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drawings/drawing2.xml" ContentType="application/vnd.openxmlformats-officedocument.drawingml.chartshapes+xml"/>
  <Override PartName="/ppt/charts/chart3.xml" ContentType="application/vnd.openxmlformats-officedocument.drawingml.chart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drawings/drawing4.xml" ContentType="application/vnd.openxmlformats-officedocument.drawingml.chartshapes+xml"/>
  <Override PartName="/ppt/charts/chart5.xml" ContentType="application/vnd.openxmlformats-officedocument.drawingml.chart+xml"/>
  <Override PartName="/ppt/drawings/drawing5.xml" ContentType="application/vnd.openxmlformats-officedocument.drawingml.chartshapes+xml"/>
  <Override PartName="/ppt/charts/chart6.xml" ContentType="application/vnd.openxmlformats-officedocument.drawingml.chart+xml"/>
  <Override PartName="/ppt/drawings/drawing6.xml" ContentType="application/vnd.openxmlformats-officedocument.drawingml.chartshapes+xml"/>
  <Override PartName="/ppt/charts/chart7.xml" ContentType="application/vnd.openxmlformats-officedocument.drawingml.chart+xml"/>
  <Override PartName="/ppt/drawings/drawing7.xml" ContentType="application/vnd.openxmlformats-officedocument.drawingml.chartshapes+xml"/>
  <Override PartName="/ppt/charts/chart8.xml" ContentType="application/vnd.openxmlformats-officedocument.drawingml.chart+xml"/>
  <Override PartName="/ppt/drawings/drawing8.xml" ContentType="application/vnd.openxmlformats-officedocument.drawingml.chartshapes+xml"/>
  <Override PartName="/ppt/charts/chart9.xml" ContentType="application/vnd.openxmlformats-officedocument.drawingml.chart+xml"/>
  <Override PartName="/ppt/drawings/drawing9.xml" ContentType="application/vnd.openxmlformats-officedocument.drawingml.chartshapes+xml"/>
  <Override PartName="/ppt/charts/chart10.xml" ContentType="application/vnd.openxmlformats-officedocument.drawingml.chart+xml"/>
  <Override PartName="/ppt/drawings/drawing10.xml" ContentType="application/vnd.openxmlformats-officedocument.drawingml.chartshapes+xml"/>
  <Override PartName="/ppt/charts/chart11.xml" ContentType="application/vnd.openxmlformats-officedocument.drawingml.chart+xml"/>
  <Override PartName="/ppt/drawings/drawing1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</p:sldMasterIdLst>
  <p:notesMasterIdLst>
    <p:notesMasterId r:id="rId21"/>
  </p:notesMasterIdLst>
  <p:sldIdLst>
    <p:sldId id="256" r:id="rId2"/>
    <p:sldId id="318" r:id="rId3"/>
    <p:sldId id="326" r:id="rId4"/>
    <p:sldId id="320" r:id="rId5"/>
    <p:sldId id="327" r:id="rId6"/>
    <p:sldId id="328" r:id="rId7"/>
    <p:sldId id="329" r:id="rId8"/>
    <p:sldId id="330" r:id="rId9"/>
    <p:sldId id="341" r:id="rId10"/>
    <p:sldId id="331" r:id="rId11"/>
    <p:sldId id="332" r:id="rId12"/>
    <p:sldId id="333" r:id="rId13"/>
    <p:sldId id="336" r:id="rId14"/>
    <p:sldId id="334" r:id="rId15"/>
    <p:sldId id="335" r:id="rId16"/>
    <p:sldId id="337" r:id="rId17"/>
    <p:sldId id="338" r:id="rId18"/>
    <p:sldId id="339" r:id="rId19"/>
    <p:sldId id="340" r:id="rId20"/>
  </p:sldIdLst>
  <p:sldSz cx="9144000" cy="6858000" type="screen4x3"/>
  <p:notesSz cx="6805613" cy="9944100"/>
  <p:defaultTextStyle>
    <a:defPPr>
      <a:defRPr lang="en-GB"/>
    </a:defPPr>
    <a:lvl1pPr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itchFamily="18" charset="0"/>
        <a:ea typeface="Microsoft YaHei" pitchFamily="34" charset="-122"/>
        <a:cs typeface="+mn-cs"/>
      </a:defRPr>
    </a:lvl1pPr>
    <a:lvl2pPr marL="742950" indent="-28575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itchFamily="18" charset="0"/>
        <a:ea typeface="Microsoft YaHei" pitchFamily="34" charset="-122"/>
        <a:cs typeface="+mn-cs"/>
      </a:defRPr>
    </a:lvl2pPr>
    <a:lvl3pPr marL="11430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itchFamily="18" charset="0"/>
        <a:ea typeface="Microsoft YaHei" pitchFamily="34" charset="-122"/>
        <a:cs typeface="+mn-cs"/>
      </a:defRPr>
    </a:lvl3pPr>
    <a:lvl4pPr marL="16002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itchFamily="18" charset="0"/>
        <a:ea typeface="Microsoft YaHei" pitchFamily="34" charset="-122"/>
        <a:cs typeface="+mn-cs"/>
      </a:defRPr>
    </a:lvl4pPr>
    <a:lvl5pPr marL="20574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itchFamily="18" charset="0"/>
        <a:ea typeface="Microsoft YaHei" pitchFamily="34" charset="-122"/>
        <a:cs typeface="+mn-cs"/>
      </a:defRPr>
    </a:lvl5pPr>
    <a:lvl6pPr marL="22860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Microsoft YaHei" pitchFamily="34" charset="-122"/>
        <a:cs typeface="+mn-cs"/>
      </a:defRPr>
    </a:lvl6pPr>
    <a:lvl7pPr marL="27432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Microsoft YaHei" pitchFamily="34" charset="-122"/>
        <a:cs typeface="+mn-cs"/>
      </a:defRPr>
    </a:lvl7pPr>
    <a:lvl8pPr marL="32004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Microsoft YaHei" pitchFamily="34" charset="-122"/>
        <a:cs typeface="+mn-cs"/>
      </a:defRPr>
    </a:lvl8pPr>
    <a:lvl9pPr marL="36576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Microsoft YaHei" pitchFamily="34" charset="-122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>
        <p15:guide id="1" orient="horz" pos="3132">
          <p15:clr>
            <a:srgbClr val="A4A3A4"/>
          </p15:clr>
        </p15:guide>
        <p15:guide id="2" pos="214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FF"/>
    <a:srgbClr val="FF7C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461" autoAdjust="0"/>
    <p:restoredTop sz="94660"/>
  </p:normalViewPr>
  <p:slideViewPr>
    <p:cSldViewPr>
      <p:cViewPr>
        <p:scale>
          <a:sx n="70" d="100"/>
          <a:sy n="70" d="100"/>
        </p:scale>
        <p:origin x="-2466" y="-1086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3132"/>
        <p:guide pos="2144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D:\Modelovani\Visua_lModflow_Pro\2013\Synteza_kridy_2013\Zpracovani\2015_09_28_Zdroje_vyuz_prirodni\Aktivita_10\Jizera\JIZERA_Bilance_2015_10_23.xlsx" TargetMode="External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0.xml"/><Relationship Id="rId1" Type="http://schemas.openxmlformats.org/officeDocument/2006/relationships/oleObject" Target="file:///D:\Modelovani\Visua_lModflow_Pro\2013\Synteza_kridy_2013\Zpracovani\2015_09_28_Zdroje_vyuz_prirodni\Aktivita_10\Pravostranne_pritoky\4522_Psovka_libechovka_Bilance_2015_10_27.xlsx" TargetMode="External"/></Relationships>
</file>

<file path=ppt/charts/_rels/chart1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1.xml"/><Relationship Id="rId1" Type="http://schemas.openxmlformats.org/officeDocument/2006/relationships/oleObject" Target="file:///D:\Modelovani\Visua_lModflow_Pro\2013\Synteza_kridy_2013\Zpracovani\2015_09_28_Zdroje_vyuz_prirodni\Aktivita_10\Jizera_CENOMAN_4710\JIZERA_CENOMAN_Bilance_2015_10_23.xlsx" TargetMode="Externa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oleObject" Target="file:///D:\Modelovani\Visua_lModflow_Pro\2013\Synteza_kridy_2013\Zpracovani\2015_09_28_Zdroje_vyuz_prirodni\Aktivita_10\Jizera\JIZERA_Bilance_2015_10_23.xlsx" TargetMode="Externa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oleObject" Target="file:///D:\Modelovani\Visua_lModflow_Pro\2013\Synteza_kridy_2013\Zpracovani\2015_09_28_Zdroje_vyuz_prirodni\Aktivita_10\Jizera\JIZERA_Bilance_2015_10_23.xlsx" TargetMode="Externa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oleObject" Target="file:///D:\Modelovani\Visua_lModflow_Pro\2013\Synteza_kridy_2013\Zpracovani\2015_09_28_Zdroje_vyuz_prirodni\Aktivita_10\Jizera\JIZERA_Bilance_2015_10_23.xlsx" TargetMode="Externa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5.xml"/><Relationship Id="rId1" Type="http://schemas.openxmlformats.org/officeDocument/2006/relationships/oleObject" Target="file:///D:\Modelovani\Visua_lModflow_Pro\2013\Synteza_kridy_2013\Zpracovani\2015_09_28_Zdroje_vyuz_prirodni\Aktivita_10\Jizera\JIZERA_Bilance_2015_10_23.xlsx" TargetMode="Externa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6.xml"/><Relationship Id="rId1" Type="http://schemas.openxmlformats.org/officeDocument/2006/relationships/oleObject" Target="file:///D:\Modelovani\Visua_lModflow_Pro\2013\Synteza_kridy_2013\Zpracovani\2015_09_28_Zdroje_vyuz_prirodni\Aktivita_10\Jizera\JIZERA_Bilance_2015_10_23.xlsx" TargetMode="Externa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7.xml"/><Relationship Id="rId1" Type="http://schemas.openxmlformats.org/officeDocument/2006/relationships/oleObject" Target="file:///D:\Modelovani\Visua_lModflow_Pro\2013\Synteza_kridy_2013\Zpracovani\2015_09_28_Zdroje_vyuz_prirodni\Aktivita_10\Pravostranne_pritoky\4521_Kosatecky_Bilance_2015_10_27.xlsx" TargetMode="Externa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8.xml"/><Relationship Id="rId1" Type="http://schemas.openxmlformats.org/officeDocument/2006/relationships/oleObject" Target="file:///D:\Modelovani\Visua_lModflow_Pro\2013\Synteza_kridy_2013\Zpracovani\2015_09_28_Zdroje_vyuz_prirodni\Aktivita_10\Pravostranne_pritoky\4522_Psovka_libechovka_Bilance_2015_10_27.xlsx" TargetMode="Externa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9.xml"/><Relationship Id="rId1" Type="http://schemas.openxmlformats.org/officeDocument/2006/relationships/oleObject" Target="file:///D:\Modelovani\Visua_lModflow_Pro\2013\Synteza_kridy_2013\Zpracovani\2015_09_28_Zdroje_vyuz_prirodni\Aktivita_10\Pravostranne_pritoky\4522_Psovka_libechovka_Bilance_2015_10_27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418055555555562E-2"/>
          <c:y val="0.12771464201891011"/>
          <c:w val="0.79364184027777773"/>
          <c:h val="0.73433570803649562"/>
        </c:manualLayout>
      </c:layout>
      <c:scatterChart>
        <c:scatterStyle val="lineMarker"/>
        <c:varyColors val="0"/>
        <c:ser>
          <c:idx val="2"/>
          <c:order val="0"/>
          <c:tx>
            <c:strRef>
              <c:f>HPV_4410_pravostranna!$L$1</c:f>
              <c:strCache>
                <c:ptCount val="1"/>
                <c:pt idx="0">
                  <c:v>VP7508 Všelibice (C)</c:v>
                </c:pt>
              </c:strCache>
            </c:strRef>
          </c:tx>
          <c:spPr>
            <a:ln w="28575"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HPV_4410_pravostranna!$K$2:$K$10000</c:f>
              <c:numCache>
                <c:formatCode>m/d/yyyy</c:formatCode>
                <c:ptCount val="9999"/>
                <c:pt idx="0">
                  <c:v>27339</c:v>
                </c:pt>
                <c:pt idx="1">
                  <c:v>27346</c:v>
                </c:pt>
                <c:pt idx="2">
                  <c:v>27353</c:v>
                </c:pt>
                <c:pt idx="3">
                  <c:v>27360</c:v>
                </c:pt>
                <c:pt idx="4">
                  <c:v>27367</c:v>
                </c:pt>
                <c:pt idx="5">
                  <c:v>27374</c:v>
                </c:pt>
                <c:pt idx="6">
                  <c:v>27381</c:v>
                </c:pt>
                <c:pt idx="7">
                  <c:v>27388</c:v>
                </c:pt>
                <c:pt idx="8">
                  <c:v>27395</c:v>
                </c:pt>
                <c:pt idx="9">
                  <c:v>27402</c:v>
                </c:pt>
                <c:pt idx="10">
                  <c:v>27409</c:v>
                </c:pt>
                <c:pt idx="11">
                  <c:v>27416</c:v>
                </c:pt>
                <c:pt idx="12">
                  <c:v>27423</c:v>
                </c:pt>
                <c:pt idx="13">
                  <c:v>27430</c:v>
                </c:pt>
                <c:pt idx="14">
                  <c:v>27437</c:v>
                </c:pt>
                <c:pt idx="15">
                  <c:v>27444</c:v>
                </c:pt>
                <c:pt idx="16">
                  <c:v>27451</c:v>
                </c:pt>
                <c:pt idx="17">
                  <c:v>27458</c:v>
                </c:pt>
                <c:pt idx="18">
                  <c:v>27465</c:v>
                </c:pt>
                <c:pt idx="19">
                  <c:v>27472</c:v>
                </c:pt>
                <c:pt idx="20">
                  <c:v>27479</c:v>
                </c:pt>
                <c:pt idx="21">
                  <c:v>27486</c:v>
                </c:pt>
                <c:pt idx="22">
                  <c:v>27493</c:v>
                </c:pt>
                <c:pt idx="23">
                  <c:v>27500</c:v>
                </c:pt>
                <c:pt idx="24">
                  <c:v>27507</c:v>
                </c:pt>
                <c:pt idx="25">
                  <c:v>27514</c:v>
                </c:pt>
                <c:pt idx="26">
                  <c:v>27521</c:v>
                </c:pt>
                <c:pt idx="27">
                  <c:v>27528</c:v>
                </c:pt>
                <c:pt idx="28">
                  <c:v>27535</c:v>
                </c:pt>
                <c:pt idx="29">
                  <c:v>27542</c:v>
                </c:pt>
                <c:pt idx="30">
                  <c:v>27549</c:v>
                </c:pt>
                <c:pt idx="31">
                  <c:v>27556</c:v>
                </c:pt>
                <c:pt idx="32">
                  <c:v>27563</c:v>
                </c:pt>
                <c:pt idx="33">
                  <c:v>27570</c:v>
                </c:pt>
                <c:pt idx="34">
                  <c:v>27577</c:v>
                </c:pt>
                <c:pt idx="35">
                  <c:v>27584</c:v>
                </c:pt>
                <c:pt idx="36">
                  <c:v>27591</c:v>
                </c:pt>
                <c:pt idx="37">
                  <c:v>27598</c:v>
                </c:pt>
                <c:pt idx="38">
                  <c:v>27605</c:v>
                </c:pt>
                <c:pt idx="39">
                  <c:v>27612</c:v>
                </c:pt>
                <c:pt idx="40">
                  <c:v>27619</c:v>
                </c:pt>
                <c:pt idx="41">
                  <c:v>27626</c:v>
                </c:pt>
                <c:pt idx="42">
                  <c:v>27633</c:v>
                </c:pt>
                <c:pt idx="43">
                  <c:v>27640</c:v>
                </c:pt>
                <c:pt idx="44">
                  <c:v>27647</c:v>
                </c:pt>
                <c:pt idx="45">
                  <c:v>27654</c:v>
                </c:pt>
                <c:pt idx="46">
                  <c:v>27661</c:v>
                </c:pt>
                <c:pt idx="47">
                  <c:v>27668</c:v>
                </c:pt>
                <c:pt idx="48">
                  <c:v>27675</c:v>
                </c:pt>
                <c:pt idx="49">
                  <c:v>27682</c:v>
                </c:pt>
                <c:pt idx="50">
                  <c:v>27689</c:v>
                </c:pt>
                <c:pt idx="51">
                  <c:v>27696</c:v>
                </c:pt>
                <c:pt idx="52">
                  <c:v>27703</c:v>
                </c:pt>
                <c:pt idx="53">
                  <c:v>27710</c:v>
                </c:pt>
                <c:pt idx="54">
                  <c:v>27717</c:v>
                </c:pt>
                <c:pt idx="55">
                  <c:v>27724</c:v>
                </c:pt>
                <c:pt idx="56">
                  <c:v>27731</c:v>
                </c:pt>
                <c:pt idx="57">
                  <c:v>27738</c:v>
                </c:pt>
                <c:pt idx="58">
                  <c:v>27745</c:v>
                </c:pt>
                <c:pt idx="59">
                  <c:v>27752</c:v>
                </c:pt>
                <c:pt idx="60">
                  <c:v>27759</c:v>
                </c:pt>
                <c:pt idx="61">
                  <c:v>27766</c:v>
                </c:pt>
                <c:pt idx="62">
                  <c:v>27773</c:v>
                </c:pt>
                <c:pt idx="63">
                  <c:v>27780</c:v>
                </c:pt>
                <c:pt idx="64">
                  <c:v>27787</c:v>
                </c:pt>
                <c:pt idx="65">
                  <c:v>27794</c:v>
                </c:pt>
                <c:pt idx="66">
                  <c:v>27801</c:v>
                </c:pt>
                <c:pt idx="67">
                  <c:v>27808</c:v>
                </c:pt>
                <c:pt idx="68">
                  <c:v>27815</c:v>
                </c:pt>
                <c:pt idx="69">
                  <c:v>27822</c:v>
                </c:pt>
                <c:pt idx="70">
                  <c:v>27829</c:v>
                </c:pt>
                <c:pt idx="71">
                  <c:v>27836</c:v>
                </c:pt>
                <c:pt idx="72">
                  <c:v>27843</c:v>
                </c:pt>
                <c:pt idx="73">
                  <c:v>27850</c:v>
                </c:pt>
                <c:pt idx="74">
                  <c:v>27857</c:v>
                </c:pt>
                <c:pt idx="75">
                  <c:v>27864</c:v>
                </c:pt>
                <c:pt idx="76">
                  <c:v>27871</c:v>
                </c:pt>
                <c:pt idx="77">
                  <c:v>27878</c:v>
                </c:pt>
                <c:pt idx="78">
                  <c:v>27885</c:v>
                </c:pt>
                <c:pt idx="79">
                  <c:v>27892</c:v>
                </c:pt>
                <c:pt idx="80">
                  <c:v>27899</c:v>
                </c:pt>
                <c:pt idx="81">
                  <c:v>27906</c:v>
                </c:pt>
                <c:pt idx="82">
                  <c:v>27913</c:v>
                </c:pt>
                <c:pt idx="83">
                  <c:v>27920</c:v>
                </c:pt>
                <c:pt idx="84">
                  <c:v>27927</c:v>
                </c:pt>
                <c:pt idx="85">
                  <c:v>27934</c:v>
                </c:pt>
                <c:pt idx="86">
                  <c:v>27941</c:v>
                </c:pt>
                <c:pt idx="87">
                  <c:v>27948</c:v>
                </c:pt>
                <c:pt idx="88">
                  <c:v>27955</c:v>
                </c:pt>
                <c:pt idx="89">
                  <c:v>27962</c:v>
                </c:pt>
                <c:pt idx="90">
                  <c:v>27969</c:v>
                </c:pt>
                <c:pt idx="91">
                  <c:v>27976</c:v>
                </c:pt>
                <c:pt idx="92">
                  <c:v>27983</c:v>
                </c:pt>
                <c:pt idx="93">
                  <c:v>27990</c:v>
                </c:pt>
                <c:pt idx="94">
                  <c:v>27997</c:v>
                </c:pt>
                <c:pt idx="95">
                  <c:v>28004</c:v>
                </c:pt>
                <c:pt idx="96">
                  <c:v>28011</c:v>
                </c:pt>
                <c:pt idx="97">
                  <c:v>28018</c:v>
                </c:pt>
                <c:pt idx="98">
                  <c:v>28025</c:v>
                </c:pt>
                <c:pt idx="99">
                  <c:v>28032</c:v>
                </c:pt>
                <c:pt idx="100">
                  <c:v>28039</c:v>
                </c:pt>
                <c:pt idx="101">
                  <c:v>28046</c:v>
                </c:pt>
                <c:pt idx="102">
                  <c:v>28053</c:v>
                </c:pt>
                <c:pt idx="103">
                  <c:v>28060</c:v>
                </c:pt>
                <c:pt idx="104">
                  <c:v>28067</c:v>
                </c:pt>
                <c:pt idx="105">
                  <c:v>28074</c:v>
                </c:pt>
                <c:pt idx="106">
                  <c:v>28081</c:v>
                </c:pt>
                <c:pt idx="107">
                  <c:v>28088</c:v>
                </c:pt>
                <c:pt idx="108">
                  <c:v>28095</c:v>
                </c:pt>
                <c:pt idx="109">
                  <c:v>28102</c:v>
                </c:pt>
                <c:pt idx="110">
                  <c:v>28109</c:v>
                </c:pt>
                <c:pt idx="111">
                  <c:v>28116</c:v>
                </c:pt>
                <c:pt idx="112">
                  <c:v>28123</c:v>
                </c:pt>
                <c:pt idx="113">
                  <c:v>28130</c:v>
                </c:pt>
                <c:pt idx="114">
                  <c:v>28137</c:v>
                </c:pt>
                <c:pt idx="115">
                  <c:v>28144</c:v>
                </c:pt>
                <c:pt idx="116">
                  <c:v>28151</c:v>
                </c:pt>
                <c:pt idx="117">
                  <c:v>28158</c:v>
                </c:pt>
                <c:pt idx="118">
                  <c:v>28165</c:v>
                </c:pt>
                <c:pt idx="119">
                  <c:v>28172</c:v>
                </c:pt>
                <c:pt idx="120">
                  <c:v>28179</c:v>
                </c:pt>
                <c:pt idx="121">
                  <c:v>28186</c:v>
                </c:pt>
                <c:pt idx="122">
                  <c:v>28193</c:v>
                </c:pt>
                <c:pt idx="123">
                  <c:v>28200</c:v>
                </c:pt>
                <c:pt idx="124">
                  <c:v>28207</c:v>
                </c:pt>
                <c:pt idx="125">
                  <c:v>28214</c:v>
                </c:pt>
                <c:pt idx="126">
                  <c:v>28221</c:v>
                </c:pt>
                <c:pt idx="127">
                  <c:v>28228</c:v>
                </c:pt>
                <c:pt idx="128">
                  <c:v>28235</c:v>
                </c:pt>
                <c:pt idx="129">
                  <c:v>28242</c:v>
                </c:pt>
                <c:pt idx="130">
                  <c:v>28249</c:v>
                </c:pt>
                <c:pt idx="131">
                  <c:v>28256</c:v>
                </c:pt>
                <c:pt idx="132">
                  <c:v>28263</c:v>
                </c:pt>
                <c:pt idx="133">
                  <c:v>28270</c:v>
                </c:pt>
                <c:pt idx="134">
                  <c:v>28277</c:v>
                </c:pt>
                <c:pt idx="135">
                  <c:v>28284</c:v>
                </c:pt>
                <c:pt idx="136">
                  <c:v>28291</c:v>
                </c:pt>
                <c:pt idx="137">
                  <c:v>28298</c:v>
                </c:pt>
                <c:pt idx="138">
                  <c:v>28305</c:v>
                </c:pt>
                <c:pt idx="139">
                  <c:v>28312</c:v>
                </c:pt>
                <c:pt idx="140">
                  <c:v>28319</c:v>
                </c:pt>
                <c:pt idx="141">
                  <c:v>28326</c:v>
                </c:pt>
                <c:pt idx="142">
                  <c:v>28333</c:v>
                </c:pt>
                <c:pt idx="143">
                  <c:v>28340</c:v>
                </c:pt>
                <c:pt idx="144">
                  <c:v>28347</c:v>
                </c:pt>
                <c:pt idx="145">
                  <c:v>28354</c:v>
                </c:pt>
                <c:pt idx="146">
                  <c:v>28361</c:v>
                </c:pt>
                <c:pt idx="147">
                  <c:v>28368</c:v>
                </c:pt>
                <c:pt idx="148">
                  <c:v>28375</c:v>
                </c:pt>
                <c:pt idx="149">
                  <c:v>28382</c:v>
                </c:pt>
                <c:pt idx="150">
                  <c:v>28389</c:v>
                </c:pt>
                <c:pt idx="151">
                  <c:v>28396</c:v>
                </c:pt>
                <c:pt idx="152">
                  <c:v>28403</c:v>
                </c:pt>
                <c:pt idx="153">
                  <c:v>28410</c:v>
                </c:pt>
                <c:pt idx="154">
                  <c:v>28417</c:v>
                </c:pt>
                <c:pt idx="155">
                  <c:v>28424</c:v>
                </c:pt>
                <c:pt idx="156">
                  <c:v>28431</c:v>
                </c:pt>
                <c:pt idx="157">
                  <c:v>28438</c:v>
                </c:pt>
                <c:pt idx="158">
                  <c:v>28445</c:v>
                </c:pt>
                <c:pt idx="159">
                  <c:v>28452</c:v>
                </c:pt>
                <c:pt idx="160">
                  <c:v>28459</c:v>
                </c:pt>
                <c:pt idx="161">
                  <c:v>28466</c:v>
                </c:pt>
                <c:pt idx="162">
                  <c:v>28473</c:v>
                </c:pt>
                <c:pt idx="163">
                  <c:v>28480</c:v>
                </c:pt>
                <c:pt idx="164">
                  <c:v>28487</c:v>
                </c:pt>
                <c:pt idx="165">
                  <c:v>28494</c:v>
                </c:pt>
                <c:pt idx="166">
                  <c:v>28501</c:v>
                </c:pt>
                <c:pt idx="167">
                  <c:v>28508</c:v>
                </c:pt>
                <c:pt idx="168">
                  <c:v>28515</c:v>
                </c:pt>
                <c:pt idx="169">
                  <c:v>28522</c:v>
                </c:pt>
                <c:pt idx="170">
                  <c:v>28529</c:v>
                </c:pt>
                <c:pt idx="171">
                  <c:v>28536</c:v>
                </c:pt>
                <c:pt idx="172">
                  <c:v>28543</c:v>
                </c:pt>
                <c:pt idx="173">
                  <c:v>28550</c:v>
                </c:pt>
                <c:pt idx="174">
                  <c:v>28557</c:v>
                </c:pt>
                <c:pt idx="175">
                  <c:v>28564</c:v>
                </c:pt>
                <c:pt idx="176">
                  <c:v>28571</c:v>
                </c:pt>
                <c:pt idx="177">
                  <c:v>28578</c:v>
                </c:pt>
                <c:pt idx="178">
                  <c:v>28585</c:v>
                </c:pt>
                <c:pt idx="179">
                  <c:v>28592</c:v>
                </c:pt>
                <c:pt idx="180">
                  <c:v>28599</c:v>
                </c:pt>
                <c:pt idx="181">
                  <c:v>28606</c:v>
                </c:pt>
                <c:pt idx="182">
                  <c:v>28613</c:v>
                </c:pt>
                <c:pt idx="183">
                  <c:v>28620</c:v>
                </c:pt>
                <c:pt idx="184">
                  <c:v>28627</c:v>
                </c:pt>
                <c:pt idx="185">
                  <c:v>28634</c:v>
                </c:pt>
                <c:pt idx="186">
                  <c:v>28641</c:v>
                </c:pt>
                <c:pt idx="187">
                  <c:v>28648</c:v>
                </c:pt>
                <c:pt idx="188">
                  <c:v>28655</c:v>
                </c:pt>
                <c:pt idx="189">
                  <c:v>28662</c:v>
                </c:pt>
                <c:pt idx="190">
                  <c:v>28669</c:v>
                </c:pt>
                <c:pt idx="191">
                  <c:v>28676</c:v>
                </c:pt>
                <c:pt idx="192">
                  <c:v>28683</c:v>
                </c:pt>
                <c:pt idx="193">
                  <c:v>28690</c:v>
                </c:pt>
                <c:pt idx="194">
                  <c:v>28697</c:v>
                </c:pt>
                <c:pt idx="195">
                  <c:v>28704</c:v>
                </c:pt>
                <c:pt idx="196">
                  <c:v>28711</c:v>
                </c:pt>
                <c:pt idx="197">
                  <c:v>28718</c:v>
                </c:pt>
                <c:pt idx="198">
                  <c:v>28725</c:v>
                </c:pt>
                <c:pt idx="199">
                  <c:v>28732</c:v>
                </c:pt>
                <c:pt idx="200">
                  <c:v>28739</c:v>
                </c:pt>
                <c:pt idx="201">
                  <c:v>28746</c:v>
                </c:pt>
                <c:pt idx="202">
                  <c:v>28753</c:v>
                </c:pt>
                <c:pt idx="203">
                  <c:v>28760</c:v>
                </c:pt>
                <c:pt idx="204">
                  <c:v>28767</c:v>
                </c:pt>
                <c:pt idx="205">
                  <c:v>28774</c:v>
                </c:pt>
                <c:pt idx="206">
                  <c:v>28781</c:v>
                </c:pt>
                <c:pt idx="207">
                  <c:v>28788</c:v>
                </c:pt>
                <c:pt idx="208">
                  <c:v>28795</c:v>
                </c:pt>
                <c:pt idx="209">
                  <c:v>28802</c:v>
                </c:pt>
                <c:pt idx="210">
                  <c:v>28809</c:v>
                </c:pt>
                <c:pt idx="211">
                  <c:v>28816</c:v>
                </c:pt>
                <c:pt idx="212">
                  <c:v>28823</c:v>
                </c:pt>
                <c:pt idx="213">
                  <c:v>28830</c:v>
                </c:pt>
                <c:pt idx="214">
                  <c:v>28837</c:v>
                </c:pt>
                <c:pt idx="215">
                  <c:v>28844</c:v>
                </c:pt>
                <c:pt idx="216">
                  <c:v>28851</c:v>
                </c:pt>
                <c:pt idx="217">
                  <c:v>28858</c:v>
                </c:pt>
                <c:pt idx="218">
                  <c:v>28865</c:v>
                </c:pt>
                <c:pt idx="219">
                  <c:v>28872</c:v>
                </c:pt>
                <c:pt idx="220">
                  <c:v>28879</c:v>
                </c:pt>
                <c:pt idx="221">
                  <c:v>28886</c:v>
                </c:pt>
                <c:pt idx="222">
                  <c:v>28893</c:v>
                </c:pt>
                <c:pt idx="223">
                  <c:v>28900</c:v>
                </c:pt>
                <c:pt idx="224">
                  <c:v>28907</c:v>
                </c:pt>
                <c:pt idx="225">
                  <c:v>28914</c:v>
                </c:pt>
                <c:pt idx="226">
                  <c:v>28921</c:v>
                </c:pt>
                <c:pt idx="227">
                  <c:v>28928</c:v>
                </c:pt>
                <c:pt idx="228">
                  <c:v>28935</c:v>
                </c:pt>
                <c:pt idx="229">
                  <c:v>28942</c:v>
                </c:pt>
                <c:pt idx="230">
                  <c:v>28949</c:v>
                </c:pt>
                <c:pt idx="231">
                  <c:v>28956</c:v>
                </c:pt>
                <c:pt idx="232">
                  <c:v>28963</c:v>
                </c:pt>
                <c:pt idx="233">
                  <c:v>28970</c:v>
                </c:pt>
                <c:pt idx="234">
                  <c:v>28977</c:v>
                </c:pt>
                <c:pt idx="235">
                  <c:v>28984</c:v>
                </c:pt>
                <c:pt idx="236">
                  <c:v>28991</c:v>
                </c:pt>
                <c:pt idx="237">
                  <c:v>28998</c:v>
                </c:pt>
                <c:pt idx="238">
                  <c:v>29005</c:v>
                </c:pt>
                <c:pt idx="239">
                  <c:v>29012</c:v>
                </c:pt>
                <c:pt idx="240">
                  <c:v>29019</c:v>
                </c:pt>
                <c:pt idx="241">
                  <c:v>29026</c:v>
                </c:pt>
                <c:pt idx="242">
                  <c:v>29033</c:v>
                </c:pt>
                <c:pt idx="243">
                  <c:v>29040</c:v>
                </c:pt>
                <c:pt idx="244">
                  <c:v>29047</c:v>
                </c:pt>
                <c:pt idx="245">
                  <c:v>29054</c:v>
                </c:pt>
                <c:pt idx="246">
                  <c:v>29061</c:v>
                </c:pt>
                <c:pt idx="247">
                  <c:v>29068</c:v>
                </c:pt>
                <c:pt idx="248">
                  <c:v>29075</c:v>
                </c:pt>
                <c:pt idx="249">
                  <c:v>29082</c:v>
                </c:pt>
                <c:pt idx="250">
                  <c:v>29089</c:v>
                </c:pt>
                <c:pt idx="251">
                  <c:v>29096</c:v>
                </c:pt>
                <c:pt idx="252">
                  <c:v>29103</c:v>
                </c:pt>
                <c:pt idx="253">
                  <c:v>29110</c:v>
                </c:pt>
                <c:pt idx="254">
                  <c:v>29117</c:v>
                </c:pt>
                <c:pt idx="255">
                  <c:v>29124</c:v>
                </c:pt>
                <c:pt idx="256">
                  <c:v>29131</c:v>
                </c:pt>
                <c:pt idx="257">
                  <c:v>29138</c:v>
                </c:pt>
                <c:pt idx="258">
                  <c:v>29145</c:v>
                </c:pt>
                <c:pt idx="259">
                  <c:v>29152</c:v>
                </c:pt>
                <c:pt idx="260">
                  <c:v>29159</c:v>
                </c:pt>
                <c:pt idx="261">
                  <c:v>29166</c:v>
                </c:pt>
                <c:pt idx="262">
                  <c:v>29173</c:v>
                </c:pt>
                <c:pt idx="263">
                  <c:v>29180</c:v>
                </c:pt>
                <c:pt idx="264">
                  <c:v>29187</c:v>
                </c:pt>
                <c:pt idx="265">
                  <c:v>29194</c:v>
                </c:pt>
                <c:pt idx="266">
                  <c:v>29201</c:v>
                </c:pt>
                <c:pt idx="267">
                  <c:v>29208</c:v>
                </c:pt>
                <c:pt idx="268">
                  <c:v>29215</c:v>
                </c:pt>
                <c:pt idx="269">
                  <c:v>29222</c:v>
                </c:pt>
                <c:pt idx="270">
                  <c:v>29229</c:v>
                </c:pt>
                <c:pt idx="271">
                  <c:v>29236</c:v>
                </c:pt>
                <c:pt idx="272">
                  <c:v>29243</c:v>
                </c:pt>
                <c:pt idx="273">
                  <c:v>29250</c:v>
                </c:pt>
                <c:pt idx="274">
                  <c:v>29257</c:v>
                </c:pt>
                <c:pt idx="275">
                  <c:v>29264</c:v>
                </c:pt>
                <c:pt idx="276">
                  <c:v>29271</c:v>
                </c:pt>
                <c:pt idx="277">
                  <c:v>29278</c:v>
                </c:pt>
                <c:pt idx="278">
                  <c:v>29285</c:v>
                </c:pt>
                <c:pt idx="279">
                  <c:v>29292</c:v>
                </c:pt>
                <c:pt idx="280">
                  <c:v>29299</c:v>
                </c:pt>
                <c:pt idx="281">
                  <c:v>29306</c:v>
                </c:pt>
                <c:pt idx="282">
                  <c:v>29313</c:v>
                </c:pt>
                <c:pt idx="283">
                  <c:v>29320</c:v>
                </c:pt>
                <c:pt idx="284">
                  <c:v>29327</c:v>
                </c:pt>
                <c:pt idx="285">
                  <c:v>29334</c:v>
                </c:pt>
                <c:pt idx="286">
                  <c:v>29341</c:v>
                </c:pt>
                <c:pt idx="287">
                  <c:v>29348</c:v>
                </c:pt>
                <c:pt idx="288">
                  <c:v>29355</c:v>
                </c:pt>
                <c:pt idx="289">
                  <c:v>29362</c:v>
                </c:pt>
                <c:pt idx="290">
                  <c:v>29369</c:v>
                </c:pt>
                <c:pt idx="291">
                  <c:v>29376</c:v>
                </c:pt>
                <c:pt idx="292">
                  <c:v>29383</c:v>
                </c:pt>
                <c:pt idx="293">
                  <c:v>29390</c:v>
                </c:pt>
                <c:pt idx="294">
                  <c:v>29397</c:v>
                </c:pt>
                <c:pt idx="295">
                  <c:v>29404</c:v>
                </c:pt>
                <c:pt idx="296">
                  <c:v>29411</c:v>
                </c:pt>
                <c:pt idx="297">
                  <c:v>29418</c:v>
                </c:pt>
                <c:pt idx="298">
                  <c:v>29425</c:v>
                </c:pt>
                <c:pt idx="299">
                  <c:v>29432</c:v>
                </c:pt>
                <c:pt idx="300">
                  <c:v>29439</c:v>
                </c:pt>
                <c:pt idx="301">
                  <c:v>29446</c:v>
                </c:pt>
                <c:pt idx="302">
                  <c:v>29453</c:v>
                </c:pt>
                <c:pt idx="303">
                  <c:v>29460</c:v>
                </c:pt>
                <c:pt idx="304">
                  <c:v>29467</c:v>
                </c:pt>
                <c:pt idx="305">
                  <c:v>29474</c:v>
                </c:pt>
                <c:pt idx="306">
                  <c:v>29481</c:v>
                </c:pt>
                <c:pt idx="307">
                  <c:v>29488</c:v>
                </c:pt>
                <c:pt idx="308">
                  <c:v>29495</c:v>
                </c:pt>
                <c:pt idx="309">
                  <c:v>29502</c:v>
                </c:pt>
                <c:pt idx="310">
                  <c:v>29509</c:v>
                </c:pt>
                <c:pt idx="311">
                  <c:v>29516</c:v>
                </c:pt>
                <c:pt idx="312">
                  <c:v>29523</c:v>
                </c:pt>
                <c:pt idx="313">
                  <c:v>29530</c:v>
                </c:pt>
                <c:pt idx="314">
                  <c:v>29537</c:v>
                </c:pt>
                <c:pt idx="315">
                  <c:v>29544</c:v>
                </c:pt>
                <c:pt idx="316">
                  <c:v>29551</c:v>
                </c:pt>
                <c:pt idx="317">
                  <c:v>29558</c:v>
                </c:pt>
                <c:pt idx="318">
                  <c:v>29565</c:v>
                </c:pt>
                <c:pt idx="319">
                  <c:v>29572</c:v>
                </c:pt>
                <c:pt idx="320">
                  <c:v>29579</c:v>
                </c:pt>
                <c:pt idx="321">
                  <c:v>29586</c:v>
                </c:pt>
                <c:pt idx="322">
                  <c:v>29593</c:v>
                </c:pt>
                <c:pt idx="323">
                  <c:v>29600</c:v>
                </c:pt>
                <c:pt idx="324">
                  <c:v>29607</c:v>
                </c:pt>
                <c:pt idx="325">
                  <c:v>29614</c:v>
                </c:pt>
                <c:pt idx="326">
                  <c:v>29621</c:v>
                </c:pt>
                <c:pt idx="327">
                  <c:v>29628</c:v>
                </c:pt>
                <c:pt idx="328">
                  <c:v>29635</c:v>
                </c:pt>
                <c:pt idx="329">
                  <c:v>29642</c:v>
                </c:pt>
                <c:pt idx="330">
                  <c:v>29649</c:v>
                </c:pt>
                <c:pt idx="331">
                  <c:v>29656</c:v>
                </c:pt>
                <c:pt idx="332">
                  <c:v>29663</c:v>
                </c:pt>
                <c:pt idx="333">
                  <c:v>29670</c:v>
                </c:pt>
                <c:pt idx="334">
                  <c:v>29677</c:v>
                </c:pt>
                <c:pt idx="335">
                  <c:v>29684</c:v>
                </c:pt>
                <c:pt idx="336">
                  <c:v>29691</c:v>
                </c:pt>
                <c:pt idx="337">
                  <c:v>29698</c:v>
                </c:pt>
                <c:pt idx="338">
                  <c:v>29705</c:v>
                </c:pt>
                <c:pt idx="339">
                  <c:v>29712</c:v>
                </c:pt>
                <c:pt idx="340">
                  <c:v>29719</c:v>
                </c:pt>
                <c:pt idx="341">
                  <c:v>29726</c:v>
                </c:pt>
                <c:pt idx="342">
                  <c:v>29733</c:v>
                </c:pt>
                <c:pt idx="343">
                  <c:v>29740</c:v>
                </c:pt>
                <c:pt idx="344">
                  <c:v>29747</c:v>
                </c:pt>
                <c:pt idx="345">
                  <c:v>29754</c:v>
                </c:pt>
                <c:pt idx="346">
                  <c:v>29761</c:v>
                </c:pt>
                <c:pt idx="347">
                  <c:v>29768</c:v>
                </c:pt>
                <c:pt idx="348">
                  <c:v>29775</c:v>
                </c:pt>
                <c:pt idx="349">
                  <c:v>29782</c:v>
                </c:pt>
                <c:pt idx="350">
                  <c:v>29789</c:v>
                </c:pt>
                <c:pt idx="351">
                  <c:v>29796</c:v>
                </c:pt>
                <c:pt idx="352">
                  <c:v>29803</c:v>
                </c:pt>
                <c:pt idx="353">
                  <c:v>29810</c:v>
                </c:pt>
                <c:pt idx="354">
                  <c:v>29817</c:v>
                </c:pt>
                <c:pt idx="355">
                  <c:v>29824</c:v>
                </c:pt>
                <c:pt idx="356">
                  <c:v>29831</c:v>
                </c:pt>
                <c:pt idx="357">
                  <c:v>29838</c:v>
                </c:pt>
                <c:pt idx="358">
                  <c:v>29845</c:v>
                </c:pt>
                <c:pt idx="359">
                  <c:v>29852</c:v>
                </c:pt>
                <c:pt idx="360">
                  <c:v>29859</c:v>
                </c:pt>
                <c:pt idx="361">
                  <c:v>29866</c:v>
                </c:pt>
                <c:pt idx="362">
                  <c:v>29873</c:v>
                </c:pt>
                <c:pt idx="363">
                  <c:v>29880</c:v>
                </c:pt>
                <c:pt idx="364">
                  <c:v>29887</c:v>
                </c:pt>
                <c:pt idx="365">
                  <c:v>29894</c:v>
                </c:pt>
                <c:pt idx="366">
                  <c:v>29901</c:v>
                </c:pt>
                <c:pt idx="367">
                  <c:v>29908</c:v>
                </c:pt>
                <c:pt idx="368">
                  <c:v>29915</c:v>
                </c:pt>
                <c:pt idx="369">
                  <c:v>29922</c:v>
                </c:pt>
                <c:pt idx="370">
                  <c:v>29929</c:v>
                </c:pt>
                <c:pt idx="371">
                  <c:v>29936</c:v>
                </c:pt>
                <c:pt idx="372">
                  <c:v>29943</c:v>
                </c:pt>
                <c:pt idx="373">
                  <c:v>29950</c:v>
                </c:pt>
                <c:pt idx="374">
                  <c:v>29957</c:v>
                </c:pt>
                <c:pt idx="375">
                  <c:v>29964</c:v>
                </c:pt>
                <c:pt idx="376">
                  <c:v>29971</c:v>
                </c:pt>
                <c:pt idx="377">
                  <c:v>29978</c:v>
                </c:pt>
                <c:pt idx="378">
                  <c:v>29985</c:v>
                </c:pt>
                <c:pt idx="379">
                  <c:v>29992</c:v>
                </c:pt>
                <c:pt idx="380">
                  <c:v>29999</c:v>
                </c:pt>
                <c:pt idx="381">
                  <c:v>30006</c:v>
                </c:pt>
                <c:pt idx="382">
                  <c:v>30013</c:v>
                </c:pt>
                <c:pt idx="383">
                  <c:v>30020</c:v>
                </c:pt>
                <c:pt idx="384">
                  <c:v>30027</c:v>
                </c:pt>
                <c:pt idx="385">
                  <c:v>30034</c:v>
                </c:pt>
                <c:pt idx="386">
                  <c:v>30041</c:v>
                </c:pt>
                <c:pt idx="387">
                  <c:v>30048</c:v>
                </c:pt>
                <c:pt idx="388">
                  <c:v>30055</c:v>
                </c:pt>
                <c:pt idx="389">
                  <c:v>30062</c:v>
                </c:pt>
                <c:pt idx="390">
                  <c:v>30069</c:v>
                </c:pt>
                <c:pt idx="391">
                  <c:v>30076</c:v>
                </c:pt>
                <c:pt idx="392">
                  <c:v>30083</c:v>
                </c:pt>
                <c:pt idx="393">
                  <c:v>30090</c:v>
                </c:pt>
                <c:pt idx="394">
                  <c:v>30097</c:v>
                </c:pt>
                <c:pt idx="395">
                  <c:v>30104</c:v>
                </c:pt>
                <c:pt idx="396">
                  <c:v>30111</c:v>
                </c:pt>
                <c:pt idx="397">
                  <c:v>30118</c:v>
                </c:pt>
                <c:pt idx="398">
                  <c:v>30125</c:v>
                </c:pt>
                <c:pt idx="399">
                  <c:v>30132</c:v>
                </c:pt>
                <c:pt idx="400">
                  <c:v>30139</c:v>
                </c:pt>
                <c:pt idx="401">
                  <c:v>30146</c:v>
                </c:pt>
                <c:pt idx="402">
                  <c:v>30153</c:v>
                </c:pt>
                <c:pt idx="403">
                  <c:v>30160</c:v>
                </c:pt>
                <c:pt idx="404">
                  <c:v>30167</c:v>
                </c:pt>
                <c:pt idx="405">
                  <c:v>30174</c:v>
                </c:pt>
                <c:pt idx="406">
                  <c:v>30181</c:v>
                </c:pt>
                <c:pt idx="407">
                  <c:v>30188</c:v>
                </c:pt>
                <c:pt idx="408">
                  <c:v>30195</c:v>
                </c:pt>
                <c:pt idx="409">
                  <c:v>30202</c:v>
                </c:pt>
                <c:pt idx="410">
                  <c:v>30209</c:v>
                </c:pt>
                <c:pt idx="411">
                  <c:v>30216</c:v>
                </c:pt>
                <c:pt idx="412">
                  <c:v>30223</c:v>
                </c:pt>
                <c:pt idx="413">
                  <c:v>30230</c:v>
                </c:pt>
                <c:pt idx="414">
                  <c:v>30237</c:v>
                </c:pt>
                <c:pt idx="415">
                  <c:v>30244</c:v>
                </c:pt>
                <c:pt idx="416">
                  <c:v>30251</c:v>
                </c:pt>
                <c:pt idx="417">
                  <c:v>30258</c:v>
                </c:pt>
                <c:pt idx="418">
                  <c:v>30265</c:v>
                </c:pt>
                <c:pt idx="419">
                  <c:v>30272</c:v>
                </c:pt>
                <c:pt idx="420">
                  <c:v>30279</c:v>
                </c:pt>
                <c:pt idx="421">
                  <c:v>30286</c:v>
                </c:pt>
                <c:pt idx="422">
                  <c:v>30293</c:v>
                </c:pt>
                <c:pt idx="423">
                  <c:v>30300</c:v>
                </c:pt>
                <c:pt idx="424">
                  <c:v>30307</c:v>
                </c:pt>
                <c:pt idx="425">
                  <c:v>30314</c:v>
                </c:pt>
                <c:pt idx="426">
                  <c:v>30321</c:v>
                </c:pt>
                <c:pt idx="427">
                  <c:v>30328</c:v>
                </c:pt>
                <c:pt idx="428">
                  <c:v>30335</c:v>
                </c:pt>
                <c:pt idx="429">
                  <c:v>30342</c:v>
                </c:pt>
                <c:pt idx="430">
                  <c:v>30349</c:v>
                </c:pt>
                <c:pt idx="431">
                  <c:v>30356</c:v>
                </c:pt>
                <c:pt idx="432">
                  <c:v>30363</c:v>
                </c:pt>
                <c:pt idx="433">
                  <c:v>30370</c:v>
                </c:pt>
                <c:pt idx="434">
                  <c:v>30377</c:v>
                </c:pt>
                <c:pt idx="435">
                  <c:v>30384</c:v>
                </c:pt>
                <c:pt idx="436">
                  <c:v>30391</c:v>
                </c:pt>
                <c:pt idx="437">
                  <c:v>30398</c:v>
                </c:pt>
                <c:pt idx="438">
                  <c:v>30405</c:v>
                </c:pt>
                <c:pt idx="439">
                  <c:v>30412</c:v>
                </c:pt>
                <c:pt idx="440">
                  <c:v>30419</c:v>
                </c:pt>
                <c:pt idx="441">
                  <c:v>30426</c:v>
                </c:pt>
                <c:pt idx="442">
                  <c:v>30433</c:v>
                </c:pt>
                <c:pt idx="443">
                  <c:v>30440</c:v>
                </c:pt>
                <c:pt idx="444">
                  <c:v>30447</c:v>
                </c:pt>
                <c:pt idx="445">
                  <c:v>30454</c:v>
                </c:pt>
                <c:pt idx="446">
                  <c:v>30461</c:v>
                </c:pt>
                <c:pt idx="447">
                  <c:v>30468</c:v>
                </c:pt>
                <c:pt idx="448">
                  <c:v>30475</c:v>
                </c:pt>
                <c:pt idx="449">
                  <c:v>30482</c:v>
                </c:pt>
                <c:pt idx="450">
                  <c:v>30489</c:v>
                </c:pt>
                <c:pt idx="451">
                  <c:v>30496</c:v>
                </c:pt>
                <c:pt idx="452">
                  <c:v>30503</c:v>
                </c:pt>
                <c:pt idx="453">
                  <c:v>30510</c:v>
                </c:pt>
                <c:pt idx="454">
                  <c:v>30517</c:v>
                </c:pt>
                <c:pt idx="455">
                  <c:v>30524</c:v>
                </c:pt>
                <c:pt idx="456">
                  <c:v>30531</c:v>
                </c:pt>
                <c:pt idx="457">
                  <c:v>30538</c:v>
                </c:pt>
                <c:pt idx="458">
                  <c:v>30545</c:v>
                </c:pt>
                <c:pt idx="459">
                  <c:v>30552</c:v>
                </c:pt>
                <c:pt idx="460">
                  <c:v>30559</c:v>
                </c:pt>
                <c:pt idx="461">
                  <c:v>30566</c:v>
                </c:pt>
                <c:pt idx="462">
                  <c:v>30573</c:v>
                </c:pt>
                <c:pt idx="463">
                  <c:v>30580</c:v>
                </c:pt>
                <c:pt idx="464">
                  <c:v>30587</c:v>
                </c:pt>
                <c:pt idx="465">
                  <c:v>30594</c:v>
                </c:pt>
                <c:pt idx="466">
                  <c:v>30601</c:v>
                </c:pt>
                <c:pt idx="467">
                  <c:v>30608</c:v>
                </c:pt>
                <c:pt idx="468">
                  <c:v>30615</c:v>
                </c:pt>
                <c:pt idx="469">
                  <c:v>30622</c:v>
                </c:pt>
                <c:pt idx="470">
                  <c:v>30629</c:v>
                </c:pt>
                <c:pt idx="471">
                  <c:v>30636</c:v>
                </c:pt>
                <c:pt idx="472">
                  <c:v>30643</c:v>
                </c:pt>
                <c:pt idx="473">
                  <c:v>30650</c:v>
                </c:pt>
                <c:pt idx="474">
                  <c:v>30657</c:v>
                </c:pt>
                <c:pt idx="475">
                  <c:v>30664</c:v>
                </c:pt>
                <c:pt idx="476">
                  <c:v>30671</c:v>
                </c:pt>
                <c:pt idx="477">
                  <c:v>30678</c:v>
                </c:pt>
                <c:pt idx="478">
                  <c:v>30685</c:v>
                </c:pt>
                <c:pt idx="479">
                  <c:v>30692</c:v>
                </c:pt>
                <c:pt idx="480">
                  <c:v>30699</c:v>
                </c:pt>
                <c:pt idx="481">
                  <c:v>30706</c:v>
                </c:pt>
                <c:pt idx="482">
                  <c:v>30713</c:v>
                </c:pt>
                <c:pt idx="483">
                  <c:v>30720</c:v>
                </c:pt>
                <c:pt idx="484">
                  <c:v>30727</c:v>
                </c:pt>
                <c:pt idx="485">
                  <c:v>30734</c:v>
                </c:pt>
                <c:pt idx="486">
                  <c:v>30741</c:v>
                </c:pt>
                <c:pt idx="487">
                  <c:v>30748</c:v>
                </c:pt>
                <c:pt idx="488">
                  <c:v>30755</c:v>
                </c:pt>
                <c:pt idx="489">
                  <c:v>30762</c:v>
                </c:pt>
                <c:pt idx="490">
                  <c:v>30769</c:v>
                </c:pt>
                <c:pt idx="491">
                  <c:v>30776</c:v>
                </c:pt>
                <c:pt idx="492">
                  <c:v>30783</c:v>
                </c:pt>
                <c:pt idx="493">
                  <c:v>30790</c:v>
                </c:pt>
                <c:pt idx="494">
                  <c:v>30797</c:v>
                </c:pt>
                <c:pt idx="495">
                  <c:v>30804</c:v>
                </c:pt>
                <c:pt idx="496">
                  <c:v>30811</c:v>
                </c:pt>
                <c:pt idx="497">
                  <c:v>30818</c:v>
                </c:pt>
                <c:pt idx="498">
                  <c:v>30825</c:v>
                </c:pt>
                <c:pt idx="499">
                  <c:v>30832</c:v>
                </c:pt>
                <c:pt idx="500">
                  <c:v>30839</c:v>
                </c:pt>
                <c:pt idx="501">
                  <c:v>30846</c:v>
                </c:pt>
                <c:pt idx="502">
                  <c:v>30853</c:v>
                </c:pt>
                <c:pt idx="503">
                  <c:v>30860</c:v>
                </c:pt>
                <c:pt idx="504">
                  <c:v>30867</c:v>
                </c:pt>
                <c:pt idx="505">
                  <c:v>30874</c:v>
                </c:pt>
                <c:pt idx="506">
                  <c:v>30881</c:v>
                </c:pt>
                <c:pt idx="507">
                  <c:v>30888</c:v>
                </c:pt>
                <c:pt idx="508">
                  <c:v>30895</c:v>
                </c:pt>
                <c:pt idx="509">
                  <c:v>30902</c:v>
                </c:pt>
                <c:pt idx="510">
                  <c:v>30909</c:v>
                </c:pt>
                <c:pt idx="511">
                  <c:v>30916</c:v>
                </c:pt>
                <c:pt idx="512">
                  <c:v>30923</c:v>
                </c:pt>
                <c:pt idx="513">
                  <c:v>30930</c:v>
                </c:pt>
                <c:pt idx="514">
                  <c:v>30937</c:v>
                </c:pt>
                <c:pt idx="515">
                  <c:v>30944</c:v>
                </c:pt>
                <c:pt idx="516">
                  <c:v>30951</c:v>
                </c:pt>
                <c:pt idx="517">
                  <c:v>30958</c:v>
                </c:pt>
                <c:pt idx="518">
                  <c:v>30965</c:v>
                </c:pt>
                <c:pt idx="519">
                  <c:v>30972</c:v>
                </c:pt>
                <c:pt idx="520">
                  <c:v>30979</c:v>
                </c:pt>
                <c:pt idx="521">
                  <c:v>30986</c:v>
                </c:pt>
                <c:pt idx="522">
                  <c:v>30993</c:v>
                </c:pt>
                <c:pt idx="523">
                  <c:v>31000</c:v>
                </c:pt>
                <c:pt idx="524">
                  <c:v>31007</c:v>
                </c:pt>
                <c:pt idx="525">
                  <c:v>31014</c:v>
                </c:pt>
                <c:pt idx="526">
                  <c:v>31021</c:v>
                </c:pt>
                <c:pt idx="527">
                  <c:v>31028</c:v>
                </c:pt>
                <c:pt idx="528">
                  <c:v>31035</c:v>
                </c:pt>
                <c:pt idx="529">
                  <c:v>31042</c:v>
                </c:pt>
                <c:pt idx="530">
                  <c:v>31049</c:v>
                </c:pt>
                <c:pt idx="531">
                  <c:v>31056</c:v>
                </c:pt>
                <c:pt idx="532">
                  <c:v>31063</c:v>
                </c:pt>
                <c:pt idx="533">
                  <c:v>31070</c:v>
                </c:pt>
                <c:pt idx="534">
                  <c:v>31077</c:v>
                </c:pt>
                <c:pt idx="535">
                  <c:v>31084</c:v>
                </c:pt>
                <c:pt idx="536">
                  <c:v>31091</c:v>
                </c:pt>
                <c:pt idx="537">
                  <c:v>31098</c:v>
                </c:pt>
                <c:pt idx="538">
                  <c:v>31105</c:v>
                </c:pt>
                <c:pt idx="539">
                  <c:v>31112</c:v>
                </c:pt>
                <c:pt idx="540">
                  <c:v>31119</c:v>
                </c:pt>
                <c:pt idx="541">
                  <c:v>31126</c:v>
                </c:pt>
                <c:pt idx="542">
                  <c:v>31133</c:v>
                </c:pt>
                <c:pt idx="543">
                  <c:v>31140</c:v>
                </c:pt>
                <c:pt idx="544">
                  <c:v>31147</c:v>
                </c:pt>
                <c:pt idx="545">
                  <c:v>31154</c:v>
                </c:pt>
                <c:pt idx="546">
                  <c:v>31161</c:v>
                </c:pt>
                <c:pt idx="547">
                  <c:v>31168</c:v>
                </c:pt>
                <c:pt idx="548">
                  <c:v>31175</c:v>
                </c:pt>
                <c:pt idx="549">
                  <c:v>31182</c:v>
                </c:pt>
                <c:pt idx="550">
                  <c:v>31189</c:v>
                </c:pt>
                <c:pt idx="551">
                  <c:v>31196</c:v>
                </c:pt>
                <c:pt idx="552">
                  <c:v>31203</c:v>
                </c:pt>
                <c:pt idx="553">
                  <c:v>31210</c:v>
                </c:pt>
                <c:pt idx="554">
                  <c:v>31217</c:v>
                </c:pt>
                <c:pt idx="555">
                  <c:v>31224</c:v>
                </c:pt>
                <c:pt idx="556">
                  <c:v>31231</c:v>
                </c:pt>
                <c:pt idx="557">
                  <c:v>31238</c:v>
                </c:pt>
                <c:pt idx="558">
                  <c:v>31245</c:v>
                </c:pt>
                <c:pt idx="559">
                  <c:v>31252</c:v>
                </c:pt>
                <c:pt idx="560">
                  <c:v>31259</c:v>
                </c:pt>
                <c:pt idx="561">
                  <c:v>31266</c:v>
                </c:pt>
                <c:pt idx="562">
                  <c:v>31273</c:v>
                </c:pt>
                <c:pt idx="563">
                  <c:v>31280</c:v>
                </c:pt>
                <c:pt idx="564">
                  <c:v>31287</c:v>
                </c:pt>
                <c:pt idx="565">
                  <c:v>31294</c:v>
                </c:pt>
                <c:pt idx="566">
                  <c:v>31301</c:v>
                </c:pt>
                <c:pt idx="567">
                  <c:v>31308</c:v>
                </c:pt>
                <c:pt idx="568">
                  <c:v>31315</c:v>
                </c:pt>
                <c:pt idx="569">
                  <c:v>31322</c:v>
                </c:pt>
                <c:pt idx="570">
                  <c:v>31329</c:v>
                </c:pt>
                <c:pt idx="571">
                  <c:v>31336</c:v>
                </c:pt>
                <c:pt idx="572">
                  <c:v>31343</c:v>
                </c:pt>
                <c:pt idx="573">
                  <c:v>31350</c:v>
                </c:pt>
                <c:pt idx="574">
                  <c:v>31357</c:v>
                </c:pt>
                <c:pt idx="575">
                  <c:v>31364</c:v>
                </c:pt>
                <c:pt idx="576">
                  <c:v>31371</c:v>
                </c:pt>
                <c:pt idx="577">
                  <c:v>31378</c:v>
                </c:pt>
                <c:pt idx="578">
                  <c:v>31385</c:v>
                </c:pt>
                <c:pt idx="579">
                  <c:v>31392</c:v>
                </c:pt>
                <c:pt idx="580">
                  <c:v>31399</c:v>
                </c:pt>
                <c:pt idx="581">
                  <c:v>31406</c:v>
                </c:pt>
                <c:pt idx="582">
                  <c:v>31413</c:v>
                </c:pt>
                <c:pt idx="583">
                  <c:v>31420</c:v>
                </c:pt>
                <c:pt idx="584">
                  <c:v>31427</c:v>
                </c:pt>
                <c:pt idx="585">
                  <c:v>31434</c:v>
                </c:pt>
                <c:pt idx="586">
                  <c:v>31441</c:v>
                </c:pt>
                <c:pt idx="587">
                  <c:v>31448</c:v>
                </c:pt>
                <c:pt idx="588">
                  <c:v>31455</c:v>
                </c:pt>
                <c:pt idx="589">
                  <c:v>31462</c:v>
                </c:pt>
                <c:pt idx="590">
                  <c:v>31469</c:v>
                </c:pt>
                <c:pt idx="591">
                  <c:v>31476</c:v>
                </c:pt>
                <c:pt idx="592">
                  <c:v>31483</c:v>
                </c:pt>
                <c:pt idx="593">
                  <c:v>31490</c:v>
                </c:pt>
                <c:pt idx="594">
                  <c:v>31497</c:v>
                </c:pt>
                <c:pt idx="595">
                  <c:v>31504</c:v>
                </c:pt>
                <c:pt idx="596">
                  <c:v>31511</c:v>
                </c:pt>
                <c:pt idx="597">
                  <c:v>31518</c:v>
                </c:pt>
                <c:pt idx="598">
                  <c:v>31525</c:v>
                </c:pt>
                <c:pt idx="599">
                  <c:v>31532</c:v>
                </c:pt>
                <c:pt idx="600">
                  <c:v>31539</c:v>
                </c:pt>
                <c:pt idx="601">
                  <c:v>31546</c:v>
                </c:pt>
                <c:pt idx="602">
                  <c:v>31553</c:v>
                </c:pt>
                <c:pt idx="603">
                  <c:v>31560</c:v>
                </c:pt>
                <c:pt idx="604">
                  <c:v>31567</c:v>
                </c:pt>
                <c:pt idx="605">
                  <c:v>31574</c:v>
                </c:pt>
                <c:pt idx="606">
                  <c:v>31581</c:v>
                </c:pt>
                <c:pt idx="607">
                  <c:v>31588</c:v>
                </c:pt>
                <c:pt idx="608">
                  <c:v>31595</c:v>
                </c:pt>
                <c:pt idx="609">
                  <c:v>31602</c:v>
                </c:pt>
                <c:pt idx="610">
                  <c:v>31609</c:v>
                </c:pt>
                <c:pt idx="611">
                  <c:v>31616</c:v>
                </c:pt>
                <c:pt idx="612">
                  <c:v>31623</c:v>
                </c:pt>
                <c:pt idx="613">
                  <c:v>31630</c:v>
                </c:pt>
                <c:pt idx="614">
                  <c:v>31637</c:v>
                </c:pt>
                <c:pt idx="615">
                  <c:v>31644</c:v>
                </c:pt>
                <c:pt idx="616">
                  <c:v>31651</c:v>
                </c:pt>
                <c:pt idx="617">
                  <c:v>31658</c:v>
                </c:pt>
                <c:pt idx="618">
                  <c:v>31665</c:v>
                </c:pt>
                <c:pt idx="619">
                  <c:v>31672</c:v>
                </c:pt>
                <c:pt idx="620">
                  <c:v>31679</c:v>
                </c:pt>
                <c:pt idx="621">
                  <c:v>31686</c:v>
                </c:pt>
                <c:pt idx="622">
                  <c:v>31693</c:v>
                </c:pt>
                <c:pt idx="623">
                  <c:v>31700</c:v>
                </c:pt>
                <c:pt idx="624">
                  <c:v>31707</c:v>
                </c:pt>
                <c:pt idx="625">
                  <c:v>31714</c:v>
                </c:pt>
                <c:pt idx="626">
                  <c:v>31721</c:v>
                </c:pt>
                <c:pt idx="627">
                  <c:v>31728</c:v>
                </c:pt>
                <c:pt idx="628">
                  <c:v>31735</c:v>
                </c:pt>
                <c:pt idx="629">
                  <c:v>31742</c:v>
                </c:pt>
                <c:pt idx="630">
                  <c:v>31749</c:v>
                </c:pt>
                <c:pt idx="631">
                  <c:v>31756</c:v>
                </c:pt>
                <c:pt idx="632">
                  <c:v>31763</c:v>
                </c:pt>
                <c:pt idx="633">
                  <c:v>31770</c:v>
                </c:pt>
                <c:pt idx="634">
                  <c:v>31777</c:v>
                </c:pt>
                <c:pt idx="635">
                  <c:v>31784</c:v>
                </c:pt>
                <c:pt idx="636">
                  <c:v>31791</c:v>
                </c:pt>
                <c:pt idx="637">
                  <c:v>31798</c:v>
                </c:pt>
                <c:pt idx="638">
                  <c:v>31805</c:v>
                </c:pt>
                <c:pt idx="639">
                  <c:v>31812</c:v>
                </c:pt>
                <c:pt idx="640">
                  <c:v>31819</c:v>
                </c:pt>
                <c:pt idx="641">
                  <c:v>31826</c:v>
                </c:pt>
                <c:pt idx="642">
                  <c:v>31833</c:v>
                </c:pt>
                <c:pt idx="643">
                  <c:v>31840</c:v>
                </c:pt>
                <c:pt idx="644">
                  <c:v>31847</c:v>
                </c:pt>
                <c:pt idx="645">
                  <c:v>31854</c:v>
                </c:pt>
                <c:pt idx="646">
                  <c:v>31861</c:v>
                </c:pt>
                <c:pt idx="647">
                  <c:v>31868</c:v>
                </c:pt>
                <c:pt idx="648">
                  <c:v>31875</c:v>
                </c:pt>
                <c:pt idx="649">
                  <c:v>31882</c:v>
                </c:pt>
                <c:pt idx="650">
                  <c:v>31889</c:v>
                </c:pt>
                <c:pt idx="651">
                  <c:v>31896</c:v>
                </c:pt>
                <c:pt idx="652">
                  <c:v>31903</c:v>
                </c:pt>
                <c:pt idx="653">
                  <c:v>31910</c:v>
                </c:pt>
                <c:pt idx="654">
                  <c:v>31917</c:v>
                </c:pt>
                <c:pt idx="655">
                  <c:v>31924</c:v>
                </c:pt>
                <c:pt idx="656">
                  <c:v>31931</c:v>
                </c:pt>
                <c:pt idx="657">
                  <c:v>31938</c:v>
                </c:pt>
                <c:pt idx="658">
                  <c:v>31945</c:v>
                </c:pt>
                <c:pt idx="659">
                  <c:v>31952</c:v>
                </c:pt>
                <c:pt idx="660">
                  <c:v>31959</c:v>
                </c:pt>
                <c:pt idx="661">
                  <c:v>31966</c:v>
                </c:pt>
                <c:pt idx="662">
                  <c:v>31973</c:v>
                </c:pt>
                <c:pt idx="663">
                  <c:v>31980</c:v>
                </c:pt>
                <c:pt idx="664">
                  <c:v>31987</c:v>
                </c:pt>
                <c:pt idx="665">
                  <c:v>31994</c:v>
                </c:pt>
                <c:pt idx="666">
                  <c:v>32001</c:v>
                </c:pt>
                <c:pt idx="667">
                  <c:v>32008</c:v>
                </c:pt>
                <c:pt idx="668">
                  <c:v>32015</c:v>
                </c:pt>
                <c:pt idx="669">
                  <c:v>32022</c:v>
                </c:pt>
                <c:pt idx="670">
                  <c:v>32029</c:v>
                </c:pt>
                <c:pt idx="671">
                  <c:v>32036</c:v>
                </c:pt>
                <c:pt idx="672">
                  <c:v>32043</c:v>
                </c:pt>
                <c:pt idx="673">
                  <c:v>32050</c:v>
                </c:pt>
                <c:pt idx="674">
                  <c:v>32057</c:v>
                </c:pt>
                <c:pt idx="675">
                  <c:v>32064</c:v>
                </c:pt>
                <c:pt idx="676">
                  <c:v>32071</c:v>
                </c:pt>
                <c:pt idx="677">
                  <c:v>32078</c:v>
                </c:pt>
                <c:pt idx="678">
                  <c:v>32085</c:v>
                </c:pt>
                <c:pt idx="679">
                  <c:v>32092</c:v>
                </c:pt>
                <c:pt idx="680">
                  <c:v>32099</c:v>
                </c:pt>
                <c:pt idx="681">
                  <c:v>32106</c:v>
                </c:pt>
                <c:pt idx="682">
                  <c:v>32113</c:v>
                </c:pt>
                <c:pt idx="683">
                  <c:v>32120</c:v>
                </c:pt>
                <c:pt idx="684">
                  <c:v>32127</c:v>
                </c:pt>
                <c:pt idx="685">
                  <c:v>32134</c:v>
                </c:pt>
                <c:pt idx="686">
                  <c:v>32141</c:v>
                </c:pt>
                <c:pt idx="687">
                  <c:v>32148</c:v>
                </c:pt>
                <c:pt idx="688">
                  <c:v>32155</c:v>
                </c:pt>
                <c:pt idx="689">
                  <c:v>32162</c:v>
                </c:pt>
                <c:pt idx="690">
                  <c:v>32169</c:v>
                </c:pt>
                <c:pt idx="691">
                  <c:v>32176</c:v>
                </c:pt>
                <c:pt idx="692">
                  <c:v>32183</c:v>
                </c:pt>
                <c:pt idx="693">
                  <c:v>32190</c:v>
                </c:pt>
                <c:pt idx="694">
                  <c:v>32197</c:v>
                </c:pt>
                <c:pt idx="695">
                  <c:v>32204</c:v>
                </c:pt>
                <c:pt idx="696">
                  <c:v>32211</c:v>
                </c:pt>
                <c:pt idx="697">
                  <c:v>32218</c:v>
                </c:pt>
                <c:pt idx="698">
                  <c:v>32225</c:v>
                </c:pt>
                <c:pt idx="699">
                  <c:v>32232</c:v>
                </c:pt>
                <c:pt idx="700">
                  <c:v>32239</c:v>
                </c:pt>
                <c:pt idx="701">
                  <c:v>32246</c:v>
                </c:pt>
                <c:pt idx="702">
                  <c:v>32253</c:v>
                </c:pt>
                <c:pt idx="703">
                  <c:v>32260</c:v>
                </c:pt>
                <c:pt idx="704">
                  <c:v>32267</c:v>
                </c:pt>
                <c:pt idx="705">
                  <c:v>32274</c:v>
                </c:pt>
                <c:pt idx="706">
                  <c:v>32281</c:v>
                </c:pt>
                <c:pt idx="707">
                  <c:v>32288</c:v>
                </c:pt>
                <c:pt idx="708">
                  <c:v>32295</c:v>
                </c:pt>
                <c:pt idx="709">
                  <c:v>32302</c:v>
                </c:pt>
                <c:pt idx="710">
                  <c:v>32309</c:v>
                </c:pt>
                <c:pt idx="711">
                  <c:v>32316</c:v>
                </c:pt>
                <c:pt idx="712">
                  <c:v>32323</c:v>
                </c:pt>
                <c:pt idx="713">
                  <c:v>32330</c:v>
                </c:pt>
                <c:pt idx="714">
                  <c:v>32337</c:v>
                </c:pt>
                <c:pt idx="715">
                  <c:v>32344</c:v>
                </c:pt>
                <c:pt idx="716">
                  <c:v>32351</c:v>
                </c:pt>
                <c:pt idx="717">
                  <c:v>32358</c:v>
                </c:pt>
                <c:pt idx="718">
                  <c:v>32365</c:v>
                </c:pt>
                <c:pt idx="719">
                  <c:v>32372</c:v>
                </c:pt>
                <c:pt idx="720">
                  <c:v>32379</c:v>
                </c:pt>
                <c:pt idx="721">
                  <c:v>32386</c:v>
                </c:pt>
                <c:pt idx="722">
                  <c:v>32393</c:v>
                </c:pt>
                <c:pt idx="723">
                  <c:v>32400</c:v>
                </c:pt>
                <c:pt idx="724">
                  <c:v>32407</c:v>
                </c:pt>
                <c:pt idx="725">
                  <c:v>32414</c:v>
                </c:pt>
                <c:pt idx="726">
                  <c:v>32421</c:v>
                </c:pt>
                <c:pt idx="727">
                  <c:v>32428</c:v>
                </c:pt>
                <c:pt idx="728">
                  <c:v>32435</c:v>
                </c:pt>
                <c:pt idx="729">
                  <c:v>32442</c:v>
                </c:pt>
                <c:pt idx="731">
                  <c:v>33543</c:v>
                </c:pt>
                <c:pt idx="732">
                  <c:v>33544</c:v>
                </c:pt>
                <c:pt idx="733">
                  <c:v>33545</c:v>
                </c:pt>
                <c:pt idx="734">
                  <c:v>33546</c:v>
                </c:pt>
                <c:pt idx="735">
                  <c:v>33547</c:v>
                </c:pt>
                <c:pt idx="736">
                  <c:v>33548</c:v>
                </c:pt>
                <c:pt idx="737">
                  <c:v>33549</c:v>
                </c:pt>
                <c:pt idx="738">
                  <c:v>33550</c:v>
                </c:pt>
                <c:pt idx="739">
                  <c:v>33551</c:v>
                </c:pt>
                <c:pt idx="740">
                  <c:v>33552</c:v>
                </c:pt>
                <c:pt idx="741">
                  <c:v>33553</c:v>
                </c:pt>
                <c:pt idx="742">
                  <c:v>33554</c:v>
                </c:pt>
                <c:pt idx="743">
                  <c:v>33555</c:v>
                </c:pt>
                <c:pt idx="744">
                  <c:v>33556</c:v>
                </c:pt>
                <c:pt idx="745">
                  <c:v>33557</c:v>
                </c:pt>
                <c:pt idx="746">
                  <c:v>33558</c:v>
                </c:pt>
                <c:pt idx="747">
                  <c:v>33559</c:v>
                </c:pt>
                <c:pt idx="748">
                  <c:v>33560</c:v>
                </c:pt>
                <c:pt idx="749">
                  <c:v>33561</c:v>
                </c:pt>
                <c:pt idx="750">
                  <c:v>33562</c:v>
                </c:pt>
                <c:pt idx="751">
                  <c:v>33563</c:v>
                </c:pt>
                <c:pt idx="752">
                  <c:v>33564</c:v>
                </c:pt>
                <c:pt idx="753">
                  <c:v>33565</c:v>
                </c:pt>
                <c:pt idx="754">
                  <c:v>33566</c:v>
                </c:pt>
                <c:pt idx="755">
                  <c:v>33567</c:v>
                </c:pt>
                <c:pt idx="756">
                  <c:v>33668</c:v>
                </c:pt>
                <c:pt idx="757">
                  <c:v>33669</c:v>
                </c:pt>
                <c:pt idx="758">
                  <c:v>33670</c:v>
                </c:pt>
                <c:pt idx="759">
                  <c:v>33671</c:v>
                </c:pt>
                <c:pt idx="760">
                  <c:v>33672</c:v>
                </c:pt>
                <c:pt idx="761">
                  <c:v>33673</c:v>
                </c:pt>
                <c:pt idx="762">
                  <c:v>33674</c:v>
                </c:pt>
                <c:pt idx="763">
                  <c:v>33675</c:v>
                </c:pt>
                <c:pt idx="764">
                  <c:v>33676</c:v>
                </c:pt>
                <c:pt idx="765">
                  <c:v>33677</c:v>
                </c:pt>
                <c:pt idx="766">
                  <c:v>33678</c:v>
                </c:pt>
                <c:pt idx="767">
                  <c:v>33679</c:v>
                </c:pt>
                <c:pt idx="768">
                  <c:v>33680</c:v>
                </c:pt>
                <c:pt idx="769">
                  <c:v>33681</c:v>
                </c:pt>
                <c:pt idx="770">
                  <c:v>33682</c:v>
                </c:pt>
                <c:pt idx="771">
                  <c:v>33683</c:v>
                </c:pt>
                <c:pt idx="772">
                  <c:v>33684</c:v>
                </c:pt>
                <c:pt idx="773">
                  <c:v>33685</c:v>
                </c:pt>
                <c:pt idx="774">
                  <c:v>33686</c:v>
                </c:pt>
                <c:pt idx="775">
                  <c:v>33687</c:v>
                </c:pt>
                <c:pt idx="776">
                  <c:v>33688</c:v>
                </c:pt>
                <c:pt idx="777">
                  <c:v>33689</c:v>
                </c:pt>
                <c:pt idx="778">
                  <c:v>33690</c:v>
                </c:pt>
                <c:pt idx="779">
                  <c:v>33691</c:v>
                </c:pt>
                <c:pt idx="780">
                  <c:v>33692</c:v>
                </c:pt>
                <c:pt idx="781">
                  <c:v>33693</c:v>
                </c:pt>
                <c:pt idx="782">
                  <c:v>33694</c:v>
                </c:pt>
                <c:pt idx="783">
                  <c:v>33695</c:v>
                </c:pt>
                <c:pt idx="784">
                  <c:v>33696</c:v>
                </c:pt>
                <c:pt idx="785">
                  <c:v>33697</c:v>
                </c:pt>
                <c:pt idx="786">
                  <c:v>33698</c:v>
                </c:pt>
                <c:pt idx="787">
                  <c:v>33699</c:v>
                </c:pt>
                <c:pt idx="788">
                  <c:v>33700</c:v>
                </c:pt>
                <c:pt idx="789">
                  <c:v>33701</c:v>
                </c:pt>
                <c:pt idx="790">
                  <c:v>33702</c:v>
                </c:pt>
                <c:pt idx="791">
                  <c:v>33703</c:v>
                </c:pt>
                <c:pt idx="792">
                  <c:v>33704</c:v>
                </c:pt>
                <c:pt idx="793">
                  <c:v>33705</c:v>
                </c:pt>
                <c:pt idx="794">
                  <c:v>33706</c:v>
                </c:pt>
                <c:pt idx="795">
                  <c:v>33707</c:v>
                </c:pt>
                <c:pt idx="796">
                  <c:v>33708</c:v>
                </c:pt>
                <c:pt idx="797">
                  <c:v>33709</c:v>
                </c:pt>
                <c:pt idx="798">
                  <c:v>33710</c:v>
                </c:pt>
                <c:pt idx="799">
                  <c:v>33711</c:v>
                </c:pt>
                <c:pt idx="800">
                  <c:v>33712</c:v>
                </c:pt>
                <c:pt idx="801">
                  <c:v>33713</c:v>
                </c:pt>
                <c:pt idx="802">
                  <c:v>33714</c:v>
                </c:pt>
                <c:pt idx="803">
                  <c:v>33715</c:v>
                </c:pt>
                <c:pt idx="804">
                  <c:v>33716</c:v>
                </c:pt>
                <c:pt idx="805">
                  <c:v>33717</c:v>
                </c:pt>
                <c:pt idx="806">
                  <c:v>33718</c:v>
                </c:pt>
                <c:pt idx="807">
                  <c:v>33719</c:v>
                </c:pt>
                <c:pt idx="808">
                  <c:v>33720</c:v>
                </c:pt>
                <c:pt idx="809">
                  <c:v>33721</c:v>
                </c:pt>
                <c:pt idx="810">
                  <c:v>33722</c:v>
                </c:pt>
                <c:pt idx="811">
                  <c:v>33723</c:v>
                </c:pt>
                <c:pt idx="812">
                  <c:v>33724</c:v>
                </c:pt>
                <c:pt idx="813">
                  <c:v>33725</c:v>
                </c:pt>
                <c:pt idx="814">
                  <c:v>33726</c:v>
                </c:pt>
                <c:pt idx="815">
                  <c:v>33727</c:v>
                </c:pt>
                <c:pt idx="816">
                  <c:v>33728</c:v>
                </c:pt>
                <c:pt idx="817">
                  <c:v>33729</c:v>
                </c:pt>
                <c:pt idx="818">
                  <c:v>33730</c:v>
                </c:pt>
                <c:pt idx="819">
                  <c:v>33731</c:v>
                </c:pt>
                <c:pt idx="820">
                  <c:v>33732</c:v>
                </c:pt>
                <c:pt idx="821">
                  <c:v>33733</c:v>
                </c:pt>
                <c:pt idx="822">
                  <c:v>33734</c:v>
                </c:pt>
                <c:pt idx="823">
                  <c:v>33735</c:v>
                </c:pt>
                <c:pt idx="824">
                  <c:v>33736</c:v>
                </c:pt>
                <c:pt idx="825">
                  <c:v>33737</c:v>
                </c:pt>
                <c:pt idx="826">
                  <c:v>33738</c:v>
                </c:pt>
                <c:pt idx="827">
                  <c:v>33739</c:v>
                </c:pt>
                <c:pt idx="828">
                  <c:v>33740</c:v>
                </c:pt>
                <c:pt idx="829">
                  <c:v>33741</c:v>
                </c:pt>
                <c:pt idx="830">
                  <c:v>33742</c:v>
                </c:pt>
                <c:pt idx="831">
                  <c:v>33743</c:v>
                </c:pt>
                <c:pt idx="832">
                  <c:v>33744</c:v>
                </c:pt>
                <c:pt idx="833">
                  <c:v>33745</c:v>
                </c:pt>
                <c:pt idx="834">
                  <c:v>33746</c:v>
                </c:pt>
                <c:pt idx="835">
                  <c:v>33747</c:v>
                </c:pt>
                <c:pt idx="836">
                  <c:v>33748</c:v>
                </c:pt>
                <c:pt idx="837">
                  <c:v>33749</c:v>
                </c:pt>
                <c:pt idx="838">
                  <c:v>33750</c:v>
                </c:pt>
                <c:pt idx="839">
                  <c:v>33751</c:v>
                </c:pt>
                <c:pt idx="840">
                  <c:v>33752</c:v>
                </c:pt>
                <c:pt idx="841">
                  <c:v>33753</c:v>
                </c:pt>
                <c:pt idx="842">
                  <c:v>33754</c:v>
                </c:pt>
                <c:pt idx="843">
                  <c:v>33755</c:v>
                </c:pt>
                <c:pt idx="844">
                  <c:v>33756</c:v>
                </c:pt>
                <c:pt idx="845">
                  <c:v>33757</c:v>
                </c:pt>
                <c:pt idx="846">
                  <c:v>33758</c:v>
                </c:pt>
                <c:pt idx="847">
                  <c:v>33759</c:v>
                </c:pt>
                <c:pt idx="848">
                  <c:v>33760</c:v>
                </c:pt>
                <c:pt idx="849">
                  <c:v>33761</c:v>
                </c:pt>
                <c:pt idx="850">
                  <c:v>33762</c:v>
                </c:pt>
                <c:pt idx="851">
                  <c:v>33763</c:v>
                </c:pt>
                <c:pt idx="852">
                  <c:v>33764</c:v>
                </c:pt>
                <c:pt idx="853">
                  <c:v>33765</c:v>
                </c:pt>
                <c:pt idx="854">
                  <c:v>33766</c:v>
                </c:pt>
                <c:pt idx="855">
                  <c:v>33767</c:v>
                </c:pt>
                <c:pt idx="856">
                  <c:v>33768</c:v>
                </c:pt>
                <c:pt idx="857">
                  <c:v>33769</c:v>
                </c:pt>
                <c:pt idx="858">
                  <c:v>33770</c:v>
                </c:pt>
                <c:pt idx="859">
                  <c:v>33771</c:v>
                </c:pt>
                <c:pt idx="860">
                  <c:v>33772</c:v>
                </c:pt>
                <c:pt idx="861">
                  <c:v>33773</c:v>
                </c:pt>
                <c:pt idx="862">
                  <c:v>33774</c:v>
                </c:pt>
                <c:pt idx="863">
                  <c:v>33775</c:v>
                </c:pt>
                <c:pt idx="864">
                  <c:v>33776</c:v>
                </c:pt>
                <c:pt idx="865">
                  <c:v>33777</c:v>
                </c:pt>
                <c:pt idx="866">
                  <c:v>33778</c:v>
                </c:pt>
                <c:pt idx="867">
                  <c:v>33779</c:v>
                </c:pt>
                <c:pt idx="868">
                  <c:v>33780</c:v>
                </c:pt>
                <c:pt idx="869">
                  <c:v>33781</c:v>
                </c:pt>
                <c:pt idx="870">
                  <c:v>33782</c:v>
                </c:pt>
                <c:pt idx="871">
                  <c:v>33783</c:v>
                </c:pt>
                <c:pt idx="872">
                  <c:v>33784</c:v>
                </c:pt>
                <c:pt idx="873">
                  <c:v>33785</c:v>
                </c:pt>
                <c:pt idx="874">
                  <c:v>33786</c:v>
                </c:pt>
                <c:pt idx="875">
                  <c:v>33787</c:v>
                </c:pt>
                <c:pt idx="876">
                  <c:v>33788</c:v>
                </c:pt>
                <c:pt idx="877">
                  <c:v>33789</c:v>
                </c:pt>
                <c:pt idx="878">
                  <c:v>33790</c:v>
                </c:pt>
                <c:pt idx="879">
                  <c:v>33791</c:v>
                </c:pt>
                <c:pt idx="880">
                  <c:v>33792</c:v>
                </c:pt>
                <c:pt idx="881">
                  <c:v>33793</c:v>
                </c:pt>
                <c:pt idx="882">
                  <c:v>33794</c:v>
                </c:pt>
                <c:pt idx="883">
                  <c:v>33795</c:v>
                </c:pt>
                <c:pt idx="884">
                  <c:v>33796</c:v>
                </c:pt>
                <c:pt idx="885">
                  <c:v>33797</c:v>
                </c:pt>
                <c:pt idx="886">
                  <c:v>33798</c:v>
                </c:pt>
                <c:pt idx="887">
                  <c:v>33799</c:v>
                </c:pt>
                <c:pt idx="888">
                  <c:v>33800</c:v>
                </c:pt>
                <c:pt idx="889">
                  <c:v>33801</c:v>
                </c:pt>
                <c:pt idx="890">
                  <c:v>33802</c:v>
                </c:pt>
                <c:pt idx="891">
                  <c:v>33803</c:v>
                </c:pt>
                <c:pt idx="892">
                  <c:v>33804</c:v>
                </c:pt>
                <c:pt idx="893">
                  <c:v>33805</c:v>
                </c:pt>
                <c:pt idx="894">
                  <c:v>33806</c:v>
                </c:pt>
                <c:pt idx="895">
                  <c:v>33807</c:v>
                </c:pt>
                <c:pt idx="896">
                  <c:v>33808</c:v>
                </c:pt>
                <c:pt idx="897">
                  <c:v>33809</c:v>
                </c:pt>
                <c:pt idx="898">
                  <c:v>33810</c:v>
                </c:pt>
                <c:pt idx="899">
                  <c:v>33811</c:v>
                </c:pt>
                <c:pt idx="900">
                  <c:v>33812</c:v>
                </c:pt>
                <c:pt idx="901">
                  <c:v>33813</c:v>
                </c:pt>
                <c:pt idx="902">
                  <c:v>33814</c:v>
                </c:pt>
                <c:pt idx="903">
                  <c:v>33815</c:v>
                </c:pt>
                <c:pt idx="904">
                  <c:v>33816</c:v>
                </c:pt>
                <c:pt idx="905">
                  <c:v>33817</c:v>
                </c:pt>
                <c:pt idx="906">
                  <c:v>33818</c:v>
                </c:pt>
                <c:pt idx="907">
                  <c:v>33819</c:v>
                </c:pt>
                <c:pt idx="908">
                  <c:v>33820</c:v>
                </c:pt>
                <c:pt idx="909">
                  <c:v>33821</c:v>
                </c:pt>
                <c:pt idx="910">
                  <c:v>33822</c:v>
                </c:pt>
                <c:pt idx="911">
                  <c:v>33823</c:v>
                </c:pt>
                <c:pt idx="912">
                  <c:v>33824</c:v>
                </c:pt>
                <c:pt idx="913">
                  <c:v>33825</c:v>
                </c:pt>
                <c:pt idx="914">
                  <c:v>33826</c:v>
                </c:pt>
                <c:pt idx="915">
                  <c:v>33827</c:v>
                </c:pt>
                <c:pt idx="916">
                  <c:v>33828</c:v>
                </c:pt>
                <c:pt idx="917">
                  <c:v>33829</c:v>
                </c:pt>
                <c:pt idx="918">
                  <c:v>33830</c:v>
                </c:pt>
                <c:pt idx="919">
                  <c:v>33831</c:v>
                </c:pt>
                <c:pt idx="920">
                  <c:v>33832</c:v>
                </c:pt>
                <c:pt idx="921">
                  <c:v>33833</c:v>
                </c:pt>
                <c:pt idx="922">
                  <c:v>33834</c:v>
                </c:pt>
                <c:pt idx="923">
                  <c:v>33835</c:v>
                </c:pt>
                <c:pt idx="924">
                  <c:v>33836</c:v>
                </c:pt>
                <c:pt idx="925">
                  <c:v>33837</c:v>
                </c:pt>
                <c:pt idx="926">
                  <c:v>33870</c:v>
                </c:pt>
                <c:pt idx="927">
                  <c:v>33871</c:v>
                </c:pt>
                <c:pt idx="928">
                  <c:v>33872</c:v>
                </c:pt>
                <c:pt idx="929">
                  <c:v>33873</c:v>
                </c:pt>
                <c:pt idx="930">
                  <c:v>33874</c:v>
                </c:pt>
                <c:pt idx="931">
                  <c:v>33875</c:v>
                </c:pt>
                <c:pt idx="932">
                  <c:v>33876</c:v>
                </c:pt>
                <c:pt idx="933">
                  <c:v>33877</c:v>
                </c:pt>
                <c:pt idx="934">
                  <c:v>33878</c:v>
                </c:pt>
                <c:pt idx="935">
                  <c:v>33879</c:v>
                </c:pt>
                <c:pt idx="936">
                  <c:v>33880</c:v>
                </c:pt>
                <c:pt idx="937">
                  <c:v>33881</c:v>
                </c:pt>
                <c:pt idx="938">
                  <c:v>33882</c:v>
                </c:pt>
                <c:pt idx="939">
                  <c:v>33883</c:v>
                </c:pt>
                <c:pt idx="940">
                  <c:v>33884</c:v>
                </c:pt>
                <c:pt idx="941">
                  <c:v>33885</c:v>
                </c:pt>
                <c:pt idx="942">
                  <c:v>33886</c:v>
                </c:pt>
                <c:pt idx="943">
                  <c:v>33887</c:v>
                </c:pt>
                <c:pt idx="944">
                  <c:v>33888</c:v>
                </c:pt>
                <c:pt idx="945">
                  <c:v>33889</c:v>
                </c:pt>
                <c:pt idx="946">
                  <c:v>33890</c:v>
                </c:pt>
                <c:pt idx="947">
                  <c:v>33891</c:v>
                </c:pt>
                <c:pt idx="948">
                  <c:v>33892</c:v>
                </c:pt>
                <c:pt idx="949">
                  <c:v>33893</c:v>
                </c:pt>
                <c:pt idx="950">
                  <c:v>33894</c:v>
                </c:pt>
                <c:pt idx="951">
                  <c:v>33895</c:v>
                </c:pt>
                <c:pt idx="952">
                  <c:v>33896</c:v>
                </c:pt>
                <c:pt idx="953">
                  <c:v>33897</c:v>
                </c:pt>
                <c:pt idx="954">
                  <c:v>33898</c:v>
                </c:pt>
                <c:pt idx="955">
                  <c:v>33899</c:v>
                </c:pt>
                <c:pt idx="956">
                  <c:v>33900</c:v>
                </c:pt>
                <c:pt idx="957">
                  <c:v>33901</c:v>
                </c:pt>
                <c:pt idx="958">
                  <c:v>33902</c:v>
                </c:pt>
                <c:pt idx="959">
                  <c:v>33903</c:v>
                </c:pt>
                <c:pt idx="960">
                  <c:v>33904</c:v>
                </c:pt>
                <c:pt idx="961">
                  <c:v>33905</c:v>
                </c:pt>
                <c:pt idx="962">
                  <c:v>33906</c:v>
                </c:pt>
                <c:pt idx="963">
                  <c:v>33907</c:v>
                </c:pt>
                <c:pt idx="964">
                  <c:v>33908</c:v>
                </c:pt>
                <c:pt idx="965">
                  <c:v>34019</c:v>
                </c:pt>
                <c:pt idx="966">
                  <c:v>34020</c:v>
                </c:pt>
                <c:pt idx="967">
                  <c:v>34021</c:v>
                </c:pt>
                <c:pt idx="968">
                  <c:v>34022</c:v>
                </c:pt>
                <c:pt idx="969">
                  <c:v>34023</c:v>
                </c:pt>
                <c:pt idx="970">
                  <c:v>34024</c:v>
                </c:pt>
                <c:pt idx="971">
                  <c:v>34025</c:v>
                </c:pt>
                <c:pt idx="972">
                  <c:v>34026</c:v>
                </c:pt>
                <c:pt idx="973">
                  <c:v>34027</c:v>
                </c:pt>
                <c:pt idx="974">
                  <c:v>34028</c:v>
                </c:pt>
                <c:pt idx="975">
                  <c:v>34029</c:v>
                </c:pt>
                <c:pt idx="976">
                  <c:v>34030</c:v>
                </c:pt>
                <c:pt idx="977">
                  <c:v>34031</c:v>
                </c:pt>
                <c:pt idx="978">
                  <c:v>34032</c:v>
                </c:pt>
                <c:pt idx="979">
                  <c:v>34033</c:v>
                </c:pt>
                <c:pt idx="980">
                  <c:v>34034</c:v>
                </c:pt>
                <c:pt idx="981">
                  <c:v>34035</c:v>
                </c:pt>
                <c:pt idx="982">
                  <c:v>34036</c:v>
                </c:pt>
                <c:pt idx="983">
                  <c:v>34037</c:v>
                </c:pt>
                <c:pt idx="984">
                  <c:v>34038</c:v>
                </c:pt>
                <c:pt idx="985">
                  <c:v>34039</c:v>
                </c:pt>
                <c:pt idx="986">
                  <c:v>34040</c:v>
                </c:pt>
                <c:pt idx="987">
                  <c:v>34041</c:v>
                </c:pt>
                <c:pt idx="988">
                  <c:v>34042</c:v>
                </c:pt>
                <c:pt idx="989">
                  <c:v>34043</c:v>
                </c:pt>
                <c:pt idx="990">
                  <c:v>34044</c:v>
                </c:pt>
                <c:pt idx="991">
                  <c:v>34045</c:v>
                </c:pt>
                <c:pt idx="992">
                  <c:v>34046</c:v>
                </c:pt>
                <c:pt idx="993">
                  <c:v>34047</c:v>
                </c:pt>
                <c:pt idx="994">
                  <c:v>34048</c:v>
                </c:pt>
                <c:pt idx="995">
                  <c:v>34049</c:v>
                </c:pt>
                <c:pt idx="996">
                  <c:v>34050</c:v>
                </c:pt>
                <c:pt idx="997">
                  <c:v>34051</c:v>
                </c:pt>
                <c:pt idx="998">
                  <c:v>34052</c:v>
                </c:pt>
                <c:pt idx="999">
                  <c:v>34053</c:v>
                </c:pt>
                <c:pt idx="1000">
                  <c:v>34054</c:v>
                </c:pt>
                <c:pt idx="1001">
                  <c:v>34055</c:v>
                </c:pt>
                <c:pt idx="1002">
                  <c:v>34056</c:v>
                </c:pt>
                <c:pt idx="1003">
                  <c:v>34057</c:v>
                </c:pt>
                <c:pt idx="1004">
                  <c:v>34058</c:v>
                </c:pt>
                <c:pt idx="1005">
                  <c:v>34059</c:v>
                </c:pt>
                <c:pt idx="1006">
                  <c:v>34060</c:v>
                </c:pt>
                <c:pt idx="1007">
                  <c:v>34061</c:v>
                </c:pt>
                <c:pt idx="1008">
                  <c:v>34062</c:v>
                </c:pt>
                <c:pt idx="1009">
                  <c:v>34063</c:v>
                </c:pt>
                <c:pt idx="1010">
                  <c:v>34064</c:v>
                </c:pt>
                <c:pt idx="1011">
                  <c:v>34065</c:v>
                </c:pt>
                <c:pt idx="1012">
                  <c:v>34066</c:v>
                </c:pt>
                <c:pt idx="1013">
                  <c:v>34067</c:v>
                </c:pt>
                <c:pt idx="1014">
                  <c:v>34068</c:v>
                </c:pt>
                <c:pt idx="1015">
                  <c:v>34069</c:v>
                </c:pt>
                <c:pt idx="1016">
                  <c:v>34070</c:v>
                </c:pt>
                <c:pt idx="1017">
                  <c:v>34071</c:v>
                </c:pt>
                <c:pt idx="1018">
                  <c:v>34072</c:v>
                </c:pt>
                <c:pt idx="1019">
                  <c:v>34073</c:v>
                </c:pt>
                <c:pt idx="1020">
                  <c:v>34074</c:v>
                </c:pt>
                <c:pt idx="1021">
                  <c:v>34075</c:v>
                </c:pt>
                <c:pt idx="1022">
                  <c:v>34076</c:v>
                </c:pt>
                <c:pt idx="1023">
                  <c:v>34077</c:v>
                </c:pt>
                <c:pt idx="1024">
                  <c:v>34078</c:v>
                </c:pt>
                <c:pt idx="1025">
                  <c:v>34079</c:v>
                </c:pt>
                <c:pt idx="1026">
                  <c:v>34080</c:v>
                </c:pt>
                <c:pt idx="1027">
                  <c:v>34081</c:v>
                </c:pt>
                <c:pt idx="1028">
                  <c:v>34082</c:v>
                </c:pt>
                <c:pt idx="1029">
                  <c:v>34083</c:v>
                </c:pt>
                <c:pt idx="1030">
                  <c:v>34084</c:v>
                </c:pt>
                <c:pt idx="1031">
                  <c:v>34085</c:v>
                </c:pt>
                <c:pt idx="1032">
                  <c:v>34086</c:v>
                </c:pt>
                <c:pt idx="1033">
                  <c:v>34087</c:v>
                </c:pt>
                <c:pt idx="1034">
                  <c:v>34088</c:v>
                </c:pt>
                <c:pt idx="1035">
                  <c:v>34089</c:v>
                </c:pt>
                <c:pt idx="1036">
                  <c:v>34090</c:v>
                </c:pt>
                <c:pt idx="1037">
                  <c:v>34091</c:v>
                </c:pt>
                <c:pt idx="1038">
                  <c:v>34092</c:v>
                </c:pt>
                <c:pt idx="1039">
                  <c:v>34093</c:v>
                </c:pt>
                <c:pt idx="1040">
                  <c:v>34094</c:v>
                </c:pt>
                <c:pt idx="1041">
                  <c:v>34095</c:v>
                </c:pt>
                <c:pt idx="1042">
                  <c:v>34096</c:v>
                </c:pt>
                <c:pt idx="1043">
                  <c:v>34097</c:v>
                </c:pt>
                <c:pt idx="1044">
                  <c:v>34098</c:v>
                </c:pt>
                <c:pt idx="1045">
                  <c:v>34099</c:v>
                </c:pt>
                <c:pt idx="1046">
                  <c:v>34100</c:v>
                </c:pt>
                <c:pt idx="1047">
                  <c:v>34101</c:v>
                </c:pt>
                <c:pt idx="1048">
                  <c:v>34102</c:v>
                </c:pt>
                <c:pt idx="1049">
                  <c:v>34103</c:v>
                </c:pt>
                <c:pt idx="1050">
                  <c:v>34104</c:v>
                </c:pt>
                <c:pt idx="1051">
                  <c:v>34105</c:v>
                </c:pt>
                <c:pt idx="1052">
                  <c:v>34106</c:v>
                </c:pt>
                <c:pt idx="1053">
                  <c:v>34107</c:v>
                </c:pt>
                <c:pt idx="1054">
                  <c:v>34108</c:v>
                </c:pt>
                <c:pt idx="1055">
                  <c:v>34109</c:v>
                </c:pt>
                <c:pt idx="1056">
                  <c:v>34110</c:v>
                </c:pt>
                <c:pt idx="1057">
                  <c:v>34111</c:v>
                </c:pt>
                <c:pt idx="1058">
                  <c:v>34112</c:v>
                </c:pt>
                <c:pt idx="1059">
                  <c:v>34113</c:v>
                </c:pt>
                <c:pt idx="1060">
                  <c:v>34114</c:v>
                </c:pt>
                <c:pt idx="1061">
                  <c:v>34115</c:v>
                </c:pt>
                <c:pt idx="1062">
                  <c:v>34116</c:v>
                </c:pt>
                <c:pt idx="1063">
                  <c:v>34117</c:v>
                </c:pt>
                <c:pt idx="1064">
                  <c:v>34118</c:v>
                </c:pt>
                <c:pt idx="1065">
                  <c:v>34119</c:v>
                </c:pt>
                <c:pt idx="1066">
                  <c:v>34120</c:v>
                </c:pt>
                <c:pt idx="1067">
                  <c:v>34121</c:v>
                </c:pt>
                <c:pt idx="1068">
                  <c:v>34122</c:v>
                </c:pt>
                <c:pt idx="1069">
                  <c:v>34123</c:v>
                </c:pt>
                <c:pt idx="1070">
                  <c:v>34124</c:v>
                </c:pt>
                <c:pt idx="1071">
                  <c:v>34125</c:v>
                </c:pt>
                <c:pt idx="1072">
                  <c:v>34126</c:v>
                </c:pt>
                <c:pt idx="1073">
                  <c:v>34127</c:v>
                </c:pt>
                <c:pt idx="1074">
                  <c:v>34128</c:v>
                </c:pt>
                <c:pt idx="1075">
                  <c:v>34129</c:v>
                </c:pt>
                <c:pt idx="1076">
                  <c:v>34130</c:v>
                </c:pt>
                <c:pt idx="1077">
                  <c:v>34131</c:v>
                </c:pt>
                <c:pt idx="1078">
                  <c:v>34132</c:v>
                </c:pt>
                <c:pt idx="1079">
                  <c:v>34133</c:v>
                </c:pt>
                <c:pt idx="1080">
                  <c:v>34134</c:v>
                </c:pt>
                <c:pt idx="1081">
                  <c:v>34135</c:v>
                </c:pt>
                <c:pt idx="1082">
                  <c:v>34136</c:v>
                </c:pt>
                <c:pt idx="1083">
                  <c:v>34137</c:v>
                </c:pt>
                <c:pt idx="1084">
                  <c:v>34138</c:v>
                </c:pt>
                <c:pt idx="1085">
                  <c:v>34139</c:v>
                </c:pt>
                <c:pt idx="1086">
                  <c:v>34140</c:v>
                </c:pt>
                <c:pt idx="1087">
                  <c:v>34141</c:v>
                </c:pt>
                <c:pt idx="1088">
                  <c:v>34142</c:v>
                </c:pt>
                <c:pt idx="1089">
                  <c:v>34143</c:v>
                </c:pt>
                <c:pt idx="1090">
                  <c:v>34144</c:v>
                </c:pt>
                <c:pt idx="1091">
                  <c:v>34145</c:v>
                </c:pt>
                <c:pt idx="1092">
                  <c:v>34146</c:v>
                </c:pt>
                <c:pt idx="1093">
                  <c:v>34147</c:v>
                </c:pt>
                <c:pt idx="1094">
                  <c:v>34148</c:v>
                </c:pt>
                <c:pt idx="1095">
                  <c:v>34149</c:v>
                </c:pt>
                <c:pt idx="1096">
                  <c:v>34150</c:v>
                </c:pt>
                <c:pt idx="1097">
                  <c:v>34151</c:v>
                </c:pt>
                <c:pt idx="1098">
                  <c:v>34152</c:v>
                </c:pt>
                <c:pt idx="1099">
                  <c:v>34153</c:v>
                </c:pt>
                <c:pt idx="1100">
                  <c:v>34154</c:v>
                </c:pt>
                <c:pt idx="1101">
                  <c:v>34155</c:v>
                </c:pt>
                <c:pt idx="1102">
                  <c:v>34156</c:v>
                </c:pt>
                <c:pt idx="1103">
                  <c:v>34157</c:v>
                </c:pt>
                <c:pt idx="1104">
                  <c:v>34158</c:v>
                </c:pt>
                <c:pt idx="1105">
                  <c:v>34159</c:v>
                </c:pt>
                <c:pt idx="1106">
                  <c:v>34160</c:v>
                </c:pt>
                <c:pt idx="1107">
                  <c:v>34161</c:v>
                </c:pt>
                <c:pt idx="1108">
                  <c:v>34162</c:v>
                </c:pt>
                <c:pt idx="1109">
                  <c:v>34163</c:v>
                </c:pt>
                <c:pt idx="1110">
                  <c:v>34395</c:v>
                </c:pt>
                <c:pt idx="1111">
                  <c:v>34396</c:v>
                </c:pt>
                <c:pt idx="1112">
                  <c:v>34397</c:v>
                </c:pt>
                <c:pt idx="1113">
                  <c:v>34398</c:v>
                </c:pt>
                <c:pt idx="1114">
                  <c:v>34399</c:v>
                </c:pt>
                <c:pt idx="1115">
                  <c:v>34400</c:v>
                </c:pt>
                <c:pt idx="1116">
                  <c:v>34401</c:v>
                </c:pt>
                <c:pt idx="1117">
                  <c:v>34402</c:v>
                </c:pt>
                <c:pt idx="1118">
                  <c:v>34403</c:v>
                </c:pt>
                <c:pt idx="1119">
                  <c:v>34404</c:v>
                </c:pt>
                <c:pt idx="1120">
                  <c:v>34405</c:v>
                </c:pt>
                <c:pt idx="1121">
                  <c:v>34406</c:v>
                </c:pt>
                <c:pt idx="1122">
                  <c:v>34407</c:v>
                </c:pt>
                <c:pt idx="1123">
                  <c:v>34408</c:v>
                </c:pt>
                <c:pt idx="1124">
                  <c:v>34409</c:v>
                </c:pt>
                <c:pt idx="1125">
                  <c:v>34410</c:v>
                </c:pt>
                <c:pt idx="1126">
                  <c:v>34411</c:v>
                </c:pt>
                <c:pt idx="1127">
                  <c:v>34412</c:v>
                </c:pt>
                <c:pt idx="1128">
                  <c:v>34413</c:v>
                </c:pt>
                <c:pt idx="1129">
                  <c:v>34414</c:v>
                </c:pt>
                <c:pt idx="1130">
                  <c:v>34415</c:v>
                </c:pt>
                <c:pt idx="1131">
                  <c:v>34416</c:v>
                </c:pt>
                <c:pt idx="1132">
                  <c:v>34417</c:v>
                </c:pt>
                <c:pt idx="1133">
                  <c:v>34418</c:v>
                </c:pt>
                <c:pt idx="1134">
                  <c:v>34419</c:v>
                </c:pt>
                <c:pt idx="1135">
                  <c:v>34420</c:v>
                </c:pt>
                <c:pt idx="1136">
                  <c:v>34421</c:v>
                </c:pt>
                <c:pt idx="1137">
                  <c:v>34422</c:v>
                </c:pt>
                <c:pt idx="1138">
                  <c:v>34423</c:v>
                </c:pt>
                <c:pt idx="1139">
                  <c:v>34424</c:v>
                </c:pt>
                <c:pt idx="1140">
                  <c:v>34425</c:v>
                </c:pt>
                <c:pt idx="1141">
                  <c:v>34426</c:v>
                </c:pt>
                <c:pt idx="1142">
                  <c:v>34427</c:v>
                </c:pt>
                <c:pt idx="1143">
                  <c:v>34428</c:v>
                </c:pt>
                <c:pt idx="1144">
                  <c:v>34429</c:v>
                </c:pt>
                <c:pt idx="1145">
                  <c:v>34430</c:v>
                </c:pt>
                <c:pt idx="1146">
                  <c:v>34431</c:v>
                </c:pt>
                <c:pt idx="1147">
                  <c:v>34432</c:v>
                </c:pt>
                <c:pt idx="1148">
                  <c:v>34433</c:v>
                </c:pt>
                <c:pt idx="1149">
                  <c:v>34434</c:v>
                </c:pt>
                <c:pt idx="1150">
                  <c:v>34435</c:v>
                </c:pt>
                <c:pt idx="1151">
                  <c:v>34436</c:v>
                </c:pt>
                <c:pt idx="1152">
                  <c:v>34437</c:v>
                </c:pt>
                <c:pt idx="1153">
                  <c:v>34438</c:v>
                </c:pt>
                <c:pt idx="1154">
                  <c:v>34439</c:v>
                </c:pt>
                <c:pt idx="1155">
                  <c:v>34440</c:v>
                </c:pt>
                <c:pt idx="1156">
                  <c:v>34441</c:v>
                </c:pt>
                <c:pt idx="1157">
                  <c:v>34442</c:v>
                </c:pt>
                <c:pt idx="1158">
                  <c:v>34443</c:v>
                </c:pt>
                <c:pt idx="1159">
                  <c:v>34444</c:v>
                </c:pt>
                <c:pt idx="1160">
                  <c:v>34445</c:v>
                </c:pt>
                <c:pt idx="1161">
                  <c:v>34446</c:v>
                </c:pt>
                <c:pt idx="1162">
                  <c:v>34447</c:v>
                </c:pt>
                <c:pt idx="1163">
                  <c:v>34448</c:v>
                </c:pt>
                <c:pt idx="1164">
                  <c:v>34449</c:v>
                </c:pt>
                <c:pt idx="1165">
                  <c:v>34450</c:v>
                </c:pt>
                <c:pt idx="1166">
                  <c:v>34451</c:v>
                </c:pt>
                <c:pt idx="1167">
                  <c:v>34452</c:v>
                </c:pt>
                <c:pt idx="1168">
                  <c:v>34453</c:v>
                </c:pt>
                <c:pt idx="1169">
                  <c:v>34454</c:v>
                </c:pt>
                <c:pt idx="1170">
                  <c:v>34455</c:v>
                </c:pt>
                <c:pt idx="1171">
                  <c:v>34456</c:v>
                </c:pt>
                <c:pt idx="1172">
                  <c:v>34457</c:v>
                </c:pt>
                <c:pt idx="1173">
                  <c:v>34458</c:v>
                </c:pt>
                <c:pt idx="1174">
                  <c:v>34459</c:v>
                </c:pt>
                <c:pt idx="1175">
                  <c:v>34460</c:v>
                </c:pt>
                <c:pt idx="1176">
                  <c:v>34461</c:v>
                </c:pt>
                <c:pt idx="1177">
                  <c:v>34462</c:v>
                </c:pt>
                <c:pt idx="1178">
                  <c:v>34463</c:v>
                </c:pt>
                <c:pt idx="1179">
                  <c:v>34464</c:v>
                </c:pt>
                <c:pt idx="1180">
                  <c:v>34465</c:v>
                </c:pt>
                <c:pt idx="1181">
                  <c:v>34466</c:v>
                </c:pt>
                <c:pt idx="1182">
                  <c:v>34467</c:v>
                </c:pt>
                <c:pt idx="1183">
                  <c:v>34468</c:v>
                </c:pt>
                <c:pt idx="1184">
                  <c:v>34469</c:v>
                </c:pt>
                <c:pt idx="1185">
                  <c:v>34470</c:v>
                </c:pt>
                <c:pt idx="1186">
                  <c:v>34471</c:v>
                </c:pt>
                <c:pt idx="1187">
                  <c:v>34472</c:v>
                </c:pt>
                <c:pt idx="1188">
                  <c:v>34473</c:v>
                </c:pt>
                <c:pt idx="1189">
                  <c:v>34474</c:v>
                </c:pt>
                <c:pt idx="1190">
                  <c:v>34475</c:v>
                </c:pt>
                <c:pt idx="1191">
                  <c:v>34476</c:v>
                </c:pt>
                <c:pt idx="1192">
                  <c:v>34477</c:v>
                </c:pt>
                <c:pt idx="1193">
                  <c:v>34478</c:v>
                </c:pt>
                <c:pt idx="1194">
                  <c:v>34479</c:v>
                </c:pt>
                <c:pt idx="1195">
                  <c:v>34480</c:v>
                </c:pt>
                <c:pt idx="1196">
                  <c:v>34481</c:v>
                </c:pt>
                <c:pt idx="1197">
                  <c:v>34482</c:v>
                </c:pt>
                <c:pt idx="1198">
                  <c:v>34483</c:v>
                </c:pt>
                <c:pt idx="1199">
                  <c:v>34484</c:v>
                </c:pt>
                <c:pt idx="1200">
                  <c:v>34485</c:v>
                </c:pt>
                <c:pt idx="1201">
                  <c:v>34486</c:v>
                </c:pt>
                <c:pt idx="1202">
                  <c:v>34487</c:v>
                </c:pt>
                <c:pt idx="1203">
                  <c:v>34488</c:v>
                </c:pt>
                <c:pt idx="1204">
                  <c:v>34489</c:v>
                </c:pt>
                <c:pt idx="1205">
                  <c:v>34490</c:v>
                </c:pt>
                <c:pt idx="1206">
                  <c:v>34797</c:v>
                </c:pt>
                <c:pt idx="1207">
                  <c:v>34798</c:v>
                </c:pt>
                <c:pt idx="1208">
                  <c:v>34799</c:v>
                </c:pt>
                <c:pt idx="1209">
                  <c:v>34800</c:v>
                </c:pt>
                <c:pt idx="1210">
                  <c:v>34801</c:v>
                </c:pt>
                <c:pt idx="1211">
                  <c:v>34802</c:v>
                </c:pt>
                <c:pt idx="1212">
                  <c:v>34803</c:v>
                </c:pt>
                <c:pt idx="1213">
                  <c:v>34804</c:v>
                </c:pt>
                <c:pt idx="1214">
                  <c:v>34805</c:v>
                </c:pt>
                <c:pt idx="1215">
                  <c:v>34806</c:v>
                </c:pt>
                <c:pt idx="1216">
                  <c:v>34807</c:v>
                </c:pt>
                <c:pt idx="1217">
                  <c:v>34808</c:v>
                </c:pt>
                <c:pt idx="1218">
                  <c:v>34809</c:v>
                </c:pt>
                <c:pt idx="1219">
                  <c:v>34810</c:v>
                </c:pt>
                <c:pt idx="1220">
                  <c:v>34811</c:v>
                </c:pt>
                <c:pt idx="1221">
                  <c:v>34812</c:v>
                </c:pt>
                <c:pt idx="1222">
                  <c:v>34813</c:v>
                </c:pt>
                <c:pt idx="1223">
                  <c:v>34814</c:v>
                </c:pt>
                <c:pt idx="1224">
                  <c:v>34815</c:v>
                </c:pt>
                <c:pt idx="1225">
                  <c:v>34816</c:v>
                </c:pt>
                <c:pt idx="1226">
                  <c:v>34817</c:v>
                </c:pt>
                <c:pt idx="1227">
                  <c:v>34818</c:v>
                </c:pt>
                <c:pt idx="1228">
                  <c:v>34819</c:v>
                </c:pt>
                <c:pt idx="1229">
                  <c:v>34820</c:v>
                </c:pt>
                <c:pt idx="1230">
                  <c:v>34821</c:v>
                </c:pt>
                <c:pt idx="1231">
                  <c:v>34822</c:v>
                </c:pt>
                <c:pt idx="1232">
                  <c:v>34823</c:v>
                </c:pt>
                <c:pt idx="1233">
                  <c:v>34824</c:v>
                </c:pt>
                <c:pt idx="1234">
                  <c:v>34825</c:v>
                </c:pt>
                <c:pt idx="1235">
                  <c:v>34826</c:v>
                </c:pt>
                <c:pt idx="1236">
                  <c:v>34827</c:v>
                </c:pt>
                <c:pt idx="1237">
                  <c:v>34828</c:v>
                </c:pt>
                <c:pt idx="1238">
                  <c:v>34829</c:v>
                </c:pt>
                <c:pt idx="1239">
                  <c:v>34830</c:v>
                </c:pt>
                <c:pt idx="1240">
                  <c:v>34831</c:v>
                </c:pt>
                <c:pt idx="1241">
                  <c:v>34832</c:v>
                </c:pt>
                <c:pt idx="1242">
                  <c:v>34833</c:v>
                </c:pt>
                <c:pt idx="1243">
                  <c:v>34834</c:v>
                </c:pt>
                <c:pt idx="1244">
                  <c:v>34835</c:v>
                </c:pt>
                <c:pt idx="1245">
                  <c:v>34836</c:v>
                </c:pt>
                <c:pt idx="1246">
                  <c:v>34837</c:v>
                </c:pt>
                <c:pt idx="1247">
                  <c:v>34838</c:v>
                </c:pt>
                <c:pt idx="1248">
                  <c:v>34839</c:v>
                </c:pt>
                <c:pt idx="1249">
                  <c:v>34840</c:v>
                </c:pt>
                <c:pt idx="1250">
                  <c:v>34841</c:v>
                </c:pt>
                <c:pt idx="1251">
                  <c:v>34842</c:v>
                </c:pt>
                <c:pt idx="1252">
                  <c:v>34843</c:v>
                </c:pt>
                <c:pt idx="1253">
                  <c:v>34844</c:v>
                </c:pt>
                <c:pt idx="1254">
                  <c:v>34845</c:v>
                </c:pt>
                <c:pt idx="1255">
                  <c:v>34846</c:v>
                </c:pt>
                <c:pt idx="1256">
                  <c:v>34847</c:v>
                </c:pt>
                <c:pt idx="1257">
                  <c:v>34848</c:v>
                </c:pt>
                <c:pt idx="1258">
                  <c:v>34849</c:v>
                </c:pt>
                <c:pt idx="1259">
                  <c:v>34850</c:v>
                </c:pt>
                <c:pt idx="1260">
                  <c:v>34851</c:v>
                </c:pt>
                <c:pt idx="1261">
                  <c:v>34852</c:v>
                </c:pt>
                <c:pt idx="1262">
                  <c:v>34853</c:v>
                </c:pt>
                <c:pt idx="1263">
                  <c:v>34854</c:v>
                </c:pt>
                <c:pt idx="1264">
                  <c:v>34855</c:v>
                </c:pt>
                <c:pt idx="1265">
                  <c:v>34856</c:v>
                </c:pt>
                <c:pt idx="1266">
                  <c:v>34857</c:v>
                </c:pt>
                <c:pt idx="1267">
                  <c:v>34858</c:v>
                </c:pt>
                <c:pt idx="1268">
                  <c:v>34859</c:v>
                </c:pt>
                <c:pt idx="1269">
                  <c:v>34860</c:v>
                </c:pt>
                <c:pt idx="1270">
                  <c:v>34861</c:v>
                </c:pt>
                <c:pt idx="1271">
                  <c:v>34862</c:v>
                </c:pt>
                <c:pt idx="1272">
                  <c:v>34863</c:v>
                </c:pt>
                <c:pt idx="1273">
                  <c:v>34864</c:v>
                </c:pt>
                <c:pt idx="1274">
                  <c:v>34865</c:v>
                </c:pt>
                <c:pt idx="1275">
                  <c:v>34866</c:v>
                </c:pt>
                <c:pt idx="1276">
                  <c:v>34867</c:v>
                </c:pt>
                <c:pt idx="1277">
                  <c:v>34868</c:v>
                </c:pt>
                <c:pt idx="1278">
                  <c:v>34869</c:v>
                </c:pt>
                <c:pt idx="1279">
                  <c:v>34870</c:v>
                </c:pt>
                <c:pt idx="1280">
                  <c:v>34871</c:v>
                </c:pt>
                <c:pt idx="1281">
                  <c:v>34872</c:v>
                </c:pt>
                <c:pt idx="1282">
                  <c:v>34873</c:v>
                </c:pt>
                <c:pt idx="1283">
                  <c:v>34874</c:v>
                </c:pt>
                <c:pt idx="1284">
                  <c:v>34875</c:v>
                </c:pt>
                <c:pt idx="1285">
                  <c:v>34876</c:v>
                </c:pt>
                <c:pt idx="1286">
                  <c:v>34877</c:v>
                </c:pt>
                <c:pt idx="1287">
                  <c:v>34878</c:v>
                </c:pt>
                <c:pt idx="1288">
                  <c:v>34879</c:v>
                </c:pt>
                <c:pt idx="1289">
                  <c:v>34880</c:v>
                </c:pt>
                <c:pt idx="1290">
                  <c:v>34881</c:v>
                </c:pt>
                <c:pt idx="1291">
                  <c:v>34882</c:v>
                </c:pt>
                <c:pt idx="1292">
                  <c:v>34883</c:v>
                </c:pt>
                <c:pt idx="1293">
                  <c:v>34884</c:v>
                </c:pt>
                <c:pt idx="1294">
                  <c:v>34885</c:v>
                </c:pt>
                <c:pt idx="1295">
                  <c:v>34886</c:v>
                </c:pt>
                <c:pt idx="1296">
                  <c:v>34887</c:v>
                </c:pt>
                <c:pt idx="1297">
                  <c:v>34888</c:v>
                </c:pt>
                <c:pt idx="1298">
                  <c:v>34889</c:v>
                </c:pt>
                <c:pt idx="1299">
                  <c:v>34890</c:v>
                </c:pt>
                <c:pt idx="1300">
                  <c:v>34891</c:v>
                </c:pt>
                <c:pt idx="1301">
                  <c:v>34892</c:v>
                </c:pt>
                <c:pt idx="1302">
                  <c:v>34893</c:v>
                </c:pt>
                <c:pt idx="1303">
                  <c:v>34894</c:v>
                </c:pt>
                <c:pt idx="1304">
                  <c:v>34895</c:v>
                </c:pt>
                <c:pt idx="1305">
                  <c:v>34896</c:v>
                </c:pt>
                <c:pt idx="1306">
                  <c:v>34897</c:v>
                </c:pt>
                <c:pt idx="1307">
                  <c:v>34898</c:v>
                </c:pt>
                <c:pt idx="1308">
                  <c:v>34899</c:v>
                </c:pt>
                <c:pt idx="1309">
                  <c:v>34900</c:v>
                </c:pt>
                <c:pt idx="1310">
                  <c:v>34901</c:v>
                </c:pt>
                <c:pt idx="1311">
                  <c:v>34902</c:v>
                </c:pt>
                <c:pt idx="1312">
                  <c:v>34903</c:v>
                </c:pt>
                <c:pt idx="1313">
                  <c:v>34904</c:v>
                </c:pt>
                <c:pt idx="1314">
                  <c:v>34905</c:v>
                </c:pt>
                <c:pt idx="1315">
                  <c:v>34906</c:v>
                </c:pt>
                <c:pt idx="1316">
                  <c:v>34907</c:v>
                </c:pt>
                <c:pt idx="1317">
                  <c:v>34908</c:v>
                </c:pt>
                <c:pt idx="1318">
                  <c:v>34909</c:v>
                </c:pt>
                <c:pt idx="1319">
                  <c:v>34910</c:v>
                </c:pt>
                <c:pt idx="1320">
                  <c:v>34911</c:v>
                </c:pt>
                <c:pt idx="1321">
                  <c:v>34912</c:v>
                </c:pt>
                <c:pt idx="1322">
                  <c:v>34913</c:v>
                </c:pt>
                <c:pt idx="1323">
                  <c:v>34914</c:v>
                </c:pt>
                <c:pt idx="1324">
                  <c:v>34915</c:v>
                </c:pt>
                <c:pt idx="1325">
                  <c:v>34916</c:v>
                </c:pt>
                <c:pt idx="1326">
                  <c:v>34917</c:v>
                </c:pt>
                <c:pt idx="1327">
                  <c:v>34918</c:v>
                </c:pt>
                <c:pt idx="1328">
                  <c:v>34919</c:v>
                </c:pt>
                <c:pt idx="1329">
                  <c:v>34920</c:v>
                </c:pt>
                <c:pt idx="1330">
                  <c:v>34921</c:v>
                </c:pt>
                <c:pt idx="1331">
                  <c:v>34922</c:v>
                </c:pt>
                <c:pt idx="1332">
                  <c:v>34923</c:v>
                </c:pt>
                <c:pt idx="1333">
                  <c:v>34924</c:v>
                </c:pt>
                <c:pt idx="1334">
                  <c:v>34925</c:v>
                </c:pt>
                <c:pt idx="1335">
                  <c:v>34926</c:v>
                </c:pt>
                <c:pt idx="1336">
                  <c:v>34927</c:v>
                </c:pt>
                <c:pt idx="1337">
                  <c:v>34928</c:v>
                </c:pt>
                <c:pt idx="1338">
                  <c:v>34929</c:v>
                </c:pt>
                <c:pt idx="1339">
                  <c:v>34930</c:v>
                </c:pt>
                <c:pt idx="1340">
                  <c:v>34931</c:v>
                </c:pt>
                <c:pt idx="1341">
                  <c:v>34932</c:v>
                </c:pt>
                <c:pt idx="1342">
                  <c:v>34933</c:v>
                </c:pt>
                <c:pt idx="1343">
                  <c:v>34934</c:v>
                </c:pt>
                <c:pt idx="1344">
                  <c:v>34935</c:v>
                </c:pt>
                <c:pt idx="1345">
                  <c:v>34936</c:v>
                </c:pt>
                <c:pt idx="1346">
                  <c:v>34937</c:v>
                </c:pt>
                <c:pt idx="1347">
                  <c:v>34938</c:v>
                </c:pt>
                <c:pt idx="1348">
                  <c:v>34939</c:v>
                </c:pt>
                <c:pt idx="1349">
                  <c:v>34940</c:v>
                </c:pt>
                <c:pt idx="1350">
                  <c:v>34941</c:v>
                </c:pt>
                <c:pt idx="1351">
                  <c:v>34942</c:v>
                </c:pt>
                <c:pt idx="1352">
                  <c:v>34943</c:v>
                </c:pt>
                <c:pt idx="1353">
                  <c:v>34944</c:v>
                </c:pt>
                <c:pt idx="1354">
                  <c:v>34945</c:v>
                </c:pt>
                <c:pt idx="1355">
                  <c:v>34946</c:v>
                </c:pt>
                <c:pt idx="1356">
                  <c:v>34947</c:v>
                </c:pt>
                <c:pt idx="1357">
                  <c:v>34948</c:v>
                </c:pt>
                <c:pt idx="1358">
                  <c:v>34949</c:v>
                </c:pt>
                <c:pt idx="1359">
                  <c:v>34950</c:v>
                </c:pt>
                <c:pt idx="1360">
                  <c:v>34951</c:v>
                </c:pt>
                <c:pt idx="1361">
                  <c:v>34952</c:v>
                </c:pt>
                <c:pt idx="1362">
                  <c:v>34953</c:v>
                </c:pt>
                <c:pt idx="1363">
                  <c:v>34954</c:v>
                </c:pt>
                <c:pt idx="1364">
                  <c:v>34955</c:v>
                </c:pt>
                <c:pt idx="1365">
                  <c:v>34956</c:v>
                </c:pt>
                <c:pt idx="1366">
                  <c:v>34957</c:v>
                </c:pt>
                <c:pt idx="1367">
                  <c:v>34958</c:v>
                </c:pt>
                <c:pt idx="1368">
                  <c:v>34959</c:v>
                </c:pt>
                <c:pt idx="1369">
                  <c:v>34960</c:v>
                </c:pt>
                <c:pt idx="1370">
                  <c:v>34961</c:v>
                </c:pt>
                <c:pt idx="1371">
                  <c:v>34962</c:v>
                </c:pt>
                <c:pt idx="1372">
                  <c:v>34963</c:v>
                </c:pt>
                <c:pt idx="1373">
                  <c:v>34964</c:v>
                </c:pt>
                <c:pt idx="1374">
                  <c:v>34965</c:v>
                </c:pt>
                <c:pt idx="1375">
                  <c:v>34966</c:v>
                </c:pt>
                <c:pt idx="1376">
                  <c:v>34967</c:v>
                </c:pt>
                <c:pt idx="1377">
                  <c:v>34968</c:v>
                </c:pt>
                <c:pt idx="1378">
                  <c:v>34969</c:v>
                </c:pt>
                <c:pt idx="1379">
                  <c:v>34970</c:v>
                </c:pt>
                <c:pt idx="1380">
                  <c:v>34971</c:v>
                </c:pt>
                <c:pt idx="1381">
                  <c:v>34972</c:v>
                </c:pt>
                <c:pt idx="1382">
                  <c:v>34973</c:v>
                </c:pt>
                <c:pt idx="1383">
                  <c:v>34974</c:v>
                </c:pt>
                <c:pt idx="1384">
                  <c:v>34975</c:v>
                </c:pt>
                <c:pt idx="1385">
                  <c:v>34976</c:v>
                </c:pt>
                <c:pt idx="1386">
                  <c:v>34977</c:v>
                </c:pt>
                <c:pt idx="1387">
                  <c:v>34978</c:v>
                </c:pt>
                <c:pt idx="1388">
                  <c:v>34979</c:v>
                </c:pt>
                <c:pt idx="1389">
                  <c:v>34980</c:v>
                </c:pt>
                <c:pt idx="1390">
                  <c:v>34981</c:v>
                </c:pt>
                <c:pt idx="1391">
                  <c:v>34982</c:v>
                </c:pt>
                <c:pt idx="1392">
                  <c:v>34983</c:v>
                </c:pt>
                <c:pt idx="1393">
                  <c:v>34984</c:v>
                </c:pt>
                <c:pt idx="1394">
                  <c:v>34985</c:v>
                </c:pt>
                <c:pt idx="1395">
                  <c:v>34986</c:v>
                </c:pt>
                <c:pt idx="1396">
                  <c:v>34987</c:v>
                </c:pt>
                <c:pt idx="1397">
                  <c:v>34988</c:v>
                </c:pt>
                <c:pt idx="1398">
                  <c:v>34989</c:v>
                </c:pt>
                <c:pt idx="1399">
                  <c:v>34990</c:v>
                </c:pt>
                <c:pt idx="1400">
                  <c:v>34991</c:v>
                </c:pt>
                <c:pt idx="1401">
                  <c:v>34992</c:v>
                </c:pt>
                <c:pt idx="1402">
                  <c:v>34993</c:v>
                </c:pt>
                <c:pt idx="1403">
                  <c:v>34994</c:v>
                </c:pt>
                <c:pt idx="1404">
                  <c:v>34995</c:v>
                </c:pt>
                <c:pt idx="1405">
                  <c:v>34996</c:v>
                </c:pt>
                <c:pt idx="1406">
                  <c:v>34997</c:v>
                </c:pt>
                <c:pt idx="1407">
                  <c:v>34998</c:v>
                </c:pt>
                <c:pt idx="1408">
                  <c:v>34999</c:v>
                </c:pt>
                <c:pt idx="1409">
                  <c:v>35000</c:v>
                </c:pt>
                <c:pt idx="1410">
                  <c:v>35001</c:v>
                </c:pt>
                <c:pt idx="1411">
                  <c:v>35002</c:v>
                </c:pt>
                <c:pt idx="1412">
                  <c:v>35003</c:v>
                </c:pt>
                <c:pt idx="1413">
                  <c:v>35004</c:v>
                </c:pt>
                <c:pt idx="1414">
                  <c:v>35005</c:v>
                </c:pt>
                <c:pt idx="1415">
                  <c:v>35006</c:v>
                </c:pt>
                <c:pt idx="1416">
                  <c:v>35007</c:v>
                </c:pt>
                <c:pt idx="1417">
                  <c:v>35008</c:v>
                </c:pt>
                <c:pt idx="1418">
                  <c:v>35009</c:v>
                </c:pt>
                <c:pt idx="1419">
                  <c:v>35010</c:v>
                </c:pt>
                <c:pt idx="1420">
                  <c:v>35011</c:v>
                </c:pt>
                <c:pt idx="1421">
                  <c:v>35012</c:v>
                </c:pt>
                <c:pt idx="1422">
                  <c:v>35208</c:v>
                </c:pt>
                <c:pt idx="1423">
                  <c:v>35209</c:v>
                </c:pt>
                <c:pt idx="1424">
                  <c:v>35210</c:v>
                </c:pt>
                <c:pt idx="1425">
                  <c:v>35211</c:v>
                </c:pt>
                <c:pt idx="1426">
                  <c:v>35212</c:v>
                </c:pt>
                <c:pt idx="1427">
                  <c:v>35213</c:v>
                </c:pt>
                <c:pt idx="1428">
                  <c:v>35214</c:v>
                </c:pt>
                <c:pt idx="1429">
                  <c:v>35215</c:v>
                </c:pt>
                <c:pt idx="1430">
                  <c:v>35216</c:v>
                </c:pt>
                <c:pt idx="1431">
                  <c:v>35217</c:v>
                </c:pt>
                <c:pt idx="1432">
                  <c:v>35218</c:v>
                </c:pt>
                <c:pt idx="1433">
                  <c:v>35219</c:v>
                </c:pt>
                <c:pt idx="1434">
                  <c:v>35220</c:v>
                </c:pt>
                <c:pt idx="1435">
                  <c:v>35221</c:v>
                </c:pt>
                <c:pt idx="1436">
                  <c:v>35222</c:v>
                </c:pt>
                <c:pt idx="1437">
                  <c:v>35223</c:v>
                </c:pt>
                <c:pt idx="1438">
                  <c:v>35224</c:v>
                </c:pt>
                <c:pt idx="1439">
                  <c:v>35225</c:v>
                </c:pt>
                <c:pt idx="1440">
                  <c:v>35226</c:v>
                </c:pt>
                <c:pt idx="1441">
                  <c:v>35227</c:v>
                </c:pt>
                <c:pt idx="1442">
                  <c:v>35228</c:v>
                </c:pt>
                <c:pt idx="1443">
                  <c:v>35229</c:v>
                </c:pt>
                <c:pt idx="1444">
                  <c:v>35230</c:v>
                </c:pt>
                <c:pt idx="1445">
                  <c:v>35231</c:v>
                </c:pt>
                <c:pt idx="1446">
                  <c:v>35232</c:v>
                </c:pt>
                <c:pt idx="1447">
                  <c:v>35233</c:v>
                </c:pt>
                <c:pt idx="1448">
                  <c:v>35234</c:v>
                </c:pt>
                <c:pt idx="1449">
                  <c:v>35235</c:v>
                </c:pt>
                <c:pt idx="1450">
                  <c:v>35236</c:v>
                </c:pt>
                <c:pt idx="1451">
                  <c:v>35237</c:v>
                </c:pt>
                <c:pt idx="1452">
                  <c:v>35238</c:v>
                </c:pt>
                <c:pt idx="1453">
                  <c:v>35239</c:v>
                </c:pt>
                <c:pt idx="1454">
                  <c:v>35240</c:v>
                </c:pt>
                <c:pt idx="1455">
                  <c:v>35241</c:v>
                </c:pt>
                <c:pt idx="1456">
                  <c:v>35242</c:v>
                </c:pt>
                <c:pt idx="1457">
                  <c:v>35243</c:v>
                </c:pt>
                <c:pt idx="1458">
                  <c:v>35244</c:v>
                </c:pt>
                <c:pt idx="1459">
                  <c:v>35245</c:v>
                </c:pt>
                <c:pt idx="1460">
                  <c:v>35246</c:v>
                </c:pt>
                <c:pt idx="1461">
                  <c:v>35247</c:v>
                </c:pt>
                <c:pt idx="1462">
                  <c:v>35248</c:v>
                </c:pt>
                <c:pt idx="1463">
                  <c:v>35249</c:v>
                </c:pt>
                <c:pt idx="1464">
                  <c:v>35250</c:v>
                </c:pt>
                <c:pt idx="1465">
                  <c:v>35251</c:v>
                </c:pt>
                <c:pt idx="1466">
                  <c:v>35252</c:v>
                </c:pt>
                <c:pt idx="1467">
                  <c:v>35253</c:v>
                </c:pt>
                <c:pt idx="1468">
                  <c:v>35254</c:v>
                </c:pt>
                <c:pt idx="1469">
                  <c:v>35255</c:v>
                </c:pt>
                <c:pt idx="1470">
                  <c:v>35256</c:v>
                </c:pt>
                <c:pt idx="1471">
                  <c:v>35257</c:v>
                </c:pt>
                <c:pt idx="1472">
                  <c:v>35258</c:v>
                </c:pt>
                <c:pt idx="1473">
                  <c:v>35259</c:v>
                </c:pt>
                <c:pt idx="1474">
                  <c:v>35260</c:v>
                </c:pt>
                <c:pt idx="1475">
                  <c:v>35261</c:v>
                </c:pt>
                <c:pt idx="1476">
                  <c:v>35262</c:v>
                </c:pt>
                <c:pt idx="1477">
                  <c:v>35263</c:v>
                </c:pt>
                <c:pt idx="1478">
                  <c:v>35264</c:v>
                </c:pt>
                <c:pt idx="1479">
                  <c:v>35265</c:v>
                </c:pt>
                <c:pt idx="1480">
                  <c:v>35266</c:v>
                </c:pt>
                <c:pt idx="1481">
                  <c:v>35267</c:v>
                </c:pt>
                <c:pt idx="1482">
                  <c:v>35268</c:v>
                </c:pt>
                <c:pt idx="1483">
                  <c:v>35269</c:v>
                </c:pt>
                <c:pt idx="1484">
                  <c:v>35270</c:v>
                </c:pt>
                <c:pt idx="1485">
                  <c:v>35271</c:v>
                </c:pt>
                <c:pt idx="1486">
                  <c:v>35272</c:v>
                </c:pt>
                <c:pt idx="1487">
                  <c:v>35273</c:v>
                </c:pt>
                <c:pt idx="1488">
                  <c:v>35274</c:v>
                </c:pt>
                <c:pt idx="1489">
                  <c:v>35275</c:v>
                </c:pt>
                <c:pt idx="1490">
                  <c:v>35276</c:v>
                </c:pt>
                <c:pt idx="1491">
                  <c:v>35277</c:v>
                </c:pt>
                <c:pt idx="1492">
                  <c:v>35278</c:v>
                </c:pt>
                <c:pt idx="1493">
                  <c:v>35279</c:v>
                </c:pt>
                <c:pt idx="1494">
                  <c:v>35280</c:v>
                </c:pt>
                <c:pt idx="1495">
                  <c:v>35281</c:v>
                </c:pt>
                <c:pt idx="1496">
                  <c:v>35282</c:v>
                </c:pt>
                <c:pt idx="1497">
                  <c:v>35283</c:v>
                </c:pt>
                <c:pt idx="1498">
                  <c:v>35284</c:v>
                </c:pt>
                <c:pt idx="1499">
                  <c:v>35285</c:v>
                </c:pt>
                <c:pt idx="1500">
                  <c:v>35286</c:v>
                </c:pt>
                <c:pt idx="1501">
                  <c:v>35287</c:v>
                </c:pt>
                <c:pt idx="1502">
                  <c:v>35288</c:v>
                </c:pt>
                <c:pt idx="1503">
                  <c:v>35289</c:v>
                </c:pt>
                <c:pt idx="1504">
                  <c:v>35290</c:v>
                </c:pt>
                <c:pt idx="1505">
                  <c:v>35291</c:v>
                </c:pt>
                <c:pt idx="1506">
                  <c:v>35292</c:v>
                </c:pt>
                <c:pt idx="1507">
                  <c:v>35293</c:v>
                </c:pt>
                <c:pt idx="1508">
                  <c:v>35294</c:v>
                </c:pt>
                <c:pt idx="1509">
                  <c:v>35295</c:v>
                </c:pt>
                <c:pt idx="1510">
                  <c:v>35296</c:v>
                </c:pt>
                <c:pt idx="1511">
                  <c:v>35297</c:v>
                </c:pt>
                <c:pt idx="1512">
                  <c:v>35298</c:v>
                </c:pt>
                <c:pt idx="1513">
                  <c:v>35299</c:v>
                </c:pt>
                <c:pt idx="1514">
                  <c:v>35300</c:v>
                </c:pt>
                <c:pt idx="1515">
                  <c:v>35301</c:v>
                </c:pt>
                <c:pt idx="1516">
                  <c:v>35302</c:v>
                </c:pt>
                <c:pt idx="1517">
                  <c:v>35303</c:v>
                </c:pt>
                <c:pt idx="1518">
                  <c:v>35304</c:v>
                </c:pt>
                <c:pt idx="1519">
                  <c:v>35305</c:v>
                </c:pt>
                <c:pt idx="1520">
                  <c:v>35306</c:v>
                </c:pt>
                <c:pt idx="1521">
                  <c:v>35307</c:v>
                </c:pt>
                <c:pt idx="1522">
                  <c:v>35308</c:v>
                </c:pt>
                <c:pt idx="1523">
                  <c:v>35309</c:v>
                </c:pt>
                <c:pt idx="1524">
                  <c:v>35310</c:v>
                </c:pt>
                <c:pt idx="1525">
                  <c:v>35311</c:v>
                </c:pt>
                <c:pt idx="1526">
                  <c:v>35312</c:v>
                </c:pt>
                <c:pt idx="1527">
                  <c:v>35313</c:v>
                </c:pt>
                <c:pt idx="1528">
                  <c:v>35314</c:v>
                </c:pt>
                <c:pt idx="1529">
                  <c:v>35315</c:v>
                </c:pt>
                <c:pt idx="1530">
                  <c:v>35316</c:v>
                </c:pt>
                <c:pt idx="1531">
                  <c:v>35317</c:v>
                </c:pt>
                <c:pt idx="1532">
                  <c:v>35318</c:v>
                </c:pt>
                <c:pt idx="1533">
                  <c:v>35319</c:v>
                </c:pt>
                <c:pt idx="1534">
                  <c:v>35320</c:v>
                </c:pt>
                <c:pt idx="1535">
                  <c:v>35321</c:v>
                </c:pt>
                <c:pt idx="1536">
                  <c:v>35322</c:v>
                </c:pt>
                <c:pt idx="1537">
                  <c:v>35323</c:v>
                </c:pt>
                <c:pt idx="1538">
                  <c:v>35324</c:v>
                </c:pt>
                <c:pt idx="1539">
                  <c:v>35325</c:v>
                </c:pt>
                <c:pt idx="1540">
                  <c:v>35326</c:v>
                </c:pt>
                <c:pt idx="1541">
                  <c:v>35327</c:v>
                </c:pt>
                <c:pt idx="1542">
                  <c:v>35328</c:v>
                </c:pt>
                <c:pt idx="1543">
                  <c:v>35329</c:v>
                </c:pt>
                <c:pt idx="1544">
                  <c:v>35330</c:v>
                </c:pt>
                <c:pt idx="1545">
                  <c:v>35331</c:v>
                </c:pt>
                <c:pt idx="1546">
                  <c:v>35332</c:v>
                </c:pt>
                <c:pt idx="1547">
                  <c:v>35333</c:v>
                </c:pt>
                <c:pt idx="1548">
                  <c:v>35334</c:v>
                </c:pt>
                <c:pt idx="1549">
                  <c:v>35335</c:v>
                </c:pt>
                <c:pt idx="1550">
                  <c:v>35336</c:v>
                </c:pt>
                <c:pt idx="1551">
                  <c:v>35337</c:v>
                </c:pt>
                <c:pt idx="1552">
                  <c:v>35338</c:v>
                </c:pt>
                <c:pt idx="1553">
                  <c:v>35339</c:v>
                </c:pt>
                <c:pt idx="1554">
                  <c:v>35340</c:v>
                </c:pt>
                <c:pt idx="1555">
                  <c:v>35341</c:v>
                </c:pt>
                <c:pt idx="1556">
                  <c:v>35342</c:v>
                </c:pt>
                <c:pt idx="1557">
                  <c:v>35343</c:v>
                </c:pt>
                <c:pt idx="1558">
                  <c:v>35344</c:v>
                </c:pt>
                <c:pt idx="1559">
                  <c:v>35345</c:v>
                </c:pt>
                <c:pt idx="1560">
                  <c:v>35346</c:v>
                </c:pt>
                <c:pt idx="1561">
                  <c:v>35347</c:v>
                </c:pt>
                <c:pt idx="1562">
                  <c:v>35348</c:v>
                </c:pt>
                <c:pt idx="1563">
                  <c:v>35349</c:v>
                </c:pt>
                <c:pt idx="1564">
                  <c:v>35350</c:v>
                </c:pt>
                <c:pt idx="1565">
                  <c:v>35351</c:v>
                </c:pt>
                <c:pt idx="1566">
                  <c:v>35352</c:v>
                </c:pt>
                <c:pt idx="1567">
                  <c:v>35353</c:v>
                </c:pt>
                <c:pt idx="1568">
                  <c:v>35354</c:v>
                </c:pt>
                <c:pt idx="1569">
                  <c:v>35355</c:v>
                </c:pt>
                <c:pt idx="1570">
                  <c:v>35356</c:v>
                </c:pt>
                <c:pt idx="1571">
                  <c:v>35357</c:v>
                </c:pt>
                <c:pt idx="1572">
                  <c:v>35358</c:v>
                </c:pt>
                <c:pt idx="1573">
                  <c:v>35359</c:v>
                </c:pt>
                <c:pt idx="1574">
                  <c:v>35360</c:v>
                </c:pt>
                <c:pt idx="1575">
                  <c:v>35361</c:v>
                </c:pt>
                <c:pt idx="1576">
                  <c:v>35362</c:v>
                </c:pt>
                <c:pt idx="1577">
                  <c:v>35363</c:v>
                </c:pt>
                <c:pt idx="1578">
                  <c:v>35364</c:v>
                </c:pt>
                <c:pt idx="1579">
                  <c:v>35365</c:v>
                </c:pt>
                <c:pt idx="1580">
                  <c:v>35366</c:v>
                </c:pt>
                <c:pt idx="1581">
                  <c:v>35367</c:v>
                </c:pt>
                <c:pt idx="1582">
                  <c:v>35368</c:v>
                </c:pt>
                <c:pt idx="1583">
                  <c:v>35369</c:v>
                </c:pt>
                <c:pt idx="1584">
                  <c:v>35370</c:v>
                </c:pt>
                <c:pt idx="1585">
                  <c:v>35371</c:v>
                </c:pt>
                <c:pt idx="1586">
                  <c:v>35372</c:v>
                </c:pt>
                <c:pt idx="1587">
                  <c:v>35373</c:v>
                </c:pt>
                <c:pt idx="1588">
                  <c:v>35374</c:v>
                </c:pt>
                <c:pt idx="1589">
                  <c:v>35375</c:v>
                </c:pt>
                <c:pt idx="1590">
                  <c:v>35376</c:v>
                </c:pt>
                <c:pt idx="1591">
                  <c:v>35377</c:v>
                </c:pt>
                <c:pt idx="1592">
                  <c:v>35378</c:v>
                </c:pt>
                <c:pt idx="1593">
                  <c:v>35379</c:v>
                </c:pt>
                <c:pt idx="1594">
                  <c:v>35380</c:v>
                </c:pt>
                <c:pt idx="1595">
                  <c:v>35381</c:v>
                </c:pt>
                <c:pt idx="1596">
                  <c:v>35382</c:v>
                </c:pt>
                <c:pt idx="1597">
                  <c:v>35383</c:v>
                </c:pt>
                <c:pt idx="1598">
                  <c:v>35384</c:v>
                </c:pt>
                <c:pt idx="1599">
                  <c:v>35385</c:v>
                </c:pt>
                <c:pt idx="1600">
                  <c:v>35386</c:v>
                </c:pt>
                <c:pt idx="1601">
                  <c:v>35387</c:v>
                </c:pt>
                <c:pt idx="1602">
                  <c:v>35388</c:v>
                </c:pt>
                <c:pt idx="1603">
                  <c:v>35389</c:v>
                </c:pt>
                <c:pt idx="1604">
                  <c:v>35390</c:v>
                </c:pt>
                <c:pt idx="1605">
                  <c:v>35496</c:v>
                </c:pt>
                <c:pt idx="1606">
                  <c:v>35497</c:v>
                </c:pt>
                <c:pt idx="1607">
                  <c:v>35498</c:v>
                </c:pt>
                <c:pt idx="1608">
                  <c:v>35499</c:v>
                </c:pt>
                <c:pt idx="1609">
                  <c:v>35500</c:v>
                </c:pt>
                <c:pt idx="1610">
                  <c:v>35501</c:v>
                </c:pt>
                <c:pt idx="1611">
                  <c:v>35502</c:v>
                </c:pt>
                <c:pt idx="1612">
                  <c:v>35503</c:v>
                </c:pt>
                <c:pt idx="1613">
                  <c:v>35504</c:v>
                </c:pt>
                <c:pt idx="1614">
                  <c:v>35505</c:v>
                </c:pt>
                <c:pt idx="1615">
                  <c:v>35506</c:v>
                </c:pt>
                <c:pt idx="1616">
                  <c:v>35507</c:v>
                </c:pt>
                <c:pt idx="1617">
                  <c:v>35508</c:v>
                </c:pt>
                <c:pt idx="1618">
                  <c:v>35509</c:v>
                </c:pt>
                <c:pt idx="1619">
                  <c:v>35510</c:v>
                </c:pt>
                <c:pt idx="1620">
                  <c:v>35511</c:v>
                </c:pt>
                <c:pt idx="1621">
                  <c:v>35512</c:v>
                </c:pt>
                <c:pt idx="1622">
                  <c:v>35513</c:v>
                </c:pt>
                <c:pt idx="1623">
                  <c:v>35514</c:v>
                </c:pt>
                <c:pt idx="1624">
                  <c:v>35515</c:v>
                </c:pt>
                <c:pt idx="1625">
                  <c:v>35516</c:v>
                </c:pt>
                <c:pt idx="1626">
                  <c:v>35517</c:v>
                </c:pt>
                <c:pt idx="1627">
                  <c:v>35518</c:v>
                </c:pt>
                <c:pt idx="1628">
                  <c:v>35519</c:v>
                </c:pt>
                <c:pt idx="1629">
                  <c:v>35520</c:v>
                </c:pt>
                <c:pt idx="1630">
                  <c:v>35521</c:v>
                </c:pt>
                <c:pt idx="1631">
                  <c:v>35522</c:v>
                </c:pt>
                <c:pt idx="1632">
                  <c:v>35523</c:v>
                </c:pt>
                <c:pt idx="1633">
                  <c:v>35524</c:v>
                </c:pt>
                <c:pt idx="1634">
                  <c:v>35525</c:v>
                </c:pt>
                <c:pt idx="1635">
                  <c:v>35526</c:v>
                </c:pt>
                <c:pt idx="1636">
                  <c:v>35527</c:v>
                </c:pt>
                <c:pt idx="1637">
                  <c:v>35528</c:v>
                </c:pt>
                <c:pt idx="1638">
                  <c:v>35529</c:v>
                </c:pt>
                <c:pt idx="1639">
                  <c:v>35530</c:v>
                </c:pt>
                <c:pt idx="1640">
                  <c:v>35531</c:v>
                </c:pt>
                <c:pt idx="1641">
                  <c:v>35532</c:v>
                </c:pt>
                <c:pt idx="1642">
                  <c:v>35533</c:v>
                </c:pt>
                <c:pt idx="1643">
                  <c:v>35534</c:v>
                </c:pt>
                <c:pt idx="1644">
                  <c:v>35535</c:v>
                </c:pt>
                <c:pt idx="1645">
                  <c:v>35536</c:v>
                </c:pt>
                <c:pt idx="1646">
                  <c:v>35537</c:v>
                </c:pt>
                <c:pt idx="1647">
                  <c:v>35538</c:v>
                </c:pt>
                <c:pt idx="1648">
                  <c:v>35539</c:v>
                </c:pt>
                <c:pt idx="1649">
                  <c:v>35540</c:v>
                </c:pt>
                <c:pt idx="1650">
                  <c:v>35541</c:v>
                </c:pt>
                <c:pt idx="1651">
                  <c:v>35542</c:v>
                </c:pt>
                <c:pt idx="1652">
                  <c:v>35543</c:v>
                </c:pt>
                <c:pt idx="1653">
                  <c:v>35544</c:v>
                </c:pt>
                <c:pt idx="1654">
                  <c:v>35545</c:v>
                </c:pt>
                <c:pt idx="1655">
                  <c:v>35546</c:v>
                </c:pt>
                <c:pt idx="1656">
                  <c:v>35547</c:v>
                </c:pt>
                <c:pt idx="1657">
                  <c:v>35548</c:v>
                </c:pt>
                <c:pt idx="1658">
                  <c:v>35549</c:v>
                </c:pt>
                <c:pt idx="1659">
                  <c:v>35550</c:v>
                </c:pt>
                <c:pt idx="1660">
                  <c:v>35551</c:v>
                </c:pt>
                <c:pt idx="1661">
                  <c:v>35552</c:v>
                </c:pt>
                <c:pt idx="1662">
                  <c:v>35553</c:v>
                </c:pt>
                <c:pt idx="1663">
                  <c:v>35554</c:v>
                </c:pt>
                <c:pt idx="1664">
                  <c:v>35555</c:v>
                </c:pt>
                <c:pt idx="1665">
                  <c:v>35556</c:v>
                </c:pt>
                <c:pt idx="1666">
                  <c:v>35557</c:v>
                </c:pt>
                <c:pt idx="1667">
                  <c:v>35558</c:v>
                </c:pt>
                <c:pt idx="1668">
                  <c:v>35559</c:v>
                </c:pt>
                <c:pt idx="1669">
                  <c:v>35560</c:v>
                </c:pt>
                <c:pt idx="1670">
                  <c:v>35561</c:v>
                </c:pt>
                <c:pt idx="1671">
                  <c:v>35562</c:v>
                </c:pt>
                <c:pt idx="1672">
                  <c:v>35563</c:v>
                </c:pt>
                <c:pt idx="1673">
                  <c:v>35564</c:v>
                </c:pt>
                <c:pt idx="1674">
                  <c:v>35565</c:v>
                </c:pt>
                <c:pt idx="1675">
                  <c:v>35566</c:v>
                </c:pt>
                <c:pt idx="1676">
                  <c:v>35567</c:v>
                </c:pt>
                <c:pt idx="1677">
                  <c:v>35568</c:v>
                </c:pt>
                <c:pt idx="1678">
                  <c:v>35569</c:v>
                </c:pt>
                <c:pt idx="1679">
                  <c:v>35570</c:v>
                </c:pt>
                <c:pt idx="1680">
                  <c:v>35571</c:v>
                </c:pt>
                <c:pt idx="1681">
                  <c:v>35572</c:v>
                </c:pt>
                <c:pt idx="1682">
                  <c:v>35573</c:v>
                </c:pt>
                <c:pt idx="1683">
                  <c:v>35574</c:v>
                </c:pt>
                <c:pt idx="1684">
                  <c:v>35575</c:v>
                </c:pt>
                <c:pt idx="1685">
                  <c:v>35576</c:v>
                </c:pt>
                <c:pt idx="1686">
                  <c:v>35577</c:v>
                </c:pt>
                <c:pt idx="1687">
                  <c:v>35578</c:v>
                </c:pt>
                <c:pt idx="1688">
                  <c:v>35579</c:v>
                </c:pt>
                <c:pt idx="1689">
                  <c:v>35580</c:v>
                </c:pt>
                <c:pt idx="1690">
                  <c:v>35581</c:v>
                </c:pt>
                <c:pt idx="1691">
                  <c:v>35582</c:v>
                </c:pt>
                <c:pt idx="1692">
                  <c:v>35583</c:v>
                </c:pt>
                <c:pt idx="1693">
                  <c:v>35584</c:v>
                </c:pt>
                <c:pt idx="1694">
                  <c:v>35585</c:v>
                </c:pt>
                <c:pt idx="1695">
                  <c:v>35586</c:v>
                </c:pt>
                <c:pt idx="1696">
                  <c:v>35587</c:v>
                </c:pt>
                <c:pt idx="1697">
                  <c:v>35588</c:v>
                </c:pt>
                <c:pt idx="1698">
                  <c:v>35589</c:v>
                </c:pt>
                <c:pt idx="1699">
                  <c:v>35590</c:v>
                </c:pt>
                <c:pt idx="1700">
                  <c:v>35591</c:v>
                </c:pt>
                <c:pt idx="1701">
                  <c:v>35592</c:v>
                </c:pt>
                <c:pt idx="1702">
                  <c:v>35593</c:v>
                </c:pt>
                <c:pt idx="1703">
                  <c:v>35594</c:v>
                </c:pt>
                <c:pt idx="1704">
                  <c:v>35595</c:v>
                </c:pt>
                <c:pt idx="1705">
                  <c:v>35596</c:v>
                </c:pt>
                <c:pt idx="1706">
                  <c:v>35597</c:v>
                </c:pt>
                <c:pt idx="1707">
                  <c:v>35598</c:v>
                </c:pt>
                <c:pt idx="1708">
                  <c:v>35599</c:v>
                </c:pt>
                <c:pt idx="1709">
                  <c:v>35600</c:v>
                </c:pt>
                <c:pt idx="1710">
                  <c:v>35601</c:v>
                </c:pt>
                <c:pt idx="1711">
                  <c:v>35602</c:v>
                </c:pt>
                <c:pt idx="1712">
                  <c:v>35603</c:v>
                </c:pt>
                <c:pt idx="1713">
                  <c:v>35604</c:v>
                </c:pt>
                <c:pt idx="1714">
                  <c:v>35605</c:v>
                </c:pt>
                <c:pt idx="1715">
                  <c:v>35606</c:v>
                </c:pt>
                <c:pt idx="1716">
                  <c:v>35607</c:v>
                </c:pt>
                <c:pt idx="1717">
                  <c:v>35608</c:v>
                </c:pt>
                <c:pt idx="1718">
                  <c:v>35609</c:v>
                </c:pt>
                <c:pt idx="1719">
                  <c:v>35610</c:v>
                </c:pt>
                <c:pt idx="1720">
                  <c:v>35611</c:v>
                </c:pt>
                <c:pt idx="1721">
                  <c:v>35612</c:v>
                </c:pt>
                <c:pt idx="1722">
                  <c:v>35613</c:v>
                </c:pt>
                <c:pt idx="1723">
                  <c:v>35614</c:v>
                </c:pt>
                <c:pt idx="1724">
                  <c:v>35615</c:v>
                </c:pt>
                <c:pt idx="1725">
                  <c:v>35616</c:v>
                </c:pt>
                <c:pt idx="1726">
                  <c:v>35617</c:v>
                </c:pt>
                <c:pt idx="1727">
                  <c:v>35618</c:v>
                </c:pt>
                <c:pt idx="1728">
                  <c:v>35619</c:v>
                </c:pt>
                <c:pt idx="1729">
                  <c:v>35620</c:v>
                </c:pt>
                <c:pt idx="1730">
                  <c:v>35621</c:v>
                </c:pt>
                <c:pt idx="1731">
                  <c:v>35622</c:v>
                </c:pt>
                <c:pt idx="1732">
                  <c:v>35623</c:v>
                </c:pt>
                <c:pt idx="1733">
                  <c:v>35624</c:v>
                </c:pt>
                <c:pt idx="1734">
                  <c:v>35625</c:v>
                </c:pt>
                <c:pt idx="1735">
                  <c:v>35626</c:v>
                </c:pt>
                <c:pt idx="1736">
                  <c:v>35627</c:v>
                </c:pt>
                <c:pt idx="1737">
                  <c:v>35628</c:v>
                </c:pt>
                <c:pt idx="1738">
                  <c:v>35629</c:v>
                </c:pt>
                <c:pt idx="1739">
                  <c:v>35630</c:v>
                </c:pt>
                <c:pt idx="1740">
                  <c:v>35631</c:v>
                </c:pt>
                <c:pt idx="1741">
                  <c:v>35632</c:v>
                </c:pt>
                <c:pt idx="1742">
                  <c:v>35633</c:v>
                </c:pt>
                <c:pt idx="1743">
                  <c:v>35634</c:v>
                </c:pt>
                <c:pt idx="1744">
                  <c:v>35635</c:v>
                </c:pt>
                <c:pt idx="1745">
                  <c:v>35636</c:v>
                </c:pt>
                <c:pt idx="1746">
                  <c:v>35637</c:v>
                </c:pt>
                <c:pt idx="1747">
                  <c:v>35638</c:v>
                </c:pt>
                <c:pt idx="1748">
                  <c:v>35639</c:v>
                </c:pt>
                <c:pt idx="1749">
                  <c:v>35640</c:v>
                </c:pt>
                <c:pt idx="1750">
                  <c:v>35641</c:v>
                </c:pt>
                <c:pt idx="1751">
                  <c:v>35642</c:v>
                </c:pt>
                <c:pt idx="1752">
                  <c:v>35643</c:v>
                </c:pt>
                <c:pt idx="1753">
                  <c:v>35644</c:v>
                </c:pt>
                <c:pt idx="1754">
                  <c:v>35645</c:v>
                </c:pt>
                <c:pt idx="1755">
                  <c:v>35646</c:v>
                </c:pt>
                <c:pt idx="1756">
                  <c:v>35647</c:v>
                </c:pt>
                <c:pt idx="1757">
                  <c:v>35648</c:v>
                </c:pt>
                <c:pt idx="1758">
                  <c:v>35649</c:v>
                </c:pt>
                <c:pt idx="1759">
                  <c:v>35650</c:v>
                </c:pt>
                <c:pt idx="1760">
                  <c:v>35651</c:v>
                </c:pt>
                <c:pt idx="1761">
                  <c:v>35652</c:v>
                </c:pt>
                <c:pt idx="1762">
                  <c:v>35653</c:v>
                </c:pt>
                <c:pt idx="1763">
                  <c:v>35654</c:v>
                </c:pt>
                <c:pt idx="1764">
                  <c:v>35655</c:v>
                </c:pt>
                <c:pt idx="1765">
                  <c:v>35656</c:v>
                </c:pt>
                <c:pt idx="1766">
                  <c:v>35657</c:v>
                </c:pt>
                <c:pt idx="1767">
                  <c:v>35658</c:v>
                </c:pt>
                <c:pt idx="1768">
                  <c:v>35659</c:v>
                </c:pt>
                <c:pt idx="1769">
                  <c:v>35660</c:v>
                </c:pt>
                <c:pt idx="1770">
                  <c:v>35661</c:v>
                </c:pt>
                <c:pt idx="1771">
                  <c:v>35662</c:v>
                </c:pt>
                <c:pt idx="1772">
                  <c:v>35663</c:v>
                </c:pt>
                <c:pt idx="1773">
                  <c:v>35664</c:v>
                </c:pt>
                <c:pt idx="1774">
                  <c:v>35665</c:v>
                </c:pt>
                <c:pt idx="1775">
                  <c:v>35666</c:v>
                </c:pt>
                <c:pt idx="1776">
                  <c:v>35667</c:v>
                </c:pt>
                <c:pt idx="1777">
                  <c:v>35668</c:v>
                </c:pt>
                <c:pt idx="1778">
                  <c:v>35669</c:v>
                </c:pt>
                <c:pt idx="1779">
                  <c:v>35670</c:v>
                </c:pt>
                <c:pt idx="1780">
                  <c:v>35671</c:v>
                </c:pt>
                <c:pt idx="1781">
                  <c:v>35672</c:v>
                </c:pt>
                <c:pt idx="1782">
                  <c:v>35673</c:v>
                </c:pt>
                <c:pt idx="1783">
                  <c:v>35674</c:v>
                </c:pt>
                <c:pt idx="1784">
                  <c:v>35675</c:v>
                </c:pt>
                <c:pt idx="1785">
                  <c:v>35676</c:v>
                </c:pt>
                <c:pt idx="1786">
                  <c:v>35677</c:v>
                </c:pt>
                <c:pt idx="1787">
                  <c:v>35678</c:v>
                </c:pt>
                <c:pt idx="1788">
                  <c:v>35679</c:v>
                </c:pt>
                <c:pt idx="1789">
                  <c:v>35680</c:v>
                </c:pt>
                <c:pt idx="1790">
                  <c:v>35681</c:v>
                </c:pt>
                <c:pt idx="1791">
                  <c:v>35682</c:v>
                </c:pt>
                <c:pt idx="1792">
                  <c:v>35683</c:v>
                </c:pt>
                <c:pt idx="1793">
                  <c:v>35684</c:v>
                </c:pt>
                <c:pt idx="1794">
                  <c:v>35685</c:v>
                </c:pt>
                <c:pt idx="1795">
                  <c:v>35686</c:v>
                </c:pt>
                <c:pt idx="1796">
                  <c:v>35687</c:v>
                </c:pt>
                <c:pt idx="1797">
                  <c:v>35688</c:v>
                </c:pt>
                <c:pt idx="1798">
                  <c:v>35689</c:v>
                </c:pt>
                <c:pt idx="1799">
                  <c:v>35690</c:v>
                </c:pt>
                <c:pt idx="1800">
                  <c:v>35691</c:v>
                </c:pt>
                <c:pt idx="1801">
                  <c:v>35692</c:v>
                </c:pt>
                <c:pt idx="1802">
                  <c:v>35693</c:v>
                </c:pt>
                <c:pt idx="1803">
                  <c:v>35694</c:v>
                </c:pt>
                <c:pt idx="1804">
                  <c:v>35695</c:v>
                </c:pt>
                <c:pt idx="1805">
                  <c:v>35696</c:v>
                </c:pt>
                <c:pt idx="1806">
                  <c:v>35697</c:v>
                </c:pt>
                <c:pt idx="1807">
                  <c:v>35698</c:v>
                </c:pt>
                <c:pt idx="1808">
                  <c:v>35699</c:v>
                </c:pt>
                <c:pt idx="1809">
                  <c:v>35700</c:v>
                </c:pt>
                <c:pt idx="1810">
                  <c:v>35701</c:v>
                </c:pt>
                <c:pt idx="1811">
                  <c:v>35702</c:v>
                </c:pt>
                <c:pt idx="1812">
                  <c:v>35703</c:v>
                </c:pt>
                <c:pt idx="1813">
                  <c:v>35704</c:v>
                </c:pt>
                <c:pt idx="1814">
                  <c:v>35705</c:v>
                </c:pt>
                <c:pt idx="1815">
                  <c:v>35706</c:v>
                </c:pt>
                <c:pt idx="1816">
                  <c:v>35707</c:v>
                </c:pt>
                <c:pt idx="1817">
                  <c:v>35708</c:v>
                </c:pt>
                <c:pt idx="1818">
                  <c:v>35709</c:v>
                </c:pt>
                <c:pt idx="1819">
                  <c:v>35710</c:v>
                </c:pt>
                <c:pt idx="1820">
                  <c:v>35711</c:v>
                </c:pt>
                <c:pt idx="1821">
                  <c:v>35712</c:v>
                </c:pt>
                <c:pt idx="1822">
                  <c:v>35713</c:v>
                </c:pt>
                <c:pt idx="1823">
                  <c:v>35714</c:v>
                </c:pt>
                <c:pt idx="1824">
                  <c:v>35715</c:v>
                </c:pt>
                <c:pt idx="1825">
                  <c:v>35716</c:v>
                </c:pt>
                <c:pt idx="1826">
                  <c:v>35717</c:v>
                </c:pt>
                <c:pt idx="1827">
                  <c:v>35718</c:v>
                </c:pt>
                <c:pt idx="1828">
                  <c:v>35719</c:v>
                </c:pt>
                <c:pt idx="1829">
                  <c:v>35720</c:v>
                </c:pt>
                <c:pt idx="1830">
                  <c:v>35721</c:v>
                </c:pt>
                <c:pt idx="1831">
                  <c:v>35722</c:v>
                </c:pt>
                <c:pt idx="1832">
                  <c:v>35723</c:v>
                </c:pt>
                <c:pt idx="1833">
                  <c:v>35724</c:v>
                </c:pt>
                <c:pt idx="1834">
                  <c:v>35725</c:v>
                </c:pt>
                <c:pt idx="1835">
                  <c:v>35726</c:v>
                </c:pt>
                <c:pt idx="1836">
                  <c:v>35727</c:v>
                </c:pt>
                <c:pt idx="1837">
                  <c:v>35728</c:v>
                </c:pt>
                <c:pt idx="1838">
                  <c:v>35729</c:v>
                </c:pt>
                <c:pt idx="1839">
                  <c:v>35730</c:v>
                </c:pt>
                <c:pt idx="1840">
                  <c:v>35731</c:v>
                </c:pt>
                <c:pt idx="1841">
                  <c:v>35732</c:v>
                </c:pt>
                <c:pt idx="1842">
                  <c:v>35733</c:v>
                </c:pt>
                <c:pt idx="1843">
                  <c:v>35734</c:v>
                </c:pt>
                <c:pt idx="1844">
                  <c:v>35735</c:v>
                </c:pt>
                <c:pt idx="1845">
                  <c:v>35736</c:v>
                </c:pt>
                <c:pt idx="1846">
                  <c:v>35737</c:v>
                </c:pt>
                <c:pt idx="1847">
                  <c:v>35738</c:v>
                </c:pt>
                <c:pt idx="1848">
                  <c:v>35739</c:v>
                </c:pt>
                <c:pt idx="1849">
                  <c:v>35740</c:v>
                </c:pt>
                <c:pt idx="1850">
                  <c:v>35741</c:v>
                </c:pt>
                <c:pt idx="1851">
                  <c:v>35742</c:v>
                </c:pt>
                <c:pt idx="1852">
                  <c:v>35743</c:v>
                </c:pt>
                <c:pt idx="1853">
                  <c:v>35744</c:v>
                </c:pt>
                <c:pt idx="1854">
                  <c:v>35745</c:v>
                </c:pt>
                <c:pt idx="1855">
                  <c:v>35746</c:v>
                </c:pt>
                <c:pt idx="1856">
                  <c:v>35747</c:v>
                </c:pt>
                <c:pt idx="1857">
                  <c:v>35748</c:v>
                </c:pt>
                <c:pt idx="1858">
                  <c:v>35749</c:v>
                </c:pt>
                <c:pt idx="1859">
                  <c:v>35750</c:v>
                </c:pt>
                <c:pt idx="1860">
                  <c:v>35751</c:v>
                </c:pt>
                <c:pt idx="1861">
                  <c:v>35752</c:v>
                </c:pt>
                <c:pt idx="1862">
                  <c:v>35753</c:v>
                </c:pt>
                <c:pt idx="1863">
                  <c:v>35754</c:v>
                </c:pt>
                <c:pt idx="1864">
                  <c:v>35755</c:v>
                </c:pt>
                <c:pt idx="1865">
                  <c:v>35756</c:v>
                </c:pt>
                <c:pt idx="1866">
                  <c:v>35757</c:v>
                </c:pt>
                <c:pt idx="1867">
                  <c:v>35758</c:v>
                </c:pt>
                <c:pt idx="1868">
                  <c:v>35759</c:v>
                </c:pt>
                <c:pt idx="1869">
                  <c:v>35760</c:v>
                </c:pt>
                <c:pt idx="1870">
                  <c:v>35761</c:v>
                </c:pt>
                <c:pt idx="1871">
                  <c:v>35762</c:v>
                </c:pt>
                <c:pt idx="1872">
                  <c:v>35763</c:v>
                </c:pt>
                <c:pt idx="1873">
                  <c:v>35764</c:v>
                </c:pt>
                <c:pt idx="1874">
                  <c:v>35765</c:v>
                </c:pt>
                <c:pt idx="1875">
                  <c:v>35766</c:v>
                </c:pt>
                <c:pt idx="1876">
                  <c:v>35767</c:v>
                </c:pt>
                <c:pt idx="1877">
                  <c:v>35768</c:v>
                </c:pt>
                <c:pt idx="1878">
                  <c:v>35769</c:v>
                </c:pt>
                <c:pt idx="1879">
                  <c:v>35770</c:v>
                </c:pt>
                <c:pt idx="1880">
                  <c:v>35771</c:v>
                </c:pt>
                <c:pt idx="1881">
                  <c:v>35772</c:v>
                </c:pt>
                <c:pt idx="1882">
                  <c:v>35773</c:v>
                </c:pt>
                <c:pt idx="1883">
                  <c:v>35774</c:v>
                </c:pt>
                <c:pt idx="1884">
                  <c:v>35775</c:v>
                </c:pt>
                <c:pt idx="1885">
                  <c:v>35776</c:v>
                </c:pt>
                <c:pt idx="1886">
                  <c:v>35777</c:v>
                </c:pt>
                <c:pt idx="1887">
                  <c:v>35778</c:v>
                </c:pt>
                <c:pt idx="1888">
                  <c:v>35779</c:v>
                </c:pt>
                <c:pt idx="1889">
                  <c:v>35780</c:v>
                </c:pt>
                <c:pt idx="1890">
                  <c:v>35781</c:v>
                </c:pt>
                <c:pt idx="1891">
                  <c:v>35782</c:v>
                </c:pt>
                <c:pt idx="1892">
                  <c:v>35783</c:v>
                </c:pt>
                <c:pt idx="1893">
                  <c:v>35784</c:v>
                </c:pt>
                <c:pt idx="1894">
                  <c:v>35785</c:v>
                </c:pt>
                <c:pt idx="1895">
                  <c:v>35786</c:v>
                </c:pt>
                <c:pt idx="1896">
                  <c:v>35787</c:v>
                </c:pt>
                <c:pt idx="1897">
                  <c:v>35788</c:v>
                </c:pt>
                <c:pt idx="1898">
                  <c:v>35789</c:v>
                </c:pt>
                <c:pt idx="1899">
                  <c:v>35790</c:v>
                </c:pt>
                <c:pt idx="1900">
                  <c:v>35791</c:v>
                </c:pt>
                <c:pt idx="1901">
                  <c:v>35792</c:v>
                </c:pt>
                <c:pt idx="1902">
                  <c:v>35793</c:v>
                </c:pt>
                <c:pt idx="1903">
                  <c:v>35794</c:v>
                </c:pt>
                <c:pt idx="1904">
                  <c:v>35795</c:v>
                </c:pt>
                <c:pt idx="1905">
                  <c:v>35796</c:v>
                </c:pt>
                <c:pt idx="1906">
                  <c:v>35797</c:v>
                </c:pt>
                <c:pt idx="1907">
                  <c:v>35798</c:v>
                </c:pt>
                <c:pt idx="1908">
                  <c:v>35799</c:v>
                </c:pt>
                <c:pt idx="1909">
                  <c:v>35800</c:v>
                </c:pt>
                <c:pt idx="1910">
                  <c:v>35801</c:v>
                </c:pt>
                <c:pt idx="1911">
                  <c:v>35802</c:v>
                </c:pt>
                <c:pt idx="1912">
                  <c:v>35803</c:v>
                </c:pt>
                <c:pt idx="1913">
                  <c:v>35804</c:v>
                </c:pt>
                <c:pt idx="1914">
                  <c:v>35805</c:v>
                </c:pt>
                <c:pt idx="1915">
                  <c:v>35806</c:v>
                </c:pt>
                <c:pt idx="1916">
                  <c:v>35807</c:v>
                </c:pt>
                <c:pt idx="1917">
                  <c:v>35808</c:v>
                </c:pt>
                <c:pt idx="1918">
                  <c:v>35809</c:v>
                </c:pt>
                <c:pt idx="1919">
                  <c:v>35921</c:v>
                </c:pt>
                <c:pt idx="1920">
                  <c:v>35922</c:v>
                </c:pt>
                <c:pt idx="1921">
                  <c:v>35923</c:v>
                </c:pt>
                <c:pt idx="1922">
                  <c:v>35924</c:v>
                </c:pt>
                <c:pt idx="1923">
                  <c:v>35925</c:v>
                </c:pt>
                <c:pt idx="1924">
                  <c:v>35926</c:v>
                </c:pt>
                <c:pt idx="1925">
                  <c:v>35927</c:v>
                </c:pt>
                <c:pt idx="1926">
                  <c:v>35928</c:v>
                </c:pt>
                <c:pt idx="1927">
                  <c:v>35929</c:v>
                </c:pt>
                <c:pt idx="1928">
                  <c:v>35930</c:v>
                </c:pt>
                <c:pt idx="1929">
                  <c:v>35931</c:v>
                </c:pt>
                <c:pt idx="1930">
                  <c:v>35932</c:v>
                </c:pt>
                <c:pt idx="1931">
                  <c:v>35933</c:v>
                </c:pt>
                <c:pt idx="1932">
                  <c:v>35934</c:v>
                </c:pt>
                <c:pt idx="1933">
                  <c:v>35935</c:v>
                </c:pt>
                <c:pt idx="1934">
                  <c:v>35936</c:v>
                </c:pt>
                <c:pt idx="1935">
                  <c:v>35937</c:v>
                </c:pt>
                <c:pt idx="1936">
                  <c:v>35938</c:v>
                </c:pt>
                <c:pt idx="1937">
                  <c:v>35939</c:v>
                </c:pt>
                <c:pt idx="1938">
                  <c:v>35940</c:v>
                </c:pt>
                <c:pt idx="1939">
                  <c:v>35941</c:v>
                </c:pt>
                <c:pt idx="1940">
                  <c:v>35942</c:v>
                </c:pt>
                <c:pt idx="1941">
                  <c:v>35943</c:v>
                </c:pt>
                <c:pt idx="1942">
                  <c:v>35944</c:v>
                </c:pt>
                <c:pt idx="1943">
                  <c:v>35945</c:v>
                </c:pt>
                <c:pt idx="1944">
                  <c:v>35946</c:v>
                </c:pt>
                <c:pt idx="1945">
                  <c:v>35947</c:v>
                </c:pt>
                <c:pt idx="1946">
                  <c:v>35948</c:v>
                </c:pt>
                <c:pt idx="1947">
                  <c:v>35949</c:v>
                </c:pt>
                <c:pt idx="1948">
                  <c:v>35950</c:v>
                </c:pt>
                <c:pt idx="1949">
                  <c:v>35951</c:v>
                </c:pt>
                <c:pt idx="1950">
                  <c:v>35952</c:v>
                </c:pt>
                <c:pt idx="1951">
                  <c:v>35953</c:v>
                </c:pt>
                <c:pt idx="1952">
                  <c:v>35954</c:v>
                </c:pt>
                <c:pt idx="1953">
                  <c:v>35955</c:v>
                </c:pt>
                <c:pt idx="1954">
                  <c:v>35956</c:v>
                </c:pt>
                <c:pt idx="1955">
                  <c:v>35957</c:v>
                </c:pt>
                <c:pt idx="1956">
                  <c:v>35958</c:v>
                </c:pt>
                <c:pt idx="1957">
                  <c:v>35959</c:v>
                </c:pt>
                <c:pt idx="1958">
                  <c:v>35960</c:v>
                </c:pt>
                <c:pt idx="1959">
                  <c:v>35961</c:v>
                </c:pt>
                <c:pt idx="1960">
                  <c:v>35962</c:v>
                </c:pt>
                <c:pt idx="1961">
                  <c:v>35963</c:v>
                </c:pt>
                <c:pt idx="1962">
                  <c:v>35964</c:v>
                </c:pt>
                <c:pt idx="1963">
                  <c:v>35965</c:v>
                </c:pt>
                <c:pt idx="1964">
                  <c:v>35966</c:v>
                </c:pt>
                <c:pt idx="1965">
                  <c:v>35967</c:v>
                </c:pt>
                <c:pt idx="1966">
                  <c:v>35968</c:v>
                </c:pt>
                <c:pt idx="1967">
                  <c:v>35969</c:v>
                </c:pt>
                <c:pt idx="1968">
                  <c:v>35970</c:v>
                </c:pt>
                <c:pt idx="1969">
                  <c:v>35971</c:v>
                </c:pt>
                <c:pt idx="1970">
                  <c:v>35972</c:v>
                </c:pt>
                <c:pt idx="1971">
                  <c:v>35973</c:v>
                </c:pt>
                <c:pt idx="1972">
                  <c:v>35974</c:v>
                </c:pt>
                <c:pt idx="1973">
                  <c:v>35975</c:v>
                </c:pt>
                <c:pt idx="1974">
                  <c:v>35976</c:v>
                </c:pt>
                <c:pt idx="1975">
                  <c:v>35977</c:v>
                </c:pt>
                <c:pt idx="1976">
                  <c:v>35978</c:v>
                </c:pt>
                <c:pt idx="1977">
                  <c:v>35979</c:v>
                </c:pt>
                <c:pt idx="1978">
                  <c:v>35980</c:v>
                </c:pt>
                <c:pt idx="1979">
                  <c:v>35981</c:v>
                </c:pt>
                <c:pt idx="1980">
                  <c:v>35982</c:v>
                </c:pt>
                <c:pt idx="1981">
                  <c:v>35983</c:v>
                </c:pt>
                <c:pt idx="1982">
                  <c:v>35984</c:v>
                </c:pt>
                <c:pt idx="1983">
                  <c:v>35985</c:v>
                </c:pt>
                <c:pt idx="1984">
                  <c:v>35986</c:v>
                </c:pt>
                <c:pt idx="1985">
                  <c:v>35987</c:v>
                </c:pt>
                <c:pt idx="1986">
                  <c:v>35988</c:v>
                </c:pt>
                <c:pt idx="1987">
                  <c:v>35989</c:v>
                </c:pt>
                <c:pt idx="1988">
                  <c:v>35990</c:v>
                </c:pt>
                <c:pt idx="1989">
                  <c:v>35991</c:v>
                </c:pt>
                <c:pt idx="1990">
                  <c:v>35992</c:v>
                </c:pt>
                <c:pt idx="1991">
                  <c:v>35993</c:v>
                </c:pt>
                <c:pt idx="1992">
                  <c:v>35994</c:v>
                </c:pt>
                <c:pt idx="1993">
                  <c:v>35995</c:v>
                </c:pt>
                <c:pt idx="1994">
                  <c:v>35996</c:v>
                </c:pt>
                <c:pt idx="1995">
                  <c:v>35997</c:v>
                </c:pt>
                <c:pt idx="1996">
                  <c:v>35998</c:v>
                </c:pt>
                <c:pt idx="1997">
                  <c:v>35999</c:v>
                </c:pt>
                <c:pt idx="1998">
                  <c:v>36000</c:v>
                </c:pt>
                <c:pt idx="1999">
                  <c:v>36001</c:v>
                </c:pt>
                <c:pt idx="2000">
                  <c:v>36002</c:v>
                </c:pt>
                <c:pt idx="2001">
                  <c:v>36003</c:v>
                </c:pt>
                <c:pt idx="2002">
                  <c:v>36004</c:v>
                </c:pt>
                <c:pt idx="2003">
                  <c:v>36005</c:v>
                </c:pt>
                <c:pt idx="2004">
                  <c:v>36006</c:v>
                </c:pt>
                <c:pt idx="2005">
                  <c:v>36007</c:v>
                </c:pt>
                <c:pt idx="2006">
                  <c:v>36008</c:v>
                </c:pt>
                <c:pt idx="2007">
                  <c:v>36009</c:v>
                </c:pt>
                <c:pt idx="2008">
                  <c:v>36010</c:v>
                </c:pt>
                <c:pt idx="2009">
                  <c:v>36011</c:v>
                </c:pt>
                <c:pt idx="2010">
                  <c:v>36012</c:v>
                </c:pt>
                <c:pt idx="2011">
                  <c:v>36013</c:v>
                </c:pt>
                <c:pt idx="2012">
                  <c:v>36014</c:v>
                </c:pt>
                <c:pt idx="2013">
                  <c:v>36015</c:v>
                </c:pt>
                <c:pt idx="2014">
                  <c:v>36016</c:v>
                </c:pt>
                <c:pt idx="2015">
                  <c:v>36017</c:v>
                </c:pt>
                <c:pt idx="2016">
                  <c:v>36018</c:v>
                </c:pt>
                <c:pt idx="2017">
                  <c:v>36019</c:v>
                </c:pt>
                <c:pt idx="2018">
                  <c:v>36020</c:v>
                </c:pt>
                <c:pt idx="2019">
                  <c:v>36021</c:v>
                </c:pt>
                <c:pt idx="2020">
                  <c:v>36022</c:v>
                </c:pt>
                <c:pt idx="2021">
                  <c:v>36023</c:v>
                </c:pt>
                <c:pt idx="2022">
                  <c:v>36024</c:v>
                </c:pt>
                <c:pt idx="2023">
                  <c:v>36025</c:v>
                </c:pt>
                <c:pt idx="2024">
                  <c:v>36026</c:v>
                </c:pt>
                <c:pt idx="2025">
                  <c:v>36027</c:v>
                </c:pt>
                <c:pt idx="2026">
                  <c:v>36028</c:v>
                </c:pt>
                <c:pt idx="2027">
                  <c:v>36029</c:v>
                </c:pt>
                <c:pt idx="2028">
                  <c:v>36030</c:v>
                </c:pt>
                <c:pt idx="2029">
                  <c:v>36031</c:v>
                </c:pt>
                <c:pt idx="2030">
                  <c:v>36032</c:v>
                </c:pt>
                <c:pt idx="2031">
                  <c:v>36033</c:v>
                </c:pt>
                <c:pt idx="2032">
                  <c:v>36034</c:v>
                </c:pt>
                <c:pt idx="2033">
                  <c:v>36035</c:v>
                </c:pt>
                <c:pt idx="2034">
                  <c:v>36036</c:v>
                </c:pt>
                <c:pt idx="2035">
                  <c:v>36037</c:v>
                </c:pt>
                <c:pt idx="2036">
                  <c:v>36038</c:v>
                </c:pt>
                <c:pt idx="2037">
                  <c:v>36039</c:v>
                </c:pt>
                <c:pt idx="2038">
                  <c:v>36040</c:v>
                </c:pt>
                <c:pt idx="2039">
                  <c:v>36041</c:v>
                </c:pt>
                <c:pt idx="2040">
                  <c:v>36042</c:v>
                </c:pt>
                <c:pt idx="2041">
                  <c:v>36043</c:v>
                </c:pt>
                <c:pt idx="2042">
                  <c:v>36044</c:v>
                </c:pt>
                <c:pt idx="2043">
                  <c:v>36045</c:v>
                </c:pt>
                <c:pt idx="2044">
                  <c:v>36046</c:v>
                </c:pt>
                <c:pt idx="2045">
                  <c:v>36047</c:v>
                </c:pt>
                <c:pt idx="2046">
                  <c:v>36048</c:v>
                </c:pt>
                <c:pt idx="2047">
                  <c:v>36049</c:v>
                </c:pt>
                <c:pt idx="2048">
                  <c:v>36050</c:v>
                </c:pt>
                <c:pt idx="2049">
                  <c:v>36051</c:v>
                </c:pt>
                <c:pt idx="2050">
                  <c:v>36052</c:v>
                </c:pt>
                <c:pt idx="2051">
                  <c:v>36053</c:v>
                </c:pt>
                <c:pt idx="2052">
                  <c:v>36054</c:v>
                </c:pt>
                <c:pt idx="2053">
                  <c:v>36055</c:v>
                </c:pt>
                <c:pt idx="2054">
                  <c:v>36056</c:v>
                </c:pt>
                <c:pt idx="2055">
                  <c:v>36057</c:v>
                </c:pt>
                <c:pt idx="2056">
                  <c:v>36058</c:v>
                </c:pt>
                <c:pt idx="2057">
                  <c:v>36059</c:v>
                </c:pt>
                <c:pt idx="2058">
                  <c:v>36060</c:v>
                </c:pt>
                <c:pt idx="2059">
                  <c:v>36061</c:v>
                </c:pt>
                <c:pt idx="2060">
                  <c:v>36062</c:v>
                </c:pt>
                <c:pt idx="2061">
                  <c:v>36063</c:v>
                </c:pt>
                <c:pt idx="2062">
                  <c:v>36064</c:v>
                </c:pt>
                <c:pt idx="2063">
                  <c:v>36065</c:v>
                </c:pt>
                <c:pt idx="2064">
                  <c:v>36066</c:v>
                </c:pt>
                <c:pt idx="2065">
                  <c:v>36067</c:v>
                </c:pt>
                <c:pt idx="2066">
                  <c:v>36068</c:v>
                </c:pt>
                <c:pt idx="2067">
                  <c:v>36069</c:v>
                </c:pt>
                <c:pt idx="2068">
                  <c:v>36070</c:v>
                </c:pt>
                <c:pt idx="2069">
                  <c:v>36071</c:v>
                </c:pt>
                <c:pt idx="2070">
                  <c:v>36072</c:v>
                </c:pt>
                <c:pt idx="2071">
                  <c:v>36073</c:v>
                </c:pt>
                <c:pt idx="2072">
                  <c:v>36074</c:v>
                </c:pt>
                <c:pt idx="2073">
                  <c:v>36075</c:v>
                </c:pt>
                <c:pt idx="2074">
                  <c:v>36076</c:v>
                </c:pt>
                <c:pt idx="2075">
                  <c:v>36077</c:v>
                </c:pt>
                <c:pt idx="2076">
                  <c:v>36078</c:v>
                </c:pt>
                <c:pt idx="2077">
                  <c:v>36079</c:v>
                </c:pt>
                <c:pt idx="2078">
                  <c:v>36080</c:v>
                </c:pt>
                <c:pt idx="2079">
                  <c:v>36081</c:v>
                </c:pt>
                <c:pt idx="2080">
                  <c:v>36082</c:v>
                </c:pt>
                <c:pt idx="2081">
                  <c:v>36083</c:v>
                </c:pt>
                <c:pt idx="2082">
                  <c:v>36084</c:v>
                </c:pt>
                <c:pt idx="2083">
                  <c:v>36085</c:v>
                </c:pt>
                <c:pt idx="2084">
                  <c:v>36086</c:v>
                </c:pt>
                <c:pt idx="2085">
                  <c:v>36087</c:v>
                </c:pt>
                <c:pt idx="2086">
                  <c:v>36088</c:v>
                </c:pt>
                <c:pt idx="2087">
                  <c:v>36089</c:v>
                </c:pt>
                <c:pt idx="2088">
                  <c:v>36090</c:v>
                </c:pt>
                <c:pt idx="2089">
                  <c:v>36091</c:v>
                </c:pt>
                <c:pt idx="2090">
                  <c:v>36092</c:v>
                </c:pt>
                <c:pt idx="2091">
                  <c:v>36093</c:v>
                </c:pt>
                <c:pt idx="2092">
                  <c:v>36094</c:v>
                </c:pt>
                <c:pt idx="2093">
                  <c:v>36095</c:v>
                </c:pt>
                <c:pt idx="2094">
                  <c:v>36096</c:v>
                </c:pt>
                <c:pt idx="2095">
                  <c:v>36097</c:v>
                </c:pt>
                <c:pt idx="2096">
                  <c:v>36098</c:v>
                </c:pt>
                <c:pt idx="2097">
                  <c:v>36099</c:v>
                </c:pt>
                <c:pt idx="2098">
                  <c:v>36100</c:v>
                </c:pt>
                <c:pt idx="2099">
                  <c:v>36101</c:v>
                </c:pt>
                <c:pt idx="2100">
                  <c:v>36102</c:v>
                </c:pt>
                <c:pt idx="2101">
                  <c:v>36103</c:v>
                </c:pt>
                <c:pt idx="2102">
                  <c:v>36104</c:v>
                </c:pt>
                <c:pt idx="2103">
                  <c:v>36105</c:v>
                </c:pt>
                <c:pt idx="2104">
                  <c:v>36106</c:v>
                </c:pt>
                <c:pt idx="2105">
                  <c:v>36107</c:v>
                </c:pt>
                <c:pt idx="2106">
                  <c:v>36108</c:v>
                </c:pt>
                <c:pt idx="2107">
                  <c:v>36109</c:v>
                </c:pt>
                <c:pt idx="2108">
                  <c:v>36369</c:v>
                </c:pt>
                <c:pt idx="2109">
                  <c:v>36370</c:v>
                </c:pt>
                <c:pt idx="2110">
                  <c:v>36371</c:v>
                </c:pt>
                <c:pt idx="2111">
                  <c:v>36372</c:v>
                </c:pt>
                <c:pt idx="2112">
                  <c:v>36373</c:v>
                </c:pt>
                <c:pt idx="2113">
                  <c:v>36374</c:v>
                </c:pt>
                <c:pt idx="2114">
                  <c:v>36375</c:v>
                </c:pt>
                <c:pt idx="2115">
                  <c:v>36376</c:v>
                </c:pt>
                <c:pt idx="2116">
                  <c:v>36377</c:v>
                </c:pt>
                <c:pt idx="2117">
                  <c:v>36378</c:v>
                </c:pt>
                <c:pt idx="2118">
                  <c:v>36379</c:v>
                </c:pt>
                <c:pt idx="2119">
                  <c:v>36380</c:v>
                </c:pt>
                <c:pt idx="2120">
                  <c:v>36381</c:v>
                </c:pt>
                <c:pt idx="2121">
                  <c:v>36382</c:v>
                </c:pt>
                <c:pt idx="2122">
                  <c:v>36383</c:v>
                </c:pt>
                <c:pt idx="2123">
                  <c:v>36384</c:v>
                </c:pt>
                <c:pt idx="2124">
                  <c:v>36385</c:v>
                </c:pt>
                <c:pt idx="2125">
                  <c:v>36386</c:v>
                </c:pt>
                <c:pt idx="2126">
                  <c:v>36387</c:v>
                </c:pt>
                <c:pt idx="2127">
                  <c:v>36388</c:v>
                </c:pt>
                <c:pt idx="2128">
                  <c:v>36389</c:v>
                </c:pt>
                <c:pt idx="2129">
                  <c:v>36390</c:v>
                </c:pt>
                <c:pt idx="2130">
                  <c:v>36391</c:v>
                </c:pt>
                <c:pt idx="2131">
                  <c:v>36392</c:v>
                </c:pt>
                <c:pt idx="2132">
                  <c:v>36393</c:v>
                </c:pt>
                <c:pt idx="2133">
                  <c:v>36394</c:v>
                </c:pt>
                <c:pt idx="2134">
                  <c:v>36395</c:v>
                </c:pt>
                <c:pt idx="2135">
                  <c:v>36396</c:v>
                </c:pt>
                <c:pt idx="2136">
                  <c:v>36397</c:v>
                </c:pt>
                <c:pt idx="2137">
                  <c:v>36398</c:v>
                </c:pt>
                <c:pt idx="2138">
                  <c:v>36399</c:v>
                </c:pt>
                <c:pt idx="2139">
                  <c:v>36400</c:v>
                </c:pt>
                <c:pt idx="2140">
                  <c:v>36401</c:v>
                </c:pt>
                <c:pt idx="2141">
                  <c:v>36402</c:v>
                </c:pt>
                <c:pt idx="2142">
                  <c:v>36403</c:v>
                </c:pt>
                <c:pt idx="2143">
                  <c:v>36404</c:v>
                </c:pt>
                <c:pt idx="2144">
                  <c:v>36405</c:v>
                </c:pt>
                <c:pt idx="2145">
                  <c:v>36406</c:v>
                </c:pt>
                <c:pt idx="2146">
                  <c:v>36407</c:v>
                </c:pt>
                <c:pt idx="2147">
                  <c:v>36408</c:v>
                </c:pt>
                <c:pt idx="2148">
                  <c:v>36409</c:v>
                </c:pt>
                <c:pt idx="2149">
                  <c:v>36410</c:v>
                </c:pt>
                <c:pt idx="2150">
                  <c:v>36411</c:v>
                </c:pt>
                <c:pt idx="2151">
                  <c:v>36412</c:v>
                </c:pt>
                <c:pt idx="2152">
                  <c:v>36413</c:v>
                </c:pt>
                <c:pt idx="2153">
                  <c:v>36414</c:v>
                </c:pt>
                <c:pt idx="2154">
                  <c:v>36415</c:v>
                </c:pt>
                <c:pt idx="2155">
                  <c:v>36416</c:v>
                </c:pt>
                <c:pt idx="2156">
                  <c:v>36417</c:v>
                </c:pt>
                <c:pt idx="2157">
                  <c:v>36418</c:v>
                </c:pt>
                <c:pt idx="2158">
                  <c:v>36419</c:v>
                </c:pt>
                <c:pt idx="2159">
                  <c:v>36420</c:v>
                </c:pt>
                <c:pt idx="2160">
                  <c:v>36421</c:v>
                </c:pt>
                <c:pt idx="2161">
                  <c:v>36422</c:v>
                </c:pt>
                <c:pt idx="2162">
                  <c:v>36423</c:v>
                </c:pt>
                <c:pt idx="2163">
                  <c:v>36424</c:v>
                </c:pt>
                <c:pt idx="2164">
                  <c:v>36425</c:v>
                </c:pt>
                <c:pt idx="2165">
                  <c:v>36426</c:v>
                </c:pt>
                <c:pt idx="2166">
                  <c:v>36427</c:v>
                </c:pt>
                <c:pt idx="2167">
                  <c:v>36428</c:v>
                </c:pt>
                <c:pt idx="2168">
                  <c:v>36429</c:v>
                </c:pt>
                <c:pt idx="2169">
                  <c:v>36430</c:v>
                </c:pt>
                <c:pt idx="2170">
                  <c:v>36431</c:v>
                </c:pt>
                <c:pt idx="2171">
                  <c:v>36432</c:v>
                </c:pt>
                <c:pt idx="2172">
                  <c:v>36433</c:v>
                </c:pt>
                <c:pt idx="2173">
                  <c:v>36434</c:v>
                </c:pt>
                <c:pt idx="2174">
                  <c:v>36435</c:v>
                </c:pt>
                <c:pt idx="2175">
                  <c:v>36436</c:v>
                </c:pt>
                <c:pt idx="2176">
                  <c:v>36437</c:v>
                </c:pt>
                <c:pt idx="2177">
                  <c:v>36438</c:v>
                </c:pt>
                <c:pt idx="2178">
                  <c:v>36439</c:v>
                </c:pt>
                <c:pt idx="2179">
                  <c:v>36440</c:v>
                </c:pt>
                <c:pt idx="2180">
                  <c:v>36441</c:v>
                </c:pt>
                <c:pt idx="2181">
                  <c:v>36442</c:v>
                </c:pt>
                <c:pt idx="2182">
                  <c:v>36443</c:v>
                </c:pt>
                <c:pt idx="2183">
                  <c:v>36444</c:v>
                </c:pt>
                <c:pt idx="2184">
                  <c:v>36445</c:v>
                </c:pt>
                <c:pt idx="2185">
                  <c:v>36446</c:v>
                </c:pt>
                <c:pt idx="2186">
                  <c:v>36447</c:v>
                </c:pt>
                <c:pt idx="2187">
                  <c:v>36448</c:v>
                </c:pt>
                <c:pt idx="2188">
                  <c:v>36449</c:v>
                </c:pt>
                <c:pt idx="2189">
                  <c:v>36450</c:v>
                </c:pt>
                <c:pt idx="2190">
                  <c:v>36451</c:v>
                </c:pt>
                <c:pt idx="2191">
                  <c:v>36452</c:v>
                </c:pt>
                <c:pt idx="2192">
                  <c:v>36453</c:v>
                </c:pt>
                <c:pt idx="2193">
                  <c:v>36454</c:v>
                </c:pt>
                <c:pt idx="2194">
                  <c:v>36455</c:v>
                </c:pt>
                <c:pt idx="2195">
                  <c:v>36456</c:v>
                </c:pt>
                <c:pt idx="2196">
                  <c:v>36457</c:v>
                </c:pt>
                <c:pt idx="2197">
                  <c:v>36458</c:v>
                </c:pt>
                <c:pt idx="2198">
                  <c:v>36459</c:v>
                </c:pt>
                <c:pt idx="2199">
                  <c:v>36460</c:v>
                </c:pt>
                <c:pt idx="2200">
                  <c:v>36461</c:v>
                </c:pt>
                <c:pt idx="2201">
                  <c:v>36462</c:v>
                </c:pt>
                <c:pt idx="2202">
                  <c:v>36463</c:v>
                </c:pt>
                <c:pt idx="2203">
                  <c:v>36464</c:v>
                </c:pt>
                <c:pt idx="2204">
                  <c:v>36465</c:v>
                </c:pt>
                <c:pt idx="2205">
                  <c:v>36466</c:v>
                </c:pt>
                <c:pt idx="2206">
                  <c:v>36467</c:v>
                </c:pt>
                <c:pt idx="2207">
                  <c:v>36468</c:v>
                </c:pt>
                <c:pt idx="2208">
                  <c:v>36469</c:v>
                </c:pt>
                <c:pt idx="2209">
                  <c:v>36470</c:v>
                </c:pt>
                <c:pt idx="2210">
                  <c:v>36471</c:v>
                </c:pt>
                <c:pt idx="2211">
                  <c:v>36472</c:v>
                </c:pt>
                <c:pt idx="2212">
                  <c:v>36473</c:v>
                </c:pt>
                <c:pt idx="2213">
                  <c:v>36474</c:v>
                </c:pt>
                <c:pt idx="2214">
                  <c:v>36475</c:v>
                </c:pt>
                <c:pt idx="2215">
                  <c:v>36476</c:v>
                </c:pt>
                <c:pt idx="2216">
                  <c:v>36477</c:v>
                </c:pt>
                <c:pt idx="2217">
                  <c:v>36478</c:v>
                </c:pt>
                <c:pt idx="2218">
                  <c:v>36479</c:v>
                </c:pt>
                <c:pt idx="2219">
                  <c:v>36480</c:v>
                </c:pt>
                <c:pt idx="2220">
                  <c:v>36481</c:v>
                </c:pt>
                <c:pt idx="2221">
                  <c:v>36482</c:v>
                </c:pt>
                <c:pt idx="2222">
                  <c:v>36483</c:v>
                </c:pt>
                <c:pt idx="2223">
                  <c:v>36484</c:v>
                </c:pt>
                <c:pt idx="2224">
                  <c:v>36485</c:v>
                </c:pt>
                <c:pt idx="2225">
                  <c:v>36486</c:v>
                </c:pt>
                <c:pt idx="2226">
                  <c:v>36487</c:v>
                </c:pt>
                <c:pt idx="2227">
                  <c:v>36488</c:v>
                </c:pt>
                <c:pt idx="2228">
                  <c:v>36489</c:v>
                </c:pt>
                <c:pt idx="2229">
                  <c:v>36490</c:v>
                </c:pt>
                <c:pt idx="2230">
                  <c:v>36491</c:v>
                </c:pt>
                <c:pt idx="2231">
                  <c:v>36492</c:v>
                </c:pt>
                <c:pt idx="2232">
                  <c:v>36493</c:v>
                </c:pt>
                <c:pt idx="2233">
                  <c:v>36494</c:v>
                </c:pt>
                <c:pt idx="2234">
                  <c:v>36495</c:v>
                </c:pt>
                <c:pt idx="2235">
                  <c:v>36496</c:v>
                </c:pt>
                <c:pt idx="2236">
                  <c:v>36497</c:v>
                </c:pt>
                <c:pt idx="2237">
                  <c:v>36498</c:v>
                </c:pt>
                <c:pt idx="2238">
                  <c:v>36499</c:v>
                </c:pt>
                <c:pt idx="2239">
                  <c:v>36500</c:v>
                </c:pt>
                <c:pt idx="2240">
                  <c:v>36501</c:v>
                </c:pt>
                <c:pt idx="2241">
                  <c:v>36502</c:v>
                </c:pt>
                <c:pt idx="2242">
                  <c:v>36503</c:v>
                </c:pt>
                <c:pt idx="2243">
                  <c:v>36504</c:v>
                </c:pt>
                <c:pt idx="2244">
                  <c:v>36505</c:v>
                </c:pt>
                <c:pt idx="2245">
                  <c:v>36506</c:v>
                </c:pt>
                <c:pt idx="2246">
                  <c:v>36507</c:v>
                </c:pt>
                <c:pt idx="2247">
                  <c:v>36508</c:v>
                </c:pt>
                <c:pt idx="2248">
                  <c:v>36509</c:v>
                </c:pt>
                <c:pt idx="2249">
                  <c:v>36510</c:v>
                </c:pt>
                <c:pt idx="2250">
                  <c:v>36511</c:v>
                </c:pt>
                <c:pt idx="2251">
                  <c:v>36512</c:v>
                </c:pt>
                <c:pt idx="2252">
                  <c:v>36513</c:v>
                </c:pt>
                <c:pt idx="2253">
                  <c:v>36514</c:v>
                </c:pt>
                <c:pt idx="2254">
                  <c:v>36515</c:v>
                </c:pt>
                <c:pt idx="2255">
                  <c:v>36516</c:v>
                </c:pt>
                <c:pt idx="2256">
                  <c:v>36517</c:v>
                </c:pt>
                <c:pt idx="2257">
                  <c:v>36518</c:v>
                </c:pt>
                <c:pt idx="2258">
                  <c:v>36519</c:v>
                </c:pt>
                <c:pt idx="2259">
                  <c:v>36520</c:v>
                </c:pt>
                <c:pt idx="2260">
                  <c:v>36521</c:v>
                </c:pt>
                <c:pt idx="2261">
                  <c:v>36522</c:v>
                </c:pt>
                <c:pt idx="2262">
                  <c:v>36523</c:v>
                </c:pt>
                <c:pt idx="2263">
                  <c:v>36524</c:v>
                </c:pt>
                <c:pt idx="2264">
                  <c:v>36525</c:v>
                </c:pt>
                <c:pt idx="2265">
                  <c:v>36526</c:v>
                </c:pt>
                <c:pt idx="2266">
                  <c:v>36527</c:v>
                </c:pt>
                <c:pt idx="2267">
                  <c:v>36528</c:v>
                </c:pt>
                <c:pt idx="2268">
                  <c:v>36529</c:v>
                </c:pt>
                <c:pt idx="2269">
                  <c:v>36530</c:v>
                </c:pt>
                <c:pt idx="2270">
                  <c:v>36531</c:v>
                </c:pt>
                <c:pt idx="2271">
                  <c:v>36532</c:v>
                </c:pt>
                <c:pt idx="2272">
                  <c:v>36533</c:v>
                </c:pt>
                <c:pt idx="2273">
                  <c:v>36534</c:v>
                </c:pt>
                <c:pt idx="2274">
                  <c:v>36535</c:v>
                </c:pt>
                <c:pt idx="2275">
                  <c:v>36536</c:v>
                </c:pt>
                <c:pt idx="2276">
                  <c:v>36537</c:v>
                </c:pt>
                <c:pt idx="2277">
                  <c:v>36538</c:v>
                </c:pt>
                <c:pt idx="2278">
                  <c:v>36539</c:v>
                </c:pt>
                <c:pt idx="2279">
                  <c:v>36540</c:v>
                </c:pt>
                <c:pt idx="2280">
                  <c:v>36541</c:v>
                </c:pt>
                <c:pt idx="2281">
                  <c:v>36542</c:v>
                </c:pt>
                <c:pt idx="2282">
                  <c:v>36543</c:v>
                </c:pt>
                <c:pt idx="2283">
                  <c:v>36544</c:v>
                </c:pt>
                <c:pt idx="2284">
                  <c:v>36545</c:v>
                </c:pt>
                <c:pt idx="2285">
                  <c:v>36546</c:v>
                </c:pt>
                <c:pt idx="2286">
                  <c:v>36547</c:v>
                </c:pt>
                <c:pt idx="2287">
                  <c:v>36548</c:v>
                </c:pt>
                <c:pt idx="2288">
                  <c:v>36549</c:v>
                </c:pt>
                <c:pt idx="2289">
                  <c:v>36550</c:v>
                </c:pt>
                <c:pt idx="2290">
                  <c:v>36551</c:v>
                </c:pt>
                <c:pt idx="2291">
                  <c:v>36552</c:v>
                </c:pt>
                <c:pt idx="2292">
                  <c:v>36553</c:v>
                </c:pt>
                <c:pt idx="2293">
                  <c:v>36554</c:v>
                </c:pt>
                <c:pt idx="2294">
                  <c:v>36555</c:v>
                </c:pt>
                <c:pt idx="2295">
                  <c:v>36556</c:v>
                </c:pt>
                <c:pt idx="2296">
                  <c:v>36557</c:v>
                </c:pt>
                <c:pt idx="2297">
                  <c:v>36558</c:v>
                </c:pt>
                <c:pt idx="2298">
                  <c:v>36559</c:v>
                </c:pt>
                <c:pt idx="2299">
                  <c:v>36560</c:v>
                </c:pt>
                <c:pt idx="2300">
                  <c:v>36561</c:v>
                </c:pt>
                <c:pt idx="2301">
                  <c:v>36562</c:v>
                </c:pt>
                <c:pt idx="2302">
                  <c:v>36563</c:v>
                </c:pt>
                <c:pt idx="2303">
                  <c:v>36564</c:v>
                </c:pt>
                <c:pt idx="2304">
                  <c:v>36565</c:v>
                </c:pt>
                <c:pt idx="2305">
                  <c:v>36566</c:v>
                </c:pt>
                <c:pt idx="2306">
                  <c:v>36567</c:v>
                </c:pt>
                <c:pt idx="2307">
                  <c:v>36568</c:v>
                </c:pt>
                <c:pt idx="2308">
                  <c:v>36569</c:v>
                </c:pt>
                <c:pt idx="2309">
                  <c:v>36570</c:v>
                </c:pt>
                <c:pt idx="2310">
                  <c:v>36571</c:v>
                </c:pt>
                <c:pt idx="2311">
                  <c:v>36572</c:v>
                </c:pt>
                <c:pt idx="2312">
                  <c:v>36573</c:v>
                </c:pt>
                <c:pt idx="2313">
                  <c:v>36574</c:v>
                </c:pt>
                <c:pt idx="2314">
                  <c:v>36575</c:v>
                </c:pt>
                <c:pt idx="2315">
                  <c:v>36576</c:v>
                </c:pt>
                <c:pt idx="2316">
                  <c:v>36577</c:v>
                </c:pt>
                <c:pt idx="2317">
                  <c:v>36578</c:v>
                </c:pt>
                <c:pt idx="2318">
                  <c:v>36579</c:v>
                </c:pt>
                <c:pt idx="2319">
                  <c:v>36580</c:v>
                </c:pt>
                <c:pt idx="2320">
                  <c:v>36581</c:v>
                </c:pt>
                <c:pt idx="2321">
                  <c:v>36582</c:v>
                </c:pt>
                <c:pt idx="2322">
                  <c:v>36583</c:v>
                </c:pt>
                <c:pt idx="2323">
                  <c:v>36584</c:v>
                </c:pt>
                <c:pt idx="2324">
                  <c:v>36585</c:v>
                </c:pt>
                <c:pt idx="2325">
                  <c:v>36586</c:v>
                </c:pt>
                <c:pt idx="2326">
                  <c:v>36587</c:v>
                </c:pt>
                <c:pt idx="2327">
                  <c:v>36588</c:v>
                </c:pt>
                <c:pt idx="2328">
                  <c:v>36589</c:v>
                </c:pt>
                <c:pt idx="2329">
                  <c:v>36590</c:v>
                </c:pt>
                <c:pt idx="2330">
                  <c:v>36591</c:v>
                </c:pt>
                <c:pt idx="2331">
                  <c:v>36592</c:v>
                </c:pt>
                <c:pt idx="2332">
                  <c:v>36593</c:v>
                </c:pt>
                <c:pt idx="2333">
                  <c:v>36594</c:v>
                </c:pt>
                <c:pt idx="2334">
                  <c:v>36595</c:v>
                </c:pt>
                <c:pt idx="2335">
                  <c:v>36596</c:v>
                </c:pt>
                <c:pt idx="2336">
                  <c:v>36597</c:v>
                </c:pt>
                <c:pt idx="2337">
                  <c:v>36598</c:v>
                </c:pt>
                <c:pt idx="2338">
                  <c:v>36599</c:v>
                </c:pt>
                <c:pt idx="2339">
                  <c:v>36600</c:v>
                </c:pt>
                <c:pt idx="2340">
                  <c:v>36601</c:v>
                </c:pt>
                <c:pt idx="2341">
                  <c:v>36602</c:v>
                </c:pt>
                <c:pt idx="2342">
                  <c:v>36603</c:v>
                </c:pt>
                <c:pt idx="2343">
                  <c:v>36604</c:v>
                </c:pt>
                <c:pt idx="2344">
                  <c:v>36605</c:v>
                </c:pt>
                <c:pt idx="2345">
                  <c:v>36606</c:v>
                </c:pt>
                <c:pt idx="2346">
                  <c:v>36607</c:v>
                </c:pt>
                <c:pt idx="2347">
                  <c:v>36608</c:v>
                </c:pt>
                <c:pt idx="2348">
                  <c:v>36609</c:v>
                </c:pt>
                <c:pt idx="2349">
                  <c:v>36610</c:v>
                </c:pt>
                <c:pt idx="2350">
                  <c:v>36611</c:v>
                </c:pt>
                <c:pt idx="2351">
                  <c:v>36612</c:v>
                </c:pt>
                <c:pt idx="2352">
                  <c:v>36613</c:v>
                </c:pt>
                <c:pt idx="2353">
                  <c:v>36614</c:v>
                </c:pt>
                <c:pt idx="2354">
                  <c:v>36615</c:v>
                </c:pt>
                <c:pt idx="2355">
                  <c:v>36616</c:v>
                </c:pt>
                <c:pt idx="2356">
                  <c:v>36617</c:v>
                </c:pt>
                <c:pt idx="2357">
                  <c:v>36618</c:v>
                </c:pt>
                <c:pt idx="2358">
                  <c:v>36619</c:v>
                </c:pt>
                <c:pt idx="2359">
                  <c:v>36620</c:v>
                </c:pt>
                <c:pt idx="2360">
                  <c:v>36621</c:v>
                </c:pt>
                <c:pt idx="2361">
                  <c:v>36622</c:v>
                </c:pt>
                <c:pt idx="2362">
                  <c:v>36623</c:v>
                </c:pt>
                <c:pt idx="2363">
                  <c:v>36624</c:v>
                </c:pt>
                <c:pt idx="2364">
                  <c:v>36625</c:v>
                </c:pt>
                <c:pt idx="2365">
                  <c:v>36626</c:v>
                </c:pt>
                <c:pt idx="2366">
                  <c:v>36627</c:v>
                </c:pt>
                <c:pt idx="2367">
                  <c:v>36628</c:v>
                </c:pt>
                <c:pt idx="2368">
                  <c:v>36629</c:v>
                </c:pt>
                <c:pt idx="2369">
                  <c:v>36630</c:v>
                </c:pt>
                <c:pt idx="2370">
                  <c:v>36631</c:v>
                </c:pt>
                <c:pt idx="2371">
                  <c:v>36632</c:v>
                </c:pt>
                <c:pt idx="2372">
                  <c:v>36633</c:v>
                </c:pt>
                <c:pt idx="2373">
                  <c:v>36634</c:v>
                </c:pt>
                <c:pt idx="2374">
                  <c:v>36635</c:v>
                </c:pt>
                <c:pt idx="2375">
                  <c:v>36636</c:v>
                </c:pt>
                <c:pt idx="2376">
                  <c:v>36637</c:v>
                </c:pt>
                <c:pt idx="2377">
                  <c:v>36638</c:v>
                </c:pt>
                <c:pt idx="2378">
                  <c:v>36639</c:v>
                </c:pt>
                <c:pt idx="2379">
                  <c:v>36640</c:v>
                </c:pt>
                <c:pt idx="2380">
                  <c:v>36641</c:v>
                </c:pt>
                <c:pt idx="2381">
                  <c:v>36642</c:v>
                </c:pt>
                <c:pt idx="2382">
                  <c:v>36643</c:v>
                </c:pt>
                <c:pt idx="2383">
                  <c:v>36644</c:v>
                </c:pt>
                <c:pt idx="2384">
                  <c:v>36645</c:v>
                </c:pt>
                <c:pt idx="2385">
                  <c:v>36646</c:v>
                </c:pt>
                <c:pt idx="2386">
                  <c:v>36647</c:v>
                </c:pt>
                <c:pt idx="2387">
                  <c:v>36648</c:v>
                </c:pt>
                <c:pt idx="2388">
                  <c:v>36649</c:v>
                </c:pt>
                <c:pt idx="2389">
                  <c:v>36650</c:v>
                </c:pt>
                <c:pt idx="2390">
                  <c:v>36651</c:v>
                </c:pt>
                <c:pt idx="2391">
                  <c:v>36652</c:v>
                </c:pt>
                <c:pt idx="2392">
                  <c:v>36653</c:v>
                </c:pt>
                <c:pt idx="2393">
                  <c:v>36654</c:v>
                </c:pt>
                <c:pt idx="2394">
                  <c:v>36655</c:v>
                </c:pt>
                <c:pt idx="2395">
                  <c:v>36656</c:v>
                </c:pt>
                <c:pt idx="2396">
                  <c:v>36657</c:v>
                </c:pt>
                <c:pt idx="2397">
                  <c:v>36658</c:v>
                </c:pt>
                <c:pt idx="2398">
                  <c:v>36659</c:v>
                </c:pt>
                <c:pt idx="2399">
                  <c:v>36660</c:v>
                </c:pt>
                <c:pt idx="2400">
                  <c:v>36661</c:v>
                </c:pt>
                <c:pt idx="2401">
                  <c:v>36662</c:v>
                </c:pt>
                <c:pt idx="2402">
                  <c:v>36663</c:v>
                </c:pt>
                <c:pt idx="2403">
                  <c:v>36664</c:v>
                </c:pt>
                <c:pt idx="2404">
                  <c:v>36665</c:v>
                </c:pt>
                <c:pt idx="2405">
                  <c:v>36666</c:v>
                </c:pt>
                <c:pt idx="2406">
                  <c:v>36667</c:v>
                </c:pt>
                <c:pt idx="2407">
                  <c:v>36668</c:v>
                </c:pt>
                <c:pt idx="2408">
                  <c:v>36669</c:v>
                </c:pt>
                <c:pt idx="2409">
                  <c:v>36670</c:v>
                </c:pt>
                <c:pt idx="2410">
                  <c:v>36671</c:v>
                </c:pt>
                <c:pt idx="2411">
                  <c:v>36672</c:v>
                </c:pt>
                <c:pt idx="2412">
                  <c:v>36673</c:v>
                </c:pt>
                <c:pt idx="2413">
                  <c:v>36674</c:v>
                </c:pt>
                <c:pt idx="2414">
                  <c:v>36675</c:v>
                </c:pt>
                <c:pt idx="2415">
                  <c:v>36676</c:v>
                </c:pt>
                <c:pt idx="2416">
                  <c:v>36677</c:v>
                </c:pt>
                <c:pt idx="2417">
                  <c:v>36678</c:v>
                </c:pt>
                <c:pt idx="2418">
                  <c:v>36679</c:v>
                </c:pt>
                <c:pt idx="2419">
                  <c:v>36680</c:v>
                </c:pt>
                <c:pt idx="2420">
                  <c:v>36681</c:v>
                </c:pt>
                <c:pt idx="2421">
                  <c:v>36682</c:v>
                </c:pt>
                <c:pt idx="2422">
                  <c:v>36683</c:v>
                </c:pt>
                <c:pt idx="2423">
                  <c:v>36684</c:v>
                </c:pt>
                <c:pt idx="2424">
                  <c:v>36685</c:v>
                </c:pt>
                <c:pt idx="2425">
                  <c:v>36686</c:v>
                </c:pt>
                <c:pt idx="2426">
                  <c:v>36687</c:v>
                </c:pt>
                <c:pt idx="2427">
                  <c:v>36688</c:v>
                </c:pt>
                <c:pt idx="2428">
                  <c:v>36689</c:v>
                </c:pt>
                <c:pt idx="2429">
                  <c:v>36690</c:v>
                </c:pt>
                <c:pt idx="2430">
                  <c:v>36691</c:v>
                </c:pt>
                <c:pt idx="2431">
                  <c:v>36692</c:v>
                </c:pt>
                <c:pt idx="2432">
                  <c:v>36693</c:v>
                </c:pt>
                <c:pt idx="2433">
                  <c:v>36694</c:v>
                </c:pt>
                <c:pt idx="2434">
                  <c:v>36695</c:v>
                </c:pt>
                <c:pt idx="2435">
                  <c:v>36696</c:v>
                </c:pt>
                <c:pt idx="2436">
                  <c:v>36697</c:v>
                </c:pt>
                <c:pt idx="2437">
                  <c:v>36698</c:v>
                </c:pt>
                <c:pt idx="2438">
                  <c:v>36699</c:v>
                </c:pt>
                <c:pt idx="2439">
                  <c:v>36700</c:v>
                </c:pt>
                <c:pt idx="2440">
                  <c:v>36701</c:v>
                </c:pt>
                <c:pt idx="2441">
                  <c:v>36702</c:v>
                </c:pt>
                <c:pt idx="2442">
                  <c:v>36703</c:v>
                </c:pt>
                <c:pt idx="2443">
                  <c:v>36704</c:v>
                </c:pt>
                <c:pt idx="2444">
                  <c:v>36705</c:v>
                </c:pt>
                <c:pt idx="2445">
                  <c:v>36706</c:v>
                </c:pt>
                <c:pt idx="2446">
                  <c:v>36707</c:v>
                </c:pt>
                <c:pt idx="2447">
                  <c:v>36708</c:v>
                </c:pt>
                <c:pt idx="2448">
                  <c:v>36709</c:v>
                </c:pt>
                <c:pt idx="2449">
                  <c:v>36710</c:v>
                </c:pt>
                <c:pt idx="2450">
                  <c:v>36711</c:v>
                </c:pt>
                <c:pt idx="2451">
                  <c:v>36712</c:v>
                </c:pt>
                <c:pt idx="2452">
                  <c:v>36713</c:v>
                </c:pt>
                <c:pt idx="2453">
                  <c:v>36714</c:v>
                </c:pt>
                <c:pt idx="2454">
                  <c:v>36715</c:v>
                </c:pt>
                <c:pt idx="2455">
                  <c:v>36716</c:v>
                </c:pt>
                <c:pt idx="2456">
                  <c:v>36717</c:v>
                </c:pt>
                <c:pt idx="2457">
                  <c:v>36718</c:v>
                </c:pt>
                <c:pt idx="2458">
                  <c:v>36719</c:v>
                </c:pt>
                <c:pt idx="2459">
                  <c:v>36720</c:v>
                </c:pt>
                <c:pt idx="2460">
                  <c:v>36721</c:v>
                </c:pt>
                <c:pt idx="2461">
                  <c:v>36722</c:v>
                </c:pt>
                <c:pt idx="2462">
                  <c:v>36723</c:v>
                </c:pt>
                <c:pt idx="2463">
                  <c:v>36724</c:v>
                </c:pt>
                <c:pt idx="2464">
                  <c:v>36725</c:v>
                </c:pt>
                <c:pt idx="2465">
                  <c:v>36726</c:v>
                </c:pt>
                <c:pt idx="2466">
                  <c:v>36727</c:v>
                </c:pt>
                <c:pt idx="2467">
                  <c:v>36728</c:v>
                </c:pt>
                <c:pt idx="2468">
                  <c:v>36729</c:v>
                </c:pt>
                <c:pt idx="2469">
                  <c:v>36730</c:v>
                </c:pt>
                <c:pt idx="2470">
                  <c:v>36731</c:v>
                </c:pt>
                <c:pt idx="2471">
                  <c:v>36732</c:v>
                </c:pt>
                <c:pt idx="2472">
                  <c:v>36733</c:v>
                </c:pt>
                <c:pt idx="2473">
                  <c:v>36734</c:v>
                </c:pt>
                <c:pt idx="2474">
                  <c:v>36735</c:v>
                </c:pt>
                <c:pt idx="2475">
                  <c:v>36736</c:v>
                </c:pt>
                <c:pt idx="2476">
                  <c:v>36737</c:v>
                </c:pt>
                <c:pt idx="2477">
                  <c:v>36738</c:v>
                </c:pt>
                <c:pt idx="2478">
                  <c:v>36739</c:v>
                </c:pt>
                <c:pt idx="2479">
                  <c:v>36740</c:v>
                </c:pt>
                <c:pt idx="2480">
                  <c:v>36741</c:v>
                </c:pt>
                <c:pt idx="2481">
                  <c:v>36742</c:v>
                </c:pt>
                <c:pt idx="2482">
                  <c:v>36743</c:v>
                </c:pt>
                <c:pt idx="2483">
                  <c:v>36744</c:v>
                </c:pt>
                <c:pt idx="2484">
                  <c:v>36745</c:v>
                </c:pt>
                <c:pt idx="2485">
                  <c:v>36746</c:v>
                </c:pt>
                <c:pt idx="2486">
                  <c:v>36747</c:v>
                </c:pt>
                <c:pt idx="2487">
                  <c:v>36748</c:v>
                </c:pt>
                <c:pt idx="2488">
                  <c:v>36749</c:v>
                </c:pt>
                <c:pt idx="2489">
                  <c:v>36750</c:v>
                </c:pt>
                <c:pt idx="2490">
                  <c:v>36751</c:v>
                </c:pt>
                <c:pt idx="2491">
                  <c:v>36752</c:v>
                </c:pt>
                <c:pt idx="2492">
                  <c:v>36753</c:v>
                </c:pt>
                <c:pt idx="2493">
                  <c:v>36754</c:v>
                </c:pt>
                <c:pt idx="2494">
                  <c:v>36755</c:v>
                </c:pt>
                <c:pt idx="2495">
                  <c:v>36756</c:v>
                </c:pt>
                <c:pt idx="2496">
                  <c:v>36757</c:v>
                </c:pt>
                <c:pt idx="2497">
                  <c:v>36758</c:v>
                </c:pt>
                <c:pt idx="2498">
                  <c:v>36759</c:v>
                </c:pt>
                <c:pt idx="2499">
                  <c:v>36760</c:v>
                </c:pt>
                <c:pt idx="2500">
                  <c:v>36761</c:v>
                </c:pt>
                <c:pt idx="2501">
                  <c:v>36762</c:v>
                </c:pt>
                <c:pt idx="2502">
                  <c:v>36763</c:v>
                </c:pt>
                <c:pt idx="2503">
                  <c:v>36764</c:v>
                </c:pt>
                <c:pt idx="2504">
                  <c:v>36765</c:v>
                </c:pt>
                <c:pt idx="2505">
                  <c:v>36766</c:v>
                </c:pt>
                <c:pt idx="2506">
                  <c:v>36767</c:v>
                </c:pt>
                <c:pt idx="2507">
                  <c:v>36768</c:v>
                </c:pt>
                <c:pt idx="2508">
                  <c:v>36769</c:v>
                </c:pt>
                <c:pt idx="2509">
                  <c:v>36770</c:v>
                </c:pt>
                <c:pt idx="2510">
                  <c:v>36771</c:v>
                </c:pt>
                <c:pt idx="2511">
                  <c:v>36772</c:v>
                </c:pt>
                <c:pt idx="2512">
                  <c:v>36773</c:v>
                </c:pt>
                <c:pt idx="2513">
                  <c:v>36774</c:v>
                </c:pt>
                <c:pt idx="2514">
                  <c:v>36775</c:v>
                </c:pt>
                <c:pt idx="2515">
                  <c:v>36776</c:v>
                </c:pt>
                <c:pt idx="2516">
                  <c:v>36777</c:v>
                </c:pt>
                <c:pt idx="2517">
                  <c:v>36778</c:v>
                </c:pt>
                <c:pt idx="2518">
                  <c:v>36779</c:v>
                </c:pt>
                <c:pt idx="2519">
                  <c:v>36780</c:v>
                </c:pt>
                <c:pt idx="2520">
                  <c:v>36781</c:v>
                </c:pt>
                <c:pt idx="2521">
                  <c:v>36782</c:v>
                </c:pt>
                <c:pt idx="2522">
                  <c:v>36783</c:v>
                </c:pt>
                <c:pt idx="2523">
                  <c:v>36784</c:v>
                </c:pt>
                <c:pt idx="2524">
                  <c:v>36785</c:v>
                </c:pt>
                <c:pt idx="2525">
                  <c:v>36786</c:v>
                </c:pt>
                <c:pt idx="2526">
                  <c:v>36787</c:v>
                </c:pt>
                <c:pt idx="2527">
                  <c:v>36788</c:v>
                </c:pt>
                <c:pt idx="2528">
                  <c:v>36789</c:v>
                </c:pt>
                <c:pt idx="2529">
                  <c:v>36790</c:v>
                </c:pt>
                <c:pt idx="2530">
                  <c:v>36791</c:v>
                </c:pt>
                <c:pt idx="2531">
                  <c:v>36792</c:v>
                </c:pt>
                <c:pt idx="2532">
                  <c:v>36793</c:v>
                </c:pt>
                <c:pt idx="2533">
                  <c:v>36794</c:v>
                </c:pt>
                <c:pt idx="2534">
                  <c:v>36795</c:v>
                </c:pt>
                <c:pt idx="2535">
                  <c:v>36796</c:v>
                </c:pt>
                <c:pt idx="2536">
                  <c:v>36797</c:v>
                </c:pt>
                <c:pt idx="2537">
                  <c:v>36798</c:v>
                </c:pt>
                <c:pt idx="2538">
                  <c:v>36799</c:v>
                </c:pt>
                <c:pt idx="2539">
                  <c:v>36800</c:v>
                </c:pt>
                <c:pt idx="2540">
                  <c:v>36801</c:v>
                </c:pt>
                <c:pt idx="2541">
                  <c:v>36802</c:v>
                </c:pt>
                <c:pt idx="2542">
                  <c:v>36803</c:v>
                </c:pt>
                <c:pt idx="2543">
                  <c:v>36804</c:v>
                </c:pt>
                <c:pt idx="2544">
                  <c:v>36805</c:v>
                </c:pt>
                <c:pt idx="2545">
                  <c:v>36806</c:v>
                </c:pt>
                <c:pt idx="2546">
                  <c:v>36807</c:v>
                </c:pt>
                <c:pt idx="2547">
                  <c:v>36808</c:v>
                </c:pt>
                <c:pt idx="2548">
                  <c:v>36809</c:v>
                </c:pt>
                <c:pt idx="2549">
                  <c:v>36810</c:v>
                </c:pt>
                <c:pt idx="2550">
                  <c:v>36811</c:v>
                </c:pt>
                <c:pt idx="2551">
                  <c:v>36812</c:v>
                </c:pt>
                <c:pt idx="2552">
                  <c:v>36813</c:v>
                </c:pt>
                <c:pt idx="2553">
                  <c:v>36814</c:v>
                </c:pt>
                <c:pt idx="2554">
                  <c:v>36815</c:v>
                </c:pt>
                <c:pt idx="2555">
                  <c:v>36816</c:v>
                </c:pt>
                <c:pt idx="2556">
                  <c:v>36817</c:v>
                </c:pt>
                <c:pt idx="2557">
                  <c:v>36818</c:v>
                </c:pt>
                <c:pt idx="2558">
                  <c:v>36819</c:v>
                </c:pt>
                <c:pt idx="2559">
                  <c:v>36820</c:v>
                </c:pt>
                <c:pt idx="2560">
                  <c:v>36821</c:v>
                </c:pt>
                <c:pt idx="2561">
                  <c:v>36822</c:v>
                </c:pt>
                <c:pt idx="2562">
                  <c:v>36823</c:v>
                </c:pt>
                <c:pt idx="2563">
                  <c:v>36824</c:v>
                </c:pt>
                <c:pt idx="2564">
                  <c:v>36825</c:v>
                </c:pt>
                <c:pt idx="2565">
                  <c:v>36826</c:v>
                </c:pt>
                <c:pt idx="2566">
                  <c:v>36827</c:v>
                </c:pt>
                <c:pt idx="2567">
                  <c:v>36828</c:v>
                </c:pt>
                <c:pt idx="2568">
                  <c:v>36829</c:v>
                </c:pt>
                <c:pt idx="2569">
                  <c:v>36830</c:v>
                </c:pt>
                <c:pt idx="2570">
                  <c:v>36831</c:v>
                </c:pt>
                <c:pt idx="2571">
                  <c:v>36832</c:v>
                </c:pt>
                <c:pt idx="2572">
                  <c:v>36833</c:v>
                </c:pt>
                <c:pt idx="2573">
                  <c:v>36834</c:v>
                </c:pt>
                <c:pt idx="2574">
                  <c:v>36835</c:v>
                </c:pt>
                <c:pt idx="2575">
                  <c:v>36836</c:v>
                </c:pt>
                <c:pt idx="2576">
                  <c:v>36837</c:v>
                </c:pt>
                <c:pt idx="2577">
                  <c:v>36838</c:v>
                </c:pt>
                <c:pt idx="2578">
                  <c:v>36839</c:v>
                </c:pt>
                <c:pt idx="2579">
                  <c:v>36840</c:v>
                </c:pt>
                <c:pt idx="2580">
                  <c:v>36841</c:v>
                </c:pt>
                <c:pt idx="2581">
                  <c:v>36842</c:v>
                </c:pt>
                <c:pt idx="2582">
                  <c:v>36843</c:v>
                </c:pt>
                <c:pt idx="2583">
                  <c:v>36844</c:v>
                </c:pt>
                <c:pt idx="2584">
                  <c:v>36845</c:v>
                </c:pt>
                <c:pt idx="2585">
                  <c:v>36846</c:v>
                </c:pt>
                <c:pt idx="2586">
                  <c:v>36847</c:v>
                </c:pt>
                <c:pt idx="2587">
                  <c:v>36848</c:v>
                </c:pt>
                <c:pt idx="2588">
                  <c:v>36849</c:v>
                </c:pt>
                <c:pt idx="2589">
                  <c:v>36850</c:v>
                </c:pt>
                <c:pt idx="2590">
                  <c:v>36851</c:v>
                </c:pt>
                <c:pt idx="2591">
                  <c:v>36852</c:v>
                </c:pt>
                <c:pt idx="2592">
                  <c:v>36853</c:v>
                </c:pt>
                <c:pt idx="2593">
                  <c:v>36854</c:v>
                </c:pt>
                <c:pt idx="2594">
                  <c:v>36855</c:v>
                </c:pt>
                <c:pt idx="2595">
                  <c:v>36856</c:v>
                </c:pt>
                <c:pt idx="2596">
                  <c:v>36857</c:v>
                </c:pt>
                <c:pt idx="2597">
                  <c:v>36858</c:v>
                </c:pt>
                <c:pt idx="2598">
                  <c:v>36859</c:v>
                </c:pt>
                <c:pt idx="2599">
                  <c:v>36860</c:v>
                </c:pt>
                <c:pt idx="2600">
                  <c:v>36861</c:v>
                </c:pt>
                <c:pt idx="2601">
                  <c:v>36862</c:v>
                </c:pt>
                <c:pt idx="2602">
                  <c:v>36863</c:v>
                </c:pt>
                <c:pt idx="2603">
                  <c:v>36864</c:v>
                </c:pt>
                <c:pt idx="2604">
                  <c:v>36865</c:v>
                </c:pt>
                <c:pt idx="2605">
                  <c:v>36866</c:v>
                </c:pt>
                <c:pt idx="2606">
                  <c:v>36867</c:v>
                </c:pt>
                <c:pt idx="2607">
                  <c:v>36868</c:v>
                </c:pt>
                <c:pt idx="2608">
                  <c:v>36869</c:v>
                </c:pt>
                <c:pt idx="2609">
                  <c:v>36870</c:v>
                </c:pt>
                <c:pt idx="2610">
                  <c:v>36871</c:v>
                </c:pt>
                <c:pt idx="2611">
                  <c:v>36872</c:v>
                </c:pt>
                <c:pt idx="2612">
                  <c:v>36873</c:v>
                </c:pt>
                <c:pt idx="2613">
                  <c:v>36874</c:v>
                </c:pt>
                <c:pt idx="2614">
                  <c:v>36875</c:v>
                </c:pt>
                <c:pt idx="2615">
                  <c:v>36876</c:v>
                </c:pt>
                <c:pt idx="2616">
                  <c:v>36877</c:v>
                </c:pt>
                <c:pt idx="2617">
                  <c:v>36878</c:v>
                </c:pt>
                <c:pt idx="2618">
                  <c:v>36879</c:v>
                </c:pt>
                <c:pt idx="2619">
                  <c:v>36880</c:v>
                </c:pt>
                <c:pt idx="2620">
                  <c:v>36881</c:v>
                </c:pt>
                <c:pt idx="2621">
                  <c:v>36882</c:v>
                </c:pt>
                <c:pt idx="2622">
                  <c:v>36883</c:v>
                </c:pt>
                <c:pt idx="2623">
                  <c:v>36884</c:v>
                </c:pt>
                <c:pt idx="2624">
                  <c:v>36885</c:v>
                </c:pt>
                <c:pt idx="2625">
                  <c:v>36886</c:v>
                </c:pt>
                <c:pt idx="2626">
                  <c:v>36887</c:v>
                </c:pt>
                <c:pt idx="2627">
                  <c:v>36888</c:v>
                </c:pt>
                <c:pt idx="2628">
                  <c:v>36889</c:v>
                </c:pt>
                <c:pt idx="2629">
                  <c:v>36890</c:v>
                </c:pt>
                <c:pt idx="2630">
                  <c:v>36891</c:v>
                </c:pt>
                <c:pt idx="2631">
                  <c:v>36892</c:v>
                </c:pt>
                <c:pt idx="2632">
                  <c:v>36893</c:v>
                </c:pt>
                <c:pt idx="2633">
                  <c:v>36894</c:v>
                </c:pt>
                <c:pt idx="2634">
                  <c:v>36895</c:v>
                </c:pt>
                <c:pt idx="2635">
                  <c:v>36896</c:v>
                </c:pt>
                <c:pt idx="2636">
                  <c:v>36897</c:v>
                </c:pt>
                <c:pt idx="2637">
                  <c:v>36898</c:v>
                </c:pt>
                <c:pt idx="2638">
                  <c:v>36899</c:v>
                </c:pt>
                <c:pt idx="2639">
                  <c:v>36900</c:v>
                </c:pt>
                <c:pt idx="2640">
                  <c:v>36901</c:v>
                </c:pt>
                <c:pt idx="2641">
                  <c:v>36902</c:v>
                </c:pt>
                <c:pt idx="2642">
                  <c:v>36903</c:v>
                </c:pt>
                <c:pt idx="2643">
                  <c:v>36904</c:v>
                </c:pt>
                <c:pt idx="2644">
                  <c:v>36905</c:v>
                </c:pt>
                <c:pt idx="2645">
                  <c:v>36906</c:v>
                </c:pt>
                <c:pt idx="2646">
                  <c:v>36907</c:v>
                </c:pt>
                <c:pt idx="2647">
                  <c:v>36908</c:v>
                </c:pt>
                <c:pt idx="2648">
                  <c:v>36909</c:v>
                </c:pt>
                <c:pt idx="2649">
                  <c:v>36910</c:v>
                </c:pt>
                <c:pt idx="2650">
                  <c:v>36911</c:v>
                </c:pt>
                <c:pt idx="2651">
                  <c:v>36912</c:v>
                </c:pt>
                <c:pt idx="2652">
                  <c:v>36913</c:v>
                </c:pt>
                <c:pt idx="2653">
                  <c:v>36914</c:v>
                </c:pt>
                <c:pt idx="2654">
                  <c:v>36915</c:v>
                </c:pt>
                <c:pt idx="2655">
                  <c:v>36916</c:v>
                </c:pt>
                <c:pt idx="2656">
                  <c:v>36917</c:v>
                </c:pt>
                <c:pt idx="2657">
                  <c:v>36918</c:v>
                </c:pt>
                <c:pt idx="2658">
                  <c:v>36919</c:v>
                </c:pt>
                <c:pt idx="2659">
                  <c:v>36920</c:v>
                </c:pt>
                <c:pt idx="2660">
                  <c:v>36921</c:v>
                </c:pt>
                <c:pt idx="2661">
                  <c:v>36922</c:v>
                </c:pt>
                <c:pt idx="2662">
                  <c:v>36923</c:v>
                </c:pt>
                <c:pt idx="2663">
                  <c:v>36924</c:v>
                </c:pt>
                <c:pt idx="2664">
                  <c:v>36925</c:v>
                </c:pt>
                <c:pt idx="2665">
                  <c:v>36926</c:v>
                </c:pt>
                <c:pt idx="2666">
                  <c:v>36927</c:v>
                </c:pt>
                <c:pt idx="2667">
                  <c:v>36928</c:v>
                </c:pt>
                <c:pt idx="2668">
                  <c:v>36929</c:v>
                </c:pt>
                <c:pt idx="2669">
                  <c:v>36930</c:v>
                </c:pt>
                <c:pt idx="2670">
                  <c:v>36931</c:v>
                </c:pt>
                <c:pt idx="2671">
                  <c:v>36932</c:v>
                </c:pt>
                <c:pt idx="2672">
                  <c:v>36933</c:v>
                </c:pt>
                <c:pt idx="2673">
                  <c:v>36934</c:v>
                </c:pt>
                <c:pt idx="2674">
                  <c:v>36935</c:v>
                </c:pt>
                <c:pt idx="2675">
                  <c:v>36936</c:v>
                </c:pt>
                <c:pt idx="2676">
                  <c:v>36937</c:v>
                </c:pt>
                <c:pt idx="2677">
                  <c:v>36938</c:v>
                </c:pt>
                <c:pt idx="2678">
                  <c:v>36939</c:v>
                </c:pt>
                <c:pt idx="2679">
                  <c:v>36940</c:v>
                </c:pt>
                <c:pt idx="2680">
                  <c:v>36941</c:v>
                </c:pt>
                <c:pt idx="2681">
                  <c:v>36942</c:v>
                </c:pt>
                <c:pt idx="2682">
                  <c:v>36943</c:v>
                </c:pt>
                <c:pt idx="2683">
                  <c:v>36944</c:v>
                </c:pt>
                <c:pt idx="2684">
                  <c:v>36945</c:v>
                </c:pt>
                <c:pt idx="2685">
                  <c:v>36946</c:v>
                </c:pt>
                <c:pt idx="2686">
                  <c:v>36947</c:v>
                </c:pt>
                <c:pt idx="2687">
                  <c:v>36948</c:v>
                </c:pt>
                <c:pt idx="2688">
                  <c:v>36949</c:v>
                </c:pt>
                <c:pt idx="2689">
                  <c:v>36950</c:v>
                </c:pt>
                <c:pt idx="2690">
                  <c:v>36951</c:v>
                </c:pt>
                <c:pt idx="2691">
                  <c:v>36952</c:v>
                </c:pt>
                <c:pt idx="2692">
                  <c:v>36953</c:v>
                </c:pt>
                <c:pt idx="2693">
                  <c:v>36954</c:v>
                </c:pt>
                <c:pt idx="2694">
                  <c:v>36955</c:v>
                </c:pt>
                <c:pt idx="2695">
                  <c:v>36956</c:v>
                </c:pt>
                <c:pt idx="2696">
                  <c:v>36957</c:v>
                </c:pt>
                <c:pt idx="2697">
                  <c:v>36958</c:v>
                </c:pt>
                <c:pt idx="2698">
                  <c:v>36959</c:v>
                </c:pt>
                <c:pt idx="2699">
                  <c:v>36960</c:v>
                </c:pt>
                <c:pt idx="2700">
                  <c:v>36961</c:v>
                </c:pt>
                <c:pt idx="2701">
                  <c:v>36962</c:v>
                </c:pt>
                <c:pt idx="2702">
                  <c:v>36963</c:v>
                </c:pt>
                <c:pt idx="2703">
                  <c:v>36964</c:v>
                </c:pt>
                <c:pt idx="2704">
                  <c:v>36965</c:v>
                </c:pt>
                <c:pt idx="2705">
                  <c:v>36966</c:v>
                </c:pt>
                <c:pt idx="2706">
                  <c:v>36967</c:v>
                </c:pt>
                <c:pt idx="2707">
                  <c:v>36968</c:v>
                </c:pt>
                <c:pt idx="2708">
                  <c:v>36969</c:v>
                </c:pt>
                <c:pt idx="2709">
                  <c:v>36970</c:v>
                </c:pt>
                <c:pt idx="2710">
                  <c:v>36971</c:v>
                </c:pt>
                <c:pt idx="2711">
                  <c:v>36972</c:v>
                </c:pt>
                <c:pt idx="2712">
                  <c:v>36973</c:v>
                </c:pt>
                <c:pt idx="2713">
                  <c:v>36974</c:v>
                </c:pt>
                <c:pt idx="2714">
                  <c:v>36975</c:v>
                </c:pt>
                <c:pt idx="2715">
                  <c:v>36976</c:v>
                </c:pt>
                <c:pt idx="2716">
                  <c:v>36977</c:v>
                </c:pt>
                <c:pt idx="2717">
                  <c:v>36978</c:v>
                </c:pt>
                <c:pt idx="2718">
                  <c:v>36979</c:v>
                </c:pt>
                <c:pt idx="2719">
                  <c:v>36980</c:v>
                </c:pt>
                <c:pt idx="2720">
                  <c:v>36981</c:v>
                </c:pt>
                <c:pt idx="2721">
                  <c:v>36982</c:v>
                </c:pt>
                <c:pt idx="2722">
                  <c:v>36983</c:v>
                </c:pt>
                <c:pt idx="2723">
                  <c:v>36984</c:v>
                </c:pt>
                <c:pt idx="2724">
                  <c:v>36985</c:v>
                </c:pt>
                <c:pt idx="2725">
                  <c:v>36986</c:v>
                </c:pt>
                <c:pt idx="2726">
                  <c:v>36987</c:v>
                </c:pt>
                <c:pt idx="2727">
                  <c:v>36988</c:v>
                </c:pt>
                <c:pt idx="2728">
                  <c:v>36989</c:v>
                </c:pt>
                <c:pt idx="2729">
                  <c:v>36990</c:v>
                </c:pt>
                <c:pt idx="2730">
                  <c:v>36991</c:v>
                </c:pt>
                <c:pt idx="2731">
                  <c:v>36992</c:v>
                </c:pt>
                <c:pt idx="2732">
                  <c:v>36993</c:v>
                </c:pt>
                <c:pt idx="2733">
                  <c:v>36994</c:v>
                </c:pt>
                <c:pt idx="2734">
                  <c:v>36995</c:v>
                </c:pt>
                <c:pt idx="2735">
                  <c:v>36996</c:v>
                </c:pt>
                <c:pt idx="2736">
                  <c:v>36997</c:v>
                </c:pt>
                <c:pt idx="2737">
                  <c:v>36998</c:v>
                </c:pt>
                <c:pt idx="2738">
                  <c:v>36999</c:v>
                </c:pt>
                <c:pt idx="2739">
                  <c:v>37000</c:v>
                </c:pt>
                <c:pt idx="2740">
                  <c:v>37001</c:v>
                </c:pt>
                <c:pt idx="2741">
                  <c:v>37002</c:v>
                </c:pt>
                <c:pt idx="2742">
                  <c:v>37003</c:v>
                </c:pt>
                <c:pt idx="2743">
                  <c:v>37004</c:v>
                </c:pt>
                <c:pt idx="2744">
                  <c:v>37005</c:v>
                </c:pt>
                <c:pt idx="2745">
                  <c:v>37006</c:v>
                </c:pt>
                <c:pt idx="2746">
                  <c:v>37007</c:v>
                </c:pt>
                <c:pt idx="2747">
                  <c:v>37008</c:v>
                </c:pt>
                <c:pt idx="2748">
                  <c:v>37009</c:v>
                </c:pt>
                <c:pt idx="2749">
                  <c:v>37010</c:v>
                </c:pt>
                <c:pt idx="2750">
                  <c:v>37011</c:v>
                </c:pt>
                <c:pt idx="2751">
                  <c:v>37012</c:v>
                </c:pt>
                <c:pt idx="2752">
                  <c:v>37013</c:v>
                </c:pt>
                <c:pt idx="2753">
                  <c:v>37014</c:v>
                </c:pt>
                <c:pt idx="2754">
                  <c:v>37015</c:v>
                </c:pt>
                <c:pt idx="2755">
                  <c:v>37016</c:v>
                </c:pt>
                <c:pt idx="2756">
                  <c:v>37017</c:v>
                </c:pt>
                <c:pt idx="2757">
                  <c:v>37018</c:v>
                </c:pt>
                <c:pt idx="2758">
                  <c:v>37019</c:v>
                </c:pt>
                <c:pt idx="2759">
                  <c:v>37020</c:v>
                </c:pt>
                <c:pt idx="2760">
                  <c:v>37021</c:v>
                </c:pt>
                <c:pt idx="2761">
                  <c:v>37022</c:v>
                </c:pt>
                <c:pt idx="2762">
                  <c:v>37023</c:v>
                </c:pt>
                <c:pt idx="2763">
                  <c:v>37024</c:v>
                </c:pt>
                <c:pt idx="2764">
                  <c:v>37025</c:v>
                </c:pt>
                <c:pt idx="2765">
                  <c:v>37026</c:v>
                </c:pt>
                <c:pt idx="2766">
                  <c:v>37027</c:v>
                </c:pt>
                <c:pt idx="2767">
                  <c:v>37028</c:v>
                </c:pt>
                <c:pt idx="2768">
                  <c:v>37029</c:v>
                </c:pt>
                <c:pt idx="2769">
                  <c:v>37030</c:v>
                </c:pt>
                <c:pt idx="2770">
                  <c:v>37031</c:v>
                </c:pt>
                <c:pt idx="2771">
                  <c:v>37032</c:v>
                </c:pt>
                <c:pt idx="2772">
                  <c:v>37033</c:v>
                </c:pt>
                <c:pt idx="2773">
                  <c:v>37034</c:v>
                </c:pt>
                <c:pt idx="2774">
                  <c:v>37035</c:v>
                </c:pt>
                <c:pt idx="2775">
                  <c:v>37036</c:v>
                </c:pt>
                <c:pt idx="2776">
                  <c:v>37037</c:v>
                </c:pt>
                <c:pt idx="2777">
                  <c:v>37038</c:v>
                </c:pt>
                <c:pt idx="2778">
                  <c:v>37039</c:v>
                </c:pt>
                <c:pt idx="2779">
                  <c:v>37040</c:v>
                </c:pt>
                <c:pt idx="2780">
                  <c:v>37041</c:v>
                </c:pt>
                <c:pt idx="2781">
                  <c:v>37042</c:v>
                </c:pt>
                <c:pt idx="2782">
                  <c:v>37043</c:v>
                </c:pt>
                <c:pt idx="2783">
                  <c:v>37044</c:v>
                </c:pt>
                <c:pt idx="2784">
                  <c:v>37045</c:v>
                </c:pt>
                <c:pt idx="2785">
                  <c:v>37046</c:v>
                </c:pt>
                <c:pt idx="2786">
                  <c:v>37047</c:v>
                </c:pt>
                <c:pt idx="2787">
                  <c:v>37048</c:v>
                </c:pt>
                <c:pt idx="2788">
                  <c:v>37049</c:v>
                </c:pt>
                <c:pt idx="2789">
                  <c:v>37050</c:v>
                </c:pt>
                <c:pt idx="2790">
                  <c:v>37051</c:v>
                </c:pt>
                <c:pt idx="2791">
                  <c:v>37052</c:v>
                </c:pt>
                <c:pt idx="2792">
                  <c:v>37053</c:v>
                </c:pt>
                <c:pt idx="2793">
                  <c:v>37054</c:v>
                </c:pt>
                <c:pt idx="2794">
                  <c:v>37055</c:v>
                </c:pt>
                <c:pt idx="2795">
                  <c:v>37056</c:v>
                </c:pt>
                <c:pt idx="2796">
                  <c:v>37057</c:v>
                </c:pt>
                <c:pt idx="2797">
                  <c:v>37058</c:v>
                </c:pt>
                <c:pt idx="2798">
                  <c:v>37059</c:v>
                </c:pt>
                <c:pt idx="2799">
                  <c:v>37060</c:v>
                </c:pt>
                <c:pt idx="2800">
                  <c:v>37061</c:v>
                </c:pt>
                <c:pt idx="2801">
                  <c:v>37062</c:v>
                </c:pt>
                <c:pt idx="2802">
                  <c:v>37063</c:v>
                </c:pt>
                <c:pt idx="2803">
                  <c:v>37064</c:v>
                </c:pt>
                <c:pt idx="2804">
                  <c:v>37065</c:v>
                </c:pt>
                <c:pt idx="2805">
                  <c:v>37066</c:v>
                </c:pt>
                <c:pt idx="2806">
                  <c:v>37067</c:v>
                </c:pt>
                <c:pt idx="2807">
                  <c:v>37068</c:v>
                </c:pt>
                <c:pt idx="2808">
                  <c:v>37069</c:v>
                </c:pt>
                <c:pt idx="2809">
                  <c:v>37070</c:v>
                </c:pt>
                <c:pt idx="2810">
                  <c:v>37071</c:v>
                </c:pt>
                <c:pt idx="2811">
                  <c:v>37072</c:v>
                </c:pt>
                <c:pt idx="2812">
                  <c:v>37073</c:v>
                </c:pt>
                <c:pt idx="2813">
                  <c:v>37074</c:v>
                </c:pt>
                <c:pt idx="2814">
                  <c:v>37075</c:v>
                </c:pt>
                <c:pt idx="2815">
                  <c:v>37076</c:v>
                </c:pt>
                <c:pt idx="2816">
                  <c:v>37077</c:v>
                </c:pt>
                <c:pt idx="2817">
                  <c:v>37078</c:v>
                </c:pt>
                <c:pt idx="2818">
                  <c:v>37079</c:v>
                </c:pt>
                <c:pt idx="2819">
                  <c:v>37080</c:v>
                </c:pt>
                <c:pt idx="2820">
                  <c:v>37081</c:v>
                </c:pt>
                <c:pt idx="2821">
                  <c:v>37082</c:v>
                </c:pt>
                <c:pt idx="2822">
                  <c:v>37083</c:v>
                </c:pt>
                <c:pt idx="2823">
                  <c:v>37084</c:v>
                </c:pt>
                <c:pt idx="2824">
                  <c:v>37085</c:v>
                </c:pt>
                <c:pt idx="2825">
                  <c:v>37086</c:v>
                </c:pt>
                <c:pt idx="2826">
                  <c:v>37087</c:v>
                </c:pt>
                <c:pt idx="2827">
                  <c:v>37088</c:v>
                </c:pt>
                <c:pt idx="2828">
                  <c:v>37089</c:v>
                </c:pt>
                <c:pt idx="2829">
                  <c:v>37090</c:v>
                </c:pt>
                <c:pt idx="2830">
                  <c:v>37091</c:v>
                </c:pt>
                <c:pt idx="2831">
                  <c:v>37092</c:v>
                </c:pt>
                <c:pt idx="2832">
                  <c:v>37093</c:v>
                </c:pt>
                <c:pt idx="2833">
                  <c:v>37094</c:v>
                </c:pt>
                <c:pt idx="2834">
                  <c:v>37095</c:v>
                </c:pt>
                <c:pt idx="2835">
                  <c:v>37096</c:v>
                </c:pt>
                <c:pt idx="2836">
                  <c:v>37097</c:v>
                </c:pt>
                <c:pt idx="2837">
                  <c:v>37098</c:v>
                </c:pt>
                <c:pt idx="2838">
                  <c:v>37099</c:v>
                </c:pt>
                <c:pt idx="2839">
                  <c:v>37100</c:v>
                </c:pt>
                <c:pt idx="2840">
                  <c:v>37101</c:v>
                </c:pt>
                <c:pt idx="2841">
                  <c:v>37102</c:v>
                </c:pt>
                <c:pt idx="2842">
                  <c:v>37103</c:v>
                </c:pt>
                <c:pt idx="2843">
                  <c:v>37104</c:v>
                </c:pt>
                <c:pt idx="2844">
                  <c:v>37105</c:v>
                </c:pt>
                <c:pt idx="2845">
                  <c:v>37106</c:v>
                </c:pt>
                <c:pt idx="2846">
                  <c:v>37107</c:v>
                </c:pt>
                <c:pt idx="2847">
                  <c:v>37108</c:v>
                </c:pt>
                <c:pt idx="2848">
                  <c:v>37109</c:v>
                </c:pt>
                <c:pt idx="2849">
                  <c:v>37110</c:v>
                </c:pt>
                <c:pt idx="2850">
                  <c:v>37111</c:v>
                </c:pt>
                <c:pt idx="2851">
                  <c:v>37112</c:v>
                </c:pt>
                <c:pt idx="2852">
                  <c:v>37113</c:v>
                </c:pt>
                <c:pt idx="2853">
                  <c:v>37114</c:v>
                </c:pt>
                <c:pt idx="2854">
                  <c:v>37115</c:v>
                </c:pt>
                <c:pt idx="2855">
                  <c:v>37116</c:v>
                </c:pt>
                <c:pt idx="2856">
                  <c:v>37117</c:v>
                </c:pt>
                <c:pt idx="2857">
                  <c:v>37118</c:v>
                </c:pt>
                <c:pt idx="2858">
                  <c:v>37119</c:v>
                </c:pt>
                <c:pt idx="2859">
                  <c:v>37120</c:v>
                </c:pt>
                <c:pt idx="2860">
                  <c:v>37121</c:v>
                </c:pt>
                <c:pt idx="2861">
                  <c:v>37122</c:v>
                </c:pt>
                <c:pt idx="2862">
                  <c:v>37123</c:v>
                </c:pt>
                <c:pt idx="2863">
                  <c:v>37124</c:v>
                </c:pt>
                <c:pt idx="2864">
                  <c:v>37125</c:v>
                </c:pt>
                <c:pt idx="2865">
                  <c:v>37126</c:v>
                </c:pt>
                <c:pt idx="2866">
                  <c:v>37127</c:v>
                </c:pt>
                <c:pt idx="2867">
                  <c:v>37128</c:v>
                </c:pt>
                <c:pt idx="2868">
                  <c:v>37129</c:v>
                </c:pt>
                <c:pt idx="2869">
                  <c:v>37130</c:v>
                </c:pt>
                <c:pt idx="2870">
                  <c:v>37131</c:v>
                </c:pt>
                <c:pt idx="2871">
                  <c:v>37132</c:v>
                </c:pt>
                <c:pt idx="2872">
                  <c:v>37133</c:v>
                </c:pt>
                <c:pt idx="2873">
                  <c:v>37134</c:v>
                </c:pt>
                <c:pt idx="2874">
                  <c:v>37135</c:v>
                </c:pt>
                <c:pt idx="2875">
                  <c:v>37136</c:v>
                </c:pt>
                <c:pt idx="2876">
                  <c:v>37137</c:v>
                </c:pt>
                <c:pt idx="2877">
                  <c:v>37138</c:v>
                </c:pt>
                <c:pt idx="2878">
                  <c:v>37139</c:v>
                </c:pt>
                <c:pt idx="2879">
                  <c:v>37140</c:v>
                </c:pt>
                <c:pt idx="2880">
                  <c:v>37141</c:v>
                </c:pt>
                <c:pt idx="2881">
                  <c:v>37142</c:v>
                </c:pt>
                <c:pt idx="2882">
                  <c:v>37143</c:v>
                </c:pt>
                <c:pt idx="2883">
                  <c:v>37144</c:v>
                </c:pt>
                <c:pt idx="2884">
                  <c:v>37145</c:v>
                </c:pt>
                <c:pt idx="2885">
                  <c:v>37146</c:v>
                </c:pt>
                <c:pt idx="2886">
                  <c:v>37147</c:v>
                </c:pt>
                <c:pt idx="2887">
                  <c:v>37148</c:v>
                </c:pt>
                <c:pt idx="2888">
                  <c:v>37149</c:v>
                </c:pt>
                <c:pt idx="2889">
                  <c:v>37150</c:v>
                </c:pt>
                <c:pt idx="2890">
                  <c:v>37151</c:v>
                </c:pt>
                <c:pt idx="2891">
                  <c:v>37152</c:v>
                </c:pt>
                <c:pt idx="2892">
                  <c:v>37153</c:v>
                </c:pt>
                <c:pt idx="2893">
                  <c:v>37154</c:v>
                </c:pt>
                <c:pt idx="2894">
                  <c:v>37155</c:v>
                </c:pt>
                <c:pt idx="2895">
                  <c:v>37156</c:v>
                </c:pt>
                <c:pt idx="2896">
                  <c:v>37157</c:v>
                </c:pt>
                <c:pt idx="2897">
                  <c:v>37158</c:v>
                </c:pt>
                <c:pt idx="2898">
                  <c:v>37159</c:v>
                </c:pt>
                <c:pt idx="2899">
                  <c:v>37160</c:v>
                </c:pt>
                <c:pt idx="2900">
                  <c:v>37161</c:v>
                </c:pt>
                <c:pt idx="2901">
                  <c:v>37162</c:v>
                </c:pt>
                <c:pt idx="2902">
                  <c:v>37163</c:v>
                </c:pt>
                <c:pt idx="2903">
                  <c:v>37164</c:v>
                </c:pt>
                <c:pt idx="2904">
                  <c:v>37165</c:v>
                </c:pt>
                <c:pt idx="2905">
                  <c:v>37166</c:v>
                </c:pt>
                <c:pt idx="2906">
                  <c:v>37167</c:v>
                </c:pt>
                <c:pt idx="2907">
                  <c:v>37168</c:v>
                </c:pt>
                <c:pt idx="2908">
                  <c:v>37169</c:v>
                </c:pt>
                <c:pt idx="2909">
                  <c:v>37170</c:v>
                </c:pt>
                <c:pt idx="2910">
                  <c:v>37171</c:v>
                </c:pt>
                <c:pt idx="2911">
                  <c:v>37172</c:v>
                </c:pt>
                <c:pt idx="2912">
                  <c:v>37173</c:v>
                </c:pt>
                <c:pt idx="2913">
                  <c:v>37174</c:v>
                </c:pt>
                <c:pt idx="2914">
                  <c:v>37175</c:v>
                </c:pt>
                <c:pt idx="2915">
                  <c:v>37176</c:v>
                </c:pt>
                <c:pt idx="2916">
                  <c:v>37177</c:v>
                </c:pt>
                <c:pt idx="2917">
                  <c:v>37178</c:v>
                </c:pt>
                <c:pt idx="2918">
                  <c:v>37179</c:v>
                </c:pt>
                <c:pt idx="2919">
                  <c:v>37180</c:v>
                </c:pt>
                <c:pt idx="2920">
                  <c:v>37181</c:v>
                </c:pt>
                <c:pt idx="2921">
                  <c:v>37182</c:v>
                </c:pt>
                <c:pt idx="2922">
                  <c:v>37183</c:v>
                </c:pt>
                <c:pt idx="2923">
                  <c:v>37184</c:v>
                </c:pt>
                <c:pt idx="2924">
                  <c:v>37185</c:v>
                </c:pt>
                <c:pt idx="2925">
                  <c:v>37186</c:v>
                </c:pt>
                <c:pt idx="2926">
                  <c:v>37187</c:v>
                </c:pt>
                <c:pt idx="2927">
                  <c:v>37188</c:v>
                </c:pt>
                <c:pt idx="2928">
                  <c:v>37189</c:v>
                </c:pt>
                <c:pt idx="2929">
                  <c:v>37190</c:v>
                </c:pt>
                <c:pt idx="2930">
                  <c:v>37191</c:v>
                </c:pt>
                <c:pt idx="2931">
                  <c:v>37192</c:v>
                </c:pt>
                <c:pt idx="2932">
                  <c:v>37193</c:v>
                </c:pt>
                <c:pt idx="2933">
                  <c:v>37194</c:v>
                </c:pt>
                <c:pt idx="2934">
                  <c:v>37195</c:v>
                </c:pt>
                <c:pt idx="2935">
                  <c:v>37196</c:v>
                </c:pt>
                <c:pt idx="2936">
                  <c:v>37197</c:v>
                </c:pt>
                <c:pt idx="2937">
                  <c:v>37198</c:v>
                </c:pt>
                <c:pt idx="2938">
                  <c:v>37199</c:v>
                </c:pt>
                <c:pt idx="2939">
                  <c:v>37200</c:v>
                </c:pt>
                <c:pt idx="2940">
                  <c:v>37201</c:v>
                </c:pt>
                <c:pt idx="2941">
                  <c:v>37202</c:v>
                </c:pt>
                <c:pt idx="2942">
                  <c:v>37203</c:v>
                </c:pt>
                <c:pt idx="2943">
                  <c:v>37204</c:v>
                </c:pt>
                <c:pt idx="2944">
                  <c:v>37205</c:v>
                </c:pt>
                <c:pt idx="2945">
                  <c:v>37206</c:v>
                </c:pt>
                <c:pt idx="2946">
                  <c:v>37207</c:v>
                </c:pt>
                <c:pt idx="2947">
                  <c:v>37208</c:v>
                </c:pt>
                <c:pt idx="2948">
                  <c:v>37209</c:v>
                </c:pt>
                <c:pt idx="2949">
                  <c:v>37210</c:v>
                </c:pt>
                <c:pt idx="2950">
                  <c:v>37211</c:v>
                </c:pt>
                <c:pt idx="2951">
                  <c:v>37212</c:v>
                </c:pt>
                <c:pt idx="2952">
                  <c:v>37213</c:v>
                </c:pt>
                <c:pt idx="2953">
                  <c:v>37214</c:v>
                </c:pt>
                <c:pt idx="2954">
                  <c:v>37215</c:v>
                </c:pt>
                <c:pt idx="2955">
                  <c:v>37216</c:v>
                </c:pt>
                <c:pt idx="2956">
                  <c:v>37217</c:v>
                </c:pt>
                <c:pt idx="2957">
                  <c:v>37218</c:v>
                </c:pt>
                <c:pt idx="2958">
                  <c:v>37219</c:v>
                </c:pt>
                <c:pt idx="2959">
                  <c:v>37220</c:v>
                </c:pt>
                <c:pt idx="2960">
                  <c:v>37221</c:v>
                </c:pt>
                <c:pt idx="2961">
                  <c:v>37222</c:v>
                </c:pt>
                <c:pt idx="2962">
                  <c:v>37223</c:v>
                </c:pt>
                <c:pt idx="2963">
                  <c:v>37224</c:v>
                </c:pt>
                <c:pt idx="2964">
                  <c:v>37225</c:v>
                </c:pt>
                <c:pt idx="2965">
                  <c:v>37226</c:v>
                </c:pt>
                <c:pt idx="2966">
                  <c:v>37227</c:v>
                </c:pt>
                <c:pt idx="2967">
                  <c:v>37228</c:v>
                </c:pt>
                <c:pt idx="2968">
                  <c:v>37229</c:v>
                </c:pt>
                <c:pt idx="2969">
                  <c:v>37230</c:v>
                </c:pt>
                <c:pt idx="2970">
                  <c:v>37231</c:v>
                </c:pt>
                <c:pt idx="2971">
                  <c:v>37232</c:v>
                </c:pt>
                <c:pt idx="2972">
                  <c:v>37233</c:v>
                </c:pt>
                <c:pt idx="2973">
                  <c:v>37234</c:v>
                </c:pt>
                <c:pt idx="2974">
                  <c:v>37235</c:v>
                </c:pt>
                <c:pt idx="2975">
                  <c:v>37236</c:v>
                </c:pt>
                <c:pt idx="2976">
                  <c:v>37237</c:v>
                </c:pt>
                <c:pt idx="2977">
                  <c:v>37238</c:v>
                </c:pt>
                <c:pt idx="2978">
                  <c:v>37239</c:v>
                </c:pt>
                <c:pt idx="2979">
                  <c:v>37240</c:v>
                </c:pt>
                <c:pt idx="2980">
                  <c:v>37241</c:v>
                </c:pt>
                <c:pt idx="2981">
                  <c:v>37242</c:v>
                </c:pt>
                <c:pt idx="2982">
                  <c:v>37243</c:v>
                </c:pt>
                <c:pt idx="2983">
                  <c:v>37244</c:v>
                </c:pt>
                <c:pt idx="2984">
                  <c:v>37245</c:v>
                </c:pt>
                <c:pt idx="2985">
                  <c:v>37246</c:v>
                </c:pt>
                <c:pt idx="2986">
                  <c:v>37247</c:v>
                </c:pt>
                <c:pt idx="2987">
                  <c:v>37248</c:v>
                </c:pt>
                <c:pt idx="2988">
                  <c:v>37249</c:v>
                </c:pt>
                <c:pt idx="2989">
                  <c:v>37250</c:v>
                </c:pt>
                <c:pt idx="2990">
                  <c:v>37251</c:v>
                </c:pt>
                <c:pt idx="2991">
                  <c:v>37252</c:v>
                </c:pt>
                <c:pt idx="2992">
                  <c:v>37253</c:v>
                </c:pt>
                <c:pt idx="2993">
                  <c:v>37254</c:v>
                </c:pt>
                <c:pt idx="2994">
                  <c:v>37255</c:v>
                </c:pt>
                <c:pt idx="2995">
                  <c:v>37256</c:v>
                </c:pt>
                <c:pt idx="2996">
                  <c:v>37257</c:v>
                </c:pt>
                <c:pt idx="2997">
                  <c:v>37258</c:v>
                </c:pt>
                <c:pt idx="2998">
                  <c:v>37259</c:v>
                </c:pt>
                <c:pt idx="2999">
                  <c:v>37260</c:v>
                </c:pt>
                <c:pt idx="3000">
                  <c:v>37261</c:v>
                </c:pt>
                <c:pt idx="3001">
                  <c:v>37262</c:v>
                </c:pt>
                <c:pt idx="3002">
                  <c:v>37263</c:v>
                </c:pt>
                <c:pt idx="3003">
                  <c:v>37264</c:v>
                </c:pt>
                <c:pt idx="3004">
                  <c:v>37265</c:v>
                </c:pt>
                <c:pt idx="3005">
                  <c:v>37266</c:v>
                </c:pt>
                <c:pt idx="3006">
                  <c:v>37267</c:v>
                </c:pt>
                <c:pt idx="3007">
                  <c:v>37268</c:v>
                </c:pt>
                <c:pt idx="3008">
                  <c:v>37269</c:v>
                </c:pt>
                <c:pt idx="3009">
                  <c:v>37270</c:v>
                </c:pt>
                <c:pt idx="3010">
                  <c:v>37271</c:v>
                </c:pt>
                <c:pt idx="3011">
                  <c:v>37272</c:v>
                </c:pt>
                <c:pt idx="3012">
                  <c:v>37273</c:v>
                </c:pt>
                <c:pt idx="3013">
                  <c:v>37274</c:v>
                </c:pt>
                <c:pt idx="3014">
                  <c:v>37275</c:v>
                </c:pt>
                <c:pt idx="3015">
                  <c:v>37276</c:v>
                </c:pt>
                <c:pt idx="3016">
                  <c:v>37277</c:v>
                </c:pt>
                <c:pt idx="3017">
                  <c:v>37278</c:v>
                </c:pt>
                <c:pt idx="3018">
                  <c:v>37279</c:v>
                </c:pt>
                <c:pt idx="3019">
                  <c:v>37280</c:v>
                </c:pt>
                <c:pt idx="3020">
                  <c:v>37281</c:v>
                </c:pt>
                <c:pt idx="3021">
                  <c:v>37282</c:v>
                </c:pt>
                <c:pt idx="3022">
                  <c:v>37283</c:v>
                </c:pt>
                <c:pt idx="3023">
                  <c:v>37284</c:v>
                </c:pt>
                <c:pt idx="3024">
                  <c:v>37285</c:v>
                </c:pt>
                <c:pt idx="3025">
                  <c:v>37286</c:v>
                </c:pt>
                <c:pt idx="3026">
                  <c:v>37287</c:v>
                </c:pt>
                <c:pt idx="3027">
                  <c:v>37288</c:v>
                </c:pt>
                <c:pt idx="3028">
                  <c:v>37289</c:v>
                </c:pt>
                <c:pt idx="3029">
                  <c:v>37290</c:v>
                </c:pt>
                <c:pt idx="3030">
                  <c:v>37291</c:v>
                </c:pt>
                <c:pt idx="3031">
                  <c:v>37292</c:v>
                </c:pt>
                <c:pt idx="3032">
                  <c:v>37293</c:v>
                </c:pt>
                <c:pt idx="3033">
                  <c:v>37294</c:v>
                </c:pt>
                <c:pt idx="3034">
                  <c:v>37295</c:v>
                </c:pt>
                <c:pt idx="3035">
                  <c:v>37296</c:v>
                </c:pt>
                <c:pt idx="3036">
                  <c:v>37297</c:v>
                </c:pt>
                <c:pt idx="3037">
                  <c:v>37298</c:v>
                </c:pt>
                <c:pt idx="3038">
                  <c:v>37299</c:v>
                </c:pt>
                <c:pt idx="3039">
                  <c:v>37300</c:v>
                </c:pt>
                <c:pt idx="3040">
                  <c:v>37301</c:v>
                </c:pt>
                <c:pt idx="3041">
                  <c:v>37302</c:v>
                </c:pt>
                <c:pt idx="3042">
                  <c:v>37303</c:v>
                </c:pt>
                <c:pt idx="3043">
                  <c:v>37304</c:v>
                </c:pt>
                <c:pt idx="3044">
                  <c:v>37305</c:v>
                </c:pt>
                <c:pt idx="3045">
                  <c:v>37306</c:v>
                </c:pt>
                <c:pt idx="3046">
                  <c:v>37307</c:v>
                </c:pt>
                <c:pt idx="3047">
                  <c:v>37308</c:v>
                </c:pt>
                <c:pt idx="3048">
                  <c:v>37309</c:v>
                </c:pt>
                <c:pt idx="3049">
                  <c:v>37310</c:v>
                </c:pt>
                <c:pt idx="3050">
                  <c:v>37311</c:v>
                </c:pt>
                <c:pt idx="3051">
                  <c:v>37312</c:v>
                </c:pt>
                <c:pt idx="3052">
                  <c:v>37313</c:v>
                </c:pt>
                <c:pt idx="3053">
                  <c:v>37314</c:v>
                </c:pt>
                <c:pt idx="3054">
                  <c:v>37315</c:v>
                </c:pt>
                <c:pt idx="3055">
                  <c:v>37316</c:v>
                </c:pt>
                <c:pt idx="3056">
                  <c:v>37317</c:v>
                </c:pt>
                <c:pt idx="3057">
                  <c:v>37318</c:v>
                </c:pt>
                <c:pt idx="3058">
                  <c:v>37319</c:v>
                </c:pt>
                <c:pt idx="3059">
                  <c:v>37320</c:v>
                </c:pt>
                <c:pt idx="3060">
                  <c:v>37321</c:v>
                </c:pt>
                <c:pt idx="3061">
                  <c:v>37322</c:v>
                </c:pt>
                <c:pt idx="3062">
                  <c:v>37323</c:v>
                </c:pt>
                <c:pt idx="3063">
                  <c:v>37324</c:v>
                </c:pt>
                <c:pt idx="3064">
                  <c:v>37325</c:v>
                </c:pt>
                <c:pt idx="3065">
                  <c:v>37326</c:v>
                </c:pt>
                <c:pt idx="3066">
                  <c:v>37327</c:v>
                </c:pt>
                <c:pt idx="3067">
                  <c:v>37328</c:v>
                </c:pt>
                <c:pt idx="3068">
                  <c:v>37329</c:v>
                </c:pt>
                <c:pt idx="3069">
                  <c:v>37330</c:v>
                </c:pt>
                <c:pt idx="3070">
                  <c:v>37331</c:v>
                </c:pt>
                <c:pt idx="3071">
                  <c:v>37332</c:v>
                </c:pt>
                <c:pt idx="3072">
                  <c:v>37333</c:v>
                </c:pt>
                <c:pt idx="3073">
                  <c:v>37334</c:v>
                </c:pt>
                <c:pt idx="3074">
                  <c:v>37335</c:v>
                </c:pt>
                <c:pt idx="3075">
                  <c:v>37336</c:v>
                </c:pt>
                <c:pt idx="3076">
                  <c:v>37337</c:v>
                </c:pt>
                <c:pt idx="3077">
                  <c:v>37338</c:v>
                </c:pt>
                <c:pt idx="3078">
                  <c:v>37339</c:v>
                </c:pt>
                <c:pt idx="3079">
                  <c:v>37340</c:v>
                </c:pt>
                <c:pt idx="3080">
                  <c:v>37341</c:v>
                </c:pt>
                <c:pt idx="3081">
                  <c:v>37342</c:v>
                </c:pt>
                <c:pt idx="3082">
                  <c:v>37343</c:v>
                </c:pt>
                <c:pt idx="3083">
                  <c:v>37344</c:v>
                </c:pt>
                <c:pt idx="3084">
                  <c:v>37345</c:v>
                </c:pt>
                <c:pt idx="3085">
                  <c:v>37346</c:v>
                </c:pt>
                <c:pt idx="3086">
                  <c:v>37347</c:v>
                </c:pt>
                <c:pt idx="3087">
                  <c:v>37348</c:v>
                </c:pt>
                <c:pt idx="3088">
                  <c:v>37349</c:v>
                </c:pt>
                <c:pt idx="3089">
                  <c:v>37350</c:v>
                </c:pt>
                <c:pt idx="3090">
                  <c:v>37351</c:v>
                </c:pt>
                <c:pt idx="3091">
                  <c:v>37352</c:v>
                </c:pt>
                <c:pt idx="3092">
                  <c:v>37353</c:v>
                </c:pt>
                <c:pt idx="3093">
                  <c:v>37354</c:v>
                </c:pt>
                <c:pt idx="3094">
                  <c:v>37355</c:v>
                </c:pt>
                <c:pt idx="3095">
                  <c:v>37356</c:v>
                </c:pt>
                <c:pt idx="3096">
                  <c:v>37357</c:v>
                </c:pt>
                <c:pt idx="3097">
                  <c:v>37358</c:v>
                </c:pt>
                <c:pt idx="3098">
                  <c:v>37359</c:v>
                </c:pt>
                <c:pt idx="3099">
                  <c:v>37360</c:v>
                </c:pt>
                <c:pt idx="3100">
                  <c:v>37361</c:v>
                </c:pt>
                <c:pt idx="3101">
                  <c:v>37362</c:v>
                </c:pt>
                <c:pt idx="3102">
                  <c:v>37363</c:v>
                </c:pt>
                <c:pt idx="3103">
                  <c:v>37364</c:v>
                </c:pt>
                <c:pt idx="3104">
                  <c:v>37365</c:v>
                </c:pt>
                <c:pt idx="3105">
                  <c:v>37366</c:v>
                </c:pt>
                <c:pt idx="3106">
                  <c:v>37367</c:v>
                </c:pt>
                <c:pt idx="3107">
                  <c:v>37368</c:v>
                </c:pt>
                <c:pt idx="3108">
                  <c:v>37369</c:v>
                </c:pt>
                <c:pt idx="3109">
                  <c:v>37370</c:v>
                </c:pt>
                <c:pt idx="3110">
                  <c:v>37371</c:v>
                </c:pt>
                <c:pt idx="3111">
                  <c:v>37372</c:v>
                </c:pt>
                <c:pt idx="3112">
                  <c:v>37373</c:v>
                </c:pt>
                <c:pt idx="3113">
                  <c:v>37374</c:v>
                </c:pt>
                <c:pt idx="3114">
                  <c:v>37375</c:v>
                </c:pt>
                <c:pt idx="3115">
                  <c:v>37376</c:v>
                </c:pt>
                <c:pt idx="3116">
                  <c:v>37377</c:v>
                </c:pt>
                <c:pt idx="3117">
                  <c:v>37378</c:v>
                </c:pt>
                <c:pt idx="3118">
                  <c:v>37379</c:v>
                </c:pt>
                <c:pt idx="3119">
                  <c:v>37380</c:v>
                </c:pt>
                <c:pt idx="3120">
                  <c:v>37381</c:v>
                </c:pt>
                <c:pt idx="3121">
                  <c:v>37382</c:v>
                </c:pt>
                <c:pt idx="3122">
                  <c:v>37383</c:v>
                </c:pt>
                <c:pt idx="3123">
                  <c:v>37384</c:v>
                </c:pt>
                <c:pt idx="3124">
                  <c:v>37385</c:v>
                </c:pt>
                <c:pt idx="3125">
                  <c:v>37386</c:v>
                </c:pt>
                <c:pt idx="3126">
                  <c:v>37387</c:v>
                </c:pt>
                <c:pt idx="3127">
                  <c:v>37388</c:v>
                </c:pt>
                <c:pt idx="3128">
                  <c:v>37389</c:v>
                </c:pt>
                <c:pt idx="3129">
                  <c:v>37390</c:v>
                </c:pt>
                <c:pt idx="3130">
                  <c:v>37391</c:v>
                </c:pt>
                <c:pt idx="3131">
                  <c:v>37392</c:v>
                </c:pt>
                <c:pt idx="3132">
                  <c:v>37393</c:v>
                </c:pt>
                <c:pt idx="3133">
                  <c:v>37394</c:v>
                </c:pt>
                <c:pt idx="3134">
                  <c:v>37395</c:v>
                </c:pt>
                <c:pt idx="3135">
                  <c:v>37396</c:v>
                </c:pt>
                <c:pt idx="3136">
                  <c:v>37397</c:v>
                </c:pt>
                <c:pt idx="3137">
                  <c:v>37398</c:v>
                </c:pt>
                <c:pt idx="3138">
                  <c:v>37399</c:v>
                </c:pt>
                <c:pt idx="3139">
                  <c:v>37400</c:v>
                </c:pt>
                <c:pt idx="3140">
                  <c:v>37401</c:v>
                </c:pt>
                <c:pt idx="3141">
                  <c:v>37402</c:v>
                </c:pt>
                <c:pt idx="3142">
                  <c:v>37403</c:v>
                </c:pt>
                <c:pt idx="3143">
                  <c:v>37404</c:v>
                </c:pt>
                <c:pt idx="3144">
                  <c:v>37405</c:v>
                </c:pt>
                <c:pt idx="3145">
                  <c:v>37406</c:v>
                </c:pt>
                <c:pt idx="3146">
                  <c:v>37407</c:v>
                </c:pt>
                <c:pt idx="3147">
                  <c:v>37408</c:v>
                </c:pt>
                <c:pt idx="3148">
                  <c:v>37409</c:v>
                </c:pt>
                <c:pt idx="3149">
                  <c:v>37410</c:v>
                </c:pt>
                <c:pt idx="3150">
                  <c:v>37411</c:v>
                </c:pt>
                <c:pt idx="3151">
                  <c:v>37412</c:v>
                </c:pt>
                <c:pt idx="3152">
                  <c:v>37413</c:v>
                </c:pt>
                <c:pt idx="3153">
                  <c:v>37414</c:v>
                </c:pt>
                <c:pt idx="3154">
                  <c:v>37415</c:v>
                </c:pt>
                <c:pt idx="3155">
                  <c:v>37416</c:v>
                </c:pt>
                <c:pt idx="3156">
                  <c:v>37417</c:v>
                </c:pt>
                <c:pt idx="3157">
                  <c:v>37418</c:v>
                </c:pt>
                <c:pt idx="3158">
                  <c:v>37419</c:v>
                </c:pt>
                <c:pt idx="3159">
                  <c:v>37420</c:v>
                </c:pt>
                <c:pt idx="3160">
                  <c:v>37421</c:v>
                </c:pt>
                <c:pt idx="3161">
                  <c:v>37422</c:v>
                </c:pt>
                <c:pt idx="3162">
                  <c:v>37423</c:v>
                </c:pt>
                <c:pt idx="3163">
                  <c:v>37424</c:v>
                </c:pt>
                <c:pt idx="3164">
                  <c:v>37425</c:v>
                </c:pt>
                <c:pt idx="3165">
                  <c:v>37426</c:v>
                </c:pt>
                <c:pt idx="3166">
                  <c:v>37427</c:v>
                </c:pt>
                <c:pt idx="3167">
                  <c:v>37428</c:v>
                </c:pt>
                <c:pt idx="3168">
                  <c:v>37429</c:v>
                </c:pt>
                <c:pt idx="3169">
                  <c:v>37430</c:v>
                </c:pt>
                <c:pt idx="3170">
                  <c:v>37431</c:v>
                </c:pt>
                <c:pt idx="3171">
                  <c:v>37432</c:v>
                </c:pt>
                <c:pt idx="3172">
                  <c:v>37433</c:v>
                </c:pt>
                <c:pt idx="3173">
                  <c:v>37434</c:v>
                </c:pt>
                <c:pt idx="3174">
                  <c:v>37435</c:v>
                </c:pt>
                <c:pt idx="3175">
                  <c:v>37436</c:v>
                </c:pt>
                <c:pt idx="3176">
                  <c:v>37437</c:v>
                </c:pt>
                <c:pt idx="3177">
                  <c:v>37438</c:v>
                </c:pt>
                <c:pt idx="3178">
                  <c:v>37439</c:v>
                </c:pt>
                <c:pt idx="3179">
                  <c:v>37440</c:v>
                </c:pt>
                <c:pt idx="3180">
                  <c:v>37441</c:v>
                </c:pt>
                <c:pt idx="3181">
                  <c:v>37442</c:v>
                </c:pt>
                <c:pt idx="3182">
                  <c:v>37443</c:v>
                </c:pt>
                <c:pt idx="3183">
                  <c:v>37444</c:v>
                </c:pt>
                <c:pt idx="3184">
                  <c:v>37445</c:v>
                </c:pt>
                <c:pt idx="3185">
                  <c:v>37446</c:v>
                </c:pt>
                <c:pt idx="3186">
                  <c:v>37447</c:v>
                </c:pt>
                <c:pt idx="3187">
                  <c:v>37448</c:v>
                </c:pt>
                <c:pt idx="3188">
                  <c:v>37449</c:v>
                </c:pt>
                <c:pt idx="3189">
                  <c:v>37450</c:v>
                </c:pt>
                <c:pt idx="3190">
                  <c:v>37451</c:v>
                </c:pt>
                <c:pt idx="3191">
                  <c:v>37452</c:v>
                </c:pt>
                <c:pt idx="3192">
                  <c:v>37453</c:v>
                </c:pt>
                <c:pt idx="3193">
                  <c:v>37454</c:v>
                </c:pt>
                <c:pt idx="3194">
                  <c:v>37455</c:v>
                </c:pt>
                <c:pt idx="3195">
                  <c:v>37456</c:v>
                </c:pt>
                <c:pt idx="3196">
                  <c:v>37457</c:v>
                </c:pt>
                <c:pt idx="3197">
                  <c:v>37458</c:v>
                </c:pt>
                <c:pt idx="3198">
                  <c:v>37459</c:v>
                </c:pt>
                <c:pt idx="3199">
                  <c:v>37460</c:v>
                </c:pt>
                <c:pt idx="3200">
                  <c:v>37461</c:v>
                </c:pt>
                <c:pt idx="3201">
                  <c:v>37462</c:v>
                </c:pt>
                <c:pt idx="3202">
                  <c:v>37463</c:v>
                </c:pt>
                <c:pt idx="3203">
                  <c:v>37464</c:v>
                </c:pt>
                <c:pt idx="3204">
                  <c:v>37465</c:v>
                </c:pt>
                <c:pt idx="3205">
                  <c:v>37466</c:v>
                </c:pt>
                <c:pt idx="3206">
                  <c:v>37467</c:v>
                </c:pt>
                <c:pt idx="3207">
                  <c:v>37468</c:v>
                </c:pt>
                <c:pt idx="3208">
                  <c:v>37469</c:v>
                </c:pt>
                <c:pt idx="3209">
                  <c:v>37470</c:v>
                </c:pt>
                <c:pt idx="3210">
                  <c:v>37471</c:v>
                </c:pt>
                <c:pt idx="3211">
                  <c:v>37472</c:v>
                </c:pt>
                <c:pt idx="3212">
                  <c:v>37473</c:v>
                </c:pt>
                <c:pt idx="3213">
                  <c:v>37474</c:v>
                </c:pt>
                <c:pt idx="3214">
                  <c:v>37475</c:v>
                </c:pt>
                <c:pt idx="3215">
                  <c:v>37476</c:v>
                </c:pt>
                <c:pt idx="3216">
                  <c:v>37477</c:v>
                </c:pt>
                <c:pt idx="3217">
                  <c:v>37478</c:v>
                </c:pt>
                <c:pt idx="3218">
                  <c:v>37479</c:v>
                </c:pt>
                <c:pt idx="3219">
                  <c:v>37480</c:v>
                </c:pt>
                <c:pt idx="3220">
                  <c:v>37481</c:v>
                </c:pt>
                <c:pt idx="3221">
                  <c:v>37482</c:v>
                </c:pt>
                <c:pt idx="3222">
                  <c:v>37483</c:v>
                </c:pt>
                <c:pt idx="3223">
                  <c:v>37484</c:v>
                </c:pt>
                <c:pt idx="3224">
                  <c:v>37485</c:v>
                </c:pt>
                <c:pt idx="3225">
                  <c:v>37486</c:v>
                </c:pt>
                <c:pt idx="3226">
                  <c:v>37487</c:v>
                </c:pt>
                <c:pt idx="3227">
                  <c:v>37488</c:v>
                </c:pt>
                <c:pt idx="3228">
                  <c:v>37489</c:v>
                </c:pt>
                <c:pt idx="3229">
                  <c:v>37490</c:v>
                </c:pt>
                <c:pt idx="3230">
                  <c:v>37491</c:v>
                </c:pt>
                <c:pt idx="3231">
                  <c:v>37492</c:v>
                </c:pt>
                <c:pt idx="3232">
                  <c:v>37493</c:v>
                </c:pt>
                <c:pt idx="3233">
                  <c:v>37494</c:v>
                </c:pt>
                <c:pt idx="3234">
                  <c:v>37495</c:v>
                </c:pt>
                <c:pt idx="3235">
                  <c:v>37496</c:v>
                </c:pt>
                <c:pt idx="3236">
                  <c:v>37497</c:v>
                </c:pt>
                <c:pt idx="3237">
                  <c:v>37498</c:v>
                </c:pt>
                <c:pt idx="3238">
                  <c:v>37499</c:v>
                </c:pt>
                <c:pt idx="3239">
                  <c:v>37500</c:v>
                </c:pt>
                <c:pt idx="3240">
                  <c:v>37501</c:v>
                </c:pt>
                <c:pt idx="3241">
                  <c:v>37502</c:v>
                </c:pt>
                <c:pt idx="3242">
                  <c:v>37503</c:v>
                </c:pt>
                <c:pt idx="3243">
                  <c:v>37504</c:v>
                </c:pt>
                <c:pt idx="3244">
                  <c:v>37505</c:v>
                </c:pt>
                <c:pt idx="3245">
                  <c:v>37506</c:v>
                </c:pt>
                <c:pt idx="3246">
                  <c:v>37507</c:v>
                </c:pt>
                <c:pt idx="3247">
                  <c:v>37508</c:v>
                </c:pt>
                <c:pt idx="3248">
                  <c:v>37509</c:v>
                </c:pt>
                <c:pt idx="3249">
                  <c:v>37510</c:v>
                </c:pt>
                <c:pt idx="3250">
                  <c:v>37511</c:v>
                </c:pt>
                <c:pt idx="3251">
                  <c:v>37512</c:v>
                </c:pt>
                <c:pt idx="3252">
                  <c:v>37513</c:v>
                </c:pt>
                <c:pt idx="3253">
                  <c:v>37514</c:v>
                </c:pt>
                <c:pt idx="3254">
                  <c:v>37515</c:v>
                </c:pt>
                <c:pt idx="3255">
                  <c:v>37516</c:v>
                </c:pt>
                <c:pt idx="3256">
                  <c:v>37517</c:v>
                </c:pt>
                <c:pt idx="3257">
                  <c:v>37518</c:v>
                </c:pt>
                <c:pt idx="3258">
                  <c:v>37519</c:v>
                </c:pt>
                <c:pt idx="3259">
                  <c:v>37520</c:v>
                </c:pt>
                <c:pt idx="3260">
                  <c:v>37521</c:v>
                </c:pt>
                <c:pt idx="3261">
                  <c:v>37522</c:v>
                </c:pt>
                <c:pt idx="3262">
                  <c:v>37523</c:v>
                </c:pt>
                <c:pt idx="3263">
                  <c:v>37524</c:v>
                </c:pt>
                <c:pt idx="3264">
                  <c:v>37525</c:v>
                </c:pt>
                <c:pt idx="3265">
                  <c:v>37526</c:v>
                </c:pt>
                <c:pt idx="3266">
                  <c:v>37527</c:v>
                </c:pt>
                <c:pt idx="3267">
                  <c:v>37528</c:v>
                </c:pt>
                <c:pt idx="3268">
                  <c:v>37529</c:v>
                </c:pt>
                <c:pt idx="3269">
                  <c:v>37530</c:v>
                </c:pt>
                <c:pt idx="3270">
                  <c:v>37531</c:v>
                </c:pt>
                <c:pt idx="3271">
                  <c:v>37532</c:v>
                </c:pt>
                <c:pt idx="3272">
                  <c:v>37533</c:v>
                </c:pt>
                <c:pt idx="3273">
                  <c:v>37534</c:v>
                </c:pt>
                <c:pt idx="3274">
                  <c:v>37535</c:v>
                </c:pt>
                <c:pt idx="3275">
                  <c:v>37536</c:v>
                </c:pt>
                <c:pt idx="3276">
                  <c:v>37537</c:v>
                </c:pt>
                <c:pt idx="3277">
                  <c:v>37538</c:v>
                </c:pt>
                <c:pt idx="3278">
                  <c:v>37539</c:v>
                </c:pt>
                <c:pt idx="3279">
                  <c:v>37540</c:v>
                </c:pt>
                <c:pt idx="3280">
                  <c:v>37541</c:v>
                </c:pt>
                <c:pt idx="3281">
                  <c:v>37542</c:v>
                </c:pt>
                <c:pt idx="3282">
                  <c:v>37543</c:v>
                </c:pt>
                <c:pt idx="3283">
                  <c:v>37544</c:v>
                </c:pt>
                <c:pt idx="3284">
                  <c:v>37545</c:v>
                </c:pt>
                <c:pt idx="3285">
                  <c:v>37546</c:v>
                </c:pt>
                <c:pt idx="3286">
                  <c:v>37547</c:v>
                </c:pt>
                <c:pt idx="3287">
                  <c:v>37548</c:v>
                </c:pt>
                <c:pt idx="3288">
                  <c:v>37549</c:v>
                </c:pt>
                <c:pt idx="3289">
                  <c:v>37550</c:v>
                </c:pt>
                <c:pt idx="3290">
                  <c:v>37551</c:v>
                </c:pt>
                <c:pt idx="3291">
                  <c:v>37552</c:v>
                </c:pt>
                <c:pt idx="3292">
                  <c:v>37553</c:v>
                </c:pt>
                <c:pt idx="3293">
                  <c:v>37554</c:v>
                </c:pt>
                <c:pt idx="3294">
                  <c:v>37555</c:v>
                </c:pt>
                <c:pt idx="3295">
                  <c:v>37556</c:v>
                </c:pt>
                <c:pt idx="3296">
                  <c:v>37557</c:v>
                </c:pt>
                <c:pt idx="3297">
                  <c:v>37558</c:v>
                </c:pt>
                <c:pt idx="3298">
                  <c:v>37559</c:v>
                </c:pt>
                <c:pt idx="3299">
                  <c:v>37560</c:v>
                </c:pt>
                <c:pt idx="3300">
                  <c:v>37561</c:v>
                </c:pt>
                <c:pt idx="3301">
                  <c:v>37562</c:v>
                </c:pt>
                <c:pt idx="3302">
                  <c:v>37563</c:v>
                </c:pt>
                <c:pt idx="3303">
                  <c:v>37564</c:v>
                </c:pt>
                <c:pt idx="3304">
                  <c:v>37565</c:v>
                </c:pt>
                <c:pt idx="3305">
                  <c:v>37566</c:v>
                </c:pt>
                <c:pt idx="3306">
                  <c:v>37567</c:v>
                </c:pt>
                <c:pt idx="3307">
                  <c:v>37568</c:v>
                </c:pt>
                <c:pt idx="3308">
                  <c:v>37569</c:v>
                </c:pt>
                <c:pt idx="3309">
                  <c:v>37570</c:v>
                </c:pt>
                <c:pt idx="3310">
                  <c:v>37571</c:v>
                </c:pt>
                <c:pt idx="3311">
                  <c:v>37572</c:v>
                </c:pt>
                <c:pt idx="3312">
                  <c:v>37573</c:v>
                </c:pt>
                <c:pt idx="3313">
                  <c:v>37574</c:v>
                </c:pt>
                <c:pt idx="3314">
                  <c:v>37575</c:v>
                </c:pt>
                <c:pt idx="3315">
                  <c:v>37576</c:v>
                </c:pt>
                <c:pt idx="3316">
                  <c:v>37577</c:v>
                </c:pt>
                <c:pt idx="3317">
                  <c:v>37578</c:v>
                </c:pt>
                <c:pt idx="3318">
                  <c:v>37579</c:v>
                </c:pt>
                <c:pt idx="3319">
                  <c:v>37580</c:v>
                </c:pt>
                <c:pt idx="3320">
                  <c:v>37581</c:v>
                </c:pt>
                <c:pt idx="3321">
                  <c:v>37582</c:v>
                </c:pt>
                <c:pt idx="3322">
                  <c:v>37583</c:v>
                </c:pt>
                <c:pt idx="3323">
                  <c:v>37584</c:v>
                </c:pt>
                <c:pt idx="3324">
                  <c:v>37585</c:v>
                </c:pt>
                <c:pt idx="3325">
                  <c:v>37586</c:v>
                </c:pt>
                <c:pt idx="3326">
                  <c:v>37587</c:v>
                </c:pt>
                <c:pt idx="3327">
                  <c:v>37588</c:v>
                </c:pt>
                <c:pt idx="3328">
                  <c:v>37589</c:v>
                </c:pt>
                <c:pt idx="3329">
                  <c:v>37590</c:v>
                </c:pt>
                <c:pt idx="3330">
                  <c:v>37591</c:v>
                </c:pt>
                <c:pt idx="3331">
                  <c:v>37592</c:v>
                </c:pt>
                <c:pt idx="3332">
                  <c:v>37593</c:v>
                </c:pt>
                <c:pt idx="3333">
                  <c:v>37594</c:v>
                </c:pt>
                <c:pt idx="3334">
                  <c:v>37595</c:v>
                </c:pt>
                <c:pt idx="3335">
                  <c:v>37596</c:v>
                </c:pt>
                <c:pt idx="3336">
                  <c:v>37597</c:v>
                </c:pt>
                <c:pt idx="3337">
                  <c:v>37598</c:v>
                </c:pt>
                <c:pt idx="3338">
                  <c:v>37599</c:v>
                </c:pt>
                <c:pt idx="3339">
                  <c:v>37600</c:v>
                </c:pt>
                <c:pt idx="3340">
                  <c:v>37601</c:v>
                </c:pt>
                <c:pt idx="3341">
                  <c:v>37602</c:v>
                </c:pt>
                <c:pt idx="3342">
                  <c:v>37603</c:v>
                </c:pt>
                <c:pt idx="3343">
                  <c:v>37604</c:v>
                </c:pt>
                <c:pt idx="3344">
                  <c:v>37605</c:v>
                </c:pt>
                <c:pt idx="3345">
                  <c:v>37606</c:v>
                </c:pt>
                <c:pt idx="3346">
                  <c:v>37607</c:v>
                </c:pt>
                <c:pt idx="3347">
                  <c:v>37608</c:v>
                </c:pt>
                <c:pt idx="3348">
                  <c:v>37609</c:v>
                </c:pt>
                <c:pt idx="3349">
                  <c:v>37610</c:v>
                </c:pt>
                <c:pt idx="3350">
                  <c:v>37611</c:v>
                </c:pt>
                <c:pt idx="3351">
                  <c:v>37612</c:v>
                </c:pt>
                <c:pt idx="3352">
                  <c:v>37613</c:v>
                </c:pt>
                <c:pt idx="3353">
                  <c:v>37614</c:v>
                </c:pt>
                <c:pt idx="3354">
                  <c:v>37615</c:v>
                </c:pt>
                <c:pt idx="3355">
                  <c:v>37616</c:v>
                </c:pt>
                <c:pt idx="3356">
                  <c:v>37617</c:v>
                </c:pt>
                <c:pt idx="3357">
                  <c:v>37618</c:v>
                </c:pt>
                <c:pt idx="3358">
                  <c:v>37619</c:v>
                </c:pt>
                <c:pt idx="3359">
                  <c:v>37620</c:v>
                </c:pt>
                <c:pt idx="3360">
                  <c:v>37621</c:v>
                </c:pt>
                <c:pt idx="3361">
                  <c:v>37622</c:v>
                </c:pt>
                <c:pt idx="3362">
                  <c:v>37623</c:v>
                </c:pt>
                <c:pt idx="3363">
                  <c:v>37624</c:v>
                </c:pt>
                <c:pt idx="3364">
                  <c:v>37625</c:v>
                </c:pt>
                <c:pt idx="3365">
                  <c:v>37626</c:v>
                </c:pt>
                <c:pt idx="3366">
                  <c:v>37627</c:v>
                </c:pt>
                <c:pt idx="3367">
                  <c:v>37628</c:v>
                </c:pt>
                <c:pt idx="3368">
                  <c:v>37629</c:v>
                </c:pt>
                <c:pt idx="3369">
                  <c:v>37630</c:v>
                </c:pt>
                <c:pt idx="3370">
                  <c:v>37631</c:v>
                </c:pt>
                <c:pt idx="3371">
                  <c:v>37632</c:v>
                </c:pt>
                <c:pt idx="3372">
                  <c:v>37633</c:v>
                </c:pt>
                <c:pt idx="3373">
                  <c:v>37634</c:v>
                </c:pt>
                <c:pt idx="3374">
                  <c:v>37635</c:v>
                </c:pt>
                <c:pt idx="3375">
                  <c:v>37636</c:v>
                </c:pt>
                <c:pt idx="3376">
                  <c:v>37637</c:v>
                </c:pt>
                <c:pt idx="3377">
                  <c:v>37638</c:v>
                </c:pt>
                <c:pt idx="3378">
                  <c:v>37639</c:v>
                </c:pt>
                <c:pt idx="3379">
                  <c:v>37640</c:v>
                </c:pt>
                <c:pt idx="3380">
                  <c:v>37641</c:v>
                </c:pt>
                <c:pt idx="3381">
                  <c:v>37642</c:v>
                </c:pt>
                <c:pt idx="3382">
                  <c:v>37643</c:v>
                </c:pt>
                <c:pt idx="3383">
                  <c:v>37644</c:v>
                </c:pt>
                <c:pt idx="3384">
                  <c:v>37645</c:v>
                </c:pt>
                <c:pt idx="3385">
                  <c:v>37646</c:v>
                </c:pt>
                <c:pt idx="3386">
                  <c:v>37647</c:v>
                </c:pt>
                <c:pt idx="3387">
                  <c:v>37648</c:v>
                </c:pt>
                <c:pt idx="3388">
                  <c:v>37649</c:v>
                </c:pt>
                <c:pt idx="3389">
                  <c:v>37650</c:v>
                </c:pt>
                <c:pt idx="3390">
                  <c:v>37651</c:v>
                </c:pt>
                <c:pt idx="3391">
                  <c:v>37652</c:v>
                </c:pt>
                <c:pt idx="3392">
                  <c:v>37653</c:v>
                </c:pt>
                <c:pt idx="3393">
                  <c:v>37654</c:v>
                </c:pt>
                <c:pt idx="3394">
                  <c:v>37655</c:v>
                </c:pt>
                <c:pt idx="3395">
                  <c:v>37656</c:v>
                </c:pt>
                <c:pt idx="3396">
                  <c:v>37657</c:v>
                </c:pt>
                <c:pt idx="3397">
                  <c:v>37658</c:v>
                </c:pt>
                <c:pt idx="3398">
                  <c:v>37659</c:v>
                </c:pt>
                <c:pt idx="3399">
                  <c:v>37660</c:v>
                </c:pt>
                <c:pt idx="3400">
                  <c:v>37661</c:v>
                </c:pt>
                <c:pt idx="3401">
                  <c:v>37662</c:v>
                </c:pt>
                <c:pt idx="3402">
                  <c:v>37663</c:v>
                </c:pt>
                <c:pt idx="3403">
                  <c:v>37664</c:v>
                </c:pt>
                <c:pt idx="3404">
                  <c:v>37665</c:v>
                </c:pt>
                <c:pt idx="3405">
                  <c:v>37666</c:v>
                </c:pt>
                <c:pt idx="3406">
                  <c:v>37667</c:v>
                </c:pt>
                <c:pt idx="3407">
                  <c:v>37668</c:v>
                </c:pt>
                <c:pt idx="3408">
                  <c:v>37669</c:v>
                </c:pt>
                <c:pt idx="3409">
                  <c:v>37670</c:v>
                </c:pt>
                <c:pt idx="3410">
                  <c:v>37671</c:v>
                </c:pt>
                <c:pt idx="3411">
                  <c:v>37672</c:v>
                </c:pt>
                <c:pt idx="3412">
                  <c:v>37673</c:v>
                </c:pt>
                <c:pt idx="3413">
                  <c:v>37674</c:v>
                </c:pt>
                <c:pt idx="3414">
                  <c:v>37675</c:v>
                </c:pt>
                <c:pt idx="3415">
                  <c:v>37676</c:v>
                </c:pt>
                <c:pt idx="3416">
                  <c:v>37677</c:v>
                </c:pt>
                <c:pt idx="3417">
                  <c:v>37678</c:v>
                </c:pt>
                <c:pt idx="3418">
                  <c:v>37679</c:v>
                </c:pt>
                <c:pt idx="3419">
                  <c:v>37680</c:v>
                </c:pt>
                <c:pt idx="3420">
                  <c:v>37681</c:v>
                </c:pt>
                <c:pt idx="3421">
                  <c:v>37682</c:v>
                </c:pt>
                <c:pt idx="3422">
                  <c:v>37683</c:v>
                </c:pt>
                <c:pt idx="3423">
                  <c:v>37684</c:v>
                </c:pt>
                <c:pt idx="3424">
                  <c:v>37685</c:v>
                </c:pt>
                <c:pt idx="3425">
                  <c:v>37686</c:v>
                </c:pt>
                <c:pt idx="3426">
                  <c:v>37687</c:v>
                </c:pt>
                <c:pt idx="3427">
                  <c:v>37688</c:v>
                </c:pt>
                <c:pt idx="3428">
                  <c:v>37689</c:v>
                </c:pt>
                <c:pt idx="3429">
                  <c:v>37690</c:v>
                </c:pt>
                <c:pt idx="3430">
                  <c:v>37691</c:v>
                </c:pt>
                <c:pt idx="3431">
                  <c:v>37692</c:v>
                </c:pt>
                <c:pt idx="3432">
                  <c:v>37693</c:v>
                </c:pt>
                <c:pt idx="3433">
                  <c:v>37694</c:v>
                </c:pt>
                <c:pt idx="3434">
                  <c:v>37695</c:v>
                </c:pt>
                <c:pt idx="3435">
                  <c:v>37696</c:v>
                </c:pt>
                <c:pt idx="3436">
                  <c:v>37697</c:v>
                </c:pt>
                <c:pt idx="3437">
                  <c:v>37698</c:v>
                </c:pt>
                <c:pt idx="3438">
                  <c:v>37699</c:v>
                </c:pt>
                <c:pt idx="3439">
                  <c:v>37700</c:v>
                </c:pt>
                <c:pt idx="3440">
                  <c:v>37701</c:v>
                </c:pt>
                <c:pt idx="3441">
                  <c:v>37702</c:v>
                </c:pt>
                <c:pt idx="3442">
                  <c:v>37703</c:v>
                </c:pt>
                <c:pt idx="3443">
                  <c:v>37704</c:v>
                </c:pt>
                <c:pt idx="3444">
                  <c:v>37705</c:v>
                </c:pt>
                <c:pt idx="3445">
                  <c:v>37706</c:v>
                </c:pt>
                <c:pt idx="3446">
                  <c:v>37707</c:v>
                </c:pt>
                <c:pt idx="3447">
                  <c:v>37708</c:v>
                </c:pt>
                <c:pt idx="3448">
                  <c:v>37709</c:v>
                </c:pt>
                <c:pt idx="3449">
                  <c:v>37710</c:v>
                </c:pt>
                <c:pt idx="3450">
                  <c:v>37711</c:v>
                </c:pt>
                <c:pt idx="3451">
                  <c:v>37712</c:v>
                </c:pt>
                <c:pt idx="3452">
                  <c:v>37713</c:v>
                </c:pt>
                <c:pt idx="3453">
                  <c:v>37714</c:v>
                </c:pt>
                <c:pt idx="3454">
                  <c:v>37715</c:v>
                </c:pt>
                <c:pt idx="3455">
                  <c:v>37716</c:v>
                </c:pt>
                <c:pt idx="3456">
                  <c:v>37717</c:v>
                </c:pt>
                <c:pt idx="3457">
                  <c:v>37718</c:v>
                </c:pt>
                <c:pt idx="3458">
                  <c:v>37719</c:v>
                </c:pt>
                <c:pt idx="3459">
                  <c:v>37720</c:v>
                </c:pt>
                <c:pt idx="3460">
                  <c:v>37721</c:v>
                </c:pt>
                <c:pt idx="3461">
                  <c:v>37722</c:v>
                </c:pt>
                <c:pt idx="3462">
                  <c:v>37723</c:v>
                </c:pt>
                <c:pt idx="3463">
                  <c:v>37724</c:v>
                </c:pt>
                <c:pt idx="3464">
                  <c:v>37725</c:v>
                </c:pt>
                <c:pt idx="3465">
                  <c:v>37726</c:v>
                </c:pt>
                <c:pt idx="3466">
                  <c:v>37727</c:v>
                </c:pt>
                <c:pt idx="3467">
                  <c:v>37728</c:v>
                </c:pt>
                <c:pt idx="3468">
                  <c:v>37729</c:v>
                </c:pt>
                <c:pt idx="3469">
                  <c:v>37730</c:v>
                </c:pt>
                <c:pt idx="3470">
                  <c:v>37731</c:v>
                </c:pt>
                <c:pt idx="3471">
                  <c:v>37732</c:v>
                </c:pt>
                <c:pt idx="3472">
                  <c:v>37733</c:v>
                </c:pt>
                <c:pt idx="3473">
                  <c:v>37734</c:v>
                </c:pt>
                <c:pt idx="3474">
                  <c:v>37735</c:v>
                </c:pt>
                <c:pt idx="3475">
                  <c:v>37736</c:v>
                </c:pt>
                <c:pt idx="3476">
                  <c:v>37737</c:v>
                </c:pt>
                <c:pt idx="3477">
                  <c:v>37738</c:v>
                </c:pt>
                <c:pt idx="3478">
                  <c:v>37739</c:v>
                </c:pt>
                <c:pt idx="3479">
                  <c:v>37740</c:v>
                </c:pt>
                <c:pt idx="3480">
                  <c:v>37741</c:v>
                </c:pt>
                <c:pt idx="3481">
                  <c:v>37742</c:v>
                </c:pt>
                <c:pt idx="3482">
                  <c:v>37743</c:v>
                </c:pt>
                <c:pt idx="3483">
                  <c:v>37744</c:v>
                </c:pt>
                <c:pt idx="3484">
                  <c:v>37745</c:v>
                </c:pt>
                <c:pt idx="3485">
                  <c:v>37746</c:v>
                </c:pt>
                <c:pt idx="3486">
                  <c:v>37747</c:v>
                </c:pt>
                <c:pt idx="3487">
                  <c:v>37748</c:v>
                </c:pt>
                <c:pt idx="3488">
                  <c:v>37749</c:v>
                </c:pt>
                <c:pt idx="3489">
                  <c:v>37750</c:v>
                </c:pt>
                <c:pt idx="3490">
                  <c:v>37751</c:v>
                </c:pt>
                <c:pt idx="3491">
                  <c:v>37752</c:v>
                </c:pt>
                <c:pt idx="3492">
                  <c:v>37753</c:v>
                </c:pt>
                <c:pt idx="3493">
                  <c:v>37754</c:v>
                </c:pt>
                <c:pt idx="3494">
                  <c:v>37755</c:v>
                </c:pt>
                <c:pt idx="3495">
                  <c:v>37756</c:v>
                </c:pt>
                <c:pt idx="3496">
                  <c:v>37757</c:v>
                </c:pt>
                <c:pt idx="3497">
                  <c:v>37758</c:v>
                </c:pt>
                <c:pt idx="3498">
                  <c:v>37759</c:v>
                </c:pt>
                <c:pt idx="3499">
                  <c:v>37760</c:v>
                </c:pt>
                <c:pt idx="3500">
                  <c:v>37761</c:v>
                </c:pt>
                <c:pt idx="3501">
                  <c:v>37762</c:v>
                </c:pt>
                <c:pt idx="3502">
                  <c:v>37763</c:v>
                </c:pt>
                <c:pt idx="3503">
                  <c:v>37764</c:v>
                </c:pt>
                <c:pt idx="3504">
                  <c:v>37765</c:v>
                </c:pt>
                <c:pt idx="3505">
                  <c:v>37766</c:v>
                </c:pt>
                <c:pt idx="3506">
                  <c:v>37767</c:v>
                </c:pt>
                <c:pt idx="3507">
                  <c:v>37768</c:v>
                </c:pt>
                <c:pt idx="3508">
                  <c:v>37769</c:v>
                </c:pt>
                <c:pt idx="3509">
                  <c:v>37770</c:v>
                </c:pt>
                <c:pt idx="3510">
                  <c:v>37771</c:v>
                </c:pt>
                <c:pt idx="3511">
                  <c:v>37772</c:v>
                </c:pt>
                <c:pt idx="3512">
                  <c:v>37773</c:v>
                </c:pt>
                <c:pt idx="3513">
                  <c:v>37774</c:v>
                </c:pt>
                <c:pt idx="3514">
                  <c:v>37775</c:v>
                </c:pt>
                <c:pt idx="3515">
                  <c:v>37776</c:v>
                </c:pt>
                <c:pt idx="3516">
                  <c:v>37777</c:v>
                </c:pt>
                <c:pt idx="3517">
                  <c:v>37778</c:v>
                </c:pt>
                <c:pt idx="3518">
                  <c:v>37779</c:v>
                </c:pt>
                <c:pt idx="3519">
                  <c:v>37780</c:v>
                </c:pt>
                <c:pt idx="3520">
                  <c:v>37781</c:v>
                </c:pt>
                <c:pt idx="3521">
                  <c:v>37782</c:v>
                </c:pt>
                <c:pt idx="3522">
                  <c:v>37783</c:v>
                </c:pt>
                <c:pt idx="3523">
                  <c:v>37784</c:v>
                </c:pt>
                <c:pt idx="3524">
                  <c:v>37785</c:v>
                </c:pt>
                <c:pt idx="3525">
                  <c:v>37786</c:v>
                </c:pt>
                <c:pt idx="3526">
                  <c:v>37787</c:v>
                </c:pt>
                <c:pt idx="3527">
                  <c:v>37788</c:v>
                </c:pt>
                <c:pt idx="3528">
                  <c:v>37789</c:v>
                </c:pt>
                <c:pt idx="3529">
                  <c:v>37790</c:v>
                </c:pt>
                <c:pt idx="3530">
                  <c:v>37791</c:v>
                </c:pt>
                <c:pt idx="3531">
                  <c:v>37792</c:v>
                </c:pt>
                <c:pt idx="3532">
                  <c:v>37793</c:v>
                </c:pt>
                <c:pt idx="3533">
                  <c:v>37794</c:v>
                </c:pt>
                <c:pt idx="3534">
                  <c:v>37795</c:v>
                </c:pt>
                <c:pt idx="3535">
                  <c:v>37796</c:v>
                </c:pt>
                <c:pt idx="3536">
                  <c:v>37797</c:v>
                </c:pt>
                <c:pt idx="3537">
                  <c:v>37798</c:v>
                </c:pt>
                <c:pt idx="3538">
                  <c:v>37799</c:v>
                </c:pt>
                <c:pt idx="3539">
                  <c:v>37800</c:v>
                </c:pt>
                <c:pt idx="3540">
                  <c:v>37801</c:v>
                </c:pt>
                <c:pt idx="3541">
                  <c:v>37802</c:v>
                </c:pt>
                <c:pt idx="3542">
                  <c:v>37803</c:v>
                </c:pt>
                <c:pt idx="3543">
                  <c:v>37804</c:v>
                </c:pt>
                <c:pt idx="3544">
                  <c:v>37805</c:v>
                </c:pt>
                <c:pt idx="3545">
                  <c:v>37806</c:v>
                </c:pt>
                <c:pt idx="3546">
                  <c:v>37807</c:v>
                </c:pt>
                <c:pt idx="3547">
                  <c:v>37808</c:v>
                </c:pt>
                <c:pt idx="3548">
                  <c:v>37809</c:v>
                </c:pt>
                <c:pt idx="3549">
                  <c:v>37810</c:v>
                </c:pt>
                <c:pt idx="3550">
                  <c:v>37811</c:v>
                </c:pt>
                <c:pt idx="3551">
                  <c:v>37812</c:v>
                </c:pt>
                <c:pt idx="3552">
                  <c:v>37813</c:v>
                </c:pt>
                <c:pt idx="3553">
                  <c:v>37814</c:v>
                </c:pt>
                <c:pt idx="3554">
                  <c:v>37815</c:v>
                </c:pt>
                <c:pt idx="3555">
                  <c:v>37816</c:v>
                </c:pt>
                <c:pt idx="3556">
                  <c:v>37817</c:v>
                </c:pt>
                <c:pt idx="3557">
                  <c:v>37818</c:v>
                </c:pt>
                <c:pt idx="3558">
                  <c:v>37819</c:v>
                </c:pt>
                <c:pt idx="3559">
                  <c:v>37820</c:v>
                </c:pt>
                <c:pt idx="3560">
                  <c:v>37821</c:v>
                </c:pt>
                <c:pt idx="3561">
                  <c:v>37822</c:v>
                </c:pt>
                <c:pt idx="3562">
                  <c:v>37823</c:v>
                </c:pt>
                <c:pt idx="3563">
                  <c:v>37824</c:v>
                </c:pt>
                <c:pt idx="3564">
                  <c:v>37825</c:v>
                </c:pt>
                <c:pt idx="3565">
                  <c:v>37826</c:v>
                </c:pt>
                <c:pt idx="3566">
                  <c:v>37827</c:v>
                </c:pt>
                <c:pt idx="3567">
                  <c:v>37828</c:v>
                </c:pt>
                <c:pt idx="3568">
                  <c:v>37829</c:v>
                </c:pt>
                <c:pt idx="3569">
                  <c:v>37830</c:v>
                </c:pt>
                <c:pt idx="3570">
                  <c:v>37831</c:v>
                </c:pt>
                <c:pt idx="3571">
                  <c:v>37832</c:v>
                </c:pt>
                <c:pt idx="3572">
                  <c:v>37833</c:v>
                </c:pt>
                <c:pt idx="3573">
                  <c:v>37834</c:v>
                </c:pt>
                <c:pt idx="3574">
                  <c:v>37835</c:v>
                </c:pt>
                <c:pt idx="3575">
                  <c:v>37836</c:v>
                </c:pt>
                <c:pt idx="3576">
                  <c:v>37837</c:v>
                </c:pt>
                <c:pt idx="3577">
                  <c:v>37838</c:v>
                </c:pt>
                <c:pt idx="3578">
                  <c:v>37839</c:v>
                </c:pt>
                <c:pt idx="3579">
                  <c:v>37840</c:v>
                </c:pt>
                <c:pt idx="3580">
                  <c:v>37841</c:v>
                </c:pt>
                <c:pt idx="3581">
                  <c:v>37842</c:v>
                </c:pt>
                <c:pt idx="3582">
                  <c:v>37843</c:v>
                </c:pt>
                <c:pt idx="3583">
                  <c:v>37844</c:v>
                </c:pt>
                <c:pt idx="3584">
                  <c:v>37845</c:v>
                </c:pt>
                <c:pt idx="3585">
                  <c:v>37846</c:v>
                </c:pt>
                <c:pt idx="3586">
                  <c:v>37847</c:v>
                </c:pt>
                <c:pt idx="3587">
                  <c:v>37848</c:v>
                </c:pt>
                <c:pt idx="3588">
                  <c:v>37849</c:v>
                </c:pt>
                <c:pt idx="3589">
                  <c:v>37850</c:v>
                </c:pt>
                <c:pt idx="3590">
                  <c:v>37851</c:v>
                </c:pt>
                <c:pt idx="3591">
                  <c:v>37852</c:v>
                </c:pt>
                <c:pt idx="3592">
                  <c:v>37853</c:v>
                </c:pt>
                <c:pt idx="3593">
                  <c:v>37854</c:v>
                </c:pt>
                <c:pt idx="3594">
                  <c:v>37855</c:v>
                </c:pt>
                <c:pt idx="3595">
                  <c:v>37856</c:v>
                </c:pt>
                <c:pt idx="3596">
                  <c:v>37857</c:v>
                </c:pt>
                <c:pt idx="3597">
                  <c:v>37858</c:v>
                </c:pt>
                <c:pt idx="3598">
                  <c:v>37859</c:v>
                </c:pt>
                <c:pt idx="3599">
                  <c:v>37860</c:v>
                </c:pt>
                <c:pt idx="3600">
                  <c:v>37861</c:v>
                </c:pt>
                <c:pt idx="3601">
                  <c:v>37862</c:v>
                </c:pt>
                <c:pt idx="3602">
                  <c:v>37863</c:v>
                </c:pt>
                <c:pt idx="3603">
                  <c:v>37864</c:v>
                </c:pt>
                <c:pt idx="3604">
                  <c:v>37865</c:v>
                </c:pt>
                <c:pt idx="3605">
                  <c:v>37866</c:v>
                </c:pt>
                <c:pt idx="3606">
                  <c:v>37867</c:v>
                </c:pt>
                <c:pt idx="3607">
                  <c:v>37868</c:v>
                </c:pt>
                <c:pt idx="3608">
                  <c:v>37869</c:v>
                </c:pt>
                <c:pt idx="3609">
                  <c:v>37870</c:v>
                </c:pt>
                <c:pt idx="3610">
                  <c:v>37871</c:v>
                </c:pt>
                <c:pt idx="3611">
                  <c:v>37872</c:v>
                </c:pt>
                <c:pt idx="3612">
                  <c:v>37873</c:v>
                </c:pt>
                <c:pt idx="3613">
                  <c:v>37874</c:v>
                </c:pt>
                <c:pt idx="3614">
                  <c:v>37875</c:v>
                </c:pt>
                <c:pt idx="3615">
                  <c:v>37876</c:v>
                </c:pt>
                <c:pt idx="3616">
                  <c:v>37877</c:v>
                </c:pt>
                <c:pt idx="3617">
                  <c:v>37878</c:v>
                </c:pt>
                <c:pt idx="3618">
                  <c:v>37879</c:v>
                </c:pt>
                <c:pt idx="3619">
                  <c:v>37880</c:v>
                </c:pt>
                <c:pt idx="3620">
                  <c:v>37881</c:v>
                </c:pt>
                <c:pt idx="3621">
                  <c:v>37882</c:v>
                </c:pt>
                <c:pt idx="3622">
                  <c:v>37883</c:v>
                </c:pt>
                <c:pt idx="3623">
                  <c:v>37884</c:v>
                </c:pt>
                <c:pt idx="3624">
                  <c:v>37885</c:v>
                </c:pt>
                <c:pt idx="3625">
                  <c:v>37886</c:v>
                </c:pt>
                <c:pt idx="3626">
                  <c:v>37887</c:v>
                </c:pt>
                <c:pt idx="3627">
                  <c:v>37888</c:v>
                </c:pt>
                <c:pt idx="3628">
                  <c:v>37889</c:v>
                </c:pt>
                <c:pt idx="3629">
                  <c:v>37890</c:v>
                </c:pt>
                <c:pt idx="3630">
                  <c:v>37891</c:v>
                </c:pt>
                <c:pt idx="3631">
                  <c:v>37892</c:v>
                </c:pt>
                <c:pt idx="3632">
                  <c:v>37893</c:v>
                </c:pt>
                <c:pt idx="3633">
                  <c:v>37894</c:v>
                </c:pt>
                <c:pt idx="3634">
                  <c:v>37895</c:v>
                </c:pt>
                <c:pt idx="3635">
                  <c:v>37896</c:v>
                </c:pt>
                <c:pt idx="3636">
                  <c:v>37897</c:v>
                </c:pt>
                <c:pt idx="3637">
                  <c:v>37898</c:v>
                </c:pt>
                <c:pt idx="3638">
                  <c:v>37899</c:v>
                </c:pt>
                <c:pt idx="3639">
                  <c:v>37900</c:v>
                </c:pt>
                <c:pt idx="3640">
                  <c:v>37901</c:v>
                </c:pt>
                <c:pt idx="3641">
                  <c:v>37902</c:v>
                </c:pt>
                <c:pt idx="3642">
                  <c:v>37903</c:v>
                </c:pt>
                <c:pt idx="3643">
                  <c:v>37904</c:v>
                </c:pt>
                <c:pt idx="3644">
                  <c:v>37905</c:v>
                </c:pt>
                <c:pt idx="3645">
                  <c:v>37906</c:v>
                </c:pt>
                <c:pt idx="3646">
                  <c:v>37907</c:v>
                </c:pt>
                <c:pt idx="3647">
                  <c:v>37908</c:v>
                </c:pt>
                <c:pt idx="3648">
                  <c:v>37909</c:v>
                </c:pt>
                <c:pt idx="3649">
                  <c:v>37910</c:v>
                </c:pt>
                <c:pt idx="3650">
                  <c:v>37911</c:v>
                </c:pt>
                <c:pt idx="3651">
                  <c:v>37912</c:v>
                </c:pt>
                <c:pt idx="3652">
                  <c:v>37913</c:v>
                </c:pt>
                <c:pt idx="3653">
                  <c:v>37914</c:v>
                </c:pt>
                <c:pt idx="3654">
                  <c:v>37915</c:v>
                </c:pt>
                <c:pt idx="3655">
                  <c:v>37916</c:v>
                </c:pt>
                <c:pt idx="3656">
                  <c:v>37917</c:v>
                </c:pt>
                <c:pt idx="3657">
                  <c:v>37918</c:v>
                </c:pt>
                <c:pt idx="3658">
                  <c:v>37919</c:v>
                </c:pt>
                <c:pt idx="3659">
                  <c:v>37920</c:v>
                </c:pt>
                <c:pt idx="3660">
                  <c:v>37921</c:v>
                </c:pt>
                <c:pt idx="3661">
                  <c:v>37922</c:v>
                </c:pt>
                <c:pt idx="3662">
                  <c:v>37923</c:v>
                </c:pt>
                <c:pt idx="3663">
                  <c:v>37924</c:v>
                </c:pt>
                <c:pt idx="3664">
                  <c:v>37925</c:v>
                </c:pt>
                <c:pt idx="3665">
                  <c:v>37926</c:v>
                </c:pt>
                <c:pt idx="3666">
                  <c:v>37927</c:v>
                </c:pt>
                <c:pt idx="3667">
                  <c:v>37928</c:v>
                </c:pt>
                <c:pt idx="3668">
                  <c:v>37929</c:v>
                </c:pt>
                <c:pt idx="3669">
                  <c:v>37930</c:v>
                </c:pt>
                <c:pt idx="3670">
                  <c:v>37931</c:v>
                </c:pt>
                <c:pt idx="3671">
                  <c:v>37932</c:v>
                </c:pt>
                <c:pt idx="3672">
                  <c:v>37933</c:v>
                </c:pt>
                <c:pt idx="3673">
                  <c:v>37934</c:v>
                </c:pt>
                <c:pt idx="3674">
                  <c:v>37935</c:v>
                </c:pt>
                <c:pt idx="3675">
                  <c:v>37936</c:v>
                </c:pt>
                <c:pt idx="3676">
                  <c:v>37937</c:v>
                </c:pt>
                <c:pt idx="3677">
                  <c:v>37938</c:v>
                </c:pt>
                <c:pt idx="3678">
                  <c:v>37939</c:v>
                </c:pt>
                <c:pt idx="3679">
                  <c:v>37940</c:v>
                </c:pt>
                <c:pt idx="3680">
                  <c:v>37941</c:v>
                </c:pt>
                <c:pt idx="3681">
                  <c:v>37942</c:v>
                </c:pt>
                <c:pt idx="3682">
                  <c:v>37943</c:v>
                </c:pt>
                <c:pt idx="3683">
                  <c:v>37944</c:v>
                </c:pt>
                <c:pt idx="3684">
                  <c:v>37945</c:v>
                </c:pt>
                <c:pt idx="3685">
                  <c:v>37946</c:v>
                </c:pt>
                <c:pt idx="3686">
                  <c:v>37947</c:v>
                </c:pt>
                <c:pt idx="3687">
                  <c:v>37948</c:v>
                </c:pt>
                <c:pt idx="3688">
                  <c:v>37949</c:v>
                </c:pt>
                <c:pt idx="3689">
                  <c:v>37950</c:v>
                </c:pt>
                <c:pt idx="3690">
                  <c:v>37951</c:v>
                </c:pt>
                <c:pt idx="3691">
                  <c:v>37952</c:v>
                </c:pt>
                <c:pt idx="3692">
                  <c:v>37953</c:v>
                </c:pt>
                <c:pt idx="3693">
                  <c:v>37954</c:v>
                </c:pt>
                <c:pt idx="3694">
                  <c:v>37955</c:v>
                </c:pt>
                <c:pt idx="3695">
                  <c:v>37956</c:v>
                </c:pt>
                <c:pt idx="3696">
                  <c:v>37957</c:v>
                </c:pt>
                <c:pt idx="3697">
                  <c:v>37958</c:v>
                </c:pt>
                <c:pt idx="3698">
                  <c:v>37959</c:v>
                </c:pt>
                <c:pt idx="3699">
                  <c:v>37960</c:v>
                </c:pt>
                <c:pt idx="3700">
                  <c:v>37961</c:v>
                </c:pt>
                <c:pt idx="3701">
                  <c:v>37962</c:v>
                </c:pt>
                <c:pt idx="3702">
                  <c:v>37963</c:v>
                </c:pt>
                <c:pt idx="3703">
                  <c:v>37964</c:v>
                </c:pt>
                <c:pt idx="3704">
                  <c:v>37965</c:v>
                </c:pt>
                <c:pt idx="3705">
                  <c:v>37966</c:v>
                </c:pt>
                <c:pt idx="3706">
                  <c:v>37967</c:v>
                </c:pt>
                <c:pt idx="3707">
                  <c:v>37968</c:v>
                </c:pt>
                <c:pt idx="3708">
                  <c:v>37969</c:v>
                </c:pt>
                <c:pt idx="3709">
                  <c:v>37970</c:v>
                </c:pt>
                <c:pt idx="3710">
                  <c:v>37971</c:v>
                </c:pt>
                <c:pt idx="3711">
                  <c:v>37972</c:v>
                </c:pt>
                <c:pt idx="3712">
                  <c:v>37973</c:v>
                </c:pt>
                <c:pt idx="3713">
                  <c:v>37974</c:v>
                </c:pt>
                <c:pt idx="3714">
                  <c:v>37975</c:v>
                </c:pt>
                <c:pt idx="3715">
                  <c:v>37976</c:v>
                </c:pt>
                <c:pt idx="3716">
                  <c:v>37977</c:v>
                </c:pt>
                <c:pt idx="3717">
                  <c:v>37978</c:v>
                </c:pt>
                <c:pt idx="3718">
                  <c:v>37979</c:v>
                </c:pt>
                <c:pt idx="3719">
                  <c:v>37980</c:v>
                </c:pt>
                <c:pt idx="3720">
                  <c:v>37981</c:v>
                </c:pt>
                <c:pt idx="3721">
                  <c:v>37982</c:v>
                </c:pt>
                <c:pt idx="3722">
                  <c:v>37983</c:v>
                </c:pt>
                <c:pt idx="3723">
                  <c:v>37984</c:v>
                </c:pt>
                <c:pt idx="3724">
                  <c:v>37985</c:v>
                </c:pt>
                <c:pt idx="3725">
                  <c:v>37986</c:v>
                </c:pt>
                <c:pt idx="3726">
                  <c:v>37987</c:v>
                </c:pt>
                <c:pt idx="3727">
                  <c:v>37988</c:v>
                </c:pt>
                <c:pt idx="3728">
                  <c:v>37989</c:v>
                </c:pt>
                <c:pt idx="3729">
                  <c:v>37990</c:v>
                </c:pt>
                <c:pt idx="3730">
                  <c:v>37991</c:v>
                </c:pt>
                <c:pt idx="3731">
                  <c:v>37992</c:v>
                </c:pt>
                <c:pt idx="3732">
                  <c:v>37993</c:v>
                </c:pt>
                <c:pt idx="3733">
                  <c:v>37994</c:v>
                </c:pt>
                <c:pt idx="3734">
                  <c:v>37995</c:v>
                </c:pt>
                <c:pt idx="3735">
                  <c:v>37996</c:v>
                </c:pt>
                <c:pt idx="3736">
                  <c:v>37997</c:v>
                </c:pt>
                <c:pt idx="3737">
                  <c:v>37998</c:v>
                </c:pt>
                <c:pt idx="3738">
                  <c:v>37999</c:v>
                </c:pt>
                <c:pt idx="3739">
                  <c:v>38000</c:v>
                </c:pt>
                <c:pt idx="3740">
                  <c:v>38001</c:v>
                </c:pt>
                <c:pt idx="3741">
                  <c:v>38002</c:v>
                </c:pt>
                <c:pt idx="3742">
                  <c:v>38003</c:v>
                </c:pt>
                <c:pt idx="3743">
                  <c:v>38004</c:v>
                </c:pt>
                <c:pt idx="3744">
                  <c:v>38005</c:v>
                </c:pt>
                <c:pt idx="3745">
                  <c:v>38006</c:v>
                </c:pt>
                <c:pt idx="3746">
                  <c:v>38007</c:v>
                </c:pt>
                <c:pt idx="3747">
                  <c:v>38008</c:v>
                </c:pt>
                <c:pt idx="3748">
                  <c:v>38009</c:v>
                </c:pt>
                <c:pt idx="3749">
                  <c:v>38010</c:v>
                </c:pt>
                <c:pt idx="3750">
                  <c:v>38011</c:v>
                </c:pt>
                <c:pt idx="3751">
                  <c:v>38012</c:v>
                </c:pt>
                <c:pt idx="3752">
                  <c:v>38013</c:v>
                </c:pt>
                <c:pt idx="3753">
                  <c:v>38014</c:v>
                </c:pt>
                <c:pt idx="3754">
                  <c:v>38015</c:v>
                </c:pt>
                <c:pt idx="3755">
                  <c:v>38016</c:v>
                </c:pt>
                <c:pt idx="3756">
                  <c:v>38017</c:v>
                </c:pt>
                <c:pt idx="3757">
                  <c:v>38018</c:v>
                </c:pt>
                <c:pt idx="3758">
                  <c:v>38019</c:v>
                </c:pt>
                <c:pt idx="3759">
                  <c:v>38020</c:v>
                </c:pt>
                <c:pt idx="3760">
                  <c:v>38021</c:v>
                </c:pt>
                <c:pt idx="3761">
                  <c:v>38022</c:v>
                </c:pt>
                <c:pt idx="3762">
                  <c:v>38023</c:v>
                </c:pt>
                <c:pt idx="3763">
                  <c:v>38024</c:v>
                </c:pt>
                <c:pt idx="3764">
                  <c:v>38025</c:v>
                </c:pt>
                <c:pt idx="3765">
                  <c:v>38026</c:v>
                </c:pt>
                <c:pt idx="3766">
                  <c:v>38027</c:v>
                </c:pt>
                <c:pt idx="3767">
                  <c:v>38028</c:v>
                </c:pt>
                <c:pt idx="3768">
                  <c:v>38029</c:v>
                </c:pt>
                <c:pt idx="3769">
                  <c:v>38030</c:v>
                </c:pt>
                <c:pt idx="3770">
                  <c:v>38031</c:v>
                </c:pt>
                <c:pt idx="3771">
                  <c:v>38032</c:v>
                </c:pt>
                <c:pt idx="3772">
                  <c:v>38033</c:v>
                </c:pt>
                <c:pt idx="3773">
                  <c:v>38034</c:v>
                </c:pt>
                <c:pt idx="3774">
                  <c:v>38035</c:v>
                </c:pt>
                <c:pt idx="3775">
                  <c:v>38036</c:v>
                </c:pt>
                <c:pt idx="3776">
                  <c:v>38037</c:v>
                </c:pt>
                <c:pt idx="3777">
                  <c:v>38038</c:v>
                </c:pt>
                <c:pt idx="3778">
                  <c:v>38039</c:v>
                </c:pt>
                <c:pt idx="3779">
                  <c:v>38040</c:v>
                </c:pt>
                <c:pt idx="3780">
                  <c:v>38041</c:v>
                </c:pt>
                <c:pt idx="3781">
                  <c:v>38042</c:v>
                </c:pt>
                <c:pt idx="3782">
                  <c:v>38043</c:v>
                </c:pt>
                <c:pt idx="3783">
                  <c:v>38044</c:v>
                </c:pt>
                <c:pt idx="3784">
                  <c:v>38045</c:v>
                </c:pt>
                <c:pt idx="3785">
                  <c:v>38046</c:v>
                </c:pt>
                <c:pt idx="3786">
                  <c:v>38047</c:v>
                </c:pt>
                <c:pt idx="3787">
                  <c:v>38048</c:v>
                </c:pt>
                <c:pt idx="3788">
                  <c:v>38049</c:v>
                </c:pt>
                <c:pt idx="3789">
                  <c:v>38050</c:v>
                </c:pt>
                <c:pt idx="3790">
                  <c:v>38051</c:v>
                </c:pt>
                <c:pt idx="3791">
                  <c:v>38052</c:v>
                </c:pt>
                <c:pt idx="3792">
                  <c:v>38053</c:v>
                </c:pt>
                <c:pt idx="3793">
                  <c:v>38054</c:v>
                </c:pt>
                <c:pt idx="3794">
                  <c:v>38055</c:v>
                </c:pt>
                <c:pt idx="3795">
                  <c:v>38056</c:v>
                </c:pt>
                <c:pt idx="3796">
                  <c:v>38057</c:v>
                </c:pt>
                <c:pt idx="3797">
                  <c:v>38058</c:v>
                </c:pt>
                <c:pt idx="3798">
                  <c:v>38059</c:v>
                </c:pt>
                <c:pt idx="3799">
                  <c:v>38060</c:v>
                </c:pt>
                <c:pt idx="3800">
                  <c:v>38061</c:v>
                </c:pt>
                <c:pt idx="3801">
                  <c:v>38062</c:v>
                </c:pt>
                <c:pt idx="3802">
                  <c:v>38063</c:v>
                </c:pt>
                <c:pt idx="3803">
                  <c:v>38064</c:v>
                </c:pt>
                <c:pt idx="3804">
                  <c:v>38065</c:v>
                </c:pt>
                <c:pt idx="3805">
                  <c:v>38066</c:v>
                </c:pt>
                <c:pt idx="3806">
                  <c:v>38067</c:v>
                </c:pt>
                <c:pt idx="3807">
                  <c:v>38068</c:v>
                </c:pt>
                <c:pt idx="3808">
                  <c:v>38069</c:v>
                </c:pt>
                <c:pt idx="3809">
                  <c:v>38070</c:v>
                </c:pt>
                <c:pt idx="3810">
                  <c:v>38071</c:v>
                </c:pt>
                <c:pt idx="3811">
                  <c:v>38072</c:v>
                </c:pt>
                <c:pt idx="3812">
                  <c:v>38073</c:v>
                </c:pt>
                <c:pt idx="3813">
                  <c:v>38074</c:v>
                </c:pt>
                <c:pt idx="3814">
                  <c:v>38075</c:v>
                </c:pt>
                <c:pt idx="3815">
                  <c:v>38076</c:v>
                </c:pt>
                <c:pt idx="3816">
                  <c:v>38077</c:v>
                </c:pt>
                <c:pt idx="3817">
                  <c:v>38078</c:v>
                </c:pt>
                <c:pt idx="3818">
                  <c:v>38079</c:v>
                </c:pt>
                <c:pt idx="3819">
                  <c:v>38080</c:v>
                </c:pt>
                <c:pt idx="3820">
                  <c:v>38081</c:v>
                </c:pt>
                <c:pt idx="3821">
                  <c:v>38082</c:v>
                </c:pt>
                <c:pt idx="3822">
                  <c:v>38083</c:v>
                </c:pt>
                <c:pt idx="3823">
                  <c:v>38084</c:v>
                </c:pt>
                <c:pt idx="3824">
                  <c:v>38085</c:v>
                </c:pt>
                <c:pt idx="3825">
                  <c:v>38086</c:v>
                </c:pt>
                <c:pt idx="3826">
                  <c:v>38087</c:v>
                </c:pt>
                <c:pt idx="3827">
                  <c:v>38088</c:v>
                </c:pt>
                <c:pt idx="3828">
                  <c:v>38089</c:v>
                </c:pt>
                <c:pt idx="3829">
                  <c:v>38090</c:v>
                </c:pt>
                <c:pt idx="3830">
                  <c:v>38091</c:v>
                </c:pt>
                <c:pt idx="3831">
                  <c:v>38092</c:v>
                </c:pt>
                <c:pt idx="3832">
                  <c:v>38093</c:v>
                </c:pt>
                <c:pt idx="3833">
                  <c:v>38094</c:v>
                </c:pt>
                <c:pt idx="3834">
                  <c:v>38095</c:v>
                </c:pt>
                <c:pt idx="3835">
                  <c:v>38096</c:v>
                </c:pt>
                <c:pt idx="3836">
                  <c:v>38097</c:v>
                </c:pt>
                <c:pt idx="3837">
                  <c:v>38098</c:v>
                </c:pt>
                <c:pt idx="3838">
                  <c:v>38099</c:v>
                </c:pt>
                <c:pt idx="3839">
                  <c:v>38100</c:v>
                </c:pt>
                <c:pt idx="3840">
                  <c:v>38101</c:v>
                </c:pt>
                <c:pt idx="3841">
                  <c:v>38102</c:v>
                </c:pt>
                <c:pt idx="3842">
                  <c:v>38103</c:v>
                </c:pt>
                <c:pt idx="3843">
                  <c:v>38104</c:v>
                </c:pt>
                <c:pt idx="3844">
                  <c:v>38105</c:v>
                </c:pt>
                <c:pt idx="3845">
                  <c:v>38106</c:v>
                </c:pt>
                <c:pt idx="3846">
                  <c:v>38107</c:v>
                </c:pt>
                <c:pt idx="3847">
                  <c:v>38108</c:v>
                </c:pt>
                <c:pt idx="3848">
                  <c:v>38109</c:v>
                </c:pt>
                <c:pt idx="3849">
                  <c:v>38110</c:v>
                </c:pt>
                <c:pt idx="3850">
                  <c:v>38111</c:v>
                </c:pt>
                <c:pt idx="3851">
                  <c:v>38112</c:v>
                </c:pt>
                <c:pt idx="3852">
                  <c:v>38113</c:v>
                </c:pt>
                <c:pt idx="3853">
                  <c:v>38114</c:v>
                </c:pt>
                <c:pt idx="3854">
                  <c:v>38115</c:v>
                </c:pt>
                <c:pt idx="3855">
                  <c:v>38116</c:v>
                </c:pt>
                <c:pt idx="3856">
                  <c:v>38117</c:v>
                </c:pt>
                <c:pt idx="3857">
                  <c:v>38118</c:v>
                </c:pt>
                <c:pt idx="3858">
                  <c:v>38119</c:v>
                </c:pt>
                <c:pt idx="3859">
                  <c:v>38120</c:v>
                </c:pt>
                <c:pt idx="3860">
                  <c:v>38121</c:v>
                </c:pt>
                <c:pt idx="3861">
                  <c:v>38122</c:v>
                </c:pt>
                <c:pt idx="3862">
                  <c:v>38123</c:v>
                </c:pt>
                <c:pt idx="3863">
                  <c:v>38124</c:v>
                </c:pt>
                <c:pt idx="3864">
                  <c:v>38125</c:v>
                </c:pt>
                <c:pt idx="3865">
                  <c:v>38126</c:v>
                </c:pt>
                <c:pt idx="3866">
                  <c:v>38127</c:v>
                </c:pt>
                <c:pt idx="3867">
                  <c:v>38128</c:v>
                </c:pt>
                <c:pt idx="3868">
                  <c:v>38129</c:v>
                </c:pt>
                <c:pt idx="3869">
                  <c:v>38130</c:v>
                </c:pt>
                <c:pt idx="3870">
                  <c:v>38131</c:v>
                </c:pt>
                <c:pt idx="3871">
                  <c:v>38132</c:v>
                </c:pt>
                <c:pt idx="3872">
                  <c:v>38133</c:v>
                </c:pt>
                <c:pt idx="3873">
                  <c:v>38134</c:v>
                </c:pt>
                <c:pt idx="3874">
                  <c:v>38135</c:v>
                </c:pt>
                <c:pt idx="3875">
                  <c:v>38136</c:v>
                </c:pt>
                <c:pt idx="3876">
                  <c:v>38137</c:v>
                </c:pt>
                <c:pt idx="3877">
                  <c:v>38138</c:v>
                </c:pt>
                <c:pt idx="3878">
                  <c:v>38139</c:v>
                </c:pt>
                <c:pt idx="3879">
                  <c:v>38140</c:v>
                </c:pt>
                <c:pt idx="3880">
                  <c:v>38141</c:v>
                </c:pt>
                <c:pt idx="3881">
                  <c:v>38142</c:v>
                </c:pt>
                <c:pt idx="3882">
                  <c:v>38143</c:v>
                </c:pt>
                <c:pt idx="3883">
                  <c:v>38144</c:v>
                </c:pt>
                <c:pt idx="3884">
                  <c:v>38145</c:v>
                </c:pt>
                <c:pt idx="3885">
                  <c:v>38146</c:v>
                </c:pt>
                <c:pt idx="3886">
                  <c:v>38147</c:v>
                </c:pt>
                <c:pt idx="3887">
                  <c:v>38148</c:v>
                </c:pt>
                <c:pt idx="3888">
                  <c:v>38149</c:v>
                </c:pt>
                <c:pt idx="3889">
                  <c:v>38150</c:v>
                </c:pt>
                <c:pt idx="3890">
                  <c:v>38151</c:v>
                </c:pt>
                <c:pt idx="3891">
                  <c:v>38152</c:v>
                </c:pt>
                <c:pt idx="3892">
                  <c:v>38153</c:v>
                </c:pt>
                <c:pt idx="3893">
                  <c:v>38154</c:v>
                </c:pt>
                <c:pt idx="3894">
                  <c:v>38155</c:v>
                </c:pt>
                <c:pt idx="3895">
                  <c:v>38156</c:v>
                </c:pt>
                <c:pt idx="3896">
                  <c:v>38157</c:v>
                </c:pt>
                <c:pt idx="3897">
                  <c:v>38158</c:v>
                </c:pt>
                <c:pt idx="3898">
                  <c:v>38159</c:v>
                </c:pt>
                <c:pt idx="3899">
                  <c:v>38160</c:v>
                </c:pt>
                <c:pt idx="3900">
                  <c:v>38161</c:v>
                </c:pt>
                <c:pt idx="3901">
                  <c:v>38162</c:v>
                </c:pt>
                <c:pt idx="3902">
                  <c:v>38163</c:v>
                </c:pt>
                <c:pt idx="3903">
                  <c:v>38164</c:v>
                </c:pt>
                <c:pt idx="3904">
                  <c:v>38165</c:v>
                </c:pt>
                <c:pt idx="3905">
                  <c:v>38166</c:v>
                </c:pt>
                <c:pt idx="3906">
                  <c:v>38167</c:v>
                </c:pt>
                <c:pt idx="3907">
                  <c:v>38168</c:v>
                </c:pt>
                <c:pt idx="3908">
                  <c:v>38169</c:v>
                </c:pt>
                <c:pt idx="3909">
                  <c:v>38170</c:v>
                </c:pt>
                <c:pt idx="3910">
                  <c:v>38171</c:v>
                </c:pt>
                <c:pt idx="3911">
                  <c:v>38172</c:v>
                </c:pt>
                <c:pt idx="3912">
                  <c:v>38173</c:v>
                </c:pt>
                <c:pt idx="3913">
                  <c:v>38174</c:v>
                </c:pt>
                <c:pt idx="3914">
                  <c:v>38175</c:v>
                </c:pt>
                <c:pt idx="3915">
                  <c:v>38176</c:v>
                </c:pt>
                <c:pt idx="3916">
                  <c:v>38177</c:v>
                </c:pt>
                <c:pt idx="3917">
                  <c:v>38178</c:v>
                </c:pt>
                <c:pt idx="3918">
                  <c:v>38179</c:v>
                </c:pt>
                <c:pt idx="3919">
                  <c:v>38180</c:v>
                </c:pt>
                <c:pt idx="3920">
                  <c:v>38181</c:v>
                </c:pt>
                <c:pt idx="3921">
                  <c:v>38182</c:v>
                </c:pt>
                <c:pt idx="3922">
                  <c:v>38183</c:v>
                </c:pt>
                <c:pt idx="3923">
                  <c:v>38184</c:v>
                </c:pt>
                <c:pt idx="3924">
                  <c:v>38185</c:v>
                </c:pt>
                <c:pt idx="3925">
                  <c:v>38186</c:v>
                </c:pt>
                <c:pt idx="3926">
                  <c:v>38187</c:v>
                </c:pt>
                <c:pt idx="3927">
                  <c:v>38188</c:v>
                </c:pt>
                <c:pt idx="3928">
                  <c:v>38189</c:v>
                </c:pt>
                <c:pt idx="3929">
                  <c:v>38190</c:v>
                </c:pt>
                <c:pt idx="3930">
                  <c:v>38191</c:v>
                </c:pt>
                <c:pt idx="3931">
                  <c:v>38192</c:v>
                </c:pt>
                <c:pt idx="3932">
                  <c:v>38193</c:v>
                </c:pt>
                <c:pt idx="3933">
                  <c:v>38194</c:v>
                </c:pt>
                <c:pt idx="3934">
                  <c:v>38195</c:v>
                </c:pt>
                <c:pt idx="3935">
                  <c:v>38196</c:v>
                </c:pt>
                <c:pt idx="3936">
                  <c:v>38197</c:v>
                </c:pt>
                <c:pt idx="3937">
                  <c:v>38198</c:v>
                </c:pt>
                <c:pt idx="3938">
                  <c:v>38199</c:v>
                </c:pt>
                <c:pt idx="3939">
                  <c:v>38200</c:v>
                </c:pt>
                <c:pt idx="3940">
                  <c:v>38201</c:v>
                </c:pt>
                <c:pt idx="3941">
                  <c:v>38202</c:v>
                </c:pt>
                <c:pt idx="3942">
                  <c:v>38203</c:v>
                </c:pt>
                <c:pt idx="3943">
                  <c:v>38204</c:v>
                </c:pt>
                <c:pt idx="3944">
                  <c:v>38205</c:v>
                </c:pt>
                <c:pt idx="3945">
                  <c:v>38206</c:v>
                </c:pt>
                <c:pt idx="3946">
                  <c:v>38207</c:v>
                </c:pt>
                <c:pt idx="3947">
                  <c:v>38208</c:v>
                </c:pt>
                <c:pt idx="3948">
                  <c:v>38209</c:v>
                </c:pt>
                <c:pt idx="3949">
                  <c:v>38210</c:v>
                </c:pt>
                <c:pt idx="3950">
                  <c:v>38211</c:v>
                </c:pt>
                <c:pt idx="3951">
                  <c:v>38212</c:v>
                </c:pt>
                <c:pt idx="3952">
                  <c:v>38213</c:v>
                </c:pt>
                <c:pt idx="3953">
                  <c:v>38214</c:v>
                </c:pt>
                <c:pt idx="3954">
                  <c:v>38215</c:v>
                </c:pt>
                <c:pt idx="3955">
                  <c:v>38216</c:v>
                </c:pt>
                <c:pt idx="3956">
                  <c:v>38217</c:v>
                </c:pt>
                <c:pt idx="3957">
                  <c:v>38218</c:v>
                </c:pt>
                <c:pt idx="3958">
                  <c:v>38219</c:v>
                </c:pt>
                <c:pt idx="3959">
                  <c:v>38220</c:v>
                </c:pt>
                <c:pt idx="3960">
                  <c:v>38221</c:v>
                </c:pt>
                <c:pt idx="3961">
                  <c:v>38222</c:v>
                </c:pt>
                <c:pt idx="3962">
                  <c:v>38223</c:v>
                </c:pt>
                <c:pt idx="3963">
                  <c:v>38224</c:v>
                </c:pt>
                <c:pt idx="3964">
                  <c:v>38225</c:v>
                </c:pt>
                <c:pt idx="3965">
                  <c:v>38226</c:v>
                </c:pt>
                <c:pt idx="3966">
                  <c:v>38227</c:v>
                </c:pt>
                <c:pt idx="3967">
                  <c:v>38228</c:v>
                </c:pt>
                <c:pt idx="3968">
                  <c:v>38229</c:v>
                </c:pt>
                <c:pt idx="3969">
                  <c:v>38230</c:v>
                </c:pt>
                <c:pt idx="3970">
                  <c:v>38231</c:v>
                </c:pt>
                <c:pt idx="3971">
                  <c:v>38232</c:v>
                </c:pt>
                <c:pt idx="3972">
                  <c:v>38233</c:v>
                </c:pt>
                <c:pt idx="3973">
                  <c:v>38234</c:v>
                </c:pt>
                <c:pt idx="3974">
                  <c:v>38235</c:v>
                </c:pt>
                <c:pt idx="3975">
                  <c:v>38236</c:v>
                </c:pt>
                <c:pt idx="3976">
                  <c:v>38237</c:v>
                </c:pt>
                <c:pt idx="3977">
                  <c:v>38238</c:v>
                </c:pt>
                <c:pt idx="3978">
                  <c:v>38239</c:v>
                </c:pt>
                <c:pt idx="3979">
                  <c:v>38240</c:v>
                </c:pt>
                <c:pt idx="3980">
                  <c:v>38241</c:v>
                </c:pt>
                <c:pt idx="3981">
                  <c:v>38242</c:v>
                </c:pt>
                <c:pt idx="3982">
                  <c:v>38243</c:v>
                </c:pt>
                <c:pt idx="3983">
                  <c:v>38244</c:v>
                </c:pt>
                <c:pt idx="3984">
                  <c:v>38245</c:v>
                </c:pt>
                <c:pt idx="3985">
                  <c:v>38246</c:v>
                </c:pt>
                <c:pt idx="3986">
                  <c:v>38247</c:v>
                </c:pt>
                <c:pt idx="3987">
                  <c:v>38248</c:v>
                </c:pt>
                <c:pt idx="3988">
                  <c:v>38249</c:v>
                </c:pt>
                <c:pt idx="3989">
                  <c:v>38250</c:v>
                </c:pt>
                <c:pt idx="3990">
                  <c:v>38251</c:v>
                </c:pt>
                <c:pt idx="3991">
                  <c:v>38252</c:v>
                </c:pt>
                <c:pt idx="3992">
                  <c:v>38253</c:v>
                </c:pt>
                <c:pt idx="3993">
                  <c:v>38254</c:v>
                </c:pt>
                <c:pt idx="3994">
                  <c:v>38255</c:v>
                </c:pt>
                <c:pt idx="3995">
                  <c:v>38256</c:v>
                </c:pt>
                <c:pt idx="3996">
                  <c:v>38257</c:v>
                </c:pt>
                <c:pt idx="3997">
                  <c:v>38258</c:v>
                </c:pt>
                <c:pt idx="3998">
                  <c:v>38259</c:v>
                </c:pt>
                <c:pt idx="3999">
                  <c:v>38260</c:v>
                </c:pt>
                <c:pt idx="4000">
                  <c:v>38261</c:v>
                </c:pt>
                <c:pt idx="4001">
                  <c:v>38262</c:v>
                </c:pt>
                <c:pt idx="4002">
                  <c:v>38263</c:v>
                </c:pt>
                <c:pt idx="4003">
                  <c:v>38264</c:v>
                </c:pt>
                <c:pt idx="4004">
                  <c:v>38265</c:v>
                </c:pt>
                <c:pt idx="4005">
                  <c:v>38266</c:v>
                </c:pt>
                <c:pt idx="4006">
                  <c:v>38267</c:v>
                </c:pt>
                <c:pt idx="4007">
                  <c:v>38268</c:v>
                </c:pt>
                <c:pt idx="4008">
                  <c:v>38269</c:v>
                </c:pt>
                <c:pt idx="4009">
                  <c:v>38270</c:v>
                </c:pt>
                <c:pt idx="4010">
                  <c:v>38271</c:v>
                </c:pt>
                <c:pt idx="4011">
                  <c:v>38272</c:v>
                </c:pt>
                <c:pt idx="4012">
                  <c:v>38273</c:v>
                </c:pt>
                <c:pt idx="4013">
                  <c:v>38274</c:v>
                </c:pt>
                <c:pt idx="4014">
                  <c:v>38275</c:v>
                </c:pt>
                <c:pt idx="4015">
                  <c:v>38276</c:v>
                </c:pt>
                <c:pt idx="4016">
                  <c:v>38277</c:v>
                </c:pt>
                <c:pt idx="4017">
                  <c:v>38278</c:v>
                </c:pt>
                <c:pt idx="4018">
                  <c:v>38279</c:v>
                </c:pt>
                <c:pt idx="4019">
                  <c:v>38280</c:v>
                </c:pt>
                <c:pt idx="4020">
                  <c:v>38281</c:v>
                </c:pt>
                <c:pt idx="4021">
                  <c:v>38282</c:v>
                </c:pt>
                <c:pt idx="4022">
                  <c:v>38283</c:v>
                </c:pt>
                <c:pt idx="4023">
                  <c:v>38284</c:v>
                </c:pt>
                <c:pt idx="4024">
                  <c:v>38285</c:v>
                </c:pt>
                <c:pt idx="4025">
                  <c:v>38286</c:v>
                </c:pt>
                <c:pt idx="4026">
                  <c:v>38287</c:v>
                </c:pt>
                <c:pt idx="4027">
                  <c:v>38288</c:v>
                </c:pt>
                <c:pt idx="4028">
                  <c:v>38289</c:v>
                </c:pt>
                <c:pt idx="4029">
                  <c:v>38290</c:v>
                </c:pt>
                <c:pt idx="4030">
                  <c:v>38291</c:v>
                </c:pt>
                <c:pt idx="4031">
                  <c:v>38292</c:v>
                </c:pt>
                <c:pt idx="4032">
                  <c:v>38293</c:v>
                </c:pt>
                <c:pt idx="4033">
                  <c:v>38294</c:v>
                </c:pt>
                <c:pt idx="4034">
                  <c:v>38295</c:v>
                </c:pt>
                <c:pt idx="4035">
                  <c:v>38296</c:v>
                </c:pt>
                <c:pt idx="4036">
                  <c:v>38297</c:v>
                </c:pt>
                <c:pt idx="4037">
                  <c:v>38298</c:v>
                </c:pt>
                <c:pt idx="4038">
                  <c:v>38299</c:v>
                </c:pt>
                <c:pt idx="4039">
                  <c:v>38300</c:v>
                </c:pt>
                <c:pt idx="4040">
                  <c:v>38301</c:v>
                </c:pt>
                <c:pt idx="4041">
                  <c:v>38302</c:v>
                </c:pt>
                <c:pt idx="4042">
                  <c:v>38303</c:v>
                </c:pt>
                <c:pt idx="4043">
                  <c:v>38304</c:v>
                </c:pt>
                <c:pt idx="4044">
                  <c:v>38305</c:v>
                </c:pt>
                <c:pt idx="4045">
                  <c:v>38306</c:v>
                </c:pt>
                <c:pt idx="4046">
                  <c:v>38307</c:v>
                </c:pt>
                <c:pt idx="4047">
                  <c:v>38308</c:v>
                </c:pt>
                <c:pt idx="4048">
                  <c:v>38309</c:v>
                </c:pt>
                <c:pt idx="4049">
                  <c:v>38310</c:v>
                </c:pt>
                <c:pt idx="4050">
                  <c:v>38311</c:v>
                </c:pt>
                <c:pt idx="4051">
                  <c:v>38312</c:v>
                </c:pt>
                <c:pt idx="4052">
                  <c:v>38313</c:v>
                </c:pt>
                <c:pt idx="4053">
                  <c:v>38314</c:v>
                </c:pt>
                <c:pt idx="4054">
                  <c:v>38315</c:v>
                </c:pt>
                <c:pt idx="4055">
                  <c:v>38316</c:v>
                </c:pt>
                <c:pt idx="4056">
                  <c:v>38317</c:v>
                </c:pt>
                <c:pt idx="4057">
                  <c:v>38318</c:v>
                </c:pt>
                <c:pt idx="4058">
                  <c:v>38319</c:v>
                </c:pt>
                <c:pt idx="4059">
                  <c:v>38320</c:v>
                </c:pt>
                <c:pt idx="4060">
                  <c:v>38321</c:v>
                </c:pt>
                <c:pt idx="4061">
                  <c:v>38322</c:v>
                </c:pt>
                <c:pt idx="4062">
                  <c:v>38323</c:v>
                </c:pt>
                <c:pt idx="4063">
                  <c:v>38324</c:v>
                </c:pt>
                <c:pt idx="4064">
                  <c:v>38325</c:v>
                </c:pt>
                <c:pt idx="4065">
                  <c:v>38326</c:v>
                </c:pt>
                <c:pt idx="4066">
                  <c:v>38327</c:v>
                </c:pt>
                <c:pt idx="4067">
                  <c:v>38328</c:v>
                </c:pt>
                <c:pt idx="4068">
                  <c:v>38329</c:v>
                </c:pt>
                <c:pt idx="4069">
                  <c:v>38330</c:v>
                </c:pt>
                <c:pt idx="4070">
                  <c:v>38331</c:v>
                </c:pt>
                <c:pt idx="4071">
                  <c:v>38332</c:v>
                </c:pt>
                <c:pt idx="4072">
                  <c:v>38333</c:v>
                </c:pt>
                <c:pt idx="4073">
                  <c:v>38334</c:v>
                </c:pt>
                <c:pt idx="4074">
                  <c:v>38335</c:v>
                </c:pt>
                <c:pt idx="4075">
                  <c:v>38336</c:v>
                </c:pt>
                <c:pt idx="4076">
                  <c:v>38337</c:v>
                </c:pt>
                <c:pt idx="4077">
                  <c:v>38338</c:v>
                </c:pt>
                <c:pt idx="4078">
                  <c:v>38339</c:v>
                </c:pt>
                <c:pt idx="4079">
                  <c:v>38340</c:v>
                </c:pt>
                <c:pt idx="4080">
                  <c:v>38341</c:v>
                </c:pt>
                <c:pt idx="4081">
                  <c:v>38342</c:v>
                </c:pt>
                <c:pt idx="4082">
                  <c:v>38343</c:v>
                </c:pt>
                <c:pt idx="4083">
                  <c:v>38344</c:v>
                </c:pt>
                <c:pt idx="4084">
                  <c:v>38345</c:v>
                </c:pt>
                <c:pt idx="4085">
                  <c:v>38346</c:v>
                </c:pt>
                <c:pt idx="4086">
                  <c:v>38347</c:v>
                </c:pt>
                <c:pt idx="4087">
                  <c:v>38348</c:v>
                </c:pt>
                <c:pt idx="4088">
                  <c:v>38349</c:v>
                </c:pt>
                <c:pt idx="4089">
                  <c:v>38350</c:v>
                </c:pt>
                <c:pt idx="4090">
                  <c:v>38351</c:v>
                </c:pt>
                <c:pt idx="4091">
                  <c:v>38352</c:v>
                </c:pt>
                <c:pt idx="4092">
                  <c:v>38353</c:v>
                </c:pt>
                <c:pt idx="4093">
                  <c:v>38354</c:v>
                </c:pt>
                <c:pt idx="4094">
                  <c:v>38355</c:v>
                </c:pt>
                <c:pt idx="4095">
                  <c:v>38356</c:v>
                </c:pt>
                <c:pt idx="4096">
                  <c:v>38357</c:v>
                </c:pt>
                <c:pt idx="4097">
                  <c:v>38358</c:v>
                </c:pt>
                <c:pt idx="4098">
                  <c:v>38359</c:v>
                </c:pt>
                <c:pt idx="4099">
                  <c:v>38360</c:v>
                </c:pt>
                <c:pt idx="4100">
                  <c:v>38361</c:v>
                </c:pt>
                <c:pt idx="4101">
                  <c:v>38362</c:v>
                </c:pt>
                <c:pt idx="4102">
                  <c:v>38363</c:v>
                </c:pt>
                <c:pt idx="4103">
                  <c:v>38364</c:v>
                </c:pt>
                <c:pt idx="4104">
                  <c:v>38365</c:v>
                </c:pt>
                <c:pt idx="4105">
                  <c:v>38366</c:v>
                </c:pt>
                <c:pt idx="4106">
                  <c:v>38367</c:v>
                </c:pt>
                <c:pt idx="4107">
                  <c:v>38368</c:v>
                </c:pt>
                <c:pt idx="4108">
                  <c:v>38369</c:v>
                </c:pt>
                <c:pt idx="4109">
                  <c:v>38370</c:v>
                </c:pt>
                <c:pt idx="4110">
                  <c:v>38371</c:v>
                </c:pt>
                <c:pt idx="4111">
                  <c:v>38372</c:v>
                </c:pt>
                <c:pt idx="4112">
                  <c:v>38373</c:v>
                </c:pt>
                <c:pt idx="4113">
                  <c:v>38374</c:v>
                </c:pt>
                <c:pt idx="4114">
                  <c:v>38375</c:v>
                </c:pt>
                <c:pt idx="4115">
                  <c:v>38376</c:v>
                </c:pt>
                <c:pt idx="4116">
                  <c:v>38377</c:v>
                </c:pt>
                <c:pt idx="4117">
                  <c:v>38378</c:v>
                </c:pt>
                <c:pt idx="4118">
                  <c:v>38379</c:v>
                </c:pt>
                <c:pt idx="4119">
                  <c:v>38380</c:v>
                </c:pt>
                <c:pt idx="4120">
                  <c:v>38381</c:v>
                </c:pt>
                <c:pt idx="4121">
                  <c:v>38382</c:v>
                </c:pt>
                <c:pt idx="4122">
                  <c:v>38383</c:v>
                </c:pt>
                <c:pt idx="4123">
                  <c:v>38384</c:v>
                </c:pt>
                <c:pt idx="4124">
                  <c:v>38385</c:v>
                </c:pt>
                <c:pt idx="4125">
                  <c:v>38386</c:v>
                </c:pt>
                <c:pt idx="4126">
                  <c:v>38387</c:v>
                </c:pt>
                <c:pt idx="4127">
                  <c:v>38388</c:v>
                </c:pt>
                <c:pt idx="4128">
                  <c:v>38389</c:v>
                </c:pt>
                <c:pt idx="4129">
                  <c:v>38390</c:v>
                </c:pt>
                <c:pt idx="4130">
                  <c:v>38391</c:v>
                </c:pt>
                <c:pt idx="4131">
                  <c:v>38392</c:v>
                </c:pt>
                <c:pt idx="4132">
                  <c:v>38393</c:v>
                </c:pt>
                <c:pt idx="4133">
                  <c:v>38394</c:v>
                </c:pt>
                <c:pt idx="4134">
                  <c:v>38395</c:v>
                </c:pt>
                <c:pt idx="4135">
                  <c:v>38396</c:v>
                </c:pt>
                <c:pt idx="4136">
                  <c:v>38397</c:v>
                </c:pt>
                <c:pt idx="4137">
                  <c:v>38398</c:v>
                </c:pt>
                <c:pt idx="4138">
                  <c:v>38399</c:v>
                </c:pt>
                <c:pt idx="4139">
                  <c:v>38400</c:v>
                </c:pt>
                <c:pt idx="4140">
                  <c:v>38401</c:v>
                </c:pt>
                <c:pt idx="4141">
                  <c:v>38402</c:v>
                </c:pt>
                <c:pt idx="4142">
                  <c:v>38403</c:v>
                </c:pt>
                <c:pt idx="4143">
                  <c:v>38404</c:v>
                </c:pt>
                <c:pt idx="4144">
                  <c:v>38405</c:v>
                </c:pt>
                <c:pt idx="4145">
                  <c:v>38406</c:v>
                </c:pt>
                <c:pt idx="4146">
                  <c:v>38407</c:v>
                </c:pt>
                <c:pt idx="4147">
                  <c:v>38408</c:v>
                </c:pt>
                <c:pt idx="4148">
                  <c:v>38409</c:v>
                </c:pt>
                <c:pt idx="4149">
                  <c:v>38410</c:v>
                </c:pt>
                <c:pt idx="4150">
                  <c:v>38411</c:v>
                </c:pt>
                <c:pt idx="4151">
                  <c:v>38412</c:v>
                </c:pt>
                <c:pt idx="4152">
                  <c:v>38413</c:v>
                </c:pt>
                <c:pt idx="4153">
                  <c:v>38414</c:v>
                </c:pt>
                <c:pt idx="4154">
                  <c:v>38415</c:v>
                </c:pt>
                <c:pt idx="4155">
                  <c:v>38416</c:v>
                </c:pt>
                <c:pt idx="4156">
                  <c:v>38417</c:v>
                </c:pt>
                <c:pt idx="4157">
                  <c:v>38418</c:v>
                </c:pt>
                <c:pt idx="4158">
                  <c:v>38504</c:v>
                </c:pt>
                <c:pt idx="4159">
                  <c:v>38505</c:v>
                </c:pt>
                <c:pt idx="4160">
                  <c:v>38506</c:v>
                </c:pt>
                <c:pt idx="4161">
                  <c:v>38507</c:v>
                </c:pt>
                <c:pt idx="4162">
                  <c:v>38508</c:v>
                </c:pt>
                <c:pt idx="4163">
                  <c:v>38509</c:v>
                </c:pt>
                <c:pt idx="4164">
                  <c:v>38510</c:v>
                </c:pt>
                <c:pt idx="4165">
                  <c:v>38511</c:v>
                </c:pt>
                <c:pt idx="4166">
                  <c:v>38512</c:v>
                </c:pt>
                <c:pt idx="4167">
                  <c:v>38513</c:v>
                </c:pt>
                <c:pt idx="4168">
                  <c:v>38514</c:v>
                </c:pt>
                <c:pt idx="4169">
                  <c:v>38515</c:v>
                </c:pt>
                <c:pt idx="4170">
                  <c:v>38516</c:v>
                </c:pt>
                <c:pt idx="4171">
                  <c:v>38517</c:v>
                </c:pt>
                <c:pt idx="4172">
                  <c:v>38518</c:v>
                </c:pt>
                <c:pt idx="4173">
                  <c:v>38519</c:v>
                </c:pt>
                <c:pt idx="4174">
                  <c:v>38520</c:v>
                </c:pt>
                <c:pt idx="4175">
                  <c:v>38521</c:v>
                </c:pt>
                <c:pt idx="4176">
                  <c:v>38522</c:v>
                </c:pt>
                <c:pt idx="4177">
                  <c:v>38523</c:v>
                </c:pt>
                <c:pt idx="4178">
                  <c:v>38524</c:v>
                </c:pt>
                <c:pt idx="4179">
                  <c:v>38525</c:v>
                </c:pt>
                <c:pt idx="4180">
                  <c:v>38526</c:v>
                </c:pt>
                <c:pt idx="4181">
                  <c:v>38527</c:v>
                </c:pt>
                <c:pt idx="4182">
                  <c:v>38528</c:v>
                </c:pt>
                <c:pt idx="4183">
                  <c:v>38529</c:v>
                </c:pt>
                <c:pt idx="4184">
                  <c:v>38530</c:v>
                </c:pt>
                <c:pt idx="4185">
                  <c:v>38531</c:v>
                </c:pt>
                <c:pt idx="4186">
                  <c:v>38532</c:v>
                </c:pt>
                <c:pt idx="4187">
                  <c:v>38533</c:v>
                </c:pt>
                <c:pt idx="4188">
                  <c:v>38534</c:v>
                </c:pt>
                <c:pt idx="4189">
                  <c:v>38535</c:v>
                </c:pt>
                <c:pt idx="4190">
                  <c:v>38536</c:v>
                </c:pt>
                <c:pt idx="4191">
                  <c:v>38537</c:v>
                </c:pt>
                <c:pt idx="4192">
                  <c:v>38538</c:v>
                </c:pt>
                <c:pt idx="4193">
                  <c:v>38539</c:v>
                </c:pt>
                <c:pt idx="4194">
                  <c:v>38540</c:v>
                </c:pt>
                <c:pt idx="4195">
                  <c:v>38541</c:v>
                </c:pt>
                <c:pt idx="4196">
                  <c:v>38542</c:v>
                </c:pt>
                <c:pt idx="4197">
                  <c:v>38543</c:v>
                </c:pt>
                <c:pt idx="4198">
                  <c:v>38544</c:v>
                </c:pt>
                <c:pt idx="4199">
                  <c:v>38545</c:v>
                </c:pt>
                <c:pt idx="4200">
                  <c:v>38546</c:v>
                </c:pt>
                <c:pt idx="4201">
                  <c:v>38547</c:v>
                </c:pt>
                <c:pt idx="4202">
                  <c:v>38548</c:v>
                </c:pt>
                <c:pt idx="4203">
                  <c:v>38549</c:v>
                </c:pt>
                <c:pt idx="4204">
                  <c:v>38550</c:v>
                </c:pt>
                <c:pt idx="4205">
                  <c:v>38551</c:v>
                </c:pt>
                <c:pt idx="4206">
                  <c:v>38552</c:v>
                </c:pt>
                <c:pt idx="4207">
                  <c:v>38553</c:v>
                </c:pt>
                <c:pt idx="4208">
                  <c:v>38554</c:v>
                </c:pt>
                <c:pt idx="4209">
                  <c:v>38555</c:v>
                </c:pt>
                <c:pt idx="4210">
                  <c:v>38556</c:v>
                </c:pt>
                <c:pt idx="4211">
                  <c:v>38557</c:v>
                </c:pt>
                <c:pt idx="4212">
                  <c:v>38558</c:v>
                </c:pt>
                <c:pt idx="4213">
                  <c:v>38559</c:v>
                </c:pt>
                <c:pt idx="4214">
                  <c:v>38560</c:v>
                </c:pt>
                <c:pt idx="4215">
                  <c:v>38561</c:v>
                </c:pt>
                <c:pt idx="4216">
                  <c:v>38562</c:v>
                </c:pt>
                <c:pt idx="4217">
                  <c:v>38563</c:v>
                </c:pt>
                <c:pt idx="4218">
                  <c:v>38564</c:v>
                </c:pt>
                <c:pt idx="4219">
                  <c:v>38565</c:v>
                </c:pt>
                <c:pt idx="4220">
                  <c:v>38566</c:v>
                </c:pt>
                <c:pt idx="4221">
                  <c:v>38567</c:v>
                </c:pt>
                <c:pt idx="4222">
                  <c:v>38568</c:v>
                </c:pt>
                <c:pt idx="4223">
                  <c:v>38569</c:v>
                </c:pt>
                <c:pt idx="4224">
                  <c:v>38570</c:v>
                </c:pt>
                <c:pt idx="4225">
                  <c:v>38571</c:v>
                </c:pt>
                <c:pt idx="4226">
                  <c:v>38572</c:v>
                </c:pt>
                <c:pt idx="4227">
                  <c:v>38573</c:v>
                </c:pt>
                <c:pt idx="4228">
                  <c:v>38574</c:v>
                </c:pt>
                <c:pt idx="4229">
                  <c:v>38575</c:v>
                </c:pt>
                <c:pt idx="4230">
                  <c:v>38576</c:v>
                </c:pt>
                <c:pt idx="4231">
                  <c:v>38577</c:v>
                </c:pt>
                <c:pt idx="4232">
                  <c:v>38578</c:v>
                </c:pt>
                <c:pt idx="4233">
                  <c:v>38579</c:v>
                </c:pt>
                <c:pt idx="4234">
                  <c:v>38580</c:v>
                </c:pt>
                <c:pt idx="4235">
                  <c:v>38581</c:v>
                </c:pt>
                <c:pt idx="4236">
                  <c:v>38582</c:v>
                </c:pt>
                <c:pt idx="4237">
                  <c:v>38583</c:v>
                </c:pt>
                <c:pt idx="4238">
                  <c:v>38584</c:v>
                </c:pt>
                <c:pt idx="4239">
                  <c:v>38585</c:v>
                </c:pt>
                <c:pt idx="4240">
                  <c:v>38586</c:v>
                </c:pt>
                <c:pt idx="4241">
                  <c:v>38587</c:v>
                </c:pt>
                <c:pt idx="4242">
                  <c:v>38588</c:v>
                </c:pt>
                <c:pt idx="4243">
                  <c:v>38589</c:v>
                </c:pt>
                <c:pt idx="4244">
                  <c:v>38590</c:v>
                </c:pt>
                <c:pt idx="4245">
                  <c:v>38591</c:v>
                </c:pt>
                <c:pt idx="4246">
                  <c:v>38592</c:v>
                </c:pt>
                <c:pt idx="4247">
                  <c:v>38593</c:v>
                </c:pt>
                <c:pt idx="4248">
                  <c:v>38594</c:v>
                </c:pt>
                <c:pt idx="4249">
                  <c:v>38595</c:v>
                </c:pt>
                <c:pt idx="4250">
                  <c:v>38596</c:v>
                </c:pt>
                <c:pt idx="4251">
                  <c:v>38597</c:v>
                </c:pt>
                <c:pt idx="4252">
                  <c:v>38598</c:v>
                </c:pt>
                <c:pt idx="4253">
                  <c:v>38599</c:v>
                </c:pt>
                <c:pt idx="4254">
                  <c:v>38600</c:v>
                </c:pt>
                <c:pt idx="4255">
                  <c:v>38601</c:v>
                </c:pt>
                <c:pt idx="4256">
                  <c:v>38602</c:v>
                </c:pt>
                <c:pt idx="4257">
                  <c:v>38603</c:v>
                </c:pt>
                <c:pt idx="4258">
                  <c:v>38604</c:v>
                </c:pt>
                <c:pt idx="4259">
                  <c:v>38605</c:v>
                </c:pt>
                <c:pt idx="4260">
                  <c:v>38606</c:v>
                </c:pt>
                <c:pt idx="4261">
                  <c:v>38607</c:v>
                </c:pt>
                <c:pt idx="4262">
                  <c:v>38608</c:v>
                </c:pt>
                <c:pt idx="4263">
                  <c:v>38609</c:v>
                </c:pt>
                <c:pt idx="4264">
                  <c:v>38610</c:v>
                </c:pt>
                <c:pt idx="4265">
                  <c:v>38611</c:v>
                </c:pt>
                <c:pt idx="4266">
                  <c:v>38612</c:v>
                </c:pt>
                <c:pt idx="4267">
                  <c:v>38613</c:v>
                </c:pt>
                <c:pt idx="4268">
                  <c:v>38614</c:v>
                </c:pt>
                <c:pt idx="4269">
                  <c:v>38615</c:v>
                </c:pt>
                <c:pt idx="4270">
                  <c:v>38616</c:v>
                </c:pt>
                <c:pt idx="4271">
                  <c:v>38617</c:v>
                </c:pt>
                <c:pt idx="4272">
                  <c:v>38618</c:v>
                </c:pt>
                <c:pt idx="4273">
                  <c:v>38619</c:v>
                </c:pt>
                <c:pt idx="4274">
                  <c:v>38620</c:v>
                </c:pt>
                <c:pt idx="4275">
                  <c:v>38621</c:v>
                </c:pt>
                <c:pt idx="4276">
                  <c:v>38622</c:v>
                </c:pt>
                <c:pt idx="4277">
                  <c:v>38623</c:v>
                </c:pt>
                <c:pt idx="4278">
                  <c:v>38624</c:v>
                </c:pt>
                <c:pt idx="4279">
                  <c:v>38625</c:v>
                </c:pt>
                <c:pt idx="4280">
                  <c:v>38626</c:v>
                </c:pt>
                <c:pt idx="4281">
                  <c:v>38627</c:v>
                </c:pt>
                <c:pt idx="4282">
                  <c:v>38628</c:v>
                </c:pt>
                <c:pt idx="4283">
                  <c:v>38629</c:v>
                </c:pt>
                <c:pt idx="4284">
                  <c:v>38630</c:v>
                </c:pt>
                <c:pt idx="4285">
                  <c:v>38631</c:v>
                </c:pt>
                <c:pt idx="4286">
                  <c:v>38632</c:v>
                </c:pt>
                <c:pt idx="4287">
                  <c:v>38633</c:v>
                </c:pt>
                <c:pt idx="4288">
                  <c:v>38634</c:v>
                </c:pt>
                <c:pt idx="4289">
                  <c:v>38635</c:v>
                </c:pt>
                <c:pt idx="4290">
                  <c:v>38636</c:v>
                </c:pt>
                <c:pt idx="4291">
                  <c:v>38637</c:v>
                </c:pt>
                <c:pt idx="4292">
                  <c:v>38638</c:v>
                </c:pt>
                <c:pt idx="4293">
                  <c:v>38639</c:v>
                </c:pt>
                <c:pt idx="4294">
                  <c:v>38640</c:v>
                </c:pt>
                <c:pt idx="4295">
                  <c:v>38641</c:v>
                </c:pt>
                <c:pt idx="4296">
                  <c:v>38642</c:v>
                </c:pt>
                <c:pt idx="4297">
                  <c:v>38643</c:v>
                </c:pt>
                <c:pt idx="4298">
                  <c:v>38644</c:v>
                </c:pt>
                <c:pt idx="4299">
                  <c:v>38645</c:v>
                </c:pt>
                <c:pt idx="4300">
                  <c:v>38646</c:v>
                </c:pt>
                <c:pt idx="4301">
                  <c:v>38647</c:v>
                </c:pt>
                <c:pt idx="4302">
                  <c:v>38648</c:v>
                </c:pt>
                <c:pt idx="4303">
                  <c:v>38649</c:v>
                </c:pt>
                <c:pt idx="4304">
                  <c:v>38650</c:v>
                </c:pt>
                <c:pt idx="4305">
                  <c:v>38651</c:v>
                </c:pt>
                <c:pt idx="4306">
                  <c:v>38652</c:v>
                </c:pt>
                <c:pt idx="4307">
                  <c:v>38653</c:v>
                </c:pt>
                <c:pt idx="4308">
                  <c:v>38654</c:v>
                </c:pt>
                <c:pt idx="4309">
                  <c:v>38655</c:v>
                </c:pt>
                <c:pt idx="4310">
                  <c:v>38656</c:v>
                </c:pt>
                <c:pt idx="4311">
                  <c:v>38657</c:v>
                </c:pt>
                <c:pt idx="4312">
                  <c:v>38658</c:v>
                </c:pt>
                <c:pt idx="4313">
                  <c:v>38659</c:v>
                </c:pt>
                <c:pt idx="4314">
                  <c:v>38660</c:v>
                </c:pt>
                <c:pt idx="4315">
                  <c:v>38661</c:v>
                </c:pt>
                <c:pt idx="4316">
                  <c:v>38662</c:v>
                </c:pt>
                <c:pt idx="4317">
                  <c:v>38663</c:v>
                </c:pt>
                <c:pt idx="4318">
                  <c:v>38664</c:v>
                </c:pt>
                <c:pt idx="4319">
                  <c:v>38665</c:v>
                </c:pt>
                <c:pt idx="4320">
                  <c:v>38666</c:v>
                </c:pt>
                <c:pt idx="4321">
                  <c:v>38667</c:v>
                </c:pt>
                <c:pt idx="4322">
                  <c:v>38668</c:v>
                </c:pt>
                <c:pt idx="4323">
                  <c:v>38669</c:v>
                </c:pt>
                <c:pt idx="4324">
                  <c:v>38670</c:v>
                </c:pt>
                <c:pt idx="4325">
                  <c:v>38671</c:v>
                </c:pt>
                <c:pt idx="4326">
                  <c:v>38672</c:v>
                </c:pt>
                <c:pt idx="4327">
                  <c:v>38673</c:v>
                </c:pt>
                <c:pt idx="4328">
                  <c:v>38674</c:v>
                </c:pt>
                <c:pt idx="4329">
                  <c:v>38675</c:v>
                </c:pt>
                <c:pt idx="4330">
                  <c:v>38676</c:v>
                </c:pt>
                <c:pt idx="4331">
                  <c:v>38677</c:v>
                </c:pt>
                <c:pt idx="4332">
                  <c:v>38678</c:v>
                </c:pt>
                <c:pt idx="4333">
                  <c:v>38679</c:v>
                </c:pt>
                <c:pt idx="4334">
                  <c:v>38680</c:v>
                </c:pt>
                <c:pt idx="4335">
                  <c:v>38681</c:v>
                </c:pt>
                <c:pt idx="4336">
                  <c:v>38682</c:v>
                </c:pt>
                <c:pt idx="4337">
                  <c:v>38683</c:v>
                </c:pt>
                <c:pt idx="4338">
                  <c:v>38684</c:v>
                </c:pt>
                <c:pt idx="4339">
                  <c:v>38685</c:v>
                </c:pt>
                <c:pt idx="4340">
                  <c:v>38686</c:v>
                </c:pt>
                <c:pt idx="4341">
                  <c:v>38687</c:v>
                </c:pt>
                <c:pt idx="4342">
                  <c:v>38688</c:v>
                </c:pt>
                <c:pt idx="4343">
                  <c:v>38689</c:v>
                </c:pt>
                <c:pt idx="4344">
                  <c:v>38690</c:v>
                </c:pt>
                <c:pt idx="4345">
                  <c:v>38691</c:v>
                </c:pt>
                <c:pt idx="4346">
                  <c:v>38692</c:v>
                </c:pt>
                <c:pt idx="4347">
                  <c:v>38693</c:v>
                </c:pt>
                <c:pt idx="4348">
                  <c:v>38694</c:v>
                </c:pt>
                <c:pt idx="4349">
                  <c:v>38695</c:v>
                </c:pt>
                <c:pt idx="4350">
                  <c:v>38696</c:v>
                </c:pt>
                <c:pt idx="4351">
                  <c:v>38697</c:v>
                </c:pt>
                <c:pt idx="4352">
                  <c:v>38698</c:v>
                </c:pt>
                <c:pt idx="4353">
                  <c:v>38699</c:v>
                </c:pt>
                <c:pt idx="4354">
                  <c:v>38700</c:v>
                </c:pt>
                <c:pt idx="4355">
                  <c:v>38701</c:v>
                </c:pt>
                <c:pt idx="4356">
                  <c:v>38702</c:v>
                </c:pt>
                <c:pt idx="4357">
                  <c:v>38703</c:v>
                </c:pt>
                <c:pt idx="4358">
                  <c:v>38704</c:v>
                </c:pt>
                <c:pt idx="4359">
                  <c:v>38705</c:v>
                </c:pt>
                <c:pt idx="4360">
                  <c:v>38706</c:v>
                </c:pt>
                <c:pt idx="4361">
                  <c:v>38707</c:v>
                </c:pt>
                <c:pt idx="4362">
                  <c:v>38708</c:v>
                </c:pt>
                <c:pt idx="4363">
                  <c:v>38709</c:v>
                </c:pt>
                <c:pt idx="4364">
                  <c:v>38710</c:v>
                </c:pt>
                <c:pt idx="4365">
                  <c:v>38711</c:v>
                </c:pt>
                <c:pt idx="4366">
                  <c:v>38712</c:v>
                </c:pt>
                <c:pt idx="4367">
                  <c:v>38713</c:v>
                </c:pt>
                <c:pt idx="4368">
                  <c:v>38714</c:v>
                </c:pt>
                <c:pt idx="4369">
                  <c:v>38715</c:v>
                </c:pt>
                <c:pt idx="4370">
                  <c:v>38716</c:v>
                </c:pt>
                <c:pt idx="4371">
                  <c:v>38717</c:v>
                </c:pt>
                <c:pt idx="4372">
                  <c:v>38718</c:v>
                </c:pt>
                <c:pt idx="4373">
                  <c:v>38719</c:v>
                </c:pt>
                <c:pt idx="4374">
                  <c:v>38720</c:v>
                </c:pt>
                <c:pt idx="4375">
                  <c:v>38721</c:v>
                </c:pt>
                <c:pt idx="4376">
                  <c:v>38722</c:v>
                </c:pt>
                <c:pt idx="4377">
                  <c:v>38723</c:v>
                </c:pt>
                <c:pt idx="4378">
                  <c:v>38724</c:v>
                </c:pt>
                <c:pt idx="4379">
                  <c:v>38725</c:v>
                </c:pt>
                <c:pt idx="4380">
                  <c:v>38726</c:v>
                </c:pt>
                <c:pt idx="4381">
                  <c:v>38727</c:v>
                </c:pt>
                <c:pt idx="4382">
                  <c:v>38728</c:v>
                </c:pt>
                <c:pt idx="4383">
                  <c:v>38729</c:v>
                </c:pt>
                <c:pt idx="4384">
                  <c:v>38730</c:v>
                </c:pt>
                <c:pt idx="4385">
                  <c:v>38731</c:v>
                </c:pt>
                <c:pt idx="4386">
                  <c:v>38732</c:v>
                </c:pt>
                <c:pt idx="4387">
                  <c:v>38733</c:v>
                </c:pt>
                <c:pt idx="4388">
                  <c:v>38734</c:v>
                </c:pt>
                <c:pt idx="4389">
                  <c:v>38735</c:v>
                </c:pt>
                <c:pt idx="4390">
                  <c:v>38736</c:v>
                </c:pt>
                <c:pt idx="4391">
                  <c:v>38737</c:v>
                </c:pt>
                <c:pt idx="4392">
                  <c:v>38738</c:v>
                </c:pt>
                <c:pt idx="4393">
                  <c:v>38739</c:v>
                </c:pt>
                <c:pt idx="4394">
                  <c:v>38740</c:v>
                </c:pt>
                <c:pt idx="4395">
                  <c:v>38741</c:v>
                </c:pt>
                <c:pt idx="4396">
                  <c:v>38742</c:v>
                </c:pt>
                <c:pt idx="4397">
                  <c:v>38743</c:v>
                </c:pt>
                <c:pt idx="4398">
                  <c:v>38744</c:v>
                </c:pt>
                <c:pt idx="4399">
                  <c:v>38745</c:v>
                </c:pt>
                <c:pt idx="4400">
                  <c:v>38746</c:v>
                </c:pt>
                <c:pt idx="4401">
                  <c:v>38747</c:v>
                </c:pt>
                <c:pt idx="4402">
                  <c:v>38748</c:v>
                </c:pt>
                <c:pt idx="4403">
                  <c:v>38749</c:v>
                </c:pt>
                <c:pt idx="4404">
                  <c:v>38750</c:v>
                </c:pt>
                <c:pt idx="4405">
                  <c:v>38751</c:v>
                </c:pt>
                <c:pt idx="4406">
                  <c:v>38752</c:v>
                </c:pt>
                <c:pt idx="4407">
                  <c:v>38753</c:v>
                </c:pt>
                <c:pt idx="4408">
                  <c:v>38754</c:v>
                </c:pt>
                <c:pt idx="4409">
                  <c:v>38755</c:v>
                </c:pt>
                <c:pt idx="4410">
                  <c:v>38756</c:v>
                </c:pt>
                <c:pt idx="4411">
                  <c:v>38757</c:v>
                </c:pt>
                <c:pt idx="4412">
                  <c:v>38758</c:v>
                </c:pt>
                <c:pt idx="4413">
                  <c:v>38759</c:v>
                </c:pt>
                <c:pt idx="4414">
                  <c:v>38760</c:v>
                </c:pt>
                <c:pt idx="4415">
                  <c:v>38761</c:v>
                </c:pt>
                <c:pt idx="4416">
                  <c:v>38762</c:v>
                </c:pt>
                <c:pt idx="4417">
                  <c:v>38763</c:v>
                </c:pt>
                <c:pt idx="4418">
                  <c:v>38764</c:v>
                </c:pt>
                <c:pt idx="4419">
                  <c:v>38765</c:v>
                </c:pt>
                <c:pt idx="4420">
                  <c:v>38766</c:v>
                </c:pt>
                <c:pt idx="4421">
                  <c:v>38767</c:v>
                </c:pt>
                <c:pt idx="4422">
                  <c:v>38768</c:v>
                </c:pt>
                <c:pt idx="4423">
                  <c:v>38769</c:v>
                </c:pt>
                <c:pt idx="4424">
                  <c:v>38770</c:v>
                </c:pt>
                <c:pt idx="4425">
                  <c:v>38771</c:v>
                </c:pt>
                <c:pt idx="4426">
                  <c:v>38772</c:v>
                </c:pt>
                <c:pt idx="4427">
                  <c:v>38773</c:v>
                </c:pt>
                <c:pt idx="4428">
                  <c:v>38774</c:v>
                </c:pt>
                <c:pt idx="4429">
                  <c:v>38775</c:v>
                </c:pt>
                <c:pt idx="4430">
                  <c:v>38776</c:v>
                </c:pt>
                <c:pt idx="4431">
                  <c:v>38777</c:v>
                </c:pt>
                <c:pt idx="4432">
                  <c:v>38778</c:v>
                </c:pt>
                <c:pt idx="4433">
                  <c:v>38779</c:v>
                </c:pt>
                <c:pt idx="4434">
                  <c:v>38780</c:v>
                </c:pt>
                <c:pt idx="4435">
                  <c:v>38781</c:v>
                </c:pt>
                <c:pt idx="4436">
                  <c:v>38782</c:v>
                </c:pt>
                <c:pt idx="4437">
                  <c:v>38783</c:v>
                </c:pt>
                <c:pt idx="4438">
                  <c:v>38784</c:v>
                </c:pt>
                <c:pt idx="4439">
                  <c:v>38785</c:v>
                </c:pt>
                <c:pt idx="4440">
                  <c:v>38786</c:v>
                </c:pt>
                <c:pt idx="4441">
                  <c:v>38787</c:v>
                </c:pt>
                <c:pt idx="4442">
                  <c:v>38788</c:v>
                </c:pt>
                <c:pt idx="4443">
                  <c:v>38789</c:v>
                </c:pt>
                <c:pt idx="4444">
                  <c:v>38790</c:v>
                </c:pt>
                <c:pt idx="4445">
                  <c:v>38791</c:v>
                </c:pt>
                <c:pt idx="4446">
                  <c:v>38792</c:v>
                </c:pt>
                <c:pt idx="4447">
                  <c:v>38793</c:v>
                </c:pt>
                <c:pt idx="4448">
                  <c:v>38794</c:v>
                </c:pt>
                <c:pt idx="4449">
                  <c:v>38795</c:v>
                </c:pt>
                <c:pt idx="4450">
                  <c:v>38796</c:v>
                </c:pt>
                <c:pt idx="4451">
                  <c:v>38797</c:v>
                </c:pt>
                <c:pt idx="4452">
                  <c:v>38798</c:v>
                </c:pt>
                <c:pt idx="4453">
                  <c:v>38799</c:v>
                </c:pt>
                <c:pt idx="4454">
                  <c:v>38800</c:v>
                </c:pt>
                <c:pt idx="4455">
                  <c:v>38801</c:v>
                </c:pt>
                <c:pt idx="4456">
                  <c:v>38802</c:v>
                </c:pt>
                <c:pt idx="4457">
                  <c:v>38803</c:v>
                </c:pt>
                <c:pt idx="4458">
                  <c:v>38804</c:v>
                </c:pt>
                <c:pt idx="4459">
                  <c:v>38805</c:v>
                </c:pt>
                <c:pt idx="4460">
                  <c:v>38806</c:v>
                </c:pt>
                <c:pt idx="4461">
                  <c:v>38807</c:v>
                </c:pt>
                <c:pt idx="4462">
                  <c:v>38808</c:v>
                </c:pt>
                <c:pt idx="4463">
                  <c:v>38809</c:v>
                </c:pt>
                <c:pt idx="4464">
                  <c:v>38810</c:v>
                </c:pt>
                <c:pt idx="4465">
                  <c:v>38811</c:v>
                </c:pt>
                <c:pt idx="4466">
                  <c:v>38812</c:v>
                </c:pt>
                <c:pt idx="4467">
                  <c:v>38813</c:v>
                </c:pt>
                <c:pt idx="4468">
                  <c:v>38814</c:v>
                </c:pt>
                <c:pt idx="4469">
                  <c:v>38815</c:v>
                </c:pt>
                <c:pt idx="4470">
                  <c:v>38816</c:v>
                </c:pt>
                <c:pt idx="4471">
                  <c:v>38817</c:v>
                </c:pt>
                <c:pt idx="4472">
                  <c:v>38818</c:v>
                </c:pt>
                <c:pt idx="4473">
                  <c:v>38819</c:v>
                </c:pt>
                <c:pt idx="4474">
                  <c:v>38820</c:v>
                </c:pt>
                <c:pt idx="4475">
                  <c:v>38821</c:v>
                </c:pt>
                <c:pt idx="4476">
                  <c:v>38822</c:v>
                </c:pt>
                <c:pt idx="4477">
                  <c:v>38823</c:v>
                </c:pt>
                <c:pt idx="4478">
                  <c:v>38824</c:v>
                </c:pt>
                <c:pt idx="4479">
                  <c:v>38825</c:v>
                </c:pt>
                <c:pt idx="4480">
                  <c:v>38826</c:v>
                </c:pt>
                <c:pt idx="4481">
                  <c:v>38827</c:v>
                </c:pt>
                <c:pt idx="4482">
                  <c:v>38828</c:v>
                </c:pt>
                <c:pt idx="4483">
                  <c:v>38829</c:v>
                </c:pt>
                <c:pt idx="4484">
                  <c:v>38830</c:v>
                </c:pt>
                <c:pt idx="4485">
                  <c:v>38831</c:v>
                </c:pt>
                <c:pt idx="4486">
                  <c:v>38832</c:v>
                </c:pt>
                <c:pt idx="4487">
                  <c:v>38833</c:v>
                </c:pt>
                <c:pt idx="4488">
                  <c:v>38834</c:v>
                </c:pt>
                <c:pt idx="4489">
                  <c:v>38835</c:v>
                </c:pt>
                <c:pt idx="4490">
                  <c:v>38836</c:v>
                </c:pt>
                <c:pt idx="4491">
                  <c:v>38837</c:v>
                </c:pt>
                <c:pt idx="4492">
                  <c:v>38838</c:v>
                </c:pt>
                <c:pt idx="4493">
                  <c:v>38839</c:v>
                </c:pt>
                <c:pt idx="4494">
                  <c:v>38840</c:v>
                </c:pt>
                <c:pt idx="4495">
                  <c:v>38841</c:v>
                </c:pt>
                <c:pt idx="4496">
                  <c:v>38842</c:v>
                </c:pt>
                <c:pt idx="4497">
                  <c:v>38843</c:v>
                </c:pt>
                <c:pt idx="4498">
                  <c:v>38844</c:v>
                </c:pt>
                <c:pt idx="4499">
                  <c:v>38845</c:v>
                </c:pt>
                <c:pt idx="4500">
                  <c:v>38846</c:v>
                </c:pt>
                <c:pt idx="4501">
                  <c:v>38847</c:v>
                </c:pt>
                <c:pt idx="4502">
                  <c:v>38848</c:v>
                </c:pt>
                <c:pt idx="4503">
                  <c:v>38849</c:v>
                </c:pt>
                <c:pt idx="4504">
                  <c:v>38850</c:v>
                </c:pt>
                <c:pt idx="4505">
                  <c:v>38851</c:v>
                </c:pt>
                <c:pt idx="4506">
                  <c:v>38852</c:v>
                </c:pt>
                <c:pt idx="4507">
                  <c:v>38853</c:v>
                </c:pt>
                <c:pt idx="4508">
                  <c:v>38854</c:v>
                </c:pt>
                <c:pt idx="4509">
                  <c:v>38855</c:v>
                </c:pt>
                <c:pt idx="4510">
                  <c:v>38856</c:v>
                </c:pt>
                <c:pt idx="4511">
                  <c:v>38857</c:v>
                </c:pt>
                <c:pt idx="4512">
                  <c:v>38858</c:v>
                </c:pt>
                <c:pt idx="4513">
                  <c:v>38859</c:v>
                </c:pt>
                <c:pt idx="4514">
                  <c:v>38860</c:v>
                </c:pt>
                <c:pt idx="4515">
                  <c:v>38861</c:v>
                </c:pt>
                <c:pt idx="4516">
                  <c:v>38862</c:v>
                </c:pt>
                <c:pt idx="4517">
                  <c:v>38863</c:v>
                </c:pt>
                <c:pt idx="4518">
                  <c:v>38864</c:v>
                </c:pt>
                <c:pt idx="4519">
                  <c:v>38865</c:v>
                </c:pt>
                <c:pt idx="4520">
                  <c:v>38866</c:v>
                </c:pt>
                <c:pt idx="4521">
                  <c:v>38867</c:v>
                </c:pt>
                <c:pt idx="4522">
                  <c:v>38868</c:v>
                </c:pt>
                <c:pt idx="4523">
                  <c:v>38869</c:v>
                </c:pt>
                <c:pt idx="4524">
                  <c:v>38870</c:v>
                </c:pt>
                <c:pt idx="4525">
                  <c:v>38871</c:v>
                </c:pt>
                <c:pt idx="4526">
                  <c:v>38872</c:v>
                </c:pt>
                <c:pt idx="4527">
                  <c:v>38873</c:v>
                </c:pt>
                <c:pt idx="4528">
                  <c:v>38874</c:v>
                </c:pt>
                <c:pt idx="4529">
                  <c:v>38875</c:v>
                </c:pt>
                <c:pt idx="4530">
                  <c:v>38876</c:v>
                </c:pt>
                <c:pt idx="4531">
                  <c:v>38877</c:v>
                </c:pt>
                <c:pt idx="4532">
                  <c:v>38878</c:v>
                </c:pt>
                <c:pt idx="4533">
                  <c:v>38879</c:v>
                </c:pt>
                <c:pt idx="4534">
                  <c:v>38880</c:v>
                </c:pt>
                <c:pt idx="4535">
                  <c:v>38881</c:v>
                </c:pt>
                <c:pt idx="4536">
                  <c:v>38882</c:v>
                </c:pt>
                <c:pt idx="4537">
                  <c:v>38883</c:v>
                </c:pt>
                <c:pt idx="4538">
                  <c:v>38884</c:v>
                </c:pt>
                <c:pt idx="4539">
                  <c:v>38885</c:v>
                </c:pt>
                <c:pt idx="4540">
                  <c:v>38886</c:v>
                </c:pt>
                <c:pt idx="4541">
                  <c:v>38887</c:v>
                </c:pt>
                <c:pt idx="4542">
                  <c:v>38888</c:v>
                </c:pt>
                <c:pt idx="4543">
                  <c:v>38889</c:v>
                </c:pt>
                <c:pt idx="4544">
                  <c:v>38890</c:v>
                </c:pt>
                <c:pt idx="4545">
                  <c:v>38891</c:v>
                </c:pt>
                <c:pt idx="4546">
                  <c:v>38892</c:v>
                </c:pt>
                <c:pt idx="4547">
                  <c:v>38893</c:v>
                </c:pt>
                <c:pt idx="4548">
                  <c:v>38894</c:v>
                </c:pt>
                <c:pt idx="4549">
                  <c:v>38895</c:v>
                </c:pt>
                <c:pt idx="4550">
                  <c:v>38896</c:v>
                </c:pt>
                <c:pt idx="4551">
                  <c:v>38897</c:v>
                </c:pt>
                <c:pt idx="4552">
                  <c:v>38898</c:v>
                </c:pt>
                <c:pt idx="4553">
                  <c:v>38899</c:v>
                </c:pt>
                <c:pt idx="4554">
                  <c:v>38900</c:v>
                </c:pt>
                <c:pt idx="4555">
                  <c:v>38901</c:v>
                </c:pt>
                <c:pt idx="4556">
                  <c:v>38902</c:v>
                </c:pt>
                <c:pt idx="4557">
                  <c:v>38903</c:v>
                </c:pt>
                <c:pt idx="4558">
                  <c:v>38904</c:v>
                </c:pt>
                <c:pt idx="4559">
                  <c:v>38905</c:v>
                </c:pt>
                <c:pt idx="4560">
                  <c:v>38906</c:v>
                </c:pt>
                <c:pt idx="4561">
                  <c:v>38907</c:v>
                </c:pt>
                <c:pt idx="4562">
                  <c:v>38908</c:v>
                </c:pt>
                <c:pt idx="4563">
                  <c:v>38909</c:v>
                </c:pt>
                <c:pt idx="4564">
                  <c:v>38910</c:v>
                </c:pt>
                <c:pt idx="4565">
                  <c:v>38911</c:v>
                </c:pt>
                <c:pt idx="4566">
                  <c:v>38912</c:v>
                </c:pt>
                <c:pt idx="4567">
                  <c:v>38913</c:v>
                </c:pt>
                <c:pt idx="4568">
                  <c:v>38914</c:v>
                </c:pt>
                <c:pt idx="4569">
                  <c:v>38915</c:v>
                </c:pt>
                <c:pt idx="4570">
                  <c:v>39106</c:v>
                </c:pt>
                <c:pt idx="4571">
                  <c:v>39107</c:v>
                </c:pt>
                <c:pt idx="4572">
                  <c:v>39108</c:v>
                </c:pt>
                <c:pt idx="4573">
                  <c:v>39109</c:v>
                </c:pt>
                <c:pt idx="4574">
                  <c:v>39110</c:v>
                </c:pt>
                <c:pt idx="4575">
                  <c:v>39111</c:v>
                </c:pt>
                <c:pt idx="4576">
                  <c:v>39112</c:v>
                </c:pt>
                <c:pt idx="4577">
                  <c:v>39113</c:v>
                </c:pt>
                <c:pt idx="4578">
                  <c:v>39114</c:v>
                </c:pt>
                <c:pt idx="4579">
                  <c:v>39115</c:v>
                </c:pt>
                <c:pt idx="4580">
                  <c:v>39116</c:v>
                </c:pt>
                <c:pt idx="4581">
                  <c:v>39117</c:v>
                </c:pt>
                <c:pt idx="4582">
                  <c:v>39118</c:v>
                </c:pt>
                <c:pt idx="4583">
                  <c:v>39119</c:v>
                </c:pt>
                <c:pt idx="4584">
                  <c:v>39120</c:v>
                </c:pt>
                <c:pt idx="4585">
                  <c:v>39121</c:v>
                </c:pt>
                <c:pt idx="4586">
                  <c:v>39122</c:v>
                </c:pt>
                <c:pt idx="4587">
                  <c:v>39123</c:v>
                </c:pt>
                <c:pt idx="4588">
                  <c:v>39124</c:v>
                </c:pt>
                <c:pt idx="4589">
                  <c:v>39125</c:v>
                </c:pt>
                <c:pt idx="4590">
                  <c:v>39126</c:v>
                </c:pt>
                <c:pt idx="4591">
                  <c:v>39127</c:v>
                </c:pt>
                <c:pt idx="4592">
                  <c:v>39128</c:v>
                </c:pt>
                <c:pt idx="4593">
                  <c:v>39129</c:v>
                </c:pt>
                <c:pt idx="4594">
                  <c:v>39130</c:v>
                </c:pt>
                <c:pt idx="4595">
                  <c:v>39131</c:v>
                </c:pt>
                <c:pt idx="4596">
                  <c:v>39132</c:v>
                </c:pt>
                <c:pt idx="4597">
                  <c:v>39133</c:v>
                </c:pt>
                <c:pt idx="4598">
                  <c:v>39134</c:v>
                </c:pt>
                <c:pt idx="4599">
                  <c:v>39135</c:v>
                </c:pt>
                <c:pt idx="4600">
                  <c:v>39136</c:v>
                </c:pt>
                <c:pt idx="4601">
                  <c:v>39137</c:v>
                </c:pt>
                <c:pt idx="4602">
                  <c:v>39138</c:v>
                </c:pt>
                <c:pt idx="4603">
                  <c:v>39139</c:v>
                </c:pt>
                <c:pt idx="4604">
                  <c:v>39140</c:v>
                </c:pt>
                <c:pt idx="4605">
                  <c:v>39141</c:v>
                </c:pt>
                <c:pt idx="4606">
                  <c:v>39142</c:v>
                </c:pt>
                <c:pt idx="4607">
                  <c:v>39143</c:v>
                </c:pt>
                <c:pt idx="4608">
                  <c:v>39144</c:v>
                </c:pt>
                <c:pt idx="4609">
                  <c:v>39145</c:v>
                </c:pt>
                <c:pt idx="4610">
                  <c:v>39146</c:v>
                </c:pt>
                <c:pt idx="4611">
                  <c:v>39147</c:v>
                </c:pt>
                <c:pt idx="4612">
                  <c:v>39148</c:v>
                </c:pt>
                <c:pt idx="4613">
                  <c:v>39149</c:v>
                </c:pt>
                <c:pt idx="4614">
                  <c:v>39150</c:v>
                </c:pt>
                <c:pt idx="4615">
                  <c:v>39151</c:v>
                </c:pt>
                <c:pt idx="4616">
                  <c:v>39152</c:v>
                </c:pt>
                <c:pt idx="4617">
                  <c:v>39153</c:v>
                </c:pt>
                <c:pt idx="4618">
                  <c:v>39154</c:v>
                </c:pt>
                <c:pt idx="4619">
                  <c:v>39155</c:v>
                </c:pt>
                <c:pt idx="4620">
                  <c:v>39156</c:v>
                </c:pt>
                <c:pt idx="4621">
                  <c:v>39157</c:v>
                </c:pt>
                <c:pt idx="4622">
                  <c:v>39158</c:v>
                </c:pt>
                <c:pt idx="4623">
                  <c:v>39159</c:v>
                </c:pt>
                <c:pt idx="4624">
                  <c:v>39160</c:v>
                </c:pt>
                <c:pt idx="4625">
                  <c:v>39161</c:v>
                </c:pt>
                <c:pt idx="4626">
                  <c:v>39162</c:v>
                </c:pt>
                <c:pt idx="4627">
                  <c:v>39163</c:v>
                </c:pt>
                <c:pt idx="4628">
                  <c:v>39164</c:v>
                </c:pt>
                <c:pt idx="4629">
                  <c:v>39165</c:v>
                </c:pt>
                <c:pt idx="4630">
                  <c:v>39166</c:v>
                </c:pt>
                <c:pt idx="4631">
                  <c:v>39167</c:v>
                </c:pt>
                <c:pt idx="4632">
                  <c:v>39168</c:v>
                </c:pt>
                <c:pt idx="4633">
                  <c:v>39169</c:v>
                </c:pt>
                <c:pt idx="4634">
                  <c:v>39170</c:v>
                </c:pt>
                <c:pt idx="4635">
                  <c:v>39171</c:v>
                </c:pt>
                <c:pt idx="4636">
                  <c:v>39172</c:v>
                </c:pt>
                <c:pt idx="4637">
                  <c:v>39173</c:v>
                </c:pt>
                <c:pt idx="4638">
                  <c:v>39174</c:v>
                </c:pt>
                <c:pt idx="4639">
                  <c:v>39175</c:v>
                </c:pt>
                <c:pt idx="4640">
                  <c:v>39176</c:v>
                </c:pt>
                <c:pt idx="4641">
                  <c:v>39177</c:v>
                </c:pt>
                <c:pt idx="4642">
                  <c:v>39178</c:v>
                </c:pt>
                <c:pt idx="4643">
                  <c:v>39179</c:v>
                </c:pt>
                <c:pt idx="4644">
                  <c:v>39180</c:v>
                </c:pt>
                <c:pt idx="4645">
                  <c:v>39181</c:v>
                </c:pt>
                <c:pt idx="4646">
                  <c:v>39182</c:v>
                </c:pt>
                <c:pt idx="4647">
                  <c:v>39183</c:v>
                </c:pt>
                <c:pt idx="4648">
                  <c:v>39184</c:v>
                </c:pt>
                <c:pt idx="4649">
                  <c:v>39185</c:v>
                </c:pt>
                <c:pt idx="4650">
                  <c:v>39186</c:v>
                </c:pt>
                <c:pt idx="4651">
                  <c:v>39187</c:v>
                </c:pt>
                <c:pt idx="4652">
                  <c:v>39188</c:v>
                </c:pt>
                <c:pt idx="4653">
                  <c:v>39189</c:v>
                </c:pt>
                <c:pt idx="4654">
                  <c:v>39190</c:v>
                </c:pt>
                <c:pt idx="4655">
                  <c:v>39191</c:v>
                </c:pt>
                <c:pt idx="4656">
                  <c:v>39192</c:v>
                </c:pt>
                <c:pt idx="4657">
                  <c:v>39193</c:v>
                </c:pt>
                <c:pt idx="4658">
                  <c:v>39194</c:v>
                </c:pt>
                <c:pt idx="4659">
                  <c:v>39195</c:v>
                </c:pt>
                <c:pt idx="4660">
                  <c:v>39196</c:v>
                </c:pt>
                <c:pt idx="4661">
                  <c:v>39197</c:v>
                </c:pt>
                <c:pt idx="4662">
                  <c:v>39198</c:v>
                </c:pt>
                <c:pt idx="4663">
                  <c:v>39199</c:v>
                </c:pt>
                <c:pt idx="4664">
                  <c:v>39200</c:v>
                </c:pt>
                <c:pt idx="4665">
                  <c:v>39201</c:v>
                </c:pt>
                <c:pt idx="4666">
                  <c:v>39202</c:v>
                </c:pt>
                <c:pt idx="4667">
                  <c:v>39203</c:v>
                </c:pt>
                <c:pt idx="4668">
                  <c:v>39204</c:v>
                </c:pt>
                <c:pt idx="4669">
                  <c:v>39205</c:v>
                </c:pt>
                <c:pt idx="4670">
                  <c:v>39206</c:v>
                </c:pt>
                <c:pt idx="4671">
                  <c:v>39207</c:v>
                </c:pt>
                <c:pt idx="4672">
                  <c:v>39208</c:v>
                </c:pt>
                <c:pt idx="4673">
                  <c:v>39209</c:v>
                </c:pt>
                <c:pt idx="4674">
                  <c:v>39210</c:v>
                </c:pt>
                <c:pt idx="4675">
                  <c:v>39211</c:v>
                </c:pt>
                <c:pt idx="4676">
                  <c:v>39212</c:v>
                </c:pt>
                <c:pt idx="4677">
                  <c:v>39213</c:v>
                </c:pt>
                <c:pt idx="4678">
                  <c:v>39214</c:v>
                </c:pt>
                <c:pt idx="4679">
                  <c:v>39215</c:v>
                </c:pt>
                <c:pt idx="4680">
                  <c:v>39216</c:v>
                </c:pt>
                <c:pt idx="4681">
                  <c:v>39217</c:v>
                </c:pt>
                <c:pt idx="4682">
                  <c:v>39218</c:v>
                </c:pt>
                <c:pt idx="4683">
                  <c:v>39219</c:v>
                </c:pt>
                <c:pt idx="4684">
                  <c:v>39220</c:v>
                </c:pt>
                <c:pt idx="4685">
                  <c:v>39221</c:v>
                </c:pt>
                <c:pt idx="4686">
                  <c:v>39222</c:v>
                </c:pt>
                <c:pt idx="4687">
                  <c:v>39223</c:v>
                </c:pt>
                <c:pt idx="4688">
                  <c:v>39224</c:v>
                </c:pt>
                <c:pt idx="4689">
                  <c:v>39225</c:v>
                </c:pt>
                <c:pt idx="4690">
                  <c:v>39226</c:v>
                </c:pt>
                <c:pt idx="4691">
                  <c:v>39227</c:v>
                </c:pt>
                <c:pt idx="4692">
                  <c:v>39228</c:v>
                </c:pt>
                <c:pt idx="4693">
                  <c:v>39229</c:v>
                </c:pt>
                <c:pt idx="4694">
                  <c:v>39230</c:v>
                </c:pt>
                <c:pt idx="4695">
                  <c:v>39231</c:v>
                </c:pt>
                <c:pt idx="4696">
                  <c:v>39232</c:v>
                </c:pt>
                <c:pt idx="4697">
                  <c:v>39233</c:v>
                </c:pt>
                <c:pt idx="4698">
                  <c:v>39234</c:v>
                </c:pt>
                <c:pt idx="4699">
                  <c:v>39235</c:v>
                </c:pt>
                <c:pt idx="4700">
                  <c:v>39236</c:v>
                </c:pt>
                <c:pt idx="4701">
                  <c:v>39237</c:v>
                </c:pt>
                <c:pt idx="4702">
                  <c:v>39238</c:v>
                </c:pt>
                <c:pt idx="4703">
                  <c:v>39239</c:v>
                </c:pt>
                <c:pt idx="4704">
                  <c:v>39240</c:v>
                </c:pt>
                <c:pt idx="4705">
                  <c:v>39241</c:v>
                </c:pt>
                <c:pt idx="4706">
                  <c:v>39242</c:v>
                </c:pt>
                <c:pt idx="4707">
                  <c:v>39243</c:v>
                </c:pt>
                <c:pt idx="4708">
                  <c:v>39244</c:v>
                </c:pt>
                <c:pt idx="4709">
                  <c:v>39245</c:v>
                </c:pt>
                <c:pt idx="4710">
                  <c:v>39246</c:v>
                </c:pt>
                <c:pt idx="4711">
                  <c:v>39247</c:v>
                </c:pt>
                <c:pt idx="4712">
                  <c:v>39248</c:v>
                </c:pt>
                <c:pt idx="4713">
                  <c:v>39249</c:v>
                </c:pt>
                <c:pt idx="4714">
                  <c:v>39250</c:v>
                </c:pt>
                <c:pt idx="4715">
                  <c:v>39251</c:v>
                </c:pt>
                <c:pt idx="4716">
                  <c:v>39252</c:v>
                </c:pt>
                <c:pt idx="4717">
                  <c:v>39253</c:v>
                </c:pt>
                <c:pt idx="4718">
                  <c:v>39254</c:v>
                </c:pt>
                <c:pt idx="4719">
                  <c:v>39255</c:v>
                </c:pt>
                <c:pt idx="4720">
                  <c:v>39256</c:v>
                </c:pt>
                <c:pt idx="4721">
                  <c:v>39257</c:v>
                </c:pt>
                <c:pt idx="4722">
                  <c:v>39258</c:v>
                </c:pt>
                <c:pt idx="4723">
                  <c:v>39259</c:v>
                </c:pt>
                <c:pt idx="4724">
                  <c:v>39260</c:v>
                </c:pt>
                <c:pt idx="4725">
                  <c:v>39261</c:v>
                </c:pt>
                <c:pt idx="4726">
                  <c:v>39262</c:v>
                </c:pt>
                <c:pt idx="4727">
                  <c:v>39263</c:v>
                </c:pt>
                <c:pt idx="4728">
                  <c:v>39264</c:v>
                </c:pt>
                <c:pt idx="4729">
                  <c:v>39265</c:v>
                </c:pt>
                <c:pt idx="4730">
                  <c:v>39266</c:v>
                </c:pt>
                <c:pt idx="4731">
                  <c:v>39267</c:v>
                </c:pt>
                <c:pt idx="4732">
                  <c:v>39268</c:v>
                </c:pt>
                <c:pt idx="4733">
                  <c:v>39269</c:v>
                </c:pt>
                <c:pt idx="4734">
                  <c:v>39270</c:v>
                </c:pt>
                <c:pt idx="4735">
                  <c:v>39271</c:v>
                </c:pt>
                <c:pt idx="4736">
                  <c:v>39272</c:v>
                </c:pt>
                <c:pt idx="4737">
                  <c:v>39273</c:v>
                </c:pt>
                <c:pt idx="4738">
                  <c:v>39274</c:v>
                </c:pt>
                <c:pt idx="4739">
                  <c:v>39275</c:v>
                </c:pt>
                <c:pt idx="4740">
                  <c:v>39276</c:v>
                </c:pt>
                <c:pt idx="4741">
                  <c:v>39277</c:v>
                </c:pt>
                <c:pt idx="4742">
                  <c:v>39278</c:v>
                </c:pt>
                <c:pt idx="4743">
                  <c:v>39279</c:v>
                </c:pt>
                <c:pt idx="4744">
                  <c:v>39280</c:v>
                </c:pt>
                <c:pt idx="4745">
                  <c:v>39281</c:v>
                </c:pt>
                <c:pt idx="4746">
                  <c:v>39282</c:v>
                </c:pt>
                <c:pt idx="4747">
                  <c:v>39283</c:v>
                </c:pt>
                <c:pt idx="4748">
                  <c:v>39284</c:v>
                </c:pt>
                <c:pt idx="4749">
                  <c:v>39285</c:v>
                </c:pt>
                <c:pt idx="4750">
                  <c:v>39286</c:v>
                </c:pt>
                <c:pt idx="4751">
                  <c:v>39287</c:v>
                </c:pt>
                <c:pt idx="4752">
                  <c:v>39288</c:v>
                </c:pt>
                <c:pt idx="4753">
                  <c:v>39289</c:v>
                </c:pt>
                <c:pt idx="4754">
                  <c:v>39290</c:v>
                </c:pt>
                <c:pt idx="4755">
                  <c:v>39291</c:v>
                </c:pt>
                <c:pt idx="4756">
                  <c:v>39292</c:v>
                </c:pt>
                <c:pt idx="4757">
                  <c:v>39293</c:v>
                </c:pt>
                <c:pt idx="4758">
                  <c:v>39294</c:v>
                </c:pt>
                <c:pt idx="4759">
                  <c:v>39295</c:v>
                </c:pt>
                <c:pt idx="4760">
                  <c:v>39296</c:v>
                </c:pt>
                <c:pt idx="4761">
                  <c:v>39297</c:v>
                </c:pt>
                <c:pt idx="4762">
                  <c:v>39298</c:v>
                </c:pt>
                <c:pt idx="4763">
                  <c:v>39299</c:v>
                </c:pt>
                <c:pt idx="4764">
                  <c:v>39300</c:v>
                </c:pt>
                <c:pt idx="4765">
                  <c:v>39301</c:v>
                </c:pt>
                <c:pt idx="4766">
                  <c:v>39302</c:v>
                </c:pt>
                <c:pt idx="4767">
                  <c:v>39303</c:v>
                </c:pt>
                <c:pt idx="4768">
                  <c:v>39304</c:v>
                </c:pt>
                <c:pt idx="4769">
                  <c:v>39305</c:v>
                </c:pt>
                <c:pt idx="4770">
                  <c:v>39306</c:v>
                </c:pt>
                <c:pt idx="4771">
                  <c:v>39307</c:v>
                </c:pt>
                <c:pt idx="4772">
                  <c:v>39308</c:v>
                </c:pt>
                <c:pt idx="4773">
                  <c:v>39309</c:v>
                </c:pt>
                <c:pt idx="4774">
                  <c:v>39310</c:v>
                </c:pt>
                <c:pt idx="4775">
                  <c:v>39311</c:v>
                </c:pt>
                <c:pt idx="4776">
                  <c:v>39312</c:v>
                </c:pt>
                <c:pt idx="4777">
                  <c:v>39313</c:v>
                </c:pt>
                <c:pt idx="4778">
                  <c:v>39314</c:v>
                </c:pt>
                <c:pt idx="4779">
                  <c:v>39315</c:v>
                </c:pt>
                <c:pt idx="4780">
                  <c:v>39316</c:v>
                </c:pt>
                <c:pt idx="4781">
                  <c:v>39317</c:v>
                </c:pt>
                <c:pt idx="4782">
                  <c:v>39318</c:v>
                </c:pt>
                <c:pt idx="4783">
                  <c:v>39319</c:v>
                </c:pt>
                <c:pt idx="4784">
                  <c:v>39320</c:v>
                </c:pt>
                <c:pt idx="4785">
                  <c:v>39321</c:v>
                </c:pt>
                <c:pt idx="4786">
                  <c:v>39322</c:v>
                </c:pt>
                <c:pt idx="4787">
                  <c:v>39323</c:v>
                </c:pt>
                <c:pt idx="4788">
                  <c:v>39324</c:v>
                </c:pt>
                <c:pt idx="4789">
                  <c:v>39325</c:v>
                </c:pt>
                <c:pt idx="4790">
                  <c:v>39326</c:v>
                </c:pt>
                <c:pt idx="4791">
                  <c:v>39327</c:v>
                </c:pt>
                <c:pt idx="4792">
                  <c:v>39328</c:v>
                </c:pt>
                <c:pt idx="4793">
                  <c:v>39329</c:v>
                </c:pt>
                <c:pt idx="4794">
                  <c:v>39330</c:v>
                </c:pt>
                <c:pt idx="4795">
                  <c:v>39331</c:v>
                </c:pt>
                <c:pt idx="4796">
                  <c:v>39332</c:v>
                </c:pt>
                <c:pt idx="4797">
                  <c:v>39333</c:v>
                </c:pt>
                <c:pt idx="4798">
                  <c:v>39334</c:v>
                </c:pt>
                <c:pt idx="4799">
                  <c:v>39335</c:v>
                </c:pt>
                <c:pt idx="4800">
                  <c:v>39336</c:v>
                </c:pt>
                <c:pt idx="4801">
                  <c:v>39337</c:v>
                </c:pt>
                <c:pt idx="4802">
                  <c:v>39338</c:v>
                </c:pt>
                <c:pt idx="4803">
                  <c:v>39339</c:v>
                </c:pt>
                <c:pt idx="4804">
                  <c:v>39340</c:v>
                </c:pt>
                <c:pt idx="4805">
                  <c:v>39341</c:v>
                </c:pt>
                <c:pt idx="4806">
                  <c:v>39342</c:v>
                </c:pt>
                <c:pt idx="4807">
                  <c:v>39343</c:v>
                </c:pt>
                <c:pt idx="4808">
                  <c:v>39344</c:v>
                </c:pt>
                <c:pt idx="4809">
                  <c:v>39345</c:v>
                </c:pt>
                <c:pt idx="4810">
                  <c:v>39346</c:v>
                </c:pt>
                <c:pt idx="4811">
                  <c:v>39347</c:v>
                </c:pt>
                <c:pt idx="4812">
                  <c:v>39348</c:v>
                </c:pt>
                <c:pt idx="4813">
                  <c:v>39349</c:v>
                </c:pt>
                <c:pt idx="4814">
                  <c:v>39350</c:v>
                </c:pt>
                <c:pt idx="4815">
                  <c:v>39351</c:v>
                </c:pt>
                <c:pt idx="4816">
                  <c:v>39352</c:v>
                </c:pt>
                <c:pt idx="4817">
                  <c:v>39353</c:v>
                </c:pt>
                <c:pt idx="4818">
                  <c:v>39354</c:v>
                </c:pt>
                <c:pt idx="4819">
                  <c:v>39355</c:v>
                </c:pt>
                <c:pt idx="4820">
                  <c:v>39356</c:v>
                </c:pt>
                <c:pt idx="4821">
                  <c:v>39357</c:v>
                </c:pt>
                <c:pt idx="4822">
                  <c:v>39358</c:v>
                </c:pt>
                <c:pt idx="4823">
                  <c:v>39359</c:v>
                </c:pt>
                <c:pt idx="4824">
                  <c:v>39360</c:v>
                </c:pt>
                <c:pt idx="4825">
                  <c:v>39361</c:v>
                </c:pt>
                <c:pt idx="4826">
                  <c:v>39362</c:v>
                </c:pt>
                <c:pt idx="4827">
                  <c:v>39363</c:v>
                </c:pt>
                <c:pt idx="4828">
                  <c:v>39364</c:v>
                </c:pt>
                <c:pt idx="4829">
                  <c:v>39365</c:v>
                </c:pt>
                <c:pt idx="4830">
                  <c:v>39366</c:v>
                </c:pt>
                <c:pt idx="4831">
                  <c:v>39367</c:v>
                </c:pt>
                <c:pt idx="4832">
                  <c:v>39368</c:v>
                </c:pt>
                <c:pt idx="4833">
                  <c:v>39369</c:v>
                </c:pt>
                <c:pt idx="4834">
                  <c:v>39370</c:v>
                </c:pt>
                <c:pt idx="4835">
                  <c:v>39371</c:v>
                </c:pt>
                <c:pt idx="4836">
                  <c:v>39372</c:v>
                </c:pt>
                <c:pt idx="4837">
                  <c:v>39373</c:v>
                </c:pt>
                <c:pt idx="4838">
                  <c:v>39374</c:v>
                </c:pt>
                <c:pt idx="4839">
                  <c:v>39375</c:v>
                </c:pt>
                <c:pt idx="4840">
                  <c:v>39376</c:v>
                </c:pt>
                <c:pt idx="4841">
                  <c:v>39377</c:v>
                </c:pt>
                <c:pt idx="4842">
                  <c:v>39378</c:v>
                </c:pt>
                <c:pt idx="4843">
                  <c:v>39379</c:v>
                </c:pt>
                <c:pt idx="4844">
                  <c:v>39380</c:v>
                </c:pt>
                <c:pt idx="4845">
                  <c:v>39381</c:v>
                </c:pt>
                <c:pt idx="4846">
                  <c:v>39382</c:v>
                </c:pt>
                <c:pt idx="4847">
                  <c:v>39383</c:v>
                </c:pt>
                <c:pt idx="4848">
                  <c:v>39384</c:v>
                </c:pt>
                <c:pt idx="4849">
                  <c:v>39385</c:v>
                </c:pt>
                <c:pt idx="4850">
                  <c:v>39386</c:v>
                </c:pt>
                <c:pt idx="4851">
                  <c:v>39387</c:v>
                </c:pt>
                <c:pt idx="4852">
                  <c:v>39388</c:v>
                </c:pt>
                <c:pt idx="4853">
                  <c:v>39389</c:v>
                </c:pt>
                <c:pt idx="4854">
                  <c:v>39390</c:v>
                </c:pt>
                <c:pt idx="4855">
                  <c:v>39391</c:v>
                </c:pt>
                <c:pt idx="4856">
                  <c:v>39392</c:v>
                </c:pt>
                <c:pt idx="4857">
                  <c:v>39393</c:v>
                </c:pt>
                <c:pt idx="4858">
                  <c:v>39394</c:v>
                </c:pt>
                <c:pt idx="4859">
                  <c:v>39395</c:v>
                </c:pt>
                <c:pt idx="4860">
                  <c:v>39396</c:v>
                </c:pt>
                <c:pt idx="4861">
                  <c:v>39397</c:v>
                </c:pt>
                <c:pt idx="4862">
                  <c:v>39398</c:v>
                </c:pt>
                <c:pt idx="4863">
                  <c:v>39399</c:v>
                </c:pt>
                <c:pt idx="4864">
                  <c:v>39400</c:v>
                </c:pt>
                <c:pt idx="4865">
                  <c:v>39401</c:v>
                </c:pt>
                <c:pt idx="4866">
                  <c:v>39402</c:v>
                </c:pt>
                <c:pt idx="4867">
                  <c:v>39403</c:v>
                </c:pt>
                <c:pt idx="4868">
                  <c:v>39404</c:v>
                </c:pt>
                <c:pt idx="4869">
                  <c:v>39405</c:v>
                </c:pt>
                <c:pt idx="4870">
                  <c:v>39406</c:v>
                </c:pt>
                <c:pt idx="4871">
                  <c:v>39407</c:v>
                </c:pt>
                <c:pt idx="4872">
                  <c:v>39408</c:v>
                </c:pt>
                <c:pt idx="4873">
                  <c:v>39409</c:v>
                </c:pt>
                <c:pt idx="4874">
                  <c:v>39410</c:v>
                </c:pt>
                <c:pt idx="4875">
                  <c:v>39411</c:v>
                </c:pt>
                <c:pt idx="4876">
                  <c:v>39412</c:v>
                </c:pt>
                <c:pt idx="4877">
                  <c:v>39413</c:v>
                </c:pt>
                <c:pt idx="4878">
                  <c:v>39414</c:v>
                </c:pt>
                <c:pt idx="4879">
                  <c:v>39415</c:v>
                </c:pt>
                <c:pt idx="4880">
                  <c:v>39416</c:v>
                </c:pt>
                <c:pt idx="4881">
                  <c:v>39417</c:v>
                </c:pt>
                <c:pt idx="4882">
                  <c:v>39418</c:v>
                </c:pt>
                <c:pt idx="4883">
                  <c:v>39419</c:v>
                </c:pt>
                <c:pt idx="4884">
                  <c:v>39420</c:v>
                </c:pt>
                <c:pt idx="4885">
                  <c:v>39421</c:v>
                </c:pt>
                <c:pt idx="4886">
                  <c:v>39422</c:v>
                </c:pt>
                <c:pt idx="4887">
                  <c:v>39423</c:v>
                </c:pt>
                <c:pt idx="4888">
                  <c:v>39424</c:v>
                </c:pt>
                <c:pt idx="4889">
                  <c:v>39425</c:v>
                </c:pt>
                <c:pt idx="4890">
                  <c:v>39426</c:v>
                </c:pt>
                <c:pt idx="4891">
                  <c:v>39427</c:v>
                </c:pt>
                <c:pt idx="4892">
                  <c:v>39428</c:v>
                </c:pt>
                <c:pt idx="4893">
                  <c:v>39429</c:v>
                </c:pt>
                <c:pt idx="4894">
                  <c:v>39430</c:v>
                </c:pt>
                <c:pt idx="4895">
                  <c:v>39431</c:v>
                </c:pt>
                <c:pt idx="4896">
                  <c:v>39432</c:v>
                </c:pt>
                <c:pt idx="4897">
                  <c:v>39433</c:v>
                </c:pt>
                <c:pt idx="4898">
                  <c:v>39434</c:v>
                </c:pt>
                <c:pt idx="4899">
                  <c:v>39435</c:v>
                </c:pt>
                <c:pt idx="4900">
                  <c:v>39436</c:v>
                </c:pt>
                <c:pt idx="4901">
                  <c:v>39437</c:v>
                </c:pt>
                <c:pt idx="4902">
                  <c:v>39438</c:v>
                </c:pt>
                <c:pt idx="4903">
                  <c:v>39439</c:v>
                </c:pt>
                <c:pt idx="4904">
                  <c:v>39440</c:v>
                </c:pt>
                <c:pt idx="4905">
                  <c:v>39441</c:v>
                </c:pt>
                <c:pt idx="4906">
                  <c:v>39442</c:v>
                </c:pt>
                <c:pt idx="4907">
                  <c:v>39443</c:v>
                </c:pt>
                <c:pt idx="4908">
                  <c:v>39444</c:v>
                </c:pt>
                <c:pt idx="4909">
                  <c:v>39445</c:v>
                </c:pt>
                <c:pt idx="4910">
                  <c:v>39446</c:v>
                </c:pt>
                <c:pt idx="4911">
                  <c:v>39447</c:v>
                </c:pt>
                <c:pt idx="4912">
                  <c:v>39448</c:v>
                </c:pt>
                <c:pt idx="4913">
                  <c:v>39449</c:v>
                </c:pt>
                <c:pt idx="4914">
                  <c:v>39450</c:v>
                </c:pt>
                <c:pt idx="4915">
                  <c:v>39451</c:v>
                </c:pt>
                <c:pt idx="4916">
                  <c:v>39452</c:v>
                </c:pt>
                <c:pt idx="4917">
                  <c:v>39453</c:v>
                </c:pt>
                <c:pt idx="4918">
                  <c:v>39454</c:v>
                </c:pt>
                <c:pt idx="4919">
                  <c:v>39455</c:v>
                </c:pt>
                <c:pt idx="4920">
                  <c:v>39456</c:v>
                </c:pt>
                <c:pt idx="4921">
                  <c:v>39457</c:v>
                </c:pt>
                <c:pt idx="4922">
                  <c:v>39458</c:v>
                </c:pt>
                <c:pt idx="4923">
                  <c:v>39459</c:v>
                </c:pt>
                <c:pt idx="4924">
                  <c:v>39460</c:v>
                </c:pt>
                <c:pt idx="4925">
                  <c:v>39461</c:v>
                </c:pt>
                <c:pt idx="4926">
                  <c:v>39462</c:v>
                </c:pt>
                <c:pt idx="4927">
                  <c:v>39463</c:v>
                </c:pt>
                <c:pt idx="4928">
                  <c:v>39464</c:v>
                </c:pt>
                <c:pt idx="4929">
                  <c:v>39465</c:v>
                </c:pt>
                <c:pt idx="4930">
                  <c:v>39466</c:v>
                </c:pt>
                <c:pt idx="4931">
                  <c:v>39467</c:v>
                </c:pt>
                <c:pt idx="4932">
                  <c:v>39468</c:v>
                </c:pt>
                <c:pt idx="4933">
                  <c:v>39469</c:v>
                </c:pt>
                <c:pt idx="4934">
                  <c:v>39470</c:v>
                </c:pt>
                <c:pt idx="4935">
                  <c:v>39471</c:v>
                </c:pt>
                <c:pt idx="4936">
                  <c:v>39472</c:v>
                </c:pt>
                <c:pt idx="4937">
                  <c:v>39473</c:v>
                </c:pt>
                <c:pt idx="4938">
                  <c:v>39474</c:v>
                </c:pt>
                <c:pt idx="4939">
                  <c:v>39475</c:v>
                </c:pt>
                <c:pt idx="4940">
                  <c:v>39476</c:v>
                </c:pt>
                <c:pt idx="4941">
                  <c:v>39477</c:v>
                </c:pt>
                <c:pt idx="4942">
                  <c:v>39478</c:v>
                </c:pt>
                <c:pt idx="4943">
                  <c:v>39479</c:v>
                </c:pt>
                <c:pt idx="4944">
                  <c:v>39480</c:v>
                </c:pt>
                <c:pt idx="4945">
                  <c:v>39481</c:v>
                </c:pt>
                <c:pt idx="4946">
                  <c:v>39482</c:v>
                </c:pt>
                <c:pt idx="4947">
                  <c:v>39483</c:v>
                </c:pt>
                <c:pt idx="4948">
                  <c:v>39484</c:v>
                </c:pt>
                <c:pt idx="4949">
                  <c:v>39485</c:v>
                </c:pt>
                <c:pt idx="4950">
                  <c:v>39486</c:v>
                </c:pt>
                <c:pt idx="4951">
                  <c:v>39487</c:v>
                </c:pt>
                <c:pt idx="4952">
                  <c:v>39488</c:v>
                </c:pt>
                <c:pt idx="4953">
                  <c:v>39489</c:v>
                </c:pt>
                <c:pt idx="4954">
                  <c:v>39490</c:v>
                </c:pt>
                <c:pt idx="4955">
                  <c:v>39491</c:v>
                </c:pt>
                <c:pt idx="4956">
                  <c:v>39492</c:v>
                </c:pt>
                <c:pt idx="4957">
                  <c:v>39493</c:v>
                </c:pt>
                <c:pt idx="4958">
                  <c:v>39494</c:v>
                </c:pt>
                <c:pt idx="4959">
                  <c:v>39495</c:v>
                </c:pt>
                <c:pt idx="4960">
                  <c:v>39496</c:v>
                </c:pt>
                <c:pt idx="4961">
                  <c:v>39497</c:v>
                </c:pt>
                <c:pt idx="4962">
                  <c:v>39498</c:v>
                </c:pt>
                <c:pt idx="4963">
                  <c:v>39499</c:v>
                </c:pt>
                <c:pt idx="4964">
                  <c:v>39500</c:v>
                </c:pt>
                <c:pt idx="4965">
                  <c:v>39501</c:v>
                </c:pt>
                <c:pt idx="4966">
                  <c:v>39502</c:v>
                </c:pt>
                <c:pt idx="4967">
                  <c:v>39503</c:v>
                </c:pt>
                <c:pt idx="4968">
                  <c:v>39504</c:v>
                </c:pt>
                <c:pt idx="4969">
                  <c:v>39505</c:v>
                </c:pt>
                <c:pt idx="4970">
                  <c:v>39506</c:v>
                </c:pt>
                <c:pt idx="4971">
                  <c:v>39507</c:v>
                </c:pt>
                <c:pt idx="4972">
                  <c:v>39508</c:v>
                </c:pt>
                <c:pt idx="4973">
                  <c:v>39509</c:v>
                </c:pt>
                <c:pt idx="4974">
                  <c:v>39510</c:v>
                </c:pt>
                <c:pt idx="4975">
                  <c:v>39511</c:v>
                </c:pt>
                <c:pt idx="4976">
                  <c:v>39512</c:v>
                </c:pt>
                <c:pt idx="4977">
                  <c:v>39513</c:v>
                </c:pt>
                <c:pt idx="4978">
                  <c:v>39514</c:v>
                </c:pt>
                <c:pt idx="4979">
                  <c:v>39515</c:v>
                </c:pt>
                <c:pt idx="4980">
                  <c:v>39516</c:v>
                </c:pt>
                <c:pt idx="4981">
                  <c:v>39517</c:v>
                </c:pt>
                <c:pt idx="4982">
                  <c:v>39518</c:v>
                </c:pt>
                <c:pt idx="4983">
                  <c:v>39519</c:v>
                </c:pt>
                <c:pt idx="4984">
                  <c:v>39520</c:v>
                </c:pt>
                <c:pt idx="4985">
                  <c:v>39521</c:v>
                </c:pt>
                <c:pt idx="4986">
                  <c:v>39522</c:v>
                </c:pt>
                <c:pt idx="4987">
                  <c:v>39523</c:v>
                </c:pt>
                <c:pt idx="4988">
                  <c:v>39524</c:v>
                </c:pt>
                <c:pt idx="4989">
                  <c:v>39525</c:v>
                </c:pt>
                <c:pt idx="4990">
                  <c:v>39526</c:v>
                </c:pt>
                <c:pt idx="4991">
                  <c:v>39527</c:v>
                </c:pt>
                <c:pt idx="4992">
                  <c:v>39528</c:v>
                </c:pt>
                <c:pt idx="4993">
                  <c:v>39529</c:v>
                </c:pt>
                <c:pt idx="4994">
                  <c:v>39530</c:v>
                </c:pt>
                <c:pt idx="4995">
                  <c:v>39531</c:v>
                </c:pt>
                <c:pt idx="4996">
                  <c:v>39532</c:v>
                </c:pt>
                <c:pt idx="4997">
                  <c:v>39533</c:v>
                </c:pt>
                <c:pt idx="4998">
                  <c:v>39534</c:v>
                </c:pt>
                <c:pt idx="4999">
                  <c:v>39535</c:v>
                </c:pt>
                <c:pt idx="5000">
                  <c:v>39536</c:v>
                </c:pt>
                <c:pt idx="5001">
                  <c:v>39537</c:v>
                </c:pt>
                <c:pt idx="5002">
                  <c:v>39538</c:v>
                </c:pt>
                <c:pt idx="5003">
                  <c:v>39539</c:v>
                </c:pt>
                <c:pt idx="5004">
                  <c:v>39540</c:v>
                </c:pt>
                <c:pt idx="5005">
                  <c:v>39541</c:v>
                </c:pt>
                <c:pt idx="5006">
                  <c:v>39542</c:v>
                </c:pt>
                <c:pt idx="5007">
                  <c:v>39543</c:v>
                </c:pt>
                <c:pt idx="5008">
                  <c:v>39544</c:v>
                </c:pt>
                <c:pt idx="5009">
                  <c:v>39545</c:v>
                </c:pt>
                <c:pt idx="5010">
                  <c:v>39546</c:v>
                </c:pt>
                <c:pt idx="5011">
                  <c:v>39547</c:v>
                </c:pt>
                <c:pt idx="5012">
                  <c:v>39548</c:v>
                </c:pt>
                <c:pt idx="5013">
                  <c:v>39549</c:v>
                </c:pt>
                <c:pt idx="5014">
                  <c:v>39550</c:v>
                </c:pt>
                <c:pt idx="5015">
                  <c:v>39551</c:v>
                </c:pt>
                <c:pt idx="5016">
                  <c:v>39552</c:v>
                </c:pt>
                <c:pt idx="5017">
                  <c:v>39553</c:v>
                </c:pt>
                <c:pt idx="5018">
                  <c:v>39554</c:v>
                </c:pt>
                <c:pt idx="5019">
                  <c:v>39555</c:v>
                </c:pt>
                <c:pt idx="5020">
                  <c:v>39556</c:v>
                </c:pt>
                <c:pt idx="5021">
                  <c:v>39557</c:v>
                </c:pt>
                <c:pt idx="5022">
                  <c:v>39558</c:v>
                </c:pt>
                <c:pt idx="5023">
                  <c:v>39559</c:v>
                </c:pt>
                <c:pt idx="5024">
                  <c:v>39560</c:v>
                </c:pt>
                <c:pt idx="5025">
                  <c:v>39561</c:v>
                </c:pt>
                <c:pt idx="5026">
                  <c:v>39562</c:v>
                </c:pt>
                <c:pt idx="5027">
                  <c:v>39563</c:v>
                </c:pt>
                <c:pt idx="5028">
                  <c:v>39564</c:v>
                </c:pt>
                <c:pt idx="5029">
                  <c:v>39565</c:v>
                </c:pt>
                <c:pt idx="5030">
                  <c:v>39566</c:v>
                </c:pt>
                <c:pt idx="5031">
                  <c:v>39567</c:v>
                </c:pt>
                <c:pt idx="5032">
                  <c:v>39568</c:v>
                </c:pt>
                <c:pt idx="5033">
                  <c:v>39569</c:v>
                </c:pt>
                <c:pt idx="5034">
                  <c:v>39570</c:v>
                </c:pt>
                <c:pt idx="5035">
                  <c:v>39571</c:v>
                </c:pt>
                <c:pt idx="5036">
                  <c:v>39572</c:v>
                </c:pt>
                <c:pt idx="5037">
                  <c:v>39573</c:v>
                </c:pt>
                <c:pt idx="5038">
                  <c:v>39574</c:v>
                </c:pt>
                <c:pt idx="5039">
                  <c:v>39575</c:v>
                </c:pt>
                <c:pt idx="5040">
                  <c:v>39576</c:v>
                </c:pt>
                <c:pt idx="5041">
                  <c:v>39577</c:v>
                </c:pt>
                <c:pt idx="5042">
                  <c:v>39578</c:v>
                </c:pt>
                <c:pt idx="5043">
                  <c:v>39579</c:v>
                </c:pt>
                <c:pt idx="5044">
                  <c:v>39580</c:v>
                </c:pt>
                <c:pt idx="5045">
                  <c:v>39581</c:v>
                </c:pt>
                <c:pt idx="5046">
                  <c:v>39582</c:v>
                </c:pt>
                <c:pt idx="5047">
                  <c:v>39583</c:v>
                </c:pt>
                <c:pt idx="5048">
                  <c:v>39584</c:v>
                </c:pt>
                <c:pt idx="5049">
                  <c:v>39585</c:v>
                </c:pt>
                <c:pt idx="5050">
                  <c:v>39586</c:v>
                </c:pt>
                <c:pt idx="5051">
                  <c:v>39587</c:v>
                </c:pt>
                <c:pt idx="5052">
                  <c:v>39588</c:v>
                </c:pt>
                <c:pt idx="5053">
                  <c:v>39589</c:v>
                </c:pt>
                <c:pt idx="5054">
                  <c:v>39590</c:v>
                </c:pt>
                <c:pt idx="5055">
                  <c:v>39591</c:v>
                </c:pt>
                <c:pt idx="5056">
                  <c:v>39592</c:v>
                </c:pt>
                <c:pt idx="5057">
                  <c:v>39593</c:v>
                </c:pt>
                <c:pt idx="5058">
                  <c:v>39594</c:v>
                </c:pt>
                <c:pt idx="5059">
                  <c:v>39595</c:v>
                </c:pt>
                <c:pt idx="5060">
                  <c:v>39596</c:v>
                </c:pt>
                <c:pt idx="5061">
                  <c:v>39597</c:v>
                </c:pt>
                <c:pt idx="5062">
                  <c:v>39598</c:v>
                </c:pt>
                <c:pt idx="5063">
                  <c:v>39599</c:v>
                </c:pt>
                <c:pt idx="5064">
                  <c:v>39600</c:v>
                </c:pt>
                <c:pt idx="5065">
                  <c:v>39601</c:v>
                </c:pt>
                <c:pt idx="5066">
                  <c:v>39602</c:v>
                </c:pt>
                <c:pt idx="5067">
                  <c:v>39603</c:v>
                </c:pt>
                <c:pt idx="5068">
                  <c:v>39604</c:v>
                </c:pt>
                <c:pt idx="5069">
                  <c:v>39605</c:v>
                </c:pt>
                <c:pt idx="5070">
                  <c:v>39606</c:v>
                </c:pt>
                <c:pt idx="5071">
                  <c:v>39607</c:v>
                </c:pt>
                <c:pt idx="5072">
                  <c:v>39608</c:v>
                </c:pt>
                <c:pt idx="5073">
                  <c:v>39609</c:v>
                </c:pt>
                <c:pt idx="5074">
                  <c:v>39610</c:v>
                </c:pt>
                <c:pt idx="5075">
                  <c:v>39611</c:v>
                </c:pt>
                <c:pt idx="5076">
                  <c:v>39612</c:v>
                </c:pt>
                <c:pt idx="5077">
                  <c:v>39613</c:v>
                </c:pt>
                <c:pt idx="5078">
                  <c:v>39614</c:v>
                </c:pt>
                <c:pt idx="5079">
                  <c:v>39615</c:v>
                </c:pt>
                <c:pt idx="5080">
                  <c:v>39616</c:v>
                </c:pt>
                <c:pt idx="5081">
                  <c:v>39617</c:v>
                </c:pt>
                <c:pt idx="5082">
                  <c:v>39618</c:v>
                </c:pt>
                <c:pt idx="5083">
                  <c:v>39619</c:v>
                </c:pt>
                <c:pt idx="5084">
                  <c:v>39620</c:v>
                </c:pt>
                <c:pt idx="5085">
                  <c:v>39621</c:v>
                </c:pt>
                <c:pt idx="5086">
                  <c:v>39622</c:v>
                </c:pt>
                <c:pt idx="5087">
                  <c:v>39623</c:v>
                </c:pt>
                <c:pt idx="5088">
                  <c:v>39624</c:v>
                </c:pt>
                <c:pt idx="5089">
                  <c:v>39625</c:v>
                </c:pt>
                <c:pt idx="5090">
                  <c:v>39626</c:v>
                </c:pt>
                <c:pt idx="5091">
                  <c:v>39627</c:v>
                </c:pt>
                <c:pt idx="5092">
                  <c:v>39628</c:v>
                </c:pt>
                <c:pt idx="5093">
                  <c:v>39629</c:v>
                </c:pt>
                <c:pt idx="5094">
                  <c:v>39630</c:v>
                </c:pt>
                <c:pt idx="5095">
                  <c:v>39631</c:v>
                </c:pt>
                <c:pt idx="5096">
                  <c:v>39632</c:v>
                </c:pt>
                <c:pt idx="5097">
                  <c:v>39633</c:v>
                </c:pt>
                <c:pt idx="5098">
                  <c:v>39634</c:v>
                </c:pt>
                <c:pt idx="5099">
                  <c:v>39635</c:v>
                </c:pt>
                <c:pt idx="5100">
                  <c:v>39636</c:v>
                </c:pt>
                <c:pt idx="5101">
                  <c:v>39637</c:v>
                </c:pt>
                <c:pt idx="5102">
                  <c:v>39638</c:v>
                </c:pt>
                <c:pt idx="5103">
                  <c:v>39639</c:v>
                </c:pt>
                <c:pt idx="5104">
                  <c:v>39640</c:v>
                </c:pt>
                <c:pt idx="5105">
                  <c:v>39641</c:v>
                </c:pt>
                <c:pt idx="5106">
                  <c:v>39642</c:v>
                </c:pt>
                <c:pt idx="5107">
                  <c:v>39643</c:v>
                </c:pt>
                <c:pt idx="5108">
                  <c:v>39644</c:v>
                </c:pt>
                <c:pt idx="5109">
                  <c:v>39645</c:v>
                </c:pt>
                <c:pt idx="5110">
                  <c:v>39646</c:v>
                </c:pt>
                <c:pt idx="5111">
                  <c:v>39647</c:v>
                </c:pt>
                <c:pt idx="5112">
                  <c:v>39648</c:v>
                </c:pt>
                <c:pt idx="5113">
                  <c:v>39649</c:v>
                </c:pt>
                <c:pt idx="5114">
                  <c:v>39650</c:v>
                </c:pt>
                <c:pt idx="5115">
                  <c:v>39651</c:v>
                </c:pt>
                <c:pt idx="5116">
                  <c:v>39652</c:v>
                </c:pt>
                <c:pt idx="5117">
                  <c:v>39653</c:v>
                </c:pt>
                <c:pt idx="5118">
                  <c:v>39654</c:v>
                </c:pt>
                <c:pt idx="5119">
                  <c:v>39655</c:v>
                </c:pt>
                <c:pt idx="5120">
                  <c:v>39656</c:v>
                </c:pt>
                <c:pt idx="5121">
                  <c:v>39657</c:v>
                </c:pt>
                <c:pt idx="5122">
                  <c:v>39658</c:v>
                </c:pt>
                <c:pt idx="5123">
                  <c:v>39659</c:v>
                </c:pt>
                <c:pt idx="5124">
                  <c:v>39660</c:v>
                </c:pt>
                <c:pt idx="5125">
                  <c:v>39661</c:v>
                </c:pt>
                <c:pt idx="5126">
                  <c:v>39662</c:v>
                </c:pt>
                <c:pt idx="5127">
                  <c:v>39663</c:v>
                </c:pt>
                <c:pt idx="5128">
                  <c:v>39664</c:v>
                </c:pt>
                <c:pt idx="5129">
                  <c:v>39665</c:v>
                </c:pt>
                <c:pt idx="5130">
                  <c:v>39666</c:v>
                </c:pt>
                <c:pt idx="5131">
                  <c:v>39667</c:v>
                </c:pt>
                <c:pt idx="5132">
                  <c:v>39668</c:v>
                </c:pt>
                <c:pt idx="5133">
                  <c:v>39669</c:v>
                </c:pt>
                <c:pt idx="5134">
                  <c:v>39670</c:v>
                </c:pt>
                <c:pt idx="5135">
                  <c:v>39671</c:v>
                </c:pt>
                <c:pt idx="5136">
                  <c:v>39672</c:v>
                </c:pt>
                <c:pt idx="5137">
                  <c:v>39673</c:v>
                </c:pt>
                <c:pt idx="5138">
                  <c:v>39674</c:v>
                </c:pt>
                <c:pt idx="5139">
                  <c:v>39675</c:v>
                </c:pt>
                <c:pt idx="5140">
                  <c:v>39676</c:v>
                </c:pt>
                <c:pt idx="5141">
                  <c:v>39677</c:v>
                </c:pt>
                <c:pt idx="5142">
                  <c:v>39678</c:v>
                </c:pt>
                <c:pt idx="5143">
                  <c:v>39679</c:v>
                </c:pt>
                <c:pt idx="5144">
                  <c:v>39680</c:v>
                </c:pt>
                <c:pt idx="5145">
                  <c:v>39681</c:v>
                </c:pt>
                <c:pt idx="5146">
                  <c:v>39682</c:v>
                </c:pt>
                <c:pt idx="5147">
                  <c:v>39683</c:v>
                </c:pt>
                <c:pt idx="5148">
                  <c:v>39684</c:v>
                </c:pt>
                <c:pt idx="5149">
                  <c:v>39685</c:v>
                </c:pt>
                <c:pt idx="5150">
                  <c:v>39686</c:v>
                </c:pt>
                <c:pt idx="5151">
                  <c:v>39687</c:v>
                </c:pt>
                <c:pt idx="5152">
                  <c:v>39688</c:v>
                </c:pt>
                <c:pt idx="5153">
                  <c:v>39689</c:v>
                </c:pt>
                <c:pt idx="5154">
                  <c:v>39690</c:v>
                </c:pt>
                <c:pt idx="5155">
                  <c:v>39691</c:v>
                </c:pt>
                <c:pt idx="5156">
                  <c:v>39692</c:v>
                </c:pt>
                <c:pt idx="5157">
                  <c:v>39693</c:v>
                </c:pt>
                <c:pt idx="5158">
                  <c:v>39694</c:v>
                </c:pt>
                <c:pt idx="5159">
                  <c:v>39695</c:v>
                </c:pt>
                <c:pt idx="5160">
                  <c:v>39696</c:v>
                </c:pt>
                <c:pt idx="5161">
                  <c:v>39697</c:v>
                </c:pt>
                <c:pt idx="5162">
                  <c:v>39698</c:v>
                </c:pt>
                <c:pt idx="5163">
                  <c:v>39699</c:v>
                </c:pt>
                <c:pt idx="5164">
                  <c:v>39700</c:v>
                </c:pt>
                <c:pt idx="5165">
                  <c:v>39701</c:v>
                </c:pt>
                <c:pt idx="5166">
                  <c:v>39702</c:v>
                </c:pt>
                <c:pt idx="5167">
                  <c:v>39703</c:v>
                </c:pt>
                <c:pt idx="5168">
                  <c:v>39704</c:v>
                </c:pt>
                <c:pt idx="5169">
                  <c:v>39705</c:v>
                </c:pt>
                <c:pt idx="5170">
                  <c:v>39706</c:v>
                </c:pt>
                <c:pt idx="5171">
                  <c:v>39707</c:v>
                </c:pt>
                <c:pt idx="5172">
                  <c:v>39708</c:v>
                </c:pt>
                <c:pt idx="5173">
                  <c:v>39709</c:v>
                </c:pt>
                <c:pt idx="5174">
                  <c:v>39710</c:v>
                </c:pt>
                <c:pt idx="5175">
                  <c:v>39711</c:v>
                </c:pt>
                <c:pt idx="5176">
                  <c:v>39712</c:v>
                </c:pt>
                <c:pt idx="5177">
                  <c:v>39713</c:v>
                </c:pt>
                <c:pt idx="5178">
                  <c:v>39714</c:v>
                </c:pt>
                <c:pt idx="5179">
                  <c:v>39715</c:v>
                </c:pt>
                <c:pt idx="5180">
                  <c:v>39716</c:v>
                </c:pt>
                <c:pt idx="5181">
                  <c:v>39717</c:v>
                </c:pt>
                <c:pt idx="5182">
                  <c:v>39718</c:v>
                </c:pt>
                <c:pt idx="5183">
                  <c:v>39719</c:v>
                </c:pt>
                <c:pt idx="5184">
                  <c:v>39720</c:v>
                </c:pt>
                <c:pt idx="5185">
                  <c:v>39721</c:v>
                </c:pt>
                <c:pt idx="5186">
                  <c:v>39722</c:v>
                </c:pt>
                <c:pt idx="5187">
                  <c:v>39723</c:v>
                </c:pt>
                <c:pt idx="5188">
                  <c:v>39724</c:v>
                </c:pt>
                <c:pt idx="5189">
                  <c:v>39725</c:v>
                </c:pt>
                <c:pt idx="5190">
                  <c:v>39726</c:v>
                </c:pt>
                <c:pt idx="5191">
                  <c:v>39727</c:v>
                </c:pt>
                <c:pt idx="5192">
                  <c:v>39728</c:v>
                </c:pt>
                <c:pt idx="5193">
                  <c:v>39729</c:v>
                </c:pt>
                <c:pt idx="5194">
                  <c:v>39730</c:v>
                </c:pt>
                <c:pt idx="5195">
                  <c:v>39731</c:v>
                </c:pt>
                <c:pt idx="5196">
                  <c:v>39732</c:v>
                </c:pt>
                <c:pt idx="5197">
                  <c:v>39733</c:v>
                </c:pt>
                <c:pt idx="5198">
                  <c:v>39734</c:v>
                </c:pt>
                <c:pt idx="5199">
                  <c:v>39735</c:v>
                </c:pt>
                <c:pt idx="5200">
                  <c:v>39736</c:v>
                </c:pt>
                <c:pt idx="5201">
                  <c:v>39737</c:v>
                </c:pt>
                <c:pt idx="5202">
                  <c:v>39738</c:v>
                </c:pt>
                <c:pt idx="5203">
                  <c:v>39739</c:v>
                </c:pt>
                <c:pt idx="5204">
                  <c:v>39740</c:v>
                </c:pt>
                <c:pt idx="5205">
                  <c:v>39741</c:v>
                </c:pt>
                <c:pt idx="5206">
                  <c:v>39742</c:v>
                </c:pt>
                <c:pt idx="5207">
                  <c:v>39743</c:v>
                </c:pt>
                <c:pt idx="5208">
                  <c:v>39744</c:v>
                </c:pt>
                <c:pt idx="5209">
                  <c:v>39745</c:v>
                </c:pt>
                <c:pt idx="5210">
                  <c:v>39746</c:v>
                </c:pt>
                <c:pt idx="5211">
                  <c:v>39747</c:v>
                </c:pt>
                <c:pt idx="5212">
                  <c:v>39748</c:v>
                </c:pt>
                <c:pt idx="5213">
                  <c:v>39749</c:v>
                </c:pt>
                <c:pt idx="5214">
                  <c:v>39750</c:v>
                </c:pt>
                <c:pt idx="5215">
                  <c:v>39751</c:v>
                </c:pt>
                <c:pt idx="5216">
                  <c:v>39752</c:v>
                </c:pt>
                <c:pt idx="5217">
                  <c:v>39753</c:v>
                </c:pt>
                <c:pt idx="5218">
                  <c:v>39754</c:v>
                </c:pt>
                <c:pt idx="5219">
                  <c:v>39755</c:v>
                </c:pt>
                <c:pt idx="5220">
                  <c:v>39756</c:v>
                </c:pt>
                <c:pt idx="5221">
                  <c:v>39757</c:v>
                </c:pt>
                <c:pt idx="5222">
                  <c:v>39758</c:v>
                </c:pt>
                <c:pt idx="5223">
                  <c:v>39759</c:v>
                </c:pt>
                <c:pt idx="5224">
                  <c:v>39760</c:v>
                </c:pt>
                <c:pt idx="5225">
                  <c:v>39761</c:v>
                </c:pt>
                <c:pt idx="5226">
                  <c:v>39762</c:v>
                </c:pt>
                <c:pt idx="5227">
                  <c:v>39763</c:v>
                </c:pt>
                <c:pt idx="5228">
                  <c:v>39764</c:v>
                </c:pt>
                <c:pt idx="5229">
                  <c:v>39765</c:v>
                </c:pt>
                <c:pt idx="5230">
                  <c:v>39766</c:v>
                </c:pt>
                <c:pt idx="5231">
                  <c:v>39767</c:v>
                </c:pt>
                <c:pt idx="5232">
                  <c:v>39768</c:v>
                </c:pt>
                <c:pt idx="5233">
                  <c:v>39769</c:v>
                </c:pt>
                <c:pt idx="5234">
                  <c:v>39770</c:v>
                </c:pt>
                <c:pt idx="5235">
                  <c:v>39771</c:v>
                </c:pt>
                <c:pt idx="5236">
                  <c:v>39772</c:v>
                </c:pt>
                <c:pt idx="5237">
                  <c:v>39773</c:v>
                </c:pt>
                <c:pt idx="5238">
                  <c:v>39774</c:v>
                </c:pt>
                <c:pt idx="5239">
                  <c:v>39775</c:v>
                </c:pt>
                <c:pt idx="5240">
                  <c:v>39776</c:v>
                </c:pt>
                <c:pt idx="5241">
                  <c:v>39777</c:v>
                </c:pt>
                <c:pt idx="5242">
                  <c:v>39778</c:v>
                </c:pt>
                <c:pt idx="5243">
                  <c:v>39779</c:v>
                </c:pt>
                <c:pt idx="5244">
                  <c:v>39780</c:v>
                </c:pt>
                <c:pt idx="5245">
                  <c:v>39781</c:v>
                </c:pt>
                <c:pt idx="5246">
                  <c:v>39782</c:v>
                </c:pt>
                <c:pt idx="5247">
                  <c:v>39783</c:v>
                </c:pt>
                <c:pt idx="5248">
                  <c:v>39784</c:v>
                </c:pt>
                <c:pt idx="5249">
                  <c:v>39785</c:v>
                </c:pt>
                <c:pt idx="5250">
                  <c:v>39786</c:v>
                </c:pt>
                <c:pt idx="5251">
                  <c:v>39787</c:v>
                </c:pt>
                <c:pt idx="5252">
                  <c:v>39788</c:v>
                </c:pt>
                <c:pt idx="5253">
                  <c:v>39789</c:v>
                </c:pt>
                <c:pt idx="5254">
                  <c:v>39790</c:v>
                </c:pt>
                <c:pt idx="5255">
                  <c:v>39791</c:v>
                </c:pt>
                <c:pt idx="5256">
                  <c:v>39792</c:v>
                </c:pt>
                <c:pt idx="5257">
                  <c:v>39793</c:v>
                </c:pt>
                <c:pt idx="5258">
                  <c:v>39794</c:v>
                </c:pt>
                <c:pt idx="5259">
                  <c:v>39795</c:v>
                </c:pt>
                <c:pt idx="5260">
                  <c:v>39796</c:v>
                </c:pt>
                <c:pt idx="5261">
                  <c:v>39797</c:v>
                </c:pt>
                <c:pt idx="5262">
                  <c:v>39798</c:v>
                </c:pt>
                <c:pt idx="5263">
                  <c:v>39799</c:v>
                </c:pt>
                <c:pt idx="5264">
                  <c:v>39800</c:v>
                </c:pt>
                <c:pt idx="5265">
                  <c:v>39801</c:v>
                </c:pt>
                <c:pt idx="5266">
                  <c:v>39802</c:v>
                </c:pt>
                <c:pt idx="5267">
                  <c:v>39803</c:v>
                </c:pt>
                <c:pt idx="5268">
                  <c:v>39804</c:v>
                </c:pt>
                <c:pt idx="5269">
                  <c:v>39805</c:v>
                </c:pt>
                <c:pt idx="5270">
                  <c:v>39806</c:v>
                </c:pt>
                <c:pt idx="5271">
                  <c:v>39807</c:v>
                </c:pt>
                <c:pt idx="5272">
                  <c:v>39808</c:v>
                </c:pt>
                <c:pt idx="5273">
                  <c:v>39809</c:v>
                </c:pt>
                <c:pt idx="5274">
                  <c:v>39810</c:v>
                </c:pt>
                <c:pt idx="5275">
                  <c:v>39811</c:v>
                </c:pt>
                <c:pt idx="5276">
                  <c:v>39812</c:v>
                </c:pt>
                <c:pt idx="5277">
                  <c:v>39813</c:v>
                </c:pt>
                <c:pt idx="5278">
                  <c:v>39814</c:v>
                </c:pt>
                <c:pt idx="5279">
                  <c:v>39815</c:v>
                </c:pt>
                <c:pt idx="5280">
                  <c:v>39816</c:v>
                </c:pt>
                <c:pt idx="5281">
                  <c:v>39817</c:v>
                </c:pt>
                <c:pt idx="5282">
                  <c:v>39818</c:v>
                </c:pt>
                <c:pt idx="5283">
                  <c:v>39819</c:v>
                </c:pt>
                <c:pt idx="5284">
                  <c:v>39820</c:v>
                </c:pt>
                <c:pt idx="5285">
                  <c:v>39821</c:v>
                </c:pt>
                <c:pt idx="5286">
                  <c:v>39822</c:v>
                </c:pt>
                <c:pt idx="5287">
                  <c:v>39823</c:v>
                </c:pt>
                <c:pt idx="5288">
                  <c:v>39824</c:v>
                </c:pt>
                <c:pt idx="5289">
                  <c:v>39825</c:v>
                </c:pt>
                <c:pt idx="5290">
                  <c:v>39826</c:v>
                </c:pt>
                <c:pt idx="5291">
                  <c:v>39827</c:v>
                </c:pt>
                <c:pt idx="5292">
                  <c:v>39828</c:v>
                </c:pt>
                <c:pt idx="5293">
                  <c:v>39829</c:v>
                </c:pt>
                <c:pt idx="5294">
                  <c:v>39830</c:v>
                </c:pt>
                <c:pt idx="5295">
                  <c:v>39831</c:v>
                </c:pt>
                <c:pt idx="5296">
                  <c:v>39832</c:v>
                </c:pt>
                <c:pt idx="5297">
                  <c:v>39833</c:v>
                </c:pt>
                <c:pt idx="5298">
                  <c:v>39834</c:v>
                </c:pt>
                <c:pt idx="5299">
                  <c:v>39835</c:v>
                </c:pt>
                <c:pt idx="5300">
                  <c:v>39836</c:v>
                </c:pt>
                <c:pt idx="5301">
                  <c:v>39837</c:v>
                </c:pt>
                <c:pt idx="5302">
                  <c:v>39838</c:v>
                </c:pt>
                <c:pt idx="5303">
                  <c:v>39839</c:v>
                </c:pt>
                <c:pt idx="5304">
                  <c:v>39840</c:v>
                </c:pt>
                <c:pt idx="5305">
                  <c:v>39841</c:v>
                </c:pt>
                <c:pt idx="5306">
                  <c:v>39842</c:v>
                </c:pt>
                <c:pt idx="5307">
                  <c:v>39843</c:v>
                </c:pt>
                <c:pt idx="5308">
                  <c:v>39844</c:v>
                </c:pt>
                <c:pt idx="5309">
                  <c:v>39845</c:v>
                </c:pt>
                <c:pt idx="5310">
                  <c:v>39846</c:v>
                </c:pt>
                <c:pt idx="5311">
                  <c:v>39847</c:v>
                </c:pt>
                <c:pt idx="5312">
                  <c:v>39848</c:v>
                </c:pt>
                <c:pt idx="5313">
                  <c:v>39849</c:v>
                </c:pt>
                <c:pt idx="5314">
                  <c:v>39850</c:v>
                </c:pt>
                <c:pt idx="5315">
                  <c:v>39851</c:v>
                </c:pt>
                <c:pt idx="5316">
                  <c:v>39852</c:v>
                </c:pt>
                <c:pt idx="5317">
                  <c:v>39853</c:v>
                </c:pt>
                <c:pt idx="5318">
                  <c:v>39854</c:v>
                </c:pt>
                <c:pt idx="5319">
                  <c:v>39855</c:v>
                </c:pt>
                <c:pt idx="5320">
                  <c:v>39856</c:v>
                </c:pt>
                <c:pt idx="5321">
                  <c:v>39857</c:v>
                </c:pt>
                <c:pt idx="5322">
                  <c:v>39858</c:v>
                </c:pt>
                <c:pt idx="5323">
                  <c:v>39859</c:v>
                </c:pt>
                <c:pt idx="5324">
                  <c:v>39860</c:v>
                </c:pt>
                <c:pt idx="5325">
                  <c:v>39861</c:v>
                </c:pt>
                <c:pt idx="5326">
                  <c:v>39862</c:v>
                </c:pt>
                <c:pt idx="5327">
                  <c:v>39863</c:v>
                </c:pt>
                <c:pt idx="5328">
                  <c:v>39864</c:v>
                </c:pt>
                <c:pt idx="5329">
                  <c:v>39865</c:v>
                </c:pt>
                <c:pt idx="5330">
                  <c:v>39866</c:v>
                </c:pt>
                <c:pt idx="5331">
                  <c:v>39867</c:v>
                </c:pt>
                <c:pt idx="5332">
                  <c:v>39868</c:v>
                </c:pt>
                <c:pt idx="5333">
                  <c:v>39869</c:v>
                </c:pt>
                <c:pt idx="5334">
                  <c:v>39870</c:v>
                </c:pt>
                <c:pt idx="5335">
                  <c:v>39871</c:v>
                </c:pt>
                <c:pt idx="5336">
                  <c:v>39872</c:v>
                </c:pt>
                <c:pt idx="5337">
                  <c:v>39873</c:v>
                </c:pt>
                <c:pt idx="5338">
                  <c:v>39874</c:v>
                </c:pt>
                <c:pt idx="5339">
                  <c:v>39875</c:v>
                </c:pt>
                <c:pt idx="5340">
                  <c:v>39876</c:v>
                </c:pt>
                <c:pt idx="5341">
                  <c:v>39877</c:v>
                </c:pt>
                <c:pt idx="5342">
                  <c:v>39878</c:v>
                </c:pt>
                <c:pt idx="5343">
                  <c:v>39879</c:v>
                </c:pt>
                <c:pt idx="5344">
                  <c:v>39880</c:v>
                </c:pt>
                <c:pt idx="5345">
                  <c:v>39881</c:v>
                </c:pt>
                <c:pt idx="5346">
                  <c:v>39882</c:v>
                </c:pt>
                <c:pt idx="5347">
                  <c:v>39883</c:v>
                </c:pt>
                <c:pt idx="5348">
                  <c:v>39884</c:v>
                </c:pt>
                <c:pt idx="5349">
                  <c:v>39885</c:v>
                </c:pt>
                <c:pt idx="5350">
                  <c:v>39886</c:v>
                </c:pt>
                <c:pt idx="5351">
                  <c:v>39887</c:v>
                </c:pt>
                <c:pt idx="5352">
                  <c:v>39888</c:v>
                </c:pt>
                <c:pt idx="5353">
                  <c:v>39889</c:v>
                </c:pt>
                <c:pt idx="5354">
                  <c:v>39890</c:v>
                </c:pt>
                <c:pt idx="5355">
                  <c:v>39891</c:v>
                </c:pt>
                <c:pt idx="5356">
                  <c:v>39892</c:v>
                </c:pt>
                <c:pt idx="5357">
                  <c:v>39893</c:v>
                </c:pt>
                <c:pt idx="5358">
                  <c:v>39894</c:v>
                </c:pt>
                <c:pt idx="5359">
                  <c:v>39895</c:v>
                </c:pt>
                <c:pt idx="5360">
                  <c:v>39896</c:v>
                </c:pt>
                <c:pt idx="5361">
                  <c:v>39897</c:v>
                </c:pt>
                <c:pt idx="5362">
                  <c:v>39898</c:v>
                </c:pt>
                <c:pt idx="5363">
                  <c:v>39899</c:v>
                </c:pt>
                <c:pt idx="5364">
                  <c:v>39900</c:v>
                </c:pt>
                <c:pt idx="5365">
                  <c:v>39901</c:v>
                </c:pt>
                <c:pt idx="5366">
                  <c:v>39902</c:v>
                </c:pt>
                <c:pt idx="5367">
                  <c:v>39903</c:v>
                </c:pt>
                <c:pt idx="5368">
                  <c:v>39904</c:v>
                </c:pt>
                <c:pt idx="5369">
                  <c:v>39905</c:v>
                </c:pt>
                <c:pt idx="5370">
                  <c:v>39906</c:v>
                </c:pt>
                <c:pt idx="5371">
                  <c:v>39907</c:v>
                </c:pt>
                <c:pt idx="5372">
                  <c:v>39908</c:v>
                </c:pt>
                <c:pt idx="5373">
                  <c:v>39909</c:v>
                </c:pt>
                <c:pt idx="5374">
                  <c:v>39910</c:v>
                </c:pt>
                <c:pt idx="5375">
                  <c:v>39911</c:v>
                </c:pt>
                <c:pt idx="5376">
                  <c:v>39912</c:v>
                </c:pt>
                <c:pt idx="5377">
                  <c:v>39913</c:v>
                </c:pt>
                <c:pt idx="5378">
                  <c:v>39914</c:v>
                </c:pt>
                <c:pt idx="5379">
                  <c:v>39915</c:v>
                </c:pt>
                <c:pt idx="5380">
                  <c:v>39916</c:v>
                </c:pt>
                <c:pt idx="5381">
                  <c:v>39917</c:v>
                </c:pt>
                <c:pt idx="5382">
                  <c:v>39918</c:v>
                </c:pt>
                <c:pt idx="5383">
                  <c:v>39919</c:v>
                </c:pt>
                <c:pt idx="5384">
                  <c:v>39920</c:v>
                </c:pt>
                <c:pt idx="5385">
                  <c:v>39921</c:v>
                </c:pt>
                <c:pt idx="5386">
                  <c:v>39922</c:v>
                </c:pt>
                <c:pt idx="5387">
                  <c:v>39923</c:v>
                </c:pt>
                <c:pt idx="5388">
                  <c:v>39924</c:v>
                </c:pt>
                <c:pt idx="5389">
                  <c:v>39925</c:v>
                </c:pt>
                <c:pt idx="5390">
                  <c:v>39926</c:v>
                </c:pt>
                <c:pt idx="5391">
                  <c:v>39927</c:v>
                </c:pt>
                <c:pt idx="5392">
                  <c:v>39928</c:v>
                </c:pt>
                <c:pt idx="5393">
                  <c:v>39929</c:v>
                </c:pt>
                <c:pt idx="5394">
                  <c:v>39930</c:v>
                </c:pt>
                <c:pt idx="5395">
                  <c:v>39931</c:v>
                </c:pt>
                <c:pt idx="5396">
                  <c:v>39932</c:v>
                </c:pt>
                <c:pt idx="5397">
                  <c:v>39933</c:v>
                </c:pt>
                <c:pt idx="5398">
                  <c:v>39934</c:v>
                </c:pt>
                <c:pt idx="5399">
                  <c:v>39935</c:v>
                </c:pt>
                <c:pt idx="5400">
                  <c:v>39936</c:v>
                </c:pt>
                <c:pt idx="5401">
                  <c:v>39937</c:v>
                </c:pt>
                <c:pt idx="5402">
                  <c:v>39938</c:v>
                </c:pt>
                <c:pt idx="5403">
                  <c:v>39939</c:v>
                </c:pt>
                <c:pt idx="5404">
                  <c:v>39940</c:v>
                </c:pt>
                <c:pt idx="5405">
                  <c:v>39941</c:v>
                </c:pt>
                <c:pt idx="5406">
                  <c:v>39942</c:v>
                </c:pt>
                <c:pt idx="5407">
                  <c:v>39943</c:v>
                </c:pt>
                <c:pt idx="5408">
                  <c:v>39944</c:v>
                </c:pt>
                <c:pt idx="5409">
                  <c:v>39945</c:v>
                </c:pt>
                <c:pt idx="5410">
                  <c:v>39946</c:v>
                </c:pt>
                <c:pt idx="5411">
                  <c:v>39947</c:v>
                </c:pt>
                <c:pt idx="5412">
                  <c:v>39948</c:v>
                </c:pt>
                <c:pt idx="5413">
                  <c:v>39949</c:v>
                </c:pt>
                <c:pt idx="5414">
                  <c:v>39950</c:v>
                </c:pt>
                <c:pt idx="5415">
                  <c:v>39951</c:v>
                </c:pt>
                <c:pt idx="5416">
                  <c:v>39952</c:v>
                </c:pt>
                <c:pt idx="5417">
                  <c:v>39953</c:v>
                </c:pt>
                <c:pt idx="5418">
                  <c:v>39954</c:v>
                </c:pt>
                <c:pt idx="5419">
                  <c:v>39955</c:v>
                </c:pt>
                <c:pt idx="5420">
                  <c:v>39956</c:v>
                </c:pt>
                <c:pt idx="5421">
                  <c:v>39957</c:v>
                </c:pt>
                <c:pt idx="5422">
                  <c:v>39958</c:v>
                </c:pt>
                <c:pt idx="5423">
                  <c:v>39959</c:v>
                </c:pt>
                <c:pt idx="5424">
                  <c:v>39960</c:v>
                </c:pt>
                <c:pt idx="5425">
                  <c:v>39961</c:v>
                </c:pt>
                <c:pt idx="5426">
                  <c:v>39962</c:v>
                </c:pt>
                <c:pt idx="5427">
                  <c:v>39963</c:v>
                </c:pt>
                <c:pt idx="5428">
                  <c:v>39964</c:v>
                </c:pt>
                <c:pt idx="5429">
                  <c:v>39965</c:v>
                </c:pt>
                <c:pt idx="5430">
                  <c:v>39966</c:v>
                </c:pt>
                <c:pt idx="5431">
                  <c:v>39967</c:v>
                </c:pt>
                <c:pt idx="5432">
                  <c:v>39968</c:v>
                </c:pt>
                <c:pt idx="5433">
                  <c:v>39969</c:v>
                </c:pt>
                <c:pt idx="5434">
                  <c:v>39970</c:v>
                </c:pt>
                <c:pt idx="5435">
                  <c:v>39971</c:v>
                </c:pt>
                <c:pt idx="5436">
                  <c:v>39972</c:v>
                </c:pt>
                <c:pt idx="5437">
                  <c:v>39973</c:v>
                </c:pt>
                <c:pt idx="5438">
                  <c:v>39974</c:v>
                </c:pt>
                <c:pt idx="5439">
                  <c:v>39975</c:v>
                </c:pt>
                <c:pt idx="5440">
                  <c:v>39976</c:v>
                </c:pt>
                <c:pt idx="5441">
                  <c:v>39977</c:v>
                </c:pt>
                <c:pt idx="5442">
                  <c:v>39978</c:v>
                </c:pt>
                <c:pt idx="5443">
                  <c:v>39979</c:v>
                </c:pt>
                <c:pt idx="5444">
                  <c:v>39980</c:v>
                </c:pt>
                <c:pt idx="5445">
                  <c:v>39981</c:v>
                </c:pt>
                <c:pt idx="5446">
                  <c:v>39982</c:v>
                </c:pt>
                <c:pt idx="5447">
                  <c:v>39983</c:v>
                </c:pt>
                <c:pt idx="5448">
                  <c:v>39984</c:v>
                </c:pt>
                <c:pt idx="5449">
                  <c:v>39985</c:v>
                </c:pt>
                <c:pt idx="5450">
                  <c:v>39986</c:v>
                </c:pt>
                <c:pt idx="5451">
                  <c:v>39987</c:v>
                </c:pt>
                <c:pt idx="5452">
                  <c:v>39988</c:v>
                </c:pt>
                <c:pt idx="5453">
                  <c:v>39989</c:v>
                </c:pt>
                <c:pt idx="5454">
                  <c:v>39990</c:v>
                </c:pt>
                <c:pt idx="5455">
                  <c:v>39991</c:v>
                </c:pt>
                <c:pt idx="5456">
                  <c:v>39992</c:v>
                </c:pt>
                <c:pt idx="5457">
                  <c:v>39993</c:v>
                </c:pt>
                <c:pt idx="5458">
                  <c:v>39994</c:v>
                </c:pt>
                <c:pt idx="5459">
                  <c:v>39995</c:v>
                </c:pt>
                <c:pt idx="5460">
                  <c:v>39996</c:v>
                </c:pt>
                <c:pt idx="5461">
                  <c:v>39997</c:v>
                </c:pt>
                <c:pt idx="5462">
                  <c:v>39998</c:v>
                </c:pt>
                <c:pt idx="5463">
                  <c:v>39999</c:v>
                </c:pt>
                <c:pt idx="5464">
                  <c:v>40000</c:v>
                </c:pt>
                <c:pt idx="5465">
                  <c:v>40001</c:v>
                </c:pt>
                <c:pt idx="5466">
                  <c:v>40002</c:v>
                </c:pt>
                <c:pt idx="5467">
                  <c:v>40003</c:v>
                </c:pt>
                <c:pt idx="5468">
                  <c:v>40004</c:v>
                </c:pt>
                <c:pt idx="5469">
                  <c:v>40005</c:v>
                </c:pt>
                <c:pt idx="5470">
                  <c:v>40006</c:v>
                </c:pt>
                <c:pt idx="5471">
                  <c:v>40007</c:v>
                </c:pt>
                <c:pt idx="5472">
                  <c:v>40008</c:v>
                </c:pt>
                <c:pt idx="5473">
                  <c:v>40009</c:v>
                </c:pt>
                <c:pt idx="5474">
                  <c:v>40010</c:v>
                </c:pt>
                <c:pt idx="5475">
                  <c:v>40011</c:v>
                </c:pt>
                <c:pt idx="5476">
                  <c:v>40012</c:v>
                </c:pt>
                <c:pt idx="5477">
                  <c:v>40013</c:v>
                </c:pt>
                <c:pt idx="5478">
                  <c:v>40014</c:v>
                </c:pt>
                <c:pt idx="5479">
                  <c:v>40015</c:v>
                </c:pt>
                <c:pt idx="5480">
                  <c:v>40016</c:v>
                </c:pt>
                <c:pt idx="5481">
                  <c:v>40017</c:v>
                </c:pt>
                <c:pt idx="5482">
                  <c:v>40018</c:v>
                </c:pt>
                <c:pt idx="5483">
                  <c:v>40019</c:v>
                </c:pt>
                <c:pt idx="5484">
                  <c:v>40020</c:v>
                </c:pt>
                <c:pt idx="5485">
                  <c:v>40021</c:v>
                </c:pt>
                <c:pt idx="5486">
                  <c:v>40022</c:v>
                </c:pt>
                <c:pt idx="5487">
                  <c:v>40023</c:v>
                </c:pt>
                <c:pt idx="5488">
                  <c:v>40024</c:v>
                </c:pt>
                <c:pt idx="5489">
                  <c:v>40025</c:v>
                </c:pt>
                <c:pt idx="5490">
                  <c:v>40026</c:v>
                </c:pt>
                <c:pt idx="5491">
                  <c:v>40027</c:v>
                </c:pt>
                <c:pt idx="5492">
                  <c:v>40028</c:v>
                </c:pt>
                <c:pt idx="5493">
                  <c:v>40029</c:v>
                </c:pt>
                <c:pt idx="5494">
                  <c:v>40030</c:v>
                </c:pt>
                <c:pt idx="5495">
                  <c:v>40031</c:v>
                </c:pt>
                <c:pt idx="5496">
                  <c:v>40032</c:v>
                </c:pt>
                <c:pt idx="5497">
                  <c:v>40033</c:v>
                </c:pt>
                <c:pt idx="5498">
                  <c:v>40034</c:v>
                </c:pt>
                <c:pt idx="5499">
                  <c:v>40035</c:v>
                </c:pt>
                <c:pt idx="5500">
                  <c:v>40036</c:v>
                </c:pt>
                <c:pt idx="5501">
                  <c:v>40037</c:v>
                </c:pt>
                <c:pt idx="5502">
                  <c:v>40038</c:v>
                </c:pt>
                <c:pt idx="5503">
                  <c:v>40039</c:v>
                </c:pt>
                <c:pt idx="5504">
                  <c:v>40040</c:v>
                </c:pt>
                <c:pt idx="5505">
                  <c:v>40041</c:v>
                </c:pt>
                <c:pt idx="5506">
                  <c:v>40042</c:v>
                </c:pt>
                <c:pt idx="5507">
                  <c:v>40043</c:v>
                </c:pt>
                <c:pt idx="5508">
                  <c:v>40044</c:v>
                </c:pt>
                <c:pt idx="5509">
                  <c:v>40045</c:v>
                </c:pt>
                <c:pt idx="5510">
                  <c:v>40046</c:v>
                </c:pt>
                <c:pt idx="5511">
                  <c:v>40047</c:v>
                </c:pt>
                <c:pt idx="5512">
                  <c:v>40048</c:v>
                </c:pt>
                <c:pt idx="5513">
                  <c:v>40049</c:v>
                </c:pt>
                <c:pt idx="5514">
                  <c:v>40050</c:v>
                </c:pt>
                <c:pt idx="5515">
                  <c:v>40051</c:v>
                </c:pt>
                <c:pt idx="5516">
                  <c:v>40052</c:v>
                </c:pt>
                <c:pt idx="5517">
                  <c:v>40053</c:v>
                </c:pt>
                <c:pt idx="5518">
                  <c:v>40054</c:v>
                </c:pt>
                <c:pt idx="5519">
                  <c:v>40055</c:v>
                </c:pt>
                <c:pt idx="5520">
                  <c:v>40056</c:v>
                </c:pt>
                <c:pt idx="5521">
                  <c:v>40057</c:v>
                </c:pt>
                <c:pt idx="5522">
                  <c:v>40058</c:v>
                </c:pt>
                <c:pt idx="5523">
                  <c:v>40059</c:v>
                </c:pt>
                <c:pt idx="5524">
                  <c:v>40060</c:v>
                </c:pt>
                <c:pt idx="5525">
                  <c:v>40061</c:v>
                </c:pt>
                <c:pt idx="5526">
                  <c:v>40062</c:v>
                </c:pt>
                <c:pt idx="5527">
                  <c:v>40063</c:v>
                </c:pt>
                <c:pt idx="5528">
                  <c:v>40064</c:v>
                </c:pt>
                <c:pt idx="5529">
                  <c:v>40065</c:v>
                </c:pt>
                <c:pt idx="5530">
                  <c:v>40066</c:v>
                </c:pt>
                <c:pt idx="5531">
                  <c:v>40067</c:v>
                </c:pt>
                <c:pt idx="5532">
                  <c:v>40068</c:v>
                </c:pt>
                <c:pt idx="5533">
                  <c:v>40069</c:v>
                </c:pt>
                <c:pt idx="5534">
                  <c:v>40070</c:v>
                </c:pt>
                <c:pt idx="5535">
                  <c:v>40071</c:v>
                </c:pt>
                <c:pt idx="5536">
                  <c:v>40072</c:v>
                </c:pt>
                <c:pt idx="5537">
                  <c:v>40073</c:v>
                </c:pt>
                <c:pt idx="5538">
                  <c:v>40074</c:v>
                </c:pt>
                <c:pt idx="5539">
                  <c:v>40075</c:v>
                </c:pt>
                <c:pt idx="5540">
                  <c:v>40076</c:v>
                </c:pt>
                <c:pt idx="5541">
                  <c:v>40077</c:v>
                </c:pt>
                <c:pt idx="5542">
                  <c:v>40078</c:v>
                </c:pt>
                <c:pt idx="5543">
                  <c:v>40079</c:v>
                </c:pt>
                <c:pt idx="5544">
                  <c:v>40080</c:v>
                </c:pt>
                <c:pt idx="5545">
                  <c:v>40081</c:v>
                </c:pt>
                <c:pt idx="5546">
                  <c:v>40082</c:v>
                </c:pt>
                <c:pt idx="5547">
                  <c:v>40083</c:v>
                </c:pt>
                <c:pt idx="5548">
                  <c:v>40084</c:v>
                </c:pt>
                <c:pt idx="5549">
                  <c:v>40085</c:v>
                </c:pt>
                <c:pt idx="5550">
                  <c:v>40086</c:v>
                </c:pt>
                <c:pt idx="5551">
                  <c:v>40087</c:v>
                </c:pt>
                <c:pt idx="5552">
                  <c:v>40088</c:v>
                </c:pt>
                <c:pt idx="5553">
                  <c:v>40089</c:v>
                </c:pt>
                <c:pt idx="5554">
                  <c:v>40090</c:v>
                </c:pt>
                <c:pt idx="5555">
                  <c:v>40091</c:v>
                </c:pt>
                <c:pt idx="5556">
                  <c:v>40092</c:v>
                </c:pt>
                <c:pt idx="5557">
                  <c:v>40093</c:v>
                </c:pt>
                <c:pt idx="5558">
                  <c:v>40094</c:v>
                </c:pt>
                <c:pt idx="5559">
                  <c:v>40095</c:v>
                </c:pt>
                <c:pt idx="5560">
                  <c:v>40096</c:v>
                </c:pt>
                <c:pt idx="5561">
                  <c:v>40097</c:v>
                </c:pt>
                <c:pt idx="5562">
                  <c:v>40098</c:v>
                </c:pt>
                <c:pt idx="5563">
                  <c:v>40099</c:v>
                </c:pt>
                <c:pt idx="5564">
                  <c:v>40100</c:v>
                </c:pt>
                <c:pt idx="5565">
                  <c:v>40101</c:v>
                </c:pt>
                <c:pt idx="5566">
                  <c:v>40102</c:v>
                </c:pt>
                <c:pt idx="5567">
                  <c:v>40103</c:v>
                </c:pt>
                <c:pt idx="5568">
                  <c:v>40104</c:v>
                </c:pt>
                <c:pt idx="5569">
                  <c:v>40105</c:v>
                </c:pt>
                <c:pt idx="5570">
                  <c:v>40106</c:v>
                </c:pt>
                <c:pt idx="5571">
                  <c:v>40107</c:v>
                </c:pt>
                <c:pt idx="5572">
                  <c:v>40108</c:v>
                </c:pt>
                <c:pt idx="5573">
                  <c:v>40109</c:v>
                </c:pt>
                <c:pt idx="5574">
                  <c:v>40110</c:v>
                </c:pt>
                <c:pt idx="5575">
                  <c:v>40111</c:v>
                </c:pt>
                <c:pt idx="5576">
                  <c:v>40112</c:v>
                </c:pt>
                <c:pt idx="5577">
                  <c:v>40113</c:v>
                </c:pt>
                <c:pt idx="5578">
                  <c:v>40114</c:v>
                </c:pt>
                <c:pt idx="5579">
                  <c:v>40115</c:v>
                </c:pt>
                <c:pt idx="5580">
                  <c:v>40116</c:v>
                </c:pt>
                <c:pt idx="5581">
                  <c:v>40117</c:v>
                </c:pt>
                <c:pt idx="5582">
                  <c:v>40118</c:v>
                </c:pt>
                <c:pt idx="5583">
                  <c:v>40119</c:v>
                </c:pt>
                <c:pt idx="5584">
                  <c:v>40120</c:v>
                </c:pt>
                <c:pt idx="5585">
                  <c:v>40121</c:v>
                </c:pt>
                <c:pt idx="5586">
                  <c:v>40122</c:v>
                </c:pt>
                <c:pt idx="5587">
                  <c:v>40123</c:v>
                </c:pt>
                <c:pt idx="5588">
                  <c:v>40124</c:v>
                </c:pt>
                <c:pt idx="5589">
                  <c:v>40125</c:v>
                </c:pt>
                <c:pt idx="5590">
                  <c:v>40126</c:v>
                </c:pt>
                <c:pt idx="5591">
                  <c:v>40127</c:v>
                </c:pt>
                <c:pt idx="5592">
                  <c:v>40128</c:v>
                </c:pt>
                <c:pt idx="5593">
                  <c:v>40129</c:v>
                </c:pt>
                <c:pt idx="5594">
                  <c:v>40130</c:v>
                </c:pt>
                <c:pt idx="5595">
                  <c:v>40131</c:v>
                </c:pt>
                <c:pt idx="5596">
                  <c:v>40132</c:v>
                </c:pt>
                <c:pt idx="5597">
                  <c:v>40133</c:v>
                </c:pt>
                <c:pt idx="5598">
                  <c:v>40134</c:v>
                </c:pt>
                <c:pt idx="5599">
                  <c:v>40135</c:v>
                </c:pt>
                <c:pt idx="5600">
                  <c:v>40136</c:v>
                </c:pt>
                <c:pt idx="5601">
                  <c:v>40137</c:v>
                </c:pt>
                <c:pt idx="5602">
                  <c:v>40138</c:v>
                </c:pt>
                <c:pt idx="5603">
                  <c:v>40139</c:v>
                </c:pt>
                <c:pt idx="5604">
                  <c:v>40140</c:v>
                </c:pt>
                <c:pt idx="5605">
                  <c:v>40141</c:v>
                </c:pt>
                <c:pt idx="5606">
                  <c:v>40142</c:v>
                </c:pt>
                <c:pt idx="5607">
                  <c:v>40143</c:v>
                </c:pt>
                <c:pt idx="5608">
                  <c:v>40144</c:v>
                </c:pt>
                <c:pt idx="5609">
                  <c:v>40145</c:v>
                </c:pt>
                <c:pt idx="5610">
                  <c:v>40146</c:v>
                </c:pt>
                <c:pt idx="5611">
                  <c:v>40147</c:v>
                </c:pt>
                <c:pt idx="5612">
                  <c:v>40148</c:v>
                </c:pt>
                <c:pt idx="5613">
                  <c:v>40149</c:v>
                </c:pt>
                <c:pt idx="5614">
                  <c:v>40150</c:v>
                </c:pt>
                <c:pt idx="5615">
                  <c:v>40151</c:v>
                </c:pt>
                <c:pt idx="5616">
                  <c:v>40152</c:v>
                </c:pt>
                <c:pt idx="5617">
                  <c:v>40153</c:v>
                </c:pt>
                <c:pt idx="5618">
                  <c:v>40154</c:v>
                </c:pt>
                <c:pt idx="5619">
                  <c:v>40155</c:v>
                </c:pt>
                <c:pt idx="5620">
                  <c:v>40156</c:v>
                </c:pt>
                <c:pt idx="5621">
                  <c:v>40157</c:v>
                </c:pt>
                <c:pt idx="5622">
                  <c:v>40158</c:v>
                </c:pt>
                <c:pt idx="5623">
                  <c:v>40159</c:v>
                </c:pt>
                <c:pt idx="5624">
                  <c:v>40160</c:v>
                </c:pt>
                <c:pt idx="5625">
                  <c:v>40161</c:v>
                </c:pt>
                <c:pt idx="5626">
                  <c:v>40162</c:v>
                </c:pt>
                <c:pt idx="5627">
                  <c:v>40163</c:v>
                </c:pt>
                <c:pt idx="5628">
                  <c:v>40164</c:v>
                </c:pt>
                <c:pt idx="5629">
                  <c:v>40165</c:v>
                </c:pt>
                <c:pt idx="5630">
                  <c:v>40166</c:v>
                </c:pt>
                <c:pt idx="5631">
                  <c:v>40167</c:v>
                </c:pt>
                <c:pt idx="5632">
                  <c:v>40168</c:v>
                </c:pt>
                <c:pt idx="5633">
                  <c:v>40169</c:v>
                </c:pt>
                <c:pt idx="5634">
                  <c:v>40170</c:v>
                </c:pt>
                <c:pt idx="5635">
                  <c:v>40171</c:v>
                </c:pt>
                <c:pt idx="5636">
                  <c:v>40172</c:v>
                </c:pt>
                <c:pt idx="5637">
                  <c:v>40173</c:v>
                </c:pt>
                <c:pt idx="5638">
                  <c:v>40174</c:v>
                </c:pt>
                <c:pt idx="5639">
                  <c:v>40175</c:v>
                </c:pt>
                <c:pt idx="5640">
                  <c:v>40176</c:v>
                </c:pt>
                <c:pt idx="5641">
                  <c:v>40177</c:v>
                </c:pt>
                <c:pt idx="5642">
                  <c:v>40178</c:v>
                </c:pt>
                <c:pt idx="5643">
                  <c:v>40179</c:v>
                </c:pt>
                <c:pt idx="5644">
                  <c:v>40180</c:v>
                </c:pt>
                <c:pt idx="5645">
                  <c:v>40181</c:v>
                </c:pt>
                <c:pt idx="5646">
                  <c:v>40182</c:v>
                </c:pt>
                <c:pt idx="5647">
                  <c:v>40183</c:v>
                </c:pt>
                <c:pt idx="5648">
                  <c:v>40184</c:v>
                </c:pt>
                <c:pt idx="5649">
                  <c:v>40185</c:v>
                </c:pt>
                <c:pt idx="5650">
                  <c:v>40186</c:v>
                </c:pt>
                <c:pt idx="5651">
                  <c:v>40187</c:v>
                </c:pt>
                <c:pt idx="5652">
                  <c:v>40188</c:v>
                </c:pt>
                <c:pt idx="5653">
                  <c:v>40189</c:v>
                </c:pt>
                <c:pt idx="5654">
                  <c:v>40190</c:v>
                </c:pt>
                <c:pt idx="5655">
                  <c:v>40191</c:v>
                </c:pt>
                <c:pt idx="5656">
                  <c:v>40192</c:v>
                </c:pt>
                <c:pt idx="5657">
                  <c:v>40193</c:v>
                </c:pt>
                <c:pt idx="5658">
                  <c:v>40194</c:v>
                </c:pt>
                <c:pt idx="5659">
                  <c:v>40195</c:v>
                </c:pt>
                <c:pt idx="5660">
                  <c:v>40196</c:v>
                </c:pt>
                <c:pt idx="5661">
                  <c:v>40197</c:v>
                </c:pt>
                <c:pt idx="5662">
                  <c:v>40198</c:v>
                </c:pt>
                <c:pt idx="5663">
                  <c:v>40199</c:v>
                </c:pt>
                <c:pt idx="5664">
                  <c:v>40200</c:v>
                </c:pt>
                <c:pt idx="5665">
                  <c:v>40201</c:v>
                </c:pt>
                <c:pt idx="5666">
                  <c:v>40202</c:v>
                </c:pt>
                <c:pt idx="5667">
                  <c:v>40203</c:v>
                </c:pt>
                <c:pt idx="5668">
                  <c:v>40204</c:v>
                </c:pt>
                <c:pt idx="5669">
                  <c:v>40205</c:v>
                </c:pt>
                <c:pt idx="5670">
                  <c:v>40206</c:v>
                </c:pt>
                <c:pt idx="5671">
                  <c:v>40207</c:v>
                </c:pt>
                <c:pt idx="5672">
                  <c:v>40208</c:v>
                </c:pt>
                <c:pt idx="5673">
                  <c:v>40209</c:v>
                </c:pt>
                <c:pt idx="5674">
                  <c:v>40210</c:v>
                </c:pt>
                <c:pt idx="5675">
                  <c:v>40211</c:v>
                </c:pt>
                <c:pt idx="5676">
                  <c:v>40212</c:v>
                </c:pt>
                <c:pt idx="5677">
                  <c:v>40213</c:v>
                </c:pt>
                <c:pt idx="5678">
                  <c:v>40214</c:v>
                </c:pt>
                <c:pt idx="5679">
                  <c:v>40215</c:v>
                </c:pt>
                <c:pt idx="5680">
                  <c:v>40216</c:v>
                </c:pt>
                <c:pt idx="5681">
                  <c:v>40217</c:v>
                </c:pt>
                <c:pt idx="5682">
                  <c:v>40218</c:v>
                </c:pt>
                <c:pt idx="5683">
                  <c:v>40219</c:v>
                </c:pt>
                <c:pt idx="5684">
                  <c:v>40220</c:v>
                </c:pt>
                <c:pt idx="5685">
                  <c:v>40221</c:v>
                </c:pt>
                <c:pt idx="5686">
                  <c:v>40222</c:v>
                </c:pt>
                <c:pt idx="5687">
                  <c:v>40223</c:v>
                </c:pt>
                <c:pt idx="5688">
                  <c:v>40224</c:v>
                </c:pt>
                <c:pt idx="5689">
                  <c:v>40225</c:v>
                </c:pt>
                <c:pt idx="5690">
                  <c:v>40226</c:v>
                </c:pt>
                <c:pt idx="5691">
                  <c:v>40227</c:v>
                </c:pt>
                <c:pt idx="5692">
                  <c:v>40228</c:v>
                </c:pt>
                <c:pt idx="5693">
                  <c:v>40229</c:v>
                </c:pt>
                <c:pt idx="5694">
                  <c:v>40230</c:v>
                </c:pt>
                <c:pt idx="5695">
                  <c:v>40231</c:v>
                </c:pt>
                <c:pt idx="5696">
                  <c:v>40232</c:v>
                </c:pt>
                <c:pt idx="5697">
                  <c:v>40233</c:v>
                </c:pt>
                <c:pt idx="5698">
                  <c:v>40234</c:v>
                </c:pt>
                <c:pt idx="5699">
                  <c:v>40235</c:v>
                </c:pt>
                <c:pt idx="5700">
                  <c:v>40236</c:v>
                </c:pt>
                <c:pt idx="5701">
                  <c:v>40237</c:v>
                </c:pt>
                <c:pt idx="5702">
                  <c:v>40238</c:v>
                </c:pt>
                <c:pt idx="5703">
                  <c:v>40239</c:v>
                </c:pt>
                <c:pt idx="5704">
                  <c:v>40240</c:v>
                </c:pt>
                <c:pt idx="5705">
                  <c:v>40241</c:v>
                </c:pt>
                <c:pt idx="5706">
                  <c:v>40242</c:v>
                </c:pt>
                <c:pt idx="5707">
                  <c:v>40243</c:v>
                </c:pt>
                <c:pt idx="5708">
                  <c:v>40244</c:v>
                </c:pt>
                <c:pt idx="5709">
                  <c:v>40245</c:v>
                </c:pt>
                <c:pt idx="5710">
                  <c:v>40246</c:v>
                </c:pt>
                <c:pt idx="5711">
                  <c:v>40247</c:v>
                </c:pt>
                <c:pt idx="5712">
                  <c:v>40248</c:v>
                </c:pt>
                <c:pt idx="5713">
                  <c:v>40249</c:v>
                </c:pt>
                <c:pt idx="5714">
                  <c:v>40250</c:v>
                </c:pt>
                <c:pt idx="5715">
                  <c:v>40251</c:v>
                </c:pt>
                <c:pt idx="5716">
                  <c:v>40252</c:v>
                </c:pt>
                <c:pt idx="5717">
                  <c:v>40253</c:v>
                </c:pt>
                <c:pt idx="5718">
                  <c:v>40254</c:v>
                </c:pt>
                <c:pt idx="5719">
                  <c:v>40255</c:v>
                </c:pt>
                <c:pt idx="5720">
                  <c:v>40256</c:v>
                </c:pt>
                <c:pt idx="5721">
                  <c:v>40257</c:v>
                </c:pt>
                <c:pt idx="5722">
                  <c:v>40258</c:v>
                </c:pt>
                <c:pt idx="5723">
                  <c:v>40259</c:v>
                </c:pt>
                <c:pt idx="5724">
                  <c:v>40260</c:v>
                </c:pt>
                <c:pt idx="5725">
                  <c:v>40261</c:v>
                </c:pt>
                <c:pt idx="5726">
                  <c:v>40262</c:v>
                </c:pt>
                <c:pt idx="5727">
                  <c:v>40263</c:v>
                </c:pt>
                <c:pt idx="5728">
                  <c:v>40264</c:v>
                </c:pt>
                <c:pt idx="5729">
                  <c:v>40265</c:v>
                </c:pt>
                <c:pt idx="5730">
                  <c:v>40266</c:v>
                </c:pt>
                <c:pt idx="5731">
                  <c:v>40267</c:v>
                </c:pt>
                <c:pt idx="5732">
                  <c:v>40268</c:v>
                </c:pt>
                <c:pt idx="5733">
                  <c:v>40269</c:v>
                </c:pt>
                <c:pt idx="5734">
                  <c:v>40270</c:v>
                </c:pt>
                <c:pt idx="5735">
                  <c:v>40271</c:v>
                </c:pt>
                <c:pt idx="5736">
                  <c:v>40272</c:v>
                </c:pt>
                <c:pt idx="5737">
                  <c:v>40273</c:v>
                </c:pt>
                <c:pt idx="5738">
                  <c:v>40274</c:v>
                </c:pt>
                <c:pt idx="5739">
                  <c:v>40275</c:v>
                </c:pt>
                <c:pt idx="5740">
                  <c:v>40276</c:v>
                </c:pt>
                <c:pt idx="5741">
                  <c:v>40277</c:v>
                </c:pt>
                <c:pt idx="5742">
                  <c:v>40278</c:v>
                </c:pt>
                <c:pt idx="5743">
                  <c:v>40279</c:v>
                </c:pt>
                <c:pt idx="5744">
                  <c:v>40280</c:v>
                </c:pt>
                <c:pt idx="5745">
                  <c:v>40281</c:v>
                </c:pt>
                <c:pt idx="5746">
                  <c:v>40282</c:v>
                </c:pt>
                <c:pt idx="5747">
                  <c:v>40283</c:v>
                </c:pt>
                <c:pt idx="5748">
                  <c:v>40284</c:v>
                </c:pt>
                <c:pt idx="5749">
                  <c:v>40285</c:v>
                </c:pt>
                <c:pt idx="5750">
                  <c:v>40286</c:v>
                </c:pt>
                <c:pt idx="5751">
                  <c:v>40287</c:v>
                </c:pt>
                <c:pt idx="5752">
                  <c:v>40288</c:v>
                </c:pt>
                <c:pt idx="5753">
                  <c:v>40289</c:v>
                </c:pt>
                <c:pt idx="5754">
                  <c:v>40290</c:v>
                </c:pt>
                <c:pt idx="5755">
                  <c:v>40291</c:v>
                </c:pt>
                <c:pt idx="5756">
                  <c:v>40292</c:v>
                </c:pt>
                <c:pt idx="5757">
                  <c:v>40293</c:v>
                </c:pt>
                <c:pt idx="5758">
                  <c:v>40294</c:v>
                </c:pt>
                <c:pt idx="5759">
                  <c:v>40295</c:v>
                </c:pt>
                <c:pt idx="5760">
                  <c:v>40296</c:v>
                </c:pt>
                <c:pt idx="5761">
                  <c:v>40297</c:v>
                </c:pt>
                <c:pt idx="5762">
                  <c:v>40298</c:v>
                </c:pt>
                <c:pt idx="5763">
                  <c:v>40299</c:v>
                </c:pt>
                <c:pt idx="5764">
                  <c:v>40300</c:v>
                </c:pt>
                <c:pt idx="5765">
                  <c:v>40301</c:v>
                </c:pt>
                <c:pt idx="5766">
                  <c:v>40302</c:v>
                </c:pt>
                <c:pt idx="5767">
                  <c:v>40303</c:v>
                </c:pt>
                <c:pt idx="5768">
                  <c:v>40304</c:v>
                </c:pt>
                <c:pt idx="5769">
                  <c:v>40305</c:v>
                </c:pt>
                <c:pt idx="5770">
                  <c:v>40306</c:v>
                </c:pt>
                <c:pt idx="5771">
                  <c:v>40307</c:v>
                </c:pt>
                <c:pt idx="5772">
                  <c:v>40308</c:v>
                </c:pt>
                <c:pt idx="5773">
                  <c:v>40309</c:v>
                </c:pt>
                <c:pt idx="5774">
                  <c:v>40310</c:v>
                </c:pt>
                <c:pt idx="5775">
                  <c:v>40311</c:v>
                </c:pt>
                <c:pt idx="5776">
                  <c:v>40312</c:v>
                </c:pt>
                <c:pt idx="5777">
                  <c:v>40313</c:v>
                </c:pt>
                <c:pt idx="5778">
                  <c:v>40314</c:v>
                </c:pt>
                <c:pt idx="5779">
                  <c:v>40315</c:v>
                </c:pt>
                <c:pt idx="5780">
                  <c:v>40316</c:v>
                </c:pt>
                <c:pt idx="5781">
                  <c:v>40317</c:v>
                </c:pt>
                <c:pt idx="5782">
                  <c:v>40318</c:v>
                </c:pt>
                <c:pt idx="5783">
                  <c:v>40319</c:v>
                </c:pt>
                <c:pt idx="5784">
                  <c:v>40320</c:v>
                </c:pt>
                <c:pt idx="5785">
                  <c:v>40321</c:v>
                </c:pt>
                <c:pt idx="5786">
                  <c:v>40322</c:v>
                </c:pt>
                <c:pt idx="5787">
                  <c:v>40323</c:v>
                </c:pt>
                <c:pt idx="5788">
                  <c:v>40324</c:v>
                </c:pt>
                <c:pt idx="5789">
                  <c:v>40325</c:v>
                </c:pt>
                <c:pt idx="5790">
                  <c:v>40326</c:v>
                </c:pt>
                <c:pt idx="5791">
                  <c:v>40327</c:v>
                </c:pt>
                <c:pt idx="5792">
                  <c:v>40328</c:v>
                </c:pt>
                <c:pt idx="5793">
                  <c:v>40329</c:v>
                </c:pt>
                <c:pt idx="5794">
                  <c:v>40330</c:v>
                </c:pt>
                <c:pt idx="5795">
                  <c:v>40331</c:v>
                </c:pt>
                <c:pt idx="5796">
                  <c:v>40332</c:v>
                </c:pt>
                <c:pt idx="5797">
                  <c:v>40333</c:v>
                </c:pt>
                <c:pt idx="5798">
                  <c:v>40334</c:v>
                </c:pt>
                <c:pt idx="5799">
                  <c:v>40335</c:v>
                </c:pt>
                <c:pt idx="5800">
                  <c:v>40336</c:v>
                </c:pt>
                <c:pt idx="5801">
                  <c:v>40337</c:v>
                </c:pt>
                <c:pt idx="5802">
                  <c:v>40338</c:v>
                </c:pt>
                <c:pt idx="5803">
                  <c:v>40339</c:v>
                </c:pt>
                <c:pt idx="5804">
                  <c:v>40340</c:v>
                </c:pt>
                <c:pt idx="5805">
                  <c:v>40341</c:v>
                </c:pt>
                <c:pt idx="5806">
                  <c:v>40342</c:v>
                </c:pt>
                <c:pt idx="5807">
                  <c:v>40343</c:v>
                </c:pt>
                <c:pt idx="5808">
                  <c:v>40344</c:v>
                </c:pt>
                <c:pt idx="5809">
                  <c:v>40345</c:v>
                </c:pt>
                <c:pt idx="5810">
                  <c:v>40346</c:v>
                </c:pt>
                <c:pt idx="5811">
                  <c:v>40347</c:v>
                </c:pt>
                <c:pt idx="5812">
                  <c:v>40348</c:v>
                </c:pt>
                <c:pt idx="5813">
                  <c:v>40349</c:v>
                </c:pt>
                <c:pt idx="5814">
                  <c:v>40350</c:v>
                </c:pt>
                <c:pt idx="5815">
                  <c:v>40351</c:v>
                </c:pt>
                <c:pt idx="5816">
                  <c:v>40352</c:v>
                </c:pt>
                <c:pt idx="5817">
                  <c:v>40353</c:v>
                </c:pt>
                <c:pt idx="5818">
                  <c:v>40354</c:v>
                </c:pt>
                <c:pt idx="5819">
                  <c:v>40355</c:v>
                </c:pt>
                <c:pt idx="5820">
                  <c:v>40356</c:v>
                </c:pt>
                <c:pt idx="5821">
                  <c:v>40357</c:v>
                </c:pt>
                <c:pt idx="5822">
                  <c:v>40358</c:v>
                </c:pt>
                <c:pt idx="5823">
                  <c:v>40359</c:v>
                </c:pt>
                <c:pt idx="5824">
                  <c:v>40360</c:v>
                </c:pt>
                <c:pt idx="5825">
                  <c:v>40361</c:v>
                </c:pt>
                <c:pt idx="5826">
                  <c:v>40362</c:v>
                </c:pt>
                <c:pt idx="5827">
                  <c:v>40363</c:v>
                </c:pt>
                <c:pt idx="5828">
                  <c:v>40364</c:v>
                </c:pt>
                <c:pt idx="5829">
                  <c:v>40365</c:v>
                </c:pt>
                <c:pt idx="5830">
                  <c:v>40366</c:v>
                </c:pt>
                <c:pt idx="5831">
                  <c:v>40367</c:v>
                </c:pt>
                <c:pt idx="5832">
                  <c:v>40368</c:v>
                </c:pt>
                <c:pt idx="5833">
                  <c:v>40369</c:v>
                </c:pt>
                <c:pt idx="5834">
                  <c:v>40370</c:v>
                </c:pt>
                <c:pt idx="5835">
                  <c:v>40371</c:v>
                </c:pt>
                <c:pt idx="5836">
                  <c:v>40372</c:v>
                </c:pt>
                <c:pt idx="5837">
                  <c:v>40373</c:v>
                </c:pt>
                <c:pt idx="5838">
                  <c:v>40374</c:v>
                </c:pt>
                <c:pt idx="5839">
                  <c:v>40375</c:v>
                </c:pt>
                <c:pt idx="5840">
                  <c:v>40376</c:v>
                </c:pt>
                <c:pt idx="5841">
                  <c:v>40377</c:v>
                </c:pt>
                <c:pt idx="5842">
                  <c:v>40378</c:v>
                </c:pt>
                <c:pt idx="5843">
                  <c:v>40379</c:v>
                </c:pt>
                <c:pt idx="5844">
                  <c:v>40380</c:v>
                </c:pt>
                <c:pt idx="5845">
                  <c:v>40381</c:v>
                </c:pt>
                <c:pt idx="5846">
                  <c:v>40382</c:v>
                </c:pt>
                <c:pt idx="5847">
                  <c:v>40383</c:v>
                </c:pt>
                <c:pt idx="5848">
                  <c:v>40384</c:v>
                </c:pt>
                <c:pt idx="5849">
                  <c:v>40385</c:v>
                </c:pt>
                <c:pt idx="5850">
                  <c:v>40386</c:v>
                </c:pt>
                <c:pt idx="5851">
                  <c:v>40387</c:v>
                </c:pt>
                <c:pt idx="5852">
                  <c:v>40388</c:v>
                </c:pt>
                <c:pt idx="5853">
                  <c:v>40389</c:v>
                </c:pt>
                <c:pt idx="5854">
                  <c:v>40390</c:v>
                </c:pt>
                <c:pt idx="5855">
                  <c:v>40391</c:v>
                </c:pt>
                <c:pt idx="5856">
                  <c:v>40392</c:v>
                </c:pt>
                <c:pt idx="5857">
                  <c:v>40393</c:v>
                </c:pt>
                <c:pt idx="5858">
                  <c:v>40394</c:v>
                </c:pt>
                <c:pt idx="5859">
                  <c:v>40395</c:v>
                </c:pt>
                <c:pt idx="5860">
                  <c:v>40396</c:v>
                </c:pt>
                <c:pt idx="5861">
                  <c:v>40397</c:v>
                </c:pt>
                <c:pt idx="5862">
                  <c:v>40398</c:v>
                </c:pt>
                <c:pt idx="5863">
                  <c:v>40399</c:v>
                </c:pt>
                <c:pt idx="5864">
                  <c:v>40400</c:v>
                </c:pt>
                <c:pt idx="5865">
                  <c:v>40401</c:v>
                </c:pt>
                <c:pt idx="5866">
                  <c:v>40402</c:v>
                </c:pt>
                <c:pt idx="5867">
                  <c:v>40403</c:v>
                </c:pt>
                <c:pt idx="5868">
                  <c:v>40404</c:v>
                </c:pt>
                <c:pt idx="5869">
                  <c:v>40405</c:v>
                </c:pt>
                <c:pt idx="5870">
                  <c:v>40406</c:v>
                </c:pt>
                <c:pt idx="5871">
                  <c:v>40407</c:v>
                </c:pt>
                <c:pt idx="5872">
                  <c:v>40408</c:v>
                </c:pt>
                <c:pt idx="5873">
                  <c:v>40409</c:v>
                </c:pt>
                <c:pt idx="5874">
                  <c:v>40410</c:v>
                </c:pt>
                <c:pt idx="5875">
                  <c:v>40411</c:v>
                </c:pt>
                <c:pt idx="5876">
                  <c:v>40412</c:v>
                </c:pt>
                <c:pt idx="5877">
                  <c:v>40413</c:v>
                </c:pt>
                <c:pt idx="5878">
                  <c:v>40414</c:v>
                </c:pt>
                <c:pt idx="5879">
                  <c:v>40415</c:v>
                </c:pt>
                <c:pt idx="5880">
                  <c:v>40416</c:v>
                </c:pt>
                <c:pt idx="5881">
                  <c:v>40417</c:v>
                </c:pt>
                <c:pt idx="5882">
                  <c:v>40418</c:v>
                </c:pt>
                <c:pt idx="5883">
                  <c:v>40419</c:v>
                </c:pt>
                <c:pt idx="5884">
                  <c:v>40420</c:v>
                </c:pt>
                <c:pt idx="5885">
                  <c:v>40421</c:v>
                </c:pt>
                <c:pt idx="5886">
                  <c:v>40422</c:v>
                </c:pt>
                <c:pt idx="5887">
                  <c:v>40423</c:v>
                </c:pt>
                <c:pt idx="5888">
                  <c:v>40424</c:v>
                </c:pt>
                <c:pt idx="5889">
                  <c:v>40425</c:v>
                </c:pt>
                <c:pt idx="5890">
                  <c:v>40426</c:v>
                </c:pt>
                <c:pt idx="5891">
                  <c:v>40427</c:v>
                </c:pt>
                <c:pt idx="5892">
                  <c:v>40428</c:v>
                </c:pt>
                <c:pt idx="5893">
                  <c:v>40429</c:v>
                </c:pt>
                <c:pt idx="5894">
                  <c:v>40430</c:v>
                </c:pt>
                <c:pt idx="5895">
                  <c:v>40431</c:v>
                </c:pt>
                <c:pt idx="5896">
                  <c:v>40432</c:v>
                </c:pt>
                <c:pt idx="5897">
                  <c:v>40433</c:v>
                </c:pt>
                <c:pt idx="5898">
                  <c:v>40434</c:v>
                </c:pt>
                <c:pt idx="5899">
                  <c:v>40435</c:v>
                </c:pt>
                <c:pt idx="5900">
                  <c:v>40436</c:v>
                </c:pt>
                <c:pt idx="5901">
                  <c:v>40437</c:v>
                </c:pt>
                <c:pt idx="5902">
                  <c:v>40438</c:v>
                </c:pt>
                <c:pt idx="5903">
                  <c:v>40439</c:v>
                </c:pt>
                <c:pt idx="5904">
                  <c:v>40440</c:v>
                </c:pt>
                <c:pt idx="5905">
                  <c:v>40441</c:v>
                </c:pt>
                <c:pt idx="5906">
                  <c:v>40442</c:v>
                </c:pt>
                <c:pt idx="5907">
                  <c:v>40443</c:v>
                </c:pt>
                <c:pt idx="5908">
                  <c:v>40444</c:v>
                </c:pt>
                <c:pt idx="5909">
                  <c:v>40445</c:v>
                </c:pt>
                <c:pt idx="5910">
                  <c:v>40446</c:v>
                </c:pt>
                <c:pt idx="5911">
                  <c:v>40447</c:v>
                </c:pt>
                <c:pt idx="5912">
                  <c:v>40448</c:v>
                </c:pt>
                <c:pt idx="5913">
                  <c:v>40449</c:v>
                </c:pt>
                <c:pt idx="5914">
                  <c:v>40450</c:v>
                </c:pt>
                <c:pt idx="5915">
                  <c:v>40451</c:v>
                </c:pt>
                <c:pt idx="5916">
                  <c:v>40452</c:v>
                </c:pt>
                <c:pt idx="5917">
                  <c:v>40453</c:v>
                </c:pt>
                <c:pt idx="5918">
                  <c:v>40454</c:v>
                </c:pt>
                <c:pt idx="5919">
                  <c:v>40455</c:v>
                </c:pt>
                <c:pt idx="5920">
                  <c:v>40456</c:v>
                </c:pt>
                <c:pt idx="5921">
                  <c:v>40457</c:v>
                </c:pt>
                <c:pt idx="5922">
                  <c:v>40458</c:v>
                </c:pt>
                <c:pt idx="5923">
                  <c:v>40459</c:v>
                </c:pt>
                <c:pt idx="5924">
                  <c:v>40460</c:v>
                </c:pt>
                <c:pt idx="5925">
                  <c:v>40461</c:v>
                </c:pt>
                <c:pt idx="5926">
                  <c:v>40462</c:v>
                </c:pt>
                <c:pt idx="5927">
                  <c:v>40463</c:v>
                </c:pt>
                <c:pt idx="5928">
                  <c:v>40464</c:v>
                </c:pt>
                <c:pt idx="5929">
                  <c:v>40465</c:v>
                </c:pt>
                <c:pt idx="5930">
                  <c:v>40466</c:v>
                </c:pt>
                <c:pt idx="5931">
                  <c:v>40467</c:v>
                </c:pt>
                <c:pt idx="5932">
                  <c:v>40468</c:v>
                </c:pt>
                <c:pt idx="5933">
                  <c:v>40469</c:v>
                </c:pt>
                <c:pt idx="5934">
                  <c:v>40470</c:v>
                </c:pt>
                <c:pt idx="5935">
                  <c:v>40471</c:v>
                </c:pt>
                <c:pt idx="5936">
                  <c:v>40472</c:v>
                </c:pt>
                <c:pt idx="5937">
                  <c:v>40473</c:v>
                </c:pt>
                <c:pt idx="5938">
                  <c:v>40474</c:v>
                </c:pt>
                <c:pt idx="5939">
                  <c:v>40475</c:v>
                </c:pt>
                <c:pt idx="5940">
                  <c:v>40476</c:v>
                </c:pt>
                <c:pt idx="5941">
                  <c:v>40477</c:v>
                </c:pt>
                <c:pt idx="5942">
                  <c:v>40478</c:v>
                </c:pt>
                <c:pt idx="5943">
                  <c:v>40479</c:v>
                </c:pt>
                <c:pt idx="5944">
                  <c:v>40480</c:v>
                </c:pt>
                <c:pt idx="5945">
                  <c:v>40481</c:v>
                </c:pt>
                <c:pt idx="5946">
                  <c:v>40482</c:v>
                </c:pt>
                <c:pt idx="5947">
                  <c:v>40483</c:v>
                </c:pt>
                <c:pt idx="5948">
                  <c:v>40484</c:v>
                </c:pt>
                <c:pt idx="5949">
                  <c:v>40485</c:v>
                </c:pt>
                <c:pt idx="5950">
                  <c:v>40486</c:v>
                </c:pt>
                <c:pt idx="5951">
                  <c:v>40487</c:v>
                </c:pt>
                <c:pt idx="5952">
                  <c:v>40488</c:v>
                </c:pt>
                <c:pt idx="5953">
                  <c:v>40489</c:v>
                </c:pt>
                <c:pt idx="5954">
                  <c:v>40490</c:v>
                </c:pt>
                <c:pt idx="5955">
                  <c:v>40491</c:v>
                </c:pt>
                <c:pt idx="5956">
                  <c:v>40492</c:v>
                </c:pt>
                <c:pt idx="5957">
                  <c:v>40493</c:v>
                </c:pt>
                <c:pt idx="5958">
                  <c:v>40494</c:v>
                </c:pt>
                <c:pt idx="5959">
                  <c:v>40495</c:v>
                </c:pt>
                <c:pt idx="5960">
                  <c:v>40496</c:v>
                </c:pt>
                <c:pt idx="5961">
                  <c:v>40497</c:v>
                </c:pt>
                <c:pt idx="5962">
                  <c:v>40498</c:v>
                </c:pt>
                <c:pt idx="5963">
                  <c:v>40499</c:v>
                </c:pt>
                <c:pt idx="5964">
                  <c:v>40500</c:v>
                </c:pt>
                <c:pt idx="5965">
                  <c:v>40501</c:v>
                </c:pt>
                <c:pt idx="5966">
                  <c:v>40502</c:v>
                </c:pt>
                <c:pt idx="5967">
                  <c:v>40503</c:v>
                </c:pt>
                <c:pt idx="5968">
                  <c:v>40504</c:v>
                </c:pt>
                <c:pt idx="5969">
                  <c:v>40505</c:v>
                </c:pt>
                <c:pt idx="5970">
                  <c:v>40506</c:v>
                </c:pt>
                <c:pt idx="5971">
                  <c:v>40507</c:v>
                </c:pt>
                <c:pt idx="5972">
                  <c:v>40508</c:v>
                </c:pt>
                <c:pt idx="5973">
                  <c:v>40509</c:v>
                </c:pt>
                <c:pt idx="5974">
                  <c:v>40510</c:v>
                </c:pt>
                <c:pt idx="5975">
                  <c:v>40511</c:v>
                </c:pt>
                <c:pt idx="5976">
                  <c:v>40512</c:v>
                </c:pt>
                <c:pt idx="5977">
                  <c:v>40513</c:v>
                </c:pt>
                <c:pt idx="5978">
                  <c:v>40514</c:v>
                </c:pt>
                <c:pt idx="5979">
                  <c:v>40515</c:v>
                </c:pt>
                <c:pt idx="5980">
                  <c:v>40516</c:v>
                </c:pt>
                <c:pt idx="5981">
                  <c:v>40517</c:v>
                </c:pt>
                <c:pt idx="5982">
                  <c:v>40518</c:v>
                </c:pt>
                <c:pt idx="5983">
                  <c:v>40519</c:v>
                </c:pt>
                <c:pt idx="5984">
                  <c:v>40520</c:v>
                </c:pt>
                <c:pt idx="5985">
                  <c:v>40521</c:v>
                </c:pt>
                <c:pt idx="5986">
                  <c:v>40522</c:v>
                </c:pt>
                <c:pt idx="5987">
                  <c:v>40523</c:v>
                </c:pt>
                <c:pt idx="5988">
                  <c:v>40524</c:v>
                </c:pt>
                <c:pt idx="5989">
                  <c:v>40525</c:v>
                </c:pt>
                <c:pt idx="5990">
                  <c:v>40526</c:v>
                </c:pt>
                <c:pt idx="5991">
                  <c:v>40527</c:v>
                </c:pt>
                <c:pt idx="5992">
                  <c:v>40528</c:v>
                </c:pt>
                <c:pt idx="5993">
                  <c:v>40529</c:v>
                </c:pt>
                <c:pt idx="5994">
                  <c:v>40530</c:v>
                </c:pt>
                <c:pt idx="5995">
                  <c:v>40531</c:v>
                </c:pt>
                <c:pt idx="5996">
                  <c:v>40532</c:v>
                </c:pt>
                <c:pt idx="5997">
                  <c:v>40533</c:v>
                </c:pt>
                <c:pt idx="5998">
                  <c:v>40534</c:v>
                </c:pt>
                <c:pt idx="5999">
                  <c:v>40535</c:v>
                </c:pt>
                <c:pt idx="6000">
                  <c:v>40536</c:v>
                </c:pt>
                <c:pt idx="6001">
                  <c:v>40537</c:v>
                </c:pt>
                <c:pt idx="6002">
                  <c:v>40538</c:v>
                </c:pt>
                <c:pt idx="6003">
                  <c:v>40539</c:v>
                </c:pt>
                <c:pt idx="6004">
                  <c:v>40540</c:v>
                </c:pt>
                <c:pt idx="6005">
                  <c:v>40541</c:v>
                </c:pt>
                <c:pt idx="6006">
                  <c:v>40542</c:v>
                </c:pt>
                <c:pt idx="6007">
                  <c:v>40543</c:v>
                </c:pt>
                <c:pt idx="6008">
                  <c:v>40544</c:v>
                </c:pt>
                <c:pt idx="6009">
                  <c:v>40545</c:v>
                </c:pt>
                <c:pt idx="6010">
                  <c:v>40546</c:v>
                </c:pt>
                <c:pt idx="6011">
                  <c:v>40547</c:v>
                </c:pt>
                <c:pt idx="6012">
                  <c:v>40548</c:v>
                </c:pt>
                <c:pt idx="6013">
                  <c:v>40549</c:v>
                </c:pt>
                <c:pt idx="6014">
                  <c:v>40550</c:v>
                </c:pt>
                <c:pt idx="6015">
                  <c:v>40551</c:v>
                </c:pt>
                <c:pt idx="6016">
                  <c:v>40552</c:v>
                </c:pt>
                <c:pt idx="6017">
                  <c:v>40553</c:v>
                </c:pt>
                <c:pt idx="6018">
                  <c:v>40554</c:v>
                </c:pt>
                <c:pt idx="6019">
                  <c:v>40555</c:v>
                </c:pt>
                <c:pt idx="6020">
                  <c:v>40556</c:v>
                </c:pt>
                <c:pt idx="6021">
                  <c:v>40557</c:v>
                </c:pt>
                <c:pt idx="6022">
                  <c:v>40558</c:v>
                </c:pt>
                <c:pt idx="6023">
                  <c:v>40559</c:v>
                </c:pt>
                <c:pt idx="6024">
                  <c:v>40560</c:v>
                </c:pt>
                <c:pt idx="6025">
                  <c:v>40561</c:v>
                </c:pt>
                <c:pt idx="6026">
                  <c:v>40562</c:v>
                </c:pt>
                <c:pt idx="6027">
                  <c:v>40563</c:v>
                </c:pt>
                <c:pt idx="6028">
                  <c:v>40564</c:v>
                </c:pt>
                <c:pt idx="6029">
                  <c:v>40565</c:v>
                </c:pt>
                <c:pt idx="6030">
                  <c:v>40566</c:v>
                </c:pt>
                <c:pt idx="6031">
                  <c:v>40567</c:v>
                </c:pt>
                <c:pt idx="6032">
                  <c:v>40568</c:v>
                </c:pt>
                <c:pt idx="6033">
                  <c:v>40569</c:v>
                </c:pt>
                <c:pt idx="6034">
                  <c:v>40570</c:v>
                </c:pt>
                <c:pt idx="6035">
                  <c:v>40571</c:v>
                </c:pt>
                <c:pt idx="6036">
                  <c:v>40572</c:v>
                </c:pt>
                <c:pt idx="6037">
                  <c:v>40573</c:v>
                </c:pt>
                <c:pt idx="6038">
                  <c:v>40574</c:v>
                </c:pt>
                <c:pt idx="6039">
                  <c:v>40575</c:v>
                </c:pt>
                <c:pt idx="6040">
                  <c:v>40576</c:v>
                </c:pt>
                <c:pt idx="6041">
                  <c:v>40577</c:v>
                </c:pt>
                <c:pt idx="6042">
                  <c:v>40578</c:v>
                </c:pt>
                <c:pt idx="6043">
                  <c:v>40579</c:v>
                </c:pt>
                <c:pt idx="6044">
                  <c:v>40580</c:v>
                </c:pt>
                <c:pt idx="6045">
                  <c:v>40581</c:v>
                </c:pt>
                <c:pt idx="6046">
                  <c:v>40582</c:v>
                </c:pt>
                <c:pt idx="6047">
                  <c:v>40583</c:v>
                </c:pt>
                <c:pt idx="6048">
                  <c:v>40584</c:v>
                </c:pt>
                <c:pt idx="6049">
                  <c:v>40585</c:v>
                </c:pt>
                <c:pt idx="6050">
                  <c:v>40586</c:v>
                </c:pt>
                <c:pt idx="6051">
                  <c:v>40587</c:v>
                </c:pt>
                <c:pt idx="6052">
                  <c:v>40588</c:v>
                </c:pt>
                <c:pt idx="6053">
                  <c:v>40589</c:v>
                </c:pt>
                <c:pt idx="6054">
                  <c:v>40590</c:v>
                </c:pt>
                <c:pt idx="6055">
                  <c:v>40591</c:v>
                </c:pt>
                <c:pt idx="6056">
                  <c:v>40592</c:v>
                </c:pt>
                <c:pt idx="6057">
                  <c:v>40593</c:v>
                </c:pt>
                <c:pt idx="6058">
                  <c:v>40594</c:v>
                </c:pt>
                <c:pt idx="6059">
                  <c:v>40595</c:v>
                </c:pt>
                <c:pt idx="6060">
                  <c:v>40596</c:v>
                </c:pt>
                <c:pt idx="6061">
                  <c:v>40597</c:v>
                </c:pt>
                <c:pt idx="6062">
                  <c:v>40598</c:v>
                </c:pt>
                <c:pt idx="6063">
                  <c:v>40599</c:v>
                </c:pt>
                <c:pt idx="6064">
                  <c:v>40600</c:v>
                </c:pt>
                <c:pt idx="6065">
                  <c:v>40601</c:v>
                </c:pt>
                <c:pt idx="6066">
                  <c:v>40602</c:v>
                </c:pt>
                <c:pt idx="6067">
                  <c:v>40603</c:v>
                </c:pt>
                <c:pt idx="6068">
                  <c:v>40604</c:v>
                </c:pt>
                <c:pt idx="6069">
                  <c:v>40605</c:v>
                </c:pt>
                <c:pt idx="6070">
                  <c:v>40606</c:v>
                </c:pt>
                <c:pt idx="6071">
                  <c:v>40607</c:v>
                </c:pt>
                <c:pt idx="6072">
                  <c:v>40608</c:v>
                </c:pt>
                <c:pt idx="6073">
                  <c:v>40609</c:v>
                </c:pt>
                <c:pt idx="6074">
                  <c:v>40610</c:v>
                </c:pt>
                <c:pt idx="6075">
                  <c:v>40611</c:v>
                </c:pt>
                <c:pt idx="6076">
                  <c:v>40612</c:v>
                </c:pt>
                <c:pt idx="6077">
                  <c:v>40613</c:v>
                </c:pt>
                <c:pt idx="6078">
                  <c:v>40614</c:v>
                </c:pt>
                <c:pt idx="6079">
                  <c:v>40615</c:v>
                </c:pt>
                <c:pt idx="6080">
                  <c:v>40616</c:v>
                </c:pt>
                <c:pt idx="6081">
                  <c:v>40617</c:v>
                </c:pt>
                <c:pt idx="6082">
                  <c:v>40618</c:v>
                </c:pt>
                <c:pt idx="6083">
                  <c:v>40619</c:v>
                </c:pt>
                <c:pt idx="6084">
                  <c:v>40620</c:v>
                </c:pt>
                <c:pt idx="6085">
                  <c:v>40621</c:v>
                </c:pt>
                <c:pt idx="6086">
                  <c:v>40622</c:v>
                </c:pt>
                <c:pt idx="6087">
                  <c:v>40623</c:v>
                </c:pt>
                <c:pt idx="6088">
                  <c:v>40624</c:v>
                </c:pt>
                <c:pt idx="6089">
                  <c:v>40625</c:v>
                </c:pt>
                <c:pt idx="6090">
                  <c:v>40626</c:v>
                </c:pt>
                <c:pt idx="6091">
                  <c:v>40627</c:v>
                </c:pt>
                <c:pt idx="6092">
                  <c:v>40628</c:v>
                </c:pt>
                <c:pt idx="6093">
                  <c:v>40629</c:v>
                </c:pt>
                <c:pt idx="6094">
                  <c:v>40630</c:v>
                </c:pt>
                <c:pt idx="6095">
                  <c:v>40631</c:v>
                </c:pt>
                <c:pt idx="6096">
                  <c:v>40632</c:v>
                </c:pt>
                <c:pt idx="6097">
                  <c:v>40633</c:v>
                </c:pt>
                <c:pt idx="6098">
                  <c:v>40634</c:v>
                </c:pt>
                <c:pt idx="6099">
                  <c:v>40635</c:v>
                </c:pt>
                <c:pt idx="6100">
                  <c:v>40636</c:v>
                </c:pt>
                <c:pt idx="6101">
                  <c:v>40637</c:v>
                </c:pt>
                <c:pt idx="6102">
                  <c:v>40638</c:v>
                </c:pt>
                <c:pt idx="6103">
                  <c:v>40639</c:v>
                </c:pt>
                <c:pt idx="6104">
                  <c:v>40640</c:v>
                </c:pt>
                <c:pt idx="6105">
                  <c:v>40641</c:v>
                </c:pt>
                <c:pt idx="6106">
                  <c:v>40642</c:v>
                </c:pt>
                <c:pt idx="6107">
                  <c:v>40643</c:v>
                </c:pt>
                <c:pt idx="6108">
                  <c:v>40644</c:v>
                </c:pt>
                <c:pt idx="6109">
                  <c:v>40645</c:v>
                </c:pt>
                <c:pt idx="6110">
                  <c:v>40646</c:v>
                </c:pt>
                <c:pt idx="6111">
                  <c:v>40647</c:v>
                </c:pt>
                <c:pt idx="6112">
                  <c:v>40648</c:v>
                </c:pt>
                <c:pt idx="6113">
                  <c:v>40649</c:v>
                </c:pt>
                <c:pt idx="6114">
                  <c:v>40650</c:v>
                </c:pt>
                <c:pt idx="6115">
                  <c:v>40651</c:v>
                </c:pt>
                <c:pt idx="6116">
                  <c:v>40652</c:v>
                </c:pt>
                <c:pt idx="6117">
                  <c:v>40653</c:v>
                </c:pt>
                <c:pt idx="6118">
                  <c:v>40654</c:v>
                </c:pt>
                <c:pt idx="6119">
                  <c:v>40655</c:v>
                </c:pt>
                <c:pt idx="6120">
                  <c:v>40656</c:v>
                </c:pt>
                <c:pt idx="6121">
                  <c:v>40657</c:v>
                </c:pt>
                <c:pt idx="6122">
                  <c:v>40658</c:v>
                </c:pt>
                <c:pt idx="6123">
                  <c:v>40659</c:v>
                </c:pt>
                <c:pt idx="6124">
                  <c:v>40660</c:v>
                </c:pt>
                <c:pt idx="6125">
                  <c:v>40661</c:v>
                </c:pt>
                <c:pt idx="6126">
                  <c:v>40662</c:v>
                </c:pt>
                <c:pt idx="6127">
                  <c:v>40663</c:v>
                </c:pt>
                <c:pt idx="6128">
                  <c:v>40664</c:v>
                </c:pt>
                <c:pt idx="6129">
                  <c:v>40665</c:v>
                </c:pt>
                <c:pt idx="6130">
                  <c:v>40666</c:v>
                </c:pt>
                <c:pt idx="6131">
                  <c:v>40667</c:v>
                </c:pt>
                <c:pt idx="6132">
                  <c:v>40668</c:v>
                </c:pt>
                <c:pt idx="6133">
                  <c:v>40669</c:v>
                </c:pt>
                <c:pt idx="6134">
                  <c:v>40670</c:v>
                </c:pt>
                <c:pt idx="6135">
                  <c:v>40671</c:v>
                </c:pt>
                <c:pt idx="6136">
                  <c:v>40672</c:v>
                </c:pt>
                <c:pt idx="6137">
                  <c:v>40673</c:v>
                </c:pt>
                <c:pt idx="6138">
                  <c:v>40674</c:v>
                </c:pt>
                <c:pt idx="6139">
                  <c:v>40675</c:v>
                </c:pt>
                <c:pt idx="6140">
                  <c:v>40676</c:v>
                </c:pt>
                <c:pt idx="6141">
                  <c:v>40677</c:v>
                </c:pt>
                <c:pt idx="6142">
                  <c:v>40678</c:v>
                </c:pt>
                <c:pt idx="6143">
                  <c:v>40679</c:v>
                </c:pt>
                <c:pt idx="6144">
                  <c:v>40680</c:v>
                </c:pt>
                <c:pt idx="6145">
                  <c:v>40681</c:v>
                </c:pt>
                <c:pt idx="6146">
                  <c:v>40682</c:v>
                </c:pt>
                <c:pt idx="6147">
                  <c:v>40683</c:v>
                </c:pt>
                <c:pt idx="6148">
                  <c:v>40684</c:v>
                </c:pt>
                <c:pt idx="6149">
                  <c:v>40685</c:v>
                </c:pt>
                <c:pt idx="6150">
                  <c:v>40686</c:v>
                </c:pt>
                <c:pt idx="6151">
                  <c:v>40687</c:v>
                </c:pt>
                <c:pt idx="6152">
                  <c:v>40688</c:v>
                </c:pt>
                <c:pt idx="6153">
                  <c:v>40689</c:v>
                </c:pt>
                <c:pt idx="6154">
                  <c:v>40690</c:v>
                </c:pt>
                <c:pt idx="6155">
                  <c:v>40691</c:v>
                </c:pt>
                <c:pt idx="6156">
                  <c:v>40692</c:v>
                </c:pt>
                <c:pt idx="6157">
                  <c:v>40693</c:v>
                </c:pt>
                <c:pt idx="6158">
                  <c:v>40694</c:v>
                </c:pt>
                <c:pt idx="6159">
                  <c:v>40695</c:v>
                </c:pt>
                <c:pt idx="6160">
                  <c:v>40696</c:v>
                </c:pt>
                <c:pt idx="6161">
                  <c:v>40697</c:v>
                </c:pt>
                <c:pt idx="6162">
                  <c:v>40698</c:v>
                </c:pt>
                <c:pt idx="6163">
                  <c:v>40699</c:v>
                </c:pt>
                <c:pt idx="6164">
                  <c:v>40700</c:v>
                </c:pt>
                <c:pt idx="6165">
                  <c:v>40701</c:v>
                </c:pt>
                <c:pt idx="6166">
                  <c:v>40702</c:v>
                </c:pt>
                <c:pt idx="6167">
                  <c:v>40703</c:v>
                </c:pt>
                <c:pt idx="6168">
                  <c:v>40704</c:v>
                </c:pt>
                <c:pt idx="6169">
                  <c:v>40705</c:v>
                </c:pt>
                <c:pt idx="6170">
                  <c:v>40706</c:v>
                </c:pt>
                <c:pt idx="6171">
                  <c:v>40707</c:v>
                </c:pt>
                <c:pt idx="6172">
                  <c:v>40708</c:v>
                </c:pt>
                <c:pt idx="6173">
                  <c:v>40709</c:v>
                </c:pt>
                <c:pt idx="6174">
                  <c:v>40710</c:v>
                </c:pt>
                <c:pt idx="6175">
                  <c:v>40711</c:v>
                </c:pt>
                <c:pt idx="6176">
                  <c:v>40712</c:v>
                </c:pt>
                <c:pt idx="6177">
                  <c:v>40713</c:v>
                </c:pt>
                <c:pt idx="6178">
                  <c:v>40714</c:v>
                </c:pt>
                <c:pt idx="6179">
                  <c:v>40715</c:v>
                </c:pt>
                <c:pt idx="6180">
                  <c:v>40716</c:v>
                </c:pt>
                <c:pt idx="6181">
                  <c:v>40717</c:v>
                </c:pt>
                <c:pt idx="6182">
                  <c:v>40718</c:v>
                </c:pt>
                <c:pt idx="6183">
                  <c:v>40719</c:v>
                </c:pt>
                <c:pt idx="6184">
                  <c:v>40720</c:v>
                </c:pt>
                <c:pt idx="6185">
                  <c:v>40721</c:v>
                </c:pt>
                <c:pt idx="6186">
                  <c:v>40722</c:v>
                </c:pt>
                <c:pt idx="6187">
                  <c:v>40723</c:v>
                </c:pt>
                <c:pt idx="6188">
                  <c:v>40724</c:v>
                </c:pt>
                <c:pt idx="6189">
                  <c:v>40725</c:v>
                </c:pt>
                <c:pt idx="6190">
                  <c:v>40726</c:v>
                </c:pt>
                <c:pt idx="6191">
                  <c:v>40727</c:v>
                </c:pt>
                <c:pt idx="6192">
                  <c:v>40728</c:v>
                </c:pt>
                <c:pt idx="6193">
                  <c:v>40729</c:v>
                </c:pt>
                <c:pt idx="6194">
                  <c:v>40730</c:v>
                </c:pt>
                <c:pt idx="6195">
                  <c:v>40731</c:v>
                </c:pt>
                <c:pt idx="6196">
                  <c:v>40732</c:v>
                </c:pt>
                <c:pt idx="6197">
                  <c:v>40733</c:v>
                </c:pt>
                <c:pt idx="6198">
                  <c:v>40734</c:v>
                </c:pt>
                <c:pt idx="6199">
                  <c:v>40735</c:v>
                </c:pt>
                <c:pt idx="6200">
                  <c:v>40736</c:v>
                </c:pt>
                <c:pt idx="6201">
                  <c:v>40737</c:v>
                </c:pt>
                <c:pt idx="6202">
                  <c:v>40738</c:v>
                </c:pt>
                <c:pt idx="6203">
                  <c:v>40739</c:v>
                </c:pt>
                <c:pt idx="6204">
                  <c:v>40740</c:v>
                </c:pt>
                <c:pt idx="6205">
                  <c:v>40741</c:v>
                </c:pt>
                <c:pt idx="6206">
                  <c:v>40742</c:v>
                </c:pt>
                <c:pt idx="6207">
                  <c:v>40743</c:v>
                </c:pt>
                <c:pt idx="6208">
                  <c:v>40744</c:v>
                </c:pt>
                <c:pt idx="6209">
                  <c:v>40745</c:v>
                </c:pt>
                <c:pt idx="6210">
                  <c:v>40746</c:v>
                </c:pt>
                <c:pt idx="6211">
                  <c:v>40747</c:v>
                </c:pt>
                <c:pt idx="6212">
                  <c:v>40748</c:v>
                </c:pt>
                <c:pt idx="6213">
                  <c:v>40749</c:v>
                </c:pt>
                <c:pt idx="6214">
                  <c:v>40750</c:v>
                </c:pt>
                <c:pt idx="6215">
                  <c:v>40751</c:v>
                </c:pt>
                <c:pt idx="6216">
                  <c:v>40752</c:v>
                </c:pt>
                <c:pt idx="6217">
                  <c:v>40753</c:v>
                </c:pt>
                <c:pt idx="6218">
                  <c:v>40754</c:v>
                </c:pt>
                <c:pt idx="6219">
                  <c:v>40755</c:v>
                </c:pt>
                <c:pt idx="6220">
                  <c:v>40756</c:v>
                </c:pt>
                <c:pt idx="6221">
                  <c:v>40757</c:v>
                </c:pt>
                <c:pt idx="6222">
                  <c:v>40758</c:v>
                </c:pt>
                <c:pt idx="6223">
                  <c:v>40759</c:v>
                </c:pt>
                <c:pt idx="6224">
                  <c:v>40760</c:v>
                </c:pt>
                <c:pt idx="6225">
                  <c:v>40761</c:v>
                </c:pt>
                <c:pt idx="6226">
                  <c:v>40762</c:v>
                </c:pt>
                <c:pt idx="6227">
                  <c:v>40763</c:v>
                </c:pt>
                <c:pt idx="6228">
                  <c:v>40764</c:v>
                </c:pt>
                <c:pt idx="6229">
                  <c:v>40765</c:v>
                </c:pt>
                <c:pt idx="6230">
                  <c:v>40766</c:v>
                </c:pt>
                <c:pt idx="6231">
                  <c:v>40767</c:v>
                </c:pt>
                <c:pt idx="6232">
                  <c:v>40768</c:v>
                </c:pt>
                <c:pt idx="6233">
                  <c:v>40769</c:v>
                </c:pt>
                <c:pt idx="6234">
                  <c:v>40770</c:v>
                </c:pt>
                <c:pt idx="6235">
                  <c:v>40771</c:v>
                </c:pt>
                <c:pt idx="6236">
                  <c:v>40772</c:v>
                </c:pt>
                <c:pt idx="6237">
                  <c:v>40773</c:v>
                </c:pt>
                <c:pt idx="6238">
                  <c:v>40774</c:v>
                </c:pt>
                <c:pt idx="6239">
                  <c:v>40775</c:v>
                </c:pt>
                <c:pt idx="6240">
                  <c:v>40776</c:v>
                </c:pt>
                <c:pt idx="6241">
                  <c:v>40777</c:v>
                </c:pt>
                <c:pt idx="6242">
                  <c:v>40778</c:v>
                </c:pt>
                <c:pt idx="6243">
                  <c:v>40779</c:v>
                </c:pt>
                <c:pt idx="6244">
                  <c:v>40780</c:v>
                </c:pt>
                <c:pt idx="6245">
                  <c:v>40781</c:v>
                </c:pt>
                <c:pt idx="6246">
                  <c:v>40782</c:v>
                </c:pt>
                <c:pt idx="6247">
                  <c:v>40783</c:v>
                </c:pt>
                <c:pt idx="6248">
                  <c:v>40784</c:v>
                </c:pt>
                <c:pt idx="6249">
                  <c:v>40785</c:v>
                </c:pt>
                <c:pt idx="6250">
                  <c:v>40786</c:v>
                </c:pt>
                <c:pt idx="6251">
                  <c:v>40787</c:v>
                </c:pt>
                <c:pt idx="6252">
                  <c:v>40788</c:v>
                </c:pt>
                <c:pt idx="6253">
                  <c:v>40789</c:v>
                </c:pt>
                <c:pt idx="6254">
                  <c:v>40790</c:v>
                </c:pt>
                <c:pt idx="6255">
                  <c:v>40791</c:v>
                </c:pt>
                <c:pt idx="6256">
                  <c:v>40792</c:v>
                </c:pt>
                <c:pt idx="6257">
                  <c:v>40793</c:v>
                </c:pt>
                <c:pt idx="6258">
                  <c:v>40794</c:v>
                </c:pt>
                <c:pt idx="6259">
                  <c:v>40795</c:v>
                </c:pt>
                <c:pt idx="6260">
                  <c:v>40796</c:v>
                </c:pt>
                <c:pt idx="6261">
                  <c:v>40797</c:v>
                </c:pt>
                <c:pt idx="6262">
                  <c:v>40798</c:v>
                </c:pt>
                <c:pt idx="6263">
                  <c:v>40799</c:v>
                </c:pt>
                <c:pt idx="6264">
                  <c:v>40800</c:v>
                </c:pt>
                <c:pt idx="6265">
                  <c:v>40801</c:v>
                </c:pt>
                <c:pt idx="6266">
                  <c:v>40802</c:v>
                </c:pt>
                <c:pt idx="6267">
                  <c:v>40803</c:v>
                </c:pt>
                <c:pt idx="6268">
                  <c:v>40804</c:v>
                </c:pt>
                <c:pt idx="6269">
                  <c:v>40805</c:v>
                </c:pt>
                <c:pt idx="6270">
                  <c:v>40806</c:v>
                </c:pt>
                <c:pt idx="6271">
                  <c:v>40807</c:v>
                </c:pt>
                <c:pt idx="6272">
                  <c:v>40808</c:v>
                </c:pt>
                <c:pt idx="6273">
                  <c:v>40809</c:v>
                </c:pt>
                <c:pt idx="6274">
                  <c:v>40810</c:v>
                </c:pt>
                <c:pt idx="6275">
                  <c:v>40811</c:v>
                </c:pt>
                <c:pt idx="6276">
                  <c:v>40812</c:v>
                </c:pt>
                <c:pt idx="6277">
                  <c:v>40813</c:v>
                </c:pt>
                <c:pt idx="6278">
                  <c:v>40814</c:v>
                </c:pt>
                <c:pt idx="6279">
                  <c:v>40815</c:v>
                </c:pt>
                <c:pt idx="6280">
                  <c:v>40816</c:v>
                </c:pt>
                <c:pt idx="6281">
                  <c:v>40817</c:v>
                </c:pt>
                <c:pt idx="6282">
                  <c:v>40818</c:v>
                </c:pt>
                <c:pt idx="6283">
                  <c:v>40819</c:v>
                </c:pt>
                <c:pt idx="6284">
                  <c:v>40820</c:v>
                </c:pt>
                <c:pt idx="6285">
                  <c:v>40821</c:v>
                </c:pt>
                <c:pt idx="6286">
                  <c:v>40822</c:v>
                </c:pt>
                <c:pt idx="6287">
                  <c:v>40823</c:v>
                </c:pt>
                <c:pt idx="6288">
                  <c:v>40824</c:v>
                </c:pt>
                <c:pt idx="6289">
                  <c:v>40825</c:v>
                </c:pt>
                <c:pt idx="6290">
                  <c:v>40826</c:v>
                </c:pt>
                <c:pt idx="6291">
                  <c:v>40827</c:v>
                </c:pt>
                <c:pt idx="6292">
                  <c:v>40828</c:v>
                </c:pt>
                <c:pt idx="6293">
                  <c:v>40829</c:v>
                </c:pt>
                <c:pt idx="6294">
                  <c:v>40830</c:v>
                </c:pt>
                <c:pt idx="6295">
                  <c:v>40831</c:v>
                </c:pt>
                <c:pt idx="6296">
                  <c:v>40832</c:v>
                </c:pt>
                <c:pt idx="6297">
                  <c:v>40833</c:v>
                </c:pt>
                <c:pt idx="6298">
                  <c:v>40834</c:v>
                </c:pt>
                <c:pt idx="6299">
                  <c:v>40835</c:v>
                </c:pt>
                <c:pt idx="6300">
                  <c:v>40836</c:v>
                </c:pt>
                <c:pt idx="6301">
                  <c:v>40837</c:v>
                </c:pt>
                <c:pt idx="6302">
                  <c:v>40838</c:v>
                </c:pt>
                <c:pt idx="6303">
                  <c:v>40839</c:v>
                </c:pt>
                <c:pt idx="6304">
                  <c:v>40840</c:v>
                </c:pt>
                <c:pt idx="6305">
                  <c:v>40841</c:v>
                </c:pt>
                <c:pt idx="6306">
                  <c:v>40842</c:v>
                </c:pt>
                <c:pt idx="6307">
                  <c:v>40843</c:v>
                </c:pt>
                <c:pt idx="6308">
                  <c:v>40844</c:v>
                </c:pt>
                <c:pt idx="6309">
                  <c:v>40845</c:v>
                </c:pt>
                <c:pt idx="6310">
                  <c:v>40846</c:v>
                </c:pt>
                <c:pt idx="6311">
                  <c:v>40847</c:v>
                </c:pt>
                <c:pt idx="6312">
                  <c:v>40848</c:v>
                </c:pt>
                <c:pt idx="6313">
                  <c:v>40849</c:v>
                </c:pt>
                <c:pt idx="6314">
                  <c:v>40850</c:v>
                </c:pt>
                <c:pt idx="6315">
                  <c:v>40851</c:v>
                </c:pt>
                <c:pt idx="6316">
                  <c:v>40852</c:v>
                </c:pt>
                <c:pt idx="6317">
                  <c:v>40853</c:v>
                </c:pt>
                <c:pt idx="6318">
                  <c:v>40854</c:v>
                </c:pt>
                <c:pt idx="6319">
                  <c:v>40855</c:v>
                </c:pt>
                <c:pt idx="6320">
                  <c:v>40856</c:v>
                </c:pt>
                <c:pt idx="6321">
                  <c:v>40857</c:v>
                </c:pt>
                <c:pt idx="6322">
                  <c:v>40858</c:v>
                </c:pt>
                <c:pt idx="6323">
                  <c:v>40859</c:v>
                </c:pt>
                <c:pt idx="6324">
                  <c:v>40860</c:v>
                </c:pt>
                <c:pt idx="6325">
                  <c:v>40861</c:v>
                </c:pt>
                <c:pt idx="6326">
                  <c:v>40862</c:v>
                </c:pt>
                <c:pt idx="6327">
                  <c:v>40863</c:v>
                </c:pt>
                <c:pt idx="6328">
                  <c:v>40864</c:v>
                </c:pt>
                <c:pt idx="6329">
                  <c:v>40865</c:v>
                </c:pt>
                <c:pt idx="6330">
                  <c:v>40866</c:v>
                </c:pt>
                <c:pt idx="6331">
                  <c:v>40867</c:v>
                </c:pt>
                <c:pt idx="6332">
                  <c:v>40868</c:v>
                </c:pt>
                <c:pt idx="6333">
                  <c:v>40869</c:v>
                </c:pt>
                <c:pt idx="6334">
                  <c:v>40870</c:v>
                </c:pt>
                <c:pt idx="6335">
                  <c:v>40871</c:v>
                </c:pt>
                <c:pt idx="6336">
                  <c:v>40872</c:v>
                </c:pt>
                <c:pt idx="6337">
                  <c:v>40873</c:v>
                </c:pt>
                <c:pt idx="6338">
                  <c:v>40874</c:v>
                </c:pt>
                <c:pt idx="6339">
                  <c:v>40875</c:v>
                </c:pt>
                <c:pt idx="6340">
                  <c:v>40876</c:v>
                </c:pt>
                <c:pt idx="6341">
                  <c:v>40877</c:v>
                </c:pt>
                <c:pt idx="6342">
                  <c:v>40878</c:v>
                </c:pt>
                <c:pt idx="6343">
                  <c:v>40879</c:v>
                </c:pt>
                <c:pt idx="6344">
                  <c:v>40880</c:v>
                </c:pt>
                <c:pt idx="6345">
                  <c:v>40881</c:v>
                </c:pt>
                <c:pt idx="6346">
                  <c:v>40882</c:v>
                </c:pt>
                <c:pt idx="6347">
                  <c:v>40883</c:v>
                </c:pt>
                <c:pt idx="6348">
                  <c:v>40884</c:v>
                </c:pt>
                <c:pt idx="6349">
                  <c:v>40885</c:v>
                </c:pt>
                <c:pt idx="6350">
                  <c:v>40886</c:v>
                </c:pt>
                <c:pt idx="6351">
                  <c:v>40887</c:v>
                </c:pt>
                <c:pt idx="6352">
                  <c:v>40888</c:v>
                </c:pt>
                <c:pt idx="6353">
                  <c:v>40889</c:v>
                </c:pt>
                <c:pt idx="6354">
                  <c:v>40890</c:v>
                </c:pt>
                <c:pt idx="6355">
                  <c:v>40891</c:v>
                </c:pt>
                <c:pt idx="6356">
                  <c:v>40892</c:v>
                </c:pt>
                <c:pt idx="6357">
                  <c:v>40893</c:v>
                </c:pt>
                <c:pt idx="6358">
                  <c:v>40894</c:v>
                </c:pt>
                <c:pt idx="6359">
                  <c:v>40895</c:v>
                </c:pt>
                <c:pt idx="6360">
                  <c:v>40896</c:v>
                </c:pt>
                <c:pt idx="6361">
                  <c:v>40897</c:v>
                </c:pt>
                <c:pt idx="6362">
                  <c:v>40898</c:v>
                </c:pt>
                <c:pt idx="6363">
                  <c:v>40899</c:v>
                </c:pt>
                <c:pt idx="6364">
                  <c:v>40900</c:v>
                </c:pt>
                <c:pt idx="6365">
                  <c:v>40901</c:v>
                </c:pt>
                <c:pt idx="6366">
                  <c:v>40902</c:v>
                </c:pt>
                <c:pt idx="6367">
                  <c:v>40903</c:v>
                </c:pt>
                <c:pt idx="6368">
                  <c:v>40904</c:v>
                </c:pt>
                <c:pt idx="6369">
                  <c:v>40905</c:v>
                </c:pt>
                <c:pt idx="6370">
                  <c:v>40906</c:v>
                </c:pt>
                <c:pt idx="6371">
                  <c:v>40907</c:v>
                </c:pt>
                <c:pt idx="6372">
                  <c:v>40908</c:v>
                </c:pt>
                <c:pt idx="6373">
                  <c:v>40909</c:v>
                </c:pt>
                <c:pt idx="6374">
                  <c:v>40910</c:v>
                </c:pt>
                <c:pt idx="6375">
                  <c:v>40911</c:v>
                </c:pt>
                <c:pt idx="6376">
                  <c:v>40912</c:v>
                </c:pt>
                <c:pt idx="6377">
                  <c:v>40913</c:v>
                </c:pt>
                <c:pt idx="6378">
                  <c:v>40914</c:v>
                </c:pt>
                <c:pt idx="6379">
                  <c:v>40915</c:v>
                </c:pt>
                <c:pt idx="6380">
                  <c:v>40916</c:v>
                </c:pt>
                <c:pt idx="6381">
                  <c:v>40917</c:v>
                </c:pt>
                <c:pt idx="6382">
                  <c:v>40918</c:v>
                </c:pt>
                <c:pt idx="6383">
                  <c:v>40919</c:v>
                </c:pt>
                <c:pt idx="6384">
                  <c:v>40920</c:v>
                </c:pt>
                <c:pt idx="6385">
                  <c:v>40921</c:v>
                </c:pt>
                <c:pt idx="6386">
                  <c:v>40922</c:v>
                </c:pt>
                <c:pt idx="6387">
                  <c:v>40923</c:v>
                </c:pt>
                <c:pt idx="6388">
                  <c:v>40924</c:v>
                </c:pt>
                <c:pt idx="6389">
                  <c:v>40925</c:v>
                </c:pt>
                <c:pt idx="6390">
                  <c:v>40926</c:v>
                </c:pt>
                <c:pt idx="6391">
                  <c:v>40927</c:v>
                </c:pt>
                <c:pt idx="6392">
                  <c:v>40928</c:v>
                </c:pt>
                <c:pt idx="6393">
                  <c:v>40929</c:v>
                </c:pt>
                <c:pt idx="6394">
                  <c:v>40930</c:v>
                </c:pt>
                <c:pt idx="6395">
                  <c:v>40931</c:v>
                </c:pt>
                <c:pt idx="6396">
                  <c:v>40932</c:v>
                </c:pt>
                <c:pt idx="6397">
                  <c:v>40933</c:v>
                </c:pt>
                <c:pt idx="6398">
                  <c:v>40934</c:v>
                </c:pt>
                <c:pt idx="6399">
                  <c:v>40935</c:v>
                </c:pt>
                <c:pt idx="6400">
                  <c:v>40936</c:v>
                </c:pt>
                <c:pt idx="6401">
                  <c:v>40937</c:v>
                </c:pt>
                <c:pt idx="6402">
                  <c:v>40938</c:v>
                </c:pt>
                <c:pt idx="6403">
                  <c:v>40939</c:v>
                </c:pt>
                <c:pt idx="6404">
                  <c:v>40940</c:v>
                </c:pt>
                <c:pt idx="6405">
                  <c:v>40941</c:v>
                </c:pt>
                <c:pt idx="6406">
                  <c:v>40942</c:v>
                </c:pt>
                <c:pt idx="6407">
                  <c:v>40943</c:v>
                </c:pt>
                <c:pt idx="6408">
                  <c:v>40944</c:v>
                </c:pt>
                <c:pt idx="6409">
                  <c:v>40945</c:v>
                </c:pt>
                <c:pt idx="6410">
                  <c:v>40946</c:v>
                </c:pt>
                <c:pt idx="6411">
                  <c:v>40947</c:v>
                </c:pt>
                <c:pt idx="6412">
                  <c:v>40948</c:v>
                </c:pt>
                <c:pt idx="6413">
                  <c:v>40949</c:v>
                </c:pt>
                <c:pt idx="6414">
                  <c:v>40950</c:v>
                </c:pt>
                <c:pt idx="6415">
                  <c:v>40951</c:v>
                </c:pt>
                <c:pt idx="6416">
                  <c:v>40952</c:v>
                </c:pt>
                <c:pt idx="6417">
                  <c:v>40953</c:v>
                </c:pt>
                <c:pt idx="6418">
                  <c:v>40954</c:v>
                </c:pt>
                <c:pt idx="6419">
                  <c:v>40955</c:v>
                </c:pt>
                <c:pt idx="6420">
                  <c:v>40956</c:v>
                </c:pt>
                <c:pt idx="6421">
                  <c:v>40957</c:v>
                </c:pt>
                <c:pt idx="6422">
                  <c:v>40958</c:v>
                </c:pt>
                <c:pt idx="6423">
                  <c:v>40959</c:v>
                </c:pt>
                <c:pt idx="6424">
                  <c:v>40960</c:v>
                </c:pt>
                <c:pt idx="6425">
                  <c:v>40961</c:v>
                </c:pt>
                <c:pt idx="6426">
                  <c:v>40962</c:v>
                </c:pt>
                <c:pt idx="6427">
                  <c:v>40963</c:v>
                </c:pt>
                <c:pt idx="6428">
                  <c:v>40964</c:v>
                </c:pt>
                <c:pt idx="6429">
                  <c:v>40965</c:v>
                </c:pt>
                <c:pt idx="6430">
                  <c:v>40966</c:v>
                </c:pt>
                <c:pt idx="6431">
                  <c:v>40967</c:v>
                </c:pt>
                <c:pt idx="6432">
                  <c:v>40968</c:v>
                </c:pt>
                <c:pt idx="6433">
                  <c:v>40969</c:v>
                </c:pt>
                <c:pt idx="6434">
                  <c:v>40970</c:v>
                </c:pt>
                <c:pt idx="6435">
                  <c:v>40971</c:v>
                </c:pt>
                <c:pt idx="6436">
                  <c:v>40972</c:v>
                </c:pt>
                <c:pt idx="6437">
                  <c:v>40973</c:v>
                </c:pt>
                <c:pt idx="6438">
                  <c:v>40974</c:v>
                </c:pt>
                <c:pt idx="6439">
                  <c:v>40975</c:v>
                </c:pt>
                <c:pt idx="6440">
                  <c:v>40976</c:v>
                </c:pt>
                <c:pt idx="6441">
                  <c:v>40977</c:v>
                </c:pt>
                <c:pt idx="6442">
                  <c:v>40978</c:v>
                </c:pt>
                <c:pt idx="6443">
                  <c:v>40979</c:v>
                </c:pt>
                <c:pt idx="6444">
                  <c:v>40980</c:v>
                </c:pt>
                <c:pt idx="6445">
                  <c:v>40981</c:v>
                </c:pt>
                <c:pt idx="6446">
                  <c:v>40982</c:v>
                </c:pt>
                <c:pt idx="6447">
                  <c:v>40983</c:v>
                </c:pt>
                <c:pt idx="6448">
                  <c:v>40984</c:v>
                </c:pt>
                <c:pt idx="6449">
                  <c:v>40985</c:v>
                </c:pt>
                <c:pt idx="6450">
                  <c:v>40986</c:v>
                </c:pt>
                <c:pt idx="6451">
                  <c:v>40987</c:v>
                </c:pt>
                <c:pt idx="6452">
                  <c:v>40988</c:v>
                </c:pt>
                <c:pt idx="6453">
                  <c:v>40989</c:v>
                </c:pt>
                <c:pt idx="6454">
                  <c:v>40990</c:v>
                </c:pt>
                <c:pt idx="6455">
                  <c:v>40991</c:v>
                </c:pt>
                <c:pt idx="6456">
                  <c:v>40992</c:v>
                </c:pt>
                <c:pt idx="6457">
                  <c:v>40993</c:v>
                </c:pt>
                <c:pt idx="6458">
                  <c:v>40994</c:v>
                </c:pt>
                <c:pt idx="6459">
                  <c:v>40995</c:v>
                </c:pt>
                <c:pt idx="6460">
                  <c:v>40996</c:v>
                </c:pt>
                <c:pt idx="6461">
                  <c:v>40997</c:v>
                </c:pt>
                <c:pt idx="6462">
                  <c:v>40998</c:v>
                </c:pt>
                <c:pt idx="6463">
                  <c:v>40999</c:v>
                </c:pt>
                <c:pt idx="6464">
                  <c:v>41000</c:v>
                </c:pt>
                <c:pt idx="6465">
                  <c:v>41001</c:v>
                </c:pt>
                <c:pt idx="6466">
                  <c:v>41002</c:v>
                </c:pt>
                <c:pt idx="6467">
                  <c:v>41003</c:v>
                </c:pt>
                <c:pt idx="6468">
                  <c:v>41004</c:v>
                </c:pt>
                <c:pt idx="6469">
                  <c:v>41005</c:v>
                </c:pt>
                <c:pt idx="6470">
                  <c:v>41006</c:v>
                </c:pt>
                <c:pt idx="6471">
                  <c:v>41007</c:v>
                </c:pt>
                <c:pt idx="6472">
                  <c:v>41008</c:v>
                </c:pt>
                <c:pt idx="6473">
                  <c:v>41009</c:v>
                </c:pt>
                <c:pt idx="6474">
                  <c:v>41010</c:v>
                </c:pt>
                <c:pt idx="6475">
                  <c:v>41011</c:v>
                </c:pt>
                <c:pt idx="6476">
                  <c:v>41012</c:v>
                </c:pt>
                <c:pt idx="6477">
                  <c:v>41013</c:v>
                </c:pt>
                <c:pt idx="6478">
                  <c:v>41014</c:v>
                </c:pt>
                <c:pt idx="6479">
                  <c:v>41015</c:v>
                </c:pt>
                <c:pt idx="6480">
                  <c:v>41016</c:v>
                </c:pt>
                <c:pt idx="6481">
                  <c:v>41017</c:v>
                </c:pt>
                <c:pt idx="6482">
                  <c:v>41018</c:v>
                </c:pt>
                <c:pt idx="6483">
                  <c:v>41019</c:v>
                </c:pt>
                <c:pt idx="6484">
                  <c:v>41020</c:v>
                </c:pt>
                <c:pt idx="6485">
                  <c:v>41021</c:v>
                </c:pt>
                <c:pt idx="6486">
                  <c:v>41022</c:v>
                </c:pt>
                <c:pt idx="6487">
                  <c:v>41023</c:v>
                </c:pt>
                <c:pt idx="6488">
                  <c:v>41024</c:v>
                </c:pt>
                <c:pt idx="6489">
                  <c:v>41025</c:v>
                </c:pt>
                <c:pt idx="6490">
                  <c:v>41026</c:v>
                </c:pt>
                <c:pt idx="6491">
                  <c:v>41027</c:v>
                </c:pt>
                <c:pt idx="6492">
                  <c:v>41028</c:v>
                </c:pt>
                <c:pt idx="6493">
                  <c:v>41029</c:v>
                </c:pt>
                <c:pt idx="6494">
                  <c:v>41030</c:v>
                </c:pt>
                <c:pt idx="6495">
                  <c:v>41031</c:v>
                </c:pt>
                <c:pt idx="6496">
                  <c:v>41032</c:v>
                </c:pt>
                <c:pt idx="6497">
                  <c:v>41033</c:v>
                </c:pt>
                <c:pt idx="6498">
                  <c:v>41034</c:v>
                </c:pt>
                <c:pt idx="6499">
                  <c:v>41035</c:v>
                </c:pt>
                <c:pt idx="6500">
                  <c:v>41036</c:v>
                </c:pt>
                <c:pt idx="6501">
                  <c:v>41037</c:v>
                </c:pt>
                <c:pt idx="6502">
                  <c:v>41038</c:v>
                </c:pt>
                <c:pt idx="6503">
                  <c:v>41039</c:v>
                </c:pt>
                <c:pt idx="6504">
                  <c:v>41040</c:v>
                </c:pt>
                <c:pt idx="6505">
                  <c:v>41041</c:v>
                </c:pt>
                <c:pt idx="6506">
                  <c:v>41042</c:v>
                </c:pt>
                <c:pt idx="6507">
                  <c:v>41043</c:v>
                </c:pt>
                <c:pt idx="6508">
                  <c:v>41044</c:v>
                </c:pt>
                <c:pt idx="6509">
                  <c:v>41045</c:v>
                </c:pt>
                <c:pt idx="6510">
                  <c:v>41046</c:v>
                </c:pt>
                <c:pt idx="6511">
                  <c:v>41047</c:v>
                </c:pt>
                <c:pt idx="6512">
                  <c:v>41048</c:v>
                </c:pt>
                <c:pt idx="6513">
                  <c:v>41049</c:v>
                </c:pt>
                <c:pt idx="6514">
                  <c:v>41050</c:v>
                </c:pt>
                <c:pt idx="6515">
                  <c:v>41051</c:v>
                </c:pt>
                <c:pt idx="6516">
                  <c:v>41052</c:v>
                </c:pt>
                <c:pt idx="6517">
                  <c:v>41053</c:v>
                </c:pt>
                <c:pt idx="6518">
                  <c:v>41054</c:v>
                </c:pt>
                <c:pt idx="6519">
                  <c:v>41055</c:v>
                </c:pt>
                <c:pt idx="6520">
                  <c:v>41056</c:v>
                </c:pt>
                <c:pt idx="6521">
                  <c:v>41057</c:v>
                </c:pt>
                <c:pt idx="6522">
                  <c:v>41058</c:v>
                </c:pt>
                <c:pt idx="6523">
                  <c:v>41059</c:v>
                </c:pt>
                <c:pt idx="6524">
                  <c:v>41060</c:v>
                </c:pt>
                <c:pt idx="6525">
                  <c:v>41061</c:v>
                </c:pt>
                <c:pt idx="6526">
                  <c:v>41062</c:v>
                </c:pt>
                <c:pt idx="6527">
                  <c:v>41063</c:v>
                </c:pt>
                <c:pt idx="6528">
                  <c:v>41064</c:v>
                </c:pt>
                <c:pt idx="6529">
                  <c:v>41065</c:v>
                </c:pt>
                <c:pt idx="6530">
                  <c:v>41066</c:v>
                </c:pt>
                <c:pt idx="6531">
                  <c:v>41067</c:v>
                </c:pt>
                <c:pt idx="6532">
                  <c:v>41068</c:v>
                </c:pt>
                <c:pt idx="6533">
                  <c:v>41069</c:v>
                </c:pt>
                <c:pt idx="6534">
                  <c:v>41070</c:v>
                </c:pt>
                <c:pt idx="6535">
                  <c:v>41071</c:v>
                </c:pt>
                <c:pt idx="6536">
                  <c:v>41072</c:v>
                </c:pt>
                <c:pt idx="6537">
                  <c:v>41073</c:v>
                </c:pt>
                <c:pt idx="6538">
                  <c:v>41074</c:v>
                </c:pt>
                <c:pt idx="6539">
                  <c:v>41075</c:v>
                </c:pt>
                <c:pt idx="6540">
                  <c:v>41076</c:v>
                </c:pt>
                <c:pt idx="6541">
                  <c:v>41077</c:v>
                </c:pt>
                <c:pt idx="6542">
                  <c:v>41078</c:v>
                </c:pt>
                <c:pt idx="6543">
                  <c:v>41079</c:v>
                </c:pt>
                <c:pt idx="6544">
                  <c:v>41080</c:v>
                </c:pt>
                <c:pt idx="6545">
                  <c:v>41081</c:v>
                </c:pt>
                <c:pt idx="6546">
                  <c:v>41082</c:v>
                </c:pt>
                <c:pt idx="6547">
                  <c:v>41083</c:v>
                </c:pt>
                <c:pt idx="6548">
                  <c:v>41084</c:v>
                </c:pt>
                <c:pt idx="6549">
                  <c:v>41085</c:v>
                </c:pt>
                <c:pt idx="6550">
                  <c:v>41086</c:v>
                </c:pt>
                <c:pt idx="6551">
                  <c:v>41087</c:v>
                </c:pt>
                <c:pt idx="6552">
                  <c:v>41088</c:v>
                </c:pt>
                <c:pt idx="6553">
                  <c:v>41089</c:v>
                </c:pt>
                <c:pt idx="6554">
                  <c:v>41090</c:v>
                </c:pt>
                <c:pt idx="6555">
                  <c:v>41091</c:v>
                </c:pt>
                <c:pt idx="6556">
                  <c:v>41092</c:v>
                </c:pt>
                <c:pt idx="6557">
                  <c:v>41093</c:v>
                </c:pt>
                <c:pt idx="6558">
                  <c:v>41094</c:v>
                </c:pt>
                <c:pt idx="6559">
                  <c:v>41095</c:v>
                </c:pt>
                <c:pt idx="6560">
                  <c:v>41096</c:v>
                </c:pt>
                <c:pt idx="6561">
                  <c:v>41097</c:v>
                </c:pt>
                <c:pt idx="6562">
                  <c:v>41098</c:v>
                </c:pt>
                <c:pt idx="6563">
                  <c:v>41099</c:v>
                </c:pt>
                <c:pt idx="6564">
                  <c:v>41100</c:v>
                </c:pt>
                <c:pt idx="6565">
                  <c:v>41101</c:v>
                </c:pt>
                <c:pt idx="6566">
                  <c:v>41102</c:v>
                </c:pt>
                <c:pt idx="6567">
                  <c:v>41103</c:v>
                </c:pt>
                <c:pt idx="6568">
                  <c:v>41104</c:v>
                </c:pt>
                <c:pt idx="6569">
                  <c:v>41105</c:v>
                </c:pt>
                <c:pt idx="6570">
                  <c:v>41106</c:v>
                </c:pt>
                <c:pt idx="6571">
                  <c:v>41107</c:v>
                </c:pt>
                <c:pt idx="6572">
                  <c:v>41108</c:v>
                </c:pt>
                <c:pt idx="6573">
                  <c:v>41109</c:v>
                </c:pt>
                <c:pt idx="6574">
                  <c:v>41110</c:v>
                </c:pt>
                <c:pt idx="6575">
                  <c:v>41111</c:v>
                </c:pt>
                <c:pt idx="6576">
                  <c:v>41112</c:v>
                </c:pt>
                <c:pt idx="6577">
                  <c:v>41113</c:v>
                </c:pt>
                <c:pt idx="6578">
                  <c:v>41114</c:v>
                </c:pt>
                <c:pt idx="6579">
                  <c:v>41115</c:v>
                </c:pt>
                <c:pt idx="6580">
                  <c:v>41116</c:v>
                </c:pt>
                <c:pt idx="6581">
                  <c:v>41117</c:v>
                </c:pt>
                <c:pt idx="6582">
                  <c:v>41118</c:v>
                </c:pt>
                <c:pt idx="6583">
                  <c:v>41119</c:v>
                </c:pt>
                <c:pt idx="6584">
                  <c:v>41120</c:v>
                </c:pt>
                <c:pt idx="6585">
                  <c:v>41121</c:v>
                </c:pt>
                <c:pt idx="6586">
                  <c:v>41122</c:v>
                </c:pt>
                <c:pt idx="6587">
                  <c:v>41123</c:v>
                </c:pt>
                <c:pt idx="6588">
                  <c:v>41124</c:v>
                </c:pt>
                <c:pt idx="6589">
                  <c:v>41125</c:v>
                </c:pt>
                <c:pt idx="6590">
                  <c:v>41126</c:v>
                </c:pt>
                <c:pt idx="6591">
                  <c:v>41127</c:v>
                </c:pt>
                <c:pt idx="6592">
                  <c:v>41128</c:v>
                </c:pt>
                <c:pt idx="6593">
                  <c:v>41129</c:v>
                </c:pt>
                <c:pt idx="6594">
                  <c:v>41130</c:v>
                </c:pt>
                <c:pt idx="6595">
                  <c:v>41131</c:v>
                </c:pt>
                <c:pt idx="6596">
                  <c:v>41132</c:v>
                </c:pt>
                <c:pt idx="6597">
                  <c:v>41133</c:v>
                </c:pt>
                <c:pt idx="6598">
                  <c:v>41134</c:v>
                </c:pt>
                <c:pt idx="6599">
                  <c:v>41135</c:v>
                </c:pt>
                <c:pt idx="6600">
                  <c:v>41136</c:v>
                </c:pt>
                <c:pt idx="6601">
                  <c:v>41137</c:v>
                </c:pt>
                <c:pt idx="6602">
                  <c:v>41138</c:v>
                </c:pt>
                <c:pt idx="6603">
                  <c:v>41139</c:v>
                </c:pt>
                <c:pt idx="6604">
                  <c:v>41140</c:v>
                </c:pt>
                <c:pt idx="6605">
                  <c:v>41141</c:v>
                </c:pt>
                <c:pt idx="6606">
                  <c:v>41142</c:v>
                </c:pt>
                <c:pt idx="6607">
                  <c:v>41143</c:v>
                </c:pt>
                <c:pt idx="6608">
                  <c:v>41144</c:v>
                </c:pt>
                <c:pt idx="6609">
                  <c:v>41145</c:v>
                </c:pt>
                <c:pt idx="6610">
                  <c:v>41146</c:v>
                </c:pt>
                <c:pt idx="6611">
                  <c:v>41147</c:v>
                </c:pt>
                <c:pt idx="6612">
                  <c:v>41148</c:v>
                </c:pt>
                <c:pt idx="6613">
                  <c:v>41149</c:v>
                </c:pt>
                <c:pt idx="6614">
                  <c:v>41150</c:v>
                </c:pt>
                <c:pt idx="6615">
                  <c:v>41151</c:v>
                </c:pt>
                <c:pt idx="6616">
                  <c:v>41152</c:v>
                </c:pt>
                <c:pt idx="6617">
                  <c:v>41153</c:v>
                </c:pt>
                <c:pt idx="6618">
                  <c:v>41154</c:v>
                </c:pt>
                <c:pt idx="6619">
                  <c:v>41155</c:v>
                </c:pt>
                <c:pt idx="6620">
                  <c:v>41156</c:v>
                </c:pt>
                <c:pt idx="6621">
                  <c:v>41157</c:v>
                </c:pt>
                <c:pt idx="6622">
                  <c:v>41158</c:v>
                </c:pt>
                <c:pt idx="6623">
                  <c:v>41159</c:v>
                </c:pt>
                <c:pt idx="6624">
                  <c:v>41160</c:v>
                </c:pt>
                <c:pt idx="6625">
                  <c:v>41161</c:v>
                </c:pt>
                <c:pt idx="6626">
                  <c:v>41162</c:v>
                </c:pt>
                <c:pt idx="6627">
                  <c:v>41163</c:v>
                </c:pt>
                <c:pt idx="6628">
                  <c:v>41164</c:v>
                </c:pt>
                <c:pt idx="6629">
                  <c:v>41165</c:v>
                </c:pt>
                <c:pt idx="6630">
                  <c:v>41166</c:v>
                </c:pt>
                <c:pt idx="6631">
                  <c:v>41167</c:v>
                </c:pt>
                <c:pt idx="6632">
                  <c:v>41168</c:v>
                </c:pt>
                <c:pt idx="6633">
                  <c:v>41169</c:v>
                </c:pt>
                <c:pt idx="6634">
                  <c:v>41170</c:v>
                </c:pt>
                <c:pt idx="6635">
                  <c:v>41171</c:v>
                </c:pt>
                <c:pt idx="6636">
                  <c:v>41172</c:v>
                </c:pt>
                <c:pt idx="6637">
                  <c:v>41173</c:v>
                </c:pt>
                <c:pt idx="6638">
                  <c:v>41174</c:v>
                </c:pt>
                <c:pt idx="6639">
                  <c:v>41175</c:v>
                </c:pt>
                <c:pt idx="6640">
                  <c:v>41176</c:v>
                </c:pt>
                <c:pt idx="6641">
                  <c:v>41177</c:v>
                </c:pt>
                <c:pt idx="6642">
                  <c:v>41178</c:v>
                </c:pt>
                <c:pt idx="6643">
                  <c:v>41179</c:v>
                </c:pt>
                <c:pt idx="6644">
                  <c:v>41180</c:v>
                </c:pt>
                <c:pt idx="6645">
                  <c:v>41181</c:v>
                </c:pt>
                <c:pt idx="6646">
                  <c:v>41182</c:v>
                </c:pt>
                <c:pt idx="6647">
                  <c:v>41183</c:v>
                </c:pt>
                <c:pt idx="6648">
                  <c:v>41184</c:v>
                </c:pt>
                <c:pt idx="6649">
                  <c:v>41185</c:v>
                </c:pt>
                <c:pt idx="6650">
                  <c:v>41186</c:v>
                </c:pt>
                <c:pt idx="6651">
                  <c:v>41187</c:v>
                </c:pt>
                <c:pt idx="6652">
                  <c:v>41188</c:v>
                </c:pt>
                <c:pt idx="6653">
                  <c:v>41189</c:v>
                </c:pt>
                <c:pt idx="6654">
                  <c:v>41190</c:v>
                </c:pt>
                <c:pt idx="6655">
                  <c:v>41191</c:v>
                </c:pt>
                <c:pt idx="6656">
                  <c:v>41192</c:v>
                </c:pt>
                <c:pt idx="6657">
                  <c:v>41193</c:v>
                </c:pt>
                <c:pt idx="6658">
                  <c:v>41194</c:v>
                </c:pt>
                <c:pt idx="6659">
                  <c:v>41195</c:v>
                </c:pt>
                <c:pt idx="6660">
                  <c:v>41196</c:v>
                </c:pt>
                <c:pt idx="6661">
                  <c:v>41197</c:v>
                </c:pt>
                <c:pt idx="6662">
                  <c:v>41198</c:v>
                </c:pt>
                <c:pt idx="6663">
                  <c:v>41199</c:v>
                </c:pt>
                <c:pt idx="6664">
                  <c:v>41200</c:v>
                </c:pt>
                <c:pt idx="6665">
                  <c:v>41201</c:v>
                </c:pt>
                <c:pt idx="6666">
                  <c:v>41202</c:v>
                </c:pt>
                <c:pt idx="6667">
                  <c:v>41203</c:v>
                </c:pt>
                <c:pt idx="6668">
                  <c:v>41204</c:v>
                </c:pt>
                <c:pt idx="6669">
                  <c:v>41205</c:v>
                </c:pt>
                <c:pt idx="6670">
                  <c:v>41206</c:v>
                </c:pt>
                <c:pt idx="6671">
                  <c:v>41207</c:v>
                </c:pt>
                <c:pt idx="6672">
                  <c:v>41208</c:v>
                </c:pt>
                <c:pt idx="6673">
                  <c:v>41209</c:v>
                </c:pt>
                <c:pt idx="6674">
                  <c:v>41210</c:v>
                </c:pt>
                <c:pt idx="6675">
                  <c:v>41211</c:v>
                </c:pt>
                <c:pt idx="6676">
                  <c:v>41212</c:v>
                </c:pt>
                <c:pt idx="6677">
                  <c:v>41213</c:v>
                </c:pt>
                <c:pt idx="6678">
                  <c:v>41214</c:v>
                </c:pt>
                <c:pt idx="6679">
                  <c:v>41215</c:v>
                </c:pt>
                <c:pt idx="6680">
                  <c:v>41216</c:v>
                </c:pt>
                <c:pt idx="6681">
                  <c:v>41217</c:v>
                </c:pt>
                <c:pt idx="6682">
                  <c:v>41218</c:v>
                </c:pt>
                <c:pt idx="6683">
                  <c:v>41219</c:v>
                </c:pt>
                <c:pt idx="6684">
                  <c:v>41220</c:v>
                </c:pt>
                <c:pt idx="6685">
                  <c:v>41221</c:v>
                </c:pt>
                <c:pt idx="6686">
                  <c:v>41222</c:v>
                </c:pt>
                <c:pt idx="6687">
                  <c:v>41223</c:v>
                </c:pt>
                <c:pt idx="6688">
                  <c:v>41224</c:v>
                </c:pt>
                <c:pt idx="6689">
                  <c:v>41225</c:v>
                </c:pt>
                <c:pt idx="6690">
                  <c:v>41226</c:v>
                </c:pt>
                <c:pt idx="6691">
                  <c:v>41227</c:v>
                </c:pt>
                <c:pt idx="6692">
                  <c:v>41228</c:v>
                </c:pt>
                <c:pt idx="6693">
                  <c:v>41229</c:v>
                </c:pt>
                <c:pt idx="6694">
                  <c:v>41230</c:v>
                </c:pt>
                <c:pt idx="6695">
                  <c:v>41231</c:v>
                </c:pt>
                <c:pt idx="6696">
                  <c:v>41232</c:v>
                </c:pt>
                <c:pt idx="6697">
                  <c:v>41233</c:v>
                </c:pt>
                <c:pt idx="6698">
                  <c:v>41234</c:v>
                </c:pt>
                <c:pt idx="6699">
                  <c:v>41235</c:v>
                </c:pt>
                <c:pt idx="6700">
                  <c:v>41236</c:v>
                </c:pt>
                <c:pt idx="6701">
                  <c:v>41237</c:v>
                </c:pt>
                <c:pt idx="6702">
                  <c:v>41238</c:v>
                </c:pt>
                <c:pt idx="6703">
                  <c:v>41239</c:v>
                </c:pt>
                <c:pt idx="6704">
                  <c:v>41240</c:v>
                </c:pt>
                <c:pt idx="6705">
                  <c:v>41241</c:v>
                </c:pt>
                <c:pt idx="6706">
                  <c:v>41242</c:v>
                </c:pt>
                <c:pt idx="6707">
                  <c:v>41243</c:v>
                </c:pt>
                <c:pt idx="6708">
                  <c:v>41244</c:v>
                </c:pt>
                <c:pt idx="6709">
                  <c:v>41245</c:v>
                </c:pt>
                <c:pt idx="6710">
                  <c:v>41246</c:v>
                </c:pt>
                <c:pt idx="6711">
                  <c:v>41247</c:v>
                </c:pt>
                <c:pt idx="6712">
                  <c:v>41248</c:v>
                </c:pt>
                <c:pt idx="6713">
                  <c:v>41249</c:v>
                </c:pt>
                <c:pt idx="6714">
                  <c:v>41250</c:v>
                </c:pt>
                <c:pt idx="6715">
                  <c:v>41251</c:v>
                </c:pt>
                <c:pt idx="6716">
                  <c:v>41252</c:v>
                </c:pt>
                <c:pt idx="6717">
                  <c:v>41253</c:v>
                </c:pt>
                <c:pt idx="6718">
                  <c:v>41254</c:v>
                </c:pt>
                <c:pt idx="6719">
                  <c:v>41255</c:v>
                </c:pt>
                <c:pt idx="6720">
                  <c:v>41256</c:v>
                </c:pt>
                <c:pt idx="6721">
                  <c:v>41257</c:v>
                </c:pt>
                <c:pt idx="6722">
                  <c:v>41258</c:v>
                </c:pt>
                <c:pt idx="6723">
                  <c:v>41259</c:v>
                </c:pt>
                <c:pt idx="6724">
                  <c:v>41260</c:v>
                </c:pt>
                <c:pt idx="6725">
                  <c:v>41261</c:v>
                </c:pt>
                <c:pt idx="6726">
                  <c:v>41262</c:v>
                </c:pt>
                <c:pt idx="6727">
                  <c:v>41263</c:v>
                </c:pt>
                <c:pt idx="6728">
                  <c:v>41264</c:v>
                </c:pt>
                <c:pt idx="6729">
                  <c:v>41265</c:v>
                </c:pt>
                <c:pt idx="6730">
                  <c:v>41266</c:v>
                </c:pt>
                <c:pt idx="6731">
                  <c:v>41267</c:v>
                </c:pt>
                <c:pt idx="6732">
                  <c:v>41268</c:v>
                </c:pt>
                <c:pt idx="6733">
                  <c:v>41269</c:v>
                </c:pt>
                <c:pt idx="6734">
                  <c:v>41270</c:v>
                </c:pt>
                <c:pt idx="6735">
                  <c:v>41271</c:v>
                </c:pt>
                <c:pt idx="6736">
                  <c:v>41272</c:v>
                </c:pt>
                <c:pt idx="6737">
                  <c:v>41273</c:v>
                </c:pt>
                <c:pt idx="6738">
                  <c:v>41274</c:v>
                </c:pt>
                <c:pt idx="6739">
                  <c:v>41275</c:v>
                </c:pt>
                <c:pt idx="6740">
                  <c:v>41276</c:v>
                </c:pt>
                <c:pt idx="6741">
                  <c:v>41277</c:v>
                </c:pt>
                <c:pt idx="6742">
                  <c:v>41278</c:v>
                </c:pt>
                <c:pt idx="6743">
                  <c:v>41279</c:v>
                </c:pt>
                <c:pt idx="6744">
                  <c:v>41280</c:v>
                </c:pt>
                <c:pt idx="6745">
                  <c:v>41281</c:v>
                </c:pt>
                <c:pt idx="6746">
                  <c:v>41282</c:v>
                </c:pt>
                <c:pt idx="6747">
                  <c:v>41283</c:v>
                </c:pt>
                <c:pt idx="6748">
                  <c:v>41284</c:v>
                </c:pt>
                <c:pt idx="6749">
                  <c:v>41285</c:v>
                </c:pt>
                <c:pt idx="6750">
                  <c:v>41286</c:v>
                </c:pt>
                <c:pt idx="6751">
                  <c:v>41287</c:v>
                </c:pt>
                <c:pt idx="6752">
                  <c:v>41288</c:v>
                </c:pt>
                <c:pt idx="6753">
                  <c:v>41289</c:v>
                </c:pt>
                <c:pt idx="6754">
                  <c:v>41290</c:v>
                </c:pt>
                <c:pt idx="6755">
                  <c:v>41291</c:v>
                </c:pt>
                <c:pt idx="6756">
                  <c:v>41292</c:v>
                </c:pt>
                <c:pt idx="6757">
                  <c:v>41293</c:v>
                </c:pt>
                <c:pt idx="6758">
                  <c:v>41294</c:v>
                </c:pt>
                <c:pt idx="6759">
                  <c:v>41295</c:v>
                </c:pt>
                <c:pt idx="6760">
                  <c:v>41296</c:v>
                </c:pt>
                <c:pt idx="6761">
                  <c:v>41297</c:v>
                </c:pt>
                <c:pt idx="6762">
                  <c:v>41298</c:v>
                </c:pt>
                <c:pt idx="6763">
                  <c:v>41299</c:v>
                </c:pt>
                <c:pt idx="6764">
                  <c:v>41300</c:v>
                </c:pt>
                <c:pt idx="6765">
                  <c:v>41301</c:v>
                </c:pt>
                <c:pt idx="6766">
                  <c:v>41302</c:v>
                </c:pt>
                <c:pt idx="6767">
                  <c:v>41303</c:v>
                </c:pt>
                <c:pt idx="6768">
                  <c:v>41304</c:v>
                </c:pt>
                <c:pt idx="6769">
                  <c:v>41305</c:v>
                </c:pt>
                <c:pt idx="6770">
                  <c:v>41306</c:v>
                </c:pt>
                <c:pt idx="6771">
                  <c:v>41307</c:v>
                </c:pt>
                <c:pt idx="6772">
                  <c:v>41308</c:v>
                </c:pt>
                <c:pt idx="6773">
                  <c:v>41309</c:v>
                </c:pt>
                <c:pt idx="6774">
                  <c:v>41310</c:v>
                </c:pt>
                <c:pt idx="6775">
                  <c:v>41311</c:v>
                </c:pt>
                <c:pt idx="6776">
                  <c:v>41312</c:v>
                </c:pt>
                <c:pt idx="6777">
                  <c:v>41313</c:v>
                </c:pt>
                <c:pt idx="6778">
                  <c:v>41314</c:v>
                </c:pt>
                <c:pt idx="6779">
                  <c:v>41315</c:v>
                </c:pt>
                <c:pt idx="6780">
                  <c:v>41316</c:v>
                </c:pt>
                <c:pt idx="6781">
                  <c:v>41317</c:v>
                </c:pt>
                <c:pt idx="6782">
                  <c:v>41318</c:v>
                </c:pt>
                <c:pt idx="6783">
                  <c:v>41319</c:v>
                </c:pt>
                <c:pt idx="6784">
                  <c:v>41320</c:v>
                </c:pt>
                <c:pt idx="6785">
                  <c:v>41321</c:v>
                </c:pt>
                <c:pt idx="6786">
                  <c:v>41322</c:v>
                </c:pt>
                <c:pt idx="6787">
                  <c:v>41323</c:v>
                </c:pt>
                <c:pt idx="6788">
                  <c:v>41324</c:v>
                </c:pt>
                <c:pt idx="6789">
                  <c:v>41325</c:v>
                </c:pt>
                <c:pt idx="6790">
                  <c:v>41326</c:v>
                </c:pt>
                <c:pt idx="6791">
                  <c:v>41327</c:v>
                </c:pt>
                <c:pt idx="6792">
                  <c:v>41328</c:v>
                </c:pt>
                <c:pt idx="6793">
                  <c:v>41329</c:v>
                </c:pt>
                <c:pt idx="6794">
                  <c:v>41330</c:v>
                </c:pt>
                <c:pt idx="6795">
                  <c:v>41331</c:v>
                </c:pt>
                <c:pt idx="6796">
                  <c:v>41332</c:v>
                </c:pt>
                <c:pt idx="6797">
                  <c:v>41333</c:v>
                </c:pt>
                <c:pt idx="6798">
                  <c:v>41334</c:v>
                </c:pt>
                <c:pt idx="6799">
                  <c:v>41335</c:v>
                </c:pt>
                <c:pt idx="6800">
                  <c:v>41336</c:v>
                </c:pt>
                <c:pt idx="6801">
                  <c:v>41337</c:v>
                </c:pt>
                <c:pt idx="6802">
                  <c:v>41338</c:v>
                </c:pt>
                <c:pt idx="6803">
                  <c:v>41339</c:v>
                </c:pt>
                <c:pt idx="6804">
                  <c:v>41340</c:v>
                </c:pt>
                <c:pt idx="6805">
                  <c:v>41341</c:v>
                </c:pt>
                <c:pt idx="6806">
                  <c:v>41342</c:v>
                </c:pt>
                <c:pt idx="6807">
                  <c:v>41343</c:v>
                </c:pt>
                <c:pt idx="6808">
                  <c:v>41344</c:v>
                </c:pt>
                <c:pt idx="6809">
                  <c:v>41345</c:v>
                </c:pt>
                <c:pt idx="6810">
                  <c:v>41346</c:v>
                </c:pt>
                <c:pt idx="6811">
                  <c:v>41347</c:v>
                </c:pt>
                <c:pt idx="6812">
                  <c:v>41348</c:v>
                </c:pt>
                <c:pt idx="6813">
                  <c:v>41349</c:v>
                </c:pt>
                <c:pt idx="6814">
                  <c:v>41350</c:v>
                </c:pt>
                <c:pt idx="6815">
                  <c:v>41351</c:v>
                </c:pt>
                <c:pt idx="6816">
                  <c:v>41352</c:v>
                </c:pt>
                <c:pt idx="6817">
                  <c:v>41353</c:v>
                </c:pt>
                <c:pt idx="6818">
                  <c:v>41354</c:v>
                </c:pt>
                <c:pt idx="6819">
                  <c:v>41355</c:v>
                </c:pt>
                <c:pt idx="6820">
                  <c:v>41356</c:v>
                </c:pt>
                <c:pt idx="6821">
                  <c:v>41357</c:v>
                </c:pt>
                <c:pt idx="6822">
                  <c:v>41358</c:v>
                </c:pt>
                <c:pt idx="6823">
                  <c:v>41359</c:v>
                </c:pt>
                <c:pt idx="6824">
                  <c:v>41360</c:v>
                </c:pt>
                <c:pt idx="6825">
                  <c:v>41361</c:v>
                </c:pt>
                <c:pt idx="6826">
                  <c:v>41362</c:v>
                </c:pt>
                <c:pt idx="6827">
                  <c:v>41363</c:v>
                </c:pt>
                <c:pt idx="6828">
                  <c:v>41364</c:v>
                </c:pt>
                <c:pt idx="6829">
                  <c:v>41365</c:v>
                </c:pt>
                <c:pt idx="6830">
                  <c:v>41366</c:v>
                </c:pt>
                <c:pt idx="6831">
                  <c:v>41367</c:v>
                </c:pt>
                <c:pt idx="6832">
                  <c:v>41368</c:v>
                </c:pt>
                <c:pt idx="6833">
                  <c:v>41369</c:v>
                </c:pt>
                <c:pt idx="6834">
                  <c:v>41370</c:v>
                </c:pt>
                <c:pt idx="6835">
                  <c:v>41371</c:v>
                </c:pt>
                <c:pt idx="6836">
                  <c:v>41372</c:v>
                </c:pt>
                <c:pt idx="6837">
                  <c:v>41373</c:v>
                </c:pt>
                <c:pt idx="6838">
                  <c:v>41374</c:v>
                </c:pt>
                <c:pt idx="6839">
                  <c:v>41375</c:v>
                </c:pt>
                <c:pt idx="6840">
                  <c:v>41376</c:v>
                </c:pt>
                <c:pt idx="6841">
                  <c:v>41377</c:v>
                </c:pt>
                <c:pt idx="6842">
                  <c:v>41378</c:v>
                </c:pt>
                <c:pt idx="6843">
                  <c:v>41379</c:v>
                </c:pt>
                <c:pt idx="6844">
                  <c:v>41380</c:v>
                </c:pt>
                <c:pt idx="6845">
                  <c:v>41381</c:v>
                </c:pt>
                <c:pt idx="6846">
                  <c:v>41382</c:v>
                </c:pt>
                <c:pt idx="6847">
                  <c:v>41383</c:v>
                </c:pt>
                <c:pt idx="6848">
                  <c:v>41384</c:v>
                </c:pt>
                <c:pt idx="6849">
                  <c:v>41385</c:v>
                </c:pt>
                <c:pt idx="6850">
                  <c:v>41386</c:v>
                </c:pt>
                <c:pt idx="6851">
                  <c:v>41387</c:v>
                </c:pt>
                <c:pt idx="6852">
                  <c:v>41388</c:v>
                </c:pt>
                <c:pt idx="6853">
                  <c:v>41389</c:v>
                </c:pt>
                <c:pt idx="6854">
                  <c:v>41390</c:v>
                </c:pt>
                <c:pt idx="6855">
                  <c:v>41391</c:v>
                </c:pt>
                <c:pt idx="6856">
                  <c:v>41392</c:v>
                </c:pt>
                <c:pt idx="6857">
                  <c:v>41393</c:v>
                </c:pt>
                <c:pt idx="6858">
                  <c:v>41394</c:v>
                </c:pt>
                <c:pt idx="6859">
                  <c:v>41395</c:v>
                </c:pt>
                <c:pt idx="6860">
                  <c:v>41396</c:v>
                </c:pt>
                <c:pt idx="6861">
                  <c:v>41397</c:v>
                </c:pt>
                <c:pt idx="6862">
                  <c:v>41398</c:v>
                </c:pt>
                <c:pt idx="6863">
                  <c:v>41399</c:v>
                </c:pt>
                <c:pt idx="6864">
                  <c:v>41400</c:v>
                </c:pt>
                <c:pt idx="6865">
                  <c:v>41401</c:v>
                </c:pt>
                <c:pt idx="6866">
                  <c:v>41402</c:v>
                </c:pt>
                <c:pt idx="6867">
                  <c:v>41403</c:v>
                </c:pt>
                <c:pt idx="6868">
                  <c:v>41404</c:v>
                </c:pt>
                <c:pt idx="6869">
                  <c:v>41405</c:v>
                </c:pt>
                <c:pt idx="6870">
                  <c:v>41406</c:v>
                </c:pt>
                <c:pt idx="6871">
                  <c:v>41407</c:v>
                </c:pt>
                <c:pt idx="6872">
                  <c:v>41408</c:v>
                </c:pt>
                <c:pt idx="6873">
                  <c:v>41409</c:v>
                </c:pt>
                <c:pt idx="6874">
                  <c:v>41410</c:v>
                </c:pt>
                <c:pt idx="6875">
                  <c:v>41411</c:v>
                </c:pt>
                <c:pt idx="6876">
                  <c:v>41412</c:v>
                </c:pt>
                <c:pt idx="6877">
                  <c:v>41413</c:v>
                </c:pt>
                <c:pt idx="6878">
                  <c:v>41414</c:v>
                </c:pt>
                <c:pt idx="6879">
                  <c:v>41415</c:v>
                </c:pt>
                <c:pt idx="6880">
                  <c:v>41416</c:v>
                </c:pt>
                <c:pt idx="6881">
                  <c:v>41417</c:v>
                </c:pt>
                <c:pt idx="6882">
                  <c:v>41418</c:v>
                </c:pt>
                <c:pt idx="6883">
                  <c:v>41419</c:v>
                </c:pt>
                <c:pt idx="6884">
                  <c:v>41420</c:v>
                </c:pt>
                <c:pt idx="6885">
                  <c:v>41421</c:v>
                </c:pt>
                <c:pt idx="6886">
                  <c:v>41422</c:v>
                </c:pt>
                <c:pt idx="6887">
                  <c:v>41423</c:v>
                </c:pt>
                <c:pt idx="6888">
                  <c:v>41424</c:v>
                </c:pt>
                <c:pt idx="6889">
                  <c:v>41425</c:v>
                </c:pt>
                <c:pt idx="6890">
                  <c:v>41426</c:v>
                </c:pt>
                <c:pt idx="6891">
                  <c:v>41427</c:v>
                </c:pt>
                <c:pt idx="6892">
                  <c:v>41428</c:v>
                </c:pt>
                <c:pt idx="6893">
                  <c:v>41429</c:v>
                </c:pt>
                <c:pt idx="6894">
                  <c:v>41430</c:v>
                </c:pt>
                <c:pt idx="6895">
                  <c:v>41431</c:v>
                </c:pt>
                <c:pt idx="6896">
                  <c:v>41432</c:v>
                </c:pt>
                <c:pt idx="6897">
                  <c:v>41433</c:v>
                </c:pt>
                <c:pt idx="6898">
                  <c:v>41434</c:v>
                </c:pt>
                <c:pt idx="6899">
                  <c:v>41435</c:v>
                </c:pt>
                <c:pt idx="6900">
                  <c:v>41436</c:v>
                </c:pt>
                <c:pt idx="6901">
                  <c:v>41437</c:v>
                </c:pt>
                <c:pt idx="6902">
                  <c:v>41438</c:v>
                </c:pt>
                <c:pt idx="6903">
                  <c:v>41439</c:v>
                </c:pt>
                <c:pt idx="6904">
                  <c:v>41440</c:v>
                </c:pt>
                <c:pt idx="6905">
                  <c:v>41441</c:v>
                </c:pt>
                <c:pt idx="6906">
                  <c:v>41442</c:v>
                </c:pt>
                <c:pt idx="6907">
                  <c:v>41443</c:v>
                </c:pt>
                <c:pt idx="6908">
                  <c:v>41444</c:v>
                </c:pt>
                <c:pt idx="6909">
                  <c:v>41445</c:v>
                </c:pt>
                <c:pt idx="6910">
                  <c:v>41446</c:v>
                </c:pt>
                <c:pt idx="6911">
                  <c:v>41447</c:v>
                </c:pt>
                <c:pt idx="6912">
                  <c:v>41448</c:v>
                </c:pt>
                <c:pt idx="6913">
                  <c:v>41449</c:v>
                </c:pt>
                <c:pt idx="6914">
                  <c:v>41450</c:v>
                </c:pt>
                <c:pt idx="6915">
                  <c:v>41451</c:v>
                </c:pt>
                <c:pt idx="6916">
                  <c:v>41452</c:v>
                </c:pt>
                <c:pt idx="6917">
                  <c:v>41453</c:v>
                </c:pt>
                <c:pt idx="6918">
                  <c:v>41454</c:v>
                </c:pt>
                <c:pt idx="6919">
                  <c:v>41455</c:v>
                </c:pt>
                <c:pt idx="6920">
                  <c:v>41456</c:v>
                </c:pt>
                <c:pt idx="6921">
                  <c:v>41457</c:v>
                </c:pt>
                <c:pt idx="6922">
                  <c:v>41458</c:v>
                </c:pt>
                <c:pt idx="6923">
                  <c:v>41459</c:v>
                </c:pt>
                <c:pt idx="6924">
                  <c:v>41460</c:v>
                </c:pt>
                <c:pt idx="6925">
                  <c:v>41461</c:v>
                </c:pt>
                <c:pt idx="6926">
                  <c:v>41462</c:v>
                </c:pt>
                <c:pt idx="6927">
                  <c:v>41463</c:v>
                </c:pt>
                <c:pt idx="6928">
                  <c:v>41464</c:v>
                </c:pt>
                <c:pt idx="6929">
                  <c:v>41465</c:v>
                </c:pt>
                <c:pt idx="6930">
                  <c:v>41466</c:v>
                </c:pt>
                <c:pt idx="6931">
                  <c:v>41467</c:v>
                </c:pt>
                <c:pt idx="6932">
                  <c:v>41468</c:v>
                </c:pt>
                <c:pt idx="6933">
                  <c:v>41469</c:v>
                </c:pt>
                <c:pt idx="6934">
                  <c:v>41470</c:v>
                </c:pt>
                <c:pt idx="6935">
                  <c:v>41471</c:v>
                </c:pt>
                <c:pt idx="6936">
                  <c:v>41472</c:v>
                </c:pt>
                <c:pt idx="6937">
                  <c:v>41473</c:v>
                </c:pt>
                <c:pt idx="6938">
                  <c:v>41474</c:v>
                </c:pt>
                <c:pt idx="6939">
                  <c:v>41475</c:v>
                </c:pt>
                <c:pt idx="6940">
                  <c:v>41476</c:v>
                </c:pt>
                <c:pt idx="6941">
                  <c:v>41477</c:v>
                </c:pt>
                <c:pt idx="6942">
                  <c:v>41478</c:v>
                </c:pt>
                <c:pt idx="6943">
                  <c:v>41479</c:v>
                </c:pt>
                <c:pt idx="6944">
                  <c:v>41480</c:v>
                </c:pt>
                <c:pt idx="6945">
                  <c:v>41481</c:v>
                </c:pt>
                <c:pt idx="6946">
                  <c:v>41482</c:v>
                </c:pt>
                <c:pt idx="6947">
                  <c:v>41483</c:v>
                </c:pt>
                <c:pt idx="6948">
                  <c:v>41484</c:v>
                </c:pt>
                <c:pt idx="6949">
                  <c:v>41485</c:v>
                </c:pt>
                <c:pt idx="6950">
                  <c:v>41486</c:v>
                </c:pt>
                <c:pt idx="6951">
                  <c:v>41487</c:v>
                </c:pt>
                <c:pt idx="6952">
                  <c:v>41488</c:v>
                </c:pt>
                <c:pt idx="6953">
                  <c:v>41489</c:v>
                </c:pt>
                <c:pt idx="6954">
                  <c:v>41490</c:v>
                </c:pt>
                <c:pt idx="6955">
                  <c:v>41491</c:v>
                </c:pt>
                <c:pt idx="6956">
                  <c:v>41492</c:v>
                </c:pt>
                <c:pt idx="6957">
                  <c:v>41493</c:v>
                </c:pt>
                <c:pt idx="6958">
                  <c:v>41494</c:v>
                </c:pt>
                <c:pt idx="6959">
                  <c:v>41495</c:v>
                </c:pt>
                <c:pt idx="6960">
                  <c:v>41496</c:v>
                </c:pt>
                <c:pt idx="6961">
                  <c:v>41497</c:v>
                </c:pt>
                <c:pt idx="6962">
                  <c:v>41498</c:v>
                </c:pt>
                <c:pt idx="6963">
                  <c:v>41499</c:v>
                </c:pt>
                <c:pt idx="6964">
                  <c:v>41500</c:v>
                </c:pt>
                <c:pt idx="6965">
                  <c:v>41501</c:v>
                </c:pt>
                <c:pt idx="6966">
                  <c:v>41502</c:v>
                </c:pt>
                <c:pt idx="6967">
                  <c:v>41503</c:v>
                </c:pt>
                <c:pt idx="6968">
                  <c:v>41504</c:v>
                </c:pt>
                <c:pt idx="6969">
                  <c:v>41505</c:v>
                </c:pt>
                <c:pt idx="6970">
                  <c:v>41506</c:v>
                </c:pt>
                <c:pt idx="6971">
                  <c:v>41507</c:v>
                </c:pt>
                <c:pt idx="6972">
                  <c:v>41508</c:v>
                </c:pt>
                <c:pt idx="6973">
                  <c:v>41509</c:v>
                </c:pt>
                <c:pt idx="6974">
                  <c:v>41510</c:v>
                </c:pt>
                <c:pt idx="6975">
                  <c:v>41511</c:v>
                </c:pt>
                <c:pt idx="6976">
                  <c:v>41512</c:v>
                </c:pt>
                <c:pt idx="6977">
                  <c:v>41513</c:v>
                </c:pt>
                <c:pt idx="6978">
                  <c:v>41514</c:v>
                </c:pt>
                <c:pt idx="6979">
                  <c:v>41515</c:v>
                </c:pt>
                <c:pt idx="6980">
                  <c:v>41516</c:v>
                </c:pt>
                <c:pt idx="6981">
                  <c:v>41517</c:v>
                </c:pt>
                <c:pt idx="6982">
                  <c:v>41518</c:v>
                </c:pt>
                <c:pt idx="6983">
                  <c:v>41519</c:v>
                </c:pt>
                <c:pt idx="6984">
                  <c:v>41520</c:v>
                </c:pt>
                <c:pt idx="6985">
                  <c:v>41521</c:v>
                </c:pt>
                <c:pt idx="6986">
                  <c:v>41522</c:v>
                </c:pt>
                <c:pt idx="6987">
                  <c:v>41523</c:v>
                </c:pt>
                <c:pt idx="6988">
                  <c:v>41524</c:v>
                </c:pt>
                <c:pt idx="6989">
                  <c:v>41525</c:v>
                </c:pt>
                <c:pt idx="6990">
                  <c:v>41526</c:v>
                </c:pt>
                <c:pt idx="6991">
                  <c:v>41527</c:v>
                </c:pt>
                <c:pt idx="6992">
                  <c:v>41528</c:v>
                </c:pt>
                <c:pt idx="6993">
                  <c:v>41529</c:v>
                </c:pt>
                <c:pt idx="6994">
                  <c:v>41530</c:v>
                </c:pt>
                <c:pt idx="6995">
                  <c:v>41531</c:v>
                </c:pt>
                <c:pt idx="6996">
                  <c:v>41532</c:v>
                </c:pt>
                <c:pt idx="6997">
                  <c:v>41533</c:v>
                </c:pt>
                <c:pt idx="6998">
                  <c:v>41534</c:v>
                </c:pt>
                <c:pt idx="6999">
                  <c:v>41535</c:v>
                </c:pt>
                <c:pt idx="7000">
                  <c:v>41536</c:v>
                </c:pt>
                <c:pt idx="7001">
                  <c:v>41537</c:v>
                </c:pt>
                <c:pt idx="7002">
                  <c:v>41538</c:v>
                </c:pt>
                <c:pt idx="7003">
                  <c:v>41539</c:v>
                </c:pt>
                <c:pt idx="7004">
                  <c:v>41540</c:v>
                </c:pt>
                <c:pt idx="7005">
                  <c:v>41541</c:v>
                </c:pt>
                <c:pt idx="7006">
                  <c:v>41542</c:v>
                </c:pt>
                <c:pt idx="7007">
                  <c:v>41543</c:v>
                </c:pt>
                <c:pt idx="7008">
                  <c:v>41544</c:v>
                </c:pt>
                <c:pt idx="7009">
                  <c:v>41545</c:v>
                </c:pt>
                <c:pt idx="7010">
                  <c:v>41546</c:v>
                </c:pt>
                <c:pt idx="7011">
                  <c:v>41547</c:v>
                </c:pt>
                <c:pt idx="7012">
                  <c:v>41548</c:v>
                </c:pt>
                <c:pt idx="7013">
                  <c:v>41549</c:v>
                </c:pt>
                <c:pt idx="7014">
                  <c:v>41550</c:v>
                </c:pt>
                <c:pt idx="7015">
                  <c:v>41551</c:v>
                </c:pt>
                <c:pt idx="7016">
                  <c:v>41552</c:v>
                </c:pt>
                <c:pt idx="7017">
                  <c:v>41553</c:v>
                </c:pt>
                <c:pt idx="7018">
                  <c:v>41554</c:v>
                </c:pt>
                <c:pt idx="7019">
                  <c:v>41555</c:v>
                </c:pt>
                <c:pt idx="7020">
                  <c:v>41556</c:v>
                </c:pt>
                <c:pt idx="7021">
                  <c:v>41557</c:v>
                </c:pt>
                <c:pt idx="7022">
                  <c:v>41558</c:v>
                </c:pt>
                <c:pt idx="7023">
                  <c:v>41559</c:v>
                </c:pt>
                <c:pt idx="7024">
                  <c:v>41560</c:v>
                </c:pt>
                <c:pt idx="7025">
                  <c:v>41561</c:v>
                </c:pt>
                <c:pt idx="7026">
                  <c:v>41562</c:v>
                </c:pt>
                <c:pt idx="7027">
                  <c:v>41563</c:v>
                </c:pt>
                <c:pt idx="7028">
                  <c:v>41564</c:v>
                </c:pt>
                <c:pt idx="7029">
                  <c:v>41565</c:v>
                </c:pt>
                <c:pt idx="7030">
                  <c:v>41566</c:v>
                </c:pt>
                <c:pt idx="7031">
                  <c:v>41567</c:v>
                </c:pt>
                <c:pt idx="7032">
                  <c:v>41568</c:v>
                </c:pt>
                <c:pt idx="7033">
                  <c:v>41569</c:v>
                </c:pt>
                <c:pt idx="7034">
                  <c:v>41570</c:v>
                </c:pt>
                <c:pt idx="7035">
                  <c:v>41571</c:v>
                </c:pt>
                <c:pt idx="7036">
                  <c:v>41572</c:v>
                </c:pt>
                <c:pt idx="7037">
                  <c:v>41573</c:v>
                </c:pt>
                <c:pt idx="7038">
                  <c:v>41574</c:v>
                </c:pt>
                <c:pt idx="7039">
                  <c:v>41575</c:v>
                </c:pt>
                <c:pt idx="7040">
                  <c:v>41576</c:v>
                </c:pt>
                <c:pt idx="7041">
                  <c:v>41577</c:v>
                </c:pt>
                <c:pt idx="7042">
                  <c:v>41578</c:v>
                </c:pt>
                <c:pt idx="7043">
                  <c:v>41579</c:v>
                </c:pt>
                <c:pt idx="7044">
                  <c:v>41580</c:v>
                </c:pt>
                <c:pt idx="7045">
                  <c:v>41581</c:v>
                </c:pt>
                <c:pt idx="7046">
                  <c:v>41582</c:v>
                </c:pt>
                <c:pt idx="7047">
                  <c:v>41583</c:v>
                </c:pt>
                <c:pt idx="7048">
                  <c:v>41584</c:v>
                </c:pt>
                <c:pt idx="7049">
                  <c:v>41585</c:v>
                </c:pt>
                <c:pt idx="7050">
                  <c:v>41586</c:v>
                </c:pt>
                <c:pt idx="7051">
                  <c:v>41587</c:v>
                </c:pt>
                <c:pt idx="7052">
                  <c:v>41588</c:v>
                </c:pt>
                <c:pt idx="7053">
                  <c:v>41589</c:v>
                </c:pt>
                <c:pt idx="7054">
                  <c:v>41590</c:v>
                </c:pt>
                <c:pt idx="7055">
                  <c:v>41591</c:v>
                </c:pt>
                <c:pt idx="7056">
                  <c:v>41592</c:v>
                </c:pt>
                <c:pt idx="7057">
                  <c:v>41593</c:v>
                </c:pt>
                <c:pt idx="7058">
                  <c:v>41594</c:v>
                </c:pt>
                <c:pt idx="7059">
                  <c:v>41595</c:v>
                </c:pt>
                <c:pt idx="7060">
                  <c:v>41596</c:v>
                </c:pt>
                <c:pt idx="7061">
                  <c:v>41597</c:v>
                </c:pt>
                <c:pt idx="7062">
                  <c:v>41598</c:v>
                </c:pt>
                <c:pt idx="7063">
                  <c:v>41599</c:v>
                </c:pt>
                <c:pt idx="7064">
                  <c:v>41600</c:v>
                </c:pt>
                <c:pt idx="7065">
                  <c:v>41601</c:v>
                </c:pt>
                <c:pt idx="7066">
                  <c:v>41602</c:v>
                </c:pt>
                <c:pt idx="7067">
                  <c:v>41603</c:v>
                </c:pt>
                <c:pt idx="7068">
                  <c:v>41604</c:v>
                </c:pt>
                <c:pt idx="7069">
                  <c:v>41605</c:v>
                </c:pt>
                <c:pt idx="7070">
                  <c:v>41606</c:v>
                </c:pt>
                <c:pt idx="7071">
                  <c:v>41607</c:v>
                </c:pt>
                <c:pt idx="7072">
                  <c:v>41608</c:v>
                </c:pt>
                <c:pt idx="7073">
                  <c:v>41609</c:v>
                </c:pt>
                <c:pt idx="7074">
                  <c:v>41610</c:v>
                </c:pt>
                <c:pt idx="7075">
                  <c:v>41611</c:v>
                </c:pt>
                <c:pt idx="7076">
                  <c:v>41612</c:v>
                </c:pt>
                <c:pt idx="7077">
                  <c:v>41613</c:v>
                </c:pt>
                <c:pt idx="7078">
                  <c:v>41614</c:v>
                </c:pt>
                <c:pt idx="7079">
                  <c:v>41615</c:v>
                </c:pt>
                <c:pt idx="7080">
                  <c:v>41616</c:v>
                </c:pt>
                <c:pt idx="7081">
                  <c:v>41617</c:v>
                </c:pt>
                <c:pt idx="7082">
                  <c:v>41618</c:v>
                </c:pt>
                <c:pt idx="7083">
                  <c:v>41619</c:v>
                </c:pt>
                <c:pt idx="7084">
                  <c:v>41620</c:v>
                </c:pt>
                <c:pt idx="7085">
                  <c:v>41621</c:v>
                </c:pt>
                <c:pt idx="7086">
                  <c:v>41622</c:v>
                </c:pt>
                <c:pt idx="7087">
                  <c:v>41623</c:v>
                </c:pt>
                <c:pt idx="7088">
                  <c:v>41624</c:v>
                </c:pt>
                <c:pt idx="7089">
                  <c:v>41625</c:v>
                </c:pt>
                <c:pt idx="7090">
                  <c:v>41626</c:v>
                </c:pt>
                <c:pt idx="7091">
                  <c:v>41627</c:v>
                </c:pt>
                <c:pt idx="7092">
                  <c:v>41628</c:v>
                </c:pt>
                <c:pt idx="7093">
                  <c:v>41629</c:v>
                </c:pt>
                <c:pt idx="7094">
                  <c:v>41630</c:v>
                </c:pt>
                <c:pt idx="7095">
                  <c:v>41631</c:v>
                </c:pt>
                <c:pt idx="7096">
                  <c:v>41632</c:v>
                </c:pt>
                <c:pt idx="7097">
                  <c:v>41633</c:v>
                </c:pt>
                <c:pt idx="7098">
                  <c:v>41634</c:v>
                </c:pt>
                <c:pt idx="7099">
                  <c:v>41635</c:v>
                </c:pt>
                <c:pt idx="7100">
                  <c:v>41636</c:v>
                </c:pt>
                <c:pt idx="7101">
                  <c:v>41637</c:v>
                </c:pt>
                <c:pt idx="7102">
                  <c:v>41638</c:v>
                </c:pt>
                <c:pt idx="7103">
                  <c:v>41639</c:v>
                </c:pt>
                <c:pt idx="7104">
                  <c:v>41640</c:v>
                </c:pt>
                <c:pt idx="7105">
                  <c:v>41641</c:v>
                </c:pt>
                <c:pt idx="7106">
                  <c:v>41642</c:v>
                </c:pt>
                <c:pt idx="7107">
                  <c:v>41643</c:v>
                </c:pt>
                <c:pt idx="7108">
                  <c:v>41644</c:v>
                </c:pt>
                <c:pt idx="7109">
                  <c:v>41645</c:v>
                </c:pt>
                <c:pt idx="7110">
                  <c:v>41646</c:v>
                </c:pt>
                <c:pt idx="7111">
                  <c:v>41647</c:v>
                </c:pt>
                <c:pt idx="7112">
                  <c:v>41648</c:v>
                </c:pt>
                <c:pt idx="7113">
                  <c:v>41649</c:v>
                </c:pt>
                <c:pt idx="7114">
                  <c:v>41650</c:v>
                </c:pt>
                <c:pt idx="7115">
                  <c:v>41651</c:v>
                </c:pt>
                <c:pt idx="7116">
                  <c:v>41652</c:v>
                </c:pt>
                <c:pt idx="7117">
                  <c:v>41653</c:v>
                </c:pt>
                <c:pt idx="7118">
                  <c:v>41654</c:v>
                </c:pt>
                <c:pt idx="7119">
                  <c:v>41655</c:v>
                </c:pt>
                <c:pt idx="7120">
                  <c:v>41656</c:v>
                </c:pt>
                <c:pt idx="7121">
                  <c:v>41657</c:v>
                </c:pt>
                <c:pt idx="7122">
                  <c:v>41658</c:v>
                </c:pt>
                <c:pt idx="7123">
                  <c:v>41659</c:v>
                </c:pt>
                <c:pt idx="7124">
                  <c:v>41660</c:v>
                </c:pt>
                <c:pt idx="7125">
                  <c:v>41661</c:v>
                </c:pt>
                <c:pt idx="7126">
                  <c:v>41662</c:v>
                </c:pt>
                <c:pt idx="7127">
                  <c:v>41663</c:v>
                </c:pt>
                <c:pt idx="7128">
                  <c:v>41664</c:v>
                </c:pt>
                <c:pt idx="7129">
                  <c:v>41665</c:v>
                </c:pt>
                <c:pt idx="7130">
                  <c:v>41666</c:v>
                </c:pt>
                <c:pt idx="7131">
                  <c:v>41667</c:v>
                </c:pt>
                <c:pt idx="7132">
                  <c:v>41668</c:v>
                </c:pt>
                <c:pt idx="7133">
                  <c:v>41669</c:v>
                </c:pt>
                <c:pt idx="7134">
                  <c:v>41670</c:v>
                </c:pt>
                <c:pt idx="7135">
                  <c:v>41671</c:v>
                </c:pt>
                <c:pt idx="7136">
                  <c:v>41672</c:v>
                </c:pt>
                <c:pt idx="7137">
                  <c:v>41673</c:v>
                </c:pt>
                <c:pt idx="7138">
                  <c:v>41674</c:v>
                </c:pt>
                <c:pt idx="7139">
                  <c:v>41675</c:v>
                </c:pt>
                <c:pt idx="7140">
                  <c:v>41676</c:v>
                </c:pt>
                <c:pt idx="7141">
                  <c:v>41677</c:v>
                </c:pt>
                <c:pt idx="7142">
                  <c:v>41678</c:v>
                </c:pt>
                <c:pt idx="7143">
                  <c:v>41679</c:v>
                </c:pt>
                <c:pt idx="7144">
                  <c:v>41680</c:v>
                </c:pt>
                <c:pt idx="7145">
                  <c:v>41681</c:v>
                </c:pt>
                <c:pt idx="7146">
                  <c:v>41682</c:v>
                </c:pt>
                <c:pt idx="7147">
                  <c:v>41683</c:v>
                </c:pt>
                <c:pt idx="7148">
                  <c:v>41684</c:v>
                </c:pt>
                <c:pt idx="7149">
                  <c:v>41685</c:v>
                </c:pt>
                <c:pt idx="7150">
                  <c:v>41686</c:v>
                </c:pt>
                <c:pt idx="7151">
                  <c:v>41687</c:v>
                </c:pt>
                <c:pt idx="7152">
                  <c:v>41688</c:v>
                </c:pt>
                <c:pt idx="7153">
                  <c:v>41689</c:v>
                </c:pt>
                <c:pt idx="7154">
                  <c:v>41690</c:v>
                </c:pt>
                <c:pt idx="7155">
                  <c:v>41691</c:v>
                </c:pt>
                <c:pt idx="7156">
                  <c:v>41692</c:v>
                </c:pt>
                <c:pt idx="7157">
                  <c:v>41693</c:v>
                </c:pt>
                <c:pt idx="7158">
                  <c:v>41694</c:v>
                </c:pt>
                <c:pt idx="7159">
                  <c:v>41695</c:v>
                </c:pt>
                <c:pt idx="7160">
                  <c:v>41696</c:v>
                </c:pt>
                <c:pt idx="7161">
                  <c:v>41697</c:v>
                </c:pt>
                <c:pt idx="7162">
                  <c:v>41698</c:v>
                </c:pt>
                <c:pt idx="7163">
                  <c:v>41699</c:v>
                </c:pt>
                <c:pt idx="7164">
                  <c:v>41700</c:v>
                </c:pt>
                <c:pt idx="7165">
                  <c:v>41701</c:v>
                </c:pt>
                <c:pt idx="7166">
                  <c:v>41702</c:v>
                </c:pt>
                <c:pt idx="7167">
                  <c:v>41703</c:v>
                </c:pt>
                <c:pt idx="7168">
                  <c:v>41704</c:v>
                </c:pt>
                <c:pt idx="7169">
                  <c:v>41705</c:v>
                </c:pt>
                <c:pt idx="7170">
                  <c:v>41706</c:v>
                </c:pt>
                <c:pt idx="7171">
                  <c:v>41707</c:v>
                </c:pt>
                <c:pt idx="7172">
                  <c:v>41708</c:v>
                </c:pt>
                <c:pt idx="7173">
                  <c:v>41709</c:v>
                </c:pt>
                <c:pt idx="7174">
                  <c:v>41710</c:v>
                </c:pt>
                <c:pt idx="7175">
                  <c:v>41711</c:v>
                </c:pt>
                <c:pt idx="7176">
                  <c:v>41712</c:v>
                </c:pt>
                <c:pt idx="7177">
                  <c:v>41713</c:v>
                </c:pt>
                <c:pt idx="7178">
                  <c:v>41714</c:v>
                </c:pt>
                <c:pt idx="7179">
                  <c:v>41715</c:v>
                </c:pt>
                <c:pt idx="7180">
                  <c:v>41716</c:v>
                </c:pt>
                <c:pt idx="7181">
                  <c:v>41717</c:v>
                </c:pt>
                <c:pt idx="7182">
                  <c:v>41718</c:v>
                </c:pt>
                <c:pt idx="7183">
                  <c:v>41719</c:v>
                </c:pt>
                <c:pt idx="7184">
                  <c:v>41720</c:v>
                </c:pt>
                <c:pt idx="7185">
                  <c:v>41721</c:v>
                </c:pt>
                <c:pt idx="7186">
                  <c:v>41722</c:v>
                </c:pt>
                <c:pt idx="7187">
                  <c:v>41723</c:v>
                </c:pt>
                <c:pt idx="7188">
                  <c:v>41724</c:v>
                </c:pt>
                <c:pt idx="7189">
                  <c:v>41725</c:v>
                </c:pt>
                <c:pt idx="7190">
                  <c:v>41726</c:v>
                </c:pt>
                <c:pt idx="7191">
                  <c:v>41727</c:v>
                </c:pt>
                <c:pt idx="7192">
                  <c:v>41728</c:v>
                </c:pt>
                <c:pt idx="7193">
                  <c:v>41729</c:v>
                </c:pt>
                <c:pt idx="7194">
                  <c:v>41730</c:v>
                </c:pt>
                <c:pt idx="7195">
                  <c:v>41731</c:v>
                </c:pt>
                <c:pt idx="7196">
                  <c:v>41732</c:v>
                </c:pt>
                <c:pt idx="7197">
                  <c:v>41733</c:v>
                </c:pt>
                <c:pt idx="7198">
                  <c:v>41734</c:v>
                </c:pt>
                <c:pt idx="7199">
                  <c:v>41735</c:v>
                </c:pt>
                <c:pt idx="7200">
                  <c:v>41736</c:v>
                </c:pt>
                <c:pt idx="7201">
                  <c:v>41737</c:v>
                </c:pt>
                <c:pt idx="7202">
                  <c:v>41738</c:v>
                </c:pt>
                <c:pt idx="7203">
                  <c:v>41739</c:v>
                </c:pt>
                <c:pt idx="7204">
                  <c:v>41740</c:v>
                </c:pt>
                <c:pt idx="7205">
                  <c:v>41741</c:v>
                </c:pt>
                <c:pt idx="7206">
                  <c:v>41742</c:v>
                </c:pt>
                <c:pt idx="7207">
                  <c:v>41743</c:v>
                </c:pt>
                <c:pt idx="7208">
                  <c:v>41744</c:v>
                </c:pt>
                <c:pt idx="7209">
                  <c:v>41745</c:v>
                </c:pt>
                <c:pt idx="7210">
                  <c:v>41746</c:v>
                </c:pt>
                <c:pt idx="7211">
                  <c:v>41747</c:v>
                </c:pt>
                <c:pt idx="7212">
                  <c:v>41748</c:v>
                </c:pt>
                <c:pt idx="7213">
                  <c:v>41749</c:v>
                </c:pt>
                <c:pt idx="7214">
                  <c:v>41750</c:v>
                </c:pt>
                <c:pt idx="7215">
                  <c:v>41751</c:v>
                </c:pt>
                <c:pt idx="7216">
                  <c:v>41752</c:v>
                </c:pt>
                <c:pt idx="7217">
                  <c:v>41753</c:v>
                </c:pt>
                <c:pt idx="7218">
                  <c:v>41754</c:v>
                </c:pt>
                <c:pt idx="7219">
                  <c:v>41755</c:v>
                </c:pt>
                <c:pt idx="7220">
                  <c:v>41756</c:v>
                </c:pt>
                <c:pt idx="7221">
                  <c:v>41757</c:v>
                </c:pt>
                <c:pt idx="7222">
                  <c:v>41758</c:v>
                </c:pt>
                <c:pt idx="7223">
                  <c:v>41759</c:v>
                </c:pt>
                <c:pt idx="7224">
                  <c:v>41760</c:v>
                </c:pt>
                <c:pt idx="7225">
                  <c:v>41761</c:v>
                </c:pt>
                <c:pt idx="7226">
                  <c:v>41762</c:v>
                </c:pt>
                <c:pt idx="7227">
                  <c:v>41763</c:v>
                </c:pt>
                <c:pt idx="7228">
                  <c:v>41764</c:v>
                </c:pt>
                <c:pt idx="7229">
                  <c:v>41765</c:v>
                </c:pt>
                <c:pt idx="7230">
                  <c:v>41766</c:v>
                </c:pt>
                <c:pt idx="7231">
                  <c:v>41767</c:v>
                </c:pt>
                <c:pt idx="7232">
                  <c:v>41768</c:v>
                </c:pt>
                <c:pt idx="7233">
                  <c:v>41769</c:v>
                </c:pt>
                <c:pt idx="7234">
                  <c:v>41770</c:v>
                </c:pt>
                <c:pt idx="7235">
                  <c:v>41771</c:v>
                </c:pt>
                <c:pt idx="7236">
                  <c:v>41772</c:v>
                </c:pt>
                <c:pt idx="7237">
                  <c:v>41773</c:v>
                </c:pt>
                <c:pt idx="7238">
                  <c:v>41774</c:v>
                </c:pt>
                <c:pt idx="7239">
                  <c:v>41775</c:v>
                </c:pt>
                <c:pt idx="7240">
                  <c:v>41776</c:v>
                </c:pt>
                <c:pt idx="7241">
                  <c:v>41777</c:v>
                </c:pt>
                <c:pt idx="7242">
                  <c:v>41778</c:v>
                </c:pt>
                <c:pt idx="7243">
                  <c:v>41779</c:v>
                </c:pt>
                <c:pt idx="7244">
                  <c:v>41780</c:v>
                </c:pt>
                <c:pt idx="7245">
                  <c:v>41781</c:v>
                </c:pt>
                <c:pt idx="7246">
                  <c:v>41782</c:v>
                </c:pt>
                <c:pt idx="7247">
                  <c:v>41783</c:v>
                </c:pt>
                <c:pt idx="7248">
                  <c:v>41784</c:v>
                </c:pt>
                <c:pt idx="7249">
                  <c:v>41785</c:v>
                </c:pt>
                <c:pt idx="7250">
                  <c:v>41786</c:v>
                </c:pt>
                <c:pt idx="7251">
                  <c:v>41787</c:v>
                </c:pt>
                <c:pt idx="7252">
                  <c:v>41788</c:v>
                </c:pt>
                <c:pt idx="7253">
                  <c:v>41789</c:v>
                </c:pt>
                <c:pt idx="7254">
                  <c:v>41790</c:v>
                </c:pt>
                <c:pt idx="7255">
                  <c:v>41791</c:v>
                </c:pt>
                <c:pt idx="7256">
                  <c:v>41792</c:v>
                </c:pt>
                <c:pt idx="7257">
                  <c:v>41793</c:v>
                </c:pt>
                <c:pt idx="7258">
                  <c:v>41794</c:v>
                </c:pt>
                <c:pt idx="7259">
                  <c:v>41795</c:v>
                </c:pt>
                <c:pt idx="7260">
                  <c:v>41796</c:v>
                </c:pt>
                <c:pt idx="7261">
                  <c:v>41797</c:v>
                </c:pt>
                <c:pt idx="7262">
                  <c:v>41798</c:v>
                </c:pt>
                <c:pt idx="7263">
                  <c:v>41799</c:v>
                </c:pt>
                <c:pt idx="7264">
                  <c:v>41800</c:v>
                </c:pt>
                <c:pt idx="7265">
                  <c:v>41801</c:v>
                </c:pt>
                <c:pt idx="7266">
                  <c:v>41802</c:v>
                </c:pt>
                <c:pt idx="7267">
                  <c:v>41803</c:v>
                </c:pt>
                <c:pt idx="7268">
                  <c:v>41804</c:v>
                </c:pt>
                <c:pt idx="7269">
                  <c:v>41805</c:v>
                </c:pt>
                <c:pt idx="7270">
                  <c:v>41806</c:v>
                </c:pt>
                <c:pt idx="7271">
                  <c:v>41807</c:v>
                </c:pt>
                <c:pt idx="7272">
                  <c:v>41808</c:v>
                </c:pt>
                <c:pt idx="7273">
                  <c:v>41809</c:v>
                </c:pt>
                <c:pt idx="7274">
                  <c:v>41810</c:v>
                </c:pt>
                <c:pt idx="7275">
                  <c:v>41811</c:v>
                </c:pt>
                <c:pt idx="7276">
                  <c:v>41812</c:v>
                </c:pt>
                <c:pt idx="7277">
                  <c:v>41813</c:v>
                </c:pt>
                <c:pt idx="7278">
                  <c:v>41814</c:v>
                </c:pt>
                <c:pt idx="7279">
                  <c:v>41815</c:v>
                </c:pt>
                <c:pt idx="7280">
                  <c:v>41816</c:v>
                </c:pt>
                <c:pt idx="7281">
                  <c:v>41817</c:v>
                </c:pt>
                <c:pt idx="7282">
                  <c:v>41818</c:v>
                </c:pt>
                <c:pt idx="7283">
                  <c:v>41819</c:v>
                </c:pt>
                <c:pt idx="7284">
                  <c:v>41820</c:v>
                </c:pt>
                <c:pt idx="7285">
                  <c:v>41821</c:v>
                </c:pt>
                <c:pt idx="7286">
                  <c:v>41822</c:v>
                </c:pt>
                <c:pt idx="7287">
                  <c:v>41823</c:v>
                </c:pt>
                <c:pt idx="7288">
                  <c:v>41824</c:v>
                </c:pt>
                <c:pt idx="7289">
                  <c:v>41825</c:v>
                </c:pt>
                <c:pt idx="7290">
                  <c:v>41826</c:v>
                </c:pt>
                <c:pt idx="7291">
                  <c:v>41827</c:v>
                </c:pt>
                <c:pt idx="7292">
                  <c:v>41828</c:v>
                </c:pt>
                <c:pt idx="7293">
                  <c:v>41829</c:v>
                </c:pt>
                <c:pt idx="7294">
                  <c:v>41830</c:v>
                </c:pt>
                <c:pt idx="7295">
                  <c:v>41831</c:v>
                </c:pt>
                <c:pt idx="7296">
                  <c:v>41832</c:v>
                </c:pt>
                <c:pt idx="7297">
                  <c:v>41833</c:v>
                </c:pt>
                <c:pt idx="7298">
                  <c:v>41834</c:v>
                </c:pt>
                <c:pt idx="7299">
                  <c:v>41835</c:v>
                </c:pt>
                <c:pt idx="7300">
                  <c:v>41836</c:v>
                </c:pt>
                <c:pt idx="7301">
                  <c:v>41837</c:v>
                </c:pt>
                <c:pt idx="7302">
                  <c:v>41838</c:v>
                </c:pt>
                <c:pt idx="7303">
                  <c:v>41839</c:v>
                </c:pt>
                <c:pt idx="7304">
                  <c:v>41840</c:v>
                </c:pt>
                <c:pt idx="7305">
                  <c:v>41841</c:v>
                </c:pt>
                <c:pt idx="7306">
                  <c:v>41842</c:v>
                </c:pt>
                <c:pt idx="7307">
                  <c:v>41843</c:v>
                </c:pt>
                <c:pt idx="7308">
                  <c:v>41844</c:v>
                </c:pt>
                <c:pt idx="7309">
                  <c:v>41845</c:v>
                </c:pt>
                <c:pt idx="7310">
                  <c:v>41846</c:v>
                </c:pt>
                <c:pt idx="7311">
                  <c:v>41847</c:v>
                </c:pt>
                <c:pt idx="7312">
                  <c:v>41848</c:v>
                </c:pt>
                <c:pt idx="7313">
                  <c:v>41849</c:v>
                </c:pt>
                <c:pt idx="7314">
                  <c:v>41850</c:v>
                </c:pt>
                <c:pt idx="7315">
                  <c:v>41851</c:v>
                </c:pt>
                <c:pt idx="7316">
                  <c:v>41852</c:v>
                </c:pt>
                <c:pt idx="7317">
                  <c:v>41853</c:v>
                </c:pt>
                <c:pt idx="7318">
                  <c:v>41854</c:v>
                </c:pt>
                <c:pt idx="7319">
                  <c:v>41855</c:v>
                </c:pt>
                <c:pt idx="7320">
                  <c:v>41856</c:v>
                </c:pt>
                <c:pt idx="7321">
                  <c:v>41857</c:v>
                </c:pt>
                <c:pt idx="7322">
                  <c:v>41858</c:v>
                </c:pt>
                <c:pt idx="7323">
                  <c:v>41859</c:v>
                </c:pt>
                <c:pt idx="7324">
                  <c:v>41860</c:v>
                </c:pt>
                <c:pt idx="7325">
                  <c:v>41861</c:v>
                </c:pt>
                <c:pt idx="7326">
                  <c:v>41862</c:v>
                </c:pt>
                <c:pt idx="7327">
                  <c:v>41863</c:v>
                </c:pt>
                <c:pt idx="7328">
                  <c:v>41864</c:v>
                </c:pt>
                <c:pt idx="7329">
                  <c:v>41865</c:v>
                </c:pt>
                <c:pt idx="7330">
                  <c:v>41866</c:v>
                </c:pt>
                <c:pt idx="7331">
                  <c:v>41867</c:v>
                </c:pt>
                <c:pt idx="7332">
                  <c:v>41868</c:v>
                </c:pt>
                <c:pt idx="7333">
                  <c:v>41869</c:v>
                </c:pt>
                <c:pt idx="7334">
                  <c:v>41870</c:v>
                </c:pt>
                <c:pt idx="7335">
                  <c:v>41871</c:v>
                </c:pt>
                <c:pt idx="7336">
                  <c:v>41872</c:v>
                </c:pt>
                <c:pt idx="7337">
                  <c:v>41873</c:v>
                </c:pt>
                <c:pt idx="7338">
                  <c:v>41874</c:v>
                </c:pt>
                <c:pt idx="7339">
                  <c:v>41875</c:v>
                </c:pt>
                <c:pt idx="7340">
                  <c:v>41876</c:v>
                </c:pt>
                <c:pt idx="7341">
                  <c:v>41877</c:v>
                </c:pt>
                <c:pt idx="7342">
                  <c:v>41878</c:v>
                </c:pt>
                <c:pt idx="7343">
                  <c:v>41879</c:v>
                </c:pt>
                <c:pt idx="7344">
                  <c:v>41880</c:v>
                </c:pt>
                <c:pt idx="7345">
                  <c:v>41881</c:v>
                </c:pt>
                <c:pt idx="7346">
                  <c:v>41882</c:v>
                </c:pt>
                <c:pt idx="7347">
                  <c:v>41883</c:v>
                </c:pt>
                <c:pt idx="7348">
                  <c:v>41884</c:v>
                </c:pt>
                <c:pt idx="7349">
                  <c:v>41885</c:v>
                </c:pt>
                <c:pt idx="7350">
                  <c:v>41886</c:v>
                </c:pt>
                <c:pt idx="7351">
                  <c:v>41887</c:v>
                </c:pt>
                <c:pt idx="7352">
                  <c:v>41888</c:v>
                </c:pt>
                <c:pt idx="7353">
                  <c:v>41889</c:v>
                </c:pt>
                <c:pt idx="7354">
                  <c:v>41890</c:v>
                </c:pt>
                <c:pt idx="7355">
                  <c:v>41891</c:v>
                </c:pt>
                <c:pt idx="7356">
                  <c:v>41892</c:v>
                </c:pt>
                <c:pt idx="7357">
                  <c:v>41893</c:v>
                </c:pt>
                <c:pt idx="7358">
                  <c:v>41894</c:v>
                </c:pt>
                <c:pt idx="7359">
                  <c:v>41895</c:v>
                </c:pt>
                <c:pt idx="7360">
                  <c:v>41896</c:v>
                </c:pt>
                <c:pt idx="7361">
                  <c:v>41897</c:v>
                </c:pt>
                <c:pt idx="7362">
                  <c:v>41898</c:v>
                </c:pt>
                <c:pt idx="7363">
                  <c:v>41899</c:v>
                </c:pt>
                <c:pt idx="7364">
                  <c:v>41900</c:v>
                </c:pt>
                <c:pt idx="7365">
                  <c:v>41901</c:v>
                </c:pt>
                <c:pt idx="7366">
                  <c:v>41902</c:v>
                </c:pt>
                <c:pt idx="7367">
                  <c:v>41903</c:v>
                </c:pt>
                <c:pt idx="7368">
                  <c:v>41904</c:v>
                </c:pt>
                <c:pt idx="7369">
                  <c:v>41905</c:v>
                </c:pt>
                <c:pt idx="7370">
                  <c:v>41906</c:v>
                </c:pt>
                <c:pt idx="7371">
                  <c:v>41907</c:v>
                </c:pt>
                <c:pt idx="7372">
                  <c:v>41908</c:v>
                </c:pt>
                <c:pt idx="7373">
                  <c:v>41909</c:v>
                </c:pt>
                <c:pt idx="7374">
                  <c:v>41910</c:v>
                </c:pt>
                <c:pt idx="7375">
                  <c:v>41911</c:v>
                </c:pt>
                <c:pt idx="7376">
                  <c:v>41912</c:v>
                </c:pt>
                <c:pt idx="7377">
                  <c:v>41913</c:v>
                </c:pt>
                <c:pt idx="7378">
                  <c:v>41914</c:v>
                </c:pt>
                <c:pt idx="7379">
                  <c:v>41915</c:v>
                </c:pt>
                <c:pt idx="7380">
                  <c:v>41916</c:v>
                </c:pt>
                <c:pt idx="7381">
                  <c:v>41917</c:v>
                </c:pt>
                <c:pt idx="7382">
                  <c:v>41918</c:v>
                </c:pt>
                <c:pt idx="7383">
                  <c:v>41919</c:v>
                </c:pt>
                <c:pt idx="7384">
                  <c:v>41920</c:v>
                </c:pt>
                <c:pt idx="7385">
                  <c:v>41921</c:v>
                </c:pt>
                <c:pt idx="7386">
                  <c:v>41922</c:v>
                </c:pt>
                <c:pt idx="7387">
                  <c:v>41923</c:v>
                </c:pt>
                <c:pt idx="7388">
                  <c:v>41924</c:v>
                </c:pt>
                <c:pt idx="7389">
                  <c:v>41925</c:v>
                </c:pt>
                <c:pt idx="7390">
                  <c:v>41926</c:v>
                </c:pt>
                <c:pt idx="7391">
                  <c:v>41927</c:v>
                </c:pt>
                <c:pt idx="7392">
                  <c:v>41928</c:v>
                </c:pt>
                <c:pt idx="7393">
                  <c:v>41929</c:v>
                </c:pt>
                <c:pt idx="7394">
                  <c:v>41930</c:v>
                </c:pt>
                <c:pt idx="7395">
                  <c:v>41931</c:v>
                </c:pt>
                <c:pt idx="7396">
                  <c:v>41932</c:v>
                </c:pt>
                <c:pt idx="7397">
                  <c:v>41933</c:v>
                </c:pt>
                <c:pt idx="7398">
                  <c:v>41934</c:v>
                </c:pt>
                <c:pt idx="7399">
                  <c:v>41970</c:v>
                </c:pt>
                <c:pt idx="7400">
                  <c:v>41971</c:v>
                </c:pt>
                <c:pt idx="7401">
                  <c:v>41972</c:v>
                </c:pt>
                <c:pt idx="7402">
                  <c:v>41973</c:v>
                </c:pt>
                <c:pt idx="7403">
                  <c:v>41974</c:v>
                </c:pt>
                <c:pt idx="7404">
                  <c:v>41975</c:v>
                </c:pt>
                <c:pt idx="7405">
                  <c:v>41976</c:v>
                </c:pt>
                <c:pt idx="7406">
                  <c:v>41977</c:v>
                </c:pt>
                <c:pt idx="7407">
                  <c:v>41978</c:v>
                </c:pt>
                <c:pt idx="7408">
                  <c:v>41979</c:v>
                </c:pt>
                <c:pt idx="7409">
                  <c:v>41980</c:v>
                </c:pt>
                <c:pt idx="7410">
                  <c:v>41981</c:v>
                </c:pt>
                <c:pt idx="7411">
                  <c:v>41982</c:v>
                </c:pt>
                <c:pt idx="7412">
                  <c:v>41983</c:v>
                </c:pt>
                <c:pt idx="7413">
                  <c:v>41984</c:v>
                </c:pt>
                <c:pt idx="7414">
                  <c:v>41985</c:v>
                </c:pt>
                <c:pt idx="7415">
                  <c:v>41986</c:v>
                </c:pt>
                <c:pt idx="7416">
                  <c:v>41987</c:v>
                </c:pt>
                <c:pt idx="7417">
                  <c:v>41988</c:v>
                </c:pt>
                <c:pt idx="7418">
                  <c:v>41989</c:v>
                </c:pt>
                <c:pt idx="7419">
                  <c:v>41990</c:v>
                </c:pt>
                <c:pt idx="7420">
                  <c:v>41991</c:v>
                </c:pt>
                <c:pt idx="7421">
                  <c:v>41992</c:v>
                </c:pt>
                <c:pt idx="7422">
                  <c:v>41993</c:v>
                </c:pt>
                <c:pt idx="7423">
                  <c:v>41994</c:v>
                </c:pt>
                <c:pt idx="7424">
                  <c:v>41995</c:v>
                </c:pt>
                <c:pt idx="7425">
                  <c:v>41996</c:v>
                </c:pt>
                <c:pt idx="7426">
                  <c:v>41997</c:v>
                </c:pt>
                <c:pt idx="7427">
                  <c:v>41998</c:v>
                </c:pt>
                <c:pt idx="7428">
                  <c:v>41999</c:v>
                </c:pt>
                <c:pt idx="7429">
                  <c:v>42000</c:v>
                </c:pt>
                <c:pt idx="7430">
                  <c:v>42001</c:v>
                </c:pt>
                <c:pt idx="7431">
                  <c:v>42002</c:v>
                </c:pt>
                <c:pt idx="7432">
                  <c:v>42003</c:v>
                </c:pt>
                <c:pt idx="7433">
                  <c:v>42004</c:v>
                </c:pt>
              </c:numCache>
            </c:numRef>
          </c:xVal>
          <c:yVal>
            <c:numRef>
              <c:f>HPV_4410_pravostranna!$L$2:$L$10000</c:f>
              <c:numCache>
                <c:formatCode>#,##0.000_ ;\-#,##0.000\ </c:formatCode>
                <c:ptCount val="9999"/>
                <c:pt idx="0">
                  <c:v>5.3099975585939774</c:v>
                </c:pt>
                <c:pt idx="1">
                  <c:v>5.3199768066410229</c:v>
                </c:pt>
                <c:pt idx="2">
                  <c:v>5.3199768066410229</c:v>
                </c:pt>
                <c:pt idx="3">
                  <c:v>5.3299865722660229</c:v>
                </c:pt>
                <c:pt idx="4">
                  <c:v>5.4400024414060226</c:v>
                </c:pt>
                <c:pt idx="5">
                  <c:v>5.4499816894530113</c:v>
                </c:pt>
                <c:pt idx="6">
                  <c:v>5.4499816894530113</c:v>
                </c:pt>
                <c:pt idx="7">
                  <c:v>5.4400024414060226</c:v>
                </c:pt>
                <c:pt idx="8">
                  <c:v>5.489990234375</c:v>
                </c:pt>
                <c:pt idx="9">
                  <c:v>5.5</c:v>
                </c:pt>
                <c:pt idx="10">
                  <c:v>5.5399780273439774</c:v>
                </c:pt>
                <c:pt idx="11">
                  <c:v>5.5199890136719887</c:v>
                </c:pt>
                <c:pt idx="12">
                  <c:v>5.5199890136719887</c:v>
                </c:pt>
                <c:pt idx="13">
                  <c:v>5.5299987792969887</c:v>
                </c:pt>
                <c:pt idx="14">
                  <c:v>5.5699768066410229</c:v>
                </c:pt>
                <c:pt idx="15">
                  <c:v>5.5399780273439774</c:v>
                </c:pt>
                <c:pt idx="16">
                  <c:v>5.5899963378910229</c:v>
                </c:pt>
                <c:pt idx="17">
                  <c:v>5.5799865722660229</c:v>
                </c:pt>
                <c:pt idx="18">
                  <c:v>5.5599975585939774</c:v>
                </c:pt>
                <c:pt idx="19">
                  <c:v>5.5599975585939774</c:v>
                </c:pt>
                <c:pt idx="20">
                  <c:v>5.5399780273439774</c:v>
                </c:pt>
                <c:pt idx="21">
                  <c:v>5.6300048828130116</c:v>
                </c:pt>
                <c:pt idx="22">
                  <c:v>5.6399841308589771</c:v>
                </c:pt>
                <c:pt idx="23">
                  <c:v>5.6999816894530113</c:v>
                </c:pt>
                <c:pt idx="24">
                  <c:v>5.6999816894530113</c:v>
                </c:pt>
                <c:pt idx="25">
                  <c:v>5.6900024414060226</c:v>
                </c:pt>
                <c:pt idx="26">
                  <c:v>5.6699829101560226</c:v>
                </c:pt>
                <c:pt idx="27">
                  <c:v>5.6499938964839771</c:v>
                </c:pt>
                <c:pt idx="28">
                  <c:v>5.6499938964839771</c:v>
                </c:pt>
                <c:pt idx="29">
                  <c:v>5.6399841308589771</c:v>
                </c:pt>
                <c:pt idx="30">
                  <c:v>5.6300048828130116</c:v>
                </c:pt>
                <c:pt idx="31">
                  <c:v>5.5499877929689774</c:v>
                </c:pt>
                <c:pt idx="32">
                  <c:v>5.4199829101560226</c:v>
                </c:pt>
                <c:pt idx="33">
                  <c:v>5.2099914550780113</c:v>
                </c:pt>
                <c:pt idx="34">
                  <c:v>4.1199951171880116</c:v>
                </c:pt>
                <c:pt idx="35">
                  <c:v>4.1999816894530113</c:v>
                </c:pt>
                <c:pt idx="36">
                  <c:v>4.1799926757810226</c:v>
                </c:pt>
                <c:pt idx="37">
                  <c:v>4.1799926757810226</c:v>
                </c:pt>
                <c:pt idx="38">
                  <c:v>4.1399841308589771</c:v>
                </c:pt>
                <c:pt idx="39">
                  <c:v>4.2099914550780113</c:v>
                </c:pt>
                <c:pt idx="40">
                  <c:v>4.2200012207030113</c:v>
                </c:pt>
                <c:pt idx="41">
                  <c:v>4.1999816894530113</c:v>
                </c:pt>
                <c:pt idx="42">
                  <c:v>4.1799926757810226</c:v>
                </c:pt>
                <c:pt idx="43">
                  <c:v>4.1600036621089771</c:v>
                </c:pt>
                <c:pt idx="44">
                  <c:v>4.2099914550780113</c:v>
                </c:pt>
                <c:pt idx="45">
                  <c:v>4.1699829101560226</c:v>
                </c:pt>
                <c:pt idx="46">
                  <c:v>4.1900024414060226</c:v>
                </c:pt>
                <c:pt idx="47">
                  <c:v>4.1799926757810226</c:v>
                </c:pt>
                <c:pt idx="48">
                  <c:v>4.1999816894530113</c:v>
                </c:pt>
                <c:pt idx="49">
                  <c:v>4.1699829101560226</c:v>
                </c:pt>
                <c:pt idx="50">
                  <c:v>4.1900024414060226</c:v>
                </c:pt>
                <c:pt idx="51">
                  <c:v>4.2099914550780113</c:v>
                </c:pt>
                <c:pt idx="52">
                  <c:v>4.1999816894530113</c:v>
                </c:pt>
                <c:pt idx="53">
                  <c:v>4.2200012207030113</c:v>
                </c:pt>
                <c:pt idx="54">
                  <c:v>4.1999816894530113</c:v>
                </c:pt>
                <c:pt idx="55">
                  <c:v>4.1900024414060226</c:v>
                </c:pt>
                <c:pt idx="56">
                  <c:v>4.1999816894530113</c:v>
                </c:pt>
                <c:pt idx="57">
                  <c:v>4.1900024414060226</c:v>
                </c:pt>
                <c:pt idx="58">
                  <c:v>4.1699829101560226</c:v>
                </c:pt>
                <c:pt idx="59">
                  <c:v>4.1900024414060226</c:v>
                </c:pt>
                <c:pt idx="60">
                  <c:v>4.1900024414060226</c:v>
                </c:pt>
                <c:pt idx="61">
                  <c:v>4.1799926757810226</c:v>
                </c:pt>
                <c:pt idx="62">
                  <c:v>4.2099914550780113</c:v>
                </c:pt>
                <c:pt idx="63">
                  <c:v>4.1999816894530113</c:v>
                </c:pt>
                <c:pt idx="64">
                  <c:v>4.22998046875</c:v>
                </c:pt>
                <c:pt idx="65">
                  <c:v>4.2699890136719887</c:v>
                </c:pt>
                <c:pt idx="66">
                  <c:v>4.2899780273439774</c:v>
                </c:pt>
                <c:pt idx="67">
                  <c:v>4.2999877929689774</c:v>
                </c:pt>
                <c:pt idx="68">
                  <c:v>4.3699951171880116</c:v>
                </c:pt>
                <c:pt idx="69">
                  <c:v>4.4599914550780113</c:v>
                </c:pt>
                <c:pt idx="70">
                  <c:v>4.47998046875</c:v>
                </c:pt>
                <c:pt idx="71">
                  <c:v>4.47998046875</c:v>
                </c:pt>
                <c:pt idx="72">
                  <c:v>4.5</c:v>
                </c:pt>
                <c:pt idx="73">
                  <c:v>4.5199890136719887</c:v>
                </c:pt>
                <c:pt idx="74">
                  <c:v>5.1399841308589771</c:v>
                </c:pt>
                <c:pt idx="75">
                  <c:v>5.1900024414060226</c:v>
                </c:pt>
                <c:pt idx="76">
                  <c:v>5.0999755859380116</c:v>
                </c:pt>
                <c:pt idx="77">
                  <c:v>5.1999816894530113</c:v>
                </c:pt>
                <c:pt idx="78">
                  <c:v>5.1600036621089771</c:v>
                </c:pt>
                <c:pt idx="79">
                  <c:v>5.1699829101560226</c:v>
                </c:pt>
                <c:pt idx="80">
                  <c:v>5.1300048828130116</c:v>
                </c:pt>
                <c:pt idx="81">
                  <c:v>5.1799926757810226</c:v>
                </c:pt>
                <c:pt idx="82">
                  <c:v>5.1999816894530113</c:v>
                </c:pt>
                <c:pt idx="83">
                  <c:v>5.2099914550780113</c:v>
                </c:pt>
                <c:pt idx="84">
                  <c:v>5.25</c:v>
                </c:pt>
                <c:pt idx="85">
                  <c:v>5.22998046875</c:v>
                </c:pt>
                <c:pt idx="86">
                  <c:v>5.1900024414060226</c:v>
                </c:pt>
                <c:pt idx="87">
                  <c:v>5.1600036621089771</c:v>
                </c:pt>
                <c:pt idx="88">
                  <c:v>5.1799926757810226</c:v>
                </c:pt>
                <c:pt idx="89">
                  <c:v>5.1499938964839771</c:v>
                </c:pt>
                <c:pt idx="90">
                  <c:v>5.1399841308589771</c:v>
                </c:pt>
                <c:pt idx="91">
                  <c:v>5.1600036621089771</c:v>
                </c:pt>
                <c:pt idx="92">
                  <c:v>5.1799926757810226</c:v>
                </c:pt>
                <c:pt idx="93">
                  <c:v>5.1699829101560226</c:v>
                </c:pt>
                <c:pt idx="94">
                  <c:v>5.1900024414060226</c:v>
                </c:pt>
                <c:pt idx="95">
                  <c:v>5.2999877929689774</c:v>
                </c:pt>
                <c:pt idx="96">
                  <c:v>5.22998046875</c:v>
                </c:pt>
                <c:pt idx="97">
                  <c:v>5.2999877929689774</c:v>
                </c:pt>
                <c:pt idx="98">
                  <c:v>5.0299987792969887</c:v>
                </c:pt>
                <c:pt idx="99">
                  <c:v>5.22998046875</c:v>
                </c:pt>
                <c:pt idx="100">
                  <c:v>5.2099914550780113</c:v>
                </c:pt>
                <c:pt idx="101">
                  <c:v>5.3699951171880116</c:v>
                </c:pt>
                <c:pt idx="102">
                  <c:v>5.2799987792969887</c:v>
                </c:pt>
                <c:pt idx="103">
                  <c:v>5.25</c:v>
                </c:pt>
                <c:pt idx="104">
                  <c:v>5.2099914550780113</c:v>
                </c:pt>
                <c:pt idx="105">
                  <c:v>5.0899963378910229</c:v>
                </c:pt>
                <c:pt idx="106">
                  <c:v>5</c:v>
                </c:pt>
                <c:pt idx="107">
                  <c:v>5.0699768066410229</c:v>
                </c:pt>
                <c:pt idx="108">
                  <c:v>5.0299987792969887</c:v>
                </c:pt>
                <c:pt idx="109">
                  <c:v>4.989990234375</c:v>
                </c:pt>
                <c:pt idx="110">
                  <c:v>4.9700012207030113</c:v>
                </c:pt>
                <c:pt idx="111">
                  <c:v>4.9599914550780113</c:v>
                </c:pt>
                <c:pt idx="112">
                  <c:v>4.97998046875</c:v>
                </c:pt>
                <c:pt idx="113">
                  <c:v>5.0199890136719887</c:v>
                </c:pt>
                <c:pt idx="114">
                  <c:v>4.97998046875</c:v>
                </c:pt>
                <c:pt idx="115">
                  <c:v>5.0199890136719887</c:v>
                </c:pt>
                <c:pt idx="116">
                  <c:v>5</c:v>
                </c:pt>
                <c:pt idx="117">
                  <c:v>4.97998046875</c:v>
                </c:pt>
                <c:pt idx="118">
                  <c:v>4.9499816894530113</c:v>
                </c:pt>
                <c:pt idx="119">
                  <c:v>4.9199829101560226</c:v>
                </c:pt>
                <c:pt idx="120">
                  <c:v>4.8699951171880116</c:v>
                </c:pt>
                <c:pt idx="121">
                  <c:v>4.9100036621089771</c:v>
                </c:pt>
                <c:pt idx="122">
                  <c:v>4.9299926757810226</c:v>
                </c:pt>
                <c:pt idx="123">
                  <c:v>4.9299926757810226</c:v>
                </c:pt>
                <c:pt idx="124">
                  <c:v>4.9499816894530113</c:v>
                </c:pt>
                <c:pt idx="125">
                  <c:v>4.9100036621089771</c:v>
                </c:pt>
                <c:pt idx="126">
                  <c:v>4.8899841308589771</c:v>
                </c:pt>
                <c:pt idx="127">
                  <c:v>4.8199768066410229</c:v>
                </c:pt>
                <c:pt idx="128">
                  <c:v>4.8999938964839771</c:v>
                </c:pt>
                <c:pt idx="129">
                  <c:v>4.7899780273439774</c:v>
                </c:pt>
                <c:pt idx="130">
                  <c:v>4.8099975585939774</c:v>
                </c:pt>
                <c:pt idx="131">
                  <c:v>4.8199768066410229</c:v>
                </c:pt>
                <c:pt idx="132">
                  <c:v>4.739990234375</c:v>
                </c:pt>
                <c:pt idx="133">
                  <c:v>4.7599792480469887</c:v>
                </c:pt>
                <c:pt idx="134">
                  <c:v>4.72998046875</c:v>
                </c:pt>
                <c:pt idx="135">
                  <c:v>4.6900024414060226</c:v>
                </c:pt>
                <c:pt idx="136">
                  <c:v>4.7099914550780113</c:v>
                </c:pt>
                <c:pt idx="137">
                  <c:v>4.6600036621089771</c:v>
                </c:pt>
                <c:pt idx="138">
                  <c:v>4.6900024414060226</c:v>
                </c:pt>
                <c:pt idx="139">
                  <c:v>4.6699829101560226</c:v>
                </c:pt>
                <c:pt idx="140">
                  <c:v>4.5599975585939774</c:v>
                </c:pt>
                <c:pt idx="141">
                  <c:v>4.5699768066410229</c:v>
                </c:pt>
                <c:pt idx="142">
                  <c:v>4.5399780273439774</c:v>
                </c:pt>
                <c:pt idx="143">
                  <c:v>4.5499877929689774</c:v>
                </c:pt>
                <c:pt idx="144">
                  <c:v>4.5299987792969887</c:v>
                </c:pt>
                <c:pt idx="145">
                  <c:v>4.5099792480469887</c:v>
                </c:pt>
                <c:pt idx="146">
                  <c:v>4.5399780273439774</c:v>
                </c:pt>
                <c:pt idx="147">
                  <c:v>4.5099792480469887</c:v>
                </c:pt>
                <c:pt idx="148">
                  <c:v>4.5099792480469887</c:v>
                </c:pt>
                <c:pt idx="149">
                  <c:v>4.4700012207030113</c:v>
                </c:pt>
                <c:pt idx="150">
                  <c:v>4.5</c:v>
                </c:pt>
                <c:pt idx="151">
                  <c:v>4.4599914550780113</c:v>
                </c:pt>
                <c:pt idx="152">
                  <c:v>4.4299926757810226</c:v>
                </c:pt>
                <c:pt idx="153">
                  <c:v>4.3899841308589771</c:v>
                </c:pt>
                <c:pt idx="154">
                  <c:v>4.3699951171880116</c:v>
                </c:pt>
                <c:pt idx="155">
                  <c:v>4.3599853515630116</c:v>
                </c:pt>
                <c:pt idx="156">
                  <c:v>4.3800048828130116</c:v>
                </c:pt>
                <c:pt idx="157">
                  <c:v>4.3800048828130116</c:v>
                </c:pt>
                <c:pt idx="158">
                  <c:v>4.3399963378910229</c:v>
                </c:pt>
                <c:pt idx="159">
                  <c:v>4.2999877929689774</c:v>
                </c:pt>
                <c:pt idx="160">
                  <c:v>4.3199768066410229</c:v>
                </c:pt>
                <c:pt idx="161">
                  <c:v>4.2999877929689774</c:v>
                </c:pt>
                <c:pt idx="162">
                  <c:v>4.2699890136719887</c:v>
                </c:pt>
                <c:pt idx="163">
                  <c:v>4.2799987792969887</c:v>
                </c:pt>
                <c:pt idx="164">
                  <c:v>4.2599792480469887</c:v>
                </c:pt>
                <c:pt idx="165">
                  <c:v>4.2999877929689774</c:v>
                </c:pt>
                <c:pt idx="166">
                  <c:v>3.6900024414060226</c:v>
                </c:pt>
                <c:pt idx="167">
                  <c:v>3.989990234375</c:v>
                </c:pt>
                <c:pt idx="168">
                  <c:v>4.3699951171880116</c:v>
                </c:pt>
                <c:pt idx="169">
                  <c:v>4.47998046875</c:v>
                </c:pt>
                <c:pt idx="170">
                  <c:v>4.4400024414060226</c:v>
                </c:pt>
                <c:pt idx="171">
                  <c:v>4.4599914550780113</c:v>
                </c:pt>
                <c:pt idx="172">
                  <c:v>4.5</c:v>
                </c:pt>
                <c:pt idx="173">
                  <c:v>4.5599975585939774</c:v>
                </c:pt>
                <c:pt idx="174">
                  <c:v>4.5899963378910229</c:v>
                </c:pt>
                <c:pt idx="175">
                  <c:v>4.6399841308589771</c:v>
                </c:pt>
                <c:pt idx="176">
                  <c:v>4.6499938964839771</c:v>
                </c:pt>
                <c:pt idx="177">
                  <c:v>4.6999816894530113</c:v>
                </c:pt>
                <c:pt idx="178">
                  <c:v>4.72998046875</c:v>
                </c:pt>
                <c:pt idx="179">
                  <c:v>4.739990234375</c:v>
                </c:pt>
                <c:pt idx="180">
                  <c:v>4.7799987792969887</c:v>
                </c:pt>
                <c:pt idx="181">
                  <c:v>4.7999877929689774</c:v>
                </c:pt>
                <c:pt idx="182">
                  <c:v>4.8099975585939774</c:v>
                </c:pt>
                <c:pt idx="183">
                  <c:v>4.8299865722660229</c:v>
                </c:pt>
                <c:pt idx="184">
                  <c:v>4.8599853515630116</c:v>
                </c:pt>
                <c:pt idx="185">
                  <c:v>4.8699951171880116</c:v>
                </c:pt>
                <c:pt idx="186">
                  <c:v>4.8699951171880116</c:v>
                </c:pt>
                <c:pt idx="187">
                  <c:v>4.8899841308589771</c:v>
                </c:pt>
                <c:pt idx="188">
                  <c:v>4.9100036621089771</c:v>
                </c:pt>
                <c:pt idx="189">
                  <c:v>4.9299926757810226</c:v>
                </c:pt>
                <c:pt idx="190">
                  <c:v>4.9299926757810226</c:v>
                </c:pt>
                <c:pt idx="191">
                  <c:v>4.9199829101560226</c:v>
                </c:pt>
                <c:pt idx="192">
                  <c:v>4.9599914550780113</c:v>
                </c:pt>
                <c:pt idx="193">
                  <c:v>4.9700012207030113</c:v>
                </c:pt>
                <c:pt idx="194">
                  <c:v>4.9499816894530113</c:v>
                </c:pt>
                <c:pt idx="195">
                  <c:v>4.9599914550780113</c:v>
                </c:pt>
                <c:pt idx="196">
                  <c:v>4.97998046875</c:v>
                </c:pt>
                <c:pt idx="197">
                  <c:v>5</c:v>
                </c:pt>
                <c:pt idx="198">
                  <c:v>5.0299987792969887</c:v>
                </c:pt>
                <c:pt idx="199">
                  <c:v>5.0699768066410229</c:v>
                </c:pt>
                <c:pt idx="200">
                  <c:v>5.0899963378910229</c:v>
                </c:pt>
                <c:pt idx="201">
                  <c:v>5.1300048828130116</c:v>
                </c:pt>
                <c:pt idx="202">
                  <c:v>5.1399841308589771</c:v>
                </c:pt>
                <c:pt idx="203">
                  <c:v>5.1399841308589771</c:v>
                </c:pt>
                <c:pt idx="204">
                  <c:v>5.1600036621089771</c:v>
                </c:pt>
                <c:pt idx="205">
                  <c:v>5.1900024414060226</c:v>
                </c:pt>
                <c:pt idx="206">
                  <c:v>5.1999816894530113</c:v>
                </c:pt>
                <c:pt idx="207">
                  <c:v>5.2099914550780113</c:v>
                </c:pt>
                <c:pt idx="208">
                  <c:v>5.22998046875</c:v>
                </c:pt>
                <c:pt idx="209">
                  <c:v>5.2699890136719887</c:v>
                </c:pt>
                <c:pt idx="210">
                  <c:v>5.25</c:v>
                </c:pt>
                <c:pt idx="211">
                  <c:v>5.2799987792969887</c:v>
                </c:pt>
                <c:pt idx="212">
                  <c:v>5.2799987792969887</c:v>
                </c:pt>
                <c:pt idx="213">
                  <c:v>5.3299865722660229</c:v>
                </c:pt>
                <c:pt idx="214">
                  <c:v>5.3699951171880116</c:v>
                </c:pt>
                <c:pt idx="215">
                  <c:v>5.4199829101560226</c:v>
                </c:pt>
                <c:pt idx="216">
                  <c:v>5.4100036621089771</c:v>
                </c:pt>
                <c:pt idx="217">
                  <c:v>5.4400024414060226</c:v>
                </c:pt>
                <c:pt idx="218">
                  <c:v>5.4499816894530113</c:v>
                </c:pt>
                <c:pt idx="219">
                  <c:v>5.4299926757810226</c:v>
                </c:pt>
                <c:pt idx="220">
                  <c:v>5.4499816894530113</c:v>
                </c:pt>
                <c:pt idx="221">
                  <c:v>5.489990234375</c:v>
                </c:pt>
                <c:pt idx="222">
                  <c:v>5.47998046875</c:v>
                </c:pt>
                <c:pt idx="223">
                  <c:v>5.5</c:v>
                </c:pt>
                <c:pt idx="224">
                  <c:v>5.5099792480469887</c:v>
                </c:pt>
                <c:pt idx="225">
                  <c:v>5.5099792480469887</c:v>
                </c:pt>
                <c:pt idx="226">
                  <c:v>5.5499877929689774</c:v>
                </c:pt>
                <c:pt idx="227">
                  <c:v>5.5799865722660229</c:v>
                </c:pt>
                <c:pt idx="228">
                  <c:v>5.5699768066410229</c:v>
                </c:pt>
                <c:pt idx="229">
                  <c:v>5.5999755859380116</c:v>
                </c:pt>
                <c:pt idx="230">
                  <c:v>5.6600036621089771</c:v>
                </c:pt>
                <c:pt idx="231">
                  <c:v>5.6900024414060226</c:v>
                </c:pt>
                <c:pt idx="232">
                  <c:v>5.6999816894530113</c:v>
                </c:pt>
                <c:pt idx="233">
                  <c:v>5.6900024414060226</c:v>
                </c:pt>
                <c:pt idx="234">
                  <c:v>5.6399841308589771</c:v>
                </c:pt>
                <c:pt idx="235">
                  <c:v>5.5999755859380116</c:v>
                </c:pt>
                <c:pt idx="236">
                  <c:v>5.5899963378910229</c:v>
                </c:pt>
                <c:pt idx="237">
                  <c:v>5.5599975585939774</c:v>
                </c:pt>
                <c:pt idx="238">
                  <c:v>5.5299987792969887</c:v>
                </c:pt>
                <c:pt idx="239">
                  <c:v>5.5199890136719887</c:v>
                </c:pt>
                <c:pt idx="240">
                  <c:v>5.5099792480469887</c:v>
                </c:pt>
                <c:pt idx="241">
                  <c:v>5.489990234375</c:v>
                </c:pt>
                <c:pt idx="242">
                  <c:v>5.5</c:v>
                </c:pt>
                <c:pt idx="243">
                  <c:v>5.4599914550780113</c:v>
                </c:pt>
                <c:pt idx="244">
                  <c:v>5.489990234375</c:v>
                </c:pt>
                <c:pt idx="245">
                  <c:v>5.4499816894530113</c:v>
                </c:pt>
                <c:pt idx="246">
                  <c:v>5.4599914550780113</c:v>
                </c:pt>
                <c:pt idx="247">
                  <c:v>5.489990234375</c:v>
                </c:pt>
                <c:pt idx="248">
                  <c:v>5.5299987792969887</c:v>
                </c:pt>
                <c:pt idx="249">
                  <c:v>5.5199890136719887</c:v>
                </c:pt>
                <c:pt idx="250">
                  <c:v>5.5499877929689774</c:v>
                </c:pt>
                <c:pt idx="251">
                  <c:v>5.5699768066410229</c:v>
                </c:pt>
                <c:pt idx="252">
                  <c:v>5.5899963378910229</c:v>
                </c:pt>
                <c:pt idx="253">
                  <c:v>5.5999755859380116</c:v>
                </c:pt>
                <c:pt idx="254">
                  <c:v>5.6300048828130116</c:v>
                </c:pt>
                <c:pt idx="255">
                  <c:v>5.6399841308589771</c:v>
                </c:pt>
                <c:pt idx="256">
                  <c:v>5.6099853515630116</c:v>
                </c:pt>
                <c:pt idx="257">
                  <c:v>5.5899963378910229</c:v>
                </c:pt>
                <c:pt idx="258">
                  <c:v>5.5499877929689774</c:v>
                </c:pt>
                <c:pt idx="259">
                  <c:v>5.5399780273439774</c:v>
                </c:pt>
                <c:pt idx="260">
                  <c:v>5.5199890136719887</c:v>
                </c:pt>
                <c:pt idx="261">
                  <c:v>5.5099792480469887</c:v>
                </c:pt>
                <c:pt idx="262">
                  <c:v>5.47998046875</c:v>
                </c:pt>
                <c:pt idx="263">
                  <c:v>5.4599914550780113</c:v>
                </c:pt>
                <c:pt idx="264">
                  <c:v>5.5</c:v>
                </c:pt>
                <c:pt idx="265">
                  <c:v>5.489990234375</c:v>
                </c:pt>
                <c:pt idx="266">
                  <c:v>5.5199890136719887</c:v>
                </c:pt>
                <c:pt idx="267">
                  <c:v>5.5299987792969887</c:v>
                </c:pt>
                <c:pt idx="268">
                  <c:v>5.5399780273439774</c:v>
                </c:pt>
                <c:pt idx="269">
                  <c:v>5.5299987792969887</c:v>
                </c:pt>
                <c:pt idx="270">
                  <c:v>5.5199890136719887</c:v>
                </c:pt>
                <c:pt idx="271">
                  <c:v>5.5399780273439774</c:v>
                </c:pt>
                <c:pt idx="272">
                  <c:v>5.5</c:v>
                </c:pt>
                <c:pt idx="273">
                  <c:v>5.489990234375</c:v>
                </c:pt>
                <c:pt idx="274">
                  <c:v>5.5299987792969887</c:v>
                </c:pt>
                <c:pt idx="275">
                  <c:v>5.5399780273439774</c:v>
                </c:pt>
                <c:pt idx="276">
                  <c:v>5.5899963378910229</c:v>
                </c:pt>
                <c:pt idx="277">
                  <c:v>5.6099853515630116</c:v>
                </c:pt>
                <c:pt idx="278">
                  <c:v>5.6199951171880116</c:v>
                </c:pt>
                <c:pt idx="279">
                  <c:v>5.6600036621089771</c:v>
                </c:pt>
                <c:pt idx="280">
                  <c:v>5.6499938964839771</c:v>
                </c:pt>
                <c:pt idx="281">
                  <c:v>5.6699829101560226</c:v>
                </c:pt>
                <c:pt idx="282">
                  <c:v>5.6999816894530113</c:v>
                </c:pt>
                <c:pt idx="283">
                  <c:v>5.7200012207030113</c:v>
                </c:pt>
                <c:pt idx="284">
                  <c:v>5.6999816894530113</c:v>
                </c:pt>
                <c:pt idx="285">
                  <c:v>5.6900024414060226</c:v>
                </c:pt>
                <c:pt idx="286">
                  <c:v>5.7099914550780113</c:v>
                </c:pt>
                <c:pt idx="287">
                  <c:v>5.6900024414060226</c:v>
                </c:pt>
                <c:pt idx="288">
                  <c:v>5.6999816894530113</c:v>
                </c:pt>
                <c:pt idx="289">
                  <c:v>5.6799926757810226</c:v>
                </c:pt>
                <c:pt idx="290">
                  <c:v>5.6999816894530113</c:v>
                </c:pt>
                <c:pt idx="291">
                  <c:v>5.7099914550780113</c:v>
                </c:pt>
                <c:pt idx="292">
                  <c:v>5.739990234375</c:v>
                </c:pt>
                <c:pt idx="293">
                  <c:v>5.7699890136719887</c:v>
                </c:pt>
                <c:pt idx="294">
                  <c:v>5.75</c:v>
                </c:pt>
                <c:pt idx="295">
                  <c:v>5.7899780273439774</c:v>
                </c:pt>
                <c:pt idx="296">
                  <c:v>5.7999877929689774</c:v>
                </c:pt>
                <c:pt idx="297">
                  <c:v>5.8199768066410229</c:v>
                </c:pt>
                <c:pt idx="298">
                  <c:v>5.8299865722660229</c:v>
                </c:pt>
                <c:pt idx="299">
                  <c:v>5.8399963378910229</c:v>
                </c:pt>
                <c:pt idx="300">
                  <c:v>5.8299865722660229</c:v>
                </c:pt>
                <c:pt idx="301">
                  <c:v>5.8899841308589771</c:v>
                </c:pt>
                <c:pt idx="302">
                  <c:v>5.8999938964839771</c:v>
                </c:pt>
                <c:pt idx="303">
                  <c:v>5.8699951171880116</c:v>
                </c:pt>
                <c:pt idx="304">
                  <c:v>5.8299865722660229</c:v>
                </c:pt>
                <c:pt idx="305">
                  <c:v>5.7899780273439774</c:v>
                </c:pt>
                <c:pt idx="306">
                  <c:v>5.7999877929689774</c:v>
                </c:pt>
                <c:pt idx="307">
                  <c:v>5.7799987792969887</c:v>
                </c:pt>
                <c:pt idx="308">
                  <c:v>5.7899780273439774</c:v>
                </c:pt>
                <c:pt idx="309">
                  <c:v>5.8199768066410229</c:v>
                </c:pt>
                <c:pt idx="310">
                  <c:v>5.8099975585939774</c:v>
                </c:pt>
                <c:pt idx="311">
                  <c:v>5.7999877929689774</c:v>
                </c:pt>
                <c:pt idx="312">
                  <c:v>5.8299865722660229</c:v>
                </c:pt>
                <c:pt idx="313">
                  <c:v>5.8299865722660229</c:v>
                </c:pt>
                <c:pt idx="314">
                  <c:v>5.8099975585939774</c:v>
                </c:pt>
                <c:pt idx="315">
                  <c:v>5.7899780273439774</c:v>
                </c:pt>
                <c:pt idx="316">
                  <c:v>5.7799987792969887</c:v>
                </c:pt>
                <c:pt idx="317">
                  <c:v>5.7999877929689774</c:v>
                </c:pt>
                <c:pt idx="318">
                  <c:v>5.8199768066410229</c:v>
                </c:pt>
                <c:pt idx="319">
                  <c:v>5.8199768066410229</c:v>
                </c:pt>
                <c:pt idx="320">
                  <c:v>5.8499755859380116</c:v>
                </c:pt>
                <c:pt idx="321">
                  <c:v>5.8499755859380116</c:v>
                </c:pt>
                <c:pt idx="322">
                  <c:v>5.8299865722660229</c:v>
                </c:pt>
                <c:pt idx="323">
                  <c:v>5.8599853515630116</c:v>
                </c:pt>
                <c:pt idx="324">
                  <c:v>5.8399963378910229</c:v>
                </c:pt>
                <c:pt idx="325">
                  <c:v>5.8299865722660229</c:v>
                </c:pt>
                <c:pt idx="326">
                  <c:v>5.8099975585939774</c:v>
                </c:pt>
                <c:pt idx="327">
                  <c:v>5.7799987792969887</c:v>
                </c:pt>
                <c:pt idx="328">
                  <c:v>5.739990234375</c:v>
                </c:pt>
                <c:pt idx="329">
                  <c:v>5.72998046875</c:v>
                </c:pt>
                <c:pt idx="330">
                  <c:v>5.7699890136719887</c:v>
                </c:pt>
                <c:pt idx="331">
                  <c:v>5.7899780273439774</c:v>
                </c:pt>
                <c:pt idx="332">
                  <c:v>5.8299865722660229</c:v>
                </c:pt>
                <c:pt idx="333">
                  <c:v>5.8299865722660229</c:v>
                </c:pt>
                <c:pt idx="334">
                  <c:v>5.8699951171880116</c:v>
                </c:pt>
                <c:pt idx="335">
                  <c:v>5.8399963378910229</c:v>
                </c:pt>
                <c:pt idx="336">
                  <c:v>5.8299865722660229</c:v>
                </c:pt>
                <c:pt idx="337">
                  <c:v>5.7999877929689774</c:v>
                </c:pt>
                <c:pt idx="338">
                  <c:v>5.8199768066410229</c:v>
                </c:pt>
                <c:pt idx="339">
                  <c:v>5.8299865722660229</c:v>
                </c:pt>
                <c:pt idx="340">
                  <c:v>5.8099975585939774</c:v>
                </c:pt>
                <c:pt idx="341">
                  <c:v>5.7699890136719887</c:v>
                </c:pt>
                <c:pt idx="342">
                  <c:v>5.7899780273439774</c:v>
                </c:pt>
                <c:pt idx="343">
                  <c:v>5.739990234375</c:v>
                </c:pt>
                <c:pt idx="344">
                  <c:v>5.6999816894530113</c:v>
                </c:pt>
                <c:pt idx="345">
                  <c:v>5.6900024414060226</c:v>
                </c:pt>
                <c:pt idx="346">
                  <c:v>5.6699829101560226</c:v>
                </c:pt>
                <c:pt idx="347">
                  <c:v>5.6999816894530113</c:v>
                </c:pt>
                <c:pt idx="348">
                  <c:v>5.6999816894530113</c:v>
                </c:pt>
                <c:pt idx="349">
                  <c:v>5.6900024414060226</c:v>
                </c:pt>
                <c:pt idx="350">
                  <c:v>5.7200012207030113</c:v>
                </c:pt>
                <c:pt idx="351">
                  <c:v>5.7699890136719887</c:v>
                </c:pt>
                <c:pt idx="352">
                  <c:v>5.7999877929689774</c:v>
                </c:pt>
                <c:pt idx="353">
                  <c:v>5.8699951171880116</c:v>
                </c:pt>
                <c:pt idx="354">
                  <c:v>5.8999938964839771</c:v>
                </c:pt>
                <c:pt idx="355">
                  <c:v>5.9299926757810226</c:v>
                </c:pt>
                <c:pt idx="356">
                  <c:v>5.9400024414060226</c:v>
                </c:pt>
                <c:pt idx="357">
                  <c:v>5.9299926757810226</c:v>
                </c:pt>
                <c:pt idx="358">
                  <c:v>5.9700012207030113</c:v>
                </c:pt>
                <c:pt idx="359">
                  <c:v>5.9499816894530113</c:v>
                </c:pt>
                <c:pt idx="360">
                  <c:v>5.9599914550780113</c:v>
                </c:pt>
                <c:pt idx="361">
                  <c:v>6</c:v>
                </c:pt>
                <c:pt idx="362">
                  <c:v>6.0299987792969887</c:v>
                </c:pt>
                <c:pt idx="363">
                  <c:v>6.0899963378910229</c:v>
                </c:pt>
                <c:pt idx="364">
                  <c:v>6.1600036621089771</c:v>
                </c:pt>
                <c:pt idx="365">
                  <c:v>6.1999816894530113</c:v>
                </c:pt>
                <c:pt idx="366">
                  <c:v>6.22998046875</c:v>
                </c:pt>
                <c:pt idx="367">
                  <c:v>6.2699890136719887</c:v>
                </c:pt>
                <c:pt idx="368">
                  <c:v>6.3299865722660229</c:v>
                </c:pt>
                <c:pt idx="369">
                  <c:v>6.2999877929689774</c:v>
                </c:pt>
                <c:pt idx="370">
                  <c:v>6.2799987792969887</c:v>
                </c:pt>
                <c:pt idx="371">
                  <c:v>6.2599792480469887</c:v>
                </c:pt>
                <c:pt idx="372">
                  <c:v>6.22998046875</c:v>
                </c:pt>
                <c:pt idx="373">
                  <c:v>6.22998046875</c:v>
                </c:pt>
                <c:pt idx="374">
                  <c:v>6.1999816894530113</c:v>
                </c:pt>
                <c:pt idx="375">
                  <c:v>6.2099914550780113</c:v>
                </c:pt>
                <c:pt idx="376">
                  <c:v>6.1799926757810226</c:v>
                </c:pt>
                <c:pt idx="377">
                  <c:v>6.1300048828130116</c:v>
                </c:pt>
                <c:pt idx="378">
                  <c:v>6.1300048828130116</c:v>
                </c:pt>
                <c:pt idx="379">
                  <c:v>6.0999755859380116</c:v>
                </c:pt>
                <c:pt idx="380">
                  <c:v>6.1300048828130116</c:v>
                </c:pt>
                <c:pt idx="381">
                  <c:v>6.0899963378910229</c:v>
                </c:pt>
                <c:pt idx="382">
                  <c:v>6.0399780273439774</c:v>
                </c:pt>
                <c:pt idx="383">
                  <c:v>6.0299987792969887</c:v>
                </c:pt>
                <c:pt idx="384">
                  <c:v>6.0099792480469887</c:v>
                </c:pt>
                <c:pt idx="385">
                  <c:v>5.989990234375</c:v>
                </c:pt>
                <c:pt idx="386">
                  <c:v>5.9700012207030113</c:v>
                </c:pt>
                <c:pt idx="387">
                  <c:v>5.9299926757810226</c:v>
                </c:pt>
                <c:pt idx="388">
                  <c:v>5.9400024414060226</c:v>
                </c:pt>
                <c:pt idx="389">
                  <c:v>5.9299926757810226</c:v>
                </c:pt>
                <c:pt idx="390">
                  <c:v>5.9100036621089771</c:v>
                </c:pt>
                <c:pt idx="391">
                  <c:v>5.8899841308589771</c:v>
                </c:pt>
                <c:pt idx="392">
                  <c:v>5.8499755859380116</c:v>
                </c:pt>
                <c:pt idx="393">
                  <c:v>5.8199768066410229</c:v>
                </c:pt>
                <c:pt idx="394">
                  <c:v>5.8299865722660229</c:v>
                </c:pt>
                <c:pt idx="395">
                  <c:v>5.7899780273439774</c:v>
                </c:pt>
                <c:pt idx="396">
                  <c:v>5.7999877929689774</c:v>
                </c:pt>
                <c:pt idx="397">
                  <c:v>5.7999877929689774</c:v>
                </c:pt>
                <c:pt idx="398">
                  <c:v>5.72998046875</c:v>
                </c:pt>
                <c:pt idx="399">
                  <c:v>5.75</c:v>
                </c:pt>
                <c:pt idx="400">
                  <c:v>5.7200012207030113</c:v>
                </c:pt>
                <c:pt idx="401">
                  <c:v>5.7099914550780113</c:v>
                </c:pt>
                <c:pt idx="402">
                  <c:v>5.6900024414060226</c:v>
                </c:pt>
                <c:pt idx="403">
                  <c:v>5.6799926757810226</c:v>
                </c:pt>
                <c:pt idx="404">
                  <c:v>5.6600036621089771</c:v>
                </c:pt>
                <c:pt idx="405">
                  <c:v>5.6099853515630116</c:v>
                </c:pt>
                <c:pt idx="406">
                  <c:v>5.5899963378910229</c:v>
                </c:pt>
                <c:pt idx="407">
                  <c:v>5.5799865722660229</c:v>
                </c:pt>
                <c:pt idx="408">
                  <c:v>5.5299987792969887</c:v>
                </c:pt>
                <c:pt idx="409">
                  <c:v>5.489990234375</c:v>
                </c:pt>
                <c:pt idx="410">
                  <c:v>5.5</c:v>
                </c:pt>
                <c:pt idx="411">
                  <c:v>5.5199890136719887</c:v>
                </c:pt>
                <c:pt idx="412">
                  <c:v>5.489990234375</c:v>
                </c:pt>
                <c:pt idx="413">
                  <c:v>5.5</c:v>
                </c:pt>
                <c:pt idx="414">
                  <c:v>5.5099792480469887</c:v>
                </c:pt>
                <c:pt idx="415">
                  <c:v>5.4700012207030113</c:v>
                </c:pt>
                <c:pt idx="416">
                  <c:v>5.5299987792969887</c:v>
                </c:pt>
                <c:pt idx="417">
                  <c:v>5.5099792480469887</c:v>
                </c:pt>
                <c:pt idx="418">
                  <c:v>5.5699768066410229</c:v>
                </c:pt>
                <c:pt idx="419">
                  <c:v>5.6099853515630116</c:v>
                </c:pt>
                <c:pt idx="420">
                  <c:v>5.6099853515630116</c:v>
                </c:pt>
                <c:pt idx="421">
                  <c:v>5.6199951171880116</c:v>
                </c:pt>
                <c:pt idx="422">
                  <c:v>5.5699768066410229</c:v>
                </c:pt>
                <c:pt idx="423">
                  <c:v>5.5299987792969887</c:v>
                </c:pt>
                <c:pt idx="424">
                  <c:v>5.5299987792969887</c:v>
                </c:pt>
                <c:pt idx="425">
                  <c:v>5.5</c:v>
                </c:pt>
                <c:pt idx="426">
                  <c:v>5.5299987792969887</c:v>
                </c:pt>
                <c:pt idx="427">
                  <c:v>5.5399780273439774</c:v>
                </c:pt>
                <c:pt idx="428">
                  <c:v>5.5299987792969887</c:v>
                </c:pt>
                <c:pt idx="429">
                  <c:v>5.5699768066410229</c:v>
                </c:pt>
                <c:pt idx="430">
                  <c:v>5.5399780273439774</c:v>
                </c:pt>
                <c:pt idx="431">
                  <c:v>5.5299987792969887</c:v>
                </c:pt>
                <c:pt idx="432">
                  <c:v>5.5</c:v>
                </c:pt>
                <c:pt idx="433">
                  <c:v>5.5</c:v>
                </c:pt>
                <c:pt idx="434">
                  <c:v>5.5099792480469887</c:v>
                </c:pt>
                <c:pt idx="435">
                  <c:v>5.5299987792969887</c:v>
                </c:pt>
                <c:pt idx="436">
                  <c:v>5.5299987792969887</c:v>
                </c:pt>
                <c:pt idx="437">
                  <c:v>5.5099792480469887</c:v>
                </c:pt>
                <c:pt idx="438">
                  <c:v>5.5399780273439774</c:v>
                </c:pt>
                <c:pt idx="439">
                  <c:v>5.5099792480469887</c:v>
                </c:pt>
                <c:pt idx="440">
                  <c:v>5.5199890136719887</c:v>
                </c:pt>
                <c:pt idx="441">
                  <c:v>5.489990234375</c:v>
                </c:pt>
                <c:pt idx="442">
                  <c:v>5.5</c:v>
                </c:pt>
                <c:pt idx="443">
                  <c:v>5.5099792480469887</c:v>
                </c:pt>
                <c:pt idx="444">
                  <c:v>5.5099792480469887</c:v>
                </c:pt>
                <c:pt idx="445">
                  <c:v>5.4599914550780113</c:v>
                </c:pt>
                <c:pt idx="446">
                  <c:v>5.47998046875</c:v>
                </c:pt>
                <c:pt idx="447">
                  <c:v>5.489990234375</c:v>
                </c:pt>
                <c:pt idx="448">
                  <c:v>5.4400024414060226</c:v>
                </c:pt>
                <c:pt idx="449">
                  <c:v>5.4599914550780113</c:v>
                </c:pt>
                <c:pt idx="450">
                  <c:v>5.4299926757810226</c:v>
                </c:pt>
                <c:pt idx="451">
                  <c:v>5.4199829101560226</c:v>
                </c:pt>
                <c:pt idx="452">
                  <c:v>5.3299865722660229</c:v>
                </c:pt>
                <c:pt idx="453">
                  <c:v>5.2599792480469887</c:v>
                </c:pt>
                <c:pt idx="454">
                  <c:v>5.2200012207030113</c:v>
                </c:pt>
                <c:pt idx="455">
                  <c:v>5.1300048828130116</c:v>
                </c:pt>
                <c:pt idx="456">
                  <c:v>5.0699768066410229</c:v>
                </c:pt>
                <c:pt idx="457">
                  <c:v>5.0299987792969887</c:v>
                </c:pt>
                <c:pt idx="458">
                  <c:v>5.0199890136719887</c:v>
                </c:pt>
                <c:pt idx="459">
                  <c:v>4.97998046875</c:v>
                </c:pt>
                <c:pt idx="460">
                  <c:v>4.9400024414060226</c:v>
                </c:pt>
                <c:pt idx="461">
                  <c:v>4.9599914550780113</c:v>
                </c:pt>
                <c:pt idx="462">
                  <c:v>4.9299926757810226</c:v>
                </c:pt>
                <c:pt idx="463">
                  <c:v>4.9299926757810226</c:v>
                </c:pt>
                <c:pt idx="464">
                  <c:v>4.9100036621089771</c:v>
                </c:pt>
                <c:pt idx="465">
                  <c:v>4.8899841308589771</c:v>
                </c:pt>
                <c:pt idx="466">
                  <c:v>4.8399963378910229</c:v>
                </c:pt>
                <c:pt idx="467">
                  <c:v>4.8299865722660229</c:v>
                </c:pt>
                <c:pt idx="468">
                  <c:v>4.8299865722660229</c:v>
                </c:pt>
                <c:pt idx="469">
                  <c:v>4.7999877929689774</c:v>
                </c:pt>
                <c:pt idx="470">
                  <c:v>4.7799987792969887</c:v>
                </c:pt>
                <c:pt idx="471">
                  <c:v>4.739990234375</c:v>
                </c:pt>
                <c:pt idx="472">
                  <c:v>4.72998046875</c:v>
                </c:pt>
                <c:pt idx="473">
                  <c:v>4.6900024414060226</c:v>
                </c:pt>
                <c:pt idx="474">
                  <c:v>4.6399841308589771</c:v>
                </c:pt>
                <c:pt idx="475">
                  <c:v>4.5999755859380116</c:v>
                </c:pt>
                <c:pt idx="476">
                  <c:v>4.5699768066410229</c:v>
                </c:pt>
                <c:pt idx="477">
                  <c:v>4.5299987792969887</c:v>
                </c:pt>
                <c:pt idx="478">
                  <c:v>4.5199890136719887</c:v>
                </c:pt>
                <c:pt idx="479">
                  <c:v>4.4700012207030113</c:v>
                </c:pt>
                <c:pt idx="480">
                  <c:v>4.4700012207030113</c:v>
                </c:pt>
                <c:pt idx="481">
                  <c:v>4.4299926757810226</c:v>
                </c:pt>
                <c:pt idx="482">
                  <c:v>4.4100036621089771</c:v>
                </c:pt>
                <c:pt idx="483">
                  <c:v>4.3299865722660229</c:v>
                </c:pt>
                <c:pt idx="484">
                  <c:v>4.3299865722660229</c:v>
                </c:pt>
                <c:pt idx="485">
                  <c:v>4.2699890136719887</c:v>
                </c:pt>
                <c:pt idx="486">
                  <c:v>4.25</c:v>
                </c:pt>
                <c:pt idx="487">
                  <c:v>4.22998046875</c:v>
                </c:pt>
                <c:pt idx="488">
                  <c:v>4.2099914550780113</c:v>
                </c:pt>
                <c:pt idx="489">
                  <c:v>4.1699829101560226</c:v>
                </c:pt>
                <c:pt idx="490">
                  <c:v>4.1300048828130116</c:v>
                </c:pt>
                <c:pt idx="491">
                  <c:v>4.0899963378910229</c:v>
                </c:pt>
                <c:pt idx="492">
                  <c:v>4.0699768066410229</c:v>
                </c:pt>
                <c:pt idx="493">
                  <c:v>4.0299987792969887</c:v>
                </c:pt>
                <c:pt idx="494">
                  <c:v>4</c:v>
                </c:pt>
                <c:pt idx="495">
                  <c:v>3.989990234375</c:v>
                </c:pt>
                <c:pt idx="496">
                  <c:v>3.9499816894530113</c:v>
                </c:pt>
                <c:pt idx="497">
                  <c:v>3.9299926757810226</c:v>
                </c:pt>
                <c:pt idx="498">
                  <c:v>3.9299926757810226</c:v>
                </c:pt>
                <c:pt idx="499">
                  <c:v>3.9199829101560226</c:v>
                </c:pt>
                <c:pt idx="500">
                  <c:v>3.8999938964839771</c:v>
                </c:pt>
                <c:pt idx="501">
                  <c:v>3.8699951171880116</c:v>
                </c:pt>
                <c:pt idx="502">
                  <c:v>3.8299865722660229</c:v>
                </c:pt>
                <c:pt idx="503">
                  <c:v>3.8299865722660229</c:v>
                </c:pt>
                <c:pt idx="504">
                  <c:v>3.7899780273439774</c:v>
                </c:pt>
                <c:pt idx="505">
                  <c:v>3.7799987792969887</c:v>
                </c:pt>
                <c:pt idx="506">
                  <c:v>3.75</c:v>
                </c:pt>
                <c:pt idx="507">
                  <c:v>3.72998046875</c:v>
                </c:pt>
                <c:pt idx="508">
                  <c:v>3.7099914550780113</c:v>
                </c:pt>
                <c:pt idx="509">
                  <c:v>3.6799926757810226</c:v>
                </c:pt>
                <c:pt idx="510">
                  <c:v>3.6699829101560226</c:v>
                </c:pt>
                <c:pt idx="511">
                  <c:v>3.6499938964839771</c:v>
                </c:pt>
                <c:pt idx="512">
                  <c:v>3.6499938964839771</c:v>
                </c:pt>
                <c:pt idx="513">
                  <c:v>3.6300048828130116</c:v>
                </c:pt>
                <c:pt idx="514">
                  <c:v>3.6099853515630116</c:v>
                </c:pt>
                <c:pt idx="515">
                  <c:v>3.6099853515630116</c:v>
                </c:pt>
                <c:pt idx="516">
                  <c:v>3.5699768066410229</c:v>
                </c:pt>
                <c:pt idx="517">
                  <c:v>3.5499877929689774</c:v>
                </c:pt>
                <c:pt idx="518">
                  <c:v>3.5299987792969887</c:v>
                </c:pt>
                <c:pt idx="519">
                  <c:v>3.5</c:v>
                </c:pt>
                <c:pt idx="520">
                  <c:v>3.5199890136719887</c:v>
                </c:pt>
                <c:pt idx="521">
                  <c:v>3.5</c:v>
                </c:pt>
                <c:pt idx="522">
                  <c:v>3.47998046875</c:v>
                </c:pt>
                <c:pt idx="523">
                  <c:v>3.4299926757810226</c:v>
                </c:pt>
                <c:pt idx="524">
                  <c:v>3.4400024414060226</c:v>
                </c:pt>
                <c:pt idx="525">
                  <c:v>3.4100036621089771</c:v>
                </c:pt>
                <c:pt idx="526">
                  <c:v>3.3699951171880116</c:v>
                </c:pt>
                <c:pt idx="527">
                  <c:v>3.3599853515630116</c:v>
                </c:pt>
                <c:pt idx="528">
                  <c:v>3.3099975585939774</c:v>
                </c:pt>
                <c:pt idx="529">
                  <c:v>3.3199768066410229</c:v>
                </c:pt>
                <c:pt idx="530">
                  <c:v>3.2999877929689774</c:v>
                </c:pt>
                <c:pt idx="531">
                  <c:v>3.2999877929689774</c:v>
                </c:pt>
                <c:pt idx="532">
                  <c:v>3.2699890136719887</c:v>
                </c:pt>
                <c:pt idx="533">
                  <c:v>3.22998046875</c:v>
                </c:pt>
                <c:pt idx="534">
                  <c:v>3.239990234375</c:v>
                </c:pt>
                <c:pt idx="535">
                  <c:v>3.22998046875</c:v>
                </c:pt>
                <c:pt idx="536">
                  <c:v>3.1900024414060226</c:v>
                </c:pt>
                <c:pt idx="537">
                  <c:v>3.1499938964839771</c:v>
                </c:pt>
                <c:pt idx="538">
                  <c:v>3.1600036621089771</c:v>
                </c:pt>
                <c:pt idx="539">
                  <c:v>3.1300048828130116</c:v>
                </c:pt>
                <c:pt idx="540">
                  <c:v>3.1300048828130116</c:v>
                </c:pt>
                <c:pt idx="541">
                  <c:v>3.0699768066410229</c:v>
                </c:pt>
                <c:pt idx="542">
                  <c:v>3.0399780273439774</c:v>
                </c:pt>
                <c:pt idx="543">
                  <c:v>3.0299987792969887</c:v>
                </c:pt>
                <c:pt idx="544">
                  <c:v>3</c:v>
                </c:pt>
                <c:pt idx="545">
                  <c:v>2.9400024414060226</c:v>
                </c:pt>
                <c:pt idx="546">
                  <c:v>2.9499816894530113</c:v>
                </c:pt>
                <c:pt idx="547">
                  <c:v>2.9299926757810226</c:v>
                </c:pt>
                <c:pt idx="548">
                  <c:v>2.8899841308589771</c:v>
                </c:pt>
                <c:pt idx="549">
                  <c:v>2.8699951171880116</c:v>
                </c:pt>
                <c:pt idx="550">
                  <c:v>2.8399963378910229</c:v>
                </c:pt>
                <c:pt idx="551">
                  <c:v>2.8099975585939774</c:v>
                </c:pt>
                <c:pt idx="552">
                  <c:v>2.7999877929689774</c:v>
                </c:pt>
                <c:pt idx="553">
                  <c:v>2.7699890136719887</c:v>
                </c:pt>
                <c:pt idx="554">
                  <c:v>2.75</c:v>
                </c:pt>
                <c:pt idx="555">
                  <c:v>2.75</c:v>
                </c:pt>
                <c:pt idx="556">
                  <c:v>2.72998046875</c:v>
                </c:pt>
                <c:pt idx="557">
                  <c:v>2.6900024414060226</c:v>
                </c:pt>
                <c:pt idx="558">
                  <c:v>2.6699829101560226</c:v>
                </c:pt>
                <c:pt idx="559">
                  <c:v>2.6499938964839771</c:v>
                </c:pt>
                <c:pt idx="560">
                  <c:v>2.6399841308589771</c:v>
                </c:pt>
                <c:pt idx="561">
                  <c:v>2.6499938964839771</c:v>
                </c:pt>
                <c:pt idx="562">
                  <c:v>2.6199951171880116</c:v>
                </c:pt>
                <c:pt idx="563">
                  <c:v>2.5899963378910229</c:v>
                </c:pt>
                <c:pt idx="564">
                  <c:v>2.5699768066410229</c:v>
                </c:pt>
                <c:pt idx="565">
                  <c:v>2.5299987792969887</c:v>
                </c:pt>
                <c:pt idx="566">
                  <c:v>2.5</c:v>
                </c:pt>
                <c:pt idx="567">
                  <c:v>2.4599914550780113</c:v>
                </c:pt>
                <c:pt idx="568">
                  <c:v>2.4100036621089771</c:v>
                </c:pt>
                <c:pt idx="569">
                  <c:v>2.3699951171880116</c:v>
                </c:pt>
                <c:pt idx="570">
                  <c:v>2.3599853515630116</c:v>
                </c:pt>
                <c:pt idx="571">
                  <c:v>2.3299865722660229</c:v>
                </c:pt>
                <c:pt idx="572">
                  <c:v>2.3299865722660229</c:v>
                </c:pt>
                <c:pt idx="573">
                  <c:v>2.2999877929689774</c:v>
                </c:pt>
                <c:pt idx="574">
                  <c:v>2.2599792480469887</c:v>
                </c:pt>
                <c:pt idx="575">
                  <c:v>2.22998046875</c:v>
                </c:pt>
                <c:pt idx="576">
                  <c:v>2.1900024414060226</c:v>
                </c:pt>
                <c:pt idx="577">
                  <c:v>2.1699829101560226</c:v>
                </c:pt>
                <c:pt idx="578">
                  <c:v>2.1300048828130116</c:v>
                </c:pt>
                <c:pt idx="579">
                  <c:v>2.1300048828130116</c:v>
                </c:pt>
                <c:pt idx="580">
                  <c:v>2.0899963378910229</c:v>
                </c:pt>
                <c:pt idx="581">
                  <c:v>2.0699768066410229</c:v>
                </c:pt>
                <c:pt idx="582">
                  <c:v>2.0299987792969887</c:v>
                </c:pt>
                <c:pt idx="583">
                  <c:v>2.0299987792969887</c:v>
                </c:pt>
                <c:pt idx="584">
                  <c:v>2.0199890136719887</c:v>
                </c:pt>
                <c:pt idx="585">
                  <c:v>1.989990234375</c:v>
                </c:pt>
                <c:pt idx="586">
                  <c:v>2</c:v>
                </c:pt>
                <c:pt idx="587">
                  <c:v>1.9599914550780113</c:v>
                </c:pt>
                <c:pt idx="588">
                  <c:v>1.9299926757810226</c:v>
                </c:pt>
                <c:pt idx="589">
                  <c:v>1.9199829101560226</c:v>
                </c:pt>
                <c:pt idx="590">
                  <c:v>1.9400024414060226</c:v>
                </c:pt>
                <c:pt idx="591">
                  <c:v>1.9299926757810226</c:v>
                </c:pt>
                <c:pt idx="592">
                  <c:v>1.9299926757810226</c:v>
                </c:pt>
                <c:pt idx="593">
                  <c:v>1.9199829101560226</c:v>
                </c:pt>
                <c:pt idx="594">
                  <c:v>1.9100036621089771</c:v>
                </c:pt>
                <c:pt idx="595">
                  <c:v>1.8699951171880116</c:v>
                </c:pt>
                <c:pt idx="596">
                  <c:v>1.8399963378910229</c:v>
                </c:pt>
                <c:pt idx="597">
                  <c:v>1.8299865722660229</c:v>
                </c:pt>
                <c:pt idx="598">
                  <c:v>1.7999877929689774</c:v>
                </c:pt>
                <c:pt idx="599">
                  <c:v>1.7599792480469887</c:v>
                </c:pt>
                <c:pt idx="600">
                  <c:v>1.72998046875</c:v>
                </c:pt>
                <c:pt idx="601">
                  <c:v>1.72998046875</c:v>
                </c:pt>
                <c:pt idx="602">
                  <c:v>1.6900024414060226</c:v>
                </c:pt>
                <c:pt idx="603">
                  <c:v>1.6699829101560226</c:v>
                </c:pt>
                <c:pt idx="604">
                  <c:v>1.6399841308589771</c:v>
                </c:pt>
                <c:pt idx="605">
                  <c:v>1.6099853515630116</c:v>
                </c:pt>
                <c:pt idx="606">
                  <c:v>1.5699768066410229</c:v>
                </c:pt>
                <c:pt idx="607">
                  <c:v>1.5299987792969887</c:v>
                </c:pt>
                <c:pt idx="608">
                  <c:v>1.5</c:v>
                </c:pt>
                <c:pt idx="609">
                  <c:v>1.4700012207030113</c:v>
                </c:pt>
                <c:pt idx="610">
                  <c:v>1.4299926757810226</c:v>
                </c:pt>
                <c:pt idx="611">
                  <c:v>1.4100036621089771</c:v>
                </c:pt>
                <c:pt idx="612">
                  <c:v>1.3699951171880116</c:v>
                </c:pt>
                <c:pt idx="613">
                  <c:v>1.3299865722660229</c:v>
                </c:pt>
                <c:pt idx="614">
                  <c:v>1.3099975585939774</c:v>
                </c:pt>
                <c:pt idx="615">
                  <c:v>1.25</c:v>
                </c:pt>
                <c:pt idx="616">
                  <c:v>1.2099914550780113</c:v>
                </c:pt>
                <c:pt idx="617">
                  <c:v>1.1900024414060226</c:v>
                </c:pt>
                <c:pt idx="618">
                  <c:v>1.1399841308589771</c:v>
                </c:pt>
                <c:pt idx="619">
                  <c:v>1.1300048828130116</c:v>
                </c:pt>
                <c:pt idx="620">
                  <c:v>1.1099853515630116</c:v>
                </c:pt>
                <c:pt idx="621">
                  <c:v>1.0699768066410229</c:v>
                </c:pt>
                <c:pt idx="622">
                  <c:v>1.0299987792969887</c:v>
                </c:pt>
                <c:pt idx="623">
                  <c:v>1</c:v>
                </c:pt>
                <c:pt idx="624">
                  <c:v>0.94998168945301131</c:v>
                </c:pt>
                <c:pt idx="625">
                  <c:v>0.91998291015602263</c:v>
                </c:pt>
                <c:pt idx="626">
                  <c:v>0.92999267578102263</c:v>
                </c:pt>
                <c:pt idx="627">
                  <c:v>0.8899841308589771</c:v>
                </c:pt>
                <c:pt idx="628">
                  <c:v>0.85998535156301159</c:v>
                </c:pt>
                <c:pt idx="629">
                  <c:v>0.86999511718801159</c:v>
                </c:pt>
                <c:pt idx="630">
                  <c:v>0.8399963378910229</c:v>
                </c:pt>
                <c:pt idx="631">
                  <c:v>0.8299865722660229</c:v>
                </c:pt>
                <c:pt idx="632">
                  <c:v>0.79998779296897737</c:v>
                </c:pt>
                <c:pt idx="633">
                  <c:v>0.75997924804698869</c:v>
                </c:pt>
                <c:pt idx="634">
                  <c:v>0.72998046875</c:v>
                </c:pt>
                <c:pt idx="635">
                  <c:v>0.69000244140602263</c:v>
                </c:pt>
                <c:pt idx="636">
                  <c:v>0.6499938964839771</c:v>
                </c:pt>
                <c:pt idx="637">
                  <c:v>0.63000488281301159</c:v>
                </c:pt>
                <c:pt idx="638">
                  <c:v>0.59997558593801159</c:v>
                </c:pt>
                <c:pt idx="639">
                  <c:v>0.5799865722660229</c:v>
                </c:pt>
                <c:pt idx="640">
                  <c:v>0.54998779296897737</c:v>
                </c:pt>
                <c:pt idx="641">
                  <c:v>0.52999877929698869</c:v>
                </c:pt>
                <c:pt idx="642">
                  <c:v>0.52999877929698869</c:v>
                </c:pt>
                <c:pt idx="643">
                  <c:v>0.489990234375</c:v>
                </c:pt>
                <c:pt idx="644">
                  <c:v>0.44000244140602263</c:v>
                </c:pt>
                <c:pt idx="645">
                  <c:v>0.52999877929698869</c:v>
                </c:pt>
                <c:pt idx="646">
                  <c:v>0.54998779296897737</c:v>
                </c:pt>
                <c:pt idx="647">
                  <c:v>0.52999877929698869</c:v>
                </c:pt>
                <c:pt idx="648">
                  <c:v>0.59997558593801159</c:v>
                </c:pt>
                <c:pt idx="649">
                  <c:v>0.66998291015602263</c:v>
                </c:pt>
                <c:pt idx="650">
                  <c:v>0.72998046875</c:v>
                </c:pt>
                <c:pt idx="651">
                  <c:v>0.78997802734397737</c:v>
                </c:pt>
                <c:pt idx="652">
                  <c:v>0.70999145507801131</c:v>
                </c:pt>
                <c:pt idx="653">
                  <c:v>0.69000244140602263</c:v>
                </c:pt>
                <c:pt idx="654">
                  <c:v>0.6600036621089771</c:v>
                </c:pt>
                <c:pt idx="655">
                  <c:v>0.6499938964839771</c:v>
                </c:pt>
                <c:pt idx="656">
                  <c:v>0.66998291015602263</c:v>
                </c:pt>
                <c:pt idx="657">
                  <c:v>0.63000488281301159</c:v>
                </c:pt>
                <c:pt idx="658">
                  <c:v>0.5799865722660229</c:v>
                </c:pt>
                <c:pt idx="659">
                  <c:v>0.5699768066410229</c:v>
                </c:pt>
                <c:pt idx="660">
                  <c:v>0.52999877929698869</c:v>
                </c:pt>
                <c:pt idx="661">
                  <c:v>0.5</c:v>
                </c:pt>
                <c:pt idx="662">
                  <c:v>0.45999145507801131</c:v>
                </c:pt>
                <c:pt idx="663">
                  <c:v>0.42999267578102263</c:v>
                </c:pt>
                <c:pt idx="664">
                  <c:v>0.4100036621089771</c:v>
                </c:pt>
                <c:pt idx="665">
                  <c:v>0.38000488281301159</c:v>
                </c:pt>
                <c:pt idx="666">
                  <c:v>0.3299865722660229</c:v>
                </c:pt>
                <c:pt idx="667">
                  <c:v>0.3299865722660229</c:v>
                </c:pt>
                <c:pt idx="668">
                  <c:v>0.29998779296897737</c:v>
                </c:pt>
                <c:pt idx="669">
                  <c:v>0.3199768066410229</c:v>
                </c:pt>
                <c:pt idx="670">
                  <c:v>0.28997802734397737</c:v>
                </c:pt>
                <c:pt idx="671">
                  <c:v>0.26998901367198869</c:v>
                </c:pt>
                <c:pt idx="672">
                  <c:v>0.22998046875</c:v>
                </c:pt>
                <c:pt idx="673">
                  <c:v>0.20999145507801131</c:v>
                </c:pt>
                <c:pt idx="674">
                  <c:v>0.16998291015602263</c:v>
                </c:pt>
                <c:pt idx="675">
                  <c:v>0.11999511718801159</c:v>
                </c:pt>
                <c:pt idx="676">
                  <c:v>6.9976806641022904E-2</c:v>
                </c:pt>
                <c:pt idx="677">
                  <c:v>2.9998779296988687E-2</c:v>
                </c:pt>
                <c:pt idx="678">
                  <c:v>4.9987792968977374E-2</c:v>
                </c:pt>
                <c:pt idx="679">
                  <c:v>2.9998779296988687E-2</c:v>
                </c:pt>
                <c:pt idx="680">
                  <c:v>0</c:v>
                </c:pt>
                <c:pt idx="681">
                  <c:v>1.9989013671988687E-2</c:v>
                </c:pt>
                <c:pt idx="682">
                  <c:v>2.9998779296988687E-2</c:v>
                </c:pt>
                <c:pt idx="683">
                  <c:v>9.9792480469886868E-3</c:v>
                </c:pt>
                <c:pt idx="684">
                  <c:v>0</c:v>
                </c:pt>
                <c:pt idx="685">
                  <c:v>1.0299987792969887</c:v>
                </c:pt>
                <c:pt idx="686">
                  <c:v>1.1799926757810226</c:v>
                </c:pt>
                <c:pt idx="687">
                  <c:v>1.1600036621089771</c:v>
                </c:pt>
                <c:pt idx="688">
                  <c:v>1.1999816894530113</c:v>
                </c:pt>
                <c:pt idx="689">
                  <c:v>1.22998046875</c:v>
                </c:pt>
                <c:pt idx="690">
                  <c:v>1.25</c:v>
                </c:pt>
                <c:pt idx="691">
                  <c:v>1.3299865722660229</c:v>
                </c:pt>
                <c:pt idx="692">
                  <c:v>1.4299926757810226</c:v>
                </c:pt>
                <c:pt idx="693">
                  <c:v>1.4499816894530113</c:v>
                </c:pt>
                <c:pt idx="694">
                  <c:v>1.4299926757810226</c:v>
                </c:pt>
                <c:pt idx="695">
                  <c:v>1.5499877929689774</c:v>
                </c:pt>
                <c:pt idx="696">
                  <c:v>1.6699829101560226</c:v>
                </c:pt>
                <c:pt idx="697">
                  <c:v>1.8299865722660229</c:v>
                </c:pt>
                <c:pt idx="698">
                  <c:v>1.9299926757810226</c:v>
                </c:pt>
                <c:pt idx="699">
                  <c:v>2.0299987792969887</c:v>
                </c:pt>
                <c:pt idx="700">
                  <c:v>2.1300048828130116</c:v>
                </c:pt>
                <c:pt idx="701">
                  <c:v>2.1999816894530113</c:v>
                </c:pt>
                <c:pt idx="702">
                  <c:v>2.1799926757810226</c:v>
                </c:pt>
                <c:pt idx="703">
                  <c:v>2.22998046875</c:v>
                </c:pt>
                <c:pt idx="704">
                  <c:v>2.3299865722660229</c:v>
                </c:pt>
                <c:pt idx="705">
                  <c:v>2.4199829101560226</c:v>
                </c:pt>
                <c:pt idx="706">
                  <c:v>2.2799987792969887</c:v>
                </c:pt>
                <c:pt idx="707">
                  <c:v>2.22998046875</c:v>
                </c:pt>
                <c:pt idx="708">
                  <c:v>2.2799987792969887</c:v>
                </c:pt>
                <c:pt idx="709">
                  <c:v>2.3299865722660229</c:v>
                </c:pt>
                <c:pt idx="710">
                  <c:v>2.3999938964839771</c:v>
                </c:pt>
                <c:pt idx="711">
                  <c:v>2.4299926757810226</c:v>
                </c:pt>
                <c:pt idx="712">
                  <c:v>2.4499816894530113</c:v>
                </c:pt>
                <c:pt idx="713">
                  <c:v>2.4299926757810226</c:v>
                </c:pt>
                <c:pt idx="714">
                  <c:v>2.5</c:v>
                </c:pt>
                <c:pt idx="715">
                  <c:v>2.5</c:v>
                </c:pt>
                <c:pt idx="716">
                  <c:v>2.5299987792969887</c:v>
                </c:pt>
                <c:pt idx="717">
                  <c:v>2.5699768066410229</c:v>
                </c:pt>
                <c:pt idx="718">
                  <c:v>2.5999755859380116</c:v>
                </c:pt>
                <c:pt idx="719">
                  <c:v>2.5999755859380116</c:v>
                </c:pt>
                <c:pt idx="720">
                  <c:v>2.6399841308589771</c:v>
                </c:pt>
                <c:pt idx="721">
                  <c:v>2.6699829101560226</c:v>
                </c:pt>
                <c:pt idx="722">
                  <c:v>2.6600036621089771</c:v>
                </c:pt>
                <c:pt idx="723">
                  <c:v>2.6900024414060226</c:v>
                </c:pt>
                <c:pt idx="724">
                  <c:v>2.72998046875</c:v>
                </c:pt>
                <c:pt idx="725">
                  <c:v>2.75</c:v>
                </c:pt>
                <c:pt idx="726">
                  <c:v>2.7699890136719887</c:v>
                </c:pt>
                <c:pt idx="727">
                  <c:v>2.8099975585939774</c:v>
                </c:pt>
                <c:pt idx="728">
                  <c:v>2.8299865722660229</c:v>
                </c:pt>
                <c:pt idx="729">
                  <c:v>2.8699951171880116</c:v>
                </c:pt>
                <c:pt idx="730">
                  <c:v>-308.510009765625</c:v>
                </c:pt>
                <c:pt idx="731">
                  <c:v>5.8199768066410229</c:v>
                </c:pt>
                <c:pt idx="732">
                  <c:v>5.739990234375</c:v>
                </c:pt>
                <c:pt idx="733">
                  <c:v>5.8999938964839771</c:v>
                </c:pt>
                <c:pt idx="734">
                  <c:v>6.0499877929689774</c:v>
                </c:pt>
                <c:pt idx="735">
                  <c:v>6.4499816894530113</c:v>
                </c:pt>
                <c:pt idx="736">
                  <c:v>6.4599914550780113</c:v>
                </c:pt>
                <c:pt idx="737">
                  <c:v>6.1999816894530113</c:v>
                </c:pt>
                <c:pt idx="738">
                  <c:v>5.8899841308589771</c:v>
                </c:pt>
                <c:pt idx="739">
                  <c:v>6.0899963378910229</c:v>
                </c:pt>
                <c:pt idx="740">
                  <c:v>6.1799926757810226</c:v>
                </c:pt>
                <c:pt idx="741">
                  <c:v>6.0299987792969887</c:v>
                </c:pt>
                <c:pt idx="742">
                  <c:v>5.8499755859380116</c:v>
                </c:pt>
                <c:pt idx="743">
                  <c:v>6.0199890136719887</c:v>
                </c:pt>
                <c:pt idx="744">
                  <c:v>6.0999755859380116</c:v>
                </c:pt>
                <c:pt idx="745">
                  <c:v>6.3199768066410229</c:v>
                </c:pt>
                <c:pt idx="746">
                  <c:v>6.2799987792969887</c:v>
                </c:pt>
                <c:pt idx="747">
                  <c:v>6.239990234375</c:v>
                </c:pt>
                <c:pt idx="748">
                  <c:v>6.2699890136719887</c:v>
                </c:pt>
                <c:pt idx="749">
                  <c:v>6.1099853515630116</c:v>
                </c:pt>
                <c:pt idx="750">
                  <c:v>6.1600036621089771</c:v>
                </c:pt>
                <c:pt idx="751">
                  <c:v>6.0799865722660229</c:v>
                </c:pt>
                <c:pt idx="752">
                  <c:v>6.0499877929689774</c:v>
                </c:pt>
                <c:pt idx="753">
                  <c:v>5.8499755859380116</c:v>
                </c:pt>
                <c:pt idx="754">
                  <c:v>5.8499755859380116</c:v>
                </c:pt>
                <c:pt idx="755">
                  <c:v>5.7799987792969887</c:v>
                </c:pt>
                <c:pt idx="756">
                  <c:v>5.72998046875</c:v>
                </c:pt>
                <c:pt idx="757">
                  <c:v>5.7699890136719887</c:v>
                </c:pt>
                <c:pt idx="758">
                  <c:v>5.8299865722660229</c:v>
                </c:pt>
                <c:pt idx="759">
                  <c:v>5.6999816894530113</c:v>
                </c:pt>
                <c:pt idx="760">
                  <c:v>5.6600036621089771</c:v>
                </c:pt>
                <c:pt idx="761">
                  <c:v>5.6099853515630116</c:v>
                </c:pt>
                <c:pt idx="762">
                  <c:v>5.8899841308589771</c:v>
                </c:pt>
                <c:pt idx="763">
                  <c:v>5.989990234375</c:v>
                </c:pt>
                <c:pt idx="764">
                  <c:v>6.4299926757810226</c:v>
                </c:pt>
                <c:pt idx="765">
                  <c:v>6.6099853515630116</c:v>
                </c:pt>
                <c:pt idx="766">
                  <c:v>6.3099975585939774</c:v>
                </c:pt>
                <c:pt idx="767">
                  <c:v>6.1499938964839771</c:v>
                </c:pt>
                <c:pt idx="768">
                  <c:v>5.7999877929689774</c:v>
                </c:pt>
                <c:pt idx="769">
                  <c:v>5.7599792480469887</c:v>
                </c:pt>
                <c:pt idx="770">
                  <c:v>5.8399963378910229</c:v>
                </c:pt>
                <c:pt idx="771">
                  <c:v>5.9499816894530113</c:v>
                </c:pt>
                <c:pt idx="772">
                  <c:v>6.0999755859380116</c:v>
                </c:pt>
                <c:pt idx="773">
                  <c:v>6.1099853515630116</c:v>
                </c:pt>
                <c:pt idx="774">
                  <c:v>6.47998046875</c:v>
                </c:pt>
                <c:pt idx="775">
                  <c:v>6.5099792480469887</c:v>
                </c:pt>
                <c:pt idx="776">
                  <c:v>6.47998046875</c:v>
                </c:pt>
                <c:pt idx="777">
                  <c:v>6.3599853515630116</c:v>
                </c:pt>
                <c:pt idx="778">
                  <c:v>6.6600036621089771</c:v>
                </c:pt>
                <c:pt idx="779">
                  <c:v>6.5099792480469887</c:v>
                </c:pt>
                <c:pt idx="780">
                  <c:v>6.4599914550780113</c:v>
                </c:pt>
                <c:pt idx="781">
                  <c:v>6.3099975585939774</c:v>
                </c:pt>
                <c:pt idx="782">
                  <c:v>6.3800048828130116</c:v>
                </c:pt>
                <c:pt idx="783">
                  <c:v>6.5699768066410229</c:v>
                </c:pt>
                <c:pt idx="784">
                  <c:v>6.47998046875</c:v>
                </c:pt>
                <c:pt idx="785">
                  <c:v>6.3299865722660229</c:v>
                </c:pt>
                <c:pt idx="786">
                  <c:v>6.2699890136719887</c:v>
                </c:pt>
                <c:pt idx="787">
                  <c:v>6.1399841308589771</c:v>
                </c:pt>
                <c:pt idx="788">
                  <c:v>6.1699829101560226</c:v>
                </c:pt>
                <c:pt idx="789">
                  <c:v>6.1600036621089771</c:v>
                </c:pt>
                <c:pt idx="790">
                  <c:v>6.1900024414060226</c:v>
                </c:pt>
                <c:pt idx="791">
                  <c:v>5.9299926757810226</c:v>
                </c:pt>
                <c:pt idx="792">
                  <c:v>5.8099975585939774</c:v>
                </c:pt>
                <c:pt idx="793">
                  <c:v>5.8399963378910229</c:v>
                </c:pt>
                <c:pt idx="794">
                  <c:v>6</c:v>
                </c:pt>
                <c:pt idx="795">
                  <c:v>6.0799865722660229</c:v>
                </c:pt>
                <c:pt idx="796">
                  <c:v>6.0199890136719887</c:v>
                </c:pt>
                <c:pt idx="797">
                  <c:v>6.0799865722660229</c:v>
                </c:pt>
                <c:pt idx="798">
                  <c:v>6.2799987792969887</c:v>
                </c:pt>
                <c:pt idx="799">
                  <c:v>5.9199829101560226</c:v>
                </c:pt>
                <c:pt idx="800">
                  <c:v>5.8099975585939774</c:v>
                </c:pt>
                <c:pt idx="801">
                  <c:v>5.9400024414060226</c:v>
                </c:pt>
                <c:pt idx="802">
                  <c:v>5.9199829101560226</c:v>
                </c:pt>
                <c:pt idx="803">
                  <c:v>5.7599792480469887</c:v>
                </c:pt>
                <c:pt idx="804">
                  <c:v>5.9199829101560226</c:v>
                </c:pt>
                <c:pt idx="805">
                  <c:v>6.1600036621089771</c:v>
                </c:pt>
                <c:pt idx="806">
                  <c:v>6.0999755859380116</c:v>
                </c:pt>
                <c:pt idx="807">
                  <c:v>6</c:v>
                </c:pt>
                <c:pt idx="808">
                  <c:v>5.9400024414060226</c:v>
                </c:pt>
                <c:pt idx="809">
                  <c:v>5.9299926757810226</c:v>
                </c:pt>
                <c:pt idx="810">
                  <c:v>5.9299926757810226</c:v>
                </c:pt>
                <c:pt idx="811">
                  <c:v>6.1999816894530113</c:v>
                </c:pt>
                <c:pt idx="812">
                  <c:v>5.8800048828130116</c:v>
                </c:pt>
                <c:pt idx="813">
                  <c:v>5.8199768066410229</c:v>
                </c:pt>
                <c:pt idx="814">
                  <c:v>5.9100036621089771</c:v>
                </c:pt>
                <c:pt idx="815">
                  <c:v>5.9700012207030113</c:v>
                </c:pt>
                <c:pt idx="816">
                  <c:v>5.72998046875</c:v>
                </c:pt>
                <c:pt idx="817">
                  <c:v>5.739990234375</c:v>
                </c:pt>
                <c:pt idx="818">
                  <c:v>5.7699890136719887</c:v>
                </c:pt>
                <c:pt idx="819">
                  <c:v>5.7999877929689774</c:v>
                </c:pt>
                <c:pt idx="820">
                  <c:v>6.0099792480469887</c:v>
                </c:pt>
                <c:pt idx="821">
                  <c:v>6.1499938964839771</c:v>
                </c:pt>
                <c:pt idx="822">
                  <c:v>6.2200012207030113</c:v>
                </c:pt>
                <c:pt idx="823">
                  <c:v>6.0099792480469887</c:v>
                </c:pt>
                <c:pt idx="824">
                  <c:v>5.8899841308589771</c:v>
                </c:pt>
                <c:pt idx="825">
                  <c:v>5.75</c:v>
                </c:pt>
                <c:pt idx="826">
                  <c:v>5.6799926757810226</c:v>
                </c:pt>
                <c:pt idx="827">
                  <c:v>5.6799926757810226</c:v>
                </c:pt>
                <c:pt idx="828">
                  <c:v>5.6999816894530113</c:v>
                </c:pt>
                <c:pt idx="829">
                  <c:v>5.7799987792969887</c:v>
                </c:pt>
                <c:pt idx="830">
                  <c:v>5.8199768066410229</c:v>
                </c:pt>
                <c:pt idx="831">
                  <c:v>5.8099975585939774</c:v>
                </c:pt>
                <c:pt idx="832">
                  <c:v>5.7699890136719887</c:v>
                </c:pt>
                <c:pt idx="833">
                  <c:v>5.8399963378910229</c:v>
                </c:pt>
                <c:pt idx="834">
                  <c:v>5.9199829101560226</c:v>
                </c:pt>
                <c:pt idx="835">
                  <c:v>5.9700012207030113</c:v>
                </c:pt>
                <c:pt idx="836">
                  <c:v>5.97998046875</c:v>
                </c:pt>
                <c:pt idx="837">
                  <c:v>5.9700012207030113</c:v>
                </c:pt>
                <c:pt idx="838">
                  <c:v>5.9299926757810226</c:v>
                </c:pt>
                <c:pt idx="839">
                  <c:v>5.9499816894530113</c:v>
                </c:pt>
                <c:pt idx="840">
                  <c:v>6.0199890136719887</c:v>
                </c:pt>
                <c:pt idx="841">
                  <c:v>6.0099792480469887</c:v>
                </c:pt>
                <c:pt idx="842">
                  <c:v>6.0199890136719887</c:v>
                </c:pt>
                <c:pt idx="843">
                  <c:v>6</c:v>
                </c:pt>
                <c:pt idx="844">
                  <c:v>6.0699768066410229</c:v>
                </c:pt>
                <c:pt idx="845">
                  <c:v>6.1099853515630116</c:v>
                </c:pt>
                <c:pt idx="846">
                  <c:v>6.1499938964839771</c:v>
                </c:pt>
                <c:pt idx="847">
                  <c:v>6.1600036621089771</c:v>
                </c:pt>
                <c:pt idx="848">
                  <c:v>6.0899963378910229</c:v>
                </c:pt>
                <c:pt idx="849">
                  <c:v>6.1499938964839771</c:v>
                </c:pt>
                <c:pt idx="850">
                  <c:v>6.1300048828130116</c:v>
                </c:pt>
                <c:pt idx="851">
                  <c:v>6.1900024414060226</c:v>
                </c:pt>
                <c:pt idx="852">
                  <c:v>6.25</c:v>
                </c:pt>
                <c:pt idx="853">
                  <c:v>6.1999816894530113</c:v>
                </c:pt>
                <c:pt idx="854">
                  <c:v>6.1399841308589771</c:v>
                </c:pt>
                <c:pt idx="855">
                  <c:v>6.1300048828130116</c:v>
                </c:pt>
                <c:pt idx="856">
                  <c:v>6.0999755859380116</c:v>
                </c:pt>
                <c:pt idx="857">
                  <c:v>6.0199890136719887</c:v>
                </c:pt>
                <c:pt idx="858">
                  <c:v>5.9100036621089771</c:v>
                </c:pt>
                <c:pt idx="859">
                  <c:v>5.9599914550780113</c:v>
                </c:pt>
                <c:pt idx="860">
                  <c:v>6.0099792480469887</c:v>
                </c:pt>
                <c:pt idx="861">
                  <c:v>5.97998046875</c:v>
                </c:pt>
                <c:pt idx="862">
                  <c:v>6.1399841308589771</c:v>
                </c:pt>
                <c:pt idx="863">
                  <c:v>6.0799865722660229</c:v>
                </c:pt>
                <c:pt idx="864">
                  <c:v>6.0099792480469887</c:v>
                </c:pt>
                <c:pt idx="865">
                  <c:v>6.0099792480469887</c:v>
                </c:pt>
                <c:pt idx="866">
                  <c:v>6.0399780273439774</c:v>
                </c:pt>
                <c:pt idx="867">
                  <c:v>6.1399841308589771</c:v>
                </c:pt>
                <c:pt idx="868">
                  <c:v>6.0699768066410229</c:v>
                </c:pt>
                <c:pt idx="869">
                  <c:v>6</c:v>
                </c:pt>
                <c:pt idx="870">
                  <c:v>5.9599914550780113</c:v>
                </c:pt>
                <c:pt idx="871">
                  <c:v>5.9199829101560226</c:v>
                </c:pt>
                <c:pt idx="872">
                  <c:v>5.9100036621089771</c:v>
                </c:pt>
                <c:pt idx="873">
                  <c:v>5.9599914550780113</c:v>
                </c:pt>
                <c:pt idx="874">
                  <c:v>6.0299987792969887</c:v>
                </c:pt>
                <c:pt idx="875">
                  <c:v>6.0699768066410229</c:v>
                </c:pt>
                <c:pt idx="876">
                  <c:v>6</c:v>
                </c:pt>
                <c:pt idx="877">
                  <c:v>6.0299987792969887</c:v>
                </c:pt>
                <c:pt idx="878">
                  <c:v>6.1300048828130116</c:v>
                </c:pt>
                <c:pt idx="879">
                  <c:v>6.1199951171880116</c:v>
                </c:pt>
                <c:pt idx="880">
                  <c:v>6.0799865722660229</c:v>
                </c:pt>
                <c:pt idx="881">
                  <c:v>5.989990234375</c:v>
                </c:pt>
                <c:pt idx="882">
                  <c:v>5.97998046875</c:v>
                </c:pt>
                <c:pt idx="883">
                  <c:v>6.0799865722660229</c:v>
                </c:pt>
                <c:pt idx="884">
                  <c:v>6.1300048828130116</c:v>
                </c:pt>
                <c:pt idx="885">
                  <c:v>6.1099853515630116</c:v>
                </c:pt>
                <c:pt idx="886">
                  <c:v>6.0799865722660229</c:v>
                </c:pt>
                <c:pt idx="887">
                  <c:v>6.0099792480469887</c:v>
                </c:pt>
                <c:pt idx="888">
                  <c:v>6.0199890136719887</c:v>
                </c:pt>
                <c:pt idx="889">
                  <c:v>6.0099792480469887</c:v>
                </c:pt>
                <c:pt idx="890">
                  <c:v>6</c:v>
                </c:pt>
                <c:pt idx="891">
                  <c:v>5.989990234375</c:v>
                </c:pt>
                <c:pt idx="892">
                  <c:v>5.9599914550780113</c:v>
                </c:pt>
                <c:pt idx="893">
                  <c:v>5.97998046875</c:v>
                </c:pt>
                <c:pt idx="894">
                  <c:v>6.0199890136719887</c:v>
                </c:pt>
                <c:pt idx="895">
                  <c:v>6.0399780273439774</c:v>
                </c:pt>
                <c:pt idx="896">
                  <c:v>5.9100036621089771</c:v>
                </c:pt>
                <c:pt idx="897">
                  <c:v>5.9100036621089771</c:v>
                </c:pt>
                <c:pt idx="898">
                  <c:v>5.989990234375</c:v>
                </c:pt>
                <c:pt idx="899">
                  <c:v>5.9700012207030113</c:v>
                </c:pt>
                <c:pt idx="900">
                  <c:v>5.9599914550780113</c:v>
                </c:pt>
                <c:pt idx="901">
                  <c:v>5.9499816894530113</c:v>
                </c:pt>
                <c:pt idx="902">
                  <c:v>5.9100036621089771</c:v>
                </c:pt>
                <c:pt idx="903">
                  <c:v>5.97998046875</c:v>
                </c:pt>
                <c:pt idx="904">
                  <c:v>5.989990234375</c:v>
                </c:pt>
                <c:pt idx="905">
                  <c:v>6.0099792480469887</c:v>
                </c:pt>
                <c:pt idx="906">
                  <c:v>6.0699768066410229</c:v>
                </c:pt>
                <c:pt idx="907">
                  <c:v>6.0599975585939774</c:v>
                </c:pt>
                <c:pt idx="908">
                  <c:v>6.0699768066410229</c:v>
                </c:pt>
                <c:pt idx="909">
                  <c:v>5.9599914550780113</c:v>
                </c:pt>
                <c:pt idx="910">
                  <c:v>5.9400024414060226</c:v>
                </c:pt>
                <c:pt idx="911">
                  <c:v>5.9599914550780113</c:v>
                </c:pt>
                <c:pt idx="912">
                  <c:v>5.97998046875</c:v>
                </c:pt>
                <c:pt idx="913">
                  <c:v>6.0199890136719887</c:v>
                </c:pt>
                <c:pt idx="914">
                  <c:v>6.1199951171880116</c:v>
                </c:pt>
                <c:pt idx="915">
                  <c:v>6.1099853515630116</c:v>
                </c:pt>
                <c:pt idx="916">
                  <c:v>6.0899963378910229</c:v>
                </c:pt>
                <c:pt idx="917">
                  <c:v>6.1300048828130116</c:v>
                </c:pt>
                <c:pt idx="918">
                  <c:v>6.2999877929689774</c:v>
                </c:pt>
                <c:pt idx="919">
                  <c:v>6.4299926757810226</c:v>
                </c:pt>
                <c:pt idx="920">
                  <c:v>6.3299865722660229</c:v>
                </c:pt>
                <c:pt idx="921">
                  <c:v>6.3499755859380116</c:v>
                </c:pt>
                <c:pt idx="922">
                  <c:v>6.3099975585939774</c:v>
                </c:pt>
                <c:pt idx="923">
                  <c:v>6.3499755859380116</c:v>
                </c:pt>
                <c:pt idx="924">
                  <c:v>6.4199829101560226</c:v>
                </c:pt>
                <c:pt idx="925">
                  <c:v>6.489990234375</c:v>
                </c:pt>
                <c:pt idx="926">
                  <c:v>6.0299987792969887</c:v>
                </c:pt>
                <c:pt idx="927">
                  <c:v>6.0099792480469887</c:v>
                </c:pt>
                <c:pt idx="928">
                  <c:v>5.989990234375</c:v>
                </c:pt>
                <c:pt idx="929">
                  <c:v>5.97998046875</c:v>
                </c:pt>
                <c:pt idx="930">
                  <c:v>6.0299987792969887</c:v>
                </c:pt>
                <c:pt idx="931">
                  <c:v>6.0699768066410229</c:v>
                </c:pt>
                <c:pt idx="932">
                  <c:v>6.0999755859380116</c:v>
                </c:pt>
                <c:pt idx="933">
                  <c:v>6.1199951171880116</c:v>
                </c:pt>
                <c:pt idx="934">
                  <c:v>6.0899963378910229</c:v>
                </c:pt>
                <c:pt idx="935">
                  <c:v>6.1099853515630116</c:v>
                </c:pt>
                <c:pt idx="936">
                  <c:v>6.2099914550780113</c:v>
                </c:pt>
                <c:pt idx="937">
                  <c:v>6.1900024414060226</c:v>
                </c:pt>
                <c:pt idx="938">
                  <c:v>6.1999816894530113</c:v>
                </c:pt>
                <c:pt idx="939">
                  <c:v>6.2599792480469887</c:v>
                </c:pt>
                <c:pt idx="940">
                  <c:v>6.2899780273439774</c:v>
                </c:pt>
                <c:pt idx="941">
                  <c:v>6.0499877929689774</c:v>
                </c:pt>
                <c:pt idx="942">
                  <c:v>6.1300048828130116</c:v>
                </c:pt>
                <c:pt idx="943">
                  <c:v>6.1699829101560226</c:v>
                </c:pt>
                <c:pt idx="944">
                  <c:v>6.1799926757810226</c:v>
                </c:pt>
                <c:pt idx="945">
                  <c:v>6.1900024414060226</c:v>
                </c:pt>
                <c:pt idx="946">
                  <c:v>6.0799865722660229</c:v>
                </c:pt>
                <c:pt idx="947">
                  <c:v>6.0799865722660229</c:v>
                </c:pt>
                <c:pt idx="948">
                  <c:v>6.2899780273439774</c:v>
                </c:pt>
                <c:pt idx="949">
                  <c:v>6.3899841308589771</c:v>
                </c:pt>
                <c:pt idx="950">
                  <c:v>6.3999938964839771</c:v>
                </c:pt>
                <c:pt idx="951">
                  <c:v>6.3499755859380116</c:v>
                </c:pt>
                <c:pt idx="952">
                  <c:v>6.25</c:v>
                </c:pt>
                <c:pt idx="953">
                  <c:v>6.1999816894530113</c:v>
                </c:pt>
                <c:pt idx="954">
                  <c:v>6.2099914550780113</c:v>
                </c:pt>
                <c:pt idx="955">
                  <c:v>6.3599853515630116</c:v>
                </c:pt>
                <c:pt idx="956">
                  <c:v>6.3699951171880116</c:v>
                </c:pt>
                <c:pt idx="957">
                  <c:v>6.3800048828130116</c:v>
                </c:pt>
                <c:pt idx="958">
                  <c:v>6.3299865722660229</c:v>
                </c:pt>
                <c:pt idx="959">
                  <c:v>6.5</c:v>
                </c:pt>
                <c:pt idx="960">
                  <c:v>6.3199768066410229</c:v>
                </c:pt>
                <c:pt idx="961">
                  <c:v>6.3599853515630116</c:v>
                </c:pt>
                <c:pt idx="962">
                  <c:v>6.4400024414060226</c:v>
                </c:pt>
                <c:pt idx="963">
                  <c:v>6.3999938964839771</c:v>
                </c:pt>
                <c:pt idx="964">
                  <c:v>6.3499755859380116</c:v>
                </c:pt>
                <c:pt idx="965">
                  <c:v>7.75</c:v>
                </c:pt>
                <c:pt idx="966">
                  <c:v>7.989990234375</c:v>
                </c:pt>
                <c:pt idx="967">
                  <c:v>8.1199951171880116</c:v>
                </c:pt>
                <c:pt idx="968">
                  <c:v>8.0899963378910229</c:v>
                </c:pt>
                <c:pt idx="969">
                  <c:v>8.0399780273439774</c:v>
                </c:pt>
                <c:pt idx="970">
                  <c:v>7.989990234375</c:v>
                </c:pt>
                <c:pt idx="971">
                  <c:v>7.9599914550780113</c:v>
                </c:pt>
                <c:pt idx="972">
                  <c:v>7.9400024414060226</c:v>
                </c:pt>
                <c:pt idx="973">
                  <c:v>7.8599853515630116</c:v>
                </c:pt>
                <c:pt idx="974">
                  <c:v>7.7599792480469887</c:v>
                </c:pt>
                <c:pt idx="975">
                  <c:v>7.75</c:v>
                </c:pt>
                <c:pt idx="976">
                  <c:v>7.7200012207030113</c:v>
                </c:pt>
                <c:pt idx="977">
                  <c:v>7.6799926757810226</c:v>
                </c:pt>
                <c:pt idx="978">
                  <c:v>7.6600036621089771</c:v>
                </c:pt>
                <c:pt idx="979">
                  <c:v>7.6399841308589771</c:v>
                </c:pt>
                <c:pt idx="980">
                  <c:v>7.6199951171880116</c:v>
                </c:pt>
                <c:pt idx="981">
                  <c:v>7.5899963378910229</c:v>
                </c:pt>
                <c:pt idx="982">
                  <c:v>7.5399780273439774</c:v>
                </c:pt>
                <c:pt idx="983">
                  <c:v>7.3999938964839771</c:v>
                </c:pt>
                <c:pt idx="984">
                  <c:v>7.4299926757810226</c:v>
                </c:pt>
                <c:pt idx="985">
                  <c:v>7.5499877929689774</c:v>
                </c:pt>
                <c:pt idx="986">
                  <c:v>7.3699951171880116</c:v>
                </c:pt>
                <c:pt idx="987">
                  <c:v>7.5199890136719887</c:v>
                </c:pt>
                <c:pt idx="988">
                  <c:v>7.47998046875</c:v>
                </c:pt>
                <c:pt idx="989">
                  <c:v>7.4499816894530113</c:v>
                </c:pt>
                <c:pt idx="990">
                  <c:v>7.4400024414060226</c:v>
                </c:pt>
                <c:pt idx="991">
                  <c:v>7.6300048828130116</c:v>
                </c:pt>
                <c:pt idx="992">
                  <c:v>7.5999755859380116</c:v>
                </c:pt>
                <c:pt idx="993">
                  <c:v>7.6300048828130116</c:v>
                </c:pt>
                <c:pt idx="994">
                  <c:v>7.4700012207030113</c:v>
                </c:pt>
                <c:pt idx="995">
                  <c:v>7.5899963378910229</c:v>
                </c:pt>
                <c:pt idx="996">
                  <c:v>7.72998046875</c:v>
                </c:pt>
                <c:pt idx="997">
                  <c:v>7.7200012207030113</c:v>
                </c:pt>
                <c:pt idx="998">
                  <c:v>7.4700012207030113</c:v>
                </c:pt>
                <c:pt idx="999">
                  <c:v>7.5399780273439774</c:v>
                </c:pt>
                <c:pt idx="1000">
                  <c:v>7.5899963378910229</c:v>
                </c:pt>
                <c:pt idx="1001">
                  <c:v>7.6399841308589771</c:v>
                </c:pt>
                <c:pt idx="1002">
                  <c:v>7.6900024414060226</c:v>
                </c:pt>
                <c:pt idx="1003">
                  <c:v>7.739990234375</c:v>
                </c:pt>
                <c:pt idx="1004">
                  <c:v>7.6499938964839771</c:v>
                </c:pt>
                <c:pt idx="1005">
                  <c:v>7.5599975585939774</c:v>
                </c:pt>
                <c:pt idx="1006">
                  <c:v>7.6099853515630116</c:v>
                </c:pt>
                <c:pt idx="1007">
                  <c:v>7.7200012207030113</c:v>
                </c:pt>
                <c:pt idx="1008">
                  <c:v>7.739990234375</c:v>
                </c:pt>
                <c:pt idx="1009">
                  <c:v>7.7999877929689774</c:v>
                </c:pt>
                <c:pt idx="1010">
                  <c:v>7.7999877929689774</c:v>
                </c:pt>
                <c:pt idx="1011">
                  <c:v>7.8299865722660229</c:v>
                </c:pt>
                <c:pt idx="1012">
                  <c:v>8</c:v>
                </c:pt>
                <c:pt idx="1013">
                  <c:v>7.8699951171880116</c:v>
                </c:pt>
                <c:pt idx="1014">
                  <c:v>7.6399841308589771</c:v>
                </c:pt>
                <c:pt idx="1015">
                  <c:v>7.6300048828130116</c:v>
                </c:pt>
                <c:pt idx="1016">
                  <c:v>7.7799987792969887</c:v>
                </c:pt>
                <c:pt idx="1017">
                  <c:v>7.8599853515630116</c:v>
                </c:pt>
                <c:pt idx="1018">
                  <c:v>7.9599914550780113</c:v>
                </c:pt>
                <c:pt idx="1019">
                  <c:v>7.8800048828130116</c:v>
                </c:pt>
                <c:pt idx="1020">
                  <c:v>7.7200012207030113</c:v>
                </c:pt>
                <c:pt idx="1021">
                  <c:v>7.6699829101560226</c:v>
                </c:pt>
                <c:pt idx="1022">
                  <c:v>7.5699768066410229</c:v>
                </c:pt>
                <c:pt idx="1023">
                  <c:v>7.6699829101560226</c:v>
                </c:pt>
                <c:pt idx="1024">
                  <c:v>7.8099975585939774</c:v>
                </c:pt>
                <c:pt idx="1025">
                  <c:v>7.8099975585939774</c:v>
                </c:pt>
                <c:pt idx="1026">
                  <c:v>7.7999877929689774</c:v>
                </c:pt>
                <c:pt idx="1027">
                  <c:v>7.7899780273439774</c:v>
                </c:pt>
                <c:pt idx="1028">
                  <c:v>7.7799987792969887</c:v>
                </c:pt>
                <c:pt idx="1029">
                  <c:v>7.7799987792969887</c:v>
                </c:pt>
                <c:pt idx="1030">
                  <c:v>7.8399963378910229</c:v>
                </c:pt>
                <c:pt idx="1031">
                  <c:v>7.7899780273439774</c:v>
                </c:pt>
                <c:pt idx="1032">
                  <c:v>7.6300048828130116</c:v>
                </c:pt>
                <c:pt idx="1033">
                  <c:v>7.5899963378910229</c:v>
                </c:pt>
                <c:pt idx="1034">
                  <c:v>7.6499938964839771</c:v>
                </c:pt>
                <c:pt idx="1035">
                  <c:v>7.6600036621089771</c:v>
                </c:pt>
                <c:pt idx="1036">
                  <c:v>7.6900024414060226</c:v>
                </c:pt>
                <c:pt idx="1037">
                  <c:v>7.7999877929689774</c:v>
                </c:pt>
                <c:pt idx="1038">
                  <c:v>7.7699890136719887</c:v>
                </c:pt>
                <c:pt idx="1039">
                  <c:v>7.47998046875</c:v>
                </c:pt>
                <c:pt idx="1040">
                  <c:v>7.4199829101560226</c:v>
                </c:pt>
                <c:pt idx="1041">
                  <c:v>7.5199890136719887</c:v>
                </c:pt>
                <c:pt idx="1042">
                  <c:v>7.5499877929689774</c:v>
                </c:pt>
                <c:pt idx="1043">
                  <c:v>7.5599975585939774</c:v>
                </c:pt>
                <c:pt idx="1044">
                  <c:v>7.5799865722660229</c:v>
                </c:pt>
                <c:pt idx="1045">
                  <c:v>7.5699768066410229</c:v>
                </c:pt>
                <c:pt idx="1046">
                  <c:v>7.5599975585939774</c:v>
                </c:pt>
                <c:pt idx="1047">
                  <c:v>7.6499938964839771</c:v>
                </c:pt>
                <c:pt idx="1048">
                  <c:v>7.9100036621089771</c:v>
                </c:pt>
                <c:pt idx="1049">
                  <c:v>8.0199890136719887</c:v>
                </c:pt>
                <c:pt idx="1050">
                  <c:v>7.9499816894530113</c:v>
                </c:pt>
                <c:pt idx="1051">
                  <c:v>7.7699890136719887</c:v>
                </c:pt>
                <c:pt idx="1052">
                  <c:v>7.489990234375</c:v>
                </c:pt>
                <c:pt idx="1053">
                  <c:v>7.5899963378910229</c:v>
                </c:pt>
                <c:pt idx="1054">
                  <c:v>7.6699829101560226</c:v>
                </c:pt>
                <c:pt idx="1055">
                  <c:v>7.6399841308589771</c:v>
                </c:pt>
                <c:pt idx="1056">
                  <c:v>7.6799926757810226</c:v>
                </c:pt>
                <c:pt idx="1057">
                  <c:v>7.75</c:v>
                </c:pt>
                <c:pt idx="1058">
                  <c:v>7.6399841308589771</c:v>
                </c:pt>
                <c:pt idx="1059">
                  <c:v>7.5199890136719887</c:v>
                </c:pt>
                <c:pt idx="1060">
                  <c:v>7.5699768066410229</c:v>
                </c:pt>
                <c:pt idx="1061">
                  <c:v>7.6999816894530113</c:v>
                </c:pt>
                <c:pt idx="1062">
                  <c:v>7.8099975585939774</c:v>
                </c:pt>
                <c:pt idx="1063">
                  <c:v>7.8699951171880116</c:v>
                </c:pt>
                <c:pt idx="1064">
                  <c:v>7.739990234375</c:v>
                </c:pt>
                <c:pt idx="1065">
                  <c:v>7.6499938964839771</c:v>
                </c:pt>
                <c:pt idx="1066">
                  <c:v>7.739990234375</c:v>
                </c:pt>
                <c:pt idx="1067">
                  <c:v>7.5999755859380116</c:v>
                </c:pt>
                <c:pt idx="1068">
                  <c:v>7.5999755859380116</c:v>
                </c:pt>
                <c:pt idx="1069">
                  <c:v>7.75</c:v>
                </c:pt>
                <c:pt idx="1070">
                  <c:v>7.6699829101560226</c:v>
                </c:pt>
                <c:pt idx="1071">
                  <c:v>7.5299987792969887</c:v>
                </c:pt>
                <c:pt idx="1072">
                  <c:v>7.5099792480469887</c:v>
                </c:pt>
                <c:pt idx="1073">
                  <c:v>7.5999755859380116</c:v>
                </c:pt>
                <c:pt idx="1074">
                  <c:v>7.5699768066410229</c:v>
                </c:pt>
                <c:pt idx="1075">
                  <c:v>7.5599975585939774</c:v>
                </c:pt>
                <c:pt idx="1076">
                  <c:v>7.5799865722660229</c:v>
                </c:pt>
                <c:pt idx="1077">
                  <c:v>7.739990234375</c:v>
                </c:pt>
                <c:pt idx="1078">
                  <c:v>7.7699890136719887</c:v>
                </c:pt>
                <c:pt idx="1079">
                  <c:v>7.7799987792969887</c:v>
                </c:pt>
                <c:pt idx="1080">
                  <c:v>7.7099914550780113</c:v>
                </c:pt>
                <c:pt idx="1081">
                  <c:v>7.6399841308589771</c:v>
                </c:pt>
                <c:pt idx="1082">
                  <c:v>7.47998046875</c:v>
                </c:pt>
                <c:pt idx="1083">
                  <c:v>7.6199951171880116</c:v>
                </c:pt>
                <c:pt idx="1084">
                  <c:v>7.5199890136719887</c:v>
                </c:pt>
                <c:pt idx="1085">
                  <c:v>7.5499877929689774</c:v>
                </c:pt>
                <c:pt idx="1086">
                  <c:v>7.6499938964839771</c:v>
                </c:pt>
                <c:pt idx="1087">
                  <c:v>7.5399780273439774</c:v>
                </c:pt>
                <c:pt idx="1088">
                  <c:v>7.5899963378910229</c:v>
                </c:pt>
                <c:pt idx="1089">
                  <c:v>7.6999816894530113</c:v>
                </c:pt>
                <c:pt idx="1090">
                  <c:v>7.7599792480469887</c:v>
                </c:pt>
                <c:pt idx="1091">
                  <c:v>7.5099792480469887</c:v>
                </c:pt>
                <c:pt idx="1092">
                  <c:v>7.5099792480469887</c:v>
                </c:pt>
                <c:pt idx="1093">
                  <c:v>7.5599975585939774</c:v>
                </c:pt>
                <c:pt idx="1094">
                  <c:v>7.6999816894530113</c:v>
                </c:pt>
                <c:pt idx="1095">
                  <c:v>7.5299987792969887</c:v>
                </c:pt>
                <c:pt idx="1096">
                  <c:v>7.5899963378910229</c:v>
                </c:pt>
                <c:pt idx="1097">
                  <c:v>7.5699768066410229</c:v>
                </c:pt>
                <c:pt idx="1098">
                  <c:v>7.5299987792969887</c:v>
                </c:pt>
                <c:pt idx="1099">
                  <c:v>7.5599975585939774</c:v>
                </c:pt>
                <c:pt idx="1100">
                  <c:v>7.489990234375</c:v>
                </c:pt>
                <c:pt idx="1101">
                  <c:v>7.4400024414060226</c:v>
                </c:pt>
                <c:pt idx="1102">
                  <c:v>7.7099914550780113</c:v>
                </c:pt>
                <c:pt idx="1103">
                  <c:v>7.489990234375</c:v>
                </c:pt>
                <c:pt idx="1104">
                  <c:v>7.5699768066410229</c:v>
                </c:pt>
                <c:pt idx="1105">
                  <c:v>7.5299987792969887</c:v>
                </c:pt>
                <c:pt idx="1106">
                  <c:v>7.72998046875</c:v>
                </c:pt>
                <c:pt idx="1107">
                  <c:v>7.7999877929689774</c:v>
                </c:pt>
                <c:pt idx="1108">
                  <c:v>7.7099914550780113</c:v>
                </c:pt>
                <c:pt idx="1109">
                  <c:v>7.5799865722660229</c:v>
                </c:pt>
                <c:pt idx="1110">
                  <c:v>5.7799987792969887</c:v>
                </c:pt>
                <c:pt idx="1111">
                  <c:v>5.75</c:v>
                </c:pt>
                <c:pt idx="1112">
                  <c:v>5.5699768066410229</c:v>
                </c:pt>
                <c:pt idx="1113">
                  <c:v>5.6399841308589771</c:v>
                </c:pt>
                <c:pt idx="1114">
                  <c:v>5.6699829101560226</c:v>
                </c:pt>
                <c:pt idx="1115">
                  <c:v>5.8199768066410229</c:v>
                </c:pt>
                <c:pt idx="1116">
                  <c:v>5.7200012207030113</c:v>
                </c:pt>
                <c:pt idx="1117">
                  <c:v>5.6799926757810226</c:v>
                </c:pt>
                <c:pt idx="1118">
                  <c:v>5.5599975585939774</c:v>
                </c:pt>
                <c:pt idx="1119">
                  <c:v>5.6399841308589771</c:v>
                </c:pt>
                <c:pt idx="1120">
                  <c:v>5.8499755859380116</c:v>
                </c:pt>
                <c:pt idx="1121">
                  <c:v>6.22998046875</c:v>
                </c:pt>
                <c:pt idx="1122">
                  <c:v>5.9599914550780113</c:v>
                </c:pt>
                <c:pt idx="1123">
                  <c:v>6.0199890136719887</c:v>
                </c:pt>
                <c:pt idx="1124">
                  <c:v>6.0099792480469887</c:v>
                </c:pt>
                <c:pt idx="1125">
                  <c:v>6</c:v>
                </c:pt>
                <c:pt idx="1126">
                  <c:v>5.9400024414060226</c:v>
                </c:pt>
                <c:pt idx="1127">
                  <c:v>6.1399841308589771</c:v>
                </c:pt>
                <c:pt idx="1128">
                  <c:v>5.9700012207030113</c:v>
                </c:pt>
                <c:pt idx="1129">
                  <c:v>5.8299865722660229</c:v>
                </c:pt>
                <c:pt idx="1130">
                  <c:v>5.6900024414060226</c:v>
                </c:pt>
                <c:pt idx="1131">
                  <c:v>5.8099975585939774</c:v>
                </c:pt>
                <c:pt idx="1132">
                  <c:v>5.9599914550780113</c:v>
                </c:pt>
                <c:pt idx="1133">
                  <c:v>6.1799926757810226</c:v>
                </c:pt>
                <c:pt idx="1134">
                  <c:v>6.0199890136719887</c:v>
                </c:pt>
                <c:pt idx="1135">
                  <c:v>5.72998046875</c:v>
                </c:pt>
                <c:pt idx="1136">
                  <c:v>5.7799987792969887</c:v>
                </c:pt>
                <c:pt idx="1137">
                  <c:v>5.7599792480469887</c:v>
                </c:pt>
                <c:pt idx="1138">
                  <c:v>5.7899780273439774</c:v>
                </c:pt>
                <c:pt idx="1139">
                  <c:v>6</c:v>
                </c:pt>
                <c:pt idx="1140">
                  <c:v>6.2999877929689774</c:v>
                </c:pt>
                <c:pt idx="1141">
                  <c:v>6.1499938964839771</c:v>
                </c:pt>
                <c:pt idx="1142">
                  <c:v>5.8299865722660229</c:v>
                </c:pt>
                <c:pt idx="1143">
                  <c:v>6.1600036621089771</c:v>
                </c:pt>
                <c:pt idx="1144">
                  <c:v>5.9499816894530113</c:v>
                </c:pt>
                <c:pt idx="1145">
                  <c:v>6.0899963378910229</c:v>
                </c:pt>
                <c:pt idx="1146">
                  <c:v>6.2200012207030113</c:v>
                </c:pt>
                <c:pt idx="1147">
                  <c:v>6.0799865722660229</c:v>
                </c:pt>
                <c:pt idx="1148">
                  <c:v>6.2799987792969887</c:v>
                </c:pt>
                <c:pt idx="1149">
                  <c:v>6.1900024414060226</c:v>
                </c:pt>
                <c:pt idx="1150">
                  <c:v>6.0399780273439774</c:v>
                </c:pt>
                <c:pt idx="1151">
                  <c:v>6.22998046875</c:v>
                </c:pt>
                <c:pt idx="1152">
                  <c:v>6.2599792480469887</c:v>
                </c:pt>
                <c:pt idx="1153">
                  <c:v>5.989990234375</c:v>
                </c:pt>
                <c:pt idx="1154">
                  <c:v>5.8699951171880116</c:v>
                </c:pt>
                <c:pt idx="1155">
                  <c:v>5.8999938964839771</c:v>
                </c:pt>
                <c:pt idx="1156">
                  <c:v>6.1900024414060226</c:v>
                </c:pt>
                <c:pt idx="1157">
                  <c:v>6.0099792480469887</c:v>
                </c:pt>
                <c:pt idx="1158">
                  <c:v>5.9599914550780113</c:v>
                </c:pt>
                <c:pt idx="1159">
                  <c:v>6.0599975585939774</c:v>
                </c:pt>
                <c:pt idx="1160">
                  <c:v>6.0399780273439774</c:v>
                </c:pt>
                <c:pt idx="1161">
                  <c:v>5.989990234375</c:v>
                </c:pt>
                <c:pt idx="1162">
                  <c:v>6</c:v>
                </c:pt>
                <c:pt idx="1163">
                  <c:v>6.0399780273439774</c:v>
                </c:pt>
                <c:pt idx="1164">
                  <c:v>6.0699768066410229</c:v>
                </c:pt>
                <c:pt idx="1165">
                  <c:v>5.7799987792969887</c:v>
                </c:pt>
                <c:pt idx="1166">
                  <c:v>5.6699829101560226</c:v>
                </c:pt>
                <c:pt idx="1167">
                  <c:v>5.5999755859380116</c:v>
                </c:pt>
                <c:pt idx="1168">
                  <c:v>5.6399841308589771</c:v>
                </c:pt>
                <c:pt idx="1169">
                  <c:v>5.8800048828130116</c:v>
                </c:pt>
                <c:pt idx="1170">
                  <c:v>5.75</c:v>
                </c:pt>
                <c:pt idx="1171">
                  <c:v>5.7099914550780113</c:v>
                </c:pt>
                <c:pt idx="1172">
                  <c:v>5.8199768066410229</c:v>
                </c:pt>
                <c:pt idx="1173">
                  <c:v>6.0099792480469887</c:v>
                </c:pt>
                <c:pt idx="1174">
                  <c:v>5.9599914550780113</c:v>
                </c:pt>
                <c:pt idx="1175">
                  <c:v>5.8499755859380116</c:v>
                </c:pt>
                <c:pt idx="1176">
                  <c:v>5.8999938964839771</c:v>
                </c:pt>
                <c:pt idx="1177">
                  <c:v>5.989990234375</c:v>
                </c:pt>
                <c:pt idx="1178">
                  <c:v>6.0299987792969887</c:v>
                </c:pt>
                <c:pt idx="1179">
                  <c:v>6.0099792480469887</c:v>
                </c:pt>
                <c:pt idx="1180">
                  <c:v>6.0399780273439774</c:v>
                </c:pt>
                <c:pt idx="1181">
                  <c:v>6.0599975585939774</c:v>
                </c:pt>
                <c:pt idx="1182">
                  <c:v>5.9700012207030113</c:v>
                </c:pt>
                <c:pt idx="1183">
                  <c:v>6.1199951171880116</c:v>
                </c:pt>
                <c:pt idx="1184">
                  <c:v>6.1099853515630116</c:v>
                </c:pt>
                <c:pt idx="1185">
                  <c:v>6.1099853515630116</c:v>
                </c:pt>
                <c:pt idx="1186">
                  <c:v>6.1399841308589771</c:v>
                </c:pt>
                <c:pt idx="1187">
                  <c:v>6.3099975585939774</c:v>
                </c:pt>
                <c:pt idx="1188">
                  <c:v>6.4499816894530113</c:v>
                </c:pt>
                <c:pt idx="1189">
                  <c:v>6.239990234375</c:v>
                </c:pt>
                <c:pt idx="1190">
                  <c:v>6.0999755859380116</c:v>
                </c:pt>
                <c:pt idx="1191">
                  <c:v>6.0299987792969887</c:v>
                </c:pt>
                <c:pt idx="1192">
                  <c:v>6.0999755859380116</c:v>
                </c:pt>
                <c:pt idx="1193">
                  <c:v>6.1300048828130116</c:v>
                </c:pt>
                <c:pt idx="1194">
                  <c:v>6.1199951171880116</c:v>
                </c:pt>
                <c:pt idx="1195">
                  <c:v>6.1799926757810226</c:v>
                </c:pt>
                <c:pt idx="1196">
                  <c:v>6.0299987792969887</c:v>
                </c:pt>
                <c:pt idx="1197">
                  <c:v>5.97998046875</c:v>
                </c:pt>
                <c:pt idx="1198">
                  <c:v>5.97998046875</c:v>
                </c:pt>
                <c:pt idx="1199">
                  <c:v>5.8399963378910229</c:v>
                </c:pt>
                <c:pt idx="1200">
                  <c:v>5.8899841308589771</c:v>
                </c:pt>
                <c:pt idx="1201">
                  <c:v>5.9199829101560226</c:v>
                </c:pt>
                <c:pt idx="1202">
                  <c:v>6.1399841308589771</c:v>
                </c:pt>
                <c:pt idx="1203">
                  <c:v>6.0699768066410229</c:v>
                </c:pt>
                <c:pt idx="1204">
                  <c:v>6.1399841308589771</c:v>
                </c:pt>
                <c:pt idx="1205">
                  <c:v>6.1300048828130116</c:v>
                </c:pt>
                <c:pt idx="1206">
                  <c:v>6.1600036621089771</c:v>
                </c:pt>
                <c:pt idx="1207">
                  <c:v>6.0299987792969887</c:v>
                </c:pt>
                <c:pt idx="1208">
                  <c:v>6.0199890136719887</c:v>
                </c:pt>
                <c:pt idx="1209">
                  <c:v>5.9100036621089771</c:v>
                </c:pt>
                <c:pt idx="1210">
                  <c:v>5.9599914550780113</c:v>
                </c:pt>
                <c:pt idx="1211">
                  <c:v>5.7899780273439774</c:v>
                </c:pt>
                <c:pt idx="1212">
                  <c:v>5.7999877929689774</c:v>
                </c:pt>
                <c:pt idx="1213">
                  <c:v>6.0799865722660229</c:v>
                </c:pt>
                <c:pt idx="1214">
                  <c:v>6.239990234375</c:v>
                </c:pt>
                <c:pt idx="1215">
                  <c:v>6.3599853515630116</c:v>
                </c:pt>
                <c:pt idx="1216">
                  <c:v>6.4100036621089771</c:v>
                </c:pt>
                <c:pt idx="1217">
                  <c:v>6.3399963378910229</c:v>
                </c:pt>
                <c:pt idx="1218">
                  <c:v>6.0799865722660229</c:v>
                </c:pt>
                <c:pt idx="1219">
                  <c:v>6.0699768066410229</c:v>
                </c:pt>
                <c:pt idx="1220">
                  <c:v>6.0499877929689774</c:v>
                </c:pt>
                <c:pt idx="1221">
                  <c:v>6.0199890136719887</c:v>
                </c:pt>
                <c:pt idx="1222">
                  <c:v>6.1900024414060226</c:v>
                </c:pt>
                <c:pt idx="1223">
                  <c:v>6.4100036621089771</c:v>
                </c:pt>
                <c:pt idx="1224">
                  <c:v>6.489990234375</c:v>
                </c:pt>
                <c:pt idx="1225">
                  <c:v>6.3699951171880116</c:v>
                </c:pt>
                <c:pt idx="1226">
                  <c:v>6.0899963378910229</c:v>
                </c:pt>
                <c:pt idx="1227">
                  <c:v>6.0299987792969887</c:v>
                </c:pt>
                <c:pt idx="1228">
                  <c:v>5.9700012207030113</c:v>
                </c:pt>
                <c:pt idx="1229">
                  <c:v>5.8299865722660229</c:v>
                </c:pt>
                <c:pt idx="1230">
                  <c:v>5.739990234375</c:v>
                </c:pt>
                <c:pt idx="1231">
                  <c:v>5.7699890136719887</c:v>
                </c:pt>
                <c:pt idx="1232">
                  <c:v>5.8899841308589771</c:v>
                </c:pt>
                <c:pt idx="1233">
                  <c:v>5.9199829101560226</c:v>
                </c:pt>
                <c:pt idx="1234">
                  <c:v>6.0799865722660229</c:v>
                </c:pt>
                <c:pt idx="1235">
                  <c:v>6.0699768066410229</c:v>
                </c:pt>
                <c:pt idx="1236">
                  <c:v>6.22998046875</c:v>
                </c:pt>
                <c:pt idx="1237">
                  <c:v>6.2200012207030113</c:v>
                </c:pt>
                <c:pt idx="1238">
                  <c:v>6.1600036621089771</c:v>
                </c:pt>
                <c:pt idx="1239">
                  <c:v>6.2699890136719887</c:v>
                </c:pt>
                <c:pt idx="1240">
                  <c:v>6.47998046875</c:v>
                </c:pt>
                <c:pt idx="1241">
                  <c:v>6.6300048828130116</c:v>
                </c:pt>
                <c:pt idx="1242">
                  <c:v>6.1300048828130116</c:v>
                </c:pt>
                <c:pt idx="1243">
                  <c:v>6.0899963378910229</c:v>
                </c:pt>
                <c:pt idx="1244">
                  <c:v>6.1900024414060226</c:v>
                </c:pt>
                <c:pt idx="1245">
                  <c:v>6.3199768066410229</c:v>
                </c:pt>
                <c:pt idx="1246">
                  <c:v>6.3299865722660229</c:v>
                </c:pt>
                <c:pt idx="1247">
                  <c:v>6.0599975585939774</c:v>
                </c:pt>
                <c:pt idx="1248">
                  <c:v>5.9400024414060226</c:v>
                </c:pt>
                <c:pt idx="1249">
                  <c:v>5.8499755859380116</c:v>
                </c:pt>
                <c:pt idx="1250">
                  <c:v>5.9400024414060226</c:v>
                </c:pt>
                <c:pt idx="1251">
                  <c:v>6.0899963378910229</c:v>
                </c:pt>
                <c:pt idx="1252">
                  <c:v>6.1399841308589771</c:v>
                </c:pt>
                <c:pt idx="1253">
                  <c:v>6.0999755859380116</c:v>
                </c:pt>
                <c:pt idx="1254">
                  <c:v>6.0899963378910229</c:v>
                </c:pt>
                <c:pt idx="1255">
                  <c:v>6.0099792480469887</c:v>
                </c:pt>
                <c:pt idx="1256">
                  <c:v>5.9400024414060226</c:v>
                </c:pt>
                <c:pt idx="1257">
                  <c:v>6.0699768066410229</c:v>
                </c:pt>
                <c:pt idx="1258">
                  <c:v>6.1399841308589771</c:v>
                </c:pt>
                <c:pt idx="1259">
                  <c:v>6.1900024414060226</c:v>
                </c:pt>
                <c:pt idx="1260">
                  <c:v>6.2599792480469887</c:v>
                </c:pt>
                <c:pt idx="1261">
                  <c:v>6.1099853515630116</c:v>
                </c:pt>
                <c:pt idx="1262">
                  <c:v>6.0599975585939774</c:v>
                </c:pt>
                <c:pt idx="1263">
                  <c:v>6.0699768066410229</c:v>
                </c:pt>
                <c:pt idx="1264">
                  <c:v>6.0799865722660229</c:v>
                </c:pt>
                <c:pt idx="1265">
                  <c:v>6.0899963378910229</c:v>
                </c:pt>
                <c:pt idx="1266">
                  <c:v>6.1499938964839771</c:v>
                </c:pt>
                <c:pt idx="1267">
                  <c:v>6.1399841308589771</c:v>
                </c:pt>
                <c:pt idx="1268">
                  <c:v>6.1099853515630116</c:v>
                </c:pt>
                <c:pt idx="1269">
                  <c:v>6.1799926757810226</c:v>
                </c:pt>
                <c:pt idx="1270">
                  <c:v>6.2999877929689774</c:v>
                </c:pt>
                <c:pt idx="1271">
                  <c:v>6.2699890136719887</c:v>
                </c:pt>
                <c:pt idx="1272">
                  <c:v>6.2099914550780113</c:v>
                </c:pt>
                <c:pt idx="1273">
                  <c:v>6.1799926757810226</c:v>
                </c:pt>
                <c:pt idx="1274">
                  <c:v>6.1499938964839771</c:v>
                </c:pt>
                <c:pt idx="1275">
                  <c:v>6.1499938964839771</c:v>
                </c:pt>
                <c:pt idx="1276">
                  <c:v>6.1900024414060226</c:v>
                </c:pt>
                <c:pt idx="1277">
                  <c:v>6.1799926757810226</c:v>
                </c:pt>
                <c:pt idx="1278">
                  <c:v>6.0299987792969887</c:v>
                </c:pt>
                <c:pt idx="1279">
                  <c:v>6</c:v>
                </c:pt>
                <c:pt idx="1280">
                  <c:v>6.0799865722660229</c:v>
                </c:pt>
                <c:pt idx="1281">
                  <c:v>6.0999755859380116</c:v>
                </c:pt>
                <c:pt idx="1282">
                  <c:v>6.1199951171880116</c:v>
                </c:pt>
                <c:pt idx="1283">
                  <c:v>6.1300048828130116</c:v>
                </c:pt>
                <c:pt idx="1284">
                  <c:v>6.1300048828130116</c:v>
                </c:pt>
                <c:pt idx="1285">
                  <c:v>6.0999755859380116</c:v>
                </c:pt>
                <c:pt idx="1286">
                  <c:v>6.0799865722660229</c:v>
                </c:pt>
                <c:pt idx="1287">
                  <c:v>6.1099853515630116</c:v>
                </c:pt>
                <c:pt idx="1288">
                  <c:v>6.1999816894530113</c:v>
                </c:pt>
                <c:pt idx="1289">
                  <c:v>6.1600036621089771</c:v>
                </c:pt>
                <c:pt idx="1290">
                  <c:v>6.1999816894530113</c:v>
                </c:pt>
                <c:pt idx="1291">
                  <c:v>6.3299865722660229</c:v>
                </c:pt>
                <c:pt idx="1292">
                  <c:v>6.4400024414060226</c:v>
                </c:pt>
                <c:pt idx="1293">
                  <c:v>6.2200012207030113</c:v>
                </c:pt>
                <c:pt idx="1294">
                  <c:v>6.0899963378910229</c:v>
                </c:pt>
                <c:pt idx="1295">
                  <c:v>6.0499877929689774</c:v>
                </c:pt>
                <c:pt idx="1296">
                  <c:v>6.0599975585939774</c:v>
                </c:pt>
                <c:pt idx="1297">
                  <c:v>6.0399780273439774</c:v>
                </c:pt>
                <c:pt idx="1298">
                  <c:v>6.0699768066410229</c:v>
                </c:pt>
                <c:pt idx="1299">
                  <c:v>6.1799926757810226</c:v>
                </c:pt>
                <c:pt idx="1300">
                  <c:v>6.2699890136719887</c:v>
                </c:pt>
                <c:pt idx="1301">
                  <c:v>6.22998046875</c:v>
                </c:pt>
                <c:pt idx="1302">
                  <c:v>6.1999816894530113</c:v>
                </c:pt>
                <c:pt idx="1303">
                  <c:v>6.2599792480469887</c:v>
                </c:pt>
                <c:pt idx="1304">
                  <c:v>6.22998046875</c:v>
                </c:pt>
                <c:pt idx="1305">
                  <c:v>6.25</c:v>
                </c:pt>
                <c:pt idx="1306">
                  <c:v>6.1799926757810226</c:v>
                </c:pt>
                <c:pt idx="1307">
                  <c:v>6.1199951171880116</c:v>
                </c:pt>
                <c:pt idx="1308">
                  <c:v>6.0299987792969887</c:v>
                </c:pt>
                <c:pt idx="1309">
                  <c:v>6.0299987792969887</c:v>
                </c:pt>
                <c:pt idx="1310">
                  <c:v>6.1499938964839771</c:v>
                </c:pt>
                <c:pt idx="1311">
                  <c:v>6.25</c:v>
                </c:pt>
                <c:pt idx="1312">
                  <c:v>5.97998046875</c:v>
                </c:pt>
                <c:pt idx="1313">
                  <c:v>6</c:v>
                </c:pt>
                <c:pt idx="1314">
                  <c:v>6.0699768066410229</c:v>
                </c:pt>
                <c:pt idx="1315">
                  <c:v>6.0899963378910229</c:v>
                </c:pt>
                <c:pt idx="1316">
                  <c:v>6.1099853515630116</c:v>
                </c:pt>
                <c:pt idx="1317">
                  <c:v>6.1099853515630116</c:v>
                </c:pt>
                <c:pt idx="1318">
                  <c:v>6.0799865722660229</c:v>
                </c:pt>
                <c:pt idx="1319">
                  <c:v>6.1099853515630116</c:v>
                </c:pt>
                <c:pt idx="1320">
                  <c:v>6.1699829101560226</c:v>
                </c:pt>
                <c:pt idx="1321">
                  <c:v>6.1499938964839771</c:v>
                </c:pt>
                <c:pt idx="1322">
                  <c:v>6.1300048828130116</c:v>
                </c:pt>
                <c:pt idx="1323">
                  <c:v>6.2200012207030113</c:v>
                </c:pt>
                <c:pt idx="1324">
                  <c:v>6.239990234375</c:v>
                </c:pt>
                <c:pt idx="1325">
                  <c:v>6.0999755859380116</c:v>
                </c:pt>
                <c:pt idx="1326">
                  <c:v>6.1600036621089771</c:v>
                </c:pt>
                <c:pt idx="1327">
                  <c:v>6.1999816894530113</c:v>
                </c:pt>
                <c:pt idx="1328">
                  <c:v>6.1399841308589771</c:v>
                </c:pt>
                <c:pt idx="1329">
                  <c:v>6.0599975585939774</c:v>
                </c:pt>
                <c:pt idx="1330">
                  <c:v>5.989990234375</c:v>
                </c:pt>
                <c:pt idx="1331">
                  <c:v>5.97998046875</c:v>
                </c:pt>
                <c:pt idx="1332">
                  <c:v>6.0299987792969887</c:v>
                </c:pt>
                <c:pt idx="1333">
                  <c:v>6.1699829101560226</c:v>
                </c:pt>
                <c:pt idx="1334">
                  <c:v>6.1600036621089771</c:v>
                </c:pt>
                <c:pt idx="1335">
                  <c:v>6.0999755859380116</c:v>
                </c:pt>
                <c:pt idx="1336">
                  <c:v>6.0999755859380116</c:v>
                </c:pt>
                <c:pt idx="1337">
                  <c:v>6.0699768066410229</c:v>
                </c:pt>
                <c:pt idx="1338">
                  <c:v>6.0899963378910229</c:v>
                </c:pt>
                <c:pt idx="1339">
                  <c:v>6.1199951171880116</c:v>
                </c:pt>
                <c:pt idx="1340">
                  <c:v>6.1399841308589771</c:v>
                </c:pt>
                <c:pt idx="1341">
                  <c:v>6.1399841308589771</c:v>
                </c:pt>
                <c:pt idx="1342">
                  <c:v>6.1600036621089771</c:v>
                </c:pt>
                <c:pt idx="1343">
                  <c:v>6.2899780273439774</c:v>
                </c:pt>
                <c:pt idx="1344">
                  <c:v>6.2799987792969887</c:v>
                </c:pt>
                <c:pt idx="1345">
                  <c:v>6.3199768066410229</c:v>
                </c:pt>
                <c:pt idx="1346">
                  <c:v>6.3299865722660229</c:v>
                </c:pt>
                <c:pt idx="1347">
                  <c:v>6.3899841308589771</c:v>
                </c:pt>
                <c:pt idx="1348">
                  <c:v>6.4199829101560226</c:v>
                </c:pt>
                <c:pt idx="1349">
                  <c:v>6.3699951171880116</c:v>
                </c:pt>
                <c:pt idx="1350">
                  <c:v>6.1799926757810226</c:v>
                </c:pt>
                <c:pt idx="1351">
                  <c:v>6.3399963378910229</c:v>
                </c:pt>
                <c:pt idx="1352">
                  <c:v>6.4499816894530113</c:v>
                </c:pt>
                <c:pt idx="1353">
                  <c:v>6.3199768066410229</c:v>
                </c:pt>
                <c:pt idx="1354">
                  <c:v>6.5</c:v>
                </c:pt>
                <c:pt idx="1355">
                  <c:v>6.489990234375</c:v>
                </c:pt>
                <c:pt idx="1356">
                  <c:v>6.4499816894530113</c:v>
                </c:pt>
                <c:pt idx="1357">
                  <c:v>6.4199829101560226</c:v>
                </c:pt>
                <c:pt idx="1358">
                  <c:v>6.5</c:v>
                </c:pt>
                <c:pt idx="1359">
                  <c:v>6.7200012207030113</c:v>
                </c:pt>
                <c:pt idx="1360">
                  <c:v>6.7899780273439774</c:v>
                </c:pt>
                <c:pt idx="1361">
                  <c:v>6.5799865722660229</c:v>
                </c:pt>
                <c:pt idx="1362">
                  <c:v>6.5699768066410229</c:v>
                </c:pt>
                <c:pt idx="1363">
                  <c:v>6.5399780273439774</c:v>
                </c:pt>
                <c:pt idx="1364">
                  <c:v>6.5099792480469887</c:v>
                </c:pt>
                <c:pt idx="1365">
                  <c:v>6.6799926757810226</c:v>
                </c:pt>
                <c:pt idx="1366">
                  <c:v>6.6799926757810226</c:v>
                </c:pt>
                <c:pt idx="1367">
                  <c:v>6.6600036621089771</c:v>
                </c:pt>
                <c:pt idx="1368">
                  <c:v>6.5699768066410229</c:v>
                </c:pt>
                <c:pt idx="1369">
                  <c:v>6.4299926757810226</c:v>
                </c:pt>
                <c:pt idx="1370">
                  <c:v>6.47998046875</c:v>
                </c:pt>
                <c:pt idx="1371">
                  <c:v>6.7999877929689774</c:v>
                </c:pt>
                <c:pt idx="1372">
                  <c:v>6.9299926757810226</c:v>
                </c:pt>
                <c:pt idx="1373">
                  <c:v>6.6799926757810226</c:v>
                </c:pt>
                <c:pt idx="1374">
                  <c:v>6.6300048828130116</c:v>
                </c:pt>
                <c:pt idx="1375">
                  <c:v>6.6300048828130116</c:v>
                </c:pt>
                <c:pt idx="1376">
                  <c:v>6.8599853515630116</c:v>
                </c:pt>
                <c:pt idx="1377">
                  <c:v>6.9299926757810226</c:v>
                </c:pt>
                <c:pt idx="1378">
                  <c:v>7.0999755859380116</c:v>
                </c:pt>
                <c:pt idx="1379">
                  <c:v>7.3399963378910229</c:v>
                </c:pt>
                <c:pt idx="1380">
                  <c:v>7.1600036621089771</c:v>
                </c:pt>
                <c:pt idx="1381">
                  <c:v>7.2200012207030113</c:v>
                </c:pt>
                <c:pt idx="1382">
                  <c:v>7.3699951171880116</c:v>
                </c:pt>
                <c:pt idx="1383">
                  <c:v>7.3199768066410229</c:v>
                </c:pt>
                <c:pt idx="1384">
                  <c:v>7.239990234375</c:v>
                </c:pt>
                <c:pt idx="1385">
                  <c:v>7.3199768066410229</c:v>
                </c:pt>
                <c:pt idx="1386">
                  <c:v>7.5399780273439774</c:v>
                </c:pt>
                <c:pt idx="1387">
                  <c:v>7.5999755859380116</c:v>
                </c:pt>
                <c:pt idx="1388">
                  <c:v>7.6399841308589771</c:v>
                </c:pt>
                <c:pt idx="1389">
                  <c:v>7.5699768066410229</c:v>
                </c:pt>
                <c:pt idx="1390">
                  <c:v>7.6199951171880116</c:v>
                </c:pt>
                <c:pt idx="1391">
                  <c:v>7.7699890136719887</c:v>
                </c:pt>
                <c:pt idx="1392">
                  <c:v>7.8199768066410229</c:v>
                </c:pt>
                <c:pt idx="1393">
                  <c:v>7.8800048828130116</c:v>
                </c:pt>
                <c:pt idx="1394">
                  <c:v>7.8800048828130116</c:v>
                </c:pt>
                <c:pt idx="1395">
                  <c:v>7.8999938964839771</c:v>
                </c:pt>
                <c:pt idx="1396">
                  <c:v>7.9199829101560226</c:v>
                </c:pt>
                <c:pt idx="1397">
                  <c:v>7.9199829101560226</c:v>
                </c:pt>
                <c:pt idx="1398">
                  <c:v>7.8399963378910229</c:v>
                </c:pt>
                <c:pt idx="1399">
                  <c:v>7.8399963378910229</c:v>
                </c:pt>
                <c:pt idx="1400">
                  <c:v>7.8299865722660229</c:v>
                </c:pt>
                <c:pt idx="1401">
                  <c:v>7.9199829101560226</c:v>
                </c:pt>
                <c:pt idx="1402">
                  <c:v>7.97998046875</c:v>
                </c:pt>
                <c:pt idx="1403">
                  <c:v>7.8399963378910229</c:v>
                </c:pt>
                <c:pt idx="1404">
                  <c:v>7.8399963378910229</c:v>
                </c:pt>
                <c:pt idx="1405">
                  <c:v>7.8299865722660229</c:v>
                </c:pt>
                <c:pt idx="1406">
                  <c:v>7.9599914550780113</c:v>
                </c:pt>
                <c:pt idx="1407">
                  <c:v>7.9100036621089771</c:v>
                </c:pt>
                <c:pt idx="1408">
                  <c:v>7.97998046875</c:v>
                </c:pt>
                <c:pt idx="1409">
                  <c:v>8.0799865722660229</c:v>
                </c:pt>
                <c:pt idx="1410">
                  <c:v>8.1199951171880116</c:v>
                </c:pt>
                <c:pt idx="1411">
                  <c:v>8.1799926757810226</c:v>
                </c:pt>
                <c:pt idx="1412">
                  <c:v>8.0399780273439774</c:v>
                </c:pt>
                <c:pt idx="1413">
                  <c:v>8.0799865722660229</c:v>
                </c:pt>
                <c:pt idx="1414">
                  <c:v>8.4199829101560226</c:v>
                </c:pt>
                <c:pt idx="1415">
                  <c:v>8.4599914550780113</c:v>
                </c:pt>
                <c:pt idx="1416">
                  <c:v>8.5599975585939774</c:v>
                </c:pt>
                <c:pt idx="1417">
                  <c:v>8.0299987792969887</c:v>
                </c:pt>
                <c:pt idx="1418">
                  <c:v>7.8800048828130116</c:v>
                </c:pt>
                <c:pt idx="1419">
                  <c:v>8.1600036621089771</c:v>
                </c:pt>
                <c:pt idx="1420">
                  <c:v>8.0599975585939774</c:v>
                </c:pt>
                <c:pt idx="1421">
                  <c:v>8.1099853515630116</c:v>
                </c:pt>
                <c:pt idx="1422">
                  <c:v>6.5099792480469887</c:v>
                </c:pt>
                <c:pt idx="1423">
                  <c:v>6.5899963378910229</c:v>
                </c:pt>
                <c:pt idx="1424">
                  <c:v>6.72998046875</c:v>
                </c:pt>
                <c:pt idx="1425">
                  <c:v>6.8099975585939774</c:v>
                </c:pt>
                <c:pt idx="1426">
                  <c:v>6.6999816894530113</c:v>
                </c:pt>
                <c:pt idx="1427">
                  <c:v>6.8499755859380116</c:v>
                </c:pt>
                <c:pt idx="1428">
                  <c:v>6.5099792480469887</c:v>
                </c:pt>
                <c:pt idx="1429">
                  <c:v>6.4700012207030113</c:v>
                </c:pt>
                <c:pt idx="1430">
                  <c:v>6.5199890136719887</c:v>
                </c:pt>
                <c:pt idx="1431">
                  <c:v>6.5499877929689774</c:v>
                </c:pt>
                <c:pt idx="1432">
                  <c:v>6.6199951171880116</c:v>
                </c:pt>
                <c:pt idx="1433">
                  <c:v>6.6999816894530113</c:v>
                </c:pt>
                <c:pt idx="1434">
                  <c:v>6.5199890136719887</c:v>
                </c:pt>
                <c:pt idx="1435">
                  <c:v>6.3399963378910229</c:v>
                </c:pt>
                <c:pt idx="1436">
                  <c:v>6.3899841308589771</c:v>
                </c:pt>
                <c:pt idx="1437">
                  <c:v>6.5</c:v>
                </c:pt>
                <c:pt idx="1438">
                  <c:v>6.5299987792969887</c:v>
                </c:pt>
                <c:pt idx="1439">
                  <c:v>6.5799865722660229</c:v>
                </c:pt>
                <c:pt idx="1440">
                  <c:v>6.5399780273439774</c:v>
                </c:pt>
                <c:pt idx="1441">
                  <c:v>6.489990234375</c:v>
                </c:pt>
                <c:pt idx="1442">
                  <c:v>6.4700012207030113</c:v>
                </c:pt>
                <c:pt idx="1443">
                  <c:v>6.489990234375</c:v>
                </c:pt>
                <c:pt idx="1444">
                  <c:v>6.3899841308589771</c:v>
                </c:pt>
                <c:pt idx="1445">
                  <c:v>6.4199829101560226</c:v>
                </c:pt>
                <c:pt idx="1446">
                  <c:v>6.4700012207030113</c:v>
                </c:pt>
                <c:pt idx="1447">
                  <c:v>6.5099792480469887</c:v>
                </c:pt>
                <c:pt idx="1448">
                  <c:v>6.6499938964839771</c:v>
                </c:pt>
                <c:pt idx="1449">
                  <c:v>6.8099975585939774</c:v>
                </c:pt>
                <c:pt idx="1450">
                  <c:v>6.8299865722660229</c:v>
                </c:pt>
                <c:pt idx="1451">
                  <c:v>6.8800048828130116</c:v>
                </c:pt>
                <c:pt idx="1452">
                  <c:v>6.8699951171880116</c:v>
                </c:pt>
                <c:pt idx="1453">
                  <c:v>6.7699890136719887</c:v>
                </c:pt>
                <c:pt idx="1454">
                  <c:v>6.6099853515630116</c:v>
                </c:pt>
                <c:pt idx="1455">
                  <c:v>6.5099792480469887</c:v>
                </c:pt>
                <c:pt idx="1456">
                  <c:v>6.5299987792969887</c:v>
                </c:pt>
                <c:pt idx="1457">
                  <c:v>6.5599975585939774</c:v>
                </c:pt>
                <c:pt idx="1458">
                  <c:v>6.5999755859380116</c:v>
                </c:pt>
                <c:pt idx="1459">
                  <c:v>6.6499938964839771</c:v>
                </c:pt>
                <c:pt idx="1460">
                  <c:v>6.7899780273439774</c:v>
                </c:pt>
                <c:pt idx="1461">
                  <c:v>6.7699890136719887</c:v>
                </c:pt>
                <c:pt idx="1462">
                  <c:v>6.8599853515630116</c:v>
                </c:pt>
                <c:pt idx="1463">
                  <c:v>6.7699890136719887</c:v>
                </c:pt>
                <c:pt idx="1464">
                  <c:v>6.6999816894530113</c:v>
                </c:pt>
                <c:pt idx="1465">
                  <c:v>6.6999816894530113</c:v>
                </c:pt>
                <c:pt idx="1466">
                  <c:v>6.9199829101560226</c:v>
                </c:pt>
                <c:pt idx="1467">
                  <c:v>6.7899780273439774</c:v>
                </c:pt>
                <c:pt idx="1468">
                  <c:v>6.8599853515630116</c:v>
                </c:pt>
                <c:pt idx="1469">
                  <c:v>6.9299926757810226</c:v>
                </c:pt>
                <c:pt idx="1470">
                  <c:v>6.6499938964839771</c:v>
                </c:pt>
                <c:pt idx="1471">
                  <c:v>6.5799865722660229</c:v>
                </c:pt>
                <c:pt idx="1472">
                  <c:v>6.6300048828130116</c:v>
                </c:pt>
                <c:pt idx="1473">
                  <c:v>6.6099853515630116</c:v>
                </c:pt>
                <c:pt idx="1474">
                  <c:v>6.489990234375</c:v>
                </c:pt>
                <c:pt idx="1475">
                  <c:v>6.4599914550780113</c:v>
                </c:pt>
                <c:pt idx="1476">
                  <c:v>6.4599914550780113</c:v>
                </c:pt>
                <c:pt idx="1477">
                  <c:v>6.4299926757810226</c:v>
                </c:pt>
                <c:pt idx="1478">
                  <c:v>6.5399780273439774</c:v>
                </c:pt>
                <c:pt idx="1479">
                  <c:v>6.5299987792969887</c:v>
                </c:pt>
                <c:pt idx="1480">
                  <c:v>6.4400024414060226</c:v>
                </c:pt>
                <c:pt idx="1481">
                  <c:v>6.4199829101560226</c:v>
                </c:pt>
                <c:pt idx="1482">
                  <c:v>6.4400024414060226</c:v>
                </c:pt>
                <c:pt idx="1483">
                  <c:v>6.47998046875</c:v>
                </c:pt>
                <c:pt idx="1484">
                  <c:v>6.7099914550780113</c:v>
                </c:pt>
                <c:pt idx="1485">
                  <c:v>6.7899780273439774</c:v>
                </c:pt>
                <c:pt idx="1486">
                  <c:v>6.6699829101560226</c:v>
                </c:pt>
                <c:pt idx="1487">
                  <c:v>6.5299987792969887</c:v>
                </c:pt>
                <c:pt idx="1488">
                  <c:v>6.6399841308589771</c:v>
                </c:pt>
                <c:pt idx="1489">
                  <c:v>6.6499938964839771</c:v>
                </c:pt>
                <c:pt idx="1490">
                  <c:v>6.6999816894530113</c:v>
                </c:pt>
                <c:pt idx="1491">
                  <c:v>6.6799926757810226</c:v>
                </c:pt>
                <c:pt idx="1492">
                  <c:v>6.6399841308589771</c:v>
                </c:pt>
                <c:pt idx="1493">
                  <c:v>6.6499938964839771</c:v>
                </c:pt>
                <c:pt idx="1494">
                  <c:v>6.5699768066410229</c:v>
                </c:pt>
                <c:pt idx="1495">
                  <c:v>6.489990234375</c:v>
                </c:pt>
                <c:pt idx="1496">
                  <c:v>6.5299987792969887</c:v>
                </c:pt>
                <c:pt idx="1497">
                  <c:v>6.5999755859380116</c:v>
                </c:pt>
                <c:pt idx="1498">
                  <c:v>6.5999755859380116</c:v>
                </c:pt>
                <c:pt idx="1499">
                  <c:v>6.6199951171880116</c:v>
                </c:pt>
                <c:pt idx="1500">
                  <c:v>6.6199951171880116</c:v>
                </c:pt>
                <c:pt idx="1501">
                  <c:v>6.6099853515630116</c:v>
                </c:pt>
                <c:pt idx="1502">
                  <c:v>6.7200012207030113</c:v>
                </c:pt>
                <c:pt idx="1503">
                  <c:v>6.7799987792969887</c:v>
                </c:pt>
                <c:pt idx="1504">
                  <c:v>6.7899780273439774</c:v>
                </c:pt>
                <c:pt idx="1505">
                  <c:v>6.739990234375</c:v>
                </c:pt>
                <c:pt idx="1506">
                  <c:v>6.739990234375</c:v>
                </c:pt>
                <c:pt idx="1507">
                  <c:v>6.6699829101560226</c:v>
                </c:pt>
                <c:pt idx="1508">
                  <c:v>6.6199951171880116</c:v>
                </c:pt>
                <c:pt idx="1509">
                  <c:v>6.5299987792969887</c:v>
                </c:pt>
                <c:pt idx="1510">
                  <c:v>6.5099792480469887</c:v>
                </c:pt>
                <c:pt idx="1511">
                  <c:v>6.5499877929689774</c:v>
                </c:pt>
                <c:pt idx="1512">
                  <c:v>6.6300048828130116</c:v>
                </c:pt>
                <c:pt idx="1513">
                  <c:v>6.7099914550780113</c:v>
                </c:pt>
                <c:pt idx="1514">
                  <c:v>6.72998046875</c:v>
                </c:pt>
                <c:pt idx="1515">
                  <c:v>6.72998046875</c:v>
                </c:pt>
                <c:pt idx="1516">
                  <c:v>6.7799987792969887</c:v>
                </c:pt>
                <c:pt idx="1517">
                  <c:v>6.6799926757810226</c:v>
                </c:pt>
                <c:pt idx="1518">
                  <c:v>6.6499938964839771</c:v>
                </c:pt>
                <c:pt idx="1519">
                  <c:v>6.6799926757810226</c:v>
                </c:pt>
                <c:pt idx="1520">
                  <c:v>6.7200012207030113</c:v>
                </c:pt>
                <c:pt idx="1521">
                  <c:v>6.6499938964839771</c:v>
                </c:pt>
                <c:pt idx="1522">
                  <c:v>6.6099853515630116</c:v>
                </c:pt>
                <c:pt idx="1523">
                  <c:v>6.5399780273439774</c:v>
                </c:pt>
                <c:pt idx="1524">
                  <c:v>6.5</c:v>
                </c:pt>
                <c:pt idx="1525">
                  <c:v>6.5399780273439774</c:v>
                </c:pt>
                <c:pt idx="1526">
                  <c:v>6.5799865722660229</c:v>
                </c:pt>
                <c:pt idx="1527">
                  <c:v>6.6799926757810226</c:v>
                </c:pt>
                <c:pt idx="1528">
                  <c:v>6.72998046875</c:v>
                </c:pt>
                <c:pt idx="1529">
                  <c:v>6.7599792480469887</c:v>
                </c:pt>
                <c:pt idx="1530">
                  <c:v>6.6499938964839771</c:v>
                </c:pt>
                <c:pt idx="1531">
                  <c:v>6.6199951171880116</c:v>
                </c:pt>
                <c:pt idx="1532">
                  <c:v>6.6699829101560226</c:v>
                </c:pt>
                <c:pt idx="1533">
                  <c:v>6.7699890136719887</c:v>
                </c:pt>
                <c:pt idx="1534">
                  <c:v>6.7699890136719887</c:v>
                </c:pt>
                <c:pt idx="1535">
                  <c:v>7.0699768066410229</c:v>
                </c:pt>
                <c:pt idx="1536">
                  <c:v>6.9299926757810226</c:v>
                </c:pt>
                <c:pt idx="1537">
                  <c:v>6.6600036621089771</c:v>
                </c:pt>
                <c:pt idx="1538">
                  <c:v>6.5799865722660229</c:v>
                </c:pt>
                <c:pt idx="1539">
                  <c:v>6.5899963378910229</c:v>
                </c:pt>
                <c:pt idx="1540">
                  <c:v>6.5999755859380116</c:v>
                </c:pt>
                <c:pt idx="1541">
                  <c:v>6.5999755859380116</c:v>
                </c:pt>
                <c:pt idx="1542">
                  <c:v>6.6999816894530113</c:v>
                </c:pt>
                <c:pt idx="1543">
                  <c:v>6.7899780273439774</c:v>
                </c:pt>
                <c:pt idx="1544">
                  <c:v>6.8299865722660229</c:v>
                </c:pt>
                <c:pt idx="1545">
                  <c:v>6.7999877929689774</c:v>
                </c:pt>
                <c:pt idx="1546">
                  <c:v>6.8800048828130116</c:v>
                </c:pt>
                <c:pt idx="1547">
                  <c:v>6.7999877929689774</c:v>
                </c:pt>
                <c:pt idx="1548">
                  <c:v>6.7200012207030113</c:v>
                </c:pt>
                <c:pt idx="1549">
                  <c:v>6.5999755859380116</c:v>
                </c:pt>
                <c:pt idx="1550">
                  <c:v>6.6699829101560226</c:v>
                </c:pt>
                <c:pt idx="1551">
                  <c:v>6.4299926757810226</c:v>
                </c:pt>
                <c:pt idx="1552">
                  <c:v>6.5599975585939774</c:v>
                </c:pt>
                <c:pt idx="1553">
                  <c:v>6.6900024414060226</c:v>
                </c:pt>
                <c:pt idx="1554">
                  <c:v>6.8899841308589771</c:v>
                </c:pt>
                <c:pt idx="1555">
                  <c:v>6.5599975585939774</c:v>
                </c:pt>
                <c:pt idx="1556">
                  <c:v>6.4400024414060226</c:v>
                </c:pt>
                <c:pt idx="1557">
                  <c:v>6.6399841308589771</c:v>
                </c:pt>
                <c:pt idx="1558">
                  <c:v>6.6499938964839771</c:v>
                </c:pt>
                <c:pt idx="1559">
                  <c:v>6.5</c:v>
                </c:pt>
                <c:pt idx="1560">
                  <c:v>6.5399780273439774</c:v>
                </c:pt>
                <c:pt idx="1561">
                  <c:v>6.5899963378910229</c:v>
                </c:pt>
                <c:pt idx="1562">
                  <c:v>6.5899963378910229</c:v>
                </c:pt>
                <c:pt idx="1563">
                  <c:v>6.4599914550780113</c:v>
                </c:pt>
                <c:pt idx="1564">
                  <c:v>6.5</c:v>
                </c:pt>
                <c:pt idx="1565">
                  <c:v>6.5899963378910229</c:v>
                </c:pt>
                <c:pt idx="1566">
                  <c:v>6.6099853515630116</c:v>
                </c:pt>
                <c:pt idx="1567">
                  <c:v>6.6999816894530113</c:v>
                </c:pt>
                <c:pt idx="1568">
                  <c:v>6.7699890136719887</c:v>
                </c:pt>
                <c:pt idx="1569">
                  <c:v>6.8800048828130116</c:v>
                </c:pt>
                <c:pt idx="1570">
                  <c:v>6.8199768066410229</c:v>
                </c:pt>
                <c:pt idx="1571">
                  <c:v>6.6900024414060226</c:v>
                </c:pt>
                <c:pt idx="1572">
                  <c:v>6.6199951171880116</c:v>
                </c:pt>
                <c:pt idx="1573">
                  <c:v>6.6699829101560226</c:v>
                </c:pt>
                <c:pt idx="1574">
                  <c:v>6.6600036621089771</c:v>
                </c:pt>
                <c:pt idx="1575">
                  <c:v>6.4599914550780113</c:v>
                </c:pt>
                <c:pt idx="1576">
                  <c:v>6.3499755859380116</c:v>
                </c:pt>
                <c:pt idx="1577">
                  <c:v>6.3499755859380116</c:v>
                </c:pt>
                <c:pt idx="1578">
                  <c:v>6.3800048828130116</c:v>
                </c:pt>
                <c:pt idx="1579">
                  <c:v>6.3899841308589771</c:v>
                </c:pt>
                <c:pt idx="1580">
                  <c:v>6.6099853515630116</c:v>
                </c:pt>
                <c:pt idx="1581">
                  <c:v>6.8099975585939774</c:v>
                </c:pt>
                <c:pt idx="1582">
                  <c:v>6.8399963378910229</c:v>
                </c:pt>
                <c:pt idx="1583">
                  <c:v>6.5</c:v>
                </c:pt>
                <c:pt idx="1584">
                  <c:v>6.5899963378910229</c:v>
                </c:pt>
                <c:pt idx="1585">
                  <c:v>6.5</c:v>
                </c:pt>
                <c:pt idx="1586">
                  <c:v>6.489990234375</c:v>
                </c:pt>
                <c:pt idx="1587">
                  <c:v>6.5599975585939774</c:v>
                </c:pt>
                <c:pt idx="1588">
                  <c:v>6.75</c:v>
                </c:pt>
                <c:pt idx="1589">
                  <c:v>6.6699829101560226</c:v>
                </c:pt>
                <c:pt idx="1590">
                  <c:v>6.7599792480469887</c:v>
                </c:pt>
                <c:pt idx="1591">
                  <c:v>6.7899780273439774</c:v>
                </c:pt>
                <c:pt idx="1592">
                  <c:v>6.4199829101560226</c:v>
                </c:pt>
                <c:pt idx="1593">
                  <c:v>6.4400024414060226</c:v>
                </c:pt>
                <c:pt idx="1594">
                  <c:v>6.6900024414060226</c:v>
                </c:pt>
                <c:pt idx="1595">
                  <c:v>6.8800048828130116</c:v>
                </c:pt>
                <c:pt idx="1596">
                  <c:v>6.9400024414060226</c:v>
                </c:pt>
                <c:pt idx="1597">
                  <c:v>6.739990234375</c:v>
                </c:pt>
                <c:pt idx="1598">
                  <c:v>6.5199890136719887</c:v>
                </c:pt>
                <c:pt idx="1599">
                  <c:v>6.5399780273439774</c:v>
                </c:pt>
                <c:pt idx="1600">
                  <c:v>6.5499877929689774</c:v>
                </c:pt>
                <c:pt idx="1601">
                  <c:v>6.8099975585939774</c:v>
                </c:pt>
                <c:pt idx="1602">
                  <c:v>7.1399841308589771</c:v>
                </c:pt>
                <c:pt idx="1603">
                  <c:v>7.0999755859380116</c:v>
                </c:pt>
                <c:pt idx="1604">
                  <c:v>7.1799926757810226</c:v>
                </c:pt>
                <c:pt idx="1605">
                  <c:v>6.2200012207030113</c:v>
                </c:pt>
                <c:pt idx="1606">
                  <c:v>6.1999816894530113</c:v>
                </c:pt>
                <c:pt idx="1607">
                  <c:v>6.1799926757810226</c:v>
                </c:pt>
                <c:pt idx="1608">
                  <c:v>6.1600036621089771</c:v>
                </c:pt>
                <c:pt idx="1609">
                  <c:v>6.2099914550780113</c:v>
                </c:pt>
                <c:pt idx="1610">
                  <c:v>6.2200012207030113</c:v>
                </c:pt>
                <c:pt idx="1611">
                  <c:v>6.4299926757810226</c:v>
                </c:pt>
                <c:pt idx="1612">
                  <c:v>6.489990234375</c:v>
                </c:pt>
                <c:pt idx="1613">
                  <c:v>6.5899963378910229</c:v>
                </c:pt>
                <c:pt idx="1614">
                  <c:v>6.6699829101560226</c:v>
                </c:pt>
                <c:pt idx="1615">
                  <c:v>6.5999755859380116</c:v>
                </c:pt>
                <c:pt idx="1616">
                  <c:v>6.4400024414060226</c:v>
                </c:pt>
                <c:pt idx="1617">
                  <c:v>6.8599853515630116</c:v>
                </c:pt>
                <c:pt idx="1618">
                  <c:v>6.9499816894530113</c:v>
                </c:pt>
                <c:pt idx="1619">
                  <c:v>6.6399841308589771</c:v>
                </c:pt>
                <c:pt idx="1620">
                  <c:v>6.5799865722660229</c:v>
                </c:pt>
                <c:pt idx="1621">
                  <c:v>6.5</c:v>
                </c:pt>
                <c:pt idx="1622">
                  <c:v>6.7200012207030113</c:v>
                </c:pt>
                <c:pt idx="1623">
                  <c:v>6.7200012207030113</c:v>
                </c:pt>
                <c:pt idx="1624">
                  <c:v>6.5599975585939774</c:v>
                </c:pt>
                <c:pt idx="1625">
                  <c:v>6.6499938964839771</c:v>
                </c:pt>
                <c:pt idx="1626">
                  <c:v>6.7899780273439774</c:v>
                </c:pt>
                <c:pt idx="1627">
                  <c:v>6.8699951171880116</c:v>
                </c:pt>
                <c:pt idx="1628">
                  <c:v>6.7099914550780113</c:v>
                </c:pt>
                <c:pt idx="1629">
                  <c:v>6.489990234375</c:v>
                </c:pt>
                <c:pt idx="1630">
                  <c:v>6.489990234375</c:v>
                </c:pt>
                <c:pt idx="1631">
                  <c:v>6.5499877929689774</c:v>
                </c:pt>
                <c:pt idx="1632">
                  <c:v>6.6300048828130116</c:v>
                </c:pt>
                <c:pt idx="1633">
                  <c:v>6.8399963378910229</c:v>
                </c:pt>
                <c:pt idx="1634">
                  <c:v>6.6399841308589771</c:v>
                </c:pt>
                <c:pt idx="1635">
                  <c:v>7.0099792480469887</c:v>
                </c:pt>
                <c:pt idx="1636">
                  <c:v>6.4299926757810226</c:v>
                </c:pt>
                <c:pt idx="1637">
                  <c:v>6.22998046875</c:v>
                </c:pt>
                <c:pt idx="1638">
                  <c:v>6.2599792480469887</c:v>
                </c:pt>
                <c:pt idx="1639">
                  <c:v>6.3299865722660229</c:v>
                </c:pt>
                <c:pt idx="1640">
                  <c:v>6.5099792480469887</c:v>
                </c:pt>
                <c:pt idx="1641">
                  <c:v>6.6699829101560226</c:v>
                </c:pt>
                <c:pt idx="1642">
                  <c:v>6.5099792480469887</c:v>
                </c:pt>
                <c:pt idx="1643">
                  <c:v>6.5099792480469887</c:v>
                </c:pt>
                <c:pt idx="1644">
                  <c:v>6.739990234375</c:v>
                </c:pt>
                <c:pt idx="1645">
                  <c:v>6.6099853515630116</c:v>
                </c:pt>
                <c:pt idx="1646">
                  <c:v>6.5799865722660229</c:v>
                </c:pt>
                <c:pt idx="1647">
                  <c:v>6.5699768066410229</c:v>
                </c:pt>
                <c:pt idx="1648">
                  <c:v>6.7599792480469887</c:v>
                </c:pt>
                <c:pt idx="1649">
                  <c:v>6.7200012207030113</c:v>
                </c:pt>
                <c:pt idx="1650">
                  <c:v>6.5999755859380116</c:v>
                </c:pt>
                <c:pt idx="1651">
                  <c:v>6.72998046875</c:v>
                </c:pt>
                <c:pt idx="1652">
                  <c:v>6.6799926757810226</c:v>
                </c:pt>
                <c:pt idx="1653">
                  <c:v>6.5</c:v>
                </c:pt>
                <c:pt idx="1654">
                  <c:v>6.5799865722660229</c:v>
                </c:pt>
                <c:pt idx="1655">
                  <c:v>6.5899963378910229</c:v>
                </c:pt>
                <c:pt idx="1656">
                  <c:v>6.6199951171880116</c:v>
                </c:pt>
                <c:pt idx="1657">
                  <c:v>6.6900024414060226</c:v>
                </c:pt>
                <c:pt idx="1658">
                  <c:v>6.7899780273439774</c:v>
                </c:pt>
                <c:pt idx="1659">
                  <c:v>6.75</c:v>
                </c:pt>
                <c:pt idx="1660">
                  <c:v>6.4499816894530113</c:v>
                </c:pt>
                <c:pt idx="1661">
                  <c:v>6.3099975585939774</c:v>
                </c:pt>
                <c:pt idx="1662">
                  <c:v>6.489990234375</c:v>
                </c:pt>
                <c:pt idx="1663">
                  <c:v>6.6799926757810226</c:v>
                </c:pt>
                <c:pt idx="1664">
                  <c:v>6.8199768066410229</c:v>
                </c:pt>
                <c:pt idx="1665">
                  <c:v>7.0099792480469887</c:v>
                </c:pt>
                <c:pt idx="1666">
                  <c:v>7.1300048828130116</c:v>
                </c:pt>
                <c:pt idx="1667">
                  <c:v>6.8199768066410229</c:v>
                </c:pt>
                <c:pt idx="1668">
                  <c:v>6.8800048828130116</c:v>
                </c:pt>
                <c:pt idx="1669">
                  <c:v>6.72998046875</c:v>
                </c:pt>
                <c:pt idx="1670">
                  <c:v>6.5499877929689774</c:v>
                </c:pt>
                <c:pt idx="1671">
                  <c:v>6.5699768066410229</c:v>
                </c:pt>
                <c:pt idx="1672">
                  <c:v>6.4499816894530113</c:v>
                </c:pt>
                <c:pt idx="1673">
                  <c:v>6.4199829101560226</c:v>
                </c:pt>
                <c:pt idx="1674">
                  <c:v>6.47998046875</c:v>
                </c:pt>
                <c:pt idx="1675">
                  <c:v>6.47998046875</c:v>
                </c:pt>
                <c:pt idx="1676">
                  <c:v>6.5299987792969887</c:v>
                </c:pt>
                <c:pt idx="1677">
                  <c:v>6.5799865722660229</c:v>
                </c:pt>
                <c:pt idx="1678">
                  <c:v>6.7099914550780113</c:v>
                </c:pt>
                <c:pt idx="1679">
                  <c:v>6.7200012207030113</c:v>
                </c:pt>
                <c:pt idx="1680">
                  <c:v>6.7999877929689774</c:v>
                </c:pt>
                <c:pt idx="1681">
                  <c:v>6.75</c:v>
                </c:pt>
                <c:pt idx="1682">
                  <c:v>6.6199951171880116</c:v>
                </c:pt>
                <c:pt idx="1683">
                  <c:v>6.489990234375</c:v>
                </c:pt>
                <c:pt idx="1684">
                  <c:v>6.2999877929689774</c:v>
                </c:pt>
                <c:pt idx="1685">
                  <c:v>6.3499755859380116</c:v>
                </c:pt>
                <c:pt idx="1686">
                  <c:v>6.5199890136719887</c:v>
                </c:pt>
                <c:pt idx="1687">
                  <c:v>6.5999755859380116</c:v>
                </c:pt>
                <c:pt idx="1688">
                  <c:v>6.5399780273439774</c:v>
                </c:pt>
                <c:pt idx="1689">
                  <c:v>6.47998046875</c:v>
                </c:pt>
                <c:pt idx="1690">
                  <c:v>6.3399963378910229</c:v>
                </c:pt>
                <c:pt idx="1691">
                  <c:v>6.4199829101560226</c:v>
                </c:pt>
                <c:pt idx="1692">
                  <c:v>6.5099792480469887</c:v>
                </c:pt>
                <c:pt idx="1693">
                  <c:v>6.5799865722660229</c:v>
                </c:pt>
                <c:pt idx="1694">
                  <c:v>6.5499877929689774</c:v>
                </c:pt>
                <c:pt idx="1695">
                  <c:v>6.5099792480469887</c:v>
                </c:pt>
                <c:pt idx="1696">
                  <c:v>6.6399841308589771</c:v>
                </c:pt>
                <c:pt idx="1697">
                  <c:v>6.5399780273439774</c:v>
                </c:pt>
                <c:pt idx="1698">
                  <c:v>6.5199890136719887</c:v>
                </c:pt>
                <c:pt idx="1699">
                  <c:v>6.5199890136719887</c:v>
                </c:pt>
                <c:pt idx="1700">
                  <c:v>6.3999938964839771</c:v>
                </c:pt>
                <c:pt idx="1701">
                  <c:v>6.47998046875</c:v>
                </c:pt>
                <c:pt idx="1702">
                  <c:v>6.6399841308589771</c:v>
                </c:pt>
                <c:pt idx="1703">
                  <c:v>6.7099914550780113</c:v>
                </c:pt>
                <c:pt idx="1704">
                  <c:v>6.7599792480469887</c:v>
                </c:pt>
                <c:pt idx="1705">
                  <c:v>6.6900024414060226</c:v>
                </c:pt>
                <c:pt idx="1706">
                  <c:v>6.5199890136719887</c:v>
                </c:pt>
                <c:pt idx="1707">
                  <c:v>6.5199890136719887</c:v>
                </c:pt>
                <c:pt idx="1708">
                  <c:v>6.5499877929689774</c:v>
                </c:pt>
                <c:pt idx="1709">
                  <c:v>6.5399780273439774</c:v>
                </c:pt>
                <c:pt idx="1710">
                  <c:v>6.7999877929689774</c:v>
                </c:pt>
                <c:pt idx="1711">
                  <c:v>6.7599792480469887</c:v>
                </c:pt>
                <c:pt idx="1712">
                  <c:v>6.8299865722660229</c:v>
                </c:pt>
                <c:pt idx="1713">
                  <c:v>6.75</c:v>
                </c:pt>
                <c:pt idx="1714">
                  <c:v>6.7699890136719887</c:v>
                </c:pt>
                <c:pt idx="1715">
                  <c:v>6.6300048828130116</c:v>
                </c:pt>
                <c:pt idx="1716">
                  <c:v>6.72998046875</c:v>
                </c:pt>
                <c:pt idx="1717">
                  <c:v>6.8699951171880116</c:v>
                </c:pt>
                <c:pt idx="1718">
                  <c:v>6.8199768066410229</c:v>
                </c:pt>
                <c:pt idx="1719">
                  <c:v>6.6799926757810226</c:v>
                </c:pt>
                <c:pt idx="1720">
                  <c:v>6.8299865722660229</c:v>
                </c:pt>
                <c:pt idx="1721">
                  <c:v>6.75</c:v>
                </c:pt>
                <c:pt idx="1722">
                  <c:v>6.5899963378910229</c:v>
                </c:pt>
                <c:pt idx="1723">
                  <c:v>6.5599975585939774</c:v>
                </c:pt>
                <c:pt idx="1724">
                  <c:v>6.5199890136719887</c:v>
                </c:pt>
                <c:pt idx="1725">
                  <c:v>6.47998046875</c:v>
                </c:pt>
                <c:pt idx="1726">
                  <c:v>6.5399780273439774</c:v>
                </c:pt>
                <c:pt idx="1727">
                  <c:v>6.5199890136719887</c:v>
                </c:pt>
                <c:pt idx="1728">
                  <c:v>6.5199890136719887</c:v>
                </c:pt>
                <c:pt idx="1729">
                  <c:v>6.5</c:v>
                </c:pt>
                <c:pt idx="1730">
                  <c:v>6.5299987792969887</c:v>
                </c:pt>
                <c:pt idx="1731">
                  <c:v>6.5499877929689774</c:v>
                </c:pt>
                <c:pt idx="1732">
                  <c:v>6.5399780273439774</c:v>
                </c:pt>
                <c:pt idx="1733">
                  <c:v>6.5199890136719887</c:v>
                </c:pt>
                <c:pt idx="1734">
                  <c:v>6.4499816894530113</c:v>
                </c:pt>
                <c:pt idx="1735">
                  <c:v>6.47998046875</c:v>
                </c:pt>
                <c:pt idx="1736">
                  <c:v>6.4400024414060226</c:v>
                </c:pt>
                <c:pt idx="1737">
                  <c:v>6.5299987792969887</c:v>
                </c:pt>
                <c:pt idx="1738">
                  <c:v>6.7099914550780113</c:v>
                </c:pt>
                <c:pt idx="1739">
                  <c:v>6.7799987792969887</c:v>
                </c:pt>
                <c:pt idx="1740">
                  <c:v>6.5799865722660229</c:v>
                </c:pt>
                <c:pt idx="1741">
                  <c:v>6.6300048828130116</c:v>
                </c:pt>
                <c:pt idx="1742">
                  <c:v>6.5499877929689774</c:v>
                </c:pt>
                <c:pt idx="1743">
                  <c:v>6.4499816894530113</c:v>
                </c:pt>
                <c:pt idx="1744">
                  <c:v>6.489990234375</c:v>
                </c:pt>
                <c:pt idx="1745">
                  <c:v>6.6199951171880116</c:v>
                </c:pt>
                <c:pt idx="1746">
                  <c:v>6.6999816894530113</c:v>
                </c:pt>
                <c:pt idx="1747">
                  <c:v>6.5199890136719887</c:v>
                </c:pt>
                <c:pt idx="1748">
                  <c:v>6.489990234375</c:v>
                </c:pt>
                <c:pt idx="1749">
                  <c:v>6.3899841308589771</c:v>
                </c:pt>
                <c:pt idx="1750">
                  <c:v>6.4299926757810226</c:v>
                </c:pt>
                <c:pt idx="1751">
                  <c:v>6.5</c:v>
                </c:pt>
                <c:pt idx="1752">
                  <c:v>6.6399841308589771</c:v>
                </c:pt>
                <c:pt idx="1753">
                  <c:v>6.5699768066410229</c:v>
                </c:pt>
                <c:pt idx="1754">
                  <c:v>6.5</c:v>
                </c:pt>
                <c:pt idx="1755">
                  <c:v>6.4700012207030113</c:v>
                </c:pt>
                <c:pt idx="1756">
                  <c:v>6.489990234375</c:v>
                </c:pt>
                <c:pt idx="1757">
                  <c:v>6.5</c:v>
                </c:pt>
                <c:pt idx="1758">
                  <c:v>6.5299987792969887</c:v>
                </c:pt>
                <c:pt idx="1759">
                  <c:v>6.5099792480469887</c:v>
                </c:pt>
                <c:pt idx="1760">
                  <c:v>6.47998046875</c:v>
                </c:pt>
                <c:pt idx="1761">
                  <c:v>6.4400024414060226</c:v>
                </c:pt>
                <c:pt idx="1762">
                  <c:v>6.3999938964839771</c:v>
                </c:pt>
                <c:pt idx="1763">
                  <c:v>6.3800048828130116</c:v>
                </c:pt>
                <c:pt idx="1764">
                  <c:v>6.3800048828130116</c:v>
                </c:pt>
                <c:pt idx="1765">
                  <c:v>6.4299926757810226</c:v>
                </c:pt>
                <c:pt idx="1766">
                  <c:v>6.5199890136719887</c:v>
                </c:pt>
                <c:pt idx="1767">
                  <c:v>6.5099792480469887</c:v>
                </c:pt>
                <c:pt idx="1768">
                  <c:v>6.4499816894530113</c:v>
                </c:pt>
                <c:pt idx="1769">
                  <c:v>6.47998046875</c:v>
                </c:pt>
                <c:pt idx="1770">
                  <c:v>6.489990234375</c:v>
                </c:pt>
                <c:pt idx="1771">
                  <c:v>6.47998046875</c:v>
                </c:pt>
                <c:pt idx="1772">
                  <c:v>6.4599914550780113</c:v>
                </c:pt>
                <c:pt idx="1773">
                  <c:v>6.4499816894530113</c:v>
                </c:pt>
                <c:pt idx="1774">
                  <c:v>6.5099792480469887</c:v>
                </c:pt>
                <c:pt idx="1775">
                  <c:v>6.5599975585939774</c:v>
                </c:pt>
                <c:pt idx="1776">
                  <c:v>6.5999755859380116</c:v>
                </c:pt>
                <c:pt idx="1777">
                  <c:v>6.6799926757810226</c:v>
                </c:pt>
                <c:pt idx="1778">
                  <c:v>6.72998046875</c:v>
                </c:pt>
                <c:pt idx="1779">
                  <c:v>6.7899780273439774</c:v>
                </c:pt>
                <c:pt idx="1780">
                  <c:v>6.8699951171880116</c:v>
                </c:pt>
                <c:pt idx="1781">
                  <c:v>6.6999816894530113</c:v>
                </c:pt>
                <c:pt idx="1782">
                  <c:v>6.5899963378910229</c:v>
                </c:pt>
                <c:pt idx="1783">
                  <c:v>6.5199890136719887</c:v>
                </c:pt>
                <c:pt idx="1784">
                  <c:v>6.5399780273439774</c:v>
                </c:pt>
                <c:pt idx="1785">
                  <c:v>6.5399780273439774</c:v>
                </c:pt>
                <c:pt idx="1786">
                  <c:v>6.5199890136719887</c:v>
                </c:pt>
                <c:pt idx="1787">
                  <c:v>6.5399780273439774</c:v>
                </c:pt>
                <c:pt idx="1788">
                  <c:v>6.5499877929689774</c:v>
                </c:pt>
                <c:pt idx="1789">
                  <c:v>6.5</c:v>
                </c:pt>
                <c:pt idx="1790">
                  <c:v>6.4700012207030113</c:v>
                </c:pt>
                <c:pt idx="1791">
                  <c:v>6.6300048828130116</c:v>
                </c:pt>
                <c:pt idx="1792">
                  <c:v>6.6799926757810226</c:v>
                </c:pt>
                <c:pt idx="1793">
                  <c:v>6.5099792480469887</c:v>
                </c:pt>
                <c:pt idx="1794">
                  <c:v>6.6399841308589771</c:v>
                </c:pt>
                <c:pt idx="1795">
                  <c:v>6.7899780273439774</c:v>
                </c:pt>
                <c:pt idx="1796">
                  <c:v>6.5599975585939774</c:v>
                </c:pt>
                <c:pt idx="1797">
                  <c:v>6.3899841308589771</c:v>
                </c:pt>
                <c:pt idx="1798">
                  <c:v>6.3499755859380116</c:v>
                </c:pt>
                <c:pt idx="1799">
                  <c:v>6.4299926757810226</c:v>
                </c:pt>
                <c:pt idx="1800">
                  <c:v>6.4199829101560226</c:v>
                </c:pt>
                <c:pt idx="1801">
                  <c:v>6.5</c:v>
                </c:pt>
                <c:pt idx="1802">
                  <c:v>6.3899841308589771</c:v>
                </c:pt>
                <c:pt idx="1803">
                  <c:v>6.3699951171880116</c:v>
                </c:pt>
                <c:pt idx="1804">
                  <c:v>6.4100036621089771</c:v>
                </c:pt>
                <c:pt idx="1805">
                  <c:v>6.4199829101560226</c:v>
                </c:pt>
                <c:pt idx="1806">
                  <c:v>6.489990234375</c:v>
                </c:pt>
                <c:pt idx="1807">
                  <c:v>6.3800048828130116</c:v>
                </c:pt>
                <c:pt idx="1808">
                  <c:v>6.3399963378910229</c:v>
                </c:pt>
                <c:pt idx="1809">
                  <c:v>6.5499877929689774</c:v>
                </c:pt>
                <c:pt idx="1810">
                  <c:v>6.5799865722660229</c:v>
                </c:pt>
                <c:pt idx="1811">
                  <c:v>6.5099792480469887</c:v>
                </c:pt>
                <c:pt idx="1812">
                  <c:v>6.5099792480469887</c:v>
                </c:pt>
                <c:pt idx="1813">
                  <c:v>6.5399780273439774</c:v>
                </c:pt>
                <c:pt idx="1814">
                  <c:v>6.8599853515630116</c:v>
                </c:pt>
                <c:pt idx="1815">
                  <c:v>6.7999877929689774</c:v>
                </c:pt>
                <c:pt idx="1816">
                  <c:v>6.5599975585939774</c:v>
                </c:pt>
                <c:pt idx="1817">
                  <c:v>6.6099853515630116</c:v>
                </c:pt>
                <c:pt idx="1818">
                  <c:v>6.6099853515630116</c:v>
                </c:pt>
                <c:pt idx="1819">
                  <c:v>6.7200012207030113</c:v>
                </c:pt>
                <c:pt idx="1820">
                  <c:v>6.7099914550780113</c:v>
                </c:pt>
                <c:pt idx="1821">
                  <c:v>6.6900024414060226</c:v>
                </c:pt>
                <c:pt idx="1822">
                  <c:v>6.7699890136719887</c:v>
                </c:pt>
                <c:pt idx="1823">
                  <c:v>6.9400024414060226</c:v>
                </c:pt>
                <c:pt idx="1824">
                  <c:v>6.989990234375</c:v>
                </c:pt>
                <c:pt idx="1825">
                  <c:v>6.8699951171880116</c:v>
                </c:pt>
                <c:pt idx="1826">
                  <c:v>6.7599792480469887</c:v>
                </c:pt>
                <c:pt idx="1827">
                  <c:v>6.6499938964839771</c:v>
                </c:pt>
                <c:pt idx="1828">
                  <c:v>6.7099914550780113</c:v>
                </c:pt>
                <c:pt idx="1829">
                  <c:v>6.489990234375</c:v>
                </c:pt>
                <c:pt idx="1830">
                  <c:v>6.3499755859380116</c:v>
                </c:pt>
                <c:pt idx="1831">
                  <c:v>6.3399963378910229</c:v>
                </c:pt>
                <c:pt idx="1832">
                  <c:v>6.5299987792969887</c:v>
                </c:pt>
                <c:pt idx="1833">
                  <c:v>6.5899963378910229</c:v>
                </c:pt>
                <c:pt idx="1834">
                  <c:v>6.489990234375</c:v>
                </c:pt>
                <c:pt idx="1835">
                  <c:v>6.6499938964839771</c:v>
                </c:pt>
                <c:pt idx="1836">
                  <c:v>6.72998046875</c:v>
                </c:pt>
                <c:pt idx="1837">
                  <c:v>6.5099792480469887</c:v>
                </c:pt>
                <c:pt idx="1838">
                  <c:v>6.47998046875</c:v>
                </c:pt>
                <c:pt idx="1839">
                  <c:v>6.4599914550780113</c:v>
                </c:pt>
                <c:pt idx="1840">
                  <c:v>6.25</c:v>
                </c:pt>
                <c:pt idx="1841">
                  <c:v>6.1399841308589771</c:v>
                </c:pt>
                <c:pt idx="1842">
                  <c:v>6.1499938964839771</c:v>
                </c:pt>
                <c:pt idx="1843">
                  <c:v>6.2200012207030113</c:v>
                </c:pt>
                <c:pt idx="1844">
                  <c:v>6.3199768066410229</c:v>
                </c:pt>
                <c:pt idx="1845">
                  <c:v>6.5</c:v>
                </c:pt>
                <c:pt idx="1846">
                  <c:v>6.5899963378910229</c:v>
                </c:pt>
                <c:pt idx="1847">
                  <c:v>6.4599914550780113</c:v>
                </c:pt>
                <c:pt idx="1848">
                  <c:v>6.6099853515630116</c:v>
                </c:pt>
                <c:pt idx="1849">
                  <c:v>6.8399963378910229</c:v>
                </c:pt>
                <c:pt idx="1850">
                  <c:v>7.0699768066410229</c:v>
                </c:pt>
                <c:pt idx="1851">
                  <c:v>6.9599914550780113</c:v>
                </c:pt>
                <c:pt idx="1852">
                  <c:v>6.9199829101560226</c:v>
                </c:pt>
                <c:pt idx="1853">
                  <c:v>6.9299926757810226</c:v>
                </c:pt>
                <c:pt idx="1854">
                  <c:v>6.8800048828130116</c:v>
                </c:pt>
                <c:pt idx="1855">
                  <c:v>6.8699951171880116</c:v>
                </c:pt>
                <c:pt idx="1856">
                  <c:v>6.989990234375</c:v>
                </c:pt>
                <c:pt idx="1857">
                  <c:v>6.8299865722660229</c:v>
                </c:pt>
                <c:pt idx="1858">
                  <c:v>6.6199951171880116</c:v>
                </c:pt>
                <c:pt idx="1859">
                  <c:v>6.6399841308589771</c:v>
                </c:pt>
                <c:pt idx="1860">
                  <c:v>6.5199890136719887</c:v>
                </c:pt>
                <c:pt idx="1861">
                  <c:v>6.5299987792969887</c:v>
                </c:pt>
                <c:pt idx="1862">
                  <c:v>6.6099853515630116</c:v>
                </c:pt>
                <c:pt idx="1863">
                  <c:v>6.739990234375</c:v>
                </c:pt>
                <c:pt idx="1864">
                  <c:v>6.7899780273439774</c:v>
                </c:pt>
                <c:pt idx="1865">
                  <c:v>6.7200012207030113</c:v>
                </c:pt>
                <c:pt idx="1866">
                  <c:v>6.5999755859380116</c:v>
                </c:pt>
                <c:pt idx="1867">
                  <c:v>6.5199890136719887</c:v>
                </c:pt>
                <c:pt idx="1868">
                  <c:v>6.5999755859380116</c:v>
                </c:pt>
                <c:pt idx="1869">
                  <c:v>6.72998046875</c:v>
                </c:pt>
                <c:pt idx="1870">
                  <c:v>6.6099853515630116</c:v>
                </c:pt>
                <c:pt idx="1871">
                  <c:v>6.5799865722660229</c:v>
                </c:pt>
                <c:pt idx="1872">
                  <c:v>6.6999816894530113</c:v>
                </c:pt>
                <c:pt idx="1873">
                  <c:v>6.7799987792969887</c:v>
                </c:pt>
                <c:pt idx="1874">
                  <c:v>6.7999877929689774</c:v>
                </c:pt>
                <c:pt idx="1875">
                  <c:v>6.7599792480469887</c:v>
                </c:pt>
                <c:pt idx="1876">
                  <c:v>6.9599914550780113</c:v>
                </c:pt>
                <c:pt idx="1877">
                  <c:v>6.8399963378910229</c:v>
                </c:pt>
                <c:pt idx="1878">
                  <c:v>6.6199951171880116</c:v>
                </c:pt>
                <c:pt idx="1879">
                  <c:v>6.5099792480469887</c:v>
                </c:pt>
                <c:pt idx="1880">
                  <c:v>6.5499877929689774</c:v>
                </c:pt>
                <c:pt idx="1881">
                  <c:v>6.6300048828130116</c:v>
                </c:pt>
                <c:pt idx="1882">
                  <c:v>6.6999816894530113</c:v>
                </c:pt>
                <c:pt idx="1883">
                  <c:v>6.6399841308589771</c:v>
                </c:pt>
                <c:pt idx="1884">
                  <c:v>6.8499755859380116</c:v>
                </c:pt>
                <c:pt idx="1885">
                  <c:v>6.9599914550780113</c:v>
                </c:pt>
                <c:pt idx="1886">
                  <c:v>6.8299865722660229</c:v>
                </c:pt>
                <c:pt idx="1887">
                  <c:v>6.5</c:v>
                </c:pt>
                <c:pt idx="1888">
                  <c:v>6.5</c:v>
                </c:pt>
                <c:pt idx="1889">
                  <c:v>6.2799987792969887</c:v>
                </c:pt>
                <c:pt idx="1890">
                  <c:v>6.2899780273439774</c:v>
                </c:pt>
                <c:pt idx="1891">
                  <c:v>6.47998046875</c:v>
                </c:pt>
                <c:pt idx="1892">
                  <c:v>6.6900024414060226</c:v>
                </c:pt>
                <c:pt idx="1893">
                  <c:v>6.7699890136719887</c:v>
                </c:pt>
                <c:pt idx="1894">
                  <c:v>6.9199829101560226</c:v>
                </c:pt>
                <c:pt idx="1895">
                  <c:v>6.7899780273439774</c:v>
                </c:pt>
                <c:pt idx="1896">
                  <c:v>6.6600036621089771</c:v>
                </c:pt>
                <c:pt idx="1897">
                  <c:v>6.4700012207030113</c:v>
                </c:pt>
                <c:pt idx="1898">
                  <c:v>6.5899963378910229</c:v>
                </c:pt>
                <c:pt idx="1899">
                  <c:v>6.8199768066410229</c:v>
                </c:pt>
                <c:pt idx="1900">
                  <c:v>6.9100036621089771</c:v>
                </c:pt>
                <c:pt idx="1901">
                  <c:v>6.7999877929689774</c:v>
                </c:pt>
                <c:pt idx="1902">
                  <c:v>6.7599792480469887</c:v>
                </c:pt>
                <c:pt idx="1903">
                  <c:v>6.7099914550780113</c:v>
                </c:pt>
                <c:pt idx="1904">
                  <c:v>6.6699829101560226</c:v>
                </c:pt>
                <c:pt idx="1905">
                  <c:v>6.6300048828130116</c:v>
                </c:pt>
                <c:pt idx="1906">
                  <c:v>6.6999816894530113</c:v>
                </c:pt>
                <c:pt idx="1907">
                  <c:v>6.9299926757810226</c:v>
                </c:pt>
                <c:pt idx="1908">
                  <c:v>7.0299987792969887</c:v>
                </c:pt>
                <c:pt idx="1909">
                  <c:v>6.989990234375</c:v>
                </c:pt>
                <c:pt idx="1910">
                  <c:v>6.97998046875</c:v>
                </c:pt>
                <c:pt idx="1911">
                  <c:v>6.6999816894530113</c:v>
                </c:pt>
                <c:pt idx="1912">
                  <c:v>6.6300048828130116</c:v>
                </c:pt>
                <c:pt idx="1913">
                  <c:v>6.5</c:v>
                </c:pt>
                <c:pt idx="1914">
                  <c:v>6.3299865722660229</c:v>
                </c:pt>
                <c:pt idx="1915">
                  <c:v>6.2999877929689774</c:v>
                </c:pt>
                <c:pt idx="1916">
                  <c:v>6.3800048828130116</c:v>
                </c:pt>
                <c:pt idx="1917">
                  <c:v>6.489990234375</c:v>
                </c:pt>
                <c:pt idx="1918">
                  <c:v>6.6600036621089771</c:v>
                </c:pt>
                <c:pt idx="1919">
                  <c:v>6.3599853515630116</c:v>
                </c:pt>
                <c:pt idx="1920">
                  <c:v>6.239990234375</c:v>
                </c:pt>
                <c:pt idx="1921">
                  <c:v>6</c:v>
                </c:pt>
                <c:pt idx="1922">
                  <c:v>5.9499816894530113</c:v>
                </c:pt>
                <c:pt idx="1923">
                  <c:v>5.9700012207030113</c:v>
                </c:pt>
                <c:pt idx="1924">
                  <c:v>6.0599975585939774</c:v>
                </c:pt>
                <c:pt idx="1925">
                  <c:v>2.1600036621089771</c:v>
                </c:pt>
                <c:pt idx="1926">
                  <c:v>6.0499877929689774</c:v>
                </c:pt>
                <c:pt idx="1927">
                  <c:v>5.9499816894530113</c:v>
                </c:pt>
                <c:pt idx="1928">
                  <c:v>6.0199890136719887</c:v>
                </c:pt>
                <c:pt idx="1929">
                  <c:v>6.0599975585939774</c:v>
                </c:pt>
                <c:pt idx="1930">
                  <c:v>6.0799865722660229</c:v>
                </c:pt>
                <c:pt idx="1931">
                  <c:v>6.0199890136719887</c:v>
                </c:pt>
                <c:pt idx="1932">
                  <c:v>6.0199890136719887</c:v>
                </c:pt>
                <c:pt idx="1933">
                  <c:v>6.0899963378910229</c:v>
                </c:pt>
                <c:pt idx="1934">
                  <c:v>6.1499938964839771</c:v>
                </c:pt>
                <c:pt idx="1935">
                  <c:v>6.2799987792969887</c:v>
                </c:pt>
                <c:pt idx="1936">
                  <c:v>6.1699829101560226</c:v>
                </c:pt>
                <c:pt idx="1937">
                  <c:v>6.1999816894530113</c:v>
                </c:pt>
                <c:pt idx="1938">
                  <c:v>6.2999877929689774</c:v>
                </c:pt>
                <c:pt idx="1939">
                  <c:v>6.3699951171880116</c:v>
                </c:pt>
                <c:pt idx="1940">
                  <c:v>6.3499755859380116</c:v>
                </c:pt>
                <c:pt idx="1941">
                  <c:v>6.2799987792969887</c:v>
                </c:pt>
                <c:pt idx="1942">
                  <c:v>6.2999877929689774</c:v>
                </c:pt>
                <c:pt idx="1943">
                  <c:v>6.2699890136719887</c:v>
                </c:pt>
                <c:pt idx="1944">
                  <c:v>6.2599792480469887</c:v>
                </c:pt>
                <c:pt idx="1945">
                  <c:v>6.2899780273439774</c:v>
                </c:pt>
                <c:pt idx="1946">
                  <c:v>6.1900024414060226</c:v>
                </c:pt>
                <c:pt idx="1947">
                  <c:v>6.1999816894530113</c:v>
                </c:pt>
                <c:pt idx="1948">
                  <c:v>6.1099853515630116</c:v>
                </c:pt>
                <c:pt idx="1949">
                  <c:v>6.0499877929689774</c:v>
                </c:pt>
                <c:pt idx="1950">
                  <c:v>6.0799865722660229</c:v>
                </c:pt>
                <c:pt idx="1951">
                  <c:v>6.1999816894530113</c:v>
                </c:pt>
                <c:pt idx="1952">
                  <c:v>6.22998046875</c:v>
                </c:pt>
                <c:pt idx="1953">
                  <c:v>6.0299987792969887</c:v>
                </c:pt>
                <c:pt idx="1954">
                  <c:v>6.1799926757810226</c:v>
                </c:pt>
                <c:pt idx="1955">
                  <c:v>6.3299865722660229</c:v>
                </c:pt>
                <c:pt idx="1956">
                  <c:v>6.4100036621089771</c:v>
                </c:pt>
                <c:pt idx="1957">
                  <c:v>6.2899780273439774</c:v>
                </c:pt>
                <c:pt idx="1958">
                  <c:v>6.1199951171880116</c:v>
                </c:pt>
                <c:pt idx="1959">
                  <c:v>6.1999816894530113</c:v>
                </c:pt>
                <c:pt idx="1960">
                  <c:v>6.22998046875</c:v>
                </c:pt>
                <c:pt idx="1961">
                  <c:v>6.1099853515630116</c:v>
                </c:pt>
                <c:pt idx="1962">
                  <c:v>5.97998046875</c:v>
                </c:pt>
                <c:pt idx="1963">
                  <c:v>5.9499816894530113</c:v>
                </c:pt>
                <c:pt idx="1964">
                  <c:v>5.97998046875</c:v>
                </c:pt>
                <c:pt idx="1965">
                  <c:v>5.9700012207030113</c:v>
                </c:pt>
                <c:pt idx="1966">
                  <c:v>6.0999755859380116</c:v>
                </c:pt>
                <c:pt idx="1967">
                  <c:v>6.0899963378910229</c:v>
                </c:pt>
                <c:pt idx="1968">
                  <c:v>6.1300048828130116</c:v>
                </c:pt>
                <c:pt idx="1969">
                  <c:v>6.1900024414060226</c:v>
                </c:pt>
                <c:pt idx="1970">
                  <c:v>6.2099914550780113</c:v>
                </c:pt>
                <c:pt idx="1971">
                  <c:v>6.1699829101560226</c:v>
                </c:pt>
                <c:pt idx="1972">
                  <c:v>6.239990234375</c:v>
                </c:pt>
                <c:pt idx="1973">
                  <c:v>6.1099853515630116</c:v>
                </c:pt>
                <c:pt idx="1974">
                  <c:v>6.1300048828130116</c:v>
                </c:pt>
                <c:pt idx="1975">
                  <c:v>6.2599792480469887</c:v>
                </c:pt>
                <c:pt idx="1976">
                  <c:v>6.2799987792969887</c:v>
                </c:pt>
                <c:pt idx="1977">
                  <c:v>6.1900024414060226</c:v>
                </c:pt>
                <c:pt idx="1978">
                  <c:v>6.1999816894530113</c:v>
                </c:pt>
                <c:pt idx="1979">
                  <c:v>6.1600036621089771</c:v>
                </c:pt>
                <c:pt idx="1980">
                  <c:v>6.2799987792969887</c:v>
                </c:pt>
                <c:pt idx="1981">
                  <c:v>6.3199768066410229</c:v>
                </c:pt>
                <c:pt idx="1982">
                  <c:v>6.3899841308589771</c:v>
                </c:pt>
                <c:pt idx="1983">
                  <c:v>6.3199768066410229</c:v>
                </c:pt>
                <c:pt idx="1984">
                  <c:v>6.2699890136719887</c:v>
                </c:pt>
                <c:pt idx="1985">
                  <c:v>6.22998046875</c:v>
                </c:pt>
                <c:pt idx="1986">
                  <c:v>6.2599792480469887</c:v>
                </c:pt>
                <c:pt idx="1987">
                  <c:v>6.2699890136719887</c:v>
                </c:pt>
                <c:pt idx="1988">
                  <c:v>6.3199768066410229</c:v>
                </c:pt>
                <c:pt idx="1989">
                  <c:v>6.1999816894530113</c:v>
                </c:pt>
                <c:pt idx="1990">
                  <c:v>6.1399841308589771</c:v>
                </c:pt>
                <c:pt idx="1991">
                  <c:v>6.1699829101560226</c:v>
                </c:pt>
                <c:pt idx="1992">
                  <c:v>6.1699829101560226</c:v>
                </c:pt>
                <c:pt idx="1993">
                  <c:v>6.1499938964839771</c:v>
                </c:pt>
                <c:pt idx="1994">
                  <c:v>6.0799865722660229</c:v>
                </c:pt>
                <c:pt idx="1995">
                  <c:v>6.1199951171880116</c:v>
                </c:pt>
                <c:pt idx="1996">
                  <c:v>6.1499938964839771</c:v>
                </c:pt>
                <c:pt idx="1997">
                  <c:v>6.0399780273439774</c:v>
                </c:pt>
                <c:pt idx="1998">
                  <c:v>6.0899963378910229</c:v>
                </c:pt>
                <c:pt idx="1999">
                  <c:v>6.0399780273439774</c:v>
                </c:pt>
                <c:pt idx="2000">
                  <c:v>6.0199890136719887</c:v>
                </c:pt>
                <c:pt idx="2001">
                  <c:v>6.0999755859380116</c:v>
                </c:pt>
                <c:pt idx="2002">
                  <c:v>6.2599792480469887</c:v>
                </c:pt>
                <c:pt idx="2003">
                  <c:v>6.25</c:v>
                </c:pt>
                <c:pt idx="2004">
                  <c:v>6.2599792480469887</c:v>
                </c:pt>
                <c:pt idx="2005">
                  <c:v>6.2200012207030113</c:v>
                </c:pt>
                <c:pt idx="2006">
                  <c:v>6.0599975585939774</c:v>
                </c:pt>
                <c:pt idx="2007">
                  <c:v>6.1300048828130116</c:v>
                </c:pt>
                <c:pt idx="2008">
                  <c:v>6.0999755859380116</c:v>
                </c:pt>
                <c:pt idx="2009">
                  <c:v>5.9299926757810226</c:v>
                </c:pt>
                <c:pt idx="2010">
                  <c:v>5.9199829101560226</c:v>
                </c:pt>
                <c:pt idx="2011">
                  <c:v>5.8499755859380116</c:v>
                </c:pt>
                <c:pt idx="2012">
                  <c:v>5.8999938964839771</c:v>
                </c:pt>
                <c:pt idx="2013">
                  <c:v>5.9499816894530113</c:v>
                </c:pt>
                <c:pt idx="2014">
                  <c:v>6.0699768066410229</c:v>
                </c:pt>
                <c:pt idx="2015">
                  <c:v>5.9499816894530113</c:v>
                </c:pt>
                <c:pt idx="2016">
                  <c:v>5.9400024414060226</c:v>
                </c:pt>
                <c:pt idx="2017">
                  <c:v>6.0399780273439774</c:v>
                </c:pt>
                <c:pt idx="2018">
                  <c:v>6.1099853515630116</c:v>
                </c:pt>
                <c:pt idx="2019">
                  <c:v>6.1300048828130116</c:v>
                </c:pt>
                <c:pt idx="2020">
                  <c:v>6.0799865722660229</c:v>
                </c:pt>
                <c:pt idx="2021">
                  <c:v>6.0399780273439774</c:v>
                </c:pt>
                <c:pt idx="2022">
                  <c:v>6.0199890136719887</c:v>
                </c:pt>
                <c:pt idx="2023">
                  <c:v>6.0999755859380116</c:v>
                </c:pt>
                <c:pt idx="2024">
                  <c:v>6.1099853515630116</c:v>
                </c:pt>
                <c:pt idx="2025">
                  <c:v>6.0099792480469887</c:v>
                </c:pt>
                <c:pt idx="2026">
                  <c:v>6.1900024414060226</c:v>
                </c:pt>
                <c:pt idx="2027">
                  <c:v>6.3899841308589771</c:v>
                </c:pt>
                <c:pt idx="2028">
                  <c:v>6.3099975585939774</c:v>
                </c:pt>
                <c:pt idx="2029">
                  <c:v>6.1699829101560226</c:v>
                </c:pt>
                <c:pt idx="2030">
                  <c:v>6.25</c:v>
                </c:pt>
                <c:pt idx="2031">
                  <c:v>6.0799865722660229</c:v>
                </c:pt>
                <c:pt idx="2032">
                  <c:v>6.2999877929689774</c:v>
                </c:pt>
                <c:pt idx="2033">
                  <c:v>6.1600036621089771</c:v>
                </c:pt>
                <c:pt idx="2034">
                  <c:v>6.1199951171880116</c:v>
                </c:pt>
                <c:pt idx="2035">
                  <c:v>6.0599975585939774</c:v>
                </c:pt>
                <c:pt idx="2036">
                  <c:v>6.0599975585939774</c:v>
                </c:pt>
                <c:pt idx="2037">
                  <c:v>6.0499877929689774</c:v>
                </c:pt>
                <c:pt idx="2038">
                  <c:v>5.9700012207030113</c:v>
                </c:pt>
                <c:pt idx="2039">
                  <c:v>6</c:v>
                </c:pt>
                <c:pt idx="2040">
                  <c:v>6.0599975585939774</c:v>
                </c:pt>
                <c:pt idx="2041">
                  <c:v>6.1300048828130116</c:v>
                </c:pt>
                <c:pt idx="2042">
                  <c:v>6.2699890136719887</c:v>
                </c:pt>
                <c:pt idx="2043">
                  <c:v>6.2099914550780113</c:v>
                </c:pt>
                <c:pt idx="2044">
                  <c:v>6.1900024414060226</c:v>
                </c:pt>
                <c:pt idx="2045">
                  <c:v>6.1199951171880116</c:v>
                </c:pt>
                <c:pt idx="2046">
                  <c:v>6.1600036621089771</c:v>
                </c:pt>
                <c:pt idx="2047">
                  <c:v>6.1900024414060226</c:v>
                </c:pt>
                <c:pt idx="2048">
                  <c:v>6.3800048828130116</c:v>
                </c:pt>
                <c:pt idx="2049">
                  <c:v>6.5899963378910229</c:v>
                </c:pt>
                <c:pt idx="2050">
                  <c:v>6.5299987792969887</c:v>
                </c:pt>
                <c:pt idx="2051">
                  <c:v>6.5499877929689774</c:v>
                </c:pt>
                <c:pt idx="2052">
                  <c:v>6.3699951171880116</c:v>
                </c:pt>
                <c:pt idx="2053">
                  <c:v>6.3299865722660229</c:v>
                </c:pt>
                <c:pt idx="2054">
                  <c:v>6.1999816894530113</c:v>
                </c:pt>
                <c:pt idx="2055">
                  <c:v>5.8399963378910229</c:v>
                </c:pt>
                <c:pt idx="2056">
                  <c:v>5.7099914550780113</c:v>
                </c:pt>
                <c:pt idx="2057">
                  <c:v>5.6499938964839771</c:v>
                </c:pt>
                <c:pt idx="2058">
                  <c:v>5.7099914550780113</c:v>
                </c:pt>
                <c:pt idx="2059">
                  <c:v>5.8399963378910229</c:v>
                </c:pt>
                <c:pt idx="2060">
                  <c:v>5.8499755859380116</c:v>
                </c:pt>
                <c:pt idx="2061">
                  <c:v>5.9499816894530113</c:v>
                </c:pt>
                <c:pt idx="2062">
                  <c:v>6.1099853515630116</c:v>
                </c:pt>
                <c:pt idx="2063">
                  <c:v>6.25</c:v>
                </c:pt>
                <c:pt idx="2064">
                  <c:v>6.2899780273439774</c:v>
                </c:pt>
                <c:pt idx="2065">
                  <c:v>6.2999877929689774</c:v>
                </c:pt>
                <c:pt idx="2066">
                  <c:v>6.2099914550780113</c:v>
                </c:pt>
                <c:pt idx="2067">
                  <c:v>6.1799926757810226</c:v>
                </c:pt>
                <c:pt idx="2068">
                  <c:v>6.2200012207030113</c:v>
                </c:pt>
                <c:pt idx="2069">
                  <c:v>6.1900024414060226</c:v>
                </c:pt>
                <c:pt idx="2070">
                  <c:v>6.1600036621089771</c:v>
                </c:pt>
                <c:pt idx="2071">
                  <c:v>6.1900024414060226</c:v>
                </c:pt>
                <c:pt idx="2072">
                  <c:v>6.0599975585939774</c:v>
                </c:pt>
                <c:pt idx="2073">
                  <c:v>6.0499877929689774</c:v>
                </c:pt>
                <c:pt idx="2074">
                  <c:v>6.1099853515630116</c:v>
                </c:pt>
                <c:pt idx="2075">
                  <c:v>5.9499816894530113</c:v>
                </c:pt>
                <c:pt idx="2076">
                  <c:v>6.0499877929689774</c:v>
                </c:pt>
                <c:pt idx="2077">
                  <c:v>6.2099914550780113</c:v>
                </c:pt>
                <c:pt idx="2078">
                  <c:v>6.239990234375</c:v>
                </c:pt>
                <c:pt idx="2079">
                  <c:v>6.2200012207030113</c:v>
                </c:pt>
                <c:pt idx="2080">
                  <c:v>5.9400024414060226</c:v>
                </c:pt>
                <c:pt idx="2081">
                  <c:v>6.0099792480469887</c:v>
                </c:pt>
                <c:pt idx="2082">
                  <c:v>5.9700012207030113</c:v>
                </c:pt>
                <c:pt idx="2083">
                  <c:v>6.0299987792969887</c:v>
                </c:pt>
                <c:pt idx="2084">
                  <c:v>6.239990234375</c:v>
                </c:pt>
                <c:pt idx="2085">
                  <c:v>5.97998046875</c:v>
                </c:pt>
                <c:pt idx="2086">
                  <c:v>6.0499877929689774</c:v>
                </c:pt>
                <c:pt idx="2087">
                  <c:v>5.8699951171880116</c:v>
                </c:pt>
                <c:pt idx="2088">
                  <c:v>5.9100036621089771</c:v>
                </c:pt>
                <c:pt idx="2089">
                  <c:v>5.8399963378910229</c:v>
                </c:pt>
                <c:pt idx="2090">
                  <c:v>6.0399780273439774</c:v>
                </c:pt>
                <c:pt idx="2091">
                  <c:v>6.2899780273439774</c:v>
                </c:pt>
                <c:pt idx="2092">
                  <c:v>6.3899841308589771</c:v>
                </c:pt>
                <c:pt idx="2093">
                  <c:v>6.2200012207030113</c:v>
                </c:pt>
                <c:pt idx="2094">
                  <c:v>6.2200012207030113</c:v>
                </c:pt>
                <c:pt idx="2095">
                  <c:v>6.3999938964839771</c:v>
                </c:pt>
                <c:pt idx="2096">
                  <c:v>6.25</c:v>
                </c:pt>
                <c:pt idx="2097">
                  <c:v>6.239990234375</c:v>
                </c:pt>
                <c:pt idx="2098">
                  <c:v>6.2899780273439774</c:v>
                </c:pt>
                <c:pt idx="2099">
                  <c:v>6.3699951171880116</c:v>
                </c:pt>
                <c:pt idx="2100">
                  <c:v>6.2899780273439774</c:v>
                </c:pt>
                <c:pt idx="2101">
                  <c:v>6.3899841308589771</c:v>
                </c:pt>
                <c:pt idx="2102">
                  <c:v>6.3499755859380116</c:v>
                </c:pt>
                <c:pt idx="2103">
                  <c:v>5.9499816894530113</c:v>
                </c:pt>
                <c:pt idx="2104">
                  <c:v>5.8499755859380116</c:v>
                </c:pt>
                <c:pt idx="2105">
                  <c:v>5.75</c:v>
                </c:pt>
                <c:pt idx="2106">
                  <c:v>5.8899841308589771</c:v>
                </c:pt>
                <c:pt idx="2107">
                  <c:v>6.0499877929689774</c:v>
                </c:pt>
                <c:pt idx="2108">
                  <c:v>6.8399963378910229</c:v>
                </c:pt>
                <c:pt idx="2109">
                  <c:v>6.8399963378910229</c:v>
                </c:pt>
                <c:pt idx="2110">
                  <c:v>6.8399963378910229</c:v>
                </c:pt>
                <c:pt idx="2111">
                  <c:v>6.8899841308589771</c:v>
                </c:pt>
                <c:pt idx="2112">
                  <c:v>6.8899841308589771</c:v>
                </c:pt>
                <c:pt idx="2113">
                  <c:v>6.8800048828130116</c:v>
                </c:pt>
                <c:pt idx="2114">
                  <c:v>6.8999938964839771</c:v>
                </c:pt>
                <c:pt idx="2115">
                  <c:v>6.9199829101560226</c:v>
                </c:pt>
                <c:pt idx="2116">
                  <c:v>6.9499816894530113</c:v>
                </c:pt>
                <c:pt idx="2117">
                  <c:v>6.989990234375</c:v>
                </c:pt>
                <c:pt idx="2118">
                  <c:v>7.0599975585939774</c:v>
                </c:pt>
                <c:pt idx="2119">
                  <c:v>7.1300048828130116</c:v>
                </c:pt>
                <c:pt idx="2120">
                  <c:v>7.1699829101560226</c:v>
                </c:pt>
                <c:pt idx="2121">
                  <c:v>7.0899963378910229</c:v>
                </c:pt>
                <c:pt idx="2122">
                  <c:v>7.0199890136719887</c:v>
                </c:pt>
                <c:pt idx="2123">
                  <c:v>6.9100036621089771</c:v>
                </c:pt>
                <c:pt idx="2124">
                  <c:v>6.9299926757810226</c:v>
                </c:pt>
                <c:pt idx="2125">
                  <c:v>6.9599914550780113</c:v>
                </c:pt>
                <c:pt idx="2126">
                  <c:v>7.1399841308589771</c:v>
                </c:pt>
                <c:pt idx="2127">
                  <c:v>7.0799865722660229</c:v>
                </c:pt>
                <c:pt idx="2128">
                  <c:v>7.1300048828130116</c:v>
                </c:pt>
                <c:pt idx="2129">
                  <c:v>7.0599975585939774</c:v>
                </c:pt>
                <c:pt idx="2130">
                  <c:v>7.1099853515630116</c:v>
                </c:pt>
                <c:pt idx="2131">
                  <c:v>6.9599914550780113</c:v>
                </c:pt>
                <c:pt idx="2132">
                  <c:v>6.9199829101560226</c:v>
                </c:pt>
                <c:pt idx="2133">
                  <c:v>6.8599853515630116</c:v>
                </c:pt>
                <c:pt idx="2134">
                  <c:v>6.8299865722660229</c:v>
                </c:pt>
                <c:pt idx="2135">
                  <c:v>6.8399963378910229</c:v>
                </c:pt>
                <c:pt idx="2136">
                  <c:v>6.8199768066410229</c:v>
                </c:pt>
                <c:pt idx="2137">
                  <c:v>6.8199768066410229</c:v>
                </c:pt>
                <c:pt idx="2138">
                  <c:v>6.8800048828130116</c:v>
                </c:pt>
                <c:pt idx="2139">
                  <c:v>6.8599853515630116</c:v>
                </c:pt>
                <c:pt idx="2140">
                  <c:v>6.8399963378910229</c:v>
                </c:pt>
                <c:pt idx="2141">
                  <c:v>6.8599853515630116</c:v>
                </c:pt>
                <c:pt idx="2142">
                  <c:v>6.9299926757810226</c:v>
                </c:pt>
                <c:pt idx="2143">
                  <c:v>6.9299926757810226</c:v>
                </c:pt>
                <c:pt idx="2144">
                  <c:v>6.8499755859380116</c:v>
                </c:pt>
                <c:pt idx="2145">
                  <c:v>6.7899780273439774</c:v>
                </c:pt>
                <c:pt idx="2146">
                  <c:v>6.8299865722660229</c:v>
                </c:pt>
                <c:pt idx="2147">
                  <c:v>6.8299865722660229</c:v>
                </c:pt>
                <c:pt idx="2148">
                  <c:v>6.9100036621089771</c:v>
                </c:pt>
                <c:pt idx="2149">
                  <c:v>6.989990234375</c:v>
                </c:pt>
                <c:pt idx="2150">
                  <c:v>6.9100036621089771</c:v>
                </c:pt>
                <c:pt idx="2151">
                  <c:v>6.8199768066410229</c:v>
                </c:pt>
                <c:pt idx="2152">
                  <c:v>6.739990234375</c:v>
                </c:pt>
                <c:pt idx="2153">
                  <c:v>6.6999816894530113</c:v>
                </c:pt>
                <c:pt idx="2154">
                  <c:v>6.8299865722660229</c:v>
                </c:pt>
                <c:pt idx="2155">
                  <c:v>6.9400024414060226</c:v>
                </c:pt>
                <c:pt idx="2156">
                  <c:v>6.989990234375</c:v>
                </c:pt>
                <c:pt idx="2157">
                  <c:v>6.989990234375</c:v>
                </c:pt>
                <c:pt idx="2158">
                  <c:v>7.0499877929689774</c:v>
                </c:pt>
                <c:pt idx="2159">
                  <c:v>7.0699768066410229</c:v>
                </c:pt>
                <c:pt idx="2160">
                  <c:v>7.0999755859380116</c:v>
                </c:pt>
                <c:pt idx="2161">
                  <c:v>7.1099853515630116</c:v>
                </c:pt>
                <c:pt idx="2162">
                  <c:v>7.1999816894530113</c:v>
                </c:pt>
                <c:pt idx="2163">
                  <c:v>7.2599792480469887</c:v>
                </c:pt>
                <c:pt idx="2164">
                  <c:v>7.1300048828130116</c:v>
                </c:pt>
                <c:pt idx="2165">
                  <c:v>7.0399780273439774</c:v>
                </c:pt>
                <c:pt idx="2166">
                  <c:v>6.9700012207030113</c:v>
                </c:pt>
                <c:pt idx="2167">
                  <c:v>6.9499816894530113</c:v>
                </c:pt>
                <c:pt idx="2168">
                  <c:v>7.0699768066410229</c:v>
                </c:pt>
                <c:pt idx="2169">
                  <c:v>7.1199951171880116</c:v>
                </c:pt>
                <c:pt idx="2170">
                  <c:v>7.1399841308589771</c:v>
                </c:pt>
                <c:pt idx="2171">
                  <c:v>7.1399841308589771</c:v>
                </c:pt>
                <c:pt idx="2172">
                  <c:v>7.239990234375</c:v>
                </c:pt>
                <c:pt idx="2173">
                  <c:v>7.2899780273439774</c:v>
                </c:pt>
                <c:pt idx="2174">
                  <c:v>7.0899963378910229</c:v>
                </c:pt>
                <c:pt idx="2175">
                  <c:v>7.1900024414060226</c:v>
                </c:pt>
                <c:pt idx="2176">
                  <c:v>7.1099853515630116</c:v>
                </c:pt>
                <c:pt idx="2177">
                  <c:v>7.0499877929689774</c:v>
                </c:pt>
                <c:pt idx="2178">
                  <c:v>6.9100036621089771</c:v>
                </c:pt>
                <c:pt idx="2179">
                  <c:v>6.8599853515630116</c:v>
                </c:pt>
                <c:pt idx="2180">
                  <c:v>6.7699890136719887</c:v>
                </c:pt>
                <c:pt idx="2181">
                  <c:v>6.9100036621089771</c:v>
                </c:pt>
                <c:pt idx="2182">
                  <c:v>6.9599914550780113</c:v>
                </c:pt>
                <c:pt idx="2183">
                  <c:v>6.8699951171880116</c:v>
                </c:pt>
                <c:pt idx="2184">
                  <c:v>6.8199768066410229</c:v>
                </c:pt>
                <c:pt idx="2185">
                  <c:v>6.72998046875</c:v>
                </c:pt>
                <c:pt idx="2186">
                  <c:v>6.7899780273439774</c:v>
                </c:pt>
                <c:pt idx="2187">
                  <c:v>6.8800048828130116</c:v>
                </c:pt>
                <c:pt idx="2188">
                  <c:v>6.8499755859380116</c:v>
                </c:pt>
                <c:pt idx="2189">
                  <c:v>6.8699951171880116</c:v>
                </c:pt>
                <c:pt idx="2190">
                  <c:v>6.7999877929689774</c:v>
                </c:pt>
                <c:pt idx="2191">
                  <c:v>6.8699951171880116</c:v>
                </c:pt>
                <c:pt idx="2192">
                  <c:v>6.9299926757810226</c:v>
                </c:pt>
                <c:pt idx="2193">
                  <c:v>6.989990234375</c:v>
                </c:pt>
                <c:pt idx="2194">
                  <c:v>7.0899963378910229</c:v>
                </c:pt>
                <c:pt idx="2195">
                  <c:v>7.1499938964839771</c:v>
                </c:pt>
                <c:pt idx="2196">
                  <c:v>7.2200012207030113</c:v>
                </c:pt>
                <c:pt idx="2197">
                  <c:v>7.2999877929689774</c:v>
                </c:pt>
                <c:pt idx="2198">
                  <c:v>7.1399841308589771</c:v>
                </c:pt>
                <c:pt idx="2199">
                  <c:v>6.9400024414060226</c:v>
                </c:pt>
                <c:pt idx="2200">
                  <c:v>6.8099975585939774</c:v>
                </c:pt>
                <c:pt idx="2201">
                  <c:v>6.8399963378910229</c:v>
                </c:pt>
                <c:pt idx="2202">
                  <c:v>6.7599792480469887</c:v>
                </c:pt>
                <c:pt idx="2203">
                  <c:v>6.989990234375</c:v>
                </c:pt>
                <c:pt idx="2204">
                  <c:v>6.7699890136719887</c:v>
                </c:pt>
                <c:pt idx="2205">
                  <c:v>6.8999938964839771</c:v>
                </c:pt>
                <c:pt idx="2206">
                  <c:v>6.9199829101560226</c:v>
                </c:pt>
                <c:pt idx="2207">
                  <c:v>6.7099914550780113</c:v>
                </c:pt>
                <c:pt idx="2208">
                  <c:v>6.8800048828130116</c:v>
                </c:pt>
                <c:pt idx="2209">
                  <c:v>7.0999755859380116</c:v>
                </c:pt>
                <c:pt idx="2210">
                  <c:v>7.0599975585939774</c:v>
                </c:pt>
                <c:pt idx="2211">
                  <c:v>6.8699951171880116</c:v>
                </c:pt>
                <c:pt idx="2212">
                  <c:v>6.8499755859380116</c:v>
                </c:pt>
                <c:pt idx="2213">
                  <c:v>6.8699951171880116</c:v>
                </c:pt>
                <c:pt idx="2214">
                  <c:v>6.7999877929689774</c:v>
                </c:pt>
                <c:pt idx="2215">
                  <c:v>6.6900024414060226</c:v>
                </c:pt>
                <c:pt idx="2216">
                  <c:v>6.7999877929689774</c:v>
                </c:pt>
                <c:pt idx="2217">
                  <c:v>7.0799865722660229</c:v>
                </c:pt>
                <c:pt idx="2218">
                  <c:v>7.1099853515630116</c:v>
                </c:pt>
                <c:pt idx="2219">
                  <c:v>6.8999938964839771</c:v>
                </c:pt>
                <c:pt idx="2220">
                  <c:v>7.0799865722660229</c:v>
                </c:pt>
                <c:pt idx="2221">
                  <c:v>7.1799926757810226</c:v>
                </c:pt>
                <c:pt idx="2222">
                  <c:v>7.3199768066410229</c:v>
                </c:pt>
                <c:pt idx="2223">
                  <c:v>7.1900024414060226</c:v>
                </c:pt>
                <c:pt idx="2224">
                  <c:v>7.0299987792969887</c:v>
                </c:pt>
                <c:pt idx="2225">
                  <c:v>7.1099853515630116</c:v>
                </c:pt>
                <c:pt idx="2226">
                  <c:v>7.0699768066410229</c:v>
                </c:pt>
                <c:pt idx="2227">
                  <c:v>6.9100036621089771</c:v>
                </c:pt>
                <c:pt idx="2228">
                  <c:v>6.739990234375</c:v>
                </c:pt>
                <c:pt idx="2229">
                  <c:v>6.6799926757810226</c:v>
                </c:pt>
                <c:pt idx="2230">
                  <c:v>6.72998046875</c:v>
                </c:pt>
                <c:pt idx="2231">
                  <c:v>6.6799926757810226</c:v>
                </c:pt>
                <c:pt idx="2232">
                  <c:v>6.6999816894530113</c:v>
                </c:pt>
                <c:pt idx="2233">
                  <c:v>6.6799926757810226</c:v>
                </c:pt>
                <c:pt idx="2234">
                  <c:v>6.8800048828130116</c:v>
                </c:pt>
                <c:pt idx="2235">
                  <c:v>7.0399780273439774</c:v>
                </c:pt>
                <c:pt idx="2236">
                  <c:v>6.9400024414060226</c:v>
                </c:pt>
                <c:pt idx="2237">
                  <c:v>7.2699890136719887</c:v>
                </c:pt>
                <c:pt idx="2238">
                  <c:v>7.1699829101560226</c:v>
                </c:pt>
                <c:pt idx="2239">
                  <c:v>6.9400024414060226</c:v>
                </c:pt>
                <c:pt idx="2240">
                  <c:v>6.9499816894530113</c:v>
                </c:pt>
                <c:pt idx="2241">
                  <c:v>7.1199951171880116</c:v>
                </c:pt>
                <c:pt idx="2242">
                  <c:v>7.0599975585939774</c:v>
                </c:pt>
                <c:pt idx="2243">
                  <c:v>7.25</c:v>
                </c:pt>
                <c:pt idx="2244">
                  <c:v>7.1600036621089771</c:v>
                </c:pt>
                <c:pt idx="2245">
                  <c:v>7.2999877929689774</c:v>
                </c:pt>
                <c:pt idx="2246">
                  <c:v>7.4199829101560226</c:v>
                </c:pt>
                <c:pt idx="2247">
                  <c:v>7.2200012207030113</c:v>
                </c:pt>
                <c:pt idx="2248">
                  <c:v>7.4100036621089771</c:v>
                </c:pt>
                <c:pt idx="2249">
                  <c:v>7.1799926757810226</c:v>
                </c:pt>
                <c:pt idx="2250">
                  <c:v>6.8299865722660229</c:v>
                </c:pt>
                <c:pt idx="2251">
                  <c:v>7.0799865722660229</c:v>
                </c:pt>
                <c:pt idx="2252">
                  <c:v>7.0999755859380116</c:v>
                </c:pt>
                <c:pt idx="2253">
                  <c:v>7.0499877929689774</c:v>
                </c:pt>
                <c:pt idx="2254">
                  <c:v>6.8800048828130116</c:v>
                </c:pt>
                <c:pt idx="2255">
                  <c:v>6.5899963378910229</c:v>
                </c:pt>
                <c:pt idx="2256">
                  <c:v>6.5599975585939774</c:v>
                </c:pt>
                <c:pt idx="2257">
                  <c:v>6.6699829101560226</c:v>
                </c:pt>
                <c:pt idx="2258">
                  <c:v>6.8899841308589771</c:v>
                </c:pt>
                <c:pt idx="2259">
                  <c:v>7.22998046875</c:v>
                </c:pt>
                <c:pt idx="2260">
                  <c:v>7.5099792480469887</c:v>
                </c:pt>
                <c:pt idx="2261">
                  <c:v>7.4499816894530113</c:v>
                </c:pt>
                <c:pt idx="2262">
                  <c:v>7.3499755859380116</c:v>
                </c:pt>
                <c:pt idx="2263">
                  <c:v>7.0699768066410229</c:v>
                </c:pt>
                <c:pt idx="2264">
                  <c:v>6.8499755859380116</c:v>
                </c:pt>
                <c:pt idx="2265">
                  <c:v>6.7899780273439774</c:v>
                </c:pt>
                <c:pt idx="2266">
                  <c:v>6.8199768066410229</c:v>
                </c:pt>
                <c:pt idx="2267">
                  <c:v>6.6799926757810226</c:v>
                </c:pt>
                <c:pt idx="2268">
                  <c:v>6.7799987792969887</c:v>
                </c:pt>
                <c:pt idx="2269">
                  <c:v>6.9100036621089771</c:v>
                </c:pt>
                <c:pt idx="2270">
                  <c:v>6.75</c:v>
                </c:pt>
                <c:pt idx="2271">
                  <c:v>6.7899780273439774</c:v>
                </c:pt>
                <c:pt idx="2272">
                  <c:v>6.739990234375</c:v>
                </c:pt>
                <c:pt idx="2273">
                  <c:v>6.7699890136719887</c:v>
                </c:pt>
                <c:pt idx="2274">
                  <c:v>6.6799926757810226</c:v>
                </c:pt>
                <c:pt idx="2275">
                  <c:v>6.4700012207030113</c:v>
                </c:pt>
                <c:pt idx="2276">
                  <c:v>6.4499816894530113</c:v>
                </c:pt>
                <c:pt idx="2277">
                  <c:v>6.5999755859380116</c:v>
                </c:pt>
                <c:pt idx="2278">
                  <c:v>6.7799987792969887</c:v>
                </c:pt>
                <c:pt idx="2279">
                  <c:v>6.6900024414060226</c:v>
                </c:pt>
                <c:pt idx="2280">
                  <c:v>6.6199951171880116</c:v>
                </c:pt>
                <c:pt idx="2281">
                  <c:v>6.75</c:v>
                </c:pt>
                <c:pt idx="2282">
                  <c:v>7.0999755859380116</c:v>
                </c:pt>
                <c:pt idx="2283">
                  <c:v>7.0199890136719887</c:v>
                </c:pt>
                <c:pt idx="2284">
                  <c:v>6.72998046875</c:v>
                </c:pt>
                <c:pt idx="2285">
                  <c:v>7.0199890136719887</c:v>
                </c:pt>
                <c:pt idx="2286">
                  <c:v>6.8699951171880116</c:v>
                </c:pt>
                <c:pt idx="2287">
                  <c:v>7.1300048828130116</c:v>
                </c:pt>
                <c:pt idx="2288">
                  <c:v>6.8999938964839771</c:v>
                </c:pt>
                <c:pt idx="2289">
                  <c:v>6.7999877929689774</c:v>
                </c:pt>
                <c:pt idx="2290">
                  <c:v>6.6699829101560226</c:v>
                </c:pt>
                <c:pt idx="2291">
                  <c:v>6.6999816894530113</c:v>
                </c:pt>
                <c:pt idx="2292">
                  <c:v>6.7899780273439774</c:v>
                </c:pt>
                <c:pt idx="2293">
                  <c:v>6.9599914550780113</c:v>
                </c:pt>
                <c:pt idx="2294">
                  <c:v>7.2999877929689774</c:v>
                </c:pt>
                <c:pt idx="2295">
                  <c:v>6.9599914550780113</c:v>
                </c:pt>
                <c:pt idx="2296">
                  <c:v>6.7799987792969887</c:v>
                </c:pt>
                <c:pt idx="2297">
                  <c:v>6.8999938964839771</c:v>
                </c:pt>
                <c:pt idx="2298">
                  <c:v>6.9199829101560226</c:v>
                </c:pt>
                <c:pt idx="2299">
                  <c:v>6.5499877929689774</c:v>
                </c:pt>
                <c:pt idx="2300">
                  <c:v>6.6600036621089771</c:v>
                </c:pt>
                <c:pt idx="2301">
                  <c:v>6.6499938964839771</c:v>
                </c:pt>
                <c:pt idx="2302">
                  <c:v>6.8099975585939774</c:v>
                </c:pt>
                <c:pt idx="2303">
                  <c:v>6.9299926757810226</c:v>
                </c:pt>
                <c:pt idx="2304">
                  <c:v>7.2200012207030113</c:v>
                </c:pt>
                <c:pt idx="2305">
                  <c:v>6.9199829101560226</c:v>
                </c:pt>
                <c:pt idx="2306">
                  <c:v>6.8699951171880116</c:v>
                </c:pt>
                <c:pt idx="2307">
                  <c:v>6.6300048828130116</c:v>
                </c:pt>
                <c:pt idx="2308">
                  <c:v>6.8199768066410229</c:v>
                </c:pt>
                <c:pt idx="2309">
                  <c:v>6.8999938964839771</c:v>
                </c:pt>
                <c:pt idx="2310">
                  <c:v>6.8199768066410229</c:v>
                </c:pt>
                <c:pt idx="2311">
                  <c:v>7.0199890136719887</c:v>
                </c:pt>
                <c:pt idx="2312">
                  <c:v>7.1900024414060226</c:v>
                </c:pt>
                <c:pt idx="2313">
                  <c:v>7.0699768066410229</c:v>
                </c:pt>
                <c:pt idx="2314">
                  <c:v>7.1600036621089771</c:v>
                </c:pt>
                <c:pt idx="2315">
                  <c:v>7.0899963378910229</c:v>
                </c:pt>
                <c:pt idx="2316">
                  <c:v>6.739990234375</c:v>
                </c:pt>
                <c:pt idx="2317">
                  <c:v>6.6499938964839771</c:v>
                </c:pt>
                <c:pt idx="2318">
                  <c:v>6.75</c:v>
                </c:pt>
                <c:pt idx="2319">
                  <c:v>6.6699829101560226</c:v>
                </c:pt>
                <c:pt idx="2320">
                  <c:v>6.7899780273439774</c:v>
                </c:pt>
                <c:pt idx="2321">
                  <c:v>6.6499938964839771</c:v>
                </c:pt>
                <c:pt idx="2322">
                  <c:v>6.5599975585939774</c:v>
                </c:pt>
                <c:pt idx="2323">
                  <c:v>6.5999755859380116</c:v>
                </c:pt>
                <c:pt idx="2324">
                  <c:v>6.7999877929689774</c:v>
                </c:pt>
                <c:pt idx="2325">
                  <c:v>7.0499877929689774</c:v>
                </c:pt>
                <c:pt idx="2326">
                  <c:v>7.1199951171880116</c:v>
                </c:pt>
                <c:pt idx="2327">
                  <c:v>6.8599853515630116</c:v>
                </c:pt>
                <c:pt idx="2328">
                  <c:v>7.1099853515630116</c:v>
                </c:pt>
                <c:pt idx="2329">
                  <c:v>6.8499755859380116</c:v>
                </c:pt>
                <c:pt idx="2330">
                  <c:v>6.6099853515630116</c:v>
                </c:pt>
                <c:pt idx="2331">
                  <c:v>6.7099914550780113</c:v>
                </c:pt>
                <c:pt idx="2332">
                  <c:v>6.8599853515630116</c:v>
                </c:pt>
                <c:pt idx="2333">
                  <c:v>6.9700012207030113</c:v>
                </c:pt>
                <c:pt idx="2334">
                  <c:v>6.9299926757810226</c:v>
                </c:pt>
                <c:pt idx="2335">
                  <c:v>6.7999877929689774</c:v>
                </c:pt>
                <c:pt idx="2336">
                  <c:v>7</c:v>
                </c:pt>
                <c:pt idx="2337">
                  <c:v>6.6999816894530113</c:v>
                </c:pt>
                <c:pt idx="2338">
                  <c:v>6.739990234375</c:v>
                </c:pt>
                <c:pt idx="2339">
                  <c:v>7.0499877929689774</c:v>
                </c:pt>
                <c:pt idx="2340">
                  <c:v>6.8599853515630116</c:v>
                </c:pt>
                <c:pt idx="2341">
                  <c:v>6.7999877929689774</c:v>
                </c:pt>
                <c:pt idx="2342">
                  <c:v>6.8299865722660229</c:v>
                </c:pt>
                <c:pt idx="2343">
                  <c:v>6.7099914550780113</c:v>
                </c:pt>
                <c:pt idx="2344">
                  <c:v>6.6600036621089771</c:v>
                </c:pt>
                <c:pt idx="2345">
                  <c:v>6.72998046875</c:v>
                </c:pt>
                <c:pt idx="2346">
                  <c:v>6.7699890136719887</c:v>
                </c:pt>
                <c:pt idx="2347">
                  <c:v>6.8599853515630116</c:v>
                </c:pt>
                <c:pt idx="2348">
                  <c:v>6.9199829101560226</c:v>
                </c:pt>
                <c:pt idx="2349">
                  <c:v>6.9199829101560226</c:v>
                </c:pt>
                <c:pt idx="2350">
                  <c:v>6.9100036621089771</c:v>
                </c:pt>
                <c:pt idx="2351">
                  <c:v>7.0699768066410229</c:v>
                </c:pt>
                <c:pt idx="2352">
                  <c:v>7.0999755859380116</c:v>
                </c:pt>
                <c:pt idx="2353">
                  <c:v>6.9499816894530113</c:v>
                </c:pt>
                <c:pt idx="2354">
                  <c:v>7.0499877929689774</c:v>
                </c:pt>
                <c:pt idx="2355">
                  <c:v>7.1699829101560226</c:v>
                </c:pt>
                <c:pt idx="2356">
                  <c:v>7.1199951171880116</c:v>
                </c:pt>
                <c:pt idx="2357">
                  <c:v>7.0699768066410229</c:v>
                </c:pt>
                <c:pt idx="2358">
                  <c:v>7.0899963378910229</c:v>
                </c:pt>
                <c:pt idx="2359">
                  <c:v>7.2899780273439774</c:v>
                </c:pt>
                <c:pt idx="2360">
                  <c:v>7.2699890136719887</c:v>
                </c:pt>
                <c:pt idx="2361">
                  <c:v>6.97998046875</c:v>
                </c:pt>
                <c:pt idx="2362">
                  <c:v>6.6399841308589771</c:v>
                </c:pt>
                <c:pt idx="2363">
                  <c:v>6.6699829101560226</c:v>
                </c:pt>
                <c:pt idx="2364">
                  <c:v>6.7599792480469887</c:v>
                </c:pt>
                <c:pt idx="2365">
                  <c:v>6.8999938964839771</c:v>
                </c:pt>
                <c:pt idx="2366">
                  <c:v>7.0599975585939774</c:v>
                </c:pt>
                <c:pt idx="2367">
                  <c:v>7.239990234375</c:v>
                </c:pt>
                <c:pt idx="2368">
                  <c:v>7.1900024414060226</c:v>
                </c:pt>
                <c:pt idx="2369">
                  <c:v>7.1199951171880116</c:v>
                </c:pt>
                <c:pt idx="2370">
                  <c:v>7.1399841308589771</c:v>
                </c:pt>
                <c:pt idx="2371">
                  <c:v>7.1300048828130116</c:v>
                </c:pt>
                <c:pt idx="2372">
                  <c:v>7.0799865722660229</c:v>
                </c:pt>
                <c:pt idx="2373">
                  <c:v>6.989990234375</c:v>
                </c:pt>
                <c:pt idx="2374">
                  <c:v>6.9700012207030113</c:v>
                </c:pt>
                <c:pt idx="2375">
                  <c:v>6.8499755859380116</c:v>
                </c:pt>
                <c:pt idx="2376">
                  <c:v>6.8099975585939774</c:v>
                </c:pt>
                <c:pt idx="2377">
                  <c:v>6.7699890136719887</c:v>
                </c:pt>
                <c:pt idx="2378">
                  <c:v>6.8399963378910229</c:v>
                </c:pt>
                <c:pt idx="2379">
                  <c:v>6.9499816894530113</c:v>
                </c:pt>
                <c:pt idx="2380">
                  <c:v>6.9100036621089771</c:v>
                </c:pt>
                <c:pt idx="2381">
                  <c:v>6.8099975585939774</c:v>
                </c:pt>
                <c:pt idx="2382">
                  <c:v>6.7999877929689774</c:v>
                </c:pt>
                <c:pt idx="2383">
                  <c:v>6.8299865722660229</c:v>
                </c:pt>
                <c:pt idx="2384">
                  <c:v>6.8199768066410229</c:v>
                </c:pt>
                <c:pt idx="2385">
                  <c:v>6.7099914550780113</c:v>
                </c:pt>
                <c:pt idx="2386">
                  <c:v>6.7099914550780113</c:v>
                </c:pt>
                <c:pt idx="2387">
                  <c:v>6.6999816894530113</c:v>
                </c:pt>
                <c:pt idx="2388">
                  <c:v>6.6499938964839771</c:v>
                </c:pt>
                <c:pt idx="2389">
                  <c:v>6.6999816894530113</c:v>
                </c:pt>
                <c:pt idx="2390">
                  <c:v>6.7200012207030113</c:v>
                </c:pt>
                <c:pt idx="2391">
                  <c:v>6.72998046875</c:v>
                </c:pt>
                <c:pt idx="2392">
                  <c:v>6.72998046875</c:v>
                </c:pt>
                <c:pt idx="2393">
                  <c:v>6.72998046875</c:v>
                </c:pt>
                <c:pt idx="2394">
                  <c:v>6.72998046875</c:v>
                </c:pt>
                <c:pt idx="2395">
                  <c:v>6.72998046875</c:v>
                </c:pt>
                <c:pt idx="2396">
                  <c:v>6.739990234375</c:v>
                </c:pt>
                <c:pt idx="2397">
                  <c:v>6.75</c:v>
                </c:pt>
                <c:pt idx="2398">
                  <c:v>6.5799865722660229</c:v>
                </c:pt>
                <c:pt idx="2399">
                  <c:v>6.5599975585939774</c:v>
                </c:pt>
                <c:pt idx="2400">
                  <c:v>6.5699768066410229</c:v>
                </c:pt>
                <c:pt idx="2401">
                  <c:v>6.1900024414060226</c:v>
                </c:pt>
                <c:pt idx="2402">
                  <c:v>6.7599792480469887</c:v>
                </c:pt>
                <c:pt idx="2403">
                  <c:v>6.8699951171880116</c:v>
                </c:pt>
                <c:pt idx="2404">
                  <c:v>6.9299926757810226</c:v>
                </c:pt>
                <c:pt idx="2405">
                  <c:v>6.9299926757810226</c:v>
                </c:pt>
                <c:pt idx="2406">
                  <c:v>6.9100036621089771</c:v>
                </c:pt>
                <c:pt idx="2407">
                  <c:v>6.9299926757810226</c:v>
                </c:pt>
                <c:pt idx="2408">
                  <c:v>6.7899780273439774</c:v>
                </c:pt>
                <c:pt idx="2409">
                  <c:v>6.6799926757810226</c:v>
                </c:pt>
                <c:pt idx="2410">
                  <c:v>6.7599792480469887</c:v>
                </c:pt>
                <c:pt idx="2411">
                  <c:v>6.7699890136719887</c:v>
                </c:pt>
                <c:pt idx="2412">
                  <c:v>6.7899780273439774</c:v>
                </c:pt>
                <c:pt idx="2413">
                  <c:v>6.72998046875</c:v>
                </c:pt>
                <c:pt idx="2414">
                  <c:v>6.9100036621089771</c:v>
                </c:pt>
                <c:pt idx="2415">
                  <c:v>6.7699890136719887</c:v>
                </c:pt>
                <c:pt idx="2416">
                  <c:v>6.8299865722660229</c:v>
                </c:pt>
                <c:pt idx="2417">
                  <c:v>6.6099853515630116</c:v>
                </c:pt>
                <c:pt idx="2418">
                  <c:v>6.5799865722660229</c:v>
                </c:pt>
                <c:pt idx="2419">
                  <c:v>6.6600036621089771</c:v>
                </c:pt>
                <c:pt idx="2420">
                  <c:v>6.6999816894530113</c:v>
                </c:pt>
                <c:pt idx="2421">
                  <c:v>6.6999816894530113</c:v>
                </c:pt>
                <c:pt idx="2422">
                  <c:v>6.7999877929689774</c:v>
                </c:pt>
                <c:pt idx="2423">
                  <c:v>6.739990234375</c:v>
                </c:pt>
                <c:pt idx="2424">
                  <c:v>6.6300048828130116</c:v>
                </c:pt>
                <c:pt idx="2425">
                  <c:v>6.6300048828130116</c:v>
                </c:pt>
                <c:pt idx="2426">
                  <c:v>6.7099914550780113</c:v>
                </c:pt>
                <c:pt idx="2427">
                  <c:v>6.7899780273439774</c:v>
                </c:pt>
                <c:pt idx="2428">
                  <c:v>6.7799987792969887</c:v>
                </c:pt>
                <c:pt idx="2429">
                  <c:v>6.5199890136719887</c:v>
                </c:pt>
                <c:pt idx="2430">
                  <c:v>6.6300048828130116</c:v>
                </c:pt>
                <c:pt idx="2431">
                  <c:v>6.6900024414060226</c:v>
                </c:pt>
                <c:pt idx="2432">
                  <c:v>6.6699829101560226</c:v>
                </c:pt>
                <c:pt idx="2433">
                  <c:v>6.6099853515630116</c:v>
                </c:pt>
                <c:pt idx="2434">
                  <c:v>6.4700012207030113</c:v>
                </c:pt>
                <c:pt idx="2435">
                  <c:v>6.5399780273439774</c:v>
                </c:pt>
                <c:pt idx="2436">
                  <c:v>6.6699829101560226</c:v>
                </c:pt>
                <c:pt idx="2437">
                  <c:v>6.7599792480469887</c:v>
                </c:pt>
                <c:pt idx="2438">
                  <c:v>6.8199768066410229</c:v>
                </c:pt>
                <c:pt idx="2439">
                  <c:v>6.7699890136719887</c:v>
                </c:pt>
                <c:pt idx="2440">
                  <c:v>6.75</c:v>
                </c:pt>
                <c:pt idx="2441">
                  <c:v>6.8399963378910229</c:v>
                </c:pt>
                <c:pt idx="2442">
                  <c:v>6.7799987792969887</c:v>
                </c:pt>
                <c:pt idx="2443">
                  <c:v>6.7099914550780113</c:v>
                </c:pt>
                <c:pt idx="2444">
                  <c:v>6.739990234375</c:v>
                </c:pt>
                <c:pt idx="2445">
                  <c:v>6.7599792480469887</c:v>
                </c:pt>
                <c:pt idx="2446">
                  <c:v>6.7599792480469887</c:v>
                </c:pt>
                <c:pt idx="2447">
                  <c:v>6.8499755859380116</c:v>
                </c:pt>
                <c:pt idx="2448">
                  <c:v>6.8800048828130116</c:v>
                </c:pt>
                <c:pt idx="2449">
                  <c:v>6.8499755859380116</c:v>
                </c:pt>
                <c:pt idx="2450">
                  <c:v>6.9499816894530113</c:v>
                </c:pt>
                <c:pt idx="2451">
                  <c:v>6.9599914550780113</c:v>
                </c:pt>
                <c:pt idx="2452">
                  <c:v>6.8099975585939774</c:v>
                </c:pt>
                <c:pt idx="2453">
                  <c:v>6.739990234375</c:v>
                </c:pt>
                <c:pt idx="2454">
                  <c:v>6.9499816894530113</c:v>
                </c:pt>
                <c:pt idx="2455">
                  <c:v>6.8899841308589771</c:v>
                </c:pt>
                <c:pt idx="2456">
                  <c:v>7.0499877929689774</c:v>
                </c:pt>
                <c:pt idx="2457">
                  <c:v>7.1300048828130116</c:v>
                </c:pt>
                <c:pt idx="2458">
                  <c:v>7.1099853515630116</c:v>
                </c:pt>
                <c:pt idx="2459">
                  <c:v>6.8899841308589771</c:v>
                </c:pt>
                <c:pt idx="2460">
                  <c:v>6.9400024414060226</c:v>
                </c:pt>
                <c:pt idx="2461">
                  <c:v>7.0799865722660229</c:v>
                </c:pt>
                <c:pt idx="2462">
                  <c:v>7.0099792480469887</c:v>
                </c:pt>
                <c:pt idx="2463">
                  <c:v>6.9400024414060226</c:v>
                </c:pt>
                <c:pt idx="2464">
                  <c:v>6.8299865722660229</c:v>
                </c:pt>
                <c:pt idx="2465">
                  <c:v>6.8499755859380116</c:v>
                </c:pt>
                <c:pt idx="2466">
                  <c:v>6.8599853515630116</c:v>
                </c:pt>
                <c:pt idx="2467">
                  <c:v>6.7999877929689774</c:v>
                </c:pt>
                <c:pt idx="2468">
                  <c:v>6.7799987792969887</c:v>
                </c:pt>
                <c:pt idx="2469">
                  <c:v>6.8199768066410229</c:v>
                </c:pt>
                <c:pt idx="2470">
                  <c:v>6.8999938964839771</c:v>
                </c:pt>
                <c:pt idx="2471">
                  <c:v>7.0399780273439774</c:v>
                </c:pt>
                <c:pt idx="2472">
                  <c:v>7.0099792480469887</c:v>
                </c:pt>
                <c:pt idx="2473">
                  <c:v>6.9599914550780113</c:v>
                </c:pt>
                <c:pt idx="2474">
                  <c:v>6.8699951171880116</c:v>
                </c:pt>
                <c:pt idx="2475">
                  <c:v>6.9499816894530113</c:v>
                </c:pt>
                <c:pt idx="2476">
                  <c:v>6.8899841308589771</c:v>
                </c:pt>
                <c:pt idx="2477">
                  <c:v>6.7099914550780113</c:v>
                </c:pt>
                <c:pt idx="2478">
                  <c:v>6.6799926757810226</c:v>
                </c:pt>
                <c:pt idx="2479">
                  <c:v>6.75</c:v>
                </c:pt>
                <c:pt idx="2480">
                  <c:v>6.7999877929689774</c:v>
                </c:pt>
                <c:pt idx="2481">
                  <c:v>6.7899780273439774</c:v>
                </c:pt>
                <c:pt idx="2482">
                  <c:v>6.75</c:v>
                </c:pt>
                <c:pt idx="2483">
                  <c:v>6.739990234375</c:v>
                </c:pt>
                <c:pt idx="2484">
                  <c:v>6.8099975585939774</c:v>
                </c:pt>
                <c:pt idx="2485">
                  <c:v>6.7599792480469887</c:v>
                </c:pt>
                <c:pt idx="2486">
                  <c:v>6.7699890136719887</c:v>
                </c:pt>
                <c:pt idx="2487">
                  <c:v>6.72998046875</c:v>
                </c:pt>
                <c:pt idx="2488">
                  <c:v>6.8399963378910229</c:v>
                </c:pt>
                <c:pt idx="2489">
                  <c:v>6.8499755859380116</c:v>
                </c:pt>
                <c:pt idx="2490">
                  <c:v>6.8199768066410229</c:v>
                </c:pt>
                <c:pt idx="2491">
                  <c:v>6.75</c:v>
                </c:pt>
                <c:pt idx="2492">
                  <c:v>6.75</c:v>
                </c:pt>
                <c:pt idx="2493">
                  <c:v>6.8099975585939774</c:v>
                </c:pt>
                <c:pt idx="2494">
                  <c:v>6.8399963378910229</c:v>
                </c:pt>
                <c:pt idx="2495">
                  <c:v>6.8699951171880116</c:v>
                </c:pt>
                <c:pt idx="2496">
                  <c:v>6.8299865722660229</c:v>
                </c:pt>
                <c:pt idx="2497">
                  <c:v>6.8599853515630116</c:v>
                </c:pt>
                <c:pt idx="2498">
                  <c:v>6.9599914550780113</c:v>
                </c:pt>
                <c:pt idx="2499">
                  <c:v>6.9199829101560226</c:v>
                </c:pt>
                <c:pt idx="2500">
                  <c:v>6.72998046875</c:v>
                </c:pt>
                <c:pt idx="2501">
                  <c:v>6.6900024414060226</c:v>
                </c:pt>
                <c:pt idx="2502">
                  <c:v>6.8099975585939774</c:v>
                </c:pt>
                <c:pt idx="2503">
                  <c:v>6.739990234375</c:v>
                </c:pt>
                <c:pt idx="2504">
                  <c:v>6.7899780273439774</c:v>
                </c:pt>
                <c:pt idx="2505">
                  <c:v>6.8099975585939774</c:v>
                </c:pt>
                <c:pt idx="2506">
                  <c:v>6.7699890136719887</c:v>
                </c:pt>
                <c:pt idx="2507">
                  <c:v>6.7899780273439774</c:v>
                </c:pt>
                <c:pt idx="2508">
                  <c:v>6.9100036621089771</c:v>
                </c:pt>
                <c:pt idx="2509">
                  <c:v>7.0199890136719887</c:v>
                </c:pt>
                <c:pt idx="2510">
                  <c:v>7.0899963378910229</c:v>
                </c:pt>
                <c:pt idx="2511">
                  <c:v>7.1099853515630116</c:v>
                </c:pt>
                <c:pt idx="2512">
                  <c:v>7.0599975585939774</c:v>
                </c:pt>
                <c:pt idx="2513">
                  <c:v>6.8399963378910229</c:v>
                </c:pt>
                <c:pt idx="2514">
                  <c:v>6.7999877929689774</c:v>
                </c:pt>
                <c:pt idx="2515">
                  <c:v>6.989990234375</c:v>
                </c:pt>
                <c:pt idx="2516">
                  <c:v>6.8499755859380116</c:v>
                </c:pt>
                <c:pt idx="2517">
                  <c:v>6.7099914550780113</c:v>
                </c:pt>
                <c:pt idx="2518">
                  <c:v>6.6799926757810226</c:v>
                </c:pt>
                <c:pt idx="2519">
                  <c:v>6.7699890136719887</c:v>
                </c:pt>
                <c:pt idx="2520">
                  <c:v>6.8499755859380116</c:v>
                </c:pt>
                <c:pt idx="2521">
                  <c:v>6.9199829101560226</c:v>
                </c:pt>
                <c:pt idx="2522">
                  <c:v>6.9299926757810226</c:v>
                </c:pt>
                <c:pt idx="2523">
                  <c:v>6.8499755859380116</c:v>
                </c:pt>
                <c:pt idx="2524">
                  <c:v>6.8699951171880116</c:v>
                </c:pt>
                <c:pt idx="2525">
                  <c:v>7.0299987792969887</c:v>
                </c:pt>
                <c:pt idx="2526">
                  <c:v>6.989990234375</c:v>
                </c:pt>
                <c:pt idx="2527">
                  <c:v>6.9700012207030113</c:v>
                </c:pt>
                <c:pt idx="2528">
                  <c:v>6.989990234375</c:v>
                </c:pt>
                <c:pt idx="2529">
                  <c:v>6.9499816894530113</c:v>
                </c:pt>
                <c:pt idx="2530">
                  <c:v>6.8599853515630116</c:v>
                </c:pt>
                <c:pt idx="2531">
                  <c:v>6.6600036621089771</c:v>
                </c:pt>
                <c:pt idx="2532">
                  <c:v>6.6600036621089771</c:v>
                </c:pt>
                <c:pt idx="2533">
                  <c:v>6.7099914550780113</c:v>
                </c:pt>
                <c:pt idx="2534">
                  <c:v>6.6999816894530113</c:v>
                </c:pt>
                <c:pt idx="2535">
                  <c:v>6.7200012207030113</c:v>
                </c:pt>
                <c:pt idx="2536">
                  <c:v>6.8199768066410229</c:v>
                </c:pt>
                <c:pt idx="2537">
                  <c:v>6.9199829101560226</c:v>
                </c:pt>
                <c:pt idx="2538">
                  <c:v>7.0199890136719887</c:v>
                </c:pt>
                <c:pt idx="2539">
                  <c:v>7.0499877929689774</c:v>
                </c:pt>
                <c:pt idx="2540">
                  <c:v>7.0999755859380116</c:v>
                </c:pt>
                <c:pt idx="2541">
                  <c:v>6.9199829101560226</c:v>
                </c:pt>
                <c:pt idx="2542">
                  <c:v>6.7599792480469887</c:v>
                </c:pt>
                <c:pt idx="2543">
                  <c:v>6.8099975585939774</c:v>
                </c:pt>
                <c:pt idx="2544">
                  <c:v>6.9199829101560226</c:v>
                </c:pt>
                <c:pt idx="2545">
                  <c:v>6.7899780273439774</c:v>
                </c:pt>
                <c:pt idx="2546">
                  <c:v>6.8199768066410229</c:v>
                </c:pt>
                <c:pt idx="2547">
                  <c:v>6.8899841308589771</c:v>
                </c:pt>
                <c:pt idx="2548">
                  <c:v>7.0499877929689774</c:v>
                </c:pt>
                <c:pt idx="2549">
                  <c:v>7.1999816894530113</c:v>
                </c:pt>
                <c:pt idx="2550">
                  <c:v>7.2999877929689774</c:v>
                </c:pt>
                <c:pt idx="2551">
                  <c:v>7.1099853515630116</c:v>
                </c:pt>
                <c:pt idx="2552">
                  <c:v>6.9700012207030113</c:v>
                </c:pt>
                <c:pt idx="2553">
                  <c:v>6.8999938964839771</c:v>
                </c:pt>
                <c:pt idx="2554">
                  <c:v>6.9700012207030113</c:v>
                </c:pt>
                <c:pt idx="2555">
                  <c:v>6.8899841308589771</c:v>
                </c:pt>
                <c:pt idx="2556">
                  <c:v>6.72998046875</c:v>
                </c:pt>
                <c:pt idx="2557">
                  <c:v>6.7599792480469887</c:v>
                </c:pt>
                <c:pt idx="2558">
                  <c:v>6.7200012207030113</c:v>
                </c:pt>
                <c:pt idx="2559">
                  <c:v>6.6999816894530113</c:v>
                </c:pt>
                <c:pt idx="2560">
                  <c:v>6.5799865722660229</c:v>
                </c:pt>
                <c:pt idx="2561">
                  <c:v>6.5999755859380116</c:v>
                </c:pt>
                <c:pt idx="2562">
                  <c:v>6.7200012207030113</c:v>
                </c:pt>
                <c:pt idx="2563">
                  <c:v>6.8099975585939774</c:v>
                </c:pt>
                <c:pt idx="2564">
                  <c:v>7.0099792480469887</c:v>
                </c:pt>
                <c:pt idx="2565">
                  <c:v>6.9499816894530113</c:v>
                </c:pt>
                <c:pt idx="2566">
                  <c:v>6.8399963378910229</c:v>
                </c:pt>
                <c:pt idx="2567">
                  <c:v>6.8899841308589771</c:v>
                </c:pt>
                <c:pt idx="2568">
                  <c:v>6.8999938964839771</c:v>
                </c:pt>
                <c:pt idx="2569">
                  <c:v>7.1900024414060226</c:v>
                </c:pt>
                <c:pt idx="2570">
                  <c:v>7.1099853515630116</c:v>
                </c:pt>
                <c:pt idx="2571">
                  <c:v>7.0799865722660229</c:v>
                </c:pt>
                <c:pt idx="2572">
                  <c:v>7.1199951171880116</c:v>
                </c:pt>
                <c:pt idx="2573">
                  <c:v>7.1900024414060226</c:v>
                </c:pt>
                <c:pt idx="2574">
                  <c:v>7</c:v>
                </c:pt>
                <c:pt idx="2575">
                  <c:v>7.0199890136719887</c:v>
                </c:pt>
                <c:pt idx="2576">
                  <c:v>7.3999938964839771</c:v>
                </c:pt>
                <c:pt idx="2577">
                  <c:v>7.3499755859380116</c:v>
                </c:pt>
                <c:pt idx="2578">
                  <c:v>7.1799926757810226</c:v>
                </c:pt>
                <c:pt idx="2579">
                  <c:v>6.9499816894530113</c:v>
                </c:pt>
                <c:pt idx="2580">
                  <c:v>6.7899780273439774</c:v>
                </c:pt>
                <c:pt idx="2581">
                  <c:v>6.75</c:v>
                </c:pt>
                <c:pt idx="2582">
                  <c:v>6.97998046875</c:v>
                </c:pt>
                <c:pt idx="2583">
                  <c:v>7.1099853515630116</c:v>
                </c:pt>
                <c:pt idx="2584">
                  <c:v>7.0699768066410229</c:v>
                </c:pt>
                <c:pt idx="2585">
                  <c:v>6.8699951171880116</c:v>
                </c:pt>
                <c:pt idx="2586">
                  <c:v>6.9100036621089771</c:v>
                </c:pt>
                <c:pt idx="2587">
                  <c:v>6.989990234375</c:v>
                </c:pt>
                <c:pt idx="2588">
                  <c:v>6.8699951171880116</c:v>
                </c:pt>
                <c:pt idx="2589">
                  <c:v>7.0899963378910229</c:v>
                </c:pt>
                <c:pt idx="2590">
                  <c:v>7</c:v>
                </c:pt>
                <c:pt idx="2591">
                  <c:v>7.0099792480469887</c:v>
                </c:pt>
                <c:pt idx="2592">
                  <c:v>6.9199829101560226</c:v>
                </c:pt>
                <c:pt idx="2593">
                  <c:v>7.0899963378910229</c:v>
                </c:pt>
                <c:pt idx="2594">
                  <c:v>7</c:v>
                </c:pt>
                <c:pt idx="2595">
                  <c:v>7.1199951171880116</c:v>
                </c:pt>
                <c:pt idx="2596">
                  <c:v>7.22998046875</c:v>
                </c:pt>
                <c:pt idx="2597">
                  <c:v>7.0699768066410229</c:v>
                </c:pt>
                <c:pt idx="2598">
                  <c:v>7.1900024414060226</c:v>
                </c:pt>
                <c:pt idx="2599">
                  <c:v>7.3599853515630116</c:v>
                </c:pt>
                <c:pt idx="2600">
                  <c:v>7.3099975585939774</c:v>
                </c:pt>
                <c:pt idx="2601">
                  <c:v>7.3899841308589771</c:v>
                </c:pt>
                <c:pt idx="2602">
                  <c:v>7.489990234375</c:v>
                </c:pt>
                <c:pt idx="2603">
                  <c:v>7.5</c:v>
                </c:pt>
                <c:pt idx="2604">
                  <c:v>7.5799865722660229</c:v>
                </c:pt>
                <c:pt idx="2605">
                  <c:v>7.6199951171880116</c:v>
                </c:pt>
                <c:pt idx="2606">
                  <c:v>7.6999816894530113</c:v>
                </c:pt>
                <c:pt idx="2607">
                  <c:v>7.8499755859380116</c:v>
                </c:pt>
                <c:pt idx="2608">
                  <c:v>7.8299865722660229</c:v>
                </c:pt>
                <c:pt idx="2609">
                  <c:v>7.7799987792969887</c:v>
                </c:pt>
                <c:pt idx="2610">
                  <c:v>7.8899841308589771</c:v>
                </c:pt>
                <c:pt idx="2611">
                  <c:v>7.72998046875</c:v>
                </c:pt>
                <c:pt idx="2612">
                  <c:v>7.8299865722660229</c:v>
                </c:pt>
                <c:pt idx="2613">
                  <c:v>7.9499816894530113</c:v>
                </c:pt>
                <c:pt idx="2614">
                  <c:v>8.1699829101560226</c:v>
                </c:pt>
                <c:pt idx="2615">
                  <c:v>8.239990234375</c:v>
                </c:pt>
                <c:pt idx="2616">
                  <c:v>8.0999755859380116</c:v>
                </c:pt>
                <c:pt idx="2617">
                  <c:v>7.9100036621089771</c:v>
                </c:pt>
                <c:pt idx="2618">
                  <c:v>7.7999877929689774</c:v>
                </c:pt>
                <c:pt idx="2619">
                  <c:v>7.6399841308589771</c:v>
                </c:pt>
                <c:pt idx="2620">
                  <c:v>7.5899963378910229</c:v>
                </c:pt>
                <c:pt idx="2621">
                  <c:v>7.5899963378910229</c:v>
                </c:pt>
                <c:pt idx="2622">
                  <c:v>7.739990234375</c:v>
                </c:pt>
                <c:pt idx="2623">
                  <c:v>7.9499816894530113</c:v>
                </c:pt>
                <c:pt idx="2624">
                  <c:v>8.1399841308589771</c:v>
                </c:pt>
                <c:pt idx="2625">
                  <c:v>8.239990234375</c:v>
                </c:pt>
                <c:pt idx="2626">
                  <c:v>8.2699890136719887</c:v>
                </c:pt>
                <c:pt idx="2627">
                  <c:v>8.25</c:v>
                </c:pt>
                <c:pt idx="2628">
                  <c:v>8.239990234375</c:v>
                </c:pt>
                <c:pt idx="2629">
                  <c:v>8.2099914550780113</c:v>
                </c:pt>
                <c:pt idx="2630">
                  <c:v>8.1999816894530113</c:v>
                </c:pt>
                <c:pt idx="2631">
                  <c:v>8.0599975585939774</c:v>
                </c:pt>
                <c:pt idx="2632">
                  <c:v>8.0999755859380116</c:v>
                </c:pt>
                <c:pt idx="2633">
                  <c:v>8.1099853515630116</c:v>
                </c:pt>
                <c:pt idx="2634">
                  <c:v>8.0399780273439774</c:v>
                </c:pt>
                <c:pt idx="2635">
                  <c:v>8.0599975585939774</c:v>
                </c:pt>
                <c:pt idx="2636">
                  <c:v>8.1600036621089771</c:v>
                </c:pt>
                <c:pt idx="2637">
                  <c:v>8.0599975585939774</c:v>
                </c:pt>
                <c:pt idx="2638">
                  <c:v>7.989990234375</c:v>
                </c:pt>
                <c:pt idx="2639">
                  <c:v>8.0099792480469887</c:v>
                </c:pt>
                <c:pt idx="2640">
                  <c:v>7.9599914550780113</c:v>
                </c:pt>
                <c:pt idx="2641">
                  <c:v>7.9400024414060226</c:v>
                </c:pt>
                <c:pt idx="2642">
                  <c:v>7.8999938964839771</c:v>
                </c:pt>
                <c:pt idx="2643">
                  <c:v>7.7899780273439774</c:v>
                </c:pt>
                <c:pt idx="2644">
                  <c:v>7.6799926757810226</c:v>
                </c:pt>
                <c:pt idx="2645">
                  <c:v>7.6300048828130116</c:v>
                </c:pt>
                <c:pt idx="2646">
                  <c:v>7.6699829101560226</c:v>
                </c:pt>
                <c:pt idx="2647">
                  <c:v>7.6999816894530113</c:v>
                </c:pt>
                <c:pt idx="2648">
                  <c:v>7.6799926757810226</c:v>
                </c:pt>
                <c:pt idx="2649">
                  <c:v>7.6799926757810226</c:v>
                </c:pt>
                <c:pt idx="2650">
                  <c:v>7.6600036621089771</c:v>
                </c:pt>
                <c:pt idx="2651">
                  <c:v>7.6300048828130116</c:v>
                </c:pt>
                <c:pt idx="2652">
                  <c:v>7.6399841308589771</c:v>
                </c:pt>
                <c:pt idx="2653">
                  <c:v>7.7699890136719887</c:v>
                </c:pt>
                <c:pt idx="2654">
                  <c:v>7.7799987792969887</c:v>
                </c:pt>
                <c:pt idx="2655">
                  <c:v>7.9199829101560226</c:v>
                </c:pt>
                <c:pt idx="2656">
                  <c:v>7.9400024414060226</c:v>
                </c:pt>
                <c:pt idx="2657">
                  <c:v>7.9499816894530113</c:v>
                </c:pt>
                <c:pt idx="2658">
                  <c:v>8.0899963378910229</c:v>
                </c:pt>
                <c:pt idx="2659">
                  <c:v>8.1300048828130116</c:v>
                </c:pt>
                <c:pt idx="2660">
                  <c:v>7.9400024414060226</c:v>
                </c:pt>
                <c:pt idx="2661">
                  <c:v>7.8399963378910229</c:v>
                </c:pt>
                <c:pt idx="2662">
                  <c:v>7.8199768066410229</c:v>
                </c:pt>
                <c:pt idx="2663">
                  <c:v>7.8499755859380116</c:v>
                </c:pt>
                <c:pt idx="2664">
                  <c:v>7.8999938964839771</c:v>
                </c:pt>
                <c:pt idx="2665">
                  <c:v>8.0199890136719887</c:v>
                </c:pt>
                <c:pt idx="2666">
                  <c:v>8.0099792480469887</c:v>
                </c:pt>
                <c:pt idx="2667">
                  <c:v>8.0599975585939774</c:v>
                </c:pt>
                <c:pt idx="2668">
                  <c:v>7.9199829101560226</c:v>
                </c:pt>
                <c:pt idx="2669">
                  <c:v>7.9400024414060226</c:v>
                </c:pt>
                <c:pt idx="2670">
                  <c:v>8.0099792480469887</c:v>
                </c:pt>
                <c:pt idx="2671">
                  <c:v>7.72998046875</c:v>
                </c:pt>
                <c:pt idx="2672">
                  <c:v>7.2999877929689774</c:v>
                </c:pt>
                <c:pt idx="2673">
                  <c:v>7.3399963378910229</c:v>
                </c:pt>
                <c:pt idx="2674">
                  <c:v>7.6300048828130116</c:v>
                </c:pt>
                <c:pt idx="2675">
                  <c:v>7.4599914550780113</c:v>
                </c:pt>
                <c:pt idx="2676">
                  <c:v>6.3299865722660229</c:v>
                </c:pt>
                <c:pt idx="2677">
                  <c:v>6.3800048828130116</c:v>
                </c:pt>
                <c:pt idx="2678">
                  <c:v>6.47998046875</c:v>
                </c:pt>
                <c:pt idx="2679">
                  <c:v>6.3099975585939774</c:v>
                </c:pt>
                <c:pt idx="2680">
                  <c:v>6.3399963378910229</c:v>
                </c:pt>
                <c:pt idx="2681">
                  <c:v>6.5399780273439774</c:v>
                </c:pt>
                <c:pt idx="2682">
                  <c:v>6.5699768066410229</c:v>
                </c:pt>
                <c:pt idx="2683">
                  <c:v>6.8299865722660229</c:v>
                </c:pt>
                <c:pt idx="2684">
                  <c:v>7.0499877929689774</c:v>
                </c:pt>
                <c:pt idx="2685">
                  <c:v>7.0099792480469887</c:v>
                </c:pt>
                <c:pt idx="2686">
                  <c:v>6.8299865722660229</c:v>
                </c:pt>
                <c:pt idx="2687">
                  <c:v>6.8299865722660229</c:v>
                </c:pt>
                <c:pt idx="2688">
                  <c:v>6.9199829101560226</c:v>
                </c:pt>
                <c:pt idx="2689">
                  <c:v>6.9199829101560226</c:v>
                </c:pt>
                <c:pt idx="2690">
                  <c:v>7.0799865722660229</c:v>
                </c:pt>
                <c:pt idx="2691">
                  <c:v>7.0599975585939774</c:v>
                </c:pt>
                <c:pt idx="2692">
                  <c:v>7.0699768066410229</c:v>
                </c:pt>
                <c:pt idx="2693">
                  <c:v>7.0299987792969887</c:v>
                </c:pt>
                <c:pt idx="2694">
                  <c:v>6.97998046875</c:v>
                </c:pt>
                <c:pt idx="2695">
                  <c:v>6.4299926757810226</c:v>
                </c:pt>
                <c:pt idx="2696">
                  <c:v>6.4400024414060226</c:v>
                </c:pt>
                <c:pt idx="2697">
                  <c:v>6.6099853515630116</c:v>
                </c:pt>
                <c:pt idx="2698">
                  <c:v>6.8099975585939774</c:v>
                </c:pt>
                <c:pt idx="2699">
                  <c:v>6.739990234375</c:v>
                </c:pt>
                <c:pt idx="2700">
                  <c:v>6.7699890136719887</c:v>
                </c:pt>
                <c:pt idx="2701">
                  <c:v>6.72998046875</c:v>
                </c:pt>
                <c:pt idx="2702">
                  <c:v>6.8899841308589771</c:v>
                </c:pt>
                <c:pt idx="2703">
                  <c:v>6.9299926757810226</c:v>
                </c:pt>
                <c:pt idx="2704">
                  <c:v>6.8299865722660229</c:v>
                </c:pt>
                <c:pt idx="2705">
                  <c:v>6.7099914550780113</c:v>
                </c:pt>
                <c:pt idx="2706">
                  <c:v>6.72998046875</c:v>
                </c:pt>
                <c:pt idx="2707">
                  <c:v>6.9199829101560226</c:v>
                </c:pt>
                <c:pt idx="2708">
                  <c:v>6.8699951171880116</c:v>
                </c:pt>
                <c:pt idx="2709">
                  <c:v>6.8199768066410229</c:v>
                </c:pt>
                <c:pt idx="2710">
                  <c:v>6.6799926757810226</c:v>
                </c:pt>
                <c:pt idx="2711">
                  <c:v>6.7899780273439774</c:v>
                </c:pt>
                <c:pt idx="2712">
                  <c:v>6.8599853515630116</c:v>
                </c:pt>
                <c:pt idx="2713">
                  <c:v>6.7899780273439774</c:v>
                </c:pt>
                <c:pt idx="2714">
                  <c:v>6.8899841308589771</c:v>
                </c:pt>
                <c:pt idx="2715">
                  <c:v>7</c:v>
                </c:pt>
                <c:pt idx="2716">
                  <c:v>6.5699768066410229</c:v>
                </c:pt>
                <c:pt idx="2717">
                  <c:v>6.5199890136719887</c:v>
                </c:pt>
                <c:pt idx="2718">
                  <c:v>6.6099853515630116</c:v>
                </c:pt>
                <c:pt idx="2719">
                  <c:v>6.7099914550780113</c:v>
                </c:pt>
                <c:pt idx="2720">
                  <c:v>6.5399780273439774</c:v>
                </c:pt>
                <c:pt idx="2721">
                  <c:v>6.3800048828130116</c:v>
                </c:pt>
                <c:pt idx="2722">
                  <c:v>6.3199768066410229</c:v>
                </c:pt>
                <c:pt idx="2723">
                  <c:v>6.47998046875</c:v>
                </c:pt>
                <c:pt idx="2724">
                  <c:v>6.5199890136719887</c:v>
                </c:pt>
                <c:pt idx="2725">
                  <c:v>6.6900024414060226</c:v>
                </c:pt>
                <c:pt idx="2726">
                  <c:v>6.5599975585939774</c:v>
                </c:pt>
                <c:pt idx="2727">
                  <c:v>6.6999816894530113</c:v>
                </c:pt>
                <c:pt idx="2728">
                  <c:v>6.7999877929689774</c:v>
                </c:pt>
                <c:pt idx="2729">
                  <c:v>6.6199951171880116</c:v>
                </c:pt>
                <c:pt idx="2730">
                  <c:v>6.5099792480469887</c:v>
                </c:pt>
                <c:pt idx="2731">
                  <c:v>6.239990234375</c:v>
                </c:pt>
                <c:pt idx="2732">
                  <c:v>6.5499877929689774</c:v>
                </c:pt>
                <c:pt idx="2733">
                  <c:v>6.5099792480469887</c:v>
                </c:pt>
                <c:pt idx="2734">
                  <c:v>6.4400024414060226</c:v>
                </c:pt>
                <c:pt idx="2735">
                  <c:v>6.5199890136719887</c:v>
                </c:pt>
                <c:pt idx="2736">
                  <c:v>6.7899780273439774</c:v>
                </c:pt>
                <c:pt idx="2737">
                  <c:v>6.6199951171880116</c:v>
                </c:pt>
                <c:pt idx="2738">
                  <c:v>6.6399841308589771</c:v>
                </c:pt>
                <c:pt idx="2739">
                  <c:v>6.7999877929689774</c:v>
                </c:pt>
                <c:pt idx="2740">
                  <c:v>6.6900024414060226</c:v>
                </c:pt>
                <c:pt idx="2741">
                  <c:v>6.7599792480469887</c:v>
                </c:pt>
                <c:pt idx="2742">
                  <c:v>6.8299865722660229</c:v>
                </c:pt>
                <c:pt idx="2743">
                  <c:v>6.8499755859380116</c:v>
                </c:pt>
                <c:pt idx="2744">
                  <c:v>6.7099914550780113</c:v>
                </c:pt>
                <c:pt idx="2745">
                  <c:v>6.6199951171880116</c:v>
                </c:pt>
                <c:pt idx="2746">
                  <c:v>6.5899963378910229</c:v>
                </c:pt>
                <c:pt idx="2747">
                  <c:v>6.5299987792969887</c:v>
                </c:pt>
                <c:pt idx="2748">
                  <c:v>6.5599975585939774</c:v>
                </c:pt>
                <c:pt idx="2749">
                  <c:v>6.5599975585939774</c:v>
                </c:pt>
                <c:pt idx="2750">
                  <c:v>6.5899963378910229</c:v>
                </c:pt>
                <c:pt idx="2751">
                  <c:v>6.5899963378910229</c:v>
                </c:pt>
                <c:pt idx="2752">
                  <c:v>6.5299987792969887</c:v>
                </c:pt>
                <c:pt idx="2753">
                  <c:v>6.5499877929689774</c:v>
                </c:pt>
                <c:pt idx="2754">
                  <c:v>6.72998046875</c:v>
                </c:pt>
                <c:pt idx="2755">
                  <c:v>6.7200012207030113</c:v>
                </c:pt>
                <c:pt idx="2756">
                  <c:v>6.6900024414060226</c:v>
                </c:pt>
                <c:pt idx="2757">
                  <c:v>6.47998046875</c:v>
                </c:pt>
                <c:pt idx="2758">
                  <c:v>6.4100036621089771</c:v>
                </c:pt>
                <c:pt idx="2759">
                  <c:v>6.3800048828130116</c:v>
                </c:pt>
                <c:pt idx="2760">
                  <c:v>6.3800048828130116</c:v>
                </c:pt>
                <c:pt idx="2761">
                  <c:v>6.4199829101560226</c:v>
                </c:pt>
                <c:pt idx="2762">
                  <c:v>6.4499816894530113</c:v>
                </c:pt>
                <c:pt idx="2763">
                  <c:v>6.4400024414060226</c:v>
                </c:pt>
                <c:pt idx="2764">
                  <c:v>6.5399780273439774</c:v>
                </c:pt>
                <c:pt idx="2765">
                  <c:v>6.6199951171880116</c:v>
                </c:pt>
                <c:pt idx="2766">
                  <c:v>6.6399841308589771</c:v>
                </c:pt>
                <c:pt idx="2767">
                  <c:v>6.5899963378910229</c:v>
                </c:pt>
                <c:pt idx="2768">
                  <c:v>6.5899963378910229</c:v>
                </c:pt>
                <c:pt idx="2769">
                  <c:v>6.5</c:v>
                </c:pt>
                <c:pt idx="2770">
                  <c:v>6.3800048828130116</c:v>
                </c:pt>
                <c:pt idx="2771">
                  <c:v>6.3299865722660229</c:v>
                </c:pt>
                <c:pt idx="2772">
                  <c:v>6.3999938964839771</c:v>
                </c:pt>
                <c:pt idx="2773">
                  <c:v>6.3399963378910229</c:v>
                </c:pt>
                <c:pt idx="2774">
                  <c:v>6.3099975585939774</c:v>
                </c:pt>
                <c:pt idx="2775">
                  <c:v>6.4299926757810226</c:v>
                </c:pt>
                <c:pt idx="2776">
                  <c:v>6.4299926757810226</c:v>
                </c:pt>
                <c:pt idx="2777">
                  <c:v>6.4100036621089771</c:v>
                </c:pt>
                <c:pt idx="2778">
                  <c:v>6.3899841308589771</c:v>
                </c:pt>
                <c:pt idx="2779">
                  <c:v>6.4299926757810226</c:v>
                </c:pt>
                <c:pt idx="2780">
                  <c:v>6.4599914550780113</c:v>
                </c:pt>
                <c:pt idx="2781">
                  <c:v>6.4499816894530113</c:v>
                </c:pt>
                <c:pt idx="2782">
                  <c:v>6.5099792480469887</c:v>
                </c:pt>
                <c:pt idx="2783">
                  <c:v>6.4299926757810226</c:v>
                </c:pt>
                <c:pt idx="2784">
                  <c:v>6.6600036621089771</c:v>
                </c:pt>
                <c:pt idx="2785">
                  <c:v>6.5699768066410229</c:v>
                </c:pt>
                <c:pt idx="2786">
                  <c:v>6.3399963378910229</c:v>
                </c:pt>
                <c:pt idx="2787">
                  <c:v>6.3599853515630116</c:v>
                </c:pt>
                <c:pt idx="2788">
                  <c:v>6.5099792480469887</c:v>
                </c:pt>
                <c:pt idx="2789">
                  <c:v>6.5</c:v>
                </c:pt>
                <c:pt idx="2790">
                  <c:v>6.5</c:v>
                </c:pt>
                <c:pt idx="2791">
                  <c:v>6.4400024414060226</c:v>
                </c:pt>
                <c:pt idx="2792">
                  <c:v>6.5099792480469887</c:v>
                </c:pt>
                <c:pt idx="2793">
                  <c:v>6.2899780273439774</c:v>
                </c:pt>
                <c:pt idx="2794">
                  <c:v>6.3099975585939774</c:v>
                </c:pt>
                <c:pt idx="2795">
                  <c:v>6.4100036621089771</c:v>
                </c:pt>
                <c:pt idx="2796">
                  <c:v>6.4400024414060226</c:v>
                </c:pt>
                <c:pt idx="2797">
                  <c:v>6.4700012207030113</c:v>
                </c:pt>
                <c:pt idx="2798">
                  <c:v>6.5099792480469887</c:v>
                </c:pt>
                <c:pt idx="2799">
                  <c:v>6.5199890136719887</c:v>
                </c:pt>
                <c:pt idx="2800">
                  <c:v>6.3999938964839771</c:v>
                </c:pt>
                <c:pt idx="2801">
                  <c:v>6.2599792480469887</c:v>
                </c:pt>
                <c:pt idx="2802">
                  <c:v>6.3499755859380116</c:v>
                </c:pt>
                <c:pt idx="2803">
                  <c:v>6.4599914550780113</c:v>
                </c:pt>
                <c:pt idx="2804">
                  <c:v>6.4700012207030113</c:v>
                </c:pt>
                <c:pt idx="2805">
                  <c:v>6.3599853515630116</c:v>
                </c:pt>
                <c:pt idx="2806">
                  <c:v>6.2999877929689774</c:v>
                </c:pt>
                <c:pt idx="2807">
                  <c:v>6.25</c:v>
                </c:pt>
                <c:pt idx="2808">
                  <c:v>6.3099975585939774</c:v>
                </c:pt>
                <c:pt idx="2809">
                  <c:v>6.3999938964839771</c:v>
                </c:pt>
                <c:pt idx="2810">
                  <c:v>6.3299865722660229</c:v>
                </c:pt>
                <c:pt idx="2811">
                  <c:v>6.239990234375</c:v>
                </c:pt>
                <c:pt idx="2812">
                  <c:v>6.2799987792969887</c:v>
                </c:pt>
                <c:pt idx="2813">
                  <c:v>6.2200012207030113</c:v>
                </c:pt>
                <c:pt idx="2814">
                  <c:v>6.1499938964839771</c:v>
                </c:pt>
                <c:pt idx="2815">
                  <c:v>6.22998046875</c:v>
                </c:pt>
                <c:pt idx="2816">
                  <c:v>6.3399963378910229</c:v>
                </c:pt>
                <c:pt idx="2817">
                  <c:v>6.3399963378910229</c:v>
                </c:pt>
                <c:pt idx="2818">
                  <c:v>6.3999938964839771</c:v>
                </c:pt>
                <c:pt idx="2819">
                  <c:v>6.5099792480469887</c:v>
                </c:pt>
                <c:pt idx="2820">
                  <c:v>6.4499816894530113</c:v>
                </c:pt>
                <c:pt idx="2821">
                  <c:v>6.3899841308589771</c:v>
                </c:pt>
                <c:pt idx="2822">
                  <c:v>6.4199829101560226</c:v>
                </c:pt>
                <c:pt idx="2823">
                  <c:v>6.3099975585939774</c:v>
                </c:pt>
                <c:pt idx="2824">
                  <c:v>6.3800048828130116</c:v>
                </c:pt>
                <c:pt idx="2825">
                  <c:v>6.3800048828130116</c:v>
                </c:pt>
                <c:pt idx="2826">
                  <c:v>6.4199829101560226</c:v>
                </c:pt>
                <c:pt idx="2827">
                  <c:v>6.3999938964839771</c:v>
                </c:pt>
                <c:pt idx="2828">
                  <c:v>6.3999938964839771</c:v>
                </c:pt>
                <c:pt idx="2829">
                  <c:v>6.4499816894530113</c:v>
                </c:pt>
                <c:pt idx="2830">
                  <c:v>6.4700012207030113</c:v>
                </c:pt>
                <c:pt idx="2831">
                  <c:v>6.4700012207030113</c:v>
                </c:pt>
                <c:pt idx="2832">
                  <c:v>6.4299926757810226</c:v>
                </c:pt>
                <c:pt idx="2833">
                  <c:v>6.2699890136719887</c:v>
                </c:pt>
                <c:pt idx="2834">
                  <c:v>6.22998046875</c:v>
                </c:pt>
                <c:pt idx="2835">
                  <c:v>6.2699890136719887</c:v>
                </c:pt>
                <c:pt idx="2836">
                  <c:v>6.2699890136719887</c:v>
                </c:pt>
                <c:pt idx="2837">
                  <c:v>6.25</c:v>
                </c:pt>
                <c:pt idx="2838">
                  <c:v>6.25</c:v>
                </c:pt>
                <c:pt idx="2839">
                  <c:v>6.2200012207030113</c:v>
                </c:pt>
                <c:pt idx="2840">
                  <c:v>6.1799926757810226</c:v>
                </c:pt>
                <c:pt idx="2841">
                  <c:v>6.1600036621089771</c:v>
                </c:pt>
                <c:pt idx="2842">
                  <c:v>6.1199951171880116</c:v>
                </c:pt>
                <c:pt idx="2843">
                  <c:v>6.1699829101560226</c:v>
                </c:pt>
                <c:pt idx="2844">
                  <c:v>6.1399841308589771</c:v>
                </c:pt>
                <c:pt idx="2845">
                  <c:v>6.2200012207030113</c:v>
                </c:pt>
                <c:pt idx="2846">
                  <c:v>6.25</c:v>
                </c:pt>
                <c:pt idx="2847">
                  <c:v>6.239990234375</c:v>
                </c:pt>
                <c:pt idx="2848">
                  <c:v>6.22998046875</c:v>
                </c:pt>
                <c:pt idx="2849">
                  <c:v>6.2599792480469887</c:v>
                </c:pt>
                <c:pt idx="2850">
                  <c:v>6.3099975585939774</c:v>
                </c:pt>
                <c:pt idx="2851">
                  <c:v>6.3099975585939774</c:v>
                </c:pt>
                <c:pt idx="2852">
                  <c:v>6.25</c:v>
                </c:pt>
                <c:pt idx="2853">
                  <c:v>6.1699829101560226</c:v>
                </c:pt>
                <c:pt idx="2854">
                  <c:v>5.989990234375</c:v>
                </c:pt>
                <c:pt idx="2855">
                  <c:v>6.1499938964839771</c:v>
                </c:pt>
                <c:pt idx="2856">
                  <c:v>6.1799926757810226</c:v>
                </c:pt>
                <c:pt idx="2857">
                  <c:v>6.1499938964839771</c:v>
                </c:pt>
                <c:pt idx="2858">
                  <c:v>6.1699829101560226</c:v>
                </c:pt>
                <c:pt idx="2859">
                  <c:v>6.22998046875</c:v>
                </c:pt>
                <c:pt idx="2860">
                  <c:v>6.1999816894530113</c:v>
                </c:pt>
                <c:pt idx="2861">
                  <c:v>6.2699890136719887</c:v>
                </c:pt>
                <c:pt idx="2862">
                  <c:v>6.3199768066410229</c:v>
                </c:pt>
                <c:pt idx="2863">
                  <c:v>6.2799987792969887</c:v>
                </c:pt>
                <c:pt idx="2864">
                  <c:v>6.1799926757810226</c:v>
                </c:pt>
                <c:pt idx="2865">
                  <c:v>6.1300048828130116</c:v>
                </c:pt>
                <c:pt idx="2866">
                  <c:v>6.1499938964839771</c:v>
                </c:pt>
                <c:pt idx="2867">
                  <c:v>6.1699829101560226</c:v>
                </c:pt>
                <c:pt idx="2868">
                  <c:v>6.1699829101560226</c:v>
                </c:pt>
                <c:pt idx="2869">
                  <c:v>6.2099914550780113</c:v>
                </c:pt>
                <c:pt idx="2870">
                  <c:v>6.25</c:v>
                </c:pt>
                <c:pt idx="2871">
                  <c:v>6.2899780273439774</c:v>
                </c:pt>
                <c:pt idx="2872">
                  <c:v>6.25</c:v>
                </c:pt>
                <c:pt idx="2873">
                  <c:v>6.3099975585939774</c:v>
                </c:pt>
                <c:pt idx="2874">
                  <c:v>6.3299865722660229</c:v>
                </c:pt>
                <c:pt idx="2875">
                  <c:v>6.2999877929689774</c:v>
                </c:pt>
                <c:pt idx="2876">
                  <c:v>6.25</c:v>
                </c:pt>
                <c:pt idx="2877">
                  <c:v>6.2899780273439774</c:v>
                </c:pt>
                <c:pt idx="2878">
                  <c:v>6.3599853515630116</c:v>
                </c:pt>
                <c:pt idx="2879">
                  <c:v>6.2899780273439774</c:v>
                </c:pt>
                <c:pt idx="2880">
                  <c:v>6.2999877929689774</c:v>
                </c:pt>
                <c:pt idx="2881">
                  <c:v>6.3199768066410229</c:v>
                </c:pt>
                <c:pt idx="2882">
                  <c:v>6.489990234375</c:v>
                </c:pt>
                <c:pt idx="2883">
                  <c:v>6.5099792480469887</c:v>
                </c:pt>
                <c:pt idx="2884">
                  <c:v>6.3699951171880116</c:v>
                </c:pt>
                <c:pt idx="2885">
                  <c:v>6.2599792480469887</c:v>
                </c:pt>
                <c:pt idx="2886">
                  <c:v>6.2099914550780113</c:v>
                </c:pt>
                <c:pt idx="2887">
                  <c:v>6.3899841308589771</c:v>
                </c:pt>
                <c:pt idx="2888">
                  <c:v>6.2699890136719887</c:v>
                </c:pt>
                <c:pt idx="2889">
                  <c:v>6.2599792480469887</c:v>
                </c:pt>
                <c:pt idx="2890">
                  <c:v>6.2799987792969887</c:v>
                </c:pt>
                <c:pt idx="2891">
                  <c:v>6.2699890136719887</c:v>
                </c:pt>
                <c:pt idx="2892">
                  <c:v>6.1300048828130116</c:v>
                </c:pt>
                <c:pt idx="2893">
                  <c:v>6.1199951171880116</c:v>
                </c:pt>
                <c:pt idx="2894">
                  <c:v>6.1499938964839771</c:v>
                </c:pt>
                <c:pt idx="2895">
                  <c:v>6.1600036621089771</c:v>
                </c:pt>
                <c:pt idx="2896">
                  <c:v>6.1799926757810226</c:v>
                </c:pt>
                <c:pt idx="2897">
                  <c:v>6.2699890136719887</c:v>
                </c:pt>
                <c:pt idx="2898">
                  <c:v>6.2200012207030113</c:v>
                </c:pt>
                <c:pt idx="2899">
                  <c:v>6.1300048828130116</c:v>
                </c:pt>
                <c:pt idx="2900">
                  <c:v>5.989990234375</c:v>
                </c:pt>
                <c:pt idx="2901">
                  <c:v>6.0999755859380116</c:v>
                </c:pt>
                <c:pt idx="2902">
                  <c:v>6.0399780273439774</c:v>
                </c:pt>
                <c:pt idx="2903">
                  <c:v>6.1099853515630116</c:v>
                </c:pt>
                <c:pt idx="2904">
                  <c:v>6.0999755859380116</c:v>
                </c:pt>
                <c:pt idx="2905">
                  <c:v>6.1600036621089771</c:v>
                </c:pt>
                <c:pt idx="2906">
                  <c:v>6.1600036621089771</c:v>
                </c:pt>
                <c:pt idx="2907">
                  <c:v>6.1600036621089771</c:v>
                </c:pt>
                <c:pt idx="2908">
                  <c:v>6.1399841308589771</c:v>
                </c:pt>
                <c:pt idx="2909">
                  <c:v>6.1600036621089771</c:v>
                </c:pt>
                <c:pt idx="2910">
                  <c:v>6.1300048828130116</c:v>
                </c:pt>
                <c:pt idx="2911">
                  <c:v>6.1699829101560226</c:v>
                </c:pt>
                <c:pt idx="2912">
                  <c:v>6.1399841308589771</c:v>
                </c:pt>
                <c:pt idx="2913">
                  <c:v>6.0699768066410229</c:v>
                </c:pt>
                <c:pt idx="2914">
                  <c:v>5.9599914550780113</c:v>
                </c:pt>
                <c:pt idx="2915">
                  <c:v>5.8399963378910229</c:v>
                </c:pt>
                <c:pt idx="2916">
                  <c:v>5.8699951171880116</c:v>
                </c:pt>
                <c:pt idx="2917">
                  <c:v>5.8899841308589771</c:v>
                </c:pt>
                <c:pt idx="2918">
                  <c:v>5.9400024414060226</c:v>
                </c:pt>
                <c:pt idx="2919">
                  <c:v>5.9700012207030113</c:v>
                </c:pt>
                <c:pt idx="2920">
                  <c:v>5.8299865722660229</c:v>
                </c:pt>
                <c:pt idx="2921">
                  <c:v>5.9100036621089771</c:v>
                </c:pt>
                <c:pt idx="2922">
                  <c:v>6</c:v>
                </c:pt>
                <c:pt idx="2923">
                  <c:v>5.989990234375</c:v>
                </c:pt>
                <c:pt idx="2924">
                  <c:v>6.1099853515630116</c:v>
                </c:pt>
                <c:pt idx="2925">
                  <c:v>6.1999816894530113</c:v>
                </c:pt>
                <c:pt idx="2926">
                  <c:v>6.0999755859380116</c:v>
                </c:pt>
                <c:pt idx="2927">
                  <c:v>5.989990234375</c:v>
                </c:pt>
                <c:pt idx="2928">
                  <c:v>5.9100036621089771</c:v>
                </c:pt>
                <c:pt idx="2929">
                  <c:v>5.8699951171880116</c:v>
                </c:pt>
                <c:pt idx="2930">
                  <c:v>5.8999938964839771</c:v>
                </c:pt>
                <c:pt idx="2931">
                  <c:v>5.8899841308589771</c:v>
                </c:pt>
                <c:pt idx="2932">
                  <c:v>5.8899841308589771</c:v>
                </c:pt>
                <c:pt idx="2933">
                  <c:v>5.9299926757810226</c:v>
                </c:pt>
                <c:pt idx="2934">
                  <c:v>5.9400024414060226</c:v>
                </c:pt>
                <c:pt idx="2935">
                  <c:v>5.9599914550780113</c:v>
                </c:pt>
                <c:pt idx="2936">
                  <c:v>5.6699829101560226</c:v>
                </c:pt>
                <c:pt idx="2937">
                  <c:v>5.5999755859380116</c:v>
                </c:pt>
                <c:pt idx="2938">
                  <c:v>5.7699890136719887</c:v>
                </c:pt>
                <c:pt idx="2939">
                  <c:v>6.0399780273439774</c:v>
                </c:pt>
                <c:pt idx="2940">
                  <c:v>5.9400024414060226</c:v>
                </c:pt>
                <c:pt idx="2941">
                  <c:v>6.239990234375</c:v>
                </c:pt>
                <c:pt idx="2942">
                  <c:v>6.4199829101560226</c:v>
                </c:pt>
                <c:pt idx="2943">
                  <c:v>6.6699829101560226</c:v>
                </c:pt>
                <c:pt idx="2944">
                  <c:v>6</c:v>
                </c:pt>
                <c:pt idx="2945">
                  <c:v>5.75</c:v>
                </c:pt>
                <c:pt idx="2946">
                  <c:v>5.97998046875</c:v>
                </c:pt>
                <c:pt idx="2947">
                  <c:v>6.1999816894530113</c:v>
                </c:pt>
                <c:pt idx="2948">
                  <c:v>6.0499877929689774</c:v>
                </c:pt>
                <c:pt idx="2949">
                  <c:v>5.6199951171880116</c:v>
                </c:pt>
                <c:pt idx="2950">
                  <c:v>5.6300048828130116</c:v>
                </c:pt>
                <c:pt idx="2951">
                  <c:v>5.5299987792969887</c:v>
                </c:pt>
                <c:pt idx="2952">
                  <c:v>5.6999816894530113</c:v>
                </c:pt>
                <c:pt idx="2953">
                  <c:v>5.8899841308589771</c:v>
                </c:pt>
                <c:pt idx="2954">
                  <c:v>5.8800048828130116</c:v>
                </c:pt>
                <c:pt idx="2955">
                  <c:v>5.739990234375</c:v>
                </c:pt>
                <c:pt idx="2956">
                  <c:v>5.8899841308589771</c:v>
                </c:pt>
                <c:pt idx="2957">
                  <c:v>6.2799987792969887</c:v>
                </c:pt>
                <c:pt idx="2958">
                  <c:v>6.0599975585939774</c:v>
                </c:pt>
                <c:pt idx="2959">
                  <c:v>5.9599914550780113</c:v>
                </c:pt>
                <c:pt idx="2960">
                  <c:v>6.0699768066410229</c:v>
                </c:pt>
                <c:pt idx="2961">
                  <c:v>6.1399841308589771</c:v>
                </c:pt>
                <c:pt idx="2962">
                  <c:v>6.1099853515630116</c:v>
                </c:pt>
                <c:pt idx="2963">
                  <c:v>5.9599914550780113</c:v>
                </c:pt>
                <c:pt idx="2964">
                  <c:v>6</c:v>
                </c:pt>
                <c:pt idx="2965">
                  <c:v>5.8199768066410229</c:v>
                </c:pt>
                <c:pt idx="2966">
                  <c:v>5.75</c:v>
                </c:pt>
                <c:pt idx="2967">
                  <c:v>5.6799926757810226</c:v>
                </c:pt>
                <c:pt idx="2968">
                  <c:v>5.7699890136719887</c:v>
                </c:pt>
                <c:pt idx="2969">
                  <c:v>5.9499816894530113</c:v>
                </c:pt>
                <c:pt idx="2970">
                  <c:v>5.9499816894530113</c:v>
                </c:pt>
                <c:pt idx="2971">
                  <c:v>5.7099914550780113</c:v>
                </c:pt>
                <c:pt idx="2972">
                  <c:v>5.47998046875</c:v>
                </c:pt>
                <c:pt idx="2973">
                  <c:v>5.4199829101560226</c:v>
                </c:pt>
                <c:pt idx="2974">
                  <c:v>5.4100036621089771</c:v>
                </c:pt>
                <c:pt idx="2975">
                  <c:v>5.5799865722660229</c:v>
                </c:pt>
                <c:pt idx="2976">
                  <c:v>5.7099914550780113</c:v>
                </c:pt>
                <c:pt idx="2977">
                  <c:v>5.7899780273439774</c:v>
                </c:pt>
                <c:pt idx="2978">
                  <c:v>5.4700012207030113</c:v>
                </c:pt>
                <c:pt idx="2979">
                  <c:v>5.5</c:v>
                </c:pt>
                <c:pt idx="2980">
                  <c:v>5.6099853515630116</c:v>
                </c:pt>
                <c:pt idx="2981">
                  <c:v>5.6699829101560226</c:v>
                </c:pt>
                <c:pt idx="2982">
                  <c:v>5.6499938964839771</c:v>
                </c:pt>
                <c:pt idx="2983">
                  <c:v>5.6999816894530113</c:v>
                </c:pt>
                <c:pt idx="2984">
                  <c:v>6.0799865722660229</c:v>
                </c:pt>
                <c:pt idx="2985">
                  <c:v>5.8800048828130116</c:v>
                </c:pt>
                <c:pt idx="2986">
                  <c:v>6.4199829101560226</c:v>
                </c:pt>
                <c:pt idx="2987">
                  <c:v>6.3399963378910229</c:v>
                </c:pt>
                <c:pt idx="2988">
                  <c:v>6.0099792480469887</c:v>
                </c:pt>
                <c:pt idx="2989">
                  <c:v>6.2999877929689774</c:v>
                </c:pt>
                <c:pt idx="2990">
                  <c:v>6.489990234375</c:v>
                </c:pt>
                <c:pt idx="2991">
                  <c:v>6.2799987792969887</c:v>
                </c:pt>
                <c:pt idx="2992">
                  <c:v>6.239990234375</c:v>
                </c:pt>
                <c:pt idx="2993">
                  <c:v>6.4499816894530113</c:v>
                </c:pt>
                <c:pt idx="2994">
                  <c:v>6.5199890136719887</c:v>
                </c:pt>
                <c:pt idx="2995">
                  <c:v>6.1499938964839771</c:v>
                </c:pt>
                <c:pt idx="2996">
                  <c:v>5.6799926757810226</c:v>
                </c:pt>
                <c:pt idx="2997">
                  <c:v>5.75</c:v>
                </c:pt>
                <c:pt idx="2998">
                  <c:v>5.5599975585939774</c:v>
                </c:pt>
                <c:pt idx="2999">
                  <c:v>5.4299926757810226</c:v>
                </c:pt>
                <c:pt idx="3000">
                  <c:v>5.4700012207030113</c:v>
                </c:pt>
                <c:pt idx="3001">
                  <c:v>5.5099792480469887</c:v>
                </c:pt>
                <c:pt idx="3002">
                  <c:v>5.6999816894530113</c:v>
                </c:pt>
                <c:pt idx="3003">
                  <c:v>5.5999755859380116</c:v>
                </c:pt>
                <c:pt idx="3004">
                  <c:v>5.489990234375</c:v>
                </c:pt>
                <c:pt idx="3005">
                  <c:v>5.4599914550780113</c:v>
                </c:pt>
                <c:pt idx="3006">
                  <c:v>5.5199890136719887</c:v>
                </c:pt>
                <c:pt idx="3007">
                  <c:v>5.5499877929689774</c:v>
                </c:pt>
                <c:pt idx="3008">
                  <c:v>5.5899963378910229</c:v>
                </c:pt>
                <c:pt idx="3009">
                  <c:v>5.5799865722660229</c:v>
                </c:pt>
                <c:pt idx="3010">
                  <c:v>5.6600036621089771</c:v>
                </c:pt>
                <c:pt idx="3011">
                  <c:v>5.8299865722660229</c:v>
                </c:pt>
                <c:pt idx="3012">
                  <c:v>5.7699890136719887</c:v>
                </c:pt>
                <c:pt idx="3013">
                  <c:v>5.7699890136719887</c:v>
                </c:pt>
                <c:pt idx="3014">
                  <c:v>5.8399963378910229</c:v>
                </c:pt>
                <c:pt idx="3015">
                  <c:v>5.9400024414060226</c:v>
                </c:pt>
                <c:pt idx="3016">
                  <c:v>6.0999755859380116</c:v>
                </c:pt>
                <c:pt idx="3017">
                  <c:v>6.0599975585939774</c:v>
                </c:pt>
                <c:pt idx="3018">
                  <c:v>6.0799865722660229</c:v>
                </c:pt>
                <c:pt idx="3019">
                  <c:v>6.2200012207030113</c:v>
                </c:pt>
                <c:pt idx="3020">
                  <c:v>6.2599792480469887</c:v>
                </c:pt>
                <c:pt idx="3021">
                  <c:v>5.9299926757810226</c:v>
                </c:pt>
                <c:pt idx="3022">
                  <c:v>6.1099853515630116</c:v>
                </c:pt>
                <c:pt idx="3023">
                  <c:v>6.0399780273439774</c:v>
                </c:pt>
                <c:pt idx="3024">
                  <c:v>5.9100036621089771</c:v>
                </c:pt>
                <c:pt idx="3025">
                  <c:v>5.8199768066410229</c:v>
                </c:pt>
                <c:pt idx="3026">
                  <c:v>5.9599914550780113</c:v>
                </c:pt>
                <c:pt idx="3027">
                  <c:v>5.9199829101560226</c:v>
                </c:pt>
                <c:pt idx="3028">
                  <c:v>5.7899780273439774</c:v>
                </c:pt>
                <c:pt idx="3029">
                  <c:v>5.72998046875</c:v>
                </c:pt>
                <c:pt idx="3030">
                  <c:v>5.9299926757810226</c:v>
                </c:pt>
                <c:pt idx="3031">
                  <c:v>5.8999938964839771</c:v>
                </c:pt>
                <c:pt idx="3032">
                  <c:v>6.2599792480469887</c:v>
                </c:pt>
                <c:pt idx="3033">
                  <c:v>6.1999816894530113</c:v>
                </c:pt>
                <c:pt idx="3034">
                  <c:v>5.9499816894530113</c:v>
                </c:pt>
                <c:pt idx="3035">
                  <c:v>6</c:v>
                </c:pt>
                <c:pt idx="3036">
                  <c:v>6.3399963378910229</c:v>
                </c:pt>
                <c:pt idx="3037">
                  <c:v>6.1600036621089771</c:v>
                </c:pt>
                <c:pt idx="3038">
                  <c:v>6.2599792480469887</c:v>
                </c:pt>
                <c:pt idx="3039">
                  <c:v>6.1900024414060226</c:v>
                </c:pt>
                <c:pt idx="3040">
                  <c:v>6.0099792480469887</c:v>
                </c:pt>
                <c:pt idx="3041">
                  <c:v>5.75</c:v>
                </c:pt>
                <c:pt idx="3042">
                  <c:v>5.6999816894530113</c:v>
                </c:pt>
                <c:pt idx="3043">
                  <c:v>5.7999877929689774</c:v>
                </c:pt>
                <c:pt idx="3044">
                  <c:v>6</c:v>
                </c:pt>
                <c:pt idx="3045">
                  <c:v>6.0699768066410229</c:v>
                </c:pt>
                <c:pt idx="3046">
                  <c:v>6.1900024414060226</c:v>
                </c:pt>
                <c:pt idx="3047">
                  <c:v>6.6600036621089771</c:v>
                </c:pt>
                <c:pt idx="3048">
                  <c:v>6.0399780273439774</c:v>
                </c:pt>
                <c:pt idx="3049">
                  <c:v>6.4499816894530113</c:v>
                </c:pt>
                <c:pt idx="3050">
                  <c:v>6.5899963378910229</c:v>
                </c:pt>
                <c:pt idx="3051">
                  <c:v>6.239990234375</c:v>
                </c:pt>
                <c:pt idx="3052">
                  <c:v>6.2999877929689774</c:v>
                </c:pt>
                <c:pt idx="3053">
                  <c:v>6.4499816894530113</c:v>
                </c:pt>
                <c:pt idx="3054">
                  <c:v>6.3599853515630116</c:v>
                </c:pt>
                <c:pt idx="3055">
                  <c:v>6.2699890136719887</c:v>
                </c:pt>
                <c:pt idx="3056">
                  <c:v>6.1799926757810226</c:v>
                </c:pt>
                <c:pt idx="3057">
                  <c:v>6.2099914550780113</c:v>
                </c:pt>
                <c:pt idx="3058">
                  <c:v>6.0199890136719887</c:v>
                </c:pt>
                <c:pt idx="3059">
                  <c:v>6.0299987792969887</c:v>
                </c:pt>
                <c:pt idx="3060">
                  <c:v>6.1799926757810226</c:v>
                </c:pt>
                <c:pt idx="3061">
                  <c:v>6.3399963378910229</c:v>
                </c:pt>
                <c:pt idx="3062">
                  <c:v>6.1099853515630116</c:v>
                </c:pt>
                <c:pt idx="3063">
                  <c:v>5.9299926757810226</c:v>
                </c:pt>
                <c:pt idx="3064">
                  <c:v>6.22998046875</c:v>
                </c:pt>
                <c:pt idx="3065">
                  <c:v>5.9599914550780113</c:v>
                </c:pt>
                <c:pt idx="3066">
                  <c:v>5.9700012207030113</c:v>
                </c:pt>
                <c:pt idx="3067">
                  <c:v>6.0499877929689774</c:v>
                </c:pt>
                <c:pt idx="3068">
                  <c:v>6.1600036621089771</c:v>
                </c:pt>
                <c:pt idx="3069">
                  <c:v>6.1399841308589771</c:v>
                </c:pt>
                <c:pt idx="3070">
                  <c:v>6.0199890136719887</c:v>
                </c:pt>
                <c:pt idx="3071">
                  <c:v>6.0199890136719887</c:v>
                </c:pt>
                <c:pt idx="3072">
                  <c:v>6.1199951171880116</c:v>
                </c:pt>
                <c:pt idx="3073">
                  <c:v>6.2899780273439774</c:v>
                </c:pt>
                <c:pt idx="3074">
                  <c:v>6.3099975585939774</c:v>
                </c:pt>
                <c:pt idx="3075">
                  <c:v>6.1699829101560226</c:v>
                </c:pt>
                <c:pt idx="3076">
                  <c:v>6.2200012207030113</c:v>
                </c:pt>
                <c:pt idx="3077">
                  <c:v>6.0999755859380116</c:v>
                </c:pt>
                <c:pt idx="3078">
                  <c:v>5.9199829101560226</c:v>
                </c:pt>
                <c:pt idx="3079">
                  <c:v>5.7999877929689774</c:v>
                </c:pt>
                <c:pt idx="3080">
                  <c:v>5.7999877929689774</c:v>
                </c:pt>
                <c:pt idx="3081">
                  <c:v>5.7899780273439774</c:v>
                </c:pt>
                <c:pt idx="3082">
                  <c:v>5.72998046875</c:v>
                </c:pt>
                <c:pt idx="3083">
                  <c:v>5.7699890136719887</c:v>
                </c:pt>
                <c:pt idx="3084">
                  <c:v>5.8899841308589771</c:v>
                </c:pt>
                <c:pt idx="3085">
                  <c:v>6.0299987792969887</c:v>
                </c:pt>
                <c:pt idx="3086">
                  <c:v>6.0799865722660229</c:v>
                </c:pt>
                <c:pt idx="3087">
                  <c:v>6.0899963378910229</c:v>
                </c:pt>
                <c:pt idx="3088">
                  <c:v>6.0599975585939774</c:v>
                </c:pt>
                <c:pt idx="3089">
                  <c:v>6.1199951171880116</c:v>
                </c:pt>
                <c:pt idx="3090">
                  <c:v>6.2899780273439774</c:v>
                </c:pt>
                <c:pt idx="3091">
                  <c:v>6.2099914550780113</c:v>
                </c:pt>
                <c:pt idx="3092">
                  <c:v>6.1699829101560226</c:v>
                </c:pt>
                <c:pt idx="3093">
                  <c:v>6.0599975585939774</c:v>
                </c:pt>
                <c:pt idx="3094">
                  <c:v>6.0399780273439774</c:v>
                </c:pt>
                <c:pt idx="3095">
                  <c:v>6.1199951171880116</c:v>
                </c:pt>
                <c:pt idx="3096">
                  <c:v>6.1699829101560226</c:v>
                </c:pt>
                <c:pt idx="3097">
                  <c:v>6.3299865722660229</c:v>
                </c:pt>
                <c:pt idx="3098">
                  <c:v>6.5499877929689774</c:v>
                </c:pt>
                <c:pt idx="3099">
                  <c:v>6.5099792480469887</c:v>
                </c:pt>
                <c:pt idx="3100">
                  <c:v>6.4700012207030113</c:v>
                </c:pt>
                <c:pt idx="3101">
                  <c:v>6.3499755859380116</c:v>
                </c:pt>
                <c:pt idx="3102">
                  <c:v>6.2999877929689774</c:v>
                </c:pt>
                <c:pt idx="3103">
                  <c:v>6.2099914550780113</c:v>
                </c:pt>
                <c:pt idx="3104">
                  <c:v>6.1499938964839771</c:v>
                </c:pt>
                <c:pt idx="3105">
                  <c:v>6.0599975585939774</c:v>
                </c:pt>
                <c:pt idx="3106">
                  <c:v>5.9499816894530113</c:v>
                </c:pt>
                <c:pt idx="3107">
                  <c:v>5.8699951171880116</c:v>
                </c:pt>
                <c:pt idx="3108">
                  <c:v>5.9199829101560226</c:v>
                </c:pt>
                <c:pt idx="3109">
                  <c:v>5.9700012207030113</c:v>
                </c:pt>
                <c:pt idx="3110">
                  <c:v>6.0099792480469887</c:v>
                </c:pt>
                <c:pt idx="3111">
                  <c:v>6.1300048828130116</c:v>
                </c:pt>
                <c:pt idx="3112">
                  <c:v>6.3899841308589771</c:v>
                </c:pt>
                <c:pt idx="3113">
                  <c:v>6.2699890136719887</c:v>
                </c:pt>
                <c:pt idx="3114">
                  <c:v>6.3899841308589771</c:v>
                </c:pt>
                <c:pt idx="3115">
                  <c:v>6.2699890136719887</c:v>
                </c:pt>
                <c:pt idx="3116">
                  <c:v>6.2699890136719887</c:v>
                </c:pt>
                <c:pt idx="3117">
                  <c:v>6.3800048828130116</c:v>
                </c:pt>
                <c:pt idx="3118">
                  <c:v>6.4100036621089771</c:v>
                </c:pt>
                <c:pt idx="3119">
                  <c:v>6.4100036621089771</c:v>
                </c:pt>
                <c:pt idx="3120">
                  <c:v>6.4199829101560226</c:v>
                </c:pt>
                <c:pt idx="3121">
                  <c:v>6.2799987792969887</c:v>
                </c:pt>
                <c:pt idx="3122">
                  <c:v>6.1699829101560226</c:v>
                </c:pt>
                <c:pt idx="3123">
                  <c:v>6.1799926757810226</c:v>
                </c:pt>
                <c:pt idx="3124">
                  <c:v>6.22998046875</c:v>
                </c:pt>
                <c:pt idx="3125">
                  <c:v>6.3199768066410229</c:v>
                </c:pt>
                <c:pt idx="3126">
                  <c:v>6.3599853515630116</c:v>
                </c:pt>
                <c:pt idx="3127">
                  <c:v>6.3999938964839771</c:v>
                </c:pt>
                <c:pt idx="3128">
                  <c:v>6.3199768066410229</c:v>
                </c:pt>
                <c:pt idx="3129">
                  <c:v>6.2799987792969887</c:v>
                </c:pt>
                <c:pt idx="3130">
                  <c:v>6.1300048828130116</c:v>
                </c:pt>
                <c:pt idx="3131">
                  <c:v>6.1099853515630116</c:v>
                </c:pt>
                <c:pt idx="3132">
                  <c:v>6.2099914550780113</c:v>
                </c:pt>
                <c:pt idx="3133">
                  <c:v>6.3299865722660229</c:v>
                </c:pt>
                <c:pt idx="3134">
                  <c:v>6.3299865722660229</c:v>
                </c:pt>
                <c:pt idx="3135">
                  <c:v>6.239990234375</c:v>
                </c:pt>
                <c:pt idx="3136">
                  <c:v>6.2899780273439774</c:v>
                </c:pt>
                <c:pt idx="3137">
                  <c:v>6.3899841308589771</c:v>
                </c:pt>
                <c:pt idx="3138">
                  <c:v>6.4499816894530113</c:v>
                </c:pt>
                <c:pt idx="3139">
                  <c:v>6.5199890136719887</c:v>
                </c:pt>
                <c:pt idx="3140">
                  <c:v>6.4199829101560226</c:v>
                </c:pt>
                <c:pt idx="3141">
                  <c:v>6.3899841308589771</c:v>
                </c:pt>
                <c:pt idx="3142">
                  <c:v>6.4400024414060226</c:v>
                </c:pt>
                <c:pt idx="3143">
                  <c:v>6.5099792480469887</c:v>
                </c:pt>
                <c:pt idx="3144">
                  <c:v>6.4700012207030113</c:v>
                </c:pt>
                <c:pt idx="3145">
                  <c:v>6.3399963378910229</c:v>
                </c:pt>
                <c:pt idx="3146">
                  <c:v>6.25</c:v>
                </c:pt>
                <c:pt idx="3147">
                  <c:v>6.2200012207030113</c:v>
                </c:pt>
                <c:pt idx="3148">
                  <c:v>6.2200012207030113</c:v>
                </c:pt>
                <c:pt idx="3149">
                  <c:v>6.25</c:v>
                </c:pt>
                <c:pt idx="3150">
                  <c:v>6.3599853515630116</c:v>
                </c:pt>
                <c:pt idx="3151">
                  <c:v>6.4199829101560226</c:v>
                </c:pt>
                <c:pt idx="3152">
                  <c:v>6.489990234375</c:v>
                </c:pt>
                <c:pt idx="3153">
                  <c:v>6.5899963378910229</c:v>
                </c:pt>
                <c:pt idx="3154">
                  <c:v>6.6199951171880116</c:v>
                </c:pt>
                <c:pt idx="3155">
                  <c:v>6.5399780273439774</c:v>
                </c:pt>
                <c:pt idx="3156">
                  <c:v>6.5499877929689774</c:v>
                </c:pt>
                <c:pt idx="3157">
                  <c:v>6.47998046875</c:v>
                </c:pt>
                <c:pt idx="3158">
                  <c:v>6.3899841308589771</c:v>
                </c:pt>
                <c:pt idx="3159">
                  <c:v>6.3499755859380116</c:v>
                </c:pt>
                <c:pt idx="3160">
                  <c:v>6.3499755859380116</c:v>
                </c:pt>
                <c:pt idx="3161">
                  <c:v>6.3399963378910229</c:v>
                </c:pt>
                <c:pt idx="3162">
                  <c:v>6.3199768066410229</c:v>
                </c:pt>
                <c:pt idx="3163">
                  <c:v>6.2899780273439774</c:v>
                </c:pt>
                <c:pt idx="3164">
                  <c:v>6.25</c:v>
                </c:pt>
                <c:pt idx="3165">
                  <c:v>6.2599792480469887</c:v>
                </c:pt>
                <c:pt idx="3166">
                  <c:v>6.25</c:v>
                </c:pt>
                <c:pt idx="3167">
                  <c:v>6.2899780273439774</c:v>
                </c:pt>
                <c:pt idx="3168">
                  <c:v>6.2699890136719887</c:v>
                </c:pt>
                <c:pt idx="3169">
                  <c:v>6.2799987792969887</c:v>
                </c:pt>
                <c:pt idx="3170">
                  <c:v>6.3099975585939774</c:v>
                </c:pt>
                <c:pt idx="3171">
                  <c:v>6.239990234375</c:v>
                </c:pt>
                <c:pt idx="3172">
                  <c:v>6.2099914550780113</c:v>
                </c:pt>
                <c:pt idx="3173">
                  <c:v>6.2999877929689774</c:v>
                </c:pt>
                <c:pt idx="3174">
                  <c:v>6.4400024414060226</c:v>
                </c:pt>
                <c:pt idx="3175">
                  <c:v>6.4400024414060226</c:v>
                </c:pt>
                <c:pt idx="3176">
                  <c:v>6.3699951171880116</c:v>
                </c:pt>
                <c:pt idx="3177">
                  <c:v>6.4400024414060226</c:v>
                </c:pt>
                <c:pt idx="3178">
                  <c:v>6.5499877929689774</c:v>
                </c:pt>
                <c:pt idx="3179">
                  <c:v>6.5199890136719887</c:v>
                </c:pt>
                <c:pt idx="3180">
                  <c:v>6.5799865722660229</c:v>
                </c:pt>
                <c:pt idx="3181">
                  <c:v>6.4700012207030113</c:v>
                </c:pt>
                <c:pt idx="3182">
                  <c:v>6.4400024414060226</c:v>
                </c:pt>
                <c:pt idx="3183">
                  <c:v>6.4400024414060226</c:v>
                </c:pt>
                <c:pt idx="3184">
                  <c:v>6.3899841308589771</c:v>
                </c:pt>
                <c:pt idx="3185">
                  <c:v>6.4400024414060226</c:v>
                </c:pt>
                <c:pt idx="3186">
                  <c:v>6.5199890136719887</c:v>
                </c:pt>
                <c:pt idx="3187">
                  <c:v>6.5399780273439774</c:v>
                </c:pt>
                <c:pt idx="3188">
                  <c:v>6.3699951171880116</c:v>
                </c:pt>
                <c:pt idx="3189">
                  <c:v>6.3899841308589771</c:v>
                </c:pt>
                <c:pt idx="3190">
                  <c:v>6.4499816894530113</c:v>
                </c:pt>
                <c:pt idx="3191">
                  <c:v>6.4199829101560226</c:v>
                </c:pt>
                <c:pt idx="3192">
                  <c:v>6.4599914550780113</c:v>
                </c:pt>
                <c:pt idx="3193">
                  <c:v>6.5599975585939774</c:v>
                </c:pt>
                <c:pt idx="3194">
                  <c:v>6.6199951171880116</c:v>
                </c:pt>
                <c:pt idx="3195">
                  <c:v>6.5499877929689774</c:v>
                </c:pt>
                <c:pt idx="3196">
                  <c:v>6.47998046875</c:v>
                </c:pt>
                <c:pt idx="3197">
                  <c:v>6.47998046875</c:v>
                </c:pt>
                <c:pt idx="3198">
                  <c:v>6.5499877929689774</c:v>
                </c:pt>
                <c:pt idx="3199">
                  <c:v>6.5</c:v>
                </c:pt>
                <c:pt idx="3200">
                  <c:v>6.5299987792969887</c:v>
                </c:pt>
                <c:pt idx="3201">
                  <c:v>6.5499877929689774</c:v>
                </c:pt>
                <c:pt idx="3202">
                  <c:v>6.5199890136719887</c:v>
                </c:pt>
                <c:pt idx="3203">
                  <c:v>6.3499755859380116</c:v>
                </c:pt>
                <c:pt idx="3204">
                  <c:v>6.3399963378910229</c:v>
                </c:pt>
                <c:pt idx="3205">
                  <c:v>6.3499755859380116</c:v>
                </c:pt>
                <c:pt idx="3206">
                  <c:v>6.4400024414060226</c:v>
                </c:pt>
                <c:pt idx="3207">
                  <c:v>6.5599975585939774</c:v>
                </c:pt>
                <c:pt idx="3208">
                  <c:v>6.6199951171880116</c:v>
                </c:pt>
                <c:pt idx="3209">
                  <c:v>6.6199951171880116</c:v>
                </c:pt>
                <c:pt idx="3210">
                  <c:v>6.5499877929689774</c:v>
                </c:pt>
                <c:pt idx="3211">
                  <c:v>6.5599975585939774</c:v>
                </c:pt>
                <c:pt idx="3212">
                  <c:v>6.5899963378910229</c:v>
                </c:pt>
                <c:pt idx="3213">
                  <c:v>6.5899963378910229</c:v>
                </c:pt>
                <c:pt idx="3214">
                  <c:v>6.5999755859380116</c:v>
                </c:pt>
                <c:pt idx="3215">
                  <c:v>6.5899963378910229</c:v>
                </c:pt>
                <c:pt idx="3216">
                  <c:v>6.6300048828130116</c:v>
                </c:pt>
                <c:pt idx="3217">
                  <c:v>6.7099914550780113</c:v>
                </c:pt>
                <c:pt idx="3218">
                  <c:v>6.75</c:v>
                </c:pt>
                <c:pt idx="3219">
                  <c:v>6.8099975585939774</c:v>
                </c:pt>
                <c:pt idx="3220">
                  <c:v>6.8099975585939774</c:v>
                </c:pt>
                <c:pt idx="3221">
                  <c:v>6.6499938964839771</c:v>
                </c:pt>
                <c:pt idx="3222">
                  <c:v>6.5299987792969887</c:v>
                </c:pt>
                <c:pt idx="3223">
                  <c:v>6.5</c:v>
                </c:pt>
                <c:pt idx="3224">
                  <c:v>6.489990234375</c:v>
                </c:pt>
                <c:pt idx="3225">
                  <c:v>6.5099792480469887</c:v>
                </c:pt>
                <c:pt idx="3226">
                  <c:v>6.489990234375</c:v>
                </c:pt>
                <c:pt idx="3227">
                  <c:v>6.4700012207030113</c:v>
                </c:pt>
                <c:pt idx="3228">
                  <c:v>6.5199890136719887</c:v>
                </c:pt>
                <c:pt idx="3229">
                  <c:v>6.5499877929689774</c:v>
                </c:pt>
                <c:pt idx="3230">
                  <c:v>6.5299987792969887</c:v>
                </c:pt>
                <c:pt idx="3231">
                  <c:v>6.5</c:v>
                </c:pt>
                <c:pt idx="3232">
                  <c:v>6.4700012207030113</c:v>
                </c:pt>
                <c:pt idx="3233">
                  <c:v>6.4499816894530113</c:v>
                </c:pt>
                <c:pt idx="3234">
                  <c:v>6.5</c:v>
                </c:pt>
                <c:pt idx="3235">
                  <c:v>6.5499877929689774</c:v>
                </c:pt>
                <c:pt idx="3236">
                  <c:v>6.5699768066410229</c:v>
                </c:pt>
                <c:pt idx="3237">
                  <c:v>6.5399780273439774</c:v>
                </c:pt>
                <c:pt idx="3238">
                  <c:v>6.5299987792969887</c:v>
                </c:pt>
                <c:pt idx="3239">
                  <c:v>6.5199890136719887</c:v>
                </c:pt>
                <c:pt idx="3240">
                  <c:v>6.4100036621089771</c:v>
                </c:pt>
                <c:pt idx="3241">
                  <c:v>6.3499755859380116</c:v>
                </c:pt>
                <c:pt idx="3242">
                  <c:v>6.4700012207030113</c:v>
                </c:pt>
                <c:pt idx="3243">
                  <c:v>6.5599975585939774</c:v>
                </c:pt>
                <c:pt idx="3244">
                  <c:v>6.5799865722660229</c:v>
                </c:pt>
                <c:pt idx="3245">
                  <c:v>6.5699768066410229</c:v>
                </c:pt>
                <c:pt idx="3246">
                  <c:v>6.5899963378910229</c:v>
                </c:pt>
                <c:pt idx="3247">
                  <c:v>6.5799865722660229</c:v>
                </c:pt>
                <c:pt idx="3248">
                  <c:v>6.5999755859380116</c:v>
                </c:pt>
                <c:pt idx="3249">
                  <c:v>6.5699768066410229</c:v>
                </c:pt>
                <c:pt idx="3250">
                  <c:v>6.489990234375</c:v>
                </c:pt>
                <c:pt idx="3251">
                  <c:v>6.4400024414060226</c:v>
                </c:pt>
                <c:pt idx="3252">
                  <c:v>6.47998046875</c:v>
                </c:pt>
                <c:pt idx="3253">
                  <c:v>6.6300048828130116</c:v>
                </c:pt>
                <c:pt idx="3254">
                  <c:v>6.5899963378910229</c:v>
                </c:pt>
                <c:pt idx="3255">
                  <c:v>6.5999755859380116</c:v>
                </c:pt>
                <c:pt idx="3256">
                  <c:v>6.6199951171880116</c:v>
                </c:pt>
                <c:pt idx="3257">
                  <c:v>6.6300048828130116</c:v>
                </c:pt>
                <c:pt idx="3258">
                  <c:v>6.5999755859380116</c:v>
                </c:pt>
                <c:pt idx="3259">
                  <c:v>6.5899963378910229</c:v>
                </c:pt>
                <c:pt idx="3260">
                  <c:v>6.6699829101560226</c:v>
                </c:pt>
                <c:pt idx="3261">
                  <c:v>6.7599792480469887</c:v>
                </c:pt>
                <c:pt idx="3262">
                  <c:v>6.6900024414060226</c:v>
                </c:pt>
                <c:pt idx="3263">
                  <c:v>6.6600036621089771</c:v>
                </c:pt>
                <c:pt idx="3264">
                  <c:v>6.6799926757810226</c:v>
                </c:pt>
                <c:pt idx="3265">
                  <c:v>6.6600036621089771</c:v>
                </c:pt>
                <c:pt idx="3266">
                  <c:v>6.5299987792969887</c:v>
                </c:pt>
                <c:pt idx="3267">
                  <c:v>6.3999938964839771</c:v>
                </c:pt>
                <c:pt idx="3268">
                  <c:v>6.3499755859380116</c:v>
                </c:pt>
                <c:pt idx="3269">
                  <c:v>6.3800048828130116</c:v>
                </c:pt>
                <c:pt idx="3270">
                  <c:v>6.4100036621089771</c:v>
                </c:pt>
                <c:pt idx="3271">
                  <c:v>6.4199829101560226</c:v>
                </c:pt>
                <c:pt idx="3272">
                  <c:v>6.489990234375</c:v>
                </c:pt>
                <c:pt idx="3273">
                  <c:v>6.5199890136719887</c:v>
                </c:pt>
                <c:pt idx="3274">
                  <c:v>6.6199951171880116</c:v>
                </c:pt>
                <c:pt idx="3275">
                  <c:v>6.72998046875</c:v>
                </c:pt>
                <c:pt idx="3276">
                  <c:v>6.6900024414060226</c:v>
                </c:pt>
                <c:pt idx="3277">
                  <c:v>6.6300048828130116</c:v>
                </c:pt>
                <c:pt idx="3278">
                  <c:v>6.6300048828130116</c:v>
                </c:pt>
                <c:pt idx="3279">
                  <c:v>6.6399841308589771</c:v>
                </c:pt>
                <c:pt idx="3280">
                  <c:v>6.6399841308589771</c:v>
                </c:pt>
                <c:pt idx="3281">
                  <c:v>6.6799926757810226</c:v>
                </c:pt>
                <c:pt idx="3282">
                  <c:v>6.6699829101560226</c:v>
                </c:pt>
                <c:pt idx="3283">
                  <c:v>6.6699829101560226</c:v>
                </c:pt>
                <c:pt idx="3284">
                  <c:v>6.6900024414060226</c:v>
                </c:pt>
                <c:pt idx="3285">
                  <c:v>6.8099975585939774</c:v>
                </c:pt>
                <c:pt idx="3286">
                  <c:v>6.8899841308589771</c:v>
                </c:pt>
                <c:pt idx="3287">
                  <c:v>6.8199768066410229</c:v>
                </c:pt>
                <c:pt idx="3288">
                  <c:v>6.6900024414060226</c:v>
                </c:pt>
                <c:pt idx="3289">
                  <c:v>6.6300048828130116</c:v>
                </c:pt>
                <c:pt idx="3290">
                  <c:v>6.7799987792969887</c:v>
                </c:pt>
                <c:pt idx="3291">
                  <c:v>6.7599792480469887</c:v>
                </c:pt>
                <c:pt idx="3292">
                  <c:v>6.8699951171880116</c:v>
                </c:pt>
                <c:pt idx="3293">
                  <c:v>6.6099853515630116</c:v>
                </c:pt>
                <c:pt idx="3294">
                  <c:v>6.8199768066410229</c:v>
                </c:pt>
                <c:pt idx="3295">
                  <c:v>6.6600036621089771</c:v>
                </c:pt>
                <c:pt idx="3296">
                  <c:v>6.8099975585939774</c:v>
                </c:pt>
                <c:pt idx="3297">
                  <c:v>6.5399780273439774</c:v>
                </c:pt>
                <c:pt idx="3298">
                  <c:v>6.5899963378910229</c:v>
                </c:pt>
                <c:pt idx="3299">
                  <c:v>6.5299987792969887</c:v>
                </c:pt>
                <c:pt idx="3300">
                  <c:v>6.5199890136719887</c:v>
                </c:pt>
                <c:pt idx="3301">
                  <c:v>6.5999755859380116</c:v>
                </c:pt>
                <c:pt idx="3302">
                  <c:v>6.5399780273439774</c:v>
                </c:pt>
                <c:pt idx="3303">
                  <c:v>6.739990234375</c:v>
                </c:pt>
                <c:pt idx="3304">
                  <c:v>6.5699768066410229</c:v>
                </c:pt>
                <c:pt idx="3305">
                  <c:v>6.2999877929689774</c:v>
                </c:pt>
                <c:pt idx="3306">
                  <c:v>6.5299987792969887</c:v>
                </c:pt>
                <c:pt idx="3307">
                  <c:v>6.72998046875</c:v>
                </c:pt>
                <c:pt idx="3308">
                  <c:v>6.7599792480469887</c:v>
                </c:pt>
                <c:pt idx="3309">
                  <c:v>6.97998046875</c:v>
                </c:pt>
                <c:pt idx="3310">
                  <c:v>6.7699890136719887</c:v>
                </c:pt>
                <c:pt idx="3311">
                  <c:v>6.75</c:v>
                </c:pt>
                <c:pt idx="3312">
                  <c:v>6.72998046875</c:v>
                </c:pt>
                <c:pt idx="3313">
                  <c:v>6.8999938964839771</c:v>
                </c:pt>
                <c:pt idx="3314">
                  <c:v>7.0099792480469887</c:v>
                </c:pt>
                <c:pt idx="3315">
                  <c:v>6.9400024414060226</c:v>
                </c:pt>
                <c:pt idx="3316">
                  <c:v>7</c:v>
                </c:pt>
                <c:pt idx="3317">
                  <c:v>6.5799865722660229</c:v>
                </c:pt>
                <c:pt idx="3318">
                  <c:v>6.7200012207030113</c:v>
                </c:pt>
                <c:pt idx="3319">
                  <c:v>6.739990234375</c:v>
                </c:pt>
                <c:pt idx="3320">
                  <c:v>6.6600036621089771</c:v>
                </c:pt>
                <c:pt idx="3321">
                  <c:v>6.9100036621089771</c:v>
                </c:pt>
                <c:pt idx="3322">
                  <c:v>6.9100036621089771</c:v>
                </c:pt>
                <c:pt idx="3323">
                  <c:v>6.6600036621089771</c:v>
                </c:pt>
                <c:pt idx="3324">
                  <c:v>6.6799926757810226</c:v>
                </c:pt>
                <c:pt idx="3325">
                  <c:v>6.7200012207030113</c:v>
                </c:pt>
                <c:pt idx="3326">
                  <c:v>6.5799865722660229</c:v>
                </c:pt>
                <c:pt idx="3327">
                  <c:v>6.5399780273439774</c:v>
                </c:pt>
                <c:pt idx="3328">
                  <c:v>6.6099853515630116</c:v>
                </c:pt>
                <c:pt idx="3329">
                  <c:v>6.6600036621089771</c:v>
                </c:pt>
                <c:pt idx="3330">
                  <c:v>6.5799865722660229</c:v>
                </c:pt>
                <c:pt idx="3331">
                  <c:v>6.72998046875</c:v>
                </c:pt>
                <c:pt idx="3332">
                  <c:v>6.75</c:v>
                </c:pt>
                <c:pt idx="3333">
                  <c:v>6.6399841308589771</c:v>
                </c:pt>
                <c:pt idx="3334">
                  <c:v>6.6099853515630116</c:v>
                </c:pt>
                <c:pt idx="3335">
                  <c:v>6.4700012207030113</c:v>
                </c:pt>
                <c:pt idx="3336">
                  <c:v>6.3999938964839771</c:v>
                </c:pt>
                <c:pt idx="3337">
                  <c:v>6.3299865722660229</c:v>
                </c:pt>
                <c:pt idx="3338">
                  <c:v>6.2599792480469887</c:v>
                </c:pt>
                <c:pt idx="3339">
                  <c:v>6.25</c:v>
                </c:pt>
                <c:pt idx="3340">
                  <c:v>6.2999877929689774</c:v>
                </c:pt>
                <c:pt idx="3341">
                  <c:v>6.2899780273439774</c:v>
                </c:pt>
                <c:pt idx="3342">
                  <c:v>6.3699951171880116</c:v>
                </c:pt>
                <c:pt idx="3343">
                  <c:v>6.3299865722660229</c:v>
                </c:pt>
                <c:pt idx="3344">
                  <c:v>6.4299926757810226</c:v>
                </c:pt>
                <c:pt idx="3345">
                  <c:v>6.5</c:v>
                </c:pt>
                <c:pt idx="3346">
                  <c:v>6.5899963378910229</c:v>
                </c:pt>
                <c:pt idx="3347">
                  <c:v>6.5</c:v>
                </c:pt>
                <c:pt idx="3348">
                  <c:v>6.3199768066410229</c:v>
                </c:pt>
                <c:pt idx="3349">
                  <c:v>6.2999877929689774</c:v>
                </c:pt>
                <c:pt idx="3350">
                  <c:v>6.5499877929689774</c:v>
                </c:pt>
                <c:pt idx="3351">
                  <c:v>6.5399780273439774</c:v>
                </c:pt>
                <c:pt idx="3352">
                  <c:v>6.7599792480469887</c:v>
                </c:pt>
                <c:pt idx="3353">
                  <c:v>6.47998046875</c:v>
                </c:pt>
                <c:pt idx="3354">
                  <c:v>6.4599914550780113</c:v>
                </c:pt>
                <c:pt idx="3355">
                  <c:v>6.4700012207030113</c:v>
                </c:pt>
                <c:pt idx="3356">
                  <c:v>6.6699829101560226</c:v>
                </c:pt>
                <c:pt idx="3357">
                  <c:v>6.8699951171880116</c:v>
                </c:pt>
                <c:pt idx="3358">
                  <c:v>6.8999938964839771</c:v>
                </c:pt>
                <c:pt idx="3359">
                  <c:v>6.9400024414060226</c:v>
                </c:pt>
                <c:pt idx="3360">
                  <c:v>6.9700012207030113</c:v>
                </c:pt>
                <c:pt idx="3361">
                  <c:v>6.5999755859380116</c:v>
                </c:pt>
                <c:pt idx="3362">
                  <c:v>6.9499816894530113</c:v>
                </c:pt>
                <c:pt idx="3363">
                  <c:v>7.2799987792969887</c:v>
                </c:pt>
                <c:pt idx="3364">
                  <c:v>7.0499877929689774</c:v>
                </c:pt>
                <c:pt idx="3365">
                  <c:v>6.8399963378910229</c:v>
                </c:pt>
                <c:pt idx="3366">
                  <c:v>6.7899780273439774</c:v>
                </c:pt>
                <c:pt idx="3367">
                  <c:v>6.6799926757810226</c:v>
                </c:pt>
                <c:pt idx="3368">
                  <c:v>6.6499938964839771</c:v>
                </c:pt>
                <c:pt idx="3369">
                  <c:v>6.5899963378910229</c:v>
                </c:pt>
                <c:pt idx="3370">
                  <c:v>6.6300048828130116</c:v>
                </c:pt>
                <c:pt idx="3371">
                  <c:v>6.3999938964839771</c:v>
                </c:pt>
                <c:pt idx="3372">
                  <c:v>6.25</c:v>
                </c:pt>
                <c:pt idx="3373">
                  <c:v>6.3199768066410229</c:v>
                </c:pt>
                <c:pt idx="3374">
                  <c:v>6.4700012207030113</c:v>
                </c:pt>
                <c:pt idx="3375">
                  <c:v>6.3499755859380116</c:v>
                </c:pt>
                <c:pt idx="3376">
                  <c:v>6.4499816894530113</c:v>
                </c:pt>
                <c:pt idx="3377">
                  <c:v>6.3099975585939774</c:v>
                </c:pt>
                <c:pt idx="3378">
                  <c:v>6.5</c:v>
                </c:pt>
                <c:pt idx="3379">
                  <c:v>6.5199890136719887</c:v>
                </c:pt>
                <c:pt idx="3380">
                  <c:v>6.6499938964839771</c:v>
                </c:pt>
                <c:pt idx="3381">
                  <c:v>6.7899780273439774</c:v>
                </c:pt>
                <c:pt idx="3382">
                  <c:v>6.97998046875</c:v>
                </c:pt>
                <c:pt idx="3383">
                  <c:v>6.8699951171880116</c:v>
                </c:pt>
                <c:pt idx="3384">
                  <c:v>6.5599975585939774</c:v>
                </c:pt>
                <c:pt idx="3385">
                  <c:v>6.2200012207030113</c:v>
                </c:pt>
                <c:pt idx="3386">
                  <c:v>6.3399963378910229</c:v>
                </c:pt>
                <c:pt idx="3387">
                  <c:v>6.4100036621089771</c:v>
                </c:pt>
                <c:pt idx="3388">
                  <c:v>6.6600036621089771</c:v>
                </c:pt>
                <c:pt idx="3389">
                  <c:v>6.9499816894530113</c:v>
                </c:pt>
                <c:pt idx="3390">
                  <c:v>7.1099853515630116</c:v>
                </c:pt>
                <c:pt idx="3391">
                  <c:v>7.0099792480469887</c:v>
                </c:pt>
                <c:pt idx="3392">
                  <c:v>6.6399841308589771</c:v>
                </c:pt>
                <c:pt idx="3393">
                  <c:v>6.5699768066410229</c:v>
                </c:pt>
                <c:pt idx="3394">
                  <c:v>6.8499755859380116</c:v>
                </c:pt>
                <c:pt idx="3395">
                  <c:v>7.1900024414060226</c:v>
                </c:pt>
                <c:pt idx="3396">
                  <c:v>7.0799865722660229</c:v>
                </c:pt>
                <c:pt idx="3397">
                  <c:v>6.9100036621089771</c:v>
                </c:pt>
                <c:pt idx="3398">
                  <c:v>6.5899963378910229</c:v>
                </c:pt>
                <c:pt idx="3399">
                  <c:v>6.5</c:v>
                </c:pt>
                <c:pt idx="3400">
                  <c:v>6.4199829101560226</c:v>
                </c:pt>
                <c:pt idx="3401">
                  <c:v>6.4299926757810226</c:v>
                </c:pt>
                <c:pt idx="3402">
                  <c:v>6.3800048828130116</c:v>
                </c:pt>
                <c:pt idx="3403">
                  <c:v>6.2699890136719887</c:v>
                </c:pt>
                <c:pt idx="3404">
                  <c:v>6.2799987792969887</c:v>
                </c:pt>
                <c:pt idx="3405">
                  <c:v>6.3099975585939774</c:v>
                </c:pt>
                <c:pt idx="3406">
                  <c:v>6.3699951171880116</c:v>
                </c:pt>
                <c:pt idx="3407">
                  <c:v>6.2599792480469887</c:v>
                </c:pt>
                <c:pt idx="3408">
                  <c:v>6.1300048828130116</c:v>
                </c:pt>
                <c:pt idx="3409">
                  <c:v>6.2099914550780113</c:v>
                </c:pt>
                <c:pt idx="3410">
                  <c:v>6.3699951171880116</c:v>
                </c:pt>
                <c:pt idx="3411">
                  <c:v>6.5499877929689774</c:v>
                </c:pt>
                <c:pt idx="3412">
                  <c:v>6.489990234375</c:v>
                </c:pt>
                <c:pt idx="3413">
                  <c:v>6.3199768066410229</c:v>
                </c:pt>
                <c:pt idx="3414">
                  <c:v>6.25</c:v>
                </c:pt>
                <c:pt idx="3415">
                  <c:v>6.22998046875</c:v>
                </c:pt>
                <c:pt idx="3416">
                  <c:v>6.3299865722660229</c:v>
                </c:pt>
                <c:pt idx="3417">
                  <c:v>6.4499816894530113</c:v>
                </c:pt>
                <c:pt idx="3418">
                  <c:v>6.5699768066410229</c:v>
                </c:pt>
                <c:pt idx="3419">
                  <c:v>6.5199890136719887</c:v>
                </c:pt>
                <c:pt idx="3420">
                  <c:v>6.489990234375</c:v>
                </c:pt>
                <c:pt idx="3421">
                  <c:v>6.5699768066410229</c:v>
                </c:pt>
                <c:pt idx="3422">
                  <c:v>6.6600036621089771</c:v>
                </c:pt>
                <c:pt idx="3423">
                  <c:v>6.5999755859380116</c:v>
                </c:pt>
                <c:pt idx="3424">
                  <c:v>6.4700012207030113</c:v>
                </c:pt>
                <c:pt idx="3425">
                  <c:v>6.5499877929689774</c:v>
                </c:pt>
                <c:pt idx="3426">
                  <c:v>6.6099853515630116</c:v>
                </c:pt>
                <c:pt idx="3427">
                  <c:v>6.5799865722660229</c:v>
                </c:pt>
                <c:pt idx="3428">
                  <c:v>6.5699768066410229</c:v>
                </c:pt>
                <c:pt idx="3429">
                  <c:v>6.6300048828130116</c:v>
                </c:pt>
                <c:pt idx="3430">
                  <c:v>6.5199890136719887</c:v>
                </c:pt>
                <c:pt idx="3431">
                  <c:v>6.7699890136719887</c:v>
                </c:pt>
                <c:pt idx="3432">
                  <c:v>6.5599975585939774</c:v>
                </c:pt>
                <c:pt idx="3433">
                  <c:v>6.4199829101560226</c:v>
                </c:pt>
                <c:pt idx="3434">
                  <c:v>6.3099975585939774</c:v>
                </c:pt>
                <c:pt idx="3435">
                  <c:v>6.1699829101560226</c:v>
                </c:pt>
                <c:pt idx="3436">
                  <c:v>6.2599792480469887</c:v>
                </c:pt>
                <c:pt idx="3437">
                  <c:v>6.489990234375</c:v>
                </c:pt>
                <c:pt idx="3438">
                  <c:v>6.4700012207030113</c:v>
                </c:pt>
                <c:pt idx="3439">
                  <c:v>6.5899963378910229</c:v>
                </c:pt>
                <c:pt idx="3440">
                  <c:v>6.5299987792969887</c:v>
                </c:pt>
                <c:pt idx="3441">
                  <c:v>6.4299926757810226</c:v>
                </c:pt>
                <c:pt idx="3442">
                  <c:v>6.4400024414060226</c:v>
                </c:pt>
                <c:pt idx="3443">
                  <c:v>6.4700012207030113</c:v>
                </c:pt>
                <c:pt idx="3444">
                  <c:v>6.6499938964839771</c:v>
                </c:pt>
                <c:pt idx="3445">
                  <c:v>6.6499938964839771</c:v>
                </c:pt>
                <c:pt idx="3446">
                  <c:v>6.7200012207030113</c:v>
                </c:pt>
                <c:pt idx="3447">
                  <c:v>6.75</c:v>
                </c:pt>
                <c:pt idx="3448">
                  <c:v>6.7799987792969887</c:v>
                </c:pt>
                <c:pt idx="3449">
                  <c:v>6.8899841308589771</c:v>
                </c:pt>
                <c:pt idx="3450">
                  <c:v>6.8800048828130116</c:v>
                </c:pt>
                <c:pt idx="3451">
                  <c:v>6.7599792480469887</c:v>
                </c:pt>
                <c:pt idx="3452">
                  <c:v>6.989990234375</c:v>
                </c:pt>
                <c:pt idx="3453">
                  <c:v>7.0399780273439774</c:v>
                </c:pt>
                <c:pt idx="3454">
                  <c:v>6.7200012207030113</c:v>
                </c:pt>
                <c:pt idx="3455">
                  <c:v>6.7599792480469887</c:v>
                </c:pt>
                <c:pt idx="3456">
                  <c:v>6.7999877929689774</c:v>
                </c:pt>
                <c:pt idx="3457">
                  <c:v>6.7899780273439774</c:v>
                </c:pt>
                <c:pt idx="3458">
                  <c:v>6.7099914550780113</c:v>
                </c:pt>
                <c:pt idx="3459">
                  <c:v>6.7699890136719887</c:v>
                </c:pt>
                <c:pt idx="3460">
                  <c:v>6.9599914550780113</c:v>
                </c:pt>
                <c:pt idx="3461">
                  <c:v>7.0599975585939774</c:v>
                </c:pt>
                <c:pt idx="3462">
                  <c:v>6.7999877929689774</c:v>
                </c:pt>
                <c:pt idx="3463">
                  <c:v>6.6900024414060226</c:v>
                </c:pt>
                <c:pt idx="3464">
                  <c:v>6.5799865722660229</c:v>
                </c:pt>
                <c:pt idx="3465">
                  <c:v>6.6199951171880116</c:v>
                </c:pt>
                <c:pt idx="3466">
                  <c:v>6.5799865722660229</c:v>
                </c:pt>
                <c:pt idx="3467">
                  <c:v>6.5599975585939774</c:v>
                </c:pt>
                <c:pt idx="3468">
                  <c:v>6.5899963378910229</c:v>
                </c:pt>
                <c:pt idx="3469">
                  <c:v>6.72998046875</c:v>
                </c:pt>
                <c:pt idx="3470">
                  <c:v>6.8299865722660229</c:v>
                </c:pt>
                <c:pt idx="3471">
                  <c:v>6.7899780273439774</c:v>
                </c:pt>
                <c:pt idx="3472">
                  <c:v>6.7999877929689774</c:v>
                </c:pt>
                <c:pt idx="3473">
                  <c:v>6.9400024414060226</c:v>
                </c:pt>
                <c:pt idx="3474">
                  <c:v>6.9299926757810226</c:v>
                </c:pt>
                <c:pt idx="3475">
                  <c:v>6.7200012207030113</c:v>
                </c:pt>
                <c:pt idx="3476">
                  <c:v>6.8099975585939774</c:v>
                </c:pt>
                <c:pt idx="3477">
                  <c:v>6.9199829101560226</c:v>
                </c:pt>
                <c:pt idx="3478">
                  <c:v>6.9700012207030113</c:v>
                </c:pt>
                <c:pt idx="3479">
                  <c:v>6.9499816894530113</c:v>
                </c:pt>
                <c:pt idx="3480">
                  <c:v>6.8899841308589771</c:v>
                </c:pt>
                <c:pt idx="3481">
                  <c:v>6.9199829101560226</c:v>
                </c:pt>
                <c:pt idx="3482">
                  <c:v>6.8299865722660229</c:v>
                </c:pt>
                <c:pt idx="3483">
                  <c:v>6.8699951171880116</c:v>
                </c:pt>
                <c:pt idx="3484">
                  <c:v>6.7799987792969887</c:v>
                </c:pt>
                <c:pt idx="3485">
                  <c:v>6.739990234375</c:v>
                </c:pt>
                <c:pt idx="3486">
                  <c:v>6.7699890136719887</c:v>
                </c:pt>
                <c:pt idx="3487">
                  <c:v>6.1999816894530113</c:v>
                </c:pt>
                <c:pt idx="3488">
                  <c:v>6.7599792480469887</c:v>
                </c:pt>
                <c:pt idx="3489">
                  <c:v>6.8299865722660229</c:v>
                </c:pt>
                <c:pt idx="3490">
                  <c:v>6.8199768066410229</c:v>
                </c:pt>
                <c:pt idx="3491">
                  <c:v>6.7699890136719887</c:v>
                </c:pt>
                <c:pt idx="3492">
                  <c:v>6.7799987792969887</c:v>
                </c:pt>
                <c:pt idx="3493">
                  <c:v>6.8299865722660229</c:v>
                </c:pt>
                <c:pt idx="3494">
                  <c:v>6.8499755859380116</c:v>
                </c:pt>
                <c:pt idx="3495">
                  <c:v>6.7099914550780113</c:v>
                </c:pt>
                <c:pt idx="3496">
                  <c:v>6.6799926757810226</c:v>
                </c:pt>
                <c:pt idx="3497">
                  <c:v>6.8199768066410229</c:v>
                </c:pt>
                <c:pt idx="3498">
                  <c:v>6.8199768066410229</c:v>
                </c:pt>
                <c:pt idx="3499">
                  <c:v>6.8399963378910229</c:v>
                </c:pt>
                <c:pt idx="3500">
                  <c:v>6.8999938964839771</c:v>
                </c:pt>
                <c:pt idx="3501">
                  <c:v>6.7799987792969887</c:v>
                </c:pt>
                <c:pt idx="3502">
                  <c:v>6.6499938964839771</c:v>
                </c:pt>
                <c:pt idx="3503">
                  <c:v>6.7099914550780113</c:v>
                </c:pt>
                <c:pt idx="3504">
                  <c:v>6.7899780273439774</c:v>
                </c:pt>
                <c:pt idx="3505">
                  <c:v>6.8800048828130116</c:v>
                </c:pt>
                <c:pt idx="3506">
                  <c:v>6.8499755859380116</c:v>
                </c:pt>
                <c:pt idx="3507">
                  <c:v>6.7799987792969887</c:v>
                </c:pt>
                <c:pt idx="3508">
                  <c:v>6.72998046875</c:v>
                </c:pt>
                <c:pt idx="3509">
                  <c:v>6.739990234375</c:v>
                </c:pt>
                <c:pt idx="3510">
                  <c:v>6.8099975585939774</c:v>
                </c:pt>
                <c:pt idx="3511">
                  <c:v>6.8599853515630116</c:v>
                </c:pt>
                <c:pt idx="3512">
                  <c:v>6.8800048828130116</c:v>
                </c:pt>
                <c:pt idx="3513">
                  <c:v>6.8899841308589771</c:v>
                </c:pt>
                <c:pt idx="3514">
                  <c:v>6.8800048828130116</c:v>
                </c:pt>
                <c:pt idx="3515">
                  <c:v>6.8499755859380116</c:v>
                </c:pt>
                <c:pt idx="3516">
                  <c:v>6.8299865722660229</c:v>
                </c:pt>
                <c:pt idx="3517">
                  <c:v>6.8099975585939774</c:v>
                </c:pt>
                <c:pt idx="3518">
                  <c:v>6.7999877929689774</c:v>
                </c:pt>
                <c:pt idx="3519">
                  <c:v>6.8099975585939774</c:v>
                </c:pt>
                <c:pt idx="3520">
                  <c:v>6.8599853515630116</c:v>
                </c:pt>
                <c:pt idx="3521">
                  <c:v>6.8099975585939774</c:v>
                </c:pt>
                <c:pt idx="3522">
                  <c:v>6.8099975585939774</c:v>
                </c:pt>
                <c:pt idx="3523">
                  <c:v>6.7699890136719887</c:v>
                </c:pt>
                <c:pt idx="3524">
                  <c:v>6.7899780273439774</c:v>
                </c:pt>
                <c:pt idx="3525">
                  <c:v>6.7599792480469887</c:v>
                </c:pt>
                <c:pt idx="3526">
                  <c:v>6.7799987792969887</c:v>
                </c:pt>
                <c:pt idx="3527">
                  <c:v>6.8299865722660229</c:v>
                </c:pt>
                <c:pt idx="3528">
                  <c:v>6.8800048828130116</c:v>
                </c:pt>
                <c:pt idx="3529">
                  <c:v>6.8699951171880116</c:v>
                </c:pt>
                <c:pt idx="3530">
                  <c:v>6.8299865722660229</c:v>
                </c:pt>
                <c:pt idx="3531">
                  <c:v>6.8399963378910229</c:v>
                </c:pt>
                <c:pt idx="3532">
                  <c:v>6.8699951171880116</c:v>
                </c:pt>
                <c:pt idx="3533">
                  <c:v>6.8099975585939774</c:v>
                </c:pt>
                <c:pt idx="3534">
                  <c:v>6.8899841308589771</c:v>
                </c:pt>
                <c:pt idx="3535">
                  <c:v>6.9100036621089771</c:v>
                </c:pt>
                <c:pt idx="3536">
                  <c:v>6.8800048828130116</c:v>
                </c:pt>
                <c:pt idx="3537">
                  <c:v>6.8399963378910229</c:v>
                </c:pt>
                <c:pt idx="3538">
                  <c:v>6.8699951171880116</c:v>
                </c:pt>
                <c:pt idx="3539">
                  <c:v>6.8599853515630116</c:v>
                </c:pt>
                <c:pt idx="3540">
                  <c:v>6.8999938964839771</c:v>
                </c:pt>
                <c:pt idx="3541">
                  <c:v>6.9700012207030113</c:v>
                </c:pt>
                <c:pt idx="3542">
                  <c:v>7.0299987792969887</c:v>
                </c:pt>
                <c:pt idx="3543">
                  <c:v>7.0599975585939774</c:v>
                </c:pt>
                <c:pt idx="3544">
                  <c:v>7.0599975585939774</c:v>
                </c:pt>
                <c:pt idx="3545">
                  <c:v>7.0199890136719887</c:v>
                </c:pt>
                <c:pt idx="3546">
                  <c:v>6.9700012207030113</c:v>
                </c:pt>
                <c:pt idx="3547">
                  <c:v>6.9199829101560226</c:v>
                </c:pt>
                <c:pt idx="3548">
                  <c:v>6.8199768066410229</c:v>
                </c:pt>
                <c:pt idx="3549">
                  <c:v>6.7899780273439774</c:v>
                </c:pt>
                <c:pt idx="3550">
                  <c:v>6.8099975585939774</c:v>
                </c:pt>
                <c:pt idx="3551">
                  <c:v>6.8199768066410229</c:v>
                </c:pt>
                <c:pt idx="3552">
                  <c:v>6.8299865722660229</c:v>
                </c:pt>
                <c:pt idx="3553">
                  <c:v>6.8499755859380116</c:v>
                </c:pt>
                <c:pt idx="3554">
                  <c:v>6.7999877929689774</c:v>
                </c:pt>
                <c:pt idx="3555">
                  <c:v>6.7999877929689774</c:v>
                </c:pt>
                <c:pt idx="3556">
                  <c:v>6.8299865722660229</c:v>
                </c:pt>
                <c:pt idx="3557">
                  <c:v>6.8699951171880116</c:v>
                </c:pt>
                <c:pt idx="3558">
                  <c:v>6.8800048828130116</c:v>
                </c:pt>
                <c:pt idx="3559">
                  <c:v>6.8199768066410229</c:v>
                </c:pt>
                <c:pt idx="3560">
                  <c:v>6.7599792480469887</c:v>
                </c:pt>
                <c:pt idx="3561">
                  <c:v>6.75</c:v>
                </c:pt>
                <c:pt idx="3562">
                  <c:v>6.8199768066410229</c:v>
                </c:pt>
                <c:pt idx="3563">
                  <c:v>6.8199768066410229</c:v>
                </c:pt>
                <c:pt idx="3564">
                  <c:v>6.8299865722660229</c:v>
                </c:pt>
                <c:pt idx="3565">
                  <c:v>6.8399963378910229</c:v>
                </c:pt>
                <c:pt idx="3566">
                  <c:v>6.8699951171880116</c:v>
                </c:pt>
                <c:pt idx="3567">
                  <c:v>6.8899841308589771</c:v>
                </c:pt>
                <c:pt idx="3568">
                  <c:v>6.8800048828130116</c:v>
                </c:pt>
                <c:pt idx="3569">
                  <c:v>6.8800048828130116</c:v>
                </c:pt>
                <c:pt idx="3570">
                  <c:v>6.8099975585939774</c:v>
                </c:pt>
                <c:pt idx="3571">
                  <c:v>6.7699890136719887</c:v>
                </c:pt>
                <c:pt idx="3572">
                  <c:v>6.7999877929689774</c:v>
                </c:pt>
                <c:pt idx="3573">
                  <c:v>6.8099975585939774</c:v>
                </c:pt>
                <c:pt idx="3574">
                  <c:v>6.7899780273439774</c:v>
                </c:pt>
                <c:pt idx="3575">
                  <c:v>6.7699890136719887</c:v>
                </c:pt>
                <c:pt idx="3576">
                  <c:v>6.7599792480469887</c:v>
                </c:pt>
                <c:pt idx="3577">
                  <c:v>6.7200012207030113</c:v>
                </c:pt>
                <c:pt idx="3578">
                  <c:v>6.72998046875</c:v>
                </c:pt>
                <c:pt idx="3579">
                  <c:v>6.72998046875</c:v>
                </c:pt>
                <c:pt idx="3580">
                  <c:v>6.7599792480469887</c:v>
                </c:pt>
                <c:pt idx="3581">
                  <c:v>6.7799987792969887</c:v>
                </c:pt>
                <c:pt idx="3582">
                  <c:v>6.7999877929689774</c:v>
                </c:pt>
                <c:pt idx="3583">
                  <c:v>6.8299865722660229</c:v>
                </c:pt>
                <c:pt idx="3584">
                  <c:v>6.7699890136719887</c:v>
                </c:pt>
                <c:pt idx="3585">
                  <c:v>6.7699890136719887</c:v>
                </c:pt>
                <c:pt idx="3586">
                  <c:v>6.8399963378910229</c:v>
                </c:pt>
                <c:pt idx="3587">
                  <c:v>6.9100036621089771</c:v>
                </c:pt>
                <c:pt idx="3588">
                  <c:v>6.8999938964839771</c:v>
                </c:pt>
                <c:pt idx="3589">
                  <c:v>6.8599853515630116</c:v>
                </c:pt>
                <c:pt idx="3590">
                  <c:v>6.8399963378910229</c:v>
                </c:pt>
                <c:pt idx="3591">
                  <c:v>6.8299865722660229</c:v>
                </c:pt>
                <c:pt idx="3592">
                  <c:v>6.8199768066410229</c:v>
                </c:pt>
                <c:pt idx="3593">
                  <c:v>6.8199768066410229</c:v>
                </c:pt>
                <c:pt idx="3594">
                  <c:v>6.8599853515630116</c:v>
                </c:pt>
                <c:pt idx="3595">
                  <c:v>6.8499755859380116</c:v>
                </c:pt>
                <c:pt idx="3596">
                  <c:v>6.8399963378910229</c:v>
                </c:pt>
                <c:pt idx="3597">
                  <c:v>6.8800048828130116</c:v>
                </c:pt>
                <c:pt idx="3598">
                  <c:v>6.8899841308589771</c:v>
                </c:pt>
                <c:pt idx="3599">
                  <c:v>6.9599914550780113</c:v>
                </c:pt>
                <c:pt idx="3600">
                  <c:v>6.97998046875</c:v>
                </c:pt>
                <c:pt idx="3601">
                  <c:v>6.97998046875</c:v>
                </c:pt>
                <c:pt idx="3602">
                  <c:v>7.0699768066410229</c:v>
                </c:pt>
                <c:pt idx="3603">
                  <c:v>6.97998046875</c:v>
                </c:pt>
                <c:pt idx="3604">
                  <c:v>6.8099975585939774</c:v>
                </c:pt>
                <c:pt idx="3605">
                  <c:v>6.8699951171880116</c:v>
                </c:pt>
                <c:pt idx="3606">
                  <c:v>6.75</c:v>
                </c:pt>
                <c:pt idx="3607">
                  <c:v>6.5799865722660229</c:v>
                </c:pt>
                <c:pt idx="3608">
                  <c:v>6.5999755859380116</c:v>
                </c:pt>
                <c:pt idx="3609">
                  <c:v>6.6799926757810226</c:v>
                </c:pt>
                <c:pt idx="3610">
                  <c:v>6.6999816894530113</c:v>
                </c:pt>
                <c:pt idx="3611">
                  <c:v>6.7899780273439774</c:v>
                </c:pt>
                <c:pt idx="3612">
                  <c:v>7.0199890136719887</c:v>
                </c:pt>
                <c:pt idx="3613">
                  <c:v>7.0099792480469887</c:v>
                </c:pt>
                <c:pt idx="3614">
                  <c:v>7.0099792480469887</c:v>
                </c:pt>
                <c:pt idx="3615">
                  <c:v>7</c:v>
                </c:pt>
                <c:pt idx="3616">
                  <c:v>6.8199768066410229</c:v>
                </c:pt>
                <c:pt idx="3617">
                  <c:v>6.7099914550780113</c:v>
                </c:pt>
                <c:pt idx="3618">
                  <c:v>6.6699829101560226</c:v>
                </c:pt>
                <c:pt idx="3619">
                  <c:v>6.7099914550780113</c:v>
                </c:pt>
                <c:pt idx="3620">
                  <c:v>6.7699890136719887</c:v>
                </c:pt>
                <c:pt idx="3621">
                  <c:v>6.7699890136719887</c:v>
                </c:pt>
                <c:pt idx="3622">
                  <c:v>6.7999877929689774</c:v>
                </c:pt>
                <c:pt idx="3623">
                  <c:v>6.7899780273439774</c:v>
                </c:pt>
                <c:pt idx="3624">
                  <c:v>6.7799987792969887</c:v>
                </c:pt>
                <c:pt idx="3625">
                  <c:v>6.8299865722660229</c:v>
                </c:pt>
                <c:pt idx="3626">
                  <c:v>6.989990234375</c:v>
                </c:pt>
                <c:pt idx="3627">
                  <c:v>6.9199829101560226</c:v>
                </c:pt>
                <c:pt idx="3628">
                  <c:v>6.7200012207030113</c:v>
                </c:pt>
                <c:pt idx="3629">
                  <c:v>6.6600036621089771</c:v>
                </c:pt>
                <c:pt idx="3630">
                  <c:v>6.7699890136719887</c:v>
                </c:pt>
                <c:pt idx="3631">
                  <c:v>6.8199768066410229</c:v>
                </c:pt>
                <c:pt idx="3632">
                  <c:v>6.9599914550780113</c:v>
                </c:pt>
                <c:pt idx="3633">
                  <c:v>6.989990234375</c:v>
                </c:pt>
                <c:pt idx="3634">
                  <c:v>6.9100036621089771</c:v>
                </c:pt>
                <c:pt idx="3635">
                  <c:v>6.9400024414060226</c:v>
                </c:pt>
                <c:pt idx="3636">
                  <c:v>6.9700012207030113</c:v>
                </c:pt>
                <c:pt idx="3637">
                  <c:v>7.0499877929689774</c:v>
                </c:pt>
                <c:pt idx="3638">
                  <c:v>7.1399841308589771</c:v>
                </c:pt>
                <c:pt idx="3639">
                  <c:v>7.1199951171880116</c:v>
                </c:pt>
                <c:pt idx="3640">
                  <c:v>7.0599975585939774</c:v>
                </c:pt>
                <c:pt idx="3641">
                  <c:v>7.2200012207030113</c:v>
                </c:pt>
                <c:pt idx="3642">
                  <c:v>7.1600036621089771</c:v>
                </c:pt>
                <c:pt idx="3643">
                  <c:v>6.9199829101560226</c:v>
                </c:pt>
                <c:pt idx="3644">
                  <c:v>6.8599853515630116</c:v>
                </c:pt>
                <c:pt idx="3645">
                  <c:v>6.75</c:v>
                </c:pt>
                <c:pt idx="3646">
                  <c:v>6.6300048828130116</c:v>
                </c:pt>
                <c:pt idx="3647">
                  <c:v>6.6199951171880116</c:v>
                </c:pt>
                <c:pt idx="3648">
                  <c:v>6.5</c:v>
                </c:pt>
                <c:pt idx="3649">
                  <c:v>6.5099792480469887</c:v>
                </c:pt>
                <c:pt idx="3650">
                  <c:v>6.47998046875</c:v>
                </c:pt>
                <c:pt idx="3651">
                  <c:v>6.5899963378910229</c:v>
                </c:pt>
                <c:pt idx="3652">
                  <c:v>6.8299865722660229</c:v>
                </c:pt>
                <c:pt idx="3653">
                  <c:v>7.0399780273439774</c:v>
                </c:pt>
                <c:pt idx="3654">
                  <c:v>7.1799926757810226</c:v>
                </c:pt>
                <c:pt idx="3655">
                  <c:v>6.9700012207030113</c:v>
                </c:pt>
                <c:pt idx="3656">
                  <c:v>6.8800048828130116</c:v>
                </c:pt>
                <c:pt idx="3657">
                  <c:v>6.9199829101560226</c:v>
                </c:pt>
                <c:pt idx="3658">
                  <c:v>6.7699890136719887</c:v>
                </c:pt>
                <c:pt idx="3659">
                  <c:v>6.8999938964839771</c:v>
                </c:pt>
                <c:pt idx="3660">
                  <c:v>6.8599853515630116</c:v>
                </c:pt>
                <c:pt idx="3661">
                  <c:v>6.6699829101560226</c:v>
                </c:pt>
                <c:pt idx="3662">
                  <c:v>6.7999877929689774</c:v>
                </c:pt>
                <c:pt idx="3663">
                  <c:v>7.1300048828130116</c:v>
                </c:pt>
                <c:pt idx="3664">
                  <c:v>7.2599792480469887</c:v>
                </c:pt>
                <c:pt idx="3665">
                  <c:v>7.3199768066410229</c:v>
                </c:pt>
                <c:pt idx="3666">
                  <c:v>7.0999755859380116</c:v>
                </c:pt>
                <c:pt idx="3667">
                  <c:v>6.9100036621089771</c:v>
                </c:pt>
                <c:pt idx="3668">
                  <c:v>6.7099914550780113</c:v>
                </c:pt>
                <c:pt idx="3669">
                  <c:v>6.3899841308589771</c:v>
                </c:pt>
                <c:pt idx="3670">
                  <c:v>6.3399963378910229</c:v>
                </c:pt>
                <c:pt idx="3671">
                  <c:v>6.3299865722660229</c:v>
                </c:pt>
                <c:pt idx="3672">
                  <c:v>6.3800048828130116</c:v>
                </c:pt>
                <c:pt idx="3673">
                  <c:v>6.5</c:v>
                </c:pt>
                <c:pt idx="3674">
                  <c:v>6.47998046875</c:v>
                </c:pt>
                <c:pt idx="3675">
                  <c:v>6.4599914550780113</c:v>
                </c:pt>
                <c:pt idx="3676">
                  <c:v>6.4700012207030113</c:v>
                </c:pt>
                <c:pt idx="3677">
                  <c:v>6.5599975585939774</c:v>
                </c:pt>
                <c:pt idx="3678">
                  <c:v>6.489990234375</c:v>
                </c:pt>
                <c:pt idx="3679">
                  <c:v>6.6300048828130116</c:v>
                </c:pt>
                <c:pt idx="3680">
                  <c:v>6.7200012207030113</c:v>
                </c:pt>
                <c:pt idx="3681">
                  <c:v>6.7999877929689774</c:v>
                </c:pt>
                <c:pt idx="3682">
                  <c:v>6.6499938964839771</c:v>
                </c:pt>
                <c:pt idx="3683">
                  <c:v>6.6799926757810226</c:v>
                </c:pt>
                <c:pt idx="3684">
                  <c:v>6.7200012207030113</c:v>
                </c:pt>
                <c:pt idx="3685">
                  <c:v>6.739990234375</c:v>
                </c:pt>
                <c:pt idx="3686">
                  <c:v>6.7799987792969887</c:v>
                </c:pt>
                <c:pt idx="3687">
                  <c:v>6.7799987792969887</c:v>
                </c:pt>
                <c:pt idx="3688">
                  <c:v>6.8299865722660229</c:v>
                </c:pt>
                <c:pt idx="3689">
                  <c:v>6.8599853515630116</c:v>
                </c:pt>
                <c:pt idx="3690">
                  <c:v>6.6999816894530113</c:v>
                </c:pt>
                <c:pt idx="3691">
                  <c:v>6.9199829101560226</c:v>
                </c:pt>
                <c:pt idx="3692">
                  <c:v>6.9700012207030113</c:v>
                </c:pt>
                <c:pt idx="3693">
                  <c:v>6.75</c:v>
                </c:pt>
                <c:pt idx="3694">
                  <c:v>6.6300048828130116</c:v>
                </c:pt>
                <c:pt idx="3695">
                  <c:v>6.6300048828130116</c:v>
                </c:pt>
                <c:pt idx="3696">
                  <c:v>6.5699768066410229</c:v>
                </c:pt>
                <c:pt idx="3697">
                  <c:v>6.47998046875</c:v>
                </c:pt>
                <c:pt idx="3698">
                  <c:v>6.3599853515630116</c:v>
                </c:pt>
                <c:pt idx="3699">
                  <c:v>6.3599853515630116</c:v>
                </c:pt>
                <c:pt idx="3700">
                  <c:v>6.5099792480469887</c:v>
                </c:pt>
                <c:pt idx="3701">
                  <c:v>6.3599853515630116</c:v>
                </c:pt>
                <c:pt idx="3702">
                  <c:v>6.2099914550780113</c:v>
                </c:pt>
                <c:pt idx="3703">
                  <c:v>6.2699890136719887</c:v>
                </c:pt>
                <c:pt idx="3704">
                  <c:v>6.3399963378910229</c:v>
                </c:pt>
                <c:pt idx="3705">
                  <c:v>6.4199829101560226</c:v>
                </c:pt>
                <c:pt idx="3706">
                  <c:v>6.5199890136719887</c:v>
                </c:pt>
                <c:pt idx="3707">
                  <c:v>6.2899780273439774</c:v>
                </c:pt>
                <c:pt idx="3708">
                  <c:v>6.75</c:v>
                </c:pt>
                <c:pt idx="3709">
                  <c:v>6.8699951171880116</c:v>
                </c:pt>
                <c:pt idx="3710">
                  <c:v>6.6999816894530113</c:v>
                </c:pt>
                <c:pt idx="3711">
                  <c:v>6.3399963378910229</c:v>
                </c:pt>
                <c:pt idx="3712">
                  <c:v>6.3099975585939774</c:v>
                </c:pt>
                <c:pt idx="3713">
                  <c:v>6.3399963378910229</c:v>
                </c:pt>
                <c:pt idx="3714">
                  <c:v>6.3699951171880116</c:v>
                </c:pt>
                <c:pt idx="3715">
                  <c:v>6.6099853515630116</c:v>
                </c:pt>
                <c:pt idx="3716">
                  <c:v>6.8099975585939774</c:v>
                </c:pt>
                <c:pt idx="3717">
                  <c:v>6.4499816894530113</c:v>
                </c:pt>
                <c:pt idx="3718">
                  <c:v>6.1399841308589771</c:v>
                </c:pt>
                <c:pt idx="3719">
                  <c:v>6.0999755859380116</c:v>
                </c:pt>
                <c:pt idx="3720">
                  <c:v>6.2999877929689774</c:v>
                </c:pt>
                <c:pt idx="3721">
                  <c:v>6.5199890136719887</c:v>
                </c:pt>
                <c:pt idx="3722">
                  <c:v>6.6099853515630116</c:v>
                </c:pt>
                <c:pt idx="3723">
                  <c:v>6.72998046875</c:v>
                </c:pt>
                <c:pt idx="3724">
                  <c:v>6.5099792480469887</c:v>
                </c:pt>
                <c:pt idx="3725">
                  <c:v>6.4599914550780113</c:v>
                </c:pt>
                <c:pt idx="3726">
                  <c:v>6.3399963378910229</c:v>
                </c:pt>
                <c:pt idx="3727">
                  <c:v>6.5199890136719887</c:v>
                </c:pt>
                <c:pt idx="3728">
                  <c:v>6.3699951171880116</c:v>
                </c:pt>
                <c:pt idx="3729">
                  <c:v>6.3399963378910229</c:v>
                </c:pt>
                <c:pt idx="3730">
                  <c:v>6.489990234375</c:v>
                </c:pt>
                <c:pt idx="3731">
                  <c:v>6.1999816894530113</c:v>
                </c:pt>
                <c:pt idx="3732">
                  <c:v>6.3399963378910229</c:v>
                </c:pt>
                <c:pt idx="3733">
                  <c:v>6.3399963378910229</c:v>
                </c:pt>
                <c:pt idx="3734">
                  <c:v>6.5199890136719887</c:v>
                </c:pt>
                <c:pt idx="3735">
                  <c:v>6.6399841308589771</c:v>
                </c:pt>
                <c:pt idx="3736">
                  <c:v>6.3899841308589771</c:v>
                </c:pt>
                <c:pt idx="3737">
                  <c:v>6.6499938964839771</c:v>
                </c:pt>
                <c:pt idx="3738">
                  <c:v>6.8599853515630116</c:v>
                </c:pt>
                <c:pt idx="3739">
                  <c:v>7.0199890136719887</c:v>
                </c:pt>
                <c:pt idx="3740">
                  <c:v>6.8399963378910229</c:v>
                </c:pt>
                <c:pt idx="3741">
                  <c:v>6.5799865722660229</c:v>
                </c:pt>
                <c:pt idx="3742">
                  <c:v>6.8299865722660229</c:v>
                </c:pt>
                <c:pt idx="3743">
                  <c:v>6.6399841308589771</c:v>
                </c:pt>
                <c:pt idx="3744">
                  <c:v>6.2200012207030113</c:v>
                </c:pt>
                <c:pt idx="3745">
                  <c:v>6.6999816894530113</c:v>
                </c:pt>
                <c:pt idx="3746">
                  <c:v>6.4400024414060226</c:v>
                </c:pt>
                <c:pt idx="3747">
                  <c:v>6.2699890136719887</c:v>
                </c:pt>
                <c:pt idx="3748">
                  <c:v>6.1600036621089771</c:v>
                </c:pt>
                <c:pt idx="3749">
                  <c:v>6.1499938964839771</c:v>
                </c:pt>
                <c:pt idx="3750">
                  <c:v>6.3399963378910229</c:v>
                </c:pt>
                <c:pt idx="3751">
                  <c:v>6.3899841308589771</c:v>
                </c:pt>
                <c:pt idx="3752">
                  <c:v>6.5499877929689774</c:v>
                </c:pt>
                <c:pt idx="3753">
                  <c:v>6.6600036621089771</c:v>
                </c:pt>
                <c:pt idx="3754">
                  <c:v>6.6600036621089771</c:v>
                </c:pt>
                <c:pt idx="3755">
                  <c:v>6.5099792480469887</c:v>
                </c:pt>
                <c:pt idx="3756">
                  <c:v>6.2200012207030113</c:v>
                </c:pt>
                <c:pt idx="3757">
                  <c:v>6.3299865722660229</c:v>
                </c:pt>
                <c:pt idx="3758">
                  <c:v>6.0999755859380116</c:v>
                </c:pt>
                <c:pt idx="3759">
                  <c:v>6.0099792480469887</c:v>
                </c:pt>
                <c:pt idx="3760">
                  <c:v>5.8899841308589771</c:v>
                </c:pt>
                <c:pt idx="3761">
                  <c:v>5.97998046875</c:v>
                </c:pt>
                <c:pt idx="3762">
                  <c:v>6.0199890136719887</c:v>
                </c:pt>
                <c:pt idx="3763">
                  <c:v>6.2699890136719887</c:v>
                </c:pt>
                <c:pt idx="3764">
                  <c:v>6.25</c:v>
                </c:pt>
                <c:pt idx="3765">
                  <c:v>6.3899841308589771</c:v>
                </c:pt>
                <c:pt idx="3766">
                  <c:v>5.9599914550780113</c:v>
                </c:pt>
                <c:pt idx="3767">
                  <c:v>6.1900024414060226</c:v>
                </c:pt>
                <c:pt idx="3768">
                  <c:v>5.9499816894530113</c:v>
                </c:pt>
                <c:pt idx="3769">
                  <c:v>5.8499755859380116</c:v>
                </c:pt>
                <c:pt idx="3770">
                  <c:v>6.0199890136719887</c:v>
                </c:pt>
                <c:pt idx="3771">
                  <c:v>6.1300048828130116</c:v>
                </c:pt>
                <c:pt idx="3772">
                  <c:v>6.0599975585939774</c:v>
                </c:pt>
                <c:pt idx="3773">
                  <c:v>5.9199829101560226</c:v>
                </c:pt>
                <c:pt idx="3774">
                  <c:v>6.1099853515630116</c:v>
                </c:pt>
                <c:pt idx="3775">
                  <c:v>6.1199951171880116</c:v>
                </c:pt>
                <c:pt idx="3776">
                  <c:v>5.9100036621089771</c:v>
                </c:pt>
                <c:pt idx="3777">
                  <c:v>5.8800048828130116</c:v>
                </c:pt>
                <c:pt idx="3778">
                  <c:v>6.239990234375</c:v>
                </c:pt>
                <c:pt idx="3779">
                  <c:v>6.4100036621089771</c:v>
                </c:pt>
                <c:pt idx="3780">
                  <c:v>6.2599792480469887</c:v>
                </c:pt>
                <c:pt idx="3781">
                  <c:v>6.2899780273439774</c:v>
                </c:pt>
                <c:pt idx="3782">
                  <c:v>6.4199829101560226</c:v>
                </c:pt>
                <c:pt idx="3783">
                  <c:v>6.5399780273439774</c:v>
                </c:pt>
                <c:pt idx="3784">
                  <c:v>6.5599975585939774</c:v>
                </c:pt>
                <c:pt idx="3785">
                  <c:v>6.3499755859380116</c:v>
                </c:pt>
                <c:pt idx="3786">
                  <c:v>6.0999755859380116</c:v>
                </c:pt>
                <c:pt idx="3787">
                  <c:v>5.9700012207030113</c:v>
                </c:pt>
                <c:pt idx="3788">
                  <c:v>6.0199890136719887</c:v>
                </c:pt>
                <c:pt idx="3789">
                  <c:v>5.8899841308589771</c:v>
                </c:pt>
                <c:pt idx="3790">
                  <c:v>5.9100036621089771</c:v>
                </c:pt>
                <c:pt idx="3791">
                  <c:v>5.9199829101560226</c:v>
                </c:pt>
                <c:pt idx="3792">
                  <c:v>6.0299987792969887</c:v>
                </c:pt>
                <c:pt idx="3793">
                  <c:v>5.9400024414060226</c:v>
                </c:pt>
                <c:pt idx="3794">
                  <c:v>5.9100036621089771</c:v>
                </c:pt>
                <c:pt idx="3795">
                  <c:v>5.9599914550780113</c:v>
                </c:pt>
                <c:pt idx="3796">
                  <c:v>5.9400024414060226</c:v>
                </c:pt>
                <c:pt idx="3797">
                  <c:v>5.9499816894530113</c:v>
                </c:pt>
                <c:pt idx="3798">
                  <c:v>5.989990234375</c:v>
                </c:pt>
                <c:pt idx="3799">
                  <c:v>5.8899841308589771</c:v>
                </c:pt>
                <c:pt idx="3800">
                  <c:v>5.7599792480469887</c:v>
                </c:pt>
                <c:pt idx="3801">
                  <c:v>5.75</c:v>
                </c:pt>
                <c:pt idx="3802">
                  <c:v>5.75</c:v>
                </c:pt>
                <c:pt idx="3803">
                  <c:v>5.8299865722660229</c:v>
                </c:pt>
                <c:pt idx="3804">
                  <c:v>6</c:v>
                </c:pt>
                <c:pt idx="3805">
                  <c:v>6.0799865722660229</c:v>
                </c:pt>
                <c:pt idx="3806">
                  <c:v>6.2200012207030113</c:v>
                </c:pt>
                <c:pt idx="3807">
                  <c:v>6.3399963378910229</c:v>
                </c:pt>
                <c:pt idx="3808">
                  <c:v>6.3399963378910229</c:v>
                </c:pt>
                <c:pt idx="3809">
                  <c:v>6.3499755859380116</c:v>
                </c:pt>
                <c:pt idx="3810">
                  <c:v>6.3899841308589771</c:v>
                </c:pt>
                <c:pt idx="3811">
                  <c:v>6.2999877929689774</c:v>
                </c:pt>
                <c:pt idx="3812">
                  <c:v>6.2699890136719887</c:v>
                </c:pt>
                <c:pt idx="3813">
                  <c:v>6.0999755859380116</c:v>
                </c:pt>
                <c:pt idx="3814">
                  <c:v>5.989990234375</c:v>
                </c:pt>
                <c:pt idx="3815">
                  <c:v>6.0299987792969887</c:v>
                </c:pt>
                <c:pt idx="3816">
                  <c:v>6.0099792480469887</c:v>
                </c:pt>
                <c:pt idx="3817">
                  <c:v>6.0699768066410229</c:v>
                </c:pt>
                <c:pt idx="3818">
                  <c:v>6.0499877929689774</c:v>
                </c:pt>
                <c:pt idx="3819">
                  <c:v>6</c:v>
                </c:pt>
                <c:pt idx="3820">
                  <c:v>5.9100036621089771</c:v>
                </c:pt>
                <c:pt idx="3821">
                  <c:v>6.0699768066410229</c:v>
                </c:pt>
                <c:pt idx="3822">
                  <c:v>6.22998046875</c:v>
                </c:pt>
                <c:pt idx="3823">
                  <c:v>6.4700012207030113</c:v>
                </c:pt>
                <c:pt idx="3824">
                  <c:v>6.2799987792969887</c:v>
                </c:pt>
                <c:pt idx="3825">
                  <c:v>6.1699829101560226</c:v>
                </c:pt>
                <c:pt idx="3826">
                  <c:v>6.1699829101560226</c:v>
                </c:pt>
                <c:pt idx="3827">
                  <c:v>6.1499938964839771</c:v>
                </c:pt>
                <c:pt idx="3828">
                  <c:v>5.9499816894530113</c:v>
                </c:pt>
                <c:pt idx="3829">
                  <c:v>5.97998046875</c:v>
                </c:pt>
                <c:pt idx="3830">
                  <c:v>5.9599914550780113</c:v>
                </c:pt>
                <c:pt idx="3831">
                  <c:v>5.9299926757810226</c:v>
                </c:pt>
                <c:pt idx="3832">
                  <c:v>5.8999938964839771</c:v>
                </c:pt>
                <c:pt idx="3833">
                  <c:v>6.1099853515630116</c:v>
                </c:pt>
                <c:pt idx="3834">
                  <c:v>6.3199768066410229</c:v>
                </c:pt>
                <c:pt idx="3835">
                  <c:v>6.47998046875</c:v>
                </c:pt>
                <c:pt idx="3836">
                  <c:v>6.3399963378910229</c:v>
                </c:pt>
                <c:pt idx="3837">
                  <c:v>6.1900024414060226</c:v>
                </c:pt>
                <c:pt idx="3838">
                  <c:v>6.0599975585939774</c:v>
                </c:pt>
                <c:pt idx="3839">
                  <c:v>6.0699768066410229</c:v>
                </c:pt>
                <c:pt idx="3840">
                  <c:v>6.0099792480469887</c:v>
                </c:pt>
                <c:pt idx="3841">
                  <c:v>5.9400024414060226</c:v>
                </c:pt>
                <c:pt idx="3842">
                  <c:v>5.8800048828130116</c:v>
                </c:pt>
                <c:pt idx="3843">
                  <c:v>5.8800048828130116</c:v>
                </c:pt>
                <c:pt idx="3844">
                  <c:v>5.97998046875</c:v>
                </c:pt>
                <c:pt idx="3845">
                  <c:v>6.0599975585939774</c:v>
                </c:pt>
                <c:pt idx="3846">
                  <c:v>6.1300048828130116</c:v>
                </c:pt>
                <c:pt idx="3847">
                  <c:v>6.2099914550780113</c:v>
                </c:pt>
                <c:pt idx="3848">
                  <c:v>6.1999816894530113</c:v>
                </c:pt>
                <c:pt idx="3849">
                  <c:v>6.0699768066410229</c:v>
                </c:pt>
                <c:pt idx="3850">
                  <c:v>6.2200012207030113</c:v>
                </c:pt>
                <c:pt idx="3851">
                  <c:v>6.5399780273439774</c:v>
                </c:pt>
                <c:pt idx="3852">
                  <c:v>6.6099853515630116</c:v>
                </c:pt>
                <c:pt idx="3853">
                  <c:v>6.5499877929689774</c:v>
                </c:pt>
                <c:pt idx="3854">
                  <c:v>6.3099975585939774</c:v>
                </c:pt>
                <c:pt idx="3855">
                  <c:v>6.2699890136719887</c:v>
                </c:pt>
                <c:pt idx="3856">
                  <c:v>6.2699890136719887</c:v>
                </c:pt>
                <c:pt idx="3857">
                  <c:v>6.0799865722660229</c:v>
                </c:pt>
                <c:pt idx="3858">
                  <c:v>6.0399780273439774</c:v>
                </c:pt>
                <c:pt idx="3859">
                  <c:v>6.0399780273439774</c:v>
                </c:pt>
                <c:pt idx="3860">
                  <c:v>5.97998046875</c:v>
                </c:pt>
                <c:pt idx="3861">
                  <c:v>5.8800048828130116</c:v>
                </c:pt>
                <c:pt idx="3862">
                  <c:v>5.8499755859380116</c:v>
                </c:pt>
                <c:pt idx="3863">
                  <c:v>5.7699890136719887</c:v>
                </c:pt>
                <c:pt idx="3864">
                  <c:v>5.7899780273439774</c:v>
                </c:pt>
                <c:pt idx="3865">
                  <c:v>5.8099975585939774</c:v>
                </c:pt>
                <c:pt idx="3866">
                  <c:v>5.8599853515630116</c:v>
                </c:pt>
                <c:pt idx="3867">
                  <c:v>5.8699951171880116</c:v>
                </c:pt>
                <c:pt idx="3868">
                  <c:v>5.9199829101560226</c:v>
                </c:pt>
                <c:pt idx="3869">
                  <c:v>5.8999938964839771</c:v>
                </c:pt>
                <c:pt idx="3870">
                  <c:v>5.8399963378910229</c:v>
                </c:pt>
                <c:pt idx="3871">
                  <c:v>5.739990234375</c:v>
                </c:pt>
                <c:pt idx="3872">
                  <c:v>5.8199768066410229</c:v>
                </c:pt>
                <c:pt idx="3873">
                  <c:v>5.7799987792969887</c:v>
                </c:pt>
                <c:pt idx="3874">
                  <c:v>5.7899780273439774</c:v>
                </c:pt>
                <c:pt idx="3875">
                  <c:v>5.7200012207030113</c:v>
                </c:pt>
                <c:pt idx="3876">
                  <c:v>5.6799926757810226</c:v>
                </c:pt>
                <c:pt idx="3877">
                  <c:v>5.739990234375</c:v>
                </c:pt>
                <c:pt idx="3878">
                  <c:v>5.7999877929689774</c:v>
                </c:pt>
                <c:pt idx="3879">
                  <c:v>5.8499755859380116</c:v>
                </c:pt>
                <c:pt idx="3880">
                  <c:v>5.8099975585939774</c:v>
                </c:pt>
                <c:pt idx="3881">
                  <c:v>5.7799987792969887</c:v>
                </c:pt>
                <c:pt idx="3882">
                  <c:v>5.8599853515630116</c:v>
                </c:pt>
                <c:pt idx="3883">
                  <c:v>5.8699951171880116</c:v>
                </c:pt>
                <c:pt idx="3884">
                  <c:v>5.8199768066410229</c:v>
                </c:pt>
                <c:pt idx="3885">
                  <c:v>5.7799987792969887</c:v>
                </c:pt>
                <c:pt idx="3886">
                  <c:v>5.7699890136719887</c:v>
                </c:pt>
                <c:pt idx="3887">
                  <c:v>5.7599792480469887</c:v>
                </c:pt>
                <c:pt idx="3888">
                  <c:v>5.7799987792969887</c:v>
                </c:pt>
                <c:pt idx="3889">
                  <c:v>5.8499755859380116</c:v>
                </c:pt>
                <c:pt idx="3890">
                  <c:v>5.8099975585939774</c:v>
                </c:pt>
                <c:pt idx="3891">
                  <c:v>5.6699829101560226</c:v>
                </c:pt>
                <c:pt idx="3892">
                  <c:v>5.7099914550780113</c:v>
                </c:pt>
                <c:pt idx="3893">
                  <c:v>5.8599853515630116</c:v>
                </c:pt>
                <c:pt idx="3894">
                  <c:v>5.8199768066410229</c:v>
                </c:pt>
                <c:pt idx="3895">
                  <c:v>5.9400024414060226</c:v>
                </c:pt>
                <c:pt idx="3896">
                  <c:v>5.97998046875</c:v>
                </c:pt>
                <c:pt idx="3897">
                  <c:v>6</c:v>
                </c:pt>
                <c:pt idx="3898">
                  <c:v>5.9400024414060226</c:v>
                </c:pt>
                <c:pt idx="3899">
                  <c:v>5.8499755859380116</c:v>
                </c:pt>
                <c:pt idx="3900">
                  <c:v>5.7899780273439774</c:v>
                </c:pt>
                <c:pt idx="3901">
                  <c:v>5.8999938964839771</c:v>
                </c:pt>
                <c:pt idx="3902">
                  <c:v>5.8800048828130116</c:v>
                </c:pt>
                <c:pt idx="3903">
                  <c:v>5.7599792480469887</c:v>
                </c:pt>
                <c:pt idx="3904">
                  <c:v>5.72998046875</c:v>
                </c:pt>
                <c:pt idx="3905">
                  <c:v>5.7200012207030113</c:v>
                </c:pt>
                <c:pt idx="3906">
                  <c:v>5.6699829101560226</c:v>
                </c:pt>
                <c:pt idx="3907">
                  <c:v>5.6600036621089771</c:v>
                </c:pt>
                <c:pt idx="3908">
                  <c:v>5.72998046875</c:v>
                </c:pt>
                <c:pt idx="3909">
                  <c:v>5.7899780273439774</c:v>
                </c:pt>
                <c:pt idx="3910">
                  <c:v>5.7799987792969887</c:v>
                </c:pt>
                <c:pt idx="3911">
                  <c:v>5.739990234375</c:v>
                </c:pt>
                <c:pt idx="3912">
                  <c:v>5.6999816894530113</c:v>
                </c:pt>
                <c:pt idx="3913">
                  <c:v>5.72998046875</c:v>
                </c:pt>
                <c:pt idx="3914">
                  <c:v>5.6600036621089771</c:v>
                </c:pt>
                <c:pt idx="3915">
                  <c:v>5.6900024414060226</c:v>
                </c:pt>
                <c:pt idx="3916">
                  <c:v>5.7999877929689774</c:v>
                </c:pt>
                <c:pt idx="3917">
                  <c:v>5.7799987792969887</c:v>
                </c:pt>
                <c:pt idx="3918">
                  <c:v>5.7699890136719887</c:v>
                </c:pt>
                <c:pt idx="3919">
                  <c:v>5.8299865722660229</c:v>
                </c:pt>
                <c:pt idx="3920">
                  <c:v>5.8699951171880116</c:v>
                </c:pt>
                <c:pt idx="3921">
                  <c:v>5.75</c:v>
                </c:pt>
                <c:pt idx="3922">
                  <c:v>5.6999816894530113</c:v>
                </c:pt>
                <c:pt idx="3923">
                  <c:v>5.6900024414060226</c:v>
                </c:pt>
                <c:pt idx="3924">
                  <c:v>5.6699829101560226</c:v>
                </c:pt>
                <c:pt idx="3925">
                  <c:v>5.6799926757810226</c:v>
                </c:pt>
                <c:pt idx="3926">
                  <c:v>5.6900024414060226</c:v>
                </c:pt>
                <c:pt idx="3927">
                  <c:v>5.6499938964839771</c:v>
                </c:pt>
                <c:pt idx="3928">
                  <c:v>5.6999816894530113</c:v>
                </c:pt>
                <c:pt idx="3929">
                  <c:v>5.6699829101560226</c:v>
                </c:pt>
                <c:pt idx="3930">
                  <c:v>5.6399841308589771</c:v>
                </c:pt>
                <c:pt idx="3931">
                  <c:v>5.6199951171880116</c:v>
                </c:pt>
                <c:pt idx="3932">
                  <c:v>5.6099853515630116</c:v>
                </c:pt>
                <c:pt idx="3933">
                  <c:v>5.6900024414060226</c:v>
                </c:pt>
                <c:pt idx="3934">
                  <c:v>5.6999816894530113</c:v>
                </c:pt>
                <c:pt idx="3935">
                  <c:v>5.6399841308589771</c:v>
                </c:pt>
                <c:pt idx="3936">
                  <c:v>5.6099853515630116</c:v>
                </c:pt>
                <c:pt idx="3937">
                  <c:v>5.6099853515630116</c:v>
                </c:pt>
                <c:pt idx="3938">
                  <c:v>5.5899963378910229</c:v>
                </c:pt>
                <c:pt idx="3939">
                  <c:v>5.6199951171880116</c:v>
                </c:pt>
                <c:pt idx="3940">
                  <c:v>5.6499938964839771</c:v>
                </c:pt>
                <c:pt idx="3941">
                  <c:v>5.6799926757810226</c:v>
                </c:pt>
                <c:pt idx="3942">
                  <c:v>5.7099914550780113</c:v>
                </c:pt>
                <c:pt idx="3943">
                  <c:v>5.6699829101560226</c:v>
                </c:pt>
                <c:pt idx="3944">
                  <c:v>5.6499938964839771</c:v>
                </c:pt>
                <c:pt idx="3945">
                  <c:v>5.5399780273439774</c:v>
                </c:pt>
                <c:pt idx="3946">
                  <c:v>5.6399841308589771</c:v>
                </c:pt>
                <c:pt idx="3947">
                  <c:v>5.6799926757810226</c:v>
                </c:pt>
                <c:pt idx="3948">
                  <c:v>5.6600036621089771</c:v>
                </c:pt>
                <c:pt idx="3949">
                  <c:v>5.6799926757810226</c:v>
                </c:pt>
                <c:pt idx="3950">
                  <c:v>5.6999816894530113</c:v>
                </c:pt>
                <c:pt idx="3951">
                  <c:v>5.8099975585939774</c:v>
                </c:pt>
                <c:pt idx="3952">
                  <c:v>5.8099975585939774</c:v>
                </c:pt>
                <c:pt idx="3953">
                  <c:v>5.6699829101560226</c:v>
                </c:pt>
                <c:pt idx="3954">
                  <c:v>5.6399841308589771</c:v>
                </c:pt>
                <c:pt idx="3955">
                  <c:v>5.7099914550780113</c:v>
                </c:pt>
                <c:pt idx="3956">
                  <c:v>5.6900024414060226</c:v>
                </c:pt>
                <c:pt idx="3957">
                  <c:v>5.6900024414060226</c:v>
                </c:pt>
                <c:pt idx="3958">
                  <c:v>5.6600036621089771</c:v>
                </c:pt>
                <c:pt idx="3959">
                  <c:v>5.6999816894530113</c:v>
                </c:pt>
                <c:pt idx="3960">
                  <c:v>5.6300048828130116</c:v>
                </c:pt>
                <c:pt idx="3961">
                  <c:v>5.5299987792969887</c:v>
                </c:pt>
                <c:pt idx="3962">
                  <c:v>5.5299987792969887</c:v>
                </c:pt>
                <c:pt idx="3963">
                  <c:v>5.6099853515630116</c:v>
                </c:pt>
                <c:pt idx="3964">
                  <c:v>5.6999816894530113</c:v>
                </c:pt>
                <c:pt idx="3965">
                  <c:v>5.6199951171880116</c:v>
                </c:pt>
                <c:pt idx="3966">
                  <c:v>5.6199951171880116</c:v>
                </c:pt>
                <c:pt idx="3967">
                  <c:v>5.5299987792969887</c:v>
                </c:pt>
                <c:pt idx="3968">
                  <c:v>5.5699768066410229</c:v>
                </c:pt>
                <c:pt idx="3969">
                  <c:v>5.6199951171880116</c:v>
                </c:pt>
                <c:pt idx="3970">
                  <c:v>5.5599975585939774</c:v>
                </c:pt>
                <c:pt idx="3971">
                  <c:v>5.5</c:v>
                </c:pt>
                <c:pt idx="3972">
                  <c:v>5.4499816894530113</c:v>
                </c:pt>
                <c:pt idx="3973">
                  <c:v>5.3899841308589771</c:v>
                </c:pt>
                <c:pt idx="3974">
                  <c:v>5.3299865722660229</c:v>
                </c:pt>
                <c:pt idx="3975">
                  <c:v>5.3099975585939774</c:v>
                </c:pt>
                <c:pt idx="3976">
                  <c:v>5.3199768066410229</c:v>
                </c:pt>
                <c:pt idx="3977">
                  <c:v>5.2999877929689774</c:v>
                </c:pt>
                <c:pt idx="3978">
                  <c:v>5.2799987792969887</c:v>
                </c:pt>
                <c:pt idx="3979">
                  <c:v>5.2699890136719887</c:v>
                </c:pt>
                <c:pt idx="3980">
                  <c:v>5.3299865722660229</c:v>
                </c:pt>
                <c:pt idx="3981">
                  <c:v>5.4700012207030113</c:v>
                </c:pt>
                <c:pt idx="3982">
                  <c:v>5.4599914550780113</c:v>
                </c:pt>
                <c:pt idx="3983">
                  <c:v>5.5299987792969887</c:v>
                </c:pt>
                <c:pt idx="3984">
                  <c:v>5.5899963378910229</c:v>
                </c:pt>
                <c:pt idx="3985">
                  <c:v>5.5099792480469887</c:v>
                </c:pt>
                <c:pt idx="3986">
                  <c:v>5.3199768066410229</c:v>
                </c:pt>
                <c:pt idx="3987">
                  <c:v>5.3099975585939774</c:v>
                </c:pt>
                <c:pt idx="3988">
                  <c:v>5.3899841308589771</c:v>
                </c:pt>
                <c:pt idx="3989">
                  <c:v>5.3999938964839771</c:v>
                </c:pt>
                <c:pt idx="3990">
                  <c:v>5.5299987792969887</c:v>
                </c:pt>
                <c:pt idx="3991">
                  <c:v>5.5699768066410229</c:v>
                </c:pt>
                <c:pt idx="3992">
                  <c:v>5.7200012207030113</c:v>
                </c:pt>
                <c:pt idx="3993">
                  <c:v>5.8199768066410229</c:v>
                </c:pt>
                <c:pt idx="3994">
                  <c:v>5.5899963378910229</c:v>
                </c:pt>
                <c:pt idx="3995">
                  <c:v>5.4499816894530113</c:v>
                </c:pt>
                <c:pt idx="3996">
                  <c:v>5.3499755859380116</c:v>
                </c:pt>
                <c:pt idx="3997">
                  <c:v>5.4100036621089771</c:v>
                </c:pt>
                <c:pt idx="3998">
                  <c:v>5.4199829101560226</c:v>
                </c:pt>
                <c:pt idx="3999">
                  <c:v>5.4599914550780113</c:v>
                </c:pt>
                <c:pt idx="4000">
                  <c:v>5.2999877929689774</c:v>
                </c:pt>
                <c:pt idx="4001">
                  <c:v>5.3599853515630116</c:v>
                </c:pt>
                <c:pt idx="4002">
                  <c:v>5.3299865722660229</c:v>
                </c:pt>
                <c:pt idx="4003">
                  <c:v>5.3199768066410229</c:v>
                </c:pt>
                <c:pt idx="4004">
                  <c:v>5.3599853515630116</c:v>
                </c:pt>
                <c:pt idx="4005">
                  <c:v>5.3899841308589771</c:v>
                </c:pt>
                <c:pt idx="4006">
                  <c:v>5.3899841308589771</c:v>
                </c:pt>
                <c:pt idx="4007">
                  <c:v>5.4299926757810226</c:v>
                </c:pt>
                <c:pt idx="4008">
                  <c:v>5.4400024414060226</c:v>
                </c:pt>
                <c:pt idx="4009">
                  <c:v>5.3999938964839771</c:v>
                </c:pt>
                <c:pt idx="4010">
                  <c:v>5.3199768066410229</c:v>
                </c:pt>
                <c:pt idx="4011">
                  <c:v>5.1399841308589771</c:v>
                </c:pt>
                <c:pt idx="4012">
                  <c:v>5.1900024414060226</c:v>
                </c:pt>
                <c:pt idx="4013">
                  <c:v>5.3299865722660229</c:v>
                </c:pt>
                <c:pt idx="4014">
                  <c:v>5.5399780273439774</c:v>
                </c:pt>
                <c:pt idx="4015">
                  <c:v>5.6600036621089771</c:v>
                </c:pt>
                <c:pt idx="4016">
                  <c:v>5.72998046875</c:v>
                </c:pt>
                <c:pt idx="4017">
                  <c:v>5.6399841308589771</c:v>
                </c:pt>
                <c:pt idx="4018">
                  <c:v>5.5</c:v>
                </c:pt>
                <c:pt idx="4019">
                  <c:v>5.3999938964839771</c:v>
                </c:pt>
                <c:pt idx="4020">
                  <c:v>5.5099792480469887</c:v>
                </c:pt>
                <c:pt idx="4021">
                  <c:v>5.3099975585939774</c:v>
                </c:pt>
                <c:pt idx="4022">
                  <c:v>5.3199768066410229</c:v>
                </c:pt>
                <c:pt idx="4023">
                  <c:v>5.3599853515630116</c:v>
                </c:pt>
                <c:pt idx="4024">
                  <c:v>5.3999938964839771</c:v>
                </c:pt>
                <c:pt idx="4025">
                  <c:v>5.4199829101560226</c:v>
                </c:pt>
                <c:pt idx="4026">
                  <c:v>5.4599914550780113</c:v>
                </c:pt>
                <c:pt idx="4027">
                  <c:v>5.5599975585939774</c:v>
                </c:pt>
                <c:pt idx="4028">
                  <c:v>5.5999755859380116</c:v>
                </c:pt>
                <c:pt idx="4029">
                  <c:v>5.6600036621089771</c:v>
                </c:pt>
                <c:pt idx="4030">
                  <c:v>5.3800048828130116</c:v>
                </c:pt>
                <c:pt idx="4031">
                  <c:v>5.3199768066410229</c:v>
                </c:pt>
                <c:pt idx="4032">
                  <c:v>5.2699890136719887</c:v>
                </c:pt>
                <c:pt idx="4033">
                  <c:v>5.1999816894530113</c:v>
                </c:pt>
                <c:pt idx="4034">
                  <c:v>5.1799926757810226</c:v>
                </c:pt>
                <c:pt idx="4035">
                  <c:v>5.1900024414060226</c:v>
                </c:pt>
                <c:pt idx="4036">
                  <c:v>5.1799926757810226</c:v>
                </c:pt>
                <c:pt idx="4037">
                  <c:v>5.3099975585939774</c:v>
                </c:pt>
                <c:pt idx="4038">
                  <c:v>5.2899780273439774</c:v>
                </c:pt>
                <c:pt idx="4039">
                  <c:v>5.3399963378910229</c:v>
                </c:pt>
                <c:pt idx="4040">
                  <c:v>5.5199890136719887</c:v>
                </c:pt>
                <c:pt idx="4041">
                  <c:v>5.3499755859380116</c:v>
                </c:pt>
                <c:pt idx="4042">
                  <c:v>5.1399841308589771</c:v>
                </c:pt>
                <c:pt idx="4043">
                  <c:v>5.3299865722660229</c:v>
                </c:pt>
                <c:pt idx="4044">
                  <c:v>5.1300048828130116</c:v>
                </c:pt>
                <c:pt idx="4045">
                  <c:v>5.0199890136719887</c:v>
                </c:pt>
                <c:pt idx="4046">
                  <c:v>5.1799926757810226</c:v>
                </c:pt>
                <c:pt idx="4047">
                  <c:v>5.1600036621089771</c:v>
                </c:pt>
                <c:pt idx="4048">
                  <c:v>5.3599853515630116</c:v>
                </c:pt>
                <c:pt idx="4049">
                  <c:v>5.5099792480469887</c:v>
                </c:pt>
                <c:pt idx="4050">
                  <c:v>5.2699890136719887</c:v>
                </c:pt>
                <c:pt idx="4051">
                  <c:v>5.25</c:v>
                </c:pt>
                <c:pt idx="4052">
                  <c:v>5.0299987792969887</c:v>
                </c:pt>
                <c:pt idx="4053">
                  <c:v>5.2999877929689774</c:v>
                </c:pt>
                <c:pt idx="4054">
                  <c:v>4.97998046875</c:v>
                </c:pt>
                <c:pt idx="4055">
                  <c:v>4.8299865722660229</c:v>
                </c:pt>
                <c:pt idx="4056">
                  <c:v>4.9499816894530113</c:v>
                </c:pt>
                <c:pt idx="4057">
                  <c:v>5.0499877929689774</c:v>
                </c:pt>
                <c:pt idx="4058">
                  <c:v>5.0499877929689774</c:v>
                </c:pt>
                <c:pt idx="4059">
                  <c:v>5.2099914550780113</c:v>
                </c:pt>
                <c:pt idx="4060">
                  <c:v>5.0999755859380116</c:v>
                </c:pt>
                <c:pt idx="4061">
                  <c:v>5.1799926757810226</c:v>
                </c:pt>
                <c:pt idx="4062">
                  <c:v>5.2899780273439774</c:v>
                </c:pt>
                <c:pt idx="4063">
                  <c:v>5.1999816894530113</c:v>
                </c:pt>
                <c:pt idx="4064">
                  <c:v>4.9700012207030113</c:v>
                </c:pt>
                <c:pt idx="4065">
                  <c:v>4.8499755859380116</c:v>
                </c:pt>
                <c:pt idx="4066">
                  <c:v>4.9499816894530113</c:v>
                </c:pt>
                <c:pt idx="4067">
                  <c:v>4.8899841308589771</c:v>
                </c:pt>
                <c:pt idx="4068">
                  <c:v>4.8699951171880116</c:v>
                </c:pt>
                <c:pt idx="4069">
                  <c:v>4.8199768066410229</c:v>
                </c:pt>
                <c:pt idx="4070">
                  <c:v>4.8499755859380116</c:v>
                </c:pt>
                <c:pt idx="4071">
                  <c:v>4.8800048828130116</c:v>
                </c:pt>
                <c:pt idx="4072">
                  <c:v>4.8599853515630116</c:v>
                </c:pt>
                <c:pt idx="4073">
                  <c:v>4.8299865722660229</c:v>
                </c:pt>
                <c:pt idx="4074">
                  <c:v>4.8299865722660229</c:v>
                </c:pt>
                <c:pt idx="4075">
                  <c:v>4.8599853515630116</c:v>
                </c:pt>
                <c:pt idx="4076">
                  <c:v>4.9400024414060226</c:v>
                </c:pt>
                <c:pt idx="4077">
                  <c:v>5.2699890136719887</c:v>
                </c:pt>
                <c:pt idx="4078">
                  <c:v>5.6600036621089771</c:v>
                </c:pt>
                <c:pt idx="4079">
                  <c:v>5.4700012207030113</c:v>
                </c:pt>
                <c:pt idx="4080">
                  <c:v>5.25</c:v>
                </c:pt>
                <c:pt idx="4081">
                  <c:v>5.0099792480469887</c:v>
                </c:pt>
                <c:pt idx="4082">
                  <c:v>4.9299926757810226</c:v>
                </c:pt>
                <c:pt idx="4083">
                  <c:v>5.2099914550780113</c:v>
                </c:pt>
                <c:pt idx="4084">
                  <c:v>5.3800048828130116</c:v>
                </c:pt>
                <c:pt idx="4085">
                  <c:v>5.4100036621089771</c:v>
                </c:pt>
                <c:pt idx="4086">
                  <c:v>5.4400024414060226</c:v>
                </c:pt>
                <c:pt idx="4087">
                  <c:v>5.4199829101560226</c:v>
                </c:pt>
                <c:pt idx="4088">
                  <c:v>5.1600036621089771</c:v>
                </c:pt>
                <c:pt idx="4089">
                  <c:v>5.2899780273439774</c:v>
                </c:pt>
                <c:pt idx="4090">
                  <c:v>4.8399963378910229</c:v>
                </c:pt>
                <c:pt idx="4091">
                  <c:v>4.8599853515630116</c:v>
                </c:pt>
                <c:pt idx="4092">
                  <c:v>4.9700012207030113</c:v>
                </c:pt>
                <c:pt idx="4093">
                  <c:v>5.0699768066410229</c:v>
                </c:pt>
                <c:pt idx="4094">
                  <c:v>5.0299987792969887</c:v>
                </c:pt>
                <c:pt idx="4095">
                  <c:v>4.9700012207030113</c:v>
                </c:pt>
                <c:pt idx="4096">
                  <c:v>4.97998046875</c:v>
                </c:pt>
                <c:pt idx="4097">
                  <c:v>5.0099792480469887</c:v>
                </c:pt>
                <c:pt idx="4098">
                  <c:v>4.7999877929689774</c:v>
                </c:pt>
                <c:pt idx="4099">
                  <c:v>4.8999938964839771</c:v>
                </c:pt>
                <c:pt idx="4100">
                  <c:v>5.0099792480469887</c:v>
                </c:pt>
                <c:pt idx="4101">
                  <c:v>4.8399963378910229</c:v>
                </c:pt>
                <c:pt idx="4102">
                  <c:v>4.9100036621089771</c:v>
                </c:pt>
                <c:pt idx="4103">
                  <c:v>4.8599853515630116</c:v>
                </c:pt>
                <c:pt idx="4104">
                  <c:v>4.97998046875</c:v>
                </c:pt>
                <c:pt idx="4105">
                  <c:v>4.9400024414060226</c:v>
                </c:pt>
                <c:pt idx="4106">
                  <c:v>4.8499755859380116</c:v>
                </c:pt>
                <c:pt idx="4107">
                  <c:v>4.7899780273439774</c:v>
                </c:pt>
                <c:pt idx="4108">
                  <c:v>4.8599853515630116</c:v>
                </c:pt>
                <c:pt idx="4109">
                  <c:v>5.0699768066410229</c:v>
                </c:pt>
                <c:pt idx="4110">
                  <c:v>5.4400024414060226</c:v>
                </c:pt>
                <c:pt idx="4111">
                  <c:v>5.2200012207030113</c:v>
                </c:pt>
                <c:pt idx="4112">
                  <c:v>5.6799926757810226</c:v>
                </c:pt>
                <c:pt idx="4113">
                  <c:v>5.4599914550780113</c:v>
                </c:pt>
                <c:pt idx="4114">
                  <c:v>5.1900024414060226</c:v>
                </c:pt>
                <c:pt idx="4115">
                  <c:v>5.2699890136719887</c:v>
                </c:pt>
                <c:pt idx="4116">
                  <c:v>5.1600036621089771</c:v>
                </c:pt>
                <c:pt idx="4117">
                  <c:v>5.0499877929689774</c:v>
                </c:pt>
                <c:pt idx="4118">
                  <c:v>5.0299987792969887</c:v>
                </c:pt>
                <c:pt idx="4119">
                  <c:v>5.1399841308589771</c:v>
                </c:pt>
                <c:pt idx="4120">
                  <c:v>5.0599975585939774</c:v>
                </c:pt>
                <c:pt idx="4121">
                  <c:v>4.8499755859380116</c:v>
                </c:pt>
                <c:pt idx="4122">
                  <c:v>4.9199829101560226</c:v>
                </c:pt>
                <c:pt idx="4123">
                  <c:v>5.1999816894530113</c:v>
                </c:pt>
                <c:pt idx="4124">
                  <c:v>4.9700012207030113</c:v>
                </c:pt>
                <c:pt idx="4125">
                  <c:v>4.989990234375</c:v>
                </c:pt>
                <c:pt idx="4126">
                  <c:v>4.7099914550780113</c:v>
                </c:pt>
                <c:pt idx="4127">
                  <c:v>4.6699829101560226</c:v>
                </c:pt>
                <c:pt idx="4128">
                  <c:v>4.7200012207030113</c:v>
                </c:pt>
                <c:pt idx="4129">
                  <c:v>4.6699829101560226</c:v>
                </c:pt>
                <c:pt idx="4130">
                  <c:v>4.6600036621089771</c:v>
                </c:pt>
                <c:pt idx="4131">
                  <c:v>4.6300048828130116</c:v>
                </c:pt>
                <c:pt idx="4132">
                  <c:v>4.6399841308589771</c:v>
                </c:pt>
                <c:pt idx="4133">
                  <c:v>4.8899841308589771</c:v>
                </c:pt>
                <c:pt idx="4134">
                  <c:v>4.97998046875</c:v>
                </c:pt>
                <c:pt idx="4135">
                  <c:v>5.6099853515630116</c:v>
                </c:pt>
                <c:pt idx="4136">
                  <c:v>5.6300048828130116</c:v>
                </c:pt>
                <c:pt idx="4137">
                  <c:v>5.3800048828130116</c:v>
                </c:pt>
                <c:pt idx="4138">
                  <c:v>5.1799926757810226</c:v>
                </c:pt>
                <c:pt idx="4139">
                  <c:v>5.0299987792969887</c:v>
                </c:pt>
                <c:pt idx="4140">
                  <c:v>4.9299926757810226</c:v>
                </c:pt>
                <c:pt idx="4141">
                  <c:v>5.0699768066410229</c:v>
                </c:pt>
                <c:pt idx="4142">
                  <c:v>5.2200012207030113</c:v>
                </c:pt>
                <c:pt idx="4143">
                  <c:v>5.1699829101560226</c:v>
                </c:pt>
                <c:pt idx="4144">
                  <c:v>5.1799926757810226</c:v>
                </c:pt>
                <c:pt idx="4145">
                  <c:v>5.22998046875</c:v>
                </c:pt>
                <c:pt idx="4146">
                  <c:v>5.0799865722660229</c:v>
                </c:pt>
                <c:pt idx="4147">
                  <c:v>5.0499877929689774</c:v>
                </c:pt>
                <c:pt idx="4148">
                  <c:v>5.0499877929689774</c:v>
                </c:pt>
                <c:pt idx="4149">
                  <c:v>5.1799926757810226</c:v>
                </c:pt>
                <c:pt idx="4150">
                  <c:v>4.97998046875</c:v>
                </c:pt>
                <c:pt idx="4151">
                  <c:v>5.0299987792969887</c:v>
                </c:pt>
                <c:pt idx="4152">
                  <c:v>5.1399841308589771</c:v>
                </c:pt>
                <c:pt idx="4153">
                  <c:v>5.1199951171880116</c:v>
                </c:pt>
                <c:pt idx="4154">
                  <c:v>5.0499877929689774</c:v>
                </c:pt>
                <c:pt idx="4155">
                  <c:v>5.1399841308589771</c:v>
                </c:pt>
                <c:pt idx="4156">
                  <c:v>5.1399841308589771</c:v>
                </c:pt>
                <c:pt idx="4157">
                  <c:v>5.0199890136719887</c:v>
                </c:pt>
                <c:pt idx="4158">
                  <c:v>4.8199768066410229</c:v>
                </c:pt>
                <c:pt idx="4159">
                  <c:v>4.6999816894530113</c:v>
                </c:pt>
                <c:pt idx="4160">
                  <c:v>4.7899780273439774</c:v>
                </c:pt>
                <c:pt idx="4161">
                  <c:v>4.8899841308589771</c:v>
                </c:pt>
                <c:pt idx="4162">
                  <c:v>4.9199829101560226</c:v>
                </c:pt>
                <c:pt idx="4163">
                  <c:v>4.8299865722660229</c:v>
                </c:pt>
                <c:pt idx="4164">
                  <c:v>4.8399963378910229</c:v>
                </c:pt>
                <c:pt idx="4165">
                  <c:v>4.5999755859380116</c:v>
                </c:pt>
                <c:pt idx="4166">
                  <c:v>4.5299987792969887</c:v>
                </c:pt>
                <c:pt idx="4167">
                  <c:v>4.6999816894530113</c:v>
                </c:pt>
                <c:pt idx="4168">
                  <c:v>4.8800048828130116</c:v>
                </c:pt>
                <c:pt idx="4169">
                  <c:v>4.9499816894530113</c:v>
                </c:pt>
                <c:pt idx="4170">
                  <c:v>4.9499816894530113</c:v>
                </c:pt>
                <c:pt idx="4171">
                  <c:v>4.989990234375</c:v>
                </c:pt>
                <c:pt idx="4172">
                  <c:v>4.9299926757810226</c:v>
                </c:pt>
                <c:pt idx="4173">
                  <c:v>4.8599853515630116</c:v>
                </c:pt>
                <c:pt idx="4174">
                  <c:v>4.7899780273439774</c:v>
                </c:pt>
                <c:pt idx="4175">
                  <c:v>4.739990234375</c:v>
                </c:pt>
                <c:pt idx="4176">
                  <c:v>4.7699890136719887</c:v>
                </c:pt>
                <c:pt idx="4177">
                  <c:v>4.7999877929689774</c:v>
                </c:pt>
                <c:pt idx="4178">
                  <c:v>4.8099975585939774</c:v>
                </c:pt>
                <c:pt idx="4179">
                  <c:v>4.8299865722660229</c:v>
                </c:pt>
                <c:pt idx="4180">
                  <c:v>4.7899780273439774</c:v>
                </c:pt>
                <c:pt idx="4181">
                  <c:v>4.7799987792969887</c:v>
                </c:pt>
                <c:pt idx="4182">
                  <c:v>4.8399963378910229</c:v>
                </c:pt>
                <c:pt idx="4183">
                  <c:v>4.8499755859380116</c:v>
                </c:pt>
                <c:pt idx="4184">
                  <c:v>4.7899780273439774</c:v>
                </c:pt>
                <c:pt idx="4185">
                  <c:v>4.8299865722660229</c:v>
                </c:pt>
                <c:pt idx="4186">
                  <c:v>4.8999938964839771</c:v>
                </c:pt>
                <c:pt idx="4187">
                  <c:v>4.97998046875</c:v>
                </c:pt>
                <c:pt idx="4188">
                  <c:v>4.9700012207030113</c:v>
                </c:pt>
                <c:pt idx="4189">
                  <c:v>4.9199829101560226</c:v>
                </c:pt>
                <c:pt idx="4190">
                  <c:v>4.7699890136719887</c:v>
                </c:pt>
                <c:pt idx="4191">
                  <c:v>4.8199768066410229</c:v>
                </c:pt>
                <c:pt idx="4192">
                  <c:v>4.9299926757810226</c:v>
                </c:pt>
                <c:pt idx="4193">
                  <c:v>4.9199829101560226</c:v>
                </c:pt>
                <c:pt idx="4194">
                  <c:v>4.9700012207030113</c:v>
                </c:pt>
                <c:pt idx="4195">
                  <c:v>4.9299926757810226</c:v>
                </c:pt>
                <c:pt idx="4196">
                  <c:v>4.8699951171880116</c:v>
                </c:pt>
                <c:pt idx="4197">
                  <c:v>4.8299865722660229</c:v>
                </c:pt>
                <c:pt idx="4198">
                  <c:v>4.8099975585939774</c:v>
                </c:pt>
                <c:pt idx="4199">
                  <c:v>4.739990234375</c:v>
                </c:pt>
                <c:pt idx="4200">
                  <c:v>4.7599792480469887</c:v>
                </c:pt>
                <c:pt idx="4201">
                  <c:v>4.7899780273439774</c:v>
                </c:pt>
                <c:pt idx="4202">
                  <c:v>4.7999877929689774</c:v>
                </c:pt>
                <c:pt idx="4203">
                  <c:v>4.8499755859380116</c:v>
                </c:pt>
                <c:pt idx="4204">
                  <c:v>4.8999938964839771</c:v>
                </c:pt>
                <c:pt idx="4205">
                  <c:v>4.9199829101560226</c:v>
                </c:pt>
                <c:pt idx="4206">
                  <c:v>4.9700012207030113</c:v>
                </c:pt>
                <c:pt idx="4207">
                  <c:v>4.8800048828130116</c:v>
                </c:pt>
                <c:pt idx="4208">
                  <c:v>4.9100036621089771</c:v>
                </c:pt>
                <c:pt idx="4209">
                  <c:v>5.0199890136719887</c:v>
                </c:pt>
                <c:pt idx="4210">
                  <c:v>4.989990234375</c:v>
                </c:pt>
                <c:pt idx="4211">
                  <c:v>5.0299987792969887</c:v>
                </c:pt>
                <c:pt idx="4212">
                  <c:v>5</c:v>
                </c:pt>
                <c:pt idx="4213">
                  <c:v>5.0099792480469887</c:v>
                </c:pt>
                <c:pt idx="4214">
                  <c:v>4.9499816894530113</c:v>
                </c:pt>
                <c:pt idx="4215">
                  <c:v>4.9299926757810226</c:v>
                </c:pt>
                <c:pt idx="4216">
                  <c:v>4.9199829101560226</c:v>
                </c:pt>
                <c:pt idx="4217">
                  <c:v>4.9499816894530113</c:v>
                </c:pt>
                <c:pt idx="4218">
                  <c:v>4.9400024414060226</c:v>
                </c:pt>
                <c:pt idx="4219">
                  <c:v>4.9199829101560226</c:v>
                </c:pt>
                <c:pt idx="4220">
                  <c:v>4.8800048828130116</c:v>
                </c:pt>
                <c:pt idx="4221">
                  <c:v>4.8699951171880116</c:v>
                </c:pt>
                <c:pt idx="4222">
                  <c:v>4.8800048828130116</c:v>
                </c:pt>
                <c:pt idx="4223">
                  <c:v>4.8099975585939774</c:v>
                </c:pt>
                <c:pt idx="4224">
                  <c:v>4.8399963378910229</c:v>
                </c:pt>
                <c:pt idx="4225">
                  <c:v>4.9199829101560226</c:v>
                </c:pt>
                <c:pt idx="4226">
                  <c:v>5.0199890136719887</c:v>
                </c:pt>
                <c:pt idx="4227">
                  <c:v>4.9599914550780113</c:v>
                </c:pt>
                <c:pt idx="4228">
                  <c:v>4.9400024414060226</c:v>
                </c:pt>
                <c:pt idx="4229">
                  <c:v>4.9700012207030113</c:v>
                </c:pt>
                <c:pt idx="4230">
                  <c:v>4.9599914550780113</c:v>
                </c:pt>
                <c:pt idx="4231">
                  <c:v>4.9299926757810226</c:v>
                </c:pt>
                <c:pt idx="4232">
                  <c:v>4.8800048828130116</c:v>
                </c:pt>
                <c:pt idx="4233">
                  <c:v>4.9199829101560226</c:v>
                </c:pt>
                <c:pt idx="4234">
                  <c:v>4.8800048828130116</c:v>
                </c:pt>
                <c:pt idx="4235">
                  <c:v>4.8099975585939774</c:v>
                </c:pt>
                <c:pt idx="4236">
                  <c:v>4.7999877929689774</c:v>
                </c:pt>
                <c:pt idx="4237">
                  <c:v>4.8299865722660229</c:v>
                </c:pt>
                <c:pt idx="4238">
                  <c:v>4.8399963378910229</c:v>
                </c:pt>
                <c:pt idx="4239">
                  <c:v>4.8599853515630116</c:v>
                </c:pt>
                <c:pt idx="4240">
                  <c:v>4.9100036621089771</c:v>
                </c:pt>
                <c:pt idx="4241">
                  <c:v>4.9599914550780113</c:v>
                </c:pt>
                <c:pt idx="4242">
                  <c:v>4.9499816894530113</c:v>
                </c:pt>
                <c:pt idx="4243">
                  <c:v>4.9599914550780113</c:v>
                </c:pt>
                <c:pt idx="4244">
                  <c:v>4.97998046875</c:v>
                </c:pt>
                <c:pt idx="4245">
                  <c:v>4.8800048828130116</c:v>
                </c:pt>
                <c:pt idx="4246">
                  <c:v>4.8299865722660229</c:v>
                </c:pt>
                <c:pt idx="4247">
                  <c:v>4.7599792480469887</c:v>
                </c:pt>
                <c:pt idx="4248">
                  <c:v>4.7200012207030113</c:v>
                </c:pt>
                <c:pt idx="4249">
                  <c:v>4.6999816894530113</c:v>
                </c:pt>
                <c:pt idx="4250">
                  <c:v>4.7599792480469887</c:v>
                </c:pt>
                <c:pt idx="4251">
                  <c:v>4.7699890136719887</c:v>
                </c:pt>
                <c:pt idx="4252">
                  <c:v>4.6799926757810226</c:v>
                </c:pt>
                <c:pt idx="4253">
                  <c:v>4.6499938964839771</c:v>
                </c:pt>
                <c:pt idx="4254">
                  <c:v>4.6799926757810226</c:v>
                </c:pt>
                <c:pt idx="4255">
                  <c:v>4.75</c:v>
                </c:pt>
                <c:pt idx="4256">
                  <c:v>4.8099975585939774</c:v>
                </c:pt>
                <c:pt idx="4257">
                  <c:v>4.8199768066410229</c:v>
                </c:pt>
                <c:pt idx="4258">
                  <c:v>4.8299865722660229</c:v>
                </c:pt>
                <c:pt idx="4259">
                  <c:v>4.9199829101560226</c:v>
                </c:pt>
                <c:pt idx="4260">
                  <c:v>4.9400024414060226</c:v>
                </c:pt>
                <c:pt idx="4261">
                  <c:v>4.9599914550780113</c:v>
                </c:pt>
                <c:pt idx="4262">
                  <c:v>4.8800048828130116</c:v>
                </c:pt>
                <c:pt idx="4263">
                  <c:v>4.7799987792969887</c:v>
                </c:pt>
                <c:pt idx="4264">
                  <c:v>4.7799987792969887</c:v>
                </c:pt>
                <c:pt idx="4265">
                  <c:v>4.8999938964839771</c:v>
                </c:pt>
                <c:pt idx="4266">
                  <c:v>5.0299987792969887</c:v>
                </c:pt>
                <c:pt idx="4267">
                  <c:v>4.6999816894530113</c:v>
                </c:pt>
                <c:pt idx="4268">
                  <c:v>4.5799865722660229</c:v>
                </c:pt>
                <c:pt idx="4269">
                  <c:v>4.6600036621089771</c:v>
                </c:pt>
                <c:pt idx="4270">
                  <c:v>4.6900024414060226</c:v>
                </c:pt>
                <c:pt idx="4271">
                  <c:v>4.6999816894530113</c:v>
                </c:pt>
                <c:pt idx="4272">
                  <c:v>4.7200012207030113</c:v>
                </c:pt>
                <c:pt idx="4273">
                  <c:v>4.8299865722660229</c:v>
                </c:pt>
                <c:pt idx="4274">
                  <c:v>4.8399963378910229</c:v>
                </c:pt>
                <c:pt idx="4275">
                  <c:v>4.8399963378910229</c:v>
                </c:pt>
                <c:pt idx="4276">
                  <c:v>4.7799987792969887</c:v>
                </c:pt>
                <c:pt idx="4277">
                  <c:v>4.8199768066410229</c:v>
                </c:pt>
                <c:pt idx="4278">
                  <c:v>4.8199768066410229</c:v>
                </c:pt>
                <c:pt idx="4279">
                  <c:v>4.8699951171880116</c:v>
                </c:pt>
                <c:pt idx="4280">
                  <c:v>4.6999816894530113</c:v>
                </c:pt>
                <c:pt idx="4281">
                  <c:v>4.8999938964839771</c:v>
                </c:pt>
                <c:pt idx="4282">
                  <c:v>4.739990234375</c:v>
                </c:pt>
                <c:pt idx="4283">
                  <c:v>4.6300048828130116</c:v>
                </c:pt>
                <c:pt idx="4284">
                  <c:v>4.6699829101560226</c:v>
                </c:pt>
                <c:pt idx="4285">
                  <c:v>4.6699829101560226</c:v>
                </c:pt>
                <c:pt idx="4286">
                  <c:v>4.6699829101560226</c:v>
                </c:pt>
                <c:pt idx="4287">
                  <c:v>4.6699829101560226</c:v>
                </c:pt>
                <c:pt idx="4288">
                  <c:v>4.7200012207030113</c:v>
                </c:pt>
                <c:pt idx="4289">
                  <c:v>4.6199951171880116</c:v>
                </c:pt>
                <c:pt idx="4290">
                  <c:v>4.6600036621089771</c:v>
                </c:pt>
                <c:pt idx="4291">
                  <c:v>4.6799926757810226</c:v>
                </c:pt>
                <c:pt idx="4292">
                  <c:v>4.72998046875</c:v>
                </c:pt>
                <c:pt idx="4293">
                  <c:v>4.7799987792969887</c:v>
                </c:pt>
                <c:pt idx="4294">
                  <c:v>4.6699829101560226</c:v>
                </c:pt>
                <c:pt idx="4295">
                  <c:v>4.6300048828130116</c:v>
                </c:pt>
                <c:pt idx="4296">
                  <c:v>4.6099853515630116</c:v>
                </c:pt>
                <c:pt idx="4297">
                  <c:v>4.6300048828130116</c:v>
                </c:pt>
                <c:pt idx="4298">
                  <c:v>4.6499938964839771</c:v>
                </c:pt>
                <c:pt idx="4299">
                  <c:v>4.7899780273439774</c:v>
                </c:pt>
                <c:pt idx="4300">
                  <c:v>4.8899841308589771</c:v>
                </c:pt>
                <c:pt idx="4301">
                  <c:v>5.0399780273439774</c:v>
                </c:pt>
                <c:pt idx="4302">
                  <c:v>5.0999755859380116</c:v>
                </c:pt>
                <c:pt idx="4303">
                  <c:v>5.0299987792969887</c:v>
                </c:pt>
                <c:pt idx="4304">
                  <c:v>4.8899841308589771</c:v>
                </c:pt>
                <c:pt idx="4305">
                  <c:v>4.989990234375</c:v>
                </c:pt>
                <c:pt idx="4306">
                  <c:v>4.9100036621089771</c:v>
                </c:pt>
                <c:pt idx="4307">
                  <c:v>4.8399963378910229</c:v>
                </c:pt>
                <c:pt idx="4308">
                  <c:v>4.75</c:v>
                </c:pt>
                <c:pt idx="4309">
                  <c:v>4.75</c:v>
                </c:pt>
                <c:pt idx="4310">
                  <c:v>4.7799987792969887</c:v>
                </c:pt>
                <c:pt idx="4311">
                  <c:v>4.8199768066410229</c:v>
                </c:pt>
                <c:pt idx="4312">
                  <c:v>4.8099975585939774</c:v>
                </c:pt>
                <c:pt idx="4313">
                  <c:v>4.8199768066410229</c:v>
                </c:pt>
                <c:pt idx="4314">
                  <c:v>4.7599792480469887</c:v>
                </c:pt>
                <c:pt idx="4315">
                  <c:v>4.8499755859380116</c:v>
                </c:pt>
                <c:pt idx="4316">
                  <c:v>4.6600036621089771</c:v>
                </c:pt>
                <c:pt idx="4317">
                  <c:v>4.6900024414060226</c:v>
                </c:pt>
                <c:pt idx="4318">
                  <c:v>4.6600036621089771</c:v>
                </c:pt>
                <c:pt idx="4319">
                  <c:v>4.7899780273439774</c:v>
                </c:pt>
                <c:pt idx="4320">
                  <c:v>4.7799987792969887</c:v>
                </c:pt>
                <c:pt idx="4321">
                  <c:v>4.6699829101560226</c:v>
                </c:pt>
                <c:pt idx="4322">
                  <c:v>4.7999877929689774</c:v>
                </c:pt>
                <c:pt idx="4323">
                  <c:v>4.8800048828130116</c:v>
                </c:pt>
                <c:pt idx="4324">
                  <c:v>4.7999877929689774</c:v>
                </c:pt>
                <c:pt idx="4325">
                  <c:v>4.9199829101560226</c:v>
                </c:pt>
                <c:pt idx="4326">
                  <c:v>5.2999877929689774</c:v>
                </c:pt>
                <c:pt idx="4327">
                  <c:v>5.47998046875</c:v>
                </c:pt>
                <c:pt idx="4328">
                  <c:v>5.2099914550780113</c:v>
                </c:pt>
                <c:pt idx="4329">
                  <c:v>4.97998046875</c:v>
                </c:pt>
                <c:pt idx="4330">
                  <c:v>4.8499755859380116</c:v>
                </c:pt>
                <c:pt idx="4331">
                  <c:v>4.9400024414060226</c:v>
                </c:pt>
                <c:pt idx="4332">
                  <c:v>4.7899780273439774</c:v>
                </c:pt>
                <c:pt idx="4333">
                  <c:v>4.6999816894530113</c:v>
                </c:pt>
                <c:pt idx="4334">
                  <c:v>4.8099975585939774</c:v>
                </c:pt>
                <c:pt idx="4335">
                  <c:v>5.3099975585939774</c:v>
                </c:pt>
                <c:pt idx="4336">
                  <c:v>5.5</c:v>
                </c:pt>
                <c:pt idx="4337">
                  <c:v>5.5099792480469887</c:v>
                </c:pt>
                <c:pt idx="4338">
                  <c:v>5.489990234375</c:v>
                </c:pt>
                <c:pt idx="4339">
                  <c:v>5.3599853515630116</c:v>
                </c:pt>
                <c:pt idx="4340">
                  <c:v>5.1900024414060226</c:v>
                </c:pt>
                <c:pt idx="4341">
                  <c:v>5.0599975585939774</c:v>
                </c:pt>
                <c:pt idx="4342">
                  <c:v>5.0999755859380116</c:v>
                </c:pt>
                <c:pt idx="4343">
                  <c:v>5.2200012207030113</c:v>
                </c:pt>
                <c:pt idx="4344">
                  <c:v>5.25</c:v>
                </c:pt>
                <c:pt idx="4345">
                  <c:v>5.3199768066410229</c:v>
                </c:pt>
                <c:pt idx="4346">
                  <c:v>5.2899780273439774</c:v>
                </c:pt>
                <c:pt idx="4347">
                  <c:v>5.2699890136719887</c:v>
                </c:pt>
                <c:pt idx="4348">
                  <c:v>5.0799865722660229</c:v>
                </c:pt>
                <c:pt idx="4349">
                  <c:v>4.9299926757810226</c:v>
                </c:pt>
                <c:pt idx="4350">
                  <c:v>4.5199890136719887</c:v>
                </c:pt>
                <c:pt idx="4351">
                  <c:v>4.47998046875</c:v>
                </c:pt>
                <c:pt idx="4352">
                  <c:v>4.5899963378910229</c:v>
                </c:pt>
                <c:pt idx="4353">
                  <c:v>4.7099914550780113</c:v>
                </c:pt>
                <c:pt idx="4354">
                  <c:v>4.7599792480469887</c:v>
                </c:pt>
                <c:pt idx="4355">
                  <c:v>4.8999938964839771</c:v>
                </c:pt>
                <c:pt idx="4356">
                  <c:v>5.2899780273439774</c:v>
                </c:pt>
                <c:pt idx="4357">
                  <c:v>5.5199890136719887</c:v>
                </c:pt>
                <c:pt idx="4358">
                  <c:v>5.25</c:v>
                </c:pt>
                <c:pt idx="4359">
                  <c:v>5.0599975585939774</c:v>
                </c:pt>
                <c:pt idx="4360">
                  <c:v>4.9599914550780113</c:v>
                </c:pt>
                <c:pt idx="4361">
                  <c:v>4.8899841308589771</c:v>
                </c:pt>
                <c:pt idx="4362">
                  <c:v>4.75</c:v>
                </c:pt>
                <c:pt idx="4363">
                  <c:v>4.8399963378910229</c:v>
                </c:pt>
                <c:pt idx="4364">
                  <c:v>4.8899841308589771</c:v>
                </c:pt>
                <c:pt idx="4365">
                  <c:v>5.0299987792969887</c:v>
                </c:pt>
                <c:pt idx="4366">
                  <c:v>5.0199890136719887</c:v>
                </c:pt>
                <c:pt idx="4367">
                  <c:v>5.1499938964839771</c:v>
                </c:pt>
                <c:pt idx="4368">
                  <c:v>5.1900024414060226</c:v>
                </c:pt>
                <c:pt idx="4369">
                  <c:v>5.2999877929689774</c:v>
                </c:pt>
                <c:pt idx="4370">
                  <c:v>4.9700012207030113</c:v>
                </c:pt>
                <c:pt idx="4371">
                  <c:v>5.0899963378910229</c:v>
                </c:pt>
                <c:pt idx="4372">
                  <c:v>5.22998046875</c:v>
                </c:pt>
                <c:pt idx="4373">
                  <c:v>5.1099853515630116</c:v>
                </c:pt>
                <c:pt idx="4374">
                  <c:v>4.9299926757810226</c:v>
                </c:pt>
                <c:pt idx="4375">
                  <c:v>4.739990234375</c:v>
                </c:pt>
                <c:pt idx="4376">
                  <c:v>4.72998046875</c:v>
                </c:pt>
                <c:pt idx="4377">
                  <c:v>4.8499755859380116</c:v>
                </c:pt>
                <c:pt idx="4378">
                  <c:v>4.7599792480469887</c:v>
                </c:pt>
                <c:pt idx="4379">
                  <c:v>4.6499938964839771</c:v>
                </c:pt>
                <c:pt idx="4380">
                  <c:v>4.5899963378910229</c:v>
                </c:pt>
                <c:pt idx="4381">
                  <c:v>4.6499938964839771</c:v>
                </c:pt>
                <c:pt idx="4382">
                  <c:v>4.6399841308589771</c:v>
                </c:pt>
                <c:pt idx="4383">
                  <c:v>4.6799926757810226</c:v>
                </c:pt>
                <c:pt idx="4384">
                  <c:v>4.5399780273439774</c:v>
                </c:pt>
                <c:pt idx="4385">
                  <c:v>4.5699768066410229</c:v>
                </c:pt>
                <c:pt idx="4386">
                  <c:v>4.5999755859380116</c:v>
                </c:pt>
                <c:pt idx="4387">
                  <c:v>4.7099914550780113</c:v>
                </c:pt>
                <c:pt idx="4388">
                  <c:v>4.8499755859380116</c:v>
                </c:pt>
                <c:pt idx="4389">
                  <c:v>5.239990234375</c:v>
                </c:pt>
                <c:pt idx="4390">
                  <c:v>5.0399780273439774</c:v>
                </c:pt>
                <c:pt idx="4391">
                  <c:v>4.8199768066410229</c:v>
                </c:pt>
                <c:pt idx="4392">
                  <c:v>5.0599975585939774</c:v>
                </c:pt>
                <c:pt idx="4393">
                  <c:v>4.8999938964839771</c:v>
                </c:pt>
                <c:pt idx="4394">
                  <c:v>4.5</c:v>
                </c:pt>
                <c:pt idx="4395">
                  <c:v>4.4199829101560226</c:v>
                </c:pt>
                <c:pt idx="4396">
                  <c:v>4.6199951171880116</c:v>
                </c:pt>
                <c:pt idx="4397">
                  <c:v>4.97998046875</c:v>
                </c:pt>
                <c:pt idx="4398">
                  <c:v>4.8499755859380116</c:v>
                </c:pt>
                <c:pt idx="4399">
                  <c:v>4.7699890136719887</c:v>
                </c:pt>
                <c:pt idx="4400">
                  <c:v>4.6999816894530113</c:v>
                </c:pt>
                <c:pt idx="4401">
                  <c:v>4.6600036621089771</c:v>
                </c:pt>
                <c:pt idx="4402">
                  <c:v>4.8099975585939774</c:v>
                </c:pt>
                <c:pt idx="4403">
                  <c:v>4.8299865722660229</c:v>
                </c:pt>
                <c:pt idx="4404">
                  <c:v>4.9199829101560226</c:v>
                </c:pt>
                <c:pt idx="4405">
                  <c:v>4.97998046875</c:v>
                </c:pt>
                <c:pt idx="4406">
                  <c:v>4.9499816894530113</c:v>
                </c:pt>
                <c:pt idx="4407">
                  <c:v>4.75</c:v>
                </c:pt>
                <c:pt idx="4408">
                  <c:v>4.7799987792969887</c:v>
                </c:pt>
                <c:pt idx="4409">
                  <c:v>4.8899841308589771</c:v>
                </c:pt>
                <c:pt idx="4410">
                  <c:v>5.1900024414060226</c:v>
                </c:pt>
                <c:pt idx="4411">
                  <c:v>5.3899841308589771</c:v>
                </c:pt>
                <c:pt idx="4412">
                  <c:v>5.3699951171880116</c:v>
                </c:pt>
                <c:pt idx="4413">
                  <c:v>5.0199890136719887</c:v>
                </c:pt>
                <c:pt idx="4414">
                  <c:v>4.8099975585939774</c:v>
                </c:pt>
                <c:pt idx="4415">
                  <c:v>4.8699951171880116</c:v>
                </c:pt>
                <c:pt idx="4416">
                  <c:v>4.8699951171880116</c:v>
                </c:pt>
                <c:pt idx="4417">
                  <c:v>4.9100036621089771</c:v>
                </c:pt>
                <c:pt idx="4418">
                  <c:v>5.3299865722660229</c:v>
                </c:pt>
                <c:pt idx="4419">
                  <c:v>5.5</c:v>
                </c:pt>
                <c:pt idx="4420">
                  <c:v>5.3599853515630116</c:v>
                </c:pt>
                <c:pt idx="4421">
                  <c:v>5.2899780273439774</c:v>
                </c:pt>
                <c:pt idx="4422">
                  <c:v>5.239990234375</c:v>
                </c:pt>
                <c:pt idx="4423">
                  <c:v>5.1999816894530113</c:v>
                </c:pt>
                <c:pt idx="4424">
                  <c:v>4.9499816894530113</c:v>
                </c:pt>
                <c:pt idx="4425">
                  <c:v>4.8599853515630116</c:v>
                </c:pt>
                <c:pt idx="4426">
                  <c:v>4.8399963378910229</c:v>
                </c:pt>
                <c:pt idx="4427">
                  <c:v>4.9100036621089771</c:v>
                </c:pt>
                <c:pt idx="4428">
                  <c:v>5.0299987792969887</c:v>
                </c:pt>
                <c:pt idx="4429">
                  <c:v>5.0399780273439774</c:v>
                </c:pt>
                <c:pt idx="4430">
                  <c:v>5.0599975585939774</c:v>
                </c:pt>
                <c:pt idx="4431">
                  <c:v>5.2999877929689774</c:v>
                </c:pt>
                <c:pt idx="4432">
                  <c:v>5.25</c:v>
                </c:pt>
                <c:pt idx="4433">
                  <c:v>5.22998046875</c:v>
                </c:pt>
                <c:pt idx="4434">
                  <c:v>5.5099792480469887</c:v>
                </c:pt>
                <c:pt idx="4435">
                  <c:v>5.3499755859380116</c:v>
                </c:pt>
                <c:pt idx="4436">
                  <c:v>5.1499938964839771</c:v>
                </c:pt>
                <c:pt idx="4437">
                  <c:v>5.0599975585939774</c:v>
                </c:pt>
                <c:pt idx="4438">
                  <c:v>4.9100036621089771</c:v>
                </c:pt>
                <c:pt idx="4439">
                  <c:v>5.1900024414060226</c:v>
                </c:pt>
                <c:pt idx="4440">
                  <c:v>5.3199768066410229</c:v>
                </c:pt>
                <c:pt idx="4441">
                  <c:v>5.2699890136719887</c:v>
                </c:pt>
                <c:pt idx="4442">
                  <c:v>5.1600036621089771</c:v>
                </c:pt>
                <c:pt idx="4443">
                  <c:v>4.6399841308589771</c:v>
                </c:pt>
                <c:pt idx="4444">
                  <c:v>4.6300048828130116</c:v>
                </c:pt>
                <c:pt idx="4445">
                  <c:v>4.72998046875</c:v>
                </c:pt>
                <c:pt idx="4446">
                  <c:v>4.7799987792969887</c:v>
                </c:pt>
                <c:pt idx="4447">
                  <c:v>4.7599792480469887</c:v>
                </c:pt>
                <c:pt idx="4448">
                  <c:v>4.7799987792969887</c:v>
                </c:pt>
                <c:pt idx="4449">
                  <c:v>4.8899841308589771</c:v>
                </c:pt>
                <c:pt idx="4450">
                  <c:v>5.0599975585939774</c:v>
                </c:pt>
                <c:pt idx="4451">
                  <c:v>5.1199951171880116</c:v>
                </c:pt>
                <c:pt idx="4452">
                  <c:v>5.1499938964839771</c:v>
                </c:pt>
                <c:pt idx="4453">
                  <c:v>5.0699768066410229</c:v>
                </c:pt>
                <c:pt idx="4454">
                  <c:v>4.9400024414060226</c:v>
                </c:pt>
                <c:pt idx="4455">
                  <c:v>5.1199951171880116</c:v>
                </c:pt>
                <c:pt idx="4456">
                  <c:v>5</c:v>
                </c:pt>
                <c:pt idx="4457">
                  <c:v>4.97998046875</c:v>
                </c:pt>
                <c:pt idx="4458">
                  <c:v>5.0899963378910229</c:v>
                </c:pt>
                <c:pt idx="4459">
                  <c:v>5.1699829101560226</c:v>
                </c:pt>
                <c:pt idx="4460">
                  <c:v>5</c:v>
                </c:pt>
                <c:pt idx="4461">
                  <c:v>5.1300048828130116</c:v>
                </c:pt>
                <c:pt idx="4462">
                  <c:v>5.0199890136719887</c:v>
                </c:pt>
                <c:pt idx="4463">
                  <c:v>5.0199890136719887</c:v>
                </c:pt>
                <c:pt idx="4464">
                  <c:v>5.0499877929689774</c:v>
                </c:pt>
                <c:pt idx="4465">
                  <c:v>4.9599914550780113</c:v>
                </c:pt>
                <c:pt idx="4466">
                  <c:v>5.0399780273439774</c:v>
                </c:pt>
                <c:pt idx="4467">
                  <c:v>5.0899963378910229</c:v>
                </c:pt>
                <c:pt idx="4468">
                  <c:v>4.97998046875</c:v>
                </c:pt>
                <c:pt idx="4469">
                  <c:v>4.989990234375</c:v>
                </c:pt>
                <c:pt idx="4470">
                  <c:v>5.0899963378910229</c:v>
                </c:pt>
                <c:pt idx="4471">
                  <c:v>5.0399780273439774</c:v>
                </c:pt>
                <c:pt idx="4472">
                  <c:v>5.0699768066410229</c:v>
                </c:pt>
                <c:pt idx="4473">
                  <c:v>4.989990234375</c:v>
                </c:pt>
                <c:pt idx="4474">
                  <c:v>5.0699768066410229</c:v>
                </c:pt>
                <c:pt idx="4475">
                  <c:v>5.1600036621089771</c:v>
                </c:pt>
                <c:pt idx="4476">
                  <c:v>5.0299987792969887</c:v>
                </c:pt>
                <c:pt idx="4477">
                  <c:v>5.0599975585939774</c:v>
                </c:pt>
                <c:pt idx="4478">
                  <c:v>5.1399841308589771</c:v>
                </c:pt>
                <c:pt idx="4479">
                  <c:v>5.0799865722660229</c:v>
                </c:pt>
                <c:pt idx="4480">
                  <c:v>5</c:v>
                </c:pt>
                <c:pt idx="4481">
                  <c:v>4.97998046875</c:v>
                </c:pt>
                <c:pt idx="4482">
                  <c:v>4.9400024414060226</c:v>
                </c:pt>
                <c:pt idx="4483">
                  <c:v>4.9499816894530113</c:v>
                </c:pt>
                <c:pt idx="4484">
                  <c:v>4.97998046875</c:v>
                </c:pt>
                <c:pt idx="4485">
                  <c:v>4.9299926757810226</c:v>
                </c:pt>
                <c:pt idx="4486">
                  <c:v>4.8699951171880116</c:v>
                </c:pt>
                <c:pt idx="4487">
                  <c:v>4.9499816894530113</c:v>
                </c:pt>
                <c:pt idx="4488">
                  <c:v>4.9499816894530113</c:v>
                </c:pt>
                <c:pt idx="4489">
                  <c:v>4.989990234375</c:v>
                </c:pt>
                <c:pt idx="4490">
                  <c:v>5.0199890136719887</c:v>
                </c:pt>
                <c:pt idx="4491">
                  <c:v>4.97998046875</c:v>
                </c:pt>
                <c:pt idx="4492">
                  <c:v>4.9599914550780113</c:v>
                </c:pt>
                <c:pt idx="4493">
                  <c:v>5.0099792480469887</c:v>
                </c:pt>
                <c:pt idx="4494">
                  <c:v>4.8199768066410229</c:v>
                </c:pt>
                <c:pt idx="4495">
                  <c:v>4.8199768066410229</c:v>
                </c:pt>
                <c:pt idx="4496">
                  <c:v>4.7899780273439774</c:v>
                </c:pt>
                <c:pt idx="4497">
                  <c:v>4.7899780273439774</c:v>
                </c:pt>
                <c:pt idx="4498">
                  <c:v>4.7899780273439774</c:v>
                </c:pt>
                <c:pt idx="4499">
                  <c:v>4.8199768066410229</c:v>
                </c:pt>
                <c:pt idx="4500">
                  <c:v>4.9100036621089771</c:v>
                </c:pt>
                <c:pt idx="4501">
                  <c:v>4.989990234375</c:v>
                </c:pt>
                <c:pt idx="4502">
                  <c:v>5.0099792480469887</c:v>
                </c:pt>
                <c:pt idx="4503">
                  <c:v>4.9700012207030113</c:v>
                </c:pt>
                <c:pt idx="4504">
                  <c:v>4.9700012207030113</c:v>
                </c:pt>
                <c:pt idx="4505">
                  <c:v>4.989990234375</c:v>
                </c:pt>
                <c:pt idx="4506">
                  <c:v>4.9100036621089771</c:v>
                </c:pt>
                <c:pt idx="4507">
                  <c:v>4.9499816894530113</c:v>
                </c:pt>
                <c:pt idx="4508">
                  <c:v>4.97998046875</c:v>
                </c:pt>
                <c:pt idx="4509">
                  <c:v>4.9599914550780113</c:v>
                </c:pt>
                <c:pt idx="4510">
                  <c:v>5.0199890136719887</c:v>
                </c:pt>
                <c:pt idx="4511">
                  <c:v>5.0499877929689774</c:v>
                </c:pt>
                <c:pt idx="4512">
                  <c:v>5.2200012207030113</c:v>
                </c:pt>
                <c:pt idx="4513">
                  <c:v>5.0599975585939774</c:v>
                </c:pt>
                <c:pt idx="4514">
                  <c:v>5.0999755859380116</c:v>
                </c:pt>
                <c:pt idx="4515">
                  <c:v>4.9700012207030113</c:v>
                </c:pt>
                <c:pt idx="4516">
                  <c:v>4.9700012207030113</c:v>
                </c:pt>
                <c:pt idx="4517">
                  <c:v>4.9599914550780113</c:v>
                </c:pt>
                <c:pt idx="4518">
                  <c:v>4.9700012207030113</c:v>
                </c:pt>
                <c:pt idx="4519">
                  <c:v>4.9400024414060226</c:v>
                </c:pt>
                <c:pt idx="4520">
                  <c:v>4.9599914550780113</c:v>
                </c:pt>
                <c:pt idx="4521">
                  <c:v>5.1499938964839771</c:v>
                </c:pt>
                <c:pt idx="4522">
                  <c:v>5.1199951171880116</c:v>
                </c:pt>
                <c:pt idx="4523">
                  <c:v>4.9700012207030113</c:v>
                </c:pt>
                <c:pt idx="4524">
                  <c:v>4.7999877929689774</c:v>
                </c:pt>
                <c:pt idx="4525">
                  <c:v>4.7799987792969887</c:v>
                </c:pt>
                <c:pt idx="4526">
                  <c:v>4.8299865722660229</c:v>
                </c:pt>
                <c:pt idx="4527">
                  <c:v>4.8699951171880116</c:v>
                </c:pt>
                <c:pt idx="4528">
                  <c:v>4.7799987792969887</c:v>
                </c:pt>
                <c:pt idx="4529">
                  <c:v>4.7099914550780113</c:v>
                </c:pt>
                <c:pt idx="4530">
                  <c:v>4.6799926757810226</c:v>
                </c:pt>
                <c:pt idx="4531">
                  <c:v>4.6900024414060226</c:v>
                </c:pt>
                <c:pt idx="4532">
                  <c:v>4.75</c:v>
                </c:pt>
                <c:pt idx="4533">
                  <c:v>4.75</c:v>
                </c:pt>
                <c:pt idx="4534">
                  <c:v>4.7099914550780113</c:v>
                </c:pt>
                <c:pt idx="4535">
                  <c:v>4.7599792480469887</c:v>
                </c:pt>
                <c:pt idx="4536">
                  <c:v>4.8299865722660229</c:v>
                </c:pt>
                <c:pt idx="4537">
                  <c:v>4.8999938964839771</c:v>
                </c:pt>
                <c:pt idx="4538">
                  <c:v>4.8999938964839771</c:v>
                </c:pt>
                <c:pt idx="4539">
                  <c:v>4.9499816894530113</c:v>
                </c:pt>
                <c:pt idx="4540">
                  <c:v>4.9599914550780113</c:v>
                </c:pt>
                <c:pt idx="4541">
                  <c:v>4.9499816894530113</c:v>
                </c:pt>
                <c:pt idx="4542">
                  <c:v>4.9599914550780113</c:v>
                </c:pt>
                <c:pt idx="4543">
                  <c:v>4.9599914550780113</c:v>
                </c:pt>
                <c:pt idx="4544">
                  <c:v>5.0199890136719887</c:v>
                </c:pt>
                <c:pt idx="4545">
                  <c:v>4.989990234375</c:v>
                </c:pt>
                <c:pt idx="4546">
                  <c:v>4.9199829101560226</c:v>
                </c:pt>
                <c:pt idx="4547">
                  <c:v>4.9499816894530113</c:v>
                </c:pt>
                <c:pt idx="4548">
                  <c:v>4.989990234375</c:v>
                </c:pt>
                <c:pt idx="4549">
                  <c:v>4.9700012207030113</c:v>
                </c:pt>
                <c:pt idx="4550">
                  <c:v>4.9599914550780113</c:v>
                </c:pt>
                <c:pt idx="4551">
                  <c:v>4.9199829101560226</c:v>
                </c:pt>
                <c:pt idx="4552">
                  <c:v>4.8899841308589771</c:v>
                </c:pt>
                <c:pt idx="4553">
                  <c:v>4.8099975585939774</c:v>
                </c:pt>
                <c:pt idx="4554">
                  <c:v>4.8199768066410229</c:v>
                </c:pt>
                <c:pt idx="4555">
                  <c:v>4.8399963378910229</c:v>
                </c:pt>
                <c:pt idx="4556">
                  <c:v>4.8699951171880116</c:v>
                </c:pt>
                <c:pt idx="4557">
                  <c:v>4.8699951171880116</c:v>
                </c:pt>
                <c:pt idx="4558">
                  <c:v>4.8800048828130116</c:v>
                </c:pt>
                <c:pt idx="4559">
                  <c:v>4.9199829101560226</c:v>
                </c:pt>
                <c:pt idx="4560">
                  <c:v>4.9400024414060226</c:v>
                </c:pt>
                <c:pt idx="4561">
                  <c:v>4.9199829101560226</c:v>
                </c:pt>
                <c:pt idx="4562">
                  <c:v>4.8999938964839771</c:v>
                </c:pt>
                <c:pt idx="4563">
                  <c:v>4.8499755859380116</c:v>
                </c:pt>
                <c:pt idx="4564">
                  <c:v>4.8699951171880116</c:v>
                </c:pt>
                <c:pt idx="4565">
                  <c:v>4.8800048828130116</c:v>
                </c:pt>
                <c:pt idx="4566">
                  <c:v>4.8899841308589771</c:v>
                </c:pt>
                <c:pt idx="4567">
                  <c:v>4.7999877929689774</c:v>
                </c:pt>
                <c:pt idx="4568">
                  <c:v>4.7799987792969887</c:v>
                </c:pt>
                <c:pt idx="4569">
                  <c:v>4.7699890136719887</c:v>
                </c:pt>
                <c:pt idx="4570">
                  <c:v>5.4499816894530113</c:v>
                </c:pt>
                <c:pt idx="4571">
                  <c:v>5.3899841308589771</c:v>
                </c:pt>
                <c:pt idx="4572">
                  <c:v>5.0199890136719887</c:v>
                </c:pt>
                <c:pt idx="4573">
                  <c:v>5.2200012207030113</c:v>
                </c:pt>
                <c:pt idx="4574">
                  <c:v>5</c:v>
                </c:pt>
                <c:pt idx="4575">
                  <c:v>5.2999877929689774</c:v>
                </c:pt>
                <c:pt idx="4576">
                  <c:v>5.0499877929689774</c:v>
                </c:pt>
                <c:pt idx="4577">
                  <c:v>4.97998046875</c:v>
                </c:pt>
                <c:pt idx="4578">
                  <c:v>5.1900024414060226</c:v>
                </c:pt>
                <c:pt idx="4579">
                  <c:v>4.8399963378910229</c:v>
                </c:pt>
                <c:pt idx="4580">
                  <c:v>4.9199829101560226</c:v>
                </c:pt>
                <c:pt idx="4581">
                  <c:v>4.7899780273439774</c:v>
                </c:pt>
                <c:pt idx="4582">
                  <c:v>4.9100036621089771</c:v>
                </c:pt>
                <c:pt idx="4583">
                  <c:v>5.2799987792969887</c:v>
                </c:pt>
                <c:pt idx="4584">
                  <c:v>5.3699951171880116</c:v>
                </c:pt>
                <c:pt idx="4585">
                  <c:v>5.4499816894530113</c:v>
                </c:pt>
                <c:pt idx="4586">
                  <c:v>5.47998046875</c:v>
                </c:pt>
                <c:pt idx="4587">
                  <c:v>5.2699890136719887</c:v>
                </c:pt>
                <c:pt idx="4588">
                  <c:v>5.2099914550780113</c:v>
                </c:pt>
                <c:pt idx="4589">
                  <c:v>5.3599853515630116</c:v>
                </c:pt>
                <c:pt idx="4590">
                  <c:v>5.5</c:v>
                </c:pt>
                <c:pt idx="4591">
                  <c:v>5.25</c:v>
                </c:pt>
                <c:pt idx="4592">
                  <c:v>5.3099975585939774</c:v>
                </c:pt>
                <c:pt idx="4593">
                  <c:v>4.9700012207030113</c:v>
                </c:pt>
                <c:pt idx="4594">
                  <c:v>4.8099975585939774</c:v>
                </c:pt>
                <c:pt idx="4595">
                  <c:v>4.9499816894530113</c:v>
                </c:pt>
                <c:pt idx="4596">
                  <c:v>5.1300048828130116</c:v>
                </c:pt>
                <c:pt idx="4597">
                  <c:v>5.1499938964839771</c:v>
                </c:pt>
                <c:pt idx="4598">
                  <c:v>5.1300048828130116</c:v>
                </c:pt>
                <c:pt idx="4599">
                  <c:v>5.1600036621089771</c:v>
                </c:pt>
                <c:pt idx="4600">
                  <c:v>5.1300048828130116</c:v>
                </c:pt>
                <c:pt idx="4601">
                  <c:v>5.1300048828130116</c:v>
                </c:pt>
                <c:pt idx="4602">
                  <c:v>5.239990234375</c:v>
                </c:pt>
                <c:pt idx="4603">
                  <c:v>5.3299865722660229</c:v>
                </c:pt>
                <c:pt idx="4604">
                  <c:v>5.3199768066410229</c:v>
                </c:pt>
                <c:pt idx="4605">
                  <c:v>5.2899780273439774</c:v>
                </c:pt>
                <c:pt idx="4606">
                  <c:v>5.4400024414060226</c:v>
                </c:pt>
                <c:pt idx="4607">
                  <c:v>5.5099792480469887</c:v>
                </c:pt>
                <c:pt idx="4608">
                  <c:v>5.25</c:v>
                </c:pt>
                <c:pt idx="4609">
                  <c:v>5.2200012207030113</c:v>
                </c:pt>
                <c:pt idx="4610">
                  <c:v>4.9499816894530113</c:v>
                </c:pt>
                <c:pt idx="4611">
                  <c:v>4.9199829101560226</c:v>
                </c:pt>
                <c:pt idx="4612">
                  <c:v>5.1399841308589771</c:v>
                </c:pt>
                <c:pt idx="4613">
                  <c:v>5.25</c:v>
                </c:pt>
                <c:pt idx="4614">
                  <c:v>4.8599853515630116</c:v>
                </c:pt>
                <c:pt idx="4615">
                  <c:v>4.8699951171880116</c:v>
                </c:pt>
                <c:pt idx="4616">
                  <c:v>4.6300048828130116</c:v>
                </c:pt>
                <c:pt idx="4617">
                  <c:v>4.6900024414060226</c:v>
                </c:pt>
                <c:pt idx="4618">
                  <c:v>4.7899780273439774</c:v>
                </c:pt>
                <c:pt idx="4619">
                  <c:v>4.8099975585939774</c:v>
                </c:pt>
                <c:pt idx="4620">
                  <c:v>4.6999816894530113</c:v>
                </c:pt>
                <c:pt idx="4621">
                  <c:v>4.8399963378910229</c:v>
                </c:pt>
                <c:pt idx="4622">
                  <c:v>4.9700012207030113</c:v>
                </c:pt>
                <c:pt idx="4623">
                  <c:v>5.0999755859380116</c:v>
                </c:pt>
                <c:pt idx="4624">
                  <c:v>5.5299987792969887</c:v>
                </c:pt>
                <c:pt idx="4625">
                  <c:v>5.5499877929689774</c:v>
                </c:pt>
                <c:pt idx="4626">
                  <c:v>5.5599975585939774</c:v>
                </c:pt>
                <c:pt idx="4627">
                  <c:v>5.3499755859380116</c:v>
                </c:pt>
                <c:pt idx="4628">
                  <c:v>5.2799987792969887</c:v>
                </c:pt>
                <c:pt idx="4629">
                  <c:v>5.3399963378910229</c:v>
                </c:pt>
                <c:pt idx="4630">
                  <c:v>5.0499877929689774</c:v>
                </c:pt>
                <c:pt idx="4631">
                  <c:v>4.8699951171880116</c:v>
                </c:pt>
                <c:pt idx="4632">
                  <c:v>4.8499755859380116</c:v>
                </c:pt>
                <c:pt idx="4633">
                  <c:v>4.9100036621089771</c:v>
                </c:pt>
                <c:pt idx="4634">
                  <c:v>4.9700012207030113</c:v>
                </c:pt>
                <c:pt idx="4635">
                  <c:v>5.0499877929689774</c:v>
                </c:pt>
                <c:pt idx="4636">
                  <c:v>5.0599975585939774</c:v>
                </c:pt>
                <c:pt idx="4637">
                  <c:v>4.8899841308589771</c:v>
                </c:pt>
                <c:pt idx="4638">
                  <c:v>4.739990234375</c:v>
                </c:pt>
                <c:pt idx="4639">
                  <c:v>4.9700012207030113</c:v>
                </c:pt>
                <c:pt idx="4640">
                  <c:v>5.1600036621089771</c:v>
                </c:pt>
                <c:pt idx="4641">
                  <c:v>4.97998046875</c:v>
                </c:pt>
                <c:pt idx="4642">
                  <c:v>5.0599975585939774</c:v>
                </c:pt>
                <c:pt idx="4643">
                  <c:v>4.9499816894530113</c:v>
                </c:pt>
                <c:pt idx="4644">
                  <c:v>4.9199829101560226</c:v>
                </c:pt>
                <c:pt idx="4645">
                  <c:v>4.9700012207030113</c:v>
                </c:pt>
                <c:pt idx="4646">
                  <c:v>5.0499877929689774</c:v>
                </c:pt>
                <c:pt idx="4647">
                  <c:v>4.9299926757810226</c:v>
                </c:pt>
                <c:pt idx="4648">
                  <c:v>4.8699951171880116</c:v>
                </c:pt>
                <c:pt idx="4649">
                  <c:v>4.8499755859380116</c:v>
                </c:pt>
                <c:pt idx="4650">
                  <c:v>4.8499755859380116</c:v>
                </c:pt>
                <c:pt idx="4651">
                  <c:v>4.8199768066410229</c:v>
                </c:pt>
                <c:pt idx="4652">
                  <c:v>4.9100036621089771</c:v>
                </c:pt>
                <c:pt idx="4653">
                  <c:v>4.9400024414060226</c:v>
                </c:pt>
                <c:pt idx="4654">
                  <c:v>5.0699768066410229</c:v>
                </c:pt>
                <c:pt idx="4655">
                  <c:v>4.9499816894530113</c:v>
                </c:pt>
                <c:pt idx="4656">
                  <c:v>5.1199951171880116</c:v>
                </c:pt>
                <c:pt idx="4657">
                  <c:v>4.9499816894530113</c:v>
                </c:pt>
                <c:pt idx="4658">
                  <c:v>4.8699951171880116</c:v>
                </c:pt>
                <c:pt idx="4659">
                  <c:v>4.8699951171880116</c:v>
                </c:pt>
                <c:pt idx="4660">
                  <c:v>5.0199890136719887</c:v>
                </c:pt>
                <c:pt idx="4661">
                  <c:v>4.989990234375</c:v>
                </c:pt>
                <c:pt idx="4662">
                  <c:v>4.9199829101560226</c:v>
                </c:pt>
                <c:pt idx="4663">
                  <c:v>4.8999938964839771</c:v>
                </c:pt>
                <c:pt idx="4664">
                  <c:v>4.9199829101560226</c:v>
                </c:pt>
                <c:pt idx="4665">
                  <c:v>5.0299987792969887</c:v>
                </c:pt>
                <c:pt idx="4666">
                  <c:v>5.0099792480469887</c:v>
                </c:pt>
                <c:pt idx="4667">
                  <c:v>5.0399780273439774</c:v>
                </c:pt>
                <c:pt idx="4668">
                  <c:v>4.989990234375</c:v>
                </c:pt>
                <c:pt idx="4669">
                  <c:v>5.0599975585939774</c:v>
                </c:pt>
                <c:pt idx="4670">
                  <c:v>5.1099853515630116</c:v>
                </c:pt>
                <c:pt idx="4671">
                  <c:v>5.1999816894530113</c:v>
                </c:pt>
                <c:pt idx="4672">
                  <c:v>5.1499938964839771</c:v>
                </c:pt>
                <c:pt idx="4673">
                  <c:v>5.1199951171880116</c:v>
                </c:pt>
                <c:pt idx="4674">
                  <c:v>5.2699890136719887</c:v>
                </c:pt>
                <c:pt idx="4675">
                  <c:v>5.22998046875</c:v>
                </c:pt>
                <c:pt idx="4676">
                  <c:v>5.1199951171880116</c:v>
                </c:pt>
                <c:pt idx="4677">
                  <c:v>5.22998046875</c:v>
                </c:pt>
                <c:pt idx="4678">
                  <c:v>5.2099914550780113</c:v>
                </c:pt>
                <c:pt idx="4679">
                  <c:v>5.1099853515630116</c:v>
                </c:pt>
                <c:pt idx="4680">
                  <c:v>5.1799926757810226</c:v>
                </c:pt>
                <c:pt idx="4681">
                  <c:v>5.3099975585939774</c:v>
                </c:pt>
                <c:pt idx="4682">
                  <c:v>5.1300048828130116</c:v>
                </c:pt>
                <c:pt idx="4683">
                  <c:v>5.22998046875</c:v>
                </c:pt>
                <c:pt idx="4684">
                  <c:v>5.0999755859380116</c:v>
                </c:pt>
                <c:pt idx="4685">
                  <c:v>5.0299987792969887</c:v>
                </c:pt>
                <c:pt idx="4686">
                  <c:v>5.0399780273439774</c:v>
                </c:pt>
                <c:pt idx="4687">
                  <c:v>5.0799865722660229</c:v>
                </c:pt>
                <c:pt idx="4688">
                  <c:v>5.1099853515630116</c:v>
                </c:pt>
                <c:pt idx="4689">
                  <c:v>5.0599975585939774</c:v>
                </c:pt>
                <c:pt idx="4690">
                  <c:v>4.97998046875</c:v>
                </c:pt>
                <c:pt idx="4691">
                  <c:v>5.0999755859380116</c:v>
                </c:pt>
                <c:pt idx="4692">
                  <c:v>5.2599792480469887</c:v>
                </c:pt>
                <c:pt idx="4693">
                  <c:v>5.3599853515630116</c:v>
                </c:pt>
                <c:pt idx="4694">
                  <c:v>5.4499816894530113</c:v>
                </c:pt>
                <c:pt idx="4695">
                  <c:v>5.5599975585939774</c:v>
                </c:pt>
                <c:pt idx="4696">
                  <c:v>5.2999877929689774</c:v>
                </c:pt>
                <c:pt idx="4697">
                  <c:v>5.0899963378910229</c:v>
                </c:pt>
                <c:pt idx="4698">
                  <c:v>5.0799865722660229</c:v>
                </c:pt>
                <c:pt idx="4699">
                  <c:v>5.0399780273439774</c:v>
                </c:pt>
                <c:pt idx="4700">
                  <c:v>4.97998046875</c:v>
                </c:pt>
                <c:pt idx="4701">
                  <c:v>4.9599914550780113</c:v>
                </c:pt>
                <c:pt idx="4702">
                  <c:v>4.9700012207030113</c:v>
                </c:pt>
                <c:pt idx="4703">
                  <c:v>5.0499877929689774</c:v>
                </c:pt>
                <c:pt idx="4704">
                  <c:v>5.0699768066410229</c:v>
                </c:pt>
                <c:pt idx="4705">
                  <c:v>5.0699768066410229</c:v>
                </c:pt>
                <c:pt idx="4706">
                  <c:v>5.0599975585939774</c:v>
                </c:pt>
                <c:pt idx="4707">
                  <c:v>5.0999755859380116</c:v>
                </c:pt>
                <c:pt idx="4708">
                  <c:v>5.0799865722660229</c:v>
                </c:pt>
                <c:pt idx="4709">
                  <c:v>4.7200012207030113</c:v>
                </c:pt>
                <c:pt idx="4710">
                  <c:v>5.2200012207030113</c:v>
                </c:pt>
                <c:pt idx="4711">
                  <c:v>5.1699829101560226</c:v>
                </c:pt>
                <c:pt idx="4712">
                  <c:v>5.2099914550780113</c:v>
                </c:pt>
                <c:pt idx="4713">
                  <c:v>5.3299865722660229</c:v>
                </c:pt>
                <c:pt idx="4714">
                  <c:v>5.22998046875</c:v>
                </c:pt>
                <c:pt idx="4715">
                  <c:v>5.1900024414060226</c:v>
                </c:pt>
                <c:pt idx="4716">
                  <c:v>5.1600036621089771</c:v>
                </c:pt>
                <c:pt idx="4717">
                  <c:v>5.1099853515630116</c:v>
                </c:pt>
                <c:pt idx="4718">
                  <c:v>5.1300048828130116</c:v>
                </c:pt>
                <c:pt idx="4719">
                  <c:v>5.1699829101560226</c:v>
                </c:pt>
                <c:pt idx="4720">
                  <c:v>5.1499938964839771</c:v>
                </c:pt>
                <c:pt idx="4721">
                  <c:v>5.0999755859380116</c:v>
                </c:pt>
                <c:pt idx="4722">
                  <c:v>5.1099853515630116</c:v>
                </c:pt>
                <c:pt idx="4723">
                  <c:v>5.3399963378910229</c:v>
                </c:pt>
                <c:pt idx="4724">
                  <c:v>5.3499755859380116</c:v>
                </c:pt>
                <c:pt idx="4725">
                  <c:v>5.2200012207030113</c:v>
                </c:pt>
                <c:pt idx="4726">
                  <c:v>5.0699768066410229</c:v>
                </c:pt>
                <c:pt idx="4727">
                  <c:v>5.0599975585939774</c:v>
                </c:pt>
                <c:pt idx="4728">
                  <c:v>5.0399780273439774</c:v>
                </c:pt>
                <c:pt idx="4729">
                  <c:v>5.1699829101560226</c:v>
                </c:pt>
                <c:pt idx="4730">
                  <c:v>5.1999816894530113</c:v>
                </c:pt>
                <c:pt idx="4731">
                  <c:v>5.2799987792969887</c:v>
                </c:pt>
                <c:pt idx="4732">
                  <c:v>5.2999877929689774</c:v>
                </c:pt>
                <c:pt idx="4733">
                  <c:v>5.239990234375</c:v>
                </c:pt>
                <c:pt idx="4734">
                  <c:v>5.1799926757810226</c:v>
                </c:pt>
                <c:pt idx="4735">
                  <c:v>5.0299987792969887</c:v>
                </c:pt>
                <c:pt idx="4736">
                  <c:v>5.0699768066410229</c:v>
                </c:pt>
                <c:pt idx="4737">
                  <c:v>5.1900024414060226</c:v>
                </c:pt>
                <c:pt idx="4738">
                  <c:v>5.1600036621089771</c:v>
                </c:pt>
                <c:pt idx="4739">
                  <c:v>5.1099853515630116</c:v>
                </c:pt>
                <c:pt idx="4740">
                  <c:v>5.0299987792969887</c:v>
                </c:pt>
                <c:pt idx="4741">
                  <c:v>5</c:v>
                </c:pt>
                <c:pt idx="4742">
                  <c:v>5.0299987792969887</c:v>
                </c:pt>
                <c:pt idx="4743">
                  <c:v>5.0499877929689774</c:v>
                </c:pt>
                <c:pt idx="4744">
                  <c:v>5.0999755859380116</c:v>
                </c:pt>
                <c:pt idx="4745">
                  <c:v>5.0499877929689774</c:v>
                </c:pt>
                <c:pt idx="4746">
                  <c:v>4.9700012207030113</c:v>
                </c:pt>
                <c:pt idx="4747">
                  <c:v>5.0699768066410229</c:v>
                </c:pt>
                <c:pt idx="4748">
                  <c:v>5.0899963378910229</c:v>
                </c:pt>
                <c:pt idx="4749">
                  <c:v>5.1600036621089771</c:v>
                </c:pt>
                <c:pt idx="4750">
                  <c:v>5.1399841308589771</c:v>
                </c:pt>
                <c:pt idx="4751">
                  <c:v>5.3800048828130116</c:v>
                </c:pt>
                <c:pt idx="4752">
                  <c:v>5.239990234375</c:v>
                </c:pt>
                <c:pt idx="4753">
                  <c:v>5.0499877929689774</c:v>
                </c:pt>
                <c:pt idx="4754">
                  <c:v>5.1600036621089771</c:v>
                </c:pt>
                <c:pt idx="4755">
                  <c:v>5.1399841308589771</c:v>
                </c:pt>
                <c:pt idx="4756">
                  <c:v>5.0899963378910229</c:v>
                </c:pt>
                <c:pt idx="4757">
                  <c:v>5.2799987792969887</c:v>
                </c:pt>
                <c:pt idx="4758">
                  <c:v>5.0899963378910229</c:v>
                </c:pt>
                <c:pt idx="4759">
                  <c:v>5</c:v>
                </c:pt>
                <c:pt idx="4760">
                  <c:v>5.0299987792969887</c:v>
                </c:pt>
                <c:pt idx="4761">
                  <c:v>5.1699829101560226</c:v>
                </c:pt>
                <c:pt idx="4762">
                  <c:v>4.9299926757810226</c:v>
                </c:pt>
                <c:pt idx="4763">
                  <c:v>4.8999938964839771</c:v>
                </c:pt>
                <c:pt idx="4764">
                  <c:v>5.0499877929689774</c:v>
                </c:pt>
                <c:pt idx="4765">
                  <c:v>5.1399841308589771</c:v>
                </c:pt>
                <c:pt idx="4766">
                  <c:v>5.1799926757810226</c:v>
                </c:pt>
                <c:pt idx="4767">
                  <c:v>5.2599792480469887</c:v>
                </c:pt>
                <c:pt idx="4768">
                  <c:v>5.2599792480469887</c:v>
                </c:pt>
                <c:pt idx="4769">
                  <c:v>5.2799987792969887</c:v>
                </c:pt>
                <c:pt idx="4770">
                  <c:v>5.2200012207030113</c:v>
                </c:pt>
                <c:pt idx="4771">
                  <c:v>5.2200012207030113</c:v>
                </c:pt>
                <c:pt idx="4772">
                  <c:v>5.1399841308589771</c:v>
                </c:pt>
                <c:pt idx="4773">
                  <c:v>5.1999816894530113</c:v>
                </c:pt>
                <c:pt idx="4774">
                  <c:v>5.239990234375</c:v>
                </c:pt>
                <c:pt idx="4775">
                  <c:v>5.0799865722660229</c:v>
                </c:pt>
                <c:pt idx="4776">
                  <c:v>5</c:v>
                </c:pt>
                <c:pt idx="4777">
                  <c:v>5.0799865722660229</c:v>
                </c:pt>
                <c:pt idx="4778">
                  <c:v>5.22998046875</c:v>
                </c:pt>
                <c:pt idx="4779">
                  <c:v>5.3599853515630116</c:v>
                </c:pt>
                <c:pt idx="4780">
                  <c:v>5.2699890136719887</c:v>
                </c:pt>
                <c:pt idx="4781">
                  <c:v>5.239990234375</c:v>
                </c:pt>
                <c:pt idx="4782">
                  <c:v>5.1300048828130116</c:v>
                </c:pt>
                <c:pt idx="4783">
                  <c:v>4.9700012207030113</c:v>
                </c:pt>
                <c:pt idx="4784">
                  <c:v>4.9499816894530113</c:v>
                </c:pt>
                <c:pt idx="4785">
                  <c:v>4.97998046875</c:v>
                </c:pt>
                <c:pt idx="4786">
                  <c:v>5.0399780273439774</c:v>
                </c:pt>
                <c:pt idx="4787">
                  <c:v>5.0399780273439774</c:v>
                </c:pt>
                <c:pt idx="4788">
                  <c:v>5.0699768066410229</c:v>
                </c:pt>
                <c:pt idx="4789">
                  <c:v>5.0899963378910229</c:v>
                </c:pt>
                <c:pt idx="4790">
                  <c:v>5.1399841308589771</c:v>
                </c:pt>
                <c:pt idx="4791">
                  <c:v>5.0199890136719887</c:v>
                </c:pt>
                <c:pt idx="4792">
                  <c:v>5.1399841308589771</c:v>
                </c:pt>
                <c:pt idx="4793">
                  <c:v>5.1900024414060226</c:v>
                </c:pt>
                <c:pt idx="4794">
                  <c:v>5.0599975585939774</c:v>
                </c:pt>
                <c:pt idx="4795">
                  <c:v>5.0599975585939774</c:v>
                </c:pt>
                <c:pt idx="4796">
                  <c:v>5.0499877929689774</c:v>
                </c:pt>
                <c:pt idx="4797">
                  <c:v>5.0299987792969887</c:v>
                </c:pt>
                <c:pt idx="4798">
                  <c:v>5.1699829101560226</c:v>
                </c:pt>
                <c:pt idx="4799">
                  <c:v>5.1300048828130116</c:v>
                </c:pt>
                <c:pt idx="4800">
                  <c:v>5.2999877929689774</c:v>
                </c:pt>
                <c:pt idx="4801">
                  <c:v>5.0299987792969887</c:v>
                </c:pt>
                <c:pt idx="4802">
                  <c:v>4.9299926757810226</c:v>
                </c:pt>
                <c:pt idx="4803">
                  <c:v>4.9599914550780113</c:v>
                </c:pt>
                <c:pt idx="4804">
                  <c:v>5.1199951171880116</c:v>
                </c:pt>
                <c:pt idx="4805">
                  <c:v>4.9599914550780113</c:v>
                </c:pt>
                <c:pt idx="4806">
                  <c:v>5.1199951171880116</c:v>
                </c:pt>
                <c:pt idx="4807">
                  <c:v>5.2799987792969887</c:v>
                </c:pt>
                <c:pt idx="4808">
                  <c:v>5.0799865722660229</c:v>
                </c:pt>
                <c:pt idx="4809">
                  <c:v>4.9599914550780113</c:v>
                </c:pt>
                <c:pt idx="4810">
                  <c:v>4.9199829101560226</c:v>
                </c:pt>
                <c:pt idx="4811">
                  <c:v>4.9499816894530113</c:v>
                </c:pt>
                <c:pt idx="4812">
                  <c:v>4.9400024414060226</c:v>
                </c:pt>
                <c:pt idx="4813">
                  <c:v>4.9599914550780113</c:v>
                </c:pt>
                <c:pt idx="4814">
                  <c:v>5.1300048828130116</c:v>
                </c:pt>
                <c:pt idx="4815">
                  <c:v>5.1399841308589771</c:v>
                </c:pt>
                <c:pt idx="4816">
                  <c:v>5.25</c:v>
                </c:pt>
                <c:pt idx="4817">
                  <c:v>5.3199768066410229</c:v>
                </c:pt>
                <c:pt idx="4818">
                  <c:v>5.3999938964839771</c:v>
                </c:pt>
                <c:pt idx="4819">
                  <c:v>5.0699768066410229</c:v>
                </c:pt>
                <c:pt idx="4820">
                  <c:v>4.9100036621089771</c:v>
                </c:pt>
                <c:pt idx="4821">
                  <c:v>4.989990234375</c:v>
                </c:pt>
                <c:pt idx="4822">
                  <c:v>5.0599975585939774</c:v>
                </c:pt>
                <c:pt idx="4823">
                  <c:v>5.0399780273439774</c:v>
                </c:pt>
                <c:pt idx="4824">
                  <c:v>5.0599975585939774</c:v>
                </c:pt>
                <c:pt idx="4825">
                  <c:v>5</c:v>
                </c:pt>
                <c:pt idx="4826">
                  <c:v>5</c:v>
                </c:pt>
                <c:pt idx="4827">
                  <c:v>5.0399780273439774</c:v>
                </c:pt>
                <c:pt idx="4828">
                  <c:v>4.97998046875</c:v>
                </c:pt>
                <c:pt idx="4829">
                  <c:v>4.9599914550780113</c:v>
                </c:pt>
                <c:pt idx="4830">
                  <c:v>4.9599914550780113</c:v>
                </c:pt>
                <c:pt idx="4831">
                  <c:v>5.0199890136719887</c:v>
                </c:pt>
                <c:pt idx="4832">
                  <c:v>5.0599975585939774</c:v>
                </c:pt>
                <c:pt idx="4833">
                  <c:v>4.8999938964839771</c:v>
                </c:pt>
                <c:pt idx="4834">
                  <c:v>4.9599914550780113</c:v>
                </c:pt>
                <c:pt idx="4835">
                  <c:v>5.0599975585939774</c:v>
                </c:pt>
                <c:pt idx="4836">
                  <c:v>5.0699768066410229</c:v>
                </c:pt>
                <c:pt idx="4837">
                  <c:v>5.25</c:v>
                </c:pt>
                <c:pt idx="4838">
                  <c:v>5.0499877929689774</c:v>
                </c:pt>
                <c:pt idx="4839">
                  <c:v>4.9700012207030113</c:v>
                </c:pt>
                <c:pt idx="4840">
                  <c:v>4.9400024414060226</c:v>
                </c:pt>
                <c:pt idx="4841">
                  <c:v>4.9499816894530113</c:v>
                </c:pt>
                <c:pt idx="4842">
                  <c:v>5.0699768066410229</c:v>
                </c:pt>
                <c:pt idx="4843">
                  <c:v>5.1099853515630116</c:v>
                </c:pt>
                <c:pt idx="4844">
                  <c:v>5.0699768066410229</c:v>
                </c:pt>
                <c:pt idx="4845">
                  <c:v>5.0299987792969887</c:v>
                </c:pt>
                <c:pt idx="4846">
                  <c:v>5.0499877929689774</c:v>
                </c:pt>
                <c:pt idx="4847">
                  <c:v>4.9400024414060226</c:v>
                </c:pt>
                <c:pt idx="4848">
                  <c:v>5.0699768066410229</c:v>
                </c:pt>
                <c:pt idx="4849">
                  <c:v>5.2799987792969887</c:v>
                </c:pt>
                <c:pt idx="4850">
                  <c:v>5.1199951171880116</c:v>
                </c:pt>
                <c:pt idx="4851">
                  <c:v>4.8999938964839771</c:v>
                </c:pt>
                <c:pt idx="4852">
                  <c:v>4.9400024414060226</c:v>
                </c:pt>
                <c:pt idx="4853">
                  <c:v>4.9499816894530113</c:v>
                </c:pt>
                <c:pt idx="4854">
                  <c:v>5.1399841308589771</c:v>
                </c:pt>
                <c:pt idx="4855">
                  <c:v>5.0399780273439774</c:v>
                </c:pt>
                <c:pt idx="4856">
                  <c:v>5.1099853515630116</c:v>
                </c:pt>
                <c:pt idx="4857">
                  <c:v>5.1799926757810226</c:v>
                </c:pt>
                <c:pt idx="4858">
                  <c:v>5.3899841308589771</c:v>
                </c:pt>
                <c:pt idx="4859">
                  <c:v>5.47998046875</c:v>
                </c:pt>
                <c:pt idx="4860">
                  <c:v>5.4599914550780113</c:v>
                </c:pt>
                <c:pt idx="4861">
                  <c:v>5.4299926757810226</c:v>
                </c:pt>
                <c:pt idx="4862">
                  <c:v>5.5099792480469887</c:v>
                </c:pt>
                <c:pt idx="4863">
                  <c:v>5.4199829101560226</c:v>
                </c:pt>
                <c:pt idx="4864">
                  <c:v>5.5499877929689774</c:v>
                </c:pt>
                <c:pt idx="4865">
                  <c:v>5.3499755859380116</c:v>
                </c:pt>
                <c:pt idx="4866">
                  <c:v>5.1300048828130116</c:v>
                </c:pt>
                <c:pt idx="4867">
                  <c:v>5.0299987792969887</c:v>
                </c:pt>
                <c:pt idx="4868">
                  <c:v>5.1199951171880116</c:v>
                </c:pt>
                <c:pt idx="4869">
                  <c:v>5.2699890136719887</c:v>
                </c:pt>
                <c:pt idx="4870">
                  <c:v>5.1699829101560226</c:v>
                </c:pt>
                <c:pt idx="4871">
                  <c:v>5.1999816894530113</c:v>
                </c:pt>
                <c:pt idx="4872">
                  <c:v>5.22998046875</c:v>
                </c:pt>
                <c:pt idx="4873">
                  <c:v>5.3099975585939774</c:v>
                </c:pt>
                <c:pt idx="4874">
                  <c:v>5.1999816894530113</c:v>
                </c:pt>
                <c:pt idx="4875">
                  <c:v>5.1399841308589771</c:v>
                </c:pt>
                <c:pt idx="4876">
                  <c:v>5.3499755859380116</c:v>
                </c:pt>
                <c:pt idx="4877">
                  <c:v>5.2099914550780113</c:v>
                </c:pt>
                <c:pt idx="4878">
                  <c:v>5</c:v>
                </c:pt>
                <c:pt idx="4879">
                  <c:v>5.1199951171880116</c:v>
                </c:pt>
                <c:pt idx="4880">
                  <c:v>5.3699951171880116</c:v>
                </c:pt>
                <c:pt idx="4881">
                  <c:v>5.3499755859380116</c:v>
                </c:pt>
                <c:pt idx="4882">
                  <c:v>5.3099975585939774</c:v>
                </c:pt>
                <c:pt idx="4883">
                  <c:v>5.7099914550780113</c:v>
                </c:pt>
                <c:pt idx="4884">
                  <c:v>5.5999755859380116</c:v>
                </c:pt>
                <c:pt idx="4885">
                  <c:v>5.1099853515630116</c:v>
                </c:pt>
                <c:pt idx="4886">
                  <c:v>5.1699829101560226</c:v>
                </c:pt>
                <c:pt idx="4887">
                  <c:v>5.3399963378910229</c:v>
                </c:pt>
                <c:pt idx="4888">
                  <c:v>5.5</c:v>
                </c:pt>
                <c:pt idx="4889">
                  <c:v>5.4299926757810226</c:v>
                </c:pt>
                <c:pt idx="4890">
                  <c:v>5.5899963378910229</c:v>
                </c:pt>
                <c:pt idx="4891">
                  <c:v>5.3599853515630116</c:v>
                </c:pt>
                <c:pt idx="4892">
                  <c:v>5.0699768066410229</c:v>
                </c:pt>
                <c:pt idx="4893">
                  <c:v>4.7999877929689774</c:v>
                </c:pt>
                <c:pt idx="4894">
                  <c:v>4.7200012207030113</c:v>
                </c:pt>
                <c:pt idx="4895">
                  <c:v>4.75</c:v>
                </c:pt>
                <c:pt idx="4896">
                  <c:v>4.72998046875</c:v>
                </c:pt>
                <c:pt idx="4897">
                  <c:v>4.7200012207030113</c:v>
                </c:pt>
                <c:pt idx="4898">
                  <c:v>4.6900024414060226</c:v>
                </c:pt>
                <c:pt idx="4899">
                  <c:v>4.7099914550780113</c:v>
                </c:pt>
                <c:pt idx="4900">
                  <c:v>4.6799926757810226</c:v>
                </c:pt>
                <c:pt idx="4901">
                  <c:v>4.75</c:v>
                </c:pt>
                <c:pt idx="4902">
                  <c:v>4.8399963378910229</c:v>
                </c:pt>
                <c:pt idx="4903">
                  <c:v>4.8999938964839771</c:v>
                </c:pt>
                <c:pt idx="4904">
                  <c:v>4.8999938964839771</c:v>
                </c:pt>
                <c:pt idx="4905">
                  <c:v>4.8899841308589771</c:v>
                </c:pt>
                <c:pt idx="4906">
                  <c:v>4.9599914550780113</c:v>
                </c:pt>
                <c:pt idx="4907">
                  <c:v>4.8099975585939774</c:v>
                </c:pt>
                <c:pt idx="4908">
                  <c:v>4.7899780273439774</c:v>
                </c:pt>
                <c:pt idx="4909">
                  <c:v>4.8999938964839771</c:v>
                </c:pt>
                <c:pt idx="4910">
                  <c:v>5.0799865722660229</c:v>
                </c:pt>
                <c:pt idx="4911">
                  <c:v>5.0899963378910229</c:v>
                </c:pt>
                <c:pt idx="4912">
                  <c:v>5.0199890136719887</c:v>
                </c:pt>
                <c:pt idx="4913">
                  <c:v>5.0099792480469887</c:v>
                </c:pt>
                <c:pt idx="4914">
                  <c:v>5.1300048828130116</c:v>
                </c:pt>
                <c:pt idx="4915">
                  <c:v>5.1499938964839771</c:v>
                </c:pt>
                <c:pt idx="4916">
                  <c:v>5.0999755859380116</c:v>
                </c:pt>
                <c:pt idx="4917">
                  <c:v>5.2599792480469887</c:v>
                </c:pt>
                <c:pt idx="4918">
                  <c:v>5.1699829101560226</c:v>
                </c:pt>
                <c:pt idx="4919">
                  <c:v>5.1699829101560226</c:v>
                </c:pt>
                <c:pt idx="4920">
                  <c:v>5.0099792480469887</c:v>
                </c:pt>
                <c:pt idx="4921">
                  <c:v>5.0999755859380116</c:v>
                </c:pt>
                <c:pt idx="4922">
                  <c:v>5.1399841308589771</c:v>
                </c:pt>
                <c:pt idx="4923">
                  <c:v>5.3199768066410229</c:v>
                </c:pt>
                <c:pt idx="4924">
                  <c:v>5.1699829101560226</c:v>
                </c:pt>
                <c:pt idx="4925">
                  <c:v>5.1600036621089771</c:v>
                </c:pt>
                <c:pt idx="4926">
                  <c:v>5.2200012207030113</c:v>
                </c:pt>
                <c:pt idx="4927">
                  <c:v>5.4299926757810226</c:v>
                </c:pt>
                <c:pt idx="4928">
                  <c:v>5.3499755859380116</c:v>
                </c:pt>
                <c:pt idx="4929">
                  <c:v>5.2699890136719887</c:v>
                </c:pt>
                <c:pt idx="4930">
                  <c:v>5.1399841308589771</c:v>
                </c:pt>
                <c:pt idx="4931">
                  <c:v>5.0799865722660229</c:v>
                </c:pt>
                <c:pt idx="4932">
                  <c:v>5.1799926757810226</c:v>
                </c:pt>
                <c:pt idx="4933">
                  <c:v>5.4400024414060226</c:v>
                </c:pt>
                <c:pt idx="4934">
                  <c:v>5</c:v>
                </c:pt>
                <c:pt idx="4935">
                  <c:v>4.9100036621089771</c:v>
                </c:pt>
                <c:pt idx="4936">
                  <c:v>4.9499816894530113</c:v>
                </c:pt>
                <c:pt idx="4937">
                  <c:v>4.8599853515630116</c:v>
                </c:pt>
                <c:pt idx="4938">
                  <c:v>5.0799865722660229</c:v>
                </c:pt>
                <c:pt idx="4939">
                  <c:v>5</c:v>
                </c:pt>
                <c:pt idx="4940">
                  <c:v>4.9100036621089771</c:v>
                </c:pt>
                <c:pt idx="4941">
                  <c:v>5.1499938964839771</c:v>
                </c:pt>
                <c:pt idx="4942">
                  <c:v>5.1699829101560226</c:v>
                </c:pt>
                <c:pt idx="4943">
                  <c:v>5.5299987792969887</c:v>
                </c:pt>
                <c:pt idx="4944">
                  <c:v>5.5899963378910229</c:v>
                </c:pt>
                <c:pt idx="4945">
                  <c:v>5.1399841308589771</c:v>
                </c:pt>
                <c:pt idx="4946">
                  <c:v>5.3800048828130116</c:v>
                </c:pt>
                <c:pt idx="4947">
                  <c:v>5.2799987792969887</c:v>
                </c:pt>
                <c:pt idx="4948">
                  <c:v>5.3399963378910229</c:v>
                </c:pt>
                <c:pt idx="4949">
                  <c:v>5.0399780273439774</c:v>
                </c:pt>
                <c:pt idx="4950">
                  <c:v>4.8299865722660229</c:v>
                </c:pt>
                <c:pt idx="4951">
                  <c:v>4.8399963378910229</c:v>
                </c:pt>
                <c:pt idx="4952">
                  <c:v>4.8599853515630116</c:v>
                </c:pt>
                <c:pt idx="4953">
                  <c:v>4.8800048828130116</c:v>
                </c:pt>
                <c:pt idx="4954">
                  <c:v>4.9100036621089771</c:v>
                </c:pt>
                <c:pt idx="4955">
                  <c:v>4.8899841308589771</c:v>
                </c:pt>
                <c:pt idx="4956">
                  <c:v>4.9499816894530113</c:v>
                </c:pt>
                <c:pt idx="4957">
                  <c:v>4.9599914550780113</c:v>
                </c:pt>
                <c:pt idx="4958">
                  <c:v>4.8299865722660229</c:v>
                </c:pt>
                <c:pt idx="4959">
                  <c:v>4.7599792480469887</c:v>
                </c:pt>
                <c:pt idx="4960">
                  <c:v>5.0599975585939774</c:v>
                </c:pt>
                <c:pt idx="4961">
                  <c:v>5.1499938964839771</c:v>
                </c:pt>
                <c:pt idx="4962">
                  <c:v>5.1799926757810226</c:v>
                </c:pt>
                <c:pt idx="4963">
                  <c:v>5.239990234375</c:v>
                </c:pt>
                <c:pt idx="4964">
                  <c:v>5.239990234375</c:v>
                </c:pt>
                <c:pt idx="4965">
                  <c:v>5.22998046875</c:v>
                </c:pt>
                <c:pt idx="4966">
                  <c:v>5.1499938964839771</c:v>
                </c:pt>
                <c:pt idx="4967">
                  <c:v>5.3199768066410229</c:v>
                </c:pt>
                <c:pt idx="4968">
                  <c:v>5.3099975585939774</c:v>
                </c:pt>
                <c:pt idx="4969">
                  <c:v>5.5</c:v>
                </c:pt>
                <c:pt idx="4970">
                  <c:v>5.2699890136719887</c:v>
                </c:pt>
                <c:pt idx="4971">
                  <c:v>5.2899780273439774</c:v>
                </c:pt>
                <c:pt idx="4972">
                  <c:v>5.9100036621089771</c:v>
                </c:pt>
                <c:pt idx="4973">
                  <c:v>5.7599792480469887</c:v>
                </c:pt>
                <c:pt idx="4974">
                  <c:v>5.5799865722660229</c:v>
                </c:pt>
                <c:pt idx="4975">
                  <c:v>5.489990234375</c:v>
                </c:pt>
                <c:pt idx="4976">
                  <c:v>5.2999877929689774</c:v>
                </c:pt>
                <c:pt idx="4977">
                  <c:v>5.1300048828130116</c:v>
                </c:pt>
                <c:pt idx="4978">
                  <c:v>5.2799987792969887</c:v>
                </c:pt>
                <c:pt idx="4979">
                  <c:v>5.4499816894530113</c:v>
                </c:pt>
                <c:pt idx="4980">
                  <c:v>5.4700012207030113</c:v>
                </c:pt>
                <c:pt idx="4981">
                  <c:v>5.5599975585939774</c:v>
                </c:pt>
                <c:pt idx="4982">
                  <c:v>5.7999877929689774</c:v>
                </c:pt>
                <c:pt idx="4983">
                  <c:v>5.8399963378910229</c:v>
                </c:pt>
                <c:pt idx="4984">
                  <c:v>5.5499877929689774</c:v>
                </c:pt>
                <c:pt idx="4985">
                  <c:v>5.4100036621089771</c:v>
                </c:pt>
                <c:pt idx="4986">
                  <c:v>5.3099975585939774</c:v>
                </c:pt>
                <c:pt idx="4987">
                  <c:v>5.5499877929689774</c:v>
                </c:pt>
                <c:pt idx="4988">
                  <c:v>5.6900024414060226</c:v>
                </c:pt>
                <c:pt idx="4989">
                  <c:v>5.5499877929689774</c:v>
                </c:pt>
                <c:pt idx="4990">
                  <c:v>5.4599914550780113</c:v>
                </c:pt>
                <c:pt idx="4991">
                  <c:v>5.4299926757810226</c:v>
                </c:pt>
                <c:pt idx="4992">
                  <c:v>5.9299926757810226</c:v>
                </c:pt>
                <c:pt idx="4993">
                  <c:v>6.0199890136719887</c:v>
                </c:pt>
                <c:pt idx="4994">
                  <c:v>5.7899780273439774</c:v>
                </c:pt>
                <c:pt idx="4995">
                  <c:v>5.7899780273439774</c:v>
                </c:pt>
                <c:pt idx="4996">
                  <c:v>5.7899780273439774</c:v>
                </c:pt>
                <c:pt idx="4997">
                  <c:v>5.6399841308589771</c:v>
                </c:pt>
                <c:pt idx="4998">
                  <c:v>5.5699768066410229</c:v>
                </c:pt>
                <c:pt idx="4999">
                  <c:v>5.3499755859380116</c:v>
                </c:pt>
                <c:pt idx="5000">
                  <c:v>5.3199768066410229</c:v>
                </c:pt>
                <c:pt idx="5001">
                  <c:v>5.1300048828130116</c:v>
                </c:pt>
                <c:pt idx="5002">
                  <c:v>5.2799987792969887</c:v>
                </c:pt>
                <c:pt idx="5003">
                  <c:v>5.1699829101560226</c:v>
                </c:pt>
                <c:pt idx="5004">
                  <c:v>5.2899780273439774</c:v>
                </c:pt>
                <c:pt idx="5005">
                  <c:v>5.2899780273439774</c:v>
                </c:pt>
                <c:pt idx="5006">
                  <c:v>5.0899963378910229</c:v>
                </c:pt>
                <c:pt idx="5007">
                  <c:v>5.2599792480469887</c:v>
                </c:pt>
                <c:pt idx="5008">
                  <c:v>5.6499938964839771</c:v>
                </c:pt>
                <c:pt idx="5009">
                  <c:v>5.6799926757810226</c:v>
                </c:pt>
                <c:pt idx="5010">
                  <c:v>5.5199890136719887</c:v>
                </c:pt>
                <c:pt idx="5011">
                  <c:v>5.5799865722660229</c:v>
                </c:pt>
                <c:pt idx="5012">
                  <c:v>5.739990234375</c:v>
                </c:pt>
                <c:pt idx="5013">
                  <c:v>5.6799926757810226</c:v>
                </c:pt>
                <c:pt idx="5014">
                  <c:v>5.5199890136719887</c:v>
                </c:pt>
                <c:pt idx="5015">
                  <c:v>5.3199768066410229</c:v>
                </c:pt>
                <c:pt idx="5016">
                  <c:v>5.3099975585939774</c:v>
                </c:pt>
                <c:pt idx="5017">
                  <c:v>5.3499755859380116</c:v>
                </c:pt>
                <c:pt idx="5018">
                  <c:v>5.2699890136719887</c:v>
                </c:pt>
                <c:pt idx="5019">
                  <c:v>5.3699951171880116</c:v>
                </c:pt>
                <c:pt idx="5020">
                  <c:v>5.5199890136719887</c:v>
                </c:pt>
                <c:pt idx="5021">
                  <c:v>5.5999755859380116</c:v>
                </c:pt>
                <c:pt idx="5022">
                  <c:v>5.3899841308589771</c:v>
                </c:pt>
                <c:pt idx="5023">
                  <c:v>5.3499755859380116</c:v>
                </c:pt>
                <c:pt idx="5024">
                  <c:v>5.489990234375</c:v>
                </c:pt>
                <c:pt idx="5025">
                  <c:v>5.1999816894530113</c:v>
                </c:pt>
                <c:pt idx="5026">
                  <c:v>4.989990234375</c:v>
                </c:pt>
                <c:pt idx="5027">
                  <c:v>5.0099792480469887</c:v>
                </c:pt>
                <c:pt idx="5028">
                  <c:v>4.8800048828130116</c:v>
                </c:pt>
                <c:pt idx="5029">
                  <c:v>4.8899841308589771</c:v>
                </c:pt>
                <c:pt idx="5030">
                  <c:v>5.1699829101560226</c:v>
                </c:pt>
                <c:pt idx="5031">
                  <c:v>5.3899841308589771</c:v>
                </c:pt>
                <c:pt idx="5032">
                  <c:v>5.3999938964839771</c:v>
                </c:pt>
                <c:pt idx="5033">
                  <c:v>5.3199768066410229</c:v>
                </c:pt>
                <c:pt idx="5034">
                  <c:v>5.0699768066410229</c:v>
                </c:pt>
                <c:pt idx="5035">
                  <c:v>4.9599914550780113</c:v>
                </c:pt>
                <c:pt idx="5036">
                  <c:v>4.9499816894530113</c:v>
                </c:pt>
                <c:pt idx="5037">
                  <c:v>4.97998046875</c:v>
                </c:pt>
                <c:pt idx="5038">
                  <c:v>4.9599914550780113</c:v>
                </c:pt>
                <c:pt idx="5039">
                  <c:v>4.97998046875</c:v>
                </c:pt>
                <c:pt idx="5040">
                  <c:v>5.0799865722660229</c:v>
                </c:pt>
                <c:pt idx="5041">
                  <c:v>5.1099853515630116</c:v>
                </c:pt>
                <c:pt idx="5042">
                  <c:v>5.0399780273439774</c:v>
                </c:pt>
                <c:pt idx="5043">
                  <c:v>5.0199890136719887</c:v>
                </c:pt>
                <c:pt idx="5044">
                  <c:v>5.0999755859380116</c:v>
                </c:pt>
                <c:pt idx="5045">
                  <c:v>5.1300048828130116</c:v>
                </c:pt>
                <c:pt idx="5046">
                  <c:v>5.1600036621089771</c:v>
                </c:pt>
                <c:pt idx="5047">
                  <c:v>5.2599792480469887</c:v>
                </c:pt>
                <c:pt idx="5048">
                  <c:v>5.3299865722660229</c:v>
                </c:pt>
                <c:pt idx="5049">
                  <c:v>5.3599853515630116</c:v>
                </c:pt>
                <c:pt idx="5050">
                  <c:v>5.3999938964839771</c:v>
                </c:pt>
                <c:pt idx="5051">
                  <c:v>5.3199768066410229</c:v>
                </c:pt>
                <c:pt idx="5052">
                  <c:v>5.22998046875</c:v>
                </c:pt>
                <c:pt idx="5053">
                  <c:v>5.2200012207030113</c:v>
                </c:pt>
                <c:pt idx="5054">
                  <c:v>5.1999816894530113</c:v>
                </c:pt>
                <c:pt idx="5055">
                  <c:v>5.2200012207030113</c:v>
                </c:pt>
                <c:pt idx="5056">
                  <c:v>5.22998046875</c:v>
                </c:pt>
                <c:pt idx="5057">
                  <c:v>5.1900024414060226</c:v>
                </c:pt>
                <c:pt idx="5058">
                  <c:v>5.1399841308589771</c:v>
                </c:pt>
                <c:pt idx="5059">
                  <c:v>5.2099914550780113</c:v>
                </c:pt>
                <c:pt idx="5060">
                  <c:v>5.1999816894530113</c:v>
                </c:pt>
                <c:pt idx="5061">
                  <c:v>5.1600036621089771</c:v>
                </c:pt>
                <c:pt idx="5062">
                  <c:v>5.22998046875</c:v>
                </c:pt>
                <c:pt idx="5063">
                  <c:v>5.2599792480469887</c:v>
                </c:pt>
                <c:pt idx="5064">
                  <c:v>5.1999816894530113</c:v>
                </c:pt>
                <c:pt idx="5065">
                  <c:v>5.1600036621089771</c:v>
                </c:pt>
                <c:pt idx="5066">
                  <c:v>5.2599792480469887</c:v>
                </c:pt>
                <c:pt idx="5067">
                  <c:v>5.2699890136719887</c:v>
                </c:pt>
                <c:pt idx="5068">
                  <c:v>5.22998046875</c:v>
                </c:pt>
                <c:pt idx="5069">
                  <c:v>5.2099914550780113</c:v>
                </c:pt>
                <c:pt idx="5070">
                  <c:v>5.239990234375</c:v>
                </c:pt>
                <c:pt idx="5071">
                  <c:v>5.1699829101560226</c:v>
                </c:pt>
                <c:pt idx="5072">
                  <c:v>5.0799865722660229</c:v>
                </c:pt>
                <c:pt idx="5073">
                  <c:v>5.0299987792969887</c:v>
                </c:pt>
                <c:pt idx="5074">
                  <c:v>5.1900024414060226</c:v>
                </c:pt>
                <c:pt idx="5075">
                  <c:v>5.2099914550780113</c:v>
                </c:pt>
                <c:pt idx="5076">
                  <c:v>5.3599853515630116</c:v>
                </c:pt>
                <c:pt idx="5077">
                  <c:v>5.1999816894530113</c:v>
                </c:pt>
                <c:pt idx="5078">
                  <c:v>5.239990234375</c:v>
                </c:pt>
                <c:pt idx="5079">
                  <c:v>5.3099975585939774</c:v>
                </c:pt>
                <c:pt idx="5080">
                  <c:v>5.25</c:v>
                </c:pt>
                <c:pt idx="5081">
                  <c:v>5.1999816894530113</c:v>
                </c:pt>
                <c:pt idx="5082">
                  <c:v>5.1799926757810226</c:v>
                </c:pt>
                <c:pt idx="5083">
                  <c:v>5.1699829101560226</c:v>
                </c:pt>
                <c:pt idx="5084">
                  <c:v>5.0899963378910229</c:v>
                </c:pt>
                <c:pt idx="5085">
                  <c:v>5.0699768066410229</c:v>
                </c:pt>
                <c:pt idx="5086">
                  <c:v>5.1900024414060226</c:v>
                </c:pt>
                <c:pt idx="5087">
                  <c:v>5.1099853515630116</c:v>
                </c:pt>
                <c:pt idx="5088">
                  <c:v>5.1499938964839771</c:v>
                </c:pt>
                <c:pt idx="5089">
                  <c:v>5.1300048828130116</c:v>
                </c:pt>
                <c:pt idx="5090">
                  <c:v>5.1699829101560226</c:v>
                </c:pt>
                <c:pt idx="5091">
                  <c:v>5.1099853515630116</c:v>
                </c:pt>
                <c:pt idx="5092">
                  <c:v>5.1099853515630116</c:v>
                </c:pt>
                <c:pt idx="5093">
                  <c:v>5.1499938964839771</c:v>
                </c:pt>
                <c:pt idx="5094">
                  <c:v>5.0599975585939774</c:v>
                </c:pt>
                <c:pt idx="5095">
                  <c:v>5.1699829101560226</c:v>
                </c:pt>
                <c:pt idx="5096">
                  <c:v>5.2699890136719887</c:v>
                </c:pt>
                <c:pt idx="5097">
                  <c:v>5.3399963378910229</c:v>
                </c:pt>
                <c:pt idx="5098">
                  <c:v>5.25</c:v>
                </c:pt>
                <c:pt idx="5099">
                  <c:v>5.2599792480469887</c:v>
                </c:pt>
                <c:pt idx="5100">
                  <c:v>5.3800048828130116</c:v>
                </c:pt>
                <c:pt idx="5101">
                  <c:v>5.3099975585939774</c:v>
                </c:pt>
                <c:pt idx="5102">
                  <c:v>5.22998046875</c:v>
                </c:pt>
                <c:pt idx="5103">
                  <c:v>5.1999816894530113</c:v>
                </c:pt>
                <c:pt idx="5104">
                  <c:v>5.25</c:v>
                </c:pt>
                <c:pt idx="5105">
                  <c:v>5.2899780273439774</c:v>
                </c:pt>
                <c:pt idx="5106">
                  <c:v>5.2799987792969887</c:v>
                </c:pt>
                <c:pt idx="5107">
                  <c:v>5.1799926757810226</c:v>
                </c:pt>
                <c:pt idx="5108">
                  <c:v>5</c:v>
                </c:pt>
                <c:pt idx="5109">
                  <c:v>5.0999755859380116</c:v>
                </c:pt>
                <c:pt idx="5110">
                  <c:v>5.2200012207030113</c:v>
                </c:pt>
                <c:pt idx="5111">
                  <c:v>5.2599792480469887</c:v>
                </c:pt>
                <c:pt idx="5112">
                  <c:v>5.239990234375</c:v>
                </c:pt>
                <c:pt idx="5113">
                  <c:v>5.3099975585939774</c:v>
                </c:pt>
                <c:pt idx="5114">
                  <c:v>5.2899780273439774</c:v>
                </c:pt>
                <c:pt idx="5115">
                  <c:v>5.239990234375</c:v>
                </c:pt>
                <c:pt idx="5116">
                  <c:v>5.0999755859380116</c:v>
                </c:pt>
                <c:pt idx="5117">
                  <c:v>5.1600036621089771</c:v>
                </c:pt>
                <c:pt idx="5118">
                  <c:v>5.2699890136719887</c:v>
                </c:pt>
                <c:pt idx="5119">
                  <c:v>5.25</c:v>
                </c:pt>
                <c:pt idx="5120">
                  <c:v>5.1799926757810226</c:v>
                </c:pt>
                <c:pt idx="5121">
                  <c:v>5.1499938964839771</c:v>
                </c:pt>
                <c:pt idx="5122">
                  <c:v>5.1600036621089771</c:v>
                </c:pt>
                <c:pt idx="5123">
                  <c:v>5.1600036621089771</c:v>
                </c:pt>
                <c:pt idx="5124">
                  <c:v>5.1399841308589771</c:v>
                </c:pt>
                <c:pt idx="5125">
                  <c:v>5.1999816894530113</c:v>
                </c:pt>
                <c:pt idx="5126">
                  <c:v>5.1999816894530113</c:v>
                </c:pt>
                <c:pt idx="5127">
                  <c:v>5.239990234375</c:v>
                </c:pt>
                <c:pt idx="5128">
                  <c:v>5.3999938964839771</c:v>
                </c:pt>
                <c:pt idx="5129">
                  <c:v>5.3199768066410229</c:v>
                </c:pt>
                <c:pt idx="5130">
                  <c:v>5.1799926757810226</c:v>
                </c:pt>
                <c:pt idx="5131">
                  <c:v>5.2699890136719887</c:v>
                </c:pt>
                <c:pt idx="5132">
                  <c:v>5.4400024414060226</c:v>
                </c:pt>
                <c:pt idx="5133">
                  <c:v>5.3499755859380116</c:v>
                </c:pt>
                <c:pt idx="5134">
                  <c:v>5.2899780273439774</c:v>
                </c:pt>
                <c:pt idx="5135">
                  <c:v>5.3599853515630116</c:v>
                </c:pt>
                <c:pt idx="5136">
                  <c:v>5.5099792480469887</c:v>
                </c:pt>
                <c:pt idx="5137">
                  <c:v>5.3599853515630116</c:v>
                </c:pt>
                <c:pt idx="5138">
                  <c:v>5.1900024414060226</c:v>
                </c:pt>
                <c:pt idx="5139">
                  <c:v>5.3899841308589771</c:v>
                </c:pt>
                <c:pt idx="5140">
                  <c:v>5.3699951171880116</c:v>
                </c:pt>
                <c:pt idx="5141">
                  <c:v>5.3699951171880116</c:v>
                </c:pt>
                <c:pt idx="5142">
                  <c:v>5.25</c:v>
                </c:pt>
                <c:pt idx="5143">
                  <c:v>5.2599792480469887</c:v>
                </c:pt>
                <c:pt idx="5144">
                  <c:v>5.3099975585939774</c:v>
                </c:pt>
                <c:pt idx="5145">
                  <c:v>5.1600036621089771</c:v>
                </c:pt>
                <c:pt idx="5146">
                  <c:v>5.1999816894530113</c:v>
                </c:pt>
                <c:pt idx="5147">
                  <c:v>5.3899841308589771</c:v>
                </c:pt>
                <c:pt idx="5148">
                  <c:v>5.3499755859380116</c:v>
                </c:pt>
                <c:pt idx="5149">
                  <c:v>5.2099914550780113</c:v>
                </c:pt>
                <c:pt idx="5150">
                  <c:v>5.1099853515630116</c:v>
                </c:pt>
                <c:pt idx="5151">
                  <c:v>5.0699768066410229</c:v>
                </c:pt>
                <c:pt idx="5152">
                  <c:v>5.1699829101560226</c:v>
                </c:pt>
                <c:pt idx="5153">
                  <c:v>5.2200012207030113</c:v>
                </c:pt>
                <c:pt idx="5154">
                  <c:v>5.1399841308589771</c:v>
                </c:pt>
                <c:pt idx="5155">
                  <c:v>5.1300048828130116</c:v>
                </c:pt>
                <c:pt idx="5156">
                  <c:v>5.22998046875</c:v>
                </c:pt>
                <c:pt idx="5157">
                  <c:v>5.25</c:v>
                </c:pt>
                <c:pt idx="5158">
                  <c:v>5.3899841308589771</c:v>
                </c:pt>
                <c:pt idx="5159">
                  <c:v>5.4299926757810226</c:v>
                </c:pt>
                <c:pt idx="5160">
                  <c:v>5.3999938964839771</c:v>
                </c:pt>
                <c:pt idx="5161">
                  <c:v>5.4400024414060226</c:v>
                </c:pt>
                <c:pt idx="5162">
                  <c:v>5.3999938964839771</c:v>
                </c:pt>
                <c:pt idx="5163">
                  <c:v>5.2699890136719887</c:v>
                </c:pt>
                <c:pt idx="5164">
                  <c:v>5.1399841308589771</c:v>
                </c:pt>
                <c:pt idx="5165">
                  <c:v>5.2099914550780113</c:v>
                </c:pt>
                <c:pt idx="5166">
                  <c:v>5.2599792480469887</c:v>
                </c:pt>
                <c:pt idx="5167">
                  <c:v>5.3399963378910229</c:v>
                </c:pt>
                <c:pt idx="5168">
                  <c:v>5.1999816894530113</c:v>
                </c:pt>
                <c:pt idx="5169">
                  <c:v>5.1499938964839771</c:v>
                </c:pt>
                <c:pt idx="5170">
                  <c:v>5.1900024414060226</c:v>
                </c:pt>
                <c:pt idx="5171">
                  <c:v>5.2099914550780113</c:v>
                </c:pt>
                <c:pt idx="5172">
                  <c:v>5.1399841308589771</c:v>
                </c:pt>
                <c:pt idx="5173">
                  <c:v>5.0899963378910229</c:v>
                </c:pt>
                <c:pt idx="5174">
                  <c:v>5.0999755859380116</c:v>
                </c:pt>
                <c:pt idx="5175">
                  <c:v>5.0299987792969887</c:v>
                </c:pt>
                <c:pt idx="5176">
                  <c:v>5.1199951171880116</c:v>
                </c:pt>
                <c:pt idx="5177">
                  <c:v>5.2599792480469887</c:v>
                </c:pt>
                <c:pt idx="5178">
                  <c:v>5.2899780273439774</c:v>
                </c:pt>
                <c:pt idx="5179">
                  <c:v>5.2099914550780113</c:v>
                </c:pt>
                <c:pt idx="5180">
                  <c:v>5.0799865722660229</c:v>
                </c:pt>
                <c:pt idx="5181">
                  <c:v>4.9299926757810226</c:v>
                </c:pt>
                <c:pt idx="5182">
                  <c:v>4.9400024414060226</c:v>
                </c:pt>
                <c:pt idx="5183">
                  <c:v>5.0799865722660229</c:v>
                </c:pt>
                <c:pt idx="5184">
                  <c:v>5.2699890136719887</c:v>
                </c:pt>
                <c:pt idx="5185">
                  <c:v>5.4199829101560226</c:v>
                </c:pt>
                <c:pt idx="5186">
                  <c:v>5.6399841308589771</c:v>
                </c:pt>
                <c:pt idx="5187">
                  <c:v>5.5799865722660229</c:v>
                </c:pt>
                <c:pt idx="5188">
                  <c:v>5.5199890136719887</c:v>
                </c:pt>
                <c:pt idx="5189">
                  <c:v>5.3999938964839771</c:v>
                </c:pt>
                <c:pt idx="5190">
                  <c:v>5.3199768066410229</c:v>
                </c:pt>
                <c:pt idx="5191">
                  <c:v>5.3999938964839771</c:v>
                </c:pt>
                <c:pt idx="5192">
                  <c:v>5.239990234375</c:v>
                </c:pt>
                <c:pt idx="5193">
                  <c:v>5.239990234375</c:v>
                </c:pt>
                <c:pt idx="5194">
                  <c:v>5.0799865722660229</c:v>
                </c:pt>
                <c:pt idx="5195">
                  <c:v>4.8800048828130116</c:v>
                </c:pt>
                <c:pt idx="5196">
                  <c:v>4.9199829101560226</c:v>
                </c:pt>
                <c:pt idx="5197">
                  <c:v>5</c:v>
                </c:pt>
                <c:pt idx="5198">
                  <c:v>5.0799865722660229</c:v>
                </c:pt>
                <c:pt idx="5199">
                  <c:v>5.2200012207030113</c:v>
                </c:pt>
                <c:pt idx="5200">
                  <c:v>5.2200012207030113</c:v>
                </c:pt>
                <c:pt idx="5201">
                  <c:v>5.4199829101560226</c:v>
                </c:pt>
                <c:pt idx="5202">
                  <c:v>5.3699951171880116</c:v>
                </c:pt>
                <c:pt idx="5203">
                  <c:v>5.1799926757810226</c:v>
                </c:pt>
                <c:pt idx="5204">
                  <c:v>5.1699829101560226</c:v>
                </c:pt>
                <c:pt idx="5205">
                  <c:v>5.1499938964839771</c:v>
                </c:pt>
                <c:pt idx="5206">
                  <c:v>5.3099975585939774</c:v>
                </c:pt>
                <c:pt idx="5207">
                  <c:v>5.2799987792969887</c:v>
                </c:pt>
                <c:pt idx="5208">
                  <c:v>5.0099792480469887</c:v>
                </c:pt>
                <c:pt idx="5209">
                  <c:v>5.0499877929689774</c:v>
                </c:pt>
                <c:pt idx="5210">
                  <c:v>4.9700012207030113</c:v>
                </c:pt>
                <c:pt idx="5211">
                  <c:v>5.0399780273439774</c:v>
                </c:pt>
                <c:pt idx="5212">
                  <c:v>5.3899841308589771</c:v>
                </c:pt>
                <c:pt idx="5213">
                  <c:v>5.489990234375</c:v>
                </c:pt>
                <c:pt idx="5214">
                  <c:v>5.5699768066410229</c:v>
                </c:pt>
                <c:pt idx="5215">
                  <c:v>5.8999938964839771</c:v>
                </c:pt>
                <c:pt idx="5216">
                  <c:v>5.5299987792969887</c:v>
                </c:pt>
                <c:pt idx="5217">
                  <c:v>5.5</c:v>
                </c:pt>
                <c:pt idx="5218">
                  <c:v>5.3299865722660229</c:v>
                </c:pt>
                <c:pt idx="5219">
                  <c:v>5.3399963378910229</c:v>
                </c:pt>
                <c:pt idx="5220">
                  <c:v>5.2799987792969887</c:v>
                </c:pt>
                <c:pt idx="5221">
                  <c:v>5.3599853515630116</c:v>
                </c:pt>
                <c:pt idx="5222">
                  <c:v>5.3099975585939774</c:v>
                </c:pt>
                <c:pt idx="5223">
                  <c:v>5.3399963378910229</c:v>
                </c:pt>
                <c:pt idx="5224">
                  <c:v>5.239990234375</c:v>
                </c:pt>
                <c:pt idx="5225">
                  <c:v>5.1399841308589771</c:v>
                </c:pt>
                <c:pt idx="5226">
                  <c:v>5.1300048828130116</c:v>
                </c:pt>
                <c:pt idx="5227">
                  <c:v>5.2699890136719887</c:v>
                </c:pt>
                <c:pt idx="5228">
                  <c:v>5.2699890136719887</c:v>
                </c:pt>
                <c:pt idx="5229">
                  <c:v>5.1999816894530113</c:v>
                </c:pt>
                <c:pt idx="5230">
                  <c:v>5.0999755859380116</c:v>
                </c:pt>
                <c:pt idx="5231">
                  <c:v>5.1099853515630116</c:v>
                </c:pt>
                <c:pt idx="5232">
                  <c:v>5.1699829101560226</c:v>
                </c:pt>
                <c:pt idx="5233">
                  <c:v>5.1300048828130116</c:v>
                </c:pt>
                <c:pt idx="5234">
                  <c:v>5.25</c:v>
                </c:pt>
                <c:pt idx="5235">
                  <c:v>5.4199829101560226</c:v>
                </c:pt>
                <c:pt idx="5236">
                  <c:v>5.5599975585939774</c:v>
                </c:pt>
                <c:pt idx="5237">
                  <c:v>5.72998046875</c:v>
                </c:pt>
                <c:pt idx="5238">
                  <c:v>5.8800048828130116</c:v>
                </c:pt>
                <c:pt idx="5239">
                  <c:v>5.7799987792969887</c:v>
                </c:pt>
                <c:pt idx="5240">
                  <c:v>5.9400024414060226</c:v>
                </c:pt>
                <c:pt idx="5241">
                  <c:v>5.6600036621089771</c:v>
                </c:pt>
                <c:pt idx="5242">
                  <c:v>5.2699890136719887</c:v>
                </c:pt>
                <c:pt idx="5243">
                  <c:v>5.1999816894530113</c:v>
                </c:pt>
                <c:pt idx="5244">
                  <c:v>5.3699951171880116</c:v>
                </c:pt>
                <c:pt idx="5245">
                  <c:v>5.7599792480469887</c:v>
                </c:pt>
                <c:pt idx="5246">
                  <c:v>5.7200012207030113</c:v>
                </c:pt>
                <c:pt idx="5247">
                  <c:v>5.6399841308589771</c:v>
                </c:pt>
                <c:pt idx="5248">
                  <c:v>5.5899963378910229</c:v>
                </c:pt>
                <c:pt idx="5249">
                  <c:v>5.5099792480469887</c:v>
                </c:pt>
                <c:pt idx="5250">
                  <c:v>5.5399780273439774</c:v>
                </c:pt>
                <c:pt idx="5251">
                  <c:v>5.8099975585939774</c:v>
                </c:pt>
                <c:pt idx="5252">
                  <c:v>5.6199951171880116</c:v>
                </c:pt>
                <c:pt idx="5253">
                  <c:v>5.2999877929689774</c:v>
                </c:pt>
                <c:pt idx="5254">
                  <c:v>5.0999755859380116</c:v>
                </c:pt>
                <c:pt idx="5255">
                  <c:v>5.2099914550780113</c:v>
                </c:pt>
                <c:pt idx="5256">
                  <c:v>5.3499755859380116</c:v>
                </c:pt>
                <c:pt idx="5257">
                  <c:v>5.4299926757810226</c:v>
                </c:pt>
                <c:pt idx="5258">
                  <c:v>5.3599853515630116</c:v>
                </c:pt>
                <c:pt idx="5259">
                  <c:v>5.2999877929689774</c:v>
                </c:pt>
                <c:pt idx="5260">
                  <c:v>5.4299926757810226</c:v>
                </c:pt>
                <c:pt idx="5261">
                  <c:v>5.2999877929689774</c:v>
                </c:pt>
                <c:pt idx="5262">
                  <c:v>5.25</c:v>
                </c:pt>
                <c:pt idx="5263">
                  <c:v>5.4199829101560226</c:v>
                </c:pt>
                <c:pt idx="5264">
                  <c:v>5.2999877929689774</c:v>
                </c:pt>
                <c:pt idx="5265">
                  <c:v>5.2599792480469887</c:v>
                </c:pt>
                <c:pt idx="5266">
                  <c:v>5.1499938964839771</c:v>
                </c:pt>
                <c:pt idx="5267">
                  <c:v>5.1199951171880116</c:v>
                </c:pt>
                <c:pt idx="5268">
                  <c:v>5.0999755859380116</c:v>
                </c:pt>
                <c:pt idx="5269">
                  <c:v>5.0299987792969887</c:v>
                </c:pt>
                <c:pt idx="5270">
                  <c:v>4.989990234375</c:v>
                </c:pt>
                <c:pt idx="5271">
                  <c:v>5</c:v>
                </c:pt>
                <c:pt idx="5272">
                  <c:v>4.7799987792969887</c:v>
                </c:pt>
                <c:pt idx="5273">
                  <c:v>4.8299865722660229</c:v>
                </c:pt>
                <c:pt idx="5274">
                  <c:v>4.8899841308589771</c:v>
                </c:pt>
                <c:pt idx="5275">
                  <c:v>4.8899841308589771</c:v>
                </c:pt>
                <c:pt idx="5276">
                  <c:v>4.8299865722660229</c:v>
                </c:pt>
                <c:pt idx="5277">
                  <c:v>4.97998046875</c:v>
                </c:pt>
                <c:pt idx="5278">
                  <c:v>5.1300048828130116</c:v>
                </c:pt>
                <c:pt idx="5279">
                  <c:v>5.1300048828130116</c:v>
                </c:pt>
                <c:pt idx="5280">
                  <c:v>5.0499877929689774</c:v>
                </c:pt>
                <c:pt idx="5281">
                  <c:v>5.3099975585939774</c:v>
                </c:pt>
                <c:pt idx="5282">
                  <c:v>5.4299926757810226</c:v>
                </c:pt>
                <c:pt idx="5283">
                  <c:v>5.1399841308589771</c:v>
                </c:pt>
                <c:pt idx="5284">
                  <c:v>5.2599792480469887</c:v>
                </c:pt>
                <c:pt idx="5285">
                  <c:v>5.0399780273439774</c:v>
                </c:pt>
                <c:pt idx="5286">
                  <c:v>4.9700012207030113</c:v>
                </c:pt>
                <c:pt idx="5287">
                  <c:v>4.9599914550780113</c:v>
                </c:pt>
                <c:pt idx="5288">
                  <c:v>4.9199829101560226</c:v>
                </c:pt>
                <c:pt idx="5289">
                  <c:v>4.9199829101560226</c:v>
                </c:pt>
                <c:pt idx="5290">
                  <c:v>5.0999755859380116</c:v>
                </c:pt>
                <c:pt idx="5291">
                  <c:v>5.2699890136719887</c:v>
                </c:pt>
                <c:pt idx="5292">
                  <c:v>5.22998046875</c:v>
                </c:pt>
                <c:pt idx="5293">
                  <c:v>5.0799865722660229</c:v>
                </c:pt>
                <c:pt idx="5294">
                  <c:v>5.1199951171880116</c:v>
                </c:pt>
                <c:pt idx="5295">
                  <c:v>5.3399963378910229</c:v>
                </c:pt>
                <c:pt idx="5296">
                  <c:v>5.489990234375</c:v>
                </c:pt>
                <c:pt idx="5297">
                  <c:v>5.6999816894530113</c:v>
                </c:pt>
                <c:pt idx="5298">
                  <c:v>5.5699768066410229</c:v>
                </c:pt>
                <c:pt idx="5299">
                  <c:v>5.4599914550780113</c:v>
                </c:pt>
                <c:pt idx="5300">
                  <c:v>5.7599792480469887</c:v>
                </c:pt>
                <c:pt idx="5301">
                  <c:v>6.0199890136719887</c:v>
                </c:pt>
                <c:pt idx="5302">
                  <c:v>5.6499938964839771</c:v>
                </c:pt>
                <c:pt idx="5303">
                  <c:v>5.5899963378910229</c:v>
                </c:pt>
                <c:pt idx="5304">
                  <c:v>5.4299926757810226</c:v>
                </c:pt>
                <c:pt idx="5305">
                  <c:v>5.2599792480469887</c:v>
                </c:pt>
                <c:pt idx="5306">
                  <c:v>5.1600036621089771</c:v>
                </c:pt>
                <c:pt idx="5307">
                  <c:v>5.0599975585939774</c:v>
                </c:pt>
                <c:pt idx="5308">
                  <c:v>5.1399841308589771</c:v>
                </c:pt>
                <c:pt idx="5309">
                  <c:v>5.2899780273439774</c:v>
                </c:pt>
                <c:pt idx="5310">
                  <c:v>5.3199768066410229</c:v>
                </c:pt>
                <c:pt idx="5311">
                  <c:v>5.5</c:v>
                </c:pt>
                <c:pt idx="5312">
                  <c:v>5.6199951171880116</c:v>
                </c:pt>
                <c:pt idx="5313">
                  <c:v>5.5699768066410229</c:v>
                </c:pt>
                <c:pt idx="5314">
                  <c:v>5.6199951171880116</c:v>
                </c:pt>
                <c:pt idx="5315">
                  <c:v>5.8399963378910229</c:v>
                </c:pt>
                <c:pt idx="5316">
                  <c:v>5.739990234375</c:v>
                </c:pt>
                <c:pt idx="5317">
                  <c:v>5.3899841308589771</c:v>
                </c:pt>
                <c:pt idx="5318">
                  <c:v>5.6099853515630116</c:v>
                </c:pt>
                <c:pt idx="5319">
                  <c:v>5.6600036621089771</c:v>
                </c:pt>
                <c:pt idx="5320">
                  <c:v>5.3800048828130116</c:v>
                </c:pt>
                <c:pt idx="5321">
                  <c:v>5.2599792480469887</c:v>
                </c:pt>
                <c:pt idx="5322">
                  <c:v>5.2200012207030113</c:v>
                </c:pt>
                <c:pt idx="5323">
                  <c:v>5.0199890136719887</c:v>
                </c:pt>
                <c:pt idx="5324">
                  <c:v>5.1600036621089771</c:v>
                </c:pt>
                <c:pt idx="5325">
                  <c:v>5.2999877929689774</c:v>
                </c:pt>
                <c:pt idx="5326">
                  <c:v>5.0399780273439774</c:v>
                </c:pt>
                <c:pt idx="5327">
                  <c:v>5.0199890136719887</c:v>
                </c:pt>
                <c:pt idx="5328">
                  <c:v>5.0499877929689774</c:v>
                </c:pt>
                <c:pt idx="5329">
                  <c:v>4.9400024414060226</c:v>
                </c:pt>
                <c:pt idx="5330">
                  <c:v>5.0299987792969887</c:v>
                </c:pt>
                <c:pt idx="5331">
                  <c:v>5.3199768066410229</c:v>
                </c:pt>
                <c:pt idx="5332">
                  <c:v>5.1699829101560226</c:v>
                </c:pt>
                <c:pt idx="5333">
                  <c:v>4.8899841308589771</c:v>
                </c:pt>
                <c:pt idx="5334">
                  <c:v>5.0799865722660229</c:v>
                </c:pt>
                <c:pt idx="5335">
                  <c:v>5.2699890136719887</c:v>
                </c:pt>
                <c:pt idx="5336">
                  <c:v>5.1699829101560226</c:v>
                </c:pt>
                <c:pt idx="5337">
                  <c:v>5.1799926757810226</c:v>
                </c:pt>
                <c:pt idx="5338">
                  <c:v>5.1900024414060226</c:v>
                </c:pt>
                <c:pt idx="5339">
                  <c:v>5.1399841308589771</c:v>
                </c:pt>
                <c:pt idx="5340">
                  <c:v>5.3699951171880116</c:v>
                </c:pt>
                <c:pt idx="5341">
                  <c:v>5.7699890136719887</c:v>
                </c:pt>
                <c:pt idx="5342">
                  <c:v>5.7799987792969887</c:v>
                </c:pt>
                <c:pt idx="5343">
                  <c:v>5.47998046875</c:v>
                </c:pt>
                <c:pt idx="5344">
                  <c:v>5.2799987792969887</c:v>
                </c:pt>
                <c:pt idx="5345">
                  <c:v>5.4700012207030113</c:v>
                </c:pt>
                <c:pt idx="5346">
                  <c:v>5.25</c:v>
                </c:pt>
                <c:pt idx="5347">
                  <c:v>5.3199768066410229</c:v>
                </c:pt>
                <c:pt idx="5348">
                  <c:v>5.0499877929689774</c:v>
                </c:pt>
                <c:pt idx="5349">
                  <c:v>5.2200012207030113</c:v>
                </c:pt>
                <c:pt idx="5350">
                  <c:v>5.0299987792969887</c:v>
                </c:pt>
                <c:pt idx="5351">
                  <c:v>5.0899963378910229</c:v>
                </c:pt>
                <c:pt idx="5352">
                  <c:v>4.8599853515630116</c:v>
                </c:pt>
                <c:pt idx="5353">
                  <c:v>4.8399963378910229</c:v>
                </c:pt>
                <c:pt idx="5354">
                  <c:v>4.8800048828130116</c:v>
                </c:pt>
                <c:pt idx="5355">
                  <c:v>5.0199890136719887</c:v>
                </c:pt>
                <c:pt idx="5356">
                  <c:v>4.8699951171880116</c:v>
                </c:pt>
                <c:pt idx="5357">
                  <c:v>4.8399963378910229</c:v>
                </c:pt>
                <c:pt idx="5358">
                  <c:v>5.0799865722660229</c:v>
                </c:pt>
                <c:pt idx="5359">
                  <c:v>5.2799987792969887</c:v>
                </c:pt>
                <c:pt idx="5360">
                  <c:v>5.5999755859380116</c:v>
                </c:pt>
                <c:pt idx="5361">
                  <c:v>5.3299865722660229</c:v>
                </c:pt>
                <c:pt idx="5362">
                  <c:v>5.4199829101560226</c:v>
                </c:pt>
                <c:pt idx="5363">
                  <c:v>5.4499816894530113</c:v>
                </c:pt>
                <c:pt idx="5364">
                  <c:v>5.4199829101560226</c:v>
                </c:pt>
                <c:pt idx="5365">
                  <c:v>5.3399963378910229</c:v>
                </c:pt>
                <c:pt idx="5366">
                  <c:v>5.1300048828130116</c:v>
                </c:pt>
                <c:pt idx="5367">
                  <c:v>4.9100036621089771</c:v>
                </c:pt>
                <c:pt idx="5368">
                  <c:v>5</c:v>
                </c:pt>
                <c:pt idx="5369">
                  <c:v>4.9400024414060226</c:v>
                </c:pt>
                <c:pt idx="5370">
                  <c:v>4.97998046875</c:v>
                </c:pt>
                <c:pt idx="5371">
                  <c:v>5.0299987792969887</c:v>
                </c:pt>
                <c:pt idx="5372">
                  <c:v>4.97998046875</c:v>
                </c:pt>
                <c:pt idx="5373">
                  <c:v>4.97998046875</c:v>
                </c:pt>
                <c:pt idx="5374">
                  <c:v>5.1399841308589771</c:v>
                </c:pt>
                <c:pt idx="5375">
                  <c:v>5.1300048828130116</c:v>
                </c:pt>
                <c:pt idx="5376">
                  <c:v>5.0399780273439774</c:v>
                </c:pt>
                <c:pt idx="5377">
                  <c:v>5.0899963378910229</c:v>
                </c:pt>
                <c:pt idx="5378">
                  <c:v>5.1999816894530113</c:v>
                </c:pt>
                <c:pt idx="5379">
                  <c:v>5.1799926757810226</c:v>
                </c:pt>
                <c:pt idx="5380">
                  <c:v>5.1999816894530113</c:v>
                </c:pt>
                <c:pt idx="5381">
                  <c:v>5.2200012207030113</c:v>
                </c:pt>
                <c:pt idx="5382">
                  <c:v>5.1399841308589771</c:v>
                </c:pt>
                <c:pt idx="5383">
                  <c:v>5.1499938964839771</c:v>
                </c:pt>
                <c:pt idx="5384">
                  <c:v>5.3800048828130116</c:v>
                </c:pt>
                <c:pt idx="5385">
                  <c:v>5.239990234375</c:v>
                </c:pt>
                <c:pt idx="5386">
                  <c:v>4.9499816894530113</c:v>
                </c:pt>
                <c:pt idx="5387">
                  <c:v>4.8899841308589771</c:v>
                </c:pt>
                <c:pt idx="5388">
                  <c:v>4.8999938964839771</c:v>
                </c:pt>
                <c:pt idx="5389">
                  <c:v>4.97998046875</c:v>
                </c:pt>
                <c:pt idx="5390">
                  <c:v>4.989990234375</c:v>
                </c:pt>
                <c:pt idx="5391">
                  <c:v>4.8800048828130116</c:v>
                </c:pt>
                <c:pt idx="5392">
                  <c:v>4.9700012207030113</c:v>
                </c:pt>
                <c:pt idx="5393">
                  <c:v>5.0299987792969887</c:v>
                </c:pt>
                <c:pt idx="5394">
                  <c:v>5.1699829101560226</c:v>
                </c:pt>
                <c:pt idx="5395">
                  <c:v>5.25</c:v>
                </c:pt>
                <c:pt idx="5396">
                  <c:v>5.2099914550780113</c:v>
                </c:pt>
                <c:pt idx="5397">
                  <c:v>5.1099853515630116</c:v>
                </c:pt>
                <c:pt idx="5398">
                  <c:v>4.97998046875</c:v>
                </c:pt>
                <c:pt idx="5399">
                  <c:v>4.8499755859380116</c:v>
                </c:pt>
                <c:pt idx="5400">
                  <c:v>4.8199768066410229</c:v>
                </c:pt>
                <c:pt idx="5401">
                  <c:v>4.9299926757810226</c:v>
                </c:pt>
                <c:pt idx="5402">
                  <c:v>4.8800048828130116</c:v>
                </c:pt>
                <c:pt idx="5403">
                  <c:v>5.0699768066410229</c:v>
                </c:pt>
                <c:pt idx="5404">
                  <c:v>4.9599914550780113</c:v>
                </c:pt>
                <c:pt idx="5405">
                  <c:v>4.9700012207030113</c:v>
                </c:pt>
                <c:pt idx="5406">
                  <c:v>4.8599853515630116</c:v>
                </c:pt>
                <c:pt idx="5407">
                  <c:v>4.9599914550780113</c:v>
                </c:pt>
                <c:pt idx="5408">
                  <c:v>4.9700012207030113</c:v>
                </c:pt>
                <c:pt idx="5409">
                  <c:v>4.8999938964839771</c:v>
                </c:pt>
                <c:pt idx="5410">
                  <c:v>4.8699951171880116</c:v>
                </c:pt>
                <c:pt idx="5411">
                  <c:v>4.989990234375</c:v>
                </c:pt>
                <c:pt idx="5412">
                  <c:v>5.0799865722660229</c:v>
                </c:pt>
                <c:pt idx="5413">
                  <c:v>5.0999755859380116</c:v>
                </c:pt>
                <c:pt idx="5414">
                  <c:v>4.9100036621089771</c:v>
                </c:pt>
                <c:pt idx="5415">
                  <c:v>4.9499816894530113</c:v>
                </c:pt>
                <c:pt idx="5416">
                  <c:v>4.8499755859380116</c:v>
                </c:pt>
                <c:pt idx="5417">
                  <c:v>4.8299865722660229</c:v>
                </c:pt>
                <c:pt idx="5418">
                  <c:v>4.9299926757810226</c:v>
                </c:pt>
                <c:pt idx="5419">
                  <c:v>5.0499877929689774</c:v>
                </c:pt>
                <c:pt idx="5420">
                  <c:v>4.9100036621089771</c:v>
                </c:pt>
                <c:pt idx="5421">
                  <c:v>4.9100036621089771</c:v>
                </c:pt>
                <c:pt idx="5422">
                  <c:v>4.8999938964839771</c:v>
                </c:pt>
                <c:pt idx="5423">
                  <c:v>5</c:v>
                </c:pt>
                <c:pt idx="5424">
                  <c:v>4.9400024414060226</c:v>
                </c:pt>
                <c:pt idx="5425">
                  <c:v>4.8399963378910229</c:v>
                </c:pt>
                <c:pt idx="5426">
                  <c:v>4.8599853515630116</c:v>
                </c:pt>
                <c:pt idx="5427">
                  <c:v>4.8399963378910229</c:v>
                </c:pt>
                <c:pt idx="5428">
                  <c:v>4.8399963378910229</c:v>
                </c:pt>
                <c:pt idx="5429">
                  <c:v>4.9400024414060226</c:v>
                </c:pt>
                <c:pt idx="5430">
                  <c:v>5.0299987792969887</c:v>
                </c:pt>
                <c:pt idx="5431">
                  <c:v>5.1499938964839771</c:v>
                </c:pt>
                <c:pt idx="5432">
                  <c:v>5.1099853515630116</c:v>
                </c:pt>
                <c:pt idx="5433">
                  <c:v>5.1499938964839771</c:v>
                </c:pt>
                <c:pt idx="5434">
                  <c:v>5.22998046875</c:v>
                </c:pt>
                <c:pt idx="5435">
                  <c:v>5.3199768066410229</c:v>
                </c:pt>
                <c:pt idx="5436">
                  <c:v>5.1099853515630116</c:v>
                </c:pt>
                <c:pt idx="5437">
                  <c:v>5.1399841308589771</c:v>
                </c:pt>
                <c:pt idx="5438">
                  <c:v>5.0199890136719887</c:v>
                </c:pt>
                <c:pt idx="5439">
                  <c:v>5.0999755859380116</c:v>
                </c:pt>
                <c:pt idx="5440">
                  <c:v>4.989990234375</c:v>
                </c:pt>
                <c:pt idx="5441">
                  <c:v>4.9499816894530113</c:v>
                </c:pt>
                <c:pt idx="5442">
                  <c:v>4.8899841308589771</c:v>
                </c:pt>
                <c:pt idx="5443">
                  <c:v>4.9499816894530113</c:v>
                </c:pt>
                <c:pt idx="5444">
                  <c:v>4.9100036621089771</c:v>
                </c:pt>
                <c:pt idx="5445">
                  <c:v>4.6999816894530113</c:v>
                </c:pt>
                <c:pt idx="5446">
                  <c:v>4.8299865722660229</c:v>
                </c:pt>
                <c:pt idx="5447">
                  <c:v>4.9299926757810226</c:v>
                </c:pt>
                <c:pt idx="5448">
                  <c:v>4.8199768066410229</c:v>
                </c:pt>
                <c:pt idx="5449">
                  <c:v>4.8299865722660229</c:v>
                </c:pt>
                <c:pt idx="5450">
                  <c:v>4.8699951171880116</c:v>
                </c:pt>
                <c:pt idx="5451">
                  <c:v>4.9100036621089771</c:v>
                </c:pt>
                <c:pt idx="5452">
                  <c:v>4.9700012207030113</c:v>
                </c:pt>
                <c:pt idx="5453">
                  <c:v>5.0299987792969887</c:v>
                </c:pt>
                <c:pt idx="5454">
                  <c:v>5.0499877929689774</c:v>
                </c:pt>
                <c:pt idx="5455">
                  <c:v>5.0099792480469887</c:v>
                </c:pt>
                <c:pt idx="5456">
                  <c:v>4.9700012207030113</c:v>
                </c:pt>
                <c:pt idx="5457">
                  <c:v>4.9100036621089771</c:v>
                </c:pt>
                <c:pt idx="5458">
                  <c:v>4.8499755859380116</c:v>
                </c:pt>
                <c:pt idx="5459">
                  <c:v>4.8299865722660229</c:v>
                </c:pt>
                <c:pt idx="5460">
                  <c:v>4.8499755859380116</c:v>
                </c:pt>
                <c:pt idx="5461">
                  <c:v>4.9499816894530113</c:v>
                </c:pt>
                <c:pt idx="5462">
                  <c:v>5.0199890136719887</c:v>
                </c:pt>
                <c:pt idx="5463">
                  <c:v>5.0599975585939774</c:v>
                </c:pt>
                <c:pt idx="5464">
                  <c:v>5.0999755859380116</c:v>
                </c:pt>
                <c:pt idx="5465">
                  <c:v>5.0999755859380116</c:v>
                </c:pt>
                <c:pt idx="5466">
                  <c:v>5.1499938964839771</c:v>
                </c:pt>
                <c:pt idx="5467">
                  <c:v>5.0299987792969887</c:v>
                </c:pt>
                <c:pt idx="5468">
                  <c:v>5.0099792480469887</c:v>
                </c:pt>
                <c:pt idx="5469">
                  <c:v>4.9599914550780113</c:v>
                </c:pt>
                <c:pt idx="5470">
                  <c:v>4.9599914550780113</c:v>
                </c:pt>
                <c:pt idx="5471">
                  <c:v>4.97998046875</c:v>
                </c:pt>
                <c:pt idx="5472">
                  <c:v>4.9599914550780113</c:v>
                </c:pt>
                <c:pt idx="5473">
                  <c:v>4.8599853515630116</c:v>
                </c:pt>
                <c:pt idx="5474">
                  <c:v>4.7799987792969887</c:v>
                </c:pt>
                <c:pt idx="5475">
                  <c:v>4.9199829101560226</c:v>
                </c:pt>
                <c:pt idx="5476">
                  <c:v>5.0999755859380116</c:v>
                </c:pt>
                <c:pt idx="5477">
                  <c:v>4.97998046875</c:v>
                </c:pt>
                <c:pt idx="5478">
                  <c:v>4.8699951171880116</c:v>
                </c:pt>
                <c:pt idx="5479">
                  <c:v>4.8899841308589771</c:v>
                </c:pt>
                <c:pt idx="5480">
                  <c:v>5.0099792480469887</c:v>
                </c:pt>
                <c:pt idx="5481">
                  <c:v>5.0799865722660229</c:v>
                </c:pt>
                <c:pt idx="5482">
                  <c:v>5</c:v>
                </c:pt>
                <c:pt idx="5483">
                  <c:v>4.9299926757810226</c:v>
                </c:pt>
                <c:pt idx="5484">
                  <c:v>4.7999877929689774</c:v>
                </c:pt>
                <c:pt idx="5485">
                  <c:v>4.8499755859380116</c:v>
                </c:pt>
                <c:pt idx="5486">
                  <c:v>4.8899841308589771</c:v>
                </c:pt>
                <c:pt idx="5487">
                  <c:v>4.7699890136719887</c:v>
                </c:pt>
                <c:pt idx="5488">
                  <c:v>4.8999938964839771</c:v>
                </c:pt>
                <c:pt idx="5489">
                  <c:v>4.7599792480469887</c:v>
                </c:pt>
                <c:pt idx="5490">
                  <c:v>4.8399963378910229</c:v>
                </c:pt>
                <c:pt idx="5491">
                  <c:v>5.0299987792969887</c:v>
                </c:pt>
                <c:pt idx="5492">
                  <c:v>5.0099792480469887</c:v>
                </c:pt>
                <c:pt idx="5493">
                  <c:v>4.9100036621089771</c:v>
                </c:pt>
                <c:pt idx="5494">
                  <c:v>4.8299865722660229</c:v>
                </c:pt>
                <c:pt idx="5495">
                  <c:v>4.8199768066410229</c:v>
                </c:pt>
                <c:pt idx="5496">
                  <c:v>4.8399963378910229</c:v>
                </c:pt>
                <c:pt idx="5497">
                  <c:v>4.8699951171880116</c:v>
                </c:pt>
                <c:pt idx="5498">
                  <c:v>4.8800048828130116</c:v>
                </c:pt>
                <c:pt idx="5499">
                  <c:v>4.9299926757810226</c:v>
                </c:pt>
                <c:pt idx="5500">
                  <c:v>4.97998046875</c:v>
                </c:pt>
                <c:pt idx="5501">
                  <c:v>4.9100036621089771</c:v>
                </c:pt>
                <c:pt idx="5502">
                  <c:v>5.0199890136719887</c:v>
                </c:pt>
                <c:pt idx="5503">
                  <c:v>4.9299926757810226</c:v>
                </c:pt>
                <c:pt idx="5504">
                  <c:v>4.8599853515630116</c:v>
                </c:pt>
                <c:pt idx="5505">
                  <c:v>4.9199829101560226</c:v>
                </c:pt>
                <c:pt idx="5506">
                  <c:v>4.989990234375</c:v>
                </c:pt>
                <c:pt idx="5507">
                  <c:v>4.9199829101560226</c:v>
                </c:pt>
                <c:pt idx="5508">
                  <c:v>4.7999877929689774</c:v>
                </c:pt>
                <c:pt idx="5509">
                  <c:v>4.7899780273439774</c:v>
                </c:pt>
                <c:pt idx="5510">
                  <c:v>4.9199829101560226</c:v>
                </c:pt>
                <c:pt idx="5511">
                  <c:v>4.8899841308589771</c:v>
                </c:pt>
                <c:pt idx="5512">
                  <c:v>4.8099975585939774</c:v>
                </c:pt>
                <c:pt idx="5513">
                  <c:v>4.9299926757810226</c:v>
                </c:pt>
                <c:pt idx="5514">
                  <c:v>5.0499877929689774</c:v>
                </c:pt>
                <c:pt idx="5515">
                  <c:v>5</c:v>
                </c:pt>
                <c:pt idx="5516">
                  <c:v>4.9400024414060226</c:v>
                </c:pt>
                <c:pt idx="5517">
                  <c:v>5.0299987792969887</c:v>
                </c:pt>
                <c:pt idx="5518">
                  <c:v>5</c:v>
                </c:pt>
                <c:pt idx="5519">
                  <c:v>4.8599853515630116</c:v>
                </c:pt>
                <c:pt idx="5520">
                  <c:v>4.8499755859380116</c:v>
                </c:pt>
                <c:pt idx="5521">
                  <c:v>4.9599914550780113</c:v>
                </c:pt>
                <c:pt idx="5522">
                  <c:v>4.989990234375</c:v>
                </c:pt>
                <c:pt idx="5523">
                  <c:v>5.1999816894530113</c:v>
                </c:pt>
                <c:pt idx="5524">
                  <c:v>5.1600036621089771</c:v>
                </c:pt>
                <c:pt idx="5525">
                  <c:v>5.0699768066410229</c:v>
                </c:pt>
                <c:pt idx="5526">
                  <c:v>4.8699951171880116</c:v>
                </c:pt>
                <c:pt idx="5527">
                  <c:v>4.8099975585939774</c:v>
                </c:pt>
                <c:pt idx="5528">
                  <c:v>4.7799987792969887</c:v>
                </c:pt>
                <c:pt idx="5529">
                  <c:v>4.7999877929689774</c:v>
                </c:pt>
                <c:pt idx="5530">
                  <c:v>4.8099975585939774</c:v>
                </c:pt>
                <c:pt idx="5531">
                  <c:v>4.7799987792969887</c:v>
                </c:pt>
                <c:pt idx="5532">
                  <c:v>4.8399963378910229</c:v>
                </c:pt>
                <c:pt idx="5533">
                  <c:v>4.9700012207030113</c:v>
                </c:pt>
                <c:pt idx="5534">
                  <c:v>4.989990234375</c:v>
                </c:pt>
                <c:pt idx="5535">
                  <c:v>4.9599914550780113</c:v>
                </c:pt>
                <c:pt idx="5536">
                  <c:v>5.0199890136719887</c:v>
                </c:pt>
                <c:pt idx="5537">
                  <c:v>5.0899963378910229</c:v>
                </c:pt>
                <c:pt idx="5538">
                  <c:v>4.9299926757810226</c:v>
                </c:pt>
                <c:pt idx="5539">
                  <c:v>4.9499816894530113</c:v>
                </c:pt>
                <c:pt idx="5540">
                  <c:v>4.97998046875</c:v>
                </c:pt>
                <c:pt idx="5541">
                  <c:v>4.8899841308589771</c:v>
                </c:pt>
                <c:pt idx="5542">
                  <c:v>4.8199768066410229</c:v>
                </c:pt>
                <c:pt idx="5543">
                  <c:v>4.8199768066410229</c:v>
                </c:pt>
                <c:pt idx="5544">
                  <c:v>4.8699951171880116</c:v>
                </c:pt>
                <c:pt idx="5545">
                  <c:v>4.8299865722660229</c:v>
                </c:pt>
                <c:pt idx="5546">
                  <c:v>4.75</c:v>
                </c:pt>
                <c:pt idx="5547">
                  <c:v>4.7699890136719887</c:v>
                </c:pt>
                <c:pt idx="5548">
                  <c:v>4.8699951171880116</c:v>
                </c:pt>
                <c:pt idx="5549">
                  <c:v>5.0299987792969887</c:v>
                </c:pt>
                <c:pt idx="5550">
                  <c:v>5</c:v>
                </c:pt>
                <c:pt idx="5551">
                  <c:v>5.1399841308589771</c:v>
                </c:pt>
                <c:pt idx="5552">
                  <c:v>5.0699768066410229</c:v>
                </c:pt>
                <c:pt idx="5553">
                  <c:v>5.0399780273439774</c:v>
                </c:pt>
                <c:pt idx="5554">
                  <c:v>5.2099914550780113</c:v>
                </c:pt>
                <c:pt idx="5555">
                  <c:v>5.0199890136719887</c:v>
                </c:pt>
                <c:pt idx="5556">
                  <c:v>5.0599975585939774</c:v>
                </c:pt>
                <c:pt idx="5557">
                  <c:v>5.0699768066410229</c:v>
                </c:pt>
                <c:pt idx="5558">
                  <c:v>5.0999755859380116</c:v>
                </c:pt>
                <c:pt idx="5559">
                  <c:v>4.8599853515630116</c:v>
                </c:pt>
                <c:pt idx="5560">
                  <c:v>4.9700012207030113</c:v>
                </c:pt>
                <c:pt idx="5561">
                  <c:v>5.0699768066410229</c:v>
                </c:pt>
                <c:pt idx="5562">
                  <c:v>5.2799987792969887</c:v>
                </c:pt>
                <c:pt idx="5563">
                  <c:v>4.9299926757810226</c:v>
                </c:pt>
                <c:pt idx="5564">
                  <c:v>4.8999938964839771</c:v>
                </c:pt>
                <c:pt idx="5565">
                  <c:v>5</c:v>
                </c:pt>
                <c:pt idx="5566">
                  <c:v>5</c:v>
                </c:pt>
                <c:pt idx="5567">
                  <c:v>5.0599975585939774</c:v>
                </c:pt>
                <c:pt idx="5568">
                  <c:v>4.9700012207030113</c:v>
                </c:pt>
                <c:pt idx="5569">
                  <c:v>4.8999938964839771</c:v>
                </c:pt>
                <c:pt idx="5570">
                  <c:v>5.0099792480469887</c:v>
                </c:pt>
                <c:pt idx="5571">
                  <c:v>5.0599975585939774</c:v>
                </c:pt>
                <c:pt idx="5572">
                  <c:v>5.1999816894530113</c:v>
                </c:pt>
                <c:pt idx="5573">
                  <c:v>5.1699829101560226</c:v>
                </c:pt>
                <c:pt idx="5574">
                  <c:v>4.9599914550780113</c:v>
                </c:pt>
                <c:pt idx="5575">
                  <c:v>4.9499816894530113</c:v>
                </c:pt>
                <c:pt idx="5576">
                  <c:v>4.9499816894530113</c:v>
                </c:pt>
                <c:pt idx="5577">
                  <c:v>4.9199829101560226</c:v>
                </c:pt>
                <c:pt idx="5578">
                  <c:v>4.8599853515630116</c:v>
                </c:pt>
                <c:pt idx="5579">
                  <c:v>4.9299926757810226</c:v>
                </c:pt>
                <c:pt idx="5580">
                  <c:v>4.6900024414060226</c:v>
                </c:pt>
                <c:pt idx="5581">
                  <c:v>4.6799926757810226</c:v>
                </c:pt>
                <c:pt idx="5582">
                  <c:v>4.7999877929689774</c:v>
                </c:pt>
                <c:pt idx="5583">
                  <c:v>5.1499938964839771</c:v>
                </c:pt>
                <c:pt idx="5584">
                  <c:v>5.3599853515630116</c:v>
                </c:pt>
                <c:pt idx="5585">
                  <c:v>5.5299987792969887</c:v>
                </c:pt>
                <c:pt idx="5586">
                  <c:v>5.3800048828130116</c:v>
                </c:pt>
                <c:pt idx="5587">
                  <c:v>5.1399841308589771</c:v>
                </c:pt>
                <c:pt idx="5588">
                  <c:v>5.1999816894530113</c:v>
                </c:pt>
                <c:pt idx="5589">
                  <c:v>5.2099914550780113</c:v>
                </c:pt>
                <c:pt idx="5590">
                  <c:v>5.239990234375</c:v>
                </c:pt>
                <c:pt idx="5591">
                  <c:v>5.1199951171880116</c:v>
                </c:pt>
                <c:pt idx="5592">
                  <c:v>5.1799926757810226</c:v>
                </c:pt>
                <c:pt idx="5593">
                  <c:v>5.1199951171880116</c:v>
                </c:pt>
                <c:pt idx="5594">
                  <c:v>4.989990234375</c:v>
                </c:pt>
                <c:pt idx="5595">
                  <c:v>4.9499816894530113</c:v>
                </c:pt>
                <c:pt idx="5596">
                  <c:v>4.9599914550780113</c:v>
                </c:pt>
                <c:pt idx="5597">
                  <c:v>5.0199890136719887</c:v>
                </c:pt>
                <c:pt idx="5598">
                  <c:v>5.0099792480469887</c:v>
                </c:pt>
                <c:pt idx="5599">
                  <c:v>4.8699951171880116</c:v>
                </c:pt>
                <c:pt idx="5600">
                  <c:v>4.8199768066410229</c:v>
                </c:pt>
                <c:pt idx="5601">
                  <c:v>4.75</c:v>
                </c:pt>
                <c:pt idx="5602">
                  <c:v>4.6999816894530113</c:v>
                </c:pt>
                <c:pt idx="5603">
                  <c:v>4.9100036621089771</c:v>
                </c:pt>
                <c:pt idx="5604">
                  <c:v>5.0499877929689774</c:v>
                </c:pt>
                <c:pt idx="5605">
                  <c:v>5.1499938964839771</c:v>
                </c:pt>
                <c:pt idx="5606">
                  <c:v>4.989990234375</c:v>
                </c:pt>
                <c:pt idx="5607">
                  <c:v>5.0499877929689774</c:v>
                </c:pt>
                <c:pt idx="5608">
                  <c:v>5.0799865722660229</c:v>
                </c:pt>
                <c:pt idx="5609">
                  <c:v>5.0899963378910229</c:v>
                </c:pt>
                <c:pt idx="5610">
                  <c:v>5.1600036621089771</c:v>
                </c:pt>
                <c:pt idx="5611">
                  <c:v>5.3499755859380116</c:v>
                </c:pt>
                <c:pt idx="5612">
                  <c:v>5.3399963378910229</c:v>
                </c:pt>
                <c:pt idx="5613">
                  <c:v>5.0399780273439774</c:v>
                </c:pt>
                <c:pt idx="5614">
                  <c:v>5.0399780273439774</c:v>
                </c:pt>
                <c:pt idx="5615">
                  <c:v>5.1499938964839771</c:v>
                </c:pt>
                <c:pt idx="5616">
                  <c:v>4.9700012207030113</c:v>
                </c:pt>
                <c:pt idx="5617">
                  <c:v>4.989990234375</c:v>
                </c:pt>
                <c:pt idx="5618">
                  <c:v>5</c:v>
                </c:pt>
                <c:pt idx="5619">
                  <c:v>5.0699768066410229</c:v>
                </c:pt>
                <c:pt idx="5620">
                  <c:v>4.8599853515630116</c:v>
                </c:pt>
                <c:pt idx="5621">
                  <c:v>4.75</c:v>
                </c:pt>
                <c:pt idx="5622">
                  <c:v>4.9400024414060226</c:v>
                </c:pt>
                <c:pt idx="5623">
                  <c:v>4.8099975585939774</c:v>
                </c:pt>
                <c:pt idx="5624">
                  <c:v>4.8399963378910229</c:v>
                </c:pt>
                <c:pt idx="5625">
                  <c:v>4.8299865722660229</c:v>
                </c:pt>
                <c:pt idx="5626">
                  <c:v>4.8899841308589771</c:v>
                </c:pt>
                <c:pt idx="5627">
                  <c:v>5.0399780273439774</c:v>
                </c:pt>
                <c:pt idx="5628">
                  <c:v>5.1799926757810226</c:v>
                </c:pt>
                <c:pt idx="5629">
                  <c:v>5.1999816894530113</c:v>
                </c:pt>
                <c:pt idx="5630">
                  <c:v>5.2099914550780113</c:v>
                </c:pt>
                <c:pt idx="5631">
                  <c:v>5.1799926757810226</c:v>
                </c:pt>
                <c:pt idx="5632">
                  <c:v>5.1999816894530113</c:v>
                </c:pt>
                <c:pt idx="5633">
                  <c:v>5.3699951171880116</c:v>
                </c:pt>
                <c:pt idx="5634">
                  <c:v>5.5099792480469887</c:v>
                </c:pt>
                <c:pt idx="5635">
                  <c:v>5.2699890136719887</c:v>
                </c:pt>
                <c:pt idx="5636">
                  <c:v>5.5399780273439774</c:v>
                </c:pt>
                <c:pt idx="5637">
                  <c:v>5.1300048828130116</c:v>
                </c:pt>
                <c:pt idx="5638">
                  <c:v>5.0899963378910229</c:v>
                </c:pt>
                <c:pt idx="5639">
                  <c:v>5.1999816894530113</c:v>
                </c:pt>
                <c:pt idx="5640">
                  <c:v>5.0599975585939774</c:v>
                </c:pt>
                <c:pt idx="5641">
                  <c:v>5.3199768066410229</c:v>
                </c:pt>
                <c:pt idx="5642">
                  <c:v>5.3800048828130116</c:v>
                </c:pt>
                <c:pt idx="5643">
                  <c:v>5.4400024414060226</c:v>
                </c:pt>
                <c:pt idx="5644">
                  <c:v>5.1600036621089771</c:v>
                </c:pt>
                <c:pt idx="5645">
                  <c:v>4.8499755859380116</c:v>
                </c:pt>
                <c:pt idx="5646">
                  <c:v>4.8499755859380116</c:v>
                </c:pt>
                <c:pt idx="5647">
                  <c:v>4.97998046875</c:v>
                </c:pt>
                <c:pt idx="5648">
                  <c:v>5.1900024414060226</c:v>
                </c:pt>
                <c:pt idx="5649">
                  <c:v>5.0699768066410229</c:v>
                </c:pt>
                <c:pt idx="5650">
                  <c:v>4.8499755859380116</c:v>
                </c:pt>
                <c:pt idx="5651">
                  <c:v>5.0299987792969887</c:v>
                </c:pt>
                <c:pt idx="5652">
                  <c:v>5.0599975585939774</c:v>
                </c:pt>
                <c:pt idx="5653">
                  <c:v>4.9100036621089771</c:v>
                </c:pt>
                <c:pt idx="5654">
                  <c:v>4.7699890136719887</c:v>
                </c:pt>
                <c:pt idx="5655">
                  <c:v>4.9100036621089771</c:v>
                </c:pt>
                <c:pt idx="5656">
                  <c:v>4.9100036621089771</c:v>
                </c:pt>
                <c:pt idx="5657">
                  <c:v>4.75</c:v>
                </c:pt>
                <c:pt idx="5658">
                  <c:v>4.5699768066410229</c:v>
                </c:pt>
                <c:pt idx="5659">
                  <c:v>4.8299865722660229</c:v>
                </c:pt>
                <c:pt idx="5660">
                  <c:v>4.7099914550780113</c:v>
                </c:pt>
                <c:pt idx="5661">
                  <c:v>4.6900024414060226</c:v>
                </c:pt>
                <c:pt idx="5662">
                  <c:v>4.7799987792969887</c:v>
                </c:pt>
                <c:pt idx="5663">
                  <c:v>4.75</c:v>
                </c:pt>
                <c:pt idx="5664">
                  <c:v>4.5799865722660229</c:v>
                </c:pt>
                <c:pt idx="5665">
                  <c:v>4.5699768066410229</c:v>
                </c:pt>
                <c:pt idx="5666">
                  <c:v>4.5599975585939774</c:v>
                </c:pt>
                <c:pt idx="5667">
                  <c:v>4.5299987792969887</c:v>
                </c:pt>
                <c:pt idx="5668">
                  <c:v>4.4499816894530113</c:v>
                </c:pt>
                <c:pt idx="5669">
                  <c:v>4.489990234375</c:v>
                </c:pt>
                <c:pt idx="5670">
                  <c:v>5.22998046875</c:v>
                </c:pt>
                <c:pt idx="5671">
                  <c:v>5.3599853515630116</c:v>
                </c:pt>
                <c:pt idx="5672">
                  <c:v>5.5699768066410229</c:v>
                </c:pt>
                <c:pt idx="5673">
                  <c:v>5.1900024414060226</c:v>
                </c:pt>
                <c:pt idx="5674">
                  <c:v>5.0399780273439774</c:v>
                </c:pt>
                <c:pt idx="5675">
                  <c:v>4.9299926757810226</c:v>
                </c:pt>
                <c:pt idx="5676">
                  <c:v>5.1900024414060226</c:v>
                </c:pt>
                <c:pt idx="5677">
                  <c:v>4.7599792480469887</c:v>
                </c:pt>
                <c:pt idx="5678">
                  <c:v>4.8299865722660229</c:v>
                </c:pt>
                <c:pt idx="5679">
                  <c:v>4.8899841308589771</c:v>
                </c:pt>
                <c:pt idx="5680">
                  <c:v>4.7799987792969887</c:v>
                </c:pt>
                <c:pt idx="5681">
                  <c:v>4.8199768066410229</c:v>
                </c:pt>
                <c:pt idx="5682">
                  <c:v>5</c:v>
                </c:pt>
                <c:pt idx="5683">
                  <c:v>5.0799865722660229</c:v>
                </c:pt>
                <c:pt idx="5684">
                  <c:v>5.1099853515630116</c:v>
                </c:pt>
                <c:pt idx="5685">
                  <c:v>5</c:v>
                </c:pt>
                <c:pt idx="5686">
                  <c:v>4.8999938964839771</c:v>
                </c:pt>
                <c:pt idx="5687">
                  <c:v>4.8800048828130116</c:v>
                </c:pt>
                <c:pt idx="5688">
                  <c:v>4.9299926757810226</c:v>
                </c:pt>
                <c:pt idx="5689">
                  <c:v>5.0099792480469887</c:v>
                </c:pt>
                <c:pt idx="5690">
                  <c:v>5.0999755859380116</c:v>
                </c:pt>
                <c:pt idx="5691">
                  <c:v>5.1799926757810226</c:v>
                </c:pt>
                <c:pt idx="5692">
                  <c:v>5.1499938964839771</c:v>
                </c:pt>
                <c:pt idx="5693">
                  <c:v>5.239990234375</c:v>
                </c:pt>
                <c:pt idx="5694">
                  <c:v>5.0899963378910229</c:v>
                </c:pt>
                <c:pt idx="5695">
                  <c:v>5.1300048828130116</c:v>
                </c:pt>
                <c:pt idx="5696">
                  <c:v>5.239990234375</c:v>
                </c:pt>
                <c:pt idx="5697">
                  <c:v>5.1300048828130116</c:v>
                </c:pt>
                <c:pt idx="5698">
                  <c:v>5.0599975585939774</c:v>
                </c:pt>
                <c:pt idx="5699">
                  <c:v>5.25</c:v>
                </c:pt>
                <c:pt idx="5700">
                  <c:v>5.0499877929689774</c:v>
                </c:pt>
                <c:pt idx="5701">
                  <c:v>5.239990234375</c:v>
                </c:pt>
                <c:pt idx="5702">
                  <c:v>5.1900024414060226</c:v>
                </c:pt>
                <c:pt idx="5703">
                  <c:v>4.8299865722660229</c:v>
                </c:pt>
                <c:pt idx="5704">
                  <c:v>4.7099914550780113</c:v>
                </c:pt>
                <c:pt idx="5705">
                  <c:v>4.8399963378910229</c:v>
                </c:pt>
                <c:pt idx="5706">
                  <c:v>4.7899780273439774</c:v>
                </c:pt>
                <c:pt idx="5707">
                  <c:v>4.8699951171880116</c:v>
                </c:pt>
                <c:pt idx="5708">
                  <c:v>4.5299987792969887</c:v>
                </c:pt>
                <c:pt idx="5709">
                  <c:v>4.5999755859380116</c:v>
                </c:pt>
                <c:pt idx="5710">
                  <c:v>4.6300048828130116</c:v>
                </c:pt>
                <c:pt idx="5711">
                  <c:v>4.5899963378910229</c:v>
                </c:pt>
                <c:pt idx="5712">
                  <c:v>4.8199768066410229</c:v>
                </c:pt>
                <c:pt idx="5713">
                  <c:v>4.8800048828130116</c:v>
                </c:pt>
                <c:pt idx="5714">
                  <c:v>4.8499755859380116</c:v>
                </c:pt>
                <c:pt idx="5715">
                  <c:v>4.8599853515630116</c:v>
                </c:pt>
                <c:pt idx="5716">
                  <c:v>4.7899780273439774</c:v>
                </c:pt>
                <c:pt idx="5717">
                  <c:v>4.8199768066410229</c:v>
                </c:pt>
                <c:pt idx="5718">
                  <c:v>4.5999755859380116</c:v>
                </c:pt>
                <c:pt idx="5719">
                  <c:v>4.5999755859380116</c:v>
                </c:pt>
                <c:pt idx="5720">
                  <c:v>4.6999816894530113</c:v>
                </c:pt>
                <c:pt idx="5721">
                  <c:v>4.8099975585939774</c:v>
                </c:pt>
                <c:pt idx="5722">
                  <c:v>4.8999938964839771</c:v>
                </c:pt>
                <c:pt idx="5723">
                  <c:v>4.6699829101560226</c:v>
                </c:pt>
                <c:pt idx="5724">
                  <c:v>4.7200012207030113</c:v>
                </c:pt>
                <c:pt idx="5725">
                  <c:v>4.72998046875</c:v>
                </c:pt>
                <c:pt idx="5726">
                  <c:v>4.8499755859380116</c:v>
                </c:pt>
                <c:pt idx="5727">
                  <c:v>4.9100036621089771</c:v>
                </c:pt>
                <c:pt idx="5728">
                  <c:v>5.0399780273439774</c:v>
                </c:pt>
                <c:pt idx="5729">
                  <c:v>4.9700012207030113</c:v>
                </c:pt>
                <c:pt idx="5730">
                  <c:v>4.97998046875</c:v>
                </c:pt>
                <c:pt idx="5731">
                  <c:v>5.1099853515630116</c:v>
                </c:pt>
                <c:pt idx="5732">
                  <c:v>5.1799926757810226</c:v>
                </c:pt>
                <c:pt idx="5733">
                  <c:v>4.989990234375</c:v>
                </c:pt>
                <c:pt idx="5734">
                  <c:v>4.7899780273439774</c:v>
                </c:pt>
                <c:pt idx="5735">
                  <c:v>4.8199768066410229</c:v>
                </c:pt>
                <c:pt idx="5736">
                  <c:v>4.8899841308589771</c:v>
                </c:pt>
                <c:pt idx="5737">
                  <c:v>4.739990234375</c:v>
                </c:pt>
                <c:pt idx="5738">
                  <c:v>4.5599975585939774</c:v>
                </c:pt>
                <c:pt idx="5739">
                  <c:v>4.6099853515630116</c:v>
                </c:pt>
                <c:pt idx="5740">
                  <c:v>4.6499938964839771</c:v>
                </c:pt>
                <c:pt idx="5741">
                  <c:v>4.5799865722660229</c:v>
                </c:pt>
                <c:pt idx="5742">
                  <c:v>4.5899963378910229</c:v>
                </c:pt>
                <c:pt idx="5743">
                  <c:v>4.6900024414060226</c:v>
                </c:pt>
                <c:pt idx="5744">
                  <c:v>4.7899780273439774</c:v>
                </c:pt>
                <c:pt idx="5745">
                  <c:v>4.8199768066410229</c:v>
                </c:pt>
                <c:pt idx="5746">
                  <c:v>4.8899841308589771</c:v>
                </c:pt>
                <c:pt idx="5747">
                  <c:v>4.8899841308589771</c:v>
                </c:pt>
                <c:pt idx="5748">
                  <c:v>4.7999877929689774</c:v>
                </c:pt>
                <c:pt idx="5749">
                  <c:v>4.6799926757810226</c:v>
                </c:pt>
                <c:pt idx="5750">
                  <c:v>4.75</c:v>
                </c:pt>
                <c:pt idx="5751">
                  <c:v>4.8999938964839771</c:v>
                </c:pt>
                <c:pt idx="5752">
                  <c:v>4.8399963378910229</c:v>
                </c:pt>
                <c:pt idx="5753">
                  <c:v>4.8699951171880116</c:v>
                </c:pt>
                <c:pt idx="5754">
                  <c:v>4.7799987792969887</c:v>
                </c:pt>
                <c:pt idx="5755">
                  <c:v>4.7699890136719887</c:v>
                </c:pt>
                <c:pt idx="5756">
                  <c:v>4.6799926757810226</c:v>
                </c:pt>
                <c:pt idx="5757">
                  <c:v>4.5499877929689774</c:v>
                </c:pt>
                <c:pt idx="5758">
                  <c:v>4.6499938964839771</c:v>
                </c:pt>
                <c:pt idx="5759">
                  <c:v>4.5999755859380116</c:v>
                </c:pt>
                <c:pt idx="5760">
                  <c:v>4.5199890136719887</c:v>
                </c:pt>
                <c:pt idx="5761">
                  <c:v>4.5799865722660229</c:v>
                </c:pt>
                <c:pt idx="5762">
                  <c:v>4.8099975585939774</c:v>
                </c:pt>
                <c:pt idx="5763">
                  <c:v>4.8199768066410229</c:v>
                </c:pt>
                <c:pt idx="5764">
                  <c:v>4.8199768066410229</c:v>
                </c:pt>
                <c:pt idx="5765">
                  <c:v>4.9199829101560226</c:v>
                </c:pt>
                <c:pt idx="5766">
                  <c:v>4.72998046875</c:v>
                </c:pt>
                <c:pt idx="5767">
                  <c:v>4.7099914550780113</c:v>
                </c:pt>
                <c:pt idx="5768">
                  <c:v>5.0099792480469887</c:v>
                </c:pt>
                <c:pt idx="5769">
                  <c:v>4.9700012207030113</c:v>
                </c:pt>
                <c:pt idx="5770">
                  <c:v>4.8399963378910229</c:v>
                </c:pt>
                <c:pt idx="5771">
                  <c:v>4.8199768066410229</c:v>
                </c:pt>
                <c:pt idx="5772">
                  <c:v>4.9199829101560226</c:v>
                </c:pt>
                <c:pt idx="5773">
                  <c:v>4.8599853515630116</c:v>
                </c:pt>
                <c:pt idx="5774">
                  <c:v>4.9299926757810226</c:v>
                </c:pt>
                <c:pt idx="5775">
                  <c:v>4.8699951171880116</c:v>
                </c:pt>
                <c:pt idx="5776">
                  <c:v>4.8999938964839771</c:v>
                </c:pt>
                <c:pt idx="5777">
                  <c:v>4.8899841308589771</c:v>
                </c:pt>
                <c:pt idx="5778">
                  <c:v>4.8699951171880116</c:v>
                </c:pt>
                <c:pt idx="5779">
                  <c:v>4.7200012207030113</c:v>
                </c:pt>
                <c:pt idx="5780">
                  <c:v>4.6499938964839771</c:v>
                </c:pt>
                <c:pt idx="5781">
                  <c:v>4.6600036621089771</c:v>
                </c:pt>
                <c:pt idx="5782">
                  <c:v>4.5199890136719887</c:v>
                </c:pt>
                <c:pt idx="5783">
                  <c:v>4.5</c:v>
                </c:pt>
                <c:pt idx="5784">
                  <c:v>4.5099792480469887</c:v>
                </c:pt>
                <c:pt idx="5785">
                  <c:v>4.5699768066410229</c:v>
                </c:pt>
                <c:pt idx="5786">
                  <c:v>4.72998046875</c:v>
                </c:pt>
                <c:pt idx="5787">
                  <c:v>4.8199768066410229</c:v>
                </c:pt>
                <c:pt idx="5788">
                  <c:v>4.8099975585939774</c:v>
                </c:pt>
                <c:pt idx="5789">
                  <c:v>4.8899841308589771</c:v>
                </c:pt>
                <c:pt idx="5790">
                  <c:v>4.75</c:v>
                </c:pt>
                <c:pt idx="5791">
                  <c:v>4.5999755859380116</c:v>
                </c:pt>
                <c:pt idx="5792">
                  <c:v>4.7699890136719887</c:v>
                </c:pt>
                <c:pt idx="5793">
                  <c:v>4.9199829101560226</c:v>
                </c:pt>
                <c:pt idx="5794">
                  <c:v>4.8499755859380116</c:v>
                </c:pt>
                <c:pt idx="5795">
                  <c:v>4.8499755859380116</c:v>
                </c:pt>
                <c:pt idx="5796">
                  <c:v>4.7799987792969887</c:v>
                </c:pt>
                <c:pt idx="5797">
                  <c:v>4.6699829101560226</c:v>
                </c:pt>
                <c:pt idx="5798">
                  <c:v>4.5299987792969887</c:v>
                </c:pt>
                <c:pt idx="5799">
                  <c:v>4.6300048828130116</c:v>
                </c:pt>
                <c:pt idx="5800">
                  <c:v>4.7799987792969887</c:v>
                </c:pt>
                <c:pt idx="5801">
                  <c:v>4.75</c:v>
                </c:pt>
                <c:pt idx="5802">
                  <c:v>4.7899780273439774</c:v>
                </c:pt>
                <c:pt idx="5803">
                  <c:v>4.8199768066410229</c:v>
                </c:pt>
                <c:pt idx="5804">
                  <c:v>4.8499755859380116</c:v>
                </c:pt>
                <c:pt idx="5805">
                  <c:v>4.7899780273439774</c:v>
                </c:pt>
                <c:pt idx="5806">
                  <c:v>4.6699829101560226</c:v>
                </c:pt>
                <c:pt idx="5807">
                  <c:v>4.739990234375</c:v>
                </c:pt>
                <c:pt idx="5808">
                  <c:v>4.5799865722660229</c:v>
                </c:pt>
                <c:pt idx="5809">
                  <c:v>4.5699768066410229</c:v>
                </c:pt>
                <c:pt idx="5810">
                  <c:v>4.5699768066410229</c:v>
                </c:pt>
                <c:pt idx="5811">
                  <c:v>4.7999877929689774</c:v>
                </c:pt>
                <c:pt idx="5812">
                  <c:v>4.8800048828130116</c:v>
                </c:pt>
                <c:pt idx="5813">
                  <c:v>4.8099975585939774</c:v>
                </c:pt>
                <c:pt idx="5814">
                  <c:v>4.6600036621089771</c:v>
                </c:pt>
                <c:pt idx="5815">
                  <c:v>4.5599975585939774</c:v>
                </c:pt>
                <c:pt idx="5816">
                  <c:v>4.5</c:v>
                </c:pt>
                <c:pt idx="5817">
                  <c:v>4.5899963378910229</c:v>
                </c:pt>
                <c:pt idx="5818">
                  <c:v>4.6799926757810226</c:v>
                </c:pt>
                <c:pt idx="5819">
                  <c:v>4.6499938964839771</c:v>
                </c:pt>
                <c:pt idx="5820">
                  <c:v>4.5599975585939774</c:v>
                </c:pt>
                <c:pt idx="5821">
                  <c:v>4.5399780273439774</c:v>
                </c:pt>
                <c:pt idx="5822">
                  <c:v>4.5799865722660229</c:v>
                </c:pt>
                <c:pt idx="5823">
                  <c:v>4.5999755859380116</c:v>
                </c:pt>
                <c:pt idx="5824">
                  <c:v>4.5999755859380116</c:v>
                </c:pt>
                <c:pt idx="5825">
                  <c:v>4.5999755859380116</c:v>
                </c:pt>
                <c:pt idx="5826">
                  <c:v>4.5899963378910229</c:v>
                </c:pt>
                <c:pt idx="5827">
                  <c:v>4.5999755859380116</c:v>
                </c:pt>
                <c:pt idx="5828">
                  <c:v>4.6300048828130116</c:v>
                </c:pt>
                <c:pt idx="5829">
                  <c:v>4.6499938964839771</c:v>
                </c:pt>
                <c:pt idx="5830">
                  <c:v>4.5299987792969887</c:v>
                </c:pt>
                <c:pt idx="5831">
                  <c:v>4.5099792480469887</c:v>
                </c:pt>
                <c:pt idx="5832">
                  <c:v>4.5199890136719887</c:v>
                </c:pt>
                <c:pt idx="5833">
                  <c:v>4.5299987792969887</c:v>
                </c:pt>
                <c:pt idx="5834">
                  <c:v>4.5999755859380116</c:v>
                </c:pt>
                <c:pt idx="5835">
                  <c:v>4.6600036621089771</c:v>
                </c:pt>
                <c:pt idx="5836">
                  <c:v>4.7799987792969887</c:v>
                </c:pt>
                <c:pt idx="5837">
                  <c:v>4.75</c:v>
                </c:pt>
                <c:pt idx="5838">
                  <c:v>4.7599792480469887</c:v>
                </c:pt>
                <c:pt idx="5839">
                  <c:v>4.6300048828130116</c:v>
                </c:pt>
                <c:pt idx="5840">
                  <c:v>4.6199951171880116</c:v>
                </c:pt>
                <c:pt idx="5841">
                  <c:v>4.5699768066410229</c:v>
                </c:pt>
                <c:pt idx="5842">
                  <c:v>4.4700012207030113</c:v>
                </c:pt>
                <c:pt idx="5843">
                  <c:v>4.5899963378910229</c:v>
                </c:pt>
                <c:pt idx="5844">
                  <c:v>4.7599792480469887</c:v>
                </c:pt>
                <c:pt idx="5845">
                  <c:v>4.7599792480469887</c:v>
                </c:pt>
                <c:pt idx="5846">
                  <c:v>4.75</c:v>
                </c:pt>
                <c:pt idx="5847">
                  <c:v>4.8399963378910229</c:v>
                </c:pt>
                <c:pt idx="5848">
                  <c:v>4.7599792480469887</c:v>
                </c:pt>
                <c:pt idx="5849">
                  <c:v>4.7699890136719887</c:v>
                </c:pt>
                <c:pt idx="5850">
                  <c:v>4.739990234375</c:v>
                </c:pt>
                <c:pt idx="5851">
                  <c:v>4.72998046875</c:v>
                </c:pt>
                <c:pt idx="5852">
                  <c:v>4.8299865722660229</c:v>
                </c:pt>
                <c:pt idx="5853">
                  <c:v>4.7799987792969887</c:v>
                </c:pt>
                <c:pt idx="5854">
                  <c:v>4.6399841308589771</c:v>
                </c:pt>
                <c:pt idx="5855">
                  <c:v>4.6399841308589771</c:v>
                </c:pt>
                <c:pt idx="5856">
                  <c:v>4.6799926757810226</c:v>
                </c:pt>
                <c:pt idx="5857">
                  <c:v>4.8099975585939774</c:v>
                </c:pt>
                <c:pt idx="5858">
                  <c:v>4.72998046875</c:v>
                </c:pt>
                <c:pt idx="5859">
                  <c:v>4.8399963378910229</c:v>
                </c:pt>
                <c:pt idx="5860">
                  <c:v>4.8299865722660229</c:v>
                </c:pt>
                <c:pt idx="5861">
                  <c:v>4.7899780273439774</c:v>
                </c:pt>
                <c:pt idx="5862">
                  <c:v>4.7099914550780113</c:v>
                </c:pt>
                <c:pt idx="5863">
                  <c:v>4.6999816894530113</c:v>
                </c:pt>
                <c:pt idx="5864">
                  <c:v>4.6799926757810226</c:v>
                </c:pt>
                <c:pt idx="5865">
                  <c:v>4.72998046875</c:v>
                </c:pt>
                <c:pt idx="5866">
                  <c:v>4.7699890136719887</c:v>
                </c:pt>
                <c:pt idx="5867">
                  <c:v>4.72998046875</c:v>
                </c:pt>
                <c:pt idx="5868">
                  <c:v>4.7699890136719887</c:v>
                </c:pt>
                <c:pt idx="5869">
                  <c:v>4.8199768066410229</c:v>
                </c:pt>
                <c:pt idx="5870">
                  <c:v>4.7999877929689774</c:v>
                </c:pt>
                <c:pt idx="5871">
                  <c:v>4.8699951171880116</c:v>
                </c:pt>
                <c:pt idx="5872">
                  <c:v>4.8800048828130116</c:v>
                </c:pt>
                <c:pt idx="5873">
                  <c:v>4.7999877929689774</c:v>
                </c:pt>
                <c:pt idx="5874">
                  <c:v>4.5699768066410229</c:v>
                </c:pt>
                <c:pt idx="5875">
                  <c:v>4.5299987792969887</c:v>
                </c:pt>
                <c:pt idx="5876">
                  <c:v>4.6199951171880116</c:v>
                </c:pt>
                <c:pt idx="5877">
                  <c:v>4.8299865722660229</c:v>
                </c:pt>
                <c:pt idx="5878">
                  <c:v>4.9299926757810226</c:v>
                </c:pt>
                <c:pt idx="5879">
                  <c:v>4.7599792480469887</c:v>
                </c:pt>
                <c:pt idx="5880">
                  <c:v>4.7699890136719887</c:v>
                </c:pt>
                <c:pt idx="5881">
                  <c:v>5.0199890136719887</c:v>
                </c:pt>
                <c:pt idx="5882">
                  <c:v>4.9700012207030113</c:v>
                </c:pt>
                <c:pt idx="5883">
                  <c:v>4.7999877929689774</c:v>
                </c:pt>
                <c:pt idx="5884">
                  <c:v>4.989990234375</c:v>
                </c:pt>
                <c:pt idx="5885">
                  <c:v>4.8499755859380116</c:v>
                </c:pt>
                <c:pt idx="5886">
                  <c:v>4.6900024414060226</c:v>
                </c:pt>
                <c:pt idx="5887">
                  <c:v>4.6999816894530113</c:v>
                </c:pt>
                <c:pt idx="5888">
                  <c:v>4.6300048828130116</c:v>
                </c:pt>
                <c:pt idx="5889">
                  <c:v>4.6399841308589771</c:v>
                </c:pt>
                <c:pt idx="5890">
                  <c:v>4.5599975585939774</c:v>
                </c:pt>
                <c:pt idx="5891">
                  <c:v>4.5599975585939774</c:v>
                </c:pt>
                <c:pt idx="5892">
                  <c:v>4.7200012207030113</c:v>
                </c:pt>
                <c:pt idx="5893">
                  <c:v>4.8199768066410229</c:v>
                </c:pt>
                <c:pt idx="5894">
                  <c:v>4.8299865722660229</c:v>
                </c:pt>
                <c:pt idx="5895">
                  <c:v>4.6199951171880116</c:v>
                </c:pt>
                <c:pt idx="5896">
                  <c:v>4.5899963378910229</c:v>
                </c:pt>
                <c:pt idx="5897">
                  <c:v>4.5899963378910229</c:v>
                </c:pt>
                <c:pt idx="5898">
                  <c:v>4.6399841308589771</c:v>
                </c:pt>
                <c:pt idx="5899">
                  <c:v>4.5499877929689774</c:v>
                </c:pt>
                <c:pt idx="5900">
                  <c:v>4.8099975585939774</c:v>
                </c:pt>
                <c:pt idx="5901">
                  <c:v>4.8800048828130116</c:v>
                </c:pt>
                <c:pt idx="5902">
                  <c:v>4.8299865722660229</c:v>
                </c:pt>
                <c:pt idx="5903">
                  <c:v>4.6999816894530113</c:v>
                </c:pt>
                <c:pt idx="5904">
                  <c:v>4.6799926757810226</c:v>
                </c:pt>
                <c:pt idx="5905">
                  <c:v>4.6300048828130116</c:v>
                </c:pt>
                <c:pt idx="5906">
                  <c:v>4.6300048828130116</c:v>
                </c:pt>
                <c:pt idx="5907">
                  <c:v>4.5399780273439774</c:v>
                </c:pt>
                <c:pt idx="5908">
                  <c:v>4.6399841308589771</c:v>
                </c:pt>
                <c:pt idx="5909">
                  <c:v>4.8699951171880116</c:v>
                </c:pt>
                <c:pt idx="5910">
                  <c:v>5.0499877929689774</c:v>
                </c:pt>
                <c:pt idx="5911">
                  <c:v>5.0499877929689774</c:v>
                </c:pt>
                <c:pt idx="5912">
                  <c:v>5</c:v>
                </c:pt>
                <c:pt idx="5913">
                  <c:v>5</c:v>
                </c:pt>
                <c:pt idx="5914">
                  <c:v>4.7799987792969887</c:v>
                </c:pt>
                <c:pt idx="5915">
                  <c:v>4.7099914550780113</c:v>
                </c:pt>
                <c:pt idx="5916">
                  <c:v>4.75</c:v>
                </c:pt>
                <c:pt idx="5917">
                  <c:v>4.7200012207030113</c:v>
                </c:pt>
                <c:pt idx="5918">
                  <c:v>4.7099914550780113</c:v>
                </c:pt>
                <c:pt idx="5919">
                  <c:v>4.8399963378910229</c:v>
                </c:pt>
                <c:pt idx="5920">
                  <c:v>4.9100036621089771</c:v>
                </c:pt>
                <c:pt idx="5921">
                  <c:v>4.7699890136719887</c:v>
                </c:pt>
                <c:pt idx="5922">
                  <c:v>4.6499938964839771</c:v>
                </c:pt>
                <c:pt idx="5923">
                  <c:v>4.5899963378910229</c:v>
                </c:pt>
                <c:pt idx="5924">
                  <c:v>4.5999755859380116</c:v>
                </c:pt>
                <c:pt idx="5925">
                  <c:v>4.7699890136719887</c:v>
                </c:pt>
                <c:pt idx="5926">
                  <c:v>4.7999877929689774</c:v>
                </c:pt>
                <c:pt idx="5927">
                  <c:v>4.7899780273439774</c:v>
                </c:pt>
                <c:pt idx="5928">
                  <c:v>4.7999877929689774</c:v>
                </c:pt>
                <c:pt idx="5929">
                  <c:v>4.8599853515630116</c:v>
                </c:pt>
                <c:pt idx="5930">
                  <c:v>4.8999938964839771</c:v>
                </c:pt>
                <c:pt idx="5931">
                  <c:v>4.9700012207030113</c:v>
                </c:pt>
                <c:pt idx="5932">
                  <c:v>4.7899780273439774</c:v>
                </c:pt>
                <c:pt idx="5933">
                  <c:v>4.739990234375</c:v>
                </c:pt>
                <c:pt idx="5934">
                  <c:v>4.8800048828130116</c:v>
                </c:pt>
                <c:pt idx="5935">
                  <c:v>5.0999755859380116</c:v>
                </c:pt>
                <c:pt idx="5936">
                  <c:v>4.8199768066410229</c:v>
                </c:pt>
                <c:pt idx="5937">
                  <c:v>4.7099914550780113</c:v>
                </c:pt>
                <c:pt idx="5938">
                  <c:v>4.7999877929689774</c:v>
                </c:pt>
                <c:pt idx="5939">
                  <c:v>5.0399780273439774</c:v>
                </c:pt>
                <c:pt idx="5940">
                  <c:v>4.8599853515630116</c:v>
                </c:pt>
                <c:pt idx="5941">
                  <c:v>4.6799926757810226</c:v>
                </c:pt>
                <c:pt idx="5942">
                  <c:v>4.5699768066410229</c:v>
                </c:pt>
                <c:pt idx="5943">
                  <c:v>4.6799926757810226</c:v>
                </c:pt>
                <c:pt idx="5944">
                  <c:v>4.739990234375</c:v>
                </c:pt>
                <c:pt idx="5945">
                  <c:v>4.9299926757810226</c:v>
                </c:pt>
                <c:pt idx="5946">
                  <c:v>5.0199890136719887</c:v>
                </c:pt>
                <c:pt idx="5947">
                  <c:v>5.0099792480469887</c:v>
                </c:pt>
                <c:pt idx="5948">
                  <c:v>4.9100036621089771</c:v>
                </c:pt>
                <c:pt idx="5949">
                  <c:v>4.8499755859380116</c:v>
                </c:pt>
                <c:pt idx="5950">
                  <c:v>4.8099975585939774</c:v>
                </c:pt>
                <c:pt idx="5951">
                  <c:v>4.7999877929689774</c:v>
                </c:pt>
                <c:pt idx="5952">
                  <c:v>4.9599914550780113</c:v>
                </c:pt>
                <c:pt idx="5953">
                  <c:v>5.0699768066410229</c:v>
                </c:pt>
                <c:pt idx="5954">
                  <c:v>5.4199829101560226</c:v>
                </c:pt>
                <c:pt idx="5955">
                  <c:v>5.6199951171880116</c:v>
                </c:pt>
                <c:pt idx="5956">
                  <c:v>5.489990234375</c:v>
                </c:pt>
                <c:pt idx="5957">
                  <c:v>5.0899963378910229</c:v>
                </c:pt>
                <c:pt idx="5958">
                  <c:v>5.3699951171880116</c:v>
                </c:pt>
                <c:pt idx="5959">
                  <c:v>5.2599792480469887</c:v>
                </c:pt>
                <c:pt idx="5960">
                  <c:v>5.1099853515630116</c:v>
                </c:pt>
                <c:pt idx="5961">
                  <c:v>4.97998046875</c:v>
                </c:pt>
                <c:pt idx="5962">
                  <c:v>4.9499816894530113</c:v>
                </c:pt>
                <c:pt idx="5963">
                  <c:v>4.9599914550780113</c:v>
                </c:pt>
                <c:pt idx="5964">
                  <c:v>5.0599975585939774</c:v>
                </c:pt>
                <c:pt idx="5965">
                  <c:v>4.8999938964839771</c:v>
                </c:pt>
                <c:pt idx="5966">
                  <c:v>4.8399963378910229</c:v>
                </c:pt>
                <c:pt idx="5967">
                  <c:v>4.9599914550780113</c:v>
                </c:pt>
                <c:pt idx="5968">
                  <c:v>5.2599792480469887</c:v>
                </c:pt>
                <c:pt idx="5969">
                  <c:v>5.3899841308589771</c:v>
                </c:pt>
                <c:pt idx="5970">
                  <c:v>5.3599853515630116</c:v>
                </c:pt>
                <c:pt idx="5971">
                  <c:v>5.1999816894530113</c:v>
                </c:pt>
                <c:pt idx="5972">
                  <c:v>5.2999877929689774</c:v>
                </c:pt>
                <c:pt idx="5973">
                  <c:v>5.2099914550780113</c:v>
                </c:pt>
                <c:pt idx="5974">
                  <c:v>5.1300048828130116</c:v>
                </c:pt>
                <c:pt idx="5975">
                  <c:v>5.3499755859380116</c:v>
                </c:pt>
                <c:pt idx="5976">
                  <c:v>5.0399780273439774</c:v>
                </c:pt>
                <c:pt idx="5977">
                  <c:v>5.1199951171880116</c:v>
                </c:pt>
                <c:pt idx="5978">
                  <c:v>5.2699890136719887</c:v>
                </c:pt>
                <c:pt idx="5979">
                  <c:v>5.1099853515630116</c:v>
                </c:pt>
                <c:pt idx="5980">
                  <c:v>4.9199829101560226</c:v>
                </c:pt>
                <c:pt idx="5981">
                  <c:v>4.9700012207030113</c:v>
                </c:pt>
                <c:pt idx="5982">
                  <c:v>5.239990234375</c:v>
                </c:pt>
                <c:pt idx="5983">
                  <c:v>5.2999877929689774</c:v>
                </c:pt>
                <c:pt idx="5984">
                  <c:v>5.2200012207030113</c:v>
                </c:pt>
                <c:pt idx="5985">
                  <c:v>5.1300048828130116</c:v>
                </c:pt>
                <c:pt idx="5986">
                  <c:v>4.9400024414060226</c:v>
                </c:pt>
                <c:pt idx="5987">
                  <c:v>5.0699768066410229</c:v>
                </c:pt>
                <c:pt idx="5988">
                  <c:v>5.2699890136719887</c:v>
                </c:pt>
                <c:pt idx="5989">
                  <c:v>5.0099792480469887</c:v>
                </c:pt>
                <c:pt idx="5990">
                  <c:v>4.97998046875</c:v>
                </c:pt>
                <c:pt idx="5991">
                  <c:v>5.0399780273439774</c:v>
                </c:pt>
                <c:pt idx="5992">
                  <c:v>4.9700012207030113</c:v>
                </c:pt>
                <c:pt idx="5993">
                  <c:v>5.4400024414060226</c:v>
                </c:pt>
                <c:pt idx="5994">
                  <c:v>5.3399963378910229</c:v>
                </c:pt>
                <c:pt idx="5995">
                  <c:v>5.2999877929689774</c:v>
                </c:pt>
                <c:pt idx="5996">
                  <c:v>5.4499816894530113</c:v>
                </c:pt>
                <c:pt idx="5997">
                  <c:v>5.1699829101560226</c:v>
                </c:pt>
                <c:pt idx="5998">
                  <c:v>5.2099914550780113</c:v>
                </c:pt>
                <c:pt idx="5999">
                  <c:v>5.2999877929689774</c:v>
                </c:pt>
                <c:pt idx="6000">
                  <c:v>5.4499816894530113</c:v>
                </c:pt>
                <c:pt idx="6001">
                  <c:v>5.2599792480469887</c:v>
                </c:pt>
                <c:pt idx="6002">
                  <c:v>4.9199829101560226</c:v>
                </c:pt>
                <c:pt idx="6003">
                  <c:v>4.8999938964839771</c:v>
                </c:pt>
                <c:pt idx="6004">
                  <c:v>5</c:v>
                </c:pt>
                <c:pt idx="6005">
                  <c:v>4.8199768066410229</c:v>
                </c:pt>
                <c:pt idx="6006">
                  <c:v>4.8299865722660229</c:v>
                </c:pt>
                <c:pt idx="6007">
                  <c:v>4.9199829101560226</c:v>
                </c:pt>
                <c:pt idx="6008">
                  <c:v>5.0399780273439774</c:v>
                </c:pt>
                <c:pt idx="6009">
                  <c:v>5.0899963378910229</c:v>
                </c:pt>
                <c:pt idx="6010">
                  <c:v>5.0099792480469887</c:v>
                </c:pt>
                <c:pt idx="6011">
                  <c:v>4.989990234375</c:v>
                </c:pt>
                <c:pt idx="6012">
                  <c:v>5.0499877929689774</c:v>
                </c:pt>
                <c:pt idx="6013">
                  <c:v>5.1999816894530113</c:v>
                </c:pt>
                <c:pt idx="6014">
                  <c:v>5.1999816894530113</c:v>
                </c:pt>
                <c:pt idx="6015">
                  <c:v>5.1399841308589771</c:v>
                </c:pt>
                <c:pt idx="6016">
                  <c:v>5.1600036621089771</c:v>
                </c:pt>
                <c:pt idx="6017">
                  <c:v>5</c:v>
                </c:pt>
                <c:pt idx="6018">
                  <c:v>5.1099853515630116</c:v>
                </c:pt>
                <c:pt idx="6019">
                  <c:v>5.1600036621089771</c:v>
                </c:pt>
                <c:pt idx="6020">
                  <c:v>5.25</c:v>
                </c:pt>
                <c:pt idx="6021">
                  <c:v>5.2099914550780113</c:v>
                </c:pt>
                <c:pt idx="6022">
                  <c:v>5.1399841308589771</c:v>
                </c:pt>
                <c:pt idx="6023">
                  <c:v>4.9299926757810226</c:v>
                </c:pt>
                <c:pt idx="6024">
                  <c:v>4.9400024414060226</c:v>
                </c:pt>
                <c:pt idx="6025">
                  <c:v>5</c:v>
                </c:pt>
                <c:pt idx="6026">
                  <c:v>5.0899963378910229</c:v>
                </c:pt>
                <c:pt idx="6027">
                  <c:v>5.0599975585939774</c:v>
                </c:pt>
                <c:pt idx="6028">
                  <c:v>4.9199829101560226</c:v>
                </c:pt>
                <c:pt idx="6029">
                  <c:v>4.9100036621089771</c:v>
                </c:pt>
                <c:pt idx="6030">
                  <c:v>5.0799865722660229</c:v>
                </c:pt>
                <c:pt idx="6031">
                  <c:v>5.1399841308589771</c:v>
                </c:pt>
                <c:pt idx="6032">
                  <c:v>5.3199768066410229</c:v>
                </c:pt>
                <c:pt idx="6033">
                  <c:v>5.5</c:v>
                </c:pt>
                <c:pt idx="6034">
                  <c:v>5.2999877929689774</c:v>
                </c:pt>
                <c:pt idx="6035">
                  <c:v>5.0699768066410229</c:v>
                </c:pt>
                <c:pt idx="6036">
                  <c:v>5.0999755859380116</c:v>
                </c:pt>
                <c:pt idx="6037">
                  <c:v>5.1799926757810226</c:v>
                </c:pt>
                <c:pt idx="6038">
                  <c:v>5.1199951171880116</c:v>
                </c:pt>
                <c:pt idx="6039">
                  <c:v>5.0699768066410229</c:v>
                </c:pt>
                <c:pt idx="6040">
                  <c:v>5.0599975585939774</c:v>
                </c:pt>
                <c:pt idx="6041">
                  <c:v>5.0799865722660229</c:v>
                </c:pt>
                <c:pt idx="6042">
                  <c:v>5.0899963378910229</c:v>
                </c:pt>
                <c:pt idx="6043">
                  <c:v>5.25</c:v>
                </c:pt>
                <c:pt idx="6044">
                  <c:v>5.2200012207030113</c:v>
                </c:pt>
                <c:pt idx="6045">
                  <c:v>5.1799926757810226</c:v>
                </c:pt>
                <c:pt idx="6046">
                  <c:v>5.3299865722660229</c:v>
                </c:pt>
                <c:pt idx="6047">
                  <c:v>5.1900024414060226</c:v>
                </c:pt>
                <c:pt idx="6048">
                  <c:v>5.1900024414060226</c:v>
                </c:pt>
                <c:pt idx="6049">
                  <c:v>5.489990234375</c:v>
                </c:pt>
                <c:pt idx="6050">
                  <c:v>5.3199768066410229</c:v>
                </c:pt>
                <c:pt idx="6051">
                  <c:v>5.3599853515630116</c:v>
                </c:pt>
                <c:pt idx="6052">
                  <c:v>5.4199829101560226</c:v>
                </c:pt>
                <c:pt idx="6053">
                  <c:v>5.5199890136719887</c:v>
                </c:pt>
                <c:pt idx="6054">
                  <c:v>5.6099853515630116</c:v>
                </c:pt>
                <c:pt idx="6055">
                  <c:v>5.6699829101560226</c:v>
                </c:pt>
                <c:pt idx="6056">
                  <c:v>5.5199890136719887</c:v>
                </c:pt>
                <c:pt idx="6057">
                  <c:v>5.4199829101560226</c:v>
                </c:pt>
                <c:pt idx="6058">
                  <c:v>5.3499755859380116</c:v>
                </c:pt>
                <c:pt idx="6059">
                  <c:v>5.3099975585939774</c:v>
                </c:pt>
                <c:pt idx="6060">
                  <c:v>5.3800048828130116</c:v>
                </c:pt>
                <c:pt idx="6061">
                  <c:v>5.239990234375</c:v>
                </c:pt>
                <c:pt idx="6062">
                  <c:v>5.1499938964839771</c:v>
                </c:pt>
                <c:pt idx="6063">
                  <c:v>5.0799865722660229</c:v>
                </c:pt>
                <c:pt idx="6064">
                  <c:v>5.1699829101560226</c:v>
                </c:pt>
                <c:pt idx="6065">
                  <c:v>5.4599914550780113</c:v>
                </c:pt>
                <c:pt idx="6066">
                  <c:v>5.2699890136719887</c:v>
                </c:pt>
                <c:pt idx="6067">
                  <c:v>5.0899963378910229</c:v>
                </c:pt>
                <c:pt idx="6068">
                  <c:v>5.0299987792969887</c:v>
                </c:pt>
                <c:pt idx="6069">
                  <c:v>5.1099853515630116</c:v>
                </c:pt>
                <c:pt idx="6070">
                  <c:v>5.0799865722660229</c:v>
                </c:pt>
                <c:pt idx="6071">
                  <c:v>5.2699890136719887</c:v>
                </c:pt>
                <c:pt idx="6072">
                  <c:v>5.3299865722660229</c:v>
                </c:pt>
                <c:pt idx="6073">
                  <c:v>5.0499877929689774</c:v>
                </c:pt>
                <c:pt idx="6074">
                  <c:v>5.0799865722660229</c:v>
                </c:pt>
                <c:pt idx="6075">
                  <c:v>5.3499755859380116</c:v>
                </c:pt>
                <c:pt idx="6076">
                  <c:v>5.47998046875</c:v>
                </c:pt>
                <c:pt idx="6077">
                  <c:v>5.5399780273439774</c:v>
                </c:pt>
                <c:pt idx="6078">
                  <c:v>5.4599914550780113</c:v>
                </c:pt>
                <c:pt idx="6079">
                  <c:v>5.6499938964839771</c:v>
                </c:pt>
                <c:pt idx="6080">
                  <c:v>5.5899963378910229</c:v>
                </c:pt>
                <c:pt idx="6081">
                  <c:v>5.4400024414060226</c:v>
                </c:pt>
                <c:pt idx="6082">
                  <c:v>5.5499877929689774</c:v>
                </c:pt>
                <c:pt idx="6083">
                  <c:v>5.7899780273439774</c:v>
                </c:pt>
                <c:pt idx="6084">
                  <c:v>5.6600036621089771</c:v>
                </c:pt>
                <c:pt idx="6085">
                  <c:v>5.3800048828130116</c:v>
                </c:pt>
                <c:pt idx="6086">
                  <c:v>5.2099914550780113</c:v>
                </c:pt>
                <c:pt idx="6087">
                  <c:v>5.1399841308589771</c:v>
                </c:pt>
                <c:pt idx="6088">
                  <c:v>5.1300048828130116</c:v>
                </c:pt>
                <c:pt idx="6089">
                  <c:v>5.1399841308589771</c:v>
                </c:pt>
                <c:pt idx="6090">
                  <c:v>5.1900024414060226</c:v>
                </c:pt>
                <c:pt idx="6091">
                  <c:v>5.4499816894530113</c:v>
                </c:pt>
                <c:pt idx="6092">
                  <c:v>5.6900024414060226</c:v>
                </c:pt>
                <c:pt idx="6093">
                  <c:v>5.5499877929689774</c:v>
                </c:pt>
                <c:pt idx="6094">
                  <c:v>5.6900024414060226</c:v>
                </c:pt>
                <c:pt idx="6095">
                  <c:v>5.5899963378910229</c:v>
                </c:pt>
                <c:pt idx="6096">
                  <c:v>5.5999755859380116</c:v>
                </c:pt>
                <c:pt idx="6097">
                  <c:v>5.5499877929689774</c:v>
                </c:pt>
                <c:pt idx="6098">
                  <c:v>5.5399780273439774</c:v>
                </c:pt>
                <c:pt idx="6099">
                  <c:v>5.47998046875</c:v>
                </c:pt>
                <c:pt idx="6100">
                  <c:v>5.6300048828130116</c:v>
                </c:pt>
                <c:pt idx="6101">
                  <c:v>5.739990234375</c:v>
                </c:pt>
                <c:pt idx="6102">
                  <c:v>5.4499816894530113</c:v>
                </c:pt>
                <c:pt idx="6103">
                  <c:v>5.4400024414060226</c:v>
                </c:pt>
                <c:pt idx="6104">
                  <c:v>5.5099792480469887</c:v>
                </c:pt>
                <c:pt idx="6105">
                  <c:v>5.5799865722660229</c:v>
                </c:pt>
                <c:pt idx="6106">
                  <c:v>5.6499938964839771</c:v>
                </c:pt>
                <c:pt idx="6107">
                  <c:v>5.5399780273439774</c:v>
                </c:pt>
                <c:pt idx="6108">
                  <c:v>5.5199890136719887</c:v>
                </c:pt>
                <c:pt idx="6109">
                  <c:v>5.7999877929689774</c:v>
                </c:pt>
                <c:pt idx="6110">
                  <c:v>5.72998046875</c:v>
                </c:pt>
                <c:pt idx="6111">
                  <c:v>5.6999816894530113</c:v>
                </c:pt>
                <c:pt idx="6112">
                  <c:v>5.5999755859380116</c:v>
                </c:pt>
                <c:pt idx="6113">
                  <c:v>5.5199890136719887</c:v>
                </c:pt>
                <c:pt idx="6114">
                  <c:v>5.4700012207030113</c:v>
                </c:pt>
                <c:pt idx="6115">
                  <c:v>5.4700012207030113</c:v>
                </c:pt>
                <c:pt idx="6116">
                  <c:v>5.5699768066410229</c:v>
                </c:pt>
                <c:pt idx="6117">
                  <c:v>5.5999755859380116</c:v>
                </c:pt>
                <c:pt idx="6118">
                  <c:v>5.6399841308589771</c:v>
                </c:pt>
                <c:pt idx="6119">
                  <c:v>5.6900024414060226</c:v>
                </c:pt>
                <c:pt idx="6120">
                  <c:v>5.72998046875</c:v>
                </c:pt>
                <c:pt idx="6121">
                  <c:v>5.7099914550780113</c:v>
                </c:pt>
                <c:pt idx="6122">
                  <c:v>5.6300048828130116</c:v>
                </c:pt>
                <c:pt idx="6123">
                  <c:v>5.6499938964839771</c:v>
                </c:pt>
                <c:pt idx="6124">
                  <c:v>5.6600036621089771</c:v>
                </c:pt>
                <c:pt idx="6125">
                  <c:v>5.7099914550780113</c:v>
                </c:pt>
                <c:pt idx="6126">
                  <c:v>5.7599792480469887</c:v>
                </c:pt>
                <c:pt idx="6127">
                  <c:v>5.8099975585939774</c:v>
                </c:pt>
                <c:pt idx="6128">
                  <c:v>5.8699951171880116</c:v>
                </c:pt>
                <c:pt idx="6129">
                  <c:v>5.8399963378910229</c:v>
                </c:pt>
                <c:pt idx="6130">
                  <c:v>5.9299926757810226</c:v>
                </c:pt>
                <c:pt idx="6131">
                  <c:v>5.6900024414060226</c:v>
                </c:pt>
                <c:pt idx="6132">
                  <c:v>5.5499877929689774</c:v>
                </c:pt>
                <c:pt idx="6133">
                  <c:v>5.489990234375</c:v>
                </c:pt>
                <c:pt idx="6134">
                  <c:v>5.5299987792969887</c:v>
                </c:pt>
                <c:pt idx="6135">
                  <c:v>5.5899963378910229</c:v>
                </c:pt>
                <c:pt idx="6136">
                  <c:v>5.4400024414060226</c:v>
                </c:pt>
                <c:pt idx="6137">
                  <c:v>5.4599914550780113</c:v>
                </c:pt>
                <c:pt idx="6138">
                  <c:v>5.5699768066410229</c:v>
                </c:pt>
                <c:pt idx="6139">
                  <c:v>5.7200012207030113</c:v>
                </c:pt>
                <c:pt idx="6140">
                  <c:v>5.6600036621089771</c:v>
                </c:pt>
                <c:pt idx="6141">
                  <c:v>5.6900024414060226</c:v>
                </c:pt>
                <c:pt idx="6142">
                  <c:v>5.75</c:v>
                </c:pt>
                <c:pt idx="6143">
                  <c:v>5.6399841308589771</c:v>
                </c:pt>
                <c:pt idx="6144">
                  <c:v>5.6499938964839771</c:v>
                </c:pt>
                <c:pt idx="6145">
                  <c:v>5.6699829101560226</c:v>
                </c:pt>
                <c:pt idx="6146">
                  <c:v>5.72998046875</c:v>
                </c:pt>
                <c:pt idx="6147">
                  <c:v>5.7099914550780113</c:v>
                </c:pt>
                <c:pt idx="6148">
                  <c:v>5.6699829101560226</c:v>
                </c:pt>
                <c:pt idx="6149">
                  <c:v>5.7099914550780113</c:v>
                </c:pt>
                <c:pt idx="6150">
                  <c:v>5.5999755859380116</c:v>
                </c:pt>
                <c:pt idx="6151">
                  <c:v>5.6600036621089771</c:v>
                </c:pt>
                <c:pt idx="6152">
                  <c:v>5.5299987792969887</c:v>
                </c:pt>
                <c:pt idx="6153">
                  <c:v>5.6999816894530113</c:v>
                </c:pt>
                <c:pt idx="6154">
                  <c:v>5.8599853515630116</c:v>
                </c:pt>
                <c:pt idx="6155">
                  <c:v>5.7699890136719887</c:v>
                </c:pt>
                <c:pt idx="6156">
                  <c:v>5.7999877929689774</c:v>
                </c:pt>
                <c:pt idx="6157">
                  <c:v>5.72998046875</c:v>
                </c:pt>
                <c:pt idx="6158">
                  <c:v>5.8699951171880116</c:v>
                </c:pt>
                <c:pt idx="6159">
                  <c:v>5.7899780273439774</c:v>
                </c:pt>
                <c:pt idx="6160">
                  <c:v>5.5699768066410229</c:v>
                </c:pt>
                <c:pt idx="6161">
                  <c:v>5.5699768066410229</c:v>
                </c:pt>
                <c:pt idx="6162">
                  <c:v>5.6900024414060226</c:v>
                </c:pt>
                <c:pt idx="6163">
                  <c:v>5.8999938964839771</c:v>
                </c:pt>
                <c:pt idx="6164">
                  <c:v>6.0199890136719887</c:v>
                </c:pt>
                <c:pt idx="6165">
                  <c:v>6.0299987792969887</c:v>
                </c:pt>
                <c:pt idx="6166">
                  <c:v>6.1399841308589771</c:v>
                </c:pt>
                <c:pt idx="6167">
                  <c:v>5.9700012207030113</c:v>
                </c:pt>
                <c:pt idx="6168">
                  <c:v>5.8599853515630116</c:v>
                </c:pt>
                <c:pt idx="6169">
                  <c:v>5.8699951171880116</c:v>
                </c:pt>
                <c:pt idx="6170">
                  <c:v>5.8099975585939774</c:v>
                </c:pt>
                <c:pt idx="6171">
                  <c:v>5.8199768066410229</c:v>
                </c:pt>
                <c:pt idx="6172">
                  <c:v>5.8299865722660229</c:v>
                </c:pt>
                <c:pt idx="6173">
                  <c:v>5.8099975585939774</c:v>
                </c:pt>
                <c:pt idx="6174">
                  <c:v>5.8699951171880116</c:v>
                </c:pt>
                <c:pt idx="6175">
                  <c:v>5.8800048828130116</c:v>
                </c:pt>
                <c:pt idx="6176">
                  <c:v>6.0699768066410229</c:v>
                </c:pt>
                <c:pt idx="6177">
                  <c:v>6.0299987792969887</c:v>
                </c:pt>
                <c:pt idx="6178">
                  <c:v>5.9299926757810226</c:v>
                </c:pt>
                <c:pt idx="6179">
                  <c:v>5.9199829101560226</c:v>
                </c:pt>
                <c:pt idx="6180">
                  <c:v>5.8599853515630116</c:v>
                </c:pt>
                <c:pt idx="6181">
                  <c:v>5.8399963378910229</c:v>
                </c:pt>
                <c:pt idx="6182">
                  <c:v>5.8299865722660229</c:v>
                </c:pt>
                <c:pt idx="6183">
                  <c:v>5.739990234375</c:v>
                </c:pt>
                <c:pt idx="6184">
                  <c:v>5.75</c:v>
                </c:pt>
                <c:pt idx="6185">
                  <c:v>5.72998046875</c:v>
                </c:pt>
                <c:pt idx="6186">
                  <c:v>5.7799987792969887</c:v>
                </c:pt>
                <c:pt idx="6187">
                  <c:v>5.8899841308589771</c:v>
                </c:pt>
                <c:pt idx="6188">
                  <c:v>5.97998046875</c:v>
                </c:pt>
                <c:pt idx="6189">
                  <c:v>5.8599853515630116</c:v>
                </c:pt>
                <c:pt idx="6190">
                  <c:v>5.989990234375</c:v>
                </c:pt>
                <c:pt idx="6191">
                  <c:v>6.1900024414060226</c:v>
                </c:pt>
                <c:pt idx="6192">
                  <c:v>6.0399780273439774</c:v>
                </c:pt>
                <c:pt idx="6193">
                  <c:v>5.9700012207030113</c:v>
                </c:pt>
                <c:pt idx="6194">
                  <c:v>6.0199890136719887</c:v>
                </c:pt>
                <c:pt idx="6195">
                  <c:v>6</c:v>
                </c:pt>
                <c:pt idx="6196">
                  <c:v>6.0399780273439774</c:v>
                </c:pt>
                <c:pt idx="6197">
                  <c:v>5.8499755859380116</c:v>
                </c:pt>
                <c:pt idx="6198">
                  <c:v>5.8499755859380116</c:v>
                </c:pt>
                <c:pt idx="6199">
                  <c:v>5.9299926757810226</c:v>
                </c:pt>
                <c:pt idx="6200">
                  <c:v>5.8299865722660229</c:v>
                </c:pt>
                <c:pt idx="6201">
                  <c:v>6.0199890136719887</c:v>
                </c:pt>
                <c:pt idx="6202">
                  <c:v>6.0399780273439774</c:v>
                </c:pt>
                <c:pt idx="6203">
                  <c:v>5.8999938964839771</c:v>
                </c:pt>
                <c:pt idx="6204">
                  <c:v>5.9199829101560226</c:v>
                </c:pt>
                <c:pt idx="6205">
                  <c:v>6.1699829101560226</c:v>
                </c:pt>
                <c:pt idx="6206">
                  <c:v>6.1499938964839771</c:v>
                </c:pt>
                <c:pt idx="6207">
                  <c:v>6.0999755859380116</c:v>
                </c:pt>
                <c:pt idx="6208">
                  <c:v>6.3299865722660229</c:v>
                </c:pt>
                <c:pt idx="6209">
                  <c:v>6.2699890136719887</c:v>
                </c:pt>
                <c:pt idx="6210">
                  <c:v>6.2799987792969887</c:v>
                </c:pt>
                <c:pt idx="6211">
                  <c:v>6.1699829101560226</c:v>
                </c:pt>
                <c:pt idx="6212">
                  <c:v>6.1300048828130116</c:v>
                </c:pt>
                <c:pt idx="6213">
                  <c:v>6.1199951171880116</c:v>
                </c:pt>
                <c:pt idx="6214">
                  <c:v>6.0799865722660229</c:v>
                </c:pt>
                <c:pt idx="6215">
                  <c:v>5.97998046875</c:v>
                </c:pt>
                <c:pt idx="6216">
                  <c:v>5.97998046875</c:v>
                </c:pt>
                <c:pt idx="6217">
                  <c:v>6.0199890136719887</c:v>
                </c:pt>
                <c:pt idx="6218">
                  <c:v>6.1399841308589771</c:v>
                </c:pt>
                <c:pt idx="6219">
                  <c:v>6.1399841308589771</c:v>
                </c:pt>
                <c:pt idx="6220">
                  <c:v>6.0399780273439774</c:v>
                </c:pt>
                <c:pt idx="6221">
                  <c:v>5.9599914550780113</c:v>
                </c:pt>
                <c:pt idx="6222">
                  <c:v>5.9400024414060226</c:v>
                </c:pt>
                <c:pt idx="6223">
                  <c:v>6.0399780273439774</c:v>
                </c:pt>
                <c:pt idx="6224">
                  <c:v>6.0299987792969887</c:v>
                </c:pt>
                <c:pt idx="6225">
                  <c:v>6.0999755859380116</c:v>
                </c:pt>
                <c:pt idx="6226">
                  <c:v>6.239990234375</c:v>
                </c:pt>
                <c:pt idx="6227">
                  <c:v>6.1900024414060226</c:v>
                </c:pt>
                <c:pt idx="6228">
                  <c:v>6.0699768066410229</c:v>
                </c:pt>
                <c:pt idx="6229">
                  <c:v>5.9199829101560226</c:v>
                </c:pt>
                <c:pt idx="6230">
                  <c:v>5.989990234375</c:v>
                </c:pt>
                <c:pt idx="6231">
                  <c:v>6.0899963378910229</c:v>
                </c:pt>
                <c:pt idx="6232">
                  <c:v>6.1399841308589771</c:v>
                </c:pt>
                <c:pt idx="6233">
                  <c:v>6.1300048828130116</c:v>
                </c:pt>
                <c:pt idx="6234">
                  <c:v>6.0999755859380116</c:v>
                </c:pt>
                <c:pt idx="6235">
                  <c:v>5.9400024414060226</c:v>
                </c:pt>
                <c:pt idx="6236">
                  <c:v>5.9499816894530113</c:v>
                </c:pt>
                <c:pt idx="6237">
                  <c:v>5.9400024414060226</c:v>
                </c:pt>
                <c:pt idx="6238">
                  <c:v>6</c:v>
                </c:pt>
                <c:pt idx="6239">
                  <c:v>5.7899780273439774</c:v>
                </c:pt>
                <c:pt idx="6240">
                  <c:v>5.8099975585939774</c:v>
                </c:pt>
                <c:pt idx="6241">
                  <c:v>5.8899841308589771</c:v>
                </c:pt>
                <c:pt idx="6242">
                  <c:v>5.8699951171880116</c:v>
                </c:pt>
                <c:pt idx="6243">
                  <c:v>5.8899841308589771</c:v>
                </c:pt>
                <c:pt idx="6244">
                  <c:v>5.9199829101560226</c:v>
                </c:pt>
                <c:pt idx="6245">
                  <c:v>5.97998046875</c:v>
                </c:pt>
                <c:pt idx="6246">
                  <c:v>6.1099853515630116</c:v>
                </c:pt>
                <c:pt idx="6247">
                  <c:v>5.8499755859380116</c:v>
                </c:pt>
                <c:pt idx="6248">
                  <c:v>5.9599914550780113</c:v>
                </c:pt>
                <c:pt idx="6249">
                  <c:v>5.97998046875</c:v>
                </c:pt>
                <c:pt idx="6250">
                  <c:v>5.97998046875</c:v>
                </c:pt>
                <c:pt idx="6251">
                  <c:v>5.989990234375</c:v>
                </c:pt>
                <c:pt idx="6252">
                  <c:v>6.0099792480469887</c:v>
                </c:pt>
                <c:pt idx="6253">
                  <c:v>5.9700012207030113</c:v>
                </c:pt>
                <c:pt idx="6254">
                  <c:v>6.0399780273439774</c:v>
                </c:pt>
                <c:pt idx="6255">
                  <c:v>6.0799865722660229</c:v>
                </c:pt>
                <c:pt idx="6256">
                  <c:v>5.8499755859380116</c:v>
                </c:pt>
                <c:pt idx="6257">
                  <c:v>6.0599975585939774</c:v>
                </c:pt>
                <c:pt idx="6258">
                  <c:v>6.1699829101560226</c:v>
                </c:pt>
                <c:pt idx="6259">
                  <c:v>6.1199951171880116</c:v>
                </c:pt>
                <c:pt idx="6260">
                  <c:v>6.0299987792969887</c:v>
                </c:pt>
                <c:pt idx="6261">
                  <c:v>5.9100036621089771</c:v>
                </c:pt>
                <c:pt idx="6262">
                  <c:v>6.0299987792969887</c:v>
                </c:pt>
                <c:pt idx="6263">
                  <c:v>6.0399780273439774</c:v>
                </c:pt>
                <c:pt idx="6264">
                  <c:v>6.0299987792969887</c:v>
                </c:pt>
                <c:pt idx="6265">
                  <c:v>5.9599914550780113</c:v>
                </c:pt>
                <c:pt idx="6266">
                  <c:v>5.9299926757810226</c:v>
                </c:pt>
                <c:pt idx="6267">
                  <c:v>6.0099792480469887</c:v>
                </c:pt>
                <c:pt idx="6268">
                  <c:v>6.2200012207030113</c:v>
                </c:pt>
                <c:pt idx="6269">
                  <c:v>6.1399841308589771</c:v>
                </c:pt>
                <c:pt idx="6270">
                  <c:v>5.9299926757810226</c:v>
                </c:pt>
                <c:pt idx="6271">
                  <c:v>5.8899841308589771</c:v>
                </c:pt>
                <c:pt idx="6272">
                  <c:v>5.989990234375</c:v>
                </c:pt>
                <c:pt idx="6273">
                  <c:v>5.9299926757810226</c:v>
                </c:pt>
                <c:pt idx="6274">
                  <c:v>5.9100036621089771</c:v>
                </c:pt>
                <c:pt idx="6275">
                  <c:v>5.9199829101560226</c:v>
                </c:pt>
                <c:pt idx="6276">
                  <c:v>5.8599853515630116</c:v>
                </c:pt>
                <c:pt idx="6277">
                  <c:v>5.7999877929689774</c:v>
                </c:pt>
                <c:pt idx="6278">
                  <c:v>5.7200012207030113</c:v>
                </c:pt>
                <c:pt idx="6279">
                  <c:v>5.75</c:v>
                </c:pt>
                <c:pt idx="6280">
                  <c:v>5.7799987792969887</c:v>
                </c:pt>
                <c:pt idx="6281">
                  <c:v>5.8099975585939774</c:v>
                </c:pt>
                <c:pt idx="6282">
                  <c:v>5.8399963378910229</c:v>
                </c:pt>
                <c:pt idx="6283">
                  <c:v>5.9199829101560226</c:v>
                </c:pt>
                <c:pt idx="6284">
                  <c:v>5.9700012207030113</c:v>
                </c:pt>
                <c:pt idx="6285">
                  <c:v>5.989990234375</c:v>
                </c:pt>
                <c:pt idx="6286">
                  <c:v>6.0999755859380116</c:v>
                </c:pt>
                <c:pt idx="6287">
                  <c:v>6.2699890136719887</c:v>
                </c:pt>
                <c:pt idx="6288">
                  <c:v>6.3299865722660229</c:v>
                </c:pt>
                <c:pt idx="6289">
                  <c:v>6.1399841308589771</c:v>
                </c:pt>
                <c:pt idx="6290">
                  <c:v>6.1399841308589771</c:v>
                </c:pt>
                <c:pt idx="6291">
                  <c:v>6.1900024414060226</c:v>
                </c:pt>
                <c:pt idx="6292">
                  <c:v>6.1600036621089771</c:v>
                </c:pt>
                <c:pt idx="6293">
                  <c:v>6</c:v>
                </c:pt>
                <c:pt idx="6294">
                  <c:v>5.7999877929689774</c:v>
                </c:pt>
                <c:pt idx="6295">
                  <c:v>5.75</c:v>
                </c:pt>
                <c:pt idx="6296">
                  <c:v>5.7899780273439774</c:v>
                </c:pt>
                <c:pt idx="6297">
                  <c:v>5.9100036621089771</c:v>
                </c:pt>
                <c:pt idx="6298">
                  <c:v>6.0899963378910229</c:v>
                </c:pt>
                <c:pt idx="6299">
                  <c:v>6.1900024414060226</c:v>
                </c:pt>
                <c:pt idx="6300">
                  <c:v>6.0499877929689774</c:v>
                </c:pt>
                <c:pt idx="6301">
                  <c:v>5.8800048828130116</c:v>
                </c:pt>
                <c:pt idx="6302">
                  <c:v>5.8599853515630116</c:v>
                </c:pt>
                <c:pt idx="6303">
                  <c:v>5.9599914550780113</c:v>
                </c:pt>
                <c:pt idx="6304">
                  <c:v>6.0499877929689774</c:v>
                </c:pt>
                <c:pt idx="6305">
                  <c:v>6.2099914550780113</c:v>
                </c:pt>
                <c:pt idx="6306">
                  <c:v>6.1999816894530113</c:v>
                </c:pt>
                <c:pt idx="6307">
                  <c:v>6.0499877929689774</c:v>
                </c:pt>
                <c:pt idx="6308">
                  <c:v>6</c:v>
                </c:pt>
                <c:pt idx="6309">
                  <c:v>5.8899841308589771</c:v>
                </c:pt>
                <c:pt idx="6310">
                  <c:v>5.9700012207030113</c:v>
                </c:pt>
                <c:pt idx="6311">
                  <c:v>6</c:v>
                </c:pt>
                <c:pt idx="6312">
                  <c:v>6.0599975585939774</c:v>
                </c:pt>
                <c:pt idx="6313">
                  <c:v>6.0699768066410229</c:v>
                </c:pt>
                <c:pt idx="6314">
                  <c:v>6.1799926757810226</c:v>
                </c:pt>
                <c:pt idx="6315">
                  <c:v>6.2699890136719887</c:v>
                </c:pt>
                <c:pt idx="6316">
                  <c:v>6.2599792480469887</c:v>
                </c:pt>
                <c:pt idx="6317">
                  <c:v>6.1799926757810226</c:v>
                </c:pt>
                <c:pt idx="6318">
                  <c:v>6.0599975585939774</c:v>
                </c:pt>
                <c:pt idx="6319">
                  <c:v>6.0199890136719887</c:v>
                </c:pt>
                <c:pt idx="6320">
                  <c:v>6.0299987792969887</c:v>
                </c:pt>
                <c:pt idx="6321">
                  <c:v>6</c:v>
                </c:pt>
                <c:pt idx="6322">
                  <c:v>5.8999938964839771</c:v>
                </c:pt>
                <c:pt idx="6323">
                  <c:v>5.7799987792969887</c:v>
                </c:pt>
                <c:pt idx="6324">
                  <c:v>5.739990234375</c:v>
                </c:pt>
                <c:pt idx="6325">
                  <c:v>5.8800048828130116</c:v>
                </c:pt>
                <c:pt idx="6326">
                  <c:v>6.0099792480469887</c:v>
                </c:pt>
                <c:pt idx="6327">
                  <c:v>5.989990234375</c:v>
                </c:pt>
                <c:pt idx="6328">
                  <c:v>6.0099792480469887</c:v>
                </c:pt>
                <c:pt idx="6329">
                  <c:v>6.0099792480469887</c:v>
                </c:pt>
                <c:pt idx="6330">
                  <c:v>6.0199890136719887</c:v>
                </c:pt>
                <c:pt idx="6331">
                  <c:v>6.0099792480469887</c:v>
                </c:pt>
                <c:pt idx="6332">
                  <c:v>6.0699768066410229</c:v>
                </c:pt>
                <c:pt idx="6333">
                  <c:v>6.0899963378910229</c:v>
                </c:pt>
                <c:pt idx="6334">
                  <c:v>5.9700012207030113</c:v>
                </c:pt>
                <c:pt idx="6335">
                  <c:v>5.8399963378910229</c:v>
                </c:pt>
                <c:pt idx="6336">
                  <c:v>5.8999938964839771</c:v>
                </c:pt>
                <c:pt idx="6337">
                  <c:v>5.9700012207030113</c:v>
                </c:pt>
                <c:pt idx="6338">
                  <c:v>6.1300048828130116</c:v>
                </c:pt>
                <c:pt idx="6339">
                  <c:v>6.0199890136719887</c:v>
                </c:pt>
                <c:pt idx="6340">
                  <c:v>6.0299987792969887</c:v>
                </c:pt>
                <c:pt idx="6341">
                  <c:v>6.0499877929689774</c:v>
                </c:pt>
                <c:pt idx="6342">
                  <c:v>6.0099792480469887</c:v>
                </c:pt>
                <c:pt idx="6343">
                  <c:v>6.2799987792969887</c:v>
                </c:pt>
                <c:pt idx="6344">
                  <c:v>6.2599792480469887</c:v>
                </c:pt>
                <c:pt idx="6345">
                  <c:v>6.5099792480469887</c:v>
                </c:pt>
                <c:pt idx="6346">
                  <c:v>6.7599792480469887</c:v>
                </c:pt>
                <c:pt idx="6347">
                  <c:v>6.5099792480469887</c:v>
                </c:pt>
                <c:pt idx="6348">
                  <c:v>6.4700012207030113</c:v>
                </c:pt>
                <c:pt idx="6349">
                  <c:v>6.4299926757810226</c:v>
                </c:pt>
                <c:pt idx="6350">
                  <c:v>6.4599914550780113</c:v>
                </c:pt>
                <c:pt idx="6351">
                  <c:v>6.3899841308589771</c:v>
                </c:pt>
                <c:pt idx="6352">
                  <c:v>6.239990234375</c:v>
                </c:pt>
                <c:pt idx="6353">
                  <c:v>6.3499755859380116</c:v>
                </c:pt>
                <c:pt idx="6354">
                  <c:v>6.3399963378910229</c:v>
                </c:pt>
                <c:pt idx="6355">
                  <c:v>6.4299926757810226</c:v>
                </c:pt>
                <c:pt idx="6356">
                  <c:v>6.4100036621089771</c:v>
                </c:pt>
                <c:pt idx="6357">
                  <c:v>6.6399841308589771</c:v>
                </c:pt>
                <c:pt idx="6358">
                  <c:v>6.8599853515630116</c:v>
                </c:pt>
                <c:pt idx="6359">
                  <c:v>6.5399780273439774</c:v>
                </c:pt>
                <c:pt idx="6360">
                  <c:v>6.2999877929689774</c:v>
                </c:pt>
                <c:pt idx="6361">
                  <c:v>6.3099975585939774</c:v>
                </c:pt>
                <c:pt idx="6362">
                  <c:v>6.4199829101560226</c:v>
                </c:pt>
                <c:pt idx="6363">
                  <c:v>6.1699829101560226</c:v>
                </c:pt>
                <c:pt idx="6364">
                  <c:v>6.1300048828130116</c:v>
                </c:pt>
                <c:pt idx="6365">
                  <c:v>6.3399963378910229</c:v>
                </c:pt>
                <c:pt idx="6366">
                  <c:v>5.9700012207030113</c:v>
                </c:pt>
                <c:pt idx="6367">
                  <c:v>5.8800048828130116</c:v>
                </c:pt>
                <c:pt idx="6368">
                  <c:v>5.8199768066410229</c:v>
                </c:pt>
                <c:pt idx="6369">
                  <c:v>5.8999938964839771</c:v>
                </c:pt>
                <c:pt idx="6370">
                  <c:v>6.1799926757810226</c:v>
                </c:pt>
                <c:pt idx="6371">
                  <c:v>6.5499877929689774</c:v>
                </c:pt>
                <c:pt idx="6372">
                  <c:v>6.3199768066410229</c:v>
                </c:pt>
                <c:pt idx="6373">
                  <c:v>6.2899780273439774</c:v>
                </c:pt>
                <c:pt idx="6374">
                  <c:v>6.3699951171880116</c:v>
                </c:pt>
                <c:pt idx="6375">
                  <c:v>6.1600036621089771</c:v>
                </c:pt>
                <c:pt idx="6376">
                  <c:v>6.4499816894530113</c:v>
                </c:pt>
                <c:pt idx="6377">
                  <c:v>6.7200012207030113</c:v>
                </c:pt>
                <c:pt idx="6378">
                  <c:v>6.75</c:v>
                </c:pt>
                <c:pt idx="6379">
                  <c:v>6.3099975585939774</c:v>
                </c:pt>
                <c:pt idx="6380">
                  <c:v>6.3800048828130116</c:v>
                </c:pt>
                <c:pt idx="6381">
                  <c:v>6.1699829101560226</c:v>
                </c:pt>
                <c:pt idx="6382">
                  <c:v>6.1300048828130116</c:v>
                </c:pt>
                <c:pt idx="6383">
                  <c:v>5.9700012207030113</c:v>
                </c:pt>
                <c:pt idx="6384">
                  <c:v>6.0799865722660229</c:v>
                </c:pt>
                <c:pt idx="6385">
                  <c:v>6.3099975585939774</c:v>
                </c:pt>
                <c:pt idx="6386">
                  <c:v>6.2799987792969887</c:v>
                </c:pt>
                <c:pt idx="6387">
                  <c:v>6.1799926757810226</c:v>
                </c:pt>
                <c:pt idx="6388">
                  <c:v>6.0799865722660229</c:v>
                </c:pt>
                <c:pt idx="6389">
                  <c:v>6.1300048828130116</c:v>
                </c:pt>
                <c:pt idx="6390">
                  <c:v>6.0199890136719887</c:v>
                </c:pt>
                <c:pt idx="6391">
                  <c:v>6.22998046875</c:v>
                </c:pt>
                <c:pt idx="6392">
                  <c:v>6.489990234375</c:v>
                </c:pt>
                <c:pt idx="6393">
                  <c:v>6.3599853515630116</c:v>
                </c:pt>
                <c:pt idx="6394">
                  <c:v>6.6099853515630116</c:v>
                </c:pt>
                <c:pt idx="6395">
                  <c:v>6.4599914550780113</c:v>
                </c:pt>
                <c:pt idx="6396">
                  <c:v>6.3699951171880116</c:v>
                </c:pt>
                <c:pt idx="6397">
                  <c:v>6.1600036621089771</c:v>
                </c:pt>
                <c:pt idx="6398">
                  <c:v>6.1099853515630116</c:v>
                </c:pt>
                <c:pt idx="6399">
                  <c:v>6.0899963378910229</c:v>
                </c:pt>
                <c:pt idx="6400">
                  <c:v>6.0199890136719887</c:v>
                </c:pt>
                <c:pt idx="6401">
                  <c:v>6</c:v>
                </c:pt>
                <c:pt idx="6402">
                  <c:v>5.9700012207030113</c:v>
                </c:pt>
                <c:pt idx="6403">
                  <c:v>6</c:v>
                </c:pt>
                <c:pt idx="6404">
                  <c:v>6</c:v>
                </c:pt>
                <c:pt idx="6405">
                  <c:v>5.9700012207030113</c:v>
                </c:pt>
                <c:pt idx="6406">
                  <c:v>5.9400024414060226</c:v>
                </c:pt>
                <c:pt idx="6407">
                  <c:v>5.8800048828130116</c:v>
                </c:pt>
                <c:pt idx="6408">
                  <c:v>5.8899841308589771</c:v>
                </c:pt>
                <c:pt idx="6409">
                  <c:v>5.9299926757810226</c:v>
                </c:pt>
                <c:pt idx="6410">
                  <c:v>5.9599914550780113</c:v>
                </c:pt>
                <c:pt idx="6411">
                  <c:v>5.8599853515630116</c:v>
                </c:pt>
                <c:pt idx="6412">
                  <c:v>6.0099792480469887</c:v>
                </c:pt>
                <c:pt idx="6413">
                  <c:v>5.8699951171880116</c:v>
                </c:pt>
                <c:pt idx="6414">
                  <c:v>5.9199829101560226</c:v>
                </c:pt>
                <c:pt idx="6415">
                  <c:v>5.989990234375</c:v>
                </c:pt>
                <c:pt idx="6416">
                  <c:v>6.1699829101560226</c:v>
                </c:pt>
                <c:pt idx="6417">
                  <c:v>6.3099975585939774</c:v>
                </c:pt>
                <c:pt idx="6418">
                  <c:v>6.8299865722660229</c:v>
                </c:pt>
                <c:pt idx="6419">
                  <c:v>6.3599853515630116</c:v>
                </c:pt>
                <c:pt idx="6420">
                  <c:v>6.3199768066410229</c:v>
                </c:pt>
                <c:pt idx="6421">
                  <c:v>6.25</c:v>
                </c:pt>
                <c:pt idx="6422">
                  <c:v>6.4299926757810226</c:v>
                </c:pt>
                <c:pt idx="6423">
                  <c:v>6.0399780273439774</c:v>
                </c:pt>
                <c:pt idx="6424">
                  <c:v>5.97998046875</c:v>
                </c:pt>
                <c:pt idx="6425">
                  <c:v>5.97998046875</c:v>
                </c:pt>
                <c:pt idx="6426">
                  <c:v>6.2599792480469887</c:v>
                </c:pt>
                <c:pt idx="6427">
                  <c:v>6.22998046875</c:v>
                </c:pt>
                <c:pt idx="6428">
                  <c:v>6.22998046875</c:v>
                </c:pt>
                <c:pt idx="6429">
                  <c:v>6.3299865722660229</c:v>
                </c:pt>
                <c:pt idx="6430">
                  <c:v>6.1499938964839771</c:v>
                </c:pt>
                <c:pt idx="6431">
                  <c:v>6.25</c:v>
                </c:pt>
                <c:pt idx="6432">
                  <c:v>6.2699890136719887</c:v>
                </c:pt>
                <c:pt idx="6433">
                  <c:v>6.1699829101560226</c:v>
                </c:pt>
                <c:pt idx="6434">
                  <c:v>6.1499938964839771</c:v>
                </c:pt>
                <c:pt idx="6435">
                  <c:v>6.0899963378910229</c:v>
                </c:pt>
                <c:pt idx="6436">
                  <c:v>6.1600036621089771</c:v>
                </c:pt>
                <c:pt idx="6437">
                  <c:v>6.2699890136719887</c:v>
                </c:pt>
                <c:pt idx="6438">
                  <c:v>6.1799926757810226</c:v>
                </c:pt>
                <c:pt idx="6439">
                  <c:v>6.0999755859380116</c:v>
                </c:pt>
                <c:pt idx="6440">
                  <c:v>6.3699951171880116</c:v>
                </c:pt>
                <c:pt idx="6441">
                  <c:v>5.989990234375</c:v>
                </c:pt>
                <c:pt idx="6442">
                  <c:v>5.97998046875</c:v>
                </c:pt>
                <c:pt idx="6443">
                  <c:v>6.1900024414060226</c:v>
                </c:pt>
                <c:pt idx="6444">
                  <c:v>6.2099914550780113</c:v>
                </c:pt>
                <c:pt idx="6445">
                  <c:v>6.1099853515630116</c:v>
                </c:pt>
                <c:pt idx="6446">
                  <c:v>6.1099853515630116</c:v>
                </c:pt>
                <c:pt idx="6447">
                  <c:v>6.0499877929689774</c:v>
                </c:pt>
                <c:pt idx="6448">
                  <c:v>6.1600036621089771</c:v>
                </c:pt>
                <c:pt idx="6449">
                  <c:v>6.2599792480469887</c:v>
                </c:pt>
                <c:pt idx="6450">
                  <c:v>6.3499755859380116</c:v>
                </c:pt>
                <c:pt idx="6451">
                  <c:v>6.2200012207030113</c:v>
                </c:pt>
                <c:pt idx="6452">
                  <c:v>5.97998046875</c:v>
                </c:pt>
                <c:pt idx="6453">
                  <c:v>5.9499816894530113</c:v>
                </c:pt>
                <c:pt idx="6454">
                  <c:v>5.97998046875</c:v>
                </c:pt>
                <c:pt idx="6455">
                  <c:v>6.1099853515630116</c:v>
                </c:pt>
                <c:pt idx="6456">
                  <c:v>6.1499938964839771</c:v>
                </c:pt>
                <c:pt idx="6457">
                  <c:v>6.1600036621089771</c:v>
                </c:pt>
                <c:pt idx="6458">
                  <c:v>6.0399780273439774</c:v>
                </c:pt>
                <c:pt idx="6459">
                  <c:v>6.0999755859380116</c:v>
                </c:pt>
                <c:pt idx="6460">
                  <c:v>6.1499938964839771</c:v>
                </c:pt>
                <c:pt idx="6461">
                  <c:v>6.4199829101560226</c:v>
                </c:pt>
                <c:pt idx="6462">
                  <c:v>6.5499877929689774</c:v>
                </c:pt>
                <c:pt idx="6463">
                  <c:v>6.7099914550780113</c:v>
                </c:pt>
                <c:pt idx="6464">
                  <c:v>6.47998046875</c:v>
                </c:pt>
                <c:pt idx="6465">
                  <c:v>6.6199951171880116</c:v>
                </c:pt>
                <c:pt idx="6466">
                  <c:v>6.6199951171880116</c:v>
                </c:pt>
                <c:pt idx="6467">
                  <c:v>6.6900024414060226</c:v>
                </c:pt>
                <c:pt idx="6468">
                  <c:v>6.489990234375</c:v>
                </c:pt>
                <c:pt idx="6469">
                  <c:v>6.5499877929689774</c:v>
                </c:pt>
                <c:pt idx="6470">
                  <c:v>6.739990234375</c:v>
                </c:pt>
                <c:pt idx="6471">
                  <c:v>6.6399841308589771</c:v>
                </c:pt>
                <c:pt idx="6472">
                  <c:v>6.5299987792969887</c:v>
                </c:pt>
                <c:pt idx="6473">
                  <c:v>6.6600036621089771</c:v>
                </c:pt>
                <c:pt idx="6474">
                  <c:v>6.8199768066410229</c:v>
                </c:pt>
                <c:pt idx="6475">
                  <c:v>6.7799987792969887</c:v>
                </c:pt>
                <c:pt idx="6476">
                  <c:v>6.6999816894530113</c:v>
                </c:pt>
                <c:pt idx="6477">
                  <c:v>6.6900024414060226</c:v>
                </c:pt>
                <c:pt idx="6478">
                  <c:v>6.72998046875</c:v>
                </c:pt>
                <c:pt idx="6479">
                  <c:v>6.6199951171880116</c:v>
                </c:pt>
                <c:pt idx="6480">
                  <c:v>6.4400024414060226</c:v>
                </c:pt>
                <c:pt idx="6481">
                  <c:v>6.6799926757810226</c:v>
                </c:pt>
                <c:pt idx="6482">
                  <c:v>6.8399963378910229</c:v>
                </c:pt>
                <c:pt idx="6483">
                  <c:v>6.8499755859380116</c:v>
                </c:pt>
                <c:pt idx="6484">
                  <c:v>6.6999816894530113</c:v>
                </c:pt>
                <c:pt idx="6485">
                  <c:v>6.6300048828130116</c:v>
                </c:pt>
                <c:pt idx="6486">
                  <c:v>6.5599975585939774</c:v>
                </c:pt>
                <c:pt idx="6487">
                  <c:v>6.739990234375</c:v>
                </c:pt>
                <c:pt idx="6488">
                  <c:v>6.6699829101560226</c:v>
                </c:pt>
                <c:pt idx="6489">
                  <c:v>6.5299987792969887</c:v>
                </c:pt>
                <c:pt idx="6490">
                  <c:v>6.3899841308589771</c:v>
                </c:pt>
                <c:pt idx="6491">
                  <c:v>6.3099975585939774</c:v>
                </c:pt>
                <c:pt idx="6492">
                  <c:v>6.47998046875</c:v>
                </c:pt>
                <c:pt idx="6493">
                  <c:v>6.4199829101560226</c:v>
                </c:pt>
                <c:pt idx="6494">
                  <c:v>6.4100036621089771</c:v>
                </c:pt>
                <c:pt idx="6495">
                  <c:v>6.4199829101560226</c:v>
                </c:pt>
                <c:pt idx="6496">
                  <c:v>6.5299987792969887</c:v>
                </c:pt>
                <c:pt idx="6497">
                  <c:v>6.5799865722660229</c:v>
                </c:pt>
                <c:pt idx="6498">
                  <c:v>6.6399841308589771</c:v>
                </c:pt>
                <c:pt idx="6499">
                  <c:v>6.5799865722660229</c:v>
                </c:pt>
                <c:pt idx="6500">
                  <c:v>6.4199829101560226</c:v>
                </c:pt>
                <c:pt idx="6501">
                  <c:v>6.3199768066410229</c:v>
                </c:pt>
                <c:pt idx="6502">
                  <c:v>6.3599853515630116</c:v>
                </c:pt>
                <c:pt idx="6503">
                  <c:v>6.25</c:v>
                </c:pt>
                <c:pt idx="6504">
                  <c:v>6.22998046875</c:v>
                </c:pt>
                <c:pt idx="6505">
                  <c:v>6.239990234375</c:v>
                </c:pt>
                <c:pt idx="6506">
                  <c:v>6.0999755859380116</c:v>
                </c:pt>
                <c:pt idx="6507">
                  <c:v>6.22998046875</c:v>
                </c:pt>
                <c:pt idx="6508">
                  <c:v>6.4599914550780113</c:v>
                </c:pt>
                <c:pt idx="6509">
                  <c:v>6.489990234375</c:v>
                </c:pt>
                <c:pt idx="6510">
                  <c:v>6.2799987792969887</c:v>
                </c:pt>
                <c:pt idx="6511">
                  <c:v>6.3499755859380116</c:v>
                </c:pt>
                <c:pt idx="6512">
                  <c:v>6.3800048828130116</c:v>
                </c:pt>
                <c:pt idx="6513">
                  <c:v>6.489990234375</c:v>
                </c:pt>
                <c:pt idx="6514">
                  <c:v>6.6399841308589771</c:v>
                </c:pt>
                <c:pt idx="6515">
                  <c:v>6.5399780273439774</c:v>
                </c:pt>
                <c:pt idx="6516">
                  <c:v>6.3599853515630116</c:v>
                </c:pt>
                <c:pt idx="6517">
                  <c:v>6.2099914550780113</c:v>
                </c:pt>
                <c:pt idx="6518">
                  <c:v>6.1799926757810226</c:v>
                </c:pt>
                <c:pt idx="6519">
                  <c:v>6.22998046875</c:v>
                </c:pt>
                <c:pt idx="6520">
                  <c:v>6.2799987792969887</c:v>
                </c:pt>
                <c:pt idx="6521">
                  <c:v>6.4100036621089771</c:v>
                </c:pt>
                <c:pt idx="6522">
                  <c:v>6.4700012207030113</c:v>
                </c:pt>
                <c:pt idx="6523">
                  <c:v>6.4100036621089771</c:v>
                </c:pt>
                <c:pt idx="6524">
                  <c:v>6.3299865722660229</c:v>
                </c:pt>
                <c:pt idx="6525">
                  <c:v>6.5499877929689774</c:v>
                </c:pt>
                <c:pt idx="6526">
                  <c:v>6.4100036621089771</c:v>
                </c:pt>
                <c:pt idx="6527">
                  <c:v>6.47998046875</c:v>
                </c:pt>
                <c:pt idx="6528">
                  <c:v>6.5399780273439774</c:v>
                </c:pt>
                <c:pt idx="6529">
                  <c:v>6.5599975585939774</c:v>
                </c:pt>
                <c:pt idx="6530">
                  <c:v>6.4299926757810226</c:v>
                </c:pt>
                <c:pt idx="6531">
                  <c:v>6.5199890136719887</c:v>
                </c:pt>
                <c:pt idx="6532">
                  <c:v>6.5799865722660229</c:v>
                </c:pt>
                <c:pt idx="6533">
                  <c:v>6.4400024414060226</c:v>
                </c:pt>
                <c:pt idx="6534">
                  <c:v>6.4599914550780113</c:v>
                </c:pt>
                <c:pt idx="6535">
                  <c:v>6.5999755859380116</c:v>
                </c:pt>
                <c:pt idx="6536">
                  <c:v>6.6799926757810226</c:v>
                </c:pt>
                <c:pt idx="6537">
                  <c:v>6.6099853515630116</c:v>
                </c:pt>
                <c:pt idx="6538">
                  <c:v>6.3999938964839771</c:v>
                </c:pt>
                <c:pt idx="6539">
                  <c:v>6.2899780273439774</c:v>
                </c:pt>
                <c:pt idx="6540">
                  <c:v>6.3299865722660229</c:v>
                </c:pt>
                <c:pt idx="6541">
                  <c:v>6.2899780273439774</c:v>
                </c:pt>
                <c:pt idx="6542">
                  <c:v>6.3399963378910229</c:v>
                </c:pt>
                <c:pt idx="6543">
                  <c:v>6.3099975585939774</c:v>
                </c:pt>
                <c:pt idx="6544">
                  <c:v>6.4400024414060226</c:v>
                </c:pt>
                <c:pt idx="6545">
                  <c:v>6.5299987792969887</c:v>
                </c:pt>
                <c:pt idx="6546">
                  <c:v>6.4400024414060226</c:v>
                </c:pt>
                <c:pt idx="6547">
                  <c:v>6.25</c:v>
                </c:pt>
                <c:pt idx="6548">
                  <c:v>6.3199768066410229</c:v>
                </c:pt>
                <c:pt idx="6549">
                  <c:v>6.489990234375</c:v>
                </c:pt>
                <c:pt idx="6550">
                  <c:v>6.3999938964839771</c:v>
                </c:pt>
                <c:pt idx="6551">
                  <c:v>6.3299865722660229</c:v>
                </c:pt>
                <c:pt idx="6552">
                  <c:v>6.4499816894530113</c:v>
                </c:pt>
                <c:pt idx="6553">
                  <c:v>6.4700012207030113</c:v>
                </c:pt>
                <c:pt idx="6554">
                  <c:v>6.4700012207030113</c:v>
                </c:pt>
                <c:pt idx="6555">
                  <c:v>6.4700012207030113</c:v>
                </c:pt>
                <c:pt idx="6556">
                  <c:v>6.3099975585939774</c:v>
                </c:pt>
                <c:pt idx="6557">
                  <c:v>6.4100036621089771</c:v>
                </c:pt>
                <c:pt idx="6558">
                  <c:v>6.4400024414060226</c:v>
                </c:pt>
                <c:pt idx="6559">
                  <c:v>6.5</c:v>
                </c:pt>
                <c:pt idx="6560">
                  <c:v>6.5599975585939774</c:v>
                </c:pt>
                <c:pt idx="6561">
                  <c:v>6.5199890136719887</c:v>
                </c:pt>
                <c:pt idx="6562">
                  <c:v>6.5099792480469887</c:v>
                </c:pt>
                <c:pt idx="6563">
                  <c:v>6.5</c:v>
                </c:pt>
                <c:pt idx="6564">
                  <c:v>6.489990234375</c:v>
                </c:pt>
                <c:pt idx="6565">
                  <c:v>6.5</c:v>
                </c:pt>
                <c:pt idx="6566">
                  <c:v>6.489990234375</c:v>
                </c:pt>
                <c:pt idx="6567">
                  <c:v>6.489990234375</c:v>
                </c:pt>
                <c:pt idx="6568">
                  <c:v>6.6799926757810226</c:v>
                </c:pt>
                <c:pt idx="6569">
                  <c:v>6.5499877929689774</c:v>
                </c:pt>
                <c:pt idx="6570">
                  <c:v>6.3599853515630116</c:v>
                </c:pt>
                <c:pt idx="6571">
                  <c:v>6.4299926757810226</c:v>
                </c:pt>
                <c:pt idx="6572">
                  <c:v>6.3999938964839771</c:v>
                </c:pt>
                <c:pt idx="6573">
                  <c:v>6.6099853515630116</c:v>
                </c:pt>
                <c:pt idx="6574">
                  <c:v>6.5199890136719887</c:v>
                </c:pt>
                <c:pt idx="6575">
                  <c:v>6.4400024414060226</c:v>
                </c:pt>
                <c:pt idx="6576">
                  <c:v>6.2899780273439774</c:v>
                </c:pt>
                <c:pt idx="6577">
                  <c:v>6.1799926757810226</c:v>
                </c:pt>
                <c:pt idx="6578">
                  <c:v>6.2999877929689774</c:v>
                </c:pt>
                <c:pt idx="6579">
                  <c:v>6.4499816894530113</c:v>
                </c:pt>
                <c:pt idx="6580">
                  <c:v>6.4599914550780113</c:v>
                </c:pt>
                <c:pt idx="6581">
                  <c:v>6.4499816894530113</c:v>
                </c:pt>
                <c:pt idx="6582">
                  <c:v>6.5699768066410229</c:v>
                </c:pt>
                <c:pt idx="6583">
                  <c:v>6.5999755859380116</c:v>
                </c:pt>
                <c:pt idx="6584">
                  <c:v>6.4199829101560226</c:v>
                </c:pt>
                <c:pt idx="6585">
                  <c:v>6.3999938964839771</c:v>
                </c:pt>
                <c:pt idx="6586">
                  <c:v>6.4100036621089771</c:v>
                </c:pt>
                <c:pt idx="6587">
                  <c:v>6.5</c:v>
                </c:pt>
                <c:pt idx="6588">
                  <c:v>6.4700012207030113</c:v>
                </c:pt>
                <c:pt idx="6589">
                  <c:v>6.4700012207030113</c:v>
                </c:pt>
                <c:pt idx="6590">
                  <c:v>6.5499877929689774</c:v>
                </c:pt>
                <c:pt idx="6591">
                  <c:v>6.5899963378910229</c:v>
                </c:pt>
                <c:pt idx="6592">
                  <c:v>6.4100036621089771</c:v>
                </c:pt>
                <c:pt idx="6593">
                  <c:v>6.3399963378910229</c:v>
                </c:pt>
                <c:pt idx="6594">
                  <c:v>6.3199768066410229</c:v>
                </c:pt>
                <c:pt idx="6595">
                  <c:v>6.2999877929689774</c:v>
                </c:pt>
                <c:pt idx="6596">
                  <c:v>6.3699951171880116</c:v>
                </c:pt>
                <c:pt idx="6597">
                  <c:v>6.3899841308589771</c:v>
                </c:pt>
                <c:pt idx="6598">
                  <c:v>6.4100036621089771</c:v>
                </c:pt>
                <c:pt idx="6599">
                  <c:v>6.4299926757810226</c:v>
                </c:pt>
                <c:pt idx="6600">
                  <c:v>6.4499816894530113</c:v>
                </c:pt>
                <c:pt idx="6601">
                  <c:v>6.4700012207030113</c:v>
                </c:pt>
                <c:pt idx="6602">
                  <c:v>6.3399963378910229</c:v>
                </c:pt>
                <c:pt idx="6603">
                  <c:v>6.2899780273439774</c:v>
                </c:pt>
                <c:pt idx="6604">
                  <c:v>6.2799987792969887</c:v>
                </c:pt>
                <c:pt idx="6605">
                  <c:v>6.3499755859380116</c:v>
                </c:pt>
                <c:pt idx="6606">
                  <c:v>6.3399963378910229</c:v>
                </c:pt>
                <c:pt idx="6607">
                  <c:v>6.4499816894530113</c:v>
                </c:pt>
                <c:pt idx="6608">
                  <c:v>6.4400024414060226</c:v>
                </c:pt>
                <c:pt idx="6609">
                  <c:v>6.5699768066410229</c:v>
                </c:pt>
                <c:pt idx="6610">
                  <c:v>6.5699768066410229</c:v>
                </c:pt>
                <c:pt idx="6611">
                  <c:v>6.5299987792969887</c:v>
                </c:pt>
                <c:pt idx="6612">
                  <c:v>6.3699951171880116</c:v>
                </c:pt>
                <c:pt idx="6613">
                  <c:v>6.3399963378910229</c:v>
                </c:pt>
                <c:pt idx="6614">
                  <c:v>6.3399963378910229</c:v>
                </c:pt>
                <c:pt idx="6615">
                  <c:v>6.3999938964839771</c:v>
                </c:pt>
                <c:pt idx="6616">
                  <c:v>6.489990234375</c:v>
                </c:pt>
                <c:pt idx="6617">
                  <c:v>6.3699951171880116</c:v>
                </c:pt>
                <c:pt idx="6618">
                  <c:v>6.2799987792969887</c:v>
                </c:pt>
                <c:pt idx="6619">
                  <c:v>6.2999877929689774</c:v>
                </c:pt>
                <c:pt idx="6620">
                  <c:v>6.3299865722660229</c:v>
                </c:pt>
                <c:pt idx="6621">
                  <c:v>6.3899841308589771</c:v>
                </c:pt>
                <c:pt idx="6622">
                  <c:v>6.25</c:v>
                </c:pt>
                <c:pt idx="6623">
                  <c:v>6.25</c:v>
                </c:pt>
                <c:pt idx="6624">
                  <c:v>6.3099975585939774</c:v>
                </c:pt>
                <c:pt idx="6625">
                  <c:v>6.3099975585939774</c:v>
                </c:pt>
                <c:pt idx="6626">
                  <c:v>6.3899841308589771</c:v>
                </c:pt>
                <c:pt idx="6627">
                  <c:v>6.4299926757810226</c:v>
                </c:pt>
                <c:pt idx="6628">
                  <c:v>6.5699768066410229</c:v>
                </c:pt>
                <c:pt idx="6629">
                  <c:v>6.5299987792969887</c:v>
                </c:pt>
                <c:pt idx="6630">
                  <c:v>6.4199829101560226</c:v>
                </c:pt>
                <c:pt idx="6631">
                  <c:v>6.5099792480469887</c:v>
                </c:pt>
                <c:pt idx="6632">
                  <c:v>6.3699951171880116</c:v>
                </c:pt>
                <c:pt idx="6633">
                  <c:v>6.4700012207030113</c:v>
                </c:pt>
                <c:pt idx="6634">
                  <c:v>6.489990234375</c:v>
                </c:pt>
                <c:pt idx="6635">
                  <c:v>6.5399780273439774</c:v>
                </c:pt>
                <c:pt idx="6636">
                  <c:v>6.3199768066410229</c:v>
                </c:pt>
                <c:pt idx="6637">
                  <c:v>6.3099975585939774</c:v>
                </c:pt>
                <c:pt idx="6638">
                  <c:v>6.5599975585939774</c:v>
                </c:pt>
                <c:pt idx="6639">
                  <c:v>6.3699951171880116</c:v>
                </c:pt>
                <c:pt idx="6640">
                  <c:v>6.6499938964839771</c:v>
                </c:pt>
                <c:pt idx="6641">
                  <c:v>6.6399841308589771</c:v>
                </c:pt>
                <c:pt idx="6642">
                  <c:v>6.6999816894530113</c:v>
                </c:pt>
                <c:pt idx="6643">
                  <c:v>6.6999816894530113</c:v>
                </c:pt>
                <c:pt idx="6644">
                  <c:v>6.4299926757810226</c:v>
                </c:pt>
                <c:pt idx="6645">
                  <c:v>6.4100036621089771</c:v>
                </c:pt>
                <c:pt idx="6646">
                  <c:v>6.3399963378910229</c:v>
                </c:pt>
                <c:pt idx="6647">
                  <c:v>6.3999938964839771</c:v>
                </c:pt>
                <c:pt idx="6648">
                  <c:v>6.3999938964839771</c:v>
                </c:pt>
                <c:pt idx="6649">
                  <c:v>6.4199829101560226</c:v>
                </c:pt>
                <c:pt idx="6650">
                  <c:v>6.5</c:v>
                </c:pt>
                <c:pt idx="6651">
                  <c:v>6.4100036621089771</c:v>
                </c:pt>
                <c:pt idx="6652">
                  <c:v>6.489990234375</c:v>
                </c:pt>
                <c:pt idx="6653">
                  <c:v>6.5399780273439774</c:v>
                </c:pt>
                <c:pt idx="6654">
                  <c:v>6.3599853515630116</c:v>
                </c:pt>
                <c:pt idx="6655">
                  <c:v>6.5899963378910229</c:v>
                </c:pt>
                <c:pt idx="6656">
                  <c:v>6.489990234375</c:v>
                </c:pt>
                <c:pt idx="6657">
                  <c:v>6.4700012207030113</c:v>
                </c:pt>
                <c:pt idx="6658">
                  <c:v>6.5199890136719887</c:v>
                </c:pt>
                <c:pt idx="6659">
                  <c:v>6.4599914550780113</c:v>
                </c:pt>
                <c:pt idx="6660">
                  <c:v>6.6399841308589771</c:v>
                </c:pt>
                <c:pt idx="6661">
                  <c:v>6.7599792480469887</c:v>
                </c:pt>
                <c:pt idx="6662">
                  <c:v>6.5399780273439774</c:v>
                </c:pt>
                <c:pt idx="6663">
                  <c:v>6.4400024414060226</c:v>
                </c:pt>
                <c:pt idx="6664">
                  <c:v>6.3899841308589771</c:v>
                </c:pt>
                <c:pt idx="6665">
                  <c:v>6.3599853515630116</c:v>
                </c:pt>
                <c:pt idx="6666">
                  <c:v>6.3699951171880116</c:v>
                </c:pt>
                <c:pt idx="6667">
                  <c:v>6.3499755859380116</c:v>
                </c:pt>
                <c:pt idx="6668">
                  <c:v>6.2999877929689774</c:v>
                </c:pt>
                <c:pt idx="6669">
                  <c:v>6.1999816894530113</c:v>
                </c:pt>
                <c:pt idx="6670">
                  <c:v>6.2699890136719887</c:v>
                </c:pt>
                <c:pt idx="6671">
                  <c:v>6.4100036621089771</c:v>
                </c:pt>
                <c:pt idx="6672">
                  <c:v>6.4700012207030113</c:v>
                </c:pt>
                <c:pt idx="6673">
                  <c:v>6.8599853515630116</c:v>
                </c:pt>
                <c:pt idx="6674">
                  <c:v>6.5599975585939774</c:v>
                </c:pt>
                <c:pt idx="6675">
                  <c:v>6.4299926757810226</c:v>
                </c:pt>
                <c:pt idx="6676">
                  <c:v>6.6099853515630116</c:v>
                </c:pt>
                <c:pt idx="6677">
                  <c:v>6.5799865722660229</c:v>
                </c:pt>
                <c:pt idx="6678">
                  <c:v>6.8599853515630116</c:v>
                </c:pt>
                <c:pt idx="6679">
                  <c:v>6.739990234375</c:v>
                </c:pt>
                <c:pt idx="6680">
                  <c:v>6.6199951171880116</c:v>
                </c:pt>
                <c:pt idx="6681">
                  <c:v>6.5399780273439774</c:v>
                </c:pt>
                <c:pt idx="6682">
                  <c:v>6.7200012207030113</c:v>
                </c:pt>
                <c:pt idx="6683">
                  <c:v>6.5199890136719887</c:v>
                </c:pt>
                <c:pt idx="6684">
                  <c:v>6.3899841308589771</c:v>
                </c:pt>
                <c:pt idx="6685">
                  <c:v>6.2699890136719887</c:v>
                </c:pt>
                <c:pt idx="6686">
                  <c:v>6.3399963378910229</c:v>
                </c:pt>
                <c:pt idx="6687">
                  <c:v>6.4199829101560226</c:v>
                </c:pt>
                <c:pt idx="6688">
                  <c:v>6.489990234375</c:v>
                </c:pt>
                <c:pt idx="6689">
                  <c:v>6.25</c:v>
                </c:pt>
                <c:pt idx="6690">
                  <c:v>6.0399780273439774</c:v>
                </c:pt>
                <c:pt idx="6691">
                  <c:v>5.989990234375</c:v>
                </c:pt>
                <c:pt idx="6692">
                  <c:v>6.1399841308589771</c:v>
                </c:pt>
                <c:pt idx="6693">
                  <c:v>6.239990234375</c:v>
                </c:pt>
                <c:pt idx="6694">
                  <c:v>6.3399963378910229</c:v>
                </c:pt>
                <c:pt idx="6695">
                  <c:v>6.3999938964839771</c:v>
                </c:pt>
                <c:pt idx="6696">
                  <c:v>6.2899780273439774</c:v>
                </c:pt>
                <c:pt idx="6697">
                  <c:v>6.25</c:v>
                </c:pt>
                <c:pt idx="6698">
                  <c:v>6.239990234375</c:v>
                </c:pt>
                <c:pt idx="6699">
                  <c:v>6.1999816894530113</c:v>
                </c:pt>
                <c:pt idx="6700">
                  <c:v>6.2200012207030113</c:v>
                </c:pt>
                <c:pt idx="6701">
                  <c:v>6.239990234375</c:v>
                </c:pt>
                <c:pt idx="6702">
                  <c:v>6.3299865722660229</c:v>
                </c:pt>
                <c:pt idx="6703">
                  <c:v>6.3699951171880116</c:v>
                </c:pt>
                <c:pt idx="6704">
                  <c:v>6.5599975585939774</c:v>
                </c:pt>
                <c:pt idx="6705">
                  <c:v>6.6699829101560226</c:v>
                </c:pt>
                <c:pt idx="6706">
                  <c:v>6.9499816894530113</c:v>
                </c:pt>
                <c:pt idx="6707">
                  <c:v>6.6999816894530113</c:v>
                </c:pt>
                <c:pt idx="6708">
                  <c:v>6.4499816894530113</c:v>
                </c:pt>
                <c:pt idx="6709">
                  <c:v>6.489990234375</c:v>
                </c:pt>
                <c:pt idx="6710">
                  <c:v>6.4599914550780113</c:v>
                </c:pt>
                <c:pt idx="6711">
                  <c:v>6.6900024414060226</c:v>
                </c:pt>
                <c:pt idx="6712">
                  <c:v>6.75</c:v>
                </c:pt>
                <c:pt idx="6713">
                  <c:v>6.6099853515630116</c:v>
                </c:pt>
                <c:pt idx="6714">
                  <c:v>6.4100036621089771</c:v>
                </c:pt>
                <c:pt idx="6715">
                  <c:v>6.3499755859380116</c:v>
                </c:pt>
                <c:pt idx="6716">
                  <c:v>6.22998046875</c:v>
                </c:pt>
                <c:pt idx="6717">
                  <c:v>6.6099853515630116</c:v>
                </c:pt>
                <c:pt idx="6718">
                  <c:v>6.3999938964839771</c:v>
                </c:pt>
                <c:pt idx="6719">
                  <c:v>6.239990234375</c:v>
                </c:pt>
                <c:pt idx="6720">
                  <c:v>6.2899780273439774</c:v>
                </c:pt>
                <c:pt idx="6721">
                  <c:v>6.3499755859380116</c:v>
                </c:pt>
                <c:pt idx="6722">
                  <c:v>6.5299987792969887</c:v>
                </c:pt>
                <c:pt idx="6723">
                  <c:v>6.4599914550780113</c:v>
                </c:pt>
                <c:pt idx="6724">
                  <c:v>6.4700012207030113</c:v>
                </c:pt>
                <c:pt idx="6725">
                  <c:v>6.4199829101560226</c:v>
                </c:pt>
                <c:pt idx="6726">
                  <c:v>6.2099914550780113</c:v>
                </c:pt>
                <c:pt idx="6727">
                  <c:v>6.1399841308589771</c:v>
                </c:pt>
                <c:pt idx="6728">
                  <c:v>6.3399963378910229</c:v>
                </c:pt>
                <c:pt idx="6729">
                  <c:v>6.2200012207030113</c:v>
                </c:pt>
                <c:pt idx="6730">
                  <c:v>6.3899841308589771</c:v>
                </c:pt>
                <c:pt idx="6731">
                  <c:v>6.4100036621089771</c:v>
                </c:pt>
                <c:pt idx="6732">
                  <c:v>6.5</c:v>
                </c:pt>
                <c:pt idx="6733">
                  <c:v>6.4499816894530113</c:v>
                </c:pt>
                <c:pt idx="6734">
                  <c:v>6.47998046875</c:v>
                </c:pt>
                <c:pt idx="6735">
                  <c:v>6.2799987792969887</c:v>
                </c:pt>
                <c:pt idx="6736">
                  <c:v>6.0599975585939774</c:v>
                </c:pt>
                <c:pt idx="6737">
                  <c:v>6.22998046875</c:v>
                </c:pt>
                <c:pt idx="6738">
                  <c:v>6.1900024414060226</c:v>
                </c:pt>
                <c:pt idx="6739">
                  <c:v>6.4100036621089771</c:v>
                </c:pt>
                <c:pt idx="6740">
                  <c:v>6.2899780273439774</c:v>
                </c:pt>
                <c:pt idx="6741">
                  <c:v>6.0699768066410229</c:v>
                </c:pt>
                <c:pt idx="6742">
                  <c:v>6.0399780273439774</c:v>
                </c:pt>
                <c:pt idx="6743">
                  <c:v>6.1699829101560226</c:v>
                </c:pt>
                <c:pt idx="6744">
                  <c:v>6.1099853515630116</c:v>
                </c:pt>
                <c:pt idx="6745">
                  <c:v>6.1099853515630116</c:v>
                </c:pt>
                <c:pt idx="6746">
                  <c:v>6.0999755859380116</c:v>
                </c:pt>
                <c:pt idx="6747">
                  <c:v>6.1799926757810226</c:v>
                </c:pt>
                <c:pt idx="6748">
                  <c:v>6.4499816894530113</c:v>
                </c:pt>
                <c:pt idx="6749">
                  <c:v>6.5</c:v>
                </c:pt>
                <c:pt idx="6750">
                  <c:v>6.3399963378910229</c:v>
                </c:pt>
                <c:pt idx="6751">
                  <c:v>6.2799987792969887</c:v>
                </c:pt>
                <c:pt idx="6752">
                  <c:v>6.3099975585939774</c:v>
                </c:pt>
                <c:pt idx="6753">
                  <c:v>6.4100036621089771</c:v>
                </c:pt>
                <c:pt idx="6754">
                  <c:v>6.5</c:v>
                </c:pt>
                <c:pt idx="6755">
                  <c:v>6.489990234375</c:v>
                </c:pt>
                <c:pt idx="6756">
                  <c:v>6.4100036621089771</c:v>
                </c:pt>
                <c:pt idx="6757">
                  <c:v>6.5999755859380116</c:v>
                </c:pt>
                <c:pt idx="6758">
                  <c:v>6.6300048828130116</c:v>
                </c:pt>
                <c:pt idx="6759">
                  <c:v>6.6900024414060226</c:v>
                </c:pt>
                <c:pt idx="6760">
                  <c:v>6.5699768066410229</c:v>
                </c:pt>
                <c:pt idx="6761">
                  <c:v>6.4599914550780113</c:v>
                </c:pt>
                <c:pt idx="6762">
                  <c:v>6.4299926757810226</c:v>
                </c:pt>
                <c:pt idx="6763">
                  <c:v>6.25</c:v>
                </c:pt>
                <c:pt idx="6764">
                  <c:v>6.2599792480469887</c:v>
                </c:pt>
                <c:pt idx="6765">
                  <c:v>6.3199768066410229</c:v>
                </c:pt>
                <c:pt idx="6766">
                  <c:v>6.3599853515630116</c:v>
                </c:pt>
                <c:pt idx="6767">
                  <c:v>6.2999877929689774</c:v>
                </c:pt>
                <c:pt idx="6768">
                  <c:v>6.3499755859380116</c:v>
                </c:pt>
                <c:pt idx="6769">
                  <c:v>6.3199768066410229</c:v>
                </c:pt>
                <c:pt idx="6770">
                  <c:v>6.4100036621089771</c:v>
                </c:pt>
                <c:pt idx="6771">
                  <c:v>6.8199768066410229</c:v>
                </c:pt>
                <c:pt idx="6772">
                  <c:v>6.3499755859380116</c:v>
                </c:pt>
                <c:pt idx="6773">
                  <c:v>6.4299926757810226</c:v>
                </c:pt>
                <c:pt idx="6774">
                  <c:v>6.4700012207030113</c:v>
                </c:pt>
                <c:pt idx="6775">
                  <c:v>6.6099853515630116</c:v>
                </c:pt>
                <c:pt idx="6776">
                  <c:v>6.489990234375</c:v>
                </c:pt>
                <c:pt idx="6777">
                  <c:v>6.3599853515630116</c:v>
                </c:pt>
                <c:pt idx="6778">
                  <c:v>6.239990234375</c:v>
                </c:pt>
                <c:pt idx="6779">
                  <c:v>6.1999816894530113</c:v>
                </c:pt>
                <c:pt idx="6780">
                  <c:v>6.3399963378910229</c:v>
                </c:pt>
                <c:pt idx="6781">
                  <c:v>6.3599853515630116</c:v>
                </c:pt>
                <c:pt idx="6782">
                  <c:v>6.1799926757810226</c:v>
                </c:pt>
                <c:pt idx="6783">
                  <c:v>6</c:v>
                </c:pt>
                <c:pt idx="6784">
                  <c:v>6.1499938964839771</c:v>
                </c:pt>
                <c:pt idx="6785">
                  <c:v>6.0499877929689774</c:v>
                </c:pt>
                <c:pt idx="6786">
                  <c:v>6.0099792480469887</c:v>
                </c:pt>
                <c:pt idx="6787">
                  <c:v>6.0499877929689774</c:v>
                </c:pt>
                <c:pt idx="6788">
                  <c:v>6.239990234375</c:v>
                </c:pt>
                <c:pt idx="6789">
                  <c:v>6.1999816894530113</c:v>
                </c:pt>
                <c:pt idx="6790">
                  <c:v>6.1099853515630116</c:v>
                </c:pt>
                <c:pt idx="6791">
                  <c:v>6.1699829101560226</c:v>
                </c:pt>
                <c:pt idx="6792">
                  <c:v>6.3399963378910229</c:v>
                </c:pt>
                <c:pt idx="6793">
                  <c:v>6.3499755859380116</c:v>
                </c:pt>
                <c:pt idx="6794">
                  <c:v>6.1799926757810226</c:v>
                </c:pt>
                <c:pt idx="6795">
                  <c:v>5.9700012207030113</c:v>
                </c:pt>
                <c:pt idx="6796">
                  <c:v>5.8999938964839771</c:v>
                </c:pt>
                <c:pt idx="6797">
                  <c:v>5.9100036621089771</c:v>
                </c:pt>
                <c:pt idx="6798">
                  <c:v>6.0699768066410229</c:v>
                </c:pt>
                <c:pt idx="6799">
                  <c:v>6</c:v>
                </c:pt>
                <c:pt idx="6800">
                  <c:v>6.1099853515630116</c:v>
                </c:pt>
                <c:pt idx="6801">
                  <c:v>5.989990234375</c:v>
                </c:pt>
                <c:pt idx="6802">
                  <c:v>6.0799865722660229</c:v>
                </c:pt>
                <c:pt idx="6803">
                  <c:v>6.2899780273439774</c:v>
                </c:pt>
                <c:pt idx="6804">
                  <c:v>6.4400024414060226</c:v>
                </c:pt>
                <c:pt idx="6805">
                  <c:v>6.4199829101560226</c:v>
                </c:pt>
                <c:pt idx="6806">
                  <c:v>6.4199829101560226</c:v>
                </c:pt>
                <c:pt idx="6807">
                  <c:v>6.5099792480469887</c:v>
                </c:pt>
                <c:pt idx="6808">
                  <c:v>6.5099792480469887</c:v>
                </c:pt>
                <c:pt idx="6809">
                  <c:v>6.4599914550780113</c:v>
                </c:pt>
                <c:pt idx="6810">
                  <c:v>6.5199890136719887</c:v>
                </c:pt>
                <c:pt idx="6811">
                  <c:v>6.3499755859380116</c:v>
                </c:pt>
                <c:pt idx="6812">
                  <c:v>6.2799987792969887</c:v>
                </c:pt>
                <c:pt idx="6813">
                  <c:v>6.0799865722660229</c:v>
                </c:pt>
                <c:pt idx="6814">
                  <c:v>6.1600036621089771</c:v>
                </c:pt>
                <c:pt idx="6815">
                  <c:v>6.3999938964839771</c:v>
                </c:pt>
                <c:pt idx="6816">
                  <c:v>6.6600036621089771</c:v>
                </c:pt>
                <c:pt idx="6817">
                  <c:v>6.3800048828130116</c:v>
                </c:pt>
                <c:pt idx="6818">
                  <c:v>6.2599792480469887</c:v>
                </c:pt>
                <c:pt idx="6819">
                  <c:v>6.0699768066410229</c:v>
                </c:pt>
                <c:pt idx="6820">
                  <c:v>6.0099792480469887</c:v>
                </c:pt>
                <c:pt idx="6821">
                  <c:v>5.9700012207030113</c:v>
                </c:pt>
                <c:pt idx="6822">
                  <c:v>6.0699768066410229</c:v>
                </c:pt>
                <c:pt idx="6823">
                  <c:v>6.1999816894530113</c:v>
                </c:pt>
                <c:pt idx="6824">
                  <c:v>6.1900024414060226</c:v>
                </c:pt>
                <c:pt idx="6825">
                  <c:v>6.1699829101560226</c:v>
                </c:pt>
                <c:pt idx="6826">
                  <c:v>6.3199768066410229</c:v>
                </c:pt>
                <c:pt idx="6827">
                  <c:v>6.2999877929689774</c:v>
                </c:pt>
                <c:pt idx="6828">
                  <c:v>6.2999877929689774</c:v>
                </c:pt>
                <c:pt idx="6829">
                  <c:v>6.2599792480469887</c:v>
                </c:pt>
                <c:pt idx="6830">
                  <c:v>6.1600036621089771</c:v>
                </c:pt>
                <c:pt idx="6831">
                  <c:v>6.0999755859380116</c:v>
                </c:pt>
                <c:pt idx="6832">
                  <c:v>6.1600036621089771</c:v>
                </c:pt>
                <c:pt idx="6833">
                  <c:v>6.239990234375</c:v>
                </c:pt>
                <c:pt idx="6834">
                  <c:v>6.1199951171880116</c:v>
                </c:pt>
                <c:pt idx="6835">
                  <c:v>5.9700012207030113</c:v>
                </c:pt>
                <c:pt idx="6836">
                  <c:v>6.1099853515630116</c:v>
                </c:pt>
                <c:pt idx="6837">
                  <c:v>6.2599792480469887</c:v>
                </c:pt>
                <c:pt idx="6838">
                  <c:v>6.2699890136719887</c:v>
                </c:pt>
                <c:pt idx="6839">
                  <c:v>6.1900024414060226</c:v>
                </c:pt>
                <c:pt idx="6840">
                  <c:v>6.3599853515630116</c:v>
                </c:pt>
                <c:pt idx="6841">
                  <c:v>6.1199951171880116</c:v>
                </c:pt>
                <c:pt idx="6842">
                  <c:v>5.8299865722660229</c:v>
                </c:pt>
                <c:pt idx="6843">
                  <c:v>5.8299865722660229</c:v>
                </c:pt>
                <c:pt idx="6844">
                  <c:v>5.9199829101560226</c:v>
                </c:pt>
                <c:pt idx="6845">
                  <c:v>5.8999938964839771</c:v>
                </c:pt>
                <c:pt idx="6846">
                  <c:v>6</c:v>
                </c:pt>
                <c:pt idx="6847">
                  <c:v>5.97998046875</c:v>
                </c:pt>
                <c:pt idx="6848">
                  <c:v>5.8599853515630116</c:v>
                </c:pt>
                <c:pt idx="6849">
                  <c:v>5.9400024414060226</c:v>
                </c:pt>
                <c:pt idx="6850">
                  <c:v>6.0899963378910229</c:v>
                </c:pt>
                <c:pt idx="6851">
                  <c:v>6</c:v>
                </c:pt>
                <c:pt idx="6852">
                  <c:v>5.8399963378910229</c:v>
                </c:pt>
                <c:pt idx="6853">
                  <c:v>5.8699951171880116</c:v>
                </c:pt>
                <c:pt idx="6854">
                  <c:v>6.0799865722660229</c:v>
                </c:pt>
                <c:pt idx="6855">
                  <c:v>6.3499755859380116</c:v>
                </c:pt>
                <c:pt idx="6856">
                  <c:v>6.2200012207030113</c:v>
                </c:pt>
                <c:pt idx="6857">
                  <c:v>6.0999755859380116</c:v>
                </c:pt>
                <c:pt idx="6858">
                  <c:v>5.9700012207030113</c:v>
                </c:pt>
                <c:pt idx="6859">
                  <c:v>5.9100036621089771</c:v>
                </c:pt>
                <c:pt idx="6860">
                  <c:v>6.0299987792969887</c:v>
                </c:pt>
                <c:pt idx="6861">
                  <c:v>6.0899963378910229</c:v>
                </c:pt>
                <c:pt idx="6862">
                  <c:v>6.0499877929689774</c:v>
                </c:pt>
                <c:pt idx="6863">
                  <c:v>5.9299926757810226</c:v>
                </c:pt>
                <c:pt idx="6864">
                  <c:v>5.9400024414060226</c:v>
                </c:pt>
                <c:pt idx="6865">
                  <c:v>6.0499877929689774</c:v>
                </c:pt>
                <c:pt idx="6866">
                  <c:v>6.0599975585939774</c:v>
                </c:pt>
                <c:pt idx="6867">
                  <c:v>6.0799865722660229</c:v>
                </c:pt>
                <c:pt idx="6868">
                  <c:v>6.1600036621089771</c:v>
                </c:pt>
                <c:pt idx="6869">
                  <c:v>6.0899963378910229</c:v>
                </c:pt>
                <c:pt idx="6870">
                  <c:v>6.1300048828130116</c:v>
                </c:pt>
                <c:pt idx="6871">
                  <c:v>6.0399780273439774</c:v>
                </c:pt>
                <c:pt idx="6872">
                  <c:v>6.1099853515630116</c:v>
                </c:pt>
                <c:pt idx="6873">
                  <c:v>6.2200012207030113</c:v>
                </c:pt>
                <c:pt idx="6874">
                  <c:v>6.3399963378910229</c:v>
                </c:pt>
                <c:pt idx="6875">
                  <c:v>6.3999938964839771</c:v>
                </c:pt>
                <c:pt idx="6876">
                  <c:v>6.3299865722660229</c:v>
                </c:pt>
                <c:pt idx="6877">
                  <c:v>6.1900024414060226</c:v>
                </c:pt>
                <c:pt idx="6878">
                  <c:v>6.1600036621089771</c:v>
                </c:pt>
                <c:pt idx="6879">
                  <c:v>6.1199951171880116</c:v>
                </c:pt>
                <c:pt idx="6880">
                  <c:v>6.25</c:v>
                </c:pt>
                <c:pt idx="6881">
                  <c:v>6.1900024414060226</c:v>
                </c:pt>
                <c:pt idx="6882">
                  <c:v>6.22998046875</c:v>
                </c:pt>
                <c:pt idx="6883">
                  <c:v>6.1999816894530113</c:v>
                </c:pt>
                <c:pt idx="6884">
                  <c:v>6.2799987792969887</c:v>
                </c:pt>
                <c:pt idx="6885">
                  <c:v>6.2999877929689774</c:v>
                </c:pt>
                <c:pt idx="6886">
                  <c:v>6.2699890136719887</c:v>
                </c:pt>
                <c:pt idx="6887">
                  <c:v>6.3699951171880116</c:v>
                </c:pt>
                <c:pt idx="6888">
                  <c:v>6.2899780273439774</c:v>
                </c:pt>
                <c:pt idx="6889">
                  <c:v>6.4299926757810226</c:v>
                </c:pt>
                <c:pt idx="6890">
                  <c:v>6.2599792480469887</c:v>
                </c:pt>
                <c:pt idx="6891">
                  <c:v>6.2200012207030113</c:v>
                </c:pt>
                <c:pt idx="6892">
                  <c:v>5.989990234375</c:v>
                </c:pt>
                <c:pt idx="6893">
                  <c:v>5.97998046875</c:v>
                </c:pt>
                <c:pt idx="6894">
                  <c:v>5.9499816894530113</c:v>
                </c:pt>
                <c:pt idx="6895">
                  <c:v>5.8899841308589771</c:v>
                </c:pt>
                <c:pt idx="6896">
                  <c:v>5.8999938964839771</c:v>
                </c:pt>
                <c:pt idx="6897">
                  <c:v>5.9499816894530113</c:v>
                </c:pt>
                <c:pt idx="6898">
                  <c:v>6.0999755859380116</c:v>
                </c:pt>
                <c:pt idx="6899">
                  <c:v>6.1999816894530113</c:v>
                </c:pt>
                <c:pt idx="6900">
                  <c:v>6.0599975585939774</c:v>
                </c:pt>
                <c:pt idx="6901">
                  <c:v>5.9100036621089771</c:v>
                </c:pt>
                <c:pt idx="6902">
                  <c:v>5.8899841308589771</c:v>
                </c:pt>
                <c:pt idx="6903">
                  <c:v>5.9499816894530113</c:v>
                </c:pt>
                <c:pt idx="6904">
                  <c:v>5.9599914550780113</c:v>
                </c:pt>
                <c:pt idx="6905">
                  <c:v>5.9700012207030113</c:v>
                </c:pt>
                <c:pt idx="6906">
                  <c:v>5.9499816894530113</c:v>
                </c:pt>
                <c:pt idx="6907">
                  <c:v>5.97998046875</c:v>
                </c:pt>
                <c:pt idx="6908">
                  <c:v>5.9400024414060226</c:v>
                </c:pt>
                <c:pt idx="6909">
                  <c:v>6.0299987792969887</c:v>
                </c:pt>
                <c:pt idx="6910">
                  <c:v>6.0299987792969887</c:v>
                </c:pt>
                <c:pt idx="6911">
                  <c:v>5.9599914550780113</c:v>
                </c:pt>
                <c:pt idx="6912">
                  <c:v>6.0299987792969887</c:v>
                </c:pt>
                <c:pt idx="6913">
                  <c:v>5.9700012207030113</c:v>
                </c:pt>
                <c:pt idx="6914">
                  <c:v>6.0299987792969887</c:v>
                </c:pt>
                <c:pt idx="6915">
                  <c:v>5.9299926757810226</c:v>
                </c:pt>
                <c:pt idx="6916">
                  <c:v>5.8299865722660229</c:v>
                </c:pt>
                <c:pt idx="6917">
                  <c:v>5.8899841308589771</c:v>
                </c:pt>
                <c:pt idx="6918">
                  <c:v>5.9499816894530113</c:v>
                </c:pt>
                <c:pt idx="6919">
                  <c:v>5.8999938964839771</c:v>
                </c:pt>
                <c:pt idx="6920">
                  <c:v>5.9299926757810226</c:v>
                </c:pt>
                <c:pt idx="6921">
                  <c:v>5.9100036621089771</c:v>
                </c:pt>
                <c:pt idx="6922">
                  <c:v>5.9700012207030113</c:v>
                </c:pt>
                <c:pt idx="6923">
                  <c:v>5.8899841308589771</c:v>
                </c:pt>
                <c:pt idx="6924">
                  <c:v>5.72998046875</c:v>
                </c:pt>
                <c:pt idx="6925">
                  <c:v>5.6499938964839771</c:v>
                </c:pt>
                <c:pt idx="6926">
                  <c:v>5.6300048828130116</c:v>
                </c:pt>
                <c:pt idx="6927">
                  <c:v>5.6300048828130116</c:v>
                </c:pt>
                <c:pt idx="6928">
                  <c:v>5.7099914550780113</c:v>
                </c:pt>
                <c:pt idx="6929">
                  <c:v>5.8899841308589771</c:v>
                </c:pt>
                <c:pt idx="6930">
                  <c:v>5.9299926757810226</c:v>
                </c:pt>
                <c:pt idx="6931">
                  <c:v>5.9400024414060226</c:v>
                </c:pt>
                <c:pt idx="6932">
                  <c:v>5.9100036621089771</c:v>
                </c:pt>
                <c:pt idx="6933">
                  <c:v>5.9100036621089771</c:v>
                </c:pt>
                <c:pt idx="6934">
                  <c:v>5.9100036621089771</c:v>
                </c:pt>
                <c:pt idx="6935">
                  <c:v>5.8299865722660229</c:v>
                </c:pt>
                <c:pt idx="6936">
                  <c:v>5.8399963378910229</c:v>
                </c:pt>
                <c:pt idx="6937">
                  <c:v>5.8399963378910229</c:v>
                </c:pt>
                <c:pt idx="6938">
                  <c:v>5.8899841308589771</c:v>
                </c:pt>
                <c:pt idx="6939">
                  <c:v>5.9199829101560226</c:v>
                </c:pt>
                <c:pt idx="6940">
                  <c:v>5.8699951171880116</c:v>
                </c:pt>
                <c:pt idx="6941">
                  <c:v>5.9199829101560226</c:v>
                </c:pt>
                <c:pt idx="6942">
                  <c:v>6.0399780273439774</c:v>
                </c:pt>
                <c:pt idx="6943">
                  <c:v>6.0199890136719887</c:v>
                </c:pt>
                <c:pt idx="6944">
                  <c:v>6.0099792480469887</c:v>
                </c:pt>
                <c:pt idx="6945">
                  <c:v>6</c:v>
                </c:pt>
                <c:pt idx="6946">
                  <c:v>6.0599975585939774</c:v>
                </c:pt>
                <c:pt idx="6947">
                  <c:v>6.0999755859380116</c:v>
                </c:pt>
                <c:pt idx="6948">
                  <c:v>6.0799865722660229</c:v>
                </c:pt>
                <c:pt idx="6949">
                  <c:v>6.0199890136719887</c:v>
                </c:pt>
                <c:pt idx="6950">
                  <c:v>5.97998046875</c:v>
                </c:pt>
                <c:pt idx="6951">
                  <c:v>5.9100036621089771</c:v>
                </c:pt>
                <c:pt idx="6952">
                  <c:v>5.9599914550780113</c:v>
                </c:pt>
                <c:pt idx="6953">
                  <c:v>6.0099792480469887</c:v>
                </c:pt>
                <c:pt idx="6954">
                  <c:v>5.9299926757810226</c:v>
                </c:pt>
                <c:pt idx="6955">
                  <c:v>5.8699951171880116</c:v>
                </c:pt>
                <c:pt idx="6956">
                  <c:v>5.989990234375</c:v>
                </c:pt>
                <c:pt idx="6957">
                  <c:v>6.0399780273439774</c:v>
                </c:pt>
                <c:pt idx="6958">
                  <c:v>6.1099853515630116</c:v>
                </c:pt>
                <c:pt idx="6959">
                  <c:v>5.9700012207030113</c:v>
                </c:pt>
                <c:pt idx="6960">
                  <c:v>5.9599914550780113</c:v>
                </c:pt>
                <c:pt idx="6961">
                  <c:v>6</c:v>
                </c:pt>
                <c:pt idx="6962">
                  <c:v>5.9700012207030113</c:v>
                </c:pt>
                <c:pt idx="6963">
                  <c:v>6.0699768066410229</c:v>
                </c:pt>
                <c:pt idx="6964">
                  <c:v>5.9199829101560226</c:v>
                </c:pt>
                <c:pt idx="6965">
                  <c:v>5.8299865722660229</c:v>
                </c:pt>
                <c:pt idx="6966">
                  <c:v>5.8599853515630116</c:v>
                </c:pt>
                <c:pt idx="6967">
                  <c:v>5.9700012207030113</c:v>
                </c:pt>
                <c:pt idx="6968">
                  <c:v>6.0099792480469887</c:v>
                </c:pt>
                <c:pt idx="6969">
                  <c:v>6.0199890136719887</c:v>
                </c:pt>
                <c:pt idx="6970">
                  <c:v>5.9100036621089771</c:v>
                </c:pt>
                <c:pt idx="6971">
                  <c:v>5.7899780273439774</c:v>
                </c:pt>
                <c:pt idx="6972">
                  <c:v>5.8800048828130116</c:v>
                </c:pt>
                <c:pt idx="6973">
                  <c:v>5.9499816894530113</c:v>
                </c:pt>
                <c:pt idx="6974">
                  <c:v>6.0099792480469887</c:v>
                </c:pt>
                <c:pt idx="6975">
                  <c:v>6.1199951171880116</c:v>
                </c:pt>
                <c:pt idx="6976">
                  <c:v>6.0799865722660229</c:v>
                </c:pt>
                <c:pt idx="6977">
                  <c:v>6.0399780273439774</c:v>
                </c:pt>
                <c:pt idx="6978">
                  <c:v>6.0699768066410229</c:v>
                </c:pt>
                <c:pt idx="6979">
                  <c:v>5.9400024414060226</c:v>
                </c:pt>
                <c:pt idx="6980">
                  <c:v>5.9299926757810226</c:v>
                </c:pt>
                <c:pt idx="6981">
                  <c:v>5.9700012207030113</c:v>
                </c:pt>
                <c:pt idx="6982">
                  <c:v>5.9299926757810226</c:v>
                </c:pt>
                <c:pt idx="6983">
                  <c:v>5.9400024414060226</c:v>
                </c:pt>
                <c:pt idx="6984">
                  <c:v>5.9400024414060226</c:v>
                </c:pt>
                <c:pt idx="6985">
                  <c:v>5.8299865722660229</c:v>
                </c:pt>
                <c:pt idx="6986">
                  <c:v>5.9499816894530113</c:v>
                </c:pt>
                <c:pt idx="6987">
                  <c:v>6.0299987792969887</c:v>
                </c:pt>
                <c:pt idx="6988">
                  <c:v>6</c:v>
                </c:pt>
                <c:pt idx="6989">
                  <c:v>5.989990234375</c:v>
                </c:pt>
                <c:pt idx="6990">
                  <c:v>6.1399841308589771</c:v>
                </c:pt>
                <c:pt idx="6991">
                  <c:v>6.0699768066410229</c:v>
                </c:pt>
                <c:pt idx="6992">
                  <c:v>6.1099853515630116</c:v>
                </c:pt>
                <c:pt idx="6993">
                  <c:v>6.1399841308589771</c:v>
                </c:pt>
                <c:pt idx="6994">
                  <c:v>6.0399780273439774</c:v>
                </c:pt>
                <c:pt idx="6995">
                  <c:v>6.1099853515630116</c:v>
                </c:pt>
                <c:pt idx="6996">
                  <c:v>6.1600036621089771</c:v>
                </c:pt>
                <c:pt idx="6997">
                  <c:v>6.3099975585939774</c:v>
                </c:pt>
                <c:pt idx="6998">
                  <c:v>6.3800048828130116</c:v>
                </c:pt>
                <c:pt idx="6999">
                  <c:v>6.4400024414060226</c:v>
                </c:pt>
                <c:pt idx="7000">
                  <c:v>6.2799987792969887</c:v>
                </c:pt>
                <c:pt idx="7001">
                  <c:v>6.1499938964839771</c:v>
                </c:pt>
                <c:pt idx="7002">
                  <c:v>5.989990234375</c:v>
                </c:pt>
                <c:pt idx="7003">
                  <c:v>5.8399963378910229</c:v>
                </c:pt>
                <c:pt idx="7004">
                  <c:v>5.989990234375</c:v>
                </c:pt>
                <c:pt idx="7005">
                  <c:v>6.0799865722660229</c:v>
                </c:pt>
                <c:pt idx="7006">
                  <c:v>6.0999755859380116</c:v>
                </c:pt>
                <c:pt idx="7007">
                  <c:v>6.25</c:v>
                </c:pt>
                <c:pt idx="7008">
                  <c:v>6.0099792480469887</c:v>
                </c:pt>
                <c:pt idx="7009">
                  <c:v>6.0399780273439774</c:v>
                </c:pt>
                <c:pt idx="7010">
                  <c:v>6.0299987792969887</c:v>
                </c:pt>
                <c:pt idx="7011">
                  <c:v>6.0999755859380116</c:v>
                </c:pt>
                <c:pt idx="7012">
                  <c:v>6.0999755859380116</c:v>
                </c:pt>
                <c:pt idx="7013">
                  <c:v>5.9199829101560226</c:v>
                </c:pt>
                <c:pt idx="7014">
                  <c:v>5.7699890136719887</c:v>
                </c:pt>
                <c:pt idx="7015">
                  <c:v>5.8099975585939774</c:v>
                </c:pt>
                <c:pt idx="7016">
                  <c:v>5.9599914550780113</c:v>
                </c:pt>
                <c:pt idx="7017">
                  <c:v>5.9400024414060226</c:v>
                </c:pt>
                <c:pt idx="7018">
                  <c:v>5.8299865722660229</c:v>
                </c:pt>
                <c:pt idx="7019">
                  <c:v>5.8699951171880116</c:v>
                </c:pt>
                <c:pt idx="7020">
                  <c:v>5.97998046875</c:v>
                </c:pt>
                <c:pt idx="7021">
                  <c:v>6.25</c:v>
                </c:pt>
                <c:pt idx="7022">
                  <c:v>6.1799926757810226</c:v>
                </c:pt>
                <c:pt idx="7023">
                  <c:v>6.0399780273439774</c:v>
                </c:pt>
                <c:pt idx="7024">
                  <c:v>6.0399780273439774</c:v>
                </c:pt>
                <c:pt idx="7025">
                  <c:v>5.9700012207030113</c:v>
                </c:pt>
                <c:pt idx="7026">
                  <c:v>6.0999755859380116</c:v>
                </c:pt>
                <c:pt idx="7027">
                  <c:v>6.2699890136719887</c:v>
                </c:pt>
                <c:pt idx="7028">
                  <c:v>6.1699829101560226</c:v>
                </c:pt>
                <c:pt idx="7029">
                  <c:v>6.1600036621089771</c:v>
                </c:pt>
                <c:pt idx="7030">
                  <c:v>6.0099792480469887</c:v>
                </c:pt>
                <c:pt idx="7031">
                  <c:v>6.0699768066410229</c:v>
                </c:pt>
                <c:pt idx="7032">
                  <c:v>6.0999755859380116</c:v>
                </c:pt>
                <c:pt idx="7033">
                  <c:v>6.0799865722660229</c:v>
                </c:pt>
                <c:pt idx="7034">
                  <c:v>6.2099914550780113</c:v>
                </c:pt>
                <c:pt idx="7035">
                  <c:v>6.0999755859380116</c:v>
                </c:pt>
                <c:pt idx="7036">
                  <c:v>6.0299987792969887</c:v>
                </c:pt>
                <c:pt idx="7037">
                  <c:v>6.0999755859380116</c:v>
                </c:pt>
                <c:pt idx="7038">
                  <c:v>6.1900024414060226</c:v>
                </c:pt>
                <c:pt idx="7039">
                  <c:v>6.2799987792969887</c:v>
                </c:pt>
                <c:pt idx="7040">
                  <c:v>6.239990234375</c:v>
                </c:pt>
                <c:pt idx="7041">
                  <c:v>6.0499877929689774</c:v>
                </c:pt>
                <c:pt idx="7042">
                  <c:v>5.8699951171880116</c:v>
                </c:pt>
                <c:pt idx="7043">
                  <c:v>6.0199890136719887</c:v>
                </c:pt>
                <c:pt idx="7044">
                  <c:v>6.25</c:v>
                </c:pt>
                <c:pt idx="7045">
                  <c:v>6.4100036621089771</c:v>
                </c:pt>
                <c:pt idx="7046">
                  <c:v>6.4199829101560226</c:v>
                </c:pt>
                <c:pt idx="7047">
                  <c:v>6.5499877929689774</c:v>
                </c:pt>
                <c:pt idx="7048">
                  <c:v>6.5699768066410229</c:v>
                </c:pt>
                <c:pt idx="7049">
                  <c:v>6.3699951171880116</c:v>
                </c:pt>
                <c:pt idx="7050">
                  <c:v>6.2699890136719887</c:v>
                </c:pt>
                <c:pt idx="7051">
                  <c:v>6.2899780273439774</c:v>
                </c:pt>
                <c:pt idx="7052">
                  <c:v>6.3599853515630116</c:v>
                </c:pt>
                <c:pt idx="7053">
                  <c:v>5.989990234375</c:v>
                </c:pt>
                <c:pt idx="7054">
                  <c:v>5.8299865722660229</c:v>
                </c:pt>
                <c:pt idx="7055">
                  <c:v>5.9199829101560226</c:v>
                </c:pt>
                <c:pt idx="7056">
                  <c:v>5.9499816894530113</c:v>
                </c:pt>
                <c:pt idx="7057">
                  <c:v>5.97998046875</c:v>
                </c:pt>
                <c:pt idx="7058">
                  <c:v>5.8399963378910229</c:v>
                </c:pt>
                <c:pt idx="7059">
                  <c:v>5.9299926757810226</c:v>
                </c:pt>
                <c:pt idx="7060">
                  <c:v>6.1399841308589771</c:v>
                </c:pt>
                <c:pt idx="7061">
                  <c:v>6.2999877929689774</c:v>
                </c:pt>
                <c:pt idx="7062">
                  <c:v>6.5</c:v>
                </c:pt>
                <c:pt idx="7063">
                  <c:v>6.4499816894530113</c:v>
                </c:pt>
                <c:pt idx="7064">
                  <c:v>6.4199829101560226</c:v>
                </c:pt>
                <c:pt idx="7065">
                  <c:v>6.25</c:v>
                </c:pt>
                <c:pt idx="7066">
                  <c:v>6.2099914550780113</c:v>
                </c:pt>
                <c:pt idx="7067">
                  <c:v>6.0499877929689774</c:v>
                </c:pt>
                <c:pt idx="7068">
                  <c:v>5.9299926757810226</c:v>
                </c:pt>
                <c:pt idx="7069">
                  <c:v>5.8099975585939774</c:v>
                </c:pt>
                <c:pt idx="7070">
                  <c:v>5.9100036621089771</c:v>
                </c:pt>
                <c:pt idx="7071">
                  <c:v>5.989990234375</c:v>
                </c:pt>
                <c:pt idx="7072">
                  <c:v>6.2599792480469887</c:v>
                </c:pt>
                <c:pt idx="7073">
                  <c:v>5.9700012207030113</c:v>
                </c:pt>
                <c:pt idx="7074">
                  <c:v>5.8299865722660229</c:v>
                </c:pt>
                <c:pt idx="7075">
                  <c:v>5.7899780273439774</c:v>
                </c:pt>
                <c:pt idx="7076">
                  <c:v>5.989990234375</c:v>
                </c:pt>
                <c:pt idx="7077">
                  <c:v>5.989990234375</c:v>
                </c:pt>
                <c:pt idx="7078">
                  <c:v>6.4199829101560226</c:v>
                </c:pt>
                <c:pt idx="7079">
                  <c:v>6.1699829101560226</c:v>
                </c:pt>
                <c:pt idx="7080">
                  <c:v>6.0099792480469887</c:v>
                </c:pt>
                <c:pt idx="7081">
                  <c:v>6.0899963378910229</c:v>
                </c:pt>
                <c:pt idx="7082">
                  <c:v>5.8099975585939774</c:v>
                </c:pt>
                <c:pt idx="7083">
                  <c:v>5.7599792480469887</c:v>
                </c:pt>
                <c:pt idx="7084">
                  <c:v>5.8099975585939774</c:v>
                </c:pt>
                <c:pt idx="7085">
                  <c:v>5.9400024414060226</c:v>
                </c:pt>
                <c:pt idx="7086">
                  <c:v>5.989990234375</c:v>
                </c:pt>
                <c:pt idx="7087">
                  <c:v>5.8699951171880116</c:v>
                </c:pt>
                <c:pt idx="7088">
                  <c:v>5.8499755859380116</c:v>
                </c:pt>
                <c:pt idx="7089">
                  <c:v>5.8800048828130116</c:v>
                </c:pt>
                <c:pt idx="7090">
                  <c:v>5.9599914550780113</c:v>
                </c:pt>
                <c:pt idx="7091">
                  <c:v>6.1999816894530113</c:v>
                </c:pt>
                <c:pt idx="7092">
                  <c:v>6.0899963378910229</c:v>
                </c:pt>
                <c:pt idx="7093">
                  <c:v>5.8399963378910229</c:v>
                </c:pt>
                <c:pt idx="7094">
                  <c:v>6.0199890136719887</c:v>
                </c:pt>
                <c:pt idx="7095">
                  <c:v>6.1600036621089771</c:v>
                </c:pt>
                <c:pt idx="7096">
                  <c:v>6.3099975585939774</c:v>
                </c:pt>
                <c:pt idx="7097">
                  <c:v>6.5799865722660229</c:v>
                </c:pt>
                <c:pt idx="7098">
                  <c:v>6.6900024414060226</c:v>
                </c:pt>
                <c:pt idx="7099">
                  <c:v>6.4199829101560226</c:v>
                </c:pt>
                <c:pt idx="7100">
                  <c:v>6.3899841308589771</c:v>
                </c:pt>
                <c:pt idx="7101">
                  <c:v>6.3399963378910229</c:v>
                </c:pt>
                <c:pt idx="7102">
                  <c:v>5.9700012207030113</c:v>
                </c:pt>
                <c:pt idx="7103">
                  <c:v>6.0499877929689774</c:v>
                </c:pt>
                <c:pt idx="7104">
                  <c:v>6.2099914550780113</c:v>
                </c:pt>
                <c:pt idx="7105">
                  <c:v>6.3399963378910229</c:v>
                </c:pt>
                <c:pt idx="7106">
                  <c:v>6.2699890136719887</c:v>
                </c:pt>
                <c:pt idx="7107">
                  <c:v>6.22998046875</c:v>
                </c:pt>
                <c:pt idx="7108">
                  <c:v>6.5099792480469887</c:v>
                </c:pt>
                <c:pt idx="7109">
                  <c:v>6.2099914550780113</c:v>
                </c:pt>
                <c:pt idx="7110">
                  <c:v>6.1900024414060226</c:v>
                </c:pt>
                <c:pt idx="7111">
                  <c:v>6.1300048828130116</c:v>
                </c:pt>
                <c:pt idx="7112">
                  <c:v>6.1999816894530113</c:v>
                </c:pt>
                <c:pt idx="7113">
                  <c:v>6.3299865722660229</c:v>
                </c:pt>
                <c:pt idx="7114">
                  <c:v>6.1900024414060226</c:v>
                </c:pt>
                <c:pt idx="7115">
                  <c:v>6.1399841308589771</c:v>
                </c:pt>
                <c:pt idx="7116">
                  <c:v>6.1900024414060226</c:v>
                </c:pt>
                <c:pt idx="7117">
                  <c:v>6.3499755859380116</c:v>
                </c:pt>
                <c:pt idx="7118">
                  <c:v>6.3800048828130116</c:v>
                </c:pt>
                <c:pt idx="7119">
                  <c:v>6.3499755859380116</c:v>
                </c:pt>
                <c:pt idx="7120">
                  <c:v>6.4199829101560226</c:v>
                </c:pt>
                <c:pt idx="7121">
                  <c:v>6.3599853515630116</c:v>
                </c:pt>
                <c:pt idx="7122">
                  <c:v>6.489990234375</c:v>
                </c:pt>
                <c:pt idx="7123">
                  <c:v>6.5499877929689774</c:v>
                </c:pt>
                <c:pt idx="7124">
                  <c:v>6.4499816894530113</c:v>
                </c:pt>
                <c:pt idx="7125">
                  <c:v>6.2999877929689774</c:v>
                </c:pt>
                <c:pt idx="7126">
                  <c:v>6.1799926757810226</c:v>
                </c:pt>
                <c:pt idx="7127">
                  <c:v>6.2599792480469887</c:v>
                </c:pt>
                <c:pt idx="7128">
                  <c:v>6.1099853515630116</c:v>
                </c:pt>
                <c:pt idx="7129">
                  <c:v>6.2799987792969887</c:v>
                </c:pt>
                <c:pt idx="7130">
                  <c:v>6.5099792480469887</c:v>
                </c:pt>
                <c:pt idx="7131">
                  <c:v>6.4199829101560226</c:v>
                </c:pt>
                <c:pt idx="7132">
                  <c:v>6.4199829101560226</c:v>
                </c:pt>
                <c:pt idx="7133">
                  <c:v>6.25</c:v>
                </c:pt>
                <c:pt idx="7134">
                  <c:v>6.2799987792969887</c:v>
                </c:pt>
                <c:pt idx="7135">
                  <c:v>6.2699890136719887</c:v>
                </c:pt>
                <c:pt idx="7136">
                  <c:v>6.22998046875</c:v>
                </c:pt>
                <c:pt idx="7137">
                  <c:v>6.0599975585939774</c:v>
                </c:pt>
                <c:pt idx="7138">
                  <c:v>6.1600036621089771</c:v>
                </c:pt>
                <c:pt idx="7139">
                  <c:v>6.2799987792969887</c:v>
                </c:pt>
                <c:pt idx="7140">
                  <c:v>6.2799987792969887</c:v>
                </c:pt>
                <c:pt idx="7141">
                  <c:v>6.4199829101560226</c:v>
                </c:pt>
                <c:pt idx="7142">
                  <c:v>6.3599853515630116</c:v>
                </c:pt>
                <c:pt idx="7143">
                  <c:v>6.5299987792969887</c:v>
                </c:pt>
                <c:pt idx="7144">
                  <c:v>6.4100036621089771</c:v>
                </c:pt>
                <c:pt idx="7145">
                  <c:v>6.4700012207030113</c:v>
                </c:pt>
                <c:pt idx="7146">
                  <c:v>6.3199768066410229</c:v>
                </c:pt>
                <c:pt idx="7147">
                  <c:v>6.3599853515630116</c:v>
                </c:pt>
                <c:pt idx="7148">
                  <c:v>6.3800048828130116</c:v>
                </c:pt>
                <c:pt idx="7149">
                  <c:v>6.3299865722660229</c:v>
                </c:pt>
                <c:pt idx="7150">
                  <c:v>6.2899780273439774</c:v>
                </c:pt>
                <c:pt idx="7151">
                  <c:v>6.1600036621089771</c:v>
                </c:pt>
                <c:pt idx="7152">
                  <c:v>6.0499877929689774</c:v>
                </c:pt>
                <c:pt idx="7153">
                  <c:v>6.1999816894530113</c:v>
                </c:pt>
                <c:pt idx="7154">
                  <c:v>6.1499938964839771</c:v>
                </c:pt>
                <c:pt idx="7155">
                  <c:v>6.2699890136719887</c:v>
                </c:pt>
                <c:pt idx="7156">
                  <c:v>6.1699829101560226</c:v>
                </c:pt>
                <c:pt idx="7157">
                  <c:v>5.9599914550780113</c:v>
                </c:pt>
                <c:pt idx="7158">
                  <c:v>5.9599914550780113</c:v>
                </c:pt>
                <c:pt idx="7159">
                  <c:v>6.0799865722660229</c:v>
                </c:pt>
                <c:pt idx="7160">
                  <c:v>6.0799865722660229</c:v>
                </c:pt>
                <c:pt idx="7161">
                  <c:v>6.0499877929689774</c:v>
                </c:pt>
                <c:pt idx="7162">
                  <c:v>6.2699890136719887</c:v>
                </c:pt>
                <c:pt idx="7163">
                  <c:v>6.3599853515630116</c:v>
                </c:pt>
                <c:pt idx="7164">
                  <c:v>6.3899841308589771</c:v>
                </c:pt>
                <c:pt idx="7165">
                  <c:v>6.5099792480469887</c:v>
                </c:pt>
                <c:pt idx="7166">
                  <c:v>6.4700012207030113</c:v>
                </c:pt>
                <c:pt idx="7167">
                  <c:v>6.2200012207030113</c:v>
                </c:pt>
                <c:pt idx="7168">
                  <c:v>5.8899841308589771</c:v>
                </c:pt>
                <c:pt idx="7169">
                  <c:v>5.8399963378910229</c:v>
                </c:pt>
                <c:pt idx="7170">
                  <c:v>5.7899780273439774</c:v>
                </c:pt>
                <c:pt idx="7171">
                  <c:v>5.7099914550780113</c:v>
                </c:pt>
                <c:pt idx="7172">
                  <c:v>5.8199768066410229</c:v>
                </c:pt>
                <c:pt idx="7173">
                  <c:v>5.8599853515630116</c:v>
                </c:pt>
                <c:pt idx="7174">
                  <c:v>5.739990234375</c:v>
                </c:pt>
                <c:pt idx="7175">
                  <c:v>5.8099975585939774</c:v>
                </c:pt>
                <c:pt idx="7176">
                  <c:v>5.8999938964839771</c:v>
                </c:pt>
                <c:pt idx="7177">
                  <c:v>6.2599792480469887</c:v>
                </c:pt>
                <c:pt idx="7178">
                  <c:v>6.3499755859380116</c:v>
                </c:pt>
                <c:pt idx="7179">
                  <c:v>6.1799926757810226</c:v>
                </c:pt>
                <c:pt idx="7180">
                  <c:v>6.1199951171880116</c:v>
                </c:pt>
                <c:pt idx="7181">
                  <c:v>6.1799926757810226</c:v>
                </c:pt>
                <c:pt idx="7182">
                  <c:v>5.989990234375</c:v>
                </c:pt>
                <c:pt idx="7183">
                  <c:v>6.1600036621089771</c:v>
                </c:pt>
                <c:pt idx="7184">
                  <c:v>6.2799987792969887</c:v>
                </c:pt>
                <c:pt idx="7185">
                  <c:v>6.3999938964839771</c:v>
                </c:pt>
                <c:pt idx="7186">
                  <c:v>6.3399963378910229</c:v>
                </c:pt>
                <c:pt idx="7187">
                  <c:v>6.2699890136719887</c:v>
                </c:pt>
                <c:pt idx="7188">
                  <c:v>6.1699829101560226</c:v>
                </c:pt>
                <c:pt idx="7189">
                  <c:v>6.0999755859380116</c:v>
                </c:pt>
                <c:pt idx="7190">
                  <c:v>6.0899963378910229</c:v>
                </c:pt>
                <c:pt idx="7191">
                  <c:v>5.9400024414060226</c:v>
                </c:pt>
                <c:pt idx="7192">
                  <c:v>6.0399780273439774</c:v>
                </c:pt>
                <c:pt idx="7193">
                  <c:v>6.1699829101560226</c:v>
                </c:pt>
                <c:pt idx="7194">
                  <c:v>6.1600036621089771</c:v>
                </c:pt>
                <c:pt idx="7195">
                  <c:v>6.1799926757810226</c:v>
                </c:pt>
                <c:pt idx="7196">
                  <c:v>6.2999877929689774</c:v>
                </c:pt>
                <c:pt idx="7197">
                  <c:v>6.2799987792969887</c:v>
                </c:pt>
                <c:pt idx="7198">
                  <c:v>6.2099914550780113</c:v>
                </c:pt>
                <c:pt idx="7199">
                  <c:v>6.0999755859380116</c:v>
                </c:pt>
                <c:pt idx="7200">
                  <c:v>6.0299987792969887</c:v>
                </c:pt>
                <c:pt idx="7201">
                  <c:v>6.1799926757810226</c:v>
                </c:pt>
                <c:pt idx="7202">
                  <c:v>6.0599975585939774</c:v>
                </c:pt>
                <c:pt idx="7203">
                  <c:v>6.1099853515630116</c:v>
                </c:pt>
                <c:pt idx="7204">
                  <c:v>6</c:v>
                </c:pt>
                <c:pt idx="7205">
                  <c:v>6.0499877929689774</c:v>
                </c:pt>
                <c:pt idx="7206">
                  <c:v>6.1099853515630116</c:v>
                </c:pt>
                <c:pt idx="7207">
                  <c:v>6.239990234375</c:v>
                </c:pt>
                <c:pt idx="7208">
                  <c:v>6.1300048828130116</c:v>
                </c:pt>
                <c:pt idx="7209">
                  <c:v>5.8599853515630116</c:v>
                </c:pt>
                <c:pt idx="7210">
                  <c:v>5.8399963378910229</c:v>
                </c:pt>
                <c:pt idx="7211">
                  <c:v>6.2200012207030113</c:v>
                </c:pt>
                <c:pt idx="7212">
                  <c:v>6.1300048828130116</c:v>
                </c:pt>
                <c:pt idx="7213">
                  <c:v>6.1999816894530113</c:v>
                </c:pt>
                <c:pt idx="7214">
                  <c:v>6.2599792480469887</c:v>
                </c:pt>
                <c:pt idx="7215">
                  <c:v>6.2099914550780113</c:v>
                </c:pt>
                <c:pt idx="7216">
                  <c:v>6.0199890136719887</c:v>
                </c:pt>
                <c:pt idx="7217">
                  <c:v>6</c:v>
                </c:pt>
                <c:pt idx="7218">
                  <c:v>6.0999755859380116</c:v>
                </c:pt>
                <c:pt idx="7219">
                  <c:v>6.1399841308589771</c:v>
                </c:pt>
                <c:pt idx="7220">
                  <c:v>6.25</c:v>
                </c:pt>
                <c:pt idx="7221">
                  <c:v>6.25</c:v>
                </c:pt>
                <c:pt idx="7222">
                  <c:v>6.1799926757810226</c:v>
                </c:pt>
                <c:pt idx="7223">
                  <c:v>6.1999816894530113</c:v>
                </c:pt>
                <c:pt idx="7224">
                  <c:v>6.1799926757810226</c:v>
                </c:pt>
                <c:pt idx="7225">
                  <c:v>6.1799926757810226</c:v>
                </c:pt>
                <c:pt idx="7226">
                  <c:v>6.0199890136719887</c:v>
                </c:pt>
                <c:pt idx="7227">
                  <c:v>5.9400024414060226</c:v>
                </c:pt>
                <c:pt idx="7228">
                  <c:v>5.9199829101560226</c:v>
                </c:pt>
                <c:pt idx="7229">
                  <c:v>5.9299926757810226</c:v>
                </c:pt>
                <c:pt idx="7230">
                  <c:v>6.0999755859380116</c:v>
                </c:pt>
                <c:pt idx="7231">
                  <c:v>6</c:v>
                </c:pt>
                <c:pt idx="7232">
                  <c:v>6.0699768066410229</c:v>
                </c:pt>
                <c:pt idx="7233">
                  <c:v>5.989990234375</c:v>
                </c:pt>
                <c:pt idx="7234">
                  <c:v>6.1999816894530113</c:v>
                </c:pt>
                <c:pt idx="7235">
                  <c:v>6.1300048828130116</c:v>
                </c:pt>
                <c:pt idx="7236">
                  <c:v>6.0699768066410229</c:v>
                </c:pt>
                <c:pt idx="7237">
                  <c:v>5.8899841308589771</c:v>
                </c:pt>
                <c:pt idx="7238">
                  <c:v>5.75</c:v>
                </c:pt>
                <c:pt idx="7239">
                  <c:v>5.7999877929689774</c:v>
                </c:pt>
                <c:pt idx="7240">
                  <c:v>5.9299926757810226</c:v>
                </c:pt>
                <c:pt idx="7241">
                  <c:v>6.0499877929689774</c:v>
                </c:pt>
                <c:pt idx="7242">
                  <c:v>6.0399780273439774</c:v>
                </c:pt>
                <c:pt idx="7243">
                  <c:v>5.989990234375</c:v>
                </c:pt>
                <c:pt idx="7244">
                  <c:v>5.9299926757810226</c:v>
                </c:pt>
                <c:pt idx="7245">
                  <c:v>6.0199890136719887</c:v>
                </c:pt>
                <c:pt idx="7246">
                  <c:v>6.0999755859380116</c:v>
                </c:pt>
                <c:pt idx="7247">
                  <c:v>6.0399780273439774</c:v>
                </c:pt>
                <c:pt idx="7248">
                  <c:v>5.8599853515630116</c:v>
                </c:pt>
                <c:pt idx="7249">
                  <c:v>5.8899841308589771</c:v>
                </c:pt>
                <c:pt idx="7250">
                  <c:v>6.0999755859380116</c:v>
                </c:pt>
                <c:pt idx="7251">
                  <c:v>6.1699829101560226</c:v>
                </c:pt>
                <c:pt idx="7252">
                  <c:v>6.0699768066410229</c:v>
                </c:pt>
                <c:pt idx="7253">
                  <c:v>5.8899841308589771</c:v>
                </c:pt>
                <c:pt idx="7254">
                  <c:v>5.8599853515630116</c:v>
                </c:pt>
                <c:pt idx="7255">
                  <c:v>5.8899841308589771</c:v>
                </c:pt>
                <c:pt idx="7256">
                  <c:v>5.8800048828130116</c:v>
                </c:pt>
                <c:pt idx="7257">
                  <c:v>5.9599914550780113</c:v>
                </c:pt>
                <c:pt idx="7258">
                  <c:v>6.0199890136719887</c:v>
                </c:pt>
                <c:pt idx="7259">
                  <c:v>6.0199890136719887</c:v>
                </c:pt>
                <c:pt idx="7260">
                  <c:v>5.8399963378910229</c:v>
                </c:pt>
                <c:pt idx="7261">
                  <c:v>5.8499755859380116</c:v>
                </c:pt>
                <c:pt idx="7262">
                  <c:v>5.7999877929689774</c:v>
                </c:pt>
                <c:pt idx="7263">
                  <c:v>5.7999877929689774</c:v>
                </c:pt>
                <c:pt idx="7264">
                  <c:v>5.8299865722660229</c:v>
                </c:pt>
                <c:pt idx="7265">
                  <c:v>5.8099975585939774</c:v>
                </c:pt>
                <c:pt idx="7266">
                  <c:v>5.739990234375</c:v>
                </c:pt>
                <c:pt idx="7267">
                  <c:v>5.8299865722660229</c:v>
                </c:pt>
                <c:pt idx="7268">
                  <c:v>5.9400024414060226</c:v>
                </c:pt>
                <c:pt idx="7269">
                  <c:v>5.8399963378910229</c:v>
                </c:pt>
                <c:pt idx="7270">
                  <c:v>5.8399963378910229</c:v>
                </c:pt>
                <c:pt idx="7271">
                  <c:v>5.8599853515630116</c:v>
                </c:pt>
                <c:pt idx="7272">
                  <c:v>5.8399963378910229</c:v>
                </c:pt>
                <c:pt idx="7273">
                  <c:v>5.8999938964839771</c:v>
                </c:pt>
                <c:pt idx="7274">
                  <c:v>5.97998046875</c:v>
                </c:pt>
                <c:pt idx="7275">
                  <c:v>5.8899841308589771</c:v>
                </c:pt>
                <c:pt idx="7276">
                  <c:v>5.8699951171880116</c:v>
                </c:pt>
                <c:pt idx="7277">
                  <c:v>5.7799987792969887</c:v>
                </c:pt>
                <c:pt idx="7278">
                  <c:v>5.8599853515630116</c:v>
                </c:pt>
                <c:pt idx="7279">
                  <c:v>5.989990234375</c:v>
                </c:pt>
                <c:pt idx="7280">
                  <c:v>5.8899841308589771</c:v>
                </c:pt>
                <c:pt idx="7281">
                  <c:v>5.8299865722660229</c:v>
                </c:pt>
                <c:pt idx="7282">
                  <c:v>5.8899841308589771</c:v>
                </c:pt>
                <c:pt idx="7283">
                  <c:v>6.0599975585939774</c:v>
                </c:pt>
                <c:pt idx="7284">
                  <c:v>6</c:v>
                </c:pt>
                <c:pt idx="7285">
                  <c:v>5.8399963378910229</c:v>
                </c:pt>
                <c:pt idx="7286">
                  <c:v>5.8099975585939774</c:v>
                </c:pt>
                <c:pt idx="7287">
                  <c:v>5.6999816894530113</c:v>
                </c:pt>
                <c:pt idx="7288">
                  <c:v>5.7699890136719887</c:v>
                </c:pt>
                <c:pt idx="7289">
                  <c:v>6.0299987792969887</c:v>
                </c:pt>
                <c:pt idx="7290">
                  <c:v>5.8999938964839771</c:v>
                </c:pt>
                <c:pt idx="7291">
                  <c:v>5.8800048828130116</c:v>
                </c:pt>
                <c:pt idx="7292">
                  <c:v>6.0299987792969887</c:v>
                </c:pt>
                <c:pt idx="7293">
                  <c:v>6.1600036621089771</c:v>
                </c:pt>
                <c:pt idx="7294">
                  <c:v>6.0799865722660229</c:v>
                </c:pt>
                <c:pt idx="7295">
                  <c:v>6</c:v>
                </c:pt>
                <c:pt idx="7296">
                  <c:v>6.0099792480469887</c:v>
                </c:pt>
                <c:pt idx="7297">
                  <c:v>5.97998046875</c:v>
                </c:pt>
                <c:pt idx="7298">
                  <c:v>5.9400024414060226</c:v>
                </c:pt>
                <c:pt idx="7299">
                  <c:v>5.7999877929689774</c:v>
                </c:pt>
                <c:pt idx="7300">
                  <c:v>5.72998046875</c:v>
                </c:pt>
                <c:pt idx="7301">
                  <c:v>5.7200012207030113</c:v>
                </c:pt>
                <c:pt idx="7302">
                  <c:v>5.739990234375</c:v>
                </c:pt>
                <c:pt idx="7303">
                  <c:v>5.7899780273439774</c:v>
                </c:pt>
                <c:pt idx="7304">
                  <c:v>5.8699951171880116</c:v>
                </c:pt>
                <c:pt idx="7305">
                  <c:v>6</c:v>
                </c:pt>
                <c:pt idx="7306">
                  <c:v>5.9199829101560226</c:v>
                </c:pt>
                <c:pt idx="7307">
                  <c:v>5.8199768066410229</c:v>
                </c:pt>
                <c:pt idx="7308">
                  <c:v>5.8699951171880116</c:v>
                </c:pt>
                <c:pt idx="7309">
                  <c:v>5.8800048828130116</c:v>
                </c:pt>
                <c:pt idx="7310">
                  <c:v>5.8599853515630116</c:v>
                </c:pt>
                <c:pt idx="7311">
                  <c:v>5.8499755859380116</c:v>
                </c:pt>
                <c:pt idx="7312">
                  <c:v>5.8800048828130116</c:v>
                </c:pt>
                <c:pt idx="7313">
                  <c:v>5.9700012207030113</c:v>
                </c:pt>
                <c:pt idx="7314">
                  <c:v>6.0199890136719887</c:v>
                </c:pt>
                <c:pt idx="7315">
                  <c:v>5.8999938964839771</c:v>
                </c:pt>
                <c:pt idx="7316">
                  <c:v>5.8499755859380116</c:v>
                </c:pt>
                <c:pt idx="7317">
                  <c:v>5.8999938964839771</c:v>
                </c:pt>
                <c:pt idx="7318">
                  <c:v>5.9100036621089771</c:v>
                </c:pt>
                <c:pt idx="7319">
                  <c:v>5.8299865722660229</c:v>
                </c:pt>
                <c:pt idx="7320">
                  <c:v>5.7899780273439774</c:v>
                </c:pt>
                <c:pt idx="7321">
                  <c:v>5.75</c:v>
                </c:pt>
                <c:pt idx="7322">
                  <c:v>5.7999877929689774</c:v>
                </c:pt>
                <c:pt idx="7323">
                  <c:v>5.7899780273439774</c:v>
                </c:pt>
                <c:pt idx="7324">
                  <c:v>5.8899841308589771</c:v>
                </c:pt>
                <c:pt idx="7325">
                  <c:v>5.7999877929689774</c:v>
                </c:pt>
                <c:pt idx="7326">
                  <c:v>5.8800048828130116</c:v>
                </c:pt>
                <c:pt idx="7327">
                  <c:v>5.8299865722660229</c:v>
                </c:pt>
                <c:pt idx="7328">
                  <c:v>5.8999938964839771</c:v>
                </c:pt>
                <c:pt idx="7329">
                  <c:v>5.9199829101560226</c:v>
                </c:pt>
                <c:pt idx="7330">
                  <c:v>5.8599853515630116</c:v>
                </c:pt>
                <c:pt idx="7331">
                  <c:v>5.8199768066410229</c:v>
                </c:pt>
                <c:pt idx="7332">
                  <c:v>5.7699890136719887</c:v>
                </c:pt>
                <c:pt idx="7333">
                  <c:v>5.9100036621089771</c:v>
                </c:pt>
                <c:pt idx="7334">
                  <c:v>5.8399963378910229</c:v>
                </c:pt>
                <c:pt idx="7335">
                  <c:v>5.7699890136719887</c:v>
                </c:pt>
                <c:pt idx="7336">
                  <c:v>5.7599792480469887</c:v>
                </c:pt>
                <c:pt idx="7337">
                  <c:v>5.75</c:v>
                </c:pt>
                <c:pt idx="7338">
                  <c:v>5.7899780273439774</c:v>
                </c:pt>
                <c:pt idx="7339">
                  <c:v>5.7899780273439774</c:v>
                </c:pt>
                <c:pt idx="7340">
                  <c:v>5.6999816894530113</c:v>
                </c:pt>
                <c:pt idx="7341">
                  <c:v>5.9299926757810226</c:v>
                </c:pt>
                <c:pt idx="7342">
                  <c:v>5.8699951171880116</c:v>
                </c:pt>
                <c:pt idx="7343">
                  <c:v>5.6799926757810226</c:v>
                </c:pt>
                <c:pt idx="7344">
                  <c:v>5.6900024414060226</c:v>
                </c:pt>
                <c:pt idx="7345">
                  <c:v>5.6999816894530113</c:v>
                </c:pt>
                <c:pt idx="7346">
                  <c:v>5.7599792480469887</c:v>
                </c:pt>
                <c:pt idx="7347">
                  <c:v>5.7699890136719887</c:v>
                </c:pt>
                <c:pt idx="7348">
                  <c:v>5.7099914550780113</c:v>
                </c:pt>
                <c:pt idx="7349">
                  <c:v>5.6199951171880116</c:v>
                </c:pt>
                <c:pt idx="7350">
                  <c:v>5.6199951171880116</c:v>
                </c:pt>
                <c:pt idx="7351">
                  <c:v>5.6900024414060226</c:v>
                </c:pt>
                <c:pt idx="7352">
                  <c:v>5.7599792480469887</c:v>
                </c:pt>
                <c:pt idx="7353">
                  <c:v>5.7599792480469887</c:v>
                </c:pt>
                <c:pt idx="7354">
                  <c:v>5.72998046875</c:v>
                </c:pt>
                <c:pt idx="7355">
                  <c:v>5.72998046875</c:v>
                </c:pt>
                <c:pt idx="7356">
                  <c:v>5.7200012207030113</c:v>
                </c:pt>
                <c:pt idx="7357">
                  <c:v>5.75</c:v>
                </c:pt>
                <c:pt idx="7358">
                  <c:v>5.8299865722660229</c:v>
                </c:pt>
                <c:pt idx="7359">
                  <c:v>5.6799926757810226</c:v>
                </c:pt>
                <c:pt idx="7360">
                  <c:v>5.6999816894530113</c:v>
                </c:pt>
                <c:pt idx="7361">
                  <c:v>5.6699829101560226</c:v>
                </c:pt>
                <c:pt idx="7362">
                  <c:v>5.5599975585939774</c:v>
                </c:pt>
                <c:pt idx="7363">
                  <c:v>5.5999755859380116</c:v>
                </c:pt>
                <c:pt idx="7364">
                  <c:v>5.6499938964839771</c:v>
                </c:pt>
                <c:pt idx="7365">
                  <c:v>5.6499938964839771</c:v>
                </c:pt>
                <c:pt idx="7366">
                  <c:v>5.6900024414060226</c:v>
                </c:pt>
                <c:pt idx="7367">
                  <c:v>5.739990234375</c:v>
                </c:pt>
                <c:pt idx="7368">
                  <c:v>5.7799987792969887</c:v>
                </c:pt>
                <c:pt idx="7369">
                  <c:v>5.6799926757810226</c:v>
                </c:pt>
                <c:pt idx="7370">
                  <c:v>5.6300048828130116</c:v>
                </c:pt>
                <c:pt idx="7371">
                  <c:v>5.7099914550780113</c:v>
                </c:pt>
                <c:pt idx="7372">
                  <c:v>5.5799865722660229</c:v>
                </c:pt>
                <c:pt idx="7373">
                  <c:v>5.4599914550780113</c:v>
                </c:pt>
                <c:pt idx="7374">
                  <c:v>5.3800048828130116</c:v>
                </c:pt>
                <c:pt idx="7375">
                  <c:v>5.4299926757810226</c:v>
                </c:pt>
                <c:pt idx="7376">
                  <c:v>5.4499816894530113</c:v>
                </c:pt>
                <c:pt idx="7377">
                  <c:v>5.4499816894530113</c:v>
                </c:pt>
                <c:pt idx="7378">
                  <c:v>5.3800048828130116</c:v>
                </c:pt>
                <c:pt idx="7379">
                  <c:v>5.3800048828130116</c:v>
                </c:pt>
                <c:pt idx="7380">
                  <c:v>5.489990234375</c:v>
                </c:pt>
                <c:pt idx="7381">
                  <c:v>5.5699768066410229</c:v>
                </c:pt>
                <c:pt idx="7382">
                  <c:v>5.5999755859380116</c:v>
                </c:pt>
                <c:pt idx="7383">
                  <c:v>5.7200012207030113</c:v>
                </c:pt>
                <c:pt idx="7384">
                  <c:v>5.6799926757810226</c:v>
                </c:pt>
                <c:pt idx="7385">
                  <c:v>5.739990234375</c:v>
                </c:pt>
                <c:pt idx="7386">
                  <c:v>5.6699829101560226</c:v>
                </c:pt>
                <c:pt idx="7387">
                  <c:v>5.6900024414060226</c:v>
                </c:pt>
                <c:pt idx="7388">
                  <c:v>5.6499938964839771</c:v>
                </c:pt>
                <c:pt idx="7389">
                  <c:v>5.75</c:v>
                </c:pt>
                <c:pt idx="7390">
                  <c:v>5.8199768066410229</c:v>
                </c:pt>
                <c:pt idx="7391">
                  <c:v>5.7999877929689774</c:v>
                </c:pt>
                <c:pt idx="7392">
                  <c:v>5.8099975585939774</c:v>
                </c:pt>
                <c:pt idx="7393">
                  <c:v>5.7899780273439774</c:v>
                </c:pt>
                <c:pt idx="7394">
                  <c:v>5.47998046875</c:v>
                </c:pt>
                <c:pt idx="7395">
                  <c:v>5.47998046875</c:v>
                </c:pt>
                <c:pt idx="7396">
                  <c:v>5.6300048828130116</c:v>
                </c:pt>
                <c:pt idx="7397">
                  <c:v>5.7099914550780113</c:v>
                </c:pt>
                <c:pt idx="7398">
                  <c:v>5.8800048828130116</c:v>
                </c:pt>
                <c:pt idx="7399">
                  <c:v>5.4299926757810226</c:v>
                </c:pt>
                <c:pt idx="7400">
                  <c:v>5.5099792480469887</c:v>
                </c:pt>
                <c:pt idx="7401">
                  <c:v>5.4499816894530113</c:v>
                </c:pt>
                <c:pt idx="7402">
                  <c:v>5.4400024414060226</c:v>
                </c:pt>
                <c:pt idx="7403">
                  <c:v>5.5199890136719887</c:v>
                </c:pt>
                <c:pt idx="7404">
                  <c:v>5.5899963378910229</c:v>
                </c:pt>
                <c:pt idx="7405">
                  <c:v>5.5</c:v>
                </c:pt>
                <c:pt idx="7406">
                  <c:v>5.4100036621089771</c:v>
                </c:pt>
                <c:pt idx="7407">
                  <c:v>5.47998046875</c:v>
                </c:pt>
                <c:pt idx="7408">
                  <c:v>5.4499816894530113</c:v>
                </c:pt>
                <c:pt idx="7409">
                  <c:v>5.3800048828130116</c:v>
                </c:pt>
                <c:pt idx="7410">
                  <c:v>5.47998046875</c:v>
                </c:pt>
                <c:pt idx="7411">
                  <c:v>5.4199829101560226</c:v>
                </c:pt>
                <c:pt idx="7412">
                  <c:v>5.1999816894530113</c:v>
                </c:pt>
                <c:pt idx="7413">
                  <c:v>5.4599914550780113</c:v>
                </c:pt>
                <c:pt idx="7414">
                  <c:v>5.6099853515630116</c:v>
                </c:pt>
                <c:pt idx="7415">
                  <c:v>5.739990234375</c:v>
                </c:pt>
                <c:pt idx="7416">
                  <c:v>5.5499877929689774</c:v>
                </c:pt>
                <c:pt idx="7417">
                  <c:v>5.4700012207030113</c:v>
                </c:pt>
                <c:pt idx="7418">
                  <c:v>5.5099792480469887</c:v>
                </c:pt>
                <c:pt idx="7419">
                  <c:v>5.5899963378910229</c:v>
                </c:pt>
                <c:pt idx="7420">
                  <c:v>5.6499938964839771</c:v>
                </c:pt>
                <c:pt idx="7421">
                  <c:v>5.5699768066410229</c:v>
                </c:pt>
                <c:pt idx="7422">
                  <c:v>5.5399780273439774</c:v>
                </c:pt>
                <c:pt idx="7423">
                  <c:v>5.4700012207030113</c:v>
                </c:pt>
                <c:pt idx="7424">
                  <c:v>5.3599853515630116</c:v>
                </c:pt>
                <c:pt idx="7425">
                  <c:v>5.4599914550780113</c:v>
                </c:pt>
                <c:pt idx="7426">
                  <c:v>5.4400024414060226</c:v>
                </c:pt>
                <c:pt idx="7427">
                  <c:v>5.489990234375</c:v>
                </c:pt>
                <c:pt idx="7428">
                  <c:v>5.4100036621089771</c:v>
                </c:pt>
                <c:pt idx="7429">
                  <c:v>5.3099975585939774</c:v>
                </c:pt>
                <c:pt idx="7430">
                  <c:v>5.6399841308589771</c:v>
                </c:pt>
                <c:pt idx="7431">
                  <c:v>5.239990234375</c:v>
                </c:pt>
                <c:pt idx="7432">
                  <c:v>5.1199951171880116</c:v>
                </c:pt>
                <c:pt idx="7433">
                  <c:v>5.1099853515630116</c:v>
                </c:pt>
              </c:numCache>
            </c:numRef>
          </c:yVal>
          <c:smooth val="0"/>
        </c:ser>
        <c:ser>
          <c:idx val="3"/>
          <c:order val="1"/>
          <c:tx>
            <c:strRef>
              <c:f>HPV_4410_pravostranna!$P$1</c:f>
              <c:strCache>
                <c:ptCount val="1"/>
                <c:pt idx="0">
                  <c:v>VP7510 Cetenov (Východ, C)</c:v>
                </c:pt>
              </c:strCache>
            </c:strRef>
          </c:tx>
          <c:spPr>
            <a:ln w="19050">
              <a:solidFill>
                <a:srgbClr val="0000FF"/>
              </a:solidFill>
            </a:ln>
          </c:spPr>
          <c:marker>
            <c:symbol val="none"/>
          </c:marker>
          <c:xVal>
            <c:numRef>
              <c:f>HPV_4410_pravostranna!$O$2:$O$10000</c:f>
              <c:numCache>
                <c:formatCode>m/d/yyyy</c:formatCode>
                <c:ptCount val="9999"/>
                <c:pt idx="0">
                  <c:v>27339</c:v>
                </c:pt>
                <c:pt idx="1">
                  <c:v>27346</c:v>
                </c:pt>
                <c:pt idx="2">
                  <c:v>27353</c:v>
                </c:pt>
                <c:pt idx="3">
                  <c:v>27360</c:v>
                </c:pt>
                <c:pt idx="4">
                  <c:v>27367</c:v>
                </c:pt>
                <c:pt idx="5">
                  <c:v>27374</c:v>
                </c:pt>
                <c:pt idx="6">
                  <c:v>27381</c:v>
                </c:pt>
                <c:pt idx="7">
                  <c:v>27388</c:v>
                </c:pt>
                <c:pt idx="8">
                  <c:v>27395</c:v>
                </c:pt>
                <c:pt idx="9">
                  <c:v>27402</c:v>
                </c:pt>
                <c:pt idx="10">
                  <c:v>27409</c:v>
                </c:pt>
                <c:pt idx="11">
                  <c:v>27416</c:v>
                </c:pt>
                <c:pt idx="12">
                  <c:v>27423</c:v>
                </c:pt>
                <c:pt idx="13">
                  <c:v>27430</c:v>
                </c:pt>
                <c:pt idx="14">
                  <c:v>27437</c:v>
                </c:pt>
                <c:pt idx="15">
                  <c:v>27444</c:v>
                </c:pt>
                <c:pt idx="16">
                  <c:v>27451</c:v>
                </c:pt>
                <c:pt idx="17">
                  <c:v>27458</c:v>
                </c:pt>
                <c:pt idx="18">
                  <c:v>27465</c:v>
                </c:pt>
                <c:pt idx="19">
                  <c:v>27472</c:v>
                </c:pt>
                <c:pt idx="20">
                  <c:v>27479</c:v>
                </c:pt>
                <c:pt idx="21">
                  <c:v>27486</c:v>
                </c:pt>
                <c:pt idx="22">
                  <c:v>27493</c:v>
                </c:pt>
                <c:pt idx="23">
                  <c:v>27500</c:v>
                </c:pt>
                <c:pt idx="24">
                  <c:v>27507</c:v>
                </c:pt>
                <c:pt idx="25">
                  <c:v>27514</c:v>
                </c:pt>
                <c:pt idx="26">
                  <c:v>27521</c:v>
                </c:pt>
                <c:pt idx="27">
                  <c:v>27528</c:v>
                </c:pt>
                <c:pt idx="28">
                  <c:v>27535</c:v>
                </c:pt>
                <c:pt idx="29">
                  <c:v>27542</c:v>
                </c:pt>
                <c:pt idx="30">
                  <c:v>27549</c:v>
                </c:pt>
                <c:pt idx="31">
                  <c:v>27556</c:v>
                </c:pt>
                <c:pt idx="32">
                  <c:v>27563</c:v>
                </c:pt>
                <c:pt idx="33">
                  <c:v>27570</c:v>
                </c:pt>
                <c:pt idx="34">
                  <c:v>27577</c:v>
                </c:pt>
                <c:pt idx="35">
                  <c:v>27584</c:v>
                </c:pt>
                <c:pt idx="36">
                  <c:v>27591</c:v>
                </c:pt>
                <c:pt idx="37">
                  <c:v>27598</c:v>
                </c:pt>
                <c:pt idx="38">
                  <c:v>27605</c:v>
                </c:pt>
                <c:pt idx="39">
                  <c:v>27612</c:v>
                </c:pt>
                <c:pt idx="40">
                  <c:v>27619</c:v>
                </c:pt>
                <c:pt idx="41">
                  <c:v>27626</c:v>
                </c:pt>
                <c:pt idx="42">
                  <c:v>27633</c:v>
                </c:pt>
                <c:pt idx="43">
                  <c:v>27640</c:v>
                </c:pt>
                <c:pt idx="44">
                  <c:v>27647</c:v>
                </c:pt>
                <c:pt idx="45">
                  <c:v>27654</c:v>
                </c:pt>
                <c:pt idx="46">
                  <c:v>27661</c:v>
                </c:pt>
                <c:pt idx="47">
                  <c:v>27668</c:v>
                </c:pt>
                <c:pt idx="48">
                  <c:v>27675</c:v>
                </c:pt>
                <c:pt idx="49">
                  <c:v>27682</c:v>
                </c:pt>
                <c:pt idx="50">
                  <c:v>27689</c:v>
                </c:pt>
                <c:pt idx="51">
                  <c:v>27696</c:v>
                </c:pt>
                <c:pt idx="52">
                  <c:v>27703</c:v>
                </c:pt>
                <c:pt idx="53">
                  <c:v>27710</c:v>
                </c:pt>
                <c:pt idx="54">
                  <c:v>27717</c:v>
                </c:pt>
                <c:pt idx="55">
                  <c:v>27724</c:v>
                </c:pt>
                <c:pt idx="56">
                  <c:v>27731</c:v>
                </c:pt>
                <c:pt idx="57">
                  <c:v>27738</c:v>
                </c:pt>
                <c:pt idx="58">
                  <c:v>27745</c:v>
                </c:pt>
                <c:pt idx="59">
                  <c:v>27752</c:v>
                </c:pt>
                <c:pt idx="60">
                  <c:v>27759</c:v>
                </c:pt>
                <c:pt idx="61">
                  <c:v>27766</c:v>
                </c:pt>
                <c:pt idx="62">
                  <c:v>27773</c:v>
                </c:pt>
                <c:pt idx="63">
                  <c:v>27780</c:v>
                </c:pt>
                <c:pt idx="64">
                  <c:v>27787</c:v>
                </c:pt>
                <c:pt idx="65">
                  <c:v>27794</c:v>
                </c:pt>
                <c:pt idx="66">
                  <c:v>27801</c:v>
                </c:pt>
                <c:pt idx="67">
                  <c:v>27808</c:v>
                </c:pt>
                <c:pt idx="68">
                  <c:v>27815</c:v>
                </c:pt>
                <c:pt idx="69">
                  <c:v>27822</c:v>
                </c:pt>
                <c:pt idx="70">
                  <c:v>27829</c:v>
                </c:pt>
                <c:pt idx="71">
                  <c:v>27836</c:v>
                </c:pt>
                <c:pt idx="72">
                  <c:v>27843</c:v>
                </c:pt>
                <c:pt idx="73">
                  <c:v>27850</c:v>
                </c:pt>
                <c:pt idx="74">
                  <c:v>27857</c:v>
                </c:pt>
                <c:pt idx="75">
                  <c:v>27864</c:v>
                </c:pt>
                <c:pt idx="76">
                  <c:v>27871</c:v>
                </c:pt>
                <c:pt idx="77">
                  <c:v>27878</c:v>
                </c:pt>
                <c:pt idx="78">
                  <c:v>27885</c:v>
                </c:pt>
                <c:pt idx="79">
                  <c:v>27892</c:v>
                </c:pt>
                <c:pt idx="80">
                  <c:v>27899</c:v>
                </c:pt>
                <c:pt idx="81">
                  <c:v>27906</c:v>
                </c:pt>
                <c:pt idx="82">
                  <c:v>27913</c:v>
                </c:pt>
                <c:pt idx="83">
                  <c:v>27920</c:v>
                </c:pt>
                <c:pt idx="84">
                  <c:v>27927</c:v>
                </c:pt>
                <c:pt idx="85">
                  <c:v>27934</c:v>
                </c:pt>
                <c:pt idx="86">
                  <c:v>27941</c:v>
                </c:pt>
                <c:pt idx="87">
                  <c:v>27948</c:v>
                </c:pt>
                <c:pt idx="88">
                  <c:v>27955</c:v>
                </c:pt>
                <c:pt idx="89">
                  <c:v>27962</c:v>
                </c:pt>
                <c:pt idx="90">
                  <c:v>27969</c:v>
                </c:pt>
                <c:pt idx="91">
                  <c:v>27976</c:v>
                </c:pt>
                <c:pt idx="92">
                  <c:v>27983</c:v>
                </c:pt>
                <c:pt idx="93">
                  <c:v>27990</c:v>
                </c:pt>
                <c:pt idx="94">
                  <c:v>27997</c:v>
                </c:pt>
                <c:pt idx="95">
                  <c:v>28004</c:v>
                </c:pt>
                <c:pt idx="96">
                  <c:v>28011</c:v>
                </c:pt>
                <c:pt idx="97">
                  <c:v>28018</c:v>
                </c:pt>
                <c:pt idx="98">
                  <c:v>28025</c:v>
                </c:pt>
                <c:pt idx="99">
                  <c:v>28032</c:v>
                </c:pt>
                <c:pt idx="100">
                  <c:v>28039</c:v>
                </c:pt>
                <c:pt idx="101">
                  <c:v>28046</c:v>
                </c:pt>
                <c:pt idx="102">
                  <c:v>28053</c:v>
                </c:pt>
                <c:pt idx="103">
                  <c:v>28060</c:v>
                </c:pt>
                <c:pt idx="104">
                  <c:v>28067</c:v>
                </c:pt>
                <c:pt idx="105">
                  <c:v>28074</c:v>
                </c:pt>
                <c:pt idx="106">
                  <c:v>28081</c:v>
                </c:pt>
                <c:pt idx="107">
                  <c:v>28088</c:v>
                </c:pt>
                <c:pt idx="108">
                  <c:v>28095</c:v>
                </c:pt>
                <c:pt idx="109">
                  <c:v>28102</c:v>
                </c:pt>
                <c:pt idx="110">
                  <c:v>28109</c:v>
                </c:pt>
                <c:pt idx="111">
                  <c:v>28116</c:v>
                </c:pt>
                <c:pt idx="112">
                  <c:v>28123</c:v>
                </c:pt>
                <c:pt idx="113">
                  <c:v>28130</c:v>
                </c:pt>
                <c:pt idx="114">
                  <c:v>28137</c:v>
                </c:pt>
                <c:pt idx="115">
                  <c:v>28144</c:v>
                </c:pt>
                <c:pt idx="116">
                  <c:v>28151</c:v>
                </c:pt>
                <c:pt idx="117">
                  <c:v>28158</c:v>
                </c:pt>
                <c:pt idx="118">
                  <c:v>28165</c:v>
                </c:pt>
                <c:pt idx="119">
                  <c:v>28172</c:v>
                </c:pt>
                <c:pt idx="120">
                  <c:v>28179</c:v>
                </c:pt>
                <c:pt idx="121">
                  <c:v>28186</c:v>
                </c:pt>
                <c:pt idx="122">
                  <c:v>28193</c:v>
                </c:pt>
                <c:pt idx="123">
                  <c:v>28200</c:v>
                </c:pt>
                <c:pt idx="124">
                  <c:v>28207</c:v>
                </c:pt>
                <c:pt idx="125">
                  <c:v>28214</c:v>
                </c:pt>
                <c:pt idx="126">
                  <c:v>28221</c:v>
                </c:pt>
                <c:pt idx="127">
                  <c:v>28228</c:v>
                </c:pt>
                <c:pt idx="128">
                  <c:v>28235</c:v>
                </c:pt>
                <c:pt idx="129">
                  <c:v>28242</c:v>
                </c:pt>
                <c:pt idx="130">
                  <c:v>28249</c:v>
                </c:pt>
                <c:pt idx="131">
                  <c:v>28256</c:v>
                </c:pt>
                <c:pt idx="132">
                  <c:v>28263</c:v>
                </c:pt>
                <c:pt idx="133">
                  <c:v>28270</c:v>
                </c:pt>
                <c:pt idx="134">
                  <c:v>28277</c:v>
                </c:pt>
                <c:pt idx="135">
                  <c:v>28284</c:v>
                </c:pt>
                <c:pt idx="136">
                  <c:v>28291</c:v>
                </c:pt>
                <c:pt idx="137">
                  <c:v>28298</c:v>
                </c:pt>
                <c:pt idx="138">
                  <c:v>28305</c:v>
                </c:pt>
                <c:pt idx="139">
                  <c:v>28312</c:v>
                </c:pt>
                <c:pt idx="140">
                  <c:v>28319</c:v>
                </c:pt>
                <c:pt idx="141">
                  <c:v>28326</c:v>
                </c:pt>
                <c:pt idx="142">
                  <c:v>28333</c:v>
                </c:pt>
                <c:pt idx="143">
                  <c:v>28340</c:v>
                </c:pt>
                <c:pt idx="144">
                  <c:v>28347</c:v>
                </c:pt>
                <c:pt idx="145">
                  <c:v>28354</c:v>
                </c:pt>
                <c:pt idx="146">
                  <c:v>28361</c:v>
                </c:pt>
                <c:pt idx="147">
                  <c:v>28368</c:v>
                </c:pt>
                <c:pt idx="148">
                  <c:v>28375</c:v>
                </c:pt>
                <c:pt idx="149">
                  <c:v>28382</c:v>
                </c:pt>
                <c:pt idx="150">
                  <c:v>28389</c:v>
                </c:pt>
                <c:pt idx="151">
                  <c:v>28396</c:v>
                </c:pt>
                <c:pt idx="152">
                  <c:v>28403</c:v>
                </c:pt>
                <c:pt idx="153">
                  <c:v>28410</c:v>
                </c:pt>
                <c:pt idx="154">
                  <c:v>28417</c:v>
                </c:pt>
                <c:pt idx="155">
                  <c:v>28424</c:v>
                </c:pt>
                <c:pt idx="156">
                  <c:v>28431</c:v>
                </c:pt>
                <c:pt idx="157">
                  <c:v>28438</c:v>
                </c:pt>
                <c:pt idx="158">
                  <c:v>28445</c:v>
                </c:pt>
                <c:pt idx="159">
                  <c:v>28452</c:v>
                </c:pt>
                <c:pt idx="160">
                  <c:v>28459</c:v>
                </c:pt>
                <c:pt idx="161">
                  <c:v>28466</c:v>
                </c:pt>
                <c:pt idx="162">
                  <c:v>28473</c:v>
                </c:pt>
                <c:pt idx="163">
                  <c:v>28480</c:v>
                </c:pt>
                <c:pt idx="164">
                  <c:v>28487</c:v>
                </c:pt>
                <c:pt idx="165">
                  <c:v>28494</c:v>
                </c:pt>
                <c:pt idx="166">
                  <c:v>28501</c:v>
                </c:pt>
                <c:pt idx="167">
                  <c:v>28508</c:v>
                </c:pt>
                <c:pt idx="168">
                  <c:v>28515</c:v>
                </c:pt>
                <c:pt idx="169">
                  <c:v>28522</c:v>
                </c:pt>
                <c:pt idx="170">
                  <c:v>28529</c:v>
                </c:pt>
                <c:pt idx="171">
                  <c:v>28536</c:v>
                </c:pt>
                <c:pt idx="172">
                  <c:v>28543</c:v>
                </c:pt>
                <c:pt idx="173">
                  <c:v>28550</c:v>
                </c:pt>
                <c:pt idx="174">
                  <c:v>28557</c:v>
                </c:pt>
                <c:pt idx="175">
                  <c:v>28564</c:v>
                </c:pt>
                <c:pt idx="176">
                  <c:v>28571</c:v>
                </c:pt>
                <c:pt idx="177">
                  <c:v>28578</c:v>
                </c:pt>
                <c:pt idx="178">
                  <c:v>28585</c:v>
                </c:pt>
                <c:pt idx="179">
                  <c:v>28592</c:v>
                </c:pt>
                <c:pt idx="180">
                  <c:v>28599</c:v>
                </c:pt>
                <c:pt idx="181">
                  <c:v>28606</c:v>
                </c:pt>
                <c:pt idx="182">
                  <c:v>28613</c:v>
                </c:pt>
                <c:pt idx="183">
                  <c:v>28620</c:v>
                </c:pt>
                <c:pt idx="184">
                  <c:v>28627</c:v>
                </c:pt>
                <c:pt idx="185">
                  <c:v>28634</c:v>
                </c:pt>
                <c:pt idx="186">
                  <c:v>28641</c:v>
                </c:pt>
                <c:pt idx="187">
                  <c:v>28648</c:v>
                </c:pt>
                <c:pt idx="188">
                  <c:v>28655</c:v>
                </c:pt>
                <c:pt idx="189">
                  <c:v>28662</c:v>
                </c:pt>
                <c:pt idx="190">
                  <c:v>28669</c:v>
                </c:pt>
                <c:pt idx="191">
                  <c:v>28676</c:v>
                </c:pt>
                <c:pt idx="192">
                  <c:v>28683</c:v>
                </c:pt>
                <c:pt idx="193">
                  <c:v>28690</c:v>
                </c:pt>
                <c:pt idx="194">
                  <c:v>28697</c:v>
                </c:pt>
                <c:pt idx="195">
                  <c:v>28704</c:v>
                </c:pt>
                <c:pt idx="196">
                  <c:v>28711</c:v>
                </c:pt>
                <c:pt idx="197">
                  <c:v>28718</c:v>
                </c:pt>
                <c:pt idx="198">
                  <c:v>28725</c:v>
                </c:pt>
                <c:pt idx="199">
                  <c:v>28732</c:v>
                </c:pt>
                <c:pt idx="200">
                  <c:v>28739</c:v>
                </c:pt>
                <c:pt idx="201">
                  <c:v>28746</c:v>
                </c:pt>
                <c:pt idx="202">
                  <c:v>28753</c:v>
                </c:pt>
                <c:pt idx="203">
                  <c:v>28760</c:v>
                </c:pt>
                <c:pt idx="204">
                  <c:v>28767</c:v>
                </c:pt>
                <c:pt idx="205">
                  <c:v>28774</c:v>
                </c:pt>
                <c:pt idx="206">
                  <c:v>28781</c:v>
                </c:pt>
                <c:pt idx="207">
                  <c:v>28788</c:v>
                </c:pt>
                <c:pt idx="208">
                  <c:v>28795</c:v>
                </c:pt>
                <c:pt idx="209">
                  <c:v>28802</c:v>
                </c:pt>
                <c:pt idx="210">
                  <c:v>28809</c:v>
                </c:pt>
                <c:pt idx="211">
                  <c:v>28816</c:v>
                </c:pt>
                <c:pt idx="212">
                  <c:v>28823</c:v>
                </c:pt>
                <c:pt idx="213">
                  <c:v>28830</c:v>
                </c:pt>
                <c:pt idx="214">
                  <c:v>28837</c:v>
                </c:pt>
                <c:pt idx="215">
                  <c:v>28844</c:v>
                </c:pt>
                <c:pt idx="216">
                  <c:v>28851</c:v>
                </c:pt>
                <c:pt idx="217">
                  <c:v>28858</c:v>
                </c:pt>
                <c:pt idx="218">
                  <c:v>28865</c:v>
                </c:pt>
                <c:pt idx="219">
                  <c:v>28872</c:v>
                </c:pt>
                <c:pt idx="220">
                  <c:v>28879</c:v>
                </c:pt>
                <c:pt idx="221">
                  <c:v>28886</c:v>
                </c:pt>
                <c:pt idx="222">
                  <c:v>28893</c:v>
                </c:pt>
                <c:pt idx="223">
                  <c:v>28900</c:v>
                </c:pt>
                <c:pt idx="224">
                  <c:v>28907</c:v>
                </c:pt>
                <c:pt idx="225">
                  <c:v>28914</c:v>
                </c:pt>
                <c:pt idx="226">
                  <c:v>28921</c:v>
                </c:pt>
                <c:pt idx="227">
                  <c:v>28928</c:v>
                </c:pt>
                <c:pt idx="228">
                  <c:v>28935</c:v>
                </c:pt>
                <c:pt idx="229">
                  <c:v>28942</c:v>
                </c:pt>
                <c:pt idx="230">
                  <c:v>28949</c:v>
                </c:pt>
                <c:pt idx="231">
                  <c:v>28956</c:v>
                </c:pt>
                <c:pt idx="232">
                  <c:v>28963</c:v>
                </c:pt>
                <c:pt idx="233">
                  <c:v>28970</c:v>
                </c:pt>
                <c:pt idx="234">
                  <c:v>28977</c:v>
                </c:pt>
                <c:pt idx="235">
                  <c:v>28984</c:v>
                </c:pt>
                <c:pt idx="236">
                  <c:v>28991</c:v>
                </c:pt>
                <c:pt idx="237">
                  <c:v>28998</c:v>
                </c:pt>
                <c:pt idx="238">
                  <c:v>29005</c:v>
                </c:pt>
                <c:pt idx="239">
                  <c:v>29012</c:v>
                </c:pt>
                <c:pt idx="240">
                  <c:v>29019</c:v>
                </c:pt>
                <c:pt idx="241">
                  <c:v>29026</c:v>
                </c:pt>
                <c:pt idx="242">
                  <c:v>29033</c:v>
                </c:pt>
                <c:pt idx="243">
                  <c:v>29040</c:v>
                </c:pt>
                <c:pt idx="244">
                  <c:v>29047</c:v>
                </c:pt>
                <c:pt idx="245">
                  <c:v>29054</c:v>
                </c:pt>
                <c:pt idx="246">
                  <c:v>29061</c:v>
                </c:pt>
                <c:pt idx="247">
                  <c:v>29068</c:v>
                </c:pt>
                <c:pt idx="248">
                  <c:v>29075</c:v>
                </c:pt>
                <c:pt idx="249">
                  <c:v>29082</c:v>
                </c:pt>
                <c:pt idx="250">
                  <c:v>29089</c:v>
                </c:pt>
                <c:pt idx="251">
                  <c:v>29096</c:v>
                </c:pt>
                <c:pt idx="252">
                  <c:v>29103</c:v>
                </c:pt>
                <c:pt idx="253">
                  <c:v>29110</c:v>
                </c:pt>
                <c:pt idx="254">
                  <c:v>29117</c:v>
                </c:pt>
                <c:pt idx="255">
                  <c:v>29124</c:v>
                </c:pt>
                <c:pt idx="256">
                  <c:v>29131</c:v>
                </c:pt>
                <c:pt idx="257">
                  <c:v>29138</c:v>
                </c:pt>
                <c:pt idx="258">
                  <c:v>29145</c:v>
                </c:pt>
                <c:pt idx="259">
                  <c:v>29152</c:v>
                </c:pt>
                <c:pt idx="260">
                  <c:v>29159</c:v>
                </c:pt>
                <c:pt idx="261">
                  <c:v>29166</c:v>
                </c:pt>
                <c:pt idx="262">
                  <c:v>29173</c:v>
                </c:pt>
                <c:pt idx="263">
                  <c:v>29180</c:v>
                </c:pt>
                <c:pt idx="264">
                  <c:v>29187</c:v>
                </c:pt>
                <c:pt idx="265">
                  <c:v>29194</c:v>
                </c:pt>
                <c:pt idx="266">
                  <c:v>29201</c:v>
                </c:pt>
                <c:pt idx="267">
                  <c:v>29208</c:v>
                </c:pt>
                <c:pt idx="268">
                  <c:v>29215</c:v>
                </c:pt>
                <c:pt idx="269">
                  <c:v>29222</c:v>
                </c:pt>
                <c:pt idx="270">
                  <c:v>29229</c:v>
                </c:pt>
                <c:pt idx="271">
                  <c:v>29236</c:v>
                </c:pt>
                <c:pt idx="272">
                  <c:v>29243</c:v>
                </c:pt>
                <c:pt idx="273">
                  <c:v>29250</c:v>
                </c:pt>
                <c:pt idx="274">
                  <c:v>29257</c:v>
                </c:pt>
                <c:pt idx="275">
                  <c:v>29264</c:v>
                </c:pt>
                <c:pt idx="276">
                  <c:v>29271</c:v>
                </c:pt>
                <c:pt idx="277">
                  <c:v>29278</c:v>
                </c:pt>
                <c:pt idx="278">
                  <c:v>29285</c:v>
                </c:pt>
                <c:pt idx="279">
                  <c:v>29292</c:v>
                </c:pt>
                <c:pt idx="280">
                  <c:v>29299</c:v>
                </c:pt>
                <c:pt idx="281">
                  <c:v>29306</c:v>
                </c:pt>
                <c:pt idx="282">
                  <c:v>29313</c:v>
                </c:pt>
                <c:pt idx="283">
                  <c:v>29320</c:v>
                </c:pt>
                <c:pt idx="284">
                  <c:v>29327</c:v>
                </c:pt>
                <c:pt idx="285">
                  <c:v>29334</c:v>
                </c:pt>
                <c:pt idx="286">
                  <c:v>29341</c:v>
                </c:pt>
                <c:pt idx="287">
                  <c:v>29348</c:v>
                </c:pt>
                <c:pt idx="288">
                  <c:v>29355</c:v>
                </c:pt>
                <c:pt idx="289">
                  <c:v>29362</c:v>
                </c:pt>
                <c:pt idx="290">
                  <c:v>29369</c:v>
                </c:pt>
                <c:pt idx="291">
                  <c:v>29376</c:v>
                </c:pt>
                <c:pt idx="292">
                  <c:v>29383</c:v>
                </c:pt>
                <c:pt idx="293">
                  <c:v>29390</c:v>
                </c:pt>
                <c:pt idx="294">
                  <c:v>29397</c:v>
                </c:pt>
                <c:pt idx="295">
                  <c:v>29404</c:v>
                </c:pt>
                <c:pt idx="296">
                  <c:v>29411</c:v>
                </c:pt>
                <c:pt idx="297">
                  <c:v>29418</c:v>
                </c:pt>
                <c:pt idx="298">
                  <c:v>29425</c:v>
                </c:pt>
                <c:pt idx="299">
                  <c:v>29432</c:v>
                </c:pt>
                <c:pt idx="300">
                  <c:v>29439</c:v>
                </c:pt>
                <c:pt idx="301">
                  <c:v>29446</c:v>
                </c:pt>
                <c:pt idx="302">
                  <c:v>29453</c:v>
                </c:pt>
                <c:pt idx="303">
                  <c:v>29460</c:v>
                </c:pt>
                <c:pt idx="304">
                  <c:v>29467</c:v>
                </c:pt>
                <c:pt idx="305">
                  <c:v>29474</c:v>
                </c:pt>
                <c:pt idx="306">
                  <c:v>29481</c:v>
                </c:pt>
                <c:pt idx="307">
                  <c:v>29488</c:v>
                </c:pt>
                <c:pt idx="308">
                  <c:v>29495</c:v>
                </c:pt>
                <c:pt idx="309">
                  <c:v>29502</c:v>
                </c:pt>
                <c:pt idx="310">
                  <c:v>29509</c:v>
                </c:pt>
                <c:pt idx="311">
                  <c:v>29516</c:v>
                </c:pt>
                <c:pt idx="312">
                  <c:v>29523</c:v>
                </c:pt>
                <c:pt idx="313">
                  <c:v>29530</c:v>
                </c:pt>
                <c:pt idx="314">
                  <c:v>29537</c:v>
                </c:pt>
                <c:pt idx="315">
                  <c:v>29544</c:v>
                </c:pt>
                <c:pt idx="316">
                  <c:v>29551</c:v>
                </c:pt>
                <c:pt idx="317">
                  <c:v>29558</c:v>
                </c:pt>
                <c:pt idx="318">
                  <c:v>29565</c:v>
                </c:pt>
                <c:pt idx="319">
                  <c:v>29572</c:v>
                </c:pt>
                <c:pt idx="320">
                  <c:v>29579</c:v>
                </c:pt>
                <c:pt idx="321">
                  <c:v>29586</c:v>
                </c:pt>
                <c:pt idx="322">
                  <c:v>29593</c:v>
                </c:pt>
                <c:pt idx="323">
                  <c:v>29600</c:v>
                </c:pt>
                <c:pt idx="324">
                  <c:v>29607</c:v>
                </c:pt>
                <c:pt idx="325">
                  <c:v>29614</c:v>
                </c:pt>
                <c:pt idx="326">
                  <c:v>29621</c:v>
                </c:pt>
                <c:pt idx="327">
                  <c:v>29628</c:v>
                </c:pt>
                <c:pt idx="328">
                  <c:v>29635</c:v>
                </c:pt>
                <c:pt idx="329">
                  <c:v>29642</c:v>
                </c:pt>
                <c:pt idx="330">
                  <c:v>29649</c:v>
                </c:pt>
                <c:pt idx="331">
                  <c:v>29656</c:v>
                </c:pt>
                <c:pt idx="332">
                  <c:v>29663</c:v>
                </c:pt>
                <c:pt idx="333">
                  <c:v>29670</c:v>
                </c:pt>
                <c:pt idx="334">
                  <c:v>29677</c:v>
                </c:pt>
                <c:pt idx="335">
                  <c:v>29684</c:v>
                </c:pt>
                <c:pt idx="336">
                  <c:v>29691</c:v>
                </c:pt>
                <c:pt idx="337">
                  <c:v>29698</c:v>
                </c:pt>
                <c:pt idx="338">
                  <c:v>29705</c:v>
                </c:pt>
                <c:pt idx="339">
                  <c:v>29712</c:v>
                </c:pt>
                <c:pt idx="340">
                  <c:v>29719</c:v>
                </c:pt>
                <c:pt idx="341">
                  <c:v>29726</c:v>
                </c:pt>
                <c:pt idx="342">
                  <c:v>29733</c:v>
                </c:pt>
                <c:pt idx="343">
                  <c:v>29740</c:v>
                </c:pt>
                <c:pt idx="344">
                  <c:v>29747</c:v>
                </c:pt>
                <c:pt idx="345">
                  <c:v>29754</c:v>
                </c:pt>
                <c:pt idx="346">
                  <c:v>29761</c:v>
                </c:pt>
                <c:pt idx="347">
                  <c:v>29768</c:v>
                </c:pt>
                <c:pt idx="348">
                  <c:v>29775</c:v>
                </c:pt>
                <c:pt idx="349">
                  <c:v>29782</c:v>
                </c:pt>
                <c:pt idx="350">
                  <c:v>29789</c:v>
                </c:pt>
                <c:pt idx="351">
                  <c:v>29796</c:v>
                </c:pt>
                <c:pt idx="352">
                  <c:v>29803</c:v>
                </c:pt>
                <c:pt idx="353">
                  <c:v>29810</c:v>
                </c:pt>
                <c:pt idx="354">
                  <c:v>29817</c:v>
                </c:pt>
                <c:pt idx="355">
                  <c:v>29824</c:v>
                </c:pt>
                <c:pt idx="356">
                  <c:v>29831</c:v>
                </c:pt>
                <c:pt idx="357">
                  <c:v>29838</c:v>
                </c:pt>
                <c:pt idx="358">
                  <c:v>29845</c:v>
                </c:pt>
                <c:pt idx="359">
                  <c:v>29852</c:v>
                </c:pt>
                <c:pt idx="360">
                  <c:v>29859</c:v>
                </c:pt>
                <c:pt idx="361">
                  <c:v>29866</c:v>
                </c:pt>
                <c:pt idx="362">
                  <c:v>29873</c:v>
                </c:pt>
                <c:pt idx="363">
                  <c:v>29880</c:v>
                </c:pt>
                <c:pt idx="364">
                  <c:v>29887</c:v>
                </c:pt>
                <c:pt idx="365">
                  <c:v>29894</c:v>
                </c:pt>
                <c:pt idx="366">
                  <c:v>29901</c:v>
                </c:pt>
                <c:pt idx="367">
                  <c:v>29908</c:v>
                </c:pt>
                <c:pt idx="368">
                  <c:v>29915</c:v>
                </c:pt>
                <c:pt idx="369">
                  <c:v>29922</c:v>
                </c:pt>
                <c:pt idx="370">
                  <c:v>29929</c:v>
                </c:pt>
                <c:pt idx="371">
                  <c:v>29936</c:v>
                </c:pt>
                <c:pt idx="372">
                  <c:v>29943</c:v>
                </c:pt>
                <c:pt idx="373">
                  <c:v>29950</c:v>
                </c:pt>
                <c:pt idx="374">
                  <c:v>29957</c:v>
                </c:pt>
                <c:pt idx="375">
                  <c:v>29964</c:v>
                </c:pt>
                <c:pt idx="376">
                  <c:v>29971</c:v>
                </c:pt>
                <c:pt idx="377">
                  <c:v>29978</c:v>
                </c:pt>
                <c:pt idx="378">
                  <c:v>29985</c:v>
                </c:pt>
                <c:pt idx="379">
                  <c:v>29992</c:v>
                </c:pt>
                <c:pt idx="380">
                  <c:v>29999</c:v>
                </c:pt>
                <c:pt idx="381">
                  <c:v>30006</c:v>
                </c:pt>
                <c:pt idx="382">
                  <c:v>30013</c:v>
                </c:pt>
                <c:pt idx="383">
                  <c:v>30020</c:v>
                </c:pt>
                <c:pt idx="384">
                  <c:v>30027</c:v>
                </c:pt>
                <c:pt idx="385">
                  <c:v>30034</c:v>
                </c:pt>
                <c:pt idx="386">
                  <c:v>30041</c:v>
                </c:pt>
                <c:pt idx="387">
                  <c:v>30048</c:v>
                </c:pt>
                <c:pt idx="388">
                  <c:v>30055</c:v>
                </c:pt>
                <c:pt idx="389">
                  <c:v>30062</c:v>
                </c:pt>
                <c:pt idx="390">
                  <c:v>30069</c:v>
                </c:pt>
                <c:pt idx="391">
                  <c:v>30076</c:v>
                </c:pt>
                <c:pt idx="392">
                  <c:v>30083</c:v>
                </c:pt>
                <c:pt idx="393">
                  <c:v>30090</c:v>
                </c:pt>
                <c:pt idx="394">
                  <c:v>30097</c:v>
                </c:pt>
                <c:pt idx="395">
                  <c:v>30104</c:v>
                </c:pt>
                <c:pt idx="396">
                  <c:v>30111</c:v>
                </c:pt>
                <c:pt idx="397">
                  <c:v>30118</c:v>
                </c:pt>
                <c:pt idx="398">
                  <c:v>30125</c:v>
                </c:pt>
                <c:pt idx="399">
                  <c:v>30132</c:v>
                </c:pt>
                <c:pt idx="400">
                  <c:v>30139</c:v>
                </c:pt>
                <c:pt idx="401">
                  <c:v>30146</c:v>
                </c:pt>
                <c:pt idx="402">
                  <c:v>30153</c:v>
                </c:pt>
                <c:pt idx="403">
                  <c:v>30160</c:v>
                </c:pt>
                <c:pt idx="404">
                  <c:v>30167</c:v>
                </c:pt>
                <c:pt idx="405">
                  <c:v>30174</c:v>
                </c:pt>
                <c:pt idx="406">
                  <c:v>30181</c:v>
                </c:pt>
                <c:pt idx="407">
                  <c:v>30188</c:v>
                </c:pt>
                <c:pt idx="408">
                  <c:v>30195</c:v>
                </c:pt>
                <c:pt idx="409">
                  <c:v>30202</c:v>
                </c:pt>
                <c:pt idx="410">
                  <c:v>30209</c:v>
                </c:pt>
                <c:pt idx="411">
                  <c:v>30216</c:v>
                </c:pt>
                <c:pt idx="412">
                  <c:v>30223</c:v>
                </c:pt>
                <c:pt idx="413">
                  <c:v>30230</c:v>
                </c:pt>
                <c:pt idx="414">
                  <c:v>30237</c:v>
                </c:pt>
                <c:pt idx="415">
                  <c:v>30244</c:v>
                </c:pt>
                <c:pt idx="416">
                  <c:v>30251</c:v>
                </c:pt>
                <c:pt idx="417">
                  <c:v>30258</c:v>
                </c:pt>
                <c:pt idx="418">
                  <c:v>30265</c:v>
                </c:pt>
                <c:pt idx="419">
                  <c:v>30272</c:v>
                </c:pt>
                <c:pt idx="420">
                  <c:v>30279</c:v>
                </c:pt>
                <c:pt idx="421">
                  <c:v>30286</c:v>
                </c:pt>
                <c:pt idx="422">
                  <c:v>30293</c:v>
                </c:pt>
                <c:pt idx="423">
                  <c:v>30300</c:v>
                </c:pt>
                <c:pt idx="424">
                  <c:v>30307</c:v>
                </c:pt>
                <c:pt idx="425">
                  <c:v>30314</c:v>
                </c:pt>
                <c:pt idx="426">
                  <c:v>30321</c:v>
                </c:pt>
                <c:pt idx="427">
                  <c:v>30328</c:v>
                </c:pt>
                <c:pt idx="428">
                  <c:v>30335</c:v>
                </c:pt>
                <c:pt idx="429">
                  <c:v>30342</c:v>
                </c:pt>
                <c:pt idx="430">
                  <c:v>30349</c:v>
                </c:pt>
                <c:pt idx="431">
                  <c:v>30356</c:v>
                </c:pt>
                <c:pt idx="432">
                  <c:v>30363</c:v>
                </c:pt>
                <c:pt idx="433">
                  <c:v>30370</c:v>
                </c:pt>
                <c:pt idx="434">
                  <c:v>30377</c:v>
                </c:pt>
                <c:pt idx="435">
                  <c:v>30384</c:v>
                </c:pt>
                <c:pt idx="436">
                  <c:v>30391</c:v>
                </c:pt>
                <c:pt idx="437">
                  <c:v>30398</c:v>
                </c:pt>
                <c:pt idx="438">
                  <c:v>30405</c:v>
                </c:pt>
                <c:pt idx="439">
                  <c:v>30412</c:v>
                </c:pt>
                <c:pt idx="440">
                  <c:v>30419</c:v>
                </c:pt>
                <c:pt idx="441">
                  <c:v>30426</c:v>
                </c:pt>
                <c:pt idx="442">
                  <c:v>30433</c:v>
                </c:pt>
                <c:pt idx="443">
                  <c:v>30440</c:v>
                </c:pt>
                <c:pt idx="444">
                  <c:v>30447</c:v>
                </c:pt>
                <c:pt idx="445">
                  <c:v>30454</c:v>
                </c:pt>
                <c:pt idx="446">
                  <c:v>30461</c:v>
                </c:pt>
                <c:pt idx="447">
                  <c:v>30468</c:v>
                </c:pt>
                <c:pt idx="448">
                  <c:v>30475</c:v>
                </c:pt>
                <c:pt idx="449">
                  <c:v>30482</c:v>
                </c:pt>
                <c:pt idx="450">
                  <c:v>30489</c:v>
                </c:pt>
                <c:pt idx="451">
                  <c:v>30496</c:v>
                </c:pt>
                <c:pt idx="452">
                  <c:v>30503</c:v>
                </c:pt>
                <c:pt idx="453">
                  <c:v>30510</c:v>
                </c:pt>
                <c:pt idx="454">
                  <c:v>30517</c:v>
                </c:pt>
                <c:pt idx="455">
                  <c:v>30524</c:v>
                </c:pt>
                <c:pt idx="456">
                  <c:v>30531</c:v>
                </c:pt>
                <c:pt idx="457">
                  <c:v>30538</c:v>
                </c:pt>
                <c:pt idx="458">
                  <c:v>30545</c:v>
                </c:pt>
                <c:pt idx="459">
                  <c:v>30552</c:v>
                </c:pt>
                <c:pt idx="460">
                  <c:v>30559</c:v>
                </c:pt>
                <c:pt idx="461">
                  <c:v>30566</c:v>
                </c:pt>
                <c:pt idx="462">
                  <c:v>30573</c:v>
                </c:pt>
                <c:pt idx="463">
                  <c:v>30580</c:v>
                </c:pt>
                <c:pt idx="464">
                  <c:v>30587</c:v>
                </c:pt>
                <c:pt idx="465">
                  <c:v>30594</c:v>
                </c:pt>
                <c:pt idx="466">
                  <c:v>30601</c:v>
                </c:pt>
                <c:pt idx="467">
                  <c:v>30608</c:v>
                </c:pt>
                <c:pt idx="468">
                  <c:v>30615</c:v>
                </c:pt>
                <c:pt idx="469">
                  <c:v>30622</c:v>
                </c:pt>
                <c:pt idx="470">
                  <c:v>30629</c:v>
                </c:pt>
                <c:pt idx="471">
                  <c:v>30636</c:v>
                </c:pt>
                <c:pt idx="472">
                  <c:v>30643</c:v>
                </c:pt>
                <c:pt idx="473">
                  <c:v>30650</c:v>
                </c:pt>
                <c:pt idx="474">
                  <c:v>30652</c:v>
                </c:pt>
                <c:pt idx="475">
                  <c:v>30659</c:v>
                </c:pt>
                <c:pt idx="476">
                  <c:v>30666</c:v>
                </c:pt>
                <c:pt idx="477">
                  <c:v>30673</c:v>
                </c:pt>
                <c:pt idx="478">
                  <c:v>30680</c:v>
                </c:pt>
                <c:pt idx="479">
                  <c:v>30685</c:v>
                </c:pt>
                <c:pt idx="480">
                  <c:v>30692</c:v>
                </c:pt>
                <c:pt idx="481">
                  <c:v>30699</c:v>
                </c:pt>
                <c:pt idx="482">
                  <c:v>30706</c:v>
                </c:pt>
                <c:pt idx="483">
                  <c:v>30713</c:v>
                </c:pt>
                <c:pt idx="484">
                  <c:v>30720</c:v>
                </c:pt>
                <c:pt idx="485">
                  <c:v>30727</c:v>
                </c:pt>
                <c:pt idx="486">
                  <c:v>30734</c:v>
                </c:pt>
                <c:pt idx="487">
                  <c:v>30741</c:v>
                </c:pt>
                <c:pt idx="488">
                  <c:v>30748</c:v>
                </c:pt>
                <c:pt idx="489">
                  <c:v>30755</c:v>
                </c:pt>
                <c:pt idx="490">
                  <c:v>30762</c:v>
                </c:pt>
                <c:pt idx="491">
                  <c:v>30769</c:v>
                </c:pt>
                <c:pt idx="492">
                  <c:v>30776</c:v>
                </c:pt>
                <c:pt idx="493">
                  <c:v>30783</c:v>
                </c:pt>
                <c:pt idx="494">
                  <c:v>30790</c:v>
                </c:pt>
                <c:pt idx="495">
                  <c:v>30797</c:v>
                </c:pt>
                <c:pt idx="496">
                  <c:v>30804</c:v>
                </c:pt>
                <c:pt idx="497">
                  <c:v>30811</c:v>
                </c:pt>
                <c:pt idx="498">
                  <c:v>30818</c:v>
                </c:pt>
                <c:pt idx="499">
                  <c:v>30825</c:v>
                </c:pt>
                <c:pt idx="500">
                  <c:v>30832</c:v>
                </c:pt>
                <c:pt idx="501">
                  <c:v>30839</c:v>
                </c:pt>
                <c:pt idx="502">
                  <c:v>30846</c:v>
                </c:pt>
                <c:pt idx="503">
                  <c:v>30853</c:v>
                </c:pt>
                <c:pt idx="504">
                  <c:v>30860</c:v>
                </c:pt>
                <c:pt idx="505">
                  <c:v>30867</c:v>
                </c:pt>
                <c:pt idx="506">
                  <c:v>30874</c:v>
                </c:pt>
                <c:pt idx="507">
                  <c:v>30881</c:v>
                </c:pt>
                <c:pt idx="508">
                  <c:v>30888</c:v>
                </c:pt>
                <c:pt idx="509">
                  <c:v>30895</c:v>
                </c:pt>
                <c:pt idx="510">
                  <c:v>30902</c:v>
                </c:pt>
                <c:pt idx="511">
                  <c:v>30909</c:v>
                </c:pt>
                <c:pt idx="512">
                  <c:v>30916</c:v>
                </c:pt>
                <c:pt idx="513">
                  <c:v>30923</c:v>
                </c:pt>
                <c:pt idx="514">
                  <c:v>30930</c:v>
                </c:pt>
                <c:pt idx="515">
                  <c:v>30937</c:v>
                </c:pt>
                <c:pt idx="516">
                  <c:v>30944</c:v>
                </c:pt>
                <c:pt idx="517">
                  <c:v>30951</c:v>
                </c:pt>
                <c:pt idx="518">
                  <c:v>30958</c:v>
                </c:pt>
                <c:pt idx="519">
                  <c:v>30965</c:v>
                </c:pt>
                <c:pt idx="520">
                  <c:v>30972</c:v>
                </c:pt>
                <c:pt idx="521">
                  <c:v>30979</c:v>
                </c:pt>
                <c:pt idx="522">
                  <c:v>30986</c:v>
                </c:pt>
                <c:pt idx="523">
                  <c:v>30993</c:v>
                </c:pt>
                <c:pt idx="524">
                  <c:v>31000</c:v>
                </c:pt>
                <c:pt idx="525">
                  <c:v>31007</c:v>
                </c:pt>
                <c:pt idx="526">
                  <c:v>31014</c:v>
                </c:pt>
                <c:pt idx="527">
                  <c:v>31021</c:v>
                </c:pt>
                <c:pt idx="528">
                  <c:v>31028</c:v>
                </c:pt>
                <c:pt idx="529">
                  <c:v>31035</c:v>
                </c:pt>
                <c:pt idx="530">
                  <c:v>31042</c:v>
                </c:pt>
                <c:pt idx="531">
                  <c:v>31049</c:v>
                </c:pt>
                <c:pt idx="532">
                  <c:v>31056</c:v>
                </c:pt>
                <c:pt idx="533">
                  <c:v>31063</c:v>
                </c:pt>
                <c:pt idx="534">
                  <c:v>31070</c:v>
                </c:pt>
                <c:pt idx="535">
                  <c:v>31077</c:v>
                </c:pt>
                <c:pt idx="536">
                  <c:v>31084</c:v>
                </c:pt>
                <c:pt idx="537">
                  <c:v>31091</c:v>
                </c:pt>
                <c:pt idx="538">
                  <c:v>31098</c:v>
                </c:pt>
                <c:pt idx="539">
                  <c:v>31105</c:v>
                </c:pt>
                <c:pt idx="540">
                  <c:v>31112</c:v>
                </c:pt>
                <c:pt idx="541">
                  <c:v>31119</c:v>
                </c:pt>
                <c:pt idx="542">
                  <c:v>31126</c:v>
                </c:pt>
                <c:pt idx="543">
                  <c:v>31133</c:v>
                </c:pt>
                <c:pt idx="544">
                  <c:v>31140</c:v>
                </c:pt>
                <c:pt idx="545">
                  <c:v>31147</c:v>
                </c:pt>
                <c:pt idx="546">
                  <c:v>31154</c:v>
                </c:pt>
                <c:pt idx="547">
                  <c:v>31161</c:v>
                </c:pt>
                <c:pt idx="548">
                  <c:v>31168</c:v>
                </c:pt>
                <c:pt idx="549">
                  <c:v>31175</c:v>
                </c:pt>
                <c:pt idx="550">
                  <c:v>31182</c:v>
                </c:pt>
                <c:pt idx="551">
                  <c:v>31189</c:v>
                </c:pt>
                <c:pt idx="552">
                  <c:v>31196</c:v>
                </c:pt>
                <c:pt idx="553">
                  <c:v>31203</c:v>
                </c:pt>
                <c:pt idx="554">
                  <c:v>31210</c:v>
                </c:pt>
                <c:pt idx="555">
                  <c:v>31217</c:v>
                </c:pt>
                <c:pt idx="556">
                  <c:v>31224</c:v>
                </c:pt>
                <c:pt idx="557">
                  <c:v>31231</c:v>
                </c:pt>
                <c:pt idx="558">
                  <c:v>31238</c:v>
                </c:pt>
                <c:pt idx="559">
                  <c:v>31245</c:v>
                </c:pt>
                <c:pt idx="560">
                  <c:v>31252</c:v>
                </c:pt>
                <c:pt idx="561">
                  <c:v>31259</c:v>
                </c:pt>
                <c:pt idx="562">
                  <c:v>31266</c:v>
                </c:pt>
                <c:pt idx="563">
                  <c:v>31273</c:v>
                </c:pt>
                <c:pt idx="564">
                  <c:v>31280</c:v>
                </c:pt>
                <c:pt idx="565">
                  <c:v>31287</c:v>
                </c:pt>
                <c:pt idx="566">
                  <c:v>31294</c:v>
                </c:pt>
                <c:pt idx="567">
                  <c:v>31301</c:v>
                </c:pt>
                <c:pt idx="568">
                  <c:v>31308</c:v>
                </c:pt>
                <c:pt idx="569">
                  <c:v>31315</c:v>
                </c:pt>
                <c:pt idx="570">
                  <c:v>31322</c:v>
                </c:pt>
                <c:pt idx="571">
                  <c:v>31329</c:v>
                </c:pt>
                <c:pt idx="572">
                  <c:v>31336</c:v>
                </c:pt>
                <c:pt idx="573">
                  <c:v>31343</c:v>
                </c:pt>
                <c:pt idx="574">
                  <c:v>31350</c:v>
                </c:pt>
                <c:pt idx="575">
                  <c:v>31357</c:v>
                </c:pt>
                <c:pt idx="576">
                  <c:v>31364</c:v>
                </c:pt>
                <c:pt idx="577">
                  <c:v>31371</c:v>
                </c:pt>
                <c:pt idx="578">
                  <c:v>31378</c:v>
                </c:pt>
                <c:pt idx="579">
                  <c:v>31385</c:v>
                </c:pt>
                <c:pt idx="580">
                  <c:v>31392</c:v>
                </c:pt>
                <c:pt idx="581">
                  <c:v>31399</c:v>
                </c:pt>
                <c:pt idx="582">
                  <c:v>31406</c:v>
                </c:pt>
                <c:pt idx="583">
                  <c:v>31413</c:v>
                </c:pt>
                <c:pt idx="584">
                  <c:v>31420</c:v>
                </c:pt>
                <c:pt idx="585">
                  <c:v>31427</c:v>
                </c:pt>
                <c:pt idx="586">
                  <c:v>31434</c:v>
                </c:pt>
                <c:pt idx="587">
                  <c:v>31441</c:v>
                </c:pt>
                <c:pt idx="588">
                  <c:v>31448</c:v>
                </c:pt>
                <c:pt idx="589">
                  <c:v>31455</c:v>
                </c:pt>
                <c:pt idx="590">
                  <c:v>31462</c:v>
                </c:pt>
                <c:pt idx="591">
                  <c:v>31469</c:v>
                </c:pt>
                <c:pt idx="592">
                  <c:v>31476</c:v>
                </c:pt>
                <c:pt idx="593">
                  <c:v>31483</c:v>
                </c:pt>
                <c:pt idx="594">
                  <c:v>31490</c:v>
                </c:pt>
                <c:pt idx="595">
                  <c:v>31497</c:v>
                </c:pt>
                <c:pt idx="596">
                  <c:v>31504</c:v>
                </c:pt>
                <c:pt idx="597">
                  <c:v>31511</c:v>
                </c:pt>
                <c:pt idx="598">
                  <c:v>31518</c:v>
                </c:pt>
                <c:pt idx="599">
                  <c:v>31525</c:v>
                </c:pt>
                <c:pt idx="600">
                  <c:v>31532</c:v>
                </c:pt>
                <c:pt idx="601">
                  <c:v>31539</c:v>
                </c:pt>
                <c:pt idx="602">
                  <c:v>31546</c:v>
                </c:pt>
                <c:pt idx="603">
                  <c:v>31553</c:v>
                </c:pt>
                <c:pt idx="604">
                  <c:v>31560</c:v>
                </c:pt>
                <c:pt idx="605">
                  <c:v>31567</c:v>
                </c:pt>
                <c:pt idx="606">
                  <c:v>31574</c:v>
                </c:pt>
                <c:pt idx="607">
                  <c:v>31581</c:v>
                </c:pt>
                <c:pt idx="608">
                  <c:v>31588</c:v>
                </c:pt>
                <c:pt idx="609">
                  <c:v>31595</c:v>
                </c:pt>
                <c:pt idx="610">
                  <c:v>31602</c:v>
                </c:pt>
                <c:pt idx="611">
                  <c:v>31609</c:v>
                </c:pt>
                <c:pt idx="612">
                  <c:v>31616</c:v>
                </c:pt>
                <c:pt idx="613">
                  <c:v>31623</c:v>
                </c:pt>
                <c:pt idx="614">
                  <c:v>31630</c:v>
                </c:pt>
                <c:pt idx="615">
                  <c:v>31637</c:v>
                </c:pt>
                <c:pt idx="616">
                  <c:v>31644</c:v>
                </c:pt>
                <c:pt idx="617">
                  <c:v>31651</c:v>
                </c:pt>
                <c:pt idx="618">
                  <c:v>31658</c:v>
                </c:pt>
                <c:pt idx="619">
                  <c:v>31665</c:v>
                </c:pt>
                <c:pt idx="620">
                  <c:v>31672</c:v>
                </c:pt>
                <c:pt idx="621">
                  <c:v>31679</c:v>
                </c:pt>
                <c:pt idx="622">
                  <c:v>31686</c:v>
                </c:pt>
                <c:pt idx="623">
                  <c:v>31693</c:v>
                </c:pt>
                <c:pt idx="624">
                  <c:v>31700</c:v>
                </c:pt>
                <c:pt idx="625">
                  <c:v>31707</c:v>
                </c:pt>
                <c:pt idx="626">
                  <c:v>31714</c:v>
                </c:pt>
                <c:pt idx="627">
                  <c:v>31721</c:v>
                </c:pt>
                <c:pt idx="628">
                  <c:v>31728</c:v>
                </c:pt>
                <c:pt idx="629">
                  <c:v>31735</c:v>
                </c:pt>
                <c:pt idx="630">
                  <c:v>31742</c:v>
                </c:pt>
                <c:pt idx="631">
                  <c:v>31749</c:v>
                </c:pt>
                <c:pt idx="632">
                  <c:v>31756</c:v>
                </c:pt>
                <c:pt idx="633">
                  <c:v>31763</c:v>
                </c:pt>
                <c:pt idx="634">
                  <c:v>31770</c:v>
                </c:pt>
                <c:pt idx="635">
                  <c:v>31777</c:v>
                </c:pt>
                <c:pt idx="636">
                  <c:v>31784</c:v>
                </c:pt>
                <c:pt idx="637">
                  <c:v>31791</c:v>
                </c:pt>
                <c:pt idx="638">
                  <c:v>31798</c:v>
                </c:pt>
                <c:pt idx="639">
                  <c:v>31805</c:v>
                </c:pt>
                <c:pt idx="640">
                  <c:v>31812</c:v>
                </c:pt>
                <c:pt idx="641">
                  <c:v>31819</c:v>
                </c:pt>
                <c:pt idx="642">
                  <c:v>31826</c:v>
                </c:pt>
                <c:pt idx="643">
                  <c:v>31833</c:v>
                </c:pt>
                <c:pt idx="644">
                  <c:v>31840</c:v>
                </c:pt>
                <c:pt idx="645">
                  <c:v>31847</c:v>
                </c:pt>
                <c:pt idx="646">
                  <c:v>31854</c:v>
                </c:pt>
                <c:pt idx="647">
                  <c:v>31861</c:v>
                </c:pt>
                <c:pt idx="648">
                  <c:v>31868</c:v>
                </c:pt>
                <c:pt idx="649">
                  <c:v>31875</c:v>
                </c:pt>
                <c:pt idx="650">
                  <c:v>31882</c:v>
                </c:pt>
                <c:pt idx="651">
                  <c:v>31889</c:v>
                </c:pt>
                <c:pt idx="652">
                  <c:v>31896</c:v>
                </c:pt>
                <c:pt idx="653">
                  <c:v>31903</c:v>
                </c:pt>
                <c:pt idx="654">
                  <c:v>31910</c:v>
                </c:pt>
                <c:pt idx="655">
                  <c:v>31917</c:v>
                </c:pt>
                <c:pt idx="656">
                  <c:v>31924</c:v>
                </c:pt>
                <c:pt idx="657">
                  <c:v>31931</c:v>
                </c:pt>
                <c:pt idx="658">
                  <c:v>31938</c:v>
                </c:pt>
                <c:pt idx="659">
                  <c:v>31945</c:v>
                </c:pt>
                <c:pt idx="660">
                  <c:v>31952</c:v>
                </c:pt>
                <c:pt idx="661">
                  <c:v>31959</c:v>
                </c:pt>
                <c:pt idx="662">
                  <c:v>31966</c:v>
                </c:pt>
                <c:pt idx="663">
                  <c:v>31973</c:v>
                </c:pt>
                <c:pt idx="664">
                  <c:v>31980</c:v>
                </c:pt>
                <c:pt idx="665">
                  <c:v>31987</c:v>
                </c:pt>
                <c:pt idx="666">
                  <c:v>31994</c:v>
                </c:pt>
                <c:pt idx="667">
                  <c:v>32001</c:v>
                </c:pt>
                <c:pt idx="668">
                  <c:v>32008</c:v>
                </c:pt>
                <c:pt idx="669">
                  <c:v>32015</c:v>
                </c:pt>
                <c:pt idx="670">
                  <c:v>32022</c:v>
                </c:pt>
                <c:pt idx="671">
                  <c:v>32029</c:v>
                </c:pt>
                <c:pt idx="672">
                  <c:v>32036</c:v>
                </c:pt>
                <c:pt idx="673">
                  <c:v>32043</c:v>
                </c:pt>
                <c:pt idx="674">
                  <c:v>32050</c:v>
                </c:pt>
                <c:pt idx="675">
                  <c:v>32057</c:v>
                </c:pt>
                <c:pt idx="676">
                  <c:v>32064</c:v>
                </c:pt>
                <c:pt idx="677">
                  <c:v>32071</c:v>
                </c:pt>
                <c:pt idx="678">
                  <c:v>32078</c:v>
                </c:pt>
                <c:pt idx="679">
                  <c:v>32085</c:v>
                </c:pt>
                <c:pt idx="680">
                  <c:v>32092</c:v>
                </c:pt>
                <c:pt idx="681">
                  <c:v>32099</c:v>
                </c:pt>
                <c:pt idx="682">
                  <c:v>32106</c:v>
                </c:pt>
                <c:pt idx="683">
                  <c:v>32113</c:v>
                </c:pt>
                <c:pt idx="684">
                  <c:v>32120</c:v>
                </c:pt>
                <c:pt idx="685">
                  <c:v>32127</c:v>
                </c:pt>
                <c:pt idx="686">
                  <c:v>32134</c:v>
                </c:pt>
                <c:pt idx="687">
                  <c:v>32141</c:v>
                </c:pt>
                <c:pt idx="688">
                  <c:v>32148</c:v>
                </c:pt>
                <c:pt idx="689">
                  <c:v>32155</c:v>
                </c:pt>
                <c:pt idx="690">
                  <c:v>32162</c:v>
                </c:pt>
                <c:pt idx="691">
                  <c:v>32169</c:v>
                </c:pt>
                <c:pt idx="692">
                  <c:v>32176</c:v>
                </c:pt>
                <c:pt idx="693">
                  <c:v>32183</c:v>
                </c:pt>
                <c:pt idx="694">
                  <c:v>32190</c:v>
                </c:pt>
                <c:pt idx="695">
                  <c:v>32197</c:v>
                </c:pt>
                <c:pt idx="696">
                  <c:v>32204</c:v>
                </c:pt>
                <c:pt idx="697">
                  <c:v>32211</c:v>
                </c:pt>
                <c:pt idx="698">
                  <c:v>32218</c:v>
                </c:pt>
                <c:pt idx="699">
                  <c:v>32225</c:v>
                </c:pt>
                <c:pt idx="700">
                  <c:v>32232</c:v>
                </c:pt>
                <c:pt idx="701">
                  <c:v>32239</c:v>
                </c:pt>
                <c:pt idx="702">
                  <c:v>32246</c:v>
                </c:pt>
                <c:pt idx="703">
                  <c:v>32253</c:v>
                </c:pt>
                <c:pt idx="704">
                  <c:v>32260</c:v>
                </c:pt>
                <c:pt idx="705">
                  <c:v>32267</c:v>
                </c:pt>
                <c:pt idx="706">
                  <c:v>32274</c:v>
                </c:pt>
                <c:pt idx="707">
                  <c:v>32281</c:v>
                </c:pt>
                <c:pt idx="708">
                  <c:v>32288</c:v>
                </c:pt>
                <c:pt idx="709">
                  <c:v>32295</c:v>
                </c:pt>
                <c:pt idx="710">
                  <c:v>32302</c:v>
                </c:pt>
                <c:pt idx="711">
                  <c:v>32309</c:v>
                </c:pt>
                <c:pt idx="712">
                  <c:v>32316</c:v>
                </c:pt>
                <c:pt idx="713">
                  <c:v>32323</c:v>
                </c:pt>
                <c:pt idx="714">
                  <c:v>32330</c:v>
                </c:pt>
                <c:pt idx="715">
                  <c:v>32337</c:v>
                </c:pt>
                <c:pt idx="716">
                  <c:v>32344</c:v>
                </c:pt>
                <c:pt idx="717">
                  <c:v>32351</c:v>
                </c:pt>
                <c:pt idx="718">
                  <c:v>32358</c:v>
                </c:pt>
                <c:pt idx="719">
                  <c:v>32365</c:v>
                </c:pt>
                <c:pt idx="720">
                  <c:v>32372</c:v>
                </c:pt>
                <c:pt idx="721">
                  <c:v>32379</c:v>
                </c:pt>
                <c:pt idx="722">
                  <c:v>32386</c:v>
                </c:pt>
                <c:pt idx="723">
                  <c:v>32393</c:v>
                </c:pt>
                <c:pt idx="724">
                  <c:v>32400</c:v>
                </c:pt>
                <c:pt idx="725">
                  <c:v>32407</c:v>
                </c:pt>
                <c:pt idx="726">
                  <c:v>32414</c:v>
                </c:pt>
                <c:pt idx="727">
                  <c:v>32421</c:v>
                </c:pt>
                <c:pt idx="728">
                  <c:v>32428</c:v>
                </c:pt>
                <c:pt idx="729">
                  <c:v>32435</c:v>
                </c:pt>
                <c:pt idx="730">
                  <c:v>32442</c:v>
                </c:pt>
                <c:pt idx="731">
                  <c:v>32449</c:v>
                </c:pt>
                <c:pt idx="732">
                  <c:v>32456</c:v>
                </c:pt>
                <c:pt idx="733">
                  <c:v>32463</c:v>
                </c:pt>
                <c:pt idx="734">
                  <c:v>32470</c:v>
                </c:pt>
                <c:pt idx="735">
                  <c:v>32477</c:v>
                </c:pt>
                <c:pt idx="736">
                  <c:v>32484</c:v>
                </c:pt>
                <c:pt idx="737">
                  <c:v>32491</c:v>
                </c:pt>
                <c:pt idx="738">
                  <c:v>32498</c:v>
                </c:pt>
                <c:pt idx="739">
                  <c:v>32505</c:v>
                </c:pt>
                <c:pt idx="740">
                  <c:v>32512</c:v>
                </c:pt>
                <c:pt idx="741">
                  <c:v>32519</c:v>
                </c:pt>
                <c:pt idx="742">
                  <c:v>32526</c:v>
                </c:pt>
                <c:pt idx="743">
                  <c:v>32533</c:v>
                </c:pt>
                <c:pt idx="744">
                  <c:v>32540</c:v>
                </c:pt>
                <c:pt idx="745">
                  <c:v>32547</c:v>
                </c:pt>
                <c:pt idx="746">
                  <c:v>32554</c:v>
                </c:pt>
                <c:pt idx="747">
                  <c:v>32561</c:v>
                </c:pt>
                <c:pt idx="748">
                  <c:v>32568</c:v>
                </c:pt>
                <c:pt idx="749">
                  <c:v>32575</c:v>
                </c:pt>
                <c:pt idx="750">
                  <c:v>32582</c:v>
                </c:pt>
                <c:pt idx="751">
                  <c:v>32589</c:v>
                </c:pt>
                <c:pt idx="752">
                  <c:v>32596</c:v>
                </c:pt>
                <c:pt idx="753">
                  <c:v>32603</c:v>
                </c:pt>
                <c:pt idx="754">
                  <c:v>32610</c:v>
                </c:pt>
                <c:pt idx="755">
                  <c:v>32617</c:v>
                </c:pt>
                <c:pt idx="756">
                  <c:v>32624</c:v>
                </c:pt>
                <c:pt idx="757">
                  <c:v>32631</c:v>
                </c:pt>
                <c:pt idx="758">
                  <c:v>32638</c:v>
                </c:pt>
                <c:pt idx="759">
                  <c:v>32645</c:v>
                </c:pt>
                <c:pt idx="760">
                  <c:v>32652</c:v>
                </c:pt>
                <c:pt idx="761">
                  <c:v>32659</c:v>
                </c:pt>
                <c:pt idx="762">
                  <c:v>32666</c:v>
                </c:pt>
                <c:pt idx="763">
                  <c:v>32673</c:v>
                </c:pt>
                <c:pt idx="764">
                  <c:v>32680</c:v>
                </c:pt>
                <c:pt idx="765">
                  <c:v>32687</c:v>
                </c:pt>
                <c:pt idx="766">
                  <c:v>32694</c:v>
                </c:pt>
                <c:pt idx="767">
                  <c:v>32701</c:v>
                </c:pt>
                <c:pt idx="768">
                  <c:v>32708</c:v>
                </c:pt>
                <c:pt idx="769">
                  <c:v>32715</c:v>
                </c:pt>
                <c:pt idx="770">
                  <c:v>32722</c:v>
                </c:pt>
                <c:pt idx="771">
                  <c:v>32729</c:v>
                </c:pt>
                <c:pt idx="772">
                  <c:v>32736</c:v>
                </c:pt>
                <c:pt idx="773">
                  <c:v>32743</c:v>
                </c:pt>
                <c:pt idx="774">
                  <c:v>32750</c:v>
                </c:pt>
                <c:pt idx="775">
                  <c:v>32757</c:v>
                </c:pt>
                <c:pt idx="776">
                  <c:v>32764</c:v>
                </c:pt>
                <c:pt idx="777">
                  <c:v>32771</c:v>
                </c:pt>
                <c:pt idx="778">
                  <c:v>32778</c:v>
                </c:pt>
                <c:pt idx="779">
                  <c:v>32785</c:v>
                </c:pt>
                <c:pt idx="780">
                  <c:v>32792</c:v>
                </c:pt>
                <c:pt idx="781">
                  <c:v>32799</c:v>
                </c:pt>
                <c:pt idx="782">
                  <c:v>32806</c:v>
                </c:pt>
                <c:pt idx="783">
                  <c:v>32813</c:v>
                </c:pt>
                <c:pt idx="784">
                  <c:v>32820</c:v>
                </c:pt>
                <c:pt idx="785">
                  <c:v>32827</c:v>
                </c:pt>
                <c:pt idx="786">
                  <c:v>32834</c:v>
                </c:pt>
                <c:pt idx="787">
                  <c:v>32841</c:v>
                </c:pt>
                <c:pt idx="788">
                  <c:v>32848</c:v>
                </c:pt>
                <c:pt idx="789">
                  <c:v>32855</c:v>
                </c:pt>
                <c:pt idx="790">
                  <c:v>32862</c:v>
                </c:pt>
                <c:pt idx="791">
                  <c:v>32869</c:v>
                </c:pt>
                <c:pt idx="792">
                  <c:v>32876</c:v>
                </c:pt>
                <c:pt idx="793">
                  <c:v>32883</c:v>
                </c:pt>
                <c:pt idx="794">
                  <c:v>32890</c:v>
                </c:pt>
                <c:pt idx="795">
                  <c:v>32897</c:v>
                </c:pt>
                <c:pt idx="796">
                  <c:v>32904</c:v>
                </c:pt>
                <c:pt idx="797">
                  <c:v>32911</c:v>
                </c:pt>
                <c:pt idx="798">
                  <c:v>32918</c:v>
                </c:pt>
                <c:pt idx="799">
                  <c:v>32925</c:v>
                </c:pt>
                <c:pt idx="800">
                  <c:v>32932</c:v>
                </c:pt>
                <c:pt idx="801">
                  <c:v>32939</c:v>
                </c:pt>
                <c:pt idx="802">
                  <c:v>32946</c:v>
                </c:pt>
                <c:pt idx="803">
                  <c:v>32953</c:v>
                </c:pt>
                <c:pt idx="804">
                  <c:v>32960</c:v>
                </c:pt>
                <c:pt idx="805">
                  <c:v>32967</c:v>
                </c:pt>
                <c:pt idx="806">
                  <c:v>32974</c:v>
                </c:pt>
                <c:pt idx="807">
                  <c:v>32981</c:v>
                </c:pt>
                <c:pt idx="808">
                  <c:v>32988</c:v>
                </c:pt>
                <c:pt idx="809">
                  <c:v>32995</c:v>
                </c:pt>
                <c:pt idx="810">
                  <c:v>33002</c:v>
                </c:pt>
                <c:pt idx="811">
                  <c:v>33009</c:v>
                </c:pt>
                <c:pt idx="812">
                  <c:v>33016</c:v>
                </c:pt>
                <c:pt idx="813">
                  <c:v>33023</c:v>
                </c:pt>
                <c:pt idx="814">
                  <c:v>33030</c:v>
                </c:pt>
                <c:pt idx="815">
                  <c:v>33037</c:v>
                </c:pt>
                <c:pt idx="816">
                  <c:v>33044</c:v>
                </c:pt>
                <c:pt idx="817">
                  <c:v>33051</c:v>
                </c:pt>
                <c:pt idx="818">
                  <c:v>33058</c:v>
                </c:pt>
                <c:pt idx="819">
                  <c:v>33065</c:v>
                </c:pt>
                <c:pt idx="820">
                  <c:v>33072</c:v>
                </c:pt>
                <c:pt idx="821">
                  <c:v>33079</c:v>
                </c:pt>
                <c:pt idx="822">
                  <c:v>33086</c:v>
                </c:pt>
                <c:pt idx="823">
                  <c:v>33093</c:v>
                </c:pt>
                <c:pt idx="824">
                  <c:v>33100</c:v>
                </c:pt>
                <c:pt idx="825">
                  <c:v>33107</c:v>
                </c:pt>
                <c:pt idx="826">
                  <c:v>33114</c:v>
                </c:pt>
                <c:pt idx="827">
                  <c:v>33121</c:v>
                </c:pt>
                <c:pt idx="828">
                  <c:v>33128</c:v>
                </c:pt>
                <c:pt idx="829">
                  <c:v>33135</c:v>
                </c:pt>
                <c:pt idx="830">
                  <c:v>33142</c:v>
                </c:pt>
                <c:pt idx="831">
                  <c:v>33149</c:v>
                </c:pt>
                <c:pt idx="832">
                  <c:v>33156</c:v>
                </c:pt>
                <c:pt idx="833">
                  <c:v>33163</c:v>
                </c:pt>
                <c:pt idx="834">
                  <c:v>33170</c:v>
                </c:pt>
                <c:pt idx="835">
                  <c:v>33177</c:v>
                </c:pt>
                <c:pt idx="836">
                  <c:v>33184</c:v>
                </c:pt>
                <c:pt idx="837">
                  <c:v>33191</c:v>
                </c:pt>
                <c:pt idx="838">
                  <c:v>33198</c:v>
                </c:pt>
                <c:pt idx="839">
                  <c:v>33205</c:v>
                </c:pt>
                <c:pt idx="840">
                  <c:v>33212</c:v>
                </c:pt>
                <c:pt idx="841">
                  <c:v>33219</c:v>
                </c:pt>
                <c:pt idx="842">
                  <c:v>33226</c:v>
                </c:pt>
                <c:pt idx="843">
                  <c:v>33233</c:v>
                </c:pt>
                <c:pt idx="844">
                  <c:v>33240</c:v>
                </c:pt>
                <c:pt idx="845">
                  <c:v>33247</c:v>
                </c:pt>
                <c:pt idx="846">
                  <c:v>33254</c:v>
                </c:pt>
                <c:pt idx="847">
                  <c:v>33261</c:v>
                </c:pt>
                <c:pt idx="848">
                  <c:v>33268</c:v>
                </c:pt>
                <c:pt idx="849">
                  <c:v>33275</c:v>
                </c:pt>
                <c:pt idx="850">
                  <c:v>33282</c:v>
                </c:pt>
                <c:pt idx="851">
                  <c:v>33289</c:v>
                </c:pt>
                <c:pt idx="852">
                  <c:v>33296</c:v>
                </c:pt>
                <c:pt idx="853">
                  <c:v>33303</c:v>
                </c:pt>
                <c:pt idx="854">
                  <c:v>33310</c:v>
                </c:pt>
                <c:pt idx="855">
                  <c:v>33317</c:v>
                </c:pt>
                <c:pt idx="856">
                  <c:v>33324</c:v>
                </c:pt>
                <c:pt idx="857">
                  <c:v>33331</c:v>
                </c:pt>
                <c:pt idx="858">
                  <c:v>33338</c:v>
                </c:pt>
                <c:pt idx="859">
                  <c:v>33345</c:v>
                </c:pt>
                <c:pt idx="860">
                  <c:v>33352</c:v>
                </c:pt>
                <c:pt idx="861">
                  <c:v>33359</c:v>
                </c:pt>
                <c:pt idx="862">
                  <c:v>33366</c:v>
                </c:pt>
                <c:pt idx="863">
                  <c:v>33373</c:v>
                </c:pt>
                <c:pt idx="864">
                  <c:v>33380</c:v>
                </c:pt>
                <c:pt idx="865">
                  <c:v>33387</c:v>
                </c:pt>
                <c:pt idx="866">
                  <c:v>33394</c:v>
                </c:pt>
                <c:pt idx="867">
                  <c:v>33401</c:v>
                </c:pt>
                <c:pt idx="868">
                  <c:v>33408</c:v>
                </c:pt>
                <c:pt idx="869">
                  <c:v>33415</c:v>
                </c:pt>
                <c:pt idx="870">
                  <c:v>33422</c:v>
                </c:pt>
                <c:pt idx="871">
                  <c:v>33429</c:v>
                </c:pt>
                <c:pt idx="872">
                  <c:v>33436</c:v>
                </c:pt>
                <c:pt idx="873">
                  <c:v>33443</c:v>
                </c:pt>
                <c:pt idx="874">
                  <c:v>33450</c:v>
                </c:pt>
                <c:pt idx="875">
                  <c:v>33457</c:v>
                </c:pt>
                <c:pt idx="876">
                  <c:v>33464</c:v>
                </c:pt>
                <c:pt idx="877">
                  <c:v>33471</c:v>
                </c:pt>
                <c:pt idx="878">
                  <c:v>33478</c:v>
                </c:pt>
                <c:pt idx="879">
                  <c:v>33485</c:v>
                </c:pt>
                <c:pt idx="880">
                  <c:v>33492</c:v>
                </c:pt>
                <c:pt idx="881">
                  <c:v>33499</c:v>
                </c:pt>
                <c:pt idx="882">
                  <c:v>33506</c:v>
                </c:pt>
                <c:pt idx="883">
                  <c:v>33513</c:v>
                </c:pt>
                <c:pt idx="884">
                  <c:v>33520</c:v>
                </c:pt>
                <c:pt idx="885">
                  <c:v>33527</c:v>
                </c:pt>
                <c:pt idx="886">
                  <c:v>33534</c:v>
                </c:pt>
                <c:pt idx="887">
                  <c:v>33541</c:v>
                </c:pt>
                <c:pt idx="888">
                  <c:v>33543</c:v>
                </c:pt>
                <c:pt idx="889">
                  <c:v>33544</c:v>
                </c:pt>
                <c:pt idx="890">
                  <c:v>33545</c:v>
                </c:pt>
                <c:pt idx="891">
                  <c:v>33546</c:v>
                </c:pt>
                <c:pt idx="892">
                  <c:v>33547</c:v>
                </c:pt>
                <c:pt idx="893">
                  <c:v>33548</c:v>
                </c:pt>
                <c:pt idx="894">
                  <c:v>33549</c:v>
                </c:pt>
                <c:pt idx="895">
                  <c:v>33550</c:v>
                </c:pt>
                <c:pt idx="896">
                  <c:v>33551</c:v>
                </c:pt>
                <c:pt idx="897">
                  <c:v>33552</c:v>
                </c:pt>
                <c:pt idx="898">
                  <c:v>33553</c:v>
                </c:pt>
                <c:pt idx="899">
                  <c:v>33554</c:v>
                </c:pt>
                <c:pt idx="900">
                  <c:v>33555</c:v>
                </c:pt>
                <c:pt idx="901">
                  <c:v>33556</c:v>
                </c:pt>
                <c:pt idx="902">
                  <c:v>33557</c:v>
                </c:pt>
                <c:pt idx="903">
                  <c:v>33558</c:v>
                </c:pt>
                <c:pt idx="904">
                  <c:v>33559</c:v>
                </c:pt>
                <c:pt idx="905">
                  <c:v>33560</c:v>
                </c:pt>
                <c:pt idx="906">
                  <c:v>33562</c:v>
                </c:pt>
                <c:pt idx="907">
                  <c:v>33563</c:v>
                </c:pt>
                <c:pt idx="908">
                  <c:v>33564</c:v>
                </c:pt>
                <c:pt idx="909">
                  <c:v>33565</c:v>
                </c:pt>
                <c:pt idx="910">
                  <c:v>33566</c:v>
                </c:pt>
                <c:pt idx="911">
                  <c:v>33567</c:v>
                </c:pt>
                <c:pt idx="912">
                  <c:v>33568</c:v>
                </c:pt>
                <c:pt idx="913">
                  <c:v>33569</c:v>
                </c:pt>
                <c:pt idx="914">
                  <c:v>33570</c:v>
                </c:pt>
                <c:pt idx="915">
                  <c:v>33571</c:v>
                </c:pt>
                <c:pt idx="916">
                  <c:v>33572</c:v>
                </c:pt>
                <c:pt idx="917">
                  <c:v>33573</c:v>
                </c:pt>
                <c:pt idx="918">
                  <c:v>33574</c:v>
                </c:pt>
                <c:pt idx="919">
                  <c:v>33575</c:v>
                </c:pt>
                <c:pt idx="920">
                  <c:v>33576</c:v>
                </c:pt>
                <c:pt idx="921">
                  <c:v>33577</c:v>
                </c:pt>
                <c:pt idx="922">
                  <c:v>33578</c:v>
                </c:pt>
                <c:pt idx="923">
                  <c:v>33579</c:v>
                </c:pt>
                <c:pt idx="924">
                  <c:v>33580</c:v>
                </c:pt>
                <c:pt idx="925">
                  <c:v>33581</c:v>
                </c:pt>
                <c:pt idx="926">
                  <c:v>33582</c:v>
                </c:pt>
                <c:pt idx="927">
                  <c:v>33583</c:v>
                </c:pt>
                <c:pt idx="928">
                  <c:v>33584</c:v>
                </c:pt>
                <c:pt idx="929">
                  <c:v>33585</c:v>
                </c:pt>
                <c:pt idx="930">
                  <c:v>33586</c:v>
                </c:pt>
                <c:pt idx="931">
                  <c:v>33587</c:v>
                </c:pt>
                <c:pt idx="932">
                  <c:v>33588</c:v>
                </c:pt>
                <c:pt idx="933">
                  <c:v>33589</c:v>
                </c:pt>
                <c:pt idx="934">
                  <c:v>33590</c:v>
                </c:pt>
                <c:pt idx="935">
                  <c:v>33591</c:v>
                </c:pt>
                <c:pt idx="936">
                  <c:v>33592</c:v>
                </c:pt>
                <c:pt idx="937">
                  <c:v>33593</c:v>
                </c:pt>
                <c:pt idx="938">
                  <c:v>33594</c:v>
                </c:pt>
                <c:pt idx="939">
                  <c:v>33595</c:v>
                </c:pt>
                <c:pt idx="940">
                  <c:v>33596</c:v>
                </c:pt>
                <c:pt idx="941">
                  <c:v>33597</c:v>
                </c:pt>
                <c:pt idx="942">
                  <c:v>33598</c:v>
                </c:pt>
                <c:pt idx="943">
                  <c:v>33599</c:v>
                </c:pt>
                <c:pt idx="944">
                  <c:v>33600</c:v>
                </c:pt>
                <c:pt idx="945">
                  <c:v>33601</c:v>
                </c:pt>
                <c:pt idx="946">
                  <c:v>33602</c:v>
                </c:pt>
                <c:pt idx="947">
                  <c:v>33603</c:v>
                </c:pt>
                <c:pt idx="948">
                  <c:v>33604</c:v>
                </c:pt>
                <c:pt idx="949">
                  <c:v>33605</c:v>
                </c:pt>
                <c:pt idx="950">
                  <c:v>33606</c:v>
                </c:pt>
                <c:pt idx="951">
                  <c:v>33607</c:v>
                </c:pt>
                <c:pt idx="952">
                  <c:v>33608</c:v>
                </c:pt>
                <c:pt idx="953">
                  <c:v>33609</c:v>
                </c:pt>
                <c:pt idx="954">
                  <c:v>33610</c:v>
                </c:pt>
                <c:pt idx="955">
                  <c:v>33611</c:v>
                </c:pt>
                <c:pt idx="956">
                  <c:v>33612</c:v>
                </c:pt>
                <c:pt idx="957">
                  <c:v>33613</c:v>
                </c:pt>
                <c:pt idx="958">
                  <c:v>33614</c:v>
                </c:pt>
                <c:pt idx="959">
                  <c:v>33615</c:v>
                </c:pt>
                <c:pt idx="960">
                  <c:v>33616</c:v>
                </c:pt>
                <c:pt idx="961">
                  <c:v>33617</c:v>
                </c:pt>
                <c:pt idx="962">
                  <c:v>33618</c:v>
                </c:pt>
                <c:pt idx="963">
                  <c:v>33619</c:v>
                </c:pt>
                <c:pt idx="964">
                  <c:v>33620</c:v>
                </c:pt>
                <c:pt idx="965">
                  <c:v>33621</c:v>
                </c:pt>
                <c:pt idx="966">
                  <c:v>33622</c:v>
                </c:pt>
                <c:pt idx="967">
                  <c:v>33623</c:v>
                </c:pt>
                <c:pt idx="968">
                  <c:v>33624</c:v>
                </c:pt>
                <c:pt idx="969">
                  <c:v>33625</c:v>
                </c:pt>
                <c:pt idx="970">
                  <c:v>33626</c:v>
                </c:pt>
                <c:pt idx="971">
                  <c:v>33627</c:v>
                </c:pt>
                <c:pt idx="972">
                  <c:v>33628</c:v>
                </c:pt>
                <c:pt idx="973">
                  <c:v>33629</c:v>
                </c:pt>
                <c:pt idx="974">
                  <c:v>33630</c:v>
                </c:pt>
                <c:pt idx="975">
                  <c:v>33631</c:v>
                </c:pt>
                <c:pt idx="976">
                  <c:v>33632</c:v>
                </c:pt>
                <c:pt idx="977">
                  <c:v>33633</c:v>
                </c:pt>
                <c:pt idx="978">
                  <c:v>33634</c:v>
                </c:pt>
                <c:pt idx="979">
                  <c:v>33635</c:v>
                </c:pt>
                <c:pt idx="980">
                  <c:v>33636</c:v>
                </c:pt>
                <c:pt idx="981">
                  <c:v>33637</c:v>
                </c:pt>
                <c:pt idx="982">
                  <c:v>33638</c:v>
                </c:pt>
                <c:pt idx="983">
                  <c:v>33639</c:v>
                </c:pt>
                <c:pt idx="984">
                  <c:v>33640</c:v>
                </c:pt>
                <c:pt idx="985">
                  <c:v>33641</c:v>
                </c:pt>
                <c:pt idx="986">
                  <c:v>33642</c:v>
                </c:pt>
                <c:pt idx="987">
                  <c:v>33643</c:v>
                </c:pt>
                <c:pt idx="988">
                  <c:v>33644</c:v>
                </c:pt>
                <c:pt idx="989">
                  <c:v>33645</c:v>
                </c:pt>
                <c:pt idx="990">
                  <c:v>33646</c:v>
                </c:pt>
                <c:pt idx="991">
                  <c:v>33647</c:v>
                </c:pt>
                <c:pt idx="992">
                  <c:v>33648</c:v>
                </c:pt>
                <c:pt idx="993">
                  <c:v>33649</c:v>
                </c:pt>
                <c:pt idx="994">
                  <c:v>33650</c:v>
                </c:pt>
                <c:pt idx="995">
                  <c:v>33651</c:v>
                </c:pt>
                <c:pt idx="996">
                  <c:v>33652</c:v>
                </c:pt>
                <c:pt idx="997">
                  <c:v>33653</c:v>
                </c:pt>
                <c:pt idx="998">
                  <c:v>33654</c:v>
                </c:pt>
                <c:pt idx="999">
                  <c:v>33655</c:v>
                </c:pt>
                <c:pt idx="1000">
                  <c:v>33656</c:v>
                </c:pt>
                <c:pt idx="1001">
                  <c:v>33657</c:v>
                </c:pt>
                <c:pt idx="1002">
                  <c:v>33658</c:v>
                </c:pt>
                <c:pt idx="1003">
                  <c:v>33659</c:v>
                </c:pt>
                <c:pt idx="1004">
                  <c:v>33660</c:v>
                </c:pt>
                <c:pt idx="1005">
                  <c:v>33661</c:v>
                </c:pt>
                <c:pt idx="1006">
                  <c:v>33662</c:v>
                </c:pt>
                <c:pt idx="1007">
                  <c:v>33663</c:v>
                </c:pt>
                <c:pt idx="1008">
                  <c:v>33664</c:v>
                </c:pt>
                <c:pt idx="1009">
                  <c:v>33665</c:v>
                </c:pt>
                <c:pt idx="1010">
                  <c:v>33666</c:v>
                </c:pt>
                <c:pt idx="1011">
                  <c:v>33667</c:v>
                </c:pt>
                <c:pt idx="1012">
                  <c:v>33668</c:v>
                </c:pt>
                <c:pt idx="1013">
                  <c:v>33669</c:v>
                </c:pt>
                <c:pt idx="1014">
                  <c:v>33670</c:v>
                </c:pt>
                <c:pt idx="1015">
                  <c:v>33671</c:v>
                </c:pt>
                <c:pt idx="1016">
                  <c:v>33672</c:v>
                </c:pt>
                <c:pt idx="1017">
                  <c:v>33673</c:v>
                </c:pt>
                <c:pt idx="1018">
                  <c:v>33674</c:v>
                </c:pt>
                <c:pt idx="1019">
                  <c:v>33675</c:v>
                </c:pt>
                <c:pt idx="1020">
                  <c:v>33676</c:v>
                </c:pt>
                <c:pt idx="1021">
                  <c:v>33677</c:v>
                </c:pt>
                <c:pt idx="1022">
                  <c:v>33678</c:v>
                </c:pt>
                <c:pt idx="1023">
                  <c:v>33679</c:v>
                </c:pt>
                <c:pt idx="1024">
                  <c:v>33680</c:v>
                </c:pt>
                <c:pt idx="1025">
                  <c:v>33681</c:v>
                </c:pt>
                <c:pt idx="1026">
                  <c:v>33682</c:v>
                </c:pt>
                <c:pt idx="1027">
                  <c:v>33683</c:v>
                </c:pt>
                <c:pt idx="1028">
                  <c:v>33684</c:v>
                </c:pt>
                <c:pt idx="1029">
                  <c:v>33685</c:v>
                </c:pt>
                <c:pt idx="1030">
                  <c:v>33686</c:v>
                </c:pt>
                <c:pt idx="1031">
                  <c:v>33687</c:v>
                </c:pt>
                <c:pt idx="1032">
                  <c:v>33688</c:v>
                </c:pt>
                <c:pt idx="1033">
                  <c:v>33689</c:v>
                </c:pt>
                <c:pt idx="1034">
                  <c:v>33690</c:v>
                </c:pt>
                <c:pt idx="1035">
                  <c:v>33691</c:v>
                </c:pt>
                <c:pt idx="1036">
                  <c:v>33692</c:v>
                </c:pt>
                <c:pt idx="1037">
                  <c:v>33693</c:v>
                </c:pt>
                <c:pt idx="1038">
                  <c:v>33694</c:v>
                </c:pt>
                <c:pt idx="1039">
                  <c:v>33695</c:v>
                </c:pt>
                <c:pt idx="1040">
                  <c:v>33696</c:v>
                </c:pt>
                <c:pt idx="1041">
                  <c:v>33697</c:v>
                </c:pt>
                <c:pt idx="1042">
                  <c:v>33698</c:v>
                </c:pt>
                <c:pt idx="1043">
                  <c:v>33699</c:v>
                </c:pt>
                <c:pt idx="1044">
                  <c:v>33700</c:v>
                </c:pt>
                <c:pt idx="1045">
                  <c:v>33701</c:v>
                </c:pt>
                <c:pt idx="1046">
                  <c:v>33702</c:v>
                </c:pt>
                <c:pt idx="1047">
                  <c:v>33703</c:v>
                </c:pt>
                <c:pt idx="1048">
                  <c:v>33704</c:v>
                </c:pt>
                <c:pt idx="1049">
                  <c:v>33705</c:v>
                </c:pt>
                <c:pt idx="1050">
                  <c:v>33706</c:v>
                </c:pt>
                <c:pt idx="1051">
                  <c:v>33707</c:v>
                </c:pt>
                <c:pt idx="1052">
                  <c:v>33728</c:v>
                </c:pt>
                <c:pt idx="1053">
                  <c:v>33729</c:v>
                </c:pt>
                <c:pt idx="1054">
                  <c:v>33730</c:v>
                </c:pt>
                <c:pt idx="1055">
                  <c:v>33731</c:v>
                </c:pt>
                <c:pt idx="1056">
                  <c:v>33732</c:v>
                </c:pt>
                <c:pt idx="1057">
                  <c:v>33733</c:v>
                </c:pt>
                <c:pt idx="1058">
                  <c:v>33734</c:v>
                </c:pt>
                <c:pt idx="1059">
                  <c:v>33735</c:v>
                </c:pt>
                <c:pt idx="1060">
                  <c:v>33736</c:v>
                </c:pt>
                <c:pt idx="1061">
                  <c:v>33737</c:v>
                </c:pt>
                <c:pt idx="1062">
                  <c:v>33738</c:v>
                </c:pt>
                <c:pt idx="1063">
                  <c:v>33739</c:v>
                </c:pt>
                <c:pt idx="1064">
                  <c:v>33740</c:v>
                </c:pt>
                <c:pt idx="1065">
                  <c:v>33741</c:v>
                </c:pt>
                <c:pt idx="1066">
                  <c:v>33742</c:v>
                </c:pt>
                <c:pt idx="1067">
                  <c:v>33743</c:v>
                </c:pt>
                <c:pt idx="1068">
                  <c:v>33744</c:v>
                </c:pt>
                <c:pt idx="1069">
                  <c:v>33745</c:v>
                </c:pt>
                <c:pt idx="1070">
                  <c:v>33746</c:v>
                </c:pt>
                <c:pt idx="1071">
                  <c:v>33747</c:v>
                </c:pt>
                <c:pt idx="1072">
                  <c:v>33748</c:v>
                </c:pt>
                <c:pt idx="1073">
                  <c:v>33749</c:v>
                </c:pt>
                <c:pt idx="1074">
                  <c:v>33750</c:v>
                </c:pt>
                <c:pt idx="1075">
                  <c:v>33751</c:v>
                </c:pt>
                <c:pt idx="1076">
                  <c:v>33752</c:v>
                </c:pt>
                <c:pt idx="1077">
                  <c:v>33753</c:v>
                </c:pt>
                <c:pt idx="1078">
                  <c:v>33754</c:v>
                </c:pt>
                <c:pt idx="1079">
                  <c:v>33755</c:v>
                </c:pt>
                <c:pt idx="1080">
                  <c:v>33756</c:v>
                </c:pt>
                <c:pt idx="1081">
                  <c:v>33757</c:v>
                </c:pt>
                <c:pt idx="1082">
                  <c:v>33758</c:v>
                </c:pt>
                <c:pt idx="1083">
                  <c:v>33759</c:v>
                </c:pt>
                <c:pt idx="1084">
                  <c:v>33760</c:v>
                </c:pt>
                <c:pt idx="1085">
                  <c:v>33761</c:v>
                </c:pt>
                <c:pt idx="1086">
                  <c:v>33762</c:v>
                </c:pt>
                <c:pt idx="1087">
                  <c:v>33763</c:v>
                </c:pt>
                <c:pt idx="1088">
                  <c:v>33764</c:v>
                </c:pt>
                <c:pt idx="1089">
                  <c:v>33765</c:v>
                </c:pt>
                <c:pt idx="1090">
                  <c:v>33766</c:v>
                </c:pt>
                <c:pt idx="1091">
                  <c:v>33767</c:v>
                </c:pt>
                <c:pt idx="1092">
                  <c:v>33768</c:v>
                </c:pt>
                <c:pt idx="1093">
                  <c:v>33769</c:v>
                </c:pt>
                <c:pt idx="1094">
                  <c:v>33770</c:v>
                </c:pt>
                <c:pt idx="1095">
                  <c:v>33771</c:v>
                </c:pt>
                <c:pt idx="1096">
                  <c:v>33772</c:v>
                </c:pt>
                <c:pt idx="1097">
                  <c:v>33773</c:v>
                </c:pt>
                <c:pt idx="1098">
                  <c:v>33774</c:v>
                </c:pt>
                <c:pt idx="1099">
                  <c:v>33775</c:v>
                </c:pt>
                <c:pt idx="1100">
                  <c:v>33776</c:v>
                </c:pt>
                <c:pt idx="1101">
                  <c:v>33777</c:v>
                </c:pt>
                <c:pt idx="1102">
                  <c:v>33778</c:v>
                </c:pt>
                <c:pt idx="1103">
                  <c:v>33779</c:v>
                </c:pt>
                <c:pt idx="1104">
                  <c:v>33780</c:v>
                </c:pt>
                <c:pt idx="1105">
                  <c:v>33781</c:v>
                </c:pt>
                <c:pt idx="1106">
                  <c:v>33782</c:v>
                </c:pt>
                <c:pt idx="1107">
                  <c:v>33783</c:v>
                </c:pt>
                <c:pt idx="1108">
                  <c:v>33784</c:v>
                </c:pt>
                <c:pt idx="1109">
                  <c:v>33785</c:v>
                </c:pt>
                <c:pt idx="1110">
                  <c:v>33786</c:v>
                </c:pt>
                <c:pt idx="1111">
                  <c:v>33787</c:v>
                </c:pt>
                <c:pt idx="1112">
                  <c:v>33788</c:v>
                </c:pt>
                <c:pt idx="1113">
                  <c:v>33789</c:v>
                </c:pt>
                <c:pt idx="1114">
                  <c:v>33790</c:v>
                </c:pt>
                <c:pt idx="1115">
                  <c:v>33791</c:v>
                </c:pt>
                <c:pt idx="1116">
                  <c:v>33792</c:v>
                </c:pt>
                <c:pt idx="1117">
                  <c:v>33793</c:v>
                </c:pt>
                <c:pt idx="1118">
                  <c:v>33794</c:v>
                </c:pt>
                <c:pt idx="1119">
                  <c:v>33795</c:v>
                </c:pt>
                <c:pt idx="1120">
                  <c:v>33796</c:v>
                </c:pt>
                <c:pt idx="1121">
                  <c:v>33797</c:v>
                </c:pt>
                <c:pt idx="1122">
                  <c:v>33798</c:v>
                </c:pt>
                <c:pt idx="1123">
                  <c:v>33799</c:v>
                </c:pt>
                <c:pt idx="1124">
                  <c:v>33800</c:v>
                </c:pt>
                <c:pt idx="1125">
                  <c:v>33801</c:v>
                </c:pt>
                <c:pt idx="1126">
                  <c:v>33802</c:v>
                </c:pt>
                <c:pt idx="1127">
                  <c:v>33803</c:v>
                </c:pt>
                <c:pt idx="1128">
                  <c:v>33804</c:v>
                </c:pt>
                <c:pt idx="1129">
                  <c:v>33805</c:v>
                </c:pt>
                <c:pt idx="1130">
                  <c:v>33806</c:v>
                </c:pt>
                <c:pt idx="1131">
                  <c:v>33807</c:v>
                </c:pt>
                <c:pt idx="1132">
                  <c:v>33808</c:v>
                </c:pt>
                <c:pt idx="1133">
                  <c:v>33809</c:v>
                </c:pt>
                <c:pt idx="1134">
                  <c:v>33810</c:v>
                </c:pt>
                <c:pt idx="1135">
                  <c:v>33811</c:v>
                </c:pt>
                <c:pt idx="1136">
                  <c:v>33812</c:v>
                </c:pt>
                <c:pt idx="1137">
                  <c:v>33813</c:v>
                </c:pt>
                <c:pt idx="1138">
                  <c:v>33814</c:v>
                </c:pt>
                <c:pt idx="1139">
                  <c:v>33815</c:v>
                </c:pt>
                <c:pt idx="1140">
                  <c:v>33816</c:v>
                </c:pt>
                <c:pt idx="1141">
                  <c:v>33817</c:v>
                </c:pt>
                <c:pt idx="1142">
                  <c:v>33818</c:v>
                </c:pt>
                <c:pt idx="1143">
                  <c:v>33819</c:v>
                </c:pt>
                <c:pt idx="1144">
                  <c:v>33820</c:v>
                </c:pt>
                <c:pt idx="1145">
                  <c:v>33821</c:v>
                </c:pt>
                <c:pt idx="1146">
                  <c:v>33822</c:v>
                </c:pt>
                <c:pt idx="1147">
                  <c:v>33823</c:v>
                </c:pt>
                <c:pt idx="1148">
                  <c:v>33824</c:v>
                </c:pt>
                <c:pt idx="1149">
                  <c:v>33825</c:v>
                </c:pt>
                <c:pt idx="1150">
                  <c:v>33826</c:v>
                </c:pt>
                <c:pt idx="1151">
                  <c:v>33827</c:v>
                </c:pt>
                <c:pt idx="1152">
                  <c:v>33828</c:v>
                </c:pt>
                <c:pt idx="1153">
                  <c:v>33829</c:v>
                </c:pt>
                <c:pt idx="1154">
                  <c:v>33830</c:v>
                </c:pt>
                <c:pt idx="1155">
                  <c:v>33831</c:v>
                </c:pt>
                <c:pt idx="1156">
                  <c:v>33832</c:v>
                </c:pt>
                <c:pt idx="1157">
                  <c:v>33833</c:v>
                </c:pt>
                <c:pt idx="1158">
                  <c:v>33834</c:v>
                </c:pt>
                <c:pt idx="1159">
                  <c:v>33835</c:v>
                </c:pt>
                <c:pt idx="1160">
                  <c:v>33836</c:v>
                </c:pt>
                <c:pt idx="1161">
                  <c:v>33837</c:v>
                </c:pt>
                <c:pt idx="1162">
                  <c:v>33838</c:v>
                </c:pt>
                <c:pt idx="1163">
                  <c:v>33839</c:v>
                </c:pt>
                <c:pt idx="1164">
                  <c:v>33840</c:v>
                </c:pt>
                <c:pt idx="1165">
                  <c:v>33841</c:v>
                </c:pt>
                <c:pt idx="1166">
                  <c:v>33842</c:v>
                </c:pt>
                <c:pt idx="1167">
                  <c:v>33843</c:v>
                </c:pt>
                <c:pt idx="1168">
                  <c:v>33844</c:v>
                </c:pt>
                <c:pt idx="1169">
                  <c:v>33845</c:v>
                </c:pt>
                <c:pt idx="1170">
                  <c:v>33846</c:v>
                </c:pt>
                <c:pt idx="1171">
                  <c:v>33847</c:v>
                </c:pt>
                <c:pt idx="1172">
                  <c:v>33848</c:v>
                </c:pt>
                <c:pt idx="1173">
                  <c:v>33849</c:v>
                </c:pt>
                <c:pt idx="1174">
                  <c:v>33850</c:v>
                </c:pt>
                <c:pt idx="1175">
                  <c:v>33851</c:v>
                </c:pt>
                <c:pt idx="1176">
                  <c:v>33852</c:v>
                </c:pt>
                <c:pt idx="1177">
                  <c:v>33853</c:v>
                </c:pt>
                <c:pt idx="1178">
                  <c:v>33854</c:v>
                </c:pt>
                <c:pt idx="1179">
                  <c:v>33855</c:v>
                </c:pt>
                <c:pt idx="1180">
                  <c:v>33856</c:v>
                </c:pt>
                <c:pt idx="1181">
                  <c:v>33857</c:v>
                </c:pt>
                <c:pt idx="1182">
                  <c:v>33858</c:v>
                </c:pt>
                <c:pt idx="1183">
                  <c:v>33859</c:v>
                </c:pt>
                <c:pt idx="1184">
                  <c:v>33860</c:v>
                </c:pt>
                <c:pt idx="1185">
                  <c:v>33861</c:v>
                </c:pt>
                <c:pt idx="1186">
                  <c:v>33862</c:v>
                </c:pt>
                <c:pt idx="1187">
                  <c:v>33863</c:v>
                </c:pt>
                <c:pt idx="1188">
                  <c:v>33864</c:v>
                </c:pt>
                <c:pt idx="1189">
                  <c:v>33865</c:v>
                </c:pt>
                <c:pt idx="1190">
                  <c:v>33866</c:v>
                </c:pt>
                <c:pt idx="1191">
                  <c:v>33867</c:v>
                </c:pt>
                <c:pt idx="1192">
                  <c:v>33868</c:v>
                </c:pt>
                <c:pt idx="1193">
                  <c:v>33869</c:v>
                </c:pt>
                <c:pt idx="1194">
                  <c:v>33870</c:v>
                </c:pt>
                <c:pt idx="1195">
                  <c:v>33871</c:v>
                </c:pt>
                <c:pt idx="1196">
                  <c:v>33872</c:v>
                </c:pt>
                <c:pt idx="1197">
                  <c:v>33873</c:v>
                </c:pt>
                <c:pt idx="1198">
                  <c:v>33874</c:v>
                </c:pt>
                <c:pt idx="1199">
                  <c:v>33875</c:v>
                </c:pt>
                <c:pt idx="1200">
                  <c:v>33876</c:v>
                </c:pt>
                <c:pt idx="1201">
                  <c:v>33877</c:v>
                </c:pt>
                <c:pt idx="1202">
                  <c:v>33878</c:v>
                </c:pt>
                <c:pt idx="1203">
                  <c:v>33879</c:v>
                </c:pt>
                <c:pt idx="1204">
                  <c:v>33880</c:v>
                </c:pt>
                <c:pt idx="1205">
                  <c:v>33881</c:v>
                </c:pt>
                <c:pt idx="1206">
                  <c:v>33882</c:v>
                </c:pt>
                <c:pt idx="1207">
                  <c:v>33883</c:v>
                </c:pt>
                <c:pt idx="1208">
                  <c:v>33884</c:v>
                </c:pt>
                <c:pt idx="1209">
                  <c:v>33885</c:v>
                </c:pt>
                <c:pt idx="1210">
                  <c:v>33886</c:v>
                </c:pt>
                <c:pt idx="1211">
                  <c:v>33887</c:v>
                </c:pt>
                <c:pt idx="1212">
                  <c:v>33888</c:v>
                </c:pt>
                <c:pt idx="1213">
                  <c:v>33889</c:v>
                </c:pt>
                <c:pt idx="1214">
                  <c:v>33890</c:v>
                </c:pt>
                <c:pt idx="1215">
                  <c:v>33891</c:v>
                </c:pt>
                <c:pt idx="1216">
                  <c:v>33892</c:v>
                </c:pt>
                <c:pt idx="1217">
                  <c:v>33893</c:v>
                </c:pt>
                <c:pt idx="1218">
                  <c:v>33894</c:v>
                </c:pt>
                <c:pt idx="1219">
                  <c:v>33895</c:v>
                </c:pt>
                <c:pt idx="1220">
                  <c:v>33896</c:v>
                </c:pt>
                <c:pt idx="1221">
                  <c:v>33897</c:v>
                </c:pt>
                <c:pt idx="1222">
                  <c:v>33898</c:v>
                </c:pt>
                <c:pt idx="1223">
                  <c:v>33899</c:v>
                </c:pt>
                <c:pt idx="1224">
                  <c:v>33900</c:v>
                </c:pt>
                <c:pt idx="1225">
                  <c:v>33901</c:v>
                </c:pt>
                <c:pt idx="1226">
                  <c:v>33902</c:v>
                </c:pt>
                <c:pt idx="1227">
                  <c:v>33903</c:v>
                </c:pt>
                <c:pt idx="1228">
                  <c:v>33904</c:v>
                </c:pt>
                <c:pt idx="1229">
                  <c:v>33905</c:v>
                </c:pt>
                <c:pt idx="1230">
                  <c:v>33906</c:v>
                </c:pt>
                <c:pt idx="1231">
                  <c:v>33907</c:v>
                </c:pt>
                <c:pt idx="1232">
                  <c:v>33908</c:v>
                </c:pt>
                <c:pt idx="1233">
                  <c:v>33923</c:v>
                </c:pt>
                <c:pt idx="1234">
                  <c:v>33924</c:v>
                </c:pt>
                <c:pt idx="1235">
                  <c:v>33925</c:v>
                </c:pt>
                <c:pt idx="1236">
                  <c:v>33926</c:v>
                </c:pt>
                <c:pt idx="1237">
                  <c:v>33927</c:v>
                </c:pt>
                <c:pt idx="1238">
                  <c:v>33928</c:v>
                </c:pt>
                <c:pt idx="1239">
                  <c:v>33929</c:v>
                </c:pt>
                <c:pt idx="1240">
                  <c:v>33930</c:v>
                </c:pt>
                <c:pt idx="1241">
                  <c:v>33931</c:v>
                </c:pt>
                <c:pt idx="1242">
                  <c:v>33932</c:v>
                </c:pt>
                <c:pt idx="1243">
                  <c:v>33933</c:v>
                </c:pt>
                <c:pt idx="1244">
                  <c:v>33934</c:v>
                </c:pt>
                <c:pt idx="1245">
                  <c:v>33935</c:v>
                </c:pt>
                <c:pt idx="1246">
                  <c:v>33936</c:v>
                </c:pt>
                <c:pt idx="1247">
                  <c:v>33937</c:v>
                </c:pt>
                <c:pt idx="1248">
                  <c:v>33938</c:v>
                </c:pt>
                <c:pt idx="1249">
                  <c:v>33939</c:v>
                </c:pt>
                <c:pt idx="1250">
                  <c:v>33940</c:v>
                </c:pt>
                <c:pt idx="1251">
                  <c:v>33941</c:v>
                </c:pt>
                <c:pt idx="1252">
                  <c:v>33942</c:v>
                </c:pt>
                <c:pt idx="1253">
                  <c:v>33943</c:v>
                </c:pt>
                <c:pt idx="1254">
                  <c:v>33944</c:v>
                </c:pt>
                <c:pt idx="1255">
                  <c:v>33945</c:v>
                </c:pt>
                <c:pt idx="1256">
                  <c:v>33946</c:v>
                </c:pt>
                <c:pt idx="1257">
                  <c:v>33947</c:v>
                </c:pt>
                <c:pt idx="1258">
                  <c:v>33948</c:v>
                </c:pt>
                <c:pt idx="1259">
                  <c:v>33949</c:v>
                </c:pt>
                <c:pt idx="1260">
                  <c:v>33950</c:v>
                </c:pt>
                <c:pt idx="1261">
                  <c:v>33951</c:v>
                </c:pt>
                <c:pt idx="1262">
                  <c:v>33952</c:v>
                </c:pt>
                <c:pt idx="1263">
                  <c:v>33953</c:v>
                </c:pt>
                <c:pt idx="1264">
                  <c:v>33954</c:v>
                </c:pt>
                <c:pt idx="1265">
                  <c:v>33955</c:v>
                </c:pt>
                <c:pt idx="1266">
                  <c:v>33956</c:v>
                </c:pt>
                <c:pt idx="1267">
                  <c:v>33957</c:v>
                </c:pt>
                <c:pt idx="1268">
                  <c:v>33958</c:v>
                </c:pt>
                <c:pt idx="1269">
                  <c:v>33959</c:v>
                </c:pt>
                <c:pt idx="1270">
                  <c:v>33960</c:v>
                </c:pt>
                <c:pt idx="1271">
                  <c:v>33961</c:v>
                </c:pt>
                <c:pt idx="1272">
                  <c:v>33962</c:v>
                </c:pt>
                <c:pt idx="1273">
                  <c:v>33963</c:v>
                </c:pt>
                <c:pt idx="1274">
                  <c:v>33964</c:v>
                </c:pt>
                <c:pt idx="1275">
                  <c:v>33965</c:v>
                </c:pt>
                <c:pt idx="1276">
                  <c:v>33966</c:v>
                </c:pt>
                <c:pt idx="1277">
                  <c:v>33967</c:v>
                </c:pt>
                <c:pt idx="1278">
                  <c:v>33968</c:v>
                </c:pt>
                <c:pt idx="1279">
                  <c:v>33969</c:v>
                </c:pt>
                <c:pt idx="1280">
                  <c:v>33970</c:v>
                </c:pt>
                <c:pt idx="1281">
                  <c:v>33971</c:v>
                </c:pt>
                <c:pt idx="1282">
                  <c:v>33972</c:v>
                </c:pt>
                <c:pt idx="1283">
                  <c:v>33973</c:v>
                </c:pt>
                <c:pt idx="1284">
                  <c:v>33974</c:v>
                </c:pt>
                <c:pt idx="1285">
                  <c:v>33975</c:v>
                </c:pt>
                <c:pt idx="1286">
                  <c:v>33976</c:v>
                </c:pt>
                <c:pt idx="1287">
                  <c:v>33977</c:v>
                </c:pt>
                <c:pt idx="1288">
                  <c:v>33978</c:v>
                </c:pt>
                <c:pt idx="1289">
                  <c:v>33979</c:v>
                </c:pt>
                <c:pt idx="1290">
                  <c:v>33980</c:v>
                </c:pt>
                <c:pt idx="1291">
                  <c:v>33981</c:v>
                </c:pt>
                <c:pt idx="1292">
                  <c:v>33982</c:v>
                </c:pt>
                <c:pt idx="1293">
                  <c:v>33983</c:v>
                </c:pt>
                <c:pt idx="1294">
                  <c:v>33984</c:v>
                </c:pt>
                <c:pt idx="1295">
                  <c:v>33985</c:v>
                </c:pt>
                <c:pt idx="1296">
                  <c:v>33986</c:v>
                </c:pt>
                <c:pt idx="1297">
                  <c:v>33987</c:v>
                </c:pt>
                <c:pt idx="1298">
                  <c:v>33988</c:v>
                </c:pt>
                <c:pt idx="1299">
                  <c:v>33989</c:v>
                </c:pt>
                <c:pt idx="1300">
                  <c:v>33990</c:v>
                </c:pt>
                <c:pt idx="1301">
                  <c:v>33991</c:v>
                </c:pt>
                <c:pt idx="1302">
                  <c:v>33992</c:v>
                </c:pt>
                <c:pt idx="1303">
                  <c:v>33993</c:v>
                </c:pt>
                <c:pt idx="1304">
                  <c:v>33994</c:v>
                </c:pt>
                <c:pt idx="1305">
                  <c:v>33995</c:v>
                </c:pt>
                <c:pt idx="1306">
                  <c:v>33996</c:v>
                </c:pt>
                <c:pt idx="1307">
                  <c:v>33997</c:v>
                </c:pt>
                <c:pt idx="1308">
                  <c:v>33998</c:v>
                </c:pt>
                <c:pt idx="1309">
                  <c:v>33999</c:v>
                </c:pt>
                <c:pt idx="1310">
                  <c:v>34000</c:v>
                </c:pt>
                <c:pt idx="1311">
                  <c:v>34001</c:v>
                </c:pt>
                <c:pt idx="1312">
                  <c:v>34002</c:v>
                </c:pt>
                <c:pt idx="1313">
                  <c:v>34003</c:v>
                </c:pt>
                <c:pt idx="1314">
                  <c:v>34004</c:v>
                </c:pt>
                <c:pt idx="1315">
                  <c:v>34005</c:v>
                </c:pt>
                <c:pt idx="1316">
                  <c:v>34006</c:v>
                </c:pt>
                <c:pt idx="1317">
                  <c:v>34007</c:v>
                </c:pt>
                <c:pt idx="1318">
                  <c:v>34008</c:v>
                </c:pt>
                <c:pt idx="1319">
                  <c:v>34009</c:v>
                </c:pt>
                <c:pt idx="1320">
                  <c:v>34010</c:v>
                </c:pt>
                <c:pt idx="1321">
                  <c:v>34011</c:v>
                </c:pt>
                <c:pt idx="1322">
                  <c:v>34012</c:v>
                </c:pt>
                <c:pt idx="1323">
                  <c:v>34013</c:v>
                </c:pt>
                <c:pt idx="1324">
                  <c:v>34014</c:v>
                </c:pt>
                <c:pt idx="1325">
                  <c:v>34015</c:v>
                </c:pt>
                <c:pt idx="1326">
                  <c:v>34016</c:v>
                </c:pt>
                <c:pt idx="1327">
                  <c:v>34017</c:v>
                </c:pt>
                <c:pt idx="1328">
                  <c:v>34018</c:v>
                </c:pt>
                <c:pt idx="1329">
                  <c:v>34019</c:v>
                </c:pt>
                <c:pt idx="1330">
                  <c:v>34020</c:v>
                </c:pt>
                <c:pt idx="1331">
                  <c:v>34021</c:v>
                </c:pt>
                <c:pt idx="1332">
                  <c:v>34022</c:v>
                </c:pt>
                <c:pt idx="1333">
                  <c:v>34023</c:v>
                </c:pt>
                <c:pt idx="1334">
                  <c:v>34024</c:v>
                </c:pt>
                <c:pt idx="1335">
                  <c:v>34025</c:v>
                </c:pt>
                <c:pt idx="1336">
                  <c:v>34026</c:v>
                </c:pt>
                <c:pt idx="1337">
                  <c:v>34027</c:v>
                </c:pt>
                <c:pt idx="1338">
                  <c:v>34028</c:v>
                </c:pt>
                <c:pt idx="1339">
                  <c:v>34029</c:v>
                </c:pt>
                <c:pt idx="1340">
                  <c:v>34030</c:v>
                </c:pt>
                <c:pt idx="1341">
                  <c:v>34031</c:v>
                </c:pt>
                <c:pt idx="1342">
                  <c:v>34032</c:v>
                </c:pt>
                <c:pt idx="1343">
                  <c:v>34033</c:v>
                </c:pt>
                <c:pt idx="1344">
                  <c:v>34034</c:v>
                </c:pt>
                <c:pt idx="1345">
                  <c:v>34035</c:v>
                </c:pt>
                <c:pt idx="1346">
                  <c:v>34036</c:v>
                </c:pt>
                <c:pt idx="1347">
                  <c:v>34037</c:v>
                </c:pt>
                <c:pt idx="1348">
                  <c:v>34038</c:v>
                </c:pt>
                <c:pt idx="1349">
                  <c:v>34039</c:v>
                </c:pt>
                <c:pt idx="1350">
                  <c:v>34040</c:v>
                </c:pt>
                <c:pt idx="1351">
                  <c:v>34041</c:v>
                </c:pt>
                <c:pt idx="1352">
                  <c:v>34042</c:v>
                </c:pt>
                <c:pt idx="1353">
                  <c:v>34043</c:v>
                </c:pt>
                <c:pt idx="1354">
                  <c:v>34044</c:v>
                </c:pt>
                <c:pt idx="1355">
                  <c:v>34045</c:v>
                </c:pt>
                <c:pt idx="1356">
                  <c:v>34046</c:v>
                </c:pt>
                <c:pt idx="1357">
                  <c:v>34047</c:v>
                </c:pt>
                <c:pt idx="1358">
                  <c:v>34048</c:v>
                </c:pt>
                <c:pt idx="1359">
                  <c:v>34049</c:v>
                </c:pt>
                <c:pt idx="1360">
                  <c:v>34050</c:v>
                </c:pt>
                <c:pt idx="1361">
                  <c:v>34051</c:v>
                </c:pt>
                <c:pt idx="1362">
                  <c:v>34052</c:v>
                </c:pt>
                <c:pt idx="1363">
                  <c:v>34053</c:v>
                </c:pt>
                <c:pt idx="1364">
                  <c:v>34054</c:v>
                </c:pt>
                <c:pt idx="1365">
                  <c:v>34055</c:v>
                </c:pt>
                <c:pt idx="1366">
                  <c:v>34056</c:v>
                </c:pt>
                <c:pt idx="1367">
                  <c:v>34057</c:v>
                </c:pt>
                <c:pt idx="1368">
                  <c:v>34058</c:v>
                </c:pt>
                <c:pt idx="1369">
                  <c:v>34059</c:v>
                </c:pt>
                <c:pt idx="1370">
                  <c:v>34060</c:v>
                </c:pt>
                <c:pt idx="1371">
                  <c:v>34061</c:v>
                </c:pt>
                <c:pt idx="1372">
                  <c:v>34062</c:v>
                </c:pt>
                <c:pt idx="1373">
                  <c:v>34063</c:v>
                </c:pt>
                <c:pt idx="1374">
                  <c:v>34064</c:v>
                </c:pt>
                <c:pt idx="1375">
                  <c:v>34065</c:v>
                </c:pt>
                <c:pt idx="1376">
                  <c:v>34066</c:v>
                </c:pt>
                <c:pt idx="1377">
                  <c:v>34067</c:v>
                </c:pt>
                <c:pt idx="1378">
                  <c:v>34068</c:v>
                </c:pt>
                <c:pt idx="1379">
                  <c:v>34069</c:v>
                </c:pt>
                <c:pt idx="1380">
                  <c:v>34070</c:v>
                </c:pt>
                <c:pt idx="1381">
                  <c:v>34071</c:v>
                </c:pt>
                <c:pt idx="1382">
                  <c:v>34072</c:v>
                </c:pt>
                <c:pt idx="1383">
                  <c:v>34073</c:v>
                </c:pt>
                <c:pt idx="1384">
                  <c:v>34074</c:v>
                </c:pt>
                <c:pt idx="1385">
                  <c:v>34075</c:v>
                </c:pt>
                <c:pt idx="1386">
                  <c:v>34076</c:v>
                </c:pt>
                <c:pt idx="1387">
                  <c:v>34077</c:v>
                </c:pt>
                <c:pt idx="1388">
                  <c:v>34078</c:v>
                </c:pt>
                <c:pt idx="1389">
                  <c:v>34079</c:v>
                </c:pt>
                <c:pt idx="1390">
                  <c:v>34080</c:v>
                </c:pt>
                <c:pt idx="1391">
                  <c:v>34081</c:v>
                </c:pt>
                <c:pt idx="1392">
                  <c:v>34082</c:v>
                </c:pt>
                <c:pt idx="1393">
                  <c:v>34083</c:v>
                </c:pt>
                <c:pt idx="1394">
                  <c:v>34084</c:v>
                </c:pt>
                <c:pt idx="1395">
                  <c:v>34085</c:v>
                </c:pt>
                <c:pt idx="1396">
                  <c:v>34086</c:v>
                </c:pt>
                <c:pt idx="1397">
                  <c:v>34087</c:v>
                </c:pt>
                <c:pt idx="1398">
                  <c:v>34088</c:v>
                </c:pt>
                <c:pt idx="1399">
                  <c:v>34089</c:v>
                </c:pt>
                <c:pt idx="1400">
                  <c:v>34090</c:v>
                </c:pt>
                <c:pt idx="1401">
                  <c:v>34091</c:v>
                </c:pt>
                <c:pt idx="1402">
                  <c:v>34092</c:v>
                </c:pt>
                <c:pt idx="1403">
                  <c:v>34093</c:v>
                </c:pt>
                <c:pt idx="1404">
                  <c:v>34094</c:v>
                </c:pt>
                <c:pt idx="1405">
                  <c:v>34095</c:v>
                </c:pt>
                <c:pt idx="1406">
                  <c:v>34096</c:v>
                </c:pt>
                <c:pt idx="1407">
                  <c:v>34097</c:v>
                </c:pt>
                <c:pt idx="1408">
                  <c:v>34098</c:v>
                </c:pt>
                <c:pt idx="1409">
                  <c:v>34099</c:v>
                </c:pt>
                <c:pt idx="1410">
                  <c:v>34100</c:v>
                </c:pt>
                <c:pt idx="1411">
                  <c:v>34101</c:v>
                </c:pt>
                <c:pt idx="1412">
                  <c:v>34102</c:v>
                </c:pt>
                <c:pt idx="1413">
                  <c:v>34103</c:v>
                </c:pt>
                <c:pt idx="1414">
                  <c:v>34104</c:v>
                </c:pt>
                <c:pt idx="1415">
                  <c:v>34105</c:v>
                </c:pt>
                <c:pt idx="1416">
                  <c:v>34106</c:v>
                </c:pt>
                <c:pt idx="1417">
                  <c:v>34107</c:v>
                </c:pt>
                <c:pt idx="1418">
                  <c:v>34108</c:v>
                </c:pt>
                <c:pt idx="1419">
                  <c:v>34109</c:v>
                </c:pt>
                <c:pt idx="1420">
                  <c:v>34110</c:v>
                </c:pt>
                <c:pt idx="1421">
                  <c:v>34111</c:v>
                </c:pt>
                <c:pt idx="1422">
                  <c:v>34112</c:v>
                </c:pt>
                <c:pt idx="1423">
                  <c:v>34113</c:v>
                </c:pt>
                <c:pt idx="1424">
                  <c:v>34114</c:v>
                </c:pt>
                <c:pt idx="1425">
                  <c:v>34115</c:v>
                </c:pt>
                <c:pt idx="1426">
                  <c:v>34116</c:v>
                </c:pt>
                <c:pt idx="1427">
                  <c:v>34117</c:v>
                </c:pt>
                <c:pt idx="1428">
                  <c:v>34118</c:v>
                </c:pt>
                <c:pt idx="1429">
                  <c:v>34119</c:v>
                </c:pt>
                <c:pt idx="1430">
                  <c:v>34120</c:v>
                </c:pt>
                <c:pt idx="1431">
                  <c:v>34121</c:v>
                </c:pt>
                <c:pt idx="1432">
                  <c:v>34122</c:v>
                </c:pt>
                <c:pt idx="1433">
                  <c:v>34123</c:v>
                </c:pt>
                <c:pt idx="1434">
                  <c:v>34124</c:v>
                </c:pt>
                <c:pt idx="1435">
                  <c:v>34125</c:v>
                </c:pt>
                <c:pt idx="1436">
                  <c:v>34126</c:v>
                </c:pt>
                <c:pt idx="1437">
                  <c:v>34127</c:v>
                </c:pt>
                <c:pt idx="1438">
                  <c:v>34128</c:v>
                </c:pt>
                <c:pt idx="1439">
                  <c:v>34129</c:v>
                </c:pt>
                <c:pt idx="1440">
                  <c:v>34130</c:v>
                </c:pt>
                <c:pt idx="1441">
                  <c:v>34131</c:v>
                </c:pt>
                <c:pt idx="1442">
                  <c:v>34132</c:v>
                </c:pt>
                <c:pt idx="1443">
                  <c:v>34133</c:v>
                </c:pt>
                <c:pt idx="1444">
                  <c:v>34134</c:v>
                </c:pt>
                <c:pt idx="1445">
                  <c:v>34135</c:v>
                </c:pt>
                <c:pt idx="1446">
                  <c:v>34136</c:v>
                </c:pt>
                <c:pt idx="1447">
                  <c:v>34137</c:v>
                </c:pt>
                <c:pt idx="1448">
                  <c:v>34138</c:v>
                </c:pt>
                <c:pt idx="1449">
                  <c:v>34139</c:v>
                </c:pt>
                <c:pt idx="1450">
                  <c:v>34140</c:v>
                </c:pt>
                <c:pt idx="1451">
                  <c:v>34141</c:v>
                </c:pt>
                <c:pt idx="1452">
                  <c:v>34142</c:v>
                </c:pt>
                <c:pt idx="1453">
                  <c:v>34143</c:v>
                </c:pt>
                <c:pt idx="1454">
                  <c:v>34144</c:v>
                </c:pt>
                <c:pt idx="1455">
                  <c:v>34145</c:v>
                </c:pt>
                <c:pt idx="1456">
                  <c:v>34146</c:v>
                </c:pt>
                <c:pt idx="1457">
                  <c:v>34147</c:v>
                </c:pt>
                <c:pt idx="1458">
                  <c:v>34148</c:v>
                </c:pt>
                <c:pt idx="1459">
                  <c:v>34149</c:v>
                </c:pt>
                <c:pt idx="1460">
                  <c:v>34150</c:v>
                </c:pt>
                <c:pt idx="1461">
                  <c:v>34151</c:v>
                </c:pt>
                <c:pt idx="1462">
                  <c:v>34152</c:v>
                </c:pt>
                <c:pt idx="1463">
                  <c:v>34153</c:v>
                </c:pt>
                <c:pt idx="1464">
                  <c:v>34154</c:v>
                </c:pt>
                <c:pt idx="1465">
                  <c:v>34155</c:v>
                </c:pt>
                <c:pt idx="1466">
                  <c:v>34156</c:v>
                </c:pt>
                <c:pt idx="1467">
                  <c:v>34157</c:v>
                </c:pt>
                <c:pt idx="1468">
                  <c:v>34158</c:v>
                </c:pt>
                <c:pt idx="1469">
                  <c:v>34159</c:v>
                </c:pt>
                <c:pt idx="1470">
                  <c:v>34160</c:v>
                </c:pt>
                <c:pt idx="1471">
                  <c:v>34161</c:v>
                </c:pt>
                <c:pt idx="1472">
                  <c:v>34162</c:v>
                </c:pt>
                <c:pt idx="1473">
                  <c:v>34163</c:v>
                </c:pt>
                <c:pt idx="1474">
                  <c:v>34164</c:v>
                </c:pt>
                <c:pt idx="1475">
                  <c:v>34165</c:v>
                </c:pt>
                <c:pt idx="1476">
                  <c:v>34166</c:v>
                </c:pt>
                <c:pt idx="1477">
                  <c:v>34167</c:v>
                </c:pt>
                <c:pt idx="1478">
                  <c:v>34168</c:v>
                </c:pt>
                <c:pt idx="1479">
                  <c:v>34169</c:v>
                </c:pt>
                <c:pt idx="1480">
                  <c:v>34170</c:v>
                </c:pt>
                <c:pt idx="1481">
                  <c:v>34171</c:v>
                </c:pt>
                <c:pt idx="1482">
                  <c:v>34172</c:v>
                </c:pt>
                <c:pt idx="1483">
                  <c:v>34173</c:v>
                </c:pt>
                <c:pt idx="1484">
                  <c:v>34174</c:v>
                </c:pt>
                <c:pt idx="1485">
                  <c:v>34175</c:v>
                </c:pt>
                <c:pt idx="1486">
                  <c:v>34176</c:v>
                </c:pt>
                <c:pt idx="1487">
                  <c:v>34177</c:v>
                </c:pt>
                <c:pt idx="1488">
                  <c:v>34178</c:v>
                </c:pt>
                <c:pt idx="1489">
                  <c:v>34179</c:v>
                </c:pt>
                <c:pt idx="1490">
                  <c:v>34180</c:v>
                </c:pt>
                <c:pt idx="1491">
                  <c:v>34181</c:v>
                </c:pt>
                <c:pt idx="1492">
                  <c:v>34182</c:v>
                </c:pt>
                <c:pt idx="1493">
                  <c:v>34183</c:v>
                </c:pt>
                <c:pt idx="1494">
                  <c:v>34184</c:v>
                </c:pt>
                <c:pt idx="1495">
                  <c:v>34185</c:v>
                </c:pt>
                <c:pt idx="1496">
                  <c:v>34186</c:v>
                </c:pt>
                <c:pt idx="1497">
                  <c:v>34187</c:v>
                </c:pt>
                <c:pt idx="1498">
                  <c:v>34188</c:v>
                </c:pt>
                <c:pt idx="1499">
                  <c:v>34189</c:v>
                </c:pt>
                <c:pt idx="1500">
                  <c:v>34190</c:v>
                </c:pt>
                <c:pt idx="1501">
                  <c:v>34191</c:v>
                </c:pt>
                <c:pt idx="1502">
                  <c:v>34192</c:v>
                </c:pt>
                <c:pt idx="1503">
                  <c:v>34193</c:v>
                </c:pt>
                <c:pt idx="1504">
                  <c:v>34194</c:v>
                </c:pt>
                <c:pt idx="1505">
                  <c:v>34195</c:v>
                </c:pt>
                <c:pt idx="1506">
                  <c:v>34196</c:v>
                </c:pt>
                <c:pt idx="1507">
                  <c:v>34197</c:v>
                </c:pt>
                <c:pt idx="1508">
                  <c:v>34198</c:v>
                </c:pt>
                <c:pt idx="1509">
                  <c:v>34199</c:v>
                </c:pt>
                <c:pt idx="1510">
                  <c:v>34200</c:v>
                </c:pt>
                <c:pt idx="1511">
                  <c:v>34201</c:v>
                </c:pt>
                <c:pt idx="1512">
                  <c:v>34202</c:v>
                </c:pt>
                <c:pt idx="1513">
                  <c:v>34203</c:v>
                </c:pt>
                <c:pt idx="1514">
                  <c:v>34204</c:v>
                </c:pt>
                <c:pt idx="1515">
                  <c:v>34205</c:v>
                </c:pt>
                <c:pt idx="1516">
                  <c:v>34206</c:v>
                </c:pt>
                <c:pt idx="1517">
                  <c:v>34207</c:v>
                </c:pt>
                <c:pt idx="1518">
                  <c:v>34208</c:v>
                </c:pt>
                <c:pt idx="1519">
                  <c:v>34209</c:v>
                </c:pt>
                <c:pt idx="1520">
                  <c:v>34210</c:v>
                </c:pt>
                <c:pt idx="1521">
                  <c:v>34211</c:v>
                </c:pt>
                <c:pt idx="1522">
                  <c:v>34212</c:v>
                </c:pt>
                <c:pt idx="1523">
                  <c:v>34213</c:v>
                </c:pt>
                <c:pt idx="1524">
                  <c:v>34214</c:v>
                </c:pt>
                <c:pt idx="1525">
                  <c:v>34215</c:v>
                </c:pt>
                <c:pt idx="1526">
                  <c:v>34216</c:v>
                </c:pt>
                <c:pt idx="1527">
                  <c:v>34217</c:v>
                </c:pt>
                <c:pt idx="1528">
                  <c:v>34218</c:v>
                </c:pt>
                <c:pt idx="1529">
                  <c:v>34219</c:v>
                </c:pt>
                <c:pt idx="1530">
                  <c:v>34220</c:v>
                </c:pt>
                <c:pt idx="1531">
                  <c:v>34221</c:v>
                </c:pt>
                <c:pt idx="1532">
                  <c:v>34222</c:v>
                </c:pt>
                <c:pt idx="1533">
                  <c:v>34223</c:v>
                </c:pt>
                <c:pt idx="1534">
                  <c:v>34224</c:v>
                </c:pt>
                <c:pt idx="1535">
                  <c:v>34225</c:v>
                </c:pt>
                <c:pt idx="1536">
                  <c:v>34226</c:v>
                </c:pt>
                <c:pt idx="1537">
                  <c:v>34227</c:v>
                </c:pt>
                <c:pt idx="1538">
                  <c:v>34228</c:v>
                </c:pt>
                <c:pt idx="1539">
                  <c:v>34229</c:v>
                </c:pt>
                <c:pt idx="1540">
                  <c:v>34230</c:v>
                </c:pt>
                <c:pt idx="1541">
                  <c:v>34231</c:v>
                </c:pt>
                <c:pt idx="1542">
                  <c:v>34232</c:v>
                </c:pt>
                <c:pt idx="1543">
                  <c:v>34233</c:v>
                </c:pt>
                <c:pt idx="1544">
                  <c:v>34234</c:v>
                </c:pt>
                <c:pt idx="1545">
                  <c:v>34235</c:v>
                </c:pt>
                <c:pt idx="1546">
                  <c:v>34236</c:v>
                </c:pt>
                <c:pt idx="1547">
                  <c:v>34237</c:v>
                </c:pt>
                <c:pt idx="1548">
                  <c:v>34238</c:v>
                </c:pt>
                <c:pt idx="1549">
                  <c:v>34239</c:v>
                </c:pt>
                <c:pt idx="1550">
                  <c:v>34240</c:v>
                </c:pt>
                <c:pt idx="1551">
                  <c:v>34241</c:v>
                </c:pt>
                <c:pt idx="1552">
                  <c:v>34242</c:v>
                </c:pt>
                <c:pt idx="1553">
                  <c:v>34243</c:v>
                </c:pt>
                <c:pt idx="1554">
                  <c:v>34244</c:v>
                </c:pt>
                <c:pt idx="1555">
                  <c:v>34245</c:v>
                </c:pt>
                <c:pt idx="1556">
                  <c:v>34246</c:v>
                </c:pt>
                <c:pt idx="1557">
                  <c:v>34247</c:v>
                </c:pt>
                <c:pt idx="1558">
                  <c:v>34248</c:v>
                </c:pt>
                <c:pt idx="1559">
                  <c:v>34249</c:v>
                </c:pt>
                <c:pt idx="1560">
                  <c:v>34250</c:v>
                </c:pt>
                <c:pt idx="1561">
                  <c:v>34251</c:v>
                </c:pt>
                <c:pt idx="1562">
                  <c:v>34252</c:v>
                </c:pt>
                <c:pt idx="1563">
                  <c:v>34274</c:v>
                </c:pt>
                <c:pt idx="1564">
                  <c:v>34275</c:v>
                </c:pt>
                <c:pt idx="1565">
                  <c:v>34276</c:v>
                </c:pt>
                <c:pt idx="1566">
                  <c:v>34277</c:v>
                </c:pt>
                <c:pt idx="1567">
                  <c:v>34278</c:v>
                </c:pt>
                <c:pt idx="1568">
                  <c:v>34279</c:v>
                </c:pt>
                <c:pt idx="1569">
                  <c:v>34280</c:v>
                </c:pt>
                <c:pt idx="1570">
                  <c:v>34281</c:v>
                </c:pt>
                <c:pt idx="1571">
                  <c:v>34282</c:v>
                </c:pt>
                <c:pt idx="1572">
                  <c:v>34283</c:v>
                </c:pt>
                <c:pt idx="1573">
                  <c:v>34284</c:v>
                </c:pt>
                <c:pt idx="1574">
                  <c:v>34285</c:v>
                </c:pt>
                <c:pt idx="1575">
                  <c:v>34286</c:v>
                </c:pt>
                <c:pt idx="1576">
                  <c:v>34287</c:v>
                </c:pt>
                <c:pt idx="1577">
                  <c:v>34288</c:v>
                </c:pt>
                <c:pt idx="1578">
                  <c:v>34289</c:v>
                </c:pt>
                <c:pt idx="1579">
                  <c:v>34290</c:v>
                </c:pt>
                <c:pt idx="1580">
                  <c:v>34291</c:v>
                </c:pt>
                <c:pt idx="1581">
                  <c:v>34292</c:v>
                </c:pt>
                <c:pt idx="1582">
                  <c:v>34293</c:v>
                </c:pt>
                <c:pt idx="1583">
                  <c:v>34294</c:v>
                </c:pt>
                <c:pt idx="1584">
                  <c:v>34295</c:v>
                </c:pt>
                <c:pt idx="1585">
                  <c:v>34296</c:v>
                </c:pt>
                <c:pt idx="1586">
                  <c:v>34297</c:v>
                </c:pt>
                <c:pt idx="1587">
                  <c:v>34298</c:v>
                </c:pt>
                <c:pt idx="1588">
                  <c:v>34299</c:v>
                </c:pt>
                <c:pt idx="1589">
                  <c:v>34300</c:v>
                </c:pt>
                <c:pt idx="1590">
                  <c:v>34301</c:v>
                </c:pt>
                <c:pt idx="1591">
                  <c:v>34302</c:v>
                </c:pt>
                <c:pt idx="1592">
                  <c:v>34303</c:v>
                </c:pt>
                <c:pt idx="1593">
                  <c:v>34304</c:v>
                </c:pt>
                <c:pt idx="1594">
                  <c:v>34305</c:v>
                </c:pt>
                <c:pt idx="1595">
                  <c:v>34306</c:v>
                </c:pt>
                <c:pt idx="1596">
                  <c:v>34307</c:v>
                </c:pt>
                <c:pt idx="1597">
                  <c:v>34308</c:v>
                </c:pt>
                <c:pt idx="1598">
                  <c:v>34309</c:v>
                </c:pt>
                <c:pt idx="1599">
                  <c:v>34310</c:v>
                </c:pt>
                <c:pt idx="1600">
                  <c:v>34311</c:v>
                </c:pt>
                <c:pt idx="1601">
                  <c:v>34312</c:v>
                </c:pt>
                <c:pt idx="1602">
                  <c:v>34313</c:v>
                </c:pt>
                <c:pt idx="1603">
                  <c:v>34314</c:v>
                </c:pt>
                <c:pt idx="1604">
                  <c:v>34315</c:v>
                </c:pt>
                <c:pt idx="1605">
                  <c:v>34316</c:v>
                </c:pt>
                <c:pt idx="1606">
                  <c:v>34317</c:v>
                </c:pt>
                <c:pt idx="1607">
                  <c:v>34318</c:v>
                </c:pt>
                <c:pt idx="1608">
                  <c:v>34319</c:v>
                </c:pt>
                <c:pt idx="1609">
                  <c:v>34320</c:v>
                </c:pt>
                <c:pt idx="1610">
                  <c:v>34321</c:v>
                </c:pt>
                <c:pt idx="1611">
                  <c:v>34322</c:v>
                </c:pt>
                <c:pt idx="1612">
                  <c:v>34323</c:v>
                </c:pt>
                <c:pt idx="1613">
                  <c:v>34324</c:v>
                </c:pt>
                <c:pt idx="1614">
                  <c:v>34325</c:v>
                </c:pt>
                <c:pt idx="1615">
                  <c:v>34326</c:v>
                </c:pt>
                <c:pt idx="1616">
                  <c:v>34327</c:v>
                </c:pt>
                <c:pt idx="1617">
                  <c:v>34328</c:v>
                </c:pt>
                <c:pt idx="1618">
                  <c:v>34329</c:v>
                </c:pt>
                <c:pt idx="1619">
                  <c:v>34330</c:v>
                </c:pt>
                <c:pt idx="1620">
                  <c:v>34331</c:v>
                </c:pt>
                <c:pt idx="1621">
                  <c:v>34332</c:v>
                </c:pt>
                <c:pt idx="1622">
                  <c:v>34333</c:v>
                </c:pt>
                <c:pt idx="1623">
                  <c:v>34334</c:v>
                </c:pt>
                <c:pt idx="1624">
                  <c:v>34335</c:v>
                </c:pt>
                <c:pt idx="1625">
                  <c:v>34336</c:v>
                </c:pt>
                <c:pt idx="1626">
                  <c:v>34337</c:v>
                </c:pt>
                <c:pt idx="1627">
                  <c:v>34338</c:v>
                </c:pt>
                <c:pt idx="1628">
                  <c:v>34339</c:v>
                </c:pt>
                <c:pt idx="1629">
                  <c:v>34340</c:v>
                </c:pt>
                <c:pt idx="1630">
                  <c:v>34341</c:v>
                </c:pt>
                <c:pt idx="1631">
                  <c:v>34342</c:v>
                </c:pt>
                <c:pt idx="1632">
                  <c:v>34343</c:v>
                </c:pt>
                <c:pt idx="1633">
                  <c:v>34344</c:v>
                </c:pt>
                <c:pt idx="1634">
                  <c:v>34345</c:v>
                </c:pt>
                <c:pt idx="1635">
                  <c:v>34346</c:v>
                </c:pt>
                <c:pt idx="1636">
                  <c:v>34347</c:v>
                </c:pt>
                <c:pt idx="1637">
                  <c:v>34348</c:v>
                </c:pt>
                <c:pt idx="1638">
                  <c:v>34349</c:v>
                </c:pt>
                <c:pt idx="1639">
                  <c:v>34350</c:v>
                </c:pt>
                <c:pt idx="1640">
                  <c:v>34351</c:v>
                </c:pt>
                <c:pt idx="1641">
                  <c:v>34352</c:v>
                </c:pt>
                <c:pt idx="1642">
                  <c:v>34353</c:v>
                </c:pt>
                <c:pt idx="1643">
                  <c:v>34354</c:v>
                </c:pt>
                <c:pt idx="1644">
                  <c:v>34355</c:v>
                </c:pt>
                <c:pt idx="1645">
                  <c:v>34356</c:v>
                </c:pt>
                <c:pt idx="1646">
                  <c:v>34357</c:v>
                </c:pt>
                <c:pt idx="1647">
                  <c:v>34358</c:v>
                </c:pt>
                <c:pt idx="1648">
                  <c:v>34359</c:v>
                </c:pt>
                <c:pt idx="1649">
                  <c:v>34360</c:v>
                </c:pt>
                <c:pt idx="1650">
                  <c:v>34361</c:v>
                </c:pt>
                <c:pt idx="1651">
                  <c:v>34362</c:v>
                </c:pt>
                <c:pt idx="1652">
                  <c:v>34363</c:v>
                </c:pt>
                <c:pt idx="1653">
                  <c:v>34364</c:v>
                </c:pt>
                <c:pt idx="1654">
                  <c:v>34365</c:v>
                </c:pt>
                <c:pt idx="1655">
                  <c:v>34366</c:v>
                </c:pt>
                <c:pt idx="1656">
                  <c:v>34367</c:v>
                </c:pt>
                <c:pt idx="1657">
                  <c:v>34368</c:v>
                </c:pt>
                <c:pt idx="1658">
                  <c:v>34369</c:v>
                </c:pt>
                <c:pt idx="1659">
                  <c:v>34370</c:v>
                </c:pt>
                <c:pt idx="1660">
                  <c:v>34371</c:v>
                </c:pt>
                <c:pt idx="1661">
                  <c:v>34372</c:v>
                </c:pt>
                <c:pt idx="1662">
                  <c:v>34373</c:v>
                </c:pt>
                <c:pt idx="1663">
                  <c:v>34374</c:v>
                </c:pt>
                <c:pt idx="1664">
                  <c:v>34375</c:v>
                </c:pt>
                <c:pt idx="1665">
                  <c:v>34376</c:v>
                </c:pt>
                <c:pt idx="1666">
                  <c:v>34377</c:v>
                </c:pt>
                <c:pt idx="1667">
                  <c:v>34378</c:v>
                </c:pt>
                <c:pt idx="1668">
                  <c:v>34379</c:v>
                </c:pt>
                <c:pt idx="1669">
                  <c:v>34380</c:v>
                </c:pt>
                <c:pt idx="1670">
                  <c:v>34381</c:v>
                </c:pt>
                <c:pt idx="1671">
                  <c:v>34382</c:v>
                </c:pt>
                <c:pt idx="1672">
                  <c:v>34383</c:v>
                </c:pt>
                <c:pt idx="1673">
                  <c:v>34384</c:v>
                </c:pt>
                <c:pt idx="1674">
                  <c:v>34385</c:v>
                </c:pt>
                <c:pt idx="1675">
                  <c:v>34386</c:v>
                </c:pt>
                <c:pt idx="1676">
                  <c:v>34387</c:v>
                </c:pt>
                <c:pt idx="1677">
                  <c:v>34388</c:v>
                </c:pt>
                <c:pt idx="1678">
                  <c:v>34389</c:v>
                </c:pt>
                <c:pt idx="1679">
                  <c:v>34390</c:v>
                </c:pt>
                <c:pt idx="1680">
                  <c:v>34391</c:v>
                </c:pt>
                <c:pt idx="1681">
                  <c:v>34392</c:v>
                </c:pt>
                <c:pt idx="1682">
                  <c:v>34393</c:v>
                </c:pt>
                <c:pt idx="1683">
                  <c:v>34394</c:v>
                </c:pt>
                <c:pt idx="1684">
                  <c:v>34395</c:v>
                </c:pt>
                <c:pt idx="1685">
                  <c:v>34396</c:v>
                </c:pt>
                <c:pt idx="1686">
                  <c:v>34397</c:v>
                </c:pt>
                <c:pt idx="1687">
                  <c:v>34398</c:v>
                </c:pt>
                <c:pt idx="1688">
                  <c:v>34399</c:v>
                </c:pt>
                <c:pt idx="1689">
                  <c:v>34400</c:v>
                </c:pt>
                <c:pt idx="1690">
                  <c:v>34401</c:v>
                </c:pt>
                <c:pt idx="1691">
                  <c:v>34402</c:v>
                </c:pt>
                <c:pt idx="1692">
                  <c:v>34403</c:v>
                </c:pt>
                <c:pt idx="1693">
                  <c:v>34404</c:v>
                </c:pt>
                <c:pt idx="1694">
                  <c:v>34405</c:v>
                </c:pt>
                <c:pt idx="1695">
                  <c:v>34406</c:v>
                </c:pt>
                <c:pt idx="1696">
                  <c:v>34407</c:v>
                </c:pt>
                <c:pt idx="1697">
                  <c:v>34408</c:v>
                </c:pt>
                <c:pt idx="1698">
                  <c:v>34409</c:v>
                </c:pt>
                <c:pt idx="1699">
                  <c:v>34410</c:v>
                </c:pt>
                <c:pt idx="1700">
                  <c:v>34411</c:v>
                </c:pt>
                <c:pt idx="1701">
                  <c:v>34412</c:v>
                </c:pt>
                <c:pt idx="1702">
                  <c:v>34413</c:v>
                </c:pt>
                <c:pt idx="1703">
                  <c:v>34414</c:v>
                </c:pt>
                <c:pt idx="1704">
                  <c:v>34415</c:v>
                </c:pt>
                <c:pt idx="1705">
                  <c:v>34416</c:v>
                </c:pt>
                <c:pt idx="1706">
                  <c:v>34417</c:v>
                </c:pt>
                <c:pt idx="1707">
                  <c:v>34418</c:v>
                </c:pt>
                <c:pt idx="1708">
                  <c:v>34419</c:v>
                </c:pt>
                <c:pt idx="1709">
                  <c:v>34420</c:v>
                </c:pt>
                <c:pt idx="1710">
                  <c:v>34421</c:v>
                </c:pt>
                <c:pt idx="1711">
                  <c:v>34422</c:v>
                </c:pt>
                <c:pt idx="1712">
                  <c:v>34423</c:v>
                </c:pt>
                <c:pt idx="1713">
                  <c:v>34424</c:v>
                </c:pt>
                <c:pt idx="1714">
                  <c:v>34425</c:v>
                </c:pt>
                <c:pt idx="1715">
                  <c:v>34426</c:v>
                </c:pt>
                <c:pt idx="1716">
                  <c:v>34427</c:v>
                </c:pt>
                <c:pt idx="1717">
                  <c:v>34428</c:v>
                </c:pt>
                <c:pt idx="1718">
                  <c:v>34429</c:v>
                </c:pt>
                <c:pt idx="1719">
                  <c:v>34430</c:v>
                </c:pt>
                <c:pt idx="1720">
                  <c:v>34431</c:v>
                </c:pt>
                <c:pt idx="1721">
                  <c:v>34432</c:v>
                </c:pt>
                <c:pt idx="1722">
                  <c:v>34433</c:v>
                </c:pt>
                <c:pt idx="1723">
                  <c:v>34434</c:v>
                </c:pt>
                <c:pt idx="1724">
                  <c:v>34435</c:v>
                </c:pt>
                <c:pt idx="1725">
                  <c:v>34436</c:v>
                </c:pt>
                <c:pt idx="1726">
                  <c:v>34437</c:v>
                </c:pt>
                <c:pt idx="1727">
                  <c:v>34438</c:v>
                </c:pt>
                <c:pt idx="1728">
                  <c:v>34439</c:v>
                </c:pt>
                <c:pt idx="1729">
                  <c:v>34440</c:v>
                </c:pt>
                <c:pt idx="1730">
                  <c:v>34441</c:v>
                </c:pt>
                <c:pt idx="1731">
                  <c:v>34442</c:v>
                </c:pt>
                <c:pt idx="1732">
                  <c:v>34443</c:v>
                </c:pt>
                <c:pt idx="1733">
                  <c:v>34444</c:v>
                </c:pt>
                <c:pt idx="1734">
                  <c:v>34445</c:v>
                </c:pt>
                <c:pt idx="1735">
                  <c:v>34446</c:v>
                </c:pt>
                <c:pt idx="1736">
                  <c:v>34447</c:v>
                </c:pt>
                <c:pt idx="1737">
                  <c:v>34448</c:v>
                </c:pt>
                <c:pt idx="1738">
                  <c:v>34449</c:v>
                </c:pt>
                <c:pt idx="1739">
                  <c:v>34450</c:v>
                </c:pt>
                <c:pt idx="1740">
                  <c:v>34451</c:v>
                </c:pt>
                <c:pt idx="1741">
                  <c:v>34452</c:v>
                </c:pt>
                <c:pt idx="1742">
                  <c:v>34453</c:v>
                </c:pt>
                <c:pt idx="1743">
                  <c:v>34454</c:v>
                </c:pt>
                <c:pt idx="1744">
                  <c:v>34455</c:v>
                </c:pt>
                <c:pt idx="1745">
                  <c:v>34456</c:v>
                </c:pt>
                <c:pt idx="1746">
                  <c:v>34457</c:v>
                </c:pt>
                <c:pt idx="1747">
                  <c:v>34458</c:v>
                </c:pt>
                <c:pt idx="1748">
                  <c:v>34459</c:v>
                </c:pt>
                <c:pt idx="1749">
                  <c:v>34460</c:v>
                </c:pt>
                <c:pt idx="1750">
                  <c:v>34461</c:v>
                </c:pt>
                <c:pt idx="1751">
                  <c:v>34462</c:v>
                </c:pt>
                <c:pt idx="1752">
                  <c:v>34463</c:v>
                </c:pt>
                <c:pt idx="1753">
                  <c:v>34464</c:v>
                </c:pt>
                <c:pt idx="1754">
                  <c:v>34465</c:v>
                </c:pt>
                <c:pt idx="1755">
                  <c:v>34466</c:v>
                </c:pt>
                <c:pt idx="1756">
                  <c:v>34467</c:v>
                </c:pt>
                <c:pt idx="1757">
                  <c:v>34468</c:v>
                </c:pt>
                <c:pt idx="1758">
                  <c:v>34469</c:v>
                </c:pt>
                <c:pt idx="1759">
                  <c:v>34470</c:v>
                </c:pt>
                <c:pt idx="1760">
                  <c:v>34471</c:v>
                </c:pt>
                <c:pt idx="1761">
                  <c:v>34472</c:v>
                </c:pt>
                <c:pt idx="1762">
                  <c:v>34473</c:v>
                </c:pt>
                <c:pt idx="1763">
                  <c:v>34474</c:v>
                </c:pt>
                <c:pt idx="1764">
                  <c:v>34475</c:v>
                </c:pt>
                <c:pt idx="1765">
                  <c:v>34476</c:v>
                </c:pt>
                <c:pt idx="1766">
                  <c:v>34477</c:v>
                </c:pt>
                <c:pt idx="1767">
                  <c:v>34478</c:v>
                </c:pt>
                <c:pt idx="1768">
                  <c:v>34479</c:v>
                </c:pt>
                <c:pt idx="1769">
                  <c:v>34480</c:v>
                </c:pt>
                <c:pt idx="1770">
                  <c:v>34481</c:v>
                </c:pt>
                <c:pt idx="1771">
                  <c:v>34482</c:v>
                </c:pt>
                <c:pt idx="1772">
                  <c:v>34483</c:v>
                </c:pt>
                <c:pt idx="1773">
                  <c:v>34484</c:v>
                </c:pt>
                <c:pt idx="1774">
                  <c:v>34485</c:v>
                </c:pt>
                <c:pt idx="1775">
                  <c:v>34486</c:v>
                </c:pt>
                <c:pt idx="1776">
                  <c:v>34487</c:v>
                </c:pt>
                <c:pt idx="1777">
                  <c:v>34488</c:v>
                </c:pt>
                <c:pt idx="1778">
                  <c:v>34489</c:v>
                </c:pt>
                <c:pt idx="1779">
                  <c:v>34490</c:v>
                </c:pt>
                <c:pt idx="1780">
                  <c:v>34491</c:v>
                </c:pt>
                <c:pt idx="1781">
                  <c:v>34492</c:v>
                </c:pt>
                <c:pt idx="1782">
                  <c:v>34493</c:v>
                </c:pt>
                <c:pt idx="1783">
                  <c:v>34494</c:v>
                </c:pt>
                <c:pt idx="1784">
                  <c:v>34495</c:v>
                </c:pt>
                <c:pt idx="1785">
                  <c:v>34496</c:v>
                </c:pt>
                <c:pt idx="1786">
                  <c:v>34497</c:v>
                </c:pt>
                <c:pt idx="1787">
                  <c:v>34498</c:v>
                </c:pt>
                <c:pt idx="1788">
                  <c:v>34499</c:v>
                </c:pt>
                <c:pt idx="1789">
                  <c:v>34500</c:v>
                </c:pt>
                <c:pt idx="1790">
                  <c:v>34501</c:v>
                </c:pt>
                <c:pt idx="1791">
                  <c:v>34502</c:v>
                </c:pt>
                <c:pt idx="1792">
                  <c:v>34503</c:v>
                </c:pt>
                <c:pt idx="1793">
                  <c:v>34504</c:v>
                </c:pt>
                <c:pt idx="1794">
                  <c:v>34505</c:v>
                </c:pt>
                <c:pt idx="1795">
                  <c:v>34506</c:v>
                </c:pt>
                <c:pt idx="1796">
                  <c:v>34507</c:v>
                </c:pt>
                <c:pt idx="1797">
                  <c:v>34508</c:v>
                </c:pt>
                <c:pt idx="1798">
                  <c:v>34509</c:v>
                </c:pt>
                <c:pt idx="1799">
                  <c:v>34510</c:v>
                </c:pt>
                <c:pt idx="1800">
                  <c:v>34511</c:v>
                </c:pt>
                <c:pt idx="1801">
                  <c:v>34512</c:v>
                </c:pt>
                <c:pt idx="1802">
                  <c:v>34513</c:v>
                </c:pt>
                <c:pt idx="1803">
                  <c:v>34514</c:v>
                </c:pt>
                <c:pt idx="1804">
                  <c:v>34515</c:v>
                </c:pt>
                <c:pt idx="1805">
                  <c:v>34516</c:v>
                </c:pt>
                <c:pt idx="1806">
                  <c:v>34517</c:v>
                </c:pt>
                <c:pt idx="1807">
                  <c:v>34518</c:v>
                </c:pt>
                <c:pt idx="1808">
                  <c:v>34519</c:v>
                </c:pt>
                <c:pt idx="1809">
                  <c:v>34520</c:v>
                </c:pt>
                <c:pt idx="1810">
                  <c:v>34521</c:v>
                </c:pt>
                <c:pt idx="1811">
                  <c:v>34522</c:v>
                </c:pt>
                <c:pt idx="1812">
                  <c:v>34523</c:v>
                </c:pt>
                <c:pt idx="1813">
                  <c:v>34524</c:v>
                </c:pt>
                <c:pt idx="1814">
                  <c:v>34525</c:v>
                </c:pt>
                <c:pt idx="1815">
                  <c:v>34526</c:v>
                </c:pt>
                <c:pt idx="1816">
                  <c:v>34527</c:v>
                </c:pt>
                <c:pt idx="1817">
                  <c:v>34528</c:v>
                </c:pt>
                <c:pt idx="1818">
                  <c:v>34529</c:v>
                </c:pt>
                <c:pt idx="1819">
                  <c:v>34530</c:v>
                </c:pt>
                <c:pt idx="1820">
                  <c:v>34531</c:v>
                </c:pt>
                <c:pt idx="1821">
                  <c:v>34532</c:v>
                </c:pt>
                <c:pt idx="1822">
                  <c:v>34533</c:v>
                </c:pt>
                <c:pt idx="1823">
                  <c:v>34534</c:v>
                </c:pt>
                <c:pt idx="1824">
                  <c:v>34535</c:v>
                </c:pt>
                <c:pt idx="1825">
                  <c:v>34536</c:v>
                </c:pt>
                <c:pt idx="1826">
                  <c:v>34537</c:v>
                </c:pt>
                <c:pt idx="1827">
                  <c:v>34538</c:v>
                </c:pt>
                <c:pt idx="1828">
                  <c:v>34539</c:v>
                </c:pt>
                <c:pt idx="1829">
                  <c:v>34540</c:v>
                </c:pt>
                <c:pt idx="1830">
                  <c:v>34541</c:v>
                </c:pt>
                <c:pt idx="1831">
                  <c:v>34542</c:v>
                </c:pt>
                <c:pt idx="1832">
                  <c:v>34543</c:v>
                </c:pt>
                <c:pt idx="1833">
                  <c:v>34544</c:v>
                </c:pt>
                <c:pt idx="1834">
                  <c:v>34545</c:v>
                </c:pt>
                <c:pt idx="1835">
                  <c:v>34546</c:v>
                </c:pt>
                <c:pt idx="1836">
                  <c:v>34547</c:v>
                </c:pt>
                <c:pt idx="1837">
                  <c:v>34548</c:v>
                </c:pt>
                <c:pt idx="1838">
                  <c:v>34549</c:v>
                </c:pt>
                <c:pt idx="1839">
                  <c:v>34550</c:v>
                </c:pt>
                <c:pt idx="1840">
                  <c:v>34551</c:v>
                </c:pt>
                <c:pt idx="1841">
                  <c:v>34552</c:v>
                </c:pt>
                <c:pt idx="1842">
                  <c:v>34553</c:v>
                </c:pt>
                <c:pt idx="1843">
                  <c:v>34554</c:v>
                </c:pt>
                <c:pt idx="1844">
                  <c:v>34555</c:v>
                </c:pt>
                <c:pt idx="1845">
                  <c:v>34556</c:v>
                </c:pt>
                <c:pt idx="1846">
                  <c:v>34557</c:v>
                </c:pt>
                <c:pt idx="1847">
                  <c:v>34558</c:v>
                </c:pt>
                <c:pt idx="1848">
                  <c:v>34559</c:v>
                </c:pt>
                <c:pt idx="1849">
                  <c:v>34560</c:v>
                </c:pt>
                <c:pt idx="1850">
                  <c:v>34561</c:v>
                </c:pt>
                <c:pt idx="1851">
                  <c:v>34562</c:v>
                </c:pt>
                <c:pt idx="1852">
                  <c:v>34563</c:v>
                </c:pt>
                <c:pt idx="1853">
                  <c:v>34564</c:v>
                </c:pt>
                <c:pt idx="1854">
                  <c:v>34565</c:v>
                </c:pt>
                <c:pt idx="1855">
                  <c:v>34566</c:v>
                </c:pt>
                <c:pt idx="1856">
                  <c:v>34567</c:v>
                </c:pt>
                <c:pt idx="1857">
                  <c:v>34568</c:v>
                </c:pt>
                <c:pt idx="1858">
                  <c:v>34569</c:v>
                </c:pt>
                <c:pt idx="1859">
                  <c:v>34570</c:v>
                </c:pt>
                <c:pt idx="1860">
                  <c:v>34571</c:v>
                </c:pt>
                <c:pt idx="1861">
                  <c:v>34572</c:v>
                </c:pt>
                <c:pt idx="1862">
                  <c:v>34573</c:v>
                </c:pt>
                <c:pt idx="1863">
                  <c:v>34574</c:v>
                </c:pt>
                <c:pt idx="1864">
                  <c:v>34575</c:v>
                </c:pt>
                <c:pt idx="1865">
                  <c:v>34576</c:v>
                </c:pt>
                <c:pt idx="1866">
                  <c:v>34577</c:v>
                </c:pt>
                <c:pt idx="1867">
                  <c:v>34578</c:v>
                </c:pt>
                <c:pt idx="1868">
                  <c:v>34579</c:v>
                </c:pt>
                <c:pt idx="1869">
                  <c:v>34580</c:v>
                </c:pt>
                <c:pt idx="1870">
                  <c:v>34581</c:v>
                </c:pt>
                <c:pt idx="1871">
                  <c:v>34582</c:v>
                </c:pt>
                <c:pt idx="1872">
                  <c:v>34583</c:v>
                </c:pt>
                <c:pt idx="1873">
                  <c:v>34584</c:v>
                </c:pt>
                <c:pt idx="1874">
                  <c:v>34585</c:v>
                </c:pt>
                <c:pt idx="1875">
                  <c:v>34586</c:v>
                </c:pt>
                <c:pt idx="1876">
                  <c:v>34587</c:v>
                </c:pt>
                <c:pt idx="1877">
                  <c:v>34588</c:v>
                </c:pt>
                <c:pt idx="1878">
                  <c:v>34589</c:v>
                </c:pt>
                <c:pt idx="1879">
                  <c:v>34590</c:v>
                </c:pt>
                <c:pt idx="1880">
                  <c:v>34591</c:v>
                </c:pt>
                <c:pt idx="1881">
                  <c:v>34592</c:v>
                </c:pt>
                <c:pt idx="1882">
                  <c:v>34593</c:v>
                </c:pt>
                <c:pt idx="1883">
                  <c:v>34594</c:v>
                </c:pt>
                <c:pt idx="1884">
                  <c:v>34595</c:v>
                </c:pt>
                <c:pt idx="1885">
                  <c:v>34596</c:v>
                </c:pt>
                <c:pt idx="1886">
                  <c:v>34597</c:v>
                </c:pt>
                <c:pt idx="1887">
                  <c:v>34598</c:v>
                </c:pt>
                <c:pt idx="1888">
                  <c:v>34599</c:v>
                </c:pt>
                <c:pt idx="1889">
                  <c:v>34600</c:v>
                </c:pt>
                <c:pt idx="1890">
                  <c:v>34601</c:v>
                </c:pt>
                <c:pt idx="1891">
                  <c:v>34602</c:v>
                </c:pt>
                <c:pt idx="1892">
                  <c:v>34603</c:v>
                </c:pt>
                <c:pt idx="1893">
                  <c:v>34604</c:v>
                </c:pt>
                <c:pt idx="1894">
                  <c:v>34605</c:v>
                </c:pt>
                <c:pt idx="1895">
                  <c:v>34606</c:v>
                </c:pt>
                <c:pt idx="1896">
                  <c:v>34607</c:v>
                </c:pt>
                <c:pt idx="1897">
                  <c:v>34608</c:v>
                </c:pt>
                <c:pt idx="1898">
                  <c:v>34609</c:v>
                </c:pt>
                <c:pt idx="1899">
                  <c:v>34610</c:v>
                </c:pt>
                <c:pt idx="1900">
                  <c:v>34611</c:v>
                </c:pt>
                <c:pt idx="1901">
                  <c:v>34612</c:v>
                </c:pt>
                <c:pt idx="1902">
                  <c:v>34613</c:v>
                </c:pt>
                <c:pt idx="1903">
                  <c:v>34614</c:v>
                </c:pt>
                <c:pt idx="1904">
                  <c:v>34615</c:v>
                </c:pt>
                <c:pt idx="1905">
                  <c:v>34616</c:v>
                </c:pt>
                <c:pt idx="1906">
                  <c:v>34617</c:v>
                </c:pt>
                <c:pt idx="1907">
                  <c:v>34618</c:v>
                </c:pt>
                <c:pt idx="1908">
                  <c:v>34619</c:v>
                </c:pt>
                <c:pt idx="1909">
                  <c:v>34620</c:v>
                </c:pt>
                <c:pt idx="1910">
                  <c:v>34621</c:v>
                </c:pt>
                <c:pt idx="1911">
                  <c:v>34622</c:v>
                </c:pt>
                <c:pt idx="1912">
                  <c:v>34623</c:v>
                </c:pt>
                <c:pt idx="1913">
                  <c:v>34624</c:v>
                </c:pt>
                <c:pt idx="1914">
                  <c:v>34625</c:v>
                </c:pt>
                <c:pt idx="1915">
                  <c:v>34626</c:v>
                </c:pt>
                <c:pt idx="1916">
                  <c:v>34627</c:v>
                </c:pt>
                <c:pt idx="1917">
                  <c:v>34628</c:v>
                </c:pt>
                <c:pt idx="1918">
                  <c:v>34629</c:v>
                </c:pt>
                <c:pt idx="1919">
                  <c:v>34630</c:v>
                </c:pt>
                <c:pt idx="1920">
                  <c:v>34631</c:v>
                </c:pt>
                <c:pt idx="1921">
                  <c:v>34632</c:v>
                </c:pt>
                <c:pt idx="1922">
                  <c:v>34633</c:v>
                </c:pt>
                <c:pt idx="1923">
                  <c:v>34634</c:v>
                </c:pt>
                <c:pt idx="1924">
                  <c:v>34635</c:v>
                </c:pt>
                <c:pt idx="1925">
                  <c:v>34636</c:v>
                </c:pt>
                <c:pt idx="1926">
                  <c:v>34637</c:v>
                </c:pt>
                <c:pt idx="1927">
                  <c:v>34638</c:v>
                </c:pt>
                <c:pt idx="1928">
                  <c:v>34639</c:v>
                </c:pt>
                <c:pt idx="1929">
                  <c:v>34640</c:v>
                </c:pt>
                <c:pt idx="1930">
                  <c:v>34641</c:v>
                </c:pt>
                <c:pt idx="1931">
                  <c:v>34642</c:v>
                </c:pt>
                <c:pt idx="1932">
                  <c:v>34643</c:v>
                </c:pt>
                <c:pt idx="1933">
                  <c:v>34644</c:v>
                </c:pt>
                <c:pt idx="1934">
                  <c:v>34645</c:v>
                </c:pt>
                <c:pt idx="1935">
                  <c:v>34646</c:v>
                </c:pt>
                <c:pt idx="1936">
                  <c:v>34647</c:v>
                </c:pt>
                <c:pt idx="1937">
                  <c:v>34648</c:v>
                </c:pt>
                <c:pt idx="1938">
                  <c:v>34649</c:v>
                </c:pt>
                <c:pt idx="1939">
                  <c:v>34650</c:v>
                </c:pt>
                <c:pt idx="1940">
                  <c:v>34651</c:v>
                </c:pt>
                <c:pt idx="1941">
                  <c:v>34652</c:v>
                </c:pt>
                <c:pt idx="1942">
                  <c:v>34653</c:v>
                </c:pt>
                <c:pt idx="1943">
                  <c:v>34654</c:v>
                </c:pt>
                <c:pt idx="1944">
                  <c:v>34655</c:v>
                </c:pt>
                <c:pt idx="1945">
                  <c:v>34656</c:v>
                </c:pt>
                <c:pt idx="1946">
                  <c:v>34657</c:v>
                </c:pt>
                <c:pt idx="1947">
                  <c:v>34658</c:v>
                </c:pt>
                <c:pt idx="1948">
                  <c:v>34659</c:v>
                </c:pt>
                <c:pt idx="1949">
                  <c:v>34660</c:v>
                </c:pt>
                <c:pt idx="1950">
                  <c:v>34661</c:v>
                </c:pt>
                <c:pt idx="1951">
                  <c:v>34662</c:v>
                </c:pt>
                <c:pt idx="1952">
                  <c:v>34663</c:v>
                </c:pt>
                <c:pt idx="1953">
                  <c:v>34664</c:v>
                </c:pt>
                <c:pt idx="1954">
                  <c:v>34665</c:v>
                </c:pt>
                <c:pt idx="1955">
                  <c:v>34666</c:v>
                </c:pt>
                <c:pt idx="1956">
                  <c:v>34667</c:v>
                </c:pt>
                <c:pt idx="1957">
                  <c:v>34668</c:v>
                </c:pt>
                <c:pt idx="1958">
                  <c:v>34669</c:v>
                </c:pt>
                <c:pt idx="1959">
                  <c:v>34670</c:v>
                </c:pt>
                <c:pt idx="1960">
                  <c:v>34671</c:v>
                </c:pt>
                <c:pt idx="1961">
                  <c:v>34672</c:v>
                </c:pt>
                <c:pt idx="1962">
                  <c:v>34673</c:v>
                </c:pt>
                <c:pt idx="1963">
                  <c:v>34674</c:v>
                </c:pt>
                <c:pt idx="1964">
                  <c:v>34675</c:v>
                </c:pt>
                <c:pt idx="1965">
                  <c:v>34676</c:v>
                </c:pt>
                <c:pt idx="1966">
                  <c:v>34677</c:v>
                </c:pt>
                <c:pt idx="1967">
                  <c:v>34678</c:v>
                </c:pt>
                <c:pt idx="1968">
                  <c:v>34679</c:v>
                </c:pt>
                <c:pt idx="1969">
                  <c:v>34680</c:v>
                </c:pt>
                <c:pt idx="1970">
                  <c:v>34681</c:v>
                </c:pt>
                <c:pt idx="1971">
                  <c:v>34682</c:v>
                </c:pt>
                <c:pt idx="1972">
                  <c:v>34683</c:v>
                </c:pt>
                <c:pt idx="1973">
                  <c:v>34684</c:v>
                </c:pt>
                <c:pt idx="1974">
                  <c:v>34685</c:v>
                </c:pt>
                <c:pt idx="1975">
                  <c:v>34686</c:v>
                </c:pt>
                <c:pt idx="1976">
                  <c:v>34687</c:v>
                </c:pt>
                <c:pt idx="1977">
                  <c:v>34688</c:v>
                </c:pt>
                <c:pt idx="1978">
                  <c:v>34689</c:v>
                </c:pt>
                <c:pt idx="1979">
                  <c:v>34690</c:v>
                </c:pt>
                <c:pt idx="1980">
                  <c:v>34691</c:v>
                </c:pt>
                <c:pt idx="1981">
                  <c:v>34692</c:v>
                </c:pt>
                <c:pt idx="1982">
                  <c:v>34693</c:v>
                </c:pt>
                <c:pt idx="1983">
                  <c:v>34694</c:v>
                </c:pt>
                <c:pt idx="1984">
                  <c:v>34695</c:v>
                </c:pt>
                <c:pt idx="1985">
                  <c:v>34696</c:v>
                </c:pt>
                <c:pt idx="1986">
                  <c:v>34697</c:v>
                </c:pt>
                <c:pt idx="1987">
                  <c:v>34698</c:v>
                </c:pt>
                <c:pt idx="1988">
                  <c:v>34699</c:v>
                </c:pt>
                <c:pt idx="1989">
                  <c:v>34700</c:v>
                </c:pt>
                <c:pt idx="1990">
                  <c:v>34701</c:v>
                </c:pt>
                <c:pt idx="1991">
                  <c:v>34702</c:v>
                </c:pt>
                <c:pt idx="1992">
                  <c:v>34703</c:v>
                </c:pt>
                <c:pt idx="1993">
                  <c:v>34704</c:v>
                </c:pt>
                <c:pt idx="1994">
                  <c:v>34705</c:v>
                </c:pt>
                <c:pt idx="1995">
                  <c:v>34706</c:v>
                </c:pt>
                <c:pt idx="1996">
                  <c:v>34707</c:v>
                </c:pt>
                <c:pt idx="1997">
                  <c:v>34708</c:v>
                </c:pt>
                <c:pt idx="1998">
                  <c:v>34709</c:v>
                </c:pt>
                <c:pt idx="1999">
                  <c:v>34710</c:v>
                </c:pt>
                <c:pt idx="2000">
                  <c:v>34711</c:v>
                </c:pt>
                <c:pt idx="2001">
                  <c:v>34712</c:v>
                </c:pt>
                <c:pt idx="2002">
                  <c:v>34713</c:v>
                </c:pt>
                <c:pt idx="2003">
                  <c:v>34714</c:v>
                </c:pt>
                <c:pt idx="2004">
                  <c:v>34715</c:v>
                </c:pt>
                <c:pt idx="2005">
                  <c:v>34716</c:v>
                </c:pt>
                <c:pt idx="2006">
                  <c:v>34717</c:v>
                </c:pt>
                <c:pt idx="2007">
                  <c:v>34718</c:v>
                </c:pt>
                <c:pt idx="2008">
                  <c:v>34719</c:v>
                </c:pt>
                <c:pt idx="2009">
                  <c:v>34720</c:v>
                </c:pt>
                <c:pt idx="2010">
                  <c:v>34721</c:v>
                </c:pt>
                <c:pt idx="2011">
                  <c:v>34722</c:v>
                </c:pt>
                <c:pt idx="2012">
                  <c:v>34723</c:v>
                </c:pt>
                <c:pt idx="2013">
                  <c:v>34724</c:v>
                </c:pt>
                <c:pt idx="2014">
                  <c:v>34725</c:v>
                </c:pt>
                <c:pt idx="2015">
                  <c:v>34726</c:v>
                </c:pt>
                <c:pt idx="2016">
                  <c:v>34727</c:v>
                </c:pt>
                <c:pt idx="2017">
                  <c:v>34728</c:v>
                </c:pt>
                <c:pt idx="2018">
                  <c:v>34729</c:v>
                </c:pt>
                <c:pt idx="2019">
                  <c:v>34730</c:v>
                </c:pt>
                <c:pt idx="2020">
                  <c:v>34731</c:v>
                </c:pt>
                <c:pt idx="2021">
                  <c:v>34732</c:v>
                </c:pt>
                <c:pt idx="2022">
                  <c:v>34733</c:v>
                </c:pt>
                <c:pt idx="2023">
                  <c:v>34734</c:v>
                </c:pt>
                <c:pt idx="2024">
                  <c:v>34735</c:v>
                </c:pt>
                <c:pt idx="2025">
                  <c:v>34736</c:v>
                </c:pt>
                <c:pt idx="2026">
                  <c:v>34737</c:v>
                </c:pt>
                <c:pt idx="2027">
                  <c:v>34738</c:v>
                </c:pt>
                <c:pt idx="2028">
                  <c:v>34739</c:v>
                </c:pt>
                <c:pt idx="2029">
                  <c:v>34740</c:v>
                </c:pt>
                <c:pt idx="2030">
                  <c:v>34741</c:v>
                </c:pt>
                <c:pt idx="2031">
                  <c:v>34742</c:v>
                </c:pt>
                <c:pt idx="2032">
                  <c:v>34743</c:v>
                </c:pt>
                <c:pt idx="2033">
                  <c:v>34744</c:v>
                </c:pt>
                <c:pt idx="2034">
                  <c:v>34745</c:v>
                </c:pt>
                <c:pt idx="2035">
                  <c:v>34746</c:v>
                </c:pt>
                <c:pt idx="2036">
                  <c:v>34747</c:v>
                </c:pt>
                <c:pt idx="2037">
                  <c:v>34748</c:v>
                </c:pt>
                <c:pt idx="2038">
                  <c:v>34749</c:v>
                </c:pt>
                <c:pt idx="2039">
                  <c:v>34750</c:v>
                </c:pt>
                <c:pt idx="2040">
                  <c:v>34751</c:v>
                </c:pt>
                <c:pt idx="2041">
                  <c:v>34752</c:v>
                </c:pt>
                <c:pt idx="2042">
                  <c:v>34753</c:v>
                </c:pt>
                <c:pt idx="2043">
                  <c:v>34754</c:v>
                </c:pt>
                <c:pt idx="2044">
                  <c:v>34755</c:v>
                </c:pt>
                <c:pt idx="2045">
                  <c:v>34756</c:v>
                </c:pt>
                <c:pt idx="2046">
                  <c:v>34757</c:v>
                </c:pt>
                <c:pt idx="2047">
                  <c:v>34758</c:v>
                </c:pt>
                <c:pt idx="2048">
                  <c:v>34759</c:v>
                </c:pt>
                <c:pt idx="2049">
                  <c:v>34760</c:v>
                </c:pt>
                <c:pt idx="2050">
                  <c:v>34761</c:v>
                </c:pt>
                <c:pt idx="2051">
                  <c:v>34762</c:v>
                </c:pt>
                <c:pt idx="2052">
                  <c:v>34763</c:v>
                </c:pt>
                <c:pt idx="2053">
                  <c:v>34764</c:v>
                </c:pt>
                <c:pt idx="2054">
                  <c:v>34765</c:v>
                </c:pt>
                <c:pt idx="2055">
                  <c:v>34766</c:v>
                </c:pt>
                <c:pt idx="2056">
                  <c:v>34767</c:v>
                </c:pt>
                <c:pt idx="2057">
                  <c:v>34768</c:v>
                </c:pt>
                <c:pt idx="2058">
                  <c:v>34769</c:v>
                </c:pt>
                <c:pt idx="2059">
                  <c:v>34770</c:v>
                </c:pt>
                <c:pt idx="2060">
                  <c:v>34771</c:v>
                </c:pt>
                <c:pt idx="2061">
                  <c:v>34772</c:v>
                </c:pt>
                <c:pt idx="2062">
                  <c:v>34773</c:v>
                </c:pt>
                <c:pt idx="2063">
                  <c:v>34774</c:v>
                </c:pt>
                <c:pt idx="2064">
                  <c:v>34775</c:v>
                </c:pt>
                <c:pt idx="2065">
                  <c:v>34776</c:v>
                </c:pt>
                <c:pt idx="2066">
                  <c:v>34777</c:v>
                </c:pt>
                <c:pt idx="2067">
                  <c:v>34778</c:v>
                </c:pt>
                <c:pt idx="2068">
                  <c:v>34779</c:v>
                </c:pt>
                <c:pt idx="2069">
                  <c:v>34780</c:v>
                </c:pt>
                <c:pt idx="2070">
                  <c:v>34781</c:v>
                </c:pt>
                <c:pt idx="2071">
                  <c:v>34782</c:v>
                </c:pt>
                <c:pt idx="2072">
                  <c:v>34783</c:v>
                </c:pt>
                <c:pt idx="2073">
                  <c:v>34784</c:v>
                </c:pt>
                <c:pt idx="2074">
                  <c:v>34785</c:v>
                </c:pt>
                <c:pt idx="2075">
                  <c:v>34786</c:v>
                </c:pt>
                <c:pt idx="2076">
                  <c:v>34787</c:v>
                </c:pt>
                <c:pt idx="2077">
                  <c:v>34788</c:v>
                </c:pt>
                <c:pt idx="2078">
                  <c:v>34789</c:v>
                </c:pt>
                <c:pt idx="2079">
                  <c:v>34790</c:v>
                </c:pt>
                <c:pt idx="2080">
                  <c:v>34791</c:v>
                </c:pt>
                <c:pt idx="2081">
                  <c:v>34792</c:v>
                </c:pt>
                <c:pt idx="2082">
                  <c:v>34793</c:v>
                </c:pt>
                <c:pt idx="2083">
                  <c:v>34794</c:v>
                </c:pt>
                <c:pt idx="2084">
                  <c:v>34795</c:v>
                </c:pt>
                <c:pt idx="2085">
                  <c:v>34796</c:v>
                </c:pt>
                <c:pt idx="2086">
                  <c:v>34797</c:v>
                </c:pt>
                <c:pt idx="2087">
                  <c:v>34798</c:v>
                </c:pt>
                <c:pt idx="2088">
                  <c:v>34799</c:v>
                </c:pt>
                <c:pt idx="2089">
                  <c:v>34800</c:v>
                </c:pt>
                <c:pt idx="2090">
                  <c:v>34801</c:v>
                </c:pt>
                <c:pt idx="2091">
                  <c:v>34802</c:v>
                </c:pt>
                <c:pt idx="2092">
                  <c:v>34803</c:v>
                </c:pt>
                <c:pt idx="2093">
                  <c:v>34804</c:v>
                </c:pt>
                <c:pt idx="2094">
                  <c:v>34805</c:v>
                </c:pt>
                <c:pt idx="2095">
                  <c:v>34806</c:v>
                </c:pt>
                <c:pt idx="2096">
                  <c:v>34807</c:v>
                </c:pt>
                <c:pt idx="2097">
                  <c:v>34808</c:v>
                </c:pt>
                <c:pt idx="2098">
                  <c:v>34809</c:v>
                </c:pt>
                <c:pt idx="2099">
                  <c:v>34810</c:v>
                </c:pt>
                <c:pt idx="2100">
                  <c:v>34811</c:v>
                </c:pt>
                <c:pt idx="2101">
                  <c:v>34812</c:v>
                </c:pt>
                <c:pt idx="2102">
                  <c:v>34813</c:v>
                </c:pt>
                <c:pt idx="2103">
                  <c:v>34814</c:v>
                </c:pt>
                <c:pt idx="2104">
                  <c:v>34815</c:v>
                </c:pt>
                <c:pt idx="2105">
                  <c:v>34816</c:v>
                </c:pt>
                <c:pt idx="2106">
                  <c:v>34817</c:v>
                </c:pt>
                <c:pt idx="2107">
                  <c:v>34818</c:v>
                </c:pt>
                <c:pt idx="2108">
                  <c:v>34819</c:v>
                </c:pt>
                <c:pt idx="2109">
                  <c:v>34820</c:v>
                </c:pt>
                <c:pt idx="2110">
                  <c:v>34821</c:v>
                </c:pt>
                <c:pt idx="2111">
                  <c:v>34822</c:v>
                </c:pt>
                <c:pt idx="2112">
                  <c:v>34823</c:v>
                </c:pt>
                <c:pt idx="2113">
                  <c:v>34824</c:v>
                </c:pt>
                <c:pt idx="2114">
                  <c:v>34825</c:v>
                </c:pt>
                <c:pt idx="2115">
                  <c:v>34826</c:v>
                </c:pt>
                <c:pt idx="2116">
                  <c:v>34827</c:v>
                </c:pt>
                <c:pt idx="2117">
                  <c:v>34828</c:v>
                </c:pt>
                <c:pt idx="2118">
                  <c:v>34829</c:v>
                </c:pt>
                <c:pt idx="2119">
                  <c:v>34830</c:v>
                </c:pt>
                <c:pt idx="2120">
                  <c:v>34831</c:v>
                </c:pt>
                <c:pt idx="2121">
                  <c:v>34832</c:v>
                </c:pt>
                <c:pt idx="2122">
                  <c:v>34833</c:v>
                </c:pt>
                <c:pt idx="2123">
                  <c:v>34834</c:v>
                </c:pt>
                <c:pt idx="2124">
                  <c:v>34835</c:v>
                </c:pt>
                <c:pt idx="2125">
                  <c:v>34836</c:v>
                </c:pt>
                <c:pt idx="2126">
                  <c:v>34837</c:v>
                </c:pt>
                <c:pt idx="2127">
                  <c:v>34838</c:v>
                </c:pt>
                <c:pt idx="2128">
                  <c:v>34839</c:v>
                </c:pt>
                <c:pt idx="2129">
                  <c:v>34840</c:v>
                </c:pt>
                <c:pt idx="2130">
                  <c:v>34841</c:v>
                </c:pt>
                <c:pt idx="2131">
                  <c:v>34842</c:v>
                </c:pt>
                <c:pt idx="2132">
                  <c:v>34843</c:v>
                </c:pt>
                <c:pt idx="2133">
                  <c:v>34844</c:v>
                </c:pt>
                <c:pt idx="2134">
                  <c:v>34845</c:v>
                </c:pt>
                <c:pt idx="2135">
                  <c:v>34846</c:v>
                </c:pt>
                <c:pt idx="2136">
                  <c:v>34847</c:v>
                </c:pt>
                <c:pt idx="2137">
                  <c:v>34848</c:v>
                </c:pt>
                <c:pt idx="2138">
                  <c:v>34849</c:v>
                </c:pt>
                <c:pt idx="2139">
                  <c:v>34850</c:v>
                </c:pt>
                <c:pt idx="2140">
                  <c:v>34851</c:v>
                </c:pt>
                <c:pt idx="2141">
                  <c:v>34852</c:v>
                </c:pt>
                <c:pt idx="2142">
                  <c:v>34853</c:v>
                </c:pt>
                <c:pt idx="2143">
                  <c:v>34854</c:v>
                </c:pt>
                <c:pt idx="2144">
                  <c:v>34855</c:v>
                </c:pt>
                <c:pt idx="2145">
                  <c:v>34856</c:v>
                </c:pt>
                <c:pt idx="2146">
                  <c:v>34857</c:v>
                </c:pt>
                <c:pt idx="2147">
                  <c:v>34858</c:v>
                </c:pt>
                <c:pt idx="2148">
                  <c:v>34859</c:v>
                </c:pt>
                <c:pt idx="2149">
                  <c:v>34860</c:v>
                </c:pt>
                <c:pt idx="2150">
                  <c:v>34861</c:v>
                </c:pt>
                <c:pt idx="2151">
                  <c:v>34862</c:v>
                </c:pt>
                <c:pt idx="2152">
                  <c:v>34863</c:v>
                </c:pt>
                <c:pt idx="2153">
                  <c:v>34864</c:v>
                </c:pt>
                <c:pt idx="2154">
                  <c:v>34865</c:v>
                </c:pt>
                <c:pt idx="2155">
                  <c:v>34866</c:v>
                </c:pt>
                <c:pt idx="2156">
                  <c:v>34867</c:v>
                </c:pt>
                <c:pt idx="2157">
                  <c:v>34868</c:v>
                </c:pt>
                <c:pt idx="2158">
                  <c:v>34869</c:v>
                </c:pt>
                <c:pt idx="2159">
                  <c:v>34870</c:v>
                </c:pt>
                <c:pt idx="2160">
                  <c:v>34871</c:v>
                </c:pt>
                <c:pt idx="2161">
                  <c:v>34872</c:v>
                </c:pt>
                <c:pt idx="2162">
                  <c:v>34873</c:v>
                </c:pt>
                <c:pt idx="2163">
                  <c:v>34874</c:v>
                </c:pt>
                <c:pt idx="2164">
                  <c:v>34875</c:v>
                </c:pt>
                <c:pt idx="2165">
                  <c:v>34876</c:v>
                </c:pt>
                <c:pt idx="2166">
                  <c:v>34877</c:v>
                </c:pt>
                <c:pt idx="2167">
                  <c:v>34878</c:v>
                </c:pt>
                <c:pt idx="2168">
                  <c:v>34879</c:v>
                </c:pt>
                <c:pt idx="2169">
                  <c:v>34880</c:v>
                </c:pt>
                <c:pt idx="2170">
                  <c:v>34881</c:v>
                </c:pt>
                <c:pt idx="2171">
                  <c:v>34882</c:v>
                </c:pt>
                <c:pt idx="2172">
                  <c:v>34883</c:v>
                </c:pt>
                <c:pt idx="2173">
                  <c:v>34884</c:v>
                </c:pt>
                <c:pt idx="2174">
                  <c:v>34885</c:v>
                </c:pt>
                <c:pt idx="2175">
                  <c:v>34886</c:v>
                </c:pt>
                <c:pt idx="2176">
                  <c:v>34887</c:v>
                </c:pt>
                <c:pt idx="2177">
                  <c:v>34888</c:v>
                </c:pt>
                <c:pt idx="2178">
                  <c:v>34889</c:v>
                </c:pt>
                <c:pt idx="2179">
                  <c:v>34890</c:v>
                </c:pt>
                <c:pt idx="2180">
                  <c:v>34891</c:v>
                </c:pt>
                <c:pt idx="2181">
                  <c:v>34892</c:v>
                </c:pt>
                <c:pt idx="2182">
                  <c:v>34893</c:v>
                </c:pt>
                <c:pt idx="2183">
                  <c:v>34894</c:v>
                </c:pt>
                <c:pt idx="2184">
                  <c:v>34895</c:v>
                </c:pt>
                <c:pt idx="2185">
                  <c:v>34896</c:v>
                </c:pt>
                <c:pt idx="2186">
                  <c:v>34897</c:v>
                </c:pt>
                <c:pt idx="2187">
                  <c:v>34898</c:v>
                </c:pt>
                <c:pt idx="2188">
                  <c:v>34899</c:v>
                </c:pt>
                <c:pt idx="2189">
                  <c:v>34900</c:v>
                </c:pt>
                <c:pt idx="2190">
                  <c:v>34901</c:v>
                </c:pt>
                <c:pt idx="2191">
                  <c:v>34902</c:v>
                </c:pt>
                <c:pt idx="2192">
                  <c:v>34903</c:v>
                </c:pt>
                <c:pt idx="2193">
                  <c:v>34904</c:v>
                </c:pt>
                <c:pt idx="2194">
                  <c:v>34905</c:v>
                </c:pt>
                <c:pt idx="2195">
                  <c:v>34906</c:v>
                </c:pt>
                <c:pt idx="2196">
                  <c:v>34907</c:v>
                </c:pt>
                <c:pt idx="2197">
                  <c:v>34908</c:v>
                </c:pt>
                <c:pt idx="2198">
                  <c:v>34909</c:v>
                </c:pt>
                <c:pt idx="2199">
                  <c:v>34910</c:v>
                </c:pt>
                <c:pt idx="2200">
                  <c:v>34911</c:v>
                </c:pt>
                <c:pt idx="2201">
                  <c:v>34912</c:v>
                </c:pt>
                <c:pt idx="2202">
                  <c:v>34913</c:v>
                </c:pt>
                <c:pt idx="2203">
                  <c:v>34914</c:v>
                </c:pt>
                <c:pt idx="2204">
                  <c:v>34915</c:v>
                </c:pt>
                <c:pt idx="2205">
                  <c:v>34916</c:v>
                </c:pt>
                <c:pt idx="2206">
                  <c:v>34917</c:v>
                </c:pt>
                <c:pt idx="2207">
                  <c:v>34918</c:v>
                </c:pt>
                <c:pt idx="2208">
                  <c:v>34919</c:v>
                </c:pt>
                <c:pt idx="2209">
                  <c:v>34920</c:v>
                </c:pt>
                <c:pt idx="2210">
                  <c:v>34921</c:v>
                </c:pt>
                <c:pt idx="2211">
                  <c:v>34922</c:v>
                </c:pt>
                <c:pt idx="2212">
                  <c:v>34923</c:v>
                </c:pt>
                <c:pt idx="2213">
                  <c:v>34924</c:v>
                </c:pt>
                <c:pt idx="2214">
                  <c:v>34925</c:v>
                </c:pt>
                <c:pt idx="2215">
                  <c:v>34926</c:v>
                </c:pt>
                <c:pt idx="2216">
                  <c:v>34927</c:v>
                </c:pt>
                <c:pt idx="2217">
                  <c:v>34928</c:v>
                </c:pt>
                <c:pt idx="2218">
                  <c:v>34929</c:v>
                </c:pt>
                <c:pt idx="2219">
                  <c:v>34930</c:v>
                </c:pt>
                <c:pt idx="2220">
                  <c:v>34931</c:v>
                </c:pt>
                <c:pt idx="2221">
                  <c:v>34932</c:v>
                </c:pt>
                <c:pt idx="2222">
                  <c:v>34933</c:v>
                </c:pt>
                <c:pt idx="2223">
                  <c:v>34934</c:v>
                </c:pt>
                <c:pt idx="2224">
                  <c:v>34935</c:v>
                </c:pt>
                <c:pt idx="2225">
                  <c:v>34936</c:v>
                </c:pt>
                <c:pt idx="2226">
                  <c:v>34937</c:v>
                </c:pt>
                <c:pt idx="2227">
                  <c:v>34938</c:v>
                </c:pt>
                <c:pt idx="2228">
                  <c:v>34939</c:v>
                </c:pt>
                <c:pt idx="2229">
                  <c:v>34940</c:v>
                </c:pt>
                <c:pt idx="2230">
                  <c:v>34941</c:v>
                </c:pt>
                <c:pt idx="2231">
                  <c:v>34942</c:v>
                </c:pt>
                <c:pt idx="2232">
                  <c:v>34943</c:v>
                </c:pt>
                <c:pt idx="2233">
                  <c:v>34944</c:v>
                </c:pt>
                <c:pt idx="2234">
                  <c:v>34945</c:v>
                </c:pt>
                <c:pt idx="2235">
                  <c:v>34946</c:v>
                </c:pt>
                <c:pt idx="2236">
                  <c:v>34947</c:v>
                </c:pt>
                <c:pt idx="2237">
                  <c:v>34948</c:v>
                </c:pt>
                <c:pt idx="2238">
                  <c:v>34949</c:v>
                </c:pt>
                <c:pt idx="2239">
                  <c:v>34950</c:v>
                </c:pt>
                <c:pt idx="2240">
                  <c:v>34951</c:v>
                </c:pt>
                <c:pt idx="2241">
                  <c:v>34952</c:v>
                </c:pt>
                <c:pt idx="2242">
                  <c:v>34953</c:v>
                </c:pt>
                <c:pt idx="2243">
                  <c:v>34954</c:v>
                </c:pt>
                <c:pt idx="2244">
                  <c:v>34955</c:v>
                </c:pt>
                <c:pt idx="2245">
                  <c:v>34956</c:v>
                </c:pt>
                <c:pt idx="2246">
                  <c:v>34957</c:v>
                </c:pt>
                <c:pt idx="2247">
                  <c:v>34958</c:v>
                </c:pt>
                <c:pt idx="2248">
                  <c:v>34959</c:v>
                </c:pt>
                <c:pt idx="2249">
                  <c:v>34960</c:v>
                </c:pt>
                <c:pt idx="2250">
                  <c:v>34961</c:v>
                </c:pt>
                <c:pt idx="2251">
                  <c:v>34962</c:v>
                </c:pt>
                <c:pt idx="2252">
                  <c:v>34963</c:v>
                </c:pt>
                <c:pt idx="2253">
                  <c:v>34964</c:v>
                </c:pt>
                <c:pt idx="2254">
                  <c:v>34965</c:v>
                </c:pt>
                <c:pt idx="2255">
                  <c:v>34966</c:v>
                </c:pt>
                <c:pt idx="2256">
                  <c:v>34967</c:v>
                </c:pt>
                <c:pt idx="2257">
                  <c:v>34968</c:v>
                </c:pt>
                <c:pt idx="2258">
                  <c:v>34969</c:v>
                </c:pt>
                <c:pt idx="2259">
                  <c:v>34970</c:v>
                </c:pt>
                <c:pt idx="2260">
                  <c:v>34971</c:v>
                </c:pt>
                <c:pt idx="2261">
                  <c:v>34972</c:v>
                </c:pt>
                <c:pt idx="2262">
                  <c:v>34973</c:v>
                </c:pt>
                <c:pt idx="2263">
                  <c:v>34974</c:v>
                </c:pt>
                <c:pt idx="2264">
                  <c:v>34975</c:v>
                </c:pt>
                <c:pt idx="2265">
                  <c:v>34976</c:v>
                </c:pt>
                <c:pt idx="2266">
                  <c:v>34977</c:v>
                </c:pt>
                <c:pt idx="2267">
                  <c:v>34978</c:v>
                </c:pt>
                <c:pt idx="2268">
                  <c:v>34979</c:v>
                </c:pt>
                <c:pt idx="2269">
                  <c:v>34980</c:v>
                </c:pt>
                <c:pt idx="2270">
                  <c:v>34981</c:v>
                </c:pt>
                <c:pt idx="2271">
                  <c:v>34982</c:v>
                </c:pt>
                <c:pt idx="2272">
                  <c:v>34983</c:v>
                </c:pt>
                <c:pt idx="2273">
                  <c:v>34984</c:v>
                </c:pt>
                <c:pt idx="2274">
                  <c:v>34985</c:v>
                </c:pt>
                <c:pt idx="2275">
                  <c:v>34986</c:v>
                </c:pt>
                <c:pt idx="2276">
                  <c:v>34987</c:v>
                </c:pt>
                <c:pt idx="2277">
                  <c:v>34988</c:v>
                </c:pt>
                <c:pt idx="2278">
                  <c:v>34989</c:v>
                </c:pt>
                <c:pt idx="2279">
                  <c:v>34990</c:v>
                </c:pt>
                <c:pt idx="2280">
                  <c:v>34991</c:v>
                </c:pt>
                <c:pt idx="2281">
                  <c:v>34992</c:v>
                </c:pt>
                <c:pt idx="2282">
                  <c:v>34993</c:v>
                </c:pt>
                <c:pt idx="2283">
                  <c:v>34994</c:v>
                </c:pt>
                <c:pt idx="2284">
                  <c:v>34995</c:v>
                </c:pt>
                <c:pt idx="2285">
                  <c:v>34996</c:v>
                </c:pt>
                <c:pt idx="2286">
                  <c:v>34997</c:v>
                </c:pt>
                <c:pt idx="2287">
                  <c:v>34998</c:v>
                </c:pt>
                <c:pt idx="2288">
                  <c:v>34999</c:v>
                </c:pt>
                <c:pt idx="2289">
                  <c:v>35000</c:v>
                </c:pt>
                <c:pt idx="2290">
                  <c:v>35001</c:v>
                </c:pt>
                <c:pt idx="2291">
                  <c:v>35002</c:v>
                </c:pt>
                <c:pt idx="2292">
                  <c:v>35003</c:v>
                </c:pt>
                <c:pt idx="2293">
                  <c:v>35004</c:v>
                </c:pt>
                <c:pt idx="2294">
                  <c:v>35005</c:v>
                </c:pt>
                <c:pt idx="2295">
                  <c:v>35006</c:v>
                </c:pt>
                <c:pt idx="2296">
                  <c:v>35007</c:v>
                </c:pt>
                <c:pt idx="2297">
                  <c:v>35008</c:v>
                </c:pt>
                <c:pt idx="2298">
                  <c:v>35009</c:v>
                </c:pt>
                <c:pt idx="2299">
                  <c:v>35010</c:v>
                </c:pt>
                <c:pt idx="2300">
                  <c:v>35011</c:v>
                </c:pt>
                <c:pt idx="2301">
                  <c:v>35012</c:v>
                </c:pt>
                <c:pt idx="2302">
                  <c:v>35013</c:v>
                </c:pt>
                <c:pt idx="2303">
                  <c:v>35014</c:v>
                </c:pt>
                <c:pt idx="2304">
                  <c:v>35015</c:v>
                </c:pt>
                <c:pt idx="2305">
                  <c:v>35016</c:v>
                </c:pt>
                <c:pt idx="2306">
                  <c:v>35017</c:v>
                </c:pt>
                <c:pt idx="2307">
                  <c:v>35018</c:v>
                </c:pt>
                <c:pt idx="2308">
                  <c:v>35019</c:v>
                </c:pt>
                <c:pt idx="2309">
                  <c:v>35020</c:v>
                </c:pt>
                <c:pt idx="2310">
                  <c:v>35021</c:v>
                </c:pt>
                <c:pt idx="2311">
                  <c:v>35022</c:v>
                </c:pt>
                <c:pt idx="2312">
                  <c:v>35023</c:v>
                </c:pt>
                <c:pt idx="2313">
                  <c:v>35024</c:v>
                </c:pt>
                <c:pt idx="2314">
                  <c:v>35025</c:v>
                </c:pt>
                <c:pt idx="2315">
                  <c:v>35026</c:v>
                </c:pt>
                <c:pt idx="2316">
                  <c:v>35027</c:v>
                </c:pt>
                <c:pt idx="2317">
                  <c:v>35028</c:v>
                </c:pt>
                <c:pt idx="2318">
                  <c:v>35029</c:v>
                </c:pt>
                <c:pt idx="2319">
                  <c:v>35030</c:v>
                </c:pt>
                <c:pt idx="2320">
                  <c:v>35031</c:v>
                </c:pt>
                <c:pt idx="2321">
                  <c:v>35032</c:v>
                </c:pt>
                <c:pt idx="2322">
                  <c:v>35033</c:v>
                </c:pt>
                <c:pt idx="2323">
                  <c:v>35034</c:v>
                </c:pt>
                <c:pt idx="2324">
                  <c:v>35035</c:v>
                </c:pt>
                <c:pt idx="2325">
                  <c:v>35036</c:v>
                </c:pt>
                <c:pt idx="2326">
                  <c:v>35037</c:v>
                </c:pt>
                <c:pt idx="2327">
                  <c:v>35038</c:v>
                </c:pt>
                <c:pt idx="2328">
                  <c:v>35039</c:v>
                </c:pt>
                <c:pt idx="2329">
                  <c:v>35040</c:v>
                </c:pt>
                <c:pt idx="2330">
                  <c:v>35041</c:v>
                </c:pt>
                <c:pt idx="2331">
                  <c:v>35042</c:v>
                </c:pt>
                <c:pt idx="2332">
                  <c:v>35043</c:v>
                </c:pt>
                <c:pt idx="2333">
                  <c:v>35044</c:v>
                </c:pt>
                <c:pt idx="2334">
                  <c:v>35045</c:v>
                </c:pt>
                <c:pt idx="2335">
                  <c:v>35046</c:v>
                </c:pt>
                <c:pt idx="2336">
                  <c:v>35047</c:v>
                </c:pt>
                <c:pt idx="2337">
                  <c:v>35048</c:v>
                </c:pt>
                <c:pt idx="2338">
                  <c:v>35049</c:v>
                </c:pt>
                <c:pt idx="2339">
                  <c:v>35050</c:v>
                </c:pt>
                <c:pt idx="2340">
                  <c:v>35051</c:v>
                </c:pt>
                <c:pt idx="2341">
                  <c:v>35052</c:v>
                </c:pt>
                <c:pt idx="2342">
                  <c:v>35053</c:v>
                </c:pt>
                <c:pt idx="2343">
                  <c:v>35054</c:v>
                </c:pt>
                <c:pt idx="2344">
                  <c:v>35055</c:v>
                </c:pt>
                <c:pt idx="2345">
                  <c:v>35056</c:v>
                </c:pt>
                <c:pt idx="2346">
                  <c:v>35057</c:v>
                </c:pt>
                <c:pt idx="2347">
                  <c:v>35058</c:v>
                </c:pt>
                <c:pt idx="2348">
                  <c:v>35059</c:v>
                </c:pt>
                <c:pt idx="2349">
                  <c:v>35060</c:v>
                </c:pt>
                <c:pt idx="2350">
                  <c:v>35061</c:v>
                </c:pt>
                <c:pt idx="2351">
                  <c:v>35062</c:v>
                </c:pt>
                <c:pt idx="2352">
                  <c:v>35063</c:v>
                </c:pt>
                <c:pt idx="2353">
                  <c:v>35064</c:v>
                </c:pt>
                <c:pt idx="2354">
                  <c:v>35065</c:v>
                </c:pt>
                <c:pt idx="2355">
                  <c:v>35066</c:v>
                </c:pt>
                <c:pt idx="2356">
                  <c:v>35067</c:v>
                </c:pt>
                <c:pt idx="2357">
                  <c:v>35068</c:v>
                </c:pt>
                <c:pt idx="2358">
                  <c:v>35069</c:v>
                </c:pt>
                <c:pt idx="2359">
                  <c:v>35070</c:v>
                </c:pt>
                <c:pt idx="2360">
                  <c:v>35071</c:v>
                </c:pt>
                <c:pt idx="2361">
                  <c:v>35072</c:v>
                </c:pt>
                <c:pt idx="2362">
                  <c:v>35073</c:v>
                </c:pt>
                <c:pt idx="2363">
                  <c:v>35074</c:v>
                </c:pt>
                <c:pt idx="2364">
                  <c:v>35075</c:v>
                </c:pt>
                <c:pt idx="2365">
                  <c:v>35076</c:v>
                </c:pt>
                <c:pt idx="2366">
                  <c:v>35077</c:v>
                </c:pt>
                <c:pt idx="2367">
                  <c:v>35078</c:v>
                </c:pt>
                <c:pt idx="2368">
                  <c:v>35079</c:v>
                </c:pt>
                <c:pt idx="2369">
                  <c:v>35080</c:v>
                </c:pt>
                <c:pt idx="2370">
                  <c:v>35081</c:v>
                </c:pt>
                <c:pt idx="2371">
                  <c:v>35082</c:v>
                </c:pt>
                <c:pt idx="2372">
                  <c:v>35083</c:v>
                </c:pt>
                <c:pt idx="2373">
                  <c:v>35084</c:v>
                </c:pt>
                <c:pt idx="2374">
                  <c:v>35085</c:v>
                </c:pt>
                <c:pt idx="2375">
                  <c:v>35086</c:v>
                </c:pt>
                <c:pt idx="2376">
                  <c:v>35087</c:v>
                </c:pt>
                <c:pt idx="2377">
                  <c:v>35088</c:v>
                </c:pt>
                <c:pt idx="2378">
                  <c:v>35089</c:v>
                </c:pt>
                <c:pt idx="2379">
                  <c:v>35090</c:v>
                </c:pt>
                <c:pt idx="2380">
                  <c:v>35091</c:v>
                </c:pt>
                <c:pt idx="2381">
                  <c:v>35092</c:v>
                </c:pt>
                <c:pt idx="2382">
                  <c:v>35093</c:v>
                </c:pt>
                <c:pt idx="2383">
                  <c:v>35094</c:v>
                </c:pt>
                <c:pt idx="2384">
                  <c:v>35095</c:v>
                </c:pt>
                <c:pt idx="2385">
                  <c:v>35096</c:v>
                </c:pt>
                <c:pt idx="2386">
                  <c:v>35097</c:v>
                </c:pt>
                <c:pt idx="2387">
                  <c:v>35098</c:v>
                </c:pt>
                <c:pt idx="2388">
                  <c:v>35099</c:v>
                </c:pt>
                <c:pt idx="2389">
                  <c:v>35100</c:v>
                </c:pt>
                <c:pt idx="2390">
                  <c:v>35101</c:v>
                </c:pt>
                <c:pt idx="2391">
                  <c:v>35102</c:v>
                </c:pt>
                <c:pt idx="2392">
                  <c:v>35103</c:v>
                </c:pt>
                <c:pt idx="2393">
                  <c:v>35104</c:v>
                </c:pt>
                <c:pt idx="2394">
                  <c:v>35105</c:v>
                </c:pt>
                <c:pt idx="2395">
                  <c:v>35106</c:v>
                </c:pt>
                <c:pt idx="2396">
                  <c:v>35107</c:v>
                </c:pt>
                <c:pt idx="2397">
                  <c:v>35108</c:v>
                </c:pt>
                <c:pt idx="2398">
                  <c:v>35109</c:v>
                </c:pt>
                <c:pt idx="2399">
                  <c:v>35110</c:v>
                </c:pt>
                <c:pt idx="2400">
                  <c:v>35111</c:v>
                </c:pt>
                <c:pt idx="2401">
                  <c:v>35112</c:v>
                </c:pt>
                <c:pt idx="2402">
                  <c:v>35113</c:v>
                </c:pt>
                <c:pt idx="2403">
                  <c:v>35114</c:v>
                </c:pt>
                <c:pt idx="2404">
                  <c:v>35115</c:v>
                </c:pt>
                <c:pt idx="2405">
                  <c:v>35116</c:v>
                </c:pt>
                <c:pt idx="2406">
                  <c:v>35117</c:v>
                </c:pt>
                <c:pt idx="2407">
                  <c:v>35118</c:v>
                </c:pt>
                <c:pt idx="2408">
                  <c:v>35119</c:v>
                </c:pt>
                <c:pt idx="2409">
                  <c:v>35120</c:v>
                </c:pt>
                <c:pt idx="2410">
                  <c:v>35121</c:v>
                </c:pt>
                <c:pt idx="2411">
                  <c:v>35122</c:v>
                </c:pt>
                <c:pt idx="2412">
                  <c:v>35123</c:v>
                </c:pt>
                <c:pt idx="2413">
                  <c:v>35124</c:v>
                </c:pt>
                <c:pt idx="2414">
                  <c:v>35125</c:v>
                </c:pt>
                <c:pt idx="2415">
                  <c:v>35126</c:v>
                </c:pt>
                <c:pt idx="2416">
                  <c:v>35127</c:v>
                </c:pt>
                <c:pt idx="2417">
                  <c:v>35128</c:v>
                </c:pt>
                <c:pt idx="2418">
                  <c:v>35129</c:v>
                </c:pt>
                <c:pt idx="2419">
                  <c:v>35130</c:v>
                </c:pt>
                <c:pt idx="2420">
                  <c:v>35131</c:v>
                </c:pt>
                <c:pt idx="2421">
                  <c:v>35132</c:v>
                </c:pt>
                <c:pt idx="2422">
                  <c:v>35133</c:v>
                </c:pt>
                <c:pt idx="2423">
                  <c:v>35134</c:v>
                </c:pt>
                <c:pt idx="2424">
                  <c:v>35135</c:v>
                </c:pt>
                <c:pt idx="2425">
                  <c:v>35136</c:v>
                </c:pt>
                <c:pt idx="2426">
                  <c:v>35137</c:v>
                </c:pt>
                <c:pt idx="2427">
                  <c:v>35138</c:v>
                </c:pt>
                <c:pt idx="2428">
                  <c:v>35139</c:v>
                </c:pt>
                <c:pt idx="2429">
                  <c:v>35140</c:v>
                </c:pt>
                <c:pt idx="2430">
                  <c:v>35141</c:v>
                </c:pt>
                <c:pt idx="2431">
                  <c:v>35142</c:v>
                </c:pt>
                <c:pt idx="2432">
                  <c:v>35143</c:v>
                </c:pt>
                <c:pt idx="2433">
                  <c:v>35144</c:v>
                </c:pt>
                <c:pt idx="2434">
                  <c:v>35145</c:v>
                </c:pt>
                <c:pt idx="2435">
                  <c:v>35146</c:v>
                </c:pt>
                <c:pt idx="2436">
                  <c:v>35147</c:v>
                </c:pt>
                <c:pt idx="2437">
                  <c:v>35148</c:v>
                </c:pt>
                <c:pt idx="2438">
                  <c:v>35149</c:v>
                </c:pt>
                <c:pt idx="2439">
                  <c:v>35150</c:v>
                </c:pt>
                <c:pt idx="2440">
                  <c:v>35151</c:v>
                </c:pt>
                <c:pt idx="2441">
                  <c:v>35152</c:v>
                </c:pt>
                <c:pt idx="2442">
                  <c:v>35153</c:v>
                </c:pt>
                <c:pt idx="2443">
                  <c:v>35154</c:v>
                </c:pt>
                <c:pt idx="2444">
                  <c:v>35155</c:v>
                </c:pt>
                <c:pt idx="2445">
                  <c:v>35156</c:v>
                </c:pt>
                <c:pt idx="2446">
                  <c:v>35157</c:v>
                </c:pt>
                <c:pt idx="2447">
                  <c:v>35158</c:v>
                </c:pt>
                <c:pt idx="2448">
                  <c:v>35159</c:v>
                </c:pt>
                <c:pt idx="2449">
                  <c:v>35160</c:v>
                </c:pt>
                <c:pt idx="2450">
                  <c:v>35161</c:v>
                </c:pt>
                <c:pt idx="2451">
                  <c:v>35162</c:v>
                </c:pt>
                <c:pt idx="2452">
                  <c:v>35163</c:v>
                </c:pt>
                <c:pt idx="2453">
                  <c:v>35164</c:v>
                </c:pt>
                <c:pt idx="2454">
                  <c:v>35165</c:v>
                </c:pt>
                <c:pt idx="2455">
                  <c:v>35166</c:v>
                </c:pt>
                <c:pt idx="2456">
                  <c:v>35167</c:v>
                </c:pt>
                <c:pt idx="2457">
                  <c:v>35168</c:v>
                </c:pt>
                <c:pt idx="2458">
                  <c:v>35169</c:v>
                </c:pt>
                <c:pt idx="2459">
                  <c:v>35170</c:v>
                </c:pt>
                <c:pt idx="2460">
                  <c:v>35171</c:v>
                </c:pt>
                <c:pt idx="2461">
                  <c:v>35172</c:v>
                </c:pt>
                <c:pt idx="2462">
                  <c:v>35173</c:v>
                </c:pt>
                <c:pt idx="2463">
                  <c:v>35174</c:v>
                </c:pt>
                <c:pt idx="2464">
                  <c:v>35175</c:v>
                </c:pt>
                <c:pt idx="2465">
                  <c:v>35176</c:v>
                </c:pt>
                <c:pt idx="2466">
                  <c:v>35177</c:v>
                </c:pt>
                <c:pt idx="2467">
                  <c:v>35178</c:v>
                </c:pt>
                <c:pt idx="2468">
                  <c:v>35179</c:v>
                </c:pt>
                <c:pt idx="2469">
                  <c:v>35180</c:v>
                </c:pt>
                <c:pt idx="2470">
                  <c:v>35181</c:v>
                </c:pt>
                <c:pt idx="2471">
                  <c:v>35182</c:v>
                </c:pt>
                <c:pt idx="2472">
                  <c:v>35183</c:v>
                </c:pt>
                <c:pt idx="2473">
                  <c:v>35184</c:v>
                </c:pt>
                <c:pt idx="2474">
                  <c:v>35185</c:v>
                </c:pt>
                <c:pt idx="2475">
                  <c:v>35186</c:v>
                </c:pt>
                <c:pt idx="2476">
                  <c:v>35187</c:v>
                </c:pt>
                <c:pt idx="2477">
                  <c:v>35188</c:v>
                </c:pt>
                <c:pt idx="2478">
                  <c:v>35189</c:v>
                </c:pt>
                <c:pt idx="2479">
                  <c:v>35190</c:v>
                </c:pt>
                <c:pt idx="2480">
                  <c:v>35191</c:v>
                </c:pt>
                <c:pt idx="2481">
                  <c:v>35192</c:v>
                </c:pt>
                <c:pt idx="2482">
                  <c:v>35193</c:v>
                </c:pt>
                <c:pt idx="2483">
                  <c:v>35194</c:v>
                </c:pt>
                <c:pt idx="2484">
                  <c:v>35195</c:v>
                </c:pt>
                <c:pt idx="2485">
                  <c:v>35196</c:v>
                </c:pt>
                <c:pt idx="2486">
                  <c:v>35197</c:v>
                </c:pt>
                <c:pt idx="2487">
                  <c:v>35198</c:v>
                </c:pt>
                <c:pt idx="2488">
                  <c:v>35199</c:v>
                </c:pt>
                <c:pt idx="2489">
                  <c:v>35200</c:v>
                </c:pt>
                <c:pt idx="2490">
                  <c:v>35201</c:v>
                </c:pt>
                <c:pt idx="2491">
                  <c:v>35202</c:v>
                </c:pt>
                <c:pt idx="2492">
                  <c:v>35203</c:v>
                </c:pt>
                <c:pt idx="2493">
                  <c:v>35204</c:v>
                </c:pt>
                <c:pt idx="2494">
                  <c:v>35205</c:v>
                </c:pt>
                <c:pt idx="2495">
                  <c:v>35206</c:v>
                </c:pt>
                <c:pt idx="2496">
                  <c:v>35207</c:v>
                </c:pt>
                <c:pt idx="2497">
                  <c:v>35208</c:v>
                </c:pt>
                <c:pt idx="2498">
                  <c:v>35209</c:v>
                </c:pt>
                <c:pt idx="2499">
                  <c:v>35210</c:v>
                </c:pt>
                <c:pt idx="2500">
                  <c:v>35211</c:v>
                </c:pt>
                <c:pt idx="2501">
                  <c:v>35212</c:v>
                </c:pt>
                <c:pt idx="2502">
                  <c:v>35213</c:v>
                </c:pt>
                <c:pt idx="2503">
                  <c:v>35214</c:v>
                </c:pt>
                <c:pt idx="2504">
                  <c:v>35215</c:v>
                </c:pt>
                <c:pt idx="2505">
                  <c:v>35216</c:v>
                </c:pt>
                <c:pt idx="2506">
                  <c:v>35217</c:v>
                </c:pt>
                <c:pt idx="2507">
                  <c:v>35218</c:v>
                </c:pt>
                <c:pt idx="2508">
                  <c:v>35219</c:v>
                </c:pt>
                <c:pt idx="2509">
                  <c:v>35220</c:v>
                </c:pt>
                <c:pt idx="2510">
                  <c:v>35221</c:v>
                </c:pt>
                <c:pt idx="2511">
                  <c:v>35222</c:v>
                </c:pt>
                <c:pt idx="2512">
                  <c:v>35223</c:v>
                </c:pt>
                <c:pt idx="2513">
                  <c:v>35224</c:v>
                </c:pt>
                <c:pt idx="2514">
                  <c:v>35225</c:v>
                </c:pt>
                <c:pt idx="2515">
                  <c:v>35226</c:v>
                </c:pt>
                <c:pt idx="2516">
                  <c:v>35227</c:v>
                </c:pt>
                <c:pt idx="2517">
                  <c:v>35228</c:v>
                </c:pt>
                <c:pt idx="2518">
                  <c:v>35229</c:v>
                </c:pt>
                <c:pt idx="2519">
                  <c:v>35230</c:v>
                </c:pt>
                <c:pt idx="2520">
                  <c:v>35231</c:v>
                </c:pt>
                <c:pt idx="2521">
                  <c:v>35232</c:v>
                </c:pt>
                <c:pt idx="2522">
                  <c:v>35233</c:v>
                </c:pt>
                <c:pt idx="2523">
                  <c:v>35234</c:v>
                </c:pt>
                <c:pt idx="2524">
                  <c:v>35235</c:v>
                </c:pt>
                <c:pt idx="2525">
                  <c:v>35236</c:v>
                </c:pt>
                <c:pt idx="2526">
                  <c:v>35237</c:v>
                </c:pt>
                <c:pt idx="2527">
                  <c:v>35238</c:v>
                </c:pt>
                <c:pt idx="2528">
                  <c:v>35239</c:v>
                </c:pt>
                <c:pt idx="2529">
                  <c:v>35240</c:v>
                </c:pt>
                <c:pt idx="2530">
                  <c:v>35241</c:v>
                </c:pt>
                <c:pt idx="2531">
                  <c:v>35242</c:v>
                </c:pt>
                <c:pt idx="2532">
                  <c:v>35243</c:v>
                </c:pt>
                <c:pt idx="2533">
                  <c:v>35244</c:v>
                </c:pt>
                <c:pt idx="2534">
                  <c:v>35245</c:v>
                </c:pt>
                <c:pt idx="2535">
                  <c:v>35246</c:v>
                </c:pt>
                <c:pt idx="2536">
                  <c:v>35247</c:v>
                </c:pt>
                <c:pt idx="2537">
                  <c:v>35248</c:v>
                </c:pt>
                <c:pt idx="2538">
                  <c:v>35249</c:v>
                </c:pt>
                <c:pt idx="2539">
                  <c:v>35250</c:v>
                </c:pt>
                <c:pt idx="2540">
                  <c:v>35251</c:v>
                </c:pt>
                <c:pt idx="2541">
                  <c:v>35252</c:v>
                </c:pt>
                <c:pt idx="2542">
                  <c:v>35253</c:v>
                </c:pt>
                <c:pt idx="2543">
                  <c:v>35254</c:v>
                </c:pt>
                <c:pt idx="2544">
                  <c:v>35255</c:v>
                </c:pt>
                <c:pt idx="2545">
                  <c:v>35256</c:v>
                </c:pt>
                <c:pt idx="2546">
                  <c:v>35257</c:v>
                </c:pt>
                <c:pt idx="2547">
                  <c:v>35258</c:v>
                </c:pt>
                <c:pt idx="2548">
                  <c:v>35259</c:v>
                </c:pt>
                <c:pt idx="2549">
                  <c:v>35260</c:v>
                </c:pt>
                <c:pt idx="2550">
                  <c:v>35261</c:v>
                </c:pt>
                <c:pt idx="2551">
                  <c:v>35262</c:v>
                </c:pt>
                <c:pt idx="2552">
                  <c:v>35263</c:v>
                </c:pt>
                <c:pt idx="2553">
                  <c:v>35264</c:v>
                </c:pt>
                <c:pt idx="2554">
                  <c:v>35265</c:v>
                </c:pt>
                <c:pt idx="2555">
                  <c:v>35266</c:v>
                </c:pt>
                <c:pt idx="2556">
                  <c:v>35267</c:v>
                </c:pt>
                <c:pt idx="2557">
                  <c:v>35268</c:v>
                </c:pt>
                <c:pt idx="2558">
                  <c:v>35269</c:v>
                </c:pt>
                <c:pt idx="2559">
                  <c:v>35270</c:v>
                </c:pt>
                <c:pt idx="2560">
                  <c:v>35271</c:v>
                </c:pt>
                <c:pt idx="2561">
                  <c:v>35272</c:v>
                </c:pt>
                <c:pt idx="2562">
                  <c:v>35273</c:v>
                </c:pt>
                <c:pt idx="2563">
                  <c:v>35274</c:v>
                </c:pt>
                <c:pt idx="2564">
                  <c:v>35275</c:v>
                </c:pt>
                <c:pt idx="2565">
                  <c:v>35276</c:v>
                </c:pt>
                <c:pt idx="2566">
                  <c:v>35277</c:v>
                </c:pt>
                <c:pt idx="2567">
                  <c:v>35278</c:v>
                </c:pt>
                <c:pt idx="2568">
                  <c:v>35279</c:v>
                </c:pt>
                <c:pt idx="2569">
                  <c:v>35280</c:v>
                </c:pt>
                <c:pt idx="2570">
                  <c:v>35281</c:v>
                </c:pt>
                <c:pt idx="2571">
                  <c:v>35282</c:v>
                </c:pt>
                <c:pt idx="2572">
                  <c:v>35283</c:v>
                </c:pt>
                <c:pt idx="2573">
                  <c:v>35284</c:v>
                </c:pt>
                <c:pt idx="2574">
                  <c:v>35285</c:v>
                </c:pt>
                <c:pt idx="2575">
                  <c:v>35286</c:v>
                </c:pt>
                <c:pt idx="2576">
                  <c:v>35287</c:v>
                </c:pt>
                <c:pt idx="2577">
                  <c:v>35288</c:v>
                </c:pt>
                <c:pt idx="2578">
                  <c:v>35289</c:v>
                </c:pt>
                <c:pt idx="2579">
                  <c:v>35290</c:v>
                </c:pt>
                <c:pt idx="2580">
                  <c:v>35291</c:v>
                </c:pt>
                <c:pt idx="2581">
                  <c:v>35292</c:v>
                </c:pt>
                <c:pt idx="2582">
                  <c:v>35293</c:v>
                </c:pt>
                <c:pt idx="2583">
                  <c:v>35294</c:v>
                </c:pt>
                <c:pt idx="2584">
                  <c:v>35295</c:v>
                </c:pt>
                <c:pt idx="2585">
                  <c:v>35296</c:v>
                </c:pt>
                <c:pt idx="2586">
                  <c:v>35297</c:v>
                </c:pt>
                <c:pt idx="2587">
                  <c:v>35298</c:v>
                </c:pt>
                <c:pt idx="2588">
                  <c:v>35299</c:v>
                </c:pt>
                <c:pt idx="2589">
                  <c:v>35300</c:v>
                </c:pt>
                <c:pt idx="2590">
                  <c:v>35301</c:v>
                </c:pt>
                <c:pt idx="2591">
                  <c:v>35302</c:v>
                </c:pt>
                <c:pt idx="2592">
                  <c:v>35303</c:v>
                </c:pt>
                <c:pt idx="2593">
                  <c:v>35304</c:v>
                </c:pt>
                <c:pt idx="2594">
                  <c:v>35305</c:v>
                </c:pt>
                <c:pt idx="2595">
                  <c:v>35306</c:v>
                </c:pt>
                <c:pt idx="2596">
                  <c:v>35307</c:v>
                </c:pt>
                <c:pt idx="2597">
                  <c:v>35308</c:v>
                </c:pt>
                <c:pt idx="2598">
                  <c:v>35309</c:v>
                </c:pt>
                <c:pt idx="2599">
                  <c:v>35310</c:v>
                </c:pt>
                <c:pt idx="2600">
                  <c:v>35311</c:v>
                </c:pt>
                <c:pt idx="2601">
                  <c:v>35312</c:v>
                </c:pt>
                <c:pt idx="2602">
                  <c:v>35313</c:v>
                </c:pt>
                <c:pt idx="2603">
                  <c:v>35314</c:v>
                </c:pt>
                <c:pt idx="2604">
                  <c:v>35315</c:v>
                </c:pt>
                <c:pt idx="2605">
                  <c:v>35316</c:v>
                </c:pt>
                <c:pt idx="2606">
                  <c:v>35317</c:v>
                </c:pt>
                <c:pt idx="2607">
                  <c:v>35318</c:v>
                </c:pt>
                <c:pt idx="2608">
                  <c:v>35319</c:v>
                </c:pt>
                <c:pt idx="2609">
                  <c:v>35320</c:v>
                </c:pt>
                <c:pt idx="2610">
                  <c:v>35321</c:v>
                </c:pt>
                <c:pt idx="2611">
                  <c:v>35322</c:v>
                </c:pt>
                <c:pt idx="2612">
                  <c:v>35323</c:v>
                </c:pt>
                <c:pt idx="2613">
                  <c:v>35324</c:v>
                </c:pt>
                <c:pt idx="2614">
                  <c:v>35325</c:v>
                </c:pt>
                <c:pt idx="2615">
                  <c:v>35326</c:v>
                </c:pt>
                <c:pt idx="2616">
                  <c:v>35327</c:v>
                </c:pt>
                <c:pt idx="2617">
                  <c:v>35328</c:v>
                </c:pt>
                <c:pt idx="2618">
                  <c:v>35329</c:v>
                </c:pt>
                <c:pt idx="2619">
                  <c:v>35330</c:v>
                </c:pt>
                <c:pt idx="2620">
                  <c:v>35331</c:v>
                </c:pt>
                <c:pt idx="2621">
                  <c:v>35332</c:v>
                </c:pt>
                <c:pt idx="2622">
                  <c:v>35333</c:v>
                </c:pt>
                <c:pt idx="2623">
                  <c:v>35334</c:v>
                </c:pt>
                <c:pt idx="2624">
                  <c:v>35335</c:v>
                </c:pt>
                <c:pt idx="2625">
                  <c:v>35336</c:v>
                </c:pt>
                <c:pt idx="2626">
                  <c:v>35337</c:v>
                </c:pt>
                <c:pt idx="2627">
                  <c:v>35338</c:v>
                </c:pt>
                <c:pt idx="2628">
                  <c:v>35339</c:v>
                </c:pt>
                <c:pt idx="2629">
                  <c:v>35340</c:v>
                </c:pt>
                <c:pt idx="2630">
                  <c:v>35341</c:v>
                </c:pt>
                <c:pt idx="2631">
                  <c:v>35342</c:v>
                </c:pt>
                <c:pt idx="2632">
                  <c:v>35343</c:v>
                </c:pt>
                <c:pt idx="2633">
                  <c:v>35344</c:v>
                </c:pt>
                <c:pt idx="2634">
                  <c:v>35345</c:v>
                </c:pt>
                <c:pt idx="2635">
                  <c:v>35346</c:v>
                </c:pt>
                <c:pt idx="2636">
                  <c:v>35347</c:v>
                </c:pt>
                <c:pt idx="2637">
                  <c:v>35348</c:v>
                </c:pt>
                <c:pt idx="2638">
                  <c:v>35349</c:v>
                </c:pt>
                <c:pt idx="2639">
                  <c:v>35350</c:v>
                </c:pt>
                <c:pt idx="2640">
                  <c:v>35351</c:v>
                </c:pt>
                <c:pt idx="2641">
                  <c:v>35352</c:v>
                </c:pt>
                <c:pt idx="2642">
                  <c:v>35353</c:v>
                </c:pt>
                <c:pt idx="2643">
                  <c:v>35354</c:v>
                </c:pt>
                <c:pt idx="2644">
                  <c:v>35355</c:v>
                </c:pt>
                <c:pt idx="2645">
                  <c:v>35356</c:v>
                </c:pt>
                <c:pt idx="2646">
                  <c:v>35357</c:v>
                </c:pt>
                <c:pt idx="2647">
                  <c:v>35358</c:v>
                </c:pt>
                <c:pt idx="2648">
                  <c:v>35359</c:v>
                </c:pt>
                <c:pt idx="2649">
                  <c:v>35360</c:v>
                </c:pt>
                <c:pt idx="2650">
                  <c:v>35361</c:v>
                </c:pt>
                <c:pt idx="2651">
                  <c:v>35362</c:v>
                </c:pt>
                <c:pt idx="2652">
                  <c:v>35363</c:v>
                </c:pt>
                <c:pt idx="2653">
                  <c:v>35364</c:v>
                </c:pt>
                <c:pt idx="2654">
                  <c:v>35365</c:v>
                </c:pt>
                <c:pt idx="2655">
                  <c:v>35366</c:v>
                </c:pt>
                <c:pt idx="2656">
                  <c:v>35367</c:v>
                </c:pt>
                <c:pt idx="2657">
                  <c:v>35368</c:v>
                </c:pt>
                <c:pt idx="2658">
                  <c:v>35369</c:v>
                </c:pt>
                <c:pt idx="2659">
                  <c:v>35370</c:v>
                </c:pt>
                <c:pt idx="2660">
                  <c:v>35371</c:v>
                </c:pt>
                <c:pt idx="2661">
                  <c:v>35372</c:v>
                </c:pt>
                <c:pt idx="2662">
                  <c:v>35373</c:v>
                </c:pt>
                <c:pt idx="2663">
                  <c:v>35374</c:v>
                </c:pt>
                <c:pt idx="2664">
                  <c:v>35375</c:v>
                </c:pt>
                <c:pt idx="2665">
                  <c:v>35376</c:v>
                </c:pt>
                <c:pt idx="2666">
                  <c:v>35377</c:v>
                </c:pt>
                <c:pt idx="2667">
                  <c:v>35378</c:v>
                </c:pt>
                <c:pt idx="2668">
                  <c:v>35379</c:v>
                </c:pt>
                <c:pt idx="2669">
                  <c:v>35380</c:v>
                </c:pt>
                <c:pt idx="2670">
                  <c:v>35381</c:v>
                </c:pt>
                <c:pt idx="2671">
                  <c:v>35382</c:v>
                </c:pt>
                <c:pt idx="2672">
                  <c:v>35383</c:v>
                </c:pt>
                <c:pt idx="2673">
                  <c:v>35384</c:v>
                </c:pt>
                <c:pt idx="2674">
                  <c:v>35385</c:v>
                </c:pt>
                <c:pt idx="2675">
                  <c:v>35386</c:v>
                </c:pt>
                <c:pt idx="2676">
                  <c:v>35387</c:v>
                </c:pt>
                <c:pt idx="2677">
                  <c:v>35388</c:v>
                </c:pt>
                <c:pt idx="2678">
                  <c:v>35389</c:v>
                </c:pt>
                <c:pt idx="2679">
                  <c:v>35390</c:v>
                </c:pt>
                <c:pt idx="2680">
                  <c:v>35496</c:v>
                </c:pt>
                <c:pt idx="2681">
                  <c:v>35497</c:v>
                </c:pt>
                <c:pt idx="2682">
                  <c:v>35498</c:v>
                </c:pt>
                <c:pt idx="2683">
                  <c:v>35499</c:v>
                </c:pt>
                <c:pt idx="2684">
                  <c:v>35500</c:v>
                </c:pt>
                <c:pt idx="2685">
                  <c:v>35501</c:v>
                </c:pt>
                <c:pt idx="2686">
                  <c:v>35502</c:v>
                </c:pt>
                <c:pt idx="2687">
                  <c:v>35503</c:v>
                </c:pt>
                <c:pt idx="2688">
                  <c:v>35504</c:v>
                </c:pt>
                <c:pt idx="2689">
                  <c:v>35505</c:v>
                </c:pt>
                <c:pt idx="2690">
                  <c:v>35506</c:v>
                </c:pt>
                <c:pt idx="2691">
                  <c:v>35507</c:v>
                </c:pt>
                <c:pt idx="2692">
                  <c:v>35508</c:v>
                </c:pt>
                <c:pt idx="2693">
                  <c:v>35509</c:v>
                </c:pt>
                <c:pt idx="2694">
                  <c:v>35510</c:v>
                </c:pt>
                <c:pt idx="2695">
                  <c:v>35511</c:v>
                </c:pt>
                <c:pt idx="2696">
                  <c:v>35512</c:v>
                </c:pt>
                <c:pt idx="2697">
                  <c:v>35513</c:v>
                </c:pt>
                <c:pt idx="2698">
                  <c:v>35514</c:v>
                </c:pt>
                <c:pt idx="2699">
                  <c:v>35515</c:v>
                </c:pt>
                <c:pt idx="2700">
                  <c:v>35516</c:v>
                </c:pt>
                <c:pt idx="2701">
                  <c:v>35517</c:v>
                </c:pt>
                <c:pt idx="2702">
                  <c:v>35518</c:v>
                </c:pt>
                <c:pt idx="2703">
                  <c:v>35519</c:v>
                </c:pt>
                <c:pt idx="2704">
                  <c:v>35520</c:v>
                </c:pt>
                <c:pt idx="2705">
                  <c:v>35521</c:v>
                </c:pt>
                <c:pt idx="2706">
                  <c:v>35522</c:v>
                </c:pt>
                <c:pt idx="2707">
                  <c:v>35523</c:v>
                </c:pt>
                <c:pt idx="2708">
                  <c:v>35524</c:v>
                </c:pt>
                <c:pt idx="2709">
                  <c:v>35525</c:v>
                </c:pt>
                <c:pt idx="2710">
                  <c:v>35526</c:v>
                </c:pt>
                <c:pt idx="2711">
                  <c:v>35527</c:v>
                </c:pt>
                <c:pt idx="2712">
                  <c:v>35528</c:v>
                </c:pt>
                <c:pt idx="2713">
                  <c:v>35529</c:v>
                </c:pt>
                <c:pt idx="2714">
                  <c:v>35530</c:v>
                </c:pt>
                <c:pt idx="2715">
                  <c:v>35531</c:v>
                </c:pt>
                <c:pt idx="2716">
                  <c:v>35532</c:v>
                </c:pt>
                <c:pt idx="2717">
                  <c:v>35533</c:v>
                </c:pt>
                <c:pt idx="2718">
                  <c:v>35534</c:v>
                </c:pt>
                <c:pt idx="2719">
                  <c:v>35535</c:v>
                </c:pt>
                <c:pt idx="2720">
                  <c:v>35536</c:v>
                </c:pt>
                <c:pt idx="2721">
                  <c:v>35537</c:v>
                </c:pt>
                <c:pt idx="2722">
                  <c:v>35538</c:v>
                </c:pt>
                <c:pt idx="2723">
                  <c:v>35539</c:v>
                </c:pt>
                <c:pt idx="2724">
                  <c:v>35540</c:v>
                </c:pt>
                <c:pt idx="2725">
                  <c:v>35541</c:v>
                </c:pt>
                <c:pt idx="2726">
                  <c:v>35542</c:v>
                </c:pt>
                <c:pt idx="2727">
                  <c:v>35543</c:v>
                </c:pt>
                <c:pt idx="2728">
                  <c:v>35544</c:v>
                </c:pt>
                <c:pt idx="2729">
                  <c:v>35545</c:v>
                </c:pt>
                <c:pt idx="2730">
                  <c:v>35546</c:v>
                </c:pt>
                <c:pt idx="2731">
                  <c:v>35547</c:v>
                </c:pt>
                <c:pt idx="2732">
                  <c:v>35548</c:v>
                </c:pt>
                <c:pt idx="2733">
                  <c:v>35549</c:v>
                </c:pt>
                <c:pt idx="2734">
                  <c:v>35550</c:v>
                </c:pt>
                <c:pt idx="2735">
                  <c:v>35551</c:v>
                </c:pt>
                <c:pt idx="2736">
                  <c:v>35552</c:v>
                </c:pt>
                <c:pt idx="2737">
                  <c:v>35553</c:v>
                </c:pt>
                <c:pt idx="2738">
                  <c:v>35554</c:v>
                </c:pt>
                <c:pt idx="2739">
                  <c:v>35555</c:v>
                </c:pt>
                <c:pt idx="2740">
                  <c:v>35556</c:v>
                </c:pt>
                <c:pt idx="2741">
                  <c:v>35557</c:v>
                </c:pt>
                <c:pt idx="2742">
                  <c:v>35558</c:v>
                </c:pt>
                <c:pt idx="2743">
                  <c:v>35559</c:v>
                </c:pt>
                <c:pt idx="2744">
                  <c:v>35560</c:v>
                </c:pt>
                <c:pt idx="2745">
                  <c:v>35561</c:v>
                </c:pt>
                <c:pt idx="2746">
                  <c:v>35562</c:v>
                </c:pt>
                <c:pt idx="2747">
                  <c:v>35563</c:v>
                </c:pt>
                <c:pt idx="2748">
                  <c:v>35564</c:v>
                </c:pt>
                <c:pt idx="2749">
                  <c:v>35565</c:v>
                </c:pt>
                <c:pt idx="2750">
                  <c:v>35566</c:v>
                </c:pt>
                <c:pt idx="2751">
                  <c:v>35567</c:v>
                </c:pt>
                <c:pt idx="2752">
                  <c:v>35568</c:v>
                </c:pt>
                <c:pt idx="2753">
                  <c:v>35569</c:v>
                </c:pt>
                <c:pt idx="2754">
                  <c:v>35570</c:v>
                </c:pt>
                <c:pt idx="2755">
                  <c:v>35571</c:v>
                </c:pt>
                <c:pt idx="2756">
                  <c:v>35572</c:v>
                </c:pt>
                <c:pt idx="2757">
                  <c:v>35573</c:v>
                </c:pt>
                <c:pt idx="2758">
                  <c:v>35574</c:v>
                </c:pt>
                <c:pt idx="2759">
                  <c:v>35575</c:v>
                </c:pt>
                <c:pt idx="2760">
                  <c:v>35576</c:v>
                </c:pt>
                <c:pt idx="2761">
                  <c:v>35577</c:v>
                </c:pt>
                <c:pt idx="2762">
                  <c:v>35578</c:v>
                </c:pt>
                <c:pt idx="2763">
                  <c:v>35579</c:v>
                </c:pt>
                <c:pt idx="2764">
                  <c:v>35580</c:v>
                </c:pt>
                <c:pt idx="2765">
                  <c:v>35581</c:v>
                </c:pt>
                <c:pt idx="2766">
                  <c:v>35582</c:v>
                </c:pt>
                <c:pt idx="2767">
                  <c:v>35583</c:v>
                </c:pt>
                <c:pt idx="2768">
                  <c:v>35584</c:v>
                </c:pt>
                <c:pt idx="2769">
                  <c:v>35585</c:v>
                </c:pt>
                <c:pt idx="2770">
                  <c:v>35586</c:v>
                </c:pt>
                <c:pt idx="2771">
                  <c:v>35587</c:v>
                </c:pt>
                <c:pt idx="2772">
                  <c:v>35588</c:v>
                </c:pt>
                <c:pt idx="2773">
                  <c:v>35589</c:v>
                </c:pt>
                <c:pt idx="2774">
                  <c:v>35590</c:v>
                </c:pt>
                <c:pt idx="2775">
                  <c:v>35591</c:v>
                </c:pt>
                <c:pt idx="2776">
                  <c:v>35592</c:v>
                </c:pt>
                <c:pt idx="2777">
                  <c:v>35593</c:v>
                </c:pt>
                <c:pt idx="2778">
                  <c:v>35594</c:v>
                </c:pt>
                <c:pt idx="2779">
                  <c:v>35595</c:v>
                </c:pt>
                <c:pt idx="2780">
                  <c:v>35596</c:v>
                </c:pt>
                <c:pt idx="2781">
                  <c:v>35597</c:v>
                </c:pt>
                <c:pt idx="2782">
                  <c:v>35598</c:v>
                </c:pt>
                <c:pt idx="2783">
                  <c:v>35599</c:v>
                </c:pt>
                <c:pt idx="2784">
                  <c:v>35600</c:v>
                </c:pt>
                <c:pt idx="2785">
                  <c:v>35601</c:v>
                </c:pt>
                <c:pt idx="2786">
                  <c:v>35602</c:v>
                </c:pt>
                <c:pt idx="2787">
                  <c:v>35603</c:v>
                </c:pt>
                <c:pt idx="2788">
                  <c:v>35604</c:v>
                </c:pt>
                <c:pt idx="2789">
                  <c:v>35605</c:v>
                </c:pt>
                <c:pt idx="2790">
                  <c:v>35606</c:v>
                </c:pt>
                <c:pt idx="2791">
                  <c:v>35607</c:v>
                </c:pt>
                <c:pt idx="2792">
                  <c:v>35608</c:v>
                </c:pt>
                <c:pt idx="2793">
                  <c:v>35609</c:v>
                </c:pt>
                <c:pt idx="2794">
                  <c:v>35610</c:v>
                </c:pt>
                <c:pt idx="2795">
                  <c:v>35611</c:v>
                </c:pt>
                <c:pt idx="2796">
                  <c:v>35612</c:v>
                </c:pt>
                <c:pt idx="2797">
                  <c:v>35613</c:v>
                </c:pt>
                <c:pt idx="2798">
                  <c:v>35614</c:v>
                </c:pt>
                <c:pt idx="2799">
                  <c:v>35615</c:v>
                </c:pt>
                <c:pt idx="2800">
                  <c:v>35616</c:v>
                </c:pt>
                <c:pt idx="2801">
                  <c:v>35617</c:v>
                </c:pt>
                <c:pt idx="2802">
                  <c:v>35618</c:v>
                </c:pt>
                <c:pt idx="2803">
                  <c:v>35619</c:v>
                </c:pt>
                <c:pt idx="2804">
                  <c:v>35620</c:v>
                </c:pt>
                <c:pt idx="2805">
                  <c:v>35621</c:v>
                </c:pt>
                <c:pt idx="2806">
                  <c:v>35622</c:v>
                </c:pt>
                <c:pt idx="2807">
                  <c:v>35623</c:v>
                </c:pt>
                <c:pt idx="2808">
                  <c:v>35624</c:v>
                </c:pt>
                <c:pt idx="2809">
                  <c:v>35625</c:v>
                </c:pt>
                <c:pt idx="2810">
                  <c:v>35626</c:v>
                </c:pt>
                <c:pt idx="2811">
                  <c:v>35627</c:v>
                </c:pt>
                <c:pt idx="2812">
                  <c:v>35628</c:v>
                </c:pt>
                <c:pt idx="2813">
                  <c:v>35629</c:v>
                </c:pt>
                <c:pt idx="2814">
                  <c:v>35630</c:v>
                </c:pt>
                <c:pt idx="2815">
                  <c:v>35631</c:v>
                </c:pt>
                <c:pt idx="2816">
                  <c:v>35632</c:v>
                </c:pt>
                <c:pt idx="2817">
                  <c:v>35633</c:v>
                </c:pt>
                <c:pt idx="2818">
                  <c:v>35634</c:v>
                </c:pt>
                <c:pt idx="2819">
                  <c:v>35635</c:v>
                </c:pt>
                <c:pt idx="2820">
                  <c:v>35636</c:v>
                </c:pt>
                <c:pt idx="2821">
                  <c:v>35637</c:v>
                </c:pt>
                <c:pt idx="2822">
                  <c:v>35638</c:v>
                </c:pt>
                <c:pt idx="2823">
                  <c:v>35639</c:v>
                </c:pt>
                <c:pt idx="2824">
                  <c:v>35640</c:v>
                </c:pt>
                <c:pt idx="2825">
                  <c:v>35641</c:v>
                </c:pt>
                <c:pt idx="2826">
                  <c:v>35642</c:v>
                </c:pt>
                <c:pt idx="2827">
                  <c:v>35643</c:v>
                </c:pt>
                <c:pt idx="2828">
                  <c:v>35644</c:v>
                </c:pt>
                <c:pt idx="2829">
                  <c:v>35645</c:v>
                </c:pt>
                <c:pt idx="2830">
                  <c:v>35646</c:v>
                </c:pt>
                <c:pt idx="2831">
                  <c:v>35647</c:v>
                </c:pt>
                <c:pt idx="2832">
                  <c:v>35648</c:v>
                </c:pt>
                <c:pt idx="2833">
                  <c:v>35649</c:v>
                </c:pt>
                <c:pt idx="2834">
                  <c:v>35650</c:v>
                </c:pt>
                <c:pt idx="2835">
                  <c:v>35651</c:v>
                </c:pt>
                <c:pt idx="2836">
                  <c:v>35652</c:v>
                </c:pt>
                <c:pt idx="2837">
                  <c:v>35653</c:v>
                </c:pt>
                <c:pt idx="2838">
                  <c:v>35654</c:v>
                </c:pt>
                <c:pt idx="2839">
                  <c:v>35655</c:v>
                </c:pt>
                <c:pt idx="2840">
                  <c:v>35656</c:v>
                </c:pt>
                <c:pt idx="2841">
                  <c:v>35657</c:v>
                </c:pt>
                <c:pt idx="2842">
                  <c:v>35658</c:v>
                </c:pt>
                <c:pt idx="2843">
                  <c:v>35659</c:v>
                </c:pt>
                <c:pt idx="2844">
                  <c:v>35660</c:v>
                </c:pt>
                <c:pt idx="2845">
                  <c:v>35661</c:v>
                </c:pt>
                <c:pt idx="2846">
                  <c:v>35662</c:v>
                </c:pt>
                <c:pt idx="2847">
                  <c:v>35663</c:v>
                </c:pt>
                <c:pt idx="2848">
                  <c:v>35664</c:v>
                </c:pt>
                <c:pt idx="2849">
                  <c:v>35665</c:v>
                </c:pt>
                <c:pt idx="2850">
                  <c:v>35666</c:v>
                </c:pt>
                <c:pt idx="2851">
                  <c:v>35667</c:v>
                </c:pt>
                <c:pt idx="2852">
                  <c:v>35668</c:v>
                </c:pt>
                <c:pt idx="2853">
                  <c:v>35669</c:v>
                </c:pt>
                <c:pt idx="2854">
                  <c:v>35670</c:v>
                </c:pt>
                <c:pt idx="2855">
                  <c:v>35671</c:v>
                </c:pt>
                <c:pt idx="2856">
                  <c:v>35672</c:v>
                </c:pt>
                <c:pt idx="2857">
                  <c:v>35673</c:v>
                </c:pt>
                <c:pt idx="2858">
                  <c:v>35674</c:v>
                </c:pt>
                <c:pt idx="2859">
                  <c:v>35675</c:v>
                </c:pt>
                <c:pt idx="2860">
                  <c:v>35676</c:v>
                </c:pt>
                <c:pt idx="2861">
                  <c:v>35677</c:v>
                </c:pt>
                <c:pt idx="2862">
                  <c:v>35678</c:v>
                </c:pt>
                <c:pt idx="2863">
                  <c:v>35679</c:v>
                </c:pt>
                <c:pt idx="2864">
                  <c:v>35680</c:v>
                </c:pt>
                <c:pt idx="2865">
                  <c:v>35681</c:v>
                </c:pt>
                <c:pt idx="2866">
                  <c:v>35682</c:v>
                </c:pt>
                <c:pt idx="2867">
                  <c:v>35683</c:v>
                </c:pt>
                <c:pt idx="2868">
                  <c:v>35684</c:v>
                </c:pt>
                <c:pt idx="2869">
                  <c:v>35685</c:v>
                </c:pt>
                <c:pt idx="2870">
                  <c:v>35686</c:v>
                </c:pt>
                <c:pt idx="2871">
                  <c:v>35687</c:v>
                </c:pt>
                <c:pt idx="2872">
                  <c:v>35688</c:v>
                </c:pt>
                <c:pt idx="2873">
                  <c:v>35689</c:v>
                </c:pt>
                <c:pt idx="2874">
                  <c:v>35690</c:v>
                </c:pt>
                <c:pt idx="2875">
                  <c:v>35691</c:v>
                </c:pt>
                <c:pt idx="2876">
                  <c:v>35692</c:v>
                </c:pt>
                <c:pt idx="2877">
                  <c:v>35693</c:v>
                </c:pt>
                <c:pt idx="2878">
                  <c:v>35694</c:v>
                </c:pt>
                <c:pt idx="2879">
                  <c:v>35695</c:v>
                </c:pt>
                <c:pt idx="2880">
                  <c:v>35696</c:v>
                </c:pt>
                <c:pt idx="2881">
                  <c:v>35697</c:v>
                </c:pt>
                <c:pt idx="2882">
                  <c:v>35698</c:v>
                </c:pt>
                <c:pt idx="2883">
                  <c:v>35699</c:v>
                </c:pt>
                <c:pt idx="2884">
                  <c:v>35700</c:v>
                </c:pt>
                <c:pt idx="2885">
                  <c:v>35701</c:v>
                </c:pt>
                <c:pt idx="2886">
                  <c:v>35702</c:v>
                </c:pt>
                <c:pt idx="2887">
                  <c:v>35703</c:v>
                </c:pt>
                <c:pt idx="2888">
                  <c:v>35704</c:v>
                </c:pt>
                <c:pt idx="2889">
                  <c:v>35705</c:v>
                </c:pt>
                <c:pt idx="2890">
                  <c:v>35706</c:v>
                </c:pt>
                <c:pt idx="2891">
                  <c:v>35707</c:v>
                </c:pt>
                <c:pt idx="2892">
                  <c:v>35708</c:v>
                </c:pt>
                <c:pt idx="2893">
                  <c:v>35709</c:v>
                </c:pt>
                <c:pt idx="2894">
                  <c:v>35710</c:v>
                </c:pt>
                <c:pt idx="2895">
                  <c:v>35711</c:v>
                </c:pt>
                <c:pt idx="2896">
                  <c:v>35712</c:v>
                </c:pt>
                <c:pt idx="2897">
                  <c:v>35713</c:v>
                </c:pt>
                <c:pt idx="2898">
                  <c:v>35714</c:v>
                </c:pt>
                <c:pt idx="2899">
                  <c:v>35715</c:v>
                </c:pt>
                <c:pt idx="2900">
                  <c:v>35716</c:v>
                </c:pt>
                <c:pt idx="2901">
                  <c:v>35717</c:v>
                </c:pt>
                <c:pt idx="2902">
                  <c:v>35718</c:v>
                </c:pt>
                <c:pt idx="2903">
                  <c:v>35719</c:v>
                </c:pt>
                <c:pt idx="2904">
                  <c:v>35720</c:v>
                </c:pt>
                <c:pt idx="2905">
                  <c:v>35721</c:v>
                </c:pt>
                <c:pt idx="2906">
                  <c:v>35722</c:v>
                </c:pt>
                <c:pt idx="2907">
                  <c:v>35723</c:v>
                </c:pt>
                <c:pt idx="2908">
                  <c:v>35724</c:v>
                </c:pt>
                <c:pt idx="2909">
                  <c:v>35725</c:v>
                </c:pt>
                <c:pt idx="2910">
                  <c:v>35726</c:v>
                </c:pt>
                <c:pt idx="2911">
                  <c:v>35727</c:v>
                </c:pt>
                <c:pt idx="2912">
                  <c:v>35728</c:v>
                </c:pt>
                <c:pt idx="2913">
                  <c:v>35729</c:v>
                </c:pt>
                <c:pt idx="2914">
                  <c:v>35730</c:v>
                </c:pt>
                <c:pt idx="2915">
                  <c:v>35731</c:v>
                </c:pt>
                <c:pt idx="2916">
                  <c:v>35732</c:v>
                </c:pt>
                <c:pt idx="2917">
                  <c:v>35733</c:v>
                </c:pt>
                <c:pt idx="2918">
                  <c:v>35734</c:v>
                </c:pt>
                <c:pt idx="2919">
                  <c:v>35735</c:v>
                </c:pt>
                <c:pt idx="2920">
                  <c:v>35736</c:v>
                </c:pt>
                <c:pt idx="2921">
                  <c:v>35737</c:v>
                </c:pt>
                <c:pt idx="2922">
                  <c:v>35738</c:v>
                </c:pt>
                <c:pt idx="2923">
                  <c:v>35739</c:v>
                </c:pt>
                <c:pt idx="2924">
                  <c:v>35740</c:v>
                </c:pt>
                <c:pt idx="2925">
                  <c:v>35741</c:v>
                </c:pt>
                <c:pt idx="2926">
                  <c:v>35742</c:v>
                </c:pt>
                <c:pt idx="2927">
                  <c:v>35743</c:v>
                </c:pt>
                <c:pt idx="2928">
                  <c:v>35744</c:v>
                </c:pt>
                <c:pt idx="2929">
                  <c:v>35745</c:v>
                </c:pt>
                <c:pt idx="2930">
                  <c:v>35746</c:v>
                </c:pt>
                <c:pt idx="2931">
                  <c:v>35747</c:v>
                </c:pt>
                <c:pt idx="2932">
                  <c:v>35748</c:v>
                </c:pt>
                <c:pt idx="2933">
                  <c:v>35749</c:v>
                </c:pt>
                <c:pt idx="2934">
                  <c:v>35750</c:v>
                </c:pt>
                <c:pt idx="2935">
                  <c:v>35751</c:v>
                </c:pt>
                <c:pt idx="2936">
                  <c:v>35752</c:v>
                </c:pt>
                <c:pt idx="2937">
                  <c:v>35753</c:v>
                </c:pt>
                <c:pt idx="2938">
                  <c:v>35754</c:v>
                </c:pt>
                <c:pt idx="2939">
                  <c:v>35755</c:v>
                </c:pt>
                <c:pt idx="2940">
                  <c:v>35756</c:v>
                </c:pt>
                <c:pt idx="2941">
                  <c:v>35757</c:v>
                </c:pt>
                <c:pt idx="2942">
                  <c:v>35758</c:v>
                </c:pt>
                <c:pt idx="2943">
                  <c:v>35759</c:v>
                </c:pt>
                <c:pt idx="2944">
                  <c:v>35760</c:v>
                </c:pt>
                <c:pt idx="2945">
                  <c:v>35761</c:v>
                </c:pt>
                <c:pt idx="2946">
                  <c:v>35762</c:v>
                </c:pt>
                <c:pt idx="2947">
                  <c:v>35763</c:v>
                </c:pt>
                <c:pt idx="2948">
                  <c:v>35764</c:v>
                </c:pt>
                <c:pt idx="2949">
                  <c:v>35765</c:v>
                </c:pt>
                <c:pt idx="2950">
                  <c:v>35766</c:v>
                </c:pt>
                <c:pt idx="2951">
                  <c:v>35767</c:v>
                </c:pt>
                <c:pt idx="2952">
                  <c:v>35768</c:v>
                </c:pt>
                <c:pt idx="2953">
                  <c:v>35769</c:v>
                </c:pt>
                <c:pt idx="2954">
                  <c:v>35770</c:v>
                </c:pt>
                <c:pt idx="2955">
                  <c:v>35771</c:v>
                </c:pt>
                <c:pt idx="2956">
                  <c:v>35772</c:v>
                </c:pt>
                <c:pt idx="2957">
                  <c:v>35773</c:v>
                </c:pt>
                <c:pt idx="2958">
                  <c:v>35774</c:v>
                </c:pt>
                <c:pt idx="2959">
                  <c:v>35775</c:v>
                </c:pt>
                <c:pt idx="2960">
                  <c:v>35776</c:v>
                </c:pt>
                <c:pt idx="2961">
                  <c:v>35777</c:v>
                </c:pt>
                <c:pt idx="2962">
                  <c:v>35778</c:v>
                </c:pt>
                <c:pt idx="2963">
                  <c:v>35779</c:v>
                </c:pt>
                <c:pt idx="2964">
                  <c:v>35780</c:v>
                </c:pt>
                <c:pt idx="2965">
                  <c:v>35781</c:v>
                </c:pt>
                <c:pt idx="2966">
                  <c:v>35782</c:v>
                </c:pt>
                <c:pt idx="2967">
                  <c:v>35783</c:v>
                </c:pt>
                <c:pt idx="2968">
                  <c:v>35784</c:v>
                </c:pt>
                <c:pt idx="2969">
                  <c:v>35785</c:v>
                </c:pt>
                <c:pt idx="2970">
                  <c:v>35786</c:v>
                </c:pt>
                <c:pt idx="2971">
                  <c:v>35787</c:v>
                </c:pt>
                <c:pt idx="2972">
                  <c:v>35788</c:v>
                </c:pt>
                <c:pt idx="2973">
                  <c:v>35789</c:v>
                </c:pt>
                <c:pt idx="2974">
                  <c:v>35790</c:v>
                </c:pt>
                <c:pt idx="2975">
                  <c:v>35791</c:v>
                </c:pt>
                <c:pt idx="2976">
                  <c:v>35792</c:v>
                </c:pt>
                <c:pt idx="2977">
                  <c:v>35793</c:v>
                </c:pt>
                <c:pt idx="2978">
                  <c:v>35794</c:v>
                </c:pt>
                <c:pt idx="2979">
                  <c:v>35795</c:v>
                </c:pt>
                <c:pt idx="2980">
                  <c:v>35796</c:v>
                </c:pt>
                <c:pt idx="2981">
                  <c:v>35797</c:v>
                </c:pt>
                <c:pt idx="2982">
                  <c:v>35798</c:v>
                </c:pt>
                <c:pt idx="2983">
                  <c:v>35799</c:v>
                </c:pt>
                <c:pt idx="2984">
                  <c:v>35800</c:v>
                </c:pt>
                <c:pt idx="2985">
                  <c:v>35801</c:v>
                </c:pt>
                <c:pt idx="2986">
                  <c:v>35802</c:v>
                </c:pt>
                <c:pt idx="2987">
                  <c:v>35803</c:v>
                </c:pt>
                <c:pt idx="2988">
                  <c:v>35804</c:v>
                </c:pt>
                <c:pt idx="2989">
                  <c:v>35805</c:v>
                </c:pt>
                <c:pt idx="2990">
                  <c:v>35806</c:v>
                </c:pt>
                <c:pt idx="2991">
                  <c:v>35807</c:v>
                </c:pt>
                <c:pt idx="2992">
                  <c:v>35808</c:v>
                </c:pt>
                <c:pt idx="2993">
                  <c:v>35809</c:v>
                </c:pt>
                <c:pt idx="2994">
                  <c:v>35810</c:v>
                </c:pt>
                <c:pt idx="2995">
                  <c:v>35811</c:v>
                </c:pt>
                <c:pt idx="2996">
                  <c:v>35812</c:v>
                </c:pt>
                <c:pt idx="2997">
                  <c:v>35813</c:v>
                </c:pt>
                <c:pt idx="2998">
                  <c:v>35814</c:v>
                </c:pt>
                <c:pt idx="2999">
                  <c:v>35815</c:v>
                </c:pt>
                <c:pt idx="3000">
                  <c:v>35816</c:v>
                </c:pt>
                <c:pt idx="3001">
                  <c:v>35817</c:v>
                </c:pt>
                <c:pt idx="3002">
                  <c:v>35818</c:v>
                </c:pt>
                <c:pt idx="3003">
                  <c:v>35819</c:v>
                </c:pt>
                <c:pt idx="3004">
                  <c:v>35820</c:v>
                </c:pt>
                <c:pt idx="3005">
                  <c:v>35821</c:v>
                </c:pt>
                <c:pt idx="3006">
                  <c:v>35822</c:v>
                </c:pt>
                <c:pt idx="3007">
                  <c:v>35823</c:v>
                </c:pt>
                <c:pt idx="3008">
                  <c:v>35824</c:v>
                </c:pt>
                <c:pt idx="3009">
                  <c:v>35825</c:v>
                </c:pt>
                <c:pt idx="3010">
                  <c:v>35826</c:v>
                </c:pt>
                <c:pt idx="3011">
                  <c:v>35827</c:v>
                </c:pt>
                <c:pt idx="3012">
                  <c:v>35828</c:v>
                </c:pt>
                <c:pt idx="3013">
                  <c:v>35829</c:v>
                </c:pt>
                <c:pt idx="3014">
                  <c:v>35830</c:v>
                </c:pt>
                <c:pt idx="3015">
                  <c:v>35831</c:v>
                </c:pt>
                <c:pt idx="3016">
                  <c:v>35832</c:v>
                </c:pt>
                <c:pt idx="3017">
                  <c:v>35833</c:v>
                </c:pt>
                <c:pt idx="3018">
                  <c:v>35834</c:v>
                </c:pt>
                <c:pt idx="3019">
                  <c:v>35835</c:v>
                </c:pt>
                <c:pt idx="3020">
                  <c:v>35836</c:v>
                </c:pt>
                <c:pt idx="3021">
                  <c:v>35837</c:v>
                </c:pt>
                <c:pt idx="3022">
                  <c:v>35838</c:v>
                </c:pt>
                <c:pt idx="3023">
                  <c:v>35839</c:v>
                </c:pt>
                <c:pt idx="3024">
                  <c:v>35840</c:v>
                </c:pt>
                <c:pt idx="3025">
                  <c:v>35841</c:v>
                </c:pt>
                <c:pt idx="3026">
                  <c:v>35842</c:v>
                </c:pt>
                <c:pt idx="3027">
                  <c:v>35843</c:v>
                </c:pt>
                <c:pt idx="3028">
                  <c:v>35844</c:v>
                </c:pt>
                <c:pt idx="3029">
                  <c:v>35845</c:v>
                </c:pt>
                <c:pt idx="3030">
                  <c:v>35846</c:v>
                </c:pt>
                <c:pt idx="3031">
                  <c:v>35847</c:v>
                </c:pt>
                <c:pt idx="3032">
                  <c:v>35848</c:v>
                </c:pt>
                <c:pt idx="3033">
                  <c:v>35849</c:v>
                </c:pt>
                <c:pt idx="3034">
                  <c:v>35850</c:v>
                </c:pt>
                <c:pt idx="3035">
                  <c:v>35851</c:v>
                </c:pt>
                <c:pt idx="3036">
                  <c:v>35852</c:v>
                </c:pt>
                <c:pt idx="3037">
                  <c:v>35853</c:v>
                </c:pt>
                <c:pt idx="3038">
                  <c:v>35854</c:v>
                </c:pt>
                <c:pt idx="3039">
                  <c:v>35855</c:v>
                </c:pt>
                <c:pt idx="3040">
                  <c:v>35856</c:v>
                </c:pt>
                <c:pt idx="3041">
                  <c:v>35857</c:v>
                </c:pt>
                <c:pt idx="3042">
                  <c:v>35858</c:v>
                </c:pt>
                <c:pt idx="3043">
                  <c:v>35859</c:v>
                </c:pt>
                <c:pt idx="3044">
                  <c:v>35860</c:v>
                </c:pt>
                <c:pt idx="3045">
                  <c:v>35861</c:v>
                </c:pt>
                <c:pt idx="3046">
                  <c:v>35862</c:v>
                </c:pt>
                <c:pt idx="3047">
                  <c:v>35863</c:v>
                </c:pt>
                <c:pt idx="3048">
                  <c:v>35864</c:v>
                </c:pt>
                <c:pt idx="3049">
                  <c:v>35865</c:v>
                </c:pt>
                <c:pt idx="3050">
                  <c:v>35866</c:v>
                </c:pt>
                <c:pt idx="3051">
                  <c:v>35867</c:v>
                </c:pt>
                <c:pt idx="3052">
                  <c:v>35868</c:v>
                </c:pt>
                <c:pt idx="3053">
                  <c:v>35869</c:v>
                </c:pt>
                <c:pt idx="3054">
                  <c:v>35870</c:v>
                </c:pt>
                <c:pt idx="3055">
                  <c:v>35871</c:v>
                </c:pt>
                <c:pt idx="3056">
                  <c:v>35872</c:v>
                </c:pt>
                <c:pt idx="3057">
                  <c:v>35873</c:v>
                </c:pt>
                <c:pt idx="3058">
                  <c:v>35874</c:v>
                </c:pt>
                <c:pt idx="3059">
                  <c:v>35875</c:v>
                </c:pt>
                <c:pt idx="3060">
                  <c:v>35876</c:v>
                </c:pt>
                <c:pt idx="3061">
                  <c:v>35877</c:v>
                </c:pt>
                <c:pt idx="3062">
                  <c:v>35878</c:v>
                </c:pt>
                <c:pt idx="3063">
                  <c:v>35879</c:v>
                </c:pt>
                <c:pt idx="3064">
                  <c:v>35880</c:v>
                </c:pt>
                <c:pt idx="3065">
                  <c:v>35881</c:v>
                </c:pt>
                <c:pt idx="3066">
                  <c:v>35882</c:v>
                </c:pt>
                <c:pt idx="3067">
                  <c:v>35883</c:v>
                </c:pt>
                <c:pt idx="3068">
                  <c:v>35884</c:v>
                </c:pt>
                <c:pt idx="3069">
                  <c:v>35885</c:v>
                </c:pt>
                <c:pt idx="3070">
                  <c:v>35886</c:v>
                </c:pt>
                <c:pt idx="3071">
                  <c:v>35887</c:v>
                </c:pt>
                <c:pt idx="3072">
                  <c:v>35888</c:v>
                </c:pt>
                <c:pt idx="3073">
                  <c:v>35889</c:v>
                </c:pt>
                <c:pt idx="3074">
                  <c:v>35890</c:v>
                </c:pt>
                <c:pt idx="3075">
                  <c:v>35891</c:v>
                </c:pt>
                <c:pt idx="3076">
                  <c:v>35892</c:v>
                </c:pt>
                <c:pt idx="3077">
                  <c:v>35893</c:v>
                </c:pt>
                <c:pt idx="3078">
                  <c:v>35894</c:v>
                </c:pt>
                <c:pt idx="3079">
                  <c:v>35895</c:v>
                </c:pt>
                <c:pt idx="3080">
                  <c:v>35896</c:v>
                </c:pt>
                <c:pt idx="3081">
                  <c:v>35897</c:v>
                </c:pt>
                <c:pt idx="3082">
                  <c:v>35898</c:v>
                </c:pt>
                <c:pt idx="3083">
                  <c:v>35899</c:v>
                </c:pt>
                <c:pt idx="3084">
                  <c:v>35900</c:v>
                </c:pt>
                <c:pt idx="3085">
                  <c:v>35901</c:v>
                </c:pt>
                <c:pt idx="3086">
                  <c:v>35902</c:v>
                </c:pt>
                <c:pt idx="3087">
                  <c:v>35903</c:v>
                </c:pt>
                <c:pt idx="3088">
                  <c:v>35904</c:v>
                </c:pt>
                <c:pt idx="3089">
                  <c:v>35905</c:v>
                </c:pt>
                <c:pt idx="3090">
                  <c:v>35906</c:v>
                </c:pt>
                <c:pt idx="3091">
                  <c:v>35907</c:v>
                </c:pt>
                <c:pt idx="3092">
                  <c:v>35908</c:v>
                </c:pt>
                <c:pt idx="3093">
                  <c:v>35909</c:v>
                </c:pt>
                <c:pt idx="3094">
                  <c:v>35910</c:v>
                </c:pt>
                <c:pt idx="3095">
                  <c:v>35911</c:v>
                </c:pt>
                <c:pt idx="3096">
                  <c:v>35912</c:v>
                </c:pt>
                <c:pt idx="3097">
                  <c:v>35913</c:v>
                </c:pt>
                <c:pt idx="3098">
                  <c:v>35914</c:v>
                </c:pt>
                <c:pt idx="3099">
                  <c:v>35915</c:v>
                </c:pt>
                <c:pt idx="3100">
                  <c:v>35916</c:v>
                </c:pt>
                <c:pt idx="3101">
                  <c:v>35917</c:v>
                </c:pt>
                <c:pt idx="3102">
                  <c:v>35918</c:v>
                </c:pt>
                <c:pt idx="3103">
                  <c:v>35919</c:v>
                </c:pt>
                <c:pt idx="3104">
                  <c:v>35920</c:v>
                </c:pt>
                <c:pt idx="3105">
                  <c:v>35921</c:v>
                </c:pt>
                <c:pt idx="3106">
                  <c:v>35922</c:v>
                </c:pt>
                <c:pt idx="3107">
                  <c:v>35923</c:v>
                </c:pt>
                <c:pt idx="3108">
                  <c:v>35924</c:v>
                </c:pt>
                <c:pt idx="3109">
                  <c:v>35925</c:v>
                </c:pt>
                <c:pt idx="3110">
                  <c:v>35926</c:v>
                </c:pt>
                <c:pt idx="3111">
                  <c:v>35927</c:v>
                </c:pt>
                <c:pt idx="3112">
                  <c:v>35928</c:v>
                </c:pt>
                <c:pt idx="3113">
                  <c:v>35929</c:v>
                </c:pt>
                <c:pt idx="3114">
                  <c:v>35930</c:v>
                </c:pt>
                <c:pt idx="3115">
                  <c:v>35931</c:v>
                </c:pt>
                <c:pt idx="3116">
                  <c:v>35932</c:v>
                </c:pt>
                <c:pt idx="3117">
                  <c:v>35933</c:v>
                </c:pt>
                <c:pt idx="3118">
                  <c:v>35934</c:v>
                </c:pt>
                <c:pt idx="3119">
                  <c:v>35935</c:v>
                </c:pt>
                <c:pt idx="3120">
                  <c:v>35936</c:v>
                </c:pt>
                <c:pt idx="3121">
                  <c:v>35937</c:v>
                </c:pt>
                <c:pt idx="3122">
                  <c:v>35938</c:v>
                </c:pt>
                <c:pt idx="3123">
                  <c:v>35939</c:v>
                </c:pt>
                <c:pt idx="3124">
                  <c:v>35940</c:v>
                </c:pt>
                <c:pt idx="3125">
                  <c:v>35941</c:v>
                </c:pt>
                <c:pt idx="3126">
                  <c:v>35942</c:v>
                </c:pt>
                <c:pt idx="3127">
                  <c:v>35943</c:v>
                </c:pt>
                <c:pt idx="3128">
                  <c:v>35944</c:v>
                </c:pt>
                <c:pt idx="3129">
                  <c:v>35945</c:v>
                </c:pt>
                <c:pt idx="3130">
                  <c:v>35946</c:v>
                </c:pt>
                <c:pt idx="3131">
                  <c:v>35947</c:v>
                </c:pt>
                <c:pt idx="3132">
                  <c:v>35948</c:v>
                </c:pt>
                <c:pt idx="3133">
                  <c:v>35949</c:v>
                </c:pt>
                <c:pt idx="3134">
                  <c:v>35950</c:v>
                </c:pt>
                <c:pt idx="3135">
                  <c:v>35951</c:v>
                </c:pt>
                <c:pt idx="3136">
                  <c:v>35952</c:v>
                </c:pt>
                <c:pt idx="3137">
                  <c:v>35953</c:v>
                </c:pt>
                <c:pt idx="3138">
                  <c:v>35954</c:v>
                </c:pt>
                <c:pt idx="3139">
                  <c:v>35955</c:v>
                </c:pt>
                <c:pt idx="3140">
                  <c:v>35956</c:v>
                </c:pt>
                <c:pt idx="3141">
                  <c:v>35957</c:v>
                </c:pt>
                <c:pt idx="3142">
                  <c:v>35958</c:v>
                </c:pt>
                <c:pt idx="3143">
                  <c:v>35959</c:v>
                </c:pt>
                <c:pt idx="3144">
                  <c:v>35960</c:v>
                </c:pt>
                <c:pt idx="3145">
                  <c:v>35961</c:v>
                </c:pt>
                <c:pt idx="3146">
                  <c:v>35962</c:v>
                </c:pt>
                <c:pt idx="3147">
                  <c:v>35963</c:v>
                </c:pt>
                <c:pt idx="3148">
                  <c:v>35964</c:v>
                </c:pt>
                <c:pt idx="3149">
                  <c:v>35965</c:v>
                </c:pt>
                <c:pt idx="3150">
                  <c:v>35966</c:v>
                </c:pt>
                <c:pt idx="3151">
                  <c:v>35967</c:v>
                </c:pt>
                <c:pt idx="3152">
                  <c:v>35968</c:v>
                </c:pt>
                <c:pt idx="3153">
                  <c:v>35969</c:v>
                </c:pt>
                <c:pt idx="3154">
                  <c:v>35970</c:v>
                </c:pt>
                <c:pt idx="3155">
                  <c:v>35971</c:v>
                </c:pt>
                <c:pt idx="3156">
                  <c:v>35972</c:v>
                </c:pt>
                <c:pt idx="3157">
                  <c:v>35973</c:v>
                </c:pt>
                <c:pt idx="3158">
                  <c:v>35974</c:v>
                </c:pt>
                <c:pt idx="3159">
                  <c:v>35975</c:v>
                </c:pt>
                <c:pt idx="3160">
                  <c:v>35976</c:v>
                </c:pt>
                <c:pt idx="3161">
                  <c:v>35977</c:v>
                </c:pt>
                <c:pt idx="3162">
                  <c:v>35978</c:v>
                </c:pt>
                <c:pt idx="3163">
                  <c:v>35979</c:v>
                </c:pt>
                <c:pt idx="3164">
                  <c:v>35980</c:v>
                </c:pt>
                <c:pt idx="3165">
                  <c:v>35981</c:v>
                </c:pt>
                <c:pt idx="3166">
                  <c:v>35982</c:v>
                </c:pt>
                <c:pt idx="3167">
                  <c:v>35983</c:v>
                </c:pt>
                <c:pt idx="3168">
                  <c:v>35984</c:v>
                </c:pt>
                <c:pt idx="3169">
                  <c:v>35985</c:v>
                </c:pt>
                <c:pt idx="3170">
                  <c:v>35986</c:v>
                </c:pt>
                <c:pt idx="3171">
                  <c:v>35987</c:v>
                </c:pt>
                <c:pt idx="3172">
                  <c:v>35988</c:v>
                </c:pt>
                <c:pt idx="3173">
                  <c:v>35989</c:v>
                </c:pt>
                <c:pt idx="3174">
                  <c:v>35990</c:v>
                </c:pt>
                <c:pt idx="3175">
                  <c:v>35991</c:v>
                </c:pt>
                <c:pt idx="3176">
                  <c:v>35992</c:v>
                </c:pt>
                <c:pt idx="3177">
                  <c:v>35993</c:v>
                </c:pt>
                <c:pt idx="3178">
                  <c:v>35994</c:v>
                </c:pt>
                <c:pt idx="3179">
                  <c:v>35995</c:v>
                </c:pt>
                <c:pt idx="3180">
                  <c:v>35996</c:v>
                </c:pt>
                <c:pt idx="3181">
                  <c:v>35997</c:v>
                </c:pt>
                <c:pt idx="3182">
                  <c:v>35998</c:v>
                </c:pt>
                <c:pt idx="3183">
                  <c:v>35999</c:v>
                </c:pt>
                <c:pt idx="3184">
                  <c:v>36000</c:v>
                </c:pt>
                <c:pt idx="3185">
                  <c:v>36001</c:v>
                </c:pt>
                <c:pt idx="3186">
                  <c:v>36002</c:v>
                </c:pt>
                <c:pt idx="3187">
                  <c:v>36003</c:v>
                </c:pt>
                <c:pt idx="3188">
                  <c:v>36004</c:v>
                </c:pt>
                <c:pt idx="3189">
                  <c:v>36005</c:v>
                </c:pt>
                <c:pt idx="3190">
                  <c:v>36006</c:v>
                </c:pt>
                <c:pt idx="3191">
                  <c:v>36007</c:v>
                </c:pt>
                <c:pt idx="3192">
                  <c:v>36008</c:v>
                </c:pt>
                <c:pt idx="3193">
                  <c:v>36009</c:v>
                </c:pt>
                <c:pt idx="3194">
                  <c:v>36010</c:v>
                </c:pt>
                <c:pt idx="3195">
                  <c:v>36011</c:v>
                </c:pt>
                <c:pt idx="3196">
                  <c:v>36012</c:v>
                </c:pt>
                <c:pt idx="3197">
                  <c:v>36013</c:v>
                </c:pt>
                <c:pt idx="3198">
                  <c:v>36014</c:v>
                </c:pt>
                <c:pt idx="3199">
                  <c:v>36015</c:v>
                </c:pt>
                <c:pt idx="3200">
                  <c:v>36016</c:v>
                </c:pt>
                <c:pt idx="3201">
                  <c:v>36017</c:v>
                </c:pt>
                <c:pt idx="3202">
                  <c:v>36018</c:v>
                </c:pt>
                <c:pt idx="3203">
                  <c:v>36019</c:v>
                </c:pt>
                <c:pt idx="3204">
                  <c:v>36020</c:v>
                </c:pt>
                <c:pt idx="3205">
                  <c:v>36021</c:v>
                </c:pt>
                <c:pt idx="3206">
                  <c:v>36022</c:v>
                </c:pt>
                <c:pt idx="3207">
                  <c:v>36023</c:v>
                </c:pt>
                <c:pt idx="3208">
                  <c:v>36024</c:v>
                </c:pt>
                <c:pt idx="3209">
                  <c:v>36025</c:v>
                </c:pt>
                <c:pt idx="3210">
                  <c:v>36026</c:v>
                </c:pt>
                <c:pt idx="3211">
                  <c:v>36027</c:v>
                </c:pt>
                <c:pt idx="3212">
                  <c:v>36028</c:v>
                </c:pt>
                <c:pt idx="3213">
                  <c:v>36029</c:v>
                </c:pt>
                <c:pt idx="3214">
                  <c:v>36030</c:v>
                </c:pt>
                <c:pt idx="3215">
                  <c:v>36031</c:v>
                </c:pt>
                <c:pt idx="3216">
                  <c:v>36032</c:v>
                </c:pt>
                <c:pt idx="3217">
                  <c:v>36033</c:v>
                </c:pt>
                <c:pt idx="3218">
                  <c:v>36034</c:v>
                </c:pt>
                <c:pt idx="3219">
                  <c:v>36035</c:v>
                </c:pt>
                <c:pt idx="3220">
                  <c:v>36036</c:v>
                </c:pt>
                <c:pt idx="3221">
                  <c:v>36037</c:v>
                </c:pt>
                <c:pt idx="3222">
                  <c:v>36038</c:v>
                </c:pt>
                <c:pt idx="3223">
                  <c:v>36039</c:v>
                </c:pt>
                <c:pt idx="3224">
                  <c:v>36040</c:v>
                </c:pt>
                <c:pt idx="3225">
                  <c:v>36041</c:v>
                </c:pt>
                <c:pt idx="3226">
                  <c:v>36042</c:v>
                </c:pt>
                <c:pt idx="3227">
                  <c:v>36043</c:v>
                </c:pt>
                <c:pt idx="3228">
                  <c:v>36044</c:v>
                </c:pt>
                <c:pt idx="3229">
                  <c:v>36045</c:v>
                </c:pt>
                <c:pt idx="3230">
                  <c:v>36046</c:v>
                </c:pt>
                <c:pt idx="3231">
                  <c:v>36047</c:v>
                </c:pt>
                <c:pt idx="3232">
                  <c:v>36048</c:v>
                </c:pt>
                <c:pt idx="3233">
                  <c:v>36049</c:v>
                </c:pt>
                <c:pt idx="3234">
                  <c:v>36050</c:v>
                </c:pt>
                <c:pt idx="3235">
                  <c:v>36051</c:v>
                </c:pt>
                <c:pt idx="3236">
                  <c:v>36052</c:v>
                </c:pt>
                <c:pt idx="3237">
                  <c:v>36053</c:v>
                </c:pt>
                <c:pt idx="3238">
                  <c:v>36054</c:v>
                </c:pt>
                <c:pt idx="3239">
                  <c:v>36055</c:v>
                </c:pt>
                <c:pt idx="3240">
                  <c:v>36056</c:v>
                </c:pt>
                <c:pt idx="3241">
                  <c:v>36057</c:v>
                </c:pt>
                <c:pt idx="3242">
                  <c:v>36058</c:v>
                </c:pt>
                <c:pt idx="3243">
                  <c:v>36059</c:v>
                </c:pt>
                <c:pt idx="3244">
                  <c:v>36060</c:v>
                </c:pt>
                <c:pt idx="3245">
                  <c:v>36061</c:v>
                </c:pt>
                <c:pt idx="3246">
                  <c:v>36062</c:v>
                </c:pt>
                <c:pt idx="3247">
                  <c:v>36063</c:v>
                </c:pt>
                <c:pt idx="3248">
                  <c:v>36064</c:v>
                </c:pt>
                <c:pt idx="3249">
                  <c:v>36065</c:v>
                </c:pt>
                <c:pt idx="3250">
                  <c:v>36066</c:v>
                </c:pt>
                <c:pt idx="3251">
                  <c:v>36067</c:v>
                </c:pt>
                <c:pt idx="3252">
                  <c:v>36068</c:v>
                </c:pt>
                <c:pt idx="3253">
                  <c:v>36069</c:v>
                </c:pt>
                <c:pt idx="3254">
                  <c:v>36070</c:v>
                </c:pt>
                <c:pt idx="3255">
                  <c:v>36071</c:v>
                </c:pt>
                <c:pt idx="3256">
                  <c:v>36072</c:v>
                </c:pt>
                <c:pt idx="3257">
                  <c:v>36073</c:v>
                </c:pt>
                <c:pt idx="3258">
                  <c:v>36074</c:v>
                </c:pt>
                <c:pt idx="3259">
                  <c:v>36075</c:v>
                </c:pt>
                <c:pt idx="3260">
                  <c:v>36076</c:v>
                </c:pt>
                <c:pt idx="3261">
                  <c:v>36077</c:v>
                </c:pt>
                <c:pt idx="3262">
                  <c:v>36078</c:v>
                </c:pt>
                <c:pt idx="3263">
                  <c:v>36079</c:v>
                </c:pt>
                <c:pt idx="3264">
                  <c:v>36080</c:v>
                </c:pt>
                <c:pt idx="3265">
                  <c:v>36081</c:v>
                </c:pt>
                <c:pt idx="3266">
                  <c:v>36082</c:v>
                </c:pt>
                <c:pt idx="3267">
                  <c:v>36083</c:v>
                </c:pt>
                <c:pt idx="3268">
                  <c:v>36084</c:v>
                </c:pt>
                <c:pt idx="3269">
                  <c:v>36085</c:v>
                </c:pt>
                <c:pt idx="3270">
                  <c:v>36086</c:v>
                </c:pt>
                <c:pt idx="3271">
                  <c:v>36087</c:v>
                </c:pt>
                <c:pt idx="3272">
                  <c:v>36088</c:v>
                </c:pt>
                <c:pt idx="3273">
                  <c:v>36089</c:v>
                </c:pt>
                <c:pt idx="3274">
                  <c:v>36090</c:v>
                </c:pt>
                <c:pt idx="3275">
                  <c:v>36091</c:v>
                </c:pt>
                <c:pt idx="3276">
                  <c:v>36092</c:v>
                </c:pt>
                <c:pt idx="3277">
                  <c:v>36093</c:v>
                </c:pt>
                <c:pt idx="3278">
                  <c:v>36094</c:v>
                </c:pt>
                <c:pt idx="3279">
                  <c:v>36095</c:v>
                </c:pt>
                <c:pt idx="3280">
                  <c:v>36096</c:v>
                </c:pt>
                <c:pt idx="3281">
                  <c:v>36097</c:v>
                </c:pt>
                <c:pt idx="3282">
                  <c:v>36098</c:v>
                </c:pt>
                <c:pt idx="3283">
                  <c:v>36099</c:v>
                </c:pt>
                <c:pt idx="3284">
                  <c:v>36100</c:v>
                </c:pt>
                <c:pt idx="3285">
                  <c:v>36101</c:v>
                </c:pt>
                <c:pt idx="3286">
                  <c:v>36102</c:v>
                </c:pt>
                <c:pt idx="3287">
                  <c:v>36103</c:v>
                </c:pt>
                <c:pt idx="3288">
                  <c:v>36104</c:v>
                </c:pt>
                <c:pt idx="3289">
                  <c:v>36105</c:v>
                </c:pt>
                <c:pt idx="3290">
                  <c:v>36106</c:v>
                </c:pt>
                <c:pt idx="3291">
                  <c:v>36107</c:v>
                </c:pt>
                <c:pt idx="3292">
                  <c:v>36108</c:v>
                </c:pt>
                <c:pt idx="3293">
                  <c:v>36109</c:v>
                </c:pt>
                <c:pt idx="3294">
                  <c:v>36110</c:v>
                </c:pt>
                <c:pt idx="3295">
                  <c:v>36111</c:v>
                </c:pt>
                <c:pt idx="3296">
                  <c:v>36112</c:v>
                </c:pt>
                <c:pt idx="3297">
                  <c:v>36113</c:v>
                </c:pt>
                <c:pt idx="3298">
                  <c:v>36114</c:v>
                </c:pt>
                <c:pt idx="3299">
                  <c:v>36115</c:v>
                </c:pt>
                <c:pt idx="3300">
                  <c:v>36116</c:v>
                </c:pt>
                <c:pt idx="3301">
                  <c:v>36117</c:v>
                </c:pt>
                <c:pt idx="3302">
                  <c:v>36118</c:v>
                </c:pt>
                <c:pt idx="3303">
                  <c:v>36119</c:v>
                </c:pt>
                <c:pt idx="3304">
                  <c:v>36120</c:v>
                </c:pt>
                <c:pt idx="3305">
                  <c:v>36121</c:v>
                </c:pt>
                <c:pt idx="3306">
                  <c:v>36122</c:v>
                </c:pt>
                <c:pt idx="3307">
                  <c:v>36123</c:v>
                </c:pt>
                <c:pt idx="3308">
                  <c:v>36124</c:v>
                </c:pt>
                <c:pt idx="3309">
                  <c:v>36125</c:v>
                </c:pt>
                <c:pt idx="3310">
                  <c:v>36126</c:v>
                </c:pt>
                <c:pt idx="3311">
                  <c:v>36127</c:v>
                </c:pt>
                <c:pt idx="3312">
                  <c:v>36128</c:v>
                </c:pt>
                <c:pt idx="3313">
                  <c:v>36129</c:v>
                </c:pt>
                <c:pt idx="3314">
                  <c:v>36130</c:v>
                </c:pt>
                <c:pt idx="3315">
                  <c:v>36131</c:v>
                </c:pt>
                <c:pt idx="3316">
                  <c:v>36132</c:v>
                </c:pt>
                <c:pt idx="3317">
                  <c:v>36133</c:v>
                </c:pt>
                <c:pt idx="3318">
                  <c:v>36134</c:v>
                </c:pt>
                <c:pt idx="3319">
                  <c:v>36135</c:v>
                </c:pt>
                <c:pt idx="3320">
                  <c:v>36136</c:v>
                </c:pt>
                <c:pt idx="3321">
                  <c:v>36137</c:v>
                </c:pt>
                <c:pt idx="3322">
                  <c:v>36138</c:v>
                </c:pt>
                <c:pt idx="3323">
                  <c:v>36139</c:v>
                </c:pt>
                <c:pt idx="3324">
                  <c:v>36140</c:v>
                </c:pt>
                <c:pt idx="3325">
                  <c:v>36141</c:v>
                </c:pt>
                <c:pt idx="3326">
                  <c:v>36142</c:v>
                </c:pt>
                <c:pt idx="3327">
                  <c:v>36143</c:v>
                </c:pt>
                <c:pt idx="3328">
                  <c:v>36144</c:v>
                </c:pt>
                <c:pt idx="3329">
                  <c:v>36145</c:v>
                </c:pt>
                <c:pt idx="3330">
                  <c:v>36146</c:v>
                </c:pt>
                <c:pt idx="3331">
                  <c:v>36147</c:v>
                </c:pt>
                <c:pt idx="3332">
                  <c:v>36148</c:v>
                </c:pt>
                <c:pt idx="3333">
                  <c:v>36149</c:v>
                </c:pt>
                <c:pt idx="3334">
                  <c:v>36150</c:v>
                </c:pt>
                <c:pt idx="3335">
                  <c:v>36151</c:v>
                </c:pt>
                <c:pt idx="3336">
                  <c:v>36152</c:v>
                </c:pt>
                <c:pt idx="3337">
                  <c:v>36153</c:v>
                </c:pt>
                <c:pt idx="3338">
                  <c:v>36154</c:v>
                </c:pt>
                <c:pt idx="3339">
                  <c:v>36155</c:v>
                </c:pt>
                <c:pt idx="3340">
                  <c:v>36156</c:v>
                </c:pt>
                <c:pt idx="3341">
                  <c:v>36157</c:v>
                </c:pt>
                <c:pt idx="3342">
                  <c:v>36158</c:v>
                </c:pt>
                <c:pt idx="3343">
                  <c:v>36159</c:v>
                </c:pt>
                <c:pt idx="3344">
                  <c:v>36160</c:v>
                </c:pt>
                <c:pt idx="3345">
                  <c:v>36161</c:v>
                </c:pt>
                <c:pt idx="3346">
                  <c:v>36162</c:v>
                </c:pt>
                <c:pt idx="3347">
                  <c:v>36163</c:v>
                </c:pt>
                <c:pt idx="3348">
                  <c:v>36164</c:v>
                </c:pt>
                <c:pt idx="3349">
                  <c:v>36165</c:v>
                </c:pt>
                <c:pt idx="3350">
                  <c:v>36166</c:v>
                </c:pt>
                <c:pt idx="3351">
                  <c:v>36167</c:v>
                </c:pt>
                <c:pt idx="3352">
                  <c:v>36168</c:v>
                </c:pt>
                <c:pt idx="3353">
                  <c:v>36169</c:v>
                </c:pt>
                <c:pt idx="3354">
                  <c:v>36170</c:v>
                </c:pt>
                <c:pt idx="3355">
                  <c:v>36171</c:v>
                </c:pt>
                <c:pt idx="3356">
                  <c:v>36172</c:v>
                </c:pt>
                <c:pt idx="3357">
                  <c:v>36173</c:v>
                </c:pt>
                <c:pt idx="3358">
                  <c:v>36174</c:v>
                </c:pt>
                <c:pt idx="3359">
                  <c:v>36175</c:v>
                </c:pt>
                <c:pt idx="3360">
                  <c:v>36176</c:v>
                </c:pt>
                <c:pt idx="3361">
                  <c:v>36177</c:v>
                </c:pt>
                <c:pt idx="3362">
                  <c:v>36178</c:v>
                </c:pt>
                <c:pt idx="3363">
                  <c:v>36179</c:v>
                </c:pt>
                <c:pt idx="3364">
                  <c:v>36180</c:v>
                </c:pt>
                <c:pt idx="3365">
                  <c:v>36181</c:v>
                </c:pt>
                <c:pt idx="3366">
                  <c:v>36182</c:v>
                </c:pt>
                <c:pt idx="3367">
                  <c:v>36183</c:v>
                </c:pt>
                <c:pt idx="3368">
                  <c:v>36184</c:v>
                </c:pt>
                <c:pt idx="3369">
                  <c:v>36185</c:v>
                </c:pt>
                <c:pt idx="3370">
                  <c:v>36186</c:v>
                </c:pt>
                <c:pt idx="3371">
                  <c:v>36187</c:v>
                </c:pt>
                <c:pt idx="3372">
                  <c:v>36188</c:v>
                </c:pt>
                <c:pt idx="3373">
                  <c:v>36189</c:v>
                </c:pt>
                <c:pt idx="3374">
                  <c:v>36190</c:v>
                </c:pt>
                <c:pt idx="3375">
                  <c:v>36191</c:v>
                </c:pt>
                <c:pt idx="3376">
                  <c:v>36192</c:v>
                </c:pt>
                <c:pt idx="3377">
                  <c:v>36193</c:v>
                </c:pt>
                <c:pt idx="3378">
                  <c:v>36194</c:v>
                </c:pt>
                <c:pt idx="3379">
                  <c:v>36195</c:v>
                </c:pt>
                <c:pt idx="3380">
                  <c:v>36196</c:v>
                </c:pt>
                <c:pt idx="3381">
                  <c:v>36197</c:v>
                </c:pt>
                <c:pt idx="3382">
                  <c:v>36198</c:v>
                </c:pt>
                <c:pt idx="3383">
                  <c:v>36199</c:v>
                </c:pt>
                <c:pt idx="3384">
                  <c:v>36200</c:v>
                </c:pt>
                <c:pt idx="3385">
                  <c:v>36201</c:v>
                </c:pt>
                <c:pt idx="3386">
                  <c:v>36202</c:v>
                </c:pt>
                <c:pt idx="3387">
                  <c:v>36203</c:v>
                </c:pt>
                <c:pt idx="3388">
                  <c:v>36204</c:v>
                </c:pt>
                <c:pt idx="3389">
                  <c:v>36205</c:v>
                </c:pt>
                <c:pt idx="3390">
                  <c:v>36206</c:v>
                </c:pt>
                <c:pt idx="3391">
                  <c:v>36207</c:v>
                </c:pt>
                <c:pt idx="3392">
                  <c:v>36208</c:v>
                </c:pt>
                <c:pt idx="3393">
                  <c:v>36209</c:v>
                </c:pt>
                <c:pt idx="3394">
                  <c:v>36210</c:v>
                </c:pt>
                <c:pt idx="3395">
                  <c:v>36211</c:v>
                </c:pt>
                <c:pt idx="3396">
                  <c:v>36212</c:v>
                </c:pt>
                <c:pt idx="3397">
                  <c:v>36213</c:v>
                </c:pt>
                <c:pt idx="3398">
                  <c:v>36214</c:v>
                </c:pt>
                <c:pt idx="3399">
                  <c:v>36215</c:v>
                </c:pt>
                <c:pt idx="3400">
                  <c:v>36216</c:v>
                </c:pt>
                <c:pt idx="3401">
                  <c:v>36217</c:v>
                </c:pt>
                <c:pt idx="3402">
                  <c:v>36218</c:v>
                </c:pt>
                <c:pt idx="3403">
                  <c:v>36219</c:v>
                </c:pt>
                <c:pt idx="3404">
                  <c:v>36220</c:v>
                </c:pt>
                <c:pt idx="3405">
                  <c:v>36221</c:v>
                </c:pt>
                <c:pt idx="3406">
                  <c:v>36222</c:v>
                </c:pt>
                <c:pt idx="3407">
                  <c:v>36223</c:v>
                </c:pt>
                <c:pt idx="3408">
                  <c:v>36224</c:v>
                </c:pt>
                <c:pt idx="3409">
                  <c:v>36225</c:v>
                </c:pt>
                <c:pt idx="3410">
                  <c:v>36226</c:v>
                </c:pt>
                <c:pt idx="3411">
                  <c:v>36227</c:v>
                </c:pt>
                <c:pt idx="3412">
                  <c:v>36228</c:v>
                </c:pt>
                <c:pt idx="3413">
                  <c:v>36229</c:v>
                </c:pt>
                <c:pt idx="3414">
                  <c:v>36230</c:v>
                </c:pt>
                <c:pt idx="3415">
                  <c:v>36231</c:v>
                </c:pt>
                <c:pt idx="3416">
                  <c:v>36232</c:v>
                </c:pt>
                <c:pt idx="3417">
                  <c:v>36233</c:v>
                </c:pt>
                <c:pt idx="3418">
                  <c:v>36234</c:v>
                </c:pt>
                <c:pt idx="3419">
                  <c:v>36235</c:v>
                </c:pt>
                <c:pt idx="3420">
                  <c:v>36236</c:v>
                </c:pt>
                <c:pt idx="3421">
                  <c:v>36237</c:v>
                </c:pt>
                <c:pt idx="3422">
                  <c:v>36238</c:v>
                </c:pt>
                <c:pt idx="3423">
                  <c:v>36239</c:v>
                </c:pt>
                <c:pt idx="3424">
                  <c:v>36240</c:v>
                </c:pt>
                <c:pt idx="3425">
                  <c:v>36241</c:v>
                </c:pt>
                <c:pt idx="3426">
                  <c:v>36242</c:v>
                </c:pt>
                <c:pt idx="3427">
                  <c:v>36243</c:v>
                </c:pt>
                <c:pt idx="3428">
                  <c:v>36244</c:v>
                </c:pt>
                <c:pt idx="3429">
                  <c:v>36245</c:v>
                </c:pt>
                <c:pt idx="3430">
                  <c:v>36246</c:v>
                </c:pt>
                <c:pt idx="3431">
                  <c:v>36247</c:v>
                </c:pt>
                <c:pt idx="3432">
                  <c:v>36248</c:v>
                </c:pt>
                <c:pt idx="3433">
                  <c:v>36249</c:v>
                </c:pt>
                <c:pt idx="3434">
                  <c:v>36250</c:v>
                </c:pt>
                <c:pt idx="3435">
                  <c:v>36251</c:v>
                </c:pt>
                <c:pt idx="3436">
                  <c:v>36252</c:v>
                </c:pt>
                <c:pt idx="3437">
                  <c:v>36253</c:v>
                </c:pt>
                <c:pt idx="3438">
                  <c:v>36254</c:v>
                </c:pt>
                <c:pt idx="3439">
                  <c:v>36255</c:v>
                </c:pt>
                <c:pt idx="3440">
                  <c:v>36256</c:v>
                </c:pt>
                <c:pt idx="3441">
                  <c:v>36257</c:v>
                </c:pt>
                <c:pt idx="3442">
                  <c:v>36258</c:v>
                </c:pt>
                <c:pt idx="3443">
                  <c:v>36259</c:v>
                </c:pt>
                <c:pt idx="3444">
                  <c:v>36260</c:v>
                </c:pt>
                <c:pt idx="3445">
                  <c:v>36261</c:v>
                </c:pt>
                <c:pt idx="3446">
                  <c:v>36262</c:v>
                </c:pt>
                <c:pt idx="3447">
                  <c:v>36263</c:v>
                </c:pt>
                <c:pt idx="3448">
                  <c:v>36264</c:v>
                </c:pt>
                <c:pt idx="3449">
                  <c:v>36265</c:v>
                </c:pt>
                <c:pt idx="3450">
                  <c:v>36266</c:v>
                </c:pt>
                <c:pt idx="3451">
                  <c:v>36267</c:v>
                </c:pt>
                <c:pt idx="3452">
                  <c:v>36268</c:v>
                </c:pt>
                <c:pt idx="3453">
                  <c:v>36269</c:v>
                </c:pt>
                <c:pt idx="3454">
                  <c:v>36270</c:v>
                </c:pt>
                <c:pt idx="3455">
                  <c:v>36271</c:v>
                </c:pt>
                <c:pt idx="3456">
                  <c:v>36272</c:v>
                </c:pt>
                <c:pt idx="3457">
                  <c:v>36273</c:v>
                </c:pt>
                <c:pt idx="3458">
                  <c:v>36274</c:v>
                </c:pt>
                <c:pt idx="3459">
                  <c:v>36275</c:v>
                </c:pt>
                <c:pt idx="3460">
                  <c:v>36276</c:v>
                </c:pt>
                <c:pt idx="3461">
                  <c:v>36277</c:v>
                </c:pt>
                <c:pt idx="3462">
                  <c:v>36278</c:v>
                </c:pt>
                <c:pt idx="3463">
                  <c:v>36279</c:v>
                </c:pt>
                <c:pt idx="3464">
                  <c:v>36280</c:v>
                </c:pt>
                <c:pt idx="3465">
                  <c:v>36281</c:v>
                </c:pt>
                <c:pt idx="3466">
                  <c:v>36282</c:v>
                </c:pt>
                <c:pt idx="3467">
                  <c:v>36283</c:v>
                </c:pt>
                <c:pt idx="3468">
                  <c:v>36284</c:v>
                </c:pt>
                <c:pt idx="3469">
                  <c:v>36285</c:v>
                </c:pt>
                <c:pt idx="3470">
                  <c:v>36286</c:v>
                </c:pt>
                <c:pt idx="3471">
                  <c:v>36287</c:v>
                </c:pt>
                <c:pt idx="3472">
                  <c:v>36288</c:v>
                </c:pt>
                <c:pt idx="3473">
                  <c:v>36289</c:v>
                </c:pt>
                <c:pt idx="3474">
                  <c:v>36290</c:v>
                </c:pt>
                <c:pt idx="3475">
                  <c:v>36291</c:v>
                </c:pt>
                <c:pt idx="3476">
                  <c:v>36292</c:v>
                </c:pt>
                <c:pt idx="3477">
                  <c:v>36293</c:v>
                </c:pt>
                <c:pt idx="3478">
                  <c:v>36294</c:v>
                </c:pt>
                <c:pt idx="3479">
                  <c:v>36295</c:v>
                </c:pt>
                <c:pt idx="3480">
                  <c:v>36296</c:v>
                </c:pt>
                <c:pt idx="3481">
                  <c:v>36297</c:v>
                </c:pt>
                <c:pt idx="3482">
                  <c:v>36298</c:v>
                </c:pt>
                <c:pt idx="3483">
                  <c:v>36299</c:v>
                </c:pt>
                <c:pt idx="3484">
                  <c:v>36300</c:v>
                </c:pt>
                <c:pt idx="3485">
                  <c:v>36301</c:v>
                </c:pt>
                <c:pt idx="3486">
                  <c:v>36302</c:v>
                </c:pt>
                <c:pt idx="3487">
                  <c:v>36303</c:v>
                </c:pt>
                <c:pt idx="3488">
                  <c:v>36304</c:v>
                </c:pt>
                <c:pt idx="3489">
                  <c:v>36305</c:v>
                </c:pt>
                <c:pt idx="3490">
                  <c:v>36306</c:v>
                </c:pt>
                <c:pt idx="3491">
                  <c:v>36307</c:v>
                </c:pt>
                <c:pt idx="3492">
                  <c:v>36308</c:v>
                </c:pt>
                <c:pt idx="3493">
                  <c:v>36309</c:v>
                </c:pt>
                <c:pt idx="3494">
                  <c:v>36310</c:v>
                </c:pt>
                <c:pt idx="3495">
                  <c:v>36311</c:v>
                </c:pt>
                <c:pt idx="3496">
                  <c:v>36312</c:v>
                </c:pt>
                <c:pt idx="3497">
                  <c:v>36313</c:v>
                </c:pt>
                <c:pt idx="3498">
                  <c:v>36314</c:v>
                </c:pt>
                <c:pt idx="3499">
                  <c:v>36315</c:v>
                </c:pt>
                <c:pt idx="3500">
                  <c:v>36316</c:v>
                </c:pt>
                <c:pt idx="3501">
                  <c:v>36317</c:v>
                </c:pt>
                <c:pt idx="3502">
                  <c:v>36318</c:v>
                </c:pt>
                <c:pt idx="3503">
                  <c:v>36319</c:v>
                </c:pt>
                <c:pt idx="3504">
                  <c:v>36320</c:v>
                </c:pt>
                <c:pt idx="3505">
                  <c:v>36321</c:v>
                </c:pt>
                <c:pt idx="3506">
                  <c:v>36322</c:v>
                </c:pt>
                <c:pt idx="3507">
                  <c:v>36323</c:v>
                </c:pt>
                <c:pt idx="3508">
                  <c:v>36324</c:v>
                </c:pt>
                <c:pt idx="3509">
                  <c:v>36325</c:v>
                </c:pt>
                <c:pt idx="3510">
                  <c:v>36326</c:v>
                </c:pt>
                <c:pt idx="3511">
                  <c:v>36327</c:v>
                </c:pt>
                <c:pt idx="3512">
                  <c:v>36328</c:v>
                </c:pt>
                <c:pt idx="3513">
                  <c:v>36329</c:v>
                </c:pt>
                <c:pt idx="3514">
                  <c:v>36330</c:v>
                </c:pt>
                <c:pt idx="3515">
                  <c:v>36331</c:v>
                </c:pt>
                <c:pt idx="3516">
                  <c:v>36332</c:v>
                </c:pt>
                <c:pt idx="3517">
                  <c:v>36333</c:v>
                </c:pt>
                <c:pt idx="3518">
                  <c:v>36334</c:v>
                </c:pt>
                <c:pt idx="3519">
                  <c:v>36335</c:v>
                </c:pt>
                <c:pt idx="3520">
                  <c:v>36336</c:v>
                </c:pt>
                <c:pt idx="3521">
                  <c:v>36337</c:v>
                </c:pt>
                <c:pt idx="3522">
                  <c:v>36338</c:v>
                </c:pt>
                <c:pt idx="3523">
                  <c:v>36339</c:v>
                </c:pt>
                <c:pt idx="3524">
                  <c:v>36340</c:v>
                </c:pt>
                <c:pt idx="3525">
                  <c:v>36341</c:v>
                </c:pt>
                <c:pt idx="3526">
                  <c:v>36342</c:v>
                </c:pt>
                <c:pt idx="3527">
                  <c:v>36343</c:v>
                </c:pt>
                <c:pt idx="3528">
                  <c:v>36344</c:v>
                </c:pt>
                <c:pt idx="3529">
                  <c:v>36345</c:v>
                </c:pt>
                <c:pt idx="3530">
                  <c:v>36346</c:v>
                </c:pt>
                <c:pt idx="3531">
                  <c:v>36347</c:v>
                </c:pt>
                <c:pt idx="3532">
                  <c:v>36348</c:v>
                </c:pt>
                <c:pt idx="3533">
                  <c:v>36349</c:v>
                </c:pt>
                <c:pt idx="3534">
                  <c:v>36350</c:v>
                </c:pt>
                <c:pt idx="3535">
                  <c:v>36351</c:v>
                </c:pt>
                <c:pt idx="3536">
                  <c:v>36352</c:v>
                </c:pt>
                <c:pt idx="3537">
                  <c:v>36353</c:v>
                </c:pt>
                <c:pt idx="3538">
                  <c:v>36354</c:v>
                </c:pt>
                <c:pt idx="3539">
                  <c:v>36355</c:v>
                </c:pt>
                <c:pt idx="3540">
                  <c:v>36356</c:v>
                </c:pt>
                <c:pt idx="3541">
                  <c:v>36357</c:v>
                </c:pt>
                <c:pt idx="3542">
                  <c:v>36358</c:v>
                </c:pt>
                <c:pt idx="3543">
                  <c:v>36359</c:v>
                </c:pt>
                <c:pt idx="3544">
                  <c:v>36360</c:v>
                </c:pt>
                <c:pt idx="3545">
                  <c:v>36361</c:v>
                </c:pt>
                <c:pt idx="3546">
                  <c:v>36362</c:v>
                </c:pt>
                <c:pt idx="3547">
                  <c:v>36363</c:v>
                </c:pt>
                <c:pt idx="3548">
                  <c:v>36364</c:v>
                </c:pt>
                <c:pt idx="3549">
                  <c:v>36365</c:v>
                </c:pt>
                <c:pt idx="3550">
                  <c:v>36366</c:v>
                </c:pt>
                <c:pt idx="3551">
                  <c:v>36367</c:v>
                </c:pt>
                <c:pt idx="3552">
                  <c:v>36368</c:v>
                </c:pt>
                <c:pt idx="3553">
                  <c:v>36369</c:v>
                </c:pt>
                <c:pt idx="3554">
                  <c:v>36370</c:v>
                </c:pt>
                <c:pt idx="3555">
                  <c:v>36371</c:v>
                </c:pt>
                <c:pt idx="3556">
                  <c:v>36372</c:v>
                </c:pt>
                <c:pt idx="3557">
                  <c:v>36373</c:v>
                </c:pt>
                <c:pt idx="3558">
                  <c:v>36374</c:v>
                </c:pt>
                <c:pt idx="3559">
                  <c:v>36375</c:v>
                </c:pt>
                <c:pt idx="3560">
                  <c:v>36376</c:v>
                </c:pt>
                <c:pt idx="3561">
                  <c:v>36377</c:v>
                </c:pt>
                <c:pt idx="3562">
                  <c:v>36378</c:v>
                </c:pt>
                <c:pt idx="3563">
                  <c:v>36379</c:v>
                </c:pt>
                <c:pt idx="3564">
                  <c:v>36380</c:v>
                </c:pt>
                <c:pt idx="3565">
                  <c:v>36381</c:v>
                </c:pt>
                <c:pt idx="3566">
                  <c:v>36382</c:v>
                </c:pt>
                <c:pt idx="3567">
                  <c:v>36383</c:v>
                </c:pt>
                <c:pt idx="3568">
                  <c:v>36384</c:v>
                </c:pt>
                <c:pt idx="3569">
                  <c:v>36385</c:v>
                </c:pt>
                <c:pt idx="3570">
                  <c:v>36386</c:v>
                </c:pt>
                <c:pt idx="3571">
                  <c:v>36387</c:v>
                </c:pt>
                <c:pt idx="3572">
                  <c:v>36388</c:v>
                </c:pt>
                <c:pt idx="3573">
                  <c:v>36389</c:v>
                </c:pt>
                <c:pt idx="3574">
                  <c:v>36390</c:v>
                </c:pt>
                <c:pt idx="3575">
                  <c:v>36391</c:v>
                </c:pt>
                <c:pt idx="3576">
                  <c:v>36392</c:v>
                </c:pt>
                <c:pt idx="3577">
                  <c:v>36393</c:v>
                </c:pt>
                <c:pt idx="3578">
                  <c:v>36394</c:v>
                </c:pt>
                <c:pt idx="3579">
                  <c:v>36395</c:v>
                </c:pt>
                <c:pt idx="3580">
                  <c:v>36396</c:v>
                </c:pt>
                <c:pt idx="3581">
                  <c:v>36397</c:v>
                </c:pt>
                <c:pt idx="3582">
                  <c:v>36398</c:v>
                </c:pt>
                <c:pt idx="3583">
                  <c:v>36399</c:v>
                </c:pt>
                <c:pt idx="3584">
                  <c:v>36400</c:v>
                </c:pt>
                <c:pt idx="3585">
                  <c:v>36401</c:v>
                </c:pt>
                <c:pt idx="3586">
                  <c:v>36402</c:v>
                </c:pt>
                <c:pt idx="3587">
                  <c:v>36403</c:v>
                </c:pt>
                <c:pt idx="3588">
                  <c:v>36404</c:v>
                </c:pt>
                <c:pt idx="3589">
                  <c:v>36405</c:v>
                </c:pt>
                <c:pt idx="3590">
                  <c:v>36406</c:v>
                </c:pt>
                <c:pt idx="3591">
                  <c:v>36407</c:v>
                </c:pt>
                <c:pt idx="3592">
                  <c:v>36408</c:v>
                </c:pt>
                <c:pt idx="3593">
                  <c:v>36409</c:v>
                </c:pt>
                <c:pt idx="3594">
                  <c:v>36410</c:v>
                </c:pt>
                <c:pt idx="3595">
                  <c:v>36411</c:v>
                </c:pt>
                <c:pt idx="3596">
                  <c:v>36412</c:v>
                </c:pt>
                <c:pt idx="3597">
                  <c:v>36413</c:v>
                </c:pt>
                <c:pt idx="3598">
                  <c:v>36414</c:v>
                </c:pt>
                <c:pt idx="3599">
                  <c:v>36415</c:v>
                </c:pt>
                <c:pt idx="3600">
                  <c:v>36416</c:v>
                </c:pt>
                <c:pt idx="3601">
                  <c:v>36417</c:v>
                </c:pt>
                <c:pt idx="3602">
                  <c:v>36418</c:v>
                </c:pt>
                <c:pt idx="3603">
                  <c:v>36419</c:v>
                </c:pt>
                <c:pt idx="3604">
                  <c:v>36420</c:v>
                </c:pt>
                <c:pt idx="3605">
                  <c:v>36421</c:v>
                </c:pt>
                <c:pt idx="3606">
                  <c:v>36422</c:v>
                </c:pt>
                <c:pt idx="3607">
                  <c:v>36423</c:v>
                </c:pt>
                <c:pt idx="3608">
                  <c:v>36424</c:v>
                </c:pt>
                <c:pt idx="3609">
                  <c:v>36425</c:v>
                </c:pt>
                <c:pt idx="3610">
                  <c:v>36426</c:v>
                </c:pt>
                <c:pt idx="3611">
                  <c:v>36427</c:v>
                </c:pt>
                <c:pt idx="3612">
                  <c:v>36428</c:v>
                </c:pt>
                <c:pt idx="3613">
                  <c:v>36429</c:v>
                </c:pt>
                <c:pt idx="3614">
                  <c:v>36430</c:v>
                </c:pt>
                <c:pt idx="3615">
                  <c:v>36431</c:v>
                </c:pt>
                <c:pt idx="3616">
                  <c:v>36432</c:v>
                </c:pt>
                <c:pt idx="3617">
                  <c:v>36433</c:v>
                </c:pt>
                <c:pt idx="3618">
                  <c:v>36434</c:v>
                </c:pt>
                <c:pt idx="3619">
                  <c:v>36435</c:v>
                </c:pt>
                <c:pt idx="3620">
                  <c:v>36436</c:v>
                </c:pt>
                <c:pt idx="3621">
                  <c:v>36437</c:v>
                </c:pt>
                <c:pt idx="3622">
                  <c:v>36438</c:v>
                </c:pt>
                <c:pt idx="3623">
                  <c:v>36439</c:v>
                </c:pt>
                <c:pt idx="3624">
                  <c:v>36440</c:v>
                </c:pt>
                <c:pt idx="3625">
                  <c:v>36441</c:v>
                </c:pt>
                <c:pt idx="3626">
                  <c:v>36442</c:v>
                </c:pt>
                <c:pt idx="3627">
                  <c:v>36443</c:v>
                </c:pt>
                <c:pt idx="3628">
                  <c:v>36444</c:v>
                </c:pt>
                <c:pt idx="3629">
                  <c:v>36445</c:v>
                </c:pt>
                <c:pt idx="3630">
                  <c:v>36446</c:v>
                </c:pt>
                <c:pt idx="3631">
                  <c:v>36447</c:v>
                </c:pt>
                <c:pt idx="3632">
                  <c:v>36448</c:v>
                </c:pt>
                <c:pt idx="3633">
                  <c:v>36449</c:v>
                </c:pt>
                <c:pt idx="3634">
                  <c:v>36450</c:v>
                </c:pt>
                <c:pt idx="3635">
                  <c:v>36451</c:v>
                </c:pt>
                <c:pt idx="3636">
                  <c:v>36452</c:v>
                </c:pt>
                <c:pt idx="3637">
                  <c:v>36453</c:v>
                </c:pt>
                <c:pt idx="3638">
                  <c:v>36454</c:v>
                </c:pt>
                <c:pt idx="3639">
                  <c:v>36455</c:v>
                </c:pt>
                <c:pt idx="3640">
                  <c:v>36456</c:v>
                </c:pt>
                <c:pt idx="3641">
                  <c:v>36457</c:v>
                </c:pt>
                <c:pt idx="3642">
                  <c:v>36458</c:v>
                </c:pt>
                <c:pt idx="3643">
                  <c:v>36459</c:v>
                </c:pt>
                <c:pt idx="3644">
                  <c:v>36460</c:v>
                </c:pt>
                <c:pt idx="3645">
                  <c:v>36461</c:v>
                </c:pt>
                <c:pt idx="3646">
                  <c:v>36462</c:v>
                </c:pt>
                <c:pt idx="3647">
                  <c:v>36463</c:v>
                </c:pt>
                <c:pt idx="3648">
                  <c:v>36464</c:v>
                </c:pt>
                <c:pt idx="3649">
                  <c:v>36465</c:v>
                </c:pt>
                <c:pt idx="3650">
                  <c:v>36466</c:v>
                </c:pt>
                <c:pt idx="3651">
                  <c:v>36467</c:v>
                </c:pt>
                <c:pt idx="3652">
                  <c:v>36468</c:v>
                </c:pt>
                <c:pt idx="3653">
                  <c:v>36469</c:v>
                </c:pt>
                <c:pt idx="3654">
                  <c:v>36470</c:v>
                </c:pt>
                <c:pt idx="3655">
                  <c:v>36471</c:v>
                </c:pt>
                <c:pt idx="3656">
                  <c:v>36472</c:v>
                </c:pt>
                <c:pt idx="3657">
                  <c:v>36473</c:v>
                </c:pt>
                <c:pt idx="3658">
                  <c:v>36474</c:v>
                </c:pt>
                <c:pt idx="3659">
                  <c:v>36475</c:v>
                </c:pt>
                <c:pt idx="3660">
                  <c:v>36476</c:v>
                </c:pt>
                <c:pt idx="3661">
                  <c:v>36477</c:v>
                </c:pt>
                <c:pt idx="3662">
                  <c:v>36478</c:v>
                </c:pt>
                <c:pt idx="3663">
                  <c:v>36479</c:v>
                </c:pt>
                <c:pt idx="3664">
                  <c:v>36480</c:v>
                </c:pt>
                <c:pt idx="3665">
                  <c:v>36481</c:v>
                </c:pt>
                <c:pt idx="3666">
                  <c:v>36482</c:v>
                </c:pt>
                <c:pt idx="3667">
                  <c:v>36483</c:v>
                </c:pt>
                <c:pt idx="3668">
                  <c:v>36484</c:v>
                </c:pt>
                <c:pt idx="3669">
                  <c:v>36485</c:v>
                </c:pt>
                <c:pt idx="3670">
                  <c:v>36486</c:v>
                </c:pt>
                <c:pt idx="3671">
                  <c:v>36487</c:v>
                </c:pt>
                <c:pt idx="3672">
                  <c:v>36488</c:v>
                </c:pt>
                <c:pt idx="3673">
                  <c:v>36489</c:v>
                </c:pt>
                <c:pt idx="3674">
                  <c:v>36490</c:v>
                </c:pt>
                <c:pt idx="3675">
                  <c:v>36491</c:v>
                </c:pt>
                <c:pt idx="3676">
                  <c:v>36492</c:v>
                </c:pt>
                <c:pt idx="3677">
                  <c:v>36493</c:v>
                </c:pt>
                <c:pt idx="3678">
                  <c:v>36494</c:v>
                </c:pt>
                <c:pt idx="3679">
                  <c:v>36495</c:v>
                </c:pt>
                <c:pt idx="3680">
                  <c:v>36496</c:v>
                </c:pt>
                <c:pt idx="3681">
                  <c:v>36497</c:v>
                </c:pt>
                <c:pt idx="3682">
                  <c:v>36498</c:v>
                </c:pt>
                <c:pt idx="3683">
                  <c:v>36499</c:v>
                </c:pt>
                <c:pt idx="3684">
                  <c:v>36500</c:v>
                </c:pt>
                <c:pt idx="3685">
                  <c:v>36501</c:v>
                </c:pt>
                <c:pt idx="3686">
                  <c:v>36502</c:v>
                </c:pt>
                <c:pt idx="3687">
                  <c:v>36503</c:v>
                </c:pt>
                <c:pt idx="3688">
                  <c:v>36504</c:v>
                </c:pt>
                <c:pt idx="3689">
                  <c:v>36505</c:v>
                </c:pt>
                <c:pt idx="3690">
                  <c:v>36506</c:v>
                </c:pt>
                <c:pt idx="3691">
                  <c:v>36507</c:v>
                </c:pt>
                <c:pt idx="3692">
                  <c:v>36508</c:v>
                </c:pt>
                <c:pt idx="3693">
                  <c:v>36509</c:v>
                </c:pt>
                <c:pt idx="3694">
                  <c:v>36510</c:v>
                </c:pt>
                <c:pt idx="3695">
                  <c:v>36511</c:v>
                </c:pt>
                <c:pt idx="3696">
                  <c:v>36512</c:v>
                </c:pt>
                <c:pt idx="3697">
                  <c:v>36513</c:v>
                </c:pt>
                <c:pt idx="3698">
                  <c:v>36514</c:v>
                </c:pt>
                <c:pt idx="3699">
                  <c:v>36515</c:v>
                </c:pt>
                <c:pt idx="3700">
                  <c:v>36516</c:v>
                </c:pt>
                <c:pt idx="3701">
                  <c:v>36517</c:v>
                </c:pt>
                <c:pt idx="3702">
                  <c:v>36518</c:v>
                </c:pt>
                <c:pt idx="3703">
                  <c:v>36519</c:v>
                </c:pt>
                <c:pt idx="3704">
                  <c:v>36520</c:v>
                </c:pt>
                <c:pt idx="3705">
                  <c:v>36521</c:v>
                </c:pt>
                <c:pt idx="3706">
                  <c:v>36522</c:v>
                </c:pt>
                <c:pt idx="3707">
                  <c:v>36523</c:v>
                </c:pt>
                <c:pt idx="3708">
                  <c:v>36524</c:v>
                </c:pt>
                <c:pt idx="3709">
                  <c:v>36525</c:v>
                </c:pt>
                <c:pt idx="3710">
                  <c:v>36526</c:v>
                </c:pt>
                <c:pt idx="3711">
                  <c:v>36527</c:v>
                </c:pt>
                <c:pt idx="3712">
                  <c:v>36528</c:v>
                </c:pt>
                <c:pt idx="3713">
                  <c:v>36529</c:v>
                </c:pt>
                <c:pt idx="3714">
                  <c:v>36530</c:v>
                </c:pt>
                <c:pt idx="3715">
                  <c:v>36531</c:v>
                </c:pt>
                <c:pt idx="3716">
                  <c:v>36532</c:v>
                </c:pt>
                <c:pt idx="3717">
                  <c:v>36533</c:v>
                </c:pt>
                <c:pt idx="3718">
                  <c:v>36534</c:v>
                </c:pt>
                <c:pt idx="3719">
                  <c:v>36535</c:v>
                </c:pt>
                <c:pt idx="3720">
                  <c:v>36536</c:v>
                </c:pt>
                <c:pt idx="3721">
                  <c:v>36537</c:v>
                </c:pt>
                <c:pt idx="3722">
                  <c:v>36538</c:v>
                </c:pt>
                <c:pt idx="3723">
                  <c:v>36539</c:v>
                </c:pt>
                <c:pt idx="3724">
                  <c:v>36540</c:v>
                </c:pt>
                <c:pt idx="3725">
                  <c:v>36541</c:v>
                </c:pt>
                <c:pt idx="3726">
                  <c:v>36542</c:v>
                </c:pt>
                <c:pt idx="3727">
                  <c:v>36543</c:v>
                </c:pt>
                <c:pt idx="3728">
                  <c:v>36544</c:v>
                </c:pt>
                <c:pt idx="3729">
                  <c:v>36545</c:v>
                </c:pt>
                <c:pt idx="3730">
                  <c:v>36546</c:v>
                </c:pt>
                <c:pt idx="3731">
                  <c:v>36547</c:v>
                </c:pt>
                <c:pt idx="3732">
                  <c:v>36548</c:v>
                </c:pt>
                <c:pt idx="3733">
                  <c:v>36549</c:v>
                </c:pt>
                <c:pt idx="3734">
                  <c:v>36550</c:v>
                </c:pt>
                <c:pt idx="3735">
                  <c:v>36551</c:v>
                </c:pt>
                <c:pt idx="3736">
                  <c:v>36552</c:v>
                </c:pt>
                <c:pt idx="3737">
                  <c:v>36553</c:v>
                </c:pt>
                <c:pt idx="3738">
                  <c:v>36554</c:v>
                </c:pt>
                <c:pt idx="3739">
                  <c:v>36555</c:v>
                </c:pt>
                <c:pt idx="3740">
                  <c:v>36556</c:v>
                </c:pt>
                <c:pt idx="3741">
                  <c:v>36557</c:v>
                </c:pt>
                <c:pt idx="3742">
                  <c:v>36558</c:v>
                </c:pt>
                <c:pt idx="3743">
                  <c:v>36559</c:v>
                </c:pt>
                <c:pt idx="3744">
                  <c:v>36560</c:v>
                </c:pt>
                <c:pt idx="3745">
                  <c:v>36561</c:v>
                </c:pt>
                <c:pt idx="3746">
                  <c:v>36562</c:v>
                </c:pt>
                <c:pt idx="3747">
                  <c:v>36563</c:v>
                </c:pt>
                <c:pt idx="3748">
                  <c:v>36564</c:v>
                </c:pt>
                <c:pt idx="3749">
                  <c:v>36565</c:v>
                </c:pt>
                <c:pt idx="3750">
                  <c:v>36566</c:v>
                </c:pt>
                <c:pt idx="3751">
                  <c:v>36567</c:v>
                </c:pt>
                <c:pt idx="3752">
                  <c:v>36568</c:v>
                </c:pt>
                <c:pt idx="3753">
                  <c:v>36569</c:v>
                </c:pt>
                <c:pt idx="3754">
                  <c:v>36570</c:v>
                </c:pt>
                <c:pt idx="3755">
                  <c:v>36571</c:v>
                </c:pt>
                <c:pt idx="3756">
                  <c:v>36572</c:v>
                </c:pt>
                <c:pt idx="3757">
                  <c:v>36573</c:v>
                </c:pt>
                <c:pt idx="3758">
                  <c:v>36574</c:v>
                </c:pt>
                <c:pt idx="3759">
                  <c:v>36575</c:v>
                </c:pt>
                <c:pt idx="3760">
                  <c:v>36576</c:v>
                </c:pt>
                <c:pt idx="3761">
                  <c:v>36577</c:v>
                </c:pt>
                <c:pt idx="3762">
                  <c:v>36578</c:v>
                </c:pt>
                <c:pt idx="3763">
                  <c:v>36579</c:v>
                </c:pt>
                <c:pt idx="3764">
                  <c:v>36580</c:v>
                </c:pt>
                <c:pt idx="3765">
                  <c:v>36581</c:v>
                </c:pt>
                <c:pt idx="3766">
                  <c:v>36582</c:v>
                </c:pt>
                <c:pt idx="3767">
                  <c:v>36583</c:v>
                </c:pt>
                <c:pt idx="3768">
                  <c:v>36584</c:v>
                </c:pt>
                <c:pt idx="3769">
                  <c:v>36585</c:v>
                </c:pt>
                <c:pt idx="3770">
                  <c:v>36586</c:v>
                </c:pt>
                <c:pt idx="3771">
                  <c:v>36587</c:v>
                </c:pt>
                <c:pt idx="3772">
                  <c:v>36588</c:v>
                </c:pt>
                <c:pt idx="3773">
                  <c:v>36589</c:v>
                </c:pt>
                <c:pt idx="3774">
                  <c:v>36590</c:v>
                </c:pt>
                <c:pt idx="3775">
                  <c:v>36591</c:v>
                </c:pt>
                <c:pt idx="3776">
                  <c:v>36592</c:v>
                </c:pt>
                <c:pt idx="3777">
                  <c:v>36593</c:v>
                </c:pt>
                <c:pt idx="3778">
                  <c:v>36594</c:v>
                </c:pt>
                <c:pt idx="3779">
                  <c:v>36595</c:v>
                </c:pt>
                <c:pt idx="3780">
                  <c:v>36596</c:v>
                </c:pt>
                <c:pt idx="3781">
                  <c:v>36597</c:v>
                </c:pt>
                <c:pt idx="3782">
                  <c:v>36598</c:v>
                </c:pt>
                <c:pt idx="3783">
                  <c:v>36599</c:v>
                </c:pt>
                <c:pt idx="3784">
                  <c:v>36600</c:v>
                </c:pt>
                <c:pt idx="3785">
                  <c:v>36601</c:v>
                </c:pt>
                <c:pt idx="3786">
                  <c:v>36602</c:v>
                </c:pt>
                <c:pt idx="3787">
                  <c:v>36603</c:v>
                </c:pt>
                <c:pt idx="3788">
                  <c:v>36604</c:v>
                </c:pt>
                <c:pt idx="3789">
                  <c:v>36605</c:v>
                </c:pt>
                <c:pt idx="3790">
                  <c:v>36606</c:v>
                </c:pt>
                <c:pt idx="3791">
                  <c:v>36607</c:v>
                </c:pt>
                <c:pt idx="3792">
                  <c:v>36608</c:v>
                </c:pt>
                <c:pt idx="3793">
                  <c:v>36609</c:v>
                </c:pt>
                <c:pt idx="3794">
                  <c:v>36610</c:v>
                </c:pt>
                <c:pt idx="3795">
                  <c:v>36611</c:v>
                </c:pt>
                <c:pt idx="3796">
                  <c:v>36612</c:v>
                </c:pt>
                <c:pt idx="3797">
                  <c:v>36613</c:v>
                </c:pt>
                <c:pt idx="3798">
                  <c:v>36614</c:v>
                </c:pt>
                <c:pt idx="3799">
                  <c:v>36615</c:v>
                </c:pt>
                <c:pt idx="3800">
                  <c:v>36616</c:v>
                </c:pt>
                <c:pt idx="3801">
                  <c:v>36617</c:v>
                </c:pt>
                <c:pt idx="3802">
                  <c:v>36618</c:v>
                </c:pt>
                <c:pt idx="3803">
                  <c:v>36619</c:v>
                </c:pt>
                <c:pt idx="3804">
                  <c:v>36620</c:v>
                </c:pt>
                <c:pt idx="3805">
                  <c:v>36621</c:v>
                </c:pt>
                <c:pt idx="3806">
                  <c:v>36622</c:v>
                </c:pt>
                <c:pt idx="3807">
                  <c:v>36623</c:v>
                </c:pt>
                <c:pt idx="3808">
                  <c:v>36624</c:v>
                </c:pt>
                <c:pt idx="3809">
                  <c:v>36625</c:v>
                </c:pt>
                <c:pt idx="3810">
                  <c:v>36626</c:v>
                </c:pt>
                <c:pt idx="3811">
                  <c:v>36627</c:v>
                </c:pt>
                <c:pt idx="3812">
                  <c:v>36628</c:v>
                </c:pt>
                <c:pt idx="3813">
                  <c:v>36629</c:v>
                </c:pt>
                <c:pt idx="3814">
                  <c:v>36630</c:v>
                </c:pt>
                <c:pt idx="3815">
                  <c:v>36631</c:v>
                </c:pt>
                <c:pt idx="3816">
                  <c:v>36632</c:v>
                </c:pt>
                <c:pt idx="3817">
                  <c:v>36633</c:v>
                </c:pt>
                <c:pt idx="3818">
                  <c:v>36634</c:v>
                </c:pt>
                <c:pt idx="3819">
                  <c:v>36635</c:v>
                </c:pt>
                <c:pt idx="3820">
                  <c:v>36636</c:v>
                </c:pt>
                <c:pt idx="3821">
                  <c:v>36637</c:v>
                </c:pt>
                <c:pt idx="3822">
                  <c:v>36638</c:v>
                </c:pt>
                <c:pt idx="3823">
                  <c:v>36639</c:v>
                </c:pt>
                <c:pt idx="3824">
                  <c:v>36640</c:v>
                </c:pt>
                <c:pt idx="3825">
                  <c:v>36641</c:v>
                </c:pt>
                <c:pt idx="3826">
                  <c:v>36642</c:v>
                </c:pt>
                <c:pt idx="3827">
                  <c:v>36643</c:v>
                </c:pt>
                <c:pt idx="3828">
                  <c:v>36644</c:v>
                </c:pt>
                <c:pt idx="3829">
                  <c:v>36645</c:v>
                </c:pt>
                <c:pt idx="3830">
                  <c:v>36646</c:v>
                </c:pt>
                <c:pt idx="3831">
                  <c:v>36647</c:v>
                </c:pt>
                <c:pt idx="3832">
                  <c:v>36648</c:v>
                </c:pt>
                <c:pt idx="3833">
                  <c:v>36649</c:v>
                </c:pt>
                <c:pt idx="3834">
                  <c:v>36650</c:v>
                </c:pt>
                <c:pt idx="3835">
                  <c:v>36651</c:v>
                </c:pt>
                <c:pt idx="3836">
                  <c:v>36652</c:v>
                </c:pt>
                <c:pt idx="3837">
                  <c:v>36653</c:v>
                </c:pt>
                <c:pt idx="3838">
                  <c:v>36654</c:v>
                </c:pt>
                <c:pt idx="3839">
                  <c:v>36655</c:v>
                </c:pt>
                <c:pt idx="3840">
                  <c:v>36656</c:v>
                </c:pt>
                <c:pt idx="3841">
                  <c:v>36657</c:v>
                </c:pt>
                <c:pt idx="3842">
                  <c:v>36658</c:v>
                </c:pt>
                <c:pt idx="3843">
                  <c:v>36659</c:v>
                </c:pt>
                <c:pt idx="3844">
                  <c:v>36660</c:v>
                </c:pt>
                <c:pt idx="3845">
                  <c:v>36661</c:v>
                </c:pt>
                <c:pt idx="3846">
                  <c:v>36662</c:v>
                </c:pt>
                <c:pt idx="3847">
                  <c:v>36663</c:v>
                </c:pt>
                <c:pt idx="3848">
                  <c:v>36664</c:v>
                </c:pt>
                <c:pt idx="3849">
                  <c:v>36665</c:v>
                </c:pt>
                <c:pt idx="3850">
                  <c:v>36666</c:v>
                </c:pt>
                <c:pt idx="3851">
                  <c:v>36667</c:v>
                </c:pt>
                <c:pt idx="3852">
                  <c:v>36668</c:v>
                </c:pt>
                <c:pt idx="3853">
                  <c:v>36669</c:v>
                </c:pt>
                <c:pt idx="3854">
                  <c:v>36670</c:v>
                </c:pt>
                <c:pt idx="3855">
                  <c:v>36671</c:v>
                </c:pt>
                <c:pt idx="3856">
                  <c:v>36672</c:v>
                </c:pt>
                <c:pt idx="3857">
                  <c:v>36673</c:v>
                </c:pt>
                <c:pt idx="3858">
                  <c:v>36674</c:v>
                </c:pt>
                <c:pt idx="3859">
                  <c:v>36675</c:v>
                </c:pt>
                <c:pt idx="3860">
                  <c:v>36676</c:v>
                </c:pt>
                <c:pt idx="3861">
                  <c:v>36677</c:v>
                </c:pt>
                <c:pt idx="3862">
                  <c:v>36678</c:v>
                </c:pt>
                <c:pt idx="3863">
                  <c:v>36679</c:v>
                </c:pt>
                <c:pt idx="3864">
                  <c:v>36680</c:v>
                </c:pt>
                <c:pt idx="3865">
                  <c:v>36681</c:v>
                </c:pt>
                <c:pt idx="3866">
                  <c:v>36682</c:v>
                </c:pt>
                <c:pt idx="3867">
                  <c:v>36683</c:v>
                </c:pt>
                <c:pt idx="3868">
                  <c:v>36684</c:v>
                </c:pt>
                <c:pt idx="3869">
                  <c:v>36685</c:v>
                </c:pt>
                <c:pt idx="3870">
                  <c:v>36686</c:v>
                </c:pt>
                <c:pt idx="3871">
                  <c:v>36687</c:v>
                </c:pt>
                <c:pt idx="3872">
                  <c:v>36688</c:v>
                </c:pt>
                <c:pt idx="3873">
                  <c:v>36689</c:v>
                </c:pt>
                <c:pt idx="3874">
                  <c:v>36690</c:v>
                </c:pt>
                <c:pt idx="3875">
                  <c:v>36691</c:v>
                </c:pt>
                <c:pt idx="3876">
                  <c:v>36692</c:v>
                </c:pt>
                <c:pt idx="3877">
                  <c:v>36693</c:v>
                </c:pt>
                <c:pt idx="3878">
                  <c:v>36694</c:v>
                </c:pt>
                <c:pt idx="3879">
                  <c:v>36695</c:v>
                </c:pt>
                <c:pt idx="3880">
                  <c:v>36696</c:v>
                </c:pt>
                <c:pt idx="3881">
                  <c:v>36697</c:v>
                </c:pt>
                <c:pt idx="3882">
                  <c:v>36698</c:v>
                </c:pt>
                <c:pt idx="3883">
                  <c:v>36699</c:v>
                </c:pt>
                <c:pt idx="3884">
                  <c:v>36700</c:v>
                </c:pt>
                <c:pt idx="3885">
                  <c:v>36701</c:v>
                </c:pt>
                <c:pt idx="3886">
                  <c:v>36702</c:v>
                </c:pt>
                <c:pt idx="3887">
                  <c:v>36703</c:v>
                </c:pt>
                <c:pt idx="3888">
                  <c:v>36704</c:v>
                </c:pt>
                <c:pt idx="3889">
                  <c:v>36705</c:v>
                </c:pt>
                <c:pt idx="3890">
                  <c:v>36706</c:v>
                </c:pt>
                <c:pt idx="3891">
                  <c:v>36707</c:v>
                </c:pt>
                <c:pt idx="3892">
                  <c:v>36708</c:v>
                </c:pt>
                <c:pt idx="3893">
                  <c:v>36709</c:v>
                </c:pt>
                <c:pt idx="3894">
                  <c:v>36710</c:v>
                </c:pt>
                <c:pt idx="3895">
                  <c:v>36711</c:v>
                </c:pt>
                <c:pt idx="3896">
                  <c:v>36712</c:v>
                </c:pt>
                <c:pt idx="3897">
                  <c:v>36713</c:v>
                </c:pt>
                <c:pt idx="3898">
                  <c:v>36714</c:v>
                </c:pt>
                <c:pt idx="3899">
                  <c:v>36715</c:v>
                </c:pt>
                <c:pt idx="3900">
                  <c:v>36716</c:v>
                </c:pt>
                <c:pt idx="3901">
                  <c:v>36717</c:v>
                </c:pt>
                <c:pt idx="3902">
                  <c:v>36718</c:v>
                </c:pt>
                <c:pt idx="3903">
                  <c:v>36719</c:v>
                </c:pt>
                <c:pt idx="3904">
                  <c:v>36720</c:v>
                </c:pt>
                <c:pt idx="3905">
                  <c:v>36721</c:v>
                </c:pt>
                <c:pt idx="3906">
                  <c:v>36722</c:v>
                </c:pt>
                <c:pt idx="3907">
                  <c:v>36723</c:v>
                </c:pt>
                <c:pt idx="3908">
                  <c:v>36724</c:v>
                </c:pt>
                <c:pt idx="3909">
                  <c:v>36725</c:v>
                </c:pt>
                <c:pt idx="3910">
                  <c:v>36726</c:v>
                </c:pt>
                <c:pt idx="3911">
                  <c:v>36727</c:v>
                </c:pt>
                <c:pt idx="3912">
                  <c:v>36728</c:v>
                </c:pt>
                <c:pt idx="3913">
                  <c:v>36729</c:v>
                </c:pt>
                <c:pt idx="3914">
                  <c:v>36730</c:v>
                </c:pt>
                <c:pt idx="3915">
                  <c:v>36731</c:v>
                </c:pt>
                <c:pt idx="3916">
                  <c:v>36732</c:v>
                </c:pt>
                <c:pt idx="3917">
                  <c:v>36733</c:v>
                </c:pt>
                <c:pt idx="3918">
                  <c:v>36734</c:v>
                </c:pt>
                <c:pt idx="3919">
                  <c:v>36735</c:v>
                </c:pt>
                <c:pt idx="3920">
                  <c:v>36736</c:v>
                </c:pt>
                <c:pt idx="3921">
                  <c:v>36737</c:v>
                </c:pt>
                <c:pt idx="3922">
                  <c:v>36738</c:v>
                </c:pt>
                <c:pt idx="3923">
                  <c:v>36739</c:v>
                </c:pt>
                <c:pt idx="3924">
                  <c:v>36740</c:v>
                </c:pt>
                <c:pt idx="3925">
                  <c:v>36741</c:v>
                </c:pt>
                <c:pt idx="3926">
                  <c:v>36742</c:v>
                </c:pt>
                <c:pt idx="3927">
                  <c:v>36743</c:v>
                </c:pt>
                <c:pt idx="3928">
                  <c:v>36744</c:v>
                </c:pt>
                <c:pt idx="3929">
                  <c:v>36745</c:v>
                </c:pt>
                <c:pt idx="3930">
                  <c:v>36746</c:v>
                </c:pt>
                <c:pt idx="3931">
                  <c:v>36747</c:v>
                </c:pt>
                <c:pt idx="3932">
                  <c:v>36748</c:v>
                </c:pt>
                <c:pt idx="3933">
                  <c:v>36749</c:v>
                </c:pt>
                <c:pt idx="3934">
                  <c:v>36750</c:v>
                </c:pt>
                <c:pt idx="3935">
                  <c:v>36751</c:v>
                </c:pt>
                <c:pt idx="3936">
                  <c:v>36752</c:v>
                </c:pt>
                <c:pt idx="3937">
                  <c:v>36753</c:v>
                </c:pt>
                <c:pt idx="3938">
                  <c:v>36754</c:v>
                </c:pt>
                <c:pt idx="3939">
                  <c:v>36755</c:v>
                </c:pt>
                <c:pt idx="3940">
                  <c:v>36756</c:v>
                </c:pt>
                <c:pt idx="3941">
                  <c:v>36757</c:v>
                </c:pt>
                <c:pt idx="3942">
                  <c:v>36758</c:v>
                </c:pt>
                <c:pt idx="3943">
                  <c:v>36759</c:v>
                </c:pt>
                <c:pt idx="3944">
                  <c:v>36760</c:v>
                </c:pt>
                <c:pt idx="3945">
                  <c:v>36761</c:v>
                </c:pt>
                <c:pt idx="3946">
                  <c:v>36762</c:v>
                </c:pt>
                <c:pt idx="3947">
                  <c:v>36763</c:v>
                </c:pt>
                <c:pt idx="3948">
                  <c:v>36764</c:v>
                </c:pt>
                <c:pt idx="3949">
                  <c:v>36765</c:v>
                </c:pt>
                <c:pt idx="3950">
                  <c:v>36766</c:v>
                </c:pt>
                <c:pt idx="3951">
                  <c:v>36767</c:v>
                </c:pt>
                <c:pt idx="3952">
                  <c:v>36768</c:v>
                </c:pt>
                <c:pt idx="3953">
                  <c:v>36769</c:v>
                </c:pt>
                <c:pt idx="3954">
                  <c:v>36770</c:v>
                </c:pt>
                <c:pt idx="3955">
                  <c:v>36771</c:v>
                </c:pt>
                <c:pt idx="3956">
                  <c:v>36772</c:v>
                </c:pt>
                <c:pt idx="3957">
                  <c:v>36773</c:v>
                </c:pt>
                <c:pt idx="3958">
                  <c:v>36774</c:v>
                </c:pt>
                <c:pt idx="3959">
                  <c:v>36775</c:v>
                </c:pt>
                <c:pt idx="3960">
                  <c:v>36776</c:v>
                </c:pt>
                <c:pt idx="3961">
                  <c:v>36777</c:v>
                </c:pt>
                <c:pt idx="3962">
                  <c:v>36778</c:v>
                </c:pt>
                <c:pt idx="3963">
                  <c:v>36779</c:v>
                </c:pt>
                <c:pt idx="3964">
                  <c:v>36780</c:v>
                </c:pt>
                <c:pt idx="3965">
                  <c:v>36781</c:v>
                </c:pt>
                <c:pt idx="3966">
                  <c:v>36782</c:v>
                </c:pt>
                <c:pt idx="3967">
                  <c:v>36783</c:v>
                </c:pt>
                <c:pt idx="3968">
                  <c:v>36784</c:v>
                </c:pt>
                <c:pt idx="3969">
                  <c:v>36785</c:v>
                </c:pt>
                <c:pt idx="3970">
                  <c:v>36786</c:v>
                </c:pt>
                <c:pt idx="3971">
                  <c:v>36787</c:v>
                </c:pt>
                <c:pt idx="3972">
                  <c:v>36788</c:v>
                </c:pt>
                <c:pt idx="3973">
                  <c:v>36789</c:v>
                </c:pt>
                <c:pt idx="3974">
                  <c:v>36790</c:v>
                </c:pt>
                <c:pt idx="3975">
                  <c:v>36791</c:v>
                </c:pt>
                <c:pt idx="3976">
                  <c:v>36792</c:v>
                </c:pt>
                <c:pt idx="3977">
                  <c:v>36793</c:v>
                </c:pt>
                <c:pt idx="3978">
                  <c:v>36794</c:v>
                </c:pt>
                <c:pt idx="3979">
                  <c:v>36795</c:v>
                </c:pt>
                <c:pt idx="3980">
                  <c:v>36796</c:v>
                </c:pt>
                <c:pt idx="3981">
                  <c:v>36797</c:v>
                </c:pt>
                <c:pt idx="3982">
                  <c:v>36798</c:v>
                </c:pt>
                <c:pt idx="3983">
                  <c:v>36799</c:v>
                </c:pt>
                <c:pt idx="3984">
                  <c:v>36800</c:v>
                </c:pt>
                <c:pt idx="3985">
                  <c:v>36801</c:v>
                </c:pt>
                <c:pt idx="3986">
                  <c:v>36802</c:v>
                </c:pt>
                <c:pt idx="3987">
                  <c:v>36803</c:v>
                </c:pt>
                <c:pt idx="3988">
                  <c:v>36804</c:v>
                </c:pt>
                <c:pt idx="3989">
                  <c:v>36805</c:v>
                </c:pt>
                <c:pt idx="3990">
                  <c:v>36806</c:v>
                </c:pt>
                <c:pt idx="3991">
                  <c:v>36807</c:v>
                </c:pt>
                <c:pt idx="3992">
                  <c:v>36808</c:v>
                </c:pt>
                <c:pt idx="3993">
                  <c:v>36809</c:v>
                </c:pt>
                <c:pt idx="3994">
                  <c:v>36810</c:v>
                </c:pt>
                <c:pt idx="3995">
                  <c:v>36811</c:v>
                </c:pt>
                <c:pt idx="3996">
                  <c:v>36812</c:v>
                </c:pt>
                <c:pt idx="3997">
                  <c:v>36813</c:v>
                </c:pt>
                <c:pt idx="3998">
                  <c:v>36814</c:v>
                </c:pt>
                <c:pt idx="3999">
                  <c:v>36815</c:v>
                </c:pt>
                <c:pt idx="4000">
                  <c:v>36816</c:v>
                </c:pt>
                <c:pt idx="4001">
                  <c:v>36817</c:v>
                </c:pt>
                <c:pt idx="4002">
                  <c:v>36818</c:v>
                </c:pt>
                <c:pt idx="4003">
                  <c:v>36819</c:v>
                </c:pt>
                <c:pt idx="4004">
                  <c:v>36820</c:v>
                </c:pt>
                <c:pt idx="4005">
                  <c:v>36821</c:v>
                </c:pt>
                <c:pt idx="4006">
                  <c:v>36822</c:v>
                </c:pt>
                <c:pt idx="4007">
                  <c:v>36823</c:v>
                </c:pt>
                <c:pt idx="4008">
                  <c:v>36824</c:v>
                </c:pt>
                <c:pt idx="4009">
                  <c:v>36825</c:v>
                </c:pt>
                <c:pt idx="4010">
                  <c:v>36826</c:v>
                </c:pt>
                <c:pt idx="4011">
                  <c:v>36827</c:v>
                </c:pt>
                <c:pt idx="4012">
                  <c:v>36828</c:v>
                </c:pt>
                <c:pt idx="4013">
                  <c:v>36829</c:v>
                </c:pt>
                <c:pt idx="4014">
                  <c:v>36830</c:v>
                </c:pt>
                <c:pt idx="4015">
                  <c:v>36831</c:v>
                </c:pt>
                <c:pt idx="4016">
                  <c:v>36832</c:v>
                </c:pt>
                <c:pt idx="4017">
                  <c:v>36833</c:v>
                </c:pt>
                <c:pt idx="4018">
                  <c:v>36834</c:v>
                </c:pt>
                <c:pt idx="4019">
                  <c:v>36835</c:v>
                </c:pt>
                <c:pt idx="4020">
                  <c:v>36836</c:v>
                </c:pt>
                <c:pt idx="4021">
                  <c:v>36837</c:v>
                </c:pt>
                <c:pt idx="4022">
                  <c:v>36838</c:v>
                </c:pt>
                <c:pt idx="4023">
                  <c:v>36839</c:v>
                </c:pt>
                <c:pt idx="4024">
                  <c:v>36840</c:v>
                </c:pt>
                <c:pt idx="4025">
                  <c:v>36841</c:v>
                </c:pt>
                <c:pt idx="4026">
                  <c:v>36842</c:v>
                </c:pt>
                <c:pt idx="4027">
                  <c:v>36843</c:v>
                </c:pt>
                <c:pt idx="4028">
                  <c:v>36844</c:v>
                </c:pt>
                <c:pt idx="4029">
                  <c:v>36845</c:v>
                </c:pt>
                <c:pt idx="4030">
                  <c:v>36846</c:v>
                </c:pt>
                <c:pt idx="4031">
                  <c:v>36847</c:v>
                </c:pt>
                <c:pt idx="4032">
                  <c:v>36848</c:v>
                </c:pt>
                <c:pt idx="4033">
                  <c:v>36849</c:v>
                </c:pt>
                <c:pt idx="4034">
                  <c:v>36850</c:v>
                </c:pt>
                <c:pt idx="4035">
                  <c:v>36851</c:v>
                </c:pt>
                <c:pt idx="4036">
                  <c:v>36852</c:v>
                </c:pt>
                <c:pt idx="4037">
                  <c:v>36853</c:v>
                </c:pt>
                <c:pt idx="4038">
                  <c:v>36854</c:v>
                </c:pt>
                <c:pt idx="4039">
                  <c:v>36855</c:v>
                </c:pt>
                <c:pt idx="4040">
                  <c:v>36856</c:v>
                </c:pt>
                <c:pt idx="4041">
                  <c:v>36857</c:v>
                </c:pt>
                <c:pt idx="4042">
                  <c:v>36858</c:v>
                </c:pt>
                <c:pt idx="4043">
                  <c:v>36859</c:v>
                </c:pt>
                <c:pt idx="4044">
                  <c:v>36860</c:v>
                </c:pt>
                <c:pt idx="4045">
                  <c:v>36861</c:v>
                </c:pt>
                <c:pt idx="4046">
                  <c:v>36862</c:v>
                </c:pt>
                <c:pt idx="4047">
                  <c:v>36863</c:v>
                </c:pt>
                <c:pt idx="4048">
                  <c:v>36864</c:v>
                </c:pt>
                <c:pt idx="4049">
                  <c:v>36865</c:v>
                </c:pt>
                <c:pt idx="4050">
                  <c:v>36866</c:v>
                </c:pt>
                <c:pt idx="4051">
                  <c:v>36867</c:v>
                </c:pt>
                <c:pt idx="4052">
                  <c:v>36868</c:v>
                </c:pt>
                <c:pt idx="4053">
                  <c:v>36869</c:v>
                </c:pt>
                <c:pt idx="4054">
                  <c:v>36870</c:v>
                </c:pt>
                <c:pt idx="4055">
                  <c:v>36871</c:v>
                </c:pt>
                <c:pt idx="4056">
                  <c:v>36872</c:v>
                </c:pt>
                <c:pt idx="4057">
                  <c:v>36873</c:v>
                </c:pt>
                <c:pt idx="4058">
                  <c:v>36874</c:v>
                </c:pt>
                <c:pt idx="4059">
                  <c:v>36875</c:v>
                </c:pt>
                <c:pt idx="4060">
                  <c:v>36876</c:v>
                </c:pt>
                <c:pt idx="4061">
                  <c:v>36877</c:v>
                </c:pt>
                <c:pt idx="4062">
                  <c:v>36878</c:v>
                </c:pt>
                <c:pt idx="4063">
                  <c:v>36879</c:v>
                </c:pt>
                <c:pt idx="4064">
                  <c:v>36880</c:v>
                </c:pt>
                <c:pt idx="4065">
                  <c:v>36881</c:v>
                </c:pt>
                <c:pt idx="4066">
                  <c:v>36882</c:v>
                </c:pt>
                <c:pt idx="4067">
                  <c:v>36883</c:v>
                </c:pt>
                <c:pt idx="4068">
                  <c:v>36884</c:v>
                </c:pt>
                <c:pt idx="4069">
                  <c:v>36885</c:v>
                </c:pt>
                <c:pt idx="4070">
                  <c:v>36886</c:v>
                </c:pt>
                <c:pt idx="4071">
                  <c:v>36887</c:v>
                </c:pt>
                <c:pt idx="4072">
                  <c:v>36888</c:v>
                </c:pt>
                <c:pt idx="4073">
                  <c:v>36889</c:v>
                </c:pt>
                <c:pt idx="4074">
                  <c:v>36890</c:v>
                </c:pt>
                <c:pt idx="4075">
                  <c:v>36891</c:v>
                </c:pt>
                <c:pt idx="4076">
                  <c:v>36892</c:v>
                </c:pt>
                <c:pt idx="4077">
                  <c:v>36893</c:v>
                </c:pt>
                <c:pt idx="4078">
                  <c:v>36894</c:v>
                </c:pt>
                <c:pt idx="4079">
                  <c:v>36895</c:v>
                </c:pt>
                <c:pt idx="4080">
                  <c:v>36896</c:v>
                </c:pt>
                <c:pt idx="4081">
                  <c:v>36897</c:v>
                </c:pt>
                <c:pt idx="4082">
                  <c:v>36898</c:v>
                </c:pt>
                <c:pt idx="4083">
                  <c:v>36899</c:v>
                </c:pt>
                <c:pt idx="4084">
                  <c:v>36900</c:v>
                </c:pt>
                <c:pt idx="4085">
                  <c:v>36901</c:v>
                </c:pt>
                <c:pt idx="4086">
                  <c:v>36902</c:v>
                </c:pt>
                <c:pt idx="4087">
                  <c:v>36903</c:v>
                </c:pt>
                <c:pt idx="4088">
                  <c:v>36904</c:v>
                </c:pt>
                <c:pt idx="4089">
                  <c:v>36905</c:v>
                </c:pt>
                <c:pt idx="4090">
                  <c:v>36906</c:v>
                </c:pt>
                <c:pt idx="4091">
                  <c:v>36907</c:v>
                </c:pt>
                <c:pt idx="4092">
                  <c:v>36908</c:v>
                </c:pt>
                <c:pt idx="4093">
                  <c:v>36909</c:v>
                </c:pt>
                <c:pt idx="4094">
                  <c:v>36910</c:v>
                </c:pt>
                <c:pt idx="4095">
                  <c:v>36911</c:v>
                </c:pt>
                <c:pt idx="4096">
                  <c:v>36912</c:v>
                </c:pt>
                <c:pt idx="4097">
                  <c:v>36913</c:v>
                </c:pt>
                <c:pt idx="4098">
                  <c:v>36914</c:v>
                </c:pt>
                <c:pt idx="4099">
                  <c:v>36915</c:v>
                </c:pt>
                <c:pt idx="4100">
                  <c:v>36916</c:v>
                </c:pt>
                <c:pt idx="4101">
                  <c:v>36917</c:v>
                </c:pt>
                <c:pt idx="4102">
                  <c:v>36918</c:v>
                </c:pt>
                <c:pt idx="4103">
                  <c:v>36919</c:v>
                </c:pt>
                <c:pt idx="4104">
                  <c:v>36920</c:v>
                </c:pt>
                <c:pt idx="4105">
                  <c:v>36921</c:v>
                </c:pt>
                <c:pt idx="4106">
                  <c:v>36922</c:v>
                </c:pt>
                <c:pt idx="4107">
                  <c:v>36923</c:v>
                </c:pt>
                <c:pt idx="4108">
                  <c:v>36924</c:v>
                </c:pt>
                <c:pt idx="4109">
                  <c:v>36925</c:v>
                </c:pt>
                <c:pt idx="4110">
                  <c:v>36926</c:v>
                </c:pt>
                <c:pt idx="4111">
                  <c:v>36927</c:v>
                </c:pt>
                <c:pt idx="4112">
                  <c:v>36928</c:v>
                </c:pt>
                <c:pt idx="4113">
                  <c:v>36929</c:v>
                </c:pt>
                <c:pt idx="4114">
                  <c:v>36930</c:v>
                </c:pt>
                <c:pt idx="4115">
                  <c:v>36931</c:v>
                </c:pt>
                <c:pt idx="4116">
                  <c:v>36932</c:v>
                </c:pt>
                <c:pt idx="4117">
                  <c:v>36933</c:v>
                </c:pt>
                <c:pt idx="4118">
                  <c:v>36934</c:v>
                </c:pt>
                <c:pt idx="4119">
                  <c:v>36935</c:v>
                </c:pt>
                <c:pt idx="4120">
                  <c:v>36936</c:v>
                </c:pt>
                <c:pt idx="4121">
                  <c:v>36937</c:v>
                </c:pt>
                <c:pt idx="4122">
                  <c:v>36938</c:v>
                </c:pt>
                <c:pt idx="4123">
                  <c:v>36939</c:v>
                </c:pt>
                <c:pt idx="4124">
                  <c:v>36940</c:v>
                </c:pt>
                <c:pt idx="4125">
                  <c:v>36941</c:v>
                </c:pt>
                <c:pt idx="4126">
                  <c:v>36942</c:v>
                </c:pt>
                <c:pt idx="4127">
                  <c:v>36943</c:v>
                </c:pt>
                <c:pt idx="4128">
                  <c:v>36944</c:v>
                </c:pt>
                <c:pt idx="4129">
                  <c:v>36945</c:v>
                </c:pt>
                <c:pt idx="4130">
                  <c:v>36946</c:v>
                </c:pt>
                <c:pt idx="4131">
                  <c:v>36947</c:v>
                </c:pt>
                <c:pt idx="4132">
                  <c:v>36948</c:v>
                </c:pt>
                <c:pt idx="4133">
                  <c:v>36949</c:v>
                </c:pt>
                <c:pt idx="4134">
                  <c:v>36950</c:v>
                </c:pt>
                <c:pt idx="4135">
                  <c:v>36951</c:v>
                </c:pt>
                <c:pt idx="4136">
                  <c:v>36952</c:v>
                </c:pt>
                <c:pt idx="4137">
                  <c:v>36953</c:v>
                </c:pt>
                <c:pt idx="4138">
                  <c:v>36954</c:v>
                </c:pt>
                <c:pt idx="4139">
                  <c:v>36955</c:v>
                </c:pt>
                <c:pt idx="4140">
                  <c:v>36956</c:v>
                </c:pt>
                <c:pt idx="4141">
                  <c:v>36957</c:v>
                </c:pt>
                <c:pt idx="4142">
                  <c:v>36958</c:v>
                </c:pt>
                <c:pt idx="4143">
                  <c:v>36959</c:v>
                </c:pt>
                <c:pt idx="4144">
                  <c:v>36960</c:v>
                </c:pt>
                <c:pt idx="4145">
                  <c:v>36961</c:v>
                </c:pt>
                <c:pt idx="4146">
                  <c:v>36962</c:v>
                </c:pt>
                <c:pt idx="4147">
                  <c:v>36963</c:v>
                </c:pt>
                <c:pt idx="4148">
                  <c:v>36964</c:v>
                </c:pt>
                <c:pt idx="4149">
                  <c:v>36965</c:v>
                </c:pt>
                <c:pt idx="4150">
                  <c:v>36966</c:v>
                </c:pt>
                <c:pt idx="4151">
                  <c:v>36967</c:v>
                </c:pt>
                <c:pt idx="4152">
                  <c:v>36968</c:v>
                </c:pt>
                <c:pt idx="4153">
                  <c:v>36969</c:v>
                </c:pt>
                <c:pt idx="4154">
                  <c:v>36970</c:v>
                </c:pt>
                <c:pt idx="4155">
                  <c:v>36971</c:v>
                </c:pt>
                <c:pt idx="4156">
                  <c:v>36972</c:v>
                </c:pt>
                <c:pt idx="4157">
                  <c:v>36973</c:v>
                </c:pt>
                <c:pt idx="4158">
                  <c:v>36974</c:v>
                </c:pt>
                <c:pt idx="4159">
                  <c:v>36975</c:v>
                </c:pt>
                <c:pt idx="4160">
                  <c:v>36976</c:v>
                </c:pt>
                <c:pt idx="4161">
                  <c:v>36977</c:v>
                </c:pt>
                <c:pt idx="4162">
                  <c:v>36978</c:v>
                </c:pt>
                <c:pt idx="4163">
                  <c:v>36979</c:v>
                </c:pt>
                <c:pt idx="4164">
                  <c:v>36980</c:v>
                </c:pt>
                <c:pt idx="4165">
                  <c:v>36981</c:v>
                </c:pt>
                <c:pt idx="4166">
                  <c:v>36982</c:v>
                </c:pt>
                <c:pt idx="4167">
                  <c:v>36983</c:v>
                </c:pt>
                <c:pt idx="4168">
                  <c:v>36984</c:v>
                </c:pt>
                <c:pt idx="4169">
                  <c:v>36985</c:v>
                </c:pt>
                <c:pt idx="4170">
                  <c:v>36986</c:v>
                </c:pt>
                <c:pt idx="4171">
                  <c:v>36987</c:v>
                </c:pt>
                <c:pt idx="4172">
                  <c:v>36988</c:v>
                </c:pt>
                <c:pt idx="4173">
                  <c:v>36989</c:v>
                </c:pt>
                <c:pt idx="4174">
                  <c:v>36990</c:v>
                </c:pt>
                <c:pt idx="4175">
                  <c:v>36991</c:v>
                </c:pt>
                <c:pt idx="4176">
                  <c:v>36992</c:v>
                </c:pt>
                <c:pt idx="4177">
                  <c:v>36993</c:v>
                </c:pt>
                <c:pt idx="4178">
                  <c:v>36994</c:v>
                </c:pt>
                <c:pt idx="4179">
                  <c:v>36995</c:v>
                </c:pt>
                <c:pt idx="4180">
                  <c:v>36996</c:v>
                </c:pt>
                <c:pt idx="4181">
                  <c:v>36997</c:v>
                </c:pt>
                <c:pt idx="4182">
                  <c:v>36998</c:v>
                </c:pt>
                <c:pt idx="4183">
                  <c:v>36999</c:v>
                </c:pt>
                <c:pt idx="4184">
                  <c:v>37000</c:v>
                </c:pt>
                <c:pt idx="4185">
                  <c:v>37001</c:v>
                </c:pt>
                <c:pt idx="4186">
                  <c:v>37002</c:v>
                </c:pt>
                <c:pt idx="4187">
                  <c:v>37003</c:v>
                </c:pt>
                <c:pt idx="4188">
                  <c:v>37004</c:v>
                </c:pt>
                <c:pt idx="4189">
                  <c:v>37005</c:v>
                </c:pt>
                <c:pt idx="4190">
                  <c:v>37006</c:v>
                </c:pt>
                <c:pt idx="4191">
                  <c:v>37007</c:v>
                </c:pt>
                <c:pt idx="4192">
                  <c:v>37008</c:v>
                </c:pt>
                <c:pt idx="4193">
                  <c:v>37009</c:v>
                </c:pt>
                <c:pt idx="4194">
                  <c:v>37010</c:v>
                </c:pt>
                <c:pt idx="4195">
                  <c:v>37011</c:v>
                </c:pt>
                <c:pt idx="4196">
                  <c:v>37012</c:v>
                </c:pt>
                <c:pt idx="4197">
                  <c:v>37013</c:v>
                </c:pt>
                <c:pt idx="4198">
                  <c:v>37014</c:v>
                </c:pt>
                <c:pt idx="4199">
                  <c:v>37015</c:v>
                </c:pt>
                <c:pt idx="4200">
                  <c:v>37016</c:v>
                </c:pt>
                <c:pt idx="4201">
                  <c:v>37017</c:v>
                </c:pt>
                <c:pt idx="4202">
                  <c:v>37018</c:v>
                </c:pt>
                <c:pt idx="4203">
                  <c:v>37019</c:v>
                </c:pt>
                <c:pt idx="4204">
                  <c:v>37020</c:v>
                </c:pt>
                <c:pt idx="4205">
                  <c:v>37021</c:v>
                </c:pt>
                <c:pt idx="4206">
                  <c:v>37022</c:v>
                </c:pt>
                <c:pt idx="4207">
                  <c:v>37023</c:v>
                </c:pt>
                <c:pt idx="4208">
                  <c:v>37024</c:v>
                </c:pt>
                <c:pt idx="4209">
                  <c:v>37025</c:v>
                </c:pt>
                <c:pt idx="4210">
                  <c:v>37026</c:v>
                </c:pt>
                <c:pt idx="4211">
                  <c:v>37027</c:v>
                </c:pt>
                <c:pt idx="4212">
                  <c:v>37028</c:v>
                </c:pt>
                <c:pt idx="4213">
                  <c:v>37029</c:v>
                </c:pt>
                <c:pt idx="4214">
                  <c:v>37030</c:v>
                </c:pt>
                <c:pt idx="4215">
                  <c:v>37031</c:v>
                </c:pt>
                <c:pt idx="4216">
                  <c:v>37032</c:v>
                </c:pt>
                <c:pt idx="4217">
                  <c:v>37033</c:v>
                </c:pt>
                <c:pt idx="4218">
                  <c:v>37034</c:v>
                </c:pt>
                <c:pt idx="4219">
                  <c:v>37035</c:v>
                </c:pt>
                <c:pt idx="4220">
                  <c:v>37036</c:v>
                </c:pt>
                <c:pt idx="4221">
                  <c:v>37037</c:v>
                </c:pt>
                <c:pt idx="4222">
                  <c:v>37038</c:v>
                </c:pt>
                <c:pt idx="4223">
                  <c:v>37039</c:v>
                </c:pt>
                <c:pt idx="4224">
                  <c:v>37040</c:v>
                </c:pt>
                <c:pt idx="4225">
                  <c:v>37041</c:v>
                </c:pt>
                <c:pt idx="4226">
                  <c:v>37042</c:v>
                </c:pt>
                <c:pt idx="4227">
                  <c:v>37043</c:v>
                </c:pt>
                <c:pt idx="4228">
                  <c:v>37044</c:v>
                </c:pt>
                <c:pt idx="4229">
                  <c:v>37045</c:v>
                </c:pt>
                <c:pt idx="4230">
                  <c:v>37046</c:v>
                </c:pt>
                <c:pt idx="4231">
                  <c:v>37047</c:v>
                </c:pt>
                <c:pt idx="4232">
                  <c:v>37048</c:v>
                </c:pt>
                <c:pt idx="4233">
                  <c:v>37049</c:v>
                </c:pt>
                <c:pt idx="4234">
                  <c:v>37050</c:v>
                </c:pt>
                <c:pt idx="4235">
                  <c:v>37051</c:v>
                </c:pt>
                <c:pt idx="4236">
                  <c:v>37052</c:v>
                </c:pt>
                <c:pt idx="4237">
                  <c:v>37053</c:v>
                </c:pt>
                <c:pt idx="4238">
                  <c:v>37054</c:v>
                </c:pt>
                <c:pt idx="4239">
                  <c:v>37055</c:v>
                </c:pt>
                <c:pt idx="4240">
                  <c:v>37056</c:v>
                </c:pt>
                <c:pt idx="4241">
                  <c:v>37057</c:v>
                </c:pt>
                <c:pt idx="4242">
                  <c:v>37058</c:v>
                </c:pt>
                <c:pt idx="4243">
                  <c:v>37059</c:v>
                </c:pt>
                <c:pt idx="4244">
                  <c:v>37060</c:v>
                </c:pt>
                <c:pt idx="4245">
                  <c:v>37061</c:v>
                </c:pt>
                <c:pt idx="4246">
                  <c:v>37062</c:v>
                </c:pt>
                <c:pt idx="4247">
                  <c:v>37063</c:v>
                </c:pt>
                <c:pt idx="4248">
                  <c:v>37064</c:v>
                </c:pt>
                <c:pt idx="4249">
                  <c:v>37065</c:v>
                </c:pt>
                <c:pt idx="4250">
                  <c:v>37066</c:v>
                </c:pt>
                <c:pt idx="4251">
                  <c:v>37067</c:v>
                </c:pt>
                <c:pt idx="4252">
                  <c:v>37068</c:v>
                </c:pt>
                <c:pt idx="4253">
                  <c:v>37069</c:v>
                </c:pt>
                <c:pt idx="4254">
                  <c:v>37070</c:v>
                </c:pt>
                <c:pt idx="4255">
                  <c:v>37071</c:v>
                </c:pt>
                <c:pt idx="4256">
                  <c:v>37072</c:v>
                </c:pt>
                <c:pt idx="4257">
                  <c:v>37073</c:v>
                </c:pt>
                <c:pt idx="4258">
                  <c:v>37074</c:v>
                </c:pt>
                <c:pt idx="4259">
                  <c:v>37075</c:v>
                </c:pt>
                <c:pt idx="4260">
                  <c:v>37076</c:v>
                </c:pt>
                <c:pt idx="4261">
                  <c:v>37077</c:v>
                </c:pt>
                <c:pt idx="4262">
                  <c:v>37078</c:v>
                </c:pt>
                <c:pt idx="4263">
                  <c:v>37079</c:v>
                </c:pt>
                <c:pt idx="4264">
                  <c:v>37080</c:v>
                </c:pt>
                <c:pt idx="4265">
                  <c:v>37081</c:v>
                </c:pt>
                <c:pt idx="4266">
                  <c:v>37082</c:v>
                </c:pt>
                <c:pt idx="4267">
                  <c:v>37083</c:v>
                </c:pt>
                <c:pt idx="4268">
                  <c:v>37084</c:v>
                </c:pt>
                <c:pt idx="4269">
                  <c:v>37085</c:v>
                </c:pt>
                <c:pt idx="4270">
                  <c:v>37086</c:v>
                </c:pt>
                <c:pt idx="4271">
                  <c:v>37087</c:v>
                </c:pt>
                <c:pt idx="4272">
                  <c:v>37088</c:v>
                </c:pt>
                <c:pt idx="4273">
                  <c:v>37089</c:v>
                </c:pt>
                <c:pt idx="4274">
                  <c:v>37090</c:v>
                </c:pt>
                <c:pt idx="4275">
                  <c:v>37091</c:v>
                </c:pt>
                <c:pt idx="4276">
                  <c:v>37092</c:v>
                </c:pt>
                <c:pt idx="4277">
                  <c:v>37093</c:v>
                </c:pt>
                <c:pt idx="4278">
                  <c:v>37094</c:v>
                </c:pt>
                <c:pt idx="4279">
                  <c:v>37095</c:v>
                </c:pt>
                <c:pt idx="4280">
                  <c:v>37096</c:v>
                </c:pt>
                <c:pt idx="4281">
                  <c:v>37097</c:v>
                </c:pt>
                <c:pt idx="4282">
                  <c:v>37098</c:v>
                </c:pt>
                <c:pt idx="4283">
                  <c:v>37099</c:v>
                </c:pt>
                <c:pt idx="4284">
                  <c:v>37100</c:v>
                </c:pt>
                <c:pt idx="4285">
                  <c:v>37101</c:v>
                </c:pt>
                <c:pt idx="4286">
                  <c:v>37102</c:v>
                </c:pt>
                <c:pt idx="4287">
                  <c:v>37103</c:v>
                </c:pt>
                <c:pt idx="4288">
                  <c:v>37104</c:v>
                </c:pt>
                <c:pt idx="4289">
                  <c:v>37105</c:v>
                </c:pt>
                <c:pt idx="4290">
                  <c:v>37106</c:v>
                </c:pt>
                <c:pt idx="4291">
                  <c:v>37107</c:v>
                </c:pt>
                <c:pt idx="4292">
                  <c:v>37108</c:v>
                </c:pt>
                <c:pt idx="4293">
                  <c:v>37109</c:v>
                </c:pt>
                <c:pt idx="4294">
                  <c:v>37110</c:v>
                </c:pt>
                <c:pt idx="4295">
                  <c:v>37111</c:v>
                </c:pt>
                <c:pt idx="4296">
                  <c:v>37112</c:v>
                </c:pt>
                <c:pt idx="4297">
                  <c:v>37113</c:v>
                </c:pt>
                <c:pt idx="4298">
                  <c:v>37114</c:v>
                </c:pt>
                <c:pt idx="4299">
                  <c:v>37115</c:v>
                </c:pt>
                <c:pt idx="4300">
                  <c:v>37116</c:v>
                </c:pt>
                <c:pt idx="4301">
                  <c:v>37117</c:v>
                </c:pt>
                <c:pt idx="4302">
                  <c:v>37118</c:v>
                </c:pt>
                <c:pt idx="4303">
                  <c:v>37119</c:v>
                </c:pt>
                <c:pt idx="4304">
                  <c:v>37120</c:v>
                </c:pt>
                <c:pt idx="4305">
                  <c:v>37121</c:v>
                </c:pt>
                <c:pt idx="4306">
                  <c:v>37122</c:v>
                </c:pt>
                <c:pt idx="4307">
                  <c:v>37123</c:v>
                </c:pt>
                <c:pt idx="4308">
                  <c:v>37124</c:v>
                </c:pt>
                <c:pt idx="4309">
                  <c:v>37125</c:v>
                </c:pt>
                <c:pt idx="4310">
                  <c:v>37126</c:v>
                </c:pt>
                <c:pt idx="4311">
                  <c:v>37127</c:v>
                </c:pt>
                <c:pt idx="4312">
                  <c:v>37128</c:v>
                </c:pt>
                <c:pt idx="4313">
                  <c:v>37129</c:v>
                </c:pt>
                <c:pt idx="4314">
                  <c:v>37130</c:v>
                </c:pt>
                <c:pt idx="4315">
                  <c:v>37131</c:v>
                </c:pt>
                <c:pt idx="4316">
                  <c:v>37132</c:v>
                </c:pt>
                <c:pt idx="4317">
                  <c:v>37133</c:v>
                </c:pt>
                <c:pt idx="4318">
                  <c:v>37134</c:v>
                </c:pt>
                <c:pt idx="4319">
                  <c:v>37135</c:v>
                </c:pt>
                <c:pt idx="4320">
                  <c:v>37136</c:v>
                </c:pt>
                <c:pt idx="4321">
                  <c:v>37137</c:v>
                </c:pt>
                <c:pt idx="4322">
                  <c:v>37138</c:v>
                </c:pt>
                <c:pt idx="4323">
                  <c:v>37139</c:v>
                </c:pt>
                <c:pt idx="4324">
                  <c:v>37140</c:v>
                </c:pt>
                <c:pt idx="4325">
                  <c:v>37141</c:v>
                </c:pt>
                <c:pt idx="4326">
                  <c:v>37142</c:v>
                </c:pt>
                <c:pt idx="4327">
                  <c:v>37143</c:v>
                </c:pt>
                <c:pt idx="4328">
                  <c:v>37144</c:v>
                </c:pt>
                <c:pt idx="4329">
                  <c:v>37145</c:v>
                </c:pt>
                <c:pt idx="4330">
                  <c:v>37146</c:v>
                </c:pt>
                <c:pt idx="4331">
                  <c:v>37147</c:v>
                </c:pt>
                <c:pt idx="4332">
                  <c:v>37148</c:v>
                </c:pt>
                <c:pt idx="4333">
                  <c:v>37149</c:v>
                </c:pt>
                <c:pt idx="4334">
                  <c:v>37150</c:v>
                </c:pt>
                <c:pt idx="4335">
                  <c:v>37151</c:v>
                </c:pt>
                <c:pt idx="4336">
                  <c:v>37152</c:v>
                </c:pt>
                <c:pt idx="4337">
                  <c:v>37153</c:v>
                </c:pt>
                <c:pt idx="4338">
                  <c:v>37154</c:v>
                </c:pt>
                <c:pt idx="4339">
                  <c:v>37155</c:v>
                </c:pt>
                <c:pt idx="4340">
                  <c:v>37156</c:v>
                </c:pt>
                <c:pt idx="4341">
                  <c:v>37157</c:v>
                </c:pt>
                <c:pt idx="4342">
                  <c:v>37158</c:v>
                </c:pt>
                <c:pt idx="4343">
                  <c:v>37159</c:v>
                </c:pt>
                <c:pt idx="4344">
                  <c:v>37160</c:v>
                </c:pt>
                <c:pt idx="4345">
                  <c:v>37161</c:v>
                </c:pt>
                <c:pt idx="4346">
                  <c:v>37162</c:v>
                </c:pt>
                <c:pt idx="4347">
                  <c:v>37163</c:v>
                </c:pt>
                <c:pt idx="4348">
                  <c:v>37164</c:v>
                </c:pt>
                <c:pt idx="4349">
                  <c:v>37165</c:v>
                </c:pt>
                <c:pt idx="4350">
                  <c:v>37166</c:v>
                </c:pt>
                <c:pt idx="4351">
                  <c:v>37167</c:v>
                </c:pt>
                <c:pt idx="4352">
                  <c:v>37168</c:v>
                </c:pt>
                <c:pt idx="4353">
                  <c:v>37169</c:v>
                </c:pt>
                <c:pt idx="4354">
                  <c:v>37170</c:v>
                </c:pt>
                <c:pt idx="4355">
                  <c:v>37171</c:v>
                </c:pt>
                <c:pt idx="4356">
                  <c:v>37172</c:v>
                </c:pt>
                <c:pt idx="4357">
                  <c:v>37173</c:v>
                </c:pt>
                <c:pt idx="4358">
                  <c:v>37174</c:v>
                </c:pt>
                <c:pt idx="4359">
                  <c:v>37175</c:v>
                </c:pt>
                <c:pt idx="4360">
                  <c:v>37176</c:v>
                </c:pt>
                <c:pt idx="4361">
                  <c:v>37177</c:v>
                </c:pt>
                <c:pt idx="4362">
                  <c:v>37178</c:v>
                </c:pt>
                <c:pt idx="4363">
                  <c:v>37179</c:v>
                </c:pt>
                <c:pt idx="4364">
                  <c:v>37180</c:v>
                </c:pt>
                <c:pt idx="4365">
                  <c:v>37181</c:v>
                </c:pt>
                <c:pt idx="4366">
                  <c:v>37182</c:v>
                </c:pt>
                <c:pt idx="4367">
                  <c:v>37183</c:v>
                </c:pt>
                <c:pt idx="4368">
                  <c:v>37184</c:v>
                </c:pt>
                <c:pt idx="4369">
                  <c:v>37185</c:v>
                </c:pt>
                <c:pt idx="4370">
                  <c:v>37186</c:v>
                </c:pt>
                <c:pt idx="4371">
                  <c:v>37187</c:v>
                </c:pt>
                <c:pt idx="4372">
                  <c:v>37188</c:v>
                </c:pt>
                <c:pt idx="4373">
                  <c:v>37189</c:v>
                </c:pt>
                <c:pt idx="4374">
                  <c:v>37190</c:v>
                </c:pt>
                <c:pt idx="4375">
                  <c:v>37191</c:v>
                </c:pt>
                <c:pt idx="4376">
                  <c:v>37192</c:v>
                </c:pt>
                <c:pt idx="4377">
                  <c:v>37193</c:v>
                </c:pt>
                <c:pt idx="4378">
                  <c:v>37194</c:v>
                </c:pt>
                <c:pt idx="4379">
                  <c:v>37195</c:v>
                </c:pt>
                <c:pt idx="4380">
                  <c:v>37196</c:v>
                </c:pt>
                <c:pt idx="4381">
                  <c:v>37197</c:v>
                </c:pt>
                <c:pt idx="4382">
                  <c:v>37198</c:v>
                </c:pt>
                <c:pt idx="4383">
                  <c:v>37199</c:v>
                </c:pt>
                <c:pt idx="4384">
                  <c:v>37200</c:v>
                </c:pt>
                <c:pt idx="4385">
                  <c:v>37201</c:v>
                </c:pt>
                <c:pt idx="4386">
                  <c:v>37202</c:v>
                </c:pt>
                <c:pt idx="4387">
                  <c:v>37203</c:v>
                </c:pt>
                <c:pt idx="4388">
                  <c:v>37204</c:v>
                </c:pt>
                <c:pt idx="4389">
                  <c:v>37205</c:v>
                </c:pt>
                <c:pt idx="4390">
                  <c:v>37206</c:v>
                </c:pt>
                <c:pt idx="4391">
                  <c:v>37207</c:v>
                </c:pt>
                <c:pt idx="4392">
                  <c:v>37208</c:v>
                </c:pt>
                <c:pt idx="4393">
                  <c:v>37209</c:v>
                </c:pt>
                <c:pt idx="4394">
                  <c:v>37210</c:v>
                </c:pt>
                <c:pt idx="4395">
                  <c:v>37211</c:v>
                </c:pt>
                <c:pt idx="4396">
                  <c:v>37212</c:v>
                </c:pt>
                <c:pt idx="4397">
                  <c:v>37213</c:v>
                </c:pt>
                <c:pt idx="4398">
                  <c:v>37214</c:v>
                </c:pt>
                <c:pt idx="4399">
                  <c:v>37215</c:v>
                </c:pt>
                <c:pt idx="4400">
                  <c:v>37216</c:v>
                </c:pt>
                <c:pt idx="4401">
                  <c:v>37217</c:v>
                </c:pt>
                <c:pt idx="4402">
                  <c:v>37218</c:v>
                </c:pt>
                <c:pt idx="4403">
                  <c:v>37219</c:v>
                </c:pt>
                <c:pt idx="4404">
                  <c:v>37220</c:v>
                </c:pt>
                <c:pt idx="4405">
                  <c:v>37221</c:v>
                </c:pt>
                <c:pt idx="4406">
                  <c:v>37222</c:v>
                </c:pt>
                <c:pt idx="4407">
                  <c:v>37223</c:v>
                </c:pt>
                <c:pt idx="4408">
                  <c:v>37224</c:v>
                </c:pt>
                <c:pt idx="4409">
                  <c:v>37225</c:v>
                </c:pt>
                <c:pt idx="4410">
                  <c:v>37226</c:v>
                </c:pt>
                <c:pt idx="4411">
                  <c:v>37227</c:v>
                </c:pt>
                <c:pt idx="4412">
                  <c:v>37228</c:v>
                </c:pt>
                <c:pt idx="4413">
                  <c:v>37229</c:v>
                </c:pt>
                <c:pt idx="4414">
                  <c:v>37230</c:v>
                </c:pt>
                <c:pt idx="4415">
                  <c:v>37231</c:v>
                </c:pt>
                <c:pt idx="4416">
                  <c:v>37232</c:v>
                </c:pt>
                <c:pt idx="4417">
                  <c:v>37233</c:v>
                </c:pt>
                <c:pt idx="4418">
                  <c:v>37234</c:v>
                </c:pt>
                <c:pt idx="4419">
                  <c:v>37235</c:v>
                </c:pt>
                <c:pt idx="4420">
                  <c:v>37236</c:v>
                </c:pt>
                <c:pt idx="4421">
                  <c:v>37237</c:v>
                </c:pt>
                <c:pt idx="4422">
                  <c:v>37238</c:v>
                </c:pt>
                <c:pt idx="4423">
                  <c:v>37239</c:v>
                </c:pt>
                <c:pt idx="4424">
                  <c:v>37240</c:v>
                </c:pt>
                <c:pt idx="4425">
                  <c:v>37241</c:v>
                </c:pt>
                <c:pt idx="4426">
                  <c:v>37242</c:v>
                </c:pt>
                <c:pt idx="4427">
                  <c:v>37243</c:v>
                </c:pt>
                <c:pt idx="4428">
                  <c:v>37244</c:v>
                </c:pt>
                <c:pt idx="4429">
                  <c:v>37245</c:v>
                </c:pt>
                <c:pt idx="4430">
                  <c:v>37246</c:v>
                </c:pt>
                <c:pt idx="4431">
                  <c:v>37247</c:v>
                </c:pt>
                <c:pt idx="4432">
                  <c:v>37248</c:v>
                </c:pt>
                <c:pt idx="4433">
                  <c:v>37249</c:v>
                </c:pt>
                <c:pt idx="4434">
                  <c:v>37250</c:v>
                </c:pt>
                <c:pt idx="4435">
                  <c:v>37251</c:v>
                </c:pt>
                <c:pt idx="4436">
                  <c:v>37252</c:v>
                </c:pt>
                <c:pt idx="4437">
                  <c:v>37253</c:v>
                </c:pt>
                <c:pt idx="4438">
                  <c:v>37254</c:v>
                </c:pt>
                <c:pt idx="4439">
                  <c:v>37255</c:v>
                </c:pt>
                <c:pt idx="4440">
                  <c:v>37256</c:v>
                </c:pt>
                <c:pt idx="4441">
                  <c:v>37257</c:v>
                </c:pt>
                <c:pt idx="4442">
                  <c:v>37258</c:v>
                </c:pt>
                <c:pt idx="4443">
                  <c:v>37259</c:v>
                </c:pt>
                <c:pt idx="4444">
                  <c:v>37260</c:v>
                </c:pt>
                <c:pt idx="4445">
                  <c:v>37261</c:v>
                </c:pt>
                <c:pt idx="4446">
                  <c:v>37262</c:v>
                </c:pt>
                <c:pt idx="4447">
                  <c:v>37263</c:v>
                </c:pt>
                <c:pt idx="4448">
                  <c:v>37264</c:v>
                </c:pt>
                <c:pt idx="4449">
                  <c:v>37265</c:v>
                </c:pt>
                <c:pt idx="4450">
                  <c:v>37266</c:v>
                </c:pt>
                <c:pt idx="4451">
                  <c:v>37267</c:v>
                </c:pt>
                <c:pt idx="4452">
                  <c:v>37268</c:v>
                </c:pt>
                <c:pt idx="4453">
                  <c:v>37269</c:v>
                </c:pt>
                <c:pt idx="4454">
                  <c:v>37270</c:v>
                </c:pt>
                <c:pt idx="4455">
                  <c:v>37271</c:v>
                </c:pt>
                <c:pt idx="4456">
                  <c:v>37272</c:v>
                </c:pt>
                <c:pt idx="4457">
                  <c:v>37273</c:v>
                </c:pt>
                <c:pt idx="4458">
                  <c:v>37274</c:v>
                </c:pt>
                <c:pt idx="4459">
                  <c:v>37275</c:v>
                </c:pt>
                <c:pt idx="4460">
                  <c:v>37276</c:v>
                </c:pt>
                <c:pt idx="4461">
                  <c:v>37277</c:v>
                </c:pt>
                <c:pt idx="4462">
                  <c:v>37278</c:v>
                </c:pt>
                <c:pt idx="4463">
                  <c:v>37279</c:v>
                </c:pt>
                <c:pt idx="4464">
                  <c:v>37280</c:v>
                </c:pt>
                <c:pt idx="4465">
                  <c:v>37281</c:v>
                </c:pt>
                <c:pt idx="4466">
                  <c:v>37282</c:v>
                </c:pt>
                <c:pt idx="4467">
                  <c:v>37283</c:v>
                </c:pt>
                <c:pt idx="4468">
                  <c:v>37284</c:v>
                </c:pt>
                <c:pt idx="4469">
                  <c:v>37285</c:v>
                </c:pt>
                <c:pt idx="4470">
                  <c:v>37286</c:v>
                </c:pt>
                <c:pt idx="4471">
                  <c:v>37287</c:v>
                </c:pt>
                <c:pt idx="4472">
                  <c:v>37288</c:v>
                </c:pt>
                <c:pt idx="4473">
                  <c:v>37289</c:v>
                </c:pt>
                <c:pt idx="4474">
                  <c:v>37290</c:v>
                </c:pt>
                <c:pt idx="4475">
                  <c:v>37291</c:v>
                </c:pt>
                <c:pt idx="4476">
                  <c:v>37292</c:v>
                </c:pt>
                <c:pt idx="4477">
                  <c:v>37293</c:v>
                </c:pt>
                <c:pt idx="4478">
                  <c:v>37294</c:v>
                </c:pt>
                <c:pt idx="4479">
                  <c:v>37295</c:v>
                </c:pt>
                <c:pt idx="4480">
                  <c:v>37296</c:v>
                </c:pt>
                <c:pt idx="4481">
                  <c:v>37297</c:v>
                </c:pt>
                <c:pt idx="4482">
                  <c:v>37298</c:v>
                </c:pt>
                <c:pt idx="4483">
                  <c:v>37299</c:v>
                </c:pt>
                <c:pt idx="4484">
                  <c:v>37300</c:v>
                </c:pt>
                <c:pt idx="4485">
                  <c:v>37301</c:v>
                </c:pt>
                <c:pt idx="4486">
                  <c:v>37302</c:v>
                </c:pt>
                <c:pt idx="4487">
                  <c:v>37303</c:v>
                </c:pt>
                <c:pt idx="4488">
                  <c:v>37304</c:v>
                </c:pt>
                <c:pt idx="4489">
                  <c:v>37305</c:v>
                </c:pt>
                <c:pt idx="4490">
                  <c:v>37306</c:v>
                </c:pt>
                <c:pt idx="4491">
                  <c:v>37307</c:v>
                </c:pt>
                <c:pt idx="4492">
                  <c:v>37308</c:v>
                </c:pt>
                <c:pt idx="4493">
                  <c:v>37309</c:v>
                </c:pt>
                <c:pt idx="4494">
                  <c:v>37310</c:v>
                </c:pt>
                <c:pt idx="4495">
                  <c:v>37311</c:v>
                </c:pt>
                <c:pt idx="4496">
                  <c:v>37312</c:v>
                </c:pt>
                <c:pt idx="4497">
                  <c:v>37313</c:v>
                </c:pt>
                <c:pt idx="4498">
                  <c:v>37314</c:v>
                </c:pt>
                <c:pt idx="4499">
                  <c:v>37315</c:v>
                </c:pt>
                <c:pt idx="4500">
                  <c:v>37316</c:v>
                </c:pt>
                <c:pt idx="4501">
                  <c:v>37317</c:v>
                </c:pt>
                <c:pt idx="4502">
                  <c:v>37318</c:v>
                </c:pt>
                <c:pt idx="4503">
                  <c:v>37319</c:v>
                </c:pt>
                <c:pt idx="4504">
                  <c:v>37320</c:v>
                </c:pt>
                <c:pt idx="4505">
                  <c:v>37321</c:v>
                </c:pt>
                <c:pt idx="4506">
                  <c:v>37322</c:v>
                </c:pt>
                <c:pt idx="4507">
                  <c:v>37323</c:v>
                </c:pt>
                <c:pt idx="4508">
                  <c:v>37324</c:v>
                </c:pt>
                <c:pt idx="4509">
                  <c:v>37325</c:v>
                </c:pt>
                <c:pt idx="4510">
                  <c:v>37326</c:v>
                </c:pt>
                <c:pt idx="4511">
                  <c:v>37327</c:v>
                </c:pt>
                <c:pt idx="4512">
                  <c:v>37328</c:v>
                </c:pt>
                <c:pt idx="4513">
                  <c:v>37329</c:v>
                </c:pt>
                <c:pt idx="4514">
                  <c:v>37330</c:v>
                </c:pt>
                <c:pt idx="4515">
                  <c:v>37331</c:v>
                </c:pt>
                <c:pt idx="4516">
                  <c:v>37332</c:v>
                </c:pt>
                <c:pt idx="4517">
                  <c:v>37333</c:v>
                </c:pt>
                <c:pt idx="4518">
                  <c:v>37334</c:v>
                </c:pt>
                <c:pt idx="4519">
                  <c:v>37335</c:v>
                </c:pt>
                <c:pt idx="4520">
                  <c:v>37336</c:v>
                </c:pt>
                <c:pt idx="4521">
                  <c:v>37337</c:v>
                </c:pt>
                <c:pt idx="4522">
                  <c:v>37338</c:v>
                </c:pt>
                <c:pt idx="4523">
                  <c:v>37339</c:v>
                </c:pt>
                <c:pt idx="4524">
                  <c:v>37340</c:v>
                </c:pt>
                <c:pt idx="4525">
                  <c:v>37341</c:v>
                </c:pt>
                <c:pt idx="4526">
                  <c:v>37342</c:v>
                </c:pt>
                <c:pt idx="4527">
                  <c:v>37343</c:v>
                </c:pt>
                <c:pt idx="4528">
                  <c:v>37344</c:v>
                </c:pt>
                <c:pt idx="4529">
                  <c:v>37345</c:v>
                </c:pt>
                <c:pt idx="4530">
                  <c:v>37346</c:v>
                </c:pt>
                <c:pt idx="4531">
                  <c:v>37347</c:v>
                </c:pt>
                <c:pt idx="4532">
                  <c:v>37348</c:v>
                </c:pt>
                <c:pt idx="4533">
                  <c:v>37349</c:v>
                </c:pt>
                <c:pt idx="4534">
                  <c:v>37350</c:v>
                </c:pt>
                <c:pt idx="4535">
                  <c:v>37351</c:v>
                </c:pt>
                <c:pt idx="4536">
                  <c:v>37352</c:v>
                </c:pt>
                <c:pt idx="4537">
                  <c:v>37353</c:v>
                </c:pt>
                <c:pt idx="4538">
                  <c:v>37354</c:v>
                </c:pt>
                <c:pt idx="4539">
                  <c:v>37355</c:v>
                </c:pt>
                <c:pt idx="4540">
                  <c:v>37356</c:v>
                </c:pt>
                <c:pt idx="4541">
                  <c:v>37357</c:v>
                </c:pt>
                <c:pt idx="4542">
                  <c:v>37358</c:v>
                </c:pt>
                <c:pt idx="4543">
                  <c:v>37359</c:v>
                </c:pt>
                <c:pt idx="4544">
                  <c:v>37360</c:v>
                </c:pt>
                <c:pt idx="4545">
                  <c:v>37361</c:v>
                </c:pt>
                <c:pt idx="4546">
                  <c:v>37362</c:v>
                </c:pt>
                <c:pt idx="4547">
                  <c:v>37363</c:v>
                </c:pt>
                <c:pt idx="4548">
                  <c:v>37364</c:v>
                </c:pt>
                <c:pt idx="4549">
                  <c:v>37365</c:v>
                </c:pt>
                <c:pt idx="4550">
                  <c:v>37366</c:v>
                </c:pt>
                <c:pt idx="4551">
                  <c:v>37367</c:v>
                </c:pt>
                <c:pt idx="4552">
                  <c:v>37368</c:v>
                </c:pt>
                <c:pt idx="4553">
                  <c:v>37369</c:v>
                </c:pt>
                <c:pt idx="4554">
                  <c:v>37370</c:v>
                </c:pt>
                <c:pt idx="4555">
                  <c:v>37371</c:v>
                </c:pt>
                <c:pt idx="4556">
                  <c:v>37372</c:v>
                </c:pt>
                <c:pt idx="4557">
                  <c:v>37373</c:v>
                </c:pt>
                <c:pt idx="4558">
                  <c:v>37374</c:v>
                </c:pt>
                <c:pt idx="4559">
                  <c:v>37375</c:v>
                </c:pt>
                <c:pt idx="4560">
                  <c:v>37376</c:v>
                </c:pt>
                <c:pt idx="4561">
                  <c:v>37377</c:v>
                </c:pt>
                <c:pt idx="4562">
                  <c:v>37378</c:v>
                </c:pt>
                <c:pt idx="4563">
                  <c:v>37379</c:v>
                </c:pt>
                <c:pt idx="4564">
                  <c:v>37380</c:v>
                </c:pt>
                <c:pt idx="4565">
                  <c:v>37381</c:v>
                </c:pt>
                <c:pt idx="4566">
                  <c:v>37382</c:v>
                </c:pt>
                <c:pt idx="4567">
                  <c:v>37383</c:v>
                </c:pt>
                <c:pt idx="4568">
                  <c:v>37384</c:v>
                </c:pt>
                <c:pt idx="4569">
                  <c:v>37385</c:v>
                </c:pt>
                <c:pt idx="4570">
                  <c:v>37386</c:v>
                </c:pt>
                <c:pt idx="4571">
                  <c:v>37387</c:v>
                </c:pt>
                <c:pt idx="4572">
                  <c:v>37388</c:v>
                </c:pt>
                <c:pt idx="4573">
                  <c:v>37389</c:v>
                </c:pt>
                <c:pt idx="4574">
                  <c:v>37390</c:v>
                </c:pt>
                <c:pt idx="4575">
                  <c:v>37391</c:v>
                </c:pt>
                <c:pt idx="4576">
                  <c:v>37392</c:v>
                </c:pt>
                <c:pt idx="4577">
                  <c:v>37393</c:v>
                </c:pt>
                <c:pt idx="4578">
                  <c:v>37394</c:v>
                </c:pt>
                <c:pt idx="4579">
                  <c:v>37395</c:v>
                </c:pt>
                <c:pt idx="4580">
                  <c:v>37396</c:v>
                </c:pt>
                <c:pt idx="4581">
                  <c:v>37397</c:v>
                </c:pt>
                <c:pt idx="4582">
                  <c:v>37398</c:v>
                </c:pt>
                <c:pt idx="4583">
                  <c:v>37399</c:v>
                </c:pt>
                <c:pt idx="4584">
                  <c:v>37400</c:v>
                </c:pt>
                <c:pt idx="4585">
                  <c:v>37401</c:v>
                </c:pt>
                <c:pt idx="4586">
                  <c:v>37402</c:v>
                </c:pt>
                <c:pt idx="4587">
                  <c:v>37403</c:v>
                </c:pt>
                <c:pt idx="4588">
                  <c:v>37404</c:v>
                </c:pt>
                <c:pt idx="4589">
                  <c:v>37405</c:v>
                </c:pt>
                <c:pt idx="4590">
                  <c:v>37406</c:v>
                </c:pt>
                <c:pt idx="4591">
                  <c:v>37407</c:v>
                </c:pt>
                <c:pt idx="4592">
                  <c:v>37408</c:v>
                </c:pt>
                <c:pt idx="4593">
                  <c:v>37409</c:v>
                </c:pt>
                <c:pt idx="4594">
                  <c:v>37410</c:v>
                </c:pt>
                <c:pt idx="4595">
                  <c:v>37411</c:v>
                </c:pt>
                <c:pt idx="4596">
                  <c:v>37412</c:v>
                </c:pt>
                <c:pt idx="4597">
                  <c:v>37413</c:v>
                </c:pt>
                <c:pt idx="4598">
                  <c:v>37414</c:v>
                </c:pt>
                <c:pt idx="4599">
                  <c:v>37415</c:v>
                </c:pt>
                <c:pt idx="4600">
                  <c:v>37416</c:v>
                </c:pt>
                <c:pt idx="4601">
                  <c:v>37417</c:v>
                </c:pt>
                <c:pt idx="4602">
                  <c:v>37418</c:v>
                </c:pt>
                <c:pt idx="4603">
                  <c:v>37419</c:v>
                </c:pt>
                <c:pt idx="4604">
                  <c:v>37420</c:v>
                </c:pt>
                <c:pt idx="4605">
                  <c:v>37421</c:v>
                </c:pt>
                <c:pt idx="4606">
                  <c:v>37422</c:v>
                </c:pt>
                <c:pt idx="4607">
                  <c:v>37423</c:v>
                </c:pt>
                <c:pt idx="4608">
                  <c:v>37424</c:v>
                </c:pt>
                <c:pt idx="4609">
                  <c:v>37425</c:v>
                </c:pt>
                <c:pt idx="4610">
                  <c:v>37426</c:v>
                </c:pt>
                <c:pt idx="4611">
                  <c:v>37427</c:v>
                </c:pt>
                <c:pt idx="4612">
                  <c:v>37428</c:v>
                </c:pt>
                <c:pt idx="4613">
                  <c:v>37429</c:v>
                </c:pt>
                <c:pt idx="4614">
                  <c:v>37430</c:v>
                </c:pt>
                <c:pt idx="4615">
                  <c:v>37431</c:v>
                </c:pt>
                <c:pt idx="4616">
                  <c:v>37432</c:v>
                </c:pt>
                <c:pt idx="4617">
                  <c:v>37433</c:v>
                </c:pt>
                <c:pt idx="4618">
                  <c:v>37434</c:v>
                </c:pt>
                <c:pt idx="4619">
                  <c:v>37435</c:v>
                </c:pt>
                <c:pt idx="4620">
                  <c:v>37436</c:v>
                </c:pt>
                <c:pt idx="4621">
                  <c:v>37437</c:v>
                </c:pt>
                <c:pt idx="4622">
                  <c:v>37438</c:v>
                </c:pt>
                <c:pt idx="4623">
                  <c:v>37439</c:v>
                </c:pt>
                <c:pt idx="4624">
                  <c:v>37440</c:v>
                </c:pt>
                <c:pt idx="4625">
                  <c:v>37441</c:v>
                </c:pt>
                <c:pt idx="4626">
                  <c:v>37442</c:v>
                </c:pt>
                <c:pt idx="4627">
                  <c:v>37443</c:v>
                </c:pt>
                <c:pt idx="4628">
                  <c:v>37444</c:v>
                </c:pt>
                <c:pt idx="4629">
                  <c:v>37445</c:v>
                </c:pt>
                <c:pt idx="4630">
                  <c:v>37446</c:v>
                </c:pt>
                <c:pt idx="4631">
                  <c:v>37447</c:v>
                </c:pt>
                <c:pt idx="4632">
                  <c:v>37448</c:v>
                </c:pt>
                <c:pt idx="4633">
                  <c:v>37449</c:v>
                </c:pt>
                <c:pt idx="4634">
                  <c:v>37450</c:v>
                </c:pt>
                <c:pt idx="4635">
                  <c:v>37451</c:v>
                </c:pt>
                <c:pt idx="4636">
                  <c:v>37452</c:v>
                </c:pt>
                <c:pt idx="4637">
                  <c:v>37453</c:v>
                </c:pt>
                <c:pt idx="4638">
                  <c:v>37454</c:v>
                </c:pt>
                <c:pt idx="4639">
                  <c:v>37455</c:v>
                </c:pt>
                <c:pt idx="4640">
                  <c:v>37456</c:v>
                </c:pt>
                <c:pt idx="4641">
                  <c:v>37457</c:v>
                </c:pt>
                <c:pt idx="4642">
                  <c:v>37458</c:v>
                </c:pt>
                <c:pt idx="4643">
                  <c:v>37459</c:v>
                </c:pt>
                <c:pt idx="4644">
                  <c:v>37460</c:v>
                </c:pt>
                <c:pt idx="4645">
                  <c:v>37461</c:v>
                </c:pt>
                <c:pt idx="4646">
                  <c:v>37462</c:v>
                </c:pt>
                <c:pt idx="4647">
                  <c:v>37463</c:v>
                </c:pt>
                <c:pt idx="4648">
                  <c:v>37464</c:v>
                </c:pt>
                <c:pt idx="4649">
                  <c:v>37465</c:v>
                </c:pt>
                <c:pt idx="4650">
                  <c:v>37466</c:v>
                </c:pt>
                <c:pt idx="4651">
                  <c:v>37467</c:v>
                </c:pt>
                <c:pt idx="4652">
                  <c:v>37468</c:v>
                </c:pt>
                <c:pt idx="4653">
                  <c:v>37469</c:v>
                </c:pt>
                <c:pt idx="4654">
                  <c:v>37470</c:v>
                </c:pt>
                <c:pt idx="4655">
                  <c:v>37471</c:v>
                </c:pt>
                <c:pt idx="4656">
                  <c:v>37472</c:v>
                </c:pt>
                <c:pt idx="4657">
                  <c:v>37473</c:v>
                </c:pt>
                <c:pt idx="4658">
                  <c:v>37474</c:v>
                </c:pt>
                <c:pt idx="4659">
                  <c:v>37475</c:v>
                </c:pt>
                <c:pt idx="4660">
                  <c:v>37476</c:v>
                </c:pt>
                <c:pt idx="4661">
                  <c:v>37477</c:v>
                </c:pt>
                <c:pt idx="4662">
                  <c:v>37478</c:v>
                </c:pt>
                <c:pt idx="4663">
                  <c:v>37479</c:v>
                </c:pt>
                <c:pt idx="4664">
                  <c:v>37480</c:v>
                </c:pt>
                <c:pt idx="4665">
                  <c:v>37481</c:v>
                </c:pt>
                <c:pt idx="4666">
                  <c:v>37482</c:v>
                </c:pt>
                <c:pt idx="4667">
                  <c:v>37483</c:v>
                </c:pt>
                <c:pt idx="4668">
                  <c:v>37484</c:v>
                </c:pt>
                <c:pt idx="4669">
                  <c:v>37485</c:v>
                </c:pt>
                <c:pt idx="4670">
                  <c:v>37486</c:v>
                </c:pt>
                <c:pt idx="4671">
                  <c:v>37487</c:v>
                </c:pt>
                <c:pt idx="4672">
                  <c:v>37488</c:v>
                </c:pt>
                <c:pt idx="4673">
                  <c:v>37489</c:v>
                </c:pt>
                <c:pt idx="4674">
                  <c:v>37490</c:v>
                </c:pt>
                <c:pt idx="4675">
                  <c:v>37491</c:v>
                </c:pt>
                <c:pt idx="4676">
                  <c:v>37492</c:v>
                </c:pt>
                <c:pt idx="4677">
                  <c:v>37493</c:v>
                </c:pt>
                <c:pt idx="4678">
                  <c:v>37494</c:v>
                </c:pt>
                <c:pt idx="4679">
                  <c:v>37495</c:v>
                </c:pt>
                <c:pt idx="4680">
                  <c:v>37496</c:v>
                </c:pt>
                <c:pt idx="4681">
                  <c:v>37497</c:v>
                </c:pt>
                <c:pt idx="4682">
                  <c:v>37498</c:v>
                </c:pt>
                <c:pt idx="4683">
                  <c:v>37499</c:v>
                </c:pt>
                <c:pt idx="4684">
                  <c:v>37500</c:v>
                </c:pt>
                <c:pt idx="4685">
                  <c:v>37501</c:v>
                </c:pt>
                <c:pt idx="4686">
                  <c:v>37502</c:v>
                </c:pt>
                <c:pt idx="4687">
                  <c:v>37503</c:v>
                </c:pt>
                <c:pt idx="4688">
                  <c:v>37504</c:v>
                </c:pt>
                <c:pt idx="4689">
                  <c:v>37505</c:v>
                </c:pt>
                <c:pt idx="4690">
                  <c:v>37506</c:v>
                </c:pt>
                <c:pt idx="4691">
                  <c:v>37507</c:v>
                </c:pt>
                <c:pt idx="4692">
                  <c:v>37508</c:v>
                </c:pt>
                <c:pt idx="4693">
                  <c:v>37509</c:v>
                </c:pt>
                <c:pt idx="4694">
                  <c:v>37510</c:v>
                </c:pt>
                <c:pt idx="4695">
                  <c:v>37511</c:v>
                </c:pt>
                <c:pt idx="4696">
                  <c:v>37512</c:v>
                </c:pt>
                <c:pt idx="4697">
                  <c:v>37513</c:v>
                </c:pt>
                <c:pt idx="4698">
                  <c:v>37514</c:v>
                </c:pt>
                <c:pt idx="4699">
                  <c:v>37515</c:v>
                </c:pt>
                <c:pt idx="4700">
                  <c:v>37516</c:v>
                </c:pt>
                <c:pt idx="4701">
                  <c:v>37517</c:v>
                </c:pt>
                <c:pt idx="4702">
                  <c:v>37518</c:v>
                </c:pt>
                <c:pt idx="4703">
                  <c:v>37519</c:v>
                </c:pt>
                <c:pt idx="4704">
                  <c:v>37520</c:v>
                </c:pt>
                <c:pt idx="4705">
                  <c:v>37521</c:v>
                </c:pt>
                <c:pt idx="4706">
                  <c:v>37522</c:v>
                </c:pt>
                <c:pt idx="4707">
                  <c:v>37523</c:v>
                </c:pt>
                <c:pt idx="4708">
                  <c:v>37524</c:v>
                </c:pt>
                <c:pt idx="4709">
                  <c:v>37525</c:v>
                </c:pt>
                <c:pt idx="4710">
                  <c:v>37526</c:v>
                </c:pt>
                <c:pt idx="4711">
                  <c:v>37527</c:v>
                </c:pt>
                <c:pt idx="4712">
                  <c:v>37528</c:v>
                </c:pt>
                <c:pt idx="4713">
                  <c:v>37529</c:v>
                </c:pt>
                <c:pt idx="4714">
                  <c:v>37530</c:v>
                </c:pt>
                <c:pt idx="4715">
                  <c:v>37531</c:v>
                </c:pt>
                <c:pt idx="4716">
                  <c:v>37532</c:v>
                </c:pt>
                <c:pt idx="4717">
                  <c:v>37533</c:v>
                </c:pt>
                <c:pt idx="4718">
                  <c:v>37534</c:v>
                </c:pt>
                <c:pt idx="4719">
                  <c:v>37535</c:v>
                </c:pt>
                <c:pt idx="4720">
                  <c:v>37536</c:v>
                </c:pt>
                <c:pt idx="4721">
                  <c:v>37537</c:v>
                </c:pt>
                <c:pt idx="4722">
                  <c:v>37538</c:v>
                </c:pt>
                <c:pt idx="4723">
                  <c:v>37539</c:v>
                </c:pt>
                <c:pt idx="4724">
                  <c:v>37540</c:v>
                </c:pt>
                <c:pt idx="4725">
                  <c:v>37541</c:v>
                </c:pt>
                <c:pt idx="4726">
                  <c:v>37542</c:v>
                </c:pt>
                <c:pt idx="4727">
                  <c:v>37543</c:v>
                </c:pt>
                <c:pt idx="4728">
                  <c:v>37544</c:v>
                </c:pt>
                <c:pt idx="4729">
                  <c:v>37545</c:v>
                </c:pt>
                <c:pt idx="4730">
                  <c:v>37546</c:v>
                </c:pt>
                <c:pt idx="4731">
                  <c:v>37547</c:v>
                </c:pt>
                <c:pt idx="4732">
                  <c:v>37548</c:v>
                </c:pt>
                <c:pt idx="4733">
                  <c:v>37549</c:v>
                </c:pt>
                <c:pt idx="4734">
                  <c:v>37550</c:v>
                </c:pt>
                <c:pt idx="4735">
                  <c:v>37551</c:v>
                </c:pt>
                <c:pt idx="4736">
                  <c:v>37552</c:v>
                </c:pt>
                <c:pt idx="4737">
                  <c:v>37553</c:v>
                </c:pt>
                <c:pt idx="4738">
                  <c:v>37554</c:v>
                </c:pt>
                <c:pt idx="4739">
                  <c:v>37555</c:v>
                </c:pt>
                <c:pt idx="4740">
                  <c:v>37556</c:v>
                </c:pt>
                <c:pt idx="4741">
                  <c:v>37557</c:v>
                </c:pt>
                <c:pt idx="4742">
                  <c:v>37558</c:v>
                </c:pt>
                <c:pt idx="4743">
                  <c:v>37559</c:v>
                </c:pt>
                <c:pt idx="4744">
                  <c:v>37560</c:v>
                </c:pt>
                <c:pt idx="4745">
                  <c:v>37561</c:v>
                </c:pt>
                <c:pt idx="4746">
                  <c:v>37562</c:v>
                </c:pt>
                <c:pt idx="4747">
                  <c:v>37563</c:v>
                </c:pt>
                <c:pt idx="4748">
                  <c:v>37564</c:v>
                </c:pt>
                <c:pt idx="4749">
                  <c:v>37565</c:v>
                </c:pt>
                <c:pt idx="4750">
                  <c:v>37566</c:v>
                </c:pt>
                <c:pt idx="4751">
                  <c:v>37567</c:v>
                </c:pt>
                <c:pt idx="4752">
                  <c:v>37568</c:v>
                </c:pt>
                <c:pt idx="4753">
                  <c:v>37569</c:v>
                </c:pt>
                <c:pt idx="4754">
                  <c:v>37570</c:v>
                </c:pt>
                <c:pt idx="4755">
                  <c:v>37571</c:v>
                </c:pt>
                <c:pt idx="4756">
                  <c:v>37572</c:v>
                </c:pt>
                <c:pt idx="4757">
                  <c:v>37573</c:v>
                </c:pt>
                <c:pt idx="4758">
                  <c:v>37574</c:v>
                </c:pt>
                <c:pt idx="4759">
                  <c:v>37575</c:v>
                </c:pt>
                <c:pt idx="4760">
                  <c:v>37576</c:v>
                </c:pt>
                <c:pt idx="4761">
                  <c:v>37577</c:v>
                </c:pt>
                <c:pt idx="4762">
                  <c:v>37578</c:v>
                </c:pt>
                <c:pt idx="4763">
                  <c:v>37579</c:v>
                </c:pt>
                <c:pt idx="4764">
                  <c:v>37580</c:v>
                </c:pt>
                <c:pt idx="4765">
                  <c:v>37581</c:v>
                </c:pt>
                <c:pt idx="4766">
                  <c:v>37582</c:v>
                </c:pt>
                <c:pt idx="4767">
                  <c:v>37583</c:v>
                </c:pt>
                <c:pt idx="4768">
                  <c:v>37584</c:v>
                </c:pt>
                <c:pt idx="4769">
                  <c:v>37585</c:v>
                </c:pt>
                <c:pt idx="4770">
                  <c:v>37586</c:v>
                </c:pt>
                <c:pt idx="4771">
                  <c:v>37587</c:v>
                </c:pt>
                <c:pt idx="4772">
                  <c:v>37588</c:v>
                </c:pt>
                <c:pt idx="4773">
                  <c:v>37589</c:v>
                </c:pt>
                <c:pt idx="4774">
                  <c:v>37590</c:v>
                </c:pt>
                <c:pt idx="4775">
                  <c:v>37591</c:v>
                </c:pt>
                <c:pt idx="4776">
                  <c:v>37592</c:v>
                </c:pt>
                <c:pt idx="4777">
                  <c:v>37593</c:v>
                </c:pt>
                <c:pt idx="4778">
                  <c:v>37594</c:v>
                </c:pt>
                <c:pt idx="4779">
                  <c:v>37595</c:v>
                </c:pt>
                <c:pt idx="4780">
                  <c:v>37596</c:v>
                </c:pt>
                <c:pt idx="4781">
                  <c:v>37597</c:v>
                </c:pt>
                <c:pt idx="4782">
                  <c:v>37598</c:v>
                </c:pt>
                <c:pt idx="4783">
                  <c:v>37599</c:v>
                </c:pt>
                <c:pt idx="4784">
                  <c:v>37600</c:v>
                </c:pt>
                <c:pt idx="4785">
                  <c:v>37601</c:v>
                </c:pt>
                <c:pt idx="4786">
                  <c:v>37602</c:v>
                </c:pt>
                <c:pt idx="4787">
                  <c:v>37603</c:v>
                </c:pt>
                <c:pt idx="4788">
                  <c:v>37604</c:v>
                </c:pt>
                <c:pt idx="4789">
                  <c:v>37605</c:v>
                </c:pt>
                <c:pt idx="4790">
                  <c:v>37606</c:v>
                </c:pt>
                <c:pt idx="4791">
                  <c:v>37607</c:v>
                </c:pt>
                <c:pt idx="4792">
                  <c:v>37608</c:v>
                </c:pt>
                <c:pt idx="4793">
                  <c:v>37609</c:v>
                </c:pt>
                <c:pt idx="4794">
                  <c:v>37610</c:v>
                </c:pt>
                <c:pt idx="4795">
                  <c:v>37611</c:v>
                </c:pt>
                <c:pt idx="4796">
                  <c:v>37612</c:v>
                </c:pt>
                <c:pt idx="4797">
                  <c:v>37613</c:v>
                </c:pt>
                <c:pt idx="4798">
                  <c:v>37614</c:v>
                </c:pt>
                <c:pt idx="4799">
                  <c:v>37615</c:v>
                </c:pt>
                <c:pt idx="4800">
                  <c:v>37616</c:v>
                </c:pt>
                <c:pt idx="4801">
                  <c:v>37617</c:v>
                </c:pt>
                <c:pt idx="4802">
                  <c:v>37618</c:v>
                </c:pt>
                <c:pt idx="4803">
                  <c:v>37619</c:v>
                </c:pt>
                <c:pt idx="4804">
                  <c:v>37620</c:v>
                </c:pt>
                <c:pt idx="4805">
                  <c:v>37621</c:v>
                </c:pt>
                <c:pt idx="4806">
                  <c:v>37622</c:v>
                </c:pt>
                <c:pt idx="4807">
                  <c:v>37623</c:v>
                </c:pt>
                <c:pt idx="4808">
                  <c:v>37624</c:v>
                </c:pt>
                <c:pt idx="4809">
                  <c:v>37625</c:v>
                </c:pt>
                <c:pt idx="4810">
                  <c:v>37626</c:v>
                </c:pt>
                <c:pt idx="4811">
                  <c:v>37627</c:v>
                </c:pt>
                <c:pt idx="4812">
                  <c:v>37628</c:v>
                </c:pt>
                <c:pt idx="4813">
                  <c:v>37629</c:v>
                </c:pt>
                <c:pt idx="4814">
                  <c:v>37630</c:v>
                </c:pt>
                <c:pt idx="4815">
                  <c:v>37631</c:v>
                </c:pt>
                <c:pt idx="4816">
                  <c:v>37632</c:v>
                </c:pt>
                <c:pt idx="4817">
                  <c:v>37633</c:v>
                </c:pt>
                <c:pt idx="4818">
                  <c:v>37634</c:v>
                </c:pt>
                <c:pt idx="4819">
                  <c:v>37635</c:v>
                </c:pt>
                <c:pt idx="4820">
                  <c:v>37636</c:v>
                </c:pt>
                <c:pt idx="4821">
                  <c:v>37637</c:v>
                </c:pt>
                <c:pt idx="4822">
                  <c:v>37638</c:v>
                </c:pt>
                <c:pt idx="4823">
                  <c:v>37639</c:v>
                </c:pt>
                <c:pt idx="4824">
                  <c:v>37640</c:v>
                </c:pt>
                <c:pt idx="4825">
                  <c:v>37641</c:v>
                </c:pt>
                <c:pt idx="4826">
                  <c:v>37642</c:v>
                </c:pt>
                <c:pt idx="4827">
                  <c:v>37643</c:v>
                </c:pt>
                <c:pt idx="4828">
                  <c:v>37644</c:v>
                </c:pt>
                <c:pt idx="4829">
                  <c:v>37645</c:v>
                </c:pt>
                <c:pt idx="4830">
                  <c:v>37646</c:v>
                </c:pt>
                <c:pt idx="4831">
                  <c:v>37647</c:v>
                </c:pt>
                <c:pt idx="4832">
                  <c:v>37648</c:v>
                </c:pt>
                <c:pt idx="4833">
                  <c:v>37649</c:v>
                </c:pt>
                <c:pt idx="4834">
                  <c:v>37650</c:v>
                </c:pt>
                <c:pt idx="4835">
                  <c:v>37651</c:v>
                </c:pt>
                <c:pt idx="4836">
                  <c:v>37652</c:v>
                </c:pt>
                <c:pt idx="4837">
                  <c:v>37653</c:v>
                </c:pt>
                <c:pt idx="4838">
                  <c:v>37654</c:v>
                </c:pt>
                <c:pt idx="4839">
                  <c:v>37655</c:v>
                </c:pt>
                <c:pt idx="4840">
                  <c:v>37656</c:v>
                </c:pt>
                <c:pt idx="4841">
                  <c:v>37657</c:v>
                </c:pt>
                <c:pt idx="4842">
                  <c:v>37658</c:v>
                </c:pt>
                <c:pt idx="4843">
                  <c:v>37659</c:v>
                </c:pt>
                <c:pt idx="4844">
                  <c:v>37660</c:v>
                </c:pt>
                <c:pt idx="4845">
                  <c:v>37661</c:v>
                </c:pt>
                <c:pt idx="4846">
                  <c:v>37662</c:v>
                </c:pt>
                <c:pt idx="4847">
                  <c:v>37663</c:v>
                </c:pt>
                <c:pt idx="4848">
                  <c:v>37664</c:v>
                </c:pt>
                <c:pt idx="4849">
                  <c:v>37665</c:v>
                </c:pt>
                <c:pt idx="4850">
                  <c:v>37666</c:v>
                </c:pt>
                <c:pt idx="4851">
                  <c:v>37667</c:v>
                </c:pt>
                <c:pt idx="4852">
                  <c:v>37668</c:v>
                </c:pt>
                <c:pt idx="4853">
                  <c:v>37669</c:v>
                </c:pt>
                <c:pt idx="4854">
                  <c:v>37670</c:v>
                </c:pt>
                <c:pt idx="4855">
                  <c:v>37671</c:v>
                </c:pt>
                <c:pt idx="4856">
                  <c:v>37672</c:v>
                </c:pt>
                <c:pt idx="4857">
                  <c:v>37673</c:v>
                </c:pt>
                <c:pt idx="4858">
                  <c:v>37674</c:v>
                </c:pt>
                <c:pt idx="4859">
                  <c:v>37675</c:v>
                </c:pt>
                <c:pt idx="4860">
                  <c:v>37676</c:v>
                </c:pt>
                <c:pt idx="4861">
                  <c:v>37677</c:v>
                </c:pt>
                <c:pt idx="4862">
                  <c:v>37678</c:v>
                </c:pt>
                <c:pt idx="4863">
                  <c:v>37679</c:v>
                </c:pt>
                <c:pt idx="4864">
                  <c:v>37680</c:v>
                </c:pt>
                <c:pt idx="4865">
                  <c:v>37681</c:v>
                </c:pt>
                <c:pt idx="4866">
                  <c:v>37682</c:v>
                </c:pt>
                <c:pt idx="4867">
                  <c:v>37683</c:v>
                </c:pt>
                <c:pt idx="4868">
                  <c:v>37684</c:v>
                </c:pt>
                <c:pt idx="4869">
                  <c:v>37685</c:v>
                </c:pt>
                <c:pt idx="4870">
                  <c:v>37686</c:v>
                </c:pt>
                <c:pt idx="4871">
                  <c:v>37687</c:v>
                </c:pt>
                <c:pt idx="4872">
                  <c:v>37688</c:v>
                </c:pt>
                <c:pt idx="4873">
                  <c:v>37689</c:v>
                </c:pt>
                <c:pt idx="4874">
                  <c:v>37690</c:v>
                </c:pt>
                <c:pt idx="4875">
                  <c:v>37691</c:v>
                </c:pt>
                <c:pt idx="4876">
                  <c:v>37692</c:v>
                </c:pt>
                <c:pt idx="4877">
                  <c:v>37693</c:v>
                </c:pt>
                <c:pt idx="4878">
                  <c:v>37694</c:v>
                </c:pt>
                <c:pt idx="4879">
                  <c:v>37695</c:v>
                </c:pt>
                <c:pt idx="4880">
                  <c:v>37696</c:v>
                </c:pt>
                <c:pt idx="4881">
                  <c:v>37697</c:v>
                </c:pt>
                <c:pt idx="4882">
                  <c:v>37698</c:v>
                </c:pt>
                <c:pt idx="4883">
                  <c:v>37699</c:v>
                </c:pt>
                <c:pt idx="4884">
                  <c:v>37700</c:v>
                </c:pt>
                <c:pt idx="4885">
                  <c:v>37701</c:v>
                </c:pt>
                <c:pt idx="4886">
                  <c:v>37702</c:v>
                </c:pt>
                <c:pt idx="4887">
                  <c:v>37703</c:v>
                </c:pt>
                <c:pt idx="4888">
                  <c:v>37704</c:v>
                </c:pt>
                <c:pt idx="4889">
                  <c:v>37705</c:v>
                </c:pt>
                <c:pt idx="4890">
                  <c:v>37706</c:v>
                </c:pt>
                <c:pt idx="4891">
                  <c:v>37707</c:v>
                </c:pt>
                <c:pt idx="4892">
                  <c:v>37708</c:v>
                </c:pt>
                <c:pt idx="4893">
                  <c:v>37709</c:v>
                </c:pt>
                <c:pt idx="4894">
                  <c:v>37710</c:v>
                </c:pt>
                <c:pt idx="4895">
                  <c:v>37711</c:v>
                </c:pt>
                <c:pt idx="4896">
                  <c:v>37712</c:v>
                </c:pt>
                <c:pt idx="4897">
                  <c:v>37713</c:v>
                </c:pt>
                <c:pt idx="4898">
                  <c:v>37714</c:v>
                </c:pt>
                <c:pt idx="4899">
                  <c:v>37715</c:v>
                </c:pt>
                <c:pt idx="4900">
                  <c:v>37716</c:v>
                </c:pt>
                <c:pt idx="4901">
                  <c:v>37717</c:v>
                </c:pt>
                <c:pt idx="4902">
                  <c:v>37718</c:v>
                </c:pt>
                <c:pt idx="4903">
                  <c:v>37719</c:v>
                </c:pt>
                <c:pt idx="4904">
                  <c:v>37720</c:v>
                </c:pt>
                <c:pt idx="4905">
                  <c:v>37721</c:v>
                </c:pt>
                <c:pt idx="4906">
                  <c:v>37722</c:v>
                </c:pt>
                <c:pt idx="4907">
                  <c:v>37723</c:v>
                </c:pt>
                <c:pt idx="4908">
                  <c:v>37724</c:v>
                </c:pt>
                <c:pt idx="4909">
                  <c:v>37725</c:v>
                </c:pt>
                <c:pt idx="4910">
                  <c:v>37726</c:v>
                </c:pt>
                <c:pt idx="4911">
                  <c:v>37727</c:v>
                </c:pt>
                <c:pt idx="4912">
                  <c:v>37728</c:v>
                </c:pt>
                <c:pt idx="4913">
                  <c:v>37729</c:v>
                </c:pt>
                <c:pt idx="4914">
                  <c:v>37730</c:v>
                </c:pt>
                <c:pt idx="4915">
                  <c:v>37731</c:v>
                </c:pt>
                <c:pt idx="4916">
                  <c:v>37732</c:v>
                </c:pt>
                <c:pt idx="4917">
                  <c:v>37733</c:v>
                </c:pt>
                <c:pt idx="4918">
                  <c:v>37734</c:v>
                </c:pt>
                <c:pt idx="4919">
                  <c:v>37735</c:v>
                </c:pt>
                <c:pt idx="4920">
                  <c:v>37736</c:v>
                </c:pt>
                <c:pt idx="4921">
                  <c:v>37737</c:v>
                </c:pt>
                <c:pt idx="4922">
                  <c:v>37738</c:v>
                </c:pt>
                <c:pt idx="4923">
                  <c:v>37739</c:v>
                </c:pt>
                <c:pt idx="4924">
                  <c:v>37740</c:v>
                </c:pt>
                <c:pt idx="4925">
                  <c:v>37741</c:v>
                </c:pt>
                <c:pt idx="4926">
                  <c:v>37742</c:v>
                </c:pt>
                <c:pt idx="4927">
                  <c:v>37743</c:v>
                </c:pt>
                <c:pt idx="4928">
                  <c:v>37744</c:v>
                </c:pt>
                <c:pt idx="4929">
                  <c:v>37745</c:v>
                </c:pt>
                <c:pt idx="4930">
                  <c:v>37746</c:v>
                </c:pt>
                <c:pt idx="4931">
                  <c:v>37747</c:v>
                </c:pt>
                <c:pt idx="4932">
                  <c:v>37748</c:v>
                </c:pt>
                <c:pt idx="4933">
                  <c:v>37749</c:v>
                </c:pt>
                <c:pt idx="4934">
                  <c:v>37750</c:v>
                </c:pt>
                <c:pt idx="4935">
                  <c:v>37751</c:v>
                </c:pt>
                <c:pt idx="4936">
                  <c:v>37752</c:v>
                </c:pt>
                <c:pt idx="4937">
                  <c:v>37753</c:v>
                </c:pt>
                <c:pt idx="4938">
                  <c:v>37754</c:v>
                </c:pt>
                <c:pt idx="4939">
                  <c:v>37755</c:v>
                </c:pt>
                <c:pt idx="4940">
                  <c:v>37756</c:v>
                </c:pt>
                <c:pt idx="4941">
                  <c:v>37757</c:v>
                </c:pt>
                <c:pt idx="4942">
                  <c:v>37758</c:v>
                </c:pt>
                <c:pt idx="4943">
                  <c:v>37759</c:v>
                </c:pt>
                <c:pt idx="4944">
                  <c:v>37760</c:v>
                </c:pt>
                <c:pt idx="4945">
                  <c:v>37761</c:v>
                </c:pt>
                <c:pt idx="4946">
                  <c:v>37762</c:v>
                </c:pt>
                <c:pt idx="4947">
                  <c:v>37763</c:v>
                </c:pt>
                <c:pt idx="4948">
                  <c:v>37764</c:v>
                </c:pt>
                <c:pt idx="4949">
                  <c:v>37765</c:v>
                </c:pt>
                <c:pt idx="4950">
                  <c:v>37766</c:v>
                </c:pt>
                <c:pt idx="4951">
                  <c:v>37767</c:v>
                </c:pt>
                <c:pt idx="4952">
                  <c:v>37768</c:v>
                </c:pt>
                <c:pt idx="4953">
                  <c:v>37769</c:v>
                </c:pt>
                <c:pt idx="4954">
                  <c:v>37770</c:v>
                </c:pt>
                <c:pt idx="4955">
                  <c:v>37771</c:v>
                </c:pt>
                <c:pt idx="4956">
                  <c:v>37772</c:v>
                </c:pt>
                <c:pt idx="4957">
                  <c:v>37773</c:v>
                </c:pt>
                <c:pt idx="4958">
                  <c:v>37774</c:v>
                </c:pt>
                <c:pt idx="4959">
                  <c:v>37775</c:v>
                </c:pt>
                <c:pt idx="4960">
                  <c:v>37776</c:v>
                </c:pt>
                <c:pt idx="4961">
                  <c:v>37777</c:v>
                </c:pt>
                <c:pt idx="4962">
                  <c:v>37778</c:v>
                </c:pt>
                <c:pt idx="4963">
                  <c:v>37779</c:v>
                </c:pt>
                <c:pt idx="4964">
                  <c:v>37780</c:v>
                </c:pt>
                <c:pt idx="4965">
                  <c:v>37781</c:v>
                </c:pt>
                <c:pt idx="4966">
                  <c:v>37782</c:v>
                </c:pt>
                <c:pt idx="4967">
                  <c:v>37783</c:v>
                </c:pt>
                <c:pt idx="4968">
                  <c:v>37784</c:v>
                </c:pt>
                <c:pt idx="4969">
                  <c:v>37785</c:v>
                </c:pt>
                <c:pt idx="4970">
                  <c:v>37786</c:v>
                </c:pt>
                <c:pt idx="4971">
                  <c:v>37787</c:v>
                </c:pt>
                <c:pt idx="4972">
                  <c:v>37788</c:v>
                </c:pt>
                <c:pt idx="4973">
                  <c:v>37789</c:v>
                </c:pt>
                <c:pt idx="4974">
                  <c:v>37790</c:v>
                </c:pt>
                <c:pt idx="4975">
                  <c:v>37791</c:v>
                </c:pt>
                <c:pt idx="4976">
                  <c:v>37792</c:v>
                </c:pt>
                <c:pt idx="4977">
                  <c:v>37793</c:v>
                </c:pt>
                <c:pt idx="4978">
                  <c:v>37794</c:v>
                </c:pt>
                <c:pt idx="4979">
                  <c:v>37795</c:v>
                </c:pt>
                <c:pt idx="4980">
                  <c:v>37796</c:v>
                </c:pt>
                <c:pt idx="4981">
                  <c:v>37797</c:v>
                </c:pt>
                <c:pt idx="4982">
                  <c:v>37798</c:v>
                </c:pt>
                <c:pt idx="4983">
                  <c:v>37799</c:v>
                </c:pt>
                <c:pt idx="4984">
                  <c:v>37800</c:v>
                </c:pt>
                <c:pt idx="4985">
                  <c:v>37801</c:v>
                </c:pt>
                <c:pt idx="4986">
                  <c:v>37802</c:v>
                </c:pt>
                <c:pt idx="4987">
                  <c:v>37803</c:v>
                </c:pt>
                <c:pt idx="4988">
                  <c:v>37804</c:v>
                </c:pt>
                <c:pt idx="4989">
                  <c:v>37805</c:v>
                </c:pt>
                <c:pt idx="4990">
                  <c:v>37806</c:v>
                </c:pt>
                <c:pt idx="4991">
                  <c:v>37807</c:v>
                </c:pt>
                <c:pt idx="4992">
                  <c:v>37808</c:v>
                </c:pt>
                <c:pt idx="4993">
                  <c:v>37809</c:v>
                </c:pt>
                <c:pt idx="4994">
                  <c:v>37810</c:v>
                </c:pt>
                <c:pt idx="4995">
                  <c:v>37811</c:v>
                </c:pt>
                <c:pt idx="4996">
                  <c:v>37812</c:v>
                </c:pt>
                <c:pt idx="4997">
                  <c:v>37813</c:v>
                </c:pt>
                <c:pt idx="4998">
                  <c:v>37814</c:v>
                </c:pt>
                <c:pt idx="4999">
                  <c:v>37815</c:v>
                </c:pt>
                <c:pt idx="5000">
                  <c:v>37816</c:v>
                </c:pt>
                <c:pt idx="5001">
                  <c:v>37817</c:v>
                </c:pt>
                <c:pt idx="5002">
                  <c:v>37818</c:v>
                </c:pt>
                <c:pt idx="5003">
                  <c:v>37819</c:v>
                </c:pt>
                <c:pt idx="5004">
                  <c:v>37820</c:v>
                </c:pt>
                <c:pt idx="5005">
                  <c:v>37821</c:v>
                </c:pt>
                <c:pt idx="5006">
                  <c:v>37822</c:v>
                </c:pt>
                <c:pt idx="5007">
                  <c:v>37823</c:v>
                </c:pt>
                <c:pt idx="5008">
                  <c:v>37824</c:v>
                </c:pt>
                <c:pt idx="5009">
                  <c:v>37825</c:v>
                </c:pt>
                <c:pt idx="5010">
                  <c:v>37826</c:v>
                </c:pt>
                <c:pt idx="5011">
                  <c:v>37827</c:v>
                </c:pt>
                <c:pt idx="5012">
                  <c:v>37828</c:v>
                </c:pt>
                <c:pt idx="5013">
                  <c:v>37829</c:v>
                </c:pt>
                <c:pt idx="5014">
                  <c:v>37830</c:v>
                </c:pt>
                <c:pt idx="5015">
                  <c:v>37831</c:v>
                </c:pt>
                <c:pt idx="5016">
                  <c:v>37832</c:v>
                </c:pt>
                <c:pt idx="5017">
                  <c:v>37833</c:v>
                </c:pt>
                <c:pt idx="5018">
                  <c:v>37834</c:v>
                </c:pt>
                <c:pt idx="5019">
                  <c:v>37835</c:v>
                </c:pt>
                <c:pt idx="5020">
                  <c:v>37836</c:v>
                </c:pt>
                <c:pt idx="5021">
                  <c:v>37837</c:v>
                </c:pt>
                <c:pt idx="5022">
                  <c:v>37838</c:v>
                </c:pt>
                <c:pt idx="5023">
                  <c:v>37839</c:v>
                </c:pt>
                <c:pt idx="5024">
                  <c:v>37840</c:v>
                </c:pt>
                <c:pt idx="5025">
                  <c:v>37841</c:v>
                </c:pt>
                <c:pt idx="5026">
                  <c:v>37842</c:v>
                </c:pt>
                <c:pt idx="5027">
                  <c:v>37843</c:v>
                </c:pt>
                <c:pt idx="5028">
                  <c:v>37844</c:v>
                </c:pt>
                <c:pt idx="5029">
                  <c:v>37845</c:v>
                </c:pt>
                <c:pt idx="5030">
                  <c:v>37846</c:v>
                </c:pt>
                <c:pt idx="5031">
                  <c:v>37847</c:v>
                </c:pt>
                <c:pt idx="5032">
                  <c:v>37848</c:v>
                </c:pt>
                <c:pt idx="5033">
                  <c:v>37849</c:v>
                </c:pt>
                <c:pt idx="5034">
                  <c:v>37850</c:v>
                </c:pt>
                <c:pt idx="5035">
                  <c:v>37851</c:v>
                </c:pt>
                <c:pt idx="5036">
                  <c:v>37852</c:v>
                </c:pt>
                <c:pt idx="5037">
                  <c:v>37853</c:v>
                </c:pt>
                <c:pt idx="5038">
                  <c:v>37854</c:v>
                </c:pt>
                <c:pt idx="5039">
                  <c:v>37855</c:v>
                </c:pt>
                <c:pt idx="5040">
                  <c:v>37856</c:v>
                </c:pt>
                <c:pt idx="5041">
                  <c:v>37857</c:v>
                </c:pt>
                <c:pt idx="5042">
                  <c:v>37858</c:v>
                </c:pt>
                <c:pt idx="5043">
                  <c:v>37859</c:v>
                </c:pt>
                <c:pt idx="5044">
                  <c:v>37860</c:v>
                </c:pt>
                <c:pt idx="5045">
                  <c:v>37861</c:v>
                </c:pt>
                <c:pt idx="5046">
                  <c:v>37862</c:v>
                </c:pt>
                <c:pt idx="5047">
                  <c:v>37863</c:v>
                </c:pt>
                <c:pt idx="5048">
                  <c:v>37864</c:v>
                </c:pt>
                <c:pt idx="5049">
                  <c:v>37865</c:v>
                </c:pt>
                <c:pt idx="5050">
                  <c:v>37866</c:v>
                </c:pt>
                <c:pt idx="5051">
                  <c:v>37867</c:v>
                </c:pt>
                <c:pt idx="5052">
                  <c:v>37868</c:v>
                </c:pt>
                <c:pt idx="5053">
                  <c:v>37869</c:v>
                </c:pt>
                <c:pt idx="5054">
                  <c:v>37870</c:v>
                </c:pt>
                <c:pt idx="5055">
                  <c:v>37871</c:v>
                </c:pt>
                <c:pt idx="5056">
                  <c:v>37872</c:v>
                </c:pt>
                <c:pt idx="5057">
                  <c:v>37873</c:v>
                </c:pt>
                <c:pt idx="5058">
                  <c:v>37874</c:v>
                </c:pt>
                <c:pt idx="5059">
                  <c:v>37875</c:v>
                </c:pt>
                <c:pt idx="5060">
                  <c:v>37876</c:v>
                </c:pt>
                <c:pt idx="5061">
                  <c:v>37877</c:v>
                </c:pt>
                <c:pt idx="5062">
                  <c:v>37878</c:v>
                </c:pt>
                <c:pt idx="5063">
                  <c:v>37879</c:v>
                </c:pt>
                <c:pt idx="5064">
                  <c:v>37880</c:v>
                </c:pt>
                <c:pt idx="5065">
                  <c:v>37881</c:v>
                </c:pt>
                <c:pt idx="5066">
                  <c:v>37882</c:v>
                </c:pt>
                <c:pt idx="5067">
                  <c:v>37883</c:v>
                </c:pt>
                <c:pt idx="5068">
                  <c:v>37884</c:v>
                </c:pt>
                <c:pt idx="5069">
                  <c:v>37885</c:v>
                </c:pt>
                <c:pt idx="5070">
                  <c:v>37886</c:v>
                </c:pt>
                <c:pt idx="5071">
                  <c:v>37887</c:v>
                </c:pt>
                <c:pt idx="5072">
                  <c:v>37888</c:v>
                </c:pt>
                <c:pt idx="5073">
                  <c:v>37889</c:v>
                </c:pt>
                <c:pt idx="5074">
                  <c:v>37890</c:v>
                </c:pt>
                <c:pt idx="5075">
                  <c:v>37891</c:v>
                </c:pt>
                <c:pt idx="5076">
                  <c:v>37892</c:v>
                </c:pt>
                <c:pt idx="5077">
                  <c:v>37893</c:v>
                </c:pt>
                <c:pt idx="5078">
                  <c:v>37894</c:v>
                </c:pt>
                <c:pt idx="5079">
                  <c:v>37895</c:v>
                </c:pt>
                <c:pt idx="5080">
                  <c:v>37896</c:v>
                </c:pt>
                <c:pt idx="5081">
                  <c:v>37897</c:v>
                </c:pt>
                <c:pt idx="5082">
                  <c:v>37898</c:v>
                </c:pt>
                <c:pt idx="5083">
                  <c:v>37899</c:v>
                </c:pt>
                <c:pt idx="5084">
                  <c:v>37900</c:v>
                </c:pt>
                <c:pt idx="5085">
                  <c:v>37901</c:v>
                </c:pt>
                <c:pt idx="5086">
                  <c:v>37902</c:v>
                </c:pt>
                <c:pt idx="5087">
                  <c:v>37903</c:v>
                </c:pt>
                <c:pt idx="5088">
                  <c:v>37904</c:v>
                </c:pt>
                <c:pt idx="5089">
                  <c:v>37905</c:v>
                </c:pt>
                <c:pt idx="5090">
                  <c:v>37906</c:v>
                </c:pt>
                <c:pt idx="5091">
                  <c:v>37907</c:v>
                </c:pt>
                <c:pt idx="5092">
                  <c:v>37908</c:v>
                </c:pt>
                <c:pt idx="5093">
                  <c:v>37909</c:v>
                </c:pt>
                <c:pt idx="5094">
                  <c:v>37910</c:v>
                </c:pt>
                <c:pt idx="5095">
                  <c:v>37911</c:v>
                </c:pt>
                <c:pt idx="5096">
                  <c:v>37912</c:v>
                </c:pt>
                <c:pt idx="5097">
                  <c:v>37913</c:v>
                </c:pt>
                <c:pt idx="5098">
                  <c:v>37914</c:v>
                </c:pt>
                <c:pt idx="5099">
                  <c:v>37915</c:v>
                </c:pt>
                <c:pt idx="5100">
                  <c:v>37916</c:v>
                </c:pt>
                <c:pt idx="5101">
                  <c:v>37917</c:v>
                </c:pt>
                <c:pt idx="5102">
                  <c:v>37918</c:v>
                </c:pt>
                <c:pt idx="5103">
                  <c:v>37919</c:v>
                </c:pt>
                <c:pt idx="5104">
                  <c:v>37920</c:v>
                </c:pt>
                <c:pt idx="5105">
                  <c:v>37921</c:v>
                </c:pt>
                <c:pt idx="5106">
                  <c:v>37922</c:v>
                </c:pt>
                <c:pt idx="5107">
                  <c:v>37923</c:v>
                </c:pt>
                <c:pt idx="5108">
                  <c:v>37924</c:v>
                </c:pt>
                <c:pt idx="5109">
                  <c:v>37925</c:v>
                </c:pt>
                <c:pt idx="5110">
                  <c:v>37926</c:v>
                </c:pt>
                <c:pt idx="5111">
                  <c:v>37927</c:v>
                </c:pt>
                <c:pt idx="5112">
                  <c:v>37928</c:v>
                </c:pt>
                <c:pt idx="5113">
                  <c:v>37929</c:v>
                </c:pt>
                <c:pt idx="5114">
                  <c:v>37930</c:v>
                </c:pt>
                <c:pt idx="5115">
                  <c:v>37931</c:v>
                </c:pt>
                <c:pt idx="5116">
                  <c:v>37932</c:v>
                </c:pt>
                <c:pt idx="5117">
                  <c:v>37933</c:v>
                </c:pt>
                <c:pt idx="5118">
                  <c:v>37934</c:v>
                </c:pt>
                <c:pt idx="5119">
                  <c:v>37935</c:v>
                </c:pt>
                <c:pt idx="5120">
                  <c:v>37936</c:v>
                </c:pt>
                <c:pt idx="5121">
                  <c:v>37937</c:v>
                </c:pt>
                <c:pt idx="5122">
                  <c:v>37938</c:v>
                </c:pt>
                <c:pt idx="5123">
                  <c:v>37939</c:v>
                </c:pt>
                <c:pt idx="5124">
                  <c:v>37940</c:v>
                </c:pt>
                <c:pt idx="5125">
                  <c:v>37941</c:v>
                </c:pt>
                <c:pt idx="5126">
                  <c:v>37942</c:v>
                </c:pt>
                <c:pt idx="5127">
                  <c:v>37943</c:v>
                </c:pt>
                <c:pt idx="5128">
                  <c:v>37944</c:v>
                </c:pt>
                <c:pt idx="5129">
                  <c:v>37945</c:v>
                </c:pt>
                <c:pt idx="5130">
                  <c:v>37946</c:v>
                </c:pt>
                <c:pt idx="5131">
                  <c:v>37947</c:v>
                </c:pt>
                <c:pt idx="5132">
                  <c:v>37948</c:v>
                </c:pt>
                <c:pt idx="5133">
                  <c:v>37949</c:v>
                </c:pt>
                <c:pt idx="5134">
                  <c:v>37950</c:v>
                </c:pt>
                <c:pt idx="5135">
                  <c:v>37951</c:v>
                </c:pt>
                <c:pt idx="5136">
                  <c:v>37952</c:v>
                </c:pt>
                <c:pt idx="5137">
                  <c:v>37953</c:v>
                </c:pt>
                <c:pt idx="5138">
                  <c:v>37954</c:v>
                </c:pt>
                <c:pt idx="5139">
                  <c:v>37955</c:v>
                </c:pt>
                <c:pt idx="5140">
                  <c:v>37956</c:v>
                </c:pt>
                <c:pt idx="5141">
                  <c:v>37957</c:v>
                </c:pt>
                <c:pt idx="5142">
                  <c:v>37958</c:v>
                </c:pt>
                <c:pt idx="5143">
                  <c:v>37959</c:v>
                </c:pt>
                <c:pt idx="5144">
                  <c:v>37960</c:v>
                </c:pt>
                <c:pt idx="5145">
                  <c:v>37961</c:v>
                </c:pt>
                <c:pt idx="5146">
                  <c:v>37962</c:v>
                </c:pt>
                <c:pt idx="5147">
                  <c:v>37963</c:v>
                </c:pt>
                <c:pt idx="5148">
                  <c:v>37964</c:v>
                </c:pt>
                <c:pt idx="5149">
                  <c:v>37965</c:v>
                </c:pt>
                <c:pt idx="5150">
                  <c:v>37966</c:v>
                </c:pt>
                <c:pt idx="5151">
                  <c:v>37967</c:v>
                </c:pt>
                <c:pt idx="5152">
                  <c:v>37968</c:v>
                </c:pt>
                <c:pt idx="5153">
                  <c:v>37969</c:v>
                </c:pt>
                <c:pt idx="5154">
                  <c:v>37970</c:v>
                </c:pt>
                <c:pt idx="5155">
                  <c:v>37971</c:v>
                </c:pt>
                <c:pt idx="5156">
                  <c:v>37972</c:v>
                </c:pt>
                <c:pt idx="5157">
                  <c:v>37973</c:v>
                </c:pt>
                <c:pt idx="5158">
                  <c:v>37974</c:v>
                </c:pt>
                <c:pt idx="5159">
                  <c:v>37975</c:v>
                </c:pt>
                <c:pt idx="5160">
                  <c:v>37976</c:v>
                </c:pt>
                <c:pt idx="5161">
                  <c:v>37977</c:v>
                </c:pt>
                <c:pt idx="5162">
                  <c:v>37978</c:v>
                </c:pt>
                <c:pt idx="5163">
                  <c:v>37979</c:v>
                </c:pt>
                <c:pt idx="5164">
                  <c:v>37980</c:v>
                </c:pt>
                <c:pt idx="5165">
                  <c:v>37981</c:v>
                </c:pt>
                <c:pt idx="5166">
                  <c:v>37982</c:v>
                </c:pt>
                <c:pt idx="5167">
                  <c:v>37983</c:v>
                </c:pt>
                <c:pt idx="5168">
                  <c:v>37984</c:v>
                </c:pt>
                <c:pt idx="5169">
                  <c:v>37985</c:v>
                </c:pt>
                <c:pt idx="5170">
                  <c:v>37986</c:v>
                </c:pt>
                <c:pt idx="5171">
                  <c:v>37987</c:v>
                </c:pt>
                <c:pt idx="5172">
                  <c:v>37988</c:v>
                </c:pt>
                <c:pt idx="5173">
                  <c:v>37989</c:v>
                </c:pt>
                <c:pt idx="5174">
                  <c:v>37990</c:v>
                </c:pt>
                <c:pt idx="5175">
                  <c:v>37991</c:v>
                </c:pt>
                <c:pt idx="5176">
                  <c:v>37992</c:v>
                </c:pt>
                <c:pt idx="5177">
                  <c:v>37993</c:v>
                </c:pt>
                <c:pt idx="5178">
                  <c:v>37994</c:v>
                </c:pt>
                <c:pt idx="5179">
                  <c:v>37995</c:v>
                </c:pt>
                <c:pt idx="5180">
                  <c:v>37996</c:v>
                </c:pt>
                <c:pt idx="5181">
                  <c:v>37997</c:v>
                </c:pt>
                <c:pt idx="5182">
                  <c:v>37998</c:v>
                </c:pt>
                <c:pt idx="5183">
                  <c:v>37999</c:v>
                </c:pt>
                <c:pt idx="5184">
                  <c:v>38000</c:v>
                </c:pt>
                <c:pt idx="5185">
                  <c:v>38001</c:v>
                </c:pt>
                <c:pt idx="5186">
                  <c:v>38002</c:v>
                </c:pt>
                <c:pt idx="5187">
                  <c:v>38003</c:v>
                </c:pt>
                <c:pt idx="5188">
                  <c:v>38004</c:v>
                </c:pt>
                <c:pt idx="5189">
                  <c:v>38005</c:v>
                </c:pt>
                <c:pt idx="5190">
                  <c:v>38006</c:v>
                </c:pt>
                <c:pt idx="5191">
                  <c:v>38007</c:v>
                </c:pt>
                <c:pt idx="5192">
                  <c:v>38008</c:v>
                </c:pt>
                <c:pt idx="5193">
                  <c:v>38009</c:v>
                </c:pt>
                <c:pt idx="5194">
                  <c:v>38010</c:v>
                </c:pt>
                <c:pt idx="5195">
                  <c:v>38011</c:v>
                </c:pt>
                <c:pt idx="5196">
                  <c:v>38012</c:v>
                </c:pt>
                <c:pt idx="5197">
                  <c:v>38013</c:v>
                </c:pt>
                <c:pt idx="5198">
                  <c:v>38014</c:v>
                </c:pt>
                <c:pt idx="5199">
                  <c:v>38015</c:v>
                </c:pt>
                <c:pt idx="5200">
                  <c:v>38016</c:v>
                </c:pt>
                <c:pt idx="5201">
                  <c:v>38017</c:v>
                </c:pt>
                <c:pt idx="5202">
                  <c:v>38018</c:v>
                </c:pt>
                <c:pt idx="5203">
                  <c:v>38019</c:v>
                </c:pt>
                <c:pt idx="5204">
                  <c:v>38020</c:v>
                </c:pt>
                <c:pt idx="5205">
                  <c:v>38021</c:v>
                </c:pt>
                <c:pt idx="5206">
                  <c:v>38022</c:v>
                </c:pt>
                <c:pt idx="5207">
                  <c:v>38023</c:v>
                </c:pt>
                <c:pt idx="5208">
                  <c:v>38024</c:v>
                </c:pt>
                <c:pt idx="5209">
                  <c:v>38025</c:v>
                </c:pt>
                <c:pt idx="5210">
                  <c:v>38026</c:v>
                </c:pt>
                <c:pt idx="5211">
                  <c:v>38027</c:v>
                </c:pt>
                <c:pt idx="5212">
                  <c:v>38028</c:v>
                </c:pt>
                <c:pt idx="5213">
                  <c:v>38029</c:v>
                </c:pt>
                <c:pt idx="5214">
                  <c:v>38030</c:v>
                </c:pt>
                <c:pt idx="5215">
                  <c:v>38031</c:v>
                </c:pt>
                <c:pt idx="5216">
                  <c:v>38032</c:v>
                </c:pt>
                <c:pt idx="5217">
                  <c:v>38033</c:v>
                </c:pt>
                <c:pt idx="5218">
                  <c:v>38034</c:v>
                </c:pt>
                <c:pt idx="5219">
                  <c:v>38035</c:v>
                </c:pt>
                <c:pt idx="5220">
                  <c:v>38036</c:v>
                </c:pt>
                <c:pt idx="5221">
                  <c:v>38037</c:v>
                </c:pt>
                <c:pt idx="5222">
                  <c:v>38038</c:v>
                </c:pt>
                <c:pt idx="5223">
                  <c:v>38039</c:v>
                </c:pt>
                <c:pt idx="5224">
                  <c:v>38040</c:v>
                </c:pt>
                <c:pt idx="5225">
                  <c:v>38041</c:v>
                </c:pt>
                <c:pt idx="5226">
                  <c:v>38042</c:v>
                </c:pt>
                <c:pt idx="5227">
                  <c:v>38043</c:v>
                </c:pt>
                <c:pt idx="5228">
                  <c:v>38044</c:v>
                </c:pt>
                <c:pt idx="5229">
                  <c:v>38045</c:v>
                </c:pt>
                <c:pt idx="5230">
                  <c:v>38046</c:v>
                </c:pt>
                <c:pt idx="5231">
                  <c:v>38047</c:v>
                </c:pt>
                <c:pt idx="5232">
                  <c:v>38048</c:v>
                </c:pt>
                <c:pt idx="5233">
                  <c:v>38049</c:v>
                </c:pt>
                <c:pt idx="5234">
                  <c:v>38050</c:v>
                </c:pt>
                <c:pt idx="5235">
                  <c:v>38051</c:v>
                </c:pt>
                <c:pt idx="5236">
                  <c:v>38052</c:v>
                </c:pt>
                <c:pt idx="5237">
                  <c:v>38053</c:v>
                </c:pt>
                <c:pt idx="5238">
                  <c:v>38054</c:v>
                </c:pt>
                <c:pt idx="5239">
                  <c:v>38055</c:v>
                </c:pt>
                <c:pt idx="5240">
                  <c:v>38056</c:v>
                </c:pt>
                <c:pt idx="5241">
                  <c:v>38057</c:v>
                </c:pt>
                <c:pt idx="5242">
                  <c:v>38058</c:v>
                </c:pt>
                <c:pt idx="5243">
                  <c:v>38059</c:v>
                </c:pt>
                <c:pt idx="5244">
                  <c:v>38060</c:v>
                </c:pt>
                <c:pt idx="5245">
                  <c:v>38061</c:v>
                </c:pt>
                <c:pt idx="5246">
                  <c:v>38062</c:v>
                </c:pt>
                <c:pt idx="5247">
                  <c:v>38063</c:v>
                </c:pt>
                <c:pt idx="5248">
                  <c:v>38064</c:v>
                </c:pt>
                <c:pt idx="5249">
                  <c:v>38065</c:v>
                </c:pt>
                <c:pt idx="5250">
                  <c:v>38066</c:v>
                </c:pt>
                <c:pt idx="5251">
                  <c:v>38067</c:v>
                </c:pt>
                <c:pt idx="5252">
                  <c:v>38068</c:v>
                </c:pt>
                <c:pt idx="5253">
                  <c:v>38069</c:v>
                </c:pt>
                <c:pt idx="5254">
                  <c:v>38070</c:v>
                </c:pt>
                <c:pt idx="5255">
                  <c:v>38071</c:v>
                </c:pt>
                <c:pt idx="5256">
                  <c:v>38072</c:v>
                </c:pt>
                <c:pt idx="5257">
                  <c:v>38073</c:v>
                </c:pt>
                <c:pt idx="5258">
                  <c:v>38074</c:v>
                </c:pt>
                <c:pt idx="5259">
                  <c:v>38075</c:v>
                </c:pt>
                <c:pt idx="5260">
                  <c:v>38076</c:v>
                </c:pt>
                <c:pt idx="5261">
                  <c:v>38077</c:v>
                </c:pt>
                <c:pt idx="5262">
                  <c:v>38078</c:v>
                </c:pt>
                <c:pt idx="5263">
                  <c:v>38079</c:v>
                </c:pt>
                <c:pt idx="5264">
                  <c:v>38080</c:v>
                </c:pt>
                <c:pt idx="5265">
                  <c:v>38081</c:v>
                </c:pt>
                <c:pt idx="5266">
                  <c:v>38082</c:v>
                </c:pt>
                <c:pt idx="5267">
                  <c:v>38083</c:v>
                </c:pt>
                <c:pt idx="5268">
                  <c:v>38084</c:v>
                </c:pt>
                <c:pt idx="5269">
                  <c:v>38085</c:v>
                </c:pt>
                <c:pt idx="5270">
                  <c:v>38086</c:v>
                </c:pt>
                <c:pt idx="5271">
                  <c:v>38087</c:v>
                </c:pt>
                <c:pt idx="5272">
                  <c:v>38088</c:v>
                </c:pt>
                <c:pt idx="5273">
                  <c:v>38089</c:v>
                </c:pt>
                <c:pt idx="5274">
                  <c:v>38090</c:v>
                </c:pt>
                <c:pt idx="5275">
                  <c:v>38091</c:v>
                </c:pt>
                <c:pt idx="5276">
                  <c:v>38092</c:v>
                </c:pt>
                <c:pt idx="5277">
                  <c:v>38093</c:v>
                </c:pt>
                <c:pt idx="5278">
                  <c:v>38094</c:v>
                </c:pt>
                <c:pt idx="5279">
                  <c:v>38095</c:v>
                </c:pt>
                <c:pt idx="5280">
                  <c:v>38096</c:v>
                </c:pt>
                <c:pt idx="5281">
                  <c:v>38097</c:v>
                </c:pt>
                <c:pt idx="5282">
                  <c:v>38098</c:v>
                </c:pt>
                <c:pt idx="5283">
                  <c:v>38099</c:v>
                </c:pt>
                <c:pt idx="5284">
                  <c:v>38100</c:v>
                </c:pt>
                <c:pt idx="5285">
                  <c:v>38101</c:v>
                </c:pt>
                <c:pt idx="5286">
                  <c:v>38102</c:v>
                </c:pt>
                <c:pt idx="5287">
                  <c:v>38103</c:v>
                </c:pt>
                <c:pt idx="5288">
                  <c:v>38104</c:v>
                </c:pt>
                <c:pt idx="5289">
                  <c:v>38105</c:v>
                </c:pt>
                <c:pt idx="5290">
                  <c:v>38106</c:v>
                </c:pt>
                <c:pt idx="5291">
                  <c:v>38107</c:v>
                </c:pt>
                <c:pt idx="5292">
                  <c:v>38108</c:v>
                </c:pt>
                <c:pt idx="5293">
                  <c:v>38109</c:v>
                </c:pt>
                <c:pt idx="5294">
                  <c:v>38110</c:v>
                </c:pt>
                <c:pt idx="5295">
                  <c:v>38111</c:v>
                </c:pt>
                <c:pt idx="5296">
                  <c:v>38112</c:v>
                </c:pt>
                <c:pt idx="5297">
                  <c:v>38113</c:v>
                </c:pt>
                <c:pt idx="5298">
                  <c:v>38114</c:v>
                </c:pt>
                <c:pt idx="5299">
                  <c:v>38115</c:v>
                </c:pt>
                <c:pt idx="5300">
                  <c:v>38116</c:v>
                </c:pt>
                <c:pt idx="5301">
                  <c:v>38117</c:v>
                </c:pt>
                <c:pt idx="5302">
                  <c:v>38118</c:v>
                </c:pt>
                <c:pt idx="5303">
                  <c:v>38119</c:v>
                </c:pt>
                <c:pt idx="5304">
                  <c:v>38120</c:v>
                </c:pt>
                <c:pt idx="5305">
                  <c:v>38121</c:v>
                </c:pt>
                <c:pt idx="5306">
                  <c:v>38122</c:v>
                </c:pt>
                <c:pt idx="5307">
                  <c:v>38123</c:v>
                </c:pt>
                <c:pt idx="5308">
                  <c:v>38124</c:v>
                </c:pt>
                <c:pt idx="5309">
                  <c:v>38125</c:v>
                </c:pt>
                <c:pt idx="5310">
                  <c:v>38126</c:v>
                </c:pt>
                <c:pt idx="5311">
                  <c:v>38127</c:v>
                </c:pt>
                <c:pt idx="5312">
                  <c:v>38128</c:v>
                </c:pt>
                <c:pt idx="5313">
                  <c:v>38129</c:v>
                </c:pt>
                <c:pt idx="5314">
                  <c:v>38130</c:v>
                </c:pt>
                <c:pt idx="5315">
                  <c:v>38131</c:v>
                </c:pt>
                <c:pt idx="5316">
                  <c:v>38132</c:v>
                </c:pt>
                <c:pt idx="5317">
                  <c:v>38133</c:v>
                </c:pt>
                <c:pt idx="5318">
                  <c:v>38134</c:v>
                </c:pt>
                <c:pt idx="5319">
                  <c:v>38135</c:v>
                </c:pt>
                <c:pt idx="5320">
                  <c:v>38136</c:v>
                </c:pt>
                <c:pt idx="5321">
                  <c:v>38137</c:v>
                </c:pt>
                <c:pt idx="5322">
                  <c:v>38138</c:v>
                </c:pt>
                <c:pt idx="5323">
                  <c:v>38139</c:v>
                </c:pt>
                <c:pt idx="5324">
                  <c:v>38140</c:v>
                </c:pt>
                <c:pt idx="5325">
                  <c:v>38141</c:v>
                </c:pt>
                <c:pt idx="5326">
                  <c:v>38142</c:v>
                </c:pt>
                <c:pt idx="5327">
                  <c:v>38143</c:v>
                </c:pt>
                <c:pt idx="5328">
                  <c:v>38144</c:v>
                </c:pt>
                <c:pt idx="5329">
                  <c:v>38145</c:v>
                </c:pt>
                <c:pt idx="5330">
                  <c:v>38146</c:v>
                </c:pt>
                <c:pt idx="5331">
                  <c:v>38147</c:v>
                </c:pt>
                <c:pt idx="5332">
                  <c:v>38148</c:v>
                </c:pt>
                <c:pt idx="5333">
                  <c:v>38149</c:v>
                </c:pt>
                <c:pt idx="5334">
                  <c:v>38150</c:v>
                </c:pt>
                <c:pt idx="5335">
                  <c:v>38151</c:v>
                </c:pt>
                <c:pt idx="5336">
                  <c:v>38152</c:v>
                </c:pt>
                <c:pt idx="5337">
                  <c:v>38153</c:v>
                </c:pt>
                <c:pt idx="5338">
                  <c:v>38154</c:v>
                </c:pt>
                <c:pt idx="5339">
                  <c:v>38155</c:v>
                </c:pt>
                <c:pt idx="5340">
                  <c:v>38156</c:v>
                </c:pt>
                <c:pt idx="5341">
                  <c:v>38157</c:v>
                </c:pt>
                <c:pt idx="5342">
                  <c:v>38158</c:v>
                </c:pt>
                <c:pt idx="5343">
                  <c:v>38159</c:v>
                </c:pt>
                <c:pt idx="5344">
                  <c:v>38160</c:v>
                </c:pt>
                <c:pt idx="5345">
                  <c:v>38161</c:v>
                </c:pt>
                <c:pt idx="5346">
                  <c:v>38162</c:v>
                </c:pt>
                <c:pt idx="5347">
                  <c:v>38163</c:v>
                </c:pt>
                <c:pt idx="5348">
                  <c:v>38164</c:v>
                </c:pt>
                <c:pt idx="5349">
                  <c:v>38165</c:v>
                </c:pt>
                <c:pt idx="5350">
                  <c:v>38166</c:v>
                </c:pt>
                <c:pt idx="5351">
                  <c:v>38167</c:v>
                </c:pt>
                <c:pt idx="5352">
                  <c:v>38168</c:v>
                </c:pt>
                <c:pt idx="5353">
                  <c:v>38169</c:v>
                </c:pt>
                <c:pt idx="5354">
                  <c:v>38170</c:v>
                </c:pt>
                <c:pt idx="5355">
                  <c:v>38171</c:v>
                </c:pt>
                <c:pt idx="5356">
                  <c:v>38172</c:v>
                </c:pt>
                <c:pt idx="5357">
                  <c:v>38173</c:v>
                </c:pt>
                <c:pt idx="5358">
                  <c:v>38174</c:v>
                </c:pt>
                <c:pt idx="5359">
                  <c:v>38175</c:v>
                </c:pt>
                <c:pt idx="5360">
                  <c:v>38176</c:v>
                </c:pt>
                <c:pt idx="5361">
                  <c:v>38177</c:v>
                </c:pt>
                <c:pt idx="5362">
                  <c:v>38178</c:v>
                </c:pt>
                <c:pt idx="5363">
                  <c:v>38179</c:v>
                </c:pt>
                <c:pt idx="5364">
                  <c:v>38180</c:v>
                </c:pt>
                <c:pt idx="5365">
                  <c:v>38181</c:v>
                </c:pt>
                <c:pt idx="5366">
                  <c:v>38182</c:v>
                </c:pt>
                <c:pt idx="5367">
                  <c:v>38183</c:v>
                </c:pt>
                <c:pt idx="5368">
                  <c:v>38184</c:v>
                </c:pt>
                <c:pt idx="5369">
                  <c:v>38185</c:v>
                </c:pt>
                <c:pt idx="5370">
                  <c:v>38186</c:v>
                </c:pt>
                <c:pt idx="5371">
                  <c:v>38187</c:v>
                </c:pt>
                <c:pt idx="5372">
                  <c:v>38188</c:v>
                </c:pt>
                <c:pt idx="5373">
                  <c:v>38189</c:v>
                </c:pt>
                <c:pt idx="5374">
                  <c:v>38190</c:v>
                </c:pt>
                <c:pt idx="5375">
                  <c:v>38191</c:v>
                </c:pt>
                <c:pt idx="5376">
                  <c:v>38192</c:v>
                </c:pt>
                <c:pt idx="5377">
                  <c:v>38193</c:v>
                </c:pt>
                <c:pt idx="5378">
                  <c:v>38194</c:v>
                </c:pt>
                <c:pt idx="5379">
                  <c:v>38195</c:v>
                </c:pt>
                <c:pt idx="5380">
                  <c:v>38196</c:v>
                </c:pt>
                <c:pt idx="5381">
                  <c:v>38197</c:v>
                </c:pt>
                <c:pt idx="5382">
                  <c:v>38198</c:v>
                </c:pt>
                <c:pt idx="5383">
                  <c:v>38199</c:v>
                </c:pt>
                <c:pt idx="5384">
                  <c:v>38200</c:v>
                </c:pt>
                <c:pt idx="5385">
                  <c:v>38201</c:v>
                </c:pt>
                <c:pt idx="5386">
                  <c:v>38202</c:v>
                </c:pt>
                <c:pt idx="5387">
                  <c:v>38203</c:v>
                </c:pt>
                <c:pt idx="5388">
                  <c:v>38204</c:v>
                </c:pt>
                <c:pt idx="5389">
                  <c:v>38205</c:v>
                </c:pt>
                <c:pt idx="5390">
                  <c:v>38206</c:v>
                </c:pt>
                <c:pt idx="5391">
                  <c:v>38207</c:v>
                </c:pt>
                <c:pt idx="5392">
                  <c:v>38208</c:v>
                </c:pt>
                <c:pt idx="5393">
                  <c:v>38209</c:v>
                </c:pt>
                <c:pt idx="5394">
                  <c:v>38210</c:v>
                </c:pt>
                <c:pt idx="5395">
                  <c:v>38211</c:v>
                </c:pt>
                <c:pt idx="5396">
                  <c:v>38212</c:v>
                </c:pt>
                <c:pt idx="5397">
                  <c:v>38213</c:v>
                </c:pt>
                <c:pt idx="5398">
                  <c:v>38214</c:v>
                </c:pt>
                <c:pt idx="5399">
                  <c:v>38215</c:v>
                </c:pt>
                <c:pt idx="5400">
                  <c:v>38216</c:v>
                </c:pt>
                <c:pt idx="5401">
                  <c:v>38217</c:v>
                </c:pt>
                <c:pt idx="5402">
                  <c:v>38218</c:v>
                </c:pt>
                <c:pt idx="5403">
                  <c:v>38219</c:v>
                </c:pt>
                <c:pt idx="5404">
                  <c:v>38220</c:v>
                </c:pt>
                <c:pt idx="5405">
                  <c:v>38221</c:v>
                </c:pt>
                <c:pt idx="5406">
                  <c:v>38222</c:v>
                </c:pt>
                <c:pt idx="5407">
                  <c:v>38223</c:v>
                </c:pt>
                <c:pt idx="5408">
                  <c:v>38224</c:v>
                </c:pt>
                <c:pt idx="5409">
                  <c:v>38225</c:v>
                </c:pt>
                <c:pt idx="5410">
                  <c:v>38226</c:v>
                </c:pt>
                <c:pt idx="5411">
                  <c:v>38227</c:v>
                </c:pt>
                <c:pt idx="5412">
                  <c:v>38228</c:v>
                </c:pt>
                <c:pt idx="5413">
                  <c:v>38229</c:v>
                </c:pt>
                <c:pt idx="5414">
                  <c:v>38230</c:v>
                </c:pt>
                <c:pt idx="5415">
                  <c:v>38231</c:v>
                </c:pt>
                <c:pt idx="5416">
                  <c:v>38232</c:v>
                </c:pt>
                <c:pt idx="5417">
                  <c:v>38233</c:v>
                </c:pt>
                <c:pt idx="5418">
                  <c:v>38234</c:v>
                </c:pt>
                <c:pt idx="5419">
                  <c:v>38235</c:v>
                </c:pt>
                <c:pt idx="5420">
                  <c:v>38236</c:v>
                </c:pt>
                <c:pt idx="5421">
                  <c:v>38237</c:v>
                </c:pt>
                <c:pt idx="5422">
                  <c:v>38238</c:v>
                </c:pt>
                <c:pt idx="5423">
                  <c:v>38239</c:v>
                </c:pt>
                <c:pt idx="5424">
                  <c:v>38240</c:v>
                </c:pt>
                <c:pt idx="5425">
                  <c:v>38241</c:v>
                </c:pt>
                <c:pt idx="5426">
                  <c:v>38242</c:v>
                </c:pt>
                <c:pt idx="5427">
                  <c:v>38243</c:v>
                </c:pt>
                <c:pt idx="5428">
                  <c:v>38244</c:v>
                </c:pt>
                <c:pt idx="5429">
                  <c:v>38245</c:v>
                </c:pt>
                <c:pt idx="5430">
                  <c:v>38246</c:v>
                </c:pt>
                <c:pt idx="5431">
                  <c:v>38247</c:v>
                </c:pt>
                <c:pt idx="5432">
                  <c:v>38248</c:v>
                </c:pt>
                <c:pt idx="5433">
                  <c:v>38249</c:v>
                </c:pt>
                <c:pt idx="5434">
                  <c:v>38250</c:v>
                </c:pt>
                <c:pt idx="5435">
                  <c:v>38251</c:v>
                </c:pt>
                <c:pt idx="5436">
                  <c:v>38252</c:v>
                </c:pt>
                <c:pt idx="5437">
                  <c:v>38253</c:v>
                </c:pt>
                <c:pt idx="5438">
                  <c:v>38254</c:v>
                </c:pt>
                <c:pt idx="5439">
                  <c:v>38255</c:v>
                </c:pt>
                <c:pt idx="5440">
                  <c:v>38256</c:v>
                </c:pt>
                <c:pt idx="5441">
                  <c:v>38257</c:v>
                </c:pt>
                <c:pt idx="5442">
                  <c:v>38258</c:v>
                </c:pt>
                <c:pt idx="5443">
                  <c:v>38259</c:v>
                </c:pt>
                <c:pt idx="5444">
                  <c:v>38260</c:v>
                </c:pt>
                <c:pt idx="5445">
                  <c:v>38261</c:v>
                </c:pt>
                <c:pt idx="5446">
                  <c:v>38262</c:v>
                </c:pt>
                <c:pt idx="5447">
                  <c:v>38263</c:v>
                </c:pt>
                <c:pt idx="5448">
                  <c:v>38264</c:v>
                </c:pt>
                <c:pt idx="5449">
                  <c:v>38265</c:v>
                </c:pt>
                <c:pt idx="5450">
                  <c:v>38266</c:v>
                </c:pt>
                <c:pt idx="5451">
                  <c:v>38267</c:v>
                </c:pt>
                <c:pt idx="5452">
                  <c:v>38268</c:v>
                </c:pt>
                <c:pt idx="5453">
                  <c:v>38269</c:v>
                </c:pt>
                <c:pt idx="5454">
                  <c:v>38270</c:v>
                </c:pt>
                <c:pt idx="5455">
                  <c:v>38271</c:v>
                </c:pt>
                <c:pt idx="5456">
                  <c:v>38272</c:v>
                </c:pt>
                <c:pt idx="5457">
                  <c:v>38273</c:v>
                </c:pt>
                <c:pt idx="5458">
                  <c:v>38274</c:v>
                </c:pt>
                <c:pt idx="5459">
                  <c:v>38275</c:v>
                </c:pt>
                <c:pt idx="5460">
                  <c:v>38276</c:v>
                </c:pt>
                <c:pt idx="5461">
                  <c:v>38277</c:v>
                </c:pt>
                <c:pt idx="5462">
                  <c:v>38278</c:v>
                </c:pt>
                <c:pt idx="5463">
                  <c:v>38279</c:v>
                </c:pt>
                <c:pt idx="5464">
                  <c:v>38280</c:v>
                </c:pt>
                <c:pt idx="5465">
                  <c:v>38281</c:v>
                </c:pt>
                <c:pt idx="5466">
                  <c:v>38282</c:v>
                </c:pt>
                <c:pt idx="5467">
                  <c:v>38283</c:v>
                </c:pt>
                <c:pt idx="5468">
                  <c:v>38284</c:v>
                </c:pt>
                <c:pt idx="5469">
                  <c:v>38285</c:v>
                </c:pt>
                <c:pt idx="5470">
                  <c:v>38286</c:v>
                </c:pt>
                <c:pt idx="5471">
                  <c:v>38287</c:v>
                </c:pt>
                <c:pt idx="5472">
                  <c:v>38288</c:v>
                </c:pt>
                <c:pt idx="5473">
                  <c:v>38289</c:v>
                </c:pt>
                <c:pt idx="5474">
                  <c:v>38290</c:v>
                </c:pt>
                <c:pt idx="5475">
                  <c:v>38291</c:v>
                </c:pt>
                <c:pt idx="5476">
                  <c:v>38292</c:v>
                </c:pt>
                <c:pt idx="5477">
                  <c:v>38293</c:v>
                </c:pt>
                <c:pt idx="5478">
                  <c:v>38294</c:v>
                </c:pt>
                <c:pt idx="5479">
                  <c:v>38295</c:v>
                </c:pt>
                <c:pt idx="5480">
                  <c:v>38296</c:v>
                </c:pt>
                <c:pt idx="5481">
                  <c:v>38297</c:v>
                </c:pt>
                <c:pt idx="5482">
                  <c:v>38298</c:v>
                </c:pt>
                <c:pt idx="5483">
                  <c:v>38299</c:v>
                </c:pt>
                <c:pt idx="5484">
                  <c:v>38300</c:v>
                </c:pt>
                <c:pt idx="5485">
                  <c:v>38301</c:v>
                </c:pt>
                <c:pt idx="5486">
                  <c:v>38302</c:v>
                </c:pt>
                <c:pt idx="5487">
                  <c:v>38303</c:v>
                </c:pt>
                <c:pt idx="5488">
                  <c:v>38304</c:v>
                </c:pt>
                <c:pt idx="5489">
                  <c:v>38305</c:v>
                </c:pt>
                <c:pt idx="5490">
                  <c:v>38306</c:v>
                </c:pt>
                <c:pt idx="5491">
                  <c:v>38307</c:v>
                </c:pt>
                <c:pt idx="5492">
                  <c:v>38308</c:v>
                </c:pt>
                <c:pt idx="5493">
                  <c:v>38309</c:v>
                </c:pt>
                <c:pt idx="5494">
                  <c:v>38310</c:v>
                </c:pt>
                <c:pt idx="5495">
                  <c:v>38311</c:v>
                </c:pt>
                <c:pt idx="5496">
                  <c:v>38312</c:v>
                </c:pt>
                <c:pt idx="5497">
                  <c:v>38322</c:v>
                </c:pt>
                <c:pt idx="5498">
                  <c:v>38323</c:v>
                </c:pt>
                <c:pt idx="5499">
                  <c:v>38324</c:v>
                </c:pt>
                <c:pt idx="5500">
                  <c:v>38325</c:v>
                </c:pt>
                <c:pt idx="5501">
                  <c:v>38326</c:v>
                </c:pt>
                <c:pt idx="5502">
                  <c:v>38327</c:v>
                </c:pt>
                <c:pt idx="5503">
                  <c:v>38328</c:v>
                </c:pt>
                <c:pt idx="5504">
                  <c:v>38329</c:v>
                </c:pt>
                <c:pt idx="5505">
                  <c:v>38330</c:v>
                </c:pt>
                <c:pt idx="5506">
                  <c:v>38331</c:v>
                </c:pt>
                <c:pt idx="5507">
                  <c:v>38332</c:v>
                </c:pt>
                <c:pt idx="5508">
                  <c:v>38333</c:v>
                </c:pt>
                <c:pt idx="5509">
                  <c:v>38334</c:v>
                </c:pt>
                <c:pt idx="5510">
                  <c:v>38335</c:v>
                </c:pt>
                <c:pt idx="5511">
                  <c:v>38336</c:v>
                </c:pt>
                <c:pt idx="5512">
                  <c:v>38337</c:v>
                </c:pt>
                <c:pt idx="5513">
                  <c:v>38338</c:v>
                </c:pt>
                <c:pt idx="5514">
                  <c:v>38339</c:v>
                </c:pt>
                <c:pt idx="5515">
                  <c:v>38340</c:v>
                </c:pt>
                <c:pt idx="5516">
                  <c:v>38341</c:v>
                </c:pt>
                <c:pt idx="5517">
                  <c:v>38342</c:v>
                </c:pt>
                <c:pt idx="5518">
                  <c:v>38343</c:v>
                </c:pt>
                <c:pt idx="5519">
                  <c:v>38344</c:v>
                </c:pt>
                <c:pt idx="5520">
                  <c:v>38345</c:v>
                </c:pt>
                <c:pt idx="5521">
                  <c:v>38346</c:v>
                </c:pt>
                <c:pt idx="5522">
                  <c:v>38347</c:v>
                </c:pt>
                <c:pt idx="5523">
                  <c:v>38348</c:v>
                </c:pt>
                <c:pt idx="5524">
                  <c:v>38349</c:v>
                </c:pt>
                <c:pt idx="5525">
                  <c:v>38350</c:v>
                </c:pt>
                <c:pt idx="5526">
                  <c:v>38351</c:v>
                </c:pt>
                <c:pt idx="5527">
                  <c:v>38352</c:v>
                </c:pt>
                <c:pt idx="5528">
                  <c:v>38353</c:v>
                </c:pt>
                <c:pt idx="5529">
                  <c:v>38354</c:v>
                </c:pt>
                <c:pt idx="5530">
                  <c:v>38355</c:v>
                </c:pt>
                <c:pt idx="5531">
                  <c:v>38356</c:v>
                </c:pt>
                <c:pt idx="5532">
                  <c:v>38357</c:v>
                </c:pt>
                <c:pt idx="5533">
                  <c:v>38358</c:v>
                </c:pt>
                <c:pt idx="5534">
                  <c:v>38359</c:v>
                </c:pt>
                <c:pt idx="5535">
                  <c:v>38360</c:v>
                </c:pt>
                <c:pt idx="5536">
                  <c:v>38361</c:v>
                </c:pt>
                <c:pt idx="5537">
                  <c:v>38362</c:v>
                </c:pt>
                <c:pt idx="5538">
                  <c:v>38363</c:v>
                </c:pt>
                <c:pt idx="5539">
                  <c:v>38364</c:v>
                </c:pt>
                <c:pt idx="5540">
                  <c:v>38365</c:v>
                </c:pt>
                <c:pt idx="5541">
                  <c:v>38366</c:v>
                </c:pt>
                <c:pt idx="5542">
                  <c:v>38373</c:v>
                </c:pt>
                <c:pt idx="5543">
                  <c:v>38374</c:v>
                </c:pt>
                <c:pt idx="5544">
                  <c:v>38375</c:v>
                </c:pt>
                <c:pt idx="5545">
                  <c:v>38376</c:v>
                </c:pt>
                <c:pt idx="5546">
                  <c:v>38377</c:v>
                </c:pt>
                <c:pt idx="5547">
                  <c:v>38378</c:v>
                </c:pt>
                <c:pt idx="5548">
                  <c:v>38379</c:v>
                </c:pt>
                <c:pt idx="5549">
                  <c:v>38380</c:v>
                </c:pt>
                <c:pt idx="5550">
                  <c:v>38381</c:v>
                </c:pt>
                <c:pt idx="5551">
                  <c:v>38382</c:v>
                </c:pt>
                <c:pt idx="5552">
                  <c:v>38383</c:v>
                </c:pt>
                <c:pt idx="5553">
                  <c:v>38384</c:v>
                </c:pt>
                <c:pt idx="5554">
                  <c:v>38385</c:v>
                </c:pt>
                <c:pt idx="5555">
                  <c:v>38386</c:v>
                </c:pt>
                <c:pt idx="5556">
                  <c:v>38387</c:v>
                </c:pt>
                <c:pt idx="5557">
                  <c:v>38388</c:v>
                </c:pt>
                <c:pt idx="5558">
                  <c:v>38389</c:v>
                </c:pt>
                <c:pt idx="5559">
                  <c:v>38390</c:v>
                </c:pt>
                <c:pt idx="5560">
                  <c:v>38391</c:v>
                </c:pt>
                <c:pt idx="5561">
                  <c:v>38392</c:v>
                </c:pt>
                <c:pt idx="5562">
                  <c:v>38393</c:v>
                </c:pt>
                <c:pt idx="5563">
                  <c:v>38394</c:v>
                </c:pt>
                <c:pt idx="5564">
                  <c:v>38395</c:v>
                </c:pt>
                <c:pt idx="5565">
                  <c:v>38396</c:v>
                </c:pt>
                <c:pt idx="5566">
                  <c:v>38397</c:v>
                </c:pt>
                <c:pt idx="5567">
                  <c:v>38398</c:v>
                </c:pt>
                <c:pt idx="5568">
                  <c:v>38399</c:v>
                </c:pt>
                <c:pt idx="5569">
                  <c:v>38400</c:v>
                </c:pt>
                <c:pt idx="5570">
                  <c:v>38401</c:v>
                </c:pt>
                <c:pt idx="5571">
                  <c:v>38402</c:v>
                </c:pt>
                <c:pt idx="5572">
                  <c:v>38403</c:v>
                </c:pt>
                <c:pt idx="5573">
                  <c:v>38404</c:v>
                </c:pt>
                <c:pt idx="5574">
                  <c:v>38405</c:v>
                </c:pt>
                <c:pt idx="5575">
                  <c:v>38406</c:v>
                </c:pt>
                <c:pt idx="5576">
                  <c:v>38407</c:v>
                </c:pt>
                <c:pt idx="5577">
                  <c:v>38408</c:v>
                </c:pt>
                <c:pt idx="5578">
                  <c:v>38409</c:v>
                </c:pt>
                <c:pt idx="5579">
                  <c:v>38410</c:v>
                </c:pt>
                <c:pt idx="5580">
                  <c:v>38411</c:v>
                </c:pt>
                <c:pt idx="5581">
                  <c:v>38412</c:v>
                </c:pt>
                <c:pt idx="5582">
                  <c:v>38413</c:v>
                </c:pt>
                <c:pt idx="5583">
                  <c:v>38414</c:v>
                </c:pt>
                <c:pt idx="5584">
                  <c:v>38415</c:v>
                </c:pt>
                <c:pt idx="5585">
                  <c:v>38416</c:v>
                </c:pt>
                <c:pt idx="5586">
                  <c:v>38417</c:v>
                </c:pt>
                <c:pt idx="5587">
                  <c:v>38418</c:v>
                </c:pt>
                <c:pt idx="5588">
                  <c:v>38419</c:v>
                </c:pt>
                <c:pt idx="5589">
                  <c:v>38420</c:v>
                </c:pt>
                <c:pt idx="5590">
                  <c:v>38421</c:v>
                </c:pt>
                <c:pt idx="5591">
                  <c:v>38422</c:v>
                </c:pt>
                <c:pt idx="5592">
                  <c:v>38423</c:v>
                </c:pt>
                <c:pt idx="5593">
                  <c:v>38424</c:v>
                </c:pt>
                <c:pt idx="5594">
                  <c:v>38425</c:v>
                </c:pt>
                <c:pt idx="5595">
                  <c:v>38426</c:v>
                </c:pt>
                <c:pt idx="5596">
                  <c:v>38427</c:v>
                </c:pt>
                <c:pt idx="5597">
                  <c:v>38428</c:v>
                </c:pt>
                <c:pt idx="5598">
                  <c:v>38429</c:v>
                </c:pt>
                <c:pt idx="5599">
                  <c:v>38430</c:v>
                </c:pt>
                <c:pt idx="5600">
                  <c:v>38431</c:v>
                </c:pt>
                <c:pt idx="5601">
                  <c:v>38432</c:v>
                </c:pt>
                <c:pt idx="5602">
                  <c:v>38433</c:v>
                </c:pt>
                <c:pt idx="5603">
                  <c:v>38434</c:v>
                </c:pt>
                <c:pt idx="5604">
                  <c:v>38435</c:v>
                </c:pt>
                <c:pt idx="5605">
                  <c:v>38436</c:v>
                </c:pt>
                <c:pt idx="5606">
                  <c:v>38437</c:v>
                </c:pt>
                <c:pt idx="5607">
                  <c:v>38438</c:v>
                </c:pt>
                <c:pt idx="5608">
                  <c:v>38439</c:v>
                </c:pt>
                <c:pt idx="5609">
                  <c:v>38440</c:v>
                </c:pt>
                <c:pt idx="5610">
                  <c:v>38441</c:v>
                </c:pt>
                <c:pt idx="5611">
                  <c:v>38442</c:v>
                </c:pt>
                <c:pt idx="5612">
                  <c:v>38443</c:v>
                </c:pt>
                <c:pt idx="5613">
                  <c:v>38444</c:v>
                </c:pt>
                <c:pt idx="5614">
                  <c:v>38445</c:v>
                </c:pt>
                <c:pt idx="5615">
                  <c:v>38446</c:v>
                </c:pt>
                <c:pt idx="5616">
                  <c:v>38447</c:v>
                </c:pt>
                <c:pt idx="5617">
                  <c:v>38448</c:v>
                </c:pt>
                <c:pt idx="5618">
                  <c:v>38449</c:v>
                </c:pt>
                <c:pt idx="5619">
                  <c:v>38450</c:v>
                </c:pt>
                <c:pt idx="5620">
                  <c:v>38451</c:v>
                </c:pt>
                <c:pt idx="5621">
                  <c:v>38452</c:v>
                </c:pt>
                <c:pt idx="5622">
                  <c:v>38453</c:v>
                </c:pt>
                <c:pt idx="5623">
                  <c:v>38454</c:v>
                </c:pt>
                <c:pt idx="5624">
                  <c:v>38455</c:v>
                </c:pt>
                <c:pt idx="5625">
                  <c:v>38456</c:v>
                </c:pt>
                <c:pt idx="5626">
                  <c:v>38457</c:v>
                </c:pt>
                <c:pt idx="5627">
                  <c:v>38458</c:v>
                </c:pt>
                <c:pt idx="5628">
                  <c:v>38459</c:v>
                </c:pt>
                <c:pt idx="5629">
                  <c:v>38460</c:v>
                </c:pt>
                <c:pt idx="5630">
                  <c:v>38461</c:v>
                </c:pt>
                <c:pt idx="5631">
                  <c:v>38462</c:v>
                </c:pt>
                <c:pt idx="5632">
                  <c:v>38463</c:v>
                </c:pt>
                <c:pt idx="5633">
                  <c:v>38464</c:v>
                </c:pt>
                <c:pt idx="5634">
                  <c:v>38465</c:v>
                </c:pt>
                <c:pt idx="5635">
                  <c:v>38466</c:v>
                </c:pt>
                <c:pt idx="5636">
                  <c:v>38467</c:v>
                </c:pt>
                <c:pt idx="5637">
                  <c:v>38468</c:v>
                </c:pt>
                <c:pt idx="5638">
                  <c:v>38469</c:v>
                </c:pt>
                <c:pt idx="5639">
                  <c:v>38470</c:v>
                </c:pt>
                <c:pt idx="5640">
                  <c:v>38471</c:v>
                </c:pt>
                <c:pt idx="5641">
                  <c:v>38472</c:v>
                </c:pt>
                <c:pt idx="5642">
                  <c:v>38473</c:v>
                </c:pt>
                <c:pt idx="5643">
                  <c:v>38474</c:v>
                </c:pt>
                <c:pt idx="5644">
                  <c:v>38475</c:v>
                </c:pt>
                <c:pt idx="5645">
                  <c:v>38476</c:v>
                </c:pt>
                <c:pt idx="5646">
                  <c:v>38477</c:v>
                </c:pt>
                <c:pt idx="5647">
                  <c:v>38478</c:v>
                </c:pt>
                <c:pt idx="5648">
                  <c:v>38479</c:v>
                </c:pt>
                <c:pt idx="5649">
                  <c:v>38480</c:v>
                </c:pt>
                <c:pt idx="5650">
                  <c:v>38481</c:v>
                </c:pt>
                <c:pt idx="5651">
                  <c:v>38482</c:v>
                </c:pt>
                <c:pt idx="5652">
                  <c:v>38483</c:v>
                </c:pt>
                <c:pt idx="5653">
                  <c:v>38484</c:v>
                </c:pt>
                <c:pt idx="5654">
                  <c:v>38485</c:v>
                </c:pt>
                <c:pt idx="5655">
                  <c:v>38486</c:v>
                </c:pt>
                <c:pt idx="5656">
                  <c:v>38487</c:v>
                </c:pt>
                <c:pt idx="5657">
                  <c:v>38488</c:v>
                </c:pt>
                <c:pt idx="5658">
                  <c:v>38489</c:v>
                </c:pt>
                <c:pt idx="5659">
                  <c:v>38490</c:v>
                </c:pt>
                <c:pt idx="5660">
                  <c:v>38491</c:v>
                </c:pt>
                <c:pt idx="5661">
                  <c:v>38492</c:v>
                </c:pt>
                <c:pt idx="5662">
                  <c:v>38493</c:v>
                </c:pt>
                <c:pt idx="5663">
                  <c:v>38494</c:v>
                </c:pt>
                <c:pt idx="5664">
                  <c:v>38495</c:v>
                </c:pt>
                <c:pt idx="5665">
                  <c:v>38496</c:v>
                </c:pt>
                <c:pt idx="5666">
                  <c:v>38497</c:v>
                </c:pt>
                <c:pt idx="5667">
                  <c:v>38498</c:v>
                </c:pt>
                <c:pt idx="5668">
                  <c:v>38499</c:v>
                </c:pt>
                <c:pt idx="5669">
                  <c:v>38500</c:v>
                </c:pt>
                <c:pt idx="5670">
                  <c:v>38501</c:v>
                </c:pt>
                <c:pt idx="5671">
                  <c:v>38502</c:v>
                </c:pt>
                <c:pt idx="5672">
                  <c:v>38503</c:v>
                </c:pt>
                <c:pt idx="5673">
                  <c:v>38504</c:v>
                </c:pt>
                <c:pt idx="5674">
                  <c:v>38505</c:v>
                </c:pt>
                <c:pt idx="5675">
                  <c:v>38506</c:v>
                </c:pt>
                <c:pt idx="5676">
                  <c:v>38507</c:v>
                </c:pt>
                <c:pt idx="5677">
                  <c:v>38508</c:v>
                </c:pt>
                <c:pt idx="5678">
                  <c:v>38509</c:v>
                </c:pt>
                <c:pt idx="5679">
                  <c:v>38510</c:v>
                </c:pt>
                <c:pt idx="5680">
                  <c:v>38511</c:v>
                </c:pt>
                <c:pt idx="5681">
                  <c:v>38512</c:v>
                </c:pt>
                <c:pt idx="5682">
                  <c:v>38513</c:v>
                </c:pt>
                <c:pt idx="5683">
                  <c:v>38514</c:v>
                </c:pt>
                <c:pt idx="5684">
                  <c:v>38515</c:v>
                </c:pt>
                <c:pt idx="5685">
                  <c:v>38516</c:v>
                </c:pt>
                <c:pt idx="5686">
                  <c:v>38517</c:v>
                </c:pt>
                <c:pt idx="5687">
                  <c:v>38518</c:v>
                </c:pt>
                <c:pt idx="5688">
                  <c:v>38519</c:v>
                </c:pt>
                <c:pt idx="5689">
                  <c:v>38520</c:v>
                </c:pt>
                <c:pt idx="5690">
                  <c:v>38521</c:v>
                </c:pt>
                <c:pt idx="5691">
                  <c:v>38522</c:v>
                </c:pt>
                <c:pt idx="5692">
                  <c:v>38523</c:v>
                </c:pt>
                <c:pt idx="5693">
                  <c:v>38524</c:v>
                </c:pt>
                <c:pt idx="5694">
                  <c:v>38525</c:v>
                </c:pt>
                <c:pt idx="5695">
                  <c:v>38526</c:v>
                </c:pt>
                <c:pt idx="5696">
                  <c:v>38527</c:v>
                </c:pt>
                <c:pt idx="5697">
                  <c:v>38528</c:v>
                </c:pt>
                <c:pt idx="5698">
                  <c:v>38529</c:v>
                </c:pt>
                <c:pt idx="5699">
                  <c:v>38530</c:v>
                </c:pt>
                <c:pt idx="5700">
                  <c:v>38531</c:v>
                </c:pt>
                <c:pt idx="5701">
                  <c:v>38532</c:v>
                </c:pt>
                <c:pt idx="5702">
                  <c:v>38533</c:v>
                </c:pt>
                <c:pt idx="5703">
                  <c:v>38534</c:v>
                </c:pt>
                <c:pt idx="5704">
                  <c:v>38535</c:v>
                </c:pt>
                <c:pt idx="5705">
                  <c:v>38536</c:v>
                </c:pt>
                <c:pt idx="5706">
                  <c:v>38537</c:v>
                </c:pt>
                <c:pt idx="5707">
                  <c:v>38538</c:v>
                </c:pt>
                <c:pt idx="5708">
                  <c:v>38539</c:v>
                </c:pt>
                <c:pt idx="5709">
                  <c:v>38540</c:v>
                </c:pt>
                <c:pt idx="5710">
                  <c:v>38541</c:v>
                </c:pt>
                <c:pt idx="5711">
                  <c:v>38542</c:v>
                </c:pt>
                <c:pt idx="5712">
                  <c:v>38543</c:v>
                </c:pt>
                <c:pt idx="5713">
                  <c:v>38544</c:v>
                </c:pt>
                <c:pt idx="5714">
                  <c:v>38545</c:v>
                </c:pt>
                <c:pt idx="5715">
                  <c:v>38546</c:v>
                </c:pt>
                <c:pt idx="5716">
                  <c:v>38547</c:v>
                </c:pt>
                <c:pt idx="5717">
                  <c:v>38548</c:v>
                </c:pt>
                <c:pt idx="5718">
                  <c:v>38549</c:v>
                </c:pt>
                <c:pt idx="5719">
                  <c:v>38550</c:v>
                </c:pt>
                <c:pt idx="5720">
                  <c:v>38551</c:v>
                </c:pt>
                <c:pt idx="5721">
                  <c:v>38552</c:v>
                </c:pt>
                <c:pt idx="5722">
                  <c:v>38553</c:v>
                </c:pt>
                <c:pt idx="5723">
                  <c:v>38554</c:v>
                </c:pt>
                <c:pt idx="5724">
                  <c:v>38555</c:v>
                </c:pt>
                <c:pt idx="5725">
                  <c:v>38556</c:v>
                </c:pt>
                <c:pt idx="5726">
                  <c:v>38557</c:v>
                </c:pt>
                <c:pt idx="5727">
                  <c:v>38558</c:v>
                </c:pt>
                <c:pt idx="5728">
                  <c:v>38559</c:v>
                </c:pt>
                <c:pt idx="5729">
                  <c:v>38560</c:v>
                </c:pt>
                <c:pt idx="5730">
                  <c:v>38561</c:v>
                </c:pt>
                <c:pt idx="5731">
                  <c:v>38562</c:v>
                </c:pt>
                <c:pt idx="5732">
                  <c:v>38563</c:v>
                </c:pt>
                <c:pt idx="5733">
                  <c:v>38564</c:v>
                </c:pt>
                <c:pt idx="5734">
                  <c:v>38565</c:v>
                </c:pt>
                <c:pt idx="5735">
                  <c:v>38566</c:v>
                </c:pt>
                <c:pt idx="5736">
                  <c:v>38567</c:v>
                </c:pt>
                <c:pt idx="5737">
                  <c:v>38568</c:v>
                </c:pt>
                <c:pt idx="5738">
                  <c:v>38569</c:v>
                </c:pt>
                <c:pt idx="5739">
                  <c:v>38570</c:v>
                </c:pt>
                <c:pt idx="5740">
                  <c:v>38571</c:v>
                </c:pt>
                <c:pt idx="5741">
                  <c:v>38572</c:v>
                </c:pt>
                <c:pt idx="5742">
                  <c:v>38573</c:v>
                </c:pt>
                <c:pt idx="5743">
                  <c:v>38574</c:v>
                </c:pt>
                <c:pt idx="5744">
                  <c:v>38575</c:v>
                </c:pt>
                <c:pt idx="5745">
                  <c:v>38576</c:v>
                </c:pt>
                <c:pt idx="5746">
                  <c:v>38577</c:v>
                </c:pt>
                <c:pt idx="5747">
                  <c:v>38578</c:v>
                </c:pt>
                <c:pt idx="5748">
                  <c:v>38579</c:v>
                </c:pt>
                <c:pt idx="5749">
                  <c:v>38580</c:v>
                </c:pt>
                <c:pt idx="5750">
                  <c:v>38581</c:v>
                </c:pt>
                <c:pt idx="5751">
                  <c:v>38582</c:v>
                </c:pt>
                <c:pt idx="5752">
                  <c:v>38583</c:v>
                </c:pt>
                <c:pt idx="5753">
                  <c:v>38584</c:v>
                </c:pt>
                <c:pt idx="5754">
                  <c:v>38585</c:v>
                </c:pt>
                <c:pt idx="5755">
                  <c:v>38586</c:v>
                </c:pt>
                <c:pt idx="5756">
                  <c:v>38587</c:v>
                </c:pt>
                <c:pt idx="5757">
                  <c:v>38588</c:v>
                </c:pt>
                <c:pt idx="5758">
                  <c:v>38589</c:v>
                </c:pt>
                <c:pt idx="5759">
                  <c:v>38590</c:v>
                </c:pt>
                <c:pt idx="5760">
                  <c:v>38591</c:v>
                </c:pt>
                <c:pt idx="5761">
                  <c:v>38592</c:v>
                </c:pt>
                <c:pt idx="5762">
                  <c:v>38593</c:v>
                </c:pt>
                <c:pt idx="5763">
                  <c:v>38594</c:v>
                </c:pt>
                <c:pt idx="5764">
                  <c:v>38595</c:v>
                </c:pt>
                <c:pt idx="5765">
                  <c:v>38596</c:v>
                </c:pt>
                <c:pt idx="5766">
                  <c:v>38597</c:v>
                </c:pt>
                <c:pt idx="5767">
                  <c:v>38598</c:v>
                </c:pt>
                <c:pt idx="5768">
                  <c:v>38599</c:v>
                </c:pt>
                <c:pt idx="5769">
                  <c:v>38600</c:v>
                </c:pt>
                <c:pt idx="5770">
                  <c:v>38601</c:v>
                </c:pt>
                <c:pt idx="5771">
                  <c:v>38602</c:v>
                </c:pt>
                <c:pt idx="5772">
                  <c:v>38603</c:v>
                </c:pt>
                <c:pt idx="5773">
                  <c:v>38604</c:v>
                </c:pt>
                <c:pt idx="5774">
                  <c:v>38605</c:v>
                </c:pt>
                <c:pt idx="5775">
                  <c:v>38606</c:v>
                </c:pt>
                <c:pt idx="5776">
                  <c:v>38607</c:v>
                </c:pt>
                <c:pt idx="5777">
                  <c:v>38608</c:v>
                </c:pt>
                <c:pt idx="5778">
                  <c:v>38609</c:v>
                </c:pt>
                <c:pt idx="5779">
                  <c:v>38610</c:v>
                </c:pt>
                <c:pt idx="5780">
                  <c:v>38611</c:v>
                </c:pt>
                <c:pt idx="5781">
                  <c:v>38612</c:v>
                </c:pt>
                <c:pt idx="5782">
                  <c:v>38613</c:v>
                </c:pt>
                <c:pt idx="5783">
                  <c:v>38614</c:v>
                </c:pt>
                <c:pt idx="5784">
                  <c:v>38615</c:v>
                </c:pt>
                <c:pt idx="5785">
                  <c:v>38616</c:v>
                </c:pt>
                <c:pt idx="5786">
                  <c:v>38617</c:v>
                </c:pt>
                <c:pt idx="5787">
                  <c:v>38618</c:v>
                </c:pt>
                <c:pt idx="5788">
                  <c:v>38619</c:v>
                </c:pt>
                <c:pt idx="5789">
                  <c:v>38620</c:v>
                </c:pt>
                <c:pt idx="5790">
                  <c:v>38621</c:v>
                </c:pt>
                <c:pt idx="5791">
                  <c:v>38622</c:v>
                </c:pt>
                <c:pt idx="5792">
                  <c:v>38623</c:v>
                </c:pt>
                <c:pt idx="5793">
                  <c:v>38624</c:v>
                </c:pt>
                <c:pt idx="5794">
                  <c:v>38625</c:v>
                </c:pt>
                <c:pt idx="5795">
                  <c:v>38626</c:v>
                </c:pt>
                <c:pt idx="5796">
                  <c:v>38627</c:v>
                </c:pt>
                <c:pt idx="5797">
                  <c:v>38628</c:v>
                </c:pt>
                <c:pt idx="5798">
                  <c:v>38629</c:v>
                </c:pt>
                <c:pt idx="5799">
                  <c:v>38630</c:v>
                </c:pt>
                <c:pt idx="5800">
                  <c:v>38631</c:v>
                </c:pt>
                <c:pt idx="5801">
                  <c:v>38632</c:v>
                </c:pt>
                <c:pt idx="5802">
                  <c:v>38633</c:v>
                </c:pt>
                <c:pt idx="5803">
                  <c:v>38634</c:v>
                </c:pt>
                <c:pt idx="5804">
                  <c:v>38635</c:v>
                </c:pt>
                <c:pt idx="5805">
                  <c:v>38636</c:v>
                </c:pt>
                <c:pt idx="5806">
                  <c:v>38637</c:v>
                </c:pt>
                <c:pt idx="5807">
                  <c:v>38638</c:v>
                </c:pt>
                <c:pt idx="5808">
                  <c:v>38639</c:v>
                </c:pt>
                <c:pt idx="5809">
                  <c:v>38640</c:v>
                </c:pt>
                <c:pt idx="5810">
                  <c:v>38641</c:v>
                </c:pt>
                <c:pt idx="5811">
                  <c:v>38642</c:v>
                </c:pt>
                <c:pt idx="5812">
                  <c:v>38643</c:v>
                </c:pt>
                <c:pt idx="5813">
                  <c:v>38644</c:v>
                </c:pt>
                <c:pt idx="5814">
                  <c:v>38645</c:v>
                </c:pt>
                <c:pt idx="5815">
                  <c:v>38646</c:v>
                </c:pt>
                <c:pt idx="5816">
                  <c:v>38647</c:v>
                </c:pt>
                <c:pt idx="5817">
                  <c:v>38648</c:v>
                </c:pt>
                <c:pt idx="5818">
                  <c:v>38649</c:v>
                </c:pt>
                <c:pt idx="5819">
                  <c:v>38650</c:v>
                </c:pt>
                <c:pt idx="5820">
                  <c:v>38651</c:v>
                </c:pt>
                <c:pt idx="5821">
                  <c:v>38652</c:v>
                </c:pt>
                <c:pt idx="5822">
                  <c:v>38653</c:v>
                </c:pt>
                <c:pt idx="5823">
                  <c:v>38654</c:v>
                </c:pt>
                <c:pt idx="5824">
                  <c:v>38655</c:v>
                </c:pt>
                <c:pt idx="5825">
                  <c:v>38656</c:v>
                </c:pt>
                <c:pt idx="5826">
                  <c:v>38657</c:v>
                </c:pt>
                <c:pt idx="5827">
                  <c:v>38658</c:v>
                </c:pt>
                <c:pt idx="5828">
                  <c:v>38659</c:v>
                </c:pt>
                <c:pt idx="5829">
                  <c:v>38660</c:v>
                </c:pt>
                <c:pt idx="5830">
                  <c:v>38661</c:v>
                </c:pt>
                <c:pt idx="5831">
                  <c:v>38662</c:v>
                </c:pt>
                <c:pt idx="5832">
                  <c:v>38663</c:v>
                </c:pt>
                <c:pt idx="5833">
                  <c:v>38664</c:v>
                </c:pt>
                <c:pt idx="5834">
                  <c:v>38665</c:v>
                </c:pt>
                <c:pt idx="5835">
                  <c:v>38666</c:v>
                </c:pt>
                <c:pt idx="5836">
                  <c:v>38667</c:v>
                </c:pt>
                <c:pt idx="5837">
                  <c:v>38668</c:v>
                </c:pt>
                <c:pt idx="5838">
                  <c:v>38669</c:v>
                </c:pt>
                <c:pt idx="5839">
                  <c:v>38670</c:v>
                </c:pt>
                <c:pt idx="5840">
                  <c:v>38671</c:v>
                </c:pt>
                <c:pt idx="5841">
                  <c:v>38672</c:v>
                </c:pt>
                <c:pt idx="5842">
                  <c:v>38673</c:v>
                </c:pt>
                <c:pt idx="5843">
                  <c:v>38674</c:v>
                </c:pt>
                <c:pt idx="5844">
                  <c:v>38675</c:v>
                </c:pt>
                <c:pt idx="5845">
                  <c:v>38676</c:v>
                </c:pt>
                <c:pt idx="5846">
                  <c:v>38677</c:v>
                </c:pt>
                <c:pt idx="5847">
                  <c:v>38678</c:v>
                </c:pt>
                <c:pt idx="5848">
                  <c:v>38679</c:v>
                </c:pt>
                <c:pt idx="5849">
                  <c:v>38680</c:v>
                </c:pt>
                <c:pt idx="5850">
                  <c:v>38681</c:v>
                </c:pt>
                <c:pt idx="5851">
                  <c:v>38682</c:v>
                </c:pt>
                <c:pt idx="5852">
                  <c:v>38683</c:v>
                </c:pt>
                <c:pt idx="5853">
                  <c:v>38684</c:v>
                </c:pt>
                <c:pt idx="5854">
                  <c:v>38685</c:v>
                </c:pt>
                <c:pt idx="5855">
                  <c:v>38686</c:v>
                </c:pt>
                <c:pt idx="5856">
                  <c:v>38687</c:v>
                </c:pt>
                <c:pt idx="5857">
                  <c:v>38688</c:v>
                </c:pt>
                <c:pt idx="5858">
                  <c:v>38689</c:v>
                </c:pt>
                <c:pt idx="5859">
                  <c:v>38690</c:v>
                </c:pt>
                <c:pt idx="5860">
                  <c:v>38691</c:v>
                </c:pt>
                <c:pt idx="5861">
                  <c:v>38692</c:v>
                </c:pt>
                <c:pt idx="5862">
                  <c:v>38693</c:v>
                </c:pt>
                <c:pt idx="5863">
                  <c:v>38694</c:v>
                </c:pt>
                <c:pt idx="5864">
                  <c:v>38695</c:v>
                </c:pt>
                <c:pt idx="5865">
                  <c:v>38696</c:v>
                </c:pt>
                <c:pt idx="5866">
                  <c:v>38697</c:v>
                </c:pt>
                <c:pt idx="5867">
                  <c:v>38698</c:v>
                </c:pt>
                <c:pt idx="5868">
                  <c:v>38699</c:v>
                </c:pt>
                <c:pt idx="5869">
                  <c:v>38700</c:v>
                </c:pt>
                <c:pt idx="5870">
                  <c:v>38701</c:v>
                </c:pt>
                <c:pt idx="5871">
                  <c:v>38702</c:v>
                </c:pt>
                <c:pt idx="5872">
                  <c:v>38703</c:v>
                </c:pt>
                <c:pt idx="5873">
                  <c:v>38704</c:v>
                </c:pt>
                <c:pt idx="5874">
                  <c:v>38705</c:v>
                </c:pt>
                <c:pt idx="5875">
                  <c:v>38706</c:v>
                </c:pt>
                <c:pt idx="5876">
                  <c:v>38707</c:v>
                </c:pt>
                <c:pt idx="5877">
                  <c:v>38708</c:v>
                </c:pt>
                <c:pt idx="5878">
                  <c:v>38709</c:v>
                </c:pt>
                <c:pt idx="5879">
                  <c:v>38710</c:v>
                </c:pt>
                <c:pt idx="5880">
                  <c:v>38711</c:v>
                </c:pt>
                <c:pt idx="5881">
                  <c:v>38712</c:v>
                </c:pt>
                <c:pt idx="5882">
                  <c:v>38713</c:v>
                </c:pt>
                <c:pt idx="5883">
                  <c:v>38714</c:v>
                </c:pt>
                <c:pt idx="5884">
                  <c:v>38715</c:v>
                </c:pt>
                <c:pt idx="5885">
                  <c:v>38716</c:v>
                </c:pt>
                <c:pt idx="5886">
                  <c:v>38717</c:v>
                </c:pt>
                <c:pt idx="5887">
                  <c:v>38718</c:v>
                </c:pt>
                <c:pt idx="5888">
                  <c:v>38719</c:v>
                </c:pt>
                <c:pt idx="5889">
                  <c:v>38720</c:v>
                </c:pt>
                <c:pt idx="5890">
                  <c:v>38721</c:v>
                </c:pt>
                <c:pt idx="5891">
                  <c:v>38722</c:v>
                </c:pt>
                <c:pt idx="5892">
                  <c:v>38723</c:v>
                </c:pt>
                <c:pt idx="5893">
                  <c:v>38724</c:v>
                </c:pt>
                <c:pt idx="5894">
                  <c:v>38725</c:v>
                </c:pt>
                <c:pt idx="5895">
                  <c:v>38726</c:v>
                </c:pt>
                <c:pt idx="5896">
                  <c:v>38727</c:v>
                </c:pt>
                <c:pt idx="5897">
                  <c:v>38728</c:v>
                </c:pt>
                <c:pt idx="5898">
                  <c:v>38729</c:v>
                </c:pt>
                <c:pt idx="5899">
                  <c:v>38730</c:v>
                </c:pt>
                <c:pt idx="5900">
                  <c:v>38731</c:v>
                </c:pt>
                <c:pt idx="5901">
                  <c:v>38732</c:v>
                </c:pt>
                <c:pt idx="5902">
                  <c:v>38733</c:v>
                </c:pt>
                <c:pt idx="5903">
                  <c:v>38734</c:v>
                </c:pt>
                <c:pt idx="5904">
                  <c:v>38735</c:v>
                </c:pt>
                <c:pt idx="5905">
                  <c:v>38736</c:v>
                </c:pt>
                <c:pt idx="5906">
                  <c:v>38737</c:v>
                </c:pt>
                <c:pt idx="5907">
                  <c:v>38738</c:v>
                </c:pt>
                <c:pt idx="5908">
                  <c:v>38739</c:v>
                </c:pt>
                <c:pt idx="5909">
                  <c:v>38740</c:v>
                </c:pt>
                <c:pt idx="5910">
                  <c:v>38741</c:v>
                </c:pt>
                <c:pt idx="5911">
                  <c:v>38742</c:v>
                </c:pt>
                <c:pt idx="5912">
                  <c:v>38743</c:v>
                </c:pt>
                <c:pt idx="5913">
                  <c:v>38744</c:v>
                </c:pt>
                <c:pt idx="5914">
                  <c:v>38745</c:v>
                </c:pt>
                <c:pt idx="5915">
                  <c:v>38746</c:v>
                </c:pt>
                <c:pt idx="5916">
                  <c:v>38747</c:v>
                </c:pt>
                <c:pt idx="5917">
                  <c:v>38748</c:v>
                </c:pt>
                <c:pt idx="5918">
                  <c:v>38749</c:v>
                </c:pt>
                <c:pt idx="5919">
                  <c:v>38750</c:v>
                </c:pt>
                <c:pt idx="5920">
                  <c:v>38751</c:v>
                </c:pt>
                <c:pt idx="5921">
                  <c:v>38752</c:v>
                </c:pt>
                <c:pt idx="5922">
                  <c:v>38753</c:v>
                </c:pt>
                <c:pt idx="5923">
                  <c:v>38754</c:v>
                </c:pt>
                <c:pt idx="5924">
                  <c:v>38755</c:v>
                </c:pt>
                <c:pt idx="5925">
                  <c:v>38756</c:v>
                </c:pt>
                <c:pt idx="5926">
                  <c:v>38757</c:v>
                </c:pt>
                <c:pt idx="5927">
                  <c:v>38758</c:v>
                </c:pt>
                <c:pt idx="5928">
                  <c:v>38759</c:v>
                </c:pt>
                <c:pt idx="5929">
                  <c:v>38760</c:v>
                </c:pt>
                <c:pt idx="5930">
                  <c:v>38761</c:v>
                </c:pt>
                <c:pt idx="5931">
                  <c:v>38762</c:v>
                </c:pt>
                <c:pt idx="5932">
                  <c:v>38763</c:v>
                </c:pt>
                <c:pt idx="5933">
                  <c:v>38764</c:v>
                </c:pt>
                <c:pt idx="5934">
                  <c:v>38765</c:v>
                </c:pt>
                <c:pt idx="5935">
                  <c:v>38766</c:v>
                </c:pt>
                <c:pt idx="5936">
                  <c:v>38767</c:v>
                </c:pt>
                <c:pt idx="5937">
                  <c:v>38768</c:v>
                </c:pt>
                <c:pt idx="5938">
                  <c:v>38769</c:v>
                </c:pt>
                <c:pt idx="5939">
                  <c:v>38770</c:v>
                </c:pt>
                <c:pt idx="5940">
                  <c:v>38771</c:v>
                </c:pt>
                <c:pt idx="5941">
                  <c:v>38772</c:v>
                </c:pt>
                <c:pt idx="5942">
                  <c:v>38773</c:v>
                </c:pt>
                <c:pt idx="5943">
                  <c:v>38774</c:v>
                </c:pt>
                <c:pt idx="5944">
                  <c:v>38775</c:v>
                </c:pt>
                <c:pt idx="5945">
                  <c:v>38776</c:v>
                </c:pt>
                <c:pt idx="5946">
                  <c:v>38777</c:v>
                </c:pt>
                <c:pt idx="5947">
                  <c:v>38778</c:v>
                </c:pt>
                <c:pt idx="5948">
                  <c:v>38779</c:v>
                </c:pt>
                <c:pt idx="5949">
                  <c:v>38780</c:v>
                </c:pt>
                <c:pt idx="5950">
                  <c:v>38781</c:v>
                </c:pt>
                <c:pt idx="5951">
                  <c:v>38782</c:v>
                </c:pt>
                <c:pt idx="5952">
                  <c:v>38783</c:v>
                </c:pt>
                <c:pt idx="5953">
                  <c:v>38784</c:v>
                </c:pt>
                <c:pt idx="5954">
                  <c:v>38785</c:v>
                </c:pt>
                <c:pt idx="5955">
                  <c:v>38786</c:v>
                </c:pt>
                <c:pt idx="5956">
                  <c:v>38787</c:v>
                </c:pt>
                <c:pt idx="5957">
                  <c:v>38788</c:v>
                </c:pt>
                <c:pt idx="5958">
                  <c:v>38789</c:v>
                </c:pt>
                <c:pt idx="5959">
                  <c:v>38790</c:v>
                </c:pt>
                <c:pt idx="5960">
                  <c:v>38791</c:v>
                </c:pt>
                <c:pt idx="5961">
                  <c:v>38792</c:v>
                </c:pt>
                <c:pt idx="5962">
                  <c:v>38793</c:v>
                </c:pt>
                <c:pt idx="5963">
                  <c:v>38794</c:v>
                </c:pt>
                <c:pt idx="5964">
                  <c:v>38795</c:v>
                </c:pt>
                <c:pt idx="5965">
                  <c:v>38796</c:v>
                </c:pt>
                <c:pt idx="5966">
                  <c:v>38797</c:v>
                </c:pt>
                <c:pt idx="5967">
                  <c:v>38798</c:v>
                </c:pt>
                <c:pt idx="5968">
                  <c:v>38799</c:v>
                </c:pt>
                <c:pt idx="5969">
                  <c:v>38800</c:v>
                </c:pt>
                <c:pt idx="5970">
                  <c:v>38801</c:v>
                </c:pt>
                <c:pt idx="5971">
                  <c:v>38802</c:v>
                </c:pt>
                <c:pt idx="5972">
                  <c:v>38803</c:v>
                </c:pt>
                <c:pt idx="5973">
                  <c:v>38804</c:v>
                </c:pt>
                <c:pt idx="5974">
                  <c:v>38805</c:v>
                </c:pt>
                <c:pt idx="5975">
                  <c:v>38806</c:v>
                </c:pt>
                <c:pt idx="5976">
                  <c:v>38807</c:v>
                </c:pt>
                <c:pt idx="5977">
                  <c:v>38808</c:v>
                </c:pt>
                <c:pt idx="5978">
                  <c:v>38809</c:v>
                </c:pt>
                <c:pt idx="5979">
                  <c:v>38810</c:v>
                </c:pt>
                <c:pt idx="5980">
                  <c:v>38811</c:v>
                </c:pt>
                <c:pt idx="5981">
                  <c:v>38812</c:v>
                </c:pt>
                <c:pt idx="5982">
                  <c:v>38813</c:v>
                </c:pt>
                <c:pt idx="5983">
                  <c:v>38814</c:v>
                </c:pt>
                <c:pt idx="5984">
                  <c:v>38815</c:v>
                </c:pt>
                <c:pt idx="5985">
                  <c:v>38816</c:v>
                </c:pt>
                <c:pt idx="5986">
                  <c:v>38817</c:v>
                </c:pt>
                <c:pt idx="5987">
                  <c:v>38818</c:v>
                </c:pt>
                <c:pt idx="5988">
                  <c:v>38819</c:v>
                </c:pt>
                <c:pt idx="5989">
                  <c:v>38820</c:v>
                </c:pt>
                <c:pt idx="5990">
                  <c:v>38821</c:v>
                </c:pt>
                <c:pt idx="5991">
                  <c:v>38822</c:v>
                </c:pt>
                <c:pt idx="5992">
                  <c:v>38823</c:v>
                </c:pt>
                <c:pt idx="5993">
                  <c:v>38824</c:v>
                </c:pt>
                <c:pt idx="5994">
                  <c:v>38825</c:v>
                </c:pt>
                <c:pt idx="5995">
                  <c:v>38826</c:v>
                </c:pt>
                <c:pt idx="5996">
                  <c:v>38827</c:v>
                </c:pt>
                <c:pt idx="5997">
                  <c:v>38828</c:v>
                </c:pt>
                <c:pt idx="5998">
                  <c:v>38829</c:v>
                </c:pt>
                <c:pt idx="5999">
                  <c:v>38830</c:v>
                </c:pt>
                <c:pt idx="6000">
                  <c:v>38831</c:v>
                </c:pt>
                <c:pt idx="6001">
                  <c:v>38832</c:v>
                </c:pt>
                <c:pt idx="6002">
                  <c:v>38833</c:v>
                </c:pt>
                <c:pt idx="6003">
                  <c:v>38834</c:v>
                </c:pt>
                <c:pt idx="6004">
                  <c:v>38835</c:v>
                </c:pt>
                <c:pt idx="6005">
                  <c:v>38836</c:v>
                </c:pt>
                <c:pt idx="6006">
                  <c:v>38837</c:v>
                </c:pt>
                <c:pt idx="6007">
                  <c:v>38838</c:v>
                </c:pt>
                <c:pt idx="6008">
                  <c:v>38839</c:v>
                </c:pt>
                <c:pt idx="6009">
                  <c:v>38840</c:v>
                </c:pt>
                <c:pt idx="6010">
                  <c:v>38841</c:v>
                </c:pt>
                <c:pt idx="6011">
                  <c:v>38842</c:v>
                </c:pt>
                <c:pt idx="6012">
                  <c:v>38843</c:v>
                </c:pt>
                <c:pt idx="6013">
                  <c:v>38844</c:v>
                </c:pt>
                <c:pt idx="6014">
                  <c:v>38845</c:v>
                </c:pt>
                <c:pt idx="6015">
                  <c:v>38846</c:v>
                </c:pt>
                <c:pt idx="6016">
                  <c:v>38847</c:v>
                </c:pt>
                <c:pt idx="6017">
                  <c:v>38848</c:v>
                </c:pt>
                <c:pt idx="6018">
                  <c:v>38849</c:v>
                </c:pt>
                <c:pt idx="6019">
                  <c:v>38850</c:v>
                </c:pt>
                <c:pt idx="6020">
                  <c:v>38851</c:v>
                </c:pt>
                <c:pt idx="6021">
                  <c:v>38852</c:v>
                </c:pt>
                <c:pt idx="6022">
                  <c:v>38853</c:v>
                </c:pt>
                <c:pt idx="6023">
                  <c:v>38854</c:v>
                </c:pt>
                <c:pt idx="6024">
                  <c:v>38855</c:v>
                </c:pt>
                <c:pt idx="6025">
                  <c:v>38856</c:v>
                </c:pt>
                <c:pt idx="6026">
                  <c:v>38857</c:v>
                </c:pt>
                <c:pt idx="6027">
                  <c:v>38858</c:v>
                </c:pt>
                <c:pt idx="6028">
                  <c:v>38859</c:v>
                </c:pt>
                <c:pt idx="6029">
                  <c:v>38860</c:v>
                </c:pt>
                <c:pt idx="6030">
                  <c:v>38861</c:v>
                </c:pt>
                <c:pt idx="6031">
                  <c:v>38862</c:v>
                </c:pt>
                <c:pt idx="6032">
                  <c:v>38863</c:v>
                </c:pt>
                <c:pt idx="6033">
                  <c:v>38864</c:v>
                </c:pt>
                <c:pt idx="6034">
                  <c:v>38865</c:v>
                </c:pt>
                <c:pt idx="6035">
                  <c:v>38866</c:v>
                </c:pt>
                <c:pt idx="6036">
                  <c:v>38867</c:v>
                </c:pt>
                <c:pt idx="6037">
                  <c:v>38868</c:v>
                </c:pt>
                <c:pt idx="6038">
                  <c:v>38869</c:v>
                </c:pt>
                <c:pt idx="6039">
                  <c:v>38870</c:v>
                </c:pt>
                <c:pt idx="6040">
                  <c:v>38871</c:v>
                </c:pt>
                <c:pt idx="6041">
                  <c:v>38872</c:v>
                </c:pt>
                <c:pt idx="6042">
                  <c:v>38873</c:v>
                </c:pt>
                <c:pt idx="6043">
                  <c:v>38874</c:v>
                </c:pt>
                <c:pt idx="6044">
                  <c:v>38875</c:v>
                </c:pt>
                <c:pt idx="6045">
                  <c:v>38876</c:v>
                </c:pt>
                <c:pt idx="6046">
                  <c:v>38877</c:v>
                </c:pt>
                <c:pt idx="6047">
                  <c:v>38878</c:v>
                </c:pt>
                <c:pt idx="6048">
                  <c:v>38879</c:v>
                </c:pt>
                <c:pt idx="6049">
                  <c:v>38880</c:v>
                </c:pt>
                <c:pt idx="6050">
                  <c:v>38881</c:v>
                </c:pt>
                <c:pt idx="6051">
                  <c:v>38882</c:v>
                </c:pt>
                <c:pt idx="6052">
                  <c:v>38883</c:v>
                </c:pt>
                <c:pt idx="6053">
                  <c:v>38884</c:v>
                </c:pt>
                <c:pt idx="6054">
                  <c:v>38885</c:v>
                </c:pt>
                <c:pt idx="6055">
                  <c:v>38886</c:v>
                </c:pt>
                <c:pt idx="6056">
                  <c:v>38887</c:v>
                </c:pt>
                <c:pt idx="6057">
                  <c:v>38888</c:v>
                </c:pt>
                <c:pt idx="6058">
                  <c:v>38889</c:v>
                </c:pt>
                <c:pt idx="6059">
                  <c:v>38890</c:v>
                </c:pt>
                <c:pt idx="6060">
                  <c:v>38891</c:v>
                </c:pt>
                <c:pt idx="6061">
                  <c:v>38892</c:v>
                </c:pt>
                <c:pt idx="6062">
                  <c:v>38893</c:v>
                </c:pt>
                <c:pt idx="6063">
                  <c:v>38894</c:v>
                </c:pt>
                <c:pt idx="6064">
                  <c:v>38895</c:v>
                </c:pt>
                <c:pt idx="6065">
                  <c:v>38896</c:v>
                </c:pt>
                <c:pt idx="6066">
                  <c:v>38897</c:v>
                </c:pt>
                <c:pt idx="6067">
                  <c:v>38898</c:v>
                </c:pt>
                <c:pt idx="6068">
                  <c:v>38899</c:v>
                </c:pt>
                <c:pt idx="6069">
                  <c:v>38900</c:v>
                </c:pt>
                <c:pt idx="6070">
                  <c:v>38901</c:v>
                </c:pt>
                <c:pt idx="6071">
                  <c:v>38902</c:v>
                </c:pt>
                <c:pt idx="6072">
                  <c:v>38903</c:v>
                </c:pt>
                <c:pt idx="6073">
                  <c:v>38904</c:v>
                </c:pt>
                <c:pt idx="6074">
                  <c:v>38905</c:v>
                </c:pt>
                <c:pt idx="6075">
                  <c:v>38906</c:v>
                </c:pt>
                <c:pt idx="6076">
                  <c:v>38907</c:v>
                </c:pt>
                <c:pt idx="6077">
                  <c:v>38908</c:v>
                </c:pt>
                <c:pt idx="6078">
                  <c:v>38909</c:v>
                </c:pt>
                <c:pt idx="6079">
                  <c:v>38910</c:v>
                </c:pt>
                <c:pt idx="6080">
                  <c:v>38911</c:v>
                </c:pt>
                <c:pt idx="6081">
                  <c:v>38912</c:v>
                </c:pt>
                <c:pt idx="6082">
                  <c:v>38913</c:v>
                </c:pt>
                <c:pt idx="6083">
                  <c:v>38914</c:v>
                </c:pt>
                <c:pt idx="6084">
                  <c:v>38915</c:v>
                </c:pt>
                <c:pt idx="6085">
                  <c:v>38916</c:v>
                </c:pt>
                <c:pt idx="6086">
                  <c:v>38917</c:v>
                </c:pt>
                <c:pt idx="6087">
                  <c:v>38918</c:v>
                </c:pt>
                <c:pt idx="6088">
                  <c:v>38919</c:v>
                </c:pt>
                <c:pt idx="6089">
                  <c:v>38920</c:v>
                </c:pt>
                <c:pt idx="6090">
                  <c:v>38921</c:v>
                </c:pt>
                <c:pt idx="6091">
                  <c:v>38922</c:v>
                </c:pt>
                <c:pt idx="6092">
                  <c:v>38923</c:v>
                </c:pt>
                <c:pt idx="6093">
                  <c:v>38924</c:v>
                </c:pt>
                <c:pt idx="6094">
                  <c:v>38925</c:v>
                </c:pt>
                <c:pt idx="6095">
                  <c:v>38926</c:v>
                </c:pt>
                <c:pt idx="6096">
                  <c:v>38927</c:v>
                </c:pt>
                <c:pt idx="6097">
                  <c:v>38928</c:v>
                </c:pt>
                <c:pt idx="6098">
                  <c:v>38929</c:v>
                </c:pt>
                <c:pt idx="6099">
                  <c:v>38930</c:v>
                </c:pt>
                <c:pt idx="6100">
                  <c:v>38931</c:v>
                </c:pt>
                <c:pt idx="6101">
                  <c:v>38932</c:v>
                </c:pt>
                <c:pt idx="6102">
                  <c:v>38933</c:v>
                </c:pt>
                <c:pt idx="6103">
                  <c:v>38934</c:v>
                </c:pt>
                <c:pt idx="6104">
                  <c:v>38935</c:v>
                </c:pt>
                <c:pt idx="6105">
                  <c:v>38936</c:v>
                </c:pt>
                <c:pt idx="6106">
                  <c:v>38937</c:v>
                </c:pt>
                <c:pt idx="6107">
                  <c:v>38938</c:v>
                </c:pt>
                <c:pt idx="6108">
                  <c:v>38939</c:v>
                </c:pt>
                <c:pt idx="6109">
                  <c:v>38940</c:v>
                </c:pt>
                <c:pt idx="6110">
                  <c:v>38941</c:v>
                </c:pt>
                <c:pt idx="6111">
                  <c:v>38942</c:v>
                </c:pt>
                <c:pt idx="6112">
                  <c:v>38943</c:v>
                </c:pt>
                <c:pt idx="6113">
                  <c:v>38944</c:v>
                </c:pt>
                <c:pt idx="6114">
                  <c:v>38945</c:v>
                </c:pt>
                <c:pt idx="6115">
                  <c:v>38946</c:v>
                </c:pt>
                <c:pt idx="6116">
                  <c:v>38947</c:v>
                </c:pt>
                <c:pt idx="6117">
                  <c:v>38948</c:v>
                </c:pt>
                <c:pt idx="6118">
                  <c:v>38949</c:v>
                </c:pt>
                <c:pt idx="6119">
                  <c:v>38950</c:v>
                </c:pt>
                <c:pt idx="6120">
                  <c:v>38951</c:v>
                </c:pt>
                <c:pt idx="6121">
                  <c:v>38952</c:v>
                </c:pt>
                <c:pt idx="6122">
                  <c:v>38953</c:v>
                </c:pt>
                <c:pt idx="6123">
                  <c:v>38954</c:v>
                </c:pt>
                <c:pt idx="6124">
                  <c:v>38955</c:v>
                </c:pt>
                <c:pt idx="6125">
                  <c:v>38956</c:v>
                </c:pt>
                <c:pt idx="6126">
                  <c:v>38957</c:v>
                </c:pt>
                <c:pt idx="6127">
                  <c:v>38958</c:v>
                </c:pt>
                <c:pt idx="6128">
                  <c:v>38959</c:v>
                </c:pt>
                <c:pt idx="6129">
                  <c:v>38960</c:v>
                </c:pt>
                <c:pt idx="6130">
                  <c:v>38961</c:v>
                </c:pt>
                <c:pt idx="6131">
                  <c:v>38962</c:v>
                </c:pt>
                <c:pt idx="6132">
                  <c:v>38963</c:v>
                </c:pt>
                <c:pt idx="6133">
                  <c:v>38964</c:v>
                </c:pt>
                <c:pt idx="6134">
                  <c:v>38965</c:v>
                </c:pt>
                <c:pt idx="6135">
                  <c:v>38966</c:v>
                </c:pt>
                <c:pt idx="6136">
                  <c:v>38967</c:v>
                </c:pt>
                <c:pt idx="6137">
                  <c:v>38968</c:v>
                </c:pt>
                <c:pt idx="6138">
                  <c:v>38969</c:v>
                </c:pt>
                <c:pt idx="6139">
                  <c:v>38970</c:v>
                </c:pt>
                <c:pt idx="6140">
                  <c:v>38971</c:v>
                </c:pt>
                <c:pt idx="6141">
                  <c:v>38972</c:v>
                </c:pt>
                <c:pt idx="6142">
                  <c:v>38973</c:v>
                </c:pt>
                <c:pt idx="6143">
                  <c:v>38974</c:v>
                </c:pt>
                <c:pt idx="6144">
                  <c:v>38975</c:v>
                </c:pt>
                <c:pt idx="6145">
                  <c:v>38976</c:v>
                </c:pt>
                <c:pt idx="6146">
                  <c:v>38977</c:v>
                </c:pt>
                <c:pt idx="6147">
                  <c:v>38978</c:v>
                </c:pt>
                <c:pt idx="6148">
                  <c:v>38979</c:v>
                </c:pt>
                <c:pt idx="6149">
                  <c:v>38980</c:v>
                </c:pt>
                <c:pt idx="6150">
                  <c:v>38981</c:v>
                </c:pt>
                <c:pt idx="6151">
                  <c:v>38982</c:v>
                </c:pt>
                <c:pt idx="6152">
                  <c:v>38983</c:v>
                </c:pt>
                <c:pt idx="6153">
                  <c:v>38984</c:v>
                </c:pt>
                <c:pt idx="6154">
                  <c:v>38985</c:v>
                </c:pt>
                <c:pt idx="6155">
                  <c:v>38986</c:v>
                </c:pt>
                <c:pt idx="6156">
                  <c:v>38987</c:v>
                </c:pt>
                <c:pt idx="6157">
                  <c:v>38988</c:v>
                </c:pt>
                <c:pt idx="6158">
                  <c:v>38989</c:v>
                </c:pt>
                <c:pt idx="6159">
                  <c:v>38990</c:v>
                </c:pt>
                <c:pt idx="6160">
                  <c:v>38991</c:v>
                </c:pt>
                <c:pt idx="6161">
                  <c:v>38992</c:v>
                </c:pt>
                <c:pt idx="6162">
                  <c:v>38993</c:v>
                </c:pt>
                <c:pt idx="6163">
                  <c:v>38994</c:v>
                </c:pt>
                <c:pt idx="6164">
                  <c:v>38995</c:v>
                </c:pt>
                <c:pt idx="6165">
                  <c:v>38996</c:v>
                </c:pt>
                <c:pt idx="6166">
                  <c:v>38997</c:v>
                </c:pt>
                <c:pt idx="6167">
                  <c:v>38998</c:v>
                </c:pt>
                <c:pt idx="6168">
                  <c:v>38999</c:v>
                </c:pt>
                <c:pt idx="6169">
                  <c:v>39000</c:v>
                </c:pt>
                <c:pt idx="6170">
                  <c:v>39001</c:v>
                </c:pt>
                <c:pt idx="6171">
                  <c:v>39002</c:v>
                </c:pt>
                <c:pt idx="6172">
                  <c:v>39003</c:v>
                </c:pt>
                <c:pt idx="6173">
                  <c:v>39004</c:v>
                </c:pt>
                <c:pt idx="6174">
                  <c:v>39005</c:v>
                </c:pt>
                <c:pt idx="6175">
                  <c:v>39006</c:v>
                </c:pt>
                <c:pt idx="6176">
                  <c:v>39007</c:v>
                </c:pt>
                <c:pt idx="6177">
                  <c:v>39008</c:v>
                </c:pt>
                <c:pt idx="6178">
                  <c:v>39009</c:v>
                </c:pt>
                <c:pt idx="6179">
                  <c:v>39010</c:v>
                </c:pt>
                <c:pt idx="6180">
                  <c:v>39011</c:v>
                </c:pt>
                <c:pt idx="6181">
                  <c:v>39012</c:v>
                </c:pt>
                <c:pt idx="6182">
                  <c:v>39013</c:v>
                </c:pt>
                <c:pt idx="6183">
                  <c:v>39014</c:v>
                </c:pt>
                <c:pt idx="6184">
                  <c:v>39015</c:v>
                </c:pt>
                <c:pt idx="6185">
                  <c:v>39016</c:v>
                </c:pt>
                <c:pt idx="6186">
                  <c:v>39017</c:v>
                </c:pt>
                <c:pt idx="6187">
                  <c:v>39018</c:v>
                </c:pt>
                <c:pt idx="6188">
                  <c:v>39019</c:v>
                </c:pt>
                <c:pt idx="6189">
                  <c:v>39020</c:v>
                </c:pt>
                <c:pt idx="6190">
                  <c:v>39021</c:v>
                </c:pt>
                <c:pt idx="6191">
                  <c:v>39022</c:v>
                </c:pt>
                <c:pt idx="6192">
                  <c:v>39023</c:v>
                </c:pt>
                <c:pt idx="6193">
                  <c:v>39024</c:v>
                </c:pt>
                <c:pt idx="6194">
                  <c:v>39025</c:v>
                </c:pt>
                <c:pt idx="6195">
                  <c:v>39026</c:v>
                </c:pt>
                <c:pt idx="6196">
                  <c:v>39027</c:v>
                </c:pt>
                <c:pt idx="6197">
                  <c:v>39028</c:v>
                </c:pt>
                <c:pt idx="6198">
                  <c:v>39029</c:v>
                </c:pt>
                <c:pt idx="6199">
                  <c:v>39030</c:v>
                </c:pt>
                <c:pt idx="6200">
                  <c:v>39031</c:v>
                </c:pt>
                <c:pt idx="6201">
                  <c:v>39032</c:v>
                </c:pt>
                <c:pt idx="6202">
                  <c:v>39033</c:v>
                </c:pt>
                <c:pt idx="6203">
                  <c:v>39034</c:v>
                </c:pt>
                <c:pt idx="6204">
                  <c:v>39035</c:v>
                </c:pt>
                <c:pt idx="6205">
                  <c:v>39036</c:v>
                </c:pt>
                <c:pt idx="6206">
                  <c:v>39037</c:v>
                </c:pt>
                <c:pt idx="6207">
                  <c:v>39038</c:v>
                </c:pt>
                <c:pt idx="6208">
                  <c:v>39039</c:v>
                </c:pt>
                <c:pt idx="6209">
                  <c:v>39040</c:v>
                </c:pt>
                <c:pt idx="6210">
                  <c:v>39041</c:v>
                </c:pt>
                <c:pt idx="6211">
                  <c:v>39042</c:v>
                </c:pt>
                <c:pt idx="6212">
                  <c:v>39043</c:v>
                </c:pt>
                <c:pt idx="6213">
                  <c:v>39044</c:v>
                </c:pt>
                <c:pt idx="6214">
                  <c:v>39045</c:v>
                </c:pt>
                <c:pt idx="6215">
                  <c:v>39046</c:v>
                </c:pt>
                <c:pt idx="6216">
                  <c:v>39047</c:v>
                </c:pt>
                <c:pt idx="6217">
                  <c:v>39048</c:v>
                </c:pt>
                <c:pt idx="6218">
                  <c:v>39049</c:v>
                </c:pt>
                <c:pt idx="6219">
                  <c:v>39050</c:v>
                </c:pt>
                <c:pt idx="6220">
                  <c:v>39051</c:v>
                </c:pt>
                <c:pt idx="6221">
                  <c:v>39052</c:v>
                </c:pt>
                <c:pt idx="6222">
                  <c:v>39053</c:v>
                </c:pt>
                <c:pt idx="6223">
                  <c:v>39054</c:v>
                </c:pt>
                <c:pt idx="6224">
                  <c:v>39055</c:v>
                </c:pt>
                <c:pt idx="6225">
                  <c:v>39056</c:v>
                </c:pt>
                <c:pt idx="6226">
                  <c:v>39057</c:v>
                </c:pt>
                <c:pt idx="6227">
                  <c:v>39058</c:v>
                </c:pt>
                <c:pt idx="6228">
                  <c:v>39059</c:v>
                </c:pt>
                <c:pt idx="6229">
                  <c:v>39060</c:v>
                </c:pt>
                <c:pt idx="6230">
                  <c:v>39061</c:v>
                </c:pt>
                <c:pt idx="6231">
                  <c:v>39062</c:v>
                </c:pt>
                <c:pt idx="6232">
                  <c:v>39063</c:v>
                </c:pt>
                <c:pt idx="6233">
                  <c:v>39064</c:v>
                </c:pt>
                <c:pt idx="6234">
                  <c:v>39065</c:v>
                </c:pt>
                <c:pt idx="6235">
                  <c:v>39066</c:v>
                </c:pt>
                <c:pt idx="6236">
                  <c:v>39067</c:v>
                </c:pt>
                <c:pt idx="6237">
                  <c:v>39068</c:v>
                </c:pt>
                <c:pt idx="6238">
                  <c:v>39069</c:v>
                </c:pt>
                <c:pt idx="6239">
                  <c:v>39070</c:v>
                </c:pt>
                <c:pt idx="6240">
                  <c:v>39071</c:v>
                </c:pt>
                <c:pt idx="6241">
                  <c:v>39072</c:v>
                </c:pt>
                <c:pt idx="6242">
                  <c:v>39073</c:v>
                </c:pt>
                <c:pt idx="6243">
                  <c:v>39074</c:v>
                </c:pt>
                <c:pt idx="6244">
                  <c:v>39075</c:v>
                </c:pt>
                <c:pt idx="6245">
                  <c:v>39076</c:v>
                </c:pt>
                <c:pt idx="6246">
                  <c:v>39077</c:v>
                </c:pt>
                <c:pt idx="6247">
                  <c:v>39078</c:v>
                </c:pt>
                <c:pt idx="6248">
                  <c:v>39079</c:v>
                </c:pt>
                <c:pt idx="6249">
                  <c:v>39080</c:v>
                </c:pt>
                <c:pt idx="6250">
                  <c:v>39081</c:v>
                </c:pt>
                <c:pt idx="6251">
                  <c:v>39082</c:v>
                </c:pt>
                <c:pt idx="6252">
                  <c:v>39083</c:v>
                </c:pt>
                <c:pt idx="6253">
                  <c:v>39084</c:v>
                </c:pt>
                <c:pt idx="6254">
                  <c:v>39085</c:v>
                </c:pt>
                <c:pt idx="6255">
                  <c:v>39086</c:v>
                </c:pt>
                <c:pt idx="6256">
                  <c:v>39087</c:v>
                </c:pt>
                <c:pt idx="6257">
                  <c:v>39088</c:v>
                </c:pt>
                <c:pt idx="6258">
                  <c:v>39089</c:v>
                </c:pt>
                <c:pt idx="6259">
                  <c:v>39090</c:v>
                </c:pt>
                <c:pt idx="6260">
                  <c:v>39091</c:v>
                </c:pt>
                <c:pt idx="6261">
                  <c:v>39092</c:v>
                </c:pt>
                <c:pt idx="6262">
                  <c:v>39093</c:v>
                </c:pt>
                <c:pt idx="6263">
                  <c:v>39094</c:v>
                </c:pt>
                <c:pt idx="6264">
                  <c:v>39095</c:v>
                </c:pt>
                <c:pt idx="6265">
                  <c:v>39096</c:v>
                </c:pt>
                <c:pt idx="6266">
                  <c:v>39097</c:v>
                </c:pt>
                <c:pt idx="6267">
                  <c:v>39098</c:v>
                </c:pt>
                <c:pt idx="6268">
                  <c:v>39099</c:v>
                </c:pt>
                <c:pt idx="6269">
                  <c:v>39100</c:v>
                </c:pt>
                <c:pt idx="6270">
                  <c:v>39101</c:v>
                </c:pt>
                <c:pt idx="6271">
                  <c:v>39102</c:v>
                </c:pt>
                <c:pt idx="6272">
                  <c:v>39103</c:v>
                </c:pt>
                <c:pt idx="6273">
                  <c:v>39104</c:v>
                </c:pt>
                <c:pt idx="6274">
                  <c:v>39105</c:v>
                </c:pt>
                <c:pt idx="6275">
                  <c:v>39106</c:v>
                </c:pt>
                <c:pt idx="6276">
                  <c:v>39107</c:v>
                </c:pt>
                <c:pt idx="6277">
                  <c:v>39108</c:v>
                </c:pt>
                <c:pt idx="6278">
                  <c:v>39109</c:v>
                </c:pt>
                <c:pt idx="6279">
                  <c:v>39110</c:v>
                </c:pt>
                <c:pt idx="6280">
                  <c:v>39111</c:v>
                </c:pt>
                <c:pt idx="6281">
                  <c:v>39112</c:v>
                </c:pt>
                <c:pt idx="6282">
                  <c:v>39113</c:v>
                </c:pt>
                <c:pt idx="6283">
                  <c:v>39114</c:v>
                </c:pt>
                <c:pt idx="6284">
                  <c:v>39115</c:v>
                </c:pt>
                <c:pt idx="6285">
                  <c:v>39116</c:v>
                </c:pt>
                <c:pt idx="6286">
                  <c:v>39117</c:v>
                </c:pt>
                <c:pt idx="6287">
                  <c:v>39118</c:v>
                </c:pt>
                <c:pt idx="6288">
                  <c:v>39119</c:v>
                </c:pt>
                <c:pt idx="6289">
                  <c:v>39120</c:v>
                </c:pt>
                <c:pt idx="6290">
                  <c:v>39121</c:v>
                </c:pt>
                <c:pt idx="6291">
                  <c:v>39122</c:v>
                </c:pt>
                <c:pt idx="6292">
                  <c:v>39123</c:v>
                </c:pt>
                <c:pt idx="6293">
                  <c:v>39124</c:v>
                </c:pt>
                <c:pt idx="6294">
                  <c:v>39125</c:v>
                </c:pt>
                <c:pt idx="6295">
                  <c:v>39126</c:v>
                </c:pt>
                <c:pt idx="6296">
                  <c:v>39127</c:v>
                </c:pt>
                <c:pt idx="6297">
                  <c:v>39128</c:v>
                </c:pt>
                <c:pt idx="6298">
                  <c:v>39129</c:v>
                </c:pt>
                <c:pt idx="6299">
                  <c:v>39130</c:v>
                </c:pt>
                <c:pt idx="6300">
                  <c:v>39131</c:v>
                </c:pt>
                <c:pt idx="6301">
                  <c:v>39132</c:v>
                </c:pt>
                <c:pt idx="6302">
                  <c:v>39133</c:v>
                </c:pt>
                <c:pt idx="6303">
                  <c:v>39134</c:v>
                </c:pt>
                <c:pt idx="6304">
                  <c:v>39135</c:v>
                </c:pt>
                <c:pt idx="6305">
                  <c:v>39136</c:v>
                </c:pt>
                <c:pt idx="6306">
                  <c:v>39137</c:v>
                </c:pt>
                <c:pt idx="6307">
                  <c:v>39138</c:v>
                </c:pt>
                <c:pt idx="6308">
                  <c:v>39139</c:v>
                </c:pt>
                <c:pt idx="6309">
                  <c:v>39140</c:v>
                </c:pt>
                <c:pt idx="6310">
                  <c:v>39141</c:v>
                </c:pt>
                <c:pt idx="6311">
                  <c:v>39142</c:v>
                </c:pt>
                <c:pt idx="6312">
                  <c:v>39143</c:v>
                </c:pt>
                <c:pt idx="6313">
                  <c:v>39144</c:v>
                </c:pt>
                <c:pt idx="6314">
                  <c:v>39145</c:v>
                </c:pt>
                <c:pt idx="6315">
                  <c:v>39146</c:v>
                </c:pt>
                <c:pt idx="6316">
                  <c:v>39147</c:v>
                </c:pt>
                <c:pt idx="6317">
                  <c:v>39148</c:v>
                </c:pt>
                <c:pt idx="6318">
                  <c:v>39149</c:v>
                </c:pt>
                <c:pt idx="6319">
                  <c:v>39150</c:v>
                </c:pt>
                <c:pt idx="6320">
                  <c:v>39151</c:v>
                </c:pt>
                <c:pt idx="6321">
                  <c:v>39152</c:v>
                </c:pt>
                <c:pt idx="6322">
                  <c:v>39153</c:v>
                </c:pt>
                <c:pt idx="6323">
                  <c:v>39154</c:v>
                </c:pt>
                <c:pt idx="6324">
                  <c:v>39155</c:v>
                </c:pt>
                <c:pt idx="6325">
                  <c:v>39156</c:v>
                </c:pt>
                <c:pt idx="6326">
                  <c:v>39157</c:v>
                </c:pt>
                <c:pt idx="6327">
                  <c:v>39158</c:v>
                </c:pt>
                <c:pt idx="6328">
                  <c:v>39159</c:v>
                </c:pt>
                <c:pt idx="6329">
                  <c:v>39160</c:v>
                </c:pt>
                <c:pt idx="6330">
                  <c:v>39161</c:v>
                </c:pt>
                <c:pt idx="6331">
                  <c:v>39162</c:v>
                </c:pt>
                <c:pt idx="6332">
                  <c:v>39163</c:v>
                </c:pt>
                <c:pt idx="6333">
                  <c:v>39164</c:v>
                </c:pt>
                <c:pt idx="6334">
                  <c:v>39165</c:v>
                </c:pt>
                <c:pt idx="6335">
                  <c:v>39166</c:v>
                </c:pt>
                <c:pt idx="6336">
                  <c:v>39167</c:v>
                </c:pt>
                <c:pt idx="6337">
                  <c:v>39168</c:v>
                </c:pt>
                <c:pt idx="6338">
                  <c:v>39169</c:v>
                </c:pt>
                <c:pt idx="6339">
                  <c:v>39170</c:v>
                </c:pt>
                <c:pt idx="6340">
                  <c:v>39171</c:v>
                </c:pt>
                <c:pt idx="6341">
                  <c:v>39172</c:v>
                </c:pt>
                <c:pt idx="6342">
                  <c:v>39173</c:v>
                </c:pt>
                <c:pt idx="6343">
                  <c:v>39174</c:v>
                </c:pt>
                <c:pt idx="6344">
                  <c:v>39175</c:v>
                </c:pt>
                <c:pt idx="6345">
                  <c:v>39176</c:v>
                </c:pt>
                <c:pt idx="6346">
                  <c:v>39177</c:v>
                </c:pt>
                <c:pt idx="6347">
                  <c:v>39178</c:v>
                </c:pt>
                <c:pt idx="6348">
                  <c:v>39179</c:v>
                </c:pt>
                <c:pt idx="6349">
                  <c:v>39180</c:v>
                </c:pt>
                <c:pt idx="6350">
                  <c:v>39181</c:v>
                </c:pt>
                <c:pt idx="6351">
                  <c:v>39182</c:v>
                </c:pt>
                <c:pt idx="6352">
                  <c:v>39183</c:v>
                </c:pt>
                <c:pt idx="6353">
                  <c:v>39184</c:v>
                </c:pt>
                <c:pt idx="6354">
                  <c:v>39185</c:v>
                </c:pt>
                <c:pt idx="6355">
                  <c:v>39186</c:v>
                </c:pt>
                <c:pt idx="6356">
                  <c:v>39187</c:v>
                </c:pt>
                <c:pt idx="6357">
                  <c:v>39188</c:v>
                </c:pt>
                <c:pt idx="6358">
                  <c:v>39189</c:v>
                </c:pt>
                <c:pt idx="6359">
                  <c:v>39190</c:v>
                </c:pt>
                <c:pt idx="6360">
                  <c:v>39191</c:v>
                </c:pt>
                <c:pt idx="6361">
                  <c:v>39192</c:v>
                </c:pt>
                <c:pt idx="6362">
                  <c:v>39193</c:v>
                </c:pt>
                <c:pt idx="6363">
                  <c:v>39194</c:v>
                </c:pt>
                <c:pt idx="6364">
                  <c:v>39195</c:v>
                </c:pt>
                <c:pt idx="6365">
                  <c:v>39196</c:v>
                </c:pt>
                <c:pt idx="6366">
                  <c:v>39197</c:v>
                </c:pt>
                <c:pt idx="6367">
                  <c:v>39198</c:v>
                </c:pt>
                <c:pt idx="6368">
                  <c:v>39199</c:v>
                </c:pt>
                <c:pt idx="6369">
                  <c:v>39200</c:v>
                </c:pt>
                <c:pt idx="6370">
                  <c:v>39201</c:v>
                </c:pt>
                <c:pt idx="6371">
                  <c:v>39202</c:v>
                </c:pt>
                <c:pt idx="6372">
                  <c:v>39203</c:v>
                </c:pt>
                <c:pt idx="6373">
                  <c:v>39204</c:v>
                </c:pt>
                <c:pt idx="6374">
                  <c:v>39205</c:v>
                </c:pt>
                <c:pt idx="6375">
                  <c:v>39206</c:v>
                </c:pt>
                <c:pt idx="6376">
                  <c:v>39207</c:v>
                </c:pt>
                <c:pt idx="6377">
                  <c:v>39208</c:v>
                </c:pt>
                <c:pt idx="6378">
                  <c:v>39209</c:v>
                </c:pt>
                <c:pt idx="6379">
                  <c:v>39210</c:v>
                </c:pt>
                <c:pt idx="6380">
                  <c:v>39211</c:v>
                </c:pt>
                <c:pt idx="6381">
                  <c:v>39212</c:v>
                </c:pt>
                <c:pt idx="6382">
                  <c:v>39213</c:v>
                </c:pt>
                <c:pt idx="6383">
                  <c:v>39214</c:v>
                </c:pt>
                <c:pt idx="6384">
                  <c:v>39215</c:v>
                </c:pt>
                <c:pt idx="6385">
                  <c:v>39216</c:v>
                </c:pt>
                <c:pt idx="6386">
                  <c:v>39217</c:v>
                </c:pt>
                <c:pt idx="6387">
                  <c:v>39218</c:v>
                </c:pt>
                <c:pt idx="6388">
                  <c:v>39219</c:v>
                </c:pt>
                <c:pt idx="6389">
                  <c:v>39220</c:v>
                </c:pt>
                <c:pt idx="6390">
                  <c:v>39221</c:v>
                </c:pt>
                <c:pt idx="6391">
                  <c:v>39222</c:v>
                </c:pt>
                <c:pt idx="6392">
                  <c:v>39223</c:v>
                </c:pt>
                <c:pt idx="6393">
                  <c:v>39224</c:v>
                </c:pt>
                <c:pt idx="6394">
                  <c:v>39225</c:v>
                </c:pt>
                <c:pt idx="6395">
                  <c:v>39226</c:v>
                </c:pt>
                <c:pt idx="6396">
                  <c:v>39227</c:v>
                </c:pt>
                <c:pt idx="6397">
                  <c:v>39228</c:v>
                </c:pt>
                <c:pt idx="6398">
                  <c:v>39229</c:v>
                </c:pt>
                <c:pt idx="6399">
                  <c:v>39230</c:v>
                </c:pt>
                <c:pt idx="6400">
                  <c:v>39231</c:v>
                </c:pt>
                <c:pt idx="6401">
                  <c:v>39232</c:v>
                </c:pt>
                <c:pt idx="6402">
                  <c:v>39233</c:v>
                </c:pt>
                <c:pt idx="6403">
                  <c:v>39234</c:v>
                </c:pt>
                <c:pt idx="6404">
                  <c:v>39235</c:v>
                </c:pt>
                <c:pt idx="6405">
                  <c:v>39236</c:v>
                </c:pt>
                <c:pt idx="6406">
                  <c:v>39237</c:v>
                </c:pt>
                <c:pt idx="6407">
                  <c:v>39238</c:v>
                </c:pt>
                <c:pt idx="6408">
                  <c:v>39239</c:v>
                </c:pt>
                <c:pt idx="6409">
                  <c:v>39240</c:v>
                </c:pt>
                <c:pt idx="6410">
                  <c:v>39241</c:v>
                </c:pt>
                <c:pt idx="6411">
                  <c:v>39242</c:v>
                </c:pt>
                <c:pt idx="6412">
                  <c:v>39243</c:v>
                </c:pt>
                <c:pt idx="6413">
                  <c:v>39244</c:v>
                </c:pt>
                <c:pt idx="6414">
                  <c:v>39245</c:v>
                </c:pt>
                <c:pt idx="6415">
                  <c:v>39246</c:v>
                </c:pt>
                <c:pt idx="6416">
                  <c:v>39247</c:v>
                </c:pt>
                <c:pt idx="6417">
                  <c:v>39248</c:v>
                </c:pt>
                <c:pt idx="6418">
                  <c:v>39249</c:v>
                </c:pt>
                <c:pt idx="6419">
                  <c:v>39250</c:v>
                </c:pt>
                <c:pt idx="6420">
                  <c:v>39251</c:v>
                </c:pt>
                <c:pt idx="6421">
                  <c:v>39252</c:v>
                </c:pt>
                <c:pt idx="6422">
                  <c:v>39253</c:v>
                </c:pt>
                <c:pt idx="6423">
                  <c:v>39254</c:v>
                </c:pt>
                <c:pt idx="6424">
                  <c:v>39255</c:v>
                </c:pt>
                <c:pt idx="6425">
                  <c:v>39256</c:v>
                </c:pt>
                <c:pt idx="6426">
                  <c:v>39257</c:v>
                </c:pt>
                <c:pt idx="6427">
                  <c:v>39258</c:v>
                </c:pt>
                <c:pt idx="6428">
                  <c:v>39259</c:v>
                </c:pt>
                <c:pt idx="6429">
                  <c:v>39260</c:v>
                </c:pt>
                <c:pt idx="6430">
                  <c:v>39261</c:v>
                </c:pt>
                <c:pt idx="6431">
                  <c:v>39262</c:v>
                </c:pt>
                <c:pt idx="6432">
                  <c:v>39263</c:v>
                </c:pt>
                <c:pt idx="6433">
                  <c:v>39264</c:v>
                </c:pt>
                <c:pt idx="6434">
                  <c:v>39265</c:v>
                </c:pt>
                <c:pt idx="6435">
                  <c:v>39266</c:v>
                </c:pt>
                <c:pt idx="6436">
                  <c:v>39267</c:v>
                </c:pt>
                <c:pt idx="6437">
                  <c:v>39268</c:v>
                </c:pt>
                <c:pt idx="6438">
                  <c:v>39269</c:v>
                </c:pt>
                <c:pt idx="6439">
                  <c:v>39270</c:v>
                </c:pt>
                <c:pt idx="6440">
                  <c:v>39271</c:v>
                </c:pt>
                <c:pt idx="6441">
                  <c:v>39272</c:v>
                </c:pt>
                <c:pt idx="6442">
                  <c:v>39273</c:v>
                </c:pt>
                <c:pt idx="6443">
                  <c:v>39274</c:v>
                </c:pt>
                <c:pt idx="6444">
                  <c:v>39275</c:v>
                </c:pt>
                <c:pt idx="6445">
                  <c:v>39276</c:v>
                </c:pt>
                <c:pt idx="6446">
                  <c:v>39277</c:v>
                </c:pt>
                <c:pt idx="6447">
                  <c:v>39278</c:v>
                </c:pt>
                <c:pt idx="6448">
                  <c:v>39279</c:v>
                </c:pt>
                <c:pt idx="6449">
                  <c:v>39280</c:v>
                </c:pt>
                <c:pt idx="6450">
                  <c:v>39281</c:v>
                </c:pt>
                <c:pt idx="6451">
                  <c:v>39282</c:v>
                </c:pt>
                <c:pt idx="6452">
                  <c:v>39283</c:v>
                </c:pt>
                <c:pt idx="6453">
                  <c:v>39284</c:v>
                </c:pt>
                <c:pt idx="6454">
                  <c:v>39285</c:v>
                </c:pt>
                <c:pt idx="6455">
                  <c:v>39286</c:v>
                </c:pt>
                <c:pt idx="6456">
                  <c:v>39287</c:v>
                </c:pt>
                <c:pt idx="6457">
                  <c:v>39288</c:v>
                </c:pt>
                <c:pt idx="6458">
                  <c:v>39289</c:v>
                </c:pt>
                <c:pt idx="6459">
                  <c:v>39290</c:v>
                </c:pt>
                <c:pt idx="6460">
                  <c:v>39291</c:v>
                </c:pt>
                <c:pt idx="6461">
                  <c:v>39292</c:v>
                </c:pt>
                <c:pt idx="6462">
                  <c:v>39293</c:v>
                </c:pt>
                <c:pt idx="6463">
                  <c:v>39294</c:v>
                </c:pt>
                <c:pt idx="6464">
                  <c:v>39295</c:v>
                </c:pt>
                <c:pt idx="6465">
                  <c:v>39296</c:v>
                </c:pt>
                <c:pt idx="6466">
                  <c:v>39297</c:v>
                </c:pt>
                <c:pt idx="6467">
                  <c:v>39298</c:v>
                </c:pt>
                <c:pt idx="6468">
                  <c:v>39299</c:v>
                </c:pt>
                <c:pt idx="6469">
                  <c:v>39300</c:v>
                </c:pt>
                <c:pt idx="6470">
                  <c:v>39301</c:v>
                </c:pt>
                <c:pt idx="6471">
                  <c:v>39302</c:v>
                </c:pt>
                <c:pt idx="6472">
                  <c:v>39303</c:v>
                </c:pt>
                <c:pt idx="6473">
                  <c:v>39304</c:v>
                </c:pt>
                <c:pt idx="6474">
                  <c:v>39305</c:v>
                </c:pt>
                <c:pt idx="6475">
                  <c:v>39306</c:v>
                </c:pt>
                <c:pt idx="6476">
                  <c:v>39307</c:v>
                </c:pt>
                <c:pt idx="6477">
                  <c:v>39308</c:v>
                </c:pt>
                <c:pt idx="6478">
                  <c:v>39309</c:v>
                </c:pt>
                <c:pt idx="6479">
                  <c:v>39310</c:v>
                </c:pt>
                <c:pt idx="6480">
                  <c:v>39311</c:v>
                </c:pt>
                <c:pt idx="6481">
                  <c:v>39312</c:v>
                </c:pt>
                <c:pt idx="6482">
                  <c:v>39313</c:v>
                </c:pt>
                <c:pt idx="6483">
                  <c:v>39314</c:v>
                </c:pt>
                <c:pt idx="6484">
                  <c:v>39315</c:v>
                </c:pt>
                <c:pt idx="6485">
                  <c:v>39316</c:v>
                </c:pt>
                <c:pt idx="6486">
                  <c:v>39317</c:v>
                </c:pt>
                <c:pt idx="6487">
                  <c:v>39318</c:v>
                </c:pt>
                <c:pt idx="6488">
                  <c:v>39319</c:v>
                </c:pt>
                <c:pt idx="6489">
                  <c:v>39320</c:v>
                </c:pt>
                <c:pt idx="6490">
                  <c:v>39321</c:v>
                </c:pt>
                <c:pt idx="6491">
                  <c:v>39322</c:v>
                </c:pt>
                <c:pt idx="6492">
                  <c:v>39323</c:v>
                </c:pt>
                <c:pt idx="6493">
                  <c:v>39324</c:v>
                </c:pt>
                <c:pt idx="6494">
                  <c:v>39325</c:v>
                </c:pt>
                <c:pt idx="6495">
                  <c:v>39326</c:v>
                </c:pt>
                <c:pt idx="6496">
                  <c:v>39327</c:v>
                </c:pt>
                <c:pt idx="6497">
                  <c:v>39328</c:v>
                </c:pt>
                <c:pt idx="6498">
                  <c:v>39329</c:v>
                </c:pt>
                <c:pt idx="6499">
                  <c:v>39330</c:v>
                </c:pt>
                <c:pt idx="6500">
                  <c:v>39331</c:v>
                </c:pt>
                <c:pt idx="6501">
                  <c:v>39332</c:v>
                </c:pt>
                <c:pt idx="6502">
                  <c:v>39333</c:v>
                </c:pt>
                <c:pt idx="6503">
                  <c:v>39334</c:v>
                </c:pt>
                <c:pt idx="6504">
                  <c:v>39335</c:v>
                </c:pt>
                <c:pt idx="6505">
                  <c:v>39336</c:v>
                </c:pt>
                <c:pt idx="6506">
                  <c:v>39337</c:v>
                </c:pt>
                <c:pt idx="6507">
                  <c:v>39338</c:v>
                </c:pt>
                <c:pt idx="6508">
                  <c:v>39339</c:v>
                </c:pt>
                <c:pt idx="6509">
                  <c:v>39340</c:v>
                </c:pt>
                <c:pt idx="6510">
                  <c:v>39341</c:v>
                </c:pt>
                <c:pt idx="6511">
                  <c:v>39342</c:v>
                </c:pt>
                <c:pt idx="6512">
                  <c:v>39343</c:v>
                </c:pt>
                <c:pt idx="6513">
                  <c:v>39344</c:v>
                </c:pt>
                <c:pt idx="6514">
                  <c:v>39345</c:v>
                </c:pt>
                <c:pt idx="6515">
                  <c:v>39346</c:v>
                </c:pt>
                <c:pt idx="6516">
                  <c:v>39347</c:v>
                </c:pt>
                <c:pt idx="6517">
                  <c:v>39348</c:v>
                </c:pt>
                <c:pt idx="6518">
                  <c:v>39349</c:v>
                </c:pt>
                <c:pt idx="6519">
                  <c:v>39350</c:v>
                </c:pt>
                <c:pt idx="6520">
                  <c:v>39351</c:v>
                </c:pt>
                <c:pt idx="6521">
                  <c:v>39352</c:v>
                </c:pt>
                <c:pt idx="6522">
                  <c:v>39353</c:v>
                </c:pt>
                <c:pt idx="6523">
                  <c:v>39354</c:v>
                </c:pt>
                <c:pt idx="6524">
                  <c:v>39355</c:v>
                </c:pt>
                <c:pt idx="6525">
                  <c:v>39356</c:v>
                </c:pt>
                <c:pt idx="6526">
                  <c:v>39357</c:v>
                </c:pt>
                <c:pt idx="6527">
                  <c:v>39358</c:v>
                </c:pt>
                <c:pt idx="6528">
                  <c:v>39359</c:v>
                </c:pt>
                <c:pt idx="6529">
                  <c:v>39360</c:v>
                </c:pt>
                <c:pt idx="6530">
                  <c:v>39361</c:v>
                </c:pt>
                <c:pt idx="6531">
                  <c:v>39362</c:v>
                </c:pt>
                <c:pt idx="6532">
                  <c:v>39363</c:v>
                </c:pt>
                <c:pt idx="6533">
                  <c:v>39364</c:v>
                </c:pt>
                <c:pt idx="6534">
                  <c:v>39365</c:v>
                </c:pt>
                <c:pt idx="6535">
                  <c:v>39366</c:v>
                </c:pt>
                <c:pt idx="6536">
                  <c:v>39367</c:v>
                </c:pt>
                <c:pt idx="6537">
                  <c:v>39368</c:v>
                </c:pt>
                <c:pt idx="6538">
                  <c:v>39369</c:v>
                </c:pt>
                <c:pt idx="6539">
                  <c:v>39370</c:v>
                </c:pt>
                <c:pt idx="6540">
                  <c:v>39371</c:v>
                </c:pt>
                <c:pt idx="6541">
                  <c:v>39372</c:v>
                </c:pt>
                <c:pt idx="6542">
                  <c:v>39373</c:v>
                </c:pt>
                <c:pt idx="6543">
                  <c:v>39374</c:v>
                </c:pt>
                <c:pt idx="6544">
                  <c:v>39375</c:v>
                </c:pt>
                <c:pt idx="6545">
                  <c:v>39376</c:v>
                </c:pt>
                <c:pt idx="6546">
                  <c:v>39377</c:v>
                </c:pt>
                <c:pt idx="6547">
                  <c:v>39378</c:v>
                </c:pt>
                <c:pt idx="6548">
                  <c:v>39379</c:v>
                </c:pt>
                <c:pt idx="6549">
                  <c:v>39380</c:v>
                </c:pt>
                <c:pt idx="6550">
                  <c:v>39381</c:v>
                </c:pt>
                <c:pt idx="6551">
                  <c:v>39382</c:v>
                </c:pt>
                <c:pt idx="6552">
                  <c:v>39383</c:v>
                </c:pt>
                <c:pt idx="6553">
                  <c:v>39384</c:v>
                </c:pt>
                <c:pt idx="6554">
                  <c:v>39385</c:v>
                </c:pt>
                <c:pt idx="6555">
                  <c:v>39386</c:v>
                </c:pt>
                <c:pt idx="6556">
                  <c:v>39387</c:v>
                </c:pt>
                <c:pt idx="6557">
                  <c:v>39388</c:v>
                </c:pt>
                <c:pt idx="6558">
                  <c:v>39389</c:v>
                </c:pt>
                <c:pt idx="6559">
                  <c:v>39390</c:v>
                </c:pt>
                <c:pt idx="6560">
                  <c:v>39391</c:v>
                </c:pt>
                <c:pt idx="6561">
                  <c:v>39392</c:v>
                </c:pt>
                <c:pt idx="6562">
                  <c:v>39393</c:v>
                </c:pt>
                <c:pt idx="6563">
                  <c:v>39394</c:v>
                </c:pt>
                <c:pt idx="6564">
                  <c:v>39395</c:v>
                </c:pt>
                <c:pt idx="6565">
                  <c:v>39396</c:v>
                </c:pt>
                <c:pt idx="6566">
                  <c:v>39397</c:v>
                </c:pt>
                <c:pt idx="6567">
                  <c:v>39398</c:v>
                </c:pt>
                <c:pt idx="6568">
                  <c:v>39399</c:v>
                </c:pt>
                <c:pt idx="6569">
                  <c:v>39400</c:v>
                </c:pt>
                <c:pt idx="6570">
                  <c:v>39401</c:v>
                </c:pt>
                <c:pt idx="6571">
                  <c:v>39402</c:v>
                </c:pt>
                <c:pt idx="6572">
                  <c:v>39403</c:v>
                </c:pt>
                <c:pt idx="6573">
                  <c:v>39404</c:v>
                </c:pt>
                <c:pt idx="6574">
                  <c:v>39405</c:v>
                </c:pt>
                <c:pt idx="6575">
                  <c:v>39406</c:v>
                </c:pt>
                <c:pt idx="6576">
                  <c:v>39407</c:v>
                </c:pt>
                <c:pt idx="6577">
                  <c:v>39408</c:v>
                </c:pt>
                <c:pt idx="6578">
                  <c:v>39409</c:v>
                </c:pt>
                <c:pt idx="6579">
                  <c:v>39410</c:v>
                </c:pt>
                <c:pt idx="6580">
                  <c:v>39411</c:v>
                </c:pt>
                <c:pt idx="6581">
                  <c:v>39412</c:v>
                </c:pt>
                <c:pt idx="6582">
                  <c:v>39413</c:v>
                </c:pt>
                <c:pt idx="6583">
                  <c:v>39414</c:v>
                </c:pt>
                <c:pt idx="6584">
                  <c:v>39415</c:v>
                </c:pt>
                <c:pt idx="6585">
                  <c:v>39416</c:v>
                </c:pt>
                <c:pt idx="6586">
                  <c:v>39417</c:v>
                </c:pt>
                <c:pt idx="6587">
                  <c:v>39418</c:v>
                </c:pt>
                <c:pt idx="6588">
                  <c:v>39419</c:v>
                </c:pt>
                <c:pt idx="6589">
                  <c:v>39420</c:v>
                </c:pt>
                <c:pt idx="6590">
                  <c:v>39421</c:v>
                </c:pt>
                <c:pt idx="6591">
                  <c:v>39422</c:v>
                </c:pt>
                <c:pt idx="6592">
                  <c:v>39423</c:v>
                </c:pt>
                <c:pt idx="6593">
                  <c:v>39424</c:v>
                </c:pt>
                <c:pt idx="6594">
                  <c:v>39425</c:v>
                </c:pt>
                <c:pt idx="6595">
                  <c:v>39426</c:v>
                </c:pt>
                <c:pt idx="6596">
                  <c:v>39427</c:v>
                </c:pt>
                <c:pt idx="6597">
                  <c:v>39428</c:v>
                </c:pt>
                <c:pt idx="6598">
                  <c:v>39429</c:v>
                </c:pt>
                <c:pt idx="6599">
                  <c:v>39430</c:v>
                </c:pt>
                <c:pt idx="6600">
                  <c:v>39431</c:v>
                </c:pt>
                <c:pt idx="6601">
                  <c:v>39432</c:v>
                </c:pt>
                <c:pt idx="6602">
                  <c:v>39433</c:v>
                </c:pt>
                <c:pt idx="6603">
                  <c:v>39434</c:v>
                </c:pt>
                <c:pt idx="6604">
                  <c:v>39435</c:v>
                </c:pt>
                <c:pt idx="6605">
                  <c:v>39436</c:v>
                </c:pt>
                <c:pt idx="6606">
                  <c:v>39437</c:v>
                </c:pt>
                <c:pt idx="6607">
                  <c:v>39438</c:v>
                </c:pt>
                <c:pt idx="6608">
                  <c:v>39439</c:v>
                </c:pt>
                <c:pt idx="6609">
                  <c:v>39440</c:v>
                </c:pt>
                <c:pt idx="6610">
                  <c:v>39441</c:v>
                </c:pt>
                <c:pt idx="6611">
                  <c:v>39442</c:v>
                </c:pt>
                <c:pt idx="6612">
                  <c:v>39443</c:v>
                </c:pt>
                <c:pt idx="6613">
                  <c:v>39444</c:v>
                </c:pt>
                <c:pt idx="6614">
                  <c:v>39445</c:v>
                </c:pt>
                <c:pt idx="6615">
                  <c:v>39446</c:v>
                </c:pt>
                <c:pt idx="6616">
                  <c:v>39447</c:v>
                </c:pt>
                <c:pt idx="6617">
                  <c:v>39448</c:v>
                </c:pt>
                <c:pt idx="6618">
                  <c:v>39449</c:v>
                </c:pt>
                <c:pt idx="6619">
                  <c:v>39450</c:v>
                </c:pt>
                <c:pt idx="6620">
                  <c:v>39451</c:v>
                </c:pt>
                <c:pt idx="6621">
                  <c:v>39452</c:v>
                </c:pt>
                <c:pt idx="6622">
                  <c:v>39453</c:v>
                </c:pt>
                <c:pt idx="6623">
                  <c:v>39454</c:v>
                </c:pt>
                <c:pt idx="6624">
                  <c:v>39455</c:v>
                </c:pt>
                <c:pt idx="6625">
                  <c:v>39456</c:v>
                </c:pt>
                <c:pt idx="6626">
                  <c:v>39457</c:v>
                </c:pt>
                <c:pt idx="6627">
                  <c:v>39458</c:v>
                </c:pt>
                <c:pt idx="6628">
                  <c:v>39459</c:v>
                </c:pt>
                <c:pt idx="6629">
                  <c:v>39460</c:v>
                </c:pt>
                <c:pt idx="6630">
                  <c:v>39461</c:v>
                </c:pt>
                <c:pt idx="6631">
                  <c:v>39462</c:v>
                </c:pt>
                <c:pt idx="6632">
                  <c:v>39463</c:v>
                </c:pt>
                <c:pt idx="6633">
                  <c:v>39464</c:v>
                </c:pt>
                <c:pt idx="6634">
                  <c:v>39465</c:v>
                </c:pt>
                <c:pt idx="6635">
                  <c:v>39466</c:v>
                </c:pt>
                <c:pt idx="6636">
                  <c:v>39467</c:v>
                </c:pt>
                <c:pt idx="6637">
                  <c:v>39468</c:v>
                </c:pt>
                <c:pt idx="6638">
                  <c:v>39469</c:v>
                </c:pt>
                <c:pt idx="6639">
                  <c:v>39470</c:v>
                </c:pt>
                <c:pt idx="6640">
                  <c:v>39471</c:v>
                </c:pt>
                <c:pt idx="6641">
                  <c:v>39472</c:v>
                </c:pt>
                <c:pt idx="6642">
                  <c:v>39473</c:v>
                </c:pt>
                <c:pt idx="6643">
                  <c:v>39474</c:v>
                </c:pt>
                <c:pt idx="6644">
                  <c:v>39475</c:v>
                </c:pt>
                <c:pt idx="6645">
                  <c:v>39476</c:v>
                </c:pt>
                <c:pt idx="6646">
                  <c:v>39477</c:v>
                </c:pt>
                <c:pt idx="6647">
                  <c:v>39478</c:v>
                </c:pt>
                <c:pt idx="6648">
                  <c:v>39479</c:v>
                </c:pt>
                <c:pt idx="6649">
                  <c:v>39480</c:v>
                </c:pt>
                <c:pt idx="6650">
                  <c:v>39481</c:v>
                </c:pt>
                <c:pt idx="6651">
                  <c:v>39482</c:v>
                </c:pt>
                <c:pt idx="6652">
                  <c:v>39483</c:v>
                </c:pt>
                <c:pt idx="6653">
                  <c:v>39484</c:v>
                </c:pt>
                <c:pt idx="6654">
                  <c:v>39485</c:v>
                </c:pt>
                <c:pt idx="6655">
                  <c:v>39486</c:v>
                </c:pt>
                <c:pt idx="6656">
                  <c:v>39487</c:v>
                </c:pt>
                <c:pt idx="6657">
                  <c:v>39488</c:v>
                </c:pt>
                <c:pt idx="6658">
                  <c:v>39489</c:v>
                </c:pt>
                <c:pt idx="6659">
                  <c:v>39490</c:v>
                </c:pt>
                <c:pt idx="6660">
                  <c:v>39491</c:v>
                </c:pt>
                <c:pt idx="6661">
                  <c:v>39492</c:v>
                </c:pt>
                <c:pt idx="6662">
                  <c:v>39493</c:v>
                </c:pt>
                <c:pt idx="6663">
                  <c:v>39494</c:v>
                </c:pt>
                <c:pt idx="6664">
                  <c:v>39495</c:v>
                </c:pt>
                <c:pt idx="6665">
                  <c:v>39496</c:v>
                </c:pt>
                <c:pt idx="6666">
                  <c:v>39497</c:v>
                </c:pt>
                <c:pt idx="6667">
                  <c:v>39498</c:v>
                </c:pt>
                <c:pt idx="6668">
                  <c:v>39499</c:v>
                </c:pt>
                <c:pt idx="6669">
                  <c:v>39500</c:v>
                </c:pt>
                <c:pt idx="6670">
                  <c:v>39501</c:v>
                </c:pt>
                <c:pt idx="6671">
                  <c:v>39502</c:v>
                </c:pt>
                <c:pt idx="6672">
                  <c:v>39503</c:v>
                </c:pt>
                <c:pt idx="6673">
                  <c:v>39504</c:v>
                </c:pt>
                <c:pt idx="6674">
                  <c:v>39505</c:v>
                </c:pt>
                <c:pt idx="6675">
                  <c:v>39506</c:v>
                </c:pt>
                <c:pt idx="6676">
                  <c:v>39507</c:v>
                </c:pt>
                <c:pt idx="6677">
                  <c:v>39508</c:v>
                </c:pt>
                <c:pt idx="6678">
                  <c:v>39509</c:v>
                </c:pt>
                <c:pt idx="6679">
                  <c:v>39510</c:v>
                </c:pt>
                <c:pt idx="6680">
                  <c:v>39511</c:v>
                </c:pt>
                <c:pt idx="6681">
                  <c:v>39512</c:v>
                </c:pt>
                <c:pt idx="6682">
                  <c:v>39513</c:v>
                </c:pt>
                <c:pt idx="6683">
                  <c:v>39514</c:v>
                </c:pt>
                <c:pt idx="6684">
                  <c:v>39515</c:v>
                </c:pt>
                <c:pt idx="6685">
                  <c:v>39516</c:v>
                </c:pt>
                <c:pt idx="6686">
                  <c:v>39517</c:v>
                </c:pt>
                <c:pt idx="6687">
                  <c:v>39518</c:v>
                </c:pt>
                <c:pt idx="6688">
                  <c:v>39519</c:v>
                </c:pt>
                <c:pt idx="6689">
                  <c:v>39520</c:v>
                </c:pt>
                <c:pt idx="6690">
                  <c:v>39521</c:v>
                </c:pt>
                <c:pt idx="6691">
                  <c:v>39522</c:v>
                </c:pt>
                <c:pt idx="6692">
                  <c:v>39523</c:v>
                </c:pt>
                <c:pt idx="6693">
                  <c:v>39524</c:v>
                </c:pt>
                <c:pt idx="6694">
                  <c:v>39525</c:v>
                </c:pt>
                <c:pt idx="6695">
                  <c:v>39526</c:v>
                </c:pt>
                <c:pt idx="6696">
                  <c:v>39527</c:v>
                </c:pt>
                <c:pt idx="6697">
                  <c:v>39528</c:v>
                </c:pt>
                <c:pt idx="6698">
                  <c:v>39529</c:v>
                </c:pt>
                <c:pt idx="6699">
                  <c:v>39530</c:v>
                </c:pt>
                <c:pt idx="6700">
                  <c:v>39531</c:v>
                </c:pt>
                <c:pt idx="6701">
                  <c:v>39532</c:v>
                </c:pt>
                <c:pt idx="6702">
                  <c:v>39533</c:v>
                </c:pt>
                <c:pt idx="6703">
                  <c:v>39534</c:v>
                </c:pt>
                <c:pt idx="6704">
                  <c:v>39535</c:v>
                </c:pt>
                <c:pt idx="6705">
                  <c:v>39536</c:v>
                </c:pt>
                <c:pt idx="6706">
                  <c:v>39537</c:v>
                </c:pt>
                <c:pt idx="6707">
                  <c:v>39538</c:v>
                </c:pt>
                <c:pt idx="6708">
                  <c:v>39539</c:v>
                </c:pt>
                <c:pt idx="6709">
                  <c:v>39540</c:v>
                </c:pt>
                <c:pt idx="6710">
                  <c:v>39541</c:v>
                </c:pt>
                <c:pt idx="6711">
                  <c:v>39542</c:v>
                </c:pt>
                <c:pt idx="6712">
                  <c:v>39543</c:v>
                </c:pt>
                <c:pt idx="6713">
                  <c:v>39544</c:v>
                </c:pt>
                <c:pt idx="6714">
                  <c:v>39545</c:v>
                </c:pt>
                <c:pt idx="6715">
                  <c:v>39546</c:v>
                </c:pt>
                <c:pt idx="6716">
                  <c:v>39547</c:v>
                </c:pt>
                <c:pt idx="6717">
                  <c:v>39548</c:v>
                </c:pt>
                <c:pt idx="6718">
                  <c:v>39549</c:v>
                </c:pt>
                <c:pt idx="6719">
                  <c:v>39550</c:v>
                </c:pt>
                <c:pt idx="6720">
                  <c:v>39551</c:v>
                </c:pt>
                <c:pt idx="6721">
                  <c:v>39552</c:v>
                </c:pt>
                <c:pt idx="6722">
                  <c:v>39553</c:v>
                </c:pt>
                <c:pt idx="6723">
                  <c:v>39554</c:v>
                </c:pt>
                <c:pt idx="6724">
                  <c:v>39555</c:v>
                </c:pt>
                <c:pt idx="6725">
                  <c:v>39556</c:v>
                </c:pt>
                <c:pt idx="6726">
                  <c:v>39557</c:v>
                </c:pt>
                <c:pt idx="6727">
                  <c:v>39558</c:v>
                </c:pt>
                <c:pt idx="6728">
                  <c:v>39559</c:v>
                </c:pt>
                <c:pt idx="6729">
                  <c:v>39560</c:v>
                </c:pt>
                <c:pt idx="6730">
                  <c:v>39561</c:v>
                </c:pt>
                <c:pt idx="6731">
                  <c:v>39562</c:v>
                </c:pt>
                <c:pt idx="6732">
                  <c:v>39563</c:v>
                </c:pt>
                <c:pt idx="6733">
                  <c:v>39564</c:v>
                </c:pt>
                <c:pt idx="6734">
                  <c:v>39565</c:v>
                </c:pt>
                <c:pt idx="6735">
                  <c:v>39566</c:v>
                </c:pt>
                <c:pt idx="6736">
                  <c:v>39567</c:v>
                </c:pt>
                <c:pt idx="6737">
                  <c:v>39568</c:v>
                </c:pt>
                <c:pt idx="6738">
                  <c:v>39569</c:v>
                </c:pt>
                <c:pt idx="6739">
                  <c:v>39570</c:v>
                </c:pt>
                <c:pt idx="6740">
                  <c:v>39571</c:v>
                </c:pt>
                <c:pt idx="6741">
                  <c:v>39572</c:v>
                </c:pt>
                <c:pt idx="6742">
                  <c:v>39573</c:v>
                </c:pt>
                <c:pt idx="6743">
                  <c:v>39574</c:v>
                </c:pt>
                <c:pt idx="6744">
                  <c:v>39575</c:v>
                </c:pt>
                <c:pt idx="6745">
                  <c:v>39576</c:v>
                </c:pt>
                <c:pt idx="6746">
                  <c:v>39577</c:v>
                </c:pt>
                <c:pt idx="6747">
                  <c:v>39578</c:v>
                </c:pt>
                <c:pt idx="6748">
                  <c:v>39579</c:v>
                </c:pt>
                <c:pt idx="6749">
                  <c:v>39580</c:v>
                </c:pt>
                <c:pt idx="6750">
                  <c:v>39581</c:v>
                </c:pt>
                <c:pt idx="6751">
                  <c:v>39582</c:v>
                </c:pt>
                <c:pt idx="6752">
                  <c:v>39583</c:v>
                </c:pt>
                <c:pt idx="6753">
                  <c:v>39584</c:v>
                </c:pt>
                <c:pt idx="6754">
                  <c:v>39585</c:v>
                </c:pt>
                <c:pt idx="6755">
                  <c:v>39586</c:v>
                </c:pt>
                <c:pt idx="6756">
                  <c:v>39587</c:v>
                </c:pt>
                <c:pt idx="6757">
                  <c:v>39588</c:v>
                </c:pt>
                <c:pt idx="6758">
                  <c:v>39589</c:v>
                </c:pt>
                <c:pt idx="6759">
                  <c:v>39590</c:v>
                </c:pt>
                <c:pt idx="6760">
                  <c:v>39591</c:v>
                </c:pt>
                <c:pt idx="6761">
                  <c:v>39592</c:v>
                </c:pt>
                <c:pt idx="6762">
                  <c:v>39593</c:v>
                </c:pt>
                <c:pt idx="6763">
                  <c:v>39594</c:v>
                </c:pt>
                <c:pt idx="6764">
                  <c:v>39595</c:v>
                </c:pt>
                <c:pt idx="6765">
                  <c:v>39596</c:v>
                </c:pt>
                <c:pt idx="6766">
                  <c:v>39597</c:v>
                </c:pt>
                <c:pt idx="6767">
                  <c:v>39598</c:v>
                </c:pt>
                <c:pt idx="6768">
                  <c:v>39599</c:v>
                </c:pt>
                <c:pt idx="6769">
                  <c:v>39600</c:v>
                </c:pt>
                <c:pt idx="6770">
                  <c:v>39601</c:v>
                </c:pt>
                <c:pt idx="6771">
                  <c:v>39602</c:v>
                </c:pt>
                <c:pt idx="6772">
                  <c:v>39603</c:v>
                </c:pt>
                <c:pt idx="6773">
                  <c:v>39604</c:v>
                </c:pt>
                <c:pt idx="6774">
                  <c:v>39605</c:v>
                </c:pt>
                <c:pt idx="6775">
                  <c:v>39606</c:v>
                </c:pt>
                <c:pt idx="6776">
                  <c:v>39607</c:v>
                </c:pt>
                <c:pt idx="6777">
                  <c:v>39608</c:v>
                </c:pt>
                <c:pt idx="6778">
                  <c:v>39609</c:v>
                </c:pt>
                <c:pt idx="6779">
                  <c:v>39610</c:v>
                </c:pt>
                <c:pt idx="6780">
                  <c:v>39611</c:v>
                </c:pt>
                <c:pt idx="6781">
                  <c:v>39612</c:v>
                </c:pt>
                <c:pt idx="6782">
                  <c:v>39613</c:v>
                </c:pt>
                <c:pt idx="6783">
                  <c:v>39614</c:v>
                </c:pt>
                <c:pt idx="6784">
                  <c:v>39615</c:v>
                </c:pt>
                <c:pt idx="6785">
                  <c:v>39616</c:v>
                </c:pt>
                <c:pt idx="6786">
                  <c:v>39617</c:v>
                </c:pt>
                <c:pt idx="6787">
                  <c:v>39618</c:v>
                </c:pt>
                <c:pt idx="6788">
                  <c:v>39619</c:v>
                </c:pt>
                <c:pt idx="6789">
                  <c:v>39620</c:v>
                </c:pt>
                <c:pt idx="6790">
                  <c:v>39621</c:v>
                </c:pt>
                <c:pt idx="6791">
                  <c:v>39622</c:v>
                </c:pt>
                <c:pt idx="6792">
                  <c:v>39623</c:v>
                </c:pt>
                <c:pt idx="6793">
                  <c:v>39624</c:v>
                </c:pt>
                <c:pt idx="6794">
                  <c:v>39625</c:v>
                </c:pt>
                <c:pt idx="6795">
                  <c:v>39626</c:v>
                </c:pt>
                <c:pt idx="6796">
                  <c:v>39627</c:v>
                </c:pt>
                <c:pt idx="6797">
                  <c:v>39628</c:v>
                </c:pt>
                <c:pt idx="6798">
                  <c:v>39629</c:v>
                </c:pt>
                <c:pt idx="6799">
                  <c:v>39630</c:v>
                </c:pt>
                <c:pt idx="6800">
                  <c:v>39631</c:v>
                </c:pt>
                <c:pt idx="6801">
                  <c:v>39632</c:v>
                </c:pt>
                <c:pt idx="6802">
                  <c:v>39633</c:v>
                </c:pt>
                <c:pt idx="6803">
                  <c:v>39634</c:v>
                </c:pt>
                <c:pt idx="6804">
                  <c:v>39635</c:v>
                </c:pt>
                <c:pt idx="6805">
                  <c:v>39636</c:v>
                </c:pt>
                <c:pt idx="6806">
                  <c:v>39637</c:v>
                </c:pt>
                <c:pt idx="6807">
                  <c:v>39638</c:v>
                </c:pt>
                <c:pt idx="6808">
                  <c:v>39639</c:v>
                </c:pt>
                <c:pt idx="6809">
                  <c:v>39640</c:v>
                </c:pt>
                <c:pt idx="6810">
                  <c:v>39641</c:v>
                </c:pt>
                <c:pt idx="6811">
                  <c:v>39642</c:v>
                </c:pt>
                <c:pt idx="6812">
                  <c:v>39643</c:v>
                </c:pt>
                <c:pt idx="6813">
                  <c:v>39644</c:v>
                </c:pt>
                <c:pt idx="6814">
                  <c:v>39645</c:v>
                </c:pt>
                <c:pt idx="6815">
                  <c:v>39646</c:v>
                </c:pt>
                <c:pt idx="6816">
                  <c:v>39647</c:v>
                </c:pt>
                <c:pt idx="6817">
                  <c:v>39648</c:v>
                </c:pt>
                <c:pt idx="6818">
                  <c:v>39649</c:v>
                </c:pt>
                <c:pt idx="6819">
                  <c:v>39650</c:v>
                </c:pt>
                <c:pt idx="6820">
                  <c:v>39651</c:v>
                </c:pt>
                <c:pt idx="6821">
                  <c:v>39652</c:v>
                </c:pt>
                <c:pt idx="6822">
                  <c:v>39653</c:v>
                </c:pt>
                <c:pt idx="6823">
                  <c:v>39654</c:v>
                </c:pt>
                <c:pt idx="6824">
                  <c:v>39655</c:v>
                </c:pt>
                <c:pt idx="6825">
                  <c:v>39656</c:v>
                </c:pt>
                <c:pt idx="6826">
                  <c:v>39657</c:v>
                </c:pt>
                <c:pt idx="6827">
                  <c:v>39658</c:v>
                </c:pt>
                <c:pt idx="6828">
                  <c:v>39659</c:v>
                </c:pt>
                <c:pt idx="6829">
                  <c:v>39660</c:v>
                </c:pt>
                <c:pt idx="6830">
                  <c:v>39661</c:v>
                </c:pt>
                <c:pt idx="6831">
                  <c:v>39662</c:v>
                </c:pt>
                <c:pt idx="6832">
                  <c:v>39663</c:v>
                </c:pt>
                <c:pt idx="6833">
                  <c:v>39664</c:v>
                </c:pt>
                <c:pt idx="6834">
                  <c:v>39665</c:v>
                </c:pt>
                <c:pt idx="6835">
                  <c:v>39666</c:v>
                </c:pt>
                <c:pt idx="6836">
                  <c:v>39667</c:v>
                </c:pt>
                <c:pt idx="6837">
                  <c:v>39668</c:v>
                </c:pt>
                <c:pt idx="6838">
                  <c:v>39669</c:v>
                </c:pt>
                <c:pt idx="6839">
                  <c:v>39670</c:v>
                </c:pt>
                <c:pt idx="6840">
                  <c:v>39671</c:v>
                </c:pt>
                <c:pt idx="6841">
                  <c:v>39672</c:v>
                </c:pt>
                <c:pt idx="6842">
                  <c:v>39673</c:v>
                </c:pt>
                <c:pt idx="6843">
                  <c:v>39674</c:v>
                </c:pt>
                <c:pt idx="6844">
                  <c:v>39675</c:v>
                </c:pt>
                <c:pt idx="6845">
                  <c:v>39676</c:v>
                </c:pt>
                <c:pt idx="6846">
                  <c:v>39677</c:v>
                </c:pt>
                <c:pt idx="6847">
                  <c:v>39678</c:v>
                </c:pt>
                <c:pt idx="6848">
                  <c:v>39679</c:v>
                </c:pt>
                <c:pt idx="6849">
                  <c:v>39680</c:v>
                </c:pt>
                <c:pt idx="6850">
                  <c:v>39681</c:v>
                </c:pt>
                <c:pt idx="6851">
                  <c:v>39682</c:v>
                </c:pt>
                <c:pt idx="6852">
                  <c:v>39683</c:v>
                </c:pt>
                <c:pt idx="6853">
                  <c:v>39684</c:v>
                </c:pt>
                <c:pt idx="6854">
                  <c:v>39685</c:v>
                </c:pt>
                <c:pt idx="6855">
                  <c:v>39686</c:v>
                </c:pt>
                <c:pt idx="6856">
                  <c:v>39687</c:v>
                </c:pt>
                <c:pt idx="6857">
                  <c:v>39688</c:v>
                </c:pt>
                <c:pt idx="6858">
                  <c:v>39689</c:v>
                </c:pt>
                <c:pt idx="6859">
                  <c:v>39690</c:v>
                </c:pt>
                <c:pt idx="6860">
                  <c:v>39691</c:v>
                </c:pt>
                <c:pt idx="6861">
                  <c:v>39692</c:v>
                </c:pt>
                <c:pt idx="6862">
                  <c:v>39693</c:v>
                </c:pt>
                <c:pt idx="6863">
                  <c:v>39694</c:v>
                </c:pt>
                <c:pt idx="6864">
                  <c:v>39695</c:v>
                </c:pt>
                <c:pt idx="6865">
                  <c:v>39696</c:v>
                </c:pt>
                <c:pt idx="6866">
                  <c:v>39697</c:v>
                </c:pt>
                <c:pt idx="6867">
                  <c:v>39698</c:v>
                </c:pt>
                <c:pt idx="6868">
                  <c:v>39699</c:v>
                </c:pt>
                <c:pt idx="6869">
                  <c:v>39700</c:v>
                </c:pt>
                <c:pt idx="6870">
                  <c:v>39701</c:v>
                </c:pt>
                <c:pt idx="6871">
                  <c:v>39702</c:v>
                </c:pt>
                <c:pt idx="6872">
                  <c:v>39703</c:v>
                </c:pt>
                <c:pt idx="6873">
                  <c:v>39704</c:v>
                </c:pt>
                <c:pt idx="6874">
                  <c:v>39705</c:v>
                </c:pt>
                <c:pt idx="6875">
                  <c:v>39706</c:v>
                </c:pt>
                <c:pt idx="6876">
                  <c:v>39707</c:v>
                </c:pt>
                <c:pt idx="6877">
                  <c:v>39708</c:v>
                </c:pt>
                <c:pt idx="6878">
                  <c:v>39709</c:v>
                </c:pt>
                <c:pt idx="6879">
                  <c:v>39710</c:v>
                </c:pt>
                <c:pt idx="6880">
                  <c:v>39711</c:v>
                </c:pt>
                <c:pt idx="6881">
                  <c:v>39712</c:v>
                </c:pt>
                <c:pt idx="6882">
                  <c:v>39713</c:v>
                </c:pt>
                <c:pt idx="6883">
                  <c:v>39714</c:v>
                </c:pt>
                <c:pt idx="6884">
                  <c:v>39715</c:v>
                </c:pt>
                <c:pt idx="6885">
                  <c:v>39716</c:v>
                </c:pt>
                <c:pt idx="6886">
                  <c:v>39717</c:v>
                </c:pt>
                <c:pt idx="6887">
                  <c:v>39718</c:v>
                </c:pt>
                <c:pt idx="6888">
                  <c:v>39719</c:v>
                </c:pt>
                <c:pt idx="6889">
                  <c:v>39720</c:v>
                </c:pt>
                <c:pt idx="6890">
                  <c:v>39721</c:v>
                </c:pt>
                <c:pt idx="6891">
                  <c:v>39722</c:v>
                </c:pt>
                <c:pt idx="6892">
                  <c:v>39723</c:v>
                </c:pt>
                <c:pt idx="6893">
                  <c:v>39724</c:v>
                </c:pt>
                <c:pt idx="6894">
                  <c:v>39725</c:v>
                </c:pt>
                <c:pt idx="6895">
                  <c:v>39726</c:v>
                </c:pt>
                <c:pt idx="6896">
                  <c:v>39727</c:v>
                </c:pt>
                <c:pt idx="6897">
                  <c:v>39728</c:v>
                </c:pt>
                <c:pt idx="6898">
                  <c:v>39729</c:v>
                </c:pt>
                <c:pt idx="6899">
                  <c:v>39730</c:v>
                </c:pt>
                <c:pt idx="6900">
                  <c:v>39731</c:v>
                </c:pt>
                <c:pt idx="6901">
                  <c:v>39732</c:v>
                </c:pt>
                <c:pt idx="6902">
                  <c:v>39733</c:v>
                </c:pt>
                <c:pt idx="6903">
                  <c:v>39734</c:v>
                </c:pt>
                <c:pt idx="6904">
                  <c:v>39735</c:v>
                </c:pt>
                <c:pt idx="6905">
                  <c:v>39736</c:v>
                </c:pt>
                <c:pt idx="6906">
                  <c:v>39737</c:v>
                </c:pt>
                <c:pt idx="6907">
                  <c:v>39738</c:v>
                </c:pt>
                <c:pt idx="6908">
                  <c:v>39739</c:v>
                </c:pt>
                <c:pt idx="6909">
                  <c:v>39740</c:v>
                </c:pt>
                <c:pt idx="6910">
                  <c:v>39741</c:v>
                </c:pt>
                <c:pt idx="6911">
                  <c:v>39742</c:v>
                </c:pt>
                <c:pt idx="6912">
                  <c:v>39743</c:v>
                </c:pt>
                <c:pt idx="6913">
                  <c:v>39744</c:v>
                </c:pt>
                <c:pt idx="6914">
                  <c:v>39745</c:v>
                </c:pt>
                <c:pt idx="6915">
                  <c:v>39746</c:v>
                </c:pt>
                <c:pt idx="6916">
                  <c:v>39747</c:v>
                </c:pt>
                <c:pt idx="6917">
                  <c:v>39748</c:v>
                </c:pt>
                <c:pt idx="6918">
                  <c:v>39749</c:v>
                </c:pt>
                <c:pt idx="6919">
                  <c:v>39750</c:v>
                </c:pt>
                <c:pt idx="6920">
                  <c:v>39751</c:v>
                </c:pt>
                <c:pt idx="6921">
                  <c:v>39752</c:v>
                </c:pt>
                <c:pt idx="6922">
                  <c:v>39753</c:v>
                </c:pt>
                <c:pt idx="6923">
                  <c:v>39754</c:v>
                </c:pt>
                <c:pt idx="6924">
                  <c:v>39755</c:v>
                </c:pt>
                <c:pt idx="6925">
                  <c:v>39756</c:v>
                </c:pt>
                <c:pt idx="6926">
                  <c:v>39757</c:v>
                </c:pt>
                <c:pt idx="6927">
                  <c:v>39758</c:v>
                </c:pt>
                <c:pt idx="6928">
                  <c:v>39759</c:v>
                </c:pt>
                <c:pt idx="6929">
                  <c:v>39760</c:v>
                </c:pt>
                <c:pt idx="6930">
                  <c:v>39761</c:v>
                </c:pt>
                <c:pt idx="6931">
                  <c:v>39762</c:v>
                </c:pt>
                <c:pt idx="6932">
                  <c:v>39763</c:v>
                </c:pt>
                <c:pt idx="6933">
                  <c:v>39764</c:v>
                </c:pt>
                <c:pt idx="6934">
                  <c:v>39765</c:v>
                </c:pt>
                <c:pt idx="6935">
                  <c:v>39766</c:v>
                </c:pt>
                <c:pt idx="6936">
                  <c:v>39767</c:v>
                </c:pt>
                <c:pt idx="6937">
                  <c:v>39768</c:v>
                </c:pt>
                <c:pt idx="6938">
                  <c:v>39769</c:v>
                </c:pt>
                <c:pt idx="6939">
                  <c:v>39770</c:v>
                </c:pt>
                <c:pt idx="6940">
                  <c:v>39771</c:v>
                </c:pt>
                <c:pt idx="6941">
                  <c:v>39772</c:v>
                </c:pt>
                <c:pt idx="6942">
                  <c:v>39773</c:v>
                </c:pt>
                <c:pt idx="6943">
                  <c:v>39774</c:v>
                </c:pt>
                <c:pt idx="6944">
                  <c:v>39775</c:v>
                </c:pt>
                <c:pt idx="6945">
                  <c:v>39776</c:v>
                </c:pt>
                <c:pt idx="6946">
                  <c:v>39777</c:v>
                </c:pt>
                <c:pt idx="6947">
                  <c:v>39778</c:v>
                </c:pt>
                <c:pt idx="6948">
                  <c:v>39779</c:v>
                </c:pt>
                <c:pt idx="6949">
                  <c:v>39780</c:v>
                </c:pt>
                <c:pt idx="6950">
                  <c:v>39781</c:v>
                </c:pt>
                <c:pt idx="6951">
                  <c:v>39782</c:v>
                </c:pt>
                <c:pt idx="6952">
                  <c:v>39783</c:v>
                </c:pt>
                <c:pt idx="6953">
                  <c:v>39784</c:v>
                </c:pt>
                <c:pt idx="6954">
                  <c:v>39785</c:v>
                </c:pt>
                <c:pt idx="6955">
                  <c:v>39786</c:v>
                </c:pt>
                <c:pt idx="6956">
                  <c:v>39787</c:v>
                </c:pt>
                <c:pt idx="6957">
                  <c:v>39788</c:v>
                </c:pt>
                <c:pt idx="6958">
                  <c:v>39789</c:v>
                </c:pt>
                <c:pt idx="6959">
                  <c:v>39790</c:v>
                </c:pt>
                <c:pt idx="6960">
                  <c:v>39791</c:v>
                </c:pt>
                <c:pt idx="6961">
                  <c:v>39792</c:v>
                </c:pt>
                <c:pt idx="6962">
                  <c:v>39793</c:v>
                </c:pt>
                <c:pt idx="6963">
                  <c:v>39794</c:v>
                </c:pt>
                <c:pt idx="6964">
                  <c:v>39795</c:v>
                </c:pt>
                <c:pt idx="6965">
                  <c:v>39796</c:v>
                </c:pt>
                <c:pt idx="6966">
                  <c:v>39797</c:v>
                </c:pt>
                <c:pt idx="6967">
                  <c:v>39798</c:v>
                </c:pt>
                <c:pt idx="6968">
                  <c:v>39799</c:v>
                </c:pt>
                <c:pt idx="6969">
                  <c:v>39800</c:v>
                </c:pt>
                <c:pt idx="6970">
                  <c:v>39801</c:v>
                </c:pt>
                <c:pt idx="6971">
                  <c:v>39802</c:v>
                </c:pt>
                <c:pt idx="6972">
                  <c:v>39803</c:v>
                </c:pt>
                <c:pt idx="6973">
                  <c:v>39804</c:v>
                </c:pt>
                <c:pt idx="6974">
                  <c:v>39805</c:v>
                </c:pt>
                <c:pt idx="6975">
                  <c:v>39806</c:v>
                </c:pt>
                <c:pt idx="6976">
                  <c:v>39807</c:v>
                </c:pt>
                <c:pt idx="6977">
                  <c:v>39808</c:v>
                </c:pt>
                <c:pt idx="6978">
                  <c:v>39809</c:v>
                </c:pt>
                <c:pt idx="6979">
                  <c:v>39810</c:v>
                </c:pt>
                <c:pt idx="6980">
                  <c:v>39811</c:v>
                </c:pt>
                <c:pt idx="6981">
                  <c:v>39812</c:v>
                </c:pt>
                <c:pt idx="6982">
                  <c:v>39813</c:v>
                </c:pt>
                <c:pt idx="6983">
                  <c:v>39814</c:v>
                </c:pt>
                <c:pt idx="6984">
                  <c:v>39815</c:v>
                </c:pt>
                <c:pt idx="6985">
                  <c:v>39816</c:v>
                </c:pt>
                <c:pt idx="6986">
                  <c:v>39817</c:v>
                </c:pt>
                <c:pt idx="6987">
                  <c:v>39818</c:v>
                </c:pt>
                <c:pt idx="6988">
                  <c:v>39819</c:v>
                </c:pt>
                <c:pt idx="6989">
                  <c:v>39820</c:v>
                </c:pt>
                <c:pt idx="6990">
                  <c:v>39821</c:v>
                </c:pt>
                <c:pt idx="6991">
                  <c:v>39822</c:v>
                </c:pt>
                <c:pt idx="6992">
                  <c:v>39823</c:v>
                </c:pt>
                <c:pt idx="6993">
                  <c:v>39824</c:v>
                </c:pt>
                <c:pt idx="6994">
                  <c:v>39825</c:v>
                </c:pt>
                <c:pt idx="6995">
                  <c:v>39826</c:v>
                </c:pt>
                <c:pt idx="6996">
                  <c:v>39827</c:v>
                </c:pt>
                <c:pt idx="6997">
                  <c:v>39828</c:v>
                </c:pt>
                <c:pt idx="6998">
                  <c:v>39829</c:v>
                </c:pt>
                <c:pt idx="6999">
                  <c:v>39830</c:v>
                </c:pt>
                <c:pt idx="7000">
                  <c:v>39831</c:v>
                </c:pt>
                <c:pt idx="7001">
                  <c:v>39832</c:v>
                </c:pt>
                <c:pt idx="7002">
                  <c:v>39833</c:v>
                </c:pt>
                <c:pt idx="7003">
                  <c:v>39834</c:v>
                </c:pt>
                <c:pt idx="7004">
                  <c:v>39835</c:v>
                </c:pt>
                <c:pt idx="7005">
                  <c:v>39836</c:v>
                </c:pt>
                <c:pt idx="7006">
                  <c:v>39837</c:v>
                </c:pt>
                <c:pt idx="7007">
                  <c:v>39838</c:v>
                </c:pt>
                <c:pt idx="7008">
                  <c:v>39839</c:v>
                </c:pt>
                <c:pt idx="7009">
                  <c:v>39840</c:v>
                </c:pt>
                <c:pt idx="7010">
                  <c:v>39841</c:v>
                </c:pt>
                <c:pt idx="7011">
                  <c:v>39842</c:v>
                </c:pt>
                <c:pt idx="7012">
                  <c:v>39843</c:v>
                </c:pt>
                <c:pt idx="7013">
                  <c:v>39844</c:v>
                </c:pt>
                <c:pt idx="7014">
                  <c:v>39845</c:v>
                </c:pt>
                <c:pt idx="7015">
                  <c:v>39846</c:v>
                </c:pt>
                <c:pt idx="7016">
                  <c:v>39847</c:v>
                </c:pt>
                <c:pt idx="7017">
                  <c:v>39848</c:v>
                </c:pt>
                <c:pt idx="7018">
                  <c:v>39849</c:v>
                </c:pt>
                <c:pt idx="7019">
                  <c:v>39850</c:v>
                </c:pt>
                <c:pt idx="7020">
                  <c:v>39851</c:v>
                </c:pt>
                <c:pt idx="7021">
                  <c:v>39852</c:v>
                </c:pt>
                <c:pt idx="7022">
                  <c:v>39853</c:v>
                </c:pt>
                <c:pt idx="7023">
                  <c:v>39854</c:v>
                </c:pt>
                <c:pt idx="7024">
                  <c:v>39855</c:v>
                </c:pt>
                <c:pt idx="7025">
                  <c:v>39856</c:v>
                </c:pt>
                <c:pt idx="7026">
                  <c:v>39857</c:v>
                </c:pt>
                <c:pt idx="7027">
                  <c:v>39858</c:v>
                </c:pt>
                <c:pt idx="7028">
                  <c:v>39859</c:v>
                </c:pt>
                <c:pt idx="7029">
                  <c:v>39860</c:v>
                </c:pt>
                <c:pt idx="7030">
                  <c:v>39861</c:v>
                </c:pt>
                <c:pt idx="7031">
                  <c:v>39862</c:v>
                </c:pt>
                <c:pt idx="7032">
                  <c:v>39863</c:v>
                </c:pt>
                <c:pt idx="7033">
                  <c:v>39864</c:v>
                </c:pt>
                <c:pt idx="7034">
                  <c:v>39865</c:v>
                </c:pt>
                <c:pt idx="7035">
                  <c:v>39866</c:v>
                </c:pt>
                <c:pt idx="7036">
                  <c:v>39867</c:v>
                </c:pt>
                <c:pt idx="7037">
                  <c:v>39868</c:v>
                </c:pt>
                <c:pt idx="7038">
                  <c:v>39869</c:v>
                </c:pt>
                <c:pt idx="7039">
                  <c:v>39870</c:v>
                </c:pt>
                <c:pt idx="7040">
                  <c:v>39871</c:v>
                </c:pt>
                <c:pt idx="7041">
                  <c:v>39872</c:v>
                </c:pt>
                <c:pt idx="7042">
                  <c:v>39873</c:v>
                </c:pt>
                <c:pt idx="7043">
                  <c:v>39874</c:v>
                </c:pt>
                <c:pt idx="7044">
                  <c:v>39875</c:v>
                </c:pt>
                <c:pt idx="7045">
                  <c:v>39876</c:v>
                </c:pt>
                <c:pt idx="7046">
                  <c:v>39877</c:v>
                </c:pt>
                <c:pt idx="7047">
                  <c:v>39878</c:v>
                </c:pt>
                <c:pt idx="7048">
                  <c:v>39879</c:v>
                </c:pt>
                <c:pt idx="7049">
                  <c:v>39880</c:v>
                </c:pt>
                <c:pt idx="7050">
                  <c:v>39881</c:v>
                </c:pt>
                <c:pt idx="7051">
                  <c:v>39882</c:v>
                </c:pt>
                <c:pt idx="7052">
                  <c:v>39883</c:v>
                </c:pt>
                <c:pt idx="7053">
                  <c:v>39884</c:v>
                </c:pt>
                <c:pt idx="7054">
                  <c:v>39885</c:v>
                </c:pt>
                <c:pt idx="7055">
                  <c:v>39886</c:v>
                </c:pt>
                <c:pt idx="7056">
                  <c:v>39887</c:v>
                </c:pt>
                <c:pt idx="7057">
                  <c:v>39888</c:v>
                </c:pt>
                <c:pt idx="7058">
                  <c:v>39889</c:v>
                </c:pt>
                <c:pt idx="7059">
                  <c:v>39890</c:v>
                </c:pt>
                <c:pt idx="7060">
                  <c:v>39891</c:v>
                </c:pt>
                <c:pt idx="7061">
                  <c:v>39892</c:v>
                </c:pt>
                <c:pt idx="7062">
                  <c:v>39893</c:v>
                </c:pt>
                <c:pt idx="7063">
                  <c:v>39894</c:v>
                </c:pt>
                <c:pt idx="7064">
                  <c:v>39895</c:v>
                </c:pt>
                <c:pt idx="7065">
                  <c:v>39896</c:v>
                </c:pt>
                <c:pt idx="7066">
                  <c:v>39897</c:v>
                </c:pt>
                <c:pt idx="7067">
                  <c:v>39898</c:v>
                </c:pt>
                <c:pt idx="7068">
                  <c:v>39899</c:v>
                </c:pt>
                <c:pt idx="7069">
                  <c:v>39900</c:v>
                </c:pt>
                <c:pt idx="7070">
                  <c:v>39901</c:v>
                </c:pt>
                <c:pt idx="7071">
                  <c:v>39902</c:v>
                </c:pt>
                <c:pt idx="7072">
                  <c:v>39903</c:v>
                </c:pt>
                <c:pt idx="7073">
                  <c:v>39904</c:v>
                </c:pt>
                <c:pt idx="7074">
                  <c:v>39905</c:v>
                </c:pt>
                <c:pt idx="7075">
                  <c:v>39906</c:v>
                </c:pt>
                <c:pt idx="7076">
                  <c:v>39907</c:v>
                </c:pt>
                <c:pt idx="7077">
                  <c:v>39908</c:v>
                </c:pt>
                <c:pt idx="7078">
                  <c:v>39909</c:v>
                </c:pt>
                <c:pt idx="7079">
                  <c:v>39910</c:v>
                </c:pt>
                <c:pt idx="7080">
                  <c:v>39911</c:v>
                </c:pt>
                <c:pt idx="7081">
                  <c:v>39912</c:v>
                </c:pt>
                <c:pt idx="7082">
                  <c:v>39913</c:v>
                </c:pt>
                <c:pt idx="7083">
                  <c:v>39914</c:v>
                </c:pt>
                <c:pt idx="7084">
                  <c:v>39915</c:v>
                </c:pt>
                <c:pt idx="7085">
                  <c:v>39916</c:v>
                </c:pt>
                <c:pt idx="7086">
                  <c:v>39917</c:v>
                </c:pt>
                <c:pt idx="7087">
                  <c:v>39918</c:v>
                </c:pt>
                <c:pt idx="7088">
                  <c:v>39919</c:v>
                </c:pt>
                <c:pt idx="7089">
                  <c:v>39920</c:v>
                </c:pt>
                <c:pt idx="7090">
                  <c:v>39921</c:v>
                </c:pt>
                <c:pt idx="7091">
                  <c:v>39922</c:v>
                </c:pt>
                <c:pt idx="7092">
                  <c:v>39923</c:v>
                </c:pt>
                <c:pt idx="7093">
                  <c:v>39924</c:v>
                </c:pt>
                <c:pt idx="7094">
                  <c:v>39925</c:v>
                </c:pt>
                <c:pt idx="7095">
                  <c:v>39926</c:v>
                </c:pt>
                <c:pt idx="7096">
                  <c:v>39927</c:v>
                </c:pt>
                <c:pt idx="7097">
                  <c:v>39928</c:v>
                </c:pt>
                <c:pt idx="7098">
                  <c:v>39929</c:v>
                </c:pt>
                <c:pt idx="7099">
                  <c:v>39930</c:v>
                </c:pt>
                <c:pt idx="7100">
                  <c:v>39931</c:v>
                </c:pt>
                <c:pt idx="7101">
                  <c:v>39932</c:v>
                </c:pt>
                <c:pt idx="7102">
                  <c:v>39933</c:v>
                </c:pt>
                <c:pt idx="7103">
                  <c:v>39934</c:v>
                </c:pt>
                <c:pt idx="7104">
                  <c:v>39935</c:v>
                </c:pt>
                <c:pt idx="7105">
                  <c:v>39936</c:v>
                </c:pt>
                <c:pt idx="7106">
                  <c:v>39937</c:v>
                </c:pt>
                <c:pt idx="7107">
                  <c:v>39938</c:v>
                </c:pt>
                <c:pt idx="7108">
                  <c:v>39939</c:v>
                </c:pt>
                <c:pt idx="7109">
                  <c:v>39940</c:v>
                </c:pt>
                <c:pt idx="7110">
                  <c:v>39941</c:v>
                </c:pt>
                <c:pt idx="7111">
                  <c:v>39942</c:v>
                </c:pt>
                <c:pt idx="7112">
                  <c:v>39943</c:v>
                </c:pt>
                <c:pt idx="7113">
                  <c:v>39944</c:v>
                </c:pt>
                <c:pt idx="7114">
                  <c:v>39945</c:v>
                </c:pt>
                <c:pt idx="7115">
                  <c:v>39946</c:v>
                </c:pt>
                <c:pt idx="7116">
                  <c:v>39947</c:v>
                </c:pt>
                <c:pt idx="7117">
                  <c:v>39948</c:v>
                </c:pt>
                <c:pt idx="7118">
                  <c:v>39949</c:v>
                </c:pt>
                <c:pt idx="7119">
                  <c:v>39950</c:v>
                </c:pt>
                <c:pt idx="7120">
                  <c:v>39951</c:v>
                </c:pt>
                <c:pt idx="7121">
                  <c:v>39952</c:v>
                </c:pt>
                <c:pt idx="7122">
                  <c:v>39953</c:v>
                </c:pt>
                <c:pt idx="7123">
                  <c:v>39954</c:v>
                </c:pt>
                <c:pt idx="7124">
                  <c:v>39955</c:v>
                </c:pt>
                <c:pt idx="7125">
                  <c:v>39956</c:v>
                </c:pt>
                <c:pt idx="7126">
                  <c:v>39957</c:v>
                </c:pt>
                <c:pt idx="7127">
                  <c:v>39958</c:v>
                </c:pt>
                <c:pt idx="7128">
                  <c:v>39959</c:v>
                </c:pt>
                <c:pt idx="7129">
                  <c:v>39960</c:v>
                </c:pt>
                <c:pt idx="7130">
                  <c:v>39961</c:v>
                </c:pt>
                <c:pt idx="7131">
                  <c:v>39962</c:v>
                </c:pt>
                <c:pt idx="7132">
                  <c:v>39963</c:v>
                </c:pt>
                <c:pt idx="7133">
                  <c:v>39964</c:v>
                </c:pt>
                <c:pt idx="7134">
                  <c:v>39965</c:v>
                </c:pt>
                <c:pt idx="7135">
                  <c:v>39966</c:v>
                </c:pt>
                <c:pt idx="7136">
                  <c:v>39967</c:v>
                </c:pt>
                <c:pt idx="7137">
                  <c:v>39968</c:v>
                </c:pt>
                <c:pt idx="7138">
                  <c:v>39969</c:v>
                </c:pt>
                <c:pt idx="7139">
                  <c:v>39970</c:v>
                </c:pt>
                <c:pt idx="7140">
                  <c:v>39971</c:v>
                </c:pt>
                <c:pt idx="7141">
                  <c:v>39972</c:v>
                </c:pt>
                <c:pt idx="7142">
                  <c:v>39973</c:v>
                </c:pt>
                <c:pt idx="7143">
                  <c:v>39974</c:v>
                </c:pt>
                <c:pt idx="7144">
                  <c:v>39975</c:v>
                </c:pt>
                <c:pt idx="7145">
                  <c:v>39976</c:v>
                </c:pt>
                <c:pt idx="7146">
                  <c:v>39977</c:v>
                </c:pt>
                <c:pt idx="7147">
                  <c:v>39978</c:v>
                </c:pt>
                <c:pt idx="7148">
                  <c:v>39979</c:v>
                </c:pt>
                <c:pt idx="7149">
                  <c:v>39980</c:v>
                </c:pt>
                <c:pt idx="7150">
                  <c:v>39981</c:v>
                </c:pt>
                <c:pt idx="7151">
                  <c:v>39982</c:v>
                </c:pt>
                <c:pt idx="7152">
                  <c:v>39983</c:v>
                </c:pt>
                <c:pt idx="7153">
                  <c:v>39984</c:v>
                </c:pt>
                <c:pt idx="7154">
                  <c:v>39985</c:v>
                </c:pt>
                <c:pt idx="7155">
                  <c:v>39986</c:v>
                </c:pt>
                <c:pt idx="7156">
                  <c:v>39987</c:v>
                </c:pt>
                <c:pt idx="7157">
                  <c:v>39988</c:v>
                </c:pt>
                <c:pt idx="7158">
                  <c:v>39989</c:v>
                </c:pt>
                <c:pt idx="7159">
                  <c:v>39990</c:v>
                </c:pt>
                <c:pt idx="7160">
                  <c:v>39991</c:v>
                </c:pt>
                <c:pt idx="7161">
                  <c:v>39992</c:v>
                </c:pt>
                <c:pt idx="7162">
                  <c:v>39993</c:v>
                </c:pt>
                <c:pt idx="7163">
                  <c:v>39994</c:v>
                </c:pt>
                <c:pt idx="7164">
                  <c:v>39995</c:v>
                </c:pt>
                <c:pt idx="7165">
                  <c:v>39996</c:v>
                </c:pt>
                <c:pt idx="7166">
                  <c:v>39997</c:v>
                </c:pt>
                <c:pt idx="7167">
                  <c:v>39998</c:v>
                </c:pt>
                <c:pt idx="7168">
                  <c:v>39999</c:v>
                </c:pt>
                <c:pt idx="7169">
                  <c:v>40000</c:v>
                </c:pt>
                <c:pt idx="7170">
                  <c:v>40001</c:v>
                </c:pt>
                <c:pt idx="7171">
                  <c:v>40002</c:v>
                </c:pt>
                <c:pt idx="7172">
                  <c:v>40003</c:v>
                </c:pt>
                <c:pt idx="7173">
                  <c:v>40004</c:v>
                </c:pt>
                <c:pt idx="7174">
                  <c:v>40005</c:v>
                </c:pt>
                <c:pt idx="7175">
                  <c:v>40006</c:v>
                </c:pt>
                <c:pt idx="7176">
                  <c:v>40007</c:v>
                </c:pt>
                <c:pt idx="7177">
                  <c:v>40008</c:v>
                </c:pt>
                <c:pt idx="7178">
                  <c:v>40009</c:v>
                </c:pt>
                <c:pt idx="7179">
                  <c:v>40010</c:v>
                </c:pt>
                <c:pt idx="7180">
                  <c:v>40011</c:v>
                </c:pt>
                <c:pt idx="7181">
                  <c:v>40012</c:v>
                </c:pt>
                <c:pt idx="7182">
                  <c:v>40013</c:v>
                </c:pt>
                <c:pt idx="7183">
                  <c:v>40014</c:v>
                </c:pt>
                <c:pt idx="7184">
                  <c:v>40015</c:v>
                </c:pt>
                <c:pt idx="7185">
                  <c:v>40016</c:v>
                </c:pt>
                <c:pt idx="7186">
                  <c:v>40017</c:v>
                </c:pt>
                <c:pt idx="7187">
                  <c:v>40018</c:v>
                </c:pt>
                <c:pt idx="7188">
                  <c:v>40019</c:v>
                </c:pt>
                <c:pt idx="7189">
                  <c:v>40020</c:v>
                </c:pt>
                <c:pt idx="7190">
                  <c:v>40021</c:v>
                </c:pt>
                <c:pt idx="7191">
                  <c:v>40022</c:v>
                </c:pt>
                <c:pt idx="7192">
                  <c:v>40023</c:v>
                </c:pt>
                <c:pt idx="7193">
                  <c:v>40024</c:v>
                </c:pt>
                <c:pt idx="7194">
                  <c:v>40025</c:v>
                </c:pt>
                <c:pt idx="7195">
                  <c:v>40026</c:v>
                </c:pt>
                <c:pt idx="7196">
                  <c:v>40027</c:v>
                </c:pt>
                <c:pt idx="7197">
                  <c:v>40028</c:v>
                </c:pt>
                <c:pt idx="7198">
                  <c:v>40029</c:v>
                </c:pt>
                <c:pt idx="7199">
                  <c:v>40030</c:v>
                </c:pt>
                <c:pt idx="7200">
                  <c:v>40031</c:v>
                </c:pt>
                <c:pt idx="7201">
                  <c:v>40032</c:v>
                </c:pt>
                <c:pt idx="7202">
                  <c:v>40033</c:v>
                </c:pt>
                <c:pt idx="7203">
                  <c:v>40034</c:v>
                </c:pt>
                <c:pt idx="7204">
                  <c:v>40035</c:v>
                </c:pt>
                <c:pt idx="7205">
                  <c:v>40036</c:v>
                </c:pt>
                <c:pt idx="7206">
                  <c:v>40037</c:v>
                </c:pt>
                <c:pt idx="7207">
                  <c:v>40038</c:v>
                </c:pt>
                <c:pt idx="7208">
                  <c:v>40039</c:v>
                </c:pt>
                <c:pt idx="7209">
                  <c:v>40040</c:v>
                </c:pt>
                <c:pt idx="7210">
                  <c:v>40041</c:v>
                </c:pt>
                <c:pt idx="7211">
                  <c:v>40042</c:v>
                </c:pt>
                <c:pt idx="7212">
                  <c:v>40043</c:v>
                </c:pt>
                <c:pt idx="7213">
                  <c:v>40044</c:v>
                </c:pt>
                <c:pt idx="7214">
                  <c:v>40045</c:v>
                </c:pt>
                <c:pt idx="7215">
                  <c:v>40046</c:v>
                </c:pt>
                <c:pt idx="7216">
                  <c:v>40047</c:v>
                </c:pt>
                <c:pt idx="7217">
                  <c:v>40048</c:v>
                </c:pt>
                <c:pt idx="7218">
                  <c:v>40049</c:v>
                </c:pt>
                <c:pt idx="7219">
                  <c:v>40050</c:v>
                </c:pt>
                <c:pt idx="7220">
                  <c:v>40051</c:v>
                </c:pt>
                <c:pt idx="7221">
                  <c:v>40052</c:v>
                </c:pt>
                <c:pt idx="7222">
                  <c:v>40053</c:v>
                </c:pt>
                <c:pt idx="7223">
                  <c:v>40054</c:v>
                </c:pt>
                <c:pt idx="7224">
                  <c:v>40055</c:v>
                </c:pt>
                <c:pt idx="7225">
                  <c:v>40056</c:v>
                </c:pt>
                <c:pt idx="7226">
                  <c:v>40057</c:v>
                </c:pt>
                <c:pt idx="7227">
                  <c:v>40058</c:v>
                </c:pt>
                <c:pt idx="7228">
                  <c:v>40059</c:v>
                </c:pt>
                <c:pt idx="7229">
                  <c:v>40060</c:v>
                </c:pt>
                <c:pt idx="7230">
                  <c:v>40061</c:v>
                </c:pt>
                <c:pt idx="7231">
                  <c:v>40062</c:v>
                </c:pt>
                <c:pt idx="7232">
                  <c:v>40063</c:v>
                </c:pt>
                <c:pt idx="7233">
                  <c:v>40064</c:v>
                </c:pt>
                <c:pt idx="7234">
                  <c:v>40065</c:v>
                </c:pt>
                <c:pt idx="7235">
                  <c:v>40066</c:v>
                </c:pt>
                <c:pt idx="7236">
                  <c:v>40067</c:v>
                </c:pt>
                <c:pt idx="7237">
                  <c:v>40068</c:v>
                </c:pt>
                <c:pt idx="7238">
                  <c:v>40069</c:v>
                </c:pt>
                <c:pt idx="7239">
                  <c:v>40070</c:v>
                </c:pt>
                <c:pt idx="7240">
                  <c:v>40071</c:v>
                </c:pt>
                <c:pt idx="7241">
                  <c:v>40072</c:v>
                </c:pt>
                <c:pt idx="7242">
                  <c:v>40073</c:v>
                </c:pt>
                <c:pt idx="7243">
                  <c:v>40074</c:v>
                </c:pt>
                <c:pt idx="7244">
                  <c:v>40075</c:v>
                </c:pt>
                <c:pt idx="7245">
                  <c:v>40076</c:v>
                </c:pt>
                <c:pt idx="7246">
                  <c:v>40077</c:v>
                </c:pt>
                <c:pt idx="7247">
                  <c:v>40078</c:v>
                </c:pt>
                <c:pt idx="7248">
                  <c:v>40079</c:v>
                </c:pt>
                <c:pt idx="7249">
                  <c:v>40080</c:v>
                </c:pt>
                <c:pt idx="7250">
                  <c:v>40081</c:v>
                </c:pt>
                <c:pt idx="7251">
                  <c:v>40082</c:v>
                </c:pt>
                <c:pt idx="7252">
                  <c:v>40083</c:v>
                </c:pt>
                <c:pt idx="7253">
                  <c:v>40084</c:v>
                </c:pt>
                <c:pt idx="7254">
                  <c:v>40085</c:v>
                </c:pt>
                <c:pt idx="7255">
                  <c:v>40086</c:v>
                </c:pt>
                <c:pt idx="7256">
                  <c:v>40087</c:v>
                </c:pt>
                <c:pt idx="7257">
                  <c:v>40088</c:v>
                </c:pt>
                <c:pt idx="7258">
                  <c:v>40089</c:v>
                </c:pt>
                <c:pt idx="7259">
                  <c:v>40090</c:v>
                </c:pt>
                <c:pt idx="7260">
                  <c:v>40091</c:v>
                </c:pt>
                <c:pt idx="7261">
                  <c:v>40092</c:v>
                </c:pt>
                <c:pt idx="7262">
                  <c:v>40093</c:v>
                </c:pt>
                <c:pt idx="7263">
                  <c:v>40094</c:v>
                </c:pt>
                <c:pt idx="7264">
                  <c:v>40095</c:v>
                </c:pt>
                <c:pt idx="7265">
                  <c:v>40096</c:v>
                </c:pt>
                <c:pt idx="7266">
                  <c:v>40097</c:v>
                </c:pt>
                <c:pt idx="7267">
                  <c:v>40098</c:v>
                </c:pt>
                <c:pt idx="7268">
                  <c:v>40099</c:v>
                </c:pt>
                <c:pt idx="7269">
                  <c:v>40100</c:v>
                </c:pt>
                <c:pt idx="7270">
                  <c:v>40101</c:v>
                </c:pt>
                <c:pt idx="7271">
                  <c:v>40102</c:v>
                </c:pt>
                <c:pt idx="7272">
                  <c:v>40103</c:v>
                </c:pt>
                <c:pt idx="7273">
                  <c:v>40104</c:v>
                </c:pt>
                <c:pt idx="7274">
                  <c:v>40105</c:v>
                </c:pt>
                <c:pt idx="7275">
                  <c:v>40106</c:v>
                </c:pt>
                <c:pt idx="7276">
                  <c:v>40107</c:v>
                </c:pt>
                <c:pt idx="7277">
                  <c:v>40108</c:v>
                </c:pt>
                <c:pt idx="7278">
                  <c:v>40109</c:v>
                </c:pt>
                <c:pt idx="7279">
                  <c:v>40110</c:v>
                </c:pt>
                <c:pt idx="7280">
                  <c:v>40111</c:v>
                </c:pt>
                <c:pt idx="7281">
                  <c:v>40112</c:v>
                </c:pt>
                <c:pt idx="7282">
                  <c:v>40113</c:v>
                </c:pt>
                <c:pt idx="7283">
                  <c:v>40114</c:v>
                </c:pt>
                <c:pt idx="7284">
                  <c:v>40115</c:v>
                </c:pt>
                <c:pt idx="7285">
                  <c:v>40116</c:v>
                </c:pt>
                <c:pt idx="7286">
                  <c:v>40117</c:v>
                </c:pt>
                <c:pt idx="7287">
                  <c:v>40118</c:v>
                </c:pt>
                <c:pt idx="7288">
                  <c:v>40119</c:v>
                </c:pt>
                <c:pt idx="7289">
                  <c:v>40120</c:v>
                </c:pt>
                <c:pt idx="7290">
                  <c:v>40121</c:v>
                </c:pt>
                <c:pt idx="7291">
                  <c:v>40122</c:v>
                </c:pt>
                <c:pt idx="7292">
                  <c:v>40123</c:v>
                </c:pt>
                <c:pt idx="7293">
                  <c:v>40124</c:v>
                </c:pt>
                <c:pt idx="7294">
                  <c:v>40125</c:v>
                </c:pt>
                <c:pt idx="7295">
                  <c:v>40126</c:v>
                </c:pt>
                <c:pt idx="7296">
                  <c:v>40127</c:v>
                </c:pt>
                <c:pt idx="7297">
                  <c:v>40128</c:v>
                </c:pt>
                <c:pt idx="7298">
                  <c:v>40129</c:v>
                </c:pt>
                <c:pt idx="7299">
                  <c:v>40130</c:v>
                </c:pt>
                <c:pt idx="7300">
                  <c:v>40131</c:v>
                </c:pt>
                <c:pt idx="7301">
                  <c:v>40132</c:v>
                </c:pt>
                <c:pt idx="7302">
                  <c:v>40133</c:v>
                </c:pt>
                <c:pt idx="7303">
                  <c:v>40134</c:v>
                </c:pt>
                <c:pt idx="7304">
                  <c:v>40135</c:v>
                </c:pt>
                <c:pt idx="7305">
                  <c:v>40136</c:v>
                </c:pt>
                <c:pt idx="7306">
                  <c:v>40137</c:v>
                </c:pt>
                <c:pt idx="7307">
                  <c:v>40138</c:v>
                </c:pt>
                <c:pt idx="7308">
                  <c:v>40139</c:v>
                </c:pt>
                <c:pt idx="7309">
                  <c:v>40140</c:v>
                </c:pt>
                <c:pt idx="7310">
                  <c:v>40141</c:v>
                </c:pt>
                <c:pt idx="7311">
                  <c:v>40142</c:v>
                </c:pt>
                <c:pt idx="7312">
                  <c:v>40143</c:v>
                </c:pt>
                <c:pt idx="7313">
                  <c:v>40144</c:v>
                </c:pt>
                <c:pt idx="7314">
                  <c:v>40145</c:v>
                </c:pt>
                <c:pt idx="7315">
                  <c:v>40146</c:v>
                </c:pt>
                <c:pt idx="7316">
                  <c:v>40147</c:v>
                </c:pt>
                <c:pt idx="7317">
                  <c:v>40148</c:v>
                </c:pt>
                <c:pt idx="7318">
                  <c:v>40149</c:v>
                </c:pt>
                <c:pt idx="7319">
                  <c:v>40150</c:v>
                </c:pt>
                <c:pt idx="7320">
                  <c:v>40151</c:v>
                </c:pt>
                <c:pt idx="7321">
                  <c:v>40152</c:v>
                </c:pt>
                <c:pt idx="7322">
                  <c:v>40153</c:v>
                </c:pt>
                <c:pt idx="7323">
                  <c:v>40154</c:v>
                </c:pt>
                <c:pt idx="7324">
                  <c:v>40155</c:v>
                </c:pt>
                <c:pt idx="7325">
                  <c:v>40156</c:v>
                </c:pt>
                <c:pt idx="7326">
                  <c:v>40157</c:v>
                </c:pt>
                <c:pt idx="7327">
                  <c:v>40158</c:v>
                </c:pt>
                <c:pt idx="7328">
                  <c:v>40159</c:v>
                </c:pt>
                <c:pt idx="7329">
                  <c:v>40160</c:v>
                </c:pt>
                <c:pt idx="7330">
                  <c:v>40161</c:v>
                </c:pt>
                <c:pt idx="7331">
                  <c:v>40162</c:v>
                </c:pt>
                <c:pt idx="7332">
                  <c:v>40163</c:v>
                </c:pt>
                <c:pt idx="7333">
                  <c:v>40164</c:v>
                </c:pt>
                <c:pt idx="7334">
                  <c:v>40165</c:v>
                </c:pt>
                <c:pt idx="7335">
                  <c:v>40166</c:v>
                </c:pt>
                <c:pt idx="7336">
                  <c:v>40167</c:v>
                </c:pt>
                <c:pt idx="7337">
                  <c:v>40168</c:v>
                </c:pt>
                <c:pt idx="7338">
                  <c:v>40169</c:v>
                </c:pt>
                <c:pt idx="7339">
                  <c:v>40170</c:v>
                </c:pt>
                <c:pt idx="7340">
                  <c:v>40171</c:v>
                </c:pt>
                <c:pt idx="7341">
                  <c:v>40172</c:v>
                </c:pt>
                <c:pt idx="7342">
                  <c:v>40173</c:v>
                </c:pt>
                <c:pt idx="7343">
                  <c:v>40174</c:v>
                </c:pt>
                <c:pt idx="7344">
                  <c:v>40175</c:v>
                </c:pt>
                <c:pt idx="7345">
                  <c:v>40176</c:v>
                </c:pt>
                <c:pt idx="7346">
                  <c:v>40177</c:v>
                </c:pt>
                <c:pt idx="7347">
                  <c:v>40178</c:v>
                </c:pt>
                <c:pt idx="7348">
                  <c:v>40179</c:v>
                </c:pt>
                <c:pt idx="7349">
                  <c:v>40180</c:v>
                </c:pt>
                <c:pt idx="7350">
                  <c:v>40181</c:v>
                </c:pt>
                <c:pt idx="7351">
                  <c:v>40182</c:v>
                </c:pt>
                <c:pt idx="7352">
                  <c:v>40183</c:v>
                </c:pt>
                <c:pt idx="7353">
                  <c:v>40184</c:v>
                </c:pt>
                <c:pt idx="7354">
                  <c:v>40185</c:v>
                </c:pt>
                <c:pt idx="7355">
                  <c:v>40186</c:v>
                </c:pt>
                <c:pt idx="7356">
                  <c:v>40187</c:v>
                </c:pt>
                <c:pt idx="7357">
                  <c:v>40188</c:v>
                </c:pt>
                <c:pt idx="7358">
                  <c:v>40189</c:v>
                </c:pt>
                <c:pt idx="7359">
                  <c:v>40190</c:v>
                </c:pt>
                <c:pt idx="7360">
                  <c:v>40191</c:v>
                </c:pt>
                <c:pt idx="7361">
                  <c:v>40192</c:v>
                </c:pt>
                <c:pt idx="7362">
                  <c:v>40193</c:v>
                </c:pt>
                <c:pt idx="7363">
                  <c:v>40194</c:v>
                </c:pt>
                <c:pt idx="7364">
                  <c:v>40195</c:v>
                </c:pt>
                <c:pt idx="7365">
                  <c:v>40196</c:v>
                </c:pt>
                <c:pt idx="7366">
                  <c:v>40197</c:v>
                </c:pt>
                <c:pt idx="7367">
                  <c:v>40198</c:v>
                </c:pt>
                <c:pt idx="7368">
                  <c:v>40199</c:v>
                </c:pt>
                <c:pt idx="7369">
                  <c:v>40200</c:v>
                </c:pt>
                <c:pt idx="7370">
                  <c:v>40201</c:v>
                </c:pt>
                <c:pt idx="7371">
                  <c:v>40202</c:v>
                </c:pt>
                <c:pt idx="7372">
                  <c:v>40203</c:v>
                </c:pt>
                <c:pt idx="7373">
                  <c:v>40204</c:v>
                </c:pt>
                <c:pt idx="7374">
                  <c:v>40205</c:v>
                </c:pt>
                <c:pt idx="7375">
                  <c:v>40206</c:v>
                </c:pt>
                <c:pt idx="7376">
                  <c:v>40207</c:v>
                </c:pt>
                <c:pt idx="7377">
                  <c:v>40208</c:v>
                </c:pt>
                <c:pt idx="7378">
                  <c:v>40209</c:v>
                </c:pt>
                <c:pt idx="7379">
                  <c:v>40210</c:v>
                </c:pt>
                <c:pt idx="7380">
                  <c:v>40211</c:v>
                </c:pt>
                <c:pt idx="7381">
                  <c:v>40212</c:v>
                </c:pt>
                <c:pt idx="7382">
                  <c:v>40213</c:v>
                </c:pt>
                <c:pt idx="7383">
                  <c:v>40214</c:v>
                </c:pt>
                <c:pt idx="7384">
                  <c:v>40215</c:v>
                </c:pt>
                <c:pt idx="7385">
                  <c:v>40216</c:v>
                </c:pt>
                <c:pt idx="7386">
                  <c:v>40217</c:v>
                </c:pt>
                <c:pt idx="7387">
                  <c:v>40218</c:v>
                </c:pt>
                <c:pt idx="7388">
                  <c:v>40219</c:v>
                </c:pt>
                <c:pt idx="7389">
                  <c:v>40220</c:v>
                </c:pt>
                <c:pt idx="7390">
                  <c:v>40221</c:v>
                </c:pt>
                <c:pt idx="7391">
                  <c:v>40222</c:v>
                </c:pt>
                <c:pt idx="7392">
                  <c:v>40223</c:v>
                </c:pt>
                <c:pt idx="7393">
                  <c:v>40224</c:v>
                </c:pt>
                <c:pt idx="7394">
                  <c:v>40225</c:v>
                </c:pt>
                <c:pt idx="7395">
                  <c:v>40226</c:v>
                </c:pt>
                <c:pt idx="7396">
                  <c:v>40227</c:v>
                </c:pt>
                <c:pt idx="7397">
                  <c:v>40228</c:v>
                </c:pt>
                <c:pt idx="7398">
                  <c:v>40229</c:v>
                </c:pt>
                <c:pt idx="7399">
                  <c:v>40230</c:v>
                </c:pt>
                <c:pt idx="7400">
                  <c:v>40231</c:v>
                </c:pt>
                <c:pt idx="7401">
                  <c:v>40232</c:v>
                </c:pt>
                <c:pt idx="7402">
                  <c:v>40233</c:v>
                </c:pt>
                <c:pt idx="7403">
                  <c:v>40234</c:v>
                </c:pt>
                <c:pt idx="7404">
                  <c:v>40235</c:v>
                </c:pt>
                <c:pt idx="7405">
                  <c:v>40236</c:v>
                </c:pt>
                <c:pt idx="7406">
                  <c:v>40237</c:v>
                </c:pt>
                <c:pt idx="7407">
                  <c:v>40238</c:v>
                </c:pt>
                <c:pt idx="7408">
                  <c:v>40239</c:v>
                </c:pt>
                <c:pt idx="7409">
                  <c:v>40240</c:v>
                </c:pt>
                <c:pt idx="7410">
                  <c:v>40241</c:v>
                </c:pt>
                <c:pt idx="7411">
                  <c:v>40242</c:v>
                </c:pt>
                <c:pt idx="7412">
                  <c:v>40243</c:v>
                </c:pt>
                <c:pt idx="7413">
                  <c:v>40244</c:v>
                </c:pt>
                <c:pt idx="7414">
                  <c:v>40245</c:v>
                </c:pt>
                <c:pt idx="7415">
                  <c:v>40246</c:v>
                </c:pt>
                <c:pt idx="7416">
                  <c:v>40247</c:v>
                </c:pt>
                <c:pt idx="7417">
                  <c:v>40248</c:v>
                </c:pt>
                <c:pt idx="7418">
                  <c:v>40249</c:v>
                </c:pt>
                <c:pt idx="7419">
                  <c:v>40250</c:v>
                </c:pt>
                <c:pt idx="7420">
                  <c:v>40251</c:v>
                </c:pt>
                <c:pt idx="7421">
                  <c:v>40252</c:v>
                </c:pt>
                <c:pt idx="7422">
                  <c:v>40253</c:v>
                </c:pt>
                <c:pt idx="7423">
                  <c:v>40254</c:v>
                </c:pt>
                <c:pt idx="7424">
                  <c:v>40255</c:v>
                </c:pt>
                <c:pt idx="7425">
                  <c:v>40256</c:v>
                </c:pt>
                <c:pt idx="7426">
                  <c:v>40257</c:v>
                </c:pt>
                <c:pt idx="7427">
                  <c:v>40258</c:v>
                </c:pt>
                <c:pt idx="7428">
                  <c:v>40259</c:v>
                </c:pt>
                <c:pt idx="7429">
                  <c:v>40260</c:v>
                </c:pt>
                <c:pt idx="7430">
                  <c:v>40261</c:v>
                </c:pt>
                <c:pt idx="7431">
                  <c:v>40262</c:v>
                </c:pt>
                <c:pt idx="7432">
                  <c:v>40263</c:v>
                </c:pt>
                <c:pt idx="7433">
                  <c:v>40264</c:v>
                </c:pt>
                <c:pt idx="7434">
                  <c:v>40265</c:v>
                </c:pt>
                <c:pt idx="7435">
                  <c:v>40266</c:v>
                </c:pt>
                <c:pt idx="7436">
                  <c:v>40267</c:v>
                </c:pt>
                <c:pt idx="7437">
                  <c:v>40268</c:v>
                </c:pt>
                <c:pt idx="7438">
                  <c:v>40269</c:v>
                </c:pt>
                <c:pt idx="7439">
                  <c:v>40270</c:v>
                </c:pt>
                <c:pt idx="7440">
                  <c:v>40271</c:v>
                </c:pt>
                <c:pt idx="7441">
                  <c:v>40272</c:v>
                </c:pt>
                <c:pt idx="7442">
                  <c:v>40273</c:v>
                </c:pt>
                <c:pt idx="7443">
                  <c:v>40274</c:v>
                </c:pt>
                <c:pt idx="7444">
                  <c:v>40275</c:v>
                </c:pt>
                <c:pt idx="7445">
                  <c:v>40276</c:v>
                </c:pt>
                <c:pt idx="7446">
                  <c:v>40277</c:v>
                </c:pt>
                <c:pt idx="7447">
                  <c:v>40278</c:v>
                </c:pt>
                <c:pt idx="7448">
                  <c:v>40279</c:v>
                </c:pt>
                <c:pt idx="7449">
                  <c:v>40280</c:v>
                </c:pt>
                <c:pt idx="7450">
                  <c:v>40281</c:v>
                </c:pt>
                <c:pt idx="7451">
                  <c:v>40282</c:v>
                </c:pt>
                <c:pt idx="7452">
                  <c:v>40283</c:v>
                </c:pt>
                <c:pt idx="7453">
                  <c:v>40284</c:v>
                </c:pt>
                <c:pt idx="7454">
                  <c:v>40285</c:v>
                </c:pt>
                <c:pt idx="7455">
                  <c:v>40286</c:v>
                </c:pt>
                <c:pt idx="7456">
                  <c:v>40287</c:v>
                </c:pt>
                <c:pt idx="7457">
                  <c:v>40288</c:v>
                </c:pt>
                <c:pt idx="7458">
                  <c:v>40289</c:v>
                </c:pt>
                <c:pt idx="7459">
                  <c:v>40290</c:v>
                </c:pt>
                <c:pt idx="7460">
                  <c:v>40291</c:v>
                </c:pt>
                <c:pt idx="7461">
                  <c:v>40292</c:v>
                </c:pt>
                <c:pt idx="7462">
                  <c:v>40293</c:v>
                </c:pt>
                <c:pt idx="7463">
                  <c:v>40294</c:v>
                </c:pt>
                <c:pt idx="7464">
                  <c:v>40295</c:v>
                </c:pt>
                <c:pt idx="7465">
                  <c:v>40296</c:v>
                </c:pt>
                <c:pt idx="7466">
                  <c:v>40297</c:v>
                </c:pt>
                <c:pt idx="7467">
                  <c:v>40298</c:v>
                </c:pt>
                <c:pt idx="7468">
                  <c:v>40299</c:v>
                </c:pt>
                <c:pt idx="7469">
                  <c:v>40300</c:v>
                </c:pt>
                <c:pt idx="7470">
                  <c:v>40301</c:v>
                </c:pt>
                <c:pt idx="7471">
                  <c:v>40302</c:v>
                </c:pt>
                <c:pt idx="7472">
                  <c:v>40303</c:v>
                </c:pt>
                <c:pt idx="7473">
                  <c:v>40304</c:v>
                </c:pt>
                <c:pt idx="7474">
                  <c:v>40305</c:v>
                </c:pt>
                <c:pt idx="7475">
                  <c:v>40306</c:v>
                </c:pt>
                <c:pt idx="7476">
                  <c:v>40307</c:v>
                </c:pt>
                <c:pt idx="7477">
                  <c:v>40308</c:v>
                </c:pt>
                <c:pt idx="7478">
                  <c:v>40309</c:v>
                </c:pt>
                <c:pt idx="7479">
                  <c:v>40310</c:v>
                </c:pt>
                <c:pt idx="7480">
                  <c:v>40311</c:v>
                </c:pt>
                <c:pt idx="7481">
                  <c:v>40312</c:v>
                </c:pt>
                <c:pt idx="7482">
                  <c:v>40313</c:v>
                </c:pt>
                <c:pt idx="7483">
                  <c:v>40314</c:v>
                </c:pt>
                <c:pt idx="7484">
                  <c:v>40315</c:v>
                </c:pt>
                <c:pt idx="7485">
                  <c:v>40316</c:v>
                </c:pt>
                <c:pt idx="7486">
                  <c:v>40317</c:v>
                </c:pt>
                <c:pt idx="7487">
                  <c:v>40318</c:v>
                </c:pt>
                <c:pt idx="7488">
                  <c:v>40319</c:v>
                </c:pt>
                <c:pt idx="7489">
                  <c:v>40320</c:v>
                </c:pt>
                <c:pt idx="7490">
                  <c:v>40321</c:v>
                </c:pt>
                <c:pt idx="7491">
                  <c:v>40322</c:v>
                </c:pt>
                <c:pt idx="7492">
                  <c:v>40323</c:v>
                </c:pt>
                <c:pt idx="7493">
                  <c:v>40324</c:v>
                </c:pt>
                <c:pt idx="7494">
                  <c:v>40325</c:v>
                </c:pt>
                <c:pt idx="7495">
                  <c:v>40326</c:v>
                </c:pt>
                <c:pt idx="7496">
                  <c:v>40327</c:v>
                </c:pt>
                <c:pt idx="7497">
                  <c:v>40328</c:v>
                </c:pt>
                <c:pt idx="7498">
                  <c:v>40329</c:v>
                </c:pt>
                <c:pt idx="7499">
                  <c:v>40330</c:v>
                </c:pt>
                <c:pt idx="7500">
                  <c:v>40331</c:v>
                </c:pt>
                <c:pt idx="7501">
                  <c:v>40332</c:v>
                </c:pt>
                <c:pt idx="7502">
                  <c:v>40333</c:v>
                </c:pt>
                <c:pt idx="7503">
                  <c:v>40334</c:v>
                </c:pt>
                <c:pt idx="7504">
                  <c:v>40335</c:v>
                </c:pt>
                <c:pt idx="7505">
                  <c:v>40336</c:v>
                </c:pt>
                <c:pt idx="7506">
                  <c:v>40337</c:v>
                </c:pt>
                <c:pt idx="7507">
                  <c:v>40338</c:v>
                </c:pt>
                <c:pt idx="7508">
                  <c:v>40339</c:v>
                </c:pt>
                <c:pt idx="7509">
                  <c:v>40340</c:v>
                </c:pt>
                <c:pt idx="7510">
                  <c:v>40341</c:v>
                </c:pt>
                <c:pt idx="7511">
                  <c:v>40342</c:v>
                </c:pt>
                <c:pt idx="7512">
                  <c:v>40343</c:v>
                </c:pt>
                <c:pt idx="7513">
                  <c:v>40344</c:v>
                </c:pt>
                <c:pt idx="7514">
                  <c:v>40345</c:v>
                </c:pt>
                <c:pt idx="7515">
                  <c:v>40346</c:v>
                </c:pt>
                <c:pt idx="7516">
                  <c:v>40347</c:v>
                </c:pt>
                <c:pt idx="7517">
                  <c:v>40348</c:v>
                </c:pt>
                <c:pt idx="7518">
                  <c:v>40349</c:v>
                </c:pt>
                <c:pt idx="7519">
                  <c:v>40350</c:v>
                </c:pt>
                <c:pt idx="7520">
                  <c:v>40351</c:v>
                </c:pt>
                <c:pt idx="7521">
                  <c:v>40352</c:v>
                </c:pt>
                <c:pt idx="7522">
                  <c:v>40353</c:v>
                </c:pt>
                <c:pt idx="7523">
                  <c:v>40354</c:v>
                </c:pt>
                <c:pt idx="7524">
                  <c:v>40355</c:v>
                </c:pt>
                <c:pt idx="7525">
                  <c:v>40356</c:v>
                </c:pt>
                <c:pt idx="7526">
                  <c:v>40357</c:v>
                </c:pt>
                <c:pt idx="7527">
                  <c:v>40358</c:v>
                </c:pt>
                <c:pt idx="7528">
                  <c:v>40359</c:v>
                </c:pt>
                <c:pt idx="7529">
                  <c:v>40360</c:v>
                </c:pt>
                <c:pt idx="7530">
                  <c:v>40361</c:v>
                </c:pt>
                <c:pt idx="7531">
                  <c:v>40362</c:v>
                </c:pt>
                <c:pt idx="7532">
                  <c:v>40363</c:v>
                </c:pt>
                <c:pt idx="7533">
                  <c:v>40364</c:v>
                </c:pt>
                <c:pt idx="7534">
                  <c:v>40365</c:v>
                </c:pt>
                <c:pt idx="7535">
                  <c:v>40366</c:v>
                </c:pt>
                <c:pt idx="7536">
                  <c:v>40367</c:v>
                </c:pt>
                <c:pt idx="7537">
                  <c:v>40368</c:v>
                </c:pt>
                <c:pt idx="7538">
                  <c:v>40369</c:v>
                </c:pt>
                <c:pt idx="7539">
                  <c:v>40370</c:v>
                </c:pt>
                <c:pt idx="7540">
                  <c:v>40371</c:v>
                </c:pt>
                <c:pt idx="7541">
                  <c:v>40372</c:v>
                </c:pt>
                <c:pt idx="7542">
                  <c:v>40373</c:v>
                </c:pt>
                <c:pt idx="7543">
                  <c:v>40374</c:v>
                </c:pt>
                <c:pt idx="7544">
                  <c:v>40375</c:v>
                </c:pt>
                <c:pt idx="7545">
                  <c:v>40376</c:v>
                </c:pt>
                <c:pt idx="7546">
                  <c:v>40377</c:v>
                </c:pt>
                <c:pt idx="7547">
                  <c:v>40378</c:v>
                </c:pt>
                <c:pt idx="7548">
                  <c:v>40379</c:v>
                </c:pt>
                <c:pt idx="7549">
                  <c:v>40380</c:v>
                </c:pt>
                <c:pt idx="7550">
                  <c:v>40381</c:v>
                </c:pt>
                <c:pt idx="7551">
                  <c:v>40382</c:v>
                </c:pt>
                <c:pt idx="7552">
                  <c:v>40383</c:v>
                </c:pt>
                <c:pt idx="7553">
                  <c:v>40384</c:v>
                </c:pt>
                <c:pt idx="7554">
                  <c:v>40385</c:v>
                </c:pt>
                <c:pt idx="7555">
                  <c:v>40386</c:v>
                </c:pt>
                <c:pt idx="7556">
                  <c:v>40387</c:v>
                </c:pt>
                <c:pt idx="7557">
                  <c:v>40388</c:v>
                </c:pt>
                <c:pt idx="7558">
                  <c:v>40389</c:v>
                </c:pt>
                <c:pt idx="7559">
                  <c:v>40390</c:v>
                </c:pt>
                <c:pt idx="7560">
                  <c:v>40391</c:v>
                </c:pt>
                <c:pt idx="7561">
                  <c:v>40392</c:v>
                </c:pt>
                <c:pt idx="7562">
                  <c:v>40393</c:v>
                </c:pt>
                <c:pt idx="7563">
                  <c:v>40394</c:v>
                </c:pt>
                <c:pt idx="7564">
                  <c:v>40395</c:v>
                </c:pt>
                <c:pt idx="7565">
                  <c:v>40396</c:v>
                </c:pt>
                <c:pt idx="7566">
                  <c:v>40397</c:v>
                </c:pt>
                <c:pt idx="7567">
                  <c:v>40398</c:v>
                </c:pt>
                <c:pt idx="7568">
                  <c:v>40399</c:v>
                </c:pt>
                <c:pt idx="7569">
                  <c:v>40400</c:v>
                </c:pt>
                <c:pt idx="7570">
                  <c:v>40401</c:v>
                </c:pt>
                <c:pt idx="7571">
                  <c:v>40402</c:v>
                </c:pt>
                <c:pt idx="7572">
                  <c:v>40403</c:v>
                </c:pt>
                <c:pt idx="7573">
                  <c:v>40404</c:v>
                </c:pt>
                <c:pt idx="7574">
                  <c:v>40405</c:v>
                </c:pt>
                <c:pt idx="7575">
                  <c:v>40406</c:v>
                </c:pt>
                <c:pt idx="7576">
                  <c:v>40407</c:v>
                </c:pt>
                <c:pt idx="7577">
                  <c:v>40408</c:v>
                </c:pt>
                <c:pt idx="7578">
                  <c:v>40409</c:v>
                </c:pt>
                <c:pt idx="7579">
                  <c:v>40410</c:v>
                </c:pt>
                <c:pt idx="7580">
                  <c:v>40411</c:v>
                </c:pt>
                <c:pt idx="7581">
                  <c:v>40412</c:v>
                </c:pt>
                <c:pt idx="7582">
                  <c:v>40413</c:v>
                </c:pt>
                <c:pt idx="7583">
                  <c:v>40414</c:v>
                </c:pt>
                <c:pt idx="7584">
                  <c:v>40415</c:v>
                </c:pt>
                <c:pt idx="7585">
                  <c:v>40416</c:v>
                </c:pt>
                <c:pt idx="7586">
                  <c:v>40417</c:v>
                </c:pt>
                <c:pt idx="7587">
                  <c:v>40418</c:v>
                </c:pt>
                <c:pt idx="7588">
                  <c:v>40419</c:v>
                </c:pt>
                <c:pt idx="7589">
                  <c:v>40420</c:v>
                </c:pt>
                <c:pt idx="7590">
                  <c:v>40421</c:v>
                </c:pt>
                <c:pt idx="7591">
                  <c:v>40422</c:v>
                </c:pt>
                <c:pt idx="7592">
                  <c:v>40423</c:v>
                </c:pt>
                <c:pt idx="7593">
                  <c:v>40424</c:v>
                </c:pt>
                <c:pt idx="7594">
                  <c:v>40425</c:v>
                </c:pt>
                <c:pt idx="7595">
                  <c:v>40426</c:v>
                </c:pt>
                <c:pt idx="7596">
                  <c:v>40427</c:v>
                </c:pt>
                <c:pt idx="7597">
                  <c:v>40428</c:v>
                </c:pt>
                <c:pt idx="7598">
                  <c:v>40429</c:v>
                </c:pt>
                <c:pt idx="7599">
                  <c:v>40430</c:v>
                </c:pt>
                <c:pt idx="7600">
                  <c:v>40431</c:v>
                </c:pt>
                <c:pt idx="7601">
                  <c:v>40432</c:v>
                </c:pt>
                <c:pt idx="7602">
                  <c:v>40433</c:v>
                </c:pt>
                <c:pt idx="7603">
                  <c:v>40434</c:v>
                </c:pt>
                <c:pt idx="7604">
                  <c:v>40435</c:v>
                </c:pt>
                <c:pt idx="7605">
                  <c:v>40436</c:v>
                </c:pt>
                <c:pt idx="7606">
                  <c:v>40437</c:v>
                </c:pt>
                <c:pt idx="7607">
                  <c:v>40438</c:v>
                </c:pt>
                <c:pt idx="7608">
                  <c:v>40439</c:v>
                </c:pt>
                <c:pt idx="7609">
                  <c:v>40440</c:v>
                </c:pt>
                <c:pt idx="7610">
                  <c:v>40441</c:v>
                </c:pt>
                <c:pt idx="7611">
                  <c:v>40442</c:v>
                </c:pt>
                <c:pt idx="7612">
                  <c:v>40443</c:v>
                </c:pt>
                <c:pt idx="7613">
                  <c:v>40444</c:v>
                </c:pt>
                <c:pt idx="7614">
                  <c:v>40445</c:v>
                </c:pt>
                <c:pt idx="7615">
                  <c:v>40446</c:v>
                </c:pt>
                <c:pt idx="7616">
                  <c:v>40447</c:v>
                </c:pt>
                <c:pt idx="7617">
                  <c:v>40448</c:v>
                </c:pt>
                <c:pt idx="7618">
                  <c:v>40449</c:v>
                </c:pt>
                <c:pt idx="7619">
                  <c:v>40450</c:v>
                </c:pt>
                <c:pt idx="7620">
                  <c:v>40451</c:v>
                </c:pt>
                <c:pt idx="7621">
                  <c:v>40452</c:v>
                </c:pt>
                <c:pt idx="7622">
                  <c:v>40453</c:v>
                </c:pt>
                <c:pt idx="7623">
                  <c:v>40454</c:v>
                </c:pt>
                <c:pt idx="7624">
                  <c:v>40455</c:v>
                </c:pt>
                <c:pt idx="7625">
                  <c:v>40456</c:v>
                </c:pt>
                <c:pt idx="7626">
                  <c:v>40457</c:v>
                </c:pt>
                <c:pt idx="7627">
                  <c:v>40458</c:v>
                </c:pt>
                <c:pt idx="7628">
                  <c:v>40459</c:v>
                </c:pt>
                <c:pt idx="7629">
                  <c:v>40460</c:v>
                </c:pt>
                <c:pt idx="7630">
                  <c:v>40461</c:v>
                </c:pt>
                <c:pt idx="7631">
                  <c:v>40462</c:v>
                </c:pt>
                <c:pt idx="7632">
                  <c:v>40463</c:v>
                </c:pt>
                <c:pt idx="7633">
                  <c:v>40464</c:v>
                </c:pt>
                <c:pt idx="7634">
                  <c:v>40465</c:v>
                </c:pt>
                <c:pt idx="7635">
                  <c:v>40466</c:v>
                </c:pt>
                <c:pt idx="7636">
                  <c:v>40467</c:v>
                </c:pt>
                <c:pt idx="7637">
                  <c:v>40468</c:v>
                </c:pt>
                <c:pt idx="7638">
                  <c:v>40469</c:v>
                </c:pt>
                <c:pt idx="7639">
                  <c:v>40470</c:v>
                </c:pt>
                <c:pt idx="7640">
                  <c:v>40471</c:v>
                </c:pt>
                <c:pt idx="7641">
                  <c:v>40472</c:v>
                </c:pt>
                <c:pt idx="7642">
                  <c:v>40473</c:v>
                </c:pt>
                <c:pt idx="7643">
                  <c:v>40474</c:v>
                </c:pt>
                <c:pt idx="7644">
                  <c:v>40475</c:v>
                </c:pt>
                <c:pt idx="7645">
                  <c:v>40476</c:v>
                </c:pt>
                <c:pt idx="7646">
                  <c:v>40477</c:v>
                </c:pt>
                <c:pt idx="7647">
                  <c:v>40478</c:v>
                </c:pt>
                <c:pt idx="7648">
                  <c:v>40479</c:v>
                </c:pt>
                <c:pt idx="7649">
                  <c:v>40480</c:v>
                </c:pt>
                <c:pt idx="7650">
                  <c:v>40481</c:v>
                </c:pt>
                <c:pt idx="7651">
                  <c:v>40482</c:v>
                </c:pt>
                <c:pt idx="7652">
                  <c:v>40483</c:v>
                </c:pt>
                <c:pt idx="7653">
                  <c:v>40484</c:v>
                </c:pt>
                <c:pt idx="7654">
                  <c:v>40485</c:v>
                </c:pt>
                <c:pt idx="7655">
                  <c:v>40486</c:v>
                </c:pt>
                <c:pt idx="7656">
                  <c:v>40487</c:v>
                </c:pt>
                <c:pt idx="7657">
                  <c:v>40488</c:v>
                </c:pt>
                <c:pt idx="7658">
                  <c:v>40489</c:v>
                </c:pt>
                <c:pt idx="7659">
                  <c:v>40490</c:v>
                </c:pt>
                <c:pt idx="7660">
                  <c:v>40491</c:v>
                </c:pt>
                <c:pt idx="7661">
                  <c:v>40492</c:v>
                </c:pt>
                <c:pt idx="7662">
                  <c:v>40493</c:v>
                </c:pt>
                <c:pt idx="7663">
                  <c:v>40494</c:v>
                </c:pt>
                <c:pt idx="7664">
                  <c:v>40495</c:v>
                </c:pt>
                <c:pt idx="7665">
                  <c:v>40496</c:v>
                </c:pt>
                <c:pt idx="7666">
                  <c:v>40497</c:v>
                </c:pt>
                <c:pt idx="7667">
                  <c:v>40498</c:v>
                </c:pt>
                <c:pt idx="7668">
                  <c:v>40499</c:v>
                </c:pt>
                <c:pt idx="7669">
                  <c:v>40500</c:v>
                </c:pt>
                <c:pt idx="7670">
                  <c:v>40501</c:v>
                </c:pt>
                <c:pt idx="7671">
                  <c:v>40502</c:v>
                </c:pt>
                <c:pt idx="7672">
                  <c:v>40503</c:v>
                </c:pt>
                <c:pt idx="7673">
                  <c:v>40504</c:v>
                </c:pt>
                <c:pt idx="7674">
                  <c:v>40505</c:v>
                </c:pt>
                <c:pt idx="7675">
                  <c:v>40506</c:v>
                </c:pt>
                <c:pt idx="7676">
                  <c:v>40507</c:v>
                </c:pt>
                <c:pt idx="7677">
                  <c:v>40508</c:v>
                </c:pt>
                <c:pt idx="7678">
                  <c:v>40509</c:v>
                </c:pt>
                <c:pt idx="7679">
                  <c:v>40510</c:v>
                </c:pt>
                <c:pt idx="7680">
                  <c:v>40511</c:v>
                </c:pt>
                <c:pt idx="7681">
                  <c:v>40512</c:v>
                </c:pt>
                <c:pt idx="7682">
                  <c:v>40513</c:v>
                </c:pt>
                <c:pt idx="7683">
                  <c:v>40514</c:v>
                </c:pt>
                <c:pt idx="7684">
                  <c:v>40515</c:v>
                </c:pt>
                <c:pt idx="7685">
                  <c:v>40516</c:v>
                </c:pt>
                <c:pt idx="7686">
                  <c:v>40517</c:v>
                </c:pt>
                <c:pt idx="7687">
                  <c:v>40518</c:v>
                </c:pt>
                <c:pt idx="7688">
                  <c:v>40519</c:v>
                </c:pt>
                <c:pt idx="7689">
                  <c:v>40520</c:v>
                </c:pt>
                <c:pt idx="7690">
                  <c:v>40521</c:v>
                </c:pt>
                <c:pt idx="7691">
                  <c:v>40522</c:v>
                </c:pt>
                <c:pt idx="7692">
                  <c:v>40523</c:v>
                </c:pt>
                <c:pt idx="7693">
                  <c:v>40524</c:v>
                </c:pt>
                <c:pt idx="7694">
                  <c:v>40525</c:v>
                </c:pt>
                <c:pt idx="7695">
                  <c:v>40526</c:v>
                </c:pt>
                <c:pt idx="7696">
                  <c:v>40527</c:v>
                </c:pt>
                <c:pt idx="7697">
                  <c:v>40528</c:v>
                </c:pt>
                <c:pt idx="7698">
                  <c:v>40529</c:v>
                </c:pt>
                <c:pt idx="7699">
                  <c:v>40530</c:v>
                </c:pt>
                <c:pt idx="7700">
                  <c:v>40531</c:v>
                </c:pt>
                <c:pt idx="7701">
                  <c:v>40532</c:v>
                </c:pt>
                <c:pt idx="7702">
                  <c:v>40533</c:v>
                </c:pt>
                <c:pt idx="7703">
                  <c:v>40534</c:v>
                </c:pt>
                <c:pt idx="7704">
                  <c:v>40535</c:v>
                </c:pt>
                <c:pt idx="7705">
                  <c:v>40536</c:v>
                </c:pt>
                <c:pt idx="7706">
                  <c:v>40537</c:v>
                </c:pt>
                <c:pt idx="7707">
                  <c:v>40538</c:v>
                </c:pt>
                <c:pt idx="7708">
                  <c:v>40539</c:v>
                </c:pt>
                <c:pt idx="7709">
                  <c:v>40540</c:v>
                </c:pt>
                <c:pt idx="7710">
                  <c:v>40541</c:v>
                </c:pt>
                <c:pt idx="7711">
                  <c:v>40542</c:v>
                </c:pt>
                <c:pt idx="7712">
                  <c:v>40543</c:v>
                </c:pt>
                <c:pt idx="7713">
                  <c:v>40544</c:v>
                </c:pt>
                <c:pt idx="7714">
                  <c:v>40545</c:v>
                </c:pt>
                <c:pt idx="7715">
                  <c:v>40546</c:v>
                </c:pt>
                <c:pt idx="7716">
                  <c:v>40547</c:v>
                </c:pt>
                <c:pt idx="7717">
                  <c:v>40548</c:v>
                </c:pt>
                <c:pt idx="7718">
                  <c:v>40549</c:v>
                </c:pt>
                <c:pt idx="7719">
                  <c:v>40550</c:v>
                </c:pt>
                <c:pt idx="7720">
                  <c:v>40551</c:v>
                </c:pt>
                <c:pt idx="7721">
                  <c:v>40552</c:v>
                </c:pt>
                <c:pt idx="7722">
                  <c:v>40553</c:v>
                </c:pt>
                <c:pt idx="7723">
                  <c:v>40554</c:v>
                </c:pt>
                <c:pt idx="7724">
                  <c:v>40555</c:v>
                </c:pt>
                <c:pt idx="7725">
                  <c:v>40556</c:v>
                </c:pt>
                <c:pt idx="7726">
                  <c:v>40557</c:v>
                </c:pt>
                <c:pt idx="7727">
                  <c:v>40558</c:v>
                </c:pt>
                <c:pt idx="7728">
                  <c:v>40559</c:v>
                </c:pt>
                <c:pt idx="7729">
                  <c:v>40560</c:v>
                </c:pt>
                <c:pt idx="7730">
                  <c:v>40561</c:v>
                </c:pt>
                <c:pt idx="7731">
                  <c:v>40562</c:v>
                </c:pt>
                <c:pt idx="7732">
                  <c:v>40563</c:v>
                </c:pt>
                <c:pt idx="7733">
                  <c:v>40564</c:v>
                </c:pt>
                <c:pt idx="7734">
                  <c:v>40565</c:v>
                </c:pt>
                <c:pt idx="7735">
                  <c:v>40566</c:v>
                </c:pt>
                <c:pt idx="7736">
                  <c:v>40571</c:v>
                </c:pt>
                <c:pt idx="7737">
                  <c:v>40572</c:v>
                </c:pt>
                <c:pt idx="7738">
                  <c:v>40573</c:v>
                </c:pt>
                <c:pt idx="7739">
                  <c:v>40574</c:v>
                </c:pt>
                <c:pt idx="7740">
                  <c:v>40575</c:v>
                </c:pt>
                <c:pt idx="7741">
                  <c:v>40576</c:v>
                </c:pt>
                <c:pt idx="7742">
                  <c:v>40577</c:v>
                </c:pt>
                <c:pt idx="7743">
                  <c:v>40578</c:v>
                </c:pt>
                <c:pt idx="7744">
                  <c:v>40579</c:v>
                </c:pt>
                <c:pt idx="7745">
                  <c:v>40580</c:v>
                </c:pt>
                <c:pt idx="7746">
                  <c:v>40581</c:v>
                </c:pt>
                <c:pt idx="7747">
                  <c:v>40582</c:v>
                </c:pt>
                <c:pt idx="7748">
                  <c:v>40583</c:v>
                </c:pt>
                <c:pt idx="7749">
                  <c:v>40584</c:v>
                </c:pt>
                <c:pt idx="7750">
                  <c:v>40585</c:v>
                </c:pt>
                <c:pt idx="7751">
                  <c:v>40586</c:v>
                </c:pt>
                <c:pt idx="7752">
                  <c:v>40587</c:v>
                </c:pt>
                <c:pt idx="7753">
                  <c:v>40588</c:v>
                </c:pt>
                <c:pt idx="7754">
                  <c:v>40589</c:v>
                </c:pt>
                <c:pt idx="7755">
                  <c:v>40590</c:v>
                </c:pt>
                <c:pt idx="7756">
                  <c:v>40591</c:v>
                </c:pt>
                <c:pt idx="7757">
                  <c:v>40592</c:v>
                </c:pt>
                <c:pt idx="7758">
                  <c:v>40593</c:v>
                </c:pt>
                <c:pt idx="7759">
                  <c:v>40594</c:v>
                </c:pt>
                <c:pt idx="7760">
                  <c:v>40595</c:v>
                </c:pt>
                <c:pt idx="7761">
                  <c:v>40596</c:v>
                </c:pt>
                <c:pt idx="7762">
                  <c:v>40597</c:v>
                </c:pt>
                <c:pt idx="7763">
                  <c:v>40598</c:v>
                </c:pt>
                <c:pt idx="7764">
                  <c:v>40599</c:v>
                </c:pt>
                <c:pt idx="7765">
                  <c:v>40600</c:v>
                </c:pt>
                <c:pt idx="7766">
                  <c:v>40601</c:v>
                </c:pt>
                <c:pt idx="7767">
                  <c:v>40602</c:v>
                </c:pt>
                <c:pt idx="7768">
                  <c:v>40603</c:v>
                </c:pt>
                <c:pt idx="7769">
                  <c:v>40604</c:v>
                </c:pt>
                <c:pt idx="7770">
                  <c:v>40605</c:v>
                </c:pt>
                <c:pt idx="7771">
                  <c:v>40606</c:v>
                </c:pt>
                <c:pt idx="7772">
                  <c:v>40607</c:v>
                </c:pt>
                <c:pt idx="7773">
                  <c:v>40608</c:v>
                </c:pt>
                <c:pt idx="7774">
                  <c:v>40609</c:v>
                </c:pt>
                <c:pt idx="7775">
                  <c:v>40610</c:v>
                </c:pt>
                <c:pt idx="7776">
                  <c:v>40611</c:v>
                </c:pt>
                <c:pt idx="7777">
                  <c:v>40612</c:v>
                </c:pt>
                <c:pt idx="7778">
                  <c:v>40613</c:v>
                </c:pt>
                <c:pt idx="7779">
                  <c:v>40614</c:v>
                </c:pt>
                <c:pt idx="7780">
                  <c:v>40615</c:v>
                </c:pt>
                <c:pt idx="7781">
                  <c:v>40616</c:v>
                </c:pt>
                <c:pt idx="7782">
                  <c:v>40617</c:v>
                </c:pt>
                <c:pt idx="7783">
                  <c:v>40618</c:v>
                </c:pt>
                <c:pt idx="7784">
                  <c:v>40619</c:v>
                </c:pt>
                <c:pt idx="7785">
                  <c:v>40620</c:v>
                </c:pt>
                <c:pt idx="7786">
                  <c:v>40621</c:v>
                </c:pt>
                <c:pt idx="7787">
                  <c:v>40622</c:v>
                </c:pt>
                <c:pt idx="7788">
                  <c:v>40623</c:v>
                </c:pt>
                <c:pt idx="7789">
                  <c:v>40624</c:v>
                </c:pt>
                <c:pt idx="7790">
                  <c:v>40625</c:v>
                </c:pt>
                <c:pt idx="7791">
                  <c:v>40626</c:v>
                </c:pt>
                <c:pt idx="7792">
                  <c:v>40627</c:v>
                </c:pt>
                <c:pt idx="7793">
                  <c:v>40628</c:v>
                </c:pt>
                <c:pt idx="7794">
                  <c:v>40629</c:v>
                </c:pt>
                <c:pt idx="7795">
                  <c:v>40630</c:v>
                </c:pt>
                <c:pt idx="7796">
                  <c:v>40631</c:v>
                </c:pt>
                <c:pt idx="7797">
                  <c:v>40632</c:v>
                </c:pt>
                <c:pt idx="7798">
                  <c:v>40633</c:v>
                </c:pt>
                <c:pt idx="7799">
                  <c:v>40634</c:v>
                </c:pt>
                <c:pt idx="7800">
                  <c:v>40635</c:v>
                </c:pt>
                <c:pt idx="7801">
                  <c:v>40636</c:v>
                </c:pt>
                <c:pt idx="7802">
                  <c:v>40637</c:v>
                </c:pt>
                <c:pt idx="7803">
                  <c:v>40638</c:v>
                </c:pt>
                <c:pt idx="7804">
                  <c:v>40639</c:v>
                </c:pt>
                <c:pt idx="7805">
                  <c:v>40640</c:v>
                </c:pt>
                <c:pt idx="7806">
                  <c:v>40641</c:v>
                </c:pt>
                <c:pt idx="7807">
                  <c:v>40642</c:v>
                </c:pt>
                <c:pt idx="7808">
                  <c:v>40643</c:v>
                </c:pt>
                <c:pt idx="7809">
                  <c:v>40644</c:v>
                </c:pt>
                <c:pt idx="7810">
                  <c:v>40645</c:v>
                </c:pt>
                <c:pt idx="7811">
                  <c:v>40646</c:v>
                </c:pt>
                <c:pt idx="7812">
                  <c:v>40647</c:v>
                </c:pt>
                <c:pt idx="7813">
                  <c:v>40648</c:v>
                </c:pt>
                <c:pt idx="7814">
                  <c:v>40649</c:v>
                </c:pt>
                <c:pt idx="7815">
                  <c:v>40650</c:v>
                </c:pt>
                <c:pt idx="7816">
                  <c:v>40651</c:v>
                </c:pt>
                <c:pt idx="7817">
                  <c:v>40652</c:v>
                </c:pt>
                <c:pt idx="7818">
                  <c:v>40653</c:v>
                </c:pt>
                <c:pt idx="7819">
                  <c:v>40654</c:v>
                </c:pt>
                <c:pt idx="7820">
                  <c:v>40655</c:v>
                </c:pt>
                <c:pt idx="7821">
                  <c:v>40656</c:v>
                </c:pt>
                <c:pt idx="7822">
                  <c:v>40657</c:v>
                </c:pt>
                <c:pt idx="7823">
                  <c:v>40658</c:v>
                </c:pt>
                <c:pt idx="7824">
                  <c:v>40659</c:v>
                </c:pt>
                <c:pt idx="7825">
                  <c:v>40660</c:v>
                </c:pt>
                <c:pt idx="7826">
                  <c:v>40661</c:v>
                </c:pt>
                <c:pt idx="7827">
                  <c:v>40662</c:v>
                </c:pt>
                <c:pt idx="7828">
                  <c:v>40663</c:v>
                </c:pt>
                <c:pt idx="7829">
                  <c:v>40664</c:v>
                </c:pt>
                <c:pt idx="7830">
                  <c:v>40665</c:v>
                </c:pt>
                <c:pt idx="7831">
                  <c:v>40666</c:v>
                </c:pt>
                <c:pt idx="7832">
                  <c:v>40667</c:v>
                </c:pt>
                <c:pt idx="7833">
                  <c:v>40668</c:v>
                </c:pt>
                <c:pt idx="7834">
                  <c:v>40669</c:v>
                </c:pt>
                <c:pt idx="7835">
                  <c:v>40670</c:v>
                </c:pt>
                <c:pt idx="7836">
                  <c:v>40671</c:v>
                </c:pt>
                <c:pt idx="7837">
                  <c:v>40672</c:v>
                </c:pt>
                <c:pt idx="7838">
                  <c:v>40673</c:v>
                </c:pt>
                <c:pt idx="7839">
                  <c:v>40674</c:v>
                </c:pt>
                <c:pt idx="7840">
                  <c:v>40675</c:v>
                </c:pt>
                <c:pt idx="7841">
                  <c:v>40676</c:v>
                </c:pt>
                <c:pt idx="7842">
                  <c:v>40677</c:v>
                </c:pt>
                <c:pt idx="7843">
                  <c:v>40678</c:v>
                </c:pt>
                <c:pt idx="7844">
                  <c:v>40679</c:v>
                </c:pt>
                <c:pt idx="7845">
                  <c:v>40680</c:v>
                </c:pt>
                <c:pt idx="7846">
                  <c:v>40681</c:v>
                </c:pt>
                <c:pt idx="7847">
                  <c:v>40682</c:v>
                </c:pt>
                <c:pt idx="7848">
                  <c:v>40683</c:v>
                </c:pt>
                <c:pt idx="7849">
                  <c:v>40684</c:v>
                </c:pt>
                <c:pt idx="7850">
                  <c:v>40685</c:v>
                </c:pt>
                <c:pt idx="7851">
                  <c:v>40686</c:v>
                </c:pt>
                <c:pt idx="7852">
                  <c:v>40687</c:v>
                </c:pt>
                <c:pt idx="7853">
                  <c:v>40688</c:v>
                </c:pt>
                <c:pt idx="7854">
                  <c:v>40689</c:v>
                </c:pt>
                <c:pt idx="7855">
                  <c:v>40690</c:v>
                </c:pt>
                <c:pt idx="7856">
                  <c:v>40691</c:v>
                </c:pt>
                <c:pt idx="7857">
                  <c:v>40692</c:v>
                </c:pt>
                <c:pt idx="7858">
                  <c:v>40693</c:v>
                </c:pt>
                <c:pt idx="7859">
                  <c:v>40694</c:v>
                </c:pt>
                <c:pt idx="7860">
                  <c:v>40695</c:v>
                </c:pt>
                <c:pt idx="7861">
                  <c:v>40696</c:v>
                </c:pt>
                <c:pt idx="7862">
                  <c:v>40697</c:v>
                </c:pt>
                <c:pt idx="7863">
                  <c:v>40698</c:v>
                </c:pt>
                <c:pt idx="7864">
                  <c:v>40699</c:v>
                </c:pt>
                <c:pt idx="7865">
                  <c:v>40700</c:v>
                </c:pt>
                <c:pt idx="7866">
                  <c:v>40701</c:v>
                </c:pt>
                <c:pt idx="7867">
                  <c:v>40702</c:v>
                </c:pt>
                <c:pt idx="7868">
                  <c:v>40703</c:v>
                </c:pt>
                <c:pt idx="7869">
                  <c:v>40704</c:v>
                </c:pt>
                <c:pt idx="7870">
                  <c:v>40705</c:v>
                </c:pt>
                <c:pt idx="7871">
                  <c:v>40706</c:v>
                </c:pt>
                <c:pt idx="7872">
                  <c:v>40707</c:v>
                </c:pt>
                <c:pt idx="7873">
                  <c:v>40708</c:v>
                </c:pt>
                <c:pt idx="7874">
                  <c:v>40709</c:v>
                </c:pt>
                <c:pt idx="7875">
                  <c:v>40710</c:v>
                </c:pt>
                <c:pt idx="7876">
                  <c:v>40711</c:v>
                </c:pt>
                <c:pt idx="7877">
                  <c:v>40712</c:v>
                </c:pt>
                <c:pt idx="7878">
                  <c:v>40713</c:v>
                </c:pt>
                <c:pt idx="7879">
                  <c:v>40714</c:v>
                </c:pt>
                <c:pt idx="7880">
                  <c:v>40715</c:v>
                </c:pt>
                <c:pt idx="7881">
                  <c:v>40716</c:v>
                </c:pt>
                <c:pt idx="7882">
                  <c:v>40717</c:v>
                </c:pt>
                <c:pt idx="7883">
                  <c:v>40718</c:v>
                </c:pt>
                <c:pt idx="7884">
                  <c:v>40719</c:v>
                </c:pt>
                <c:pt idx="7885">
                  <c:v>40720</c:v>
                </c:pt>
                <c:pt idx="7886">
                  <c:v>40721</c:v>
                </c:pt>
                <c:pt idx="7887">
                  <c:v>40722</c:v>
                </c:pt>
                <c:pt idx="7888">
                  <c:v>40723</c:v>
                </c:pt>
                <c:pt idx="7889">
                  <c:v>40724</c:v>
                </c:pt>
                <c:pt idx="7890">
                  <c:v>40725</c:v>
                </c:pt>
                <c:pt idx="7891">
                  <c:v>40726</c:v>
                </c:pt>
                <c:pt idx="7892">
                  <c:v>40727</c:v>
                </c:pt>
                <c:pt idx="7893">
                  <c:v>40728</c:v>
                </c:pt>
                <c:pt idx="7894">
                  <c:v>40729</c:v>
                </c:pt>
                <c:pt idx="7895">
                  <c:v>40730</c:v>
                </c:pt>
                <c:pt idx="7896">
                  <c:v>40731</c:v>
                </c:pt>
                <c:pt idx="7897">
                  <c:v>40732</c:v>
                </c:pt>
                <c:pt idx="7898">
                  <c:v>40733</c:v>
                </c:pt>
                <c:pt idx="7899">
                  <c:v>40734</c:v>
                </c:pt>
                <c:pt idx="7900">
                  <c:v>40735</c:v>
                </c:pt>
                <c:pt idx="7901">
                  <c:v>40736</c:v>
                </c:pt>
                <c:pt idx="7902">
                  <c:v>40737</c:v>
                </c:pt>
                <c:pt idx="7903">
                  <c:v>40738</c:v>
                </c:pt>
                <c:pt idx="7904">
                  <c:v>40739</c:v>
                </c:pt>
                <c:pt idx="7905">
                  <c:v>40740</c:v>
                </c:pt>
                <c:pt idx="7906">
                  <c:v>40741</c:v>
                </c:pt>
                <c:pt idx="7907">
                  <c:v>40742</c:v>
                </c:pt>
                <c:pt idx="7908">
                  <c:v>40743</c:v>
                </c:pt>
                <c:pt idx="7909">
                  <c:v>40744</c:v>
                </c:pt>
                <c:pt idx="7910">
                  <c:v>40745</c:v>
                </c:pt>
                <c:pt idx="7911">
                  <c:v>40746</c:v>
                </c:pt>
                <c:pt idx="7912">
                  <c:v>40747</c:v>
                </c:pt>
                <c:pt idx="7913">
                  <c:v>40748</c:v>
                </c:pt>
                <c:pt idx="7914">
                  <c:v>40749</c:v>
                </c:pt>
                <c:pt idx="7915">
                  <c:v>40750</c:v>
                </c:pt>
                <c:pt idx="7916">
                  <c:v>40751</c:v>
                </c:pt>
                <c:pt idx="7917">
                  <c:v>40752</c:v>
                </c:pt>
                <c:pt idx="7918">
                  <c:v>40753</c:v>
                </c:pt>
                <c:pt idx="7919">
                  <c:v>40754</c:v>
                </c:pt>
                <c:pt idx="7920">
                  <c:v>40755</c:v>
                </c:pt>
                <c:pt idx="7921">
                  <c:v>40756</c:v>
                </c:pt>
                <c:pt idx="7922">
                  <c:v>40757</c:v>
                </c:pt>
                <c:pt idx="7923">
                  <c:v>40758</c:v>
                </c:pt>
                <c:pt idx="7924">
                  <c:v>40759</c:v>
                </c:pt>
                <c:pt idx="7925">
                  <c:v>40760</c:v>
                </c:pt>
                <c:pt idx="7926">
                  <c:v>40761</c:v>
                </c:pt>
                <c:pt idx="7927">
                  <c:v>40762</c:v>
                </c:pt>
                <c:pt idx="7928">
                  <c:v>40763</c:v>
                </c:pt>
                <c:pt idx="7929">
                  <c:v>40764</c:v>
                </c:pt>
                <c:pt idx="7930">
                  <c:v>40765</c:v>
                </c:pt>
                <c:pt idx="7931">
                  <c:v>40766</c:v>
                </c:pt>
                <c:pt idx="7932">
                  <c:v>40767</c:v>
                </c:pt>
                <c:pt idx="7933">
                  <c:v>40768</c:v>
                </c:pt>
                <c:pt idx="7934">
                  <c:v>40769</c:v>
                </c:pt>
                <c:pt idx="7935">
                  <c:v>40770</c:v>
                </c:pt>
                <c:pt idx="7936">
                  <c:v>40771</c:v>
                </c:pt>
                <c:pt idx="7937">
                  <c:v>40772</c:v>
                </c:pt>
                <c:pt idx="7938">
                  <c:v>40773</c:v>
                </c:pt>
                <c:pt idx="7939">
                  <c:v>40774</c:v>
                </c:pt>
                <c:pt idx="7940">
                  <c:v>40775</c:v>
                </c:pt>
                <c:pt idx="7941">
                  <c:v>40776</c:v>
                </c:pt>
                <c:pt idx="7942">
                  <c:v>40777</c:v>
                </c:pt>
                <c:pt idx="7943">
                  <c:v>40778</c:v>
                </c:pt>
                <c:pt idx="7944">
                  <c:v>40779</c:v>
                </c:pt>
                <c:pt idx="7945">
                  <c:v>40780</c:v>
                </c:pt>
                <c:pt idx="7946">
                  <c:v>40781</c:v>
                </c:pt>
                <c:pt idx="7947">
                  <c:v>40782</c:v>
                </c:pt>
                <c:pt idx="7948">
                  <c:v>40783</c:v>
                </c:pt>
                <c:pt idx="7949">
                  <c:v>40784</c:v>
                </c:pt>
                <c:pt idx="7950">
                  <c:v>40785</c:v>
                </c:pt>
                <c:pt idx="7951">
                  <c:v>40786</c:v>
                </c:pt>
                <c:pt idx="7952">
                  <c:v>40787</c:v>
                </c:pt>
                <c:pt idx="7953">
                  <c:v>40788</c:v>
                </c:pt>
                <c:pt idx="7954">
                  <c:v>40789</c:v>
                </c:pt>
                <c:pt idx="7955">
                  <c:v>40790</c:v>
                </c:pt>
                <c:pt idx="7956">
                  <c:v>40791</c:v>
                </c:pt>
                <c:pt idx="7957">
                  <c:v>40792</c:v>
                </c:pt>
                <c:pt idx="7958">
                  <c:v>40793</c:v>
                </c:pt>
                <c:pt idx="7959">
                  <c:v>40794</c:v>
                </c:pt>
                <c:pt idx="7960">
                  <c:v>40795</c:v>
                </c:pt>
                <c:pt idx="7961">
                  <c:v>40796</c:v>
                </c:pt>
                <c:pt idx="7962">
                  <c:v>40797</c:v>
                </c:pt>
                <c:pt idx="7963">
                  <c:v>40798</c:v>
                </c:pt>
                <c:pt idx="7964">
                  <c:v>40799</c:v>
                </c:pt>
                <c:pt idx="7965">
                  <c:v>40800</c:v>
                </c:pt>
                <c:pt idx="7966">
                  <c:v>40801</c:v>
                </c:pt>
                <c:pt idx="7967">
                  <c:v>40802</c:v>
                </c:pt>
                <c:pt idx="7968">
                  <c:v>40803</c:v>
                </c:pt>
                <c:pt idx="7969">
                  <c:v>40804</c:v>
                </c:pt>
                <c:pt idx="7970">
                  <c:v>40805</c:v>
                </c:pt>
                <c:pt idx="7971">
                  <c:v>40806</c:v>
                </c:pt>
                <c:pt idx="7972">
                  <c:v>40807</c:v>
                </c:pt>
                <c:pt idx="7973">
                  <c:v>40808</c:v>
                </c:pt>
                <c:pt idx="7974">
                  <c:v>40809</c:v>
                </c:pt>
                <c:pt idx="7975">
                  <c:v>40810</c:v>
                </c:pt>
                <c:pt idx="7976">
                  <c:v>40811</c:v>
                </c:pt>
                <c:pt idx="7977">
                  <c:v>40812</c:v>
                </c:pt>
                <c:pt idx="7978">
                  <c:v>40813</c:v>
                </c:pt>
                <c:pt idx="7979">
                  <c:v>40814</c:v>
                </c:pt>
                <c:pt idx="7980">
                  <c:v>40815</c:v>
                </c:pt>
                <c:pt idx="7981">
                  <c:v>40816</c:v>
                </c:pt>
                <c:pt idx="7982">
                  <c:v>40817</c:v>
                </c:pt>
                <c:pt idx="7983">
                  <c:v>40818</c:v>
                </c:pt>
                <c:pt idx="7984">
                  <c:v>40819</c:v>
                </c:pt>
                <c:pt idx="7985">
                  <c:v>40820</c:v>
                </c:pt>
                <c:pt idx="7986">
                  <c:v>40821</c:v>
                </c:pt>
                <c:pt idx="7987">
                  <c:v>40822</c:v>
                </c:pt>
                <c:pt idx="7988">
                  <c:v>40823</c:v>
                </c:pt>
                <c:pt idx="7989">
                  <c:v>40824</c:v>
                </c:pt>
                <c:pt idx="7990">
                  <c:v>40825</c:v>
                </c:pt>
                <c:pt idx="7991">
                  <c:v>40826</c:v>
                </c:pt>
                <c:pt idx="7992">
                  <c:v>40827</c:v>
                </c:pt>
                <c:pt idx="7993">
                  <c:v>40828</c:v>
                </c:pt>
                <c:pt idx="7994">
                  <c:v>40829</c:v>
                </c:pt>
                <c:pt idx="7995">
                  <c:v>40830</c:v>
                </c:pt>
                <c:pt idx="7996">
                  <c:v>40831</c:v>
                </c:pt>
                <c:pt idx="7997">
                  <c:v>40832</c:v>
                </c:pt>
                <c:pt idx="7998">
                  <c:v>40833</c:v>
                </c:pt>
                <c:pt idx="7999">
                  <c:v>40834</c:v>
                </c:pt>
                <c:pt idx="8000">
                  <c:v>40835</c:v>
                </c:pt>
                <c:pt idx="8001">
                  <c:v>40836</c:v>
                </c:pt>
                <c:pt idx="8002">
                  <c:v>40837</c:v>
                </c:pt>
                <c:pt idx="8003">
                  <c:v>40838</c:v>
                </c:pt>
                <c:pt idx="8004">
                  <c:v>40839</c:v>
                </c:pt>
                <c:pt idx="8005">
                  <c:v>40840</c:v>
                </c:pt>
                <c:pt idx="8006">
                  <c:v>40841</c:v>
                </c:pt>
                <c:pt idx="8007">
                  <c:v>40842</c:v>
                </c:pt>
                <c:pt idx="8008">
                  <c:v>40843</c:v>
                </c:pt>
                <c:pt idx="8009">
                  <c:v>40844</c:v>
                </c:pt>
                <c:pt idx="8010">
                  <c:v>40845</c:v>
                </c:pt>
                <c:pt idx="8011">
                  <c:v>40846</c:v>
                </c:pt>
                <c:pt idx="8012">
                  <c:v>40847</c:v>
                </c:pt>
                <c:pt idx="8013">
                  <c:v>40848</c:v>
                </c:pt>
                <c:pt idx="8014">
                  <c:v>40849</c:v>
                </c:pt>
                <c:pt idx="8015">
                  <c:v>40850</c:v>
                </c:pt>
                <c:pt idx="8016">
                  <c:v>40851</c:v>
                </c:pt>
                <c:pt idx="8017">
                  <c:v>40852</c:v>
                </c:pt>
                <c:pt idx="8018">
                  <c:v>40853</c:v>
                </c:pt>
                <c:pt idx="8019">
                  <c:v>40854</c:v>
                </c:pt>
                <c:pt idx="8020">
                  <c:v>40855</c:v>
                </c:pt>
                <c:pt idx="8021">
                  <c:v>40856</c:v>
                </c:pt>
                <c:pt idx="8022">
                  <c:v>40857</c:v>
                </c:pt>
                <c:pt idx="8023">
                  <c:v>40858</c:v>
                </c:pt>
                <c:pt idx="8024">
                  <c:v>40859</c:v>
                </c:pt>
                <c:pt idx="8025">
                  <c:v>40860</c:v>
                </c:pt>
                <c:pt idx="8026">
                  <c:v>40861</c:v>
                </c:pt>
                <c:pt idx="8027">
                  <c:v>40862</c:v>
                </c:pt>
                <c:pt idx="8028">
                  <c:v>40863</c:v>
                </c:pt>
                <c:pt idx="8029">
                  <c:v>40864</c:v>
                </c:pt>
                <c:pt idx="8030">
                  <c:v>40865</c:v>
                </c:pt>
                <c:pt idx="8031">
                  <c:v>40866</c:v>
                </c:pt>
                <c:pt idx="8032">
                  <c:v>40867</c:v>
                </c:pt>
                <c:pt idx="8033">
                  <c:v>40868</c:v>
                </c:pt>
                <c:pt idx="8034">
                  <c:v>40869</c:v>
                </c:pt>
                <c:pt idx="8035">
                  <c:v>40870</c:v>
                </c:pt>
                <c:pt idx="8036">
                  <c:v>40871</c:v>
                </c:pt>
                <c:pt idx="8037">
                  <c:v>40872</c:v>
                </c:pt>
                <c:pt idx="8038">
                  <c:v>40873</c:v>
                </c:pt>
                <c:pt idx="8039">
                  <c:v>40874</c:v>
                </c:pt>
                <c:pt idx="8040">
                  <c:v>40875</c:v>
                </c:pt>
                <c:pt idx="8041">
                  <c:v>40876</c:v>
                </c:pt>
                <c:pt idx="8042">
                  <c:v>40877</c:v>
                </c:pt>
                <c:pt idx="8043">
                  <c:v>40878</c:v>
                </c:pt>
                <c:pt idx="8044">
                  <c:v>40879</c:v>
                </c:pt>
                <c:pt idx="8045">
                  <c:v>40880</c:v>
                </c:pt>
                <c:pt idx="8046">
                  <c:v>40881</c:v>
                </c:pt>
                <c:pt idx="8047">
                  <c:v>40882</c:v>
                </c:pt>
                <c:pt idx="8048">
                  <c:v>40883</c:v>
                </c:pt>
                <c:pt idx="8049">
                  <c:v>40884</c:v>
                </c:pt>
                <c:pt idx="8050">
                  <c:v>40885</c:v>
                </c:pt>
                <c:pt idx="8051">
                  <c:v>40886</c:v>
                </c:pt>
                <c:pt idx="8052">
                  <c:v>40887</c:v>
                </c:pt>
                <c:pt idx="8053">
                  <c:v>40888</c:v>
                </c:pt>
                <c:pt idx="8054">
                  <c:v>40889</c:v>
                </c:pt>
                <c:pt idx="8055">
                  <c:v>40890</c:v>
                </c:pt>
                <c:pt idx="8056">
                  <c:v>40891</c:v>
                </c:pt>
                <c:pt idx="8057">
                  <c:v>40892</c:v>
                </c:pt>
                <c:pt idx="8058">
                  <c:v>40893</c:v>
                </c:pt>
                <c:pt idx="8059">
                  <c:v>40894</c:v>
                </c:pt>
                <c:pt idx="8060">
                  <c:v>40895</c:v>
                </c:pt>
                <c:pt idx="8061">
                  <c:v>40896</c:v>
                </c:pt>
                <c:pt idx="8062">
                  <c:v>40897</c:v>
                </c:pt>
                <c:pt idx="8063">
                  <c:v>40898</c:v>
                </c:pt>
                <c:pt idx="8064">
                  <c:v>40899</c:v>
                </c:pt>
                <c:pt idx="8065">
                  <c:v>40900</c:v>
                </c:pt>
                <c:pt idx="8066">
                  <c:v>40901</c:v>
                </c:pt>
                <c:pt idx="8067">
                  <c:v>40902</c:v>
                </c:pt>
                <c:pt idx="8068">
                  <c:v>40903</c:v>
                </c:pt>
                <c:pt idx="8069">
                  <c:v>40904</c:v>
                </c:pt>
                <c:pt idx="8070">
                  <c:v>40905</c:v>
                </c:pt>
                <c:pt idx="8071">
                  <c:v>40906</c:v>
                </c:pt>
                <c:pt idx="8072">
                  <c:v>40907</c:v>
                </c:pt>
                <c:pt idx="8073">
                  <c:v>40908</c:v>
                </c:pt>
                <c:pt idx="8074">
                  <c:v>40909</c:v>
                </c:pt>
                <c:pt idx="8075">
                  <c:v>40910</c:v>
                </c:pt>
                <c:pt idx="8076">
                  <c:v>40911</c:v>
                </c:pt>
                <c:pt idx="8077">
                  <c:v>40912</c:v>
                </c:pt>
                <c:pt idx="8078">
                  <c:v>40913</c:v>
                </c:pt>
                <c:pt idx="8079">
                  <c:v>40914</c:v>
                </c:pt>
                <c:pt idx="8080">
                  <c:v>40915</c:v>
                </c:pt>
                <c:pt idx="8081">
                  <c:v>40916</c:v>
                </c:pt>
                <c:pt idx="8082">
                  <c:v>40917</c:v>
                </c:pt>
                <c:pt idx="8083">
                  <c:v>40918</c:v>
                </c:pt>
                <c:pt idx="8084">
                  <c:v>40919</c:v>
                </c:pt>
                <c:pt idx="8085">
                  <c:v>40920</c:v>
                </c:pt>
                <c:pt idx="8086">
                  <c:v>40921</c:v>
                </c:pt>
                <c:pt idx="8087">
                  <c:v>40922</c:v>
                </c:pt>
                <c:pt idx="8088">
                  <c:v>40923</c:v>
                </c:pt>
                <c:pt idx="8089">
                  <c:v>40924</c:v>
                </c:pt>
                <c:pt idx="8090">
                  <c:v>40925</c:v>
                </c:pt>
                <c:pt idx="8091">
                  <c:v>40926</c:v>
                </c:pt>
                <c:pt idx="8092">
                  <c:v>40927</c:v>
                </c:pt>
                <c:pt idx="8093">
                  <c:v>40928</c:v>
                </c:pt>
                <c:pt idx="8094">
                  <c:v>40929</c:v>
                </c:pt>
                <c:pt idx="8095">
                  <c:v>40930</c:v>
                </c:pt>
                <c:pt idx="8096">
                  <c:v>40931</c:v>
                </c:pt>
                <c:pt idx="8097">
                  <c:v>40932</c:v>
                </c:pt>
                <c:pt idx="8098">
                  <c:v>40933</c:v>
                </c:pt>
                <c:pt idx="8099">
                  <c:v>40934</c:v>
                </c:pt>
                <c:pt idx="8100">
                  <c:v>40935</c:v>
                </c:pt>
                <c:pt idx="8101">
                  <c:v>40936</c:v>
                </c:pt>
                <c:pt idx="8102">
                  <c:v>40937</c:v>
                </c:pt>
                <c:pt idx="8103">
                  <c:v>40938</c:v>
                </c:pt>
                <c:pt idx="8104">
                  <c:v>40939</c:v>
                </c:pt>
                <c:pt idx="8105">
                  <c:v>40940</c:v>
                </c:pt>
                <c:pt idx="8106">
                  <c:v>40941</c:v>
                </c:pt>
                <c:pt idx="8107">
                  <c:v>40942</c:v>
                </c:pt>
                <c:pt idx="8108">
                  <c:v>40943</c:v>
                </c:pt>
                <c:pt idx="8109">
                  <c:v>40944</c:v>
                </c:pt>
                <c:pt idx="8110">
                  <c:v>40945</c:v>
                </c:pt>
                <c:pt idx="8111">
                  <c:v>40946</c:v>
                </c:pt>
                <c:pt idx="8112">
                  <c:v>40947</c:v>
                </c:pt>
                <c:pt idx="8113">
                  <c:v>40948</c:v>
                </c:pt>
                <c:pt idx="8114">
                  <c:v>40949</c:v>
                </c:pt>
                <c:pt idx="8115">
                  <c:v>40950</c:v>
                </c:pt>
                <c:pt idx="8116">
                  <c:v>40951</c:v>
                </c:pt>
                <c:pt idx="8117">
                  <c:v>40952</c:v>
                </c:pt>
                <c:pt idx="8118">
                  <c:v>40953</c:v>
                </c:pt>
                <c:pt idx="8119">
                  <c:v>40954</c:v>
                </c:pt>
                <c:pt idx="8120">
                  <c:v>40955</c:v>
                </c:pt>
                <c:pt idx="8121">
                  <c:v>40956</c:v>
                </c:pt>
                <c:pt idx="8122">
                  <c:v>40957</c:v>
                </c:pt>
                <c:pt idx="8123">
                  <c:v>40958</c:v>
                </c:pt>
                <c:pt idx="8124">
                  <c:v>40959</c:v>
                </c:pt>
                <c:pt idx="8125">
                  <c:v>40960</c:v>
                </c:pt>
                <c:pt idx="8126">
                  <c:v>40961</c:v>
                </c:pt>
                <c:pt idx="8127">
                  <c:v>40962</c:v>
                </c:pt>
                <c:pt idx="8128">
                  <c:v>40963</c:v>
                </c:pt>
                <c:pt idx="8129">
                  <c:v>40964</c:v>
                </c:pt>
                <c:pt idx="8130">
                  <c:v>40965</c:v>
                </c:pt>
                <c:pt idx="8131">
                  <c:v>40966</c:v>
                </c:pt>
                <c:pt idx="8132">
                  <c:v>40967</c:v>
                </c:pt>
                <c:pt idx="8133">
                  <c:v>40968</c:v>
                </c:pt>
                <c:pt idx="8134">
                  <c:v>40969</c:v>
                </c:pt>
                <c:pt idx="8135">
                  <c:v>40970</c:v>
                </c:pt>
                <c:pt idx="8136">
                  <c:v>40971</c:v>
                </c:pt>
                <c:pt idx="8137">
                  <c:v>40972</c:v>
                </c:pt>
                <c:pt idx="8138">
                  <c:v>40973</c:v>
                </c:pt>
                <c:pt idx="8139">
                  <c:v>40974</c:v>
                </c:pt>
                <c:pt idx="8140">
                  <c:v>40975</c:v>
                </c:pt>
                <c:pt idx="8141">
                  <c:v>40976</c:v>
                </c:pt>
                <c:pt idx="8142">
                  <c:v>40977</c:v>
                </c:pt>
                <c:pt idx="8143">
                  <c:v>40978</c:v>
                </c:pt>
                <c:pt idx="8144">
                  <c:v>40979</c:v>
                </c:pt>
                <c:pt idx="8145">
                  <c:v>40980</c:v>
                </c:pt>
                <c:pt idx="8146">
                  <c:v>40981</c:v>
                </c:pt>
                <c:pt idx="8147">
                  <c:v>40982</c:v>
                </c:pt>
                <c:pt idx="8148">
                  <c:v>40983</c:v>
                </c:pt>
                <c:pt idx="8149">
                  <c:v>40984</c:v>
                </c:pt>
                <c:pt idx="8150">
                  <c:v>40985</c:v>
                </c:pt>
                <c:pt idx="8151">
                  <c:v>40986</c:v>
                </c:pt>
                <c:pt idx="8152">
                  <c:v>40987</c:v>
                </c:pt>
                <c:pt idx="8153">
                  <c:v>40988</c:v>
                </c:pt>
                <c:pt idx="8154">
                  <c:v>40989</c:v>
                </c:pt>
                <c:pt idx="8155">
                  <c:v>40990</c:v>
                </c:pt>
                <c:pt idx="8156">
                  <c:v>40991</c:v>
                </c:pt>
                <c:pt idx="8157">
                  <c:v>40992</c:v>
                </c:pt>
                <c:pt idx="8158">
                  <c:v>40993</c:v>
                </c:pt>
                <c:pt idx="8159">
                  <c:v>40994</c:v>
                </c:pt>
                <c:pt idx="8160">
                  <c:v>40995</c:v>
                </c:pt>
                <c:pt idx="8161">
                  <c:v>40996</c:v>
                </c:pt>
                <c:pt idx="8162">
                  <c:v>40997</c:v>
                </c:pt>
                <c:pt idx="8163">
                  <c:v>40998</c:v>
                </c:pt>
                <c:pt idx="8164">
                  <c:v>40999</c:v>
                </c:pt>
                <c:pt idx="8165">
                  <c:v>41000</c:v>
                </c:pt>
                <c:pt idx="8166">
                  <c:v>41001</c:v>
                </c:pt>
                <c:pt idx="8167">
                  <c:v>41002</c:v>
                </c:pt>
                <c:pt idx="8168">
                  <c:v>41003</c:v>
                </c:pt>
                <c:pt idx="8169">
                  <c:v>41004</c:v>
                </c:pt>
                <c:pt idx="8170">
                  <c:v>41005</c:v>
                </c:pt>
                <c:pt idx="8171">
                  <c:v>41006</c:v>
                </c:pt>
                <c:pt idx="8172">
                  <c:v>41007</c:v>
                </c:pt>
                <c:pt idx="8173">
                  <c:v>41008</c:v>
                </c:pt>
                <c:pt idx="8174">
                  <c:v>41009</c:v>
                </c:pt>
                <c:pt idx="8175">
                  <c:v>41010</c:v>
                </c:pt>
                <c:pt idx="8176">
                  <c:v>41011</c:v>
                </c:pt>
                <c:pt idx="8177">
                  <c:v>41012</c:v>
                </c:pt>
                <c:pt idx="8178">
                  <c:v>41013</c:v>
                </c:pt>
                <c:pt idx="8179">
                  <c:v>41014</c:v>
                </c:pt>
                <c:pt idx="8180">
                  <c:v>41015</c:v>
                </c:pt>
                <c:pt idx="8181">
                  <c:v>41016</c:v>
                </c:pt>
                <c:pt idx="8182">
                  <c:v>41017</c:v>
                </c:pt>
                <c:pt idx="8183">
                  <c:v>41018</c:v>
                </c:pt>
                <c:pt idx="8184">
                  <c:v>41019</c:v>
                </c:pt>
                <c:pt idx="8185">
                  <c:v>41020</c:v>
                </c:pt>
                <c:pt idx="8186">
                  <c:v>41021</c:v>
                </c:pt>
                <c:pt idx="8187">
                  <c:v>41022</c:v>
                </c:pt>
                <c:pt idx="8188">
                  <c:v>41023</c:v>
                </c:pt>
                <c:pt idx="8189">
                  <c:v>41024</c:v>
                </c:pt>
                <c:pt idx="8190">
                  <c:v>41025</c:v>
                </c:pt>
                <c:pt idx="8191">
                  <c:v>41026</c:v>
                </c:pt>
                <c:pt idx="8192">
                  <c:v>41027</c:v>
                </c:pt>
                <c:pt idx="8193">
                  <c:v>41028</c:v>
                </c:pt>
                <c:pt idx="8194">
                  <c:v>41029</c:v>
                </c:pt>
                <c:pt idx="8195">
                  <c:v>41030</c:v>
                </c:pt>
                <c:pt idx="8196">
                  <c:v>41031</c:v>
                </c:pt>
                <c:pt idx="8197">
                  <c:v>41032</c:v>
                </c:pt>
                <c:pt idx="8198">
                  <c:v>41033</c:v>
                </c:pt>
                <c:pt idx="8199">
                  <c:v>41034</c:v>
                </c:pt>
                <c:pt idx="8200">
                  <c:v>41035</c:v>
                </c:pt>
                <c:pt idx="8201">
                  <c:v>41036</c:v>
                </c:pt>
                <c:pt idx="8202">
                  <c:v>41037</c:v>
                </c:pt>
                <c:pt idx="8203">
                  <c:v>41038</c:v>
                </c:pt>
                <c:pt idx="8204">
                  <c:v>41039</c:v>
                </c:pt>
                <c:pt idx="8205">
                  <c:v>41040</c:v>
                </c:pt>
                <c:pt idx="8206">
                  <c:v>41041</c:v>
                </c:pt>
                <c:pt idx="8207">
                  <c:v>41042</c:v>
                </c:pt>
                <c:pt idx="8208">
                  <c:v>41043</c:v>
                </c:pt>
                <c:pt idx="8209">
                  <c:v>41044</c:v>
                </c:pt>
                <c:pt idx="8210">
                  <c:v>41045</c:v>
                </c:pt>
                <c:pt idx="8211">
                  <c:v>41046</c:v>
                </c:pt>
                <c:pt idx="8212">
                  <c:v>41047</c:v>
                </c:pt>
                <c:pt idx="8213">
                  <c:v>41048</c:v>
                </c:pt>
                <c:pt idx="8214">
                  <c:v>41049</c:v>
                </c:pt>
                <c:pt idx="8215">
                  <c:v>41050</c:v>
                </c:pt>
                <c:pt idx="8216">
                  <c:v>41051</c:v>
                </c:pt>
                <c:pt idx="8217">
                  <c:v>41052</c:v>
                </c:pt>
                <c:pt idx="8218">
                  <c:v>41053</c:v>
                </c:pt>
                <c:pt idx="8219">
                  <c:v>41054</c:v>
                </c:pt>
                <c:pt idx="8220">
                  <c:v>41055</c:v>
                </c:pt>
                <c:pt idx="8221">
                  <c:v>41056</c:v>
                </c:pt>
                <c:pt idx="8222">
                  <c:v>41057</c:v>
                </c:pt>
                <c:pt idx="8223">
                  <c:v>41058</c:v>
                </c:pt>
                <c:pt idx="8224">
                  <c:v>41059</c:v>
                </c:pt>
                <c:pt idx="8225">
                  <c:v>41060</c:v>
                </c:pt>
                <c:pt idx="8226">
                  <c:v>41061</c:v>
                </c:pt>
                <c:pt idx="8227">
                  <c:v>41062</c:v>
                </c:pt>
                <c:pt idx="8228">
                  <c:v>41063</c:v>
                </c:pt>
                <c:pt idx="8229">
                  <c:v>41064</c:v>
                </c:pt>
                <c:pt idx="8230">
                  <c:v>41065</c:v>
                </c:pt>
                <c:pt idx="8231">
                  <c:v>41066</c:v>
                </c:pt>
                <c:pt idx="8232">
                  <c:v>41067</c:v>
                </c:pt>
                <c:pt idx="8233">
                  <c:v>41068</c:v>
                </c:pt>
                <c:pt idx="8234">
                  <c:v>41069</c:v>
                </c:pt>
                <c:pt idx="8235">
                  <c:v>41070</c:v>
                </c:pt>
                <c:pt idx="8236">
                  <c:v>41071</c:v>
                </c:pt>
                <c:pt idx="8237">
                  <c:v>41072</c:v>
                </c:pt>
                <c:pt idx="8238">
                  <c:v>41073</c:v>
                </c:pt>
                <c:pt idx="8239">
                  <c:v>41074</c:v>
                </c:pt>
                <c:pt idx="8240">
                  <c:v>41075</c:v>
                </c:pt>
                <c:pt idx="8241">
                  <c:v>41076</c:v>
                </c:pt>
                <c:pt idx="8242">
                  <c:v>41077</c:v>
                </c:pt>
                <c:pt idx="8243">
                  <c:v>41078</c:v>
                </c:pt>
                <c:pt idx="8244">
                  <c:v>41079</c:v>
                </c:pt>
                <c:pt idx="8245">
                  <c:v>41080</c:v>
                </c:pt>
                <c:pt idx="8246">
                  <c:v>41081</c:v>
                </c:pt>
                <c:pt idx="8247">
                  <c:v>41082</c:v>
                </c:pt>
                <c:pt idx="8248">
                  <c:v>41083</c:v>
                </c:pt>
                <c:pt idx="8249">
                  <c:v>41084</c:v>
                </c:pt>
                <c:pt idx="8250">
                  <c:v>41085</c:v>
                </c:pt>
                <c:pt idx="8251">
                  <c:v>41086</c:v>
                </c:pt>
                <c:pt idx="8252">
                  <c:v>41087</c:v>
                </c:pt>
                <c:pt idx="8253">
                  <c:v>41088</c:v>
                </c:pt>
                <c:pt idx="8254">
                  <c:v>41089</c:v>
                </c:pt>
                <c:pt idx="8255">
                  <c:v>41090</c:v>
                </c:pt>
                <c:pt idx="8256">
                  <c:v>41091</c:v>
                </c:pt>
                <c:pt idx="8257">
                  <c:v>41092</c:v>
                </c:pt>
                <c:pt idx="8258">
                  <c:v>41093</c:v>
                </c:pt>
                <c:pt idx="8259">
                  <c:v>41094</c:v>
                </c:pt>
                <c:pt idx="8260">
                  <c:v>41095</c:v>
                </c:pt>
                <c:pt idx="8261">
                  <c:v>41096</c:v>
                </c:pt>
                <c:pt idx="8262">
                  <c:v>41097</c:v>
                </c:pt>
                <c:pt idx="8263">
                  <c:v>41098</c:v>
                </c:pt>
                <c:pt idx="8264">
                  <c:v>41099</c:v>
                </c:pt>
                <c:pt idx="8265">
                  <c:v>41100</c:v>
                </c:pt>
                <c:pt idx="8266">
                  <c:v>41101</c:v>
                </c:pt>
                <c:pt idx="8267">
                  <c:v>41102</c:v>
                </c:pt>
                <c:pt idx="8268">
                  <c:v>41103</c:v>
                </c:pt>
                <c:pt idx="8269">
                  <c:v>41104</c:v>
                </c:pt>
                <c:pt idx="8270">
                  <c:v>41105</c:v>
                </c:pt>
                <c:pt idx="8271">
                  <c:v>41106</c:v>
                </c:pt>
                <c:pt idx="8272">
                  <c:v>41107</c:v>
                </c:pt>
                <c:pt idx="8273">
                  <c:v>41108</c:v>
                </c:pt>
                <c:pt idx="8274">
                  <c:v>41109</c:v>
                </c:pt>
                <c:pt idx="8275">
                  <c:v>41110</c:v>
                </c:pt>
                <c:pt idx="8276">
                  <c:v>41111</c:v>
                </c:pt>
                <c:pt idx="8277">
                  <c:v>41112</c:v>
                </c:pt>
                <c:pt idx="8278">
                  <c:v>41113</c:v>
                </c:pt>
                <c:pt idx="8279">
                  <c:v>41114</c:v>
                </c:pt>
                <c:pt idx="8280">
                  <c:v>41115</c:v>
                </c:pt>
                <c:pt idx="8281">
                  <c:v>41116</c:v>
                </c:pt>
                <c:pt idx="8282">
                  <c:v>41117</c:v>
                </c:pt>
                <c:pt idx="8283">
                  <c:v>41118</c:v>
                </c:pt>
                <c:pt idx="8284">
                  <c:v>41119</c:v>
                </c:pt>
                <c:pt idx="8285">
                  <c:v>41120</c:v>
                </c:pt>
                <c:pt idx="8286">
                  <c:v>41121</c:v>
                </c:pt>
                <c:pt idx="8287">
                  <c:v>41122</c:v>
                </c:pt>
                <c:pt idx="8288">
                  <c:v>41123</c:v>
                </c:pt>
                <c:pt idx="8289">
                  <c:v>41124</c:v>
                </c:pt>
                <c:pt idx="8290">
                  <c:v>41125</c:v>
                </c:pt>
                <c:pt idx="8291">
                  <c:v>41126</c:v>
                </c:pt>
                <c:pt idx="8292">
                  <c:v>41127</c:v>
                </c:pt>
                <c:pt idx="8293">
                  <c:v>41128</c:v>
                </c:pt>
                <c:pt idx="8294">
                  <c:v>41129</c:v>
                </c:pt>
                <c:pt idx="8295">
                  <c:v>41130</c:v>
                </c:pt>
                <c:pt idx="8296">
                  <c:v>41131</c:v>
                </c:pt>
                <c:pt idx="8297">
                  <c:v>41132</c:v>
                </c:pt>
                <c:pt idx="8298">
                  <c:v>41133</c:v>
                </c:pt>
                <c:pt idx="8299">
                  <c:v>41134</c:v>
                </c:pt>
                <c:pt idx="8300">
                  <c:v>41135</c:v>
                </c:pt>
                <c:pt idx="8301">
                  <c:v>41136</c:v>
                </c:pt>
                <c:pt idx="8302">
                  <c:v>41137</c:v>
                </c:pt>
                <c:pt idx="8303">
                  <c:v>41138</c:v>
                </c:pt>
                <c:pt idx="8304">
                  <c:v>41139</c:v>
                </c:pt>
                <c:pt idx="8305">
                  <c:v>41140</c:v>
                </c:pt>
                <c:pt idx="8306">
                  <c:v>41141</c:v>
                </c:pt>
                <c:pt idx="8307">
                  <c:v>41142</c:v>
                </c:pt>
                <c:pt idx="8308">
                  <c:v>41143</c:v>
                </c:pt>
                <c:pt idx="8309">
                  <c:v>41144</c:v>
                </c:pt>
                <c:pt idx="8310">
                  <c:v>41145</c:v>
                </c:pt>
                <c:pt idx="8311">
                  <c:v>41146</c:v>
                </c:pt>
                <c:pt idx="8312">
                  <c:v>41147</c:v>
                </c:pt>
                <c:pt idx="8313">
                  <c:v>41148</c:v>
                </c:pt>
                <c:pt idx="8314">
                  <c:v>41149</c:v>
                </c:pt>
                <c:pt idx="8315">
                  <c:v>41150</c:v>
                </c:pt>
                <c:pt idx="8316">
                  <c:v>41151</c:v>
                </c:pt>
                <c:pt idx="8317">
                  <c:v>41152</c:v>
                </c:pt>
                <c:pt idx="8318">
                  <c:v>41153</c:v>
                </c:pt>
                <c:pt idx="8319">
                  <c:v>41154</c:v>
                </c:pt>
                <c:pt idx="8320">
                  <c:v>41155</c:v>
                </c:pt>
                <c:pt idx="8321">
                  <c:v>41156</c:v>
                </c:pt>
                <c:pt idx="8322">
                  <c:v>41157</c:v>
                </c:pt>
                <c:pt idx="8323">
                  <c:v>41158</c:v>
                </c:pt>
                <c:pt idx="8324">
                  <c:v>41159</c:v>
                </c:pt>
                <c:pt idx="8325">
                  <c:v>41160</c:v>
                </c:pt>
                <c:pt idx="8326">
                  <c:v>41161</c:v>
                </c:pt>
                <c:pt idx="8327">
                  <c:v>41162</c:v>
                </c:pt>
                <c:pt idx="8328">
                  <c:v>41163</c:v>
                </c:pt>
                <c:pt idx="8329">
                  <c:v>41164</c:v>
                </c:pt>
                <c:pt idx="8330">
                  <c:v>41165</c:v>
                </c:pt>
                <c:pt idx="8331">
                  <c:v>41166</c:v>
                </c:pt>
                <c:pt idx="8332">
                  <c:v>41167</c:v>
                </c:pt>
                <c:pt idx="8333">
                  <c:v>41168</c:v>
                </c:pt>
                <c:pt idx="8334">
                  <c:v>41169</c:v>
                </c:pt>
                <c:pt idx="8335">
                  <c:v>41170</c:v>
                </c:pt>
                <c:pt idx="8336">
                  <c:v>41171</c:v>
                </c:pt>
                <c:pt idx="8337">
                  <c:v>41172</c:v>
                </c:pt>
                <c:pt idx="8338">
                  <c:v>41173</c:v>
                </c:pt>
                <c:pt idx="8339">
                  <c:v>41174</c:v>
                </c:pt>
                <c:pt idx="8340">
                  <c:v>41175</c:v>
                </c:pt>
                <c:pt idx="8341">
                  <c:v>41176</c:v>
                </c:pt>
                <c:pt idx="8342">
                  <c:v>41177</c:v>
                </c:pt>
                <c:pt idx="8343">
                  <c:v>41178</c:v>
                </c:pt>
                <c:pt idx="8344">
                  <c:v>41179</c:v>
                </c:pt>
                <c:pt idx="8345">
                  <c:v>41180</c:v>
                </c:pt>
                <c:pt idx="8346">
                  <c:v>41181</c:v>
                </c:pt>
                <c:pt idx="8347">
                  <c:v>41182</c:v>
                </c:pt>
                <c:pt idx="8348">
                  <c:v>41183</c:v>
                </c:pt>
                <c:pt idx="8349">
                  <c:v>41184</c:v>
                </c:pt>
                <c:pt idx="8350">
                  <c:v>41185</c:v>
                </c:pt>
                <c:pt idx="8351">
                  <c:v>41186</c:v>
                </c:pt>
                <c:pt idx="8352">
                  <c:v>41187</c:v>
                </c:pt>
                <c:pt idx="8353">
                  <c:v>41188</c:v>
                </c:pt>
                <c:pt idx="8354">
                  <c:v>41189</c:v>
                </c:pt>
                <c:pt idx="8355">
                  <c:v>41190</c:v>
                </c:pt>
                <c:pt idx="8356">
                  <c:v>41191</c:v>
                </c:pt>
                <c:pt idx="8357">
                  <c:v>41192</c:v>
                </c:pt>
                <c:pt idx="8358">
                  <c:v>41193</c:v>
                </c:pt>
                <c:pt idx="8359">
                  <c:v>41194</c:v>
                </c:pt>
                <c:pt idx="8360">
                  <c:v>41195</c:v>
                </c:pt>
                <c:pt idx="8361">
                  <c:v>41196</c:v>
                </c:pt>
                <c:pt idx="8362">
                  <c:v>41197</c:v>
                </c:pt>
                <c:pt idx="8363">
                  <c:v>41198</c:v>
                </c:pt>
                <c:pt idx="8364">
                  <c:v>41199</c:v>
                </c:pt>
                <c:pt idx="8365">
                  <c:v>41200</c:v>
                </c:pt>
                <c:pt idx="8366">
                  <c:v>41201</c:v>
                </c:pt>
                <c:pt idx="8367">
                  <c:v>41202</c:v>
                </c:pt>
                <c:pt idx="8368">
                  <c:v>41203</c:v>
                </c:pt>
                <c:pt idx="8369">
                  <c:v>41204</c:v>
                </c:pt>
                <c:pt idx="8370">
                  <c:v>41205</c:v>
                </c:pt>
                <c:pt idx="8371">
                  <c:v>41206</c:v>
                </c:pt>
                <c:pt idx="8372">
                  <c:v>41207</c:v>
                </c:pt>
                <c:pt idx="8373">
                  <c:v>41208</c:v>
                </c:pt>
                <c:pt idx="8374">
                  <c:v>41209</c:v>
                </c:pt>
                <c:pt idx="8375">
                  <c:v>41210</c:v>
                </c:pt>
                <c:pt idx="8376">
                  <c:v>41211</c:v>
                </c:pt>
                <c:pt idx="8377">
                  <c:v>41212</c:v>
                </c:pt>
                <c:pt idx="8378">
                  <c:v>41213</c:v>
                </c:pt>
                <c:pt idx="8379">
                  <c:v>41214</c:v>
                </c:pt>
                <c:pt idx="8380">
                  <c:v>41215</c:v>
                </c:pt>
                <c:pt idx="8381">
                  <c:v>41216</c:v>
                </c:pt>
                <c:pt idx="8382">
                  <c:v>41217</c:v>
                </c:pt>
                <c:pt idx="8383">
                  <c:v>41218</c:v>
                </c:pt>
                <c:pt idx="8384">
                  <c:v>41219</c:v>
                </c:pt>
                <c:pt idx="8385">
                  <c:v>41220</c:v>
                </c:pt>
                <c:pt idx="8386">
                  <c:v>41221</c:v>
                </c:pt>
                <c:pt idx="8387">
                  <c:v>41222</c:v>
                </c:pt>
                <c:pt idx="8388">
                  <c:v>41223</c:v>
                </c:pt>
                <c:pt idx="8389">
                  <c:v>41224</c:v>
                </c:pt>
                <c:pt idx="8390">
                  <c:v>41225</c:v>
                </c:pt>
                <c:pt idx="8391">
                  <c:v>41226</c:v>
                </c:pt>
                <c:pt idx="8392">
                  <c:v>41227</c:v>
                </c:pt>
                <c:pt idx="8393">
                  <c:v>41228</c:v>
                </c:pt>
                <c:pt idx="8394">
                  <c:v>41229</c:v>
                </c:pt>
                <c:pt idx="8395">
                  <c:v>41230</c:v>
                </c:pt>
                <c:pt idx="8396">
                  <c:v>41231</c:v>
                </c:pt>
                <c:pt idx="8397">
                  <c:v>41232</c:v>
                </c:pt>
                <c:pt idx="8398">
                  <c:v>41233</c:v>
                </c:pt>
                <c:pt idx="8399">
                  <c:v>41234</c:v>
                </c:pt>
                <c:pt idx="8400">
                  <c:v>41235</c:v>
                </c:pt>
                <c:pt idx="8401">
                  <c:v>41236</c:v>
                </c:pt>
                <c:pt idx="8402">
                  <c:v>41237</c:v>
                </c:pt>
                <c:pt idx="8403">
                  <c:v>41238</c:v>
                </c:pt>
                <c:pt idx="8404">
                  <c:v>41239</c:v>
                </c:pt>
                <c:pt idx="8405">
                  <c:v>41240</c:v>
                </c:pt>
                <c:pt idx="8406">
                  <c:v>41241</c:v>
                </c:pt>
                <c:pt idx="8407">
                  <c:v>41242</c:v>
                </c:pt>
                <c:pt idx="8408">
                  <c:v>41243</c:v>
                </c:pt>
                <c:pt idx="8409">
                  <c:v>41244</c:v>
                </c:pt>
                <c:pt idx="8410">
                  <c:v>41245</c:v>
                </c:pt>
                <c:pt idx="8411">
                  <c:v>41246</c:v>
                </c:pt>
                <c:pt idx="8412">
                  <c:v>41247</c:v>
                </c:pt>
                <c:pt idx="8413">
                  <c:v>41248</c:v>
                </c:pt>
                <c:pt idx="8414">
                  <c:v>41249</c:v>
                </c:pt>
                <c:pt idx="8415">
                  <c:v>41250</c:v>
                </c:pt>
                <c:pt idx="8416">
                  <c:v>41251</c:v>
                </c:pt>
                <c:pt idx="8417">
                  <c:v>41252</c:v>
                </c:pt>
                <c:pt idx="8418">
                  <c:v>41253</c:v>
                </c:pt>
                <c:pt idx="8419">
                  <c:v>41254</c:v>
                </c:pt>
                <c:pt idx="8420">
                  <c:v>41255</c:v>
                </c:pt>
                <c:pt idx="8421">
                  <c:v>41256</c:v>
                </c:pt>
                <c:pt idx="8422">
                  <c:v>41257</c:v>
                </c:pt>
                <c:pt idx="8423">
                  <c:v>41258</c:v>
                </c:pt>
                <c:pt idx="8424">
                  <c:v>41259</c:v>
                </c:pt>
                <c:pt idx="8425">
                  <c:v>41260</c:v>
                </c:pt>
                <c:pt idx="8426">
                  <c:v>41261</c:v>
                </c:pt>
                <c:pt idx="8427">
                  <c:v>41262</c:v>
                </c:pt>
                <c:pt idx="8428">
                  <c:v>41263</c:v>
                </c:pt>
                <c:pt idx="8429">
                  <c:v>41264</c:v>
                </c:pt>
                <c:pt idx="8430">
                  <c:v>41265</c:v>
                </c:pt>
                <c:pt idx="8431">
                  <c:v>41266</c:v>
                </c:pt>
                <c:pt idx="8432">
                  <c:v>41267</c:v>
                </c:pt>
                <c:pt idx="8433">
                  <c:v>41268</c:v>
                </c:pt>
                <c:pt idx="8434">
                  <c:v>41269</c:v>
                </c:pt>
                <c:pt idx="8435">
                  <c:v>41270</c:v>
                </c:pt>
                <c:pt idx="8436">
                  <c:v>41271</c:v>
                </c:pt>
                <c:pt idx="8437">
                  <c:v>41272</c:v>
                </c:pt>
                <c:pt idx="8438">
                  <c:v>41273</c:v>
                </c:pt>
                <c:pt idx="8439">
                  <c:v>41274</c:v>
                </c:pt>
                <c:pt idx="8440">
                  <c:v>41275</c:v>
                </c:pt>
                <c:pt idx="8441">
                  <c:v>41276</c:v>
                </c:pt>
                <c:pt idx="8442">
                  <c:v>41277</c:v>
                </c:pt>
                <c:pt idx="8443">
                  <c:v>41278</c:v>
                </c:pt>
                <c:pt idx="8444">
                  <c:v>41279</c:v>
                </c:pt>
                <c:pt idx="8445">
                  <c:v>41280</c:v>
                </c:pt>
                <c:pt idx="8446">
                  <c:v>41281</c:v>
                </c:pt>
                <c:pt idx="8447">
                  <c:v>41282</c:v>
                </c:pt>
                <c:pt idx="8448">
                  <c:v>41283</c:v>
                </c:pt>
                <c:pt idx="8449">
                  <c:v>41284</c:v>
                </c:pt>
                <c:pt idx="8450">
                  <c:v>41285</c:v>
                </c:pt>
                <c:pt idx="8451">
                  <c:v>41286</c:v>
                </c:pt>
                <c:pt idx="8452">
                  <c:v>41287</c:v>
                </c:pt>
                <c:pt idx="8453">
                  <c:v>41288</c:v>
                </c:pt>
                <c:pt idx="8454">
                  <c:v>41289</c:v>
                </c:pt>
                <c:pt idx="8455">
                  <c:v>41290</c:v>
                </c:pt>
                <c:pt idx="8456">
                  <c:v>41291</c:v>
                </c:pt>
                <c:pt idx="8457">
                  <c:v>41292</c:v>
                </c:pt>
                <c:pt idx="8458">
                  <c:v>41293</c:v>
                </c:pt>
                <c:pt idx="8459">
                  <c:v>41294</c:v>
                </c:pt>
                <c:pt idx="8460">
                  <c:v>41295</c:v>
                </c:pt>
                <c:pt idx="8461">
                  <c:v>41296</c:v>
                </c:pt>
                <c:pt idx="8462">
                  <c:v>41297</c:v>
                </c:pt>
                <c:pt idx="8463">
                  <c:v>41298</c:v>
                </c:pt>
                <c:pt idx="8464">
                  <c:v>41299</c:v>
                </c:pt>
                <c:pt idx="8465">
                  <c:v>41300</c:v>
                </c:pt>
                <c:pt idx="8466">
                  <c:v>41301</c:v>
                </c:pt>
                <c:pt idx="8467">
                  <c:v>41302</c:v>
                </c:pt>
                <c:pt idx="8468">
                  <c:v>41303</c:v>
                </c:pt>
                <c:pt idx="8469">
                  <c:v>41304</c:v>
                </c:pt>
                <c:pt idx="8470">
                  <c:v>41305</c:v>
                </c:pt>
                <c:pt idx="8471">
                  <c:v>41306</c:v>
                </c:pt>
                <c:pt idx="8472">
                  <c:v>41307</c:v>
                </c:pt>
                <c:pt idx="8473">
                  <c:v>41308</c:v>
                </c:pt>
                <c:pt idx="8474">
                  <c:v>41309</c:v>
                </c:pt>
                <c:pt idx="8475">
                  <c:v>41310</c:v>
                </c:pt>
                <c:pt idx="8476">
                  <c:v>41311</c:v>
                </c:pt>
                <c:pt idx="8477">
                  <c:v>41312</c:v>
                </c:pt>
                <c:pt idx="8478">
                  <c:v>41313</c:v>
                </c:pt>
                <c:pt idx="8479">
                  <c:v>41314</c:v>
                </c:pt>
                <c:pt idx="8480">
                  <c:v>41315</c:v>
                </c:pt>
                <c:pt idx="8481">
                  <c:v>41316</c:v>
                </c:pt>
                <c:pt idx="8482">
                  <c:v>41317</c:v>
                </c:pt>
                <c:pt idx="8483">
                  <c:v>41318</c:v>
                </c:pt>
                <c:pt idx="8484">
                  <c:v>41319</c:v>
                </c:pt>
                <c:pt idx="8485">
                  <c:v>41320</c:v>
                </c:pt>
                <c:pt idx="8486">
                  <c:v>41321</c:v>
                </c:pt>
                <c:pt idx="8487">
                  <c:v>41322</c:v>
                </c:pt>
                <c:pt idx="8488">
                  <c:v>41323</c:v>
                </c:pt>
                <c:pt idx="8489">
                  <c:v>41324</c:v>
                </c:pt>
                <c:pt idx="8490">
                  <c:v>41325</c:v>
                </c:pt>
                <c:pt idx="8491">
                  <c:v>41326</c:v>
                </c:pt>
                <c:pt idx="8492">
                  <c:v>41327</c:v>
                </c:pt>
                <c:pt idx="8493">
                  <c:v>41328</c:v>
                </c:pt>
                <c:pt idx="8494">
                  <c:v>41329</c:v>
                </c:pt>
                <c:pt idx="8495">
                  <c:v>41330</c:v>
                </c:pt>
                <c:pt idx="8496">
                  <c:v>41331</c:v>
                </c:pt>
                <c:pt idx="8497">
                  <c:v>41332</c:v>
                </c:pt>
                <c:pt idx="8498">
                  <c:v>41333</c:v>
                </c:pt>
                <c:pt idx="8499">
                  <c:v>41334</c:v>
                </c:pt>
                <c:pt idx="8500">
                  <c:v>41335</c:v>
                </c:pt>
                <c:pt idx="8501">
                  <c:v>41336</c:v>
                </c:pt>
                <c:pt idx="8502">
                  <c:v>41337</c:v>
                </c:pt>
                <c:pt idx="8503">
                  <c:v>41338</c:v>
                </c:pt>
                <c:pt idx="8504">
                  <c:v>41339</c:v>
                </c:pt>
                <c:pt idx="8505">
                  <c:v>41340</c:v>
                </c:pt>
                <c:pt idx="8506">
                  <c:v>41341</c:v>
                </c:pt>
                <c:pt idx="8507">
                  <c:v>41342</c:v>
                </c:pt>
                <c:pt idx="8508">
                  <c:v>41343</c:v>
                </c:pt>
                <c:pt idx="8509">
                  <c:v>41344</c:v>
                </c:pt>
                <c:pt idx="8510">
                  <c:v>41345</c:v>
                </c:pt>
                <c:pt idx="8511">
                  <c:v>41346</c:v>
                </c:pt>
                <c:pt idx="8512">
                  <c:v>41347</c:v>
                </c:pt>
                <c:pt idx="8513">
                  <c:v>41348</c:v>
                </c:pt>
                <c:pt idx="8514">
                  <c:v>41349</c:v>
                </c:pt>
                <c:pt idx="8515">
                  <c:v>41350</c:v>
                </c:pt>
                <c:pt idx="8516">
                  <c:v>41351</c:v>
                </c:pt>
                <c:pt idx="8517">
                  <c:v>41352</c:v>
                </c:pt>
                <c:pt idx="8518">
                  <c:v>41353</c:v>
                </c:pt>
                <c:pt idx="8519">
                  <c:v>41354</c:v>
                </c:pt>
                <c:pt idx="8520">
                  <c:v>41355</c:v>
                </c:pt>
                <c:pt idx="8521">
                  <c:v>41356</c:v>
                </c:pt>
                <c:pt idx="8522">
                  <c:v>41357</c:v>
                </c:pt>
                <c:pt idx="8523">
                  <c:v>41358</c:v>
                </c:pt>
                <c:pt idx="8524">
                  <c:v>41359</c:v>
                </c:pt>
                <c:pt idx="8525">
                  <c:v>41360</c:v>
                </c:pt>
                <c:pt idx="8526">
                  <c:v>41361</c:v>
                </c:pt>
                <c:pt idx="8527">
                  <c:v>41362</c:v>
                </c:pt>
                <c:pt idx="8528">
                  <c:v>41363</c:v>
                </c:pt>
                <c:pt idx="8529">
                  <c:v>41364</c:v>
                </c:pt>
                <c:pt idx="8530">
                  <c:v>41365</c:v>
                </c:pt>
                <c:pt idx="8531">
                  <c:v>41366</c:v>
                </c:pt>
                <c:pt idx="8532">
                  <c:v>41367</c:v>
                </c:pt>
                <c:pt idx="8533">
                  <c:v>41368</c:v>
                </c:pt>
                <c:pt idx="8534">
                  <c:v>41369</c:v>
                </c:pt>
                <c:pt idx="8535">
                  <c:v>41370</c:v>
                </c:pt>
                <c:pt idx="8536">
                  <c:v>41371</c:v>
                </c:pt>
                <c:pt idx="8537">
                  <c:v>41372</c:v>
                </c:pt>
                <c:pt idx="8538">
                  <c:v>41373</c:v>
                </c:pt>
                <c:pt idx="8539">
                  <c:v>41374</c:v>
                </c:pt>
                <c:pt idx="8540">
                  <c:v>41375</c:v>
                </c:pt>
                <c:pt idx="8541">
                  <c:v>41376</c:v>
                </c:pt>
                <c:pt idx="8542">
                  <c:v>41377</c:v>
                </c:pt>
                <c:pt idx="8543">
                  <c:v>41378</c:v>
                </c:pt>
                <c:pt idx="8544">
                  <c:v>41379</c:v>
                </c:pt>
                <c:pt idx="8545">
                  <c:v>41380</c:v>
                </c:pt>
                <c:pt idx="8546">
                  <c:v>41381</c:v>
                </c:pt>
                <c:pt idx="8547">
                  <c:v>41382</c:v>
                </c:pt>
                <c:pt idx="8548">
                  <c:v>41383</c:v>
                </c:pt>
                <c:pt idx="8549">
                  <c:v>41384</c:v>
                </c:pt>
                <c:pt idx="8550">
                  <c:v>41385</c:v>
                </c:pt>
                <c:pt idx="8551">
                  <c:v>41386</c:v>
                </c:pt>
                <c:pt idx="8552">
                  <c:v>41387</c:v>
                </c:pt>
                <c:pt idx="8553">
                  <c:v>41388</c:v>
                </c:pt>
                <c:pt idx="8554">
                  <c:v>41389</c:v>
                </c:pt>
                <c:pt idx="8555">
                  <c:v>41390</c:v>
                </c:pt>
                <c:pt idx="8556">
                  <c:v>41391</c:v>
                </c:pt>
                <c:pt idx="8557">
                  <c:v>41392</c:v>
                </c:pt>
                <c:pt idx="8558">
                  <c:v>41393</c:v>
                </c:pt>
                <c:pt idx="8559">
                  <c:v>41394</c:v>
                </c:pt>
                <c:pt idx="8560">
                  <c:v>41395</c:v>
                </c:pt>
                <c:pt idx="8561">
                  <c:v>41396</c:v>
                </c:pt>
                <c:pt idx="8562">
                  <c:v>41397</c:v>
                </c:pt>
                <c:pt idx="8563">
                  <c:v>41398</c:v>
                </c:pt>
                <c:pt idx="8564">
                  <c:v>41399</c:v>
                </c:pt>
                <c:pt idx="8565">
                  <c:v>41400</c:v>
                </c:pt>
                <c:pt idx="8566">
                  <c:v>41401</c:v>
                </c:pt>
                <c:pt idx="8567">
                  <c:v>41402</c:v>
                </c:pt>
                <c:pt idx="8568">
                  <c:v>41403</c:v>
                </c:pt>
                <c:pt idx="8569">
                  <c:v>41404</c:v>
                </c:pt>
                <c:pt idx="8570">
                  <c:v>41405</c:v>
                </c:pt>
                <c:pt idx="8571">
                  <c:v>41406</c:v>
                </c:pt>
                <c:pt idx="8572">
                  <c:v>41407</c:v>
                </c:pt>
                <c:pt idx="8573">
                  <c:v>41408</c:v>
                </c:pt>
                <c:pt idx="8574">
                  <c:v>41409</c:v>
                </c:pt>
                <c:pt idx="8575">
                  <c:v>41410</c:v>
                </c:pt>
                <c:pt idx="8576">
                  <c:v>41411</c:v>
                </c:pt>
                <c:pt idx="8577">
                  <c:v>41412</c:v>
                </c:pt>
                <c:pt idx="8578">
                  <c:v>41413</c:v>
                </c:pt>
                <c:pt idx="8579">
                  <c:v>41414</c:v>
                </c:pt>
                <c:pt idx="8580">
                  <c:v>41415</c:v>
                </c:pt>
                <c:pt idx="8581">
                  <c:v>41416</c:v>
                </c:pt>
                <c:pt idx="8582">
                  <c:v>41417</c:v>
                </c:pt>
                <c:pt idx="8583">
                  <c:v>41418</c:v>
                </c:pt>
                <c:pt idx="8584">
                  <c:v>41419</c:v>
                </c:pt>
                <c:pt idx="8585">
                  <c:v>41420</c:v>
                </c:pt>
                <c:pt idx="8586">
                  <c:v>41421</c:v>
                </c:pt>
                <c:pt idx="8587">
                  <c:v>41422</c:v>
                </c:pt>
                <c:pt idx="8588">
                  <c:v>41423</c:v>
                </c:pt>
                <c:pt idx="8589">
                  <c:v>41424</c:v>
                </c:pt>
                <c:pt idx="8590">
                  <c:v>41425</c:v>
                </c:pt>
                <c:pt idx="8591">
                  <c:v>41426</c:v>
                </c:pt>
                <c:pt idx="8592">
                  <c:v>41427</c:v>
                </c:pt>
                <c:pt idx="8593">
                  <c:v>41428</c:v>
                </c:pt>
                <c:pt idx="8594">
                  <c:v>41429</c:v>
                </c:pt>
                <c:pt idx="8595">
                  <c:v>41430</c:v>
                </c:pt>
                <c:pt idx="8596">
                  <c:v>41431</c:v>
                </c:pt>
                <c:pt idx="8597">
                  <c:v>41432</c:v>
                </c:pt>
                <c:pt idx="8598">
                  <c:v>41433</c:v>
                </c:pt>
                <c:pt idx="8599">
                  <c:v>41434</c:v>
                </c:pt>
                <c:pt idx="8600">
                  <c:v>41435</c:v>
                </c:pt>
                <c:pt idx="8601">
                  <c:v>41436</c:v>
                </c:pt>
                <c:pt idx="8602">
                  <c:v>41437</c:v>
                </c:pt>
                <c:pt idx="8603">
                  <c:v>41438</c:v>
                </c:pt>
                <c:pt idx="8604">
                  <c:v>41439</c:v>
                </c:pt>
                <c:pt idx="8605">
                  <c:v>41440</c:v>
                </c:pt>
                <c:pt idx="8606">
                  <c:v>41441</c:v>
                </c:pt>
                <c:pt idx="8607">
                  <c:v>41442</c:v>
                </c:pt>
                <c:pt idx="8608">
                  <c:v>41443</c:v>
                </c:pt>
                <c:pt idx="8609">
                  <c:v>41444</c:v>
                </c:pt>
                <c:pt idx="8610">
                  <c:v>41445</c:v>
                </c:pt>
                <c:pt idx="8611">
                  <c:v>41446</c:v>
                </c:pt>
                <c:pt idx="8612">
                  <c:v>41447</c:v>
                </c:pt>
                <c:pt idx="8613">
                  <c:v>41448</c:v>
                </c:pt>
                <c:pt idx="8614">
                  <c:v>41449</c:v>
                </c:pt>
                <c:pt idx="8615">
                  <c:v>41450</c:v>
                </c:pt>
                <c:pt idx="8616">
                  <c:v>41451</c:v>
                </c:pt>
                <c:pt idx="8617">
                  <c:v>41452</c:v>
                </c:pt>
                <c:pt idx="8618">
                  <c:v>41453</c:v>
                </c:pt>
                <c:pt idx="8619">
                  <c:v>41454</c:v>
                </c:pt>
                <c:pt idx="8620">
                  <c:v>41455</c:v>
                </c:pt>
                <c:pt idx="8621">
                  <c:v>41456</c:v>
                </c:pt>
                <c:pt idx="8622">
                  <c:v>41457</c:v>
                </c:pt>
                <c:pt idx="8623">
                  <c:v>41458</c:v>
                </c:pt>
                <c:pt idx="8624">
                  <c:v>41459</c:v>
                </c:pt>
                <c:pt idx="8625">
                  <c:v>41460</c:v>
                </c:pt>
                <c:pt idx="8626">
                  <c:v>41461</c:v>
                </c:pt>
                <c:pt idx="8627">
                  <c:v>41462</c:v>
                </c:pt>
                <c:pt idx="8628">
                  <c:v>41463</c:v>
                </c:pt>
                <c:pt idx="8629">
                  <c:v>41464</c:v>
                </c:pt>
                <c:pt idx="8630">
                  <c:v>41465</c:v>
                </c:pt>
                <c:pt idx="8631">
                  <c:v>41466</c:v>
                </c:pt>
                <c:pt idx="8632">
                  <c:v>41467</c:v>
                </c:pt>
                <c:pt idx="8633">
                  <c:v>41468</c:v>
                </c:pt>
                <c:pt idx="8634">
                  <c:v>41469</c:v>
                </c:pt>
                <c:pt idx="8635">
                  <c:v>41470</c:v>
                </c:pt>
                <c:pt idx="8636">
                  <c:v>41471</c:v>
                </c:pt>
                <c:pt idx="8637">
                  <c:v>41472</c:v>
                </c:pt>
                <c:pt idx="8638">
                  <c:v>41473</c:v>
                </c:pt>
                <c:pt idx="8639">
                  <c:v>41474</c:v>
                </c:pt>
                <c:pt idx="8640">
                  <c:v>41475</c:v>
                </c:pt>
                <c:pt idx="8641">
                  <c:v>41476</c:v>
                </c:pt>
                <c:pt idx="8642">
                  <c:v>41477</c:v>
                </c:pt>
                <c:pt idx="8643">
                  <c:v>41478</c:v>
                </c:pt>
                <c:pt idx="8644">
                  <c:v>41479</c:v>
                </c:pt>
                <c:pt idx="8645">
                  <c:v>41480</c:v>
                </c:pt>
                <c:pt idx="8646">
                  <c:v>41481</c:v>
                </c:pt>
                <c:pt idx="8647">
                  <c:v>41482</c:v>
                </c:pt>
                <c:pt idx="8648">
                  <c:v>41483</c:v>
                </c:pt>
                <c:pt idx="8649">
                  <c:v>41484</c:v>
                </c:pt>
                <c:pt idx="8650">
                  <c:v>41485</c:v>
                </c:pt>
                <c:pt idx="8651">
                  <c:v>41486</c:v>
                </c:pt>
                <c:pt idx="8652">
                  <c:v>41487</c:v>
                </c:pt>
                <c:pt idx="8653">
                  <c:v>41488</c:v>
                </c:pt>
                <c:pt idx="8654">
                  <c:v>41489</c:v>
                </c:pt>
                <c:pt idx="8655">
                  <c:v>41490</c:v>
                </c:pt>
                <c:pt idx="8656">
                  <c:v>41491</c:v>
                </c:pt>
                <c:pt idx="8657">
                  <c:v>41492</c:v>
                </c:pt>
                <c:pt idx="8658">
                  <c:v>41493</c:v>
                </c:pt>
                <c:pt idx="8659">
                  <c:v>41494</c:v>
                </c:pt>
                <c:pt idx="8660">
                  <c:v>41495</c:v>
                </c:pt>
                <c:pt idx="8661">
                  <c:v>41496</c:v>
                </c:pt>
                <c:pt idx="8662">
                  <c:v>41497</c:v>
                </c:pt>
                <c:pt idx="8663">
                  <c:v>41498</c:v>
                </c:pt>
                <c:pt idx="8664">
                  <c:v>41499</c:v>
                </c:pt>
                <c:pt idx="8665">
                  <c:v>41500</c:v>
                </c:pt>
                <c:pt idx="8666">
                  <c:v>41501</c:v>
                </c:pt>
                <c:pt idx="8667">
                  <c:v>41502</c:v>
                </c:pt>
                <c:pt idx="8668">
                  <c:v>41503</c:v>
                </c:pt>
                <c:pt idx="8669">
                  <c:v>41504</c:v>
                </c:pt>
                <c:pt idx="8670">
                  <c:v>41505</c:v>
                </c:pt>
                <c:pt idx="8671">
                  <c:v>41506</c:v>
                </c:pt>
                <c:pt idx="8672">
                  <c:v>41507</c:v>
                </c:pt>
                <c:pt idx="8673">
                  <c:v>41508</c:v>
                </c:pt>
                <c:pt idx="8674">
                  <c:v>41509</c:v>
                </c:pt>
                <c:pt idx="8675">
                  <c:v>41510</c:v>
                </c:pt>
                <c:pt idx="8676">
                  <c:v>41511</c:v>
                </c:pt>
                <c:pt idx="8677">
                  <c:v>41512</c:v>
                </c:pt>
                <c:pt idx="8678">
                  <c:v>41513</c:v>
                </c:pt>
                <c:pt idx="8679">
                  <c:v>41514</c:v>
                </c:pt>
                <c:pt idx="8680">
                  <c:v>41515</c:v>
                </c:pt>
                <c:pt idx="8681">
                  <c:v>41516</c:v>
                </c:pt>
                <c:pt idx="8682">
                  <c:v>41517</c:v>
                </c:pt>
                <c:pt idx="8683">
                  <c:v>41518</c:v>
                </c:pt>
                <c:pt idx="8684">
                  <c:v>41519</c:v>
                </c:pt>
                <c:pt idx="8685">
                  <c:v>41520</c:v>
                </c:pt>
                <c:pt idx="8686">
                  <c:v>41521</c:v>
                </c:pt>
                <c:pt idx="8687">
                  <c:v>41522</c:v>
                </c:pt>
                <c:pt idx="8688">
                  <c:v>41523</c:v>
                </c:pt>
                <c:pt idx="8689">
                  <c:v>41524</c:v>
                </c:pt>
                <c:pt idx="8690">
                  <c:v>41525</c:v>
                </c:pt>
                <c:pt idx="8691">
                  <c:v>41526</c:v>
                </c:pt>
                <c:pt idx="8692">
                  <c:v>41527</c:v>
                </c:pt>
                <c:pt idx="8693">
                  <c:v>41528</c:v>
                </c:pt>
                <c:pt idx="8694">
                  <c:v>41529</c:v>
                </c:pt>
                <c:pt idx="8695">
                  <c:v>41530</c:v>
                </c:pt>
                <c:pt idx="8696">
                  <c:v>41531</c:v>
                </c:pt>
                <c:pt idx="8697">
                  <c:v>41532</c:v>
                </c:pt>
                <c:pt idx="8698">
                  <c:v>41533</c:v>
                </c:pt>
                <c:pt idx="8699">
                  <c:v>41534</c:v>
                </c:pt>
                <c:pt idx="8700">
                  <c:v>41535</c:v>
                </c:pt>
                <c:pt idx="8701">
                  <c:v>41536</c:v>
                </c:pt>
                <c:pt idx="8702">
                  <c:v>41537</c:v>
                </c:pt>
                <c:pt idx="8703">
                  <c:v>41538</c:v>
                </c:pt>
                <c:pt idx="8704">
                  <c:v>41539</c:v>
                </c:pt>
                <c:pt idx="8705">
                  <c:v>41540</c:v>
                </c:pt>
                <c:pt idx="8706">
                  <c:v>41541</c:v>
                </c:pt>
                <c:pt idx="8707">
                  <c:v>41542</c:v>
                </c:pt>
                <c:pt idx="8708">
                  <c:v>41543</c:v>
                </c:pt>
                <c:pt idx="8709">
                  <c:v>41544</c:v>
                </c:pt>
                <c:pt idx="8710">
                  <c:v>41545</c:v>
                </c:pt>
                <c:pt idx="8711">
                  <c:v>41546</c:v>
                </c:pt>
                <c:pt idx="8712">
                  <c:v>41547</c:v>
                </c:pt>
                <c:pt idx="8713">
                  <c:v>41548</c:v>
                </c:pt>
                <c:pt idx="8714">
                  <c:v>41549</c:v>
                </c:pt>
                <c:pt idx="8715">
                  <c:v>41550</c:v>
                </c:pt>
                <c:pt idx="8716">
                  <c:v>41551</c:v>
                </c:pt>
                <c:pt idx="8717">
                  <c:v>41552</c:v>
                </c:pt>
                <c:pt idx="8718">
                  <c:v>41553</c:v>
                </c:pt>
                <c:pt idx="8719">
                  <c:v>41554</c:v>
                </c:pt>
                <c:pt idx="8720">
                  <c:v>41555</c:v>
                </c:pt>
                <c:pt idx="8721">
                  <c:v>41556</c:v>
                </c:pt>
                <c:pt idx="8722">
                  <c:v>41557</c:v>
                </c:pt>
                <c:pt idx="8723">
                  <c:v>41558</c:v>
                </c:pt>
                <c:pt idx="8724">
                  <c:v>41559</c:v>
                </c:pt>
                <c:pt idx="8725">
                  <c:v>41560</c:v>
                </c:pt>
                <c:pt idx="8726">
                  <c:v>41561</c:v>
                </c:pt>
                <c:pt idx="8727">
                  <c:v>41562</c:v>
                </c:pt>
                <c:pt idx="8728">
                  <c:v>41563</c:v>
                </c:pt>
                <c:pt idx="8729">
                  <c:v>41564</c:v>
                </c:pt>
                <c:pt idx="8730">
                  <c:v>41565</c:v>
                </c:pt>
                <c:pt idx="8731">
                  <c:v>41566</c:v>
                </c:pt>
                <c:pt idx="8732">
                  <c:v>41567</c:v>
                </c:pt>
                <c:pt idx="8733">
                  <c:v>41568</c:v>
                </c:pt>
                <c:pt idx="8734">
                  <c:v>41569</c:v>
                </c:pt>
                <c:pt idx="8735">
                  <c:v>41570</c:v>
                </c:pt>
                <c:pt idx="8736">
                  <c:v>41571</c:v>
                </c:pt>
                <c:pt idx="8737">
                  <c:v>41572</c:v>
                </c:pt>
                <c:pt idx="8738">
                  <c:v>41573</c:v>
                </c:pt>
                <c:pt idx="8739">
                  <c:v>41574</c:v>
                </c:pt>
                <c:pt idx="8740">
                  <c:v>41575</c:v>
                </c:pt>
                <c:pt idx="8741">
                  <c:v>41576</c:v>
                </c:pt>
                <c:pt idx="8742">
                  <c:v>41577</c:v>
                </c:pt>
                <c:pt idx="8743">
                  <c:v>41578</c:v>
                </c:pt>
                <c:pt idx="8744">
                  <c:v>41579</c:v>
                </c:pt>
                <c:pt idx="8745">
                  <c:v>41580</c:v>
                </c:pt>
                <c:pt idx="8746">
                  <c:v>41581</c:v>
                </c:pt>
                <c:pt idx="8747">
                  <c:v>41582</c:v>
                </c:pt>
                <c:pt idx="8748">
                  <c:v>41583</c:v>
                </c:pt>
                <c:pt idx="8749">
                  <c:v>41584</c:v>
                </c:pt>
                <c:pt idx="8750">
                  <c:v>41585</c:v>
                </c:pt>
                <c:pt idx="8751">
                  <c:v>41586</c:v>
                </c:pt>
                <c:pt idx="8752">
                  <c:v>41587</c:v>
                </c:pt>
                <c:pt idx="8753">
                  <c:v>41588</c:v>
                </c:pt>
                <c:pt idx="8754">
                  <c:v>41589</c:v>
                </c:pt>
                <c:pt idx="8755">
                  <c:v>41590</c:v>
                </c:pt>
                <c:pt idx="8756">
                  <c:v>41591</c:v>
                </c:pt>
                <c:pt idx="8757">
                  <c:v>41592</c:v>
                </c:pt>
                <c:pt idx="8758">
                  <c:v>41593</c:v>
                </c:pt>
                <c:pt idx="8759">
                  <c:v>41594</c:v>
                </c:pt>
                <c:pt idx="8760">
                  <c:v>41595</c:v>
                </c:pt>
                <c:pt idx="8761">
                  <c:v>41596</c:v>
                </c:pt>
                <c:pt idx="8762">
                  <c:v>41597</c:v>
                </c:pt>
                <c:pt idx="8763">
                  <c:v>41598</c:v>
                </c:pt>
                <c:pt idx="8764">
                  <c:v>41599</c:v>
                </c:pt>
                <c:pt idx="8765">
                  <c:v>41600</c:v>
                </c:pt>
                <c:pt idx="8766">
                  <c:v>41601</c:v>
                </c:pt>
                <c:pt idx="8767">
                  <c:v>41602</c:v>
                </c:pt>
                <c:pt idx="8768">
                  <c:v>41603</c:v>
                </c:pt>
                <c:pt idx="8769">
                  <c:v>41604</c:v>
                </c:pt>
                <c:pt idx="8770">
                  <c:v>41605</c:v>
                </c:pt>
                <c:pt idx="8771">
                  <c:v>41606</c:v>
                </c:pt>
                <c:pt idx="8772">
                  <c:v>41607</c:v>
                </c:pt>
                <c:pt idx="8773">
                  <c:v>41608</c:v>
                </c:pt>
                <c:pt idx="8774">
                  <c:v>41609</c:v>
                </c:pt>
                <c:pt idx="8775">
                  <c:v>41610</c:v>
                </c:pt>
                <c:pt idx="8776">
                  <c:v>41611</c:v>
                </c:pt>
                <c:pt idx="8777">
                  <c:v>41612</c:v>
                </c:pt>
                <c:pt idx="8778">
                  <c:v>41613</c:v>
                </c:pt>
                <c:pt idx="8779">
                  <c:v>41614</c:v>
                </c:pt>
                <c:pt idx="8780">
                  <c:v>41615</c:v>
                </c:pt>
                <c:pt idx="8781">
                  <c:v>41616</c:v>
                </c:pt>
                <c:pt idx="8782">
                  <c:v>41617</c:v>
                </c:pt>
                <c:pt idx="8783">
                  <c:v>41618</c:v>
                </c:pt>
                <c:pt idx="8784">
                  <c:v>41619</c:v>
                </c:pt>
                <c:pt idx="8785">
                  <c:v>41620</c:v>
                </c:pt>
                <c:pt idx="8786">
                  <c:v>41621</c:v>
                </c:pt>
                <c:pt idx="8787">
                  <c:v>41622</c:v>
                </c:pt>
                <c:pt idx="8788">
                  <c:v>41623</c:v>
                </c:pt>
                <c:pt idx="8789">
                  <c:v>41624</c:v>
                </c:pt>
                <c:pt idx="8790">
                  <c:v>41625</c:v>
                </c:pt>
                <c:pt idx="8791">
                  <c:v>41626</c:v>
                </c:pt>
                <c:pt idx="8792">
                  <c:v>41627</c:v>
                </c:pt>
                <c:pt idx="8793">
                  <c:v>41628</c:v>
                </c:pt>
                <c:pt idx="8794">
                  <c:v>41629</c:v>
                </c:pt>
                <c:pt idx="8795">
                  <c:v>41630</c:v>
                </c:pt>
                <c:pt idx="8796">
                  <c:v>41631</c:v>
                </c:pt>
                <c:pt idx="8797">
                  <c:v>41632</c:v>
                </c:pt>
                <c:pt idx="8798">
                  <c:v>41633</c:v>
                </c:pt>
                <c:pt idx="8799">
                  <c:v>41634</c:v>
                </c:pt>
                <c:pt idx="8800">
                  <c:v>41635</c:v>
                </c:pt>
                <c:pt idx="8801">
                  <c:v>41636</c:v>
                </c:pt>
                <c:pt idx="8802">
                  <c:v>41637</c:v>
                </c:pt>
                <c:pt idx="8803">
                  <c:v>41638</c:v>
                </c:pt>
                <c:pt idx="8804">
                  <c:v>41639</c:v>
                </c:pt>
                <c:pt idx="8805">
                  <c:v>41640</c:v>
                </c:pt>
                <c:pt idx="8806">
                  <c:v>41641</c:v>
                </c:pt>
                <c:pt idx="8807">
                  <c:v>41642</c:v>
                </c:pt>
                <c:pt idx="8808">
                  <c:v>41643</c:v>
                </c:pt>
                <c:pt idx="8809">
                  <c:v>41644</c:v>
                </c:pt>
                <c:pt idx="8810">
                  <c:v>41645</c:v>
                </c:pt>
                <c:pt idx="8811">
                  <c:v>41646</c:v>
                </c:pt>
                <c:pt idx="8812">
                  <c:v>41647</c:v>
                </c:pt>
                <c:pt idx="8813">
                  <c:v>41648</c:v>
                </c:pt>
                <c:pt idx="8814">
                  <c:v>41649</c:v>
                </c:pt>
                <c:pt idx="8815">
                  <c:v>41650</c:v>
                </c:pt>
                <c:pt idx="8816">
                  <c:v>41651</c:v>
                </c:pt>
                <c:pt idx="8817">
                  <c:v>41652</c:v>
                </c:pt>
                <c:pt idx="8818">
                  <c:v>41653</c:v>
                </c:pt>
                <c:pt idx="8819">
                  <c:v>41654</c:v>
                </c:pt>
                <c:pt idx="8820">
                  <c:v>41655</c:v>
                </c:pt>
                <c:pt idx="8821">
                  <c:v>41656</c:v>
                </c:pt>
                <c:pt idx="8822">
                  <c:v>41657</c:v>
                </c:pt>
                <c:pt idx="8823">
                  <c:v>41658</c:v>
                </c:pt>
                <c:pt idx="8824">
                  <c:v>41659</c:v>
                </c:pt>
                <c:pt idx="8825">
                  <c:v>41660</c:v>
                </c:pt>
                <c:pt idx="8826">
                  <c:v>41661</c:v>
                </c:pt>
                <c:pt idx="8827">
                  <c:v>41662</c:v>
                </c:pt>
                <c:pt idx="8828">
                  <c:v>41663</c:v>
                </c:pt>
                <c:pt idx="8829">
                  <c:v>41664</c:v>
                </c:pt>
                <c:pt idx="8830">
                  <c:v>41665</c:v>
                </c:pt>
                <c:pt idx="8831">
                  <c:v>41666</c:v>
                </c:pt>
                <c:pt idx="8832">
                  <c:v>41667</c:v>
                </c:pt>
                <c:pt idx="8833">
                  <c:v>41668</c:v>
                </c:pt>
                <c:pt idx="8834">
                  <c:v>41669</c:v>
                </c:pt>
                <c:pt idx="8835">
                  <c:v>41670</c:v>
                </c:pt>
                <c:pt idx="8836">
                  <c:v>41671</c:v>
                </c:pt>
                <c:pt idx="8837">
                  <c:v>41672</c:v>
                </c:pt>
                <c:pt idx="8838">
                  <c:v>41673</c:v>
                </c:pt>
                <c:pt idx="8839">
                  <c:v>41674</c:v>
                </c:pt>
                <c:pt idx="8840">
                  <c:v>41675</c:v>
                </c:pt>
                <c:pt idx="8841">
                  <c:v>41676</c:v>
                </c:pt>
                <c:pt idx="8842">
                  <c:v>41677</c:v>
                </c:pt>
                <c:pt idx="8843">
                  <c:v>41678</c:v>
                </c:pt>
                <c:pt idx="8844">
                  <c:v>41679</c:v>
                </c:pt>
                <c:pt idx="8845">
                  <c:v>41680</c:v>
                </c:pt>
                <c:pt idx="8846">
                  <c:v>41681</c:v>
                </c:pt>
                <c:pt idx="8847">
                  <c:v>41682</c:v>
                </c:pt>
                <c:pt idx="8848">
                  <c:v>41683</c:v>
                </c:pt>
                <c:pt idx="8849">
                  <c:v>41684</c:v>
                </c:pt>
                <c:pt idx="8850">
                  <c:v>41685</c:v>
                </c:pt>
                <c:pt idx="8851">
                  <c:v>41686</c:v>
                </c:pt>
                <c:pt idx="8852">
                  <c:v>41687</c:v>
                </c:pt>
                <c:pt idx="8853">
                  <c:v>41688</c:v>
                </c:pt>
                <c:pt idx="8854">
                  <c:v>41689</c:v>
                </c:pt>
                <c:pt idx="8855">
                  <c:v>41690</c:v>
                </c:pt>
                <c:pt idx="8856">
                  <c:v>41691</c:v>
                </c:pt>
                <c:pt idx="8857">
                  <c:v>41692</c:v>
                </c:pt>
                <c:pt idx="8858">
                  <c:v>41693</c:v>
                </c:pt>
                <c:pt idx="8859">
                  <c:v>41694</c:v>
                </c:pt>
                <c:pt idx="8860">
                  <c:v>41695</c:v>
                </c:pt>
                <c:pt idx="8861">
                  <c:v>41696</c:v>
                </c:pt>
                <c:pt idx="8862">
                  <c:v>41697</c:v>
                </c:pt>
                <c:pt idx="8863">
                  <c:v>41698</c:v>
                </c:pt>
                <c:pt idx="8864">
                  <c:v>41699</c:v>
                </c:pt>
                <c:pt idx="8865">
                  <c:v>41700</c:v>
                </c:pt>
                <c:pt idx="8866">
                  <c:v>41701</c:v>
                </c:pt>
                <c:pt idx="8867">
                  <c:v>41702</c:v>
                </c:pt>
                <c:pt idx="8868">
                  <c:v>41703</c:v>
                </c:pt>
                <c:pt idx="8869">
                  <c:v>41704</c:v>
                </c:pt>
                <c:pt idx="8870">
                  <c:v>41705</c:v>
                </c:pt>
                <c:pt idx="8871">
                  <c:v>41706</c:v>
                </c:pt>
                <c:pt idx="8872">
                  <c:v>41707</c:v>
                </c:pt>
                <c:pt idx="8873">
                  <c:v>41708</c:v>
                </c:pt>
                <c:pt idx="8874">
                  <c:v>41709</c:v>
                </c:pt>
                <c:pt idx="8875">
                  <c:v>41710</c:v>
                </c:pt>
                <c:pt idx="8876">
                  <c:v>41711</c:v>
                </c:pt>
                <c:pt idx="8877">
                  <c:v>41712</c:v>
                </c:pt>
                <c:pt idx="8878">
                  <c:v>41713</c:v>
                </c:pt>
                <c:pt idx="8879">
                  <c:v>41714</c:v>
                </c:pt>
                <c:pt idx="8880">
                  <c:v>41715</c:v>
                </c:pt>
                <c:pt idx="8881">
                  <c:v>41716</c:v>
                </c:pt>
                <c:pt idx="8882">
                  <c:v>41717</c:v>
                </c:pt>
                <c:pt idx="8883">
                  <c:v>41718</c:v>
                </c:pt>
                <c:pt idx="8884">
                  <c:v>41719</c:v>
                </c:pt>
                <c:pt idx="8885">
                  <c:v>41720</c:v>
                </c:pt>
                <c:pt idx="8886">
                  <c:v>41721</c:v>
                </c:pt>
                <c:pt idx="8887">
                  <c:v>41722</c:v>
                </c:pt>
                <c:pt idx="8888">
                  <c:v>41723</c:v>
                </c:pt>
                <c:pt idx="8889">
                  <c:v>41724</c:v>
                </c:pt>
                <c:pt idx="8890">
                  <c:v>41725</c:v>
                </c:pt>
                <c:pt idx="8891">
                  <c:v>41726</c:v>
                </c:pt>
                <c:pt idx="8892">
                  <c:v>41727</c:v>
                </c:pt>
                <c:pt idx="8893">
                  <c:v>41728</c:v>
                </c:pt>
                <c:pt idx="8894">
                  <c:v>41729</c:v>
                </c:pt>
                <c:pt idx="8895">
                  <c:v>41730</c:v>
                </c:pt>
                <c:pt idx="8896">
                  <c:v>41731</c:v>
                </c:pt>
                <c:pt idx="8897">
                  <c:v>41732</c:v>
                </c:pt>
                <c:pt idx="8898">
                  <c:v>41733</c:v>
                </c:pt>
                <c:pt idx="8899">
                  <c:v>41734</c:v>
                </c:pt>
                <c:pt idx="8900">
                  <c:v>41735</c:v>
                </c:pt>
                <c:pt idx="8901">
                  <c:v>41736</c:v>
                </c:pt>
                <c:pt idx="8902">
                  <c:v>41737</c:v>
                </c:pt>
                <c:pt idx="8903">
                  <c:v>41738</c:v>
                </c:pt>
                <c:pt idx="8904">
                  <c:v>41739</c:v>
                </c:pt>
                <c:pt idx="8905">
                  <c:v>41740</c:v>
                </c:pt>
                <c:pt idx="8906">
                  <c:v>41741</c:v>
                </c:pt>
                <c:pt idx="8907">
                  <c:v>41742</c:v>
                </c:pt>
                <c:pt idx="8908">
                  <c:v>41743</c:v>
                </c:pt>
                <c:pt idx="8909">
                  <c:v>41744</c:v>
                </c:pt>
                <c:pt idx="8910">
                  <c:v>41745</c:v>
                </c:pt>
                <c:pt idx="8911">
                  <c:v>41746</c:v>
                </c:pt>
                <c:pt idx="8912">
                  <c:v>41747</c:v>
                </c:pt>
                <c:pt idx="8913">
                  <c:v>41748</c:v>
                </c:pt>
                <c:pt idx="8914">
                  <c:v>41749</c:v>
                </c:pt>
                <c:pt idx="8915">
                  <c:v>41750</c:v>
                </c:pt>
                <c:pt idx="8916">
                  <c:v>41751</c:v>
                </c:pt>
                <c:pt idx="8917">
                  <c:v>41752</c:v>
                </c:pt>
                <c:pt idx="8918">
                  <c:v>41753</c:v>
                </c:pt>
                <c:pt idx="8919">
                  <c:v>41754</c:v>
                </c:pt>
                <c:pt idx="8920">
                  <c:v>41755</c:v>
                </c:pt>
                <c:pt idx="8921">
                  <c:v>41756</c:v>
                </c:pt>
                <c:pt idx="8922">
                  <c:v>41757</c:v>
                </c:pt>
                <c:pt idx="8923">
                  <c:v>41758</c:v>
                </c:pt>
                <c:pt idx="8924">
                  <c:v>41759</c:v>
                </c:pt>
                <c:pt idx="8925">
                  <c:v>41760</c:v>
                </c:pt>
                <c:pt idx="8926">
                  <c:v>41761</c:v>
                </c:pt>
                <c:pt idx="8927">
                  <c:v>41762</c:v>
                </c:pt>
                <c:pt idx="8928">
                  <c:v>41763</c:v>
                </c:pt>
                <c:pt idx="8929">
                  <c:v>41764</c:v>
                </c:pt>
                <c:pt idx="8930">
                  <c:v>41765</c:v>
                </c:pt>
                <c:pt idx="8931">
                  <c:v>41766</c:v>
                </c:pt>
                <c:pt idx="8932">
                  <c:v>41767</c:v>
                </c:pt>
                <c:pt idx="8933">
                  <c:v>41768</c:v>
                </c:pt>
                <c:pt idx="8934">
                  <c:v>41769</c:v>
                </c:pt>
                <c:pt idx="8935">
                  <c:v>41770</c:v>
                </c:pt>
                <c:pt idx="8936">
                  <c:v>41771</c:v>
                </c:pt>
                <c:pt idx="8937">
                  <c:v>41772</c:v>
                </c:pt>
                <c:pt idx="8938">
                  <c:v>41773</c:v>
                </c:pt>
                <c:pt idx="8939">
                  <c:v>41774</c:v>
                </c:pt>
                <c:pt idx="8940">
                  <c:v>41775</c:v>
                </c:pt>
                <c:pt idx="8941">
                  <c:v>41776</c:v>
                </c:pt>
                <c:pt idx="8942">
                  <c:v>41777</c:v>
                </c:pt>
                <c:pt idx="8943">
                  <c:v>41778</c:v>
                </c:pt>
                <c:pt idx="8944">
                  <c:v>41779</c:v>
                </c:pt>
                <c:pt idx="8945">
                  <c:v>41780</c:v>
                </c:pt>
                <c:pt idx="8946">
                  <c:v>41781</c:v>
                </c:pt>
                <c:pt idx="8947">
                  <c:v>41782</c:v>
                </c:pt>
                <c:pt idx="8948">
                  <c:v>41783</c:v>
                </c:pt>
                <c:pt idx="8949">
                  <c:v>41784</c:v>
                </c:pt>
                <c:pt idx="8950">
                  <c:v>41785</c:v>
                </c:pt>
                <c:pt idx="8951">
                  <c:v>41786</c:v>
                </c:pt>
                <c:pt idx="8952">
                  <c:v>41787</c:v>
                </c:pt>
                <c:pt idx="8953">
                  <c:v>41788</c:v>
                </c:pt>
                <c:pt idx="8954">
                  <c:v>41789</c:v>
                </c:pt>
                <c:pt idx="8955">
                  <c:v>41790</c:v>
                </c:pt>
                <c:pt idx="8956">
                  <c:v>41791</c:v>
                </c:pt>
                <c:pt idx="8957">
                  <c:v>41792</c:v>
                </c:pt>
                <c:pt idx="8958">
                  <c:v>41793</c:v>
                </c:pt>
                <c:pt idx="8959">
                  <c:v>41794</c:v>
                </c:pt>
                <c:pt idx="8960">
                  <c:v>41795</c:v>
                </c:pt>
                <c:pt idx="8961">
                  <c:v>41796</c:v>
                </c:pt>
                <c:pt idx="8962">
                  <c:v>41797</c:v>
                </c:pt>
                <c:pt idx="8963">
                  <c:v>41798</c:v>
                </c:pt>
                <c:pt idx="8964">
                  <c:v>41799</c:v>
                </c:pt>
                <c:pt idx="8965">
                  <c:v>41800</c:v>
                </c:pt>
                <c:pt idx="8966">
                  <c:v>41801</c:v>
                </c:pt>
                <c:pt idx="8967">
                  <c:v>41802</c:v>
                </c:pt>
                <c:pt idx="8968">
                  <c:v>41803</c:v>
                </c:pt>
                <c:pt idx="8969">
                  <c:v>41804</c:v>
                </c:pt>
                <c:pt idx="8970">
                  <c:v>41805</c:v>
                </c:pt>
                <c:pt idx="8971">
                  <c:v>41806</c:v>
                </c:pt>
                <c:pt idx="8972">
                  <c:v>41807</c:v>
                </c:pt>
                <c:pt idx="8973">
                  <c:v>41808</c:v>
                </c:pt>
                <c:pt idx="8974">
                  <c:v>41809</c:v>
                </c:pt>
                <c:pt idx="8975">
                  <c:v>41810</c:v>
                </c:pt>
                <c:pt idx="8976">
                  <c:v>41811</c:v>
                </c:pt>
                <c:pt idx="8977">
                  <c:v>41812</c:v>
                </c:pt>
                <c:pt idx="8978">
                  <c:v>41813</c:v>
                </c:pt>
                <c:pt idx="8979">
                  <c:v>41814</c:v>
                </c:pt>
                <c:pt idx="8980">
                  <c:v>41815</c:v>
                </c:pt>
                <c:pt idx="8981">
                  <c:v>41816</c:v>
                </c:pt>
                <c:pt idx="8982">
                  <c:v>41817</c:v>
                </c:pt>
                <c:pt idx="8983">
                  <c:v>41818</c:v>
                </c:pt>
                <c:pt idx="8984">
                  <c:v>41819</c:v>
                </c:pt>
                <c:pt idx="8985">
                  <c:v>41820</c:v>
                </c:pt>
                <c:pt idx="8986">
                  <c:v>41821</c:v>
                </c:pt>
                <c:pt idx="8987">
                  <c:v>41822</c:v>
                </c:pt>
                <c:pt idx="8988">
                  <c:v>41823</c:v>
                </c:pt>
                <c:pt idx="8989">
                  <c:v>41824</c:v>
                </c:pt>
                <c:pt idx="8990">
                  <c:v>41825</c:v>
                </c:pt>
                <c:pt idx="8991">
                  <c:v>41826</c:v>
                </c:pt>
                <c:pt idx="8992">
                  <c:v>41827</c:v>
                </c:pt>
                <c:pt idx="8993">
                  <c:v>41828</c:v>
                </c:pt>
                <c:pt idx="8994">
                  <c:v>41829</c:v>
                </c:pt>
                <c:pt idx="8995">
                  <c:v>41830</c:v>
                </c:pt>
                <c:pt idx="8996">
                  <c:v>41831</c:v>
                </c:pt>
                <c:pt idx="8997">
                  <c:v>41832</c:v>
                </c:pt>
                <c:pt idx="8998">
                  <c:v>41833</c:v>
                </c:pt>
                <c:pt idx="8999">
                  <c:v>41834</c:v>
                </c:pt>
                <c:pt idx="9000">
                  <c:v>41835</c:v>
                </c:pt>
                <c:pt idx="9001">
                  <c:v>41836</c:v>
                </c:pt>
                <c:pt idx="9002">
                  <c:v>41837</c:v>
                </c:pt>
                <c:pt idx="9003">
                  <c:v>41838</c:v>
                </c:pt>
                <c:pt idx="9004">
                  <c:v>41839</c:v>
                </c:pt>
                <c:pt idx="9005">
                  <c:v>41840</c:v>
                </c:pt>
                <c:pt idx="9006">
                  <c:v>41841</c:v>
                </c:pt>
                <c:pt idx="9007">
                  <c:v>41842</c:v>
                </c:pt>
                <c:pt idx="9008">
                  <c:v>41843</c:v>
                </c:pt>
                <c:pt idx="9009">
                  <c:v>41844</c:v>
                </c:pt>
                <c:pt idx="9010">
                  <c:v>41845</c:v>
                </c:pt>
                <c:pt idx="9011">
                  <c:v>41846</c:v>
                </c:pt>
                <c:pt idx="9012">
                  <c:v>41847</c:v>
                </c:pt>
                <c:pt idx="9013">
                  <c:v>41848</c:v>
                </c:pt>
                <c:pt idx="9014">
                  <c:v>41849</c:v>
                </c:pt>
                <c:pt idx="9015">
                  <c:v>41850</c:v>
                </c:pt>
                <c:pt idx="9016">
                  <c:v>41851</c:v>
                </c:pt>
                <c:pt idx="9017">
                  <c:v>41852</c:v>
                </c:pt>
                <c:pt idx="9018">
                  <c:v>41853</c:v>
                </c:pt>
                <c:pt idx="9019">
                  <c:v>41854</c:v>
                </c:pt>
                <c:pt idx="9020">
                  <c:v>41855</c:v>
                </c:pt>
                <c:pt idx="9021">
                  <c:v>41856</c:v>
                </c:pt>
                <c:pt idx="9022">
                  <c:v>41857</c:v>
                </c:pt>
                <c:pt idx="9023">
                  <c:v>41858</c:v>
                </c:pt>
                <c:pt idx="9024">
                  <c:v>41859</c:v>
                </c:pt>
                <c:pt idx="9025">
                  <c:v>41860</c:v>
                </c:pt>
                <c:pt idx="9026">
                  <c:v>41861</c:v>
                </c:pt>
                <c:pt idx="9027">
                  <c:v>41862</c:v>
                </c:pt>
                <c:pt idx="9028">
                  <c:v>41863</c:v>
                </c:pt>
                <c:pt idx="9029">
                  <c:v>41864</c:v>
                </c:pt>
                <c:pt idx="9030">
                  <c:v>41865</c:v>
                </c:pt>
                <c:pt idx="9031">
                  <c:v>41866</c:v>
                </c:pt>
                <c:pt idx="9032">
                  <c:v>41867</c:v>
                </c:pt>
                <c:pt idx="9033">
                  <c:v>41868</c:v>
                </c:pt>
                <c:pt idx="9034">
                  <c:v>41869</c:v>
                </c:pt>
                <c:pt idx="9035">
                  <c:v>41870</c:v>
                </c:pt>
                <c:pt idx="9036">
                  <c:v>41871</c:v>
                </c:pt>
                <c:pt idx="9037">
                  <c:v>41872</c:v>
                </c:pt>
                <c:pt idx="9038">
                  <c:v>41873</c:v>
                </c:pt>
                <c:pt idx="9039">
                  <c:v>41874</c:v>
                </c:pt>
                <c:pt idx="9040">
                  <c:v>41875</c:v>
                </c:pt>
                <c:pt idx="9041">
                  <c:v>41876</c:v>
                </c:pt>
                <c:pt idx="9042">
                  <c:v>41877</c:v>
                </c:pt>
                <c:pt idx="9043">
                  <c:v>41878</c:v>
                </c:pt>
                <c:pt idx="9044">
                  <c:v>41879</c:v>
                </c:pt>
                <c:pt idx="9045">
                  <c:v>41880</c:v>
                </c:pt>
                <c:pt idx="9046">
                  <c:v>41881</c:v>
                </c:pt>
                <c:pt idx="9047">
                  <c:v>41882</c:v>
                </c:pt>
                <c:pt idx="9048">
                  <c:v>41883</c:v>
                </c:pt>
                <c:pt idx="9049">
                  <c:v>41884</c:v>
                </c:pt>
                <c:pt idx="9050">
                  <c:v>41885</c:v>
                </c:pt>
                <c:pt idx="9051">
                  <c:v>41886</c:v>
                </c:pt>
                <c:pt idx="9052">
                  <c:v>41887</c:v>
                </c:pt>
                <c:pt idx="9053">
                  <c:v>41888</c:v>
                </c:pt>
                <c:pt idx="9054">
                  <c:v>41889</c:v>
                </c:pt>
                <c:pt idx="9055">
                  <c:v>41890</c:v>
                </c:pt>
                <c:pt idx="9056">
                  <c:v>41891</c:v>
                </c:pt>
                <c:pt idx="9057">
                  <c:v>41892</c:v>
                </c:pt>
                <c:pt idx="9058">
                  <c:v>41893</c:v>
                </c:pt>
                <c:pt idx="9059">
                  <c:v>41894</c:v>
                </c:pt>
                <c:pt idx="9060">
                  <c:v>41895</c:v>
                </c:pt>
                <c:pt idx="9061">
                  <c:v>41896</c:v>
                </c:pt>
                <c:pt idx="9062">
                  <c:v>41897</c:v>
                </c:pt>
                <c:pt idx="9063">
                  <c:v>41898</c:v>
                </c:pt>
                <c:pt idx="9064">
                  <c:v>41899</c:v>
                </c:pt>
                <c:pt idx="9065">
                  <c:v>41900</c:v>
                </c:pt>
                <c:pt idx="9066">
                  <c:v>41901</c:v>
                </c:pt>
                <c:pt idx="9067">
                  <c:v>41902</c:v>
                </c:pt>
                <c:pt idx="9068">
                  <c:v>41903</c:v>
                </c:pt>
                <c:pt idx="9069">
                  <c:v>41904</c:v>
                </c:pt>
                <c:pt idx="9070">
                  <c:v>41905</c:v>
                </c:pt>
                <c:pt idx="9071">
                  <c:v>41906</c:v>
                </c:pt>
                <c:pt idx="9072">
                  <c:v>41907</c:v>
                </c:pt>
                <c:pt idx="9073">
                  <c:v>41908</c:v>
                </c:pt>
                <c:pt idx="9074">
                  <c:v>41909</c:v>
                </c:pt>
                <c:pt idx="9075">
                  <c:v>41910</c:v>
                </c:pt>
                <c:pt idx="9076">
                  <c:v>41911</c:v>
                </c:pt>
                <c:pt idx="9077">
                  <c:v>41912</c:v>
                </c:pt>
                <c:pt idx="9078">
                  <c:v>41913</c:v>
                </c:pt>
                <c:pt idx="9079">
                  <c:v>41914</c:v>
                </c:pt>
                <c:pt idx="9080">
                  <c:v>41915</c:v>
                </c:pt>
                <c:pt idx="9081">
                  <c:v>41916</c:v>
                </c:pt>
                <c:pt idx="9082">
                  <c:v>41917</c:v>
                </c:pt>
                <c:pt idx="9083">
                  <c:v>41918</c:v>
                </c:pt>
                <c:pt idx="9084">
                  <c:v>41919</c:v>
                </c:pt>
                <c:pt idx="9085">
                  <c:v>41920</c:v>
                </c:pt>
                <c:pt idx="9086">
                  <c:v>41921</c:v>
                </c:pt>
                <c:pt idx="9087">
                  <c:v>41922</c:v>
                </c:pt>
                <c:pt idx="9088">
                  <c:v>41923</c:v>
                </c:pt>
                <c:pt idx="9089">
                  <c:v>41924</c:v>
                </c:pt>
                <c:pt idx="9090">
                  <c:v>41925</c:v>
                </c:pt>
                <c:pt idx="9091">
                  <c:v>41926</c:v>
                </c:pt>
                <c:pt idx="9092">
                  <c:v>41927</c:v>
                </c:pt>
                <c:pt idx="9093">
                  <c:v>41928</c:v>
                </c:pt>
                <c:pt idx="9094">
                  <c:v>41929</c:v>
                </c:pt>
                <c:pt idx="9095">
                  <c:v>41930</c:v>
                </c:pt>
                <c:pt idx="9096">
                  <c:v>41931</c:v>
                </c:pt>
                <c:pt idx="9097">
                  <c:v>41932</c:v>
                </c:pt>
                <c:pt idx="9098">
                  <c:v>41933</c:v>
                </c:pt>
                <c:pt idx="9099">
                  <c:v>41934</c:v>
                </c:pt>
                <c:pt idx="9100">
                  <c:v>41935</c:v>
                </c:pt>
                <c:pt idx="9101">
                  <c:v>41936</c:v>
                </c:pt>
                <c:pt idx="9102">
                  <c:v>41937</c:v>
                </c:pt>
                <c:pt idx="9103">
                  <c:v>41938</c:v>
                </c:pt>
                <c:pt idx="9104">
                  <c:v>41939</c:v>
                </c:pt>
                <c:pt idx="9105">
                  <c:v>41940</c:v>
                </c:pt>
                <c:pt idx="9106">
                  <c:v>41941</c:v>
                </c:pt>
                <c:pt idx="9107">
                  <c:v>41942</c:v>
                </c:pt>
                <c:pt idx="9108">
                  <c:v>41943</c:v>
                </c:pt>
                <c:pt idx="9109">
                  <c:v>41944</c:v>
                </c:pt>
                <c:pt idx="9110">
                  <c:v>41945</c:v>
                </c:pt>
                <c:pt idx="9111">
                  <c:v>41946</c:v>
                </c:pt>
                <c:pt idx="9112">
                  <c:v>41947</c:v>
                </c:pt>
                <c:pt idx="9113">
                  <c:v>41948</c:v>
                </c:pt>
                <c:pt idx="9114">
                  <c:v>41949</c:v>
                </c:pt>
                <c:pt idx="9115">
                  <c:v>41950</c:v>
                </c:pt>
                <c:pt idx="9116">
                  <c:v>41951</c:v>
                </c:pt>
                <c:pt idx="9117">
                  <c:v>41952</c:v>
                </c:pt>
                <c:pt idx="9118">
                  <c:v>41953</c:v>
                </c:pt>
                <c:pt idx="9119">
                  <c:v>41954</c:v>
                </c:pt>
                <c:pt idx="9120">
                  <c:v>41955</c:v>
                </c:pt>
                <c:pt idx="9121">
                  <c:v>41956</c:v>
                </c:pt>
                <c:pt idx="9122">
                  <c:v>41957</c:v>
                </c:pt>
                <c:pt idx="9123">
                  <c:v>41958</c:v>
                </c:pt>
                <c:pt idx="9124">
                  <c:v>41959</c:v>
                </c:pt>
                <c:pt idx="9125">
                  <c:v>41960</c:v>
                </c:pt>
                <c:pt idx="9126">
                  <c:v>41961</c:v>
                </c:pt>
                <c:pt idx="9127">
                  <c:v>41962</c:v>
                </c:pt>
                <c:pt idx="9128">
                  <c:v>41963</c:v>
                </c:pt>
                <c:pt idx="9129">
                  <c:v>41964</c:v>
                </c:pt>
                <c:pt idx="9130">
                  <c:v>41965</c:v>
                </c:pt>
                <c:pt idx="9131">
                  <c:v>41966</c:v>
                </c:pt>
                <c:pt idx="9132">
                  <c:v>41967</c:v>
                </c:pt>
                <c:pt idx="9133">
                  <c:v>41968</c:v>
                </c:pt>
                <c:pt idx="9134">
                  <c:v>41969</c:v>
                </c:pt>
                <c:pt idx="9135">
                  <c:v>41970</c:v>
                </c:pt>
                <c:pt idx="9136">
                  <c:v>41971</c:v>
                </c:pt>
                <c:pt idx="9137">
                  <c:v>41972</c:v>
                </c:pt>
                <c:pt idx="9138">
                  <c:v>41973</c:v>
                </c:pt>
                <c:pt idx="9139">
                  <c:v>41974</c:v>
                </c:pt>
                <c:pt idx="9140">
                  <c:v>41975</c:v>
                </c:pt>
                <c:pt idx="9141">
                  <c:v>41976</c:v>
                </c:pt>
                <c:pt idx="9142">
                  <c:v>41977</c:v>
                </c:pt>
                <c:pt idx="9143">
                  <c:v>41978</c:v>
                </c:pt>
                <c:pt idx="9144">
                  <c:v>41979</c:v>
                </c:pt>
                <c:pt idx="9145">
                  <c:v>41980</c:v>
                </c:pt>
                <c:pt idx="9146">
                  <c:v>41981</c:v>
                </c:pt>
                <c:pt idx="9147">
                  <c:v>41982</c:v>
                </c:pt>
                <c:pt idx="9148">
                  <c:v>41983</c:v>
                </c:pt>
                <c:pt idx="9149">
                  <c:v>41984</c:v>
                </c:pt>
                <c:pt idx="9150">
                  <c:v>41985</c:v>
                </c:pt>
                <c:pt idx="9151">
                  <c:v>41986</c:v>
                </c:pt>
                <c:pt idx="9152">
                  <c:v>41987</c:v>
                </c:pt>
                <c:pt idx="9153">
                  <c:v>41988</c:v>
                </c:pt>
                <c:pt idx="9154">
                  <c:v>41989</c:v>
                </c:pt>
                <c:pt idx="9155">
                  <c:v>41990</c:v>
                </c:pt>
                <c:pt idx="9156">
                  <c:v>41991</c:v>
                </c:pt>
                <c:pt idx="9157">
                  <c:v>41992</c:v>
                </c:pt>
                <c:pt idx="9158">
                  <c:v>41993</c:v>
                </c:pt>
                <c:pt idx="9159">
                  <c:v>41994</c:v>
                </c:pt>
                <c:pt idx="9160">
                  <c:v>41995</c:v>
                </c:pt>
                <c:pt idx="9161">
                  <c:v>41996</c:v>
                </c:pt>
                <c:pt idx="9162">
                  <c:v>41997</c:v>
                </c:pt>
                <c:pt idx="9163">
                  <c:v>41998</c:v>
                </c:pt>
                <c:pt idx="9164">
                  <c:v>41999</c:v>
                </c:pt>
                <c:pt idx="9165">
                  <c:v>42000</c:v>
                </c:pt>
                <c:pt idx="9166">
                  <c:v>42001</c:v>
                </c:pt>
                <c:pt idx="9167">
                  <c:v>42002</c:v>
                </c:pt>
                <c:pt idx="9168">
                  <c:v>42003</c:v>
                </c:pt>
                <c:pt idx="9169">
                  <c:v>42004</c:v>
                </c:pt>
              </c:numCache>
            </c:numRef>
          </c:xVal>
          <c:yVal>
            <c:numRef>
              <c:f>HPV_4410_pravostranna!$P$2:$P$10000</c:f>
              <c:numCache>
                <c:formatCode>#,##0.000_ ;\-#,##0.000\ </c:formatCode>
                <c:ptCount val="9999"/>
                <c:pt idx="0">
                  <c:v>8.7200012207040345</c:v>
                </c:pt>
                <c:pt idx="1">
                  <c:v>9.3200073242190342</c:v>
                </c:pt>
                <c:pt idx="2">
                  <c:v>9.0400085449220455</c:v>
                </c:pt>
                <c:pt idx="3">
                  <c:v>9.4299926757820458</c:v>
                </c:pt>
                <c:pt idx="4">
                  <c:v>8.5599975585940342</c:v>
                </c:pt>
                <c:pt idx="5">
                  <c:v>8.5499877929690342</c:v>
                </c:pt>
                <c:pt idx="6">
                  <c:v>9.2900085449220455</c:v>
                </c:pt>
                <c:pt idx="7">
                  <c:v>9.1799926757820458</c:v>
                </c:pt>
                <c:pt idx="8">
                  <c:v>8.7799987792970455</c:v>
                </c:pt>
                <c:pt idx="9">
                  <c:v>9.239990234375</c:v>
                </c:pt>
                <c:pt idx="10">
                  <c:v>9.0899963378910229</c:v>
                </c:pt>
                <c:pt idx="11">
                  <c:v>9.2699890136720455</c:v>
                </c:pt>
                <c:pt idx="12">
                  <c:v>9.6099853515630116</c:v>
                </c:pt>
                <c:pt idx="13">
                  <c:v>9.1799926757820458</c:v>
                </c:pt>
                <c:pt idx="14">
                  <c:v>10.329986572266023</c:v>
                </c:pt>
                <c:pt idx="15">
                  <c:v>10.220001220704034</c:v>
                </c:pt>
                <c:pt idx="16">
                  <c:v>10.059997558594034</c:v>
                </c:pt>
                <c:pt idx="17">
                  <c:v>10.720001220704034</c:v>
                </c:pt>
                <c:pt idx="18">
                  <c:v>10.419982910157046</c:v>
                </c:pt>
                <c:pt idx="19">
                  <c:v>10.919982910157046</c:v>
                </c:pt>
                <c:pt idx="20">
                  <c:v>11.600006103516023</c:v>
                </c:pt>
                <c:pt idx="21">
                  <c:v>11.220001220704034</c:v>
                </c:pt>
                <c:pt idx="22">
                  <c:v>11.019989013672046</c:v>
                </c:pt>
                <c:pt idx="23">
                  <c:v>11.209991455079034</c:v>
                </c:pt>
                <c:pt idx="24">
                  <c:v>11.049987792969034</c:v>
                </c:pt>
                <c:pt idx="25">
                  <c:v>11.179992675782046</c:v>
                </c:pt>
                <c:pt idx="26">
                  <c:v>11.839996337891023</c:v>
                </c:pt>
                <c:pt idx="27">
                  <c:v>11.679992675782046</c:v>
                </c:pt>
                <c:pt idx="28">
                  <c:v>11.720001220704034</c:v>
                </c:pt>
                <c:pt idx="29">
                  <c:v>11.669982910157046</c:v>
                </c:pt>
                <c:pt idx="30">
                  <c:v>11.489990234375</c:v>
                </c:pt>
                <c:pt idx="31">
                  <c:v>11.459991455079034</c:v>
                </c:pt>
                <c:pt idx="32">
                  <c:v>11.41000366211</c:v>
                </c:pt>
                <c:pt idx="33">
                  <c:v>11.459991455079034</c:v>
                </c:pt>
                <c:pt idx="34">
                  <c:v>11.41000366211</c:v>
                </c:pt>
                <c:pt idx="35">
                  <c:v>11.41000366211</c:v>
                </c:pt>
                <c:pt idx="36">
                  <c:v>11.549987792969034</c:v>
                </c:pt>
                <c:pt idx="37">
                  <c:v>11.440002441407046</c:v>
                </c:pt>
                <c:pt idx="38">
                  <c:v>11.16000366211</c:v>
                </c:pt>
                <c:pt idx="39">
                  <c:v>11.029998779297046</c:v>
                </c:pt>
                <c:pt idx="40">
                  <c:v>11.269989013672046</c:v>
                </c:pt>
                <c:pt idx="41">
                  <c:v>11.119995117188012</c:v>
                </c:pt>
                <c:pt idx="42">
                  <c:v>10.829986572266023</c:v>
                </c:pt>
                <c:pt idx="43">
                  <c:v>11.38998413086</c:v>
                </c:pt>
                <c:pt idx="44">
                  <c:v>11.190002441407046</c:v>
                </c:pt>
                <c:pt idx="45">
                  <c:v>10.880004882813012</c:v>
                </c:pt>
                <c:pt idx="46">
                  <c:v>11.209991455079034</c:v>
                </c:pt>
                <c:pt idx="47">
                  <c:v>11.059997558594034</c:v>
                </c:pt>
                <c:pt idx="48">
                  <c:v>11.119995117188012</c:v>
                </c:pt>
                <c:pt idx="49">
                  <c:v>11.279998779297046</c:v>
                </c:pt>
                <c:pt idx="50">
                  <c:v>10.690002441407046</c:v>
                </c:pt>
                <c:pt idx="51">
                  <c:v>10.619995117188012</c:v>
                </c:pt>
                <c:pt idx="52">
                  <c:v>10.91000366211</c:v>
                </c:pt>
                <c:pt idx="53">
                  <c:v>10.809997558594034</c:v>
                </c:pt>
                <c:pt idx="54">
                  <c:v>11.010009765625</c:v>
                </c:pt>
                <c:pt idx="55">
                  <c:v>11.079986572266023</c:v>
                </c:pt>
                <c:pt idx="56">
                  <c:v>10.91000366211</c:v>
                </c:pt>
                <c:pt idx="57">
                  <c:v>10.399993896485</c:v>
                </c:pt>
                <c:pt idx="58">
                  <c:v>11.059997558594034</c:v>
                </c:pt>
                <c:pt idx="59">
                  <c:v>10.709991455079034</c:v>
                </c:pt>
                <c:pt idx="60">
                  <c:v>10.41000366211</c:v>
                </c:pt>
                <c:pt idx="61">
                  <c:v>10.380004882813012</c:v>
                </c:pt>
                <c:pt idx="62">
                  <c:v>10.679992675782046</c:v>
                </c:pt>
                <c:pt idx="63">
                  <c:v>10.809997558594034</c:v>
                </c:pt>
                <c:pt idx="64">
                  <c:v>10.350006103516023</c:v>
                </c:pt>
                <c:pt idx="65">
                  <c:v>10.269989013672046</c:v>
                </c:pt>
                <c:pt idx="66">
                  <c:v>10.380004882813012</c:v>
                </c:pt>
                <c:pt idx="67">
                  <c:v>10.089996337891023</c:v>
                </c:pt>
                <c:pt idx="68">
                  <c:v>9.8699951171880116</c:v>
                </c:pt>
                <c:pt idx="69">
                  <c:v>10.029998779297046</c:v>
                </c:pt>
                <c:pt idx="70">
                  <c:v>10</c:v>
                </c:pt>
                <c:pt idx="71">
                  <c:v>10.380004882813012</c:v>
                </c:pt>
                <c:pt idx="72">
                  <c:v>10.359985351563012</c:v>
                </c:pt>
                <c:pt idx="73">
                  <c:v>10.399993896485</c:v>
                </c:pt>
                <c:pt idx="74">
                  <c:v>10.570007324219034</c:v>
                </c:pt>
                <c:pt idx="75">
                  <c:v>10.529998779297046</c:v>
                </c:pt>
                <c:pt idx="76">
                  <c:v>10.570007324219034</c:v>
                </c:pt>
                <c:pt idx="77">
                  <c:v>10.290008544922046</c:v>
                </c:pt>
                <c:pt idx="78">
                  <c:v>10.149993896485</c:v>
                </c:pt>
                <c:pt idx="79">
                  <c:v>10.519989013672046</c:v>
                </c:pt>
                <c:pt idx="80">
                  <c:v>10.549987792969034</c:v>
                </c:pt>
                <c:pt idx="81">
                  <c:v>10.5</c:v>
                </c:pt>
                <c:pt idx="82">
                  <c:v>10.480010986329034</c:v>
                </c:pt>
                <c:pt idx="83">
                  <c:v>10.179992675782046</c:v>
                </c:pt>
                <c:pt idx="84">
                  <c:v>10.540008544922046</c:v>
                </c:pt>
                <c:pt idx="85">
                  <c:v>10.119995117188012</c:v>
                </c:pt>
                <c:pt idx="86">
                  <c:v>10.13998413086</c:v>
                </c:pt>
                <c:pt idx="87">
                  <c:v>10.41000366211</c:v>
                </c:pt>
                <c:pt idx="88">
                  <c:v>10.13998413086</c:v>
                </c:pt>
                <c:pt idx="89">
                  <c:v>10.339996337891023</c:v>
                </c:pt>
                <c:pt idx="90">
                  <c:v>10.25</c:v>
                </c:pt>
                <c:pt idx="91">
                  <c:v>10.049987792969034</c:v>
                </c:pt>
                <c:pt idx="92">
                  <c:v>10.059997558594034</c:v>
                </c:pt>
                <c:pt idx="93">
                  <c:v>9.9800109863290345</c:v>
                </c:pt>
                <c:pt idx="94">
                  <c:v>10.040008544922046</c:v>
                </c:pt>
                <c:pt idx="95">
                  <c:v>10.279998779297046</c:v>
                </c:pt>
                <c:pt idx="96">
                  <c:v>9.9199829101570458</c:v>
                </c:pt>
                <c:pt idx="97">
                  <c:v>10.109985351563012</c:v>
                </c:pt>
                <c:pt idx="98">
                  <c:v>9.7200012207040345</c:v>
                </c:pt>
                <c:pt idx="99">
                  <c:v>9.9499816894540345</c:v>
                </c:pt>
                <c:pt idx="100">
                  <c:v>9.6600036621100003</c:v>
                </c:pt>
                <c:pt idx="101">
                  <c:v>10.449981689454034</c:v>
                </c:pt>
                <c:pt idx="102">
                  <c:v>9.6499938964850003</c:v>
                </c:pt>
                <c:pt idx="103">
                  <c:v>9.9599914550790345</c:v>
                </c:pt>
                <c:pt idx="104">
                  <c:v>9.989990234375</c:v>
                </c:pt>
                <c:pt idx="105">
                  <c:v>9.7999877929690342</c:v>
                </c:pt>
                <c:pt idx="106">
                  <c:v>9.1300048828130116</c:v>
                </c:pt>
                <c:pt idx="107">
                  <c:v>9.3500061035160229</c:v>
                </c:pt>
                <c:pt idx="108">
                  <c:v>10.320007324219034</c:v>
                </c:pt>
                <c:pt idx="109">
                  <c:v>9.5499877929690342</c:v>
                </c:pt>
                <c:pt idx="110">
                  <c:v>9.1099853515630116</c:v>
                </c:pt>
                <c:pt idx="111">
                  <c:v>9.0599975585940342</c:v>
                </c:pt>
                <c:pt idx="112">
                  <c:v>9.2999877929690342</c:v>
                </c:pt>
                <c:pt idx="113">
                  <c:v>9.2799987792970455</c:v>
                </c:pt>
                <c:pt idx="114">
                  <c:v>9.1999816894540345</c:v>
                </c:pt>
                <c:pt idx="115">
                  <c:v>9.1600036621100003</c:v>
                </c:pt>
                <c:pt idx="116">
                  <c:v>9.1499938964850003</c:v>
                </c:pt>
                <c:pt idx="117">
                  <c:v>9.1199951171880116</c:v>
                </c:pt>
                <c:pt idx="118">
                  <c:v>9.0299987792970455</c:v>
                </c:pt>
                <c:pt idx="119">
                  <c:v>8.8999938964850003</c:v>
                </c:pt>
                <c:pt idx="120">
                  <c:v>8.75</c:v>
                </c:pt>
                <c:pt idx="121">
                  <c:v>8.7200012207040345</c:v>
                </c:pt>
                <c:pt idx="122">
                  <c:v>8.6000061035160229</c:v>
                </c:pt>
                <c:pt idx="123">
                  <c:v>8.5199890136720455</c:v>
                </c:pt>
                <c:pt idx="124">
                  <c:v>8.510009765625</c:v>
                </c:pt>
                <c:pt idx="125">
                  <c:v>8.3599853515630116</c:v>
                </c:pt>
                <c:pt idx="126">
                  <c:v>8.6900024414070458</c:v>
                </c:pt>
                <c:pt idx="127">
                  <c:v>8.7200012207040345</c:v>
                </c:pt>
                <c:pt idx="128">
                  <c:v>7.9800109863290345</c:v>
                </c:pt>
                <c:pt idx="129">
                  <c:v>8.4299926757820458</c:v>
                </c:pt>
                <c:pt idx="130">
                  <c:v>8.5700073242190342</c:v>
                </c:pt>
                <c:pt idx="131">
                  <c:v>8.5</c:v>
                </c:pt>
                <c:pt idx="132">
                  <c:v>7.9400024414070458</c:v>
                </c:pt>
                <c:pt idx="133">
                  <c:v>8.3599853515630116</c:v>
                </c:pt>
                <c:pt idx="134">
                  <c:v>8.1499938964850003</c:v>
                </c:pt>
                <c:pt idx="135">
                  <c:v>8.3500061035160229</c:v>
                </c:pt>
                <c:pt idx="136">
                  <c:v>8.4800109863290345</c:v>
                </c:pt>
                <c:pt idx="137">
                  <c:v>8.25</c:v>
                </c:pt>
                <c:pt idx="138">
                  <c:v>8.4800109863290345</c:v>
                </c:pt>
                <c:pt idx="139">
                  <c:v>8.4100036621100003</c:v>
                </c:pt>
                <c:pt idx="140">
                  <c:v>8.3699951171880116</c:v>
                </c:pt>
                <c:pt idx="141">
                  <c:v>8.3299865722660229</c:v>
                </c:pt>
                <c:pt idx="142">
                  <c:v>8.2099914550790345</c:v>
                </c:pt>
                <c:pt idx="143">
                  <c:v>8.1699829101570458</c:v>
                </c:pt>
                <c:pt idx="144">
                  <c:v>8.1799926757820458</c:v>
                </c:pt>
                <c:pt idx="145">
                  <c:v>8.2200012207040345</c:v>
                </c:pt>
                <c:pt idx="146">
                  <c:v>8.1699829101570458</c:v>
                </c:pt>
                <c:pt idx="147">
                  <c:v>8.2699890136720455</c:v>
                </c:pt>
                <c:pt idx="148">
                  <c:v>8.3200073242190342</c:v>
                </c:pt>
                <c:pt idx="149">
                  <c:v>8.0400085449220455</c:v>
                </c:pt>
                <c:pt idx="150">
                  <c:v>8.4100036621100003</c:v>
                </c:pt>
                <c:pt idx="151">
                  <c:v>8.0499877929690342</c:v>
                </c:pt>
                <c:pt idx="152">
                  <c:v>8.3299865722660229</c:v>
                </c:pt>
                <c:pt idx="153">
                  <c:v>7.9299926757820458</c:v>
                </c:pt>
                <c:pt idx="154">
                  <c:v>7.9700012207040345</c:v>
                </c:pt>
                <c:pt idx="155">
                  <c:v>7.989990234375</c:v>
                </c:pt>
                <c:pt idx="156">
                  <c:v>8.4199829101570458</c:v>
                </c:pt>
                <c:pt idx="157">
                  <c:v>8.1900024414070458</c:v>
                </c:pt>
                <c:pt idx="158">
                  <c:v>7.9199829101570458</c:v>
                </c:pt>
                <c:pt idx="159">
                  <c:v>8.1199951171880116</c:v>
                </c:pt>
                <c:pt idx="160">
                  <c:v>8.1199951171880116</c:v>
                </c:pt>
                <c:pt idx="161">
                  <c:v>8.4400024414070458</c:v>
                </c:pt>
                <c:pt idx="162">
                  <c:v>7.9800109863290345</c:v>
                </c:pt>
                <c:pt idx="163">
                  <c:v>8.2699890136720455</c:v>
                </c:pt>
                <c:pt idx="164">
                  <c:v>8.8699951171880116</c:v>
                </c:pt>
                <c:pt idx="165">
                  <c:v>8.5700073242190342</c:v>
                </c:pt>
                <c:pt idx="166">
                  <c:v>9.1600036621100003</c:v>
                </c:pt>
                <c:pt idx="167">
                  <c:v>8.8099975585940342</c:v>
                </c:pt>
                <c:pt idx="168">
                  <c:v>8.8500061035160229</c:v>
                </c:pt>
                <c:pt idx="169">
                  <c:v>8.5499877929690342</c:v>
                </c:pt>
                <c:pt idx="170">
                  <c:v>8.6000061035160229</c:v>
                </c:pt>
                <c:pt idx="171">
                  <c:v>8.5199890136720455</c:v>
                </c:pt>
                <c:pt idx="172">
                  <c:v>8.5599975585940342</c:v>
                </c:pt>
                <c:pt idx="173">
                  <c:v>8.6199951171880116</c:v>
                </c:pt>
                <c:pt idx="174">
                  <c:v>8.7099914550790345</c:v>
                </c:pt>
                <c:pt idx="175">
                  <c:v>9.1199951171880116</c:v>
                </c:pt>
                <c:pt idx="176">
                  <c:v>8.5299987792970455</c:v>
                </c:pt>
                <c:pt idx="177">
                  <c:v>9.0599975585940342</c:v>
                </c:pt>
                <c:pt idx="178">
                  <c:v>8.75</c:v>
                </c:pt>
                <c:pt idx="179">
                  <c:v>8.9499816894540345</c:v>
                </c:pt>
                <c:pt idx="180">
                  <c:v>9.0700073242190342</c:v>
                </c:pt>
                <c:pt idx="181">
                  <c:v>9.5499877929690342</c:v>
                </c:pt>
                <c:pt idx="182">
                  <c:v>9.1499938964850003</c:v>
                </c:pt>
                <c:pt idx="183">
                  <c:v>9.1600036621100003</c:v>
                </c:pt>
                <c:pt idx="184">
                  <c:v>9.6000061035160229</c:v>
                </c:pt>
                <c:pt idx="185">
                  <c:v>9.7799987792970455</c:v>
                </c:pt>
                <c:pt idx="186">
                  <c:v>9.7900085449220455</c:v>
                </c:pt>
                <c:pt idx="187">
                  <c:v>8.2799987792970455</c:v>
                </c:pt>
                <c:pt idx="188">
                  <c:v>10.359985351563012</c:v>
                </c:pt>
                <c:pt idx="189">
                  <c:v>10.449981689454034</c:v>
                </c:pt>
                <c:pt idx="190">
                  <c:v>10.369995117188012</c:v>
                </c:pt>
                <c:pt idx="191">
                  <c:v>10.75</c:v>
                </c:pt>
                <c:pt idx="192">
                  <c:v>10.619995117188012</c:v>
                </c:pt>
                <c:pt idx="193">
                  <c:v>10.929992675782046</c:v>
                </c:pt>
                <c:pt idx="194">
                  <c:v>10.859985351563012</c:v>
                </c:pt>
                <c:pt idx="195">
                  <c:v>10.869995117188012</c:v>
                </c:pt>
                <c:pt idx="196">
                  <c:v>11.220001220704034</c:v>
                </c:pt>
                <c:pt idx="197">
                  <c:v>11.109985351563012</c:v>
                </c:pt>
                <c:pt idx="198">
                  <c:v>11.019989013672046</c:v>
                </c:pt>
                <c:pt idx="199">
                  <c:v>11.489990234375</c:v>
                </c:pt>
                <c:pt idx="200">
                  <c:v>11.329986572266023</c:v>
                </c:pt>
                <c:pt idx="201">
                  <c:v>10.799987792969034</c:v>
                </c:pt>
                <c:pt idx="202">
                  <c:v>10.850006103516023</c:v>
                </c:pt>
                <c:pt idx="203">
                  <c:v>11.320007324219034</c:v>
                </c:pt>
                <c:pt idx="204">
                  <c:v>11.369995117188012</c:v>
                </c:pt>
                <c:pt idx="205">
                  <c:v>10.779998779297046</c:v>
                </c:pt>
                <c:pt idx="206">
                  <c:v>11.100006103516023</c:v>
                </c:pt>
                <c:pt idx="207">
                  <c:v>11.449981689454034</c:v>
                </c:pt>
                <c:pt idx="208">
                  <c:v>10.970001220704034</c:v>
                </c:pt>
                <c:pt idx="209">
                  <c:v>11.16000366211</c:v>
                </c:pt>
                <c:pt idx="210">
                  <c:v>11.380004882813012</c:v>
                </c:pt>
                <c:pt idx="211">
                  <c:v>11.919982910157046</c:v>
                </c:pt>
                <c:pt idx="212">
                  <c:v>12.149993896485</c:v>
                </c:pt>
                <c:pt idx="213">
                  <c:v>11.809997558594034</c:v>
                </c:pt>
                <c:pt idx="214">
                  <c:v>11.919982910157046</c:v>
                </c:pt>
                <c:pt idx="215">
                  <c:v>11.440002441407046</c:v>
                </c:pt>
                <c:pt idx="216">
                  <c:v>11.91000366211</c:v>
                </c:pt>
                <c:pt idx="217">
                  <c:v>11.63998413086</c:v>
                </c:pt>
                <c:pt idx="218">
                  <c:v>11.480010986329034</c:v>
                </c:pt>
                <c:pt idx="219">
                  <c:v>11.25</c:v>
                </c:pt>
                <c:pt idx="220">
                  <c:v>12.059997558594034</c:v>
                </c:pt>
                <c:pt idx="221">
                  <c:v>11.549987792969034</c:v>
                </c:pt>
                <c:pt idx="222">
                  <c:v>11.859985351563012</c:v>
                </c:pt>
                <c:pt idx="223">
                  <c:v>11.429992675782046</c:v>
                </c:pt>
                <c:pt idx="224">
                  <c:v>10.970001220704034</c:v>
                </c:pt>
                <c:pt idx="225">
                  <c:v>11.510009765625</c:v>
                </c:pt>
                <c:pt idx="226">
                  <c:v>12.199981689454034</c:v>
                </c:pt>
                <c:pt idx="227">
                  <c:v>12.419982910157046</c:v>
                </c:pt>
                <c:pt idx="228">
                  <c:v>12.199981689454034</c:v>
                </c:pt>
                <c:pt idx="229">
                  <c:v>12.529998779297046</c:v>
                </c:pt>
                <c:pt idx="230">
                  <c:v>12.25</c:v>
                </c:pt>
                <c:pt idx="231">
                  <c:v>12.209991455079034</c:v>
                </c:pt>
                <c:pt idx="232">
                  <c:v>11.779998779297046</c:v>
                </c:pt>
                <c:pt idx="233">
                  <c:v>12.5</c:v>
                </c:pt>
                <c:pt idx="234">
                  <c:v>12.880004882813012</c:v>
                </c:pt>
                <c:pt idx="235">
                  <c:v>12.5</c:v>
                </c:pt>
                <c:pt idx="236">
                  <c:v>12.839996337891023</c:v>
                </c:pt>
                <c:pt idx="237">
                  <c:v>12.799987792969034</c:v>
                </c:pt>
                <c:pt idx="238">
                  <c:v>12.720001220704034</c:v>
                </c:pt>
                <c:pt idx="239">
                  <c:v>13.059997558594034</c:v>
                </c:pt>
                <c:pt idx="240">
                  <c:v>13.41000366211</c:v>
                </c:pt>
                <c:pt idx="241">
                  <c:v>13.019989013672046</c:v>
                </c:pt>
                <c:pt idx="242">
                  <c:v>12.929992675782046</c:v>
                </c:pt>
                <c:pt idx="243">
                  <c:v>12.940002441407046</c:v>
                </c:pt>
                <c:pt idx="244">
                  <c:v>12.929992675782046</c:v>
                </c:pt>
                <c:pt idx="245">
                  <c:v>12.91000366211</c:v>
                </c:pt>
                <c:pt idx="246">
                  <c:v>12.769989013672046</c:v>
                </c:pt>
                <c:pt idx="247">
                  <c:v>13.100006103516023</c:v>
                </c:pt>
                <c:pt idx="248">
                  <c:v>12.970001220704034</c:v>
                </c:pt>
                <c:pt idx="249">
                  <c:v>12.859985351563012</c:v>
                </c:pt>
                <c:pt idx="250">
                  <c:v>12.570007324219034</c:v>
                </c:pt>
                <c:pt idx="251">
                  <c:v>12.119995117188012</c:v>
                </c:pt>
                <c:pt idx="252">
                  <c:v>12.579986572266023</c:v>
                </c:pt>
                <c:pt idx="253">
                  <c:v>12.429992675782046</c:v>
                </c:pt>
                <c:pt idx="254">
                  <c:v>12.480010986329034</c:v>
                </c:pt>
                <c:pt idx="255">
                  <c:v>11.88998413086</c:v>
                </c:pt>
                <c:pt idx="256">
                  <c:v>12.109985351563012</c:v>
                </c:pt>
                <c:pt idx="257">
                  <c:v>12.419982910157046</c:v>
                </c:pt>
                <c:pt idx="258">
                  <c:v>12.059997558594034</c:v>
                </c:pt>
                <c:pt idx="259">
                  <c:v>11.880004882813012</c:v>
                </c:pt>
                <c:pt idx="260">
                  <c:v>11.88998413086</c:v>
                </c:pt>
                <c:pt idx="261">
                  <c:v>12.209991455079034</c:v>
                </c:pt>
                <c:pt idx="262">
                  <c:v>12.350006103516023</c:v>
                </c:pt>
                <c:pt idx="263">
                  <c:v>12.230010986329034</c:v>
                </c:pt>
                <c:pt idx="264">
                  <c:v>11.980010986329034</c:v>
                </c:pt>
                <c:pt idx="265">
                  <c:v>12.419982910157046</c:v>
                </c:pt>
                <c:pt idx="266">
                  <c:v>12</c:v>
                </c:pt>
                <c:pt idx="267">
                  <c:v>11.929992675782046</c:v>
                </c:pt>
                <c:pt idx="268">
                  <c:v>10.880004882813012</c:v>
                </c:pt>
                <c:pt idx="269">
                  <c:v>11.419982910157046</c:v>
                </c:pt>
                <c:pt idx="270">
                  <c:v>11.019989013672046</c:v>
                </c:pt>
                <c:pt idx="271">
                  <c:v>11.329986572266023</c:v>
                </c:pt>
                <c:pt idx="272">
                  <c:v>11.559997558594034</c:v>
                </c:pt>
                <c:pt idx="273">
                  <c:v>11.429992675782046</c:v>
                </c:pt>
                <c:pt idx="274">
                  <c:v>11.010009765625</c:v>
                </c:pt>
                <c:pt idx="275">
                  <c:v>10.839996337891023</c:v>
                </c:pt>
                <c:pt idx="276">
                  <c:v>10.829986572266023</c:v>
                </c:pt>
                <c:pt idx="277">
                  <c:v>10.959991455079034</c:v>
                </c:pt>
                <c:pt idx="278">
                  <c:v>11.049987792969034</c:v>
                </c:pt>
                <c:pt idx="279">
                  <c:v>11.040008544922046</c:v>
                </c:pt>
                <c:pt idx="280">
                  <c:v>11.309997558594034</c:v>
                </c:pt>
                <c:pt idx="281">
                  <c:v>10.859985351563012</c:v>
                </c:pt>
                <c:pt idx="282">
                  <c:v>11.059997558594034</c:v>
                </c:pt>
                <c:pt idx="283">
                  <c:v>11.16000366211</c:v>
                </c:pt>
                <c:pt idx="284">
                  <c:v>11.459991455079034</c:v>
                </c:pt>
                <c:pt idx="285">
                  <c:v>11.959991455079034</c:v>
                </c:pt>
                <c:pt idx="286">
                  <c:v>11.790008544922046</c:v>
                </c:pt>
                <c:pt idx="287">
                  <c:v>12.239990234375</c:v>
                </c:pt>
                <c:pt idx="288">
                  <c:v>11.769989013672046</c:v>
                </c:pt>
                <c:pt idx="289">
                  <c:v>12.419982910157046</c:v>
                </c:pt>
                <c:pt idx="290">
                  <c:v>12.619995117188012</c:v>
                </c:pt>
                <c:pt idx="291">
                  <c:v>12.220001220704034</c:v>
                </c:pt>
                <c:pt idx="292">
                  <c:v>12.579986572266023</c:v>
                </c:pt>
                <c:pt idx="293">
                  <c:v>12.690002441407046</c:v>
                </c:pt>
                <c:pt idx="294">
                  <c:v>12.790008544922046</c:v>
                </c:pt>
                <c:pt idx="295">
                  <c:v>12.949981689454034</c:v>
                </c:pt>
                <c:pt idx="296">
                  <c:v>13.029998779297046</c:v>
                </c:pt>
                <c:pt idx="297">
                  <c:v>12.63998413086</c:v>
                </c:pt>
                <c:pt idx="298">
                  <c:v>12.799987792969034</c:v>
                </c:pt>
                <c:pt idx="299">
                  <c:v>12.600006103516023</c:v>
                </c:pt>
                <c:pt idx="300">
                  <c:v>12.589996337891023</c:v>
                </c:pt>
                <c:pt idx="301">
                  <c:v>12.820007324219034</c:v>
                </c:pt>
                <c:pt idx="302">
                  <c:v>12.779998779297046</c:v>
                </c:pt>
                <c:pt idx="303">
                  <c:v>12.829986572266023</c:v>
                </c:pt>
                <c:pt idx="304">
                  <c:v>12.839996337891023</c:v>
                </c:pt>
                <c:pt idx="305">
                  <c:v>13.119995117188012</c:v>
                </c:pt>
                <c:pt idx="306">
                  <c:v>12.850006103516023</c:v>
                </c:pt>
                <c:pt idx="307">
                  <c:v>12.690002441407046</c:v>
                </c:pt>
                <c:pt idx="308">
                  <c:v>12.839996337891023</c:v>
                </c:pt>
                <c:pt idx="309">
                  <c:v>13.25</c:v>
                </c:pt>
                <c:pt idx="310">
                  <c:v>12.91000366211</c:v>
                </c:pt>
                <c:pt idx="311">
                  <c:v>12.809997558594034</c:v>
                </c:pt>
                <c:pt idx="312">
                  <c:v>12.949981689454034</c:v>
                </c:pt>
                <c:pt idx="313">
                  <c:v>13.019989013672046</c:v>
                </c:pt>
                <c:pt idx="314">
                  <c:v>12.940002441407046</c:v>
                </c:pt>
                <c:pt idx="315">
                  <c:v>12.419982910157046</c:v>
                </c:pt>
                <c:pt idx="316">
                  <c:v>12.940002441407046</c:v>
                </c:pt>
                <c:pt idx="317">
                  <c:v>10.13998413086</c:v>
                </c:pt>
                <c:pt idx="318">
                  <c:v>12.309997558594034</c:v>
                </c:pt>
                <c:pt idx="319">
                  <c:v>12.919982910157046</c:v>
                </c:pt>
                <c:pt idx="320">
                  <c:v>12.429992675782046</c:v>
                </c:pt>
                <c:pt idx="321">
                  <c:v>12.209991455079034</c:v>
                </c:pt>
                <c:pt idx="322">
                  <c:v>11.959991455079034</c:v>
                </c:pt>
                <c:pt idx="323">
                  <c:v>12.679992675782046</c:v>
                </c:pt>
                <c:pt idx="324">
                  <c:v>11.720001220704034</c:v>
                </c:pt>
                <c:pt idx="325">
                  <c:v>11.41000366211</c:v>
                </c:pt>
                <c:pt idx="326">
                  <c:v>13.25</c:v>
                </c:pt>
                <c:pt idx="327">
                  <c:v>12.109985351563012</c:v>
                </c:pt>
                <c:pt idx="328">
                  <c:v>12.230010986329034</c:v>
                </c:pt>
                <c:pt idx="329">
                  <c:v>11.859985351563012</c:v>
                </c:pt>
                <c:pt idx="330">
                  <c:v>12.470001220704034</c:v>
                </c:pt>
                <c:pt idx="331">
                  <c:v>13.510009765625</c:v>
                </c:pt>
                <c:pt idx="332">
                  <c:v>12.820007324219034</c:v>
                </c:pt>
                <c:pt idx="333">
                  <c:v>12.630004882813012</c:v>
                </c:pt>
                <c:pt idx="334">
                  <c:v>12.790008544922046</c:v>
                </c:pt>
                <c:pt idx="335">
                  <c:v>12.820007324219034</c:v>
                </c:pt>
                <c:pt idx="336">
                  <c:v>13.149993896485</c:v>
                </c:pt>
                <c:pt idx="337">
                  <c:v>13.570007324219034</c:v>
                </c:pt>
                <c:pt idx="338">
                  <c:v>13.429992675782046</c:v>
                </c:pt>
                <c:pt idx="339">
                  <c:v>13.600006103516023</c:v>
                </c:pt>
                <c:pt idx="340">
                  <c:v>13.760009765625</c:v>
                </c:pt>
                <c:pt idx="341">
                  <c:v>13.570007324219034</c:v>
                </c:pt>
                <c:pt idx="342">
                  <c:v>14</c:v>
                </c:pt>
                <c:pt idx="343">
                  <c:v>14.010009765625</c:v>
                </c:pt>
                <c:pt idx="344">
                  <c:v>13.799987792969034</c:v>
                </c:pt>
                <c:pt idx="345">
                  <c:v>14.169982910157046</c:v>
                </c:pt>
                <c:pt idx="346">
                  <c:v>14.239990234375</c:v>
                </c:pt>
                <c:pt idx="347">
                  <c:v>14.13998413086</c:v>
                </c:pt>
                <c:pt idx="348">
                  <c:v>14.029998779297046</c:v>
                </c:pt>
                <c:pt idx="349">
                  <c:v>13.929992675782046</c:v>
                </c:pt>
                <c:pt idx="350">
                  <c:v>14.260009765625</c:v>
                </c:pt>
                <c:pt idx="351">
                  <c:v>14.119995117188012</c:v>
                </c:pt>
                <c:pt idx="352">
                  <c:v>14.299987792969034</c:v>
                </c:pt>
                <c:pt idx="353">
                  <c:v>14.109985351563012</c:v>
                </c:pt>
                <c:pt idx="354">
                  <c:v>14.480010986329034</c:v>
                </c:pt>
                <c:pt idx="355">
                  <c:v>14.239990234375</c:v>
                </c:pt>
                <c:pt idx="356">
                  <c:v>14.299987792969034</c:v>
                </c:pt>
                <c:pt idx="357">
                  <c:v>14.720001220704034</c:v>
                </c:pt>
                <c:pt idx="358">
                  <c:v>14.769989013672046</c:v>
                </c:pt>
                <c:pt idx="359">
                  <c:v>14.88998413086</c:v>
                </c:pt>
                <c:pt idx="360">
                  <c:v>14.769989013672046</c:v>
                </c:pt>
                <c:pt idx="361">
                  <c:v>14.739990234375</c:v>
                </c:pt>
                <c:pt idx="362">
                  <c:v>14.949981689454034</c:v>
                </c:pt>
                <c:pt idx="363">
                  <c:v>15.350006103516023</c:v>
                </c:pt>
                <c:pt idx="364">
                  <c:v>14.850006103516023</c:v>
                </c:pt>
                <c:pt idx="365">
                  <c:v>14.829986572266023</c:v>
                </c:pt>
                <c:pt idx="366">
                  <c:v>15.049987792969034</c:v>
                </c:pt>
                <c:pt idx="367">
                  <c:v>15.010009765625</c:v>
                </c:pt>
                <c:pt idx="368">
                  <c:v>15.320007324219034</c:v>
                </c:pt>
                <c:pt idx="369">
                  <c:v>15.299987792969034</c:v>
                </c:pt>
                <c:pt idx="370">
                  <c:v>15.290008544922046</c:v>
                </c:pt>
                <c:pt idx="371">
                  <c:v>15.269989013672046</c:v>
                </c:pt>
                <c:pt idx="372">
                  <c:v>15.25</c:v>
                </c:pt>
                <c:pt idx="373">
                  <c:v>15.239990234375</c:v>
                </c:pt>
                <c:pt idx="374">
                  <c:v>15.220001220704034</c:v>
                </c:pt>
                <c:pt idx="375">
                  <c:v>14.980010986329034</c:v>
                </c:pt>
                <c:pt idx="376">
                  <c:v>15.790008544922046</c:v>
                </c:pt>
                <c:pt idx="377">
                  <c:v>16.299987792969034</c:v>
                </c:pt>
                <c:pt idx="378">
                  <c:v>15.970001220704034</c:v>
                </c:pt>
                <c:pt idx="379">
                  <c:v>16.149993896485</c:v>
                </c:pt>
                <c:pt idx="380">
                  <c:v>16.470001220704034</c:v>
                </c:pt>
                <c:pt idx="381">
                  <c:v>16.799987792969034</c:v>
                </c:pt>
                <c:pt idx="382">
                  <c:v>17.109985351563012</c:v>
                </c:pt>
                <c:pt idx="383">
                  <c:v>17.079986572266023</c:v>
                </c:pt>
                <c:pt idx="384">
                  <c:v>16.980010986329034</c:v>
                </c:pt>
                <c:pt idx="385">
                  <c:v>16.239990234375</c:v>
                </c:pt>
                <c:pt idx="386">
                  <c:v>16.510009765625</c:v>
                </c:pt>
                <c:pt idx="387">
                  <c:v>16.720001220704034</c:v>
                </c:pt>
                <c:pt idx="388">
                  <c:v>16.669982910157046</c:v>
                </c:pt>
                <c:pt idx="389">
                  <c:v>16.630004882813012</c:v>
                </c:pt>
                <c:pt idx="390">
                  <c:v>16.63998413086</c:v>
                </c:pt>
                <c:pt idx="391">
                  <c:v>16.600006103516023</c:v>
                </c:pt>
                <c:pt idx="392">
                  <c:v>16.190002441407046</c:v>
                </c:pt>
                <c:pt idx="393">
                  <c:v>16.510009765625</c:v>
                </c:pt>
                <c:pt idx="394">
                  <c:v>16.329986572266023</c:v>
                </c:pt>
                <c:pt idx="395">
                  <c:v>16.380004882813012</c:v>
                </c:pt>
                <c:pt idx="396">
                  <c:v>16.459991455079034</c:v>
                </c:pt>
                <c:pt idx="397">
                  <c:v>16.470001220704034</c:v>
                </c:pt>
                <c:pt idx="398">
                  <c:v>16.41000366211</c:v>
                </c:pt>
                <c:pt idx="399">
                  <c:v>16.049987792969034</c:v>
                </c:pt>
                <c:pt idx="400">
                  <c:v>15.989990234375</c:v>
                </c:pt>
                <c:pt idx="401">
                  <c:v>16.130004882813012</c:v>
                </c:pt>
                <c:pt idx="402">
                  <c:v>16.049987792969034</c:v>
                </c:pt>
                <c:pt idx="403">
                  <c:v>15.919982910157046</c:v>
                </c:pt>
                <c:pt idx="404">
                  <c:v>15.91000366211</c:v>
                </c:pt>
                <c:pt idx="405">
                  <c:v>15.619995117188012</c:v>
                </c:pt>
                <c:pt idx="406">
                  <c:v>15.820007324219034</c:v>
                </c:pt>
                <c:pt idx="407">
                  <c:v>15.669982910157046</c:v>
                </c:pt>
                <c:pt idx="408">
                  <c:v>15.38998413086</c:v>
                </c:pt>
                <c:pt idx="409">
                  <c:v>15.25</c:v>
                </c:pt>
                <c:pt idx="410">
                  <c:v>15.199981689454034</c:v>
                </c:pt>
                <c:pt idx="411">
                  <c:v>15.709991455079034</c:v>
                </c:pt>
                <c:pt idx="412">
                  <c:v>15.100006103516023</c:v>
                </c:pt>
                <c:pt idx="413">
                  <c:v>15.070007324219034</c:v>
                </c:pt>
                <c:pt idx="414">
                  <c:v>14.940002441407046</c:v>
                </c:pt>
                <c:pt idx="415">
                  <c:v>14.690002441407046</c:v>
                </c:pt>
                <c:pt idx="416">
                  <c:v>14.329986572266023</c:v>
                </c:pt>
                <c:pt idx="417">
                  <c:v>14.540008544922046</c:v>
                </c:pt>
                <c:pt idx="418">
                  <c:v>14.559997558594034</c:v>
                </c:pt>
                <c:pt idx="419">
                  <c:v>14.779998779297046</c:v>
                </c:pt>
                <c:pt idx="420">
                  <c:v>14.619995117188012</c:v>
                </c:pt>
                <c:pt idx="421">
                  <c:v>13.919982910157046</c:v>
                </c:pt>
                <c:pt idx="422">
                  <c:v>14.730010986329034</c:v>
                </c:pt>
                <c:pt idx="423">
                  <c:v>14.649993896485</c:v>
                </c:pt>
                <c:pt idx="424">
                  <c:v>14.149993896485</c:v>
                </c:pt>
                <c:pt idx="425">
                  <c:v>13.339996337891023</c:v>
                </c:pt>
                <c:pt idx="426">
                  <c:v>13.839996337891023</c:v>
                </c:pt>
                <c:pt idx="427">
                  <c:v>13.559997558594034</c:v>
                </c:pt>
                <c:pt idx="428">
                  <c:v>13.88998413086</c:v>
                </c:pt>
                <c:pt idx="429">
                  <c:v>13.429992675782046</c:v>
                </c:pt>
                <c:pt idx="430">
                  <c:v>13.480010986329034</c:v>
                </c:pt>
                <c:pt idx="431">
                  <c:v>13.549987792969034</c:v>
                </c:pt>
                <c:pt idx="432">
                  <c:v>12.929992675782046</c:v>
                </c:pt>
                <c:pt idx="433">
                  <c:v>12.869995117188012</c:v>
                </c:pt>
                <c:pt idx="434">
                  <c:v>12.970001220704034</c:v>
                </c:pt>
                <c:pt idx="435">
                  <c:v>13.199981689454034</c:v>
                </c:pt>
                <c:pt idx="436">
                  <c:v>13.419982910157046</c:v>
                </c:pt>
                <c:pt idx="437">
                  <c:v>13.649993896485</c:v>
                </c:pt>
                <c:pt idx="438">
                  <c:v>13.299987792969034</c:v>
                </c:pt>
                <c:pt idx="439">
                  <c:v>13.619995117188012</c:v>
                </c:pt>
                <c:pt idx="440">
                  <c:v>12.75</c:v>
                </c:pt>
                <c:pt idx="441">
                  <c:v>12.730010986329034</c:v>
                </c:pt>
                <c:pt idx="442">
                  <c:v>12.91000366211</c:v>
                </c:pt>
                <c:pt idx="443">
                  <c:v>12.919982910157046</c:v>
                </c:pt>
                <c:pt idx="444">
                  <c:v>13.190002441407046</c:v>
                </c:pt>
                <c:pt idx="445">
                  <c:v>12.760009765625</c:v>
                </c:pt>
                <c:pt idx="446">
                  <c:v>12.959991455079034</c:v>
                </c:pt>
                <c:pt idx="447">
                  <c:v>12.75</c:v>
                </c:pt>
                <c:pt idx="448">
                  <c:v>12.720001220704034</c:v>
                </c:pt>
                <c:pt idx="449">
                  <c:v>12.919982910157046</c:v>
                </c:pt>
                <c:pt idx="450">
                  <c:v>13.109985351563012</c:v>
                </c:pt>
                <c:pt idx="451">
                  <c:v>13.190002441407046</c:v>
                </c:pt>
                <c:pt idx="452">
                  <c:v>13.230010986329034</c:v>
                </c:pt>
                <c:pt idx="453">
                  <c:v>13.339996337891023</c:v>
                </c:pt>
                <c:pt idx="454">
                  <c:v>13.010009765625</c:v>
                </c:pt>
                <c:pt idx="455">
                  <c:v>13.149993896485</c:v>
                </c:pt>
                <c:pt idx="456">
                  <c:v>13.029998779297046</c:v>
                </c:pt>
                <c:pt idx="457">
                  <c:v>13.269989013672046</c:v>
                </c:pt>
                <c:pt idx="458">
                  <c:v>12.940002441407046</c:v>
                </c:pt>
                <c:pt idx="459">
                  <c:v>12.980010986329034</c:v>
                </c:pt>
                <c:pt idx="460">
                  <c:v>12.959991455079034</c:v>
                </c:pt>
                <c:pt idx="461">
                  <c:v>12.959991455079034</c:v>
                </c:pt>
                <c:pt idx="462">
                  <c:v>12.779998779297046</c:v>
                </c:pt>
                <c:pt idx="463">
                  <c:v>12.369995117188012</c:v>
                </c:pt>
                <c:pt idx="464">
                  <c:v>12.66000366211</c:v>
                </c:pt>
                <c:pt idx="465">
                  <c:v>12.720001220704034</c:v>
                </c:pt>
                <c:pt idx="466">
                  <c:v>12.630004882813012</c:v>
                </c:pt>
                <c:pt idx="467">
                  <c:v>12.619995117188012</c:v>
                </c:pt>
                <c:pt idx="468">
                  <c:v>12.63998413086</c:v>
                </c:pt>
                <c:pt idx="469">
                  <c:v>12.5</c:v>
                </c:pt>
                <c:pt idx="470">
                  <c:v>12.230010986329034</c:v>
                </c:pt>
                <c:pt idx="471">
                  <c:v>12.730010986329034</c:v>
                </c:pt>
                <c:pt idx="472">
                  <c:v>12.010009765625</c:v>
                </c:pt>
                <c:pt idx="473">
                  <c:v>12.089996337891023</c:v>
                </c:pt>
                <c:pt idx="474">
                  <c:v>14.779998779297046</c:v>
                </c:pt>
                <c:pt idx="475">
                  <c:v>15.600006103516023</c:v>
                </c:pt>
                <c:pt idx="476">
                  <c:v>15.630004882813012</c:v>
                </c:pt>
                <c:pt idx="477">
                  <c:v>15.859985351563012</c:v>
                </c:pt>
                <c:pt idx="478">
                  <c:v>15.66000366211</c:v>
                </c:pt>
                <c:pt idx="479">
                  <c:v>12.100006103516023</c:v>
                </c:pt>
                <c:pt idx="480">
                  <c:v>12.109985351563012</c:v>
                </c:pt>
                <c:pt idx="481">
                  <c:v>11.510009765625</c:v>
                </c:pt>
                <c:pt idx="482">
                  <c:v>11.119995117188012</c:v>
                </c:pt>
                <c:pt idx="483">
                  <c:v>11.589996337891023</c:v>
                </c:pt>
                <c:pt idx="484">
                  <c:v>11.179992675782046</c:v>
                </c:pt>
                <c:pt idx="485">
                  <c:v>10.869995117188012</c:v>
                </c:pt>
                <c:pt idx="486">
                  <c:v>11.209991455079034</c:v>
                </c:pt>
                <c:pt idx="487">
                  <c:v>11.429992675782046</c:v>
                </c:pt>
                <c:pt idx="488">
                  <c:v>11</c:v>
                </c:pt>
                <c:pt idx="489">
                  <c:v>11.040008544922046</c:v>
                </c:pt>
                <c:pt idx="490">
                  <c:v>11.13998413086</c:v>
                </c:pt>
                <c:pt idx="491">
                  <c:v>11.049987792969034</c:v>
                </c:pt>
                <c:pt idx="492">
                  <c:v>11.019989013672046</c:v>
                </c:pt>
                <c:pt idx="493">
                  <c:v>10.980010986329034</c:v>
                </c:pt>
                <c:pt idx="494">
                  <c:v>10.949981689454034</c:v>
                </c:pt>
                <c:pt idx="495">
                  <c:v>10.959991455079034</c:v>
                </c:pt>
                <c:pt idx="496">
                  <c:v>10.989990234375</c:v>
                </c:pt>
                <c:pt idx="497">
                  <c:v>11.040008544922046</c:v>
                </c:pt>
                <c:pt idx="498">
                  <c:v>10.980010986329034</c:v>
                </c:pt>
                <c:pt idx="499">
                  <c:v>11.059997558594034</c:v>
                </c:pt>
                <c:pt idx="500">
                  <c:v>10.980010986329034</c:v>
                </c:pt>
                <c:pt idx="501">
                  <c:v>10.959991455079034</c:v>
                </c:pt>
                <c:pt idx="502">
                  <c:v>11.040008544922046</c:v>
                </c:pt>
                <c:pt idx="503">
                  <c:v>10.980010986329034</c:v>
                </c:pt>
                <c:pt idx="504">
                  <c:v>10.940002441407046</c:v>
                </c:pt>
                <c:pt idx="505">
                  <c:v>10.679992675782046</c:v>
                </c:pt>
                <c:pt idx="506">
                  <c:v>10.619995117188012</c:v>
                </c:pt>
                <c:pt idx="507">
                  <c:v>10.559997558594034</c:v>
                </c:pt>
                <c:pt idx="508">
                  <c:v>10.529998779297046</c:v>
                </c:pt>
                <c:pt idx="509">
                  <c:v>9.5599975585940342</c:v>
                </c:pt>
                <c:pt idx="510">
                  <c:v>9.7200012207040345</c:v>
                </c:pt>
                <c:pt idx="511">
                  <c:v>9.8999938964850003</c:v>
                </c:pt>
                <c:pt idx="512">
                  <c:v>9.8399963378910229</c:v>
                </c:pt>
                <c:pt idx="513">
                  <c:v>9.739990234375</c:v>
                </c:pt>
                <c:pt idx="514">
                  <c:v>9.8399963378910229</c:v>
                </c:pt>
                <c:pt idx="515">
                  <c:v>9.7099914550790345</c:v>
                </c:pt>
                <c:pt idx="516">
                  <c:v>9.8899841308600003</c:v>
                </c:pt>
                <c:pt idx="517">
                  <c:v>9.7900085449220455</c:v>
                </c:pt>
                <c:pt idx="518">
                  <c:v>9.739990234375</c:v>
                </c:pt>
                <c:pt idx="519">
                  <c:v>9.489990234375</c:v>
                </c:pt>
                <c:pt idx="520">
                  <c:v>9.9199829101570458</c:v>
                </c:pt>
                <c:pt idx="521">
                  <c:v>9.5</c:v>
                </c:pt>
                <c:pt idx="522">
                  <c:v>9.6600036621100003</c:v>
                </c:pt>
                <c:pt idx="523">
                  <c:v>9.7900085449220455</c:v>
                </c:pt>
                <c:pt idx="524">
                  <c:v>9.7699890136720455</c:v>
                </c:pt>
                <c:pt idx="525">
                  <c:v>9.4199829101570458</c:v>
                </c:pt>
                <c:pt idx="526">
                  <c:v>8.989990234375</c:v>
                </c:pt>
                <c:pt idx="527">
                  <c:v>9.0299987792970455</c:v>
                </c:pt>
                <c:pt idx="528">
                  <c:v>9.3800048828130116</c:v>
                </c:pt>
                <c:pt idx="529">
                  <c:v>9.2300109863290345</c:v>
                </c:pt>
                <c:pt idx="530">
                  <c:v>9.6999816894540345</c:v>
                </c:pt>
                <c:pt idx="531">
                  <c:v>10.100006103516023</c:v>
                </c:pt>
                <c:pt idx="532">
                  <c:v>9.3299865722660229</c:v>
                </c:pt>
                <c:pt idx="533">
                  <c:v>9.1900024414070458</c:v>
                </c:pt>
                <c:pt idx="534">
                  <c:v>9.6399841308600003</c:v>
                </c:pt>
                <c:pt idx="535">
                  <c:v>9.1399841308600003</c:v>
                </c:pt>
                <c:pt idx="536">
                  <c:v>9.489990234375</c:v>
                </c:pt>
                <c:pt idx="537">
                  <c:v>9.2799987792970455</c:v>
                </c:pt>
                <c:pt idx="538">
                  <c:v>8.739990234375</c:v>
                </c:pt>
                <c:pt idx="539">
                  <c:v>9.1999816894540345</c:v>
                </c:pt>
                <c:pt idx="540">
                  <c:v>9.0700073242190342</c:v>
                </c:pt>
                <c:pt idx="541">
                  <c:v>9.6000061035160229</c:v>
                </c:pt>
                <c:pt idx="542">
                  <c:v>9.8599853515630116</c:v>
                </c:pt>
                <c:pt idx="543">
                  <c:v>9.8500061035160229</c:v>
                </c:pt>
                <c:pt idx="544">
                  <c:v>9.0700073242190342</c:v>
                </c:pt>
                <c:pt idx="545">
                  <c:v>9.3599853515630116</c:v>
                </c:pt>
                <c:pt idx="546">
                  <c:v>8.5899963378910229</c:v>
                </c:pt>
                <c:pt idx="547">
                  <c:v>8.3599853515630116</c:v>
                </c:pt>
                <c:pt idx="548">
                  <c:v>9.6799926757820458</c:v>
                </c:pt>
                <c:pt idx="549">
                  <c:v>9.2300109863290345</c:v>
                </c:pt>
                <c:pt idx="550">
                  <c:v>9.3299865722660229</c:v>
                </c:pt>
                <c:pt idx="551">
                  <c:v>9.7999877929690342</c:v>
                </c:pt>
                <c:pt idx="552">
                  <c:v>9.1699829101570458</c:v>
                </c:pt>
                <c:pt idx="553">
                  <c:v>9.3299865722660229</c:v>
                </c:pt>
                <c:pt idx="554">
                  <c:v>9.4199829101570458</c:v>
                </c:pt>
                <c:pt idx="555">
                  <c:v>9.1900024414070458</c:v>
                </c:pt>
                <c:pt idx="556">
                  <c:v>9.3699951171880116</c:v>
                </c:pt>
                <c:pt idx="557">
                  <c:v>9.0599975585940342</c:v>
                </c:pt>
                <c:pt idx="558">
                  <c:v>9.8200073242190342</c:v>
                </c:pt>
                <c:pt idx="559">
                  <c:v>9.3699951171880116</c:v>
                </c:pt>
                <c:pt idx="560">
                  <c:v>9.760009765625</c:v>
                </c:pt>
                <c:pt idx="561">
                  <c:v>9.8200073242190342</c:v>
                </c:pt>
                <c:pt idx="562">
                  <c:v>9.489990234375</c:v>
                </c:pt>
                <c:pt idx="563">
                  <c:v>9.3599853515630116</c:v>
                </c:pt>
                <c:pt idx="564">
                  <c:v>9.2999877929690342</c:v>
                </c:pt>
                <c:pt idx="565">
                  <c:v>9.3599853515630116</c:v>
                </c:pt>
                <c:pt idx="566">
                  <c:v>9.3899841308600003</c:v>
                </c:pt>
                <c:pt idx="567">
                  <c:v>9.1000061035160229</c:v>
                </c:pt>
                <c:pt idx="568">
                  <c:v>9.0299987792970455</c:v>
                </c:pt>
                <c:pt idx="569">
                  <c:v>9.0700073242190342</c:v>
                </c:pt>
                <c:pt idx="570">
                  <c:v>9.0899963378910229</c:v>
                </c:pt>
                <c:pt idx="571">
                  <c:v>8.8899841308600003</c:v>
                </c:pt>
                <c:pt idx="572">
                  <c:v>8.739990234375</c:v>
                </c:pt>
                <c:pt idx="573">
                  <c:v>9.6099853515630116</c:v>
                </c:pt>
                <c:pt idx="574">
                  <c:v>9.6300048828130116</c:v>
                </c:pt>
                <c:pt idx="575">
                  <c:v>9.6399841308600003</c:v>
                </c:pt>
                <c:pt idx="576">
                  <c:v>8.7200012207040345</c:v>
                </c:pt>
                <c:pt idx="577">
                  <c:v>8.989990234375</c:v>
                </c:pt>
                <c:pt idx="578">
                  <c:v>9.1199951171880116</c:v>
                </c:pt>
                <c:pt idx="579">
                  <c:v>9.0299987792970455</c:v>
                </c:pt>
                <c:pt idx="580">
                  <c:v>9.3800048828130116</c:v>
                </c:pt>
                <c:pt idx="581">
                  <c:v>9.4100036621100003</c:v>
                </c:pt>
                <c:pt idx="582">
                  <c:v>8.7699890136720455</c:v>
                </c:pt>
                <c:pt idx="583">
                  <c:v>8.7900085449220455</c:v>
                </c:pt>
                <c:pt idx="584">
                  <c:v>8.3999938964850003</c:v>
                </c:pt>
                <c:pt idx="585">
                  <c:v>8.2099914550790345</c:v>
                </c:pt>
                <c:pt idx="586">
                  <c:v>8.5400085449220455</c:v>
                </c:pt>
                <c:pt idx="587">
                  <c:v>8.1900024414070458</c:v>
                </c:pt>
                <c:pt idx="588">
                  <c:v>8.2799987792970455</c:v>
                </c:pt>
                <c:pt idx="589">
                  <c:v>8.1999816894540345</c:v>
                </c:pt>
                <c:pt idx="590">
                  <c:v>8.489990234375</c:v>
                </c:pt>
                <c:pt idx="591">
                  <c:v>7.9800109863290345</c:v>
                </c:pt>
                <c:pt idx="592">
                  <c:v>8.9800109863290345</c:v>
                </c:pt>
                <c:pt idx="593">
                  <c:v>8.3899841308600003</c:v>
                </c:pt>
                <c:pt idx="594">
                  <c:v>7.2200012207040345</c:v>
                </c:pt>
                <c:pt idx="595">
                  <c:v>8.9199829101570458</c:v>
                </c:pt>
                <c:pt idx="596">
                  <c:v>8.3999938964850003</c:v>
                </c:pt>
                <c:pt idx="597">
                  <c:v>8.3800048828130116</c:v>
                </c:pt>
                <c:pt idx="598">
                  <c:v>8.3200073242190342</c:v>
                </c:pt>
                <c:pt idx="599">
                  <c:v>8.7200012207040345</c:v>
                </c:pt>
                <c:pt idx="600">
                  <c:v>8.6199951171880116</c:v>
                </c:pt>
                <c:pt idx="601">
                  <c:v>9.3999938964850003</c:v>
                </c:pt>
                <c:pt idx="602">
                  <c:v>9.3899841308600003</c:v>
                </c:pt>
                <c:pt idx="603">
                  <c:v>9.6199951171880116</c:v>
                </c:pt>
                <c:pt idx="604">
                  <c:v>9.6399841308600003</c:v>
                </c:pt>
                <c:pt idx="605">
                  <c:v>8.9100036621100003</c:v>
                </c:pt>
                <c:pt idx="606">
                  <c:v>9.3299865722660229</c:v>
                </c:pt>
                <c:pt idx="607">
                  <c:v>9.8200073242190342</c:v>
                </c:pt>
                <c:pt idx="608">
                  <c:v>9.3899841308600003</c:v>
                </c:pt>
                <c:pt idx="609">
                  <c:v>9.5899963378910229</c:v>
                </c:pt>
                <c:pt idx="610">
                  <c:v>9.8800048828130116</c:v>
                </c:pt>
                <c:pt idx="611">
                  <c:v>9.9400024414070458</c:v>
                </c:pt>
                <c:pt idx="612">
                  <c:v>10.239990234375</c:v>
                </c:pt>
                <c:pt idx="613">
                  <c:v>9.6999816894540345</c:v>
                </c:pt>
                <c:pt idx="614">
                  <c:v>9.4400024414070458</c:v>
                </c:pt>
                <c:pt idx="615">
                  <c:v>9.739990234375</c:v>
                </c:pt>
                <c:pt idx="616">
                  <c:v>9.6399841308600003</c:v>
                </c:pt>
                <c:pt idx="617">
                  <c:v>9.5199890136720455</c:v>
                </c:pt>
                <c:pt idx="618">
                  <c:v>9.4299926757820458</c:v>
                </c:pt>
                <c:pt idx="619">
                  <c:v>9.5199890136720455</c:v>
                </c:pt>
                <c:pt idx="620">
                  <c:v>9.6399841308600003</c:v>
                </c:pt>
                <c:pt idx="621">
                  <c:v>9.6300048828130116</c:v>
                </c:pt>
                <c:pt idx="622">
                  <c:v>9.5599975585940342</c:v>
                </c:pt>
                <c:pt idx="623">
                  <c:v>9.4199829101570458</c:v>
                </c:pt>
                <c:pt idx="624">
                  <c:v>9.1999816894540345</c:v>
                </c:pt>
                <c:pt idx="625">
                  <c:v>9.1699829101570458</c:v>
                </c:pt>
                <c:pt idx="626">
                  <c:v>9</c:v>
                </c:pt>
                <c:pt idx="627">
                  <c:v>9.260009765625</c:v>
                </c:pt>
                <c:pt idx="628">
                  <c:v>8.6600036621100003</c:v>
                </c:pt>
                <c:pt idx="629">
                  <c:v>8.8899841308600003</c:v>
                </c:pt>
                <c:pt idx="630">
                  <c:v>8.1399841308600003</c:v>
                </c:pt>
                <c:pt idx="631">
                  <c:v>8.9199829101570458</c:v>
                </c:pt>
                <c:pt idx="632">
                  <c:v>8.760009765625</c:v>
                </c:pt>
                <c:pt idx="633">
                  <c:v>8.8599853515630116</c:v>
                </c:pt>
                <c:pt idx="634">
                  <c:v>8.5400085449220455</c:v>
                </c:pt>
                <c:pt idx="635">
                  <c:v>9.239990234375</c:v>
                </c:pt>
                <c:pt idx="636">
                  <c:v>8.989990234375</c:v>
                </c:pt>
                <c:pt idx="637">
                  <c:v>9.1399841308600003</c:v>
                </c:pt>
                <c:pt idx="638">
                  <c:v>9.2900085449220455</c:v>
                </c:pt>
                <c:pt idx="639">
                  <c:v>9.3399963378910229</c:v>
                </c:pt>
                <c:pt idx="640">
                  <c:v>9.0400085449220455</c:v>
                </c:pt>
                <c:pt idx="641">
                  <c:v>8.6900024414070458</c:v>
                </c:pt>
                <c:pt idx="642">
                  <c:v>8.3800048828130116</c:v>
                </c:pt>
                <c:pt idx="643">
                  <c:v>8.0400085449220455</c:v>
                </c:pt>
                <c:pt idx="644">
                  <c:v>7.8800048828130116</c:v>
                </c:pt>
                <c:pt idx="645">
                  <c:v>8.0899963378910229</c:v>
                </c:pt>
                <c:pt idx="646">
                  <c:v>8.6799926757820458</c:v>
                </c:pt>
                <c:pt idx="647">
                  <c:v>9.0199890136720455</c:v>
                </c:pt>
                <c:pt idx="648">
                  <c:v>9.239990234375</c:v>
                </c:pt>
                <c:pt idx="649">
                  <c:v>9.6399841308600003</c:v>
                </c:pt>
                <c:pt idx="650">
                  <c:v>9.8399963378910229</c:v>
                </c:pt>
                <c:pt idx="651">
                  <c:v>10.239990234375</c:v>
                </c:pt>
                <c:pt idx="652">
                  <c:v>10.540008544922046</c:v>
                </c:pt>
                <c:pt idx="653">
                  <c:v>10.839996337891023</c:v>
                </c:pt>
                <c:pt idx="654">
                  <c:v>10.779998779297046</c:v>
                </c:pt>
                <c:pt idx="655">
                  <c:v>10.88998413086</c:v>
                </c:pt>
                <c:pt idx="656">
                  <c:v>11.089996337891023</c:v>
                </c:pt>
                <c:pt idx="657">
                  <c:v>11.279998779297046</c:v>
                </c:pt>
                <c:pt idx="658">
                  <c:v>11.440002441407046</c:v>
                </c:pt>
                <c:pt idx="659">
                  <c:v>11.739990234375</c:v>
                </c:pt>
                <c:pt idx="660">
                  <c:v>11.940002441407046</c:v>
                </c:pt>
                <c:pt idx="661">
                  <c:v>11.239990234375</c:v>
                </c:pt>
                <c:pt idx="662">
                  <c:v>11.269989013672046</c:v>
                </c:pt>
                <c:pt idx="663">
                  <c:v>12.190002441407046</c:v>
                </c:pt>
                <c:pt idx="664">
                  <c:v>11.63998413086</c:v>
                </c:pt>
                <c:pt idx="665">
                  <c:v>12.040008544922046</c:v>
                </c:pt>
                <c:pt idx="666">
                  <c:v>12.190002441407046</c:v>
                </c:pt>
                <c:pt idx="667">
                  <c:v>11.989990234375</c:v>
                </c:pt>
                <c:pt idx="668">
                  <c:v>11.579986572266023</c:v>
                </c:pt>
                <c:pt idx="669">
                  <c:v>11.480010986329034</c:v>
                </c:pt>
                <c:pt idx="670">
                  <c:v>11.829986572266023</c:v>
                </c:pt>
                <c:pt idx="671">
                  <c:v>11.739990234375</c:v>
                </c:pt>
                <c:pt idx="672">
                  <c:v>11.589996337891023</c:v>
                </c:pt>
                <c:pt idx="673">
                  <c:v>11.239990234375</c:v>
                </c:pt>
                <c:pt idx="674">
                  <c:v>11.13998413086</c:v>
                </c:pt>
                <c:pt idx="675">
                  <c:v>11.739990234375</c:v>
                </c:pt>
                <c:pt idx="676">
                  <c:v>11.589996337891023</c:v>
                </c:pt>
                <c:pt idx="677">
                  <c:v>11.38998413086</c:v>
                </c:pt>
                <c:pt idx="678">
                  <c:v>11.13998413086</c:v>
                </c:pt>
                <c:pt idx="679">
                  <c:v>11.13998413086</c:v>
                </c:pt>
                <c:pt idx="680">
                  <c:v>11.339996337891023</c:v>
                </c:pt>
                <c:pt idx="681">
                  <c:v>11.38998413086</c:v>
                </c:pt>
                <c:pt idx="682">
                  <c:v>11.760009765625</c:v>
                </c:pt>
                <c:pt idx="683">
                  <c:v>11.079986572266023</c:v>
                </c:pt>
                <c:pt idx="684">
                  <c:v>10.739990234375</c:v>
                </c:pt>
                <c:pt idx="685">
                  <c:v>10.839996337891023</c:v>
                </c:pt>
                <c:pt idx="686">
                  <c:v>10.859985351563012</c:v>
                </c:pt>
                <c:pt idx="687">
                  <c:v>10.940002441407046</c:v>
                </c:pt>
                <c:pt idx="688">
                  <c:v>10</c:v>
                </c:pt>
                <c:pt idx="689">
                  <c:v>10.540008544922046</c:v>
                </c:pt>
                <c:pt idx="690">
                  <c:v>10.790008544922046</c:v>
                </c:pt>
                <c:pt idx="691">
                  <c:v>10.690002441407046</c:v>
                </c:pt>
                <c:pt idx="692">
                  <c:v>10.339996337891023</c:v>
                </c:pt>
                <c:pt idx="693">
                  <c:v>10.440002441407046</c:v>
                </c:pt>
                <c:pt idx="694">
                  <c:v>10.339996337891023</c:v>
                </c:pt>
                <c:pt idx="695">
                  <c:v>10.320007324219034</c:v>
                </c:pt>
                <c:pt idx="696">
                  <c:v>10.38998413086</c:v>
                </c:pt>
                <c:pt idx="697">
                  <c:v>10.359985351563012</c:v>
                </c:pt>
                <c:pt idx="698">
                  <c:v>10.339996337891023</c:v>
                </c:pt>
                <c:pt idx="699">
                  <c:v>10.260009765625</c:v>
                </c:pt>
                <c:pt idx="700">
                  <c:v>10.399993896485</c:v>
                </c:pt>
                <c:pt idx="701">
                  <c:v>10.63998413086</c:v>
                </c:pt>
                <c:pt idx="702">
                  <c:v>10.489990234375</c:v>
                </c:pt>
                <c:pt idx="703">
                  <c:v>10.540008544922046</c:v>
                </c:pt>
                <c:pt idx="704">
                  <c:v>10.820007324219034</c:v>
                </c:pt>
                <c:pt idx="705">
                  <c:v>11.13998413086</c:v>
                </c:pt>
                <c:pt idx="706">
                  <c:v>12.299987792969034</c:v>
                </c:pt>
                <c:pt idx="707">
                  <c:v>11.630004882813012</c:v>
                </c:pt>
                <c:pt idx="708">
                  <c:v>11.949981689454034</c:v>
                </c:pt>
                <c:pt idx="709">
                  <c:v>10.839996337891023</c:v>
                </c:pt>
                <c:pt idx="710">
                  <c:v>10.690002441407046</c:v>
                </c:pt>
                <c:pt idx="711">
                  <c:v>11.040008544922046</c:v>
                </c:pt>
                <c:pt idx="712">
                  <c:v>11.669982910157046</c:v>
                </c:pt>
                <c:pt idx="713">
                  <c:v>11.540008544922046</c:v>
                </c:pt>
                <c:pt idx="714">
                  <c:v>11.38998413086</c:v>
                </c:pt>
                <c:pt idx="715">
                  <c:v>11.489990234375</c:v>
                </c:pt>
                <c:pt idx="716">
                  <c:v>11.63998413086</c:v>
                </c:pt>
                <c:pt idx="717">
                  <c:v>11.63998413086</c:v>
                </c:pt>
                <c:pt idx="718">
                  <c:v>11.239990234375</c:v>
                </c:pt>
                <c:pt idx="719">
                  <c:v>11.190002441407046</c:v>
                </c:pt>
                <c:pt idx="720">
                  <c:v>10.600006103516023</c:v>
                </c:pt>
                <c:pt idx="721">
                  <c:v>11.239990234375</c:v>
                </c:pt>
                <c:pt idx="722">
                  <c:v>10.839996337891023</c:v>
                </c:pt>
                <c:pt idx="723">
                  <c:v>10.339996337891023</c:v>
                </c:pt>
                <c:pt idx="724">
                  <c:v>10.38998413086</c:v>
                </c:pt>
                <c:pt idx="725">
                  <c:v>10.690002441407046</c:v>
                </c:pt>
                <c:pt idx="726">
                  <c:v>10.739990234375</c:v>
                </c:pt>
                <c:pt idx="727">
                  <c:v>11.290008544922046</c:v>
                </c:pt>
                <c:pt idx="728">
                  <c:v>11.13998413086</c:v>
                </c:pt>
                <c:pt idx="729">
                  <c:v>11.079986572266023</c:v>
                </c:pt>
                <c:pt idx="730">
                  <c:v>11.149993896485</c:v>
                </c:pt>
                <c:pt idx="731">
                  <c:v>11.089996337891023</c:v>
                </c:pt>
                <c:pt idx="732">
                  <c:v>11.059997558594034</c:v>
                </c:pt>
                <c:pt idx="733">
                  <c:v>11.040008544922046</c:v>
                </c:pt>
                <c:pt idx="734">
                  <c:v>10.989990234375</c:v>
                </c:pt>
                <c:pt idx="735">
                  <c:v>10.959991455079034</c:v>
                </c:pt>
                <c:pt idx="736">
                  <c:v>10.519989013672046</c:v>
                </c:pt>
                <c:pt idx="737">
                  <c:v>10.489990234375</c:v>
                </c:pt>
                <c:pt idx="738">
                  <c:v>10.339996337891023</c:v>
                </c:pt>
                <c:pt idx="739">
                  <c:v>10.13998413086</c:v>
                </c:pt>
                <c:pt idx="740">
                  <c:v>10.290008544922046</c:v>
                </c:pt>
                <c:pt idx="741">
                  <c:v>10.029998779297046</c:v>
                </c:pt>
                <c:pt idx="742">
                  <c:v>9.9800109863290345</c:v>
                </c:pt>
                <c:pt idx="743">
                  <c:v>9.9299926757820458</c:v>
                </c:pt>
                <c:pt idx="744">
                  <c:v>10.199981689454034</c:v>
                </c:pt>
                <c:pt idx="745">
                  <c:v>10.329986572266023</c:v>
                </c:pt>
                <c:pt idx="746">
                  <c:v>10.459991455079034</c:v>
                </c:pt>
                <c:pt idx="747">
                  <c:v>10.720001220704034</c:v>
                </c:pt>
                <c:pt idx="748">
                  <c:v>10.940002441407046</c:v>
                </c:pt>
                <c:pt idx="749">
                  <c:v>11.699981689454034</c:v>
                </c:pt>
                <c:pt idx="750">
                  <c:v>11.079986572266023</c:v>
                </c:pt>
                <c:pt idx="751">
                  <c:v>11.16000366211</c:v>
                </c:pt>
                <c:pt idx="752">
                  <c:v>11.290008544922046</c:v>
                </c:pt>
                <c:pt idx="753">
                  <c:v>11.220001220704034</c:v>
                </c:pt>
                <c:pt idx="754">
                  <c:v>11.059997558594034</c:v>
                </c:pt>
                <c:pt idx="755">
                  <c:v>10.790008544922046</c:v>
                </c:pt>
                <c:pt idx="756">
                  <c:v>11.440002441407046</c:v>
                </c:pt>
                <c:pt idx="757">
                  <c:v>10.630004882813012</c:v>
                </c:pt>
                <c:pt idx="758">
                  <c:v>11.079986572266023</c:v>
                </c:pt>
                <c:pt idx="759">
                  <c:v>11</c:v>
                </c:pt>
                <c:pt idx="760">
                  <c:v>11.760009765625</c:v>
                </c:pt>
                <c:pt idx="761">
                  <c:v>11.089996337891023</c:v>
                </c:pt>
                <c:pt idx="762">
                  <c:v>10.980010986329034</c:v>
                </c:pt>
                <c:pt idx="763">
                  <c:v>10.75</c:v>
                </c:pt>
                <c:pt idx="764">
                  <c:v>10.839996337891023</c:v>
                </c:pt>
                <c:pt idx="765">
                  <c:v>10.88998413086</c:v>
                </c:pt>
                <c:pt idx="766">
                  <c:v>11.199981689454034</c:v>
                </c:pt>
                <c:pt idx="767">
                  <c:v>11.230010986329034</c:v>
                </c:pt>
                <c:pt idx="768">
                  <c:v>10.989990234375</c:v>
                </c:pt>
                <c:pt idx="769">
                  <c:v>11.059997558594034</c:v>
                </c:pt>
                <c:pt idx="770">
                  <c:v>11.040008544922046</c:v>
                </c:pt>
                <c:pt idx="771">
                  <c:v>10.880004882813012</c:v>
                </c:pt>
                <c:pt idx="772">
                  <c:v>10.209991455079034</c:v>
                </c:pt>
                <c:pt idx="773">
                  <c:v>10.699981689454034</c:v>
                </c:pt>
                <c:pt idx="774">
                  <c:v>10.699981689454034</c:v>
                </c:pt>
                <c:pt idx="775">
                  <c:v>10.88998413086</c:v>
                </c:pt>
                <c:pt idx="776">
                  <c:v>10.769989013672046</c:v>
                </c:pt>
                <c:pt idx="777">
                  <c:v>9.6099853515630116</c:v>
                </c:pt>
                <c:pt idx="778">
                  <c:v>9.9599914550790345</c:v>
                </c:pt>
                <c:pt idx="779">
                  <c:v>10.690002441407046</c:v>
                </c:pt>
                <c:pt idx="780">
                  <c:v>10.709991455079034</c:v>
                </c:pt>
                <c:pt idx="781">
                  <c:v>10.269989013672046</c:v>
                </c:pt>
                <c:pt idx="782">
                  <c:v>10.299987792969034</c:v>
                </c:pt>
                <c:pt idx="783">
                  <c:v>10.260009765625</c:v>
                </c:pt>
                <c:pt idx="784">
                  <c:v>10.339996337891023</c:v>
                </c:pt>
                <c:pt idx="785">
                  <c:v>10.290008544922046</c:v>
                </c:pt>
                <c:pt idx="786">
                  <c:v>10.260009765625</c:v>
                </c:pt>
                <c:pt idx="787">
                  <c:v>10.239990234375</c:v>
                </c:pt>
                <c:pt idx="788">
                  <c:v>10.489990234375</c:v>
                </c:pt>
                <c:pt idx="789">
                  <c:v>10.600006103516023</c:v>
                </c:pt>
                <c:pt idx="790">
                  <c:v>9.9400024414070458</c:v>
                </c:pt>
                <c:pt idx="791">
                  <c:v>9.739990234375</c:v>
                </c:pt>
                <c:pt idx="792">
                  <c:v>9.6799926757820458</c:v>
                </c:pt>
                <c:pt idx="793">
                  <c:v>9.5400085449220455</c:v>
                </c:pt>
                <c:pt idx="794">
                  <c:v>9.8200073242190342</c:v>
                </c:pt>
                <c:pt idx="795">
                  <c:v>10.079986572266023</c:v>
                </c:pt>
                <c:pt idx="796">
                  <c:v>9.6399841308600003</c:v>
                </c:pt>
                <c:pt idx="797">
                  <c:v>9.760009765625</c:v>
                </c:pt>
                <c:pt idx="798">
                  <c:v>10.079986572266023</c:v>
                </c:pt>
                <c:pt idx="799">
                  <c:v>9.3399963378910229</c:v>
                </c:pt>
                <c:pt idx="800">
                  <c:v>9.9199829101570458</c:v>
                </c:pt>
                <c:pt idx="801">
                  <c:v>9.239990234375</c:v>
                </c:pt>
                <c:pt idx="802">
                  <c:v>8.5899963378910229</c:v>
                </c:pt>
                <c:pt idx="803">
                  <c:v>9.010009765625</c:v>
                </c:pt>
                <c:pt idx="804">
                  <c:v>9.1199951171880116</c:v>
                </c:pt>
                <c:pt idx="805">
                  <c:v>9.3299865722660229</c:v>
                </c:pt>
                <c:pt idx="806">
                  <c:v>9.5599975585940342</c:v>
                </c:pt>
                <c:pt idx="807">
                  <c:v>9.0299987792970455</c:v>
                </c:pt>
                <c:pt idx="808">
                  <c:v>8.739990234375</c:v>
                </c:pt>
                <c:pt idx="809">
                  <c:v>8.4599914550790345</c:v>
                </c:pt>
                <c:pt idx="810">
                  <c:v>8.8399963378910229</c:v>
                </c:pt>
                <c:pt idx="811">
                  <c:v>8.739990234375</c:v>
                </c:pt>
                <c:pt idx="812">
                  <c:v>8.6600036621100003</c:v>
                </c:pt>
                <c:pt idx="813">
                  <c:v>8.5400085449220455</c:v>
                </c:pt>
                <c:pt idx="814">
                  <c:v>8.4299926757820458</c:v>
                </c:pt>
                <c:pt idx="815">
                  <c:v>8.3599853515630116</c:v>
                </c:pt>
                <c:pt idx="816">
                  <c:v>8.260009765625</c:v>
                </c:pt>
                <c:pt idx="817">
                  <c:v>7.8399963378910229</c:v>
                </c:pt>
                <c:pt idx="818">
                  <c:v>8.3399963378910229</c:v>
                </c:pt>
                <c:pt idx="819">
                  <c:v>8.2999877929690342</c:v>
                </c:pt>
                <c:pt idx="820">
                  <c:v>8.2699890136720455</c:v>
                </c:pt>
                <c:pt idx="821">
                  <c:v>8.239990234375</c:v>
                </c:pt>
                <c:pt idx="822">
                  <c:v>8.0400085449220455</c:v>
                </c:pt>
                <c:pt idx="823">
                  <c:v>8.0199890136720455</c:v>
                </c:pt>
                <c:pt idx="824">
                  <c:v>8.3500061035160229</c:v>
                </c:pt>
                <c:pt idx="825">
                  <c:v>7.989990234375</c:v>
                </c:pt>
                <c:pt idx="826">
                  <c:v>8.1000061035160229</c:v>
                </c:pt>
                <c:pt idx="827">
                  <c:v>8.4199829101570458</c:v>
                </c:pt>
                <c:pt idx="828">
                  <c:v>8.1900024414070458</c:v>
                </c:pt>
                <c:pt idx="829">
                  <c:v>7.9499816894540345</c:v>
                </c:pt>
                <c:pt idx="830">
                  <c:v>7.8299865722660229</c:v>
                </c:pt>
                <c:pt idx="831">
                  <c:v>7.9400024414070458</c:v>
                </c:pt>
                <c:pt idx="832">
                  <c:v>7.9100036621100003</c:v>
                </c:pt>
                <c:pt idx="833">
                  <c:v>8.0199890136720455</c:v>
                </c:pt>
                <c:pt idx="834">
                  <c:v>8.0799865722660229</c:v>
                </c:pt>
                <c:pt idx="835">
                  <c:v>8.260009765625</c:v>
                </c:pt>
                <c:pt idx="836">
                  <c:v>7.8800048828130116</c:v>
                </c:pt>
                <c:pt idx="837">
                  <c:v>7.8399963378910229</c:v>
                </c:pt>
                <c:pt idx="838">
                  <c:v>7.760009765625</c:v>
                </c:pt>
                <c:pt idx="839">
                  <c:v>7.7200012207040345</c:v>
                </c:pt>
                <c:pt idx="840">
                  <c:v>7.5</c:v>
                </c:pt>
                <c:pt idx="841">
                  <c:v>7.4499816894540345</c:v>
                </c:pt>
                <c:pt idx="842">
                  <c:v>7.4400024414070458</c:v>
                </c:pt>
                <c:pt idx="843">
                  <c:v>7.3999938964850003</c:v>
                </c:pt>
                <c:pt idx="844">
                  <c:v>7.6600036621100003</c:v>
                </c:pt>
                <c:pt idx="845">
                  <c:v>7.6000061035160229</c:v>
                </c:pt>
                <c:pt idx="846">
                  <c:v>7.0199890136720455</c:v>
                </c:pt>
                <c:pt idx="847">
                  <c:v>7.1600036621100003</c:v>
                </c:pt>
                <c:pt idx="848">
                  <c:v>7.8399963378910229</c:v>
                </c:pt>
                <c:pt idx="849">
                  <c:v>7.5700073242190342</c:v>
                </c:pt>
                <c:pt idx="850">
                  <c:v>7.4400024414070458</c:v>
                </c:pt>
                <c:pt idx="851">
                  <c:v>7.1199951171880116</c:v>
                </c:pt>
                <c:pt idx="852">
                  <c:v>7.0299987792970455</c:v>
                </c:pt>
                <c:pt idx="853">
                  <c:v>7.5599975585940342</c:v>
                </c:pt>
                <c:pt idx="854">
                  <c:v>7.0899963378910229</c:v>
                </c:pt>
                <c:pt idx="855">
                  <c:v>7</c:v>
                </c:pt>
                <c:pt idx="856">
                  <c:v>7.1399841308600003</c:v>
                </c:pt>
                <c:pt idx="857">
                  <c:v>7.260009765625</c:v>
                </c:pt>
                <c:pt idx="858">
                  <c:v>7.5199890136720455</c:v>
                </c:pt>
                <c:pt idx="859">
                  <c:v>7.6399841308600003</c:v>
                </c:pt>
                <c:pt idx="860">
                  <c:v>7.2200012207040345</c:v>
                </c:pt>
                <c:pt idx="861">
                  <c:v>7.1900024414070458</c:v>
                </c:pt>
                <c:pt idx="862">
                  <c:v>6.9599914550790345</c:v>
                </c:pt>
                <c:pt idx="863">
                  <c:v>6.8200073242190342</c:v>
                </c:pt>
                <c:pt idx="864">
                  <c:v>6.4199829101570458</c:v>
                </c:pt>
                <c:pt idx="865">
                  <c:v>6.8399963378910229</c:v>
                </c:pt>
                <c:pt idx="866">
                  <c:v>6.7900085449220455</c:v>
                </c:pt>
                <c:pt idx="867">
                  <c:v>6.75</c:v>
                </c:pt>
                <c:pt idx="868">
                  <c:v>6.4199829101570458</c:v>
                </c:pt>
                <c:pt idx="869">
                  <c:v>6.6999816894540345</c:v>
                </c:pt>
                <c:pt idx="870">
                  <c:v>6.5599975585940342</c:v>
                </c:pt>
                <c:pt idx="871">
                  <c:v>6.5700073242190342</c:v>
                </c:pt>
                <c:pt idx="872">
                  <c:v>6.739990234375</c:v>
                </c:pt>
                <c:pt idx="873">
                  <c:v>6.8599853515630116</c:v>
                </c:pt>
                <c:pt idx="874">
                  <c:v>7.0700073242190342</c:v>
                </c:pt>
                <c:pt idx="875">
                  <c:v>6.5499877929690342</c:v>
                </c:pt>
                <c:pt idx="876">
                  <c:v>6.3800048828130116</c:v>
                </c:pt>
                <c:pt idx="877">
                  <c:v>6.5</c:v>
                </c:pt>
                <c:pt idx="878">
                  <c:v>6.4700012207040345</c:v>
                </c:pt>
                <c:pt idx="879">
                  <c:v>6.760009765625</c:v>
                </c:pt>
                <c:pt idx="880">
                  <c:v>7.1900024414070458</c:v>
                </c:pt>
                <c:pt idx="881">
                  <c:v>6.7799987792970455</c:v>
                </c:pt>
                <c:pt idx="882">
                  <c:v>6.7999877929690342</c:v>
                </c:pt>
                <c:pt idx="883">
                  <c:v>6.1499938964850003</c:v>
                </c:pt>
                <c:pt idx="884">
                  <c:v>6.4599914550790345</c:v>
                </c:pt>
                <c:pt idx="885">
                  <c:v>6.9700012207040345</c:v>
                </c:pt>
                <c:pt idx="886">
                  <c:v>6.4800109863290345</c:v>
                </c:pt>
                <c:pt idx="887">
                  <c:v>6.5</c:v>
                </c:pt>
                <c:pt idx="888">
                  <c:v>6.3500061035160229</c:v>
                </c:pt>
                <c:pt idx="889">
                  <c:v>6.6000061035160229</c:v>
                </c:pt>
                <c:pt idx="890">
                  <c:v>6.8299865722660229</c:v>
                </c:pt>
                <c:pt idx="891">
                  <c:v>7.5299987792970455</c:v>
                </c:pt>
                <c:pt idx="892">
                  <c:v>7.5899963378910229</c:v>
                </c:pt>
                <c:pt idx="893">
                  <c:v>7.0799865722660229</c:v>
                </c:pt>
                <c:pt idx="894">
                  <c:v>6.3800048828130116</c:v>
                </c:pt>
                <c:pt idx="895">
                  <c:v>6.7799987792970455</c:v>
                </c:pt>
                <c:pt idx="896">
                  <c:v>6.9499816894540345</c:v>
                </c:pt>
                <c:pt idx="897">
                  <c:v>6.7799987792970455</c:v>
                </c:pt>
                <c:pt idx="898">
                  <c:v>6.3399963378910229</c:v>
                </c:pt>
                <c:pt idx="899">
                  <c:v>6.7300109863290345</c:v>
                </c:pt>
                <c:pt idx="900">
                  <c:v>6.7999877929690342</c:v>
                </c:pt>
                <c:pt idx="901">
                  <c:v>7.2300109863290345</c:v>
                </c:pt>
                <c:pt idx="902">
                  <c:v>7.1300048828130116</c:v>
                </c:pt>
                <c:pt idx="903">
                  <c:v>7.0700073242190342</c:v>
                </c:pt>
                <c:pt idx="904">
                  <c:v>6.989990234375</c:v>
                </c:pt>
                <c:pt idx="905">
                  <c:v>6.75</c:v>
                </c:pt>
                <c:pt idx="906">
                  <c:v>6.6799926757820458</c:v>
                </c:pt>
                <c:pt idx="907">
                  <c:v>6.6300048828130116</c:v>
                </c:pt>
                <c:pt idx="908">
                  <c:v>6.1999816894540345</c:v>
                </c:pt>
                <c:pt idx="909">
                  <c:v>6.3399963378910229</c:v>
                </c:pt>
                <c:pt idx="910">
                  <c:v>6.2200012207040345</c:v>
                </c:pt>
                <c:pt idx="911">
                  <c:v>6.5599975585940342</c:v>
                </c:pt>
                <c:pt idx="912">
                  <c:v>6.4400024414070458</c:v>
                </c:pt>
                <c:pt idx="913">
                  <c:v>6.1199951171880116</c:v>
                </c:pt>
                <c:pt idx="914">
                  <c:v>6.1099853515630116</c:v>
                </c:pt>
                <c:pt idx="915">
                  <c:v>6.2200012207040345</c:v>
                </c:pt>
                <c:pt idx="916">
                  <c:v>6.239990234375</c:v>
                </c:pt>
                <c:pt idx="917">
                  <c:v>6.2799987792970455</c:v>
                </c:pt>
                <c:pt idx="918">
                  <c:v>6.1999816894540345</c:v>
                </c:pt>
                <c:pt idx="919">
                  <c:v>6.260009765625</c:v>
                </c:pt>
                <c:pt idx="920">
                  <c:v>6.2799987792970455</c:v>
                </c:pt>
                <c:pt idx="921">
                  <c:v>6.7300109863290345</c:v>
                </c:pt>
                <c:pt idx="922">
                  <c:v>6.3399963378910229</c:v>
                </c:pt>
                <c:pt idx="923">
                  <c:v>6.2900085449220455</c:v>
                </c:pt>
                <c:pt idx="924">
                  <c:v>6.2300109863290345</c:v>
                </c:pt>
                <c:pt idx="925">
                  <c:v>6.1000061035160229</c:v>
                </c:pt>
                <c:pt idx="926">
                  <c:v>5.6399841308600003</c:v>
                </c:pt>
                <c:pt idx="927">
                  <c:v>5.6799926757820458</c:v>
                </c:pt>
                <c:pt idx="928">
                  <c:v>5.9400024414070458</c:v>
                </c:pt>
                <c:pt idx="929">
                  <c:v>6.010009765625</c:v>
                </c:pt>
                <c:pt idx="930">
                  <c:v>6.3099975585940342</c:v>
                </c:pt>
                <c:pt idx="931">
                  <c:v>6.4700012207040345</c:v>
                </c:pt>
                <c:pt idx="932">
                  <c:v>6.5899963378910229</c:v>
                </c:pt>
                <c:pt idx="933">
                  <c:v>6.5700073242190342</c:v>
                </c:pt>
                <c:pt idx="934">
                  <c:v>6.8800048828130116</c:v>
                </c:pt>
                <c:pt idx="935">
                  <c:v>7.1000061035160229</c:v>
                </c:pt>
                <c:pt idx="936">
                  <c:v>7.7200012207040345</c:v>
                </c:pt>
                <c:pt idx="937">
                  <c:v>7.2699890136720455</c:v>
                </c:pt>
                <c:pt idx="938">
                  <c:v>7.6099853515630116</c:v>
                </c:pt>
                <c:pt idx="939">
                  <c:v>6.6199951171880116</c:v>
                </c:pt>
                <c:pt idx="940">
                  <c:v>6.7900085449220455</c:v>
                </c:pt>
                <c:pt idx="941">
                  <c:v>5.9100036621100003</c:v>
                </c:pt>
                <c:pt idx="942">
                  <c:v>5.4800109863290345</c:v>
                </c:pt>
                <c:pt idx="943">
                  <c:v>7.0599975585940342</c:v>
                </c:pt>
                <c:pt idx="944">
                  <c:v>6.25</c:v>
                </c:pt>
                <c:pt idx="945">
                  <c:v>5.6199951171880116</c:v>
                </c:pt>
                <c:pt idx="946">
                  <c:v>5.6799926757820458</c:v>
                </c:pt>
                <c:pt idx="947">
                  <c:v>5.8800048828130116</c:v>
                </c:pt>
                <c:pt idx="948">
                  <c:v>5.8399963378910229</c:v>
                </c:pt>
                <c:pt idx="949">
                  <c:v>6.1300048828130116</c:v>
                </c:pt>
                <c:pt idx="950">
                  <c:v>6.1099853515630116</c:v>
                </c:pt>
                <c:pt idx="951">
                  <c:v>6.2699890136720455</c:v>
                </c:pt>
                <c:pt idx="952">
                  <c:v>6.3999938964850003</c:v>
                </c:pt>
                <c:pt idx="953">
                  <c:v>6.2799987792970455</c:v>
                </c:pt>
                <c:pt idx="954">
                  <c:v>6.1600036621100003</c:v>
                </c:pt>
                <c:pt idx="955">
                  <c:v>6.4599914550790345</c:v>
                </c:pt>
                <c:pt idx="956">
                  <c:v>6.6600036621100003</c:v>
                </c:pt>
                <c:pt idx="957">
                  <c:v>6.6900024414070458</c:v>
                </c:pt>
                <c:pt idx="958">
                  <c:v>5.7300109863290345</c:v>
                </c:pt>
                <c:pt idx="959">
                  <c:v>5.9400024414070458</c:v>
                </c:pt>
                <c:pt idx="960">
                  <c:v>5.7099914550790345</c:v>
                </c:pt>
                <c:pt idx="961">
                  <c:v>5.6900024414070458</c:v>
                </c:pt>
                <c:pt idx="962">
                  <c:v>6.1000061035160229</c:v>
                </c:pt>
                <c:pt idx="963">
                  <c:v>5.9499816894540345</c:v>
                </c:pt>
                <c:pt idx="964">
                  <c:v>6.4299926757820458</c:v>
                </c:pt>
                <c:pt idx="965">
                  <c:v>5.8399963378910229</c:v>
                </c:pt>
                <c:pt idx="966">
                  <c:v>6.260009765625</c:v>
                </c:pt>
                <c:pt idx="967">
                  <c:v>6.5499877929690342</c:v>
                </c:pt>
                <c:pt idx="968">
                  <c:v>5.3399963378910229</c:v>
                </c:pt>
                <c:pt idx="969">
                  <c:v>5.3299865722660229</c:v>
                </c:pt>
                <c:pt idx="970">
                  <c:v>5.4299926757820458</c:v>
                </c:pt>
                <c:pt idx="971">
                  <c:v>5.5599975585940342</c:v>
                </c:pt>
                <c:pt idx="972">
                  <c:v>5.489990234375</c:v>
                </c:pt>
                <c:pt idx="973">
                  <c:v>5.6600036621100003</c:v>
                </c:pt>
                <c:pt idx="974">
                  <c:v>5.5700073242190342</c:v>
                </c:pt>
                <c:pt idx="975">
                  <c:v>5.2999877929690342</c:v>
                </c:pt>
                <c:pt idx="976">
                  <c:v>5.4700012207040345</c:v>
                </c:pt>
                <c:pt idx="977">
                  <c:v>5.8800048828130116</c:v>
                </c:pt>
                <c:pt idx="978">
                  <c:v>5.8999938964850003</c:v>
                </c:pt>
                <c:pt idx="979">
                  <c:v>6.010009765625</c:v>
                </c:pt>
                <c:pt idx="980">
                  <c:v>6.1300048828130116</c:v>
                </c:pt>
                <c:pt idx="981">
                  <c:v>6.3299865722660229</c:v>
                </c:pt>
                <c:pt idx="982">
                  <c:v>6.4299926757820458</c:v>
                </c:pt>
                <c:pt idx="983">
                  <c:v>6.5299987792970455</c:v>
                </c:pt>
                <c:pt idx="984">
                  <c:v>6.5899963378910229</c:v>
                </c:pt>
                <c:pt idx="985">
                  <c:v>6.0599975585940342</c:v>
                </c:pt>
                <c:pt idx="986">
                  <c:v>5.6799926757820458</c:v>
                </c:pt>
                <c:pt idx="987">
                  <c:v>6.010009765625</c:v>
                </c:pt>
                <c:pt idx="988">
                  <c:v>6.4800109863290345</c:v>
                </c:pt>
                <c:pt idx="989">
                  <c:v>6.2900085449220455</c:v>
                </c:pt>
                <c:pt idx="990">
                  <c:v>6.489990234375</c:v>
                </c:pt>
                <c:pt idx="991">
                  <c:v>6.5400085449220455</c:v>
                </c:pt>
                <c:pt idx="992">
                  <c:v>6.5899963378910229</c:v>
                </c:pt>
                <c:pt idx="993">
                  <c:v>6.0799865722660229</c:v>
                </c:pt>
                <c:pt idx="994">
                  <c:v>6.2799987792970455</c:v>
                </c:pt>
                <c:pt idx="995">
                  <c:v>6.5700073242190342</c:v>
                </c:pt>
                <c:pt idx="996">
                  <c:v>5.8800048828130116</c:v>
                </c:pt>
                <c:pt idx="997">
                  <c:v>5.489990234375</c:v>
                </c:pt>
                <c:pt idx="998">
                  <c:v>5.760009765625</c:v>
                </c:pt>
                <c:pt idx="999">
                  <c:v>5.8599853515630116</c:v>
                </c:pt>
                <c:pt idx="1000">
                  <c:v>5.8099975585940342</c:v>
                </c:pt>
                <c:pt idx="1001">
                  <c:v>5.8099975585940342</c:v>
                </c:pt>
                <c:pt idx="1002">
                  <c:v>6.0299987792970455</c:v>
                </c:pt>
                <c:pt idx="1003">
                  <c:v>5.7099914550790345</c:v>
                </c:pt>
                <c:pt idx="1004">
                  <c:v>6.0599975585940342</c:v>
                </c:pt>
                <c:pt idx="1005">
                  <c:v>5.6999816894540345</c:v>
                </c:pt>
                <c:pt idx="1006">
                  <c:v>6.0799865722660229</c:v>
                </c:pt>
                <c:pt idx="1007">
                  <c:v>5.7799987792970455</c:v>
                </c:pt>
                <c:pt idx="1008">
                  <c:v>6.0599975585940342</c:v>
                </c:pt>
                <c:pt idx="1009">
                  <c:v>5.6799926757820458</c:v>
                </c:pt>
                <c:pt idx="1010">
                  <c:v>5.8800048828130116</c:v>
                </c:pt>
                <c:pt idx="1011">
                  <c:v>6.1000061035160229</c:v>
                </c:pt>
                <c:pt idx="1012">
                  <c:v>5.6799926757820458</c:v>
                </c:pt>
                <c:pt idx="1013">
                  <c:v>6.0199890136720455</c:v>
                </c:pt>
                <c:pt idx="1014">
                  <c:v>5.8999938964850003</c:v>
                </c:pt>
                <c:pt idx="1015">
                  <c:v>5.7799987792970455</c:v>
                </c:pt>
                <c:pt idx="1016">
                  <c:v>5.6099853515630116</c:v>
                </c:pt>
                <c:pt idx="1017">
                  <c:v>5.9800109863290345</c:v>
                </c:pt>
                <c:pt idx="1018">
                  <c:v>6.3200073242190342</c:v>
                </c:pt>
                <c:pt idx="1019">
                  <c:v>6.4599914550790345</c:v>
                </c:pt>
                <c:pt idx="1020">
                  <c:v>7.3500061035160229</c:v>
                </c:pt>
                <c:pt idx="1021">
                  <c:v>7.5700073242190342</c:v>
                </c:pt>
                <c:pt idx="1022">
                  <c:v>6.760009765625</c:v>
                </c:pt>
                <c:pt idx="1023">
                  <c:v>6.2999877929690342</c:v>
                </c:pt>
                <c:pt idx="1024">
                  <c:v>5.5599975585940342</c:v>
                </c:pt>
                <c:pt idx="1025">
                  <c:v>5.5499877929690342</c:v>
                </c:pt>
                <c:pt idx="1026">
                  <c:v>5.8999938964850003</c:v>
                </c:pt>
                <c:pt idx="1027">
                  <c:v>6.1799926757820458</c:v>
                </c:pt>
                <c:pt idx="1028">
                  <c:v>6.2799987792970455</c:v>
                </c:pt>
                <c:pt idx="1029">
                  <c:v>6.4599914550790345</c:v>
                </c:pt>
                <c:pt idx="1030">
                  <c:v>7.3099975585940342</c:v>
                </c:pt>
                <c:pt idx="1031">
                  <c:v>7.1600036621100003</c:v>
                </c:pt>
                <c:pt idx="1032">
                  <c:v>7</c:v>
                </c:pt>
                <c:pt idx="1033">
                  <c:v>6.7099914550790345</c:v>
                </c:pt>
                <c:pt idx="1034">
                  <c:v>7.3699951171880116</c:v>
                </c:pt>
                <c:pt idx="1035">
                  <c:v>6.8599853515630116</c:v>
                </c:pt>
                <c:pt idx="1036">
                  <c:v>6.7699890136720455</c:v>
                </c:pt>
                <c:pt idx="1037">
                  <c:v>6.4400024414070458</c:v>
                </c:pt>
                <c:pt idx="1038">
                  <c:v>6.6600036621100003</c:v>
                </c:pt>
                <c:pt idx="1039">
                  <c:v>7.0499877929690342</c:v>
                </c:pt>
                <c:pt idx="1040">
                  <c:v>6.6600036621100003</c:v>
                </c:pt>
                <c:pt idx="1041">
                  <c:v>6.3699951171880116</c:v>
                </c:pt>
                <c:pt idx="1042">
                  <c:v>6.3200073242190342</c:v>
                </c:pt>
                <c:pt idx="1043">
                  <c:v>6</c:v>
                </c:pt>
                <c:pt idx="1044">
                  <c:v>6.1600036621100003</c:v>
                </c:pt>
                <c:pt idx="1045">
                  <c:v>6.1900024414070458</c:v>
                </c:pt>
                <c:pt idx="1046">
                  <c:v>6.260009765625</c:v>
                </c:pt>
                <c:pt idx="1047">
                  <c:v>5.5499877929690342</c:v>
                </c:pt>
                <c:pt idx="1048">
                  <c:v>5.3699951171880116</c:v>
                </c:pt>
                <c:pt idx="1049">
                  <c:v>5.6499938964850003</c:v>
                </c:pt>
                <c:pt idx="1050">
                  <c:v>6.1600036621100003</c:v>
                </c:pt>
                <c:pt idx="1051">
                  <c:v>6.3399963378910229</c:v>
                </c:pt>
                <c:pt idx="1052">
                  <c:v>6.0499877929690342</c:v>
                </c:pt>
                <c:pt idx="1053">
                  <c:v>6.1799926757820458</c:v>
                </c:pt>
                <c:pt idx="1054">
                  <c:v>6.4800109863290345</c:v>
                </c:pt>
                <c:pt idx="1055">
                  <c:v>6.6799926757820458</c:v>
                </c:pt>
                <c:pt idx="1056">
                  <c:v>6.9499816894540345</c:v>
                </c:pt>
                <c:pt idx="1057">
                  <c:v>7.1600036621100003</c:v>
                </c:pt>
                <c:pt idx="1058">
                  <c:v>7.2900085449220455</c:v>
                </c:pt>
                <c:pt idx="1059">
                  <c:v>6.9800109863290345</c:v>
                </c:pt>
                <c:pt idx="1060">
                  <c:v>6.510009765625</c:v>
                </c:pt>
                <c:pt idx="1061">
                  <c:v>6.3599853515630116</c:v>
                </c:pt>
                <c:pt idx="1062">
                  <c:v>6.3200073242190342</c:v>
                </c:pt>
                <c:pt idx="1063">
                  <c:v>6.3299865722660229</c:v>
                </c:pt>
                <c:pt idx="1064">
                  <c:v>6.489990234375</c:v>
                </c:pt>
                <c:pt idx="1065">
                  <c:v>6.6900024414070458</c:v>
                </c:pt>
                <c:pt idx="1066">
                  <c:v>6.8399963378910229</c:v>
                </c:pt>
                <c:pt idx="1067">
                  <c:v>6.7999877929690342</c:v>
                </c:pt>
                <c:pt idx="1068">
                  <c:v>6.75</c:v>
                </c:pt>
                <c:pt idx="1069">
                  <c:v>6.9599914550790345</c:v>
                </c:pt>
                <c:pt idx="1070">
                  <c:v>7.1199951171880116</c:v>
                </c:pt>
                <c:pt idx="1071">
                  <c:v>7.1999816894540345</c:v>
                </c:pt>
                <c:pt idx="1072">
                  <c:v>7.1799926757820458</c:v>
                </c:pt>
                <c:pt idx="1073">
                  <c:v>7.1499938964850003</c:v>
                </c:pt>
                <c:pt idx="1074">
                  <c:v>7.0899963378910229</c:v>
                </c:pt>
                <c:pt idx="1075">
                  <c:v>7.1499938964850003</c:v>
                </c:pt>
                <c:pt idx="1076">
                  <c:v>7.2999877929690342</c:v>
                </c:pt>
                <c:pt idx="1077">
                  <c:v>7.260009765625</c:v>
                </c:pt>
                <c:pt idx="1078">
                  <c:v>7.2300109863290345</c:v>
                </c:pt>
                <c:pt idx="1079">
                  <c:v>7.2200012207040345</c:v>
                </c:pt>
                <c:pt idx="1080">
                  <c:v>7.3599853515630116</c:v>
                </c:pt>
                <c:pt idx="1081">
                  <c:v>7.4100036621100003</c:v>
                </c:pt>
                <c:pt idx="1082">
                  <c:v>7.4400024414070458</c:v>
                </c:pt>
                <c:pt idx="1083">
                  <c:v>7.4700012207040345</c:v>
                </c:pt>
                <c:pt idx="1084">
                  <c:v>7.2999877929690342</c:v>
                </c:pt>
                <c:pt idx="1085">
                  <c:v>7.4299926757820458</c:v>
                </c:pt>
                <c:pt idx="1086">
                  <c:v>7.4400024414070458</c:v>
                </c:pt>
                <c:pt idx="1087">
                  <c:v>7.5799865722660229</c:v>
                </c:pt>
                <c:pt idx="1088">
                  <c:v>7.6600036621100003</c:v>
                </c:pt>
                <c:pt idx="1089">
                  <c:v>7.5199890136720455</c:v>
                </c:pt>
                <c:pt idx="1090">
                  <c:v>7.4199829101570458</c:v>
                </c:pt>
                <c:pt idx="1091">
                  <c:v>7.4100036621100003</c:v>
                </c:pt>
                <c:pt idx="1092">
                  <c:v>7.3500061035160229</c:v>
                </c:pt>
                <c:pt idx="1093">
                  <c:v>7.2099914550790345</c:v>
                </c:pt>
                <c:pt idx="1094">
                  <c:v>7.0499877929690342</c:v>
                </c:pt>
                <c:pt idx="1095">
                  <c:v>7.2300109863290345</c:v>
                </c:pt>
                <c:pt idx="1096">
                  <c:v>7.3099975585940342</c:v>
                </c:pt>
                <c:pt idx="1097">
                  <c:v>7.2900085449220455</c:v>
                </c:pt>
                <c:pt idx="1098">
                  <c:v>7.5799865722660229</c:v>
                </c:pt>
                <c:pt idx="1099">
                  <c:v>7.4299926757820458</c:v>
                </c:pt>
                <c:pt idx="1100">
                  <c:v>7.5</c:v>
                </c:pt>
                <c:pt idx="1101">
                  <c:v>7.4499816894540345</c:v>
                </c:pt>
                <c:pt idx="1102">
                  <c:v>7.5700073242190342</c:v>
                </c:pt>
                <c:pt idx="1103">
                  <c:v>7.8500061035160229</c:v>
                </c:pt>
                <c:pt idx="1104">
                  <c:v>7.5899963378910229</c:v>
                </c:pt>
                <c:pt idx="1105">
                  <c:v>7.3800048828130116</c:v>
                </c:pt>
                <c:pt idx="1106">
                  <c:v>7.3099975585940342</c:v>
                </c:pt>
                <c:pt idx="1107">
                  <c:v>7.239990234375</c:v>
                </c:pt>
                <c:pt idx="1108">
                  <c:v>7.2999877929690342</c:v>
                </c:pt>
                <c:pt idx="1109">
                  <c:v>7.4700012207040345</c:v>
                </c:pt>
                <c:pt idx="1110">
                  <c:v>7.6699829101570458</c:v>
                </c:pt>
                <c:pt idx="1111">
                  <c:v>7.739990234375</c:v>
                </c:pt>
                <c:pt idx="1112">
                  <c:v>7.5299987792970455</c:v>
                </c:pt>
                <c:pt idx="1113">
                  <c:v>7.6199951171880116</c:v>
                </c:pt>
                <c:pt idx="1114">
                  <c:v>7.8299865722660229</c:v>
                </c:pt>
                <c:pt idx="1115">
                  <c:v>7.739990234375</c:v>
                </c:pt>
                <c:pt idx="1116">
                  <c:v>7.6099853515630116</c:v>
                </c:pt>
                <c:pt idx="1117">
                  <c:v>7.3399963378910229</c:v>
                </c:pt>
                <c:pt idx="1118">
                  <c:v>7.3200073242190342</c:v>
                </c:pt>
                <c:pt idx="1119">
                  <c:v>7.6499938964850003</c:v>
                </c:pt>
                <c:pt idx="1120">
                  <c:v>7.7900085449220455</c:v>
                </c:pt>
                <c:pt idx="1121">
                  <c:v>7.6999816894540345</c:v>
                </c:pt>
                <c:pt idx="1122">
                  <c:v>7.5700073242190342</c:v>
                </c:pt>
                <c:pt idx="1123">
                  <c:v>7.3699951171880116</c:v>
                </c:pt>
                <c:pt idx="1124">
                  <c:v>7.4800109863290345</c:v>
                </c:pt>
                <c:pt idx="1125">
                  <c:v>7.3399963378910229</c:v>
                </c:pt>
                <c:pt idx="1126">
                  <c:v>7.3699951171880116</c:v>
                </c:pt>
                <c:pt idx="1127">
                  <c:v>7.510009765625</c:v>
                </c:pt>
                <c:pt idx="1128">
                  <c:v>7.3399963378910229</c:v>
                </c:pt>
                <c:pt idx="1129">
                  <c:v>7.4100036621100003</c:v>
                </c:pt>
                <c:pt idx="1130">
                  <c:v>7.5899963378910229</c:v>
                </c:pt>
                <c:pt idx="1131">
                  <c:v>7.6600036621100003</c:v>
                </c:pt>
                <c:pt idx="1132">
                  <c:v>7.6600036621100003</c:v>
                </c:pt>
                <c:pt idx="1133">
                  <c:v>7.6699829101570458</c:v>
                </c:pt>
                <c:pt idx="1134">
                  <c:v>7.8800048828130116</c:v>
                </c:pt>
                <c:pt idx="1135">
                  <c:v>7.8999938964850003</c:v>
                </c:pt>
                <c:pt idx="1136">
                  <c:v>7.7699890136720455</c:v>
                </c:pt>
                <c:pt idx="1137">
                  <c:v>7.8299865722660229</c:v>
                </c:pt>
                <c:pt idx="1138">
                  <c:v>7.5700073242190342</c:v>
                </c:pt>
                <c:pt idx="1139">
                  <c:v>7.8200073242190342</c:v>
                </c:pt>
                <c:pt idx="1140">
                  <c:v>7.9400024414070458</c:v>
                </c:pt>
                <c:pt idx="1141">
                  <c:v>7.9800109863290345</c:v>
                </c:pt>
                <c:pt idx="1142">
                  <c:v>8.1000061035160229</c:v>
                </c:pt>
                <c:pt idx="1143">
                  <c:v>8.0299987792970455</c:v>
                </c:pt>
                <c:pt idx="1144">
                  <c:v>8.1000061035160229</c:v>
                </c:pt>
                <c:pt idx="1145">
                  <c:v>7.5799865722660229</c:v>
                </c:pt>
                <c:pt idx="1146">
                  <c:v>7.6499938964850003</c:v>
                </c:pt>
                <c:pt idx="1147">
                  <c:v>7.739990234375</c:v>
                </c:pt>
                <c:pt idx="1148">
                  <c:v>7.8099975585940342</c:v>
                </c:pt>
                <c:pt idx="1149">
                  <c:v>7.9599914550790345</c:v>
                </c:pt>
                <c:pt idx="1150">
                  <c:v>8.1300048828130116</c:v>
                </c:pt>
                <c:pt idx="1151">
                  <c:v>7.9499816894540345</c:v>
                </c:pt>
                <c:pt idx="1152">
                  <c:v>7.8099975585940342</c:v>
                </c:pt>
                <c:pt idx="1153">
                  <c:v>7.8699951171880116</c:v>
                </c:pt>
                <c:pt idx="1154">
                  <c:v>7.9700012207040345</c:v>
                </c:pt>
                <c:pt idx="1155">
                  <c:v>7.9800109863290345</c:v>
                </c:pt>
                <c:pt idx="1156">
                  <c:v>7.7099914550790345</c:v>
                </c:pt>
                <c:pt idx="1157">
                  <c:v>7.7699890136720455</c:v>
                </c:pt>
                <c:pt idx="1158">
                  <c:v>7.7900085449220455</c:v>
                </c:pt>
                <c:pt idx="1159">
                  <c:v>7.8399963378910229</c:v>
                </c:pt>
                <c:pt idx="1160">
                  <c:v>7.8599853515630116</c:v>
                </c:pt>
                <c:pt idx="1161">
                  <c:v>8.0799865722660229</c:v>
                </c:pt>
                <c:pt idx="1162">
                  <c:v>7.9199829101570458</c:v>
                </c:pt>
                <c:pt idx="1163">
                  <c:v>7.9499816894540345</c:v>
                </c:pt>
                <c:pt idx="1164">
                  <c:v>7.6999816894540345</c:v>
                </c:pt>
                <c:pt idx="1165">
                  <c:v>7.6399841308600003</c:v>
                </c:pt>
                <c:pt idx="1166">
                  <c:v>7.7799987792970455</c:v>
                </c:pt>
                <c:pt idx="1167">
                  <c:v>7.8899841308600003</c:v>
                </c:pt>
                <c:pt idx="1168">
                  <c:v>7.7999877929690342</c:v>
                </c:pt>
                <c:pt idx="1169">
                  <c:v>8.0700073242190342</c:v>
                </c:pt>
                <c:pt idx="1170">
                  <c:v>7.9499816894540345</c:v>
                </c:pt>
                <c:pt idx="1171">
                  <c:v>7.9700012207040345</c:v>
                </c:pt>
                <c:pt idx="1172">
                  <c:v>8.25</c:v>
                </c:pt>
                <c:pt idx="1173">
                  <c:v>7.4400024414070458</c:v>
                </c:pt>
                <c:pt idx="1174">
                  <c:v>7.5899963378910229</c:v>
                </c:pt>
                <c:pt idx="1175">
                  <c:v>7.7099914550790345</c:v>
                </c:pt>
                <c:pt idx="1176">
                  <c:v>7.7900085449220455</c:v>
                </c:pt>
                <c:pt idx="1177">
                  <c:v>7.5799865722660229</c:v>
                </c:pt>
                <c:pt idx="1178">
                  <c:v>7.5799865722660229</c:v>
                </c:pt>
                <c:pt idx="1179">
                  <c:v>7.6600036621100003</c:v>
                </c:pt>
                <c:pt idx="1180">
                  <c:v>7.3200073242190342</c:v>
                </c:pt>
                <c:pt idx="1181">
                  <c:v>7.0599975585940342</c:v>
                </c:pt>
                <c:pt idx="1182">
                  <c:v>7.3399963378910229</c:v>
                </c:pt>
                <c:pt idx="1183">
                  <c:v>7.4100036621100003</c:v>
                </c:pt>
                <c:pt idx="1184">
                  <c:v>7.3099975585940342</c:v>
                </c:pt>
                <c:pt idx="1185">
                  <c:v>7.75</c:v>
                </c:pt>
                <c:pt idx="1186">
                  <c:v>7.6600036621100003</c:v>
                </c:pt>
                <c:pt idx="1187">
                  <c:v>7.4100036621100003</c:v>
                </c:pt>
                <c:pt idx="1188">
                  <c:v>7.3699951171880116</c:v>
                </c:pt>
                <c:pt idx="1189">
                  <c:v>7.3399963378910229</c:v>
                </c:pt>
                <c:pt idx="1190">
                  <c:v>7.3500061035160229</c:v>
                </c:pt>
                <c:pt idx="1191">
                  <c:v>7.4100036621100003</c:v>
                </c:pt>
                <c:pt idx="1192">
                  <c:v>7.489990234375</c:v>
                </c:pt>
                <c:pt idx="1193">
                  <c:v>7.489990234375</c:v>
                </c:pt>
                <c:pt idx="1194">
                  <c:v>7.5199890136720455</c:v>
                </c:pt>
                <c:pt idx="1195">
                  <c:v>7.3999938964850003</c:v>
                </c:pt>
                <c:pt idx="1196">
                  <c:v>7.3399963378910229</c:v>
                </c:pt>
                <c:pt idx="1197">
                  <c:v>7.25</c:v>
                </c:pt>
                <c:pt idx="1198">
                  <c:v>7.3599853515630116</c:v>
                </c:pt>
                <c:pt idx="1199">
                  <c:v>7.4800109863290345</c:v>
                </c:pt>
                <c:pt idx="1200">
                  <c:v>7.5299987792970455</c:v>
                </c:pt>
                <c:pt idx="1201">
                  <c:v>7.5</c:v>
                </c:pt>
                <c:pt idx="1202">
                  <c:v>7.3099975585940342</c:v>
                </c:pt>
                <c:pt idx="1203">
                  <c:v>7.3999938964850003</c:v>
                </c:pt>
                <c:pt idx="1204">
                  <c:v>7.6699829101570458</c:v>
                </c:pt>
                <c:pt idx="1205">
                  <c:v>7.6799926757820458</c:v>
                </c:pt>
                <c:pt idx="1206">
                  <c:v>7.6199951171880116</c:v>
                </c:pt>
                <c:pt idx="1207">
                  <c:v>7.8999938964850003</c:v>
                </c:pt>
                <c:pt idx="1208">
                  <c:v>7.760009765625</c:v>
                </c:pt>
                <c:pt idx="1209">
                  <c:v>7.0299987792970455</c:v>
                </c:pt>
                <c:pt idx="1210">
                  <c:v>7.1900024414070458</c:v>
                </c:pt>
                <c:pt idx="1211">
                  <c:v>7.4499816894540345</c:v>
                </c:pt>
                <c:pt idx="1212">
                  <c:v>7.260009765625</c:v>
                </c:pt>
                <c:pt idx="1213">
                  <c:v>7.489990234375</c:v>
                </c:pt>
                <c:pt idx="1214">
                  <c:v>6.8500061035160229</c:v>
                </c:pt>
                <c:pt idx="1215">
                  <c:v>6.9499816894540345</c:v>
                </c:pt>
                <c:pt idx="1216">
                  <c:v>7.6799926757820458</c:v>
                </c:pt>
                <c:pt idx="1217">
                  <c:v>7.9700012207040345</c:v>
                </c:pt>
                <c:pt idx="1218">
                  <c:v>7.7300109863290345</c:v>
                </c:pt>
                <c:pt idx="1219">
                  <c:v>7.6499938964850003</c:v>
                </c:pt>
                <c:pt idx="1220">
                  <c:v>7.1900024414070458</c:v>
                </c:pt>
                <c:pt idx="1221">
                  <c:v>7.1499938964850003</c:v>
                </c:pt>
                <c:pt idx="1222">
                  <c:v>7.1999816894540345</c:v>
                </c:pt>
                <c:pt idx="1223">
                  <c:v>7.6799926757820458</c:v>
                </c:pt>
                <c:pt idx="1224">
                  <c:v>7.6000061035160229</c:v>
                </c:pt>
                <c:pt idx="1225">
                  <c:v>7.6300048828130116</c:v>
                </c:pt>
                <c:pt idx="1226">
                  <c:v>7.3099975585940342</c:v>
                </c:pt>
                <c:pt idx="1227">
                  <c:v>7.9100036621100003</c:v>
                </c:pt>
                <c:pt idx="1228">
                  <c:v>7.2099914550790345</c:v>
                </c:pt>
                <c:pt idx="1229">
                  <c:v>7.3899841308600003</c:v>
                </c:pt>
                <c:pt idx="1230">
                  <c:v>7.5299987792970455</c:v>
                </c:pt>
                <c:pt idx="1231">
                  <c:v>7.3200073242190342</c:v>
                </c:pt>
                <c:pt idx="1232">
                  <c:v>6.8599853515630116</c:v>
                </c:pt>
                <c:pt idx="1233">
                  <c:v>6.9599914550790345</c:v>
                </c:pt>
                <c:pt idx="1234">
                  <c:v>7.3200073242190342</c:v>
                </c:pt>
                <c:pt idx="1235">
                  <c:v>7.5700073242190342</c:v>
                </c:pt>
                <c:pt idx="1236">
                  <c:v>7.4199829101570458</c:v>
                </c:pt>
                <c:pt idx="1237">
                  <c:v>6.8500061035160229</c:v>
                </c:pt>
                <c:pt idx="1238">
                  <c:v>6.8599853515630116</c:v>
                </c:pt>
                <c:pt idx="1239">
                  <c:v>6.5700073242190342</c:v>
                </c:pt>
                <c:pt idx="1240">
                  <c:v>6.75</c:v>
                </c:pt>
                <c:pt idx="1241">
                  <c:v>6.4400024414070458</c:v>
                </c:pt>
                <c:pt idx="1242">
                  <c:v>6.25</c:v>
                </c:pt>
                <c:pt idx="1243">
                  <c:v>6.4199829101570458</c:v>
                </c:pt>
                <c:pt idx="1244">
                  <c:v>6.489990234375</c:v>
                </c:pt>
                <c:pt idx="1245">
                  <c:v>6.5899963378910229</c:v>
                </c:pt>
                <c:pt idx="1246">
                  <c:v>6.2900085449220455</c:v>
                </c:pt>
                <c:pt idx="1247">
                  <c:v>6.4499816894540345</c:v>
                </c:pt>
                <c:pt idx="1248">
                  <c:v>6.3200073242190342</c:v>
                </c:pt>
                <c:pt idx="1249">
                  <c:v>6.4400024414070458</c:v>
                </c:pt>
                <c:pt idx="1250">
                  <c:v>6.3999938964850003</c:v>
                </c:pt>
                <c:pt idx="1251">
                  <c:v>7.3999938964850003</c:v>
                </c:pt>
                <c:pt idx="1252">
                  <c:v>7.4800109863290345</c:v>
                </c:pt>
                <c:pt idx="1253">
                  <c:v>7.739990234375</c:v>
                </c:pt>
                <c:pt idx="1254">
                  <c:v>7.0299987792970455</c:v>
                </c:pt>
                <c:pt idx="1255">
                  <c:v>6.6699829101570458</c:v>
                </c:pt>
                <c:pt idx="1256">
                  <c:v>6.9100036621100003</c:v>
                </c:pt>
                <c:pt idx="1257">
                  <c:v>6.4100036621100003</c:v>
                </c:pt>
                <c:pt idx="1258">
                  <c:v>6.1999816894540345</c:v>
                </c:pt>
                <c:pt idx="1259">
                  <c:v>6.0299987792970455</c:v>
                </c:pt>
                <c:pt idx="1260">
                  <c:v>6.6099853515630116</c:v>
                </c:pt>
                <c:pt idx="1261">
                  <c:v>6.7799987792970455</c:v>
                </c:pt>
                <c:pt idx="1262">
                  <c:v>6.3999938964850003</c:v>
                </c:pt>
                <c:pt idx="1263">
                  <c:v>6.3099975585940342</c:v>
                </c:pt>
                <c:pt idx="1264">
                  <c:v>6.3299865722660229</c:v>
                </c:pt>
                <c:pt idx="1265">
                  <c:v>6.2900085449220455</c:v>
                </c:pt>
                <c:pt idx="1266">
                  <c:v>5.8299865722660229</c:v>
                </c:pt>
                <c:pt idx="1267">
                  <c:v>6.1600036621100003</c:v>
                </c:pt>
                <c:pt idx="1268">
                  <c:v>6.0899963378910229</c:v>
                </c:pt>
                <c:pt idx="1269">
                  <c:v>6.3399963378910229</c:v>
                </c:pt>
                <c:pt idx="1270">
                  <c:v>6.010009765625</c:v>
                </c:pt>
                <c:pt idx="1271">
                  <c:v>5.760009765625</c:v>
                </c:pt>
                <c:pt idx="1272">
                  <c:v>5.6900024414070458</c:v>
                </c:pt>
                <c:pt idx="1273">
                  <c:v>5.6499938964850003</c:v>
                </c:pt>
                <c:pt idx="1274">
                  <c:v>5.6600036621100003</c:v>
                </c:pt>
                <c:pt idx="1275">
                  <c:v>5.7699890136720455</c:v>
                </c:pt>
                <c:pt idx="1276">
                  <c:v>5.5299987792970455</c:v>
                </c:pt>
                <c:pt idx="1277">
                  <c:v>5.7200012207040345</c:v>
                </c:pt>
                <c:pt idx="1278">
                  <c:v>6.25</c:v>
                </c:pt>
                <c:pt idx="1279">
                  <c:v>6.4199829101570458</c:v>
                </c:pt>
                <c:pt idx="1280">
                  <c:v>6.1399841308600003</c:v>
                </c:pt>
                <c:pt idx="1281">
                  <c:v>5.6900024414070458</c:v>
                </c:pt>
                <c:pt idx="1282">
                  <c:v>5.7799987792970455</c:v>
                </c:pt>
                <c:pt idx="1283">
                  <c:v>5.8899841308600003</c:v>
                </c:pt>
                <c:pt idx="1284">
                  <c:v>6.0400085449220455</c:v>
                </c:pt>
                <c:pt idx="1285">
                  <c:v>5.9299926757820458</c:v>
                </c:pt>
                <c:pt idx="1286">
                  <c:v>6.489990234375</c:v>
                </c:pt>
                <c:pt idx="1287">
                  <c:v>6.4700012207040345</c:v>
                </c:pt>
                <c:pt idx="1288">
                  <c:v>6.2300109863290345</c:v>
                </c:pt>
                <c:pt idx="1289">
                  <c:v>6.5599975585940342</c:v>
                </c:pt>
                <c:pt idx="1290">
                  <c:v>6.9599914550790345</c:v>
                </c:pt>
                <c:pt idx="1291">
                  <c:v>7.25</c:v>
                </c:pt>
                <c:pt idx="1292">
                  <c:v>6.4199829101570458</c:v>
                </c:pt>
                <c:pt idx="1293">
                  <c:v>6.6300048828130116</c:v>
                </c:pt>
                <c:pt idx="1294">
                  <c:v>5.7699890136720455</c:v>
                </c:pt>
                <c:pt idx="1295">
                  <c:v>6.2200012207040345</c:v>
                </c:pt>
                <c:pt idx="1296">
                  <c:v>6.0400085449220455</c:v>
                </c:pt>
                <c:pt idx="1297">
                  <c:v>6.1499938964850003</c:v>
                </c:pt>
                <c:pt idx="1298">
                  <c:v>5.9199829101570458</c:v>
                </c:pt>
                <c:pt idx="1299">
                  <c:v>6.260009765625</c:v>
                </c:pt>
                <c:pt idx="1300">
                  <c:v>6.3500061035160229</c:v>
                </c:pt>
                <c:pt idx="1301">
                  <c:v>6.2799987792970455</c:v>
                </c:pt>
                <c:pt idx="1302">
                  <c:v>6.8699951171880116</c:v>
                </c:pt>
                <c:pt idx="1303">
                  <c:v>6.3699951171880116</c:v>
                </c:pt>
                <c:pt idx="1304">
                  <c:v>7.0499877929690342</c:v>
                </c:pt>
                <c:pt idx="1305">
                  <c:v>6.6699829101570458</c:v>
                </c:pt>
                <c:pt idx="1306">
                  <c:v>6.760009765625</c:v>
                </c:pt>
                <c:pt idx="1307">
                  <c:v>6.2699890136720455</c:v>
                </c:pt>
                <c:pt idx="1308">
                  <c:v>6.2699890136720455</c:v>
                </c:pt>
                <c:pt idx="1309">
                  <c:v>5.3099975585940342</c:v>
                </c:pt>
                <c:pt idx="1310">
                  <c:v>5.1499938964850003</c:v>
                </c:pt>
                <c:pt idx="1311">
                  <c:v>4.8699951171880116</c:v>
                </c:pt>
                <c:pt idx="1312">
                  <c:v>4.8999938964850003</c:v>
                </c:pt>
                <c:pt idx="1313">
                  <c:v>5.1000061035160229</c:v>
                </c:pt>
                <c:pt idx="1314">
                  <c:v>5.239990234375</c:v>
                </c:pt>
                <c:pt idx="1315">
                  <c:v>5.6199951171880116</c:v>
                </c:pt>
                <c:pt idx="1316">
                  <c:v>5.9100036621100003</c:v>
                </c:pt>
                <c:pt idx="1317">
                  <c:v>6.0599975585940342</c:v>
                </c:pt>
                <c:pt idx="1318">
                  <c:v>5.3099975585940342</c:v>
                </c:pt>
                <c:pt idx="1319">
                  <c:v>5.3999938964850003</c:v>
                </c:pt>
                <c:pt idx="1320">
                  <c:v>5.5499877929690342</c:v>
                </c:pt>
                <c:pt idx="1321">
                  <c:v>5.5499877929690342</c:v>
                </c:pt>
                <c:pt idx="1322">
                  <c:v>5.3699951171880116</c:v>
                </c:pt>
                <c:pt idx="1323">
                  <c:v>5.4599914550790345</c:v>
                </c:pt>
                <c:pt idx="1324">
                  <c:v>5.5299987792970455</c:v>
                </c:pt>
                <c:pt idx="1325">
                  <c:v>5.4499816894540345</c:v>
                </c:pt>
                <c:pt idx="1326">
                  <c:v>5.7699890136720455</c:v>
                </c:pt>
                <c:pt idx="1327">
                  <c:v>6.1300048828130116</c:v>
                </c:pt>
                <c:pt idx="1328">
                  <c:v>6.3999938964850003</c:v>
                </c:pt>
                <c:pt idx="1329">
                  <c:v>6.4700012207040345</c:v>
                </c:pt>
                <c:pt idx="1330">
                  <c:v>6.8500061035160229</c:v>
                </c:pt>
                <c:pt idx="1331">
                  <c:v>7.0599975585940342</c:v>
                </c:pt>
                <c:pt idx="1332">
                  <c:v>6.7699890136720455</c:v>
                </c:pt>
                <c:pt idx="1333">
                  <c:v>6.1199951171880116</c:v>
                </c:pt>
                <c:pt idx="1334">
                  <c:v>5.8800048828130116</c:v>
                </c:pt>
                <c:pt idx="1335">
                  <c:v>5.7799987792970455</c:v>
                </c:pt>
                <c:pt idx="1336">
                  <c:v>5.9499816894540345</c:v>
                </c:pt>
                <c:pt idx="1337">
                  <c:v>6.3099975585940342</c:v>
                </c:pt>
                <c:pt idx="1338">
                  <c:v>6.0199890136720455</c:v>
                </c:pt>
                <c:pt idx="1339">
                  <c:v>5.75</c:v>
                </c:pt>
                <c:pt idx="1340">
                  <c:v>5.8500061035160229</c:v>
                </c:pt>
                <c:pt idx="1341">
                  <c:v>5.8800048828130116</c:v>
                </c:pt>
                <c:pt idx="1342">
                  <c:v>5.75</c:v>
                </c:pt>
                <c:pt idx="1343">
                  <c:v>5.3999938964850003</c:v>
                </c:pt>
                <c:pt idx="1344">
                  <c:v>5.9599914550790345</c:v>
                </c:pt>
                <c:pt idx="1345">
                  <c:v>6.0599975585940342</c:v>
                </c:pt>
                <c:pt idx="1346">
                  <c:v>5.2300109863290345</c:v>
                </c:pt>
                <c:pt idx="1347">
                  <c:v>4.9100036621100003</c:v>
                </c:pt>
                <c:pt idx="1348">
                  <c:v>5.0799865722660229</c:v>
                </c:pt>
                <c:pt idx="1349">
                  <c:v>5.3999938964850003</c:v>
                </c:pt>
                <c:pt idx="1350">
                  <c:v>4.9800109863290345</c:v>
                </c:pt>
                <c:pt idx="1351">
                  <c:v>5.2900085449220455</c:v>
                </c:pt>
                <c:pt idx="1352">
                  <c:v>5.25</c:v>
                </c:pt>
                <c:pt idx="1353">
                  <c:v>5.1499938964850003</c:v>
                </c:pt>
                <c:pt idx="1354">
                  <c:v>5.0499877929690342</c:v>
                </c:pt>
                <c:pt idx="1355">
                  <c:v>5.6600036621100003</c:v>
                </c:pt>
                <c:pt idx="1356">
                  <c:v>6.7699890136720455</c:v>
                </c:pt>
                <c:pt idx="1357">
                  <c:v>6.9299926757820458</c:v>
                </c:pt>
                <c:pt idx="1358">
                  <c:v>5.8500061035160229</c:v>
                </c:pt>
                <c:pt idx="1359">
                  <c:v>6.0199890136720455</c:v>
                </c:pt>
                <c:pt idx="1360">
                  <c:v>6.1699829101570458</c:v>
                </c:pt>
                <c:pt idx="1361">
                  <c:v>6.0299987792970455</c:v>
                </c:pt>
                <c:pt idx="1362">
                  <c:v>5.3899841308600003</c:v>
                </c:pt>
                <c:pt idx="1363">
                  <c:v>5.5700073242190342</c:v>
                </c:pt>
                <c:pt idx="1364">
                  <c:v>5.6799926757820458</c:v>
                </c:pt>
                <c:pt idx="1365">
                  <c:v>5.4299926757820458</c:v>
                </c:pt>
                <c:pt idx="1366">
                  <c:v>5.6799926757820458</c:v>
                </c:pt>
                <c:pt idx="1367">
                  <c:v>5.9700012207040345</c:v>
                </c:pt>
                <c:pt idx="1368">
                  <c:v>5.6000061035160229</c:v>
                </c:pt>
                <c:pt idx="1369">
                  <c:v>5.3500061035160229</c:v>
                </c:pt>
                <c:pt idx="1370">
                  <c:v>5.4599914550790345</c:v>
                </c:pt>
                <c:pt idx="1371">
                  <c:v>5.8200073242190342</c:v>
                </c:pt>
                <c:pt idx="1372">
                  <c:v>5.8099975585940342</c:v>
                </c:pt>
                <c:pt idx="1373">
                  <c:v>5.8999938964850003</c:v>
                </c:pt>
                <c:pt idx="1374">
                  <c:v>5.8500061035160229</c:v>
                </c:pt>
                <c:pt idx="1375">
                  <c:v>5.8099975585940342</c:v>
                </c:pt>
                <c:pt idx="1376">
                  <c:v>6.1999816894540345</c:v>
                </c:pt>
                <c:pt idx="1377">
                  <c:v>5.75</c:v>
                </c:pt>
                <c:pt idx="1378">
                  <c:v>5</c:v>
                </c:pt>
                <c:pt idx="1379">
                  <c:v>5.1399841308600003</c:v>
                </c:pt>
                <c:pt idx="1380">
                  <c:v>5.6399841308600003</c:v>
                </c:pt>
                <c:pt idx="1381">
                  <c:v>5.7999877929690342</c:v>
                </c:pt>
                <c:pt idx="1382">
                  <c:v>5.8899841308600003</c:v>
                </c:pt>
                <c:pt idx="1383">
                  <c:v>5.6600036621100003</c:v>
                </c:pt>
                <c:pt idx="1384">
                  <c:v>5.1600036621100003</c:v>
                </c:pt>
                <c:pt idx="1385">
                  <c:v>4.9499816894540345</c:v>
                </c:pt>
                <c:pt idx="1386">
                  <c:v>4.739990234375</c:v>
                </c:pt>
                <c:pt idx="1387">
                  <c:v>5.1799926757820458</c:v>
                </c:pt>
                <c:pt idx="1388">
                  <c:v>5.4800109863290345</c:v>
                </c:pt>
                <c:pt idx="1389">
                  <c:v>4.8299865722660229</c:v>
                </c:pt>
                <c:pt idx="1390">
                  <c:v>4.75</c:v>
                </c:pt>
                <c:pt idx="1391">
                  <c:v>5.2999877929690342</c:v>
                </c:pt>
                <c:pt idx="1392">
                  <c:v>5.1600036621100003</c:v>
                </c:pt>
                <c:pt idx="1393">
                  <c:v>5.2099914550790345</c:v>
                </c:pt>
                <c:pt idx="1394">
                  <c:v>5.3699951171880116</c:v>
                </c:pt>
                <c:pt idx="1395">
                  <c:v>5.1699829101570458</c:v>
                </c:pt>
                <c:pt idx="1396">
                  <c:v>4.6199951171880116</c:v>
                </c:pt>
                <c:pt idx="1397">
                  <c:v>4.5199890136720455</c:v>
                </c:pt>
                <c:pt idx="1398">
                  <c:v>4.8200073242190342</c:v>
                </c:pt>
                <c:pt idx="1399">
                  <c:v>4.8599853515630116</c:v>
                </c:pt>
                <c:pt idx="1400">
                  <c:v>4.9599914550790345</c:v>
                </c:pt>
                <c:pt idx="1401">
                  <c:v>5.2999877929690342</c:v>
                </c:pt>
                <c:pt idx="1402">
                  <c:v>5.1600036621100003</c:v>
                </c:pt>
                <c:pt idx="1403">
                  <c:v>3.9700012207040345</c:v>
                </c:pt>
                <c:pt idx="1404">
                  <c:v>3.7999877929690342</c:v>
                </c:pt>
                <c:pt idx="1405">
                  <c:v>4.2699890136720455</c:v>
                </c:pt>
                <c:pt idx="1406">
                  <c:v>4.4700012207040345</c:v>
                </c:pt>
                <c:pt idx="1407">
                  <c:v>4.510009765625</c:v>
                </c:pt>
                <c:pt idx="1408">
                  <c:v>4.6000061035160229</c:v>
                </c:pt>
                <c:pt idx="1409">
                  <c:v>4.6199951171880116</c:v>
                </c:pt>
                <c:pt idx="1410">
                  <c:v>4.5799865722660229</c:v>
                </c:pt>
                <c:pt idx="1411">
                  <c:v>4.9400024414070458</c:v>
                </c:pt>
                <c:pt idx="1412">
                  <c:v>5.7200012207040345</c:v>
                </c:pt>
                <c:pt idx="1413">
                  <c:v>5.8999938964850003</c:v>
                </c:pt>
                <c:pt idx="1414">
                  <c:v>5.5299987792970455</c:v>
                </c:pt>
                <c:pt idx="1415">
                  <c:v>4.8699951171880116</c:v>
                </c:pt>
                <c:pt idx="1416">
                  <c:v>3.8200073242190342</c:v>
                </c:pt>
                <c:pt idx="1417">
                  <c:v>4.3999938964850003</c:v>
                </c:pt>
                <c:pt idx="1418">
                  <c:v>4.7099914550790345</c:v>
                </c:pt>
                <c:pt idx="1419">
                  <c:v>4.5400085449220455</c:v>
                </c:pt>
                <c:pt idx="1420">
                  <c:v>4.6900024414070458</c:v>
                </c:pt>
                <c:pt idx="1421">
                  <c:v>4.8299865722660229</c:v>
                </c:pt>
                <c:pt idx="1422">
                  <c:v>4.3399963378910229</c:v>
                </c:pt>
                <c:pt idx="1423">
                  <c:v>3.9199829101570458</c:v>
                </c:pt>
                <c:pt idx="1424">
                  <c:v>4.239990234375</c:v>
                </c:pt>
                <c:pt idx="1425">
                  <c:v>4.7799987792970455</c:v>
                </c:pt>
                <c:pt idx="1426">
                  <c:v>5.0599975585940342</c:v>
                </c:pt>
                <c:pt idx="1427">
                  <c:v>5.2300109863290345</c:v>
                </c:pt>
                <c:pt idx="1428">
                  <c:v>4.6799926757820458</c:v>
                </c:pt>
                <c:pt idx="1429">
                  <c:v>4.3200073242190342</c:v>
                </c:pt>
                <c:pt idx="1430">
                  <c:v>4.7300109863290345</c:v>
                </c:pt>
                <c:pt idx="1431">
                  <c:v>4.1000061035160229</c:v>
                </c:pt>
                <c:pt idx="1432">
                  <c:v>4.1399841308600003</c:v>
                </c:pt>
                <c:pt idx="1433">
                  <c:v>4.8299865722660229</c:v>
                </c:pt>
                <c:pt idx="1434">
                  <c:v>4.3699951171880116</c:v>
                </c:pt>
                <c:pt idx="1435">
                  <c:v>3.7799987792970455</c:v>
                </c:pt>
                <c:pt idx="1436">
                  <c:v>3.7200012207040345</c:v>
                </c:pt>
                <c:pt idx="1437">
                  <c:v>4.1699829101570458</c:v>
                </c:pt>
                <c:pt idx="1438">
                  <c:v>4.1300048828130116</c:v>
                </c:pt>
                <c:pt idx="1439">
                  <c:v>4.0299987792970455</c:v>
                </c:pt>
                <c:pt idx="1440">
                  <c:v>4.1600036621100003</c:v>
                </c:pt>
                <c:pt idx="1441">
                  <c:v>4.7999877929690342</c:v>
                </c:pt>
                <c:pt idx="1442">
                  <c:v>4.8899841308600003</c:v>
                </c:pt>
                <c:pt idx="1443">
                  <c:v>4.760009765625</c:v>
                </c:pt>
                <c:pt idx="1444">
                  <c:v>4.4700012207040345</c:v>
                </c:pt>
                <c:pt idx="1445">
                  <c:v>4.1000061035160229</c:v>
                </c:pt>
                <c:pt idx="1446">
                  <c:v>3.5899963378910229</c:v>
                </c:pt>
                <c:pt idx="1447">
                  <c:v>4.1300048828130116</c:v>
                </c:pt>
                <c:pt idx="1448">
                  <c:v>3.8299865722660229</c:v>
                </c:pt>
                <c:pt idx="1449">
                  <c:v>3.8999938964850003</c:v>
                </c:pt>
                <c:pt idx="1450">
                  <c:v>4.3999938964850003</c:v>
                </c:pt>
                <c:pt idx="1451">
                  <c:v>3.9400024414070458</c:v>
                </c:pt>
                <c:pt idx="1452">
                  <c:v>4.1300048828130116</c:v>
                </c:pt>
                <c:pt idx="1453">
                  <c:v>4.5499877929690342</c:v>
                </c:pt>
                <c:pt idx="1454">
                  <c:v>4.6900024414070458</c:v>
                </c:pt>
                <c:pt idx="1455">
                  <c:v>3.6000061035160229</c:v>
                </c:pt>
                <c:pt idx="1456">
                  <c:v>3.6799926757820458</c:v>
                </c:pt>
                <c:pt idx="1457">
                  <c:v>3.9299926757820458</c:v>
                </c:pt>
                <c:pt idx="1458">
                  <c:v>4.4700012207040345</c:v>
                </c:pt>
                <c:pt idx="1459">
                  <c:v>3.739990234375</c:v>
                </c:pt>
                <c:pt idx="1460">
                  <c:v>4.0499877929690342</c:v>
                </c:pt>
                <c:pt idx="1461">
                  <c:v>4.1000061035160229</c:v>
                </c:pt>
                <c:pt idx="1462">
                  <c:v>3.8200073242190342</c:v>
                </c:pt>
                <c:pt idx="1463">
                  <c:v>4</c:v>
                </c:pt>
                <c:pt idx="1464">
                  <c:v>3.6900024414070458</c:v>
                </c:pt>
                <c:pt idx="1465">
                  <c:v>3.6199951171880116</c:v>
                </c:pt>
                <c:pt idx="1466">
                  <c:v>4.6499938964850003</c:v>
                </c:pt>
                <c:pt idx="1467">
                  <c:v>3.6399841308600003</c:v>
                </c:pt>
                <c:pt idx="1468">
                  <c:v>4.1900024414070458</c:v>
                </c:pt>
                <c:pt idx="1469">
                  <c:v>3.9400024414070458</c:v>
                </c:pt>
                <c:pt idx="1470">
                  <c:v>4.7699890136720455</c:v>
                </c:pt>
                <c:pt idx="1471">
                  <c:v>4.9299926757820458</c:v>
                </c:pt>
                <c:pt idx="1472">
                  <c:v>4.3899841308600003</c:v>
                </c:pt>
                <c:pt idx="1473">
                  <c:v>3.8299865722660229</c:v>
                </c:pt>
                <c:pt idx="1474">
                  <c:v>5.8299865722660229</c:v>
                </c:pt>
                <c:pt idx="1475">
                  <c:v>8.3899841308600003</c:v>
                </c:pt>
                <c:pt idx="1476">
                  <c:v>8.1900024414070458</c:v>
                </c:pt>
                <c:pt idx="1477">
                  <c:v>7.9700012207040345</c:v>
                </c:pt>
                <c:pt idx="1478">
                  <c:v>7.7999877929690342</c:v>
                </c:pt>
                <c:pt idx="1479">
                  <c:v>8.0899963378910229</c:v>
                </c:pt>
                <c:pt idx="1480">
                  <c:v>8.5899963378910229</c:v>
                </c:pt>
                <c:pt idx="1481">
                  <c:v>8.3899841308600003</c:v>
                </c:pt>
                <c:pt idx="1482">
                  <c:v>7.5599975585940342</c:v>
                </c:pt>
                <c:pt idx="1483">
                  <c:v>7.3500061035160229</c:v>
                </c:pt>
                <c:pt idx="1484">
                  <c:v>7.6999816894540345</c:v>
                </c:pt>
                <c:pt idx="1485">
                  <c:v>8.239990234375</c:v>
                </c:pt>
                <c:pt idx="1486">
                  <c:v>8.4499816894540345</c:v>
                </c:pt>
                <c:pt idx="1487">
                  <c:v>7.6900024414070458</c:v>
                </c:pt>
                <c:pt idx="1488">
                  <c:v>7.8699951171880116</c:v>
                </c:pt>
                <c:pt idx="1489">
                  <c:v>7.6900024414070458</c:v>
                </c:pt>
                <c:pt idx="1490">
                  <c:v>7.3599853515630116</c:v>
                </c:pt>
                <c:pt idx="1491">
                  <c:v>8.1399841308600003</c:v>
                </c:pt>
                <c:pt idx="1492">
                  <c:v>7.239990234375</c:v>
                </c:pt>
                <c:pt idx="1493">
                  <c:v>7.0499877929690342</c:v>
                </c:pt>
                <c:pt idx="1494">
                  <c:v>7.760009765625</c:v>
                </c:pt>
                <c:pt idx="1495">
                  <c:v>7.7300109863290345</c:v>
                </c:pt>
                <c:pt idx="1496">
                  <c:v>7.8699951171880116</c:v>
                </c:pt>
                <c:pt idx="1497">
                  <c:v>8.1199951171880116</c:v>
                </c:pt>
                <c:pt idx="1498">
                  <c:v>7.6199951171880116</c:v>
                </c:pt>
                <c:pt idx="1499">
                  <c:v>7.6399841308600003</c:v>
                </c:pt>
                <c:pt idx="1500">
                  <c:v>8.1000061035160229</c:v>
                </c:pt>
                <c:pt idx="1501">
                  <c:v>8.489990234375</c:v>
                </c:pt>
                <c:pt idx="1502">
                  <c:v>8.5700073242190342</c:v>
                </c:pt>
                <c:pt idx="1503">
                  <c:v>8.010009765625</c:v>
                </c:pt>
                <c:pt idx="1504">
                  <c:v>8.2999877929690342</c:v>
                </c:pt>
                <c:pt idx="1505">
                  <c:v>7.1900024414070458</c:v>
                </c:pt>
                <c:pt idx="1506">
                  <c:v>8.0499877929690342</c:v>
                </c:pt>
                <c:pt idx="1507">
                  <c:v>8.0400085449220455</c:v>
                </c:pt>
                <c:pt idx="1508">
                  <c:v>7.9700012207040345</c:v>
                </c:pt>
                <c:pt idx="1509">
                  <c:v>7.25</c:v>
                </c:pt>
                <c:pt idx="1510">
                  <c:v>7.6799926757820458</c:v>
                </c:pt>
                <c:pt idx="1511">
                  <c:v>7.9199829101570458</c:v>
                </c:pt>
                <c:pt idx="1512">
                  <c:v>8.3099975585940342</c:v>
                </c:pt>
                <c:pt idx="1513">
                  <c:v>8.6600036621100003</c:v>
                </c:pt>
                <c:pt idx="1514">
                  <c:v>9.5899963378910229</c:v>
                </c:pt>
                <c:pt idx="1515">
                  <c:v>8.7699890136720455</c:v>
                </c:pt>
                <c:pt idx="1516">
                  <c:v>8.5799865722660229</c:v>
                </c:pt>
                <c:pt idx="1517">
                  <c:v>8.5700073242190342</c:v>
                </c:pt>
                <c:pt idx="1518">
                  <c:v>8.4100036621100003</c:v>
                </c:pt>
                <c:pt idx="1519">
                  <c:v>8.9499816894540345</c:v>
                </c:pt>
                <c:pt idx="1520">
                  <c:v>8.0499877929690342</c:v>
                </c:pt>
                <c:pt idx="1521">
                  <c:v>7.8399963378910229</c:v>
                </c:pt>
                <c:pt idx="1522">
                  <c:v>8.9400024414070458</c:v>
                </c:pt>
                <c:pt idx="1523">
                  <c:v>8.6000061035160229</c:v>
                </c:pt>
                <c:pt idx="1524">
                  <c:v>8.0899963378910229</c:v>
                </c:pt>
                <c:pt idx="1525">
                  <c:v>8.9499816894540345</c:v>
                </c:pt>
                <c:pt idx="1526">
                  <c:v>9.5199890136720455</c:v>
                </c:pt>
                <c:pt idx="1527">
                  <c:v>9.1399841308600003</c:v>
                </c:pt>
                <c:pt idx="1528">
                  <c:v>8.5799865722660229</c:v>
                </c:pt>
                <c:pt idx="1529">
                  <c:v>8.6300048828130116</c:v>
                </c:pt>
                <c:pt idx="1530">
                  <c:v>8.9700012207040345</c:v>
                </c:pt>
                <c:pt idx="1531">
                  <c:v>9.2099914550790345</c:v>
                </c:pt>
                <c:pt idx="1532">
                  <c:v>9.239990234375</c:v>
                </c:pt>
                <c:pt idx="1533">
                  <c:v>9.1199951171880116</c:v>
                </c:pt>
                <c:pt idx="1534">
                  <c:v>9.0799865722660229</c:v>
                </c:pt>
                <c:pt idx="1535">
                  <c:v>9.2300109863290345</c:v>
                </c:pt>
                <c:pt idx="1536">
                  <c:v>9.6799926757820458</c:v>
                </c:pt>
                <c:pt idx="1537">
                  <c:v>9.260009765625</c:v>
                </c:pt>
                <c:pt idx="1538">
                  <c:v>9.0299987792970455</c:v>
                </c:pt>
                <c:pt idx="1539">
                  <c:v>8.5799865722660229</c:v>
                </c:pt>
                <c:pt idx="1540">
                  <c:v>7.9499816894540345</c:v>
                </c:pt>
                <c:pt idx="1541">
                  <c:v>7.1699829101570458</c:v>
                </c:pt>
                <c:pt idx="1542">
                  <c:v>6.8800048828130116</c:v>
                </c:pt>
                <c:pt idx="1543">
                  <c:v>7.3099975585940342</c:v>
                </c:pt>
                <c:pt idx="1544">
                  <c:v>7.7900085449220455</c:v>
                </c:pt>
                <c:pt idx="1545">
                  <c:v>8.5400085449220455</c:v>
                </c:pt>
                <c:pt idx="1546">
                  <c:v>8.5899963378910229</c:v>
                </c:pt>
                <c:pt idx="1547">
                  <c:v>9.0400085449220455</c:v>
                </c:pt>
                <c:pt idx="1548">
                  <c:v>9.239990234375</c:v>
                </c:pt>
                <c:pt idx="1549">
                  <c:v>8.3999938964850003</c:v>
                </c:pt>
                <c:pt idx="1550">
                  <c:v>8</c:v>
                </c:pt>
                <c:pt idx="1551">
                  <c:v>8.010009765625</c:v>
                </c:pt>
                <c:pt idx="1552">
                  <c:v>7.8599853515630116</c:v>
                </c:pt>
                <c:pt idx="1553">
                  <c:v>8.0400085449220455</c:v>
                </c:pt>
                <c:pt idx="1554">
                  <c:v>9.1000061035160229</c:v>
                </c:pt>
                <c:pt idx="1555">
                  <c:v>9.6499938964850003</c:v>
                </c:pt>
                <c:pt idx="1556">
                  <c:v>8.6099853515630116</c:v>
                </c:pt>
                <c:pt idx="1557">
                  <c:v>8.1000061035160229</c:v>
                </c:pt>
                <c:pt idx="1558">
                  <c:v>8.2799987792970455</c:v>
                </c:pt>
                <c:pt idx="1559">
                  <c:v>8.5299987792970455</c:v>
                </c:pt>
                <c:pt idx="1560">
                  <c:v>7.8500061035160229</c:v>
                </c:pt>
                <c:pt idx="1561">
                  <c:v>8.6199951171880116</c:v>
                </c:pt>
                <c:pt idx="1562">
                  <c:v>7.6699829101570458</c:v>
                </c:pt>
                <c:pt idx="1563">
                  <c:v>8.3999938964850003</c:v>
                </c:pt>
                <c:pt idx="1564">
                  <c:v>8.3999938964850003</c:v>
                </c:pt>
                <c:pt idx="1565">
                  <c:v>8.3999938964850003</c:v>
                </c:pt>
                <c:pt idx="1566">
                  <c:v>8.239990234375</c:v>
                </c:pt>
                <c:pt idx="1567">
                  <c:v>8.2099914550790345</c:v>
                </c:pt>
                <c:pt idx="1568">
                  <c:v>8.5</c:v>
                </c:pt>
                <c:pt idx="1569">
                  <c:v>8.9800109863290345</c:v>
                </c:pt>
                <c:pt idx="1570">
                  <c:v>8.6399841308600003</c:v>
                </c:pt>
                <c:pt idx="1571">
                  <c:v>7.8399963378910229</c:v>
                </c:pt>
                <c:pt idx="1572">
                  <c:v>7.0700073242190342</c:v>
                </c:pt>
                <c:pt idx="1573">
                  <c:v>6.989990234375</c:v>
                </c:pt>
                <c:pt idx="1574">
                  <c:v>7.2300109863290345</c:v>
                </c:pt>
                <c:pt idx="1575">
                  <c:v>6.3699951171880116</c:v>
                </c:pt>
                <c:pt idx="1576">
                  <c:v>6.7699890136720455</c:v>
                </c:pt>
                <c:pt idx="1577">
                  <c:v>8.6999816894540345</c:v>
                </c:pt>
                <c:pt idx="1578">
                  <c:v>7.260009765625</c:v>
                </c:pt>
                <c:pt idx="1579">
                  <c:v>5.5700073242190342</c:v>
                </c:pt>
                <c:pt idx="1580">
                  <c:v>5.1399841308600003</c:v>
                </c:pt>
                <c:pt idx="1581">
                  <c:v>4</c:v>
                </c:pt>
                <c:pt idx="1582">
                  <c:v>7.0700073242190342</c:v>
                </c:pt>
                <c:pt idx="1583">
                  <c:v>7.8999938964850003</c:v>
                </c:pt>
                <c:pt idx="1584">
                  <c:v>7.7799987792970455</c:v>
                </c:pt>
                <c:pt idx="1585">
                  <c:v>8</c:v>
                </c:pt>
                <c:pt idx="1586">
                  <c:v>7.3099975585940342</c:v>
                </c:pt>
                <c:pt idx="1587">
                  <c:v>7.2200012207040345</c:v>
                </c:pt>
                <c:pt idx="1588">
                  <c:v>6.4199829101570458</c:v>
                </c:pt>
                <c:pt idx="1589">
                  <c:v>6.6900024414070458</c:v>
                </c:pt>
                <c:pt idx="1590">
                  <c:v>7.3299865722660229</c:v>
                </c:pt>
                <c:pt idx="1591">
                  <c:v>7.6300048828130116</c:v>
                </c:pt>
                <c:pt idx="1592">
                  <c:v>7.1999816894540345</c:v>
                </c:pt>
                <c:pt idx="1593">
                  <c:v>8.6399841308600003</c:v>
                </c:pt>
                <c:pt idx="1594">
                  <c:v>8.3699951171880116</c:v>
                </c:pt>
                <c:pt idx="1595">
                  <c:v>7.9299926757820458</c:v>
                </c:pt>
                <c:pt idx="1596">
                  <c:v>7.5299987792970455</c:v>
                </c:pt>
                <c:pt idx="1597">
                  <c:v>8.1799926757820458</c:v>
                </c:pt>
                <c:pt idx="1598">
                  <c:v>7.010009765625</c:v>
                </c:pt>
                <c:pt idx="1599">
                  <c:v>7.3099975585940342</c:v>
                </c:pt>
                <c:pt idx="1600">
                  <c:v>9.1499938964850003</c:v>
                </c:pt>
                <c:pt idx="1601">
                  <c:v>9.3200073242190342</c:v>
                </c:pt>
                <c:pt idx="1602">
                  <c:v>8.9299926757820458</c:v>
                </c:pt>
                <c:pt idx="1603">
                  <c:v>8.8500061035160229</c:v>
                </c:pt>
                <c:pt idx="1604">
                  <c:v>8.6699829101570458</c:v>
                </c:pt>
                <c:pt idx="1605">
                  <c:v>7.7099914550790345</c:v>
                </c:pt>
                <c:pt idx="1606">
                  <c:v>9.1399841308600003</c:v>
                </c:pt>
                <c:pt idx="1607">
                  <c:v>8.3500061035160229</c:v>
                </c:pt>
                <c:pt idx="1608">
                  <c:v>9.2699890136720455</c:v>
                </c:pt>
                <c:pt idx="1609">
                  <c:v>8.8399963378910229</c:v>
                </c:pt>
                <c:pt idx="1610">
                  <c:v>7.0700073242190342</c:v>
                </c:pt>
                <c:pt idx="1611">
                  <c:v>5.7099914550790345</c:v>
                </c:pt>
                <c:pt idx="1612">
                  <c:v>8.6199951171880116</c:v>
                </c:pt>
                <c:pt idx="1613">
                  <c:v>8.4800109863290345</c:v>
                </c:pt>
                <c:pt idx="1614">
                  <c:v>8.9800109863290345</c:v>
                </c:pt>
                <c:pt idx="1615">
                  <c:v>8.1399841308600003</c:v>
                </c:pt>
                <c:pt idx="1616">
                  <c:v>7.7900085449220455</c:v>
                </c:pt>
                <c:pt idx="1617">
                  <c:v>9.010009765625</c:v>
                </c:pt>
                <c:pt idx="1618">
                  <c:v>9.1499938964850003</c:v>
                </c:pt>
                <c:pt idx="1619">
                  <c:v>7.3399963378910229</c:v>
                </c:pt>
                <c:pt idx="1620">
                  <c:v>6.8299865722660229</c:v>
                </c:pt>
                <c:pt idx="1621">
                  <c:v>6.1699829101570458</c:v>
                </c:pt>
                <c:pt idx="1622">
                  <c:v>6.25</c:v>
                </c:pt>
                <c:pt idx="1623">
                  <c:v>6.9700012207040345</c:v>
                </c:pt>
                <c:pt idx="1624">
                  <c:v>8.0899963378910229</c:v>
                </c:pt>
                <c:pt idx="1625">
                  <c:v>6.7200012207040345</c:v>
                </c:pt>
                <c:pt idx="1626">
                  <c:v>8.75</c:v>
                </c:pt>
                <c:pt idx="1627">
                  <c:v>7.75</c:v>
                </c:pt>
                <c:pt idx="1628">
                  <c:v>7.9400024414070458</c:v>
                </c:pt>
                <c:pt idx="1629">
                  <c:v>8.4800109863290345</c:v>
                </c:pt>
                <c:pt idx="1630">
                  <c:v>8.5700073242190342</c:v>
                </c:pt>
                <c:pt idx="1631">
                  <c:v>7.8599853515630116</c:v>
                </c:pt>
                <c:pt idx="1632">
                  <c:v>6.010009765625</c:v>
                </c:pt>
                <c:pt idx="1633">
                  <c:v>6.739990234375</c:v>
                </c:pt>
                <c:pt idx="1634">
                  <c:v>8.0599975585940342</c:v>
                </c:pt>
                <c:pt idx="1635">
                  <c:v>7.3299865722660229</c:v>
                </c:pt>
                <c:pt idx="1636">
                  <c:v>6.4199829101570458</c:v>
                </c:pt>
                <c:pt idx="1637">
                  <c:v>6.5</c:v>
                </c:pt>
                <c:pt idx="1638">
                  <c:v>7.0400085449220455</c:v>
                </c:pt>
                <c:pt idx="1639">
                  <c:v>7.6999816894540345</c:v>
                </c:pt>
                <c:pt idx="1640">
                  <c:v>7.989990234375</c:v>
                </c:pt>
                <c:pt idx="1641">
                  <c:v>5.5799865722660229</c:v>
                </c:pt>
                <c:pt idx="1642">
                  <c:v>5.2300109863290345</c:v>
                </c:pt>
                <c:pt idx="1643">
                  <c:v>6.0499877929690342</c:v>
                </c:pt>
                <c:pt idx="1644">
                  <c:v>5.7799987792970455</c:v>
                </c:pt>
                <c:pt idx="1645">
                  <c:v>5.8500061035160229</c:v>
                </c:pt>
                <c:pt idx="1646">
                  <c:v>6.0899963378910229</c:v>
                </c:pt>
                <c:pt idx="1647">
                  <c:v>8.25</c:v>
                </c:pt>
                <c:pt idx="1648">
                  <c:v>8.239990234375</c:v>
                </c:pt>
                <c:pt idx="1649">
                  <c:v>9.0299987792970455</c:v>
                </c:pt>
                <c:pt idx="1650">
                  <c:v>7.8699951171880116</c:v>
                </c:pt>
                <c:pt idx="1651">
                  <c:v>8.6000061035160229</c:v>
                </c:pt>
                <c:pt idx="1652">
                  <c:v>8.0799865722660229</c:v>
                </c:pt>
                <c:pt idx="1653">
                  <c:v>5.760009765625</c:v>
                </c:pt>
                <c:pt idx="1654">
                  <c:v>8.1300048828130116</c:v>
                </c:pt>
                <c:pt idx="1655">
                  <c:v>6.1799926757820458</c:v>
                </c:pt>
                <c:pt idx="1656">
                  <c:v>5.8699951171880116</c:v>
                </c:pt>
                <c:pt idx="1657">
                  <c:v>5.3599853515630116</c:v>
                </c:pt>
                <c:pt idx="1658">
                  <c:v>5.9599914550790345</c:v>
                </c:pt>
                <c:pt idx="1659">
                  <c:v>6.760009765625</c:v>
                </c:pt>
                <c:pt idx="1660">
                  <c:v>7.5799865722660229</c:v>
                </c:pt>
                <c:pt idx="1661">
                  <c:v>7.8800048828130116</c:v>
                </c:pt>
                <c:pt idx="1662">
                  <c:v>7.8299865722660229</c:v>
                </c:pt>
                <c:pt idx="1663">
                  <c:v>7.7799987792970455</c:v>
                </c:pt>
                <c:pt idx="1664">
                  <c:v>7.6900024414070458</c:v>
                </c:pt>
                <c:pt idx="1665">
                  <c:v>7.7799987792970455</c:v>
                </c:pt>
                <c:pt idx="1666">
                  <c:v>7.8599853515630116</c:v>
                </c:pt>
                <c:pt idx="1667">
                  <c:v>7.5700073242190342</c:v>
                </c:pt>
                <c:pt idx="1668">
                  <c:v>7.3899841308600003</c:v>
                </c:pt>
                <c:pt idx="1669">
                  <c:v>7.4800109863290345</c:v>
                </c:pt>
                <c:pt idx="1670">
                  <c:v>7.7099914550790345</c:v>
                </c:pt>
                <c:pt idx="1671">
                  <c:v>8.5400085449220455</c:v>
                </c:pt>
                <c:pt idx="1672">
                  <c:v>8.989990234375</c:v>
                </c:pt>
                <c:pt idx="1673">
                  <c:v>8.8699951171880116</c:v>
                </c:pt>
                <c:pt idx="1674">
                  <c:v>9.1000061035160229</c:v>
                </c:pt>
                <c:pt idx="1675">
                  <c:v>9.6699829101570458</c:v>
                </c:pt>
                <c:pt idx="1676">
                  <c:v>9.3500061035160229</c:v>
                </c:pt>
                <c:pt idx="1677">
                  <c:v>9.8299865722660229</c:v>
                </c:pt>
                <c:pt idx="1678">
                  <c:v>10.049987792969034</c:v>
                </c:pt>
                <c:pt idx="1679">
                  <c:v>9.7900085449220455</c:v>
                </c:pt>
                <c:pt idx="1680">
                  <c:v>9.8299865722660229</c:v>
                </c:pt>
                <c:pt idx="1681">
                  <c:v>9.8800048828130116</c:v>
                </c:pt>
                <c:pt idx="1682">
                  <c:v>9.5799865722660229</c:v>
                </c:pt>
                <c:pt idx="1683">
                  <c:v>8.6300048828130116</c:v>
                </c:pt>
                <c:pt idx="1684">
                  <c:v>7.7799987792970455</c:v>
                </c:pt>
                <c:pt idx="1685">
                  <c:v>7.2999877929690342</c:v>
                </c:pt>
                <c:pt idx="1686">
                  <c:v>7.5</c:v>
                </c:pt>
                <c:pt idx="1687">
                  <c:v>6.4499816894540345</c:v>
                </c:pt>
                <c:pt idx="1688">
                  <c:v>7.4199829101570458</c:v>
                </c:pt>
                <c:pt idx="1689">
                  <c:v>7.3299865722660229</c:v>
                </c:pt>
                <c:pt idx="1690">
                  <c:v>7.8599853515630116</c:v>
                </c:pt>
                <c:pt idx="1691">
                  <c:v>7.5499877929690342</c:v>
                </c:pt>
                <c:pt idx="1692">
                  <c:v>7.5899963378910229</c:v>
                </c:pt>
                <c:pt idx="1693">
                  <c:v>6.8899841308600003</c:v>
                </c:pt>
                <c:pt idx="1694">
                  <c:v>7.9100036621100003</c:v>
                </c:pt>
                <c:pt idx="1695">
                  <c:v>8.2300109863290345</c:v>
                </c:pt>
                <c:pt idx="1696">
                  <c:v>8.9299926757820458</c:v>
                </c:pt>
                <c:pt idx="1697">
                  <c:v>8.3899841308600003</c:v>
                </c:pt>
                <c:pt idx="1698">
                  <c:v>8.75</c:v>
                </c:pt>
                <c:pt idx="1699">
                  <c:v>8.8699951171880116</c:v>
                </c:pt>
                <c:pt idx="1700">
                  <c:v>8.510009765625</c:v>
                </c:pt>
                <c:pt idx="1701">
                  <c:v>8.5799865722660229</c:v>
                </c:pt>
                <c:pt idx="1702">
                  <c:v>8.8099975585940342</c:v>
                </c:pt>
                <c:pt idx="1703">
                  <c:v>8.4599914550790345</c:v>
                </c:pt>
                <c:pt idx="1704">
                  <c:v>8.1300048828130116</c:v>
                </c:pt>
                <c:pt idx="1705">
                  <c:v>8.0899963378910229</c:v>
                </c:pt>
                <c:pt idx="1706">
                  <c:v>8.6699829101570458</c:v>
                </c:pt>
                <c:pt idx="1707">
                  <c:v>8.6499938964850003</c:v>
                </c:pt>
                <c:pt idx="1708">
                  <c:v>9.5400085449220455</c:v>
                </c:pt>
                <c:pt idx="1709">
                  <c:v>8.5199890136720455</c:v>
                </c:pt>
                <c:pt idx="1710">
                  <c:v>8.0400085449220455</c:v>
                </c:pt>
                <c:pt idx="1711">
                  <c:v>8.4499816894540345</c:v>
                </c:pt>
                <c:pt idx="1712">
                  <c:v>8.3899841308600003</c:v>
                </c:pt>
                <c:pt idx="1713">
                  <c:v>8.8599853515630116</c:v>
                </c:pt>
                <c:pt idx="1714">
                  <c:v>9.1399841308600003</c:v>
                </c:pt>
                <c:pt idx="1715">
                  <c:v>9.5199890136720455</c:v>
                </c:pt>
                <c:pt idx="1716">
                  <c:v>9.1399841308600003</c:v>
                </c:pt>
                <c:pt idx="1717">
                  <c:v>8.4199829101570458</c:v>
                </c:pt>
                <c:pt idx="1718">
                  <c:v>9.5199890136720455</c:v>
                </c:pt>
                <c:pt idx="1719">
                  <c:v>8.9100036621100003</c:v>
                </c:pt>
                <c:pt idx="1720">
                  <c:v>9.3099975585940342</c:v>
                </c:pt>
                <c:pt idx="1721">
                  <c:v>9.4299926757820458</c:v>
                </c:pt>
                <c:pt idx="1722">
                  <c:v>9.1900024414070458</c:v>
                </c:pt>
                <c:pt idx="1723">
                  <c:v>9.5599975585940342</c:v>
                </c:pt>
                <c:pt idx="1724">
                  <c:v>9.1499938964850003</c:v>
                </c:pt>
                <c:pt idx="1725">
                  <c:v>8.9400024414070458</c:v>
                </c:pt>
                <c:pt idx="1726">
                  <c:v>9.5899963378910229</c:v>
                </c:pt>
                <c:pt idx="1727">
                  <c:v>9.4599914550790345</c:v>
                </c:pt>
                <c:pt idx="1728">
                  <c:v>8.8699951171880116</c:v>
                </c:pt>
                <c:pt idx="1729">
                  <c:v>8.9700012207040345</c:v>
                </c:pt>
                <c:pt idx="1730">
                  <c:v>9.2699890136720455</c:v>
                </c:pt>
                <c:pt idx="1731">
                  <c:v>9.6499938964850003</c:v>
                </c:pt>
                <c:pt idx="1732">
                  <c:v>9.3299865722660229</c:v>
                </c:pt>
                <c:pt idx="1733">
                  <c:v>9.489990234375</c:v>
                </c:pt>
                <c:pt idx="1734">
                  <c:v>9.5499877929690342</c:v>
                </c:pt>
                <c:pt idx="1735">
                  <c:v>9.510009765625</c:v>
                </c:pt>
                <c:pt idx="1736">
                  <c:v>9.510009765625</c:v>
                </c:pt>
                <c:pt idx="1737">
                  <c:v>9.5899963378910229</c:v>
                </c:pt>
                <c:pt idx="1738">
                  <c:v>9.6799926757820458</c:v>
                </c:pt>
                <c:pt idx="1739">
                  <c:v>9.6600036621100003</c:v>
                </c:pt>
                <c:pt idx="1740">
                  <c:v>9.1600036621100003</c:v>
                </c:pt>
                <c:pt idx="1741">
                  <c:v>9.2300109863290345</c:v>
                </c:pt>
                <c:pt idx="1742">
                  <c:v>9.260009765625</c:v>
                </c:pt>
                <c:pt idx="1743">
                  <c:v>9.6199951171880116</c:v>
                </c:pt>
                <c:pt idx="1744">
                  <c:v>9.8200073242190342</c:v>
                </c:pt>
                <c:pt idx="1745">
                  <c:v>9.6300048828130116</c:v>
                </c:pt>
                <c:pt idx="1746">
                  <c:v>9.6499938964850003</c:v>
                </c:pt>
                <c:pt idx="1747">
                  <c:v>9.75</c:v>
                </c:pt>
                <c:pt idx="1748">
                  <c:v>9.8099975585940342</c:v>
                </c:pt>
                <c:pt idx="1749">
                  <c:v>9.760009765625</c:v>
                </c:pt>
                <c:pt idx="1750">
                  <c:v>9.7099914550790345</c:v>
                </c:pt>
                <c:pt idx="1751">
                  <c:v>9.7799987792970455</c:v>
                </c:pt>
                <c:pt idx="1752">
                  <c:v>9.8200073242190342</c:v>
                </c:pt>
                <c:pt idx="1753">
                  <c:v>9.8599853515630116</c:v>
                </c:pt>
                <c:pt idx="1754">
                  <c:v>9.8099975585940342</c:v>
                </c:pt>
                <c:pt idx="1755">
                  <c:v>9.8299865722660229</c:v>
                </c:pt>
                <c:pt idx="1756">
                  <c:v>9.7999877929690342</c:v>
                </c:pt>
                <c:pt idx="1757">
                  <c:v>9.8200073242190342</c:v>
                </c:pt>
                <c:pt idx="1758">
                  <c:v>9.8899841308600003</c:v>
                </c:pt>
                <c:pt idx="1759">
                  <c:v>9.8500061035160229</c:v>
                </c:pt>
                <c:pt idx="1760">
                  <c:v>9.8899841308600003</c:v>
                </c:pt>
                <c:pt idx="1761">
                  <c:v>9.8699951171880116</c:v>
                </c:pt>
                <c:pt idx="1762">
                  <c:v>9.9499816894540345</c:v>
                </c:pt>
                <c:pt idx="1763">
                  <c:v>9.8999938964850003</c:v>
                </c:pt>
                <c:pt idx="1764">
                  <c:v>9.8200073242190342</c:v>
                </c:pt>
                <c:pt idx="1765">
                  <c:v>9.8699951171880116</c:v>
                </c:pt>
                <c:pt idx="1766">
                  <c:v>9.8399963378910229</c:v>
                </c:pt>
                <c:pt idx="1767">
                  <c:v>9.8500061035160229</c:v>
                </c:pt>
                <c:pt idx="1768">
                  <c:v>9.8899841308600003</c:v>
                </c:pt>
                <c:pt idx="1769">
                  <c:v>9.8800048828130116</c:v>
                </c:pt>
                <c:pt idx="1770">
                  <c:v>9.8899841308600003</c:v>
                </c:pt>
                <c:pt idx="1771">
                  <c:v>9.7699890136720455</c:v>
                </c:pt>
                <c:pt idx="1772">
                  <c:v>9.8299865722660229</c:v>
                </c:pt>
                <c:pt idx="1773">
                  <c:v>9.8399963378910229</c:v>
                </c:pt>
                <c:pt idx="1774">
                  <c:v>9.760009765625</c:v>
                </c:pt>
                <c:pt idx="1775">
                  <c:v>9.8500061035160229</c:v>
                </c:pt>
                <c:pt idx="1776">
                  <c:v>9.8800048828130116</c:v>
                </c:pt>
                <c:pt idx="1777">
                  <c:v>9.9400024414070458</c:v>
                </c:pt>
                <c:pt idx="1778">
                  <c:v>9.8899841308600003</c:v>
                </c:pt>
                <c:pt idx="1779">
                  <c:v>9.8599853515630116</c:v>
                </c:pt>
                <c:pt idx="1780">
                  <c:v>9.8200073242190342</c:v>
                </c:pt>
                <c:pt idx="1781">
                  <c:v>9.7999877929690342</c:v>
                </c:pt>
                <c:pt idx="1782">
                  <c:v>9.8800048828130116</c:v>
                </c:pt>
                <c:pt idx="1783">
                  <c:v>9.9299926757820458</c:v>
                </c:pt>
                <c:pt idx="1784">
                  <c:v>9.8099975585940342</c:v>
                </c:pt>
                <c:pt idx="1785">
                  <c:v>9.8399963378910229</c:v>
                </c:pt>
                <c:pt idx="1786">
                  <c:v>9.8299865722660229</c:v>
                </c:pt>
                <c:pt idx="1787">
                  <c:v>9.8500061035160229</c:v>
                </c:pt>
                <c:pt idx="1788">
                  <c:v>9.8699951171880116</c:v>
                </c:pt>
                <c:pt idx="1789">
                  <c:v>9.8699951171880116</c:v>
                </c:pt>
                <c:pt idx="1790">
                  <c:v>9.8500061035160229</c:v>
                </c:pt>
                <c:pt idx="1791">
                  <c:v>9.8500061035160229</c:v>
                </c:pt>
                <c:pt idx="1792">
                  <c:v>9.8099975585940342</c:v>
                </c:pt>
                <c:pt idx="1793">
                  <c:v>9.8999938964850003</c:v>
                </c:pt>
                <c:pt idx="1794">
                  <c:v>9.9100036621100003</c:v>
                </c:pt>
                <c:pt idx="1795">
                  <c:v>9.8599853515630116</c:v>
                </c:pt>
                <c:pt idx="1796">
                  <c:v>9.8899841308600003</c:v>
                </c:pt>
                <c:pt idx="1797">
                  <c:v>9.9100036621100003</c:v>
                </c:pt>
                <c:pt idx="1798">
                  <c:v>9.8500061035160229</c:v>
                </c:pt>
                <c:pt idx="1799">
                  <c:v>9.8699951171880116</c:v>
                </c:pt>
                <c:pt idx="1800">
                  <c:v>9.9299926757820458</c:v>
                </c:pt>
                <c:pt idx="1801">
                  <c:v>9.9400024414070458</c:v>
                </c:pt>
                <c:pt idx="1802">
                  <c:v>9.9599914550790345</c:v>
                </c:pt>
                <c:pt idx="1803">
                  <c:v>9.9700012207040345</c:v>
                </c:pt>
                <c:pt idx="1804">
                  <c:v>9.9599914550790345</c:v>
                </c:pt>
                <c:pt idx="1805">
                  <c:v>9.9100036621100003</c:v>
                </c:pt>
                <c:pt idx="1806">
                  <c:v>9.9199829101570458</c:v>
                </c:pt>
                <c:pt idx="1807">
                  <c:v>9.9400024414070458</c:v>
                </c:pt>
                <c:pt idx="1808">
                  <c:v>9.9499816894540345</c:v>
                </c:pt>
                <c:pt idx="1809">
                  <c:v>9.9599914550790345</c:v>
                </c:pt>
                <c:pt idx="1810">
                  <c:v>9.9499816894540345</c:v>
                </c:pt>
                <c:pt idx="1811">
                  <c:v>9.9400024414070458</c:v>
                </c:pt>
                <c:pt idx="1812">
                  <c:v>9.9100036621100003</c:v>
                </c:pt>
                <c:pt idx="1813">
                  <c:v>9.8899841308600003</c:v>
                </c:pt>
                <c:pt idx="1814">
                  <c:v>9.9199829101570458</c:v>
                </c:pt>
                <c:pt idx="1815">
                  <c:v>9.9100036621100003</c:v>
                </c:pt>
                <c:pt idx="1816">
                  <c:v>9.9199829101570458</c:v>
                </c:pt>
                <c:pt idx="1817">
                  <c:v>9.9400024414070458</c:v>
                </c:pt>
                <c:pt idx="1818">
                  <c:v>9.9400024414070458</c:v>
                </c:pt>
                <c:pt idx="1819">
                  <c:v>9.9400024414070458</c:v>
                </c:pt>
                <c:pt idx="1820">
                  <c:v>9.9299926757820458</c:v>
                </c:pt>
                <c:pt idx="1821">
                  <c:v>9.9400024414070458</c:v>
                </c:pt>
                <c:pt idx="1822">
                  <c:v>9.9199829101570458</c:v>
                </c:pt>
                <c:pt idx="1823">
                  <c:v>9.9499816894540345</c:v>
                </c:pt>
                <c:pt idx="1824">
                  <c:v>9.9199829101570458</c:v>
                </c:pt>
                <c:pt idx="1825">
                  <c:v>9.9299926757820458</c:v>
                </c:pt>
                <c:pt idx="1826">
                  <c:v>9.9400024414070458</c:v>
                </c:pt>
                <c:pt idx="1827">
                  <c:v>9.9299926757820458</c:v>
                </c:pt>
                <c:pt idx="1828">
                  <c:v>9.9400024414070458</c:v>
                </c:pt>
                <c:pt idx="1829">
                  <c:v>9.9400024414070458</c:v>
                </c:pt>
                <c:pt idx="1830">
                  <c:v>9.9400024414070458</c:v>
                </c:pt>
                <c:pt idx="1831">
                  <c:v>9.9499816894540345</c:v>
                </c:pt>
                <c:pt idx="1832">
                  <c:v>9.9299926757820458</c:v>
                </c:pt>
                <c:pt idx="1833">
                  <c:v>9.9400024414070458</c:v>
                </c:pt>
                <c:pt idx="1834">
                  <c:v>9.9400024414070458</c:v>
                </c:pt>
                <c:pt idx="1835">
                  <c:v>9.9499816894540345</c:v>
                </c:pt>
                <c:pt idx="1836">
                  <c:v>9.9499816894540345</c:v>
                </c:pt>
                <c:pt idx="1837">
                  <c:v>9.9400024414070458</c:v>
                </c:pt>
                <c:pt idx="1838">
                  <c:v>9.9100036621100003</c:v>
                </c:pt>
                <c:pt idx="1839">
                  <c:v>9.9199829101570458</c:v>
                </c:pt>
                <c:pt idx="1840">
                  <c:v>9.9100036621100003</c:v>
                </c:pt>
                <c:pt idx="1841">
                  <c:v>9.9199829101570458</c:v>
                </c:pt>
                <c:pt idx="1842">
                  <c:v>9.9199829101570458</c:v>
                </c:pt>
                <c:pt idx="1843">
                  <c:v>9.9100036621100003</c:v>
                </c:pt>
                <c:pt idx="1844">
                  <c:v>9.8999938964850003</c:v>
                </c:pt>
                <c:pt idx="1845">
                  <c:v>9.8899841308600003</c:v>
                </c:pt>
                <c:pt idx="1846">
                  <c:v>9.9199829101570458</c:v>
                </c:pt>
                <c:pt idx="1847">
                  <c:v>9.8800048828130116</c:v>
                </c:pt>
                <c:pt idx="1848">
                  <c:v>9.8699951171880116</c:v>
                </c:pt>
                <c:pt idx="1849">
                  <c:v>9.8500061035160229</c:v>
                </c:pt>
                <c:pt idx="1850">
                  <c:v>9.8399963378910229</c:v>
                </c:pt>
                <c:pt idx="1851">
                  <c:v>9.7999877929690342</c:v>
                </c:pt>
                <c:pt idx="1852">
                  <c:v>9.8099975585940342</c:v>
                </c:pt>
                <c:pt idx="1853">
                  <c:v>9.8699951171880116</c:v>
                </c:pt>
                <c:pt idx="1854">
                  <c:v>9.8200073242190342</c:v>
                </c:pt>
                <c:pt idx="1855">
                  <c:v>9.8399963378910229</c:v>
                </c:pt>
                <c:pt idx="1856">
                  <c:v>9.8099975585940342</c:v>
                </c:pt>
                <c:pt idx="1857">
                  <c:v>9.8500061035160229</c:v>
                </c:pt>
                <c:pt idx="1858">
                  <c:v>9.8399963378910229</c:v>
                </c:pt>
                <c:pt idx="1859">
                  <c:v>9.8299865722660229</c:v>
                </c:pt>
                <c:pt idx="1860">
                  <c:v>9.8399963378910229</c:v>
                </c:pt>
                <c:pt idx="1861">
                  <c:v>9.8500061035160229</c:v>
                </c:pt>
                <c:pt idx="1862">
                  <c:v>9.7900085449220455</c:v>
                </c:pt>
                <c:pt idx="1863">
                  <c:v>9.8299865722660229</c:v>
                </c:pt>
                <c:pt idx="1864">
                  <c:v>9.7699890136720455</c:v>
                </c:pt>
                <c:pt idx="1865">
                  <c:v>9.7699890136720455</c:v>
                </c:pt>
                <c:pt idx="1866">
                  <c:v>9.7900085449220455</c:v>
                </c:pt>
                <c:pt idx="1867">
                  <c:v>9.8399963378910229</c:v>
                </c:pt>
                <c:pt idx="1868">
                  <c:v>9.8099975585940342</c:v>
                </c:pt>
                <c:pt idx="1869">
                  <c:v>9.8299865722660229</c:v>
                </c:pt>
                <c:pt idx="1870">
                  <c:v>9.7699890136720455</c:v>
                </c:pt>
                <c:pt idx="1871">
                  <c:v>9.7799987792970455</c:v>
                </c:pt>
                <c:pt idx="1872">
                  <c:v>9.5799865722660229</c:v>
                </c:pt>
                <c:pt idx="1873">
                  <c:v>9.6799926757820458</c:v>
                </c:pt>
                <c:pt idx="1874">
                  <c:v>9.7900085449220455</c:v>
                </c:pt>
                <c:pt idx="1875">
                  <c:v>9.7799987792970455</c:v>
                </c:pt>
                <c:pt idx="1876">
                  <c:v>9.7699890136720455</c:v>
                </c:pt>
                <c:pt idx="1877">
                  <c:v>9.75</c:v>
                </c:pt>
                <c:pt idx="1878">
                  <c:v>9.7699890136720455</c:v>
                </c:pt>
                <c:pt idx="1879">
                  <c:v>9.7699890136720455</c:v>
                </c:pt>
                <c:pt idx="1880">
                  <c:v>9.7900085449220455</c:v>
                </c:pt>
                <c:pt idx="1881">
                  <c:v>9.8200073242190342</c:v>
                </c:pt>
                <c:pt idx="1882">
                  <c:v>9.8200073242190342</c:v>
                </c:pt>
                <c:pt idx="1883">
                  <c:v>9.7300109863290345</c:v>
                </c:pt>
                <c:pt idx="1884">
                  <c:v>9.6999816894540345</c:v>
                </c:pt>
                <c:pt idx="1885">
                  <c:v>9.6900024414070458</c:v>
                </c:pt>
                <c:pt idx="1886">
                  <c:v>9.7200012207040345</c:v>
                </c:pt>
                <c:pt idx="1887">
                  <c:v>9.6999816894540345</c:v>
                </c:pt>
                <c:pt idx="1888">
                  <c:v>9.6799926757820458</c:v>
                </c:pt>
                <c:pt idx="1889">
                  <c:v>9.6499938964850003</c:v>
                </c:pt>
                <c:pt idx="1890">
                  <c:v>9.6600036621100003</c:v>
                </c:pt>
                <c:pt idx="1891">
                  <c:v>9.739990234375</c:v>
                </c:pt>
                <c:pt idx="1892">
                  <c:v>9.75</c:v>
                </c:pt>
                <c:pt idx="1893">
                  <c:v>9.739990234375</c:v>
                </c:pt>
                <c:pt idx="1894">
                  <c:v>9.6799926757820458</c:v>
                </c:pt>
                <c:pt idx="1895">
                  <c:v>9.6799926757820458</c:v>
                </c:pt>
                <c:pt idx="1896">
                  <c:v>9.6699829101570458</c:v>
                </c:pt>
                <c:pt idx="1897">
                  <c:v>9.6699829101570458</c:v>
                </c:pt>
                <c:pt idx="1898">
                  <c:v>9.6900024414070458</c:v>
                </c:pt>
                <c:pt idx="1899">
                  <c:v>9.6999816894540345</c:v>
                </c:pt>
                <c:pt idx="1900">
                  <c:v>9.6900024414070458</c:v>
                </c:pt>
                <c:pt idx="1901">
                  <c:v>9.6300048828130116</c:v>
                </c:pt>
                <c:pt idx="1902">
                  <c:v>9.5599975585940342</c:v>
                </c:pt>
                <c:pt idx="1903">
                  <c:v>9.4800109863290345</c:v>
                </c:pt>
                <c:pt idx="1904">
                  <c:v>9.5799865722660229</c:v>
                </c:pt>
                <c:pt idx="1905">
                  <c:v>9.489990234375</c:v>
                </c:pt>
                <c:pt idx="1906">
                  <c:v>9.5599975585940342</c:v>
                </c:pt>
                <c:pt idx="1907">
                  <c:v>9.5700073242190342</c:v>
                </c:pt>
                <c:pt idx="1908">
                  <c:v>9.5299987792970455</c:v>
                </c:pt>
                <c:pt idx="1909">
                  <c:v>9.5700073242190342</c:v>
                </c:pt>
                <c:pt idx="1910">
                  <c:v>9.5700073242190342</c:v>
                </c:pt>
                <c:pt idx="1911">
                  <c:v>9.5700073242190342</c:v>
                </c:pt>
                <c:pt idx="1912">
                  <c:v>9.5599975585940342</c:v>
                </c:pt>
                <c:pt idx="1913">
                  <c:v>9.6000061035160229</c:v>
                </c:pt>
                <c:pt idx="1914">
                  <c:v>9.4800109863290345</c:v>
                </c:pt>
                <c:pt idx="1915">
                  <c:v>9.4400024414070458</c:v>
                </c:pt>
                <c:pt idx="1916">
                  <c:v>9.5299987792970455</c:v>
                </c:pt>
                <c:pt idx="1917">
                  <c:v>9.5700073242190342</c:v>
                </c:pt>
                <c:pt idx="1918">
                  <c:v>9.6199951171880116</c:v>
                </c:pt>
                <c:pt idx="1919">
                  <c:v>9.6099853515630116</c:v>
                </c:pt>
                <c:pt idx="1920">
                  <c:v>9.5899963378910229</c:v>
                </c:pt>
                <c:pt idx="1921">
                  <c:v>9.6000061035160229</c:v>
                </c:pt>
                <c:pt idx="1922">
                  <c:v>9.6099853515630116</c:v>
                </c:pt>
                <c:pt idx="1923">
                  <c:v>9.5700073242190342</c:v>
                </c:pt>
                <c:pt idx="1924">
                  <c:v>9.5499877929690342</c:v>
                </c:pt>
                <c:pt idx="1925">
                  <c:v>9.5799865722660229</c:v>
                </c:pt>
                <c:pt idx="1926">
                  <c:v>9.510009765625</c:v>
                </c:pt>
                <c:pt idx="1927">
                  <c:v>9.6199951171880116</c:v>
                </c:pt>
                <c:pt idx="1928">
                  <c:v>11.600006103516023</c:v>
                </c:pt>
                <c:pt idx="1929">
                  <c:v>11.5</c:v>
                </c:pt>
                <c:pt idx="1930">
                  <c:v>11.440002441407046</c:v>
                </c:pt>
                <c:pt idx="1931">
                  <c:v>11.540008544922046</c:v>
                </c:pt>
                <c:pt idx="1932">
                  <c:v>11.559997558594034</c:v>
                </c:pt>
                <c:pt idx="1933">
                  <c:v>11.589996337891023</c:v>
                </c:pt>
                <c:pt idx="1934">
                  <c:v>11.540008544922046</c:v>
                </c:pt>
                <c:pt idx="1935">
                  <c:v>11.529998779297046</c:v>
                </c:pt>
                <c:pt idx="1936">
                  <c:v>11.519989013672046</c:v>
                </c:pt>
                <c:pt idx="1937">
                  <c:v>11.549987792969034</c:v>
                </c:pt>
                <c:pt idx="1938">
                  <c:v>11.540008544922046</c:v>
                </c:pt>
                <c:pt idx="1939">
                  <c:v>11.449981689454034</c:v>
                </c:pt>
                <c:pt idx="1940">
                  <c:v>11.399993896485</c:v>
                </c:pt>
                <c:pt idx="1941">
                  <c:v>11.399993896485</c:v>
                </c:pt>
                <c:pt idx="1942">
                  <c:v>11.510009765625</c:v>
                </c:pt>
                <c:pt idx="1943">
                  <c:v>11.519989013672046</c:v>
                </c:pt>
                <c:pt idx="1944">
                  <c:v>11.5</c:v>
                </c:pt>
                <c:pt idx="1945">
                  <c:v>11.480010986329034</c:v>
                </c:pt>
                <c:pt idx="1946">
                  <c:v>11.459991455079034</c:v>
                </c:pt>
                <c:pt idx="1947">
                  <c:v>11.429992675782046</c:v>
                </c:pt>
                <c:pt idx="1948">
                  <c:v>11.5</c:v>
                </c:pt>
                <c:pt idx="1949">
                  <c:v>11.429992675782046</c:v>
                </c:pt>
                <c:pt idx="1950">
                  <c:v>11.419982910157046</c:v>
                </c:pt>
                <c:pt idx="1951">
                  <c:v>11.380004882813012</c:v>
                </c:pt>
                <c:pt idx="1952">
                  <c:v>11.470001220704034</c:v>
                </c:pt>
                <c:pt idx="1953">
                  <c:v>11.41000366211</c:v>
                </c:pt>
                <c:pt idx="1954">
                  <c:v>11.459991455079034</c:v>
                </c:pt>
                <c:pt idx="1955">
                  <c:v>11.459991455079034</c:v>
                </c:pt>
                <c:pt idx="1956">
                  <c:v>11.429992675782046</c:v>
                </c:pt>
                <c:pt idx="1957">
                  <c:v>11.429992675782046</c:v>
                </c:pt>
                <c:pt idx="1958">
                  <c:v>11.359985351563012</c:v>
                </c:pt>
                <c:pt idx="1959">
                  <c:v>11.260009765625</c:v>
                </c:pt>
                <c:pt idx="1960">
                  <c:v>11.260009765625</c:v>
                </c:pt>
                <c:pt idx="1961">
                  <c:v>11.339996337891023</c:v>
                </c:pt>
                <c:pt idx="1962">
                  <c:v>11.380004882813012</c:v>
                </c:pt>
                <c:pt idx="1963">
                  <c:v>11.41000366211</c:v>
                </c:pt>
                <c:pt idx="1964">
                  <c:v>11.329986572266023</c:v>
                </c:pt>
                <c:pt idx="1965">
                  <c:v>11.350006103516023</c:v>
                </c:pt>
                <c:pt idx="1966">
                  <c:v>11.369995117188012</c:v>
                </c:pt>
                <c:pt idx="1967">
                  <c:v>11.309997558594034</c:v>
                </c:pt>
                <c:pt idx="1968">
                  <c:v>11.339996337891023</c:v>
                </c:pt>
                <c:pt idx="1969">
                  <c:v>11.470001220704034</c:v>
                </c:pt>
                <c:pt idx="1970">
                  <c:v>11.480010986329034</c:v>
                </c:pt>
                <c:pt idx="1971">
                  <c:v>11.459991455079034</c:v>
                </c:pt>
                <c:pt idx="1972">
                  <c:v>11.309997558594034</c:v>
                </c:pt>
                <c:pt idx="1973">
                  <c:v>11.190002441407046</c:v>
                </c:pt>
                <c:pt idx="1974">
                  <c:v>11.279998779297046</c:v>
                </c:pt>
                <c:pt idx="1975">
                  <c:v>11.309997558594034</c:v>
                </c:pt>
                <c:pt idx="1976">
                  <c:v>11.279998779297046</c:v>
                </c:pt>
                <c:pt idx="1977">
                  <c:v>11.309997558594034</c:v>
                </c:pt>
                <c:pt idx="1978">
                  <c:v>11.299987792969034</c:v>
                </c:pt>
                <c:pt idx="1979">
                  <c:v>11.309997558594034</c:v>
                </c:pt>
                <c:pt idx="1980">
                  <c:v>11.260009765625</c:v>
                </c:pt>
                <c:pt idx="1981">
                  <c:v>11.179992675782046</c:v>
                </c:pt>
                <c:pt idx="1982">
                  <c:v>11.209991455079034</c:v>
                </c:pt>
                <c:pt idx="1983">
                  <c:v>11.220001220704034</c:v>
                </c:pt>
                <c:pt idx="1984">
                  <c:v>11.269989013672046</c:v>
                </c:pt>
                <c:pt idx="1985">
                  <c:v>11.399993896485</c:v>
                </c:pt>
                <c:pt idx="1986">
                  <c:v>11.429992675782046</c:v>
                </c:pt>
                <c:pt idx="1987">
                  <c:v>11.419982910157046</c:v>
                </c:pt>
                <c:pt idx="1988">
                  <c:v>11.380004882813012</c:v>
                </c:pt>
                <c:pt idx="1989">
                  <c:v>11.369995117188012</c:v>
                </c:pt>
                <c:pt idx="1990">
                  <c:v>11.299987792969034</c:v>
                </c:pt>
                <c:pt idx="1991">
                  <c:v>11.230010986329034</c:v>
                </c:pt>
                <c:pt idx="1992">
                  <c:v>11.109985351563012</c:v>
                </c:pt>
                <c:pt idx="1993">
                  <c:v>10.869995117188012</c:v>
                </c:pt>
                <c:pt idx="1994">
                  <c:v>10.820007324219034</c:v>
                </c:pt>
                <c:pt idx="1995">
                  <c:v>11.16000366211</c:v>
                </c:pt>
                <c:pt idx="1996">
                  <c:v>10.88998413086</c:v>
                </c:pt>
                <c:pt idx="1997">
                  <c:v>11.089996337891023</c:v>
                </c:pt>
                <c:pt idx="1998">
                  <c:v>11.149993896485</c:v>
                </c:pt>
                <c:pt idx="1999">
                  <c:v>11.290008544922046</c:v>
                </c:pt>
                <c:pt idx="2000">
                  <c:v>11.269989013672046</c:v>
                </c:pt>
                <c:pt idx="2001">
                  <c:v>11.190002441407046</c:v>
                </c:pt>
                <c:pt idx="2002">
                  <c:v>11.040008544922046</c:v>
                </c:pt>
                <c:pt idx="2003">
                  <c:v>11.100006103516023</c:v>
                </c:pt>
                <c:pt idx="2004">
                  <c:v>11.16000366211</c:v>
                </c:pt>
                <c:pt idx="2005">
                  <c:v>11.179992675782046</c:v>
                </c:pt>
                <c:pt idx="2006">
                  <c:v>11.13998413086</c:v>
                </c:pt>
                <c:pt idx="2007">
                  <c:v>11.16000366211</c:v>
                </c:pt>
                <c:pt idx="2008">
                  <c:v>11.109985351563012</c:v>
                </c:pt>
                <c:pt idx="2009">
                  <c:v>11.149993896485</c:v>
                </c:pt>
                <c:pt idx="2010">
                  <c:v>11.169982910157046</c:v>
                </c:pt>
                <c:pt idx="2011">
                  <c:v>11.299987792969034</c:v>
                </c:pt>
                <c:pt idx="2012">
                  <c:v>11.260009765625</c:v>
                </c:pt>
                <c:pt idx="2013">
                  <c:v>11.269989013672046</c:v>
                </c:pt>
                <c:pt idx="2014">
                  <c:v>11.269989013672046</c:v>
                </c:pt>
                <c:pt idx="2015">
                  <c:v>11.359985351563012</c:v>
                </c:pt>
                <c:pt idx="2016">
                  <c:v>11.190002441407046</c:v>
                </c:pt>
                <c:pt idx="2017">
                  <c:v>11.25</c:v>
                </c:pt>
                <c:pt idx="2018">
                  <c:v>11.320007324219034</c:v>
                </c:pt>
                <c:pt idx="2019">
                  <c:v>11.149993896485</c:v>
                </c:pt>
                <c:pt idx="2020">
                  <c:v>10.989990234375</c:v>
                </c:pt>
                <c:pt idx="2021">
                  <c:v>11.209991455079034</c:v>
                </c:pt>
                <c:pt idx="2022">
                  <c:v>10.829986572266023</c:v>
                </c:pt>
                <c:pt idx="2023">
                  <c:v>11</c:v>
                </c:pt>
                <c:pt idx="2024">
                  <c:v>11.239990234375</c:v>
                </c:pt>
                <c:pt idx="2025">
                  <c:v>11.190002441407046</c:v>
                </c:pt>
                <c:pt idx="2026">
                  <c:v>11.299987792969034</c:v>
                </c:pt>
                <c:pt idx="2027">
                  <c:v>11.320007324219034</c:v>
                </c:pt>
                <c:pt idx="2028">
                  <c:v>11.290008544922046</c:v>
                </c:pt>
                <c:pt idx="2029">
                  <c:v>11.16000366211</c:v>
                </c:pt>
                <c:pt idx="2030">
                  <c:v>11.190002441407046</c:v>
                </c:pt>
                <c:pt idx="2031">
                  <c:v>11.260009765625</c:v>
                </c:pt>
                <c:pt idx="2032">
                  <c:v>11.109985351563012</c:v>
                </c:pt>
                <c:pt idx="2033">
                  <c:v>11.260009765625</c:v>
                </c:pt>
                <c:pt idx="2034">
                  <c:v>11.179992675782046</c:v>
                </c:pt>
                <c:pt idx="2035">
                  <c:v>11.279998779297046</c:v>
                </c:pt>
                <c:pt idx="2036">
                  <c:v>11.199981689454034</c:v>
                </c:pt>
                <c:pt idx="2037">
                  <c:v>11.25</c:v>
                </c:pt>
                <c:pt idx="2038">
                  <c:v>11.16000366211</c:v>
                </c:pt>
                <c:pt idx="2039">
                  <c:v>11.209991455079034</c:v>
                </c:pt>
                <c:pt idx="2040">
                  <c:v>11.040008544922046</c:v>
                </c:pt>
                <c:pt idx="2041">
                  <c:v>11.299987792969034</c:v>
                </c:pt>
                <c:pt idx="2042">
                  <c:v>11.119995117188012</c:v>
                </c:pt>
                <c:pt idx="2043">
                  <c:v>11.190002441407046</c:v>
                </c:pt>
                <c:pt idx="2044">
                  <c:v>11.269989013672046</c:v>
                </c:pt>
                <c:pt idx="2045">
                  <c:v>11.260009765625</c:v>
                </c:pt>
                <c:pt idx="2046">
                  <c:v>11.199981689454034</c:v>
                </c:pt>
                <c:pt idx="2047">
                  <c:v>10.809997558594034</c:v>
                </c:pt>
                <c:pt idx="2048">
                  <c:v>11</c:v>
                </c:pt>
                <c:pt idx="2049">
                  <c:v>11.220001220704034</c:v>
                </c:pt>
                <c:pt idx="2050">
                  <c:v>11.169982910157046</c:v>
                </c:pt>
                <c:pt idx="2051">
                  <c:v>11.260009765625</c:v>
                </c:pt>
                <c:pt idx="2052">
                  <c:v>11.169982910157046</c:v>
                </c:pt>
                <c:pt idx="2053">
                  <c:v>11.190002441407046</c:v>
                </c:pt>
                <c:pt idx="2054">
                  <c:v>11.16000366211</c:v>
                </c:pt>
                <c:pt idx="2055">
                  <c:v>11.079986572266023</c:v>
                </c:pt>
                <c:pt idx="2056">
                  <c:v>11.13998413086</c:v>
                </c:pt>
                <c:pt idx="2057">
                  <c:v>10.869995117188012</c:v>
                </c:pt>
                <c:pt idx="2058">
                  <c:v>10.91000366211</c:v>
                </c:pt>
                <c:pt idx="2059">
                  <c:v>10.940002441407046</c:v>
                </c:pt>
                <c:pt idx="2060">
                  <c:v>10.730010986329034</c:v>
                </c:pt>
                <c:pt idx="2061">
                  <c:v>11.070007324219034</c:v>
                </c:pt>
                <c:pt idx="2062">
                  <c:v>11.149993896485</c:v>
                </c:pt>
                <c:pt idx="2063">
                  <c:v>11.199981689454034</c:v>
                </c:pt>
                <c:pt idx="2064">
                  <c:v>11.089996337891023</c:v>
                </c:pt>
                <c:pt idx="2065">
                  <c:v>11.25</c:v>
                </c:pt>
                <c:pt idx="2066">
                  <c:v>11.220001220704034</c:v>
                </c:pt>
                <c:pt idx="2067">
                  <c:v>11.190002441407046</c:v>
                </c:pt>
                <c:pt idx="2068">
                  <c:v>11.169982910157046</c:v>
                </c:pt>
                <c:pt idx="2069">
                  <c:v>10.699981689454034</c:v>
                </c:pt>
                <c:pt idx="2070">
                  <c:v>10.549987792969034</c:v>
                </c:pt>
                <c:pt idx="2071">
                  <c:v>10.980010986329034</c:v>
                </c:pt>
                <c:pt idx="2072">
                  <c:v>11.230010986329034</c:v>
                </c:pt>
                <c:pt idx="2073">
                  <c:v>8.0299987792970455</c:v>
                </c:pt>
                <c:pt idx="2074">
                  <c:v>11.25</c:v>
                </c:pt>
                <c:pt idx="2075">
                  <c:v>11.169982910157046</c:v>
                </c:pt>
                <c:pt idx="2076">
                  <c:v>11.149993896485</c:v>
                </c:pt>
                <c:pt idx="2077">
                  <c:v>11.079986572266023</c:v>
                </c:pt>
                <c:pt idx="2078">
                  <c:v>10.600006103516023</c:v>
                </c:pt>
                <c:pt idx="2079">
                  <c:v>11.029998779297046</c:v>
                </c:pt>
                <c:pt idx="2080">
                  <c:v>11.169982910157046</c:v>
                </c:pt>
                <c:pt idx="2081">
                  <c:v>11.299987792969034</c:v>
                </c:pt>
                <c:pt idx="2082">
                  <c:v>11.320007324219034</c:v>
                </c:pt>
                <c:pt idx="2083">
                  <c:v>11.079986572266023</c:v>
                </c:pt>
                <c:pt idx="2084">
                  <c:v>11.169982910157046</c:v>
                </c:pt>
                <c:pt idx="2085">
                  <c:v>11.230010986329034</c:v>
                </c:pt>
                <c:pt idx="2086">
                  <c:v>8.989990234375</c:v>
                </c:pt>
                <c:pt idx="2087">
                  <c:v>8.5299987792970455</c:v>
                </c:pt>
                <c:pt idx="2088">
                  <c:v>8.5299987792970455</c:v>
                </c:pt>
                <c:pt idx="2089">
                  <c:v>8.1699829101570458</c:v>
                </c:pt>
                <c:pt idx="2090">
                  <c:v>8.510009765625</c:v>
                </c:pt>
                <c:pt idx="2091">
                  <c:v>7.7799987792970455</c:v>
                </c:pt>
                <c:pt idx="2092">
                  <c:v>7.989990234375</c:v>
                </c:pt>
                <c:pt idx="2093">
                  <c:v>9.0599975585940342</c:v>
                </c:pt>
                <c:pt idx="2094">
                  <c:v>9.4299926757820458</c:v>
                </c:pt>
                <c:pt idx="2095">
                  <c:v>9.6699829101570458</c:v>
                </c:pt>
                <c:pt idx="2096">
                  <c:v>9.6999816894540345</c:v>
                </c:pt>
                <c:pt idx="2097">
                  <c:v>9.3999938964850003</c:v>
                </c:pt>
                <c:pt idx="2098">
                  <c:v>8.4700012207040345</c:v>
                </c:pt>
                <c:pt idx="2099">
                  <c:v>8.7300109863290345</c:v>
                </c:pt>
                <c:pt idx="2100">
                  <c:v>8.7099914550790345</c:v>
                </c:pt>
                <c:pt idx="2101">
                  <c:v>8.6900024414070458</c:v>
                </c:pt>
                <c:pt idx="2102">
                  <c:v>9.3099975585940342</c:v>
                </c:pt>
                <c:pt idx="2103">
                  <c:v>9.8599853515630116</c:v>
                </c:pt>
                <c:pt idx="2104">
                  <c:v>9.989990234375</c:v>
                </c:pt>
                <c:pt idx="2105">
                  <c:v>9.4499816894540345</c:v>
                </c:pt>
                <c:pt idx="2106">
                  <c:v>8.6399841308600003</c:v>
                </c:pt>
                <c:pt idx="2107">
                  <c:v>8.6499938964850003</c:v>
                </c:pt>
                <c:pt idx="2108">
                  <c:v>8.5599975585940342</c:v>
                </c:pt>
                <c:pt idx="2109">
                  <c:v>8.2099914550790345</c:v>
                </c:pt>
                <c:pt idx="2110">
                  <c:v>8.0299987792970455</c:v>
                </c:pt>
                <c:pt idx="2111">
                  <c:v>8.3599853515630116</c:v>
                </c:pt>
                <c:pt idx="2112">
                  <c:v>8.8699951171880116</c:v>
                </c:pt>
                <c:pt idx="2113">
                  <c:v>8.9599914550790345</c:v>
                </c:pt>
                <c:pt idx="2114">
                  <c:v>9.4700012207040345</c:v>
                </c:pt>
                <c:pt idx="2115">
                  <c:v>9.3099975585940342</c:v>
                </c:pt>
                <c:pt idx="2116">
                  <c:v>9.8699951171880116</c:v>
                </c:pt>
                <c:pt idx="2117">
                  <c:v>9.6399841308600003</c:v>
                </c:pt>
                <c:pt idx="2118">
                  <c:v>9.489990234375</c:v>
                </c:pt>
                <c:pt idx="2119">
                  <c:v>9.8399963378910229</c:v>
                </c:pt>
                <c:pt idx="2120">
                  <c:v>10.38998413086</c:v>
                </c:pt>
                <c:pt idx="2121">
                  <c:v>10.609985351563012</c:v>
                </c:pt>
                <c:pt idx="2122">
                  <c:v>8.8899841308600003</c:v>
                </c:pt>
                <c:pt idx="2123">
                  <c:v>9.1399841308600003</c:v>
                </c:pt>
                <c:pt idx="2124">
                  <c:v>9.5</c:v>
                </c:pt>
                <c:pt idx="2125">
                  <c:v>9.8999938964850003</c:v>
                </c:pt>
                <c:pt idx="2126">
                  <c:v>9.8699951171880116</c:v>
                </c:pt>
                <c:pt idx="2127">
                  <c:v>8.9499816894540345</c:v>
                </c:pt>
                <c:pt idx="2128">
                  <c:v>8.8699951171880116</c:v>
                </c:pt>
                <c:pt idx="2129">
                  <c:v>8.7999877929690342</c:v>
                </c:pt>
                <c:pt idx="2130">
                  <c:v>9.2999877929690342</c:v>
                </c:pt>
                <c:pt idx="2131">
                  <c:v>9.7900085449220455</c:v>
                </c:pt>
                <c:pt idx="2132">
                  <c:v>9.9100036621100003</c:v>
                </c:pt>
                <c:pt idx="2133">
                  <c:v>9.7300109863290345</c:v>
                </c:pt>
                <c:pt idx="2134">
                  <c:v>9.6699829101570458</c:v>
                </c:pt>
                <c:pt idx="2135">
                  <c:v>9.4400024414070458</c:v>
                </c:pt>
                <c:pt idx="2136">
                  <c:v>9.3399963378910229</c:v>
                </c:pt>
                <c:pt idx="2137">
                  <c:v>9.8500061035160229</c:v>
                </c:pt>
                <c:pt idx="2138">
                  <c:v>10.049987792969034</c:v>
                </c:pt>
                <c:pt idx="2139">
                  <c:v>10.109985351563012</c:v>
                </c:pt>
                <c:pt idx="2140">
                  <c:v>10.269989013672046</c:v>
                </c:pt>
                <c:pt idx="2141">
                  <c:v>9.6399841308600003</c:v>
                </c:pt>
                <c:pt idx="2142">
                  <c:v>9.6600036621100003</c:v>
                </c:pt>
                <c:pt idx="2143">
                  <c:v>9.7900085449220455</c:v>
                </c:pt>
                <c:pt idx="2144">
                  <c:v>9.8500061035160229</c:v>
                </c:pt>
                <c:pt idx="2145">
                  <c:v>9.8999938964850003</c:v>
                </c:pt>
                <c:pt idx="2146">
                  <c:v>10.130004882813012</c:v>
                </c:pt>
                <c:pt idx="2147">
                  <c:v>9.989990234375</c:v>
                </c:pt>
                <c:pt idx="2148">
                  <c:v>9.8899841308600003</c:v>
                </c:pt>
                <c:pt idx="2149">
                  <c:v>10.220001220704034</c:v>
                </c:pt>
                <c:pt idx="2150">
                  <c:v>10.470001220704034</c:v>
                </c:pt>
                <c:pt idx="2151">
                  <c:v>10.339996337891023</c:v>
                </c:pt>
                <c:pt idx="2152">
                  <c:v>10.019989013672046</c:v>
                </c:pt>
                <c:pt idx="2153">
                  <c:v>10.109985351563012</c:v>
                </c:pt>
                <c:pt idx="2154">
                  <c:v>10.029998779297046</c:v>
                </c:pt>
                <c:pt idx="2155">
                  <c:v>10.079986572266023</c:v>
                </c:pt>
                <c:pt idx="2156">
                  <c:v>10.239990234375</c:v>
                </c:pt>
                <c:pt idx="2157">
                  <c:v>10.119995117188012</c:v>
                </c:pt>
                <c:pt idx="2158">
                  <c:v>9.760009765625</c:v>
                </c:pt>
                <c:pt idx="2159">
                  <c:v>9.7900085449220455</c:v>
                </c:pt>
                <c:pt idx="2160">
                  <c:v>10.149993896485</c:v>
                </c:pt>
                <c:pt idx="2161">
                  <c:v>10.199981689454034</c:v>
                </c:pt>
                <c:pt idx="2162">
                  <c:v>10.239990234375</c:v>
                </c:pt>
                <c:pt idx="2163">
                  <c:v>10.260009765625</c:v>
                </c:pt>
                <c:pt idx="2164">
                  <c:v>10.260009765625</c:v>
                </c:pt>
                <c:pt idx="2165">
                  <c:v>10.190002441407046</c:v>
                </c:pt>
                <c:pt idx="2166">
                  <c:v>10.179992675782046</c:v>
                </c:pt>
                <c:pt idx="2167">
                  <c:v>10.320007324219034</c:v>
                </c:pt>
                <c:pt idx="2168">
                  <c:v>10.589996337891023</c:v>
                </c:pt>
                <c:pt idx="2169">
                  <c:v>10.449981689454034</c:v>
                </c:pt>
                <c:pt idx="2170">
                  <c:v>10.570007324219034</c:v>
                </c:pt>
                <c:pt idx="2171">
                  <c:v>11.010009765625</c:v>
                </c:pt>
                <c:pt idx="2172">
                  <c:v>11.119995117188012</c:v>
                </c:pt>
                <c:pt idx="2173">
                  <c:v>10.329986572266023</c:v>
                </c:pt>
                <c:pt idx="2174">
                  <c:v>10.13998413086</c:v>
                </c:pt>
                <c:pt idx="2175">
                  <c:v>10.149993896485</c:v>
                </c:pt>
                <c:pt idx="2176">
                  <c:v>10.230010986329034</c:v>
                </c:pt>
                <c:pt idx="2177">
                  <c:v>10.220001220704034</c:v>
                </c:pt>
                <c:pt idx="2178">
                  <c:v>10.380004882813012</c:v>
                </c:pt>
                <c:pt idx="2179">
                  <c:v>10.769989013672046</c:v>
                </c:pt>
                <c:pt idx="2180">
                  <c:v>10.980010986329034</c:v>
                </c:pt>
                <c:pt idx="2181">
                  <c:v>10.799987792969034</c:v>
                </c:pt>
                <c:pt idx="2182">
                  <c:v>10.690002441407046</c:v>
                </c:pt>
                <c:pt idx="2183">
                  <c:v>10.899993896485</c:v>
                </c:pt>
                <c:pt idx="2184">
                  <c:v>10.829986572266023</c:v>
                </c:pt>
                <c:pt idx="2185">
                  <c:v>10.829986572266023</c:v>
                </c:pt>
                <c:pt idx="2186">
                  <c:v>10.63998413086</c:v>
                </c:pt>
                <c:pt idx="2187">
                  <c:v>10.529998779297046</c:v>
                </c:pt>
                <c:pt idx="2188">
                  <c:v>10.290008544922046</c:v>
                </c:pt>
                <c:pt idx="2189">
                  <c:v>10.440002441407046</c:v>
                </c:pt>
                <c:pt idx="2190">
                  <c:v>10.809997558594034</c:v>
                </c:pt>
                <c:pt idx="2191">
                  <c:v>11.089996337891023</c:v>
                </c:pt>
                <c:pt idx="2192">
                  <c:v>10.260009765625</c:v>
                </c:pt>
                <c:pt idx="2193">
                  <c:v>10.5</c:v>
                </c:pt>
                <c:pt idx="2194">
                  <c:v>10.709991455079034</c:v>
                </c:pt>
                <c:pt idx="2195">
                  <c:v>10.779998779297046</c:v>
                </c:pt>
                <c:pt idx="2196">
                  <c:v>10.850006103516023</c:v>
                </c:pt>
                <c:pt idx="2197">
                  <c:v>10.820007324219034</c:v>
                </c:pt>
                <c:pt idx="2198">
                  <c:v>10.769989013672046</c:v>
                </c:pt>
                <c:pt idx="2199">
                  <c:v>10.88998413086</c:v>
                </c:pt>
                <c:pt idx="2200">
                  <c:v>11.049987792969034</c:v>
                </c:pt>
                <c:pt idx="2201">
                  <c:v>10.919982910157046</c:v>
                </c:pt>
                <c:pt idx="2202">
                  <c:v>10.91000366211</c:v>
                </c:pt>
                <c:pt idx="2203">
                  <c:v>11.190002441407046</c:v>
                </c:pt>
                <c:pt idx="2204">
                  <c:v>11.149993896485</c:v>
                </c:pt>
                <c:pt idx="2205">
                  <c:v>10.739990234375</c:v>
                </c:pt>
                <c:pt idx="2206">
                  <c:v>11.029998779297046</c:v>
                </c:pt>
                <c:pt idx="2207">
                  <c:v>11.109985351563012</c:v>
                </c:pt>
                <c:pt idx="2208">
                  <c:v>10.88998413086</c:v>
                </c:pt>
                <c:pt idx="2209">
                  <c:v>10.730010986329034</c:v>
                </c:pt>
                <c:pt idx="2210">
                  <c:v>10.600006103516023</c:v>
                </c:pt>
                <c:pt idx="2211">
                  <c:v>10.679992675782046</c:v>
                </c:pt>
                <c:pt idx="2212">
                  <c:v>10.919982910157046</c:v>
                </c:pt>
                <c:pt idx="2213">
                  <c:v>11.279998779297046</c:v>
                </c:pt>
                <c:pt idx="2214">
                  <c:v>11.119995117188012</c:v>
                </c:pt>
                <c:pt idx="2215">
                  <c:v>10.970001220704034</c:v>
                </c:pt>
                <c:pt idx="2216">
                  <c:v>11</c:v>
                </c:pt>
                <c:pt idx="2217">
                  <c:v>10.929992675782046</c:v>
                </c:pt>
                <c:pt idx="2218">
                  <c:v>10.980010986329034</c:v>
                </c:pt>
                <c:pt idx="2219">
                  <c:v>11.089996337891023</c:v>
                </c:pt>
                <c:pt idx="2220">
                  <c:v>11.119995117188012</c:v>
                </c:pt>
                <c:pt idx="2221">
                  <c:v>11.109985351563012</c:v>
                </c:pt>
                <c:pt idx="2222">
                  <c:v>11.149993896485</c:v>
                </c:pt>
                <c:pt idx="2223">
                  <c:v>11.519989013672046</c:v>
                </c:pt>
                <c:pt idx="2224">
                  <c:v>11.38998413086</c:v>
                </c:pt>
                <c:pt idx="2225">
                  <c:v>11.480010986329034</c:v>
                </c:pt>
                <c:pt idx="2226">
                  <c:v>11.38998413086</c:v>
                </c:pt>
                <c:pt idx="2227">
                  <c:v>11.600006103516023</c:v>
                </c:pt>
                <c:pt idx="2228">
                  <c:v>11.5</c:v>
                </c:pt>
                <c:pt idx="2229">
                  <c:v>11.339996337891023</c:v>
                </c:pt>
                <c:pt idx="2230">
                  <c:v>10.809997558594034</c:v>
                </c:pt>
                <c:pt idx="2231">
                  <c:v>11.339996337891023</c:v>
                </c:pt>
                <c:pt idx="2232">
                  <c:v>11.440002441407046</c:v>
                </c:pt>
                <c:pt idx="2233">
                  <c:v>11.079986572266023</c:v>
                </c:pt>
                <c:pt idx="2234">
                  <c:v>11.690002441407046</c:v>
                </c:pt>
                <c:pt idx="2235">
                  <c:v>11.470001220704034</c:v>
                </c:pt>
                <c:pt idx="2236">
                  <c:v>11.350006103516023</c:v>
                </c:pt>
                <c:pt idx="2237">
                  <c:v>11.269989013672046</c:v>
                </c:pt>
                <c:pt idx="2238">
                  <c:v>11.529998779297046</c:v>
                </c:pt>
                <c:pt idx="2239">
                  <c:v>9.4599914550790345</c:v>
                </c:pt>
                <c:pt idx="2240">
                  <c:v>9.3099975585940342</c:v>
                </c:pt>
                <c:pt idx="2241">
                  <c:v>8.7200012207040345</c:v>
                </c:pt>
                <c:pt idx="2242">
                  <c:v>8.8399963378910229</c:v>
                </c:pt>
                <c:pt idx="2243">
                  <c:v>8.7099914550790345</c:v>
                </c:pt>
                <c:pt idx="2244">
                  <c:v>8.75</c:v>
                </c:pt>
                <c:pt idx="2245">
                  <c:v>9.2799987792970455</c:v>
                </c:pt>
                <c:pt idx="2246">
                  <c:v>9.1999816894540345</c:v>
                </c:pt>
                <c:pt idx="2247">
                  <c:v>9.0400085449220455</c:v>
                </c:pt>
                <c:pt idx="2248">
                  <c:v>8.7900085449220455</c:v>
                </c:pt>
                <c:pt idx="2249">
                  <c:v>8.4599914550790345</c:v>
                </c:pt>
                <c:pt idx="2250">
                  <c:v>8.489990234375</c:v>
                </c:pt>
                <c:pt idx="2251">
                  <c:v>9.3599853515630116</c:v>
                </c:pt>
                <c:pt idx="2252">
                  <c:v>9.4599914550790345</c:v>
                </c:pt>
                <c:pt idx="2253">
                  <c:v>8.6000061035160229</c:v>
                </c:pt>
                <c:pt idx="2254">
                  <c:v>8.4800109863290345</c:v>
                </c:pt>
                <c:pt idx="2255">
                  <c:v>8.5299987792970455</c:v>
                </c:pt>
                <c:pt idx="2256">
                  <c:v>9.0899963378910229</c:v>
                </c:pt>
                <c:pt idx="2257">
                  <c:v>8.6000061035160229</c:v>
                </c:pt>
                <c:pt idx="2258">
                  <c:v>8.8999938964850003</c:v>
                </c:pt>
                <c:pt idx="2259">
                  <c:v>9.4499816894540345</c:v>
                </c:pt>
                <c:pt idx="2260">
                  <c:v>8.7799987792970455</c:v>
                </c:pt>
                <c:pt idx="2261">
                  <c:v>8.8999938964850003</c:v>
                </c:pt>
                <c:pt idx="2262">
                  <c:v>9.2900085449220455</c:v>
                </c:pt>
                <c:pt idx="2263">
                  <c:v>8.8999938964850003</c:v>
                </c:pt>
                <c:pt idx="2264">
                  <c:v>8.4199829101570458</c:v>
                </c:pt>
                <c:pt idx="2265">
                  <c:v>8.5</c:v>
                </c:pt>
                <c:pt idx="2266">
                  <c:v>8.6699829101570458</c:v>
                </c:pt>
                <c:pt idx="2267">
                  <c:v>8.6099853515630116</c:v>
                </c:pt>
                <c:pt idx="2268">
                  <c:v>8.3899841308600003</c:v>
                </c:pt>
                <c:pt idx="2269">
                  <c:v>8.1399841308600003</c:v>
                </c:pt>
                <c:pt idx="2270">
                  <c:v>8.2699890136720455</c:v>
                </c:pt>
                <c:pt idx="2271">
                  <c:v>8.5</c:v>
                </c:pt>
                <c:pt idx="2272">
                  <c:v>8.5700073242190342</c:v>
                </c:pt>
                <c:pt idx="2273">
                  <c:v>8.6600036621100003</c:v>
                </c:pt>
                <c:pt idx="2274">
                  <c:v>8.6099853515630116</c:v>
                </c:pt>
                <c:pt idx="2275">
                  <c:v>8.6600036621100003</c:v>
                </c:pt>
                <c:pt idx="2276">
                  <c:v>8.7099914550790345</c:v>
                </c:pt>
                <c:pt idx="2277">
                  <c:v>8.6499938964850003</c:v>
                </c:pt>
                <c:pt idx="2278">
                  <c:v>8.4299926757820458</c:v>
                </c:pt>
                <c:pt idx="2279">
                  <c:v>8.5</c:v>
                </c:pt>
                <c:pt idx="2280">
                  <c:v>8.4499816894540345</c:v>
                </c:pt>
                <c:pt idx="2281">
                  <c:v>8.75</c:v>
                </c:pt>
                <c:pt idx="2282">
                  <c:v>8.8200073242190342</c:v>
                </c:pt>
                <c:pt idx="2283">
                  <c:v>8.3800048828130116</c:v>
                </c:pt>
                <c:pt idx="2284">
                  <c:v>8.4599914550790345</c:v>
                </c:pt>
                <c:pt idx="2285">
                  <c:v>8.4199829101570458</c:v>
                </c:pt>
                <c:pt idx="2286">
                  <c:v>8.8500061035160229</c:v>
                </c:pt>
                <c:pt idx="2287">
                  <c:v>8.5599975585940342</c:v>
                </c:pt>
                <c:pt idx="2288">
                  <c:v>8.7999877929690342</c:v>
                </c:pt>
                <c:pt idx="2289">
                  <c:v>9</c:v>
                </c:pt>
                <c:pt idx="2290">
                  <c:v>9</c:v>
                </c:pt>
                <c:pt idx="2291">
                  <c:v>9.0700073242190342</c:v>
                </c:pt>
                <c:pt idx="2292">
                  <c:v>8.5700073242190342</c:v>
                </c:pt>
                <c:pt idx="2293">
                  <c:v>8.7999877929690342</c:v>
                </c:pt>
                <c:pt idx="2294">
                  <c:v>9.739990234375</c:v>
                </c:pt>
                <c:pt idx="2295">
                  <c:v>9.7300109863290345</c:v>
                </c:pt>
                <c:pt idx="2296">
                  <c:v>9.739990234375</c:v>
                </c:pt>
                <c:pt idx="2297">
                  <c:v>8.0599975585940342</c:v>
                </c:pt>
                <c:pt idx="2298">
                  <c:v>7.8999938964850003</c:v>
                </c:pt>
                <c:pt idx="2299">
                  <c:v>8.8500061035160229</c:v>
                </c:pt>
                <c:pt idx="2300">
                  <c:v>8.3899841308600003</c:v>
                </c:pt>
                <c:pt idx="2301">
                  <c:v>8.6199951171880116</c:v>
                </c:pt>
                <c:pt idx="2302">
                  <c:v>8.9800109863290345</c:v>
                </c:pt>
                <c:pt idx="2303">
                  <c:v>8.8999938964850003</c:v>
                </c:pt>
                <c:pt idx="2304">
                  <c:v>8.8699951171880116</c:v>
                </c:pt>
                <c:pt idx="2305">
                  <c:v>8.7200012207040345</c:v>
                </c:pt>
                <c:pt idx="2306">
                  <c:v>9.0499877929690342</c:v>
                </c:pt>
                <c:pt idx="2307">
                  <c:v>9.3299865722660229</c:v>
                </c:pt>
                <c:pt idx="2308">
                  <c:v>9.8099975585940342</c:v>
                </c:pt>
                <c:pt idx="2309">
                  <c:v>10.199981689454034</c:v>
                </c:pt>
                <c:pt idx="2310">
                  <c:v>9.3399963378910229</c:v>
                </c:pt>
                <c:pt idx="2311">
                  <c:v>8.760009765625</c:v>
                </c:pt>
                <c:pt idx="2312">
                  <c:v>9.5799865722660229</c:v>
                </c:pt>
                <c:pt idx="2313">
                  <c:v>7.75</c:v>
                </c:pt>
                <c:pt idx="2314">
                  <c:v>8.1300048828130116</c:v>
                </c:pt>
                <c:pt idx="2315">
                  <c:v>8.25</c:v>
                </c:pt>
                <c:pt idx="2316">
                  <c:v>8.5</c:v>
                </c:pt>
                <c:pt idx="2317">
                  <c:v>8.8099975585940342</c:v>
                </c:pt>
                <c:pt idx="2318">
                  <c:v>8.9499816894540345</c:v>
                </c:pt>
                <c:pt idx="2319">
                  <c:v>9.0799865722660229</c:v>
                </c:pt>
                <c:pt idx="2320">
                  <c:v>9.0400085449220455</c:v>
                </c:pt>
                <c:pt idx="2321">
                  <c:v>8.760009765625</c:v>
                </c:pt>
                <c:pt idx="2322">
                  <c:v>8.3399963378910229</c:v>
                </c:pt>
                <c:pt idx="2323">
                  <c:v>8.1000061035160229</c:v>
                </c:pt>
                <c:pt idx="2324">
                  <c:v>8.260009765625</c:v>
                </c:pt>
                <c:pt idx="2325">
                  <c:v>8.4800109863290345</c:v>
                </c:pt>
                <c:pt idx="2326">
                  <c:v>8.5799865722660229</c:v>
                </c:pt>
                <c:pt idx="2327">
                  <c:v>8.6699829101570458</c:v>
                </c:pt>
                <c:pt idx="2328">
                  <c:v>8.6900024414070458</c:v>
                </c:pt>
                <c:pt idx="2329">
                  <c:v>8.8699951171880116</c:v>
                </c:pt>
                <c:pt idx="2330">
                  <c:v>8.4199829101570458</c:v>
                </c:pt>
                <c:pt idx="2331">
                  <c:v>8.1600036621100003</c:v>
                </c:pt>
                <c:pt idx="2332">
                  <c:v>7.9299926757820458</c:v>
                </c:pt>
                <c:pt idx="2333">
                  <c:v>8.2300109863290345</c:v>
                </c:pt>
                <c:pt idx="2334">
                  <c:v>8.7799987792970455</c:v>
                </c:pt>
                <c:pt idx="2335">
                  <c:v>8.5299987792970455</c:v>
                </c:pt>
                <c:pt idx="2336">
                  <c:v>8.6699829101570458</c:v>
                </c:pt>
                <c:pt idx="2337">
                  <c:v>8.5</c:v>
                </c:pt>
                <c:pt idx="2338">
                  <c:v>8.4499816894540345</c:v>
                </c:pt>
                <c:pt idx="2339">
                  <c:v>8.7300109863290345</c:v>
                </c:pt>
                <c:pt idx="2340">
                  <c:v>9.1799926757820458</c:v>
                </c:pt>
                <c:pt idx="2341">
                  <c:v>9.25</c:v>
                </c:pt>
                <c:pt idx="2342">
                  <c:v>9.3099975585940342</c:v>
                </c:pt>
                <c:pt idx="2343">
                  <c:v>9.0299987792970455</c:v>
                </c:pt>
                <c:pt idx="2344">
                  <c:v>9.2799987792970455</c:v>
                </c:pt>
                <c:pt idx="2345">
                  <c:v>10.16000366211</c:v>
                </c:pt>
                <c:pt idx="2346">
                  <c:v>10.380004882813012</c:v>
                </c:pt>
                <c:pt idx="2347">
                  <c:v>9.6799926757820458</c:v>
                </c:pt>
                <c:pt idx="2348">
                  <c:v>9.7799987792970455</c:v>
                </c:pt>
                <c:pt idx="2349">
                  <c:v>9.0400085449220455</c:v>
                </c:pt>
                <c:pt idx="2350">
                  <c:v>8.5799865722660229</c:v>
                </c:pt>
                <c:pt idx="2351">
                  <c:v>8.1399841308600003</c:v>
                </c:pt>
                <c:pt idx="2352">
                  <c:v>8.3800048828130116</c:v>
                </c:pt>
                <c:pt idx="2353">
                  <c:v>9.3399963378910229</c:v>
                </c:pt>
                <c:pt idx="2354">
                  <c:v>9.3200073242190342</c:v>
                </c:pt>
                <c:pt idx="2355">
                  <c:v>9.1499938964850003</c:v>
                </c:pt>
                <c:pt idx="2356">
                  <c:v>8.4400024414070458</c:v>
                </c:pt>
                <c:pt idx="2357">
                  <c:v>8.0400085449220455</c:v>
                </c:pt>
                <c:pt idx="2358">
                  <c:v>8.5400085449220455</c:v>
                </c:pt>
                <c:pt idx="2359">
                  <c:v>8.9599914550790345</c:v>
                </c:pt>
                <c:pt idx="2360">
                  <c:v>9.1799926757820458</c:v>
                </c:pt>
                <c:pt idx="2361">
                  <c:v>8.7200012207040345</c:v>
                </c:pt>
                <c:pt idx="2362">
                  <c:v>8.4100036621100003</c:v>
                </c:pt>
                <c:pt idx="2363">
                  <c:v>8.5599975585940342</c:v>
                </c:pt>
                <c:pt idx="2364">
                  <c:v>8.8800048828130116</c:v>
                </c:pt>
                <c:pt idx="2365">
                  <c:v>8.989990234375</c:v>
                </c:pt>
                <c:pt idx="2366">
                  <c:v>8.5799865722660229</c:v>
                </c:pt>
                <c:pt idx="2367">
                  <c:v>8.0199890136720455</c:v>
                </c:pt>
                <c:pt idx="2368">
                  <c:v>7.75</c:v>
                </c:pt>
                <c:pt idx="2369">
                  <c:v>7.6900024414070458</c:v>
                </c:pt>
                <c:pt idx="2370">
                  <c:v>7.739990234375</c:v>
                </c:pt>
                <c:pt idx="2371">
                  <c:v>8.3099975585940342</c:v>
                </c:pt>
                <c:pt idx="2372">
                  <c:v>8.7300109863290345</c:v>
                </c:pt>
                <c:pt idx="2373">
                  <c:v>8.6900024414070458</c:v>
                </c:pt>
                <c:pt idx="2374">
                  <c:v>8.4400024414070458</c:v>
                </c:pt>
                <c:pt idx="2375">
                  <c:v>8.4299926757820458</c:v>
                </c:pt>
                <c:pt idx="2376">
                  <c:v>8.5499877929690342</c:v>
                </c:pt>
                <c:pt idx="2377">
                  <c:v>8.8399963378910229</c:v>
                </c:pt>
                <c:pt idx="2378">
                  <c:v>8.8299865722660229</c:v>
                </c:pt>
                <c:pt idx="2379">
                  <c:v>8.8999938964850003</c:v>
                </c:pt>
                <c:pt idx="2380">
                  <c:v>8.8800048828130116</c:v>
                </c:pt>
                <c:pt idx="2381">
                  <c:v>8.5299987792970455</c:v>
                </c:pt>
                <c:pt idx="2382">
                  <c:v>8.5400085449220455</c:v>
                </c:pt>
                <c:pt idx="2383">
                  <c:v>8.239990234375</c:v>
                </c:pt>
                <c:pt idx="2384">
                  <c:v>8.1099853515630116</c:v>
                </c:pt>
                <c:pt idx="2385">
                  <c:v>8.3099975585940342</c:v>
                </c:pt>
                <c:pt idx="2386">
                  <c:v>9</c:v>
                </c:pt>
                <c:pt idx="2387">
                  <c:v>9.5199890136720455</c:v>
                </c:pt>
                <c:pt idx="2388">
                  <c:v>9.2200012207040345</c:v>
                </c:pt>
                <c:pt idx="2389">
                  <c:v>9.0899963378910229</c:v>
                </c:pt>
                <c:pt idx="2390">
                  <c:v>9.2999877929690342</c:v>
                </c:pt>
                <c:pt idx="2391">
                  <c:v>9.3999938964850003</c:v>
                </c:pt>
                <c:pt idx="2392">
                  <c:v>9.7099914550790345</c:v>
                </c:pt>
                <c:pt idx="2393">
                  <c:v>8.6099853515630116</c:v>
                </c:pt>
                <c:pt idx="2394">
                  <c:v>8.5199890136720455</c:v>
                </c:pt>
                <c:pt idx="2395">
                  <c:v>8.739990234375</c:v>
                </c:pt>
                <c:pt idx="2396">
                  <c:v>8.8800048828130116</c:v>
                </c:pt>
                <c:pt idx="2397">
                  <c:v>9.9499816894540345</c:v>
                </c:pt>
                <c:pt idx="2398">
                  <c:v>9.2999877929690342</c:v>
                </c:pt>
                <c:pt idx="2399">
                  <c:v>7.9100036621100003</c:v>
                </c:pt>
                <c:pt idx="2400">
                  <c:v>8.510009765625</c:v>
                </c:pt>
                <c:pt idx="2401">
                  <c:v>9.489990234375</c:v>
                </c:pt>
                <c:pt idx="2402">
                  <c:v>9.1199951171880116</c:v>
                </c:pt>
                <c:pt idx="2403">
                  <c:v>10.13998413086</c:v>
                </c:pt>
                <c:pt idx="2404">
                  <c:v>9.6600036621100003</c:v>
                </c:pt>
                <c:pt idx="2405">
                  <c:v>8.9199829101570458</c:v>
                </c:pt>
                <c:pt idx="2406">
                  <c:v>8.9400024414070458</c:v>
                </c:pt>
                <c:pt idx="2407">
                  <c:v>8.6600036621100003</c:v>
                </c:pt>
                <c:pt idx="2408">
                  <c:v>8.6600036621100003</c:v>
                </c:pt>
                <c:pt idx="2409">
                  <c:v>8.8599853515630116</c:v>
                </c:pt>
                <c:pt idx="2410">
                  <c:v>8.6699829101570458</c:v>
                </c:pt>
                <c:pt idx="2411">
                  <c:v>8.5199890136720455</c:v>
                </c:pt>
                <c:pt idx="2412">
                  <c:v>8.3599853515630116</c:v>
                </c:pt>
                <c:pt idx="2413">
                  <c:v>8.2699890136720455</c:v>
                </c:pt>
                <c:pt idx="2414">
                  <c:v>8.8399963378910229</c:v>
                </c:pt>
                <c:pt idx="2415">
                  <c:v>8.9499816894540345</c:v>
                </c:pt>
                <c:pt idx="2416">
                  <c:v>9.1099853515630116</c:v>
                </c:pt>
                <c:pt idx="2417">
                  <c:v>8.8599853515630116</c:v>
                </c:pt>
                <c:pt idx="2418">
                  <c:v>8.75</c:v>
                </c:pt>
                <c:pt idx="2419">
                  <c:v>8.7200012207040345</c:v>
                </c:pt>
                <c:pt idx="2420">
                  <c:v>8.8999938964850003</c:v>
                </c:pt>
                <c:pt idx="2421">
                  <c:v>8.1499938964850003</c:v>
                </c:pt>
                <c:pt idx="2422">
                  <c:v>8.260009765625</c:v>
                </c:pt>
                <c:pt idx="2423">
                  <c:v>8.2200012207040345</c:v>
                </c:pt>
                <c:pt idx="2424">
                  <c:v>8.8800048828130116</c:v>
                </c:pt>
                <c:pt idx="2425">
                  <c:v>9.1600036621100003</c:v>
                </c:pt>
                <c:pt idx="2426">
                  <c:v>9.3800048828130116</c:v>
                </c:pt>
                <c:pt idx="2427">
                  <c:v>9.4199829101570458</c:v>
                </c:pt>
                <c:pt idx="2428">
                  <c:v>9.1900024414070458</c:v>
                </c:pt>
                <c:pt idx="2429">
                  <c:v>9.1799926757820458</c:v>
                </c:pt>
                <c:pt idx="2430">
                  <c:v>9.1399841308600003</c:v>
                </c:pt>
                <c:pt idx="2431">
                  <c:v>8.9199829101570458</c:v>
                </c:pt>
                <c:pt idx="2432">
                  <c:v>8.8800048828130116</c:v>
                </c:pt>
                <c:pt idx="2433">
                  <c:v>9.2099914550790345</c:v>
                </c:pt>
                <c:pt idx="2434">
                  <c:v>9.2099914550790345</c:v>
                </c:pt>
                <c:pt idx="2435">
                  <c:v>9.1099853515630116</c:v>
                </c:pt>
                <c:pt idx="2436">
                  <c:v>8.75</c:v>
                </c:pt>
                <c:pt idx="2437">
                  <c:v>8.8099975585940342</c:v>
                </c:pt>
                <c:pt idx="2438">
                  <c:v>8.6499938964850003</c:v>
                </c:pt>
                <c:pt idx="2439">
                  <c:v>8.8899841308600003</c:v>
                </c:pt>
                <c:pt idx="2440">
                  <c:v>9.739990234375</c:v>
                </c:pt>
                <c:pt idx="2441">
                  <c:v>8.8699951171880116</c:v>
                </c:pt>
                <c:pt idx="2442">
                  <c:v>9.510009765625</c:v>
                </c:pt>
                <c:pt idx="2443">
                  <c:v>9.5299987792970455</c:v>
                </c:pt>
                <c:pt idx="2444">
                  <c:v>9.3599853515630116</c:v>
                </c:pt>
                <c:pt idx="2445">
                  <c:v>9.1199951171880116</c:v>
                </c:pt>
                <c:pt idx="2446">
                  <c:v>9.2200012207040345</c:v>
                </c:pt>
                <c:pt idx="2447">
                  <c:v>8.8599853515630116</c:v>
                </c:pt>
                <c:pt idx="2448">
                  <c:v>8.6399841308600003</c:v>
                </c:pt>
                <c:pt idx="2449">
                  <c:v>8.739990234375</c:v>
                </c:pt>
                <c:pt idx="2450">
                  <c:v>8.8200073242190342</c:v>
                </c:pt>
                <c:pt idx="2451">
                  <c:v>8.8800048828130116</c:v>
                </c:pt>
                <c:pt idx="2452">
                  <c:v>8.760009765625</c:v>
                </c:pt>
                <c:pt idx="2453">
                  <c:v>8.6799926757820458</c:v>
                </c:pt>
                <c:pt idx="2454">
                  <c:v>8.7900085449220455</c:v>
                </c:pt>
                <c:pt idx="2455">
                  <c:v>9.2099914550790345</c:v>
                </c:pt>
                <c:pt idx="2456">
                  <c:v>9.3399963378910229</c:v>
                </c:pt>
                <c:pt idx="2457">
                  <c:v>9.2699890136720455</c:v>
                </c:pt>
                <c:pt idx="2458">
                  <c:v>9.1199951171880116</c:v>
                </c:pt>
                <c:pt idx="2459">
                  <c:v>8.6799926757820458</c:v>
                </c:pt>
                <c:pt idx="2460">
                  <c:v>8.7200012207040345</c:v>
                </c:pt>
                <c:pt idx="2461">
                  <c:v>9.0700073242190342</c:v>
                </c:pt>
                <c:pt idx="2462">
                  <c:v>9.1199951171880116</c:v>
                </c:pt>
                <c:pt idx="2463">
                  <c:v>8.7999877929690342</c:v>
                </c:pt>
                <c:pt idx="2464">
                  <c:v>8.8699951171880116</c:v>
                </c:pt>
                <c:pt idx="2465">
                  <c:v>9.1399841308600003</c:v>
                </c:pt>
                <c:pt idx="2466">
                  <c:v>9.1300048828130116</c:v>
                </c:pt>
                <c:pt idx="2467">
                  <c:v>9.2900085449220455</c:v>
                </c:pt>
                <c:pt idx="2468">
                  <c:v>9.3800048828130116</c:v>
                </c:pt>
                <c:pt idx="2469">
                  <c:v>8.6300048828130116</c:v>
                </c:pt>
                <c:pt idx="2470">
                  <c:v>8.6999816894540345</c:v>
                </c:pt>
                <c:pt idx="2471">
                  <c:v>8.9299926757820458</c:v>
                </c:pt>
                <c:pt idx="2472">
                  <c:v>9.3599853515630116</c:v>
                </c:pt>
                <c:pt idx="2473">
                  <c:v>9.7799987792970455</c:v>
                </c:pt>
                <c:pt idx="2474">
                  <c:v>9.5599975585940342</c:v>
                </c:pt>
                <c:pt idx="2475">
                  <c:v>9.739990234375</c:v>
                </c:pt>
                <c:pt idx="2476">
                  <c:v>9.7300109863290345</c:v>
                </c:pt>
                <c:pt idx="2477">
                  <c:v>9.8299865722660229</c:v>
                </c:pt>
                <c:pt idx="2478">
                  <c:v>9.6900024414070458</c:v>
                </c:pt>
                <c:pt idx="2479">
                  <c:v>8.7200012207040345</c:v>
                </c:pt>
                <c:pt idx="2480">
                  <c:v>8.7799987792970455</c:v>
                </c:pt>
                <c:pt idx="2481">
                  <c:v>8.9400024414070458</c:v>
                </c:pt>
                <c:pt idx="2482">
                  <c:v>8.8999938964850003</c:v>
                </c:pt>
                <c:pt idx="2483">
                  <c:v>9.1999816894540345</c:v>
                </c:pt>
                <c:pt idx="2484">
                  <c:v>9.2699890136720455</c:v>
                </c:pt>
                <c:pt idx="2485">
                  <c:v>8.9700012207040345</c:v>
                </c:pt>
                <c:pt idx="2486">
                  <c:v>8.9700012207040345</c:v>
                </c:pt>
                <c:pt idx="2487">
                  <c:v>8.9400024414070458</c:v>
                </c:pt>
                <c:pt idx="2488">
                  <c:v>8.9599914550790345</c:v>
                </c:pt>
                <c:pt idx="2489">
                  <c:v>8.6000061035160229</c:v>
                </c:pt>
                <c:pt idx="2490">
                  <c:v>9.0400085449220455</c:v>
                </c:pt>
                <c:pt idx="2491">
                  <c:v>9.1900024414070458</c:v>
                </c:pt>
                <c:pt idx="2492">
                  <c:v>9.2200012207040345</c:v>
                </c:pt>
                <c:pt idx="2493">
                  <c:v>9.3500061035160229</c:v>
                </c:pt>
                <c:pt idx="2494">
                  <c:v>9.3800048828130116</c:v>
                </c:pt>
                <c:pt idx="2495">
                  <c:v>8.6300048828130116</c:v>
                </c:pt>
                <c:pt idx="2496">
                  <c:v>8.5599975585940342</c:v>
                </c:pt>
                <c:pt idx="2497">
                  <c:v>8.7099914550790345</c:v>
                </c:pt>
                <c:pt idx="2498">
                  <c:v>9.0199890136720455</c:v>
                </c:pt>
                <c:pt idx="2499">
                  <c:v>9.5</c:v>
                </c:pt>
                <c:pt idx="2500">
                  <c:v>9.6499938964850003</c:v>
                </c:pt>
                <c:pt idx="2501">
                  <c:v>9.2999877929690342</c:v>
                </c:pt>
                <c:pt idx="2502">
                  <c:v>9.6699829101570458</c:v>
                </c:pt>
                <c:pt idx="2503">
                  <c:v>8.6300048828130116</c:v>
                </c:pt>
                <c:pt idx="2504">
                  <c:v>8.6900024414070458</c:v>
                </c:pt>
                <c:pt idx="2505">
                  <c:v>8.9199829101570458</c:v>
                </c:pt>
                <c:pt idx="2506">
                  <c:v>9.0599975585940342</c:v>
                </c:pt>
                <c:pt idx="2507">
                  <c:v>9.1900024414070458</c:v>
                </c:pt>
                <c:pt idx="2508">
                  <c:v>9.4499816894540345</c:v>
                </c:pt>
                <c:pt idx="2509">
                  <c:v>8.8099975585940342</c:v>
                </c:pt>
                <c:pt idx="2510">
                  <c:v>8.4100036621100003</c:v>
                </c:pt>
                <c:pt idx="2511">
                  <c:v>8.7200012207040345</c:v>
                </c:pt>
                <c:pt idx="2512">
                  <c:v>9.1399841308600003</c:v>
                </c:pt>
                <c:pt idx="2513">
                  <c:v>9.1799926757820458</c:v>
                </c:pt>
                <c:pt idx="2514">
                  <c:v>9.2900085449220455</c:v>
                </c:pt>
                <c:pt idx="2515">
                  <c:v>9.1499938964850003</c:v>
                </c:pt>
                <c:pt idx="2516">
                  <c:v>9.0599975585940342</c:v>
                </c:pt>
                <c:pt idx="2517">
                  <c:v>9.0400085449220455</c:v>
                </c:pt>
                <c:pt idx="2518">
                  <c:v>9.1300048828130116</c:v>
                </c:pt>
                <c:pt idx="2519">
                  <c:v>8.9100036621100003</c:v>
                </c:pt>
                <c:pt idx="2520">
                  <c:v>9.0499877929690342</c:v>
                </c:pt>
                <c:pt idx="2521">
                  <c:v>9.25</c:v>
                </c:pt>
                <c:pt idx="2522">
                  <c:v>9.2999877929690342</c:v>
                </c:pt>
                <c:pt idx="2523">
                  <c:v>9.75</c:v>
                </c:pt>
                <c:pt idx="2524">
                  <c:v>9.989990234375</c:v>
                </c:pt>
                <c:pt idx="2525">
                  <c:v>9.9499816894540345</c:v>
                </c:pt>
                <c:pt idx="2526">
                  <c:v>10.049987792969034</c:v>
                </c:pt>
                <c:pt idx="2527">
                  <c:v>9.9100036621100003</c:v>
                </c:pt>
                <c:pt idx="2528">
                  <c:v>9.5</c:v>
                </c:pt>
                <c:pt idx="2529">
                  <c:v>9.1099853515630116</c:v>
                </c:pt>
                <c:pt idx="2530">
                  <c:v>8.8999938964850003</c:v>
                </c:pt>
                <c:pt idx="2531">
                  <c:v>9.0599975585940342</c:v>
                </c:pt>
                <c:pt idx="2532">
                  <c:v>9.1799926757820458</c:v>
                </c:pt>
                <c:pt idx="2533">
                  <c:v>9.2799987792970455</c:v>
                </c:pt>
                <c:pt idx="2534">
                  <c:v>9.4800109863290345</c:v>
                </c:pt>
                <c:pt idx="2535">
                  <c:v>9.760009765625</c:v>
                </c:pt>
                <c:pt idx="2536">
                  <c:v>9.6699829101570458</c:v>
                </c:pt>
                <c:pt idx="2537">
                  <c:v>9.8299865722660229</c:v>
                </c:pt>
                <c:pt idx="2538">
                  <c:v>9.510009765625</c:v>
                </c:pt>
                <c:pt idx="2539">
                  <c:v>9.3599853515630116</c:v>
                </c:pt>
                <c:pt idx="2540">
                  <c:v>9.3800048828130116</c:v>
                </c:pt>
                <c:pt idx="2541">
                  <c:v>10.149993896485</c:v>
                </c:pt>
                <c:pt idx="2542">
                  <c:v>9.4599914550790345</c:v>
                </c:pt>
                <c:pt idx="2543">
                  <c:v>9.739990234375</c:v>
                </c:pt>
                <c:pt idx="2544">
                  <c:v>9.8099975585940342</c:v>
                </c:pt>
                <c:pt idx="2545">
                  <c:v>9</c:v>
                </c:pt>
                <c:pt idx="2546">
                  <c:v>8.8800048828130116</c:v>
                </c:pt>
                <c:pt idx="2547">
                  <c:v>9.1600036621100003</c:v>
                </c:pt>
                <c:pt idx="2548">
                  <c:v>9.0299987792970455</c:v>
                </c:pt>
                <c:pt idx="2549">
                  <c:v>8.75</c:v>
                </c:pt>
                <c:pt idx="2550">
                  <c:v>8.7900085449220455</c:v>
                </c:pt>
                <c:pt idx="2551">
                  <c:v>8.8500061035160229</c:v>
                </c:pt>
                <c:pt idx="2552">
                  <c:v>8.7799987792970455</c:v>
                </c:pt>
                <c:pt idx="2553">
                  <c:v>9.1799926757820458</c:v>
                </c:pt>
                <c:pt idx="2554">
                  <c:v>9.0700073242190342</c:v>
                </c:pt>
                <c:pt idx="2555">
                  <c:v>8.8599853515630116</c:v>
                </c:pt>
                <c:pt idx="2556">
                  <c:v>8.8299865722660229</c:v>
                </c:pt>
                <c:pt idx="2557">
                  <c:v>8.9800109863290345</c:v>
                </c:pt>
                <c:pt idx="2558">
                  <c:v>9.1000061035160229</c:v>
                </c:pt>
                <c:pt idx="2559">
                  <c:v>9.8299865722660229</c:v>
                </c:pt>
                <c:pt idx="2560">
                  <c:v>9.7900085449220455</c:v>
                </c:pt>
                <c:pt idx="2561">
                  <c:v>9.3500061035160229</c:v>
                </c:pt>
                <c:pt idx="2562">
                  <c:v>8.9800109863290345</c:v>
                </c:pt>
                <c:pt idx="2563">
                  <c:v>9.3500061035160229</c:v>
                </c:pt>
                <c:pt idx="2564">
                  <c:v>9.3399963378910229</c:v>
                </c:pt>
                <c:pt idx="2565">
                  <c:v>9.489990234375</c:v>
                </c:pt>
                <c:pt idx="2566">
                  <c:v>9.3099975585940342</c:v>
                </c:pt>
                <c:pt idx="2567">
                  <c:v>9.2200012207040345</c:v>
                </c:pt>
                <c:pt idx="2568">
                  <c:v>9.260009765625</c:v>
                </c:pt>
                <c:pt idx="2569">
                  <c:v>9.010009765625</c:v>
                </c:pt>
                <c:pt idx="2570">
                  <c:v>8.8299865722660229</c:v>
                </c:pt>
                <c:pt idx="2571">
                  <c:v>9.0199890136720455</c:v>
                </c:pt>
                <c:pt idx="2572">
                  <c:v>9.2200012207040345</c:v>
                </c:pt>
                <c:pt idx="2573">
                  <c:v>9.1699829101570458</c:v>
                </c:pt>
                <c:pt idx="2574">
                  <c:v>9.239990234375</c:v>
                </c:pt>
                <c:pt idx="2575">
                  <c:v>9.1999816894540345</c:v>
                </c:pt>
                <c:pt idx="2576">
                  <c:v>9.1900024414070458</c:v>
                </c:pt>
                <c:pt idx="2577">
                  <c:v>9.5199890136720455</c:v>
                </c:pt>
                <c:pt idx="2578">
                  <c:v>9.5700073242190342</c:v>
                </c:pt>
                <c:pt idx="2579">
                  <c:v>9.5299987792970455</c:v>
                </c:pt>
                <c:pt idx="2580">
                  <c:v>9.3699951171880116</c:v>
                </c:pt>
                <c:pt idx="2581">
                  <c:v>9.3399963378910229</c:v>
                </c:pt>
                <c:pt idx="2582">
                  <c:v>9.1199951171880116</c:v>
                </c:pt>
                <c:pt idx="2583">
                  <c:v>8.9800109863290345</c:v>
                </c:pt>
                <c:pt idx="2584">
                  <c:v>8.760009765625</c:v>
                </c:pt>
                <c:pt idx="2585">
                  <c:v>8.760009765625</c:v>
                </c:pt>
                <c:pt idx="2586">
                  <c:v>8.9499816894540345</c:v>
                </c:pt>
                <c:pt idx="2587">
                  <c:v>9.1799926757820458</c:v>
                </c:pt>
                <c:pt idx="2588">
                  <c:v>9.3500061035160229</c:v>
                </c:pt>
                <c:pt idx="2589">
                  <c:v>9.3099975585940342</c:v>
                </c:pt>
                <c:pt idx="2590">
                  <c:v>9.2999877929690342</c:v>
                </c:pt>
                <c:pt idx="2591">
                  <c:v>9.3999938964850003</c:v>
                </c:pt>
                <c:pt idx="2592">
                  <c:v>9.0899963378910229</c:v>
                </c:pt>
                <c:pt idx="2593">
                  <c:v>8.9800109863290345</c:v>
                </c:pt>
                <c:pt idx="2594">
                  <c:v>9.1300048828130116</c:v>
                </c:pt>
                <c:pt idx="2595">
                  <c:v>9.1799926757820458</c:v>
                </c:pt>
                <c:pt idx="2596">
                  <c:v>9</c:v>
                </c:pt>
                <c:pt idx="2597">
                  <c:v>8.8699951171880116</c:v>
                </c:pt>
                <c:pt idx="2598">
                  <c:v>8.7200012207040345</c:v>
                </c:pt>
                <c:pt idx="2599">
                  <c:v>8.6399841308600003</c:v>
                </c:pt>
                <c:pt idx="2600">
                  <c:v>8.7999877929690342</c:v>
                </c:pt>
                <c:pt idx="2601">
                  <c:v>8.8999938964850003</c:v>
                </c:pt>
                <c:pt idx="2602">
                  <c:v>9.1699829101570458</c:v>
                </c:pt>
                <c:pt idx="2603">
                  <c:v>9.2799987792970455</c:v>
                </c:pt>
                <c:pt idx="2604">
                  <c:v>9.3099975585940342</c:v>
                </c:pt>
                <c:pt idx="2605">
                  <c:v>8.9400024414070458</c:v>
                </c:pt>
                <c:pt idx="2606">
                  <c:v>8.8899841308600003</c:v>
                </c:pt>
                <c:pt idx="2607">
                  <c:v>9.0199890136720455</c:v>
                </c:pt>
                <c:pt idx="2608">
                  <c:v>9.3399963378910229</c:v>
                </c:pt>
                <c:pt idx="2609">
                  <c:v>9.260009765625</c:v>
                </c:pt>
                <c:pt idx="2610">
                  <c:v>10.130004882813012</c:v>
                </c:pt>
                <c:pt idx="2611">
                  <c:v>9.5</c:v>
                </c:pt>
                <c:pt idx="2612">
                  <c:v>8.6600036621100003</c:v>
                </c:pt>
                <c:pt idx="2613">
                  <c:v>8.5700073242190342</c:v>
                </c:pt>
                <c:pt idx="2614">
                  <c:v>8.6900024414070458</c:v>
                </c:pt>
                <c:pt idx="2615">
                  <c:v>8.6999816894540345</c:v>
                </c:pt>
                <c:pt idx="2616">
                  <c:v>8.7999877929690342</c:v>
                </c:pt>
                <c:pt idx="2617">
                  <c:v>9.1199951171880116</c:v>
                </c:pt>
                <c:pt idx="2618">
                  <c:v>9.2999877929690342</c:v>
                </c:pt>
                <c:pt idx="2619">
                  <c:v>9.3500061035160229</c:v>
                </c:pt>
                <c:pt idx="2620">
                  <c:v>9.239990234375</c:v>
                </c:pt>
                <c:pt idx="2621">
                  <c:v>9.4299926757820458</c:v>
                </c:pt>
                <c:pt idx="2622">
                  <c:v>9.1399841308600003</c:v>
                </c:pt>
                <c:pt idx="2623">
                  <c:v>8.9299926757820458</c:v>
                </c:pt>
                <c:pt idx="2624">
                  <c:v>8.6099853515630116</c:v>
                </c:pt>
                <c:pt idx="2625">
                  <c:v>8.9100036621100003</c:v>
                </c:pt>
                <c:pt idx="2626">
                  <c:v>8.1399841308600003</c:v>
                </c:pt>
                <c:pt idx="2627">
                  <c:v>8.739990234375</c:v>
                </c:pt>
                <c:pt idx="2628">
                  <c:v>9.0700073242190342</c:v>
                </c:pt>
                <c:pt idx="2629">
                  <c:v>9.5599975585940342</c:v>
                </c:pt>
                <c:pt idx="2630">
                  <c:v>8.4100036621100003</c:v>
                </c:pt>
                <c:pt idx="2631">
                  <c:v>8.2300109863290345</c:v>
                </c:pt>
                <c:pt idx="2632">
                  <c:v>8.9100036621100003</c:v>
                </c:pt>
                <c:pt idx="2633">
                  <c:v>8.8299865722660229</c:v>
                </c:pt>
                <c:pt idx="2634">
                  <c:v>8.3599853515630116</c:v>
                </c:pt>
                <c:pt idx="2635">
                  <c:v>8.5899963378910229</c:v>
                </c:pt>
                <c:pt idx="2636">
                  <c:v>8.739990234375</c:v>
                </c:pt>
                <c:pt idx="2637">
                  <c:v>8.6799926757820458</c:v>
                </c:pt>
                <c:pt idx="2638">
                  <c:v>8.2999877929690342</c:v>
                </c:pt>
                <c:pt idx="2639">
                  <c:v>8.5299987792970455</c:v>
                </c:pt>
                <c:pt idx="2640">
                  <c:v>8.8099975585940342</c:v>
                </c:pt>
                <c:pt idx="2641">
                  <c:v>8.8399963378910229</c:v>
                </c:pt>
                <c:pt idx="2642">
                  <c:v>9.0700073242190342</c:v>
                </c:pt>
                <c:pt idx="2643">
                  <c:v>9.2099914550790345</c:v>
                </c:pt>
                <c:pt idx="2644">
                  <c:v>9.3999938964850003</c:v>
                </c:pt>
                <c:pt idx="2645">
                  <c:v>9.1399841308600003</c:v>
                </c:pt>
                <c:pt idx="2646">
                  <c:v>8.760009765625</c:v>
                </c:pt>
                <c:pt idx="2647">
                  <c:v>8.5299987792970455</c:v>
                </c:pt>
                <c:pt idx="2648">
                  <c:v>8.8099975585940342</c:v>
                </c:pt>
                <c:pt idx="2649">
                  <c:v>8.7099914550790345</c:v>
                </c:pt>
                <c:pt idx="2650">
                  <c:v>8.0899963378910229</c:v>
                </c:pt>
                <c:pt idx="2651">
                  <c:v>7.8899841308600003</c:v>
                </c:pt>
                <c:pt idx="2652">
                  <c:v>8.0299987792970455</c:v>
                </c:pt>
                <c:pt idx="2653">
                  <c:v>8.1799926757820458</c:v>
                </c:pt>
                <c:pt idx="2654">
                  <c:v>8.25</c:v>
                </c:pt>
                <c:pt idx="2655">
                  <c:v>8.9599914550790345</c:v>
                </c:pt>
                <c:pt idx="2656">
                  <c:v>9.4100036621100003</c:v>
                </c:pt>
                <c:pt idx="2657">
                  <c:v>9.2200012207040345</c:v>
                </c:pt>
                <c:pt idx="2658">
                  <c:v>8.0899963378910229</c:v>
                </c:pt>
                <c:pt idx="2659">
                  <c:v>8.739990234375</c:v>
                </c:pt>
                <c:pt idx="2660">
                  <c:v>8.3200073242190342</c:v>
                </c:pt>
                <c:pt idx="2661">
                  <c:v>8.3800048828130116</c:v>
                </c:pt>
                <c:pt idx="2662">
                  <c:v>8.6399841308600003</c:v>
                </c:pt>
                <c:pt idx="2663">
                  <c:v>9.2200012207040345</c:v>
                </c:pt>
                <c:pt idx="2664">
                  <c:v>8.7099914550790345</c:v>
                </c:pt>
                <c:pt idx="2665">
                  <c:v>9.1099853515630116</c:v>
                </c:pt>
                <c:pt idx="2666">
                  <c:v>9.0700073242190342</c:v>
                </c:pt>
                <c:pt idx="2667">
                  <c:v>7.9100036621100003</c:v>
                </c:pt>
                <c:pt idx="2668">
                  <c:v>8.1999816894540345</c:v>
                </c:pt>
                <c:pt idx="2669">
                  <c:v>9.0199890136720455</c:v>
                </c:pt>
                <c:pt idx="2670">
                  <c:v>9.4499816894540345</c:v>
                </c:pt>
                <c:pt idx="2671">
                  <c:v>9.4800109863290345</c:v>
                </c:pt>
                <c:pt idx="2672">
                  <c:v>8.7099914550790345</c:v>
                </c:pt>
                <c:pt idx="2673">
                  <c:v>8.1399841308600003</c:v>
                </c:pt>
                <c:pt idx="2674">
                  <c:v>8.3699951171880116</c:v>
                </c:pt>
                <c:pt idx="2675">
                  <c:v>8.3899841308600003</c:v>
                </c:pt>
                <c:pt idx="2676">
                  <c:v>9.1699829101570458</c:v>
                </c:pt>
                <c:pt idx="2677">
                  <c:v>10.070007324219034</c:v>
                </c:pt>
                <c:pt idx="2678">
                  <c:v>9.8099975585940342</c:v>
                </c:pt>
                <c:pt idx="2679">
                  <c:v>9.8599853515630116</c:v>
                </c:pt>
                <c:pt idx="2680">
                  <c:v>7.6000061035160229</c:v>
                </c:pt>
                <c:pt idx="2681">
                  <c:v>7.6600036621100003</c:v>
                </c:pt>
                <c:pt idx="2682">
                  <c:v>7.6799926757820458</c:v>
                </c:pt>
                <c:pt idx="2683">
                  <c:v>7.6399841308600003</c:v>
                </c:pt>
                <c:pt idx="2684">
                  <c:v>7.8800048828130116</c:v>
                </c:pt>
                <c:pt idx="2685">
                  <c:v>7.8599853515630116</c:v>
                </c:pt>
                <c:pt idx="2686">
                  <c:v>8.5700073242190342</c:v>
                </c:pt>
                <c:pt idx="2687">
                  <c:v>8.5499877929690342</c:v>
                </c:pt>
                <c:pt idx="2688">
                  <c:v>8.7699890136720455</c:v>
                </c:pt>
                <c:pt idx="2689">
                  <c:v>8.9800109863290345</c:v>
                </c:pt>
                <c:pt idx="2690">
                  <c:v>8.6600036621100003</c:v>
                </c:pt>
                <c:pt idx="2691">
                  <c:v>8.0299987792970455</c:v>
                </c:pt>
                <c:pt idx="2692">
                  <c:v>9.5599975585940342</c:v>
                </c:pt>
                <c:pt idx="2693">
                  <c:v>9.4100036621100003</c:v>
                </c:pt>
                <c:pt idx="2694">
                  <c:v>8.2900085449220455</c:v>
                </c:pt>
                <c:pt idx="2695">
                  <c:v>8.1699829101570458</c:v>
                </c:pt>
                <c:pt idx="2696">
                  <c:v>8.0199890136720455</c:v>
                </c:pt>
                <c:pt idx="2697">
                  <c:v>8.8200073242190342</c:v>
                </c:pt>
                <c:pt idx="2698">
                  <c:v>8.6399841308600003</c:v>
                </c:pt>
                <c:pt idx="2699">
                  <c:v>8.0599975585940342</c:v>
                </c:pt>
                <c:pt idx="2700">
                  <c:v>8.5</c:v>
                </c:pt>
                <c:pt idx="2701">
                  <c:v>8.8800048828130116</c:v>
                </c:pt>
                <c:pt idx="2702">
                  <c:v>8.9199829101570458</c:v>
                </c:pt>
                <c:pt idx="2703">
                  <c:v>8.3599853515630116</c:v>
                </c:pt>
                <c:pt idx="2704">
                  <c:v>7.8099975585940342</c:v>
                </c:pt>
                <c:pt idx="2705">
                  <c:v>7.9499816894540345</c:v>
                </c:pt>
                <c:pt idx="2706">
                  <c:v>8.1900024414070458</c:v>
                </c:pt>
                <c:pt idx="2707">
                  <c:v>8.4700012207040345</c:v>
                </c:pt>
                <c:pt idx="2708">
                  <c:v>9.0899963378910229</c:v>
                </c:pt>
                <c:pt idx="2709">
                  <c:v>8.2999877929690342</c:v>
                </c:pt>
                <c:pt idx="2710">
                  <c:v>9.7200012207040345</c:v>
                </c:pt>
                <c:pt idx="2711">
                  <c:v>7.5400085449220455</c:v>
                </c:pt>
                <c:pt idx="2712">
                  <c:v>7.1799926757820458</c:v>
                </c:pt>
                <c:pt idx="2713">
                  <c:v>7.5700073242190342</c:v>
                </c:pt>
                <c:pt idx="2714">
                  <c:v>7.8999938964850003</c:v>
                </c:pt>
                <c:pt idx="2715">
                  <c:v>8.4800109863290345</c:v>
                </c:pt>
                <c:pt idx="2716">
                  <c:v>8.6799926757820458</c:v>
                </c:pt>
                <c:pt idx="2717">
                  <c:v>8.1600036621100003</c:v>
                </c:pt>
                <c:pt idx="2718">
                  <c:v>8.3200073242190342</c:v>
                </c:pt>
                <c:pt idx="2719">
                  <c:v>9.1099853515630116</c:v>
                </c:pt>
                <c:pt idx="2720">
                  <c:v>8.5</c:v>
                </c:pt>
                <c:pt idx="2721">
                  <c:v>8.510009765625</c:v>
                </c:pt>
                <c:pt idx="2722">
                  <c:v>8.4400024414070458</c:v>
                </c:pt>
                <c:pt idx="2723">
                  <c:v>9.1300048828130116</c:v>
                </c:pt>
                <c:pt idx="2724">
                  <c:v>8.8399963378910229</c:v>
                </c:pt>
                <c:pt idx="2725">
                  <c:v>8.4299926757820458</c:v>
                </c:pt>
                <c:pt idx="2726">
                  <c:v>8.9599914550790345</c:v>
                </c:pt>
                <c:pt idx="2727">
                  <c:v>8.6399841308600003</c:v>
                </c:pt>
                <c:pt idx="2728">
                  <c:v>8.1799926757820458</c:v>
                </c:pt>
                <c:pt idx="2729">
                  <c:v>8.5799865722660229</c:v>
                </c:pt>
                <c:pt idx="2730">
                  <c:v>8.5499877929690342</c:v>
                </c:pt>
                <c:pt idx="2731">
                  <c:v>8.6799926757820458</c:v>
                </c:pt>
                <c:pt idx="2732">
                  <c:v>8.8800048828130116</c:v>
                </c:pt>
                <c:pt idx="2733">
                  <c:v>9.260009765625</c:v>
                </c:pt>
                <c:pt idx="2734">
                  <c:v>8.9299926757820458</c:v>
                </c:pt>
                <c:pt idx="2735">
                  <c:v>8.010009765625</c:v>
                </c:pt>
                <c:pt idx="2736">
                  <c:v>7.8299865722660229</c:v>
                </c:pt>
                <c:pt idx="2737">
                  <c:v>8.6099853515630116</c:v>
                </c:pt>
                <c:pt idx="2738">
                  <c:v>9.1099853515630116</c:v>
                </c:pt>
                <c:pt idx="2739">
                  <c:v>9.4400024414070458</c:v>
                </c:pt>
                <c:pt idx="2740">
                  <c:v>9.8200073242190342</c:v>
                </c:pt>
                <c:pt idx="2741">
                  <c:v>10.019989013672046</c:v>
                </c:pt>
                <c:pt idx="2742">
                  <c:v>8.989990234375</c:v>
                </c:pt>
                <c:pt idx="2743">
                  <c:v>9.2099914550790345</c:v>
                </c:pt>
                <c:pt idx="2744">
                  <c:v>8.7200012207040345</c:v>
                </c:pt>
                <c:pt idx="2745">
                  <c:v>8.2900085449220455</c:v>
                </c:pt>
                <c:pt idx="2746">
                  <c:v>8.5299987792970455</c:v>
                </c:pt>
                <c:pt idx="2747">
                  <c:v>8.2099914550790345</c:v>
                </c:pt>
                <c:pt idx="2748">
                  <c:v>8.2900085449220455</c:v>
                </c:pt>
                <c:pt idx="2749">
                  <c:v>8.5599975585940342</c:v>
                </c:pt>
                <c:pt idx="2750">
                  <c:v>8.5700073242190342</c:v>
                </c:pt>
                <c:pt idx="2751">
                  <c:v>8.7999877929690342</c:v>
                </c:pt>
                <c:pt idx="2752">
                  <c:v>8.9499816894540345</c:v>
                </c:pt>
                <c:pt idx="2753">
                  <c:v>9.3500061035160229</c:v>
                </c:pt>
                <c:pt idx="2754">
                  <c:v>9.2900085449220455</c:v>
                </c:pt>
                <c:pt idx="2755">
                  <c:v>9.4800109863290345</c:v>
                </c:pt>
                <c:pt idx="2756">
                  <c:v>9.2900085449220455</c:v>
                </c:pt>
                <c:pt idx="2757">
                  <c:v>8.8599853515630116</c:v>
                </c:pt>
                <c:pt idx="2758">
                  <c:v>8.5700073242190342</c:v>
                </c:pt>
                <c:pt idx="2759">
                  <c:v>8.1999816894540345</c:v>
                </c:pt>
                <c:pt idx="2760">
                  <c:v>8.6499938964850003</c:v>
                </c:pt>
                <c:pt idx="2761">
                  <c:v>8.8099975585940342</c:v>
                </c:pt>
                <c:pt idx="2762">
                  <c:v>8.9299926757820458</c:v>
                </c:pt>
                <c:pt idx="2763">
                  <c:v>8.1999816894540345</c:v>
                </c:pt>
                <c:pt idx="2764">
                  <c:v>8.739990234375</c:v>
                </c:pt>
                <c:pt idx="2765">
                  <c:v>8.3699951171880116</c:v>
                </c:pt>
                <c:pt idx="2766">
                  <c:v>8.75</c:v>
                </c:pt>
                <c:pt idx="2767">
                  <c:v>9.010009765625</c:v>
                </c:pt>
                <c:pt idx="2768">
                  <c:v>9.1799926757820458</c:v>
                </c:pt>
                <c:pt idx="2769">
                  <c:v>9.0199890136720455</c:v>
                </c:pt>
                <c:pt idx="2770">
                  <c:v>8.9599914550790345</c:v>
                </c:pt>
                <c:pt idx="2771">
                  <c:v>9.3500061035160229</c:v>
                </c:pt>
                <c:pt idx="2772">
                  <c:v>8.9700012207040345</c:v>
                </c:pt>
                <c:pt idx="2773">
                  <c:v>9.0400085449220455</c:v>
                </c:pt>
                <c:pt idx="2774">
                  <c:v>9.0199890136720455</c:v>
                </c:pt>
                <c:pt idx="2775">
                  <c:v>8.760009765625</c:v>
                </c:pt>
                <c:pt idx="2776">
                  <c:v>9.1199951171880116</c:v>
                </c:pt>
                <c:pt idx="2777">
                  <c:v>9.5599975585940342</c:v>
                </c:pt>
                <c:pt idx="2778">
                  <c:v>9.6900024414070458</c:v>
                </c:pt>
                <c:pt idx="2779">
                  <c:v>9.75</c:v>
                </c:pt>
                <c:pt idx="2780">
                  <c:v>9.4299926757820458</c:v>
                </c:pt>
                <c:pt idx="2781">
                  <c:v>8.9700012207040345</c:v>
                </c:pt>
                <c:pt idx="2782">
                  <c:v>9.1300048828130116</c:v>
                </c:pt>
                <c:pt idx="2783">
                  <c:v>9.2200012207040345</c:v>
                </c:pt>
                <c:pt idx="2784">
                  <c:v>9.2099914550790345</c:v>
                </c:pt>
                <c:pt idx="2785">
                  <c:v>10.029998779297046</c:v>
                </c:pt>
                <c:pt idx="2786">
                  <c:v>9.6699829101570458</c:v>
                </c:pt>
                <c:pt idx="2787">
                  <c:v>9.9199829101570458</c:v>
                </c:pt>
                <c:pt idx="2788">
                  <c:v>9.6000061035160229</c:v>
                </c:pt>
                <c:pt idx="2789">
                  <c:v>9.6199951171880116</c:v>
                </c:pt>
                <c:pt idx="2790">
                  <c:v>9.239990234375</c:v>
                </c:pt>
                <c:pt idx="2791">
                  <c:v>9.6199951171880116</c:v>
                </c:pt>
                <c:pt idx="2792">
                  <c:v>9.8899841308600003</c:v>
                </c:pt>
                <c:pt idx="2793">
                  <c:v>9.6900024414070458</c:v>
                </c:pt>
                <c:pt idx="2794">
                  <c:v>9.3299865722660229</c:v>
                </c:pt>
                <c:pt idx="2795">
                  <c:v>9.8299865722660229</c:v>
                </c:pt>
                <c:pt idx="2796">
                  <c:v>9.4800109863290345</c:v>
                </c:pt>
                <c:pt idx="2797">
                  <c:v>9.1099853515630116</c:v>
                </c:pt>
                <c:pt idx="2798">
                  <c:v>9.1900024414070458</c:v>
                </c:pt>
                <c:pt idx="2799">
                  <c:v>9.0700073242190342</c:v>
                </c:pt>
                <c:pt idx="2800">
                  <c:v>9.0499877929690342</c:v>
                </c:pt>
                <c:pt idx="2801">
                  <c:v>9.2699890136720455</c:v>
                </c:pt>
                <c:pt idx="2802">
                  <c:v>9.239990234375</c:v>
                </c:pt>
                <c:pt idx="2803">
                  <c:v>9.2699890136720455</c:v>
                </c:pt>
                <c:pt idx="2804">
                  <c:v>9.2799987792970455</c:v>
                </c:pt>
                <c:pt idx="2805">
                  <c:v>9.3899841308600003</c:v>
                </c:pt>
                <c:pt idx="2806">
                  <c:v>9.4599914550790345</c:v>
                </c:pt>
                <c:pt idx="2807">
                  <c:v>9.4299926757820458</c:v>
                </c:pt>
                <c:pt idx="2808">
                  <c:v>9.3800048828130116</c:v>
                </c:pt>
                <c:pt idx="2809">
                  <c:v>9.1900024414070458</c:v>
                </c:pt>
                <c:pt idx="2810">
                  <c:v>9.4100036621100003</c:v>
                </c:pt>
                <c:pt idx="2811">
                  <c:v>9.2699890136720455</c:v>
                </c:pt>
                <c:pt idx="2812">
                  <c:v>9.5799865722660229</c:v>
                </c:pt>
                <c:pt idx="2813">
                  <c:v>10.079986572266023</c:v>
                </c:pt>
                <c:pt idx="2814">
                  <c:v>10.109985351563012</c:v>
                </c:pt>
                <c:pt idx="2815">
                  <c:v>9.4700012207040345</c:v>
                </c:pt>
                <c:pt idx="2816">
                  <c:v>9.6699829101570458</c:v>
                </c:pt>
                <c:pt idx="2817">
                  <c:v>9.3800048828130116</c:v>
                </c:pt>
                <c:pt idx="2818">
                  <c:v>9.2200012207040345</c:v>
                </c:pt>
                <c:pt idx="2819">
                  <c:v>9.4400024414070458</c:v>
                </c:pt>
                <c:pt idx="2820">
                  <c:v>9.8299865722660229</c:v>
                </c:pt>
                <c:pt idx="2821">
                  <c:v>9.9400024414070458</c:v>
                </c:pt>
                <c:pt idx="2822">
                  <c:v>9.3500061035160229</c:v>
                </c:pt>
                <c:pt idx="2823">
                  <c:v>9.3699951171880116</c:v>
                </c:pt>
                <c:pt idx="2824">
                  <c:v>9.1799926757820458</c:v>
                </c:pt>
                <c:pt idx="2825">
                  <c:v>9.3500061035160229</c:v>
                </c:pt>
                <c:pt idx="2826">
                  <c:v>9.6000061035160229</c:v>
                </c:pt>
                <c:pt idx="2827">
                  <c:v>9.9700012207040345</c:v>
                </c:pt>
                <c:pt idx="2828">
                  <c:v>9.6300048828130116</c:v>
                </c:pt>
                <c:pt idx="2829">
                  <c:v>9.4299926757820458</c:v>
                </c:pt>
                <c:pt idx="2830">
                  <c:v>9.3999938964850003</c:v>
                </c:pt>
                <c:pt idx="2831">
                  <c:v>9.5</c:v>
                </c:pt>
                <c:pt idx="2832">
                  <c:v>9.5400085449220455</c:v>
                </c:pt>
                <c:pt idx="2833">
                  <c:v>9.5799865722660229</c:v>
                </c:pt>
                <c:pt idx="2834">
                  <c:v>9.5199890136720455</c:v>
                </c:pt>
                <c:pt idx="2835">
                  <c:v>9.4700012207040345</c:v>
                </c:pt>
                <c:pt idx="2836">
                  <c:v>9.3699951171880116</c:v>
                </c:pt>
                <c:pt idx="2837">
                  <c:v>9.3699951171880116</c:v>
                </c:pt>
                <c:pt idx="2838">
                  <c:v>9.3099975585940342</c:v>
                </c:pt>
                <c:pt idx="2839">
                  <c:v>9.4100036621100003</c:v>
                </c:pt>
                <c:pt idx="2840">
                  <c:v>9.5799865722660229</c:v>
                </c:pt>
                <c:pt idx="2841">
                  <c:v>9.8399963378910229</c:v>
                </c:pt>
                <c:pt idx="2842">
                  <c:v>9.7200012207040345</c:v>
                </c:pt>
                <c:pt idx="2843">
                  <c:v>9.5700073242190342</c:v>
                </c:pt>
                <c:pt idx="2844">
                  <c:v>9.6699829101570458</c:v>
                </c:pt>
                <c:pt idx="2845">
                  <c:v>9.6600036621100003</c:v>
                </c:pt>
                <c:pt idx="2846">
                  <c:v>9.6600036621100003</c:v>
                </c:pt>
                <c:pt idx="2847">
                  <c:v>9.6000061035160229</c:v>
                </c:pt>
                <c:pt idx="2848">
                  <c:v>9.5599975585940342</c:v>
                </c:pt>
                <c:pt idx="2849">
                  <c:v>9.7699890136720455</c:v>
                </c:pt>
                <c:pt idx="2850">
                  <c:v>9.8699951171880116</c:v>
                </c:pt>
                <c:pt idx="2851">
                  <c:v>9.9499816894540345</c:v>
                </c:pt>
                <c:pt idx="2852">
                  <c:v>10.119995117188012</c:v>
                </c:pt>
                <c:pt idx="2853">
                  <c:v>10.190002441407046</c:v>
                </c:pt>
                <c:pt idx="2854">
                  <c:v>10.299987792969034</c:v>
                </c:pt>
                <c:pt idx="2855">
                  <c:v>10.419982910157046</c:v>
                </c:pt>
                <c:pt idx="2856">
                  <c:v>9.8800048828130116</c:v>
                </c:pt>
                <c:pt idx="2857">
                  <c:v>9.6000061035160229</c:v>
                </c:pt>
                <c:pt idx="2858">
                  <c:v>9.489990234375</c:v>
                </c:pt>
                <c:pt idx="2859">
                  <c:v>9.6099853515630116</c:v>
                </c:pt>
                <c:pt idx="2860">
                  <c:v>9.6000061035160229</c:v>
                </c:pt>
                <c:pt idx="2861">
                  <c:v>9.5799865722660229</c:v>
                </c:pt>
                <c:pt idx="2862">
                  <c:v>9.6499938964850003</c:v>
                </c:pt>
                <c:pt idx="2863">
                  <c:v>9.7200012207040345</c:v>
                </c:pt>
                <c:pt idx="2864">
                  <c:v>9.5400085449220455</c:v>
                </c:pt>
                <c:pt idx="2865">
                  <c:v>9.4499816894540345</c:v>
                </c:pt>
                <c:pt idx="2866">
                  <c:v>10.029998779297046</c:v>
                </c:pt>
                <c:pt idx="2867">
                  <c:v>10.040008544922046</c:v>
                </c:pt>
                <c:pt idx="2868">
                  <c:v>9.2900085449220455</c:v>
                </c:pt>
                <c:pt idx="2869">
                  <c:v>9.5899963378910229</c:v>
                </c:pt>
                <c:pt idx="2870">
                  <c:v>9.8099975585940342</c:v>
                </c:pt>
                <c:pt idx="2871">
                  <c:v>9.2699890136720455</c:v>
                </c:pt>
                <c:pt idx="2872">
                  <c:v>9.0799865722660229</c:v>
                </c:pt>
                <c:pt idx="2873">
                  <c:v>9.1199951171880116</c:v>
                </c:pt>
                <c:pt idx="2874">
                  <c:v>9.3099975585940342</c:v>
                </c:pt>
                <c:pt idx="2875">
                  <c:v>9.2900085449220455</c:v>
                </c:pt>
                <c:pt idx="2876">
                  <c:v>9.4400024414070458</c:v>
                </c:pt>
                <c:pt idx="2877">
                  <c:v>9.2300109863290345</c:v>
                </c:pt>
                <c:pt idx="2878">
                  <c:v>9.260009765625</c:v>
                </c:pt>
                <c:pt idx="2879">
                  <c:v>9.3500061035160229</c:v>
                </c:pt>
                <c:pt idx="2880">
                  <c:v>9.3899841308600003</c:v>
                </c:pt>
                <c:pt idx="2881">
                  <c:v>9.489990234375</c:v>
                </c:pt>
                <c:pt idx="2882">
                  <c:v>9.2999877929690342</c:v>
                </c:pt>
                <c:pt idx="2883">
                  <c:v>9.2999877929690342</c:v>
                </c:pt>
                <c:pt idx="2884">
                  <c:v>9.7300109863290345</c:v>
                </c:pt>
                <c:pt idx="2885">
                  <c:v>9.6799926757820458</c:v>
                </c:pt>
                <c:pt idx="2886">
                  <c:v>9.5499877929690342</c:v>
                </c:pt>
                <c:pt idx="2887">
                  <c:v>9.5599975585940342</c:v>
                </c:pt>
                <c:pt idx="2888">
                  <c:v>9.5899963378910229</c:v>
                </c:pt>
                <c:pt idx="2889">
                  <c:v>10.149993896485</c:v>
                </c:pt>
                <c:pt idx="2890">
                  <c:v>9.8299865722660229</c:v>
                </c:pt>
                <c:pt idx="2891">
                  <c:v>9.4599914550790345</c:v>
                </c:pt>
                <c:pt idx="2892">
                  <c:v>9.6099853515630116</c:v>
                </c:pt>
                <c:pt idx="2893">
                  <c:v>9.6000061035160229</c:v>
                </c:pt>
                <c:pt idx="2894">
                  <c:v>9.8200073242190342</c:v>
                </c:pt>
                <c:pt idx="2895">
                  <c:v>9.7300109863290345</c:v>
                </c:pt>
                <c:pt idx="2896">
                  <c:v>9.7200012207040345</c:v>
                </c:pt>
                <c:pt idx="2897">
                  <c:v>9.8299865722660229</c:v>
                </c:pt>
                <c:pt idx="2898">
                  <c:v>10.010009765625</c:v>
                </c:pt>
                <c:pt idx="2899">
                  <c:v>10.070007324219034</c:v>
                </c:pt>
                <c:pt idx="2900">
                  <c:v>9.75</c:v>
                </c:pt>
                <c:pt idx="2901">
                  <c:v>9.6199951171880116</c:v>
                </c:pt>
                <c:pt idx="2902">
                  <c:v>9.4299926757820458</c:v>
                </c:pt>
                <c:pt idx="2903">
                  <c:v>9.5700073242190342</c:v>
                </c:pt>
                <c:pt idx="2904">
                  <c:v>9.2200012207040345</c:v>
                </c:pt>
                <c:pt idx="2905">
                  <c:v>9.0599975585940342</c:v>
                </c:pt>
                <c:pt idx="2906">
                  <c:v>9.1300048828130116</c:v>
                </c:pt>
                <c:pt idx="2907">
                  <c:v>9.4800109863290345</c:v>
                </c:pt>
                <c:pt idx="2908">
                  <c:v>9.5</c:v>
                </c:pt>
                <c:pt idx="2909">
                  <c:v>9.3500061035160229</c:v>
                </c:pt>
                <c:pt idx="2910">
                  <c:v>9.6499938964850003</c:v>
                </c:pt>
                <c:pt idx="2911">
                  <c:v>9.760009765625</c:v>
                </c:pt>
                <c:pt idx="2912">
                  <c:v>9.3399963378910229</c:v>
                </c:pt>
                <c:pt idx="2913">
                  <c:v>9.2699890136720455</c:v>
                </c:pt>
                <c:pt idx="2914">
                  <c:v>9.2999877929690342</c:v>
                </c:pt>
                <c:pt idx="2915">
                  <c:v>8.9800109863290345</c:v>
                </c:pt>
                <c:pt idx="2916">
                  <c:v>8.8999938964850003</c:v>
                </c:pt>
                <c:pt idx="2917">
                  <c:v>9.010009765625</c:v>
                </c:pt>
                <c:pt idx="2918">
                  <c:v>9.1900024414070458</c:v>
                </c:pt>
                <c:pt idx="2919">
                  <c:v>9.3899841308600003</c:v>
                </c:pt>
                <c:pt idx="2920">
                  <c:v>9.6600036621100003</c:v>
                </c:pt>
                <c:pt idx="2921">
                  <c:v>9.7099914550790345</c:v>
                </c:pt>
                <c:pt idx="2922">
                  <c:v>9.4100036621100003</c:v>
                </c:pt>
                <c:pt idx="2923">
                  <c:v>9.6999816894540345</c:v>
                </c:pt>
                <c:pt idx="2924">
                  <c:v>10.059997558594034</c:v>
                </c:pt>
                <c:pt idx="2925">
                  <c:v>10.279998779297046</c:v>
                </c:pt>
                <c:pt idx="2926">
                  <c:v>9.9199829101570458</c:v>
                </c:pt>
                <c:pt idx="2927">
                  <c:v>9.8099975585940342</c:v>
                </c:pt>
                <c:pt idx="2928">
                  <c:v>9.8200073242190342</c:v>
                </c:pt>
                <c:pt idx="2929">
                  <c:v>9.760009765625</c:v>
                </c:pt>
                <c:pt idx="2930">
                  <c:v>9.7099914550790345</c:v>
                </c:pt>
                <c:pt idx="2931">
                  <c:v>9.8800048828130116</c:v>
                </c:pt>
                <c:pt idx="2932">
                  <c:v>9.5799865722660229</c:v>
                </c:pt>
                <c:pt idx="2933">
                  <c:v>9.2200012207040345</c:v>
                </c:pt>
                <c:pt idx="2934">
                  <c:v>9.3699951171880116</c:v>
                </c:pt>
                <c:pt idx="2935">
                  <c:v>9.1300048828130116</c:v>
                </c:pt>
                <c:pt idx="2936">
                  <c:v>9.2200012207040345</c:v>
                </c:pt>
                <c:pt idx="2937">
                  <c:v>9.3299865722660229</c:v>
                </c:pt>
                <c:pt idx="2938">
                  <c:v>9.5799865722660229</c:v>
                </c:pt>
                <c:pt idx="2939">
                  <c:v>9.6000061035160229</c:v>
                </c:pt>
                <c:pt idx="2940">
                  <c:v>9.4499816894540345</c:v>
                </c:pt>
                <c:pt idx="2941">
                  <c:v>9.239990234375</c:v>
                </c:pt>
                <c:pt idx="2942">
                  <c:v>9.1399841308600003</c:v>
                </c:pt>
                <c:pt idx="2943">
                  <c:v>9.3399963378910229</c:v>
                </c:pt>
                <c:pt idx="2944">
                  <c:v>9.5299987792970455</c:v>
                </c:pt>
                <c:pt idx="2945">
                  <c:v>9.260009765625</c:v>
                </c:pt>
                <c:pt idx="2946">
                  <c:v>9.2699890136720455</c:v>
                </c:pt>
                <c:pt idx="2947">
                  <c:v>9.4599914550790345</c:v>
                </c:pt>
                <c:pt idx="2948">
                  <c:v>9.5700073242190342</c:v>
                </c:pt>
                <c:pt idx="2949">
                  <c:v>9.5700073242190342</c:v>
                </c:pt>
                <c:pt idx="2950">
                  <c:v>9.4700012207040345</c:v>
                </c:pt>
                <c:pt idx="2951">
                  <c:v>9.6999816894540345</c:v>
                </c:pt>
                <c:pt idx="2952">
                  <c:v>9.4400024414070458</c:v>
                </c:pt>
                <c:pt idx="2953">
                  <c:v>9.1199951171880116</c:v>
                </c:pt>
                <c:pt idx="2954">
                  <c:v>8.9800109863290345</c:v>
                </c:pt>
                <c:pt idx="2955">
                  <c:v>9.1000061035160229</c:v>
                </c:pt>
                <c:pt idx="2956">
                  <c:v>9.25</c:v>
                </c:pt>
                <c:pt idx="2957">
                  <c:v>9.3399963378910229</c:v>
                </c:pt>
                <c:pt idx="2958">
                  <c:v>9.1900024414070458</c:v>
                </c:pt>
                <c:pt idx="2959">
                  <c:v>9.6300048828130116</c:v>
                </c:pt>
                <c:pt idx="2960">
                  <c:v>9.75</c:v>
                </c:pt>
                <c:pt idx="2961">
                  <c:v>9.3899841308600003</c:v>
                </c:pt>
                <c:pt idx="2962">
                  <c:v>8.8299865722660229</c:v>
                </c:pt>
                <c:pt idx="2963">
                  <c:v>8.8800048828130116</c:v>
                </c:pt>
                <c:pt idx="2964">
                  <c:v>8.5599975585940342</c:v>
                </c:pt>
                <c:pt idx="2965">
                  <c:v>8.6799926757820458</c:v>
                </c:pt>
                <c:pt idx="2966">
                  <c:v>9.0599975585940342</c:v>
                </c:pt>
                <c:pt idx="2967">
                  <c:v>9.4100036621100003</c:v>
                </c:pt>
                <c:pt idx="2968">
                  <c:v>9.4100036621100003</c:v>
                </c:pt>
                <c:pt idx="2969">
                  <c:v>9.6300048828130116</c:v>
                </c:pt>
                <c:pt idx="2970">
                  <c:v>9.3099975585940342</c:v>
                </c:pt>
                <c:pt idx="2971">
                  <c:v>9.0799865722660229</c:v>
                </c:pt>
                <c:pt idx="2972">
                  <c:v>8.760009765625</c:v>
                </c:pt>
                <c:pt idx="2973">
                  <c:v>9.0599975585940342</c:v>
                </c:pt>
                <c:pt idx="2974">
                  <c:v>9.510009765625</c:v>
                </c:pt>
                <c:pt idx="2975">
                  <c:v>9.5299987792970455</c:v>
                </c:pt>
                <c:pt idx="2976">
                  <c:v>9.25</c:v>
                </c:pt>
                <c:pt idx="2977">
                  <c:v>9.1799926757820458</c:v>
                </c:pt>
                <c:pt idx="2978">
                  <c:v>9.0599975585940342</c:v>
                </c:pt>
                <c:pt idx="2979">
                  <c:v>9.0299987792970455</c:v>
                </c:pt>
                <c:pt idx="2980">
                  <c:v>8.9400024414070458</c:v>
                </c:pt>
                <c:pt idx="2981">
                  <c:v>9.1300048828130116</c:v>
                </c:pt>
                <c:pt idx="2982">
                  <c:v>9.4299926757820458</c:v>
                </c:pt>
                <c:pt idx="2983">
                  <c:v>9.5899963378910229</c:v>
                </c:pt>
                <c:pt idx="2984">
                  <c:v>9.489990234375</c:v>
                </c:pt>
                <c:pt idx="2985">
                  <c:v>9.3999938964850003</c:v>
                </c:pt>
                <c:pt idx="2986">
                  <c:v>8.7099914550790345</c:v>
                </c:pt>
                <c:pt idx="2987">
                  <c:v>8.7300109863290345</c:v>
                </c:pt>
                <c:pt idx="2988">
                  <c:v>8.6000061035160229</c:v>
                </c:pt>
                <c:pt idx="2989">
                  <c:v>8.3200073242190342</c:v>
                </c:pt>
                <c:pt idx="2990">
                  <c:v>8.3999938964850003</c:v>
                </c:pt>
                <c:pt idx="2991">
                  <c:v>8.6000061035160229</c:v>
                </c:pt>
                <c:pt idx="2992">
                  <c:v>8.8099975585940342</c:v>
                </c:pt>
                <c:pt idx="2993">
                  <c:v>9.0499877929690342</c:v>
                </c:pt>
                <c:pt idx="2994">
                  <c:v>8.6600036621100003</c:v>
                </c:pt>
                <c:pt idx="2995">
                  <c:v>8.75</c:v>
                </c:pt>
                <c:pt idx="2996">
                  <c:v>9.0400085449220455</c:v>
                </c:pt>
                <c:pt idx="2997">
                  <c:v>8.5599975585940342</c:v>
                </c:pt>
                <c:pt idx="2998">
                  <c:v>9.2999877929690342</c:v>
                </c:pt>
                <c:pt idx="2999">
                  <c:v>9.4400024414070458</c:v>
                </c:pt>
                <c:pt idx="3000">
                  <c:v>8.4599914550790345</c:v>
                </c:pt>
                <c:pt idx="3001">
                  <c:v>8.1900024414070458</c:v>
                </c:pt>
                <c:pt idx="3002">
                  <c:v>8.3299865722660229</c:v>
                </c:pt>
                <c:pt idx="3003">
                  <c:v>8.5799865722660229</c:v>
                </c:pt>
                <c:pt idx="3004">
                  <c:v>8.5</c:v>
                </c:pt>
                <c:pt idx="3005">
                  <c:v>8.1799926757820458</c:v>
                </c:pt>
                <c:pt idx="3006">
                  <c:v>8.3399963378910229</c:v>
                </c:pt>
                <c:pt idx="3007">
                  <c:v>8.7900085449220455</c:v>
                </c:pt>
                <c:pt idx="3008">
                  <c:v>8.8500061035160229</c:v>
                </c:pt>
                <c:pt idx="3009">
                  <c:v>8.6399841308600003</c:v>
                </c:pt>
                <c:pt idx="3010">
                  <c:v>9.0499877929690342</c:v>
                </c:pt>
                <c:pt idx="3011">
                  <c:v>8.3699951171880116</c:v>
                </c:pt>
                <c:pt idx="3012">
                  <c:v>8.760009765625</c:v>
                </c:pt>
                <c:pt idx="3013">
                  <c:v>9.1699829101570458</c:v>
                </c:pt>
                <c:pt idx="3014">
                  <c:v>8.7099914550790345</c:v>
                </c:pt>
                <c:pt idx="3015">
                  <c:v>8.6099853515630116</c:v>
                </c:pt>
                <c:pt idx="3016">
                  <c:v>8.4800109863290345</c:v>
                </c:pt>
                <c:pt idx="3017">
                  <c:v>8.2999877929690342</c:v>
                </c:pt>
                <c:pt idx="3018">
                  <c:v>8.5799865722660229</c:v>
                </c:pt>
                <c:pt idx="3019">
                  <c:v>8.1399841308600003</c:v>
                </c:pt>
                <c:pt idx="3020">
                  <c:v>8.2300109863290345</c:v>
                </c:pt>
                <c:pt idx="3021">
                  <c:v>8.1799926757820458</c:v>
                </c:pt>
                <c:pt idx="3022">
                  <c:v>8.3899841308600003</c:v>
                </c:pt>
                <c:pt idx="3023">
                  <c:v>8.3999938964850003</c:v>
                </c:pt>
                <c:pt idx="3024">
                  <c:v>8.1900024414070458</c:v>
                </c:pt>
                <c:pt idx="3025">
                  <c:v>8.2999877929690342</c:v>
                </c:pt>
                <c:pt idx="3026">
                  <c:v>8.4400024414070458</c:v>
                </c:pt>
                <c:pt idx="3027">
                  <c:v>8.9499816894540345</c:v>
                </c:pt>
                <c:pt idx="3028">
                  <c:v>7.9499816894540345</c:v>
                </c:pt>
                <c:pt idx="3029">
                  <c:v>8.25</c:v>
                </c:pt>
                <c:pt idx="3030">
                  <c:v>8.2699890136720455</c:v>
                </c:pt>
                <c:pt idx="3031">
                  <c:v>8.510009765625</c:v>
                </c:pt>
                <c:pt idx="3032">
                  <c:v>8.7099914550790345</c:v>
                </c:pt>
                <c:pt idx="3033">
                  <c:v>8.489990234375</c:v>
                </c:pt>
                <c:pt idx="3034">
                  <c:v>8.1499938964850003</c:v>
                </c:pt>
                <c:pt idx="3035">
                  <c:v>8.1799926757820458</c:v>
                </c:pt>
                <c:pt idx="3036">
                  <c:v>8.1000061035160229</c:v>
                </c:pt>
                <c:pt idx="3037">
                  <c:v>8.4499816894540345</c:v>
                </c:pt>
                <c:pt idx="3038">
                  <c:v>9.010009765625</c:v>
                </c:pt>
                <c:pt idx="3039">
                  <c:v>8.8699951171880116</c:v>
                </c:pt>
                <c:pt idx="3040">
                  <c:v>8.6600036621100003</c:v>
                </c:pt>
                <c:pt idx="3041">
                  <c:v>8.6000061035160229</c:v>
                </c:pt>
                <c:pt idx="3042">
                  <c:v>8.9700012207040345</c:v>
                </c:pt>
                <c:pt idx="3043">
                  <c:v>9.2300109863290345</c:v>
                </c:pt>
                <c:pt idx="3044">
                  <c:v>8.3599853515630116</c:v>
                </c:pt>
                <c:pt idx="3045">
                  <c:v>8.7099914550790345</c:v>
                </c:pt>
                <c:pt idx="3046">
                  <c:v>9.0400085449220455</c:v>
                </c:pt>
                <c:pt idx="3047">
                  <c:v>8.8699951171880116</c:v>
                </c:pt>
                <c:pt idx="3048">
                  <c:v>8.0299987792970455</c:v>
                </c:pt>
                <c:pt idx="3049">
                  <c:v>8.1000061035160229</c:v>
                </c:pt>
                <c:pt idx="3050">
                  <c:v>8.5299987792970455</c:v>
                </c:pt>
                <c:pt idx="3051">
                  <c:v>8.3999938964850003</c:v>
                </c:pt>
                <c:pt idx="3052">
                  <c:v>8.5499877929690342</c:v>
                </c:pt>
                <c:pt idx="3053">
                  <c:v>8.2900085449220455</c:v>
                </c:pt>
                <c:pt idx="3054">
                  <c:v>8.2099914550790345</c:v>
                </c:pt>
                <c:pt idx="3055">
                  <c:v>8.3099975585940342</c:v>
                </c:pt>
                <c:pt idx="3056">
                  <c:v>8.0499877929690342</c:v>
                </c:pt>
                <c:pt idx="3057">
                  <c:v>8.1099853515630116</c:v>
                </c:pt>
                <c:pt idx="3058">
                  <c:v>8.0899963378910229</c:v>
                </c:pt>
                <c:pt idx="3059">
                  <c:v>8.2999877929690342</c:v>
                </c:pt>
                <c:pt idx="3060">
                  <c:v>8.1600036621100003</c:v>
                </c:pt>
                <c:pt idx="3061">
                  <c:v>8.0499877929690342</c:v>
                </c:pt>
                <c:pt idx="3062">
                  <c:v>8.1000061035160229</c:v>
                </c:pt>
                <c:pt idx="3063">
                  <c:v>8.1000061035160229</c:v>
                </c:pt>
                <c:pt idx="3064">
                  <c:v>8.2099914550790345</c:v>
                </c:pt>
                <c:pt idx="3065">
                  <c:v>8.5700073242190342</c:v>
                </c:pt>
                <c:pt idx="3066">
                  <c:v>8.5899963378910229</c:v>
                </c:pt>
                <c:pt idx="3067">
                  <c:v>8.5599975585940342</c:v>
                </c:pt>
                <c:pt idx="3068">
                  <c:v>8.5700073242190342</c:v>
                </c:pt>
                <c:pt idx="3069">
                  <c:v>8.4800109863290345</c:v>
                </c:pt>
                <c:pt idx="3070">
                  <c:v>8.760009765625</c:v>
                </c:pt>
                <c:pt idx="3071">
                  <c:v>8.8999938964850003</c:v>
                </c:pt>
                <c:pt idx="3072">
                  <c:v>9.0199890136720455</c:v>
                </c:pt>
                <c:pt idx="3073">
                  <c:v>9.1399841308600003</c:v>
                </c:pt>
                <c:pt idx="3074">
                  <c:v>8.7699890136720455</c:v>
                </c:pt>
                <c:pt idx="3075">
                  <c:v>8.75</c:v>
                </c:pt>
                <c:pt idx="3076">
                  <c:v>8.75</c:v>
                </c:pt>
                <c:pt idx="3077">
                  <c:v>9.1199951171880116</c:v>
                </c:pt>
                <c:pt idx="3078">
                  <c:v>8.8800048828130116</c:v>
                </c:pt>
                <c:pt idx="3079">
                  <c:v>8.9299926757820458</c:v>
                </c:pt>
                <c:pt idx="3080">
                  <c:v>9.2099914550790345</c:v>
                </c:pt>
                <c:pt idx="3081">
                  <c:v>9.010009765625</c:v>
                </c:pt>
                <c:pt idx="3082">
                  <c:v>8.989990234375</c:v>
                </c:pt>
                <c:pt idx="3083">
                  <c:v>8.7799987792970455</c:v>
                </c:pt>
                <c:pt idx="3084">
                  <c:v>8.489990234375</c:v>
                </c:pt>
                <c:pt idx="3085">
                  <c:v>9.1300048828130116</c:v>
                </c:pt>
                <c:pt idx="3086">
                  <c:v>9.0700073242190342</c:v>
                </c:pt>
                <c:pt idx="3087">
                  <c:v>9.1399841308600003</c:v>
                </c:pt>
                <c:pt idx="3088">
                  <c:v>8.7900085449220455</c:v>
                </c:pt>
                <c:pt idx="3089">
                  <c:v>8.3699951171880116</c:v>
                </c:pt>
                <c:pt idx="3090">
                  <c:v>8.3299865722660229</c:v>
                </c:pt>
                <c:pt idx="3091">
                  <c:v>8.260009765625</c:v>
                </c:pt>
                <c:pt idx="3092">
                  <c:v>8.3099975585940342</c:v>
                </c:pt>
                <c:pt idx="3093">
                  <c:v>8.5499877929690342</c:v>
                </c:pt>
                <c:pt idx="3094">
                  <c:v>8.4299926757820458</c:v>
                </c:pt>
                <c:pt idx="3095">
                  <c:v>8.6300048828130116</c:v>
                </c:pt>
                <c:pt idx="3096">
                  <c:v>8.989990234375</c:v>
                </c:pt>
                <c:pt idx="3097">
                  <c:v>9.1099853515630116</c:v>
                </c:pt>
                <c:pt idx="3098">
                  <c:v>8.8999938964850003</c:v>
                </c:pt>
                <c:pt idx="3099">
                  <c:v>8.8500061035160229</c:v>
                </c:pt>
                <c:pt idx="3100">
                  <c:v>8.8099975585940342</c:v>
                </c:pt>
                <c:pt idx="3101">
                  <c:v>8.9599914550790345</c:v>
                </c:pt>
                <c:pt idx="3102">
                  <c:v>8.9700012207040345</c:v>
                </c:pt>
                <c:pt idx="3103">
                  <c:v>8.989990234375</c:v>
                </c:pt>
                <c:pt idx="3104">
                  <c:v>9.0199890136720455</c:v>
                </c:pt>
                <c:pt idx="3105">
                  <c:v>8.9199829101570458</c:v>
                </c:pt>
                <c:pt idx="3106">
                  <c:v>8.7099914550790345</c:v>
                </c:pt>
                <c:pt idx="3107">
                  <c:v>8.3599853515630116</c:v>
                </c:pt>
                <c:pt idx="3108">
                  <c:v>8.3899841308600003</c:v>
                </c:pt>
                <c:pt idx="3109">
                  <c:v>8.5499877929690342</c:v>
                </c:pt>
                <c:pt idx="3110">
                  <c:v>8.760009765625</c:v>
                </c:pt>
                <c:pt idx="3111">
                  <c:v>8.8800048828130116</c:v>
                </c:pt>
                <c:pt idx="3112">
                  <c:v>8.7799987792970455</c:v>
                </c:pt>
                <c:pt idx="3113">
                  <c:v>8.6300048828130116</c:v>
                </c:pt>
                <c:pt idx="3114">
                  <c:v>8.760009765625</c:v>
                </c:pt>
                <c:pt idx="3115">
                  <c:v>8.8899841308600003</c:v>
                </c:pt>
                <c:pt idx="3116">
                  <c:v>8.9299926757820458</c:v>
                </c:pt>
                <c:pt idx="3117">
                  <c:v>8.8699951171880116</c:v>
                </c:pt>
                <c:pt idx="3118">
                  <c:v>8.9199829101570458</c:v>
                </c:pt>
                <c:pt idx="3119">
                  <c:v>9.1000061035160229</c:v>
                </c:pt>
                <c:pt idx="3120">
                  <c:v>9.1799926757820458</c:v>
                </c:pt>
                <c:pt idx="3121">
                  <c:v>9.3899841308600003</c:v>
                </c:pt>
                <c:pt idx="3122">
                  <c:v>9.1699829101570458</c:v>
                </c:pt>
                <c:pt idx="3123">
                  <c:v>9.25</c:v>
                </c:pt>
                <c:pt idx="3124">
                  <c:v>9.4100036621100003</c:v>
                </c:pt>
                <c:pt idx="3125">
                  <c:v>9.489990234375</c:v>
                </c:pt>
                <c:pt idx="3126">
                  <c:v>9.4100036621100003</c:v>
                </c:pt>
                <c:pt idx="3127">
                  <c:v>9.3099975585940342</c:v>
                </c:pt>
                <c:pt idx="3128">
                  <c:v>9.3599853515630116</c:v>
                </c:pt>
                <c:pt idx="3129">
                  <c:v>9.2699890136720455</c:v>
                </c:pt>
                <c:pt idx="3130">
                  <c:v>9.2900085449220455</c:v>
                </c:pt>
                <c:pt idx="3131">
                  <c:v>9.3800048828130116</c:v>
                </c:pt>
                <c:pt idx="3132">
                  <c:v>9.1900024414070458</c:v>
                </c:pt>
                <c:pt idx="3133">
                  <c:v>9.2799987792970455</c:v>
                </c:pt>
                <c:pt idx="3134">
                  <c:v>9.1199951171880116</c:v>
                </c:pt>
                <c:pt idx="3135">
                  <c:v>9.0899963378910229</c:v>
                </c:pt>
                <c:pt idx="3136">
                  <c:v>9.2099914550790345</c:v>
                </c:pt>
                <c:pt idx="3137">
                  <c:v>9.4400024414070458</c:v>
                </c:pt>
                <c:pt idx="3138">
                  <c:v>9.4499816894540345</c:v>
                </c:pt>
                <c:pt idx="3139">
                  <c:v>9.1399841308600003</c:v>
                </c:pt>
                <c:pt idx="3140">
                  <c:v>9.4700012207040345</c:v>
                </c:pt>
                <c:pt idx="3141">
                  <c:v>9.6300048828130116</c:v>
                </c:pt>
                <c:pt idx="3142">
                  <c:v>9.7200012207040345</c:v>
                </c:pt>
                <c:pt idx="3143">
                  <c:v>9.4700012207040345</c:v>
                </c:pt>
                <c:pt idx="3144">
                  <c:v>9.2300109863290345</c:v>
                </c:pt>
                <c:pt idx="3145">
                  <c:v>9.4299926757820458</c:v>
                </c:pt>
                <c:pt idx="3146">
                  <c:v>9.4400024414070458</c:v>
                </c:pt>
                <c:pt idx="3147">
                  <c:v>9.2300109863290345</c:v>
                </c:pt>
                <c:pt idx="3148">
                  <c:v>9.0700073242190342</c:v>
                </c:pt>
                <c:pt idx="3149">
                  <c:v>9.1199951171880116</c:v>
                </c:pt>
                <c:pt idx="3150">
                  <c:v>9.2200012207040345</c:v>
                </c:pt>
                <c:pt idx="3151">
                  <c:v>9.2300109863290345</c:v>
                </c:pt>
                <c:pt idx="3152">
                  <c:v>9.5</c:v>
                </c:pt>
                <c:pt idx="3153">
                  <c:v>9.3899841308600003</c:v>
                </c:pt>
                <c:pt idx="3154">
                  <c:v>9.5</c:v>
                </c:pt>
                <c:pt idx="3155">
                  <c:v>9.5599975585940342</c:v>
                </c:pt>
                <c:pt idx="3156">
                  <c:v>9.5799865722660229</c:v>
                </c:pt>
                <c:pt idx="3157">
                  <c:v>9.5</c:v>
                </c:pt>
                <c:pt idx="3158">
                  <c:v>9.6099853515630116</c:v>
                </c:pt>
                <c:pt idx="3159">
                  <c:v>9.3699951171880116</c:v>
                </c:pt>
                <c:pt idx="3160">
                  <c:v>9.4400024414070458</c:v>
                </c:pt>
                <c:pt idx="3161">
                  <c:v>9.6499938964850003</c:v>
                </c:pt>
                <c:pt idx="3162">
                  <c:v>9.6600036621100003</c:v>
                </c:pt>
                <c:pt idx="3163">
                  <c:v>9.4800109863290345</c:v>
                </c:pt>
                <c:pt idx="3164">
                  <c:v>9.5199890136720455</c:v>
                </c:pt>
                <c:pt idx="3165">
                  <c:v>9.4599914550790345</c:v>
                </c:pt>
                <c:pt idx="3166">
                  <c:v>9.6799926757820458</c:v>
                </c:pt>
                <c:pt idx="3167">
                  <c:v>9.7099914550790345</c:v>
                </c:pt>
                <c:pt idx="3168">
                  <c:v>9.7799987792970455</c:v>
                </c:pt>
                <c:pt idx="3169">
                  <c:v>9.6199951171880116</c:v>
                </c:pt>
                <c:pt idx="3170">
                  <c:v>9.5700073242190342</c:v>
                </c:pt>
                <c:pt idx="3171">
                  <c:v>9.510009765625</c:v>
                </c:pt>
                <c:pt idx="3172">
                  <c:v>9.5499877929690342</c:v>
                </c:pt>
                <c:pt idx="3173">
                  <c:v>9.5499877929690342</c:v>
                </c:pt>
                <c:pt idx="3174">
                  <c:v>9.6399841308600003</c:v>
                </c:pt>
                <c:pt idx="3175">
                  <c:v>9.4299926757820458</c:v>
                </c:pt>
                <c:pt idx="3176">
                  <c:v>9.3399963378910229</c:v>
                </c:pt>
                <c:pt idx="3177">
                  <c:v>9.4299926757820458</c:v>
                </c:pt>
                <c:pt idx="3178">
                  <c:v>9.4400024414070458</c:v>
                </c:pt>
                <c:pt idx="3179">
                  <c:v>9.3999938964850003</c:v>
                </c:pt>
                <c:pt idx="3180">
                  <c:v>9.2999877929690342</c:v>
                </c:pt>
                <c:pt idx="3181">
                  <c:v>9.4100036621100003</c:v>
                </c:pt>
                <c:pt idx="3182">
                  <c:v>9.4800109863290345</c:v>
                </c:pt>
                <c:pt idx="3183">
                  <c:v>9.3200073242190342</c:v>
                </c:pt>
                <c:pt idx="3184">
                  <c:v>9.4299926757820458</c:v>
                </c:pt>
                <c:pt idx="3185">
                  <c:v>9.3200073242190342</c:v>
                </c:pt>
                <c:pt idx="3186">
                  <c:v>9.2999877929690342</c:v>
                </c:pt>
                <c:pt idx="3187">
                  <c:v>9.4599914550790345</c:v>
                </c:pt>
                <c:pt idx="3188">
                  <c:v>9.7099914550790345</c:v>
                </c:pt>
                <c:pt idx="3189">
                  <c:v>9.6399841308600003</c:v>
                </c:pt>
                <c:pt idx="3190">
                  <c:v>9.6199951171880116</c:v>
                </c:pt>
                <c:pt idx="3191">
                  <c:v>9.5400085449220455</c:v>
                </c:pt>
                <c:pt idx="3192">
                  <c:v>9.260009765625</c:v>
                </c:pt>
                <c:pt idx="3193">
                  <c:v>9.4400024414070458</c:v>
                </c:pt>
                <c:pt idx="3194">
                  <c:v>9.4100036621100003</c:v>
                </c:pt>
                <c:pt idx="3195">
                  <c:v>9.1499938964850003</c:v>
                </c:pt>
                <c:pt idx="3196">
                  <c:v>9.1199951171880116</c:v>
                </c:pt>
                <c:pt idx="3197">
                  <c:v>9.0700073242190342</c:v>
                </c:pt>
                <c:pt idx="3198">
                  <c:v>9.2200012207040345</c:v>
                </c:pt>
                <c:pt idx="3199">
                  <c:v>9.3200073242190342</c:v>
                </c:pt>
                <c:pt idx="3200">
                  <c:v>9.5</c:v>
                </c:pt>
                <c:pt idx="3201">
                  <c:v>9.260009765625</c:v>
                </c:pt>
                <c:pt idx="3202">
                  <c:v>9.2799987792970455</c:v>
                </c:pt>
                <c:pt idx="3203">
                  <c:v>9.4400024414070458</c:v>
                </c:pt>
                <c:pt idx="3204">
                  <c:v>9.4700012207040345</c:v>
                </c:pt>
                <c:pt idx="3205">
                  <c:v>9.489990234375</c:v>
                </c:pt>
                <c:pt idx="3206">
                  <c:v>9.3699951171880116</c:v>
                </c:pt>
                <c:pt idx="3207">
                  <c:v>9.2999877929690342</c:v>
                </c:pt>
                <c:pt idx="3208">
                  <c:v>9.260009765625</c:v>
                </c:pt>
                <c:pt idx="3209">
                  <c:v>9.4100036621100003</c:v>
                </c:pt>
                <c:pt idx="3210">
                  <c:v>9.3699951171880116</c:v>
                </c:pt>
                <c:pt idx="3211">
                  <c:v>9.2099914550790345</c:v>
                </c:pt>
                <c:pt idx="3212">
                  <c:v>9.5199890136720455</c:v>
                </c:pt>
                <c:pt idx="3213">
                  <c:v>9.7999877929690342</c:v>
                </c:pt>
                <c:pt idx="3214">
                  <c:v>9.5899963378910229</c:v>
                </c:pt>
                <c:pt idx="3215">
                  <c:v>9.3399963378910229</c:v>
                </c:pt>
                <c:pt idx="3216">
                  <c:v>9.3599853515630116</c:v>
                </c:pt>
                <c:pt idx="3217">
                  <c:v>9.1399841308600003</c:v>
                </c:pt>
                <c:pt idx="3218">
                  <c:v>9.5599975585940342</c:v>
                </c:pt>
                <c:pt idx="3219">
                  <c:v>9.260009765625</c:v>
                </c:pt>
                <c:pt idx="3220">
                  <c:v>9.1799926757820458</c:v>
                </c:pt>
                <c:pt idx="3221">
                  <c:v>9.0899963378910229</c:v>
                </c:pt>
                <c:pt idx="3222">
                  <c:v>9.1199951171880116</c:v>
                </c:pt>
                <c:pt idx="3223">
                  <c:v>9.0799865722660229</c:v>
                </c:pt>
                <c:pt idx="3224">
                  <c:v>8.9599914550790345</c:v>
                </c:pt>
                <c:pt idx="3225">
                  <c:v>9.0499877929690342</c:v>
                </c:pt>
                <c:pt idx="3226">
                  <c:v>9.1399841308600003</c:v>
                </c:pt>
                <c:pt idx="3227">
                  <c:v>9.239990234375</c:v>
                </c:pt>
                <c:pt idx="3228">
                  <c:v>9.4400024414070458</c:v>
                </c:pt>
                <c:pt idx="3229">
                  <c:v>9.2799987792970455</c:v>
                </c:pt>
                <c:pt idx="3230">
                  <c:v>9.260009765625</c:v>
                </c:pt>
                <c:pt idx="3231">
                  <c:v>9.0799865722660229</c:v>
                </c:pt>
                <c:pt idx="3232">
                  <c:v>9.1900024414070458</c:v>
                </c:pt>
                <c:pt idx="3233">
                  <c:v>9.2099914550790345</c:v>
                </c:pt>
                <c:pt idx="3234">
                  <c:v>9.5400085449220455</c:v>
                </c:pt>
                <c:pt idx="3235">
                  <c:v>9.7900085449220455</c:v>
                </c:pt>
                <c:pt idx="3236">
                  <c:v>9.5899963378910229</c:v>
                </c:pt>
                <c:pt idx="3237">
                  <c:v>9.6000061035160229</c:v>
                </c:pt>
                <c:pt idx="3238">
                  <c:v>9.1699829101570458</c:v>
                </c:pt>
                <c:pt idx="3239">
                  <c:v>9.1600036621100003</c:v>
                </c:pt>
                <c:pt idx="3240">
                  <c:v>8.8999938964850003</c:v>
                </c:pt>
                <c:pt idx="3241">
                  <c:v>8.3200073242190342</c:v>
                </c:pt>
                <c:pt idx="3242">
                  <c:v>8.25</c:v>
                </c:pt>
                <c:pt idx="3243">
                  <c:v>8.2699890136720455</c:v>
                </c:pt>
                <c:pt idx="3244">
                  <c:v>8.4800109863290345</c:v>
                </c:pt>
                <c:pt idx="3245">
                  <c:v>8.6999816894540345</c:v>
                </c:pt>
                <c:pt idx="3246">
                  <c:v>8.7300109863290345</c:v>
                </c:pt>
                <c:pt idx="3247">
                  <c:v>8.9199829101570458</c:v>
                </c:pt>
                <c:pt idx="3248">
                  <c:v>9.1300048828130116</c:v>
                </c:pt>
                <c:pt idx="3249">
                  <c:v>9.3099975585940342</c:v>
                </c:pt>
                <c:pt idx="3250">
                  <c:v>9.2900085449220455</c:v>
                </c:pt>
                <c:pt idx="3251">
                  <c:v>9.2300109863290345</c:v>
                </c:pt>
                <c:pt idx="3252">
                  <c:v>9.0499877929690342</c:v>
                </c:pt>
                <c:pt idx="3253">
                  <c:v>8.989990234375</c:v>
                </c:pt>
                <c:pt idx="3254">
                  <c:v>9.0799865722660229</c:v>
                </c:pt>
                <c:pt idx="3255">
                  <c:v>8.989990234375</c:v>
                </c:pt>
                <c:pt idx="3256">
                  <c:v>8.9199829101570458</c:v>
                </c:pt>
                <c:pt idx="3257">
                  <c:v>8.989990234375</c:v>
                </c:pt>
                <c:pt idx="3258">
                  <c:v>8.7300109863290345</c:v>
                </c:pt>
                <c:pt idx="3259">
                  <c:v>8.7699890136720455</c:v>
                </c:pt>
                <c:pt idx="3260">
                  <c:v>8.8699951171880116</c:v>
                </c:pt>
                <c:pt idx="3261">
                  <c:v>8.5700073242190342</c:v>
                </c:pt>
                <c:pt idx="3262">
                  <c:v>8.7900085449220455</c:v>
                </c:pt>
                <c:pt idx="3263">
                  <c:v>9.0400085449220455</c:v>
                </c:pt>
                <c:pt idx="3264">
                  <c:v>9.0499877929690342</c:v>
                </c:pt>
                <c:pt idx="3265">
                  <c:v>8.9199829101570458</c:v>
                </c:pt>
                <c:pt idx="3266">
                  <c:v>8.4299926757820458</c:v>
                </c:pt>
                <c:pt idx="3267">
                  <c:v>8.6000061035160229</c:v>
                </c:pt>
                <c:pt idx="3268">
                  <c:v>8.5400085449220455</c:v>
                </c:pt>
                <c:pt idx="3269">
                  <c:v>8.6999816894540345</c:v>
                </c:pt>
                <c:pt idx="3270">
                  <c:v>9.0299987792970455</c:v>
                </c:pt>
                <c:pt idx="3271">
                  <c:v>8.510009765625</c:v>
                </c:pt>
                <c:pt idx="3272">
                  <c:v>8.6900024414070458</c:v>
                </c:pt>
                <c:pt idx="3273">
                  <c:v>8.3200073242190342</c:v>
                </c:pt>
                <c:pt idx="3274">
                  <c:v>8.4800109863290345</c:v>
                </c:pt>
                <c:pt idx="3275">
                  <c:v>8.3399963378910229</c:v>
                </c:pt>
                <c:pt idx="3276">
                  <c:v>8.760009765625</c:v>
                </c:pt>
                <c:pt idx="3277">
                  <c:v>9.1900024414070458</c:v>
                </c:pt>
                <c:pt idx="3278">
                  <c:v>9.1499938964850003</c:v>
                </c:pt>
                <c:pt idx="3279">
                  <c:v>8.8500061035160229</c:v>
                </c:pt>
                <c:pt idx="3280">
                  <c:v>8.8899841308600003</c:v>
                </c:pt>
                <c:pt idx="3281">
                  <c:v>9.0799865722660229</c:v>
                </c:pt>
                <c:pt idx="3282">
                  <c:v>8.7699890136720455</c:v>
                </c:pt>
                <c:pt idx="3283">
                  <c:v>8.739990234375</c:v>
                </c:pt>
                <c:pt idx="3284">
                  <c:v>8.8800048828130116</c:v>
                </c:pt>
                <c:pt idx="3285">
                  <c:v>9.1300048828130116</c:v>
                </c:pt>
                <c:pt idx="3286">
                  <c:v>8.8699951171880116</c:v>
                </c:pt>
                <c:pt idx="3287">
                  <c:v>8.9800109863290345</c:v>
                </c:pt>
                <c:pt idx="3288">
                  <c:v>8.8500061035160229</c:v>
                </c:pt>
                <c:pt idx="3289">
                  <c:v>8.1600036621100003</c:v>
                </c:pt>
                <c:pt idx="3290">
                  <c:v>7.9499816894540345</c:v>
                </c:pt>
                <c:pt idx="3291">
                  <c:v>7.9299926757820458</c:v>
                </c:pt>
                <c:pt idx="3292">
                  <c:v>8.2799987792970455</c:v>
                </c:pt>
                <c:pt idx="3293">
                  <c:v>8.5599975585940342</c:v>
                </c:pt>
                <c:pt idx="3294">
                  <c:v>8.6099853515630116</c:v>
                </c:pt>
                <c:pt idx="3295">
                  <c:v>8.2999877929690342</c:v>
                </c:pt>
                <c:pt idx="3296">
                  <c:v>8.510009765625</c:v>
                </c:pt>
                <c:pt idx="3297">
                  <c:v>8.6499938964850003</c:v>
                </c:pt>
                <c:pt idx="3298">
                  <c:v>8.9400024414070458</c:v>
                </c:pt>
                <c:pt idx="3299">
                  <c:v>8.3899841308600003</c:v>
                </c:pt>
                <c:pt idx="3300">
                  <c:v>8.1699829101570458</c:v>
                </c:pt>
                <c:pt idx="3301">
                  <c:v>8.0599975585940342</c:v>
                </c:pt>
                <c:pt idx="3302">
                  <c:v>8.1099853515630116</c:v>
                </c:pt>
                <c:pt idx="3303">
                  <c:v>8.0400085449220455</c:v>
                </c:pt>
                <c:pt idx="3304">
                  <c:v>7.6000061035160229</c:v>
                </c:pt>
                <c:pt idx="3305">
                  <c:v>7.6399841308600003</c:v>
                </c:pt>
                <c:pt idx="3306">
                  <c:v>8.0799865722660229</c:v>
                </c:pt>
                <c:pt idx="3307">
                  <c:v>8.3200073242190342</c:v>
                </c:pt>
                <c:pt idx="3308">
                  <c:v>8.3500061035160229</c:v>
                </c:pt>
                <c:pt idx="3309">
                  <c:v>8.4299926757820458</c:v>
                </c:pt>
                <c:pt idx="3310">
                  <c:v>8.4100036621100003</c:v>
                </c:pt>
                <c:pt idx="3311">
                  <c:v>8.1699829101570458</c:v>
                </c:pt>
                <c:pt idx="3312">
                  <c:v>8.3299865722660229</c:v>
                </c:pt>
                <c:pt idx="3313">
                  <c:v>8.3200073242190342</c:v>
                </c:pt>
                <c:pt idx="3314">
                  <c:v>7.7900085449220455</c:v>
                </c:pt>
                <c:pt idx="3315">
                  <c:v>7.7799987792970455</c:v>
                </c:pt>
                <c:pt idx="3316">
                  <c:v>8.0799865722660229</c:v>
                </c:pt>
                <c:pt idx="3317">
                  <c:v>8.6399841308600003</c:v>
                </c:pt>
                <c:pt idx="3318">
                  <c:v>9.0599975585940342</c:v>
                </c:pt>
                <c:pt idx="3319">
                  <c:v>8.9100036621100003</c:v>
                </c:pt>
                <c:pt idx="3320">
                  <c:v>8.4700012207040345</c:v>
                </c:pt>
                <c:pt idx="3321">
                  <c:v>7.9400024414070458</c:v>
                </c:pt>
                <c:pt idx="3322">
                  <c:v>7.7699890136720455</c:v>
                </c:pt>
                <c:pt idx="3323">
                  <c:v>7.989990234375</c:v>
                </c:pt>
                <c:pt idx="3324">
                  <c:v>8.1399841308600003</c:v>
                </c:pt>
                <c:pt idx="3325">
                  <c:v>8.0799865722660229</c:v>
                </c:pt>
                <c:pt idx="3326">
                  <c:v>8.260009765625</c:v>
                </c:pt>
                <c:pt idx="3327">
                  <c:v>8.1000061035160229</c:v>
                </c:pt>
                <c:pt idx="3328">
                  <c:v>7.989990234375</c:v>
                </c:pt>
                <c:pt idx="3329">
                  <c:v>8.1699829101570458</c:v>
                </c:pt>
                <c:pt idx="3330">
                  <c:v>7.9199829101570458</c:v>
                </c:pt>
                <c:pt idx="3331">
                  <c:v>8.1300048828130116</c:v>
                </c:pt>
                <c:pt idx="3332">
                  <c:v>8.5599975585940342</c:v>
                </c:pt>
                <c:pt idx="3333">
                  <c:v>8.8099975585940342</c:v>
                </c:pt>
                <c:pt idx="3334">
                  <c:v>8.7200012207040345</c:v>
                </c:pt>
                <c:pt idx="3335">
                  <c:v>8.1699829101570458</c:v>
                </c:pt>
                <c:pt idx="3336">
                  <c:v>7.9499816894540345</c:v>
                </c:pt>
                <c:pt idx="3337">
                  <c:v>8.0499877929690342</c:v>
                </c:pt>
                <c:pt idx="3338">
                  <c:v>8.0700073242190342</c:v>
                </c:pt>
                <c:pt idx="3339">
                  <c:v>8.1799926757820458</c:v>
                </c:pt>
                <c:pt idx="3340">
                  <c:v>8.5199890136720455</c:v>
                </c:pt>
                <c:pt idx="3341">
                  <c:v>8.5199890136720455</c:v>
                </c:pt>
                <c:pt idx="3342">
                  <c:v>8.239990234375</c:v>
                </c:pt>
                <c:pt idx="3343">
                  <c:v>8.1300048828130116</c:v>
                </c:pt>
                <c:pt idx="3344">
                  <c:v>8.2099914550790345</c:v>
                </c:pt>
                <c:pt idx="3345">
                  <c:v>8.2900085449220455</c:v>
                </c:pt>
                <c:pt idx="3346">
                  <c:v>8.2999877929690342</c:v>
                </c:pt>
                <c:pt idx="3347">
                  <c:v>8.5199890136720455</c:v>
                </c:pt>
                <c:pt idx="3348">
                  <c:v>8.7099914550790345</c:v>
                </c:pt>
                <c:pt idx="3349">
                  <c:v>8.260009765625</c:v>
                </c:pt>
                <c:pt idx="3350">
                  <c:v>8.1699829101570458</c:v>
                </c:pt>
                <c:pt idx="3351">
                  <c:v>8.5499877929690342</c:v>
                </c:pt>
                <c:pt idx="3352">
                  <c:v>8.6999816894540345</c:v>
                </c:pt>
                <c:pt idx="3353">
                  <c:v>8.8899841308600003</c:v>
                </c:pt>
                <c:pt idx="3354">
                  <c:v>8.5299987792970455</c:v>
                </c:pt>
                <c:pt idx="3355">
                  <c:v>8.3599853515630116</c:v>
                </c:pt>
                <c:pt idx="3356">
                  <c:v>8.8399963378910229</c:v>
                </c:pt>
                <c:pt idx="3357">
                  <c:v>8.489990234375</c:v>
                </c:pt>
                <c:pt idx="3358">
                  <c:v>8.5899963378910229</c:v>
                </c:pt>
                <c:pt idx="3359">
                  <c:v>8.3999938964850003</c:v>
                </c:pt>
                <c:pt idx="3360">
                  <c:v>8.3099975585940342</c:v>
                </c:pt>
                <c:pt idx="3361">
                  <c:v>8.3299865722660229</c:v>
                </c:pt>
                <c:pt idx="3362">
                  <c:v>8.0400085449220455</c:v>
                </c:pt>
                <c:pt idx="3363">
                  <c:v>7.8800048828130116</c:v>
                </c:pt>
                <c:pt idx="3364">
                  <c:v>7.989990234375</c:v>
                </c:pt>
                <c:pt idx="3365">
                  <c:v>7.989990234375</c:v>
                </c:pt>
                <c:pt idx="3366">
                  <c:v>8.0799865722660229</c:v>
                </c:pt>
                <c:pt idx="3367">
                  <c:v>8.1300048828130116</c:v>
                </c:pt>
                <c:pt idx="3368">
                  <c:v>8.2699890136720455</c:v>
                </c:pt>
                <c:pt idx="3369">
                  <c:v>8.239990234375</c:v>
                </c:pt>
                <c:pt idx="3370">
                  <c:v>8.6900024414070458</c:v>
                </c:pt>
                <c:pt idx="3371">
                  <c:v>8.9499816894540345</c:v>
                </c:pt>
                <c:pt idx="3372">
                  <c:v>8.9100036621100003</c:v>
                </c:pt>
                <c:pt idx="3373">
                  <c:v>8.9199829101570458</c:v>
                </c:pt>
                <c:pt idx="3374">
                  <c:v>7.9800109863290345</c:v>
                </c:pt>
                <c:pt idx="3375">
                  <c:v>7.9800109863290345</c:v>
                </c:pt>
                <c:pt idx="3376">
                  <c:v>7.9800109863290345</c:v>
                </c:pt>
                <c:pt idx="3377">
                  <c:v>8.260009765625</c:v>
                </c:pt>
                <c:pt idx="3378">
                  <c:v>8.1300048828130116</c:v>
                </c:pt>
                <c:pt idx="3379">
                  <c:v>8.5299987792970455</c:v>
                </c:pt>
                <c:pt idx="3380">
                  <c:v>9.4299926757820458</c:v>
                </c:pt>
                <c:pt idx="3381">
                  <c:v>9.6900024414070458</c:v>
                </c:pt>
                <c:pt idx="3382">
                  <c:v>9.3200073242190342</c:v>
                </c:pt>
                <c:pt idx="3383">
                  <c:v>9.3699951171880116</c:v>
                </c:pt>
                <c:pt idx="3384">
                  <c:v>9.1900024414070458</c:v>
                </c:pt>
                <c:pt idx="3385">
                  <c:v>9.0299987792970455</c:v>
                </c:pt>
                <c:pt idx="3386">
                  <c:v>8.7699890136720455</c:v>
                </c:pt>
                <c:pt idx="3387">
                  <c:v>8.2799987792970455</c:v>
                </c:pt>
                <c:pt idx="3388">
                  <c:v>8.3099975585940342</c:v>
                </c:pt>
                <c:pt idx="3389">
                  <c:v>8.3099975585940342</c:v>
                </c:pt>
                <c:pt idx="3390">
                  <c:v>8.4199829101570458</c:v>
                </c:pt>
                <c:pt idx="3391">
                  <c:v>8.7999877929690342</c:v>
                </c:pt>
                <c:pt idx="3392">
                  <c:v>9.3500061035160229</c:v>
                </c:pt>
                <c:pt idx="3393">
                  <c:v>9.1999816894540345</c:v>
                </c:pt>
                <c:pt idx="3394">
                  <c:v>8.5499877929690342</c:v>
                </c:pt>
                <c:pt idx="3395">
                  <c:v>9.0499877929690342</c:v>
                </c:pt>
                <c:pt idx="3396">
                  <c:v>8.8200073242190342</c:v>
                </c:pt>
                <c:pt idx="3397">
                  <c:v>9.739990234375</c:v>
                </c:pt>
                <c:pt idx="3398">
                  <c:v>9.4400024414070458</c:v>
                </c:pt>
                <c:pt idx="3399">
                  <c:v>9.0700073242190342</c:v>
                </c:pt>
                <c:pt idx="3400">
                  <c:v>8.7999877929690342</c:v>
                </c:pt>
                <c:pt idx="3401">
                  <c:v>8.5799865722660229</c:v>
                </c:pt>
                <c:pt idx="3402">
                  <c:v>8.7099914550790345</c:v>
                </c:pt>
                <c:pt idx="3403">
                  <c:v>8.7300109863290345</c:v>
                </c:pt>
                <c:pt idx="3404">
                  <c:v>8.5400085449220455</c:v>
                </c:pt>
                <c:pt idx="3405">
                  <c:v>9.1900024414070458</c:v>
                </c:pt>
                <c:pt idx="3406">
                  <c:v>9.6099853515630116</c:v>
                </c:pt>
                <c:pt idx="3407">
                  <c:v>10.380004882813012</c:v>
                </c:pt>
                <c:pt idx="3408">
                  <c:v>10.459991455079034</c:v>
                </c:pt>
                <c:pt idx="3409">
                  <c:v>10.299987792969034</c:v>
                </c:pt>
                <c:pt idx="3410">
                  <c:v>9.7200012207040345</c:v>
                </c:pt>
                <c:pt idx="3411">
                  <c:v>9.4299926757820458</c:v>
                </c:pt>
                <c:pt idx="3412">
                  <c:v>9.3800048828130116</c:v>
                </c:pt>
                <c:pt idx="3413">
                  <c:v>9.3200073242190342</c:v>
                </c:pt>
                <c:pt idx="3414">
                  <c:v>9.489990234375</c:v>
                </c:pt>
                <c:pt idx="3415">
                  <c:v>8.8800048828130116</c:v>
                </c:pt>
                <c:pt idx="3416">
                  <c:v>9.0899963378910229</c:v>
                </c:pt>
                <c:pt idx="3417">
                  <c:v>9.0199890136720455</c:v>
                </c:pt>
                <c:pt idx="3418">
                  <c:v>9.0199890136720455</c:v>
                </c:pt>
                <c:pt idx="3419">
                  <c:v>8.9499816894540345</c:v>
                </c:pt>
                <c:pt idx="3420">
                  <c:v>8.8299865722660229</c:v>
                </c:pt>
                <c:pt idx="3421">
                  <c:v>9.1499938964850003</c:v>
                </c:pt>
                <c:pt idx="3422">
                  <c:v>9.6300048828130116</c:v>
                </c:pt>
                <c:pt idx="3423">
                  <c:v>9.5799865722660229</c:v>
                </c:pt>
                <c:pt idx="3424">
                  <c:v>9.6199951171880116</c:v>
                </c:pt>
                <c:pt idx="3425">
                  <c:v>10.049987792969034</c:v>
                </c:pt>
                <c:pt idx="3426">
                  <c:v>9.9499816894540345</c:v>
                </c:pt>
                <c:pt idx="3427">
                  <c:v>9.7300109863290345</c:v>
                </c:pt>
                <c:pt idx="3428">
                  <c:v>9.6600036621100003</c:v>
                </c:pt>
                <c:pt idx="3429">
                  <c:v>10.130004882813012</c:v>
                </c:pt>
                <c:pt idx="3430">
                  <c:v>10.070007324219034</c:v>
                </c:pt>
                <c:pt idx="3431">
                  <c:v>10.070007324219034</c:v>
                </c:pt>
                <c:pt idx="3432">
                  <c:v>9.5700073242190342</c:v>
                </c:pt>
                <c:pt idx="3433">
                  <c:v>9.489990234375</c:v>
                </c:pt>
                <c:pt idx="3434">
                  <c:v>9.5400085449220455</c:v>
                </c:pt>
                <c:pt idx="3435">
                  <c:v>9.6499938964850003</c:v>
                </c:pt>
                <c:pt idx="3436">
                  <c:v>9.7799987792970455</c:v>
                </c:pt>
                <c:pt idx="3437">
                  <c:v>9.7799987792970455</c:v>
                </c:pt>
                <c:pt idx="3438">
                  <c:v>9.7900085449220455</c:v>
                </c:pt>
                <c:pt idx="3439">
                  <c:v>9.7900085449220455</c:v>
                </c:pt>
                <c:pt idx="3440">
                  <c:v>9.75</c:v>
                </c:pt>
                <c:pt idx="3441">
                  <c:v>10.309997558594034</c:v>
                </c:pt>
                <c:pt idx="3442">
                  <c:v>10.339996337891023</c:v>
                </c:pt>
                <c:pt idx="3443">
                  <c:v>9.9100036621100003</c:v>
                </c:pt>
                <c:pt idx="3444">
                  <c:v>10.070007324219034</c:v>
                </c:pt>
                <c:pt idx="3445">
                  <c:v>10.480010986329034</c:v>
                </c:pt>
                <c:pt idx="3446">
                  <c:v>10.429992675782046</c:v>
                </c:pt>
                <c:pt idx="3447">
                  <c:v>10.940002441407046</c:v>
                </c:pt>
                <c:pt idx="3448">
                  <c:v>10.760009765625</c:v>
                </c:pt>
                <c:pt idx="3449">
                  <c:v>10.880004882813012</c:v>
                </c:pt>
                <c:pt idx="3450">
                  <c:v>10.449981689454034</c:v>
                </c:pt>
                <c:pt idx="3451">
                  <c:v>10.829986572266023</c:v>
                </c:pt>
                <c:pt idx="3452">
                  <c:v>10.589996337891023</c:v>
                </c:pt>
                <c:pt idx="3453">
                  <c:v>10.25</c:v>
                </c:pt>
                <c:pt idx="3454">
                  <c:v>10.309997558594034</c:v>
                </c:pt>
                <c:pt idx="3455">
                  <c:v>10.579986572266023</c:v>
                </c:pt>
                <c:pt idx="3456">
                  <c:v>10.669982910157046</c:v>
                </c:pt>
                <c:pt idx="3457">
                  <c:v>10.429992675782046</c:v>
                </c:pt>
                <c:pt idx="3458">
                  <c:v>10.570007324219034</c:v>
                </c:pt>
                <c:pt idx="3459">
                  <c:v>10.559997558594034</c:v>
                </c:pt>
                <c:pt idx="3460">
                  <c:v>10.609985351563012</c:v>
                </c:pt>
                <c:pt idx="3461">
                  <c:v>10.649993896485</c:v>
                </c:pt>
                <c:pt idx="3462">
                  <c:v>10.619995117188012</c:v>
                </c:pt>
                <c:pt idx="3463">
                  <c:v>10.679992675782046</c:v>
                </c:pt>
                <c:pt idx="3464">
                  <c:v>10.839996337891023</c:v>
                </c:pt>
                <c:pt idx="3465">
                  <c:v>10.839996337891023</c:v>
                </c:pt>
                <c:pt idx="3466">
                  <c:v>10.820007324219034</c:v>
                </c:pt>
                <c:pt idx="3467">
                  <c:v>10.709991455079034</c:v>
                </c:pt>
                <c:pt idx="3468">
                  <c:v>10.809997558594034</c:v>
                </c:pt>
                <c:pt idx="3469">
                  <c:v>10.959991455079034</c:v>
                </c:pt>
                <c:pt idx="3470">
                  <c:v>10.779998779297046</c:v>
                </c:pt>
                <c:pt idx="3471">
                  <c:v>10.869995117188012</c:v>
                </c:pt>
                <c:pt idx="3472">
                  <c:v>11.190002441407046</c:v>
                </c:pt>
                <c:pt idx="3473">
                  <c:v>11.089996337891023</c:v>
                </c:pt>
                <c:pt idx="3474">
                  <c:v>10.980010986329034</c:v>
                </c:pt>
                <c:pt idx="3475">
                  <c:v>11.25</c:v>
                </c:pt>
                <c:pt idx="3476">
                  <c:v>11.290008544922046</c:v>
                </c:pt>
                <c:pt idx="3477">
                  <c:v>11.38998413086</c:v>
                </c:pt>
                <c:pt idx="3478">
                  <c:v>11.269989013672046</c:v>
                </c:pt>
                <c:pt idx="3479">
                  <c:v>11.369995117188012</c:v>
                </c:pt>
                <c:pt idx="3480">
                  <c:v>11.209991455079034</c:v>
                </c:pt>
                <c:pt idx="3481">
                  <c:v>10.989990234375</c:v>
                </c:pt>
                <c:pt idx="3482">
                  <c:v>10.929992675782046</c:v>
                </c:pt>
                <c:pt idx="3483">
                  <c:v>10.970001220704034</c:v>
                </c:pt>
                <c:pt idx="3484">
                  <c:v>11.350006103516023</c:v>
                </c:pt>
                <c:pt idx="3485">
                  <c:v>11.570007324219034</c:v>
                </c:pt>
                <c:pt idx="3486">
                  <c:v>11.369995117188012</c:v>
                </c:pt>
                <c:pt idx="3487">
                  <c:v>11.119995117188012</c:v>
                </c:pt>
                <c:pt idx="3488">
                  <c:v>10.989990234375</c:v>
                </c:pt>
                <c:pt idx="3489">
                  <c:v>11.239990234375</c:v>
                </c:pt>
                <c:pt idx="3490">
                  <c:v>11.260009765625</c:v>
                </c:pt>
                <c:pt idx="3491">
                  <c:v>11.16000366211</c:v>
                </c:pt>
                <c:pt idx="3492">
                  <c:v>11.169982910157046</c:v>
                </c:pt>
                <c:pt idx="3493">
                  <c:v>11.239990234375</c:v>
                </c:pt>
                <c:pt idx="3494">
                  <c:v>11.359985351563012</c:v>
                </c:pt>
                <c:pt idx="3495">
                  <c:v>11.440002441407046</c:v>
                </c:pt>
                <c:pt idx="3496">
                  <c:v>11.209991455079034</c:v>
                </c:pt>
                <c:pt idx="3497">
                  <c:v>11.359985351563012</c:v>
                </c:pt>
                <c:pt idx="3498">
                  <c:v>11.679992675782046</c:v>
                </c:pt>
                <c:pt idx="3499">
                  <c:v>11.619995117188012</c:v>
                </c:pt>
                <c:pt idx="3500">
                  <c:v>11.510009765625</c:v>
                </c:pt>
                <c:pt idx="3501">
                  <c:v>11.589996337891023</c:v>
                </c:pt>
                <c:pt idx="3502">
                  <c:v>11.339996337891023</c:v>
                </c:pt>
                <c:pt idx="3503">
                  <c:v>11.380004882813012</c:v>
                </c:pt>
                <c:pt idx="3504">
                  <c:v>11.119995117188012</c:v>
                </c:pt>
                <c:pt idx="3505">
                  <c:v>11.119995117188012</c:v>
                </c:pt>
                <c:pt idx="3506">
                  <c:v>11.380004882813012</c:v>
                </c:pt>
                <c:pt idx="3507">
                  <c:v>11.339996337891023</c:v>
                </c:pt>
                <c:pt idx="3508">
                  <c:v>11.339996337891023</c:v>
                </c:pt>
                <c:pt idx="3509">
                  <c:v>11.380004882813012</c:v>
                </c:pt>
                <c:pt idx="3510">
                  <c:v>11.350006103516023</c:v>
                </c:pt>
                <c:pt idx="3511">
                  <c:v>11.309997558594034</c:v>
                </c:pt>
                <c:pt idx="3512">
                  <c:v>11.41000366211</c:v>
                </c:pt>
                <c:pt idx="3513">
                  <c:v>11.649993896485</c:v>
                </c:pt>
                <c:pt idx="3514">
                  <c:v>11.480010986329034</c:v>
                </c:pt>
                <c:pt idx="3515">
                  <c:v>11.440002441407046</c:v>
                </c:pt>
                <c:pt idx="3516">
                  <c:v>11.809997558594034</c:v>
                </c:pt>
                <c:pt idx="3517">
                  <c:v>11.669982910157046</c:v>
                </c:pt>
                <c:pt idx="3518">
                  <c:v>11.380004882813012</c:v>
                </c:pt>
                <c:pt idx="3519">
                  <c:v>11.260009765625</c:v>
                </c:pt>
                <c:pt idx="3520">
                  <c:v>11.299987792969034</c:v>
                </c:pt>
                <c:pt idx="3521">
                  <c:v>11.5</c:v>
                </c:pt>
                <c:pt idx="3522">
                  <c:v>11.699981689454034</c:v>
                </c:pt>
                <c:pt idx="3523">
                  <c:v>11.699981689454034</c:v>
                </c:pt>
                <c:pt idx="3524">
                  <c:v>11.290008544922046</c:v>
                </c:pt>
                <c:pt idx="3525">
                  <c:v>11.380004882813012</c:v>
                </c:pt>
                <c:pt idx="3526">
                  <c:v>11.399993896485</c:v>
                </c:pt>
                <c:pt idx="3527">
                  <c:v>11.449981689454034</c:v>
                </c:pt>
                <c:pt idx="3528">
                  <c:v>11.449981689454034</c:v>
                </c:pt>
                <c:pt idx="3529">
                  <c:v>11.570007324219034</c:v>
                </c:pt>
                <c:pt idx="3530">
                  <c:v>11.579986572266023</c:v>
                </c:pt>
                <c:pt idx="3531">
                  <c:v>11.690002441407046</c:v>
                </c:pt>
                <c:pt idx="3532">
                  <c:v>11.459991455079034</c:v>
                </c:pt>
                <c:pt idx="3533">
                  <c:v>11.239990234375</c:v>
                </c:pt>
                <c:pt idx="3534">
                  <c:v>11.190002441407046</c:v>
                </c:pt>
                <c:pt idx="3535">
                  <c:v>11.290008544922046</c:v>
                </c:pt>
                <c:pt idx="3536">
                  <c:v>11.359985351563012</c:v>
                </c:pt>
                <c:pt idx="3537">
                  <c:v>11.419982910157046</c:v>
                </c:pt>
                <c:pt idx="3538">
                  <c:v>11.630004882813012</c:v>
                </c:pt>
                <c:pt idx="3539">
                  <c:v>11.839996337891023</c:v>
                </c:pt>
                <c:pt idx="3540">
                  <c:v>11.570007324219034</c:v>
                </c:pt>
                <c:pt idx="3541">
                  <c:v>11.369995117188012</c:v>
                </c:pt>
                <c:pt idx="3542">
                  <c:v>11.190002441407046</c:v>
                </c:pt>
                <c:pt idx="3543">
                  <c:v>11.220001220704034</c:v>
                </c:pt>
                <c:pt idx="3544">
                  <c:v>11.309997558594034</c:v>
                </c:pt>
                <c:pt idx="3545">
                  <c:v>11.380004882813012</c:v>
                </c:pt>
                <c:pt idx="3546">
                  <c:v>11.440002441407046</c:v>
                </c:pt>
                <c:pt idx="3547">
                  <c:v>11.449981689454034</c:v>
                </c:pt>
                <c:pt idx="3548">
                  <c:v>11.399993896485</c:v>
                </c:pt>
                <c:pt idx="3549">
                  <c:v>11.16000366211</c:v>
                </c:pt>
                <c:pt idx="3550">
                  <c:v>11.119995117188012</c:v>
                </c:pt>
                <c:pt idx="3551">
                  <c:v>11.269989013672046</c:v>
                </c:pt>
                <c:pt idx="3552">
                  <c:v>11.239990234375</c:v>
                </c:pt>
                <c:pt idx="3553">
                  <c:v>11.190002441407046</c:v>
                </c:pt>
                <c:pt idx="3554">
                  <c:v>11.16000366211</c:v>
                </c:pt>
                <c:pt idx="3555">
                  <c:v>11.179992675782046</c:v>
                </c:pt>
                <c:pt idx="3556">
                  <c:v>11.25</c:v>
                </c:pt>
                <c:pt idx="3557">
                  <c:v>11.239990234375</c:v>
                </c:pt>
                <c:pt idx="3558">
                  <c:v>11.220001220704034</c:v>
                </c:pt>
                <c:pt idx="3559">
                  <c:v>11.220001220704034</c:v>
                </c:pt>
                <c:pt idx="3560">
                  <c:v>11.25</c:v>
                </c:pt>
                <c:pt idx="3561">
                  <c:v>11.279998779297046</c:v>
                </c:pt>
                <c:pt idx="3562">
                  <c:v>11.329986572266023</c:v>
                </c:pt>
                <c:pt idx="3563">
                  <c:v>11.429992675782046</c:v>
                </c:pt>
                <c:pt idx="3564">
                  <c:v>11.5</c:v>
                </c:pt>
                <c:pt idx="3565">
                  <c:v>11.489990234375</c:v>
                </c:pt>
                <c:pt idx="3566">
                  <c:v>11.350006103516023</c:v>
                </c:pt>
                <c:pt idx="3567">
                  <c:v>11.190002441407046</c:v>
                </c:pt>
                <c:pt idx="3568">
                  <c:v>11</c:v>
                </c:pt>
                <c:pt idx="3569">
                  <c:v>11.079986572266023</c:v>
                </c:pt>
                <c:pt idx="3570">
                  <c:v>11.109985351563012</c:v>
                </c:pt>
                <c:pt idx="3571">
                  <c:v>11.429992675782046</c:v>
                </c:pt>
                <c:pt idx="3572">
                  <c:v>11.230010986329034</c:v>
                </c:pt>
                <c:pt idx="3573">
                  <c:v>11.320007324219034</c:v>
                </c:pt>
                <c:pt idx="3574">
                  <c:v>11.149993896485</c:v>
                </c:pt>
                <c:pt idx="3575">
                  <c:v>11.220001220704034</c:v>
                </c:pt>
                <c:pt idx="3576">
                  <c:v>10.949981689454034</c:v>
                </c:pt>
                <c:pt idx="3577">
                  <c:v>10.91000366211</c:v>
                </c:pt>
                <c:pt idx="3578">
                  <c:v>10.809997558594034</c:v>
                </c:pt>
                <c:pt idx="3579">
                  <c:v>10.769989013672046</c:v>
                </c:pt>
                <c:pt idx="3580">
                  <c:v>10.809997558594034</c:v>
                </c:pt>
                <c:pt idx="3581">
                  <c:v>10.779998779297046</c:v>
                </c:pt>
                <c:pt idx="3582">
                  <c:v>10.799987792969034</c:v>
                </c:pt>
                <c:pt idx="3583">
                  <c:v>10.88998413086</c:v>
                </c:pt>
                <c:pt idx="3584">
                  <c:v>10.850006103516023</c:v>
                </c:pt>
                <c:pt idx="3585">
                  <c:v>10.829986572266023</c:v>
                </c:pt>
                <c:pt idx="3586">
                  <c:v>10.859985351563012</c:v>
                </c:pt>
                <c:pt idx="3587">
                  <c:v>10.970001220704034</c:v>
                </c:pt>
                <c:pt idx="3588">
                  <c:v>10.919982910157046</c:v>
                </c:pt>
                <c:pt idx="3589">
                  <c:v>10.760009765625</c:v>
                </c:pt>
                <c:pt idx="3590">
                  <c:v>10.669982910157046</c:v>
                </c:pt>
                <c:pt idx="3591">
                  <c:v>10.769989013672046</c:v>
                </c:pt>
                <c:pt idx="3592">
                  <c:v>10.739990234375</c:v>
                </c:pt>
                <c:pt idx="3593">
                  <c:v>10.899993896485</c:v>
                </c:pt>
                <c:pt idx="3594">
                  <c:v>11.010009765625</c:v>
                </c:pt>
                <c:pt idx="3595">
                  <c:v>10.799987792969034</c:v>
                </c:pt>
                <c:pt idx="3596">
                  <c:v>10.669982910157046</c:v>
                </c:pt>
                <c:pt idx="3597">
                  <c:v>10.540008544922046</c:v>
                </c:pt>
                <c:pt idx="3598">
                  <c:v>10.529998779297046</c:v>
                </c:pt>
                <c:pt idx="3599">
                  <c:v>10.760009765625</c:v>
                </c:pt>
                <c:pt idx="3600">
                  <c:v>10.919982910157046</c:v>
                </c:pt>
                <c:pt idx="3601">
                  <c:v>10.949981689454034</c:v>
                </c:pt>
                <c:pt idx="3602">
                  <c:v>10.91000366211</c:v>
                </c:pt>
                <c:pt idx="3603">
                  <c:v>10.989990234375</c:v>
                </c:pt>
                <c:pt idx="3604">
                  <c:v>10.970001220704034</c:v>
                </c:pt>
                <c:pt idx="3605">
                  <c:v>11</c:v>
                </c:pt>
                <c:pt idx="3606">
                  <c:v>10.980010986329034</c:v>
                </c:pt>
                <c:pt idx="3607">
                  <c:v>11.109985351563012</c:v>
                </c:pt>
                <c:pt idx="3608">
                  <c:v>11.16000366211</c:v>
                </c:pt>
                <c:pt idx="3609">
                  <c:v>10.850006103516023</c:v>
                </c:pt>
                <c:pt idx="3610">
                  <c:v>10.730010986329034</c:v>
                </c:pt>
                <c:pt idx="3611">
                  <c:v>10.600006103516023</c:v>
                </c:pt>
                <c:pt idx="3612">
                  <c:v>10.579986572266023</c:v>
                </c:pt>
                <c:pt idx="3613">
                  <c:v>10.809997558594034</c:v>
                </c:pt>
                <c:pt idx="3614">
                  <c:v>10.829986572266023</c:v>
                </c:pt>
                <c:pt idx="3615">
                  <c:v>10.88998413086</c:v>
                </c:pt>
                <c:pt idx="3616">
                  <c:v>10.829986572266023</c:v>
                </c:pt>
                <c:pt idx="3617">
                  <c:v>11.040008544922046</c:v>
                </c:pt>
                <c:pt idx="3618">
                  <c:v>11.029998779297046</c:v>
                </c:pt>
                <c:pt idx="3619">
                  <c:v>10.619995117188012</c:v>
                </c:pt>
                <c:pt idx="3620">
                  <c:v>10.850006103516023</c:v>
                </c:pt>
                <c:pt idx="3621">
                  <c:v>10.649993896485</c:v>
                </c:pt>
                <c:pt idx="3622">
                  <c:v>10.570007324219034</c:v>
                </c:pt>
                <c:pt idx="3623">
                  <c:v>10.350006103516023</c:v>
                </c:pt>
                <c:pt idx="3624">
                  <c:v>10.299987792969034</c:v>
                </c:pt>
                <c:pt idx="3625">
                  <c:v>10.190002441407046</c:v>
                </c:pt>
                <c:pt idx="3626">
                  <c:v>10.480010986329034</c:v>
                </c:pt>
                <c:pt idx="3627">
                  <c:v>10.519989013672046</c:v>
                </c:pt>
                <c:pt idx="3628">
                  <c:v>10.359985351563012</c:v>
                </c:pt>
                <c:pt idx="3629">
                  <c:v>10.279998779297046</c:v>
                </c:pt>
                <c:pt idx="3630">
                  <c:v>10.169982910157046</c:v>
                </c:pt>
                <c:pt idx="3631">
                  <c:v>10.320007324219034</c:v>
                </c:pt>
                <c:pt idx="3632">
                  <c:v>10.419982910157046</c:v>
                </c:pt>
                <c:pt idx="3633">
                  <c:v>10.369995117188012</c:v>
                </c:pt>
                <c:pt idx="3634">
                  <c:v>10.38998413086</c:v>
                </c:pt>
                <c:pt idx="3635">
                  <c:v>10.269989013672046</c:v>
                </c:pt>
                <c:pt idx="3636">
                  <c:v>10.41000366211</c:v>
                </c:pt>
                <c:pt idx="3637">
                  <c:v>10.480010986329034</c:v>
                </c:pt>
                <c:pt idx="3638">
                  <c:v>10.559997558594034</c:v>
                </c:pt>
                <c:pt idx="3639">
                  <c:v>10.690002441407046</c:v>
                </c:pt>
                <c:pt idx="3640">
                  <c:v>10.779998779297046</c:v>
                </c:pt>
                <c:pt idx="3641">
                  <c:v>10.820007324219034</c:v>
                </c:pt>
                <c:pt idx="3642">
                  <c:v>10.91000366211</c:v>
                </c:pt>
                <c:pt idx="3643">
                  <c:v>10.529998779297046</c:v>
                </c:pt>
                <c:pt idx="3644">
                  <c:v>10.220001220704034</c:v>
                </c:pt>
                <c:pt idx="3645">
                  <c:v>10.040008544922046</c:v>
                </c:pt>
                <c:pt idx="3646">
                  <c:v>10.119995117188012</c:v>
                </c:pt>
                <c:pt idx="3647">
                  <c:v>10.029998779297046</c:v>
                </c:pt>
                <c:pt idx="3648">
                  <c:v>10.459991455079034</c:v>
                </c:pt>
                <c:pt idx="3649">
                  <c:v>10.010009765625</c:v>
                </c:pt>
                <c:pt idx="3650">
                  <c:v>10.290008544922046</c:v>
                </c:pt>
                <c:pt idx="3651">
                  <c:v>10.260009765625</c:v>
                </c:pt>
                <c:pt idx="3652">
                  <c:v>9.9400024414070458</c:v>
                </c:pt>
                <c:pt idx="3653">
                  <c:v>10.299987792969034</c:v>
                </c:pt>
                <c:pt idx="3654">
                  <c:v>10.63998413086</c:v>
                </c:pt>
                <c:pt idx="3655">
                  <c:v>10.419982910157046</c:v>
                </c:pt>
                <c:pt idx="3656">
                  <c:v>10.119995117188012</c:v>
                </c:pt>
                <c:pt idx="3657">
                  <c:v>10.130004882813012</c:v>
                </c:pt>
                <c:pt idx="3658">
                  <c:v>10.169982910157046</c:v>
                </c:pt>
                <c:pt idx="3659">
                  <c:v>10.029998779297046</c:v>
                </c:pt>
                <c:pt idx="3660">
                  <c:v>9.8999938964850003</c:v>
                </c:pt>
                <c:pt idx="3661">
                  <c:v>10.089996337891023</c:v>
                </c:pt>
                <c:pt idx="3662">
                  <c:v>10.559997558594034</c:v>
                </c:pt>
                <c:pt idx="3663">
                  <c:v>10.449981689454034</c:v>
                </c:pt>
                <c:pt idx="3664">
                  <c:v>10.119995117188012</c:v>
                </c:pt>
                <c:pt idx="3665">
                  <c:v>10.519989013672046</c:v>
                </c:pt>
                <c:pt idx="3666">
                  <c:v>10.609985351563012</c:v>
                </c:pt>
                <c:pt idx="3667">
                  <c:v>10.779998779297046</c:v>
                </c:pt>
                <c:pt idx="3668">
                  <c:v>10.470001220704034</c:v>
                </c:pt>
                <c:pt idx="3669">
                  <c:v>10.199981689454034</c:v>
                </c:pt>
                <c:pt idx="3670">
                  <c:v>10.380004882813012</c:v>
                </c:pt>
                <c:pt idx="3671">
                  <c:v>10.239990234375</c:v>
                </c:pt>
                <c:pt idx="3672">
                  <c:v>9.9700012207040345</c:v>
                </c:pt>
                <c:pt idx="3673">
                  <c:v>9.739990234375</c:v>
                </c:pt>
                <c:pt idx="3674">
                  <c:v>9.6900024414070458</c:v>
                </c:pt>
                <c:pt idx="3675">
                  <c:v>9.8200073242190342</c:v>
                </c:pt>
                <c:pt idx="3676">
                  <c:v>9.7300109863290345</c:v>
                </c:pt>
                <c:pt idx="3677">
                  <c:v>9.7999877929690342</c:v>
                </c:pt>
                <c:pt idx="3678">
                  <c:v>9.7799987792970455</c:v>
                </c:pt>
                <c:pt idx="3679">
                  <c:v>10.149993896485</c:v>
                </c:pt>
                <c:pt idx="3680">
                  <c:v>10.309997558594034</c:v>
                </c:pt>
                <c:pt idx="3681">
                  <c:v>10.070007324219034</c:v>
                </c:pt>
                <c:pt idx="3682">
                  <c:v>10.720001220704034</c:v>
                </c:pt>
                <c:pt idx="3683">
                  <c:v>10.399993896485</c:v>
                </c:pt>
                <c:pt idx="3684">
                  <c:v>9.9400024414070458</c:v>
                </c:pt>
                <c:pt idx="3685">
                  <c:v>10.059997558594034</c:v>
                </c:pt>
                <c:pt idx="3686">
                  <c:v>10.329986572266023</c:v>
                </c:pt>
                <c:pt idx="3687">
                  <c:v>10.169982910157046</c:v>
                </c:pt>
                <c:pt idx="3688">
                  <c:v>10.470001220704034</c:v>
                </c:pt>
                <c:pt idx="3689">
                  <c:v>10.199981689454034</c:v>
                </c:pt>
                <c:pt idx="3690">
                  <c:v>10.510009765625</c:v>
                </c:pt>
                <c:pt idx="3691">
                  <c:v>10.600006103516023</c:v>
                </c:pt>
                <c:pt idx="3692">
                  <c:v>10.149993896485</c:v>
                </c:pt>
                <c:pt idx="3693">
                  <c:v>10.470001220704034</c:v>
                </c:pt>
                <c:pt idx="3694">
                  <c:v>9.9700012207040345</c:v>
                </c:pt>
                <c:pt idx="3695">
                  <c:v>9.4599914550790345</c:v>
                </c:pt>
                <c:pt idx="3696">
                  <c:v>10.040008544922046</c:v>
                </c:pt>
                <c:pt idx="3697">
                  <c:v>9.989990234375</c:v>
                </c:pt>
                <c:pt idx="3698">
                  <c:v>9.8500061035160229</c:v>
                </c:pt>
                <c:pt idx="3699">
                  <c:v>9.6199951171880116</c:v>
                </c:pt>
                <c:pt idx="3700">
                  <c:v>9.1900024414070458</c:v>
                </c:pt>
                <c:pt idx="3701">
                  <c:v>9.260009765625</c:v>
                </c:pt>
                <c:pt idx="3702">
                  <c:v>9.4599914550790345</c:v>
                </c:pt>
                <c:pt idx="3703">
                  <c:v>9.8699951171880116</c:v>
                </c:pt>
                <c:pt idx="3704">
                  <c:v>10.369995117188012</c:v>
                </c:pt>
                <c:pt idx="3705">
                  <c:v>10.739990234375</c:v>
                </c:pt>
                <c:pt idx="3706">
                  <c:v>10.510009765625</c:v>
                </c:pt>
                <c:pt idx="3707">
                  <c:v>10.16000366211</c:v>
                </c:pt>
                <c:pt idx="3708">
                  <c:v>9.6900024414070458</c:v>
                </c:pt>
                <c:pt idx="3709">
                  <c:v>9.4100036621100003</c:v>
                </c:pt>
                <c:pt idx="3710">
                  <c:v>9.3699951171880116</c:v>
                </c:pt>
                <c:pt idx="3711">
                  <c:v>9.5</c:v>
                </c:pt>
                <c:pt idx="3712">
                  <c:v>9.2900085449220455</c:v>
                </c:pt>
                <c:pt idx="3713">
                  <c:v>9.5</c:v>
                </c:pt>
                <c:pt idx="3714">
                  <c:v>9.7300109863290345</c:v>
                </c:pt>
                <c:pt idx="3715">
                  <c:v>9.4199829101570458</c:v>
                </c:pt>
                <c:pt idx="3716">
                  <c:v>9.5299987792970455</c:v>
                </c:pt>
                <c:pt idx="3717">
                  <c:v>9.4599914550790345</c:v>
                </c:pt>
                <c:pt idx="3718">
                  <c:v>9.489990234375</c:v>
                </c:pt>
                <c:pt idx="3719">
                  <c:v>9.3200073242190342</c:v>
                </c:pt>
                <c:pt idx="3720">
                  <c:v>9.010009765625</c:v>
                </c:pt>
                <c:pt idx="3721">
                  <c:v>9.0599975585940342</c:v>
                </c:pt>
                <c:pt idx="3722">
                  <c:v>9.3500061035160229</c:v>
                </c:pt>
                <c:pt idx="3723">
                  <c:v>9.6099853515630116</c:v>
                </c:pt>
                <c:pt idx="3724">
                  <c:v>9.3899841308600003</c:v>
                </c:pt>
                <c:pt idx="3725">
                  <c:v>9.3099975585940342</c:v>
                </c:pt>
                <c:pt idx="3726">
                  <c:v>9.5799865722660229</c:v>
                </c:pt>
                <c:pt idx="3727">
                  <c:v>10.089996337891023</c:v>
                </c:pt>
                <c:pt idx="3728">
                  <c:v>9.7799987792970455</c:v>
                </c:pt>
                <c:pt idx="3729">
                  <c:v>9.3099975585940342</c:v>
                </c:pt>
                <c:pt idx="3730">
                  <c:v>9.8899841308600003</c:v>
                </c:pt>
                <c:pt idx="3731">
                  <c:v>9.4599914550790345</c:v>
                </c:pt>
                <c:pt idx="3732">
                  <c:v>9.9499816894540345</c:v>
                </c:pt>
                <c:pt idx="3733">
                  <c:v>9.4400024414070458</c:v>
                </c:pt>
                <c:pt idx="3734">
                  <c:v>9.3200073242190342</c:v>
                </c:pt>
                <c:pt idx="3735">
                  <c:v>9.1699829101570458</c:v>
                </c:pt>
                <c:pt idx="3736">
                  <c:v>9.2200012207040345</c:v>
                </c:pt>
                <c:pt idx="3737">
                  <c:v>9.4199829101570458</c:v>
                </c:pt>
                <c:pt idx="3738">
                  <c:v>9.6799926757820458</c:v>
                </c:pt>
                <c:pt idx="3739">
                  <c:v>10.209991455079034</c:v>
                </c:pt>
                <c:pt idx="3740">
                  <c:v>9.4499816894540345</c:v>
                </c:pt>
                <c:pt idx="3741">
                  <c:v>10.809997558594034</c:v>
                </c:pt>
                <c:pt idx="3742">
                  <c:v>10.230010986329034</c:v>
                </c:pt>
                <c:pt idx="3743">
                  <c:v>9.9599914550790345</c:v>
                </c:pt>
                <c:pt idx="3744">
                  <c:v>9.239990234375</c:v>
                </c:pt>
                <c:pt idx="3745">
                  <c:v>9.6300048828130116</c:v>
                </c:pt>
                <c:pt idx="3746">
                  <c:v>9.5299987792970455</c:v>
                </c:pt>
                <c:pt idx="3747">
                  <c:v>9.8099975585940342</c:v>
                </c:pt>
                <c:pt idx="3748">
                  <c:v>9.9100036621100003</c:v>
                </c:pt>
                <c:pt idx="3749">
                  <c:v>10.399993896485</c:v>
                </c:pt>
                <c:pt idx="3750">
                  <c:v>9.6999816894540345</c:v>
                </c:pt>
                <c:pt idx="3751">
                  <c:v>9.75</c:v>
                </c:pt>
                <c:pt idx="3752">
                  <c:v>9.2799987792970455</c:v>
                </c:pt>
                <c:pt idx="3753">
                  <c:v>9.6999816894540345</c:v>
                </c:pt>
                <c:pt idx="3754">
                  <c:v>9.6999816894540345</c:v>
                </c:pt>
                <c:pt idx="3755">
                  <c:v>9.5799865722660229</c:v>
                </c:pt>
                <c:pt idx="3756">
                  <c:v>9.9199829101570458</c:v>
                </c:pt>
                <c:pt idx="3757">
                  <c:v>10.089996337891023</c:v>
                </c:pt>
                <c:pt idx="3758">
                  <c:v>9.75</c:v>
                </c:pt>
                <c:pt idx="3759">
                  <c:v>10.029998779297046</c:v>
                </c:pt>
                <c:pt idx="3760">
                  <c:v>9.75</c:v>
                </c:pt>
                <c:pt idx="3761">
                  <c:v>9.1600036621100003</c:v>
                </c:pt>
                <c:pt idx="3762">
                  <c:v>9.1499938964850003</c:v>
                </c:pt>
                <c:pt idx="3763">
                  <c:v>9.3699951171880116</c:v>
                </c:pt>
                <c:pt idx="3764">
                  <c:v>9.1999816894540345</c:v>
                </c:pt>
                <c:pt idx="3765">
                  <c:v>9.4199829101570458</c:v>
                </c:pt>
                <c:pt idx="3766">
                  <c:v>9.0700073242190342</c:v>
                </c:pt>
                <c:pt idx="3767">
                  <c:v>9.0299987792970455</c:v>
                </c:pt>
                <c:pt idx="3768">
                  <c:v>9.1799926757820458</c:v>
                </c:pt>
                <c:pt idx="3769">
                  <c:v>9.5299987792970455</c:v>
                </c:pt>
                <c:pt idx="3770">
                  <c:v>9.9700012207040345</c:v>
                </c:pt>
                <c:pt idx="3771">
                  <c:v>9.8399963378910229</c:v>
                </c:pt>
                <c:pt idx="3772">
                  <c:v>9.3899841308600003</c:v>
                </c:pt>
                <c:pt idx="3773">
                  <c:v>9.8200073242190342</c:v>
                </c:pt>
                <c:pt idx="3774">
                  <c:v>9.260009765625</c:v>
                </c:pt>
                <c:pt idx="3775">
                  <c:v>8.8999938964850003</c:v>
                </c:pt>
                <c:pt idx="3776">
                  <c:v>9.2300109863290345</c:v>
                </c:pt>
                <c:pt idx="3777">
                  <c:v>9.4599914550790345</c:v>
                </c:pt>
                <c:pt idx="3778">
                  <c:v>9.6199951171880116</c:v>
                </c:pt>
                <c:pt idx="3779">
                  <c:v>10.519989013672046</c:v>
                </c:pt>
                <c:pt idx="3780">
                  <c:v>9.8099975585940342</c:v>
                </c:pt>
                <c:pt idx="3781">
                  <c:v>10.089996337891023</c:v>
                </c:pt>
                <c:pt idx="3782">
                  <c:v>9.4700012207040345</c:v>
                </c:pt>
                <c:pt idx="3783">
                  <c:v>9.5400085449220455</c:v>
                </c:pt>
                <c:pt idx="3784">
                  <c:v>10.16000366211</c:v>
                </c:pt>
                <c:pt idx="3785">
                  <c:v>9.6499938964850003</c:v>
                </c:pt>
                <c:pt idx="3786">
                  <c:v>9.5199890136720455</c:v>
                </c:pt>
                <c:pt idx="3787">
                  <c:v>9.5700073242190342</c:v>
                </c:pt>
                <c:pt idx="3788">
                  <c:v>9.3299865722660229</c:v>
                </c:pt>
                <c:pt idx="3789">
                  <c:v>9.260009765625</c:v>
                </c:pt>
                <c:pt idx="3790">
                  <c:v>9.4499816894540345</c:v>
                </c:pt>
                <c:pt idx="3791">
                  <c:v>9.5700073242190342</c:v>
                </c:pt>
                <c:pt idx="3792">
                  <c:v>9.7300109863290345</c:v>
                </c:pt>
                <c:pt idx="3793">
                  <c:v>9.7799987792970455</c:v>
                </c:pt>
                <c:pt idx="3794">
                  <c:v>9.6900024414070458</c:v>
                </c:pt>
                <c:pt idx="3795">
                  <c:v>9.6499938964850003</c:v>
                </c:pt>
                <c:pt idx="3796">
                  <c:v>9.9599914550790345</c:v>
                </c:pt>
                <c:pt idx="3797">
                  <c:v>9.9299926757820458</c:v>
                </c:pt>
                <c:pt idx="3798">
                  <c:v>9.6099853515630116</c:v>
                </c:pt>
                <c:pt idx="3799">
                  <c:v>9.9400024414070458</c:v>
                </c:pt>
                <c:pt idx="3800">
                  <c:v>10.089996337891023</c:v>
                </c:pt>
                <c:pt idx="3801">
                  <c:v>9.9700012207040345</c:v>
                </c:pt>
                <c:pt idx="3802">
                  <c:v>9.8699951171880116</c:v>
                </c:pt>
                <c:pt idx="3803">
                  <c:v>9.9400024414070458</c:v>
                </c:pt>
                <c:pt idx="3804">
                  <c:v>10.339996337891023</c:v>
                </c:pt>
                <c:pt idx="3805">
                  <c:v>10.169982910157046</c:v>
                </c:pt>
                <c:pt idx="3806">
                  <c:v>9.5599975585940342</c:v>
                </c:pt>
                <c:pt idx="3807">
                  <c:v>9.1199951171880116</c:v>
                </c:pt>
                <c:pt idx="3808">
                  <c:v>9.3299865722660229</c:v>
                </c:pt>
                <c:pt idx="3809">
                  <c:v>9.5799865722660229</c:v>
                </c:pt>
                <c:pt idx="3810">
                  <c:v>9.8200073242190342</c:v>
                </c:pt>
                <c:pt idx="3811">
                  <c:v>10.119995117188012</c:v>
                </c:pt>
                <c:pt idx="3812">
                  <c:v>10.380004882813012</c:v>
                </c:pt>
                <c:pt idx="3813">
                  <c:v>10.130004882813012</c:v>
                </c:pt>
                <c:pt idx="3814">
                  <c:v>10.059997558594034</c:v>
                </c:pt>
                <c:pt idx="3815">
                  <c:v>10.149993896485</c:v>
                </c:pt>
                <c:pt idx="3816">
                  <c:v>10.109985351563012</c:v>
                </c:pt>
                <c:pt idx="3817">
                  <c:v>10.100006103516023</c:v>
                </c:pt>
                <c:pt idx="3818">
                  <c:v>9.9199829101570458</c:v>
                </c:pt>
                <c:pt idx="3819">
                  <c:v>10</c:v>
                </c:pt>
                <c:pt idx="3820">
                  <c:v>9.7699890136720455</c:v>
                </c:pt>
                <c:pt idx="3821">
                  <c:v>9.8099975585940342</c:v>
                </c:pt>
                <c:pt idx="3822">
                  <c:v>9.8099975585940342</c:v>
                </c:pt>
                <c:pt idx="3823">
                  <c:v>10</c:v>
                </c:pt>
                <c:pt idx="3824">
                  <c:v>10.230010986329034</c:v>
                </c:pt>
                <c:pt idx="3825">
                  <c:v>10.100006103516023</c:v>
                </c:pt>
                <c:pt idx="3826">
                  <c:v>9.989990234375</c:v>
                </c:pt>
                <c:pt idx="3827">
                  <c:v>10.029998779297046</c:v>
                </c:pt>
                <c:pt idx="3828">
                  <c:v>10.149993896485</c:v>
                </c:pt>
                <c:pt idx="3829">
                  <c:v>10.13998413086</c:v>
                </c:pt>
                <c:pt idx="3830">
                  <c:v>9.9800109863290345</c:v>
                </c:pt>
                <c:pt idx="3831">
                  <c:v>10.070007324219034</c:v>
                </c:pt>
                <c:pt idx="3832">
                  <c:v>10.089996337891023</c:v>
                </c:pt>
                <c:pt idx="3833">
                  <c:v>10.079986572266023</c:v>
                </c:pt>
                <c:pt idx="3834">
                  <c:v>10.220001220704034</c:v>
                </c:pt>
                <c:pt idx="3835">
                  <c:v>10.260009765625</c:v>
                </c:pt>
                <c:pt idx="3836">
                  <c:v>10.309997558594034</c:v>
                </c:pt>
                <c:pt idx="3837">
                  <c:v>10.320007324219034</c:v>
                </c:pt>
                <c:pt idx="3838">
                  <c:v>10.369995117188012</c:v>
                </c:pt>
                <c:pt idx="3839">
                  <c:v>10.369995117188012</c:v>
                </c:pt>
                <c:pt idx="3840">
                  <c:v>10.429992675782046</c:v>
                </c:pt>
                <c:pt idx="3841">
                  <c:v>10.470001220704034</c:v>
                </c:pt>
                <c:pt idx="3842">
                  <c:v>10.510009765625</c:v>
                </c:pt>
                <c:pt idx="3843">
                  <c:v>10.269989013672046</c:v>
                </c:pt>
                <c:pt idx="3844">
                  <c:v>10.329986572266023</c:v>
                </c:pt>
                <c:pt idx="3845">
                  <c:v>10.419982910157046</c:v>
                </c:pt>
                <c:pt idx="3846">
                  <c:v>9.8099975585940342</c:v>
                </c:pt>
                <c:pt idx="3847">
                  <c:v>10.75</c:v>
                </c:pt>
                <c:pt idx="3848">
                  <c:v>10.88998413086</c:v>
                </c:pt>
                <c:pt idx="3849">
                  <c:v>10.899993896485</c:v>
                </c:pt>
                <c:pt idx="3850">
                  <c:v>10.91000366211</c:v>
                </c:pt>
                <c:pt idx="3851">
                  <c:v>10.839996337891023</c:v>
                </c:pt>
                <c:pt idx="3852">
                  <c:v>10.929992675782046</c:v>
                </c:pt>
                <c:pt idx="3853">
                  <c:v>10.669982910157046</c:v>
                </c:pt>
                <c:pt idx="3854">
                  <c:v>10.589996337891023</c:v>
                </c:pt>
                <c:pt idx="3855">
                  <c:v>10.769989013672046</c:v>
                </c:pt>
                <c:pt idx="3856">
                  <c:v>10.760009765625</c:v>
                </c:pt>
                <c:pt idx="3857">
                  <c:v>10.899993896485</c:v>
                </c:pt>
                <c:pt idx="3858">
                  <c:v>10.720001220704034</c:v>
                </c:pt>
                <c:pt idx="3859">
                  <c:v>11.049987792969034</c:v>
                </c:pt>
                <c:pt idx="3860">
                  <c:v>10.820007324219034</c:v>
                </c:pt>
                <c:pt idx="3861">
                  <c:v>10.989990234375</c:v>
                </c:pt>
                <c:pt idx="3862">
                  <c:v>10.589996337891023</c:v>
                </c:pt>
                <c:pt idx="3863">
                  <c:v>10.690002441407046</c:v>
                </c:pt>
                <c:pt idx="3864">
                  <c:v>10.859985351563012</c:v>
                </c:pt>
                <c:pt idx="3865">
                  <c:v>10.949981689454034</c:v>
                </c:pt>
                <c:pt idx="3866">
                  <c:v>10.929992675782046</c:v>
                </c:pt>
                <c:pt idx="3867">
                  <c:v>11.130004882813012</c:v>
                </c:pt>
                <c:pt idx="3868">
                  <c:v>10.980010986329034</c:v>
                </c:pt>
                <c:pt idx="3869">
                  <c:v>10.839996337891023</c:v>
                </c:pt>
                <c:pt idx="3870">
                  <c:v>10.940002441407046</c:v>
                </c:pt>
                <c:pt idx="3871">
                  <c:v>11.100006103516023</c:v>
                </c:pt>
                <c:pt idx="3872">
                  <c:v>11.199981689454034</c:v>
                </c:pt>
                <c:pt idx="3873">
                  <c:v>11.169982910157046</c:v>
                </c:pt>
                <c:pt idx="3874">
                  <c:v>10.809997558594034</c:v>
                </c:pt>
                <c:pt idx="3875">
                  <c:v>11.070007324219034</c:v>
                </c:pt>
                <c:pt idx="3876">
                  <c:v>11.149993896485</c:v>
                </c:pt>
                <c:pt idx="3877">
                  <c:v>11.089996337891023</c:v>
                </c:pt>
                <c:pt idx="3878">
                  <c:v>11.059997558594034</c:v>
                </c:pt>
                <c:pt idx="3879">
                  <c:v>10.899993896485</c:v>
                </c:pt>
                <c:pt idx="3880">
                  <c:v>11.070007324219034</c:v>
                </c:pt>
                <c:pt idx="3881">
                  <c:v>11.279998779297046</c:v>
                </c:pt>
                <c:pt idx="3882">
                  <c:v>11.41000366211</c:v>
                </c:pt>
                <c:pt idx="3883">
                  <c:v>11.459991455079034</c:v>
                </c:pt>
                <c:pt idx="3884">
                  <c:v>11.359985351563012</c:v>
                </c:pt>
                <c:pt idx="3885">
                  <c:v>11.339996337891023</c:v>
                </c:pt>
                <c:pt idx="3886">
                  <c:v>11.480010986329034</c:v>
                </c:pt>
                <c:pt idx="3887">
                  <c:v>11.380004882813012</c:v>
                </c:pt>
                <c:pt idx="3888">
                  <c:v>11.290008544922046</c:v>
                </c:pt>
                <c:pt idx="3889">
                  <c:v>11.380004882813012</c:v>
                </c:pt>
                <c:pt idx="3890">
                  <c:v>11.38998413086</c:v>
                </c:pt>
                <c:pt idx="3891">
                  <c:v>11.399993896485</c:v>
                </c:pt>
                <c:pt idx="3892">
                  <c:v>11.549987792969034</c:v>
                </c:pt>
                <c:pt idx="3893">
                  <c:v>11.570007324219034</c:v>
                </c:pt>
                <c:pt idx="3894">
                  <c:v>11.519989013672046</c:v>
                </c:pt>
                <c:pt idx="3895">
                  <c:v>11.669982910157046</c:v>
                </c:pt>
                <c:pt idx="3896">
                  <c:v>11.619995117188012</c:v>
                </c:pt>
                <c:pt idx="3897">
                  <c:v>11.350006103516023</c:v>
                </c:pt>
                <c:pt idx="3898">
                  <c:v>11.290008544922046</c:v>
                </c:pt>
                <c:pt idx="3899">
                  <c:v>11.669982910157046</c:v>
                </c:pt>
                <c:pt idx="3900">
                  <c:v>11.470001220704034</c:v>
                </c:pt>
                <c:pt idx="3901">
                  <c:v>11.760009765625</c:v>
                </c:pt>
                <c:pt idx="3902">
                  <c:v>11.790008544922046</c:v>
                </c:pt>
                <c:pt idx="3903">
                  <c:v>11.699981689454034</c:v>
                </c:pt>
                <c:pt idx="3904">
                  <c:v>11.339996337891023</c:v>
                </c:pt>
                <c:pt idx="3905">
                  <c:v>11.519989013672046</c:v>
                </c:pt>
                <c:pt idx="3906">
                  <c:v>11.699981689454034</c:v>
                </c:pt>
                <c:pt idx="3907">
                  <c:v>11.5</c:v>
                </c:pt>
                <c:pt idx="3908">
                  <c:v>11.38998413086</c:v>
                </c:pt>
                <c:pt idx="3909">
                  <c:v>11.25</c:v>
                </c:pt>
                <c:pt idx="3910">
                  <c:v>11.320007324219034</c:v>
                </c:pt>
                <c:pt idx="3911">
                  <c:v>11.329986572266023</c:v>
                </c:pt>
                <c:pt idx="3912">
                  <c:v>11.269989013672046</c:v>
                </c:pt>
                <c:pt idx="3913">
                  <c:v>11.269989013672046</c:v>
                </c:pt>
                <c:pt idx="3914">
                  <c:v>11.339996337891023</c:v>
                </c:pt>
                <c:pt idx="3915">
                  <c:v>11.480010986329034</c:v>
                </c:pt>
                <c:pt idx="3916">
                  <c:v>11.709991455079034</c:v>
                </c:pt>
                <c:pt idx="3917">
                  <c:v>11.579986572266023</c:v>
                </c:pt>
                <c:pt idx="3918">
                  <c:v>11.489990234375</c:v>
                </c:pt>
                <c:pt idx="3919">
                  <c:v>11.399993896485</c:v>
                </c:pt>
                <c:pt idx="3920">
                  <c:v>11.5</c:v>
                </c:pt>
                <c:pt idx="3921">
                  <c:v>11.380004882813012</c:v>
                </c:pt>
                <c:pt idx="3922">
                  <c:v>11.130004882813012</c:v>
                </c:pt>
                <c:pt idx="3923">
                  <c:v>11.149993896485</c:v>
                </c:pt>
                <c:pt idx="3924">
                  <c:v>11.290008544922046</c:v>
                </c:pt>
                <c:pt idx="3925">
                  <c:v>11.329986572266023</c:v>
                </c:pt>
                <c:pt idx="3926">
                  <c:v>11.359985351563012</c:v>
                </c:pt>
                <c:pt idx="3927">
                  <c:v>11.279998779297046</c:v>
                </c:pt>
                <c:pt idx="3928">
                  <c:v>11.299987792969034</c:v>
                </c:pt>
                <c:pt idx="3929">
                  <c:v>11.399993896485</c:v>
                </c:pt>
                <c:pt idx="3930">
                  <c:v>11.320007324219034</c:v>
                </c:pt>
                <c:pt idx="3931">
                  <c:v>11.339996337891023</c:v>
                </c:pt>
                <c:pt idx="3932">
                  <c:v>11.299987792969034</c:v>
                </c:pt>
                <c:pt idx="3933">
                  <c:v>11.5</c:v>
                </c:pt>
                <c:pt idx="3934">
                  <c:v>11.470001220704034</c:v>
                </c:pt>
                <c:pt idx="3935">
                  <c:v>11.419982910157046</c:v>
                </c:pt>
                <c:pt idx="3936">
                  <c:v>11.339996337891023</c:v>
                </c:pt>
                <c:pt idx="3937">
                  <c:v>11.359985351563012</c:v>
                </c:pt>
                <c:pt idx="3938">
                  <c:v>11.459991455079034</c:v>
                </c:pt>
                <c:pt idx="3939">
                  <c:v>11.489990234375</c:v>
                </c:pt>
                <c:pt idx="3940">
                  <c:v>11.480010986329034</c:v>
                </c:pt>
                <c:pt idx="3941">
                  <c:v>11.419982910157046</c:v>
                </c:pt>
                <c:pt idx="3942">
                  <c:v>11.459991455079034</c:v>
                </c:pt>
                <c:pt idx="3943">
                  <c:v>11.630004882813012</c:v>
                </c:pt>
                <c:pt idx="3944">
                  <c:v>11.510009765625</c:v>
                </c:pt>
                <c:pt idx="3945">
                  <c:v>11.209991455079034</c:v>
                </c:pt>
                <c:pt idx="3946">
                  <c:v>11.149993896485</c:v>
                </c:pt>
                <c:pt idx="3947">
                  <c:v>11.369995117188012</c:v>
                </c:pt>
                <c:pt idx="3948">
                  <c:v>11.230010986329034</c:v>
                </c:pt>
                <c:pt idx="3949">
                  <c:v>11.309997558594034</c:v>
                </c:pt>
                <c:pt idx="3950">
                  <c:v>11.329986572266023</c:v>
                </c:pt>
                <c:pt idx="3951">
                  <c:v>11.25</c:v>
                </c:pt>
                <c:pt idx="3952">
                  <c:v>11.290008544922046</c:v>
                </c:pt>
                <c:pt idx="3953">
                  <c:v>11.459991455079034</c:v>
                </c:pt>
                <c:pt idx="3954">
                  <c:v>11.589996337891023</c:v>
                </c:pt>
                <c:pt idx="3955">
                  <c:v>11.669982910157046</c:v>
                </c:pt>
                <c:pt idx="3956">
                  <c:v>11.649993896485</c:v>
                </c:pt>
                <c:pt idx="3957">
                  <c:v>11.5</c:v>
                </c:pt>
                <c:pt idx="3958">
                  <c:v>11.13998413086</c:v>
                </c:pt>
                <c:pt idx="3959">
                  <c:v>11.13998413086</c:v>
                </c:pt>
                <c:pt idx="3960">
                  <c:v>11.480010986329034</c:v>
                </c:pt>
                <c:pt idx="3961">
                  <c:v>11.149993896485</c:v>
                </c:pt>
                <c:pt idx="3962">
                  <c:v>10.980010986329034</c:v>
                </c:pt>
                <c:pt idx="3963">
                  <c:v>10.970001220704034</c:v>
                </c:pt>
                <c:pt idx="3964">
                  <c:v>11.130004882813012</c:v>
                </c:pt>
                <c:pt idx="3965">
                  <c:v>11.230010986329034</c:v>
                </c:pt>
                <c:pt idx="3966">
                  <c:v>11.339996337891023</c:v>
                </c:pt>
                <c:pt idx="3967">
                  <c:v>11.290008544922046</c:v>
                </c:pt>
                <c:pt idx="3968">
                  <c:v>11.16000366211</c:v>
                </c:pt>
                <c:pt idx="3969">
                  <c:v>11.209991455079034</c:v>
                </c:pt>
                <c:pt idx="3970">
                  <c:v>11.419982910157046</c:v>
                </c:pt>
                <c:pt idx="3971">
                  <c:v>11.290008544922046</c:v>
                </c:pt>
                <c:pt idx="3972">
                  <c:v>11.260009765625</c:v>
                </c:pt>
                <c:pt idx="3973">
                  <c:v>11.290008544922046</c:v>
                </c:pt>
                <c:pt idx="3974">
                  <c:v>11.190002441407046</c:v>
                </c:pt>
                <c:pt idx="3975">
                  <c:v>11.010009765625</c:v>
                </c:pt>
                <c:pt idx="3976">
                  <c:v>10.730010986329034</c:v>
                </c:pt>
                <c:pt idx="3977">
                  <c:v>10.809997558594034</c:v>
                </c:pt>
                <c:pt idx="3978">
                  <c:v>10.899993896485</c:v>
                </c:pt>
                <c:pt idx="3979">
                  <c:v>10.869995117188012</c:v>
                </c:pt>
                <c:pt idx="3980">
                  <c:v>10.940002441407046</c:v>
                </c:pt>
                <c:pt idx="3981">
                  <c:v>11.070007324219034</c:v>
                </c:pt>
                <c:pt idx="3982">
                  <c:v>11.199981689454034</c:v>
                </c:pt>
                <c:pt idx="3983">
                  <c:v>11.309997558594034</c:v>
                </c:pt>
                <c:pt idx="3984">
                  <c:v>11.309997558594034</c:v>
                </c:pt>
                <c:pt idx="3985">
                  <c:v>11.369995117188012</c:v>
                </c:pt>
                <c:pt idx="3986">
                  <c:v>10.980010986329034</c:v>
                </c:pt>
                <c:pt idx="3987">
                  <c:v>10.779998779297046</c:v>
                </c:pt>
                <c:pt idx="3988">
                  <c:v>10.869995117188012</c:v>
                </c:pt>
                <c:pt idx="3989">
                  <c:v>11.049987792969034</c:v>
                </c:pt>
                <c:pt idx="3990">
                  <c:v>10.799987792969034</c:v>
                </c:pt>
                <c:pt idx="3991">
                  <c:v>10.869995117188012</c:v>
                </c:pt>
                <c:pt idx="3992">
                  <c:v>10.989990234375</c:v>
                </c:pt>
                <c:pt idx="3993">
                  <c:v>11.230010986329034</c:v>
                </c:pt>
                <c:pt idx="3994">
                  <c:v>11.38998413086</c:v>
                </c:pt>
                <c:pt idx="3995">
                  <c:v>11.470001220704034</c:v>
                </c:pt>
                <c:pt idx="3996">
                  <c:v>11.119995117188012</c:v>
                </c:pt>
                <c:pt idx="3997">
                  <c:v>10.899993896485</c:v>
                </c:pt>
                <c:pt idx="3998">
                  <c:v>10.820007324219034</c:v>
                </c:pt>
                <c:pt idx="3999">
                  <c:v>10.929992675782046</c:v>
                </c:pt>
                <c:pt idx="4000">
                  <c:v>10.769989013672046</c:v>
                </c:pt>
                <c:pt idx="4001">
                  <c:v>10.529998779297046</c:v>
                </c:pt>
                <c:pt idx="4002">
                  <c:v>10.41000366211</c:v>
                </c:pt>
                <c:pt idx="4003">
                  <c:v>10.510009765625</c:v>
                </c:pt>
                <c:pt idx="4004">
                  <c:v>10.519989013672046</c:v>
                </c:pt>
                <c:pt idx="4005">
                  <c:v>10.359985351563012</c:v>
                </c:pt>
                <c:pt idx="4006">
                  <c:v>10.440002441407046</c:v>
                </c:pt>
                <c:pt idx="4007">
                  <c:v>10.66000366211</c:v>
                </c:pt>
                <c:pt idx="4008">
                  <c:v>10.779998779297046</c:v>
                </c:pt>
                <c:pt idx="4009">
                  <c:v>11.070007324219034</c:v>
                </c:pt>
                <c:pt idx="4010">
                  <c:v>10.899993896485</c:v>
                </c:pt>
                <c:pt idx="4011">
                  <c:v>10.720001220704034</c:v>
                </c:pt>
                <c:pt idx="4012">
                  <c:v>10.839996337891023</c:v>
                </c:pt>
                <c:pt idx="4013">
                  <c:v>10.799987792969034</c:v>
                </c:pt>
                <c:pt idx="4014">
                  <c:v>11.269989013672046</c:v>
                </c:pt>
                <c:pt idx="4015">
                  <c:v>11</c:v>
                </c:pt>
                <c:pt idx="4016">
                  <c:v>10.959991455079034</c:v>
                </c:pt>
                <c:pt idx="4017">
                  <c:v>11.010009765625</c:v>
                </c:pt>
                <c:pt idx="4018">
                  <c:v>11.070007324219034</c:v>
                </c:pt>
                <c:pt idx="4019">
                  <c:v>10.730010986329034</c:v>
                </c:pt>
                <c:pt idx="4020">
                  <c:v>10.820007324219034</c:v>
                </c:pt>
                <c:pt idx="4021">
                  <c:v>11.470001220704034</c:v>
                </c:pt>
                <c:pt idx="4022">
                  <c:v>11.190002441407046</c:v>
                </c:pt>
                <c:pt idx="4023">
                  <c:v>10.880004882813012</c:v>
                </c:pt>
                <c:pt idx="4024">
                  <c:v>10.529998779297046</c:v>
                </c:pt>
                <c:pt idx="4025">
                  <c:v>10.350006103516023</c:v>
                </c:pt>
                <c:pt idx="4026">
                  <c:v>10.339996337891023</c:v>
                </c:pt>
                <c:pt idx="4027">
                  <c:v>10.75</c:v>
                </c:pt>
                <c:pt idx="4028">
                  <c:v>10.919982910157046</c:v>
                </c:pt>
                <c:pt idx="4029">
                  <c:v>10.779998779297046</c:v>
                </c:pt>
                <c:pt idx="4030">
                  <c:v>10.489990234375</c:v>
                </c:pt>
                <c:pt idx="4031">
                  <c:v>10.549987792969034</c:v>
                </c:pt>
                <c:pt idx="4032">
                  <c:v>10.63998413086</c:v>
                </c:pt>
                <c:pt idx="4033">
                  <c:v>10.470001220704034</c:v>
                </c:pt>
                <c:pt idx="4034">
                  <c:v>10.839996337891023</c:v>
                </c:pt>
                <c:pt idx="4035">
                  <c:v>10.630004882813012</c:v>
                </c:pt>
                <c:pt idx="4036">
                  <c:v>10.559997558594034</c:v>
                </c:pt>
                <c:pt idx="4037">
                  <c:v>10.440002441407046</c:v>
                </c:pt>
                <c:pt idx="4038">
                  <c:v>10.739990234375</c:v>
                </c:pt>
                <c:pt idx="4039">
                  <c:v>10.5</c:v>
                </c:pt>
                <c:pt idx="4040">
                  <c:v>10.679992675782046</c:v>
                </c:pt>
                <c:pt idx="4041">
                  <c:v>10.600006103516023</c:v>
                </c:pt>
                <c:pt idx="4042">
                  <c:v>10.169982910157046</c:v>
                </c:pt>
                <c:pt idx="4043">
                  <c:v>10.260009765625</c:v>
                </c:pt>
                <c:pt idx="4044">
                  <c:v>10.329986572266023</c:v>
                </c:pt>
                <c:pt idx="4045">
                  <c:v>10.179992675782046</c:v>
                </c:pt>
                <c:pt idx="4046">
                  <c:v>10.260009765625</c:v>
                </c:pt>
                <c:pt idx="4047">
                  <c:v>10.309997558594034</c:v>
                </c:pt>
                <c:pt idx="4048">
                  <c:v>10.190002441407046</c:v>
                </c:pt>
                <c:pt idx="4049">
                  <c:v>10.209991455079034</c:v>
                </c:pt>
                <c:pt idx="4050">
                  <c:v>10.209991455079034</c:v>
                </c:pt>
                <c:pt idx="4051">
                  <c:v>10.269989013672046</c:v>
                </c:pt>
                <c:pt idx="4052">
                  <c:v>10.5</c:v>
                </c:pt>
                <c:pt idx="4053">
                  <c:v>10.359985351563012</c:v>
                </c:pt>
                <c:pt idx="4054">
                  <c:v>10.260009765625</c:v>
                </c:pt>
                <c:pt idx="4055">
                  <c:v>10.399993896485</c:v>
                </c:pt>
                <c:pt idx="4056">
                  <c:v>10.119995117188012</c:v>
                </c:pt>
                <c:pt idx="4057">
                  <c:v>10.290008544922046</c:v>
                </c:pt>
                <c:pt idx="4058">
                  <c:v>10.440002441407046</c:v>
                </c:pt>
                <c:pt idx="4059">
                  <c:v>10.760009765625</c:v>
                </c:pt>
                <c:pt idx="4060">
                  <c:v>10.739990234375</c:v>
                </c:pt>
                <c:pt idx="4061">
                  <c:v>10.459991455079034</c:v>
                </c:pt>
                <c:pt idx="4062">
                  <c:v>10.179992675782046</c:v>
                </c:pt>
                <c:pt idx="4063">
                  <c:v>10.070007324219034</c:v>
                </c:pt>
                <c:pt idx="4064">
                  <c:v>9.8500061035160229</c:v>
                </c:pt>
                <c:pt idx="4065">
                  <c:v>9.8399963378910229</c:v>
                </c:pt>
                <c:pt idx="4066">
                  <c:v>9.8699951171880116</c:v>
                </c:pt>
                <c:pt idx="4067">
                  <c:v>10.119995117188012</c:v>
                </c:pt>
                <c:pt idx="4068">
                  <c:v>10.429992675782046</c:v>
                </c:pt>
                <c:pt idx="4069">
                  <c:v>10.679992675782046</c:v>
                </c:pt>
                <c:pt idx="4070">
                  <c:v>10.720001220704034</c:v>
                </c:pt>
                <c:pt idx="4071">
                  <c:v>10.799987792969034</c:v>
                </c:pt>
                <c:pt idx="4072">
                  <c:v>10.669982910157046</c:v>
                </c:pt>
                <c:pt idx="4073">
                  <c:v>10.529998779297046</c:v>
                </c:pt>
                <c:pt idx="4074">
                  <c:v>10.459991455079034</c:v>
                </c:pt>
                <c:pt idx="4075">
                  <c:v>10.269989013672046</c:v>
                </c:pt>
                <c:pt idx="4076">
                  <c:v>9.8899841308600003</c:v>
                </c:pt>
                <c:pt idx="4077">
                  <c:v>10.190002441407046</c:v>
                </c:pt>
                <c:pt idx="4078">
                  <c:v>10.199981689454034</c:v>
                </c:pt>
                <c:pt idx="4079">
                  <c:v>10.010009765625</c:v>
                </c:pt>
                <c:pt idx="4080">
                  <c:v>10.130004882813012</c:v>
                </c:pt>
                <c:pt idx="4081">
                  <c:v>10.449981689454034</c:v>
                </c:pt>
                <c:pt idx="4082">
                  <c:v>10.040008544922046</c:v>
                </c:pt>
                <c:pt idx="4083">
                  <c:v>9.9299926757820458</c:v>
                </c:pt>
                <c:pt idx="4084">
                  <c:v>9.989990234375</c:v>
                </c:pt>
                <c:pt idx="4085">
                  <c:v>9.8699951171880116</c:v>
                </c:pt>
                <c:pt idx="4086">
                  <c:v>9.8699951171880116</c:v>
                </c:pt>
                <c:pt idx="4087">
                  <c:v>9.6699829101570458</c:v>
                </c:pt>
                <c:pt idx="4088">
                  <c:v>9.4400024414070458</c:v>
                </c:pt>
                <c:pt idx="4089">
                  <c:v>9.2999877929690342</c:v>
                </c:pt>
                <c:pt idx="4090">
                  <c:v>9.4100036621100003</c:v>
                </c:pt>
                <c:pt idx="4091">
                  <c:v>9.5799865722660229</c:v>
                </c:pt>
                <c:pt idx="4092">
                  <c:v>9.7300109863290345</c:v>
                </c:pt>
                <c:pt idx="4093">
                  <c:v>9.75</c:v>
                </c:pt>
                <c:pt idx="4094">
                  <c:v>9.8299865722660229</c:v>
                </c:pt>
                <c:pt idx="4095">
                  <c:v>9.7200012207040345</c:v>
                </c:pt>
                <c:pt idx="4096">
                  <c:v>9.6799926757820458</c:v>
                </c:pt>
                <c:pt idx="4097">
                  <c:v>9.7300109863290345</c:v>
                </c:pt>
                <c:pt idx="4098">
                  <c:v>10.079986572266023</c:v>
                </c:pt>
                <c:pt idx="4099">
                  <c:v>10.040008544922046</c:v>
                </c:pt>
                <c:pt idx="4100">
                  <c:v>10.119995117188012</c:v>
                </c:pt>
                <c:pt idx="4101">
                  <c:v>10.220001220704034</c:v>
                </c:pt>
                <c:pt idx="4102">
                  <c:v>10.169982910157046</c:v>
                </c:pt>
                <c:pt idx="4103">
                  <c:v>10.239990234375</c:v>
                </c:pt>
                <c:pt idx="4104">
                  <c:v>10.049987792969034</c:v>
                </c:pt>
                <c:pt idx="4105">
                  <c:v>9.6600036621100003</c:v>
                </c:pt>
                <c:pt idx="4106">
                  <c:v>9.6399841308600003</c:v>
                </c:pt>
                <c:pt idx="4107">
                  <c:v>9.6499938964850003</c:v>
                </c:pt>
                <c:pt idx="4108">
                  <c:v>9.7300109863290345</c:v>
                </c:pt>
                <c:pt idx="4109">
                  <c:v>9.8500061035160229</c:v>
                </c:pt>
                <c:pt idx="4110">
                  <c:v>10.119995117188012</c:v>
                </c:pt>
                <c:pt idx="4111">
                  <c:v>10.070007324219034</c:v>
                </c:pt>
                <c:pt idx="4112">
                  <c:v>9.9499816894540345</c:v>
                </c:pt>
                <c:pt idx="4113">
                  <c:v>12</c:v>
                </c:pt>
                <c:pt idx="4114">
                  <c:v>10.760009765625</c:v>
                </c:pt>
                <c:pt idx="4115">
                  <c:v>10.440002441407046</c:v>
                </c:pt>
                <c:pt idx="4116">
                  <c:v>9.760009765625</c:v>
                </c:pt>
                <c:pt idx="4117">
                  <c:v>9.2999877929690342</c:v>
                </c:pt>
                <c:pt idx="4118">
                  <c:v>9.4499816894540345</c:v>
                </c:pt>
                <c:pt idx="4119">
                  <c:v>9.8899841308600003</c:v>
                </c:pt>
                <c:pt idx="4120">
                  <c:v>9.5599975585940342</c:v>
                </c:pt>
                <c:pt idx="4121">
                  <c:v>9.5400085449220455</c:v>
                </c:pt>
                <c:pt idx="4122">
                  <c:v>9.6399841308600003</c:v>
                </c:pt>
                <c:pt idx="4123">
                  <c:v>9.7900085449220455</c:v>
                </c:pt>
                <c:pt idx="4124">
                  <c:v>9.5</c:v>
                </c:pt>
                <c:pt idx="4125">
                  <c:v>9.5400085449220455</c:v>
                </c:pt>
                <c:pt idx="4126">
                  <c:v>9.8899841308600003</c:v>
                </c:pt>
                <c:pt idx="4127">
                  <c:v>9.8500061035160229</c:v>
                </c:pt>
                <c:pt idx="4128">
                  <c:v>10.239990234375</c:v>
                </c:pt>
                <c:pt idx="4129">
                  <c:v>10.489990234375</c:v>
                </c:pt>
                <c:pt idx="4130">
                  <c:v>10.269989013672046</c:v>
                </c:pt>
                <c:pt idx="4131">
                  <c:v>9.989990234375</c:v>
                </c:pt>
                <c:pt idx="4132">
                  <c:v>10.010009765625</c:v>
                </c:pt>
                <c:pt idx="4133">
                  <c:v>10.100006103516023</c:v>
                </c:pt>
                <c:pt idx="4134">
                  <c:v>10.079986572266023</c:v>
                </c:pt>
                <c:pt idx="4135">
                  <c:v>10.290008544922046</c:v>
                </c:pt>
                <c:pt idx="4136">
                  <c:v>10.169982910157046</c:v>
                </c:pt>
                <c:pt idx="4137">
                  <c:v>10.220001220704034</c:v>
                </c:pt>
                <c:pt idx="4138">
                  <c:v>10.029998779297046</c:v>
                </c:pt>
                <c:pt idx="4139">
                  <c:v>9.9499816894540345</c:v>
                </c:pt>
                <c:pt idx="4140">
                  <c:v>9.1300048828130116</c:v>
                </c:pt>
                <c:pt idx="4141">
                  <c:v>9.3099975585940342</c:v>
                </c:pt>
                <c:pt idx="4142">
                  <c:v>9.5899963378910229</c:v>
                </c:pt>
                <c:pt idx="4143">
                  <c:v>9.8800048828130116</c:v>
                </c:pt>
                <c:pt idx="4144">
                  <c:v>9.6999816894540345</c:v>
                </c:pt>
                <c:pt idx="4145">
                  <c:v>9.7300109863290345</c:v>
                </c:pt>
                <c:pt idx="4146">
                  <c:v>9.6499938964850003</c:v>
                </c:pt>
                <c:pt idx="4147">
                  <c:v>9.8999938964850003</c:v>
                </c:pt>
                <c:pt idx="4148">
                  <c:v>9.9199829101570458</c:v>
                </c:pt>
                <c:pt idx="4149">
                  <c:v>9.5299987792970455</c:v>
                </c:pt>
                <c:pt idx="4150">
                  <c:v>9.3599853515630116</c:v>
                </c:pt>
                <c:pt idx="4151">
                  <c:v>9.5599975585940342</c:v>
                </c:pt>
                <c:pt idx="4152">
                  <c:v>9.8500061035160229</c:v>
                </c:pt>
                <c:pt idx="4153">
                  <c:v>9.6799926757820458</c:v>
                </c:pt>
                <c:pt idx="4154">
                  <c:v>9.4299926757820458</c:v>
                </c:pt>
                <c:pt idx="4155">
                  <c:v>9.3899841308600003</c:v>
                </c:pt>
                <c:pt idx="4156">
                  <c:v>9.6399841308600003</c:v>
                </c:pt>
                <c:pt idx="4157">
                  <c:v>9.5400085449220455</c:v>
                </c:pt>
                <c:pt idx="4158">
                  <c:v>9.5499877929690342</c:v>
                </c:pt>
                <c:pt idx="4159">
                  <c:v>9.7099914550790345</c:v>
                </c:pt>
                <c:pt idx="4160">
                  <c:v>9.7699890136720455</c:v>
                </c:pt>
                <c:pt idx="4161">
                  <c:v>9.0499877929690342</c:v>
                </c:pt>
                <c:pt idx="4162">
                  <c:v>9.1000061035160229</c:v>
                </c:pt>
                <c:pt idx="4163">
                  <c:v>9.2900085449220455</c:v>
                </c:pt>
                <c:pt idx="4164">
                  <c:v>9.4299926757820458</c:v>
                </c:pt>
                <c:pt idx="4165">
                  <c:v>8.9499816894540345</c:v>
                </c:pt>
                <c:pt idx="4166">
                  <c:v>8.7999877929690342</c:v>
                </c:pt>
                <c:pt idx="4167">
                  <c:v>8.8899841308600003</c:v>
                </c:pt>
                <c:pt idx="4168">
                  <c:v>9.1499938964850003</c:v>
                </c:pt>
                <c:pt idx="4169">
                  <c:v>9.1199951171880116</c:v>
                </c:pt>
                <c:pt idx="4170">
                  <c:v>9.4499816894540345</c:v>
                </c:pt>
                <c:pt idx="4171">
                  <c:v>9.2099914550790345</c:v>
                </c:pt>
                <c:pt idx="4172">
                  <c:v>9.4100036621100003</c:v>
                </c:pt>
                <c:pt idx="4173">
                  <c:v>9.4599914550790345</c:v>
                </c:pt>
                <c:pt idx="4174">
                  <c:v>9.0400085449220455</c:v>
                </c:pt>
                <c:pt idx="4175">
                  <c:v>9.0599975585940342</c:v>
                </c:pt>
                <c:pt idx="4176">
                  <c:v>9.1600036621100003</c:v>
                </c:pt>
                <c:pt idx="4177">
                  <c:v>8.989990234375</c:v>
                </c:pt>
                <c:pt idx="4178">
                  <c:v>9.0400085449220455</c:v>
                </c:pt>
                <c:pt idx="4179">
                  <c:v>8.9400024414070458</c:v>
                </c:pt>
                <c:pt idx="4180">
                  <c:v>9.1000061035160229</c:v>
                </c:pt>
                <c:pt idx="4181">
                  <c:v>9.4599914550790345</c:v>
                </c:pt>
                <c:pt idx="4182">
                  <c:v>9.1099853515630116</c:v>
                </c:pt>
                <c:pt idx="4183">
                  <c:v>9.1900024414070458</c:v>
                </c:pt>
                <c:pt idx="4184">
                  <c:v>9.4199829101570458</c:v>
                </c:pt>
                <c:pt idx="4185">
                  <c:v>9.1999816894540345</c:v>
                </c:pt>
                <c:pt idx="4186">
                  <c:v>9.2999877929690342</c:v>
                </c:pt>
                <c:pt idx="4187">
                  <c:v>9.3899841308600003</c:v>
                </c:pt>
                <c:pt idx="4188">
                  <c:v>9.3699951171880116</c:v>
                </c:pt>
                <c:pt idx="4189">
                  <c:v>9.0899963378910229</c:v>
                </c:pt>
                <c:pt idx="4190">
                  <c:v>8.9199829101570458</c:v>
                </c:pt>
                <c:pt idx="4191">
                  <c:v>8.8699951171880116</c:v>
                </c:pt>
                <c:pt idx="4192">
                  <c:v>8.739990234375</c:v>
                </c:pt>
                <c:pt idx="4193">
                  <c:v>8.9400024414070458</c:v>
                </c:pt>
                <c:pt idx="4194">
                  <c:v>8.9299926757820458</c:v>
                </c:pt>
                <c:pt idx="4195">
                  <c:v>8.9800109863290345</c:v>
                </c:pt>
                <c:pt idx="4196">
                  <c:v>8.9199829101570458</c:v>
                </c:pt>
                <c:pt idx="4197">
                  <c:v>8.7300109863290345</c:v>
                </c:pt>
                <c:pt idx="4198">
                  <c:v>8.9299926757820458</c:v>
                </c:pt>
                <c:pt idx="4199">
                  <c:v>9.2799987792970455</c:v>
                </c:pt>
                <c:pt idx="4200">
                  <c:v>9.0899963378910229</c:v>
                </c:pt>
                <c:pt idx="4201">
                  <c:v>8.9800109863290345</c:v>
                </c:pt>
                <c:pt idx="4202">
                  <c:v>8.739990234375</c:v>
                </c:pt>
                <c:pt idx="4203">
                  <c:v>8.5799865722660229</c:v>
                </c:pt>
                <c:pt idx="4204">
                  <c:v>8.5599975585940342</c:v>
                </c:pt>
                <c:pt idx="4205">
                  <c:v>8.5899963378910229</c:v>
                </c:pt>
                <c:pt idx="4206">
                  <c:v>8.760009765625</c:v>
                </c:pt>
                <c:pt idx="4207">
                  <c:v>8.7099914550790345</c:v>
                </c:pt>
                <c:pt idx="4208">
                  <c:v>8.739990234375</c:v>
                </c:pt>
                <c:pt idx="4209">
                  <c:v>8.9499816894540345</c:v>
                </c:pt>
                <c:pt idx="4210">
                  <c:v>9.0599975585940342</c:v>
                </c:pt>
                <c:pt idx="4211">
                  <c:v>9</c:v>
                </c:pt>
                <c:pt idx="4212">
                  <c:v>8.8899841308600003</c:v>
                </c:pt>
                <c:pt idx="4213">
                  <c:v>8.8899841308600003</c:v>
                </c:pt>
                <c:pt idx="4214">
                  <c:v>8.6399841308600003</c:v>
                </c:pt>
                <c:pt idx="4215">
                  <c:v>8.489990234375</c:v>
                </c:pt>
                <c:pt idx="4216">
                  <c:v>8.5</c:v>
                </c:pt>
                <c:pt idx="4217">
                  <c:v>8.6900024414070458</c:v>
                </c:pt>
                <c:pt idx="4218">
                  <c:v>8.5</c:v>
                </c:pt>
                <c:pt idx="4219">
                  <c:v>8.5499877929690342</c:v>
                </c:pt>
                <c:pt idx="4220">
                  <c:v>8.760009765625</c:v>
                </c:pt>
                <c:pt idx="4221">
                  <c:v>8.6199951171880116</c:v>
                </c:pt>
                <c:pt idx="4222">
                  <c:v>8.6799926757820458</c:v>
                </c:pt>
                <c:pt idx="4223">
                  <c:v>8.6600036621100003</c:v>
                </c:pt>
                <c:pt idx="4224">
                  <c:v>8.75</c:v>
                </c:pt>
                <c:pt idx="4225">
                  <c:v>8.760009765625</c:v>
                </c:pt>
                <c:pt idx="4226">
                  <c:v>8.7799987792970455</c:v>
                </c:pt>
                <c:pt idx="4227">
                  <c:v>8.8299865722660229</c:v>
                </c:pt>
                <c:pt idx="4228">
                  <c:v>8.7099914550790345</c:v>
                </c:pt>
                <c:pt idx="4229">
                  <c:v>9.1199951171880116</c:v>
                </c:pt>
                <c:pt idx="4230">
                  <c:v>8.760009765625</c:v>
                </c:pt>
                <c:pt idx="4231">
                  <c:v>8.4599914550790345</c:v>
                </c:pt>
                <c:pt idx="4232">
                  <c:v>8.6300048828130116</c:v>
                </c:pt>
                <c:pt idx="4233">
                  <c:v>8.7699890136720455</c:v>
                </c:pt>
                <c:pt idx="4234">
                  <c:v>8.739990234375</c:v>
                </c:pt>
                <c:pt idx="4235">
                  <c:v>8.7799987792970455</c:v>
                </c:pt>
                <c:pt idx="4236">
                  <c:v>8.6900024414070458</c:v>
                </c:pt>
                <c:pt idx="4237">
                  <c:v>8.7799987792970455</c:v>
                </c:pt>
                <c:pt idx="4238">
                  <c:v>8.4299926757820458</c:v>
                </c:pt>
                <c:pt idx="4239">
                  <c:v>8.5299987792970455</c:v>
                </c:pt>
                <c:pt idx="4240">
                  <c:v>8.6600036621100003</c:v>
                </c:pt>
                <c:pt idx="4241">
                  <c:v>8.6300048828130116</c:v>
                </c:pt>
                <c:pt idx="4242">
                  <c:v>8.760009765625</c:v>
                </c:pt>
                <c:pt idx="4243">
                  <c:v>8.7699890136720455</c:v>
                </c:pt>
                <c:pt idx="4244">
                  <c:v>8.75</c:v>
                </c:pt>
                <c:pt idx="4245">
                  <c:v>8.4499816894540345</c:v>
                </c:pt>
                <c:pt idx="4246">
                  <c:v>8.3299865722660229</c:v>
                </c:pt>
                <c:pt idx="4247">
                  <c:v>8.5499877929690342</c:v>
                </c:pt>
                <c:pt idx="4248">
                  <c:v>8.7799987792970455</c:v>
                </c:pt>
                <c:pt idx="4249">
                  <c:v>8.6900024414070458</c:v>
                </c:pt>
                <c:pt idx="4250">
                  <c:v>8.4599914550790345</c:v>
                </c:pt>
                <c:pt idx="4251">
                  <c:v>8.3200073242190342</c:v>
                </c:pt>
                <c:pt idx="4252">
                  <c:v>8.3200073242190342</c:v>
                </c:pt>
                <c:pt idx="4253">
                  <c:v>8.510009765625</c:v>
                </c:pt>
                <c:pt idx="4254">
                  <c:v>8.6399841308600003</c:v>
                </c:pt>
                <c:pt idx="4255">
                  <c:v>8.4400024414070458</c:v>
                </c:pt>
                <c:pt idx="4256">
                  <c:v>8.3299865722660229</c:v>
                </c:pt>
                <c:pt idx="4257">
                  <c:v>8.5299987792970455</c:v>
                </c:pt>
                <c:pt idx="4258">
                  <c:v>8.2699890136720455</c:v>
                </c:pt>
                <c:pt idx="4259">
                  <c:v>8.2699890136720455</c:v>
                </c:pt>
                <c:pt idx="4260">
                  <c:v>8.510009765625</c:v>
                </c:pt>
                <c:pt idx="4261">
                  <c:v>8.6099853515630116</c:v>
                </c:pt>
                <c:pt idx="4262">
                  <c:v>8.5400085449220455</c:v>
                </c:pt>
                <c:pt idx="4263">
                  <c:v>8.739990234375</c:v>
                </c:pt>
                <c:pt idx="4264">
                  <c:v>8.8399963378910229</c:v>
                </c:pt>
                <c:pt idx="4265">
                  <c:v>8.6300048828130116</c:v>
                </c:pt>
                <c:pt idx="4266">
                  <c:v>8.5299987792970455</c:v>
                </c:pt>
                <c:pt idx="4267">
                  <c:v>8.6300048828130116</c:v>
                </c:pt>
                <c:pt idx="4268">
                  <c:v>8.4700012207040345</c:v>
                </c:pt>
                <c:pt idx="4269">
                  <c:v>8.6099853515630116</c:v>
                </c:pt>
                <c:pt idx="4270">
                  <c:v>8.5299987792970455</c:v>
                </c:pt>
                <c:pt idx="4271">
                  <c:v>8.6099853515630116</c:v>
                </c:pt>
                <c:pt idx="4272">
                  <c:v>8.5499877929690342</c:v>
                </c:pt>
                <c:pt idx="4273">
                  <c:v>8.5</c:v>
                </c:pt>
                <c:pt idx="4274">
                  <c:v>8.6600036621100003</c:v>
                </c:pt>
                <c:pt idx="4275">
                  <c:v>8.6399841308600003</c:v>
                </c:pt>
                <c:pt idx="4276">
                  <c:v>8.6399841308600003</c:v>
                </c:pt>
                <c:pt idx="4277">
                  <c:v>8.5199890136720455</c:v>
                </c:pt>
                <c:pt idx="4278">
                  <c:v>8.1600036621100003</c:v>
                </c:pt>
                <c:pt idx="4279">
                  <c:v>8.260009765625</c:v>
                </c:pt>
                <c:pt idx="4280">
                  <c:v>8.4299926757820458</c:v>
                </c:pt>
                <c:pt idx="4281">
                  <c:v>8.4100036621100003</c:v>
                </c:pt>
                <c:pt idx="4282">
                  <c:v>8.3599853515630116</c:v>
                </c:pt>
                <c:pt idx="4283">
                  <c:v>8.3299865722660229</c:v>
                </c:pt>
                <c:pt idx="4284">
                  <c:v>8.260009765625</c:v>
                </c:pt>
                <c:pt idx="4285">
                  <c:v>8.2200012207040345</c:v>
                </c:pt>
                <c:pt idx="4286">
                  <c:v>8.1999816894540345</c:v>
                </c:pt>
                <c:pt idx="4287">
                  <c:v>8.1799926757820458</c:v>
                </c:pt>
                <c:pt idx="4288">
                  <c:v>8.3200073242190342</c:v>
                </c:pt>
                <c:pt idx="4289">
                  <c:v>8.2099914550790345</c:v>
                </c:pt>
                <c:pt idx="4290">
                  <c:v>8.4800109863290345</c:v>
                </c:pt>
                <c:pt idx="4291">
                  <c:v>8.4499816894540345</c:v>
                </c:pt>
                <c:pt idx="4292">
                  <c:v>8.3099975585940342</c:v>
                </c:pt>
                <c:pt idx="4293">
                  <c:v>8.3099975585940342</c:v>
                </c:pt>
                <c:pt idx="4294">
                  <c:v>8.4800109863290345</c:v>
                </c:pt>
                <c:pt idx="4295">
                  <c:v>8.4800109863290345</c:v>
                </c:pt>
                <c:pt idx="4296">
                  <c:v>8.3899841308600003</c:v>
                </c:pt>
                <c:pt idx="4297">
                  <c:v>8.2799987792970455</c:v>
                </c:pt>
                <c:pt idx="4298">
                  <c:v>8.1000061035160229</c:v>
                </c:pt>
                <c:pt idx="4299">
                  <c:v>8.0499877929690342</c:v>
                </c:pt>
                <c:pt idx="4300">
                  <c:v>8.3399963378910229</c:v>
                </c:pt>
                <c:pt idx="4301">
                  <c:v>8.3200073242190342</c:v>
                </c:pt>
                <c:pt idx="4302">
                  <c:v>8.1999816894540345</c:v>
                </c:pt>
                <c:pt idx="4303">
                  <c:v>8.260009765625</c:v>
                </c:pt>
                <c:pt idx="4304">
                  <c:v>8.3299865722660229</c:v>
                </c:pt>
                <c:pt idx="4305">
                  <c:v>8.2999877929690342</c:v>
                </c:pt>
                <c:pt idx="4306">
                  <c:v>8.4499816894540345</c:v>
                </c:pt>
                <c:pt idx="4307">
                  <c:v>8.4499816894540345</c:v>
                </c:pt>
                <c:pt idx="4308">
                  <c:v>8.2999877929690342</c:v>
                </c:pt>
                <c:pt idx="4309">
                  <c:v>8.1499938964850003</c:v>
                </c:pt>
                <c:pt idx="4310">
                  <c:v>8.0799865722660229</c:v>
                </c:pt>
                <c:pt idx="4311">
                  <c:v>8.1399841308600003</c:v>
                </c:pt>
                <c:pt idx="4312">
                  <c:v>8.2200012207040345</c:v>
                </c:pt>
                <c:pt idx="4313">
                  <c:v>8.1999816894540345</c:v>
                </c:pt>
                <c:pt idx="4314">
                  <c:v>8.2900085449220455</c:v>
                </c:pt>
                <c:pt idx="4315">
                  <c:v>8.239990234375</c:v>
                </c:pt>
                <c:pt idx="4316">
                  <c:v>8.4700012207040345</c:v>
                </c:pt>
                <c:pt idx="4317">
                  <c:v>8.2799987792970455</c:v>
                </c:pt>
                <c:pt idx="4318">
                  <c:v>8.4599914550790345</c:v>
                </c:pt>
                <c:pt idx="4319">
                  <c:v>8.4599914550790345</c:v>
                </c:pt>
                <c:pt idx="4320">
                  <c:v>8.3299865722660229</c:v>
                </c:pt>
                <c:pt idx="4321">
                  <c:v>8.239990234375</c:v>
                </c:pt>
                <c:pt idx="4322">
                  <c:v>8.4100036621100003</c:v>
                </c:pt>
                <c:pt idx="4323">
                  <c:v>8.4599914550790345</c:v>
                </c:pt>
                <c:pt idx="4324">
                  <c:v>8.25</c:v>
                </c:pt>
                <c:pt idx="4325">
                  <c:v>8.2900085449220455</c:v>
                </c:pt>
                <c:pt idx="4326">
                  <c:v>8.4299926757820458</c:v>
                </c:pt>
                <c:pt idx="4327">
                  <c:v>8.6099853515630116</c:v>
                </c:pt>
                <c:pt idx="4328">
                  <c:v>8.5899963378910229</c:v>
                </c:pt>
                <c:pt idx="4329">
                  <c:v>8.3299865722660229</c:v>
                </c:pt>
                <c:pt idx="4330">
                  <c:v>8.1699829101570458</c:v>
                </c:pt>
                <c:pt idx="4331">
                  <c:v>8.0700073242190342</c:v>
                </c:pt>
                <c:pt idx="4332">
                  <c:v>8.4400024414070458</c:v>
                </c:pt>
                <c:pt idx="4333">
                  <c:v>8.1900024414070458</c:v>
                </c:pt>
                <c:pt idx="4334">
                  <c:v>8.2099914550790345</c:v>
                </c:pt>
                <c:pt idx="4335">
                  <c:v>8.239990234375</c:v>
                </c:pt>
                <c:pt idx="4336">
                  <c:v>8.1900024414070458</c:v>
                </c:pt>
                <c:pt idx="4337">
                  <c:v>7.9800109863290345</c:v>
                </c:pt>
                <c:pt idx="4338">
                  <c:v>8.0400085449220455</c:v>
                </c:pt>
                <c:pt idx="4339">
                  <c:v>8.1000061035160229</c:v>
                </c:pt>
                <c:pt idx="4340">
                  <c:v>8.1300048828130116</c:v>
                </c:pt>
                <c:pt idx="4341">
                  <c:v>8.1399841308600003</c:v>
                </c:pt>
                <c:pt idx="4342">
                  <c:v>8.2999877929690342</c:v>
                </c:pt>
                <c:pt idx="4343">
                  <c:v>8.1300048828130116</c:v>
                </c:pt>
                <c:pt idx="4344">
                  <c:v>7.9499816894540345</c:v>
                </c:pt>
                <c:pt idx="4345">
                  <c:v>7.8800048828130116</c:v>
                </c:pt>
                <c:pt idx="4346">
                  <c:v>8.1099853515630116</c:v>
                </c:pt>
                <c:pt idx="4347">
                  <c:v>7.9800109863290345</c:v>
                </c:pt>
                <c:pt idx="4348">
                  <c:v>8.0799865722660229</c:v>
                </c:pt>
                <c:pt idx="4349">
                  <c:v>8.0899963378910229</c:v>
                </c:pt>
                <c:pt idx="4350">
                  <c:v>8.2200012207040345</c:v>
                </c:pt>
                <c:pt idx="4351">
                  <c:v>8.1600036621100003</c:v>
                </c:pt>
                <c:pt idx="4352">
                  <c:v>8.1499938964850003</c:v>
                </c:pt>
                <c:pt idx="4353">
                  <c:v>7.9700012207040345</c:v>
                </c:pt>
                <c:pt idx="4354">
                  <c:v>8.1699829101570458</c:v>
                </c:pt>
                <c:pt idx="4355">
                  <c:v>8.1099853515630116</c:v>
                </c:pt>
                <c:pt idx="4356">
                  <c:v>8.1900024414070458</c:v>
                </c:pt>
                <c:pt idx="4357">
                  <c:v>8.1000061035160229</c:v>
                </c:pt>
                <c:pt idx="4358">
                  <c:v>7.8699951171880116</c:v>
                </c:pt>
                <c:pt idx="4359">
                  <c:v>7.6799926757820458</c:v>
                </c:pt>
                <c:pt idx="4360">
                  <c:v>7.6199951171880116</c:v>
                </c:pt>
                <c:pt idx="4361">
                  <c:v>7.7900085449220455</c:v>
                </c:pt>
                <c:pt idx="4362">
                  <c:v>7.9100036621100003</c:v>
                </c:pt>
                <c:pt idx="4363">
                  <c:v>8.0299987792970455</c:v>
                </c:pt>
                <c:pt idx="4364">
                  <c:v>8</c:v>
                </c:pt>
                <c:pt idx="4365">
                  <c:v>7.7699890136720455</c:v>
                </c:pt>
                <c:pt idx="4366">
                  <c:v>8.0700073242190342</c:v>
                </c:pt>
                <c:pt idx="4367">
                  <c:v>8.2099914550790345</c:v>
                </c:pt>
                <c:pt idx="4368">
                  <c:v>8.1199951171880116</c:v>
                </c:pt>
                <c:pt idx="4369">
                  <c:v>8.4299926757820458</c:v>
                </c:pt>
                <c:pt idx="4370">
                  <c:v>8.4100036621100003</c:v>
                </c:pt>
                <c:pt idx="4371">
                  <c:v>8.1000061035160229</c:v>
                </c:pt>
                <c:pt idx="4372">
                  <c:v>7.9199829101570458</c:v>
                </c:pt>
                <c:pt idx="4373">
                  <c:v>7.8800048828130116</c:v>
                </c:pt>
                <c:pt idx="4374">
                  <c:v>7.8500061035160229</c:v>
                </c:pt>
                <c:pt idx="4375">
                  <c:v>7.989990234375</c:v>
                </c:pt>
                <c:pt idx="4376">
                  <c:v>8.010009765625</c:v>
                </c:pt>
                <c:pt idx="4377">
                  <c:v>8.010009765625</c:v>
                </c:pt>
                <c:pt idx="4378">
                  <c:v>8.1399841308600003</c:v>
                </c:pt>
                <c:pt idx="4379">
                  <c:v>8.0799865722660229</c:v>
                </c:pt>
                <c:pt idx="4380">
                  <c:v>8.1099853515630116</c:v>
                </c:pt>
                <c:pt idx="4381">
                  <c:v>7.6399841308600003</c:v>
                </c:pt>
                <c:pt idx="4382">
                  <c:v>7.6300048828130116</c:v>
                </c:pt>
                <c:pt idx="4383">
                  <c:v>8</c:v>
                </c:pt>
                <c:pt idx="4384">
                  <c:v>8.4199829101570458</c:v>
                </c:pt>
                <c:pt idx="4385">
                  <c:v>8.1300048828130116</c:v>
                </c:pt>
                <c:pt idx="4386">
                  <c:v>8.6300048828130116</c:v>
                </c:pt>
                <c:pt idx="4387">
                  <c:v>8.8200073242190342</c:v>
                </c:pt>
                <c:pt idx="4388">
                  <c:v>9.1099853515630116</c:v>
                </c:pt>
                <c:pt idx="4389">
                  <c:v>7.9199829101570458</c:v>
                </c:pt>
                <c:pt idx="4390">
                  <c:v>7.6699829101570458</c:v>
                </c:pt>
                <c:pt idx="4391">
                  <c:v>8.1499938964850003</c:v>
                </c:pt>
                <c:pt idx="4392">
                  <c:v>8.510009765625</c:v>
                </c:pt>
                <c:pt idx="4393">
                  <c:v>8.2300109863290345</c:v>
                </c:pt>
                <c:pt idx="4394">
                  <c:v>7.5499877929690342</c:v>
                </c:pt>
                <c:pt idx="4395">
                  <c:v>7.7699890136720455</c:v>
                </c:pt>
                <c:pt idx="4396">
                  <c:v>7.6199951171880116</c:v>
                </c:pt>
                <c:pt idx="4397">
                  <c:v>8.0400085449220455</c:v>
                </c:pt>
                <c:pt idx="4398">
                  <c:v>8.3299865722660229</c:v>
                </c:pt>
                <c:pt idx="4399">
                  <c:v>8.2200012207040345</c:v>
                </c:pt>
                <c:pt idx="4400">
                  <c:v>8</c:v>
                </c:pt>
                <c:pt idx="4401">
                  <c:v>8.2999877929690342</c:v>
                </c:pt>
                <c:pt idx="4402">
                  <c:v>8.8999938964850003</c:v>
                </c:pt>
                <c:pt idx="4403">
                  <c:v>8.4100036621100003</c:v>
                </c:pt>
                <c:pt idx="4404">
                  <c:v>8.239990234375</c:v>
                </c:pt>
                <c:pt idx="4405">
                  <c:v>8.4800109863290345</c:v>
                </c:pt>
                <c:pt idx="4406">
                  <c:v>8.5199890136720455</c:v>
                </c:pt>
                <c:pt idx="4407">
                  <c:v>8.4499816894540345</c:v>
                </c:pt>
                <c:pt idx="4408">
                  <c:v>8.1799926757820458</c:v>
                </c:pt>
                <c:pt idx="4409">
                  <c:v>8.3399963378910229</c:v>
                </c:pt>
                <c:pt idx="4410">
                  <c:v>7.989990234375</c:v>
                </c:pt>
                <c:pt idx="4411">
                  <c:v>7.9599914550790345</c:v>
                </c:pt>
                <c:pt idx="4412">
                  <c:v>7.9100036621100003</c:v>
                </c:pt>
                <c:pt idx="4413">
                  <c:v>8.1099853515630116</c:v>
                </c:pt>
                <c:pt idx="4414">
                  <c:v>8.4400024414070458</c:v>
                </c:pt>
                <c:pt idx="4415">
                  <c:v>8.3899841308600003</c:v>
                </c:pt>
                <c:pt idx="4416">
                  <c:v>7.8899841308600003</c:v>
                </c:pt>
                <c:pt idx="4417">
                  <c:v>7.6300048828130116</c:v>
                </c:pt>
                <c:pt idx="4418">
                  <c:v>7.6699829101570458</c:v>
                </c:pt>
                <c:pt idx="4419">
                  <c:v>7.75</c:v>
                </c:pt>
                <c:pt idx="4420">
                  <c:v>8.1199951171880116</c:v>
                </c:pt>
                <c:pt idx="4421">
                  <c:v>8.3299865722660229</c:v>
                </c:pt>
                <c:pt idx="4422">
                  <c:v>8.4100036621100003</c:v>
                </c:pt>
                <c:pt idx="4423">
                  <c:v>7.8599853515630116</c:v>
                </c:pt>
                <c:pt idx="4424">
                  <c:v>8.0400085449220455</c:v>
                </c:pt>
                <c:pt idx="4425">
                  <c:v>8.2200012207040345</c:v>
                </c:pt>
                <c:pt idx="4426">
                  <c:v>8.2999877929690342</c:v>
                </c:pt>
                <c:pt idx="4427">
                  <c:v>8.260009765625</c:v>
                </c:pt>
                <c:pt idx="4428">
                  <c:v>8.3699951171880116</c:v>
                </c:pt>
                <c:pt idx="4429">
                  <c:v>8.989990234375</c:v>
                </c:pt>
                <c:pt idx="4430">
                  <c:v>8.5299987792970455</c:v>
                </c:pt>
                <c:pt idx="4431">
                  <c:v>9.3999938964850003</c:v>
                </c:pt>
                <c:pt idx="4432">
                  <c:v>9.0899963378910229</c:v>
                </c:pt>
                <c:pt idx="4433">
                  <c:v>8.5199890136720455</c:v>
                </c:pt>
                <c:pt idx="4434">
                  <c:v>9.0700073242190342</c:v>
                </c:pt>
                <c:pt idx="4435">
                  <c:v>9.2099914550790345</c:v>
                </c:pt>
                <c:pt idx="4436">
                  <c:v>8.7799987792970455</c:v>
                </c:pt>
                <c:pt idx="4437">
                  <c:v>8.8099975585940342</c:v>
                </c:pt>
                <c:pt idx="4438">
                  <c:v>9.1099853515630116</c:v>
                </c:pt>
                <c:pt idx="4439">
                  <c:v>9.1699829101570458</c:v>
                </c:pt>
                <c:pt idx="4440">
                  <c:v>8.4700012207040345</c:v>
                </c:pt>
                <c:pt idx="4441">
                  <c:v>7.75</c:v>
                </c:pt>
                <c:pt idx="4442">
                  <c:v>8.0599975585940342</c:v>
                </c:pt>
                <c:pt idx="4443">
                  <c:v>7.75</c:v>
                </c:pt>
                <c:pt idx="4444">
                  <c:v>7.6900024414070458</c:v>
                </c:pt>
                <c:pt idx="4445">
                  <c:v>7.8500061035160229</c:v>
                </c:pt>
                <c:pt idx="4446">
                  <c:v>7.9800109863290345</c:v>
                </c:pt>
                <c:pt idx="4447">
                  <c:v>8.3299865722660229</c:v>
                </c:pt>
                <c:pt idx="4448">
                  <c:v>8.1300048828130116</c:v>
                </c:pt>
                <c:pt idx="4449">
                  <c:v>7.989990234375</c:v>
                </c:pt>
                <c:pt idx="4450">
                  <c:v>8.0199890136720455</c:v>
                </c:pt>
                <c:pt idx="4451">
                  <c:v>8.1900024414070458</c:v>
                </c:pt>
                <c:pt idx="4452">
                  <c:v>8.239990234375</c:v>
                </c:pt>
                <c:pt idx="4453">
                  <c:v>8.3200073242190342</c:v>
                </c:pt>
                <c:pt idx="4454">
                  <c:v>8.3200073242190342</c:v>
                </c:pt>
                <c:pt idx="4455">
                  <c:v>8.4700012207040345</c:v>
                </c:pt>
                <c:pt idx="4456">
                  <c:v>8.7300109863290345</c:v>
                </c:pt>
                <c:pt idx="4457">
                  <c:v>8.5400085449220455</c:v>
                </c:pt>
                <c:pt idx="4458">
                  <c:v>8.5499877929690342</c:v>
                </c:pt>
                <c:pt idx="4459">
                  <c:v>8.6499938964850003</c:v>
                </c:pt>
                <c:pt idx="4460">
                  <c:v>8.7699890136720455</c:v>
                </c:pt>
                <c:pt idx="4461">
                  <c:v>9.0199890136720455</c:v>
                </c:pt>
                <c:pt idx="4462">
                  <c:v>8.8099975585940342</c:v>
                </c:pt>
                <c:pt idx="4463">
                  <c:v>8.8399963378910229</c:v>
                </c:pt>
                <c:pt idx="4464">
                  <c:v>9.1099853515630116</c:v>
                </c:pt>
                <c:pt idx="4465">
                  <c:v>9.0499877929690342</c:v>
                </c:pt>
                <c:pt idx="4466">
                  <c:v>8.5799865722660229</c:v>
                </c:pt>
                <c:pt idx="4467">
                  <c:v>9.3200073242190342</c:v>
                </c:pt>
                <c:pt idx="4468">
                  <c:v>9.8399963378910229</c:v>
                </c:pt>
                <c:pt idx="4469">
                  <c:v>9.9499816894540345</c:v>
                </c:pt>
                <c:pt idx="4470">
                  <c:v>9.2699890136720455</c:v>
                </c:pt>
                <c:pt idx="4471">
                  <c:v>9.3200073242190342</c:v>
                </c:pt>
                <c:pt idx="4472">
                  <c:v>8.9700012207040345</c:v>
                </c:pt>
                <c:pt idx="4473">
                  <c:v>8.7300109863290345</c:v>
                </c:pt>
                <c:pt idx="4474">
                  <c:v>8.6999816894540345</c:v>
                </c:pt>
                <c:pt idx="4475">
                  <c:v>9.0799865722660229</c:v>
                </c:pt>
                <c:pt idx="4476">
                  <c:v>8.9299926757820458</c:v>
                </c:pt>
                <c:pt idx="4477">
                  <c:v>9.5599975585940342</c:v>
                </c:pt>
                <c:pt idx="4478">
                  <c:v>9.239990234375</c:v>
                </c:pt>
                <c:pt idx="4479">
                  <c:v>8.7900085449220455</c:v>
                </c:pt>
                <c:pt idx="4480">
                  <c:v>8.9299926757820458</c:v>
                </c:pt>
                <c:pt idx="4481">
                  <c:v>9.5499877929690342</c:v>
                </c:pt>
                <c:pt idx="4482">
                  <c:v>9.0599975585940342</c:v>
                </c:pt>
                <c:pt idx="4483">
                  <c:v>9.2699890136720455</c:v>
                </c:pt>
                <c:pt idx="4484">
                  <c:v>9.1000061035160229</c:v>
                </c:pt>
                <c:pt idx="4485">
                  <c:v>8.7999877929690342</c:v>
                </c:pt>
                <c:pt idx="4486">
                  <c:v>8.4499816894540345</c:v>
                </c:pt>
                <c:pt idx="4487">
                  <c:v>8.510009765625</c:v>
                </c:pt>
                <c:pt idx="4488">
                  <c:v>8.7699890136720455</c:v>
                </c:pt>
                <c:pt idx="4489">
                  <c:v>9.1000061035160229</c:v>
                </c:pt>
                <c:pt idx="4490">
                  <c:v>9.1000061035160229</c:v>
                </c:pt>
                <c:pt idx="4491">
                  <c:v>9.2900085449220455</c:v>
                </c:pt>
                <c:pt idx="4492">
                  <c:v>9.9800109863290345</c:v>
                </c:pt>
                <c:pt idx="4493">
                  <c:v>8.6399841308600003</c:v>
                </c:pt>
                <c:pt idx="4494">
                  <c:v>9.6000061035160229</c:v>
                </c:pt>
                <c:pt idx="4495">
                  <c:v>9.7300109863290345</c:v>
                </c:pt>
                <c:pt idx="4496">
                  <c:v>8.989990234375</c:v>
                </c:pt>
                <c:pt idx="4497">
                  <c:v>9.1799926757820458</c:v>
                </c:pt>
                <c:pt idx="4498">
                  <c:v>9.4499816894540345</c:v>
                </c:pt>
                <c:pt idx="4499">
                  <c:v>9.7200012207040345</c:v>
                </c:pt>
                <c:pt idx="4500">
                  <c:v>9.3299865722660229</c:v>
                </c:pt>
                <c:pt idx="4501">
                  <c:v>9.1399841308600003</c:v>
                </c:pt>
                <c:pt idx="4502">
                  <c:v>9.2200012207040345</c:v>
                </c:pt>
                <c:pt idx="4503">
                  <c:v>8.8500061035160229</c:v>
                </c:pt>
                <c:pt idx="4504">
                  <c:v>8.989990234375</c:v>
                </c:pt>
                <c:pt idx="4505">
                  <c:v>9.2300109863290345</c:v>
                </c:pt>
                <c:pt idx="4506">
                  <c:v>9.489990234375</c:v>
                </c:pt>
                <c:pt idx="4507">
                  <c:v>8.9599914550790345</c:v>
                </c:pt>
                <c:pt idx="4508">
                  <c:v>8.8399963378910229</c:v>
                </c:pt>
                <c:pt idx="4509">
                  <c:v>9.4499816894540345</c:v>
                </c:pt>
                <c:pt idx="4510">
                  <c:v>8.9100036621100003</c:v>
                </c:pt>
                <c:pt idx="4511">
                  <c:v>9.0499877929690342</c:v>
                </c:pt>
                <c:pt idx="4512">
                  <c:v>9.260009765625</c:v>
                </c:pt>
                <c:pt idx="4513">
                  <c:v>9.4400024414070458</c:v>
                </c:pt>
                <c:pt idx="4514">
                  <c:v>9.3500061035160229</c:v>
                </c:pt>
                <c:pt idx="4515">
                  <c:v>9.1600036621100003</c:v>
                </c:pt>
                <c:pt idx="4516">
                  <c:v>9.260009765625</c:v>
                </c:pt>
                <c:pt idx="4517">
                  <c:v>9.4700012207040345</c:v>
                </c:pt>
                <c:pt idx="4518">
                  <c:v>9.760009765625</c:v>
                </c:pt>
                <c:pt idx="4519">
                  <c:v>9.6300048828130116</c:v>
                </c:pt>
                <c:pt idx="4520">
                  <c:v>9.3899841308600003</c:v>
                </c:pt>
                <c:pt idx="4521">
                  <c:v>9.6199951171880116</c:v>
                </c:pt>
                <c:pt idx="4522">
                  <c:v>9.4299926757820458</c:v>
                </c:pt>
                <c:pt idx="4523">
                  <c:v>9.1999816894540345</c:v>
                </c:pt>
                <c:pt idx="4524">
                  <c:v>9.1600036621100003</c:v>
                </c:pt>
                <c:pt idx="4525">
                  <c:v>9.3099975585940342</c:v>
                </c:pt>
                <c:pt idx="4526">
                  <c:v>9.3699951171880116</c:v>
                </c:pt>
                <c:pt idx="4527">
                  <c:v>9.3800048828130116</c:v>
                </c:pt>
                <c:pt idx="4528">
                  <c:v>9.5499877929690342</c:v>
                </c:pt>
                <c:pt idx="4529">
                  <c:v>9.7799987792970455</c:v>
                </c:pt>
                <c:pt idx="4530">
                  <c:v>9.9700012207040345</c:v>
                </c:pt>
                <c:pt idx="4531">
                  <c:v>10.029998779297046</c:v>
                </c:pt>
                <c:pt idx="4532">
                  <c:v>9.9199829101570458</c:v>
                </c:pt>
                <c:pt idx="4533">
                  <c:v>9.9400024414070458</c:v>
                </c:pt>
                <c:pt idx="4534">
                  <c:v>10.169982910157046</c:v>
                </c:pt>
                <c:pt idx="4535">
                  <c:v>10.38998413086</c:v>
                </c:pt>
                <c:pt idx="4536">
                  <c:v>10.220001220704034</c:v>
                </c:pt>
                <c:pt idx="4537">
                  <c:v>10.079986572266023</c:v>
                </c:pt>
                <c:pt idx="4538">
                  <c:v>9.9700012207040345</c:v>
                </c:pt>
                <c:pt idx="4539">
                  <c:v>10.079986572266023</c:v>
                </c:pt>
                <c:pt idx="4540">
                  <c:v>10.25</c:v>
                </c:pt>
                <c:pt idx="4541">
                  <c:v>10.369995117188012</c:v>
                </c:pt>
                <c:pt idx="4542">
                  <c:v>10.619995117188012</c:v>
                </c:pt>
                <c:pt idx="4543">
                  <c:v>10.88998413086</c:v>
                </c:pt>
                <c:pt idx="4544">
                  <c:v>10.720001220704034</c:v>
                </c:pt>
                <c:pt idx="4545">
                  <c:v>10.5</c:v>
                </c:pt>
                <c:pt idx="4546">
                  <c:v>10.339996337891023</c:v>
                </c:pt>
                <c:pt idx="4547">
                  <c:v>10.299987792969034</c:v>
                </c:pt>
                <c:pt idx="4548">
                  <c:v>10.260009765625</c:v>
                </c:pt>
                <c:pt idx="4549">
                  <c:v>10.239990234375</c:v>
                </c:pt>
                <c:pt idx="4550">
                  <c:v>10.239990234375</c:v>
                </c:pt>
                <c:pt idx="4551">
                  <c:v>9.9499816894540345</c:v>
                </c:pt>
                <c:pt idx="4552">
                  <c:v>10.070007324219034</c:v>
                </c:pt>
                <c:pt idx="4553">
                  <c:v>10.309997558594034</c:v>
                </c:pt>
                <c:pt idx="4554">
                  <c:v>10.549987792969034</c:v>
                </c:pt>
                <c:pt idx="4555">
                  <c:v>10.579986572266023</c:v>
                </c:pt>
                <c:pt idx="4556">
                  <c:v>10.820007324219034</c:v>
                </c:pt>
                <c:pt idx="4557">
                  <c:v>11.279998779297046</c:v>
                </c:pt>
                <c:pt idx="4558">
                  <c:v>10.769989013672046</c:v>
                </c:pt>
                <c:pt idx="4559">
                  <c:v>10.980010986329034</c:v>
                </c:pt>
                <c:pt idx="4560">
                  <c:v>10.690002441407046</c:v>
                </c:pt>
                <c:pt idx="4561">
                  <c:v>10.790008544922046</c:v>
                </c:pt>
                <c:pt idx="4562">
                  <c:v>10.91000366211</c:v>
                </c:pt>
                <c:pt idx="4563">
                  <c:v>10.949981689454034</c:v>
                </c:pt>
                <c:pt idx="4564">
                  <c:v>10.929992675782046</c:v>
                </c:pt>
                <c:pt idx="4565">
                  <c:v>10.929992675782046</c:v>
                </c:pt>
                <c:pt idx="4566">
                  <c:v>10.579986572266023</c:v>
                </c:pt>
                <c:pt idx="4567">
                  <c:v>10.489990234375</c:v>
                </c:pt>
                <c:pt idx="4568">
                  <c:v>10.63998413086</c:v>
                </c:pt>
                <c:pt idx="4569">
                  <c:v>10.880004882813012</c:v>
                </c:pt>
                <c:pt idx="4570">
                  <c:v>10.959991455079034</c:v>
                </c:pt>
                <c:pt idx="4571">
                  <c:v>11.019989013672046</c:v>
                </c:pt>
                <c:pt idx="4572">
                  <c:v>11.010009765625</c:v>
                </c:pt>
                <c:pt idx="4573">
                  <c:v>10.790008544922046</c:v>
                </c:pt>
                <c:pt idx="4574">
                  <c:v>10.820007324219034</c:v>
                </c:pt>
                <c:pt idx="4575">
                  <c:v>10.449981689454034</c:v>
                </c:pt>
                <c:pt idx="4576">
                  <c:v>10.559997558594034</c:v>
                </c:pt>
                <c:pt idx="4577">
                  <c:v>10.940002441407046</c:v>
                </c:pt>
                <c:pt idx="4578">
                  <c:v>11.070007324219034</c:v>
                </c:pt>
                <c:pt idx="4579">
                  <c:v>10.940002441407046</c:v>
                </c:pt>
                <c:pt idx="4580">
                  <c:v>10.820007324219034</c:v>
                </c:pt>
                <c:pt idx="4581">
                  <c:v>10.970001220704034</c:v>
                </c:pt>
                <c:pt idx="4582">
                  <c:v>11.130004882813012</c:v>
                </c:pt>
                <c:pt idx="4583">
                  <c:v>11.239990234375</c:v>
                </c:pt>
                <c:pt idx="4584">
                  <c:v>11.290008544922046</c:v>
                </c:pt>
                <c:pt idx="4585">
                  <c:v>10.970001220704034</c:v>
                </c:pt>
                <c:pt idx="4586">
                  <c:v>10.980010986329034</c:v>
                </c:pt>
                <c:pt idx="4587">
                  <c:v>11.109985351563012</c:v>
                </c:pt>
                <c:pt idx="4588">
                  <c:v>11.290008544922046</c:v>
                </c:pt>
                <c:pt idx="4589">
                  <c:v>11.059997558594034</c:v>
                </c:pt>
                <c:pt idx="4590">
                  <c:v>10.779998779297046</c:v>
                </c:pt>
                <c:pt idx="4591">
                  <c:v>10.730010986329034</c:v>
                </c:pt>
                <c:pt idx="4592">
                  <c:v>10.779998779297046</c:v>
                </c:pt>
                <c:pt idx="4593">
                  <c:v>10.859985351563012</c:v>
                </c:pt>
                <c:pt idx="4594">
                  <c:v>11</c:v>
                </c:pt>
                <c:pt idx="4595">
                  <c:v>11.220001220704034</c:v>
                </c:pt>
                <c:pt idx="4596">
                  <c:v>11.239990234375</c:v>
                </c:pt>
                <c:pt idx="4597">
                  <c:v>11.399993896485</c:v>
                </c:pt>
                <c:pt idx="4598">
                  <c:v>11.470001220704034</c:v>
                </c:pt>
                <c:pt idx="4599">
                  <c:v>11.339996337891023</c:v>
                </c:pt>
                <c:pt idx="4600">
                  <c:v>11.179992675782046</c:v>
                </c:pt>
                <c:pt idx="4601">
                  <c:v>11.239990234375</c:v>
                </c:pt>
                <c:pt idx="4602">
                  <c:v>11.010009765625</c:v>
                </c:pt>
                <c:pt idx="4603">
                  <c:v>10.859985351563012</c:v>
                </c:pt>
                <c:pt idx="4604">
                  <c:v>11</c:v>
                </c:pt>
                <c:pt idx="4605">
                  <c:v>11.010009765625</c:v>
                </c:pt>
                <c:pt idx="4606">
                  <c:v>10.970001220704034</c:v>
                </c:pt>
                <c:pt idx="4607">
                  <c:v>11.049987792969034</c:v>
                </c:pt>
                <c:pt idx="4608">
                  <c:v>10.919982910157046</c:v>
                </c:pt>
                <c:pt idx="4609">
                  <c:v>10.929992675782046</c:v>
                </c:pt>
                <c:pt idx="4610">
                  <c:v>11.019989013672046</c:v>
                </c:pt>
                <c:pt idx="4611">
                  <c:v>10.989990234375</c:v>
                </c:pt>
                <c:pt idx="4612">
                  <c:v>11.010009765625</c:v>
                </c:pt>
                <c:pt idx="4613">
                  <c:v>11.029998779297046</c:v>
                </c:pt>
                <c:pt idx="4614">
                  <c:v>11.100006103516023</c:v>
                </c:pt>
                <c:pt idx="4615">
                  <c:v>11.109985351563012</c:v>
                </c:pt>
                <c:pt idx="4616">
                  <c:v>10.88998413086</c:v>
                </c:pt>
                <c:pt idx="4617">
                  <c:v>10.929992675782046</c:v>
                </c:pt>
                <c:pt idx="4618">
                  <c:v>11.239990234375</c:v>
                </c:pt>
                <c:pt idx="4619">
                  <c:v>11.399993896485</c:v>
                </c:pt>
                <c:pt idx="4620">
                  <c:v>11.25</c:v>
                </c:pt>
                <c:pt idx="4621">
                  <c:v>11.089996337891023</c:v>
                </c:pt>
                <c:pt idx="4622">
                  <c:v>11.309997558594034</c:v>
                </c:pt>
                <c:pt idx="4623">
                  <c:v>11.480010986329034</c:v>
                </c:pt>
                <c:pt idx="4624">
                  <c:v>11.279998779297046</c:v>
                </c:pt>
                <c:pt idx="4625">
                  <c:v>11.440002441407046</c:v>
                </c:pt>
                <c:pt idx="4626">
                  <c:v>11.040008544922046</c:v>
                </c:pt>
                <c:pt idx="4627">
                  <c:v>11.190002441407046</c:v>
                </c:pt>
                <c:pt idx="4628">
                  <c:v>11.130004882813012</c:v>
                </c:pt>
                <c:pt idx="4629">
                  <c:v>11.040008544922046</c:v>
                </c:pt>
                <c:pt idx="4630">
                  <c:v>11.16000366211</c:v>
                </c:pt>
                <c:pt idx="4631">
                  <c:v>11.309997558594034</c:v>
                </c:pt>
                <c:pt idx="4632">
                  <c:v>11.149993896485</c:v>
                </c:pt>
                <c:pt idx="4633">
                  <c:v>10.850006103516023</c:v>
                </c:pt>
                <c:pt idx="4634">
                  <c:v>11.059997558594034</c:v>
                </c:pt>
                <c:pt idx="4635">
                  <c:v>11.149993896485</c:v>
                </c:pt>
                <c:pt idx="4636">
                  <c:v>11.059997558594034</c:v>
                </c:pt>
                <c:pt idx="4637">
                  <c:v>11.190002441407046</c:v>
                </c:pt>
                <c:pt idx="4638">
                  <c:v>11.359985351563012</c:v>
                </c:pt>
                <c:pt idx="4639">
                  <c:v>11.369995117188012</c:v>
                </c:pt>
                <c:pt idx="4640">
                  <c:v>11.149993896485</c:v>
                </c:pt>
                <c:pt idx="4641">
                  <c:v>11.040008544922046</c:v>
                </c:pt>
                <c:pt idx="4642">
                  <c:v>11.100006103516023</c:v>
                </c:pt>
                <c:pt idx="4643">
                  <c:v>11.169982910157046</c:v>
                </c:pt>
                <c:pt idx="4644">
                  <c:v>11.049987792969034</c:v>
                </c:pt>
                <c:pt idx="4645">
                  <c:v>11.209991455079034</c:v>
                </c:pt>
                <c:pt idx="4646">
                  <c:v>11.149993896485</c:v>
                </c:pt>
                <c:pt idx="4647">
                  <c:v>11.059997558594034</c:v>
                </c:pt>
                <c:pt idx="4648">
                  <c:v>10.91000366211</c:v>
                </c:pt>
                <c:pt idx="4649">
                  <c:v>10.820007324219034</c:v>
                </c:pt>
                <c:pt idx="4650">
                  <c:v>10.899993896485</c:v>
                </c:pt>
                <c:pt idx="4651">
                  <c:v>11.049987792969034</c:v>
                </c:pt>
                <c:pt idx="4652">
                  <c:v>11.260009765625</c:v>
                </c:pt>
                <c:pt idx="4653">
                  <c:v>11.269989013672046</c:v>
                </c:pt>
                <c:pt idx="4654">
                  <c:v>11.16000366211</c:v>
                </c:pt>
                <c:pt idx="4655">
                  <c:v>10.980010986329034</c:v>
                </c:pt>
                <c:pt idx="4656">
                  <c:v>11.059997558594034</c:v>
                </c:pt>
                <c:pt idx="4657">
                  <c:v>11.109985351563012</c:v>
                </c:pt>
                <c:pt idx="4658">
                  <c:v>11.019989013672046</c:v>
                </c:pt>
                <c:pt idx="4659">
                  <c:v>11.100006103516023</c:v>
                </c:pt>
                <c:pt idx="4660">
                  <c:v>11.019989013672046</c:v>
                </c:pt>
                <c:pt idx="4661">
                  <c:v>11.089996337891023</c:v>
                </c:pt>
                <c:pt idx="4662">
                  <c:v>11.25</c:v>
                </c:pt>
                <c:pt idx="4663">
                  <c:v>11.25</c:v>
                </c:pt>
                <c:pt idx="4664">
                  <c:v>11.369995117188012</c:v>
                </c:pt>
                <c:pt idx="4665">
                  <c:v>11.199981689454034</c:v>
                </c:pt>
                <c:pt idx="4666">
                  <c:v>10.790008544922046</c:v>
                </c:pt>
                <c:pt idx="4667">
                  <c:v>10.730010986329034</c:v>
                </c:pt>
                <c:pt idx="4668">
                  <c:v>10.739990234375</c:v>
                </c:pt>
                <c:pt idx="4669">
                  <c:v>10.739990234375</c:v>
                </c:pt>
                <c:pt idx="4670">
                  <c:v>10.769989013672046</c:v>
                </c:pt>
                <c:pt idx="4671">
                  <c:v>10.720001220704034</c:v>
                </c:pt>
                <c:pt idx="4672">
                  <c:v>10.649993896485</c:v>
                </c:pt>
                <c:pt idx="4673">
                  <c:v>10.799987792969034</c:v>
                </c:pt>
                <c:pt idx="4674">
                  <c:v>10.820007324219034</c:v>
                </c:pt>
                <c:pt idx="4675">
                  <c:v>10.75</c:v>
                </c:pt>
                <c:pt idx="4676">
                  <c:v>10.699981689454034</c:v>
                </c:pt>
                <c:pt idx="4677">
                  <c:v>10.63998413086</c:v>
                </c:pt>
                <c:pt idx="4678">
                  <c:v>10.63998413086</c:v>
                </c:pt>
                <c:pt idx="4679">
                  <c:v>10.769989013672046</c:v>
                </c:pt>
                <c:pt idx="4680">
                  <c:v>10.839996337891023</c:v>
                </c:pt>
                <c:pt idx="4681">
                  <c:v>10.809997558594034</c:v>
                </c:pt>
                <c:pt idx="4682">
                  <c:v>10.699981689454034</c:v>
                </c:pt>
                <c:pt idx="4683">
                  <c:v>10.690002441407046</c:v>
                </c:pt>
                <c:pt idx="4684">
                  <c:v>10.709991455079034</c:v>
                </c:pt>
                <c:pt idx="4685">
                  <c:v>10.380004882813012</c:v>
                </c:pt>
                <c:pt idx="4686">
                  <c:v>10.470001220704034</c:v>
                </c:pt>
                <c:pt idx="4687">
                  <c:v>10.739990234375</c:v>
                </c:pt>
                <c:pt idx="4688">
                  <c:v>10.820007324219034</c:v>
                </c:pt>
                <c:pt idx="4689">
                  <c:v>10.790008544922046</c:v>
                </c:pt>
                <c:pt idx="4690">
                  <c:v>10.690002441407046</c:v>
                </c:pt>
                <c:pt idx="4691">
                  <c:v>10.75</c:v>
                </c:pt>
                <c:pt idx="4692">
                  <c:v>10.66000366211</c:v>
                </c:pt>
                <c:pt idx="4693">
                  <c:v>10.75</c:v>
                </c:pt>
                <c:pt idx="4694">
                  <c:v>10.579986572266023</c:v>
                </c:pt>
                <c:pt idx="4695">
                  <c:v>10.399993896485</c:v>
                </c:pt>
                <c:pt idx="4696">
                  <c:v>10.419982910157046</c:v>
                </c:pt>
                <c:pt idx="4697">
                  <c:v>10.570007324219034</c:v>
                </c:pt>
                <c:pt idx="4698">
                  <c:v>10.88998413086</c:v>
                </c:pt>
                <c:pt idx="4699">
                  <c:v>10.649993896485</c:v>
                </c:pt>
                <c:pt idx="4700">
                  <c:v>10.690002441407046</c:v>
                </c:pt>
                <c:pt idx="4701">
                  <c:v>10.679992675782046</c:v>
                </c:pt>
                <c:pt idx="4702">
                  <c:v>10.619995117188012</c:v>
                </c:pt>
                <c:pt idx="4703">
                  <c:v>10.570007324219034</c:v>
                </c:pt>
                <c:pt idx="4704">
                  <c:v>10.549987792969034</c:v>
                </c:pt>
                <c:pt idx="4705">
                  <c:v>10.739990234375</c:v>
                </c:pt>
                <c:pt idx="4706">
                  <c:v>10.850006103516023</c:v>
                </c:pt>
                <c:pt idx="4707">
                  <c:v>10.559997558594034</c:v>
                </c:pt>
                <c:pt idx="4708">
                  <c:v>10.600006103516023</c:v>
                </c:pt>
                <c:pt idx="4709">
                  <c:v>10.579986572266023</c:v>
                </c:pt>
                <c:pt idx="4710">
                  <c:v>10.549987792969034</c:v>
                </c:pt>
                <c:pt idx="4711">
                  <c:v>10.230010986329034</c:v>
                </c:pt>
                <c:pt idx="4712">
                  <c:v>10.079986572266023</c:v>
                </c:pt>
                <c:pt idx="4713">
                  <c:v>10.079986572266023</c:v>
                </c:pt>
                <c:pt idx="4714">
                  <c:v>10.199981689454034</c:v>
                </c:pt>
                <c:pt idx="4715">
                  <c:v>10.239990234375</c:v>
                </c:pt>
                <c:pt idx="4716">
                  <c:v>10.309997558594034</c:v>
                </c:pt>
                <c:pt idx="4717">
                  <c:v>10.440002441407046</c:v>
                </c:pt>
                <c:pt idx="4718">
                  <c:v>10.359985351563012</c:v>
                </c:pt>
                <c:pt idx="4719">
                  <c:v>10.699981689454034</c:v>
                </c:pt>
                <c:pt idx="4720">
                  <c:v>10.609985351563012</c:v>
                </c:pt>
                <c:pt idx="4721">
                  <c:v>10.540008544922046</c:v>
                </c:pt>
                <c:pt idx="4722">
                  <c:v>10.38998413086</c:v>
                </c:pt>
                <c:pt idx="4723">
                  <c:v>10.41000366211</c:v>
                </c:pt>
                <c:pt idx="4724">
                  <c:v>10.419982910157046</c:v>
                </c:pt>
                <c:pt idx="4725">
                  <c:v>10.419982910157046</c:v>
                </c:pt>
                <c:pt idx="4726">
                  <c:v>10.449981689454034</c:v>
                </c:pt>
                <c:pt idx="4727">
                  <c:v>10.41000366211</c:v>
                </c:pt>
                <c:pt idx="4728">
                  <c:v>10.480010986329034</c:v>
                </c:pt>
                <c:pt idx="4729">
                  <c:v>10.489990234375</c:v>
                </c:pt>
                <c:pt idx="4730">
                  <c:v>10.720001220704034</c:v>
                </c:pt>
                <c:pt idx="4731">
                  <c:v>10.699981689454034</c:v>
                </c:pt>
                <c:pt idx="4732">
                  <c:v>10.380004882813012</c:v>
                </c:pt>
                <c:pt idx="4733">
                  <c:v>10.130004882813012</c:v>
                </c:pt>
                <c:pt idx="4734">
                  <c:v>10.169982910157046</c:v>
                </c:pt>
                <c:pt idx="4735">
                  <c:v>10.649993896485</c:v>
                </c:pt>
                <c:pt idx="4736">
                  <c:v>10.630004882813012</c:v>
                </c:pt>
                <c:pt idx="4737">
                  <c:v>10.309997558594034</c:v>
                </c:pt>
                <c:pt idx="4738">
                  <c:v>10.109985351563012</c:v>
                </c:pt>
                <c:pt idx="4739">
                  <c:v>10.649993896485</c:v>
                </c:pt>
                <c:pt idx="4740">
                  <c:v>9.9700012207040345</c:v>
                </c:pt>
                <c:pt idx="4741">
                  <c:v>10.519989013672046</c:v>
                </c:pt>
                <c:pt idx="4742">
                  <c:v>9.8099975585940342</c:v>
                </c:pt>
                <c:pt idx="4743">
                  <c:v>10.179992675782046</c:v>
                </c:pt>
                <c:pt idx="4744">
                  <c:v>9.989990234375</c:v>
                </c:pt>
                <c:pt idx="4745">
                  <c:v>10.029998779297046</c:v>
                </c:pt>
                <c:pt idx="4746">
                  <c:v>10.190002441407046</c:v>
                </c:pt>
                <c:pt idx="4747">
                  <c:v>10</c:v>
                </c:pt>
                <c:pt idx="4748">
                  <c:v>10.339996337891023</c:v>
                </c:pt>
                <c:pt idx="4749">
                  <c:v>10.019989013672046</c:v>
                </c:pt>
                <c:pt idx="4750">
                  <c:v>9.6699829101570458</c:v>
                </c:pt>
                <c:pt idx="4751">
                  <c:v>10.119995117188012</c:v>
                </c:pt>
                <c:pt idx="4752">
                  <c:v>10.350006103516023</c:v>
                </c:pt>
                <c:pt idx="4753">
                  <c:v>10.359985351563012</c:v>
                </c:pt>
                <c:pt idx="4754">
                  <c:v>10.519989013672046</c:v>
                </c:pt>
                <c:pt idx="4755">
                  <c:v>10.239990234375</c:v>
                </c:pt>
                <c:pt idx="4756">
                  <c:v>10.089996337891023</c:v>
                </c:pt>
                <c:pt idx="4757">
                  <c:v>10.16000366211</c:v>
                </c:pt>
                <c:pt idx="4758">
                  <c:v>10.41000366211</c:v>
                </c:pt>
                <c:pt idx="4759">
                  <c:v>10.459991455079034</c:v>
                </c:pt>
                <c:pt idx="4760">
                  <c:v>10.269989013672046</c:v>
                </c:pt>
                <c:pt idx="4761">
                  <c:v>10.380004882813012</c:v>
                </c:pt>
                <c:pt idx="4762">
                  <c:v>9.6999816894540345</c:v>
                </c:pt>
                <c:pt idx="4763">
                  <c:v>10.029998779297046</c:v>
                </c:pt>
                <c:pt idx="4764">
                  <c:v>9.9499816894540345</c:v>
                </c:pt>
                <c:pt idx="4765">
                  <c:v>9.9100036621100003</c:v>
                </c:pt>
                <c:pt idx="4766">
                  <c:v>10.290008544922046</c:v>
                </c:pt>
                <c:pt idx="4767">
                  <c:v>10.169982910157046</c:v>
                </c:pt>
                <c:pt idx="4768">
                  <c:v>9.7699890136720455</c:v>
                </c:pt>
                <c:pt idx="4769">
                  <c:v>9.8899841308600003</c:v>
                </c:pt>
                <c:pt idx="4770">
                  <c:v>9.8699951171880116</c:v>
                </c:pt>
                <c:pt idx="4771">
                  <c:v>9.6499938964850003</c:v>
                </c:pt>
                <c:pt idx="4772">
                  <c:v>9.6600036621100003</c:v>
                </c:pt>
                <c:pt idx="4773">
                  <c:v>9.7699890136720455</c:v>
                </c:pt>
                <c:pt idx="4774">
                  <c:v>9.8399963378910229</c:v>
                </c:pt>
                <c:pt idx="4775">
                  <c:v>9.6799926757820458</c:v>
                </c:pt>
                <c:pt idx="4776">
                  <c:v>9.989990234375</c:v>
                </c:pt>
                <c:pt idx="4777">
                  <c:v>9.9199829101570458</c:v>
                </c:pt>
                <c:pt idx="4778">
                  <c:v>9.75</c:v>
                </c:pt>
                <c:pt idx="4779">
                  <c:v>9.7300109863290345</c:v>
                </c:pt>
                <c:pt idx="4780">
                  <c:v>9.489990234375</c:v>
                </c:pt>
                <c:pt idx="4781">
                  <c:v>9.4400024414070458</c:v>
                </c:pt>
                <c:pt idx="4782">
                  <c:v>9.3399963378910229</c:v>
                </c:pt>
                <c:pt idx="4783">
                  <c:v>9.2900085449220455</c:v>
                </c:pt>
                <c:pt idx="4784">
                  <c:v>9.2900085449220455</c:v>
                </c:pt>
                <c:pt idx="4785">
                  <c:v>9.3899841308600003</c:v>
                </c:pt>
                <c:pt idx="4786">
                  <c:v>9.4100036621100003</c:v>
                </c:pt>
                <c:pt idx="4787">
                  <c:v>9.5400085449220455</c:v>
                </c:pt>
                <c:pt idx="4788">
                  <c:v>9.4599914550790345</c:v>
                </c:pt>
                <c:pt idx="4789">
                  <c:v>9.6399841308600003</c:v>
                </c:pt>
                <c:pt idx="4790">
                  <c:v>9.7300109863290345</c:v>
                </c:pt>
                <c:pt idx="4791">
                  <c:v>9.8500061035160229</c:v>
                </c:pt>
                <c:pt idx="4792">
                  <c:v>9.6399841308600003</c:v>
                </c:pt>
                <c:pt idx="4793">
                  <c:v>9.3800048828130116</c:v>
                </c:pt>
                <c:pt idx="4794">
                  <c:v>9.4199829101570458</c:v>
                </c:pt>
                <c:pt idx="4795">
                  <c:v>9.8200073242190342</c:v>
                </c:pt>
                <c:pt idx="4796">
                  <c:v>9.6900024414070458</c:v>
                </c:pt>
                <c:pt idx="4797">
                  <c:v>10.089996337891023</c:v>
                </c:pt>
                <c:pt idx="4798">
                  <c:v>9.5499877929690342</c:v>
                </c:pt>
                <c:pt idx="4799">
                  <c:v>9.5199890136720455</c:v>
                </c:pt>
                <c:pt idx="4800">
                  <c:v>9.5499877929690342</c:v>
                </c:pt>
                <c:pt idx="4801">
                  <c:v>9.8500061035160229</c:v>
                </c:pt>
                <c:pt idx="4802">
                  <c:v>10.100006103516023</c:v>
                </c:pt>
                <c:pt idx="4803">
                  <c:v>10.029998779297046</c:v>
                </c:pt>
                <c:pt idx="4804">
                  <c:v>10.119995117188012</c:v>
                </c:pt>
                <c:pt idx="4805">
                  <c:v>10.040008544922046</c:v>
                </c:pt>
                <c:pt idx="4806">
                  <c:v>9.4400024414070458</c:v>
                </c:pt>
                <c:pt idx="4807">
                  <c:v>10.169982910157046</c:v>
                </c:pt>
                <c:pt idx="4808">
                  <c:v>10.600006103516023</c:v>
                </c:pt>
                <c:pt idx="4809">
                  <c:v>11.419982910157046</c:v>
                </c:pt>
                <c:pt idx="4810">
                  <c:v>10.339996337891023</c:v>
                </c:pt>
                <c:pt idx="4811">
                  <c:v>10.029998779297046</c:v>
                </c:pt>
                <c:pt idx="4812">
                  <c:v>9.75</c:v>
                </c:pt>
                <c:pt idx="4813">
                  <c:v>9.75</c:v>
                </c:pt>
                <c:pt idx="4814">
                  <c:v>9.6099853515630116</c:v>
                </c:pt>
                <c:pt idx="4815">
                  <c:v>9.7099914550790345</c:v>
                </c:pt>
                <c:pt idx="4816">
                  <c:v>9.3099975585940342</c:v>
                </c:pt>
                <c:pt idx="4817">
                  <c:v>9.1799926757820458</c:v>
                </c:pt>
                <c:pt idx="4818">
                  <c:v>9.3599853515630116</c:v>
                </c:pt>
                <c:pt idx="4819">
                  <c:v>9.5799865722660229</c:v>
                </c:pt>
                <c:pt idx="4820">
                  <c:v>9.3800048828130116</c:v>
                </c:pt>
                <c:pt idx="4821">
                  <c:v>9.6099853515630116</c:v>
                </c:pt>
                <c:pt idx="4822">
                  <c:v>9.2999877929690342</c:v>
                </c:pt>
                <c:pt idx="4823">
                  <c:v>9.7300109863290345</c:v>
                </c:pt>
                <c:pt idx="4824">
                  <c:v>9.6900024414070458</c:v>
                </c:pt>
                <c:pt idx="4825">
                  <c:v>9.8599853515630116</c:v>
                </c:pt>
                <c:pt idx="4826">
                  <c:v>10.059997558594034</c:v>
                </c:pt>
                <c:pt idx="4827">
                  <c:v>10.279998779297046</c:v>
                </c:pt>
                <c:pt idx="4828">
                  <c:v>9.9800109863290345</c:v>
                </c:pt>
                <c:pt idx="4829">
                  <c:v>9.4599914550790345</c:v>
                </c:pt>
                <c:pt idx="4830">
                  <c:v>8.989990234375</c:v>
                </c:pt>
                <c:pt idx="4831">
                  <c:v>9.3399963378910229</c:v>
                </c:pt>
                <c:pt idx="4832">
                  <c:v>9.4599914550790345</c:v>
                </c:pt>
                <c:pt idx="4833">
                  <c:v>10.630004882813012</c:v>
                </c:pt>
                <c:pt idx="4834">
                  <c:v>11.070007324219034</c:v>
                </c:pt>
                <c:pt idx="4835">
                  <c:v>10.690002441407046</c:v>
                </c:pt>
                <c:pt idx="4836">
                  <c:v>10.290008544922046</c:v>
                </c:pt>
                <c:pt idx="4837">
                  <c:v>9.6199951171880116</c:v>
                </c:pt>
                <c:pt idx="4838">
                  <c:v>9.6900024414070458</c:v>
                </c:pt>
                <c:pt idx="4839">
                  <c:v>10.169982910157046</c:v>
                </c:pt>
                <c:pt idx="4840">
                  <c:v>10.679992675782046</c:v>
                </c:pt>
                <c:pt idx="4841">
                  <c:v>10.279998779297046</c:v>
                </c:pt>
                <c:pt idx="4842">
                  <c:v>9.9599914550790345</c:v>
                </c:pt>
                <c:pt idx="4843">
                  <c:v>9.4800109863290345</c:v>
                </c:pt>
                <c:pt idx="4844">
                  <c:v>9.4700012207040345</c:v>
                </c:pt>
                <c:pt idx="4845">
                  <c:v>9.3699951171880116</c:v>
                </c:pt>
                <c:pt idx="4846">
                  <c:v>9.4499816894540345</c:v>
                </c:pt>
                <c:pt idx="4847">
                  <c:v>9.3800048828130116</c:v>
                </c:pt>
                <c:pt idx="4848">
                  <c:v>9.2699890136720455</c:v>
                </c:pt>
                <c:pt idx="4849">
                  <c:v>9.3599853515630116</c:v>
                </c:pt>
                <c:pt idx="4850">
                  <c:v>9.4499816894540345</c:v>
                </c:pt>
                <c:pt idx="4851">
                  <c:v>9.5499877929690342</c:v>
                </c:pt>
                <c:pt idx="4852">
                  <c:v>9.3699951171880116</c:v>
                </c:pt>
                <c:pt idx="4853">
                  <c:v>9.2300109863290345</c:v>
                </c:pt>
                <c:pt idx="4854">
                  <c:v>9.4400024414070458</c:v>
                </c:pt>
                <c:pt idx="4855">
                  <c:v>9.6799926757820458</c:v>
                </c:pt>
                <c:pt idx="4856">
                  <c:v>9.9299926757820458</c:v>
                </c:pt>
                <c:pt idx="4857">
                  <c:v>9.760009765625</c:v>
                </c:pt>
                <c:pt idx="4858">
                  <c:v>9.489990234375</c:v>
                </c:pt>
                <c:pt idx="4859">
                  <c:v>9.4400024414070458</c:v>
                </c:pt>
                <c:pt idx="4860">
                  <c:v>9.4599914550790345</c:v>
                </c:pt>
                <c:pt idx="4861">
                  <c:v>9.6399841308600003</c:v>
                </c:pt>
                <c:pt idx="4862">
                  <c:v>9.8200073242190342</c:v>
                </c:pt>
                <c:pt idx="4863">
                  <c:v>9.9800109863290345</c:v>
                </c:pt>
                <c:pt idx="4864">
                  <c:v>9.8800048828130116</c:v>
                </c:pt>
                <c:pt idx="4865">
                  <c:v>9.8599853515630116</c:v>
                </c:pt>
                <c:pt idx="4866">
                  <c:v>10</c:v>
                </c:pt>
                <c:pt idx="4867">
                  <c:v>10.179992675782046</c:v>
                </c:pt>
                <c:pt idx="4868">
                  <c:v>9.9400024414070458</c:v>
                </c:pt>
                <c:pt idx="4869">
                  <c:v>9.8999938964850003</c:v>
                </c:pt>
                <c:pt idx="4870">
                  <c:v>10.070007324219034</c:v>
                </c:pt>
                <c:pt idx="4871">
                  <c:v>10.079986572266023</c:v>
                </c:pt>
                <c:pt idx="4872">
                  <c:v>9.9599914550790345</c:v>
                </c:pt>
                <c:pt idx="4873">
                  <c:v>9.9499816894540345</c:v>
                </c:pt>
                <c:pt idx="4874">
                  <c:v>9.9700012207040345</c:v>
                </c:pt>
                <c:pt idx="4875">
                  <c:v>10.690002441407046</c:v>
                </c:pt>
                <c:pt idx="4876">
                  <c:v>10.980010986329034</c:v>
                </c:pt>
                <c:pt idx="4877">
                  <c:v>10.510009765625</c:v>
                </c:pt>
                <c:pt idx="4878">
                  <c:v>10.119995117188012</c:v>
                </c:pt>
                <c:pt idx="4879">
                  <c:v>9.8599853515630116</c:v>
                </c:pt>
                <c:pt idx="4880">
                  <c:v>9.6900024414070458</c:v>
                </c:pt>
                <c:pt idx="4881">
                  <c:v>9.8999938964850003</c:v>
                </c:pt>
                <c:pt idx="4882">
                  <c:v>10.079986572266023</c:v>
                </c:pt>
                <c:pt idx="4883">
                  <c:v>10.149993896485</c:v>
                </c:pt>
                <c:pt idx="4884">
                  <c:v>10.299987792969034</c:v>
                </c:pt>
                <c:pt idx="4885">
                  <c:v>10.100006103516023</c:v>
                </c:pt>
                <c:pt idx="4886">
                  <c:v>9.9700012207040345</c:v>
                </c:pt>
                <c:pt idx="4887">
                  <c:v>10.029998779297046</c:v>
                </c:pt>
                <c:pt idx="4888">
                  <c:v>10.070007324219034</c:v>
                </c:pt>
                <c:pt idx="4889">
                  <c:v>10.230010986329034</c:v>
                </c:pt>
                <c:pt idx="4890">
                  <c:v>10.279998779297046</c:v>
                </c:pt>
                <c:pt idx="4891">
                  <c:v>10.25</c:v>
                </c:pt>
                <c:pt idx="4892">
                  <c:v>10.419982910157046</c:v>
                </c:pt>
                <c:pt idx="4893">
                  <c:v>10.38998413086</c:v>
                </c:pt>
                <c:pt idx="4894">
                  <c:v>10.419982910157046</c:v>
                </c:pt>
                <c:pt idx="4895">
                  <c:v>10.419982910157046</c:v>
                </c:pt>
                <c:pt idx="4896">
                  <c:v>9.9599914550790345</c:v>
                </c:pt>
                <c:pt idx="4897">
                  <c:v>10.799987792969034</c:v>
                </c:pt>
                <c:pt idx="4898">
                  <c:v>10.600006103516023</c:v>
                </c:pt>
                <c:pt idx="4899">
                  <c:v>10.049987792969034</c:v>
                </c:pt>
                <c:pt idx="4900">
                  <c:v>10.269989013672046</c:v>
                </c:pt>
                <c:pt idx="4901">
                  <c:v>10.209991455079034</c:v>
                </c:pt>
                <c:pt idx="4902">
                  <c:v>10.230010986329034</c:v>
                </c:pt>
                <c:pt idx="4903">
                  <c:v>10.100006103516023</c:v>
                </c:pt>
                <c:pt idx="4904">
                  <c:v>10.25</c:v>
                </c:pt>
                <c:pt idx="4905">
                  <c:v>10.559997558594034</c:v>
                </c:pt>
                <c:pt idx="4906">
                  <c:v>10.630004882813012</c:v>
                </c:pt>
                <c:pt idx="4907">
                  <c:v>10.149993896485</c:v>
                </c:pt>
                <c:pt idx="4908">
                  <c:v>10.029998779297046</c:v>
                </c:pt>
                <c:pt idx="4909">
                  <c:v>9.9400024414070458</c:v>
                </c:pt>
                <c:pt idx="4910">
                  <c:v>9.9299926757820458</c:v>
                </c:pt>
                <c:pt idx="4911">
                  <c:v>9.9199829101570458</c:v>
                </c:pt>
                <c:pt idx="4912">
                  <c:v>9.8800048828130116</c:v>
                </c:pt>
                <c:pt idx="4913">
                  <c:v>10.029998779297046</c:v>
                </c:pt>
                <c:pt idx="4914">
                  <c:v>10.329986572266023</c:v>
                </c:pt>
                <c:pt idx="4915">
                  <c:v>10.38998413086</c:v>
                </c:pt>
                <c:pt idx="4916">
                  <c:v>10.320007324219034</c:v>
                </c:pt>
                <c:pt idx="4917">
                  <c:v>10.339996337891023</c:v>
                </c:pt>
                <c:pt idx="4918">
                  <c:v>10.5</c:v>
                </c:pt>
                <c:pt idx="4919">
                  <c:v>10.329986572266023</c:v>
                </c:pt>
                <c:pt idx="4920">
                  <c:v>10.169982910157046</c:v>
                </c:pt>
                <c:pt idx="4921">
                  <c:v>10.290008544922046</c:v>
                </c:pt>
                <c:pt idx="4922">
                  <c:v>10.570007324219034</c:v>
                </c:pt>
                <c:pt idx="4923">
                  <c:v>10.369995117188012</c:v>
                </c:pt>
                <c:pt idx="4924">
                  <c:v>10.510009765625</c:v>
                </c:pt>
                <c:pt idx="4925">
                  <c:v>10.190002441407046</c:v>
                </c:pt>
                <c:pt idx="4926">
                  <c:v>10.41000366211</c:v>
                </c:pt>
                <c:pt idx="4927">
                  <c:v>10.130004882813012</c:v>
                </c:pt>
                <c:pt idx="4928">
                  <c:v>10.369995117188012</c:v>
                </c:pt>
                <c:pt idx="4929">
                  <c:v>9.9499816894540345</c:v>
                </c:pt>
                <c:pt idx="4930">
                  <c:v>10.130004882813012</c:v>
                </c:pt>
                <c:pt idx="4931">
                  <c:v>10.25</c:v>
                </c:pt>
                <c:pt idx="4932">
                  <c:v>9.9599914550790345</c:v>
                </c:pt>
                <c:pt idx="4933">
                  <c:v>10.130004882813012</c:v>
                </c:pt>
                <c:pt idx="4934">
                  <c:v>10.329986572266023</c:v>
                </c:pt>
                <c:pt idx="4935">
                  <c:v>10.220001220704034</c:v>
                </c:pt>
                <c:pt idx="4936">
                  <c:v>10.13998413086</c:v>
                </c:pt>
                <c:pt idx="4937">
                  <c:v>10.169982910157046</c:v>
                </c:pt>
                <c:pt idx="4938">
                  <c:v>10.320007324219034</c:v>
                </c:pt>
                <c:pt idx="4939">
                  <c:v>10.239990234375</c:v>
                </c:pt>
                <c:pt idx="4940">
                  <c:v>10.109985351563012</c:v>
                </c:pt>
                <c:pt idx="4941">
                  <c:v>10.100006103516023</c:v>
                </c:pt>
                <c:pt idx="4942">
                  <c:v>10.239990234375</c:v>
                </c:pt>
                <c:pt idx="4943">
                  <c:v>10.260009765625</c:v>
                </c:pt>
                <c:pt idx="4944">
                  <c:v>10.239990234375</c:v>
                </c:pt>
                <c:pt idx="4945">
                  <c:v>10.419982910157046</c:v>
                </c:pt>
                <c:pt idx="4946">
                  <c:v>10.13998413086</c:v>
                </c:pt>
                <c:pt idx="4947">
                  <c:v>9.9599914550790345</c:v>
                </c:pt>
                <c:pt idx="4948">
                  <c:v>10.059997558594034</c:v>
                </c:pt>
                <c:pt idx="4949">
                  <c:v>10.260009765625</c:v>
                </c:pt>
                <c:pt idx="4950">
                  <c:v>10.380004882813012</c:v>
                </c:pt>
                <c:pt idx="4951">
                  <c:v>10.199981689454034</c:v>
                </c:pt>
                <c:pt idx="4952">
                  <c:v>10</c:v>
                </c:pt>
                <c:pt idx="4953">
                  <c:v>9.9700012207040345</c:v>
                </c:pt>
                <c:pt idx="4954">
                  <c:v>10.040008544922046</c:v>
                </c:pt>
                <c:pt idx="4955">
                  <c:v>10.109985351563012</c:v>
                </c:pt>
                <c:pt idx="4956">
                  <c:v>10.220001220704034</c:v>
                </c:pt>
                <c:pt idx="4957">
                  <c:v>10.260009765625</c:v>
                </c:pt>
                <c:pt idx="4958">
                  <c:v>10.190002441407046</c:v>
                </c:pt>
                <c:pt idx="4959">
                  <c:v>10.119995117188012</c:v>
                </c:pt>
                <c:pt idx="4960">
                  <c:v>10.040008544922046</c:v>
                </c:pt>
                <c:pt idx="4961">
                  <c:v>10.040008544922046</c:v>
                </c:pt>
                <c:pt idx="4962">
                  <c:v>10.019989013672046</c:v>
                </c:pt>
                <c:pt idx="4963">
                  <c:v>9.9599914550790345</c:v>
                </c:pt>
                <c:pt idx="4964">
                  <c:v>10.029998779297046</c:v>
                </c:pt>
                <c:pt idx="4965">
                  <c:v>10.149993896485</c:v>
                </c:pt>
                <c:pt idx="4966">
                  <c:v>9.9499816894540345</c:v>
                </c:pt>
                <c:pt idx="4967">
                  <c:v>10.059997558594034</c:v>
                </c:pt>
                <c:pt idx="4968">
                  <c:v>9.8999938964850003</c:v>
                </c:pt>
                <c:pt idx="4969">
                  <c:v>10.059997558594034</c:v>
                </c:pt>
                <c:pt idx="4970">
                  <c:v>9.8599853515630116</c:v>
                </c:pt>
                <c:pt idx="4971">
                  <c:v>10.070007324219034</c:v>
                </c:pt>
                <c:pt idx="4972">
                  <c:v>10.089996337891023</c:v>
                </c:pt>
                <c:pt idx="4973">
                  <c:v>10.079986572266023</c:v>
                </c:pt>
                <c:pt idx="4974">
                  <c:v>10.100006103516023</c:v>
                </c:pt>
                <c:pt idx="4975">
                  <c:v>9.9499816894540345</c:v>
                </c:pt>
                <c:pt idx="4976">
                  <c:v>10.029998779297046</c:v>
                </c:pt>
                <c:pt idx="4977">
                  <c:v>10.019989013672046</c:v>
                </c:pt>
                <c:pt idx="4978">
                  <c:v>9.989990234375</c:v>
                </c:pt>
                <c:pt idx="4979">
                  <c:v>10.059997558594034</c:v>
                </c:pt>
                <c:pt idx="4980">
                  <c:v>10.070007324219034</c:v>
                </c:pt>
                <c:pt idx="4981">
                  <c:v>9.9199829101570458</c:v>
                </c:pt>
                <c:pt idx="4982">
                  <c:v>9.8500061035160229</c:v>
                </c:pt>
                <c:pt idx="4983">
                  <c:v>9.9299926757820458</c:v>
                </c:pt>
                <c:pt idx="4984">
                  <c:v>9.9199829101570458</c:v>
                </c:pt>
                <c:pt idx="4985">
                  <c:v>9.989990234375</c:v>
                </c:pt>
                <c:pt idx="4986">
                  <c:v>10.179992675782046</c:v>
                </c:pt>
                <c:pt idx="4987">
                  <c:v>10.25</c:v>
                </c:pt>
                <c:pt idx="4988">
                  <c:v>10.179992675782046</c:v>
                </c:pt>
                <c:pt idx="4989">
                  <c:v>10.049987792969034</c:v>
                </c:pt>
                <c:pt idx="4990">
                  <c:v>9.9499816894540345</c:v>
                </c:pt>
                <c:pt idx="4991">
                  <c:v>9.9199829101570458</c:v>
                </c:pt>
                <c:pt idx="4992">
                  <c:v>9.8299865722660229</c:v>
                </c:pt>
                <c:pt idx="4993">
                  <c:v>9.6199951171880116</c:v>
                </c:pt>
                <c:pt idx="4994">
                  <c:v>9.6099853515630116</c:v>
                </c:pt>
                <c:pt idx="4995">
                  <c:v>9.7300109863290345</c:v>
                </c:pt>
                <c:pt idx="4996">
                  <c:v>9.75</c:v>
                </c:pt>
                <c:pt idx="4997">
                  <c:v>9.7099914550790345</c:v>
                </c:pt>
                <c:pt idx="4998">
                  <c:v>9.7999877929690342</c:v>
                </c:pt>
                <c:pt idx="4999">
                  <c:v>9.7099914550790345</c:v>
                </c:pt>
                <c:pt idx="5000">
                  <c:v>9.6399841308600003</c:v>
                </c:pt>
                <c:pt idx="5001">
                  <c:v>9.7699890136720455</c:v>
                </c:pt>
                <c:pt idx="5002">
                  <c:v>9.8200073242190342</c:v>
                </c:pt>
                <c:pt idx="5003">
                  <c:v>9.8299865722660229</c:v>
                </c:pt>
                <c:pt idx="5004">
                  <c:v>9.6000061035160229</c:v>
                </c:pt>
                <c:pt idx="5005">
                  <c:v>9.5299987792970455</c:v>
                </c:pt>
                <c:pt idx="5006">
                  <c:v>9.5899963378910229</c:v>
                </c:pt>
                <c:pt idx="5007">
                  <c:v>9.739990234375</c:v>
                </c:pt>
                <c:pt idx="5008">
                  <c:v>9.760009765625</c:v>
                </c:pt>
                <c:pt idx="5009">
                  <c:v>9.6699829101570458</c:v>
                </c:pt>
                <c:pt idx="5010">
                  <c:v>9.6999816894540345</c:v>
                </c:pt>
                <c:pt idx="5011">
                  <c:v>9.8500061035160229</c:v>
                </c:pt>
                <c:pt idx="5012">
                  <c:v>9.7699890136720455</c:v>
                </c:pt>
                <c:pt idx="5013">
                  <c:v>9.75</c:v>
                </c:pt>
                <c:pt idx="5014">
                  <c:v>9.75</c:v>
                </c:pt>
                <c:pt idx="5015">
                  <c:v>9.4800109863290345</c:v>
                </c:pt>
                <c:pt idx="5016">
                  <c:v>9.510009765625</c:v>
                </c:pt>
                <c:pt idx="5017">
                  <c:v>9.6699829101570458</c:v>
                </c:pt>
                <c:pt idx="5018">
                  <c:v>9.6300048828130116</c:v>
                </c:pt>
                <c:pt idx="5019">
                  <c:v>9.5499877929690342</c:v>
                </c:pt>
                <c:pt idx="5020">
                  <c:v>9.5299987792970455</c:v>
                </c:pt>
                <c:pt idx="5021">
                  <c:v>9.5</c:v>
                </c:pt>
                <c:pt idx="5022">
                  <c:v>9.4299926757820458</c:v>
                </c:pt>
                <c:pt idx="5023">
                  <c:v>9.4599914550790345</c:v>
                </c:pt>
                <c:pt idx="5024">
                  <c:v>9.5</c:v>
                </c:pt>
                <c:pt idx="5025">
                  <c:v>9.5899963378910229</c:v>
                </c:pt>
                <c:pt idx="5026">
                  <c:v>9.5700073242190342</c:v>
                </c:pt>
                <c:pt idx="5027">
                  <c:v>9.6300048828130116</c:v>
                </c:pt>
                <c:pt idx="5028">
                  <c:v>9.5700073242190342</c:v>
                </c:pt>
                <c:pt idx="5029">
                  <c:v>9.4499816894540345</c:v>
                </c:pt>
                <c:pt idx="5030">
                  <c:v>9.5700073242190342</c:v>
                </c:pt>
                <c:pt idx="5031">
                  <c:v>9.6600036621100003</c:v>
                </c:pt>
                <c:pt idx="5032">
                  <c:v>9.739990234375</c:v>
                </c:pt>
                <c:pt idx="5033">
                  <c:v>9.6099853515630116</c:v>
                </c:pt>
                <c:pt idx="5034">
                  <c:v>9.5400085449220455</c:v>
                </c:pt>
                <c:pt idx="5035">
                  <c:v>9.5599975585940342</c:v>
                </c:pt>
                <c:pt idx="5036">
                  <c:v>9.5499877929690342</c:v>
                </c:pt>
                <c:pt idx="5037">
                  <c:v>9.4599914550790345</c:v>
                </c:pt>
                <c:pt idx="5038">
                  <c:v>9.510009765625</c:v>
                </c:pt>
                <c:pt idx="5039">
                  <c:v>9.5799865722660229</c:v>
                </c:pt>
                <c:pt idx="5040">
                  <c:v>9.4700012207040345</c:v>
                </c:pt>
                <c:pt idx="5041">
                  <c:v>9.510009765625</c:v>
                </c:pt>
                <c:pt idx="5042">
                  <c:v>9.5</c:v>
                </c:pt>
                <c:pt idx="5043">
                  <c:v>9.5799865722660229</c:v>
                </c:pt>
                <c:pt idx="5044">
                  <c:v>9.6799926757820458</c:v>
                </c:pt>
                <c:pt idx="5045">
                  <c:v>9.6199951171880116</c:v>
                </c:pt>
                <c:pt idx="5046">
                  <c:v>9.7300109863290345</c:v>
                </c:pt>
                <c:pt idx="5047">
                  <c:v>9.8399963378910229</c:v>
                </c:pt>
                <c:pt idx="5048">
                  <c:v>9.4599914550790345</c:v>
                </c:pt>
                <c:pt idx="5049">
                  <c:v>9.3299865722660229</c:v>
                </c:pt>
                <c:pt idx="5050">
                  <c:v>9.3399963378910229</c:v>
                </c:pt>
                <c:pt idx="5051">
                  <c:v>9.0199890136720455</c:v>
                </c:pt>
                <c:pt idx="5052">
                  <c:v>9.010009765625</c:v>
                </c:pt>
                <c:pt idx="5053">
                  <c:v>9.0799865722660229</c:v>
                </c:pt>
                <c:pt idx="5054">
                  <c:v>9.2799987792970455</c:v>
                </c:pt>
                <c:pt idx="5055">
                  <c:v>9.3099975585940342</c:v>
                </c:pt>
                <c:pt idx="5056">
                  <c:v>9.5</c:v>
                </c:pt>
                <c:pt idx="5057">
                  <c:v>9.6699829101570458</c:v>
                </c:pt>
                <c:pt idx="5058">
                  <c:v>9.4800109863290345</c:v>
                </c:pt>
                <c:pt idx="5059">
                  <c:v>9.4599914550790345</c:v>
                </c:pt>
                <c:pt idx="5060">
                  <c:v>9.3599853515630116</c:v>
                </c:pt>
                <c:pt idx="5061">
                  <c:v>9.0299987792970455</c:v>
                </c:pt>
                <c:pt idx="5062">
                  <c:v>8.8800048828130116</c:v>
                </c:pt>
                <c:pt idx="5063">
                  <c:v>8.9199829101570458</c:v>
                </c:pt>
                <c:pt idx="5064">
                  <c:v>9.1000061035160229</c:v>
                </c:pt>
                <c:pt idx="5065">
                  <c:v>9.2099914550790345</c:v>
                </c:pt>
                <c:pt idx="5066">
                  <c:v>9.1799926757820458</c:v>
                </c:pt>
                <c:pt idx="5067">
                  <c:v>9.25</c:v>
                </c:pt>
                <c:pt idx="5068">
                  <c:v>9.1699829101570458</c:v>
                </c:pt>
                <c:pt idx="5069">
                  <c:v>9.1699829101570458</c:v>
                </c:pt>
                <c:pt idx="5070">
                  <c:v>9.239990234375</c:v>
                </c:pt>
                <c:pt idx="5071">
                  <c:v>9.6699829101570458</c:v>
                </c:pt>
                <c:pt idx="5072">
                  <c:v>9.1799926757820458</c:v>
                </c:pt>
                <c:pt idx="5073">
                  <c:v>8.8399963378910229</c:v>
                </c:pt>
                <c:pt idx="5074">
                  <c:v>9.0400085449220455</c:v>
                </c:pt>
                <c:pt idx="5075">
                  <c:v>9.3699951171880116</c:v>
                </c:pt>
                <c:pt idx="5076">
                  <c:v>9.3500061035160229</c:v>
                </c:pt>
                <c:pt idx="5077">
                  <c:v>9.6099853515630116</c:v>
                </c:pt>
                <c:pt idx="5078">
                  <c:v>9.3800048828130116</c:v>
                </c:pt>
                <c:pt idx="5079">
                  <c:v>9.1999816894540345</c:v>
                </c:pt>
                <c:pt idx="5080">
                  <c:v>9.4299926757820458</c:v>
                </c:pt>
                <c:pt idx="5081">
                  <c:v>9.2900085449220455</c:v>
                </c:pt>
                <c:pt idx="5082">
                  <c:v>9.5400085449220455</c:v>
                </c:pt>
                <c:pt idx="5083">
                  <c:v>9.489990234375</c:v>
                </c:pt>
                <c:pt idx="5084">
                  <c:v>9.4199829101570458</c:v>
                </c:pt>
                <c:pt idx="5085">
                  <c:v>9.3800048828130116</c:v>
                </c:pt>
                <c:pt idx="5086">
                  <c:v>9.6600036621100003</c:v>
                </c:pt>
                <c:pt idx="5087">
                  <c:v>9.4499816894540345</c:v>
                </c:pt>
                <c:pt idx="5088">
                  <c:v>8.9800109863290345</c:v>
                </c:pt>
                <c:pt idx="5089">
                  <c:v>8.9599914550790345</c:v>
                </c:pt>
                <c:pt idx="5090">
                  <c:v>8.8099975585940342</c:v>
                </c:pt>
                <c:pt idx="5091">
                  <c:v>8.6799926757820458</c:v>
                </c:pt>
                <c:pt idx="5092">
                  <c:v>8.739990234375</c:v>
                </c:pt>
                <c:pt idx="5093">
                  <c:v>8.5599975585940342</c:v>
                </c:pt>
                <c:pt idx="5094">
                  <c:v>8.6600036621100003</c:v>
                </c:pt>
                <c:pt idx="5095">
                  <c:v>8.6399841308600003</c:v>
                </c:pt>
                <c:pt idx="5096">
                  <c:v>8.8599853515630116</c:v>
                </c:pt>
                <c:pt idx="5097">
                  <c:v>9.2099914550790345</c:v>
                </c:pt>
                <c:pt idx="5098">
                  <c:v>9.4599914550790345</c:v>
                </c:pt>
                <c:pt idx="5099">
                  <c:v>9.5799865722660229</c:v>
                </c:pt>
                <c:pt idx="5100">
                  <c:v>9.1199951171880116</c:v>
                </c:pt>
                <c:pt idx="5101">
                  <c:v>9.0700073242190342</c:v>
                </c:pt>
                <c:pt idx="5102">
                  <c:v>9.0899963378910229</c:v>
                </c:pt>
                <c:pt idx="5103">
                  <c:v>8.8599853515630116</c:v>
                </c:pt>
                <c:pt idx="5104">
                  <c:v>9.1000061035160229</c:v>
                </c:pt>
                <c:pt idx="5105">
                  <c:v>8.9700012207040345</c:v>
                </c:pt>
                <c:pt idx="5106">
                  <c:v>8.6999816894540345</c:v>
                </c:pt>
                <c:pt idx="5107">
                  <c:v>8.9700012207040345</c:v>
                </c:pt>
                <c:pt idx="5108">
                  <c:v>9.4800109863290345</c:v>
                </c:pt>
                <c:pt idx="5109">
                  <c:v>9.5499877929690342</c:v>
                </c:pt>
                <c:pt idx="5110">
                  <c:v>9.6099853515630116</c:v>
                </c:pt>
                <c:pt idx="5111">
                  <c:v>9.1099853515630116</c:v>
                </c:pt>
                <c:pt idx="5112">
                  <c:v>8.8399963378910229</c:v>
                </c:pt>
                <c:pt idx="5113">
                  <c:v>8.5400085449220455</c:v>
                </c:pt>
                <c:pt idx="5114">
                  <c:v>8.1099853515630116</c:v>
                </c:pt>
                <c:pt idx="5115">
                  <c:v>8.1799926757820458</c:v>
                </c:pt>
                <c:pt idx="5116">
                  <c:v>8.2300109863290345</c:v>
                </c:pt>
                <c:pt idx="5117">
                  <c:v>8.3800048828130116</c:v>
                </c:pt>
                <c:pt idx="5118">
                  <c:v>8.6099853515630116</c:v>
                </c:pt>
                <c:pt idx="5119">
                  <c:v>8.5599975585940342</c:v>
                </c:pt>
                <c:pt idx="5120">
                  <c:v>8.5700073242190342</c:v>
                </c:pt>
                <c:pt idx="5121">
                  <c:v>8.5799865722660229</c:v>
                </c:pt>
                <c:pt idx="5122">
                  <c:v>8.6999816894540345</c:v>
                </c:pt>
                <c:pt idx="5123">
                  <c:v>8.5799865722660229</c:v>
                </c:pt>
                <c:pt idx="5124">
                  <c:v>8.7999877929690342</c:v>
                </c:pt>
                <c:pt idx="5125">
                  <c:v>8.8999938964850003</c:v>
                </c:pt>
                <c:pt idx="5126">
                  <c:v>8.9700012207040345</c:v>
                </c:pt>
                <c:pt idx="5127">
                  <c:v>8.6600036621100003</c:v>
                </c:pt>
                <c:pt idx="5128">
                  <c:v>8.7200012207040345</c:v>
                </c:pt>
                <c:pt idx="5129">
                  <c:v>8.7699890136720455</c:v>
                </c:pt>
                <c:pt idx="5130">
                  <c:v>8.8099975585940342</c:v>
                </c:pt>
                <c:pt idx="5131">
                  <c:v>8.8399963378910229</c:v>
                </c:pt>
                <c:pt idx="5132">
                  <c:v>8.8299865722660229</c:v>
                </c:pt>
                <c:pt idx="5133">
                  <c:v>8.8699951171880116</c:v>
                </c:pt>
                <c:pt idx="5134">
                  <c:v>8.8699951171880116</c:v>
                </c:pt>
                <c:pt idx="5135">
                  <c:v>8.739990234375</c:v>
                </c:pt>
                <c:pt idx="5136">
                  <c:v>9.0899963378910229</c:v>
                </c:pt>
                <c:pt idx="5137">
                  <c:v>9.0700073242190342</c:v>
                </c:pt>
                <c:pt idx="5138">
                  <c:v>8.6699829101570458</c:v>
                </c:pt>
                <c:pt idx="5139">
                  <c:v>8.5</c:v>
                </c:pt>
                <c:pt idx="5140">
                  <c:v>8.5499877929690342</c:v>
                </c:pt>
                <c:pt idx="5141">
                  <c:v>8.4299926757820458</c:v>
                </c:pt>
                <c:pt idx="5142">
                  <c:v>8.3099975585940342</c:v>
                </c:pt>
                <c:pt idx="5143">
                  <c:v>8.1600036621100003</c:v>
                </c:pt>
                <c:pt idx="5144">
                  <c:v>8.1999816894540345</c:v>
                </c:pt>
                <c:pt idx="5145">
                  <c:v>8.510009765625</c:v>
                </c:pt>
                <c:pt idx="5146">
                  <c:v>8.1900024414070458</c:v>
                </c:pt>
                <c:pt idx="5147">
                  <c:v>8.0499877929690342</c:v>
                </c:pt>
                <c:pt idx="5148">
                  <c:v>8.1799926757820458</c:v>
                </c:pt>
                <c:pt idx="5149">
                  <c:v>8.2999877929690342</c:v>
                </c:pt>
                <c:pt idx="5150">
                  <c:v>8.3999938964850003</c:v>
                </c:pt>
                <c:pt idx="5151">
                  <c:v>8.5499877929690342</c:v>
                </c:pt>
                <c:pt idx="5152">
                  <c:v>8.1300048828130116</c:v>
                </c:pt>
                <c:pt idx="5153">
                  <c:v>8.8999938964850003</c:v>
                </c:pt>
                <c:pt idx="5154">
                  <c:v>8.9499816894540345</c:v>
                </c:pt>
                <c:pt idx="5155">
                  <c:v>8.6199951171880116</c:v>
                </c:pt>
                <c:pt idx="5156">
                  <c:v>8.0199890136720455</c:v>
                </c:pt>
                <c:pt idx="5157">
                  <c:v>8.0700073242190342</c:v>
                </c:pt>
                <c:pt idx="5158">
                  <c:v>8.1399841308600003</c:v>
                </c:pt>
                <c:pt idx="5159">
                  <c:v>8.2099914550790345</c:v>
                </c:pt>
                <c:pt idx="5160">
                  <c:v>8.6300048828130116</c:v>
                </c:pt>
                <c:pt idx="5161">
                  <c:v>8.8200073242190342</c:v>
                </c:pt>
                <c:pt idx="5162">
                  <c:v>8.1799926757820458</c:v>
                </c:pt>
                <c:pt idx="5163">
                  <c:v>7.7699890136720455</c:v>
                </c:pt>
                <c:pt idx="5164">
                  <c:v>7.8500061035160229</c:v>
                </c:pt>
                <c:pt idx="5165">
                  <c:v>8.2099914550790345</c:v>
                </c:pt>
                <c:pt idx="5166">
                  <c:v>8.5799865722660229</c:v>
                </c:pt>
                <c:pt idx="5167">
                  <c:v>8.6399841308600003</c:v>
                </c:pt>
                <c:pt idx="5168">
                  <c:v>8.8099975585940342</c:v>
                </c:pt>
                <c:pt idx="5169">
                  <c:v>8.4199829101570458</c:v>
                </c:pt>
                <c:pt idx="5170">
                  <c:v>8.3500061035160229</c:v>
                </c:pt>
                <c:pt idx="5171">
                  <c:v>8.1699829101570458</c:v>
                </c:pt>
                <c:pt idx="5172">
                  <c:v>8.4800109863290345</c:v>
                </c:pt>
                <c:pt idx="5173">
                  <c:v>8.1600036621100003</c:v>
                </c:pt>
                <c:pt idx="5174">
                  <c:v>8.1699829101570458</c:v>
                </c:pt>
                <c:pt idx="5175">
                  <c:v>8.3899841308600003</c:v>
                </c:pt>
                <c:pt idx="5176">
                  <c:v>7.8699951171880116</c:v>
                </c:pt>
                <c:pt idx="5177">
                  <c:v>8.1999816894540345</c:v>
                </c:pt>
                <c:pt idx="5178">
                  <c:v>8.1499938964850003</c:v>
                </c:pt>
                <c:pt idx="5179">
                  <c:v>8.4800109863290345</c:v>
                </c:pt>
                <c:pt idx="5180">
                  <c:v>8.5799865722660229</c:v>
                </c:pt>
                <c:pt idx="5181">
                  <c:v>8.1000061035160229</c:v>
                </c:pt>
                <c:pt idx="5182">
                  <c:v>8.5899963378910229</c:v>
                </c:pt>
                <c:pt idx="5183">
                  <c:v>8.8899841308600003</c:v>
                </c:pt>
                <c:pt idx="5184">
                  <c:v>9.0400085449220455</c:v>
                </c:pt>
                <c:pt idx="5185">
                  <c:v>8.6499938964850003</c:v>
                </c:pt>
                <c:pt idx="5186">
                  <c:v>8.1499938964850003</c:v>
                </c:pt>
                <c:pt idx="5187">
                  <c:v>8.6099853515630116</c:v>
                </c:pt>
                <c:pt idx="5188">
                  <c:v>8.1999816894540345</c:v>
                </c:pt>
                <c:pt idx="5189">
                  <c:v>7.5599975585940342</c:v>
                </c:pt>
                <c:pt idx="5190">
                  <c:v>8.4800109863290345</c:v>
                </c:pt>
                <c:pt idx="5191">
                  <c:v>7.9199829101570458</c:v>
                </c:pt>
                <c:pt idx="5192">
                  <c:v>7.7200012207040345</c:v>
                </c:pt>
                <c:pt idx="5193">
                  <c:v>7.6000061035160229</c:v>
                </c:pt>
                <c:pt idx="5194">
                  <c:v>7.6399841308600003</c:v>
                </c:pt>
                <c:pt idx="5195">
                  <c:v>7.989990234375</c:v>
                </c:pt>
                <c:pt idx="5196">
                  <c:v>8.0199890136720455</c:v>
                </c:pt>
                <c:pt idx="5197">
                  <c:v>8.260009765625</c:v>
                </c:pt>
                <c:pt idx="5198">
                  <c:v>8.3599853515630116</c:v>
                </c:pt>
                <c:pt idx="5199">
                  <c:v>8.3299865722660229</c:v>
                </c:pt>
                <c:pt idx="5200">
                  <c:v>8.0299987792970455</c:v>
                </c:pt>
                <c:pt idx="5201">
                  <c:v>7.6199951171880116</c:v>
                </c:pt>
                <c:pt idx="5202">
                  <c:v>7.8999938964850003</c:v>
                </c:pt>
                <c:pt idx="5203">
                  <c:v>7.489990234375</c:v>
                </c:pt>
                <c:pt idx="5204">
                  <c:v>7.4199829101570458</c:v>
                </c:pt>
                <c:pt idx="5205">
                  <c:v>7.2699890136720455</c:v>
                </c:pt>
                <c:pt idx="5206">
                  <c:v>7.510009765625</c:v>
                </c:pt>
                <c:pt idx="5207">
                  <c:v>7.5499877929690342</c:v>
                </c:pt>
                <c:pt idx="5208">
                  <c:v>8.0400085449220455</c:v>
                </c:pt>
                <c:pt idx="5209">
                  <c:v>7.8500061035160229</c:v>
                </c:pt>
                <c:pt idx="5210">
                  <c:v>8.0499877929690342</c:v>
                </c:pt>
                <c:pt idx="5211">
                  <c:v>7.2200012207040345</c:v>
                </c:pt>
                <c:pt idx="5212">
                  <c:v>7.7999877929690342</c:v>
                </c:pt>
                <c:pt idx="5213">
                  <c:v>7.239990234375</c:v>
                </c:pt>
                <c:pt idx="5214">
                  <c:v>7.1699829101570458</c:v>
                </c:pt>
                <c:pt idx="5215">
                  <c:v>7.5400085449220455</c:v>
                </c:pt>
                <c:pt idx="5216">
                  <c:v>7.7200012207040345</c:v>
                </c:pt>
                <c:pt idx="5217">
                  <c:v>7.5499877929690342</c:v>
                </c:pt>
                <c:pt idx="5218">
                  <c:v>7.2699890136720455</c:v>
                </c:pt>
                <c:pt idx="5219">
                  <c:v>7.6799926757820458</c:v>
                </c:pt>
                <c:pt idx="5220">
                  <c:v>7.6300048828130116</c:v>
                </c:pt>
                <c:pt idx="5221">
                  <c:v>7.2300109863290345</c:v>
                </c:pt>
                <c:pt idx="5222">
                  <c:v>7.25</c:v>
                </c:pt>
                <c:pt idx="5223">
                  <c:v>7.9199829101570458</c:v>
                </c:pt>
                <c:pt idx="5224">
                  <c:v>8.0499877929690342</c:v>
                </c:pt>
                <c:pt idx="5225">
                  <c:v>7.7099914550790345</c:v>
                </c:pt>
                <c:pt idx="5226">
                  <c:v>7.7900085449220455</c:v>
                </c:pt>
                <c:pt idx="5227">
                  <c:v>7.9499816894540345</c:v>
                </c:pt>
                <c:pt idx="5228">
                  <c:v>8.1000061035160229</c:v>
                </c:pt>
                <c:pt idx="5229">
                  <c:v>8.0499877929690342</c:v>
                </c:pt>
                <c:pt idx="5230">
                  <c:v>7.6499938964850003</c:v>
                </c:pt>
                <c:pt idx="5231">
                  <c:v>7.2200012207040345</c:v>
                </c:pt>
                <c:pt idx="5232">
                  <c:v>7.0499877929690342</c:v>
                </c:pt>
                <c:pt idx="5233">
                  <c:v>7.2200012207040345</c:v>
                </c:pt>
                <c:pt idx="5234">
                  <c:v>6.9800109863290345</c:v>
                </c:pt>
                <c:pt idx="5235">
                  <c:v>7.0799865722660229</c:v>
                </c:pt>
                <c:pt idx="5236">
                  <c:v>7.1499938964850003</c:v>
                </c:pt>
                <c:pt idx="5237">
                  <c:v>7.3599853515630116</c:v>
                </c:pt>
                <c:pt idx="5238">
                  <c:v>7.1499938964850003</c:v>
                </c:pt>
                <c:pt idx="5239">
                  <c:v>7.1300048828130116</c:v>
                </c:pt>
                <c:pt idx="5240">
                  <c:v>7.2300109863290345</c:v>
                </c:pt>
                <c:pt idx="5241">
                  <c:v>7.1900024414070458</c:v>
                </c:pt>
                <c:pt idx="5242">
                  <c:v>7.2099914550790345</c:v>
                </c:pt>
                <c:pt idx="5243">
                  <c:v>7.2900085449220455</c:v>
                </c:pt>
                <c:pt idx="5244">
                  <c:v>7.0400085449220455</c:v>
                </c:pt>
                <c:pt idx="5245">
                  <c:v>6.8399963378910229</c:v>
                </c:pt>
                <c:pt idx="5246">
                  <c:v>6.8599853515630116</c:v>
                </c:pt>
                <c:pt idx="5247">
                  <c:v>6.9100036621100003</c:v>
                </c:pt>
                <c:pt idx="5248">
                  <c:v>7.0899963378910229</c:v>
                </c:pt>
                <c:pt idx="5249">
                  <c:v>7.4299926757820458</c:v>
                </c:pt>
                <c:pt idx="5250">
                  <c:v>7.6600036621100003</c:v>
                </c:pt>
                <c:pt idx="5251">
                  <c:v>7.9800109863290345</c:v>
                </c:pt>
                <c:pt idx="5252">
                  <c:v>7.7200012207040345</c:v>
                </c:pt>
                <c:pt idx="5253">
                  <c:v>7.4499816894540345</c:v>
                </c:pt>
                <c:pt idx="5254">
                  <c:v>7.6199951171880116</c:v>
                </c:pt>
                <c:pt idx="5255">
                  <c:v>7.6099853515630116</c:v>
                </c:pt>
                <c:pt idx="5256">
                  <c:v>7.2099914550790345</c:v>
                </c:pt>
                <c:pt idx="5257">
                  <c:v>7.1499938964850003</c:v>
                </c:pt>
                <c:pt idx="5258">
                  <c:v>7.1300048828130116</c:v>
                </c:pt>
                <c:pt idx="5259">
                  <c:v>6.8999938964850003</c:v>
                </c:pt>
                <c:pt idx="5260">
                  <c:v>6.8200073242190342</c:v>
                </c:pt>
                <c:pt idx="5261">
                  <c:v>6.9499816894540345</c:v>
                </c:pt>
                <c:pt idx="5262">
                  <c:v>7.1499938964850003</c:v>
                </c:pt>
                <c:pt idx="5263">
                  <c:v>7.0599975585940342</c:v>
                </c:pt>
                <c:pt idx="5264">
                  <c:v>6.989990234375</c:v>
                </c:pt>
                <c:pt idx="5265">
                  <c:v>6.8099975585940342</c:v>
                </c:pt>
                <c:pt idx="5266">
                  <c:v>7.0799865722660229</c:v>
                </c:pt>
                <c:pt idx="5267">
                  <c:v>7.4100036621100003</c:v>
                </c:pt>
                <c:pt idx="5268">
                  <c:v>7.5799865722660229</c:v>
                </c:pt>
                <c:pt idx="5269">
                  <c:v>7.3299865722660229</c:v>
                </c:pt>
                <c:pt idx="5270">
                  <c:v>7.1000061035160229</c:v>
                </c:pt>
                <c:pt idx="5271">
                  <c:v>7.1199951171880116</c:v>
                </c:pt>
                <c:pt idx="5272">
                  <c:v>7.0499877929690342</c:v>
                </c:pt>
                <c:pt idx="5273">
                  <c:v>6.6300048828130116</c:v>
                </c:pt>
                <c:pt idx="5274">
                  <c:v>6.6999816894540345</c:v>
                </c:pt>
                <c:pt idx="5275">
                  <c:v>6.6900024414070458</c:v>
                </c:pt>
                <c:pt idx="5276">
                  <c:v>6.6300048828130116</c:v>
                </c:pt>
                <c:pt idx="5277">
                  <c:v>6.75</c:v>
                </c:pt>
                <c:pt idx="5278">
                  <c:v>7.1499938964850003</c:v>
                </c:pt>
                <c:pt idx="5279">
                  <c:v>7.4499816894540345</c:v>
                </c:pt>
                <c:pt idx="5280">
                  <c:v>7.6799926757820458</c:v>
                </c:pt>
                <c:pt idx="5281">
                  <c:v>7.2999877929690342</c:v>
                </c:pt>
                <c:pt idx="5282">
                  <c:v>6.6999816894540345</c:v>
                </c:pt>
                <c:pt idx="5283">
                  <c:v>6.6699829101570458</c:v>
                </c:pt>
                <c:pt idx="5284">
                  <c:v>6.739990234375</c:v>
                </c:pt>
                <c:pt idx="5285">
                  <c:v>6.6300048828130116</c:v>
                </c:pt>
                <c:pt idx="5286">
                  <c:v>6.4599914550790345</c:v>
                </c:pt>
                <c:pt idx="5287">
                  <c:v>6.3500061035160229</c:v>
                </c:pt>
                <c:pt idx="5288">
                  <c:v>6.6399841308600003</c:v>
                </c:pt>
                <c:pt idx="5289">
                  <c:v>6.8399963378910229</c:v>
                </c:pt>
                <c:pt idx="5290">
                  <c:v>7.0199890136720455</c:v>
                </c:pt>
                <c:pt idx="5291">
                  <c:v>7.1300048828130116</c:v>
                </c:pt>
                <c:pt idx="5292">
                  <c:v>7.0299987792970455</c:v>
                </c:pt>
                <c:pt idx="5293">
                  <c:v>7.0199890136720455</c:v>
                </c:pt>
                <c:pt idx="5294">
                  <c:v>6.8599853515630116</c:v>
                </c:pt>
                <c:pt idx="5295">
                  <c:v>7.1699829101570458</c:v>
                </c:pt>
                <c:pt idx="5296">
                  <c:v>7.5499877929690342</c:v>
                </c:pt>
                <c:pt idx="5297">
                  <c:v>7.4800109863290345</c:v>
                </c:pt>
                <c:pt idx="5298">
                  <c:v>7.3899841308600003</c:v>
                </c:pt>
                <c:pt idx="5299">
                  <c:v>6.8399963378910229</c:v>
                </c:pt>
                <c:pt idx="5300">
                  <c:v>6.8099975585940342</c:v>
                </c:pt>
                <c:pt idx="5301">
                  <c:v>6.6600036621100003</c:v>
                </c:pt>
                <c:pt idx="5302">
                  <c:v>6.4199829101570458</c:v>
                </c:pt>
                <c:pt idx="5303">
                  <c:v>6.239990234375</c:v>
                </c:pt>
                <c:pt idx="5304">
                  <c:v>6.4199829101570458</c:v>
                </c:pt>
                <c:pt idx="5305">
                  <c:v>6.1300048828130116</c:v>
                </c:pt>
                <c:pt idx="5306">
                  <c:v>5.9299926757820458</c:v>
                </c:pt>
                <c:pt idx="5307">
                  <c:v>6.2999877929690342</c:v>
                </c:pt>
                <c:pt idx="5308">
                  <c:v>6</c:v>
                </c:pt>
                <c:pt idx="5309">
                  <c:v>6.1000061035160229</c:v>
                </c:pt>
                <c:pt idx="5310">
                  <c:v>6.2799987792970455</c:v>
                </c:pt>
                <c:pt idx="5311">
                  <c:v>6.4100036621100003</c:v>
                </c:pt>
                <c:pt idx="5312">
                  <c:v>4.9499816894540345</c:v>
                </c:pt>
                <c:pt idx="5313">
                  <c:v>6.5400085449220455</c:v>
                </c:pt>
                <c:pt idx="5314">
                  <c:v>6.4400024414070458</c:v>
                </c:pt>
                <c:pt idx="5315">
                  <c:v>6.1799926757820458</c:v>
                </c:pt>
                <c:pt idx="5316">
                  <c:v>6.25</c:v>
                </c:pt>
                <c:pt idx="5317">
                  <c:v>6.3699951171880116</c:v>
                </c:pt>
                <c:pt idx="5318">
                  <c:v>6.3399963378910229</c:v>
                </c:pt>
                <c:pt idx="5319">
                  <c:v>6.1499938964850003</c:v>
                </c:pt>
                <c:pt idx="5320">
                  <c:v>5.9700012207040345</c:v>
                </c:pt>
                <c:pt idx="5321">
                  <c:v>6.0499877929690342</c:v>
                </c:pt>
                <c:pt idx="5322">
                  <c:v>6.2999877929690342</c:v>
                </c:pt>
                <c:pt idx="5323">
                  <c:v>6.4400024414070458</c:v>
                </c:pt>
                <c:pt idx="5324">
                  <c:v>6.489990234375</c:v>
                </c:pt>
                <c:pt idx="5325">
                  <c:v>6.4100036621100003</c:v>
                </c:pt>
                <c:pt idx="5326">
                  <c:v>6.1799926757820458</c:v>
                </c:pt>
                <c:pt idx="5327">
                  <c:v>6.5</c:v>
                </c:pt>
                <c:pt idx="5328">
                  <c:v>6.4199829101570458</c:v>
                </c:pt>
                <c:pt idx="5329">
                  <c:v>6.1499938964850003</c:v>
                </c:pt>
                <c:pt idx="5330">
                  <c:v>6.1699829101570458</c:v>
                </c:pt>
                <c:pt idx="5331">
                  <c:v>6.1699829101570458</c:v>
                </c:pt>
                <c:pt idx="5332">
                  <c:v>6.1900024414070458</c:v>
                </c:pt>
                <c:pt idx="5333">
                  <c:v>6.2999877929690342</c:v>
                </c:pt>
                <c:pt idx="5334">
                  <c:v>6.4499816894540345</c:v>
                </c:pt>
                <c:pt idx="5335">
                  <c:v>6.1799926757820458</c:v>
                </c:pt>
                <c:pt idx="5336">
                  <c:v>5.7799987792970455</c:v>
                </c:pt>
                <c:pt idx="5337">
                  <c:v>6.0799865722660229</c:v>
                </c:pt>
                <c:pt idx="5338">
                  <c:v>6.6600036621100003</c:v>
                </c:pt>
                <c:pt idx="5339">
                  <c:v>6.3299865722660229</c:v>
                </c:pt>
                <c:pt idx="5340">
                  <c:v>6.7699890136720455</c:v>
                </c:pt>
                <c:pt idx="5341">
                  <c:v>6.6900024414070458</c:v>
                </c:pt>
                <c:pt idx="5342">
                  <c:v>6.5799865722660229</c:v>
                </c:pt>
                <c:pt idx="5343">
                  <c:v>6.4100036621100003</c:v>
                </c:pt>
                <c:pt idx="5344">
                  <c:v>6.0400085449220455</c:v>
                </c:pt>
                <c:pt idx="5345">
                  <c:v>6.0199890136720455</c:v>
                </c:pt>
                <c:pt idx="5346">
                  <c:v>6.4299926757820458</c:v>
                </c:pt>
                <c:pt idx="5347">
                  <c:v>6.1600036621100003</c:v>
                </c:pt>
                <c:pt idx="5348">
                  <c:v>5.7900085449220455</c:v>
                </c:pt>
                <c:pt idx="5349">
                  <c:v>5.6900024414070458</c:v>
                </c:pt>
                <c:pt idx="5350">
                  <c:v>5.9400024414070458</c:v>
                </c:pt>
                <c:pt idx="5351">
                  <c:v>5.6799926757820458</c:v>
                </c:pt>
                <c:pt idx="5352">
                  <c:v>5.8099975585940342</c:v>
                </c:pt>
                <c:pt idx="5353">
                  <c:v>6.1600036621100003</c:v>
                </c:pt>
                <c:pt idx="5354">
                  <c:v>6.2099914550790345</c:v>
                </c:pt>
                <c:pt idx="5355">
                  <c:v>6.1099853515630116</c:v>
                </c:pt>
                <c:pt idx="5356">
                  <c:v>5.9499816894540345</c:v>
                </c:pt>
                <c:pt idx="5357">
                  <c:v>5.9400024414070458</c:v>
                </c:pt>
                <c:pt idx="5358">
                  <c:v>5.8599853515630116</c:v>
                </c:pt>
                <c:pt idx="5359">
                  <c:v>5.5799865722660229</c:v>
                </c:pt>
                <c:pt idx="5360">
                  <c:v>6.0400085449220455</c:v>
                </c:pt>
                <c:pt idx="5361">
                  <c:v>6.3500061035160229</c:v>
                </c:pt>
                <c:pt idx="5362">
                  <c:v>6.0400085449220455</c:v>
                </c:pt>
                <c:pt idx="5363">
                  <c:v>6.0400085449220455</c:v>
                </c:pt>
                <c:pt idx="5364">
                  <c:v>6.2999877929690342</c:v>
                </c:pt>
                <c:pt idx="5365">
                  <c:v>6.1999816894540345</c:v>
                </c:pt>
                <c:pt idx="5366">
                  <c:v>5.8099975585940342</c:v>
                </c:pt>
                <c:pt idx="5367">
                  <c:v>5.8299865722660229</c:v>
                </c:pt>
                <c:pt idx="5368">
                  <c:v>5.7900085449220455</c:v>
                </c:pt>
                <c:pt idx="5369">
                  <c:v>5.6300048828130116</c:v>
                </c:pt>
                <c:pt idx="5370">
                  <c:v>5.6999816894540345</c:v>
                </c:pt>
                <c:pt idx="5371">
                  <c:v>5.75</c:v>
                </c:pt>
                <c:pt idx="5372">
                  <c:v>5.5700073242190342</c:v>
                </c:pt>
                <c:pt idx="5373">
                  <c:v>5.9100036621100003</c:v>
                </c:pt>
                <c:pt idx="5374">
                  <c:v>5.5899963378910229</c:v>
                </c:pt>
                <c:pt idx="5375">
                  <c:v>5.489990234375</c:v>
                </c:pt>
                <c:pt idx="5376">
                  <c:v>5.6199951171880116</c:v>
                </c:pt>
                <c:pt idx="5377">
                  <c:v>5.5299987792970455</c:v>
                </c:pt>
                <c:pt idx="5378">
                  <c:v>5.9199829101570458</c:v>
                </c:pt>
                <c:pt idx="5379">
                  <c:v>5.8899841308600003</c:v>
                </c:pt>
                <c:pt idx="5380">
                  <c:v>5.510009765625</c:v>
                </c:pt>
                <c:pt idx="5381">
                  <c:v>5.489990234375</c:v>
                </c:pt>
                <c:pt idx="5382">
                  <c:v>5.5499877929690342</c:v>
                </c:pt>
                <c:pt idx="5383">
                  <c:v>5.4700012207040345</c:v>
                </c:pt>
                <c:pt idx="5384">
                  <c:v>5.6799926757820458</c:v>
                </c:pt>
                <c:pt idx="5385">
                  <c:v>5.739990234375</c:v>
                </c:pt>
                <c:pt idx="5386">
                  <c:v>5.8899841308600003</c:v>
                </c:pt>
                <c:pt idx="5387">
                  <c:v>5.9299926757820458</c:v>
                </c:pt>
                <c:pt idx="5388">
                  <c:v>5.7300109863290345</c:v>
                </c:pt>
                <c:pt idx="5389">
                  <c:v>5.6600036621100003</c:v>
                </c:pt>
                <c:pt idx="5390">
                  <c:v>5.5</c:v>
                </c:pt>
                <c:pt idx="5391">
                  <c:v>5.5499877929690342</c:v>
                </c:pt>
                <c:pt idx="5392">
                  <c:v>5.6499938964850003</c:v>
                </c:pt>
                <c:pt idx="5393">
                  <c:v>5.4700012207040345</c:v>
                </c:pt>
                <c:pt idx="5394">
                  <c:v>5.6099853515630116</c:v>
                </c:pt>
                <c:pt idx="5395">
                  <c:v>5.7699890136720455</c:v>
                </c:pt>
                <c:pt idx="5396">
                  <c:v>6.2200012207040345</c:v>
                </c:pt>
                <c:pt idx="5397">
                  <c:v>5.9800109863290345</c:v>
                </c:pt>
                <c:pt idx="5398">
                  <c:v>5.3099975585940342</c:v>
                </c:pt>
                <c:pt idx="5399">
                  <c:v>5.3200073242190342</c:v>
                </c:pt>
                <c:pt idx="5400">
                  <c:v>5.7999877929690342</c:v>
                </c:pt>
                <c:pt idx="5401">
                  <c:v>5.7200012207040345</c:v>
                </c:pt>
                <c:pt idx="5402">
                  <c:v>5.6199951171880116</c:v>
                </c:pt>
                <c:pt idx="5403">
                  <c:v>5.5199890136720455</c:v>
                </c:pt>
                <c:pt idx="5404">
                  <c:v>5.6199951171880116</c:v>
                </c:pt>
                <c:pt idx="5405">
                  <c:v>5.3699951171880116</c:v>
                </c:pt>
                <c:pt idx="5406">
                  <c:v>4.8099975585940342</c:v>
                </c:pt>
                <c:pt idx="5407">
                  <c:v>5.1699829101570458</c:v>
                </c:pt>
                <c:pt idx="5408">
                  <c:v>5.6199951171880116</c:v>
                </c:pt>
                <c:pt idx="5409">
                  <c:v>5.7300109863290345</c:v>
                </c:pt>
                <c:pt idx="5410">
                  <c:v>5.5599975585940342</c:v>
                </c:pt>
                <c:pt idx="5411">
                  <c:v>5.4299926757820458</c:v>
                </c:pt>
                <c:pt idx="5412">
                  <c:v>5.25</c:v>
                </c:pt>
                <c:pt idx="5413">
                  <c:v>5.2799987792970455</c:v>
                </c:pt>
                <c:pt idx="5414">
                  <c:v>5.3899841308600003</c:v>
                </c:pt>
                <c:pt idx="5415">
                  <c:v>5.1099853515630116</c:v>
                </c:pt>
                <c:pt idx="5416">
                  <c:v>4.9499816894540345</c:v>
                </c:pt>
                <c:pt idx="5417">
                  <c:v>4.8399963378910229</c:v>
                </c:pt>
                <c:pt idx="5418">
                  <c:v>4.6399841308600003</c:v>
                </c:pt>
                <c:pt idx="5419">
                  <c:v>4.6399841308600003</c:v>
                </c:pt>
                <c:pt idx="5420">
                  <c:v>4.6399841308600003</c:v>
                </c:pt>
                <c:pt idx="5421">
                  <c:v>4.7900085449220455</c:v>
                </c:pt>
                <c:pt idx="5422">
                  <c:v>4.75</c:v>
                </c:pt>
                <c:pt idx="5423">
                  <c:v>4.6399841308600003</c:v>
                </c:pt>
                <c:pt idx="5424">
                  <c:v>4.6399841308600003</c:v>
                </c:pt>
                <c:pt idx="5425">
                  <c:v>5.2699890136720455</c:v>
                </c:pt>
                <c:pt idx="5426">
                  <c:v>5.5899963378910229</c:v>
                </c:pt>
                <c:pt idx="5427">
                  <c:v>5.510009765625</c:v>
                </c:pt>
                <c:pt idx="5428">
                  <c:v>5.6699829101570458</c:v>
                </c:pt>
                <c:pt idx="5429">
                  <c:v>5.760009765625</c:v>
                </c:pt>
                <c:pt idx="5430">
                  <c:v>5.2300109863290345</c:v>
                </c:pt>
                <c:pt idx="5431">
                  <c:v>4.6399841308600003</c:v>
                </c:pt>
                <c:pt idx="5432">
                  <c:v>4.8399963378910229</c:v>
                </c:pt>
                <c:pt idx="5433">
                  <c:v>5.3299865722660229</c:v>
                </c:pt>
                <c:pt idx="5434">
                  <c:v>5.3299865722660229</c:v>
                </c:pt>
                <c:pt idx="5435">
                  <c:v>5.6900024414070458</c:v>
                </c:pt>
                <c:pt idx="5436">
                  <c:v>5.5499877929690342</c:v>
                </c:pt>
                <c:pt idx="5437">
                  <c:v>5.8899841308600003</c:v>
                </c:pt>
                <c:pt idx="5438">
                  <c:v>6.1900024414070458</c:v>
                </c:pt>
                <c:pt idx="5439">
                  <c:v>5.4299926757820458</c:v>
                </c:pt>
                <c:pt idx="5440">
                  <c:v>4.989990234375</c:v>
                </c:pt>
                <c:pt idx="5441">
                  <c:v>4.6600036621100003</c:v>
                </c:pt>
                <c:pt idx="5442">
                  <c:v>4.8999938964850003</c:v>
                </c:pt>
                <c:pt idx="5443">
                  <c:v>5.0199890136720455</c:v>
                </c:pt>
                <c:pt idx="5444">
                  <c:v>5.1499938964850003</c:v>
                </c:pt>
                <c:pt idx="5445">
                  <c:v>4.6399841308600003</c:v>
                </c:pt>
                <c:pt idx="5446">
                  <c:v>4.6399841308600003</c:v>
                </c:pt>
                <c:pt idx="5447">
                  <c:v>4.6699829101570458</c:v>
                </c:pt>
                <c:pt idx="5448">
                  <c:v>4.6499938964850003</c:v>
                </c:pt>
                <c:pt idx="5449">
                  <c:v>4.9499816894540345</c:v>
                </c:pt>
                <c:pt idx="5450">
                  <c:v>5</c:v>
                </c:pt>
                <c:pt idx="5451">
                  <c:v>5</c:v>
                </c:pt>
                <c:pt idx="5452">
                  <c:v>4.8599853515630116</c:v>
                </c:pt>
                <c:pt idx="5453">
                  <c:v>5.1000061035160229</c:v>
                </c:pt>
                <c:pt idx="5454">
                  <c:v>4.9800109863290345</c:v>
                </c:pt>
                <c:pt idx="5455">
                  <c:v>4.739990234375</c:v>
                </c:pt>
                <c:pt idx="5456">
                  <c:v>4.6399841308600003</c:v>
                </c:pt>
                <c:pt idx="5457">
                  <c:v>4.6399841308600003</c:v>
                </c:pt>
                <c:pt idx="5458">
                  <c:v>4.8999938964850003</c:v>
                </c:pt>
                <c:pt idx="5459">
                  <c:v>5.5</c:v>
                </c:pt>
                <c:pt idx="5460">
                  <c:v>5.7699890136720455</c:v>
                </c:pt>
                <c:pt idx="5461">
                  <c:v>5.8999938964850003</c:v>
                </c:pt>
                <c:pt idx="5462">
                  <c:v>5.5499877929690342</c:v>
                </c:pt>
                <c:pt idx="5463">
                  <c:v>5.0799865722660229</c:v>
                </c:pt>
                <c:pt idx="5464">
                  <c:v>4.739990234375</c:v>
                </c:pt>
                <c:pt idx="5465">
                  <c:v>5.0899963378910229</c:v>
                </c:pt>
                <c:pt idx="5466">
                  <c:v>4.6399841308600003</c:v>
                </c:pt>
                <c:pt idx="5467">
                  <c:v>4.6399841308600003</c:v>
                </c:pt>
                <c:pt idx="5468">
                  <c:v>4.7099914550790345</c:v>
                </c:pt>
                <c:pt idx="5469">
                  <c:v>4.8299865722660229</c:v>
                </c:pt>
                <c:pt idx="5470">
                  <c:v>4.8099975585940342</c:v>
                </c:pt>
                <c:pt idx="5471">
                  <c:v>4.9800109863290345</c:v>
                </c:pt>
                <c:pt idx="5472">
                  <c:v>5.2200012207040345</c:v>
                </c:pt>
                <c:pt idx="5473">
                  <c:v>5.2999877929690342</c:v>
                </c:pt>
                <c:pt idx="5474">
                  <c:v>5.4100036621100003</c:v>
                </c:pt>
                <c:pt idx="5475">
                  <c:v>4.6499938964850003</c:v>
                </c:pt>
                <c:pt idx="5476">
                  <c:v>4.6399841308600003</c:v>
                </c:pt>
                <c:pt idx="5477">
                  <c:v>4.6399841308600003</c:v>
                </c:pt>
                <c:pt idx="5478">
                  <c:v>4.6399841308600003</c:v>
                </c:pt>
                <c:pt idx="5479">
                  <c:v>4.6499938964850003</c:v>
                </c:pt>
                <c:pt idx="5480">
                  <c:v>4.6499938964850003</c:v>
                </c:pt>
                <c:pt idx="5481">
                  <c:v>4.6399841308600003</c:v>
                </c:pt>
                <c:pt idx="5482">
                  <c:v>4.6399841308600003</c:v>
                </c:pt>
                <c:pt idx="5483">
                  <c:v>4.6399841308600003</c:v>
                </c:pt>
                <c:pt idx="5484">
                  <c:v>4.6399841308600003</c:v>
                </c:pt>
                <c:pt idx="5485">
                  <c:v>5.2999877929690342</c:v>
                </c:pt>
                <c:pt idx="5486">
                  <c:v>4.6499938964850003</c:v>
                </c:pt>
                <c:pt idx="5487">
                  <c:v>4.6499938964850003</c:v>
                </c:pt>
                <c:pt idx="5488">
                  <c:v>4.6499938964850003</c:v>
                </c:pt>
                <c:pt idx="5489">
                  <c:v>4.6499938964850003</c:v>
                </c:pt>
                <c:pt idx="5490">
                  <c:v>4.6499938964850003</c:v>
                </c:pt>
                <c:pt idx="5491">
                  <c:v>4.6499938964850003</c:v>
                </c:pt>
                <c:pt idx="5492">
                  <c:v>4.6499938964850003</c:v>
                </c:pt>
                <c:pt idx="5493">
                  <c:v>4.760009765625</c:v>
                </c:pt>
                <c:pt idx="5494">
                  <c:v>4.5899963378910229</c:v>
                </c:pt>
                <c:pt idx="5495">
                  <c:v>4.5899963378910229</c:v>
                </c:pt>
                <c:pt idx="5496">
                  <c:v>4.5899963378910229</c:v>
                </c:pt>
                <c:pt idx="5497">
                  <c:v>3.989990234375</c:v>
                </c:pt>
                <c:pt idx="5498">
                  <c:v>4.1900024414070458</c:v>
                </c:pt>
                <c:pt idx="5499">
                  <c:v>3.9800109863290345</c:v>
                </c:pt>
                <c:pt idx="5500">
                  <c:v>3.989990234375</c:v>
                </c:pt>
                <c:pt idx="5501">
                  <c:v>3.9800109863290345</c:v>
                </c:pt>
                <c:pt idx="5502">
                  <c:v>3.9800109863290345</c:v>
                </c:pt>
                <c:pt idx="5503">
                  <c:v>3.989990234375</c:v>
                </c:pt>
                <c:pt idx="5504">
                  <c:v>3.989990234375</c:v>
                </c:pt>
                <c:pt idx="5505">
                  <c:v>3.989990234375</c:v>
                </c:pt>
                <c:pt idx="5506">
                  <c:v>3.989990234375</c:v>
                </c:pt>
                <c:pt idx="5507">
                  <c:v>3.989990234375</c:v>
                </c:pt>
                <c:pt idx="5508">
                  <c:v>3.989990234375</c:v>
                </c:pt>
                <c:pt idx="5509">
                  <c:v>3.989990234375</c:v>
                </c:pt>
                <c:pt idx="5510">
                  <c:v>3.989990234375</c:v>
                </c:pt>
                <c:pt idx="5511">
                  <c:v>3.989990234375</c:v>
                </c:pt>
                <c:pt idx="5512">
                  <c:v>3.989990234375</c:v>
                </c:pt>
                <c:pt idx="5513">
                  <c:v>4.510009765625</c:v>
                </c:pt>
                <c:pt idx="5514">
                  <c:v>5.510009765625</c:v>
                </c:pt>
                <c:pt idx="5515">
                  <c:v>4.6199951171880116</c:v>
                </c:pt>
                <c:pt idx="5516">
                  <c:v>3.989990234375</c:v>
                </c:pt>
                <c:pt idx="5517">
                  <c:v>3.989990234375</c:v>
                </c:pt>
                <c:pt idx="5518">
                  <c:v>3.989990234375</c:v>
                </c:pt>
                <c:pt idx="5519">
                  <c:v>3.989990234375</c:v>
                </c:pt>
                <c:pt idx="5520">
                  <c:v>4.3999938964850003</c:v>
                </c:pt>
                <c:pt idx="5521">
                  <c:v>4.3200073242190342</c:v>
                </c:pt>
                <c:pt idx="5522">
                  <c:v>4.3800048828130116</c:v>
                </c:pt>
                <c:pt idx="5523">
                  <c:v>4.3099975585940342</c:v>
                </c:pt>
                <c:pt idx="5524">
                  <c:v>3.989990234375</c:v>
                </c:pt>
                <c:pt idx="5525">
                  <c:v>3.989990234375</c:v>
                </c:pt>
                <c:pt idx="5526">
                  <c:v>3.989990234375</c:v>
                </c:pt>
                <c:pt idx="5527">
                  <c:v>3.989990234375</c:v>
                </c:pt>
                <c:pt idx="5528">
                  <c:v>3.989990234375</c:v>
                </c:pt>
                <c:pt idx="5529">
                  <c:v>3.989990234375</c:v>
                </c:pt>
                <c:pt idx="5530">
                  <c:v>3.989990234375</c:v>
                </c:pt>
                <c:pt idx="5531">
                  <c:v>3.9800109863290345</c:v>
                </c:pt>
                <c:pt idx="5532">
                  <c:v>3.989990234375</c:v>
                </c:pt>
                <c:pt idx="5533">
                  <c:v>3.989990234375</c:v>
                </c:pt>
                <c:pt idx="5534">
                  <c:v>3.989990234375</c:v>
                </c:pt>
                <c:pt idx="5535">
                  <c:v>3.989990234375</c:v>
                </c:pt>
                <c:pt idx="5536">
                  <c:v>3.989990234375</c:v>
                </c:pt>
                <c:pt idx="5537">
                  <c:v>3.9800109863290345</c:v>
                </c:pt>
                <c:pt idx="5538">
                  <c:v>3.989990234375</c:v>
                </c:pt>
                <c:pt idx="5539">
                  <c:v>3.989990234375</c:v>
                </c:pt>
                <c:pt idx="5540">
                  <c:v>3.989990234375</c:v>
                </c:pt>
                <c:pt idx="5541">
                  <c:v>3.989990234375</c:v>
                </c:pt>
                <c:pt idx="5542">
                  <c:v>5.7699890136720455</c:v>
                </c:pt>
                <c:pt idx="5543">
                  <c:v>4.8699951171880116</c:v>
                </c:pt>
                <c:pt idx="5544">
                  <c:v>3.5199890136720455</c:v>
                </c:pt>
                <c:pt idx="5545">
                  <c:v>3.8800048828130116</c:v>
                </c:pt>
                <c:pt idx="5546">
                  <c:v>3.3500061035160229</c:v>
                </c:pt>
                <c:pt idx="5547">
                  <c:v>2.7200012207040345</c:v>
                </c:pt>
                <c:pt idx="5548">
                  <c:v>2.6099853515630116</c:v>
                </c:pt>
                <c:pt idx="5549">
                  <c:v>3.3599853515630116</c:v>
                </c:pt>
                <c:pt idx="5550">
                  <c:v>2.9299926757820458</c:v>
                </c:pt>
                <c:pt idx="5551">
                  <c:v>1.6199951171880116</c:v>
                </c:pt>
                <c:pt idx="5552">
                  <c:v>1.7999877929690342</c:v>
                </c:pt>
                <c:pt idx="5553">
                  <c:v>3.9199829101570458</c:v>
                </c:pt>
                <c:pt idx="5554">
                  <c:v>2.489990234375</c:v>
                </c:pt>
                <c:pt idx="5555">
                  <c:v>2.4299926757820458</c:v>
                </c:pt>
                <c:pt idx="5556">
                  <c:v>0.82000732421903422</c:v>
                </c:pt>
                <c:pt idx="5557">
                  <c:v>0.63000488281301159</c:v>
                </c:pt>
                <c:pt idx="5558">
                  <c:v>1.3200073242190342</c:v>
                </c:pt>
                <c:pt idx="5559">
                  <c:v>1.1499938964850003</c:v>
                </c:pt>
                <c:pt idx="5560">
                  <c:v>1.2300109863290345</c:v>
                </c:pt>
                <c:pt idx="5561">
                  <c:v>1.2200012207040345</c:v>
                </c:pt>
                <c:pt idx="5562">
                  <c:v>1.3899841308600003</c:v>
                </c:pt>
                <c:pt idx="5563">
                  <c:v>3.010009765625</c:v>
                </c:pt>
                <c:pt idx="5564">
                  <c:v>3.4800109863290345</c:v>
                </c:pt>
                <c:pt idx="5565">
                  <c:v>6.0700073242190342</c:v>
                </c:pt>
                <c:pt idx="5566">
                  <c:v>5.7999877929690342</c:v>
                </c:pt>
                <c:pt idx="5567">
                  <c:v>4.6399841308600003</c:v>
                </c:pt>
                <c:pt idx="5568">
                  <c:v>3.5199890136720455</c:v>
                </c:pt>
                <c:pt idx="5569">
                  <c:v>2.6999816894540345</c:v>
                </c:pt>
                <c:pt idx="5570">
                  <c:v>1.9199829101570458</c:v>
                </c:pt>
                <c:pt idx="5571">
                  <c:v>2.8200073242190342</c:v>
                </c:pt>
                <c:pt idx="5572">
                  <c:v>3.8599853515630116</c:v>
                </c:pt>
                <c:pt idx="5573">
                  <c:v>3.4800109863290345</c:v>
                </c:pt>
                <c:pt idx="5574">
                  <c:v>3.3699951171880116</c:v>
                </c:pt>
                <c:pt idx="5575">
                  <c:v>3.75</c:v>
                </c:pt>
                <c:pt idx="5576">
                  <c:v>2.9299926757820458</c:v>
                </c:pt>
                <c:pt idx="5577">
                  <c:v>2.5199890136720455</c:v>
                </c:pt>
                <c:pt idx="5578">
                  <c:v>2.4199829101570458</c:v>
                </c:pt>
                <c:pt idx="5579">
                  <c:v>3.3200073242190342</c:v>
                </c:pt>
                <c:pt idx="5580">
                  <c:v>2.1300048828130116</c:v>
                </c:pt>
                <c:pt idx="5581">
                  <c:v>2.260009765625</c:v>
                </c:pt>
                <c:pt idx="5582">
                  <c:v>3.1300048828130116</c:v>
                </c:pt>
                <c:pt idx="5583">
                  <c:v>3.010009765625</c:v>
                </c:pt>
                <c:pt idx="5584">
                  <c:v>2.5199890136720455</c:v>
                </c:pt>
                <c:pt idx="5585">
                  <c:v>2.989990234375</c:v>
                </c:pt>
                <c:pt idx="5586">
                  <c:v>3.1900024414070458</c:v>
                </c:pt>
                <c:pt idx="5587">
                  <c:v>2.3399963378910229</c:v>
                </c:pt>
                <c:pt idx="5588">
                  <c:v>2.1999816894540345</c:v>
                </c:pt>
                <c:pt idx="5589">
                  <c:v>2.0700073242190342</c:v>
                </c:pt>
                <c:pt idx="5590">
                  <c:v>1.0199890136720455</c:v>
                </c:pt>
                <c:pt idx="5591">
                  <c:v>1.010009765625</c:v>
                </c:pt>
                <c:pt idx="5592">
                  <c:v>4.75</c:v>
                </c:pt>
                <c:pt idx="5593">
                  <c:v>4.4499816894540345</c:v>
                </c:pt>
                <c:pt idx="5594">
                  <c:v>2.1999816894540345</c:v>
                </c:pt>
                <c:pt idx="5595">
                  <c:v>1.6000061035160229</c:v>
                </c:pt>
                <c:pt idx="5596">
                  <c:v>0.79000854492204553</c:v>
                </c:pt>
                <c:pt idx="5597">
                  <c:v>0.88000488281301159</c:v>
                </c:pt>
                <c:pt idx="5598">
                  <c:v>1.5700073242190342</c:v>
                </c:pt>
                <c:pt idx="5599">
                  <c:v>7.010009765625</c:v>
                </c:pt>
                <c:pt idx="5600">
                  <c:v>4.1799926757820458</c:v>
                </c:pt>
                <c:pt idx="5601">
                  <c:v>3.8599853515630116</c:v>
                </c:pt>
                <c:pt idx="5602">
                  <c:v>3.6999816894540345</c:v>
                </c:pt>
                <c:pt idx="5603">
                  <c:v>3.7900085449220455</c:v>
                </c:pt>
                <c:pt idx="5604">
                  <c:v>3.3599853515630116</c:v>
                </c:pt>
                <c:pt idx="5605">
                  <c:v>3.5599975585940342</c:v>
                </c:pt>
                <c:pt idx="5606">
                  <c:v>4.1699829101570458</c:v>
                </c:pt>
                <c:pt idx="5607">
                  <c:v>4.510009765625</c:v>
                </c:pt>
                <c:pt idx="5608">
                  <c:v>4.3800048828130116</c:v>
                </c:pt>
                <c:pt idx="5609">
                  <c:v>3.8399963378910229</c:v>
                </c:pt>
                <c:pt idx="5610">
                  <c:v>3.5700073242190342</c:v>
                </c:pt>
                <c:pt idx="5611">
                  <c:v>2.9100036621100003</c:v>
                </c:pt>
                <c:pt idx="5612">
                  <c:v>2.0400085449220455</c:v>
                </c:pt>
                <c:pt idx="5613">
                  <c:v>1.9499816894540345</c:v>
                </c:pt>
                <c:pt idx="5614">
                  <c:v>2.5400085449220455</c:v>
                </c:pt>
                <c:pt idx="5615">
                  <c:v>2.739990234375</c:v>
                </c:pt>
                <c:pt idx="5616">
                  <c:v>3.3599853515630116</c:v>
                </c:pt>
                <c:pt idx="5617">
                  <c:v>3.3299865722660229</c:v>
                </c:pt>
                <c:pt idx="5618">
                  <c:v>4.4499816894540345</c:v>
                </c:pt>
                <c:pt idx="5619">
                  <c:v>5.2300109863290345</c:v>
                </c:pt>
                <c:pt idx="5620">
                  <c:v>5.1600036621100003</c:v>
                </c:pt>
                <c:pt idx="5621">
                  <c:v>3.8999938964850003</c:v>
                </c:pt>
                <c:pt idx="5622">
                  <c:v>2.7200012207040345</c:v>
                </c:pt>
                <c:pt idx="5623">
                  <c:v>2.8500061035160229</c:v>
                </c:pt>
                <c:pt idx="5624">
                  <c:v>4.3200073242190342</c:v>
                </c:pt>
                <c:pt idx="5625">
                  <c:v>4.7900085449220455</c:v>
                </c:pt>
                <c:pt idx="5626">
                  <c:v>4.9100036621100003</c:v>
                </c:pt>
                <c:pt idx="5627">
                  <c:v>4.9700012207040345</c:v>
                </c:pt>
                <c:pt idx="5628">
                  <c:v>5.3800048828130116</c:v>
                </c:pt>
                <c:pt idx="5629">
                  <c:v>5.3999938964850003</c:v>
                </c:pt>
                <c:pt idx="5630">
                  <c:v>5.1499938964850003</c:v>
                </c:pt>
                <c:pt idx="5631">
                  <c:v>4.7799987792970455</c:v>
                </c:pt>
                <c:pt idx="5632">
                  <c:v>3.8999938964850003</c:v>
                </c:pt>
                <c:pt idx="5633">
                  <c:v>3.4700012207040345</c:v>
                </c:pt>
                <c:pt idx="5634">
                  <c:v>3.8899841308600003</c:v>
                </c:pt>
                <c:pt idx="5635">
                  <c:v>4.1399841308600003</c:v>
                </c:pt>
                <c:pt idx="5636">
                  <c:v>4.4199829101570458</c:v>
                </c:pt>
                <c:pt idx="5637">
                  <c:v>4.8099975585940342</c:v>
                </c:pt>
                <c:pt idx="5638">
                  <c:v>4.010009765625</c:v>
                </c:pt>
                <c:pt idx="5639">
                  <c:v>4.0299987792970455</c:v>
                </c:pt>
                <c:pt idx="5640">
                  <c:v>3.4400024414070458</c:v>
                </c:pt>
                <c:pt idx="5641">
                  <c:v>3.8999938964850003</c:v>
                </c:pt>
                <c:pt idx="5642">
                  <c:v>4.5299987792970455</c:v>
                </c:pt>
                <c:pt idx="5643">
                  <c:v>4.5599975585940342</c:v>
                </c:pt>
                <c:pt idx="5644">
                  <c:v>4.6600036621100003</c:v>
                </c:pt>
                <c:pt idx="5645">
                  <c:v>5.0400085449220455</c:v>
                </c:pt>
                <c:pt idx="5646">
                  <c:v>5.0799865722660229</c:v>
                </c:pt>
                <c:pt idx="5647">
                  <c:v>4.9100036621100003</c:v>
                </c:pt>
                <c:pt idx="5648">
                  <c:v>5.0899963378910229</c:v>
                </c:pt>
                <c:pt idx="5649">
                  <c:v>5.8200073242190342</c:v>
                </c:pt>
                <c:pt idx="5650">
                  <c:v>5.0199890136720455</c:v>
                </c:pt>
                <c:pt idx="5651">
                  <c:v>4.7200012207040345</c:v>
                </c:pt>
                <c:pt idx="5652">
                  <c:v>4.5400085449220455</c:v>
                </c:pt>
                <c:pt idx="5653">
                  <c:v>4.0400085449220455</c:v>
                </c:pt>
                <c:pt idx="5654">
                  <c:v>4.0899963378910229</c:v>
                </c:pt>
                <c:pt idx="5655">
                  <c:v>4.5899963378910229</c:v>
                </c:pt>
                <c:pt idx="5656">
                  <c:v>5.4499816894540345</c:v>
                </c:pt>
                <c:pt idx="5657">
                  <c:v>5.1399841308600003</c:v>
                </c:pt>
                <c:pt idx="5658">
                  <c:v>5.3099975585940342</c:v>
                </c:pt>
                <c:pt idx="5659">
                  <c:v>4.8899841308600003</c:v>
                </c:pt>
                <c:pt idx="5660">
                  <c:v>4.4299926757820458</c:v>
                </c:pt>
                <c:pt idx="5661">
                  <c:v>4.2300109863290345</c:v>
                </c:pt>
                <c:pt idx="5662">
                  <c:v>4.8899841308600003</c:v>
                </c:pt>
                <c:pt idx="5663">
                  <c:v>5.3299865722660229</c:v>
                </c:pt>
                <c:pt idx="5664">
                  <c:v>5.3899841308600003</c:v>
                </c:pt>
                <c:pt idx="5665">
                  <c:v>5.0499877929690342</c:v>
                </c:pt>
                <c:pt idx="5666">
                  <c:v>4.4599914550790345</c:v>
                </c:pt>
                <c:pt idx="5667">
                  <c:v>2.0199890136720455</c:v>
                </c:pt>
                <c:pt idx="5668">
                  <c:v>5.1199951171880116</c:v>
                </c:pt>
                <c:pt idx="5669">
                  <c:v>5.3399963378910229</c:v>
                </c:pt>
                <c:pt idx="5670">
                  <c:v>5.4400024414070458</c:v>
                </c:pt>
                <c:pt idx="5671">
                  <c:v>5.5599975585940342</c:v>
                </c:pt>
                <c:pt idx="5672">
                  <c:v>5.4800109863290345</c:v>
                </c:pt>
                <c:pt idx="5673">
                  <c:v>5.1699829101570458</c:v>
                </c:pt>
                <c:pt idx="5674">
                  <c:v>5.2699890136720455</c:v>
                </c:pt>
                <c:pt idx="5675">
                  <c:v>5.5799865722660229</c:v>
                </c:pt>
                <c:pt idx="5676">
                  <c:v>5.9800109863290345</c:v>
                </c:pt>
                <c:pt idx="5677">
                  <c:v>5.7900085449220455</c:v>
                </c:pt>
                <c:pt idx="5678">
                  <c:v>5.6499938964850003</c:v>
                </c:pt>
                <c:pt idx="5679">
                  <c:v>5.4400024414070458</c:v>
                </c:pt>
                <c:pt idx="5680">
                  <c:v>4.9700012207040345</c:v>
                </c:pt>
                <c:pt idx="5681">
                  <c:v>4.8099975585940342</c:v>
                </c:pt>
                <c:pt idx="5682">
                  <c:v>5.5599975585940342</c:v>
                </c:pt>
                <c:pt idx="5683">
                  <c:v>6.0899963378910229</c:v>
                </c:pt>
                <c:pt idx="5684">
                  <c:v>6.1900024414070458</c:v>
                </c:pt>
                <c:pt idx="5685">
                  <c:v>6.1499938964850003</c:v>
                </c:pt>
                <c:pt idx="5686">
                  <c:v>6.0400085449220455</c:v>
                </c:pt>
                <c:pt idx="5687">
                  <c:v>5.8699951171880116</c:v>
                </c:pt>
                <c:pt idx="5688">
                  <c:v>5.5499877929690342</c:v>
                </c:pt>
                <c:pt idx="5689">
                  <c:v>5.2900085449220455</c:v>
                </c:pt>
                <c:pt idx="5690">
                  <c:v>5.4299926757820458</c:v>
                </c:pt>
                <c:pt idx="5691">
                  <c:v>5.489990234375</c:v>
                </c:pt>
                <c:pt idx="5692">
                  <c:v>5.7799987792970455</c:v>
                </c:pt>
                <c:pt idx="5693">
                  <c:v>5.7900085449220455</c:v>
                </c:pt>
                <c:pt idx="5694">
                  <c:v>5.9199829101570458</c:v>
                </c:pt>
                <c:pt idx="5695">
                  <c:v>5.6999816894540345</c:v>
                </c:pt>
                <c:pt idx="5696">
                  <c:v>5.7300109863290345</c:v>
                </c:pt>
                <c:pt idx="5697">
                  <c:v>6.1300048828130116</c:v>
                </c:pt>
                <c:pt idx="5698">
                  <c:v>6.0799865722660229</c:v>
                </c:pt>
                <c:pt idx="5699">
                  <c:v>5.6699829101570458</c:v>
                </c:pt>
                <c:pt idx="5700">
                  <c:v>6.0199890136720455</c:v>
                </c:pt>
                <c:pt idx="5701">
                  <c:v>6.25</c:v>
                </c:pt>
                <c:pt idx="5702">
                  <c:v>6.5400085449220455</c:v>
                </c:pt>
                <c:pt idx="5703">
                  <c:v>6.3399963378910229</c:v>
                </c:pt>
                <c:pt idx="5704">
                  <c:v>6.0899963378910229</c:v>
                </c:pt>
                <c:pt idx="5705">
                  <c:v>5.6999816894540345</c:v>
                </c:pt>
                <c:pt idx="5706">
                  <c:v>5.9700012207040345</c:v>
                </c:pt>
                <c:pt idx="5707">
                  <c:v>6.4299926757820458</c:v>
                </c:pt>
                <c:pt idx="5708">
                  <c:v>6.1600036621100003</c:v>
                </c:pt>
                <c:pt idx="5709">
                  <c:v>6.3800048828130116</c:v>
                </c:pt>
                <c:pt idx="5710">
                  <c:v>6.1499938964850003</c:v>
                </c:pt>
                <c:pt idx="5711">
                  <c:v>5.9599914550790345</c:v>
                </c:pt>
                <c:pt idx="5712">
                  <c:v>5.9299926757820458</c:v>
                </c:pt>
                <c:pt idx="5713">
                  <c:v>5.8500061035160229</c:v>
                </c:pt>
                <c:pt idx="5714">
                  <c:v>5.6499938964850003</c:v>
                </c:pt>
                <c:pt idx="5715">
                  <c:v>5.8099975585940342</c:v>
                </c:pt>
                <c:pt idx="5716">
                  <c:v>6.0400085449220455</c:v>
                </c:pt>
                <c:pt idx="5717">
                  <c:v>6.0700073242190342</c:v>
                </c:pt>
                <c:pt idx="5718">
                  <c:v>6.4199829101570458</c:v>
                </c:pt>
                <c:pt idx="5719">
                  <c:v>6.3800048828130116</c:v>
                </c:pt>
                <c:pt idx="5720">
                  <c:v>6.3299865722660229</c:v>
                </c:pt>
                <c:pt idx="5721">
                  <c:v>6.6099853515630116</c:v>
                </c:pt>
                <c:pt idx="5722">
                  <c:v>6.0299987792970455</c:v>
                </c:pt>
                <c:pt idx="5723">
                  <c:v>6.3899841308600003</c:v>
                </c:pt>
                <c:pt idx="5724">
                  <c:v>6.6300048828130116</c:v>
                </c:pt>
                <c:pt idx="5725">
                  <c:v>6.4800109863290345</c:v>
                </c:pt>
                <c:pt idx="5726">
                  <c:v>6.4499816894540345</c:v>
                </c:pt>
                <c:pt idx="5727">
                  <c:v>6.4299926757820458</c:v>
                </c:pt>
                <c:pt idx="5728">
                  <c:v>6.5</c:v>
                </c:pt>
                <c:pt idx="5729">
                  <c:v>6.2099914550790345</c:v>
                </c:pt>
                <c:pt idx="5730">
                  <c:v>6.2099914550790345</c:v>
                </c:pt>
                <c:pt idx="5731">
                  <c:v>6.1900024414070458</c:v>
                </c:pt>
                <c:pt idx="5732">
                  <c:v>6.5</c:v>
                </c:pt>
                <c:pt idx="5733">
                  <c:v>6.25</c:v>
                </c:pt>
                <c:pt idx="5734">
                  <c:v>6.1699829101570458</c:v>
                </c:pt>
                <c:pt idx="5735">
                  <c:v>6.0199890136720455</c:v>
                </c:pt>
                <c:pt idx="5736">
                  <c:v>6.1499938964850003</c:v>
                </c:pt>
                <c:pt idx="5737">
                  <c:v>6.1499938964850003</c:v>
                </c:pt>
                <c:pt idx="5738">
                  <c:v>5.8299865722660229</c:v>
                </c:pt>
                <c:pt idx="5739">
                  <c:v>6.2999877929690342</c:v>
                </c:pt>
                <c:pt idx="5740">
                  <c:v>6.4100036621100003</c:v>
                </c:pt>
                <c:pt idx="5741">
                  <c:v>6.4499816894540345</c:v>
                </c:pt>
                <c:pt idx="5742">
                  <c:v>6.3200073242190342</c:v>
                </c:pt>
                <c:pt idx="5743">
                  <c:v>6.4499816894540345</c:v>
                </c:pt>
                <c:pt idx="5744">
                  <c:v>6.4199829101570458</c:v>
                </c:pt>
                <c:pt idx="5745">
                  <c:v>6.2999877929690342</c:v>
                </c:pt>
                <c:pt idx="5746">
                  <c:v>6.3599853515630116</c:v>
                </c:pt>
                <c:pt idx="5747">
                  <c:v>6</c:v>
                </c:pt>
                <c:pt idx="5748">
                  <c:v>6.3899841308600003</c:v>
                </c:pt>
                <c:pt idx="5749">
                  <c:v>6.1499938964850003</c:v>
                </c:pt>
                <c:pt idx="5750">
                  <c:v>6.0199890136720455</c:v>
                </c:pt>
                <c:pt idx="5751">
                  <c:v>5.9299926757820458</c:v>
                </c:pt>
                <c:pt idx="5752">
                  <c:v>6.1799926757820458</c:v>
                </c:pt>
                <c:pt idx="5753">
                  <c:v>6.25</c:v>
                </c:pt>
                <c:pt idx="5754">
                  <c:v>6.260009765625</c:v>
                </c:pt>
                <c:pt idx="5755">
                  <c:v>6.4100036621100003</c:v>
                </c:pt>
                <c:pt idx="5756">
                  <c:v>6.5599975585940342</c:v>
                </c:pt>
                <c:pt idx="5757">
                  <c:v>6.3999938964850003</c:v>
                </c:pt>
                <c:pt idx="5758">
                  <c:v>6.3800048828130116</c:v>
                </c:pt>
                <c:pt idx="5759">
                  <c:v>6.5499877929690342</c:v>
                </c:pt>
                <c:pt idx="5760">
                  <c:v>5.9599914550790345</c:v>
                </c:pt>
                <c:pt idx="5761">
                  <c:v>6.0700073242190342</c:v>
                </c:pt>
                <c:pt idx="5762">
                  <c:v>5.760009765625</c:v>
                </c:pt>
                <c:pt idx="5763">
                  <c:v>5.7799987792970455</c:v>
                </c:pt>
                <c:pt idx="5764">
                  <c:v>5.8999938964850003</c:v>
                </c:pt>
                <c:pt idx="5765">
                  <c:v>6.239990234375</c:v>
                </c:pt>
                <c:pt idx="5766">
                  <c:v>6.2099914550790345</c:v>
                </c:pt>
                <c:pt idx="5767">
                  <c:v>5.8599853515630116</c:v>
                </c:pt>
                <c:pt idx="5768">
                  <c:v>5.7300109863290345</c:v>
                </c:pt>
                <c:pt idx="5769">
                  <c:v>6.010009765625</c:v>
                </c:pt>
                <c:pt idx="5770">
                  <c:v>6.3599853515630116</c:v>
                </c:pt>
                <c:pt idx="5771">
                  <c:v>6.4700012207040345</c:v>
                </c:pt>
                <c:pt idx="5772">
                  <c:v>6.3899841308600003</c:v>
                </c:pt>
                <c:pt idx="5773">
                  <c:v>6.3599853515630116</c:v>
                </c:pt>
                <c:pt idx="5774">
                  <c:v>6.6900024414070458</c:v>
                </c:pt>
                <c:pt idx="5775">
                  <c:v>6.6399841308600003</c:v>
                </c:pt>
                <c:pt idx="5776">
                  <c:v>6.6099853515630116</c:v>
                </c:pt>
                <c:pt idx="5777">
                  <c:v>6.1799926757820458</c:v>
                </c:pt>
                <c:pt idx="5778">
                  <c:v>5.75</c:v>
                </c:pt>
                <c:pt idx="5779">
                  <c:v>6.1699829101570458</c:v>
                </c:pt>
                <c:pt idx="5780">
                  <c:v>6.6199951171880116</c:v>
                </c:pt>
                <c:pt idx="5781">
                  <c:v>6.6399841308600003</c:v>
                </c:pt>
                <c:pt idx="5782">
                  <c:v>5.8299865722660229</c:v>
                </c:pt>
                <c:pt idx="5783">
                  <c:v>5.5599975585940342</c:v>
                </c:pt>
                <c:pt idx="5784">
                  <c:v>5.8999938964850003</c:v>
                </c:pt>
                <c:pt idx="5785">
                  <c:v>5.8899841308600003</c:v>
                </c:pt>
                <c:pt idx="5786">
                  <c:v>5.9299926757820458</c:v>
                </c:pt>
                <c:pt idx="5787">
                  <c:v>6.0400085449220455</c:v>
                </c:pt>
                <c:pt idx="5788">
                  <c:v>6.2300109863290345</c:v>
                </c:pt>
                <c:pt idx="5789">
                  <c:v>6.2200012207040345</c:v>
                </c:pt>
                <c:pt idx="5790">
                  <c:v>6.239990234375</c:v>
                </c:pt>
                <c:pt idx="5791">
                  <c:v>6.0299987792970455</c:v>
                </c:pt>
                <c:pt idx="5792">
                  <c:v>6.0499877929690342</c:v>
                </c:pt>
                <c:pt idx="5793">
                  <c:v>6.0899963378910229</c:v>
                </c:pt>
                <c:pt idx="5794">
                  <c:v>6.2900085449220455</c:v>
                </c:pt>
                <c:pt idx="5795">
                  <c:v>5.8699951171880116</c:v>
                </c:pt>
                <c:pt idx="5796">
                  <c:v>6.4599914550790345</c:v>
                </c:pt>
                <c:pt idx="5797">
                  <c:v>5.9100036621100003</c:v>
                </c:pt>
                <c:pt idx="5798">
                  <c:v>5.6600036621100003</c:v>
                </c:pt>
                <c:pt idx="5799">
                  <c:v>5.6699829101570458</c:v>
                </c:pt>
                <c:pt idx="5800">
                  <c:v>5.6699829101570458</c:v>
                </c:pt>
                <c:pt idx="5801">
                  <c:v>5.7200012207040345</c:v>
                </c:pt>
                <c:pt idx="5802">
                  <c:v>5.8800048828130116</c:v>
                </c:pt>
                <c:pt idx="5803">
                  <c:v>5.9299926757820458</c:v>
                </c:pt>
                <c:pt idx="5804">
                  <c:v>5.6999816894540345</c:v>
                </c:pt>
                <c:pt idx="5805">
                  <c:v>5.75</c:v>
                </c:pt>
                <c:pt idx="5806">
                  <c:v>5.8800048828130116</c:v>
                </c:pt>
                <c:pt idx="5807">
                  <c:v>6.0499877929690342</c:v>
                </c:pt>
                <c:pt idx="5808">
                  <c:v>6.0199890136720455</c:v>
                </c:pt>
                <c:pt idx="5809">
                  <c:v>5.5400085449220455</c:v>
                </c:pt>
                <c:pt idx="5810">
                  <c:v>5.6399841308600003</c:v>
                </c:pt>
                <c:pt idx="5811">
                  <c:v>5.6799926757820458</c:v>
                </c:pt>
                <c:pt idx="5812">
                  <c:v>5.75</c:v>
                </c:pt>
                <c:pt idx="5813">
                  <c:v>5.8599853515630116</c:v>
                </c:pt>
                <c:pt idx="5814">
                  <c:v>6.1799926757820458</c:v>
                </c:pt>
                <c:pt idx="5815">
                  <c:v>6.3800048828130116</c:v>
                </c:pt>
                <c:pt idx="5816">
                  <c:v>6.5899963378910229</c:v>
                </c:pt>
                <c:pt idx="5817">
                  <c:v>6.5199890136720455</c:v>
                </c:pt>
                <c:pt idx="5818">
                  <c:v>6.1300048828130116</c:v>
                </c:pt>
                <c:pt idx="5819">
                  <c:v>6.010009765625</c:v>
                </c:pt>
                <c:pt idx="5820">
                  <c:v>6.2799987792970455</c:v>
                </c:pt>
                <c:pt idx="5821">
                  <c:v>5.6499938964850003</c:v>
                </c:pt>
                <c:pt idx="5822">
                  <c:v>5.5199890136720455</c:v>
                </c:pt>
                <c:pt idx="5823">
                  <c:v>5.5599975585940342</c:v>
                </c:pt>
                <c:pt idx="5824">
                  <c:v>5.6300048828130116</c:v>
                </c:pt>
                <c:pt idx="5825">
                  <c:v>5.7200012207040345</c:v>
                </c:pt>
                <c:pt idx="5826">
                  <c:v>5.8399963378910229</c:v>
                </c:pt>
                <c:pt idx="5827">
                  <c:v>5.7699890136720455</c:v>
                </c:pt>
                <c:pt idx="5828">
                  <c:v>5.7699890136720455</c:v>
                </c:pt>
                <c:pt idx="5829">
                  <c:v>4.9800109863290345</c:v>
                </c:pt>
                <c:pt idx="5830">
                  <c:v>5.8599853515630116</c:v>
                </c:pt>
                <c:pt idx="5831">
                  <c:v>5.1999816894540345</c:v>
                </c:pt>
                <c:pt idx="5832">
                  <c:v>5.3699951171880116</c:v>
                </c:pt>
                <c:pt idx="5833">
                  <c:v>5.3099975585940342</c:v>
                </c:pt>
                <c:pt idx="5834">
                  <c:v>5.4700012207040345</c:v>
                </c:pt>
                <c:pt idx="5835">
                  <c:v>5.4199829101570458</c:v>
                </c:pt>
                <c:pt idx="5836">
                  <c:v>5.0599975585940342</c:v>
                </c:pt>
                <c:pt idx="5837">
                  <c:v>5.5700073242190342</c:v>
                </c:pt>
                <c:pt idx="5838">
                  <c:v>5.7900085449220455</c:v>
                </c:pt>
                <c:pt idx="5839">
                  <c:v>5.4599914550790345</c:v>
                </c:pt>
                <c:pt idx="5840">
                  <c:v>5.8099975585940342</c:v>
                </c:pt>
                <c:pt idx="5841">
                  <c:v>6.7300109863290345</c:v>
                </c:pt>
                <c:pt idx="5842">
                  <c:v>6.9499816894540345</c:v>
                </c:pt>
                <c:pt idx="5843">
                  <c:v>6.1799926757820458</c:v>
                </c:pt>
                <c:pt idx="5844">
                  <c:v>5.5</c:v>
                </c:pt>
                <c:pt idx="5845">
                  <c:v>5.1099853515630116</c:v>
                </c:pt>
                <c:pt idx="5846">
                  <c:v>5.489990234375</c:v>
                </c:pt>
                <c:pt idx="5847">
                  <c:v>4.9700012207040345</c:v>
                </c:pt>
                <c:pt idx="5848">
                  <c:v>4.6699829101570458</c:v>
                </c:pt>
                <c:pt idx="5849">
                  <c:v>5.1399841308600003</c:v>
                </c:pt>
                <c:pt idx="5850">
                  <c:v>6.5700073242190342</c:v>
                </c:pt>
                <c:pt idx="5851">
                  <c:v>6.7699890136720455</c:v>
                </c:pt>
                <c:pt idx="5852">
                  <c:v>6.7300109863290345</c:v>
                </c:pt>
                <c:pt idx="5853">
                  <c:v>6.5700073242190342</c:v>
                </c:pt>
                <c:pt idx="5854">
                  <c:v>6.1900024414070458</c:v>
                </c:pt>
                <c:pt idx="5855">
                  <c:v>5.7300109863290345</c:v>
                </c:pt>
                <c:pt idx="5856">
                  <c:v>5.3299865722660229</c:v>
                </c:pt>
                <c:pt idx="5857">
                  <c:v>5.510009765625</c:v>
                </c:pt>
                <c:pt idx="5858">
                  <c:v>5.8899841308600003</c:v>
                </c:pt>
                <c:pt idx="5859">
                  <c:v>5.8699951171880116</c:v>
                </c:pt>
                <c:pt idx="5860">
                  <c:v>6.0299987792970455</c:v>
                </c:pt>
                <c:pt idx="5861">
                  <c:v>5.8500061035160229</c:v>
                </c:pt>
                <c:pt idx="5862">
                  <c:v>5.760009765625</c:v>
                </c:pt>
                <c:pt idx="5863">
                  <c:v>5.1399841308600003</c:v>
                </c:pt>
                <c:pt idx="5864">
                  <c:v>4.6799926757820458</c:v>
                </c:pt>
                <c:pt idx="5865">
                  <c:v>2.6999816894540345</c:v>
                </c:pt>
                <c:pt idx="5866">
                  <c:v>2.760009765625</c:v>
                </c:pt>
                <c:pt idx="5867">
                  <c:v>3.8200073242190342</c:v>
                </c:pt>
                <c:pt idx="5868">
                  <c:v>4.5199890136720455</c:v>
                </c:pt>
                <c:pt idx="5869">
                  <c:v>4.739990234375</c:v>
                </c:pt>
                <c:pt idx="5870">
                  <c:v>5.2300109863290345</c:v>
                </c:pt>
                <c:pt idx="5871">
                  <c:v>6.3099975585940342</c:v>
                </c:pt>
                <c:pt idx="5872">
                  <c:v>6.5899963378910229</c:v>
                </c:pt>
                <c:pt idx="5873">
                  <c:v>5.7799987792970455</c:v>
                </c:pt>
                <c:pt idx="5874">
                  <c:v>5.2099914550790345</c:v>
                </c:pt>
                <c:pt idx="5875">
                  <c:v>4.8599853515630116</c:v>
                </c:pt>
                <c:pt idx="5876">
                  <c:v>4.739990234375</c:v>
                </c:pt>
                <c:pt idx="5877">
                  <c:v>3.9400024414070458</c:v>
                </c:pt>
                <c:pt idx="5878">
                  <c:v>4.5599975585940342</c:v>
                </c:pt>
                <c:pt idx="5879">
                  <c:v>4.6699829101570458</c:v>
                </c:pt>
                <c:pt idx="5880">
                  <c:v>5.260009765625</c:v>
                </c:pt>
                <c:pt idx="5881">
                  <c:v>5.1699829101570458</c:v>
                </c:pt>
                <c:pt idx="5882">
                  <c:v>5.5799865722660229</c:v>
                </c:pt>
                <c:pt idx="5883">
                  <c:v>5.5899963378910229</c:v>
                </c:pt>
                <c:pt idx="5884">
                  <c:v>5.8599853515630116</c:v>
                </c:pt>
                <c:pt idx="5885">
                  <c:v>4.6699829101570458</c:v>
                </c:pt>
                <c:pt idx="5886">
                  <c:v>5.1999816894540345</c:v>
                </c:pt>
                <c:pt idx="5887">
                  <c:v>5.6199951171880116</c:v>
                </c:pt>
                <c:pt idx="5888">
                  <c:v>5.1199951171880116</c:v>
                </c:pt>
                <c:pt idx="5889">
                  <c:v>4.4299926757820458</c:v>
                </c:pt>
                <c:pt idx="5890">
                  <c:v>3.5799865722660229</c:v>
                </c:pt>
                <c:pt idx="5891">
                  <c:v>3.6699829101570458</c:v>
                </c:pt>
                <c:pt idx="5892">
                  <c:v>4.3599853515630116</c:v>
                </c:pt>
                <c:pt idx="5893">
                  <c:v>3.8999938964850003</c:v>
                </c:pt>
                <c:pt idx="5894">
                  <c:v>3.5</c:v>
                </c:pt>
                <c:pt idx="5895">
                  <c:v>3.239990234375</c:v>
                </c:pt>
                <c:pt idx="5896">
                  <c:v>3.7300109863290345</c:v>
                </c:pt>
                <c:pt idx="5897">
                  <c:v>3.75</c:v>
                </c:pt>
                <c:pt idx="5898">
                  <c:v>4.0299987792970455</c:v>
                </c:pt>
                <c:pt idx="5899">
                  <c:v>3.2699890136720455</c:v>
                </c:pt>
                <c:pt idx="5900">
                  <c:v>3.5400085449220455</c:v>
                </c:pt>
                <c:pt idx="5901">
                  <c:v>3.8500061035160229</c:v>
                </c:pt>
                <c:pt idx="5902">
                  <c:v>4.3699951171880116</c:v>
                </c:pt>
                <c:pt idx="5903">
                  <c:v>4.9299926757820458</c:v>
                </c:pt>
                <c:pt idx="5904">
                  <c:v>6.1000061035160229</c:v>
                </c:pt>
                <c:pt idx="5905">
                  <c:v>5.239990234375</c:v>
                </c:pt>
                <c:pt idx="5906">
                  <c:v>4.2099914550790345</c:v>
                </c:pt>
                <c:pt idx="5907">
                  <c:v>5.2699890136720455</c:v>
                </c:pt>
                <c:pt idx="5908">
                  <c:v>4.6199951171880116</c:v>
                </c:pt>
                <c:pt idx="5909">
                  <c:v>2.3999938964850003</c:v>
                </c:pt>
                <c:pt idx="5910">
                  <c:v>2.1799926757820458</c:v>
                </c:pt>
                <c:pt idx="5911">
                  <c:v>3.5499877929690342</c:v>
                </c:pt>
                <c:pt idx="5912">
                  <c:v>5.3200073242190342</c:v>
                </c:pt>
                <c:pt idx="5913">
                  <c:v>4.5599975585940342</c:v>
                </c:pt>
                <c:pt idx="5914">
                  <c:v>4.1300048828130116</c:v>
                </c:pt>
                <c:pt idx="5915">
                  <c:v>3.8999938964850003</c:v>
                </c:pt>
                <c:pt idx="5916">
                  <c:v>3.7200012207040345</c:v>
                </c:pt>
                <c:pt idx="5917">
                  <c:v>4.3899841308600003</c:v>
                </c:pt>
                <c:pt idx="5918">
                  <c:v>4.4499816894540345</c:v>
                </c:pt>
                <c:pt idx="5919">
                  <c:v>4.760009765625</c:v>
                </c:pt>
                <c:pt idx="5920">
                  <c:v>4.9299926757820458</c:v>
                </c:pt>
                <c:pt idx="5921">
                  <c:v>4.7200012207040345</c:v>
                </c:pt>
                <c:pt idx="5922">
                  <c:v>3.7300109863290345</c:v>
                </c:pt>
                <c:pt idx="5923">
                  <c:v>3.9299926757820458</c:v>
                </c:pt>
                <c:pt idx="5924">
                  <c:v>4.3800048828130116</c:v>
                </c:pt>
                <c:pt idx="5925">
                  <c:v>5.4700012207040345</c:v>
                </c:pt>
                <c:pt idx="5926">
                  <c:v>5.989990234375</c:v>
                </c:pt>
                <c:pt idx="5927">
                  <c:v>5.7099914550790345</c:v>
                </c:pt>
                <c:pt idx="5928">
                  <c:v>4.4299926757820458</c:v>
                </c:pt>
                <c:pt idx="5929">
                  <c:v>3.3099975585940342</c:v>
                </c:pt>
                <c:pt idx="5930">
                  <c:v>3.7799987792970455</c:v>
                </c:pt>
                <c:pt idx="5931">
                  <c:v>3.7900085449220455</c:v>
                </c:pt>
                <c:pt idx="5932">
                  <c:v>4.0400085449220455</c:v>
                </c:pt>
                <c:pt idx="5933">
                  <c:v>5.7099914550790345</c:v>
                </c:pt>
                <c:pt idx="5934">
                  <c:v>5.9599914550790345</c:v>
                </c:pt>
                <c:pt idx="5935">
                  <c:v>5.3599853515630116</c:v>
                </c:pt>
                <c:pt idx="5936">
                  <c:v>5.0499877929690342</c:v>
                </c:pt>
                <c:pt idx="5937">
                  <c:v>4.8099975585940342</c:v>
                </c:pt>
                <c:pt idx="5938">
                  <c:v>4.6199951171880116</c:v>
                </c:pt>
                <c:pt idx="5939">
                  <c:v>3.3800048828130116</c:v>
                </c:pt>
                <c:pt idx="5940">
                  <c:v>2.9199829101570458</c:v>
                </c:pt>
                <c:pt idx="5941">
                  <c:v>3.0899963378910229</c:v>
                </c:pt>
                <c:pt idx="5942">
                  <c:v>3.4800109863290345</c:v>
                </c:pt>
                <c:pt idx="5943">
                  <c:v>4.1999816894540345</c:v>
                </c:pt>
                <c:pt idx="5944">
                  <c:v>4.1600036621100003</c:v>
                </c:pt>
                <c:pt idx="5945">
                  <c:v>4.1900024414070458</c:v>
                </c:pt>
                <c:pt idx="5946">
                  <c:v>5.2099914550790345</c:v>
                </c:pt>
                <c:pt idx="5947">
                  <c:v>4.8099975585940342</c:v>
                </c:pt>
                <c:pt idx="5948">
                  <c:v>4.6999816894540345</c:v>
                </c:pt>
                <c:pt idx="5949">
                  <c:v>5.6699829101570458</c:v>
                </c:pt>
                <c:pt idx="5950">
                  <c:v>4.9800109863290345</c:v>
                </c:pt>
                <c:pt idx="5951">
                  <c:v>4.1000061035160229</c:v>
                </c:pt>
                <c:pt idx="5952">
                  <c:v>3.6799926757820458</c:v>
                </c:pt>
                <c:pt idx="5953">
                  <c:v>2.7799987792970455</c:v>
                </c:pt>
                <c:pt idx="5954">
                  <c:v>4.3299865722660229</c:v>
                </c:pt>
                <c:pt idx="5955">
                  <c:v>4.9599914550790345</c:v>
                </c:pt>
                <c:pt idx="5956">
                  <c:v>4.5899963378910229</c:v>
                </c:pt>
                <c:pt idx="5957">
                  <c:v>4.0400085449220455</c:v>
                </c:pt>
                <c:pt idx="5958">
                  <c:v>1.0599975585940342</c:v>
                </c:pt>
                <c:pt idx="5959">
                  <c:v>1.1999816894540345</c:v>
                </c:pt>
                <c:pt idx="5960">
                  <c:v>2.1799926757820458</c:v>
                </c:pt>
                <c:pt idx="5961">
                  <c:v>2.6600036621100003</c:v>
                </c:pt>
                <c:pt idx="5962">
                  <c:v>2.5299987792970455</c:v>
                </c:pt>
                <c:pt idx="5963">
                  <c:v>2.6600036621100003</c:v>
                </c:pt>
                <c:pt idx="5964">
                  <c:v>3.2699890136720455</c:v>
                </c:pt>
                <c:pt idx="5965">
                  <c:v>4.1600036621100003</c:v>
                </c:pt>
                <c:pt idx="5966">
                  <c:v>4.260009765625</c:v>
                </c:pt>
                <c:pt idx="5967">
                  <c:v>4.239990234375</c:v>
                </c:pt>
                <c:pt idx="5968">
                  <c:v>3.75</c:v>
                </c:pt>
                <c:pt idx="5969">
                  <c:v>3.0199890136720455</c:v>
                </c:pt>
                <c:pt idx="5970">
                  <c:v>4.0499877929690342</c:v>
                </c:pt>
                <c:pt idx="5971">
                  <c:v>3.3500061035160229</c:v>
                </c:pt>
                <c:pt idx="5972">
                  <c:v>3.239990234375</c:v>
                </c:pt>
                <c:pt idx="5973">
                  <c:v>5.7699890136720455</c:v>
                </c:pt>
                <c:pt idx="5974">
                  <c:v>6.1600036621100003</c:v>
                </c:pt>
                <c:pt idx="5975">
                  <c:v>6.6300048828130116</c:v>
                </c:pt>
                <c:pt idx="5976">
                  <c:v>7.25</c:v>
                </c:pt>
                <c:pt idx="5977">
                  <c:v>7.4499816894540345</c:v>
                </c:pt>
                <c:pt idx="5978">
                  <c:v>6.4700012207040345</c:v>
                </c:pt>
                <c:pt idx="5979">
                  <c:v>5.8599853515630116</c:v>
                </c:pt>
                <c:pt idx="5980">
                  <c:v>5.1199951171880116</c:v>
                </c:pt>
                <c:pt idx="5981">
                  <c:v>5.25</c:v>
                </c:pt>
                <c:pt idx="5982">
                  <c:v>5.3599853515630116</c:v>
                </c:pt>
                <c:pt idx="5983">
                  <c:v>4.6900024414070458</c:v>
                </c:pt>
                <c:pt idx="5984">
                  <c:v>4.6999816894540345</c:v>
                </c:pt>
                <c:pt idx="5985">
                  <c:v>5.1099853515630116</c:v>
                </c:pt>
                <c:pt idx="5986">
                  <c:v>4.7799987792970455</c:v>
                </c:pt>
                <c:pt idx="5987">
                  <c:v>4.8399963378910229</c:v>
                </c:pt>
                <c:pt idx="5988">
                  <c:v>4.3299865722660229</c:v>
                </c:pt>
                <c:pt idx="5989">
                  <c:v>4.7999877929690342</c:v>
                </c:pt>
                <c:pt idx="5990">
                  <c:v>5.0700073242190342</c:v>
                </c:pt>
                <c:pt idx="5991">
                  <c:v>4.4599914550790345</c:v>
                </c:pt>
                <c:pt idx="5992">
                  <c:v>4.5299987792970455</c:v>
                </c:pt>
                <c:pt idx="5993">
                  <c:v>4.9299926757820458</c:v>
                </c:pt>
                <c:pt idx="5994">
                  <c:v>4.5899963378910229</c:v>
                </c:pt>
                <c:pt idx="5995">
                  <c:v>4.2099914550790345</c:v>
                </c:pt>
                <c:pt idx="5996">
                  <c:v>4.1600036621100003</c:v>
                </c:pt>
                <c:pt idx="5997">
                  <c:v>3.989990234375</c:v>
                </c:pt>
                <c:pt idx="5998">
                  <c:v>4.0899963378910229</c:v>
                </c:pt>
                <c:pt idx="5999">
                  <c:v>4.2900085449220455</c:v>
                </c:pt>
                <c:pt idx="6000">
                  <c:v>4.1300048828130116</c:v>
                </c:pt>
                <c:pt idx="6001">
                  <c:v>3.8299865722660229</c:v>
                </c:pt>
                <c:pt idx="6002">
                  <c:v>4.0799865722660229</c:v>
                </c:pt>
                <c:pt idx="6003">
                  <c:v>4.3299865722660229</c:v>
                </c:pt>
                <c:pt idx="6004">
                  <c:v>4.4299926757820458</c:v>
                </c:pt>
                <c:pt idx="6005">
                  <c:v>4.739990234375</c:v>
                </c:pt>
                <c:pt idx="6006">
                  <c:v>4.6199951171880116</c:v>
                </c:pt>
                <c:pt idx="6007">
                  <c:v>4.5</c:v>
                </c:pt>
                <c:pt idx="6008">
                  <c:v>4.5899963378910229</c:v>
                </c:pt>
                <c:pt idx="6009">
                  <c:v>3.8899841308600003</c:v>
                </c:pt>
                <c:pt idx="6010">
                  <c:v>3.6000061035160229</c:v>
                </c:pt>
                <c:pt idx="6011">
                  <c:v>3.5299987792970455</c:v>
                </c:pt>
                <c:pt idx="6012">
                  <c:v>3.6999816894540345</c:v>
                </c:pt>
                <c:pt idx="6013">
                  <c:v>4.1300048828130116</c:v>
                </c:pt>
                <c:pt idx="6014">
                  <c:v>4.3699951171880116</c:v>
                </c:pt>
                <c:pt idx="6015">
                  <c:v>4.9400024414070458</c:v>
                </c:pt>
                <c:pt idx="6016">
                  <c:v>4.8999938964850003</c:v>
                </c:pt>
                <c:pt idx="6017">
                  <c:v>4.8399963378910229</c:v>
                </c:pt>
                <c:pt idx="6018">
                  <c:v>4.7200012207040345</c:v>
                </c:pt>
                <c:pt idx="6019">
                  <c:v>4.8699951171880116</c:v>
                </c:pt>
                <c:pt idx="6020">
                  <c:v>5.0299987792970455</c:v>
                </c:pt>
                <c:pt idx="6021">
                  <c:v>4.4100036621100003</c:v>
                </c:pt>
                <c:pt idx="6022">
                  <c:v>4.9100036621100003</c:v>
                </c:pt>
                <c:pt idx="6023">
                  <c:v>5.0599975585940342</c:v>
                </c:pt>
                <c:pt idx="6024">
                  <c:v>4.6600036621100003</c:v>
                </c:pt>
                <c:pt idx="6025">
                  <c:v>5.3299865722660229</c:v>
                </c:pt>
                <c:pt idx="6026">
                  <c:v>5.3699951171880116</c:v>
                </c:pt>
                <c:pt idx="6027">
                  <c:v>5.9400024414070458</c:v>
                </c:pt>
                <c:pt idx="6028">
                  <c:v>5.239990234375</c:v>
                </c:pt>
                <c:pt idx="6029">
                  <c:v>5.4400024414070458</c:v>
                </c:pt>
                <c:pt idx="6030">
                  <c:v>4.5400085449220455</c:v>
                </c:pt>
                <c:pt idx="6031">
                  <c:v>4.760009765625</c:v>
                </c:pt>
                <c:pt idx="6032">
                  <c:v>5</c:v>
                </c:pt>
                <c:pt idx="6033">
                  <c:v>5.239990234375</c:v>
                </c:pt>
                <c:pt idx="6034">
                  <c:v>5.1499938964850003</c:v>
                </c:pt>
                <c:pt idx="6035">
                  <c:v>5.2300109863290345</c:v>
                </c:pt>
                <c:pt idx="6036">
                  <c:v>5.8500061035160229</c:v>
                </c:pt>
                <c:pt idx="6037">
                  <c:v>5.6300048828130116</c:v>
                </c:pt>
                <c:pt idx="6038">
                  <c:v>5.1399841308600003</c:v>
                </c:pt>
                <c:pt idx="6039">
                  <c:v>4.6199951171880116</c:v>
                </c:pt>
                <c:pt idx="6040">
                  <c:v>4.5299987792970455</c:v>
                </c:pt>
                <c:pt idx="6041">
                  <c:v>5.0899963378910229</c:v>
                </c:pt>
                <c:pt idx="6042">
                  <c:v>5.1699829101570458</c:v>
                </c:pt>
                <c:pt idx="6043">
                  <c:v>4.9499816894540345</c:v>
                </c:pt>
                <c:pt idx="6044">
                  <c:v>4.760009765625</c:v>
                </c:pt>
                <c:pt idx="6045">
                  <c:v>4.7699890136720455</c:v>
                </c:pt>
                <c:pt idx="6046">
                  <c:v>4.8999938964850003</c:v>
                </c:pt>
                <c:pt idx="6047">
                  <c:v>5.2699890136720455</c:v>
                </c:pt>
                <c:pt idx="6048">
                  <c:v>4.9599914550790345</c:v>
                </c:pt>
                <c:pt idx="6049">
                  <c:v>4.9400024414070458</c:v>
                </c:pt>
                <c:pt idx="6050">
                  <c:v>5.2799987792970455</c:v>
                </c:pt>
                <c:pt idx="6051">
                  <c:v>5.6799926757820458</c:v>
                </c:pt>
                <c:pt idx="6052">
                  <c:v>5.8099975585940342</c:v>
                </c:pt>
                <c:pt idx="6053">
                  <c:v>5.7699890136720455</c:v>
                </c:pt>
                <c:pt idx="6054">
                  <c:v>5.9400024414070458</c:v>
                </c:pt>
                <c:pt idx="6055">
                  <c:v>5.6999816894540345</c:v>
                </c:pt>
                <c:pt idx="6056">
                  <c:v>5.760009765625</c:v>
                </c:pt>
                <c:pt idx="6057">
                  <c:v>5.8699951171880116</c:v>
                </c:pt>
                <c:pt idx="6058">
                  <c:v>5.7999877929690342</c:v>
                </c:pt>
                <c:pt idx="6059">
                  <c:v>0.94000244140704581</c:v>
                </c:pt>
                <c:pt idx="6060">
                  <c:v>5.8099975585940342</c:v>
                </c:pt>
                <c:pt idx="6061">
                  <c:v>5.5700073242190342</c:v>
                </c:pt>
                <c:pt idx="6062">
                  <c:v>5.739990234375</c:v>
                </c:pt>
                <c:pt idx="6063">
                  <c:v>6.0499877929690342</c:v>
                </c:pt>
                <c:pt idx="6064">
                  <c:v>5.6900024414070458</c:v>
                </c:pt>
                <c:pt idx="6065">
                  <c:v>5.6999816894540345</c:v>
                </c:pt>
                <c:pt idx="6066">
                  <c:v>5.5700073242190342</c:v>
                </c:pt>
                <c:pt idx="6067">
                  <c:v>5.6399841308600003</c:v>
                </c:pt>
                <c:pt idx="6068">
                  <c:v>5.3099975585940342</c:v>
                </c:pt>
                <c:pt idx="6069">
                  <c:v>5.4199829101570458</c:v>
                </c:pt>
                <c:pt idx="6070">
                  <c:v>5.6600036621100003</c:v>
                </c:pt>
                <c:pt idx="6071">
                  <c:v>5.8599853515630116</c:v>
                </c:pt>
                <c:pt idx="6072">
                  <c:v>5.8399963378910229</c:v>
                </c:pt>
                <c:pt idx="6073">
                  <c:v>5.8999938964850003</c:v>
                </c:pt>
                <c:pt idx="6074">
                  <c:v>6.0899963378910229</c:v>
                </c:pt>
                <c:pt idx="6075">
                  <c:v>6.1099853515630116</c:v>
                </c:pt>
                <c:pt idx="6076">
                  <c:v>5.8899841308600003</c:v>
                </c:pt>
                <c:pt idx="6077">
                  <c:v>5.8500061035160229</c:v>
                </c:pt>
                <c:pt idx="6078">
                  <c:v>5.6499938964850003</c:v>
                </c:pt>
                <c:pt idx="6079">
                  <c:v>5.8699951171880116</c:v>
                </c:pt>
                <c:pt idx="6080">
                  <c:v>5.8800048828130116</c:v>
                </c:pt>
                <c:pt idx="6081">
                  <c:v>5.989990234375</c:v>
                </c:pt>
                <c:pt idx="6082">
                  <c:v>5.6399841308600003</c:v>
                </c:pt>
                <c:pt idx="6083">
                  <c:v>5.6199951171880116</c:v>
                </c:pt>
                <c:pt idx="6084">
                  <c:v>5.7699890136720455</c:v>
                </c:pt>
                <c:pt idx="6085">
                  <c:v>5.9800109863290345</c:v>
                </c:pt>
                <c:pt idx="6086">
                  <c:v>6.1600036621100003</c:v>
                </c:pt>
                <c:pt idx="6087">
                  <c:v>6.1900024414070458</c:v>
                </c:pt>
                <c:pt idx="6088">
                  <c:v>6.25</c:v>
                </c:pt>
                <c:pt idx="6089">
                  <c:v>6.239990234375</c:v>
                </c:pt>
                <c:pt idx="6090">
                  <c:v>6.3099975585940342</c:v>
                </c:pt>
                <c:pt idx="6091">
                  <c:v>6.2200012207040345</c:v>
                </c:pt>
                <c:pt idx="6092">
                  <c:v>6.1699829101570458</c:v>
                </c:pt>
                <c:pt idx="6093">
                  <c:v>6.2200012207040345</c:v>
                </c:pt>
                <c:pt idx="6094">
                  <c:v>6.3099975585940342</c:v>
                </c:pt>
                <c:pt idx="6095">
                  <c:v>6.4199829101570458</c:v>
                </c:pt>
                <c:pt idx="6096">
                  <c:v>6.6699829101570458</c:v>
                </c:pt>
                <c:pt idx="6097">
                  <c:v>6.5400085449220455</c:v>
                </c:pt>
                <c:pt idx="6098">
                  <c:v>6.3800048828130116</c:v>
                </c:pt>
                <c:pt idx="6099">
                  <c:v>6.4499816894540345</c:v>
                </c:pt>
                <c:pt idx="6100">
                  <c:v>6.6699829101570458</c:v>
                </c:pt>
                <c:pt idx="6101">
                  <c:v>6.6000061035160229</c:v>
                </c:pt>
                <c:pt idx="6102">
                  <c:v>6.5700073242190342</c:v>
                </c:pt>
                <c:pt idx="6103">
                  <c:v>6.4299926757820458</c:v>
                </c:pt>
                <c:pt idx="6104">
                  <c:v>6.4800109863290345</c:v>
                </c:pt>
                <c:pt idx="6105">
                  <c:v>6.5299987792970455</c:v>
                </c:pt>
                <c:pt idx="6106">
                  <c:v>6.4100036621100003</c:v>
                </c:pt>
                <c:pt idx="6107">
                  <c:v>6.25</c:v>
                </c:pt>
                <c:pt idx="6108">
                  <c:v>6.2099914550790345</c:v>
                </c:pt>
                <c:pt idx="6109">
                  <c:v>6.3200073242190342</c:v>
                </c:pt>
                <c:pt idx="6110">
                  <c:v>6.4199829101570458</c:v>
                </c:pt>
                <c:pt idx="6111">
                  <c:v>6.3999938964850003</c:v>
                </c:pt>
                <c:pt idx="6112">
                  <c:v>6.4199829101570458</c:v>
                </c:pt>
                <c:pt idx="6113">
                  <c:v>6.3699951171880116</c:v>
                </c:pt>
                <c:pt idx="6114">
                  <c:v>6.1600036621100003</c:v>
                </c:pt>
                <c:pt idx="6115">
                  <c:v>6.4400024414070458</c:v>
                </c:pt>
                <c:pt idx="6116">
                  <c:v>6.4100036621100003</c:v>
                </c:pt>
                <c:pt idx="6117">
                  <c:v>6.0199890136720455</c:v>
                </c:pt>
                <c:pt idx="6118">
                  <c:v>6.0400085449220455</c:v>
                </c:pt>
                <c:pt idx="6119">
                  <c:v>5.9199829101570458</c:v>
                </c:pt>
                <c:pt idx="6120">
                  <c:v>6.1499938964850003</c:v>
                </c:pt>
                <c:pt idx="6121">
                  <c:v>6.1900024414070458</c:v>
                </c:pt>
                <c:pt idx="6122">
                  <c:v>6.2200012207040345</c:v>
                </c:pt>
                <c:pt idx="6123">
                  <c:v>6.510009765625</c:v>
                </c:pt>
                <c:pt idx="6124">
                  <c:v>6.510009765625</c:v>
                </c:pt>
                <c:pt idx="6125">
                  <c:v>6.4199829101570458</c:v>
                </c:pt>
                <c:pt idx="6126">
                  <c:v>6.3500061035160229</c:v>
                </c:pt>
                <c:pt idx="6127">
                  <c:v>6.7999877929690342</c:v>
                </c:pt>
                <c:pt idx="6128">
                  <c:v>6.5599975585940342</c:v>
                </c:pt>
                <c:pt idx="6129">
                  <c:v>6.1399841308600003</c:v>
                </c:pt>
                <c:pt idx="6130">
                  <c:v>5.739990234375</c:v>
                </c:pt>
                <c:pt idx="6131">
                  <c:v>6.010009765625</c:v>
                </c:pt>
                <c:pt idx="6132">
                  <c:v>6.2300109863290345</c:v>
                </c:pt>
                <c:pt idx="6133">
                  <c:v>6.3099975585940342</c:v>
                </c:pt>
                <c:pt idx="6134">
                  <c:v>5.8899841308600003</c:v>
                </c:pt>
                <c:pt idx="6135">
                  <c:v>5.8899841308600003</c:v>
                </c:pt>
                <c:pt idx="6136">
                  <c:v>6.1600036621100003</c:v>
                </c:pt>
                <c:pt idx="6137">
                  <c:v>6.3699951171880116</c:v>
                </c:pt>
                <c:pt idx="6138">
                  <c:v>5.6000061035160229</c:v>
                </c:pt>
                <c:pt idx="6139">
                  <c:v>5.6399841308600003</c:v>
                </c:pt>
                <c:pt idx="6140">
                  <c:v>5.7799987792970455</c:v>
                </c:pt>
                <c:pt idx="6141">
                  <c:v>6</c:v>
                </c:pt>
                <c:pt idx="6142">
                  <c:v>6.1799926757820458</c:v>
                </c:pt>
                <c:pt idx="6143">
                  <c:v>6.3299865722660229</c:v>
                </c:pt>
                <c:pt idx="6144">
                  <c:v>6.5400085449220455</c:v>
                </c:pt>
                <c:pt idx="6145">
                  <c:v>6.4499816894540345</c:v>
                </c:pt>
                <c:pt idx="6146">
                  <c:v>6.4100036621100003</c:v>
                </c:pt>
                <c:pt idx="6147">
                  <c:v>6.4700012207040345</c:v>
                </c:pt>
                <c:pt idx="6148">
                  <c:v>6.4299926757820458</c:v>
                </c:pt>
                <c:pt idx="6149">
                  <c:v>6.2699890136720455</c:v>
                </c:pt>
                <c:pt idx="6150">
                  <c:v>5.9700012207040345</c:v>
                </c:pt>
                <c:pt idx="6151">
                  <c:v>6.1099853515630116</c:v>
                </c:pt>
                <c:pt idx="6152">
                  <c:v>6.0700073242190342</c:v>
                </c:pt>
                <c:pt idx="6153">
                  <c:v>6.1799926757820458</c:v>
                </c:pt>
                <c:pt idx="6154">
                  <c:v>6.3999938964850003</c:v>
                </c:pt>
                <c:pt idx="6155">
                  <c:v>6.4199829101570458</c:v>
                </c:pt>
                <c:pt idx="6156">
                  <c:v>6.2099914550790345</c:v>
                </c:pt>
                <c:pt idx="6157">
                  <c:v>6.2999877929690342</c:v>
                </c:pt>
                <c:pt idx="6158">
                  <c:v>6.2799987792970455</c:v>
                </c:pt>
                <c:pt idx="6159">
                  <c:v>6.2799987792970455</c:v>
                </c:pt>
                <c:pt idx="6160">
                  <c:v>6.1999816894540345</c:v>
                </c:pt>
                <c:pt idx="6161">
                  <c:v>6.260009765625</c:v>
                </c:pt>
                <c:pt idx="6162">
                  <c:v>6.3899841308600003</c:v>
                </c:pt>
                <c:pt idx="6163">
                  <c:v>6.8099975585940342</c:v>
                </c:pt>
                <c:pt idx="6164">
                  <c:v>6.1000061035160229</c:v>
                </c:pt>
                <c:pt idx="6165">
                  <c:v>5.760009765625</c:v>
                </c:pt>
                <c:pt idx="6166">
                  <c:v>6.2099914550790345</c:v>
                </c:pt>
                <c:pt idx="6167">
                  <c:v>5.8099975585940342</c:v>
                </c:pt>
                <c:pt idx="6168">
                  <c:v>5.6399841308600003</c:v>
                </c:pt>
                <c:pt idx="6169">
                  <c:v>5.6999816894540345</c:v>
                </c:pt>
                <c:pt idx="6170">
                  <c:v>5.8200073242190342</c:v>
                </c:pt>
                <c:pt idx="6171">
                  <c:v>6.0400085449220455</c:v>
                </c:pt>
                <c:pt idx="6172">
                  <c:v>5.5899963378910229</c:v>
                </c:pt>
                <c:pt idx="6173">
                  <c:v>5.3099975585940342</c:v>
                </c:pt>
                <c:pt idx="6174">
                  <c:v>5.3599853515630116</c:v>
                </c:pt>
                <c:pt idx="6175">
                  <c:v>5.5499877929690342</c:v>
                </c:pt>
                <c:pt idx="6176">
                  <c:v>5.7999877929690342</c:v>
                </c:pt>
                <c:pt idx="6177">
                  <c:v>6.1799926757820458</c:v>
                </c:pt>
                <c:pt idx="6178">
                  <c:v>6.4800109863290345</c:v>
                </c:pt>
                <c:pt idx="6179">
                  <c:v>6.6099853515630116</c:v>
                </c:pt>
                <c:pt idx="6180">
                  <c:v>6.5700073242190342</c:v>
                </c:pt>
                <c:pt idx="6181">
                  <c:v>6.3399963378910229</c:v>
                </c:pt>
                <c:pt idx="6182">
                  <c:v>6.3699951171880116</c:v>
                </c:pt>
                <c:pt idx="6183">
                  <c:v>6.5799865722660229</c:v>
                </c:pt>
                <c:pt idx="6184">
                  <c:v>6.3699951171880116</c:v>
                </c:pt>
                <c:pt idx="6185">
                  <c:v>5.6900024414070458</c:v>
                </c:pt>
                <c:pt idx="6186">
                  <c:v>5.7799987792970455</c:v>
                </c:pt>
                <c:pt idx="6187">
                  <c:v>5.3800048828130116</c:v>
                </c:pt>
                <c:pt idx="6188">
                  <c:v>5.7999877929690342</c:v>
                </c:pt>
                <c:pt idx="6189">
                  <c:v>5.8299865722660229</c:v>
                </c:pt>
                <c:pt idx="6190">
                  <c:v>5.6300048828130116</c:v>
                </c:pt>
                <c:pt idx="6191">
                  <c:v>6.5899963378910229</c:v>
                </c:pt>
                <c:pt idx="6192">
                  <c:v>5.9400024414070458</c:v>
                </c:pt>
                <c:pt idx="6193">
                  <c:v>5.4599914550790345</c:v>
                </c:pt>
                <c:pt idx="6194">
                  <c:v>5.0799865722660229</c:v>
                </c:pt>
                <c:pt idx="6195">
                  <c:v>5.5899963378910229</c:v>
                </c:pt>
                <c:pt idx="6196">
                  <c:v>5.7999877929690342</c:v>
                </c:pt>
                <c:pt idx="6197">
                  <c:v>5.3699951171880116</c:v>
                </c:pt>
                <c:pt idx="6198">
                  <c:v>5.489990234375</c:v>
                </c:pt>
                <c:pt idx="6199">
                  <c:v>5.6999816894540345</c:v>
                </c:pt>
                <c:pt idx="6200">
                  <c:v>5.3599853515630116</c:v>
                </c:pt>
                <c:pt idx="6201">
                  <c:v>4.9100036621100003</c:v>
                </c:pt>
                <c:pt idx="6202">
                  <c:v>6.3599853515630116</c:v>
                </c:pt>
                <c:pt idx="6203">
                  <c:v>6.25</c:v>
                </c:pt>
                <c:pt idx="6204">
                  <c:v>6.4299926757820458</c:v>
                </c:pt>
                <c:pt idx="6205">
                  <c:v>5.7300109863290345</c:v>
                </c:pt>
                <c:pt idx="6206">
                  <c:v>5.6499938964850003</c:v>
                </c:pt>
                <c:pt idx="6207">
                  <c:v>5.8599853515630116</c:v>
                </c:pt>
                <c:pt idx="6208">
                  <c:v>5.5899963378910229</c:v>
                </c:pt>
                <c:pt idx="6209">
                  <c:v>5.1600036621100003</c:v>
                </c:pt>
                <c:pt idx="6210">
                  <c:v>5.6000061035160229</c:v>
                </c:pt>
                <c:pt idx="6211">
                  <c:v>5.7799987792970455</c:v>
                </c:pt>
                <c:pt idx="6212">
                  <c:v>6.5299987792970455</c:v>
                </c:pt>
                <c:pt idx="6213">
                  <c:v>6.1600036621100003</c:v>
                </c:pt>
                <c:pt idx="6214">
                  <c:v>6.1699829101570458</c:v>
                </c:pt>
                <c:pt idx="6215">
                  <c:v>5.6099853515630116</c:v>
                </c:pt>
                <c:pt idx="6216">
                  <c:v>5.1900024414070458</c:v>
                </c:pt>
                <c:pt idx="6217">
                  <c:v>4.6799926757820458</c:v>
                </c:pt>
                <c:pt idx="6218">
                  <c:v>4.6399841308600003</c:v>
                </c:pt>
                <c:pt idx="6219">
                  <c:v>5.0700073242190342</c:v>
                </c:pt>
                <c:pt idx="6220">
                  <c:v>7.0007324219034217E-2</c:v>
                </c:pt>
                <c:pt idx="6221">
                  <c:v>4.1000061035160229</c:v>
                </c:pt>
                <c:pt idx="6222">
                  <c:v>4.8899841308600003</c:v>
                </c:pt>
                <c:pt idx="6223">
                  <c:v>5.3599853515630116</c:v>
                </c:pt>
                <c:pt idx="6224">
                  <c:v>6.0299987792970455</c:v>
                </c:pt>
                <c:pt idx="6225">
                  <c:v>6.0899963378910229</c:v>
                </c:pt>
                <c:pt idx="6226">
                  <c:v>5.9499816894540345</c:v>
                </c:pt>
                <c:pt idx="6227">
                  <c:v>5.6099853515630116</c:v>
                </c:pt>
                <c:pt idx="6228">
                  <c:v>5.9700012207040345</c:v>
                </c:pt>
                <c:pt idx="6229">
                  <c:v>6.25</c:v>
                </c:pt>
                <c:pt idx="6230">
                  <c:v>5.4800109863290345</c:v>
                </c:pt>
                <c:pt idx="6231">
                  <c:v>3.8699951171880116</c:v>
                </c:pt>
                <c:pt idx="6232">
                  <c:v>4.9599914550790345</c:v>
                </c:pt>
                <c:pt idx="6233">
                  <c:v>4.6499938964850003</c:v>
                </c:pt>
                <c:pt idx="6234">
                  <c:v>4.3699951171880116</c:v>
                </c:pt>
                <c:pt idx="6235">
                  <c:v>4.4199829101570458</c:v>
                </c:pt>
                <c:pt idx="6236">
                  <c:v>4.5899963378910229</c:v>
                </c:pt>
                <c:pt idx="6237">
                  <c:v>5.1900024414070458</c:v>
                </c:pt>
                <c:pt idx="6238">
                  <c:v>4.9599914550790345</c:v>
                </c:pt>
                <c:pt idx="6239">
                  <c:v>4.4499816894540345</c:v>
                </c:pt>
                <c:pt idx="6240">
                  <c:v>4.1499938964850003</c:v>
                </c:pt>
                <c:pt idx="6241">
                  <c:v>4.2099914550790345</c:v>
                </c:pt>
                <c:pt idx="6242">
                  <c:v>3.489990234375</c:v>
                </c:pt>
                <c:pt idx="6243">
                  <c:v>3.6300048828130116</c:v>
                </c:pt>
                <c:pt idx="6244">
                  <c:v>3.8800048828130116</c:v>
                </c:pt>
                <c:pt idx="6245">
                  <c:v>4.5799865722660229</c:v>
                </c:pt>
                <c:pt idx="6246">
                  <c:v>4.2999877929690342</c:v>
                </c:pt>
                <c:pt idx="6247">
                  <c:v>4.4400024414070458</c:v>
                </c:pt>
                <c:pt idx="6248">
                  <c:v>5</c:v>
                </c:pt>
                <c:pt idx="6249">
                  <c:v>5.3699951171880116</c:v>
                </c:pt>
                <c:pt idx="6250">
                  <c:v>4.7099914550790345</c:v>
                </c:pt>
                <c:pt idx="6251">
                  <c:v>5.0899963378910229</c:v>
                </c:pt>
                <c:pt idx="6252">
                  <c:v>5.0499877929690342</c:v>
                </c:pt>
                <c:pt idx="6253">
                  <c:v>5.7900085449220455</c:v>
                </c:pt>
                <c:pt idx="6254">
                  <c:v>5.2900085449220455</c:v>
                </c:pt>
                <c:pt idx="6255">
                  <c:v>4.9599914550790345</c:v>
                </c:pt>
                <c:pt idx="6256">
                  <c:v>5.9299926757820458</c:v>
                </c:pt>
                <c:pt idx="6257">
                  <c:v>5.0700073242190342</c:v>
                </c:pt>
                <c:pt idx="6258">
                  <c:v>5.239990234375</c:v>
                </c:pt>
                <c:pt idx="6259">
                  <c:v>5</c:v>
                </c:pt>
                <c:pt idx="6260">
                  <c:v>5.6600036621100003</c:v>
                </c:pt>
                <c:pt idx="6261">
                  <c:v>4.9599914550790345</c:v>
                </c:pt>
                <c:pt idx="6262">
                  <c:v>5.260009765625</c:v>
                </c:pt>
                <c:pt idx="6263">
                  <c:v>5.9400024414070458</c:v>
                </c:pt>
                <c:pt idx="6264">
                  <c:v>4.6699829101570458</c:v>
                </c:pt>
                <c:pt idx="6265">
                  <c:v>4.5499877929690342</c:v>
                </c:pt>
                <c:pt idx="6266">
                  <c:v>3.6399841308600003</c:v>
                </c:pt>
                <c:pt idx="6267">
                  <c:v>4.1399841308600003</c:v>
                </c:pt>
                <c:pt idx="6268">
                  <c:v>4.4700012207040345</c:v>
                </c:pt>
                <c:pt idx="6269">
                  <c:v>5.1499938964850003</c:v>
                </c:pt>
                <c:pt idx="6270">
                  <c:v>6.8500061035160229</c:v>
                </c:pt>
                <c:pt idx="6271">
                  <c:v>4.7699890136720455</c:v>
                </c:pt>
                <c:pt idx="6272">
                  <c:v>5.2799987792970455</c:v>
                </c:pt>
                <c:pt idx="6273">
                  <c:v>5</c:v>
                </c:pt>
                <c:pt idx="6274">
                  <c:v>4.8099975585940342</c:v>
                </c:pt>
                <c:pt idx="6275">
                  <c:v>5.8200073242190342</c:v>
                </c:pt>
                <c:pt idx="6276">
                  <c:v>5.4599914550790345</c:v>
                </c:pt>
                <c:pt idx="6277">
                  <c:v>3.989990234375</c:v>
                </c:pt>
                <c:pt idx="6278">
                  <c:v>5.0199890136720455</c:v>
                </c:pt>
                <c:pt idx="6279">
                  <c:v>4.0799865722660229</c:v>
                </c:pt>
                <c:pt idx="6280">
                  <c:v>5.4400024414070458</c:v>
                </c:pt>
                <c:pt idx="6281">
                  <c:v>4.3200073242190342</c:v>
                </c:pt>
                <c:pt idx="6282">
                  <c:v>4.1699829101570458</c:v>
                </c:pt>
                <c:pt idx="6283">
                  <c:v>5.1499938964850003</c:v>
                </c:pt>
                <c:pt idx="6284">
                  <c:v>3.4800109863290345</c:v>
                </c:pt>
                <c:pt idx="6285">
                  <c:v>4.0400085449220455</c:v>
                </c:pt>
                <c:pt idx="6286">
                  <c:v>3.4700012207040345</c:v>
                </c:pt>
                <c:pt idx="6287">
                  <c:v>4.1099853515630116</c:v>
                </c:pt>
                <c:pt idx="6288">
                  <c:v>5.6499938964850003</c:v>
                </c:pt>
                <c:pt idx="6289">
                  <c:v>5.6300048828130116</c:v>
                </c:pt>
                <c:pt idx="6290">
                  <c:v>5.7699890136720455</c:v>
                </c:pt>
                <c:pt idx="6291">
                  <c:v>5.7999877929690342</c:v>
                </c:pt>
                <c:pt idx="6292">
                  <c:v>4.8899841308600003</c:v>
                </c:pt>
                <c:pt idx="6293">
                  <c:v>4.7699890136720455</c:v>
                </c:pt>
                <c:pt idx="6294">
                  <c:v>5.3399963378910229</c:v>
                </c:pt>
                <c:pt idx="6295">
                  <c:v>5.7099914550790345</c:v>
                </c:pt>
                <c:pt idx="6296">
                  <c:v>4.6699829101570458</c:v>
                </c:pt>
                <c:pt idx="6297">
                  <c:v>4.7699890136720455</c:v>
                </c:pt>
                <c:pt idx="6298">
                  <c:v>3.3200073242190342</c:v>
                </c:pt>
                <c:pt idx="6299">
                  <c:v>2.3999938964850003</c:v>
                </c:pt>
                <c:pt idx="6300">
                  <c:v>3.5299987792970455</c:v>
                </c:pt>
                <c:pt idx="6301">
                  <c:v>4.6099853515630116</c:v>
                </c:pt>
                <c:pt idx="6302">
                  <c:v>4.4800109863290345</c:v>
                </c:pt>
                <c:pt idx="6303">
                  <c:v>4.3899841308600003</c:v>
                </c:pt>
                <c:pt idx="6304">
                  <c:v>4.489990234375</c:v>
                </c:pt>
                <c:pt idx="6305">
                  <c:v>4.2699890136720455</c:v>
                </c:pt>
                <c:pt idx="6306">
                  <c:v>4.260009765625</c:v>
                </c:pt>
                <c:pt idx="6307">
                  <c:v>4.8200073242190342</c:v>
                </c:pt>
                <c:pt idx="6308">
                  <c:v>5.1300048828130116</c:v>
                </c:pt>
                <c:pt idx="6309">
                  <c:v>4.9599914550790345</c:v>
                </c:pt>
                <c:pt idx="6310">
                  <c:v>4.6999816894540345</c:v>
                </c:pt>
                <c:pt idx="6311">
                  <c:v>5.3800048828130116</c:v>
                </c:pt>
                <c:pt idx="6312">
                  <c:v>5.5299987792970455</c:v>
                </c:pt>
                <c:pt idx="6313">
                  <c:v>4.3399963378910229</c:v>
                </c:pt>
                <c:pt idx="6314">
                  <c:v>4.6099853515630116</c:v>
                </c:pt>
                <c:pt idx="6315">
                  <c:v>2.7099914550790345</c:v>
                </c:pt>
                <c:pt idx="6316">
                  <c:v>3.0899963378910229</c:v>
                </c:pt>
                <c:pt idx="6317">
                  <c:v>4.4400024414070458</c:v>
                </c:pt>
                <c:pt idx="6318">
                  <c:v>4.9800109863290345</c:v>
                </c:pt>
                <c:pt idx="6319">
                  <c:v>2.8099975585940342</c:v>
                </c:pt>
                <c:pt idx="6320">
                  <c:v>3.1099853515630116</c:v>
                </c:pt>
                <c:pt idx="6321">
                  <c:v>1.7900085449220455</c:v>
                </c:pt>
                <c:pt idx="6322">
                  <c:v>2.5899963378910229</c:v>
                </c:pt>
                <c:pt idx="6323">
                  <c:v>3.5</c:v>
                </c:pt>
                <c:pt idx="6324">
                  <c:v>3.8200073242190342</c:v>
                </c:pt>
                <c:pt idx="6325">
                  <c:v>3.1600036621100003</c:v>
                </c:pt>
                <c:pt idx="6326">
                  <c:v>4.1999816894540345</c:v>
                </c:pt>
                <c:pt idx="6327">
                  <c:v>4.7099914550790345</c:v>
                </c:pt>
                <c:pt idx="6328">
                  <c:v>5.1900024414070458</c:v>
                </c:pt>
                <c:pt idx="6329">
                  <c:v>6.4100036621100003</c:v>
                </c:pt>
                <c:pt idx="6330">
                  <c:v>6.1999816894540345</c:v>
                </c:pt>
                <c:pt idx="6331">
                  <c:v>6.1000061035160229</c:v>
                </c:pt>
                <c:pt idx="6332">
                  <c:v>5.3299865722660229</c:v>
                </c:pt>
                <c:pt idx="6333">
                  <c:v>5.1199951171880116</c:v>
                </c:pt>
                <c:pt idx="6334">
                  <c:v>5.4400024414070458</c:v>
                </c:pt>
                <c:pt idx="6335">
                  <c:v>4.239990234375</c:v>
                </c:pt>
                <c:pt idx="6336">
                  <c:v>3.5199890136720455</c:v>
                </c:pt>
                <c:pt idx="6337">
                  <c:v>3.7900085449220455</c:v>
                </c:pt>
                <c:pt idx="6338">
                  <c:v>4.3500061035160229</c:v>
                </c:pt>
                <c:pt idx="6339">
                  <c:v>4.75</c:v>
                </c:pt>
                <c:pt idx="6340">
                  <c:v>5.0499877929690342</c:v>
                </c:pt>
                <c:pt idx="6341">
                  <c:v>5.0799865722660229</c:v>
                </c:pt>
                <c:pt idx="6342">
                  <c:v>4.3500061035160229</c:v>
                </c:pt>
                <c:pt idx="6343">
                  <c:v>3.7799987792970455</c:v>
                </c:pt>
                <c:pt idx="6344">
                  <c:v>5.1199951171880116</c:v>
                </c:pt>
                <c:pt idx="6345">
                  <c:v>5.7200012207040345</c:v>
                </c:pt>
                <c:pt idx="6346">
                  <c:v>5.0299987792970455</c:v>
                </c:pt>
                <c:pt idx="6347">
                  <c:v>5.3699951171880116</c:v>
                </c:pt>
                <c:pt idx="6348">
                  <c:v>5.0199890136720455</c:v>
                </c:pt>
                <c:pt idx="6349">
                  <c:v>4.989990234375</c:v>
                </c:pt>
                <c:pt idx="6350">
                  <c:v>5.2300109863290345</c:v>
                </c:pt>
                <c:pt idx="6351">
                  <c:v>5.5299987792970455</c:v>
                </c:pt>
                <c:pt idx="6352">
                  <c:v>5.1099853515630116</c:v>
                </c:pt>
                <c:pt idx="6353">
                  <c:v>5.0299987792970455</c:v>
                </c:pt>
                <c:pt idx="6354">
                  <c:v>5.1099853515630116</c:v>
                </c:pt>
                <c:pt idx="6355">
                  <c:v>5.1999816894540345</c:v>
                </c:pt>
                <c:pt idx="6356">
                  <c:v>5.1799926757820458</c:v>
                </c:pt>
                <c:pt idx="6357">
                  <c:v>5.25</c:v>
                </c:pt>
                <c:pt idx="6358">
                  <c:v>5.7099914550790345</c:v>
                </c:pt>
                <c:pt idx="6359">
                  <c:v>6.0899963378910229</c:v>
                </c:pt>
                <c:pt idx="6360">
                  <c:v>5.6300048828130116</c:v>
                </c:pt>
                <c:pt idx="6361">
                  <c:v>6.2300109863290345</c:v>
                </c:pt>
                <c:pt idx="6362">
                  <c:v>5.6300048828130116</c:v>
                </c:pt>
                <c:pt idx="6363">
                  <c:v>5.489990234375</c:v>
                </c:pt>
                <c:pt idx="6364">
                  <c:v>5.6300048828130116</c:v>
                </c:pt>
                <c:pt idx="6365">
                  <c:v>5.989990234375</c:v>
                </c:pt>
                <c:pt idx="6366">
                  <c:v>5.8599853515630116</c:v>
                </c:pt>
                <c:pt idx="6367">
                  <c:v>5.8099975585940342</c:v>
                </c:pt>
                <c:pt idx="6368">
                  <c:v>5.8099975585940342</c:v>
                </c:pt>
                <c:pt idx="6369">
                  <c:v>5.9199829101570458</c:v>
                </c:pt>
                <c:pt idx="6370">
                  <c:v>6.260009765625</c:v>
                </c:pt>
                <c:pt idx="6371">
                  <c:v>6.1900024414070458</c:v>
                </c:pt>
                <c:pt idx="6372">
                  <c:v>6.2900085449220455</c:v>
                </c:pt>
                <c:pt idx="6373">
                  <c:v>6.1499938964850003</c:v>
                </c:pt>
                <c:pt idx="6374">
                  <c:v>6.3699951171880116</c:v>
                </c:pt>
                <c:pt idx="6375">
                  <c:v>6.4400024414070458</c:v>
                </c:pt>
                <c:pt idx="6376">
                  <c:v>6.5899963378910229</c:v>
                </c:pt>
                <c:pt idx="6377">
                  <c:v>6.4199829101570458</c:v>
                </c:pt>
                <c:pt idx="6378">
                  <c:v>6.3599853515630116</c:v>
                </c:pt>
                <c:pt idx="6379">
                  <c:v>6.75</c:v>
                </c:pt>
                <c:pt idx="6380">
                  <c:v>6.5799865722660229</c:v>
                </c:pt>
                <c:pt idx="6381">
                  <c:v>6.3399963378910229</c:v>
                </c:pt>
                <c:pt idx="6382">
                  <c:v>6.6099853515630116</c:v>
                </c:pt>
                <c:pt idx="6383">
                  <c:v>6.4599914550790345</c:v>
                </c:pt>
                <c:pt idx="6384">
                  <c:v>6.2699890136720455</c:v>
                </c:pt>
                <c:pt idx="6385">
                  <c:v>6.6000061035160229</c:v>
                </c:pt>
                <c:pt idx="6386">
                  <c:v>6.8699951171880116</c:v>
                </c:pt>
                <c:pt idx="6387">
                  <c:v>6.4100036621100003</c:v>
                </c:pt>
                <c:pt idx="6388">
                  <c:v>6.6799926757820458</c:v>
                </c:pt>
                <c:pt idx="6389">
                  <c:v>6.3299865722660229</c:v>
                </c:pt>
                <c:pt idx="6390">
                  <c:v>6.2699890136720455</c:v>
                </c:pt>
                <c:pt idx="6391">
                  <c:v>6.3500061035160229</c:v>
                </c:pt>
                <c:pt idx="6392">
                  <c:v>6.3699951171880116</c:v>
                </c:pt>
                <c:pt idx="6393">
                  <c:v>6.4800109863290345</c:v>
                </c:pt>
                <c:pt idx="6394">
                  <c:v>6.3899841308600003</c:v>
                </c:pt>
                <c:pt idx="6395">
                  <c:v>6.3399963378910229</c:v>
                </c:pt>
                <c:pt idx="6396">
                  <c:v>6.6499938964850003</c:v>
                </c:pt>
                <c:pt idx="6397">
                  <c:v>6.9700012207040345</c:v>
                </c:pt>
                <c:pt idx="6398">
                  <c:v>7.1499938964850003</c:v>
                </c:pt>
                <c:pt idx="6399">
                  <c:v>7.3099975585940342</c:v>
                </c:pt>
                <c:pt idx="6400">
                  <c:v>7.3699951171880116</c:v>
                </c:pt>
                <c:pt idx="6401">
                  <c:v>6.760009765625</c:v>
                </c:pt>
                <c:pt idx="6402">
                  <c:v>6.4199829101570458</c:v>
                </c:pt>
                <c:pt idx="6403">
                  <c:v>6.5</c:v>
                </c:pt>
                <c:pt idx="6404">
                  <c:v>6.4299926757820458</c:v>
                </c:pt>
                <c:pt idx="6405">
                  <c:v>6.3599853515630116</c:v>
                </c:pt>
                <c:pt idx="6406">
                  <c:v>6.3800048828130116</c:v>
                </c:pt>
                <c:pt idx="6407">
                  <c:v>6.4700012207040345</c:v>
                </c:pt>
                <c:pt idx="6408">
                  <c:v>6.6300048828130116</c:v>
                </c:pt>
                <c:pt idx="6409">
                  <c:v>6.6499938964850003</c:v>
                </c:pt>
                <c:pt idx="6410">
                  <c:v>6.6499938964850003</c:v>
                </c:pt>
                <c:pt idx="6411">
                  <c:v>6.6399841308600003</c:v>
                </c:pt>
                <c:pt idx="6412">
                  <c:v>6.7799987792970455</c:v>
                </c:pt>
                <c:pt idx="6413">
                  <c:v>6.8500061035160229</c:v>
                </c:pt>
                <c:pt idx="6414">
                  <c:v>6.989990234375</c:v>
                </c:pt>
                <c:pt idx="6415">
                  <c:v>6.9299926757820458</c:v>
                </c:pt>
                <c:pt idx="6416">
                  <c:v>7</c:v>
                </c:pt>
                <c:pt idx="6417">
                  <c:v>7.1000061035160229</c:v>
                </c:pt>
                <c:pt idx="6418">
                  <c:v>7.3399963378910229</c:v>
                </c:pt>
                <c:pt idx="6419">
                  <c:v>6.8599853515630116</c:v>
                </c:pt>
                <c:pt idx="6420">
                  <c:v>7.0499877929690342</c:v>
                </c:pt>
                <c:pt idx="6421">
                  <c:v>6.7699890136720455</c:v>
                </c:pt>
                <c:pt idx="6422">
                  <c:v>6.7200012207040345</c:v>
                </c:pt>
                <c:pt idx="6423">
                  <c:v>6.8599853515630116</c:v>
                </c:pt>
                <c:pt idx="6424">
                  <c:v>7</c:v>
                </c:pt>
                <c:pt idx="6425">
                  <c:v>6.9499816894540345</c:v>
                </c:pt>
                <c:pt idx="6426">
                  <c:v>6.8200073242190342</c:v>
                </c:pt>
                <c:pt idx="6427">
                  <c:v>6.8899841308600003</c:v>
                </c:pt>
                <c:pt idx="6428">
                  <c:v>7.3999938964850003</c:v>
                </c:pt>
                <c:pt idx="6429">
                  <c:v>7.2900085449220455</c:v>
                </c:pt>
                <c:pt idx="6430">
                  <c:v>6.9800109863290345</c:v>
                </c:pt>
                <c:pt idx="6431">
                  <c:v>6.7200012207040345</c:v>
                </c:pt>
                <c:pt idx="6432">
                  <c:v>6.75</c:v>
                </c:pt>
                <c:pt idx="6433">
                  <c:v>6.7300109863290345</c:v>
                </c:pt>
                <c:pt idx="6434">
                  <c:v>7.0499877929690342</c:v>
                </c:pt>
                <c:pt idx="6435">
                  <c:v>7.0700073242190342</c:v>
                </c:pt>
                <c:pt idx="6436">
                  <c:v>7.2200012207040345</c:v>
                </c:pt>
                <c:pt idx="6437">
                  <c:v>7.1600036621100003</c:v>
                </c:pt>
                <c:pt idx="6438">
                  <c:v>7.0599975585940342</c:v>
                </c:pt>
                <c:pt idx="6439">
                  <c:v>6.9299926757820458</c:v>
                </c:pt>
                <c:pt idx="6440">
                  <c:v>6.6499938964850003</c:v>
                </c:pt>
                <c:pt idx="6441">
                  <c:v>6.8099975585940342</c:v>
                </c:pt>
                <c:pt idx="6442">
                  <c:v>7.0400085449220455</c:v>
                </c:pt>
                <c:pt idx="6443">
                  <c:v>6.9299926757820458</c:v>
                </c:pt>
                <c:pt idx="6444">
                  <c:v>6.8699951171880116</c:v>
                </c:pt>
                <c:pt idx="6445">
                  <c:v>6.6799926757820458</c:v>
                </c:pt>
                <c:pt idx="6446">
                  <c:v>6.6699829101570458</c:v>
                </c:pt>
                <c:pt idx="6447">
                  <c:v>6.6900024414070458</c:v>
                </c:pt>
                <c:pt idx="6448">
                  <c:v>6.7999877929690342</c:v>
                </c:pt>
                <c:pt idx="6449">
                  <c:v>6.9599914550790345</c:v>
                </c:pt>
                <c:pt idx="6450">
                  <c:v>6.6999816894540345</c:v>
                </c:pt>
                <c:pt idx="6451">
                  <c:v>6.6900024414070458</c:v>
                </c:pt>
                <c:pt idx="6452">
                  <c:v>6.9299926757820458</c:v>
                </c:pt>
                <c:pt idx="6453">
                  <c:v>6.9499816894540345</c:v>
                </c:pt>
                <c:pt idx="6454">
                  <c:v>7.1300048828130116</c:v>
                </c:pt>
                <c:pt idx="6455">
                  <c:v>7</c:v>
                </c:pt>
                <c:pt idx="6456">
                  <c:v>7.510009765625</c:v>
                </c:pt>
                <c:pt idx="6457">
                  <c:v>7.1099853515630116</c:v>
                </c:pt>
                <c:pt idx="6458">
                  <c:v>6.739990234375</c:v>
                </c:pt>
                <c:pt idx="6459">
                  <c:v>7.0199890136720455</c:v>
                </c:pt>
                <c:pt idx="6460">
                  <c:v>6.7699890136720455</c:v>
                </c:pt>
                <c:pt idx="6461">
                  <c:v>6.8200073242190342</c:v>
                </c:pt>
                <c:pt idx="6462">
                  <c:v>7.2999877929690342</c:v>
                </c:pt>
                <c:pt idx="6463">
                  <c:v>6.7900085449220455</c:v>
                </c:pt>
                <c:pt idx="6464">
                  <c:v>6.6799926757820458</c:v>
                </c:pt>
                <c:pt idx="6465">
                  <c:v>6.7999877929690342</c:v>
                </c:pt>
                <c:pt idx="6466">
                  <c:v>7.0499877929690342</c:v>
                </c:pt>
                <c:pt idx="6467">
                  <c:v>6.489990234375</c:v>
                </c:pt>
                <c:pt idx="6468">
                  <c:v>6.5299987792970455</c:v>
                </c:pt>
                <c:pt idx="6469">
                  <c:v>6.8699951171880116</c:v>
                </c:pt>
                <c:pt idx="6470">
                  <c:v>7.1000061035160229</c:v>
                </c:pt>
                <c:pt idx="6471">
                  <c:v>7.1099853515630116</c:v>
                </c:pt>
                <c:pt idx="6472">
                  <c:v>7.1099853515630116</c:v>
                </c:pt>
                <c:pt idx="6473">
                  <c:v>7.1300048828130116</c:v>
                </c:pt>
                <c:pt idx="6474">
                  <c:v>7.0400085449220455</c:v>
                </c:pt>
                <c:pt idx="6475">
                  <c:v>7</c:v>
                </c:pt>
                <c:pt idx="6476">
                  <c:v>6.989990234375</c:v>
                </c:pt>
                <c:pt idx="6477">
                  <c:v>6.7999877929690342</c:v>
                </c:pt>
                <c:pt idx="6478">
                  <c:v>6.8800048828130116</c:v>
                </c:pt>
                <c:pt idx="6479">
                  <c:v>7.010009765625</c:v>
                </c:pt>
                <c:pt idx="6480">
                  <c:v>6.6300048828130116</c:v>
                </c:pt>
                <c:pt idx="6481">
                  <c:v>6.5199890136720455</c:v>
                </c:pt>
                <c:pt idx="6482">
                  <c:v>6.7300109863290345</c:v>
                </c:pt>
                <c:pt idx="6483">
                  <c:v>6.989990234375</c:v>
                </c:pt>
                <c:pt idx="6484">
                  <c:v>7.2300109863290345</c:v>
                </c:pt>
                <c:pt idx="6485">
                  <c:v>6.9800109863290345</c:v>
                </c:pt>
                <c:pt idx="6486">
                  <c:v>6.7300109863290345</c:v>
                </c:pt>
                <c:pt idx="6487">
                  <c:v>6.6199951171880116</c:v>
                </c:pt>
                <c:pt idx="6488">
                  <c:v>6.1499938964850003</c:v>
                </c:pt>
                <c:pt idx="6489">
                  <c:v>6.2200012207040345</c:v>
                </c:pt>
                <c:pt idx="6490">
                  <c:v>6.4299926757820458</c:v>
                </c:pt>
                <c:pt idx="6491">
                  <c:v>6.6399841308600003</c:v>
                </c:pt>
                <c:pt idx="6492">
                  <c:v>6.6300048828130116</c:v>
                </c:pt>
                <c:pt idx="6493">
                  <c:v>6.6799926757820458</c:v>
                </c:pt>
                <c:pt idx="6494">
                  <c:v>6.6999816894540345</c:v>
                </c:pt>
                <c:pt idx="6495">
                  <c:v>6.7900085449220455</c:v>
                </c:pt>
                <c:pt idx="6496">
                  <c:v>6.5</c:v>
                </c:pt>
                <c:pt idx="6497">
                  <c:v>6.7699890136720455</c:v>
                </c:pt>
                <c:pt idx="6498">
                  <c:v>6.7900085449220455</c:v>
                </c:pt>
                <c:pt idx="6499">
                  <c:v>6.5</c:v>
                </c:pt>
                <c:pt idx="6500">
                  <c:v>6.5299987792970455</c:v>
                </c:pt>
                <c:pt idx="6501">
                  <c:v>6.4800109863290345</c:v>
                </c:pt>
                <c:pt idx="6502">
                  <c:v>6.4299926757820458</c:v>
                </c:pt>
                <c:pt idx="6503">
                  <c:v>6.760009765625</c:v>
                </c:pt>
                <c:pt idx="6504">
                  <c:v>6.5899963378910229</c:v>
                </c:pt>
                <c:pt idx="6505">
                  <c:v>6.9800109863290345</c:v>
                </c:pt>
                <c:pt idx="6506">
                  <c:v>6.2999877929690342</c:v>
                </c:pt>
                <c:pt idx="6507">
                  <c:v>6.1199951171880116</c:v>
                </c:pt>
                <c:pt idx="6508">
                  <c:v>6.2699890136720455</c:v>
                </c:pt>
                <c:pt idx="6509">
                  <c:v>6.6199951171880116</c:v>
                </c:pt>
                <c:pt idx="6510">
                  <c:v>6.2200012207040345</c:v>
                </c:pt>
                <c:pt idx="6511">
                  <c:v>6.6300048828130116</c:v>
                </c:pt>
                <c:pt idx="6512">
                  <c:v>6.8999938964850003</c:v>
                </c:pt>
                <c:pt idx="6513">
                  <c:v>6.3200073242190342</c:v>
                </c:pt>
                <c:pt idx="6514">
                  <c:v>6.1000061035160229</c:v>
                </c:pt>
                <c:pt idx="6515">
                  <c:v>6.0400085449220455</c:v>
                </c:pt>
                <c:pt idx="6516">
                  <c:v>6.1699829101570458</c:v>
                </c:pt>
                <c:pt idx="6517">
                  <c:v>6.1399841308600003</c:v>
                </c:pt>
                <c:pt idx="6518">
                  <c:v>6.1999816894540345</c:v>
                </c:pt>
                <c:pt idx="6519">
                  <c:v>6.5700073242190342</c:v>
                </c:pt>
                <c:pt idx="6520">
                  <c:v>6.4800109863290345</c:v>
                </c:pt>
                <c:pt idx="6521">
                  <c:v>6.7200012207040345</c:v>
                </c:pt>
                <c:pt idx="6522">
                  <c:v>6.8200073242190342</c:v>
                </c:pt>
                <c:pt idx="6523">
                  <c:v>6.8899841308600003</c:v>
                </c:pt>
                <c:pt idx="6524">
                  <c:v>6.1000061035160229</c:v>
                </c:pt>
                <c:pt idx="6525">
                  <c:v>5.6999816894540345</c:v>
                </c:pt>
                <c:pt idx="6526">
                  <c:v>6</c:v>
                </c:pt>
                <c:pt idx="6527">
                  <c:v>6.1799926757820458</c:v>
                </c:pt>
                <c:pt idx="6528">
                  <c:v>6.1000061035160229</c:v>
                </c:pt>
                <c:pt idx="6529">
                  <c:v>6.1399841308600003</c:v>
                </c:pt>
                <c:pt idx="6530">
                  <c:v>5.9599914550790345</c:v>
                </c:pt>
                <c:pt idx="6531">
                  <c:v>5.9599914550790345</c:v>
                </c:pt>
                <c:pt idx="6532">
                  <c:v>6.0799865722660229</c:v>
                </c:pt>
                <c:pt idx="6533">
                  <c:v>5.8999938964850003</c:v>
                </c:pt>
                <c:pt idx="6534">
                  <c:v>5.8699951171880116</c:v>
                </c:pt>
                <c:pt idx="6535">
                  <c:v>5.8699951171880116</c:v>
                </c:pt>
                <c:pt idx="6536">
                  <c:v>6.0899963378910229</c:v>
                </c:pt>
                <c:pt idx="6537">
                  <c:v>6.1099853515630116</c:v>
                </c:pt>
                <c:pt idx="6538">
                  <c:v>5.6399841308600003</c:v>
                </c:pt>
                <c:pt idx="6539">
                  <c:v>5.8800048828130116</c:v>
                </c:pt>
                <c:pt idx="6540">
                  <c:v>6.1499938964850003</c:v>
                </c:pt>
                <c:pt idx="6541">
                  <c:v>6.0899963378910229</c:v>
                </c:pt>
                <c:pt idx="6542">
                  <c:v>6.5</c:v>
                </c:pt>
                <c:pt idx="6543">
                  <c:v>5.8599853515630116</c:v>
                </c:pt>
                <c:pt idx="6544">
                  <c:v>5.6600036621100003</c:v>
                </c:pt>
                <c:pt idx="6545">
                  <c:v>5.6199951171880116</c:v>
                </c:pt>
                <c:pt idx="6546">
                  <c:v>5.6399841308600003</c:v>
                </c:pt>
                <c:pt idx="6547">
                  <c:v>5.9800109863290345</c:v>
                </c:pt>
                <c:pt idx="6548">
                  <c:v>6.1000061035160229</c:v>
                </c:pt>
                <c:pt idx="6549">
                  <c:v>5.9400024414070458</c:v>
                </c:pt>
                <c:pt idx="6550">
                  <c:v>5.8099975585940342</c:v>
                </c:pt>
                <c:pt idx="6551">
                  <c:v>5.8800048828130116</c:v>
                </c:pt>
                <c:pt idx="6552">
                  <c:v>5.5299987792970455</c:v>
                </c:pt>
                <c:pt idx="6553">
                  <c:v>5.9400024414070458</c:v>
                </c:pt>
                <c:pt idx="6554">
                  <c:v>6.4299926757820458</c:v>
                </c:pt>
                <c:pt idx="6555">
                  <c:v>5.9199829101570458</c:v>
                </c:pt>
                <c:pt idx="6556">
                  <c:v>5.2699890136720455</c:v>
                </c:pt>
                <c:pt idx="6557">
                  <c:v>5.4299926757820458</c:v>
                </c:pt>
                <c:pt idx="6558">
                  <c:v>5.4499816894540345</c:v>
                </c:pt>
                <c:pt idx="6559">
                  <c:v>6.0700073242190342</c:v>
                </c:pt>
                <c:pt idx="6560">
                  <c:v>5.6099853515630116</c:v>
                </c:pt>
                <c:pt idx="6561">
                  <c:v>5.8599853515630116</c:v>
                </c:pt>
                <c:pt idx="6562">
                  <c:v>6.0400085449220455</c:v>
                </c:pt>
                <c:pt idx="6563">
                  <c:v>6.5199890136720455</c:v>
                </c:pt>
                <c:pt idx="6564">
                  <c:v>6.6300048828130116</c:v>
                </c:pt>
                <c:pt idx="6565">
                  <c:v>6.4400024414070458</c:v>
                </c:pt>
                <c:pt idx="6566">
                  <c:v>6.2799987792970455</c:v>
                </c:pt>
                <c:pt idx="6567">
                  <c:v>6.3500061035160229</c:v>
                </c:pt>
                <c:pt idx="6568">
                  <c:v>6.1099853515630116</c:v>
                </c:pt>
                <c:pt idx="6569">
                  <c:v>6.4499816894540345</c:v>
                </c:pt>
                <c:pt idx="6570">
                  <c:v>5.8500061035160229</c:v>
                </c:pt>
                <c:pt idx="6571">
                  <c:v>5.1999816894540345</c:v>
                </c:pt>
                <c:pt idx="6572">
                  <c:v>4.9599914550790345</c:v>
                </c:pt>
                <c:pt idx="6573">
                  <c:v>5.3099975585940342</c:v>
                </c:pt>
                <c:pt idx="6574">
                  <c:v>5.8200073242190342</c:v>
                </c:pt>
                <c:pt idx="6575">
                  <c:v>5.4400024414070458</c:v>
                </c:pt>
                <c:pt idx="6576">
                  <c:v>5.5299987792970455</c:v>
                </c:pt>
                <c:pt idx="6577">
                  <c:v>5.6499938964850003</c:v>
                </c:pt>
                <c:pt idx="6578">
                  <c:v>5.8699951171880116</c:v>
                </c:pt>
                <c:pt idx="6579">
                  <c:v>5.4700012207040345</c:v>
                </c:pt>
                <c:pt idx="6580">
                  <c:v>5.3999938964850003</c:v>
                </c:pt>
                <c:pt idx="6581">
                  <c:v>6.0400085449220455</c:v>
                </c:pt>
                <c:pt idx="6582">
                  <c:v>5.5499877929690342</c:v>
                </c:pt>
                <c:pt idx="6583">
                  <c:v>4.8599853515630116</c:v>
                </c:pt>
                <c:pt idx="6584">
                  <c:v>5.3800048828130116</c:v>
                </c:pt>
                <c:pt idx="6585">
                  <c:v>6.0400085449220455</c:v>
                </c:pt>
                <c:pt idx="6586">
                  <c:v>5.8800048828130116</c:v>
                </c:pt>
                <c:pt idx="6587">
                  <c:v>5.6999816894540345</c:v>
                </c:pt>
                <c:pt idx="6588">
                  <c:v>6.75</c:v>
                </c:pt>
                <c:pt idx="6589">
                  <c:v>7.3699951171880116</c:v>
                </c:pt>
                <c:pt idx="6590">
                  <c:v>5.9800109863290345</c:v>
                </c:pt>
                <c:pt idx="6591">
                  <c:v>6.2699890136720455</c:v>
                </c:pt>
                <c:pt idx="6592">
                  <c:v>6.6199951171880116</c:v>
                </c:pt>
                <c:pt idx="6593">
                  <c:v>7.3200073242190342</c:v>
                </c:pt>
                <c:pt idx="6594">
                  <c:v>6.9299926757820458</c:v>
                </c:pt>
                <c:pt idx="6595">
                  <c:v>7.1000061035160229</c:v>
                </c:pt>
                <c:pt idx="6596">
                  <c:v>6.5499877929690342</c:v>
                </c:pt>
                <c:pt idx="6597">
                  <c:v>5.8800048828130116</c:v>
                </c:pt>
                <c:pt idx="6598">
                  <c:v>5.1399841308600003</c:v>
                </c:pt>
                <c:pt idx="6599">
                  <c:v>5.1300048828130116</c:v>
                </c:pt>
                <c:pt idx="6600">
                  <c:v>5.3599853515630116</c:v>
                </c:pt>
                <c:pt idx="6601">
                  <c:v>5.3299865722660229</c:v>
                </c:pt>
                <c:pt idx="6602">
                  <c:v>5.2999877929690342</c:v>
                </c:pt>
                <c:pt idx="6603">
                  <c:v>5.3099975585940342</c:v>
                </c:pt>
                <c:pt idx="6604">
                  <c:v>4.6199951171880116</c:v>
                </c:pt>
                <c:pt idx="6605">
                  <c:v>5.3200073242190342</c:v>
                </c:pt>
                <c:pt idx="6606">
                  <c:v>5.6199951171880116</c:v>
                </c:pt>
                <c:pt idx="6607">
                  <c:v>5.8899841308600003</c:v>
                </c:pt>
                <c:pt idx="6608">
                  <c:v>5.989990234375</c:v>
                </c:pt>
                <c:pt idx="6609">
                  <c:v>5.9499816894540345</c:v>
                </c:pt>
                <c:pt idx="6610">
                  <c:v>5.8399963378910229</c:v>
                </c:pt>
                <c:pt idx="6611">
                  <c:v>6.0599975585940342</c:v>
                </c:pt>
                <c:pt idx="6612">
                  <c:v>5.5400085449220455</c:v>
                </c:pt>
                <c:pt idx="6613">
                  <c:v>5.4800109863290345</c:v>
                </c:pt>
                <c:pt idx="6614">
                  <c:v>5.8599853515630116</c:v>
                </c:pt>
                <c:pt idx="6615">
                  <c:v>6.2999877929690342</c:v>
                </c:pt>
                <c:pt idx="6616">
                  <c:v>6.2099914550790345</c:v>
                </c:pt>
                <c:pt idx="6617">
                  <c:v>5.9800109863290345</c:v>
                </c:pt>
                <c:pt idx="6618">
                  <c:v>5.9299926757820458</c:v>
                </c:pt>
                <c:pt idx="6619">
                  <c:v>6.25</c:v>
                </c:pt>
                <c:pt idx="6620">
                  <c:v>6.2099914550790345</c:v>
                </c:pt>
                <c:pt idx="6621">
                  <c:v>6.0599975585940342</c:v>
                </c:pt>
                <c:pt idx="6622">
                  <c:v>6.3999938964850003</c:v>
                </c:pt>
                <c:pt idx="6623">
                  <c:v>6.0599975585940342</c:v>
                </c:pt>
                <c:pt idx="6624">
                  <c:v>6.0199890136720455</c:v>
                </c:pt>
                <c:pt idx="6625">
                  <c:v>5.6699829101570458</c:v>
                </c:pt>
                <c:pt idx="6626">
                  <c:v>5.9400024414070458</c:v>
                </c:pt>
                <c:pt idx="6627">
                  <c:v>5.989990234375</c:v>
                </c:pt>
                <c:pt idx="6628">
                  <c:v>6.4100036621100003</c:v>
                </c:pt>
                <c:pt idx="6629">
                  <c:v>5.8599853515630116</c:v>
                </c:pt>
                <c:pt idx="6630">
                  <c:v>5.8399963378910229</c:v>
                </c:pt>
                <c:pt idx="6631">
                  <c:v>6</c:v>
                </c:pt>
                <c:pt idx="6632">
                  <c:v>6.4700012207040345</c:v>
                </c:pt>
                <c:pt idx="6633">
                  <c:v>6.1900024414070458</c:v>
                </c:pt>
                <c:pt idx="6634">
                  <c:v>6.7900085449220455</c:v>
                </c:pt>
                <c:pt idx="6635">
                  <c:v>6.760009765625</c:v>
                </c:pt>
                <c:pt idx="6636">
                  <c:v>7.6399841308600003</c:v>
                </c:pt>
                <c:pt idx="6637">
                  <c:v>8.239990234375</c:v>
                </c:pt>
                <c:pt idx="6638">
                  <c:v>8.3200073242190342</c:v>
                </c:pt>
                <c:pt idx="6639">
                  <c:v>6.8899841308600003</c:v>
                </c:pt>
                <c:pt idx="6640">
                  <c:v>6.75</c:v>
                </c:pt>
                <c:pt idx="6641">
                  <c:v>6.8599853515630116</c:v>
                </c:pt>
                <c:pt idx="6642">
                  <c:v>6.6399841308600003</c:v>
                </c:pt>
                <c:pt idx="6643">
                  <c:v>7.1300048828130116</c:v>
                </c:pt>
                <c:pt idx="6644">
                  <c:v>6.7900085449220455</c:v>
                </c:pt>
                <c:pt idx="6645">
                  <c:v>6.6499938964850003</c:v>
                </c:pt>
                <c:pt idx="6646">
                  <c:v>6.8200073242190342</c:v>
                </c:pt>
                <c:pt idx="6647">
                  <c:v>7.0899963378910229</c:v>
                </c:pt>
                <c:pt idx="6648">
                  <c:v>7.4299926757820458</c:v>
                </c:pt>
                <c:pt idx="6649">
                  <c:v>7.8399963378910229</c:v>
                </c:pt>
                <c:pt idx="6650">
                  <c:v>6.5499877929690342</c:v>
                </c:pt>
                <c:pt idx="6651">
                  <c:v>7.010009765625</c:v>
                </c:pt>
                <c:pt idx="6652">
                  <c:v>7.0400085449220455</c:v>
                </c:pt>
                <c:pt idx="6653">
                  <c:v>6.8299865722660229</c:v>
                </c:pt>
                <c:pt idx="6654">
                  <c:v>6.5400085449220455</c:v>
                </c:pt>
                <c:pt idx="6655">
                  <c:v>5.8200073242190342</c:v>
                </c:pt>
                <c:pt idx="6656">
                  <c:v>5.9499816894540345</c:v>
                </c:pt>
                <c:pt idx="6657">
                  <c:v>6.0799865722660229</c:v>
                </c:pt>
                <c:pt idx="6658">
                  <c:v>6.1799926757820458</c:v>
                </c:pt>
                <c:pt idx="6659">
                  <c:v>6.2900085449220455</c:v>
                </c:pt>
                <c:pt idx="6660">
                  <c:v>6.2200012207040345</c:v>
                </c:pt>
                <c:pt idx="6661">
                  <c:v>6.3599853515630116</c:v>
                </c:pt>
                <c:pt idx="6662">
                  <c:v>6.4499816894540345</c:v>
                </c:pt>
                <c:pt idx="6663">
                  <c:v>6.1499938964850003</c:v>
                </c:pt>
                <c:pt idx="6664">
                  <c:v>5.7200012207040345</c:v>
                </c:pt>
                <c:pt idx="6665">
                  <c:v>6.6300048828130116</c:v>
                </c:pt>
                <c:pt idx="6666">
                  <c:v>6.8299865722660229</c:v>
                </c:pt>
                <c:pt idx="6667">
                  <c:v>6.7699890136720455</c:v>
                </c:pt>
                <c:pt idx="6668">
                  <c:v>6.9199829101570458</c:v>
                </c:pt>
                <c:pt idx="6669">
                  <c:v>6.7999877929690342</c:v>
                </c:pt>
                <c:pt idx="6670">
                  <c:v>7</c:v>
                </c:pt>
                <c:pt idx="6671">
                  <c:v>6.5599975585940342</c:v>
                </c:pt>
                <c:pt idx="6672">
                  <c:v>6.9700012207040345</c:v>
                </c:pt>
                <c:pt idx="6673">
                  <c:v>6.760009765625</c:v>
                </c:pt>
                <c:pt idx="6674">
                  <c:v>7.3599853515630116</c:v>
                </c:pt>
                <c:pt idx="6675">
                  <c:v>6.75</c:v>
                </c:pt>
                <c:pt idx="6676">
                  <c:v>6.6499938964850003</c:v>
                </c:pt>
                <c:pt idx="6677">
                  <c:v>7.5299987792970455</c:v>
                </c:pt>
                <c:pt idx="6678">
                  <c:v>7.3699951171880116</c:v>
                </c:pt>
                <c:pt idx="6679">
                  <c:v>7.0499877929690342</c:v>
                </c:pt>
                <c:pt idx="6680">
                  <c:v>6.989990234375</c:v>
                </c:pt>
                <c:pt idx="6681">
                  <c:v>6.6399841308600003</c:v>
                </c:pt>
                <c:pt idx="6682">
                  <c:v>5.989990234375</c:v>
                </c:pt>
                <c:pt idx="6683">
                  <c:v>6.5499877929690342</c:v>
                </c:pt>
                <c:pt idx="6684">
                  <c:v>6.9199829101570458</c:v>
                </c:pt>
                <c:pt idx="6685">
                  <c:v>6.8899841308600003</c:v>
                </c:pt>
                <c:pt idx="6686">
                  <c:v>7.0899963378910229</c:v>
                </c:pt>
                <c:pt idx="6687">
                  <c:v>7.6399841308600003</c:v>
                </c:pt>
                <c:pt idx="6688">
                  <c:v>7.2900085449220455</c:v>
                </c:pt>
                <c:pt idx="6689">
                  <c:v>7.0299987792970455</c:v>
                </c:pt>
                <c:pt idx="6690">
                  <c:v>6.5499877929690342</c:v>
                </c:pt>
                <c:pt idx="6691">
                  <c:v>6.5700073242190342</c:v>
                </c:pt>
                <c:pt idx="6692">
                  <c:v>6.8500061035160229</c:v>
                </c:pt>
                <c:pt idx="6693">
                  <c:v>7.1399841308600003</c:v>
                </c:pt>
                <c:pt idx="6694">
                  <c:v>6.8399963378910229</c:v>
                </c:pt>
                <c:pt idx="6695">
                  <c:v>6.6600036621100003</c:v>
                </c:pt>
                <c:pt idx="6696">
                  <c:v>6.5199890136720455</c:v>
                </c:pt>
                <c:pt idx="6697">
                  <c:v>7.1199951171880116</c:v>
                </c:pt>
                <c:pt idx="6698">
                  <c:v>7.8200073242190342</c:v>
                </c:pt>
                <c:pt idx="6699">
                  <c:v>7.1900024414070458</c:v>
                </c:pt>
                <c:pt idx="6700">
                  <c:v>7.0199890136720455</c:v>
                </c:pt>
                <c:pt idx="6701">
                  <c:v>7.1099853515630116</c:v>
                </c:pt>
                <c:pt idx="6702">
                  <c:v>6.7900085449220455</c:v>
                </c:pt>
                <c:pt idx="6703">
                  <c:v>6.7300109863290345</c:v>
                </c:pt>
                <c:pt idx="6704">
                  <c:v>6.3500061035160229</c:v>
                </c:pt>
                <c:pt idx="6705">
                  <c:v>6.25</c:v>
                </c:pt>
                <c:pt idx="6706">
                  <c:v>5.6900024414070458</c:v>
                </c:pt>
                <c:pt idx="6707">
                  <c:v>6.3099975585940342</c:v>
                </c:pt>
                <c:pt idx="6708">
                  <c:v>6.010009765625</c:v>
                </c:pt>
                <c:pt idx="6709">
                  <c:v>6.2699890136720455</c:v>
                </c:pt>
                <c:pt idx="6710">
                  <c:v>6.3399963378910229</c:v>
                </c:pt>
                <c:pt idx="6711">
                  <c:v>5.9100036621100003</c:v>
                </c:pt>
                <c:pt idx="6712">
                  <c:v>6.2300109863290345</c:v>
                </c:pt>
                <c:pt idx="6713">
                  <c:v>7.1199951171880116</c:v>
                </c:pt>
                <c:pt idx="6714">
                  <c:v>7.0700073242190342</c:v>
                </c:pt>
                <c:pt idx="6715">
                  <c:v>6.7900085449220455</c:v>
                </c:pt>
                <c:pt idx="6716">
                  <c:v>6.8200073242190342</c:v>
                </c:pt>
                <c:pt idx="6717">
                  <c:v>7.2699890136720455</c:v>
                </c:pt>
                <c:pt idx="6718">
                  <c:v>6.9499816894540345</c:v>
                </c:pt>
                <c:pt idx="6719">
                  <c:v>7.1300048828130116</c:v>
                </c:pt>
                <c:pt idx="6720">
                  <c:v>6.3299865722660229</c:v>
                </c:pt>
                <c:pt idx="6721">
                  <c:v>6.2799987792970455</c:v>
                </c:pt>
                <c:pt idx="6722">
                  <c:v>6.5</c:v>
                </c:pt>
                <c:pt idx="6723">
                  <c:v>6.3099975585940342</c:v>
                </c:pt>
                <c:pt idx="6724">
                  <c:v>6.510009765625</c:v>
                </c:pt>
                <c:pt idx="6725">
                  <c:v>6.8899841308600003</c:v>
                </c:pt>
                <c:pt idx="6726">
                  <c:v>7.1000061035160229</c:v>
                </c:pt>
                <c:pt idx="6727">
                  <c:v>6.6999816894540345</c:v>
                </c:pt>
                <c:pt idx="6728">
                  <c:v>6.5400085449220455</c:v>
                </c:pt>
                <c:pt idx="6729">
                  <c:v>6.989990234375</c:v>
                </c:pt>
                <c:pt idx="6730">
                  <c:v>6.4299926757820458</c:v>
                </c:pt>
                <c:pt idx="6731">
                  <c:v>5.9299926757820458</c:v>
                </c:pt>
                <c:pt idx="6732">
                  <c:v>6.0799865722660229</c:v>
                </c:pt>
                <c:pt idx="6733">
                  <c:v>5.9299926757820458</c:v>
                </c:pt>
                <c:pt idx="6734">
                  <c:v>5.9499816894540345</c:v>
                </c:pt>
                <c:pt idx="6735">
                  <c:v>6.6199951171880116</c:v>
                </c:pt>
                <c:pt idx="6736">
                  <c:v>7.0899963378910229</c:v>
                </c:pt>
                <c:pt idx="6737">
                  <c:v>7.0700073242190342</c:v>
                </c:pt>
                <c:pt idx="6738">
                  <c:v>7.0199890136720455</c:v>
                </c:pt>
                <c:pt idx="6739">
                  <c:v>6.4400024414070458</c:v>
                </c:pt>
                <c:pt idx="6740">
                  <c:v>6.25</c:v>
                </c:pt>
                <c:pt idx="6741">
                  <c:v>6.2200012207040345</c:v>
                </c:pt>
                <c:pt idx="6742">
                  <c:v>6.4100036621100003</c:v>
                </c:pt>
                <c:pt idx="6743">
                  <c:v>6.3599853515630116</c:v>
                </c:pt>
                <c:pt idx="6744">
                  <c:v>6.4599914550790345</c:v>
                </c:pt>
                <c:pt idx="6745">
                  <c:v>6.7300109863290345</c:v>
                </c:pt>
                <c:pt idx="6746">
                  <c:v>6.8200073242190342</c:v>
                </c:pt>
                <c:pt idx="6747">
                  <c:v>6.6799926757820458</c:v>
                </c:pt>
                <c:pt idx="6748">
                  <c:v>6.6600036621100003</c:v>
                </c:pt>
                <c:pt idx="6749">
                  <c:v>6.8399963378910229</c:v>
                </c:pt>
                <c:pt idx="6750">
                  <c:v>6.9400024414070458</c:v>
                </c:pt>
                <c:pt idx="6751">
                  <c:v>6.989990234375</c:v>
                </c:pt>
                <c:pt idx="6752">
                  <c:v>7.1799926757820458</c:v>
                </c:pt>
                <c:pt idx="6753">
                  <c:v>7.2799987792970455</c:v>
                </c:pt>
                <c:pt idx="6754">
                  <c:v>7.2699890136720455</c:v>
                </c:pt>
                <c:pt idx="6755">
                  <c:v>7.3599853515630116</c:v>
                </c:pt>
                <c:pt idx="6756">
                  <c:v>7.1499938964850003</c:v>
                </c:pt>
                <c:pt idx="6757">
                  <c:v>6.8999938964850003</c:v>
                </c:pt>
                <c:pt idx="6758">
                  <c:v>6.9299926757820458</c:v>
                </c:pt>
                <c:pt idx="6759">
                  <c:v>6.9199829101570458</c:v>
                </c:pt>
                <c:pt idx="6760">
                  <c:v>6.9700012207040345</c:v>
                </c:pt>
                <c:pt idx="6761">
                  <c:v>7.0400085449220455</c:v>
                </c:pt>
                <c:pt idx="6762">
                  <c:v>7.010009765625</c:v>
                </c:pt>
                <c:pt idx="6763">
                  <c:v>6.8599853515630116</c:v>
                </c:pt>
                <c:pt idx="6764">
                  <c:v>7.1300048828130116</c:v>
                </c:pt>
                <c:pt idx="6765">
                  <c:v>6.9700012207040345</c:v>
                </c:pt>
                <c:pt idx="6766">
                  <c:v>6.9700012207040345</c:v>
                </c:pt>
                <c:pt idx="6767">
                  <c:v>7.1399841308600003</c:v>
                </c:pt>
                <c:pt idx="6768">
                  <c:v>7.2099914550790345</c:v>
                </c:pt>
                <c:pt idx="6769">
                  <c:v>7.0499877929690342</c:v>
                </c:pt>
                <c:pt idx="6770">
                  <c:v>6.989990234375</c:v>
                </c:pt>
                <c:pt idx="6771">
                  <c:v>7.2200012207040345</c:v>
                </c:pt>
                <c:pt idx="6772">
                  <c:v>7.0299987792970455</c:v>
                </c:pt>
                <c:pt idx="6773">
                  <c:v>7.1099853515630116</c:v>
                </c:pt>
                <c:pt idx="6774">
                  <c:v>7.0799865722660229</c:v>
                </c:pt>
                <c:pt idx="6775">
                  <c:v>7.1699829101570458</c:v>
                </c:pt>
                <c:pt idx="6776">
                  <c:v>7.0599975585940342</c:v>
                </c:pt>
                <c:pt idx="6777">
                  <c:v>6.9100036621100003</c:v>
                </c:pt>
                <c:pt idx="6778">
                  <c:v>6.9299926757820458</c:v>
                </c:pt>
                <c:pt idx="6779">
                  <c:v>7.2300109863290345</c:v>
                </c:pt>
                <c:pt idx="6780">
                  <c:v>7.2799987792970455</c:v>
                </c:pt>
                <c:pt idx="6781">
                  <c:v>7.489990234375</c:v>
                </c:pt>
                <c:pt idx="6782">
                  <c:v>7.1900024414070458</c:v>
                </c:pt>
                <c:pt idx="6783">
                  <c:v>7.260009765625</c:v>
                </c:pt>
                <c:pt idx="6784">
                  <c:v>7.4100036621100003</c:v>
                </c:pt>
                <c:pt idx="6785">
                  <c:v>7.3299865722660229</c:v>
                </c:pt>
                <c:pt idx="6786">
                  <c:v>7.1799926757820458</c:v>
                </c:pt>
                <c:pt idx="6787">
                  <c:v>7.1199951171880116</c:v>
                </c:pt>
                <c:pt idx="6788">
                  <c:v>7.2099914550790345</c:v>
                </c:pt>
                <c:pt idx="6789">
                  <c:v>7.0299987792970455</c:v>
                </c:pt>
                <c:pt idx="6790">
                  <c:v>6.9800109863290345</c:v>
                </c:pt>
                <c:pt idx="6791">
                  <c:v>7.3800048828130116</c:v>
                </c:pt>
                <c:pt idx="6792">
                  <c:v>7.1600036621100003</c:v>
                </c:pt>
                <c:pt idx="6793">
                  <c:v>7.2200012207040345</c:v>
                </c:pt>
                <c:pt idx="6794">
                  <c:v>7.2999877929690342</c:v>
                </c:pt>
                <c:pt idx="6795">
                  <c:v>7.2300109863290345</c:v>
                </c:pt>
                <c:pt idx="6796">
                  <c:v>7.1999816894540345</c:v>
                </c:pt>
                <c:pt idx="6797">
                  <c:v>7.2300109863290345</c:v>
                </c:pt>
                <c:pt idx="6798">
                  <c:v>7.3599853515630116</c:v>
                </c:pt>
                <c:pt idx="6799">
                  <c:v>7.1199951171880116</c:v>
                </c:pt>
                <c:pt idx="6800">
                  <c:v>7.3699951171880116</c:v>
                </c:pt>
                <c:pt idx="6801">
                  <c:v>7.510009765625</c:v>
                </c:pt>
                <c:pt idx="6802">
                  <c:v>7.6799926757820458</c:v>
                </c:pt>
                <c:pt idx="6803">
                  <c:v>7.4199829101570458</c:v>
                </c:pt>
                <c:pt idx="6804">
                  <c:v>7.4100036621100003</c:v>
                </c:pt>
                <c:pt idx="6805">
                  <c:v>7.6999816894540345</c:v>
                </c:pt>
                <c:pt idx="6806">
                  <c:v>7.5400085449220455</c:v>
                </c:pt>
                <c:pt idx="6807">
                  <c:v>7.3800048828130116</c:v>
                </c:pt>
                <c:pt idx="6808">
                  <c:v>7.3099975585940342</c:v>
                </c:pt>
                <c:pt idx="6809">
                  <c:v>7.3999938964850003</c:v>
                </c:pt>
                <c:pt idx="6810">
                  <c:v>7.6399841308600003</c:v>
                </c:pt>
                <c:pt idx="6811">
                  <c:v>7.4599914550790345</c:v>
                </c:pt>
                <c:pt idx="6812">
                  <c:v>7.4400024414070458</c:v>
                </c:pt>
                <c:pt idx="6813">
                  <c:v>7.0700073242190342</c:v>
                </c:pt>
                <c:pt idx="6814">
                  <c:v>7.1000061035160229</c:v>
                </c:pt>
                <c:pt idx="6815">
                  <c:v>7.5299987792970455</c:v>
                </c:pt>
                <c:pt idx="6816">
                  <c:v>7.5199890136720455</c:v>
                </c:pt>
                <c:pt idx="6817">
                  <c:v>7.510009765625</c:v>
                </c:pt>
                <c:pt idx="6818">
                  <c:v>7.6600036621100003</c:v>
                </c:pt>
                <c:pt idx="6819">
                  <c:v>7.6199951171880116</c:v>
                </c:pt>
                <c:pt idx="6820">
                  <c:v>7.3500061035160229</c:v>
                </c:pt>
                <c:pt idx="6821">
                  <c:v>7.1900024414070458</c:v>
                </c:pt>
                <c:pt idx="6822">
                  <c:v>7.239990234375</c:v>
                </c:pt>
                <c:pt idx="6823">
                  <c:v>7.4499816894540345</c:v>
                </c:pt>
                <c:pt idx="6824">
                  <c:v>7.5299987792970455</c:v>
                </c:pt>
                <c:pt idx="6825">
                  <c:v>7.4400024414070458</c:v>
                </c:pt>
                <c:pt idx="6826">
                  <c:v>7.3299865722660229</c:v>
                </c:pt>
                <c:pt idx="6827">
                  <c:v>7.3899841308600003</c:v>
                </c:pt>
                <c:pt idx="6828">
                  <c:v>7.3800048828130116</c:v>
                </c:pt>
                <c:pt idx="6829">
                  <c:v>7.3099975585940342</c:v>
                </c:pt>
                <c:pt idx="6830">
                  <c:v>7.4100036621100003</c:v>
                </c:pt>
                <c:pt idx="6831">
                  <c:v>7.510009765625</c:v>
                </c:pt>
                <c:pt idx="6832">
                  <c:v>7.4199829101570458</c:v>
                </c:pt>
                <c:pt idx="6833">
                  <c:v>7.5499877929690342</c:v>
                </c:pt>
                <c:pt idx="6834">
                  <c:v>7.6699829101570458</c:v>
                </c:pt>
                <c:pt idx="6835">
                  <c:v>7.3800048828130116</c:v>
                </c:pt>
                <c:pt idx="6836">
                  <c:v>7.4400024414070458</c:v>
                </c:pt>
                <c:pt idx="6837">
                  <c:v>7.7699890136720455</c:v>
                </c:pt>
                <c:pt idx="6838">
                  <c:v>7.7099914550790345</c:v>
                </c:pt>
                <c:pt idx="6839">
                  <c:v>7.3599853515630116</c:v>
                </c:pt>
                <c:pt idx="6840">
                  <c:v>7.6000061035160229</c:v>
                </c:pt>
                <c:pt idx="6841">
                  <c:v>7.6999816894540345</c:v>
                </c:pt>
                <c:pt idx="6842">
                  <c:v>7.7099914550790345</c:v>
                </c:pt>
                <c:pt idx="6843">
                  <c:v>7.2799987792970455</c:v>
                </c:pt>
                <c:pt idx="6844">
                  <c:v>7.3299865722660229</c:v>
                </c:pt>
                <c:pt idx="6845">
                  <c:v>7.4700012207040345</c:v>
                </c:pt>
                <c:pt idx="6846">
                  <c:v>7.4599914550790345</c:v>
                </c:pt>
                <c:pt idx="6847">
                  <c:v>7.3200073242190342</c:v>
                </c:pt>
                <c:pt idx="6848">
                  <c:v>7.3099975585940342</c:v>
                </c:pt>
                <c:pt idx="6849">
                  <c:v>7.4800109863290345</c:v>
                </c:pt>
                <c:pt idx="6850">
                  <c:v>7.1499938964850003</c:v>
                </c:pt>
                <c:pt idx="6851">
                  <c:v>7.1499938964850003</c:v>
                </c:pt>
                <c:pt idx="6852">
                  <c:v>7.5299987792970455</c:v>
                </c:pt>
                <c:pt idx="6853">
                  <c:v>7.4400024414070458</c:v>
                </c:pt>
                <c:pt idx="6854">
                  <c:v>7.2200012207040345</c:v>
                </c:pt>
                <c:pt idx="6855">
                  <c:v>7.0700073242190342</c:v>
                </c:pt>
                <c:pt idx="6856">
                  <c:v>6.9100036621100003</c:v>
                </c:pt>
                <c:pt idx="6857">
                  <c:v>7.1600036621100003</c:v>
                </c:pt>
                <c:pt idx="6858">
                  <c:v>7.1900024414070458</c:v>
                </c:pt>
                <c:pt idx="6859">
                  <c:v>7.2099914550790345</c:v>
                </c:pt>
                <c:pt idx="6860">
                  <c:v>7.0400085449220455</c:v>
                </c:pt>
                <c:pt idx="6861">
                  <c:v>7.2099914550790345</c:v>
                </c:pt>
                <c:pt idx="6862">
                  <c:v>7.239990234375</c:v>
                </c:pt>
                <c:pt idx="6863">
                  <c:v>7.4700012207040345</c:v>
                </c:pt>
                <c:pt idx="6864">
                  <c:v>7.6799926757820458</c:v>
                </c:pt>
                <c:pt idx="6865">
                  <c:v>7.3899841308600003</c:v>
                </c:pt>
                <c:pt idx="6866">
                  <c:v>7.4199829101570458</c:v>
                </c:pt>
                <c:pt idx="6867">
                  <c:v>7.4599914550790345</c:v>
                </c:pt>
                <c:pt idx="6868">
                  <c:v>7.1099853515630116</c:v>
                </c:pt>
                <c:pt idx="6869">
                  <c:v>6.9700012207040345</c:v>
                </c:pt>
                <c:pt idx="6870">
                  <c:v>7</c:v>
                </c:pt>
                <c:pt idx="6871">
                  <c:v>7.0599975585940342</c:v>
                </c:pt>
                <c:pt idx="6872">
                  <c:v>7.2300109863290345</c:v>
                </c:pt>
                <c:pt idx="6873">
                  <c:v>7.1300048828130116</c:v>
                </c:pt>
                <c:pt idx="6874">
                  <c:v>6.8899841308600003</c:v>
                </c:pt>
                <c:pt idx="6875">
                  <c:v>6.8099975585940342</c:v>
                </c:pt>
                <c:pt idx="6876">
                  <c:v>6.9700012207040345</c:v>
                </c:pt>
                <c:pt idx="6877">
                  <c:v>6.8800048828130116</c:v>
                </c:pt>
                <c:pt idx="6878">
                  <c:v>6.7999877929690342</c:v>
                </c:pt>
                <c:pt idx="6879">
                  <c:v>6.7699890136720455</c:v>
                </c:pt>
                <c:pt idx="6880">
                  <c:v>6.7200012207040345</c:v>
                </c:pt>
                <c:pt idx="6881">
                  <c:v>6.6999816894540345</c:v>
                </c:pt>
                <c:pt idx="6882">
                  <c:v>7.0799865722660229</c:v>
                </c:pt>
                <c:pt idx="6883">
                  <c:v>6.7699890136720455</c:v>
                </c:pt>
                <c:pt idx="6884">
                  <c:v>7.0400085449220455</c:v>
                </c:pt>
                <c:pt idx="6885">
                  <c:v>6.7999877929690342</c:v>
                </c:pt>
                <c:pt idx="6886">
                  <c:v>6.489990234375</c:v>
                </c:pt>
                <c:pt idx="6887">
                  <c:v>6.4100036621100003</c:v>
                </c:pt>
                <c:pt idx="6888">
                  <c:v>6.6999816894540345</c:v>
                </c:pt>
                <c:pt idx="6889">
                  <c:v>7.010009765625</c:v>
                </c:pt>
                <c:pt idx="6890">
                  <c:v>7.2999877929690342</c:v>
                </c:pt>
                <c:pt idx="6891">
                  <c:v>7.5</c:v>
                </c:pt>
                <c:pt idx="6892">
                  <c:v>7.6000061035160229</c:v>
                </c:pt>
                <c:pt idx="6893">
                  <c:v>7.3299865722660229</c:v>
                </c:pt>
                <c:pt idx="6894">
                  <c:v>7.1300048828130116</c:v>
                </c:pt>
                <c:pt idx="6895">
                  <c:v>6.8099975585940342</c:v>
                </c:pt>
                <c:pt idx="6896">
                  <c:v>7.0899963378910229</c:v>
                </c:pt>
                <c:pt idx="6897">
                  <c:v>6.7900085449220455</c:v>
                </c:pt>
                <c:pt idx="6898">
                  <c:v>6.739990234375</c:v>
                </c:pt>
                <c:pt idx="6899">
                  <c:v>6.6300048828130116</c:v>
                </c:pt>
                <c:pt idx="6900">
                  <c:v>6.1199951171880116</c:v>
                </c:pt>
                <c:pt idx="6901">
                  <c:v>6.1699829101570458</c:v>
                </c:pt>
                <c:pt idx="6902">
                  <c:v>6.3299865722660229</c:v>
                </c:pt>
                <c:pt idx="6903">
                  <c:v>6.5199890136720455</c:v>
                </c:pt>
                <c:pt idx="6904">
                  <c:v>6.7999877929690342</c:v>
                </c:pt>
                <c:pt idx="6905">
                  <c:v>6.7799987792970455</c:v>
                </c:pt>
                <c:pt idx="6906">
                  <c:v>6.9499816894540345</c:v>
                </c:pt>
                <c:pt idx="6907">
                  <c:v>7.2999877929690342</c:v>
                </c:pt>
                <c:pt idx="6908">
                  <c:v>6.6999816894540345</c:v>
                </c:pt>
                <c:pt idx="6909">
                  <c:v>6.6600036621100003</c:v>
                </c:pt>
                <c:pt idx="6910">
                  <c:v>6.489990234375</c:v>
                </c:pt>
                <c:pt idx="6911">
                  <c:v>6.75</c:v>
                </c:pt>
                <c:pt idx="6912">
                  <c:v>6.8800048828130116</c:v>
                </c:pt>
                <c:pt idx="6913">
                  <c:v>6.4700012207040345</c:v>
                </c:pt>
                <c:pt idx="6914">
                  <c:v>6.1699829101570458</c:v>
                </c:pt>
                <c:pt idx="6915">
                  <c:v>6.2900085449220455</c:v>
                </c:pt>
                <c:pt idx="6916">
                  <c:v>6.0799865722660229</c:v>
                </c:pt>
                <c:pt idx="6917">
                  <c:v>6.6999816894540345</c:v>
                </c:pt>
                <c:pt idx="6918">
                  <c:v>7.1499938964850003</c:v>
                </c:pt>
                <c:pt idx="6919">
                  <c:v>7.010009765625</c:v>
                </c:pt>
                <c:pt idx="6920">
                  <c:v>7.260009765625</c:v>
                </c:pt>
                <c:pt idx="6921">
                  <c:v>7.2300109863290345</c:v>
                </c:pt>
                <c:pt idx="6922">
                  <c:v>6.6999816894540345</c:v>
                </c:pt>
                <c:pt idx="6923">
                  <c:v>6.6999816894540345</c:v>
                </c:pt>
                <c:pt idx="6924">
                  <c:v>6.2799987792970455</c:v>
                </c:pt>
                <c:pt idx="6925">
                  <c:v>6.4100036621100003</c:v>
                </c:pt>
                <c:pt idx="6926">
                  <c:v>6.25</c:v>
                </c:pt>
                <c:pt idx="6927">
                  <c:v>6.4700012207040345</c:v>
                </c:pt>
                <c:pt idx="6928">
                  <c:v>6.4199829101570458</c:v>
                </c:pt>
                <c:pt idx="6929">
                  <c:v>6.2900085449220455</c:v>
                </c:pt>
                <c:pt idx="6930">
                  <c:v>6.0199890136720455</c:v>
                </c:pt>
                <c:pt idx="6931">
                  <c:v>5.9400024414070458</c:v>
                </c:pt>
                <c:pt idx="6932">
                  <c:v>6.1000061035160229</c:v>
                </c:pt>
                <c:pt idx="6933">
                  <c:v>6.3899841308600003</c:v>
                </c:pt>
                <c:pt idx="6934">
                  <c:v>6.2099914550790345</c:v>
                </c:pt>
                <c:pt idx="6935">
                  <c:v>5.8699951171880116</c:v>
                </c:pt>
                <c:pt idx="6936">
                  <c:v>5.8699951171880116</c:v>
                </c:pt>
                <c:pt idx="6937">
                  <c:v>6</c:v>
                </c:pt>
                <c:pt idx="6938">
                  <c:v>6.260009765625</c:v>
                </c:pt>
                <c:pt idx="6939">
                  <c:v>5.8299865722660229</c:v>
                </c:pt>
                <c:pt idx="6940">
                  <c:v>6.6699829101570458</c:v>
                </c:pt>
                <c:pt idx="6941">
                  <c:v>6.5899963378910229</c:v>
                </c:pt>
                <c:pt idx="6942">
                  <c:v>7.010009765625</c:v>
                </c:pt>
                <c:pt idx="6943">
                  <c:v>7.239990234375</c:v>
                </c:pt>
                <c:pt idx="6944">
                  <c:v>7.1099853515630116</c:v>
                </c:pt>
                <c:pt idx="6945">
                  <c:v>6.9199829101570458</c:v>
                </c:pt>
                <c:pt idx="6946">
                  <c:v>6.8599853515630116</c:v>
                </c:pt>
                <c:pt idx="6947">
                  <c:v>6.0299987792970455</c:v>
                </c:pt>
                <c:pt idx="6948">
                  <c:v>5.5499877929690342</c:v>
                </c:pt>
                <c:pt idx="6949">
                  <c:v>5.7799987792970455</c:v>
                </c:pt>
                <c:pt idx="6950">
                  <c:v>6.6300048828130116</c:v>
                </c:pt>
                <c:pt idx="6951">
                  <c:v>6.6399841308600003</c:v>
                </c:pt>
                <c:pt idx="6952">
                  <c:v>6.4599914550790345</c:v>
                </c:pt>
                <c:pt idx="6953">
                  <c:v>6.8500061035160229</c:v>
                </c:pt>
                <c:pt idx="6954">
                  <c:v>6.0199890136720455</c:v>
                </c:pt>
                <c:pt idx="6955">
                  <c:v>6.5</c:v>
                </c:pt>
                <c:pt idx="6956">
                  <c:v>6.6600036621100003</c:v>
                </c:pt>
                <c:pt idx="6957">
                  <c:v>6.4800109863290345</c:v>
                </c:pt>
                <c:pt idx="6958">
                  <c:v>5.9199829101570458</c:v>
                </c:pt>
                <c:pt idx="6959">
                  <c:v>4.989990234375</c:v>
                </c:pt>
                <c:pt idx="6960">
                  <c:v>5.2200012207040345</c:v>
                </c:pt>
                <c:pt idx="6961">
                  <c:v>5.8500061035160229</c:v>
                </c:pt>
                <c:pt idx="6962">
                  <c:v>5.9400024414070458</c:v>
                </c:pt>
                <c:pt idx="6963">
                  <c:v>5.9599914550790345</c:v>
                </c:pt>
                <c:pt idx="6964">
                  <c:v>5.4100036621100003</c:v>
                </c:pt>
                <c:pt idx="6965">
                  <c:v>6.1399841308600003</c:v>
                </c:pt>
                <c:pt idx="6966">
                  <c:v>5.8500061035160229</c:v>
                </c:pt>
                <c:pt idx="6967">
                  <c:v>5.4599914550790345</c:v>
                </c:pt>
                <c:pt idx="6968">
                  <c:v>5.739990234375</c:v>
                </c:pt>
                <c:pt idx="6969">
                  <c:v>5.9100036621100003</c:v>
                </c:pt>
                <c:pt idx="6970">
                  <c:v>5.3699951171880116</c:v>
                </c:pt>
                <c:pt idx="6971">
                  <c:v>5.4100036621100003</c:v>
                </c:pt>
                <c:pt idx="6972">
                  <c:v>5.5700073242190342</c:v>
                </c:pt>
                <c:pt idx="6973">
                  <c:v>4.7200012207040345</c:v>
                </c:pt>
                <c:pt idx="6974">
                  <c:v>5.1799926757820458</c:v>
                </c:pt>
                <c:pt idx="6975">
                  <c:v>4.6199951171880116</c:v>
                </c:pt>
                <c:pt idx="6976">
                  <c:v>5.4400024414070458</c:v>
                </c:pt>
                <c:pt idx="6977">
                  <c:v>4.1699829101570458</c:v>
                </c:pt>
                <c:pt idx="6978">
                  <c:v>4.1799926757820458</c:v>
                </c:pt>
                <c:pt idx="6979">
                  <c:v>4.6199951171880116</c:v>
                </c:pt>
                <c:pt idx="6980">
                  <c:v>4.8800048828130116</c:v>
                </c:pt>
                <c:pt idx="6981">
                  <c:v>4.6600036621100003</c:v>
                </c:pt>
                <c:pt idx="6982">
                  <c:v>4.9700012207040345</c:v>
                </c:pt>
                <c:pt idx="6983">
                  <c:v>5.5499877929690342</c:v>
                </c:pt>
                <c:pt idx="6984">
                  <c:v>5.4499816894540345</c:v>
                </c:pt>
                <c:pt idx="6985">
                  <c:v>5.3599853515630116</c:v>
                </c:pt>
                <c:pt idx="6986">
                  <c:v>5.7200012207040345</c:v>
                </c:pt>
                <c:pt idx="6987">
                  <c:v>6.2099914550790345</c:v>
                </c:pt>
                <c:pt idx="6988">
                  <c:v>5.5700073242190342</c:v>
                </c:pt>
                <c:pt idx="6989">
                  <c:v>5.4599914550790345</c:v>
                </c:pt>
                <c:pt idx="6990">
                  <c:v>5.6000061035160229</c:v>
                </c:pt>
                <c:pt idx="6991">
                  <c:v>4.5700073242190342</c:v>
                </c:pt>
                <c:pt idx="6992">
                  <c:v>4.8299865722660229</c:v>
                </c:pt>
                <c:pt idx="6993">
                  <c:v>4.75</c:v>
                </c:pt>
                <c:pt idx="6994">
                  <c:v>4.5299987792970455</c:v>
                </c:pt>
                <c:pt idx="6995">
                  <c:v>5.1300048828130116</c:v>
                </c:pt>
                <c:pt idx="6996">
                  <c:v>5.6199951171880116</c:v>
                </c:pt>
                <c:pt idx="6997">
                  <c:v>5.7900085449220455</c:v>
                </c:pt>
                <c:pt idx="6998">
                  <c:v>5.2699890136720455</c:v>
                </c:pt>
                <c:pt idx="6999">
                  <c:v>4.989990234375</c:v>
                </c:pt>
                <c:pt idx="7000">
                  <c:v>5.510009765625</c:v>
                </c:pt>
                <c:pt idx="7001">
                  <c:v>6.4400024414070458</c:v>
                </c:pt>
                <c:pt idx="7002">
                  <c:v>6.5599975585940342</c:v>
                </c:pt>
                <c:pt idx="7003">
                  <c:v>6.1399841308600003</c:v>
                </c:pt>
                <c:pt idx="7004">
                  <c:v>5.8500061035160229</c:v>
                </c:pt>
                <c:pt idx="7005">
                  <c:v>6.0199890136720455</c:v>
                </c:pt>
                <c:pt idx="7006">
                  <c:v>7.260009765625</c:v>
                </c:pt>
                <c:pt idx="7007">
                  <c:v>6.2900085449220455</c:v>
                </c:pt>
                <c:pt idx="7008">
                  <c:v>5.7200012207040345</c:v>
                </c:pt>
                <c:pt idx="7009">
                  <c:v>5.5299987792970455</c:v>
                </c:pt>
                <c:pt idx="7010">
                  <c:v>4.9100036621100003</c:v>
                </c:pt>
                <c:pt idx="7011">
                  <c:v>4.4800109863290345</c:v>
                </c:pt>
                <c:pt idx="7012">
                  <c:v>4.1399841308600003</c:v>
                </c:pt>
                <c:pt idx="7013">
                  <c:v>4.1600036621100003</c:v>
                </c:pt>
                <c:pt idx="7014">
                  <c:v>4.9100036621100003</c:v>
                </c:pt>
                <c:pt idx="7015">
                  <c:v>5.1399841308600003</c:v>
                </c:pt>
                <c:pt idx="7016">
                  <c:v>5.3800048828130116</c:v>
                </c:pt>
                <c:pt idx="7017">
                  <c:v>5.8399963378910229</c:v>
                </c:pt>
                <c:pt idx="7018">
                  <c:v>5.75</c:v>
                </c:pt>
                <c:pt idx="7019">
                  <c:v>5.5799865722660229</c:v>
                </c:pt>
                <c:pt idx="7020">
                  <c:v>5.9700012207040345</c:v>
                </c:pt>
                <c:pt idx="7021">
                  <c:v>6.75</c:v>
                </c:pt>
                <c:pt idx="7022">
                  <c:v>5.1699829101570458</c:v>
                </c:pt>
                <c:pt idx="7023">
                  <c:v>4.9299926757820458</c:v>
                </c:pt>
                <c:pt idx="7024">
                  <c:v>6.0599975585940342</c:v>
                </c:pt>
                <c:pt idx="7025">
                  <c:v>4.8099975585940342</c:v>
                </c:pt>
                <c:pt idx="7026">
                  <c:v>4.2999877929690342</c:v>
                </c:pt>
                <c:pt idx="7027">
                  <c:v>4.2900085449220455</c:v>
                </c:pt>
                <c:pt idx="7028">
                  <c:v>3.6499938964850003</c:v>
                </c:pt>
                <c:pt idx="7029">
                  <c:v>3.5599975585940342</c:v>
                </c:pt>
                <c:pt idx="7030">
                  <c:v>4.4499816894540345</c:v>
                </c:pt>
                <c:pt idx="7031">
                  <c:v>3.989990234375</c:v>
                </c:pt>
                <c:pt idx="7032">
                  <c:v>3.5799865722660229</c:v>
                </c:pt>
                <c:pt idx="7033">
                  <c:v>3.6799926757820458</c:v>
                </c:pt>
                <c:pt idx="7034">
                  <c:v>3.8399963378910229</c:v>
                </c:pt>
                <c:pt idx="7035">
                  <c:v>3.2999877929690342</c:v>
                </c:pt>
                <c:pt idx="7036">
                  <c:v>4.8500061035160229</c:v>
                </c:pt>
                <c:pt idx="7037">
                  <c:v>5.0899963378910229</c:v>
                </c:pt>
                <c:pt idx="7038">
                  <c:v>3.4100036621100003</c:v>
                </c:pt>
                <c:pt idx="7039">
                  <c:v>3.6399841308600003</c:v>
                </c:pt>
                <c:pt idx="7040">
                  <c:v>4.9299926757820458</c:v>
                </c:pt>
                <c:pt idx="7041">
                  <c:v>4.5</c:v>
                </c:pt>
                <c:pt idx="7042">
                  <c:v>5.6300048828130116</c:v>
                </c:pt>
                <c:pt idx="7043">
                  <c:v>8.3999938964850003</c:v>
                </c:pt>
                <c:pt idx="7044">
                  <c:v>8.9700012207040345</c:v>
                </c:pt>
                <c:pt idx="7045">
                  <c:v>9.5199890136720455</c:v>
                </c:pt>
                <c:pt idx="7046">
                  <c:v>10.040008544922046</c:v>
                </c:pt>
                <c:pt idx="7047">
                  <c:v>9.7099914550790345</c:v>
                </c:pt>
                <c:pt idx="7048">
                  <c:v>8</c:v>
                </c:pt>
                <c:pt idx="7049">
                  <c:v>6.6199951171880116</c:v>
                </c:pt>
                <c:pt idx="7050">
                  <c:v>6.8699951171880116</c:v>
                </c:pt>
                <c:pt idx="7051">
                  <c:v>6.1300048828130116</c:v>
                </c:pt>
                <c:pt idx="7052">
                  <c:v>6.4199829101570458</c:v>
                </c:pt>
                <c:pt idx="7053">
                  <c:v>5.2699890136720455</c:v>
                </c:pt>
                <c:pt idx="7054">
                  <c:v>5.8999938964850003</c:v>
                </c:pt>
                <c:pt idx="7055">
                  <c:v>5.2699890136720455</c:v>
                </c:pt>
                <c:pt idx="7056">
                  <c:v>5.5599975585940342</c:v>
                </c:pt>
                <c:pt idx="7057">
                  <c:v>4.7200012207040345</c:v>
                </c:pt>
                <c:pt idx="7058">
                  <c:v>4.239990234375</c:v>
                </c:pt>
                <c:pt idx="7059">
                  <c:v>5.1000061035160229</c:v>
                </c:pt>
                <c:pt idx="7060">
                  <c:v>5.25</c:v>
                </c:pt>
                <c:pt idx="7061">
                  <c:v>4.9400024414070458</c:v>
                </c:pt>
                <c:pt idx="7062">
                  <c:v>4.4499816894540345</c:v>
                </c:pt>
                <c:pt idx="7063">
                  <c:v>5.260009765625</c:v>
                </c:pt>
                <c:pt idx="7064">
                  <c:v>5.7699890136720455</c:v>
                </c:pt>
                <c:pt idx="7065">
                  <c:v>6.8800048828130116</c:v>
                </c:pt>
                <c:pt idx="7066">
                  <c:v>5.8200073242190342</c:v>
                </c:pt>
                <c:pt idx="7067">
                  <c:v>6.1900024414070458</c:v>
                </c:pt>
                <c:pt idx="7068">
                  <c:v>5.760009765625</c:v>
                </c:pt>
                <c:pt idx="7069">
                  <c:v>5.7699890136720455</c:v>
                </c:pt>
                <c:pt idx="7070">
                  <c:v>5.6600036621100003</c:v>
                </c:pt>
                <c:pt idx="7071">
                  <c:v>5.0700073242190342</c:v>
                </c:pt>
                <c:pt idx="7072">
                  <c:v>3.9199829101570458</c:v>
                </c:pt>
                <c:pt idx="7073">
                  <c:v>4.2699890136720455</c:v>
                </c:pt>
                <c:pt idx="7074">
                  <c:v>4.3699951171880116</c:v>
                </c:pt>
                <c:pt idx="7075">
                  <c:v>4.4700012207040345</c:v>
                </c:pt>
                <c:pt idx="7076">
                  <c:v>4.8200073242190342</c:v>
                </c:pt>
                <c:pt idx="7077">
                  <c:v>4.6999816894540345</c:v>
                </c:pt>
                <c:pt idx="7078">
                  <c:v>4.489990234375</c:v>
                </c:pt>
                <c:pt idx="7079">
                  <c:v>5.1999816894540345</c:v>
                </c:pt>
                <c:pt idx="7080">
                  <c:v>5.1999816894540345</c:v>
                </c:pt>
                <c:pt idx="7081">
                  <c:v>4.9100036621100003</c:v>
                </c:pt>
                <c:pt idx="7082">
                  <c:v>4.8200073242190342</c:v>
                </c:pt>
                <c:pt idx="7083">
                  <c:v>5.2799987792970455</c:v>
                </c:pt>
                <c:pt idx="7084">
                  <c:v>5.1799926757820458</c:v>
                </c:pt>
                <c:pt idx="7085">
                  <c:v>5.1499938964850003</c:v>
                </c:pt>
                <c:pt idx="7086">
                  <c:v>5.2799987792970455</c:v>
                </c:pt>
                <c:pt idx="7087">
                  <c:v>5.0499877929690342</c:v>
                </c:pt>
                <c:pt idx="7088">
                  <c:v>4.9100036621100003</c:v>
                </c:pt>
                <c:pt idx="7089">
                  <c:v>5.5599975585940342</c:v>
                </c:pt>
                <c:pt idx="7090">
                  <c:v>5.3899841308600003</c:v>
                </c:pt>
                <c:pt idx="7091">
                  <c:v>4.2099914550790345</c:v>
                </c:pt>
                <c:pt idx="7092">
                  <c:v>3.8099975585940342</c:v>
                </c:pt>
                <c:pt idx="7093">
                  <c:v>4.2099914550790345</c:v>
                </c:pt>
                <c:pt idx="7094">
                  <c:v>4.4199829101570458</c:v>
                </c:pt>
                <c:pt idx="7095">
                  <c:v>4.8599853515630116</c:v>
                </c:pt>
                <c:pt idx="7096">
                  <c:v>4.25</c:v>
                </c:pt>
                <c:pt idx="7097">
                  <c:v>4.6699829101570458</c:v>
                </c:pt>
                <c:pt idx="7098">
                  <c:v>4.9100036621100003</c:v>
                </c:pt>
                <c:pt idx="7099">
                  <c:v>5.4599914550790345</c:v>
                </c:pt>
                <c:pt idx="7100">
                  <c:v>5.5599975585940342</c:v>
                </c:pt>
                <c:pt idx="7101">
                  <c:v>5.4299926757820458</c:v>
                </c:pt>
                <c:pt idx="7102">
                  <c:v>5.1300048828130116</c:v>
                </c:pt>
                <c:pt idx="7103">
                  <c:v>4.6699829101570458</c:v>
                </c:pt>
                <c:pt idx="7104">
                  <c:v>4.3899841308600003</c:v>
                </c:pt>
                <c:pt idx="7105">
                  <c:v>4.0899963378910229</c:v>
                </c:pt>
                <c:pt idx="7106">
                  <c:v>5.010009765625</c:v>
                </c:pt>
                <c:pt idx="7107">
                  <c:v>4.6399841308600003</c:v>
                </c:pt>
                <c:pt idx="7108">
                  <c:v>5.1699829101570458</c:v>
                </c:pt>
                <c:pt idx="7109">
                  <c:v>5.2099914550790345</c:v>
                </c:pt>
                <c:pt idx="7110">
                  <c:v>5.1000061035160229</c:v>
                </c:pt>
                <c:pt idx="7111">
                  <c:v>5.1600036621100003</c:v>
                </c:pt>
                <c:pt idx="7112">
                  <c:v>5.1600036621100003</c:v>
                </c:pt>
                <c:pt idx="7113">
                  <c:v>4.9800109863290345</c:v>
                </c:pt>
                <c:pt idx="7114">
                  <c:v>5.1600036621100003</c:v>
                </c:pt>
                <c:pt idx="7115">
                  <c:v>4.8399963378910229</c:v>
                </c:pt>
                <c:pt idx="7116">
                  <c:v>5.2200012207040345</c:v>
                </c:pt>
                <c:pt idx="7117">
                  <c:v>5.5199890136720455</c:v>
                </c:pt>
                <c:pt idx="7118">
                  <c:v>5.7200012207040345</c:v>
                </c:pt>
                <c:pt idx="7119">
                  <c:v>5.0899963378910229</c:v>
                </c:pt>
                <c:pt idx="7120">
                  <c:v>5.2900085449220455</c:v>
                </c:pt>
                <c:pt idx="7121">
                  <c:v>4.9599914550790345</c:v>
                </c:pt>
                <c:pt idx="7122">
                  <c:v>4.8699951171880116</c:v>
                </c:pt>
                <c:pt idx="7123">
                  <c:v>5.2099914550790345</c:v>
                </c:pt>
                <c:pt idx="7124">
                  <c:v>5.7200012207040345</c:v>
                </c:pt>
                <c:pt idx="7125">
                  <c:v>5.2999877929690342</c:v>
                </c:pt>
                <c:pt idx="7126">
                  <c:v>5.0899963378910229</c:v>
                </c:pt>
                <c:pt idx="7127">
                  <c:v>5.2799987792970455</c:v>
                </c:pt>
                <c:pt idx="7128">
                  <c:v>5.3800048828130116</c:v>
                </c:pt>
                <c:pt idx="7129">
                  <c:v>5.7799987792970455</c:v>
                </c:pt>
                <c:pt idx="7130">
                  <c:v>4.8099975585940342</c:v>
                </c:pt>
                <c:pt idx="7131">
                  <c:v>5.010009765625</c:v>
                </c:pt>
                <c:pt idx="7132">
                  <c:v>4.989990234375</c:v>
                </c:pt>
                <c:pt idx="7133">
                  <c:v>5.2200012207040345</c:v>
                </c:pt>
                <c:pt idx="7134">
                  <c:v>5.5199890136720455</c:v>
                </c:pt>
                <c:pt idx="7135">
                  <c:v>5.6499938964850003</c:v>
                </c:pt>
                <c:pt idx="7136">
                  <c:v>6.0700073242190342</c:v>
                </c:pt>
                <c:pt idx="7137">
                  <c:v>5.8899841308600003</c:v>
                </c:pt>
                <c:pt idx="7138">
                  <c:v>5.8999938964850003</c:v>
                </c:pt>
                <c:pt idx="7139">
                  <c:v>5.8599853515630116</c:v>
                </c:pt>
                <c:pt idx="7140">
                  <c:v>6.4100036621100003</c:v>
                </c:pt>
                <c:pt idx="7141">
                  <c:v>5.8299865722660229</c:v>
                </c:pt>
                <c:pt idx="7142">
                  <c:v>5.6000061035160229</c:v>
                </c:pt>
                <c:pt idx="7143">
                  <c:v>5.4499816894540345</c:v>
                </c:pt>
                <c:pt idx="7144">
                  <c:v>5.4100036621100003</c:v>
                </c:pt>
                <c:pt idx="7145">
                  <c:v>5.4299926757820458</c:v>
                </c:pt>
                <c:pt idx="7146">
                  <c:v>5.2699890136720455</c:v>
                </c:pt>
                <c:pt idx="7147">
                  <c:v>5.2699890136720455</c:v>
                </c:pt>
                <c:pt idx="7148">
                  <c:v>5.5</c:v>
                </c:pt>
                <c:pt idx="7149">
                  <c:v>5.9400024414070458</c:v>
                </c:pt>
                <c:pt idx="7150">
                  <c:v>5.0299987792970455</c:v>
                </c:pt>
                <c:pt idx="7151">
                  <c:v>5.3200073242190342</c:v>
                </c:pt>
                <c:pt idx="7152">
                  <c:v>5.6799926757820458</c:v>
                </c:pt>
                <c:pt idx="7153">
                  <c:v>5.4800109863290345</c:v>
                </c:pt>
                <c:pt idx="7154">
                  <c:v>5.4800109863290345</c:v>
                </c:pt>
                <c:pt idx="7155">
                  <c:v>5.5599975585940342</c:v>
                </c:pt>
                <c:pt idx="7156">
                  <c:v>5.6199951171880116</c:v>
                </c:pt>
                <c:pt idx="7157">
                  <c:v>5.7799987792970455</c:v>
                </c:pt>
                <c:pt idx="7158">
                  <c:v>5.9499816894540345</c:v>
                </c:pt>
                <c:pt idx="7159">
                  <c:v>6.010009765625</c:v>
                </c:pt>
                <c:pt idx="7160">
                  <c:v>5.9199829101570458</c:v>
                </c:pt>
                <c:pt idx="7161">
                  <c:v>5.7200012207040345</c:v>
                </c:pt>
                <c:pt idx="7162">
                  <c:v>5.3599853515630116</c:v>
                </c:pt>
                <c:pt idx="7163">
                  <c:v>5.510009765625</c:v>
                </c:pt>
                <c:pt idx="7164">
                  <c:v>5.4400024414070458</c:v>
                </c:pt>
                <c:pt idx="7165">
                  <c:v>5.5</c:v>
                </c:pt>
                <c:pt idx="7166">
                  <c:v>5.7900085449220455</c:v>
                </c:pt>
                <c:pt idx="7167">
                  <c:v>6</c:v>
                </c:pt>
                <c:pt idx="7168">
                  <c:v>6.0700073242190342</c:v>
                </c:pt>
                <c:pt idx="7169">
                  <c:v>6.1199951171880116</c:v>
                </c:pt>
                <c:pt idx="7170">
                  <c:v>6.1000061035160229</c:v>
                </c:pt>
                <c:pt idx="7171">
                  <c:v>6.1300048828130116</c:v>
                </c:pt>
                <c:pt idx="7172">
                  <c:v>5.9599914550790345</c:v>
                </c:pt>
                <c:pt idx="7173">
                  <c:v>5.7699890136720455</c:v>
                </c:pt>
                <c:pt idx="7174">
                  <c:v>5.7799987792970455</c:v>
                </c:pt>
                <c:pt idx="7175">
                  <c:v>5.6399841308600003</c:v>
                </c:pt>
                <c:pt idx="7176">
                  <c:v>5.8699951171880116</c:v>
                </c:pt>
                <c:pt idx="7177">
                  <c:v>5.760009765625</c:v>
                </c:pt>
                <c:pt idx="7178">
                  <c:v>5.6000061035160229</c:v>
                </c:pt>
                <c:pt idx="7179">
                  <c:v>5.3800048828130116</c:v>
                </c:pt>
                <c:pt idx="7180">
                  <c:v>5.5799865722660229</c:v>
                </c:pt>
                <c:pt idx="7181">
                  <c:v>6.3399963378910229</c:v>
                </c:pt>
                <c:pt idx="7182">
                  <c:v>5.9800109863290345</c:v>
                </c:pt>
                <c:pt idx="7183">
                  <c:v>5.6399841308600003</c:v>
                </c:pt>
                <c:pt idx="7184">
                  <c:v>5.6099853515630116</c:v>
                </c:pt>
                <c:pt idx="7185">
                  <c:v>5.9499816894540345</c:v>
                </c:pt>
                <c:pt idx="7186">
                  <c:v>6.0599975585940342</c:v>
                </c:pt>
                <c:pt idx="7187">
                  <c:v>6.0499877929690342</c:v>
                </c:pt>
                <c:pt idx="7188">
                  <c:v>5.7799987792970455</c:v>
                </c:pt>
                <c:pt idx="7189">
                  <c:v>5.3999938964850003</c:v>
                </c:pt>
                <c:pt idx="7190">
                  <c:v>5.5299987792970455</c:v>
                </c:pt>
                <c:pt idx="7191">
                  <c:v>6.010009765625</c:v>
                </c:pt>
                <c:pt idx="7192">
                  <c:v>5.4100036621100003</c:v>
                </c:pt>
                <c:pt idx="7193">
                  <c:v>5.7799987792970455</c:v>
                </c:pt>
                <c:pt idx="7194">
                  <c:v>5.510009765625</c:v>
                </c:pt>
                <c:pt idx="7195">
                  <c:v>5.6099853515630116</c:v>
                </c:pt>
                <c:pt idx="7196">
                  <c:v>6.1699829101570458</c:v>
                </c:pt>
                <c:pt idx="7197">
                  <c:v>6.1600036621100003</c:v>
                </c:pt>
                <c:pt idx="7198">
                  <c:v>5.8599853515630116</c:v>
                </c:pt>
                <c:pt idx="7199">
                  <c:v>5.6000061035160229</c:v>
                </c:pt>
                <c:pt idx="7200">
                  <c:v>5.5599975585940342</c:v>
                </c:pt>
                <c:pt idx="7201">
                  <c:v>5.6499938964850003</c:v>
                </c:pt>
                <c:pt idx="7202">
                  <c:v>5.760009765625</c:v>
                </c:pt>
                <c:pt idx="7203">
                  <c:v>5.8200073242190342</c:v>
                </c:pt>
                <c:pt idx="7204">
                  <c:v>5.8999938964850003</c:v>
                </c:pt>
                <c:pt idx="7205">
                  <c:v>6.1000061035160229</c:v>
                </c:pt>
                <c:pt idx="7206">
                  <c:v>5.8599853515630116</c:v>
                </c:pt>
                <c:pt idx="7207">
                  <c:v>6.0499877929690342</c:v>
                </c:pt>
                <c:pt idx="7208">
                  <c:v>5.9499816894540345</c:v>
                </c:pt>
                <c:pt idx="7209">
                  <c:v>5.7099914550790345</c:v>
                </c:pt>
                <c:pt idx="7210">
                  <c:v>5.8500061035160229</c:v>
                </c:pt>
                <c:pt idx="7211">
                  <c:v>6.0199890136720455</c:v>
                </c:pt>
                <c:pt idx="7212">
                  <c:v>6.0700073242190342</c:v>
                </c:pt>
                <c:pt idx="7213">
                  <c:v>5.5</c:v>
                </c:pt>
                <c:pt idx="7214">
                  <c:v>5.4499816894540345</c:v>
                </c:pt>
                <c:pt idx="7215">
                  <c:v>5.7799987792970455</c:v>
                </c:pt>
                <c:pt idx="7216">
                  <c:v>5.8200073242190342</c:v>
                </c:pt>
                <c:pt idx="7217">
                  <c:v>5.5400085449220455</c:v>
                </c:pt>
                <c:pt idx="7218">
                  <c:v>5.760009765625</c:v>
                </c:pt>
                <c:pt idx="7219">
                  <c:v>6.2200012207040345</c:v>
                </c:pt>
                <c:pt idx="7220">
                  <c:v>6.1499938964850003</c:v>
                </c:pt>
                <c:pt idx="7221">
                  <c:v>5.8899841308600003</c:v>
                </c:pt>
                <c:pt idx="7222">
                  <c:v>5.9599914550790345</c:v>
                </c:pt>
                <c:pt idx="7223">
                  <c:v>6.1300048828130116</c:v>
                </c:pt>
                <c:pt idx="7224">
                  <c:v>5.6300048828130116</c:v>
                </c:pt>
                <c:pt idx="7225">
                  <c:v>5.6499938964850003</c:v>
                </c:pt>
                <c:pt idx="7226">
                  <c:v>5.7900085449220455</c:v>
                </c:pt>
                <c:pt idx="7227">
                  <c:v>6.1000061035160229</c:v>
                </c:pt>
                <c:pt idx="7228">
                  <c:v>6.2099914550790345</c:v>
                </c:pt>
                <c:pt idx="7229">
                  <c:v>6.3099975585940342</c:v>
                </c:pt>
                <c:pt idx="7230">
                  <c:v>6.3200073242190342</c:v>
                </c:pt>
                <c:pt idx="7231">
                  <c:v>5.4700012207040345</c:v>
                </c:pt>
                <c:pt idx="7232">
                  <c:v>5.2999877929690342</c:v>
                </c:pt>
                <c:pt idx="7233">
                  <c:v>5.3599853515630116</c:v>
                </c:pt>
                <c:pt idx="7234">
                  <c:v>5.3800048828130116</c:v>
                </c:pt>
                <c:pt idx="7235">
                  <c:v>5.510009765625</c:v>
                </c:pt>
                <c:pt idx="7236">
                  <c:v>5.3999938964850003</c:v>
                </c:pt>
                <c:pt idx="7237">
                  <c:v>5.5700073242190342</c:v>
                </c:pt>
                <c:pt idx="7238">
                  <c:v>5.8299865722660229</c:v>
                </c:pt>
                <c:pt idx="7239">
                  <c:v>6.0799865722660229</c:v>
                </c:pt>
                <c:pt idx="7240">
                  <c:v>5.8200073242190342</c:v>
                </c:pt>
                <c:pt idx="7241">
                  <c:v>5.8999938964850003</c:v>
                </c:pt>
                <c:pt idx="7242">
                  <c:v>6.1199951171880116</c:v>
                </c:pt>
                <c:pt idx="7243">
                  <c:v>5.6699829101570458</c:v>
                </c:pt>
                <c:pt idx="7244">
                  <c:v>5.6399841308600003</c:v>
                </c:pt>
                <c:pt idx="7245">
                  <c:v>5.7200012207040345</c:v>
                </c:pt>
                <c:pt idx="7246">
                  <c:v>5.5799865722660229</c:v>
                </c:pt>
                <c:pt idx="7247">
                  <c:v>5.3399963378910229</c:v>
                </c:pt>
                <c:pt idx="7248">
                  <c:v>5.3699951171880116</c:v>
                </c:pt>
                <c:pt idx="7249">
                  <c:v>5.510009765625</c:v>
                </c:pt>
                <c:pt idx="7250">
                  <c:v>5.5199890136720455</c:v>
                </c:pt>
                <c:pt idx="7251">
                  <c:v>5.2799987792970455</c:v>
                </c:pt>
                <c:pt idx="7252">
                  <c:v>5.2999877929690342</c:v>
                </c:pt>
                <c:pt idx="7253">
                  <c:v>5.5700073242190342</c:v>
                </c:pt>
                <c:pt idx="7254">
                  <c:v>5.9299926757820458</c:v>
                </c:pt>
                <c:pt idx="7255">
                  <c:v>5.9400024414070458</c:v>
                </c:pt>
                <c:pt idx="7256">
                  <c:v>6.010009765625</c:v>
                </c:pt>
                <c:pt idx="7257">
                  <c:v>6</c:v>
                </c:pt>
                <c:pt idx="7258">
                  <c:v>5.75</c:v>
                </c:pt>
                <c:pt idx="7259">
                  <c:v>6.1600036621100003</c:v>
                </c:pt>
                <c:pt idx="7260">
                  <c:v>5.7799987792970455</c:v>
                </c:pt>
                <c:pt idx="7261">
                  <c:v>5.6199951171880116</c:v>
                </c:pt>
                <c:pt idx="7262">
                  <c:v>5.7799987792970455</c:v>
                </c:pt>
                <c:pt idx="7263">
                  <c:v>5.8299865722660229</c:v>
                </c:pt>
                <c:pt idx="7264">
                  <c:v>5.3899841308600003</c:v>
                </c:pt>
                <c:pt idx="7265">
                  <c:v>5.2999877929690342</c:v>
                </c:pt>
                <c:pt idx="7266">
                  <c:v>5.8200073242190342</c:v>
                </c:pt>
                <c:pt idx="7267">
                  <c:v>6.239990234375</c:v>
                </c:pt>
                <c:pt idx="7268">
                  <c:v>5.3800048828130116</c:v>
                </c:pt>
                <c:pt idx="7269">
                  <c:v>5.1999816894540345</c:v>
                </c:pt>
                <c:pt idx="7270">
                  <c:v>5.4400024414070458</c:v>
                </c:pt>
                <c:pt idx="7271">
                  <c:v>5.3500061035160229</c:v>
                </c:pt>
                <c:pt idx="7272">
                  <c:v>5.8999938964850003</c:v>
                </c:pt>
                <c:pt idx="7273">
                  <c:v>5.25</c:v>
                </c:pt>
                <c:pt idx="7274">
                  <c:v>5.1099853515630116</c:v>
                </c:pt>
                <c:pt idx="7275">
                  <c:v>5.260009765625</c:v>
                </c:pt>
                <c:pt idx="7276">
                  <c:v>5.5599975585940342</c:v>
                </c:pt>
                <c:pt idx="7277">
                  <c:v>3.5400085449220455</c:v>
                </c:pt>
                <c:pt idx="7278">
                  <c:v>5.8599853515630116</c:v>
                </c:pt>
                <c:pt idx="7279">
                  <c:v>5.260009765625</c:v>
                </c:pt>
                <c:pt idx="7280">
                  <c:v>5.0899963378910229</c:v>
                </c:pt>
                <c:pt idx="7281">
                  <c:v>5.1399841308600003</c:v>
                </c:pt>
                <c:pt idx="7282">
                  <c:v>5.1199951171880116</c:v>
                </c:pt>
                <c:pt idx="7283">
                  <c:v>4.8200073242190342</c:v>
                </c:pt>
                <c:pt idx="7284">
                  <c:v>5.1000061035160229</c:v>
                </c:pt>
                <c:pt idx="7285">
                  <c:v>4.4100036621100003</c:v>
                </c:pt>
                <c:pt idx="7286">
                  <c:v>4.2300109863290345</c:v>
                </c:pt>
                <c:pt idx="7287">
                  <c:v>4.6000061035160229</c:v>
                </c:pt>
                <c:pt idx="7288">
                  <c:v>5.5400085449220455</c:v>
                </c:pt>
                <c:pt idx="7289">
                  <c:v>6.2200012207040345</c:v>
                </c:pt>
                <c:pt idx="7290">
                  <c:v>6.2999877929690342</c:v>
                </c:pt>
                <c:pt idx="7291">
                  <c:v>6.260009765625</c:v>
                </c:pt>
                <c:pt idx="7292">
                  <c:v>5.5</c:v>
                </c:pt>
                <c:pt idx="7293">
                  <c:v>5.2799987792970455</c:v>
                </c:pt>
                <c:pt idx="7294">
                  <c:v>5.6399841308600003</c:v>
                </c:pt>
                <c:pt idx="7295">
                  <c:v>5.5400085449220455</c:v>
                </c:pt>
                <c:pt idx="7296">
                  <c:v>5.1600036621100003</c:v>
                </c:pt>
                <c:pt idx="7297">
                  <c:v>5.2999877929690342</c:v>
                </c:pt>
                <c:pt idx="7298">
                  <c:v>5.1999816894540345</c:v>
                </c:pt>
                <c:pt idx="7299">
                  <c:v>4.8899841308600003</c:v>
                </c:pt>
                <c:pt idx="7300">
                  <c:v>4.4299926757820458</c:v>
                </c:pt>
                <c:pt idx="7301">
                  <c:v>4.6699829101570458</c:v>
                </c:pt>
                <c:pt idx="7302">
                  <c:v>4.7099914550790345</c:v>
                </c:pt>
                <c:pt idx="7303">
                  <c:v>4.8800048828130116</c:v>
                </c:pt>
                <c:pt idx="7304">
                  <c:v>4.8899841308600003</c:v>
                </c:pt>
                <c:pt idx="7305">
                  <c:v>4.3500061035160229</c:v>
                </c:pt>
                <c:pt idx="7306">
                  <c:v>3.760009765625</c:v>
                </c:pt>
                <c:pt idx="7307">
                  <c:v>3.7799987792970455</c:v>
                </c:pt>
                <c:pt idx="7308">
                  <c:v>4.0899963378910229</c:v>
                </c:pt>
                <c:pt idx="7309">
                  <c:v>4.9599914550790345</c:v>
                </c:pt>
                <c:pt idx="7310">
                  <c:v>5.5400085449220455</c:v>
                </c:pt>
                <c:pt idx="7311">
                  <c:v>4.8500061035160229</c:v>
                </c:pt>
                <c:pt idx="7312">
                  <c:v>5.0799865722660229</c:v>
                </c:pt>
                <c:pt idx="7313">
                  <c:v>4.7999877929690342</c:v>
                </c:pt>
                <c:pt idx="7314">
                  <c:v>5</c:v>
                </c:pt>
                <c:pt idx="7315">
                  <c:v>5.1000061035160229</c:v>
                </c:pt>
                <c:pt idx="7316">
                  <c:v>5.3699951171880116</c:v>
                </c:pt>
                <c:pt idx="7317">
                  <c:v>5.6499938964850003</c:v>
                </c:pt>
                <c:pt idx="7318">
                  <c:v>4.7999877929690342</c:v>
                </c:pt>
                <c:pt idx="7319">
                  <c:v>4.260009765625</c:v>
                </c:pt>
                <c:pt idx="7320">
                  <c:v>4.7799987792970455</c:v>
                </c:pt>
                <c:pt idx="7321">
                  <c:v>4.2099914550790345</c:v>
                </c:pt>
                <c:pt idx="7322">
                  <c:v>4.1000061035160229</c:v>
                </c:pt>
                <c:pt idx="7323">
                  <c:v>4.5</c:v>
                </c:pt>
                <c:pt idx="7324">
                  <c:v>4.2799987792970455</c:v>
                </c:pt>
                <c:pt idx="7325">
                  <c:v>4.1000061035160229</c:v>
                </c:pt>
                <c:pt idx="7326">
                  <c:v>2.7099914550790345</c:v>
                </c:pt>
                <c:pt idx="7327">
                  <c:v>4.1399841308600003</c:v>
                </c:pt>
                <c:pt idx="7328">
                  <c:v>3.3699951171880116</c:v>
                </c:pt>
                <c:pt idx="7329">
                  <c:v>3.4700012207040345</c:v>
                </c:pt>
                <c:pt idx="7330">
                  <c:v>3.5199890136720455</c:v>
                </c:pt>
                <c:pt idx="7331">
                  <c:v>3.760009765625</c:v>
                </c:pt>
                <c:pt idx="7332">
                  <c:v>4.3699951171880116</c:v>
                </c:pt>
                <c:pt idx="7333">
                  <c:v>5.010009765625</c:v>
                </c:pt>
                <c:pt idx="7334">
                  <c:v>4.9499816894540345</c:v>
                </c:pt>
                <c:pt idx="7335">
                  <c:v>5.0400085449220455</c:v>
                </c:pt>
                <c:pt idx="7336">
                  <c:v>4.9700012207040345</c:v>
                </c:pt>
                <c:pt idx="7337">
                  <c:v>5.0599975585940342</c:v>
                </c:pt>
                <c:pt idx="7338">
                  <c:v>4.9199829101570458</c:v>
                </c:pt>
                <c:pt idx="7339">
                  <c:v>5.3599853515630116</c:v>
                </c:pt>
                <c:pt idx="7340">
                  <c:v>4.4100036621100003</c:v>
                </c:pt>
                <c:pt idx="7341">
                  <c:v>5.4400024414070458</c:v>
                </c:pt>
                <c:pt idx="7342">
                  <c:v>4.489990234375</c:v>
                </c:pt>
                <c:pt idx="7343">
                  <c:v>3.6000061035160229</c:v>
                </c:pt>
                <c:pt idx="7344">
                  <c:v>4.1600036621100003</c:v>
                </c:pt>
                <c:pt idx="7345">
                  <c:v>3.9299926757820458</c:v>
                </c:pt>
                <c:pt idx="7346">
                  <c:v>4.4800109863290345</c:v>
                </c:pt>
                <c:pt idx="7347">
                  <c:v>4.9800109863290345</c:v>
                </c:pt>
                <c:pt idx="7348">
                  <c:v>5.0400085449220455</c:v>
                </c:pt>
                <c:pt idx="7349">
                  <c:v>4.4800109863290345</c:v>
                </c:pt>
                <c:pt idx="7350">
                  <c:v>2.239990234375</c:v>
                </c:pt>
                <c:pt idx="7351">
                  <c:v>2.1699829101570458</c:v>
                </c:pt>
                <c:pt idx="7352">
                  <c:v>2.9800109863290345</c:v>
                </c:pt>
                <c:pt idx="7353">
                  <c:v>4.0499877929690342</c:v>
                </c:pt>
                <c:pt idx="7354">
                  <c:v>4.0400085449220455</c:v>
                </c:pt>
                <c:pt idx="7355">
                  <c:v>2.6499938964850003</c:v>
                </c:pt>
                <c:pt idx="7356">
                  <c:v>3.260009765625</c:v>
                </c:pt>
                <c:pt idx="7357">
                  <c:v>3.8099975585940342</c:v>
                </c:pt>
                <c:pt idx="7358">
                  <c:v>3.0799865722660229</c:v>
                </c:pt>
                <c:pt idx="7359">
                  <c:v>2.2300109863290345</c:v>
                </c:pt>
                <c:pt idx="7360">
                  <c:v>2.5899963378910229</c:v>
                </c:pt>
                <c:pt idx="7361">
                  <c:v>2.9800109863290345</c:v>
                </c:pt>
                <c:pt idx="7362">
                  <c:v>2.5899963378910229</c:v>
                </c:pt>
                <c:pt idx="7363">
                  <c:v>0.98001098632903449</c:v>
                </c:pt>
                <c:pt idx="7364">
                  <c:v>2.1900024414070458</c:v>
                </c:pt>
                <c:pt idx="7365">
                  <c:v>2.6499938964850003</c:v>
                </c:pt>
                <c:pt idx="7366">
                  <c:v>1.7799987792970455</c:v>
                </c:pt>
                <c:pt idx="7367">
                  <c:v>2.4599914550790345</c:v>
                </c:pt>
                <c:pt idx="7368">
                  <c:v>2.7999877929690342</c:v>
                </c:pt>
                <c:pt idx="7369">
                  <c:v>1.6699829101570458</c:v>
                </c:pt>
                <c:pt idx="7370">
                  <c:v>1.4800109863290345</c:v>
                </c:pt>
                <c:pt idx="7371">
                  <c:v>1.760009765625</c:v>
                </c:pt>
                <c:pt idx="7372">
                  <c:v>1.6099853515630116</c:v>
                </c:pt>
                <c:pt idx="7373">
                  <c:v>1.3800048828130116</c:v>
                </c:pt>
                <c:pt idx="7374">
                  <c:v>1.010009765625</c:v>
                </c:pt>
                <c:pt idx="7375">
                  <c:v>4.4599914550790345</c:v>
                </c:pt>
                <c:pt idx="7376">
                  <c:v>5.5299987792970455</c:v>
                </c:pt>
                <c:pt idx="7377">
                  <c:v>6.1600036621100003</c:v>
                </c:pt>
                <c:pt idx="7378">
                  <c:v>4.75</c:v>
                </c:pt>
                <c:pt idx="7379">
                  <c:v>3.7699890136720455</c:v>
                </c:pt>
                <c:pt idx="7380">
                  <c:v>3.2999877929690342</c:v>
                </c:pt>
                <c:pt idx="7381">
                  <c:v>3.6499938964850003</c:v>
                </c:pt>
                <c:pt idx="7382">
                  <c:v>2.4800109863290345</c:v>
                </c:pt>
                <c:pt idx="7383">
                  <c:v>1.9299926757820458</c:v>
                </c:pt>
                <c:pt idx="7384">
                  <c:v>3</c:v>
                </c:pt>
                <c:pt idx="7385">
                  <c:v>2.4400024414070458</c:v>
                </c:pt>
                <c:pt idx="7386">
                  <c:v>1.9599914550790345</c:v>
                </c:pt>
                <c:pt idx="7387">
                  <c:v>3.239990234375</c:v>
                </c:pt>
                <c:pt idx="7388">
                  <c:v>3.6999816894540345</c:v>
                </c:pt>
                <c:pt idx="7389">
                  <c:v>3.4599914550790345</c:v>
                </c:pt>
                <c:pt idx="7390">
                  <c:v>3.4100036621100003</c:v>
                </c:pt>
                <c:pt idx="7391">
                  <c:v>2.5700073242190342</c:v>
                </c:pt>
                <c:pt idx="7392">
                  <c:v>2.3599853515630116</c:v>
                </c:pt>
                <c:pt idx="7393">
                  <c:v>2.4599914550790345</c:v>
                </c:pt>
                <c:pt idx="7394">
                  <c:v>2.9800109863290345</c:v>
                </c:pt>
                <c:pt idx="7395">
                  <c:v>3.2799987792970455</c:v>
                </c:pt>
                <c:pt idx="7396">
                  <c:v>3.9499816894540345</c:v>
                </c:pt>
                <c:pt idx="7397">
                  <c:v>3.3399963378910229</c:v>
                </c:pt>
                <c:pt idx="7398">
                  <c:v>4.5499877929690342</c:v>
                </c:pt>
                <c:pt idx="7399">
                  <c:v>3.3999938964850003</c:v>
                </c:pt>
                <c:pt idx="7400">
                  <c:v>2.8800048828130116</c:v>
                </c:pt>
                <c:pt idx="7401">
                  <c:v>3.5899963378910229</c:v>
                </c:pt>
                <c:pt idx="7402">
                  <c:v>3.1199951171880116</c:v>
                </c:pt>
                <c:pt idx="7403">
                  <c:v>2.4199829101570458</c:v>
                </c:pt>
                <c:pt idx="7404">
                  <c:v>2.8599853515630116</c:v>
                </c:pt>
                <c:pt idx="7405">
                  <c:v>3.2099914550790345</c:v>
                </c:pt>
                <c:pt idx="7406">
                  <c:v>2.25</c:v>
                </c:pt>
                <c:pt idx="7407">
                  <c:v>3.5899963378910229</c:v>
                </c:pt>
                <c:pt idx="7408">
                  <c:v>1.3200073242190342</c:v>
                </c:pt>
                <c:pt idx="7409">
                  <c:v>0.32000732421903422</c:v>
                </c:pt>
                <c:pt idx="7410">
                  <c:v>0.89999389648500028</c:v>
                </c:pt>
                <c:pt idx="7411">
                  <c:v>1.4599914550790345</c:v>
                </c:pt>
                <c:pt idx="7412">
                  <c:v>1</c:v>
                </c:pt>
                <c:pt idx="7413">
                  <c:v>0.29998779296903422</c:v>
                </c:pt>
                <c:pt idx="7414">
                  <c:v>7.0007324219034217E-2</c:v>
                </c:pt>
                <c:pt idx="7415">
                  <c:v>0.72000122070403449</c:v>
                </c:pt>
                <c:pt idx="7416">
                  <c:v>0.32000732421903422</c:v>
                </c:pt>
                <c:pt idx="7417">
                  <c:v>1.489990234375</c:v>
                </c:pt>
                <c:pt idx="7418">
                  <c:v>2.6000061035160229</c:v>
                </c:pt>
                <c:pt idx="7419">
                  <c:v>2.1000061035160229</c:v>
                </c:pt>
                <c:pt idx="7420">
                  <c:v>1.8200073242190342</c:v>
                </c:pt>
                <c:pt idx="7421">
                  <c:v>2.4199829101570458</c:v>
                </c:pt>
                <c:pt idx="7422">
                  <c:v>1.9299926757820458</c:v>
                </c:pt>
                <c:pt idx="7423">
                  <c:v>0.32000732421903422</c:v>
                </c:pt>
                <c:pt idx="7424">
                  <c:v>0.45999145507903449</c:v>
                </c:pt>
                <c:pt idx="7425">
                  <c:v>0.80999755859403422</c:v>
                </c:pt>
                <c:pt idx="7426">
                  <c:v>1.4800109863290345</c:v>
                </c:pt>
                <c:pt idx="7427">
                  <c:v>2.3500061035160229</c:v>
                </c:pt>
                <c:pt idx="7428">
                  <c:v>1.7200012207040345</c:v>
                </c:pt>
                <c:pt idx="7429">
                  <c:v>0.88998413086000028</c:v>
                </c:pt>
                <c:pt idx="7430">
                  <c:v>1.3200073242190342</c:v>
                </c:pt>
                <c:pt idx="7431">
                  <c:v>1.7200012207040345</c:v>
                </c:pt>
                <c:pt idx="7432">
                  <c:v>2.3699951171880116</c:v>
                </c:pt>
                <c:pt idx="7433">
                  <c:v>3.4299926757820458</c:v>
                </c:pt>
                <c:pt idx="7434">
                  <c:v>2.6900024414070458</c:v>
                </c:pt>
                <c:pt idx="7435">
                  <c:v>2.0299987792970455</c:v>
                </c:pt>
                <c:pt idx="7436">
                  <c:v>2.4400024414070458</c:v>
                </c:pt>
                <c:pt idx="7437">
                  <c:v>3.8299865722660229</c:v>
                </c:pt>
                <c:pt idx="7438">
                  <c:v>2.3200073242190342</c:v>
                </c:pt>
                <c:pt idx="7439">
                  <c:v>0.69000244140704581</c:v>
                </c:pt>
                <c:pt idx="7440">
                  <c:v>0.67999267578204581</c:v>
                </c:pt>
                <c:pt idx="7441">
                  <c:v>1.1499938964850003</c:v>
                </c:pt>
                <c:pt idx="7442">
                  <c:v>0.97000122070403449</c:v>
                </c:pt>
                <c:pt idx="7443">
                  <c:v>7.0007324219034217E-2</c:v>
                </c:pt>
                <c:pt idx="7444">
                  <c:v>7.0007324219034217E-2</c:v>
                </c:pt>
                <c:pt idx="7445">
                  <c:v>0.3299865722660229</c:v>
                </c:pt>
                <c:pt idx="7446">
                  <c:v>0.19998168945403449</c:v>
                </c:pt>
                <c:pt idx="7447">
                  <c:v>7.0007324219034217E-2</c:v>
                </c:pt>
                <c:pt idx="7448">
                  <c:v>0.69998168945403449</c:v>
                </c:pt>
                <c:pt idx="7449">
                  <c:v>1.1799926757820458</c:v>
                </c:pt>
                <c:pt idx="7450">
                  <c:v>1.4800109863290345</c:v>
                </c:pt>
                <c:pt idx="7451">
                  <c:v>1.7799987792970455</c:v>
                </c:pt>
                <c:pt idx="7452">
                  <c:v>1.7099914550790345</c:v>
                </c:pt>
                <c:pt idx="7453">
                  <c:v>1.3599853515630116</c:v>
                </c:pt>
                <c:pt idx="7454">
                  <c:v>0.55999755859403422</c:v>
                </c:pt>
                <c:pt idx="7455">
                  <c:v>0.52999877929704553</c:v>
                </c:pt>
                <c:pt idx="7456">
                  <c:v>1.75</c:v>
                </c:pt>
                <c:pt idx="7457">
                  <c:v>1.3500061035160229</c:v>
                </c:pt>
                <c:pt idx="7458">
                  <c:v>1.6399841308600003</c:v>
                </c:pt>
                <c:pt idx="7459">
                  <c:v>1.1099853515630116</c:v>
                </c:pt>
                <c:pt idx="7460">
                  <c:v>0.86999511718801159</c:v>
                </c:pt>
                <c:pt idx="7461">
                  <c:v>0.70999145507903449</c:v>
                </c:pt>
                <c:pt idx="7462">
                  <c:v>7.0007324219034217E-2</c:v>
                </c:pt>
                <c:pt idx="7463">
                  <c:v>7.0007324219034217E-2</c:v>
                </c:pt>
                <c:pt idx="7464">
                  <c:v>0.16998291015704581</c:v>
                </c:pt>
                <c:pt idx="7465">
                  <c:v>7.0007324219034217E-2</c:v>
                </c:pt>
                <c:pt idx="7466">
                  <c:v>0.17999267578204581</c:v>
                </c:pt>
                <c:pt idx="7467">
                  <c:v>1.760009765625</c:v>
                </c:pt>
                <c:pt idx="7468">
                  <c:v>2.1399841308600003</c:v>
                </c:pt>
                <c:pt idx="7469">
                  <c:v>1.8800048828130116</c:v>
                </c:pt>
                <c:pt idx="7470">
                  <c:v>2.0599975585940342</c:v>
                </c:pt>
                <c:pt idx="7471">
                  <c:v>1.2699890136720455</c:v>
                </c:pt>
                <c:pt idx="7472">
                  <c:v>0.76998901367204553</c:v>
                </c:pt>
                <c:pt idx="7473">
                  <c:v>1.5299987792970455</c:v>
                </c:pt>
                <c:pt idx="7474">
                  <c:v>2.9599914550790345</c:v>
                </c:pt>
                <c:pt idx="7475">
                  <c:v>1.5499877929690342</c:v>
                </c:pt>
                <c:pt idx="7476">
                  <c:v>1.1900024414070458</c:v>
                </c:pt>
                <c:pt idx="7477">
                  <c:v>1.6000061035160229</c:v>
                </c:pt>
                <c:pt idx="7478">
                  <c:v>1.4199829101570458</c:v>
                </c:pt>
                <c:pt idx="7479">
                  <c:v>1.8099975585940342</c:v>
                </c:pt>
                <c:pt idx="7480">
                  <c:v>1.3599853515630116</c:v>
                </c:pt>
                <c:pt idx="7481">
                  <c:v>1.2300109863290345</c:v>
                </c:pt>
                <c:pt idx="7482">
                  <c:v>1.1699829101570458</c:v>
                </c:pt>
                <c:pt idx="7483">
                  <c:v>1.2900085449220455</c:v>
                </c:pt>
                <c:pt idx="7484">
                  <c:v>0.5899963378910229</c:v>
                </c:pt>
                <c:pt idx="7485">
                  <c:v>0</c:v>
                </c:pt>
                <c:pt idx="7486">
                  <c:v>0</c:v>
                </c:pt>
                <c:pt idx="7487">
                  <c:v>7.0007324219034217E-2</c:v>
                </c:pt>
                <c:pt idx="7488">
                  <c:v>7.9986572266022904E-2</c:v>
                </c:pt>
                <c:pt idx="7489">
                  <c:v>7.9986572266022904E-2</c:v>
                </c:pt>
                <c:pt idx="7490">
                  <c:v>0.260009765625</c:v>
                </c:pt>
                <c:pt idx="7491">
                  <c:v>0.89999389648500028</c:v>
                </c:pt>
                <c:pt idx="7492">
                  <c:v>2.0199890136720455</c:v>
                </c:pt>
                <c:pt idx="7493">
                  <c:v>1.6000061035160229</c:v>
                </c:pt>
                <c:pt idx="7494">
                  <c:v>1.9199829101570458</c:v>
                </c:pt>
                <c:pt idx="7495">
                  <c:v>1.2999877929690342</c:v>
                </c:pt>
                <c:pt idx="7496">
                  <c:v>0.69000244140704581</c:v>
                </c:pt>
                <c:pt idx="7497">
                  <c:v>0.52999877929704553</c:v>
                </c:pt>
                <c:pt idx="7498">
                  <c:v>2.5700073242190342</c:v>
                </c:pt>
                <c:pt idx="7499">
                  <c:v>1.7099914550790345</c:v>
                </c:pt>
                <c:pt idx="7500">
                  <c:v>1.4199829101570458</c:v>
                </c:pt>
                <c:pt idx="7501">
                  <c:v>1.4599914550790345</c:v>
                </c:pt>
                <c:pt idx="7502">
                  <c:v>0.63998413086000028</c:v>
                </c:pt>
                <c:pt idx="7503">
                  <c:v>7.9986572266022904E-2</c:v>
                </c:pt>
                <c:pt idx="7504">
                  <c:v>0.32000732421903422</c:v>
                </c:pt>
                <c:pt idx="7505">
                  <c:v>1.5199890136720455</c:v>
                </c:pt>
                <c:pt idx="7506">
                  <c:v>1.4599914550790345</c:v>
                </c:pt>
                <c:pt idx="7507">
                  <c:v>1.739990234375</c:v>
                </c:pt>
                <c:pt idx="7508">
                  <c:v>1.6900024414070458</c:v>
                </c:pt>
                <c:pt idx="7509">
                  <c:v>1.6999816894540345</c:v>
                </c:pt>
                <c:pt idx="7510">
                  <c:v>1.6499938964850003</c:v>
                </c:pt>
                <c:pt idx="7511">
                  <c:v>1.3200073242190342</c:v>
                </c:pt>
                <c:pt idx="7512">
                  <c:v>0.98001098632903449</c:v>
                </c:pt>
                <c:pt idx="7513">
                  <c:v>0.48001098632903449</c:v>
                </c:pt>
                <c:pt idx="7514">
                  <c:v>0.23001098632903449</c:v>
                </c:pt>
                <c:pt idx="7515">
                  <c:v>0.41998291015704581</c:v>
                </c:pt>
                <c:pt idx="7516">
                  <c:v>1.2900085449220455</c:v>
                </c:pt>
                <c:pt idx="7517">
                  <c:v>2.6600036621100003</c:v>
                </c:pt>
                <c:pt idx="7518">
                  <c:v>2.2900085449220455</c:v>
                </c:pt>
                <c:pt idx="7519">
                  <c:v>1.2699890136720455</c:v>
                </c:pt>
                <c:pt idx="7520">
                  <c:v>0.57000732421903422</c:v>
                </c:pt>
                <c:pt idx="7521">
                  <c:v>0.29000854492204553</c:v>
                </c:pt>
                <c:pt idx="7522">
                  <c:v>0.63000488281301159</c:v>
                </c:pt>
                <c:pt idx="7523">
                  <c:v>1.3500061035160229</c:v>
                </c:pt>
                <c:pt idx="7524">
                  <c:v>1.5</c:v>
                </c:pt>
                <c:pt idx="7525">
                  <c:v>1.0400085449220455</c:v>
                </c:pt>
                <c:pt idx="7526">
                  <c:v>0.67999267578204581</c:v>
                </c:pt>
                <c:pt idx="7527">
                  <c:v>1</c:v>
                </c:pt>
                <c:pt idx="7528">
                  <c:v>1.3399963378910229</c:v>
                </c:pt>
                <c:pt idx="7529">
                  <c:v>1.2300109863290345</c:v>
                </c:pt>
                <c:pt idx="7530">
                  <c:v>1.4199829101570458</c:v>
                </c:pt>
                <c:pt idx="7531">
                  <c:v>1.3099975585940342</c:v>
                </c:pt>
                <c:pt idx="7532">
                  <c:v>1.4299926757820458</c:v>
                </c:pt>
                <c:pt idx="7533">
                  <c:v>1.6300048828130116</c:v>
                </c:pt>
                <c:pt idx="7534">
                  <c:v>1.7699890136720455</c:v>
                </c:pt>
                <c:pt idx="7535">
                  <c:v>1.1099853515630116</c:v>
                </c:pt>
                <c:pt idx="7536">
                  <c:v>0.8500061035160229</c:v>
                </c:pt>
                <c:pt idx="7537">
                  <c:v>1.2099914550790345</c:v>
                </c:pt>
                <c:pt idx="7538">
                  <c:v>1.3099975585940342</c:v>
                </c:pt>
                <c:pt idx="7539">
                  <c:v>1.6199951171880116</c:v>
                </c:pt>
                <c:pt idx="7540">
                  <c:v>1.9400024414070458</c:v>
                </c:pt>
                <c:pt idx="7541">
                  <c:v>2.75</c:v>
                </c:pt>
                <c:pt idx="7542">
                  <c:v>2.5499877929690342</c:v>
                </c:pt>
                <c:pt idx="7543">
                  <c:v>2.8399963378910229</c:v>
                </c:pt>
                <c:pt idx="7544">
                  <c:v>1.7999877929690342</c:v>
                </c:pt>
                <c:pt idx="7545">
                  <c:v>1.9299926757820458</c:v>
                </c:pt>
                <c:pt idx="7546">
                  <c:v>1.7099914550790345</c:v>
                </c:pt>
                <c:pt idx="7547">
                  <c:v>0.76998901367204553</c:v>
                </c:pt>
                <c:pt idx="7548">
                  <c:v>1.4400024414070458</c:v>
                </c:pt>
                <c:pt idx="7549">
                  <c:v>2.6300048828130116</c:v>
                </c:pt>
                <c:pt idx="7550">
                  <c:v>2.9800109863290345</c:v>
                </c:pt>
                <c:pt idx="7551">
                  <c:v>2.6099853515630116</c:v>
                </c:pt>
                <c:pt idx="7552">
                  <c:v>2.9100036621100003</c:v>
                </c:pt>
                <c:pt idx="7553">
                  <c:v>2.4800109863290345</c:v>
                </c:pt>
                <c:pt idx="7554">
                  <c:v>2.489990234375</c:v>
                </c:pt>
                <c:pt idx="7555">
                  <c:v>2.5199890136720455</c:v>
                </c:pt>
                <c:pt idx="7556">
                  <c:v>2.239990234375</c:v>
                </c:pt>
                <c:pt idx="7557">
                  <c:v>2.8500061035160229</c:v>
                </c:pt>
                <c:pt idx="7558">
                  <c:v>2.9199829101570458</c:v>
                </c:pt>
                <c:pt idx="7559">
                  <c:v>1.8699951171880116</c:v>
                </c:pt>
                <c:pt idx="7560">
                  <c:v>1.8699951171880116</c:v>
                </c:pt>
                <c:pt idx="7561">
                  <c:v>2.1999816894540345</c:v>
                </c:pt>
                <c:pt idx="7562">
                  <c:v>2.6300048828130116</c:v>
                </c:pt>
                <c:pt idx="7563">
                  <c:v>2.5400085449220455</c:v>
                </c:pt>
                <c:pt idx="7564">
                  <c:v>2.9499816894540345</c:v>
                </c:pt>
                <c:pt idx="7565">
                  <c:v>3.1000061035160229</c:v>
                </c:pt>
                <c:pt idx="7566">
                  <c:v>2.4400024414070458</c:v>
                </c:pt>
                <c:pt idx="7567">
                  <c:v>6.5</c:v>
                </c:pt>
                <c:pt idx="7568">
                  <c:v>4.3999938964850003</c:v>
                </c:pt>
                <c:pt idx="7569">
                  <c:v>3.5599975585940342</c:v>
                </c:pt>
                <c:pt idx="7570">
                  <c:v>3.6000061035160229</c:v>
                </c:pt>
                <c:pt idx="7571">
                  <c:v>3.6499938964850003</c:v>
                </c:pt>
                <c:pt idx="7572">
                  <c:v>3.760009765625</c:v>
                </c:pt>
                <c:pt idx="7573">
                  <c:v>3.5599975585940342</c:v>
                </c:pt>
                <c:pt idx="7574">
                  <c:v>4.1000061035160229</c:v>
                </c:pt>
                <c:pt idx="7575">
                  <c:v>4.4100036621100003</c:v>
                </c:pt>
                <c:pt idx="7576">
                  <c:v>4.1199951171880116</c:v>
                </c:pt>
                <c:pt idx="7577">
                  <c:v>4.4100036621100003</c:v>
                </c:pt>
                <c:pt idx="7578">
                  <c:v>4.1300048828130116</c:v>
                </c:pt>
                <c:pt idx="7579">
                  <c:v>2.8299865722660229</c:v>
                </c:pt>
                <c:pt idx="7580">
                  <c:v>2.5299987792970455</c:v>
                </c:pt>
                <c:pt idx="7581">
                  <c:v>2.8999938964850003</c:v>
                </c:pt>
                <c:pt idx="7582">
                  <c:v>4.1000061035160229</c:v>
                </c:pt>
                <c:pt idx="7583">
                  <c:v>4.7099914550790345</c:v>
                </c:pt>
                <c:pt idx="7584">
                  <c:v>3.9599914550790345</c:v>
                </c:pt>
                <c:pt idx="7585">
                  <c:v>3.3399963378910229</c:v>
                </c:pt>
                <c:pt idx="7586">
                  <c:v>4.3200073242190342</c:v>
                </c:pt>
                <c:pt idx="7587">
                  <c:v>4.7900085449220455</c:v>
                </c:pt>
                <c:pt idx="7588">
                  <c:v>3.3699951171880116</c:v>
                </c:pt>
                <c:pt idx="7589">
                  <c:v>4.0199890136720455</c:v>
                </c:pt>
                <c:pt idx="7590">
                  <c:v>4.010009765625</c:v>
                </c:pt>
                <c:pt idx="7591">
                  <c:v>3.2200012207040345</c:v>
                </c:pt>
                <c:pt idx="7592">
                  <c:v>3.2900085449220455</c:v>
                </c:pt>
                <c:pt idx="7593">
                  <c:v>3.2200012207040345</c:v>
                </c:pt>
                <c:pt idx="7594">
                  <c:v>2.9499816894540345</c:v>
                </c:pt>
                <c:pt idx="7595">
                  <c:v>2.8699951171880116</c:v>
                </c:pt>
                <c:pt idx="7596">
                  <c:v>2.75</c:v>
                </c:pt>
                <c:pt idx="7597">
                  <c:v>3.6199951171880116</c:v>
                </c:pt>
                <c:pt idx="7598">
                  <c:v>4.2200012207040345</c:v>
                </c:pt>
                <c:pt idx="7599">
                  <c:v>4.2900085449220455</c:v>
                </c:pt>
                <c:pt idx="7600">
                  <c:v>3.3299865722660229</c:v>
                </c:pt>
                <c:pt idx="7601">
                  <c:v>2.8899841308600003</c:v>
                </c:pt>
                <c:pt idx="7602">
                  <c:v>3.1600036621100003</c:v>
                </c:pt>
                <c:pt idx="7603">
                  <c:v>3.739990234375</c:v>
                </c:pt>
                <c:pt idx="7604">
                  <c:v>3.010009765625</c:v>
                </c:pt>
                <c:pt idx="7605">
                  <c:v>4.260009765625</c:v>
                </c:pt>
                <c:pt idx="7606">
                  <c:v>3.3099975585940342</c:v>
                </c:pt>
                <c:pt idx="7607">
                  <c:v>4.4800109863290345</c:v>
                </c:pt>
                <c:pt idx="7608">
                  <c:v>4.0799865722660229</c:v>
                </c:pt>
                <c:pt idx="7609">
                  <c:v>3.8899841308600003</c:v>
                </c:pt>
                <c:pt idx="7610">
                  <c:v>3.6999816894540345</c:v>
                </c:pt>
                <c:pt idx="7611">
                  <c:v>3.8500061035160229</c:v>
                </c:pt>
                <c:pt idx="7612">
                  <c:v>3.3800048828130116</c:v>
                </c:pt>
                <c:pt idx="7613">
                  <c:v>3.6999816894540345</c:v>
                </c:pt>
                <c:pt idx="7614">
                  <c:v>4.739990234375</c:v>
                </c:pt>
                <c:pt idx="7615">
                  <c:v>5.4700012207040345</c:v>
                </c:pt>
                <c:pt idx="7616">
                  <c:v>5.2900085449220455</c:v>
                </c:pt>
                <c:pt idx="7617">
                  <c:v>4.9199829101570458</c:v>
                </c:pt>
                <c:pt idx="7618">
                  <c:v>8.2699890136720455</c:v>
                </c:pt>
                <c:pt idx="7619">
                  <c:v>6.4700012207040345</c:v>
                </c:pt>
                <c:pt idx="7620">
                  <c:v>5.3800048828130116</c:v>
                </c:pt>
                <c:pt idx="7621">
                  <c:v>5.2999877929690342</c:v>
                </c:pt>
                <c:pt idx="7622">
                  <c:v>5.1199951171880116</c:v>
                </c:pt>
                <c:pt idx="7623">
                  <c:v>4.9800109863290345</c:v>
                </c:pt>
                <c:pt idx="7624">
                  <c:v>5.3500061035160229</c:v>
                </c:pt>
                <c:pt idx="7625">
                  <c:v>5.5899963378910229</c:v>
                </c:pt>
                <c:pt idx="7626">
                  <c:v>5.0799865722660229</c:v>
                </c:pt>
                <c:pt idx="7627">
                  <c:v>4.6099853515630116</c:v>
                </c:pt>
                <c:pt idx="7628">
                  <c:v>4.2300109863290345</c:v>
                </c:pt>
                <c:pt idx="7629">
                  <c:v>4.3399963378910229</c:v>
                </c:pt>
                <c:pt idx="7630">
                  <c:v>5.0599975585940342</c:v>
                </c:pt>
                <c:pt idx="7631">
                  <c:v>5.3099975585940342</c:v>
                </c:pt>
                <c:pt idx="7632">
                  <c:v>5.239990234375</c:v>
                </c:pt>
                <c:pt idx="7633">
                  <c:v>5.2799987792970455</c:v>
                </c:pt>
                <c:pt idx="7634">
                  <c:v>5.2799987792970455</c:v>
                </c:pt>
                <c:pt idx="7635">
                  <c:v>5.4599914550790345</c:v>
                </c:pt>
                <c:pt idx="7636">
                  <c:v>5.6399841308600003</c:v>
                </c:pt>
                <c:pt idx="7637">
                  <c:v>5.2200012207040345</c:v>
                </c:pt>
                <c:pt idx="7638">
                  <c:v>4.8299865722660229</c:v>
                </c:pt>
                <c:pt idx="7639">
                  <c:v>5.239990234375</c:v>
                </c:pt>
                <c:pt idx="7640">
                  <c:v>6.1900024414070458</c:v>
                </c:pt>
                <c:pt idx="7641">
                  <c:v>5.4499816894540345</c:v>
                </c:pt>
                <c:pt idx="7642">
                  <c:v>4.5899963378910229</c:v>
                </c:pt>
                <c:pt idx="7643">
                  <c:v>5.0899963378910229</c:v>
                </c:pt>
                <c:pt idx="7644">
                  <c:v>5.9800109863290345</c:v>
                </c:pt>
                <c:pt idx="7645">
                  <c:v>5.5299987792970455</c:v>
                </c:pt>
                <c:pt idx="7646">
                  <c:v>4.7699890136720455</c:v>
                </c:pt>
                <c:pt idx="7647">
                  <c:v>4.4100036621100003</c:v>
                </c:pt>
                <c:pt idx="7648">
                  <c:v>5.0599975585940342</c:v>
                </c:pt>
                <c:pt idx="7649">
                  <c:v>5.2999877929690342</c:v>
                </c:pt>
                <c:pt idx="7650">
                  <c:v>5.8999938964850003</c:v>
                </c:pt>
                <c:pt idx="7651">
                  <c:v>5.989990234375</c:v>
                </c:pt>
                <c:pt idx="7652">
                  <c:v>6.0499877929690342</c:v>
                </c:pt>
                <c:pt idx="7653">
                  <c:v>5.8500061035160229</c:v>
                </c:pt>
                <c:pt idx="7654">
                  <c:v>5.5299987792970455</c:v>
                </c:pt>
                <c:pt idx="7655">
                  <c:v>5.5400085449220455</c:v>
                </c:pt>
                <c:pt idx="7656">
                  <c:v>5.4400024414070458</c:v>
                </c:pt>
                <c:pt idx="7657">
                  <c:v>5.6499938964850003</c:v>
                </c:pt>
                <c:pt idx="7658">
                  <c:v>6.1699829101570458</c:v>
                </c:pt>
                <c:pt idx="7659">
                  <c:v>6.9199829101570458</c:v>
                </c:pt>
                <c:pt idx="7660">
                  <c:v>7.5499877929690342</c:v>
                </c:pt>
                <c:pt idx="7661">
                  <c:v>7.1499938964850003</c:v>
                </c:pt>
                <c:pt idx="7662">
                  <c:v>6.2799987792970455</c:v>
                </c:pt>
                <c:pt idx="7663">
                  <c:v>6.5799865722660229</c:v>
                </c:pt>
                <c:pt idx="7664">
                  <c:v>6.489990234375</c:v>
                </c:pt>
                <c:pt idx="7665">
                  <c:v>6.1799926757820458</c:v>
                </c:pt>
                <c:pt idx="7666">
                  <c:v>5.9199829101570458</c:v>
                </c:pt>
                <c:pt idx="7667">
                  <c:v>5.9100036621100003</c:v>
                </c:pt>
                <c:pt idx="7668">
                  <c:v>5.8899841308600003</c:v>
                </c:pt>
                <c:pt idx="7669">
                  <c:v>6.3399963378910229</c:v>
                </c:pt>
                <c:pt idx="7670">
                  <c:v>6.0700073242190342</c:v>
                </c:pt>
                <c:pt idx="7671">
                  <c:v>5.7900085449220455</c:v>
                </c:pt>
                <c:pt idx="7672">
                  <c:v>6.1199951171880116</c:v>
                </c:pt>
                <c:pt idx="7673">
                  <c:v>6.6999816894540345</c:v>
                </c:pt>
                <c:pt idx="7674">
                  <c:v>7.1999816894540345</c:v>
                </c:pt>
                <c:pt idx="7675">
                  <c:v>6.9100036621100003</c:v>
                </c:pt>
                <c:pt idx="7676">
                  <c:v>6.5599975585940342</c:v>
                </c:pt>
                <c:pt idx="7677">
                  <c:v>6.7699890136720455</c:v>
                </c:pt>
                <c:pt idx="7678">
                  <c:v>6.7099914550790345</c:v>
                </c:pt>
                <c:pt idx="7679">
                  <c:v>6.4100036621100003</c:v>
                </c:pt>
                <c:pt idx="7680">
                  <c:v>6.7900085449220455</c:v>
                </c:pt>
                <c:pt idx="7681">
                  <c:v>6.3800048828130116</c:v>
                </c:pt>
                <c:pt idx="7682">
                  <c:v>6.2799987792970455</c:v>
                </c:pt>
                <c:pt idx="7683">
                  <c:v>7.1799926757820458</c:v>
                </c:pt>
                <c:pt idx="7684">
                  <c:v>6.3800048828130116</c:v>
                </c:pt>
                <c:pt idx="7685">
                  <c:v>6.3099975585940342</c:v>
                </c:pt>
                <c:pt idx="7686">
                  <c:v>6.0899963378910229</c:v>
                </c:pt>
                <c:pt idx="7687">
                  <c:v>7.0499877929690342</c:v>
                </c:pt>
                <c:pt idx="7688">
                  <c:v>7</c:v>
                </c:pt>
                <c:pt idx="7689">
                  <c:v>6.8500061035160229</c:v>
                </c:pt>
                <c:pt idx="7690">
                  <c:v>7.2200012207040345</c:v>
                </c:pt>
                <c:pt idx="7691">
                  <c:v>6.2900085449220455</c:v>
                </c:pt>
                <c:pt idx="7692">
                  <c:v>6.1000061035160229</c:v>
                </c:pt>
                <c:pt idx="7693">
                  <c:v>7.0599975585940342</c:v>
                </c:pt>
                <c:pt idx="7694">
                  <c:v>6.5700073242190342</c:v>
                </c:pt>
                <c:pt idx="7695">
                  <c:v>6.4800109863290345</c:v>
                </c:pt>
                <c:pt idx="7696">
                  <c:v>6.6000061035160229</c:v>
                </c:pt>
                <c:pt idx="7697">
                  <c:v>6.3999938964850003</c:v>
                </c:pt>
                <c:pt idx="7698">
                  <c:v>7.4599914550790345</c:v>
                </c:pt>
                <c:pt idx="7699">
                  <c:v>7.3099975585940342</c:v>
                </c:pt>
                <c:pt idx="7700">
                  <c:v>6.989990234375</c:v>
                </c:pt>
                <c:pt idx="7701">
                  <c:v>7.4400024414070458</c:v>
                </c:pt>
                <c:pt idx="7702">
                  <c:v>6.6600036621100003</c:v>
                </c:pt>
                <c:pt idx="7703">
                  <c:v>6.8200073242190342</c:v>
                </c:pt>
                <c:pt idx="7704">
                  <c:v>7.0599975585940342</c:v>
                </c:pt>
                <c:pt idx="7705">
                  <c:v>7.4400024414070458</c:v>
                </c:pt>
                <c:pt idx="7706">
                  <c:v>7.25</c:v>
                </c:pt>
                <c:pt idx="7707">
                  <c:v>6.25</c:v>
                </c:pt>
                <c:pt idx="7708">
                  <c:v>6.3099975585940342</c:v>
                </c:pt>
                <c:pt idx="7709">
                  <c:v>6.6399841308600003</c:v>
                </c:pt>
                <c:pt idx="7710">
                  <c:v>6.2999877929690342</c:v>
                </c:pt>
                <c:pt idx="7711">
                  <c:v>6.4700012207040345</c:v>
                </c:pt>
                <c:pt idx="7712">
                  <c:v>6.7200012207040345</c:v>
                </c:pt>
                <c:pt idx="7713">
                  <c:v>6.8800048828130116</c:v>
                </c:pt>
                <c:pt idx="7714">
                  <c:v>7.1399841308600003</c:v>
                </c:pt>
                <c:pt idx="7715">
                  <c:v>6.8999938964850003</c:v>
                </c:pt>
                <c:pt idx="7716">
                  <c:v>6.8399963378910229</c:v>
                </c:pt>
                <c:pt idx="7717">
                  <c:v>7.010009765625</c:v>
                </c:pt>
                <c:pt idx="7718">
                  <c:v>6.1000061035160229</c:v>
                </c:pt>
                <c:pt idx="7719">
                  <c:v>6.6000061035160229</c:v>
                </c:pt>
                <c:pt idx="7720">
                  <c:v>7.1799926757820458</c:v>
                </c:pt>
                <c:pt idx="7721">
                  <c:v>7.1699829101570458</c:v>
                </c:pt>
                <c:pt idx="7722">
                  <c:v>7.0400085449220455</c:v>
                </c:pt>
                <c:pt idx="7723">
                  <c:v>7.0599975585940342</c:v>
                </c:pt>
                <c:pt idx="7724">
                  <c:v>7.4100036621100003</c:v>
                </c:pt>
                <c:pt idx="7725">
                  <c:v>7.3800048828130116</c:v>
                </c:pt>
                <c:pt idx="7726">
                  <c:v>7.6300048828130116</c:v>
                </c:pt>
                <c:pt idx="7727">
                  <c:v>8.1999816894540345</c:v>
                </c:pt>
                <c:pt idx="7728">
                  <c:v>7.6699829101570458</c:v>
                </c:pt>
                <c:pt idx="7729">
                  <c:v>7.4299926757820458</c:v>
                </c:pt>
                <c:pt idx="7730">
                  <c:v>7.510009765625</c:v>
                </c:pt>
                <c:pt idx="7731">
                  <c:v>7.5499877929690342</c:v>
                </c:pt>
                <c:pt idx="7732">
                  <c:v>7.4700012207040345</c:v>
                </c:pt>
                <c:pt idx="7733">
                  <c:v>7.239990234375</c:v>
                </c:pt>
                <c:pt idx="7734">
                  <c:v>7.239990234375</c:v>
                </c:pt>
                <c:pt idx="7735">
                  <c:v>7.5599975585940342</c:v>
                </c:pt>
                <c:pt idx="7736">
                  <c:v>7.4599914550790345</c:v>
                </c:pt>
                <c:pt idx="7737">
                  <c:v>7.510009765625</c:v>
                </c:pt>
                <c:pt idx="7738">
                  <c:v>7.8399963378910229</c:v>
                </c:pt>
                <c:pt idx="7739">
                  <c:v>7.739990234375</c:v>
                </c:pt>
                <c:pt idx="7740">
                  <c:v>7.6699829101570458</c:v>
                </c:pt>
                <c:pt idx="7741">
                  <c:v>7.7799987792970455</c:v>
                </c:pt>
                <c:pt idx="7742">
                  <c:v>7.7300109863290345</c:v>
                </c:pt>
                <c:pt idx="7743">
                  <c:v>7.8299865722660229</c:v>
                </c:pt>
                <c:pt idx="7744">
                  <c:v>8.2300109863290345</c:v>
                </c:pt>
                <c:pt idx="7745">
                  <c:v>8.0700073242190342</c:v>
                </c:pt>
                <c:pt idx="7746">
                  <c:v>8.0799865722660229</c:v>
                </c:pt>
                <c:pt idx="7747">
                  <c:v>8.3800048828130116</c:v>
                </c:pt>
                <c:pt idx="7748">
                  <c:v>8.010009765625</c:v>
                </c:pt>
                <c:pt idx="7749">
                  <c:v>8.1000061035160229</c:v>
                </c:pt>
                <c:pt idx="7750">
                  <c:v>8.6000061035160229</c:v>
                </c:pt>
                <c:pt idx="7751">
                  <c:v>8.6600036621100003</c:v>
                </c:pt>
                <c:pt idx="7752">
                  <c:v>8.2900085449220455</c:v>
                </c:pt>
                <c:pt idx="7753">
                  <c:v>8.5899963378910229</c:v>
                </c:pt>
                <c:pt idx="7754">
                  <c:v>8.6600036621100003</c:v>
                </c:pt>
                <c:pt idx="7755">
                  <c:v>8.8699951171880116</c:v>
                </c:pt>
                <c:pt idx="7756">
                  <c:v>8.8999938964850003</c:v>
                </c:pt>
                <c:pt idx="7757">
                  <c:v>8.6399841308600003</c:v>
                </c:pt>
                <c:pt idx="7758">
                  <c:v>8.489990234375</c:v>
                </c:pt>
                <c:pt idx="7759">
                  <c:v>8.4199829101570458</c:v>
                </c:pt>
                <c:pt idx="7760">
                  <c:v>8.4800109863290345</c:v>
                </c:pt>
                <c:pt idx="7761">
                  <c:v>8.6300048828130116</c:v>
                </c:pt>
                <c:pt idx="7762">
                  <c:v>8.4299926757820458</c:v>
                </c:pt>
                <c:pt idx="7763">
                  <c:v>8.3399963378910229</c:v>
                </c:pt>
                <c:pt idx="7764">
                  <c:v>8.3599853515630116</c:v>
                </c:pt>
                <c:pt idx="7765">
                  <c:v>8.489990234375</c:v>
                </c:pt>
                <c:pt idx="7766">
                  <c:v>9.1399841308600003</c:v>
                </c:pt>
                <c:pt idx="7767">
                  <c:v>8.7799987792970455</c:v>
                </c:pt>
                <c:pt idx="7768">
                  <c:v>8.5799865722660229</c:v>
                </c:pt>
                <c:pt idx="7769">
                  <c:v>8.4100036621100003</c:v>
                </c:pt>
                <c:pt idx="7770">
                  <c:v>8.6799926757820458</c:v>
                </c:pt>
                <c:pt idx="7771">
                  <c:v>8.6900024414070458</c:v>
                </c:pt>
                <c:pt idx="7772">
                  <c:v>8.989990234375</c:v>
                </c:pt>
                <c:pt idx="7773">
                  <c:v>9.1300048828130116</c:v>
                </c:pt>
                <c:pt idx="7774">
                  <c:v>8.6999816894540345</c:v>
                </c:pt>
                <c:pt idx="7775">
                  <c:v>8.7300109863290345</c:v>
                </c:pt>
                <c:pt idx="7776">
                  <c:v>9.2300109863290345</c:v>
                </c:pt>
                <c:pt idx="7777">
                  <c:v>9.4299926757820458</c:v>
                </c:pt>
                <c:pt idx="7778">
                  <c:v>9.5</c:v>
                </c:pt>
                <c:pt idx="7779">
                  <c:v>9.25</c:v>
                </c:pt>
                <c:pt idx="7780">
                  <c:v>9.6699829101570458</c:v>
                </c:pt>
                <c:pt idx="7781">
                  <c:v>9.5299987792970455</c:v>
                </c:pt>
                <c:pt idx="7782">
                  <c:v>9.1900024414070458</c:v>
                </c:pt>
                <c:pt idx="7783">
                  <c:v>9.3299865722660229</c:v>
                </c:pt>
                <c:pt idx="7784">
                  <c:v>9.7099914550790345</c:v>
                </c:pt>
                <c:pt idx="7785">
                  <c:v>9.6399841308600003</c:v>
                </c:pt>
                <c:pt idx="7786">
                  <c:v>9.0799865722660229</c:v>
                </c:pt>
                <c:pt idx="7787">
                  <c:v>8.8500061035160229</c:v>
                </c:pt>
                <c:pt idx="7788">
                  <c:v>8.9100036621100003</c:v>
                </c:pt>
                <c:pt idx="7789">
                  <c:v>8.9800109863290345</c:v>
                </c:pt>
                <c:pt idx="7790">
                  <c:v>9.0700073242190342</c:v>
                </c:pt>
                <c:pt idx="7791">
                  <c:v>9.1300048828130116</c:v>
                </c:pt>
                <c:pt idx="7792">
                  <c:v>9.4700012207040345</c:v>
                </c:pt>
                <c:pt idx="7793">
                  <c:v>9.9499816894540345</c:v>
                </c:pt>
                <c:pt idx="7794">
                  <c:v>9.5700073242190342</c:v>
                </c:pt>
                <c:pt idx="7795">
                  <c:v>9.8099975585940342</c:v>
                </c:pt>
                <c:pt idx="7796">
                  <c:v>9.5799865722660229</c:v>
                </c:pt>
                <c:pt idx="7797">
                  <c:v>9.6399841308600003</c:v>
                </c:pt>
                <c:pt idx="7798">
                  <c:v>9.5799865722660229</c:v>
                </c:pt>
                <c:pt idx="7799">
                  <c:v>9.5700073242190342</c:v>
                </c:pt>
                <c:pt idx="7800">
                  <c:v>9.3899841308600003</c:v>
                </c:pt>
                <c:pt idx="7801">
                  <c:v>9.6600036621100003</c:v>
                </c:pt>
                <c:pt idx="7802">
                  <c:v>9.7900085449220455</c:v>
                </c:pt>
                <c:pt idx="7803">
                  <c:v>9.3200073242190342</c:v>
                </c:pt>
                <c:pt idx="7804">
                  <c:v>9.3599853515630116</c:v>
                </c:pt>
                <c:pt idx="7805">
                  <c:v>9.4100036621100003</c:v>
                </c:pt>
                <c:pt idx="7806">
                  <c:v>9.6000061035160229</c:v>
                </c:pt>
                <c:pt idx="7807">
                  <c:v>9.8599853515630116</c:v>
                </c:pt>
                <c:pt idx="7808">
                  <c:v>9.5</c:v>
                </c:pt>
                <c:pt idx="7809">
                  <c:v>9.4400024414070458</c:v>
                </c:pt>
                <c:pt idx="7810">
                  <c:v>9.8899841308600003</c:v>
                </c:pt>
                <c:pt idx="7811">
                  <c:v>9.6799926757820458</c:v>
                </c:pt>
                <c:pt idx="7812">
                  <c:v>9.7200012207040345</c:v>
                </c:pt>
                <c:pt idx="7813">
                  <c:v>9.6099853515630116</c:v>
                </c:pt>
                <c:pt idx="7814">
                  <c:v>9.4800109863290345</c:v>
                </c:pt>
                <c:pt idx="7815">
                  <c:v>9.4700012207040345</c:v>
                </c:pt>
                <c:pt idx="7816">
                  <c:v>9.4199829101570458</c:v>
                </c:pt>
                <c:pt idx="7817">
                  <c:v>9.6099853515630116</c:v>
                </c:pt>
                <c:pt idx="7818">
                  <c:v>9.6399841308600003</c:v>
                </c:pt>
                <c:pt idx="7819">
                  <c:v>9.6900024414070458</c:v>
                </c:pt>
                <c:pt idx="7820">
                  <c:v>9.75</c:v>
                </c:pt>
                <c:pt idx="7821">
                  <c:v>9.7900085449220455</c:v>
                </c:pt>
                <c:pt idx="7822">
                  <c:v>9.760009765625</c:v>
                </c:pt>
                <c:pt idx="7823">
                  <c:v>9.5799865722660229</c:v>
                </c:pt>
                <c:pt idx="7824">
                  <c:v>9.6399841308600003</c:v>
                </c:pt>
                <c:pt idx="7825">
                  <c:v>9.6699829101570458</c:v>
                </c:pt>
                <c:pt idx="7826">
                  <c:v>9.7200012207040345</c:v>
                </c:pt>
                <c:pt idx="7827">
                  <c:v>9.760009765625</c:v>
                </c:pt>
                <c:pt idx="7828">
                  <c:v>9.7999877929690342</c:v>
                </c:pt>
                <c:pt idx="7829">
                  <c:v>9.8800048828130116</c:v>
                </c:pt>
                <c:pt idx="7830">
                  <c:v>9.7999877929690342</c:v>
                </c:pt>
                <c:pt idx="7831">
                  <c:v>9.9199829101570458</c:v>
                </c:pt>
                <c:pt idx="7832">
                  <c:v>9.510009765625</c:v>
                </c:pt>
                <c:pt idx="7833">
                  <c:v>9.3399963378910229</c:v>
                </c:pt>
                <c:pt idx="7834">
                  <c:v>9.260009765625</c:v>
                </c:pt>
                <c:pt idx="7835">
                  <c:v>9.3699951171880116</c:v>
                </c:pt>
                <c:pt idx="7836">
                  <c:v>9.4100036621100003</c:v>
                </c:pt>
                <c:pt idx="7837">
                  <c:v>9.2200012207040345</c:v>
                </c:pt>
                <c:pt idx="7838">
                  <c:v>9.2799987792970455</c:v>
                </c:pt>
                <c:pt idx="7839">
                  <c:v>9.4400024414070458</c:v>
                </c:pt>
                <c:pt idx="7840">
                  <c:v>9.6600036621100003</c:v>
                </c:pt>
                <c:pt idx="7841">
                  <c:v>9.7300109863290345</c:v>
                </c:pt>
                <c:pt idx="7842">
                  <c:v>9.5499877929690342</c:v>
                </c:pt>
                <c:pt idx="7843">
                  <c:v>9.7799987792970455</c:v>
                </c:pt>
                <c:pt idx="7844">
                  <c:v>9.489990234375</c:v>
                </c:pt>
                <c:pt idx="7845">
                  <c:v>9.4700012207040345</c:v>
                </c:pt>
                <c:pt idx="7846">
                  <c:v>9.4800109863290345</c:v>
                </c:pt>
                <c:pt idx="7847">
                  <c:v>9.5700073242190342</c:v>
                </c:pt>
                <c:pt idx="7848">
                  <c:v>9.5700073242190342</c:v>
                </c:pt>
                <c:pt idx="7849">
                  <c:v>9.5</c:v>
                </c:pt>
                <c:pt idx="7850">
                  <c:v>9.4499816894540345</c:v>
                </c:pt>
                <c:pt idx="7851">
                  <c:v>9.4700012207040345</c:v>
                </c:pt>
                <c:pt idx="7852">
                  <c:v>9.3899841308600003</c:v>
                </c:pt>
                <c:pt idx="7853">
                  <c:v>9.2699890136720455</c:v>
                </c:pt>
                <c:pt idx="7854">
                  <c:v>9.3899841308600003</c:v>
                </c:pt>
                <c:pt idx="7855">
                  <c:v>9.7300109863290345</c:v>
                </c:pt>
                <c:pt idx="7856">
                  <c:v>9.5700073242190342</c:v>
                </c:pt>
                <c:pt idx="7857">
                  <c:v>9.5700073242190342</c:v>
                </c:pt>
                <c:pt idx="7858">
                  <c:v>9.4299926757820458</c:v>
                </c:pt>
                <c:pt idx="7859">
                  <c:v>9.5899963378910229</c:v>
                </c:pt>
                <c:pt idx="7860">
                  <c:v>9.5700073242190342</c:v>
                </c:pt>
                <c:pt idx="7861">
                  <c:v>9.1499938964850003</c:v>
                </c:pt>
                <c:pt idx="7862">
                  <c:v>9.1000061035160229</c:v>
                </c:pt>
                <c:pt idx="7863">
                  <c:v>9.2799987792970455</c:v>
                </c:pt>
                <c:pt idx="7864">
                  <c:v>9.6099853515630116</c:v>
                </c:pt>
                <c:pt idx="7865">
                  <c:v>9.7699890136720455</c:v>
                </c:pt>
                <c:pt idx="7866">
                  <c:v>9.7699890136720455</c:v>
                </c:pt>
                <c:pt idx="7867">
                  <c:v>9.8099975585940342</c:v>
                </c:pt>
                <c:pt idx="7868">
                  <c:v>9.6399841308600003</c:v>
                </c:pt>
                <c:pt idx="7869">
                  <c:v>9.3800048828130116</c:v>
                </c:pt>
                <c:pt idx="7870">
                  <c:v>9.3999938964850003</c:v>
                </c:pt>
                <c:pt idx="7871">
                  <c:v>9.2999877929690342</c:v>
                </c:pt>
                <c:pt idx="7872">
                  <c:v>9.2900085449220455</c:v>
                </c:pt>
                <c:pt idx="7873">
                  <c:v>9.3299865722660229</c:v>
                </c:pt>
                <c:pt idx="7874">
                  <c:v>9.2699890136720455</c:v>
                </c:pt>
                <c:pt idx="7875">
                  <c:v>9.3299865722660229</c:v>
                </c:pt>
                <c:pt idx="7876">
                  <c:v>9.489990234375</c:v>
                </c:pt>
                <c:pt idx="7877">
                  <c:v>9.6099853515630116</c:v>
                </c:pt>
                <c:pt idx="7878">
                  <c:v>9.5</c:v>
                </c:pt>
                <c:pt idx="7879">
                  <c:v>9.4199829101570458</c:v>
                </c:pt>
                <c:pt idx="7880">
                  <c:v>9.2799987792970455</c:v>
                </c:pt>
                <c:pt idx="7881">
                  <c:v>9.2300109863290345</c:v>
                </c:pt>
                <c:pt idx="7882">
                  <c:v>9.3099975585940342</c:v>
                </c:pt>
                <c:pt idx="7883">
                  <c:v>9.2200012207040345</c:v>
                </c:pt>
                <c:pt idx="7884">
                  <c:v>9.0499877929690342</c:v>
                </c:pt>
                <c:pt idx="7885">
                  <c:v>9.0499877929690342</c:v>
                </c:pt>
                <c:pt idx="7886">
                  <c:v>9</c:v>
                </c:pt>
                <c:pt idx="7887">
                  <c:v>9.1199951171880116</c:v>
                </c:pt>
                <c:pt idx="7888">
                  <c:v>9.2799987792970455</c:v>
                </c:pt>
                <c:pt idx="7889">
                  <c:v>9.3999938964850003</c:v>
                </c:pt>
                <c:pt idx="7890">
                  <c:v>9.1399841308600003</c:v>
                </c:pt>
                <c:pt idx="7891">
                  <c:v>9.2900085449220455</c:v>
                </c:pt>
                <c:pt idx="7892">
                  <c:v>9.5400085449220455</c:v>
                </c:pt>
                <c:pt idx="7893">
                  <c:v>9.3500061035160229</c:v>
                </c:pt>
                <c:pt idx="7894">
                  <c:v>9.2200012207040345</c:v>
                </c:pt>
                <c:pt idx="7895">
                  <c:v>9.239990234375</c:v>
                </c:pt>
                <c:pt idx="7896">
                  <c:v>9.2699890136720455</c:v>
                </c:pt>
                <c:pt idx="7897">
                  <c:v>9.3899841308600003</c:v>
                </c:pt>
                <c:pt idx="7898">
                  <c:v>9.0299987792970455</c:v>
                </c:pt>
                <c:pt idx="7899">
                  <c:v>9.0700073242190342</c:v>
                </c:pt>
                <c:pt idx="7900">
                  <c:v>9.1799926757820458</c:v>
                </c:pt>
                <c:pt idx="7901">
                  <c:v>8.9400024414070458</c:v>
                </c:pt>
                <c:pt idx="7902">
                  <c:v>9.2200012207040345</c:v>
                </c:pt>
                <c:pt idx="7903">
                  <c:v>9.4299926757820458</c:v>
                </c:pt>
                <c:pt idx="7904">
                  <c:v>9.010009765625</c:v>
                </c:pt>
                <c:pt idx="7905">
                  <c:v>9.010009765625</c:v>
                </c:pt>
                <c:pt idx="7906">
                  <c:v>9.3800048828130116</c:v>
                </c:pt>
                <c:pt idx="7907">
                  <c:v>9.3899841308600003</c:v>
                </c:pt>
                <c:pt idx="7908">
                  <c:v>9.239990234375</c:v>
                </c:pt>
                <c:pt idx="7909">
                  <c:v>9.4700012207040345</c:v>
                </c:pt>
                <c:pt idx="7910">
                  <c:v>9.4700012207040345</c:v>
                </c:pt>
                <c:pt idx="7911">
                  <c:v>9.2999877929690342</c:v>
                </c:pt>
                <c:pt idx="7912">
                  <c:v>9.1999816894540345</c:v>
                </c:pt>
                <c:pt idx="7913">
                  <c:v>9.1000061035160229</c:v>
                </c:pt>
                <c:pt idx="7914">
                  <c:v>9.0700073242190342</c:v>
                </c:pt>
                <c:pt idx="7915">
                  <c:v>9.0299987792970455</c:v>
                </c:pt>
                <c:pt idx="7916">
                  <c:v>8.8599853515630116</c:v>
                </c:pt>
                <c:pt idx="7917">
                  <c:v>8.8399963378910229</c:v>
                </c:pt>
                <c:pt idx="7918">
                  <c:v>8.8800048828130116</c:v>
                </c:pt>
                <c:pt idx="7919">
                  <c:v>8.989990234375</c:v>
                </c:pt>
                <c:pt idx="7920">
                  <c:v>9.1000061035160229</c:v>
                </c:pt>
                <c:pt idx="7921">
                  <c:v>8.8999938964850003</c:v>
                </c:pt>
                <c:pt idx="7922">
                  <c:v>8.7900085449220455</c:v>
                </c:pt>
                <c:pt idx="7923">
                  <c:v>8.75</c:v>
                </c:pt>
                <c:pt idx="7924">
                  <c:v>8.8999938964850003</c:v>
                </c:pt>
                <c:pt idx="7925">
                  <c:v>8.8999938964850003</c:v>
                </c:pt>
                <c:pt idx="7926">
                  <c:v>8.9700012207040345</c:v>
                </c:pt>
                <c:pt idx="7927">
                  <c:v>9.2300109863290345</c:v>
                </c:pt>
                <c:pt idx="7928">
                  <c:v>9.0599975585940342</c:v>
                </c:pt>
                <c:pt idx="7929">
                  <c:v>8.9299926757820458</c:v>
                </c:pt>
                <c:pt idx="7930">
                  <c:v>8.75</c:v>
                </c:pt>
                <c:pt idx="7931">
                  <c:v>8.6999816894540345</c:v>
                </c:pt>
                <c:pt idx="7932">
                  <c:v>8.9299926757820458</c:v>
                </c:pt>
                <c:pt idx="7933">
                  <c:v>8.989990234375</c:v>
                </c:pt>
                <c:pt idx="7934">
                  <c:v>8.9400024414070458</c:v>
                </c:pt>
                <c:pt idx="7935">
                  <c:v>8.9800109863290345</c:v>
                </c:pt>
                <c:pt idx="7936">
                  <c:v>8.6399841308600003</c:v>
                </c:pt>
                <c:pt idx="7937">
                  <c:v>8.6799926757820458</c:v>
                </c:pt>
                <c:pt idx="7938">
                  <c:v>8.739990234375</c:v>
                </c:pt>
                <c:pt idx="7939">
                  <c:v>8.8200073242190342</c:v>
                </c:pt>
                <c:pt idx="7940">
                  <c:v>8.6099853515630116</c:v>
                </c:pt>
                <c:pt idx="7941">
                  <c:v>8.5899963378910229</c:v>
                </c:pt>
                <c:pt idx="7942">
                  <c:v>8.7699890136720455</c:v>
                </c:pt>
                <c:pt idx="7943">
                  <c:v>8.6699829101570458</c:v>
                </c:pt>
                <c:pt idx="7944">
                  <c:v>8.8299865722660229</c:v>
                </c:pt>
                <c:pt idx="7945">
                  <c:v>8.8699951171880116</c:v>
                </c:pt>
                <c:pt idx="7946">
                  <c:v>8.7699890136720455</c:v>
                </c:pt>
                <c:pt idx="7947">
                  <c:v>9.1000061035160229</c:v>
                </c:pt>
                <c:pt idx="7948">
                  <c:v>8.5799865722660229</c:v>
                </c:pt>
                <c:pt idx="7949">
                  <c:v>8.6999816894540345</c:v>
                </c:pt>
                <c:pt idx="7950">
                  <c:v>8.760009765625</c:v>
                </c:pt>
                <c:pt idx="7951">
                  <c:v>8.739990234375</c:v>
                </c:pt>
                <c:pt idx="7952">
                  <c:v>8.760009765625</c:v>
                </c:pt>
                <c:pt idx="7953">
                  <c:v>8.760009765625</c:v>
                </c:pt>
                <c:pt idx="7954">
                  <c:v>8.7300109863290345</c:v>
                </c:pt>
                <c:pt idx="7955">
                  <c:v>8.75</c:v>
                </c:pt>
                <c:pt idx="7956">
                  <c:v>8.9199829101570458</c:v>
                </c:pt>
                <c:pt idx="7957">
                  <c:v>8.4100036621100003</c:v>
                </c:pt>
                <c:pt idx="7958">
                  <c:v>8.7300109863290345</c:v>
                </c:pt>
                <c:pt idx="7959">
                  <c:v>8.8099975585940342</c:v>
                </c:pt>
                <c:pt idx="7960">
                  <c:v>8.9199829101570458</c:v>
                </c:pt>
                <c:pt idx="7961">
                  <c:v>8.6600036621100003</c:v>
                </c:pt>
                <c:pt idx="7962">
                  <c:v>8.6699829101570458</c:v>
                </c:pt>
                <c:pt idx="7963">
                  <c:v>8.8399963378910229</c:v>
                </c:pt>
                <c:pt idx="7964">
                  <c:v>8.6699829101570458</c:v>
                </c:pt>
                <c:pt idx="7965">
                  <c:v>8.7200012207040345</c:v>
                </c:pt>
                <c:pt idx="7966">
                  <c:v>8.5</c:v>
                </c:pt>
                <c:pt idx="7967">
                  <c:v>8.4299926757820458</c:v>
                </c:pt>
                <c:pt idx="7968">
                  <c:v>8.5899963378910229</c:v>
                </c:pt>
                <c:pt idx="7969">
                  <c:v>8.8399963378910229</c:v>
                </c:pt>
                <c:pt idx="7970">
                  <c:v>8.7900085449220455</c:v>
                </c:pt>
                <c:pt idx="7971">
                  <c:v>8.489990234375</c:v>
                </c:pt>
                <c:pt idx="7972">
                  <c:v>8.2799987792970455</c:v>
                </c:pt>
                <c:pt idx="7973">
                  <c:v>8.5199890136720455</c:v>
                </c:pt>
                <c:pt idx="7974">
                  <c:v>8.489990234375</c:v>
                </c:pt>
                <c:pt idx="7975">
                  <c:v>8.510009765625</c:v>
                </c:pt>
                <c:pt idx="7976">
                  <c:v>8.4700012207040345</c:v>
                </c:pt>
                <c:pt idx="7977">
                  <c:v>8.3500061035160229</c:v>
                </c:pt>
                <c:pt idx="7978">
                  <c:v>8.25</c:v>
                </c:pt>
                <c:pt idx="7979">
                  <c:v>8.1300048828130116</c:v>
                </c:pt>
                <c:pt idx="7980">
                  <c:v>8.1799926757820458</c:v>
                </c:pt>
                <c:pt idx="7981">
                  <c:v>8.239990234375</c:v>
                </c:pt>
                <c:pt idx="7982">
                  <c:v>8.2699890136720455</c:v>
                </c:pt>
                <c:pt idx="7983">
                  <c:v>8.3299865722660229</c:v>
                </c:pt>
                <c:pt idx="7984">
                  <c:v>8.4599914550790345</c:v>
                </c:pt>
                <c:pt idx="7985">
                  <c:v>8.5700073242190342</c:v>
                </c:pt>
                <c:pt idx="7986">
                  <c:v>8.5899963378910229</c:v>
                </c:pt>
                <c:pt idx="7987">
                  <c:v>8.5799865722660229</c:v>
                </c:pt>
                <c:pt idx="7988">
                  <c:v>9.0199890136720455</c:v>
                </c:pt>
                <c:pt idx="7989">
                  <c:v>8.8899841308600003</c:v>
                </c:pt>
                <c:pt idx="7990">
                  <c:v>8.7300109863290345</c:v>
                </c:pt>
                <c:pt idx="7991">
                  <c:v>8.3899841308600003</c:v>
                </c:pt>
                <c:pt idx="7992">
                  <c:v>8.6799926757820458</c:v>
                </c:pt>
                <c:pt idx="7993">
                  <c:v>8.6999816894540345</c:v>
                </c:pt>
                <c:pt idx="7994">
                  <c:v>8.3999938964850003</c:v>
                </c:pt>
                <c:pt idx="7995">
                  <c:v>8.0599975585940342</c:v>
                </c:pt>
                <c:pt idx="7996">
                  <c:v>7.9299926757820458</c:v>
                </c:pt>
                <c:pt idx="7997">
                  <c:v>8.1099853515630116</c:v>
                </c:pt>
                <c:pt idx="7998">
                  <c:v>8.2699890136720455</c:v>
                </c:pt>
                <c:pt idx="7999">
                  <c:v>8.5299987792970455</c:v>
                </c:pt>
                <c:pt idx="8000">
                  <c:v>8.8399963378910229</c:v>
                </c:pt>
                <c:pt idx="8001">
                  <c:v>8.5</c:v>
                </c:pt>
                <c:pt idx="8002">
                  <c:v>8.1999816894540345</c:v>
                </c:pt>
                <c:pt idx="8003">
                  <c:v>8.1499938964850003</c:v>
                </c:pt>
                <c:pt idx="8004">
                  <c:v>8.3599853515630116</c:v>
                </c:pt>
                <c:pt idx="8005">
                  <c:v>8.4400024414070458</c:v>
                </c:pt>
                <c:pt idx="8006">
                  <c:v>8.6199951171880116</c:v>
                </c:pt>
                <c:pt idx="8007">
                  <c:v>8.75</c:v>
                </c:pt>
                <c:pt idx="8008">
                  <c:v>8.3500061035160229</c:v>
                </c:pt>
                <c:pt idx="8009">
                  <c:v>8.3899841308600003</c:v>
                </c:pt>
                <c:pt idx="8010">
                  <c:v>8.1199951171880116</c:v>
                </c:pt>
                <c:pt idx="8011">
                  <c:v>8.260009765625</c:v>
                </c:pt>
                <c:pt idx="8012">
                  <c:v>8.3399963378910229</c:v>
                </c:pt>
                <c:pt idx="8013">
                  <c:v>8.4199829101570458</c:v>
                </c:pt>
                <c:pt idx="8014">
                  <c:v>8.4599914550790345</c:v>
                </c:pt>
                <c:pt idx="8015">
                  <c:v>8.5700073242190342</c:v>
                </c:pt>
                <c:pt idx="8016">
                  <c:v>8.7099914550790345</c:v>
                </c:pt>
                <c:pt idx="8017">
                  <c:v>8.6499938964850003</c:v>
                </c:pt>
                <c:pt idx="8018">
                  <c:v>8.5199890136720455</c:v>
                </c:pt>
                <c:pt idx="8019">
                  <c:v>8.3500061035160229</c:v>
                </c:pt>
                <c:pt idx="8020">
                  <c:v>8.25</c:v>
                </c:pt>
                <c:pt idx="8021">
                  <c:v>8.2999877929690342</c:v>
                </c:pt>
                <c:pt idx="8022">
                  <c:v>8.2300109863290345</c:v>
                </c:pt>
                <c:pt idx="8023">
                  <c:v>8.1600036621100003</c:v>
                </c:pt>
                <c:pt idx="8024">
                  <c:v>8</c:v>
                </c:pt>
                <c:pt idx="8025">
                  <c:v>7.9100036621100003</c:v>
                </c:pt>
                <c:pt idx="8026">
                  <c:v>8.1399841308600003</c:v>
                </c:pt>
                <c:pt idx="8027">
                  <c:v>8.4199829101570458</c:v>
                </c:pt>
                <c:pt idx="8028">
                  <c:v>8.3999938964850003</c:v>
                </c:pt>
                <c:pt idx="8029">
                  <c:v>8.3599853515630116</c:v>
                </c:pt>
                <c:pt idx="8030">
                  <c:v>8.3999938964850003</c:v>
                </c:pt>
                <c:pt idx="8031">
                  <c:v>8.4100036621100003</c:v>
                </c:pt>
                <c:pt idx="8032">
                  <c:v>8.3699951171880116</c:v>
                </c:pt>
                <c:pt idx="8033">
                  <c:v>8.4299926757820458</c:v>
                </c:pt>
                <c:pt idx="8034">
                  <c:v>8.510009765625</c:v>
                </c:pt>
                <c:pt idx="8035">
                  <c:v>8.3099975585940342</c:v>
                </c:pt>
                <c:pt idx="8036">
                  <c:v>8.0899963378910229</c:v>
                </c:pt>
                <c:pt idx="8037">
                  <c:v>8.0899963378910229</c:v>
                </c:pt>
                <c:pt idx="8038">
                  <c:v>8.3800048828130116</c:v>
                </c:pt>
                <c:pt idx="8039">
                  <c:v>8.3999938964850003</c:v>
                </c:pt>
                <c:pt idx="8040">
                  <c:v>8.5299987792970455</c:v>
                </c:pt>
                <c:pt idx="8041">
                  <c:v>8.2799987792970455</c:v>
                </c:pt>
                <c:pt idx="8042">
                  <c:v>8.4400024414070458</c:v>
                </c:pt>
                <c:pt idx="8043">
                  <c:v>8.1900024414070458</c:v>
                </c:pt>
                <c:pt idx="8044">
                  <c:v>8.6399841308600003</c:v>
                </c:pt>
                <c:pt idx="8045">
                  <c:v>8.6000061035160229</c:v>
                </c:pt>
                <c:pt idx="8046">
                  <c:v>9</c:v>
                </c:pt>
                <c:pt idx="8047">
                  <c:v>9.1600036621100003</c:v>
                </c:pt>
                <c:pt idx="8048">
                  <c:v>8.75</c:v>
                </c:pt>
                <c:pt idx="8049">
                  <c:v>8.6900024414070458</c:v>
                </c:pt>
                <c:pt idx="8050">
                  <c:v>8.8599853515630116</c:v>
                </c:pt>
                <c:pt idx="8051">
                  <c:v>8.3299865722660229</c:v>
                </c:pt>
                <c:pt idx="8052">
                  <c:v>8.5299987792970455</c:v>
                </c:pt>
                <c:pt idx="8053">
                  <c:v>8.2999877929690342</c:v>
                </c:pt>
                <c:pt idx="8054">
                  <c:v>8.3399963378910229</c:v>
                </c:pt>
                <c:pt idx="8055">
                  <c:v>8.3899841308600003</c:v>
                </c:pt>
                <c:pt idx="8056">
                  <c:v>8.6600036621100003</c:v>
                </c:pt>
                <c:pt idx="8057">
                  <c:v>8.5700073242190342</c:v>
                </c:pt>
                <c:pt idx="8058">
                  <c:v>8.5700073242190342</c:v>
                </c:pt>
                <c:pt idx="8059">
                  <c:v>9.5599975585940342</c:v>
                </c:pt>
                <c:pt idx="8060">
                  <c:v>8.6199951171880116</c:v>
                </c:pt>
                <c:pt idx="8061">
                  <c:v>8.2200012207040345</c:v>
                </c:pt>
                <c:pt idx="8062">
                  <c:v>8.0899963378910229</c:v>
                </c:pt>
                <c:pt idx="8063">
                  <c:v>8.3999938964850003</c:v>
                </c:pt>
                <c:pt idx="8064">
                  <c:v>8.1300048828130116</c:v>
                </c:pt>
                <c:pt idx="8065">
                  <c:v>7.9700012207040345</c:v>
                </c:pt>
                <c:pt idx="8066">
                  <c:v>8.260009765625</c:v>
                </c:pt>
                <c:pt idx="8067">
                  <c:v>7.7900085449220455</c:v>
                </c:pt>
                <c:pt idx="8068">
                  <c:v>7.6600036621100003</c:v>
                </c:pt>
                <c:pt idx="8069">
                  <c:v>7.5799865722660229</c:v>
                </c:pt>
                <c:pt idx="8070">
                  <c:v>7.7300109863290345</c:v>
                </c:pt>
                <c:pt idx="8071">
                  <c:v>8.2900085449220455</c:v>
                </c:pt>
                <c:pt idx="8072">
                  <c:v>8.5700073242190342</c:v>
                </c:pt>
                <c:pt idx="8073">
                  <c:v>8.4400024414070458</c:v>
                </c:pt>
                <c:pt idx="8074">
                  <c:v>8.3399963378910229</c:v>
                </c:pt>
                <c:pt idx="8075">
                  <c:v>8.3099975585940342</c:v>
                </c:pt>
                <c:pt idx="8076">
                  <c:v>8.2300109863290345</c:v>
                </c:pt>
                <c:pt idx="8077">
                  <c:v>8.5299987792970455</c:v>
                </c:pt>
                <c:pt idx="8078">
                  <c:v>8.3200073242190342</c:v>
                </c:pt>
                <c:pt idx="8079">
                  <c:v>9.25</c:v>
                </c:pt>
                <c:pt idx="8080">
                  <c:v>7.9299926757820458</c:v>
                </c:pt>
                <c:pt idx="8081">
                  <c:v>8.3800048828130116</c:v>
                </c:pt>
                <c:pt idx="8082">
                  <c:v>8.0799865722660229</c:v>
                </c:pt>
                <c:pt idx="8083">
                  <c:v>7.9700012207040345</c:v>
                </c:pt>
                <c:pt idx="8084">
                  <c:v>4.000854492204553E-2</c:v>
                </c:pt>
                <c:pt idx="8085">
                  <c:v>7.8200073242190342</c:v>
                </c:pt>
                <c:pt idx="8086">
                  <c:v>8.4599914550790345</c:v>
                </c:pt>
                <c:pt idx="8087">
                  <c:v>8.2799987792970455</c:v>
                </c:pt>
                <c:pt idx="8088">
                  <c:v>8.1099853515630116</c:v>
                </c:pt>
                <c:pt idx="8089">
                  <c:v>7.9299926757820458</c:v>
                </c:pt>
                <c:pt idx="8090">
                  <c:v>8.0199890136720455</c:v>
                </c:pt>
                <c:pt idx="8091">
                  <c:v>7.8500061035160229</c:v>
                </c:pt>
                <c:pt idx="8092">
                  <c:v>8.1799926757820458</c:v>
                </c:pt>
                <c:pt idx="8093">
                  <c:v>8.5799865722660229</c:v>
                </c:pt>
                <c:pt idx="8094">
                  <c:v>8.3800048828130116</c:v>
                </c:pt>
                <c:pt idx="8095">
                  <c:v>8.9700012207040345</c:v>
                </c:pt>
                <c:pt idx="8096">
                  <c:v>8.7099914550790345</c:v>
                </c:pt>
                <c:pt idx="8097">
                  <c:v>8.239990234375</c:v>
                </c:pt>
                <c:pt idx="8098">
                  <c:v>7.8800048828130116</c:v>
                </c:pt>
                <c:pt idx="8099">
                  <c:v>7.8699951171880116</c:v>
                </c:pt>
                <c:pt idx="8100">
                  <c:v>7.8800048828130116</c:v>
                </c:pt>
                <c:pt idx="8101">
                  <c:v>7.7900085449220455</c:v>
                </c:pt>
                <c:pt idx="8102">
                  <c:v>7.7799987792970455</c:v>
                </c:pt>
                <c:pt idx="8103">
                  <c:v>7.739990234375</c:v>
                </c:pt>
                <c:pt idx="8104">
                  <c:v>7.8299865722660229</c:v>
                </c:pt>
                <c:pt idx="8105">
                  <c:v>7.8899841308600003</c:v>
                </c:pt>
                <c:pt idx="8106">
                  <c:v>7.8299865722660229</c:v>
                </c:pt>
                <c:pt idx="8107">
                  <c:v>7.7900085449220455</c:v>
                </c:pt>
                <c:pt idx="8108">
                  <c:v>7.7200012207040345</c:v>
                </c:pt>
                <c:pt idx="8109">
                  <c:v>7.7699890136720455</c:v>
                </c:pt>
                <c:pt idx="8110">
                  <c:v>7.8500061035160229</c:v>
                </c:pt>
                <c:pt idx="8111">
                  <c:v>7.9299926757820458</c:v>
                </c:pt>
                <c:pt idx="8112">
                  <c:v>7.7699890136720455</c:v>
                </c:pt>
                <c:pt idx="8113">
                  <c:v>7.9700012207040345</c:v>
                </c:pt>
                <c:pt idx="8114">
                  <c:v>7.8500061035160229</c:v>
                </c:pt>
                <c:pt idx="8115">
                  <c:v>7.8800048828130116</c:v>
                </c:pt>
                <c:pt idx="8116">
                  <c:v>8.0499877929690342</c:v>
                </c:pt>
                <c:pt idx="8117">
                  <c:v>8.2799987792970455</c:v>
                </c:pt>
                <c:pt idx="8118">
                  <c:v>8.5799865722660229</c:v>
                </c:pt>
                <c:pt idx="8119">
                  <c:v>8.989990234375</c:v>
                </c:pt>
                <c:pt idx="8120">
                  <c:v>8.6799926757820458</c:v>
                </c:pt>
                <c:pt idx="8121">
                  <c:v>8.2699890136720455</c:v>
                </c:pt>
                <c:pt idx="8122">
                  <c:v>8.3099975585940342</c:v>
                </c:pt>
                <c:pt idx="8123">
                  <c:v>8.5599975585940342</c:v>
                </c:pt>
                <c:pt idx="8124">
                  <c:v>8.0700073242190342</c:v>
                </c:pt>
                <c:pt idx="8125">
                  <c:v>7.8200073242190342</c:v>
                </c:pt>
                <c:pt idx="8126">
                  <c:v>8.0299987792970455</c:v>
                </c:pt>
                <c:pt idx="8127">
                  <c:v>8.3699951171880116</c:v>
                </c:pt>
                <c:pt idx="8128">
                  <c:v>8.3699951171880116</c:v>
                </c:pt>
                <c:pt idx="8129">
                  <c:v>8.5799865722660229</c:v>
                </c:pt>
                <c:pt idx="8130">
                  <c:v>9.5199890136720455</c:v>
                </c:pt>
                <c:pt idx="8131">
                  <c:v>8.9400024414070458</c:v>
                </c:pt>
                <c:pt idx="8132">
                  <c:v>8.8599853515630116</c:v>
                </c:pt>
                <c:pt idx="8133">
                  <c:v>9.6399841308600003</c:v>
                </c:pt>
                <c:pt idx="8134">
                  <c:v>9.4700012207040345</c:v>
                </c:pt>
                <c:pt idx="8135">
                  <c:v>9.1600036621100003</c:v>
                </c:pt>
                <c:pt idx="8136">
                  <c:v>8.8399963378910229</c:v>
                </c:pt>
                <c:pt idx="8137">
                  <c:v>8.8800048828130116</c:v>
                </c:pt>
                <c:pt idx="8138">
                  <c:v>9.0700073242190342</c:v>
                </c:pt>
                <c:pt idx="8139">
                  <c:v>8.8800048828130116</c:v>
                </c:pt>
                <c:pt idx="8140">
                  <c:v>8.6300048828130116</c:v>
                </c:pt>
                <c:pt idx="8141">
                  <c:v>9.1900024414070458</c:v>
                </c:pt>
                <c:pt idx="8142">
                  <c:v>8.5</c:v>
                </c:pt>
                <c:pt idx="8143">
                  <c:v>8.4499816894540345</c:v>
                </c:pt>
                <c:pt idx="8144">
                  <c:v>8.8599853515630116</c:v>
                </c:pt>
                <c:pt idx="8145">
                  <c:v>8.9100036621100003</c:v>
                </c:pt>
                <c:pt idx="8146">
                  <c:v>8.8099975585940342</c:v>
                </c:pt>
                <c:pt idx="8147">
                  <c:v>8.7999877929690342</c:v>
                </c:pt>
                <c:pt idx="8148">
                  <c:v>8.7099914550790345</c:v>
                </c:pt>
                <c:pt idx="8149">
                  <c:v>8.8999938964850003</c:v>
                </c:pt>
                <c:pt idx="8150">
                  <c:v>9.1199951171880116</c:v>
                </c:pt>
                <c:pt idx="8151">
                  <c:v>9.2699890136720455</c:v>
                </c:pt>
                <c:pt idx="8152">
                  <c:v>9.2200012207040345</c:v>
                </c:pt>
                <c:pt idx="8153">
                  <c:v>8.6099853515630116</c:v>
                </c:pt>
                <c:pt idx="8154">
                  <c:v>8.6699829101570458</c:v>
                </c:pt>
                <c:pt idx="8155">
                  <c:v>3.2200012207040345</c:v>
                </c:pt>
                <c:pt idx="8156">
                  <c:v>8.8500061035160229</c:v>
                </c:pt>
                <c:pt idx="8157">
                  <c:v>9.0599975585940342</c:v>
                </c:pt>
                <c:pt idx="8158">
                  <c:v>9.0700073242190342</c:v>
                </c:pt>
                <c:pt idx="8159">
                  <c:v>8.9299926757820458</c:v>
                </c:pt>
                <c:pt idx="8160">
                  <c:v>8.9599914550790345</c:v>
                </c:pt>
                <c:pt idx="8161">
                  <c:v>9.1000061035160229</c:v>
                </c:pt>
                <c:pt idx="8162">
                  <c:v>9.5499877929690342</c:v>
                </c:pt>
                <c:pt idx="8163">
                  <c:v>9.7699890136720455</c:v>
                </c:pt>
                <c:pt idx="8164">
                  <c:v>9.760009765625</c:v>
                </c:pt>
                <c:pt idx="8165">
                  <c:v>9.5299987792970455</c:v>
                </c:pt>
                <c:pt idx="8166">
                  <c:v>9.7099914550790345</c:v>
                </c:pt>
                <c:pt idx="8167">
                  <c:v>9.6799926757820458</c:v>
                </c:pt>
                <c:pt idx="8168">
                  <c:v>9.8299865722660229</c:v>
                </c:pt>
                <c:pt idx="8169">
                  <c:v>9.4599914550790345</c:v>
                </c:pt>
                <c:pt idx="8170">
                  <c:v>9.510009765625</c:v>
                </c:pt>
                <c:pt idx="8171">
                  <c:v>9.8399963378910229</c:v>
                </c:pt>
                <c:pt idx="8172">
                  <c:v>9.7699890136720455</c:v>
                </c:pt>
                <c:pt idx="8173">
                  <c:v>9.4599914550790345</c:v>
                </c:pt>
                <c:pt idx="8174">
                  <c:v>9.7900085449220455</c:v>
                </c:pt>
                <c:pt idx="8175">
                  <c:v>9.9700012207040345</c:v>
                </c:pt>
                <c:pt idx="8176">
                  <c:v>9.9299926757820458</c:v>
                </c:pt>
                <c:pt idx="8177">
                  <c:v>9.8099975585940342</c:v>
                </c:pt>
                <c:pt idx="8178">
                  <c:v>9.7900085449220455</c:v>
                </c:pt>
                <c:pt idx="8179">
                  <c:v>9.8699951171880116</c:v>
                </c:pt>
                <c:pt idx="8180">
                  <c:v>9.7699890136720455</c:v>
                </c:pt>
                <c:pt idx="8181">
                  <c:v>9.4400024414070458</c:v>
                </c:pt>
                <c:pt idx="8182">
                  <c:v>9.8500061035160229</c:v>
                </c:pt>
                <c:pt idx="8183">
                  <c:v>10.130004882813012</c:v>
                </c:pt>
                <c:pt idx="8184">
                  <c:v>10.13998413086</c:v>
                </c:pt>
                <c:pt idx="8185">
                  <c:v>9.8899841308600003</c:v>
                </c:pt>
                <c:pt idx="8186">
                  <c:v>9.8699951171880116</c:v>
                </c:pt>
                <c:pt idx="8187">
                  <c:v>9.7200012207040345</c:v>
                </c:pt>
                <c:pt idx="8188">
                  <c:v>9.9599914550790345</c:v>
                </c:pt>
                <c:pt idx="8189">
                  <c:v>10.029998779297046</c:v>
                </c:pt>
                <c:pt idx="8190">
                  <c:v>9.760009765625</c:v>
                </c:pt>
                <c:pt idx="8191">
                  <c:v>9.5499877929690342</c:v>
                </c:pt>
                <c:pt idx="8192">
                  <c:v>9.4400024414070458</c:v>
                </c:pt>
                <c:pt idx="8193">
                  <c:v>9.7200012207040345</c:v>
                </c:pt>
                <c:pt idx="8194">
                  <c:v>9.7999877929690342</c:v>
                </c:pt>
                <c:pt idx="8195">
                  <c:v>9.7300109863290345</c:v>
                </c:pt>
                <c:pt idx="8196">
                  <c:v>9.7300109863290345</c:v>
                </c:pt>
                <c:pt idx="8197">
                  <c:v>9.9100036621100003</c:v>
                </c:pt>
                <c:pt idx="8198">
                  <c:v>9.9700012207040345</c:v>
                </c:pt>
                <c:pt idx="8199">
                  <c:v>10.100006103516023</c:v>
                </c:pt>
                <c:pt idx="8200">
                  <c:v>10.049987792969034</c:v>
                </c:pt>
                <c:pt idx="8201">
                  <c:v>9.7999877929690342</c:v>
                </c:pt>
                <c:pt idx="8202">
                  <c:v>9.6300048828130116</c:v>
                </c:pt>
                <c:pt idx="8203">
                  <c:v>9.7699890136720455</c:v>
                </c:pt>
                <c:pt idx="8204">
                  <c:v>9.6699829101570458</c:v>
                </c:pt>
                <c:pt idx="8205">
                  <c:v>9.6399841308600003</c:v>
                </c:pt>
                <c:pt idx="8206">
                  <c:v>9.7699890136720455</c:v>
                </c:pt>
                <c:pt idx="8207">
                  <c:v>9.4599914550790345</c:v>
                </c:pt>
                <c:pt idx="8208">
                  <c:v>9.7200012207040345</c:v>
                </c:pt>
                <c:pt idx="8209">
                  <c:v>9.989990234375</c:v>
                </c:pt>
                <c:pt idx="8210">
                  <c:v>10.190002441407046</c:v>
                </c:pt>
                <c:pt idx="8211">
                  <c:v>9.8099975585940342</c:v>
                </c:pt>
                <c:pt idx="8212">
                  <c:v>9.8800048828130116</c:v>
                </c:pt>
                <c:pt idx="8213">
                  <c:v>9.989990234375</c:v>
                </c:pt>
                <c:pt idx="8214">
                  <c:v>10.079986572266023</c:v>
                </c:pt>
                <c:pt idx="8215">
                  <c:v>10.299987792969034</c:v>
                </c:pt>
                <c:pt idx="8216">
                  <c:v>10.279998779297046</c:v>
                </c:pt>
                <c:pt idx="8217">
                  <c:v>10.019989013672046</c:v>
                </c:pt>
                <c:pt idx="8218">
                  <c:v>9.75</c:v>
                </c:pt>
                <c:pt idx="8219">
                  <c:v>9.6900024414070458</c:v>
                </c:pt>
                <c:pt idx="8220">
                  <c:v>9.8299865722660229</c:v>
                </c:pt>
                <c:pt idx="8221">
                  <c:v>9.9299926757820458</c:v>
                </c:pt>
                <c:pt idx="8222">
                  <c:v>10.100006103516023</c:v>
                </c:pt>
                <c:pt idx="8223">
                  <c:v>10.199981689454034</c:v>
                </c:pt>
                <c:pt idx="8224">
                  <c:v>10.130004882813012</c:v>
                </c:pt>
                <c:pt idx="8225">
                  <c:v>9.9599914550790345</c:v>
                </c:pt>
                <c:pt idx="8226">
                  <c:v>10.350006103516023</c:v>
                </c:pt>
                <c:pt idx="8227">
                  <c:v>10.100006103516023</c:v>
                </c:pt>
                <c:pt idx="8228">
                  <c:v>10.149993896485</c:v>
                </c:pt>
                <c:pt idx="8229">
                  <c:v>10.350006103516023</c:v>
                </c:pt>
                <c:pt idx="8230">
                  <c:v>10.260009765625</c:v>
                </c:pt>
                <c:pt idx="8231">
                  <c:v>9.989990234375</c:v>
                </c:pt>
                <c:pt idx="8232">
                  <c:v>10.25</c:v>
                </c:pt>
                <c:pt idx="8233">
                  <c:v>10.369995117188012</c:v>
                </c:pt>
                <c:pt idx="8234">
                  <c:v>10.079986572266023</c:v>
                </c:pt>
                <c:pt idx="8235">
                  <c:v>10.100006103516023</c:v>
                </c:pt>
                <c:pt idx="8236">
                  <c:v>10.299987792969034</c:v>
                </c:pt>
                <c:pt idx="8237">
                  <c:v>10.399993896485</c:v>
                </c:pt>
                <c:pt idx="8238">
                  <c:v>10.399993896485</c:v>
                </c:pt>
                <c:pt idx="8239">
                  <c:v>9.9800109863290345</c:v>
                </c:pt>
                <c:pt idx="8240">
                  <c:v>9.8299865722660229</c:v>
                </c:pt>
                <c:pt idx="8241">
                  <c:v>9.9400024414070458</c:v>
                </c:pt>
                <c:pt idx="8242">
                  <c:v>9.9700012207040345</c:v>
                </c:pt>
                <c:pt idx="8243">
                  <c:v>9.8500061035160229</c:v>
                </c:pt>
                <c:pt idx="8244">
                  <c:v>9.9700012207040345</c:v>
                </c:pt>
                <c:pt idx="8245">
                  <c:v>10.059997558594034</c:v>
                </c:pt>
                <c:pt idx="8246">
                  <c:v>10.220001220704034</c:v>
                </c:pt>
                <c:pt idx="8247">
                  <c:v>10.16000366211</c:v>
                </c:pt>
                <c:pt idx="8248">
                  <c:v>9.8200073242190342</c:v>
                </c:pt>
                <c:pt idx="8249">
                  <c:v>9.8599853515630116</c:v>
                </c:pt>
                <c:pt idx="8250">
                  <c:v>10.239990234375</c:v>
                </c:pt>
                <c:pt idx="8251">
                  <c:v>10.049987792969034</c:v>
                </c:pt>
                <c:pt idx="8252">
                  <c:v>9.8999938964850003</c:v>
                </c:pt>
                <c:pt idx="8253">
                  <c:v>10.130004882813012</c:v>
                </c:pt>
                <c:pt idx="8254">
                  <c:v>10.130004882813012</c:v>
                </c:pt>
                <c:pt idx="8255">
                  <c:v>10.13998413086</c:v>
                </c:pt>
                <c:pt idx="8256">
                  <c:v>10.16000366211</c:v>
                </c:pt>
                <c:pt idx="8257">
                  <c:v>9.8299865722660229</c:v>
                </c:pt>
                <c:pt idx="8258">
                  <c:v>9.9700012207040345</c:v>
                </c:pt>
                <c:pt idx="8259">
                  <c:v>10.019989013672046</c:v>
                </c:pt>
                <c:pt idx="8260">
                  <c:v>10.089996337891023</c:v>
                </c:pt>
                <c:pt idx="8261">
                  <c:v>10.190002441407046</c:v>
                </c:pt>
                <c:pt idx="8262">
                  <c:v>10.070007324219034</c:v>
                </c:pt>
                <c:pt idx="8263">
                  <c:v>10.019989013672046</c:v>
                </c:pt>
                <c:pt idx="8264">
                  <c:v>10.089996337891023</c:v>
                </c:pt>
                <c:pt idx="8265">
                  <c:v>10.029998779297046</c:v>
                </c:pt>
                <c:pt idx="8266">
                  <c:v>10.049987792969034</c:v>
                </c:pt>
                <c:pt idx="8267">
                  <c:v>10.029998779297046</c:v>
                </c:pt>
                <c:pt idx="8268">
                  <c:v>9.9100036621100003</c:v>
                </c:pt>
                <c:pt idx="8269">
                  <c:v>10.220001220704034</c:v>
                </c:pt>
                <c:pt idx="8270">
                  <c:v>10.040008544922046</c:v>
                </c:pt>
                <c:pt idx="8271">
                  <c:v>9.8399963378910229</c:v>
                </c:pt>
                <c:pt idx="8272">
                  <c:v>9.7099914550790345</c:v>
                </c:pt>
                <c:pt idx="8273">
                  <c:v>9.75</c:v>
                </c:pt>
                <c:pt idx="8274">
                  <c:v>10.109985351563012</c:v>
                </c:pt>
                <c:pt idx="8275">
                  <c:v>10</c:v>
                </c:pt>
                <c:pt idx="8276">
                  <c:v>9.8500061035160229</c:v>
                </c:pt>
                <c:pt idx="8277">
                  <c:v>9.6600036621100003</c:v>
                </c:pt>
                <c:pt idx="8278">
                  <c:v>9.4499816894540345</c:v>
                </c:pt>
                <c:pt idx="8279">
                  <c:v>9.6099853515630116</c:v>
                </c:pt>
                <c:pt idx="8280">
                  <c:v>9.8699951171880116</c:v>
                </c:pt>
                <c:pt idx="8281">
                  <c:v>9.8899841308600003</c:v>
                </c:pt>
                <c:pt idx="8282">
                  <c:v>9.8399963378910229</c:v>
                </c:pt>
                <c:pt idx="8283">
                  <c:v>10</c:v>
                </c:pt>
                <c:pt idx="8284">
                  <c:v>10.079986572266023</c:v>
                </c:pt>
                <c:pt idx="8285">
                  <c:v>9.7799987792970455</c:v>
                </c:pt>
                <c:pt idx="8286">
                  <c:v>9.6999816894540345</c:v>
                </c:pt>
                <c:pt idx="8287">
                  <c:v>9.6900024414070458</c:v>
                </c:pt>
                <c:pt idx="8288">
                  <c:v>9.8200073242190342</c:v>
                </c:pt>
                <c:pt idx="8289">
                  <c:v>9.8099975585940342</c:v>
                </c:pt>
                <c:pt idx="8290">
                  <c:v>9.739990234375</c:v>
                </c:pt>
                <c:pt idx="8291">
                  <c:v>9.8200073242190342</c:v>
                </c:pt>
                <c:pt idx="8292">
                  <c:v>9.9499816894540345</c:v>
                </c:pt>
                <c:pt idx="8293">
                  <c:v>9.739990234375</c:v>
                </c:pt>
                <c:pt idx="8294">
                  <c:v>9.5299987792970455</c:v>
                </c:pt>
                <c:pt idx="8295">
                  <c:v>9.510009765625</c:v>
                </c:pt>
                <c:pt idx="8296">
                  <c:v>9.4800109863290345</c:v>
                </c:pt>
                <c:pt idx="8297">
                  <c:v>9.5899963378910229</c:v>
                </c:pt>
                <c:pt idx="8298">
                  <c:v>9.6099853515630116</c:v>
                </c:pt>
                <c:pt idx="8299">
                  <c:v>9.6699829101570458</c:v>
                </c:pt>
                <c:pt idx="8300">
                  <c:v>9.6900024414070458</c:v>
                </c:pt>
                <c:pt idx="8301">
                  <c:v>9.6900024414070458</c:v>
                </c:pt>
                <c:pt idx="8302">
                  <c:v>9.739990234375</c:v>
                </c:pt>
                <c:pt idx="8303">
                  <c:v>9.5199890136720455</c:v>
                </c:pt>
                <c:pt idx="8304">
                  <c:v>9.4599914550790345</c:v>
                </c:pt>
                <c:pt idx="8305">
                  <c:v>9.4499816894540345</c:v>
                </c:pt>
                <c:pt idx="8306">
                  <c:v>9.5499877929690342</c:v>
                </c:pt>
                <c:pt idx="8307">
                  <c:v>9.6300048828130116</c:v>
                </c:pt>
                <c:pt idx="8308">
                  <c:v>9.7099914550790345</c:v>
                </c:pt>
                <c:pt idx="8309">
                  <c:v>9.6499938964850003</c:v>
                </c:pt>
                <c:pt idx="8310">
                  <c:v>9.760009765625</c:v>
                </c:pt>
                <c:pt idx="8311">
                  <c:v>9.8399963378910229</c:v>
                </c:pt>
                <c:pt idx="8312">
                  <c:v>9.7900085449220455</c:v>
                </c:pt>
                <c:pt idx="8313">
                  <c:v>9.5899963378910229</c:v>
                </c:pt>
                <c:pt idx="8314">
                  <c:v>9.3999938964850003</c:v>
                </c:pt>
                <c:pt idx="8315">
                  <c:v>9.510009765625</c:v>
                </c:pt>
                <c:pt idx="8316">
                  <c:v>9.489990234375</c:v>
                </c:pt>
                <c:pt idx="8317">
                  <c:v>9.6499938964850003</c:v>
                </c:pt>
                <c:pt idx="8318">
                  <c:v>9.4599914550790345</c:v>
                </c:pt>
                <c:pt idx="8319">
                  <c:v>9.2699890136720455</c:v>
                </c:pt>
                <c:pt idx="8320">
                  <c:v>9.3500061035160229</c:v>
                </c:pt>
                <c:pt idx="8321">
                  <c:v>9.3999938964850003</c:v>
                </c:pt>
                <c:pt idx="8322">
                  <c:v>9.4700012207040345</c:v>
                </c:pt>
                <c:pt idx="8323">
                  <c:v>9.4400024414070458</c:v>
                </c:pt>
                <c:pt idx="8324">
                  <c:v>9.2999877929690342</c:v>
                </c:pt>
                <c:pt idx="8325">
                  <c:v>9.4199829101570458</c:v>
                </c:pt>
                <c:pt idx="8326">
                  <c:v>9.4299926757820458</c:v>
                </c:pt>
                <c:pt idx="8327">
                  <c:v>9.5199890136720455</c:v>
                </c:pt>
                <c:pt idx="8328">
                  <c:v>9.510009765625</c:v>
                </c:pt>
                <c:pt idx="8329">
                  <c:v>9.7200012207040345</c:v>
                </c:pt>
                <c:pt idx="8330">
                  <c:v>9.6600036621100003</c:v>
                </c:pt>
                <c:pt idx="8331">
                  <c:v>9.4199829101570458</c:v>
                </c:pt>
                <c:pt idx="8332">
                  <c:v>9.6799926757820458</c:v>
                </c:pt>
                <c:pt idx="8333">
                  <c:v>9.3399963378910229</c:v>
                </c:pt>
                <c:pt idx="8334">
                  <c:v>9.4800109863290345</c:v>
                </c:pt>
                <c:pt idx="8335">
                  <c:v>9.4700012207040345</c:v>
                </c:pt>
                <c:pt idx="8336">
                  <c:v>9.6799926757820458</c:v>
                </c:pt>
                <c:pt idx="8337">
                  <c:v>9.2900085449220455</c:v>
                </c:pt>
                <c:pt idx="8338">
                  <c:v>9.1900024414070458</c:v>
                </c:pt>
                <c:pt idx="8339">
                  <c:v>9.5799865722660229</c:v>
                </c:pt>
                <c:pt idx="8340">
                  <c:v>9.3099975585940342</c:v>
                </c:pt>
                <c:pt idx="8341">
                  <c:v>9.6099853515630116</c:v>
                </c:pt>
                <c:pt idx="8342">
                  <c:v>9.7699890136720455</c:v>
                </c:pt>
                <c:pt idx="8343">
                  <c:v>9.6799926757820458</c:v>
                </c:pt>
                <c:pt idx="8344">
                  <c:v>9.7300109863290345</c:v>
                </c:pt>
                <c:pt idx="8345">
                  <c:v>9.3500061035160229</c:v>
                </c:pt>
                <c:pt idx="8346">
                  <c:v>9.2099914550790345</c:v>
                </c:pt>
                <c:pt idx="8347">
                  <c:v>9.2300109863290345</c:v>
                </c:pt>
                <c:pt idx="8348">
                  <c:v>9.1600036621100003</c:v>
                </c:pt>
                <c:pt idx="8349">
                  <c:v>9.2699890136720455</c:v>
                </c:pt>
                <c:pt idx="8350">
                  <c:v>9.2099914550790345</c:v>
                </c:pt>
                <c:pt idx="8351">
                  <c:v>9.3399963378910229</c:v>
                </c:pt>
                <c:pt idx="8352">
                  <c:v>9.2099914550790345</c:v>
                </c:pt>
                <c:pt idx="8353">
                  <c:v>9.3699951171880116</c:v>
                </c:pt>
                <c:pt idx="8354">
                  <c:v>9.3099975585940342</c:v>
                </c:pt>
                <c:pt idx="8355">
                  <c:v>9.1399841308600003</c:v>
                </c:pt>
                <c:pt idx="8356">
                  <c:v>9.3699951171880116</c:v>
                </c:pt>
                <c:pt idx="8357">
                  <c:v>9.3200073242190342</c:v>
                </c:pt>
                <c:pt idx="8358">
                  <c:v>9.2900085449220455</c:v>
                </c:pt>
                <c:pt idx="8359">
                  <c:v>9.3200073242190342</c:v>
                </c:pt>
                <c:pt idx="8360">
                  <c:v>9.3099975585940342</c:v>
                </c:pt>
                <c:pt idx="8361">
                  <c:v>9.510009765625</c:v>
                </c:pt>
                <c:pt idx="8362">
                  <c:v>9.6699829101570458</c:v>
                </c:pt>
                <c:pt idx="8363">
                  <c:v>9.2200012207040345</c:v>
                </c:pt>
                <c:pt idx="8364">
                  <c:v>9.2099914550790345</c:v>
                </c:pt>
                <c:pt idx="8365">
                  <c:v>9.0700073242190342</c:v>
                </c:pt>
                <c:pt idx="8366">
                  <c:v>9.0499877929690342</c:v>
                </c:pt>
                <c:pt idx="8367">
                  <c:v>9.0599975585940342</c:v>
                </c:pt>
                <c:pt idx="8368">
                  <c:v>9.0299987792970455</c:v>
                </c:pt>
                <c:pt idx="8369">
                  <c:v>9</c:v>
                </c:pt>
                <c:pt idx="8370">
                  <c:v>8.8899841308600003</c:v>
                </c:pt>
                <c:pt idx="8371">
                  <c:v>8.9800109863290345</c:v>
                </c:pt>
                <c:pt idx="8372">
                  <c:v>9.1999816894540345</c:v>
                </c:pt>
                <c:pt idx="8373">
                  <c:v>9.4199829101570458</c:v>
                </c:pt>
                <c:pt idx="8374">
                  <c:v>9.6799926757820458</c:v>
                </c:pt>
                <c:pt idx="8375">
                  <c:v>9.4299926757820458</c:v>
                </c:pt>
                <c:pt idx="8376">
                  <c:v>9.0799865722660229</c:v>
                </c:pt>
                <c:pt idx="8377">
                  <c:v>9.2699890136720455</c:v>
                </c:pt>
                <c:pt idx="8378">
                  <c:v>9.3599853515630116</c:v>
                </c:pt>
                <c:pt idx="8379">
                  <c:v>9.5</c:v>
                </c:pt>
                <c:pt idx="8380">
                  <c:v>9.5799865722660229</c:v>
                </c:pt>
                <c:pt idx="8381">
                  <c:v>9.3099975585940342</c:v>
                </c:pt>
                <c:pt idx="8382">
                  <c:v>9.2200012207040345</c:v>
                </c:pt>
                <c:pt idx="8383">
                  <c:v>9.4499816894540345</c:v>
                </c:pt>
                <c:pt idx="8384">
                  <c:v>9.1900024414070458</c:v>
                </c:pt>
                <c:pt idx="8385">
                  <c:v>8.8399963378910229</c:v>
                </c:pt>
                <c:pt idx="8386">
                  <c:v>8.6999816894540345</c:v>
                </c:pt>
                <c:pt idx="8387">
                  <c:v>8.9400024414070458</c:v>
                </c:pt>
                <c:pt idx="8388">
                  <c:v>8.9499816894540345</c:v>
                </c:pt>
                <c:pt idx="8389">
                  <c:v>9.1900024414070458</c:v>
                </c:pt>
                <c:pt idx="8390">
                  <c:v>8.8200073242190342</c:v>
                </c:pt>
                <c:pt idx="8391">
                  <c:v>8.510009765625</c:v>
                </c:pt>
                <c:pt idx="8392">
                  <c:v>8.3800048828130116</c:v>
                </c:pt>
                <c:pt idx="8393">
                  <c:v>8.6300048828130116</c:v>
                </c:pt>
                <c:pt idx="8394">
                  <c:v>8.8299865722660229</c:v>
                </c:pt>
                <c:pt idx="8395">
                  <c:v>8.9400024414070458</c:v>
                </c:pt>
                <c:pt idx="8396">
                  <c:v>9.0799865722660229</c:v>
                </c:pt>
                <c:pt idx="8397">
                  <c:v>8.9199829101570458</c:v>
                </c:pt>
                <c:pt idx="8398">
                  <c:v>8.8200073242190342</c:v>
                </c:pt>
                <c:pt idx="8399">
                  <c:v>8.7799987792970455</c:v>
                </c:pt>
                <c:pt idx="8400">
                  <c:v>8.8299865722660229</c:v>
                </c:pt>
                <c:pt idx="8401">
                  <c:v>8.7200012207040345</c:v>
                </c:pt>
                <c:pt idx="8402">
                  <c:v>8.7799987792970455</c:v>
                </c:pt>
                <c:pt idx="8403">
                  <c:v>8.8800048828130116</c:v>
                </c:pt>
                <c:pt idx="8404">
                  <c:v>8.9299926757820458</c:v>
                </c:pt>
                <c:pt idx="8405">
                  <c:v>9.1999816894540345</c:v>
                </c:pt>
                <c:pt idx="8406">
                  <c:v>9.239990234375</c:v>
                </c:pt>
                <c:pt idx="8407">
                  <c:v>9.5299987792970455</c:v>
                </c:pt>
                <c:pt idx="8408">
                  <c:v>9.3500061035160229</c:v>
                </c:pt>
                <c:pt idx="8409">
                  <c:v>8.8899841308600003</c:v>
                </c:pt>
                <c:pt idx="8410">
                  <c:v>8.8500061035160229</c:v>
                </c:pt>
                <c:pt idx="8411">
                  <c:v>8.9499816894540345</c:v>
                </c:pt>
                <c:pt idx="8412">
                  <c:v>9.0899963378910229</c:v>
                </c:pt>
                <c:pt idx="8413">
                  <c:v>9.3399963378910229</c:v>
                </c:pt>
                <c:pt idx="8414">
                  <c:v>9.010009765625</c:v>
                </c:pt>
                <c:pt idx="8415">
                  <c:v>8.6699829101570458</c:v>
                </c:pt>
                <c:pt idx="8416">
                  <c:v>8.75</c:v>
                </c:pt>
                <c:pt idx="8417">
                  <c:v>8.4599914550790345</c:v>
                </c:pt>
                <c:pt idx="8418">
                  <c:v>9.0400085449220455</c:v>
                </c:pt>
                <c:pt idx="8419">
                  <c:v>8.8999938964850003</c:v>
                </c:pt>
                <c:pt idx="8420">
                  <c:v>8.5199890136720455</c:v>
                </c:pt>
                <c:pt idx="8421">
                  <c:v>8.5799865722660229</c:v>
                </c:pt>
                <c:pt idx="8422">
                  <c:v>8.6900024414070458</c:v>
                </c:pt>
                <c:pt idx="8423">
                  <c:v>8.9800109863290345</c:v>
                </c:pt>
                <c:pt idx="8424">
                  <c:v>8.8200073242190342</c:v>
                </c:pt>
                <c:pt idx="8425">
                  <c:v>8.8299865722660229</c:v>
                </c:pt>
                <c:pt idx="8426">
                  <c:v>8.7900085449220455</c:v>
                </c:pt>
                <c:pt idx="8427">
                  <c:v>8.4800109863290345</c:v>
                </c:pt>
                <c:pt idx="8428">
                  <c:v>8.2799987792970455</c:v>
                </c:pt>
                <c:pt idx="8429">
                  <c:v>8.6699829101570458</c:v>
                </c:pt>
                <c:pt idx="8430">
                  <c:v>8.5299987792970455</c:v>
                </c:pt>
                <c:pt idx="8431">
                  <c:v>8.6499938964850003</c:v>
                </c:pt>
                <c:pt idx="8432">
                  <c:v>8.760009765625</c:v>
                </c:pt>
                <c:pt idx="8433">
                  <c:v>8.8399963378910229</c:v>
                </c:pt>
                <c:pt idx="8434">
                  <c:v>8.739990234375</c:v>
                </c:pt>
                <c:pt idx="8435">
                  <c:v>8.6000061035160229</c:v>
                </c:pt>
                <c:pt idx="8436">
                  <c:v>8.760009765625</c:v>
                </c:pt>
                <c:pt idx="8437">
                  <c:v>8</c:v>
                </c:pt>
                <c:pt idx="8438">
                  <c:v>8.489990234375</c:v>
                </c:pt>
                <c:pt idx="8439">
                  <c:v>8.3599853515630116</c:v>
                </c:pt>
                <c:pt idx="8440">
                  <c:v>8.6600036621100003</c:v>
                </c:pt>
                <c:pt idx="8441">
                  <c:v>8.6600036621100003</c:v>
                </c:pt>
                <c:pt idx="8442">
                  <c:v>8.0599975585940342</c:v>
                </c:pt>
                <c:pt idx="8443">
                  <c:v>8.1999816894540345</c:v>
                </c:pt>
                <c:pt idx="8444">
                  <c:v>8.4700012207040345</c:v>
                </c:pt>
                <c:pt idx="8445">
                  <c:v>8.1999816894540345</c:v>
                </c:pt>
                <c:pt idx="8446">
                  <c:v>8.3899841308600003</c:v>
                </c:pt>
                <c:pt idx="8447">
                  <c:v>8.2200012207040345</c:v>
                </c:pt>
                <c:pt idx="8448">
                  <c:v>8.4199829101570458</c:v>
                </c:pt>
                <c:pt idx="8449">
                  <c:v>8.8099975585940342</c:v>
                </c:pt>
                <c:pt idx="8450">
                  <c:v>8.9199829101570458</c:v>
                </c:pt>
                <c:pt idx="8451">
                  <c:v>8.5199890136720455</c:v>
                </c:pt>
                <c:pt idx="8452">
                  <c:v>8.4599914550790345</c:v>
                </c:pt>
                <c:pt idx="8453">
                  <c:v>8.4400024414070458</c:v>
                </c:pt>
                <c:pt idx="8454">
                  <c:v>8.6199951171880116</c:v>
                </c:pt>
                <c:pt idx="8455">
                  <c:v>8.7699890136720455</c:v>
                </c:pt>
                <c:pt idx="8456">
                  <c:v>8.7200012207040345</c:v>
                </c:pt>
                <c:pt idx="8457">
                  <c:v>8.5199890136720455</c:v>
                </c:pt>
                <c:pt idx="8458">
                  <c:v>8.7799987792970455</c:v>
                </c:pt>
                <c:pt idx="8459">
                  <c:v>8.8500061035160229</c:v>
                </c:pt>
                <c:pt idx="8460">
                  <c:v>8.9199829101570458</c:v>
                </c:pt>
                <c:pt idx="8461">
                  <c:v>8.7300109863290345</c:v>
                </c:pt>
                <c:pt idx="8462">
                  <c:v>8.5199890136720455</c:v>
                </c:pt>
                <c:pt idx="8463">
                  <c:v>8.4800109863290345</c:v>
                </c:pt>
                <c:pt idx="8464">
                  <c:v>8.2699890136720455</c:v>
                </c:pt>
                <c:pt idx="8465">
                  <c:v>8.1799926757820458</c:v>
                </c:pt>
                <c:pt idx="8466">
                  <c:v>8.3200073242190342</c:v>
                </c:pt>
                <c:pt idx="8467">
                  <c:v>8.6099853515630116</c:v>
                </c:pt>
                <c:pt idx="8468">
                  <c:v>8.1900024414070458</c:v>
                </c:pt>
                <c:pt idx="8469">
                  <c:v>8.4100036621100003</c:v>
                </c:pt>
                <c:pt idx="8470">
                  <c:v>8.5199890136720455</c:v>
                </c:pt>
                <c:pt idx="8471">
                  <c:v>8.6999816894540345</c:v>
                </c:pt>
                <c:pt idx="8472">
                  <c:v>9.3200073242190342</c:v>
                </c:pt>
                <c:pt idx="8473">
                  <c:v>8.5400085449220455</c:v>
                </c:pt>
                <c:pt idx="8474">
                  <c:v>8.5700073242190342</c:v>
                </c:pt>
                <c:pt idx="8475">
                  <c:v>8.510009765625</c:v>
                </c:pt>
                <c:pt idx="8476">
                  <c:v>8.7999877929690342</c:v>
                </c:pt>
                <c:pt idx="8477">
                  <c:v>8.6199951171880116</c:v>
                </c:pt>
                <c:pt idx="8478">
                  <c:v>8.3500061035160229</c:v>
                </c:pt>
                <c:pt idx="8479">
                  <c:v>8.2099914550790345</c:v>
                </c:pt>
                <c:pt idx="8480">
                  <c:v>8.1199951171880116</c:v>
                </c:pt>
                <c:pt idx="8481">
                  <c:v>8.3099975585940342</c:v>
                </c:pt>
                <c:pt idx="8482">
                  <c:v>8.4100036621100003</c:v>
                </c:pt>
                <c:pt idx="8483">
                  <c:v>8.2099914550790345</c:v>
                </c:pt>
                <c:pt idx="8484">
                  <c:v>7.7799987792970455</c:v>
                </c:pt>
                <c:pt idx="8485">
                  <c:v>8.1099853515630116</c:v>
                </c:pt>
                <c:pt idx="8486">
                  <c:v>8.010009765625</c:v>
                </c:pt>
                <c:pt idx="8487">
                  <c:v>7.9199829101570458</c:v>
                </c:pt>
                <c:pt idx="8488">
                  <c:v>7.989990234375</c:v>
                </c:pt>
                <c:pt idx="8489">
                  <c:v>8.1600036621100003</c:v>
                </c:pt>
                <c:pt idx="8490">
                  <c:v>8.2900085449220455</c:v>
                </c:pt>
                <c:pt idx="8491">
                  <c:v>8.0299987792970455</c:v>
                </c:pt>
                <c:pt idx="8492">
                  <c:v>8.1199951171880116</c:v>
                </c:pt>
                <c:pt idx="8493">
                  <c:v>8.3500061035160229</c:v>
                </c:pt>
                <c:pt idx="8494">
                  <c:v>8.2900085449220455</c:v>
                </c:pt>
                <c:pt idx="8495">
                  <c:v>8.1099853515630116</c:v>
                </c:pt>
                <c:pt idx="8496">
                  <c:v>7.7099914550790345</c:v>
                </c:pt>
                <c:pt idx="8497">
                  <c:v>7.7099914550790345</c:v>
                </c:pt>
                <c:pt idx="8498">
                  <c:v>7.6999816894540345</c:v>
                </c:pt>
                <c:pt idx="8499">
                  <c:v>8.0199890136720455</c:v>
                </c:pt>
                <c:pt idx="8500">
                  <c:v>7.9299926757820458</c:v>
                </c:pt>
                <c:pt idx="8501">
                  <c:v>8.0799865722660229</c:v>
                </c:pt>
                <c:pt idx="8502">
                  <c:v>7.8800048828130116</c:v>
                </c:pt>
                <c:pt idx="8503">
                  <c:v>7.9299926757820458</c:v>
                </c:pt>
                <c:pt idx="8504">
                  <c:v>8.3200073242190342</c:v>
                </c:pt>
                <c:pt idx="8505">
                  <c:v>8.5599975585940342</c:v>
                </c:pt>
                <c:pt idx="8506">
                  <c:v>8.5799865722660229</c:v>
                </c:pt>
                <c:pt idx="8507">
                  <c:v>8.5199890136720455</c:v>
                </c:pt>
                <c:pt idx="8508">
                  <c:v>8.5599975585940342</c:v>
                </c:pt>
                <c:pt idx="8509">
                  <c:v>8.6600036621100003</c:v>
                </c:pt>
                <c:pt idx="8510">
                  <c:v>8.2999877929690342</c:v>
                </c:pt>
                <c:pt idx="8511">
                  <c:v>8.5</c:v>
                </c:pt>
                <c:pt idx="8512">
                  <c:v>8.1999816894540345</c:v>
                </c:pt>
                <c:pt idx="8513">
                  <c:v>8.1000061035160229</c:v>
                </c:pt>
                <c:pt idx="8514">
                  <c:v>7.760009765625</c:v>
                </c:pt>
                <c:pt idx="8515">
                  <c:v>7.8599853515630116</c:v>
                </c:pt>
                <c:pt idx="8516">
                  <c:v>8.2999877929690342</c:v>
                </c:pt>
                <c:pt idx="8517">
                  <c:v>8.8599853515630116</c:v>
                </c:pt>
                <c:pt idx="8518">
                  <c:v>8.239990234375</c:v>
                </c:pt>
                <c:pt idx="8519">
                  <c:v>8</c:v>
                </c:pt>
                <c:pt idx="8520">
                  <c:v>7.6699829101570458</c:v>
                </c:pt>
                <c:pt idx="8521">
                  <c:v>7.6499938964850003</c:v>
                </c:pt>
                <c:pt idx="8522">
                  <c:v>7.5700073242190342</c:v>
                </c:pt>
                <c:pt idx="8523">
                  <c:v>7.75</c:v>
                </c:pt>
                <c:pt idx="8524">
                  <c:v>8</c:v>
                </c:pt>
                <c:pt idx="8525">
                  <c:v>7.9499816894540345</c:v>
                </c:pt>
                <c:pt idx="8526">
                  <c:v>7.9400024414070458</c:v>
                </c:pt>
                <c:pt idx="8527">
                  <c:v>8.0899963378910229</c:v>
                </c:pt>
                <c:pt idx="8528">
                  <c:v>8.1199951171880116</c:v>
                </c:pt>
                <c:pt idx="8529">
                  <c:v>8.0799865722660229</c:v>
                </c:pt>
                <c:pt idx="8530">
                  <c:v>8.0199890136720455</c:v>
                </c:pt>
                <c:pt idx="8531">
                  <c:v>7.8599853515630116</c:v>
                </c:pt>
                <c:pt idx="8532">
                  <c:v>7.7699890136720455</c:v>
                </c:pt>
                <c:pt idx="8533">
                  <c:v>7.8399963378910229</c:v>
                </c:pt>
                <c:pt idx="8534">
                  <c:v>7.9400024414070458</c:v>
                </c:pt>
                <c:pt idx="8535">
                  <c:v>7.8899841308600003</c:v>
                </c:pt>
                <c:pt idx="8536">
                  <c:v>7.5400085449220455</c:v>
                </c:pt>
                <c:pt idx="8537">
                  <c:v>7.7300109863290345</c:v>
                </c:pt>
                <c:pt idx="8538">
                  <c:v>8.0899963378910229</c:v>
                </c:pt>
                <c:pt idx="8539">
                  <c:v>8.1000061035160229</c:v>
                </c:pt>
                <c:pt idx="8540">
                  <c:v>7.8500061035160229</c:v>
                </c:pt>
                <c:pt idx="8541">
                  <c:v>8.1300048828130116</c:v>
                </c:pt>
                <c:pt idx="8542">
                  <c:v>7.8200073242190342</c:v>
                </c:pt>
                <c:pt idx="8543">
                  <c:v>7.2200012207040345</c:v>
                </c:pt>
                <c:pt idx="8544">
                  <c:v>7.2699890136720455</c:v>
                </c:pt>
                <c:pt idx="8545">
                  <c:v>7.5599975585940342</c:v>
                </c:pt>
                <c:pt idx="8546">
                  <c:v>7.5799865722660229</c:v>
                </c:pt>
                <c:pt idx="8547">
                  <c:v>7.6300048828130116</c:v>
                </c:pt>
                <c:pt idx="8548">
                  <c:v>7.7900085449220455</c:v>
                </c:pt>
                <c:pt idx="8549">
                  <c:v>7.4800109863290345</c:v>
                </c:pt>
                <c:pt idx="8550">
                  <c:v>7.5299987792970455</c:v>
                </c:pt>
                <c:pt idx="8551">
                  <c:v>7.9199829101570458</c:v>
                </c:pt>
                <c:pt idx="8552">
                  <c:v>7.7999877929690342</c:v>
                </c:pt>
                <c:pt idx="8553">
                  <c:v>7.5299987792970455</c:v>
                </c:pt>
                <c:pt idx="8554">
                  <c:v>7.5700073242190342</c:v>
                </c:pt>
                <c:pt idx="8555">
                  <c:v>7.7799987792970455</c:v>
                </c:pt>
                <c:pt idx="8556">
                  <c:v>8.4599914550790345</c:v>
                </c:pt>
                <c:pt idx="8557">
                  <c:v>8.1999816894540345</c:v>
                </c:pt>
                <c:pt idx="8558">
                  <c:v>7.7699890136720455</c:v>
                </c:pt>
                <c:pt idx="8559">
                  <c:v>7.6199951171880116</c:v>
                </c:pt>
                <c:pt idx="8560">
                  <c:v>7.6499938964850003</c:v>
                </c:pt>
                <c:pt idx="8561">
                  <c:v>7.7699890136720455</c:v>
                </c:pt>
                <c:pt idx="8562">
                  <c:v>7.9400024414070458</c:v>
                </c:pt>
                <c:pt idx="8563">
                  <c:v>7.8899841308600003</c:v>
                </c:pt>
                <c:pt idx="8564">
                  <c:v>7.7200012207040345</c:v>
                </c:pt>
                <c:pt idx="8565">
                  <c:v>7.6199951171880116</c:v>
                </c:pt>
                <c:pt idx="8566">
                  <c:v>7.9199829101570458</c:v>
                </c:pt>
                <c:pt idx="8567">
                  <c:v>7.9400024414070458</c:v>
                </c:pt>
                <c:pt idx="8568">
                  <c:v>7.9400024414070458</c:v>
                </c:pt>
                <c:pt idx="8569">
                  <c:v>8.0299987792970455</c:v>
                </c:pt>
                <c:pt idx="8570">
                  <c:v>7.8800048828130116</c:v>
                </c:pt>
                <c:pt idx="8571">
                  <c:v>7.9700012207040345</c:v>
                </c:pt>
                <c:pt idx="8572">
                  <c:v>7.8500061035160229</c:v>
                </c:pt>
                <c:pt idx="8573">
                  <c:v>7.9499816894540345</c:v>
                </c:pt>
                <c:pt idx="8574">
                  <c:v>8.1300048828130116</c:v>
                </c:pt>
                <c:pt idx="8575">
                  <c:v>8.3099975585940342</c:v>
                </c:pt>
                <c:pt idx="8576">
                  <c:v>8.3899841308600003</c:v>
                </c:pt>
                <c:pt idx="8577">
                  <c:v>8.2799987792970455</c:v>
                </c:pt>
                <c:pt idx="8578">
                  <c:v>7.9499816894540345</c:v>
                </c:pt>
                <c:pt idx="8579">
                  <c:v>8.0899963378910229</c:v>
                </c:pt>
                <c:pt idx="8580">
                  <c:v>7.9400024414070458</c:v>
                </c:pt>
                <c:pt idx="8581">
                  <c:v>8.1000061035160229</c:v>
                </c:pt>
                <c:pt idx="8582">
                  <c:v>8.0299987792970455</c:v>
                </c:pt>
                <c:pt idx="8583">
                  <c:v>8.1699829101570458</c:v>
                </c:pt>
                <c:pt idx="8584">
                  <c:v>8.010009765625</c:v>
                </c:pt>
                <c:pt idx="8585">
                  <c:v>8.1099853515630116</c:v>
                </c:pt>
                <c:pt idx="8586">
                  <c:v>8.2200012207040345</c:v>
                </c:pt>
                <c:pt idx="8587">
                  <c:v>8.0599975585940342</c:v>
                </c:pt>
                <c:pt idx="8588">
                  <c:v>8.3399963378910229</c:v>
                </c:pt>
                <c:pt idx="8589">
                  <c:v>8.1699829101570458</c:v>
                </c:pt>
                <c:pt idx="8590">
                  <c:v>8.489990234375</c:v>
                </c:pt>
                <c:pt idx="8591">
                  <c:v>8.0799865722660229</c:v>
                </c:pt>
                <c:pt idx="8592">
                  <c:v>8.1399841308600003</c:v>
                </c:pt>
                <c:pt idx="8593">
                  <c:v>8.239990234375</c:v>
                </c:pt>
                <c:pt idx="8594">
                  <c:v>7.9199829101570458</c:v>
                </c:pt>
                <c:pt idx="8595">
                  <c:v>7.8699951171880116</c:v>
                </c:pt>
                <c:pt idx="8596">
                  <c:v>7.8099975585940342</c:v>
                </c:pt>
                <c:pt idx="8597">
                  <c:v>7.8200073242190342</c:v>
                </c:pt>
                <c:pt idx="8598">
                  <c:v>7.9199829101570458</c:v>
                </c:pt>
                <c:pt idx="8599">
                  <c:v>8.1699829101570458</c:v>
                </c:pt>
                <c:pt idx="8600">
                  <c:v>8.3500061035160229</c:v>
                </c:pt>
                <c:pt idx="8601">
                  <c:v>8.1099853515630116</c:v>
                </c:pt>
                <c:pt idx="8602">
                  <c:v>7.8500061035160229</c:v>
                </c:pt>
                <c:pt idx="8603">
                  <c:v>7.8399963378910229</c:v>
                </c:pt>
                <c:pt idx="8604">
                  <c:v>8.1699829101570458</c:v>
                </c:pt>
                <c:pt idx="8605">
                  <c:v>7.9800109863290345</c:v>
                </c:pt>
                <c:pt idx="8606">
                  <c:v>8.1000061035160229</c:v>
                </c:pt>
                <c:pt idx="8607">
                  <c:v>8.0299987792970455</c:v>
                </c:pt>
                <c:pt idx="8608">
                  <c:v>8.0899963378910229</c:v>
                </c:pt>
                <c:pt idx="8609">
                  <c:v>8.010009765625</c:v>
                </c:pt>
                <c:pt idx="8610">
                  <c:v>8.1699829101570458</c:v>
                </c:pt>
                <c:pt idx="8611">
                  <c:v>8.2699890136720455</c:v>
                </c:pt>
                <c:pt idx="8612">
                  <c:v>8.0299987792970455</c:v>
                </c:pt>
                <c:pt idx="8613">
                  <c:v>8.1799926757820458</c:v>
                </c:pt>
                <c:pt idx="8614">
                  <c:v>8.1399841308600003</c:v>
                </c:pt>
                <c:pt idx="8615">
                  <c:v>8.1099853515630116</c:v>
                </c:pt>
                <c:pt idx="8616">
                  <c:v>8.1099853515630116</c:v>
                </c:pt>
                <c:pt idx="8617">
                  <c:v>7.9400024414070458</c:v>
                </c:pt>
                <c:pt idx="8618">
                  <c:v>8.0899963378910229</c:v>
                </c:pt>
                <c:pt idx="8619">
                  <c:v>8.1999816894540345</c:v>
                </c:pt>
                <c:pt idx="8620">
                  <c:v>8.2200012207040345</c:v>
                </c:pt>
                <c:pt idx="8621">
                  <c:v>8.1699829101570458</c:v>
                </c:pt>
                <c:pt idx="8622">
                  <c:v>8.2799987792970455</c:v>
                </c:pt>
                <c:pt idx="8623">
                  <c:v>8.3800048828130116</c:v>
                </c:pt>
                <c:pt idx="8624">
                  <c:v>8.3099975585940342</c:v>
                </c:pt>
                <c:pt idx="8625">
                  <c:v>8.010009765625</c:v>
                </c:pt>
                <c:pt idx="8626">
                  <c:v>7.9199829101570458</c:v>
                </c:pt>
                <c:pt idx="8627">
                  <c:v>7.9499816894540345</c:v>
                </c:pt>
                <c:pt idx="8628">
                  <c:v>8</c:v>
                </c:pt>
                <c:pt idx="8629">
                  <c:v>8.1300048828130116</c:v>
                </c:pt>
                <c:pt idx="8630">
                  <c:v>8.4700012207040345</c:v>
                </c:pt>
                <c:pt idx="8631">
                  <c:v>8.5700073242190342</c:v>
                </c:pt>
                <c:pt idx="8632">
                  <c:v>8.4400024414070458</c:v>
                </c:pt>
                <c:pt idx="8633">
                  <c:v>8.3899841308600003</c:v>
                </c:pt>
                <c:pt idx="8634">
                  <c:v>8.3999938964850003</c:v>
                </c:pt>
                <c:pt idx="8635">
                  <c:v>8.4599914550790345</c:v>
                </c:pt>
                <c:pt idx="8636">
                  <c:v>8.3099975585940342</c:v>
                </c:pt>
                <c:pt idx="8637">
                  <c:v>8.3899841308600003</c:v>
                </c:pt>
                <c:pt idx="8638">
                  <c:v>8.3999938964850003</c:v>
                </c:pt>
                <c:pt idx="8639">
                  <c:v>8.4499816894540345</c:v>
                </c:pt>
                <c:pt idx="8640">
                  <c:v>8.5799865722660229</c:v>
                </c:pt>
                <c:pt idx="8641">
                  <c:v>8.4800109863290345</c:v>
                </c:pt>
                <c:pt idx="8642">
                  <c:v>8.5499877929690342</c:v>
                </c:pt>
                <c:pt idx="8643">
                  <c:v>8.760009765625</c:v>
                </c:pt>
                <c:pt idx="8644">
                  <c:v>8.7300109863290345</c:v>
                </c:pt>
                <c:pt idx="8645">
                  <c:v>8.7300109863290345</c:v>
                </c:pt>
                <c:pt idx="8646">
                  <c:v>8.6799926757820458</c:v>
                </c:pt>
                <c:pt idx="8647">
                  <c:v>8.7900085449220455</c:v>
                </c:pt>
                <c:pt idx="8648">
                  <c:v>8.9100036621100003</c:v>
                </c:pt>
                <c:pt idx="8649">
                  <c:v>8.8899841308600003</c:v>
                </c:pt>
                <c:pt idx="8650">
                  <c:v>8.8699951171880116</c:v>
                </c:pt>
                <c:pt idx="8651">
                  <c:v>8.6499938964850003</c:v>
                </c:pt>
                <c:pt idx="8652">
                  <c:v>8.6099853515630116</c:v>
                </c:pt>
                <c:pt idx="8653">
                  <c:v>8.739990234375</c:v>
                </c:pt>
                <c:pt idx="8654">
                  <c:v>8.8399963378910229</c:v>
                </c:pt>
                <c:pt idx="8655">
                  <c:v>8.6999816894540345</c:v>
                </c:pt>
                <c:pt idx="8656">
                  <c:v>8.6499938964850003</c:v>
                </c:pt>
                <c:pt idx="8657">
                  <c:v>8.8599853515630116</c:v>
                </c:pt>
                <c:pt idx="8658">
                  <c:v>8.9100036621100003</c:v>
                </c:pt>
                <c:pt idx="8659">
                  <c:v>9.0499877929690342</c:v>
                </c:pt>
                <c:pt idx="8660">
                  <c:v>8.8299865722660229</c:v>
                </c:pt>
                <c:pt idx="8661">
                  <c:v>8.8399963378910229</c:v>
                </c:pt>
                <c:pt idx="8662">
                  <c:v>8.8899841308600003</c:v>
                </c:pt>
                <c:pt idx="8663">
                  <c:v>8.8699951171880116</c:v>
                </c:pt>
                <c:pt idx="8664">
                  <c:v>9.1300048828130116</c:v>
                </c:pt>
                <c:pt idx="8665">
                  <c:v>8.8500061035160229</c:v>
                </c:pt>
                <c:pt idx="8666">
                  <c:v>8.739990234375</c:v>
                </c:pt>
                <c:pt idx="8667">
                  <c:v>8.8200073242190342</c:v>
                </c:pt>
                <c:pt idx="8668">
                  <c:v>9</c:v>
                </c:pt>
                <c:pt idx="8669">
                  <c:v>9.1000061035160229</c:v>
                </c:pt>
                <c:pt idx="8670">
                  <c:v>9.0599975585940342</c:v>
                </c:pt>
                <c:pt idx="8671">
                  <c:v>8.9700012207040345</c:v>
                </c:pt>
                <c:pt idx="8672">
                  <c:v>8.7099914550790345</c:v>
                </c:pt>
                <c:pt idx="8673">
                  <c:v>8.9400024414070458</c:v>
                </c:pt>
                <c:pt idx="8674">
                  <c:v>9.0299987792970455</c:v>
                </c:pt>
                <c:pt idx="8675">
                  <c:v>9.0899963378910229</c:v>
                </c:pt>
                <c:pt idx="8676">
                  <c:v>9.260009765625</c:v>
                </c:pt>
                <c:pt idx="8677">
                  <c:v>9.239990234375</c:v>
                </c:pt>
                <c:pt idx="8678">
                  <c:v>9.1499938964850003</c:v>
                </c:pt>
                <c:pt idx="8679">
                  <c:v>9.2099914550790345</c:v>
                </c:pt>
                <c:pt idx="8680">
                  <c:v>9.0199890136720455</c:v>
                </c:pt>
                <c:pt idx="8681">
                  <c:v>9</c:v>
                </c:pt>
                <c:pt idx="8682">
                  <c:v>9.1199951171880116</c:v>
                </c:pt>
                <c:pt idx="8683">
                  <c:v>9.1099853515630116</c:v>
                </c:pt>
                <c:pt idx="8684">
                  <c:v>9.010009765625</c:v>
                </c:pt>
                <c:pt idx="8685">
                  <c:v>9.1999816894540345</c:v>
                </c:pt>
                <c:pt idx="8686">
                  <c:v>8.8999938964850003</c:v>
                </c:pt>
                <c:pt idx="8687">
                  <c:v>9.0899963378910229</c:v>
                </c:pt>
                <c:pt idx="8688">
                  <c:v>9.25</c:v>
                </c:pt>
                <c:pt idx="8689">
                  <c:v>9.2300109863290345</c:v>
                </c:pt>
                <c:pt idx="8690">
                  <c:v>9.1300048828130116</c:v>
                </c:pt>
                <c:pt idx="8691">
                  <c:v>9.3299865722660229</c:v>
                </c:pt>
                <c:pt idx="8692">
                  <c:v>9.1900024414070458</c:v>
                </c:pt>
                <c:pt idx="8693">
                  <c:v>9.3200073242190342</c:v>
                </c:pt>
                <c:pt idx="8694">
                  <c:v>9.3999938964850003</c:v>
                </c:pt>
                <c:pt idx="8695">
                  <c:v>9.260009765625</c:v>
                </c:pt>
                <c:pt idx="8696">
                  <c:v>9.3099975585940342</c:v>
                </c:pt>
                <c:pt idx="8697">
                  <c:v>9.3599853515630116</c:v>
                </c:pt>
                <c:pt idx="8698">
                  <c:v>9.5599975585940342</c:v>
                </c:pt>
                <c:pt idx="8699">
                  <c:v>9.7799987792970455</c:v>
                </c:pt>
                <c:pt idx="8700">
                  <c:v>9.5400085449220455</c:v>
                </c:pt>
                <c:pt idx="8701">
                  <c:v>9.5400085449220455</c:v>
                </c:pt>
                <c:pt idx="8702">
                  <c:v>9.1600036621100003</c:v>
                </c:pt>
                <c:pt idx="8703">
                  <c:v>9.0599975585940342</c:v>
                </c:pt>
                <c:pt idx="8704">
                  <c:v>8.7699890136720455</c:v>
                </c:pt>
                <c:pt idx="8705">
                  <c:v>9.0499877929690342</c:v>
                </c:pt>
                <c:pt idx="8706">
                  <c:v>9.2200012207040345</c:v>
                </c:pt>
                <c:pt idx="8707">
                  <c:v>9.2799987792970455</c:v>
                </c:pt>
                <c:pt idx="8708">
                  <c:v>9.4599914550790345</c:v>
                </c:pt>
                <c:pt idx="8709">
                  <c:v>9.0700073242190342</c:v>
                </c:pt>
                <c:pt idx="8710">
                  <c:v>9.1699829101570458</c:v>
                </c:pt>
                <c:pt idx="8711">
                  <c:v>9.1999816894540345</c:v>
                </c:pt>
                <c:pt idx="8712">
                  <c:v>9.2699890136720455</c:v>
                </c:pt>
                <c:pt idx="8713">
                  <c:v>9.2799987792970455</c:v>
                </c:pt>
                <c:pt idx="8714">
                  <c:v>9.0599975585940342</c:v>
                </c:pt>
                <c:pt idx="8715">
                  <c:v>8.8099975585940342</c:v>
                </c:pt>
                <c:pt idx="8716">
                  <c:v>8.8699951171880116</c:v>
                </c:pt>
                <c:pt idx="8717">
                  <c:v>9.1000061035160229</c:v>
                </c:pt>
                <c:pt idx="8718">
                  <c:v>9.1600036621100003</c:v>
                </c:pt>
                <c:pt idx="8719">
                  <c:v>8.9499816894540345</c:v>
                </c:pt>
                <c:pt idx="8720">
                  <c:v>8.9800109863290345</c:v>
                </c:pt>
                <c:pt idx="8721">
                  <c:v>9.1499938964850003</c:v>
                </c:pt>
                <c:pt idx="8722">
                  <c:v>9.510009765625</c:v>
                </c:pt>
                <c:pt idx="8723">
                  <c:v>9.510009765625</c:v>
                </c:pt>
                <c:pt idx="8724">
                  <c:v>9.1199951171880116</c:v>
                </c:pt>
                <c:pt idx="8725">
                  <c:v>9.1999816894540345</c:v>
                </c:pt>
                <c:pt idx="8726">
                  <c:v>9.0599975585940342</c:v>
                </c:pt>
                <c:pt idx="8727">
                  <c:v>9.2300109863290345</c:v>
                </c:pt>
                <c:pt idx="8728">
                  <c:v>9.6000061035160229</c:v>
                </c:pt>
                <c:pt idx="8729">
                  <c:v>9.2300109863290345</c:v>
                </c:pt>
                <c:pt idx="8730">
                  <c:v>9.4199829101570458</c:v>
                </c:pt>
                <c:pt idx="8731">
                  <c:v>8.989990234375</c:v>
                </c:pt>
                <c:pt idx="8732">
                  <c:v>9.1499938964850003</c:v>
                </c:pt>
                <c:pt idx="8733">
                  <c:v>9.1499938964850003</c:v>
                </c:pt>
                <c:pt idx="8734">
                  <c:v>9.1099853515630116</c:v>
                </c:pt>
                <c:pt idx="8735">
                  <c:v>9.2300109863290345</c:v>
                </c:pt>
                <c:pt idx="8736">
                  <c:v>9.1900024414070458</c:v>
                </c:pt>
                <c:pt idx="8737">
                  <c:v>8.989990234375</c:v>
                </c:pt>
                <c:pt idx="8738">
                  <c:v>9.1399841308600003</c:v>
                </c:pt>
                <c:pt idx="8739">
                  <c:v>9.1799926757820458</c:v>
                </c:pt>
                <c:pt idx="8740">
                  <c:v>9.3200073242190342</c:v>
                </c:pt>
                <c:pt idx="8741">
                  <c:v>9.3399963378910229</c:v>
                </c:pt>
                <c:pt idx="8742">
                  <c:v>9.010009765625</c:v>
                </c:pt>
                <c:pt idx="8743">
                  <c:v>8.6999816894540345</c:v>
                </c:pt>
                <c:pt idx="8744">
                  <c:v>8.989990234375</c:v>
                </c:pt>
                <c:pt idx="8745">
                  <c:v>9.239990234375</c:v>
                </c:pt>
                <c:pt idx="8746">
                  <c:v>9.4499816894540345</c:v>
                </c:pt>
                <c:pt idx="8747">
                  <c:v>9.3299865722660229</c:v>
                </c:pt>
                <c:pt idx="8748">
                  <c:v>9.6399841308600003</c:v>
                </c:pt>
                <c:pt idx="8749">
                  <c:v>9.5400085449220455</c:v>
                </c:pt>
                <c:pt idx="8750">
                  <c:v>9.1199951171880116</c:v>
                </c:pt>
                <c:pt idx="8751">
                  <c:v>8.989990234375</c:v>
                </c:pt>
                <c:pt idx="8752">
                  <c:v>9.1499938964850003</c:v>
                </c:pt>
                <c:pt idx="8753">
                  <c:v>9.0799865722660229</c:v>
                </c:pt>
                <c:pt idx="8754">
                  <c:v>8.8099975585940342</c:v>
                </c:pt>
                <c:pt idx="8755">
                  <c:v>8.2999877929690342</c:v>
                </c:pt>
                <c:pt idx="8756">
                  <c:v>8.6999816894540345</c:v>
                </c:pt>
                <c:pt idx="8757">
                  <c:v>8.5499877929690342</c:v>
                </c:pt>
                <c:pt idx="8758">
                  <c:v>8.8699951171880116</c:v>
                </c:pt>
                <c:pt idx="8759">
                  <c:v>8.5499877929690342</c:v>
                </c:pt>
                <c:pt idx="8760">
                  <c:v>8.6699829101570458</c:v>
                </c:pt>
                <c:pt idx="8761">
                  <c:v>8.9299926757820458</c:v>
                </c:pt>
                <c:pt idx="8762">
                  <c:v>9.1999816894540345</c:v>
                </c:pt>
                <c:pt idx="8763">
                  <c:v>9.4199829101570458</c:v>
                </c:pt>
                <c:pt idx="8764">
                  <c:v>9.3200073242190342</c:v>
                </c:pt>
                <c:pt idx="8765">
                  <c:v>9.3099975585940342</c:v>
                </c:pt>
                <c:pt idx="8766">
                  <c:v>8.9800109863290345</c:v>
                </c:pt>
                <c:pt idx="8767">
                  <c:v>8.9199829101570458</c:v>
                </c:pt>
                <c:pt idx="8768">
                  <c:v>8.739990234375</c:v>
                </c:pt>
                <c:pt idx="8769">
                  <c:v>8.5499877929690342</c:v>
                </c:pt>
                <c:pt idx="8770">
                  <c:v>8.3500061035160229</c:v>
                </c:pt>
                <c:pt idx="8771">
                  <c:v>8.5</c:v>
                </c:pt>
                <c:pt idx="8772">
                  <c:v>8.7200012207040345</c:v>
                </c:pt>
                <c:pt idx="8773">
                  <c:v>9.2999877929690342</c:v>
                </c:pt>
                <c:pt idx="8774">
                  <c:v>8.6000061035160229</c:v>
                </c:pt>
                <c:pt idx="8775">
                  <c:v>8.5499877929690342</c:v>
                </c:pt>
                <c:pt idx="8776">
                  <c:v>8.2799987792970455</c:v>
                </c:pt>
                <c:pt idx="8777">
                  <c:v>8.6399841308600003</c:v>
                </c:pt>
                <c:pt idx="8778">
                  <c:v>8.7799987792970455</c:v>
                </c:pt>
                <c:pt idx="8779">
                  <c:v>9.6300048828130116</c:v>
                </c:pt>
                <c:pt idx="8780">
                  <c:v>9.0700073242190342</c:v>
                </c:pt>
                <c:pt idx="8781">
                  <c:v>8.6999816894540345</c:v>
                </c:pt>
                <c:pt idx="8782">
                  <c:v>8.7799987792970455</c:v>
                </c:pt>
                <c:pt idx="8783">
                  <c:v>8.3800048828130116</c:v>
                </c:pt>
                <c:pt idx="8784">
                  <c:v>8.2300109863290345</c:v>
                </c:pt>
                <c:pt idx="8785">
                  <c:v>8.3699951171880116</c:v>
                </c:pt>
                <c:pt idx="8786">
                  <c:v>8.6000061035160229</c:v>
                </c:pt>
                <c:pt idx="8787">
                  <c:v>8.6999816894540345</c:v>
                </c:pt>
                <c:pt idx="8788">
                  <c:v>8.489990234375</c:v>
                </c:pt>
                <c:pt idx="8789">
                  <c:v>8.4400024414070458</c:v>
                </c:pt>
                <c:pt idx="8790">
                  <c:v>8.5</c:v>
                </c:pt>
                <c:pt idx="8791">
                  <c:v>8.6000061035160229</c:v>
                </c:pt>
                <c:pt idx="8792">
                  <c:v>8.8999938964850003</c:v>
                </c:pt>
                <c:pt idx="8793">
                  <c:v>8.8699951171880116</c:v>
                </c:pt>
                <c:pt idx="8794">
                  <c:v>8.3500061035160229</c:v>
                </c:pt>
                <c:pt idx="8795">
                  <c:v>8.6399841308600003</c:v>
                </c:pt>
                <c:pt idx="8796">
                  <c:v>8.8899841308600003</c:v>
                </c:pt>
                <c:pt idx="8797">
                  <c:v>9</c:v>
                </c:pt>
                <c:pt idx="8798">
                  <c:v>9.3500061035160229</c:v>
                </c:pt>
                <c:pt idx="8799">
                  <c:v>9.4400024414070458</c:v>
                </c:pt>
                <c:pt idx="8800">
                  <c:v>9.1499938964850003</c:v>
                </c:pt>
                <c:pt idx="8801">
                  <c:v>8.8899841308600003</c:v>
                </c:pt>
                <c:pt idx="8802">
                  <c:v>8.9499816894540345</c:v>
                </c:pt>
                <c:pt idx="8803">
                  <c:v>8.3099975585940342</c:v>
                </c:pt>
                <c:pt idx="8804">
                  <c:v>8.3599853515630116</c:v>
                </c:pt>
                <c:pt idx="8805">
                  <c:v>8.7200012207040345</c:v>
                </c:pt>
                <c:pt idx="8806">
                  <c:v>8.8200073242190342</c:v>
                </c:pt>
                <c:pt idx="8807">
                  <c:v>8.8099975585940342</c:v>
                </c:pt>
                <c:pt idx="8808">
                  <c:v>8.739990234375</c:v>
                </c:pt>
                <c:pt idx="8809">
                  <c:v>9.1799926757820458</c:v>
                </c:pt>
                <c:pt idx="8810">
                  <c:v>8.6000061035160229</c:v>
                </c:pt>
                <c:pt idx="8811">
                  <c:v>8.6499938964850003</c:v>
                </c:pt>
                <c:pt idx="8812">
                  <c:v>8.4800109863290345</c:v>
                </c:pt>
                <c:pt idx="8813">
                  <c:v>8.4700012207040345</c:v>
                </c:pt>
                <c:pt idx="8814">
                  <c:v>9.0400085449220455</c:v>
                </c:pt>
                <c:pt idx="8815">
                  <c:v>8.5400085449220455</c:v>
                </c:pt>
                <c:pt idx="8816">
                  <c:v>8.6600036621100003</c:v>
                </c:pt>
                <c:pt idx="8817">
                  <c:v>8.5199890136720455</c:v>
                </c:pt>
                <c:pt idx="8818">
                  <c:v>8.7699890136720455</c:v>
                </c:pt>
                <c:pt idx="8819">
                  <c:v>8.9299926757820458</c:v>
                </c:pt>
                <c:pt idx="8820">
                  <c:v>8.6999816894540345</c:v>
                </c:pt>
                <c:pt idx="8821">
                  <c:v>8.8999938964850003</c:v>
                </c:pt>
                <c:pt idx="8822">
                  <c:v>8.75</c:v>
                </c:pt>
                <c:pt idx="8823">
                  <c:v>8.8599853515630116</c:v>
                </c:pt>
                <c:pt idx="8824">
                  <c:v>8.9499816894540345</c:v>
                </c:pt>
                <c:pt idx="8825">
                  <c:v>8.8200073242190342</c:v>
                </c:pt>
                <c:pt idx="8826">
                  <c:v>8.5599975585940342</c:v>
                </c:pt>
                <c:pt idx="8827">
                  <c:v>8.3999938964850003</c:v>
                </c:pt>
                <c:pt idx="8828">
                  <c:v>8.5199890136720455</c:v>
                </c:pt>
                <c:pt idx="8829">
                  <c:v>8.3699951171880116</c:v>
                </c:pt>
                <c:pt idx="8830">
                  <c:v>8.5499877929690342</c:v>
                </c:pt>
                <c:pt idx="8831">
                  <c:v>8.8999938964850003</c:v>
                </c:pt>
                <c:pt idx="8832">
                  <c:v>8.8200073242190342</c:v>
                </c:pt>
                <c:pt idx="8833">
                  <c:v>8.8200073242190342</c:v>
                </c:pt>
                <c:pt idx="8834">
                  <c:v>8.5299987792970455</c:v>
                </c:pt>
                <c:pt idx="8835">
                  <c:v>8.5499877929690342</c:v>
                </c:pt>
                <c:pt idx="8836">
                  <c:v>8.4800109863290345</c:v>
                </c:pt>
                <c:pt idx="8837">
                  <c:v>8.5199890136720455</c:v>
                </c:pt>
                <c:pt idx="8838">
                  <c:v>8.1699829101570458</c:v>
                </c:pt>
                <c:pt idx="8839">
                  <c:v>8.4700012207040345</c:v>
                </c:pt>
                <c:pt idx="8840">
                  <c:v>8.489990234375</c:v>
                </c:pt>
                <c:pt idx="8841">
                  <c:v>8.6900024414070458</c:v>
                </c:pt>
                <c:pt idx="8842">
                  <c:v>8.6900024414070458</c:v>
                </c:pt>
                <c:pt idx="8843">
                  <c:v>8.6600036621100003</c:v>
                </c:pt>
                <c:pt idx="8844">
                  <c:v>8.989990234375</c:v>
                </c:pt>
                <c:pt idx="8845">
                  <c:v>8.7300109863290345</c:v>
                </c:pt>
                <c:pt idx="8846">
                  <c:v>8.8899841308600003</c:v>
                </c:pt>
                <c:pt idx="8847">
                  <c:v>8.4700012207040345</c:v>
                </c:pt>
                <c:pt idx="8848">
                  <c:v>8.4700012207040345</c:v>
                </c:pt>
                <c:pt idx="8849">
                  <c:v>8.8999938964850003</c:v>
                </c:pt>
                <c:pt idx="8850">
                  <c:v>8.3800048828130116</c:v>
                </c:pt>
                <c:pt idx="8851">
                  <c:v>8.4800109863290345</c:v>
                </c:pt>
                <c:pt idx="8852">
                  <c:v>8.2900085449220455</c:v>
                </c:pt>
                <c:pt idx="8853">
                  <c:v>8.0899963378910229</c:v>
                </c:pt>
                <c:pt idx="8854">
                  <c:v>8.3500061035160229</c:v>
                </c:pt>
                <c:pt idx="8855">
                  <c:v>8.2999877929690342</c:v>
                </c:pt>
                <c:pt idx="8856">
                  <c:v>8.4400024414070458</c:v>
                </c:pt>
                <c:pt idx="8857">
                  <c:v>8.3999938964850003</c:v>
                </c:pt>
                <c:pt idx="8858">
                  <c:v>8.0899963378910229</c:v>
                </c:pt>
                <c:pt idx="8859">
                  <c:v>7.9800109863290345</c:v>
                </c:pt>
                <c:pt idx="8860">
                  <c:v>8.2200012207040345</c:v>
                </c:pt>
                <c:pt idx="8861">
                  <c:v>8.3099975585940342</c:v>
                </c:pt>
                <c:pt idx="8862">
                  <c:v>8.2200012207040345</c:v>
                </c:pt>
                <c:pt idx="8863">
                  <c:v>8.5</c:v>
                </c:pt>
                <c:pt idx="8864">
                  <c:v>8.739990234375</c:v>
                </c:pt>
                <c:pt idx="8865">
                  <c:v>8.75</c:v>
                </c:pt>
                <c:pt idx="8866">
                  <c:v>8.739990234375</c:v>
                </c:pt>
                <c:pt idx="8867">
                  <c:v>8.7900085449220455</c:v>
                </c:pt>
                <c:pt idx="8868">
                  <c:v>8.3999938964850003</c:v>
                </c:pt>
                <c:pt idx="8869">
                  <c:v>7.8800048828130116</c:v>
                </c:pt>
                <c:pt idx="8870">
                  <c:v>7.760009765625</c:v>
                </c:pt>
                <c:pt idx="8871">
                  <c:v>7.9100036621100003</c:v>
                </c:pt>
                <c:pt idx="8872">
                  <c:v>7.6600036621100003</c:v>
                </c:pt>
                <c:pt idx="8873">
                  <c:v>7.8699951171880116</c:v>
                </c:pt>
                <c:pt idx="8874">
                  <c:v>8.0799865722660229</c:v>
                </c:pt>
                <c:pt idx="8875">
                  <c:v>7.8500061035160229</c:v>
                </c:pt>
                <c:pt idx="8876">
                  <c:v>7.9199829101570458</c:v>
                </c:pt>
                <c:pt idx="8877">
                  <c:v>8.1399841308600003</c:v>
                </c:pt>
                <c:pt idx="8878">
                  <c:v>8.5199890136720455</c:v>
                </c:pt>
                <c:pt idx="8879">
                  <c:v>8.5799865722660229</c:v>
                </c:pt>
                <c:pt idx="8880">
                  <c:v>8.4499816894540345</c:v>
                </c:pt>
                <c:pt idx="8881">
                  <c:v>8.2799987792970455</c:v>
                </c:pt>
                <c:pt idx="8882">
                  <c:v>8.5599975585940342</c:v>
                </c:pt>
                <c:pt idx="8883">
                  <c:v>8.0899963378910229</c:v>
                </c:pt>
                <c:pt idx="8884">
                  <c:v>8.3999938964850003</c:v>
                </c:pt>
                <c:pt idx="8885">
                  <c:v>8.5199890136720455</c:v>
                </c:pt>
                <c:pt idx="8886">
                  <c:v>8.6999816894540345</c:v>
                </c:pt>
                <c:pt idx="8887">
                  <c:v>8.6099853515630116</c:v>
                </c:pt>
                <c:pt idx="8888">
                  <c:v>8.4199829101570458</c:v>
                </c:pt>
                <c:pt idx="8889">
                  <c:v>8.3599853515630116</c:v>
                </c:pt>
                <c:pt idx="8890">
                  <c:v>8.1099853515630116</c:v>
                </c:pt>
                <c:pt idx="8891">
                  <c:v>8.1799926757820458</c:v>
                </c:pt>
                <c:pt idx="8892">
                  <c:v>7.9499816894540345</c:v>
                </c:pt>
                <c:pt idx="8893">
                  <c:v>8.0599975585940342</c:v>
                </c:pt>
                <c:pt idx="8894">
                  <c:v>8.2900085449220455</c:v>
                </c:pt>
                <c:pt idx="8895">
                  <c:v>8.3099975585940342</c:v>
                </c:pt>
                <c:pt idx="8896">
                  <c:v>8.3200073242190342</c:v>
                </c:pt>
                <c:pt idx="8897">
                  <c:v>8.4800109863290345</c:v>
                </c:pt>
                <c:pt idx="8898">
                  <c:v>8.4599914550790345</c:v>
                </c:pt>
                <c:pt idx="8899">
                  <c:v>8.2999877929690342</c:v>
                </c:pt>
                <c:pt idx="8900">
                  <c:v>8.1199951171880116</c:v>
                </c:pt>
                <c:pt idx="8901">
                  <c:v>8.0199890136720455</c:v>
                </c:pt>
                <c:pt idx="8902">
                  <c:v>8.2200012207040345</c:v>
                </c:pt>
                <c:pt idx="8903">
                  <c:v>8.0499877929690342</c:v>
                </c:pt>
                <c:pt idx="8904">
                  <c:v>8.1399841308600003</c:v>
                </c:pt>
                <c:pt idx="8905">
                  <c:v>7.9599914550790345</c:v>
                </c:pt>
                <c:pt idx="8906">
                  <c:v>8.1000061035160229</c:v>
                </c:pt>
                <c:pt idx="8907">
                  <c:v>8.2099914550790345</c:v>
                </c:pt>
                <c:pt idx="8908">
                  <c:v>8.25</c:v>
                </c:pt>
                <c:pt idx="8909">
                  <c:v>8.260009765625</c:v>
                </c:pt>
                <c:pt idx="8910">
                  <c:v>7.8800048828130116</c:v>
                </c:pt>
                <c:pt idx="8911">
                  <c:v>7.7200012207040345</c:v>
                </c:pt>
                <c:pt idx="8912">
                  <c:v>8.3500061035160229</c:v>
                </c:pt>
                <c:pt idx="8913">
                  <c:v>8.2300109863290345</c:v>
                </c:pt>
                <c:pt idx="8914">
                  <c:v>8.3200073242190342</c:v>
                </c:pt>
                <c:pt idx="8915">
                  <c:v>8.3699951171880116</c:v>
                </c:pt>
                <c:pt idx="8916">
                  <c:v>8.3500061035160229</c:v>
                </c:pt>
                <c:pt idx="8917">
                  <c:v>8.0400085449220455</c:v>
                </c:pt>
                <c:pt idx="8918">
                  <c:v>7.9499816894540345</c:v>
                </c:pt>
                <c:pt idx="8919">
                  <c:v>8.0799865722660229</c:v>
                </c:pt>
                <c:pt idx="8920">
                  <c:v>8.1999816894540345</c:v>
                </c:pt>
                <c:pt idx="8921">
                  <c:v>8.3500061035160229</c:v>
                </c:pt>
                <c:pt idx="8922">
                  <c:v>8.3399963378910229</c:v>
                </c:pt>
                <c:pt idx="8923">
                  <c:v>8.1999816894540345</c:v>
                </c:pt>
                <c:pt idx="8924">
                  <c:v>8.1999816894540345</c:v>
                </c:pt>
                <c:pt idx="8925">
                  <c:v>8.1799926757820458</c:v>
                </c:pt>
                <c:pt idx="8926">
                  <c:v>8.1699829101570458</c:v>
                </c:pt>
                <c:pt idx="8927">
                  <c:v>7.9599914550790345</c:v>
                </c:pt>
                <c:pt idx="8928">
                  <c:v>7.7999877929690342</c:v>
                </c:pt>
                <c:pt idx="8929">
                  <c:v>7.8599853515630116</c:v>
                </c:pt>
                <c:pt idx="8930">
                  <c:v>7.9800109863290345</c:v>
                </c:pt>
                <c:pt idx="8931">
                  <c:v>8.1799926757820458</c:v>
                </c:pt>
                <c:pt idx="8932">
                  <c:v>8.0700073242190342</c:v>
                </c:pt>
                <c:pt idx="8933">
                  <c:v>8.1399841308600003</c:v>
                </c:pt>
                <c:pt idx="8934">
                  <c:v>8.0899963378910229</c:v>
                </c:pt>
                <c:pt idx="8935">
                  <c:v>8.3200073242190342</c:v>
                </c:pt>
                <c:pt idx="8936">
                  <c:v>8.239990234375</c:v>
                </c:pt>
                <c:pt idx="8937">
                  <c:v>7.6199951171880116</c:v>
                </c:pt>
                <c:pt idx="8938">
                  <c:v>7.8599853515630116</c:v>
                </c:pt>
                <c:pt idx="8939">
                  <c:v>7.5899963378910229</c:v>
                </c:pt>
                <c:pt idx="8940">
                  <c:v>7.6499938964850003</c:v>
                </c:pt>
                <c:pt idx="8941">
                  <c:v>7.8800048828130116</c:v>
                </c:pt>
                <c:pt idx="8942">
                  <c:v>8.1600036621100003</c:v>
                </c:pt>
                <c:pt idx="8943">
                  <c:v>8.1300048828130116</c:v>
                </c:pt>
                <c:pt idx="8944">
                  <c:v>8.010009765625</c:v>
                </c:pt>
                <c:pt idx="8945">
                  <c:v>7.9299926757820458</c:v>
                </c:pt>
                <c:pt idx="8946">
                  <c:v>8.0199890136720455</c:v>
                </c:pt>
                <c:pt idx="8947">
                  <c:v>8.1300048828130116</c:v>
                </c:pt>
                <c:pt idx="8948">
                  <c:v>8</c:v>
                </c:pt>
                <c:pt idx="8949">
                  <c:v>7.7900085449220455</c:v>
                </c:pt>
                <c:pt idx="8950">
                  <c:v>7.7999877929690342</c:v>
                </c:pt>
                <c:pt idx="8951">
                  <c:v>8.1499938964850003</c:v>
                </c:pt>
                <c:pt idx="8952">
                  <c:v>8.25</c:v>
                </c:pt>
                <c:pt idx="8953">
                  <c:v>8.0700073242190342</c:v>
                </c:pt>
                <c:pt idx="8954">
                  <c:v>7.7900085449220455</c:v>
                </c:pt>
                <c:pt idx="8955">
                  <c:v>7.7300109863290345</c:v>
                </c:pt>
                <c:pt idx="8956">
                  <c:v>7.8200073242190342</c:v>
                </c:pt>
                <c:pt idx="8957">
                  <c:v>7.8099975585940342</c:v>
                </c:pt>
                <c:pt idx="8958">
                  <c:v>7.9199829101570458</c:v>
                </c:pt>
                <c:pt idx="8959">
                  <c:v>7.9700012207040345</c:v>
                </c:pt>
                <c:pt idx="8960">
                  <c:v>8.1099853515630116</c:v>
                </c:pt>
                <c:pt idx="8961">
                  <c:v>7.7300109863290345</c:v>
                </c:pt>
                <c:pt idx="8962">
                  <c:v>7.7699890136720455</c:v>
                </c:pt>
                <c:pt idx="8963">
                  <c:v>7.739990234375</c:v>
                </c:pt>
                <c:pt idx="8964">
                  <c:v>7.7300109863290345</c:v>
                </c:pt>
                <c:pt idx="8965">
                  <c:v>7.7900085449220455</c:v>
                </c:pt>
                <c:pt idx="8966">
                  <c:v>7.760009765625</c:v>
                </c:pt>
                <c:pt idx="8967">
                  <c:v>7.6300048828130116</c:v>
                </c:pt>
                <c:pt idx="8968">
                  <c:v>7.7200012207040345</c:v>
                </c:pt>
                <c:pt idx="8969">
                  <c:v>7.9599914550790345</c:v>
                </c:pt>
                <c:pt idx="8970">
                  <c:v>7.8099975585940342</c:v>
                </c:pt>
                <c:pt idx="8971">
                  <c:v>7.760009765625</c:v>
                </c:pt>
                <c:pt idx="8972">
                  <c:v>7.8599853515630116</c:v>
                </c:pt>
                <c:pt idx="8973">
                  <c:v>7.7999877929690342</c:v>
                </c:pt>
                <c:pt idx="8974">
                  <c:v>7.8599853515630116</c:v>
                </c:pt>
                <c:pt idx="8975">
                  <c:v>8</c:v>
                </c:pt>
                <c:pt idx="8976">
                  <c:v>7.8899841308600003</c:v>
                </c:pt>
                <c:pt idx="8977">
                  <c:v>7.8500061035160229</c:v>
                </c:pt>
                <c:pt idx="8978">
                  <c:v>7.7099914550790345</c:v>
                </c:pt>
                <c:pt idx="8979">
                  <c:v>7.7999877929690342</c:v>
                </c:pt>
                <c:pt idx="8980">
                  <c:v>7.9499816894540345</c:v>
                </c:pt>
                <c:pt idx="8981">
                  <c:v>7.9499816894540345</c:v>
                </c:pt>
                <c:pt idx="8982">
                  <c:v>7.7699890136720455</c:v>
                </c:pt>
                <c:pt idx="8983">
                  <c:v>7.8200073242190342</c:v>
                </c:pt>
                <c:pt idx="8984">
                  <c:v>8.0499877929690342</c:v>
                </c:pt>
                <c:pt idx="8985">
                  <c:v>7.9800109863290345</c:v>
                </c:pt>
                <c:pt idx="8986">
                  <c:v>7.739990234375</c:v>
                </c:pt>
                <c:pt idx="8987">
                  <c:v>7.6399841308600003</c:v>
                </c:pt>
                <c:pt idx="8988">
                  <c:v>7.5</c:v>
                </c:pt>
                <c:pt idx="8989">
                  <c:v>7.5899963378910229</c:v>
                </c:pt>
                <c:pt idx="8990">
                  <c:v>8.0199890136720455</c:v>
                </c:pt>
                <c:pt idx="8991">
                  <c:v>7.8699951171880116</c:v>
                </c:pt>
                <c:pt idx="8992">
                  <c:v>7.8500061035160229</c:v>
                </c:pt>
                <c:pt idx="8993">
                  <c:v>7.8800048828130116</c:v>
                </c:pt>
                <c:pt idx="8994">
                  <c:v>8.1699829101570458</c:v>
                </c:pt>
                <c:pt idx="8995">
                  <c:v>7.989990234375</c:v>
                </c:pt>
                <c:pt idx="8996">
                  <c:v>7.8399963378910229</c:v>
                </c:pt>
                <c:pt idx="8997">
                  <c:v>7.8699951171880116</c:v>
                </c:pt>
                <c:pt idx="8998">
                  <c:v>7.8099975585940342</c:v>
                </c:pt>
                <c:pt idx="8999">
                  <c:v>7.8099975585940342</c:v>
                </c:pt>
                <c:pt idx="9000">
                  <c:v>7.5700073242190342</c:v>
                </c:pt>
                <c:pt idx="9001">
                  <c:v>7.4100036621100003</c:v>
                </c:pt>
                <c:pt idx="9002">
                  <c:v>7.4499816894540345</c:v>
                </c:pt>
                <c:pt idx="9003">
                  <c:v>7.5199890136720455</c:v>
                </c:pt>
                <c:pt idx="9004">
                  <c:v>7.6000061035160229</c:v>
                </c:pt>
                <c:pt idx="9005">
                  <c:v>7.760009765625</c:v>
                </c:pt>
                <c:pt idx="9006">
                  <c:v>7.9499816894540345</c:v>
                </c:pt>
                <c:pt idx="9007">
                  <c:v>7.8099975585940342</c:v>
                </c:pt>
                <c:pt idx="9008">
                  <c:v>7.5899963378910229</c:v>
                </c:pt>
                <c:pt idx="9009">
                  <c:v>7.6600036621100003</c:v>
                </c:pt>
                <c:pt idx="9010">
                  <c:v>7.760009765625</c:v>
                </c:pt>
                <c:pt idx="9011">
                  <c:v>7.6600036621100003</c:v>
                </c:pt>
                <c:pt idx="9012">
                  <c:v>7.6699829101570458</c:v>
                </c:pt>
                <c:pt idx="9013">
                  <c:v>7.6399841308600003</c:v>
                </c:pt>
                <c:pt idx="9014">
                  <c:v>7.8399963378910229</c:v>
                </c:pt>
                <c:pt idx="9015">
                  <c:v>7.8999938964850003</c:v>
                </c:pt>
                <c:pt idx="9016">
                  <c:v>7.739990234375</c:v>
                </c:pt>
                <c:pt idx="9017">
                  <c:v>7.5599975585940342</c:v>
                </c:pt>
                <c:pt idx="9018">
                  <c:v>7.6799926757820458</c:v>
                </c:pt>
                <c:pt idx="9019">
                  <c:v>7.7799987792970455</c:v>
                </c:pt>
                <c:pt idx="9020">
                  <c:v>7.6399841308600003</c:v>
                </c:pt>
                <c:pt idx="9021">
                  <c:v>7.5299987792970455</c:v>
                </c:pt>
                <c:pt idx="9022">
                  <c:v>7.4700012207040345</c:v>
                </c:pt>
                <c:pt idx="9023">
                  <c:v>7.5299987792970455</c:v>
                </c:pt>
                <c:pt idx="9024">
                  <c:v>7.5499877929690342</c:v>
                </c:pt>
                <c:pt idx="9025">
                  <c:v>7.6600036621100003</c:v>
                </c:pt>
                <c:pt idx="9026">
                  <c:v>7.510009765625</c:v>
                </c:pt>
                <c:pt idx="9027">
                  <c:v>7.7900085449220455</c:v>
                </c:pt>
                <c:pt idx="9028">
                  <c:v>7.5599975585940342</c:v>
                </c:pt>
                <c:pt idx="9029">
                  <c:v>7.6300048828130116</c:v>
                </c:pt>
                <c:pt idx="9030">
                  <c:v>7.9299926757820458</c:v>
                </c:pt>
                <c:pt idx="9031">
                  <c:v>7.6099853515630116</c:v>
                </c:pt>
                <c:pt idx="9032">
                  <c:v>7.5899963378910229</c:v>
                </c:pt>
                <c:pt idx="9033">
                  <c:v>7.4400024414070458</c:v>
                </c:pt>
                <c:pt idx="9034">
                  <c:v>7.7200012207040345</c:v>
                </c:pt>
                <c:pt idx="9035">
                  <c:v>7.6499938964850003</c:v>
                </c:pt>
                <c:pt idx="9036">
                  <c:v>7.5599975585940342</c:v>
                </c:pt>
                <c:pt idx="9037">
                  <c:v>7.4599914550790345</c:v>
                </c:pt>
                <c:pt idx="9038">
                  <c:v>7.4199829101570458</c:v>
                </c:pt>
                <c:pt idx="9039">
                  <c:v>7.5400085449220455</c:v>
                </c:pt>
                <c:pt idx="9040">
                  <c:v>7.5599975585940342</c:v>
                </c:pt>
                <c:pt idx="9041">
                  <c:v>7.3500061035160229</c:v>
                </c:pt>
                <c:pt idx="9042">
                  <c:v>7.6699829101570458</c:v>
                </c:pt>
                <c:pt idx="9043">
                  <c:v>7.7099914550790345</c:v>
                </c:pt>
                <c:pt idx="9044">
                  <c:v>7.3099975585940342</c:v>
                </c:pt>
                <c:pt idx="9045">
                  <c:v>7.3299865722660229</c:v>
                </c:pt>
                <c:pt idx="9046">
                  <c:v>7.3999938964850003</c:v>
                </c:pt>
                <c:pt idx="9047">
                  <c:v>7.4199829101570458</c:v>
                </c:pt>
                <c:pt idx="9048">
                  <c:v>7.5899963378910229</c:v>
                </c:pt>
                <c:pt idx="9049">
                  <c:v>7.3800048828130116</c:v>
                </c:pt>
                <c:pt idx="9050">
                  <c:v>7.2099914550790345</c:v>
                </c:pt>
                <c:pt idx="9051">
                  <c:v>7.2300109863290345</c:v>
                </c:pt>
                <c:pt idx="9052">
                  <c:v>7.3599853515630116</c:v>
                </c:pt>
                <c:pt idx="9053">
                  <c:v>7.5400085449220455</c:v>
                </c:pt>
                <c:pt idx="9054">
                  <c:v>7.5299987792970455</c:v>
                </c:pt>
                <c:pt idx="9055">
                  <c:v>7.489990234375</c:v>
                </c:pt>
                <c:pt idx="9056">
                  <c:v>5.6799926757820458</c:v>
                </c:pt>
                <c:pt idx="9057">
                  <c:v>7.3299865722660229</c:v>
                </c:pt>
                <c:pt idx="9058">
                  <c:v>7.4299926757820458</c:v>
                </c:pt>
                <c:pt idx="9059">
                  <c:v>7.5499877929690342</c:v>
                </c:pt>
                <c:pt idx="9060">
                  <c:v>7.2900085449220455</c:v>
                </c:pt>
                <c:pt idx="9061">
                  <c:v>7.2900085449220455</c:v>
                </c:pt>
                <c:pt idx="9062">
                  <c:v>7.3099975585940342</c:v>
                </c:pt>
                <c:pt idx="9063">
                  <c:v>7.2900085449220455</c:v>
                </c:pt>
                <c:pt idx="9064">
                  <c:v>7.2999877929690342</c:v>
                </c:pt>
                <c:pt idx="9065">
                  <c:v>7.3899841308600003</c:v>
                </c:pt>
                <c:pt idx="9066">
                  <c:v>7.3800048828130116</c:v>
                </c:pt>
                <c:pt idx="9067">
                  <c:v>7.4499816894540345</c:v>
                </c:pt>
                <c:pt idx="9068">
                  <c:v>7.489990234375</c:v>
                </c:pt>
                <c:pt idx="9069">
                  <c:v>7.5799865722660229</c:v>
                </c:pt>
                <c:pt idx="9070">
                  <c:v>7.4800109863290345</c:v>
                </c:pt>
                <c:pt idx="9071">
                  <c:v>7.1999816894540345</c:v>
                </c:pt>
                <c:pt idx="9072">
                  <c:v>7.5700073242190342</c:v>
                </c:pt>
                <c:pt idx="9073">
                  <c:v>7.1600036621100003</c:v>
                </c:pt>
                <c:pt idx="9074">
                  <c:v>7.0599975585940342</c:v>
                </c:pt>
                <c:pt idx="9075">
                  <c:v>6.8399963378910229</c:v>
                </c:pt>
                <c:pt idx="9076">
                  <c:v>7</c:v>
                </c:pt>
                <c:pt idx="9077">
                  <c:v>7.0899963378910229</c:v>
                </c:pt>
                <c:pt idx="9078">
                  <c:v>7.0899963378910229</c:v>
                </c:pt>
                <c:pt idx="9079">
                  <c:v>7.010009765625</c:v>
                </c:pt>
                <c:pt idx="9080">
                  <c:v>7</c:v>
                </c:pt>
                <c:pt idx="9081">
                  <c:v>7.1699829101570458</c:v>
                </c:pt>
                <c:pt idx="9082">
                  <c:v>7.3699951171880116</c:v>
                </c:pt>
                <c:pt idx="9083">
                  <c:v>7.3999938964850003</c:v>
                </c:pt>
                <c:pt idx="9084">
                  <c:v>7.5599975585940342</c:v>
                </c:pt>
                <c:pt idx="9085">
                  <c:v>7.5</c:v>
                </c:pt>
                <c:pt idx="9086">
                  <c:v>7.5400085449220455</c:v>
                </c:pt>
                <c:pt idx="9087">
                  <c:v>7.4499816894540345</c:v>
                </c:pt>
                <c:pt idx="9088">
                  <c:v>7.2999877929690342</c:v>
                </c:pt>
                <c:pt idx="9089">
                  <c:v>7.3699951171880116</c:v>
                </c:pt>
                <c:pt idx="9090">
                  <c:v>7.4599914550790345</c:v>
                </c:pt>
                <c:pt idx="9091">
                  <c:v>7.6199951171880116</c:v>
                </c:pt>
                <c:pt idx="9092">
                  <c:v>7.4800109863290345</c:v>
                </c:pt>
                <c:pt idx="9093">
                  <c:v>7.5599975585940342</c:v>
                </c:pt>
                <c:pt idx="9094">
                  <c:v>7.489990234375</c:v>
                </c:pt>
                <c:pt idx="9095">
                  <c:v>7</c:v>
                </c:pt>
                <c:pt idx="9096">
                  <c:v>6.8399963378910229</c:v>
                </c:pt>
                <c:pt idx="9097">
                  <c:v>7.25</c:v>
                </c:pt>
                <c:pt idx="9098">
                  <c:v>7.3599853515630116</c:v>
                </c:pt>
                <c:pt idx="9099">
                  <c:v>7.8999938964850003</c:v>
                </c:pt>
                <c:pt idx="9100">
                  <c:v>7.510009765625</c:v>
                </c:pt>
                <c:pt idx="9101">
                  <c:v>6.8399963378910229</c:v>
                </c:pt>
                <c:pt idx="9102">
                  <c:v>6.9400024414070458</c:v>
                </c:pt>
                <c:pt idx="9103">
                  <c:v>6.8200073242190342</c:v>
                </c:pt>
                <c:pt idx="9104">
                  <c:v>6.6999816894540345</c:v>
                </c:pt>
                <c:pt idx="9105">
                  <c:v>6.8299865722660229</c:v>
                </c:pt>
                <c:pt idx="9106">
                  <c:v>7.1600036621100003</c:v>
                </c:pt>
                <c:pt idx="9107">
                  <c:v>7.0799865722660229</c:v>
                </c:pt>
                <c:pt idx="9108">
                  <c:v>6.8099975585940342</c:v>
                </c:pt>
                <c:pt idx="9109">
                  <c:v>6.9199829101570458</c:v>
                </c:pt>
                <c:pt idx="9110">
                  <c:v>7.0700073242190342</c:v>
                </c:pt>
                <c:pt idx="9111">
                  <c:v>7.2799987792970455</c:v>
                </c:pt>
                <c:pt idx="9112">
                  <c:v>7.6499938964850003</c:v>
                </c:pt>
                <c:pt idx="9113">
                  <c:v>7.8899841308600003</c:v>
                </c:pt>
                <c:pt idx="9114">
                  <c:v>7.5799865722660229</c:v>
                </c:pt>
                <c:pt idx="9115">
                  <c:v>7.1600036621100003</c:v>
                </c:pt>
                <c:pt idx="9116">
                  <c:v>7.1999816894540345</c:v>
                </c:pt>
                <c:pt idx="9117">
                  <c:v>7.0899963378910229</c:v>
                </c:pt>
                <c:pt idx="9118">
                  <c:v>7.2200012207040345</c:v>
                </c:pt>
                <c:pt idx="9119">
                  <c:v>7.0899963378910229</c:v>
                </c:pt>
                <c:pt idx="9120">
                  <c:v>7.3399963378910229</c:v>
                </c:pt>
                <c:pt idx="9121">
                  <c:v>7.3099975585940342</c:v>
                </c:pt>
                <c:pt idx="9122">
                  <c:v>6.9400024414070458</c:v>
                </c:pt>
                <c:pt idx="9123">
                  <c:v>7.1499938964850003</c:v>
                </c:pt>
                <c:pt idx="9124">
                  <c:v>7.4599914550790345</c:v>
                </c:pt>
                <c:pt idx="9125">
                  <c:v>7.1999816894540345</c:v>
                </c:pt>
                <c:pt idx="9126">
                  <c:v>7.1399841308600003</c:v>
                </c:pt>
                <c:pt idx="9127">
                  <c:v>7.1900024414070458</c:v>
                </c:pt>
                <c:pt idx="9128">
                  <c:v>6.4499816894540345</c:v>
                </c:pt>
                <c:pt idx="9129">
                  <c:v>6.4599914550790345</c:v>
                </c:pt>
                <c:pt idx="9130">
                  <c:v>6.5700073242190342</c:v>
                </c:pt>
                <c:pt idx="9131">
                  <c:v>6.5499877929690342</c:v>
                </c:pt>
                <c:pt idx="9132">
                  <c:v>6.6199951171880116</c:v>
                </c:pt>
                <c:pt idx="9133">
                  <c:v>6.5499877929690342</c:v>
                </c:pt>
                <c:pt idx="9134">
                  <c:v>6.6300048828130116</c:v>
                </c:pt>
                <c:pt idx="9135">
                  <c:v>6.9299926757820458</c:v>
                </c:pt>
                <c:pt idx="9136">
                  <c:v>7.0299987792970455</c:v>
                </c:pt>
                <c:pt idx="9137">
                  <c:v>6.8399963378910229</c:v>
                </c:pt>
                <c:pt idx="9138">
                  <c:v>6.8500061035160229</c:v>
                </c:pt>
                <c:pt idx="9139">
                  <c:v>7.010009765625</c:v>
                </c:pt>
                <c:pt idx="9140">
                  <c:v>7.1099853515630116</c:v>
                </c:pt>
                <c:pt idx="9141">
                  <c:v>6.8999938964850003</c:v>
                </c:pt>
                <c:pt idx="9142">
                  <c:v>6.7099914550790345</c:v>
                </c:pt>
                <c:pt idx="9143">
                  <c:v>6.8599853515630116</c:v>
                </c:pt>
                <c:pt idx="9144">
                  <c:v>6.7799987792970455</c:v>
                </c:pt>
                <c:pt idx="9145">
                  <c:v>6.6399841308600003</c:v>
                </c:pt>
                <c:pt idx="9146">
                  <c:v>6.8800048828130116</c:v>
                </c:pt>
                <c:pt idx="9147">
                  <c:v>6.7099914550790345</c:v>
                </c:pt>
                <c:pt idx="9148">
                  <c:v>6.2699890136720455</c:v>
                </c:pt>
                <c:pt idx="9149">
                  <c:v>6.8999938964850003</c:v>
                </c:pt>
                <c:pt idx="9150">
                  <c:v>7.1300048828130116</c:v>
                </c:pt>
                <c:pt idx="9151">
                  <c:v>7.3299865722660229</c:v>
                </c:pt>
                <c:pt idx="9152">
                  <c:v>6.8500061035160229</c:v>
                </c:pt>
                <c:pt idx="9153">
                  <c:v>6.6999816894540345</c:v>
                </c:pt>
                <c:pt idx="9154">
                  <c:v>6.7900085449220455</c:v>
                </c:pt>
                <c:pt idx="9155">
                  <c:v>6.9599914550790345</c:v>
                </c:pt>
                <c:pt idx="9156">
                  <c:v>7.0700073242190342</c:v>
                </c:pt>
                <c:pt idx="9157">
                  <c:v>6.8699951171880116</c:v>
                </c:pt>
                <c:pt idx="9158">
                  <c:v>6.7699890136720455</c:v>
                </c:pt>
                <c:pt idx="9159">
                  <c:v>6.6699829101570458</c:v>
                </c:pt>
                <c:pt idx="9160">
                  <c:v>6.4800109863290345</c:v>
                </c:pt>
                <c:pt idx="9161">
                  <c:v>6.6999816894540345</c:v>
                </c:pt>
                <c:pt idx="9162">
                  <c:v>6.6199951171880116</c:v>
                </c:pt>
                <c:pt idx="9163">
                  <c:v>6.739990234375</c:v>
                </c:pt>
                <c:pt idx="9164">
                  <c:v>6.5299987792970455</c:v>
                </c:pt>
                <c:pt idx="9165">
                  <c:v>6.3699951171880116</c:v>
                </c:pt>
                <c:pt idx="9166">
                  <c:v>7.1199951171880116</c:v>
                </c:pt>
                <c:pt idx="9167">
                  <c:v>6.0899963378910229</c:v>
                </c:pt>
                <c:pt idx="9168">
                  <c:v>5.8599853515630116</c:v>
                </c:pt>
                <c:pt idx="9169">
                  <c:v>6.0199890136720455</c:v>
                </c:pt>
              </c:numCache>
            </c:numRef>
          </c:yVal>
          <c:smooth val="0"/>
        </c:ser>
        <c:ser>
          <c:idx val="11"/>
          <c:order val="2"/>
          <c:tx>
            <c:strRef>
              <c:f>HPV_4410_pravostranna!$D$1</c:f>
              <c:strCache>
                <c:ptCount val="1"/>
                <c:pt idx="0">
                  <c:v>VP7501 Kobyly (C)</c:v>
                </c:pt>
              </c:strCache>
            </c:strRef>
          </c:tx>
          <c:spPr>
            <a:ln w="285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HPV_4410_pravostranna!$C$2:$C$10000</c:f>
              <c:numCache>
                <c:formatCode>m/d/yyyy</c:formatCode>
                <c:ptCount val="9999"/>
                <c:pt idx="0">
                  <c:v>27339</c:v>
                </c:pt>
                <c:pt idx="1">
                  <c:v>27346</c:v>
                </c:pt>
                <c:pt idx="2">
                  <c:v>27353</c:v>
                </c:pt>
                <c:pt idx="3">
                  <c:v>27360</c:v>
                </c:pt>
                <c:pt idx="4">
                  <c:v>27367</c:v>
                </c:pt>
                <c:pt idx="5">
                  <c:v>27374</c:v>
                </c:pt>
                <c:pt idx="6">
                  <c:v>27381</c:v>
                </c:pt>
                <c:pt idx="7">
                  <c:v>27388</c:v>
                </c:pt>
                <c:pt idx="8">
                  <c:v>27395</c:v>
                </c:pt>
                <c:pt idx="9">
                  <c:v>27402</c:v>
                </c:pt>
                <c:pt idx="10">
                  <c:v>27409</c:v>
                </c:pt>
                <c:pt idx="11">
                  <c:v>27416</c:v>
                </c:pt>
                <c:pt idx="12">
                  <c:v>27423</c:v>
                </c:pt>
                <c:pt idx="13">
                  <c:v>27430</c:v>
                </c:pt>
                <c:pt idx="14">
                  <c:v>27437</c:v>
                </c:pt>
                <c:pt idx="15">
                  <c:v>27444</c:v>
                </c:pt>
                <c:pt idx="16">
                  <c:v>27451</c:v>
                </c:pt>
                <c:pt idx="17">
                  <c:v>27458</c:v>
                </c:pt>
                <c:pt idx="18">
                  <c:v>27465</c:v>
                </c:pt>
                <c:pt idx="19">
                  <c:v>27472</c:v>
                </c:pt>
                <c:pt idx="20">
                  <c:v>27479</c:v>
                </c:pt>
                <c:pt idx="21">
                  <c:v>27486</c:v>
                </c:pt>
                <c:pt idx="22">
                  <c:v>27493</c:v>
                </c:pt>
                <c:pt idx="23">
                  <c:v>27500</c:v>
                </c:pt>
                <c:pt idx="24">
                  <c:v>27507</c:v>
                </c:pt>
                <c:pt idx="25">
                  <c:v>27514</c:v>
                </c:pt>
                <c:pt idx="26">
                  <c:v>27521</c:v>
                </c:pt>
                <c:pt idx="27">
                  <c:v>27528</c:v>
                </c:pt>
                <c:pt idx="28">
                  <c:v>27535</c:v>
                </c:pt>
                <c:pt idx="29">
                  <c:v>27542</c:v>
                </c:pt>
                <c:pt idx="30">
                  <c:v>27549</c:v>
                </c:pt>
                <c:pt idx="31">
                  <c:v>27556</c:v>
                </c:pt>
                <c:pt idx="32">
                  <c:v>27563</c:v>
                </c:pt>
                <c:pt idx="33">
                  <c:v>27570</c:v>
                </c:pt>
                <c:pt idx="34">
                  <c:v>27577</c:v>
                </c:pt>
                <c:pt idx="35">
                  <c:v>27584</c:v>
                </c:pt>
                <c:pt idx="36">
                  <c:v>27591</c:v>
                </c:pt>
                <c:pt idx="37">
                  <c:v>27598</c:v>
                </c:pt>
                <c:pt idx="38">
                  <c:v>27605</c:v>
                </c:pt>
                <c:pt idx="39">
                  <c:v>27612</c:v>
                </c:pt>
                <c:pt idx="40">
                  <c:v>27619</c:v>
                </c:pt>
                <c:pt idx="41">
                  <c:v>27626</c:v>
                </c:pt>
                <c:pt idx="42">
                  <c:v>27633</c:v>
                </c:pt>
                <c:pt idx="43">
                  <c:v>27640</c:v>
                </c:pt>
                <c:pt idx="44">
                  <c:v>27647</c:v>
                </c:pt>
                <c:pt idx="45">
                  <c:v>27654</c:v>
                </c:pt>
                <c:pt idx="46">
                  <c:v>27661</c:v>
                </c:pt>
                <c:pt idx="47">
                  <c:v>27668</c:v>
                </c:pt>
                <c:pt idx="48">
                  <c:v>27675</c:v>
                </c:pt>
                <c:pt idx="49">
                  <c:v>27682</c:v>
                </c:pt>
                <c:pt idx="50">
                  <c:v>27689</c:v>
                </c:pt>
                <c:pt idx="51">
                  <c:v>27696</c:v>
                </c:pt>
                <c:pt idx="52">
                  <c:v>27703</c:v>
                </c:pt>
                <c:pt idx="53">
                  <c:v>27710</c:v>
                </c:pt>
                <c:pt idx="54">
                  <c:v>27717</c:v>
                </c:pt>
                <c:pt idx="55">
                  <c:v>27724</c:v>
                </c:pt>
                <c:pt idx="56">
                  <c:v>27731</c:v>
                </c:pt>
                <c:pt idx="57">
                  <c:v>27738</c:v>
                </c:pt>
                <c:pt idx="58">
                  <c:v>27745</c:v>
                </c:pt>
                <c:pt idx="59">
                  <c:v>27752</c:v>
                </c:pt>
                <c:pt idx="60">
                  <c:v>27759</c:v>
                </c:pt>
                <c:pt idx="61">
                  <c:v>27766</c:v>
                </c:pt>
                <c:pt idx="62">
                  <c:v>27773</c:v>
                </c:pt>
                <c:pt idx="63">
                  <c:v>27780</c:v>
                </c:pt>
                <c:pt idx="64">
                  <c:v>27787</c:v>
                </c:pt>
                <c:pt idx="65">
                  <c:v>27794</c:v>
                </c:pt>
                <c:pt idx="66">
                  <c:v>27801</c:v>
                </c:pt>
                <c:pt idx="67">
                  <c:v>27808</c:v>
                </c:pt>
                <c:pt idx="68">
                  <c:v>27815</c:v>
                </c:pt>
                <c:pt idx="69">
                  <c:v>27822</c:v>
                </c:pt>
                <c:pt idx="70">
                  <c:v>27829</c:v>
                </c:pt>
                <c:pt idx="71">
                  <c:v>27836</c:v>
                </c:pt>
                <c:pt idx="72">
                  <c:v>27843</c:v>
                </c:pt>
                <c:pt idx="73">
                  <c:v>27850</c:v>
                </c:pt>
                <c:pt idx="74">
                  <c:v>27857</c:v>
                </c:pt>
                <c:pt idx="75">
                  <c:v>27864</c:v>
                </c:pt>
                <c:pt idx="76">
                  <c:v>27871</c:v>
                </c:pt>
                <c:pt idx="77">
                  <c:v>27878</c:v>
                </c:pt>
                <c:pt idx="78">
                  <c:v>27885</c:v>
                </c:pt>
                <c:pt idx="79">
                  <c:v>27892</c:v>
                </c:pt>
                <c:pt idx="80">
                  <c:v>27899</c:v>
                </c:pt>
                <c:pt idx="81">
                  <c:v>27906</c:v>
                </c:pt>
                <c:pt idx="82">
                  <c:v>27913</c:v>
                </c:pt>
                <c:pt idx="83">
                  <c:v>27920</c:v>
                </c:pt>
                <c:pt idx="84">
                  <c:v>27927</c:v>
                </c:pt>
                <c:pt idx="85">
                  <c:v>27934</c:v>
                </c:pt>
                <c:pt idx="86">
                  <c:v>27941</c:v>
                </c:pt>
                <c:pt idx="87">
                  <c:v>27948</c:v>
                </c:pt>
                <c:pt idx="88">
                  <c:v>27955</c:v>
                </c:pt>
                <c:pt idx="89">
                  <c:v>27962</c:v>
                </c:pt>
                <c:pt idx="90">
                  <c:v>27969</c:v>
                </c:pt>
                <c:pt idx="91">
                  <c:v>27976</c:v>
                </c:pt>
                <c:pt idx="92">
                  <c:v>27983</c:v>
                </c:pt>
                <c:pt idx="93">
                  <c:v>27990</c:v>
                </c:pt>
                <c:pt idx="94">
                  <c:v>27997</c:v>
                </c:pt>
                <c:pt idx="95">
                  <c:v>28004</c:v>
                </c:pt>
                <c:pt idx="96">
                  <c:v>28011</c:v>
                </c:pt>
                <c:pt idx="97">
                  <c:v>28018</c:v>
                </c:pt>
                <c:pt idx="98">
                  <c:v>28025</c:v>
                </c:pt>
                <c:pt idx="99">
                  <c:v>28032</c:v>
                </c:pt>
                <c:pt idx="100">
                  <c:v>28039</c:v>
                </c:pt>
                <c:pt idx="101">
                  <c:v>28046</c:v>
                </c:pt>
                <c:pt idx="102">
                  <c:v>28053</c:v>
                </c:pt>
                <c:pt idx="103">
                  <c:v>28060</c:v>
                </c:pt>
                <c:pt idx="104">
                  <c:v>28067</c:v>
                </c:pt>
                <c:pt idx="105">
                  <c:v>28074</c:v>
                </c:pt>
                <c:pt idx="106">
                  <c:v>28081</c:v>
                </c:pt>
                <c:pt idx="107">
                  <c:v>28088</c:v>
                </c:pt>
                <c:pt idx="108">
                  <c:v>28095</c:v>
                </c:pt>
                <c:pt idx="109">
                  <c:v>28102</c:v>
                </c:pt>
                <c:pt idx="110">
                  <c:v>28109</c:v>
                </c:pt>
                <c:pt idx="111">
                  <c:v>28116</c:v>
                </c:pt>
                <c:pt idx="112">
                  <c:v>28123</c:v>
                </c:pt>
                <c:pt idx="113">
                  <c:v>28130</c:v>
                </c:pt>
                <c:pt idx="114">
                  <c:v>28137</c:v>
                </c:pt>
                <c:pt idx="115">
                  <c:v>28144</c:v>
                </c:pt>
                <c:pt idx="116">
                  <c:v>28151</c:v>
                </c:pt>
                <c:pt idx="117">
                  <c:v>28158</c:v>
                </c:pt>
                <c:pt idx="118">
                  <c:v>28165</c:v>
                </c:pt>
                <c:pt idx="119">
                  <c:v>28172</c:v>
                </c:pt>
                <c:pt idx="120">
                  <c:v>28179</c:v>
                </c:pt>
                <c:pt idx="121">
                  <c:v>28186</c:v>
                </c:pt>
                <c:pt idx="122">
                  <c:v>28193</c:v>
                </c:pt>
                <c:pt idx="123">
                  <c:v>28200</c:v>
                </c:pt>
                <c:pt idx="124">
                  <c:v>28207</c:v>
                </c:pt>
                <c:pt idx="125">
                  <c:v>28214</c:v>
                </c:pt>
                <c:pt idx="126">
                  <c:v>28221</c:v>
                </c:pt>
                <c:pt idx="127">
                  <c:v>28228</c:v>
                </c:pt>
                <c:pt idx="128">
                  <c:v>28235</c:v>
                </c:pt>
                <c:pt idx="129">
                  <c:v>28242</c:v>
                </c:pt>
                <c:pt idx="130">
                  <c:v>28249</c:v>
                </c:pt>
                <c:pt idx="131">
                  <c:v>28256</c:v>
                </c:pt>
                <c:pt idx="132">
                  <c:v>28263</c:v>
                </c:pt>
                <c:pt idx="133">
                  <c:v>28270</c:v>
                </c:pt>
                <c:pt idx="134">
                  <c:v>28277</c:v>
                </c:pt>
                <c:pt idx="135">
                  <c:v>28284</c:v>
                </c:pt>
                <c:pt idx="136">
                  <c:v>28291</c:v>
                </c:pt>
                <c:pt idx="137">
                  <c:v>28298</c:v>
                </c:pt>
                <c:pt idx="138">
                  <c:v>28305</c:v>
                </c:pt>
                <c:pt idx="139">
                  <c:v>28312</c:v>
                </c:pt>
                <c:pt idx="140">
                  <c:v>28319</c:v>
                </c:pt>
                <c:pt idx="141">
                  <c:v>28326</c:v>
                </c:pt>
                <c:pt idx="142">
                  <c:v>28333</c:v>
                </c:pt>
                <c:pt idx="143">
                  <c:v>28340</c:v>
                </c:pt>
                <c:pt idx="144">
                  <c:v>28347</c:v>
                </c:pt>
                <c:pt idx="145">
                  <c:v>28354</c:v>
                </c:pt>
                <c:pt idx="146">
                  <c:v>28361</c:v>
                </c:pt>
                <c:pt idx="147">
                  <c:v>28368</c:v>
                </c:pt>
                <c:pt idx="148">
                  <c:v>28375</c:v>
                </c:pt>
                <c:pt idx="149">
                  <c:v>28382</c:v>
                </c:pt>
                <c:pt idx="150">
                  <c:v>28389</c:v>
                </c:pt>
                <c:pt idx="151">
                  <c:v>28396</c:v>
                </c:pt>
                <c:pt idx="152">
                  <c:v>28403</c:v>
                </c:pt>
                <c:pt idx="153">
                  <c:v>28410</c:v>
                </c:pt>
                <c:pt idx="154">
                  <c:v>28417</c:v>
                </c:pt>
                <c:pt idx="155">
                  <c:v>28424</c:v>
                </c:pt>
                <c:pt idx="156">
                  <c:v>28431</c:v>
                </c:pt>
                <c:pt idx="157">
                  <c:v>28438</c:v>
                </c:pt>
                <c:pt idx="158">
                  <c:v>28445</c:v>
                </c:pt>
                <c:pt idx="159">
                  <c:v>28452</c:v>
                </c:pt>
                <c:pt idx="160">
                  <c:v>28459</c:v>
                </c:pt>
                <c:pt idx="161">
                  <c:v>28466</c:v>
                </c:pt>
                <c:pt idx="162">
                  <c:v>28473</c:v>
                </c:pt>
                <c:pt idx="163">
                  <c:v>28480</c:v>
                </c:pt>
                <c:pt idx="164">
                  <c:v>28487</c:v>
                </c:pt>
                <c:pt idx="165">
                  <c:v>28494</c:v>
                </c:pt>
                <c:pt idx="166">
                  <c:v>28501</c:v>
                </c:pt>
                <c:pt idx="167">
                  <c:v>28508</c:v>
                </c:pt>
                <c:pt idx="168">
                  <c:v>28515</c:v>
                </c:pt>
                <c:pt idx="169">
                  <c:v>28522</c:v>
                </c:pt>
                <c:pt idx="170">
                  <c:v>28529</c:v>
                </c:pt>
                <c:pt idx="171">
                  <c:v>28536</c:v>
                </c:pt>
                <c:pt idx="172">
                  <c:v>28543</c:v>
                </c:pt>
                <c:pt idx="173">
                  <c:v>28550</c:v>
                </c:pt>
                <c:pt idx="174">
                  <c:v>28557</c:v>
                </c:pt>
                <c:pt idx="175">
                  <c:v>28564</c:v>
                </c:pt>
                <c:pt idx="176">
                  <c:v>28571</c:v>
                </c:pt>
                <c:pt idx="177">
                  <c:v>28578</c:v>
                </c:pt>
                <c:pt idx="178">
                  <c:v>28585</c:v>
                </c:pt>
                <c:pt idx="179">
                  <c:v>28592</c:v>
                </c:pt>
                <c:pt idx="180">
                  <c:v>28599</c:v>
                </c:pt>
                <c:pt idx="181">
                  <c:v>28606</c:v>
                </c:pt>
                <c:pt idx="182">
                  <c:v>28613</c:v>
                </c:pt>
                <c:pt idx="183">
                  <c:v>28620</c:v>
                </c:pt>
                <c:pt idx="184">
                  <c:v>28627</c:v>
                </c:pt>
                <c:pt idx="185">
                  <c:v>28634</c:v>
                </c:pt>
                <c:pt idx="186">
                  <c:v>28641</c:v>
                </c:pt>
                <c:pt idx="187">
                  <c:v>28648</c:v>
                </c:pt>
                <c:pt idx="188">
                  <c:v>28655</c:v>
                </c:pt>
                <c:pt idx="189">
                  <c:v>28662</c:v>
                </c:pt>
                <c:pt idx="190">
                  <c:v>28669</c:v>
                </c:pt>
                <c:pt idx="191">
                  <c:v>28676</c:v>
                </c:pt>
                <c:pt idx="192">
                  <c:v>28683</c:v>
                </c:pt>
                <c:pt idx="193">
                  <c:v>28690</c:v>
                </c:pt>
                <c:pt idx="194">
                  <c:v>28697</c:v>
                </c:pt>
                <c:pt idx="195">
                  <c:v>28704</c:v>
                </c:pt>
                <c:pt idx="196">
                  <c:v>28711</c:v>
                </c:pt>
                <c:pt idx="197">
                  <c:v>28718</c:v>
                </c:pt>
                <c:pt idx="198">
                  <c:v>28725</c:v>
                </c:pt>
                <c:pt idx="199">
                  <c:v>28732</c:v>
                </c:pt>
                <c:pt idx="200">
                  <c:v>28739</c:v>
                </c:pt>
                <c:pt idx="201">
                  <c:v>28746</c:v>
                </c:pt>
                <c:pt idx="202">
                  <c:v>28753</c:v>
                </c:pt>
                <c:pt idx="203">
                  <c:v>28760</c:v>
                </c:pt>
                <c:pt idx="204">
                  <c:v>28767</c:v>
                </c:pt>
                <c:pt idx="205">
                  <c:v>28774</c:v>
                </c:pt>
                <c:pt idx="206">
                  <c:v>28781</c:v>
                </c:pt>
                <c:pt idx="207">
                  <c:v>28788</c:v>
                </c:pt>
                <c:pt idx="208">
                  <c:v>28795</c:v>
                </c:pt>
                <c:pt idx="209">
                  <c:v>28802</c:v>
                </c:pt>
                <c:pt idx="210">
                  <c:v>28809</c:v>
                </c:pt>
                <c:pt idx="211">
                  <c:v>28816</c:v>
                </c:pt>
                <c:pt idx="212">
                  <c:v>28823</c:v>
                </c:pt>
                <c:pt idx="213">
                  <c:v>28830</c:v>
                </c:pt>
                <c:pt idx="214">
                  <c:v>28837</c:v>
                </c:pt>
                <c:pt idx="215">
                  <c:v>28844</c:v>
                </c:pt>
                <c:pt idx="216">
                  <c:v>28851</c:v>
                </c:pt>
                <c:pt idx="217">
                  <c:v>28858</c:v>
                </c:pt>
                <c:pt idx="218">
                  <c:v>28865</c:v>
                </c:pt>
                <c:pt idx="219">
                  <c:v>28872</c:v>
                </c:pt>
                <c:pt idx="220">
                  <c:v>28879</c:v>
                </c:pt>
                <c:pt idx="221">
                  <c:v>28886</c:v>
                </c:pt>
                <c:pt idx="222">
                  <c:v>28893</c:v>
                </c:pt>
                <c:pt idx="223">
                  <c:v>28900</c:v>
                </c:pt>
                <c:pt idx="224">
                  <c:v>28907</c:v>
                </c:pt>
                <c:pt idx="225">
                  <c:v>28914</c:v>
                </c:pt>
                <c:pt idx="226">
                  <c:v>28921</c:v>
                </c:pt>
                <c:pt idx="227">
                  <c:v>28928</c:v>
                </c:pt>
                <c:pt idx="228">
                  <c:v>28935</c:v>
                </c:pt>
                <c:pt idx="229">
                  <c:v>28942</c:v>
                </c:pt>
                <c:pt idx="230">
                  <c:v>28949</c:v>
                </c:pt>
                <c:pt idx="231">
                  <c:v>28956</c:v>
                </c:pt>
                <c:pt idx="232">
                  <c:v>28963</c:v>
                </c:pt>
                <c:pt idx="233">
                  <c:v>28970</c:v>
                </c:pt>
                <c:pt idx="234">
                  <c:v>28977</c:v>
                </c:pt>
                <c:pt idx="235">
                  <c:v>28984</c:v>
                </c:pt>
                <c:pt idx="236">
                  <c:v>28991</c:v>
                </c:pt>
                <c:pt idx="237">
                  <c:v>28998</c:v>
                </c:pt>
                <c:pt idx="238">
                  <c:v>29005</c:v>
                </c:pt>
                <c:pt idx="239">
                  <c:v>29012</c:v>
                </c:pt>
                <c:pt idx="240">
                  <c:v>29019</c:v>
                </c:pt>
                <c:pt idx="241">
                  <c:v>29026</c:v>
                </c:pt>
                <c:pt idx="242">
                  <c:v>29033</c:v>
                </c:pt>
                <c:pt idx="243">
                  <c:v>29040</c:v>
                </c:pt>
                <c:pt idx="244">
                  <c:v>29047</c:v>
                </c:pt>
                <c:pt idx="245">
                  <c:v>29054</c:v>
                </c:pt>
                <c:pt idx="246">
                  <c:v>29061</c:v>
                </c:pt>
                <c:pt idx="247">
                  <c:v>29068</c:v>
                </c:pt>
                <c:pt idx="248">
                  <c:v>29075</c:v>
                </c:pt>
                <c:pt idx="249">
                  <c:v>29082</c:v>
                </c:pt>
                <c:pt idx="250">
                  <c:v>29089</c:v>
                </c:pt>
                <c:pt idx="251">
                  <c:v>29096</c:v>
                </c:pt>
                <c:pt idx="252">
                  <c:v>29103</c:v>
                </c:pt>
                <c:pt idx="253">
                  <c:v>29110</c:v>
                </c:pt>
                <c:pt idx="254">
                  <c:v>29117</c:v>
                </c:pt>
                <c:pt idx="255">
                  <c:v>29124</c:v>
                </c:pt>
                <c:pt idx="256">
                  <c:v>29131</c:v>
                </c:pt>
                <c:pt idx="257">
                  <c:v>29138</c:v>
                </c:pt>
                <c:pt idx="258">
                  <c:v>29145</c:v>
                </c:pt>
                <c:pt idx="259">
                  <c:v>29152</c:v>
                </c:pt>
                <c:pt idx="260">
                  <c:v>29159</c:v>
                </c:pt>
                <c:pt idx="261">
                  <c:v>29166</c:v>
                </c:pt>
                <c:pt idx="262">
                  <c:v>29173</c:v>
                </c:pt>
                <c:pt idx="263">
                  <c:v>29180</c:v>
                </c:pt>
                <c:pt idx="264">
                  <c:v>29187</c:v>
                </c:pt>
                <c:pt idx="265">
                  <c:v>29194</c:v>
                </c:pt>
                <c:pt idx="266">
                  <c:v>29201</c:v>
                </c:pt>
                <c:pt idx="267">
                  <c:v>29208</c:v>
                </c:pt>
                <c:pt idx="268">
                  <c:v>29215</c:v>
                </c:pt>
                <c:pt idx="269">
                  <c:v>29222</c:v>
                </c:pt>
                <c:pt idx="270">
                  <c:v>29229</c:v>
                </c:pt>
                <c:pt idx="271">
                  <c:v>29236</c:v>
                </c:pt>
                <c:pt idx="272">
                  <c:v>29243</c:v>
                </c:pt>
                <c:pt idx="273">
                  <c:v>29250</c:v>
                </c:pt>
                <c:pt idx="274">
                  <c:v>29257</c:v>
                </c:pt>
                <c:pt idx="275">
                  <c:v>29264</c:v>
                </c:pt>
                <c:pt idx="276">
                  <c:v>29271</c:v>
                </c:pt>
                <c:pt idx="277">
                  <c:v>29278</c:v>
                </c:pt>
                <c:pt idx="278">
                  <c:v>29285</c:v>
                </c:pt>
                <c:pt idx="279">
                  <c:v>29292</c:v>
                </c:pt>
                <c:pt idx="280">
                  <c:v>29299</c:v>
                </c:pt>
                <c:pt idx="281">
                  <c:v>29306</c:v>
                </c:pt>
                <c:pt idx="282">
                  <c:v>29313</c:v>
                </c:pt>
                <c:pt idx="283">
                  <c:v>29320</c:v>
                </c:pt>
                <c:pt idx="284">
                  <c:v>29327</c:v>
                </c:pt>
                <c:pt idx="285">
                  <c:v>29334</c:v>
                </c:pt>
                <c:pt idx="286">
                  <c:v>29341</c:v>
                </c:pt>
                <c:pt idx="287">
                  <c:v>29348</c:v>
                </c:pt>
                <c:pt idx="288">
                  <c:v>29355</c:v>
                </c:pt>
                <c:pt idx="289">
                  <c:v>29362</c:v>
                </c:pt>
                <c:pt idx="290">
                  <c:v>29369</c:v>
                </c:pt>
                <c:pt idx="291">
                  <c:v>29376</c:v>
                </c:pt>
                <c:pt idx="292">
                  <c:v>29383</c:v>
                </c:pt>
                <c:pt idx="293">
                  <c:v>29390</c:v>
                </c:pt>
                <c:pt idx="294">
                  <c:v>29397</c:v>
                </c:pt>
                <c:pt idx="295">
                  <c:v>29404</c:v>
                </c:pt>
                <c:pt idx="296">
                  <c:v>29411</c:v>
                </c:pt>
                <c:pt idx="297">
                  <c:v>29418</c:v>
                </c:pt>
                <c:pt idx="298">
                  <c:v>29425</c:v>
                </c:pt>
                <c:pt idx="299">
                  <c:v>29432</c:v>
                </c:pt>
                <c:pt idx="300">
                  <c:v>29439</c:v>
                </c:pt>
                <c:pt idx="301">
                  <c:v>29446</c:v>
                </c:pt>
                <c:pt idx="302">
                  <c:v>29453</c:v>
                </c:pt>
                <c:pt idx="303">
                  <c:v>29460</c:v>
                </c:pt>
                <c:pt idx="304">
                  <c:v>29467</c:v>
                </c:pt>
                <c:pt idx="305">
                  <c:v>29474</c:v>
                </c:pt>
                <c:pt idx="306">
                  <c:v>29481</c:v>
                </c:pt>
                <c:pt idx="307">
                  <c:v>29488</c:v>
                </c:pt>
                <c:pt idx="308">
                  <c:v>29495</c:v>
                </c:pt>
                <c:pt idx="309">
                  <c:v>29502</c:v>
                </c:pt>
                <c:pt idx="310">
                  <c:v>29509</c:v>
                </c:pt>
                <c:pt idx="311">
                  <c:v>29516</c:v>
                </c:pt>
                <c:pt idx="312">
                  <c:v>29523</c:v>
                </c:pt>
                <c:pt idx="313">
                  <c:v>29530</c:v>
                </c:pt>
                <c:pt idx="314">
                  <c:v>29537</c:v>
                </c:pt>
                <c:pt idx="315">
                  <c:v>29544</c:v>
                </c:pt>
                <c:pt idx="316">
                  <c:v>29551</c:v>
                </c:pt>
                <c:pt idx="317">
                  <c:v>29558</c:v>
                </c:pt>
                <c:pt idx="318">
                  <c:v>29565</c:v>
                </c:pt>
                <c:pt idx="319">
                  <c:v>29572</c:v>
                </c:pt>
                <c:pt idx="320">
                  <c:v>29579</c:v>
                </c:pt>
                <c:pt idx="321">
                  <c:v>29586</c:v>
                </c:pt>
                <c:pt idx="322">
                  <c:v>29593</c:v>
                </c:pt>
                <c:pt idx="323">
                  <c:v>29600</c:v>
                </c:pt>
                <c:pt idx="324">
                  <c:v>29607</c:v>
                </c:pt>
                <c:pt idx="325">
                  <c:v>29614</c:v>
                </c:pt>
                <c:pt idx="326">
                  <c:v>29621</c:v>
                </c:pt>
                <c:pt idx="327">
                  <c:v>29628</c:v>
                </c:pt>
                <c:pt idx="328">
                  <c:v>29635</c:v>
                </c:pt>
                <c:pt idx="329">
                  <c:v>29642</c:v>
                </c:pt>
                <c:pt idx="330">
                  <c:v>29649</c:v>
                </c:pt>
                <c:pt idx="331">
                  <c:v>29656</c:v>
                </c:pt>
                <c:pt idx="332">
                  <c:v>29663</c:v>
                </c:pt>
                <c:pt idx="333">
                  <c:v>29670</c:v>
                </c:pt>
                <c:pt idx="334">
                  <c:v>29677</c:v>
                </c:pt>
                <c:pt idx="335">
                  <c:v>29684</c:v>
                </c:pt>
                <c:pt idx="336">
                  <c:v>29691</c:v>
                </c:pt>
                <c:pt idx="337">
                  <c:v>29698</c:v>
                </c:pt>
                <c:pt idx="338">
                  <c:v>29705</c:v>
                </c:pt>
                <c:pt idx="339">
                  <c:v>29712</c:v>
                </c:pt>
                <c:pt idx="340">
                  <c:v>29719</c:v>
                </c:pt>
                <c:pt idx="341">
                  <c:v>29726</c:v>
                </c:pt>
                <c:pt idx="342">
                  <c:v>29733</c:v>
                </c:pt>
                <c:pt idx="343">
                  <c:v>29740</c:v>
                </c:pt>
                <c:pt idx="344">
                  <c:v>29747</c:v>
                </c:pt>
                <c:pt idx="345">
                  <c:v>29754</c:v>
                </c:pt>
                <c:pt idx="346">
                  <c:v>29761</c:v>
                </c:pt>
                <c:pt idx="347">
                  <c:v>29768</c:v>
                </c:pt>
                <c:pt idx="348">
                  <c:v>29775</c:v>
                </c:pt>
                <c:pt idx="349">
                  <c:v>29782</c:v>
                </c:pt>
                <c:pt idx="350">
                  <c:v>29789</c:v>
                </c:pt>
                <c:pt idx="351">
                  <c:v>29796</c:v>
                </c:pt>
                <c:pt idx="352">
                  <c:v>29803</c:v>
                </c:pt>
                <c:pt idx="353">
                  <c:v>29810</c:v>
                </c:pt>
                <c:pt idx="354">
                  <c:v>29817</c:v>
                </c:pt>
                <c:pt idx="355">
                  <c:v>29824</c:v>
                </c:pt>
                <c:pt idx="356">
                  <c:v>29831</c:v>
                </c:pt>
                <c:pt idx="357">
                  <c:v>29838</c:v>
                </c:pt>
                <c:pt idx="358">
                  <c:v>29845</c:v>
                </c:pt>
                <c:pt idx="359">
                  <c:v>29852</c:v>
                </c:pt>
                <c:pt idx="360">
                  <c:v>29859</c:v>
                </c:pt>
                <c:pt idx="361">
                  <c:v>29866</c:v>
                </c:pt>
                <c:pt idx="362">
                  <c:v>29873</c:v>
                </c:pt>
                <c:pt idx="363">
                  <c:v>29880</c:v>
                </c:pt>
                <c:pt idx="364">
                  <c:v>29887</c:v>
                </c:pt>
                <c:pt idx="365">
                  <c:v>29894</c:v>
                </c:pt>
                <c:pt idx="366">
                  <c:v>29901</c:v>
                </c:pt>
                <c:pt idx="367">
                  <c:v>29908</c:v>
                </c:pt>
                <c:pt idx="368">
                  <c:v>29915</c:v>
                </c:pt>
                <c:pt idx="369">
                  <c:v>29922</c:v>
                </c:pt>
                <c:pt idx="370">
                  <c:v>29929</c:v>
                </c:pt>
                <c:pt idx="371">
                  <c:v>29936</c:v>
                </c:pt>
                <c:pt idx="372">
                  <c:v>29943</c:v>
                </c:pt>
                <c:pt idx="373">
                  <c:v>29950</c:v>
                </c:pt>
                <c:pt idx="374">
                  <c:v>29957</c:v>
                </c:pt>
                <c:pt idx="375">
                  <c:v>29964</c:v>
                </c:pt>
                <c:pt idx="376">
                  <c:v>29971</c:v>
                </c:pt>
                <c:pt idx="377">
                  <c:v>29978</c:v>
                </c:pt>
                <c:pt idx="378">
                  <c:v>29985</c:v>
                </c:pt>
                <c:pt idx="379">
                  <c:v>29992</c:v>
                </c:pt>
                <c:pt idx="380">
                  <c:v>29999</c:v>
                </c:pt>
                <c:pt idx="381">
                  <c:v>30006</c:v>
                </c:pt>
                <c:pt idx="382">
                  <c:v>30013</c:v>
                </c:pt>
                <c:pt idx="383">
                  <c:v>30020</c:v>
                </c:pt>
                <c:pt idx="384">
                  <c:v>30027</c:v>
                </c:pt>
                <c:pt idx="385">
                  <c:v>30034</c:v>
                </c:pt>
                <c:pt idx="386">
                  <c:v>30041</c:v>
                </c:pt>
                <c:pt idx="387">
                  <c:v>30048</c:v>
                </c:pt>
                <c:pt idx="388">
                  <c:v>30055</c:v>
                </c:pt>
                <c:pt idx="389">
                  <c:v>30062</c:v>
                </c:pt>
                <c:pt idx="390">
                  <c:v>30069</c:v>
                </c:pt>
                <c:pt idx="391">
                  <c:v>30076</c:v>
                </c:pt>
                <c:pt idx="392">
                  <c:v>30083</c:v>
                </c:pt>
                <c:pt idx="393">
                  <c:v>30090</c:v>
                </c:pt>
                <c:pt idx="394">
                  <c:v>30097</c:v>
                </c:pt>
                <c:pt idx="395">
                  <c:v>30104</c:v>
                </c:pt>
                <c:pt idx="396">
                  <c:v>30111</c:v>
                </c:pt>
                <c:pt idx="397">
                  <c:v>30118</c:v>
                </c:pt>
                <c:pt idx="398">
                  <c:v>30125</c:v>
                </c:pt>
                <c:pt idx="399">
                  <c:v>30132</c:v>
                </c:pt>
                <c:pt idx="400">
                  <c:v>30139</c:v>
                </c:pt>
                <c:pt idx="401">
                  <c:v>30146</c:v>
                </c:pt>
                <c:pt idx="402">
                  <c:v>30153</c:v>
                </c:pt>
                <c:pt idx="403">
                  <c:v>30160</c:v>
                </c:pt>
                <c:pt idx="404">
                  <c:v>30167</c:v>
                </c:pt>
                <c:pt idx="405">
                  <c:v>30174</c:v>
                </c:pt>
                <c:pt idx="406">
                  <c:v>30181</c:v>
                </c:pt>
                <c:pt idx="407">
                  <c:v>30188</c:v>
                </c:pt>
                <c:pt idx="408">
                  <c:v>30195</c:v>
                </c:pt>
                <c:pt idx="409">
                  <c:v>30202</c:v>
                </c:pt>
                <c:pt idx="410">
                  <c:v>30209</c:v>
                </c:pt>
                <c:pt idx="411">
                  <c:v>30216</c:v>
                </c:pt>
                <c:pt idx="412">
                  <c:v>30223</c:v>
                </c:pt>
                <c:pt idx="413">
                  <c:v>30230</c:v>
                </c:pt>
                <c:pt idx="414">
                  <c:v>30237</c:v>
                </c:pt>
                <c:pt idx="415">
                  <c:v>30244</c:v>
                </c:pt>
                <c:pt idx="416">
                  <c:v>30251</c:v>
                </c:pt>
                <c:pt idx="417">
                  <c:v>30258</c:v>
                </c:pt>
                <c:pt idx="418">
                  <c:v>30265</c:v>
                </c:pt>
                <c:pt idx="419">
                  <c:v>30272</c:v>
                </c:pt>
                <c:pt idx="420">
                  <c:v>30279</c:v>
                </c:pt>
                <c:pt idx="421">
                  <c:v>30286</c:v>
                </c:pt>
                <c:pt idx="422">
                  <c:v>30293</c:v>
                </c:pt>
                <c:pt idx="423">
                  <c:v>30300</c:v>
                </c:pt>
                <c:pt idx="424">
                  <c:v>30307</c:v>
                </c:pt>
                <c:pt idx="425">
                  <c:v>30314</c:v>
                </c:pt>
                <c:pt idx="426">
                  <c:v>30321</c:v>
                </c:pt>
                <c:pt idx="427">
                  <c:v>30328</c:v>
                </c:pt>
                <c:pt idx="428">
                  <c:v>30335</c:v>
                </c:pt>
                <c:pt idx="429">
                  <c:v>30342</c:v>
                </c:pt>
                <c:pt idx="430">
                  <c:v>30349</c:v>
                </c:pt>
                <c:pt idx="431">
                  <c:v>30356</c:v>
                </c:pt>
                <c:pt idx="432">
                  <c:v>30363</c:v>
                </c:pt>
                <c:pt idx="433">
                  <c:v>30370</c:v>
                </c:pt>
                <c:pt idx="434">
                  <c:v>30377</c:v>
                </c:pt>
                <c:pt idx="435">
                  <c:v>30384</c:v>
                </c:pt>
                <c:pt idx="436">
                  <c:v>30391</c:v>
                </c:pt>
                <c:pt idx="437">
                  <c:v>30398</c:v>
                </c:pt>
                <c:pt idx="438">
                  <c:v>30405</c:v>
                </c:pt>
                <c:pt idx="439">
                  <c:v>30412</c:v>
                </c:pt>
                <c:pt idx="440">
                  <c:v>30419</c:v>
                </c:pt>
                <c:pt idx="441">
                  <c:v>30426</c:v>
                </c:pt>
                <c:pt idx="442">
                  <c:v>30433</c:v>
                </c:pt>
                <c:pt idx="443">
                  <c:v>30440</c:v>
                </c:pt>
                <c:pt idx="444">
                  <c:v>30447</c:v>
                </c:pt>
                <c:pt idx="445">
                  <c:v>30454</c:v>
                </c:pt>
                <c:pt idx="446">
                  <c:v>30461</c:v>
                </c:pt>
                <c:pt idx="447">
                  <c:v>30468</c:v>
                </c:pt>
                <c:pt idx="448">
                  <c:v>30475</c:v>
                </c:pt>
                <c:pt idx="449">
                  <c:v>30482</c:v>
                </c:pt>
                <c:pt idx="450">
                  <c:v>30489</c:v>
                </c:pt>
                <c:pt idx="451">
                  <c:v>30496</c:v>
                </c:pt>
                <c:pt idx="452">
                  <c:v>30503</c:v>
                </c:pt>
                <c:pt idx="453">
                  <c:v>30510</c:v>
                </c:pt>
                <c:pt idx="454">
                  <c:v>30517</c:v>
                </c:pt>
                <c:pt idx="455">
                  <c:v>30524</c:v>
                </c:pt>
                <c:pt idx="456">
                  <c:v>30531</c:v>
                </c:pt>
                <c:pt idx="457">
                  <c:v>30538</c:v>
                </c:pt>
                <c:pt idx="458">
                  <c:v>30545</c:v>
                </c:pt>
                <c:pt idx="459">
                  <c:v>30552</c:v>
                </c:pt>
                <c:pt idx="460">
                  <c:v>30559</c:v>
                </c:pt>
                <c:pt idx="461">
                  <c:v>30566</c:v>
                </c:pt>
                <c:pt idx="462">
                  <c:v>30573</c:v>
                </c:pt>
                <c:pt idx="463">
                  <c:v>30580</c:v>
                </c:pt>
                <c:pt idx="464">
                  <c:v>30587</c:v>
                </c:pt>
                <c:pt idx="465">
                  <c:v>30594</c:v>
                </c:pt>
                <c:pt idx="466">
                  <c:v>30601</c:v>
                </c:pt>
                <c:pt idx="467">
                  <c:v>30608</c:v>
                </c:pt>
                <c:pt idx="468">
                  <c:v>30615</c:v>
                </c:pt>
                <c:pt idx="469">
                  <c:v>30622</c:v>
                </c:pt>
                <c:pt idx="470">
                  <c:v>30629</c:v>
                </c:pt>
                <c:pt idx="471">
                  <c:v>30636</c:v>
                </c:pt>
                <c:pt idx="472">
                  <c:v>30643</c:v>
                </c:pt>
                <c:pt idx="473">
                  <c:v>30650</c:v>
                </c:pt>
                <c:pt idx="474">
                  <c:v>30657</c:v>
                </c:pt>
                <c:pt idx="475">
                  <c:v>30664</c:v>
                </c:pt>
                <c:pt idx="476">
                  <c:v>30671</c:v>
                </c:pt>
                <c:pt idx="477">
                  <c:v>30678</c:v>
                </c:pt>
                <c:pt idx="478">
                  <c:v>30685</c:v>
                </c:pt>
                <c:pt idx="479">
                  <c:v>30692</c:v>
                </c:pt>
                <c:pt idx="480">
                  <c:v>30699</c:v>
                </c:pt>
                <c:pt idx="481">
                  <c:v>30706</c:v>
                </c:pt>
                <c:pt idx="482">
                  <c:v>30713</c:v>
                </c:pt>
                <c:pt idx="483">
                  <c:v>30720</c:v>
                </c:pt>
                <c:pt idx="484">
                  <c:v>30727</c:v>
                </c:pt>
                <c:pt idx="485">
                  <c:v>30734</c:v>
                </c:pt>
                <c:pt idx="486">
                  <c:v>30741</c:v>
                </c:pt>
                <c:pt idx="487">
                  <c:v>30748</c:v>
                </c:pt>
                <c:pt idx="488">
                  <c:v>30755</c:v>
                </c:pt>
                <c:pt idx="489">
                  <c:v>30762</c:v>
                </c:pt>
                <c:pt idx="490">
                  <c:v>30769</c:v>
                </c:pt>
                <c:pt idx="491">
                  <c:v>30776</c:v>
                </c:pt>
                <c:pt idx="492">
                  <c:v>30783</c:v>
                </c:pt>
                <c:pt idx="493">
                  <c:v>30790</c:v>
                </c:pt>
                <c:pt idx="494">
                  <c:v>30797</c:v>
                </c:pt>
                <c:pt idx="495">
                  <c:v>30804</c:v>
                </c:pt>
                <c:pt idx="496">
                  <c:v>30811</c:v>
                </c:pt>
                <c:pt idx="497">
                  <c:v>30818</c:v>
                </c:pt>
                <c:pt idx="498">
                  <c:v>30825</c:v>
                </c:pt>
                <c:pt idx="499">
                  <c:v>30832</c:v>
                </c:pt>
                <c:pt idx="500">
                  <c:v>30839</c:v>
                </c:pt>
                <c:pt idx="501">
                  <c:v>30846</c:v>
                </c:pt>
                <c:pt idx="502">
                  <c:v>30853</c:v>
                </c:pt>
                <c:pt idx="503">
                  <c:v>30860</c:v>
                </c:pt>
                <c:pt idx="504">
                  <c:v>30867</c:v>
                </c:pt>
                <c:pt idx="505">
                  <c:v>30874</c:v>
                </c:pt>
                <c:pt idx="506">
                  <c:v>30881</c:v>
                </c:pt>
                <c:pt idx="507">
                  <c:v>30888</c:v>
                </c:pt>
                <c:pt idx="508">
                  <c:v>30895</c:v>
                </c:pt>
                <c:pt idx="509">
                  <c:v>30902</c:v>
                </c:pt>
                <c:pt idx="510">
                  <c:v>30909</c:v>
                </c:pt>
                <c:pt idx="511">
                  <c:v>30916</c:v>
                </c:pt>
                <c:pt idx="512">
                  <c:v>30923</c:v>
                </c:pt>
                <c:pt idx="513">
                  <c:v>30930</c:v>
                </c:pt>
                <c:pt idx="514">
                  <c:v>30937</c:v>
                </c:pt>
                <c:pt idx="515">
                  <c:v>30944</c:v>
                </c:pt>
                <c:pt idx="516">
                  <c:v>30951</c:v>
                </c:pt>
                <c:pt idx="517">
                  <c:v>30958</c:v>
                </c:pt>
                <c:pt idx="518">
                  <c:v>30965</c:v>
                </c:pt>
                <c:pt idx="519">
                  <c:v>30972</c:v>
                </c:pt>
                <c:pt idx="520">
                  <c:v>30979</c:v>
                </c:pt>
                <c:pt idx="521">
                  <c:v>30986</c:v>
                </c:pt>
                <c:pt idx="522">
                  <c:v>30993</c:v>
                </c:pt>
                <c:pt idx="523">
                  <c:v>31000</c:v>
                </c:pt>
                <c:pt idx="524">
                  <c:v>31007</c:v>
                </c:pt>
                <c:pt idx="525">
                  <c:v>31014</c:v>
                </c:pt>
                <c:pt idx="526">
                  <c:v>31021</c:v>
                </c:pt>
                <c:pt idx="527">
                  <c:v>31028</c:v>
                </c:pt>
                <c:pt idx="528">
                  <c:v>31035</c:v>
                </c:pt>
                <c:pt idx="529">
                  <c:v>31042</c:v>
                </c:pt>
                <c:pt idx="530">
                  <c:v>31049</c:v>
                </c:pt>
                <c:pt idx="531">
                  <c:v>31056</c:v>
                </c:pt>
                <c:pt idx="532">
                  <c:v>31063</c:v>
                </c:pt>
                <c:pt idx="533">
                  <c:v>31070</c:v>
                </c:pt>
                <c:pt idx="534">
                  <c:v>31077</c:v>
                </c:pt>
                <c:pt idx="535">
                  <c:v>31084</c:v>
                </c:pt>
                <c:pt idx="536">
                  <c:v>31091</c:v>
                </c:pt>
                <c:pt idx="537">
                  <c:v>31098</c:v>
                </c:pt>
                <c:pt idx="538">
                  <c:v>31105</c:v>
                </c:pt>
                <c:pt idx="539">
                  <c:v>31112</c:v>
                </c:pt>
                <c:pt idx="540">
                  <c:v>31119</c:v>
                </c:pt>
                <c:pt idx="541">
                  <c:v>31126</c:v>
                </c:pt>
                <c:pt idx="542">
                  <c:v>31133</c:v>
                </c:pt>
                <c:pt idx="543">
                  <c:v>31140</c:v>
                </c:pt>
                <c:pt idx="544">
                  <c:v>31147</c:v>
                </c:pt>
                <c:pt idx="545">
                  <c:v>31154</c:v>
                </c:pt>
                <c:pt idx="546">
                  <c:v>31161</c:v>
                </c:pt>
                <c:pt idx="547">
                  <c:v>31168</c:v>
                </c:pt>
                <c:pt idx="548">
                  <c:v>31175</c:v>
                </c:pt>
                <c:pt idx="549">
                  <c:v>31182</c:v>
                </c:pt>
                <c:pt idx="550">
                  <c:v>31189</c:v>
                </c:pt>
                <c:pt idx="551">
                  <c:v>31196</c:v>
                </c:pt>
                <c:pt idx="552">
                  <c:v>31203</c:v>
                </c:pt>
                <c:pt idx="553">
                  <c:v>31210</c:v>
                </c:pt>
                <c:pt idx="554">
                  <c:v>31217</c:v>
                </c:pt>
                <c:pt idx="555">
                  <c:v>31224</c:v>
                </c:pt>
                <c:pt idx="556">
                  <c:v>31231</c:v>
                </c:pt>
                <c:pt idx="557">
                  <c:v>31238</c:v>
                </c:pt>
                <c:pt idx="558">
                  <c:v>31245</c:v>
                </c:pt>
                <c:pt idx="559">
                  <c:v>31252</c:v>
                </c:pt>
                <c:pt idx="560">
                  <c:v>31259</c:v>
                </c:pt>
                <c:pt idx="561">
                  <c:v>31266</c:v>
                </c:pt>
                <c:pt idx="562">
                  <c:v>31273</c:v>
                </c:pt>
                <c:pt idx="563">
                  <c:v>31280</c:v>
                </c:pt>
                <c:pt idx="564">
                  <c:v>31287</c:v>
                </c:pt>
                <c:pt idx="565">
                  <c:v>31294</c:v>
                </c:pt>
                <c:pt idx="566">
                  <c:v>31301</c:v>
                </c:pt>
                <c:pt idx="567">
                  <c:v>31308</c:v>
                </c:pt>
                <c:pt idx="568">
                  <c:v>31315</c:v>
                </c:pt>
                <c:pt idx="569">
                  <c:v>31322</c:v>
                </c:pt>
                <c:pt idx="570">
                  <c:v>31329</c:v>
                </c:pt>
                <c:pt idx="571">
                  <c:v>31336</c:v>
                </c:pt>
                <c:pt idx="572">
                  <c:v>31343</c:v>
                </c:pt>
                <c:pt idx="573">
                  <c:v>31350</c:v>
                </c:pt>
                <c:pt idx="574">
                  <c:v>31357</c:v>
                </c:pt>
                <c:pt idx="575">
                  <c:v>31364</c:v>
                </c:pt>
                <c:pt idx="576">
                  <c:v>31371</c:v>
                </c:pt>
                <c:pt idx="577">
                  <c:v>31378</c:v>
                </c:pt>
                <c:pt idx="578">
                  <c:v>31385</c:v>
                </c:pt>
                <c:pt idx="579">
                  <c:v>31392</c:v>
                </c:pt>
                <c:pt idx="580">
                  <c:v>31399</c:v>
                </c:pt>
                <c:pt idx="581">
                  <c:v>31406</c:v>
                </c:pt>
                <c:pt idx="582">
                  <c:v>31413</c:v>
                </c:pt>
                <c:pt idx="583">
                  <c:v>31420</c:v>
                </c:pt>
                <c:pt idx="584">
                  <c:v>31427</c:v>
                </c:pt>
                <c:pt idx="585">
                  <c:v>31434</c:v>
                </c:pt>
                <c:pt idx="586">
                  <c:v>31441</c:v>
                </c:pt>
                <c:pt idx="587">
                  <c:v>31448</c:v>
                </c:pt>
                <c:pt idx="588">
                  <c:v>31455</c:v>
                </c:pt>
                <c:pt idx="589">
                  <c:v>31462</c:v>
                </c:pt>
                <c:pt idx="590">
                  <c:v>31469</c:v>
                </c:pt>
                <c:pt idx="591">
                  <c:v>31476</c:v>
                </c:pt>
                <c:pt idx="592">
                  <c:v>31483</c:v>
                </c:pt>
                <c:pt idx="593">
                  <c:v>31490</c:v>
                </c:pt>
                <c:pt idx="594">
                  <c:v>31497</c:v>
                </c:pt>
                <c:pt idx="595">
                  <c:v>31504</c:v>
                </c:pt>
                <c:pt idx="596">
                  <c:v>31511</c:v>
                </c:pt>
                <c:pt idx="597">
                  <c:v>31518</c:v>
                </c:pt>
                <c:pt idx="598">
                  <c:v>31525</c:v>
                </c:pt>
                <c:pt idx="599">
                  <c:v>31532</c:v>
                </c:pt>
                <c:pt idx="600">
                  <c:v>31539</c:v>
                </c:pt>
                <c:pt idx="601">
                  <c:v>31546</c:v>
                </c:pt>
                <c:pt idx="602">
                  <c:v>31553</c:v>
                </c:pt>
                <c:pt idx="603">
                  <c:v>31560</c:v>
                </c:pt>
                <c:pt idx="604">
                  <c:v>31567</c:v>
                </c:pt>
                <c:pt idx="605">
                  <c:v>31574</c:v>
                </c:pt>
                <c:pt idx="606">
                  <c:v>31581</c:v>
                </c:pt>
                <c:pt idx="607">
                  <c:v>31588</c:v>
                </c:pt>
                <c:pt idx="608">
                  <c:v>31595</c:v>
                </c:pt>
                <c:pt idx="609">
                  <c:v>31602</c:v>
                </c:pt>
                <c:pt idx="610">
                  <c:v>31609</c:v>
                </c:pt>
                <c:pt idx="611">
                  <c:v>31616</c:v>
                </c:pt>
                <c:pt idx="612">
                  <c:v>31623</c:v>
                </c:pt>
                <c:pt idx="613">
                  <c:v>31630</c:v>
                </c:pt>
                <c:pt idx="614">
                  <c:v>31637</c:v>
                </c:pt>
                <c:pt idx="615">
                  <c:v>31644</c:v>
                </c:pt>
                <c:pt idx="616">
                  <c:v>31651</c:v>
                </c:pt>
                <c:pt idx="617">
                  <c:v>31658</c:v>
                </c:pt>
                <c:pt idx="618">
                  <c:v>31665</c:v>
                </c:pt>
                <c:pt idx="619">
                  <c:v>31672</c:v>
                </c:pt>
                <c:pt idx="620">
                  <c:v>31679</c:v>
                </c:pt>
                <c:pt idx="621">
                  <c:v>31686</c:v>
                </c:pt>
                <c:pt idx="622">
                  <c:v>31693</c:v>
                </c:pt>
                <c:pt idx="623">
                  <c:v>31700</c:v>
                </c:pt>
                <c:pt idx="624">
                  <c:v>31707</c:v>
                </c:pt>
                <c:pt idx="625">
                  <c:v>31714</c:v>
                </c:pt>
                <c:pt idx="626">
                  <c:v>31721</c:v>
                </c:pt>
                <c:pt idx="627">
                  <c:v>31728</c:v>
                </c:pt>
                <c:pt idx="628">
                  <c:v>31735</c:v>
                </c:pt>
                <c:pt idx="629">
                  <c:v>31742</c:v>
                </c:pt>
                <c:pt idx="630">
                  <c:v>31749</c:v>
                </c:pt>
                <c:pt idx="631">
                  <c:v>31756</c:v>
                </c:pt>
                <c:pt idx="632">
                  <c:v>31763</c:v>
                </c:pt>
                <c:pt idx="633">
                  <c:v>31770</c:v>
                </c:pt>
                <c:pt idx="634">
                  <c:v>31777</c:v>
                </c:pt>
                <c:pt idx="635">
                  <c:v>31784</c:v>
                </c:pt>
                <c:pt idx="636">
                  <c:v>31791</c:v>
                </c:pt>
                <c:pt idx="637">
                  <c:v>31798</c:v>
                </c:pt>
                <c:pt idx="638">
                  <c:v>31805</c:v>
                </c:pt>
                <c:pt idx="639">
                  <c:v>31812</c:v>
                </c:pt>
                <c:pt idx="640">
                  <c:v>31819</c:v>
                </c:pt>
                <c:pt idx="641">
                  <c:v>31826</c:v>
                </c:pt>
                <c:pt idx="642">
                  <c:v>31833</c:v>
                </c:pt>
                <c:pt idx="643">
                  <c:v>31840</c:v>
                </c:pt>
                <c:pt idx="644">
                  <c:v>31847</c:v>
                </c:pt>
                <c:pt idx="645">
                  <c:v>31854</c:v>
                </c:pt>
                <c:pt idx="646">
                  <c:v>31861</c:v>
                </c:pt>
                <c:pt idx="647">
                  <c:v>31868</c:v>
                </c:pt>
                <c:pt idx="648">
                  <c:v>31875</c:v>
                </c:pt>
                <c:pt idx="649">
                  <c:v>31882</c:v>
                </c:pt>
                <c:pt idx="650">
                  <c:v>31889</c:v>
                </c:pt>
                <c:pt idx="651">
                  <c:v>31896</c:v>
                </c:pt>
                <c:pt idx="652">
                  <c:v>31903</c:v>
                </c:pt>
                <c:pt idx="653">
                  <c:v>31910</c:v>
                </c:pt>
                <c:pt idx="654">
                  <c:v>31917</c:v>
                </c:pt>
                <c:pt idx="655">
                  <c:v>31924</c:v>
                </c:pt>
                <c:pt idx="656">
                  <c:v>31931</c:v>
                </c:pt>
                <c:pt idx="657">
                  <c:v>31938</c:v>
                </c:pt>
                <c:pt idx="658">
                  <c:v>31945</c:v>
                </c:pt>
                <c:pt idx="659">
                  <c:v>31952</c:v>
                </c:pt>
                <c:pt idx="660">
                  <c:v>31959</c:v>
                </c:pt>
                <c:pt idx="661">
                  <c:v>31966</c:v>
                </c:pt>
                <c:pt idx="662">
                  <c:v>31973</c:v>
                </c:pt>
                <c:pt idx="663">
                  <c:v>31980</c:v>
                </c:pt>
                <c:pt idx="664">
                  <c:v>31987</c:v>
                </c:pt>
                <c:pt idx="665">
                  <c:v>31994</c:v>
                </c:pt>
                <c:pt idx="666">
                  <c:v>32001</c:v>
                </c:pt>
                <c:pt idx="667">
                  <c:v>32008</c:v>
                </c:pt>
                <c:pt idx="668">
                  <c:v>32015</c:v>
                </c:pt>
                <c:pt idx="669">
                  <c:v>32022</c:v>
                </c:pt>
                <c:pt idx="670">
                  <c:v>32029</c:v>
                </c:pt>
                <c:pt idx="671">
                  <c:v>32036</c:v>
                </c:pt>
                <c:pt idx="672">
                  <c:v>32043</c:v>
                </c:pt>
                <c:pt idx="673">
                  <c:v>32050</c:v>
                </c:pt>
                <c:pt idx="674">
                  <c:v>32057</c:v>
                </c:pt>
                <c:pt idx="675">
                  <c:v>32064</c:v>
                </c:pt>
                <c:pt idx="676">
                  <c:v>32071</c:v>
                </c:pt>
                <c:pt idx="677">
                  <c:v>32078</c:v>
                </c:pt>
                <c:pt idx="679">
                  <c:v>33543</c:v>
                </c:pt>
                <c:pt idx="680">
                  <c:v>33544</c:v>
                </c:pt>
                <c:pt idx="681">
                  <c:v>33545</c:v>
                </c:pt>
                <c:pt idx="682">
                  <c:v>33546</c:v>
                </c:pt>
                <c:pt idx="683">
                  <c:v>33547</c:v>
                </c:pt>
                <c:pt idx="684">
                  <c:v>33548</c:v>
                </c:pt>
                <c:pt idx="685">
                  <c:v>33549</c:v>
                </c:pt>
                <c:pt idx="686">
                  <c:v>33550</c:v>
                </c:pt>
                <c:pt idx="687">
                  <c:v>33551</c:v>
                </c:pt>
                <c:pt idx="688">
                  <c:v>33552</c:v>
                </c:pt>
                <c:pt idx="689">
                  <c:v>33553</c:v>
                </c:pt>
                <c:pt idx="690">
                  <c:v>33554</c:v>
                </c:pt>
                <c:pt idx="691">
                  <c:v>33555</c:v>
                </c:pt>
                <c:pt idx="692">
                  <c:v>33556</c:v>
                </c:pt>
                <c:pt idx="693">
                  <c:v>33557</c:v>
                </c:pt>
                <c:pt idx="694">
                  <c:v>33558</c:v>
                </c:pt>
                <c:pt idx="695">
                  <c:v>33559</c:v>
                </c:pt>
                <c:pt idx="696">
                  <c:v>33560</c:v>
                </c:pt>
                <c:pt idx="697">
                  <c:v>33561</c:v>
                </c:pt>
                <c:pt idx="698">
                  <c:v>33562</c:v>
                </c:pt>
                <c:pt idx="699">
                  <c:v>33563</c:v>
                </c:pt>
                <c:pt idx="700">
                  <c:v>33564</c:v>
                </c:pt>
                <c:pt idx="701">
                  <c:v>33565</c:v>
                </c:pt>
                <c:pt idx="702">
                  <c:v>33566</c:v>
                </c:pt>
                <c:pt idx="703">
                  <c:v>33567</c:v>
                </c:pt>
                <c:pt idx="704">
                  <c:v>33568</c:v>
                </c:pt>
                <c:pt idx="705">
                  <c:v>33569</c:v>
                </c:pt>
                <c:pt idx="706">
                  <c:v>33570</c:v>
                </c:pt>
                <c:pt idx="707">
                  <c:v>33571</c:v>
                </c:pt>
                <c:pt idx="708">
                  <c:v>33572</c:v>
                </c:pt>
                <c:pt idx="709">
                  <c:v>33573</c:v>
                </c:pt>
                <c:pt idx="710">
                  <c:v>33574</c:v>
                </c:pt>
                <c:pt idx="711">
                  <c:v>33575</c:v>
                </c:pt>
                <c:pt idx="712">
                  <c:v>33576</c:v>
                </c:pt>
                <c:pt idx="713">
                  <c:v>33577</c:v>
                </c:pt>
                <c:pt idx="714">
                  <c:v>33578</c:v>
                </c:pt>
                <c:pt idx="715">
                  <c:v>33579</c:v>
                </c:pt>
                <c:pt idx="716">
                  <c:v>33580</c:v>
                </c:pt>
                <c:pt idx="717">
                  <c:v>33581</c:v>
                </c:pt>
                <c:pt idx="718">
                  <c:v>33582</c:v>
                </c:pt>
                <c:pt idx="719">
                  <c:v>33583</c:v>
                </c:pt>
                <c:pt idx="720">
                  <c:v>33584</c:v>
                </c:pt>
                <c:pt idx="721">
                  <c:v>33585</c:v>
                </c:pt>
                <c:pt idx="722">
                  <c:v>33586</c:v>
                </c:pt>
                <c:pt idx="723">
                  <c:v>33587</c:v>
                </c:pt>
                <c:pt idx="724">
                  <c:v>33588</c:v>
                </c:pt>
                <c:pt idx="725">
                  <c:v>33589</c:v>
                </c:pt>
                <c:pt idx="726">
                  <c:v>33590</c:v>
                </c:pt>
                <c:pt idx="727">
                  <c:v>33591</c:v>
                </c:pt>
                <c:pt idx="728">
                  <c:v>33592</c:v>
                </c:pt>
                <c:pt idx="729">
                  <c:v>33593</c:v>
                </c:pt>
                <c:pt idx="730">
                  <c:v>33594</c:v>
                </c:pt>
                <c:pt idx="731">
                  <c:v>33595</c:v>
                </c:pt>
                <c:pt idx="732">
                  <c:v>33596</c:v>
                </c:pt>
                <c:pt idx="733">
                  <c:v>33597</c:v>
                </c:pt>
                <c:pt idx="734">
                  <c:v>33598</c:v>
                </c:pt>
                <c:pt idx="735">
                  <c:v>33599</c:v>
                </c:pt>
                <c:pt idx="736">
                  <c:v>33600</c:v>
                </c:pt>
                <c:pt idx="737">
                  <c:v>33601</c:v>
                </c:pt>
                <c:pt idx="738">
                  <c:v>33602</c:v>
                </c:pt>
                <c:pt idx="739">
                  <c:v>33603</c:v>
                </c:pt>
                <c:pt idx="740">
                  <c:v>33604</c:v>
                </c:pt>
                <c:pt idx="741">
                  <c:v>33605</c:v>
                </c:pt>
                <c:pt idx="742">
                  <c:v>33606</c:v>
                </c:pt>
                <c:pt idx="743">
                  <c:v>33607</c:v>
                </c:pt>
                <c:pt idx="744">
                  <c:v>33608</c:v>
                </c:pt>
                <c:pt idx="745">
                  <c:v>33609</c:v>
                </c:pt>
                <c:pt idx="746">
                  <c:v>33610</c:v>
                </c:pt>
                <c:pt idx="747">
                  <c:v>33611</c:v>
                </c:pt>
                <c:pt idx="748">
                  <c:v>33612</c:v>
                </c:pt>
                <c:pt idx="749">
                  <c:v>33613</c:v>
                </c:pt>
                <c:pt idx="750">
                  <c:v>33614</c:v>
                </c:pt>
                <c:pt idx="751">
                  <c:v>33615</c:v>
                </c:pt>
                <c:pt idx="752">
                  <c:v>33616</c:v>
                </c:pt>
                <c:pt idx="753">
                  <c:v>33617</c:v>
                </c:pt>
                <c:pt idx="754">
                  <c:v>33618</c:v>
                </c:pt>
                <c:pt idx="755">
                  <c:v>33619</c:v>
                </c:pt>
                <c:pt idx="756">
                  <c:v>33620</c:v>
                </c:pt>
                <c:pt idx="757">
                  <c:v>33621</c:v>
                </c:pt>
                <c:pt idx="758">
                  <c:v>33622</c:v>
                </c:pt>
                <c:pt idx="759">
                  <c:v>33623</c:v>
                </c:pt>
                <c:pt idx="760">
                  <c:v>33624</c:v>
                </c:pt>
                <c:pt idx="761">
                  <c:v>33625</c:v>
                </c:pt>
                <c:pt idx="762">
                  <c:v>33626</c:v>
                </c:pt>
                <c:pt idx="763">
                  <c:v>33627</c:v>
                </c:pt>
                <c:pt idx="764">
                  <c:v>33628</c:v>
                </c:pt>
                <c:pt idx="765">
                  <c:v>33629</c:v>
                </c:pt>
                <c:pt idx="766">
                  <c:v>33630</c:v>
                </c:pt>
                <c:pt idx="767">
                  <c:v>33631</c:v>
                </c:pt>
                <c:pt idx="768">
                  <c:v>33632</c:v>
                </c:pt>
                <c:pt idx="769">
                  <c:v>33633</c:v>
                </c:pt>
                <c:pt idx="770">
                  <c:v>33634</c:v>
                </c:pt>
                <c:pt idx="771">
                  <c:v>33635</c:v>
                </c:pt>
                <c:pt idx="772">
                  <c:v>33636</c:v>
                </c:pt>
                <c:pt idx="773">
                  <c:v>33637</c:v>
                </c:pt>
                <c:pt idx="774">
                  <c:v>33638</c:v>
                </c:pt>
                <c:pt idx="775">
                  <c:v>33639</c:v>
                </c:pt>
                <c:pt idx="776">
                  <c:v>33640</c:v>
                </c:pt>
                <c:pt idx="777">
                  <c:v>33641</c:v>
                </c:pt>
                <c:pt idx="778">
                  <c:v>33642</c:v>
                </c:pt>
                <c:pt idx="779">
                  <c:v>33643</c:v>
                </c:pt>
                <c:pt idx="780">
                  <c:v>33644</c:v>
                </c:pt>
                <c:pt idx="781">
                  <c:v>33645</c:v>
                </c:pt>
                <c:pt idx="782">
                  <c:v>33646</c:v>
                </c:pt>
                <c:pt idx="783">
                  <c:v>33647</c:v>
                </c:pt>
                <c:pt idx="784">
                  <c:v>33648</c:v>
                </c:pt>
                <c:pt idx="785">
                  <c:v>33649</c:v>
                </c:pt>
                <c:pt idx="786">
                  <c:v>33650</c:v>
                </c:pt>
                <c:pt idx="787">
                  <c:v>33651</c:v>
                </c:pt>
                <c:pt idx="788">
                  <c:v>33652</c:v>
                </c:pt>
                <c:pt idx="789">
                  <c:v>33653</c:v>
                </c:pt>
                <c:pt idx="790">
                  <c:v>33654</c:v>
                </c:pt>
                <c:pt idx="791">
                  <c:v>33655</c:v>
                </c:pt>
                <c:pt idx="792">
                  <c:v>33656</c:v>
                </c:pt>
                <c:pt idx="793">
                  <c:v>33657</c:v>
                </c:pt>
                <c:pt idx="794">
                  <c:v>33658</c:v>
                </c:pt>
                <c:pt idx="795">
                  <c:v>33659</c:v>
                </c:pt>
                <c:pt idx="796">
                  <c:v>33660</c:v>
                </c:pt>
                <c:pt idx="797">
                  <c:v>33661</c:v>
                </c:pt>
                <c:pt idx="798">
                  <c:v>33662</c:v>
                </c:pt>
                <c:pt idx="799">
                  <c:v>33663</c:v>
                </c:pt>
                <c:pt idx="800">
                  <c:v>33664</c:v>
                </c:pt>
                <c:pt idx="801">
                  <c:v>33665</c:v>
                </c:pt>
                <c:pt idx="802">
                  <c:v>33666</c:v>
                </c:pt>
                <c:pt idx="803">
                  <c:v>33667</c:v>
                </c:pt>
                <c:pt idx="804">
                  <c:v>33668</c:v>
                </c:pt>
                <c:pt idx="805">
                  <c:v>33669</c:v>
                </c:pt>
                <c:pt idx="806">
                  <c:v>33670</c:v>
                </c:pt>
                <c:pt idx="807">
                  <c:v>33671</c:v>
                </c:pt>
                <c:pt idx="808">
                  <c:v>33672</c:v>
                </c:pt>
                <c:pt idx="809">
                  <c:v>33673</c:v>
                </c:pt>
                <c:pt idx="810">
                  <c:v>33674</c:v>
                </c:pt>
                <c:pt idx="811">
                  <c:v>33675</c:v>
                </c:pt>
                <c:pt idx="812">
                  <c:v>33676</c:v>
                </c:pt>
                <c:pt idx="813">
                  <c:v>33677</c:v>
                </c:pt>
                <c:pt idx="814">
                  <c:v>33678</c:v>
                </c:pt>
                <c:pt idx="815">
                  <c:v>33679</c:v>
                </c:pt>
                <c:pt idx="816">
                  <c:v>33680</c:v>
                </c:pt>
                <c:pt idx="817">
                  <c:v>33681</c:v>
                </c:pt>
                <c:pt idx="818">
                  <c:v>33682</c:v>
                </c:pt>
                <c:pt idx="819">
                  <c:v>33683</c:v>
                </c:pt>
                <c:pt idx="820">
                  <c:v>33684</c:v>
                </c:pt>
                <c:pt idx="821">
                  <c:v>33685</c:v>
                </c:pt>
                <c:pt idx="822">
                  <c:v>33686</c:v>
                </c:pt>
                <c:pt idx="823">
                  <c:v>33687</c:v>
                </c:pt>
                <c:pt idx="824">
                  <c:v>33688</c:v>
                </c:pt>
                <c:pt idx="825">
                  <c:v>33689</c:v>
                </c:pt>
                <c:pt idx="826">
                  <c:v>33690</c:v>
                </c:pt>
                <c:pt idx="827">
                  <c:v>33691</c:v>
                </c:pt>
                <c:pt idx="828">
                  <c:v>33692</c:v>
                </c:pt>
                <c:pt idx="829">
                  <c:v>33693</c:v>
                </c:pt>
                <c:pt idx="830">
                  <c:v>33694</c:v>
                </c:pt>
                <c:pt idx="831">
                  <c:v>33695</c:v>
                </c:pt>
                <c:pt idx="832">
                  <c:v>33696</c:v>
                </c:pt>
                <c:pt idx="833">
                  <c:v>33697</c:v>
                </c:pt>
                <c:pt idx="834">
                  <c:v>33698</c:v>
                </c:pt>
                <c:pt idx="835">
                  <c:v>33699</c:v>
                </c:pt>
                <c:pt idx="836">
                  <c:v>33700</c:v>
                </c:pt>
                <c:pt idx="837">
                  <c:v>33701</c:v>
                </c:pt>
                <c:pt idx="838">
                  <c:v>33702</c:v>
                </c:pt>
                <c:pt idx="839">
                  <c:v>33703</c:v>
                </c:pt>
                <c:pt idx="840">
                  <c:v>33704</c:v>
                </c:pt>
                <c:pt idx="841">
                  <c:v>33705</c:v>
                </c:pt>
                <c:pt idx="842">
                  <c:v>33706</c:v>
                </c:pt>
                <c:pt idx="843">
                  <c:v>33707</c:v>
                </c:pt>
                <c:pt idx="844">
                  <c:v>33708</c:v>
                </c:pt>
                <c:pt idx="845">
                  <c:v>33709</c:v>
                </c:pt>
                <c:pt idx="846">
                  <c:v>33710</c:v>
                </c:pt>
                <c:pt idx="847">
                  <c:v>33711</c:v>
                </c:pt>
                <c:pt idx="848">
                  <c:v>33712</c:v>
                </c:pt>
                <c:pt idx="849">
                  <c:v>33713</c:v>
                </c:pt>
                <c:pt idx="850">
                  <c:v>33714</c:v>
                </c:pt>
                <c:pt idx="851">
                  <c:v>33715</c:v>
                </c:pt>
                <c:pt idx="852">
                  <c:v>33716</c:v>
                </c:pt>
                <c:pt idx="853">
                  <c:v>33717</c:v>
                </c:pt>
                <c:pt idx="854">
                  <c:v>33718</c:v>
                </c:pt>
                <c:pt idx="855">
                  <c:v>33719</c:v>
                </c:pt>
                <c:pt idx="856">
                  <c:v>33720</c:v>
                </c:pt>
                <c:pt idx="857">
                  <c:v>33721</c:v>
                </c:pt>
                <c:pt idx="858">
                  <c:v>33722</c:v>
                </c:pt>
                <c:pt idx="859">
                  <c:v>33723</c:v>
                </c:pt>
                <c:pt idx="860">
                  <c:v>33724</c:v>
                </c:pt>
                <c:pt idx="861">
                  <c:v>33725</c:v>
                </c:pt>
                <c:pt idx="862">
                  <c:v>33726</c:v>
                </c:pt>
                <c:pt idx="863">
                  <c:v>33727</c:v>
                </c:pt>
                <c:pt idx="864">
                  <c:v>33728</c:v>
                </c:pt>
                <c:pt idx="865">
                  <c:v>33729</c:v>
                </c:pt>
                <c:pt idx="866">
                  <c:v>33730</c:v>
                </c:pt>
                <c:pt idx="867">
                  <c:v>33731</c:v>
                </c:pt>
                <c:pt idx="868">
                  <c:v>33732</c:v>
                </c:pt>
                <c:pt idx="869">
                  <c:v>33733</c:v>
                </c:pt>
                <c:pt idx="870">
                  <c:v>33734</c:v>
                </c:pt>
                <c:pt idx="871">
                  <c:v>33735</c:v>
                </c:pt>
                <c:pt idx="872">
                  <c:v>33736</c:v>
                </c:pt>
                <c:pt idx="873">
                  <c:v>33737</c:v>
                </c:pt>
                <c:pt idx="874">
                  <c:v>33738</c:v>
                </c:pt>
                <c:pt idx="875">
                  <c:v>33739</c:v>
                </c:pt>
                <c:pt idx="876">
                  <c:v>33740</c:v>
                </c:pt>
                <c:pt idx="877">
                  <c:v>33741</c:v>
                </c:pt>
                <c:pt idx="878">
                  <c:v>33742</c:v>
                </c:pt>
                <c:pt idx="879">
                  <c:v>33743</c:v>
                </c:pt>
                <c:pt idx="880">
                  <c:v>33744</c:v>
                </c:pt>
                <c:pt idx="881">
                  <c:v>33745</c:v>
                </c:pt>
                <c:pt idx="882">
                  <c:v>33746</c:v>
                </c:pt>
                <c:pt idx="883">
                  <c:v>33747</c:v>
                </c:pt>
                <c:pt idx="884">
                  <c:v>33748</c:v>
                </c:pt>
                <c:pt idx="885">
                  <c:v>33749</c:v>
                </c:pt>
                <c:pt idx="886">
                  <c:v>33750</c:v>
                </c:pt>
                <c:pt idx="887">
                  <c:v>33751</c:v>
                </c:pt>
                <c:pt idx="888">
                  <c:v>33752</c:v>
                </c:pt>
                <c:pt idx="889">
                  <c:v>33753</c:v>
                </c:pt>
                <c:pt idx="890">
                  <c:v>33754</c:v>
                </c:pt>
                <c:pt idx="891">
                  <c:v>33755</c:v>
                </c:pt>
                <c:pt idx="892">
                  <c:v>33756</c:v>
                </c:pt>
                <c:pt idx="893">
                  <c:v>33757</c:v>
                </c:pt>
                <c:pt idx="894">
                  <c:v>33758</c:v>
                </c:pt>
                <c:pt idx="895">
                  <c:v>33759</c:v>
                </c:pt>
                <c:pt idx="896">
                  <c:v>33760</c:v>
                </c:pt>
                <c:pt idx="897">
                  <c:v>33761</c:v>
                </c:pt>
                <c:pt idx="898">
                  <c:v>33762</c:v>
                </c:pt>
                <c:pt idx="899">
                  <c:v>33763</c:v>
                </c:pt>
                <c:pt idx="900">
                  <c:v>33764</c:v>
                </c:pt>
                <c:pt idx="901">
                  <c:v>33765</c:v>
                </c:pt>
                <c:pt idx="902">
                  <c:v>33766</c:v>
                </c:pt>
                <c:pt idx="903">
                  <c:v>33767</c:v>
                </c:pt>
                <c:pt idx="904">
                  <c:v>33768</c:v>
                </c:pt>
                <c:pt idx="905">
                  <c:v>33769</c:v>
                </c:pt>
                <c:pt idx="906">
                  <c:v>33770</c:v>
                </c:pt>
                <c:pt idx="907">
                  <c:v>33771</c:v>
                </c:pt>
                <c:pt idx="908">
                  <c:v>33772</c:v>
                </c:pt>
                <c:pt idx="909">
                  <c:v>33773</c:v>
                </c:pt>
                <c:pt idx="910">
                  <c:v>33774</c:v>
                </c:pt>
                <c:pt idx="911">
                  <c:v>33775</c:v>
                </c:pt>
                <c:pt idx="912">
                  <c:v>33776</c:v>
                </c:pt>
                <c:pt idx="913">
                  <c:v>33777</c:v>
                </c:pt>
                <c:pt idx="914">
                  <c:v>33778</c:v>
                </c:pt>
                <c:pt idx="915">
                  <c:v>33779</c:v>
                </c:pt>
                <c:pt idx="916">
                  <c:v>33780</c:v>
                </c:pt>
                <c:pt idx="917">
                  <c:v>33781</c:v>
                </c:pt>
                <c:pt idx="918">
                  <c:v>33782</c:v>
                </c:pt>
                <c:pt idx="919">
                  <c:v>33783</c:v>
                </c:pt>
                <c:pt idx="920">
                  <c:v>33784</c:v>
                </c:pt>
                <c:pt idx="921">
                  <c:v>33785</c:v>
                </c:pt>
                <c:pt idx="922">
                  <c:v>33786</c:v>
                </c:pt>
                <c:pt idx="923">
                  <c:v>33787</c:v>
                </c:pt>
                <c:pt idx="924">
                  <c:v>33788</c:v>
                </c:pt>
                <c:pt idx="925">
                  <c:v>33789</c:v>
                </c:pt>
                <c:pt idx="926">
                  <c:v>33790</c:v>
                </c:pt>
                <c:pt idx="927">
                  <c:v>33791</c:v>
                </c:pt>
                <c:pt idx="928">
                  <c:v>33792</c:v>
                </c:pt>
                <c:pt idx="929">
                  <c:v>33793</c:v>
                </c:pt>
                <c:pt idx="930">
                  <c:v>33794</c:v>
                </c:pt>
                <c:pt idx="931">
                  <c:v>33795</c:v>
                </c:pt>
                <c:pt idx="932">
                  <c:v>33796</c:v>
                </c:pt>
                <c:pt idx="933">
                  <c:v>33797</c:v>
                </c:pt>
                <c:pt idx="934">
                  <c:v>33798</c:v>
                </c:pt>
                <c:pt idx="935">
                  <c:v>33799</c:v>
                </c:pt>
                <c:pt idx="936">
                  <c:v>33800</c:v>
                </c:pt>
                <c:pt idx="937">
                  <c:v>33801</c:v>
                </c:pt>
                <c:pt idx="938">
                  <c:v>33802</c:v>
                </c:pt>
                <c:pt idx="939">
                  <c:v>33803</c:v>
                </c:pt>
                <c:pt idx="940">
                  <c:v>33804</c:v>
                </c:pt>
                <c:pt idx="941">
                  <c:v>33805</c:v>
                </c:pt>
                <c:pt idx="942">
                  <c:v>33806</c:v>
                </c:pt>
                <c:pt idx="943">
                  <c:v>33807</c:v>
                </c:pt>
                <c:pt idx="944">
                  <c:v>33870</c:v>
                </c:pt>
                <c:pt idx="945">
                  <c:v>33871</c:v>
                </c:pt>
                <c:pt idx="946">
                  <c:v>33872</c:v>
                </c:pt>
                <c:pt idx="947">
                  <c:v>33873</c:v>
                </c:pt>
                <c:pt idx="948">
                  <c:v>33874</c:v>
                </c:pt>
                <c:pt idx="949">
                  <c:v>33875</c:v>
                </c:pt>
                <c:pt idx="950">
                  <c:v>33876</c:v>
                </c:pt>
                <c:pt idx="951">
                  <c:v>33877</c:v>
                </c:pt>
                <c:pt idx="952">
                  <c:v>33878</c:v>
                </c:pt>
                <c:pt idx="953">
                  <c:v>33879</c:v>
                </c:pt>
                <c:pt idx="954">
                  <c:v>33880</c:v>
                </c:pt>
                <c:pt idx="955">
                  <c:v>33881</c:v>
                </c:pt>
                <c:pt idx="956">
                  <c:v>33882</c:v>
                </c:pt>
                <c:pt idx="957">
                  <c:v>33883</c:v>
                </c:pt>
                <c:pt idx="958">
                  <c:v>33884</c:v>
                </c:pt>
                <c:pt idx="959">
                  <c:v>33885</c:v>
                </c:pt>
                <c:pt idx="960">
                  <c:v>33886</c:v>
                </c:pt>
                <c:pt idx="961">
                  <c:v>33887</c:v>
                </c:pt>
                <c:pt idx="962">
                  <c:v>33888</c:v>
                </c:pt>
                <c:pt idx="963">
                  <c:v>33889</c:v>
                </c:pt>
                <c:pt idx="964">
                  <c:v>33890</c:v>
                </c:pt>
                <c:pt idx="965">
                  <c:v>33891</c:v>
                </c:pt>
                <c:pt idx="966">
                  <c:v>33892</c:v>
                </c:pt>
                <c:pt idx="967">
                  <c:v>33893</c:v>
                </c:pt>
                <c:pt idx="968">
                  <c:v>33894</c:v>
                </c:pt>
                <c:pt idx="969">
                  <c:v>33895</c:v>
                </c:pt>
                <c:pt idx="970">
                  <c:v>33896</c:v>
                </c:pt>
                <c:pt idx="971">
                  <c:v>33897</c:v>
                </c:pt>
                <c:pt idx="972">
                  <c:v>33898</c:v>
                </c:pt>
                <c:pt idx="973">
                  <c:v>33899</c:v>
                </c:pt>
                <c:pt idx="974">
                  <c:v>33900</c:v>
                </c:pt>
                <c:pt idx="975">
                  <c:v>33901</c:v>
                </c:pt>
                <c:pt idx="976">
                  <c:v>33902</c:v>
                </c:pt>
                <c:pt idx="977">
                  <c:v>33903</c:v>
                </c:pt>
                <c:pt idx="978">
                  <c:v>33904</c:v>
                </c:pt>
                <c:pt idx="979">
                  <c:v>33905</c:v>
                </c:pt>
                <c:pt idx="980">
                  <c:v>33906</c:v>
                </c:pt>
                <c:pt idx="981">
                  <c:v>33907</c:v>
                </c:pt>
                <c:pt idx="982">
                  <c:v>33908</c:v>
                </c:pt>
                <c:pt idx="983">
                  <c:v>33909</c:v>
                </c:pt>
                <c:pt idx="984">
                  <c:v>33910</c:v>
                </c:pt>
                <c:pt idx="985">
                  <c:v>33911</c:v>
                </c:pt>
                <c:pt idx="986">
                  <c:v>33912</c:v>
                </c:pt>
                <c:pt idx="987">
                  <c:v>33913</c:v>
                </c:pt>
                <c:pt idx="988">
                  <c:v>33914</c:v>
                </c:pt>
                <c:pt idx="989">
                  <c:v>33915</c:v>
                </c:pt>
                <c:pt idx="990">
                  <c:v>33916</c:v>
                </c:pt>
                <c:pt idx="991">
                  <c:v>33917</c:v>
                </c:pt>
                <c:pt idx="992">
                  <c:v>33918</c:v>
                </c:pt>
                <c:pt idx="993">
                  <c:v>33919</c:v>
                </c:pt>
                <c:pt idx="994">
                  <c:v>33920</c:v>
                </c:pt>
                <c:pt idx="995">
                  <c:v>33921</c:v>
                </c:pt>
                <c:pt idx="996">
                  <c:v>33922</c:v>
                </c:pt>
                <c:pt idx="997">
                  <c:v>33923</c:v>
                </c:pt>
                <c:pt idx="998">
                  <c:v>33924</c:v>
                </c:pt>
                <c:pt idx="999">
                  <c:v>33925</c:v>
                </c:pt>
                <c:pt idx="1000">
                  <c:v>33926</c:v>
                </c:pt>
                <c:pt idx="1001">
                  <c:v>33927</c:v>
                </c:pt>
                <c:pt idx="1002">
                  <c:v>33928</c:v>
                </c:pt>
                <c:pt idx="1003">
                  <c:v>33929</c:v>
                </c:pt>
                <c:pt idx="1004">
                  <c:v>33930</c:v>
                </c:pt>
                <c:pt idx="1005">
                  <c:v>33931</c:v>
                </c:pt>
                <c:pt idx="1006">
                  <c:v>33932</c:v>
                </c:pt>
                <c:pt idx="1007">
                  <c:v>33933</c:v>
                </c:pt>
                <c:pt idx="1008">
                  <c:v>33934</c:v>
                </c:pt>
                <c:pt idx="1009">
                  <c:v>33935</c:v>
                </c:pt>
                <c:pt idx="1010">
                  <c:v>33936</c:v>
                </c:pt>
                <c:pt idx="1011">
                  <c:v>33937</c:v>
                </c:pt>
                <c:pt idx="1012">
                  <c:v>33938</c:v>
                </c:pt>
                <c:pt idx="1013">
                  <c:v>33939</c:v>
                </c:pt>
                <c:pt idx="1014">
                  <c:v>33940</c:v>
                </c:pt>
                <c:pt idx="1015">
                  <c:v>33941</c:v>
                </c:pt>
                <c:pt idx="1016">
                  <c:v>33942</c:v>
                </c:pt>
                <c:pt idx="1017">
                  <c:v>33943</c:v>
                </c:pt>
                <c:pt idx="1018">
                  <c:v>33944</c:v>
                </c:pt>
                <c:pt idx="1019">
                  <c:v>33945</c:v>
                </c:pt>
                <c:pt idx="1020">
                  <c:v>33946</c:v>
                </c:pt>
                <c:pt idx="1021">
                  <c:v>33947</c:v>
                </c:pt>
                <c:pt idx="1022">
                  <c:v>33948</c:v>
                </c:pt>
                <c:pt idx="1023">
                  <c:v>33949</c:v>
                </c:pt>
                <c:pt idx="1024">
                  <c:v>33950</c:v>
                </c:pt>
                <c:pt idx="1025">
                  <c:v>33951</c:v>
                </c:pt>
                <c:pt idx="1026">
                  <c:v>33952</c:v>
                </c:pt>
                <c:pt idx="1027">
                  <c:v>33953</c:v>
                </c:pt>
                <c:pt idx="1028">
                  <c:v>33954</c:v>
                </c:pt>
                <c:pt idx="1029">
                  <c:v>33955</c:v>
                </c:pt>
                <c:pt idx="1030">
                  <c:v>33956</c:v>
                </c:pt>
                <c:pt idx="1031">
                  <c:v>33957</c:v>
                </c:pt>
                <c:pt idx="1032">
                  <c:v>33958</c:v>
                </c:pt>
                <c:pt idx="1033">
                  <c:v>33959</c:v>
                </c:pt>
                <c:pt idx="1034">
                  <c:v>33960</c:v>
                </c:pt>
                <c:pt idx="1035">
                  <c:v>33961</c:v>
                </c:pt>
                <c:pt idx="1036">
                  <c:v>33962</c:v>
                </c:pt>
                <c:pt idx="1037">
                  <c:v>33963</c:v>
                </c:pt>
                <c:pt idx="1038">
                  <c:v>33964</c:v>
                </c:pt>
                <c:pt idx="1039">
                  <c:v>33965</c:v>
                </c:pt>
                <c:pt idx="1040">
                  <c:v>33966</c:v>
                </c:pt>
                <c:pt idx="1041">
                  <c:v>33967</c:v>
                </c:pt>
                <c:pt idx="1042">
                  <c:v>33968</c:v>
                </c:pt>
                <c:pt idx="1043">
                  <c:v>33969</c:v>
                </c:pt>
                <c:pt idx="1044">
                  <c:v>33970</c:v>
                </c:pt>
                <c:pt idx="1045">
                  <c:v>33971</c:v>
                </c:pt>
                <c:pt idx="1046">
                  <c:v>33972</c:v>
                </c:pt>
                <c:pt idx="1047">
                  <c:v>33973</c:v>
                </c:pt>
                <c:pt idx="1048">
                  <c:v>33974</c:v>
                </c:pt>
                <c:pt idx="1049">
                  <c:v>33975</c:v>
                </c:pt>
                <c:pt idx="1050">
                  <c:v>33976</c:v>
                </c:pt>
                <c:pt idx="1051">
                  <c:v>33977</c:v>
                </c:pt>
                <c:pt idx="1052">
                  <c:v>33978</c:v>
                </c:pt>
                <c:pt idx="1053">
                  <c:v>33979</c:v>
                </c:pt>
                <c:pt idx="1054">
                  <c:v>33980</c:v>
                </c:pt>
                <c:pt idx="1055">
                  <c:v>33981</c:v>
                </c:pt>
                <c:pt idx="1056">
                  <c:v>33982</c:v>
                </c:pt>
                <c:pt idx="1057">
                  <c:v>33983</c:v>
                </c:pt>
                <c:pt idx="1058">
                  <c:v>33984</c:v>
                </c:pt>
                <c:pt idx="1059">
                  <c:v>33985</c:v>
                </c:pt>
                <c:pt idx="1060">
                  <c:v>33986</c:v>
                </c:pt>
                <c:pt idx="1061">
                  <c:v>33987</c:v>
                </c:pt>
                <c:pt idx="1062">
                  <c:v>33988</c:v>
                </c:pt>
                <c:pt idx="1063">
                  <c:v>33989</c:v>
                </c:pt>
                <c:pt idx="1064">
                  <c:v>33990</c:v>
                </c:pt>
                <c:pt idx="1065">
                  <c:v>33991</c:v>
                </c:pt>
                <c:pt idx="1066">
                  <c:v>33992</c:v>
                </c:pt>
                <c:pt idx="1067">
                  <c:v>33993</c:v>
                </c:pt>
                <c:pt idx="1068">
                  <c:v>33994</c:v>
                </c:pt>
                <c:pt idx="1069">
                  <c:v>33995</c:v>
                </c:pt>
                <c:pt idx="1070">
                  <c:v>33996</c:v>
                </c:pt>
                <c:pt idx="1071">
                  <c:v>33997</c:v>
                </c:pt>
                <c:pt idx="1072">
                  <c:v>33998</c:v>
                </c:pt>
                <c:pt idx="1073">
                  <c:v>33999</c:v>
                </c:pt>
                <c:pt idx="1074">
                  <c:v>34000</c:v>
                </c:pt>
                <c:pt idx="1075">
                  <c:v>34001</c:v>
                </c:pt>
                <c:pt idx="1076">
                  <c:v>34002</c:v>
                </c:pt>
                <c:pt idx="1077">
                  <c:v>34003</c:v>
                </c:pt>
                <c:pt idx="1078">
                  <c:v>34004</c:v>
                </c:pt>
                <c:pt idx="1079">
                  <c:v>34005</c:v>
                </c:pt>
                <c:pt idx="1080">
                  <c:v>34006</c:v>
                </c:pt>
                <c:pt idx="1081">
                  <c:v>34007</c:v>
                </c:pt>
                <c:pt idx="1082">
                  <c:v>34008</c:v>
                </c:pt>
                <c:pt idx="1083">
                  <c:v>34009</c:v>
                </c:pt>
                <c:pt idx="1084">
                  <c:v>34010</c:v>
                </c:pt>
                <c:pt idx="1085">
                  <c:v>34011</c:v>
                </c:pt>
                <c:pt idx="1086">
                  <c:v>34012</c:v>
                </c:pt>
                <c:pt idx="1087">
                  <c:v>34013</c:v>
                </c:pt>
                <c:pt idx="1088">
                  <c:v>34014</c:v>
                </c:pt>
                <c:pt idx="1089">
                  <c:v>34015</c:v>
                </c:pt>
                <c:pt idx="1090">
                  <c:v>34016</c:v>
                </c:pt>
                <c:pt idx="1091">
                  <c:v>34017</c:v>
                </c:pt>
                <c:pt idx="1092">
                  <c:v>34018</c:v>
                </c:pt>
                <c:pt idx="1093">
                  <c:v>34019</c:v>
                </c:pt>
                <c:pt idx="1094">
                  <c:v>34020</c:v>
                </c:pt>
                <c:pt idx="1095">
                  <c:v>34021</c:v>
                </c:pt>
                <c:pt idx="1096">
                  <c:v>34022</c:v>
                </c:pt>
                <c:pt idx="1097">
                  <c:v>34023</c:v>
                </c:pt>
                <c:pt idx="1098">
                  <c:v>34024</c:v>
                </c:pt>
                <c:pt idx="1099">
                  <c:v>34025</c:v>
                </c:pt>
                <c:pt idx="1100">
                  <c:v>34026</c:v>
                </c:pt>
                <c:pt idx="1101">
                  <c:v>34027</c:v>
                </c:pt>
                <c:pt idx="1102">
                  <c:v>34028</c:v>
                </c:pt>
                <c:pt idx="1103">
                  <c:v>34029</c:v>
                </c:pt>
                <c:pt idx="1104">
                  <c:v>34030</c:v>
                </c:pt>
                <c:pt idx="1105">
                  <c:v>34031</c:v>
                </c:pt>
                <c:pt idx="1106">
                  <c:v>34032</c:v>
                </c:pt>
                <c:pt idx="1107">
                  <c:v>34033</c:v>
                </c:pt>
                <c:pt idx="1108">
                  <c:v>34034</c:v>
                </c:pt>
                <c:pt idx="1109">
                  <c:v>34035</c:v>
                </c:pt>
                <c:pt idx="1110">
                  <c:v>34036</c:v>
                </c:pt>
                <c:pt idx="1111">
                  <c:v>34037</c:v>
                </c:pt>
                <c:pt idx="1112">
                  <c:v>34038</c:v>
                </c:pt>
                <c:pt idx="1113">
                  <c:v>34039</c:v>
                </c:pt>
                <c:pt idx="1114">
                  <c:v>34040</c:v>
                </c:pt>
                <c:pt idx="1115">
                  <c:v>34041</c:v>
                </c:pt>
                <c:pt idx="1116">
                  <c:v>34042</c:v>
                </c:pt>
                <c:pt idx="1117">
                  <c:v>34043</c:v>
                </c:pt>
                <c:pt idx="1118">
                  <c:v>34044</c:v>
                </c:pt>
                <c:pt idx="1119">
                  <c:v>34045</c:v>
                </c:pt>
                <c:pt idx="1120">
                  <c:v>34046</c:v>
                </c:pt>
                <c:pt idx="1121">
                  <c:v>34047</c:v>
                </c:pt>
                <c:pt idx="1122">
                  <c:v>34048</c:v>
                </c:pt>
                <c:pt idx="1123">
                  <c:v>34049</c:v>
                </c:pt>
                <c:pt idx="1124">
                  <c:v>34050</c:v>
                </c:pt>
                <c:pt idx="1125">
                  <c:v>34051</c:v>
                </c:pt>
                <c:pt idx="1126">
                  <c:v>34052</c:v>
                </c:pt>
                <c:pt idx="1127">
                  <c:v>34053</c:v>
                </c:pt>
                <c:pt idx="1128">
                  <c:v>34054</c:v>
                </c:pt>
                <c:pt idx="1129">
                  <c:v>34055</c:v>
                </c:pt>
                <c:pt idx="1130">
                  <c:v>34056</c:v>
                </c:pt>
                <c:pt idx="1131">
                  <c:v>34057</c:v>
                </c:pt>
                <c:pt idx="1132">
                  <c:v>34058</c:v>
                </c:pt>
                <c:pt idx="1133">
                  <c:v>34059</c:v>
                </c:pt>
                <c:pt idx="1134">
                  <c:v>34060</c:v>
                </c:pt>
                <c:pt idx="1135">
                  <c:v>34061</c:v>
                </c:pt>
                <c:pt idx="1136">
                  <c:v>34062</c:v>
                </c:pt>
                <c:pt idx="1137">
                  <c:v>34063</c:v>
                </c:pt>
                <c:pt idx="1138">
                  <c:v>34064</c:v>
                </c:pt>
                <c:pt idx="1139">
                  <c:v>34065</c:v>
                </c:pt>
                <c:pt idx="1140">
                  <c:v>34066</c:v>
                </c:pt>
                <c:pt idx="1141">
                  <c:v>34067</c:v>
                </c:pt>
                <c:pt idx="1142">
                  <c:v>34068</c:v>
                </c:pt>
                <c:pt idx="1143">
                  <c:v>34069</c:v>
                </c:pt>
                <c:pt idx="1144">
                  <c:v>34070</c:v>
                </c:pt>
                <c:pt idx="1145">
                  <c:v>34071</c:v>
                </c:pt>
                <c:pt idx="1146">
                  <c:v>34072</c:v>
                </c:pt>
                <c:pt idx="1147">
                  <c:v>34073</c:v>
                </c:pt>
                <c:pt idx="1148">
                  <c:v>34074</c:v>
                </c:pt>
                <c:pt idx="1149">
                  <c:v>34075</c:v>
                </c:pt>
                <c:pt idx="1150">
                  <c:v>34076</c:v>
                </c:pt>
                <c:pt idx="1151">
                  <c:v>34077</c:v>
                </c:pt>
                <c:pt idx="1152">
                  <c:v>34078</c:v>
                </c:pt>
                <c:pt idx="1153">
                  <c:v>34079</c:v>
                </c:pt>
                <c:pt idx="1154">
                  <c:v>34080</c:v>
                </c:pt>
                <c:pt idx="1155">
                  <c:v>34081</c:v>
                </c:pt>
                <c:pt idx="1156">
                  <c:v>34082</c:v>
                </c:pt>
                <c:pt idx="1157">
                  <c:v>34083</c:v>
                </c:pt>
                <c:pt idx="1158">
                  <c:v>34084</c:v>
                </c:pt>
                <c:pt idx="1159">
                  <c:v>34085</c:v>
                </c:pt>
                <c:pt idx="1160">
                  <c:v>34086</c:v>
                </c:pt>
                <c:pt idx="1161">
                  <c:v>34087</c:v>
                </c:pt>
                <c:pt idx="1162">
                  <c:v>34088</c:v>
                </c:pt>
                <c:pt idx="1163">
                  <c:v>34089</c:v>
                </c:pt>
                <c:pt idx="1164">
                  <c:v>34090</c:v>
                </c:pt>
                <c:pt idx="1165">
                  <c:v>34091</c:v>
                </c:pt>
                <c:pt idx="1166">
                  <c:v>34092</c:v>
                </c:pt>
                <c:pt idx="1167">
                  <c:v>34093</c:v>
                </c:pt>
                <c:pt idx="1168">
                  <c:v>34094</c:v>
                </c:pt>
                <c:pt idx="1169">
                  <c:v>34095</c:v>
                </c:pt>
                <c:pt idx="1170">
                  <c:v>34096</c:v>
                </c:pt>
                <c:pt idx="1171">
                  <c:v>34097</c:v>
                </c:pt>
                <c:pt idx="1172">
                  <c:v>34098</c:v>
                </c:pt>
                <c:pt idx="1173">
                  <c:v>34099</c:v>
                </c:pt>
                <c:pt idx="1174">
                  <c:v>34100</c:v>
                </c:pt>
                <c:pt idx="1175">
                  <c:v>34101</c:v>
                </c:pt>
                <c:pt idx="1176">
                  <c:v>34102</c:v>
                </c:pt>
                <c:pt idx="1177">
                  <c:v>34103</c:v>
                </c:pt>
                <c:pt idx="1178">
                  <c:v>34104</c:v>
                </c:pt>
                <c:pt idx="1179">
                  <c:v>34105</c:v>
                </c:pt>
                <c:pt idx="1180">
                  <c:v>34106</c:v>
                </c:pt>
                <c:pt idx="1181">
                  <c:v>34107</c:v>
                </c:pt>
                <c:pt idx="1182">
                  <c:v>34108</c:v>
                </c:pt>
                <c:pt idx="1183">
                  <c:v>34109</c:v>
                </c:pt>
                <c:pt idx="1184">
                  <c:v>34110</c:v>
                </c:pt>
                <c:pt idx="1185">
                  <c:v>34111</c:v>
                </c:pt>
                <c:pt idx="1186">
                  <c:v>34112</c:v>
                </c:pt>
                <c:pt idx="1187">
                  <c:v>34113</c:v>
                </c:pt>
                <c:pt idx="1188">
                  <c:v>34114</c:v>
                </c:pt>
                <c:pt idx="1189">
                  <c:v>34115</c:v>
                </c:pt>
                <c:pt idx="1190">
                  <c:v>34116</c:v>
                </c:pt>
                <c:pt idx="1191">
                  <c:v>34117</c:v>
                </c:pt>
                <c:pt idx="1192">
                  <c:v>34118</c:v>
                </c:pt>
                <c:pt idx="1193">
                  <c:v>34119</c:v>
                </c:pt>
                <c:pt idx="1194">
                  <c:v>34120</c:v>
                </c:pt>
                <c:pt idx="1195">
                  <c:v>34121</c:v>
                </c:pt>
                <c:pt idx="1196">
                  <c:v>34122</c:v>
                </c:pt>
                <c:pt idx="1197">
                  <c:v>34123</c:v>
                </c:pt>
                <c:pt idx="1198">
                  <c:v>34124</c:v>
                </c:pt>
                <c:pt idx="1199">
                  <c:v>34125</c:v>
                </c:pt>
                <c:pt idx="1200">
                  <c:v>34126</c:v>
                </c:pt>
                <c:pt idx="1201">
                  <c:v>34127</c:v>
                </c:pt>
                <c:pt idx="1202">
                  <c:v>34128</c:v>
                </c:pt>
                <c:pt idx="1203">
                  <c:v>34129</c:v>
                </c:pt>
                <c:pt idx="1204">
                  <c:v>34130</c:v>
                </c:pt>
                <c:pt idx="1205">
                  <c:v>34131</c:v>
                </c:pt>
                <c:pt idx="1206">
                  <c:v>34132</c:v>
                </c:pt>
                <c:pt idx="1207">
                  <c:v>34133</c:v>
                </c:pt>
                <c:pt idx="1208">
                  <c:v>34134</c:v>
                </c:pt>
                <c:pt idx="1209">
                  <c:v>34135</c:v>
                </c:pt>
                <c:pt idx="1210">
                  <c:v>34136</c:v>
                </c:pt>
                <c:pt idx="1211">
                  <c:v>34137</c:v>
                </c:pt>
                <c:pt idx="1212">
                  <c:v>34138</c:v>
                </c:pt>
                <c:pt idx="1213">
                  <c:v>34139</c:v>
                </c:pt>
                <c:pt idx="1214">
                  <c:v>34140</c:v>
                </c:pt>
                <c:pt idx="1215">
                  <c:v>34141</c:v>
                </c:pt>
                <c:pt idx="1216">
                  <c:v>34142</c:v>
                </c:pt>
                <c:pt idx="1217">
                  <c:v>34143</c:v>
                </c:pt>
                <c:pt idx="1218">
                  <c:v>34144</c:v>
                </c:pt>
                <c:pt idx="1219">
                  <c:v>34145</c:v>
                </c:pt>
                <c:pt idx="1220">
                  <c:v>34146</c:v>
                </c:pt>
                <c:pt idx="1221">
                  <c:v>34147</c:v>
                </c:pt>
                <c:pt idx="1222">
                  <c:v>34148</c:v>
                </c:pt>
                <c:pt idx="1223">
                  <c:v>34149</c:v>
                </c:pt>
                <c:pt idx="1224">
                  <c:v>34150</c:v>
                </c:pt>
                <c:pt idx="1225">
                  <c:v>34151</c:v>
                </c:pt>
                <c:pt idx="1226">
                  <c:v>34152</c:v>
                </c:pt>
                <c:pt idx="1227">
                  <c:v>34153</c:v>
                </c:pt>
                <c:pt idx="1228">
                  <c:v>34154</c:v>
                </c:pt>
                <c:pt idx="1229">
                  <c:v>34155</c:v>
                </c:pt>
                <c:pt idx="1230">
                  <c:v>34156</c:v>
                </c:pt>
                <c:pt idx="1231">
                  <c:v>34157</c:v>
                </c:pt>
                <c:pt idx="1232">
                  <c:v>34158</c:v>
                </c:pt>
                <c:pt idx="1233">
                  <c:v>34159</c:v>
                </c:pt>
                <c:pt idx="1234">
                  <c:v>34160</c:v>
                </c:pt>
                <c:pt idx="1235">
                  <c:v>34161</c:v>
                </c:pt>
                <c:pt idx="1236">
                  <c:v>34162</c:v>
                </c:pt>
                <c:pt idx="1237">
                  <c:v>34163</c:v>
                </c:pt>
                <c:pt idx="1238">
                  <c:v>34274</c:v>
                </c:pt>
                <c:pt idx="1239">
                  <c:v>34275</c:v>
                </c:pt>
                <c:pt idx="1240">
                  <c:v>34276</c:v>
                </c:pt>
                <c:pt idx="1241">
                  <c:v>34277</c:v>
                </c:pt>
                <c:pt idx="1242">
                  <c:v>34278</c:v>
                </c:pt>
                <c:pt idx="1243">
                  <c:v>34279</c:v>
                </c:pt>
                <c:pt idx="1244">
                  <c:v>34280</c:v>
                </c:pt>
                <c:pt idx="1245">
                  <c:v>34281</c:v>
                </c:pt>
                <c:pt idx="1246">
                  <c:v>34282</c:v>
                </c:pt>
                <c:pt idx="1247">
                  <c:v>34283</c:v>
                </c:pt>
                <c:pt idx="1248">
                  <c:v>34284</c:v>
                </c:pt>
                <c:pt idx="1249">
                  <c:v>34285</c:v>
                </c:pt>
                <c:pt idx="1250">
                  <c:v>34286</c:v>
                </c:pt>
                <c:pt idx="1251">
                  <c:v>34287</c:v>
                </c:pt>
                <c:pt idx="1252">
                  <c:v>34288</c:v>
                </c:pt>
                <c:pt idx="1253">
                  <c:v>34289</c:v>
                </c:pt>
                <c:pt idx="1254">
                  <c:v>34290</c:v>
                </c:pt>
                <c:pt idx="1255">
                  <c:v>34291</c:v>
                </c:pt>
                <c:pt idx="1256">
                  <c:v>34292</c:v>
                </c:pt>
                <c:pt idx="1257">
                  <c:v>34293</c:v>
                </c:pt>
                <c:pt idx="1258">
                  <c:v>34294</c:v>
                </c:pt>
                <c:pt idx="1259">
                  <c:v>34295</c:v>
                </c:pt>
                <c:pt idx="1260">
                  <c:v>34296</c:v>
                </c:pt>
                <c:pt idx="1261">
                  <c:v>34297</c:v>
                </c:pt>
                <c:pt idx="1262">
                  <c:v>34298</c:v>
                </c:pt>
                <c:pt idx="1263">
                  <c:v>34299</c:v>
                </c:pt>
                <c:pt idx="1264">
                  <c:v>34300</c:v>
                </c:pt>
                <c:pt idx="1265">
                  <c:v>34301</c:v>
                </c:pt>
                <c:pt idx="1266">
                  <c:v>34302</c:v>
                </c:pt>
                <c:pt idx="1267">
                  <c:v>34303</c:v>
                </c:pt>
                <c:pt idx="1268">
                  <c:v>34304</c:v>
                </c:pt>
                <c:pt idx="1269">
                  <c:v>34305</c:v>
                </c:pt>
                <c:pt idx="1270">
                  <c:v>34306</c:v>
                </c:pt>
                <c:pt idx="1271">
                  <c:v>34307</c:v>
                </c:pt>
                <c:pt idx="1272">
                  <c:v>34308</c:v>
                </c:pt>
                <c:pt idx="1273">
                  <c:v>34309</c:v>
                </c:pt>
                <c:pt idx="1274">
                  <c:v>34310</c:v>
                </c:pt>
                <c:pt idx="1275">
                  <c:v>34311</c:v>
                </c:pt>
                <c:pt idx="1276">
                  <c:v>34312</c:v>
                </c:pt>
                <c:pt idx="1277">
                  <c:v>34313</c:v>
                </c:pt>
                <c:pt idx="1278">
                  <c:v>34314</c:v>
                </c:pt>
                <c:pt idx="1279">
                  <c:v>34315</c:v>
                </c:pt>
                <c:pt idx="1280">
                  <c:v>34316</c:v>
                </c:pt>
                <c:pt idx="1281">
                  <c:v>34317</c:v>
                </c:pt>
                <c:pt idx="1282">
                  <c:v>34318</c:v>
                </c:pt>
                <c:pt idx="1283">
                  <c:v>34319</c:v>
                </c:pt>
                <c:pt idx="1284">
                  <c:v>34320</c:v>
                </c:pt>
                <c:pt idx="1285">
                  <c:v>34321</c:v>
                </c:pt>
                <c:pt idx="1286">
                  <c:v>34322</c:v>
                </c:pt>
                <c:pt idx="1287">
                  <c:v>34323</c:v>
                </c:pt>
                <c:pt idx="1288">
                  <c:v>34324</c:v>
                </c:pt>
                <c:pt idx="1289">
                  <c:v>34325</c:v>
                </c:pt>
                <c:pt idx="1290">
                  <c:v>34326</c:v>
                </c:pt>
                <c:pt idx="1291">
                  <c:v>34327</c:v>
                </c:pt>
                <c:pt idx="1292">
                  <c:v>34328</c:v>
                </c:pt>
                <c:pt idx="1293">
                  <c:v>34329</c:v>
                </c:pt>
                <c:pt idx="1294">
                  <c:v>34330</c:v>
                </c:pt>
                <c:pt idx="1295">
                  <c:v>34331</c:v>
                </c:pt>
                <c:pt idx="1296">
                  <c:v>34332</c:v>
                </c:pt>
                <c:pt idx="1297">
                  <c:v>34333</c:v>
                </c:pt>
                <c:pt idx="1298">
                  <c:v>34334</c:v>
                </c:pt>
                <c:pt idx="1299">
                  <c:v>34335</c:v>
                </c:pt>
                <c:pt idx="1300">
                  <c:v>34336</c:v>
                </c:pt>
                <c:pt idx="1301">
                  <c:v>34337</c:v>
                </c:pt>
                <c:pt idx="1302">
                  <c:v>34338</c:v>
                </c:pt>
                <c:pt idx="1303">
                  <c:v>34339</c:v>
                </c:pt>
                <c:pt idx="1304">
                  <c:v>34340</c:v>
                </c:pt>
                <c:pt idx="1305">
                  <c:v>34341</c:v>
                </c:pt>
                <c:pt idx="1306">
                  <c:v>34342</c:v>
                </c:pt>
                <c:pt idx="1307">
                  <c:v>34343</c:v>
                </c:pt>
                <c:pt idx="1308">
                  <c:v>34344</c:v>
                </c:pt>
                <c:pt idx="1309">
                  <c:v>34345</c:v>
                </c:pt>
                <c:pt idx="1310">
                  <c:v>34346</c:v>
                </c:pt>
                <c:pt idx="1311">
                  <c:v>34347</c:v>
                </c:pt>
                <c:pt idx="1312">
                  <c:v>34348</c:v>
                </c:pt>
                <c:pt idx="1313">
                  <c:v>34349</c:v>
                </c:pt>
                <c:pt idx="1314">
                  <c:v>34350</c:v>
                </c:pt>
                <c:pt idx="1315">
                  <c:v>34351</c:v>
                </c:pt>
                <c:pt idx="1316">
                  <c:v>34352</c:v>
                </c:pt>
                <c:pt idx="1317">
                  <c:v>34353</c:v>
                </c:pt>
                <c:pt idx="1318">
                  <c:v>34354</c:v>
                </c:pt>
                <c:pt idx="1319">
                  <c:v>34355</c:v>
                </c:pt>
                <c:pt idx="1320">
                  <c:v>34356</c:v>
                </c:pt>
                <c:pt idx="1321">
                  <c:v>34357</c:v>
                </c:pt>
                <c:pt idx="1322">
                  <c:v>34358</c:v>
                </c:pt>
                <c:pt idx="1323">
                  <c:v>34359</c:v>
                </c:pt>
                <c:pt idx="1324">
                  <c:v>34360</c:v>
                </c:pt>
                <c:pt idx="1325">
                  <c:v>34361</c:v>
                </c:pt>
                <c:pt idx="1326">
                  <c:v>34362</c:v>
                </c:pt>
                <c:pt idx="1327">
                  <c:v>34363</c:v>
                </c:pt>
                <c:pt idx="1328">
                  <c:v>34364</c:v>
                </c:pt>
                <c:pt idx="1329">
                  <c:v>34365</c:v>
                </c:pt>
                <c:pt idx="1330">
                  <c:v>34366</c:v>
                </c:pt>
                <c:pt idx="1331">
                  <c:v>34367</c:v>
                </c:pt>
                <c:pt idx="1332">
                  <c:v>34368</c:v>
                </c:pt>
                <c:pt idx="1333">
                  <c:v>34369</c:v>
                </c:pt>
                <c:pt idx="1334">
                  <c:v>34370</c:v>
                </c:pt>
                <c:pt idx="1335">
                  <c:v>34371</c:v>
                </c:pt>
                <c:pt idx="1336">
                  <c:v>34372</c:v>
                </c:pt>
                <c:pt idx="1337">
                  <c:v>34373</c:v>
                </c:pt>
                <c:pt idx="1338">
                  <c:v>34374</c:v>
                </c:pt>
                <c:pt idx="1339">
                  <c:v>34375</c:v>
                </c:pt>
                <c:pt idx="1340">
                  <c:v>34376</c:v>
                </c:pt>
                <c:pt idx="1341">
                  <c:v>34377</c:v>
                </c:pt>
                <c:pt idx="1342">
                  <c:v>34378</c:v>
                </c:pt>
                <c:pt idx="1343">
                  <c:v>34379</c:v>
                </c:pt>
                <c:pt idx="1344">
                  <c:v>34380</c:v>
                </c:pt>
                <c:pt idx="1345">
                  <c:v>34381</c:v>
                </c:pt>
                <c:pt idx="1346">
                  <c:v>34382</c:v>
                </c:pt>
                <c:pt idx="1347">
                  <c:v>34383</c:v>
                </c:pt>
                <c:pt idx="1348">
                  <c:v>34384</c:v>
                </c:pt>
                <c:pt idx="1349">
                  <c:v>34385</c:v>
                </c:pt>
                <c:pt idx="1350">
                  <c:v>34386</c:v>
                </c:pt>
                <c:pt idx="1351">
                  <c:v>34387</c:v>
                </c:pt>
                <c:pt idx="1352">
                  <c:v>34388</c:v>
                </c:pt>
                <c:pt idx="1353">
                  <c:v>34389</c:v>
                </c:pt>
                <c:pt idx="1354">
                  <c:v>34390</c:v>
                </c:pt>
                <c:pt idx="1355">
                  <c:v>34391</c:v>
                </c:pt>
                <c:pt idx="1356">
                  <c:v>34392</c:v>
                </c:pt>
                <c:pt idx="1357">
                  <c:v>34393</c:v>
                </c:pt>
                <c:pt idx="1358">
                  <c:v>34394</c:v>
                </c:pt>
                <c:pt idx="1359">
                  <c:v>34395</c:v>
                </c:pt>
                <c:pt idx="1360">
                  <c:v>34396</c:v>
                </c:pt>
                <c:pt idx="1361">
                  <c:v>34397</c:v>
                </c:pt>
                <c:pt idx="1362">
                  <c:v>34398</c:v>
                </c:pt>
                <c:pt idx="1363">
                  <c:v>34399</c:v>
                </c:pt>
                <c:pt idx="1364">
                  <c:v>34400</c:v>
                </c:pt>
                <c:pt idx="1365">
                  <c:v>34401</c:v>
                </c:pt>
                <c:pt idx="1366">
                  <c:v>34402</c:v>
                </c:pt>
                <c:pt idx="1367">
                  <c:v>34403</c:v>
                </c:pt>
                <c:pt idx="1368">
                  <c:v>34404</c:v>
                </c:pt>
                <c:pt idx="1369">
                  <c:v>34405</c:v>
                </c:pt>
                <c:pt idx="1370">
                  <c:v>34406</c:v>
                </c:pt>
                <c:pt idx="1371">
                  <c:v>34407</c:v>
                </c:pt>
                <c:pt idx="1372">
                  <c:v>34408</c:v>
                </c:pt>
                <c:pt idx="1373">
                  <c:v>34409</c:v>
                </c:pt>
                <c:pt idx="1374">
                  <c:v>34410</c:v>
                </c:pt>
                <c:pt idx="1375">
                  <c:v>34411</c:v>
                </c:pt>
                <c:pt idx="1376">
                  <c:v>34412</c:v>
                </c:pt>
                <c:pt idx="1377">
                  <c:v>34413</c:v>
                </c:pt>
                <c:pt idx="1378">
                  <c:v>34414</c:v>
                </c:pt>
                <c:pt idx="1379">
                  <c:v>34415</c:v>
                </c:pt>
                <c:pt idx="1380">
                  <c:v>34416</c:v>
                </c:pt>
                <c:pt idx="1381">
                  <c:v>34417</c:v>
                </c:pt>
                <c:pt idx="1382">
                  <c:v>34418</c:v>
                </c:pt>
                <c:pt idx="1383">
                  <c:v>34419</c:v>
                </c:pt>
                <c:pt idx="1384">
                  <c:v>34420</c:v>
                </c:pt>
                <c:pt idx="1385">
                  <c:v>34421</c:v>
                </c:pt>
                <c:pt idx="1386">
                  <c:v>34422</c:v>
                </c:pt>
                <c:pt idx="1387">
                  <c:v>34423</c:v>
                </c:pt>
                <c:pt idx="1388">
                  <c:v>34424</c:v>
                </c:pt>
                <c:pt idx="1389">
                  <c:v>34425</c:v>
                </c:pt>
                <c:pt idx="1390">
                  <c:v>34426</c:v>
                </c:pt>
                <c:pt idx="1391">
                  <c:v>34427</c:v>
                </c:pt>
                <c:pt idx="1392">
                  <c:v>34428</c:v>
                </c:pt>
                <c:pt idx="1393">
                  <c:v>34429</c:v>
                </c:pt>
                <c:pt idx="1394">
                  <c:v>34430</c:v>
                </c:pt>
                <c:pt idx="1395">
                  <c:v>34431</c:v>
                </c:pt>
                <c:pt idx="1396">
                  <c:v>34432</c:v>
                </c:pt>
                <c:pt idx="1397">
                  <c:v>34433</c:v>
                </c:pt>
                <c:pt idx="1398">
                  <c:v>34434</c:v>
                </c:pt>
                <c:pt idx="1399">
                  <c:v>34435</c:v>
                </c:pt>
                <c:pt idx="1400">
                  <c:v>34436</c:v>
                </c:pt>
                <c:pt idx="1401">
                  <c:v>34437</c:v>
                </c:pt>
                <c:pt idx="1402">
                  <c:v>34438</c:v>
                </c:pt>
                <c:pt idx="1403">
                  <c:v>34439</c:v>
                </c:pt>
                <c:pt idx="1404">
                  <c:v>34440</c:v>
                </c:pt>
                <c:pt idx="1405">
                  <c:v>34441</c:v>
                </c:pt>
                <c:pt idx="1406">
                  <c:v>34442</c:v>
                </c:pt>
                <c:pt idx="1407">
                  <c:v>34443</c:v>
                </c:pt>
                <c:pt idx="1408">
                  <c:v>34444</c:v>
                </c:pt>
                <c:pt idx="1409">
                  <c:v>34445</c:v>
                </c:pt>
                <c:pt idx="1410">
                  <c:v>34446</c:v>
                </c:pt>
                <c:pt idx="1411">
                  <c:v>34447</c:v>
                </c:pt>
                <c:pt idx="1412">
                  <c:v>34448</c:v>
                </c:pt>
                <c:pt idx="1413">
                  <c:v>34449</c:v>
                </c:pt>
                <c:pt idx="1414">
                  <c:v>34450</c:v>
                </c:pt>
                <c:pt idx="1415">
                  <c:v>34451</c:v>
                </c:pt>
                <c:pt idx="1416">
                  <c:v>34452</c:v>
                </c:pt>
                <c:pt idx="1417">
                  <c:v>34453</c:v>
                </c:pt>
                <c:pt idx="1418">
                  <c:v>34454</c:v>
                </c:pt>
                <c:pt idx="1419">
                  <c:v>34455</c:v>
                </c:pt>
                <c:pt idx="1420">
                  <c:v>34456</c:v>
                </c:pt>
                <c:pt idx="1421">
                  <c:v>34457</c:v>
                </c:pt>
                <c:pt idx="1422">
                  <c:v>34458</c:v>
                </c:pt>
                <c:pt idx="1423">
                  <c:v>34459</c:v>
                </c:pt>
                <c:pt idx="1424">
                  <c:v>34460</c:v>
                </c:pt>
                <c:pt idx="1425">
                  <c:v>34461</c:v>
                </c:pt>
                <c:pt idx="1426">
                  <c:v>34462</c:v>
                </c:pt>
                <c:pt idx="1427">
                  <c:v>34463</c:v>
                </c:pt>
                <c:pt idx="1428">
                  <c:v>34464</c:v>
                </c:pt>
                <c:pt idx="1429">
                  <c:v>34465</c:v>
                </c:pt>
                <c:pt idx="1430">
                  <c:v>34466</c:v>
                </c:pt>
                <c:pt idx="1431">
                  <c:v>34467</c:v>
                </c:pt>
                <c:pt idx="1432">
                  <c:v>34468</c:v>
                </c:pt>
                <c:pt idx="1433">
                  <c:v>34469</c:v>
                </c:pt>
                <c:pt idx="1434">
                  <c:v>34470</c:v>
                </c:pt>
                <c:pt idx="1435">
                  <c:v>34471</c:v>
                </c:pt>
                <c:pt idx="1436">
                  <c:v>34472</c:v>
                </c:pt>
                <c:pt idx="1437">
                  <c:v>34473</c:v>
                </c:pt>
                <c:pt idx="1438">
                  <c:v>34474</c:v>
                </c:pt>
                <c:pt idx="1439">
                  <c:v>34475</c:v>
                </c:pt>
                <c:pt idx="1440">
                  <c:v>34476</c:v>
                </c:pt>
                <c:pt idx="1441">
                  <c:v>34477</c:v>
                </c:pt>
                <c:pt idx="1442">
                  <c:v>34478</c:v>
                </c:pt>
                <c:pt idx="1443">
                  <c:v>34479</c:v>
                </c:pt>
                <c:pt idx="1444">
                  <c:v>34480</c:v>
                </c:pt>
                <c:pt idx="1445">
                  <c:v>34481</c:v>
                </c:pt>
                <c:pt idx="1446">
                  <c:v>34482</c:v>
                </c:pt>
                <c:pt idx="1447">
                  <c:v>34483</c:v>
                </c:pt>
                <c:pt idx="1448">
                  <c:v>34484</c:v>
                </c:pt>
                <c:pt idx="1449">
                  <c:v>34485</c:v>
                </c:pt>
                <c:pt idx="1450">
                  <c:v>34486</c:v>
                </c:pt>
                <c:pt idx="1451">
                  <c:v>34487</c:v>
                </c:pt>
                <c:pt idx="1452">
                  <c:v>34488</c:v>
                </c:pt>
                <c:pt idx="1453">
                  <c:v>34489</c:v>
                </c:pt>
                <c:pt idx="1454">
                  <c:v>34490</c:v>
                </c:pt>
                <c:pt idx="1455">
                  <c:v>34491</c:v>
                </c:pt>
                <c:pt idx="1456">
                  <c:v>34492</c:v>
                </c:pt>
                <c:pt idx="1457">
                  <c:v>34493</c:v>
                </c:pt>
                <c:pt idx="1458">
                  <c:v>34494</c:v>
                </c:pt>
                <c:pt idx="1459">
                  <c:v>34495</c:v>
                </c:pt>
                <c:pt idx="1460">
                  <c:v>34496</c:v>
                </c:pt>
                <c:pt idx="1461">
                  <c:v>34497</c:v>
                </c:pt>
                <c:pt idx="1462">
                  <c:v>34498</c:v>
                </c:pt>
                <c:pt idx="1463">
                  <c:v>34499</c:v>
                </c:pt>
                <c:pt idx="1464">
                  <c:v>34500</c:v>
                </c:pt>
                <c:pt idx="1465">
                  <c:v>34501</c:v>
                </c:pt>
                <c:pt idx="1466">
                  <c:v>34502</c:v>
                </c:pt>
                <c:pt idx="1467">
                  <c:v>34503</c:v>
                </c:pt>
                <c:pt idx="1468">
                  <c:v>34504</c:v>
                </c:pt>
                <c:pt idx="1469">
                  <c:v>34505</c:v>
                </c:pt>
                <c:pt idx="1470">
                  <c:v>34506</c:v>
                </c:pt>
                <c:pt idx="1471">
                  <c:v>34507</c:v>
                </c:pt>
                <c:pt idx="1472">
                  <c:v>34508</c:v>
                </c:pt>
                <c:pt idx="1473">
                  <c:v>34509</c:v>
                </c:pt>
                <c:pt idx="1474">
                  <c:v>34510</c:v>
                </c:pt>
                <c:pt idx="1475">
                  <c:v>34511</c:v>
                </c:pt>
                <c:pt idx="1476">
                  <c:v>34512</c:v>
                </c:pt>
                <c:pt idx="1477">
                  <c:v>34513</c:v>
                </c:pt>
                <c:pt idx="1478">
                  <c:v>34514</c:v>
                </c:pt>
                <c:pt idx="1479">
                  <c:v>34515</c:v>
                </c:pt>
                <c:pt idx="1480">
                  <c:v>34516</c:v>
                </c:pt>
                <c:pt idx="1481">
                  <c:v>34517</c:v>
                </c:pt>
                <c:pt idx="1482">
                  <c:v>34518</c:v>
                </c:pt>
                <c:pt idx="1483">
                  <c:v>34519</c:v>
                </c:pt>
                <c:pt idx="1484">
                  <c:v>34520</c:v>
                </c:pt>
                <c:pt idx="1485">
                  <c:v>34521</c:v>
                </c:pt>
                <c:pt idx="1486">
                  <c:v>34522</c:v>
                </c:pt>
                <c:pt idx="1487">
                  <c:v>34523</c:v>
                </c:pt>
                <c:pt idx="1488">
                  <c:v>34524</c:v>
                </c:pt>
                <c:pt idx="1489">
                  <c:v>34525</c:v>
                </c:pt>
                <c:pt idx="1490">
                  <c:v>34526</c:v>
                </c:pt>
                <c:pt idx="1491">
                  <c:v>34527</c:v>
                </c:pt>
                <c:pt idx="1492">
                  <c:v>34528</c:v>
                </c:pt>
                <c:pt idx="1493">
                  <c:v>34529</c:v>
                </c:pt>
                <c:pt idx="1494">
                  <c:v>34530</c:v>
                </c:pt>
                <c:pt idx="1495">
                  <c:v>34531</c:v>
                </c:pt>
                <c:pt idx="1496">
                  <c:v>34532</c:v>
                </c:pt>
                <c:pt idx="1497">
                  <c:v>34533</c:v>
                </c:pt>
                <c:pt idx="1498">
                  <c:v>34534</c:v>
                </c:pt>
                <c:pt idx="1499">
                  <c:v>34535</c:v>
                </c:pt>
                <c:pt idx="1500">
                  <c:v>34536</c:v>
                </c:pt>
                <c:pt idx="1501">
                  <c:v>34537</c:v>
                </c:pt>
                <c:pt idx="1502">
                  <c:v>34538</c:v>
                </c:pt>
                <c:pt idx="1503">
                  <c:v>34539</c:v>
                </c:pt>
                <c:pt idx="1504">
                  <c:v>34540</c:v>
                </c:pt>
                <c:pt idx="1505">
                  <c:v>34541</c:v>
                </c:pt>
                <c:pt idx="1506">
                  <c:v>34542</c:v>
                </c:pt>
                <c:pt idx="1507">
                  <c:v>34543</c:v>
                </c:pt>
                <c:pt idx="1508">
                  <c:v>34544</c:v>
                </c:pt>
                <c:pt idx="1509">
                  <c:v>34545</c:v>
                </c:pt>
                <c:pt idx="1510">
                  <c:v>34546</c:v>
                </c:pt>
                <c:pt idx="1511">
                  <c:v>34547</c:v>
                </c:pt>
                <c:pt idx="1512">
                  <c:v>34548</c:v>
                </c:pt>
                <c:pt idx="1513">
                  <c:v>34549</c:v>
                </c:pt>
                <c:pt idx="1514">
                  <c:v>34550</c:v>
                </c:pt>
                <c:pt idx="1515">
                  <c:v>34551</c:v>
                </c:pt>
                <c:pt idx="1516">
                  <c:v>34552</c:v>
                </c:pt>
                <c:pt idx="1517">
                  <c:v>34553</c:v>
                </c:pt>
                <c:pt idx="1518">
                  <c:v>34554</c:v>
                </c:pt>
                <c:pt idx="1519">
                  <c:v>34555</c:v>
                </c:pt>
                <c:pt idx="1520">
                  <c:v>34556</c:v>
                </c:pt>
                <c:pt idx="1521">
                  <c:v>34557</c:v>
                </c:pt>
                <c:pt idx="1522">
                  <c:v>34558</c:v>
                </c:pt>
                <c:pt idx="1523">
                  <c:v>34559</c:v>
                </c:pt>
                <c:pt idx="1524">
                  <c:v>34560</c:v>
                </c:pt>
                <c:pt idx="1525">
                  <c:v>34561</c:v>
                </c:pt>
                <c:pt idx="1526">
                  <c:v>34562</c:v>
                </c:pt>
                <c:pt idx="1527">
                  <c:v>34563</c:v>
                </c:pt>
                <c:pt idx="1528">
                  <c:v>34564</c:v>
                </c:pt>
                <c:pt idx="1529">
                  <c:v>34565</c:v>
                </c:pt>
                <c:pt idx="1530">
                  <c:v>34566</c:v>
                </c:pt>
                <c:pt idx="1531">
                  <c:v>34567</c:v>
                </c:pt>
                <c:pt idx="1532">
                  <c:v>34568</c:v>
                </c:pt>
                <c:pt idx="1533">
                  <c:v>34569</c:v>
                </c:pt>
                <c:pt idx="1534">
                  <c:v>34570</c:v>
                </c:pt>
                <c:pt idx="1535">
                  <c:v>34571</c:v>
                </c:pt>
                <c:pt idx="1536">
                  <c:v>34572</c:v>
                </c:pt>
                <c:pt idx="1537">
                  <c:v>34573</c:v>
                </c:pt>
                <c:pt idx="1538">
                  <c:v>34574</c:v>
                </c:pt>
                <c:pt idx="1539">
                  <c:v>34575</c:v>
                </c:pt>
                <c:pt idx="1540">
                  <c:v>34576</c:v>
                </c:pt>
                <c:pt idx="1541">
                  <c:v>34577</c:v>
                </c:pt>
                <c:pt idx="1542">
                  <c:v>34578</c:v>
                </c:pt>
                <c:pt idx="1543">
                  <c:v>34579</c:v>
                </c:pt>
                <c:pt idx="1544">
                  <c:v>34580</c:v>
                </c:pt>
                <c:pt idx="1545">
                  <c:v>34581</c:v>
                </c:pt>
                <c:pt idx="1546">
                  <c:v>34582</c:v>
                </c:pt>
                <c:pt idx="1547">
                  <c:v>34583</c:v>
                </c:pt>
                <c:pt idx="1548">
                  <c:v>34584</c:v>
                </c:pt>
                <c:pt idx="1549">
                  <c:v>34585</c:v>
                </c:pt>
                <c:pt idx="1550">
                  <c:v>34586</c:v>
                </c:pt>
                <c:pt idx="1551">
                  <c:v>34587</c:v>
                </c:pt>
                <c:pt idx="1552">
                  <c:v>34588</c:v>
                </c:pt>
                <c:pt idx="1553">
                  <c:v>34589</c:v>
                </c:pt>
                <c:pt idx="1554">
                  <c:v>34590</c:v>
                </c:pt>
                <c:pt idx="1555">
                  <c:v>34591</c:v>
                </c:pt>
                <c:pt idx="1556">
                  <c:v>34592</c:v>
                </c:pt>
                <c:pt idx="1557">
                  <c:v>34593</c:v>
                </c:pt>
                <c:pt idx="1558">
                  <c:v>34594</c:v>
                </c:pt>
                <c:pt idx="1559">
                  <c:v>34595</c:v>
                </c:pt>
                <c:pt idx="1560">
                  <c:v>34596</c:v>
                </c:pt>
                <c:pt idx="1561">
                  <c:v>34597</c:v>
                </c:pt>
                <c:pt idx="1562">
                  <c:v>34598</c:v>
                </c:pt>
                <c:pt idx="1563">
                  <c:v>34599</c:v>
                </c:pt>
                <c:pt idx="1564">
                  <c:v>34600</c:v>
                </c:pt>
                <c:pt idx="1565">
                  <c:v>34601</c:v>
                </c:pt>
                <c:pt idx="1566">
                  <c:v>34602</c:v>
                </c:pt>
                <c:pt idx="1567">
                  <c:v>34603</c:v>
                </c:pt>
                <c:pt idx="1568">
                  <c:v>34604</c:v>
                </c:pt>
                <c:pt idx="1569">
                  <c:v>34605</c:v>
                </c:pt>
                <c:pt idx="1570">
                  <c:v>34606</c:v>
                </c:pt>
                <c:pt idx="1571">
                  <c:v>34607</c:v>
                </c:pt>
                <c:pt idx="1572">
                  <c:v>34608</c:v>
                </c:pt>
                <c:pt idx="1573">
                  <c:v>34609</c:v>
                </c:pt>
                <c:pt idx="1574">
                  <c:v>34610</c:v>
                </c:pt>
                <c:pt idx="1575">
                  <c:v>34611</c:v>
                </c:pt>
                <c:pt idx="1576">
                  <c:v>34612</c:v>
                </c:pt>
                <c:pt idx="1577">
                  <c:v>34613</c:v>
                </c:pt>
                <c:pt idx="1578">
                  <c:v>34614</c:v>
                </c:pt>
                <c:pt idx="1579">
                  <c:v>34615</c:v>
                </c:pt>
                <c:pt idx="1580">
                  <c:v>34616</c:v>
                </c:pt>
                <c:pt idx="1581">
                  <c:v>34617</c:v>
                </c:pt>
                <c:pt idx="1582">
                  <c:v>34618</c:v>
                </c:pt>
                <c:pt idx="1583">
                  <c:v>34619</c:v>
                </c:pt>
                <c:pt idx="1584">
                  <c:v>34620</c:v>
                </c:pt>
                <c:pt idx="1585">
                  <c:v>34621</c:v>
                </c:pt>
                <c:pt idx="1586">
                  <c:v>34622</c:v>
                </c:pt>
                <c:pt idx="1587">
                  <c:v>34623</c:v>
                </c:pt>
                <c:pt idx="1588">
                  <c:v>34624</c:v>
                </c:pt>
                <c:pt idx="1589">
                  <c:v>34625</c:v>
                </c:pt>
                <c:pt idx="1590">
                  <c:v>34626</c:v>
                </c:pt>
                <c:pt idx="1591">
                  <c:v>34627</c:v>
                </c:pt>
                <c:pt idx="1592">
                  <c:v>34628</c:v>
                </c:pt>
                <c:pt idx="1593">
                  <c:v>34629</c:v>
                </c:pt>
                <c:pt idx="1594">
                  <c:v>34630</c:v>
                </c:pt>
                <c:pt idx="1595">
                  <c:v>34631</c:v>
                </c:pt>
                <c:pt idx="1596">
                  <c:v>34632</c:v>
                </c:pt>
                <c:pt idx="1597">
                  <c:v>34633</c:v>
                </c:pt>
                <c:pt idx="1598">
                  <c:v>34634</c:v>
                </c:pt>
                <c:pt idx="1599">
                  <c:v>34635</c:v>
                </c:pt>
                <c:pt idx="1600">
                  <c:v>34636</c:v>
                </c:pt>
                <c:pt idx="1601">
                  <c:v>34637</c:v>
                </c:pt>
                <c:pt idx="1602">
                  <c:v>34638</c:v>
                </c:pt>
                <c:pt idx="1603">
                  <c:v>34639</c:v>
                </c:pt>
                <c:pt idx="1604">
                  <c:v>34640</c:v>
                </c:pt>
                <c:pt idx="1605">
                  <c:v>34641</c:v>
                </c:pt>
                <c:pt idx="1606">
                  <c:v>34642</c:v>
                </c:pt>
                <c:pt idx="1607">
                  <c:v>34643</c:v>
                </c:pt>
                <c:pt idx="1608">
                  <c:v>34644</c:v>
                </c:pt>
                <c:pt idx="1609">
                  <c:v>34645</c:v>
                </c:pt>
                <c:pt idx="1610">
                  <c:v>34646</c:v>
                </c:pt>
                <c:pt idx="1611">
                  <c:v>34647</c:v>
                </c:pt>
                <c:pt idx="1612">
                  <c:v>34648</c:v>
                </c:pt>
                <c:pt idx="1613">
                  <c:v>34649</c:v>
                </c:pt>
                <c:pt idx="1614">
                  <c:v>34650</c:v>
                </c:pt>
                <c:pt idx="1615">
                  <c:v>34651</c:v>
                </c:pt>
                <c:pt idx="1616">
                  <c:v>34652</c:v>
                </c:pt>
                <c:pt idx="1617">
                  <c:v>34653</c:v>
                </c:pt>
                <c:pt idx="1618">
                  <c:v>34654</c:v>
                </c:pt>
                <c:pt idx="1619">
                  <c:v>34655</c:v>
                </c:pt>
                <c:pt idx="1620">
                  <c:v>34656</c:v>
                </c:pt>
                <c:pt idx="1621">
                  <c:v>34657</c:v>
                </c:pt>
                <c:pt idx="1622">
                  <c:v>34658</c:v>
                </c:pt>
                <c:pt idx="1623">
                  <c:v>34659</c:v>
                </c:pt>
                <c:pt idx="1624">
                  <c:v>34660</c:v>
                </c:pt>
                <c:pt idx="1625">
                  <c:v>34661</c:v>
                </c:pt>
                <c:pt idx="1626">
                  <c:v>34662</c:v>
                </c:pt>
                <c:pt idx="1627">
                  <c:v>34663</c:v>
                </c:pt>
                <c:pt idx="1628">
                  <c:v>34664</c:v>
                </c:pt>
                <c:pt idx="1629">
                  <c:v>34665</c:v>
                </c:pt>
                <c:pt idx="1630">
                  <c:v>34666</c:v>
                </c:pt>
                <c:pt idx="1631">
                  <c:v>34667</c:v>
                </c:pt>
                <c:pt idx="1632">
                  <c:v>34668</c:v>
                </c:pt>
                <c:pt idx="1633">
                  <c:v>34669</c:v>
                </c:pt>
                <c:pt idx="1634">
                  <c:v>34670</c:v>
                </c:pt>
                <c:pt idx="1635">
                  <c:v>34671</c:v>
                </c:pt>
                <c:pt idx="1636">
                  <c:v>34672</c:v>
                </c:pt>
                <c:pt idx="1637">
                  <c:v>34673</c:v>
                </c:pt>
                <c:pt idx="1638">
                  <c:v>34674</c:v>
                </c:pt>
                <c:pt idx="1639">
                  <c:v>34675</c:v>
                </c:pt>
                <c:pt idx="1640">
                  <c:v>34676</c:v>
                </c:pt>
                <c:pt idx="1641">
                  <c:v>34677</c:v>
                </c:pt>
                <c:pt idx="1642">
                  <c:v>34678</c:v>
                </c:pt>
                <c:pt idx="1643">
                  <c:v>34679</c:v>
                </c:pt>
                <c:pt idx="1644">
                  <c:v>34680</c:v>
                </c:pt>
                <c:pt idx="1645">
                  <c:v>34681</c:v>
                </c:pt>
                <c:pt idx="1646">
                  <c:v>34682</c:v>
                </c:pt>
                <c:pt idx="1647">
                  <c:v>34683</c:v>
                </c:pt>
                <c:pt idx="1648">
                  <c:v>34684</c:v>
                </c:pt>
                <c:pt idx="1649">
                  <c:v>34685</c:v>
                </c:pt>
                <c:pt idx="1650">
                  <c:v>34686</c:v>
                </c:pt>
                <c:pt idx="1651">
                  <c:v>34687</c:v>
                </c:pt>
                <c:pt idx="1652">
                  <c:v>34688</c:v>
                </c:pt>
                <c:pt idx="1653">
                  <c:v>34689</c:v>
                </c:pt>
                <c:pt idx="1654">
                  <c:v>34690</c:v>
                </c:pt>
                <c:pt idx="1655">
                  <c:v>34691</c:v>
                </c:pt>
                <c:pt idx="1656">
                  <c:v>34692</c:v>
                </c:pt>
                <c:pt idx="1657">
                  <c:v>34693</c:v>
                </c:pt>
                <c:pt idx="1658">
                  <c:v>34694</c:v>
                </c:pt>
                <c:pt idx="1659">
                  <c:v>34695</c:v>
                </c:pt>
                <c:pt idx="1660">
                  <c:v>34696</c:v>
                </c:pt>
                <c:pt idx="1661">
                  <c:v>34697</c:v>
                </c:pt>
                <c:pt idx="1662">
                  <c:v>34698</c:v>
                </c:pt>
                <c:pt idx="1663">
                  <c:v>34699</c:v>
                </c:pt>
                <c:pt idx="1664">
                  <c:v>34700</c:v>
                </c:pt>
                <c:pt idx="1665">
                  <c:v>34701</c:v>
                </c:pt>
                <c:pt idx="1666">
                  <c:v>34702</c:v>
                </c:pt>
                <c:pt idx="1667">
                  <c:v>34703</c:v>
                </c:pt>
                <c:pt idx="1668">
                  <c:v>34704</c:v>
                </c:pt>
                <c:pt idx="1669">
                  <c:v>34705</c:v>
                </c:pt>
                <c:pt idx="1670">
                  <c:v>34706</c:v>
                </c:pt>
                <c:pt idx="1671">
                  <c:v>34707</c:v>
                </c:pt>
                <c:pt idx="1672">
                  <c:v>34708</c:v>
                </c:pt>
                <c:pt idx="1673">
                  <c:v>34709</c:v>
                </c:pt>
                <c:pt idx="1674">
                  <c:v>34710</c:v>
                </c:pt>
                <c:pt idx="1675">
                  <c:v>34711</c:v>
                </c:pt>
                <c:pt idx="1676">
                  <c:v>34712</c:v>
                </c:pt>
                <c:pt idx="1677">
                  <c:v>34713</c:v>
                </c:pt>
                <c:pt idx="1678">
                  <c:v>34714</c:v>
                </c:pt>
                <c:pt idx="1679">
                  <c:v>34715</c:v>
                </c:pt>
                <c:pt idx="1680">
                  <c:v>34716</c:v>
                </c:pt>
                <c:pt idx="1681">
                  <c:v>34717</c:v>
                </c:pt>
                <c:pt idx="1682">
                  <c:v>34718</c:v>
                </c:pt>
                <c:pt idx="1683">
                  <c:v>34719</c:v>
                </c:pt>
                <c:pt idx="1684">
                  <c:v>34720</c:v>
                </c:pt>
                <c:pt idx="1685">
                  <c:v>34721</c:v>
                </c:pt>
                <c:pt idx="1686">
                  <c:v>34722</c:v>
                </c:pt>
                <c:pt idx="1687">
                  <c:v>34723</c:v>
                </c:pt>
                <c:pt idx="1688">
                  <c:v>34724</c:v>
                </c:pt>
                <c:pt idx="1689">
                  <c:v>34725</c:v>
                </c:pt>
                <c:pt idx="1690">
                  <c:v>34726</c:v>
                </c:pt>
                <c:pt idx="1691">
                  <c:v>34727</c:v>
                </c:pt>
                <c:pt idx="1692">
                  <c:v>34728</c:v>
                </c:pt>
                <c:pt idx="1693">
                  <c:v>34729</c:v>
                </c:pt>
                <c:pt idx="1694">
                  <c:v>34730</c:v>
                </c:pt>
                <c:pt idx="1695">
                  <c:v>34731</c:v>
                </c:pt>
                <c:pt idx="1696">
                  <c:v>34732</c:v>
                </c:pt>
                <c:pt idx="1697">
                  <c:v>34733</c:v>
                </c:pt>
                <c:pt idx="1698">
                  <c:v>34734</c:v>
                </c:pt>
                <c:pt idx="1699">
                  <c:v>34735</c:v>
                </c:pt>
                <c:pt idx="1700">
                  <c:v>34736</c:v>
                </c:pt>
                <c:pt idx="1701">
                  <c:v>34737</c:v>
                </c:pt>
                <c:pt idx="1702">
                  <c:v>34738</c:v>
                </c:pt>
                <c:pt idx="1703">
                  <c:v>34739</c:v>
                </c:pt>
                <c:pt idx="1704">
                  <c:v>34740</c:v>
                </c:pt>
                <c:pt idx="1705">
                  <c:v>34741</c:v>
                </c:pt>
                <c:pt idx="1706">
                  <c:v>34742</c:v>
                </c:pt>
                <c:pt idx="1707">
                  <c:v>34743</c:v>
                </c:pt>
                <c:pt idx="1708">
                  <c:v>34744</c:v>
                </c:pt>
                <c:pt idx="1709">
                  <c:v>34745</c:v>
                </c:pt>
                <c:pt idx="1710">
                  <c:v>34746</c:v>
                </c:pt>
                <c:pt idx="1711">
                  <c:v>34747</c:v>
                </c:pt>
                <c:pt idx="1712">
                  <c:v>34748</c:v>
                </c:pt>
                <c:pt idx="1713">
                  <c:v>34749</c:v>
                </c:pt>
                <c:pt idx="1714">
                  <c:v>34750</c:v>
                </c:pt>
                <c:pt idx="1715">
                  <c:v>34751</c:v>
                </c:pt>
                <c:pt idx="1716">
                  <c:v>34752</c:v>
                </c:pt>
                <c:pt idx="1717">
                  <c:v>34753</c:v>
                </c:pt>
                <c:pt idx="1718">
                  <c:v>34754</c:v>
                </c:pt>
                <c:pt idx="1719">
                  <c:v>34755</c:v>
                </c:pt>
                <c:pt idx="1720">
                  <c:v>34756</c:v>
                </c:pt>
                <c:pt idx="1721">
                  <c:v>34757</c:v>
                </c:pt>
                <c:pt idx="1722">
                  <c:v>34758</c:v>
                </c:pt>
                <c:pt idx="1723">
                  <c:v>34759</c:v>
                </c:pt>
                <c:pt idx="1724">
                  <c:v>34760</c:v>
                </c:pt>
                <c:pt idx="1725">
                  <c:v>34761</c:v>
                </c:pt>
                <c:pt idx="1726">
                  <c:v>34762</c:v>
                </c:pt>
                <c:pt idx="1727">
                  <c:v>34763</c:v>
                </c:pt>
                <c:pt idx="1728">
                  <c:v>34764</c:v>
                </c:pt>
                <c:pt idx="1729">
                  <c:v>34765</c:v>
                </c:pt>
                <c:pt idx="1730">
                  <c:v>34766</c:v>
                </c:pt>
                <c:pt idx="1731">
                  <c:v>34767</c:v>
                </c:pt>
                <c:pt idx="1732">
                  <c:v>34768</c:v>
                </c:pt>
                <c:pt idx="1733">
                  <c:v>34769</c:v>
                </c:pt>
                <c:pt idx="1734">
                  <c:v>34770</c:v>
                </c:pt>
                <c:pt idx="1735">
                  <c:v>34771</c:v>
                </c:pt>
                <c:pt idx="1736">
                  <c:v>34772</c:v>
                </c:pt>
                <c:pt idx="1737">
                  <c:v>34773</c:v>
                </c:pt>
                <c:pt idx="1738">
                  <c:v>34774</c:v>
                </c:pt>
                <c:pt idx="1739">
                  <c:v>34775</c:v>
                </c:pt>
                <c:pt idx="1740">
                  <c:v>34776</c:v>
                </c:pt>
                <c:pt idx="1741">
                  <c:v>34777</c:v>
                </c:pt>
                <c:pt idx="1742">
                  <c:v>34778</c:v>
                </c:pt>
                <c:pt idx="1743">
                  <c:v>34779</c:v>
                </c:pt>
                <c:pt idx="1744">
                  <c:v>34780</c:v>
                </c:pt>
                <c:pt idx="1745">
                  <c:v>34781</c:v>
                </c:pt>
                <c:pt idx="1746">
                  <c:v>34782</c:v>
                </c:pt>
                <c:pt idx="1747">
                  <c:v>34783</c:v>
                </c:pt>
                <c:pt idx="1748">
                  <c:v>34784</c:v>
                </c:pt>
                <c:pt idx="1749">
                  <c:v>34785</c:v>
                </c:pt>
                <c:pt idx="1750">
                  <c:v>34786</c:v>
                </c:pt>
                <c:pt idx="1751">
                  <c:v>34787</c:v>
                </c:pt>
                <c:pt idx="1752">
                  <c:v>34788</c:v>
                </c:pt>
                <c:pt idx="1753">
                  <c:v>34789</c:v>
                </c:pt>
                <c:pt idx="1754">
                  <c:v>34790</c:v>
                </c:pt>
                <c:pt idx="1755">
                  <c:v>34791</c:v>
                </c:pt>
                <c:pt idx="1756">
                  <c:v>34792</c:v>
                </c:pt>
                <c:pt idx="1757">
                  <c:v>34793</c:v>
                </c:pt>
                <c:pt idx="1758">
                  <c:v>34794</c:v>
                </c:pt>
                <c:pt idx="1759">
                  <c:v>34795</c:v>
                </c:pt>
                <c:pt idx="1760">
                  <c:v>34796</c:v>
                </c:pt>
                <c:pt idx="1761">
                  <c:v>34797</c:v>
                </c:pt>
                <c:pt idx="1762">
                  <c:v>34798</c:v>
                </c:pt>
                <c:pt idx="1763">
                  <c:v>34799</c:v>
                </c:pt>
                <c:pt idx="1764">
                  <c:v>34800</c:v>
                </c:pt>
                <c:pt idx="1765">
                  <c:v>34801</c:v>
                </c:pt>
                <c:pt idx="1766">
                  <c:v>34802</c:v>
                </c:pt>
                <c:pt idx="1767">
                  <c:v>34803</c:v>
                </c:pt>
                <c:pt idx="1768">
                  <c:v>34804</c:v>
                </c:pt>
                <c:pt idx="1769">
                  <c:v>34805</c:v>
                </c:pt>
                <c:pt idx="1770">
                  <c:v>34806</c:v>
                </c:pt>
                <c:pt idx="1771">
                  <c:v>34807</c:v>
                </c:pt>
                <c:pt idx="1772">
                  <c:v>34808</c:v>
                </c:pt>
                <c:pt idx="1773">
                  <c:v>34809</c:v>
                </c:pt>
                <c:pt idx="1774">
                  <c:v>34810</c:v>
                </c:pt>
                <c:pt idx="1775">
                  <c:v>34811</c:v>
                </c:pt>
                <c:pt idx="1776">
                  <c:v>34812</c:v>
                </c:pt>
                <c:pt idx="1777">
                  <c:v>34813</c:v>
                </c:pt>
                <c:pt idx="1778">
                  <c:v>34814</c:v>
                </c:pt>
                <c:pt idx="1779">
                  <c:v>34815</c:v>
                </c:pt>
                <c:pt idx="1780">
                  <c:v>34816</c:v>
                </c:pt>
                <c:pt idx="1781">
                  <c:v>34817</c:v>
                </c:pt>
                <c:pt idx="1782">
                  <c:v>34818</c:v>
                </c:pt>
                <c:pt idx="1783">
                  <c:v>34819</c:v>
                </c:pt>
                <c:pt idx="1784">
                  <c:v>34820</c:v>
                </c:pt>
                <c:pt idx="1785">
                  <c:v>34821</c:v>
                </c:pt>
                <c:pt idx="1786">
                  <c:v>34822</c:v>
                </c:pt>
                <c:pt idx="1787">
                  <c:v>34823</c:v>
                </c:pt>
                <c:pt idx="1788">
                  <c:v>34824</c:v>
                </c:pt>
                <c:pt idx="1789">
                  <c:v>34825</c:v>
                </c:pt>
                <c:pt idx="1790">
                  <c:v>34826</c:v>
                </c:pt>
                <c:pt idx="1791">
                  <c:v>34827</c:v>
                </c:pt>
                <c:pt idx="1792">
                  <c:v>34828</c:v>
                </c:pt>
                <c:pt idx="1793">
                  <c:v>34829</c:v>
                </c:pt>
                <c:pt idx="1794">
                  <c:v>34830</c:v>
                </c:pt>
                <c:pt idx="1795">
                  <c:v>34831</c:v>
                </c:pt>
                <c:pt idx="1796">
                  <c:v>34832</c:v>
                </c:pt>
                <c:pt idx="1797">
                  <c:v>34833</c:v>
                </c:pt>
                <c:pt idx="1798">
                  <c:v>34834</c:v>
                </c:pt>
                <c:pt idx="1799">
                  <c:v>34835</c:v>
                </c:pt>
                <c:pt idx="1800">
                  <c:v>34836</c:v>
                </c:pt>
                <c:pt idx="1801">
                  <c:v>34837</c:v>
                </c:pt>
                <c:pt idx="1802">
                  <c:v>34838</c:v>
                </c:pt>
                <c:pt idx="1803">
                  <c:v>34839</c:v>
                </c:pt>
                <c:pt idx="1804">
                  <c:v>34840</c:v>
                </c:pt>
                <c:pt idx="1805">
                  <c:v>34841</c:v>
                </c:pt>
                <c:pt idx="1806">
                  <c:v>34842</c:v>
                </c:pt>
                <c:pt idx="1807">
                  <c:v>34843</c:v>
                </c:pt>
                <c:pt idx="1808">
                  <c:v>34844</c:v>
                </c:pt>
                <c:pt idx="1809">
                  <c:v>34845</c:v>
                </c:pt>
                <c:pt idx="1810">
                  <c:v>34846</c:v>
                </c:pt>
                <c:pt idx="1811">
                  <c:v>34847</c:v>
                </c:pt>
                <c:pt idx="1812">
                  <c:v>34848</c:v>
                </c:pt>
                <c:pt idx="1813">
                  <c:v>34849</c:v>
                </c:pt>
                <c:pt idx="1814">
                  <c:v>34850</c:v>
                </c:pt>
                <c:pt idx="1815">
                  <c:v>34851</c:v>
                </c:pt>
                <c:pt idx="1816">
                  <c:v>34852</c:v>
                </c:pt>
                <c:pt idx="1817">
                  <c:v>34853</c:v>
                </c:pt>
                <c:pt idx="1818">
                  <c:v>34854</c:v>
                </c:pt>
                <c:pt idx="1819">
                  <c:v>34855</c:v>
                </c:pt>
                <c:pt idx="1820">
                  <c:v>34856</c:v>
                </c:pt>
                <c:pt idx="1821">
                  <c:v>34857</c:v>
                </c:pt>
                <c:pt idx="1822">
                  <c:v>34858</c:v>
                </c:pt>
                <c:pt idx="1823">
                  <c:v>34859</c:v>
                </c:pt>
                <c:pt idx="1824">
                  <c:v>34860</c:v>
                </c:pt>
                <c:pt idx="1825">
                  <c:v>34861</c:v>
                </c:pt>
                <c:pt idx="1826">
                  <c:v>34862</c:v>
                </c:pt>
                <c:pt idx="1827">
                  <c:v>34863</c:v>
                </c:pt>
                <c:pt idx="1828">
                  <c:v>34864</c:v>
                </c:pt>
                <c:pt idx="1829">
                  <c:v>34865</c:v>
                </c:pt>
                <c:pt idx="1830">
                  <c:v>34866</c:v>
                </c:pt>
                <c:pt idx="1831">
                  <c:v>34867</c:v>
                </c:pt>
                <c:pt idx="1832">
                  <c:v>34868</c:v>
                </c:pt>
                <c:pt idx="1833">
                  <c:v>34869</c:v>
                </c:pt>
                <c:pt idx="1834">
                  <c:v>34870</c:v>
                </c:pt>
                <c:pt idx="1835">
                  <c:v>34871</c:v>
                </c:pt>
                <c:pt idx="1836">
                  <c:v>34872</c:v>
                </c:pt>
                <c:pt idx="1837">
                  <c:v>34873</c:v>
                </c:pt>
                <c:pt idx="1838">
                  <c:v>34874</c:v>
                </c:pt>
                <c:pt idx="1839">
                  <c:v>34875</c:v>
                </c:pt>
                <c:pt idx="1840">
                  <c:v>34876</c:v>
                </c:pt>
                <c:pt idx="1841">
                  <c:v>34877</c:v>
                </c:pt>
                <c:pt idx="1842">
                  <c:v>34878</c:v>
                </c:pt>
                <c:pt idx="1843">
                  <c:v>34879</c:v>
                </c:pt>
                <c:pt idx="1844">
                  <c:v>34880</c:v>
                </c:pt>
                <c:pt idx="1845">
                  <c:v>34881</c:v>
                </c:pt>
                <c:pt idx="1846">
                  <c:v>34882</c:v>
                </c:pt>
                <c:pt idx="1847">
                  <c:v>34883</c:v>
                </c:pt>
                <c:pt idx="1848">
                  <c:v>34884</c:v>
                </c:pt>
                <c:pt idx="1849">
                  <c:v>34885</c:v>
                </c:pt>
                <c:pt idx="1850">
                  <c:v>34886</c:v>
                </c:pt>
                <c:pt idx="1851">
                  <c:v>34887</c:v>
                </c:pt>
                <c:pt idx="1852">
                  <c:v>34888</c:v>
                </c:pt>
                <c:pt idx="1853">
                  <c:v>34889</c:v>
                </c:pt>
                <c:pt idx="1854">
                  <c:v>34890</c:v>
                </c:pt>
                <c:pt idx="1855">
                  <c:v>34891</c:v>
                </c:pt>
                <c:pt idx="1856">
                  <c:v>34892</c:v>
                </c:pt>
                <c:pt idx="1857">
                  <c:v>34893</c:v>
                </c:pt>
                <c:pt idx="1858">
                  <c:v>34894</c:v>
                </c:pt>
                <c:pt idx="1859">
                  <c:v>34895</c:v>
                </c:pt>
                <c:pt idx="1860">
                  <c:v>34896</c:v>
                </c:pt>
                <c:pt idx="1861">
                  <c:v>34897</c:v>
                </c:pt>
                <c:pt idx="1862">
                  <c:v>34898</c:v>
                </c:pt>
                <c:pt idx="1863">
                  <c:v>34899</c:v>
                </c:pt>
                <c:pt idx="1864">
                  <c:v>34900</c:v>
                </c:pt>
                <c:pt idx="1865">
                  <c:v>34901</c:v>
                </c:pt>
                <c:pt idx="1866">
                  <c:v>34902</c:v>
                </c:pt>
                <c:pt idx="1867">
                  <c:v>34903</c:v>
                </c:pt>
                <c:pt idx="1868">
                  <c:v>34904</c:v>
                </c:pt>
                <c:pt idx="1869">
                  <c:v>34905</c:v>
                </c:pt>
                <c:pt idx="1870">
                  <c:v>34906</c:v>
                </c:pt>
                <c:pt idx="1871">
                  <c:v>34907</c:v>
                </c:pt>
                <c:pt idx="1872">
                  <c:v>34908</c:v>
                </c:pt>
                <c:pt idx="1873">
                  <c:v>34909</c:v>
                </c:pt>
                <c:pt idx="1874">
                  <c:v>34910</c:v>
                </c:pt>
                <c:pt idx="1875">
                  <c:v>34911</c:v>
                </c:pt>
                <c:pt idx="1876">
                  <c:v>34912</c:v>
                </c:pt>
                <c:pt idx="1877">
                  <c:v>34913</c:v>
                </c:pt>
                <c:pt idx="1878">
                  <c:v>34914</c:v>
                </c:pt>
                <c:pt idx="1879">
                  <c:v>34915</c:v>
                </c:pt>
                <c:pt idx="1880">
                  <c:v>34916</c:v>
                </c:pt>
                <c:pt idx="1881">
                  <c:v>34917</c:v>
                </c:pt>
                <c:pt idx="1882">
                  <c:v>34918</c:v>
                </c:pt>
                <c:pt idx="1883">
                  <c:v>34919</c:v>
                </c:pt>
                <c:pt idx="1884">
                  <c:v>34920</c:v>
                </c:pt>
                <c:pt idx="1885">
                  <c:v>34921</c:v>
                </c:pt>
                <c:pt idx="1886">
                  <c:v>34922</c:v>
                </c:pt>
                <c:pt idx="1887">
                  <c:v>34923</c:v>
                </c:pt>
                <c:pt idx="1888">
                  <c:v>34924</c:v>
                </c:pt>
                <c:pt idx="1889">
                  <c:v>34925</c:v>
                </c:pt>
                <c:pt idx="1890">
                  <c:v>34926</c:v>
                </c:pt>
                <c:pt idx="1891">
                  <c:v>34927</c:v>
                </c:pt>
                <c:pt idx="1892">
                  <c:v>34928</c:v>
                </c:pt>
                <c:pt idx="1893">
                  <c:v>34929</c:v>
                </c:pt>
                <c:pt idx="1894">
                  <c:v>34930</c:v>
                </c:pt>
                <c:pt idx="1895">
                  <c:v>34931</c:v>
                </c:pt>
                <c:pt idx="1896">
                  <c:v>34932</c:v>
                </c:pt>
                <c:pt idx="1897">
                  <c:v>34933</c:v>
                </c:pt>
                <c:pt idx="1898">
                  <c:v>34934</c:v>
                </c:pt>
                <c:pt idx="1899">
                  <c:v>34935</c:v>
                </c:pt>
                <c:pt idx="1900">
                  <c:v>34936</c:v>
                </c:pt>
                <c:pt idx="1901">
                  <c:v>34937</c:v>
                </c:pt>
                <c:pt idx="1902">
                  <c:v>34938</c:v>
                </c:pt>
                <c:pt idx="1903">
                  <c:v>34939</c:v>
                </c:pt>
                <c:pt idx="1904">
                  <c:v>34940</c:v>
                </c:pt>
                <c:pt idx="1905">
                  <c:v>34941</c:v>
                </c:pt>
                <c:pt idx="1906">
                  <c:v>34942</c:v>
                </c:pt>
                <c:pt idx="1907">
                  <c:v>34943</c:v>
                </c:pt>
                <c:pt idx="1908">
                  <c:v>34944</c:v>
                </c:pt>
                <c:pt idx="1909">
                  <c:v>34945</c:v>
                </c:pt>
                <c:pt idx="1910">
                  <c:v>34946</c:v>
                </c:pt>
                <c:pt idx="1911">
                  <c:v>34947</c:v>
                </c:pt>
                <c:pt idx="1912">
                  <c:v>34948</c:v>
                </c:pt>
                <c:pt idx="1913">
                  <c:v>34949</c:v>
                </c:pt>
                <c:pt idx="1914">
                  <c:v>34950</c:v>
                </c:pt>
                <c:pt idx="1915">
                  <c:v>34951</c:v>
                </c:pt>
                <c:pt idx="1916">
                  <c:v>34952</c:v>
                </c:pt>
                <c:pt idx="1917">
                  <c:v>34953</c:v>
                </c:pt>
                <c:pt idx="1918">
                  <c:v>34954</c:v>
                </c:pt>
                <c:pt idx="1919">
                  <c:v>34955</c:v>
                </c:pt>
                <c:pt idx="1920">
                  <c:v>34956</c:v>
                </c:pt>
                <c:pt idx="1921">
                  <c:v>34957</c:v>
                </c:pt>
                <c:pt idx="1922">
                  <c:v>34958</c:v>
                </c:pt>
                <c:pt idx="1923">
                  <c:v>34959</c:v>
                </c:pt>
                <c:pt idx="1924">
                  <c:v>34960</c:v>
                </c:pt>
                <c:pt idx="1925">
                  <c:v>34961</c:v>
                </c:pt>
                <c:pt idx="1926">
                  <c:v>34962</c:v>
                </c:pt>
                <c:pt idx="1927">
                  <c:v>34963</c:v>
                </c:pt>
                <c:pt idx="1928">
                  <c:v>34964</c:v>
                </c:pt>
                <c:pt idx="1929">
                  <c:v>34965</c:v>
                </c:pt>
                <c:pt idx="1930">
                  <c:v>34966</c:v>
                </c:pt>
                <c:pt idx="1931">
                  <c:v>34967</c:v>
                </c:pt>
                <c:pt idx="1932">
                  <c:v>34968</c:v>
                </c:pt>
                <c:pt idx="1933">
                  <c:v>34969</c:v>
                </c:pt>
                <c:pt idx="1934">
                  <c:v>34970</c:v>
                </c:pt>
                <c:pt idx="1935">
                  <c:v>34971</c:v>
                </c:pt>
                <c:pt idx="1936">
                  <c:v>34972</c:v>
                </c:pt>
                <c:pt idx="1937">
                  <c:v>34973</c:v>
                </c:pt>
                <c:pt idx="1938">
                  <c:v>34974</c:v>
                </c:pt>
                <c:pt idx="1939">
                  <c:v>34975</c:v>
                </c:pt>
                <c:pt idx="1940">
                  <c:v>34976</c:v>
                </c:pt>
                <c:pt idx="1941">
                  <c:v>34977</c:v>
                </c:pt>
                <c:pt idx="1942">
                  <c:v>34978</c:v>
                </c:pt>
                <c:pt idx="1943">
                  <c:v>34979</c:v>
                </c:pt>
                <c:pt idx="1944">
                  <c:v>34980</c:v>
                </c:pt>
                <c:pt idx="1945">
                  <c:v>34981</c:v>
                </c:pt>
                <c:pt idx="1946">
                  <c:v>34982</c:v>
                </c:pt>
                <c:pt idx="1947">
                  <c:v>34983</c:v>
                </c:pt>
                <c:pt idx="1948">
                  <c:v>34984</c:v>
                </c:pt>
                <c:pt idx="1949">
                  <c:v>34985</c:v>
                </c:pt>
                <c:pt idx="1950">
                  <c:v>34986</c:v>
                </c:pt>
                <c:pt idx="1951">
                  <c:v>34987</c:v>
                </c:pt>
                <c:pt idx="1952">
                  <c:v>34988</c:v>
                </c:pt>
                <c:pt idx="1953">
                  <c:v>34989</c:v>
                </c:pt>
                <c:pt idx="1954">
                  <c:v>34990</c:v>
                </c:pt>
                <c:pt idx="1955">
                  <c:v>34991</c:v>
                </c:pt>
                <c:pt idx="1956">
                  <c:v>34992</c:v>
                </c:pt>
                <c:pt idx="1957">
                  <c:v>34993</c:v>
                </c:pt>
                <c:pt idx="1958">
                  <c:v>34994</c:v>
                </c:pt>
                <c:pt idx="1959">
                  <c:v>34995</c:v>
                </c:pt>
                <c:pt idx="1960">
                  <c:v>34996</c:v>
                </c:pt>
                <c:pt idx="1961">
                  <c:v>34997</c:v>
                </c:pt>
                <c:pt idx="1962">
                  <c:v>34998</c:v>
                </c:pt>
                <c:pt idx="1963">
                  <c:v>34999</c:v>
                </c:pt>
                <c:pt idx="1964">
                  <c:v>35000</c:v>
                </c:pt>
                <c:pt idx="1965">
                  <c:v>35001</c:v>
                </c:pt>
                <c:pt idx="1966">
                  <c:v>35002</c:v>
                </c:pt>
                <c:pt idx="1967">
                  <c:v>35003</c:v>
                </c:pt>
                <c:pt idx="1968">
                  <c:v>35004</c:v>
                </c:pt>
                <c:pt idx="1969">
                  <c:v>35005</c:v>
                </c:pt>
                <c:pt idx="1970">
                  <c:v>35006</c:v>
                </c:pt>
                <c:pt idx="1971">
                  <c:v>35007</c:v>
                </c:pt>
                <c:pt idx="1972">
                  <c:v>35008</c:v>
                </c:pt>
                <c:pt idx="1973">
                  <c:v>35009</c:v>
                </c:pt>
                <c:pt idx="1974">
                  <c:v>35010</c:v>
                </c:pt>
                <c:pt idx="1975">
                  <c:v>35011</c:v>
                </c:pt>
                <c:pt idx="1976">
                  <c:v>35012</c:v>
                </c:pt>
                <c:pt idx="1977">
                  <c:v>35013</c:v>
                </c:pt>
                <c:pt idx="1978">
                  <c:v>35014</c:v>
                </c:pt>
                <c:pt idx="1979">
                  <c:v>35015</c:v>
                </c:pt>
                <c:pt idx="1980">
                  <c:v>35016</c:v>
                </c:pt>
                <c:pt idx="1981">
                  <c:v>35017</c:v>
                </c:pt>
                <c:pt idx="1982">
                  <c:v>35018</c:v>
                </c:pt>
                <c:pt idx="1983">
                  <c:v>35019</c:v>
                </c:pt>
                <c:pt idx="1984">
                  <c:v>35020</c:v>
                </c:pt>
                <c:pt idx="1985">
                  <c:v>35021</c:v>
                </c:pt>
                <c:pt idx="1986">
                  <c:v>35022</c:v>
                </c:pt>
                <c:pt idx="1987">
                  <c:v>35023</c:v>
                </c:pt>
                <c:pt idx="1988">
                  <c:v>35024</c:v>
                </c:pt>
                <c:pt idx="1989">
                  <c:v>35025</c:v>
                </c:pt>
                <c:pt idx="1990">
                  <c:v>35026</c:v>
                </c:pt>
                <c:pt idx="1991">
                  <c:v>35027</c:v>
                </c:pt>
                <c:pt idx="1992">
                  <c:v>35028</c:v>
                </c:pt>
                <c:pt idx="1993">
                  <c:v>35029</c:v>
                </c:pt>
                <c:pt idx="1994">
                  <c:v>35030</c:v>
                </c:pt>
                <c:pt idx="1995">
                  <c:v>35031</c:v>
                </c:pt>
                <c:pt idx="1996">
                  <c:v>35032</c:v>
                </c:pt>
                <c:pt idx="1997">
                  <c:v>35033</c:v>
                </c:pt>
                <c:pt idx="1998">
                  <c:v>35034</c:v>
                </c:pt>
                <c:pt idx="1999">
                  <c:v>35035</c:v>
                </c:pt>
                <c:pt idx="2000">
                  <c:v>35036</c:v>
                </c:pt>
                <c:pt idx="2001">
                  <c:v>35037</c:v>
                </c:pt>
                <c:pt idx="2002">
                  <c:v>35038</c:v>
                </c:pt>
                <c:pt idx="2003">
                  <c:v>35039</c:v>
                </c:pt>
                <c:pt idx="2004">
                  <c:v>35040</c:v>
                </c:pt>
                <c:pt idx="2005">
                  <c:v>35041</c:v>
                </c:pt>
                <c:pt idx="2006">
                  <c:v>35042</c:v>
                </c:pt>
                <c:pt idx="2007">
                  <c:v>35043</c:v>
                </c:pt>
                <c:pt idx="2008">
                  <c:v>35044</c:v>
                </c:pt>
                <c:pt idx="2009">
                  <c:v>35045</c:v>
                </c:pt>
                <c:pt idx="2010">
                  <c:v>35046</c:v>
                </c:pt>
                <c:pt idx="2011">
                  <c:v>35047</c:v>
                </c:pt>
                <c:pt idx="2012">
                  <c:v>35048</c:v>
                </c:pt>
                <c:pt idx="2013">
                  <c:v>35049</c:v>
                </c:pt>
                <c:pt idx="2014">
                  <c:v>35050</c:v>
                </c:pt>
                <c:pt idx="2015">
                  <c:v>35051</c:v>
                </c:pt>
                <c:pt idx="2016">
                  <c:v>35052</c:v>
                </c:pt>
                <c:pt idx="2017">
                  <c:v>35053</c:v>
                </c:pt>
                <c:pt idx="2018">
                  <c:v>35054</c:v>
                </c:pt>
                <c:pt idx="2019">
                  <c:v>35055</c:v>
                </c:pt>
                <c:pt idx="2020">
                  <c:v>35056</c:v>
                </c:pt>
                <c:pt idx="2021">
                  <c:v>35057</c:v>
                </c:pt>
                <c:pt idx="2022">
                  <c:v>35058</c:v>
                </c:pt>
                <c:pt idx="2023">
                  <c:v>35059</c:v>
                </c:pt>
                <c:pt idx="2024">
                  <c:v>35060</c:v>
                </c:pt>
                <c:pt idx="2025">
                  <c:v>35061</c:v>
                </c:pt>
                <c:pt idx="2026">
                  <c:v>35062</c:v>
                </c:pt>
                <c:pt idx="2027">
                  <c:v>35063</c:v>
                </c:pt>
                <c:pt idx="2028">
                  <c:v>35064</c:v>
                </c:pt>
                <c:pt idx="2029">
                  <c:v>35065</c:v>
                </c:pt>
                <c:pt idx="2030">
                  <c:v>35066</c:v>
                </c:pt>
                <c:pt idx="2031">
                  <c:v>35067</c:v>
                </c:pt>
                <c:pt idx="2032">
                  <c:v>35068</c:v>
                </c:pt>
                <c:pt idx="2033">
                  <c:v>35069</c:v>
                </c:pt>
                <c:pt idx="2034">
                  <c:v>35070</c:v>
                </c:pt>
                <c:pt idx="2035">
                  <c:v>35071</c:v>
                </c:pt>
                <c:pt idx="2036">
                  <c:v>35072</c:v>
                </c:pt>
                <c:pt idx="2037">
                  <c:v>35073</c:v>
                </c:pt>
                <c:pt idx="2038">
                  <c:v>35074</c:v>
                </c:pt>
                <c:pt idx="2039">
                  <c:v>35075</c:v>
                </c:pt>
                <c:pt idx="2040">
                  <c:v>35076</c:v>
                </c:pt>
                <c:pt idx="2041">
                  <c:v>35077</c:v>
                </c:pt>
                <c:pt idx="2042">
                  <c:v>35078</c:v>
                </c:pt>
                <c:pt idx="2043">
                  <c:v>35079</c:v>
                </c:pt>
                <c:pt idx="2044">
                  <c:v>35080</c:v>
                </c:pt>
                <c:pt idx="2045">
                  <c:v>35081</c:v>
                </c:pt>
                <c:pt idx="2046">
                  <c:v>35082</c:v>
                </c:pt>
                <c:pt idx="2047">
                  <c:v>35083</c:v>
                </c:pt>
                <c:pt idx="2048">
                  <c:v>35084</c:v>
                </c:pt>
                <c:pt idx="2049">
                  <c:v>35085</c:v>
                </c:pt>
                <c:pt idx="2050">
                  <c:v>35086</c:v>
                </c:pt>
                <c:pt idx="2051">
                  <c:v>35087</c:v>
                </c:pt>
                <c:pt idx="2052">
                  <c:v>35088</c:v>
                </c:pt>
                <c:pt idx="2053">
                  <c:v>35089</c:v>
                </c:pt>
                <c:pt idx="2054">
                  <c:v>35090</c:v>
                </c:pt>
                <c:pt idx="2055">
                  <c:v>35091</c:v>
                </c:pt>
                <c:pt idx="2056">
                  <c:v>35092</c:v>
                </c:pt>
                <c:pt idx="2057">
                  <c:v>35093</c:v>
                </c:pt>
                <c:pt idx="2058">
                  <c:v>35094</c:v>
                </c:pt>
                <c:pt idx="2059">
                  <c:v>35095</c:v>
                </c:pt>
                <c:pt idx="2060">
                  <c:v>35096</c:v>
                </c:pt>
                <c:pt idx="2061">
                  <c:v>35097</c:v>
                </c:pt>
                <c:pt idx="2062">
                  <c:v>35098</c:v>
                </c:pt>
                <c:pt idx="2063">
                  <c:v>35099</c:v>
                </c:pt>
                <c:pt idx="2064">
                  <c:v>35100</c:v>
                </c:pt>
                <c:pt idx="2065">
                  <c:v>35101</c:v>
                </c:pt>
                <c:pt idx="2066">
                  <c:v>35102</c:v>
                </c:pt>
                <c:pt idx="2067">
                  <c:v>35103</c:v>
                </c:pt>
                <c:pt idx="2068">
                  <c:v>35104</c:v>
                </c:pt>
                <c:pt idx="2069">
                  <c:v>35105</c:v>
                </c:pt>
                <c:pt idx="2070">
                  <c:v>35106</c:v>
                </c:pt>
                <c:pt idx="2071">
                  <c:v>35107</c:v>
                </c:pt>
                <c:pt idx="2072">
                  <c:v>35108</c:v>
                </c:pt>
                <c:pt idx="2073">
                  <c:v>35109</c:v>
                </c:pt>
                <c:pt idx="2074">
                  <c:v>35110</c:v>
                </c:pt>
                <c:pt idx="2075">
                  <c:v>35111</c:v>
                </c:pt>
                <c:pt idx="2076">
                  <c:v>35112</c:v>
                </c:pt>
                <c:pt idx="2077">
                  <c:v>35113</c:v>
                </c:pt>
                <c:pt idx="2078">
                  <c:v>35114</c:v>
                </c:pt>
                <c:pt idx="2079">
                  <c:v>35115</c:v>
                </c:pt>
                <c:pt idx="2080">
                  <c:v>35116</c:v>
                </c:pt>
                <c:pt idx="2081">
                  <c:v>35117</c:v>
                </c:pt>
                <c:pt idx="2082">
                  <c:v>35118</c:v>
                </c:pt>
                <c:pt idx="2083">
                  <c:v>35119</c:v>
                </c:pt>
                <c:pt idx="2084">
                  <c:v>35120</c:v>
                </c:pt>
                <c:pt idx="2085">
                  <c:v>35121</c:v>
                </c:pt>
                <c:pt idx="2086">
                  <c:v>35122</c:v>
                </c:pt>
                <c:pt idx="2087">
                  <c:v>35123</c:v>
                </c:pt>
                <c:pt idx="2088">
                  <c:v>35124</c:v>
                </c:pt>
                <c:pt idx="2089">
                  <c:v>35125</c:v>
                </c:pt>
                <c:pt idx="2090">
                  <c:v>35126</c:v>
                </c:pt>
                <c:pt idx="2091">
                  <c:v>35127</c:v>
                </c:pt>
                <c:pt idx="2092">
                  <c:v>35128</c:v>
                </c:pt>
                <c:pt idx="2093">
                  <c:v>35129</c:v>
                </c:pt>
                <c:pt idx="2094">
                  <c:v>35130</c:v>
                </c:pt>
                <c:pt idx="2095">
                  <c:v>35131</c:v>
                </c:pt>
                <c:pt idx="2096">
                  <c:v>35132</c:v>
                </c:pt>
                <c:pt idx="2097">
                  <c:v>35133</c:v>
                </c:pt>
                <c:pt idx="2098">
                  <c:v>35134</c:v>
                </c:pt>
                <c:pt idx="2099">
                  <c:v>35135</c:v>
                </c:pt>
                <c:pt idx="2100">
                  <c:v>35136</c:v>
                </c:pt>
                <c:pt idx="2101">
                  <c:v>35137</c:v>
                </c:pt>
                <c:pt idx="2102">
                  <c:v>35138</c:v>
                </c:pt>
                <c:pt idx="2103">
                  <c:v>35139</c:v>
                </c:pt>
                <c:pt idx="2104">
                  <c:v>35140</c:v>
                </c:pt>
                <c:pt idx="2105">
                  <c:v>35141</c:v>
                </c:pt>
                <c:pt idx="2106">
                  <c:v>35142</c:v>
                </c:pt>
                <c:pt idx="2107">
                  <c:v>35143</c:v>
                </c:pt>
                <c:pt idx="2108">
                  <c:v>35144</c:v>
                </c:pt>
                <c:pt idx="2109">
                  <c:v>35145</c:v>
                </c:pt>
                <c:pt idx="2110">
                  <c:v>35146</c:v>
                </c:pt>
                <c:pt idx="2111">
                  <c:v>35147</c:v>
                </c:pt>
                <c:pt idx="2112">
                  <c:v>35148</c:v>
                </c:pt>
                <c:pt idx="2113">
                  <c:v>35149</c:v>
                </c:pt>
                <c:pt idx="2114">
                  <c:v>35150</c:v>
                </c:pt>
                <c:pt idx="2115">
                  <c:v>35151</c:v>
                </c:pt>
                <c:pt idx="2116">
                  <c:v>35152</c:v>
                </c:pt>
                <c:pt idx="2117">
                  <c:v>35153</c:v>
                </c:pt>
                <c:pt idx="2118">
                  <c:v>35154</c:v>
                </c:pt>
                <c:pt idx="2119">
                  <c:v>35155</c:v>
                </c:pt>
                <c:pt idx="2120">
                  <c:v>35156</c:v>
                </c:pt>
                <c:pt idx="2121">
                  <c:v>35157</c:v>
                </c:pt>
                <c:pt idx="2122">
                  <c:v>35158</c:v>
                </c:pt>
                <c:pt idx="2123">
                  <c:v>35159</c:v>
                </c:pt>
                <c:pt idx="2124">
                  <c:v>35160</c:v>
                </c:pt>
                <c:pt idx="2125">
                  <c:v>35161</c:v>
                </c:pt>
                <c:pt idx="2126">
                  <c:v>35162</c:v>
                </c:pt>
                <c:pt idx="2127">
                  <c:v>35163</c:v>
                </c:pt>
                <c:pt idx="2128">
                  <c:v>35164</c:v>
                </c:pt>
                <c:pt idx="2129">
                  <c:v>35165</c:v>
                </c:pt>
                <c:pt idx="2130">
                  <c:v>35166</c:v>
                </c:pt>
                <c:pt idx="2131">
                  <c:v>35167</c:v>
                </c:pt>
                <c:pt idx="2132">
                  <c:v>35168</c:v>
                </c:pt>
                <c:pt idx="2133">
                  <c:v>35169</c:v>
                </c:pt>
                <c:pt idx="2134">
                  <c:v>35170</c:v>
                </c:pt>
                <c:pt idx="2135">
                  <c:v>35171</c:v>
                </c:pt>
                <c:pt idx="2136">
                  <c:v>35172</c:v>
                </c:pt>
                <c:pt idx="2137">
                  <c:v>35173</c:v>
                </c:pt>
                <c:pt idx="2138">
                  <c:v>35174</c:v>
                </c:pt>
                <c:pt idx="2139">
                  <c:v>35175</c:v>
                </c:pt>
                <c:pt idx="2140">
                  <c:v>35176</c:v>
                </c:pt>
                <c:pt idx="2141">
                  <c:v>35177</c:v>
                </c:pt>
                <c:pt idx="2142">
                  <c:v>35178</c:v>
                </c:pt>
                <c:pt idx="2143">
                  <c:v>35179</c:v>
                </c:pt>
                <c:pt idx="2144">
                  <c:v>35180</c:v>
                </c:pt>
                <c:pt idx="2145">
                  <c:v>35181</c:v>
                </c:pt>
                <c:pt idx="2146">
                  <c:v>35182</c:v>
                </c:pt>
                <c:pt idx="2147">
                  <c:v>35183</c:v>
                </c:pt>
                <c:pt idx="2148">
                  <c:v>35184</c:v>
                </c:pt>
                <c:pt idx="2149">
                  <c:v>35185</c:v>
                </c:pt>
                <c:pt idx="2150">
                  <c:v>35186</c:v>
                </c:pt>
                <c:pt idx="2151">
                  <c:v>35187</c:v>
                </c:pt>
                <c:pt idx="2152">
                  <c:v>35188</c:v>
                </c:pt>
                <c:pt idx="2153">
                  <c:v>35189</c:v>
                </c:pt>
                <c:pt idx="2154">
                  <c:v>35190</c:v>
                </c:pt>
                <c:pt idx="2155">
                  <c:v>35191</c:v>
                </c:pt>
                <c:pt idx="2156">
                  <c:v>35192</c:v>
                </c:pt>
                <c:pt idx="2157">
                  <c:v>35193</c:v>
                </c:pt>
                <c:pt idx="2158">
                  <c:v>35194</c:v>
                </c:pt>
                <c:pt idx="2159">
                  <c:v>35195</c:v>
                </c:pt>
                <c:pt idx="2160">
                  <c:v>35196</c:v>
                </c:pt>
                <c:pt idx="2161">
                  <c:v>35197</c:v>
                </c:pt>
                <c:pt idx="2162">
                  <c:v>35198</c:v>
                </c:pt>
                <c:pt idx="2163">
                  <c:v>35199</c:v>
                </c:pt>
                <c:pt idx="2164">
                  <c:v>35200</c:v>
                </c:pt>
                <c:pt idx="2165">
                  <c:v>35201</c:v>
                </c:pt>
                <c:pt idx="2166">
                  <c:v>35202</c:v>
                </c:pt>
                <c:pt idx="2167">
                  <c:v>35203</c:v>
                </c:pt>
                <c:pt idx="2168">
                  <c:v>35204</c:v>
                </c:pt>
                <c:pt idx="2169">
                  <c:v>35205</c:v>
                </c:pt>
                <c:pt idx="2170">
                  <c:v>35206</c:v>
                </c:pt>
                <c:pt idx="2171">
                  <c:v>35207</c:v>
                </c:pt>
                <c:pt idx="2172">
                  <c:v>35208</c:v>
                </c:pt>
                <c:pt idx="2173">
                  <c:v>35209</c:v>
                </c:pt>
                <c:pt idx="2174">
                  <c:v>35210</c:v>
                </c:pt>
                <c:pt idx="2175">
                  <c:v>35211</c:v>
                </c:pt>
                <c:pt idx="2176">
                  <c:v>35212</c:v>
                </c:pt>
                <c:pt idx="2177">
                  <c:v>35213</c:v>
                </c:pt>
                <c:pt idx="2178">
                  <c:v>35214</c:v>
                </c:pt>
                <c:pt idx="2179">
                  <c:v>35215</c:v>
                </c:pt>
                <c:pt idx="2180">
                  <c:v>35216</c:v>
                </c:pt>
                <c:pt idx="2181">
                  <c:v>35217</c:v>
                </c:pt>
                <c:pt idx="2182">
                  <c:v>35218</c:v>
                </c:pt>
                <c:pt idx="2183">
                  <c:v>35219</c:v>
                </c:pt>
                <c:pt idx="2184">
                  <c:v>35220</c:v>
                </c:pt>
                <c:pt idx="2185">
                  <c:v>35221</c:v>
                </c:pt>
                <c:pt idx="2186">
                  <c:v>35222</c:v>
                </c:pt>
                <c:pt idx="2187">
                  <c:v>35223</c:v>
                </c:pt>
                <c:pt idx="2188">
                  <c:v>35224</c:v>
                </c:pt>
                <c:pt idx="2189">
                  <c:v>35225</c:v>
                </c:pt>
                <c:pt idx="2190">
                  <c:v>35226</c:v>
                </c:pt>
                <c:pt idx="2191">
                  <c:v>35227</c:v>
                </c:pt>
                <c:pt idx="2192">
                  <c:v>35228</c:v>
                </c:pt>
                <c:pt idx="2193">
                  <c:v>35229</c:v>
                </c:pt>
                <c:pt idx="2194">
                  <c:v>35230</c:v>
                </c:pt>
                <c:pt idx="2195">
                  <c:v>35231</c:v>
                </c:pt>
                <c:pt idx="2196">
                  <c:v>35232</c:v>
                </c:pt>
                <c:pt idx="2197">
                  <c:v>35233</c:v>
                </c:pt>
                <c:pt idx="2198">
                  <c:v>35234</c:v>
                </c:pt>
                <c:pt idx="2199">
                  <c:v>35235</c:v>
                </c:pt>
                <c:pt idx="2200">
                  <c:v>35236</c:v>
                </c:pt>
                <c:pt idx="2201">
                  <c:v>35237</c:v>
                </c:pt>
                <c:pt idx="2202">
                  <c:v>35238</c:v>
                </c:pt>
                <c:pt idx="2203">
                  <c:v>35239</c:v>
                </c:pt>
                <c:pt idx="2204">
                  <c:v>35240</c:v>
                </c:pt>
                <c:pt idx="2205">
                  <c:v>35241</c:v>
                </c:pt>
                <c:pt idx="2206">
                  <c:v>35242</c:v>
                </c:pt>
                <c:pt idx="2207">
                  <c:v>35243</c:v>
                </c:pt>
                <c:pt idx="2208">
                  <c:v>35244</c:v>
                </c:pt>
                <c:pt idx="2209">
                  <c:v>35245</c:v>
                </c:pt>
                <c:pt idx="2210">
                  <c:v>35246</c:v>
                </c:pt>
                <c:pt idx="2211">
                  <c:v>35247</c:v>
                </c:pt>
                <c:pt idx="2212">
                  <c:v>35248</c:v>
                </c:pt>
                <c:pt idx="2213">
                  <c:v>35249</c:v>
                </c:pt>
                <c:pt idx="2214">
                  <c:v>35250</c:v>
                </c:pt>
                <c:pt idx="2215">
                  <c:v>35251</c:v>
                </c:pt>
                <c:pt idx="2216">
                  <c:v>35252</c:v>
                </c:pt>
                <c:pt idx="2217">
                  <c:v>35253</c:v>
                </c:pt>
                <c:pt idx="2218">
                  <c:v>35254</c:v>
                </c:pt>
                <c:pt idx="2219">
                  <c:v>35255</c:v>
                </c:pt>
                <c:pt idx="2220">
                  <c:v>35256</c:v>
                </c:pt>
                <c:pt idx="2221">
                  <c:v>35257</c:v>
                </c:pt>
                <c:pt idx="2222">
                  <c:v>35258</c:v>
                </c:pt>
                <c:pt idx="2223">
                  <c:v>35259</c:v>
                </c:pt>
                <c:pt idx="2224">
                  <c:v>35260</c:v>
                </c:pt>
                <c:pt idx="2225">
                  <c:v>35261</c:v>
                </c:pt>
                <c:pt idx="2226">
                  <c:v>35262</c:v>
                </c:pt>
                <c:pt idx="2227">
                  <c:v>35263</c:v>
                </c:pt>
                <c:pt idx="2228">
                  <c:v>35264</c:v>
                </c:pt>
                <c:pt idx="2229">
                  <c:v>35265</c:v>
                </c:pt>
                <c:pt idx="2230">
                  <c:v>35266</c:v>
                </c:pt>
                <c:pt idx="2231">
                  <c:v>35267</c:v>
                </c:pt>
                <c:pt idx="2232">
                  <c:v>35268</c:v>
                </c:pt>
                <c:pt idx="2233">
                  <c:v>35269</c:v>
                </c:pt>
                <c:pt idx="2234">
                  <c:v>35270</c:v>
                </c:pt>
                <c:pt idx="2235">
                  <c:v>35271</c:v>
                </c:pt>
                <c:pt idx="2236">
                  <c:v>35272</c:v>
                </c:pt>
                <c:pt idx="2237">
                  <c:v>35273</c:v>
                </c:pt>
                <c:pt idx="2238">
                  <c:v>35274</c:v>
                </c:pt>
                <c:pt idx="2239">
                  <c:v>35275</c:v>
                </c:pt>
                <c:pt idx="2240">
                  <c:v>35276</c:v>
                </c:pt>
                <c:pt idx="2241">
                  <c:v>35277</c:v>
                </c:pt>
                <c:pt idx="2242">
                  <c:v>35278</c:v>
                </c:pt>
                <c:pt idx="2243">
                  <c:v>35279</c:v>
                </c:pt>
                <c:pt idx="2244">
                  <c:v>35280</c:v>
                </c:pt>
                <c:pt idx="2245">
                  <c:v>35281</c:v>
                </c:pt>
                <c:pt idx="2246">
                  <c:v>35282</c:v>
                </c:pt>
                <c:pt idx="2247">
                  <c:v>35283</c:v>
                </c:pt>
                <c:pt idx="2248">
                  <c:v>35284</c:v>
                </c:pt>
                <c:pt idx="2249">
                  <c:v>35285</c:v>
                </c:pt>
                <c:pt idx="2250">
                  <c:v>35286</c:v>
                </c:pt>
                <c:pt idx="2251">
                  <c:v>35287</c:v>
                </c:pt>
                <c:pt idx="2252">
                  <c:v>35288</c:v>
                </c:pt>
                <c:pt idx="2253">
                  <c:v>35289</c:v>
                </c:pt>
                <c:pt idx="2254">
                  <c:v>35290</c:v>
                </c:pt>
                <c:pt idx="2255">
                  <c:v>35291</c:v>
                </c:pt>
                <c:pt idx="2256">
                  <c:v>35292</c:v>
                </c:pt>
                <c:pt idx="2257">
                  <c:v>35293</c:v>
                </c:pt>
                <c:pt idx="2258">
                  <c:v>35294</c:v>
                </c:pt>
                <c:pt idx="2259">
                  <c:v>35295</c:v>
                </c:pt>
                <c:pt idx="2260">
                  <c:v>35296</c:v>
                </c:pt>
                <c:pt idx="2261">
                  <c:v>35297</c:v>
                </c:pt>
                <c:pt idx="2262">
                  <c:v>35298</c:v>
                </c:pt>
                <c:pt idx="2263">
                  <c:v>35299</c:v>
                </c:pt>
                <c:pt idx="2264">
                  <c:v>35300</c:v>
                </c:pt>
                <c:pt idx="2265">
                  <c:v>35301</c:v>
                </c:pt>
                <c:pt idx="2266">
                  <c:v>35302</c:v>
                </c:pt>
                <c:pt idx="2267">
                  <c:v>35303</c:v>
                </c:pt>
                <c:pt idx="2268">
                  <c:v>35304</c:v>
                </c:pt>
                <c:pt idx="2269">
                  <c:v>35305</c:v>
                </c:pt>
                <c:pt idx="2270">
                  <c:v>35306</c:v>
                </c:pt>
                <c:pt idx="2271">
                  <c:v>35307</c:v>
                </c:pt>
                <c:pt idx="2272">
                  <c:v>35308</c:v>
                </c:pt>
                <c:pt idx="2273">
                  <c:v>35309</c:v>
                </c:pt>
                <c:pt idx="2274">
                  <c:v>35310</c:v>
                </c:pt>
                <c:pt idx="2275">
                  <c:v>35311</c:v>
                </c:pt>
                <c:pt idx="2276">
                  <c:v>35312</c:v>
                </c:pt>
                <c:pt idx="2277">
                  <c:v>35313</c:v>
                </c:pt>
                <c:pt idx="2278">
                  <c:v>35314</c:v>
                </c:pt>
                <c:pt idx="2279">
                  <c:v>35315</c:v>
                </c:pt>
                <c:pt idx="2280">
                  <c:v>35316</c:v>
                </c:pt>
                <c:pt idx="2281">
                  <c:v>35317</c:v>
                </c:pt>
                <c:pt idx="2282">
                  <c:v>35318</c:v>
                </c:pt>
                <c:pt idx="2283">
                  <c:v>35319</c:v>
                </c:pt>
                <c:pt idx="2284">
                  <c:v>35320</c:v>
                </c:pt>
                <c:pt idx="2285">
                  <c:v>35321</c:v>
                </c:pt>
                <c:pt idx="2286">
                  <c:v>35322</c:v>
                </c:pt>
                <c:pt idx="2287">
                  <c:v>35323</c:v>
                </c:pt>
                <c:pt idx="2288">
                  <c:v>35324</c:v>
                </c:pt>
                <c:pt idx="2289">
                  <c:v>35325</c:v>
                </c:pt>
                <c:pt idx="2290">
                  <c:v>35326</c:v>
                </c:pt>
                <c:pt idx="2291">
                  <c:v>35327</c:v>
                </c:pt>
                <c:pt idx="2292">
                  <c:v>35328</c:v>
                </c:pt>
                <c:pt idx="2293">
                  <c:v>35329</c:v>
                </c:pt>
                <c:pt idx="2294">
                  <c:v>35330</c:v>
                </c:pt>
                <c:pt idx="2295">
                  <c:v>35331</c:v>
                </c:pt>
                <c:pt idx="2296">
                  <c:v>35332</c:v>
                </c:pt>
                <c:pt idx="2297">
                  <c:v>35333</c:v>
                </c:pt>
                <c:pt idx="2298">
                  <c:v>35334</c:v>
                </c:pt>
                <c:pt idx="2299">
                  <c:v>35335</c:v>
                </c:pt>
                <c:pt idx="2300">
                  <c:v>35336</c:v>
                </c:pt>
                <c:pt idx="2301">
                  <c:v>35337</c:v>
                </c:pt>
                <c:pt idx="2302">
                  <c:v>35338</c:v>
                </c:pt>
                <c:pt idx="2303">
                  <c:v>35339</c:v>
                </c:pt>
                <c:pt idx="2304">
                  <c:v>35340</c:v>
                </c:pt>
                <c:pt idx="2305">
                  <c:v>35341</c:v>
                </c:pt>
                <c:pt idx="2306">
                  <c:v>35342</c:v>
                </c:pt>
                <c:pt idx="2307">
                  <c:v>35343</c:v>
                </c:pt>
                <c:pt idx="2308">
                  <c:v>35344</c:v>
                </c:pt>
                <c:pt idx="2309">
                  <c:v>35345</c:v>
                </c:pt>
                <c:pt idx="2310">
                  <c:v>35346</c:v>
                </c:pt>
                <c:pt idx="2311">
                  <c:v>35347</c:v>
                </c:pt>
                <c:pt idx="2312">
                  <c:v>35348</c:v>
                </c:pt>
                <c:pt idx="2313">
                  <c:v>35349</c:v>
                </c:pt>
                <c:pt idx="2314">
                  <c:v>35350</c:v>
                </c:pt>
                <c:pt idx="2315">
                  <c:v>35351</c:v>
                </c:pt>
                <c:pt idx="2316">
                  <c:v>35352</c:v>
                </c:pt>
                <c:pt idx="2317">
                  <c:v>35353</c:v>
                </c:pt>
                <c:pt idx="2318">
                  <c:v>35354</c:v>
                </c:pt>
                <c:pt idx="2319">
                  <c:v>35355</c:v>
                </c:pt>
                <c:pt idx="2320">
                  <c:v>35356</c:v>
                </c:pt>
                <c:pt idx="2321">
                  <c:v>35357</c:v>
                </c:pt>
                <c:pt idx="2322">
                  <c:v>35358</c:v>
                </c:pt>
                <c:pt idx="2323">
                  <c:v>35359</c:v>
                </c:pt>
                <c:pt idx="2324">
                  <c:v>35360</c:v>
                </c:pt>
                <c:pt idx="2325">
                  <c:v>35361</c:v>
                </c:pt>
                <c:pt idx="2326">
                  <c:v>35362</c:v>
                </c:pt>
                <c:pt idx="2327">
                  <c:v>35363</c:v>
                </c:pt>
                <c:pt idx="2328">
                  <c:v>35364</c:v>
                </c:pt>
                <c:pt idx="2329">
                  <c:v>35365</c:v>
                </c:pt>
                <c:pt idx="2330">
                  <c:v>35366</c:v>
                </c:pt>
                <c:pt idx="2331">
                  <c:v>35367</c:v>
                </c:pt>
                <c:pt idx="2332">
                  <c:v>35368</c:v>
                </c:pt>
                <c:pt idx="2333">
                  <c:v>35369</c:v>
                </c:pt>
                <c:pt idx="2334">
                  <c:v>35370</c:v>
                </c:pt>
                <c:pt idx="2335">
                  <c:v>35371</c:v>
                </c:pt>
                <c:pt idx="2336">
                  <c:v>35372</c:v>
                </c:pt>
                <c:pt idx="2337">
                  <c:v>35373</c:v>
                </c:pt>
                <c:pt idx="2338">
                  <c:v>35374</c:v>
                </c:pt>
                <c:pt idx="2339">
                  <c:v>35375</c:v>
                </c:pt>
                <c:pt idx="2340">
                  <c:v>35376</c:v>
                </c:pt>
                <c:pt idx="2341">
                  <c:v>35377</c:v>
                </c:pt>
                <c:pt idx="2342">
                  <c:v>35378</c:v>
                </c:pt>
                <c:pt idx="2343">
                  <c:v>35379</c:v>
                </c:pt>
                <c:pt idx="2344">
                  <c:v>35380</c:v>
                </c:pt>
                <c:pt idx="2345">
                  <c:v>35381</c:v>
                </c:pt>
                <c:pt idx="2346">
                  <c:v>35382</c:v>
                </c:pt>
                <c:pt idx="2347">
                  <c:v>35383</c:v>
                </c:pt>
                <c:pt idx="2348">
                  <c:v>35384</c:v>
                </c:pt>
                <c:pt idx="2349">
                  <c:v>35385</c:v>
                </c:pt>
                <c:pt idx="2350">
                  <c:v>35386</c:v>
                </c:pt>
                <c:pt idx="2351">
                  <c:v>35387</c:v>
                </c:pt>
                <c:pt idx="2352">
                  <c:v>35388</c:v>
                </c:pt>
                <c:pt idx="2353">
                  <c:v>35389</c:v>
                </c:pt>
                <c:pt idx="2354">
                  <c:v>35390</c:v>
                </c:pt>
                <c:pt idx="2355">
                  <c:v>35391</c:v>
                </c:pt>
                <c:pt idx="2356">
                  <c:v>35392</c:v>
                </c:pt>
                <c:pt idx="2357">
                  <c:v>35393</c:v>
                </c:pt>
                <c:pt idx="2358">
                  <c:v>35394</c:v>
                </c:pt>
                <c:pt idx="2359">
                  <c:v>35395</c:v>
                </c:pt>
                <c:pt idx="2360">
                  <c:v>35396</c:v>
                </c:pt>
                <c:pt idx="2361">
                  <c:v>35397</c:v>
                </c:pt>
                <c:pt idx="2362">
                  <c:v>35398</c:v>
                </c:pt>
                <c:pt idx="2363">
                  <c:v>35399</c:v>
                </c:pt>
                <c:pt idx="2364">
                  <c:v>35400</c:v>
                </c:pt>
                <c:pt idx="2365">
                  <c:v>35401</c:v>
                </c:pt>
                <c:pt idx="2366">
                  <c:v>35402</c:v>
                </c:pt>
                <c:pt idx="2367">
                  <c:v>35403</c:v>
                </c:pt>
                <c:pt idx="2368">
                  <c:v>35404</c:v>
                </c:pt>
                <c:pt idx="2369">
                  <c:v>35405</c:v>
                </c:pt>
                <c:pt idx="2370">
                  <c:v>35406</c:v>
                </c:pt>
                <c:pt idx="2371">
                  <c:v>35407</c:v>
                </c:pt>
                <c:pt idx="2372">
                  <c:v>35408</c:v>
                </c:pt>
                <c:pt idx="2373">
                  <c:v>35409</c:v>
                </c:pt>
                <c:pt idx="2374">
                  <c:v>35410</c:v>
                </c:pt>
                <c:pt idx="2375">
                  <c:v>35411</c:v>
                </c:pt>
                <c:pt idx="2376">
                  <c:v>35412</c:v>
                </c:pt>
                <c:pt idx="2377">
                  <c:v>35413</c:v>
                </c:pt>
                <c:pt idx="2378">
                  <c:v>35414</c:v>
                </c:pt>
                <c:pt idx="2379">
                  <c:v>35415</c:v>
                </c:pt>
                <c:pt idx="2380">
                  <c:v>35416</c:v>
                </c:pt>
                <c:pt idx="2381">
                  <c:v>35417</c:v>
                </c:pt>
                <c:pt idx="2382">
                  <c:v>35418</c:v>
                </c:pt>
                <c:pt idx="2383">
                  <c:v>35419</c:v>
                </c:pt>
                <c:pt idx="2384">
                  <c:v>35420</c:v>
                </c:pt>
                <c:pt idx="2385">
                  <c:v>35421</c:v>
                </c:pt>
                <c:pt idx="2386">
                  <c:v>35422</c:v>
                </c:pt>
                <c:pt idx="2387">
                  <c:v>35423</c:v>
                </c:pt>
                <c:pt idx="2388">
                  <c:v>35424</c:v>
                </c:pt>
                <c:pt idx="2389">
                  <c:v>35425</c:v>
                </c:pt>
                <c:pt idx="2390">
                  <c:v>35426</c:v>
                </c:pt>
                <c:pt idx="2391">
                  <c:v>35427</c:v>
                </c:pt>
                <c:pt idx="2392">
                  <c:v>35428</c:v>
                </c:pt>
                <c:pt idx="2393">
                  <c:v>35429</c:v>
                </c:pt>
                <c:pt idx="2394">
                  <c:v>35430</c:v>
                </c:pt>
                <c:pt idx="2395">
                  <c:v>35431</c:v>
                </c:pt>
                <c:pt idx="2396">
                  <c:v>35432</c:v>
                </c:pt>
                <c:pt idx="2397">
                  <c:v>35433</c:v>
                </c:pt>
                <c:pt idx="2398">
                  <c:v>35434</c:v>
                </c:pt>
                <c:pt idx="2399">
                  <c:v>35435</c:v>
                </c:pt>
                <c:pt idx="2400">
                  <c:v>35436</c:v>
                </c:pt>
                <c:pt idx="2401">
                  <c:v>35437</c:v>
                </c:pt>
                <c:pt idx="2402">
                  <c:v>35438</c:v>
                </c:pt>
                <c:pt idx="2403">
                  <c:v>35439</c:v>
                </c:pt>
                <c:pt idx="2404">
                  <c:v>35440</c:v>
                </c:pt>
                <c:pt idx="2405">
                  <c:v>35441</c:v>
                </c:pt>
                <c:pt idx="2406">
                  <c:v>35442</c:v>
                </c:pt>
                <c:pt idx="2407">
                  <c:v>35443</c:v>
                </c:pt>
                <c:pt idx="2408">
                  <c:v>35444</c:v>
                </c:pt>
                <c:pt idx="2409">
                  <c:v>35445</c:v>
                </c:pt>
                <c:pt idx="2410">
                  <c:v>35446</c:v>
                </c:pt>
                <c:pt idx="2411">
                  <c:v>35447</c:v>
                </c:pt>
                <c:pt idx="2412">
                  <c:v>35448</c:v>
                </c:pt>
                <c:pt idx="2413">
                  <c:v>35449</c:v>
                </c:pt>
                <c:pt idx="2414">
                  <c:v>35450</c:v>
                </c:pt>
                <c:pt idx="2415">
                  <c:v>35451</c:v>
                </c:pt>
                <c:pt idx="2416">
                  <c:v>35452</c:v>
                </c:pt>
                <c:pt idx="2417">
                  <c:v>35453</c:v>
                </c:pt>
                <c:pt idx="2418">
                  <c:v>35454</c:v>
                </c:pt>
                <c:pt idx="2419">
                  <c:v>35455</c:v>
                </c:pt>
                <c:pt idx="2420">
                  <c:v>35456</c:v>
                </c:pt>
                <c:pt idx="2421">
                  <c:v>35457</c:v>
                </c:pt>
                <c:pt idx="2422">
                  <c:v>35458</c:v>
                </c:pt>
                <c:pt idx="2423">
                  <c:v>35459</c:v>
                </c:pt>
                <c:pt idx="2424">
                  <c:v>35460</c:v>
                </c:pt>
                <c:pt idx="2425">
                  <c:v>35461</c:v>
                </c:pt>
                <c:pt idx="2426">
                  <c:v>35462</c:v>
                </c:pt>
                <c:pt idx="2427">
                  <c:v>35463</c:v>
                </c:pt>
                <c:pt idx="2428">
                  <c:v>35464</c:v>
                </c:pt>
                <c:pt idx="2429">
                  <c:v>35465</c:v>
                </c:pt>
                <c:pt idx="2430">
                  <c:v>35466</c:v>
                </c:pt>
                <c:pt idx="2431">
                  <c:v>35467</c:v>
                </c:pt>
                <c:pt idx="2432">
                  <c:v>35468</c:v>
                </c:pt>
                <c:pt idx="2433">
                  <c:v>35469</c:v>
                </c:pt>
                <c:pt idx="2434">
                  <c:v>35470</c:v>
                </c:pt>
                <c:pt idx="2435">
                  <c:v>35471</c:v>
                </c:pt>
                <c:pt idx="2436">
                  <c:v>35472</c:v>
                </c:pt>
                <c:pt idx="2437">
                  <c:v>35473</c:v>
                </c:pt>
                <c:pt idx="2438">
                  <c:v>35474</c:v>
                </c:pt>
                <c:pt idx="2439">
                  <c:v>35475</c:v>
                </c:pt>
                <c:pt idx="2440">
                  <c:v>35476</c:v>
                </c:pt>
                <c:pt idx="2441">
                  <c:v>35477</c:v>
                </c:pt>
                <c:pt idx="2442">
                  <c:v>35478</c:v>
                </c:pt>
                <c:pt idx="2443">
                  <c:v>35479</c:v>
                </c:pt>
                <c:pt idx="2444">
                  <c:v>35480</c:v>
                </c:pt>
                <c:pt idx="2445">
                  <c:v>35481</c:v>
                </c:pt>
                <c:pt idx="2446">
                  <c:v>35482</c:v>
                </c:pt>
                <c:pt idx="2447">
                  <c:v>35483</c:v>
                </c:pt>
                <c:pt idx="2448">
                  <c:v>35484</c:v>
                </c:pt>
                <c:pt idx="2449">
                  <c:v>35485</c:v>
                </c:pt>
                <c:pt idx="2450">
                  <c:v>35486</c:v>
                </c:pt>
                <c:pt idx="2451">
                  <c:v>35487</c:v>
                </c:pt>
                <c:pt idx="2452">
                  <c:v>35488</c:v>
                </c:pt>
                <c:pt idx="2453">
                  <c:v>35489</c:v>
                </c:pt>
                <c:pt idx="2454">
                  <c:v>35490</c:v>
                </c:pt>
                <c:pt idx="2455">
                  <c:v>35491</c:v>
                </c:pt>
                <c:pt idx="2456">
                  <c:v>35492</c:v>
                </c:pt>
                <c:pt idx="2457">
                  <c:v>35493</c:v>
                </c:pt>
                <c:pt idx="2458">
                  <c:v>35494</c:v>
                </c:pt>
                <c:pt idx="2459">
                  <c:v>35495</c:v>
                </c:pt>
                <c:pt idx="2460">
                  <c:v>35684</c:v>
                </c:pt>
                <c:pt idx="2461">
                  <c:v>35685</c:v>
                </c:pt>
                <c:pt idx="2462">
                  <c:v>35686</c:v>
                </c:pt>
                <c:pt idx="2463">
                  <c:v>35687</c:v>
                </c:pt>
                <c:pt idx="2464">
                  <c:v>35688</c:v>
                </c:pt>
                <c:pt idx="2465">
                  <c:v>35689</c:v>
                </c:pt>
                <c:pt idx="2466">
                  <c:v>35690</c:v>
                </c:pt>
                <c:pt idx="2467">
                  <c:v>35691</c:v>
                </c:pt>
                <c:pt idx="2468">
                  <c:v>35692</c:v>
                </c:pt>
                <c:pt idx="2469">
                  <c:v>35693</c:v>
                </c:pt>
                <c:pt idx="2470">
                  <c:v>35694</c:v>
                </c:pt>
                <c:pt idx="2471">
                  <c:v>35695</c:v>
                </c:pt>
                <c:pt idx="2472">
                  <c:v>35696</c:v>
                </c:pt>
                <c:pt idx="2473">
                  <c:v>35697</c:v>
                </c:pt>
                <c:pt idx="2474">
                  <c:v>35698</c:v>
                </c:pt>
                <c:pt idx="2475">
                  <c:v>35699</c:v>
                </c:pt>
                <c:pt idx="2476">
                  <c:v>35700</c:v>
                </c:pt>
                <c:pt idx="2477">
                  <c:v>35701</c:v>
                </c:pt>
                <c:pt idx="2478">
                  <c:v>35702</c:v>
                </c:pt>
                <c:pt idx="2479">
                  <c:v>35703</c:v>
                </c:pt>
                <c:pt idx="2480">
                  <c:v>35704</c:v>
                </c:pt>
                <c:pt idx="2481">
                  <c:v>35705</c:v>
                </c:pt>
                <c:pt idx="2482">
                  <c:v>35706</c:v>
                </c:pt>
                <c:pt idx="2483">
                  <c:v>35707</c:v>
                </c:pt>
                <c:pt idx="2484">
                  <c:v>35708</c:v>
                </c:pt>
                <c:pt idx="2485">
                  <c:v>35709</c:v>
                </c:pt>
                <c:pt idx="2486">
                  <c:v>35710</c:v>
                </c:pt>
                <c:pt idx="2487">
                  <c:v>35711</c:v>
                </c:pt>
                <c:pt idx="2488">
                  <c:v>35712</c:v>
                </c:pt>
                <c:pt idx="2489">
                  <c:v>35713</c:v>
                </c:pt>
                <c:pt idx="2490">
                  <c:v>35714</c:v>
                </c:pt>
                <c:pt idx="2491">
                  <c:v>35715</c:v>
                </c:pt>
                <c:pt idx="2492">
                  <c:v>35716</c:v>
                </c:pt>
                <c:pt idx="2493">
                  <c:v>35717</c:v>
                </c:pt>
                <c:pt idx="2494">
                  <c:v>35718</c:v>
                </c:pt>
                <c:pt idx="2495">
                  <c:v>35719</c:v>
                </c:pt>
                <c:pt idx="2496">
                  <c:v>35720</c:v>
                </c:pt>
                <c:pt idx="2497">
                  <c:v>35721</c:v>
                </c:pt>
                <c:pt idx="2498">
                  <c:v>35722</c:v>
                </c:pt>
                <c:pt idx="2499">
                  <c:v>35723</c:v>
                </c:pt>
                <c:pt idx="2500">
                  <c:v>35724</c:v>
                </c:pt>
                <c:pt idx="2501">
                  <c:v>35725</c:v>
                </c:pt>
                <c:pt idx="2502">
                  <c:v>35726</c:v>
                </c:pt>
                <c:pt idx="2503">
                  <c:v>35727</c:v>
                </c:pt>
                <c:pt idx="2504">
                  <c:v>35728</c:v>
                </c:pt>
                <c:pt idx="2505">
                  <c:v>35729</c:v>
                </c:pt>
                <c:pt idx="2506">
                  <c:v>35730</c:v>
                </c:pt>
                <c:pt idx="2507">
                  <c:v>35731</c:v>
                </c:pt>
                <c:pt idx="2508">
                  <c:v>35732</c:v>
                </c:pt>
                <c:pt idx="2509">
                  <c:v>35733</c:v>
                </c:pt>
                <c:pt idx="2510">
                  <c:v>35734</c:v>
                </c:pt>
                <c:pt idx="2511">
                  <c:v>35735</c:v>
                </c:pt>
                <c:pt idx="2512">
                  <c:v>35736</c:v>
                </c:pt>
                <c:pt idx="2513">
                  <c:v>35737</c:v>
                </c:pt>
                <c:pt idx="2514">
                  <c:v>35738</c:v>
                </c:pt>
                <c:pt idx="2515">
                  <c:v>35739</c:v>
                </c:pt>
                <c:pt idx="2516">
                  <c:v>35740</c:v>
                </c:pt>
                <c:pt idx="2517">
                  <c:v>35741</c:v>
                </c:pt>
                <c:pt idx="2518">
                  <c:v>35742</c:v>
                </c:pt>
                <c:pt idx="2519">
                  <c:v>35743</c:v>
                </c:pt>
                <c:pt idx="2520">
                  <c:v>35744</c:v>
                </c:pt>
                <c:pt idx="2521">
                  <c:v>35745</c:v>
                </c:pt>
                <c:pt idx="2522">
                  <c:v>35746</c:v>
                </c:pt>
                <c:pt idx="2523">
                  <c:v>35747</c:v>
                </c:pt>
                <c:pt idx="2524">
                  <c:v>35748</c:v>
                </c:pt>
                <c:pt idx="2525">
                  <c:v>35749</c:v>
                </c:pt>
                <c:pt idx="2526">
                  <c:v>35750</c:v>
                </c:pt>
                <c:pt idx="2527">
                  <c:v>35751</c:v>
                </c:pt>
                <c:pt idx="2528">
                  <c:v>35752</c:v>
                </c:pt>
                <c:pt idx="2529">
                  <c:v>35753</c:v>
                </c:pt>
                <c:pt idx="2530">
                  <c:v>35754</c:v>
                </c:pt>
                <c:pt idx="2531">
                  <c:v>35755</c:v>
                </c:pt>
                <c:pt idx="2532">
                  <c:v>35756</c:v>
                </c:pt>
                <c:pt idx="2533">
                  <c:v>35757</c:v>
                </c:pt>
                <c:pt idx="2534">
                  <c:v>35758</c:v>
                </c:pt>
                <c:pt idx="2535">
                  <c:v>35759</c:v>
                </c:pt>
                <c:pt idx="2536">
                  <c:v>35760</c:v>
                </c:pt>
                <c:pt idx="2537">
                  <c:v>35761</c:v>
                </c:pt>
                <c:pt idx="2538">
                  <c:v>35762</c:v>
                </c:pt>
                <c:pt idx="2539">
                  <c:v>35763</c:v>
                </c:pt>
                <c:pt idx="2540">
                  <c:v>35764</c:v>
                </c:pt>
                <c:pt idx="2541">
                  <c:v>35765</c:v>
                </c:pt>
                <c:pt idx="2542">
                  <c:v>35766</c:v>
                </c:pt>
                <c:pt idx="2543">
                  <c:v>35767</c:v>
                </c:pt>
                <c:pt idx="2544">
                  <c:v>35768</c:v>
                </c:pt>
                <c:pt idx="2545">
                  <c:v>35769</c:v>
                </c:pt>
                <c:pt idx="2546">
                  <c:v>35770</c:v>
                </c:pt>
                <c:pt idx="2547">
                  <c:v>35771</c:v>
                </c:pt>
                <c:pt idx="2548">
                  <c:v>35772</c:v>
                </c:pt>
                <c:pt idx="2549">
                  <c:v>35773</c:v>
                </c:pt>
                <c:pt idx="2550">
                  <c:v>35774</c:v>
                </c:pt>
                <c:pt idx="2551">
                  <c:v>35775</c:v>
                </c:pt>
                <c:pt idx="2552">
                  <c:v>35776</c:v>
                </c:pt>
                <c:pt idx="2553">
                  <c:v>35777</c:v>
                </c:pt>
                <c:pt idx="2554">
                  <c:v>35778</c:v>
                </c:pt>
                <c:pt idx="2555">
                  <c:v>35779</c:v>
                </c:pt>
                <c:pt idx="2556">
                  <c:v>35780</c:v>
                </c:pt>
                <c:pt idx="2557">
                  <c:v>35781</c:v>
                </c:pt>
                <c:pt idx="2558">
                  <c:v>35782</c:v>
                </c:pt>
                <c:pt idx="2559">
                  <c:v>35783</c:v>
                </c:pt>
                <c:pt idx="2560">
                  <c:v>35784</c:v>
                </c:pt>
                <c:pt idx="2561">
                  <c:v>35785</c:v>
                </c:pt>
                <c:pt idx="2562">
                  <c:v>35786</c:v>
                </c:pt>
                <c:pt idx="2563">
                  <c:v>35787</c:v>
                </c:pt>
                <c:pt idx="2564">
                  <c:v>35788</c:v>
                </c:pt>
                <c:pt idx="2565">
                  <c:v>35789</c:v>
                </c:pt>
                <c:pt idx="2566">
                  <c:v>35790</c:v>
                </c:pt>
                <c:pt idx="2567">
                  <c:v>35791</c:v>
                </c:pt>
                <c:pt idx="2568">
                  <c:v>35792</c:v>
                </c:pt>
                <c:pt idx="2569">
                  <c:v>35793</c:v>
                </c:pt>
                <c:pt idx="2570">
                  <c:v>35794</c:v>
                </c:pt>
                <c:pt idx="2571">
                  <c:v>35795</c:v>
                </c:pt>
                <c:pt idx="2572">
                  <c:v>35796</c:v>
                </c:pt>
                <c:pt idx="2573">
                  <c:v>35797</c:v>
                </c:pt>
                <c:pt idx="2574">
                  <c:v>35798</c:v>
                </c:pt>
                <c:pt idx="2575">
                  <c:v>35799</c:v>
                </c:pt>
                <c:pt idx="2576">
                  <c:v>35800</c:v>
                </c:pt>
                <c:pt idx="2577">
                  <c:v>35801</c:v>
                </c:pt>
                <c:pt idx="2578">
                  <c:v>35802</c:v>
                </c:pt>
                <c:pt idx="2579">
                  <c:v>35803</c:v>
                </c:pt>
                <c:pt idx="2580">
                  <c:v>35804</c:v>
                </c:pt>
                <c:pt idx="2581">
                  <c:v>35805</c:v>
                </c:pt>
                <c:pt idx="2582">
                  <c:v>35806</c:v>
                </c:pt>
                <c:pt idx="2583">
                  <c:v>35807</c:v>
                </c:pt>
                <c:pt idx="2584">
                  <c:v>35808</c:v>
                </c:pt>
                <c:pt idx="2585">
                  <c:v>35809</c:v>
                </c:pt>
                <c:pt idx="2586">
                  <c:v>35810</c:v>
                </c:pt>
                <c:pt idx="2587">
                  <c:v>35811</c:v>
                </c:pt>
                <c:pt idx="2588">
                  <c:v>35812</c:v>
                </c:pt>
                <c:pt idx="2589">
                  <c:v>35813</c:v>
                </c:pt>
                <c:pt idx="2590">
                  <c:v>35814</c:v>
                </c:pt>
                <c:pt idx="2591">
                  <c:v>35815</c:v>
                </c:pt>
                <c:pt idx="2592">
                  <c:v>35816</c:v>
                </c:pt>
                <c:pt idx="2593">
                  <c:v>35817</c:v>
                </c:pt>
                <c:pt idx="2594">
                  <c:v>35818</c:v>
                </c:pt>
                <c:pt idx="2595">
                  <c:v>35819</c:v>
                </c:pt>
                <c:pt idx="2596">
                  <c:v>35820</c:v>
                </c:pt>
                <c:pt idx="2597">
                  <c:v>35821</c:v>
                </c:pt>
                <c:pt idx="2598">
                  <c:v>35822</c:v>
                </c:pt>
                <c:pt idx="2599">
                  <c:v>35823</c:v>
                </c:pt>
                <c:pt idx="2600">
                  <c:v>35824</c:v>
                </c:pt>
                <c:pt idx="2601">
                  <c:v>35825</c:v>
                </c:pt>
                <c:pt idx="2602">
                  <c:v>35826</c:v>
                </c:pt>
                <c:pt idx="2603">
                  <c:v>35827</c:v>
                </c:pt>
                <c:pt idx="2604">
                  <c:v>35828</c:v>
                </c:pt>
                <c:pt idx="2605">
                  <c:v>35829</c:v>
                </c:pt>
                <c:pt idx="2606">
                  <c:v>35830</c:v>
                </c:pt>
                <c:pt idx="2607">
                  <c:v>35831</c:v>
                </c:pt>
                <c:pt idx="2608">
                  <c:v>35832</c:v>
                </c:pt>
                <c:pt idx="2609">
                  <c:v>35833</c:v>
                </c:pt>
                <c:pt idx="2610">
                  <c:v>35834</c:v>
                </c:pt>
                <c:pt idx="2611">
                  <c:v>35835</c:v>
                </c:pt>
                <c:pt idx="2612">
                  <c:v>35836</c:v>
                </c:pt>
                <c:pt idx="2613">
                  <c:v>35837</c:v>
                </c:pt>
                <c:pt idx="2614">
                  <c:v>35838</c:v>
                </c:pt>
                <c:pt idx="2615">
                  <c:v>35839</c:v>
                </c:pt>
                <c:pt idx="2616">
                  <c:v>35840</c:v>
                </c:pt>
                <c:pt idx="2617">
                  <c:v>35841</c:v>
                </c:pt>
                <c:pt idx="2618">
                  <c:v>35842</c:v>
                </c:pt>
                <c:pt idx="2619">
                  <c:v>35843</c:v>
                </c:pt>
                <c:pt idx="2620">
                  <c:v>35844</c:v>
                </c:pt>
                <c:pt idx="2621">
                  <c:v>35845</c:v>
                </c:pt>
                <c:pt idx="2622">
                  <c:v>35846</c:v>
                </c:pt>
                <c:pt idx="2623">
                  <c:v>35847</c:v>
                </c:pt>
                <c:pt idx="2624">
                  <c:v>35848</c:v>
                </c:pt>
                <c:pt idx="2625">
                  <c:v>35849</c:v>
                </c:pt>
                <c:pt idx="2626">
                  <c:v>35850</c:v>
                </c:pt>
                <c:pt idx="2627">
                  <c:v>35851</c:v>
                </c:pt>
                <c:pt idx="2628">
                  <c:v>35852</c:v>
                </c:pt>
                <c:pt idx="2629">
                  <c:v>35853</c:v>
                </c:pt>
                <c:pt idx="2630">
                  <c:v>35854</c:v>
                </c:pt>
                <c:pt idx="2631">
                  <c:v>35855</c:v>
                </c:pt>
                <c:pt idx="2632">
                  <c:v>35856</c:v>
                </c:pt>
                <c:pt idx="2633">
                  <c:v>35857</c:v>
                </c:pt>
                <c:pt idx="2634">
                  <c:v>35858</c:v>
                </c:pt>
                <c:pt idx="2635">
                  <c:v>35859</c:v>
                </c:pt>
                <c:pt idx="2636">
                  <c:v>35860</c:v>
                </c:pt>
                <c:pt idx="2637">
                  <c:v>35861</c:v>
                </c:pt>
                <c:pt idx="2638">
                  <c:v>35862</c:v>
                </c:pt>
                <c:pt idx="2639">
                  <c:v>35863</c:v>
                </c:pt>
                <c:pt idx="2640">
                  <c:v>35864</c:v>
                </c:pt>
                <c:pt idx="2641">
                  <c:v>35865</c:v>
                </c:pt>
                <c:pt idx="2642">
                  <c:v>35866</c:v>
                </c:pt>
                <c:pt idx="2643">
                  <c:v>35867</c:v>
                </c:pt>
                <c:pt idx="2644">
                  <c:v>35868</c:v>
                </c:pt>
                <c:pt idx="2645">
                  <c:v>35869</c:v>
                </c:pt>
                <c:pt idx="2646">
                  <c:v>35870</c:v>
                </c:pt>
                <c:pt idx="2647">
                  <c:v>35871</c:v>
                </c:pt>
                <c:pt idx="2648">
                  <c:v>35872</c:v>
                </c:pt>
                <c:pt idx="2649">
                  <c:v>35873</c:v>
                </c:pt>
                <c:pt idx="2650">
                  <c:v>35874</c:v>
                </c:pt>
                <c:pt idx="2651">
                  <c:v>35875</c:v>
                </c:pt>
                <c:pt idx="2652">
                  <c:v>35876</c:v>
                </c:pt>
                <c:pt idx="2653">
                  <c:v>35877</c:v>
                </c:pt>
                <c:pt idx="2654">
                  <c:v>35878</c:v>
                </c:pt>
                <c:pt idx="2655">
                  <c:v>35879</c:v>
                </c:pt>
                <c:pt idx="2656">
                  <c:v>35880</c:v>
                </c:pt>
                <c:pt idx="2657">
                  <c:v>35881</c:v>
                </c:pt>
                <c:pt idx="2658">
                  <c:v>35882</c:v>
                </c:pt>
                <c:pt idx="2659">
                  <c:v>35883</c:v>
                </c:pt>
                <c:pt idx="2660">
                  <c:v>35884</c:v>
                </c:pt>
                <c:pt idx="2661">
                  <c:v>35885</c:v>
                </c:pt>
                <c:pt idx="2662">
                  <c:v>35886</c:v>
                </c:pt>
                <c:pt idx="2663">
                  <c:v>35887</c:v>
                </c:pt>
                <c:pt idx="2664">
                  <c:v>35888</c:v>
                </c:pt>
                <c:pt idx="2665">
                  <c:v>35889</c:v>
                </c:pt>
                <c:pt idx="2666">
                  <c:v>35890</c:v>
                </c:pt>
                <c:pt idx="2667">
                  <c:v>35891</c:v>
                </c:pt>
                <c:pt idx="2668">
                  <c:v>35892</c:v>
                </c:pt>
                <c:pt idx="2669">
                  <c:v>35893</c:v>
                </c:pt>
                <c:pt idx="2670">
                  <c:v>35894</c:v>
                </c:pt>
                <c:pt idx="2671">
                  <c:v>35895</c:v>
                </c:pt>
                <c:pt idx="2672">
                  <c:v>35896</c:v>
                </c:pt>
                <c:pt idx="2673">
                  <c:v>35897</c:v>
                </c:pt>
                <c:pt idx="2674">
                  <c:v>35898</c:v>
                </c:pt>
                <c:pt idx="2675">
                  <c:v>35899</c:v>
                </c:pt>
                <c:pt idx="2676">
                  <c:v>35900</c:v>
                </c:pt>
                <c:pt idx="2677">
                  <c:v>35901</c:v>
                </c:pt>
                <c:pt idx="2678">
                  <c:v>35902</c:v>
                </c:pt>
                <c:pt idx="2679">
                  <c:v>35903</c:v>
                </c:pt>
                <c:pt idx="2680">
                  <c:v>35904</c:v>
                </c:pt>
                <c:pt idx="2681">
                  <c:v>35905</c:v>
                </c:pt>
                <c:pt idx="2682">
                  <c:v>35906</c:v>
                </c:pt>
                <c:pt idx="2683">
                  <c:v>35907</c:v>
                </c:pt>
                <c:pt idx="2684">
                  <c:v>35908</c:v>
                </c:pt>
                <c:pt idx="2685">
                  <c:v>35909</c:v>
                </c:pt>
                <c:pt idx="2686">
                  <c:v>35910</c:v>
                </c:pt>
                <c:pt idx="2687">
                  <c:v>35911</c:v>
                </c:pt>
                <c:pt idx="2688">
                  <c:v>35912</c:v>
                </c:pt>
                <c:pt idx="2689">
                  <c:v>35913</c:v>
                </c:pt>
                <c:pt idx="2690">
                  <c:v>35914</c:v>
                </c:pt>
                <c:pt idx="2691">
                  <c:v>35915</c:v>
                </c:pt>
                <c:pt idx="2692">
                  <c:v>35916</c:v>
                </c:pt>
                <c:pt idx="2693">
                  <c:v>35917</c:v>
                </c:pt>
                <c:pt idx="2694">
                  <c:v>35918</c:v>
                </c:pt>
                <c:pt idx="2695">
                  <c:v>35919</c:v>
                </c:pt>
                <c:pt idx="2696">
                  <c:v>35920</c:v>
                </c:pt>
                <c:pt idx="2697">
                  <c:v>35921</c:v>
                </c:pt>
                <c:pt idx="2698">
                  <c:v>35922</c:v>
                </c:pt>
                <c:pt idx="2699">
                  <c:v>35923</c:v>
                </c:pt>
                <c:pt idx="2700">
                  <c:v>35924</c:v>
                </c:pt>
                <c:pt idx="2701">
                  <c:v>35925</c:v>
                </c:pt>
                <c:pt idx="2702">
                  <c:v>35926</c:v>
                </c:pt>
                <c:pt idx="2703">
                  <c:v>35927</c:v>
                </c:pt>
                <c:pt idx="2704">
                  <c:v>35928</c:v>
                </c:pt>
                <c:pt idx="2705">
                  <c:v>35929</c:v>
                </c:pt>
                <c:pt idx="2706">
                  <c:v>35930</c:v>
                </c:pt>
                <c:pt idx="2707">
                  <c:v>35931</c:v>
                </c:pt>
                <c:pt idx="2708">
                  <c:v>35932</c:v>
                </c:pt>
                <c:pt idx="2709">
                  <c:v>35933</c:v>
                </c:pt>
                <c:pt idx="2710">
                  <c:v>35934</c:v>
                </c:pt>
                <c:pt idx="2711">
                  <c:v>35935</c:v>
                </c:pt>
                <c:pt idx="2712">
                  <c:v>35936</c:v>
                </c:pt>
                <c:pt idx="2713">
                  <c:v>35937</c:v>
                </c:pt>
                <c:pt idx="2714">
                  <c:v>35938</c:v>
                </c:pt>
                <c:pt idx="2715">
                  <c:v>35939</c:v>
                </c:pt>
                <c:pt idx="2716">
                  <c:v>35940</c:v>
                </c:pt>
                <c:pt idx="2717">
                  <c:v>35941</c:v>
                </c:pt>
                <c:pt idx="2718">
                  <c:v>35942</c:v>
                </c:pt>
                <c:pt idx="2719">
                  <c:v>35943</c:v>
                </c:pt>
                <c:pt idx="2720">
                  <c:v>35944</c:v>
                </c:pt>
                <c:pt idx="2721">
                  <c:v>35945</c:v>
                </c:pt>
                <c:pt idx="2722">
                  <c:v>35946</c:v>
                </c:pt>
                <c:pt idx="2723">
                  <c:v>35947</c:v>
                </c:pt>
                <c:pt idx="2724">
                  <c:v>35948</c:v>
                </c:pt>
                <c:pt idx="2725">
                  <c:v>35949</c:v>
                </c:pt>
                <c:pt idx="2726">
                  <c:v>35950</c:v>
                </c:pt>
                <c:pt idx="2727">
                  <c:v>35951</c:v>
                </c:pt>
                <c:pt idx="2728">
                  <c:v>35952</c:v>
                </c:pt>
                <c:pt idx="2729">
                  <c:v>35953</c:v>
                </c:pt>
                <c:pt idx="2730">
                  <c:v>35954</c:v>
                </c:pt>
                <c:pt idx="2731">
                  <c:v>35955</c:v>
                </c:pt>
                <c:pt idx="2732">
                  <c:v>35956</c:v>
                </c:pt>
                <c:pt idx="2733">
                  <c:v>35957</c:v>
                </c:pt>
                <c:pt idx="2734">
                  <c:v>35958</c:v>
                </c:pt>
                <c:pt idx="2735">
                  <c:v>35959</c:v>
                </c:pt>
                <c:pt idx="2736">
                  <c:v>35960</c:v>
                </c:pt>
                <c:pt idx="2737">
                  <c:v>35961</c:v>
                </c:pt>
                <c:pt idx="2738">
                  <c:v>35962</c:v>
                </c:pt>
                <c:pt idx="2739">
                  <c:v>35963</c:v>
                </c:pt>
                <c:pt idx="2740">
                  <c:v>35964</c:v>
                </c:pt>
                <c:pt idx="2741">
                  <c:v>35965</c:v>
                </c:pt>
                <c:pt idx="2742">
                  <c:v>35966</c:v>
                </c:pt>
                <c:pt idx="2743">
                  <c:v>35967</c:v>
                </c:pt>
                <c:pt idx="2744">
                  <c:v>35968</c:v>
                </c:pt>
                <c:pt idx="2745">
                  <c:v>35969</c:v>
                </c:pt>
                <c:pt idx="2746">
                  <c:v>35970</c:v>
                </c:pt>
                <c:pt idx="2747">
                  <c:v>35971</c:v>
                </c:pt>
                <c:pt idx="2748">
                  <c:v>35972</c:v>
                </c:pt>
                <c:pt idx="2749">
                  <c:v>35973</c:v>
                </c:pt>
                <c:pt idx="2750">
                  <c:v>35974</c:v>
                </c:pt>
                <c:pt idx="2751">
                  <c:v>35975</c:v>
                </c:pt>
                <c:pt idx="2752">
                  <c:v>35976</c:v>
                </c:pt>
                <c:pt idx="2753">
                  <c:v>35977</c:v>
                </c:pt>
                <c:pt idx="2754">
                  <c:v>35978</c:v>
                </c:pt>
                <c:pt idx="2755">
                  <c:v>35979</c:v>
                </c:pt>
                <c:pt idx="2756">
                  <c:v>35980</c:v>
                </c:pt>
                <c:pt idx="2757">
                  <c:v>35981</c:v>
                </c:pt>
                <c:pt idx="2758">
                  <c:v>35982</c:v>
                </c:pt>
                <c:pt idx="2759">
                  <c:v>35983</c:v>
                </c:pt>
                <c:pt idx="2760">
                  <c:v>35984</c:v>
                </c:pt>
                <c:pt idx="2761">
                  <c:v>35985</c:v>
                </c:pt>
                <c:pt idx="2762">
                  <c:v>35986</c:v>
                </c:pt>
                <c:pt idx="2763">
                  <c:v>35987</c:v>
                </c:pt>
                <c:pt idx="2764">
                  <c:v>35988</c:v>
                </c:pt>
                <c:pt idx="2765">
                  <c:v>35989</c:v>
                </c:pt>
                <c:pt idx="2766">
                  <c:v>35990</c:v>
                </c:pt>
                <c:pt idx="2767">
                  <c:v>35991</c:v>
                </c:pt>
                <c:pt idx="2768">
                  <c:v>35992</c:v>
                </c:pt>
                <c:pt idx="2769">
                  <c:v>35993</c:v>
                </c:pt>
                <c:pt idx="2770">
                  <c:v>35994</c:v>
                </c:pt>
                <c:pt idx="2771">
                  <c:v>35995</c:v>
                </c:pt>
                <c:pt idx="2772">
                  <c:v>35996</c:v>
                </c:pt>
                <c:pt idx="2773">
                  <c:v>35997</c:v>
                </c:pt>
                <c:pt idx="2774">
                  <c:v>35998</c:v>
                </c:pt>
                <c:pt idx="2775">
                  <c:v>35999</c:v>
                </c:pt>
                <c:pt idx="2776">
                  <c:v>36000</c:v>
                </c:pt>
                <c:pt idx="2777">
                  <c:v>36001</c:v>
                </c:pt>
                <c:pt idx="2778">
                  <c:v>36002</c:v>
                </c:pt>
                <c:pt idx="2779">
                  <c:v>36003</c:v>
                </c:pt>
                <c:pt idx="2780">
                  <c:v>36004</c:v>
                </c:pt>
                <c:pt idx="2781">
                  <c:v>36005</c:v>
                </c:pt>
                <c:pt idx="2782">
                  <c:v>36006</c:v>
                </c:pt>
                <c:pt idx="2783">
                  <c:v>36007</c:v>
                </c:pt>
                <c:pt idx="2784">
                  <c:v>36008</c:v>
                </c:pt>
                <c:pt idx="2785">
                  <c:v>36009</c:v>
                </c:pt>
                <c:pt idx="2786">
                  <c:v>36010</c:v>
                </c:pt>
                <c:pt idx="2787">
                  <c:v>36011</c:v>
                </c:pt>
                <c:pt idx="2788">
                  <c:v>36012</c:v>
                </c:pt>
                <c:pt idx="2789">
                  <c:v>36013</c:v>
                </c:pt>
                <c:pt idx="2790">
                  <c:v>36014</c:v>
                </c:pt>
                <c:pt idx="2791">
                  <c:v>36015</c:v>
                </c:pt>
                <c:pt idx="2792">
                  <c:v>36016</c:v>
                </c:pt>
                <c:pt idx="2793">
                  <c:v>36017</c:v>
                </c:pt>
                <c:pt idx="2794">
                  <c:v>36018</c:v>
                </c:pt>
                <c:pt idx="2795">
                  <c:v>36019</c:v>
                </c:pt>
                <c:pt idx="2796">
                  <c:v>36020</c:v>
                </c:pt>
                <c:pt idx="2797">
                  <c:v>36021</c:v>
                </c:pt>
                <c:pt idx="2798">
                  <c:v>36022</c:v>
                </c:pt>
                <c:pt idx="2799">
                  <c:v>36023</c:v>
                </c:pt>
                <c:pt idx="2800">
                  <c:v>36024</c:v>
                </c:pt>
                <c:pt idx="2801">
                  <c:v>36025</c:v>
                </c:pt>
                <c:pt idx="2802">
                  <c:v>36026</c:v>
                </c:pt>
                <c:pt idx="2803">
                  <c:v>36027</c:v>
                </c:pt>
                <c:pt idx="2804">
                  <c:v>36028</c:v>
                </c:pt>
                <c:pt idx="2805">
                  <c:v>36029</c:v>
                </c:pt>
                <c:pt idx="2806">
                  <c:v>36030</c:v>
                </c:pt>
                <c:pt idx="2807">
                  <c:v>36031</c:v>
                </c:pt>
                <c:pt idx="2808">
                  <c:v>36032</c:v>
                </c:pt>
                <c:pt idx="2809">
                  <c:v>36033</c:v>
                </c:pt>
                <c:pt idx="2810">
                  <c:v>36034</c:v>
                </c:pt>
                <c:pt idx="2811">
                  <c:v>36035</c:v>
                </c:pt>
                <c:pt idx="2812">
                  <c:v>36036</c:v>
                </c:pt>
                <c:pt idx="2813">
                  <c:v>36037</c:v>
                </c:pt>
                <c:pt idx="2814">
                  <c:v>36038</c:v>
                </c:pt>
                <c:pt idx="2815">
                  <c:v>36039</c:v>
                </c:pt>
                <c:pt idx="2816">
                  <c:v>36040</c:v>
                </c:pt>
                <c:pt idx="2817">
                  <c:v>36041</c:v>
                </c:pt>
                <c:pt idx="2818">
                  <c:v>36042</c:v>
                </c:pt>
                <c:pt idx="2819">
                  <c:v>36043</c:v>
                </c:pt>
                <c:pt idx="2820">
                  <c:v>36044</c:v>
                </c:pt>
                <c:pt idx="2821">
                  <c:v>36045</c:v>
                </c:pt>
                <c:pt idx="2822">
                  <c:v>36046</c:v>
                </c:pt>
                <c:pt idx="2823">
                  <c:v>36047</c:v>
                </c:pt>
                <c:pt idx="2824">
                  <c:v>36048</c:v>
                </c:pt>
                <c:pt idx="2825">
                  <c:v>36049</c:v>
                </c:pt>
                <c:pt idx="2826">
                  <c:v>36050</c:v>
                </c:pt>
                <c:pt idx="2827">
                  <c:v>36051</c:v>
                </c:pt>
                <c:pt idx="2828">
                  <c:v>36052</c:v>
                </c:pt>
                <c:pt idx="2829">
                  <c:v>36053</c:v>
                </c:pt>
                <c:pt idx="2830">
                  <c:v>36054</c:v>
                </c:pt>
                <c:pt idx="2831">
                  <c:v>36055</c:v>
                </c:pt>
                <c:pt idx="2832">
                  <c:v>36056</c:v>
                </c:pt>
                <c:pt idx="2833">
                  <c:v>36057</c:v>
                </c:pt>
                <c:pt idx="2834">
                  <c:v>36058</c:v>
                </c:pt>
                <c:pt idx="2835">
                  <c:v>36059</c:v>
                </c:pt>
                <c:pt idx="2836">
                  <c:v>36060</c:v>
                </c:pt>
                <c:pt idx="2837">
                  <c:v>36061</c:v>
                </c:pt>
                <c:pt idx="2838">
                  <c:v>36062</c:v>
                </c:pt>
                <c:pt idx="2839">
                  <c:v>36063</c:v>
                </c:pt>
                <c:pt idx="2840">
                  <c:v>36064</c:v>
                </c:pt>
                <c:pt idx="2841">
                  <c:v>36065</c:v>
                </c:pt>
                <c:pt idx="2842">
                  <c:v>36066</c:v>
                </c:pt>
                <c:pt idx="2843">
                  <c:v>36067</c:v>
                </c:pt>
                <c:pt idx="2844">
                  <c:v>36068</c:v>
                </c:pt>
                <c:pt idx="2845">
                  <c:v>36069</c:v>
                </c:pt>
                <c:pt idx="2846">
                  <c:v>36070</c:v>
                </c:pt>
                <c:pt idx="2847">
                  <c:v>36071</c:v>
                </c:pt>
                <c:pt idx="2848">
                  <c:v>36072</c:v>
                </c:pt>
                <c:pt idx="2849">
                  <c:v>36073</c:v>
                </c:pt>
                <c:pt idx="2850">
                  <c:v>36074</c:v>
                </c:pt>
                <c:pt idx="2851">
                  <c:v>36075</c:v>
                </c:pt>
                <c:pt idx="2852">
                  <c:v>36076</c:v>
                </c:pt>
                <c:pt idx="2853">
                  <c:v>36077</c:v>
                </c:pt>
                <c:pt idx="2854">
                  <c:v>36078</c:v>
                </c:pt>
                <c:pt idx="2855">
                  <c:v>36079</c:v>
                </c:pt>
                <c:pt idx="2856">
                  <c:v>36080</c:v>
                </c:pt>
                <c:pt idx="2857">
                  <c:v>36081</c:v>
                </c:pt>
                <c:pt idx="2858">
                  <c:v>36082</c:v>
                </c:pt>
                <c:pt idx="2859">
                  <c:v>36083</c:v>
                </c:pt>
                <c:pt idx="2860">
                  <c:v>36084</c:v>
                </c:pt>
                <c:pt idx="2861">
                  <c:v>36085</c:v>
                </c:pt>
                <c:pt idx="2862">
                  <c:v>36086</c:v>
                </c:pt>
                <c:pt idx="2863">
                  <c:v>36087</c:v>
                </c:pt>
                <c:pt idx="2864">
                  <c:v>36088</c:v>
                </c:pt>
                <c:pt idx="2865">
                  <c:v>36089</c:v>
                </c:pt>
                <c:pt idx="2866">
                  <c:v>36090</c:v>
                </c:pt>
                <c:pt idx="2867">
                  <c:v>36091</c:v>
                </c:pt>
                <c:pt idx="2868">
                  <c:v>36092</c:v>
                </c:pt>
                <c:pt idx="2869">
                  <c:v>36093</c:v>
                </c:pt>
                <c:pt idx="2870">
                  <c:v>36094</c:v>
                </c:pt>
                <c:pt idx="2871">
                  <c:v>36095</c:v>
                </c:pt>
                <c:pt idx="2872">
                  <c:v>36096</c:v>
                </c:pt>
                <c:pt idx="2873">
                  <c:v>36097</c:v>
                </c:pt>
                <c:pt idx="2874">
                  <c:v>36098</c:v>
                </c:pt>
                <c:pt idx="2875">
                  <c:v>36099</c:v>
                </c:pt>
                <c:pt idx="2876">
                  <c:v>36100</c:v>
                </c:pt>
                <c:pt idx="2877">
                  <c:v>36101</c:v>
                </c:pt>
                <c:pt idx="2878">
                  <c:v>36102</c:v>
                </c:pt>
                <c:pt idx="2879">
                  <c:v>36103</c:v>
                </c:pt>
                <c:pt idx="2880">
                  <c:v>36104</c:v>
                </c:pt>
                <c:pt idx="2881">
                  <c:v>36105</c:v>
                </c:pt>
                <c:pt idx="2882">
                  <c:v>36106</c:v>
                </c:pt>
                <c:pt idx="2883">
                  <c:v>36107</c:v>
                </c:pt>
                <c:pt idx="2884">
                  <c:v>36108</c:v>
                </c:pt>
                <c:pt idx="2885">
                  <c:v>36109</c:v>
                </c:pt>
                <c:pt idx="2886">
                  <c:v>36110</c:v>
                </c:pt>
                <c:pt idx="2887">
                  <c:v>36111</c:v>
                </c:pt>
                <c:pt idx="2888">
                  <c:v>36112</c:v>
                </c:pt>
                <c:pt idx="2889">
                  <c:v>36113</c:v>
                </c:pt>
                <c:pt idx="2890">
                  <c:v>36114</c:v>
                </c:pt>
                <c:pt idx="2891">
                  <c:v>36115</c:v>
                </c:pt>
                <c:pt idx="2892">
                  <c:v>36116</c:v>
                </c:pt>
                <c:pt idx="2893">
                  <c:v>36117</c:v>
                </c:pt>
                <c:pt idx="2894">
                  <c:v>36118</c:v>
                </c:pt>
                <c:pt idx="2895">
                  <c:v>36119</c:v>
                </c:pt>
                <c:pt idx="2896">
                  <c:v>36120</c:v>
                </c:pt>
                <c:pt idx="2897">
                  <c:v>36121</c:v>
                </c:pt>
                <c:pt idx="2898">
                  <c:v>36122</c:v>
                </c:pt>
                <c:pt idx="2899">
                  <c:v>36123</c:v>
                </c:pt>
                <c:pt idx="2900">
                  <c:v>36124</c:v>
                </c:pt>
                <c:pt idx="2901">
                  <c:v>36125</c:v>
                </c:pt>
                <c:pt idx="2902">
                  <c:v>36126</c:v>
                </c:pt>
                <c:pt idx="2903">
                  <c:v>36127</c:v>
                </c:pt>
                <c:pt idx="2904">
                  <c:v>36128</c:v>
                </c:pt>
                <c:pt idx="2905">
                  <c:v>36129</c:v>
                </c:pt>
                <c:pt idx="2906">
                  <c:v>36130</c:v>
                </c:pt>
                <c:pt idx="2907">
                  <c:v>36131</c:v>
                </c:pt>
                <c:pt idx="2908">
                  <c:v>36132</c:v>
                </c:pt>
                <c:pt idx="2909">
                  <c:v>36133</c:v>
                </c:pt>
                <c:pt idx="2910">
                  <c:v>36134</c:v>
                </c:pt>
                <c:pt idx="2911">
                  <c:v>36135</c:v>
                </c:pt>
                <c:pt idx="2912">
                  <c:v>36136</c:v>
                </c:pt>
                <c:pt idx="2913">
                  <c:v>36137</c:v>
                </c:pt>
                <c:pt idx="2914">
                  <c:v>36138</c:v>
                </c:pt>
                <c:pt idx="2915">
                  <c:v>36139</c:v>
                </c:pt>
                <c:pt idx="2916">
                  <c:v>36140</c:v>
                </c:pt>
                <c:pt idx="2917">
                  <c:v>36141</c:v>
                </c:pt>
                <c:pt idx="2918">
                  <c:v>36142</c:v>
                </c:pt>
                <c:pt idx="2919">
                  <c:v>36143</c:v>
                </c:pt>
                <c:pt idx="2920">
                  <c:v>36144</c:v>
                </c:pt>
                <c:pt idx="2921">
                  <c:v>36145</c:v>
                </c:pt>
                <c:pt idx="2922">
                  <c:v>36146</c:v>
                </c:pt>
                <c:pt idx="2923">
                  <c:v>36147</c:v>
                </c:pt>
                <c:pt idx="2924">
                  <c:v>36148</c:v>
                </c:pt>
                <c:pt idx="2925">
                  <c:v>36149</c:v>
                </c:pt>
                <c:pt idx="2926">
                  <c:v>36150</c:v>
                </c:pt>
                <c:pt idx="2927">
                  <c:v>36151</c:v>
                </c:pt>
                <c:pt idx="2928">
                  <c:v>36152</c:v>
                </c:pt>
                <c:pt idx="2929">
                  <c:v>36153</c:v>
                </c:pt>
                <c:pt idx="2930">
                  <c:v>36154</c:v>
                </c:pt>
                <c:pt idx="2931">
                  <c:v>36155</c:v>
                </c:pt>
                <c:pt idx="2932">
                  <c:v>36156</c:v>
                </c:pt>
                <c:pt idx="2933">
                  <c:v>36157</c:v>
                </c:pt>
                <c:pt idx="2934">
                  <c:v>36158</c:v>
                </c:pt>
                <c:pt idx="2935">
                  <c:v>36159</c:v>
                </c:pt>
                <c:pt idx="2936">
                  <c:v>36160</c:v>
                </c:pt>
                <c:pt idx="2937">
                  <c:v>36161</c:v>
                </c:pt>
                <c:pt idx="2938">
                  <c:v>36162</c:v>
                </c:pt>
                <c:pt idx="2939">
                  <c:v>36163</c:v>
                </c:pt>
                <c:pt idx="2940">
                  <c:v>36164</c:v>
                </c:pt>
                <c:pt idx="2941">
                  <c:v>36165</c:v>
                </c:pt>
                <c:pt idx="2942">
                  <c:v>36166</c:v>
                </c:pt>
                <c:pt idx="2943">
                  <c:v>36167</c:v>
                </c:pt>
                <c:pt idx="2944">
                  <c:v>36168</c:v>
                </c:pt>
                <c:pt idx="2945">
                  <c:v>36169</c:v>
                </c:pt>
                <c:pt idx="2946">
                  <c:v>36170</c:v>
                </c:pt>
                <c:pt idx="2947">
                  <c:v>36171</c:v>
                </c:pt>
                <c:pt idx="2948">
                  <c:v>36172</c:v>
                </c:pt>
                <c:pt idx="2949">
                  <c:v>36173</c:v>
                </c:pt>
                <c:pt idx="2950">
                  <c:v>36174</c:v>
                </c:pt>
                <c:pt idx="2951">
                  <c:v>36175</c:v>
                </c:pt>
                <c:pt idx="2952">
                  <c:v>36176</c:v>
                </c:pt>
                <c:pt idx="2953">
                  <c:v>36177</c:v>
                </c:pt>
                <c:pt idx="2954">
                  <c:v>36178</c:v>
                </c:pt>
                <c:pt idx="2955">
                  <c:v>36179</c:v>
                </c:pt>
                <c:pt idx="2956">
                  <c:v>36180</c:v>
                </c:pt>
                <c:pt idx="2957">
                  <c:v>36181</c:v>
                </c:pt>
                <c:pt idx="2958">
                  <c:v>36182</c:v>
                </c:pt>
                <c:pt idx="2959">
                  <c:v>36183</c:v>
                </c:pt>
                <c:pt idx="2960">
                  <c:v>36184</c:v>
                </c:pt>
                <c:pt idx="2961">
                  <c:v>36185</c:v>
                </c:pt>
                <c:pt idx="2962">
                  <c:v>36186</c:v>
                </c:pt>
                <c:pt idx="2963">
                  <c:v>36187</c:v>
                </c:pt>
                <c:pt idx="2964">
                  <c:v>36188</c:v>
                </c:pt>
                <c:pt idx="2965">
                  <c:v>36189</c:v>
                </c:pt>
                <c:pt idx="2966">
                  <c:v>36190</c:v>
                </c:pt>
                <c:pt idx="2967">
                  <c:v>36191</c:v>
                </c:pt>
                <c:pt idx="2968">
                  <c:v>36192</c:v>
                </c:pt>
                <c:pt idx="2969">
                  <c:v>36193</c:v>
                </c:pt>
                <c:pt idx="2970">
                  <c:v>36194</c:v>
                </c:pt>
                <c:pt idx="2971">
                  <c:v>36195</c:v>
                </c:pt>
                <c:pt idx="2972">
                  <c:v>36196</c:v>
                </c:pt>
                <c:pt idx="2973">
                  <c:v>36197</c:v>
                </c:pt>
                <c:pt idx="2974">
                  <c:v>36198</c:v>
                </c:pt>
                <c:pt idx="2975">
                  <c:v>36199</c:v>
                </c:pt>
                <c:pt idx="2976">
                  <c:v>36200</c:v>
                </c:pt>
                <c:pt idx="2977">
                  <c:v>36201</c:v>
                </c:pt>
                <c:pt idx="2978">
                  <c:v>36202</c:v>
                </c:pt>
                <c:pt idx="2979">
                  <c:v>36203</c:v>
                </c:pt>
                <c:pt idx="2980">
                  <c:v>36204</c:v>
                </c:pt>
                <c:pt idx="2981">
                  <c:v>36205</c:v>
                </c:pt>
                <c:pt idx="2982">
                  <c:v>36206</c:v>
                </c:pt>
                <c:pt idx="2983">
                  <c:v>36207</c:v>
                </c:pt>
                <c:pt idx="2984">
                  <c:v>36208</c:v>
                </c:pt>
                <c:pt idx="2985">
                  <c:v>36209</c:v>
                </c:pt>
                <c:pt idx="2986">
                  <c:v>36210</c:v>
                </c:pt>
                <c:pt idx="2987">
                  <c:v>36211</c:v>
                </c:pt>
                <c:pt idx="2988">
                  <c:v>36212</c:v>
                </c:pt>
                <c:pt idx="2989">
                  <c:v>36213</c:v>
                </c:pt>
                <c:pt idx="2990">
                  <c:v>36214</c:v>
                </c:pt>
                <c:pt idx="2991">
                  <c:v>36215</c:v>
                </c:pt>
                <c:pt idx="2992">
                  <c:v>36216</c:v>
                </c:pt>
                <c:pt idx="2993">
                  <c:v>36217</c:v>
                </c:pt>
                <c:pt idx="2994">
                  <c:v>36218</c:v>
                </c:pt>
                <c:pt idx="2995">
                  <c:v>36219</c:v>
                </c:pt>
                <c:pt idx="2996">
                  <c:v>36220</c:v>
                </c:pt>
                <c:pt idx="2997">
                  <c:v>36221</c:v>
                </c:pt>
                <c:pt idx="2998">
                  <c:v>36222</c:v>
                </c:pt>
                <c:pt idx="2999">
                  <c:v>36223</c:v>
                </c:pt>
                <c:pt idx="3000">
                  <c:v>36224</c:v>
                </c:pt>
                <c:pt idx="3001">
                  <c:v>36225</c:v>
                </c:pt>
                <c:pt idx="3002">
                  <c:v>36226</c:v>
                </c:pt>
                <c:pt idx="3003">
                  <c:v>36227</c:v>
                </c:pt>
                <c:pt idx="3004">
                  <c:v>36228</c:v>
                </c:pt>
                <c:pt idx="3005">
                  <c:v>36229</c:v>
                </c:pt>
                <c:pt idx="3006">
                  <c:v>36230</c:v>
                </c:pt>
                <c:pt idx="3007">
                  <c:v>36231</c:v>
                </c:pt>
                <c:pt idx="3008">
                  <c:v>36232</c:v>
                </c:pt>
                <c:pt idx="3009">
                  <c:v>36233</c:v>
                </c:pt>
                <c:pt idx="3010">
                  <c:v>36234</c:v>
                </c:pt>
                <c:pt idx="3011">
                  <c:v>36235</c:v>
                </c:pt>
                <c:pt idx="3012">
                  <c:v>36236</c:v>
                </c:pt>
                <c:pt idx="3013">
                  <c:v>36237</c:v>
                </c:pt>
                <c:pt idx="3014">
                  <c:v>36238</c:v>
                </c:pt>
                <c:pt idx="3015">
                  <c:v>36239</c:v>
                </c:pt>
                <c:pt idx="3016">
                  <c:v>36240</c:v>
                </c:pt>
                <c:pt idx="3017">
                  <c:v>36241</c:v>
                </c:pt>
                <c:pt idx="3018">
                  <c:v>36242</c:v>
                </c:pt>
                <c:pt idx="3019">
                  <c:v>36243</c:v>
                </c:pt>
                <c:pt idx="3020">
                  <c:v>36244</c:v>
                </c:pt>
                <c:pt idx="3021">
                  <c:v>36245</c:v>
                </c:pt>
                <c:pt idx="3022">
                  <c:v>36246</c:v>
                </c:pt>
                <c:pt idx="3023">
                  <c:v>36247</c:v>
                </c:pt>
                <c:pt idx="3024">
                  <c:v>36248</c:v>
                </c:pt>
                <c:pt idx="3025">
                  <c:v>36249</c:v>
                </c:pt>
                <c:pt idx="3026">
                  <c:v>36250</c:v>
                </c:pt>
                <c:pt idx="3027">
                  <c:v>36251</c:v>
                </c:pt>
                <c:pt idx="3028">
                  <c:v>36252</c:v>
                </c:pt>
                <c:pt idx="3029">
                  <c:v>36253</c:v>
                </c:pt>
                <c:pt idx="3030">
                  <c:v>36254</c:v>
                </c:pt>
                <c:pt idx="3031">
                  <c:v>36255</c:v>
                </c:pt>
                <c:pt idx="3032">
                  <c:v>36256</c:v>
                </c:pt>
                <c:pt idx="3033">
                  <c:v>36257</c:v>
                </c:pt>
                <c:pt idx="3034">
                  <c:v>36258</c:v>
                </c:pt>
                <c:pt idx="3035">
                  <c:v>36259</c:v>
                </c:pt>
                <c:pt idx="3036">
                  <c:v>36260</c:v>
                </c:pt>
                <c:pt idx="3037">
                  <c:v>36261</c:v>
                </c:pt>
                <c:pt idx="3038">
                  <c:v>36262</c:v>
                </c:pt>
                <c:pt idx="3039">
                  <c:v>36263</c:v>
                </c:pt>
                <c:pt idx="3040">
                  <c:v>36264</c:v>
                </c:pt>
                <c:pt idx="3041">
                  <c:v>36265</c:v>
                </c:pt>
                <c:pt idx="3042">
                  <c:v>36266</c:v>
                </c:pt>
                <c:pt idx="3043">
                  <c:v>36267</c:v>
                </c:pt>
                <c:pt idx="3044">
                  <c:v>36268</c:v>
                </c:pt>
                <c:pt idx="3045">
                  <c:v>36269</c:v>
                </c:pt>
                <c:pt idx="3046">
                  <c:v>36270</c:v>
                </c:pt>
                <c:pt idx="3047">
                  <c:v>36271</c:v>
                </c:pt>
                <c:pt idx="3048">
                  <c:v>36272</c:v>
                </c:pt>
                <c:pt idx="3049">
                  <c:v>36273</c:v>
                </c:pt>
                <c:pt idx="3050">
                  <c:v>36274</c:v>
                </c:pt>
                <c:pt idx="3051">
                  <c:v>36275</c:v>
                </c:pt>
                <c:pt idx="3052">
                  <c:v>36276</c:v>
                </c:pt>
                <c:pt idx="3053">
                  <c:v>36277</c:v>
                </c:pt>
                <c:pt idx="3054">
                  <c:v>36278</c:v>
                </c:pt>
                <c:pt idx="3055">
                  <c:v>36279</c:v>
                </c:pt>
                <c:pt idx="3056">
                  <c:v>36280</c:v>
                </c:pt>
                <c:pt idx="3057">
                  <c:v>36281</c:v>
                </c:pt>
                <c:pt idx="3058">
                  <c:v>36282</c:v>
                </c:pt>
                <c:pt idx="3059">
                  <c:v>36283</c:v>
                </c:pt>
                <c:pt idx="3060">
                  <c:v>36284</c:v>
                </c:pt>
                <c:pt idx="3061">
                  <c:v>36285</c:v>
                </c:pt>
                <c:pt idx="3062">
                  <c:v>36286</c:v>
                </c:pt>
                <c:pt idx="3063">
                  <c:v>36287</c:v>
                </c:pt>
                <c:pt idx="3064">
                  <c:v>36288</c:v>
                </c:pt>
                <c:pt idx="3065">
                  <c:v>36289</c:v>
                </c:pt>
                <c:pt idx="3066">
                  <c:v>36290</c:v>
                </c:pt>
                <c:pt idx="3067">
                  <c:v>36291</c:v>
                </c:pt>
                <c:pt idx="3068">
                  <c:v>36292</c:v>
                </c:pt>
                <c:pt idx="3069">
                  <c:v>36293</c:v>
                </c:pt>
                <c:pt idx="3070">
                  <c:v>36294</c:v>
                </c:pt>
                <c:pt idx="3071">
                  <c:v>36295</c:v>
                </c:pt>
                <c:pt idx="3072">
                  <c:v>36296</c:v>
                </c:pt>
                <c:pt idx="3073">
                  <c:v>36297</c:v>
                </c:pt>
                <c:pt idx="3074">
                  <c:v>36298</c:v>
                </c:pt>
                <c:pt idx="3075">
                  <c:v>36299</c:v>
                </c:pt>
                <c:pt idx="3076">
                  <c:v>36300</c:v>
                </c:pt>
                <c:pt idx="3077">
                  <c:v>36301</c:v>
                </c:pt>
                <c:pt idx="3078">
                  <c:v>36302</c:v>
                </c:pt>
                <c:pt idx="3079">
                  <c:v>36303</c:v>
                </c:pt>
                <c:pt idx="3080">
                  <c:v>36304</c:v>
                </c:pt>
                <c:pt idx="3081">
                  <c:v>36305</c:v>
                </c:pt>
                <c:pt idx="3082">
                  <c:v>36306</c:v>
                </c:pt>
                <c:pt idx="3083">
                  <c:v>36307</c:v>
                </c:pt>
                <c:pt idx="3084">
                  <c:v>36308</c:v>
                </c:pt>
                <c:pt idx="3085">
                  <c:v>36309</c:v>
                </c:pt>
                <c:pt idx="3086">
                  <c:v>36310</c:v>
                </c:pt>
                <c:pt idx="3087">
                  <c:v>36311</c:v>
                </c:pt>
                <c:pt idx="3088">
                  <c:v>36312</c:v>
                </c:pt>
                <c:pt idx="3089">
                  <c:v>36313</c:v>
                </c:pt>
                <c:pt idx="3090">
                  <c:v>36314</c:v>
                </c:pt>
                <c:pt idx="3091">
                  <c:v>36315</c:v>
                </c:pt>
                <c:pt idx="3092">
                  <c:v>36316</c:v>
                </c:pt>
                <c:pt idx="3093">
                  <c:v>36317</c:v>
                </c:pt>
                <c:pt idx="3094">
                  <c:v>36318</c:v>
                </c:pt>
                <c:pt idx="3095">
                  <c:v>36319</c:v>
                </c:pt>
                <c:pt idx="3096">
                  <c:v>36320</c:v>
                </c:pt>
                <c:pt idx="3097">
                  <c:v>36321</c:v>
                </c:pt>
                <c:pt idx="3098">
                  <c:v>36322</c:v>
                </c:pt>
                <c:pt idx="3099">
                  <c:v>36323</c:v>
                </c:pt>
                <c:pt idx="3100">
                  <c:v>36324</c:v>
                </c:pt>
                <c:pt idx="3101">
                  <c:v>36325</c:v>
                </c:pt>
                <c:pt idx="3102">
                  <c:v>36326</c:v>
                </c:pt>
                <c:pt idx="3103">
                  <c:v>36327</c:v>
                </c:pt>
                <c:pt idx="3104">
                  <c:v>36328</c:v>
                </c:pt>
                <c:pt idx="3105">
                  <c:v>36329</c:v>
                </c:pt>
                <c:pt idx="3106">
                  <c:v>36330</c:v>
                </c:pt>
                <c:pt idx="3107">
                  <c:v>36331</c:v>
                </c:pt>
                <c:pt idx="3108">
                  <c:v>36332</c:v>
                </c:pt>
                <c:pt idx="3109">
                  <c:v>36333</c:v>
                </c:pt>
                <c:pt idx="3110">
                  <c:v>36334</c:v>
                </c:pt>
                <c:pt idx="3111">
                  <c:v>36335</c:v>
                </c:pt>
                <c:pt idx="3112">
                  <c:v>36336</c:v>
                </c:pt>
                <c:pt idx="3113">
                  <c:v>36337</c:v>
                </c:pt>
                <c:pt idx="3114">
                  <c:v>36338</c:v>
                </c:pt>
                <c:pt idx="3115">
                  <c:v>36339</c:v>
                </c:pt>
                <c:pt idx="3116">
                  <c:v>36340</c:v>
                </c:pt>
                <c:pt idx="3117">
                  <c:v>36341</c:v>
                </c:pt>
                <c:pt idx="3118">
                  <c:v>36342</c:v>
                </c:pt>
                <c:pt idx="3119">
                  <c:v>36343</c:v>
                </c:pt>
                <c:pt idx="3120">
                  <c:v>36344</c:v>
                </c:pt>
                <c:pt idx="3121">
                  <c:v>36345</c:v>
                </c:pt>
                <c:pt idx="3122">
                  <c:v>36346</c:v>
                </c:pt>
                <c:pt idx="3123">
                  <c:v>36347</c:v>
                </c:pt>
                <c:pt idx="3124">
                  <c:v>36348</c:v>
                </c:pt>
                <c:pt idx="3125">
                  <c:v>36349</c:v>
                </c:pt>
                <c:pt idx="3126">
                  <c:v>36350</c:v>
                </c:pt>
                <c:pt idx="3127">
                  <c:v>36351</c:v>
                </c:pt>
                <c:pt idx="3128">
                  <c:v>36352</c:v>
                </c:pt>
                <c:pt idx="3129">
                  <c:v>36353</c:v>
                </c:pt>
                <c:pt idx="3130">
                  <c:v>36354</c:v>
                </c:pt>
                <c:pt idx="3131">
                  <c:v>36355</c:v>
                </c:pt>
                <c:pt idx="3132">
                  <c:v>36356</c:v>
                </c:pt>
                <c:pt idx="3133">
                  <c:v>36357</c:v>
                </c:pt>
                <c:pt idx="3134">
                  <c:v>36358</c:v>
                </c:pt>
                <c:pt idx="3135">
                  <c:v>36359</c:v>
                </c:pt>
                <c:pt idx="3136">
                  <c:v>36360</c:v>
                </c:pt>
                <c:pt idx="3137">
                  <c:v>36361</c:v>
                </c:pt>
                <c:pt idx="3138">
                  <c:v>36362</c:v>
                </c:pt>
                <c:pt idx="3139">
                  <c:v>36363</c:v>
                </c:pt>
                <c:pt idx="3140">
                  <c:v>36364</c:v>
                </c:pt>
                <c:pt idx="3141">
                  <c:v>36365</c:v>
                </c:pt>
                <c:pt idx="3142">
                  <c:v>36366</c:v>
                </c:pt>
                <c:pt idx="3143">
                  <c:v>36367</c:v>
                </c:pt>
                <c:pt idx="3144">
                  <c:v>36368</c:v>
                </c:pt>
                <c:pt idx="3145">
                  <c:v>36369</c:v>
                </c:pt>
                <c:pt idx="3146">
                  <c:v>36370</c:v>
                </c:pt>
                <c:pt idx="3147">
                  <c:v>36371</c:v>
                </c:pt>
                <c:pt idx="3148">
                  <c:v>36372</c:v>
                </c:pt>
                <c:pt idx="3149">
                  <c:v>36373</c:v>
                </c:pt>
                <c:pt idx="3150">
                  <c:v>36374</c:v>
                </c:pt>
                <c:pt idx="3151">
                  <c:v>36375</c:v>
                </c:pt>
                <c:pt idx="3152">
                  <c:v>36376</c:v>
                </c:pt>
                <c:pt idx="3153">
                  <c:v>36377</c:v>
                </c:pt>
                <c:pt idx="3154">
                  <c:v>36378</c:v>
                </c:pt>
                <c:pt idx="3155">
                  <c:v>36379</c:v>
                </c:pt>
                <c:pt idx="3156">
                  <c:v>36380</c:v>
                </c:pt>
                <c:pt idx="3157">
                  <c:v>36381</c:v>
                </c:pt>
                <c:pt idx="3158">
                  <c:v>36382</c:v>
                </c:pt>
                <c:pt idx="3159">
                  <c:v>36383</c:v>
                </c:pt>
                <c:pt idx="3160">
                  <c:v>36384</c:v>
                </c:pt>
                <c:pt idx="3161">
                  <c:v>36385</c:v>
                </c:pt>
                <c:pt idx="3162">
                  <c:v>36386</c:v>
                </c:pt>
                <c:pt idx="3163">
                  <c:v>36387</c:v>
                </c:pt>
                <c:pt idx="3164">
                  <c:v>36388</c:v>
                </c:pt>
                <c:pt idx="3165">
                  <c:v>36389</c:v>
                </c:pt>
                <c:pt idx="3166">
                  <c:v>36390</c:v>
                </c:pt>
                <c:pt idx="3167">
                  <c:v>36391</c:v>
                </c:pt>
                <c:pt idx="3168">
                  <c:v>36392</c:v>
                </c:pt>
                <c:pt idx="3169">
                  <c:v>36393</c:v>
                </c:pt>
                <c:pt idx="3170">
                  <c:v>36394</c:v>
                </c:pt>
                <c:pt idx="3171">
                  <c:v>36395</c:v>
                </c:pt>
                <c:pt idx="3172">
                  <c:v>36396</c:v>
                </c:pt>
                <c:pt idx="3173">
                  <c:v>36397</c:v>
                </c:pt>
                <c:pt idx="3174">
                  <c:v>36398</c:v>
                </c:pt>
                <c:pt idx="3175">
                  <c:v>36399</c:v>
                </c:pt>
                <c:pt idx="3176">
                  <c:v>36400</c:v>
                </c:pt>
                <c:pt idx="3177">
                  <c:v>36401</c:v>
                </c:pt>
                <c:pt idx="3178">
                  <c:v>36402</c:v>
                </c:pt>
                <c:pt idx="3179">
                  <c:v>36403</c:v>
                </c:pt>
                <c:pt idx="3180">
                  <c:v>36404</c:v>
                </c:pt>
                <c:pt idx="3181">
                  <c:v>36405</c:v>
                </c:pt>
                <c:pt idx="3182">
                  <c:v>36406</c:v>
                </c:pt>
                <c:pt idx="3183">
                  <c:v>36407</c:v>
                </c:pt>
                <c:pt idx="3184">
                  <c:v>36408</c:v>
                </c:pt>
                <c:pt idx="3185">
                  <c:v>36409</c:v>
                </c:pt>
                <c:pt idx="3186">
                  <c:v>36410</c:v>
                </c:pt>
                <c:pt idx="3187">
                  <c:v>36411</c:v>
                </c:pt>
                <c:pt idx="3188">
                  <c:v>36412</c:v>
                </c:pt>
                <c:pt idx="3189">
                  <c:v>36413</c:v>
                </c:pt>
                <c:pt idx="3190">
                  <c:v>36414</c:v>
                </c:pt>
                <c:pt idx="3191">
                  <c:v>36415</c:v>
                </c:pt>
                <c:pt idx="3192">
                  <c:v>36416</c:v>
                </c:pt>
                <c:pt idx="3193">
                  <c:v>36417</c:v>
                </c:pt>
                <c:pt idx="3194">
                  <c:v>36418</c:v>
                </c:pt>
                <c:pt idx="3195">
                  <c:v>36419</c:v>
                </c:pt>
                <c:pt idx="3196">
                  <c:v>36420</c:v>
                </c:pt>
                <c:pt idx="3197">
                  <c:v>36421</c:v>
                </c:pt>
                <c:pt idx="3198">
                  <c:v>36422</c:v>
                </c:pt>
                <c:pt idx="3199">
                  <c:v>36423</c:v>
                </c:pt>
                <c:pt idx="3200">
                  <c:v>36424</c:v>
                </c:pt>
                <c:pt idx="3201">
                  <c:v>36425</c:v>
                </c:pt>
                <c:pt idx="3202">
                  <c:v>36426</c:v>
                </c:pt>
                <c:pt idx="3203">
                  <c:v>36427</c:v>
                </c:pt>
                <c:pt idx="3204">
                  <c:v>36428</c:v>
                </c:pt>
                <c:pt idx="3205">
                  <c:v>36429</c:v>
                </c:pt>
                <c:pt idx="3206">
                  <c:v>36430</c:v>
                </c:pt>
                <c:pt idx="3207">
                  <c:v>36431</c:v>
                </c:pt>
                <c:pt idx="3208">
                  <c:v>36432</c:v>
                </c:pt>
                <c:pt idx="3209">
                  <c:v>36433</c:v>
                </c:pt>
                <c:pt idx="3210">
                  <c:v>36434</c:v>
                </c:pt>
                <c:pt idx="3211">
                  <c:v>36435</c:v>
                </c:pt>
                <c:pt idx="3212">
                  <c:v>36436</c:v>
                </c:pt>
                <c:pt idx="3213">
                  <c:v>36437</c:v>
                </c:pt>
                <c:pt idx="3214">
                  <c:v>36438</c:v>
                </c:pt>
                <c:pt idx="3215">
                  <c:v>36439</c:v>
                </c:pt>
                <c:pt idx="3216">
                  <c:v>36440</c:v>
                </c:pt>
                <c:pt idx="3217">
                  <c:v>36441</c:v>
                </c:pt>
                <c:pt idx="3218">
                  <c:v>36442</c:v>
                </c:pt>
                <c:pt idx="3219">
                  <c:v>36443</c:v>
                </c:pt>
                <c:pt idx="3220">
                  <c:v>36444</c:v>
                </c:pt>
                <c:pt idx="3221">
                  <c:v>36445</c:v>
                </c:pt>
                <c:pt idx="3222">
                  <c:v>36446</c:v>
                </c:pt>
                <c:pt idx="3223">
                  <c:v>36447</c:v>
                </c:pt>
                <c:pt idx="3224">
                  <c:v>36448</c:v>
                </c:pt>
                <c:pt idx="3225">
                  <c:v>36449</c:v>
                </c:pt>
                <c:pt idx="3226">
                  <c:v>36450</c:v>
                </c:pt>
                <c:pt idx="3227">
                  <c:v>36451</c:v>
                </c:pt>
                <c:pt idx="3228">
                  <c:v>36452</c:v>
                </c:pt>
                <c:pt idx="3229">
                  <c:v>36453</c:v>
                </c:pt>
                <c:pt idx="3230">
                  <c:v>36454</c:v>
                </c:pt>
                <c:pt idx="3231">
                  <c:v>36455</c:v>
                </c:pt>
                <c:pt idx="3232">
                  <c:v>36456</c:v>
                </c:pt>
                <c:pt idx="3233">
                  <c:v>36457</c:v>
                </c:pt>
                <c:pt idx="3234">
                  <c:v>36458</c:v>
                </c:pt>
                <c:pt idx="3235">
                  <c:v>36459</c:v>
                </c:pt>
                <c:pt idx="3236">
                  <c:v>36460</c:v>
                </c:pt>
                <c:pt idx="3237">
                  <c:v>36461</c:v>
                </c:pt>
                <c:pt idx="3238">
                  <c:v>36462</c:v>
                </c:pt>
                <c:pt idx="3239">
                  <c:v>36463</c:v>
                </c:pt>
                <c:pt idx="3240">
                  <c:v>36464</c:v>
                </c:pt>
                <c:pt idx="3241">
                  <c:v>36465</c:v>
                </c:pt>
                <c:pt idx="3242">
                  <c:v>36466</c:v>
                </c:pt>
                <c:pt idx="3243">
                  <c:v>36467</c:v>
                </c:pt>
                <c:pt idx="3244">
                  <c:v>36468</c:v>
                </c:pt>
                <c:pt idx="3245">
                  <c:v>36469</c:v>
                </c:pt>
                <c:pt idx="3246">
                  <c:v>36470</c:v>
                </c:pt>
                <c:pt idx="3247">
                  <c:v>36471</c:v>
                </c:pt>
                <c:pt idx="3248">
                  <c:v>36472</c:v>
                </c:pt>
                <c:pt idx="3249">
                  <c:v>36473</c:v>
                </c:pt>
                <c:pt idx="3250">
                  <c:v>36474</c:v>
                </c:pt>
                <c:pt idx="3251">
                  <c:v>36475</c:v>
                </c:pt>
                <c:pt idx="3252">
                  <c:v>36476</c:v>
                </c:pt>
                <c:pt idx="3253">
                  <c:v>36477</c:v>
                </c:pt>
                <c:pt idx="3254">
                  <c:v>36478</c:v>
                </c:pt>
                <c:pt idx="3255">
                  <c:v>36479</c:v>
                </c:pt>
                <c:pt idx="3256">
                  <c:v>36480</c:v>
                </c:pt>
                <c:pt idx="3257">
                  <c:v>36481</c:v>
                </c:pt>
                <c:pt idx="3258">
                  <c:v>36482</c:v>
                </c:pt>
                <c:pt idx="3259">
                  <c:v>36483</c:v>
                </c:pt>
                <c:pt idx="3260">
                  <c:v>36484</c:v>
                </c:pt>
                <c:pt idx="3261">
                  <c:v>36485</c:v>
                </c:pt>
                <c:pt idx="3262">
                  <c:v>36486</c:v>
                </c:pt>
                <c:pt idx="3263">
                  <c:v>36487</c:v>
                </c:pt>
                <c:pt idx="3264">
                  <c:v>36488</c:v>
                </c:pt>
                <c:pt idx="3265">
                  <c:v>36489</c:v>
                </c:pt>
                <c:pt idx="3266">
                  <c:v>36490</c:v>
                </c:pt>
                <c:pt idx="3267">
                  <c:v>36491</c:v>
                </c:pt>
                <c:pt idx="3268">
                  <c:v>36492</c:v>
                </c:pt>
                <c:pt idx="3269">
                  <c:v>36493</c:v>
                </c:pt>
                <c:pt idx="3270">
                  <c:v>36494</c:v>
                </c:pt>
                <c:pt idx="3271">
                  <c:v>36495</c:v>
                </c:pt>
                <c:pt idx="3272">
                  <c:v>36496</c:v>
                </c:pt>
                <c:pt idx="3273">
                  <c:v>36497</c:v>
                </c:pt>
                <c:pt idx="3274">
                  <c:v>36498</c:v>
                </c:pt>
                <c:pt idx="3275">
                  <c:v>36499</c:v>
                </c:pt>
                <c:pt idx="3276">
                  <c:v>36500</c:v>
                </c:pt>
                <c:pt idx="3277">
                  <c:v>36501</c:v>
                </c:pt>
                <c:pt idx="3278">
                  <c:v>36502</c:v>
                </c:pt>
                <c:pt idx="3279">
                  <c:v>36503</c:v>
                </c:pt>
                <c:pt idx="3280">
                  <c:v>36504</c:v>
                </c:pt>
                <c:pt idx="3281">
                  <c:v>36505</c:v>
                </c:pt>
                <c:pt idx="3282">
                  <c:v>36506</c:v>
                </c:pt>
                <c:pt idx="3283">
                  <c:v>36507</c:v>
                </c:pt>
                <c:pt idx="3284">
                  <c:v>36508</c:v>
                </c:pt>
                <c:pt idx="3285">
                  <c:v>36509</c:v>
                </c:pt>
                <c:pt idx="3286">
                  <c:v>36510</c:v>
                </c:pt>
                <c:pt idx="3287">
                  <c:v>36511</c:v>
                </c:pt>
                <c:pt idx="3288">
                  <c:v>36512</c:v>
                </c:pt>
                <c:pt idx="3289">
                  <c:v>36513</c:v>
                </c:pt>
                <c:pt idx="3290">
                  <c:v>36514</c:v>
                </c:pt>
                <c:pt idx="3291">
                  <c:v>36515</c:v>
                </c:pt>
                <c:pt idx="3292">
                  <c:v>36516</c:v>
                </c:pt>
                <c:pt idx="3293">
                  <c:v>36517</c:v>
                </c:pt>
                <c:pt idx="3294">
                  <c:v>36518</c:v>
                </c:pt>
                <c:pt idx="3295">
                  <c:v>36519</c:v>
                </c:pt>
                <c:pt idx="3296">
                  <c:v>36520</c:v>
                </c:pt>
                <c:pt idx="3297">
                  <c:v>36521</c:v>
                </c:pt>
                <c:pt idx="3298">
                  <c:v>36522</c:v>
                </c:pt>
                <c:pt idx="3299">
                  <c:v>36523</c:v>
                </c:pt>
                <c:pt idx="3300">
                  <c:v>36524</c:v>
                </c:pt>
                <c:pt idx="3301">
                  <c:v>36525</c:v>
                </c:pt>
                <c:pt idx="3302">
                  <c:v>36526</c:v>
                </c:pt>
                <c:pt idx="3303">
                  <c:v>36527</c:v>
                </c:pt>
                <c:pt idx="3304">
                  <c:v>36528</c:v>
                </c:pt>
                <c:pt idx="3305">
                  <c:v>36529</c:v>
                </c:pt>
                <c:pt idx="3306">
                  <c:v>36530</c:v>
                </c:pt>
                <c:pt idx="3307">
                  <c:v>36531</c:v>
                </c:pt>
                <c:pt idx="3308">
                  <c:v>36532</c:v>
                </c:pt>
                <c:pt idx="3309">
                  <c:v>36533</c:v>
                </c:pt>
                <c:pt idx="3310">
                  <c:v>36534</c:v>
                </c:pt>
                <c:pt idx="3311">
                  <c:v>36535</c:v>
                </c:pt>
                <c:pt idx="3312">
                  <c:v>36536</c:v>
                </c:pt>
                <c:pt idx="3313">
                  <c:v>36537</c:v>
                </c:pt>
                <c:pt idx="3314">
                  <c:v>36538</c:v>
                </c:pt>
                <c:pt idx="3315">
                  <c:v>36539</c:v>
                </c:pt>
                <c:pt idx="3316">
                  <c:v>36540</c:v>
                </c:pt>
                <c:pt idx="3317">
                  <c:v>36541</c:v>
                </c:pt>
                <c:pt idx="3318">
                  <c:v>36542</c:v>
                </c:pt>
                <c:pt idx="3319">
                  <c:v>36543</c:v>
                </c:pt>
                <c:pt idx="3320">
                  <c:v>36544</c:v>
                </c:pt>
                <c:pt idx="3321">
                  <c:v>36545</c:v>
                </c:pt>
                <c:pt idx="3322">
                  <c:v>36546</c:v>
                </c:pt>
                <c:pt idx="3323">
                  <c:v>36547</c:v>
                </c:pt>
                <c:pt idx="3324">
                  <c:v>36548</c:v>
                </c:pt>
                <c:pt idx="3325">
                  <c:v>36549</c:v>
                </c:pt>
                <c:pt idx="3326">
                  <c:v>36550</c:v>
                </c:pt>
                <c:pt idx="3327">
                  <c:v>36551</c:v>
                </c:pt>
                <c:pt idx="3328">
                  <c:v>36552</c:v>
                </c:pt>
                <c:pt idx="3329">
                  <c:v>36553</c:v>
                </c:pt>
                <c:pt idx="3330">
                  <c:v>36554</c:v>
                </c:pt>
                <c:pt idx="3331">
                  <c:v>36555</c:v>
                </c:pt>
                <c:pt idx="3332">
                  <c:v>36556</c:v>
                </c:pt>
                <c:pt idx="3333">
                  <c:v>36557</c:v>
                </c:pt>
                <c:pt idx="3334">
                  <c:v>36558</c:v>
                </c:pt>
                <c:pt idx="3335">
                  <c:v>36559</c:v>
                </c:pt>
                <c:pt idx="3336">
                  <c:v>36560</c:v>
                </c:pt>
                <c:pt idx="3337">
                  <c:v>36561</c:v>
                </c:pt>
                <c:pt idx="3338">
                  <c:v>36562</c:v>
                </c:pt>
                <c:pt idx="3339">
                  <c:v>36563</c:v>
                </c:pt>
                <c:pt idx="3340">
                  <c:v>36564</c:v>
                </c:pt>
                <c:pt idx="3341">
                  <c:v>36565</c:v>
                </c:pt>
                <c:pt idx="3342">
                  <c:v>36566</c:v>
                </c:pt>
                <c:pt idx="3343">
                  <c:v>36567</c:v>
                </c:pt>
                <c:pt idx="3344">
                  <c:v>36568</c:v>
                </c:pt>
                <c:pt idx="3345">
                  <c:v>36569</c:v>
                </c:pt>
                <c:pt idx="3346">
                  <c:v>36570</c:v>
                </c:pt>
                <c:pt idx="3347">
                  <c:v>36571</c:v>
                </c:pt>
                <c:pt idx="3348">
                  <c:v>36572</c:v>
                </c:pt>
                <c:pt idx="3349">
                  <c:v>36573</c:v>
                </c:pt>
                <c:pt idx="3350">
                  <c:v>36574</c:v>
                </c:pt>
                <c:pt idx="3351">
                  <c:v>36575</c:v>
                </c:pt>
                <c:pt idx="3352">
                  <c:v>36576</c:v>
                </c:pt>
                <c:pt idx="3353">
                  <c:v>36577</c:v>
                </c:pt>
                <c:pt idx="3354">
                  <c:v>36578</c:v>
                </c:pt>
                <c:pt idx="3355">
                  <c:v>36579</c:v>
                </c:pt>
                <c:pt idx="3356">
                  <c:v>36580</c:v>
                </c:pt>
                <c:pt idx="3357">
                  <c:v>36581</c:v>
                </c:pt>
                <c:pt idx="3358">
                  <c:v>36582</c:v>
                </c:pt>
                <c:pt idx="3359">
                  <c:v>36583</c:v>
                </c:pt>
                <c:pt idx="3360">
                  <c:v>36584</c:v>
                </c:pt>
                <c:pt idx="3361">
                  <c:v>36585</c:v>
                </c:pt>
                <c:pt idx="3362">
                  <c:v>36586</c:v>
                </c:pt>
                <c:pt idx="3363">
                  <c:v>36587</c:v>
                </c:pt>
                <c:pt idx="3364">
                  <c:v>36588</c:v>
                </c:pt>
                <c:pt idx="3365">
                  <c:v>36589</c:v>
                </c:pt>
                <c:pt idx="3366">
                  <c:v>36590</c:v>
                </c:pt>
                <c:pt idx="3367">
                  <c:v>36591</c:v>
                </c:pt>
                <c:pt idx="3368">
                  <c:v>36592</c:v>
                </c:pt>
                <c:pt idx="3369">
                  <c:v>36593</c:v>
                </c:pt>
                <c:pt idx="3370">
                  <c:v>36594</c:v>
                </c:pt>
                <c:pt idx="3371">
                  <c:v>36595</c:v>
                </c:pt>
                <c:pt idx="3372">
                  <c:v>36596</c:v>
                </c:pt>
                <c:pt idx="3373">
                  <c:v>36597</c:v>
                </c:pt>
                <c:pt idx="3374">
                  <c:v>36598</c:v>
                </c:pt>
                <c:pt idx="3375">
                  <c:v>36599</c:v>
                </c:pt>
                <c:pt idx="3376">
                  <c:v>36600</c:v>
                </c:pt>
                <c:pt idx="3377">
                  <c:v>36601</c:v>
                </c:pt>
                <c:pt idx="3378">
                  <c:v>36602</c:v>
                </c:pt>
                <c:pt idx="3379">
                  <c:v>36603</c:v>
                </c:pt>
                <c:pt idx="3380">
                  <c:v>36604</c:v>
                </c:pt>
                <c:pt idx="3381">
                  <c:v>36605</c:v>
                </c:pt>
                <c:pt idx="3382">
                  <c:v>36606</c:v>
                </c:pt>
                <c:pt idx="3383">
                  <c:v>36607</c:v>
                </c:pt>
                <c:pt idx="3384">
                  <c:v>36608</c:v>
                </c:pt>
                <c:pt idx="3385">
                  <c:v>36609</c:v>
                </c:pt>
                <c:pt idx="3386">
                  <c:v>36610</c:v>
                </c:pt>
                <c:pt idx="3387">
                  <c:v>36611</c:v>
                </c:pt>
                <c:pt idx="3388">
                  <c:v>36612</c:v>
                </c:pt>
                <c:pt idx="3389">
                  <c:v>36613</c:v>
                </c:pt>
                <c:pt idx="3390">
                  <c:v>36614</c:v>
                </c:pt>
                <c:pt idx="3391">
                  <c:v>36615</c:v>
                </c:pt>
                <c:pt idx="3392">
                  <c:v>36616</c:v>
                </c:pt>
                <c:pt idx="3393">
                  <c:v>36617</c:v>
                </c:pt>
                <c:pt idx="3394">
                  <c:v>36618</c:v>
                </c:pt>
                <c:pt idx="3395">
                  <c:v>36619</c:v>
                </c:pt>
                <c:pt idx="3396">
                  <c:v>36620</c:v>
                </c:pt>
                <c:pt idx="3397">
                  <c:v>36621</c:v>
                </c:pt>
                <c:pt idx="3398">
                  <c:v>36622</c:v>
                </c:pt>
                <c:pt idx="3399">
                  <c:v>36623</c:v>
                </c:pt>
                <c:pt idx="3400">
                  <c:v>36624</c:v>
                </c:pt>
                <c:pt idx="3401">
                  <c:v>36625</c:v>
                </c:pt>
                <c:pt idx="3402">
                  <c:v>36626</c:v>
                </c:pt>
                <c:pt idx="3403">
                  <c:v>36627</c:v>
                </c:pt>
                <c:pt idx="3404">
                  <c:v>36628</c:v>
                </c:pt>
                <c:pt idx="3405">
                  <c:v>36629</c:v>
                </c:pt>
                <c:pt idx="3406">
                  <c:v>36630</c:v>
                </c:pt>
                <c:pt idx="3407">
                  <c:v>36631</c:v>
                </c:pt>
                <c:pt idx="3408">
                  <c:v>36632</c:v>
                </c:pt>
                <c:pt idx="3409">
                  <c:v>36633</c:v>
                </c:pt>
                <c:pt idx="3410">
                  <c:v>36634</c:v>
                </c:pt>
                <c:pt idx="3411">
                  <c:v>36635</c:v>
                </c:pt>
                <c:pt idx="3412">
                  <c:v>36636</c:v>
                </c:pt>
                <c:pt idx="3413">
                  <c:v>36637</c:v>
                </c:pt>
                <c:pt idx="3414">
                  <c:v>36638</c:v>
                </c:pt>
                <c:pt idx="3415">
                  <c:v>36639</c:v>
                </c:pt>
                <c:pt idx="3416">
                  <c:v>36640</c:v>
                </c:pt>
                <c:pt idx="3417">
                  <c:v>36641</c:v>
                </c:pt>
                <c:pt idx="3418">
                  <c:v>36642</c:v>
                </c:pt>
                <c:pt idx="3419">
                  <c:v>36643</c:v>
                </c:pt>
                <c:pt idx="3420">
                  <c:v>36644</c:v>
                </c:pt>
                <c:pt idx="3421">
                  <c:v>36645</c:v>
                </c:pt>
                <c:pt idx="3422">
                  <c:v>36646</c:v>
                </c:pt>
                <c:pt idx="3423">
                  <c:v>36647</c:v>
                </c:pt>
                <c:pt idx="3424">
                  <c:v>36648</c:v>
                </c:pt>
                <c:pt idx="3425">
                  <c:v>36649</c:v>
                </c:pt>
                <c:pt idx="3426">
                  <c:v>36650</c:v>
                </c:pt>
                <c:pt idx="3427">
                  <c:v>36651</c:v>
                </c:pt>
                <c:pt idx="3428">
                  <c:v>36652</c:v>
                </c:pt>
                <c:pt idx="3429">
                  <c:v>36653</c:v>
                </c:pt>
                <c:pt idx="3430">
                  <c:v>36654</c:v>
                </c:pt>
                <c:pt idx="3431">
                  <c:v>36655</c:v>
                </c:pt>
                <c:pt idx="3432">
                  <c:v>36656</c:v>
                </c:pt>
                <c:pt idx="3433">
                  <c:v>36657</c:v>
                </c:pt>
                <c:pt idx="3434">
                  <c:v>36658</c:v>
                </c:pt>
                <c:pt idx="3435">
                  <c:v>36659</c:v>
                </c:pt>
                <c:pt idx="3436">
                  <c:v>36660</c:v>
                </c:pt>
                <c:pt idx="3437">
                  <c:v>36661</c:v>
                </c:pt>
                <c:pt idx="3438">
                  <c:v>36662</c:v>
                </c:pt>
                <c:pt idx="3439">
                  <c:v>36663</c:v>
                </c:pt>
                <c:pt idx="3440">
                  <c:v>36664</c:v>
                </c:pt>
                <c:pt idx="3441">
                  <c:v>36665</c:v>
                </c:pt>
                <c:pt idx="3442">
                  <c:v>36666</c:v>
                </c:pt>
                <c:pt idx="3443">
                  <c:v>36667</c:v>
                </c:pt>
                <c:pt idx="3444">
                  <c:v>36668</c:v>
                </c:pt>
                <c:pt idx="3445">
                  <c:v>36669</c:v>
                </c:pt>
                <c:pt idx="3446">
                  <c:v>36670</c:v>
                </c:pt>
                <c:pt idx="3447">
                  <c:v>36671</c:v>
                </c:pt>
                <c:pt idx="3448">
                  <c:v>36672</c:v>
                </c:pt>
                <c:pt idx="3449">
                  <c:v>36673</c:v>
                </c:pt>
                <c:pt idx="3450">
                  <c:v>36674</c:v>
                </c:pt>
                <c:pt idx="3451">
                  <c:v>36675</c:v>
                </c:pt>
                <c:pt idx="3452">
                  <c:v>36676</c:v>
                </c:pt>
                <c:pt idx="3453">
                  <c:v>36677</c:v>
                </c:pt>
                <c:pt idx="3454">
                  <c:v>36678</c:v>
                </c:pt>
                <c:pt idx="3455">
                  <c:v>36679</c:v>
                </c:pt>
                <c:pt idx="3456">
                  <c:v>36680</c:v>
                </c:pt>
                <c:pt idx="3457">
                  <c:v>36681</c:v>
                </c:pt>
                <c:pt idx="3458">
                  <c:v>36682</c:v>
                </c:pt>
                <c:pt idx="3459">
                  <c:v>36683</c:v>
                </c:pt>
                <c:pt idx="3460">
                  <c:v>36684</c:v>
                </c:pt>
                <c:pt idx="3461">
                  <c:v>36685</c:v>
                </c:pt>
                <c:pt idx="3462">
                  <c:v>36686</c:v>
                </c:pt>
                <c:pt idx="3463">
                  <c:v>36687</c:v>
                </c:pt>
                <c:pt idx="3464">
                  <c:v>36688</c:v>
                </c:pt>
                <c:pt idx="3465">
                  <c:v>36689</c:v>
                </c:pt>
                <c:pt idx="3466">
                  <c:v>36690</c:v>
                </c:pt>
                <c:pt idx="3467">
                  <c:v>36691</c:v>
                </c:pt>
                <c:pt idx="3468">
                  <c:v>36692</c:v>
                </c:pt>
                <c:pt idx="3469">
                  <c:v>36693</c:v>
                </c:pt>
                <c:pt idx="3470">
                  <c:v>36694</c:v>
                </c:pt>
                <c:pt idx="3471">
                  <c:v>36695</c:v>
                </c:pt>
                <c:pt idx="3472">
                  <c:v>36696</c:v>
                </c:pt>
                <c:pt idx="3473">
                  <c:v>36697</c:v>
                </c:pt>
                <c:pt idx="3474">
                  <c:v>36698</c:v>
                </c:pt>
                <c:pt idx="3475">
                  <c:v>36699</c:v>
                </c:pt>
                <c:pt idx="3476">
                  <c:v>36700</c:v>
                </c:pt>
                <c:pt idx="3477">
                  <c:v>36701</c:v>
                </c:pt>
                <c:pt idx="3478">
                  <c:v>36702</c:v>
                </c:pt>
                <c:pt idx="3479">
                  <c:v>36703</c:v>
                </c:pt>
                <c:pt idx="3480">
                  <c:v>36704</c:v>
                </c:pt>
                <c:pt idx="3481">
                  <c:v>36705</c:v>
                </c:pt>
                <c:pt idx="3482">
                  <c:v>36706</c:v>
                </c:pt>
                <c:pt idx="3483">
                  <c:v>36707</c:v>
                </c:pt>
                <c:pt idx="3484">
                  <c:v>36708</c:v>
                </c:pt>
                <c:pt idx="3485">
                  <c:v>36709</c:v>
                </c:pt>
                <c:pt idx="3486">
                  <c:v>36710</c:v>
                </c:pt>
                <c:pt idx="3487">
                  <c:v>36711</c:v>
                </c:pt>
                <c:pt idx="3488">
                  <c:v>36712</c:v>
                </c:pt>
                <c:pt idx="3489">
                  <c:v>36713</c:v>
                </c:pt>
                <c:pt idx="3490">
                  <c:v>36714</c:v>
                </c:pt>
                <c:pt idx="3491">
                  <c:v>36715</c:v>
                </c:pt>
                <c:pt idx="3492">
                  <c:v>36716</c:v>
                </c:pt>
                <c:pt idx="3493">
                  <c:v>36717</c:v>
                </c:pt>
                <c:pt idx="3494">
                  <c:v>36718</c:v>
                </c:pt>
                <c:pt idx="3495">
                  <c:v>36719</c:v>
                </c:pt>
                <c:pt idx="3496">
                  <c:v>36720</c:v>
                </c:pt>
                <c:pt idx="3497">
                  <c:v>36721</c:v>
                </c:pt>
                <c:pt idx="3498">
                  <c:v>36722</c:v>
                </c:pt>
                <c:pt idx="3499">
                  <c:v>36723</c:v>
                </c:pt>
                <c:pt idx="3500">
                  <c:v>36724</c:v>
                </c:pt>
                <c:pt idx="3501">
                  <c:v>36725</c:v>
                </c:pt>
                <c:pt idx="3502">
                  <c:v>36726</c:v>
                </c:pt>
                <c:pt idx="3503">
                  <c:v>36727</c:v>
                </c:pt>
                <c:pt idx="3504">
                  <c:v>36728</c:v>
                </c:pt>
                <c:pt idx="3505">
                  <c:v>36729</c:v>
                </c:pt>
                <c:pt idx="3506">
                  <c:v>36730</c:v>
                </c:pt>
                <c:pt idx="3507">
                  <c:v>36731</c:v>
                </c:pt>
                <c:pt idx="3508">
                  <c:v>36732</c:v>
                </c:pt>
                <c:pt idx="3509">
                  <c:v>36733</c:v>
                </c:pt>
                <c:pt idx="3510">
                  <c:v>36734</c:v>
                </c:pt>
                <c:pt idx="3511">
                  <c:v>36735</c:v>
                </c:pt>
                <c:pt idx="3512">
                  <c:v>36736</c:v>
                </c:pt>
                <c:pt idx="3513">
                  <c:v>36737</c:v>
                </c:pt>
                <c:pt idx="3514">
                  <c:v>36738</c:v>
                </c:pt>
                <c:pt idx="3515">
                  <c:v>36739</c:v>
                </c:pt>
                <c:pt idx="3516">
                  <c:v>36740</c:v>
                </c:pt>
                <c:pt idx="3517">
                  <c:v>36741</c:v>
                </c:pt>
                <c:pt idx="3518">
                  <c:v>36742</c:v>
                </c:pt>
                <c:pt idx="3519">
                  <c:v>36743</c:v>
                </c:pt>
                <c:pt idx="3520">
                  <c:v>36744</c:v>
                </c:pt>
                <c:pt idx="3521">
                  <c:v>36745</c:v>
                </c:pt>
                <c:pt idx="3522">
                  <c:v>36746</c:v>
                </c:pt>
                <c:pt idx="3523">
                  <c:v>36747</c:v>
                </c:pt>
                <c:pt idx="3524">
                  <c:v>36748</c:v>
                </c:pt>
                <c:pt idx="3525">
                  <c:v>36749</c:v>
                </c:pt>
                <c:pt idx="3526">
                  <c:v>36750</c:v>
                </c:pt>
                <c:pt idx="3527">
                  <c:v>36751</c:v>
                </c:pt>
                <c:pt idx="3528">
                  <c:v>36752</c:v>
                </c:pt>
                <c:pt idx="3529">
                  <c:v>36753</c:v>
                </c:pt>
                <c:pt idx="3530">
                  <c:v>36754</c:v>
                </c:pt>
                <c:pt idx="3531">
                  <c:v>36755</c:v>
                </c:pt>
                <c:pt idx="3532">
                  <c:v>36756</c:v>
                </c:pt>
                <c:pt idx="3533">
                  <c:v>36757</c:v>
                </c:pt>
                <c:pt idx="3534">
                  <c:v>36758</c:v>
                </c:pt>
                <c:pt idx="3535">
                  <c:v>36759</c:v>
                </c:pt>
                <c:pt idx="3536">
                  <c:v>36760</c:v>
                </c:pt>
                <c:pt idx="3537">
                  <c:v>36761</c:v>
                </c:pt>
                <c:pt idx="3538">
                  <c:v>36762</c:v>
                </c:pt>
                <c:pt idx="3539">
                  <c:v>36763</c:v>
                </c:pt>
                <c:pt idx="3540">
                  <c:v>36764</c:v>
                </c:pt>
                <c:pt idx="3541">
                  <c:v>36765</c:v>
                </c:pt>
                <c:pt idx="3542">
                  <c:v>36766</c:v>
                </c:pt>
                <c:pt idx="3543">
                  <c:v>36767</c:v>
                </c:pt>
                <c:pt idx="3544">
                  <c:v>36768</c:v>
                </c:pt>
                <c:pt idx="3545">
                  <c:v>36769</c:v>
                </c:pt>
                <c:pt idx="3546">
                  <c:v>36770</c:v>
                </c:pt>
                <c:pt idx="3547">
                  <c:v>36771</c:v>
                </c:pt>
                <c:pt idx="3548">
                  <c:v>36772</c:v>
                </c:pt>
                <c:pt idx="3549">
                  <c:v>36773</c:v>
                </c:pt>
                <c:pt idx="3550">
                  <c:v>36774</c:v>
                </c:pt>
                <c:pt idx="3551">
                  <c:v>36775</c:v>
                </c:pt>
                <c:pt idx="3552">
                  <c:v>36776</c:v>
                </c:pt>
                <c:pt idx="3553">
                  <c:v>36777</c:v>
                </c:pt>
                <c:pt idx="3554">
                  <c:v>36778</c:v>
                </c:pt>
                <c:pt idx="3555">
                  <c:v>36779</c:v>
                </c:pt>
                <c:pt idx="3556">
                  <c:v>36780</c:v>
                </c:pt>
                <c:pt idx="3557">
                  <c:v>36781</c:v>
                </c:pt>
                <c:pt idx="3558">
                  <c:v>36782</c:v>
                </c:pt>
                <c:pt idx="3559">
                  <c:v>36783</c:v>
                </c:pt>
                <c:pt idx="3560">
                  <c:v>36784</c:v>
                </c:pt>
                <c:pt idx="3561">
                  <c:v>36785</c:v>
                </c:pt>
                <c:pt idx="3562">
                  <c:v>36786</c:v>
                </c:pt>
                <c:pt idx="3563">
                  <c:v>36787</c:v>
                </c:pt>
                <c:pt idx="3564">
                  <c:v>36788</c:v>
                </c:pt>
                <c:pt idx="3565">
                  <c:v>36789</c:v>
                </c:pt>
                <c:pt idx="3566">
                  <c:v>36790</c:v>
                </c:pt>
                <c:pt idx="3567">
                  <c:v>36791</c:v>
                </c:pt>
                <c:pt idx="3568">
                  <c:v>36792</c:v>
                </c:pt>
                <c:pt idx="3569">
                  <c:v>36793</c:v>
                </c:pt>
                <c:pt idx="3570">
                  <c:v>36794</c:v>
                </c:pt>
                <c:pt idx="3571">
                  <c:v>36795</c:v>
                </c:pt>
                <c:pt idx="3572">
                  <c:v>36796</c:v>
                </c:pt>
                <c:pt idx="3573">
                  <c:v>36797</c:v>
                </c:pt>
                <c:pt idx="3574">
                  <c:v>36798</c:v>
                </c:pt>
                <c:pt idx="3575">
                  <c:v>36799</c:v>
                </c:pt>
                <c:pt idx="3576">
                  <c:v>36800</c:v>
                </c:pt>
                <c:pt idx="3577">
                  <c:v>36801</c:v>
                </c:pt>
                <c:pt idx="3578">
                  <c:v>36802</c:v>
                </c:pt>
                <c:pt idx="3579">
                  <c:v>36803</c:v>
                </c:pt>
                <c:pt idx="3580">
                  <c:v>36804</c:v>
                </c:pt>
                <c:pt idx="3581">
                  <c:v>36805</c:v>
                </c:pt>
                <c:pt idx="3582">
                  <c:v>36806</c:v>
                </c:pt>
                <c:pt idx="3583">
                  <c:v>36807</c:v>
                </c:pt>
                <c:pt idx="3584">
                  <c:v>36808</c:v>
                </c:pt>
                <c:pt idx="3585">
                  <c:v>36809</c:v>
                </c:pt>
                <c:pt idx="3586">
                  <c:v>36810</c:v>
                </c:pt>
                <c:pt idx="3587">
                  <c:v>36811</c:v>
                </c:pt>
                <c:pt idx="3588">
                  <c:v>36812</c:v>
                </c:pt>
                <c:pt idx="3589">
                  <c:v>36813</c:v>
                </c:pt>
                <c:pt idx="3590">
                  <c:v>36814</c:v>
                </c:pt>
                <c:pt idx="3591">
                  <c:v>36815</c:v>
                </c:pt>
                <c:pt idx="3592">
                  <c:v>36816</c:v>
                </c:pt>
                <c:pt idx="3593">
                  <c:v>36817</c:v>
                </c:pt>
                <c:pt idx="3594">
                  <c:v>36818</c:v>
                </c:pt>
                <c:pt idx="3595">
                  <c:v>36819</c:v>
                </c:pt>
                <c:pt idx="3596">
                  <c:v>36820</c:v>
                </c:pt>
                <c:pt idx="3597">
                  <c:v>36821</c:v>
                </c:pt>
                <c:pt idx="3598">
                  <c:v>36822</c:v>
                </c:pt>
                <c:pt idx="3599">
                  <c:v>36823</c:v>
                </c:pt>
                <c:pt idx="3600">
                  <c:v>36824</c:v>
                </c:pt>
                <c:pt idx="3601">
                  <c:v>36825</c:v>
                </c:pt>
                <c:pt idx="3602">
                  <c:v>36826</c:v>
                </c:pt>
                <c:pt idx="3603">
                  <c:v>36827</c:v>
                </c:pt>
                <c:pt idx="3604">
                  <c:v>36828</c:v>
                </c:pt>
                <c:pt idx="3605">
                  <c:v>36829</c:v>
                </c:pt>
                <c:pt idx="3606">
                  <c:v>36830</c:v>
                </c:pt>
                <c:pt idx="3607">
                  <c:v>36831</c:v>
                </c:pt>
                <c:pt idx="3608">
                  <c:v>36832</c:v>
                </c:pt>
                <c:pt idx="3609">
                  <c:v>36833</c:v>
                </c:pt>
                <c:pt idx="3610">
                  <c:v>36834</c:v>
                </c:pt>
                <c:pt idx="3611">
                  <c:v>36835</c:v>
                </c:pt>
                <c:pt idx="3612">
                  <c:v>36836</c:v>
                </c:pt>
                <c:pt idx="3613">
                  <c:v>36837</c:v>
                </c:pt>
                <c:pt idx="3614">
                  <c:v>36838</c:v>
                </c:pt>
                <c:pt idx="3615">
                  <c:v>36839</c:v>
                </c:pt>
                <c:pt idx="3616">
                  <c:v>36840</c:v>
                </c:pt>
                <c:pt idx="3617">
                  <c:v>36841</c:v>
                </c:pt>
                <c:pt idx="3618">
                  <c:v>36842</c:v>
                </c:pt>
                <c:pt idx="3619">
                  <c:v>36843</c:v>
                </c:pt>
                <c:pt idx="3620">
                  <c:v>36844</c:v>
                </c:pt>
                <c:pt idx="3621">
                  <c:v>36845</c:v>
                </c:pt>
                <c:pt idx="3622">
                  <c:v>36846</c:v>
                </c:pt>
                <c:pt idx="3623">
                  <c:v>36847</c:v>
                </c:pt>
                <c:pt idx="3624">
                  <c:v>36848</c:v>
                </c:pt>
                <c:pt idx="3625">
                  <c:v>36849</c:v>
                </c:pt>
                <c:pt idx="3626">
                  <c:v>36850</c:v>
                </c:pt>
                <c:pt idx="3627">
                  <c:v>36851</c:v>
                </c:pt>
                <c:pt idx="3628">
                  <c:v>36852</c:v>
                </c:pt>
                <c:pt idx="3629">
                  <c:v>36853</c:v>
                </c:pt>
                <c:pt idx="3630">
                  <c:v>36854</c:v>
                </c:pt>
                <c:pt idx="3631">
                  <c:v>36855</c:v>
                </c:pt>
                <c:pt idx="3632">
                  <c:v>36856</c:v>
                </c:pt>
                <c:pt idx="3633">
                  <c:v>36857</c:v>
                </c:pt>
                <c:pt idx="3634">
                  <c:v>36858</c:v>
                </c:pt>
                <c:pt idx="3635">
                  <c:v>36859</c:v>
                </c:pt>
                <c:pt idx="3636">
                  <c:v>36860</c:v>
                </c:pt>
                <c:pt idx="3637">
                  <c:v>36861</c:v>
                </c:pt>
                <c:pt idx="3638">
                  <c:v>36862</c:v>
                </c:pt>
                <c:pt idx="3639">
                  <c:v>36863</c:v>
                </c:pt>
                <c:pt idx="3640">
                  <c:v>36864</c:v>
                </c:pt>
                <c:pt idx="3641">
                  <c:v>36865</c:v>
                </c:pt>
                <c:pt idx="3642">
                  <c:v>36866</c:v>
                </c:pt>
                <c:pt idx="3643">
                  <c:v>36867</c:v>
                </c:pt>
                <c:pt idx="3644">
                  <c:v>36868</c:v>
                </c:pt>
                <c:pt idx="3645">
                  <c:v>36869</c:v>
                </c:pt>
                <c:pt idx="3646">
                  <c:v>36870</c:v>
                </c:pt>
                <c:pt idx="3647">
                  <c:v>36871</c:v>
                </c:pt>
                <c:pt idx="3648">
                  <c:v>36872</c:v>
                </c:pt>
                <c:pt idx="3649">
                  <c:v>36873</c:v>
                </c:pt>
                <c:pt idx="3650">
                  <c:v>36874</c:v>
                </c:pt>
                <c:pt idx="3651">
                  <c:v>36875</c:v>
                </c:pt>
                <c:pt idx="3652">
                  <c:v>36876</c:v>
                </c:pt>
                <c:pt idx="3653">
                  <c:v>36877</c:v>
                </c:pt>
                <c:pt idx="3654">
                  <c:v>36878</c:v>
                </c:pt>
                <c:pt idx="3655">
                  <c:v>36879</c:v>
                </c:pt>
                <c:pt idx="3656">
                  <c:v>36880</c:v>
                </c:pt>
                <c:pt idx="3657">
                  <c:v>36881</c:v>
                </c:pt>
                <c:pt idx="3658">
                  <c:v>36882</c:v>
                </c:pt>
                <c:pt idx="3659">
                  <c:v>36883</c:v>
                </c:pt>
                <c:pt idx="3660">
                  <c:v>36884</c:v>
                </c:pt>
                <c:pt idx="3661">
                  <c:v>36885</c:v>
                </c:pt>
                <c:pt idx="3662">
                  <c:v>36886</c:v>
                </c:pt>
                <c:pt idx="3663">
                  <c:v>36887</c:v>
                </c:pt>
                <c:pt idx="3664">
                  <c:v>36888</c:v>
                </c:pt>
                <c:pt idx="3665">
                  <c:v>36889</c:v>
                </c:pt>
                <c:pt idx="3666">
                  <c:v>36890</c:v>
                </c:pt>
                <c:pt idx="3667">
                  <c:v>36891</c:v>
                </c:pt>
                <c:pt idx="3668">
                  <c:v>36892</c:v>
                </c:pt>
                <c:pt idx="3669">
                  <c:v>36893</c:v>
                </c:pt>
                <c:pt idx="3670">
                  <c:v>36894</c:v>
                </c:pt>
                <c:pt idx="3671">
                  <c:v>36895</c:v>
                </c:pt>
                <c:pt idx="3672">
                  <c:v>36896</c:v>
                </c:pt>
                <c:pt idx="3673">
                  <c:v>36897</c:v>
                </c:pt>
                <c:pt idx="3674">
                  <c:v>36898</c:v>
                </c:pt>
                <c:pt idx="3675">
                  <c:v>36899</c:v>
                </c:pt>
                <c:pt idx="3676">
                  <c:v>36900</c:v>
                </c:pt>
                <c:pt idx="3677">
                  <c:v>36901</c:v>
                </c:pt>
                <c:pt idx="3678">
                  <c:v>36902</c:v>
                </c:pt>
                <c:pt idx="3679">
                  <c:v>36903</c:v>
                </c:pt>
                <c:pt idx="3680">
                  <c:v>36904</c:v>
                </c:pt>
                <c:pt idx="3681">
                  <c:v>36905</c:v>
                </c:pt>
                <c:pt idx="3682">
                  <c:v>36906</c:v>
                </c:pt>
                <c:pt idx="3683">
                  <c:v>36907</c:v>
                </c:pt>
                <c:pt idx="3684">
                  <c:v>36908</c:v>
                </c:pt>
                <c:pt idx="3685">
                  <c:v>36909</c:v>
                </c:pt>
                <c:pt idx="3686">
                  <c:v>36910</c:v>
                </c:pt>
                <c:pt idx="3687">
                  <c:v>36911</c:v>
                </c:pt>
                <c:pt idx="3688">
                  <c:v>36912</c:v>
                </c:pt>
                <c:pt idx="3689">
                  <c:v>36913</c:v>
                </c:pt>
                <c:pt idx="3690">
                  <c:v>36914</c:v>
                </c:pt>
                <c:pt idx="3691">
                  <c:v>36915</c:v>
                </c:pt>
                <c:pt idx="3692">
                  <c:v>36916</c:v>
                </c:pt>
                <c:pt idx="3693">
                  <c:v>36917</c:v>
                </c:pt>
                <c:pt idx="3694">
                  <c:v>36918</c:v>
                </c:pt>
                <c:pt idx="3695">
                  <c:v>36919</c:v>
                </c:pt>
                <c:pt idx="3696">
                  <c:v>36920</c:v>
                </c:pt>
                <c:pt idx="3697">
                  <c:v>36921</c:v>
                </c:pt>
                <c:pt idx="3698">
                  <c:v>36922</c:v>
                </c:pt>
                <c:pt idx="3699">
                  <c:v>36923</c:v>
                </c:pt>
                <c:pt idx="3700">
                  <c:v>36924</c:v>
                </c:pt>
                <c:pt idx="3701">
                  <c:v>36925</c:v>
                </c:pt>
                <c:pt idx="3702">
                  <c:v>36926</c:v>
                </c:pt>
                <c:pt idx="3703">
                  <c:v>36927</c:v>
                </c:pt>
                <c:pt idx="3704">
                  <c:v>36928</c:v>
                </c:pt>
                <c:pt idx="3705">
                  <c:v>36929</c:v>
                </c:pt>
                <c:pt idx="3706">
                  <c:v>36930</c:v>
                </c:pt>
                <c:pt idx="3707">
                  <c:v>36931</c:v>
                </c:pt>
                <c:pt idx="3708">
                  <c:v>36932</c:v>
                </c:pt>
                <c:pt idx="3709">
                  <c:v>36933</c:v>
                </c:pt>
                <c:pt idx="3710">
                  <c:v>36934</c:v>
                </c:pt>
                <c:pt idx="3711">
                  <c:v>36935</c:v>
                </c:pt>
                <c:pt idx="3712">
                  <c:v>36936</c:v>
                </c:pt>
                <c:pt idx="3713">
                  <c:v>36937</c:v>
                </c:pt>
                <c:pt idx="3714">
                  <c:v>36938</c:v>
                </c:pt>
                <c:pt idx="3715">
                  <c:v>36939</c:v>
                </c:pt>
                <c:pt idx="3716">
                  <c:v>36940</c:v>
                </c:pt>
                <c:pt idx="3717">
                  <c:v>36941</c:v>
                </c:pt>
                <c:pt idx="3718">
                  <c:v>36942</c:v>
                </c:pt>
                <c:pt idx="3719">
                  <c:v>36943</c:v>
                </c:pt>
                <c:pt idx="3720">
                  <c:v>36944</c:v>
                </c:pt>
                <c:pt idx="3721">
                  <c:v>36945</c:v>
                </c:pt>
                <c:pt idx="3722">
                  <c:v>36946</c:v>
                </c:pt>
                <c:pt idx="3723">
                  <c:v>36947</c:v>
                </c:pt>
                <c:pt idx="3724">
                  <c:v>36948</c:v>
                </c:pt>
                <c:pt idx="3725">
                  <c:v>36949</c:v>
                </c:pt>
                <c:pt idx="3726">
                  <c:v>36950</c:v>
                </c:pt>
                <c:pt idx="3727">
                  <c:v>36951</c:v>
                </c:pt>
                <c:pt idx="3728">
                  <c:v>36952</c:v>
                </c:pt>
                <c:pt idx="3729">
                  <c:v>36953</c:v>
                </c:pt>
                <c:pt idx="3730">
                  <c:v>36954</c:v>
                </c:pt>
                <c:pt idx="3731">
                  <c:v>36955</c:v>
                </c:pt>
                <c:pt idx="3732">
                  <c:v>36956</c:v>
                </c:pt>
                <c:pt idx="3733">
                  <c:v>36957</c:v>
                </c:pt>
                <c:pt idx="3734">
                  <c:v>36958</c:v>
                </c:pt>
                <c:pt idx="3735">
                  <c:v>36959</c:v>
                </c:pt>
                <c:pt idx="3736">
                  <c:v>36960</c:v>
                </c:pt>
                <c:pt idx="3737">
                  <c:v>36961</c:v>
                </c:pt>
                <c:pt idx="3738">
                  <c:v>36962</c:v>
                </c:pt>
                <c:pt idx="3739">
                  <c:v>36963</c:v>
                </c:pt>
                <c:pt idx="3740">
                  <c:v>36964</c:v>
                </c:pt>
                <c:pt idx="3741">
                  <c:v>36965</c:v>
                </c:pt>
                <c:pt idx="3742">
                  <c:v>36966</c:v>
                </c:pt>
                <c:pt idx="3743">
                  <c:v>36967</c:v>
                </c:pt>
                <c:pt idx="3744">
                  <c:v>36968</c:v>
                </c:pt>
                <c:pt idx="3745">
                  <c:v>36969</c:v>
                </c:pt>
                <c:pt idx="3746">
                  <c:v>36970</c:v>
                </c:pt>
                <c:pt idx="3747">
                  <c:v>36971</c:v>
                </c:pt>
                <c:pt idx="3748">
                  <c:v>36972</c:v>
                </c:pt>
                <c:pt idx="3749">
                  <c:v>36973</c:v>
                </c:pt>
                <c:pt idx="3750">
                  <c:v>36974</c:v>
                </c:pt>
                <c:pt idx="3751">
                  <c:v>36975</c:v>
                </c:pt>
                <c:pt idx="3752">
                  <c:v>36976</c:v>
                </c:pt>
                <c:pt idx="3753">
                  <c:v>36977</c:v>
                </c:pt>
                <c:pt idx="3754">
                  <c:v>36978</c:v>
                </c:pt>
                <c:pt idx="3755">
                  <c:v>36979</c:v>
                </c:pt>
                <c:pt idx="3756">
                  <c:v>36980</c:v>
                </c:pt>
                <c:pt idx="3757">
                  <c:v>36981</c:v>
                </c:pt>
                <c:pt idx="3758">
                  <c:v>36982</c:v>
                </c:pt>
                <c:pt idx="3759">
                  <c:v>36983</c:v>
                </c:pt>
                <c:pt idx="3760">
                  <c:v>36984</c:v>
                </c:pt>
                <c:pt idx="3761">
                  <c:v>36985</c:v>
                </c:pt>
                <c:pt idx="3762">
                  <c:v>36986</c:v>
                </c:pt>
                <c:pt idx="3763">
                  <c:v>36987</c:v>
                </c:pt>
                <c:pt idx="3764">
                  <c:v>36988</c:v>
                </c:pt>
                <c:pt idx="3765">
                  <c:v>36989</c:v>
                </c:pt>
                <c:pt idx="3766">
                  <c:v>36990</c:v>
                </c:pt>
                <c:pt idx="3767">
                  <c:v>36991</c:v>
                </c:pt>
                <c:pt idx="3768">
                  <c:v>36992</c:v>
                </c:pt>
                <c:pt idx="3769">
                  <c:v>36993</c:v>
                </c:pt>
                <c:pt idx="3770">
                  <c:v>36994</c:v>
                </c:pt>
                <c:pt idx="3771">
                  <c:v>36995</c:v>
                </c:pt>
                <c:pt idx="3772">
                  <c:v>36996</c:v>
                </c:pt>
                <c:pt idx="3773">
                  <c:v>36997</c:v>
                </c:pt>
                <c:pt idx="3774">
                  <c:v>36998</c:v>
                </c:pt>
                <c:pt idx="3775">
                  <c:v>36999</c:v>
                </c:pt>
                <c:pt idx="3776">
                  <c:v>37000</c:v>
                </c:pt>
                <c:pt idx="3777">
                  <c:v>37001</c:v>
                </c:pt>
                <c:pt idx="3778">
                  <c:v>37002</c:v>
                </c:pt>
                <c:pt idx="3779">
                  <c:v>37003</c:v>
                </c:pt>
                <c:pt idx="3780">
                  <c:v>37004</c:v>
                </c:pt>
                <c:pt idx="3781">
                  <c:v>37005</c:v>
                </c:pt>
                <c:pt idx="3782">
                  <c:v>37006</c:v>
                </c:pt>
                <c:pt idx="3783">
                  <c:v>37007</c:v>
                </c:pt>
                <c:pt idx="3784">
                  <c:v>37008</c:v>
                </c:pt>
                <c:pt idx="3785">
                  <c:v>37009</c:v>
                </c:pt>
                <c:pt idx="3786">
                  <c:v>37010</c:v>
                </c:pt>
                <c:pt idx="3787">
                  <c:v>37011</c:v>
                </c:pt>
                <c:pt idx="3788">
                  <c:v>37012</c:v>
                </c:pt>
                <c:pt idx="3789">
                  <c:v>37013</c:v>
                </c:pt>
                <c:pt idx="3790">
                  <c:v>37014</c:v>
                </c:pt>
                <c:pt idx="3791">
                  <c:v>37015</c:v>
                </c:pt>
                <c:pt idx="3792">
                  <c:v>37016</c:v>
                </c:pt>
                <c:pt idx="3793">
                  <c:v>37017</c:v>
                </c:pt>
                <c:pt idx="3794">
                  <c:v>37018</c:v>
                </c:pt>
                <c:pt idx="3795">
                  <c:v>37019</c:v>
                </c:pt>
                <c:pt idx="3796">
                  <c:v>37020</c:v>
                </c:pt>
                <c:pt idx="3797">
                  <c:v>37021</c:v>
                </c:pt>
                <c:pt idx="3798">
                  <c:v>37022</c:v>
                </c:pt>
                <c:pt idx="3799">
                  <c:v>37023</c:v>
                </c:pt>
                <c:pt idx="3800">
                  <c:v>37024</c:v>
                </c:pt>
                <c:pt idx="3801">
                  <c:v>37025</c:v>
                </c:pt>
                <c:pt idx="3802">
                  <c:v>37026</c:v>
                </c:pt>
                <c:pt idx="3803">
                  <c:v>37027</c:v>
                </c:pt>
                <c:pt idx="3804">
                  <c:v>37028</c:v>
                </c:pt>
                <c:pt idx="3805">
                  <c:v>37029</c:v>
                </c:pt>
                <c:pt idx="3806">
                  <c:v>37030</c:v>
                </c:pt>
                <c:pt idx="3807">
                  <c:v>37031</c:v>
                </c:pt>
                <c:pt idx="3808">
                  <c:v>37032</c:v>
                </c:pt>
                <c:pt idx="3809">
                  <c:v>37033</c:v>
                </c:pt>
                <c:pt idx="3810">
                  <c:v>37034</c:v>
                </c:pt>
                <c:pt idx="3811">
                  <c:v>37035</c:v>
                </c:pt>
                <c:pt idx="3812">
                  <c:v>37036</c:v>
                </c:pt>
                <c:pt idx="3813">
                  <c:v>37037</c:v>
                </c:pt>
                <c:pt idx="3814">
                  <c:v>37038</c:v>
                </c:pt>
                <c:pt idx="3815">
                  <c:v>37039</c:v>
                </c:pt>
                <c:pt idx="3816">
                  <c:v>37040</c:v>
                </c:pt>
                <c:pt idx="3817">
                  <c:v>37041</c:v>
                </c:pt>
                <c:pt idx="3818">
                  <c:v>37042</c:v>
                </c:pt>
                <c:pt idx="3819">
                  <c:v>37043</c:v>
                </c:pt>
                <c:pt idx="3820">
                  <c:v>37044</c:v>
                </c:pt>
                <c:pt idx="3821">
                  <c:v>37045</c:v>
                </c:pt>
                <c:pt idx="3822">
                  <c:v>37046</c:v>
                </c:pt>
                <c:pt idx="3823">
                  <c:v>37047</c:v>
                </c:pt>
                <c:pt idx="3824">
                  <c:v>37048</c:v>
                </c:pt>
                <c:pt idx="3825">
                  <c:v>37049</c:v>
                </c:pt>
                <c:pt idx="3826">
                  <c:v>37050</c:v>
                </c:pt>
                <c:pt idx="3827">
                  <c:v>37051</c:v>
                </c:pt>
                <c:pt idx="3828">
                  <c:v>37052</c:v>
                </c:pt>
                <c:pt idx="3829">
                  <c:v>37053</c:v>
                </c:pt>
                <c:pt idx="3830">
                  <c:v>37054</c:v>
                </c:pt>
                <c:pt idx="3831">
                  <c:v>37055</c:v>
                </c:pt>
                <c:pt idx="3832">
                  <c:v>37056</c:v>
                </c:pt>
                <c:pt idx="3833">
                  <c:v>37057</c:v>
                </c:pt>
                <c:pt idx="3834">
                  <c:v>37058</c:v>
                </c:pt>
                <c:pt idx="3835">
                  <c:v>37059</c:v>
                </c:pt>
                <c:pt idx="3836">
                  <c:v>37060</c:v>
                </c:pt>
                <c:pt idx="3837">
                  <c:v>37061</c:v>
                </c:pt>
                <c:pt idx="3838">
                  <c:v>37062</c:v>
                </c:pt>
                <c:pt idx="3839">
                  <c:v>37063</c:v>
                </c:pt>
                <c:pt idx="3840">
                  <c:v>37064</c:v>
                </c:pt>
                <c:pt idx="3841">
                  <c:v>37065</c:v>
                </c:pt>
                <c:pt idx="3842">
                  <c:v>37066</c:v>
                </c:pt>
                <c:pt idx="3843">
                  <c:v>37067</c:v>
                </c:pt>
                <c:pt idx="3844">
                  <c:v>37068</c:v>
                </c:pt>
                <c:pt idx="3845">
                  <c:v>37069</c:v>
                </c:pt>
                <c:pt idx="3846">
                  <c:v>37070</c:v>
                </c:pt>
                <c:pt idx="3847">
                  <c:v>37071</c:v>
                </c:pt>
                <c:pt idx="3848">
                  <c:v>37072</c:v>
                </c:pt>
                <c:pt idx="3849">
                  <c:v>37073</c:v>
                </c:pt>
                <c:pt idx="3850">
                  <c:v>37074</c:v>
                </c:pt>
                <c:pt idx="3851">
                  <c:v>37075</c:v>
                </c:pt>
                <c:pt idx="3852">
                  <c:v>37076</c:v>
                </c:pt>
                <c:pt idx="3853">
                  <c:v>37077</c:v>
                </c:pt>
                <c:pt idx="3854">
                  <c:v>37078</c:v>
                </c:pt>
                <c:pt idx="3855">
                  <c:v>37079</c:v>
                </c:pt>
                <c:pt idx="3856">
                  <c:v>37080</c:v>
                </c:pt>
                <c:pt idx="3857">
                  <c:v>37081</c:v>
                </c:pt>
                <c:pt idx="3858">
                  <c:v>37082</c:v>
                </c:pt>
                <c:pt idx="3859">
                  <c:v>37083</c:v>
                </c:pt>
                <c:pt idx="3860">
                  <c:v>37084</c:v>
                </c:pt>
                <c:pt idx="3861">
                  <c:v>37085</c:v>
                </c:pt>
                <c:pt idx="3862">
                  <c:v>37086</c:v>
                </c:pt>
                <c:pt idx="3863">
                  <c:v>37087</c:v>
                </c:pt>
                <c:pt idx="3864">
                  <c:v>37088</c:v>
                </c:pt>
                <c:pt idx="3865">
                  <c:v>37089</c:v>
                </c:pt>
                <c:pt idx="3866">
                  <c:v>37090</c:v>
                </c:pt>
                <c:pt idx="3867">
                  <c:v>37091</c:v>
                </c:pt>
                <c:pt idx="3868">
                  <c:v>37092</c:v>
                </c:pt>
                <c:pt idx="3869">
                  <c:v>37093</c:v>
                </c:pt>
                <c:pt idx="3870">
                  <c:v>37094</c:v>
                </c:pt>
                <c:pt idx="3871">
                  <c:v>37095</c:v>
                </c:pt>
                <c:pt idx="3872">
                  <c:v>37096</c:v>
                </c:pt>
                <c:pt idx="3873">
                  <c:v>37097</c:v>
                </c:pt>
                <c:pt idx="3874">
                  <c:v>37098</c:v>
                </c:pt>
                <c:pt idx="3875">
                  <c:v>37099</c:v>
                </c:pt>
                <c:pt idx="3876">
                  <c:v>37100</c:v>
                </c:pt>
                <c:pt idx="3877">
                  <c:v>37101</c:v>
                </c:pt>
                <c:pt idx="3878">
                  <c:v>37102</c:v>
                </c:pt>
                <c:pt idx="3879">
                  <c:v>37103</c:v>
                </c:pt>
                <c:pt idx="3880">
                  <c:v>37104</c:v>
                </c:pt>
                <c:pt idx="3881">
                  <c:v>37105</c:v>
                </c:pt>
                <c:pt idx="3882">
                  <c:v>37106</c:v>
                </c:pt>
                <c:pt idx="3883">
                  <c:v>37107</c:v>
                </c:pt>
                <c:pt idx="3884">
                  <c:v>37108</c:v>
                </c:pt>
                <c:pt idx="3885">
                  <c:v>37109</c:v>
                </c:pt>
                <c:pt idx="3886">
                  <c:v>37110</c:v>
                </c:pt>
                <c:pt idx="3887">
                  <c:v>37111</c:v>
                </c:pt>
                <c:pt idx="3888">
                  <c:v>37112</c:v>
                </c:pt>
                <c:pt idx="3889">
                  <c:v>37113</c:v>
                </c:pt>
                <c:pt idx="3890">
                  <c:v>37114</c:v>
                </c:pt>
                <c:pt idx="3891">
                  <c:v>37115</c:v>
                </c:pt>
                <c:pt idx="3892">
                  <c:v>37116</c:v>
                </c:pt>
                <c:pt idx="3893">
                  <c:v>37117</c:v>
                </c:pt>
                <c:pt idx="3894">
                  <c:v>37118</c:v>
                </c:pt>
                <c:pt idx="3895">
                  <c:v>37119</c:v>
                </c:pt>
                <c:pt idx="3896">
                  <c:v>37120</c:v>
                </c:pt>
                <c:pt idx="3897">
                  <c:v>37121</c:v>
                </c:pt>
                <c:pt idx="3898">
                  <c:v>37122</c:v>
                </c:pt>
                <c:pt idx="3899">
                  <c:v>37123</c:v>
                </c:pt>
                <c:pt idx="3900">
                  <c:v>37124</c:v>
                </c:pt>
                <c:pt idx="3901">
                  <c:v>37125</c:v>
                </c:pt>
                <c:pt idx="3902">
                  <c:v>37126</c:v>
                </c:pt>
                <c:pt idx="3903">
                  <c:v>37127</c:v>
                </c:pt>
                <c:pt idx="3904">
                  <c:v>37128</c:v>
                </c:pt>
                <c:pt idx="3905">
                  <c:v>37129</c:v>
                </c:pt>
                <c:pt idx="3906">
                  <c:v>37130</c:v>
                </c:pt>
                <c:pt idx="3907">
                  <c:v>37131</c:v>
                </c:pt>
                <c:pt idx="3908">
                  <c:v>37132</c:v>
                </c:pt>
                <c:pt idx="3909">
                  <c:v>37133</c:v>
                </c:pt>
                <c:pt idx="3910">
                  <c:v>37134</c:v>
                </c:pt>
                <c:pt idx="3911">
                  <c:v>37135</c:v>
                </c:pt>
                <c:pt idx="3912">
                  <c:v>37136</c:v>
                </c:pt>
                <c:pt idx="3913">
                  <c:v>37137</c:v>
                </c:pt>
                <c:pt idx="3914">
                  <c:v>37138</c:v>
                </c:pt>
                <c:pt idx="3915">
                  <c:v>37139</c:v>
                </c:pt>
                <c:pt idx="3916">
                  <c:v>37140</c:v>
                </c:pt>
                <c:pt idx="3917">
                  <c:v>37141</c:v>
                </c:pt>
                <c:pt idx="3918">
                  <c:v>37142</c:v>
                </c:pt>
                <c:pt idx="3919">
                  <c:v>37143</c:v>
                </c:pt>
                <c:pt idx="3920">
                  <c:v>37144</c:v>
                </c:pt>
                <c:pt idx="3921">
                  <c:v>37145</c:v>
                </c:pt>
                <c:pt idx="3922">
                  <c:v>37146</c:v>
                </c:pt>
                <c:pt idx="3923">
                  <c:v>37147</c:v>
                </c:pt>
                <c:pt idx="3924">
                  <c:v>37148</c:v>
                </c:pt>
                <c:pt idx="3925">
                  <c:v>37149</c:v>
                </c:pt>
                <c:pt idx="3926">
                  <c:v>37150</c:v>
                </c:pt>
                <c:pt idx="3927">
                  <c:v>37151</c:v>
                </c:pt>
                <c:pt idx="3928">
                  <c:v>37152</c:v>
                </c:pt>
                <c:pt idx="3929">
                  <c:v>37153</c:v>
                </c:pt>
                <c:pt idx="3930">
                  <c:v>37154</c:v>
                </c:pt>
                <c:pt idx="3931">
                  <c:v>37155</c:v>
                </c:pt>
                <c:pt idx="3932">
                  <c:v>37156</c:v>
                </c:pt>
                <c:pt idx="3933">
                  <c:v>37157</c:v>
                </c:pt>
                <c:pt idx="3934">
                  <c:v>37158</c:v>
                </c:pt>
                <c:pt idx="3935">
                  <c:v>37159</c:v>
                </c:pt>
                <c:pt idx="3936">
                  <c:v>37160</c:v>
                </c:pt>
                <c:pt idx="3937">
                  <c:v>37161</c:v>
                </c:pt>
                <c:pt idx="3938">
                  <c:v>37162</c:v>
                </c:pt>
                <c:pt idx="3939">
                  <c:v>37163</c:v>
                </c:pt>
                <c:pt idx="3940">
                  <c:v>37164</c:v>
                </c:pt>
                <c:pt idx="3941">
                  <c:v>37165</c:v>
                </c:pt>
                <c:pt idx="3942">
                  <c:v>37166</c:v>
                </c:pt>
                <c:pt idx="3943">
                  <c:v>37167</c:v>
                </c:pt>
                <c:pt idx="3944">
                  <c:v>37168</c:v>
                </c:pt>
                <c:pt idx="3945">
                  <c:v>37169</c:v>
                </c:pt>
                <c:pt idx="3946">
                  <c:v>37170</c:v>
                </c:pt>
                <c:pt idx="3947">
                  <c:v>37171</c:v>
                </c:pt>
                <c:pt idx="3948">
                  <c:v>37172</c:v>
                </c:pt>
                <c:pt idx="3949">
                  <c:v>37173</c:v>
                </c:pt>
                <c:pt idx="3950">
                  <c:v>37174</c:v>
                </c:pt>
                <c:pt idx="3951">
                  <c:v>37175</c:v>
                </c:pt>
                <c:pt idx="3952">
                  <c:v>37176</c:v>
                </c:pt>
                <c:pt idx="3953">
                  <c:v>37177</c:v>
                </c:pt>
                <c:pt idx="3954">
                  <c:v>37178</c:v>
                </c:pt>
                <c:pt idx="3955">
                  <c:v>37179</c:v>
                </c:pt>
                <c:pt idx="3956">
                  <c:v>37180</c:v>
                </c:pt>
                <c:pt idx="3957">
                  <c:v>37181</c:v>
                </c:pt>
                <c:pt idx="3958">
                  <c:v>37182</c:v>
                </c:pt>
                <c:pt idx="3959">
                  <c:v>37183</c:v>
                </c:pt>
                <c:pt idx="3960">
                  <c:v>37184</c:v>
                </c:pt>
                <c:pt idx="3961">
                  <c:v>37185</c:v>
                </c:pt>
                <c:pt idx="3962">
                  <c:v>37186</c:v>
                </c:pt>
                <c:pt idx="3963">
                  <c:v>37187</c:v>
                </c:pt>
                <c:pt idx="3964">
                  <c:v>37188</c:v>
                </c:pt>
                <c:pt idx="3965">
                  <c:v>37189</c:v>
                </c:pt>
                <c:pt idx="3966">
                  <c:v>37190</c:v>
                </c:pt>
                <c:pt idx="3967">
                  <c:v>37191</c:v>
                </c:pt>
                <c:pt idx="3968">
                  <c:v>37192</c:v>
                </c:pt>
                <c:pt idx="3969">
                  <c:v>37193</c:v>
                </c:pt>
                <c:pt idx="3970">
                  <c:v>37194</c:v>
                </c:pt>
                <c:pt idx="3971">
                  <c:v>37195</c:v>
                </c:pt>
                <c:pt idx="3972">
                  <c:v>37196</c:v>
                </c:pt>
                <c:pt idx="3973">
                  <c:v>37197</c:v>
                </c:pt>
                <c:pt idx="3974">
                  <c:v>37198</c:v>
                </c:pt>
                <c:pt idx="3975">
                  <c:v>37199</c:v>
                </c:pt>
                <c:pt idx="3976">
                  <c:v>37200</c:v>
                </c:pt>
                <c:pt idx="3977">
                  <c:v>37201</c:v>
                </c:pt>
                <c:pt idx="3978">
                  <c:v>37202</c:v>
                </c:pt>
                <c:pt idx="3979">
                  <c:v>37203</c:v>
                </c:pt>
                <c:pt idx="3980">
                  <c:v>37204</c:v>
                </c:pt>
                <c:pt idx="3981">
                  <c:v>37205</c:v>
                </c:pt>
                <c:pt idx="3982">
                  <c:v>37206</c:v>
                </c:pt>
                <c:pt idx="3983">
                  <c:v>37207</c:v>
                </c:pt>
                <c:pt idx="3984">
                  <c:v>37208</c:v>
                </c:pt>
                <c:pt idx="3985">
                  <c:v>37209</c:v>
                </c:pt>
                <c:pt idx="3986">
                  <c:v>37210</c:v>
                </c:pt>
                <c:pt idx="3987">
                  <c:v>37211</c:v>
                </c:pt>
                <c:pt idx="3988">
                  <c:v>37212</c:v>
                </c:pt>
                <c:pt idx="3989">
                  <c:v>37213</c:v>
                </c:pt>
                <c:pt idx="3990">
                  <c:v>37214</c:v>
                </c:pt>
                <c:pt idx="3991">
                  <c:v>37215</c:v>
                </c:pt>
                <c:pt idx="3992">
                  <c:v>37216</c:v>
                </c:pt>
                <c:pt idx="3993">
                  <c:v>37217</c:v>
                </c:pt>
                <c:pt idx="3994">
                  <c:v>37218</c:v>
                </c:pt>
                <c:pt idx="3995">
                  <c:v>37219</c:v>
                </c:pt>
                <c:pt idx="3996">
                  <c:v>37220</c:v>
                </c:pt>
                <c:pt idx="3997">
                  <c:v>37221</c:v>
                </c:pt>
                <c:pt idx="3998">
                  <c:v>37222</c:v>
                </c:pt>
                <c:pt idx="3999">
                  <c:v>37223</c:v>
                </c:pt>
                <c:pt idx="4000">
                  <c:v>37224</c:v>
                </c:pt>
                <c:pt idx="4001">
                  <c:v>37225</c:v>
                </c:pt>
                <c:pt idx="4002">
                  <c:v>37226</c:v>
                </c:pt>
                <c:pt idx="4003">
                  <c:v>37227</c:v>
                </c:pt>
                <c:pt idx="4004">
                  <c:v>37228</c:v>
                </c:pt>
                <c:pt idx="4005">
                  <c:v>37229</c:v>
                </c:pt>
                <c:pt idx="4006">
                  <c:v>37230</c:v>
                </c:pt>
                <c:pt idx="4007">
                  <c:v>37231</c:v>
                </c:pt>
                <c:pt idx="4008">
                  <c:v>37232</c:v>
                </c:pt>
                <c:pt idx="4009">
                  <c:v>37233</c:v>
                </c:pt>
                <c:pt idx="4010">
                  <c:v>37234</c:v>
                </c:pt>
                <c:pt idx="4011">
                  <c:v>37235</c:v>
                </c:pt>
                <c:pt idx="4012">
                  <c:v>37236</c:v>
                </c:pt>
                <c:pt idx="4013">
                  <c:v>37237</c:v>
                </c:pt>
                <c:pt idx="4014">
                  <c:v>37238</c:v>
                </c:pt>
                <c:pt idx="4015">
                  <c:v>37239</c:v>
                </c:pt>
                <c:pt idx="4016">
                  <c:v>37240</c:v>
                </c:pt>
                <c:pt idx="4017">
                  <c:v>37241</c:v>
                </c:pt>
                <c:pt idx="4018">
                  <c:v>37242</c:v>
                </c:pt>
                <c:pt idx="4019">
                  <c:v>37243</c:v>
                </c:pt>
                <c:pt idx="4020">
                  <c:v>37244</c:v>
                </c:pt>
                <c:pt idx="4021">
                  <c:v>37245</c:v>
                </c:pt>
                <c:pt idx="4022">
                  <c:v>37246</c:v>
                </c:pt>
                <c:pt idx="4023">
                  <c:v>37247</c:v>
                </c:pt>
                <c:pt idx="4024">
                  <c:v>37248</c:v>
                </c:pt>
                <c:pt idx="4025">
                  <c:v>37249</c:v>
                </c:pt>
                <c:pt idx="4026">
                  <c:v>37250</c:v>
                </c:pt>
                <c:pt idx="4027">
                  <c:v>37251</c:v>
                </c:pt>
                <c:pt idx="4028">
                  <c:v>37252</c:v>
                </c:pt>
                <c:pt idx="4029">
                  <c:v>37253</c:v>
                </c:pt>
                <c:pt idx="4030">
                  <c:v>37254</c:v>
                </c:pt>
                <c:pt idx="4031">
                  <c:v>37255</c:v>
                </c:pt>
                <c:pt idx="4032">
                  <c:v>37256</c:v>
                </c:pt>
                <c:pt idx="4033">
                  <c:v>37257</c:v>
                </c:pt>
                <c:pt idx="4034">
                  <c:v>37258</c:v>
                </c:pt>
                <c:pt idx="4035">
                  <c:v>37259</c:v>
                </c:pt>
                <c:pt idx="4036">
                  <c:v>37260</c:v>
                </c:pt>
                <c:pt idx="4037">
                  <c:v>37261</c:v>
                </c:pt>
                <c:pt idx="4038">
                  <c:v>37262</c:v>
                </c:pt>
                <c:pt idx="4039">
                  <c:v>37263</c:v>
                </c:pt>
                <c:pt idx="4040">
                  <c:v>37264</c:v>
                </c:pt>
                <c:pt idx="4041">
                  <c:v>37265</c:v>
                </c:pt>
                <c:pt idx="4042">
                  <c:v>37266</c:v>
                </c:pt>
                <c:pt idx="4043">
                  <c:v>37267</c:v>
                </c:pt>
                <c:pt idx="4044">
                  <c:v>37268</c:v>
                </c:pt>
                <c:pt idx="4045">
                  <c:v>37269</c:v>
                </c:pt>
                <c:pt idx="4046">
                  <c:v>37270</c:v>
                </c:pt>
                <c:pt idx="4047">
                  <c:v>37271</c:v>
                </c:pt>
                <c:pt idx="4048">
                  <c:v>37272</c:v>
                </c:pt>
                <c:pt idx="4049">
                  <c:v>37273</c:v>
                </c:pt>
                <c:pt idx="4050">
                  <c:v>37274</c:v>
                </c:pt>
                <c:pt idx="4051">
                  <c:v>37275</c:v>
                </c:pt>
                <c:pt idx="4052">
                  <c:v>37276</c:v>
                </c:pt>
                <c:pt idx="4053">
                  <c:v>37277</c:v>
                </c:pt>
                <c:pt idx="4054">
                  <c:v>37278</c:v>
                </c:pt>
                <c:pt idx="4055">
                  <c:v>37279</c:v>
                </c:pt>
                <c:pt idx="4056">
                  <c:v>37280</c:v>
                </c:pt>
                <c:pt idx="4057">
                  <c:v>37281</c:v>
                </c:pt>
                <c:pt idx="4058">
                  <c:v>37282</c:v>
                </c:pt>
                <c:pt idx="4059">
                  <c:v>37283</c:v>
                </c:pt>
                <c:pt idx="4060">
                  <c:v>37284</c:v>
                </c:pt>
                <c:pt idx="4061">
                  <c:v>37285</c:v>
                </c:pt>
                <c:pt idx="4062">
                  <c:v>37286</c:v>
                </c:pt>
                <c:pt idx="4063">
                  <c:v>37287</c:v>
                </c:pt>
                <c:pt idx="4064">
                  <c:v>37288</c:v>
                </c:pt>
                <c:pt idx="4065">
                  <c:v>37289</c:v>
                </c:pt>
                <c:pt idx="4066">
                  <c:v>37290</c:v>
                </c:pt>
                <c:pt idx="4067">
                  <c:v>37291</c:v>
                </c:pt>
                <c:pt idx="4068">
                  <c:v>37292</c:v>
                </c:pt>
                <c:pt idx="4069">
                  <c:v>37293</c:v>
                </c:pt>
                <c:pt idx="4070">
                  <c:v>37294</c:v>
                </c:pt>
                <c:pt idx="4071">
                  <c:v>37295</c:v>
                </c:pt>
                <c:pt idx="4072">
                  <c:v>37296</c:v>
                </c:pt>
                <c:pt idx="4073">
                  <c:v>37297</c:v>
                </c:pt>
                <c:pt idx="4074">
                  <c:v>37298</c:v>
                </c:pt>
                <c:pt idx="4075">
                  <c:v>37299</c:v>
                </c:pt>
                <c:pt idx="4076">
                  <c:v>37300</c:v>
                </c:pt>
                <c:pt idx="4077">
                  <c:v>37301</c:v>
                </c:pt>
                <c:pt idx="4078">
                  <c:v>37302</c:v>
                </c:pt>
                <c:pt idx="4079">
                  <c:v>37303</c:v>
                </c:pt>
                <c:pt idx="4080">
                  <c:v>37304</c:v>
                </c:pt>
                <c:pt idx="4081">
                  <c:v>37305</c:v>
                </c:pt>
                <c:pt idx="4082">
                  <c:v>37306</c:v>
                </c:pt>
                <c:pt idx="4083">
                  <c:v>37307</c:v>
                </c:pt>
                <c:pt idx="4084">
                  <c:v>37308</c:v>
                </c:pt>
                <c:pt idx="4085">
                  <c:v>37309</c:v>
                </c:pt>
                <c:pt idx="4086">
                  <c:v>37310</c:v>
                </c:pt>
                <c:pt idx="4087">
                  <c:v>37311</c:v>
                </c:pt>
                <c:pt idx="4088">
                  <c:v>37312</c:v>
                </c:pt>
                <c:pt idx="4089">
                  <c:v>37313</c:v>
                </c:pt>
                <c:pt idx="4090">
                  <c:v>37314</c:v>
                </c:pt>
                <c:pt idx="4091">
                  <c:v>37315</c:v>
                </c:pt>
                <c:pt idx="4092">
                  <c:v>37316</c:v>
                </c:pt>
                <c:pt idx="4093">
                  <c:v>37317</c:v>
                </c:pt>
                <c:pt idx="4094">
                  <c:v>37318</c:v>
                </c:pt>
                <c:pt idx="4095">
                  <c:v>37319</c:v>
                </c:pt>
                <c:pt idx="4096">
                  <c:v>37320</c:v>
                </c:pt>
                <c:pt idx="4097">
                  <c:v>37321</c:v>
                </c:pt>
                <c:pt idx="4098">
                  <c:v>37322</c:v>
                </c:pt>
                <c:pt idx="4099">
                  <c:v>37323</c:v>
                </c:pt>
                <c:pt idx="4100">
                  <c:v>37324</c:v>
                </c:pt>
                <c:pt idx="4101">
                  <c:v>37325</c:v>
                </c:pt>
                <c:pt idx="4102">
                  <c:v>37326</c:v>
                </c:pt>
                <c:pt idx="4103">
                  <c:v>37327</c:v>
                </c:pt>
                <c:pt idx="4104">
                  <c:v>37328</c:v>
                </c:pt>
                <c:pt idx="4105">
                  <c:v>37329</c:v>
                </c:pt>
                <c:pt idx="4106">
                  <c:v>37330</c:v>
                </c:pt>
                <c:pt idx="4107">
                  <c:v>37331</c:v>
                </c:pt>
                <c:pt idx="4108">
                  <c:v>37332</c:v>
                </c:pt>
                <c:pt idx="4109">
                  <c:v>37333</c:v>
                </c:pt>
                <c:pt idx="4110">
                  <c:v>37334</c:v>
                </c:pt>
                <c:pt idx="4111">
                  <c:v>37335</c:v>
                </c:pt>
                <c:pt idx="4112">
                  <c:v>37336</c:v>
                </c:pt>
                <c:pt idx="4113">
                  <c:v>37337</c:v>
                </c:pt>
                <c:pt idx="4114">
                  <c:v>37338</c:v>
                </c:pt>
                <c:pt idx="4115">
                  <c:v>37339</c:v>
                </c:pt>
                <c:pt idx="4116">
                  <c:v>37340</c:v>
                </c:pt>
                <c:pt idx="4117">
                  <c:v>37341</c:v>
                </c:pt>
                <c:pt idx="4118">
                  <c:v>37342</c:v>
                </c:pt>
                <c:pt idx="4119">
                  <c:v>37343</c:v>
                </c:pt>
                <c:pt idx="4120">
                  <c:v>37344</c:v>
                </c:pt>
                <c:pt idx="4121">
                  <c:v>37345</c:v>
                </c:pt>
                <c:pt idx="4122">
                  <c:v>37346</c:v>
                </c:pt>
                <c:pt idx="4123">
                  <c:v>37347</c:v>
                </c:pt>
                <c:pt idx="4124">
                  <c:v>37348</c:v>
                </c:pt>
                <c:pt idx="4125">
                  <c:v>37349</c:v>
                </c:pt>
                <c:pt idx="4126">
                  <c:v>37350</c:v>
                </c:pt>
                <c:pt idx="4127">
                  <c:v>37351</c:v>
                </c:pt>
                <c:pt idx="4128">
                  <c:v>37352</c:v>
                </c:pt>
                <c:pt idx="4129">
                  <c:v>37353</c:v>
                </c:pt>
                <c:pt idx="4130">
                  <c:v>37354</c:v>
                </c:pt>
                <c:pt idx="4131">
                  <c:v>37355</c:v>
                </c:pt>
                <c:pt idx="4132">
                  <c:v>37356</c:v>
                </c:pt>
                <c:pt idx="4133">
                  <c:v>37357</c:v>
                </c:pt>
                <c:pt idx="4134">
                  <c:v>37358</c:v>
                </c:pt>
                <c:pt idx="4135">
                  <c:v>37359</c:v>
                </c:pt>
                <c:pt idx="4136">
                  <c:v>37360</c:v>
                </c:pt>
                <c:pt idx="4137">
                  <c:v>37361</c:v>
                </c:pt>
                <c:pt idx="4138">
                  <c:v>37362</c:v>
                </c:pt>
                <c:pt idx="4139">
                  <c:v>37363</c:v>
                </c:pt>
                <c:pt idx="4140">
                  <c:v>37364</c:v>
                </c:pt>
                <c:pt idx="4141">
                  <c:v>37365</c:v>
                </c:pt>
                <c:pt idx="4142">
                  <c:v>37366</c:v>
                </c:pt>
                <c:pt idx="4143">
                  <c:v>37367</c:v>
                </c:pt>
                <c:pt idx="4144">
                  <c:v>37368</c:v>
                </c:pt>
                <c:pt idx="4145">
                  <c:v>37369</c:v>
                </c:pt>
                <c:pt idx="4146">
                  <c:v>37370</c:v>
                </c:pt>
                <c:pt idx="4147">
                  <c:v>37371</c:v>
                </c:pt>
                <c:pt idx="4148">
                  <c:v>37372</c:v>
                </c:pt>
                <c:pt idx="4149">
                  <c:v>37373</c:v>
                </c:pt>
                <c:pt idx="4150">
                  <c:v>37374</c:v>
                </c:pt>
                <c:pt idx="4151">
                  <c:v>37375</c:v>
                </c:pt>
                <c:pt idx="4152">
                  <c:v>37376</c:v>
                </c:pt>
                <c:pt idx="4153">
                  <c:v>37377</c:v>
                </c:pt>
                <c:pt idx="4154">
                  <c:v>37378</c:v>
                </c:pt>
                <c:pt idx="4155">
                  <c:v>37379</c:v>
                </c:pt>
                <c:pt idx="4156">
                  <c:v>37380</c:v>
                </c:pt>
                <c:pt idx="4157">
                  <c:v>37381</c:v>
                </c:pt>
                <c:pt idx="4158">
                  <c:v>37382</c:v>
                </c:pt>
                <c:pt idx="4159">
                  <c:v>37383</c:v>
                </c:pt>
                <c:pt idx="4160">
                  <c:v>37384</c:v>
                </c:pt>
                <c:pt idx="4161">
                  <c:v>37385</c:v>
                </c:pt>
                <c:pt idx="4162">
                  <c:v>37386</c:v>
                </c:pt>
                <c:pt idx="4163">
                  <c:v>37387</c:v>
                </c:pt>
                <c:pt idx="4164">
                  <c:v>37388</c:v>
                </c:pt>
                <c:pt idx="4165">
                  <c:v>37389</c:v>
                </c:pt>
                <c:pt idx="4166">
                  <c:v>37390</c:v>
                </c:pt>
                <c:pt idx="4167">
                  <c:v>37391</c:v>
                </c:pt>
                <c:pt idx="4168">
                  <c:v>37392</c:v>
                </c:pt>
                <c:pt idx="4169">
                  <c:v>37393</c:v>
                </c:pt>
                <c:pt idx="4170">
                  <c:v>37394</c:v>
                </c:pt>
                <c:pt idx="4171">
                  <c:v>37395</c:v>
                </c:pt>
                <c:pt idx="4172">
                  <c:v>37396</c:v>
                </c:pt>
                <c:pt idx="4173">
                  <c:v>37397</c:v>
                </c:pt>
                <c:pt idx="4174">
                  <c:v>37398</c:v>
                </c:pt>
                <c:pt idx="4175">
                  <c:v>37399</c:v>
                </c:pt>
                <c:pt idx="4176">
                  <c:v>37400</c:v>
                </c:pt>
                <c:pt idx="4177">
                  <c:v>37401</c:v>
                </c:pt>
                <c:pt idx="4178">
                  <c:v>37402</c:v>
                </c:pt>
                <c:pt idx="4179">
                  <c:v>37403</c:v>
                </c:pt>
                <c:pt idx="4180">
                  <c:v>37404</c:v>
                </c:pt>
                <c:pt idx="4181">
                  <c:v>37405</c:v>
                </c:pt>
                <c:pt idx="4182">
                  <c:v>37406</c:v>
                </c:pt>
                <c:pt idx="4183">
                  <c:v>37407</c:v>
                </c:pt>
                <c:pt idx="4184">
                  <c:v>37408</c:v>
                </c:pt>
                <c:pt idx="4185">
                  <c:v>37409</c:v>
                </c:pt>
                <c:pt idx="4186">
                  <c:v>37410</c:v>
                </c:pt>
                <c:pt idx="4187">
                  <c:v>37411</c:v>
                </c:pt>
                <c:pt idx="4188">
                  <c:v>37412</c:v>
                </c:pt>
                <c:pt idx="4189">
                  <c:v>37413</c:v>
                </c:pt>
                <c:pt idx="4190">
                  <c:v>37414</c:v>
                </c:pt>
                <c:pt idx="4191">
                  <c:v>37415</c:v>
                </c:pt>
                <c:pt idx="4192">
                  <c:v>37416</c:v>
                </c:pt>
                <c:pt idx="4193">
                  <c:v>37417</c:v>
                </c:pt>
                <c:pt idx="4194">
                  <c:v>37418</c:v>
                </c:pt>
                <c:pt idx="4195">
                  <c:v>37419</c:v>
                </c:pt>
                <c:pt idx="4196">
                  <c:v>37420</c:v>
                </c:pt>
                <c:pt idx="4197">
                  <c:v>37421</c:v>
                </c:pt>
                <c:pt idx="4198">
                  <c:v>37422</c:v>
                </c:pt>
                <c:pt idx="4199">
                  <c:v>37423</c:v>
                </c:pt>
                <c:pt idx="4200">
                  <c:v>37424</c:v>
                </c:pt>
                <c:pt idx="4201">
                  <c:v>37425</c:v>
                </c:pt>
                <c:pt idx="4202">
                  <c:v>37426</c:v>
                </c:pt>
                <c:pt idx="4203">
                  <c:v>37427</c:v>
                </c:pt>
                <c:pt idx="4204">
                  <c:v>37428</c:v>
                </c:pt>
                <c:pt idx="4205">
                  <c:v>37429</c:v>
                </c:pt>
                <c:pt idx="4206">
                  <c:v>37430</c:v>
                </c:pt>
                <c:pt idx="4207">
                  <c:v>37431</c:v>
                </c:pt>
                <c:pt idx="4208">
                  <c:v>37432</c:v>
                </c:pt>
                <c:pt idx="4209">
                  <c:v>37433</c:v>
                </c:pt>
                <c:pt idx="4210">
                  <c:v>37434</c:v>
                </c:pt>
                <c:pt idx="4211">
                  <c:v>37435</c:v>
                </c:pt>
                <c:pt idx="4212">
                  <c:v>37436</c:v>
                </c:pt>
                <c:pt idx="4213">
                  <c:v>37437</c:v>
                </c:pt>
                <c:pt idx="4214">
                  <c:v>37438</c:v>
                </c:pt>
                <c:pt idx="4215">
                  <c:v>37439</c:v>
                </c:pt>
                <c:pt idx="4216">
                  <c:v>37440</c:v>
                </c:pt>
                <c:pt idx="4217">
                  <c:v>37441</c:v>
                </c:pt>
                <c:pt idx="4218">
                  <c:v>37442</c:v>
                </c:pt>
                <c:pt idx="4219">
                  <c:v>37443</c:v>
                </c:pt>
                <c:pt idx="4220">
                  <c:v>37444</c:v>
                </c:pt>
                <c:pt idx="4221">
                  <c:v>37445</c:v>
                </c:pt>
                <c:pt idx="4222">
                  <c:v>37446</c:v>
                </c:pt>
                <c:pt idx="4223">
                  <c:v>37447</c:v>
                </c:pt>
                <c:pt idx="4224">
                  <c:v>37448</c:v>
                </c:pt>
                <c:pt idx="4225">
                  <c:v>37449</c:v>
                </c:pt>
                <c:pt idx="4226">
                  <c:v>37450</c:v>
                </c:pt>
                <c:pt idx="4227">
                  <c:v>37451</c:v>
                </c:pt>
                <c:pt idx="4228">
                  <c:v>37452</c:v>
                </c:pt>
                <c:pt idx="4229">
                  <c:v>37453</c:v>
                </c:pt>
                <c:pt idx="4230">
                  <c:v>37454</c:v>
                </c:pt>
                <c:pt idx="4231">
                  <c:v>37455</c:v>
                </c:pt>
                <c:pt idx="4232">
                  <c:v>37456</c:v>
                </c:pt>
                <c:pt idx="4233">
                  <c:v>37457</c:v>
                </c:pt>
                <c:pt idx="4234">
                  <c:v>37458</c:v>
                </c:pt>
                <c:pt idx="4235">
                  <c:v>37459</c:v>
                </c:pt>
                <c:pt idx="4236">
                  <c:v>37460</c:v>
                </c:pt>
                <c:pt idx="4237">
                  <c:v>37461</c:v>
                </c:pt>
                <c:pt idx="4238">
                  <c:v>37462</c:v>
                </c:pt>
                <c:pt idx="4239">
                  <c:v>37463</c:v>
                </c:pt>
                <c:pt idx="4240">
                  <c:v>37464</c:v>
                </c:pt>
                <c:pt idx="4241">
                  <c:v>37465</c:v>
                </c:pt>
                <c:pt idx="4242">
                  <c:v>37466</c:v>
                </c:pt>
                <c:pt idx="4243">
                  <c:v>37467</c:v>
                </c:pt>
                <c:pt idx="4244">
                  <c:v>37468</c:v>
                </c:pt>
                <c:pt idx="4245">
                  <c:v>37469</c:v>
                </c:pt>
                <c:pt idx="4246">
                  <c:v>37470</c:v>
                </c:pt>
                <c:pt idx="4247">
                  <c:v>37471</c:v>
                </c:pt>
                <c:pt idx="4248">
                  <c:v>37472</c:v>
                </c:pt>
                <c:pt idx="4249">
                  <c:v>37473</c:v>
                </c:pt>
                <c:pt idx="4250">
                  <c:v>37474</c:v>
                </c:pt>
                <c:pt idx="4251">
                  <c:v>37475</c:v>
                </c:pt>
                <c:pt idx="4252">
                  <c:v>37476</c:v>
                </c:pt>
                <c:pt idx="4253">
                  <c:v>37477</c:v>
                </c:pt>
                <c:pt idx="4254">
                  <c:v>37478</c:v>
                </c:pt>
                <c:pt idx="4255">
                  <c:v>37479</c:v>
                </c:pt>
                <c:pt idx="4256">
                  <c:v>37480</c:v>
                </c:pt>
                <c:pt idx="4257">
                  <c:v>37481</c:v>
                </c:pt>
                <c:pt idx="4258">
                  <c:v>37482</c:v>
                </c:pt>
                <c:pt idx="4259">
                  <c:v>37483</c:v>
                </c:pt>
                <c:pt idx="4260">
                  <c:v>37484</c:v>
                </c:pt>
                <c:pt idx="4261">
                  <c:v>37485</c:v>
                </c:pt>
                <c:pt idx="4262">
                  <c:v>37486</c:v>
                </c:pt>
                <c:pt idx="4263">
                  <c:v>37487</c:v>
                </c:pt>
                <c:pt idx="4264">
                  <c:v>37488</c:v>
                </c:pt>
                <c:pt idx="4265">
                  <c:v>37489</c:v>
                </c:pt>
                <c:pt idx="4266">
                  <c:v>37490</c:v>
                </c:pt>
                <c:pt idx="4267">
                  <c:v>37491</c:v>
                </c:pt>
                <c:pt idx="4268">
                  <c:v>37492</c:v>
                </c:pt>
                <c:pt idx="4269">
                  <c:v>37493</c:v>
                </c:pt>
                <c:pt idx="4270">
                  <c:v>37494</c:v>
                </c:pt>
                <c:pt idx="4271">
                  <c:v>37495</c:v>
                </c:pt>
                <c:pt idx="4272">
                  <c:v>37496</c:v>
                </c:pt>
                <c:pt idx="4273">
                  <c:v>37497</c:v>
                </c:pt>
                <c:pt idx="4274">
                  <c:v>37498</c:v>
                </c:pt>
                <c:pt idx="4275">
                  <c:v>37499</c:v>
                </c:pt>
                <c:pt idx="4276">
                  <c:v>37500</c:v>
                </c:pt>
                <c:pt idx="4277">
                  <c:v>37501</c:v>
                </c:pt>
                <c:pt idx="4278">
                  <c:v>37502</c:v>
                </c:pt>
                <c:pt idx="4279">
                  <c:v>37503</c:v>
                </c:pt>
                <c:pt idx="4280">
                  <c:v>37504</c:v>
                </c:pt>
                <c:pt idx="4281">
                  <c:v>37505</c:v>
                </c:pt>
                <c:pt idx="4282">
                  <c:v>37506</c:v>
                </c:pt>
                <c:pt idx="4283">
                  <c:v>37507</c:v>
                </c:pt>
                <c:pt idx="4284">
                  <c:v>37508</c:v>
                </c:pt>
                <c:pt idx="4285">
                  <c:v>37509</c:v>
                </c:pt>
                <c:pt idx="4286">
                  <c:v>37510</c:v>
                </c:pt>
                <c:pt idx="4287">
                  <c:v>37511</c:v>
                </c:pt>
                <c:pt idx="4288">
                  <c:v>37512</c:v>
                </c:pt>
                <c:pt idx="4289">
                  <c:v>37513</c:v>
                </c:pt>
                <c:pt idx="4290">
                  <c:v>37514</c:v>
                </c:pt>
                <c:pt idx="4291">
                  <c:v>37515</c:v>
                </c:pt>
                <c:pt idx="4292">
                  <c:v>37516</c:v>
                </c:pt>
                <c:pt idx="4293">
                  <c:v>37517</c:v>
                </c:pt>
                <c:pt idx="4294">
                  <c:v>37518</c:v>
                </c:pt>
                <c:pt idx="4295">
                  <c:v>37519</c:v>
                </c:pt>
                <c:pt idx="4296">
                  <c:v>37520</c:v>
                </c:pt>
                <c:pt idx="4297">
                  <c:v>37521</c:v>
                </c:pt>
                <c:pt idx="4298">
                  <c:v>37522</c:v>
                </c:pt>
                <c:pt idx="4299">
                  <c:v>37523</c:v>
                </c:pt>
                <c:pt idx="4300">
                  <c:v>37524</c:v>
                </c:pt>
                <c:pt idx="4301">
                  <c:v>37525</c:v>
                </c:pt>
                <c:pt idx="4302">
                  <c:v>37526</c:v>
                </c:pt>
                <c:pt idx="4303">
                  <c:v>37527</c:v>
                </c:pt>
                <c:pt idx="4304">
                  <c:v>37528</c:v>
                </c:pt>
                <c:pt idx="4305">
                  <c:v>37529</c:v>
                </c:pt>
                <c:pt idx="4306">
                  <c:v>37530</c:v>
                </c:pt>
                <c:pt idx="4307">
                  <c:v>37531</c:v>
                </c:pt>
                <c:pt idx="4308">
                  <c:v>37532</c:v>
                </c:pt>
                <c:pt idx="4309">
                  <c:v>37533</c:v>
                </c:pt>
                <c:pt idx="4310">
                  <c:v>37534</c:v>
                </c:pt>
                <c:pt idx="4311">
                  <c:v>37535</c:v>
                </c:pt>
                <c:pt idx="4312">
                  <c:v>37536</c:v>
                </c:pt>
                <c:pt idx="4313">
                  <c:v>37537</c:v>
                </c:pt>
                <c:pt idx="4314">
                  <c:v>37538</c:v>
                </c:pt>
                <c:pt idx="4315">
                  <c:v>37539</c:v>
                </c:pt>
                <c:pt idx="4316">
                  <c:v>37540</c:v>
                </c:pt>
                <c:pt idx="4317">
                  <c:v>37541</c:v>
                </c:pt>
                <c:pt idx="4318">
                  <c:v>37542</c:v>
                </c:pt>
                <c:pt idx="4319">
                  <c:v>37543</c:v>
                </c:pt>
                <c:pt idx="4320">
                  <c:v>37544</c:v>
                </c:pt>
                <c:pt idx="4321">
                  <c:v>37545</c:v>
                </c:pt>
                <c:pt idx="4322">
                  <c:v>37546</c:v>
                </c:pt>
                <c:pt idx="4323">
                  <c:v>37547</c:v>
                </c:pt>
                <c:pt idx="4324">
                  <c:v>37548</c:v>
                </c:pt>
                <c:pt idx="4325">
                  <c:v>37549</c:v>
                </c:pt>
                <c:pt idx="4326">
                  <c:v>37550</c:v>
                </c:pt>
                <c:pt idx="4327">
                  <c:v>37551</c:v>
                </c:pt>
                <c:pt idx="4328">
                  <c:v>37552</c:v>
                </c:pt>
                <c:pt idx="4329">
                  <c:v>37553</c:v>
                </c:pt>
                <c:pt idx="4330">
                  <c:v>37554</c:v>
                </c:pt>
                <c:pt idx="4331">
                  <c:v>37555</c:v>
                </c:pt>
                <c:pt idx="4332">
                  <c:v>37556</c:v>
                </c:pt>
                <c:pt idx="4333">
                  <c:v>37557</c:v>
                </c:pt>
                <c:pt idx="4334">
                  <c:v>37558</c:v>
                </c:pt>
                <c:pt idx="4335">
                  <c:v>37559</c:v>
                </c:pt>
                <c:pt idx="4336">
                  <c:v>37560</c:v>
                </c:pt>
                <c:pt idx="4337">
                  <c:v>37561</c:v>
                </c:pt>
                <c:pt idx="4338">
                  <c:v>37562</c:v>
                </c:pt>
                <c:pt idx="4339">
                  <c:v>37563</c:v>
                </c:pt>
                <c:pt idx="4340">
                  <c:v>37564</c:v>
                </c:pt>
                <c:pt idx="4341">
                  <c:v>37565</c:v>
                </c:pt>
                <c:pt idx="4342">
                  <c:v>37566</c:v>
                </c:pt>
                <c:pt idx="4343">
                  <c:v>37567</c:v>
                </c:pt>
                <c:pt idx="4344">
                  <c:v>37568</c:v>
                </c:pt>
                <c:pt idx="4345">
                  <c:v>37569</c:v>
                </c:pt>
                <c:pt idx="4346">
                  <c:v>37570</c:v>
                </c:pt>
                <c:pt idx="4347">
                  <c:v>37571</c:v>
                </c:pt>
                <c:pt idx="4348">
                  <c:v>37572</c:v>
                </c:pt>
                <c:pt idx="4349">
                  <c:v>37573</c:v>
                </c:pt>
                <c:pt idx="4350">
                  <c:v>37574</c:v>
                </c:pt>
                <c:pt idx="4351">
                  <c:v>37575</c:v>
                </c:pt>
                <c:pt idx="4352">
                  <c:v>37576</c:v>
                </c:pt>
                <c:pt idx="4353">
                  <c:v>37577</c:v>
                </c:pt>
                <c:pt idx="4354">
                  <c:v>37578</c:v>
                </c:pt>
                <c:pt idx="4355">
                  <c:v>37579</c:v>
                </c:pt>
                <c:pt idx="4356">
                  <c:v>37580</c:v>
                </c:pt>
                <c:pt idx="4357">
                  <c:v>37581</c:v>
                </c:pt>
                <c:pt idx="4358">
                  <c:v>37582</c:v>
                </c:pt>
                <c:pt idx="4359">
                  <c:v>37583</c:v>
                </c:pt>
                <c:pt idx="4360">
                  <c:v>37584</c:v>
                </c:pt>
                <c:pt idx="4361">
                  <c:v>37585</c:v>
                </c:pt>
                <c:pt idx="4362">
                  <c:v>37586</c:v>
                </c:pt>
                <c:pt idx="4363">
                  <c:v>37587</c:v>
                </c:pt>
                <c:pt idx="4364">
                  <c:v>37588</c:v>
                </c:pt>
                <c:pt idx="4365">
                  <c:v>37589</c:v>
                </c:pt>
                <c:pt idx="4366">
                  <c:v>37590</c:v>
                </c:pt>
                <c:pt idx="4367">
                  <c:v>37591</c:v>
                </c:pt>
                <c:pt idx="4368">
                  <c:v>37592</c:v>
                </c:pt>
                <c:pt idx="4369">
                  <c:v>37593</c:v>
                </c:pt>
                <c:pt idx="4370">
                  <c:v>37594</c:v>
                </c:pt>
                <c:pt idx="4371">
                  <c:v>37595</c:v>
                </c:pt>
                <c:pt idx="4372">
                  <c:v>37596</c:v>
                </c:pt>
                <c:pt idx="4373">
                  <c:v>37597</c:v>
                </c:pt>
                <c:pt idx="4374">
                  <c:v>37598</c:v>
                </c:pt>
                <c:pt idx="4375">
                  <c:v>37599</c:v>
                </c:pt>
                <c:pt idx="4376">
                  <c:v>37600</c:v>
                </c:pt>
                <c:pt idx="4377">
                  <c:v>37601</c:v>
                </c:pt>
                <c:pt idx="4378">
                  <c:v>37602</c:v>
                </c:pt>
                <c:pt idx="4379">
                  <c:v>37603</c:v>
                </c:pt>
                <c:pt idx="4380">
                  <c:v>37604</c:v>
                </c:pt>
                <c:pt idx="4381">
                  <c:v>37605</c:v>
                </c:pt>
                <c:pt idx="4382">
                  <c:v>37606</c:v>
                </c:pt>
                <c:pt idx="4383">
                  <c:v>37607</c:v>
                </c:pt>
                <c:pt idx="4384">
                  <c:v>37608</c:v>
                </c:pt>
                <c:pt idx="4385">
                  <c:v>37609</c:v>
                </c:pt>
                <c:pt idx="4386">
                  <c:v>37610</c:v>
                </c:pt>
                <c:pt idx="4387">
                  <c:v>37611</c:v>
                </c:pt>
                <c:pt idx="4388">
                  <c:v>37612</c:v>
                </c:pt>
                <c:pt idx="4389">
                  <c:v>37613</c:v>
                </c:pt>
                <c:pt idx="4390">
                  <c:v>37614</c:v>
                </c:pt>
                <c:pt idx="4391">
                  <c:v>37615</c:v>
                </c:pt>
                <c:pt idx="4392">
                  <c:v>37616</c:v>
                </c:pt>
                <c:pt idx="4393">
                  <c:v>37617</c:v>
                </c:pt>
                <c:pt idx="4394">
                  <c:v>37618</c:v>
                </c:pt>
                <c:pt idx="4395">
                  <c:v>37619</c:v>
                </c:pt>
                <c:pt idx="4396">
                  <c:v>37620</c:v>
                </c:pt>
                <c:pt idx="4397">
                  <c:v>37621</c:v>
                </c:pt>
                <c:pt idx="4398">
                  <c:v>37622</c:v>
                </c:pt>
                <c:pt idx="4399">
                  <c:v>37623</c:v>
                </c:pt>
                <c:pt idx="4400">
                  <c:v>37624</c:v>
                </c:pt>
                <c:pt idx="4401">
                  <c:v>37625</c:v>
                </c:pt>
                <c:pt idx="4402">
                  <c:v>37626</c:v>
                </c:pt>
                <c:pt idx="4403">
                  <c:v>37627</c:v>
                </c:pt>
                <c:pt idx="4404">
                  <c:v>37628</c:v>
                </c:pt>
                <c:pt idx="4405">
                  <c:v>37629</c:v>
                </c:pt>
                <c:pt idx="4406">
                  <c:v>37630</c:v>
                </c:pt>
                <c:pt idx="4407">
                  <c:v>37631</c:v>
                </c:pt>
                <c:pt idx="4408">
                  <c:v>37632</c:v>
                </c:pt>
                <c:pt idx="4409">
                  <c:v>37633</c:v>
                </c:pt>
                <c:pt idx="4410">
                  <c:v>37634</c:v>
                </c:pt>
                <c:pt idx="4411">
                  <c:v>37635</c:v>
                </c:pt>
                <c:pt idx="4412">
                  <c:v>37636</c:v>
                </c:pt>
                <c:pt idx="4413">
                  <c:v>37637</c:v>
                </c:pt>
                <c:pt idx="4414">
                  <c:v>37638</c:v>
                </c:pt>
                <c:pt idx="4415">
                  <c:v>37639</c:v>
                </c:pt>
                <c:pt idx="4416">
                  <c:v>37640</c:v>
                </c:pt>
                <c:pt idx="4417">
                  <c:v>37641</c:v>
                </c:pt>
                <c:pt idx="4418">
                  <c:v>37642</c:v>
                </c:pt>
                <c:pt idx="4419">
                  <c:v>37643</c:v>
                </c:pt>
                <c:pt idx="4420">
                  <c:v>37644</c:v>
                </c:pt>
                <c:pt idx="4421">
                  <c:v>37645</c:v>
                </c:pt>
                <c:pt idx="4422">
                  <c:v>37646</c:v>
                </c:pt>
                <c:pt idx="4423">
                  <c:v>37647</c:v>
                </c:pt>
                <c:pt idx="4424">
                  <c:v>37648</c:v>
                </c:pt>
                <c:pt idx="4425">
                  <c:v>37649</c:v>
                </c:pt>
                <c:pt idx="4426">
                  <c:v>37650</c:v>
                </c:pt>
                <c:pt idx="4427">
                  <c:v>37651</c:v>
                </c:pt>
                <c:pt idx="4428">
                  <c:v>37652</c:v>
                </c:pt>
                <c:pt idx="4429">
                  <c:v>37653</c:v>
                </c:pt>
                <c:pt idx="4430">
                  <c:v>37654</c:v>
                </c:pt>
                <c:pt idx="4431">
                  <c:v>37655</c:v>
                </c:pt>
                <c:pt idx="4432">
                  <c:v>37656</c:v>
                </c:pt>
                <c:pt idx="4433">
                  <c:v>37657</c:v>
                </c:pt>
                <c:pt idx="4434">
                  <c:v>37658</c:v>
                </c:pt>
                <c:pt idx="4435">
                  <c:v>37659</c:v>
                </c:pt>
                <c:pt idx="4436">
                  <c:v>37660</c:v>
                </c:pt>
                <c:pt idx="4437">
                  <c:v>37661</c:v>
                </c:pt>
                <c:pt idx="4438">
                  <c:v>37662</c:v>
                </c:pt>
                <c:pt idx="4439">
                  <c:v>37663</c:v>
                </c:pt>
                <c:pt idx="4440">
                  <c:v>37664</c:v>
                </c:pt>
                <c:pt idx="4441">
                  <c:v>37665</c:v>
                </c:pt>
                <c:pt idx="4442">
                  <c:v>37666</c:v>
                </c:pt>
                <c:pt idx="4443">
                  <c:v>37667</c:v>
                </c:pt>
                <c:pt idx="4444">
                  <c:v>37668</c:v>
                </c:pt>
                <c:pt idx="4445">
                  <c:v>37669</c:v>
                </c:pt>
                <c:pt idx="4446">
                  <c:v>37670</c:v>
                </c:pt>
                <c:pt idx="4447">
                  <c:v>37671</c:v>
                </c:pt>
                <c:pt idx="4448">
                  <c:v>37672</c:v>
                </c:pt>
                <c:pt idx="4449">
                  <c:v>37673</c:v>
                </c:pt>
                <c:pt idx="4450">
                  <c:v>37674</c:v>
                </c:pt>
                <c:pt idx="4451">
                  <c:v>37675</c:v>
                </c:pt>
                <c:pt idx="4452">
                  <c:v>37676</c:v>
                </c:pt>
                <c:pt idx="4453">
                  <c:v>37677</c:v>
                </c:pt>
                <c:pt idx="4454">
                  <c:v>37678</c:v>
                </c:pt>
                <c:pt idx="4455">
                  <c:v>37679</c:v>
                </c:pt>
                <c:pt idx="4456">
                  <c:v>37680</c:v>
                </c:pt>
                <c:pt idx="4457">
                  <c:v>37681</c:v>
                </c:pt>
                <c:pt idx="4458">
                  <c:v>37682</c:v>
                </c:pt>
                <c:pt idx="4459">
                  <c:v>37683</c:v>
                </c:pt>
                <c:pt idx="4460">
                  <c:v>37684</c:v>
                </c:pt>
                <c:pt idx="4461">
                  <c:v>37685</c:v>
                </c:pt>
                <c:pt idx="4462">
                  <c:v>37686</c:v>
                </c:pt>
                <c:pt idx="4463">
                  <c:v>37687</c:v>
                </c:pt>
                <c:pt idx="4464">
                  <c:v>37688</c:v>
                </c:pt>
                <c:pt idx="4465">
                  <c:v>37689</c:v>
                </c:pt>
                <c:pt idx="4466">
                  <c:v>37690</c:v>
                </c:pt>
                <c:pt idx="4467">
                  <c:v>37691</c:v>
                </c:pt>
                <c:pt idx="4468">
                  <c:v>37692</c:v>
                </c:pt>
                <c:pt idx="4469">
                  <c:v>37693</c:v>
                </c:pt>
                <c:pt idx="4470">
                  <c:v>37694</c:v>
                </c:pt>
                <c:pt idx="4471">
                  <c:v>37695</c:v>
                </c:pt>
                <c:pt idx="4472">
                  <c:v>37696</c:v>
                </c:pt>
                <c:pt idx="4473">
                  <c:v>37697</c:v>
                </c:pt>
                <c:pt idx="4474">
                  <c:v>37698</c:v>
                </c:pt>
                <c:pt idx="4475">
                  <c:v>37699</c:v>
                </c:pt>
                <c:pt idx="4476">
                  <c:v>37700</c:v>
                </c:pt>
                <c:pt idx="4477">
                  <c:v>37701</c:v>
                </c:pt>
                <c:pt idx="4478">
                  <c:v>37702</c:v>
                </c:pt>
                <c:pt idx="4479">
                  <c:v>37703</c:v>
                </c:pt>
                <c:pt idx="4480">
                  <c:v>37704</c:v>
                </c:pt>
                <c:pt idx="4481">
                  <c:v>37705</c:v>
                </c:pt>
                <c:pt idx="4482">
                  <c:v>37706</c:v>
                </c:pt>
                <c:pt idx="4483">
                  <c:v>37707</c:v>
                </c:pt>
                <c:pt idx="4484">
                  <c:v>37708</c:v>
                </c:pt>
                <c:pt idx="4485">
                  <c:v>37709</c:v>
                </c:pt>
                <c:pt idx="4486">
                  <c:v>37710</c:v>
                </c:pt>
                <c:pt idx="4487">
                  <c:v>37711</c:v>
                </c:pt>
                <c:pt idx="4488">
                  <c:v>37712</c:v>
                </c:pt>
                <c:pt idx="4489">
                  <c:v>37713</c:v>
                </c:pt>
                <c:pt idx="4490">
                  <c:v>37714</c:v>
                </c:pt>
                <c:pt idx="4491">
                  <c:v>37715</c:v>
                </c:pt>
                <c:pt idx="4492">
                  <c:v>37716</c:v>
                </c:pt>
                <c:pt idx="4493">
                  <c:v>37717</c:v>
                </c:pt>
                <c:pt idx="4494">
                  <c:v>37718</c:v>
                </c:pt>
                <c:pt idx="4495">
                  <c:v>37719</c:v>
                </c:pt>
                <c:pt idx="4496">
                  <c:v>37720</c:v>
                </c:pt>
                <c:pt idx="4497">
                  <c:v>37721</c:v>
                </c:pt>
                <c:pt idx="4498">
                  <c:v>37722</c:v>
                </c:pt>
                <c:pt idx="4499">
                  <c:v>37723</c:v>
                </c:pt>
                <c:pt idx="4500">
                  <c:v>37724</c:v>
                </c:pt>
                <c:pt idx="4501">
                  <c:v>37725</c:v>
                </c:pt>
                <c:pt idx="4502">
                  <c:v>37726</c:v>
                </c:pt>
                <c:pt idx="4503">
                  <c:v>37727</c:v>
                </c:pt>
                <c:pt idx="4504">
                  <c:v>37728</c:v>
                </c:pt>
                <c:pt idx="4505">
                  <c:v>37729</c:v>
                </c:pt>
                <c:pt idx="4506">
                  <c:v>37730</c:v>
                </c:pt>
                <c:pt idx="4507">
                  <c:v>37731</c:v>
                </c:pt>
                <c:pt idx="4508">
                  <c:v>37732</c:v>
                </c:pt>
                <c:pt idx="4509">
                  <c:v>37733</c:v>
                </c:pt>
                <c:pt idx="4510">
                  <c:v>37734</c:v>
                </c:pt>
                <c:pt idx="4511">
                  <c:v>37735</c:v>
                </c:pt>
                <c:pt idx="4512">
                  <c:v>37736</c:v>
                </c:pt>
                <c:pt idx="4513">
                  <c:v>37737</c:v>
                </c:pt>
                <c:pt idx="4514">
                  <c:v>37738</c:v>
                </c:pt>
                <c:pt idx="4515">
                  <c:v>37739</c:v>
                </c:pt>
                <c:pt idx="4516">
                  <c:v>37740</c:v>
                </c:pt>
                <c:pt idx="4517">
                  <c:v>37741</c:v>
                </c:pt>
                <c:pt idx="4518">
                  <c:v>37742</c:v>
                </c:pt>
                <c:pt idx="4519">
                  <c:v>37743</c:v>
                </c:pt>
                <c:pt idx="4520">
                  <c:v>37744</c:v>
                </c:pt>
                <c:pt idx="4521">
                  <c:v>37745</c:v>
                </c:pt>
                <c:pt idx="4522">
                  <c:v>37746</c:v>
                </c:pt>
                <c:pt idx="4523">
                  <c:v>37747</c:v>
                </c:pt>
                <c:pt idx="4524">
                  <c:v>37748</c:v>
                </c:pt>
                <c:pt idx="4525">
                  <c:v>37749</c:v>
                </c:pt>
                <c:pt idx="4526">
                  <c:v>37750</c:v>
                </c:pt>
                <c:pt idx="4527">
                  <c:v>37751</c:v>
                </c:pt>
                <c:pt idx="4528">
                  <c:v>37752</c:v>
                </c:pt>
                <c:pt idx="4529">
                  <c:v>37753</c:v>
                </c:pt>
                <c:pt idx="4530">
                  <c:v>37754</c:v>
                </c:pt>
                <c:pt idx="4531">
                  <c:v>37755</c:v>
                </c:pt>
                <c:pt idx="4532">
                  <c:v>37756</c:v>
                </c:pt>
                <c:pt idx="4533">
                  <c:v>37757</c:v>
                </c:pt>
                <c:pt idx="4534">
                  <c:v>37758</c:v>
                </c:pt>
                <c:pt idx="4535">
                  <c:v>37759</c:v>
                </c:pt>
                <c:pt idx="4536">
                  <c:v>37760</c:v>
                </c:pt>
                <c:pt idx="4537">
                  <c:v>37761</c:v>
                </c:pt>
                <c:pt idx="4538">
                  <c:v>37762</c:v>
                </c:pt>
                <c:pt idx="4539">
                  <c:v>37763</c:v>
                </c:pt>
                <c:pt idx="4540">
                  <c:v>37764</c:v>
                </c:pt>
                <c:pt idx="4541">
                  <c:v>37765</c:v>
                </c:pt>
                <c:pt idx="4542">
                  <c:v>37766</c:v>
                </c:pt>
                <c:pt idx="4543">
                  <c:v>37767</c:v>
                </c:pt>
                <c:pt idx="4544">
                  <c:v>37768</c:v>
                </c:pt>
                <c:pt idx="4545">
                  <c:v>37769</c:v>
                </c:pt>
                <c:pt idx="4546">
                  <c:v>37770</c:v>
                </c:pt>
                <c:pt idx="4547">
                  <c:v>37771</c:v>
                </c:pt>
                <c:pt idx="4548">
                  <c:v>37772</c:v>
                </c:pt>
                <c:pt idx="4549">
                  <c:v>37773</c:v>
                </c:pt>
                <c:pt idx="4550">
                  <c:v>37774</c:v>
                </c:pt>
                <c:pt idx="4551">
                  <c:v>37775</c:v>
                </c:pt>
                <c:pt idx="4552">
                  <c:v>37776</c:v>
                </c:pt>
                <c:pt idx="4553">
                  <c:v>37777</c:v>
                </c:pt>
                <c:pt idx="4554">
                  <c:v>37778</c:v>
                </c:pt>
                <c:pt idx="4555">
                  <c:v>37779</c:v>
                </c:pt>
                <c:pt idx="4556">
                  <c:v>37780</c:v>
                </c:pt>
                <c:pt idx="4557">
                  <c:v>37781</c:v>
                </c:pt>
                <c:pt idx="4558">
                  <c:v>37782</c:v>
                </c:pt>
                <c:pt idx="4559">
                  <c:v>37783</c:v>
                </c:pt>
                <c:pt idx="4560">
                  <c:v>37784</c:v>
                </c:pt>
                <c:pt idx="4561">
                  <c:v>37785</c:v>
                </c:pt>
                <c:pt idx="4562">
                  <c:v>37786</c:v>
                </c:pt>
                <c:pt idx="4563">
                  <c:v>37787</c:v>
                </c:pt>
                <c:pt idx="4564">
                  <c:v>37788</c:v>
                </c:pt>
                <c:pt idx="4565">
                  <c:v>37789</c:v>
                </c:pt>
                <c:pt idx="4566">
                  <c:v>37790</c:v>
                </c:pt>
                <c:pt idx="4567">
                  <c:v>37791</c:v>
                </c:pt>
                <c:pt idx="4568">
                  <c:v>37792</c:v>
                </c:pt>
                <c:pt idx="4569">
                  <c:v>37793</c:v>
                </c:pt>
                <c:pt idx="4570">
                  <c:v>37794</c:v>
                </c:pt>
                <c:pt idx="4571">
                  <c:v>37795</c:v>
                </c:pt>
                <c:pt idx="4572">
                  <c:v>37796</c:v>
                </c:pt>
                <c:pt idx="4573">
                  <c:v>37797</c:v>
                </c:pt>
                <c:pt idx="4574">
                  <c:v>37798</c:v>
                </c:pt>
                <c:pt idx="4575">
                  <c:v>37799</c:v>
                </c:pt>
                <c:pt idx="4576">
                  <c:v>37800</c:v>
                </c:pt>
                <c:pt idx="4577">
                  <c:v>37801</c:v>
                </c:pt>
                <c:pt idx="4578">
                  <c:v>37802</c:v>
                </c:pt>
                <c:pt idx="4579">
                  <c:v>37803</c:v>
                </c:pt>
                <c:pt idx="4580">
                  <c:v>37804</c:v>
                </c:pt>
                <c:pt idx="4581">
                  <c:v>37805</c:v>
                </c:pt>
                <c:pt idx="4582">
                  <c:v>37806</c:v>
                </c:pt>
                <c:pt idx="4583">
                  <c:v>37807</c:v>
                </c:pt>
                <c:pt idx="4584">
                  <c:v>37808</c:v>
                </c:pt>
                <c:pt idx="4585">
                  <c:v>37809</c:v>
                </c:pt>
                <c:pt idx="4586">
                  <c:v>37810</c:v>
                </c:pt>
                <c:pt idx="4587">
                  <c:v>37811</c:v>
                </c:pt>
                <c:pt idx="4588">
                  <c:v>37812</c:v>
                </c:pt>
                <c:pt idx="4589">
                  <c:v>37813</c:v>
                </c:pt>
                <c:pt idx="4590">
                  <c:v>37814</c:v>
                </c:pt>
                <c:pt idx="4591">
                  <c:v>37815</c:v>
                </c:pt>
                <c:pt idx="4592">
                  <c:v>37816</c:v>
                </c:pt>
                <c:pt idx="4593">
                  <c:v>37817</c:v>
                </c:pt>
                <c:pt idx="4594">
                  <c:v>37818</c:v>
                </c:pt>
                <c:pt idx="4595">
                  <c:v>37819</c:v>
                </c:pt>
                <c:pt idx="4596">
                  <c:v>37820</c:v>
                </c:pt>
                <c:pt idx="4597">
                  <c:v>37821</c:v>
                </c:pt>
                <c:pt idx="4598">
                  <c:v>37822</c:v>
                </c:pt>
                <c:pt idx="4599">
                  <c:v>37823</c:v>
                </c:pt>
                <c:pt idx="4600">
                  <c:v>37824</c:v>
                </c:pt>
                <c:pt idx="4601">
                  <c:v>37825</c:v>
                </c:pt>
                <c:pt idx="4602">
                  <c:v>37826</c:v>
                </c:pt>
                <c:pt idx="4603">
                  <c:v>37827</c:v>
                </c:pt>
                <c:pt idx="4604">
                  <c:v>37828</c:v>
                </c:pt>
                <c:pt idx="4605">
                  <c:v>37829</c:v>
                </c:pt>
                <c:pt idx="4606">
                  <c:v>37830</c:v>
                </c:pt>
                <c:pt idx="4607">
                  <c:v>37831</c:v>
                </c:pt>
                <c:pt idx="4608">
                  <c:v>37832</c:v>
                </c:pt>
                <c:pt idx="4609">
                  <c:v>37833</c:v>
                </c:pt>
                <c:pt idx="4610">
                  <c:v>37834</c:v>
                </c:pt>
                <c:pt idx="4611">
                  <c:v>37835</c:v>
                </c:pt>
                <c:pt idx="4612">
                  <c:v>37836</c:v>
                </c:pt>
                <c:pt idx="4613">
                  <c:v>37837</c:v>
                </c:pt>
                <c:pt idx="4614">
                  <c:v>37838</c:v>
                </c:pt>
                <c:pt idx="4615">
                  <c:v>37839</c:v>
                </c:pt>
                <c:pt idx="4616">
                  <c:v>37840</c:v>
                </c:pt>
                <c:pt idx="4617">
                  <c:v>37841</c:v>
                </c:pt>
                <c:pt idx="4618">
                  <c:v>37842</c:v>
                </c:pt>
                <c:pt idx="4619">
                  <c:v>37843</c:v>
                </c:pt>
                <c:pt idx="4620">
                  <c:v>37844</c:v>
                </c:pt>
                <c:pt idx="4621">
                  <c:v>37845</c:v>
                </c:pt>
                <c:pt idx="4622">
                  <c:v>37846</c:v>
                </c:pt>
                <c:pt idx="4623">
                  <c:v>37847</c:v>
                </c:pt>
                <c:pt idx="4624">
                  <c:v>37848</c:v>
                </c:pt>
                <c:pt idx="4625">
                  <c:v>37849</c:v>
                </c:pt>
                <c:pt idx="4626">
                  <c:v>37850</c:v>
                </c:pt>
                <c:pt idx="4627">
                  <c:v>37851</c:v>
                </c:pt>
                <c:pt idx="4628">
                  <c:v>37852</c:v>
                </c:pt>
                <c:pt idx="4629">
                  <c:v>37853</c:v>
                </c:pt>
                <c:pt idx="4630">
                  <c:v>37854</c:v>
                </c:pt>
                <c:pt idx="4631">
                  <c:v>37855</c:v>
                </c:pt>
                <c:pt idx="4632">
                  <c:v>37856</c:v>
                </c:pt>
                <c:pt idx="4633">
                  <c:v>37857</c:v>
                </c:pt>
                <c:pt idx="4634">
                  <c:v>37858</c:v>
                </c:pt>
                <c:pt idx="4635">
                  <c:v>37859</c:v>
                </c:pt>
                <c:pt idx="4636">
                  <c:v>37860</c:v>
                </c:pt>
                <c:pt idx="4637">
                  <c:v>37861</c:v>
                </c:pt>
                <c:pt idx="4638">
                  <c:v>37862</c:v>
                </c:pt>
                <c:pt idx="4639">
                  <c:v>37863</c:v>
                </c:pt>
                <c:pt idx="4640">
                  <c:v>37864</c:v>
                </c:pt>
                <c:pt idx="4641">
                  <c:v>37865</c:v>
                </c:pt>
                <c:pt idx="4642">
                  <c:v>37866</c:v>
                </c:pt>
                <c:pt idx="4643">
                  <c:v>37867</c:v>
                </c:pt>
                <c:pt idx="4644">
                  <c:v>37868</c:v>
                </c:pt>
                <c:pt idx="4645">
                  <c:v>37869</c:v>
                </c:pt>
                <c:pt idx="4646">
                  <c:v>37870</c:v>
                </c:pt>
                <c:pt idx="4647">
                  <c:v>37871</c:v>
                </c:pt>
                <c:pt idx="4648">
                  <c:v>37872</c:v>
                </c:pt>
                <c:pt idx="4649">
                  <c:v>37873</c:v>
                </c:pt>
                <c:pt idx="4650">
                  <c:v>37874</c:v>
                </c:pt>
                <c:pt idx="4651">
                  <c:v>37875</c:v>
                </c:pt>
                <c:pt idx="4652">
                  <c:v>37876</c:v>
                </c:pt>
                <c:pt idx="4653">
                  <c:v>37877</c:v>
                </c:pt>
                <c:pt idx="4654">
                  <c:v>37878</c:v>
                </c:pt>
                <c:pt idx="4655">
                  <c:v>37879</c:v>
                </c:pt>
                <c:pt idx="4656">
                  <c:v>37880</c:v>
                </c:pt>
                <c:pt idx="4657">
                  <c:v>37881</c:v>
                </c:pt>
                <c:pt idx="4658">
                  <c:v>37882</c:v>
                </c:pt>
                <c:pt idx="4659">
                  <c:v>37883</c:v>
                </c:pt>
                <c:pt idx="4660">
                  <c:v>37884</c:v>
                </c:pt>
                <c:pt idx="4661">
                  <c:v>37885</c:v>
                </c:pt>
                <c:pt idx="4662">
                  <c:v>37886</c:v>
                </c:pt>
                <c:pt idx="4663">
                  <c:v>37887</c:v>
                </c:pt>
                <c:pt idx="4664">
                  <c:v>37888</c:v>
                </c:pt>
                <c:pt idx="4665">
                  <c:v>37889</c:v>
                </c:pt>
                <c:pt idx="4666">
                  <c:v>37890</c:v>
                </c:pt>
                <c:pt idx="4667">
                  <c:v>37891</c:v>
                </c:pt>
                <c:pt idx="4668">
                  <c:v>37892</c:v>
                </c:pt>
                <c:pt idx="4669">
                  <c:v>37893</c:v>
                </c:pt>
                <c:pt idx="4670">
                  <c:v>37894</c:v>
                </c:pt>
                <c:pt idx="4671">
                  <c:v>37895</c:v>
                </c:pt>
                <c:pt idx="4672">
                  <c:v>37896</c:v>
                </c:pt>
                <c:pt idx="4673">
                  <c:v>37897</c:v>
                </c:pt>
                <c:pt idx="4674">
                  <c:v>37898</c:v>
                </c:pt>
                <c:pt idx="4675">
                  <c:v>37899</c:v>
                </c:pt>
                <c:pt idx="4676">
                  <c:v>37900</c:v>
                </c:pt>
                <c:pt idx="4677">
                  <c:v>37901</c:v>
                </c:pt>
                <c:pt idx="4678">
                  <c:v>37902</c:v>
                </c:pt>
                <c:pt idx="4679">
                  <c:v>37903</c:v>
                </c:pt>
                <c:pt idx="4680">
                  <c:v>37904</c:v>
                </c:pt>
                <c:pt idx="4681">
                  <c:v>37905</c:v>
                </c:pt>
                <c:pt idx="4682">
                  <c:v>37906</c:v>
                </c:pt>
                <c:pt idx="4683">
                  <c:v>37907</c:v>
                </c:pt>
                <c:pt idx="4684">
                  <c:v>37908</c:v>
                </c:pt>
                <c:pt idx="4685">
                  <c:v>37909</c:v>
                </c:pt>
                <c:pt idx="4686">
                  <c:v>37910</c:v>
                </c:pt>
                <c:pt idx="4687">
                  <c:v>37911</c:v>
                </c:pt>
                <c:pt idx="4688">
                  <c:v>37912</c:v>
                </c:pt>
                <c:pt idx="4689">
                  <c:v>37913</c:v>
                </c:pt>
                <c:pt idx="4690">
                  <c:v>37914</c:v>
                </c:pt>
                <c:pt idx="4691">
                  <c:v>37915</c:v>
                </c:pt>
                <c:pt idx="4692">
                  <c:v>37916</c:v>
                </c:pt>
                <c:pt idx="4693">
                  <c:v>37917</c:v>
                </c:pt>
                <c:pt idx="4694">
                  <c:v>37918</c:v>
                </c:pt>
                <c:pt idx="4695">
                  <c:v>37919</c:v>
                </c:pt>
                <c:pt idx="4696">
                  <c:v>37920</c:v>
                </c:pt>
                <c:pt idx="4697">
                  <c:v>37921</c:v>
                </c:pt>
                <c:pt idx="4698">
                  <c:v>37922</c:v>
                </c:pt>
                <c:pt idx="4699">
                  <c:v>37923</c:v>
                </c:pt>
                <c:pt idx="4700">
                  <c:v>37924</c:v>
                </c:pt>
                <c:pt idx="4701">
                  <c:v>37925</c:v>
                </c:pt>
                <c:pt idx="4702">
                  <c:v>37926</c:v>
                </c:pt>
                <c:pt idx="4703">
                  <c:v>37927</c:v>
                </c:pt>
                <c:pt idx="4704">
                  <c:v>37928</c:v>
                </c:pt>
                <c:pt idx="4705">
                  <c:v>37929</c:v>
                </c:pt>
                <c:pt idx="4706">
                  <c:v>37930</c:v>
                </c:pt>
                <c:pt idx="4707">
                  <c:v>37931</c:v>
                </c:pt>
                <c:pt idx="4708">
                  <c:v>37932</c:v>
                </c:pt>
                <c:pt idx="4709">
                  <c:v>37933</c:v>
                </c:pt>
                <c:pt idx="4710">
                  <c:v>37934</c:v>
                </c:pt>
                <c:pt idx="4711">
                  <c:v>37935</c:v>
                </c:pt>
                <c:pt idx="4712">
                  <c:v>37936</c:v>
                </c:pt>
                <c:pt idx="4713">
                  <c:v>37937</c:v>
                </c:pt>
                <c:pt idx="4714">
                  <c:v>37938</c:v>
                </c:pt>
                <c:pt idx="4715">
                  <c:v>37939</c:v>
                </c:pt>
                <c:pt idx="4716">
                  <c:v>37940</c:v>
                </c:pt>
                <c:pt idx="4717">
                  <c:v>37941</c:v>
                </c:pt>
                <c:pt idx="4718">
                  <c:v>37942</c:v>
                </c:pt>
                <c:pt idx="4719">
                  <c:v>37943</c:v>
                </c:pt>
                <c:pt idx="4720">
                  <c:v>37944</c:v>
                </c:pt>
                <c:pt idx="4721">
                  <c:v>37945</c:v>
                </c:pt>
                <c:pt idx="4722">
                  <c:v>37946</c:v>
                </c:pt>
                <c:pt idx="4723">
                  <c:v>37947</c:v>
                </c:pt>
                <c:pt idx="4724">
                  <c:v>37948</c:v>
                </c:pt>
                <c:pt idx="4725">
                  <c:v>37949</c:v>
                </c:pt>
                <c:pt idx="4726">
                  <c:v>37950</c:v>
                </c:pt>
                <c:pt idx="4727">
                  <c:v>37951</c:v>
                </c:pt>
                <c:pt idx="4728">
                  <c:v>37952</c:v>
                </c:pt>
                <c:pt idx="4729">
                  <c:v>37953</c:v>
                </c:pt>
                <c:pt idx="4730">
                  <c:v>37954</c:v>
                </c:pt>
                <c:pt idx="4731">
                  <c:v>37955</c:v>
                </c:pt>
                <c:pt idx="4732">
                  <c:v>37956</c:v>
                </c:pt>
                <c:pt idx="4733">
                  <c:v>37957</c:v>
                </c:pt>
                <c:pt idx="4734">
                  <c:v>37958</c:v>
                </c:pt>
                <c:pt idx="4735">
                  <c:v>37959</c:v>
                </c:pt>
                <c:pt idx="4736">
                  <c:v>37960</c:v>
                </c:pt>
                <c:pt idx="4737">
                  <c:v>37961</c:v>
                </c:pt>
                <c:pt idx="4738">
                  <c:v>37962</c:v>
                </c:pt>
                <c:pt idx="4739">
                  <c:v>37963</c:v>
                </c:pt>
                <c:pt idx="4740">
                  <c:v>37964</c:v>
                </c:pt>
                <c:pt idx="4741">
                  <c:v>37965</c:v>
                </c:pt>
                <c:pt idx="4742">
                  <c:v>37966</c:v>
                </c:pt>
                <c:pt idx="4743">
                  <c:v>37967</c:v>
                </c:pt>
                <c:pt idx="4744">
                  <c:v>37968</c:v>
                </c:pt>
                <c:pt idx="4745">
                  <c:v>37969</c:v>
                </c:pt>
                <c:pt idx="4746">
                  <c:v>37970</c:v>
                </c:pt>
                <c:pt idx="4747">
                  <c:v>37971</c:v>
                </c:pt>
                <c:pt idx="4748">
                  <c:v>37972</c:v>
                </c:pt>
                <c:pt idx="4749">
                  <c:v>37973</c:v>
                </c:pt>
                <c:pt idx="4750">
                  <c:v>37974</c:v>
                </c:pt>
                <c:pt idx="4751">
                  <c:v>37975</c:v>
                </c:pt>
                <c:pt idx="4752">
                  <c:v>37976</c:v>
                </c:pt>
                <c:pt idx="4753">
                  <c:v>37977</c:v>
                </c:pt>
                <c:pt idx="4754">
                  <c:v>37978</c:v>
                </c:pt>
                <c:pt idx="4755">
                  <c:v>37979</c:v>
                </c:pt>
                <c:pt idx="4756">
                  <c:v>37980</c:v>
                </c:pt>
                <c:pt idx="4757">
                  <c:v>37981</c:v>
                </c:pt>
                <c:pt idx="4758">
                  <c:v>37982</c:v>
                </c:pt>
                <c:pt idx="4759">
                  <c:v>37983</c:v>
                </c:pt>
                <c:pt idx="4760">
                  <c:v>37984</c:v>
                </c:pt>
                <c:pt idx="4761">
                  <c:v>37985</c:v>
                </c:pt>
                <c:pt idx="4762">
                  <c:v>37986</c:v>
                </c:pt>
                <c:pt idx="4763">
                  <c:v>37987</c:v>
                </c:pt>
                <c:pt idx="4764">
                  <c:v>37988</c:v>
                </c:pt>
                <c:pt idx="4765">
                  <c:v>37989</c:v>
                </c:pt>
                <c:pt idx="4766">
                  <c:v>37990</c:v>
                </c:pt>
                <c:pt idx="4767">
                  <c:v>37991</c:v>
                </c:pt>
                <c:pt idx="4768">
                  <c:v>37992</c:v>
                </c:pt>
                <c:pt idx="4769">
                  <c:v>37993</c:v>
                </c:pt>
                <c:pt idx="4770">
                  <c:v>37994</c:v>
                </c:pt>
                <c:pt idx="4771">
                  <c:v>37995</c:v>
                </c:pt>
                <c:pt idx="4772">
                  <c:v>37996</c:v>
                </c:pt>
                <c:pt idx="4773">
                  <c:v>37997</c:v>
                </c:pt>
                <c:pt idx="4774">
                  <c:v>37998</c:v>
                </c:pt>
                <c:pt idx="4775">
                  <c:v>37999</c:v>
                </c:pt>
                <c:pt idx="4776">
                  <c:v>38000</c:v>
                </c:pt>
                <c:pt idx="4777">
                  <c:v>38001</c:v>
                </c:pt>
                <c:pt idx="4778">
                  <c:v>38002</c:v>
                </c:pt>
                <c:pt idx="4779">
                  <c:v>38003</c:v>
                </c:pt>
                <c:pt idx="4780">
                  <c:v>38004</c:v>
                </c:pt>
                <c:pt idx="4781">
                  <c:v>38005</c:v>
                </c:pt>
                <c:pt idx="4782">
                  <c:v>38006</c:v>
                </c:pt>
                <c:pt idx="4783">
                  <c:v>38007</c:v>
                </c:pt>
                <c:pt idx="4784">
                  <c:v>38008</c:v>
                </c:pt>
                <c:pt idx="4785">
                  <c:v>38009</c:v>
                </c:pt>
                <c:pt idx="4786">
                  <c:v>38010</c:v>
                </c:pt>
                <c:pt idx="4787">
                  <c:v>38011</c:v>
                </c:pt>
                <c:pt idx="4788">
                  <c:v>38012</c:v>
                </c:pt>
                <c:pt idx="4789">
                  <c:v>38013</c:v>
                </c:pt>
                <c:pt idx="4790">
                  <c:v>38014</c:v>
                </c:pt>
                <c:pt idx="4791">
                  <c:v>38015</c:v>
                </c:pt>
                <c:pt idx="4792">
                  <c:v>38016</c:v>
                </c:pt>
                <c:pt idx="4793">
                  <c:v>38017</c:v>
                </c:pt>
                <c:pt idx="4794">
                  <c:v>38018</c:v>
                </c:pt>
                <c:pt idx="4795">
                  <c:v>38019</c:v>
                </c:pt>
                <c:pt idx="4796">
                  <c:v>38020</c:v>
                </c:pt>
                <c:pt idx="4797">
                  <c:v>38021</c:v>
                </c:pt>
                <c:pt idx="4798">
                  <c:v>38022</c:v>
                </c:pt>
                <c:pt idx="4799">
                  <c:v>38023</c:v>
                </c:pt>
                <c:pt idx="4800">
                  <c:v>38024</c:v>
                </c:pt>
                <c:pt idx="4801">
                  <c:v>38025</c:v>
                </c:pt>
                <c:pt idx="4802">
                  <c:v>38026</c:v>
                </c:pt>
                <c:pt idx="4803">
                  <c:v>38027</c:v>
                </c:pt>
                <c:pt idx="4804">
                  <c:v>38028</c:v>
                </c:pt>
                <c:pt idx="4805">
                  <c:v>38029</c:v>
                </c:pt>
                <c:pt idx="4806">
                  <c:v>38112</c:v>
                </c:pt>
                <c:pt idx="4807">
                  <c:v>38113</c:v>
                </c:pt>
                <c:pt idx="4808">
                  <c:v>38114</c:v>
                </c:pt>
                <c:pt idx="4809">
                  <c:v>38115</c:v>
                </c:pt>
                <c:pt idx="4810">
                  <c:v>38116</c:v>
                </c:pt>
                <c:pt idx="4811">
                  <c:v>38117</c:v>
                </c:pt>
                <c:pt idx="4812">
                  <c:v>38118</c:v>
                </c:pt>
                <c:pt idx="4813">
                  <c:v>38119</c:v>
                </c:pt>
                <c:pt idx="4814">
                  <c:v>38120</c:v>
                </c:pt>
                <c:pt idx="4815">
                  <c:v>38121</c:v>
                </c:pt>
                <c:pt idx="4816">
                  <c:v>38122</c:v>
                </c:pt>
                <c:pt idx="4817">
                  <c:v>38123</c:v>
                </c:pt>
                <c:pt idx="4818">
                  <c:v>38124</c:v>
                </c:pt>
                <c:pt idx="4819">
                  <c:v>38125</c:v>
                </c:pt>
                <c:pt idx="4820">
                  <c:v>38126</c:v>
                </c:pt>
                <c:pt idx="4821">
                  <c:v>38127</c:v>
                </c:pt>
                <c:pt idx="4822">
                  <c:v>38128</c:v>
                </c:pt>
                <c:pt idx="4823">
                  <c:v>38129</c:v>
                </c:pt>
                <c:pt idx="4824">
                  <c:v>38130</c:v>
                </c:pt>
                <c:pt idx="4825">
                  <c:v>38131</c:v>
                </c:pt>
                <c:pt idx="4826">
                  <c:v>38132</c:v>
                </c:pt>
                <c:pt idx="4827">
                  <c:v>38133</c:v>
                </c:pt>
                <c:pt idx="4828">
                  <c:v>38134</c:v>
                </c:pt>
                <c:pt idx="4829">
                  <c:v>38135</c:v>
                </c:pt>
                <c:pt idx="4830">
                  <c:v>38136</c:v>
                </c:pt>
                <c:pt idx="4831">
                  <c:v>38137</c:v>
                </c:pt>
                <c:pt idx="4832">
                  <c:v>38138</c:v>
                </c:pt>
                <c:pt idx="4833">
                  <c:v>38139</c:v>
                </c:pt>
                <c:pt idx="4834">
                  <c:v>38140</c:v>
                </c:pt>
                <c:pt idx="4835">
                  <c:v>38141</c:v>
                </c:pt>
                <c:pt idx="4836">
                  <c:v>38142</c:v>
                </c:pt>
                <c:pt idx="4837">
                  <c:v>38143</c:v>
                </c:pt>
                <c:pt idx="4838">
                  <c:v>38144</c:v>
                </c:pt>
                <c:pt idx="4839">
                  <c:v>38145</c:v>
                </c:pt>
                <c:pt idx="4840">
                  <c:v>38146</c:v>
                </c:pt>
                <c:pt idx="4841">
                  <c:v>38147</c:v>
                </c:pt>
                <c:pt idx="4842">
                  <c:v>38148</c:v>
                </c:pt>
                <c:pt idx="4843">
                  <c:v>38149</c:v>
                </c:pt>
                <c:pt idx="4844">
                  <c:v>38150</c:v>
                </c:pt>
                <c:pt idx="4845">
                  <c:v>38151</c:v>
                </c:pt>
                <c:pt idx="4846">
                  <c:v>38152</c:v>
                </c:pt>
                <c:pt idx="4847">
                  <c:v>38153</c:v>
                </c:pt>
                <c:pt idx="4848">
                  <c:v>38154</c:v>
                </c:pt>
                <c:pt idx="4849">
                  <c:v>38155</c:v>
                </c:pt>
                <c:pt idx="4850">
                  <c:v>38156</c:v>
                </c:pt>
                <c:pt idx="4851">
                  <c:v>38157</c:v>
                </c:pt>
                <c:pt idx="4852">
                  <c:v>38158</c:v>
                </c:pt>
                <c:pt idx="4853">
                  <c:v>38159</c:v>
                </c:pt>
                <c:pt idx="4854">
                  <c:v>38160</c:v>
                </c:pt>
                <c:pt idx="4855">
                  <c:v>38161</c:v>
                </c:pt>
                <c:pt idx="4856">
                  <c:v>38162</c:v>
                </c:pt>
                <c:pt idx="4857">
                  <c:v>38163</c:v>
                </c:pt>
                <c:pt idx="4858">
                  <c:v>38164</c:v>
                </c:pt>
                <c:pt idx="4859">
                  <c:v>38165</c:v>
                </c:pt>
                <c:pt idx="4860">
                  <c:v>38166</c:v>
                </c:pt>
                <c:pt idx="4861">
                  <c:v>38167</c:v>
                </c:pt>
                <c:pt idx="4862">
                  <c:v>38168</c:v>
                </c:pt>
                <c:pt idx="4863">
                  <c:v>38169</c:v>
                </c:pt>
                <c:pt idx="4864">
                  <c:v>38170</c:v>
                </c:pt>
                <c:pt idx="4865">
                  <c:v>38171</c:v>
                </c:pt>
                <c:pt idx="4866">
                  <c:v>38172</c:v>
                </c:pt>
                <c:pt idx="4867">
                  <c:v>38173</c:v>
                </c:pt>
                <c:pt idx="4868">
                  <c:v>38174</c:v>
                </c:pt>
                <c:pt idx="4869">
                  <c:v>38175</c:v>
                </c:pt>
                <c:pt idx="4870">
                  <c:v>38176</c:v>
                </c:pt>
                <c:pt idx="4871">
                  <c:v>38177</c:v>
                </c:pt>
                <c:pt idx="4872">
                  <c:v>38178</c:v>
                </c:pt>
                <c:pt idx="4873">
                  <c:v>38179</c:v>
                </c:pt>
                <c:pt idx="4874">
                  <c:v>38180</c:v>
                </c:pt>
                <c:pt idx="4875">
                  <c:v>38181</c:v>
                </c:pt>
                <c:pt idx="4876">
                  <c:v>38182</c:v>
                </c:pt>
                <c:pt idx="4877">
                  <c:v>38183</c:v>
                </c:pt>
                <c:pt idx="4878">
                  <c:v>38184</c:v>
                </c:pt>
                <c:pt idx="4879">
                  <c:v>38185</c:v>
                </c:pt>
                <c:pt idx="4880">
                  <c:v>38186</c:v>
                </c:pt>
                <c:pt idx="4881">
                  <c:v>38187</c:v>
                </c:pt>
                <c:pt idx="4882">
                  <c:v>38188</c:v>
                </c:pt>
                <c:pt idx="4883">
                  <c:v>38189</c:v>
                </c:pt>
                <c:pt idx="4884">
                  <c:v>38190</c:v>
                </c:pt>
                <c:pt idx="4885">
                  <c:v>38191</c:v>
                </c:pt>
                <c:pt idx="4886">
                  <c:v>38192</c:v>
                </c:pt>
                <c:pt idx="4887">
                  <c:v>38193</c:v>
                </c:pt>
                <c:pt idx="4888">
                  <c:v>38194</c:v>
                </c:pt>
                <c:pt idx="4889">
                  <c:v>38195</c:v>
                </c:pt>
                <c:pt idx="4890">
                  <c:v>38196</c:v>
                </c:pt>
                <c:pt idx="4891">
                  <c:v>38197</c:v>
                </c:pt>
                <c:pt idx="4892">
                  <c:v>38198</c:v>
                </c:pt>
                <c:pt idx="4893">
                  <c:v>38199</c:v>
                </c:pt>
                <c:pt idx="4894">
                  <c:v>38200</c:v>
                </c:pt>
                <c:pt idx="4895">
                  <c:v>38201</c:v>
                </c:pt>
                <c:pt idx="4896">
                  <c:v>38202</c:v>
                </c:pt>
                <c:pt idx="4897">
                  <c:v>38203</c:v>
                </c:pt>
                <c:pt idx="4898">
                  <c:v>38204</c:v>
                </c:pt>
                <c:pt idx="4899">
                  <c:v>38205</c:v>
                </c:pt>
                <c:pt idx="4900">
                  <c:v>38206</c:v>
                </c:pt>
                <c:pt idx="4901">
                  <c:v>38207</c:v>
                </c:pt>
                <c:pt idx="4902">
                  <c:v>38208</c:v>
                </c:pt>
                <c:pt idx="4903">
                  <c:v>38209</c:v>
                </c:pt>
                <c:pt idx="4904">
                  <c:v>38210</c:v>
                </c:pt>
                <c:pt idx="4905">
                  <c:v>38211</c:v>
                </c:pt>
                <c:pt idx="4906">
                  <c:v>38212</c:v>
                </c:pt>
                <c:pt idx="4907">
                  <c:v>38213</c:v>
                </c:pt>
                <c:pt idx="4908">
                  <c:v>38214</c:v>
                </c:pt>
                <c:pt idx="4909">
                  <c:v>38215</c:v>
                </c:pt>
                <c:pt idx="4910">
                  <c:v>38216</c:v>
                </c:pt>
                <c:pt idx="4911">
                  <c:v>38217</c:v>
                </c:pt>
                <c:pt idx="4912">
                  <c:v>38218</c:v>
                </c:pt>
                <c:pt idx="4913">
                  <c:v>38219</c:v>
                </c:pt>
                <c:pt idx="4914">
                  <c:v>38220</c:v>
                </c:pt>
                <c:pt idx="4915">
                  <c:v>38221</c:v>
                </c:pt>
                <c:pt idx="4916">
                  <c:v>38222</c:v>
                </c:pt>
                <c:pt idx="4917">
                  <c:v>38223</c:v>
                </c:pt>
                <c:pt idx="4918">
                  <c:v>38224</c:v>
                </c:pt>
                <c:pt idx="4919">
                  <c:v>38225</c:v>
                </c:pt>
                <c:pt idx="4920">
                  <c:v>38226</c:v>
                </c:pt>
                <c:pt idx="4921">
                  <c:v>38227</c:v>
                </c:pt>
                <c:pt idx="4922">
                  <c:v>38228</c:v>
                </c:pt>
                <c:pt idx="4923">
                  <c:v>38229</c:v>
                </c:pt>
                <c:pt idx="4924">
                  <c:v>38230</c:v>
                </c:pt>
                <c:pt idx="4925">
                  <c:v>38231</c:v>
                </c:pt>
                <c:pt idx="4926">
                  <c:v>38232</c:v>
                </c:pt>
                <c:pt idx="4927">
                  <c:v>38233</c:v>
                </c:pt>
                <c:pt idx="4928">
                  <c:v>38234</c:v>
                </c:pt>
                <c:pt idx="4929">
                  <c:v>38235</c:v>
                </c:pt>
                <c:pt idx="4930">
                  <c:v>38236</c:v>
                </c:pt>
                <c:pt idx="4931">
                  <c:v>38237</c:v>
                </c:pt>
                <c:pt idx="4932">
                  <c:v>38238</c:v>
                </c:pt>
                <c:pt idx="4933">
                  <c:v>38239</c:v>
                </c:pt>
                <c:pt idx="4934">
                  <c:v>38240</c:v>
                </c:pt>
                <c:pt idx="4935">
                  <c:v>38241</c:v>
                </c:pt>
                <c:pt idx="4936">
                  <c:v>38242</c:v>
                </c:pt>
                <c:pt idx="4937">
                  <c:v>38243</c:v>
                </c:pt>
                <c:pt idx="4938">
                  <c:v>38244</c:v>
                </c:pt>
                <c:pt idx="4939">
                  <c:v>38245</c:v>
                </c:pt>
                <c:pt idx="4940">
                  <c:v>38246</c:v>
                </c:pt>
                <c:pt idx="4941">
                  <c:v>38247</c:v>
                </c:pt>
                <c:pt idx="4942">
                  <c:v>38248</c:v>
                </c:pt>
                <c:pt idx="4943">
                  <c:v>38249</c:v>
                </c:pt>
                <c:pt idx="4944">
                  <c:v>38250</c:v>
                </c:pt>
                <c:pt idx="4945">
                  <c:v>38251</c:v>
                </c:pt>
                <c:pt idx="4946">
                  <c:v>38252</c:v>
                </c:pt>
                <c:pt idx="4947">
                  <c:v>38253</c:v>
                </c:pt>
                <c:pt idx="4948">
                  <c:v>38254</c:v>
                </c:pt>
                <c:pt idx="4949">
                  <c:v>38255</c:v>
                </c:pt>
                <c:pt idx="4950">
                  <c:v>38256</c:v>
                </c:pt>
                <c:pt idx="4951">
                  <c:v>38257</c:v>
                </c:pt>
                <c:pt idx="4952">
                  <c:v>38258</c:v>
                </c:pt>
                <c:pt idx="4953">
                  <c:v>38259</c:v>
                </c:pt>
                <c:pt idx="4954">
                  <c:v>38260</c:v>
                </c:pt>
                <c:pt idx="4955">
                  <c:v>38261</c:v>
                </c:pt>
                <c:pt idx="4956">
                  <c:v>38262</c:v>
                </c:pt>
                <c:pt idx="4957">
                  <c:v>38263</c:v>
                </c:pt>
                <c:pt idx="4958">
                  <c:v>38264</c:v>
                </c:pt>
                <c:pt idx="4959">
                  <c:v>38265</c:v>
                </c:pt>
                <c:pt idx="4960">
                  <c:v>38266</c:v>
                </c:pt>
                <c:pt idx="4961">
                  <c:v>38267</c:v>
                </c:pt>
                <c:pt idx="4962">
                  <c:v>38268</c:v>
                </c:pt>
                <c:pt idx="4963">
                  <c:v>38269</c:v>
                </c:pt>
                <c:pt idx="4964">
                  <c:v>38270</c:v>
                </c:pt>
                <c:pt idx="4965">
                  <c:v>38271</c:v>
                </c:pt>
                <c:pt idx="4966">
                  <c:v>38272</c:v>
                </c:pt>
                <c:pt idx="4967">
                  <c:v>38273</c:v>
                </c:pt>
                <c:pt idx="4968">
                  <c:v>38274</c:v>
                </c:pt>
                <c:pt idx="4969">
                  <c:v>38275</c:v>
                </c:pt>
                <c:pt idx="4970">
                  <c:v>38276</c:v>
                </c:pt>
                <c:pt idx="4971">
                  <c:v>38277</c:v>
                </c:pt>
                <c:pt idx="4972">
                  <c:v>38278</c:v>
                </c:pt>
                <c:pt idx="4973">
                  <c:v>38279</c:v>
                </c:pt>
                <c:pt idx="4974">
                  <c:v>38280</c:v>
                </c:pt>
                <c:pt idx="4975">
                  <c:v>38281</c:v>
                </c:pt>
                <c:pt idx="4976">
                  <c:v>38282</c:v>
                </c:pt>
                <c:pt idx="4977">
                  <c:v>38283</c:v>
                </c:pt>
                <c:pt idx="4978">
                  <c:v>38284</c:v>
                </c:pt>
                <c:pt idx="4979">
                  <c:v>38285</c:v>
                </c:pt>
                <c:pt idx="4980">
                  <c:v>38286</c:v>
                </c:pt>
                <c:pt idx="4981">
                  <c:v>38287</c:v>
                </c:pt>
                <c:pt idx="4982">
                  <c:v>38288</c:v>
                </c:pt>
                <c:pt idx="4983">
                  <c:v>38289</c:v>
                </c:pt>
                <c:pt idx="4984">
                  <c:v>38290</c:v>
                </c:pt>
                <c:pt idx="4985">
                  <c:v>38291</c:v>
                </c:pt>
                <c:pt idx="4986">
                  <c:v>38292</c:v>
                </c:pt>
                <c:pt idx="4987">
                  <c:v>38293</c:v>
                </c:pt>
                <c:pt idx="4988">
                  <c:v>38294</c:v>
                </c:pt>
                <c:pt idx="4989">
                  <c:v>38295</c:v>
                </c:pt>
                <c:pt idx="4990">
                  <c:v>38296</c:v>
                </c:pt>
                <c:pt idx="4991">
                  <c:v>38297</c:v>
                </c:pt>
                <c:pt idx="4992">
                  <c:v>38298</c:v>
                </c:pt>
                <c:pt idx="4993">
                  <c:v>38299</c:v>
                </c:pt>
                <c:pt idx="4994">
                  <c:v>38300</c:v>
                </c:pt>
                <c:pt idx="4995">
                  <c:v>38301</c:v>
                </c:pt>
                <c:pt idx="4996">
                  <c:v>38302</c:v>
                </c:pt>
                <c:pt idx="4997">
                  <c:v>38303</c:v>
                </c:pt>
                <c:pt idx="4998">
                  <c:v>38304</c:v>
                </c:pt>
                <c:pt idx="4999">
                  <c:v>38305</c:v>
                </c:pt>
                <c:pt idx="5000">
                  <c:v>38306</c:v>
                </c:pt>
                <c:pt idx="5001">
                  <c:v>38307</c:v>
                </c:pt>
                <c:pt idx="5002">
                  <c:v>38308</c:v>
                </c:pt>
                <c:pt idx="5003">
                  <c:v>38309</c:v>
                </c:pt>
                <c:pt idx="5004">
                  <c:v>38310</c:v>
                </c:pt>
                <c:pt idx="5005">
                  <c:v>38311</c:v>
                </c:pt>
                <c:pt idx="5006">
                  <c:v>38312</c:v>
                </c:pt>
                <c:pt idx="5007">
                  <c:v>38313</c:v>
                </c:pt>
                <c:pt idx="5008">
                  <c:v>38314</c:v>
                </c:pt>
                <c:pt idx="5009">
                  <c:v>38315</c:v>
                </c:pt>
                <c:pt idx="5010">
                  <c:v>38316</c:v>
                </c:pt>
                <c:pt idx="5011">
                  <c:v>38317</c:v>
                </c:pt>
                <c:pt idx="5012">
                  <c:v>38318</c:v>
                </c:pt>
                <c:pt idx="5013">
                  <c:v>38319</c:v>
                </c:pt>
                <c:pt idx="5014">
                  <c:v>38320</c:v>
                </c:pt>
                <c:pt idx="5015">
                  <c:v>38321</c:v>
                </c:pt>
                <c:pt idx="5016">
                  <c:v>38322</c:v>
                </c:pt>
                <c:pt idx="5017">
                  <c:v>38323</c:v>
                </c:pt>
                <c:pt idx="5018">
                  <c:v>38324</c:v>
                </c:pt>
                <c:pt idx="5019">
                  <c:v>38325</c:v>
                </c:pt>
                <c:pt idx="5020">
                  <c:v>38326</c:v>
                </c:pt>
                <c:pt idx="5021">
                  <c:v>38327</c:v>
                </c:pt>
                <c:pt idx="5022">
                  <c:v>38328</c:v>
                </c:pt>
                <c:pt idx="5023">
                  <c:v>38329</c:v>
                </c:pt>
                <c:pt idx="5024">
                  <c:v>38330</c:v>
                </c:pt>
                <c:pt idx="5025">
                  <c:v>38331</c:v>
                </c:pt>
                <c:pt idx="5026">
                  <c:v>38332</c:v>
                </c:pt>
                <c:pt idx="5027">
                  <c:v>38333</c:v>
                </c:pt>
                <c:pt idx="5028">
                  <c:v>38334</c:v>
                </c:pt>
                <c:pt idx="5029">
                  <c:v>38335</c:v>
                </c:pt>
                <c:pt idx="5030">
                  <c:v>38336</c:v>
                </c:pt>
                <c:pt idx="5031">
                  <c:v>38337</c:v>
                </c:pt>
                <c:pt idx="5032">
                  <c:v>38338</c:v>
                </c:pt>
                <c:pt idx="5033">
                  <c:v>38339</c:v>
                </c:pt>
                <c:pt idx="5034">
                  <c:v>38340</c:v>
                </c:pt>
                <c:pt idx="5035">
                  <c:v>38341</c:v>
                </c:pt>
                <c:pt idx="5036">
                  <c:v>38342</c:v>
                </c:pt>
                <c:pt idx="5037">
                  <c:v>38343</c:v>
                </c:pt>
                <c:pt idx="5038">
                  <c:v>38344</c:v>
                </c:pt>
                <c:pt idx="5039">
                  <c:v>38345</c:v>
                </c:pt>
                <c:pt idx="5040">
                  <c:v>38346</c:v>
                </c:pt>
                <c:pt idx="5041">
                  <c:v>38347</c:v>
                </c:pt>
                <c:pt idx="5042">
                  <c:v>38348</c:v>
                </c:pt>
                <c:pt idx="5043">
                  <c:v>38349</c:v>
                </c:pt>
                <c:pt idx="5044">
                  <c:v>38350</c:v>
                </c:pt>
                <c:pt idx="5045">
                  <c:v>38351</c:v>
                </c:pt>
                <c:pt idx="5046">
                  <c:v>38352</c:v>
                </c:pt>
                <c:pt idx="5047">
                  <c:v>38353</c:v>
                </c:pt>
                <c:pt idx="5048">
                  <c:v>38354</c:v>
                </c:pt>
                <c:pt idx="5049">
                  <c:v>38355</c:v>
                </c:pt>
                <c:pt idx="5050">
                  <c:v>38356</c:v>
                </c:pt>
                <c:pt idx="5051">
                  <c:v>38357</c:v>
                </c:pt>
                <c:pt idx="5052">
                  <c:v>38358</c:v>
                </c:pt>
                <c:pt idx="5053">
                  <c:v>38359</c:v>
                </c:pt>
                <c:pt idx="5054">
                  <c:v>38360</c:v>
                </c:pt>
                <c:pt idx="5055">
                  <c:v>38361</c:v>
                </c:pt>
                <c:pt idx="5056">
                  <c:v>38362</c:v>
                </c:pt>
                <c:pt idx="5057">
                  <c:v>38363</c:v>
                </c:pt>
                <c:pt idx="5058">
                  <c:v>38364</c:v>
                </c:pt>
                <c:pt idx="5059">
                  <c:v>38365</c:v>
                </c:pt>
                <c:pt idx="5060">
                  <c:v>38366</c:v>
                </c:pt>
                <c:pt idx="5061">
                  <c:v>38367</c:v>
                </c:pt>
                <c:pt idx="5062">
                  <c:v>38368</c:v>
                </c:pt>
                <c:pt idx="5063">
                  <c:v>38369</c:v>
                </c:pt>
                <c:pt idx="5064">
                  <c:v>38370</c:v>
                </c:pt>
                <c:pt idx="5065">
                  <c:v>38371</c:v>
                </c:pt>
                <c:pt idx="5066">
                  <c:v>38372</c:v>
                </c:pt>
                <c:pt idx="5067">
                  <c:v>38373</c:v>
                </c:pt>
                <c:pt idx="5068">
                  <c:v>38374</c:v>
                </c:pt>
                <c:pt idx="5069">
                  <c:v>38375</c:v>
                </c:pt>
                <c:pt idx="5070">
                  <c:v>38376</c:v>
                </c:pt>
                <c:pt idx="5071">
                  <c:v>38377</c:v>
                </c:pt>
                <c:pt idx="5072">
                  <c:v>38378</c:v>
                </c:pt>
                <c:pt idx="5073">
                  <c:v>38379</c:v>
                </c:pt>
                <c:pt idx="5074">
                  <c:v>38380</c:v>
                </c:pt>
                <c:pt idx="5075">
                  <c:v>38381</c:v>
                </c:pt>
                <c:pt idx="5076">
                  <c:v>38382</c:v>
                </c:pt>
                <c:pt idx="5077">
                  <c:v>38383</c:v>
                </c:pt>
                <c:pt idx="5078">
                  <c:v>38384</c:v>
                </c:pt>
                <c:pt idx="5079">
                  <c:v>38385</c:v>
                </c:pt>
                <c:pt idx="5080">
                  <c:v>38386</c:v>
                </c:pt>
                <c:pt idx="5081">
                  <c:v>38387</c:v>
                </c:pt>
                <c:pt idx="5082">
                  <c:v>38388</c:v>
                </c:pt>
                <c:pt idx="5083">
                  <c:v>38389</c:v>
                </c:pt>
                <c:pt idx="5084">
                  <c:v>38390</c:v>
                </c:pt>
                <c:pt idx="5085">
                  <c:v>38391</c:v>
                </c:pt>
                <c:pt idx="5086">
                  <c:v>38392</c:v>
                </c:pt>
                <c:pt idx="5087">
                  <c:v>38393</c:v>
                </c:pt>
                <c:pt idx="5088">
                  <c:v>38394</c:v>
                </c:pt>
                <c:pt idx="5089">
                  <c:v>38395</c:v>
                </c:pt>
                <c:pt idx="5090">
                  <c:v>38396</c:v>
                </c:pt>
                <c:pt idx="5091">
                  <c:v>38397</c:v>
                </c:pt>
                <c:pt idx="5092">
                  <c:v>38398</c:v>
                </c:pt>
                <c:pt idx="5093">
                  <c:v>38399</c:v>
                </c:pt>
                <c:pt idx="5094">
                  <c:v>38400</c:v>
                </c:pt>
                <c:pt idx="5095">
                  <c:v>38401</c:v>
                </c:pt>
                <c:pt idx="5096">
                  <c:v>38402</c:v>
                </c:pt>
                <c:pt idx="5097">
                  <c:v>38403</c:v>
                </c:pt>
                <c:pt idx="5098">
                  <c:v>38404</c:v>
                </c:pt>
                <c:pt idx="5099">
                  <c:v>38405</c:v>
                </c:pt>
                <c:pt idx="5100">
                  <c:v>38406</c:v>
                </c:pt>
                <c:pt idx="5101">
                  <c:v>38407</c:v>
                </c:pt>
                <c:pt idx="5102">
                  <c:v>38408</c:v>
                </c:pt>
                <c:pt idx="5103">
                  <c:v>38409</c:v>
                </c:pt>
                <c:pt idx="5104">
                  <c:v>38410</c:v>
                </c:pt>
                <c:pt idx="5105">
                  <c:v>38411</c:v>
                </c:pt>
                <c:pt idx="5106">
                  <c:v>38412</c:v>
                </c:pt>
                <c:pt idx="5107">
                  <c:v>38413</c:v>
                </c:pt>
                <c:pt idx="5108">
                  <c:v>38414</c:v>
                </c:pt>
                <c:pt idx="5109">
                  <c:v>38415</c:v>
                </c:pt>
                <c:pt idx="5110">
                  <c:v>38416</c:v>
                </c:pt>
                <c:pt idx="5111">
                  <c:v>38417</c:v>
                </c:pt>
                <c:pt idx="5112">
                  <c:v>38418</c:v>
                </c:pt>
                <c:pt idx="5113">
                  <c:v>38419</c:v>
                </c:pt>
                <c:pt idx="5114">
                  <c:v>38420</c:v>
                </c:pt>
                <c:pt idx="5115">
                  <c:v>38421</c:v>
                </c:pt>
                <c:pt idx="5116">
                  <c:v>38422</c:v>
                </c:pt>
                <c:pt idx="5117">
                  <c:v>38423</c:v>
                </c:pt>
                <c:pt idx="5118">
                  <c:v>38424</c:v>
                </c:pt>
                <c:pt idx="5119">
                  <c:v>38425</c:v>
                </c:pt>
                <c:pt idx="5120">
                  <c:v>38426</c:v>
                </c:pt>
                <c:pt idx="5121">
                  <c:v>38427</c:v>
                </c:pt>
                <c:pt idx="5122">
                  <c:v>38428</c:v>
                </c:pt>
                <c:pt idx="5123">
                  <c:v>38429</c:v>
                </c:pt>
                <c:pt idx="5124">
                  <c:v>38430</c:v>
                </c:pt>
                <c:pt idx="5125">
                  <c:v>38431</c:v>
                </c:pt>
                <c:pt idx="5126">
                  <c:v>38432</c:v>
                </c:pt>
                <c:pt idx="5127">
                  <c:v>38433</c:v>
                </c:pt>
                <c:pt idx="5128">
                  <c:v>38434</c:v>
                </c:pt>
                <c:pt idx="5129">
                  <c:v>38435</c:v>
                </c:pt>
                <c:pt idx="5130">
                  <c:v>38436</c:v>
                </c:pt>
                <c:pt idx="5131">
                  <c:v>38437</c:v>
                </c:pt>
                <c:pt idx="5132">
                  <c:v>38438</c:v>
                </c:pt>
                <c:pt idx="5133">
                  <c:v>38439</c:v>
                </c:pt>
                <c:pt idx="5134">
                  <c:v>38440</c:v>
                </c:pt>
                <c:pt idx="5135">
                  <c:v>38441</c:v>
                </c:pt>
                <c:pt idx="5136">
                  <c:v>38442</c:v>
                </c:pt>
                <c:pt idx="5137">
                  <c:v>38443</c:v>
                </c:pt>
                <c:pt idx="5138">
                  <c:v>38444</c:v>
                </c:pt>
                <c:pt idx="5139">
                  <c:v>38445</c:v>
                </c:pt>
                <c:pt idx="5140">
                  <c:v>38446</c:v>
                </c:pt>
                <c:pt idx="5141">
                  <c:v>38447</c:v>
                </c:pt>
                <c:pt idx="5142">
                  <c:v>38448</c:v>
                </c:pt>
                <c:pt idx="5143">
                  <c:v>38449</c:v>
                </c:pt>
                <c:pt idx="5144">
                  <c:v>38450</c:v>
                </c:pt>
                <c:pt idx="5145">
                  <c:v>38451</c:v>
                </c:pt>
                <c:pt idx="5146">
                  <c:v>38452</c:v>
                </c:pt>
                <c:pt idx="5147">
                  <c:v>38453</c:v>
                </c:pt>
                <c:pt idx="5148">
                  <c:v>38454</c:v>
                </c:pt>
                <c:pt idx="5149">
                  <c:v>38455</c:v>
                </c:pt>
                <c:pt idx="5150">
                  <c:v>38456</c:v>
                </c:pt>
                <c:pt idx="5151">
                  <c:v>38457</c:v>
                </c:pt>
                <c:pt idx="5152">
                  <c:v>38458</c:v>
                </c:pt>
                <c:pt idx="5153">
                  <c:v>38459</c:v>
                </c:pt>
                <c:pt idx="5154">
                  <c:v>38460</c:v>
                </c:pt>
                <c:pt idx="5155">
                  <c:v>38461</c:v>
                </c:pt>
                <c:pt idx="5156">
                  <c:v>38462</c:v>
                </c:pt>
                <c:pt idx="5157">
                  <c:v>38463</c:v>
                </c:pt>
                <c:pt idx="5158">
                  <c:v>38464</c:v>
                </c:pt>
                <c:pt idx="5159">
                  <c:v>38465</c:v>
                </c:pt>
                <c:pt idx="5160">
                  <c:v>38466</c:v>
                </c:pt>
                <c:pt idx="5161">
                  <c:v>38467</c:v>
                </c:pt>
                <c:pt idx="5162">
                  <c:v>38468</c:v>
                </c:pt>
                <c:pt idx="5163">
                  <c:v>38469</c:v>
                </c:pt>
                <c:pt idx="5164">
                  <c:v>38470</c:v>
                </c:pt>
                <c:pt idx="5165">
                  <c:v>38471</c:v>
                </c:pt>
                <c:pt idx="5166">
                  <c:v>38472</c:v>
                </c:pt>
                <c:pt idx="5167">
                  <c:v>38473</c:v>
                </c:pt>
                <c:pt idx="5168">
                  <c:v>38474</c:v>
                </c:pt>
                <c:pt idx="5169">
                  <c:v>38475</c:v>
                </c:pt>
                <c:pt idx="5170">
                  <c:v>38476</c:v>
                </c:pt>
                <c:pt idx="5171">
                  <c:v>38477</c:v>
                </c:pt>
                <c:pt idx="5172">
                  <c:v>38478</c:v>
                </c:pt>
                <c:pt idx="5173">
                  <c:v>38479</c:v>
                </c:pt>
                <c:pt idx="5174">
                  <c:v>38480</c:v>
                </c:pt>
                <c:pt idx="5175">
                  <c:v>38481</c:v>
                </c:pt>
                <c:pt idx="5176">
                  <c:v>38482</c:v>
                </c:pt>
                <c:pt idx="5177">
                  <c:v>38483</c:v>
                </c:pt>
                <c:pt idx="5178">
                  <c:v>38484</c:v>
                </c:pt>
                <c:pt idx="5179">
                  <c:v>38485</c:v>
                </c:pt>
                <c:pt idx="5180">
                  <c:v>38486</c:v>
                </c:pt>
                <c:pt idx="5181">
                  <c:v>38487</c:v>
                </c:pt>
                <c:pt idx="5182">
                  <c:v>38488</c:v>
                </c:pt>
                <c:pt idx="5183">
                  <c:v>38489</c:v>
                </c:pt>
                <c:pt idx="5184">
                  <c:v>38490</c:v>
                </c:pt>
                <c:pt idx="5185">
                  <c:v>38491</c:v>
                </c:pt>
                <c:pt idx="5186">
                  <c:v>38492</c:v>
                </c:pt>
                <c:pt idx="5187">
                  <c:v>38493</c:v>
                </c:pt>
                <c:pt idx="5188">
                  <c:v>38494</c:v>
                </c:pt>
                <c:pt idx="5189">
                  <c:v>38495</c:v>
                </c:pt>
                <c:pt idx="5190">
                  <c:v>38496</c:v>
                </c:pt>
                <c:pt idx="5191">
                  <c:v>38497</c:v>
                </c:pt>
                <c:pt idx="5192">
                  <c:v>38498</c:v>
                </c:pt>
                <c:pt idx="5193">
                  <c:v>38499</c:v>
                </c:pt>
                <c:pt idx="5194">
                  <c:v>38500</c:v>
                </c:pt>
                <c:pt idx="5195">
                  <c:v>38501</c:v>
                </c:pt>
                <c:pt idx="5196">
                  <c:v>38502</c:v>
                </c:pt>
                <c:pt idx="5197">
                  <c:v>38503</c:v>
                </c:pt>
                <c:pt idx="5198">
                  <c:v>38504</c:v>
                </c:pt>
                <c:pt idx="5199">
                  <c:v>38505</c:v>
                </c:pt>
                <c:pt idx="5200">
                  <c:v>38506</c:v>
                </c:pt>
                <c:pt idx="5201">
                  <c:v>38507</c:v>
                </c:pt>
                <c:pt idx="5202">
                  <c:v>38508</c:v>
                </c:pt>
                <c:pt idx="5203">
                  <c:v>38509</c:v>
                </c:pt>
                <c:pt idx="5204">
                  <c:v>38510</c:v>
                </c:pt>
                <c:pt idx="5205">
                  <c:v>38511</c:v>
                </c:pt>
                <c:pt idx="5206">
                  <c:v>38512</c:v>
                </c:pt>
                <c:pt idx="5207">
                  <c:v>38513</c:v>
                </c:pt>
                <c:pt idx="5208">
                  <c:v>38514</c:v>
                </c:pt>
                <c:pt idx="5209">
                  <c:v>38515</c:v>
                </c:pt>
                <c:pt idx="5210">
                  <c:v>38516</c:v>
                </c:pt>
                <c:pt idx="5211">
                  <c:v>38517</c:v>
                </c:pt>
                <c:pt idx="5212">
                  <c:v>38518</c:v>
                </c:pt>
                <c:pt idx="5213">
                  <c:v>38519</c:v>
                </c:pt>
                <c:pt idx="5214">
                  <c:v>38520</c:v>
                </c:pt>
                <c:pt idx="5215">
                  <c:v>38521</c:v>
                </c:pt>
                <c:pt idx="5216">
                  <c:v>38522</c:v>
                </c:pt>
                <c:pt idx="5217">
                  <c:v>38523</c:v>
                </c:pt>
                <c:pt idx="5218">
                  <c:v>38524</c:v>
                </c:pt>
                <c:pt idx="5219">
                  <c:v>38525</c:v>
                </c:pt>
                <c:pt idx="5220">
                  <c:v>38526</c:v>
                </c:pt>
                <c:pt idx="5221">
                  <c:v>38527</c:v>
                </c:pt>
                <c:pt idx="5222">
                  <c:v>38528</c:v>
                </c:pt>
                <c:pt idx="5223">
                  <c:v>38529</c:v>
                </c:pt>
                <c:pt idx="5224">
                  <c:v>38530</c:v>
                </c:pt>
                <c:pt idx="5225">
                  <c:v>38531</c:v>
                </c:pt>
                <c:pt idx="5226">
                  <c:v>38532</c:v>
                </c:pt>
                <c:pt idx="5227">
                  <c:v>38533</c:v>
                </c:pt>
                <c:pt idx="5228">
                  <c:v>38534</c:v>
                </c:pt>
                <c:pt idx="5229">
                  <c:v>38535</c:v>
                </c:pt>
                <c:pt idx="5230">
                  <c:v>38536</c:v>
                </c:pt>
                <c:pt idx="5231">
                  <c:v>38537</c:v>
                </c:pt>
                <c:pt idx="5232">
                  <c:v>38538</c:v>
                </c:pt>
                <c:pt idx="5233">
                  <c:v>38539</c:v>
                </c:pt>
                <c:pt idx="5234">
                  <c:v>38540</c:v>
                </c:pt>
                <c:pt idx="5235">
                  <c:v>38541</c:v>
                </c:pt>
                <c:pt idx="5236">
                  <c:v>38542</c:v>
                </c:pt>
                <c:pt idx="5237">
                  <c:v>38543</c:v>
                </c:pt>
                <c:pt idx="5238">
                  <c:v>38544</c:v>
                </c:pt>
                <c:pt idx="5239">
                  <c:v>38545</c:v>
                </c:pt>
                <c:pt idx="5240">
                  <c:v>38546</c:v>
                </c:pt>
                <c:pt idx="5241">
                  <c:v>38547</c:v>
                </c:pt>
                <c:pt idx="5242">
                  <c:v>38548</c:v>
                </c:pt>
                <c:pt idx="5243">
                  <c:v>38549</c:v>
                </c:pt>
                <c:pt idx="5244">
                  <c:v>38550</c:v>
                </c:pt>
                <c:pt idx="5245">
                  <c:v>38551</c:v>
                </c:pt>
                <c:pt idx="5246">
                  <c:v>38552</c:v>
                </c:pt>
                <c:pt idx="5247">
                  <c:v>38553</c:v>
                </c:pt>
                <c:pt idx="5248">
                  <c:v>38554</c:v>
                </c:pt>
                <c:pt idx="5249">
                  <c:v>38555</c:v>
                </c:pt>
                <c:pt idx="5250">
                  <c:v>38556</c:v>
                </c:pt>
                <c:pt idx="5251">
                  <c:v>38557</c:v>
                </c:pt>
                <c:pt idx="5252">
                  <c:v>38558</c:v>
                </c:pt>
                <c:pt idx="5253">
                  <c:v>38559</c:v>
                </c:pt>
                <c:pt idx="5254">
                  <c:v>38560</c:v>
                </c:pt>
                <c:pt idx="5255">
                  <c:v>38561</c:v>
                </c:pt>
                <c:pt idx="5256">
                  <c:v>38562</c:v>
                </c:pt>
                <c:pt idx="5257">
                  <c:v>38563</c:v>
                </c:pt>
                <c:pt idx="5258">
                  <c:v>38564</c:v>
                </c:pt>
                <c:pt idx="5259">
                  <c:v>38565</c:v>
                </c:pt>
                <c:pt idx="5260">
                  <c:v>38566</c:v>
                </c:pt>
                <c:pt idx="5261">
                  <c:v>38567</c:v>
                </c:pt>
                <c:pt idx="5262">
                  <c:v>38568</c:v>
                </c:pt>
                <c:pt idx="5263">
                  <c:v>38569</c:v>
                </c:pt>
                <c:pt idx="5264">
                  <c:v>38570</c:v>
                </c:pt>
                <c:pt idx="5265">
                  <c:v>38571</c:v>
                </c:pt>
                <c:pt idx="5266">
                  <c:v>38572</c:v>
                </c:pt>
                <c:pt idx="5267">
                  <c:v>38573</c:v>
                </c:pt>
                <c:pt idx="5268">
                  <c:v>38574</c:v>
                </c:pt>
                <c:pt idx="5269">
                  <c:v>38575</c:v>
                </c:pt>
                <c:pt idx="5270">
                  <c:v>38576</c:v>
                </c:pt>
                <c:pt idx="5271">
                  <c:v>38577</c:v>
                </c:pt>
                <c:pt idx="5272">
                  <c:v>38578</c:v>
                </c:pt>
                <c:pt idx="5273">
                  <c:v>38579</c:v>
                </c:pt>
                <c:pt idx="5274">
                  <c:v>38580</c:v>
                </c:pt>
                <c:pt idx="5275">
                  <c:v>38581</c:v>
                </c:pt>
                <c:pt idx="5276">
                  <c:v>38582</c:v>
                </c:pt>
                <c:pt idx="5277">
                  <c:v>38583</c:v>
                </c:pt>
                <c:pt idx="5278">
                  <c:v>38584</c:v>
                </c:pt>
                <c:pt idx="5279">
                  <c:v>38585</c:v>
                </c:pt>
                <c:pt idx="5280">
                  <c:v>38586</c:v>
                </c:pt>
                <c:pt idx="5281">
                  <c:v>38587</c:v>
                </c:pt>
                <c:pt idx="5282">
                  <c:v>38588</c:v>
                </c:pt>
                <c:pt idx="5283">
                  <c:v>38589</c:v>
                </c:pt>
                <c:pt idx="5284">
                  <c:v>38590</c:v>
                </c:pt>
                <c:pt idx="5285">
                  <c:v>38591</c:v>
                </c:pt>
                <c:pt idx="5286">
                  <c:v>38592</c:v>
                </c:pt>
                <c:pt idx="5287">
                  <c:v>38593</c:v>
                </c:pt>
                <c:pt idx="5288">
                  <c:v>38594</c:v>
                </c:pt>
                <c:pt idx="5289">
                  <c:v>38595</c:v>
                </c:pt>
                <c:pt idx="5290">
                  <c:v>38596</c:v>
                </c:pt>
                <c:pt idx="5291">
                  <c:v>38597</c:v>
                </c:pt>
                <c:pt idx="5292">
                  <c:v>38598</c:v>
                </c:pt>
                <c:pt idx="5293">
                  <c:v>38599</c:v>
                </c:pt>
                <c:pt idx="5294">
                  <c:v>38600</c:v>
                </c:pt>
                <c:pt idx="5295">
                  <c:v>38601</c:v>
                </c:pt>
                <c:pt idx="5296">
                  <c:v>38602</c:v>
                </c:pt>
                <c:pt idx="5297">
                  <c:v>38603</c:v>
                </c:pt>
                <c:pt idx="5298">
                  <c:v>38604</c:v>
                </c:pt>
                <c:pt idx="5299">
                  <c:v>38605</c:v>
                </c:pt>
                <c:pt idx="5300">
                  <c:v>38606</c:v>
                </c:pt>
                <c:pt idx="5301">
                  <c:v>38607</c:v>
                </c:pt>
                <c:pt idx="5302">
                  <c:v>38608</c:v>
                </c:pt>
                <c:pt idx="5303">
                  <c:v>38609</c:v>
                </c:pt>
                <c:pt idx="5304">
                  <c:v>38610</c:v>
                </c:pt>
                <c:pt idx="5305">
                  <c:v>38611</c:v>
                </c:pt>
                <c:pt idx="5306">
                  <c:v>38612</c:v>
                </c:pt>
                <c:pt idx="5307">
                  <c:v>38613</c:v>
                </c:pt>
                <c:pt idx="5308">
                  <c:v>38614</c:v>
                </c:pt>
                <c:pt idx="5309">
                  <c:v>38615</c:v>
                </c:pt>
                <c:pt idx="5310">
                  <c:v>38616</c:v>
                </c:pt>
                <c:pt idx="5311">
                  <c:v>38617</c:v>
                </c:pt>
                <c:pt idx="5312">
                  <c:v>38618</c:v>
                </c:pt>
                <c:pt idx="5313">
                  <c:v>38619</c:v>
                </c:pt>
                <c:pt idx="5314">
                  <c:v>38620</c:v>
                </c:pt>
                <c:pt idx="5315">
                  <c:v>38621</c:v>
                </c:pt>
                <c:pt idx="5316">
                  <c:v>38622</c:v>
                </c:pt>
                <c:pt idx="5317">
                  <c:v>38623</c:v>
                </c:pt>
                <c:pt idx="5318">
                  <c:v>38624</c:v>
                </c:pt>
                <c:pt idx="5319">
                  <c:v>38625</c:v>
                </c:pt>
                <c:pt idx="5320">
                  <c:v>38626</c:v>
                </c:pt>
                <c:pt idx="5321">
                  <c:v>38627</c:v>
                </c:pt>
                <c:pt idx="5322">
                  <c:v>38628</c:v>
                </c:pt>
                <c:pt idx="5323">
                  <c:v>38629</c:v>
                </c:pt>
                <c:pt idx="5324">
                  <c:v>38630</c:v>
                </c:pt>
                <c:pt idx="5325">
                  <c:v>38631</c:v>
                </c:pt>
                <c:pt idx="5326">
                  <c:v>38632</c:v>
                </c:pt>
                <c:pt idx="5327">
                  <c:v>38633</c:v>
                </c:pt>
                <c:pt idx="5328">
                  <c:v>38634</c:v>
                </c:pt>
                <c:pt idx="5329">
                  <c:v>38635</c:v>
                </c:pt>
                <c:pt idx="5330">
                  <c:v>38636</c:v>
                </c:pt>
                <c:pt idx="5331">
                  <c:v>38637</c:v>
                </c:pt>
                <c:pt idx="5332">
                  <c:v>38638</c:v>
                </c:pt>
                <c:pt idx="5333">
                  <c:v>38639</c:v>
                </c:pt>
                <c:pt idx="5334">
                  <c:v>38640</c:v>
                </c:pt>
                <c:pt idx="5335">
                  <c:v>38641</c:v>
                </c:pt>
                <c:pt idx="5336">
                  <c:v>38642</c:v>
                </c:pt>
                <c:pt idx="5337">
                  <c:v>38643</c:v>
                </c:pt>
                <c:pt idx="5338">
                  <c:v>38644</c:v>
                </c:pt>
                <c:pt idx="5339">
                  <c:v>38645</c:v>
                </c:pt>
                <c:pt idx="5340">
                  <c:v>38646</c:v>
                </c:pt>
                <c:pt idx="5341">
                  <c:v>38647</c:v>
                </c:pt>
                <c:pt idx="5342">
                  <c:v>38648</c:v>
                </c:pt>
                <c:pt idx="5343">
                  <c:v>38649</c:v>
                </c:pt>
                <c:pt idx="5344">
                  <c:v>38650</c:v>
                </c:pt>
                <c:pt idx="5345">
                  <c:v>38651</c:v>
                </c:pt>
                <c:pt idx="5346">
                  <c:v>38652</c:v>
                </c:pt>
                <c:pt idx="5347">
                  <c:v>38653</c:v>
                </c:pt>
                <c:pt idx="5348">
                  <c:v>38654</c:v>
                </c:pt>
                <c:pt idx="5349">
                  <c:v>38655</c:v>
                </c:pt>
                <c:pt idx="5350">
                  <c:v>38656</c:v>
                </c:pt>
                <c:pt idx="5351">
                  <c:v>38657</c:v>
                </c:pt>
                <c:pt idx="5352">
                  <c:v>38658</c:v>
                </c:pt>
                <c:pt idx="5353">
                  <c:v>38659</c:v>
                </c:pt>
                <c:pt idx="5354">
                  <c:v>38660</c:v>
                </c:pt>
                <c:pt idx="5355">
                  <c:v>38661</c:v>
                </c:pt>
                <c:pt idx="5356">
                  <c:v>38662</c:v>
                </c:pt>
                <c:pt idx="5357">
                  <c:v>38663</c:v>
                </c:pt>
                <c:pt idx="5358">
                  <c:v>38664</c:v>
                </c:pt>
                <c:pt idx="5359">
                  <c:v>38665</c:v>
                </c:pt>
                <c:pt idx="5360">
                  <c:v>38666</c:v>
                </c:pt>
                <c:pt idx="5361">
                  <c:v>38667</c:v>
                </c:pt>
                <c:pt idx="5362">
                  <c:v>38668</c:v>
                </c:pt>
                <c:pt idx="5363">
                  <c:v>38669</c:v>
                </c:pt>
                <c:pt idx="5364">
                  <c:v>38670</c:v>
                </c:pt>
                <c:pt idx="5365">
                  <c:v>38671</c:v>
                </c:pt>
                <c:pt idx="5366">
                  <c:v>38672</c:v>
                </c:pt>
                <c:pt idx="5367">
                  <c:v>38673</c:v>
                </c:pt>
                <c:pt idx="5368">
                  <c:v>38674</c:v>
                </c:pt>
                <c:pt idx="5369">
                  <c:v>38675</c:v>
                </c:pt>
                <c:pt idx="5370">
                  <c:v>38676</c:v>
                </c:pt>
                <c:pt idx="5371">
                  <c:v>38677</c:v>
                </c:pt>
                <c:pt idx="5372">
                  <c:v>38678</c:v>
                </c:pt>
                <c:pt idx="5373">
                  <c:v>38679</c:v>
                </c:pt>
                <c:pt idx="5374">
                  <c:v>38680</c:v>
                </c:pt>
                <c:pt idx="5375">
                  <c:v>38681</c:v>
                </c:pt>
                <c:pt idx="5376">
                  <c:v>38682</c:v>
                </c:pt>
                <c:pt idx="5377">
                  <c:v>38683</c:v>
                </c:pt>
                <c:pt idx="5378">
                  <c:v>38684</c:v>
                </c:pt>
                <c:pt idx="5379">
                  <c:v>38685</c:v>
                </c:pt>
                <c:pt idx="5380">
                  <c:v>38686</c:v>
                </c:pt>
                <c:pt idx="5381">
                  <c:v>38687</c:v>
                </c:pt>
                <c:pt idx="5382">
                  <c:v>38688</c:v>
                </c:pt>
                <c:pt idx="5383">
                  <c:v>38689</c:v>
                </c:pt>
                <c:pt idx="5384">
                  <c:v>38690</c:v>
                </c:pt>
                <c:pt idx="5385">
                  <c:v>38691</c:v>
                </c:pt>
                <c:pt idx="5386">
                  <c:v>38692</c:v>
                </c:pt>
                <c:pt idx="5387">
                  <c:v>38693</c:v>
                </c:pt>
                <c:pt idx="5388">
                  <c:v>38694</c:v>
                </c:pt>
                <c:pt idx="5389">
                  <c:v>38695</c:v>
                </c:pt>
                <c:pt idx="5390">
                  <c:v>38696</c:v>
                </c:pt>
                <c:pt idx="5391">
                  <c:v>38697</c:v>
                </c:pt>
                <c:pt idx="5392">
                  <c:v>38698</c:v>
                </c:pt>
                <c:pt idx="5393">
                  <c:v>38699</c:v>
                </c:pt>
                <c:pt idx="5394">
                  <c:v>38700</c:v>
                </c:pt>
                <c:pt idx="5395">
                  <c:v>38701</c:v>
                </c:pt>
                <c:pt idx="5396">
                  <c:v>38702</c:v>
                </c:pt>
                <c:pt idx="5397">
                  <c:v>38703</c:v>
                </c:pt>
                <c:pt idx="5398">
                  <c:v>38704</c:v>
                </c:pt>
                <c:pt idx="5399">
                  <c:v>38705</c:v>
                </c:pt>
                <c:pt idx="5400">
                  <c:v>38706</c:v>
                </c:pt>
                <c:pt idx="5401">
                  <c:v>38707</c:v>
                </c:pt>
                <c:pt idx="5402">
                  <c:v>38708</c:v>
                </c:pt>
                <c:pt idx="5403">
                  <c:v>38709</c:v>
                </c:pt>
                <c:pt idx="5404">
                  <c:v>38710</c:v>
                </c:pt>
                <c:pt idx="5405">
                  <c:v>38711</c:v>
                </c:pt>
                <c:pt idx="5406">
                  <c:v>38712</c:v>
                </c:pt>
                <c:pt idx="5407">
                  <c:v>38713</c:v>
                </c:pt>
                <c:pt idx="5408">
                  <c:v>38714</c:v>
                </c:pt>
                <c:pt idx="5409">
                  <c:v>38715</c:v>
                </c:pt>
                <c:pt idx="5410">
                  <c:v>38716</c:v>
                </c:pt>
                <c:pt idx="5411">
                  <c:v>38717</c:v>
                </c:pt>
                <c:pt idx="5412">
                  <c:v>38718</c:v>
                </c:pt>
                <c:pt idx="5413">
                  <c:v>38719</c:v>
                </c:pt>
                <c:pt idx="5414">
                  <c:v>38720</c:v>
                </c:pt>
                <c:pt idx="5415">
                  <c:v>38721</c:v>
                </c:pt>
                <c:pt idx="5416">
                  <c:v>38722</c:v>
                </c:pt>
                <c:pt idx="5417">
                  <c:v>38723</c:v>
                </c:pt>
                <c:pt idx="5418">
                  <c:v>38724</c:v>
                </c:pt>
                <c:pt idx="5419">
                  <c:v>38725</c:v>
                </c:pt>
                <c:pt idx="5420">
                  <c:v>38726</c:v>
                </c:pt>
                <c:pt idx="5421">
                  <c:v>38727</c:v>
                </c:pt>
                <c:pt idx="5422">
                  <c:v>38728</c:v>
                </c:pt>
                <c:pt idx="5423">
                  <c:v>38729</c:v>
                </c:pt>
                <c:pt idx="5424">
                  <c:v>38730</c:v>
                </c:pt>
                <c:pt idx="5425">
                  <c:v>38731</c:v>
                </c:pt>
                <c:pt idx="5426">
                  <c:v>38732</c:v>
                </c:pt>
                <c:pt idx="5427">
                  <c:v>38733</c:v>
                </c:pt>
                <c:pt idx="5428">
                  <c:v>38734</c:v>
                </c:pt>
                <c:pt idx="5429">
                  <c:v>38735</c:v>
                </c:pt>
                <c:pt idx="5430">
                  <c:v>38736</c:v>
                </c:pt>
                <c:pt idx="5431">
                  <c:v>38737</c:v>
                </c:pt>
                <c:pt idx="5432">
                  <c:v>38738</c:v>
                </c:pt>
                <c:pt idx="5433">
                  <c:v>38739</c:v>
                </c:pt>
                <c:pt idx="5434">
                  <c:v>38740</c:v>
                </c:pt>
                <c:pt idx="5435">
                  <c:v>38741</c:v>
                </c:pt>
                <c:pt idx="5436">
                  <c:v>38742</c:v>
                </c:pt>
                <c:pt idx="5437">
                  <c:v>38743</c:v>
                </c:pt>
                <c:pt idx="5438">
                  <c:v>38744</c:v>
                </c:pt>
                <c:pt idx="5439">
                  <c:v>38745</c:v>
                </c:pt>
                <c:pt idx="5440">
                  <c:v>38746</c:v>
                </c:pt>
                <c:pt idx="5441">
                  <c:v>38747</c:v>
                </c:pt>
                <c:pt idx="5442">
                  <c:v>38748</c:v>
                </c:pt>
                <c:pt idx="5443">
                  <c:v>38749</c:v>
                </c:pt>
                <c:pt idx="5444">
                  <c:v>38750</c:v>
                </c:pt>
                <c:pt idx="5445">
                  <c:v>38751</c:v>
                </c:pt>
                <c:pt idx="5446">
                  <c:v>38752</c:v>
                </c:pt>
                <c:pt idx="5447">
                  <c:v>38753</c:v>
                </c:pt>
                <c:pt idx="5448">
                  <c:v>38754</c:v>
                </c:pt>
                <c:pt idx="5449">
                  <c:v>38755</c:v>
                </c:pt>
                <c:pt idx="5450">
                  <c:v>38756</c:v>
                </c:pt>
                <c:pt idx="5451">
                  <c:v>38757</c:v>
                </c:pt>
                <c:pt idx="5452">
                  <c:v>38758</c:v>
                </c:pt>
                <c:pt idx="5453">
                  <c:v>38759</c:v>
                </c:pt>
                <c:pt idx="5454">
                  <c:v>38760</c:v>
                </c:pt>
                <c:pt idx="5455">
                  <c:v>38761</c:v>
                </c:pt>
                <c:pt idx="5456">
                  <c:v>38762</c:v>
                </c:pt>
                <c:pt idx="5457">
                  <c:v>38763</c:v>
                </c:pt>
                <c:pt idx="5458">
                  <c:v>38764</c:v>
                </c:pt>
                <c:pt idx="5459">
                  <c:v>38765</c:v>
                </c:pt>
                <c:pt idx="5460">
                  <c:v>38766</c:v>
                </c:pt>
                <c:pt idx="5461">
                  <c:v>38767</c:v>
                </c:pt>
                <c:pt idx="5462">
                  <c:v>38768</c:v>
                </c:pt>
                <c:pt idx="5463">
                  <c:v>38769</c:v>
                </c:pt>
                <c:pt idx="5464">
                  <c:v>38770</c:v>
                </c:pt>
                <c:pt idx="5465">
                  <c:v>38771</c:v>
                </c:pt>
                <c:pt idx="5466">
                  <c:v>38772</c:v>
                </c:pt>
                <c:pt idx="5467">
                  <c:v>38773</c:v>
                </c:pt>
                <c:pt idx="5468">
                  <c:v>38774</c:v>
                </c:pt>
                <c:pt idx="5469">
                  <c:v>38775</c:v>
                </c:pt>
                <c:pt idx="5470">
                  <c:v>38776</c:v>
                </c:pt>
                <c:pt idx="5471">
                  <c:v>38777</c:v>
                </c:pt>
                <c:pt idx="5472">
                  <c:v>38778</c:v>
                </c:pt>
                <c:pt idx="5473">
                  <c:v>38779</c:v>
                </c:pt>
                <c:pt idx="5474">
                  <c:v>38780</c:v>
                </c:pt>
                <c:pt idx="5475">
                  <c:v>38781</c:v>
                </c:pt>
                <c:pt idx="5476">
                  <c:v>38782</c:v>
                </c:pt>
                <c:pt idx="5477">
                  <c:v>38783</c:v>
                </c:pt>
                <c:pt idx="5478">
                  <c:v>38784</c:v>
                </c:pt>
                <c:pt idx="5479">
                  <c:v>38785</c:v>
                </c:pt>
                <c:pt idx="5480">
                  <c:v>38786</c:v>
                </c:pt>
                <c:pt idx="5481">
                  <c:v>38787</c:v>
                </c:pt>
                <c:pt idx="5482">
                  <c:v>38788</c:v>
                </c:pt>
                <c:pt idx="5483">
                  <c:v>38789</c:v>
                </c:pt>
                <c:pt idx="5484">
                  <c:v>38790</c:v>
                </c:pt>
                <c:pt idx="5485">
                  <c:v>38791</c:v>
                </c:pt>
                <c:pt idx="5486">
                  <c:v>38792</c:v>
                </c:pt>
                <c:pt idx="5487">
                  <c:v>38793</c:v>
                </c:pt>
                <c:pt idx="5488">
                  <c:v>38794</c:v>
                </c:pt>
                <c:pt idx="5489">
                  <c:v>38795</c:v>
                </c:pt>
                <c:pt idx="5490">
                  <c:v>38796</c:v>
                </c:pt>
                <c:pt idx="5491">
                  <c:v>38797</c:v>
                </c:pt>
                <c:pt idx="5492">
                  <c:v>38798</c:v>
                </c:pt>
                <c:pt idx="5493">
                  <c:v>38799</c:v>
                </c:pt>
                <c:pt idx="5494">
                  <c:v>38800</c:v>
                </c:pt>
                <c:pt idx="5495">
                  <c:v>38801</c:v>
                </c:pt>
                <c:pt idx="5496">
                  <c:v>38802</c:v>
                </c:pt>
                <c:pt idx="5497">
                  <c:v>38803</c:v>
                </c:pt>
                <c:pt idx="5498">
                  <c:v>38804</c:v>
                </c:pt>
                <c:pt idx="5499">
                  <c:v>38805</c:v>
                </c:pt>
                <c:pt idx="5500">
                  <c:v>38806</c:v>
                </c:pt>
                <c:pt idx="5501">
                  <c:v>38807</c:v>
                </c:pt>
                <c:pt idx="5502">
                  <c:v>38808</c:v>
                </c:pt>
                <c:pt idx="5503">
                  <c:v>38809</c:v>
                </c:pt>
                <c:pt idx="5504">
                  <c:v>38810</c:v>
                </c:pt>
                <c:pt idx="5505">
                  <c:v>38811</c:v>
                </c:pt>
                <c:pt idx="5506">
                  <c:v>38812</c:v>
                </c:pt>
                <c:pt idx="5507">
                  <c:v>38813</c:v>
                </c:pt>
                <c:pt idx="5508">
                  <c:v>38814</c:v>
                </c:pt>
                <c:pt idx="5509">
                  <c:v>38815</c:v>
                </c:pt>
                <c:pt idx="5510">
                  <c:v>38816</c:v>
                </c:pt>
                <c:pt idx="5511">
                  <c:v>38817</c:v>
                </c:pt>
                <c:pt idx="5512">
                  <c:v>38818</c:v>
                </c:pt>
                <c:pt idx="5513">
                  <c:v>38819</c:v>
                </c:pt>
                <c:pt idx="5514">
                  <c:v>38820</c:v>
                </c:pt>
                <c:pt idx="5515">
                  <c:v>38821</c:v>
                </c:pt>
                <c:pt idx="5516">
                  <c:v>38822</c:v>
                </c:pt>
                <c:pt idx="5517">
                  <c:v>38823</c:v>
                </c:pt>
                <c:pt idx="5518">
                  <c:v>38824</c:v>
                </c:pt>
                <c:pt idx="5519">
                  <c:v>38825</c:v>
                </c:pt>
                <c:pt idx="5520">
                  <c:v>38826</c:v>
                </c:pt>
                <c:pt idx="5521">
                  <c:v>38827</c:v>
                </c:pt>
                <c:pt idx="5522">
                  <c:v>38828</c:v>
                </c:pt>
                <c:pt idx="5523">
                  <c:v>38829</c:v>
                </c:pt>
                <c:pt idx="5524">
                  <c:v>38830</c:v>
                </c:pt>
                <c:pt idx="5525">
                  <c:v>38831</c:v>
                </c:pt>
                <c:pt idx="5526">
                  <c:v>38832</c:v>
                </c:pt>
                <c:pt idx="5527">
                  <c:v>38833</c:v>
                </c:pt>
                <c:pt idx="5528">
                  <c:v>38834</c:v>
                </c:pt>
                <c:pt idx="5529">
                  <c:v>38835</c:v>
                </c:pt>
                <c:pt idx="5530">
                  <c:v>38836</c:v>
                </c:pt>
                <c:pt idx="5531">
                  <c:v>38837</c:v>
                </c:pt>
                <c:pt idx="5532">
                  <c:v>38838</c:v>
                </c:pt>
                <c:pt idx="5533">
                  <c:v>38839</c:v>
                </c:pt>
                <c:pt idx="5534">
                  <c:v>38840</c:v>
                </c:pt>
                <c:pt idx="5535">
                  <c:v>38841</c:v>
                </c:pt>
                <c:pt idx="5536">
                  <c:v>38842</c:v>
                </c:pt>
                <c:pt idx="5537">
                  <c:v>38843</c:v>
                </c:pt>
                <c:pt idx="5538">
                  <c:v>38844</c:v>
                </c:pt>
                <c:pt idx="5539">
                  <c:v>38845</c:v>
                </c:pt>
                <c:pt idx="5540">
                  <c:v>38846</c:v>
                </c:pt>
                <c:pt idx="5541">
                  <c:v>38847</c:v>
                </c:pt>
                <c:pt idx="5542">
                  <c:v>38848</c:v>
                </c:pt>
                <c:pt idx="5543">
                  <c:v>38849</c:v>
                </c:pt>
                <c:pt idx="5544">
                  <c:v>38850</c:v>
                </c:pt>
                <c:pt idx="5545">
                  <c:v>38851</c:v>
                </c:pt>
                <c:pt idx="5546">
                  <c:v>38852</c:v>
                </c:pt>
                <c:pt idx="5547">
                  <c:v>38853</c:v>
                </c:pt>
                <c:pt idx="5548">
                  <c:v>38854</c:v>
                </c:pt>
                <c:pt idx="5549">
                  <c:v>38855</c:v>
                </c:pt>
                <c:pt idx="5550">
                  <c:v>38856</c:v>
                </c:pt>
                <c:pt idx="5551">
                  <c:v>38857</c:v>
                </c:pt>
                <c:pt idx="5552">
                  <c:v>38858</c:v>
                </c:pt>
                <c:pt idx="5553">
                  <c:v>38859</c:v>
                </c:pt>
                <c:pt idx="5554">
                  <c:v>38860</c:v>
                </c:pt>
                <c:pt idx="5555">
                  <c:v>38861</c:v>
                </c:pt>
                <c:pt idx="5556">
                  <c:v>38862</c:v>
                </c:pt>
                <c:pt idx="5557">
                  <c:v>38863</c:v>
                </c:pt>
                <c:pt idx="5558">
                  <c:v>38864</c:v>
                </c:pt>
                <c:pt idx="5559">
                  <c:v>38865</c:v>
                </c:pt>
                <c:pt idx="5560">
                  <c:v>38866</c:v>
                </c:pt>
                <c:pt idx="5561">
                  <c:v>38867</c:v>
                </c:pt>
                <c:pt idx="5562">
                  <c:v>38868</c:v>
                </c:pt>
                <c:pt idx="5563">
                  <c:v>38869</c:v>
                </c:pt>
                <c:pt idx="5564">
                  <c:v>38870</c:v>
                </c:pt>
                <c:pt idx="5565">
                  <c:v>38871</c:v>
                </c:pt>
                <c:pt idx="5566">
                  <c:v>38872</c:v>
                </c:pt>
                <c:pt idx="5567">
                  <c:v>38873</c:v>
                </c:pt>
                <c:pt idx="5568">
                  <c:v>38874</c:v>
                </c:pt>
                <c:pt idx="5569">
                  <c:v>38875</c:v>
                </c:pt>
                <c:pt idx="5570">
                  <c:v>38876</c:v>
                </c:pt>
                <c:pt idx="5571">
                  <c:v>38877</c:v>
                </c:pt>
                <c:pt idx="5572">
                  <c:v>38878</c:v>
                </c:pt>
                <c:pt idx="5573">
                  <c:v>38879</c:v>
                </c:pt>
                <c:pt idx="5574">
                  <c:v>38880</c:v>
                </c:pt>
                <c:pt idx="5575">
                  <c:v>38881</c:v>
                </c:pt>
                <c:pt idx="5576">
                  <c:v>38882</c:v>
                </c:pt>
                <c:pt idx="5577">
                  <c:v>38883</c:v>
                </c:pt>
                <c:pt idx="5578">
                  <c:v>38884</c:v>
                </c:pt>
                <c:pt idx="5579">
                  <c:v>38885</c:v>
                </c:pt>
                <c:pt idx="5580">
                  <c:v>38886</c:v>
                </c:pt>
                <c:pt idx="5581">
                  <c:v>38887</c:v>
                </c:pt>
                <c:pt idx="5582">
                  <c:v>38888</c:v>
                </c:pt>
                <c:pt idx="5583">
                  <c:v>38889</c:v>
                </c:pt>
                <c:pt idx="5584">
                  <c:v>38890</c:v>
                </c:pt>
                <c:pt idx="5585">
                  <c:v>38891</c:v>
                </c:pt>
                <c:pt idx="5586">
                  <c:v>38892</c:v>
                </c:pt>
                <c:pt idx="5587">
                  <c:v>38893</c:v>
                </c:pt>
                <c:pt idx="5588">
                  <c:v>38894</c:v>
                </c:pt>
                <c:pt idx="5589">
                  <c:v>38895</c:v>
                </c:pt>
                <c:pt idx="5590">
                  <c:v>38896</c:v>
                </c:pt>
                <c:pt idx="5591">
                  <c:v>38897</c:v>
                </c:pt>
                <c:pt idx="5592">
                  <c:v>38898</c:v>
                </c:pt>
                <c:pt idx="5593">
                  <c:v>38899</c:v>
                </c:pt>
                <c:pt idx="5594">
                  <c:v>38900</c:v>
                </c:pt>
                <c:pt idx="5595">
                  <c:v>38901</c:v>
                </c:pt>
                <c:pt idx="5596">
                  <c:v>38902</c:v>
                </c:pt>
                <c:pt idx="5597">
                  <c:v>38903</c:v>
                </c:pt>
                <c:pt idx="5598">
                  <c:v>38904</c:v>
                </c:pt>
                <c:pt idx="5599">
                  <c:v>38905</c:v>
                </c:pt>
                <c:pt idx="5600">
                  <c:v>38906</c:v>
                </c:pt>
                <c:pt idx="5601">
                  <c:v>38907</c:v>
                </c:pt>
                <c:pt idx="5602">
                  <c:v>38908</c:v>
                </c:pt>
                <c:pt idx="5603">
                  <c:v>38909</c:v>
                </c:pt>
                <c:pt idx="5604">
                  <c:v>38910</c:v>
                </c:pt>
                <c:pt idx="5605">
                  <c:v>38911</c:v>
                </c:pt>
                <c:pt idx="5606">
                  <c:v>38912</c:v>
                </c:pt>
                <c:pt idx="5607">
                  <c:v>38913</c:v>
                </c:pt>
                <c:pt idx="5608">
                  <c:v>38914</c:v>
                </c:pt>
                <c:pt idx="5609">
                  <c:v>38915</c:v>
                </c:pt>
                <c:pt idx="5610">
                  <c:v>38916</c:v>
                </c:pt>
                <c:pt idx="5611">
                  <c:v>38917</c:v>
                </c:pt>
                <c:pt idx="5612">
                  <c:v>38918</c:v>
                </c:pt>
                <c:pt idx="5613">
                  <c:v>38919</c:v>
                </c:pt>
                <c:pt idx="5614">
                  <c:v>38920</c:v>
                </c:pt>
                <c:pt idx="5615">
                  <c:v>38921</c:v>
                </c:pt>
                <c:pt idx="5616">
                  <c:v>38922</c:v>
                </c:pt>
                <c:pt idx="5617">
                  <c:v>38923</c:v>
                </c:pt>
                <c:pt idx="5618">
                  <c:v>38924</c:v>
                </c:pt>
                <c:pt idx="5619">
                  <c:v>38925</c:v>
                </c:pt>
                <c:pt idx="5620">
                  <c:v>38926</c:v>
                </c:pt>
                <c:pt idx="5621">
                  <c:v>38927</c:v>
                </c:pt>
                <c:pt idx="5622">
                  <c:v>38928</c:v>
                </c:pt>
                <c:pt idx="5623">
                  <c:v>38929</c:v>
                </c:pt>
                <c:pt idx="5624">
                  <c:v>38930</c:v>
                </c:pt>
                <c:pt idx="5625">
                  <c:v>38931</c:v>
                </c:pt>
                <c:pt idx="5626">
                  <c:v>38932</c:v>
                </c:pt>
                <c:pt idx="5627">
                  <c:v>38933</c:v>
                </c:pt>
                <c:pt idx="5628">
                  <c:v>38934</c:v>
                </c:pt>
                <c:pt idx="5629">
                  <c:v>38935</c:v>
                </c:pt>
                <c:pt idx="5630">
                  <c:v>38936</c:v>
                </c:pt>
                <c:pt idx="5631">
                  <c:v>38937</c:v>
                </c:pt>
                <c:pt idx="5632">
                  <c:v>38938</c:v>
                </c:pt>
                <c:pt idx="5633">
                  <c:v>38939</c:v>
                </c:pt>
                <c:pt idx="5634">
                  <c:v>38940</c:v>
                </c:pt>
                <c:pt idx="5635">
                  <c:v>38941</c:v>
                </c:pt>
                <c:pt idx="5636">
                  <c:v>38942</c:v>
                </c:pt>
                <c:pt idx="5637">
                  <c:v>38943</c:v>
                </c:pt>
                <c:pt idx="5638">
                  <c:v>38944</c:v>
                </c:pt>
                <c:pt idx="5639">
                  <c:v>38945</c:v>
                </c:pt>
                <c:pt idx="5640">
                  <c:v>38946</c:v>
                </c:pt>
                <c:pt idx="5641">
                  <c:v>38947</c:v>
                </c:pt>
                <c:pt idx="5642">
                  <c:v>38948</c:v>
                </c:pt>
                <c:pt idx="5643">
                  <c:v>38949</c:v>
                </c:pt>
                <c:pt idx="5644">
                  <c:v>38950</c:v>
                </c:pt>
                <c:pt idx="5645">
                  <c:v>38951</c:v>
                </c:pt>
                <c:pt idx="5646">
                  <c:v>38952</c:v>
                </c:pt>
                <c:pt idx="5647">
                  <c:v>38953</c:v>
                </c:pt>
                <c:pt idx="5648">
                  <c:v>38954</c:v>
                </c:pt>
                <c:pt idx="5649">
                  <c:v>38955</c:v>
                </c:pt>
                <c:pt idx="5650">
                  <c:v>38956</c:v>
                </c:pt>
                <c:pt idx="5651">
                  <c:v>38957</c:v>
                </c:pt>
                <c:pt idx="5652">
                  <c:v>38958</c:v>
                </c:pt>
                <c:pt idx="5653">
                  <c:v>38959</c:v>
                </c:pt>
                <c:pt idx="5654">
                  <c:v>38960</c:v>
                </c:pt>
                <c:pt idx="5655">
                  <c:v>38961</c:v>
                </c:pt>
                <c:pt idx="5656">
                  <c:v>38962</c:v>
                </c:pt>
                <c:pt idx="5657">
                  <c:v>38963</c:v>
                </c:pt>
                <c:pt idx="5658">
                  <c:v>38964</c:v>
                </c:pt>
                <c:pt idx="5659">
                  <c:v>38965</c:v>
                </c:pt>
                <c:pt idx="5660">
                  <c:v>38966</c:v>
                </c:pt>
                <c:pt idx="5661">
                  <c:v>38967</c:v>
                </c:pt>
                <c:pt idx="5662">
                  <c:v>38968</c:v>
                </c:pt>
                <c:pt idx="5663">
                  <c:v>38969</c:v>
                </c:pt>
                <c:pt idx="5664">
                  <c:v>38970</c:v>
                </c:pt>
                <c:pt idx="5665">
                  <c:v>38971</c:v>
                </c:pt>
                <c:pt idx="5666">
                  <c:v>38972</c:v>
                </c:pt>
                <c:pt idx="5667">
                  <c:v>38973</c:v>
                </c:pt>
                <c:pt idx="5668">
                  <c:v>38974</c:v>
                </c:pt>
                <c:pt idx="5669">
                  <c:v>38975</c:v>
                </c:pt>
                <c:pt idx="5670">
                  <c:v>38976</c:v>
                </c:pt>
                <c:pt idx="5671">
                  <c:v>38977</c:v>
                </c:pt>
                <c:pt idx="5672">
                  <c:v>38978</c:v>
                </c:pt>
                <c:pt idx="5673">
                  <c:v>38979</c:v>
                </c:pt>
                <c:pt idx="5674">
                  <c:v>38980</c:v>
                </c:pt>
                <c:pt idx="5675">
                  <c:v>38981</c:v>
                </c:pt>
                <c:pt idx="5676">
                  <c:v>38982</c:v>
                </c:pt>
                <c:pt idx="5677">
                  <c:v>38983</c:v>
                </c:pt>
                <c:pt idx="5678">
                  <c:v>38984</c:v>
                </c:pt>
                <c:pt idx="5679">
                  <c:v>38985</c:v>
                </c:pt>
                <c:pt idx="5680">
                  <c:v>38986</c:v>
                </c:pt>
                <c:pt idx="5681">
                  <c:v>38987</c:v>
                </c:pt>
                <c:pt idx="5682">
                  <c:v>38988</c:v>
                </c:pt>
                <c:pt idx="5683">
                  <c:v>38989</c:v>
                </c:pt>
                <c:pt idx="5684">
                  <c:v>38990</c:v>
                </c:pt>
                <c:pt idx="5685">
                  <c:v>38991</c:v>
                </c:pt>
                <c:pt idx="5686">
                  <c:v>38992</c:v>
                </c:pt>
                <c:pt idx="5687">
                  <c:v>38993</c:v>
                </c:pt>
                <c:pt idx="5688">
                  <c:v>38994</c:v>
                </c:pt>
                <c:pt idx="5689">
                  <c:v>38995</c:v>
                </c:pt>
                <c:pt idx="5690">
                  <c:v>38996</c:v>
                </c:pt>
                <c:pt idx="5691">
                  <c:v>38997</c:v>
                </c:pt>
                <c:pt idx="5692">
                  <c:v>38998</c:v>
                </c:pt>
                <c:pt idx="5693">
                  <c:v>38999</c:v>
                </c:pt>
                <c:pt idx="5694">
                  <c:v>39000</c:v>
                </c:pt>
                <c:pt idx="5695">
                  <c:v>39001</c:v>
                </c:pt>
                <c:pt idx="5696">
                  <c:v>39002</c:v>
                </c:pt>
                <c:pt idx="5697">
                  <c:v>39003</c:v>
                </c:pt>
                <c:pt idx="5698">
                  <c:v>39004</c:v>
                </c:pt>
                <c:pt idx="5699">
                  <c:v>39005</c:v>
                </c:pt>
                <c:pt idx="5700">
                  <c:v>39006</c:v>
                </c:pt>
                <c:pt idx="5701">
                  <c:v>39007</c:v>
                </c:pt>
                <c:pt idx="5702">
                  <c:v>39008</c:v>
                </c:pt>
                <c:pt idx="5703">
                  <c:v>39009</c:v>
                </c:pt>
                <c:pt idx="5704">
                  <c:v>39010</c:v>
                </c:pt>
                <c:pt idx="5705">
                  <c:v>39011</c:v>
                </c:pt>
                <c:pt idx="5706">
                  <c:v>39012</c:v>
                </c:pt>
                <c:pt idx="5707">
                  <c:v>39013</c:v>
                </c:pt>
                <c:pt idx="5708">
                  <c:v>39014</c:v>
                </c:pt>
                <c:pt idx="5709">
                  <c:v>39015</c:v>
                </c:pt>
                <c:pt idx="5710">
                  <c:v>39016</c:v>
                </c:pt>
                <c:pt idx="5711">
                  <c:v>39017</c:v>
                </c:pt>
                <c:pt idx="5712">
                  <c:v>39018</c:v>
                </c:pt>
                <c:pt idx="5713">
                  <c:v>39019</c:v>
                </c:pt>
                <c:pt idx="5714">
                  <c:v>39020</c:v>
                </c:pt>
                <c:pt idx="5715">
                  <c:v>39021</c:v>
                </c:pt>
                <c:pt idx="5716">
                  <c:v>39022</c:v>
                </c:pt>
                <c:pt idx="5717">
                  <c:v>39023</c:v>
                </c:pt>
                <c:pt idx="5718">
                  <c:v>39024</c:v>
                </c:pt>
                <c:pt idx="5719">
                  <c:v>39025</c:v>
                </c:pt>
                <c:pt idx="5720">
                  <c:v>39026</c:v>
                </c:pt>
                <c:pt idx="5721">
                  <c:v>39027</c:v>
                </c:pt>
                <c:pt idx="5722">
                  <c:v>39028</c:v>
                </c:pt>
                <c:pt idx="5723">
                  <c:v>39029</c:v>
                </c:pt>
                <c:pt idx="5724">
                  <c:v>39030</c:v>
                </c:pt>
                <c:pt idx="5725">
                  <c:v>39031</c:v>
                </c:pt>
                <c:pt idx="5726">
                  <c:v>39032</c:v>
                </c:pt>
                <c:pt idx="5727">
                  <c:v>39033</c:v>
                </c:pt>
                <c:pt idx="5728">
                  <c:v>39034</c:v>
                </c:pt>
                <c:pt idx="5729">
                  <c:v>39035</c:v>
                </c:pt>
                <c:pt idx="5730">
                  <c:v>39036</c:v>
                </c:pt>
                <c:pt idx="5731">
                  <c:v>39037</c:v>
                </c:pt>
                <c:pt idx="5732">
                  <c:v>39038</c:v>
                </c:pt>
                <c:pt idx="5733">
                  <c:v>39039</c:v>
                </c:pt>
                <c:pt idx="5734">
                  <c:v>39040</c:v>
                </c:pt>
                <c:pt idx="5735">
                  <c:v>39041</c:v>
                </c:pt>
                <c:pt idx="5736">
                  <c:v>39042</c:v>
                </c:pt>
                <c:pt idx="5737">
                  <c:v>39043</c:v>
                </c:pt>
                <c:pt idx="5738">
                  <c:v>39044</c:v>
                </c:pt>
                <c:pt idx="5739">
                  <c:v>39045</c:v>
                </c:pt>
                <c:pt idx="5740">
                  <c:v>39046</c:v>
                </c:pt>
                <c:pt idx="5741">
                  <c:v>39047</c:v>
                </c:pt>
                <c:pt idx="5742">
                  <c:v>39048</c:v>
                </c:pt>
                <c:pt idx="5743">
                  <c:v>39049</c:v>
                </c:pt>
                <c:pt idx="5744">
                  <c:v>39050</c:v>
                </c:pt>
                <c:pt idx="5745">
                  <c:v>39051</c:v>
                </c:pt>
                <c:pt idx="5746">
                  <c:v>39052</c:v>
                </c:pt>
                <c:pt idx="5747">
                  <c:v>39053</c:v>
                </c:pt>
                <c:pt idx="5748">
                  <c:v>39054</c:v>
                </c:pt>
                <c:pt idx="5749">
                  <c:v>39055</c:v>
                </c:pt>
                <c:pt idx="5750">
                  <c:v>39056</c:v>
                </c:pt>
                <c:pt idx="5751">
                  <c:v>39057</c:v>
                </c:pt>
                <c:pt idx="5752">
                  <c:v>39058</c:v>
                </c:pt>
                <c:pt idx="5753">
                  <c:v>39059</c:v>
                </c:pt>
                <c:pt idx="5754">
                  <c:v>39060</c:v>
                </c:pt>
                <c:pt idx="5755">
                  <c:v>39061</c:v>
                </c:pt>
                <c:pt idx="5756">
                  <c:v>39062</c:v>
                </c:pt>
                <c:pt idx="5757">
                  <c:v>39063</c:v>
                </c:pt>
                <c:pt idx="5758">
                  <c:v>39064</c:v>
                </c:pt>
                <c:pt idx="5759">
                  <c:v>39065</c:v>
                </c:pt>
                <c:pt idx="5760">
                  <c:v>39066</c:v>
                </c:pt>
                <c:pt idx="5761">
                  <c:v>39067</c:v>
                </c:pt>
                <c:pt idx="5762">
                  <c:v>39068</c:v>
                </c:pt>
                <c:pt idx="5763">
                  <c:v>39069</c:v>
                </c:pt>
                <c:pt idx="5764">
                  <c:v>39070</c:v>
                </c:pt>
                <c:pt idx="5765">
                  <c:v>39071</c:v>
                </c:pt>
                <c:pt idx="5766">
                  <c:v>39072</c:v>
                </c:pt>
                <c:pt idx="5767">
                  <c:v>39073</c:v>
                </c:pt>
                <c:pt idx="5768">
                  <c:v>39074</c:v>
                </c:pt>
                <c:pt idx="5769">
                  <c:v>39075</c:v>
                </c:pt>
                <c:pt idx="5770">
                  <c:v>39076</c:v>
                </c:pt>
                <c:pt idx="5771">
                  <c:v>39077</c:v>
                </c:pt>
                <c:pt idx="5772">
                  <c:v>39078</c:v>
                </c:pt>
                <c:pt idx="5773">
                  <c:v>39079</c:v>
                </c:pt>
                <c:pt idx="5774">
                  <c:v>39080</c:v>
                </c:pt>
                <c:pt idx="5775">
                  <c:v>39081</c:v>
                </c:pt>
                <c:pt idx="5776">
                  <c:v>39082</c:v>
                </c:pt>
                <c:pt idx="5777">
                  <c:v>39083</c:v>
                </c:pt>
                <c:pt idx="5778">
                  <c:v>39084</c:v>
                </c:pt>
                <c:pt idx="5779">
                  <c:v>39085</c:v>
                </c:pt>
                <c:pt idx="5780">
                  <c:v>39086</c:v>
                </c:pt>
                <c:pt idx="5781">
                  <c:v>39087</c:v>
                </c:pt>
                <c:pt idx="5782">
                  <c:v>39088</c:v>
                </c:pt>
                <c:pt idx="5783">
                  <c:v>39089</c:v>
                </c:pt>
                <c:pt idx="5784">
                  <c:v>39090</c:v>
                </c:pt>
                <c:pt idx="5785">
                  <c:v>39091</c:v>
                </c:pt>
                <c:pt idx="5786">
                  <c:v>39092</c:v>
                </c:pt>
                <c:pt idx="5787">
                  <c:v>39093</c:v>
                </c:pt>
                <c:pt idx="5788">
                  <c:v>39094</c:v>
                </c:pt>
                <c:pt idx="5789">
                  <c:v>39095</c:v>
                </c:pt>
                <c:pt idx="5790">
                  <c:v>39096</c:v>
                </c:pt>
                <c:pt idx="5791">
                  <c:v>39097</c:v>
                </c:pt>
                <c:pt idx="5792">
                  <c:v>39098</c:v>
                </c:pt>
                <c:pt idx="5793">
                  <c:v>39099</c:v>
                </c:pt>
                <c:pt idx="5794">
                  <c:v>39100</c:v>
                </c:pt>
                <c:pt idx="5795">
                  <c:v>39101</c:v>
                </c:pt>
                <c:pt idx="5796">
                  <c:v>39102</c:v>
                </c:pt>
                <c:pt idx="5797">
                  <c:v>39103</c:v>
                </c:pt>
                <c:pt idx="5798">
                  <c:v>39104</c:v>
                </c:pt>
                <c:pt idx="5799">
                  <c:v>39105</c:v>
                </c:pt>
                <c:pt idx="5800">
                  <c:v>39106</c:v>
                </c:pt>
                <c:pt idx="5801">
                  <c:v>39107</c:v>
                </c:pt>
                <c:pt idx="5802">
                  <c:v>39108</c:v>
                </c:pt>
                <c:pt idx="5803">
                  <c:v>39109</c:v>
                </c:pt>
                <c:pt idx="5804">
                  <c:v>39110</c:v>
                </c:pt>
                <c:pt idx="5805">
                  <c:v>39111</c:v>
                </c:pt>
                <c:pt idx="5806">
                  <c:v>39112</c:v>
                </c:pt>
                <c:pt idx="5807">
                  <c:v>39113</c:v>
                </c:pt>
                <c:pt idx="5808">
                  <c:v>39114</c:v>
                </c:pt>
                <c:pt idx="5809">
                  <c:v>39115</c:v>
                </c:pt>
                <c:pt idx="5810">
                  <c:v>39116</c:v>
                </c:pt>
                <c:pt idx="5811">
                  <c:v>39117</c:v>
                </c:pt>
                <c:pt idx="5812">
                  <c:v>39118</c:v>
                </c:pt>
                <c:pt idx="5813">
                  <c:v>39119</c:v>
                </c:pt>
                <c:pt idx="5814">
                  <c:v>39120</c:v>
                </c:pt>
                <c:pt idx="5815">
                  <c:v>39121</c:v>
                </c:pt>
                <c:pt idx="5816">
                  <c:v>39122</c:v>
                </c:pt>
                <c:pt idx="5817">
                  <c:v>39123</c:v>
                </c:pt>
                <c:pt idx="5818">
                  <c:v>39124</c:v>
                </c:pt>
                <c:pt idx="5819">
                  <c:v>39125</c:v>
                </c:pt>
                <c:pt idx="5820">
                  <c:v>39126</c:v>
                </c:pt>
                <c:pt idx="5821">
                  <c:v>39127</c:v>
                </c:pt>
                <c:pt idx="5822">
                  <c:v>39128</c:v>
                </c:pt>
                <c:pt idx="5823">
                  <c:v>39129</c:v>
                </c:pt>
                <c:pt idx="5824">
                  <c:v>39130</c:v>
                </c:pt>
                <c:pt idx="5825">
                  <c:v>39131</c:v>
                </c:pt>
                <c:pt idx="5826">
                  <c:v>39132</c:v>
                </c:pt>
                <c:pt idx="5827">
                  <c:v>39133</c:v>
                </c:pt>
                <c:pt idx="5828">
                  <c:v>39134</c:v>
                </c:pt>
                <c:pt idx="5829">
                  <c:v>39135</c:v>
                </c:pt>
                <c:pt idx="5830">
                  <c:v>39136</c:v>
                </c:pt>
                <c:pt idx="5831">
                  <c:v>39137</c:v>
                </c:pt>
                <c:pt idx="5832">
                  <c:v>39138</c:v>
                </c:pt>
                <c:pt idx="5833">
                  <c:v>39139</c:v>
                </c:pt>
                <c:pt idx="5834">
                  <c:v>39140</c:v>
                </c:pt>
                <c:pt idx="5835">
                  <c:v>39141</c:v>
                </c:pt>
                <c:pt idx="5836">
                  <c:v>39142</c:v>
                </c:pt>
                <c:pt idx="5837">
                  <c:v>39143</c:v>
                </c:pt>
                <c:pt idx="5838">
                  <c:v>39144</c:v>
                </c:pt>
                <c:pt idx="5839">
                  <c:v>39145</c:v>
                </c:pt>
                <c:pt idx="5840">
                  <c:v>39146</c:v>
                </c:pt>
                <c:pt idx="5841">
                  <c:v>39147</c:v>
                </c:pt>
                <c:pt idx="5842">
                  <c:v>39148</c:v>
                </c:pt>
                <c:pt idx="5843">
                  <c:v>39149</c:v>
                </c:pt>
                <c:pt idx="5844">
                  <c:v>39150</c:v>
                </c:pt>
                <c:pt idx="5845">
                  <c:v>39151</c:v>
                </c:pt>
                <c:pt idx="5846">
                  <c:v>39152</c:v>
                </c:pt>
                <c:pt idx="5847">
                  <c:v>39153</c:v>
                </c:pt>
                <c:pt idx="5848">
                  <c:v>39154</c:v>
                </c:pt>
                <c:pt idx="5849">
                  <c:v>39155</c:v>
                </c:pt>
                <c:pt idx="5850">
                  <c:v>39156</c:v>
                </c:pt>
                <c:pt idx="5851">
                  <c:v>39157</c:v>
                </c:pt>
                <c:pt idx="5852">
                  <c:v>39158</c:v>
                </c:pt>
                <c:pt idx="5853">
                  <c:v>39159</c:v>
                </c:pt>
                <c:pt idx="5854">
                  <c:v>39160</c:v>
                </c:pt>
                <c:pt idx="5855">
                  <c:v>39161</c:v>
                </c:pt>
                <c:pt idx="5856">
                  <c:v>39162</c:v>
                </c:pt>
                <c:pt idx="5857">
                  <c:v>39163</c:v>
                </c:pt>
                <c:pt idx="5858">
                  <c:v>39164</c:v>
                </c:pt>
                <c:pt idx="5859">
                  <c:v>39165</c:v>
                </c:pt>
                <c:pt idx="5860">
                  <c:v>39166</c:v>
                </c:pt>
                <c:pt idx="5861">
                  <c:v>39167</c:v>
                </c:pt>
                <c:pt idx="5862">
                  <c:v>39168</c:v>
                </c:pt>
                <c:pt idx="5863">
                  <c:v>39169</c:v>
                </c:pt>
                <c:pt idx="5864">
                  <c:v>39170</c:v>
                </c:pt>
                <c:pt idx="5865">
                  <c:v>39171</c:v>
                </c:pt>
                <c:pt idx="5866">
                  <c:v>39172</c:v>
                </c:pt>
                <c:pt idx="5867">
                  <c:v>39173</c:v>
                </c:pt>
                <c:pt idx="5868">
                  <c:v>39174</c:v>
                </c:pt>
                <c:pt idx="5869">
                  <c:v>39175</c:v>
                </c:pt>
                <c:pt idx="5870">
                  <c:v>39176</c:v>
                </c:pt>
                <c:pt idx="5871">
                  <c:v>39177</c:v>
                </c:pt>
                <c:pt idx="5872">
                  <c:v>39178</c:v>
                </c:pt>
                <c:pt idx="5873">
                  <c:v>39179</c:v>
                </c:pt>
                <c:pt idx="5874">
                  <c:v>39180</c:v>
                </c:pt>
                <c:pt idx="5875">
                  <c:v>39181</c:v>
                </c:pt>
                <c:pt idx="5876">
                  <c:v>39182</c:v>
                </c:pt>
                <c:pt idx="5877">
                  <c:v>39183</c:v>
                </c:pt>
                <c:pt idx="5878">
                  <c:v>39184</c:v>
                </c:pt>
                <c:pt idx="5879">
                  <c:v>39185</c:v>
                </c:pt>
                <c:pt idx="5880">
                  <c:v>39186</c:v>
                </c:pt>
                <c:pt idx="5881">
                  <c:v>39187</c:v>
                </c:pt>
                <c:pt idx="5882">
                  <c:v>39188</c:v>
                </c:pt>
                <c:pt idx="5883">
                  <c:v>39189</c:v>
                </c:pt>
                <c:pt idx="5884">
                  <c:v>39190</c:v>
                </c:pt>
                <c:pt idx="5885">
                  <c:v>39191</c:v>
                </c:pt>
                <c:pt idx="5886">
                  <c:v>39192</c:v>
                </c:pt>
                <c:pt idx="5887">
                  <c:v>39193</c:v>
                </c:pt>
                <c:pt idx="5888">
                  <c:v>39194</c:v>
                </c:pt>
                <c:pt idx="5889">
                  <c:v>39195</c:v>
                </c:pt>
                <c:pt idx="5890">
                  <c:v>39196</c:v>
                </c:pt>
                <c:pt idx="5891">
                  <c:v>39197</c:v>
                </c:pt>
                <c:pt idx="5892">
                  <c:v>39198</c:v>
                </c:pt>
                <c:pt idx="5893">
                  <c:v>39199</c:v>
                </c:pt>
                <c:pt idx="5894">
                  <c:v>39200</c:v>
                </c:pt>
                <c:pt idx="5895">
                  <c:v>39201</c:v>
                </c:pt>
                <c:pt idx="5896">
                  <c:v>39202</c:v>
                </c:pt>
                <c:pt idx="5897">
                  <c:v>39203</c:v>
                </c:pt>
                <c:pt idx="5898">
                  <c:v>39204</c:v>
                </c:pt>
                <c:pt idx="5899">
                  <c:v>39205</c:v>
                </c:pt>
                <c:pt idx="5900">
                  <c:v>39206</c:v>
                </c:pt>
                <c:pt idx="5901">
                  <c:v>39207</c:v>
                </c:pt>
                <c:pt idx="5902">
                  <c:v>39208</c:v>
                </c:pt>
                <c:pt idx="5903">
                  <c:v>39209</c:v>
                </c:pt>
                <c:pt idx="5904">
                  <c:v>39210</c:v>
                </c:pt>
                <c:pt idx="5905">
                  <c:v>39211</c:v>
                </c:pt>
                <c:pt idx="5906">
                  <c:v>39212</c:v>
                </c:pt>
                <c:pt idx="5907">
                  <c:v>39213</c:v>
                </c:pt>
                <c:pt idx="5908">
                  <c:v>39214</c:v>
                </c:pt>
                <c:pt idx="5909">
                  <c:v>39215</c:v>
                </c:pt>
                <c:pt idx="5910">
                  <c:v>39216</c:v>
                </c:pt>
                <c:pt idx="5911">
                  <c:v>39217</c:v>
                </c:pt>
                <c:pt idx="5912">
                  <c:v>39218</c:v>
                </c:pt>
                <c:pt idx="5913">
                  <c:v>39219</c:v>
                </c:pt>
                <c:pt idx="5914">
                  <c:v>39220</c:v>
                </c:pt>
                <c:pt idx="5915">
                  <c:v>39221</c:v>
                </c:pt>
                <c:pt idx="5916">
                  <c:v>39222</c:v>
                </c:pt>
                <c:pt idx="5917">
                  <c:v>39223</c:v>
                </c:pt>
                <c:pt idx="5918">
                  <c:v>39224</c:v>
                </c:pt>
                <c:pt idx="5919">
                  <c:v>39225</c:v>
                </c:pt>
                <c:pt idx="5920">
                  <c:v>39226</c:v>
                </c:pt>
                <c:pt idx="5921">
                  <c:v>39227</c:v>
                </c:pt>
                <c:pt idx="5922">
                  <c:v>39228</c:v>
                </c:pt>
                <c:pt idx="5923">
                  <c:v>39229</c:v>
                </c:pt>
                <c:pt idx="5924">
                  <c:v>39230</c:v>
                </c:pt>
                <c:pt idx="5925">
                  <c:v>39231</c:v>
                </c:pt>
                <c:pt idx="5926">
                  <c:v>39232</c:v>
                </c:pt>
                <c:pt idx="5927">
                  <c:v>39233</c:v>
                </c:pt>
                <c:pt idx="5928">
                  <c:v>39234</c:v>
                </c:pt>
                <c:pt idx="5929">
                  <c:v>39235</c:v>
                </c:pt>
                <c:pt idx="5930">
                  <c:v>39236</c:v>
                </c:pt>
                <c:pt idx="5931">
                  <c:v>39237</c:v>
                </c:pt>
                <c:pt idx="5932">
                  <c:v>39238</c:v>
                </c:pt>
                <c:pt idx="5933">
                  <c:v>39239</c:v>
                </c:pt>
                <c:pt idx="5934">
                  <c:v>39240</c:v>
                </c:pt>
                <c:pt idx="5935">
                  <c:v>39241</c:v>
                </c:pt>
                <c:pt idx="5936">
                  <c:v>39242</c:v>
                </c:pt>
                <c:pt idx="5937">
                  <c:v>39243</c:v>
                </c:pt>
                <c:pt idx="5938">
                  <c:v>39244</c:v>
                </c:pt>
                <c:pt idx="5939">
                  <c:v>39245</c:v>
                </c:pt>
                <c:pt idx="5940">
                  <c:v>39246</c:v>
                </c:pt>
                <c:pt idx="5941">
                  <c:v>39247</c:v>
                </c:pt>
                <c:pt idx="5942">
                  <c:v>39248</c:v>
                </c:pt>
                <c:pt idx="5943">
                  <c:v>39249</c:v>
                </c:pt>
                <c:pt idx="5944">
                  <c:v>39250</c:v>
                </c:pt>
                <c:pt idx="5945">
                  <c:v>39251</c:v>
                </c:pt>
                <c:pt idx="5946">
                  <c:v>39252</c:v>
                </c:pt>
                <c:pt idx="5947">
                  <c:v>39253</c:v>
                </c:pt>
                <c:pt idx="5948">
                  <c:v>39254</c:v>
                </c:pt>
                <c:pt idx="5949">
                  <c:v>39255</c:v>
                </c:pt>
                <c:pt idx="5950">
                  <c:v>39256</c:v>
                </c:pt>
                <c:pt idx="5951">
                  <c:v>39257</c:v>
                </c:pt>
                <c:pt idx="5952">
                  <c:v>39258</c:v>
                </c:pt>
                <c:pt idx="5953">
                  <c:v>39259</c:v>
                </c:pt>
                <c:pt idx="5954">
                  <c:v>39260</c:v>
                </c:pt>
                <c:pt idx="5955">
                  <c:v>39261</c:v>
                </c:pt>
                <c:pt idx="5956">
                  <c:v>39262</c:v>
                </c:pt>
                <c:pt idx="5957">
                  <c:v>39263</c:v>
                </c:pt>
                <c:pt idx="5958">
                  <c:v>39264</c:v>
                </c:pt>
                <c:pt idx="5959">
                  <c:v>39265</c:v>
                </c:pt>
                <c:pt idx="5960">
                  <c:v>39266</c:v>
                </c:pt>
                <c:pt idx="5961">
                  <c:v>39267</c:v>
                </c:pt>
                <c:pt idx="5962">
                  <c:v>39268</c:v>
                </c:pt>
                <c:pt idx="5963">
                  <c:v>39269</c:v>
                </c:pt>
                <c:pt idx="5964">
                  <c:v>39270</c:v>
                </c:pt>
                <c:pt idx="5965">
                  <c:v>39271</c:v>
                </c:pt>
                <c:pt idx="5966">
                  <c:v>39272</c:v>
                </c:pt>
                <c:pt idx="5967">
                  <c:v>39273</c:v>
                </c:pt>
                <c:pt idx="5968">
                  <c:v>39274</c:v>
                </c:pt>
                <c:pt idx="5969">
                  <c:v>39275</c:v>
                </c:pt>
                <c:pt idx="5970">
                  <c:v>39276</c:v>
                </c:pt>
                <c:pt idx="5971">
                  <c:v>39277</c:v>
                </c:pt>
                <c:pt idx="5972">
                  <c:v>39278</c:v>
                </c:pt>
                <c:pt idx="5973">
                  <c:v>39279</c:v>
                </c:pt>
                <c:pt idx="5974">
                  <c:v>39280</c:v>
                </c:pt>
                <c:pt idx="5975">
                  <c:v>39281</c:v>
                </c:pt>
                <c:pt idx="5976">
                  <c:v>39282</c:v>
                </c:pt>
                <c:pt idx="5977">
                  <c:v>39283</c:v>
                </c:pt>
                <c:pt idx="5978">
                  <c:v>39284</c:v>
                </c:pt>
                <c:pt idx="5979">
                  <c:v>39285</c:v>
                </c:pt>
                <c:pt idx="5980">
                  <c:v>39286</c:v>
                </c:pt>
                <c:pt idx="5981">
                  <c:v>39287</c:v>
                </c:pt>
                <c:pt idx="5982">
                  <c:v>39288</c:v>
                </c:pt>
                <c:pt idx="5983">
                  <c:v>39289</c:v>
                </c:pt>
                <c:pt idx="5984">
                  <c:v>39290</c:v>
                </c:pt>
                <c:pt idx="5985">
                  <c:v>39291</c:v>
                </c:pt>
                <c:pt idx="5986">
                  <c:v>39292</c:v>
                </c:pt>
                <c:pt idx="5987">
                  <c:v>39293</c:v>
                </c:pt>
                <c:pt idx="5988">
                  <c:v>39294</c:v>
                </c:pt>
                <c:pt idx="5989">
                  <c:v>39295</c:v>
                </c:pt>
                <c:pt idx="5990">
                  <c:v>39296</c:v>
                </c:pt>
                <c:pt idx="5991">
                  <c:v>39297</c:v>
                </c:pt>
                <c:pt idx="5992">
                  <c:v>39298</c:v>
                </c:pt>
                <c:pt idx="5993">
                  <c:v>39299</c:v>
                </c:pt>
                <c:pt idx="5994">
                  <c:v>39300</c:v>
                </c:pt>
                <c:pt idx="5995">
                  <c:v>39301</c:v>
                </c:pt>
                <c:pt idx="5996">
                  <c:v>39302</c:v>
                </c:pt>
                <c:pt idx="5997">
                  <c:v>39303</c:v>
                </c:pt>
                <c:pt idx="5998">
                  <c:v>39304</c:v>
                </c:pt>
                <c:pt idx="5999">
                  <c:v>39305</c:v>
                </c:pt>
                <c:pt idx="6000">
                  <c:v>39306</c:v>
                </c:pt>
                <c:pt idx="6001">
                  <c:v>39307</c:v>
                </c:pt>
                <c:pt idx="6002">
                  <c:v>39308</c:v>
                </c:pt>
                <c:pt idx="6003">
                  <c:v>39309</c:v>
                </c:pt>
                <c:pt idx="6004">
                  <c:v>39310</c:v>
                </c:pt>
                <c:pt idx="6005">
                  <c:v>39311</c:v>
                </c:pt>
                <c:pt idx="6006">
                  <c:v>39312</c:v>
                </c:pt>
                <c:pt idx="6007">
                  <c:v>39313</c:v>
                </c:pt>
                <c:pt idx="6008">
                  <c:v>39314</c:v>
                </c:pt>
                <c:pt idx="6009">
                  <c:v>39315</c:v>
                </c:pt>
                <c:pt idx="6010">
                  <c:v>39316</c:v>
                </c:pt>
                <c:pt idx="6011">
                  <c:v>39317</c:v>
                </c:pt>
                <c:pt idx="6012">
                  <c:v>39318</c:v>
                </c:pt>
                <c:pt idx="6013">
                  <c:v>39319</c:v>
                </c:pt>
                <c:pt idx="6014">
                  <c:v>39320</c:v>
                </c:pt>
                <c:pt idx="6015">
                  <c:v>39321</c:v>
                </c:pt>
                <c:pt idx="6016">
                  <c:v>39322</c:v>
                </c:pt>
                <c:pt idx="6017">
                  <c:v>39323</c:v>
                </c:pt>
                <c:pt idx="6018">
                  <c:v>39324</c:v>
                </c:pt>
                <c:pt idx="6019">
                  <c:v>39325</c:v>
                </c:pt>
                <c:pt idx="6020">
                  <c:v>39326</c:v>
                </c:pt>
                <c:pt idx="6021">
                  <c:v>39327</c:v>
                </c:pt>
                <c:pt idx="6022">
                  <c:v>39328</c:v>
                </c:pt>
                <c:pt idx="6023">
                  <c:v>39329</c:v>
                </c:pt>
                <c:pt idx="6024">
                  <c:v>39330</c:v>
                </c:pt>
                <c:pt idx="6025">
                  <c:v>39331</c:v>
                </c:pt>
                <c:pt idx="6026">
                  <c:v>39332</c:v>
                </c:pt>
                <c:pt idx="6027">
                  <c:v>39333</c:v>
                </c:pt>
                <c:pt idx="6028">
                  <c:v>39334</c:v>
                </c:pt>
                <c:pt idx="6029">
                  <c:v>39335</c:v>
                </c:pt>
                <c:pt idx="6030">
                  <c:v>39336</c:v>
                </c:pt>
                <c:pt idx="6031">
                  <c:v>39337</c:v>
                </c:pt>
                <c:pt idx="6032">
                  <c:v>39338</c:v>
                </c:pt>
                <c:pt idx="6033">
                  <c:v>39339</c:v>
                </c:pt>
                <c:pt idx="6034">
                  <c:v>39340</c:v>
                </c:pt>
                <c:pt idx="6035">
                  <c:v>39341</c:v>
                </c:pt>
                <c:pt idx="6036">
                  <c:v>39342</c:v>
                </c:pt>
                <c:pt idx="6037">
                  <c:v>39343</c:v>
                </c:pt>
                <c:pt idx="6038">
                  <c:v>39344</c:v>
                </c:pt>
                <c:pt idx="6039">
                  <c:v>39345</c:v>
                </c:pt>
                <c:pt idx="6040">
                  <c:v>39346</c:v>
                </c:pt>
                <c:pt idx="6041">
                  <c:v>39347</c:v>
                </c:pt>
                <c:pt idx="6042">
                  <c:v>39348</c:v>
                </c:pt>
                <c:pt idx="6043">
                  <c:v>39349</c:v>
                </c:pt>
                <c:pt idx="6044">
                  <c:v>39350</c:v>
                </c:pt>
                <c:pt idx="6045">
                  <c:v>39351</c:v>
                </c:pt>
                <c:pt idx="6046">
                  <c:v>39352</c:v>
                </c:pt>
                <c:pt idx="6047">
                  <c:v>39353</c:v>
                </c:pt>
                <c:pt idx="6048">
                  <c:v>39354</c:v>
                </c:pt>
                <c:pt idx="6049">
                  <c:v>39355</c:v>
                </c:pt>
                <c:pt idx="6050">
                  <c:v>39356</c:v>
                </c:pt>
                <c:pt idx="6051">
                  <c:v>39357</c:v>
                </c:pt>
                <c:pt idx="6052">
                  <c:v>39358</c:v>
                </c:pt>
                <c:pt idx="6053">
                  <c:v>39359</c:v>
                </c:pt>
                <c:pt idx="6054">
                  <c:v>39360</c:v>
                </c:pt>
                <c:pt idx="6055">
                  <c:v>39361</c:v>
                </c:pt>
                <c:pt idx="6056">
                  <c:v>39362</c:v>
                </c:pt>
                <c:pt idx="6057">
                  <c:v>39363</c:v>
                </c:pt>
                <c:pt idx="6058">
                  <c:v>39364</c:v>
                </c:pt>
                <c:pt idx="6059">
                  <c:v>39365</c:v>
                </c:pt>
                <c:pt idx="6060">
                  <c:v>39366</c:v>
                </c:pt>
                <c:pt idx="6061">
                  <c:v>39367</c:v>
                </c:pt>
                <c:pt idx="6062">
                  <c:v>39368</c:v>
                </c:pt>
                <c:pt idx="6063">
                  <c:v>39369</c:v>
                </c:pt>
                <c:pt idx="6064">
                  <c:v>39370</c:v>
                </c:pt>
                <c:pt idx="6065">
                  <c:v>39371</c:v>
                </c:pt>
                <c:pt idx="6066">
                  <c:v>39372</c:v>
                </c:pt>
                <c:pt idx="6067">
                  <c:v>39373</c:v>
                </c:pt>
                <c:pt idx="6068">
                  <c:v>39374</c:v>
                </c:pt>
                <c:pt idx="6069">
                  <c:v>39375</c:v>
                </c:pt>
                <c:pt idx="6070">
                  <c:v>39376</c:v>
                </c:pt>
                <c:pt idx="6071">
                  <c:v>39377</c:v>
                </c:pt>
                <c:pt idx="6072">
                  <c:v>39378</c:v>
                </c:pt>
                <c:pt idx="6073">
                  <c:v>39379</c:v>
                </c:pt>
                <c:pt idx="6074">
                  <c:v>39380</c:v>
                </c:pt>
                <c:pt idx="6075">
                  <c:v>39381</c:v>
                </c:pt>
                <c:pt idx="6076">
                  <c:v>39382</c:v>
                </c:pt>
                <c:pt idx="6077">
                  <c:v>39383</c:v>
                </c:pt>
                <c:pt idx="6078">
                  <c:v>39384</c:v>
                </c:pt>
                <c:pt idx="6079">
                  <c:v>39385</c:v>
                </c:pt>
                <c:pt idx="6080">
                  <c:v>39386</c:v>
                </c:pt>
                <c:pt idx="6081">
                  <c:v>39387</c:v>
                </c:pt>
                <c:pt idx="6082">
                  <c:v>39388</c:v>
                </c:pt>
                <c:pt idx="6083">
                  <c:v>39389</c:v>
                </c:pt>
                <c:pt idx="6084">
                  <c:v>39390</c:v>
                </c:pt>
                <c:pt idx="6085">
                  <c:v>39391</c:v>
                </c:pt>
                <c:pt idx="6086">
                  <c:v>39392</c:v>
                </c:pt>
                <c:pt idx="6087">
                  <c:v>39393</c:v>
                </c:pt>
                <c:pt idx="6088">
                  <c:v>39394</c:v>
                </c:pt>
                <c:pt idx="6089">
                  <c:v>39395</c:v>
                </c:pt>
                <c:pt idx="6090">
                  <c:v>39396</c:v>
                </c:pt>
                <c:pt idx="6091">
                  <c:v>39397</c:v>
                </c:pt>
                <c:pt idx="6092">
                  <c:v>39398</c:v>
                </c:pt>
                <c:pt idx="6093">
                  <c:v>39399</c:v>
                </c:pt>
                <c:pt idx="6094">
                  <c:v>39400</c:v>
                </c:pt>
                <c:pt idx="6095">
                  <c:v>39401</c:v>
                </c:pt>
                <c:pt idx="6096">
                  <c:v>39402</c:v>
                </c:pt>
                <c:pt idx="6097">
                  <c:v>39403</c:v>
                </c:pt>
                <c:pt idx="6098">
                  <c:v>39404</c:v>
                </c:pt>
                <c:pt idx="6099">
                  <c:v>39405</c:v>
                </c:pt>
                <c:pt idx="6100">
                  <c:v>39406</c:v>
                </c:pt>
                <c:pt idx="6101">
                  <c:v>39407</c:v>
                </c:pt>
                <c:pt idx="6102">
                  <c:v>39408</c:v>
                </c:pt>
                <c:pt idx="6103">
                  <c:v>39409</c:v>
                </c:pt>
                <c:pt idx="6104">
                  <c:v>39410</c:v>
                </c:pt>
                <c:pt idx="6105">
                  <c:v>39411</c:v>
                </c:pt>
                <c:pt idx="6106">
                  <c:v>39412</c:v>
                </c:pt>
                <c:pt idx="6107">
                  <c:v>39413</c:v>
                </c:pt>
                <c:pt idx="6108">
                  <c:v>39414</c:v>
                </c:pt>
                <c:pt idx="6109">
                  <c:v>39415</c:v>
                </c:pt>
                <c:pt idx="6110">
                  <c:v>39416</c:v>
                </c:pt>
                <c:pt idx="6111">
                  <c:v>39417</c:v>
                </c:pt>
                <c:pt idx="6112">
                  <c:v>39418</c:v>
                </c:pt>
                <c:pt idx="6113">
                  <c:v>39419</c:v>
                </c:pt>
                <c:pt idx="6114">
                  <c:v>39420</c:v>
                </c:pt>
                <c:pt idx="6115">
                  <c:v>39421</c:v>
                </c:pt>
                <c:pt idx="6116">
                  <c:v>39422</c:v>
                </c:pt>
                <c:pt idx="6117">
                  <c:v>39423</c:v>
                </c:pt>
                <c:pt idx="6118">
                  <c:v>39424</c:v>
                </c:pt>
                <c:pt idx="6119">
                  <c:v>39425</c:v>
                </c:pt>
                <c:pt idx="6120">
                  <c:v>39426</c:v>
                </c:pt>
                <c:pt idx="6121">
                  <c:v>39427</c:v>
                </c:pt>
                <c:pt idx="6122">
                  <c:v>39428</c:v>
                </c:pt>
                <c:pt idx="6123">
                  <c:v>39429</c:v>
                </c:pt>
                <c:pt idx="6124">
                  <c:v>39430</c:v>
                </c:pt>
                <c:pt idx="6125">
                  <c:v>39431</c:v>
                </c:pt>
                <c:pt idx="6126">
                  <c:v>39432</c:v>
                </c:pt>
                <c:pt idx="6127">
                  <c:v>39433</c:v>
                </c:pt>
                <c:pt idx="6128">
                  <c:v>39434</c:v>
                </c:pt>
                <c:pt idx="6129">
                  <c:v>39435</c:v>
                </c:pt>
                <c:pt idx="6130">
                  <c:v>39436</c:v>
                </c:pt>
                <c:pt idx="6131">
                  <c:v>39437</c:v>
                </c:pt>
                <c:pt idx="6132">
                  <c:v>39438</c:v>
                </c:pt>
                <c:pt idx="6133">
                  <c:v>39439</c:v>
                </c:pt>
                <c:pt idx="6134">
                  <c:v>39440</c:v>
                </c:pt>
                <c:pt idx="6135">
                  <c:v>39441</c:v>
                </c:pt>
                <c:pt idx="6136">
                  <c:v>39442</c:v>
                </c:pt>
                <c:pt idx="6137">
                  <c:v>39443</c:v>
                </c:pt>
                <c:pt idx="6138">
                  <c:v>39444</c:v>
                </c:pt>
                <c:pt idx="6139">
                  <c:v>39445</c:v>
                </c:pt>
                <c:pt idx="6140">
                  <c:v>39446</c:v>
                </c:pt>
                <c:pt idx="6141">
                  <c:v>39447</c:v>
                </c:pt>
                <c:pt idx="6142">
                  <c:v>39448</c:v>
                </c:pt>
                <c:pt idx="6143">
                  <c:v>39449</c:v>
                </c:pt>
                <c:pt idx="6144">
                  <c:v>39450</c:v>
                </c:pt>
                <c:pt idx="6145">
                  <c:v>39451</c:v>
                </c:pt>
                <c:pt idx="6146">
                  <c:v>39452</c:v>
                </c:pt>
                <c:pt idx="6147">
                  <c:v>39453</c:v>
                </c:pt>
                <c:pt idx="6148">
                  <c:v>39454</c:v>
                </c:pt>
                <c:pt idx="6149">
                  <c:v>39455</c:v>
                </c:pt>
                <c:pt idx="6150">
                  <c:v>39456</c:v>
                </c:pt>
                <c:pt idx="6151">
                  <c:v>39457</c:v>
                </c:pt>
                <c:pt idx="6152">
                  <c:v>39458</c:v>
                </c:pt>
                <c:pt idx="6153">
                  <c:v>39459</c:v>
                </c:pt>
                <c:pt idx="6154">
                  <c:v>39460</c:v>
                </c:pt>
                <c:pt idx="6155">
                  <c:v>39461</c:v>
                </c:pt>
                <c:pt idx="6156">
                  <c:v>39462</c:v>
                </c:pt>
                <c:pt idx="6157">
                  <c:v>39463</c:v>
                </c:pt>
                <c:pt idx="6158">
                  <c:v>39464</c:v>
                </c:pt>
                <c:pt idx="6159">
                  <c:v>39465</c:v>
                </c:pt>
                <c:pt idx="6160">
                  <c:v>39466</c:v>
                </c:pt>
                <c:pt idx="6161">
                  <c:v>39467</c:v>
                </c:pt>
                <c:pt idx="6162">
                  <c:v>39468</c:v>
                </c:pt>
                <c:pt idx="6163">
                  <c:v>39469</c:v>
                </c:pt>
                <c:pt idx="6164">
                  <c:v>39470</c:v>
                </c:pt>
                <c:pt idx="6165">
                  <c:v>39471</c:v>
                </c:pt>
                <c:pt idx="6166">
                  <c:v>39472</c:v>
                </c:pt>
                <c:pt idx="6167">
                  <c:v>39473</c:v>
                </c:pt>
                <c:pt idx="6168">
                  <c:v>39474</c:v>
                </c:pt>
                <c:pt idx="6169">
                  <c:v>39475</c:v>
                </c:pt>
                <c:pt idx="6170">
                  <c:v>39476</c:v>
                </c:pt>
                <c:pt idx="6171">
                  <c:v>39477</c:v>
                </c:pt>
                <c:pt idx="6172">
                  <c:v>39478</c:v>
                </c:pt>
                <c:pt idx="6173">
                  <c:v>39479</c:v>
                </c:pt>
                <c:pt idx="6174">
                  <c:v>39480</c:v>
                </c:pt>
                <c:pt idx="6175">
                  <c:v>39481</c:v>
                </c:pt>
                <c:pt idx="6176">
                  <c:v>39482</c:v>
                </c:pt>
                <c:pt idx="6177">
                  <c:v>39483</c:v>
                </c:pt>
                <c:pt idx="6178">
                  <c:v>39484</c:v>
                </c:pt>
                <c:pt idx="6179">
                  <c:v>39485</c:v>
                </c:pt>
                <c:pt idx="6180">
                  <c:v>39486</c:v>
                </c:pt>
                <c:pt idx="6181">
                  <c:v>39487</c:v>
                </c:pt>
                <c:pt idx="6182">
                  <c:v>39488</c:v>
                </c:pt>
                <c:pt idx="6183">
                  <c:v>39489</c:v>
                </c:pt>
                <c:pt idx="6184">
                  <c:v>39490</c:v>
                </c:pt>
                <c:pt idx="6185">
                  <c:v>39491</c:v>
                </c:pt>
                <c:pt idx="6186">
                  <c:v>39492</c:v>
                </c:pt>
                <c:pt idx="6187">
                  <c:v>39493</c:v>
                </c:pt>
                <c:pt idx="6188">
                  <c:v>39494</c:v>
                </c:pt>
                <c:pt idx="6189">
                  <c:v>39495</c:v>
                </c:pt>
                <c:pt idx="6190">
                  <c:v>39496</c:v>
                </c:pt>
                <c:pt idx="6191">
                  <c:v>39497</c:v>
                </c:pt>
                <c:pt idx="6192">
                  <c:v>39498</c:v>
                </c:pt>
                <c:pt idx="6193">
                  <c:v>39499</c:v>
                </c:pt>
                <c:pt idx="6194">
                  <c:v>39500</c:v>
                </c:pt>
                <c:pt idx="6195">
                  <c:v>39501</c:v>
                </c:pt>
                <c:pt idx="6196">
                  <c:v>39502</c:v>
                </c:pt>
                <c:pt idx="6197">
                  <c:v>39503</c:v>
                </c:pt>
                <c:pt idx="6198">
                  <c:v>39504</c:v>
                </c:pt>
                <c:pt idx="6199">
                  <c:v>39505</c:v>
                </c:pt>
                <c:pt idx="6200">
                  <c:v>39506</c:v>
                </c:pt>
                <c:pt idx="6201">
                  <c:v>39507</c:v>
                </c:pt>
                <c:pt idx="6202">
                  <c:v>39508</c:v>
                </c:pt>
                <c:pt idx="6203">
                  <c:v>39509</c:v>
                </c:pt>
                <c:pt idx="6204">
                  <c:v>39510</c:v>
                </c:pt>
                <c:pt idx="6205">
                  <c:v>39511</c:v>
                </c:pt>
                <c:pt idx="6206">
                  <c:v>39512</c:v>
                </c:pt>
                <c:pt idx="6207">
                  <c:v>39513</c:v>
                </c:pt>
                <c:pt idx="6208">
                  <c:v>39514</c:v>
                </c:pt>
                <c:pt idx="6209">
                  <c:v>39515</c:v>
                </c:pt>
                <c:pt idx="6210">
                  <c:v>39516</c:v>
                </c:pt>
                <c:pt idx="6211">
                  <c:v>39517</c:v>
                </c:pt>
                <c:pt idx="6212">
                  <c:v>39518</c:v>
                </c:pt>
                <c:pt idx="6213">
                  <c:v>39519</c:v>
                </c:pt>
                <c:pt idx="6214">
                  <c:v>39520</c:v>
                </c:pt>
                <c:pt idx="6215">
                  <c:v>39521</c:v>
                </c:pt>
                <c:pt idx="6216">
                  <c:v>39522</c:v>
                </c:pt>
                <c:pt idx="6217">
                  <c:v>39523</c:v>
                </c:pt>
                <c:pt idx="6218">
                  <c:v>39524</c:v>
                </c:pt>
                <c:pt idx="6219">
                  <c:v>39525</c:v>
                </c:pt>
                <c:pt idx="6220">
                  <c:v>39526</c:v>
                </c:pt>
                <c:pt idx="6221">
                  <c:v>39527</c:v>
                </c:pt>
                <c:pt idx="6222">
                  <c:v>39528</c:v>
                </c:pt>
                <c:pt idx="6223">
                  <c:v>39529</c:v>
                </c:pt>
                <c:pt idx="6224">
                  <c:v>39530</c:v>
                </c:pt>
                <c:pt idx="6225">
                  <c:v>39531</c:v>
                </c:pt>
                <c:pt idx="6226">
                  <c:v>39532</c:v>
                </c:pt>
                <c:pt idx="6227">
                  <c:v>39533</c:v>
                </c:pt>
                <c:pt idx="6228">
                  <c:v>39534</c:v>
                </c:pt>
                <c:pt idx="6229">
                  <c:v>39535</c:v>
                </c:pt>
                <c:pt idx="6230">
                  <c:v>39536</c:v>
                </c:pt>
                <c:pt idx="6231">
                  <c:v>39537</c:v>
                </c:pt>
                <c:pt idx="6232">
                  <c:v>39538</c:v>
                </c:pt>
                <c:pt idx="6233">
                  <c:v>39539</c:v>
                </c:pt>
                <c:pt idx="6234">
                  <c:v>39540</c:v>
                </c:pt>
                <c:pt idx="6235">
                  <c:v>39541</c:v>
                </c:pt>
                <c:pt idx="6236">
                  <c:v>39542</c:v>
                </c:pt>
                <c:pt idx="6237">
                  <c:v>39543</c:v>
                </c:pt>
                <c:pt idx="6238">
                  <c:v>39544</c:v>
                </c:pt>
                <c:pt idx="6239">
                  <c:v>39545</c:v>
                </c:pt>
                <c:pt idx="6240">
                  <c:v>39546</c:v>
                </c:pt>
                <c:pt idx="6241">
                  <c:v>39547</c:v>
                </c:pt>
                <c:pt idx="6242">
                  <c:v>39548</c:v>
                </c:pt>
                <c:pt idx="6243">
                  <c:v>39549</c:v>
                </c:pt>
                <c:pt idx="6244">
                  <c:v>39550</c:v>
                </c:pt>
                <c:pt idx="6245">
                  <c:v>39551</c:v>
                </c:pt>
                <c:pt idx="6246">
                  <c:v>39552</c:v>
                </c:pt>
                <c:pt idx="6247">
                  <c:v>39553</c:v>
                </c:pt>
                <c:pt idx="6248">
                  <c:v>39554</c:v>
                </c:pt>
                <c:pt idx="6249">
                  <c:v>39555</c:v>
                </c:pt>
                <c:pt idx="6250">
                  <c:v>39556</c:v>
                </c:pt>
                <c:pt idx="6251">
                  <c:v>39557</c:v>
                </c:pt>
                <c:pt idx="6252">
                  <c:v>39558</c:v>
                </c:pt>
                <c:pt idx="6253">
                  <c:v>39559</c:v>
                </c:pt>
                <c:pt idx="6254">
                  <c:v>39560</c:v>
                </c:pt>
                <c:pt idx="6255">
                  <c:v>39561</c:v>
                </c:pt>
                <c:pt idx="6256">
                  <c:v>39562</c:v>
                </c:pt>
                <c:pt idx="6257">
                  <c:v>39563</c:v>
                </c:pt>
                <c:pt idx="6258">
                  <c:v>39564</c:v>
                </c:pt>
                <c:pt idx="6259">
                  <c:v>39565</c:v>
                </c:pt>
                <c:pt idx="6260">
                  <c:v>39566</c:v>
                </c:pt>
                <c:pt idx="6261">
                  <c:v>39567</c:v>
                </c:pt>
                <c:pt idx="6262">
                  <c:v>39568</c:v>
                </c:pt>
                <c:pt idx="6263">
                  <c:v>39569</c:v>
                </c:pt>
                <c:pt idx="6264">
                  <c:v>39570</c:v>
                </c:pt>
                <c:pt idx="6265">
                  <c:v>39571</c:v>
                </c:pt>
                <c:pt idx="6266">
                  <c:v>39572</c:v>
                </c:pt>
                <c:pt idx="6267">
                  <c:v>39573</c:v>
                </c:pt>
                <c:pt idx="6268">
                  <c:v>39574</c:v>
                </c:pt>
                <c:pt idx="6269">
                  <c:v>39575</c:v>
                </c:pt>
                <c:pt idx="6270">
                  <c:v>39576</c:v>
                </c:pt>
                <c:pt idx="6271">
                  <c:v>39577</c:v>
                </c:pt>
                <c:pt idx="6272">
                  <c:v>39578</c:v>
                </c:pt>
                <c:pt idx="6273">
                  <c:v>39579</c:v>
                </c:pt>
                <c:pt idx="6274">
                  <c:v>39580</c:v>
                </c:pt>
                <c:pt idx="6275">
                  <c:v>39581</c:v>
                </c:pt>
                <c:pt idx="6276">
                  <c:v>39582</c:v>
                </c:pt>
                <c:pt idx="6277">
                  <c:v>39583</c:v>
                </c:pt>
                <c:pt idx="6278">
                  <c:v>39584</c:v>
                </c:pt>
                <c:pt idx="6279">
                  <c:v>39585</c:v>
                </c:pt>
                <c:pt idx="6280">
                  <c:v>39586</c:v>
                </c:pt>
                <c:pt idx="6281">
                  <c:v>39587</c:v>
                </c:pt>
                <c:pt idx="6282">
                  <c:v>39588</c:v>
                </c:pt>
                <c:pt idx="6283">
                  <c:v>39589</c:v>
                </c:pt>
                <c:pt idx="6284">
                  <c:v>39590</c:v>
                </c:pt>
                <c:pt idx="6285">
                  <c:v>39591</c:v>
                </c:pt>
                <c:pt idx="6286">
                  <c:v>39592</c:v>
                </c:pt>
                <c:pt idx="6287">
                  <c:v>39593</c:v>
                </c:pt>
                <c:pt idx="6288">
                  <c:v>39594</c:v>
                </c:pt>
                <c:pt idx="6289">
                  <c:v>39595</c:v>
                </c:pt>
                <c:pt idx="6290">
                  <c:v>39596</c:v>
                </c:pt>
                <c:pt idx="6291">
                  <c:v>39597</c:v>
                </c:pt>
                <c:pt idx="6292">
                  <c:v>39598</c:v>
                </c:pt>
                <c:pt idx="6293">
                  <c:v>39599</c:v>
                </c:pt>
                <c:pt idx="6294">
                  <c:v>39600</c:v>
                </c:pt>
                <c:pt idx="6295">
                  <c:v>39601</c:v>
                </c:pt>
                <c:pt idx="6296">
                  <c:v>39602</c:v>
                </c:pt>
                <c:pt idx="6297">
                  <c:v>39603</c:v>
                </c:pt>
                <c:pt idx="6298">
                  <c:v>39604</c:v>
                </c:pt>
                <c:pt idx="6299">
                  <c:v>39605</c:v>
                </c:pt>
                <c:pt idx="6300">
                  <c:v>39606</c:v>
                </c:pt>
                <c:pt idx="6301">
                  <c:v>39607</c:v>
                </c:pt>
                <c:pt idx="6302">
                  <c:v>39608</c:v>
                </c:pt>
                <c:pt idx="6303">
                  <c:v>39609</c:v>
                </c:pt>
                <c:pt idx="6304">
                  <c:v>39610</c:v>
                </c:pt>
                <c:pt idx="6305">
                  <c:v>39611</c:v>
                </c:pt>
                <c:pt idx="6306">
                  <c:v>39612</c:v>
                </c:pt>
                <c:pt idx="6307">
                  <c:v>39613</c:v>
                </c:pt>
                <c:pt idx="6308">
                  <c:v>39614</c:v>
                </c:pt>
                <c:pt idx="6309">
                  <c:v>39615</c:v>
                </c:pt>
                <c:pt idx="6310">
                  <c:v>39616</c:v>
                </c:pt>
                <c:pt idx="6311">
                  <c:v>39617</c:v>
                </c:pt>
                <c:pt idx="6312">
                  <c:v>39618</c:v>
                </c:pt>
                <c:pt idx="6313">
                  <c:v>39619</c:v>
                </c:pt>
                <c:pt idx="6314">
                  <c:v>39620</c:v>
                </c:pt>
                <c:pt idx="6315">
                  <c:v>39621</c:v>
                </c:pt>
                <c:pt idx="6316">
                  <c:v>39622</c:v>
                </c:pt>
                <c:pt idx="6317">
                  <c:v>39623</c:v>
                </c:pt>
                <c:pt idx="6318">
                  <c:v>39624</c:v>
                </c:pt>
                <c:pt idx="6319">
                  <c:v>39625</c:v>
                </c:pt>
                <c:pt idx="6320">
                  <c:v>39626</c:v>
                </c:pt>
                <c:pt idx="6321">
                  <c:v>39627</c:v>
                </c:pt>
                <c:pt idx="6322">
                  <c:v>39628</c:v>
                </c:pt>
                <c:pt idx="6323">
                  <c:v>39629</c:v>
                </c:pt>
                <c:pt idx="6324">
                  <c:v>39630</c:v>
                </c:pt>
                <c:pt idx="6325">
                  <c:v>39631</c:v>
                </c:pt>
                <c:pt idx="6326">
                  <c:v>39632</c:v>
                </c:pt>
                <c:pt idx="6327">
                  <c:v>39633</c:v>
                </c:pt>
                <c:pt idx="6328">
                  <c:v>39634</c:v>
                </c:pt>
                <c:pt idx="6329">
                  <c:v>39635</c:v>
                </c:pt>
                <c:pt idx="6330">
                  <c:v>39636</c:v>
                </c:pt>
                <c:pt idx="6331">
                  <c:v>39637</c:v>
                </c:pt>
                <c:pt idx="6332">
                  <c:v>39638</c:v>
                </c:pt>
                <c:pt idx="6333">
                  <c:v>39639</c:v>
                </c:pt>
                <c:pt idx="6334">
                  <c:v>39640</c:v>
                </c:pt>
                <c:pt idx="6335">
                  <c:v>39641</c:v>
                </c:pt>
                <c:pt idx="6336">
                  <c:v>39642</c:v>
                </c:pt>
                <c:pt idx="6337">
                  <c:v>39643</c:v>
                </c:pt>
                <c:pt idx="6338">
                  <c:v>39644</c:v>
                </c:pt>
                <c:pt idx="6339">
                  <c:v>39645</c:v>
                </c:pt>
                <c:pt idx="6340">
                  <c:v>39646</c:v>
                </c:pt>
                <c:pt idx="6341">
                  <c:v>39647</c:v>
                </c:pt>
                <c:pt idx="6342">
                  <c:v>39648</c:v>
                </c:pt>
                <c:pt idx="6343">
                  <c:v>39649</c:v>
                </c:pt>
                <c:pt idx="6344">
                  <c:v>39650</c:v>
                </c:pt>
                <c:pt idx="6345">
                  <c:v>39651</c:v>
                </c:pt>
                <c:pt idx="6346">
                  <c:v>39652</c:v>
                </c:pt>
                <c:pt idx="6347">
                  <c:v>39653</c:v>
                </c:pt>
                <c:pt idx="6348">
                  <c:v>39654</c:v>
                </c:pt>
                <c:pt idx="6349">
                  <c:v>39655</c:v>
                </c:pt>
                <c:pt idx="6350">
                  <c:v>39656</c:v>
                </c:pt>
                <c:pt idx="6351">
                  <c:v>39657</c:v>
                </c:pt>
                <c:pt idx="6352">
                  <c:v>39658</c:v>
                </c:pt>
                <c:pt idx="6353">
                  <c:v>39659</c:v>
                </c:pt>
                <c:pt idx="6354">
                  <c:v>39660</c:v>
                </c:pt>
                <c:pt idx="6355">
                  <c:v>39661</c:v>
                </c:pt>
                <c:pt idx="6356">
                  <c:v>39662</c:v>
                </c:pt>
                <c:pt idx="6357">
                  <c:v>39663</c:v>
                </c:pt>
                <c:pt idx="6358">
                  <c:v>39664</c:v>
                </c:pt>
                <c:pt idx="6359">
                  <c:v>39665</c:v>
                </c:pt>
                <c:pt idx="6360">
                  <c:v>39666</c:v>
                </c:pt>
                <c:pt idx="6361">
                  <c:v>39667</c:v>
                </c:pt>
                <c:pt idx="6362">
                  <c:v>39668</c:v>
                </c:pt>
                <c:pt idx="6363">
                  <c:v>39669</c:v>
                </c:pt>
                <c:pt idx="6364">
                  <c:v>39670</c:v>
                </c:pt>
                <c:pt idx="6365">
                  <c:v>39671</c:v>
                </c:pt>
                <c:pt idx="6366">
                  <c:v>39672</c:v>
                </c:pt>
                <c:pt idx="6367">
                  <c:v>39673</c:v>
                </c:pt>
                <c:pt idx="6368">
                  <c:v>39674</c:v>
                </c:pt>
                <c:pt idx="6369">
                  <c:v>39675</c:v>
                </c:pt>
                <c:pt idx="6370">
                  <c:v>39676</c:v>
                </c:pt>
                <c:pt idx="6371">
                  <c:v>39677</c:v>
                </c:pt>
                <c:pt idx="6372">
                  <c:v>39678</c:v>
                </c:pt>
                <c:pt idx="6373">
                  <c:v>39679</c:v>
                </c:pt>
                <c:pt idx="6374">
                  <c:v>39680</c:v>
                </c:pt>
                <c:pt idx="6375">
                  <c:v>39681</c:v>
                </c:pt>
                <c:pt idx="6376">
                  <c:v>39682</c:v>
                </c:pt>
                <c:pt idx="6377">
                  <c:v>39683</c:v>
                </c:pt>
                <c:pt idx="6378">
                  <c:v>39684</c:v>
                </c:pt>
                <c:pt idx="6379">
                  <c:v>39685</c:v>
                </c:pt>
                <c:pt idx="6380">
                  <c:v>39686</c:v>
                </c:pt>
                <c:pt idx="6381">
                  <c:v>39687</c:v>
                </c:pt>
                <c:pt idx="6382">
                  <c:v>39688</c:v>
                </c:pt>
                <c:pt idx="6383">
                  <c:v>39689</c:v>
                </c:pt>
                <c:pt idx="6384">
                  <c:v>39690</c:v>
                </c:pt>
                <c:pt idx="6385">
                  <c:v>39691</c:v>
                </c:pt>
                <c:pt idx="6386">
                  <c:v>39692</c:v>
                </c:pt>
                <c:pt idx="6387">
                  <c:v>39693</c:v>
                </c:pt>
                <c:pt idx="6388">
                  <c:v>39694</c:v>
                </c:pt>
                <c:pt idx="6389">
                  <c:v>39695</c:v>
                </c:pt>
                <c:pt idx="6390">
                  <c:v>39696</c:v>
                </c:pt>
                <c:pt idx="6391">
                  <c:v>39697</c:v>
                </c:pt>
                <c:pt idx="6392">
                  <c:v>39698</c:v>
                </c:pt>
                <c:pt idx="6393">
                  <c:v>39699</c:v>
                </c:pt>
                <c:pt idx="6394">
                  <c:v>39700</c:v>
                </c:pt>
                <c:pt idx="6395">
                  <c:v>39701</c:v>
                </c:pt>
                <c:pt idx="6396">
                  <c:v>39702</c:v>
                </c:pt>
                <c:pt idx="6397">
                  <c:v>39703</c:v>
                </c:pt>
                <c:pt idx="6398">
                  <c:v>39704</c:v>
                </c:pt>
                <c:pt idx="6399">
                  <c:v>39705</c:v>
                </c:pt>
                <c:pt idx="6400">
                  <c:v>39706</c:v>
                </c:pt>
                <c:pt idx="6401">
                  <c:v>39707</c:v>
                </c:pt>
                <c:pt idx="6402">
                  <c:v>39708</c:v>
                </c:pt>
                <c:pt idx="6403">
                  <c:v>39709</c:v>
                </c:pt>
                <c:pt idx="6404">
                  <c:v>39710</c:v>
                </c:pt>
                <c:pt idx="6405">
                  <c:v>39711</c:v>
                </c:pt>
                <c:pt idx="6406">
                  <c:v>39712</c:v>
                </c:pt>
                <c:pt idx="6407">
                  <c:v>39713</c:v>
                </c:pt>
                <c:pt idx="6408">
                  <c:v>39714</c:v>
                </c:pt>
                <c:pt idx="6409">
                  <c:v>39715</c:v>
                </c:pt>
                <c:pt idx="6410">
                  <c:v>39716</c:v>
                </c:pt>
                <c:pt idx="6411">
                  <c:v>39717</c:v>
                </c:pt>
                <c:pt idx="6412">
                  <c:v>39718</c:v>
                </c:pt>
                <c:pt idx="6413">
                  <c:v>39719</c:v>
                </c:pt>
                <c:pt idx="6414">
                  <c:v>39720</c:v>
                </c:pt>
                <c:pt idx="6415">
                  <c:v>39721</c:v>
                </c:pt>
                <c:pt idx="6416">
                  <c:v>39722</c:v>
                </c:pt>
                <c:pt idx="6417">
                  <c:v>39723</c:v>
                </c:pt>
                <c:pt idx="6418">
                  <c:v>39724</c:v>
                </c:pt>
                <c:pt idx="6419">
                  <c:v>39725</c:v>
                </c:pt>
                <c:pt idx="6420">
                  <c:v>39726</c:v>
                </c:pt>
                <c:pt idx="6421">
                  <c:v>39727</c:v>
                </c:pt>
                <c:pt idx="6422">
                  <c:v>39728</c:v>
                </c:pt>
                <c:pt idx="6423">
                  <c:v>39729</c:v>
                </c:pt>
                <c:pt idx="6424">
                  <c:v>39730</c:v>
                </c:pt>
                <c:pt idx="6425">
                  <c:v>39731</c:v>
                </c:pt>
                <c:pt idx="6426">
                  <c:v>39732</c:v>
                </c:pt>
                <c:pt idx="6427">
                  <c:v>39733</c:v>
                </c:pt>
                <c:pt idx="6428">
                  <c:v>39734</c:v>
                </c:pt>
                <c:pt idx="6429">
                  <c:v>39735</c:v>
                </c:pt>
                <c:pt idx="6430">
                  <c:v>39736</c:v>
                </c:pt>
                <c:pt idx="6431">
                  <c:v>39737</c:v>
                </c:pt>
                <c:pt idx="6432">
                  <c:v>39738</c:v>
                </c:pt>
                <c:pt idx="6433">
                  <c:v>39739</c:v>
                </c:pt>
                <c:pt idx="6434">
                  <c:v>39740</c:v>
                </c:pt>
                <c:pt idx="6435">
                  <c:v>39741</c:v>
                </c:pt>
                <c:pt idx="6436">
                  <c:v>39742</c:v>
                </c:pt>
                <c:pt idx="6437">
                  <c:v>39743</c:v>
                </c:pt>
                <c:pt idx="6438">
                  <c:v>39744</c:v>
                </c:pt>
                <c:pt idx="6439">
                  <c:v>39745</c:v>
                </c:pt>
                <c:pt idx="6440">
                  <c:v>39746</c:v>
                </c:pt>
                <c:pt idx="6441">
                  <c:v>39747</c:v>
                </c:pt>
                <c:pt idx="6442">
                  <c:v>39748</c:v>
                </c:pt>
                <c:pt idx="6443">
                  <c:v>39749</c:v>
                </c:pt>
                <c:pt idx="6444">
                  <c:v>39750</c:v>
                </c:pt>
                <c:pt idx="6445">
                  <c:v>39751</c:v>
                </c:pt>
                <c:pt idx="6446">
                  <c:v>39752</c:v>
                </c:pt>
                <c:pt idx="6447">
                  <c:v>39753</c:v>
                </c:pt>
                <c:pt idx="6448">
                  <c:v>39754</c:v>
                </c:pt>
                <c:pt idx="6449">
                  <c:v>39755</c:v>
                </c:pt>
                <c:pt idx="6450">
                  <c:v>39756</c:v>
                </c:pt>
                <c:pt idx="6451">
                  <c:v>39757</c:v>
                </c:pt>
                <c:pt idx="6452">
                  <c:v>39758</c:v>
                </c:pt>
                <c:pt idx="6453">
                  <c:v>39759</c:v>
                </c:pt>
                <c:pt idx="6454">
                  <c:v>39760</c:v>
                </c:pt>
                <c:pt idx="6455">
                  <c:v>39761</c:v>
                </c:pt>
                <c:pt idx="6456">
                  <c:v>39762</c:v>
                </c:pt>
                <c:pt idx="6457">
                  <c:v>39763</c:v>
                </c:pt>
                <c:pt idx="6458">
                  <c:v>39764</c:v>
                </c:pt>
                <c:pt idx="6459">
                  <c:v>39765</c:v>
                </c:pt>
                <c:pt idx="6460">
                  <c:v>39766</c:v>
                </c:pt>
                <c:pt idx="6461">
                  <c:v>39767</c:v>
                </c:pt>
                <c:pt idx="6462">
                  <c:v>39768</c:v>
                </c:pt>
                <c:pt idx="6463">
                  <c:v>39769</c:v>
                </c:pt>
                <c:pt idx="6464">
                  <c:v>39770</c:v>
                </c:pt>
                <c:pt idx="6465">
                  <c:v>39771</c:v>
                </c:pt>
                <c:pt idx="6466">
                  <c:v>39772</c:v>
                </c:pt>
                <c:pt idx="6467">
                  <c:v>39773</c:v>
                </c:pt>
                <c:pt idx="6468">
                  <c:v>39774</c:v>
                </c:pt>
                <c:pt idx="6469">
                  <c:v>39775</c:v>
                </c:pt>
                <c:pt idx="6470">
                  <c:v>39776</c:v>
                </c:pt>
                <c:pt idx="6471">
                  <c:v>39777</c:v>
                </c:pt>
                <c:pt idx="6472">
                  <c:v>39778</c:v>
                </c:pt>
                <c:pt idx="6473">
                  <c:v>39779</c:v>
                </c:pt>
                <c:pt idx="6474">
                  <c:v>39780</c:v>
                </c:pt>
                <c:pt idx="6475">
                  <c:v>39781</c:v>
                </c:pt>
                <c:pt idx="6476">
                  <c:v>39782</c:v>
                </c:pt>
                <c:pt idx="6477">
                  <c:v>39783</c:v>
                </c:pt>
                <c:pt idx="6478">
                  <c:v>39784</c:v>
                </c:pt>
                <c:pt idx="6479">
                  <c:v>39785</c:v>
                </c:pt>
                <c:pt idx="6480">
                  <c:v>39786</c:v>
                </c:pt>
                <c:pt idx="6481">
                  <c:v>39787</c:v>
                </c:pt>
                <c:pt idx="6482">
                  <c:v>39788</c:v>
                </c:pt>
                <c:pt idx="6483">
                  <c:v>39789</c:v>
                </c:pt>
                <c:pt idx="6484">
                  <c:v>39790</c:v>
                </c:pt>
                <c:pt idx="6485">
                  <c:v>39791</c:v>
                </c:pt>
                <c:pt idx="6486">
                  <c:v>39792</c:v>
                </c:pt>
                <c:pt idx="6487">
                  <c:v>39793</c:v>
                </c:pt>
                <c:pt idx="6488">
                  <c:v>39794</c:v>
                </c:pt>
                <c:pt idx="6489">
                  <c:v>39795</c:v>
                </c:pt>
                <c:pt idx="6490">
                  <c:v>39796</c:v>
                </c:pt>
                <c:pt idx="6491">
                  <c:v>39797</c:v>
                </c:pt>
                <c:pt idx="6492">
                  <c:v>39798</c:v>
                </c:pt>
                <c:pt idx="6493">
                  <c:v>39799</c:v>
                </c:pt>
                <c:pt idx="6494">
                  <c:v>39800</c:v>
                </c:pt>
                <c:pt idx="6495">
                  <c:v>39801</c:v>
                </c:pt>
                <c:pt idx="6496">
                  <c:v>39802</c:v>
                </c:pt>
                <c:pt idx="6497">
                  <c:v>39803</c:v>
                </c:pt>
                <c:pt idx="6498">
                  <c:v>39804</c:v>
                </c:pt>
                <c:pt idx="6499">
                  <c:v>39805</c:v>
                </c:pt>
                <c:pt idx="6500">
                  <c:v>39806</c:v>
                </c:pt>
                <c:pt idx="6501">
                  <c:v>39807</c:v>
                </c:pt>
                <c:pt idx="6502">
                  <c:v>39808</c:v>
                </c:pt>
                <c:pt idx="6503">
                  <c:v>39809</c:v>
                </c:pt>
                <c:pt idx="6504">
                  <c:v>39810</c:v>
                </c:pt>
                <c:pt idx="6505">
                  <c:v>39811</c:v>
                </c:pt>
                <c:pt idx="6506">
                  <c:v>39812</c:v>
                </c:pt>
                <c:pt idx="6507">
                  <c:v>39813</c:v>
                </c:pt>
                <c:pt idx="6508">
                  <c:v>39814</c:v>
                </c:pt>
                <c:pt idx="6509">
                  <c:v>39815</c:v>
                </c:pt>
                <c:pt idx="6510">
                  <c:v>39816</c:v>
                </c:pt>
                <c:pt idx="6511">
                  <c:v>39817</c:v>
                </c:pt>
                <c:pt idx="6512">
                  <c:v>39818</c:v>
                </c:pt>
                <c:pt idx="6513">
                  <c:v>39819</c:v>
                </c:pt>
                <c:pt idx="6514">
                  <c:v>39820</c:v>
                </c:pt>
                <c:pt idx="6515">
                  <c:v>39821</c:v>
                </c:pt>
                <c:pt idx="6516">
                  <c:v>39822</c:v>
                </c:pt>
                <c:pt idx="6517">
                  <c:v>39823</c:v>
                </c:pt>
                <c:pt idx="6518">
                  <c:v>39824</c:v>
                </c:pt>
                <c:pt idx="6519">
                  <c:v>39825</c:v>
                </c:pt>
                <c:pt idx="6520">
                  <c:v>39826</c:v>
                </c:pt>
                <c:pt idx="6521">
                  <c:v>39827</c:v>
                </c:pt>
                <c:pt idx="6522">
                  <c:v>39828</c:v>
                </c:pt>
                <c:pt idx="6523">
                  <c:v>39829</c:v>
                </c:pt>
                <c:pt idx="6524">
                  <c:v>39830</c:v>
                </c:pt>
                <c:pt idx="6525">
                  <c:v>39831</c:v>
                </c:pt>
                <c:pt idx="6526">
                  <c:v>39832</c:v>
                </c:pt>
                <c:pt idx="6527">
                  <c:v>39833</c:v>
                </c:pt>
                <c:pt idx="6528">
                  <c:v>39834</c:v>
                </c:pt>
                <c:pt idx="6529">
                  <c:v>39835</c:v>
                </c:pt>
                <c:pt idx="6530">
                  <c:v>39836</c:v>
                </c:pt>
                <c:pt idx="6531">
                  <c:v>39837</c:v>
                </c:pt>
                <c:pt idx="6532">
                  <c:v>39838</c:v>
                </c:pt>
                <c:pt idx="6533">
                  <c:v>39839</c:v>
                </c:pt>
                <c:pt idx="6534">
                  <c:v>39840</c:v>
                </c:pt>
                <c:pt idx="6535">
                  <c:v>39841</c:v>
                </c:pt>
                <c:pt idx="6536">
                  <c:v>39842</c:v>
                </c:pt>
                <c:pt idx="6537">
                  <c:v>39843</c:v>
                </c:pt>
                <c:pt idx="6538">
                  <c:v>39844</c:v>
                </c:pt>
                <c:pt idx="6539">
                  <c:v>39845</c:v>
                </c:pt>
                <c:pt idx="6540">
                  <c:v>39846</c:v>
                </c:pt>
                <c:pt idx="6541">
                  <c:v>39847</c:v>
                </c:pt>
                <c:pt idx="6542">
                  <c:v>39848</c:v>
                </c:pt>
                <c:pt idx="6543">
                  <c:v>39849</c:v>
                </c:pt>
                <c:pt idx="6544">
                  <c:v>39850</c:v>
                </c:pt>
                <c:pt idx="6545">
                  <c:v>39851</c:v>
                </c:pt>
                <c:pt idx="6546">
                  <c:v>39852</c:v>
                </c:pt>
                <c:pt idx="6547">
                  <c:v>39853</c:v>
                </c:pt>
                <c:pt idx="6548">
                  <c:v>39854</c:v>
                </c:pt>
                <c:pt idx="6549">
                  <c:v>39855</c:v>
                </c:pt>
                <c:pt idx="6550">
                  <c:v>39856</c:v>
                </c:pt>
                <c:pt idx="6551">
                  <c:v>39857</c:v>
                </c:pt>
                <c:pt idx="6552">
                  <c:v>39858</c:v>
                </c:pt>
                <c:pt idx="6553">
                  <c:v>39859</c:v>
                </c:pt>
                <c:pt idx="6554">
                  <c:v>39860</c:v>
                </c:pt>
                <c:pt idx="6555">
                  <c:v>39861</c:v>
                </c:pt>
                <c:pt idx="6556">
                  <c:v>39862</c:v>
                </c:pt>
                <c:pt idx="6557">
                  <c:v>39863</c:v>
                </c:pt>
                <c:pt idx="6558">
                  <c:v>39864</c:v>
                </c:pt>
                <c:pt idx="6559">
                  <c:v>39865</c:v>
                </c:pt>
                <c:pt idx="6560">
                  <c:v>39866</c:v>
                </c:pt>
                <c:pt idx="6561">
                  <c:v>39867</c:v>
                </c:pt>
                <c:pt idx="6562">
                  <c:v>39868</c:v>
                </c:pt>
                <c:pt idx="6563">
                  <c:v>39869</c:v>
                </c:pt>
                <c:pt idx="6564">
                  <c:v>40008</c:v>
                </c:pt>
                <c:pt idx="6565">
                  <c:v>40009</c:v>
                </c:pt>
                <c:pt idx="6566">
                  <c:v>40010</c:v>
                </c:pt>
                <c:pt idx="6567">
                  <c:v>40011</c:v>
                </c:pt>
                <c:pt idx="6568">
                  <c:v>40012</c:v>
                </c:pt>
                <c:pt idx="6569">
                  <c:v>40013</c:v>
                </c:pt>
                <c:pt idx="6570">
                  <c:v>40014</c:v>
                </c:pt>
                <c:pt idx="6571">
                  <c:v>40015</c:v>
                </c:pt>
                <c:pt idx="6572">
                  <c:v>40016</c:v>
                </c:pt>
                <c:pt idx="6573">
                  <c:v>40017</c:v>
                </c:pt>
                <c:pt idx="6574">
                  <c:v>40018</c:v>
                </c:pt>
                <c:pt idx="6575">
                  <c:v>40019</c:v>
                </c:pt>
                <c:pt idx="6576">
                  <c:v>40020</c:v>
                </c:pt>
                <c:pt idx="6577">
                  <c:v>40021</c:v>
                </c:pt>
                <c:pt idx="6578">
                  <c:v>40022</c:v>
                </c:pt>
                <c:pt idx="6579">
                  <c:v>40023</c:v>
                </c:pt>
                <c:pt idx="6580">
                  <c:v>40024</c:v>
                </c:pt>
                <c:pt idx="6581">
                  <c:v>40025</c:v>
                </c:pt>
                <c:pt idx="6582">
                  <c:v>40026</c:v>
                </c:pt>
                <c:pt idx="6583">
                  <c:v>40027</c:v>
                </c:pt>
                <c:pt idx="6584">
                  <c:v>40028</c:v>
                </c:pt>
                <c:pt idx="6585">
                  <c:v>40029</c:v>
                </c:pt>
                <c:pt idx="6586">
                  <c:v>40030</c:v>
                </c:pt>
                <c:pt idx="6587">
                  <c:v>40031</c:v>
                </c:pt>
                <c:pt idx="6588">
                  <c:v>40032</c:v>
                </c:pt>
                <c:pt idx="6589">
                  <c:v>40033</c:v>
                </c:pt>
                <c:pt idx="6590">
                  <c:v>40034</c:v>
                </c:pt>
                <c:pt idx="6591">
                  <c:v>40035</c:v>
                </c:pt>
                <c:pt idx="6592">
                  <c:v>40036</c:v>
                </c:pt>
                <c:pt idx="6593">
                  <c:v>40037</c:v>
                </c:pt>
                <c:pt idx="6594">
                  <c:v>40038</c:v>
                </c:pt>
                <c:pt idx="6595">
                  <c:v>40039</c:v>
                </c:pt>
                <c:pt idx="6596">
                  <c:v>40040</c:v>
                </c:pt>
                <c:pt idx="6597">
                  <c:v>40041</c:v>
                </c:pt>
                <c:pt idx="6598">
                  <c:v>40042</c:v>
                </c:pt>
                <c:pt idx="6599">
                  <c:v>40043</c:v>
                </c:pt>
                <c:pt idx="6600">
                  <c:v>40044</c:v>
                </c:pt>
                <c:pt idx="6601">
                  <c:v>40045</c:v>
                </c:pt>
                <c:pt idx="6602">
                  <c:v>40046</c:v>
                </c:pt>
                <c:pt idx="6603">
                  <c:v>40047</c:v>
                </c:pt>
                <c:pt idx="6604">
                  <c:v>40048</c:v>
                </c:pt>
                <c:pt idx="6605">
                  <c:v>40049</c:v>
                </c:pt>
                <c:pt idx="6606">
                  <c:v>40050</c:v>
                </c:pt>
                <c:pt idx="6607">
                  <c:v>40051</c:v>
                </c:pt>
                <c:pt idx="6608">
                  <c:v>40052</c:v>
                </c:pt>
                <c:pt idx="6609">
                  <c:v>40053</c:v>
                </c:pt>
                <c:pt idx="6610">
                  <c:v>40054</c:v>
                </c:pt>
                <c:pt idx="6611">
                  <c:v>40055</c:v>
                </c:pt>
                <c:pt idx="6612">
                  <c:v>40056</c:v>
                </c:pt>
                <c:pt idx="6613">
                  <c:v>40057</c:v>
                </c:pt>
                <c:pt idx="6614">
                  <c:v>40058</c:v>
                </c:pt>
                <c:pt idx="6615">
                  <c:v>40059</c:v>
                </c:pt>
                <c:pt idx="6616">
                  <c:v>40060</c:v>
                </c:pt>
                <c:pt idx="6617">
                  <c:v>40061</c:v>
                </c:pt>
                <c:pt idx="6618">
                  <c:v>40062</c:v>
                </c:pt>
                <c:pt idx="6619">
                  <c:v>40063</c:v>
                </c:pt>
                <c:pt idx="6620">
                  <c:v>40064</c:v>
                </c:pt>
                <c:pt idx="6621">
                  <c:v>40065</c:v>
                </c:pt>
                <c:pt idx="6622">
                  <c:v>40066</c:v>
                </c:pt>
                <c:pt idx="6623">
                  <c:v>40067</c:v>
                </c:pt>
                <c:pt idx="6624">
                  <c:v>40068</c:v>
                </c:pt>
                <c:pt idx="6625">
                  <c:v>40069</c:v>
                </c:pt>
                <c:pt idx="6626">
                  <c:v>40070</c:v>
                </c:pt>
                <c:pt idx="6627">
                  <c:v>40071</c:v>
                </c:pt>
                <c:pt idx="6628">
                  <c:v>40072</c:v>
                </c:pt>
                <c:pt idx="6629">
                  <c:v>40073</c:v>
                </c:pt>
                <c:pt idx="6630">
                  <c:v>40074</c:v>
                </c:pt>
                <c:pt idx="6631">
                  <c:v>40075</c:v>
                </c:pt>
                <c:pt idx="6632">
                  <c:v>40076</c:v>
                </c:pt>
                <c:pt idx="6633">
                  <c:v>40077</c:v>
                </c:pt>
                <c:pt idx="6634">
                  <c:v>40078</c:v>
                </c:pt>
                <c:pt idx="6635">
                  <c:v>40079</c:v>
                </c:pt>
                <c:pt idx="6636">
                  <c:v>40080</c:v>
                </c:pt>
                <c:pt idx="6637">
                  <c:v>40081</c:v>
                </c:pt>
                <c:pt idx="6638">
                  <c:v>40082</c:v>
                </c:pt>
                <c:pt idx="6639">
                  <c:v>40083</c:v>
                </c:pt>
                <c:pt idx="6640">
                  <c:v>40084</c:v>
                </c:pt>
                <c:pt idx="6641">
                  <c:v>40085</c:v>
                </c:pt>
                <c:pt idx="6642">
                  <c:v>40086</c:v>
                </c:pt>
                <c:pt idx="6643">
                  <c:v>40087</c:v>
                </c:pt>
                <c:pt idx="6644">
                  <c:v>40088</c:v>
                </c:pt>
                <c:pt idx="6645">
                  <c:v>40089</c:v>
                </c:pt>
                <c:pt idx="6646">
                  <c:v>40090</c:v>
                </c:pt>
                <c:pt idx="6647">
                  <c:v>40091</c:v>
                </c:pt>
                <c:pt idx="6648">
                  <c:v>40092</c:v>
                </c:pt>
                <c:pt idx="6649">
                  <c:v>40093</c:v>
                </c:pt>
                <c:pt idx="6650">
                  <c:v>40094</c:v>
                </c:pt>
                <c:pt idx="6651">
                  <c:v>40095</c:v>
                </c:pt>
                <c:pt idx="6652">
                  <c:v>40096</c:v>
                </c:pt>
                <c:pt idx="6653">
                  <c:v>40097</c:v>
                </c:pt>
                <c:pt idx="6654">
                  <c:v>40098</c:v>
                </c:pt>
                <c:pt idx="6655">
                  <c:v>40099</c:v>
                </c:pt>
                <c:pt idx="6656">
                  <c:v>40100</c:v>
                </c:pt>
                <c:pt idx="6657">
                  <c:v>40101</c:v>
                </c:pt>
                <c:pt idx="6658">
                  <c:v>40102</c:v>
                </c:pt>
                <c:pt idx="6659">
                  <c:v>40103</c:v>
                </c:pt>
                <c:pt idx="6660">
                  <c:v>40104</c:v>
                </c:pt>
                <c:pt idx="6661">
                  <c:v>40105</c:v>
                </c:pt>
                <c:pt idx="6662">
                  <c:v>40106</c:v>
                </c:pt>
                <c:pt idx="6663">
                  <c:v>40107</c:v>
                </c:pt>
                <c:pt idx="6664">
                  <c:v>40108</c:v>
                </c:pt>
                <c:pt idx="6665">
                  <c:v>40109</c:v>
                </c:pt>
                <c:pt idx="6666">
                  <c:v>40110</c:v>
                </c:pt>
                <c:pt idx="6667">
                  <c:v>40111</c:v>
                </c:pt>
                <c:pt idx="6668">
                  <c:v>40112</c:v>
                </c:pt>
                <c:pt idx="6669">
                  <c:v>40113</c:v>
                </c:pt>
                <c:pt idx="6670">
                  <c:v>40114</c:v>
                </c:pt>
                <c:pt idx="6671">
                  <c:v>40115</c:v>
                </c:pt>
                <c:pt idx="6672">
                  <c:v>40116</c:v>
                </c:pt>
                <c:pt idx="6673">
                  <c:v>40117</c:v>
                </c:pt>
                <c:pt idx="6674">
                  <c:v>40118</c:v>
                </c:pt>
                <c:pt idx="6675">
                  <c:v>40119</c:v>
                </c:pt>
                <c:pt idx="6676">
                  <c:v>40120</c:v>
                </c:pt>
                <c:pt idx="6677">
                  <c:v>40121</c:v>
                </c:pt>
                <c:pt idx="6678">
                  <c:v>40122</c:v>
                </c:pt>
                <c:pt idx="6679">
                  <c:v>40123</c:v>
                </c:pt>
                <c:pt idx="6680">
                  <c:v>40124</c:v>
                </c:pt>
                <c:pt idx="6681">
                  <c:v>40125</c:v>
                </c:pt>
                <c:pt idx="6682">
                  <c:v>40126</c:v>
                </c:pt>
                <c:pt idx="6683">
                  <c:v>40127</c:v>
                </c:pt>
                <c:pt idx="6684">
                  <c:v>40128</c:v>
                </c:pt>
                <c:pt idx="6685">
                  <c:v>40129</c:v>
                </c:pt>
                <c:pt idx="6686">
                  <c:v>40130</c:v>
                </c:pt>
                <c:pt idx="6687">
                  <c:v>40131</c:v>
                </c:pt>
                <c:pt idx="6688">
                  <c:v>40132</c:v>
                </c:pt>
                <c:pt idx="6689">
                  <c:v>40133</c:v>
                </c:pt>
                <c:pt idx="6690">
                  <c:v>40134</c:v>
                </c:pt>
                <c:pt idx="6691">
                  <c:v>40135</c:v>
                </c:pt>
                <c:pt idx="6692">
                  <c:v>40136</c:v>
                </c:pt>
                <c:pt idx="6693">
                  <c:v>40137</c:v>
                </c:pt>
                <c:pt idx="6694">
                  <c:v>40138</c:v>
                </c:pt>
                <c:pt idx="6695">
                  <c:v>40139</c:v>
                </c:pt>
                <c:pt idx="6696">
                  <c:v>40140</c:v>
                </c:pt>
                <c:pt idx="6697">
                  <c:v>40141</c:v>
                </c:pt>
                <c:pt idx="6698">
                  <c:v>40142</c:v>
                </c:pt>
                <c:pt idx="6699">
                  <c:v>40143</c:v>
                </c:pt>
                <c:pt idx="6700">
                  <c:v>40144</c:v>
                </c:pt>
                <c:pt idx="6701">
                  <c:v>40145</c:v>
                </c:pt>
                <c:pt idx="6702">
                  <c:v>40146</c:v>
                </c:pt>
                <c:pt idx="6703">
                  <c:v>40147</c:v>
                </c:pt>
                <c:pt idx="6704">
                  <c:v>40148</c:v>
                </c:pt>
                <c:pt idx="6705">
                  <c:v>40149</c:v>
                </c:pt>
                <c:pt idx="6706">
                  <c:v>40150</c:v>
                </c:pt>
                <c:pt idx="6707">
                  <c:v>40151</c:v>
                </c:pt>
                <c:pt idx="6708">
                  <c:v>40152</c:v>
                </c:pt>
                <c:pt idx="6709">
                  <c:v>40153</c:v>
                </c:pt>
                <c:pt idx="6710">
                  <c:v>40154</c:v>
                </c:pt>
                <c:pt idx="6711">
                  <c:v>40155</c:v>
                </c:pt>
                <c:pt idx="6712">
                  <c:v>40156</c:v>
                </c:pt>
                <c:pt idx="6713">
                  <c:v>40157</c:v>
                </c:pt>
                <c:pt idx="6714">
                  <c:v>40158</c:v>
                </c:pt>
                <c:pt idx="6715">
                  <c:v>40159</c:v>
                </c:pt>
                <c:pt idx="6716">
                  <c:v>40160</c:v>
                </c:pt>
                <c:pt idx="6717">
                  <c:v>40161</c:v>
                </c:pt>
                <c:pt idx="6718">
                  <c:v>40162</c:v>
                </c:pt>
                <c:pt idx="6719">
                  <c:v>40163</c:v>
                </c:pt>
                <c:pt idx="6720">
                  <c:v>40164</c:v>
                </c:pt>
                <c:pt idx="6721">
                  <c:v>40165</c:v>
                </c:pt>
                <c:pt idx="6722">
                  <c:v>40166</c:v>
                </c:pt>
                <c:pt idx="6723">
                  <c:v>40167</c:v>
                </c:pt>
                <c:pt idx="6724">
                  <c:v>40168</c:v>
                </c:pt>
                <c:pt idx="6725">
                  <c:v>40169</c:v>
                </c:pt>
                <c:pt idx="6726">
                  <c:v>40170</c:v>
                </c:pt>
                <c:pt idx="6727">
                  <c:v>40171</c:v>
                </c:pt>
                <c:pt idx="6728">
                  <c:v>40172</c:v>
                </c:pt>
                <c:pt idx="6729">
                  <c:v>40173</c:v>
                </c:pt>
                <c:pt idx="6730">
                  <c:v>40174</c:v>
                </c:pt>
                <c:pt idx="6731">
                  <c:v>40175</c:v>
                </c:pt>
                <c:pt idx="6732">
                  <c:v>40176</c:v>
                </c:pt>
                <c:pt idx="6733">
                  <c:v>40177</c:v>
                </c:pt>
                <c:pt idx="6734">
                  <c:v>40178</c:v>
                </c:pt>
                <c:pt idx="6735">
                  <c:v>40179</c:v>
                </c:pt>
                <c:pt idx="6736">
                  <c:v>40180</c:v>
                </c:pt>
                <c:pt idx="6737">
                  <c:v>40181</c:v>
                </c:pt>
                <c:pt idx="6738">
                  <c:v>40182</c:v>
                </c:pt>
                <c:pt idx="6739">
                  <c:v>40183</c:v>
                </c:pt>
                <c:pt idx="6740">
                  <c:v>40184</c:v>
                </c:pt>
                <c:pt idx="6741">
                  <c:v>40185</c:v>
                </c:pt>
                <c:pt idx="6742">
                  <c:v>40186</c:v>
                </c:pt>
                <c:pt idx="6743">
                  <c:v>40187</c:v>
                </c:pt>
                <c:pt idx="6744">
                  <c:v>40188</c:v>
                </c:pt>
                <c:pt idx="6745">
                  <c:v>40189</c:v>
                </c:pt>
                <c:pt idx="6746">
                  <c:v>40190</c:v>
                </c:pt>
                <c:pt idx="6747">
                  <c:v>40191</c:v>
                </c:pt>
                <c:pt idx="6748">
                  <c:v>40192</c:v>
                </c:pt>
                <c:pt idx="6749">
                  <c:v>40193</c:v>
                </c:pt>
                <c:pt idx="6750">
                  <c:v>40194</c:v>
                </c:pt>
                <c:pt idx="6751">
                  <c:v>40195</c:v>
                </c:pt>
                <c:pt idx="6752">
                  <c:v>40196</c:v>
                </c:pt>
                <c:pt idx="6753">
                  <c:v>40197</c:v>
                </c:pt>
                <c:pt idx="6754">
                  <c:v>40198</c:v>
                </c:pt>
                <c:pt idx="6755">
                  <c:v>40199</c:v>
                </c:pt>
                <c:pt idx="6756">
                  <c:v>40200</c:v>
                </c:pt>
                <c:pt idx="6757">
                  <c:v>40201</c:v>
                </c:pt>
                <c:pt idx="6758">
                  <c:v>40202</c:v>
                </c:pt>
                <c:pt idx="6759">
                  <c:v>40203</c:v>
                </c:pt>
                <c:pt idx="6760">
                  <c:v>40204</c:v>
                </c:pt>
                <c:pt idx="6761">
                  <c:v>40205</c:v>
                </c:pt>
                <c:pt idx="6762">
                  <c:v>40206</c:v>
                </c:pt>
                <c:pt idx="6763">
                  <c:v>40207</c:v>
                </c:pt>
                <c:pt idx="6764">
                  <c:v>40208</c:v>
                </c:pt>
                <c:pt idx="6765">
                  <c:v>40209</c:v>
                </c:pt>
                <c:pt idx="6766">
                  <c:v>40210</c:v>
                </c:pt>
                <c:pt idx="6767">
                  <c:v>40211</c:v>
                </c:pt>
                <c:pt idx="6768">
                  <c:v>40212</c:v>
                </c:pt>
                <c:pt idx="6769">
                  <c:v>40213</c:v>
                </c:pt>
                <c:pt idx="6770">
                  <c:v>40214</c:v>
                </c:pt>
                <c:pt idx="6771">
                  <c:v>40215</c:v>
                </c:pt>
                <c:pt idx="6772">
                  <c:v>40216</c:v>
                </c:pt>
                <c:pt idx="6773">
                  <c:v>40217</c:v>
                </c:pt>
                <c:pt idx="6774">
                  <c:v>40218</c:v>
                </c:pt>
                <c:pt idx="6775">
                  <c:v>40219</c:v>
                </c:pt>
                <c:pt idx="6776">
                  <c:v>40220</c:v>
                </c:pt>
                <c:pt idx="6777">
                  <c:v>40221</c:v>
                </c:pt>
                <c:pt idx="6778">
                  <c:v>40222</c:v>
                </c:pt>
                <c:pt idx="6779">
                  <c:v>40223</c:v>
                </c:pt>
                <c:pt idx="6780">
                  <c:v>40224</c:v>
                </c:pt>
                <c:pt idx="6781">
                  <c:v>40225</c:v>
                </c:pt>
                <c:pt idx="6782">
                  <c:v>40226</c:v>
                </c:pt>
                <c:pt idx="6783">
                  <c:v>40227</c:v>
                </c:pt>
                <c:pt idx="6784">
                  <c:v>40228</c:v>
                </c:pt>
                <c:pt idx="6785">
                  <c:v>40229</c:v>
                </c:pt>
                <c:pt idx="6786">
                  <c:v>40230</c:v>
                </c:pt>
                <c:pt idx="6787">
                  <c:v>40231</c:v>
                </c:pt>
                <c:pt idx="6788">
                  <c:v>40232</c:v>
                </c:pt>
                <c:pt idx="6789">
                  <c:v>40233</c:v>
                </c:pt>
                <c:pt idx="6790">
                  <c:v>40234</c:v>
                </c:pt>
                <c:pt idx="6791">
                  <c:v>40235</c:v>
                </c:pt>
                <c:pt idx="6792">
                  <c:v>40236</c:v>
                </c:pt>
                <c:pt idx="6793">
                  <c:v>40237</c:v>
                </c:pt>
                <c:pt idx="6794">
                  <c:v>40238</c:v>
                </c:pt>
                <c:pt idx="6795">
                  <c:v>40239</c:v>
                </c:pt>
                <c:pt idx="6796">
                  <c:v>40240</c:v>
                </c:pt>
                <c:pt idx="6797">
                  <c:v>40241</c:v>
                </c:pt>
                <c:pt idx="6798">
                  <c:v>40242</c:v>
                </c:pt>
                <c:pt idx="6799">
                  <c:v>40243</c:v>
                </c:pt>
                <c:pt idx="6800">
                  <c:v>40244</c:v>
                </c:pt>
                <c:pt idx="6801">
                  <c:v>40245</c:v>
                </c:pt>
                <c:pt idx="6802">
                  <c:v>40246</c:v>
                </c:pt>
                <c:pt idx="6803">
                  <c:v>40247</c:v>
                </c:pt>
                <c:pt idx="6804">
                  <c:v>40248</c:v>
                </c:pt>
                <c:pt idx="6805">
                  <c:v>40249</c:v>
                </c:pt>
                <c:pt idx="6806">
                  <c:v>40250</c:v>
                </c:pt>
                <c:pt idx="6807">
                  <c:v>40251</c:v>
                </c:pt>
                <c:pt idx="6808">
                  <c:v>40252</c:v>
                </c:pt>
                <c:pt idx="6809">
                  <c:v>40253</c:v>
                </c:pt>
                <c:pt idx="6810">
                  <c:v>40254</c:v>
                </c:pt>
                <c:pt idx="6811">
                  <c:v>40255</c:v>
                </c:pt>
                <c:pt idx="6812">
                  <c:v>40256</c:v>
                </c:pt>
                <c:pt idx="6813">
                  <c:v>40257</c:v>
                </c:pt>
                <c:pt idx="6814">
                  <c:v>40258</c:v>
                </c:pt>
                <c:pt idx="6815">
                  <c:v>40259</c:v>
                </c:pt>
                <c:pt idx="6816">
                  <c:v>40260</c:v>
                </c:pt>
                <c:pt idx="6817">
                  <c:v>40261</c:v>
                </c:pt>
                <c:pt idx="6818">
                  <c:v>40262</c:v>
                </c:pt>
                <c:pt idx="6819">
                  <c:v>40263</c:v>
                </c:pt>
                <c:pt idx="6820">
                  <c:v>40264</c:v>
                </c:pt>
                <c:pt idx="6821">
                  <c:v>40265</c:v>
                </c:pt>
                <c:pt idx="6822">
                  <c:v>40266</c:v>
                </c:pt>
                <c:pt idx="6823">
                  <c:v>40267</c:v>
                </c:pt>
                <c:pt idx="6824">
                  <c:v>40268</c:v>
                </c:pt>
                <c:pt idx="6825">
                  <c:v>40269</c:v>
                </c:pt>
                <c:pt idx="6826">
                  <c:v>40270</c:v>
                </c:pt>
                <c:pt idx="6827">
                  <c:v>40271</c:v>
                </c:pt>
                <c:pt idx="6828">
                  <c:v>40272</c:v>
                </c:pt>
                <c:pt idx="6829">
                  <c:v>40273</c:v>
                </c:pt>
                <c:pt idx="6830">
                  <c:v>40274</c:v>
                </c:pt>
                <c:pt idx="6831">
                  <c:v>40275</c:v>
                </c:pt>
                <c:pt idx="6832">
                  <c:v>40276</c:v>
                </c:pt>
                <c:pt idx="6833">
                  <c:v>40277</c:v>
                </c:pt>
                <c:pt idx="6834">
                  <c:v>40278</c:v>
                </c:pt>
                <c:pt idx="6835">
                  <c:v>40279</c:v>
                </c:pt>
                <c:pt idx="6836">
                  <c:v>40280</c:v>
                </c:pt>
                <c:pt idx="6837">
                  <c:v>40281</c:v>
                </c:pt>
                <c:pt idx="6838">
                  <c:v>40282</c:v>
                </c:pt>
                <c:pt idx="6839">
                  <c:v>40283</c:v>
                </c:pt>
                <c:pt idx="6840">
                  <c:v>40284</c:v>
                </c:pt>
                <c:pt idx="6841">
                  <c:v>40285</c:v>
                </c:pt>
                <c:pt idx="6842">
                  <c:v>40286</c:v>
                </c:pt>
                <c:pt idx="6843">
                  <c:v>40287</c:v>
                </c:pt>
                <c:pt idx="6844">
                  <c:v>40288</c:v>
                </c:pt>
                <c:pt idx="6845">
                  <c:v>40289</c:v>
                </c:pt>
                <c:pt idx="6846">
                  <c:v>40290</c:v>
                </c:pt>
                <c:pt idx="6847">
                  <c:v>40291</c:v>
                </c:pt>
                <c:pt idx="6848">
                  <c:v>40292</c:v>
                </c:pt>
                <c:pt idx="6849">
                  <c:v>40293</c:v>
                </c:pt>
                <c:pt idx="6850">
                  <c:v>40294</c:v>
                </c:pt>
                <c:pt idx="6851">
                  <c:v>40295</c:v>
                </c:pt>
                <c:pt idx="6852">
                  <c:v>40296</c:v>
                </c:pt>
                <c:pt idx="6853">
                  <c:v>40297</c:v>
                </c:pt>
                <c:pt idx="6854">
                  <c:v>40298</c:v>
                </c:pt>
                <c:pt idx="6855">
                  <c:v>40299</c:v>
                </c:pt>
                <c:pt idx="6856">
                  <c:v>40300</c:v>
                </c:pt>
                <c:pt idx="6857">
                  <c:v>40301</c:v>
                </c:pt>
                <c:pt idx="6858">
                  <c:v>40302</c:v>
                </c:pt>
                <c:pt idx="6859">
                  <c:v>40303</c:v>
                </c:pt>
                <c:pt idx="6860">
                  <c:v>40304</c:v>
                </c:pt>
                <c:pt idx="6861">
                  <c:v>40305</c:v>
                </c:pt>
                <c:pt idx="6862">
                  <c:v>40306</c:v>
                </c:pt>
                <c:pt idx="6863">
                  <c:v>40307</c:v>
                </c:pt>
                <c:pt idx="6864">
                  <c:v>40308</c:v>
                </c:pt>
                <c:pt idx="6865">
                  <c:v>40309</c:v>
                </c:pt>
                <c:pt idx="6866">
                  <c:v>40310</c:v>
                </c:pt>
                <c:pt idx="6867">
                  <c:v>40311</c:v>
                </c:pt>
                <c:pt idx="6868">
                  <c:v>40312</c:v>
                </c:pt>
                <c:pt idx="6869">
                  <c:v>40313</c:v>
                </c:pt>
                <c:pt idx="6870">
                  <c:v>40314</c:v>
                </c:pt>
                <c:pt idx="6871">
                  <c:v>40315</c:v>
                </c:pt>
                <c:pt idx="6872">
                  <c:v>40316</c:v>
                </c:pt>
                <c:pt idx="6873">
                  <c:v>40317</c:v>
                </c:pt>
                <c:pt idx="6874">
                  <c:v>40318</c:v>
                </c:pt>
                <c:pt idx="6875">
                  <c:v>40319</c:v>
                </c:pt>
                <c:pt idx="6876">
                  <c:v>40320</c:v>
                </c:pt>
                <c:pt idx="6877">
                  <c:v>40321</c:v>
                </c:pt>
                <c:pt idx="6878">
                  <c:v>40322</c:v>
                </c:pt>
                <c:pt idx="6879">
                  <c:v>40323</c:v>
                </c:pt>
                <c:pt idx="6880">
                  <c:v>40324</c:v>
                </c:pt>
                <c:pt idx="6881">
                  <c:v>40325</c:v>
                </c:pt>
                <c:pt idx="6882">
                  <c:v>40326</c:v>
                </c:pt>
                <c:pt idx="6883">
                  <c:v>40327</c:v>
                </c:pt>
                <c:pt idx="6884">
                  <c:v>40328</c:v>
                </c:pt>
                <c:pt idx="6885">
                  <c:v>40329</c:v>
                </c:pt>
                <c:pt idx="6886">
                  <c:v>40330</c:v>
                </c:pt>
                <c:pt idx="6887">
                  <c:v>40331</c:v>
                </c:pt>
                <c:pt idx="6888">
                  <c:v>40332</c:v>
                </c:pt>
                <c:pt idx="6889">
                  <c:v>40333</c:v>
                </c:pt>
                <c:pt idx="6890">
                  <c:v>40334</c:v>
                </c:pt>
                <c:pt idx="6891">
                  <c:v>40335</c:v>
                </c:pt>
                <c:pt idx="6892">
                  <c:v>40336</c:v>
                </c:pt>
                <c:pt idx="6893">
                  <c:v>40337</c:v>
                </c:pt>
                <c:pt idx="6894">
                  <c:v>40338</c:v>
                </c:pt>
                <c:pt idx="6895">
                  <c:v>40339</c:v>
                </c:pt>
                <c:pt idx="6896">
                  <c:v>40340</c:v>
                </c:pt>
                <c:pt idx="6897">
                  <c:v>40341</c:v>
                </c:pt>
                <c:pt idx="6898">
                  <c:v>40342</c:v>
                </c:pt>
                <c:pt idx="6899">
                  <c:v>40343</c:v>
                </c:pt>
                <c:pt idx="6900">
                  <c:v>40344</c:v>
                </c:pt>
                <c:pt idx="6901">
                  <c:v>40345</c:v>
                </c:pt>
                <c:pt idx="6902">
                  <c:v>40346</c:v>
                </c:pt>
                <c:pt idx="6903">
                  <c:v>40347</c:v>
                </c:pt>
                <c:pt idx="6904">
                  <c:v>40348</c:v>
                </c:pt>
                <c:pt idx="6905">
                  <c:v>40349</c:v>
                </c:pt>
                <c:pt idx="6906">
                  <c:v>40350</c:v>
                </c:pt>
                <c:pt idx="6907">
                  <c:v>40351</c:v>
                </c:pt>
                <c:pt idx="6908">
                  <c:v>40352</c:v>
                </c:pt>
                <c:pt idx="6909">
                  <c:v>40353</c:v>
                </c:pt>
                <c:pt idx="6910">
                  <c:v>40354</c:v>
                </c:pt>
                <c:pt idx="6911">
                  <c:v>40355</c:v>
                </c:pt>
                <c:pt idx="6912">
                  <c:v>40356</c:v>
                </c:pt>
                <c:pt idx="6913">
                  <c:v>40357</c:v>
                </c:pt>
                <c:pt idx="6914">
                  <c:v>40358</c:v>
                </c:pt>
                <c:pt idx="6915">
                  <c:v>40359</c:v>
                </c:pt>
                <c:pt idx="6916">
                  <c:v>40360</c:v>
                </c:pt>
                <c:pt idx="6917">
                  <c:v>40361</c:v>
                </c:pt>
                <c:pt idx="6918">
                  <c:v>40362</c:v>
                </c:pt>
                <c:pt idx="6919">
                  <c:v>40363</c:v>
                </c:pt>
                <c:pt idx="6920">
                  <c:v>40364</c:v>
                </c:pt>
                <c:pt idx="6921">
                  <c:v>40365</c:v>
                </c:pt>
                <c:pt idx="6922">
                  <c:v>40366</c:v>
                </c:pt>
                <c:pt idx="6923">
                  <c:v>40367</c:v>
                </c:pt>
                <c:pt idx="6924">
                  <c:v>40368</c:v>
                </c:pt>
                <c:pt idx="6925">
                  <c:v>40369</c:v>
                </c:pt>
                <c:pt idx="6926">
                  <c:v>40370</c:v>
                </c:pt>
                <c:pt idx="6927">
                  <c:v>40371</c:v>
                </c:pt>
                <c:pt idx="6928">
                  <c:v>40372</c:v>
                </c:pt>
                <c:pt idx="6929">
                  <c:v>40373</c:v>
                </c:pt>
                <c:pt idx="6930">
                  <c:v>40374</c:v>
                </c:pt>
                <c:pt idx="6931">
                  <c:v>40375</c:v>
                </c:pt>
                <c:pt idx="6932">
                  <c:v>40376</c:v>
                </c:pt>
                <c:pt idx="6933">
                  <c:v>40377</c:v>
                </c:pt>
                <c:pt idx="6934">
                  <c:v>40378</c:v>
                </c:pt>
                <c:pt idx="6935">
                  <c:v>40379</c:v>
                </c:pt>
                <c:pt idx="6936">
                  <c:v>40380</c:v>
                </c:pt>
                <c:pt idx="6937">
                  <c:v>40381</c:v>
                </c:pt>
                <c:pt idx="6938">
                  <c:v>40382</c:v>
                </c:pt>
                <c:pt idx="6939">
                  <c:v>40383</c:v>
                </c:pt>
                <c:pt idx="6940">
                  <c:v>40384</c:v>
                </c:pt>
                <c:pt idx="6941">
                  <c:v>40385</c:v>
                </c:pt>
                <c:pt idx="6942">
                  <c:v>40386</c:v>
                </c:pt>
                <c:pt idx="6943">
                  <c:v>40387</c:v>
                </c:pt>
                <c:pt idx="6944">
                  <c:v>40388</c:v>
                </c:pt>
                <c:pt idx="6945">
                  <c:v>40389</c:v>
                </c:pt>
                <c:pt idx="6946">
                  <c:v>40390</c:v>
                </c:pt>
                <c:pt idx="6947">
                  <c:v>40391</c:v>
                </c:pt>
                <c:pt idx="6948">
                  <c:v>40392</c:v>
                </c:pt>
                <c:pt idx="6949">
                  <c:v>40393</c:v>
                </c:pt>
                <c:pt idx="6950">
                  <c:v>40394</c:v>
                </c:pt>
                <c:pt idx="6951">
                  <c:v>40395</c:v>
                </c:pt>
                <c:pt idx="6952">
                  <c:v>40396</c:v>
                </c:pt>
                <c:pt idx="6953">
                  <c:v>40397</c:v>
                </c:pt>
                <c:pt idx="6954">
                  <c:v>40398</c:v>
                </c:pt>
                <c:pt idx="6955">
                  <c:v>40399</c:v>
                </c:pt>
                <c:pt idx="6956">
                  <c:v>40400</c:v>
                </c:pt>
                <c:pt idx="6957">
                  <c:v>40401</c:v>
                </c:pt>
                <c:pt idx="6958">
                  <c:v>40402</c:v>
                </c:pt>
                <c:pt idx="6959">
                  <c:v>40403</c:v>
                </c:pt>
                <c:pt idx="6960">
                  <c:v>40404</c:v>
                </c:pt>
                <c:pt idx="6961">
                  <c:v>40405</c:v>
                </c:pt>
                <c:pt idx="6962">
                  <c:v>40406</c:v>
                </c:pt>
                <c:pt idx="6963">
                  <c:v>40407</c:v>
                </c:pt>
                <c:pt idx="6964">
                  <c:v>40408</c:v>
                </c:pt>
                <c:pt idx="6965">
                  <c:v>40409</c:v>
                </c:pt>
                <c:pt idx="6966">
                  <c:v>40410</c:v>
                </c:pt>
                <c:pt idx="6967">
                  <c:v>40411</c:v>
                </c:pt>
                <c:pt idx="6968">
                  <c:v>40412</c:v>
                </c:pt>
                <c:pt idx="6969">
                  <c:v>40413</c:v>
                </c:pt>
                <c:pt idx="6970">
                  <c:v>40414</c:v>
                </c:pt>
                <c:pt idx="6971">
                  <c:v>40415</c:v>
                </c:pt>
                <c:pt idx="6972">
                  <c:v>40416</c:v>
                </c:pt>
                <c:pt idx="6973">
                  <c:v>40417</c:v>
                </c:pt>
                <c:pt idx="6974">
                  <c:v>40418</c:v>
                </c:pt>
                <c:pt idx="6975">
                  <c:v>40419</c:v>
                </c:pt>
                <c:pt idx="6976">
                  <c:v>40420</c:v>
                </c:pt>
                <c:pt idx="6977">
                  <c:v>40421</c:v>
                </c:pt>
                <c:pt idx="6978">
                  <c:v>40422</c:v>
                </c:pt>
                <c:pt idx="6979">
                  <c:v>40423</c:v>
                </c:pt>
                <c:pt idx="6980">
                  <c:v>40424</c:v>
                </c:pt>
                <c:pt idx="6981">
                  <c:v>40425</c:v>
                </c:pt>
                <c:pt idx="6982">
                  <c:v>40426</c:v>
                </c:pt>
                <c:pt idx="6983">
                  <c:v>40427</c:v>
                </c:pt>
                <c:pt idx="6984">
                  <c:v>40428</c:v>
                </c:pt>
                <c:pt idx="6985">
                  <c:v>40429</c:v>
                </c:pt>
                <c:pt idx="6986">
                  <c:v>40430</c:v>
                </c:pt>
                <c:pt idx="6987">
                  <c:v>40431</c:v>
                </c:pt>
                <c:pt idx="6988">
                  <c:v>40432</c:v>
                </c:pt>
                <c:pt idx="6989">
                  <c:v>40433</c:v>
                </c:pt>
                <c:pt idx="6990">
                  <c:v>40434</c:v>
                </c:pt>
                <c:pt idx="6991">
                  <c:v>40435</c:v>
                </c:pt>
                <c:pt idx="6992">
                  <c:v>40436</c:v>
                </c:pt>
                <c:pt idx="6993">
                  <c:v>40437</c:v>
                </c:pt>
                <c:pt idx="6994">
                  <c:v>40438</c:v>
                </c:pt>
                <c:pt idx="6995">
                  <c:v>40439</c:v>
                </c:pt>
                <c:pt idx="6996">
                  <c:v>40440</c:v>
                </c:pt>
                <c:pt idx="6997">
                  <c:v>40441</c:v>
                </c:pt>
                <c:pt idx="6998">
                  <c:v>40442</c:v>
                </c:pt>
                <c:pt idx="6999">
                  <c:v>40443</c:v>
                </c:pt>
                <c:pt idx="7000">
                  <c:v>40444</c:v>
                </c:pt>
                <c:pt idx="7001">
                  <c:v>40445</c:v>
                </c:pt>
                <c:pt idx="7002">
                  <c:v>40446</c:v>
                </c:pt>
                <c:pt idx="7003">
                  <c:v>40447</c:v>
                </c:pt>
                <c:pt idx="7004">
                  <c:v>40448</c:v>
                </c:pt>
                <c:pt idx="7005">
                  <c:v>40449</c:v>
                </c:pt>
                <c:pt idx="7006">
                  <c:v>40450</c:v>
                </c:pt>
                <c:pt idx="7007">
                  <c:v>40451</c:v>
                </c:pt>
                <c:pt idx="7008">
                  <c:v>40452</c:v>
                </c:pt>
                <c:pt idx="7009">
                  <c:v>40453</c:v>
                </c:pt>
                <c:pt idx="7010">
                  <c:v>40454</c:v>
                </c:pt>
                <c:pt idx="7011">
                  <c:v>40455</c:v>
                </c:pt>
                <c:pt idx="7012">
                  <c:v>40456</c:v>
                </c:pt>
                <c:pt idx="7013">
                  <c:v>40457</c:v>
                </c:pt>
                <c:pt idx="7014">
                  <c:v>40458</c:v>
                </c:pt>
                <c:pt idx="7015">
                  <c:v>40459</c:v>
                </c:pt>
                <c:pt idx="7016">
                  <c:v>40460</c:v>
                </c:pt>
                <c:pt idx="7017">
                  <c:v>40461</c:v>
                </c:pt>
                <c:pt idx="7018">
                  <c:v>40462</c:v>
                </c:pt>
                <c:pt idx="7019">
                  <c:v>40463</c:v>
                </c:pt>
                <c:pt idx="7020">
                  <c:v>40464</c:v>
                </c:pt>
                <c:pt idx="7021">
                  <c:v>40465</c:v>
                </c:pt>
                <c:pt idx="7022">
                  <c:v>40466</c:v>
                </c:pt>
                <c:pt idx="7023">
                  <c:v>40467</c:v>
                </c:pt>
                <c:pt idx="7024">
                  <c:v>40468</c:v>
                </c:pt>
                <c:pt idx="7025">
                  <c:v>40469</c:v>
                </c:pt>
                <c:pt idx="7026">
                  <c:v>40470</c:v>
                </c:pt>
                <c:pt idx="7027">
                  <c:v>40471</c:v>
                </c:pt>
                <c:pt idx="7028">
                  <c:v>40472</c:v>
                </c:pt>
                <c:pt idx="7029">
                  <c:v>40473</c:v>
                </c:pt>
                <c:pt idx="7030">
                  <c:v>40474</c:v>
                </c:pt>
                <c:pt idx="7031">
                  <c:v>40475</c:v>
                </c:pt>
                <c:pt idx="7032">
                  <c:v>40476</c:v>
                </c:pt>
                <c:pt idx="7033">
                  <c:v>40477</c:v>
                </c:pt>
                <c:pt idx="7034">
                  <c:v>40478</c:v>
                </c:pt>
                <c:pt idx="7035">
                  <c:v>40479</c:v>
                </c:pt>
                <c:pt idx="7036">
                  <c:v>40480</c:v>
                </c:pt>
                <c:pt idx="7037">
                  <c:v>40481</c:v>
                </c:pt>
                <c:pt idx="7038">
                  <c:v>40482</c:v>
                </c:pt>
                <c:pt idx="7039">
                  <c:v>40483</c:v>
                </c:pt>
                <c:pt idx="7040">
                  <c:v>40484</c:v>
                </c:pt>
                <c:pt idx="7041">
                  <c:v>40485</c:v>
                </c:pt>
                <c:pt idx="7042">
                  <c:v>40486</c:v>
                </c:pt>
                <c:pt idx="7043">
                  <c:v>40487</c:v>
                </c:pt>
                <c:pt idx="7044">
                  <c:v>40488</c:v>
                </c:pt>
                <c:pt idx="7045">
                  <c:v>40489</c:v>
                </c:pt>
                <c:pt idx="7046">
                  <c:v>40490</c:v>
                </c:pt>
                <c:pt idx="7047">
                  <c:v>40491</c:v>
                </c:pt>
                <c:pt idx="7048">
                  <c:v>40492</c:v>
                </c:pt>
                <c:pt idx="7049">
                  <c:v>40493</c:v>
                </c:pt>
                <c:pt idx="7050">
                  <c:v>40494</c:v>
                </c:pt>
                <c:pt idx="7051">
                  <c:v>40495</c:v>
                </c:pt>
                <c:pt idx="7052">
                  <c:v>40496</c:v>
                </c:pt>
                <c:pt idx="7053">
                  <c:v>40497</c:v>
                </c:pt>
                <c:pt idx="7054">
                  <c:v>40498</c:v>
                </c:pt>
                <c:pt idx="7055">
                  <c:v>40499</c:v>
                </c:pt>
                <c:pt idx="7056">
                  <c:v>40500</c:v>
                </c:pt>
                <c:pt idx="7057">
                  <c:v>40501</c:v>
                </c:pt>
                <c:pt idx="7058">
                  <c:v>40502</c:v>
                </c:pt>
                <c:pt idx="7059">
                  <c:v>40503</c:v>
                </c:pt>
                <c:pt idx="7060">
                  <c:v>40504</c:v>
                </c:pt>
                <c:pt idx="7061">
                  <c:v>40505</c:v>
                </c:pt>
                <c:pt idx="7062">
                  <c:v>40506</c:v>
                </c:pt>
                <c:pt idx="7063">
                  <c:v>40507</c:v>
                </c:pt>
                <c:pt idx="7064">
                  <c:v>40508</c:v>
                </c:pt>
                <c:pt idx="7065">
                  <c:v>40509</c:v>
                </c:pt>
                <c:pt idx="7066">
                  <c:v>40510</c:v>
                </c:pt>
                <c:pt idx="7067">
                  <c:v>40511</c:v>
                </c:pt>
                <c:pt idx="7068">
                  <c:v>40512</c:v>
                </c:pt>
                <c:pt idx="7069">
                  <c:v>40513</c:v>
                </c:pt>
                <c:pt idx="7070">
                  <c:v>40514</c:v>
                </c:pt>
                <c:pt idx="7071">
                  <c:v>40515</c:v>
                </c:pt>
                <c:pt idx="7072">
                  <c:v>40516</c:v>
                </c:pt>
                <c:pt idx="7073">
                  <c:v>40517</c:v>
                </c:pt>
                <c:pt idx="7074">
                  <c:v>40518</c:v>
                </c:pt>
                <c:pt idx="7075">
                  <c:v>40519</c:v>
                </c:pt>
                <c:pt idx="7076">
                  <c:v>40520</c:v>
                </c:pt>
                <c:pt idx="7077">
                  <c:v>40521</c:v>
                </c:pt>
                <c:pt idx="7078">
                  <c:v>40522</c:v>
                </c:pt>
                <c:pt idx="7079">
                  <c:v>40523</c:v>
                </c:pt>
                <c:pt idx="7080">
                  <c:v>40524</c:v>
                </c:pt>
                <c:pt idx="7081">
                  <c:v>40525</c:v>
                </c:pt>
                <c:pt idx="7082">
                  <c:v>40526</c:v>
                </c:pt>
                <c:pt idx="7083">
                  <c:v>40527</c:v>
                </c:pt>
                <c:pt idx="7084">
                  <c:v>40528</c:v>
                </c:pt>
                <c:pt idx="7085">
                  <c:v>40529</c:v>
                </c:pt>
                <c:pt idx="7086">
                  <c:v>40530</c:v>
                </c:pt>
                <c:pt idx="7087">
                  <c:v>40531</c:v>
                </c:pt>
                <c:pt idx="7088">
                  <c:v>40532</c:v>
                </c:pt>
                <c:pt idx="7089">
                  <c:v>40533</c:v>
                </c:pt>
                <c:pt idx="7090">
                  <c:v>40534</c:v>
                </c:pt>
                <c:pt idx="7091">
                  <c:v>40535</c:v>
                </c:pt>
                <c:pt idx="7092">
                  <c:v>40536</c:v>
                </c:pt>
                <c:pt idx="7093">
                  <c:v>40537</c:v>
                </c:pt>
                <c:pt idx="7094">
                  <c:v>40538</c:v>
                </c:pt>
                <c:pt idx="7095">
                  <c:v>40539</c:v>
                </c:pt>
                <c:pt idx="7096">
                  <c:v>40540</c:v>
                </c:pt>
                <c:pt idx="7097">
                  <c:v>40541</c:v>
                </c:pt>
                <c:pt idx="7098">
                  <c:v>40542</c:v>
                </c:pt>
                <c:pt idx="7099">
                  <c:v>40543</c:v>
                </c:pt>
                <c:pt idx="7100">
                  <c:v>40544</c:v>
                </c:pt>
                <c:pt idx="7101">
                  <c:v>40545</c:v>
                </c:pt>
                <c:pt idx="7102">
                  <c:v>40546</c:v>
                </c:pt>
                <c:pt idx="7103">
                  <c:v>40547</c:v>
                </c:pt>
                <c:pt idx="7104">
                  <c:v>40548</c:v>
                </c:pt>
                <c:pt idx="7105">
                  <c:v>40549</c:v>
                </c:pt>
                <c:pt idx="7106">
                  <c:v>40550</c:v>
                </c:pt>
                <c:pt idx="7107">
                  <c:v>40551</c:v>
                </c:pt>
                <c:pt idx="7108">
                  <c:v>40552</c:v>
                </c:pt>
                <c:pt idx="7109">
                  <c:v>40553</c:v>
                </c:pt>
                <c:pt idx="7110">
                  <c:v>40554</c:v>
                </c:pt>
                <c:pt idx="7111">
                  <c:v>40555</c:v>
                </c:pt>
                <c:pt idx="7112">
                  <c:v>40556</c:v>
                </c:pt>
                <c:pt idx="7113">
                  <c:v>40557</c:v>
                </c:pt>
                <c:pt idx="7114">
                  <c:v>40558</c:v>
                </c:pt>
                <c:pt idx="7115">
                  <c:v>40559</c:v>
                </c:pt>
                <c:pt idx="7116">
                  <c:v>40560</c:v>
                </c:pt>
                <c:pt idx="7117">
                  <c:v>40561</c:v>
                </c:pt>
                <c:pt idx="7118">
                  <c:v>40562</c:v>
                </c:pt>
                <c:pt idx="7119">
                  <c:v>40563</c:v>
                </c:pt>
                <c:pt idx="7120">
                  <c:v>40564</c:v>
                </c:pt>
                <c:pt idx="7121">
                  <c:v>40565</c:v>
                </c:pt>
                <c:pt idx="7122">
                  <c:v>40566</c:v>
                </c:pt>
                <c:pt idx="7123">
                  <c:v>40567</c:v>
                </c:pt>
                <c:pt idx="7124">
                  <c:v>40568</c:v>
                </c:pt>
                <c:pt idx="7125">
                  <c:v>40569</c:v>
                </c:pt>
                <c:pt idx="7126">
                  <c:v>40570</c:v>
                </c:pt>
                <c:pt idx="7127">
                  <c:v>40571</c:v>
                </c:pt>
                <c:pt idx="7128">
                  <c:v>40572</c:v>
                </c:pt>
                <c:pt idx="7129">
                  <c:v>40573</c:v>
                </c:pt>
                <c:pt idx="7130">
                  <c:v>40574</c:v>
                </c:pt>
                <c:pt idx="7131">
                  <c:v>40575</c:v>
                </c:pt>
                <c:pt idx="7132">
                  <c:v>40576</c:v>
                </c:pt>
                <c:pt idx="7133">
                  <c:v>40577</c:v>
                </c:pt>
                <c:pt idx="7134">
                  <c:v>40578</c:v>
                </c:pt>
                <c:pt idx="7135">
                  <c:v>40579</c:v>
                </c:pt>
                <c:pt idx="7136">
                  <c:v>40580</c:v>
                </c:pt>
                <c:pt idx="7137">
                  <c:v>40581</c:v>
                </c:pt>
                <c:pt idx="7138">
                  <c:v>40582</c:v>
                </c:pt>
                <c:pt idx="7139">
                  <c:v>40583</c:v>
                </c:pt>
                <c:pt idx="7140">
                  <c:v>40584</c:v>
                </c:pt>
                <c:pt idx="7141">
                  <c:v>40585</c:v>
                </c:pt>
                <c:pt idx="7142">
                  <c:v>40586</c:v>
                </c:pt>
                <c:pt idx="7143">
                  <c:v>40587</c:v>
                </c:pt>
                <c:pt idx="7144">
                  <c:v>40588</c:v>
                </c:pt>
                <c:pt idx="7145">
                  <c:v>40589</c:v>
                </c:pt>
                <c:pt idx="7146">
                  <c:v>40590</c:v>
                </c:pt>
                <c:pt idx="7147">
                  <c:v>40591</c:v>
                </c:pt>
                <c:pt idx="7148">
                  <c:v>40592</c:v>
                </c:pt>
                <c:pt idx="7149">
                  <c:v>40593</c:v>
                </c:pt>
                <c:pt idx="7150">
                  <c:v>40594</c:v>
                </c:pt>
                <c:pt idx="7151">
                  <c:v>40595</c:v>
                </c:pt>
                <c:pt idx="7152">
                  <c:v>40596</c:v>
                </c:pt>
                <c:pt idx="7153">
                  <c:v>40597</c:v>
                </c:pt>
                <c:pt idx="7154">
                  <c:v>40598</c:v>
                </c:pt>
                <c:pt idx="7155">
                  <c:v>40599</c:v>
                </c:pt>
                <c:pt idx="7156">
                  <c:v>40600</c:v>
                </c:pt>
                <c:pt idx="7157">
                  <c:v>40601</c:v>
                </c:pt>
                <c:pt idx="7158">
                  <c:v>40602</c:v>
                </c:pt>
                <c:pt idx="7159">
                  <c:v>40603</c:v>
                </c:pt>
                <c:pt idx="7160">
                  <c:v>40604</c:v>
                </c:pt>
                <c:pt idx="7161">
                  <c:v>40605</c:v>
                </c:pt>
                <c:pt idx="7162">
                  <c:v>40606</c:v>
                </c:pt>
                <c:pt idx="7163">
                  <c:v>40607</c:v>
                </c:pt>
                <c:pt idx="7164">
                  <c:v>40608</c:v>
                </c:pt>
                <c:pt idx="7165">
                  <c:v>40609</c:v>
                </c:pt>
                <c:pt idx="7166">
                  <c:v>40610</c:v>
                </c:pt>
                <c:pt idx="7167">
                  <c:v>40611</c:v>
                </c:pt>
                <c:pt idx="7168">
                  <c:v>40612</c:v>
                </c:pt>
                <c:pt idx="7169">
                  <c:v>40613</c:v>
                </c:pt>
                <c:pt idx="7170">
                  <c:v>40614</c:v>
                </c:pt>
                <c:pt idx="7171">
                  <c:v>40615</c:v>
                </c:pt>
                <c:pt idx="7172">
                  <c:v>40616</c:v>
                </c:pt>
                <c:pt idx="7173">
                  <c:v>40617</c:v>
                </c:pt>
                <c:pt idx="7174">
                  <c:v>40618</c:v>
                </c:pt>
                <c:pt idx="7175">
                  <c:v>40619</c:v>
                </c:pt>
                <c:pt idx="7176">
                  <c:v>40620</c:v>
                </c:pt>
                <c:pt idx="7177">
                  <c:v>40621</c:v>
                </c:pt>
                <c:pt idx="7178">
                  <c:v>40622</c:v>
                </c:pt>
                <c:pt idx="7179">
                  <c:v>40623</c:v>
                </c:pt>
                <c:pt idx="7180">
                  <c:v>40624</c:v>
                </c:pt>
                <c:pt idx="7181">
                  <c:v>40625</c:v>
                </c:pt>
                <c:pt idx="7182">
                  <c:v>40626</c:v>
                </c:pt>
                <c:pt idx="7183">
                  <c:v>40627</c:v>
                </c:pt>
                <c:pt idx="7184">
                  <c:v>40628</c:v>
                </c:pt>
                <c:pt idx="7185">
                  <c:v>40629</c:v>
                </c:pt>
                <c:pt idx="7186">
                  <c:v>40630</c:v>
                </c:pt>
                <c:pt idx="7187">
                  <c:v>40631</c:v>
                </c:pt>
                <c:pt idx="7188">
                  <c:v>40632</c:v>
                </c:pt>
                <c:pt idx="7189">
                  <c:v>40633</c:v>
                </c:pt>
                <c:pt idx="7190">
                  <c:v>40634</c:v>
                </c:pt>
                <c:pt idx="7191">
                  <c:v>40635</c:v>
                </c:pt>
                <c:pt idx="7192">
                  <c:v>40636</c:v>
                </c:pt>
                <c:pt idx="7193">
                  <c:v>40637</c:v>
                </c:pt>
                <c:pt idx="7194">
                  <c:v>40638</c:v>
                </c:pt>
                <c:pt idx="7195">
                  <c:v>40639</c:v>
                </c:pt>
                <c:pt idx="7196">
                  <c:v>40640</c:v>
                </c:pt>
                <c:pt idx="7197">
                  <c:v>40641</c:v>
                </c:pt>
                <c:pt idx="7198">
                  <c:v>40642</c:v>
                </c:pt>
                <c:pt idx="7199">
                  <c:v>40643</c:v>
                </c:pt>
                <c:pt idx="7200">
                  <c:v>40644</c:v>
                </c:pt>
                <c:pt idx="7201">
                  <c:v>40645</c:v>
                </c:pt>
                <c:pt idx="7202">
                  <c:v>40646</c:v>
                </c:pt>
                <c:pt idx="7203">
                  <c:v>40647</c:v>
                </c:pt>
                <c:pt idx="7204">
                  <c:v>40648</c:v>
                </c:pt>
                <c:pt idx="7205">
                  <c:v>40649</c:v>
                </c:pt>
                <c:pt idx="7206">
                  <c:v>40650</c:v>
                </c:pt>
                <c:pt idx="7207">
                  <c:v>40651</c:v>
                </c:pt>
                <c:pt idx="7208">
                  <c:v>40652</c:v>
                </c:pt>
                <c:pt idx="7209">
                  <c:v>40653</c:v>
                </c:pt>
                <c:pt idx="7210">
                  <c:v>40654</c:v>
                </c:pt>
                <c:pt idx="7211">
                  <c:v>40655</c:v>
                </c:pt>
                <c:pt idx="7212">
                  <c:v>40656</c:v>
                </c:pt>
                <c:pt idx="7213">
                  <c:v>40657</c:v>
                </c:pt>
                <c:pt idx="7214">
                  <c:v>40658</c:v>
                </c:pt>
                <c:pt idx="7215">
                  <c:v>40659</c:v>
                </c:pt>
                <c:pt idx="7216">
                  <c:v>40660</c:v>
                </c:pt>
                <c:pt idx="7217">
                  <c:v>40661</c:v>
                </c:pt>
                <c:pt idx="7218">
                  <c:v>40662</c:v>
                </c:pt>
                <c:pt idx="7219">
                  <c:v>40663</c:v>
                </c:pt>
                <c:pt idx="7220">
                  <c:v>40664</c:v>
                </c:pt>
                <c:pt idx="7221">
                  <c:v>40665</c:v>
                </c:pt>
                <c:pt idx="7222">
                  <c:v>40666</c:v>
                </c:pt>
                <c:pt idx="7223">
                  <c:v>40667</c:v>
                </c:pt>
                <c:pt idx="7224">
                  <c:v>40668</c:v>
                </c:pt>
                <c:pt idx="7225">
                  <c:v>40669</c:v>
                </c:pt>
                <c:pt idx="7226">
                  <c:v>40670</c:v>
                </c:pt>
                <c:pt idx="7227">
                  <c:v>40671</c:v>
                </c:pt>
                <c:pt idx="7228">
                  <c:v>40672</c:v>
                </c:pt>
                <c:pt idx="7229">
                  <c:v>40673</c:v>
                </c:pt>
                <c:pt idx="7230">
                  <c:v>40674</c:v>
                </c:pt>
                <c:pt idx="7231">
                  <c:v>40675</c:v>
                </c:pt>
                <c:pt idx="7232">
                  <c:v>40676</c:v>
                </c:pt>
                <c:pt idx="7233">
                  <c:v>40677</c:v>
                </c:pt>
                <c:pt idx="7234">
                  <c:v>40678</c:v>
                </c:pt>
                <c:pt idx="7235">
                  <c:v>40679</c:v>
                </c:pt>
                <c:pt idx="7236">
                  <c:v>40680</c:v>
                </c:pt>
                <c:pt idx="7237">
                  <c:v>40681</c:v>
                </c:pt>
                <c:pt idx="7238">
                  <c:v>40682</c:v>
                </c:pt>
                <c:pt idx="7239">
                  <c:v>40683</c:v>
                </c:pt>
                <c:pt idx="7240">
                  <c:v>40684</c:v>
                </c:pt>
                <c:pt idx="7241">
                  <c:v>40685</c:v>
                </c:pt>
                <c:pt idx="7242">
                  <c:v>40686</c:v>
                </c:pt>
                <c:pt idx="7243">
                  <c:v>40687</c:v>
                </c:pt>
                <c:pt idx="7244">
                  <c:v>40688</c:v>
                </c:pt>
                <c:pt idx="7245">
                  <c:v>40689</c:v>
                </c:pt>
                <c:pt idx="7246">
                  <c:v>40690</c:v>
                </c:pt>
                <c:pt idx="7247">
                  <c:v>40691</c:v>
                </c:pt>
                <c:pt idx="7248">
                  <c:v>40692</c:v>
                </c:pt>
                <c:pt idx="7249">
                  <c:v>40693</c:v>
                </c:pt>
                <c:pt idx="7250">
                  <c:v>40694</c:v>
                </c:pt>
                <c:pt idx="7251">
                  <c:v>40695</c:v>
                </c:pt>
                <c:pt idx="7252">
                  <c:v>40696</c:v>
                </c:pt>
                <c:pt idx="7253">
                  <c:v>40697</c:v>
                </c:pt>
                <c:pt idx="7254">
                  <c:v>40698</c:v>
                </c:pt>
                <c:pt idx="7255">
                  <c:v>40699</c:v>
                </c:pt>
                <c:pt idx="7256">
                  <c:v>40700</c:v>
                </c:pt>
                <c:pt idx="7257">
                  <c:v>40701</c:v>
                </c:pt>
                <c:pt idx="7258">
                  <c:v>40702</c:v>
                </c:pt>
                <c:pt idx="7259">
                  <c:v>40703</c:v>
                </c:pt>
                <c:pt idx="7260">
                  <c:v>40704</c:v>
                </c:pt>
                <c:pt idx="7261">
                  <c:v>40705</c:v>
                </c:pt>
                <c:pt idx="7262">
                  <c:v>40706</c:v>
                </c:pt>
                <c:pt idx="7263">
                  <c:v>40707</c:v>
                </c:pt>
                <c:pt idx="7264">
                  <c:v>40708</c:v>
                </c:pt>
                <c:pt idx="7265">
                  <c:v>40709</c:v>
                </c:pt>
                <c:pt idx="7266">
                  <c:v>40710</c:v>
                </c:pt>
                <c:pt idx="7267">
                  <c:v>40711</c:v>
                </c:pt>
                <c:pt idx="7268">
                  <c:v>40712</c:v>
                </c:pt>
                <c:pt idx="7269">
                  <c:v>40713</c:v>
                </c:pt>
                <c:pt idx="7270">
                  <c:v>40714</c:v>
                </c:pt>
                <c:pt idx="7271">
                  <c:v>40715</c:v>
                </c:pt>
                <c:pt idx="7272">
                  <c:v>40716</c:v>
                </c:pt>
                <c:pt idx="7273">
                  <c:v>40717</c:v>
                </c:pt>
                <c:pt idx="7274">
                  <c:v>40718</c:v>
                </c:pt>
                <c:pt idx="7275">
                  <c:v>40719</c:v>
                </c:pt>
                <c:pt idx="7276">
                  <c:v>40720</c:v>
                </c:pt>
                <c:pt idx="7277">
                  <c:v>40721</c:v>
                </c:pt>
                <c:pt idx="7278">
                  <c:v>40722</c:v>
                </c:pt>
                <c:pt idx="7279">
                  <c:v>40723</c:v>
                </c:pt>
                <c:pt idx="7280">
                  <c:v>40724</c:v>
                </c:pt>
                <c:pt idx="7281">
                  <c:v>40725</c:v>
                </c:pt>
                <c:pt idx="7282">
                  <c:v>40726</c:v>
                </c:pt>
                <c:pt idx="7283">
                  <c:v>40727</c:v>
                </c:pt>
                <c:pt idx="7284">
                  <c:v>40728</c:v>
                </c:pt>
                <c:pt idx="7285">
                  <c:v>40729</c:v>
                </c:pt>
                <c:pt idx="7286">
                  <c:v>40730</c:v>
                </c:pt>
                <c:pt idx="7287">
                  <c:v>40731</c:v>
                </c:pt>
                <c:pt idx="7288">
                  <c:v>40732</c:v>
                </c:pt>
                <c:pt idx="7289">
                  <c:v>40733</c:v>
                </c:pt>
                <c:pt idx="7290">
                  <c:v>40734</c:v>
                </c:pt>
                <c:pt idx="7291">
                  <c:v>40735</c:v>
                </c:pt>
                <c:pt idx="7292">
                  <c:v>40736</c:v>
                </c:pt>
                <c:pt idx="7293">
                  <c:v>40737</c:v>
                </c:pt>
                <c:pt idx="7294">
                  <c:v>40738</c:v>
                </c:pt>
                <c:pt idx="7295">
                  <c:v>40739</c:v>
                </c:pt>
                <c:pt idx="7296">
                  <c:v>40740</c:v>
                </c:pt>
                <c:pt idx="7297">
                  <c:v>40741</c:v>
                </c:pt>
                <c:pt idx="7298">
                  <c:v>40742</c:v>
                </c:pt>
                <c:pt idx="7299">
                  <c:v>40743</c:v>
                </c:pt>
                <c:pt idx="7300">
                  <c:v>40744</c:v>
                </c:pt>
                <c:pt idx="7301">
                  <c:v>40745</c:v>
                </c:pt>
                <c:pt idx="7302">
                  <c:v>40746</c:v>
                </c:pt>
                <c:pt idx="7303">
                  <c:v>40747</c:v>
                </c:pt>
                <c:pt idx="7304">
                  <c:v>40748</c:v>
                </c:pt>
                <c:pt idx="7305">
                  <c:v>40749</c:v>
                </c:pt>
                <c:pt idx="7306">
                  <c:v>40750</c:v>
                </c:pt>
                <c:pt idx="7307">
                  <c:v>40751</c:v>
                </c:pt>
                <c:pt idx="7308">
                  <c:v>40752</c:v>
                </c:pt>
                <c:pt idx="7309">
                  <c:v>40753</c:v>
                </c:pt>
                <c:pt idx="7310">
                  <c:v>40754</c:v>
                </c:pt>
                <c:pt idx="7311">
                  <c:v>40755</c:v>
                </c:pt>
                <c:pt idx="7312">
                  <c:v>40756</c:v>
                </c:pt>
                <c:pt idx="7313">
                  <c:v>40757</c:v>
                </c:pt>
                <c:pt idx="7314">
                  <c:v>40758</c:v>
                </c:pt>
                <c:pt idx="7315">
                  <c:v>40759</c:v>
                </c:pt>
                <c:pt idx="7316">
                  <c:v>40760</c:v>
                </c:pt>
                <c:pt idx="7317">
                  <c:v>40761</c:v>
                </c:pt>
                <c:pt idx="7318">
                  <c:v>40762</c:v>
                </c:pt>
                <c:pt idx="7319">
                  <c:v>40763</c:v>
                </c:pt>
                <c:pt idx="7320">
                  <c:v>40764</c:v>
                </c:pt>
                <c:pt idx="7321">
                  <c:v>40765</c:v>
                </c:pt>
                <c:pt idx="7322">
                  <c:v>40766</c:v>
                </c:pt>
                <c:pt idx="7323">
                  <c:v>40767</c:v>
                </c:pt>
                <c:pt idx="7324">
                  <c:v>40768</c:v>
                </c:pt>
                <c:pt idx="7325">
                  <c:v>40769</c:v>
                </c:pt>
                <c:pt idx="7326">
                  <c:v>40770</c:v>
                </c:pt>
                <c:pt idx="7327">
                  <c:v>40771</c:v>
                </c:pt>
                <c:pt idx="7328">
                  <c:v>40772</c:v>
                </c:pt>
                <c:pt idx="7329">
                  <c:v>40773</c:v>
                </c:pt>
                <c:pt idx="7330">
                  <c:v>40774</c:v>
                </c:pt>
                <c:pt idx="7331">
                  <c:v>40775</c:v>
                </c:pt>
                <c:pt idx="7332">
                  <c:v>40776</c:v>
                </c:pt>
                <c:pt idx="7333">
                  <c:v>40777</c:v>
                </c:pt>
                <c:pt idx="7334">
                  <c:v>40778</c:v>
                </c:pt>
                <c:pt idx="7335">
                  <c:v>40779</c:v>
                </c:pt>
                <c:pt idx="7336">
                  <c:v>40780</c:v>
                </c:pt>
                <c:pt idx="7337">
                  <c:v>40781</c:v>
                </c:pt>
                <c:pt idx="7338">
                  <c:v>40782</c:v>
                </c:pt>
                <c:pt idx="7339">
                  <c:v>40783</c:v>
                </c:pt>
                <c:pt idx="7340">
                  <c:v>40784</c:v>
                </c:pt>
                <c:pt idx="7341">
                  <c:v>40785</c:v>
                </c:pt>
                <c:pt idx="7342">
                  <c:v>40786</c:v>
                </c:pt>
                <c:pt idx="7343">
                  <c:v>40787</c:v>
                </c:pt>
                <c:pt idx="7344">
                  <c:v>40788</c:v>
                </c:pt>
                <c:pt idx="7345">
                  <c:v>40789</c:v>
                </c:pt>
                <c:pt idx="7346">
                  <c:v>40790</c:v>
                </c:pt>
                <c:pt idx="7347">
                  <c:v>40791</c:v>
                </c:pt>
                <c:pt idx="7348">
                  <c:v>40792</c:v>
                </c:pt>
                <c:pt idx="7349">
                  <c:v>40793</c:v>
                </c:pt>
                <c:pt idx="7350">
                  <c:v>40794</c:v>
                </c:pt>
                <c:pt idx="7351">
                  <c:v>40795</c:v>
                </c:pt>
                <c:pt idx="7352">
                  <c:v>40796</c:v>
                </c:pt>
                <c:pt idx="7353">
                  <c:v>40797</c:v>
                </c:pt>
                <c:pt idx="7354">
                  <c:v>40798</c:v>
                </c:pt>
                <c:pt idx="7355">
                  <c:v>40799</c:v>
                </c:pt>
                <c:pt idx="7356">
                  <c:v>40800</c:v>
                </c:pt>
                <c:pt idx="7357">
                  <c:v>40801</c:v>
                </c:pt>
                <c:pt idx="7358">
                  <c:v>40802</c:v>
                </c:pt>
                <c:pt idx="7359">
                  <c:v>40803</c:v>
                </c:pt>
                <c:pt idx="7360">
                  <c:v>40804</c:v>
                </c:pt>
                <c:pt idx="7361">
                  <c:v>40805</c:v>
                </c:pt>
                <c:pt idx="7362">
                  <c:v>40806</c:v>
                </c:pt>
                <c:pt idx="7363">
                  <c:v>40807</c:v>
                </c:pt>
                <c:pt idx="7364">
                  <c:v>40808</c:v>
                </c:pt>
                <c:pt idx="7365">
                  <c:v>40809</c:v>
                </c:pt>
                <c:pt idx="7366">
                  <c:v>40810</c:v>
                </c:pt>
                <c:pt idx="7367">
                  <c:v>40811</c:v>
                </c:pt>
                <c:pt idx="7368">
                  <c:v>40812</c:v>
                </c:pt>
                <c:pt idx="7369">
                  <c:v>40813</c:v>
                </c:pt>
                <c:pt idx="7370">
                  <c:v>40814</c:v>
                </c:pt>
                <c:pt idx="7371">
                  <c:v>40815</c:v>
                </c:pt>
                <c:pt idx="7372">
                  <c:v>40816</c:v>
                </c:pt>
                <c:pt idx="7373">
                  <c:v>40817</c:v>
                </c:pt>
                <c:pt idx="7374">
                  <c:v>40818</c:v>
                </c:pt>
                <c:pt idx="7375">
                  <c:v>40819</c:v>
                </c:pt>
                <c:pt idx="7376">
                  <c:v>40820</c:v>
                </c:pt>
                <c:pt idx="7377">
                  <c:v>40821</c:v>
                </c:pt>
                <c:pt idx="7378">
                  <c:v>40822</c:v>
                </c:pt>
                <c:pt idx="7379">
                  <c:v>40823</c:v>
                </c:pt>
                <c:pt idx="7380">
                  <c:v>40824</c:v>
                </c:pt>
                <c:pt idx="7381">
                  <c:v>40825</c:v>
                </c:pt>
                <c:pt idx="7382">
                  <c:v>40826</c:v>
                </c:pt>
                <c:pt idx="7383">
                  <c:v>40827</c:v>
                </c:pt>
                <c:pt idx="7384">
                  <c:v>40828</c:v>
                </c:pt>
                <c:pt idx="7385">
                  <c:v>40829</c:v>
                </c:pt>
                <c:pt idx="7386">
                  <c:v>40830</c:v>
                </c:pt>
                <c:pt idx="7387">
                  <c:v>40831</c:v>
                </c:pt>
                <c:pt idx="7388">
                  <c:v>40832</c:v>
                </c:pt>
                <c:pt idx="7389">
                  <c:v>40833</c:v>
                </c:pt>
                <c:pt idx="7390">
                  <c:v>40834</c:v>
                </c:pt>
                <c:pt idx="7391">
                  <c:v>40835</c:v>
                </c:pt>
                <c:pt idx="7392">
                  <c:v>40836</c:v>
                </c:pt>
                <c:pt idx="7393">
                  <c:v>40837</c:v>
                </c:pt>
                <c:pt idx="7394">
                  <c:v>40838</c:v>
                </c:pt>
                <c:pt idx="7395">
                  <c:v>40839</c:v>
                </c:pt>
                <c:pt idx="7396">
                  <c:v>40840</c:v>
                </c:pt>
                <c:pt idx="7397">
                  <c:v>40841</c:v>
                </c:pt>
                <c:pt idx="7398">
                  <c:v>40842</c:v>
                </c:pt>
                <c:pt idx="7399">
                  <c:v>40843</c:v>
                </c:pt>
                <c:pt idx="7400">
                  <c:v>40844</c:v>
                </c:pt>
                <c:pt idx="7401">
                  <c:v>40845</c:v>
                </c:pt>
                <c:pt idx="7402">
                  <c:v>40846</c:v>
                </c:pt>
                <c:pt idx="7403">
                  <c:v>40847</c:v>
                </c:pt>
                <c:pt idx="7404">
                  <c:v>40848</c:v>
                </c:pt>
                <c:pt idx="7405">
                  <c:v>40849</c:v>
                </c:pt>
                <c:pt idx="7406">
                  <c:v>40850</c:v>
                </c:pt>
                <c:pt idx="7407">
                  <c:v>40851</c:v>
                </c:pt>
                <c:pt idx="7408">
                  <c:v>40852</c:v>
                </c:pt>
                <c:pt idx="7409">
                  <c:v>40853</c:v>
                </c:pt>
                <c:pt idx="7410">
                  <c:v>40854</c:v>
                </c:pt>
                <c:pt idx="7411">
                  <c:v>40855</c:v>
                </c:pt>
                <c:pt idx="7412">
                  <c:v>40856</c:v>
                </c:pt>
                <c:pt idx="7413">
                  <c:v>40857</c:v>
                </c:pt>
                <c:pt idx="7414">
                  <c:v>40858</c:v>
                </c:pt>
                <c:pt idx="7415">
                  <c:v>40859</c:v>
                </c:pt>
                <c:pt idx="7416">
                  <c:v>40860</c:v>
                </c:pt>
                <c:pt idx="7417">
                  <c:v>40861</c:v>
                </c:pt>
                <c:pt idx="7418">
                  <c:v>40862</c:v>
                </c:pt>
                <c:pt idx="7419">
                  <c:v>40863</c:v>
                </c:pt>
                <c:pt idx="7420">
                  <c:v>40864</c:v>
                </c:pt>
                <c:pt idx="7421">
                  <c:v>40865</c:v>
                </c:pt>
                <c:pt idx="7422">
                  <c:v>40866</c:v>
                </c:pt>
                <c:pt idx="7423">
                  <c:v>40867</c:v>
                </c:pt>
                <c:pt idx="7424">
                  <c:v>40868</c:v>
                </c:pt>
                <c:pt idx="7425">
                  <c:v>40869</c:v>
                </c:pt>
                <c:pt idx="7426">
                  <c:v>40870</c:v>
                </c:pt>
                <c:pt idx="7427">
                  <c:v>40871</c:v>
                </c:pt>
                <c:pt idx="7428">
                  <c:v>40872</c:v>
                </c:pt>
                <c:pt idx="7429">
                  <c:v>40873</c:v>
                </c:pt>
                <c:pt idx="7430">
                  <c:v>40874</c:v>
                </c:pt>
                <c:pt idx="7431">
                  <c:v>40875</c:v>
                </c:pt>
                <c:pt idx="7432">
                  <c:v>40876</c:v>
                </c:pt>
                <c:pt idx="7433">
                  <c:v>40877</c:v>
                </c:pt>
                <c:pt idx="7434">
                  <c:v>40878</c:v>
                </c:pt>
                <c:pt idx="7435">
                  <c:v>40879</c:v>
                </c:pt>
                <c:pt idx="7436">
                  <c:v>40880</c:v>
                </c:pt>
                <c:pt idx="7437">
                  <c:v>40881</c:v>
                </c:pt>
                <c:pt idx="7438">
                  <c:v>40882</c:v>
                </c:pt>
                <c:pt idx="7439">
                  <c:v>40883</c:v>
                </c:pt>
                <c:pt idx="7440">
                  <c:v>40884</c:v>
                </c:pt>
                <c:pt idx="7441">
                  <c:v>40885</c:v>
                </c:pt>
                <c:pt idx="7442">
                  <c:v>40886</c:v>
                </c:pt>
                <c:pt idx="7443">
                  <c:v>40887</c:v>
                </c:pt>
                <c:pt idx="7444">
                  <c:v>40888</c:v>
                </c:pt>
                <c:pt idx="7445">
                  <c:v>40889</c:v>
                </c:pt>
                <c:pt idx="7446">
                  <c:v>40890</c:v>
                </c:pt>
                <c:pt idx="7447">
                  <c:v>40891</c:v>
                </c:pt>
                <c:pt idx="7448">
                  <c:v>40892</c:v>
                </c:pt>
                <c:pt idx="7449">
                  <c:v>40893</c:v>
                </c:pt>
                <c:pt idx="7450">
                  <c:v>40894</c:v>
                </c:pt>
                <c:pt idx="7451">
                  <c:v>40895</c:v>
                </c:pt>
                <c:pt idx="7452">
                  <c:v>40896</c:v>
                </c:pt>
                <c:pt idx="7453">
                  <c:v>40897</c:v>
                </c:pt>
                <c:pt idx="7454">
                  <c:v>40898</c:v>
                </c:pt>
                <c:pt idx="7455">
                  <c:v>40899</c:v>
                </c:pt>
                <c:pt idx="7456">
                  <c:v>40900</c:v>
                </c:pt>
                <c:pt idx="7457">
                  <c:v>40901</c:v>
                </c:pt>
                <c:pt idx="7458">
                  <c:v>40902</c:v>
                </c:pt>
                <c:pt idx="7459">
                  <c:v>40903</c:v>
                </c:pt>
                <c:pt idx="7460">
                  <c:v>40904</c:v>
                </c:pt>
                <c:pt idx="7461">
                  <c:v>40905</c:v>
                </c:pt>
                <c:pt idx="7462">
                  <c:v>40906</c:v>
                </c:pt>
                <c:pt idx="7463">
                  <c:v>40907</c:v>
                </c:pt>
                <c:pt idx="7464">
                  <c:v>40908</c:v>
                </c:pt>
                <c:pt idx="7465">
                  <c:v>40909</c:v>
                </c:pt>
                <c:pt idx="7466">
                  <c:v>40910</c:v>
                </c:pt>
                <c:pt idx="7467">
                  <c:v>40911</c:v>
                </c:pt>
                <c:pt idx="7468">
                  <c:v>40912</c:v>
                </c:pt>
                <c:pt idx="7469">
                  <c:v>40913</c:v>
                </c:pt>
                <c:pt idx="7470">
                  <c:v>40914</c:v>
                </c:pt>
                <c:pt idx="7471">
                  <c:v>40915</c:v>
                </c:pt>
                <c:pt idx="7472">
                  <c:v>40916</c:v>
                </c:pt>
                <c:pt idx="7473">
                  <c:v>40917</c:v>
                </c:pt>
                <c:pt idx="7474">
                  <c:v>40918</c:v>
                </c:pt>
                <c:pt idx="7475">
                  <c:v>40919</c:v>
                </c:pt>
                <c:pt idx="7476">
                  <c:v>40920</c:v>
                </c:pt>
                <c:pt idx="7477">
                  <c:v>40921</c:v>
                </c:pt>
                <c:pt idx="7478">
                  <c:v>40922</c:v>
                </c:pt>
                <c:pt idx="7479">
                  <c:v>40923</c:v>
                </c:pt>
                <c:pt idx="7480">
                  <c:v>40924</c:v>
                </c:pt>
                <c:pt idx="7481">
                  <c:v>40925</c:v>
                </c:pt>
                <c:pt idx="7482">
                  <c:v>40926</c:v>
                </c:pt>
                <c:pt idx="7483">
                  <c:v>40927</c:v>
                </c:pt>
                <c:pt idx="7484">
                  <c:v>40928</c:v>
                </c:pt>
                <c:pt idx="7485">
                  <c:v>40929</c:v>
                </c:pt>
                <c:pt idx="7486">
                  <c:v>40930</c:v>
                </c:pt>
                <c:pt idx="7487">
                  <c:v>40931</c:v>
                </c:pt>
                <c:pt idx="7488">
                  <c:v>40932</c:v>
                </c:pt>
                <c:pt idx="7489">
                  <c:v>40933</c:v>
                </c:pt>
                <c:pt idx="7490">
                  <c:v>40934</c:v>
                </c:pt>
                <c:pt idx="7491">
                  <c:v>40935</c:v>
                </c:pt>
                <c:pt idx="7492">
                  <c:v>40936</c:v>
                </c:pt>
                <c:pt idx="7493">
                  <c:v>40937</c:v>
                </c:pt>
                <c:pt idx="7494">
                  <c:v>40938</c:v>
                </c:pt>
                <c:pt idx="7495">
                  <c:v>40939</c:v>
                </c:pt>
                <c:pt idx="7496">
                  <c:v>40940</c:v>
                </c:pt>
                <c:pt idx="7497">
                  <c:v>40941</c:v>
                </c:pt>
                <c:pt idx="7498">
                  <c:v>40942</c:v>
                </c:pt>
                <c:pt idx="7499">
                  <c:v>40943</c:v>
                </c:pt>
                <c:pt idx="7500">
                  <c:v>40944</c:v>
                </c:pt>
                <c:pt idx="7501">
                  <c:v>40945</c:v>
                </c:pt>
                <c:pt idx="7502">
                  <c:v>40946</c:v>
                </c:pt>
                <c:pt idx="7503">
                  <c:v>40947</c:v>
                </c:pt>
                <c:pt idx="7504">
                  <c:v>40948</c:v>
                </c:pt>
                <c:pt idx="7505">
                  <c:v>40949</c:v>
                </c:pt>
                <c:pt idx="7506">
                  <c:v>40950</c:v>
                </c:pt>
                <c:pt idx="7507">
                  <c:v>40951</c:v>
                </c:pt>
                <c:pt idx="7508">
                  <c:v>40952</c:v>
                </c:pt>
                <c:pt idx="7509">
                  <c:v>40953</c:v>
                </c:pt>
                <c:pt idx="7510">
                  <c:v>40954</c:v>
                </c:pt>
                <c:pt idx="7511">
                  <c:v>40955</c:v>
                </c:pt>
                <c:pt idx="7512">
                  <c:v>40956</c:v>
                </c:pt>
                <c:pt idx="7513">
                  <c:v>40957</c:v>
                </c:pt>
                <c:pt idx="7514">
                  <c:v>40958</c:v>
                </c:pt>
                <c:pt idx="7515">
                  <c:v>40959</c:v>
                </c:pt>
                <c:pt idx="7516">
                  <c:v>40960</c:v>
                </c:pt>
                <c:pt idx="7517">
                  <c:v>40961</c:v>
                </c:pt>
                <c:pt idx="7518">
                  <c:v>40962</c:v>
                </c:pt>
                <c:pt idx="7519">
                  <c:v>40963</c:v>
                </c:pt>
                <c:pt idx="7520">
                  <c:v>40964</c:v>
                </c:pt>
                <c:pt idx="7521">
                  <c:v>40965</c:v>
                </c:pt>
                <c:pt idx="7522">
                  <c:v>40966</c:v>
                </c:pt>
                <c:pt idx="7523">
                  <c:v>40967</c:v>
                </c:pt>
                <c:pt idx="7524">
                  <c:v>40968</c:v>
                </c:pt>
                <c:pt idx="7525">
                  <c:v>40969</c:v>
                </c:pt>
                <c:pt idx="7526">
                  <c:v>40970</c:v>
                </c:pt>
                <c:pt idx="7527">
                  <c:v>40971</c:v>
                </c:pt>
                <c:pt idx="7528">
                  <c:v>40972</c:v>
                </c:pt>
                <c:pt idx="7529">
                  <c:v>40973</c:v>
                </c:pt>
                <c:pt idx="7530">
                  <c:v>40974</c:v>
                </c:pt>
                <c:pt idx="7531">
                  <c:v>40975</c:v>
                </c:pt>
                <c:pt idx="7532">
                  <c:v>40976</c:v>
                </c:pt>
                <c:pt idx="7533">
                  <c:v>40977</c:v>
                </c:pt>
                <c:pt idx="7534">
                  <c:v>40978</c:v>
                </c:pt>
                <c:pt idx="7535">
                  <c:v>40979</c:v>
                </c:pt>
                <c:pt idx="7536">
                  <c:v>40980</c:v>
                </c:pt>
                <c:pt idx="7537">
                  <c:v>40981</c:v>
                </c:pt>
                <c:pt idx="7538">
                  <c:v>40982</c:v>
                </c:pt>
                <c:pt idx="7539">
                  <c:v>40983</c:v>
                </c:pt>
                <c:pt idx="7540">
                  <c:v>40984</c:v>
                </c:pt>
                <c:pt idx="7541">
                  <c:v>40985</c:v>
                </c:pt>
                <c:pt idx="7542">
                  <c:v>40986</c:v>
                </c:pt>
                <c:pt idx="7543">
                  <c:v>40987</c:v>
                </c:pt>
                <c:pt idx="7544">
                  <c:v>40988</c:v>
                </c:pt>
                <c:pt idx="7545">
                  <c:v>40989</c:v>
                </c:pt>
                <c:pt idx="7546">
                  <c:v>40990</c:v>
                </c:pt>
                <c:pt idx="7547">
                  <c:v>40991</c:v>
                </c:pt>
                <c:pt idx="7548">
                  <c:v>40992</c:v>
                </c:pt>
                <c:pt idx="7549">
                  <c:v>40993</c:v>
                </c:pt>
                <c:pt idx="7550">
                  <c:v>40994</c:v>
                </c:pt>
                <c:pt idx="7551">
                  <c:v>40995</c:v>
                </c:pt>
                <c:pt idx="7552">
                  <c:v>40996</c:v>
                </c:pt>
                <c:pt idx="7553">
                  <c:v>40997</c:v>
                </c:pt>
                <c:pt idx="7554">
                  <c:v>40998</c:v>
                </c:pt>
                <c:pt idx="7555">
                  <c:v>40999</c:v>
                </c:pt>
                <c:pt idx="7556">
                  <c:v>41000</c:v>
                </c:pt>
                <c:pt idx="7557">
                  <c:v>41001</c:v>
                </c:pt>
                <c:pt idx="7558">
                  <c:v>41002</c:v>
                </c:pt>
                <c:pt idx="7559">
                  <c:v>41003</c:v>
                </c:pt>
                <c:pt idx="7560">
                  <c:v>41004</c:v>
                </c:pt>
                <c:pt idx="7561">
                  <c:v>41005</c:v>
                </c:pt>
                <c:pt idx="7562">
                  <c:v>41006</c:v>
                </c:pt>
                <c:pt idx="7563">
                  <c:v>41007</c:v>
                </c:pt>
                <c:pt idx="7564">
                  <c:v>41008</c:v>
                </c:pt>
                <c:pt idx="7565">
                  <c:v>41009</c:v>
                </c:pt>
                <c:pt idx="7566">
                  <c:v>41010</c:v>
                </c:pt>
                <c:pt idx="7567">
                  <c:v>41011</c:v>
                </c:pt>
                <c:pt idx="7568">
                  <c:v>41012</c:v>
                </c:pt>
                <c:pt idx="7569">
                  <c:v>41013</c:v>
                </c:pt>
                <c:pt idx="7570">
                  <c:v>41014</c:v>
                </c:pt>
                <c:pt idx="7571">
                  <c:v>41015</c:v>
                </c:pt>
                <c:pt idx="7572">
                  <c:v>41016</c:v>
                </c:pt>
                <c:pt idx="7573">
                  <c:v>41017</c:v>
                </c:pt>
                <c:pt idx="7574">
                  <c:v>41018</c:v>
                </c:pt>
                <c:pt idx="7575">
                  <c:v>41019</c:v>
                </c:pt>
                <c:pt idx="7576">
                  <c:v>41020</c:v>
                </c:pt>
                <c:pt idx="7577">
                  <c:v>41021</c:v>
                </c:pt>
                <c:pt idx="7578">
                  <c:v>41022</c:v>
                </c:pt>
                <c:pt idx="7579">
                  <c:v>41023</c:v>
                </c:pt>
                <c:pt idx="7580">
                  <c:v>41024</c:v>
                </c:pt>
                <c:pt idx="7581">
                  <c:v>41025</c:v>
                </c:pt>
                <c:pt idx="7582">
                  <c:v>41026</c:v>
                </c:pt>
                <c:pt idx="7583">
                  <c:v>41027</c:v>
                </c:pt>
                <c:pt idx="7584">
                  <c:v>41028</c:v>
                </c:pt>
                <c:pt idx="7585">
                  <c:v>41029</c:v>
                </c:pt>
                <c:pt idx="7586">
                  <c:v>41030</c:v>
                </c:pt>
                <c:pt idx="7587">
                  <c:v>41031</c:v>
                </c:pt>
                <c:pt idx="7588">
                  <c:v>41032</c:v>
                </c:pt>
                <c:pt idx="7589">
                  <c:v>41033</c:v>
                </c:pt>
                <c:pt idx="7590">
                  <c:v>41034</c:v>
                </c:pt>
                <c:pt idx="7591">
                  <c:v>41035</c:v>
                </c:pt>
                <c:pt idx="7592">
                  <c:v>41036</c:v>
                </c:pt>
                <c:pt idx="7593">
                  <c:v>41037</c:v>
                </c:pt>
                <c:pt idx="7594">
                  <c:v>41038</c:v>
                </c:pt>
                <c:pt idx="7595">
                  <c:v>41039</c:v>
                </c:pt>
                <c:pt idx="7596">
                  <c:v>41040</c:v>
                </c:pt>
                <c:pt idx="7597">
                  <c:v>41041</c:v>
                </c:pt>
                <c:pt idx="7598">
                  <c:v>41042</c:v>
                </c:pt>
                <c:pt idx="7599">
                  <c:v>41043</c:v>
                </c:pt>
                <c:pt idx="7600">
                  <c:v>41044</c:v>
                </c:pt>
                <c:pt idx="7601">
                  <c:v>41045</c:v>
                </c:pt>
                <c:pt idx="7602">
                  <c:v>41046</c:v>
                </c:pt>
                <c:pt idx="7603">
                  <c:v>41047</c:v>
                </c:pt>
                <c:pt idx="7604">
                  <c:v>41048</c:v>
                </c:pt>
                <c:pt idx="7605">
                  <c:v>41049</c:v>
                </c:pt>
                <c:pt idx="7606">
                  <c:v>41050</c:v>
                </c:pt>
                <c:pt idx="7607">
                  <c:v>41051</c:v>
                </c:pt>
                <c:pt idx="7608">
                  <c:v>41052</c:v>
                </c:pt>
                <c:pt idx="7609">
                  <c:v>41053</c:v>
                </c:pt>
                <c:pt idx="7610">
                  <c:v>41054</c:v>
                </c:pt>
                <c:pt idx="7611">
                  <c:v>41055</c:v>
                </c:pt>
                <c:pt idx="7612">
                  <c:v>41056</c:v>
                </c:pt>
                <c:pt idx="7613">
                  <c:v>41057</c:v>
                </c:pt>
                <c:pt idx="7614">
                  <c:v>41058</c:v>
                </c:pt>
                <c:pt idx="7615">
                  <c:v>41059</c:v>
                </c:pt>
                <c:pt idx="7616">
                  <c:v>41060</c:v>
                </c:pt>
                <c:pt idx="7617">
                  <c:v>41061</c:v>
                </c:pt>
                <c:pt idx="7618">
                  <c:v>41062</c:v>
                </c:pt>
                <c:pt idx="7619">
                  <c:v>41063</c:v>
                </c:pt>
                <c:pt idx="7620">
                  <c:v>41064</c:v>
                </c:pt>
                <c:pt idx="7621">
                  <c:v>41065</c:v>
                </c:pt>
                <c:pt idx="7622">
                  <c:v>41066</c:v>
                </c:pt>
                <c:pt idx="7623">
                  <c:v>41067</c:v>
                </c:pt>
                <c:pt idx="7624">
                  <c:v>41068</c:v>
                </c:pt>
                <c:pt idx="7625">
                  <c:v>41069</c:v>
                </c:pt>
                <c:pt idx="7626">
                  <c:v>41070</c:v>
                </c:pt>
                <c:pt idx="7627">
                  <c:v>41071</c:v>
                </c:pt>
                <c:pt idx="7628">
                  <c:v>41072</c:v>
                </c:pt>
                <c:pt idx="7629">
                  <c:v>41073</c:v>
                </c:pt>
                <c:pt idx="7630">
                  <c:v>41074</c:v>
                </c:pt>
                <c:pt idx="7631">
                  <c:v>41075</c:v>
                </c:pt>
                <c:pt idx="7632">
                  <c:v>41076</c:v>
                </c:pt>
                <c:pt idx="7633">
                  <c:v>41077</c:v>
                </c:pt>
                <c:pt idx="7634">
                  <c:v>41078</c:v>
                </c:pt>
                <c:pt idx="7635">
                  <c:v>41079</c:v>
                </c:pt>
                <c:pt idx="7636">
                  <c:v>41080</c:v>
                </c:pt>
                <c:pt idx="7637">
                  <c:v>41081</c:v>
                </c:pt>
                <c:pt idx="7638">
                  <c:v>41082</c:v>
                </c:pt>
                <c:pt idx="7639">
                  <c:v>41083</c:v>
                </c:pt>
                <c:pt idx="7640">
                  <c:v>41084</c:v>
                </c:pt>
                <c:pt idx="7641">
                  <c:v>41085</c:v>
                </c:pt>
                <c:pt idx="7642">
                  <c:v>41086</c:v>
                </c:pt>
                <c:pt idx="7643">
                  <c:v>41087</c:v>
                </c:pt>
                <c:pt idx="7644">
                  <c:v>41088</c:v>
                </c:pt>
                <c:pt idx="7645">
                  <c:v>41089</c:v>
                </c:pt>
                <c:pt idx="7646">
                  <c:v>41090</c:v>
                </c:pt>
                <c:pt idx="7647">
                  <c:v>41091</c:v>
                </c:pt>
                <c:pt idx="7648">
                  <c:v>41092</c:v>
                </c:pt>
                <c:pt idx="7649">
                  <c:v>41093</c:v>
                </c:pt>
                <c:pt idx="7650">
                  <c:v>41094</c:v>
                </c:pt>
                <c:pt idx="7651">
                  <c:v>41095</c:v>
                </c:pt>
                <c:pt idx="7652">
                  <c:v>41096</c:v>
                </c:pt>
                <c:pt idx="7653">
                  <c:v>41097</c:v>
                </c:pt>
                <c:pt idx="7654">
                  <c:v>41098</c:v>
                </c:pt>
                <c:pt idx="7655">
                  <c:v>41099</c:v>
                </c:pt>
                <c:pt idx="7656">
                  <c:v>41100</c:v>
                </c:pt>
                <c:pt idx="7657">
                  <c:v>41101</c:v>
                </c:pt>
                <c:pt idx="7658">
                  <c:v>41102</c:v>
                </c:pt>
                <c:pt idx="7659">
                  <c:v>41103</c:v>
                </c:pt>
                <c:pt idx="7660">
                  <c:v>41104</c:v>
                </c:pt>
                <c:pt idx="7661">
                  <c:v>41105</c:v>
                </c:pt>
                <c:pt idx="7662">
                  <c:v>41106</c:v>
                </c:pt>
                <c:pt idx="7663">
                  <c:v>41107</c:v>
                </c:pt>
                <c:pt idx="7664">
                  <c:v>41108</c:v>
                </c:pt>
                <c:pt idx="7665">
                  <c:v>41109</c:v>
                </c:pt>
                <c:pt idx="7666">
                  <c:v>41110</c:v>
                </c:pt>
                <c:pt idx="7667">
                  <c:v>41111</c:v>
                </c:pt>
                <c:pt idx="7668">
                  <c:v>41112</c:v>
                </c:pt>
                <c:pt idx="7669">
                  <c:v>41113</c:v>
                </c:pt>
                <c:pt idx="7670">
                  <c:v>41114</c:v>
                </c:pt>
                <c:pt idx="7671">
                  <c:v>41115</c:v>
                </c:pt>
                <c:pt idx="7672">
                  <c:v>41116</c:v>
                </c:pt>
                <c:pt idx="7673">
                  <c:v>41117</c:v>
                </c:pt>
                <c:pt idx="7674">
                  <c:v>41118</c:v>
                </c:pt>
                <c:pt idx="7675">
                  <c:v>41119</c:v>
                </c:pt>
                <c:pt idx="7676">
                  <c:v>41120</c:v>
                </c:pt>
                <c:pt idx="7677">
                  <c:v>41121</c:v>
                </c:pt>
                <c:pt idx="7678">
                  <c:v>41122</c:v>
                </c:pt>
                <c:pt idx="7679">
                  <c:v>41123</c:v>
                </c:pt>
                <c:pt idx="7680">
                  <c:v>41124</c:v>
                </c:pt>
                <c:pt idx="7681">
                  <c:v>41125</c:v>
                </c:pt>
                <c:pt idx="7682">
                  <c:v>41126</c:v>
                </c:pt>
                <c:pt idx="7683">
                  <c:v>41127</c:v>
                </c:pt>
                <c:pt idx="7684">
                  <c:v>41128</c:v>
                </c:pt>
                <c:pt idx="7685">
                  <c:v>41129</c:v>
                </c:pt>
                <c:pt idx="7686">
                  <c:v>41130</c:v>
                </c:pt>
                <c:pt idx="7687">
                  <c:v>41131</c:v>
                </c:pt>
                <c:pt idx="7688">
                  <c:v>41132</c:v>
                </c:pt>
                <c:pt idx="7689">
                  <c:v>41133</c:v>
                </c:pt>
                <c:pt idx="7690">
                  <c:v>41134</c:v>
                </c:pt>
                <c:pt idx="7691">
                  <c:v>41135</c:v>
                </c:pt>
                <c:pt idx="7692">
                  <c:v>41136</c:v>
                </c:pt>
                <c:pt idx="7693">
                  <c:v>41137</c:v>
                </c:pt>
                <c:pt idx="7694">
                  <c:v>41138</c:v>
                </c:pt>
                <c:pt idx="7695">
                  <c:v>41139</c:v>
                </c:pt>
                <c:pt idx="7696">
                  <c:v>41140</c:v>
                </c:pt>
                <c:pt idx="7697">
                  <c:v>41141</c:v>
                </c:pt>
                <c:pt idx="7698">
                  <c:v>41142</c:v>
                </c:pt>
                <c:pt idx="7699">
                  <c:v>41143</c:v>
                </c:pt>
                <c:pt idx="7700">
                  <c:v>41144</c:v>
                </c:pt>
                <c:pt idx="7701">
                  <c:v>41145</c:v>
                </c:pt>
                <c:pt idx="7702">
                  <c:v>41146</c:v>
                </c:pt>
                <c:pt idx="7703">
                  <c:v>41147</c:v>
                </c:pt>
                <c:pt idx="7704">
                  <c:v>41148</c:v>
                </c:pt>
                <c:pt idx="7705">
                  <c:v>41149</c:v>
                </c:pt>
                <c:pt idx="7706">
                  <c:v>41150</c:v>
                </c:pt>
                <c:pt idx="7707">
                  <c:v>41151</c:v>
                </c:pt>
                <c:pt idx="7708">
                  <c:v>41152</c:v>
                </c:pt>
                <c:pt idx="7709">
                  <c:v>41153</c:v>
                </c:pt>
                <c:pt idx="7710">
                  <c:v>41154</c:v>
                </c:pt>
                <c:pt idx="7711">
                  <c:v>41155</c:v>
                </c:pt>
                <c:pt idx="7712">
                  <c:v>41156</c:v>
                </c:pt>
                <c:pt idx="7713">
                  <c:v>41157</c:v>
                </c:pt>
                <c:pt idx="7714">
                  <c:v>41158</c:v>
                </c:pt>
                <c:pt idx="7715">
                  <c:v>41159</c:v>
                </c:pt>
                <c:pt idx="7716">
                  <c:v>41160</c:v>
                </c:pt>
                <c:pt idx="7717">
                  <c:v>41161</c:v>
                </c:pt>
                <c:pt idx="7718">
                  <c:v>41162</c:v>
                </c:pt>
                <c:pt idx="7719">
                  <c:v>41163</c:v>
                </c:pt>
                <c:pt idx="7720">
                  <c:v>41164</c:v>
                </c:pt>
                <c:pt idx="7721">
                  <c:v>41165</c:v>
                </c:pt>
                <c:pt idx="7722">
                  <c:v>41166</c:v>
                </c:pt>
                <c:pt idx="7723">
                  <c:v>41167</c:v>
                </c:pt>
                <c:pt idx="7724">
                  <c:v>41168</c:v>
                </c:pt>
                <c:pt idx="7725">
                  <c:v>41169</c:v>
                </c:pt>
                <c:pt idx="7726">
                  <c:v>41170</c:v>
                </c:pt>
                <c:pt idx="7727">
                  <c:v>41171</c:v>
                </c:pt>
                <c:pt idx="7728">
                  <c:v>41172</c:v>
                </c:pt>
                <c:pt idx="7729">
                  <c:v>41173</c:v>
                </c:pt>
                <c:pt idx="7730">
                  <c:v>41174</c:v>
                </c:pt>
                <c:pt idx="7731">
                  <c:v>41175</c:v>
                </c:pt>
                <c:pt idx="7732">
                  <c:v>41176</c:v>
                </c:pt>
                <c:pt idx="7733">
                  <c:v>41177</c:v>
                </c:pt>
                <c:pt idx="7734">
                  <c:v>41178</c:v>
                </c:pt>
                <c:pt idx="7735">
                  <c:v>41179</c:v>
                </c:pt>
                <c:pt idx="7736">
                  <c:v>41180</c:v>
                </c:pt>
                <c:pt idx="7737">
                  <c:v>41181</c:v>
                </c:pt>
                <c:pt idx="7738">
                  <c:v>41182</c:v>
                </c:pt>
                <c:pt idx="7739">
                  <c:v>41183</c:v>
                </c:pt>
                <c:pt idx="7740">
                  <c:v>41184</c:v>
                </c:pt>
                <c:pt idx="7741">
                  <c:v>41185</c:v>
                </c:pt>
                <c:pt idx="7742">
                  <c:v>41186</c:v>
                </c:pt>
                <c:pt idx="7743">
                  <c:v>41187</c:v>
                </c:pt>
                <c:pt idx="7744">
                  <c:v>41188</c:v>
                </c:pt>
                <c:pt idx="7745">
                  <c:v>41189</c:v>
                </c:pt>
                <c:pt idx="7746">
                  <c:v>41190</c:v>
                </c:pt>
                <c:pt idx="7747">
                  <c:v>41191</c:v>
                </c:pt>
                <c:pt idx="7748">
                  <c:v>41192</c:v>
                </c:pt>
                <c:pt idx="7749">
                  <c:v>41193</c:v>
                </c:pt>
                <c:pt idx="7750">
                  <c:v>41194</c:v>
                </c:pt>
                <c:pt idx="7751">
                  <c:v>41195</c:v>
                </c:pt>
                <c:pt idx="7752">
                  <c:v>41196</c:v>
                </c:pt>
                <c:pt idx="7753">
                  <c:v>41197</c:v>
                </c:pt>
                <c:pt idx="7754">
                  <c:v>41198</c:v>
                </c:pt>
                <c:pt idx="7755">
                  <c:v>41199</c:v>
                </c:pt>
                <c:pt idx="7756">
                  <c:v>41200</c:v>
                </c:pt>
                <c:pt idx="7757">
                  <c:v>41201</c:v>
                </c:pt>
                <c:pt idx="7758">
                  <c:v>41202</c:v>
                </c:pt>
                <c:pt idx="7759">
                  <c:v>41203</c:v>
                </c:pt>
                <c:pt idx="7760">
                  <c:v>41204</c:v>
                </c:pt>
                <c:pt idx="7761">
                  <c:v>41205</c:v>
                </c:pt>
                <c:pt idx="7762">
                  <c:v>41206</c:v>
                </c:pt>
                <c:pt idx="7763">
                  <c:v>41207</c:v>
                </c:pt>
                <c:pt idx="7764">
                  <c:v>41208</c:v>
                </c:pt>
                <c:pt idx="7765">
                  <c:v>41209</c:v>
                </c:pt>
                <c:pt idx="7766">
                  <c:v>41210</c:v>
                </c:pt>
                <c:pt idx="7767">
                  <c:v>41211</c:v>
                </c:pt>
                <c:pt idx="7768">
                  <c:v>41212</c:v>
                </c:pt>
                <c:pt idx="7769">
                  <c:v>41213</c:v>
                </c:pt>
                <c:pt idx="7770">
                  <c:v>41214</c:v>
                </c:pt>
                <c:pt idx="7771">
                  <c:v>41215</c:v>
                </c:pt>
                <c:pt idx="7772">
                  <c:v>41216</c:v>
                </c:pt>
                <c:pt idx="7773">
                  <c:v>41217</c:v>
                </c:pt>
                <c:pt idx="7774">
                  <c:v>41218</c:v>
                </c:pt>
                <c:pt idx="7775">
                  <c:v>41219</c:v>
                </c:pt>
                <c:pt idx="7776">
                  <c:v>41220</c:v>
                </c:pt>
                <c:pt idx="7777">
                  <c:v>41221</c:v>
                </c:pt>
                <c:pt idx="7778">
                  <c:v>41222</c:v>
                </c:pt>
                <c:pt idx="7779">
                  <c:v>41223</c:v>
                </c:pt>
                <c:pt idx="7780">
                  <c:v>41224</c:v>
                </c:pt>
                <c:pt idx="7781">
                  <c:v>41225</c:v>
                </c:pt>
                <c:pt idx="7782">
                  <c:v>41226</c:v>
                </c:pt>
                <c:pt idx="7783">
                  <c:v>41227</c:v>
                </c:pt>
                <c:pt idx="7784">
                  <c:v>41228</c:v>
                </c:pt>
                <c:pt idx="7785">
                  <c:v>41229</c:v>
                </c:pt>
                <c:pt idx="7786">
                  <c:v>41230</c:v>
                </c:pt>
                <c:pt idx="7787">
                  <c:v>41231</c:v>
                </c:pt>
                <c:pt idx="7788">
                  <c:v>41232</c:v>
                </c:pt>
                <c:pt idx="7789">
                  <c:v>41233</c:v>
                </c:pt>
                <c:pt idx="7790">
                  <c:v>41234</c:v>
                </c:pt>
                <c:pt idx="7791">
                  <c:v>41235</c:v>
                </c:pt>
                <c:pt idx="7792">
                  <c:v>41236</c:v>
                </c:pt>
                <c:pt idx="7793">
                  <c:v>41237</c:v>
                </c:pt>
                <c:pt idx="7794">
                  <c:v>41238</c:v>
                </c:pt>
                <c:pt idx="7795">
                  <c:v>41239</c:v>
                </c:pt>
                <c:pt idx="7796">
                  <c:v>41240</c:v>
                </c:pt>
                <c:pt idx="7797">
                  <c:v>41241</c:v>
                </c:pt>
                <c:pt idx="7798">
                  <c:v>41242</c:v>
                </c:pt>
                <c:pt idx="7799">
                  <c:v>41243</c:v>
                </c:pt>
                <c:pt idx="7800">
                  <c:v>41244</c:v>
                </c:pt>
                <c:pt idx="7801">
                  <c:v>41245</c:v>
                </c:pt>
                <c:pt idx="7802">
                  <c:v>41246</c:v>
                </c:pt>
                <c:pt idx="7803">
                  <c:v>41247</c:v>
                </c:pt>
                <c:pt idx="7804">
                  <c:v>41248</c:v>
                </c:pt>
                <c:pt idx="7805">
                  <c:v>41249</c:v>
                </c:pt>
                <c:pt idx="7806">
                  <c:v>41250</c:v>
                </c:pt>
                <c:pt idx="7807">
                  <c:v>41251</c:v>
                </c:pt>
                <c:pt idx="7808">
                  <c:v>41252</c:v>
                </c:pt>
                <c:pt idx="7809">
                  <c:v>41253</c:v>
                </c:pt>
                <c:pt idx="7810">
                  <c:v>41254</c:v>
                </c:pt>
                <c:pt idx="7811">
                  <c:v>41255</c:v>
                </c:pt>
                <c:pt idx="7812">
                  <c:v>41256</c:v>
                </c:pt>
                <c:pt idx="7813">
                  <c:v>41257</c:v>
                </c:pt>
                <c:pt idx="7814">
                  <c:v>41258</c:v>
                </c:pt>
                <c:pt idx="7815">
                  <c:v>41259</c:v>
                </c:pt>
                <c:pt idx="7816">
                  <c:v>41260</c:v>
                </c:pt>
                <c:pt idx="7817">
                  <c:v>41261</c:v>
                </c:pt>
                <c:pt idx="7818">
                  <c:v>41262</c:v>
                </c:pt>
                <c:pt idx="7819">
                  <c:v>41263</c:v>
                </c:pt>
                <c:pt idx="7820">
                  <c:v>41264</c:v>
                </c:pt>
                <c:pt idx="7821">
                  <c:v>41265</c:v>
                </c:pt>
                <c:pt idx="7822">
                  <c:v>41266</c:v>
                </c:pt>
                <c:pt idx="7823">
                  <c:v>41267</c:v>
                </c:pt>
                <c:pt idx="7824">
                  <c:v>41268</c:v>
                </c:pt>
                <c:pt idx="7825">
                  <c:v>41269</c:v>
                </c:pt>
                <c:pt idx="7826">
                  <c:v>41270</c:v>
                </c:pt>
                <c:pt idx="7827">
                  <c:v>41271</c:v>
                </c:pt>
                <c:pt idx="7828">
                  <c:v>41272</c:v>
                </c:pt>
                <c:pt idx="7829">
                  <c:v>41273</c:v>
                </c:pt>
                <c:pt idx="7830">
                  <c:v>41274</c:v>
                </c:pt>
                <c:pt idx="7831">
                  <c:v>41275</c:v>
                </c:pt>
                <c:pt idx="7832">
                  <c:v>41276</c:v>
                </c:pt>
                <c:pt idx="7833">
                  <c:v>41277</c:v>
                </c:pt>
                <c:pt idx="7834">
                  <c:v>41278</c:v>
                </c:pt>
                <c:pt idx="7835">
                  <c:v>41279</c:v>
                </c:pt>
                <c:pt idx="7836">
                  <c:v>41280</c:v>
                </c:pt>
                <c:pt idx="7837">
                  <c:v>41281</c:v>
                </c:pt>
                <c:pt idx="7838">
                  <c:v>41282</c:v>
                </c:pt>
                <c:pt idx="7839">
                  <c:v>41283</c:v>
                </c:pt>
                <c:pt idx="7840">
                  <c:v>41284</c:v>
                </c:pt>
                <c:pt idx="7841">
                  <c:v>41285</c:v>
                </c:pt>
                <c:pt idx="7842">
                  <c:v>41286</c:v>
                </c:pt>
                <c:pt idx="7843">
                  <c:v>41287</c:v>
                </c:pt>
                <c:pt idx="7844">
                  <c:v>41288</c:v>
                </c:pt>
                <c:pt idx="7845">
                  <c:v>41289</c:v>
                </c:pt>
                <c:pt idx="7846">
                  <c:v>41290</c:v>
                </c:pt>
                <c:pt idx="7847">
                  <c:v>41291</c:v>
                </c:pt>
                <c:pt idx="7848">
                  <c:v>41292</c:v>
                </c:pt>
                <c:pt idx="7849">
                  <c:v>41293</c:v>
                </c:pt>
                <c:pt idx="7850">
                  <c:v>41294</c:v>
                </c:pt>
                <c:pt idx="7851">
                  <c:v>41295</c:v>
                </c:pt>
                <c:pt idx="7852">
                  <c:v>41296</c:v>
                </c:pt>
                <c:pt idx="7853">
                  <c:v>41297</c:v>
                </c:pt>
                <c:pt idx="7854">
                  <c:v>41298</c:v>
                </c:pt>
                <c:pt idx="7855">
                  <c:v>41299</c:v>
                </c:pt>
                <c:pt idx="7856">
                  <c:v>41300</c:v>
                </c:pt>
                <c:pt idx="7857">
                  <c:v>41301</c:v>
                </c:pt>
                <c:pt idx="7858">
                  <c:v>41302</c:v>
                </c:pt>
                <c:pt idx="7859">
                  <c:v>41303</c:v>
                </c:pt>
                <c:pt idx="7860">
                  <c:v>41304</c:v>
                </c:pt>
                <c:pt idx="7861">
                  <c:v>41305</c:v>
                </c:pt>
                <c:pt idx="7862">
                  <c:v>41306</c:v>
                </c:pt>
                <c:pt idx="7863">
                  <c:v>41307</c:v>
                </c:pt>
                <c:pt idx="7864">
                  <c:v>41308</c:v>
                </c:pt>
                <c:pt idx="7865">
                  <c:v>41309</c:v>
                </c:pt>
                <c:pt idx="7866">
                  <c:v>41310</c:v>
                </c:pt>
                <c:pt idx="7867">
                  <c:v>41311</c:v>
                </c:pt>
                <c:pt idx="7868">
                  <c:v>41312</c:v>
                </c:pt>
                <c:pt idx="7869">
                  <c:v>41313</c:v>
                </c:pt>
                <c:pt idx="7870">
                  <c:v>41314</c:v>
                </c:pt>
                <c:pt idx="7871">
                  <c:v>41315</c:v>
                </c:pt>
                <c:pt idx="7872">
                  <c:v>41316</c:v>
                </c:pt>
                <c:pt idx="7873">
                  <c:v>41317</c:v>
                </c:pt>
                <c:pt idx="7874">
                  <c:v>41318</c:v>
                </c:pt>
                <c:pt idx="7875">
                  <c:v>41319</c:v>
                </c:pt>
                <c:pt idx="7876">
                  <c:v>41320</c:v>
                </c:pt>
                <c:pt idx="7877">
                  <c:v>41321</c:v>
                </c:pt>
                <c:pt idx="7878">
                  <c:v>41322</c:v>
                </c:pt>
                <c:pt idx="7879">
                  <c:v>41323</c:v>
                </c:pt>
                <c:pt idx="7880">
                  <c:v>41324</c:v>
                </c:pt>
                <c:pt idx="7881">
                  <c:v>41325</c:v>
                </c:pt>
                <c:pt idx="7882">
                  <c:v>41326</c:v>
                </c:pt>
                <c:pt idx="7883">
                  <c:v>41327</c:v>
                </c:pt>
                <c:pt idx="7884">
                  <c:v>41328</c:v>
                </c:pt>
                <c:pt idx="7885">
                  <c:v>41329</c:v>
                </c:pt>
                <c:pt idx="7886">
                  <c:v>41330</c:v>
                </c:pt>
                <c:pt idx="7887">
                  <c:v>41331</c:v>
                </c:pt>
                <c:pt idx="7888">
                  <c:v>41332</c:v>
                </c:pt>
                <c:pt idx="7889">
                  <c:v>41333</c:v>
                </c:pt>
                <c:pt idx="7890">
                  <c:v>41334</c:v>
                </c:pt>
                <c:pt idx="7891">
                  <c:v>41335</c:v>
                </c:pt>
                <c:pt idx="7892">
                  <c:v>41336</c:v>
                </c:pt>
                <c:pt idx="7893">
                  <c:v>41337</c:v>
                </c:pt>
                <c:pt idx="7894">
                  <c:v>41338</c:v>
                </c:pt>
                <c:pt idx="7895">
                  <c:v>41339</c:v>
                </c:pt>
                <c:pt idx="7896">
                  <c:v>41340</c:v>
                </c:pt>
                <c:pt idx="7897">
                  <c:v>41341</c:v>
                </c:pt>
                <c:pt idx="7898">
                  <c:v>41342</c:v>
                </c:pt>
                <c:pt idx="7899">
                  <c:v>41343</c:v>
                </c:pt>
                <c:pt idx="7900">
                  <c:v>41344</c:v>
                </c:pt>
                <c:pt idx="7901">
                  <c:v>41345</c:v>
                </c:pt>
                <c:pt idx="7902">
                  <c:v>41346</c:v>
                </c:pt>
                <c:pt idx="7903">
                  <c:v>41347</c:v>
                </c:pt>
                <c:pt idx="7904">
                  <c:v>41348</c:v>
                </c:pt>
                <c:pt idx="7905">
                  <c:v>41349</c:v>
                </c:pt>
                <c:pt idx="7906">
                  <c:v>41350</c:v>
                </c:pt>
                <c:pt idx="7907">
                  <c:v>41351</c:v>
                </c:pt>
                <c:pt idx="7908">
                  <c:v>41352</c:v>
                </c:pt>
                <c:pt idx="7909">
                  <c:v>41353</c:v>
                </c:pt>
                <c:pt idx="7910">
                  <c:v>41354</c:v>
                </c:pt>
                <c:pt idx="7911">
                  <c:v>41355</c:v>
                </c:pt>
                <c:pt idx="7912">
                  <c:v>41356</c:v>
                </c:pt>
                <c:pt idx="7913">
                  <c:v>41357</c:v>
                </c:pt>
                <c:pt idx="7914">
                  <c:v>41358</c:v>
                </c:pt>
                <c:pt idx="7915">
                  <c:v>41359</c:v>
                </c:pt>
                <c:pt idx="7916">
                  <c:v>41360</c:v>
                </c:pt>
                <c:pt idx="7917">
                  <c:v>41361</c:v>
                </c:pt>
                <c:pt idx="7918">
                  <c:v>41362</c:v>
                </c:pt>
                <c:pt idx="7919">
                  <c:v>41363</c:v>
                </c:pt>
                <c:pt idx="7920">
                  <c:v>41364</c:v>
                </c:pt>
                <c:pt idx="7921">
                  <c:v>41365</c:v>
                </c:pt>
                <c:pt idx="7922">
                  <c:v>41366</c:v>
                </c:pt>
                <c:pt idx="7923">
                  <c:v>41367</c:v>
                </c:pt>
                <c:pt idx="7924">
                  <c:v>41368</c:v>
                </c:pt>
                <c:pt idx="7925">
                  <c:v>41369</c:v>
                </c:pt>
                <c:pt idx="7926">
                  <c:v>41370</c:v>
                </c:pt>
                <c:pt idx="7927">
                  <c:v>41371</c:v>
                </c:pt>
                <c:pt idx="7928">
                  <c:v>41372</c:v>
                </c:pt>
                <c:pt idx="7929">
                  <c:v>41373</c:v>
                </c:pt>
                <c:pt idx="7930">
                  <c:v>41374</c:v>
                </c:pt>
                <c:pt idx="7931">
                  <c:v>41375</c:v>
                </c:pt>
                <c:pt idx="7932">
                  <c:v>41376</c:v>
                </c:pt>
                <c:pt idx="7933">
                  <c:v>41377</c:v>
                </c:pt>
                <c:pt idx="7934">
                  <c:v>41378</c:v>
                </c:pt>
                <c:pt idx="7935">
                  <c:v>41379</c:v>
                </c:pt>
                <c:pt idx="7936">
                  <c:v>41380</c:v>
                </c:pt>
                <c:pt idx="7937">
                  <c:v>41381</c:v>
                </c:pt>
                <c:pt idx="7938">
                  <c:v>41382</c:v>
                </c:pt>
                <c:pt idx="7939">
                  <c:v>41383</c:v>
                </c:pt>
                <c:pt idx="7940">
                  <c:v>41384</c:v>
                </c:pt>
                <c:pt idx="7941">
                  <c:v>41385</c:v>
                </c:pt>
                <c:pt idx="7942">
                  <c:v>41386</c:v>
                </c:pt>
                <c:pt idx="7943">
                  <c:v>41387</c:v>
                </c:pt>
                <c:pt idx="7944">
                  <c:v>41388</c:v>
                </c:pt>
                <c:pt idx="7945">
                  <c:v>41389</c:v>
                </c:pt>
                <c:pt idx="7946">
                  <c:v>41390</c:v>
                </c:pt>
                <c:pt idx="7947">
                  <c:v>41391</c:v>
                </c:pt>
                <c:pt idx="7948">
                  <c:v>41392</c:v>
                </c:pt>
                <c:pt idx="7949">
                  <c:v>41393</c:v>
                </c:pt>
                <c:pt idx="7950">
                  <c:v>41394</c:v>
                </c:pt>
                <c:pt idx="7951">
                  <c:v>41395</c:v>
                </c:pt>
                <c:pt idx="7952">
                  <c:v>41396</c:v>
                </c:pt>
                <c:pt idx="7953">
                  <c:v>41397</c:v>
                </c:pt>
                <c:pt idx="7954">
                  <c:v>41398</c:v>
                </c:pt>
                <c:pt idx="7955">
                  <c:v>41399</c:v>
                </c:pt>
                <c:pt idx="7956">
                  <c:v>41400</c:v>
                </c:pt>
                <c:pt idx="7957">
                  <c:v>41401</c:v>
                </c:pt>
                <c:pt idx="7958">
                  <c:v>41402</c:v>
                </c:pt>
                <c:pt idx="7959">
                  <c:v>41403</c:v>
                </c:pt>
                <c:pt idx="7960">
                  <c:v>41404</c:v>
                </c:pt>
                <c:pt idx="7961">
                  <c:v>41405</c:v>
                </c:pt>
                <c:pt idx="7962">
                  <c:v>41406</c:v>
                </c:pt>
                <c:pt idx="7963">
                  <c:v>41407</c:v>
                </c:pt>
                <c:pt idx="7964">
                  <c:v>41408</c:v>
                </c:pt>
                <c:pt idx="7965">
                  <c:v>41409</c:v>
                </c:pt>
                <c:pt idx="7966">
                  <c:v>41410</c:v>
                </c:pt>
                <c:pt idx="7967">
                  <c:v>41411</c:v>
                </c:pt>
                <c:pt idx="7968">
                  <c:v>41412</c:v>
                </c:pt>
                <c:pt idx="7969">
                  <c:v>41413</c:v>
                </c:pt>
                <c:pt idx="7970">
                  <c:v>41414</c:v>
                </c:pt>
                <c:pt idx="7971">
                  <c:v>41415</c:v>
                </c:pt>
                <c:pt idx="7972">
                  <c:v>41416</c:v>
                </c:pt>
                <c:pt idx="7973">
                  <c:v>41417</c:v>
                </c:pt>
                <c:pt idx="7974">
                  <c:v>41418</c:v>
                </c:pt>
                <c:pt idx="7975">
                  <c:v>41419</c:v>
                </c:pt>
                <c:pt idx="7976">
                  <c:v>41420</c:v>
                </c:pt>
                <c:pt idx="7977">
                  <c:v>41421</c:v>
                </c:pt>
                <c:pt idx="7978">
                  <c:v>41422</c:v>
                </c:pt>
                <c:pt idx="7979">
                  <c:v>41423</c:v>
                </c:pt>
                <c:pt idx="7980">
                  <c:v>41424</c:v>
                </c:pt>
                <c:pt idx="7981">
                  <c:v>41425</c:v>
                </c:pt>
                <c:pt idx="7982">
                  <c:v>41426</c:v>
                </c:pt>
                <c:pt idx="7983">
                  <c:v>41427</c:v>
                </c:pt>
                <c:pt idx="7984">
                  <c:v>41428</c:v>
                </c:pt>
                <c:pt idx="7985">
                  <c:v>41429</c:v>
                </c:pt>
                <c:pt idx="7986">
                  <c:v>41430</c:v>
                </c:pt>
                <c:pt idx="7987">
                  <c:v>41431</c:v>
                </c:pt>
                <c:pt idx="7988">
                  <c:v>41432</c:v>
                </c:pt>
                <c:pt idx="7989">
                  <c:v>41433</c:v>
                </c:pt>
                <c:pt idx="7990">
                  <c:v>41434</c:v>
                </c:pt>
                <c:pt idx="7991">
                  <c:v>41435</c:v>
                </c:pt>
                <c:pt idx="7992">
                  <c:v>41436</c:v>
                </c:pt>
                <c:pt idx="7993">
                  <c:v>41437</c:v>
                </c:pt>
                <c:pt idx="7994">
                  <c:v>41438</c:v>
                </c:pt>
                <c:pt idx="7995">
                  <c:v>41439</c:v>
                </c:pt>
                <c:pt idx="7996">
                  <c:v>41440</c:v>
                </c:pt>
                <c:pt idx="7997">
                  <c:v>41441</c:v>
                </c:pt>
                <c:pt idx="7998">
                  <c:v>41442</c:v>
                </c:pt>
                <c:pt idx="7999">
                  <c:v>41443</c:v>
                </c:pt>
                <c:pt idx="8000">
                  <c:v>41444</c:v>
                </c:pt>
                <c:pt idx="8001">
                  <c:v>41445</c:v>
                </c:pt>
                <c:pt idx="8002">
                  <c:v>41446</c:v>
                </c:pt>
                <c:pt idx="8003">
                  <c:v>41447</c:v>
                </c:pt>
                <c:pt idx="8004">
                  <c:v>41448</c:v>
                </c:pt>
                <c:pt idx="8005">
                  <c:v>41449</c:v>
                </c:pt>
                <c:pt idx="8006">
                  <c:v>41450</c:v>
                </c:pt>
                <c:pt idx="8007">
                  <c:v>41451</c:v>
                </c:pt>
                <c:pt idx="8008">
                  <c:v>41452</c:v>
                </c:pt>
                <c:pt idx="8009">
                  <c:v>41453</c:v>
                </c:pt>
                <c:pt idx="8010">
                  <c:v>41454</c:v>
                </c:pt>
                <c:pt idx="8011">
                  <c:v>41455</c:v>
                </c:pt>
                <c:pt idx="8012">
                  <c:v>41456</c:v>
                </c:pt>
                <c:pt idx="8013">
                  <c:v>41457</c:v>
                </c:pt>
                <c:pt idx="8014">
                  <c:v>41458</c:v>
                </c:pt>
                <c:pt idx="8015">
                  <c:v>41459</c:v>
                </c:pt>
                <c:pt idx="8016">
                  <c:v>41460</c:v>
                </c:pt>
                <c:pt idx="8017">
                  <c:v>41461</c:v>
                </c:pt>
                <c:pt idx="8018">
                  <c:v>41462</c:v>
                </c:pt>
                <c:pt idx="8019">
                  <c:v>41463</c:v>
                </c:pt>
                <c:pt idx="8020">
                  <c:v>41464</c:v>
                </c:pt>
                <c:pt idx="8021">
                  <c:v>41465</c:v>
                </c:pt>
                <c:pt idx="8022">
                  <c:v>41466</c:v>
                </c:pt>
                <c:pt idx="8023">
                  <c:v>41467</c:v>
                </c:pt>
                <c:pt idx="8024">
                  <c:v>41468</c:v>
                </c:pt>
                <c:pt idx="8025">
                  <c:v>41469</c:v>
                </c:pt>
                <c:pt idx="8026">
                  <c:v>41470</c:v>
                </c:pt>
                <c:pt idx="8027">
                  <c:v>41471</c:v>
                </c:pt>
                <c:pt idx="8028">
                  <c:v>41472</c:v>
                </c:pt>
                <c:pt idx="8029">
                  <c:v>41473</c:v>
                </c:pt>
                <c:pt idx="8030">
                  <c:v>41474</c:v>
                </c:pt>
                <c:pt idx="8031">
                  <c:v>41475</c:v>
                </c:pt>
                <c:pt idx="8032">
                  <c:v>41476</c:v>
                </c:pt>
                <c:pt idx="8033">
                  <c:v>41477</c:v>
                </c:pt>
                <c:pt idx="8034">
                  <c:v>41478</c:v>
                </c:pt>
                <c:pt idx="8035">
                  <c:v>41479</c:v>
                </c:pt>
                <c:pt idx="8036">
                  <c:v>41480</c:v>
                </c:pt>
                <c:pt idx="8037">
                  <c:v>41481</c:v>
                </c:pt>
                <c:pt idx="8038">
                  <c:v>41482</c:v>
                </c:pt>
                <c:pt idx="8039">
                  <c:v>41483</c:v>
                </c:pt>
                <c:pt idx="8040">
                  <c:v>41484</c:v>
                </c:pt>
                <c:pt idx="8041">
                  <c:v>41485</c:v>
                </c:pt>
                <c:pt idx="8042">
                  <c:v>41486</c:v>
                </c:pt>
                <c:pt idx="8043">
                  <c:v>41487</c:v>
                </c:pt>
                <c:pt idx="8044">
                  <c:v>41488</c:v>
                </c:pt>
                <c:pt idx="8045">
                  <c:v>41489</c:v>
                </c:pt>
                <c:pt idx="8046">
                  <c:v>41490</c:v>
                </c:pt>
                <c:pt idx="8047">
                  <c:v>41491</c:v>
                </c:pt>
                <c:pt idx="8048">
                  <c:v>41492</c:v>
                </c:pt>
                <c:pt idx="8049">
                  <c:v>41493</c:v>
                </c:pt>
                <c:pt idx="8050">
                  <c:v>41494</c:v>
                </c:pt>
                <c:pt idx="8051">
                  <c:v>41495</c:v>
                </c:pt>
                <c:pt idx="8052">
                  <c:v>41496</c:v>
                </c:pt>
                <c:pt idx="8053">
                  <c:v>41497</c:v>
                </c:pt>
                <c:pt idx="8054">
                  <c:v>41498</c:v>
                </c:pt>
                <c:pt idx="8055">
                  <c:v>41499</c:v>
                </c:pt>
                <c:pt idx="8056">
                  <c:v>41500</c:v>
                </c:pt>
                <c:pt idx="8057">
                  <c:v>41501</c:v>
                </c:pt>
                <c:pt idx="8058">
                  <c:v>41502</c:v>
                </c:pt>
                <c:pt idx="8059">
                  <c:v>41503</c:v>
                </c:pt>
                <c:pt idx="8060">
                  <c:v>41504</c:v>
                </c:pt>
                <c:pt idx="8061">
                  <c:v>41505</c:v>
                </c:pt>
                <c:pt idx="8062">
                  <c:v>41506</c:v>
                </c:pt>
                <c:pt idx="8063">
                  <c:v>41507</c:v>
                </c:pt>
                <c:pt idx="8064">
                  <c:v>41508</c:v>
                </c:pt>
                <c:pt idx="8065">
                  <c:v>41509</c:v>
                </c:pt>
                <c:pt idx="8066">
                  <c:v>41510</c:v>
                </c:pt>
                <c:pt idx="8067">
                  <c:v>41511</c:v>
                </c:pt>
                <c:pt idx="8068">
                  <c:v>41512</c:v>
                </c:pt>
                <c:pt idx="8069">
                  <c:v>41513</c:v>
                </c:pt>
                <c:pt idx="8070">
                  <c:v>41514</c:v>
                </c:pt>
                <c:pt idx="8071">
                  <c:v>41515</c:v>
                </c:pt>
                <c:pt idx="8072">
                  <c:v>41516</c:v>
                </c:pt>
                <c:pt idx="8073">
                  <c:v>41517</c:v>
                </c:pt>
                <c:pt idx="8074">
                  <c:v>41518</c:v>
                </c:pt>
                <c:pt idx="8075">
                  <c:v>41519</c:v>
                </c:pt>
                <c:pt idx="8076">
                  <c:v>41520</c:v>
                </c:pt>
                <c:pt idx="8077">
                  <c:v>41521</c:v>
                </c:pt>
                <c:pt idx="8078">
                  <c:v>41522</c:v>
                </c:pt>
                <c:pt idx="8079">
                  <c:v>41523</c:v>
                </c:pt>
                <c:pt idx="8080">
                  <c:v>41524</c:v>
                </c:pt>
                <c:pt idx="8081">
                  <c:v>41525</c:v>
                </c:pt>
                <c:pt idx="8082">
                  <c:v>41526</c:v>
                </c:pt>
                <c:pt idx="8083">
                  <c:v>41527</c:v>
                </c:pt>
                <c:pt idx="8084">
                  <c:v>41528</c:v>
                </c:pt>
                <c:pt idx="8085">
                  <c:v>41529</c:v>
                </c:pt>
                <c:pt idx="8086">
                  <c:v>41530</c:v>
                </c:pt>
                <c:pt idx="8087">
                  <c:v>41531</c:v>
                </c:pt>
                <c:pt idx="8088">
                  <c:v>41532</c:v>
                </c:pt>
                <c:pt idx="8089">
                  <c:v>41533</c:v>
                </c:pt>
                <c:pt idx="8090">
                  <c:v>41534</c:v>
                </c:pt>
                <c:pt idx="8091">
                  <c:v>41535</c:v>
                </c:pt>
                <c:pt idx="8092">
                  <c:v>41536</c:v>
                </c:pt>
                <c:pt idx="8093">
                  <c:v>41537</c:v>
                </c:pt>
                <c:pt idx="8094">
                  <c:v>41538</c:v>
                </c:pt>
                <c:pt idx="8095">
                  <c:v>41539</c:v>
                </c:pt>
                <c:pt idx="8096">
                  <c:v>41540</c:v>
                </c:pt>
                <c:pt idx="8097">
                  <c:v>41541</c:v>
                </c:pt>
                <c:pt idx="8098">
                  <c:v>41542</c:v>
                </c:pt>
                <c:pt idx="8099">
                  <c:v>41543</c:v>
                </c:pt>
                <c:pt idx="8100">
                  <c:v>41544</c:v>
                </c:pt>
                <c:pt idx="8101">
                  <c:v>41545</c:v>
                </c:pt>
                <c:pt idx="8102">
                  <c:v>41546</c:v>
                </c:pt>
                <c:pt idx="8103">
                  <c:v>41547</c:v>
                </c:pt>
                <c:pt idx="8104">
                  <c:v>41548</c:v>
                </c:pt>
                <c:pt idx="8105">
                  <c:v>41549</c:v>
                </c:pt>
                <c:pt idx="8106">
                  <c:v>41550</c:v>
                </c:pt>
                <c:pt idx="8107">
                  <c:v>41551</c:v>
                </c:pt>
                <c:pt idx="8108">
                  <c:v>41552</c:v>
                </c:pt>
                <c:pt idx="8109">
                  <c:v>41553</c:v>
                </c:pt>
                <c:pt idx="8110">
                  <c:v>41554</c:v>
                </c:pt>
                <c:pt idx="8111">
                  <c:v>41555</c:v>
                </c:pt>
                <c:pt idx="8112">
                  <c:v>41556</c:v>
                </c:pt>
                <c:pt idx="8113">
                  <c:v>41557</c:v>
                </c:pt>
                <c:pt idx="8114">
                  <c:v>41558</c:v>
                </c:pt>
                <c:pt idx="8115">
                  <c:v>41559</c:v>
                </c:pt>
                <c:pt idx="8116">
                  <c:v>41560</c:v>
                </c:pt>
                <c:pt idx="8117">
                  <c:v>41561</c:v>
                </c:pt>
                <c:pt idx="8118">
                  <c:v>41562</c:v>
                </c:pt>
                <c:pt idx="8119">
                  <c:v>41563</c:v>
                </c:pt>
                <c:pt idx="8120">
                  <c:v>41564</c:v>
                </c:pt>
                <c:pt idx="8121">
                  <c:v>41565</c:v>
                </c:pt>
                <c:pt idx="8122">
                  <c:v>41566</c:v>
                </c:pt>
                <c:pt idx="8123">
                  <c:v>41567</c:v>
                </c:pt>
                <c:pt idx="8124">
                  <c:v>41568</c:v>
                </c:pt>
                <c:pt idx="8125">
                  <c:v>41569</c:v>
                </c:pt>
                <c:pt idx="8126">
                  <c:v>41570</c:v>
                </c:pt>
                <c:pt idx="8127">
                  <c:v>41571</c:v>
                </c:pt>
                <c:pt idx="8128">
                  <c:v>41572</c:v>
                </c:pt>
                <c:pt idx="8129">
                  <c:v>41573</c:v>
                </c:pt>
                <c:pt idx="8130">
                  <c:v>41574</c:v>
                </c:pt>
                <c:pt idx="8131">
                  <c:v>41575</c:v>
                </c:pt>
                <c:pt idx="8132">
                  <c:v>41576</c:v>
                </c:pt>
                <c:pt idx="8133">
                  <c:v>41577</c:v>
                </c:pt>
                <c:pt idx="8134">
                  <c:v>41578</c:v>
                </c:pt>
                <c:pt idx="8135">
                  <c:v>41579</c:v>
                </c:pt>
                <c:pt idx="8136">
                  <c:v>41580</c:v>
                </c:pt>
                <c:pt idx="8137">
                  <c:v>41581</c:v>
                </c:pt>
                <c:pt idx="8138">
                  <c:v>41582</c:v>
                </c:pt>
                <c:pt idx="8139">
                  <c:v>41583</c:v>
                </c:pt>
                <c:pt idx="8140">
                  <c:v>41584</c:v>
                </c:pt>
                <c:pt idx="8141">
                  <c:v>41585</c:v>
                </c:pt>
                <c:pt idx="8142">
                  <c:v>41586</c:v>
                </c:pt>
                <c:pt idx="8143">
                  <c:v>41587</c:v>
                </c:pt>
                <c:pt idx="8144">
                  <c:v>41588</c:v>
                </c:pt>
                <c:pt idx="8145">
                  <c:v>41589</c:v>
                </c:pt>
                <c:pt idx="8146">
                  <c:v>41590</c:v>
                </c:pt>
                <c:pt idx="8147">
                  <c:v>41591</c:v>
                </c:pt>
                <c:pt idx="8148">
                  <c:v>41592</c:v>
                </c:pt>
                <c:pt idx="8149">
                  <c:v>41593</c:v>
                </c:pt>
                <c:pt idx="8150">
                  <c:v>41594</c:v>
                </c:pt>
                <c:pt idx="8151">
                  <c:v>41595</c:v>
                </c:pt>
                <c:pt idx="8152">
                  <c:v>41596</c:v>
                </c:pt>
                <c:pt idx="8153">
                  <c:v>41597</c:v>
                </c:pt>
                <c:pt idx="8154">
                  <c:v>41598</c:v>
                </c:pt>
                <c:pt idx="8155">
                  <c:v>41599</c:v>
                </c:pt>
                <c:pt idx="8156">
                  <c:v>41600</c:v>
                </c:pt>
                <c:pt idx="8157">
                  <c:v>41601</c:v>
                </c:pt>
                <c:pt idx="8158">
                  <c:v>41602</c:v>
                </c:pt>
                <c:pt idx="8159">
                  <c:v>41603</c:v>
                </c:pt>
                <c:pt idx="8160">
                  <c:v>41604</c:v>
                </c:pt>
                <c:pt idx="8161">
                  <c:v>41605</c:v>
                </c:pt>
                <c:pt idx="8162">
                  <c:v>41606</c:v>
                </c:pt>
                <c:pt idx="8163">
                  <c:v>41607</c:v>
                </c:pt>
                <c:pt idx="8164">
                  <c:v>41608</c:v>
                </c:pt>
                <c:pt idx="8165">
                  <c:v>41609</c:v>
                </c:pt>
                <c:pt idx="8166">
                  <c:v>41610</c:v>
                </c:pt>
                <c:pt idx="8167">
                  <c:v>41611</c:v>
                </c:pt>
                <c:pt idx="8168">
                  <c:v>41612</c:v>
                </c:pt>
                <c:pt idx="8169">
                  <c:v>41613</c:v>
                </c:pt>
                <c:pt idx="8170">
                  <c:v>41614</c:v>
                </c:pt>
                <c:pt idx="8171">
                  <c:v>41615</c:v>
                </c:pt>
                <c:pt idx="8172">
                  <c:v>41616</c:v>
                </c:pt>
                <c:pt idx="8173">
                  <c:v>41617</c:v>
                </c:pt>
                <c:pt idx="8174">
                  <c:v>41618</c:v>
                </c:pt>
                <c:pt idx="8175">
                  <c:v>41619</c:v>
                </c:pt>
                <c:pt idx="8176">
                  <c:v>41620</c:v>
                </c:pt>
                <c:pt idx="8177">
                  <c:v>41621</c:v>
                </c:pt>
                <c:pt idx="8178">
                  <c:v>41622</c:v>
                </c:pt>
                <c:pt idx="8179">
                  <c:v>41623</c:v>
                </c:pt>
                <c:pt idx="8180">
                  <c:v>41624</c:v>
                </c:pt>
                <c:pt idx="8181">
                  <c:v>41625</c:v>
                </c:pt>
                <c:pt idx="8182">
                  <c:v>41626</c:v>
                </c:pt>
                <c:pt idx="8183">
                  <c:v>41627</c:v>
                </c:pt>
                <c:pt idx="8184">
                  <c:v>41628</c:v>
                </c:pt>
                <c:pt idx="8185">
                  <c:v>41629</c:v>
                </c:pt>
                <c:pt idx="8186">
                  <c:v>41630</c:v>
                </c:pt>
                <c:pt idx="8187">
                  <c:v>41631</c:v>
                </c:pt>
                <c:pt idx="8188">
                  <c:v>41632</c:v>
                </c:pt>
                <c:pt idx="8189">
                  <c:v>41633</c:v>
                </c:pt>
                <c:pt idx="8190">
                  <c:v>41634</c:v>
                </c:pt>
                <c:pt idx="8191">
                  <c:v>41635</c:v>
                </c:pt>
                <c:pt idx="8192">
                  <c:v>41636</c:v>
                </c:pt>
                <c:pt idx="8193">
                  <c:v>41637</c:v>
                </c:pt>
                <c:pt idx="8194">
                  <c:v>41638</c:v>
                </c:pt>
                <c:pt idx="8195">
                  <c:v>41639</c:v>
                </c:pt>
                <c:pt idx="8196">
                  <c:v>41640</c:v>
                </c:pt>
                <c:pt idx="8197">
                  <c:v>41641</c:v>
                </c:pt>
                <c:pt idx="8198">
                  <c:v>41642</c:v>
                </c:pt>
                <c:pt idx="8199">
                  <c:v>41643</c:v>
                </c:pt>
                <c:pt idx="8200">
                  <c:v>41644</c:v>
                </c:pt>
                <c:pt idx="8201">
                  <c:v>41645</c:v>
                </c:pt>
                <c:pt idx="8202">
                  <c:v>41646</c:v>
                </c:pt>
                <c:pt idx="8203">
                  <c:v>41647</c:v>
                </c:pt>
                <c:pt idx="8204">
                  <c:v>41648</c:v>
                </c:pt>
                <c:pt idx="8205">
                  <c:v>41649</c:v>
                </c:pt>
                <c:pt idx="8206">
                  <c:v>41650</c:v>
                </c:pt>
                <c:pt idx="8207">
                  <c:v>41651</c:v>
                </c:pt>
                <c:pt idx="8208">
                  <c:v>41652</c:v>
                </c:pt>
                <c:pt idx="8209">
                  <c:v>41653</c:v>
                </c:pt>
                <c:pt idx="8210">
                  <c:v>41654</c:v>
                </c:pt>
                <c:pt idx="8211">
                  <c:v>41655</c:v>
                </c:pt>
                <c:pt idx="8212">
                  <c:v>41656</c:v>
                </c:pt>
                <c:pt idx="8213">
                  <c:v>41657</c:v>
                </c:pt>
                <c:pt idx="8214">
                  <c:v>41658</c:v>
                </c:pt>
                <c:pt idx="8215">
                  <c:v>41659</c:v>
                </c:pt>
                <c:pt idx="8216">
                  <c:v>41660</c:v>
                </c:pt>
                <c:pt idx="8217">
                  <c:v>41661</c:v>
                </c:pt>
                <c:pt idx="8218">
                  <c:v>41662</c:v>
                </c:pt>
                <c:pt idx="8219">
                  <c:v>41663</c:v>
                </c:pt>
                <c:pt idx="8220">
                  <c:v>41664</c:v>
                </c:pt>
                <c:pt idx="8221">
                  <c:v>41665</c:v>
                </c:pt>
                <c:pt idx="8222">
                  <c:v>41666</c:v>
                </c:pt>
                <c:pt idx="8223">
                  <c:v>41667</c:v>
                </c:pt>
                <c:pt idx="8224">
                  <c:v>41668</c:v>
                </c:pt>
                <c:pt idx="8225">
                  <c:v>41669</c:v>
                </c:pt>
                <c:pt idx="8226">
                  <c:v>41670</c:v>
                </c:pt>
                <c:pt idx="8227">
                  <c:v>41671</c:v>
                </c:pt>
                <c:pt idx="8228">
                  <c:v>41672</c:v>
                </c:pt>
                <c:pt idx="8229">
                  <c:v>41673</c:v>
                </c:pt>
                <c:pt idx="8230">
                  <c:v>41674</c:v>
                </c:pt>
                <c:pt idx="8231">
                  <c:v>41675</c:v>
                </c:pt>
                <c:pt idx="8232">
                  <c:v>41676</c:v>
                </c:pt>
                <c:pt idx="8233">
                  <c:v>41677</c:v>
                </c:pt>
                <c:pt idx="8234">
                  <c:v>41678</c:v>
                </c:pt>
                <c:pt idx="8235">
                  <c:v>41679</c:v>
                </c:pt>
                <c:pt idx="8236">
                  <c:v>41680</c:v>
                </c:pt>
                <c:pt idx="8237">
                  <c:v>41681</c:v>
                </c:pt>
                <c:pt idx="8238">
                  <c:v>41682</c:v>
                </c:pt>
                <c:pt idx="8239">
                  <c:v>41683</c:v>
                </c:pt>
                <c:pt idx="8240">
                  <c:v>41684</c:v>
                </c:pt>
                <c:pt idx="8241">
                  <c:v>41685</c:v>
                </c:pt>
                <c:pt idx="8242">
                  <c:v>41686</c:v>
                </c:pt>
                <c:pt idx="8243">
                  <c:v>41687</c:v>
                </c:pt>
                <c:pt idx="8244">
                  <c:v>41688</c:v>
                </c:pt>
                <c:pt idx="8245">
                  <c:v>41689</c:v>
                </c:pt>
                <c:pt idx="8246">
                  <c:v>41690</c:v>
                </c:pt>
                <c:pt idx="8247">
                  <c:v>41691</c:v>
                </c:pt>
                <c:pt idx="8248">
                  <c:v>41692</c:v>
                </c:pt>
                <c:pt idx="8249">
                  <c:v>41693</c:v>
                </c:pt>
                <c:pt idx="8250">
                  <c:v>41694</c:v>
                </c:pt>
                <c:pt idx="8251">
                  <c:v>41695</c:v>
                </c:pt>
                <c:pt idx="8252">
                  <c:v>41696</c:v>
                </c:pt>
                <c:pt idx="8253">
                  <c:v>41697</c:v>
                </c:pt>
                <c:pt idx="8254">
                  <c:v>41698</c:v>
                </c:pt>
                <c:pt idx="8255">
                  <c:v>41699</c:v>
                </c:pt>
                <c:pt idx="8256">
                  <c:v>41700</c:v>
                </c:pt>
                <c:pt idx="8257">
                  <c:v>41701</c:v>
                </c:pt>
                <c:pt idx="8258">
                  <c:v>41702</c:v>
                </c:pt>
                <c:pt idx="8259">
                  <c:v>41703</c:v>
                </c:pt>
                <c:pt idx="8260">
                  <c:v>41704</c:v>
                </c:pt>
                <c:pt idx="8261">
                  <c:v>41705</c:v>
                </c:pt>
                <c:pt idx="8262">
                  <c:v>41706</c:v>
                </c:pt>
                <c:pt idx="8263">
                  <c:v>41707</c:v>
                </c:pt>
                <c:pt idx="8264">
                  <c:v>41708</c:v>
                </c:pt>
                <c:pt idx="8265">
                  <c:v>41709</c:v>
                </c:pt>
                <c:pt idx="8266">
                  <c:v>41710</c:v>
                </c:pt>
                <c:pt idx="8267">
                  <c:v>41711</c:v>
                </c:pt>
                <c:pt idx="8268">
                  <c:v>41712</c:v>
                </c:pt>
                <c:pt idx="8269">
                  <c:v>41713</c:v>
                </c:pt>
                <c:pt idx="8270">
                  <c:v>41714</c:v>
                </c:pt>
                <c:pt idx="8271">
                  <c:v>41715</c:v>
                </c:pt>
                <c:pt idx="8272">
                  <c:v>41716</c:v>
                </c:pt>
                <c:pt idx="8273">
                  <c:v>41717</c:v>
                </c:pt>
                <c:pt idx="8274">
                  <c:v>41718</c:v>
                </c:pt>
                <c:pt idx="8275">
                  <c:v>41719</c:v>
                </c:pt>
                <c:pt idx="8276">
                  <c:v>41720</c:v>
                </c:pt>
                <c:pt idx="8277">
                  <c:v>41721</c:v>
                </c:pt>
                <c:pt idx="8278">
                  <c:v>41722</c:v>
                </c:pt>
                <c:pt idx="8279">
                  <c:v>41723</c:v>
                </c:pt>
                <c:pt idx="8280">
                  <c:v>41724</c:v>
                </c:pt>
                <c:pt idx="8281">
                  <c:v>41725</c:v>
                </c:pt>
                <c:pt idx="8282">
                  <c:v>41726</c:v>
                </c:pt>
                <c:pt idx="8283">
                  <c:v>41727</c:v>
                </c:pt>
                <c:pt idx="8284">
                  <c:v>41728</c:v>
                </c:pt>
                <c:pt idx="8285">
                  <c:v>41729</c:v>
                </c:pt>
                <c:pt idx="8286">
                  <c:v>41730</c:v>
                </c:pt>
                <c:pt idx="8287">
                  <c:v>41731</c:v>
                </c:pt>
                <c:pt idx="8288">
                  <c:v>41732</c:v>
                </c:pt>
                <c:pt idx="8289">
                  <c:v>41733</c:v>
                </c:pt>
                <c:pt idx="8290">
                  <c:v>41734</c:v>
                </c:pt>
                <c:pt idx="8291">
                  <c:v>41735</c:v>
                </c:pt>
                <c:pt idx="8292">
                  <c:v>41736</c:v>
                </c:pt>
                <c:pt idx="8293">
                  <c:v>41737</c:v>
                </c:pt>
                <c:pt idx="8294">
                  <c:v>41738</c:v>
                </c:pt>
                <c:pt idx="8295">
                  <c:v>41739</c:v>
                </c:pt>
                <c:pt idx="8296">
                  <c:v>41740</c:v>
                </c:pt>
                <c:pt idx="8297">
                  <c:v>41741</c:v>
                </c:pt>
                <c:pt idx="8298">
                  <c:v>41742</c:v>
                </c:pt>
                <c:pt idx="8299">
                  <c:v>41743</c:v>
                </c:pt>
                <c:pt idx="8300">
                  <c:v>41744</c:v>
                </c:pt>
                <c:pt idx="8301">
                  <c:v>41745</c:v>
                </c:pt>
                <c:pt idx="8302">
                  <c:v>41746</c:v>
                </c:pt>
                <c:pt idx="8303">
                  <c:v>41747</c:v>
                </c:pt>
                <c:pt idx="8304">
                  <c:v>41748</c:v>
                </c:pt>
                <c:pt idx="8305">
                  <c:v>41749</c:v>
                </c:pt>
                <c:pt idx="8306">
                  <c:v>41750</c:v>
                </c:pt>
                <c:pt idx="8307">
                  <c:v>41751</c:v>
                </c:pt>
                <c:pt idx="8308">
                  <c:v>41752</c:v>
                </c:pt>
                <c:pt idx="8309">
                  <c:v>41753</c:v>
                </c:pt>
                <c:pt idx="8310">
                  <c:v>41754</c:v>
                </c:pt>
                <c:pt idx="8311">
                  <c:v>41755</c:v>
                </c:pt>
                <c:pt idx="8312">
                  <c:v>41756</c:v>
                </c:pt>
                <c:pt idx="8313">
                  <c:v>41757</c:v>
                </c:pt>
                <c:pt idx="8314">
                  <c:v>41758</c:v>
                </c:pt>
                <c:pt idx="8315">
                  <c:v>41759</c:v>
                </c:pt>
                <c:pt idx="8316">
                  <c:v>41760</c:v>
                </c:pt>
                <c:pt idx="8317">
                  <c:v>41761</c:v>
                </c:pt>
                <c:pt idx="8318">
                  <c:v>41762</c:v>
                </c:pt>
                <c:pt idx="8319">
                  <c:v>41763</c:v>
                </c:pt>
                <c:pt idx="8320">
                  <c:v>41764</c:v>
                </c:pt>
                <c:pt idx="8321">
                  <c:v>41765</c:v>
                </c:pt>
                <c:pt idx="8322">
                  <c:v>41766</c:v>
                </c:pt>
                <c:pt idx="8323">
                  <c:v>41767</c:v>
                </c:pt>
                <c:pt idx="8324">
                  <c:v>41768</c:v>
                </c:pt>
                <c:pt idx="8325">
                  <c:v>41769</c:v>
                </c:pt>
                <c:pt idx="8326">
                  <c:v>41770</c:v>
                </c:pt>
                <c:pt idx="8327">
                  <c:v>41771</c:v>
                </c:pt>
                <c:pt idx="8328">
                  <c:v>41772</c:v>
                </c:pt>
                <c:pt idx="8329">
                  <c:v>41773</c:v>
                </c:pt>
                <c:pt idx="8330">
                  <c:v>41774</c:v>
                </c:pt>
                <c:pt idx="8331">
                  <c:v>41775</c:v>
                </c:pt>
                <c:pt idx="8332">
                  <c:v>41776</c:v>
                </c:pt>
                <c:pt idx="8333">
                  <c:v>41777</c:v>
                </c:pt>
                <c:pt idx="8334">
                  <c:v>41778</c:v>
                </c:pt>
                <c:pt idx="8335">
                  <c:v>41779</c:v>
                </c:pt>
                <c:pt idx="8336">
                  <c:v>41780</c:v>
                </c:pt>
                <c:pt idx="8337">
                  <c:v>41781</c:v>
                </c:pt>
                <c:pt idx="8338">
                  <c:v>41782</c:v>
                </c:pt>
                <c:pt idx="8339">
                  <c:v>41783</c:v>
                </c:pt>
                <c:pt idx="8340">
                  <c:v>41784</c:v>
                </c:pt>
                <c:pt idx="8341">
                  <c:v>41785</c:v>
                </c:pt>
                <c:pt idx="8342">
                  <c:v>41786</c:v>
                </c:pt>
                <c:pt idx="8343">
                  <c:v>41787</c:v>
                </c:pt>
                <c:pt idx="8344">
                  <c:v>41788</c:v>
                </c:pt>
                <c:pt idx="8345">
                  <c:v>41789</c:v>
                </c:pt>
                <c:pt idx="8346">
                  <c:v>41790</c:v>
                </c:pt>
                <c:pt idx="8347">
                  <c:v>41791</c:v>
                </c:pt>
                <c:pt idx="8348">
                  <c:v>41792</c:v>
                </c:pt>
                <c:pt idx="8349">
                  <c:v>41793</c:v>
                </c:pt>
                <c:pt idx="8350">
                  <c:v>41794</c:v>
                </c:pt>
                <c:pt idx="8351">
                  <c:v>41795</c:v>
                </c:pt>
                <c:pt idx="8352">
                  <c:v>41796</c:v>
                </c:pt>
                <c:pt idx="8353">
                  <c:v>41797</c:v>
                </c:pt>
                <c:pt idx="8354">
                  <c:v>41798</c:v>
                </c:pt>
                <c:pt idx="8355">
                  <c:v>41799</c:v>
                </c:pt>
                <c:pt idx="8356">
                  <c:v>41800</c:v>
                </c:pt>
                <c:pt idx="8357">
                  <c:v>41801</c:v>
                </c:pt>
                <c:pt idx="8358">
                  <c:v>41802</c:v>
                </c:pt>
                <c:pt idx="8359">
                  <c:v>41803</c:v>
                </c:pt>
                <c:pt idx="8360">
                  <c:v>41804</c:v>
                </c:pt>
                <c:pt idx="8361">
                  <c:v>41805</c:v>
                </c:pt>
                <c:pt idx="8362">
                  <c:v>41806</c:v>
                </c:pt>
                <c:pt idx="8363">
                  <c:v>41807</c:v>
                </c:pt>
                <c:pt idx="8364">
                  <c:v>41808</c:v>
                </c:pt>
                <c:pt idx="8365">
                  <c:v>41809</c:v>
                </c:pt>
                <c:pt idx="8366">
                  <c:v>41810</c:v>
                </c:pt>
                <c:pt idx="8367">
                  <c:v>41811</c:v>
                </c:pt>
                <c:pt idx="8368">
                  <c:v>41812</c:v>
                </c:pt>
                <c:pt idx="8369">
                  <c:v>41813</c:v>
                </c:pt>
                <c:pt idx="8370">
                  <c:v>41814</c:v>
                </c:pt>
                <c:pt idx="8371">
                  <c:v>41815</c:v>
                </c:pt>
                <c:pt idx="8372">
                  <c:v>41816</c:v>
                </c:pt>
                <c:pt idx="8373">
                  <c:v>41817</c:v>
                </c:pt>
                <c:pt idx="8374">
                  <c:v>41818</c:v>
                </c:pt>
                <c:pt idx="8375">
                  <c:v>41819</c:v>
                </c:pt>
                <c:pt idx="8376">
                  <c:v>41820</c:v>
                </c:pt>
                <c:pt idx="8377">
                  <c:v>41821</c:v>
                </c:pt>
                <c:pt idx="8378">
                  <c:v>41822</c:v>
                </c:pt>
                <c:pt idx="8379">
                  <c:v>41823</c:v>
                </c:pt>
                <c:pt idx="8380">
                  <c:v>41824</c:v>
                </c:pt>
                <c:pt idx="8381">
                  <c:v>41825</c:v>
                </c:pt>
                <c:pt idx="8382">
                  <c:v>41826</c:v>
                </c:pt>
                <c:pt idx="8383">
                  <c:v>41827</c:v>
                </c:pt>
                <c:pt idx="8384">
                  <c:v>41828</c:v>
                </c:pt>
                <c:pt idx="8385">
                  <c:v>41829</c:v>
                </c:pt>
                <c:pt idx="8386">
                  <c:v>41830</c:v>
                </c:pt>
                <c:pt idx="8387">
                  <c:v>41831</c:v>
                </c:pt>
                <c:pt idx="8388">
                  <c:v>41832</c:v>
                </c:pt>
                <c:pt idx="8389">
                  <c:v>41833</c:v>
                </c:pt>
                <c:pt idx="8390">
                  <c:v>41834</c:v>
                </c:pt>
                <c:pt idx="8391">
                  <c:v>41835</c:v>
                </c:pt>
                <c:pt idx="8392">
                  <c:v>41836</c:v>
                </c:pt>
                <c:pt idx="8393">
                  <c:v>41837</c:v>
                </c:pt>
                <c:pt idx="8394">
                  <c:v>41838</c:v>
                </c:pt>
                <c:pt idx="8395">
                  <c:v>41839</c:v>
                </c:pt>
                <c:pt idx="8396">
                  <c:v>41840</c:v>
                </c:pt>
                <c:pt idx="8397">
                  <c:v>41841</c:v>
                </c:pt>
                <c:pt idx="8398">
                  <c:v>41842</c:v>
                </c:pt>
                <c:pt idx="8399">
                  <c:v>41843</c:v>
                </c:pt>
                <c:pt idx="8400">
                  <c:v>41844</c:v>
                </c:pt>
                <c:pt idx="8401">
                  <c:v>41845</c:v>
                </c:pt>
                <c:pt idx="8402">
                  <c:v>41846</c:v>
                </c:pt>
                <c:pt idx="8403">
                  <c:v>41847</c:v>
                </c:pt>
                <c:pt idx="8404">
                  <c:v>41848</c:v>
                </c:pt>
                <c:pt idx="8405">
                  <c:v>41849</c:v>
                </c:pt>
                <c:pt idx="8406">
                  <c:v>41850</c:v>
                </c:pt>
                <c:pt idx="8407">
                  <c:v>41851</c:v>
                </c:pt>
                <c:pt idx="8408">
                  <c:v>41852</c:v>
                </c:pt>
                <c:pt idx="8409">
                  <c:v>41853</c:v>
                </c:pt>
                <c:pt idx="8410">
                  <c:v>41854</c:v>
                </c:pt>
                <c:pt idx="8411">
                  <c:v>41855</c:v>
                </c:pt>
                <c:pt idx="8412">
                  <c:v>41856</c:v>
                </c:pt>
                <c:pt idx="8413">
                  <c:v>41857</c:v>
                </c:pt>
                <c:pt idx="8414">
                  <c:v>41858</c:v>
                </c:pt>
                <c:pt idx="8415">
                  <c:v>41859</c:v>
                </c:pt>
                <c:pt idx="8416">
                  <c:v>41860</c:v>
                </c:pt>
                <c:pt idx="8417">
                  <c:v>41861</c:v>
                </c:pt>
                <c:pt idx="8418">
                  <c:v>41862</c:v>
                </c:pt>
                <c:pt idx="8419">
                  <c:v>41863</c:v>
                </c:pt>
                <c:pt idx="8420">
                  <c:v>41864</c:v>
                </c:pt>
                <c:pt idx="8421">
                  <c:v>41865</c:v>
                </c:pt>
                <c:pt idx="8422">
                  <c:v>41866</c:v>
                </c:pt>
                <c:pt idx="8423">
                  <c:v>41867</c:v>
                </c:pt>
                <c:pt idx="8424">
                  <c:v>41868</c:v>
                </c:pt>
                <c:pt idx="8425">
                  <c:v>41869</c:v>
                </c:pt>
                <c:pt idx="8426">
                  <c:v>41870</c:v>
                </c:pt>
                <c:pt idx="8427">
                  <c:v>41871</c:v>
                </c:pt>
                <c:pt idx="8428">
                  <c:v>41872</c:v>
                </c:pt>
                <c:pt idx="8429">
                  <c:v>41873</c:v>
                </c:pt>
                <c:pt idx="8430">
                  <c:v>41874</c:v>
                </c:pt>
                <c:pt idx="8431">
                  <c:v>41875</c:v>
                </c:pt>
                <c:pt idx="8432">
                  <c:v>41876</c:v>
                </c:pt>
                <c:pt idx="8433">
                  <c:v>41877</c:v>
                </c:pt>
                <c:pt idx="8434">
                  <c:v>41878</c:v>
                </c:pt>
                <c:pt idx="8435">
                  <c:v>41879</c:v>
                </c:pt>
                <c:pt idx="8436">
                  <c:v>41880</c:v>
                </c:pt>
                <c:pt idx="8437">
                  <c:v>41881</c:v>
                </c:pt>
                <c:pt idx="8438">
                  <c:v>41882</c:v>
                </c:pt>
                <c:pt idx="8439">
                  <c:v>41883</c:v>
                </c:pt>
                <c:pt idx="8440">
                  <c:v>41884</c:v>
                </c:pt>
                <c:pt idx="8441">
                  <c:v>41885</c:v>
                </c:pt>
                <c:pt idx="8442">
                  <c:v>41886</c:v>
                </c:pt>
                <c:pt idx="8443">
                  <c:v>41887</c:v>
                </c:pt>
                <c:pt idx="8444">
                  <c:v>41888</c:v>
                </c:pt>
                <c:pt idx="8445">
                  <c:v>41889</c:v>
                </c:pt>
                <c:pt idx="8446">
                  <c:v>41890</c:v>
                </c:pt>
                <c:pt idx="8447">
                  <c:v>41891</c:v>
                </c:pt>
                <c:pt idx="8448">
                  <c:v>41892</c:v>
                </c:pt>
                <c:pt idx="8449">
                  <c:v>41893</c:v>
                </c:pt>
                <c:pt idx="8450">
                  <c:v>41894</c:v>
                </c:pt>
                <c:pt idx="8451">
                  <c:v>41895</c:v>
                </c:pt>
                <c:pt idx="8452">
                  <c:v>41896</c:v>
                </c:pt>
                <c:pt idx="8453">
                  <c:v>41897</c:v>
                </c:pt>
                <c:pt idx="8454">
                  <c:v>41898</c:v>
                </c:pt>
                <c:pt idx="8455">
                  <c:v>41899</c:v>
                </c:pt>
                <c:pt idx="8456">
                  <c:v>41900</c:v>
                </c:pt>
                <c:pt idx="8457">
                  <c:v>41901</c:v>
                </c:pt>
                <c:pt idx="8458">
                  <c:v>41902</c:v>
                </c:pt>
                <c:pt idx="8459">
                  <c:v>41903</c:v>
                </c:pt>
                <c:pt idx="8460">
                  <c:v>41904</c:v>
                </c:pt>
                <c:pt idx="8461">
                  <c:v>41905</c:v>
                </c:pt>
                <c:pt idx="8462">
                  <c:v>41906</c:v>
                </c:pt>
                <c:pt idx="8463">
                  <c:v>41907</c:v>
                </c:pt>
                <c:pt idx="8464">
                  <c:v>41908</c:v>
                </c:pt>
                <c:pt idx="8465">
                  <c:v>41909</c:v>
                </c:pt>
                <c:pt idx="8466">
                  <c:v>41910</c:v>
                </c:pt>
                <c:pt idx="8467">
                  <c:v>41911</c:v>
                </c:pt>
                <c:pt idx="8468">
                  <c:v>41912</c:v>
                </c:pt>
                <c:pt idx="8469">
                  <c:v>41913</c:v>
                </c:pt>
                <c:pt idx="8470">
                  <c:v>41914</c:v>
                </c:pt>
                <c:pt idx="8471">
                  <c:v>41915</c:v>
                </c:pt>
                <c:pt idx="8472">
                  <c:v>41916</c:v>
                </c:pt>
                <c:pt idx="8473">
                  <c:v>41917</c:v>
                </c:pt>
                <c:pt idx="8474">
                  <c:v>41918</c:v>
                </c:pt>
                <c:pt idx="8475">
                  <c:v>41919</c:v>
                </c:pt>
                <c:pt idx="8476">
                  <c:v>41920</c:v>
                </c:pt>
                <c:pt idx="8477">
                  <c:v>41921</c:v>
                </c:pt>
                <c:pt idx="8478">
                  <c:v>41922</c:v>
                </c:pt>
                <c:pt idx="8479">
                  <c:v>41923</c:v>
                </c:pt>
                <c:pt idx="8480">
                  <c:v>41924</c:v>
                </c:pt>
                <c:pt idx="8481">
                  <c:v>41925</c:v>
                </c:pt>
                <c:pt idx="8482">
                  <c:v>41926</c:v>
                </c:pt>
                <c:pt idx="8483">
                  <c:v>41927</c:v>
                </c:pt>
                <c:pt idx="8484">
                  <c:v>41928</c:v>
                </c:pt>
                <c:pt idx="8485">
                  <c:v>41929</c:v>
                </c:pt>
                <c:pt idx="8486">
                  <c:v>41930</c:v>
                </c:pt>
                <c:pt idx="8487">
                  <c:v>41931</c:v>
                </c:pt>
                <c:pt idx="8488">
                  <c:v>41932</c:v>
                </c:pt>
                <c:pt idx="8489">
                  <c:v>41933</c:v>
                </c:pt>
                <c:pt idx="8490">
                  <c:v>41934</c:v>
                </c:pt>
                <c:pt idx="8491">
                  <c:v>41935</c:v>
                </c:pt>
                <c:pt idx="8492">
                  <c:v>41936</c:v>
                </c:pt>
                <c:pt idx="8493">
                  <c:v>41937</c:v>
                </c:pt>
                <c:pt idx="8494">
                  <c:v>41938</c:v>
                </c:pt>
                <c:pt idx="8495">
                  <c:v>41939</c:v>
                </c:pt>
                <c:pt idx="8496">
                  <c:v>41940</c:v>
                </c:pt>
                <c:pt idx="8497">
                  <c:v>41941</c:v>
                </c:pt>
                <c:pt idx="8498">
                  <c:v>41942</c:v>
                </c:pt>
                <c:pt idx="8499">
                  <c:v>41943</c:v>
                </c:pt>
                <c:pt idx="8500">
                  <c:v>41944</c:v>
                </c:pt>
                <c:pt idx="8501">
                  <c:v>41945</c:v>
                </c:pt>
                <c:pt idx="8502">
                  <c:v>41946</c:v>
                </c:pt>
                <c:pt idx="8503">
                  <c:v>41947</c:v>
                </c:pt>
                <c:pt idx="8504">
                  <c:v>41948</c:v>
                </c:pt>
                <c:pt idx="8505">
                  <c:v>41949</c:v>
                </c:pt>
                <c:pt idx="8506">
                  <c:v>41950</c:v>
                </c:pt>
                <c:pt idx="8507">
                  <c:v>41951</c:v>
                </c:pt>
                <c:pt idx="8508">
                  <c:v>41952</c:v>
                </c:pt>
                <c:pt idx="8509">
                  <c:v>41953</c:v>
                </c:pt>
                <c:pt idx="8510">
                  <c:v>41954</c:v>
                </c:pt>
                <c:pt idx="8511">
                  <c:v>41955</c:v>
                </c:pt>
                <c:pt idx="8512">
                  <c:v>41956</c:v>
                </c:pt>
                <c:pt idx="8513">
                  <c:v>41957</c:v>
                </c:pt>
                <c:pt idx="8514">
                  <c:v>41958</c:v>
                </c:pt>
                <c:pt idx="8515">
                  <c:v>41959</c:v>
                </c:pt>
                <c:pt idx="8516">
                  <c:v>41960</c:v>
                </c:pt>
                <c:pt idx="8517">
                  <c:v>41961</c:v>
                </c:pt>
                <c:pt idx="8518">
                  <c:v>41962</c:v>
                </c:pt>
                <c:pt idx="8519">
                  <c:v>41963</c:v>
                </c:pt>
                <c:pt idx="8520">
                  <c:v>41964</c:v>
                </c:pt>
                <c:pt idx="8521">
                  <c:v>41965</c:v>
                </c:pt>
                <c:pt idx="8522">
                  <c:v>41966</c:v>
                </c:pt>
                <c:pt idx="8523">
                  <c:v>41967</c:v>
                </c:pt>
                <c:pt idx="8524">
                  <c:v>41968</c:v>
                </c:pt>
                <c:pt idx="8525">
                  <c:v>41969</c:v>
                </c:pt>
                <c:pt idx="8526">
                  <c:v>41970</c:v>
                </c:pt>
                <c:pt idx="8527">
                  <c:v>41971</c:v>
                </c:pt>
                <c:pt idx="8528">
                  <c:v>41972</c:v>
                </c:pt>
                <c:pt idx="8529">
                  <c:v>41973</c:v>
                </c:pt>
                <c:pt idx="8530">
                  <c:v>41974</c:v>
                </c:pt>
                <c:pt idx="8531">
                  <c:v>41975</c:v>
                </c:pt>
                <c:pt idx="8532">
                  <c:v>41976</c:v>
                </c:pt>
                <c:pt idx="8533">
                  <c:v>41977</c:v>
                </c:pt>
                <c:pt idx="8534">
                  <c:v>41978</c:v>
                </c:pt>
                <c:pt idx="8535">
                  <c:v>41979</c:v>
                </c:pt>
                <c:pt idx="8536">
                  <c:v>41980</c:v>
                </c:pt>
                <c:pt idx="8537">
                  <c:v>41981</c:v>
                </c:pt>
                <c:pt idx="8538">
                  <c:v>41982</c:v>
                </c:pt>
                <c:pt idx="8539">
                  <c:v>41983</c:v>
                </c:pt>
                <c:pt idx="8540">
                  <c:v>41984</c:v>
                </c:pt>
                <c:pt idx="8541">
                  <c:v>41985</c:v>
                </c:pt>
                <c:pt idx="8542">
                  <c:v>41986</c:v>
                </c:pt>
                <c:pt idx="8543">
                  <c:v>41987</c:v>
                </c:pt>
                <c:pt idx="8544">
                  <c:v>41988</c:v>
                </c:pt>
                <c:pt idx="8545">
                  <c:v>41989</c:v>
                </c:pt>
                <c:pt idx="8546">
                  <c:v>41990</c:v>
                </c:pt>
                <c:pt idx="8547">
                  <c:v>41991</c:v>
                </c:pt>
                <c:pt idx="8548">
                  <c:v>41992</c:v>
                </c:pt>
                <c:pt idx="8549">
                  <c:v>41993</c:v>
                </c:pt>
                <c:pt idx="8550">
                  <c:v>41994</c:v>
                </c:pt>
                <c:pt idx="8551">
                  <c:v>41995</c:v>
                </c:pt>
                <c:pt idx="8552">
                  <c:v>41996</c:v>
                </c:pt>
                <c:pt idx="8553">
                  <c:v>41997</c:v>
                </c:pt>
                <c:pt idx="8554">
                  <c:v>41998</c:v>
                </c:pt>
                <c:pt idx="8555">
                  <c:v>41999</c:v>
                </c:pt>
                <c:pt idx="8556">
                  <c:v>42000</c:v>
                </c:pt>
                <c:pt idx="8557">
                  <c:v>42001</c:v>
                </c:pt>
                <c:pt idx="8558">
                  <c:v>42002</c:v>
                </c:pt>
                <c:pt idx="8559">
                  <c:v>42003</c:v>
                </c:pt>
                <c:pt idx="8560">
                  <c:v>42004</c:v>
                </c:pt>
              </c:numCache>
            </c:numRef>
          </c:xVal>
          <c:yVal>
            <c:numRef>
              <c:f>HPV_4410_pravostranna!$D$2:$D$10000</c:f>
              <c:numCache>
                <c:formatCode>#,##0.000_ ;\-#,##0.000\ </c:formatCode>
                <c:ptCount val="9999"/>
                <c:pt idx="0">
                  <c:v>3.1799926757809658</c:v>
                </c:pt>
                <c:pt idx="1">
                  <c:v>3.3200073242179542</c:v>
                </c:pt>
                <c:pt idx="2">
                  <c:v>3.3399963378899997</c:v>
                </c:pt>
                <c:pt idx="3">
                  <c:v>3.3599853515619884</c:v>
                </c:pt>
                <c:pt idx="4">
                  <c:v>3.2099914550779545</c:v>
                </c:pt>
                <c:pt idx="5">
                  <c:v>3.3599853515619884</c:v>
                </c:pt>
                <c:pt idx="6">
                  <c:v>3.2599792480469887</c:v>
                </c:pt>
                <c:pt idx="7">
                  <c:v>3.1499938964839771</c:v>
                </c:pt>
                <c:pt idx="8">
                  <c:v>3.1999816894529545</c:v>
                </c:pt>
                <c:pt idx="9">
                  <c:v>3.22998046875</c:v>
                </c:pt>
                <c:pt idx="10">
                  <c:v>3.1399841308589771</c:v>
                </c:pt>
                <c:pt idx="11">
                  <c:v>3.2099914550779545</c:v>
                </c:pt>
                <c:pt idx="12">
                  <c:v>3.2799987792969887</c:v>
                </c:pt>
                <c:pt idx="13">
                  <c:v>3.0299987792969887</c:v>
                </c:pt>
                <c:pt idx="14">
                  <c:v>3.1300048828119884</c:v>
                </c:pt>
                <c:pt idx="15">
                  <c:v>3.22998046875</c:v>
                </c:pt>
                <c:pt idx="16">
                  <c:v>3.0400085449219887</c:v>
                </c:pt>
                <c:pt idx="17">
                  <c:v>3.1199951171869884</c:v>
                </c:pt>
                <c:pt idx="18">
                  <c:v>3.1699829101559658</c:v>
                </c:pt>
                <c:pt idx="19">
                  <c:v>3.1900024414059658</c:v>
                </c:pt>
                <c:pt idx="20">
                  <c:v>3.2200012207029545</c:v>
                </c:pt>
                <c:pt idx="21">
                  <c:v>3.1499938964839771</c:v>
                </c:pt>
                <c:pt idx="22">
                  <c:v>3.0799865722649997</c:v>
                </c:pt>
                <c:pt idx="23">
                  <c:v>3.1099853515619884</c:v>
                </c:pt>
                <c:pt idx="24">
                  <c:v>3.1399841308589771</c:v>
                </c:pt>
                <c:pt idx="25">
                  <c:v>3.1600036621089771</c:v>
                </c:pt>
                <c:pt idx="26">
                  <c:v>3.1499938964839771</c:v>
                </c:pt>
                <c:pt idx="27">
                  <c:v>3.1399841308589771</c:v>
                </c:pt>
                <c:pt idx="28">
                  <c:v>3.1099853515619884</c:v>
                </c:pt>
                <c:pt idx="29">
                  <c:v>3.1300048828119884</c:v>
                </c:pt>
                <c:pt idx="30">
                  <c:v>3.1199951171869884</c:v>
                </c:pt>
                <c:pt idx="31">
                  <c:v>3.1399841308589771</c:v>
                </c:pt>
                <c:pt idx="32">
                  <c:v>3.1199951171869884</c:v>
                </c:pt>
                <c:pt idx="33">
                  <c:v>3.1499938964839771</c:v>
                </c:pt>
                <c:pt idx="34">
                  <c:v>3.1699829101559658</c:v>
                </c:pt>
                <c:pt idx="35">
                  <c:v>3.1900024414059658</c:v>
                </c:pt>
                <c:pt idx="36">
                  <c:v>3.2099914550779545</c:v>
                </c:pt>
                <c:pt idx="37">
                  <c:v>3.239990234375</c:v>
                </c:pt>
                <c:pt idx="38">
                  <c:v>3.1799926757809658</c:v>
                </c:pt>
                <c:pt idx="39">
                  <c:v>3.2099914550779545</c:v>
                </c:pt>
                <c:pt idx="40">
                  <c:v>3.239990234375</c:v>
                </c:pt>
                <c:pt idx="41">
                  <c:v>3.22998046875</c:v>
                </c:pt>
                <c:pt idx="42">
                  <c:v>3.239990234375</c:v>
                </c:pt>
                <c:pt idx="43">
                  <c:v>3.2200012207029545</c:v>
                </c:pt>
                <c:pt idx="44">
                  <c:v>3.239990234375</c:v>
                </c:pt>
                <c:pt idx="45">
                  <c:v>3.2799987792969887</c:v>
                </c:pt>
                <c:pt idx="46">
                  <c:v>3.3099975585929542</c:v>
                </c:pt>
                <c:pt idx="47">
                  <c:v>3.3599853515619884</c:v>
                </c:pt>
                <c:pt idx="48">
                  <c:v>3.3099975585929542</c:v>
                </c:pt>
                <c:pt idx="49">
                  <c:v>3.2699890136719887</c:v>
                </c:pt>
                <c:pt idx="50">
                  <c:v>3.22998046875</c:v>
                </c:pt>
                <c:pt idx="51">
                  <c:v>3.3099975585929542</c:v>
                </c:pt>
                <c:pt idx="52">
                  <c:v>3.3500061035149997</c:v>
                </c:pt>
                <c:pt idx="53">
                  <c:v>3.3999938964839771</c:v>
                </c:pt>
                <c:pt idx="54">
                  <c:v>3.4299926757809658</c:v>
                </c:pt>
                <c:pt idx="55">
                  <c:v>3.4499816894529545</c:v>
                </c:pt>
                <c:pt idx="56">
                  <c:v>3.4299926757809658</c:v>
                </c:pt>
                <c:pt idx="57">
                  <c:v>3.3999938964839771</c:v>
                </c:pt>
                <c:pt idx="58">
                  <c:v>3.4700012207029545</c:v>
                </c:pt>
                <c:pt idx="59">
                  <c:v>3.5299987792969887</c:v>
                </c:pt>
                <c:pt idx="60">
                  <c:v>3.5099792480469887</c:v>
                </c:pt>
                <c:pt idx="61">
                  <c:v>3.4299926757809658</c:v>
                </c:pt>
                <c:pt idx="62">
                  <c:v>3.5299987792969887</c:v>
                </c:pt>
                <c:pt idx="63">
                  <c:v>3.6300048828119884</c:v>
                </c:pt>
                <c:pt idx="64">
                  <c:v>3.5400085449219887</c:v>
                </c:pt>
                <c:pt idx="65">
                  <c:v>3.5099792480469887</c:v>
                </c:pt>
                <c:pt idx="66">
                  <c:v>3.5299987792969887</c:v>
                </c:pt>
                <c:pt idx="67">
                  <c:v>3.5199890136719887</c:v>
                </c:pt>
                <c:pt idx="68">
                  <c:v>3.4199829101559658</c:v>
                </c:pt>
                <c:pt idx="69">
                  <c:v>3.4599914550779545</c:v>
                </c:pt>
                <c:pt idx="70">
                  <c:v>3.489990234375</c:v>
                </c:pt>
                <c:pt idx="71">
                  <c:v>3.6000061035149997</c:v>
                </c:pt>
                <c:pt idx="72">
                  <c:v>3.6199951171869884</c:v>
                </c:pt>
                <c:pt idx="73">
                  <c:v>3.6399841308589771</c:v>
                </c:pt>
                <c:pt idx="74">
                  <c:v>3.6499938964839771</c:v>
                </c:pt>
                <c:pt idx="75">
                  <c:v>3.6199951171869884</c:v>
                </c:pt>
                <c:pt idx="76">
                  <c:v>3.5899963378899997</c:v>
                </c:pt>
                <c:pt idx="77">
                  <c:v>3.5400085449219887</c:v>
                </c:pt>
                <c:pt idx="78">
                  <c:v>3.5799865722649997</c:v>
                </c:pt>
                <c:pt idx="79">
                  <c:v>3.6199951171869884</c:v>
                </c:pt>
                <c:pt idx="80">
                  <c:v>3.6099853515619884</c:v>
                </c:pt>
                <c:pt idx="81">
                  <c:v>3.5899963378899997</c:v>
                </c:pt>
                <c:pt idx="82">
                  <c:v>3.6099853515619884</c:v>
                </c:pt>
                <c:pt idx="83">
                  <c:v>3.5599975585929542</c:v>
                </c:pt>
                <c:pt idx="84">
                  <c:v>3.6499938964839771</c:v>
                </c:pt>
                <c:pt idx="85">
                  <c:v>3.5499877929679542</c:v>
                </c:pt>
                <c:pt idx="86">
                  <c:v>3.5599975585929542</c:v>
                </c:pt>
                <c:pt idx="87">
                  <c:v>3.5</c:v>
                </c:pt>
                <c:pt idx="88">
                  <c:v>3.5499877929679542</c:v>
                </c:pt>
                <c:pt idx="89">
                  <c:v>3.5099792480469887</c:v>
                </c:pt>
                <c:pt idx="90">
                  <c:v>3.5099792480469887</c:v>
                </c:pt>
                <c:pt idx="91">
                  <c:v>3.489990234375</c:v>
                </c:pt>
                <c:pt idx="92">
                  <c:v>3.4700012207029545</c:v>
                </c:pt>
                <c:pt idx="93">
                  <c:v>3.47998046875</c:v>
                </c:pt>
                <c:pt idx="94">
                  <c:v>3.4499816894529545</c:v>
                </c:pt>
                <c:pt idx="95">
                  <c:v>3.5400085449219887</c:v>
                </c:pt>
                <c:pt idx="96">
                  <c:v>3.4499816894529545</c:v>
                </c:pt>
                <c:pt idx="97">
                  <c:v>3.4599914550779545</c:v>
                </c:pt>
                <c:pt idx="98">
                  <c:v>3.3800048828119884</c:v>
                </c:pt>
                <c:pt idx="99">
                  <c:v>3.489990234375</c:v>
                </c:pt>
                <c:pt idx="100">
                  <c:v>3.4599914550779545</c:v>
                </c:pt>
                <c:pt idx="101">
                  <c:v>3.6699829101559658</c:v>
                </c:pt>
                <c:pt idx="102">
                  <c:v>3.5199890136719887</c:v>
                </c:pt>
                <c:pt idx="103">
                  <c:v>3.5599975585929542</c:v>
                </c:pt>
                <c:pt idx="104">
                  <c:v>3.47998046875</c:v>
                </c:pt>
                <c:pt idx="105">
                  <c:v>3.4400024414059658</c:v>
                </c:pt>
                <c:pt idx="106">
                  <c:v>3.3800048828119884</c:v>
                </c:pt>
                <c:pt idx="107">
                  <c:v>3.5299987792969887</c:v>
                </c:pt>
                <c:pt idx="108">
                  <c:v>3.5499877929679542</c:v>
                </c:pt>
                <c:pt idx="109">
                  <c:v>3.5799865722649997</c:v>
                </c:pt>
                <c:pt idx="110">
                  <c:v>3.3899841308589771</c:v>
                </c:pt>
                <c:pt idx="111">
                  <c:v>3.3899841308589771</c:v>
                </c:pt>
                <c:pt idx="112">
                  <c:v>3.4499816894529545</c:v>
                </c:pt>
                <c:pt idx="113">
                  <c:v>3.3899841308589771</c:v>
                </c:pt>
                <c:pt idx="114">
                  <c:v>3.3800048828119884</c:v>
                </c:pt>
                <c:pt idx="115">
                  <c:v>3.4199829101559658</c:v>
                </c:pt>
                <c:pt idx="116">
                  <c:v>3.3800048828119884</c:v>
                </c:pt>
                <c:pt idx="117">
                  <c:v>3.489990234375</c:v>
                </c:pt>
                <c:pt idx="118">
                  <c:v>3.5299987792969887</c:v>
                </c:pt>
                <c:pt idx="119">
                  <c:v>3.5700073242179542</c:v>
                </c:pt>
                <c:pt idx="120">
                  <c:v>3.5099792480469887</c:v>
                </c:pt>
                <c:pt idx="121">
                  <c:v>3.3399963378899997</c:v>
                </c:pt>
                <c:pt idx="122">
                  <c:v>3.2900085449219887</c:v>
                </c:pt>
                <c:pt idx="123">
                  <c:v>3.2200012207029545</c:v>
                </c:pt>
                <c:pt idx="124">
                  <c:v>3.1900024414059658</c:v>
                </c:pt>
                <c:pt idx="125">
                  <c:v>3.2200012207029545</c:v>
                </c:pt>
                <c:pt idx="126">
                  <c:v>3.2699890136719887</c:v>
                </c:pt>
                <c:pt idx="127">
                  <c:v>3.3099975585929542</c:v>
                </c:pt>
                <c:pt idx="128">
                  <c:v>3.2599792480469887</c:v>
                </c:pt>
                <c:pt idx="129">
                  <c:v>3.2900085449219887</c:v>
                </c:pt>
                <c:pt idx="130">
                  <c:v>3.239990234375</c:v>
                </c:pt>
                <c:pt idx="131">
                  <c:v>3.1999816894529545</c:v>
                </c:pt>
                <c:pt idx="132">
                  <c:v>3.1699829101559658</c:v>
                </c:pt>
                <c:pt idx="133">
                  <c:v>3.1300048828119884</c:v>
                </c:pt>
                <c:pt idx="134">
                  <c:v>3.1000061035149997</c:v>
                </c:pt>
                <c:pt idx="135">
                  <c:v>3.0700073242179542</c:v>
                </c:pt>
                <c:pt idx="136">
                  <c:v>3.0899963378899997</c:v>
                </c:pt>
                <c:pt idx="137">
                  <c:v>3.0599975585929542</c:v>
                </c:pt>
                <c:pt idx="138">
                  <c:v>3.0199890136719887</c:v>
                </c:pt>
                <c:pt idx="139">
                  <c:v>3.0599975585929542</c:v>
                </c:pt>
                <c:pt idx="140">
                  <c:v>3.0400085449219887</c:v>
                </c:pt>
                <c:pt idx="141">
                  <c:v>3</c:v>
                </c:pt>
                <c:pt idx="142">
                  <c:v>3.0199890136719887</c:v>
                </c:pt>
                <c:pt idx="143">
                  <c:v>3.0400085449219887</c:v>
                </c:pt>
                <c:pt idx="144">
                  <c:v>3.0599975585929542</c:v>
                </c:pt>
                <c:pt idx="145">
                  <c:v>3.0199890136719887</c:v>
                </c:pt>
                <c:pt idx="146">
                  <c:v>2.9700012207029545</c:v>
                </c:pt>
                <c:pt idx="147">
                  <c:v>2.9299926757809658</c:v>
                </c:pt>
                <c:pt idx="148">
                  <c:v>2.9100036621089771</c:v>
                </c:pt>
                <c:pt idx="149">
                  <c:v>2.9700012207029545</c:v>
                </c:pt>
                <c:pt idx="150">
                  <c:v>2.9400024414059658</c:v>
                </c:pt>
                <c:pt idx="151">
                  <c:v>2.8399963378899997</c:v>
                </c:pt>
                <c:pt idx="152">
                  <c:v>2.8200073242179542</c:v>
                </c:pt>
                <c:pt idx="153">
                  <c:v>2.8399963378899997</c:v>
                </c:pt>
                <c:pt idx="154">
                  <c:v>2.8099975585929542</c:v>
                </c:pt>
                <c:pt idx="155">
                  <c:v>2.7799987792969887</c:v>
                </c:pt>
                <c:pt idx="156">
                  <c:v>2.7900085449219887</c:v>
                </c:pt>
                <c:pt idx="157">
                  <c:v>2.8099975585929542</c:v>
                </c:pt>
                <c:pt idx="158">
                  <c:v>2.8200073242179542</c:v>
                </c:pt>
                <c:pt idx="159">
                  <c:v>2.8399963378899997</c:v>
                </c:pt>
                <c:pt idx="160">
                  <c:v>2.8500061035149997</c:v>
                </c:pt>
                <c:pt idx="161">
                  <c:v>2.7699890136719887</c:v>
                </c:pt>
                <c:pt idx="162">
                  <c:v>2.6999816894529545</c:v>
                </c:pt>
                <c:pt idx="163">
                  <c:v>2.75</c:v>
                </c:pt>
                <c:pt idx="164">
                  <c:v>2.7999877929679542</c:v>
                </c:pt>
                <c:pt idx="165">
                  <c:v>2.8299865722649997</c:v>
                </c:pt>
                <c:pt idx="166">
                  <c:v>2.8699951171869884</c:v>
                </c:pt>
                <c:pt idx="167">
                  <c:v>2.7900085449219887</c:v>
                </c:pt>
                <c:pt idx="168">
                  <c:v>2.7200012207029545</c:v>
                </c:pt>
                <c:pt idx="169">
                  <c:v>2.6799926757809658</c:v>
                </c:pt>
                <c:pt idx="170">
                  <c:v>2.6399841308589771</c:v>
                </c:pt>
                <c:pt idx="171">
                  <c:v>2.6099853515619884</c:v>
                </c:pt>
                <c:pt idx="172">
                  <c:v>2.6499938964839771</c:v>
                </c:pt>
                <c:pt idx="173">
                  <c:v>2.6900024414059658</c:v>
                </c:pt>
                <c:pt idx="174">
                  <c:v>2.6799926757809658</c:v>
                </c:pt>
                <c:pt idx="175">
                  <c:v>2.6699829101559658</c:v>
                </c:pt>
                <c:pt idx="176">
                  <c:v>2.6300048828119884</c:v>
                </c:pt>
                <c:pt idx="177">
                  <c:v>2.5899963378899997</c:v>
                </c:pt>
                <c:pt idx="178">
                  <c:v>2.5700073242179542</c:v>
                </c:pt>
                <c:pt idx="179">
                  <c:v>2.5499877929679542</c:v>
                </c:pt>
                <c:pt idx="180">
                  <c:v>2.5199890136719887</c:v>
                </c:pt>
                <c:pt idx="181">
                  <c:v>2.5</c:v>
                </c:pt>
                <c:pt idx="182">
                  <c:v>2.5400085449219887</c:v>
                </c:pt>
                <c:pt idx="183">
                  <c:v>2.5700073242179542</c:v>
                </c:pt>
                <c:pt idx="184">
                  <c:v>2.6000061035149997</c:v>
                </c:pt>
                <c:pt idx="185">
                  <c:v>2.5199890136719887</c:v>
                </c:pt>
                <c:pt idx="186">
                  <c:v>2.4499816894529545</c:v>
                </c:pt>
                <c:pt idx="187">
                  <c:v>2.4199829101559658</c:v>
                </c:pt>
                <c:pt idx="188">
                  <c:v>2.3899841308589771</c:v>
                </c:pt>
                <c:pt idx="189">
                  <c:v>2.4299926757809658</c:v>
                </c:pt>
                <c:pt idx="190">
                  <c:v>2.4499816894529545</c:v>
                </c:pt>
                <c:pt idx="191">
                  <c:v>2.4400024414059658</c:v>
                </c:pt>
                <c:pt idx="192">
                  <c:v>2.4299926757809658</c:v>
                </c:pt>
                <c:pt idx="193">
                  <c:v>2.4100036621089771</c:v>
                </c:pt>
                <c:pt idx="194">
                  <c:v>2.3899841308589771</c:v>
                </c:pt>
                <c:pt idx="195">
                  <c:v>2.3800048828119884</c:v>
                </c:pt>
                <c:pt idx="196">
                  <c:v>2.3899841308589771</c:v>
                </c:pt>
                <c:pt idx="197">
                  <c:v>2.3999938964839771</c:v>
                </c:pt>
                <c:pt idx="198">
                  <c:v>2.4100036621089771</c:v>
                </c:pt>
                <c:pt idx="199">
                  <c:v>2.4299926757809658</c:v>
                </c:pt>
                <c:pt idx="200">
                  <c:v>2.4199829101559658</c:v>
                </c:pt>
                <c:pt idx="201">
                  <c:v>2.3999938964839771</c:v>
                </c:pt>
                <c:pt idx="202">
                  <c:v>2.3800048828119884</c:v>
                </c:pt>
                <c:pt idx="203">
                  <c:v>2.3599853515619884</c:v>
                </c:pt>
                <c:pt idx="204">
                  <c:v>2.3800048828119884</c:v>
                </c:pt>
                <c:pt idx="205">
                  <c:v>2.3899841308589771</c:v>
                </c:pt>
                <c:pt idx="206">
                  <c:v>2.4100036621089771</c:v>
                </c:pt>
                <c:pt idx="207">
                  <c:v>2.4299926757809658</c:v>
                </c:pt>
                <c:pt idx="208">
                  <c:v>2.4100036621089771</c:v>
                </c:pt>
                <c:pt idx="209">
                  <c:v>2.3899841308589771</c:v>
                </c:pt>
                <c:pt idx="210">
                  <c:v>2.3800048828119884</c:v>
                </c:pt>
                <c:pt idx="211">
                  <c:v>2.3599853515619884</c:v>
                </c:pt>
                <c:pt idx="212">
                  <c:v>2.4100036621089771</c:v>
                </c:pt>
                <c:pt idx="213">
                  <c:v>2.47998046875</c:v>
                </c:pt>
                <c:pt idx="214">
                  <c:v>2.5099792480469887</c:v>
                </c:pt>
                <c:pt idx="215">
                  <c:v>2.47998046875</c:v>
                </c:pt>
                <c:pt idx="216">
                  <c:v>2.5599975585929542</c:v>
                </c:pt>
                <c:pt idx="217">
                  <c:v>2.5199890136719887</c:v>
                </c:pt>
                <c:pt idx="218">
                  <c:v>2.47998046875</c:v>
                </c:pt>
                <c:pt idx="219">
                  <c:v>2.4499816894529545</c:v>
                </c:pt>
                <c:pt idx="220">
                  <c:v>2.5400085449219887</c:v>
                </c:pt>
                <c:pt idx="221">
                  <c:v>2.6300048828119884</c:v>
                </c:pt>
                <c:pt idx="222">
                  <c:v>2.5700073242179542</c:v>
                </c:pt>
                <c:pt idx="223">
                  <c:v>2.5099792480469887</c:v>
                </c:pt>
                <c:pt idx="224">
                  <c:v>2.4599914550779545</c:v>
                </c:pt>
                <c:pt idx="225">
                  <c:v>2.5700073242179542</c:v>
                </c:pt>
                <c:pt idx="226">
                  <c:v>2.7099914550779545</c:v>
                </c:pt>
                <c:pt idx="227">
                  <c:v>2.8399963378899997</c:v>
                </c:pt>
                <c:pt idx="228">
                  <c:v>2.8200073242179542</c:v>
                </c:pt>
                <c:pt idx="229">
                  <c:v>2.8099975585929542</c:v>
                </c:pt>
                <c:pt idx="230">
                  <c:v>2.739990234375</c:v>
                </c:pt>
                <c:pt idx="231">
                  <c:v>2.6600036621089771</c:v>
                </c:pt>
                <c:pt idx="232">
                  <c:v>2.5799865722649997</c:v>
                </c:pt>
                <c:pt idx="233">
                  <c:v>2.7099914550779545</c:v>
                </c:pt>
                <c:pt idx="234">
                  <c:v>2.8200073242179542</c:v>
                </c:pt>
                <c:pt idx="235">
                  <c:v>2.7999877929679542</c:v>
                </c:pt>
                <c:pt idx="236">
                  <c:v>2.7799987792969887</c:v>
                </c:pt>
                <c:pt idx="237">
                  <c:v>2.8099975585929542</c:v>
                </c:pt>
                <c:pt idx="238">
                  <c:v>2.8299865722649997</c:v>
                </c:pt>
                <c:pt idx="239">
                  <c:v>2.4599914550779545</c:v>
                </c:pt>
                <c:pt idx="240">
                  <c:v>2.1300048828119884</c:v>
                </c:pt>
                <c:pt idx="241">
                  <c:v>2.1600036621089771</c:v>
                </c:pt>
                <c:pt idx="242">
                  <c:v>2.1799926757809658</c:v>
                </c:pt>
                <c:pt idx="243">
                  <c:v>2.3800048828119884</c:v>
                </c:pt>
                <c:pt idx="244">
                  <c:v>2.5499877929679542</c:v>
                </c:pt>
                <c:pt idx="245">
                  <c:v>2.3800048828119884</c:v>
                </c:pt>
                <c:pt idx="246">
                  <c:v>2.5700073242179542</c:v>
                </c:pt>
                <c:pt idx="247">
                  <c:v>3.1799926757809658</c:v>
                </c:pt>
                <c:pt idx="248">
                  <c:v>3.2200012207029545</c:v>
                </c:pt>
                <c:pt idx="249">
                  <c:v>3.1900024414059658</c:v>
                </c:pt>
                <c:pt idx="250">
                  <c:v>3.2099914550779545</c:v>
                </c:pt>
                <c:pt idx="251">
                  <c:v>3.22998046875</c:v>
                </c:pt>
                <c:pt idx="252">
                  <c:v>3.3099975585929542</c:v>
                </c:pt>
                <c:pt idx="253">
                  <c:v>3.3800048828119884</c:v>
                </c:pt>
                <c:pt idx="254">
                  <c:v>3.489990234375</c:v>
                </c:pt>
                <c:pt idx="255">
                  <c:v>3.3999938964839771</c:v>
                </c:pt>
                <c:pt idx="256">
                  <c:v>3.4599914550779545</c:v>
                </c:pt>
                <c:pt idx="257">
                  <c:v>3.5199890136719887</c:v>
                </c:pt>
                <c:pt idx="258">
                  <c:v>3.5799865722649997</c:v>
                </c:pt>
                <c:pt idx="259">
                  <c:v>3.47998046875</c:v>
                </c:pt>
                <c:pt idx="260">
                  <c:v>3.6000061035149997</c:v>
                </c:pt>
                <c:pt idx="261">
                  <c:v>3.6600036621089771</c:v>
                </c:pt>
                <c:pt idx="262">
                  <c:v>3.7200012207029545</c:v>
                </c:pt>
                <c:pt idx="263">
                  <c:v>3.6799926757809658</c:v>
                </c:pt>
                <c:pt idx="264">
                  <c:v>3.6399841308589771</c:v>
                </c:pt>
                <c:pt idx="265">
                  <c:v>3.6799926757809658</c:v>
                </c:pt>
                <c:pt idx="266">
                  <c:v>3.72998046875</c:v>
                </c:pt>
                <c:pt idx="267">
                  <c:v>3.7900085449219887</c:v>
                </c:pt>
                <c:pt idx="268">
                  <c:v>3.6600036621089771</c:v>
                </c:pt>
                <c:pt idx="269">
                  <c:v>3.6699829101559658</c:v>
                </c:pt>
                <c:pt idx="270">
                  <c:v>3.6900024414059658</c:v>
                </c:pt>
                <c:pt idx="271">
                  <c:v>3.7099914550779545</c:v>
                </c:pt>
                <c:pt idx="272">
                  <c:v>3.72998046875</c:v>
                </c:pt>
                <c:pt idx="273">
                  <c:v>3.7599792480469887</c:v>
                </c:pt>
                <c:pt idx="274">
                  <c:v>3.739990234375</c:v>
                </c:pt>
                <c:pt idx="275">
                  <c:v>3.7200012207029545</c:v>
                </c:pt>
                <c:pt idx="276">
                  <c:v>3.72998046875</c:v>
                </c:pt>
                <c:pt idx="277">
                  <c:v>3.739990234375</c:v>
                </c:pt>
                <c:pt idx="278">
                  <c:v>3.7699890136719887</c:v>
                </c:pt>
                <c:pt idx="279">
                  <c:v>3.7999877929679542</c:v>
                </c:pt>
                <c:pt idx="280">
                  <c:v>3.8399963378899997</c:v>
                </c:pt>
                <c:pt idx="281">
                  <c:v>3.8899841308589771</c:v>
                </c:pt>
                <c:pt idx="282">
                  <c:v>3.8599853515619884</c:v>
                </c:pt>
                <c:pt idx="283">
                  <c:v>3.8200073242179542</c:v>
                </c:pt>
                <c:pt idx="284">
                  <c:v>3.8500061035149997</c:v>
                </c:pt>
                <c:pt idx="285">
                  <c:v>3.8800048828119884</c:v>
                </c:pt>
                <c:pt idx="286">
                  <c:v>3.9100036621089771</c:v>
                </c:pt>
                <c:pt idx="287">
                  <c:v>3.9400024414059658</c:v>
                </c:pt>
                <c:pt idx="288">
                  <c:v>3.8999938964839771</c:v>
                </c:pt>
                <c:pt idx="289">
                  <c:v>3.8599853515619884</c:v>
                </c:pt>
                <c:pt idx="290">
                  <c:v>3.9599914550779545</c:v>
                </c:pt>
                <c:pt idx="291">
                  <c:v>3.97998046875</c:v>
                </c:pt>
                <c:pt idx="292">
                  <c:v>4</c:v>
                </c:pt>
                <c:pt idx="293">
                  <c:v>4.0099792480469887</c:v>
                </c:pt>
                <c:pt idx="294">
                  <c:v>4.0199890136719887</c:v>
                </c:pt>
                <c:pt idx="295">
                  <c:v>4.0299987792969887</c:v>
                </c:pt>
                <c:pt idx="296">
                  <c:v>4.0499877929679542</c:v>
                </c:pt>
                <c:pt idx="297">
                  <c:v>4.0599975585929542</c:v>
                </c:pt>
                <c:pt idx="298">
                  <c:v>4.0700073242179542</c:v>
                </c:pt>
                <c:pt idx="299">
                  <c:v>4.0799865722649997</c:v>
                </c:pt>
                <c:pt idx="300">
                  <c:v>4.1000061035149997</c:v>
                </c:pt>
                <c:pt idx="301">
                  <c:v>4.1300048828119884</c:v>
                </c:pt>
                <c:pt idx="302">
                  <c:v>4.1499938964839771</c:v>
                </c:pt>
                <c:pt idx="303">
                  <c:v>4.1699829101559658</c:v>
                </c:pt>
                <c:pt idx="304">
                  <c:v>4.1999816894529545</c:v>
                </c:pt>
                <c:pt idx="305">
                  <c:v>4.22998046875</c:v>
                </c:pt>
                <c:pt idx="306">
                  <c:v>4.2699890136719887</c:v>
                </c:pt>
                <c:pt idx="307">
                  <c:v>4.3099975585929542</c:v>
                </c:pt>
                <c:pt idx="308">
                  <c:v>4.3800048828119884</c:v>
                </c:pt>
                <c:pt idx="309">
                  <c:v>4.4499816894529545</c:v>
                </c:pt>
                <c:pt idx="310">
                  <c:v>4.5099792480469887</c:v>
                </c:pt>
                <c:pt idx="311">
                  <c:v>4.5199890136719887</c:v>
                </c:pt>
                <c:pt idx="312">
                  <c:v>4.5299987792969887</c:v>
                </c:pt>
                <c:pt idx="313">
                  <c:v>4.5400085449219887</c:v>
                </c:pt>
                <c:pt idx="314">
                  <c:v>4.5499877929679542</c:v>
                </c:pt>
                <c:pt idx="315">
                  <c:v>4.5700073242179542</c:v>
                </c:pt>
                <c:pt idx="316">
                  <c:v>4.5899963378899997</c:v>
                </c:pt>
                <c:pt idx="317">
                  <c:v>4.6399841308589771</c:v>
                </c:pt>
                <c:pt idx="318">
                  <c:v>4.6999816894529545</c:v>
                </c:pt>
                <c:pt idx="319">
                  <c:v>4.7699890136719887</c:v>
                </c:pt>
                <c:pt idx="320">
                  <c:v>4.9299926757809658</c:v>
                </c:pt>
                <c:pt idx="321">
                  <c:v>5.0499877929679542</c:v>
                </c:pt>
                <c:pt idx="322">
                  <c:v>5.0299987792969887</c:v>
                </c:pt>
                <c:pt idx="323">
                  <c:v>5.0099792480469887</c:v>
                </c:pt>
                <c:pt idx="324">
                  <c:v>4.8899841308589771</c:v>
                </c:pt>
                <c:pt idx="325">
                  <c:v>4.7799987792969887</c:v>
                </c:pt>
                <c:pt idx="326">
                  <c:v>4.8999938964839771</c:v>
                </c:pt>
                <c:pt idx="327">
                  <c:v>5.0099792480469887</c:v>
                </c:pt>
                <c:pt idx="328">
                  <c:v>4.97998046875</c:v>
                </c:pt>
                <c:pt idx="329">
                  <c:v>4.9499816894529545</c:v>
                </c:pt>
                <c:pt idx="330">
                  <c:v>5.2699890136719887</c:v>
                </c:pt>
                <c:pt idx="331">
                  <c:v>5.239990234375</c:v>
                </c:pt>
                <c:pt idx="332">
                  <c:v>5.1999816894529545</c:v>
                </c:pt>
                <c:pt idx="333">
                  <c:v>5.1699829101559658</c:v>
                </c:pt>
                <c:pt idx="334">
                  <c:v>5.2099914550779545</c:v>
                </c:pt>
                <c:pt idx="335">
                  <c:v>5.2599792480469887</c:v>
                </c:pt>
                <c:pt idx="336">
                  <c:v>5.3099975585929542</c:v>
                </c:pt>
                <c:pt idx="337">
                  <c:v>5.3500061035149997</c:v>
                </c:pt>
                <c:pt idx="338">
                  <c:v>5.3899841308589771</c:v>
                </c:pt>
                <c:pt idx="339">
                  <c:v>5.4599914550779545</c:v>
                </c:pt>
                <c:pt idx="340">
                  <c:v>5.5199890136719887</c:v>
                </c:pt>
                <c:pt idx="341">
                  <c:v>5.5899963378899997</c:v>
                </c:pt>
                <c:pt idx="342">
                  <c:v>5.6499938964839771</c:v>
                </c:pt>
                <c:pt idx="343">
                  <c:v>5.6799926757809658</c:v>
                </c:pt>
                <c:pt idx="344">
                  <c:v>5.7200012207029545</c:v>
                </c:pt>
                <c:pt idx="345">
                  <c:v>5.7599792480469887</c:v>
                </c:pt>
                <c:pt idx="346">
                  <c:v>5.7999877929679542</c:v>
                </c:pt>
                <c:pt idx="347">
                  <c:v>5.8399963378899997</c:v>
                </c:pt>
                <c:pt idx="348">
                  <c:v>5.7699890136719887</c:v>
                </c:pt>
                <c:pt idx="349">
                  <c:v>5.9100036621089771</c:v>
                </c:pt>
                <c:pt idx="350">
                  <c:v>5.9599914550779545</c:v>
                </c:pt>
                <c:pt idx="351">
                  <c:v>6.0099792480469887</c:v>
                </c:pt>
                <c:pt idx="352">
                  <c:v>6.0400085449219887</c:v>
                </c:pt>
                <c:pt idx="353">
                  <c:v>6.0700073242179542</c:v>
                </c:pt>
                <c:pt idx="354">
                  <c:v>6.1099853515619884</c:v>
                </c:pt>
                <c:pt idx="355">
                  <c:v>6.1399841308589771</c:v>
                </c:pt>
                <c:pt idx="356">
                  <c:v>6.1600036621089771</c:v>
                </c:pt>
                <c:pt idx="357">
                  <c:v>6.1900024414059658</c:v>
                </c:pt>
                <c:pt idx="358">
                  <c:v>6.2200012207029545</c:v>
                </c:pt>
                <c:pt idx="359">
                  <c:v>6.239990234375</c:v>
                </c:pt>
                <c:pt idx="360">
                  <c:v>6.2699890136719887</c:v>
                </c:pt>
                <c:pt idx="361">
                  <c:v>6.3200073242179542</c:v>
                </c:pt>
                <c:pt idx="362">
                  <c:v>6.3800048828119884</c:v>
                </c:pt>
                <c:pt idx="363">
                  <c:v>6.4299926757809658</c:v>
                </c:pt>
                <c:pt idx="364">
                  <c:v>6.489990234375</c:v>
                </c:pt>
                <c:pt idx="365">
                  <c:v>6.5099792480469887</c:v>
                </c:pt>
                <c:pt idx="366">
                  <c:v>6.5400085449219887</c:v>
                </c:pt>
                <c:pt idx="367">
                  <c:v>6.5799865722649997</c:v>
                </c:pt>
                <c:pt idx="368">
                  <c:v>6.6099853515619884</c:v>
                </c:pt>
                <c:pt idx="369">
                  <c:v>6.6399841308589771</c:v>
                </c:pt>
                <c:pt idx="370">
                  <c:v>6.6799926757809658</c:v>
                </c:pt>
                <c:pt idx="371">
                  <c:v>6.7099914550779545</c:v>
                </c:pt>
                <c:pt idx="372">
                  <c:v>6.75</c:v>
                </c:pt>
                <c:pt idx="373">
                  <c:v>6.7900085449219887</c:v>
                </c:pt>
                <c:pt idx="374">
                  <c:v>6.8099975585929542</c:v>
                </c:pt>
                <c:pt idx="375">
                  <c:v>6.8399963378899997</c:v>
                </c:pt>
                <c:pt idx="376">
                  <c:v>6.8599853515619884</c:v>
                </c:pt>
                <c:pt idx="377">
                  <c:v>6.8899841308589771</c:v>
                </c:pt>
                <c:pt idx="378">
                  <c:v>6.9199829101559658</c:v>
                </c:pt>
                <c:pt idx="379">
                  <c:v>6.9499816894529545</c:v>
                </c:pt>
                <c:pt idx="380">
                  <c:v>6.989990234375</c:v>
                </c:pt>
                <c:pt idx="381">
                  <c:v>7.0199890136719887</c:v>
                </c:pt>
                <c:pt idx="382">
                  <c:v>7.1000061035149997</c:v>
                </c:pt>
                <c:pt idx="383">
                  <c:v>7.1699829101559658</c:v>
                </c:pt>
                <c:pt idx="384">
                  <c:v>7.22998046875</c:v>
                </c:pt>
                <c:pt idx="385">
                  <c:v>7.2900085449219887</c:v>
                </c:pt>
                <c:pt idx="386">
                  <c:v>7.3399963378899997</c:v>
                </c:pt>
                <c:pt idx="387">
                  <c:v>7.4599914550779545</c:v>
                </c:pt>
                <c:pt idx="388">
                  <c:v>7.5299987792969887</c:v>
                </c:pt>
                <c:pt idx="389">
                  <c:v>7.5899963378899997</c:v>
                </c:pt>
                <c:pt idx="390">
                  <c:v>7.6499938964839771</c:v>
                </c:pt>
                <c:pt idx="391">
                  <c:v>7.6900024414059658</c:v>
                </c:pt>
                <c:pt idx="392">
                  <c:v>7.72998046875</c:v>
                </c:pt>
                <c:pt idx="393">
                  <c:v>7.7699890136719887</c:v>
                </c:pt>
                <c:pt idx="394">
                  <c:v>7.8099975585929542</c:v>
                </c:pt>
                <c:pt idx="395">
                  <c:v>7.8500061035149997</c:v>
                </c:pt>
                <c:pt idx="396">
                  <c:v>7.8899841308589771</c:v>
                </c:pt>
                <c:pt idx="397">
                  <c:v>7.9299926757809658</c:v>
                </c:pt>
                <c:pt idx="398">
                  <c:v>7.9599914550779545</c:v>
                </c:pt>
                <c:pt idx="399">
                  <c:v>7.989990234375</c:v>
                </c:pt>
                <c:pt idx="400">
                  <c:v>8.0099792480469887</c:v>
                </c:pt>
                <c:pt idx="401">
                  <c:v>8.0400085449219887</c:v>
                </c:pt>
                <c:pt idx="402">
                  <c:v>8.0599975585929542</c:v>
                </c:pt>
                <c:pt idx="403">
                  <c:v>8.0799865722649997</c:v>
                </c:pt>
                <c:pt idx="404">
                  <c:v>8.1000061035149997</c:v>
                </c:pt>
                <c:pt idx="405">
                  <c:v>8.1199951171869884</c:v>
                </c:pt>
                <c:pt idx="406">
                  <c:v>8.1600036621089771</c:v>
                </c:pt>
                <c:pt idx="407">
                  <c:v>8.1900024414059658</c:v>
                </c:pt>
                <c:pt idx="408">
                  <c:v>8.22998046875</c:v>
                </c:pt>
                <c:pt idx="409">
                  <c:v>8.1099853515619884</c:v>
                </c:pt>
                <c:pt idx="410">
                  <c:v>7.9700012207029545</c:v>
                </c:pt>
                <c:pt idx="411">
                  <c:v>7.8399963378899997</c:v>
                </c:pt>
                <c:pt idx="412">
                  <c:v>7.7099914550779545</c:v>
                </c:pt>
                <c:pt idx="413">
                  <c:v>7.8099975585929542</c:v>
                </c:pt>
                <c:pt idx="414">
                  <c:v>7.9199829101559658</c:v>
                </c:pt>
                <c:pt idx="415">
                  <c:v>8.0099792480469887</c:v>
                </c:pt>
                <c:pt idx="416">
                  <c:v>8.1000061035149997</c:v>
                </c:pt>
                <c:pt idx="417">
                  <c:v>8.1900024414059658</c:v>
                </c:pt>
                <c:pt idx="418">
                  <c:v>8.2699890136719887</c:v>
                </c:pt>
                <c:pt idx="419">
                  <c:v>8.1900024414059658</c:v>
                </c:pt>
                <c:pt idx="420">
                  <c:v>8.1000061035149997</c:v>
                </c:pt>
                <c:pt idx="421">
                  <c:v>8.0199890136719887</c:v>
                </c:pt>
                <c:pt idx="422">
                  <c:v>8.0400085449219887</c:v>
                </c:pt>
                <c:pt idx="423">
                  <c:v>8.0599975585929542</c:v>
                </c:pt>
                <c:pt idx="424">
                  <c:v>8.0700073242179542</c:v>
                </c:pt>
                <c:pt idx="425">
                  <c:v>8.0899963378899997</c:v>
                </c:pt>
                <c:pt idx="426">
                  <c:v>8.1099853515619884</c:v>
                </c:pt>
                <c:pt idx="427">
                  <c:v>8.0199890136719887</c:v>
                </c:pt>
                <c:pt idx="428">
                  <c:v>7.9299926757809658</c:v>
                </c:pt>
                <c:pt idx="429">
                  <c:v>7.8399963378899997</c:v>
                </c:pt>
                <c:pt idx="430">
                  <c:v>7.8099975585929542</c:v>
                </c:pt>
                <c:pt idx="431">
                  <c:v>7.7799987792969887</c:v>
                </c:pt>
                <c:pt idx="432">
                  <c:v>7.75</c:v>
                </c:pt>
                <c:pt idx="433">
                  <c:v>7.7200012207029545</c:v>
                </c:pt>
                <c:pt idx="434">
                  <c:v>7.75</c:v>
                </c:pt>
                <c:pt idx="435">
                  <c:v>7.7799987792969887</c:v>
                </c:pt>
                <c:pt idx="436">
                  <c:v>7.8099975585929542</c:v>
                </c:pt>
                <c:pt idx="437">
                  <c:v>7.8399963378899997</c:v>
                </c:pt>
                <c:pt idx="438">
                  <c:v>7.8599853515619884</c:v>
                </c:pt>
                <c:pt idx="439">
                  <c:v>7.8099975585929542</c:v>
                </c:pt>
                <c:pt idx="440">
                  <c:v>7.7599792480469887</c:v>
                </c:pt>
                <c:pt idx="441">
                  <c:v>7.7099914550779545</c:v>
                </c:pt>
                <c:pt idx="442">
                  <c:v>7.6600036621089771</c:v>
                </c:pt>
                <c:pt idx="443">
                  <c:v>7.6300048828119884</c:v>
                </c:pt>
                <c:pt idx="444">
                  <c:v>7.5899963378899997</c:v>
                </c:pt>
                <c:pt idx="445">
                  <c:v>7.5499877929679542</c:v>
                </c:pt>
                <c:pt idx="446">
                  <c:v>7.5099792480469887</c:v>
                </c:pt>
                <c:pt idx="447">
                  <c:v>7.5</c:v>
                </c:pt>
                <c:pt idx="448">
                  <c:v>7.489990234375</c:v>
                </c:pt>
                <c:pt idx="449">
                  <c:v>7.4700012207029545</c:v>
                </c:pt>
                <c:pt idx="450">
                  <c:v>7.4599914550779545</c:v>
                </c:pt>
                <c:pt idx="451">
                  <c:v>7.4400024414059658</c:v>
                </c:pt>
                <c:pt idx="452">
                  <c:v>7.4299926757809658</c:v>
                </c:pt>
                <c:pt idx="453">
                  <c:v>7.3999938964839771</c:v>
                </c:pt>
                <c:pt idx="454">
                  <c:v>7.3699951171869884</c:v>
                </c:pt>
                <c:pt idx="455">
                  <c:v>7.3399963378899997</c:v>
                </c:pt>
                <c:pt idx="456">
                  <c:v>7.3099975585929542</c:v>
                </c:pt>
                <c:pt idx="457">
                  <c:v>7.2900085449219887</c:v>
                </c:pt>
                <c:pt idx="458">
                  <c:v>7.2599792480469887</c:v>
                </c:pt>
                <c:pt idx="459">
                  <c:v>7.239990234375</c:v>
                </c:pt>
                <c:pt idx="460">
                  <c:v>7.2200012207029545</c:v>
                </c:pt>
                <c:pt idx="461">
                  <c:v>7.2200012207029545</c:v>
                </c:pt>
                <c:pt idx="462">
                  <c:v>7.2099914550779545</c:v>
                </c:pt>
                <c:pt idx="463">
                  <c:v>7.1999816894529545</c:v>
                </c:pt>
                <c:pt idx="464">
                  <c:v>7.1900024414059658</c:v>
                </c:pt>
                <c:pt idx="465">
                  <c:v>7.1900024414059658</c:v>
                </c:pt>
                <c:pt idx="466">
                  <c:v>7.1799926757809658</c:v>
                </c:pt>
                <c:pt idx="467">
                  <c:v>7.1600036621089771</c:v>
                </c:pt>
                <c:pt idx="468">
                  <c:v>7.1499938964839771</c:v>
                </c:pt>
                <c:pt idx="469">
                  <c:v>7.1300048828119884</c:v>
                </c:pt>
                <c:pt idx="470">
                  <c:v>7.1199951171869884</c:v>
                </c:pt>
                <c:pt idx="471">
                  <c:v>7.1000061035149997</c:v>
                </c:pt>
                <c:pt idx="472">
                  <c:v>7.0700073242179542</c:v>
                </c:pt>
                <c:pt idx="473">
                  <c:v>7.0499877929679542</c:v>
                </c:pt>
                <c:pt idx="474">
                  <c:v>7.0199890136719887</c:v>
                </c:pt>
                <c:pt idx="475">
                  <c:v>7.0099792480469887</c:v>
                </c:pt>
                <c:pt idx="476">
                  <c:v>7</c:v>
                </c:pt>
                <c:pt idx="477">
                  <c:v>6.989990234375</c:v>
                </c:pt>
                <c:pt idx="478">
                  <c:v>6.989990234375</c:v>
                </c:pt>
                <c:pt idx="479">
                  <c:v>7</c:v>
                </c:pt>
                <c:pt idx="480">
                  <c:v>7</c:v>
                </c:pt>
                <c:pt idx="481">
                  <c:v>7.0099792480469887</c:v>
                </c:pt>
                <c:pt idx="482">
                  <c:v>7.0199890136719887</c:v>
                </c:pt>
                <c:pt idx="483">
                  <c:v>7.0299987792969887</c:v>
                </c:pt>
                <c:pt idx="484">
                  <c:v>7.0400085449219887</c:v>
                </c:pt>
                <c:pt idx="485">
                  <c:v>7.0499877929679542</c:v>
                </c:pt>
                <c:pt idx="486">
                  <c:v>7.0599975585929542</c:v>
                </c:pt>
                <c:pt idx="487">
                  <c:v>7.0400085449219887</c:v>
                </c:pt>
                <c:pt idx="488">
                  <c:v>7.0199890136719887</c:v>
                </c:pt>
                <c:pt idx="489">
                  <c:v>7</c:v>
                </c:pt>
                <c:pt idx="490">
                  <c:v>6.97998046875</c:v>
                </c:pt>
                <c:pt idx="491">
                  <c:v>6.9599914550779545</c:v>
                </c:pt>
                <c:pt idx="492">
                  <c:v>6.9400024414059658</c:v>
                </c:pt>
                <c:pt idx="493">
                  <c:v>6.9199829101559658</c:v>
                </c:pt>
                <c:pt idx="494">
                  <c:v>6.8999938964839771</c:v>
                </c:pt>
                <c:pt idx="495">
                  <c:v>6.8800048828119884</c:v>
                </c:pt>
                <c:pt idx="496">
                  <c:v>6.8599853515619884</c:v>
                </c:pt>
                <c:pt idx="497">
                  <c:v>6.8200073242179542</c:v>
                </c:pt>
                <c:pt idx="498">
                  <c:v>6.7799987792969887</c:v>
                </c:pt>
                <c:pt idx="499">
                  <c:v>6.75</c:v>
                </c:pt>
                <c:pt idx="500">
                  <c:v>6.7200012207029545</c:v>
                </c:pt>
                <c:pt idx="501">
                  <c:v>6.6900024414059658</c:v>
                </c:pt>
                <c:pt idx="502">
                  <c:v>6.6600036621089771</c:v>
                </c:pt>
                <c:pt idx="503">
                  <c:v>6.6300048828119884</c:v>
                </c:pt>
                <c:pt idx="504">
                  <c:v>6.6099853515619884</c:v>
                </c:pt>
                <c:pt idx="505">
                  <c:v>6.5899963378899997</c:v>
                </c:pt>
                <c:pt idx="506">
                  <c:v>6.5700073242179542</c:v>
                </c:pt>
                <c:pt idx="507">
                  <c:v>6.5400085449219887</c:v>
                </c:pt>
                <c:pt idx="508">
                  <c:v>6.5199890136719887</c:v>
                </c:pt>
                <c:pt idx="509">
                  <c:v>6.5</c:v>
                </c:pt>
                <c:pt idx="510">
                  <c:v>6.4599914550779545</c:v>
                </c:pt>
                <c:pt idx="511">
                  <c:v>6.4199829101559658</c:v>
                </c:pt>
                <c:pt idx="512">
                  <c:v>6.3899841308589771</c:v>
                </c:pt>
                <c:pt idx="513">
                  <c:v>6.3500061035149997</c:v>
                </c:pt>
                <c:pt idx="514">
                  <c:v>6.3099975585929542</c:v>
                </c:pt>
                <c:pt idx="515">
                  <c:v>6.2799987792969887</c:v>
                </c:pt>
                <c:pt idx="516">
                  <c:v>6.239990234375</c:v>
                </c:pt>
                <c:pt idx="517">
                  <c:v>6.2099914550779545</c:v>
                </c:pt>
                <c:pt idx="518">
                  <c:v>6.1799926757809658</c:v>
                </c:pt>
                <c:pt idx="519">
                  <c:v>6.1699829101559658</c:v>
                </c:pt>
                <c:pt idx="520">
                  <c:v>6.1499938964839771</c:v>
                </c:pt>
                <c:pt idx="521">
                  <c:v>6.1300048828119884</c:v>
                </c:pt>
                <c:pt idx="522">
                  <c:v>6.1099853515619884</c:v>
                </c:pt>
                <c:pt idx="523">
                  <c:v>6.1000061035149997</c:v>
                </c:pt>
                <c:pt idx="524">
                  <c:v>6.0899963378899997</c:v>
                </c:pt>
                <c:pt idx="525">
                  <c:v>6.0799865722649997</c:v>
                </c:pt>
                <c:pt idx="526">
                  <c:v>6.0700073242179542</c:v>
                </c:pt>
                <c:pt idx="527">
                  <c:v>6.0599975585929542</c:v>
                </c:pt>
                <c:pt idx="528">
                  <c:v>6.0099792480469887</c:v>
                </c:pt>
                <c:pt idx="529">
                  <c:v>5.9400024414059658</c:v>
                </c:pt>
                <c:pt idx="530">
                  <c:v>5.8599853515619884</c:v>
                </c:pt>
                <c:pt idx="531">
                  <c:v>5.8599853515619884</c:v>
                </c:pt>
                <c:pt idx="532">
                  <c:v>5.8699951171869884</c:v>
                </c:pt>
                <c:pt idx="533">
                  <c:v>5.8800048828119884</c:v>
                </c:pt>
                <c:pt idx="534">
                  <c:v>5.8899841308589771</c:v>
                </c:pt>
                <c:pt idx="535">
                  <c:v>5.8999938964839771</c:v>
                </c:pt>
                <c:pt idx="536">
                  <c:v>5.9199829101559658</c:v>
                </c:pt>
                <c:pt idx="537">
                  <c:v>5.9299926757809658</c:v>
                </c:pt>
                <c:pt idx="538">
                  <c:v>5.9499816894529545</c:v>
                </c:pt>
                <c:pt idx="539">
                  <c:v>5.9299926757809658</c:v>
                </c:pt>
                <c:pt idx="540">
                  <c:v>5.8899841308589771</c:v>
                </c:pt>
                <c:pt idx="541">
                  <c:v>5.8599853515619884</c:v>
                </c:pt>
                <c:pt idx="542">
                  <c:v>5.8200073242179542</c:v>
                </c:pt>
                <c:pt idx="543">
                  <c:v>5.7699890136719887</c:v>
                </c:pt>
                <c:pt idx="544">
                  <c:v>5.739990234375</c:v>
                </c:pt>
                <c:pt idx="545">
                  <c:v>5.7099914550779545</c:v>
                </c:pt>
                <c:pt idx="546">
                  <c:v>5.6799926757809658</c:v>
                </c:pt>
                <c:pt idx="547">
                  <c:v>5.6699829101559658</c:v>
                </c:pt>
                <c:pt idx="548">
                  <c:v>5.6499938964839771</c:v>
                </c:pt>
                <c:pt idx="549">
                  <c:v>5.6399841308589771</c:v>
                </c:pt>
                <c:pt idx="550">
                  <c:v>5.6199951171869884</c:v>
                </c:pt>
                <c:pt idx="551">
                  <c:v>5.6099853515619884</c:v>
                </c:pt>
                <c:pt idx="552">
                  <c:v>5.6000061035149997</c:v>
                </c:pt>
                <c:pt idx="553">
                  <c:v>5.5799865722649997</c:v>
                </c:pt>
                <c:pt idx="554">
                  <c:v>5.5499877929679542</c:v>
                </c:pt>
                <c:pt idx="555">
                  <c:v>5.5199890136719887</c:v>
                </c:pt>
                <c:pt idx="556">
                  <c:v>5.5</c:v>
                </c:pt>
                <c:pt idx="557">
                  <c:v>5.489990234375</c:v>
                </c:pt>
                <c:pt idx="558">
                  <c:v>5.47998046875</c:v>
                </c:pt>
                <c:pt idx="559">
                  <c:v>5.47998046875</c:v>
                </c:pt>
                <c:pt idx="560">
                  <c:v>5.4700012207029545</c:v>
                </c:pt>
                <c:pt idx="561">
                  <c:v>5.4599914550779545</c:v>
                </c:pt>
                <c:pt idx="562">
                  <c:v>5.4499816894529545</c:v>
                </c:pt>
                <c:pt idx="563">
                  <c:v>5.4400024414059658</c:v>
                </c:pt>
                <c:pt idx="564">
                  <c:v>5.4400024414059658</c:v>
                </c:pt>
                <c:pt idx="565">
                  <c:v>5.4299926757809658</c:v>
                </c:pt>
                <c:pt idx="566">
                  <c:v>5.4199829101559658</c:v>
                </c:pt>
                <c:pt idx="567">
                  <c:v>5.4100036621089771</c:v>
                </c:pt>
                <c:pt idx="568">
                  <c:v>5.3999938964839771</c:v>
                </c:pt>
                <c:pt idx="569">
                  <c:v>5.3999938964839771</c:v>
                </c:pt>
                <c:pt idx="570">
                  <c:v>5.3899841308589771</c:v>
                </c:pt>
                <c:pt idx="571">
                  <c:v>5.3800048828119884</c:v>
                </c:pt>
                <c:pt idx="572">
                  <c:v>5.3699951171869884</c:v>
                </c:pt>
                <c:pt idx="573">
                  <c:v>5.3599853515619884</c:v>
                </c:pt>
                <c:pt idx="574">
                  <c:v>5.3099975585929542</c:v>
                </c:pt>
                <c:pt idx="575">
                  <c:v>5.2699890136719887</c:v>
                </c:pt>
                <c:pt idx="576">
                  <c:v>5.2200012207029545</c:v>
                </c:pt>
                <c:pt idx="577">
                  <c:v>5.1699829101559658</c:v>
                </c:pt>
                <c:pt idx="578">
                  <c:v>5.1699829101559658</c:v>
                </c:pt>
                <c:pt idx="579">
                  <c:v>5.1799926757809658</c:v>
                </c:pt>
                <c:pt idx="580">
                  <c:v>5.1900024414059658</c:v>
                </c:pt>
                <c:pt idx="581">
                  <c:v>5.1999816894529545</c:v>
                </c:pt>
                <c:pt idx="582">
                  <c:v>5.1900024414059658</c:v>
                </c:pt>
                <c:pt idx="583">
                  <c:v>5.1699829101559658</c:v>
                </c:pt>
                <c:pt idx="584">
                  <c:v>5.1499938964839771</c:v>
                </c:pt>
                <c:pt idx="585">
                  <c:v>5.1399841308589771</c:v>
                </c:pt>
                <c:pt idx="586">
                  <c:v>5.1199951171869884</c:v>
                </c:pt>
                <c:pt idx="587">
                  <c:v>5.0599975585929542</c:v>
                </c:pt>
                <c:pt idx="588">
                  <c:v>4.989990234375</c:v>
                </c:pt>
                <c:pt idx="589">
                  <c:v>4.9299926757809658</c:v>
                </c:pt>
                <c:pt idx="590">
                  <c:v>4.8699951171869884</c:v>
                </c:pt>
                <c:pt idx="591">
                  <c:v>4.9100036621089771</c:v>
                </c:pt>
                <c:pt idx="592">
                  <c:v>4.9599914550779545</c:v>
                </c:pt>
                <c:pt idx="593">
                  <c:v>5</c:v>
                </c:pt>
                <c:pt idx="594">
                  <c:v>5.0400085449219887</c:v>
                </c:pt>
                <c:pt idx="595">
                  <c:v>5.0199890136719887</c:v>
                </c:pt>
                <c:pt idx="596">
                  <c:v>5.0099792480469887</c:v>
                </c:pt>
                <c:pt idx="597">
                  <c:v>5</c:v>
                </c:pt>
                <c:pt idx="598">
                  <c:v>4.989990234375</c:v>
                </c:pt>
                <c:pt idx="599">
                  <c:v>4.97998046875</c:v>
                </c:pt>
                <c:pt idx="600">
                  <c:v>5.0099792480469887</c:v>
                </c:pt>
                <c:pt idx="601">
                  <c:v>5.0299987792969887</c:v>
                </c:pt>
                <c:pt idx="602">
                  <c:v>5.0599975585929542</c:v>
                </c:pt>
                <c:pt idx="603">
                  <c:v>5.0799865722649997</c:v>
                </c:pt>
                <c:pt idx="604">
                  <c:v>5.0700073242179542</c:v>
                </c:pt>
                <c:pt idx="605">
                  <c:v>5.0499877929679542</c:v>
                </c:pt>
                <c:pt idx="606">
                  <c:v>5.0299987792969887</c:v>
                </c:pt>
                <c:pt idx="607">
                  <c:v>5.0099792480469887</c:v>
                </c:pt>
                <c:pt idx="608">
                  <c:v>4.989990234375</c:v>
                </c:pt>
                <c:pt idx="609">
                  <c:v>4.9700012207029545</c:v>
                </c:pt>
                <c:pt idx="610">
                  <c:v>4.9499816894529545</c:v>
                </c:pt>
                <c:pt idx="611">
                  <c:v>4.9599914550779545</c:v>
                </c:pt>
                <c:pt idx="612">
                  <c:v>4.9700012207029545</c:v>
                </c:pt>
                <c:pt idx="613">
                  <c:v>4.97998046875</c:v>
                </c:pt>
                <c:pt idx="614">
                  <c:v>4.9599914550779545</c:v>
                </c:pt>
                <c:pt idx="615">
                  <c:v>4.9400024414059658</c:v>
                </c:pt>
                <c:pt idx="616">
                  <c:v>4.9599914550779545</c:v>
                </c:pt>
                <c:pt idx="617">
                  <c:v>4.97998046875</c:v>
                </c:pt>
                <c:pt idx="618">
                  <c:v>4.989990234375</c:v>
                </c:pt>
                <c:pt idx="619">
                  <c:v>5</c:v>
                </c:pt>
                <c:pt idx="620">
                  <c:v>5.0099792480469887</c:v>
                </c:pt>
                <c:pt idx="621">
                  <c:v>5.0199890136719887</c:v>
                </c:pt>
                <c:pt idx="622">
                  <c:v>5.0299987792969887</c:v>
                </c:pt>
                <c:pt idx="623">
                  <c:v>5.0400085449219887</c:v>
                </c:pt>
                <c:pt idx="624">
                  <c:v>5.0499877929679542</c:v>
                </c:pt>
                <c:pt idx="625">
                  <c:v>5.0599975585929542</c:v>
                </c:pt>
                <c:pt idx="626">
                  <c:v>5.0700073242179542</c:v>
                </c:pt>
                <c:pt idx="627">
                  <c:v>5.0499877929679542</c:v>
                </c:pt>
                <c:pt idx="628">
                  <c:v>5.0199890136719887</c:v>
                </c:pt>
                <c:pt idx="629">
                  <c:v>5</c:v>
                </c:pt>
                <c:pt idx="630">
                  <c:v>4.97998046875</c:v>
                </c:pt>
                <c:pt idx="631">
                  <c:v>5.0099792480469887</c:v>
                </c:pt>
                <c:pt idx="632">
                  <c:v>5.0499877929679542</c:v>
                </c:pt>
                <c:pt idx="633">
                  <c:v>5.0799865722649997</c:v>
                </c:pt>
                <c:pt idx="634">
                  <c:v>5.1199951171869884</c:v>
                </c:pt>
                <c:pt idx="635">
                  <c:v>5.1300048828119884</c:v>
                </c:pt>
                <c:pt idx="636">
                  <c:v>5.1399841308589771</c:v>
                </c:pt>
                <c:pt idx="637">
                  <c:v>5.1499938964839771</c:v>
                </c:pt>
                <c:pt idx="638">
                  <c:v>5.1600036621089771</c:v>
                </c:pt>
                <c:pt idx="639">
                  <c:v>5.1099853515619884</c:v>
                </c:pt>
                <c:pt idx="640">
                  <c:v>5.0599975585929542</c:v>
                </c:pt>
                <c:pt idx="641">
                  <c:v>5.0099792480469887</c:v>
                </c:pt>
                <c:pt idx="642">
                  <c:v>4.9599914550779545</c:v>
                </c:pt>
                <c:pt idx="643">
                  <c:v>4.989990234375</c:v>
                </c:pt>
                <c:pt idx="644">
                  <c:v>5.0299987792969887</c:v>
                </c:pt>
                <c:pt idx="645">
                  <c:v>5.0599975585929542</c:v>
                </c:pt>
                <c:pt idx="646">
                  <c:v>5.1000061035149997</c:v>
                </c:pt>
                <c:pt idx="647">
                  <c:v>5.1300048828119884</c:v>
                </c:pt>
                <c:pt idx="648">
                  <c:v>5.1399841308589771</c:v>
                </c:pt>
                <c:pt idx="649">
                  <c:v>5.1499938964839771</c:v>
                </c:pt>
                <c:pt idx="650">
                  <c:v>5.1600036621089771</c:v>
                </c:pt>
                <c:pt idx="651">
                  <c:v>5.1699829101559658</c:v>
                </c:pt>
                <c:pt idx="652">
                  <c:v>5.1900024414059658</c:v>
                </c:pt>
                <c:pt idx="653">
                  <c:v>5.2099914550779545</c:v>
                </c:pt>
                <c:pt idx="654">
                  <c:v>5.239990234375</c:v>
                </c:pt>
                <c:pt idx="655">
                  <c:v>5.2799987792969887</c:v>
                </c:pt>
                <c:pt idx="656">
                  <c:v>5.3099975585929542</c:v>
                </c:pt>
                <c:pt idx="657">
                  <c:v>5.3500061035149997</c:v>
                </c:pt>
                <c:pt idx="658">
                  <c:v>5.3899841308589771</c:v>
                </c:pt>
                <c:pt idx="659">
                  <c:v>5.4199829101559658</c:v>
                </c:pt>
                <c:pt idx="660">
                  <c:v>5.5</c:v>
                </c:pt>
                <c:pt idx="661">
                  <c:v>5.5799865722649997</c:v>
                </c:pt>
                <c:pt idx="662">
                  <c:v>5.6499938964839771</c:v>
                </c:pt>
                <c:pt idx="663">
                  <c:v>5.739990234375</c:v>
                </c:pt>
                <c:pt idx="664">
                  <c:v>5.8099975585929542</c:v>
                </c:pt>
                <c:pt idx="665">
                  <c:v>5.8500061035149997</c:v>
                </c:pt>
                <c:pt idx="666">
                  <c:v>5.8899841308589771</c:v>
                </c:pt>
                <c:pt idx="667">
                  <c:v>5.9199829101559658</c:v>
                </c:pt>
                <c:pt idx="668">
                  <c:v>5.9599914550779545</c:v>
                </c:pt>
                <c:pt idx="669">
                  <c:v>6</c:v>
                </c:pt>
                <c:pt idx="670">
                  <c:v>6.0299987792969887</c:v>
                </c:pt>
                <c:pt idx="671">
                  <c:v>6.0700073242179542</c:v>
                </c:pt>
                <c:pt idx="672">
                  <c:v>6.1099853515619884</c:v>
                </c:pt>
                <c:pt idx="673">
                  <c:v>6.1300048828119884</c:v>
                </c:pt>
                <c:pt idx="674">
                  <c:v>6.1499938964839771</c:v>
                </c:pt>
                <c:pt idx="675">
                  <c:v>6.1699829101559658</c:v>
                </c:pt>
                <c:pt idx="676">
                  <c:v>6.1799926757809658</c:v>
                </c:pt>
                <c:pt idx="677">
                  <c:v>6.1999816894529545</c:v>
                </c:pt>
                <c:pt idx="678">
                  <c:v>-285.85000610351602</c:v>
                </c:pt>
                <c:pt idx="679">
                  <c:v>5.2599792480469887</c:v>
                </c:pt>
                <c:pt idx="680">
                  <c:v>5.3200073242179542</c:v>
                </c:pt>
                <c:pt idx="681">
                  <c:v>5.3800048828119884</c:v>
                </c:pt>
                <c:pt idx="682">
                  <c:v>5.5299987792969887</c:v>
                </c:pt>
                <c:pt idx="683">
                  <c:v>5.5700073242179542</c:v>
                </c:pt>
                <c:pt idx="684">
                  <c:v>5.4499816894529545</c:v>
                </c:pt>
                <c:pt idx="685">
                  <c:v>5.2799987792969887</c:v>
                </c:pt>
                <c:pt idx="686">
                  <c:v>5.3800048828119884</c:v>
                </c:pt>
                <c:pt idx="687">
                  <c:v>5.4299926757809658</c:v>
                </c:pt>
                <c:pt idx="688">
                  <c:v>5.3599853515619884</c:v>
                </c:pt>
                <c:pt idx="689">
                  <c:v>5.2699890136719887</c:v>
                </c:pt>
                <c:pt idx="690">
                  <c:v>5.3500061035149997</c:v>
                </c:pt>
                <c:pt idx="691">
                  <c:v>5.3800048828119884</c:v>
                </c:pt>
                <c:pt idx="692">
                  <c:v>5.4700012207029545</c:v>
                </c:pt>
                <c:pt idx="693">
                  <c:v>5.4400024414059658</c:v>
                </c:pt>
                <c:pt idx="694">
                  <c:v>5.4199829101559658</c:v>
                </c:pt>
                <c:pt idx="695">
                  <c:v>5.4199829101559658</c:v>
                </c:pt>
                <c:pt idx="696">
                  <c:v>5.3500061035149997</c:v>
                </c:pt>
                <c:pt idx="697">
                  <c:v>5.3599853515619884</c:v>
                </c:pt>
                <c:pt idx="698">
                  <c:v>5.3299865722649997</c:v>
                </c:pt>
                <c:pt idx="699">
                  <c:v>5.3200073242179542</c:v>
                </c:pt>
                <c:pt idx="700">
                  <c:v>5.2200012207029545</c:v>
                </c:pt>
                <c:pt idx="701">
                  <c:v>5.22998046875</c:v>
                </c:pt>
                <c:pt idx="702">
                  <c:v>5.1999816894529545</c:v>
                </c:pt>
                <c:pt idx="703">
                  <c:v>5.2799987792969887</c:v>
                </c:pt>
                <c:pt idx="704">
                  <c:v>5.2599792480469887</c:v>
                </c:pt>
                <c:pt idx="705">
                  <c:v>5.1799926757809658</c:v>
                </c:pt>
                <c:pt idx="706">
                  <c:v>5.1699829101559658</c:v>
                </c:pt>
                <c:pt idx="707">
                  <c:v>5.1900024414059658</c:v>
                </c:pt>
                <c:pt idx="708">
                  <c:v>5.1900024414059658</c:v>
                </c:pt>
                <c:pt idx="709">
                  <c:v>5.1900024414059658</c:v>
                </c:pt>
                <c:pt idx="710">
                  <c:v>5.1699829101559658</c:v>
                </c:pt>
                <c:pt idx="711">
                  <c:v>5.1699829101559658</c:v>
                </c:pt>
                <c:pt idx="712">
                  <c:v>5.1999816894529545</c:v>
                </c:pt>
                <c:pt idx="713">
                  <c:v>5.2999877929679542</c:v>
                </c:pt>
                <c:pt idx="714">
                  <c:v>5.2999877929679542</c:v>
                </c:pt>
                <c:pt idx="715">
                  <c:v>5.2799987792969887</c:v>
                </c:pt>
                <c:pt idx="716">
                  <c:v>5.2799987792969887</c:v>
                </c:pt>
                <c:pt idx="717">
                  <c:v>5.22998046875</c:v>
                </c:pt>
                <c:pt idx="718">
                  <c:v>5.1399841308589771</c:v>
                </c:pt>
                <c:pt idx="719">
                  <c:v>5.1399841308589771</c:v>
                </c:pt>
                <c:pt idx="720">
                  <c:v>5.1699829101559658</c:v>
                </c:pt>
                <c:pt idx="721">
                  <c:v>5.1799926757809658</c:v>
                </c:pt>
                <c:pt idx="722">
                  <c:v>5.22998046875</c:v>
                </c:pt>
                <c:pt idx="723">
                  <c:v>5.2699890136719887</c:v>
                </c:pt>
                <c:pt idx="724">
                  <c:v>5.2900085449219887</c:v>
                </c:pt>
                <c:pt idx="725">
                  <c:v>5.2999877929679542</c:v>
                </c:pt>
                <c:pt idx="726">
                  <c:v>5.3699951171869884</c:v>
                </c:pt>
                <c:pt idx="727">
                  <c:v>5.4400024414059658</c:v>
                </c:pt>
                <c:pt idx="728">
                  <c:v>5.5899963378899997</c:v>
                </c:pt>
                <c:pt idx="729">
                  <c:v>5.5</c:v>
                </c:pt>
                <c:pt idx="730">
                  <c:v>5.5799865722649997</c:v>
                </c:pt>
                <c:pt idx="731">
                  <c:v>5.3699951171869884</c:v>
                </c:pt>
                <c:pt idx="732">
                  <c:v>5.4100036621089771</c:v>
                </c:pt>
                <c:pt idx="733">
                  <c:v>5.2200012207029545</c:v>
                </c:pt>
                <c:pt idx="734">
                  <c:v>5.1300048828119884</c:v>
                </c:pt>
                <c:pt idx="735">
                  <c:v>5.4199829101559658</c:v>
                </c:pt>
                <c:pt idx="736">
                  <c:v>5.2599792480469887</c:v>
                </c:pt>
                <c:pt idx="737">
                  <c:v>5.1199951171869884</c:v>
                </c:pt>
                <c:pt idx="738">
                  <c:v>5.1199951171869884</c:v>
                </c:pt>
                <c:pt idx="739">
                  <c:v>5.1499938964839771</c:v>
                </c:pt>
                <c:pt idx="740">
                  <c:v>5.1300048828119884</c:v>
                </c:pt>
                <c:pt idx="741">
                  <c:v>5.1799926757809658</c:v>
                </c:pt>
                <c:pt idx="742">
                  <c:v>5.1699829101559658</c:v>
                </c:pt>
                <c:pt idx="743">
                  <c:v>5.2099914550779545</c:v>
                </c:pt>
                <c:pt idx="744">
                  <c:v>5.2599792480469887</c:v>
                </c:pt>
                <c:pt idx="745">
                  <c:v>5.239990234375</c:v>
                </c:pt>
                <c:pt idx="746">
                  <c:v>5.2200012207029545</c:v>
                </c:pt>
                <c:pt idx="747">
                  <c:v>5.2599792480469887</c:v>
                </c:pt>
                <c:pt idx="748">
                  <c:v>5.3099975585929542</c:v>
                </c:pt>
                <c:pt idx="749">
                  <c:v>5.3399963378899997</c:v>
                </c:pt>
                <c:pt idx="750">
                  <c:v>5.1499938964839771</c:v>
                </c:pt>
                <c:pt idx="751">
                  <c:v>5.1699829101559658</c:v>
                </c:pt>
                <c:pt idx="752">
                  <c:v>5.1399841308589771</c:v>
                </c:pt>
                <c:pt idx="753">
                  <c:v>5.1300048828119884</c:v>
                </c:pt>
                <c:pt idx="754">
                  <c:v>5.1999816894529545</c:v>
                </c:pt>
                <c:pt idx="755">
                  <c:v>5.1600036621089771</c:v>
                </c:pt>
                <c:pt idx="756">
                  <c:v>5.25</c:v>
                </c:pt>
                <c:pt idx="757">
                  <c:v>5.1399841308589771</c:v>
                </c:pt>
                <c:pt idx="758">
                  <c:v>5.2200012207029545</c:v>
                </c:pt>
                <c:pt idx="759">
                  <c:v>5.2699890136719887</c:v>
                </c:pt>
                <c:pt idx="760">
                  <c:v>5.0400085449219887</c:v>
                </c:pt>
                <c:pt idx="761">
                  <c:v>5.0299987792969887</c:v>
                </c:pt>
                <c:pt idx="762">
                  <c:v>5.0499877929679542</c:v>
                </c:pt>
                <c:pt idx="763">
                  <c:v>5.0599975585929542</c:v>
                </c:pt>
                <c:pt idx="764">
                  <c:v>5.0400085449219887</c:v>
                </c:pt>
                <c:pt idx="765">
                  <c:v>5.0599975585929542</c:v>
                </c:pt>
                <c:pt idx="766">
                  <c:v>5.0499877929679542</c:v>
                </c:pt>
                <c:pt idx="767">
                  <c:v>5.0099792480469887</c:v>
                </c:pt>
                <c:pt idx="768">
                  <c:v>5.0199890136719887</c:v>
                </c:pt>
                <c:pt idx="769">
                  <c:v>5.0899963378899997</c:v>
                </c:pt>
                <c:pt idx="770">
                  <c:v>5.0899963378899997</c:v>
                </c:pt>
                <c:pt idx="771">
                  <c:v>5.1000061035149997</c:v>
                </c:pt>
                <c:pt idx="772">
                  <c:v>5.1199951171869884</c:v>
                </c:pt>
                <c:pt idx="773">
                  <c:v>5.1900024414059658</c:v>
                </c:pt>
                <c:pt idx="774">
                  <c:v>5.2999877929679542</c:v>
                </c:pt>
                <c:pt idx="775">
                  <c:v>5.2999877929679542</c:v>
                </c:pt>
                <c:pt idx="776">
                  <c:v>5.239990234375</c:v>
                </c:pt>
                <c:pt idx="777">
                  <c:v>5.1399841308589771</c:v>
                </c:pt>
                <c:pt idx="778">
                  <c:v>5.0700073242179542</c:v>
                </c:pt>
                <c:pt idx="779">
                  <c:v>5.1000061035149997</c:v>
                </c:pt>
                <c:pt idx="780">
                  <c:v>5.1799926757809658</c:v>
                </c:pt>
                <c:pt idx="781">
                  <c:v>5.1600036621089771</c:v>
                </c:pt>
                <c:pt idx="782">
                  <c:v>5.1999816894529545</c:v>
                </c:pt>
                <c:pt idx="783">
                  <c:v>5.2099914550779545</c:v>
                </c:pt>
                <c:pt idx="784">
                  <c:v>5.22998046875</c:v>
                </c:pt>
                <c:pt idx="785">
                  <c:v>5.1199951171869884</c:v>
                </c:pt>
                <c:pt idx="786">
                  <c:v>5.2099914550779545</c:v>
                </c:pt>
                <c:pt idx="787">
                  <c:v>5.2099914550779545</c:v>
                </c:pt>
                <c:pt idx="788">
                  <c:v>5.0799865722649997</c:v>
                </c:pt>
                <c:pt idx="789">
                  <c:v>5</c:v>
                </c:pt>
                <c:pt idx="790">
                  <c:v>5.0400085449219887</c:v>
                </c:pt>
                <c:pt idx="791">
                  <c:v>5.0499877929679542</c:v>
                </c:pt>
                <c:pt idx="792">
                  <c:v>5.0199890136719887</c:v>
                </c:pt>
                <c:pt idx="793">
                  <c:v>5.0299987792969887</c:v>
                </c:pt>
                <c:pt idx="794">
                  <c:v>5.0499877929679542</c:v>
                </c:pt>
                <c:pt idx="795">
                  <c:v>5.0199890136719887</c:v>
                </c:pt>
                <c:pt idx="796">
                  <c:v>5.0299987792969887</c:v>
                </c:pt>
                <c:pt idx="797">
                  <c:v>5</c:v>
                </c:pt>
                <c:pt idx="798">
                  <c:v>4.97998046875</c:v>
                </c:pt>
                <c:pt idx="799">
                  <c:v>4.97998046875</c:v>
                </c:pt>
                <c:pt idx="800">
                  <c:v>5.0099792480469887</c:v>
                </c:pt>
                <c:pt idx="801">
                  <c:v>5.0499877929679542</c:v>
                </c:pt>
                <c:pt idx="802">
                  <c:v>5.0400085449219887</c:v>
                </c:pt>
                <c:pt idx="803">
                  <c:v>5.0599975585929542</c:v>
                </c:pt>
                <c:pt idx="804">
                  <c:v>4.989990234375</c:v>
                </c:pt>
                <c:pt idx="805">
                  <c:v>5.0299987792969887</c:v>
                </c:pt>
                <c:pt idx="806">
                  <c:v>5.0299987792969887</c:v>
                </c:pt>
                <c:pt idx="807">
                  <c:v>4.9700012207029545</c:v>
                </c:pt>
                <c:pt idx="808">
                  <c:v>4.9499816894529545</c:v>
                </c:pt>
                <c:pt idx="809">
                  <c:v>4.9400024414059658</c:v>
                </c:pt>
                <c:pt idx="810">
                  <c:v>5.0599975585929542</c:v>
                </c:pt>
                <c:pt idx="811">
                  <c:v>5.0899963378899997</c:v>
                </c:pt>
                <c:pt idx="812">
                  <c:v>5.2799987792969887</c:v>
                </c:pt>
                <c:pt idx="813">
                  <c:v>5.3399963378899997</c:v>
                </c:pt>
                <c:pt idx="814">
                  <c:v>5.1900024414059658</c:v>
                </c:pt>
                <c:pt idx="815">
                  <c:v>5.1199951171869884</c:v>
                </c:pt>
                <c:pt idx="816">
                  <c:v>4.9599914550779545</c:v>
                </c:pt>
                <c:pt idx="817">
                  <c:v>4.9599914550779545</c:v>
                </c:pt>
                <c:pt idx="818">
                  <c:v>4.989990234375</c:v>
                </c:pt>
                <c:pt idx="819">
                  <c:v>5.0400085449219887</c:v>
                </c:pt>
                <c:pt idx="820">
                  <c:v>5.0899963378899997</c:v>
                </c:pt>
                <c:pt idx="821">
                  <c:v>5.0899963378899997</c:v>
                </c:pt>
                <c:pt idx="822">
                  <c:v>5.25</c:v>
                </c:pt>
                <c:pt idx="823">
                  <c:v>5.239990234375</c:v>
                </c:pt>
                <c:pt idx="824">
                  <c:v>5.2200012207029545</c:v>
                </c:pt>
                <c:pt idx="825">
                  <c:v>5.1499938964839771</c:v>
                </c:pt>
                <c:pt idx="826">
                  <c:v>5.2900085449219887</c:v>
                </c:pt>
                <c:pt idx="827">
                  <c:v>5.1900024414059658</c:v>
                </c:pt>
                <c:pt idx="828">
                  <c:v>5.1699829101559658</c:v>
                </c:pt>
                <c:pt idx="829">
                  <c:v>5.1000061035149997</c:v>
                </c:pt>
                <c:pt idx="830">
                  <c:v>5.1300048828119884</c:v>
                </c:pt>
                <c:pt idx="831">
                  <c:v>5.2099914550779545</c:v>
                </c:pt>
                <c:pt idx="832">
                  <c:v>5.1499938964839771</c:v>
                </c:pt>
                <c:pt idx="833">
                  <c:v>5.0700073242179542</c:v>
                </c:pt>
                <c:pt idx="834">
                  <c:v>5.0499877929679542</c:v>
                </c:pt>
                <c:pt idx="835">
                  <c:v>4.989990234375</c:v>
                </c:pt>
                <c:pt idx="836">
                  <c:v>5</c:v>
                </c:pt>
                <c:pt idx="837">
                  <c:v>4.989990234375</c:v>
                </c:pt>
                <c:pt idx="838">
                  <c:v>5</c:v>
                </c:pt>
                <c:pt idx="839">
                  <c:v>4.8800048828119884</c:v>
                </c:pt>
                <c:pt idx="840">
                  <c:v>4.8500061035149997</c:v>
                </c:pt>
                <c:pt idx="841">
                  <c:v>4.8800048828119884</c:v>
                </c:pt>
                <c:pt idx="842">
                  <c:v>4.9499816894529545</c:v>
                </c:pt>
                <c:pt idx="843">
                  <c:v>4.97998046875</c:v>
                </c:pt>
                <c:pt idx="844">
                  <c:v>4.9499816894529545</c:v>
                </c:pt>
                <c:pt idx="845">
                  <c:v>4.9700012207029545</c:v>
                </c:pt>
                <c:pt idx="846">
                  <c:v>5.0499877929679542</c:v>
                </c:pt>
                <c:pt idx="847">
                  <c:v>4.8899841308589771</c:v>
                </c:pt>
                <c:pt idx="848">
                  <c:v>4.8500061035149997</c:v>
                </c:pt>
                <c:pt idx="849">
                  <c:v>4.9199829101559658</c:v>
                </c:pt>
                <c:pt idx="850">
                  <c:v>4.9100036621089771</c:v>
                </c:pt>
                <c:pt idx="851">
                  <c:v>4.8399963378899997</c:v>
                </c:pt>
                <c:pt idx="852">
                  <c:v>4.9199829101559658</c:v>
                </c:pt>
                <c:pt idx="853">
                  <c:v>5.0199890136719887</c:v>
                </c:pt>
                <c:pt idx="854">
                  <c:v>4.97998046875</c:v>
                </c:pt>
                <c:pt idx="855">
                  <c:v>3.3399963378899997</c:v>
                </c:pt>
                <c:pt idx="856">
                  <c:v>4.8999938964839771</c:v>
                </c:pt>
                <c:pt idx="857">
                  <c:v>4.9100036621089771</c:v>
                </c:pt>
                <c:pt idx="858">
                  <c:v>4.8999938964839771</c:v>
                </c:pt>
                <c:pt idx="859">
                  <c:v>5.0199890136719887</c:v>
                </c:pt>
                <c:pt idx="860">
                  <c:v>4.8800048828119884</c:v>
                </c:pt>
                <c:pt idx="861">
                  <c:v>4.8599853515619884</c:v>
                </c:pt>
                <c:pt idx="862">
                  <c:v>4.9599914550779545</c:v>
                </c:pt>
                <c:pt idx="863">
                  <c:v>4.9199829101559658</c:v>
                </c:pt>
                <c:pt idx="864">
                  <c:v>4.8099975585929542</c:v>
                </c:pt>
                <c:pt idx="865">
                  <c:v>4.8299865722649997</c:v>
                </c:pt>
                <c:pt idx="866">
                  <c:v>4.8399963378899997</c:v>
                </c:pt>
                <c:pt idx="867">
                  <c:v>4.8599853515619884</c:v>
                </c:pt>
                <c:pt idx="868">
                  <c:v>4.9499816894529545</c:v>
                </c:pt>
                <c:pt idx="869">
                  <c:v>5</c:v>
                </c:pt>
                <c:pt idx="870">
                  <c:v>5.0299987792969887</c:v>
                </c:pt>
                <c:pt idx="871">
                  <c:v>4.9299926757809658</c:v>
                </c:pt>
                <c:pt idx="872">
                  <c:v>4.8699951171869884</c:v>
                </c:pt>
                <c:pt idx="873">
                  <c:v>4.8200073242179542</c:v>
                </c:pt>
                <c:pt idx="874">
                  <c:v>4.7999877929679542</c:v>
                </c:pt>
                <c:pt idx="875">
                  <c:v>4.7900085449219887</c:v>
                </c:pt>
                <c:pt idx="876">
                  <c:v>4.8099975585929542</c:v>
                </c:pt>
                <c:pt idx="877">
                  <c:v>4.8500061035149997</c:v>
                </c:pt>
                <c:pt idx="878">
                  <c:v>4.8699951171869884</c:v>
                </c:pt>
                <c:pt idx="879">
                  <c:v>4.8599853515619884</c:v>
                </c:pt>
                <c:pt idx="880">
                  <c:v>4.8500061035149997</c:v>
                </c:pt>
                <c:pt idx="881">
                  <c:v>4.8699951171869884</c:v>
                </c:pt>
                <c:pt idx="882">
                  <c:v>4.8999938964839771</c:v>
                </c:pt>
                <c:pt idx="883">
                  <c:v>4.9199829101559658</c:v>
                </c:pt>
                <c:pt idx="884">
                  <c:v>4.9199829101559658</c:v>
                </c:pt>
                <c:pt idx="885">
                  <c:v>4.8999938964839771</c:v>
                </c:pt>
                <c:pt idx="886">
                  <c:v>4.8800048828119884</c:v>
                </c:pt>
                <c:pt idx="887">
                  <c:v>4.8899841308589771</c:v>
                </c:pt>
                <c:pt idx="888">
                  <c:v>4.9199829101559658</c:v>
                </c:pt>
                <c:pt idx="889">
                  <c:v>4.9100036621089771</c:v>
                </c:pt>
                <c:pt idx="890">
                  <c:v>4.9100036621089771</c:v>
                </c:pt>
                <c:pt idx="891">
                  <c:v>4.8999938964839771</c:v>
                </c:pt>
                <c:pt idx="892">
                  <c:v>4.9299926757809658</c:v>
                </c:pt>
                <c:pt idx="893">
                  <c:v>4.9299926757809658</c:v>
                </c:pt>
                <c:pt idx="894">
                  <c:v>4.9400024414059658</c:v>
                </c:pt>
                <c:pt idx="895">
                  <c:v>4.9400024414059658</c:v>
                </c:pt>
                <c:pt idx="896">
                  <c:v>4.8999938964839771</c:v>
                </c:pt>
                <c:pt idx="897">
                  <c:v>4.9199829101559658</c:v>
                </c:pt>
                <c:pt idx="898">
                  <c:v>4.9100036621089771</c:v>
                </c:pt>
                <c:pt idx="899">
                  <c:v>4.9299926757809658</c:v>
                </c:pt>
                <c:pt idx="900">
                  <c:v>4.9499816894529545</c:v>
                </c:pt>
                <c:pt idx="901">
                  <c:v>4.9199829101559658</c:v>
                </c:pt>
                <c:pt idx="902">
                  <c:v>4.8899841308589771</c:v>
                </c:pt>
                <c:pt idx="903">
                  <c:v>4.8899841308589771</c:v>
                </c:pt>
                <c:pt idx="904">
                  <c:v>4.8599853515619884</c:v>
                </c:pt>
                <c:pt idx="905">
                  <c:v>4.8299865722649997</c:v>
                </c:pt>
                <c:pt idx="906">
                  <c:v>4.7799987792969887</c:v>
                </c:pt>
                <c:pt idx="907">
                  <c:v>4.8099975585929542</c:v>
                </c:pt>
                <c:pt idx="908">
                  <c:v>4.8299865722649997</c:v>
                </c:pt>
                <c:pt idx="909">
                  <c:v>4.8099975585929542</c:v>
                </c:pt>
                <c:pt idx="910">
                  <c:v>4.8800048828119884</c:v>
                </c:pt>
                <c:pt idx="911">
                  <c:v>4.8500061035149997</c:v>
                </c:pt>
                <c:pt idx="912">
                  <c:v>4.8599853515619884</c:v>
                </c:pt>
                <c:pt idx="913">
                  <c:v>4.8500061035149997</c:v>
                </c:pt>
                <c:pt idx="914">
                  <c:v>4.8699951171869884</c:v>
                </c:pt>
                <c:pt idx="915">
                  <c:v>4.9400024414059658</c:v>
                </c:pt>
                <c:pt idx="916">
                  <c:v>4.8599853515619884</c:v>
                </c:pt>
                <c:pt idx="917">
                  <c:v>4.7999877929679542</c:v>
                </c:pt>
                <c:pt idx="918">
                  <c:v>4.7699890136719887</c:v>
                </c:pt>
                <c:pt idx="919">
                  <c:v>4.75</c:v>
                </c:pt>
                <c:pt idx="920">
                  <c:v>4.7699890136719887</c:v>
                </c:pt>
                <c:pt idx="921">
                  <c:v>4.7999877929679542</c:v>
                </c:pt>
                <c:pt idx="922">
                  <c:v>4.8500061035149997</c:v>
                </c:pt>
                <c:pt idx="923">
                  <c:v>4.8699951171869884</c:v>
                </c:pt>
                <c:pt idx="924">
                  <c:v>4.8200073242179542</c:v>
                </c:pt>
                <c:pt idx="925">
                  <c:v>4.8399963378899997</c:v>
                </c:pt>
                <c:pt idx="926">
                  <c:v>4.8899841308589771</c:v>
                </c:pt>
                <c:pt idx="927">
                  <c:v>4.8699951171869884</c:v>
                </c:pt>
                <c:pt idx="928">
                  <c:v>4.8299865722649997</c:v>
                </c:pt>
                <c:pt idx="929">
                  <c:v>4.7699890136719887</c:v>
                </c:pt>
                <c:pt idx="930">
                  <c:v>4.75</c:v>
                </c:pt>
                <c:pt idx="931">
                  <c:v>4.8200073242179542</c:v>
                </c:pt>
                <c:pt idx="932">
                  <c:v>4.8699951171869884</c:v>
                </c:pt>
                <c:pt idx="933">
                  <c:v>4.8500061035149997</c:v>
                </c:pt>
                <c:pt idx="934">
                  <c:v>4.8200073242179542</c:v>
                </c:pt>
                <c:pt idx="935">
                  <c:v>4.7599792480469887</c:v>
                </c:pt>
                <c:pt idx="936">
                  <c:v>4.7900085449219887</c:v>
                </c:pt>
                <c:pt idx="937">
                  <c:v>4.75</c:v>
                </c:pt>
                <c:pt idx="938">
                  <c:v>4.739990234375</c:v>
                </c:pt>
                <c:pt idx="939">
                  <c:v>4.7699890136719887</c:v>
                </c:pt>
                <c:pt idx="940">
                  <c:v>4.739990234375</c:v>
                </c:pt>
                <c:pt idx="941">
                  <c:v>4.75</c:v>
                </c:pt>
                <c:pt idx="942">
                  <c:v>4.7900085449219887</c:v>
                </c:pt>
                <c:pt idx="943">
                  <c:v>4.8099975585929542</c:v>
                </c:pt>
                <c:pt idx="944">
                  <c:v>4.8099975585929542</c:v>
                </c:pt>
                <c:pt idx="945">
                  <c:v>4.7900085449219887</c:v>
                </c:pt>
                <c:pt idx="946">
                  <c:v>4.7699890136719887</c:v>
                </c:pt>
                <c:pt idx="947">
                  <c:v>4.75</c:v>
                </c:pt>
                <c:pt idx="948">
                  <c:v>4.7699890136719887</c:v>
                </c:pt>
                <c:pt idx="949">
                  <c:v>4.7999877929679542</c:v>
                </c:pt>
                <c:pt idx="950">
                  <c:v>4.8200073242179542</c:v>
                </c:pt>
                <c:pt idx="951">
                  <c:v>4.8200073242179542</c:v>
                </c:pt>
                <c:pt idx="952">
                  <c:v>4.7699890136719887</c:v>
                </c:pt>
                <c:pt idx="953">
                  <c:v>4.7900085449219887</c:v>
                </c:pt>
                <c:pt idx="954">
                  <c:v>4.8599853515619884</c:v>
                </c:pt>
                <c:pt idx="955">
                  <c:v>4.8699951171869884</c:v>
                </c:pt>
                <c:pt idx="956">
                  <c:v>4.8699951171869884</c:v>
                </c:pt>
                <c:pt idx="957">
                  <c:v>4.9299926757809658</c:v>
                </c:pt>
                <c:pt idx="958">
                  <c:v>4.9100036621089771</c:v>
                </c:pt>
                <c:pt idx="959">
                  <c:v>4.75</c:v>
                </c:pt>
                <c:pt idx="960">
                  <c:v>4.7699890136719887</c:v>
                </c:pt>
                <c:pt idx="961">
                  <c:v>4.8299865722649997</c:v>
                </c:pt>
                <c:pt idx="962">
                  <c:v>4.7900085449219887</c:v>
                </c:pt>
                <c:pt idx="963">
                  <c:v>4.8399963378899997</c:v>
                </c:pt>
                <c:pt idx="964">
                  <c:v>4.6999816894529545</c:v>
                </c:pt>
                <c:pt idx="965">
                  <c:v>4.7200012207029545</c:v>
                </c:pt>
                <c:pt idx="966">
                  <c:v>4.8800048828119884</c:v>
                </c:pt>
                <c:pt idx="967">
                  <c:v>4.9700012207029545</c:v>
                </c:pt>
                <c:pt idx="968">
                  <c:v>4.9100036621089771</c:v>
                </c:pt>
                <c:pt idx="969">
                  <c:v>4.8999938964839771</c:v>
                </c:pt>
                <c:pt idx="970">
                  <c:v>4.7999877929679542</c:v>
                </c:pt>
                <c:pt idx="971">
                  <c:v>4.7900085449219887</c:v>
                </c:pt>
                <c:pt idx="972">
                  <c:v>4.8099975585929542</c:v>
                </c:pt>
                <c:pt idx="973">
                  <c:v>4.9100036621089771</c:v>
                </c:pt>
                <c:pt idx="974">
                  <c:v>4.8999938964839771</c:v>
                </c:pt>
                <c:pt idx="975">
                  <c:v>4.9199829101559658</c:v>
                </c:pt>
                <c:pt idx="976">
                  <c:v>4.8500061035149997</c:v>
                </c:pt>
                <c:pt idx="977">
                  <c:v>4.97998046875</c:v>
                </c:pt>
                <c:pt idx="978">
                  <c:v>4.8399963378899997</c:v>
                </c:pt>
                <c:pt idx="979">
                  <c:v>4.8699951171869884</c:v>
                </c:pt>
                <c:pt idx="980">
                  <c:v>4.9199829101559658</c:v>
                </c:pt>
                <c:pt idx="981">
                  <c:v>4.8599853515619884</c:v>
                </c:pt>
                <c:pt idx="982">
                  <c:v>4.7699890136719887</c:v>
                </c:pt>
                <c:pt idx="983">
                  <c:v>4.6600036621089771</c:v>
                </c:pt>
                <c:pt idx="984">
                  <c:v>4.7099914550779545</c:v>
                </c:pt>
                <c:pt idx="985">
                  <c:v>4.7999877929679542</c:v>
                </c:pt>
                <c:pt idx="986">
                  <c:v>4.7599792480469887</c:v>
                </c:pt>
                <c:pt idx="987">
                  <c:v>4.7200012207029545</c:v>
                </c:pt>
                <c:pt idx="988">
                  <c:v>4.6399841308589771</c:v>
                </c:pt>
                <c:pt idx="989">
                  <c:v>4.6600036621089771</c:v>
                </c:pt>
                <c:pt idx="990">
                  <c:v>4.7799987792969887</c:v>
                </c:pt>
                <c:pt idx="991">
                  <c:v>4.6300048828119884</c:v>
                </c:pt>
                <c:pt idx="992">
                  <c:v>4.72998046875</c:v>
                </c:pt>
                <c:pt idx="993">
                  <c:v>4.7900085449219887</c:v>
                </c:pt>
                <c:pt idx="994">
                  <c:v>4.9700012207029545</c:v>
                </c:pt>
                <c:pt idx="995">
                  <c:v>4.8699951171869884</c:v>
                </c:pt>
                <c:pt idx="996">
                  <c:v>4.8699951171869884</c:v>
                </c:pt>
                <c:pt idx="997">
                  <c:v>4.8099975585929542</c:v>
                </c:pt>
                <c:pt idx="998">
                  <c:v>4.8899841308589771</c:v>
                </c:pt>
                <c:pt idx="999">
                  <c:v>4.9599914550779545</c:v>
                </c:pt>
                <c:pt idx="1000">
                  <c:v>4.9299926757809658</c:v>
                </c:pt>
                <c:pt idx="1001">
                  <c:v>4.8200073242179542</c:v>
                </c:pt>
                <c:pt idx="1002">
                  <c:v>4.8200073242179542</c:v>
                </c:pt>
                <c:pt idx="1003">
                  <c:v>4.7599792480469887</c:v>
                </c:pt>
                <c:pt idx="1004">
                  <c:v>4.7999877929679542</c:v>
                </c:pt>
                <c:pt idx="1005">
                  <c:v>4.72998046875</c:v>
                </c:pt>
                <c:pt idx="1006">
                  <c:v>4.6900024414059658</c:v>
                </c:pt>
                <c:pt idx="1007">
                  <c:v>4.72998046875</c:v>
                </c:pt>
                <c:pt idx="1008">
                  <c:v>4.75</c:v>
                </c:pt>
                <c:pt idx="1009">
                  <c:v>4.7699890136719887</c:v>
                </c:pt>
                <c:pt idx="1010">
                  <c:v>4.6999816894529545</c:v>
                </c:pt>
                <c:pt idx="1011">
                  <c:v>4.72998046875</c:v>
                </c:pt>
                <c:pt idx="1012">
                  <c:v>4.6999816894529545</c:v>
                </c:pt>
                <c:pt idx="1013">
                  <c:v>4.7200012207029545</c:v>
                </c:pt>
                <c:pt idx="1014">
                  <c:v>4.7200012207029545</c:v>
                </c:pt>
                <c:pt idx="1015">
                  <c:v>4.9199829101559658</c:v>
                </c:pt>
                <c:pt idx="1016">
                  <c:v>4.9700012207029545</c:v>
                </c:pt>
                <c:pt idx="1017">
                  <c:v>5.0199890136719887</c:v>
                </c:pt>
                <c:pt idx="1018">
                  <c:v>4.8899841308589771</c:v>
                </c:pt>
                <c:pt idx="1019">
                  <c:v>4.8200073242179542</c:v>
                </c:pt>
                <c:pt idx="1020">
                  <c:v>4.8699951171869884</c:v>
                </c:pt>
                <c:pt idx="1021">
                  <c:v>4.7799987792969887</c:v>
                </c:pt>
                <c:pt idx="1022">
                  <c:v>4.72998046875</c:v>
                </c:pt>
                <c:pt idx="1023">
                  <c:v>4.6900024414059658</c:v>
                </c:pt>
                <c:pt idx="1024">
                  <c:v>4.7999877929679542</c:v>
                </c:pt>
                <c:pt idx="1025">
                  <c:v>4.8500061035149997</c:v>
                </c:pt>
                <c:pt idx="1026">
                  <c:v>4.7699890136719887</c:v>
                </c:pt>
                <c:pt idx="1027">
                  <c:v>4.75</c:v>
                </c:pt>
                <c:pt idx="1028">
                  <c:v>4.75</c:v>
                </c:pt>
                <c:pt idx="1029">
                  <c:v>4.75</c:v>
                </c:pt>
                <c:pt idx="1030">
                  <c:v>4.6699829101559658</c:v>
                </c:pt>
                <c:pt idx="1031">
                  <c:v>4.7099914550779545</c:v>
                </c:pt>
                <c:pt idx="1032">
                  <c:v>4.6999816894529545</c:v>
                </c:pt>
                <c:pt idx="1033">
                  <c:v>4.75</c:v>
                </c:pt>
                <c:pt idx="1034">
                  <c:v>4.6900024414059658</c:v>
                </c:pt>
                <c:pt idx="1035">
                  <c:v>4.6499938964839771</c:v>
                </c:pt>
                <c:pt idx="1036">
                  <c:v>4.6300048828119884</c:v>
                </c:pt>
                <c:pt idx="1037">
                  <c:v>4.6199951171869884</c:v>
                </c:pt>
                <c:pt idx="1038">
                  <c:v>4.6099853515619884</c:v>
                </c:pt>
                <c:pt idx="1039">
                  <c:v>4.6300048828119884</c:v>
                </c:pt>
                <c:pt idx="1040">
                  <c:v>4.6099853515619884</c:v>
                </c:pt>
                <c:pt idx="1041">
                  <c:v>4.6199951171869884</c:v>
                </c:pt>
                <c:pt idx="1042">
                  <c:v>4.7200012207029545</c:v>
                </c:pt>
                <c:pt idx="1043">
                  <c:v>4.7599792480469887</c:v>
                </c:pt>
                <c:pt idx="1044">
                  <c:v>4.7099914550779545</c:v>
                </c:pt>
                <c:pt idx="1045">
                  <c:v>4.6300048828119884</c:v>
                </c:pt>
                <c:pt idx="1046">
                  <c:v>4.6399841308589771</c:v>
                </c:pt>
                <c:pt idx="1047">
                  <c:v>4.6600036621089771</c:v>
                </c:pt>
                <c:pt idx="1048">
                  <c:v>4.6900024414059658</c:v>
                </c:pt>
                <c:pt idx="1049">
                  <c:v>4.6799926757809658</c:v>
                </c:pt>
                <c:pt idx="1050">
                  <c:v>4.7999877929679542</c:v>
                </c:pt>
                <c:pt idx="1051">
                  <c:v>4.8099975585929542</c:v>
                </c:pt>
                <c:pt idx="1052">
                  <c:v>4.7699890136719887</c:v>
                </c:pt>
                <c:pt idx="1053">
                  <c:v>4.8399963378899997</c:v>
                </c:pt>
                <c:pt idx="1054">
                  <c:v>4.9299926757809658</c:v>
                </c:pt>
                <c:pt idx="1055">
                  <c:v>5.0099792480469887</c:v>
                </c:pt>
                <c:pt idx="1056">
                  <c:v>4.8399963378899997</c:v>
                </c:pt>
                <c:pt idx="1057">
                  <c:v>4.8800048828119884</c:v>
                </c:pt>
                <c:pt idx="1058">
                  <c:v>4.72998046875</c:v>
                </c:pt>
                <c:pt idx="1059">
                  <c:v>4.7999877929679542</c:v>
                </c:pt>
                <c:pt idx="1060">
                  <c:v>4.7699890136719887</c:v>
                </c:pt>
                <c:pt idx="1061">
                  <c:v>4.7900085449219887</c:v>
                </c:pt>
                <c:pt idx="1062">
                  <c:v>4.7599792480469887</c:v>
                </c:pt>
                <c:pt idx="1063">
                  <c:v>4.8099975585929542</c:v>
                </c:pt>
                <c:pt idx="1064">
                  <c:v>4.8399963378899997</c:v>
                </c:pt>
                <c:pt idx="1065">
                  <c:v>4.8299865722649997</c:v>
                </c:pt>
                <c:pt idx="1066">
                  <c:v>4.9400024414059658</c:v>
                </c:pt>
                <c:pt idx="1067">
                  <c:v>4.8599853515619884</c:v>
                </c:pt>
                <c:pt idx="1068">
                  <c:v>5</c:v>
                </c:pt>
                <c:pt idx="1069">
                  <c:v>4.9299926757809658</c:v>
                </c:pt>
                <c:pt idx="1070">
                  <c:v>4.9499816894529545</c:v>
                </c:pt>
                <c:pt idx="1071">
                  <c:v>4.8599853515619884</c:v>
                </c:pt>
                <c:pt idx="1072">
                  <c:v>4.8599853515619884</c:v>
                </c:pt>
                <c:pt idx="1073">
                  <c:v>4.6900024414059658</c:v>
                </c:pt>
                <c:pt idx="1074">
                  <c:v>4.6600036621089771</c:v>
                </c:pt>
                <c:pt idx="1075">
                  <c:v>4.6099853515619884</c:v>
                </c:pt>
                <c:pt idx="1076">
                  <c:v>4.6000061035149997</c:v>
                </c:pt>
                <c:pt idx="1077">
                  <c:v>4.6199951171869884</c:v>
                </c:pt>
                <c:pt idx="1078">
                  <c:v>4.6399841308589771</c:v>
                </c:pt>
                <c:pt idx="1079">
                  <c:v>4.6900024414059658</c:v>
                </c:pt>
                <c:pt idx="1080">
                  <c:v>4.739990234375</c:v>
                </c:pt>
                <c:pt idx="1081">
                  <c:v>4.7699890136719887</c:v>
                </c:pt>
                <c:pt idx="1082">
                  <c:v>4.6699829101559658</c:v>
                </c:pt>
                <c:pt idx="1083">
                  <c:v>4.6799926757809658</c:v>
                </c:pt>
                <c:pt idx="1084">
                  <c:v>4.6999816894529545</c:v>
                </c:pt>
                <c:pt idx="1085">
                  <c:v>4.7099914550779545</c:v>
                </c:pt>
                <c:pt idx="1086">
                  <c:v>4.6799926757809658</c:v>
                </c:pt>
                <c:pt idx="1087">
                  <c:v>4.6999816894529545</c:v>
                </c:pt>
                <c:pt idx="1088">
                  <c:v>4.7099914550779545</c:v>
                </c:pt>
                <c:pt idx="1089">
                  <c:v>4.6999816894529545</c:v>
                </c:pt>
                <c:pt idx="1090">
                  <c:v>4.75</c:v>
                </c:pt>
                <c:pt idx="1091">
                  <c:v>4.8099975585929542</c:v>
                </c:pt>
                <c:pt idx="1092">
                  <c:v>4.8800048828119884</c:v>
                </c:pt>
                <c:pt idx="1093">
                  <c:v>4.8999938964839771</c:v>
                </c:pt>
                <c:pt idx="1094">
                  <c:v>4.97998046875</c:v>
                </c:pt>
                <c:pt idx="1095">
                  <c:v>5.0499877929679542</c:v>
                </c:pt>
                <c:pt idx="1096">
                  <c:v>4.989990234375</c:v>
                </c:pt>
                <c:pt idx="1097">
                  <c:v>4.8599853515619884</c:v>
                </c:pt>
                <c:pt idx="1098">
                  <c:v>4.8399963378899997</c:v>
                </c:pt>
                <c:pt idx="1099">
                  <c:v>4.8299865722649997</c:v>
                </c:pt>
                <c:pt idx="1100">
                  <c:v>4.8500061035149997</c:v>
                </c:pt>
                <c:pt idx="1101">
                  <c:v>4.8999938964839771</c:v>
                </c:pt>
                <c:pt idx="1102">
                  <c:v>4.8599853515619884</c:v>
                </c:pt>
                <c:pt idx="1103">
                  <c:v>4.8299865722649997</c:v>
                </c:pt>
                <c:pt idx="1104">
                  <c:v>4.8500061035149997</c:v>
                </c:pt>
                <c:pt idx="1105">
                  <c:v>4.8500061035149997</c:v>
                </c:pt>
                <c:pt idx="1106">
                  <c:v>4.8299865722649997</c:v>
                </c:pt>
                <c:pt idx="1107">
                  <c:v>4.7699890136719887</c:v>
                </c:pt>
                <c:pt idx="1108">
                  <c:v>4.8599853515619884</c:v>
                </c:pt>
                <c:pt idx="1109">
                  <c:v>4.8899841308589771</c:v>
                </c:pt>
                <c:pt idx="1110">
                  <c:v>4.7599792480469887</c:v>
                </c:pt>
                <c:pt idx="1111">
                  <c:v>4.6999816894529545</c:v>
                </c:pt>
                <c:pt idx="1112">
                  <c:v>4.6399841308589771</c:v>
                </c:pt>
                <c:pt idx="1113">
                  <c:v>4.72998046875</c:v>
                </c:pt>
                <c:pt idx="1114">
                  <c:v>4.6799926757809658</c:v>
                </c:pt>
                <c:pt idx="1115">
                  <c:v>4.72998046875</c:v>
                </c:pt>
                <c:pt idx="1116">
                  <c:v>4.7200012207029545</c:v>
                </c:pt>
                <c:pt idx="1117">
                  <c:v>4.7099914550779545</c:v>
                </c:pt>
                <c:pt idx="1118">
                  <c:v>4.6999816894529545</c:v>
                </c:pt>
                <c:pt idx="1119">
                  <c:v>4.7799987792969887</c:v>
                </c:pt>
                <c:pt idx="1120">
                  <c:v>4.7699890136719887</c:v>
                </c:pt>
                <c:pt idx="1121">
                  <c:v>4.7900085449219887</c:v>
                </c:pt>
                <c:pt idx="1122">
                  <c:v>4.7200012207029545</c:v>
                </c:pt>
                <c:pt idx="1123">
                  <c:v>4.7799987792969887</c:v>
                </c:pt>
                <c:pt idx="1124">
                  <c:v>4.8299865722649997</c:v>
                </c:pt>
                <c:pt idx="1125">
                  <c:v>4.8099975585929542</c:v>
                </c:pt>
                <c:pt idx="1126">
                  <c:v>4.72998046875</c:v>
                </c:pt>
                <c:pt idx="1127">
                  <c:v>4.739990234375</c:v>
                </c:pt>
                <c:pt idx="1128">
                  <c:v>4.7599792480469887</c:v>
                </c:pt>
                <c:pt idx="1129">
                  <c:v>4.72998046875</c:v>
                </c:pt>
                <c:pt idx="1130">
                  <c:v>4.7599792480469887</c:v>
                </c:pt>
                <c:pt idx="1131">
                  <c:v>4.8099975585929542</c:v>
                </c:pt>
                <c:pt idx="1132">
                  <c:v>4.7599792480469887</c:v>
                </c:pt>
                <c:pt idx="1133">
                  <c:v>4.72998046875</c:v>
                </c:pt>
                <c:pt idx="1134">
                  <c:v>4.75</c:v>
                </c:pt>
                <c:pt idx="1135">
                  <c:v>4.7999877929679542</c:v>
                </c:pt>
                <c:pt idx="1136">
                  <c:v>4.7999877929679542</c:v>
                </c:pt>
                <c:pt idx="1137">
                  <c:v>4.8200073242179542</c:v>
                </c:pt>
                <c:pt idx="1138">
                  <c:v>4.8200073242179542</c:v>
                </c:pt>
                <c:pt idx="1139">
                  <c:v>4.8200073242179542</c:v>
                </c:pt>
                <c:pt idx="1140">
                  <c:v>4.8899841308589771</c:v>
                </c:pt>
                <c:pt idx="1141">
                  <c:v>4.8299865722649997</c:v>
                </c:pt>
                <c:pt idx="1142">
                  <c:v>4.72998046875</c:v>
                </c:pt>
                <c:pt idx="1143">
                  <c:v>4.72998046875</c:v>
                </c:pt>
                <c:pt idx="1144">
                  <c:v>4.7900085449219887</c:v>
                </c:pt>
                <c:pt idx="1145">
                  <c:v>4.8299865722649997</c:v>
                </c:pt>
                <c:pt idx="1146">
                  <c:v>4.8500061035149997</c:v>
                </c:pt>
                <c:pt idx="1147">
                  <c:v>4.8200073242179542</c:v>
                </c:pt>
                <c:pt idx="1148">
                  <c:v>4.7599792480469887</c:v>
                </c:pt>
                <c:pt idx="1149">
                  <c:v>4.739990234375</c:v>
                </c:pt>
                <c:pt idx="1150">
                  <c:v>4.6900024414059658</c:v>
                </c:pt>
                <c:pt idx="1151">
                  <c:v>4.739990234375</c:v>
                </c:pt>
                <c:pt idx="1152">
                  <c:v>4.7900085449219887</c:v>
                </c:pt>
                <c:pt idx="1153">
                  <c:v>4.6999816894529545</c:v>
                </c:pt>
                <c:pt idx="1154">
                  <c:v>4.6900024414059658</c:v>
                </c:pt>
                <c:pt idx="1155">
                  <c:v>4.7599792480469887</c:v>
                </c:pt>
                <c:pt idx="1156">
                  <c:v>4.75</c:v>
                </c:pt>
                <c:pt idx="1157">
                  <c:v>4.7599792480469887</c:v>
                </c:pt>
                <c:pt idx="1158">
                  <c:v>4.7799987792969887</c:v>
                </c:pt>
                <c:pt idx="1159">
                  <c:v>4.7599792480469887</c:v>
                </c:pt>
                <c:pt idx="1160">
                  <c:v>4.6900024414059658</c:v>
                </c:pt>
                <c:pt idx="1161">
                  <c:v>4.6799926757809658</c:v>
                </c:pt>
                <c:pt idx="1162">
                  <c:v>4.7099914550779545</c:v>
                </c:pt>
                <c:pt idx="1163">
                  <c:v>4.7099914550779545</c:v>
                </c:pt>
                <c:pt idx="1164">
                  <c:v>4.72998046875</c:v>
                </c:pt>
                <c:pt idx="1165">
                  <c:v>4.7699890136719887</c:v>
                </c:pt>
                <c:pt idx="1166">
                  <c:v>4.7599792480469887</c:v>
                </c:pt>
                <c:pt idx="1167">
                  <c:v>4.6300048828119884</c:v>
                </c:pt>
                <c:pt idx="1168">
                  <c:v>4.6099853515619884</c:v>
                </c:pt>
                <c:pt idx="1169">
                  <c:v>4.6399841308589771</c:v>
                </c:pt>
                <c:pt idx="1170">
                  <c:v>4.6600036621089771</c:v>
                </c:pt>
                <c:pt idx="1171">
                  <c:v>4.6699829101559658</c:v>
                </c:pt>
                <c:pt idx="1172">
                  <c:v>4.6799926757809658</c:v>
                </c:pt>
                <c:pt idx="1173">
                  <c:v>4.6799926757809658</c:v>
                </c:pt>
                <c:pt idx="1174">
                  <c:v>4.6799926757809658</c:v>
                </c:pt>
                <c:pt idx="1175">
                  <c:v>4.7200012207029545</c:v>
                </c:pt>
                <c:pt idx="1176">
                  <c:v>4.8299865722649997</c:v>
                </c:pt>
                <c:pt idx="1177">
                  <c:v>4.8699951171869884</c:v>
                </c:pt>
                <c:pt idx="1178">
                  <c:v>4.8200073242179542</c:v>
                </c:pt>
                <c:pt idx="1179">
                  <c:v>4.72998046875</c:v>
                </c:pt>
                <c:pt idx="1180">
                  <c:v>4.6300048828119884</c:v>
                </c:pt>
                <c:pt idx="1181">
                  <c:v>4.6799926757809658</c:v>
                </c:pt>
                <c:pt idx="1182">
                  <c:v>4.7099914550779545</c:v>
                </c:pt>
                <c:pt idx="1183">
                  <c:v>4.6999816894529545</c:v>
                </c:pt>
                <c:pt idx="1184">
                  <c:v>4.7200012207029545</c:v>
                </c:pt>
                <c:pt idx="1185">
                  <c:v>4.72998046875</c:v>
                </c:pt>
                <c:pt idx="1186">
                  <c:v>4.6699829101559658</c:v>
                </c:pt>
                <c:pt idx="1187">
                  <c:v>4.6300048828119884</c:v>
                </c:pt>
                <c:pt idx="1188">
                  <c:v>4.6600036621089771</c:v>
                </c:pt>
                <c:pt idx="1189">
                  <c:v>4.7200012207029545</c:v>
                </c:pt>
                <c:pt idx="1190">
                  <c:v>4.7599792480469887</c:v>
                </c:pt>
                <c:pt idx="1191">
                  <c:v>4.7799987792969887</c:v>
                </c:pt>
                <c:pt idx="1192">
                  <c:v>4.7099914550779545</c:v>
                </c:pt>
                <c:pt idx="1193">
                  <c:v>4.6799926757809658</c:v>
                </c:pt>
                <c:pt idx="1194">
                  <c:v>4.7099914550779545</c:v>
                </c:pt>
                <c:pt idx="1195">
                  <c:v>4.6499938964839771</c:v>
                </c:pt>
                <c:pt idx="1196">
                  <c:v>4.6600036621089771</c:v>
                </c:pt>
                <c:pt idx="1197">
                  <c:v>4.72998046875</c:v>
                </c:pt>
                <c:pt idx="1198">
                  <c:v>4.6799926757809658</c:v>
                </c:pt>
                <c:pt idx="1199">
                  <c:v>4.6199951171869884</c:v>
                </c:pt>
                <c:pt idx="1200">
                  <c:v>4.6199951171869884</c:v>
                </c:pt>
                <c:pt idx="1201">
                  <c:v>4.6699829101559658</c:v>
                </c:pt>
                <c:pt idx="1202">
                  <c:v>4.6499938964839771</c:v>
                </c:pt>
                <c:pt idx="1203">
                  <c:v>4.6399841308589771</c:v>
                </c:pt>
                <c:pt idx="1204">
                  <c:v>4.6499938964839771</c:v>
                </c:pt>
                <c:pt idx="1205">
                  <c:v>4.7200012207029545</c:v>
                </c:pt>
                <c:pt idx="1206">
                  <c:v>4.72998046875</c:v>
                </c:pt>
                <c:pt idx="1207">
                  <c:v>4.7099914550779545</c:v>
                </c:pt>
                <c:pt idx="1208">
                  <c:v>4.6799926757809658</c:v>
                </c:pt>
                <c:pt idx="1209">
                  <c:v>4.6499938964839771</c:v>
                </c:pt>
                <c:pt idx="1210">
                  <c:v>4.5899963378899997</c:v>
                </c:pt>
                <c:pt idx="1211">
                  <c:v>4.6499938964839771</c:v>
                </c:pt>
                <c:pt idx="1212">
                  <c:v>4.6000061035149997</c:v>
                </c:pt>
                <c:pt idx="1213">
                  <c:v>4.6199951171869884</c:v>
                </c:pt>
                <c:pt idx="1214">
                  <c:v>4.6699829101559658</c:v>
                </c:pt>
                <c:pt idx="1215">
                  <c:v>4.6199951171869884</c:v>
                </c:pt>
                <c:pt idx="1216">
                  <c:v>4.6300048828119884</c:v>
                </c:pt>
                <c:pt idx="1217">
                  <c:v>4.6799926757809658</c:v>
                </c:pt>
                <c:pt idx="1218">
                  <c:v>4.6999816894529545</c:v>
                </c:pt>
                <c:pt idx="1219">
                  <c:v>4.5799865722649997</c:v>
                </c:pt>
                <c:pt idx="1220">
                  <c:v>4.6000061035149997</c:v>
                </c:pt>
                <c:pt idx="1221">
                  <c:v>4.6199951171869884</c:v>
                </c:pt>
                <c:pt idx="1222">
                  <c:v>4.6699829101559658</c:v>
                </c:pt>
                <c:pt idx="1223">
                  <c:v>4.5899963378899997</c:v>
                </c:pt>
                <c:pt idx="1224">
                  <c:v>4.6300048828119884</c:v>
                </c:pt>
                <c:pt idx="1225">
                  <c:v>4.6199951171869884</c:v>
                </c:pt>
                <c:pt idx="1226">
                  <c:v>4.6000061035149997</c:v>
                </c:pt>
                <c:pt idx="1227">
                  <c:v>4.6199951171869884</c:v>
                </c:pt>
                <c:pt idx="1228">
                  <c:v>4.5899963378899997</c:v>
                </c:pt>
                <c:pt idx="1229">
                  <c:v>4.5700073242179542</c:v>
                </c:pt>
                <c:pt idx="1230">
                  <c:v>4.6699829101559658</c:v>
                </c:pt>
                <c:pt idx="1231">
                  <c:v>4.5799865722649997</c:v>
                </c:pt>
                <c:pt idx="1232">
                  <c:v>4.6199951171869884</c:v>
                </c:pt>
                <c:pt idx="1233">
                  <c:v>4.6000061035149997</c:v>
                </c:pt>
                <c:pt idx="1234">
                  <c:v>4.6900024414059658</c:v>
                </c:pt>
                <c:pt idx="1235">
                  <c:v>4.6999816894529545</c:v>
                </c:pt>
                <c:pt idx="1236">
                  <c:v>4.6399841308589771</c:v>
                </c:pt>
                <c:pt idx="1237">
                  <c:v>4.5899963378899997</c:v>
                </c:pt>
                <c:pt idx="1238">
                  <c:v>4.489990234375</c:v>
                </c:pt>
                <c:pt idx="1239">
                  <c:v>4.489990234375</c:v>
                </c:pt>
                <c:pt idx="1240">
                  <c:v>4.489990234375</c:v>
                </c:pt>
                <c:pt idx="1241">
                  <c:v>4.47998046875</c:v>
                </c:pt>
                <c:pt idx="1242">
                  <c:v>4.5099792480469887</c:v>
                </c:pt>
                <c:pt idx="1243">
                  <c:v>4.5700073242179542</c:v>
                </c:pt>
                <c:pt idx="1244">
                  <c:v>4.5499877929679542</c:v>
                </c:pt>
                <c:pt idx="1245">
                  <c:v>4.4700012207029545</c:v>
                </c:pt>
                <c:pt idx="1246">
                  <c:v>4.4100036621089771</c:v>
                </c:pt>
                <c:pt idx="1247">
                  <c:v>4.3899841308589771</c:v>
                </c:pt>
                <c:pt idx="1248">
                  <c:v>4.4199829101559658</c:v>
                </c:pt>
                <c:pt idx="1249">
                  <c:v>4.3399963378899997</c:v>
                </c:pt>
                <c:pt idx="1250">
                  <c:v>4.3599853515619884</c:v>
                </c:pt>
                <c:pt idx="1251">
                  <c:v>4.5099792480469887</c:v>
                </c:pt>
                <c:pt idx="1252">
                  <c:v>4.4400024414059658</c:v>
                </c:pt>
                <c:pt idx="1253">
                  <c:v>4.2900085449219887</c:v>
                </c:pt>
                <c:pt idx="1254">
                  <c:v>4.2200012207029545</c:v>
                </c:pt>
                <c:pt idx="1255">
                  <c:v>4.2599792480469887</c:v>
                </c:pt>
                <c:pt idx="1256">
                  <c:v>4.3500061035149997</c:v>
                </c:pt>
                <c:pt idx="1257">
                  <c:v>4.3999938964839771</c:v>
                </c:pt>
                <c:pt idx="1258">
                  <c:v>4.4100036621089771</c:v>
                </c:pt>
                <c:pt idx="1259">
                  <c:v>4.4199829101559658</c:v>
                </c:pt>
                <c:pt idx="1260">
                  <c:v>4.3500061035149997</c:v>
                </c:pt>
                <c:pt idx="1261">
                  <c:v>4.3399963378899997</c:v>
                </c:pt>
                <c:pt idx="1262">
                  <c:v>4.2799987792969887</c:v>
                </c:pt>
                <c:pt idx="1263">
                  <c:v>4.2999877929679542</c:v>
                </c:pt>
                <c:pt idx="1264">
                  <c:v>4.3500061035149997</c:v>
                </c:pt>
                <c:pt idx="1265">
                  <c:v>4.3800048828119884</c:v>
                </c:pt>
                <c:pt idx="1266">
                  <c:v>4.3299865722649997</c:v>
                </c:pt>
                <c:pt idx="1267">
                  <c:v>4.4499816894529545</c:v>
                </c:pt>
                <c:pt idx="1268">
                  <c:v>4.4599914550779545</c:v>
                </c:pt>
                <c:pt idx="1269">
                  <c:v>4.4100036621089771</c:v>
                </c:pt>
                <c:pt idx="1270">
                  <c:v>4.3800048828119884</c:v>
                </c:pt>
                <c:pt idx="1271">
                  <c:v>4.4299926757809658</c:v>
                </c:pt>
                <c:pt idx="1272">
                  <c:v>4.3399963378899997</c:v>
                </c:pt>
                <c:pt idx="1273">
                  <c:v>4.3399963378899997</c:v>
                </c:pt>
                <c:pt idx="1274">
                  <c:v>4.47998046875</c:v>
                </c:pt>
                <c:pt idx="1275">
                  <c:v>4.5199890136719887</c:v>
                </c:pt>
                <c:pt idx="1276">
                  <c:v>4.5400085449219887</c:v>
                </c:pt>
                <c:pt idx="1277">
                  <c:v>4.4599914550779545</c:v>
                </c:pt>
                <c:pt idx="1278">
                  <c:v>4.5099792480469887</c:v>
                </c:pt>
                <c:pt idx="1279">
                  <c:v>4.3999938964839771</c:v>
                </c:pt>
                <c:pt idx="1280">
                  <c:v>4.5400085449219887</c:v>
                </c:pt>
                <c:pt idx="1281">
                  <c:v>4.47998046875</c:v>
                </c:pt>
                <c:pt idx="1282">
                  <c:v>4.5499877929679542</c:v>
                </c:pt>
                <c:pt idx="1283">
                  <c:v>4.5299987792969887</c:v>
                </c:pt>
                <c:pt idx="1284">
                  <c:v>4.3899841308589771</c:v>
                </c:pt>
                <c:pt idx="1285">
                  <c:v>4.2599792480469887</c:v>
                </c:pt>
                <c:pt idx="1286">
                  <c:v>4.4400024414059658</c:v>
                </c:pt>
                <c:pt idx="1287">
                  <c:v>4.4299926757809658</c:v>
                </c:pt>
                <c:pt idx="1288">
                  <c:v>4.489990234375</c:v>
                </c:pt>
                <c:pt idx="1289">
                  <c:v>4.3999938964839771</c:v>
                </c:pt>
                <c:pt idx="1290">
                  <c:v>4.3899841308589771</c:v>
                </c:pt>
                <c:pt idx="1291">
                  <c:v>4.5099792480469887</c:v>
                </c:pt>
                <c:pt idx="1292">
                  <c:v>4.5499877929679542</c:v>
                </c:pt>
                <c:pt idx="1293">
                  <c:v>4.3800048828119884</c:v>
                </c:pt>
                <c:pt idx="1294">
                  <c:v>4.3299865722649997</c:v>
                </c:pt>
                <c:pt idx="1295">
                  <c:v>4.2799987792969887</c:v>
                </c:pt>
                <c:pt idx="1296">
                  <c:v>4.2599792480469887</c:v>
                </c:pt>
                <c:pt idx="1297">
                  <c:v>4.2999877929679542</c:v>
                </c:pt>
                <c:pt idx="1298">
                  <c:v>4.3699951171869884</c:v>
                </c:pt>
                <c:pt idx="1299">
                  <c:v>4.3099975585929542</c:v>
                </c:pt>
                <c:pt idx="1300">
                  <c:v>4.4400024414059658</c:v>
                </c:pt>
                <c:pt idx="1301">
                  <c:v>4.3599853515619884</c:v>
                </c:pt>
                <c:pt idx="1302">
                  <c:v>4.3800048828119884</c:v>
                </c:pt>
                <c:pt idx="1303">
                  <c:v>4.4199829101559658</c:v>
                </c:pt>
                <c:pt idx="1304">
                  <c:v>4.4400024414059658</c:v>
                </c:pt>
                <c:pt idx="1305">
                  <c:v>4.3899841308589771</c:v>
                </c:pt>
                <c:pt idx="1306">
                  <c:v>4.25</c:v>
                </c:pt>
                <c:pt idx="1307">
                  <c:v>4.2799987792969887</c:v>
                </c:pt>
                <c:pt idx="1308">
                  <c:v>4.3599853515619884</c:v>
                </c:pt>
                <c:pt idx="1309">
                  <c:v>4.3299865722649997</c:v>
                </c:pt>
                <c:pt idx="1310">
                  <c:v>4.239990234375</c:v>
                </c:pt>
                <c:pt idx="1311">
                  <c:v>4.25</c:v>
                </c:pt>
                <c:pt idx="1312">
                  <c:v>4.2799987792969887</c:v>
                </c:pt>
                <c:pt idx="1313">
                  <c:v>4.3200073242179542</c:v>
                </c:pt>
                <c:pt idx="1314">
                  <c:v>4.3599853515619884</c:v>
                </c:pt>
                <c:pt idx="1315">
                  <c:v>4.2099914550779545</c:v>
                </c:pt>
                <c:pt idx="1316">
                  <c:v>4.1600036621089771</c:v>
                </c:pt>
                <c:pt idx="1317">
                  <c:v>4.2099914550779545</c:v>
                </c:pt>
                <c:pt idx="1318">
                  <c:v>4.1900024414059658</c:v>
                </c:pt>
                <c:pt idx="1319">
                  <c:v>4.1799926757809658</c:v>
                </c:pt>
                <c:pt idx="1320">
                  <c:v>4.1799926757809658</c:v>
                </c:pt>
                <c:pt idx="1321">
                  <c:v>4.3500061035149997</c:v>
                </c:pt>
                <c:pt idx="1322">
                  <c:v>4.3299865722649997</c:v>
                </c:pt>
                <c:pt idx="1323">
                  <c:v>4.4199829101559658</c:v>
                </c:pt>
                <c:pt idx="1324">
                  <c:v>4.3599853515619884</c:v>
                </c:pt>
                <c:pt idx="1325">
                  <c:v>4.3500061035149997</c:v>
                </c:pt>
                <c:pt idx="1326">
                  <c:v>4.3599853515619884</c:v>
                </c:pt>
                <c:pt idx="1327">
                  <c:v>4.1600036621089771</c:v>
                </c:pt>
                <c:pt idx="1328">
                  <c:v>4.2999877929679542</c:v>
                </c:pt>
                <c:pt idx="1329">
                  <c:v>4.2599792480469887</c:v>
                </c:pt>
                <c:pt idx="1330">
                  <c:v>4.25</c:v>
                </c:pt>
                <c:pt idx="1331">
                  <c:v>4.2999877929679542</c:v>
                </c:pt>
                <c:pt idx="1332">
                  <c:v>4.3599853515619884</c:v>
                </c:pt>
                <c:pt idx="1333">
                  <c:v>4.3299865722649997</c:v>
                </c:pt>
                <c:pt idx="1334">
                  <c:v>4.3099975585929542</c:v>
                </c:pt>
                <c:pt idx="1335">
                  <c:v>4.2799987792969887</c:v>
                </c:pt>
                <c:pt idx="1336">
                  <c:v>4.2900085449219887</c:v>
                </c:pt>
                <c:pt idx="1337">
                  <c:v>4.239990234375</c:v>
                </c:pt>
                <c:pt idx="1338">
                  <c:v>4.1900024414059658</c:v>
                </c:pt>
                <c:pt idx="1339">
                  <c:v>4.2900085449219887</c:v>
                </c:pt>
                <c:pt idx="1340">
                  <c:v>4.2200012207029545</c:v>
                </c:pt>
                <c:pt idx="1341">
                  <c:v>4.1699829101559658</c:v>
                </c:pt>
                <c:pt idx="1342">
                  <c:v>4.1600036621089771</c:v>
                </c:pt>
                <c:pt idx="1343">
                  <c:v>4.1499938964839771</c:v>
                </c:pt>
                <c:pt idx="1344">
                  <c:v>4.1600036621089771</c:v>
                </c:pt>
                <c:pt idx="1345">
                  <c:v>4.1999816894529545</c:v>
                </c:pt>
                <c:pt idx="1346">
                  <c:v>4.25</c:v>
                </c:pt>
                <c:pt idx="1347">
                  <c:v>4.25</c:v>
                </c:pt>
                <c:pt idx="1348">
                  <c:v>4.25</c:v>
                </c:pt>
                <c:pt idx="1349">
                  <c:v>4.3500061035149997</c:v>
                </c:pt>
                <c:pt idx="1350">
                  <c:v>4.3200073242179542</c:v>
                </c:pt>
                <c:pt idx="1351">
                  <c:v>4.3399963378899997</c:v>
                </c:pt>
                <c:pt idx="1352">
                  <c:v>4.3800048828119884</c:v>
                </c:pt>
                <c:pt idx="1353">
                  <c:v>4.3899841308589771</c:v>
                </c:pt>
                <c:pt idx="1354">
                  <c:v>4.2599792480469887</c:v>
                </c:pt>
                <c:pt idx="1355">
                  <c:v>4.2999877929679542</c:v>
                </c:pt>
                <c:pt idx="1356">
                  <c:v>4.3500061035149997</c:v>
                </c:pt>
                <c:pt idx="1357">
                  <c:v>4.3299865722649997</c:v>
                </c:pt>
                <c:pt idx="1358">
                  <c:v>4.2799987792969887</c:v>
                </c:pt>
                <c:pt idx="1359">
                  <c:v>4.2599792480469887</c:v>
                </c:pt>
                <c:pt idx="1360">
                  <c:v>4.239990234375</c:v>
                </c:pt>
                <c:pt idx="1361">
                  <c:v>4.1699829101559658</c:v>
                </c:pt>
                <c:pt idx="1362">
                  <c:v>4.2099914550779545</c:v>
                </c:pt>
                <c:pt idx="1363">
                  <c:v>4.2200012207029545</c:v>
                </c:pt>
                <c:pt idx="1364">
                  <c:v>4.2900085449219887</c:v>
                </c:pt>
                <c:pt idx="1365">
                  <c:v>4.239990234375</c:v>
                </c:pt>
                <c:pt idx="1366">
                  <c:v>4.22998046875</c:v>
                </c:pt>
                <c:pt idx="1367">
                  <c:v>4.1699829101559658</c:v>
                </c:pt>
                <c:pt idx="1368">
                  <c:v>4.2200012207029545</c:v>
                </c:pt>
                <c:pt idx="1369">
                  <c:v>4.3099975585929542</c:v>
                </c:pt>
                <c:pt idx="1370">
                  <c:v>4.4700012207029545</c:v>
                </c:pt>
                <c:pt idx="1371">
                  <c:v>4.3399963378899997</c:v>
                </c:pt>
                <c:pt idx="1372">
                  <c:v>4.3599853515619884</c:v>
                </c:pt>
                <c:pt idx="1373">
                  <c:v>4.3599853515619884</c:v>
                </c:pt>
                <c:pt idx="1374">
                  <c:v>4.3500061035149997</c:v>
                </c:pt>
                <c:pt idx="1375">
                  <c:v>4.3200073242179542</c:v>
                </c:pt>
                <c:pt idx="1376">
                  <c:v>4.4100036621089771</c:v>
                </c:pt>
                <c:pt idx="1377">
                  <c:v>4.3200073242179542</c:v>
                </c:pt>
                <c:pt idx="1378">
                  <c:v>4.2599792480469887</c:v>
                </c:pt>
                <c:pt idx="1379">
                  <c:v>4.2099914550779545</c:v>
                </c:pt>
                <c:pt idx="1380">
                  <c:v>4.2699890136719887</c:v>
                </c:pt>
                <c:pt idx="1381">
                  <c:v>4.3200073242179542</c:v>
                </c:pt>
                <c:pt idx="1382">
                  <c:v>4.4100036621089771</c:v>
                </c:pt>
                <c:pt idx="1383">
                  <c:v>4.3299865722649997</c:v>
                </c:pt>
                <c:pt idx="1384">
                  <c:v>4.1999816894529545</c:v>
                </c:pt>
                <c:pt idx="1385">
                  <c:v>4.239990234375</c:v>
                </c:pt>
                <c:pt idx="1386">
                  <c:v>4.22998046875</c:v>
                </c:pt>
                <c:pt idx="1387">
                  <c:v>4.25</c:v>
                </c:pt>
                <c:pt idx="1388">
                  <c:v>4.3399963378899997</c:v>
                </c:pt>
                <c:pt idx="1389">
                  <c:v>4.4499816894529545</c:v>
                </c:pt>
                <c:pt idx="1390">
                  <c:v>4.3800048828119884</c:v>
                </c:pt>
                <c:pt idx="1391">
                  <c:v>4.239990234375</c:v>
                </c:pt>
                <c:pt idx="1392">
                  <c:v>4.3999938964839771</c:v>
                </c:pt>
                <c:pt idx="1393">
                  <c:v>4.2999877929679542</c:v>
                </c:pt>
                <c:pt idx="1394">
                  <c:v>4.3599853515619884</c:v>
                </c:pt>
                <c:pt idx="1395">
                  <c:v>4.3999938964839771</c:v>
                </c:pt>
                <c:pt idx="1396">
                  <c:v>4.3399963378899997</c:v>
                </c:pt>
                <c:pt idx="1397">
                  <c:v>4.4299926757809658</c:v>
                </c:pt>
                <c:pt idx="1398">
                  <c:v>4.3800048828119884</c:v>
                </c:pt>
                <c:pt idx="1399">
                  <c:v>4.3200073242179542</c:v>
                </c:pt>
                <c:pt idx="1400">
                  <c:v>4.3999938964839771</c:v>
                </c:pt>
                <c:pt idx="1401">
                  <c:v>4.4100036621089771</c:v>
                </c:pt>
                <c:pt idx="1402">
                  <c:v>4.2900085449219887</c:v>
                </c:pt>
                <c:pt idx="1403">
                  <c:v>4.239990234375</c:v>
                </c:pt>
                <c:pt idx="1404">
                  <c:v>4.2699890136719887</c:v>
                </c:pt>
                <c:pt idx="1405">
                  <c:v>4.3999938964839771</c:v>
                </c:pt>
                <c:pt idx="1406">
                  <c:v>4.3099975585929542</c:v>
                </c:pt>
                <c:pt idx="1407">
                  <c:v>4.3299865722649997</c:v>
                </c:pt>
                <c:pt idx="1408">
                  <c:v>4.2799987792969887</c:v>
                </c:pt>
                <c:pt idx="1409">
                  <c:v>4.2999877929679542</c:v>
                </c:pt>
                <c:pt idx="1410">
                  <c:v>4.2799987792969887</c:v>
                </c:pt>
                <c:pt idx="1411">
                  <c:v>4.2900085449219887</c:v>
                </c:pt>
                <c:pt idx="1412">
                  <c:v>4.3099975585929542</c:v>
                </c:pt>
                <c:pt idx="1413">
                  <c:v>4.3200073242179542</c:v>
                </c:pt>
                <c:pt idx="1414">
                  <c:v>4.1999816894529545</c:v>
                </c:pt>
                <c:pt idx="1415">
                  <c:v>4.1699829101559658</c:v>
                </c:pt>
                <c:pt idx="1416">
                  <c:v>4.1499938964839771</c:v>
                </c:pt>
                <c:pt idx="1417">
                  <c:v>4.1799926757809658</c:v>
                </c:pt>
                <c:pt idx="1418">
                  <c:v>4.2900085449219887</c:v>
                </c:pt>
                <c:pt idx="1419">
                  <c:v>4.22998046875</c:v>
                </c:pt>
                <c:pt idx="1420">
                  <c:v>4.2200012207029545</c:v>
                </c:pt>
                <c:pt idx="1421">
                  <c:v>4.2799987792969887</c:v>
                </c:pt>
                <c:pt idx="1422">
                  <c:v>4.3599853515619884</c:v>
                </c:pt>
                <c:pt idx="1423">
                  <c:v>4.3299865722649997</c:v>
                </c:pt>
                <c:pt idx="1424">
                  <c:v>4.2799987792969887</c:v>
                </c:pt>
                <c:pt idx="1425">
                  <c:v>4.3099975585929542</c:v>
                </c:pt>
                <c:pt idx="1426">
                  <c:v>4.3500061035149997</c:v>
                </c:pt>
                <c:pt idx="1427">
                  <c:v>4.3699951171869884</c:v>
                </c:pt>
                <c:pt idx="1428">
                  <c:v>4.3500061035149997</c:v>
                </c:pt>
                <c:pt idx="1429">
                  <c:v>4.3699951171869884</c:v>
                </c:pt>
                <c:pt idx="1430">
                  <c:v>4.3699951171869884</c:v>
                </c:pt>
                <c:pt idx="1431">
                  <c:v>4.3500061035149997</c:v>
                </c:pt>
                <c:pt idx="1432">
                  <c:v>4.4100036621089771</c:v>
                </c:pt>
                <c:pt idx="1433">
                  <c:v>4.4100036621089771</c:v>
                </c:pt>
                <c:pt idx="1434">
                  <c:v>4.4100036621089771</c:v>
                </c:pt>
                <c:pt idx="1435">
                  <c:v>4.4199829101559658</c:v>
                </c:pt>
                <c:pt idx="1436">
                  <c:v>4.489990234375</c:v>
                </c:pt>
                <c:pt idx="1437">
                  <c:v>4.5400085449219887</c:v>
                </c:pt>
                <c:pt idx="1438">
                  <c:v>4.4400024414059658</c:v>
                </c:pt>
                <c:pt idx="1439">
                  <c:v>4.3899841308589771</c:v>
                </c:pt>
                <c:pt idx="1440">
                  <c:v>4.3699951171869884</c:v>
                </c:pt>
                <c:pt idx="1441">
                  <c:v>4.4100036621089771</c:v>
                </c:pt>
                <c:pt idx="1442">
                  <c:v>4.4199829101559658</c:v>
                </c:pt>
                <c:pt idx="1443">
                  <c:v>4.4100036621089771</c:v>
                </c:pt>
                <c:pt idx="1444">
                  <c:v>4.4499816894529545</c:v>
                </c:pt>
                <c:pt idx="1445">
                  <c:v>4.3800048828119884</c:v>
                </c:pt>
                <c:pt idx="1446">
                  <c:v>4.3800048828119884</c:v>
                </c:pt>
                <c:pt idx="1447">
                  <c:v>4.3800048828119884</c:v>
                </c:pt>
                <c:pt idx="1448">
                  <c:v>4.3299865722649997</c:v>
                </c:pt>
                <c:pt idx="1449">
                  <c:v>4.3599853515619884</c:v>
                </c:pt>
                <c:pt idx="1450">
                  <c:v>4.3800048828119884</c:v>
                </c:pt>
                <c:pt idx="1451">
                  <c:v>4.4700012207029545</c:v>
                </c:pt>
                <c:pt idx="1452">
                  <c:v>4.4400024414059658</c:v>
                </c:pt>
                <c:pt idx="1453">
                  <c:v>4.47998046875</c:v>
                </c:pt>
                <c:pt idx="1454">
                  <c:v>4.4700012207029545</c:v>
                </c:pt>
                <c:pt idx="1455">
                  <c:v>4.3899841308589771</c:v>
                </c:pt>
                <c:pt idx="1456">
                  <c:v>4.3999938964839771</c:v>
                </c:pt>
                <c:pt idx="1457">
                  <c:v>4.4400024414059658</c:v>
                </c:pt>
                <c:pt idx="1458">
                  <c:v>4.3699951171869884</c:v>
                </c:pt>
                <c:pt idx="1459">
                  <c:v>4.4100036621089771</c:v>
                </c:pt>
                <c:pt idx="1460">
                  <c:v>4.3899841308589771</c:v>
                </c:pt>
                <c:pt idx="1461">
                  <c:v>4.3800048828119884</c:v>
                </c:pt>
                <c:pt idx="1462">
                  <c:v>4.4299926757809658</c:v>
                </c:pt>
                <c:pt idx="1463">
                  <c:v>4.4700012207029545</c:v>
                </c:pt>
                <c:pt idx="1464">
                  <c:v>4.5099792480469887</c:v>
                </c:pt>
                <c:pt idx="1465">
                  <c:v>4.5599975585929542</c:v>
                </c:pt>
                <c:pt idx="1466">
                  <c:v>4.5</c:v>
                </c:pt>
                <c:pt idx="1467">
                  <c:v>4.5400085449219887</c:v>
                </c:pt>
                <c:pt idx="1468">
                  <c:v>4.5599975585929542</c:v>
                </c:pt>
                <c:pt idx="1469">
                  <c:v>4.5099792480469887</c:v>
                </c:pt>
                <c:pt idx="1470">
                  <c:v>4.489990234375</c:v>
                </c:pt>
                <c:pt idx="1471">
                  <c:v>4.5099792480469887</c:v>
                </c:pt>
                <c:pt idx="1472">
                  <c:v>4.47998046875</c:v>
                </c:pt>
                <c:pt idx="1473">
                  <c:v>4.5199890136719887</c:v>
                </c:pt>
                <c:pt idx="1474">
                  <c:v>4.5599975585929542</c:v>
                </c:pt>
                <c:pt idx="1475">
                  <c:v>4.5499877929679542</c:v>
                </c:pt>
                <c:pt idx="1476">
                  <c:v>4.5299987792969887</c:v>
                </c:pt>
                <c:pt idx="1477">
                  <c:v>4.5499877929679542</c:v>
                </c:pt>
                <c:pt idx="1478">
                  <c:v>4.5799865722649997</c:v>
                </c:pt>
                <c:pt idx="1479">
                  <c:v>4.5299987792969887</c:v>
                </c:pt>
                <c:pt idx="1480">
                  <c:v>4.5599975585929542</c:v>
                </c:pt>
                <c:pt idx="1481">
                  <c:v>4.6000061035149997</c:v>
                </c:pt>
                <c:pt idx="1482">
                  <c:v>4.6099853515619884</c:v>
                </c:pt>
                <c:pt idx="1483">
                  <c:v>4.6399841308589771</c:v>
                </c:pt>
                <c:pt idx="1484">
                  <c:v>4.6300048828119884</c:v>
                </c:pt>
                <c:pt idx="1485">
                  <c:v>4.6399841308589771</c:v>
                </c:pt>
                <c:pt idx="1486">
                  <c:v>4.6600036621089771</c:v>
                </c:pt>
                <c:pt idx="1487">
                  <c:v>4.6600036621089771</c:v>
                </c:pt>
                <c:pt idx="1488">
                  <c:v>4.6399841308589771</c:v>
                </c:pt>
                <c:pt idx="1489">
                  <c:v>4.6000061035149997</c:v>
                </c:pt>
                <c:pt idx="1490">
                  <c:v>4.6099853515619884</c:v>
                </c:pt>
                <c:pt idx="1491">
                  <c:v>4.6300048828119884</c:v>
                </c:pt>
                <c:pt idx="1492">
                  <c:v>4.6600036621089771</c:v>
                </c:pt>
                <c:pt idx="1493">
                  <c:v>4.6699829101559658</c:v>
                </c:pt>
                <c:pt idx="1494">
                  <c:v>4.6799926757809658</c:v>
                </c:pt>
                <c:pt idx="1495">
                  <c:v>4.6799926757809658</c:v>
                </c:pt>
                <c:pt idx="1496">
                  <c:v>4.6999816894529545</c:v>
                </c:pt>
                <c:pt idx="1497">
                  <c:v>4.739990234375</c:v>
                </c:pt>
                <c:pt idx="1498">
                  <c:v>4.739990234375</c:v>
                </c:pt>
                <c:pt idx="1499">
                  <c:v>4.739990234375</c:v>
                </c:pt>
                <c:pt idx="1500">
                  <c:v>4.72998046875</c:v>
                </c:pt>
                <c:pt idx="1501">
                  <c:v>4.72998046875</c:v>
                </c:pt>
                <c:pt idx="1502">
                  <c:v>4.75</c:v>
                </c:pt>
                <c:pt idx="1503">
                  <c:v>4.7699890136719887</c:v>
                </c:pt>
                <c:pt idx="1504">
                  <c:v>4.7799987792969887</c:v>
                </c:pt>
                <c:pt idx="1505">
                  <c:v>4.7699890136719887</c:v>
                </c:pt>
                <c:pt idx="1506">
                  <c:v>4.7799987792969887</c:v>
                </c:pt>
                <c:pt idx="1507">
                  <c:v>4.8099975585929542</c:v>
                </c:pt>
                <c:pt idx="1508">
                  <c:v>4.8099975585929542</c:v>
                </c:pt>
                <c:pt idx="1509">
                  <c:v>4.8399963378899997</c:v>
                </c:pt>
                <c:pt idx="1510">
                  <c:v>4.8599853515619884</c:v>
                </c:pt>
                <c:pt idx="1511">
                  <c:v>4.8699951171869884</c:v>
                </c:pt>
                <c:pt idx="1512">
                  <c:v>4.7999877929679542</c:v>
                </c:pt>
                <c:pt idx="1513">
                  <c:v>4.7900085449219887</c:v>
                </c:pt>
                <c:pt idx="1514">
                  <c:v>4.7999877929679542</c:v>
                </c:pt>
                <c:pt idx="1515">
                  <c:v>4.8399963378899997</c:v>
                </c:pt>
                <c:pt idx="1516">
                  <c:v>4.8500061035149997</c:v>
                </c:pt>
                <c:pt idx="1517">
                  <c:v>4.8699951171869884</c:v>
                </c:pt>
                <c:pt idx="1518">
                  <c:v>4.8899841308589771</c:v>
                </c:pt>
                <c:pt idx="1519">
                  <c:v>4.9100036621089771</c:v>
                </c:pt>
                <c:pt idx="1520">
                  <c:v>4.9700012207029545</c:v>
                </c:pt>
                <c:pt idx="1521">
                  <c:v>4.9700012207029545</c:v>
                </c:pt>
                <c:pt idx="1522">
                  <c:v>4.9400024414059658</c:v>
                </c:pt>
                <c:pt idx="1523">
                  <c:v>4.9199829101559658</c:v>
                </c:pt>
                <c:pt idx="1524">
                  <c:v>4.8999938964839771</c:v>
                </c:pt>
                <c:pt idx="1525">
                  <c:v>4.8500061035149997</c:v>
                </c:pt>
                <c:pt idx="1526">
                  <c:v>4.8800048828119884</c:v>
                </c:pt>
                <c:pt idx="1527">
                  <c:v>5.0099792480469887</c:v>
                </c:pt>
                <c:pt idx="1528">
                  <c:v>5.0199890136719887</c:v>
                </c:pt>
                <c:pt idx="1529">
                  <c:v>5.0299987792969887</c:v>
                </c:pt>
                <c:pt idx="1530">
                  <c:v>4.9499816894529545</c:v>
                </c:pt>
                <c:pt idx="1531">
                  <c:v>4.9400024414059658</c:v>
                </c:pt>
                <c:pt idx="1532">
                  <c:v>4.9299926757809658</c:v>
                </c:pt>
                <c:pt idx="1533">
                  <c:v>4.9599914550779545</c:v>
                </c:pt>
                <c:pt idx="1534">
                  <c:v>5.0099792480469887</c:v>
                </c:pt>
                <c:pt idx="1535">
                  <c:v>5.0899963378899997</c:v>
                </c:pt>
                <c:pt idx="1536">
                  <c:v>5.0099792480469887</c:v>
                </c:pt>
                <c:pt idx="1537">
                  <c:v>4.989990234375</c:v>
                </c:pt>
                <c:pt idx="1538">
                  <c:v>5.0099792480469887</c:v>
                </c:pt>
                <c:pt idx="1539">
                  <c:v>5</c:v>
                </c:pt>
                <c:pt idx="1540">
                  <c:v>4.989990234375</c:v>
                </c:pt>
                <c:pt idx="1541">
                  <c:v>5.0199890136719887</c:v>
                </c:pt>
                <c:pt idx="1542">
                  <c:v>5.0400085449219887</c:v>
                </c:pt>
                <c:pt idx="1543">
                  <c:v>5.0599975585929542</c:v>
                </c:pt>
                <c:pt idx="1544">
                  <c:v>5.0199890136719887</c:v>
                </c:pt>
                <c:pt idx="1545">
                  <c:v>5.0099792480469887</c:v>
                </c:pt>
                <c:pt idx="1546">
                  <c:v>5.0299987792969887</c:v>
                </c:pt>
                <c:pt idx="1547">
                  <c:v>5.0400085449219887</c:v>
                </c:pt>
                <c:pt idx="1548">
                  <c:v>5.1000061035149997</c:v>
                </c:pt>
                <c:pt idx="1549">
                  <c:v>5.1499938964839771</c:v>
                </c:pt>
                <c:pt idx="1550">
                  <c:v>5.0799865722649997</c:v>
                </c:pt>
                <c:pt idx="1551">
                  <c:v>5.1000061035149997</c:v>
                </c:pt>
                <c:pt idx="1552">
                  <c:v>5.0799865722649997</c:v>
                </c:pt>
                <c:pt idx="1553">
                  <c:v>5.1099853515619884</c:v>
                </c:pt>
                <c:pt idx="1554">
                  <c:v>5.1000061035149997</c:v>
                </c:pt>
                <c:pt idx="1555">
                  <c:v>5.22998046875</c:v>
                </c:pt>
                <c:pt idx="1556">
                  <c:v>5.2200012207029545</c:v>
                </c:pt>
                <c:pt idx="1557">
                  <c:v>5.1699829101559658</c:v>
                </c:pt>
                <c:pt idx="1558">
                  <c:v>5.1000061035149997</c:v>
                </c:pt>
                <c:pt idx="1559">
                  <c:v>5.0599975585929542</c:v>
                </c:pt>
                <c:pt idx="1560">
                  <c:v>5.0799865722649997</c:v>
                </c:pt>
                <c:pt idx="1561">
                  <c:v>5.1799926757809658</c:v>
                </c:pt>
                <c:pt idx="1562">
                  <c:v>5.1399841308589771</c:v>
                </c:pt>
                <c:pt idx="1563">
                  <c:v>5.0499877929679542</c:v>
                </c:pt>
                <c:pt idx="1564">
                  <c:v>5.0499877929679542</c:v>
                </c:pt>
                <c:pt idx="1565">
                  <c:v>5.1399841308589771</c:v>
                </c:pt>
                <c:pt idx="1566">
                  <c:v>5.1300048828119884</c:v>
                </c:pt>
                <c:pt idx="1567">
                  <c:v>5.1600036621089771</c:v>
                </c:pt>
                <c:pt idx="1568">
                  <c:v>5.1699829101559658</c:v>
                </c:pt>
                <c:pt idx="1569">
                  <c:v>5.1099853515619884</c:v>
                </c:pt>
                <c:pt idx="1570">
                  <c:v>5.1199951171869884</c:v>
                </c:pt>
                <c:pt idx="1571">
                  <c:v>5.1399841308589771</c:v>
                </c:pt>
                <c:pt idx="1572">
                  <c:v>5.1399841308589771</c:v>
                </c:pt>
                <c:pt idx="1573">
                  <c:v>5.2099914550779545</c:v>
                </c:pt>
                <c:pt idx="1574">
                  <c:v>5.3599853515619884</c:v>
                </c:pt>
                <c:pt idx="1575">
                  <c:v>5.1999816894529545</c:v>
                </c:pt>
                <c:pt idx="1576">
                  <c:v>5.1199951171869884</c:v>
                </c:pt>
                <c:pt idx="1577">
                  <c:v>5.0400085449219887</c:v>
                </c:pt>
                <c:pt idx="1578">
                  <c:v>5.1499938964839771</c:v>
                </c:pt>
                <c:pt idx="1579">
                  <c:v>5.1600036621089771</c:v>
                </c:pt>
                <c:pt idx="1580">
                  <c:v>5.1799926757809658</c:v>
                </c:pt>
                <c:pt idx="1581">
                  <c:v>5.1600036621089771</c:v>
                </c:pt>
                <c:pt idx="1582">
                  <c:v>5.1499938964839771</c:v>
                </c:pt>
                <c:pt idx="1583">
                  <c:v>5.1499938964839771</c:v>
                </c:pt>
                <c:pt idx="1584">
                  <c:v>5.1300048828119884</c:v>
                </c:pt>
                <c:pt idx="1585">
                  <c:v>5.1699829101559658</c:v>
                </c:pt>
                <c:pt idx="1586">
                  <c:v>5.25</c:v>
                </c:pt>
                <c:pt idx="1587">
                  <c:v>5.2799987792969887</c:v>
                </c:pt>
                <c:pt idx="1588">
                  <c:v>5.22998046875</c:v>
                </c:pt>
                <c:pt idx="1589">
                  <c:v>5.22998046875</c:v>
                </c:pt>
                <c:pt idx="1590">
                  <c:v>5.2900085449219887</c:v>
                </c:pt>
                <c:pt idx="1591">
                  <c:v>5.3299865722649997</c:v>
                </c:pt>
                <c:pt idx="1592">
                  <c:v>5.3299865722649997</c:v>
                </c:pt>
                <c:pt idx="1593">
                  <c:v>5.3800048828119884</c:v>
                </c:pt>
                <c:pt idx="1594">
                  <c:v>5.4199829101559658</c:v>
                </c:pt>
                <c:pt idx="1595">
                  <c:v>5.3800048828119884</c:v>
                </c:pt>
                <c:pt idx="1596">
                  <c:v>5.3899841308589771</c:v>
                </c:pt>
                <c:pt idx="1597">
                  <c:v>5.3999938964839771</c:v>
                </c:pt>
                <c:pt idx="1598">
                  <c:v>5.3500061035149997</c:v>
                </c:pt>
                <c:pt idx="1599">
                  <c:v>5.3599853515619884</c:v>
                </c:pt>
                <c:pt idx="1600">
                  <c:v>5.3500061035149997</c:v>
                </c:pt>
                <c:pt idx="1601">
                  <c:v>5.4199829101559658</c:v>
                </c:pt>
                <c:pt idx="1602">
                  <c:v>5.3899841308589771</c:v>
                </c:pt>
                <c:pt idx="1603">
                  <c:v>5.3200073242179542</c:v>
                </c:pt>
                <c:pt idx="1604">
                  <c:v>5.2599792480469887</c:v>
                </c:pt>
                <c:pt idx="1605">
                  <c:v>5.2699890136719887</c:v>
                </c:pt>
                <c:pt idx="1606">
                  <c:v>5.2900085449219887</c:v>
                </c:pt>
                <c:pt idx="1607">
                  <c:v>5.3200073242179542</c:v>
                </c:pt>
                <c:pt idx="1608">
                  <c:v>5.3500061035149997</c:v>
                </c:pt>
                <c:pt idx="1609">
                  <c:v>5.3899841308589771</c:v>
                </c:pt>
                <c:pt idx="1610">
                  <c:v>5.3800048828119884</c:v>
                </c:pt>
                <c:pt idx="1611">
                  <c:v>5.3899841308589771</c:v>
                </c:pt>
                <c:pt idx="1612">
                  <c:v>5.4199829101559658</c:v>
                </c:pt>
                <c:pt idx="1613">
                  <c:v>5.3699951171869884</c:v>
                </c:pt>
                <c:pt idx="1614">
                  <c:v>5.3299865722649997</c:v>
                </c:pt>
                <c:pt idx="1615">
                  <c:v>5.2999877929679542</c:v>
                </c:pt>
                <c:pt idx="1616">
                  <c:v>5.3699951171869884</c:v>
                </c:pt>
                <c:pt idx="1617">
                  <c:v>5.4299926757809658</c:v>
                </c:pt>
                <c:pt idx="1618">
                  <c:v>5.4100036621089771</c:v>
                </c:pt>
                <c:pt idx="1619">
                  <c:v>5.4499816894529545</c:v>
                </c:pt>
                <c:pt idx="1620">
                  <c:v>5.4400024414059658</c:v>
                </c:pt>
                <c:pt idx="1621">
                  <c:v>5.3200073242179542</c:v>
                </c:pt>
                <c:pt idx="1622">
                  <c:v>5.3299865722649997</c:v>
                </c:pt>
                <c:pt idx="1623">
                  <c:v>5.3099975585929542</c:v>
                </c:pt>
                <c:pt idx="1624">
                  <c:v>5.2799987792969887</c:v>
                </c:pt>
                <c:pt idx="1625">
                  <c:v>5.2900085449219887</c:v>
                </c:pt>
                <c:pt idx="1626">
                  <c:v>5.3299865722649997</c:v>
                </c:pt>
                <c:pt idx="1627">
                  <c:v>5.3200073242179542</c:v>
                </c:pt>
                <c:pt idx="1628">
                  <c:v>5.3599853515619884</c:v>
                </c:pt>
                <c:pt idx="1629">
                  <c:v>5.3599853515619884</c:v>
                </c:pt>
                <c:pt idx="1630">
                  <c:v>5.2900085449219887</c:v>
                </c:pt>
                <c:pt idx="1631">
                  <c:v>5.3200073242179542</c:v>
                </c:pt>
                <c:pt idx="1632">
                  <c:v>5.3099975585929542</c:v>
                </c:pt>
                <c:pt idx="1633">
                  <c:v>5.1999816894529545</c:v>
                </c:pt>
                <c:pt idx="1634">
                  <c:v>5.2799987792969887</c:v>
                </c:pt>
                <c:pt idx="1635">
                  <c:v>5.3200073242179542</c:v>
                </c:pt>
                <c:pt idx="1636">
                  <c:v>5.3800048828119884</c:v>
                </c:pt>
                <c:pt idx="1637">
                  <c:v>5.4499816894529545</c:v>
                </c:pt>
                <c:pt idx="1638">
                  <c:v>5.3800048828119884</c:v>
                </c:pt>
                <c:pt idx="1639">
                  <c:v>5.4199829101559658</c:v>
                </c:pt>
                <c:pt idx="1640">
                  <c:v>5.4400024414059658</c:v>
                </c:pt>
                <c:pt idx="1641">
                  <c:v>5.4599914550779545</c:v>
                </c:pt>
                <c:pt idx="1642">
                  <c:v>5.3800048828119884</c:v>
                </c:pt>
                <c:pt idx="1643">
                  <c:v>5.4100036621089771</c:v>
                </c:pt>
                <c:pt idx="1644">
                  <c:v>5.4400024414059658</c:v>
                </c:pt>
                <c:pt idx="1645">
                  <c:v>5.47998046875</c:v>
                </c:pt>
                <c:pt idx="1646">
                  <c:v>5.4400024414059658</c:v>
                </c:pt>
                <c:pt idx="1647">
                  <c:v>5.3500061035149997</c:v>
                </c:pt>
                <c:pt idx="1648">
                  <c:v>5.4199829101559658</c:v>
                </c:pt>
                <c:pt idx="1649">
                  <c:v>5.3800048828119884</c:v>
                </c:pt>
                <c:pt idx="1650">
                  <c:v>5.4499816894529545</c:v>
                </c:pt>
                <c:pt idx="1651">
                  <c:v>5.4599914550779545</c:v>
                </c:pt>
                <c:pt idx="1652">
                  <c:v>5.4599914550779545</c:v>
                </c:pt>
                <c:pt idx="1653">
                  <c:v>5.4700012207029545</c:v>
                </c:pt>
                <c:pt idx="1654">
                  <c:v>5.3899841308589771</c:v>
                </c:pt>
                <c:pt idx="1655">
                  <c:v>5.3200073242179542</c:v>
                </c:pt>
                <c:pt idx="1656">
                  <c:v>5.3899841308589771</c:v>
                </c:pt>
                <c:pt idx="1657">
                  <c:v>5.4599914550779545</c:v>
                </c:pt>
                <c:pt idx="1658">
                  <c:v>5.5299987792969887</c:v>
                </c:pt>
                <c:pt idx="1659">
                  <c:v>5.6600036621089771</c:v>
                </c:pt>
                <c:pt idx="1660">
                  <c:v>5.5700073242179542</c:v>
                </c:pt>
                <c:pt idx="1661">
                  <c:v>5.5599975585929542</c:v>
                </c:pt>
                <c:pt idx="1662">
                  <c:v>5.6799926757809658</c:v>
                </c:pt>
                <c:pt idx="1663">
                  <c:v>5.6699829101559658</c:v>
                </c:pt>
                <c:pt idx="1664">
                  <c:v>5.6499938964839771</c:v>
                </c:pt>
                <c:pt idx="1665">
                  <c:v>5.5599975585929542</c:v>
                </c:pt>
                <c:pt idx="1666">
                  <c:v>5.3399963378899997</c:v>
                </c:pt>
                <c:pt idx="1667">
                  <c:v>5.2999877929679542</c:v>
                </c:pt>
                <c:pt idx="1668">
                  <c:v>5.3500061035149997</c:v>
                </c:pt>
                <c:pt idx="1669">
                  <c:v>5.4199829101559658</c:v>
                </c:pt>
                <c:pt idx="1670">
                  <c:v>5.3099975585929542</c:v>
                </c:pt>
                <c:pt idx="1671">
                  <c:v>5.3399963378899997</c:v>
                </c:pt>
                <c:pt idx="1672">
                  <c:v>5.4499816894529545</c:v>
                </c:pt>
                <c:pt idx="1673">
                  <c:v>5.6499938964839771</c:v>
                </c:pt>
                <c:pt idx="1674">
                  <c:v>5.6799926757809658</c:v>
                </c:pt>
                <c:pt idx="1675">
                  <c:v>5.5099792480469887</c:v>
                </c:pt>
                <c:pt idx="1676">
                  <c:v>5.3099975585929542</c:v>
                </c:pt>
                <c:pt idx="1677">
                  <c:v>5.3500061035149997</c:v>
                </c:pt>
                <c:pt idx="1678">
                  <c:v>5.3500061035149997</c:v>
                </c:pt>
                <c:pt idx="1679">
                  <c:v>5.3599853515619884</c:v>
                </c:pt>
                <c:pt idx="1680">
                  <c:v>5.4299926757809658</c:v>
                </c:pt>
                <c:pt idx="1681">
                  <c:v>5.5099792480469887</c:v>
                </c:pt>
                <c:pt idx="1682">
                  <c:v>5.4299926757809658</c:v>
                </c:pt>
                <c:pt idx="1683">
                  <c:v>5.4299926757809658</c:v>
                </c:pt>
                <c:pt idx="1684">
                  <c:v>5.4499816894529545</c:v>
                </c:pt>
                <c:pt idx="1685">
                  <c:v>5.6300048828119884</c:v>
                </c:pt>
                <c:pt idx="1686">
                  <c:v>5.6499938964839771</c:v>
                </c:pt>
                <c:pt idx="1687">
                  <c:v>5.5799865722649997</c:v>
                </c:pt>
                <c:pt idx="1688">
                  <c:v>5.6399841308589771</c:v>
                </c:pt>
                <c:pt idx="1689">
                  <c:v>5.7099914550779545</c:v>
                </c:pt>
                <c:pt idx="1690">
                  <c:v>5.5199890136719887</c:v>
                </c:pt>
                <c:pt idx="1691">
                  <c:v>5.6300048828119884</c:v>
                </c:pt>
                <c:pt idx="1692">
                  <c:v>5.6000061035149997</c:v>
                </c:pt>
                <c:pt idx="1693">
                  <c:v>5.5400085449219887</c:v>
                </c:pt>
                <c:pt idx="1694">
                  <c:v>5.3500061035149997</c:v>
                </c:pt>
                <c:pt idx="1695">
                  <c:v>5.4100036621089771</c:v>
                </c:pt>
                <c:pt idx="1696">
                  <c:v>5.3599853515619884</c:v>
                </c:pt>
                <c:pt idx="1697">
                  <c:v>5.3099975585929542</c:v>
                </c:pt>
                <c:pt idx="1698">
                  <c:v>5.4299926757809658</c:v>
                </c:pt>
                <c:pt idx="1699">
                  <c:v>5.4100036621089771</c:v>
                </c:pt>
                <c:pt idx="1700">
                  <c:v>5.489990234375</c:v>
                </c:pt>
                <c:pt idx="1701">
                  <c:v>5.5700073242179542</c:v>
                </c:pt>
                <c:pt idx="1702">
                  <c:v>5.6600036621089771</c:v>
                </c:pt>
                <c:pt idx="1703">
                  <c:v>5.5899963378899997</c:v>
                </c:pt>
                <c:pt idx="1704">
                  <c:v>5.5299987792969887</c:v>
                </c:pt>
                <c:pt idx="1705">
                  <c:v>5.5299987792969887</c:v>
                </c:pt>
                <c:pt idx="1706">
                  <c:v>5.4499816894529545</c:v>
                </c:pt>
                <c:pt idx="1707">
                  <c:v>5.47998046875</c:v>
                </c:pt>
                <c:pt idx="1708">
                  <c:v>5.47998046875</c:v>
                </c:pt>
                <c:pt idx="1709">
                  <c:v>5.5299987792969887</c:v>
                </c:pt>
                <c:pt idx="1710">
                  <c:v>5.5</c:v>
                </c:pt>
                <c:pt idx="1711">
                  <c:v>5.5599975585929542</c:v>
                </c:pt>
                <c:pt idx="1712">
                  <c:v>5.47998046875</c:v>
                </c:pt>
                <c:pt idx="1713">
                  <c:v>5.4400024414059658</c:v>
                </c:pt>
                <c:pt idx="1714">
                  <c:v>5.4199829101559658</c:v>
                </c:pt>
                <c:pt idx="1715">
                  <c:v>5.489990234375</c:v>
                </c:pt>
                <c:pt idx="1716">
                  <c:v>5.3999938964839771</c:v>
                </c:pt>
                <c:pt idx="1717">
                  <c:v>5.5499877929679542</c:v>
                </c:pt>
                <c:pt idx="1718">
                  <c:v>5.6799926757809658</c:v>
                </c:pt>
                <c:pt idx="1719">
                  <c:v>5.6999816894529545</c:v>
                </c:pt>
                <c:pt idx="1720">
                  <c:v>5.5799865722649997</c:v>
                </c:pt>
                <c:pt idx="1721">
                  <c:v>5.3899841308589771</c:v>
                </c:pt>
                <c:pt idx="1722">
                  <c:v>5.3899841308589771</c:v>
                </c:pt>
                <c:pt idx="1723">
                  <c:v>5.489990234375</c:v>
                </c:pt>
                <c:pt idx="1724">
                  <c:v>5.5</c:v>
                </c:pt>
                <c:pt idx="1725">
                  <c:v>5.5899963378899997</c:v>
                </c:pt>
                <c:pt idx="1726">
                  <c:v>5.5199890136719887</c:v>
                </c:pt>
                <c:pt idx="1727">
                  <c:v>5.5799865722649997</c:v>
                </c:pt>
                <c:pt idx="1728">
                  <c:v>5.5599975585929542</c:v>
                </c:pt>
                <c:pt idx="1729">
                  <c:v>5.4499816894529545</c:v>
                </c:pt>
                <c:pt idx="1730">
                  <c:v>5.5</c:v>
                </c:pt>
                <c:pt idx="1731">
                  <c:v>5.3999938964839771</c:v>
                </c:pt>
                <c:pt idx="1732">
                  <c:v>5.3599853515619884</c:v>
                </c:pt>
                <c:pt idx="1733">
                  <c:v>5.3699951171869884</c:v>
                </c:pt>
                <c:pt idx="1734">
                  <c:v>5.3399963378899997</c:v>
                </c:pt>
                <c:pt idx="1735">
                  <c:v>5.3599853515619884</c:v>
                </c:pt>
                <c:pt idx="1736">
                  <c:v>5.5</c:v>
                </c:pt>
                <c:pt idx="1737">
                  <c:v>5.6199951171869884</c:v>
                </c:pt>
                <c:pt idx="1738">
                  <c:v>5.5299987792969887</c:v>
                </c:pt>
                <c:pt idx="1739">
                  <c:v>5.5799865722649997</c:v>
                </c:pt>
                <c:pt idx="1740">
                  <c:v>5.5499877929679542</c:v>
                </c:pt>
                <c:pt idx="1741">
                  <c:v>5.5599975585929542</c:v>
                </c:pt>
                <c:pt idx="1742">
                  <c:v>5.47998046875</c:v>
                </c:pt>
                <c:pt idx="1743">
                  <c:v>5.3800048828119884</c:v>
                </c:pt>
                <c:pt idx="1744">
                  <c:v>5.2799987792969887</c:v>
                </c:pt>
                <c:pt idx="1745">
                  <c:v>5.22998046875</c:v>
                </c:pt>
                <c:pt idx="1746">
                  <c:v>5.4299926757809658</c:v>
                </c:pt>
                <c:pt idx="1747">
                  <c:v>5.5</c:v>
                </c:pt>
                <c:pt idx="1748">
                  <c:v>5.5299987792969887</c:v>
                </c:pt>
                <c:pt idx="1749">
                  <c:v>5.6699829101559658</c:v>
                </c:pt>
                <c:pt idx="1750">
                  <c:v>5.5799865722649997</c:v>
                </c:pt>
                <c:pt idx="1751">
                  <c:v>5.5499877929679542</c:v>
                </c:pt>
                <c:pt idx="1752">
                  <c:v>5.3200073242179542</c:v>
                </c:pt>
                <c:pt idx="1753">
                  <c:v>5.3599853515619884</c:v>
                </c:pt>
                <c:pt idx="1754">
                  <c:v>5.4199829101559658</c:v>
                </c:pt>
                <c:pt idx="1755">
                  <c:v>5.4499816894529545</c:v>
                </c:pt>
                <c:pt idx="1756">
                  <c:v>5.489990234375</c:v>
                </c:pt>
                <c:pt idx="1757">
                  <c:v>5.4199829101559658</c:v>
                </c:pt>
                <c:pt idx="1758">
                  <c:v>5.3899841308589771</c:v>
                </c:pt>
                <c:pt idx="1759">
                  <c:v>5.4299926757809658</c:v>
                </c:pt>
                <c:pt idx="1760">
                  <c:v>5.5400085449219887</c:v>
                </c:pt>
                <c:pt idx="1761">
                  <c:v>5.5099792480469887</c:v>
                </c:pt>
                <c:pt idx="1762">
                  <c:v>5.4499816894529545</c:v>
                </c:pt>
                <c:pt idx="1763">
                  <c:v>5.4400024414059658</c:v>
                </c:pt>
                <c:pt idx="1764">
                  <c:v>5.3999938964839771</c:v>
                </c:pt>
                <c:pt idx="1765">
                  <c:v>5.4199829101559658</c:v>
                </c:pt>
                <c:pt idx="1766">
                  <c:v>5.3500061035149997</c:v>
                </c:pt>
                <c:pt idx="1767">
                  <c:v>5.3599853515619884</c:v>
                </c:pt>
                <c:pt idx="1768">
                  <c:v>5.47998046875</c:v>
                </c:pt>
                <c:pt idx="1769">
                  <c:v>5.5499877929679542</c:v>
                </c:pt>
                <c:pt idx="1770">
                  <c:v>5.5899963378899997</c:v>
                </c:pt>
                <c:pt idx="1771">
                  <c:v>5.6099853515619884</c:v>
                </c:pt>
                <c:pt idx="1772">
                  <c:v>5.5700073242179542</c:v>
                </c:pt>
                <c:pt idx="1773">
                  <c:v>5.4499816894529545</c:v>
                </c:pt>
                <c:pt idx="1774">
                  <c:v>5.4499816894529545</c:v>
                </c:pt>
                <c:pt idx="1775">
                  <c:v>5.4400024414059658</c:v>
                </c:pt>
                <c:pt idx="1776">
                  <c:v>5.4299926757809658</c:v>
                </c:pt>
                <c:pt idx="1777">
                  <c:v>5.5099792480469887</c:v>
                </c:pt>
                <c:pt idx="1778">
                  <c:v>5.6000061035149997</c:v>
                </c:pt>
                <c:pt idx="1779">
                  <c:v>5.6199951171869884</c:v>
                </c:pt>
                <c:pt idx="1780">
                  <c:v>5.5599975585929542</c:v>
                </c:pt>
                <c:pt idx="1781">
                  <c:v>5.4299926757809658</c:v>
                </c:pt>
                <c:pt idx="1782">
                  <c:v>5.4100036621089771</c:v>
                </c:pt>
                <c:pt idx="1783">
                  <c:v>5.3899841308589771</c:v>
                </c:pt>
                <c:pt idx="1784">
                  <c:v>5.3299865722649997</c:v>
                </c:pt>
                <c:pt idx="1785">
                  <c:v>5.2999877929679542</c:v>
                </c:pt>
                <c:pt idx="1786">
                  <c:v>5.3200073242179542</c:v>
                </c:pt>
                <c:pt idx="1787">
                  <c:v>5.3800048828119884</c:v>
                </c:pt>
                <c:pt idx="1788">
                  <c:v>5.3999938964839771</c:v>
                </c:pt>
                <c:pt idx="1789">
                  <c:v>5.4700012207029545</c:v>
                </c:pt>
                <c:pt idx="1790">
                  <c:v>5.4599914550779545</c:v>
                </c:pt>
                <c:pt idx="1791">
                  <c:v>5.5299987792969887</c:v>
                </c:pt>
                <c:pt idx="1792">
                  <c:v>5.5199890136719887</c:v>
                </c:pt>
                <c:pt idx="1793">
                  <c:v>5.489990234375</c:v>
                </c:pt>
                <c:pt idx="1794">
                  <c:v>5.5299987792969887</c:v>
                </c:pt>
                <c:pt idx="1795">
                  <c:v>5.6199951171869884</c:v>
                </c:pt>
                <c:pt idx="1796">
                  <c:v>5.6799926757809658</c:v>
                </c:pt>
                <c:pt idx="1797">
                  <c:v>5.4299926757809658</c:v>
                </c:pt>
                <c:pt idx="1798">
                  <c:v>5.4299926757809658</c:v>
                </c:pt>
                <c:pt idx="1799">
                  <c:v>5.47998046875</c:v>
                </c:pt>
                <c:pt idx="1800">
                  <c:v>5.5400085449219887</c:v>
                </c:pt>
                <c:pt idx="1801">
                  <c:v>5.5299987792969887</c:v>
                </c:pt>
                <c:pt idx="1802">
                  <c:v>5.4100036621089771</c:v>
                </c:pt>
                <c:pt idx="1803">
                  <c:v>5.3599853515619884</c:v>
                </c:pt>
                <c:pt idx="1804">
                  <c:v>5.3299865722649997</c:v>
                </c:pt>
                <c:pt idx="1805">
                  <c:v>5.3800048828119884</c:v>
                </c:pt>
                <c:pt idx="1806">
                  <c:v>5.4400024414059658</c:v>
                </c:pt>
                <c:pt idx="1807">
                  <c:v>5.4599914550779545</c:v>
                </c:pt>
                <c:pt idx="1808">
                  <c:v>5.4400024414059658</c:v>
                </c:pt>
                <c:pt idx="1809">
                  <c:v>5.4299926757809658</c:v>
                </c:pt>
                <c:pt idx="1810">
                  <c:v>5.3999938964839771</c:v>
                </c:pt>
                <c:pt idx="1811">
                  <c:v>5.3699951171869884</c:v>
                </c:pt>
                <c:pt idx="1812">
                  <c:v>5.4299926757809658</c:v>
                </c:pt>
                <c:pt idx="1813">
                  <c:v>5.4700012207029545</c:v>
                </c:pt>
                <c:pt idx="1814">
                  <c:v>5.489990234375</c:v>
                </c:pt>
                <c:pt idx="1815">
                  <c:v>5.5099792480469887</c:v>
                </c:pt>
                <c:pt idx="1816">
                  <c:v>5.4400024414059658</c:v>
                </c:pt>
                <c:pt idx="1817">
                  <c:v>5.4199829101559658</c:v>
                </c:pt>
                <c:pt idx="1818">
                  <c:v>5.4299926757809658</c:v>
                </c:pt>
                <c:pt idx="1819">
                  <c:v>5.4299926757809658</c:v>
                </c:pt>
                <c:pt idx="1820">
                  <c:v>5.4400024414059658</c:v>
                </c:pt>
                <c:pt idx="1821">
                  <c:v>5.4700012207029545</c:v>
                </c:pt>
                <c:pt idx="1822">
                  <c:v>5.4499816894529545</c:v>
                </c:pt>
                <c:pt idx="1823">
                  <c:v>5.4400024414059658</c:v>
                </c:pt>
                <c:pt idx="1824">
                  <c:v>5.4700012207029545</c:v>
                </c:pt>
                <c:pt idx="1825">
                  <c:v>5.5299987792969887</c:v>
                </c:pt>
                <c:pt idx="1826">
                  <c:v>5.5099792480469887</c:v>
                </c:pt>
                <c:pt idx="1827">
                  <c:v>5.4700012207029545</c:v>
                </c:pt>
                <c:pt idx="1828">
                  <c:v>5.4599914550779545</c:v>
                </c:pt>
                <c:pt idx="1829">
                  <c:v>5.4400024414059658</c:v>
                </c:pt>
                <c:pt idx="1830">
                  <c:v>5.4499816894529545</c:v>
                </c:pt>
                <c:pt idx="1831">
                  <c:v>5.4599914550779545</c:v>
                </c:pt>
                <c:pt idx="1832">
                  <c:v>5.4599914550779545</c:v>
                </c:pt>
                <c:pt idx="1833">
                  <c:v>5.3899841308589771</c:v>
                </c:pt>
                <c:pt idx="1834">
                  <c:v>5.3800048828119884</c:v>
                </c:pt>
                <c:pt idx="1835">
                  <c:v>5.4199829101559658</c:v>
                </c:pt>
                <c:pt idx="1836">
                  <c:v>5.4299926757809658</c:v>
                </c:pt>
                <c:pt idx="1837">
                  <c:v>5.4400024414059658</c:v>
                </c:pt>
                <c:pt idx="1838">
                  <c:v>5.4400024414059658</c:v>
                </c:pt>
                <c:pt idx="1839">
                  <c:v>5.4400024414059658</c:v>
                </c:pt>
                <c:pt idx="1840">
                  <c:v>5.4299926757809658</c:v>
                </c:pt>
                <c:pt idx="1841">
                  <c:v>5.4199829101559658</c:v>
                </c:pt>
                <c:pt idx="1842">
                  <c:v>5.4400024414059658</c:v>
                </c:pt>
                <c:pt idx="1843">
                  <c:v>5.4700012207029545</c:v>
                </c:pt>
                <c:pt idx="1844">
                  <c:v>5.4599914550779545</c:v>
                </c:pt>
                <c:pt idx="1845">
                  <c:v>5.4700012207029545</c:v>
                </c:pt>
                <c:pt idx="1846">
                  <c:v>5.5299987792969887</c:v>
                </c:pt>
                <c:pt idx="1847">
                  <c:v>5.5700073242179542</c:v>
                </c:pt>
                <c:pt idx="1848">
                  <c:v>5.4700012207029545</c:v>
                </c:pt>
                <c:pt idx="1849">
                  <c:v>5.4199829101559658</c:v>
                </c:pt>
                <c:pt idx="1850">
                  <c:v>5.3999938964839771</c:v>
                </c:pt>
                <c:pt idx="1851">
                  <c:v>5.4100036621089771</c:v>
                </c:pt>
                <c:pt idx="1852">
                  <c:v>5.3999938964839771</c:v>
                </c:pt>
                <c:pt idx="1853">
                  <c:v>5.4199829101559658</c:v>
                </c:pt>
                <c:pt idx="1854">
                  <c:v>5.4700012207029545</c:v>
                </c:pt>
                <c:pt idx="1855">
                  <c:v>5.5099792480469887</c:v>
                </c:pt>
                <c:pt idx="1856">
                  <c:v>5.489990234375</c:v>
                </c:pt>
                <c:pt idx="1857">
                  <c:v>5.47998046875</c:v>
                </c:pt>
                <c:pt idx="1858">
                  <c:v>5.5</c:v>
                </c:pt>
                <c:pt idx="1859">
                  <c:v>5.489990234375</c:v>
                </c:pt>
                <c:pt idx="1860">
                  <c:v>5.5</c:v>
                </c:pt>
                <c:pt idx="1861">
                  <c:v>5.4700012207029545</c:v>
                </c:pt>
                <c:pt idx="1862">
                  <c:v>5.4499816894529545</c:v>
                </c:pt>
                <c:pt idx="1863">
                  <c:v>5.4100036621089771</c:v>
                </c:pt>
                <c:pt idx="1864">
                  <c:v>5.4100036621089771</c:v>
                </c:pt>
                <c:pt idx="1865">
                  <c:v>5.4599914550779545</c:v>
                </c:pt>
                <c:pt idx="1866">
                  <c:v>5.5199890136719887</c:v>
                </c:pt>
                <c:pt idx="1867">
                  <c:v>5.3899841308589771</c:v>
                </c:pt>
                <c:pt idx="1868">
                  <c:v>5.4100036621089771</c:v>
                </c:pt>
                <c:pt idx="1869">
                  <c:v>5.4400024414059658</c:v>
                </c:pt>
                <c:pt idx="1870">
                  <c:v>5.4499816894529545</c:v>
                </c:pt>
                <c:pt idx="1871">
                  <c:v>5.4599914550779545</c:v>
                </c:pt>
                <c:pt idx="1872">
                  <c:v>5.4599914550779545</c:v>
                </c:pt>
                <c:pt idx="1873">
                  <c:v>5.4499816894529545</c:v>
                </c:pt>
                <c:pt idx="1874">
                  <c:v>5.4700012207029545</c:v>
                </c:pt>
                <c:pt idx="1875">
                  <c:v>5.489990234375</c:v>
                </c:pt>
                <c:pt idx="1876">
                  <c:v>5.47998046875</c:v>
                </c:pt>
                <c:pt idx="1877">
                  <c:v>5.47998046875</c:v>
                </c:pt>
                <c:pt idx="1878">
                  <c:v>5.5199890136719887</c:v>
                </c:pt>
                <c:pt idx="1879">
                  <c:v>5.5199890136719887</c:v>
                </c:pt>
                <c:pt idx="1880">
                  <c:v>5.4599914550779545</c:v>
                </c:pt>
                <c:pt idx="1881">
                  <c:v>5.489990234375</c:v>
                </c:pt>
                <c:pt idx="1882">
                  <c:v>5.5099792480469887</c:v>
                </c:pt>
                <c:pt idx="1883">
                  <c:v>5.47998046875</c:v>
                </c:pt>
                <c:pt idx="1884">
                  <c:v>5.4499816894529545</c:v>
                </c:pt>
                <c:pt idx="1885">
                  <c:v>5.4199829101559658</c:v>
                </c:pt>
                <c:pt idx="1886">
                  <c:v>5.4199829101559658</c:v>
                </c:pt>
                <c:pt idx="1887">
                  <c:v>5.4499816894529545</c:v>
                </c:pt>
                <c:pt idx="1888">
                  <c:v>5.5099792480469887</c:v>
                </c:pt>
                <c:pt idx="1889">
                  <c:v>5.5099792480469887</c:v>
                </c:pt>
                <c:pt idx="1890">
                  <c:v>5.47998046875</c:v>
                </c:pt>
                <c:pt idx="1891">
                  <c:v>5.47998046875</c:v>
                </c:pt>
                <c:pt idx="1892">
                  <c:v>5.4700012207029545</c:v>
                </c:pt>
                <c:pt idx="1893">
                  <c:v>5.47998046875</c:v>
                </c:pt>
                <c:pt idx="1894">
                  <c:v>5.489990234375</c:v>
                </c:pt>
                <c:pt idx="1895">
                  <c:v>5.5</c:v>
                </c:pt>
                <c:pt idx="1896">
                  <c:v>5.5</c:v>
                </c:pt>
                <c:pt idx="1897">
                  <c:v>5.5099792480469887</c:v>
                </c:pt>
                <c:pt idx="1898">
                  <c:v>5.5599975585929542</c:v>
                </c:pt>
                <c:pt idx="1899">
                  <c:v>5.5599975585929542</c:v>
                </c:pt>
                <c:pt idx="1900">
                  <c:v>5.5700073242179542</c:v>
                </c:pt>
                <c:pt idx="1901">
                  <c:v>5.5700073242179542</c:v>
                </c:pt>
                <c:pt idx="1902">
                  <c:v>5.5899963378899997</c:v>
                </c:pt>
                <c:pt idx="1903">
                  <c:v>5.6000061035149997</c:v>
                </c:pt>
                <c:pt idx="1904">
                  <c:v>5.5799865722649997</c:v>
                </c:pt>
                <c:pt idx="1905">
                  <c:v>5.489990234375</c:v>
                </c:pt>
                <c:pt idx="1906">
                  <c:v>5.5599975585929542</c:v>
                </c:pt>
                <c:pt idx="1907">
                  <c:v>5.6099853515619884</c:v>
                </c:pt>
                <c:pt idx="1908">
                  <c:v>5.5400085449219887</c:v>
                </c:pt>
                <c:pt idx="1909">
                  <c:v>5.6300048828119884</c:v>
                </c:pt>
                <c:pt idx="1910">
                  <c:v>5.6099853515619884</c:v>
                </c:pt>
                <c:pt idx="1911">
                  <c:v>5.5899963378899997</c:v>
                </c:pt>
                <c:pt idx="1912">
                  <c:v>5.5799865722649997</c:v>
                </c:pt>
                <c:pt idx="1913">
                  <c:v>5.6099853515619884</c:v>
                </c:pt>
                <c:pt idx="1914">
                  <c:v>5.6000061035149997</c:v>
                </c:pt>
                <c:pt idx="1915">
                  <c:v>5.5899963378899997</c:v>
                </c:pt>
                <c:pt idx="1916">
                  <c:v>5.5</c:v>
                </c:pt>
                <c:pt idx="1917">
                  <c:v>5.5</c:v>
                </c:pt>
                <c:pt idx="1918">
                  <c:v>5.489990234375</c:v>
                </c:pt>
                <c:pt idx="1919">
                  <c:v>5.47998046875</c:v>
                </c:pt>
                <c:pt idx="1920">
                  <c:v>5.5599975585929542</c:v>
                </c:pt>
                <c:pt idx="1921">
                  <c:v>5.5599975585929542</c:v>
                </c:pt>
                <c:pt idx="1922">
                  <c:v>5.5400085449219887</c:v>
                </c:pt>
                <c:pt idx="1923">
                  <c:v>5.5099792480469887</c:v>
                </c:pt>
                <c:pt idx="1924">
                  <c:v>5.4499816894529545</c:v>
                </c:pt>
                <c:pt idx="1925">
                  <c:v>5.4400024414059658</c:v>
                </c:pt>
                <c:pt idx="1926">
                  <c:v>5.5700073242179542</c:v>
                </c:pt>
                <c:pt idx="1927">
                  <c:v>5.6099853515619884</c:v>
                </c:pt>
                <c:pt idx="1928">
                  <c:v>5.489990234375</c:v>
                </c:pt>
                <c:pt idx="1929">
                  <c:v>5.4599914550779545</c:v>
                </c:pt>
                <c:pt idx="1930">
                  <c:v>5.4599914550779545</c:v>
                </c:pt>
                <c:pt idx="1931">
                  <c:v>5.5400085449219887</c:v>
                </c:pt>
                <c:pt idx="1932">
                  <c:v>5.489990234375</c:v>
                </c:pt>
                <c:pt idx="1933">
                  <c:v>5.5199890136719887</c:v>
                </c:pt>
                <c:pt idx="1934">
                  <c:v>5.6199951171869884</c:v>
                </c:pt>
                <c:pt idx="1935">
                  <c:v>5.5299987792969887</c:v>
                </c:pt>
                <c:pt idx="1936">
                  <c:v>5.5400085449219887</c:v>
                </c:pt>
                <c:pt idx="1937">
                  <c:v>5.6000061035149997</c:v>
                </c:pt>
                <c:pt idx="1938">
                  <c:v>5.5499877929679542</c:v>
                </c:pt>
                <c:pt idx="1939">
                  <c:v>5.47998046875</c:v>
                </c:pt>
                <c:pt idx="1940">
                  <c:v>5.489990234375</c:v>
                </c:pt>
                <c:pt idx="1941">
                  <c:v>5.5099792480469887</c:v>
                </c:pt>
                <c:pt idx="1942">
                  <c:v>5.5199890136719887</c:v>
                </c:pt>
                <c:pt idx="1943">
                  <c:v>5.47998046875</c:v>
                </c:pt>
                <c:pt idx="1944">
                  <c:v>5.4400024414059658</c:v>
                </c:pt>
                <c:pt idx="1945">
                  <c:v>5.4499816894529545</c:v>
                </c:pt>
                <c:pt idx="1946">
                  <c:v>5.47998046875</c:v>
                </c:pt>
                <c:pt idx="1947">
                  <c:v>5.5</c:v>
                </c:pt>
                <c:pt idx="1948">
                  <c:v>5.5099792480469887</c:v>
                </c:pt>
                <c:pt idx="1949">
                  <c:v>5.5199890136719887</c:v>
                </c:pt>
                <c:pt idx="1950">
                  <c:v>5.5299987792969887</c:v>
                </c:pt>
                <c:pt idx="1951">
                  <c:v>5.5400085449219887</c:v>
                </c:pt>
                <c:pt idx="1952">
                  <c:v>5.5400085449219887</c:v>
                </c:pt>
                <c:pt idx="1953">
                  <c:v>5.5099792480469887</c:v>
                </c:pt>
                <c:pt idx="1954">
                  <c:v>5.5099792480469887</c:v>
                </c:pt>
                <c:pt idx="1955">
                  <c:v>5.5099792480469887</c:v>
                </c:pt>
                <c:pt idx="1956">
                  <c:v>5.5599975585929542</c:v>
                </c:pt>
                <c:pt idx="1957">
                  <c:v>5.5899963378899997</c:v>
                </c:pt>
                <c:pt idx="1958">
                  <c:v>5.5299987792969887</c:v>
                </c:pt>
                <c:pt idx="1959">
                  <c:v>5.5299987792969887</c:v>
                </c:pt>
                <c:pt idx="1960">
                  <c:v>5.5299987792969887</c:v>
                </c:pt>
                <c:pt idx="1961">
                  <c:v>5.5899963378899997</c:v>
                </c:pt>
                <c:pt idx="1962">
                  <c:v>5.5599975585929542</c:v>
                </c:pt>
                <c:pt idx="1963">
                  <c:v>5.5899963378899997</c:v>
                </c:pt>
                <c:pt idx="1964">
                  <c:v>5.6399841308589771</c:v>
                </c:pt>
                <c:pt idx="1965">
                  <c:v>5.6399841308589771</c:v>
                </c:pt>
                <c:pt idx="1966">
                  <c:v>5.6600036621089771</c:v>
                </c:pt>
                <c:pt idx="1967">
                  <c:v>5.6000061035149997</c:v>
                </c:pt>
                <c:pt idx="1968">
                  <c:v>5.6199951171869884</c:v>
                </c:pt>
                <c:pt idx="1969">
                  <c:v>5.7699890136719887</c:v>
                </c:pt>
                <c:pt idx="1970">
                  <c:v>5.7799987792969887</c:v>
                </c:pt>
                <c:pt idx="1971">
                  <c:v>5.8099975585929542</c:v>
                </c:pt>
                <c:pt idx="1972">
                  <c:v>5.5599975585929542</c:v>
                </c:pt>
                <c:pt idx="1973">
                  <c:v>5.5099792480469887</c:v>
                </c:pt>
                <c:pt idx="1974">
                  <c:v>5.6399841308589771</c:v>
                </c:pt>
                <c:pt idx="1975">
                  <c:v>5.5899963378899997</c:v>
                </c:pt>
                <c:pt idx="1976">
                  <c:v>5.6199951171869884</c:v>
                </c:pt>
                <c:pt idx="1977">
                  <c:v>5.6399841308589771</c:v>
                </c:pt>
                <c:pt idx="1978">
                  <c:v>5.6300048828119884</c:v>
                </c:pt>
                <c:pt idx="1979">
                  <c:v>5.6300048828119884</c:v>
                </c:pt>
                <c:pt idx="1980">
                  <c:v>5.6099853515619884</c:v>
                </c:pt>
                <c:pt idx="1981">
                  <c:v>5.6499938964839771</c:v>
                </c:pt>
                <c:pt idx="1982">
                  <c:v>5.7099914550779545</c:v>
                </c:pt>
                <c:pt idx="1983">
                  <c:v>5.7599792480469887</c:v>
                </c:pt>
                <c:pt idx="1984">
                  <c:v>5.8399963378899997</c:v>
                </c:pt>
                <c:pt idx="1985">
                  <c:v>5.739990234375</c:v>
                </c:pt>
                <c:pt idx="1986">
                  <c:v>5.6399841308589771</c:v>
                </c:pt>
                <c:pt idx="1987">
                  <c:v>5.739990234375</c:v>
                </c:pt>
                <c:pt idx="1988">
                  <c:v>5.489990234375</c:v>
                </c:pt>
                <c:pt idx="1989">
                  <c:v>5.5099792480469887</c:v>
                </c:pt>
                <c:pt idx="1990">
                  <c:v>5.5299987792969887</c:v>
                </c:pt>
                <c:pt idx="1991">
                  <c:v>5.5700073242179542</c:v>
                </c:pt>
                <c:pt idx="1992">
                  <c:v>5.6199951171869884</c:v>
                </c:pt>
                <c:pt idx="1993">
                  <c:v>5.6399841308589771</c:v>
                </c:pt>
                <c:pt idx="1994">
                  <c:v>5.6699829101559658</c:v>
                </c:pt>
                <c:pt idx="1995">
                  <c:v>5.6799926757809658</c:v>
                </c:pt>
                <c:pt idx="1996">
                  <c:v>5.6399841308589771</c:v>
                </c:pt>
                <c:pt idx="1997">
                  <c:v>5.5799865722649997</c:v>
                </c:pt>
                <c:pt idx="1998">
                  <c:v>5.5400085449219887</c:v>
                </c:pt>
                <c:pt idx="1999">
                  <c:v>5.5499877929679542</c:v>
                </c:pt>
                <c:pt idx="2000">
                  <c:v>5.5899963378899997</c:v>
                </c:pt>
                <c:pt idx="2001">
                  <c:v>5.6000061035149997</c:v>
                </c:pt>
                <c:pt idx="2002">
                  <c:v>5.6300048828119884</c:v>
                </c:pt>
                <c:pt idx="2003">
                  <c:v>5.6399841308589771</c:v>
                </c:pt>
                <c:pt idx="2004">
                  <c:v>5.6600036621089771</c:v>
                </c:pt>
                <c:pt idx="2005">
                  <c:v>5.6099853515619884</c:v>
                </c:pt>
                <c:pt idx="2006">
                  <c:v>5.5599975585929542</c:v>
                </c:pt>
                <c:pt idx="2007">
                  <c:v>5.5299987792969887</c:v>
                </c:pt>
                <c:pt idx="2008">
                  <c:v>5.5599975585929542</c:v>
                </c:pt>
                <c:pt idx="2009">
                  <c:v>5.6499938964839771</c:v>
                </c:pt>
                <c:pt idx="2010">
                  <c:v>5.6300048828119884</c:v>
                </c:pt>
                <c:pt idx="2011">
                  <c:v>5.6399841308589771</c:v>
                </c:pt>
                <c:pt idx="2012">
                  <c:v>5.6300048828119884</c:v>
                </c:pt>
                <c:pt idx="2013">
                  <c:v>5.6199951171869884</c:v>
                </c:pt>
                <c:pt idx="2014">
                  <c:v>5.6499938964839771</c:v>
                </c:pt>
                <c:pt idx="2015">
                  <c:v>5.7200012207029545</c:v>
                </c:pt>
                <c:pt idx="2016">
                  <c:v>5.75</c:v>
                </c:pt>
                <c:pt idx="2017">
                  <c:v>5.7599792480469887</c:v>
                </c:pt>
                <c:pt idx="2018">
                  <c:v>5.739990234375</c:v>
                </c:pt>
                <c:pt idx="2019">
                  <c:v>5.75</c:v>
                </c:pt>
                <c:pt idx="2020">
                  <c:v>5.8999938964839771</c:v>
                </c:pt>
                <c:pt idx="2021">
                  <c:v>5.9700012207029545</c:v>
                </c:pt>
                <c:pt idx="2022">
                  <c:v>5.8699951171869884</c:v>
                </c:pt>
                <c:pt idx="2023">
                  <c:v>5.8899841308589771</c:v>
                </c:pt>
                <c:pt idx="2024">
                  <c:v>5.7799987792969887</c:v>
                </c:pt>
                <c:pt idx="2025">
                  <c:v>5.6900024414059658</c:v>
                </c:pt>
                <c:pt idx="2026">
                  <c:v>5.6199951171869884</c:v>
                </c:pt>
                <c:pt idx="2027">
                  <c:v>5.6300048828119884</c:v>
                </c:pt>
                <c:pt idx="2028">
                  <c:v>5.7699890136719887</c:v>
                </c:pt>
                <c:pt idx="2029">
                  <c:v>5.7999877929679542</c:v>
                </c:pt>
                <c:pt idx="2030">
                  <c:v>5.7699890136719887</c:v>
                </c:pt>
                <c:pt idx="2031">
                  <c:v>5.6699829101559658</c:v>
                </c:pt>
                <c:pt idx="2032">
                  <c:v>5.6000061035149997</c:v>
                </c:pt>
                <c:pt idx="2033">
                  <c:v>5.6499938964839771</c:v>
                </c:pt>
                <c:pt idx="2034">
                  <c:v>5.7200012207029545</c:v>
                </c:pt>
                <c:pt idx="2035">
                  <c:v>5.7599792480469887</c:v>
                </c:pt>
                <c:pt idx="2036">
                  <c:v>5.7099914550779545</c:v>
                </c:pt>
                <c:pt idx="2037">
                  <c:v>5.6499938964839771</c:v>
                </c:pt>
                <c:pt idx="2038">
                  <c:v>5.6699829101559658</c:v>
                </c:pt>
                <c:pt idx="2039">
                  <c:v>5.7099914550779545</c:v>
                </c:pt>
                <c:pt idx="2040">
                  <c:v>5.72998046875</c:v>
                </c:pt>
                <c:pt idx="2041">
                  <c:v>5.6799926757809658</c:v>
                </c:pt>
                <c:pt idx="2042">
                  <c:v>5.5899963378899997</c:v>
                </c:pt>
                <c:pt idx="2043">
                  <c:v>5.5499877929679542</c:v>
                </c:pt>
                <c:pt idx="2044">
                  <c:v>5.5199890136719887</c:v>
                </c:pt>
                <c:pt idx="2045">
                  <c:v>5.5299987792969887</c:v>
                </c:pt>
                <c:pt idx="2046">
                  <c:v>5.5899963378899997</c:v>
                </c:pt>
                <c:pt idx="2047">
                  <c:v>5.6600036621089771</c:v>
                </c:pt>
                <c:pt idx="2048">
                  <c:v>5.6600036621089771</c:v>
                </c:pt>
                <c:pt idx="2049">
                  <c:v>5.6300048828119884</c:v>
                </c:pt>
                <c:pt idx="2050">
                  <c:v>5.6199951171869884</c:v>
                </c:pt>
                <c:pt idx="2051">
                  <c:v>5.6399841308589771</c:v>
                </c:pt>
                <c:pt idx="2052">
                  <c:v>5.6799926757809658</c:v>
                </c:pt>
                <c:pt idx="2053">
                  <c:v>5.6900024414059658</c:v>
                </c:pt>
                <c:pt idx="2054">
                  <c:v>5.6999816894529545</c:v>
                </c:pt>
                <c:pt idx="2055">
                  <c:v>5.6999816894529545</c:v>
                </c:pt>
                <c:pt idx="2056">
                  <c:v>5.6499938964839771</c:v>
                </c:pt>
                <c:pt idx="2057">
                  <c:v>5.6499938964839771</c:v>
                </c:pt>
                <c:pt idx="2058">
                  <c:v>5.6099853515619884</c:v>
                </c:pt>
                <c:pt idx="2059">
                  <c:v>5.5799865722649997</c:v>
                </c:pt>
                <c:pt idx="2060">
                  <c:v>5.6000061035149997</c:v>
                </c:pt>
                <c:pt idx="2061">
                  <c:v>5.6900024414059658</c:v>
                </c:pt>
                <c:pt idx="2062">
                  <c:v>5.7900085449219887</c:v>
                </c:pt>
                <c:pt idx="2063">
                  <c:v>5.7699890136719887</c:v>
                </c:pt>
                <c:pt idx="2064">
                  <c:v>5.75</c:v>
                </c:pt>
                <c:pt idx="2065">
                  <c:v>5.7799987792969887</c:v>
                </c:pt>
                <c:pt idx="2066">
                  <c:v>5.7999877929679542</c:v>
                </c:pt>
                <c:pt idx="2067">
                  <c:v>5.8399963378899997</c:v>
                </c:pt>
                <c:pt idx="2068">
                  <c:v>5.6999816894529545</c:v>
                </c:pt>
                <c:pt idx="2069">
                  <c:v>5.6499938964839771</c:v>
                </c:pt>
                <c:pt idx="2070">
                  <c:v>5.6799926757809658</c:v>
                </c:pt>
                <c:pt idx="2071">
                  <c:v>5.6999816894529545</c:v>
                </c:pt>
                <c:pt idx="2072">
                  <c:v>5.8500061035149997</c:v>
                </c:pt>
                <c:pt idx="2073">
                  <c:v>5.7999877929679542</c:v>
                </c:pt>
                <c:pt idx="2074">
                  <c:v>5.5799865722649997</c:v>
                </c:pt>
                <c:pt idx="2075">
                  <c:v>5.6199951171869884</c:v>
                </c:pt>
                <c:pt idx="2076">
                  <c:v>5.7799987792969887</c:v>
                </c:pt>
                <c:pt idx="2077">
                  <c:v>5.75</c:v>
                </c:pt>
                <c:pt idx="2078">
                  <c:v>5.8899841308589771</c:v>
                </c:pt>
                <c:pt idx="2079">
                  <c:v>5.8399963378899997</c:v>
                </c:pt>
                <c:pt idx="2080">
                  <c:v>5.7200012207029545</c:v>
                </c:pt>
                <c:pt idx="2081">
                  <c:v>5.7099914550779545</c:v>
                </c:pt>
                <c:pt idx="2082">
                  <c:v>5.6699829101559658</c:v>
                </c:pt>
                <c:pt idx="2083">
                  <c:v>5.6499938964839771</c:v>
                </c:pt>
                <c:pt idx="2084">
                  <c:v>5.6799926757809658</c:v>
                </c:pt>
                <c:pt idx="2085">
                  <c:v>5.6499938964839771</c:v>
                </c:pt>
                <c:pt idx="2086">
                  <c:v>5.6199951171869884</c:v>
                </c:pt>
                <c:pt idx="2087">
                  <c:v>5.5899963378899997</c:v>
                </c:pt>
                <c:pt idx="2088">
                  <c:v>5.5700073242179542</c:v>
                </c:pt>
                <c:pt idx="2089">
                  <c:v>5.6499938964839771</c:v>
                </c:pt>
                <c:pt idx="2090">
                  <c:v>5.6799926757809658</c:v>
                </c:pt>
                <c:pt idx="2091">
                  <c:v>5.6999816894529545</c:v>
                </c:pt>
                <c:pt idx="2092">
                  <c:v>5.6600036621089771</c:v>
                </c:pt>
                <c:pt idx="2093">
                  <c:v>5.6399841308589771</c:v>
                </c:pt>
                <c:pt idx="2094">
                  <c:v>5.6300048828119884</c:v>
                </c:pt>
                <c:pt idx="2095">
                  <c:v>5.6499938964839771</c:v>
                </c:pt>
                <c:pt idx="2096">
                  <c:v>5.5400085449219887</c:v>
                </c:pt>
                <c:pt idx="2097">
                  <c:v>5.5400085449219887</c:v>
                </c:pt>
                <c:pt idx="2098">
                  <c:v>5.5299987792969887</c:v>
                </c:pt>
                <c:pt idx="2099">
                  <c:v>5.6199951171869884</c:v>
                </c:pt>
                <c:pt idx="2100">
                  <c:v>5.6799926757809658</c:v>
                </c:pt>
                <c:pt idx="2101">
                  <c:v>5.7200012207029545</c:v>
                </c:pt>
                <c:pt idx="2102">
                  <c:v>5.72998046875</c:v>
                </c:pt>
                <c:pt idx="2103">
                  <c:v>5.6999816894529545</c:v>
                </c:pt>
                <c:pt idx="2104">
                  <c:v>5.6999816894529545</c:v>
                </c:pt>
                <c:pt idx="2105">
                  <c:v>5.6900024414059658</c:v>
                </c:pt>
                <c:pt idx="2106">
                  <c:v>5.6600036621089771</c:v>
                </c:pt>
                <c:pt idx="2107">
                  <c:v>5.6499938964839771</c:v>
                </c:pt>
                <c:pt idx="2108">
                  <c:v>5.6900024414059658</c:v>
                </c:pt>
                <c:pt idx="2109">
                  <c:v>5.6999816894529545</c:v>
                </c:pt>
                <c:pt idx="2110">
                  <c:v>5.6799926757809658</c:v>
                </c:pt>
                <c:pt idx="2111">
                  <c:v>5.6300048828119884</c:v>
                </c:pt>
                <c:pt idx="2112">
                  <c:v>5.6199951171869884</c:v>
                </c:pt>
                <c:pt idx="2113">
                  <c:v>5.6099853515619884</c:v>
                </c:pt>
                <c:pt idx="2114">
                  <c:v>5.6300048828119884</c:v>
                </c:pt>
                <c:pt idx="2115">
                  <c:v>5.7599792480469887</c:v>
                </c:pt>
                <c:pt idx="2116">
                  <c:v>5.6499938964839771</c:v>
                </c:pt>
                <c:pt idx="2117">
                  <c:v>5.72998046875</c:v>
                </c:pt>
                <c:pt idx="2118">
                  <c:v>5.739990234375</c:v>
                </c:pt>
                <c:pt idx="2119">
                  <c:v>5.72998046875</c:v>
                </c:pt>
                <c:pt idx="2120">
                  <c:v>5.6900024414059658</c:v>
                </c:pt>
                <c:pt idx="2121">
                  <c:v>5.6999816894529545</c:v>
                </c:pt>
                <c:pt idx="2122">
                  <c:v>5.6399841308589771</c:v>
                </c:pt>
                <c:pt idx="2123">
                  <c:v>5.5899963378899997</c:v>
                </c:pt>
                <c:pt idx="2124">
                  <c:v>5.6000061035149997</c:v>
                </c:pt>
                <c:pt idx="2125">
                  <c:v>5.6099853515619884</c:v>
                </c:pt>
                <c:pt idx="2126">
                  <c:v>5.6199951171869884</c:v>
                </c:pt>
                <c:pt idx="2127">
                  <c:v>5.6000061035149997</c:v>
                </c:pt>
                <c:pt idx="2128">
                  <c:v>5.5899963378899997</c:v>
                </c:pt>
                <c:pt idx="2129">
                  <c:v>5.6000061035149997</c:v>
                </c:pt>
                <c:pt idx="2130">
                  <c:v>5.6600036621089771</c:v>
                </c:pt>
                <c:pt idx="2131">
                  <c:v>5.6900024414059658</c:v>
                </c:pt>
                <c:pt idx="2132">
                  <c:v>5.6799926757809658</c:v>
                </c:pt>
                <c:pt idx="2133">
                  <c:v>5.6600036621089771</c:v>
                </c:pt>
                <c:pt idx="2134">
                  <c:v>5.6000061035149997</c:v>
                </c:pt>
                <c:pt idx="2135">
                  <c:v>5.5799865722649997</c:v>
                </c:pt>
                <c:pt idx="2136">
                  <c:v>5.6399841308589771</c:v>
                </c:pt>
                <c:pt idx="2137">
                  <c:v>5.6499938964839771</c:v>
                </c:pt>
                <c:pt idx="2138">
                  <c:v>5.6099853515619884</c:v>
                </c:pt>
                <c:pt idx="2139">
                  <c:v>5.6000061035149997</c:v>
                </c:pt>
                <c:pt idx="2140">
                  <c:v>5.6399841308589771</c:v>
                </c:pt>
                <c:pt idx="2141">
                  <c:v>5.6499938964839771</c:v>
                </c:pt>
                <c:pt idx="2142">
                  <c:v>5.6699829101559658</c:v>
                </c:pt>
                <c:pt idx="2143">
                  <c:v>5.6900024414059658</c:v>
                </c:pt>
                <c:pt idx="2144">
                  <c:v>5.5899963378899997</c:v>
                </c:pt>
                <c:pt idx="2145">
                  <c:v>5.5799865722649997</c:v>
                </c:pt>
                <c:pt idx="2146">
                  <c:v>5.6099853515619884</c:v>
                </c:pt>
                <c:pt idx="2147">
                  <c:v>5.6699829101559658</c:v>
                </c:pt>
                <c:pt idx="2148">
                  <c:v>5.75</c:v>
                </c:pt>
                <c:pt idx="2149">
                  <c:v>5.72998046875</c:v>
                </c:pt>
                <c:pt idx="2150">
                  <c:v>5.75</c:v>
                </c:pt>
                <c:pt idx="2151">
                  <c:v>5.7599792480469887</c:v>
                </c:pt>
                <c:pt idx="2152">
                  <c:v>5.7799987792969887</c:v>
                </c:pt>
                <c:pt idx="2153">
                  <c:v>5.7599792480469887</c:v>
                </c:pt>
                <c:pt idx="2154">
                  <c:v>5.6199951171869884</c:v>
                </c:pt>
                <c:pt idx="2155">
                  <c:v>5.6000061035149997</c:v>
                </c:pt>
                <c:pt idx="2156">
                  <c:v>5.6199951171869884</c:v>
                </c:pt>
                <c:pt idx="2157">
                  <c:v>5.6099853515619884</c:v>
                </c:pt>
                <c:pt idx="2158">
                  <c:v>5.6499938964839771</c:v>
                </c:pt>
                <c:pt idx="2159">
                  <c:v>5.6699829101559658</c:v>
                </c:pt>
                <c:pt idx="2160">
                  <c:v>5.6300048828119884</c:v>
                </c:pt>
                <c:pt idx="2161">
                  <c:v>5.6199951171869884</c:v>
                </c:pt>
                <c:pt idx="2162">
                  <c:v>5.6199951171869884</c:v>
                </c:pt>
                <c:pt idx="2163">
                  <c:v>5.6199951171869884</c:v>
                </c:pt>
                <c:pt idx="2164">
                  <c:v>5.6300048828119884</c:v>
                </c:pt>
                <c:pt idx="2165">
                  <c:v>5.6000061035149997</c:v>
                </c:pt>
                <c:pt idx="2166">
                  <c:v>5.6199951171869884</c:v>
                </c:pt>
                <c:pt idx="2167">
                  <c:v>5.6300048828119884</c:v>
                </c:pt>
                <c:pt idx="2168">
                  <c:v>5.6600036621089771</c:v>
                </c:pt>
                <c:pt idx="2169">
                  <c:v>5.6699829101559658</c:v>
                </c:pt>
                <c:pt idx="2170">
                  <c:v>5.5599975585929542</c:v>
                </c:pt>
                <c:pt idx="2171">
                  <c:v>5.5299987792969887</c:v>
                </c:pt>
                <c:pt idx="2172">
                  <c:v>5.5</c:v>
                </c:pt>
                <c:pt idx="2173">
                  <c:v>5.5400085449219887</c:v>
                </c:pt>
                <c:pt idx="2174">
                  <c:v>5.6000061035149997</c:v>
                </c:pt>
                <c:pt idx="2175">
                  <c:v>5.6399841308589771</c:v>
                </c:pt>
                <c:pt idx="2176">
                  <c:v>5.5899963378899997</c:v>
                </c:pt>
                <c:pt idx="2177">
                  <c:v>5.6499938964839771</c:v>
                </c:pt>
                <c:pt idx="2178">
                  <c:v>5.5</c:v>
                </c:pt>
                <c:pt idx="2179">
                  <c:v>5.47998046875</c:v>
                </c:pt>
                <c:pt idx="2180">
                  <c:v>5.5099792480469887</c:v>
                </c:pt>
                <c:pt idx="2181">
                  <c:v>5.5299987792969887</c:v>
                </c:pt>
                <c:pt idx="2182">
                  <c:v>5.5599975585929542</c:v>
                </c:pt>
                <c:pt idx="2183">
                  <c:v>5.5899963378899997</c:v>
                </c:pt>
                <c:pt idx="2184">
                  <c:v>5.5099792480469887</c:v>
                </c:pt>
                <c:pt idx="2185">
                  <c:v>5.4299926757809658</c:v>
                </c:pt>
                <c:pt idx="2186">
                  <c:v>5.4599914550779545</c:v>
                </c:pt>
                <c:pt idx="2187">
                  <c:v>5.5099792480469887</c:v>
                </c:pt>
                <c:pt idx="2188">
                  <c:v>5.5199890136719887</c:v>
                </c:pt>
                <c:pt idx="2189">
                  <c:v>5.5499877929679542</c:v>
                </c:pt>
                <c:pt idx="2190">
                  <c:v>5.5299987792969887</c:v>
                </c:pt>
                <c:pt idx="2191">
                  <c:v>5.5099792480469887</c:v>
                </c:pt>
                <c:pt idx="2192">
                  <c:v>5.5099792480469887</c:v>
                </c:pt>
                <c:pt idx="2193">
                  <c:v>5.5199890136719887</c:v>
                </c:pt>
                <c:pt idx="2194">
                  <c:v>5.47998046875</c:v>
                </c:pt>
                <c:pt idx="2195">
                  <c:v>5.489990234375</c:v>
                </c:pt>
                <c:pt idx="2196">
                  <c:v>5.5199890136719887</c:v>
                </c:pt>
                <c:pt idx="2197">
                  <c:v>5.5299987792969887</c:v>
                </c:pt>
                <c:pt idx="2198">
                  <c:v>5.5899963378899997</c:v>
                </c:pt>
                <c:pt idx="2199">
                  <c:v>5.6600036621089771</c:v>
                </c:pt>
                <c:pt idx="2200">
                  <c:v>5.6600036621089771</c:v>
                </c:pt>
                <c:pt idx="2201">
                  <c:v>5.6799926757809658</c:v>
                </c:pt>
                <c:pt idx="2202">
                  <c:v>5.6600036621089771</c:v>
                </c:pt>
                <c:pt idx="2203">
                  <c:v>5.6099853515619884</c:v>
                </c:pt>
                <c:pt idx="2204">
                  <c:v>5.5400085449219887</c:v>
                </c:pt>
                <c:pt idx="2205">
                  <c:v>5.5</c:v>
                </c:pt>
                <c:pt idx="2206">
                  <c:v>5.5099792480469887</c:v>
                </c:pt>
                <c:pt idx="2207">
                  <c:v>5.5299987792969887</c:v>
                </c:pt>
                <c:pt idx="2208">
                  <c:v>5.5400085449219887</c:v>
                </c:pt>
                <c:pt idx="2209">
                  <c:v>5.5599975585929542</c:v>
                </c:pt>
                <c:pt idx="2210">
                  <c:v>5.6199951171869884</c:v>
                </c:pt>
                <c:pt idx="2211">
                  <c:v>5.6099853515619884</c:v>
                </c:pt>
                <c:pt idx="2212">
                  <c:v>5.6399841308589771</c:v>
                </c:pt>
                <c:pt idx="2213">
                  <c:v>5.5899963378899997</c:v>
                </c:pt>
                <c:pt idx="2214">
                  <c:v>5.5599975585929542</c:v>
                </c:pt>
                <c:pt idx="2215">
                  <c:v>5.5599975585929542</c:v>
                </c:pt>
                <c:pt idx="2216">
                  <c:v>5.6600036621089771</c:v>
                </c:pt>
                <c:pt idx="2217">
                  <c:v>5.5899963378899997</c:v>
                </c:pt>
                <c:pt idx="2218">
                  <c:v>5.6199951171869884</c:v>
                </c:pt>
                <c:pt idx="2219">
                  <c:v>5.6399841308589771</c:v>
                </c:pt>
                <c:pt idx="2220">
                  <c:v>5.5099792480469887</c:v>
                </c:pt>
                <c:pt idx="2221">
                  <c:v>5.47998046875</c:v>
                </c:pt>
                <c:pt idx="2222">
                  <c:v>5.5099792480469887</c:v>
                </c:pt>
                <c:pt idx="2223">
                  <c:v>5.5</c:v>
                </c:pt>
                <c:pt idx="2224">
                  <c:v>5.4499816894529545</c:v>
                </c:pt>
                <c:pt idx="2225">
                  <c:v>5.4400024414059658</c:v>
                </c:pt>
                <c:pt idx="2226">
                  <c:v>5.4400024414059658</c:v>
                </c:pt>
                <c:pt idx="2227">
                  <c:v>5.4299926757809658</c:v>
                </c:pt>
                <c:pt idx="2228">
                  <c:v>5.47998046875</c:v>
                </c:pt>
                <c:pt idx="2229">
                  <c:v>5.4700012207029545</c:v>
                </c:pt>
                <c:pt idx="2230">
                  <c:v>5.4400024414059658</c:v>
                </c:pt>
                <c:pt idx="2231">
                  <c:v>5.4299926757809658</c:v>
                </c:pt>
                <c:pt idx="2232">
                  <c:v>5.4400024414059658</c:v>
                </c:pt>
                <c:pt idx="2233">
                  <c:v>5.4599914550779545</c:v>
                </c:pt>
                <c:pt idx="2234">
                  <c:v>5.5599975585929542</c:v>
                </c:pt>
                <c:pt idx="2235">
                  <c:v>5.5899963378899997</c:v>
                </c:pt>
                <c:pt idx="2236">
                  <c:v>5.5299987792969887</c:v>
                </c:pt>
                <c:pt idx="2237">
                  <c:v>5.4700012207029545</c:v>
                </c:pt>
                <c:pt idx="2238">
                  <c:v>5.5099792480469887</c:v>
                </c:pt>
                <c:pt idx="2239">
                  <c:v>5.5099792480469887</c:v>
                </c:pt>
                <c:pt idx="2240">
                  <c:v>5.5400085449219887</c:v>
                </c:pt>
                <c:pt idx="2241">
                  <c:v>5.5199890136719887</c:v>
                </c:pt>
                <c:pt idx="2242">
                  <c:v>5.5</c:v>
                </c:pt>
                <c:pt idx="2243">
                  <c:v>5.5099792480469887</c:v>
                </c:pt>
                <c:pt idx="2244">
                  <c:v>5.4700012207029545</c:v>
                </c:pt>
                <c:pt idx="2245">
                  <c:v>5.4299926757809658</c:v>
                </c:pt>
                <c:pt idx="2246">
                  <c:v>5.4499816894529545</c:v>
                </c:pt>
                <c:pt idx="2247">
                  <c:v>5.47998046875</c:v>
                </c:pt>
                <c:pt idx="2248">
                  <c:v>5.47998046875</c:v>
                </c:pt>
                <c:pt idx="2249">
                  <c:v>5.489990234375</c:v>
                </c:pt>
                <c:pt idx="2250">
                  <c:v>5.489990234375</c:v>
                </c:pt>
                <c:pt idx="2251">
                  <c:v>5.47998046875</c:v>
                </c:pt>
                <c:pt idx="2252">
                  <c:v>5.5299987792969887</c:v>
                </c:pt>
                <c:pt idx="2253">
                  <c:v>5.5499877929679542</c:v>
                </c:pt>
                <c:pt idx="2254">
                  <c:v>5.5499877929679542</c:v>
                </c:pt>
                <c:pt idx="2255">
                  <c:v>5.5299987792969887</c:v>
                </c:pt>
                <c:pt idx="2256">
                  <c:v>5.5299987792969887</c:v>
                </c:pt>
                <c:pt idx="2257">
                  <c:v>5.489990234375</c:v>
                </c:pt>
                <c:pt idx="2258">
                  <c:v>5.4700012207029545</c:v>
                </c:pt>
                <c:pt idx="2259">
                  <c:v>5.4299926757809658</c:v>
                </c:pt>
                <c:pt idx="2260">
                  <c:v>5.4199829101559658</c:v>
                </c:pt>
                <c:pt idx="2261">
                  <c:v>5.4400024414059658</c:v>
                </c:pt>
                <c:pt idx="2262">
                  <c:v>5.47998046875</c:v>
                </c:pt>
                <c:pt idx="2263">
                  <c:v>5.5099792480469887</c:v>
                </c:pt>
                <c:pt idx="2264">
                  <c:v>5.5199890136719887</c:v>
                </c:pt>
                <c:pt idx="2265">
                  <c:v>5.5099792480469887</c:v>
                </c:pt>
                <c:pt idx="2266">
                  <c:v>5.5299987792969887</c:v>
                </c:pt>
                <c:pt idx="2267">
                  <c:v>5.47998046875</c:v>
                </c:pt>
                <c:pt idx="2268">
                  <c:v>5.4700012207029545</c:v>
                </c:pt>
                <c:pt idx="2269">
                  <c:v>5.47998046875</c:v>
                </c:pt>
                <c:pt idx="2270">
                  <c:v>5.5</c:v>
                </c:pt>
                <c:pt idx="2271">
                  <c:v>5.4700012207029545</c:v>
                </c:pt>
                <c:pt idx="2272">
                  <c:v>5.4400024414059658</c:v>
                </c:pt>
                <c:pt idx="2273">
                  <c:v>5.4199829101559658</c:v>
                </c:pt>
                <c:pt idx="2274">
                  <c:v>5.3999938964839771</c:v>
                </c:pt>
                <c:pt idx="2275">
                  <c:v>5.4199829101559658</c:v>
                </c:pt>
                <c:pt idx="2276">
                  <c:v>5.4400024414059658</c:v>
                </c:pt>
                <c:pt idx="2277">
                  <c:v>5.47998046875</c:v>
                </c:pt>
                <c:pt idx="2278">
                  <c:v>5.5</c:v>
                </c:pt>
                <c:pt idx="2279">
                  <c:v>5.5099792480469887</c:v>
                </c:pt>
                <c:pt idx="2280">
                  <c:v>5.4599914550779545</c:v>
                </c:pt>
                <c:pt idx="2281">
                  <c:v>5.4499816894529545</c:v>
                </c:pt>
                <c:pt idx="2282">
                  <c:v>5.4599914550779545</c:v>
                </c:pt>
                <c:pt idx="2283">
                  <c:v>5.5099792480469887</c:v>
                </c:pt>
                <c:pt idx="2284">
                  <c:v>5.5099792480469887</c:v>
                </c:pt>
                <c:pt idx="2285">
                  <c:v>5.6399841308589771</c:v>
                </c:pt>
                <c:pt idx="2286">
                  <c:v>5.5599975585929542</c:v>
                </c:pt>
                <c:pt idx="2287">
                  <c:v>5.4400024414059658</c:v>
                </c:pt>
                <c:pt idx="2288">
                  <c:v>5.4100036621089771</c:v>
                </c:pt>
                <c:pt idx="2289">
                  <c:v>5.4199829101559658</c:v>
                </c:pt>
                <c:pt idx="2290">
                  <c:v>5.4199829101559658</c:v>
                </c:pt>
                <c:pt idx="2291">
                  <c:v>5.4199829101559658</c:v>
                </c:pt>
                <c:pt idx="2292">
                  <c:v>5.4599914550779545</c:v>
                </c:pt>
                <c:pt idx="2293">
                  <c:v>5.5</c:v>
                </c:pt>
                <c:pt idx="2294">
                  <c:v>5.5099792480469887</c:v>
                </c:pt>
                <c:pt idx="2295">
                  <c:v>5.5</c:v>
                </c:pt>
                <c:pt idx="2296">
                  <c:v>5.5299987792969887</c:v>
                </c:pt>
                <c:pt idx="2297">
                  <c:v>5.489990234375</c:v>
                </c:pt>
                <c:pt idx="2298">
                  <c:v>5.4499816894529545</c:v>
                </c:pt>
                <c:pt idx="2299">
                  <c:v>5.3999938964839771</c:v>
                </c:pt>
                <c:pt idx="2300">
                  <c:v>5.4299926757809658</c:v>
                </c:pt>
                <c:pt idx="2301">
                  <c:v>5.3200073242179542</c:v>
                </c:pt>
                <c:pt idx="2302">
                  <c:v>5.3899841308589771</c:v>
                </c:pt>
                <c:pt idx="2303">
                  <c:v>5.4499816894529545</c:v>
                </c:pt>
                <c:pt idx="2304">
                  <c:v>5.5299987792969887</c:v>
                </c:pt>
                <c:pt idx="2305">
                  <c:v>5.3699951171869884</c:v>
                </c:pt>
                <c:pt idx="2306">
                  <c:v>5.3200073242179542</c:v>
                </c:pt>
                <c:pt idx="2307">
                  <c:v>5.4199829101559658</c:v>
                </c:pt>
                <c:pt idx="2308">
                  <c:v>5.4199829101559658</c:v>
                </c:pt>
                <c:pt idx="2309">
                  <c:v>5.3500061035149997</c:v>
                </c:pt>
                <c:pt idx="2310">
                  <c:v>5.3699951171869884</c:v>
                </c:pt>
                <c:pt idx="2311">
                  <c:v>5.3899841308589771</c:v>
                </c:pt>
                <c:pt idx="2312">
                  <c:v>5.3899841308589771</c:v>
                </c:pt>
                <c:pt idx="2313">
                  <c:v>5.3299865722649997</c:v>
                </c:pt>
                <c:pt idx="2314">
                  <c:v>5.3599853515619884</c:v>
                </c:pt>
                <c:pt idx="2315">
                  <c:v>5.3999938964839771</c:v>
                </c:pt>
                <c:pt idx="2316">
                  <c:v>5.4100036621089771</c:v>
                </c:pt>
                <c:pt idx="2317">
                  <c:v>5.4400024414059658</c:v>
                </c:pt>
                <c:pt idx="2318">
                  <c:v>5.4700012207029545</c:v>
                </c:pt>
                <c:pt idx="2319">
                  <c:v>5.5099792480469887</c:v>
                </c:pt>
                <c:pt idx="2320">
                  <c:v>5.4700012207029545</c:v>
                </c:pt>
                <c:pt idx="2321">
                  <c:v>5.4199829101559658</c:v>
                </c:pt>
                <c:pt idx="2322">
                  <c:v>5.3800048828119884</c:v>
                </c:pt>
                <c:pt idx="2323">
                  <c:v>5.4100036621089771</c:v>
                </c:pt>
                <c:pt idx="2324">
                  <c:v>5.3999938964839771</c:v>
                </c:pt>
                <c:pt idx="2325">
                  <c:v>5.3099975585929542</c:v>
                </c:pt>
                <c:pt idx="2326">
                  <c:v>5.2699890136719887</c:v>
                </c:pt>
                <c:pt idx="2327">
                  <c:v>5.2699890136719887</c:v>
                </c:pt>
                <c:pt idx="2328">
                  <c:v>5.2999877929679542</c:v>
                </c:pt>
                <c:pt idx="2329">
                  <c:v>5.2999877929679542</c:v>
                </c:pt>
                <c:pt idx="2330">
                  <c:v>5.3999938964839771</c:v>
                </c:pt>
                <c:pt idx="2331">
                  <c:v>5.489990234375</c:v>
                </c:pt>
                <c:pt idx="2332">
                  <c:v>5.489990234375</c:v>
                </c:pt>
                <c:pt idx="2333">
                  <c:v>5.3299865722649997</c:v>
                </c:pt>
                <c:pt idx="2334">
                  <c:v>5.3699951171869884</c:v>
                </c:pt>
                <c:pt idx="2335">
                  <c:v>5.3299865722649997</c:v>
                </c:pt>
                <c:pt idx="2336">
                  <c:v>5.3200073242179542</c:v>
                </c:pt>
                <c:pt idx="2337">
                  <c:v>5.3599853515619884</c:v>
                </c:pt>
                <c:pt idx="2338">
                  <c:v>5.4400024414059658</c:v>
                </c:pt>
                <c:pt idx="2339">
                  <c:v>5.3500061035149997</c:v>
                </c:pt>
                <c:pt idx="2340">
                  <c:v>5.4199829101559658</c:v>
                </c:pt>
                <c:pt idx="2341">
                  <c:v>5.4299926757809658</c:v>
                </c:pt>
                <c:pt idx="2342">
                  <c:v>5.2599792480469887</c:v>
                </c:pt>
                <c:pt idx="2343">
                  <c:v>5.2799987792969887</c:v>
                </c:pt>
                <c:pt idx="2344">
                  <c:v>5.3899841308589771</c:v>
                </c:pt>
                <c:pt idx="2345">
                  <c:v>5.47998046875</c:v>
                </c:pt>
                <c:pt idx="2346">
                  <c:v>5.489990234375</c:v>
                </c:pt>
                <c:pt idx="2347">
                  <c:v>5.3899841308589771</c:v>
                </c:pt>
                <c:pt idx="2348">
                  <c:v>5.2999877929679542</c:v>
                </c:pt>
                <c:pt idx="2349">
                  <c:v>5.3099975585929542</c:v>
                </c:pt>
                <c:pt idx="2350">
                  <c:v>5.3099975585929542</c:v>
                </c:pt>
                <c:pt idx="2351">
                  <c:v>5.4299926757809658</c:v>
                </c:pt>
                <c:pt idx="2352">
                  <c:v>5.5700073242179542</c:v>
                </c:pt>
                <c:pt idx="2353">
                  <c:v>5.5400085449219887</c:v>
                </c:pt>
                <c:pt idx="2354">
                  <c:v>5.5700073242179542</c:v>
                </c:pt>
                <c:pt idx="2355">
                  <c:v>5.4400024414059658</c:v>
                </c:pt>
                <c:pt idx="2356">
                  <c:v>5.3399963378899997</c:v>
                </c:pt>
                <c:pt idx="2357">
                  <c:v>5.3999938964839771</c:v>
                </c:pt>
                <c:pt idx="2358">
                  <c:v>5.2999877929679542</c:v>
                </c:pt>
                <c:pt idx="2359">
                  <c:v>5.489990234375</c:v>
                </c:pt>
                <c:pt idx="2360">
                  <c:v>5.4299926757809658</c:v>
                </c:pt>
                <c:pt idx="2361">
                  <c:v>5.4499816894529545</c:v>
                </c:pt>
                <c:pt idx="2362">
                  <c:v>5.3599853515619884</c:v>
                </c:pt>
                <c:pt idx="2363">
                  <c:v>5.5099792480469887</c:v>
                </c:pt>
                <c:pt idx="2364">
                  <c:v>5.4199829101559658</c:v>
                </c:pt>
                <c:pt idx="2365">
                  <c:v>5.3299865722649997</c:v>
                </c:pt>
                <c:pt idx="2366">
                  <c:v>5.3599853515619884</c:v>
                </c:pt>
                <c:pt idx="2367">
                  <c:v>3.0899963378899997</c:v>
                </c:pt>
                <c:pt idx="2368">
                  <c:v>3.6199951171869884</c:v>
                </c:pt>
                <c:pt idx="2369">
                  <c:v>0.6600036621089771</c:v>
                </c:pt>
                <c:pt idx="2370">
                  <c:v>9.9792480469886868E-3</c:v>
                </c:pt>
                <c:pt idx="2371">
                  <c:v>9.9792480469886868E-3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9.9792480469886868E-3</c:v>
                </c:pt>
                <c:pt idx="2377">
                  <c:v>9.9792480469886868E-3</c:v>
                </c:pt>
                <c:pt idx="2378">
                  <c:v>9.9792480469886868E-3</c:v>
                </c:pt>
                <c:pt idx="2379">
                  <c:v>0.19998168945295447</c:v>
                </c:pt>
                <c:pt idx="2380">
                  <c:v>3.2699890136719887</c:v>
                </c:pt>
                <c:pt idx="2381">
                  <c:v>10.25</c:v>
                </c:pt>
                <c:pt idx="2382">
                  <c:v>9.9400024414059658</c:v>
                </c:pt>
                <c:pt idx="2383">
                  <c:v>10.25</c:v>
                </c:pt>
                <c:pt idx="2384">
                  <c:v>10.25</c:v>
                </c:pt>
                <c:pt idx="2385">
                  <c:v>10.199981689452954</c:v>
                </c:pt>
                <c:pt idx="2386">
                  <c:v>10.119995117186988</c:v>
                </c:pt>
                <c:pt idx="2387">
                  <c:v>10.169982910155966</c:v>
                </c:pt>
                <c:pt idx="2388">
                  <c:v>9.7900085449219887</c:v>
                </c:pt>
                <c:pt idx="2389">
                  <c:v>8.72998046875</c:v>
                </c:pt>
                <c:pt idx="2390">
                  <c:v>9.6799926757809658</c:v>
                </c:pt>
                <c:pt idx="2391">
                  <c:v>8.0199890136719887</c:v>
                </c:pt>
                <c:pt idx="2392">
                  <c:v>8.0299987792969887</c:v>
                </c:pt>
                <c:pt idx="2393">
                  <c:v>8.0400085449219887</c:v>
                </c:pt>
                <c:pt idx="2394">
                  <c:v>8.0899963378899997</c:v>
                </c:pt>
                <c:pt idx="2395">
                  <c:v>8.1099853515619884</c:v>
                </c:pt>
                <c:pt idx="2396">
                  <c:v>8.1099853515619884</c:v>
                </c:pt>
                <c:pt idx="2397">
                  <c:v>8.1199951171869884</c:v>
                </c:pt>
                <c:pt idx="2398">
                  <c:v>8.1099853515619884</c:v>
                </c:pt>
                <c:pt idx="2399">
                  <c:v>8.1300048828119884</c:v>
                </c:pt>
                <c:pt idx="2400">
                  <c:v>8.1799926757809658</c:v>
                </c:pt>
                <c:pt idx="2401">
                  <c:v>8.22998046875</c:v>
                </c:pt>
                <c:pt idx="2402">
                  <c:v>8.25</c:v>
                </c:pt>
                <c:pt idx="2403">
                  <c:v>8.2799987792969887</c:v>
                </c:pt>
                <c:pt idx="2404">
                  <c:v>8.2999877929679542</c:v>
                </c:pt>
                <c:pt idx="2405">
                  <c:v>8.3299865722649997</c:v>
                </c:pt>
                <c:pt idx="2406">
                  <c:v>8.3399963378899997</c:v>
                </c:pt>
                <c:pt idx="2407">
                  <c:v>8.3699951171869884</c:v>
                </c:pt>
                <c:pt idx="2408">
                  <c:v>8.3800048828119884</c:v>
                </c:pt>
                <c:pt idx="2409">
                  <c:v>8.3899841308589771</c:v>
                </c:pt>
                <c:pt idx="2410">
                  <c:v>8.4199829101559658</c:v>
                </c:pt>
                <c:pt idx="2411">
                  <c:v>8.4400024414059658</c:v>
                </c:pt>
                <c:pt idx="2412">
                  <c:v>8.4700012207029545</c:v>
                </c:pt>
                <c:pt idx="2413">
                  <c:v>8.4499816894529545</c:v>
                </c:pt>
                <c:pt idx="2414">
                  <c:v>8.4700012207029545</c:v>
                </c:pt>
                <c:pt idx="2415">
                  <c:v>8.47998046875</c:v>
                </c:pt>
                <c:pt idx="2416">
                  <c:v>8.5099792480469887</c:v>
                </c:pt>
                <c:pt idx="2417">
                  <c:v>8.5299987792969887</c:v>
                </c:pt>
                <c:pt idx="2418">
                  <c:v>8.5499877929679542</c:v>
                </c:pt>
                <c:pt idx="2419">
                  <c:v>8.6199951171869884</c:v>
                </c:pt>
                <c:pt idx="2420">
                  <c:v>8.5299987792969887</c:v>
                </c:pt>
                <c:pt idx="2421">
                  <c:v>8.5299987792969887</c:v>
                </c:pt>
                <c:pt idx="2422">
                  <c:v>8.5299987792969887</c:v>
                </c:pt>
                <c:pt idx="2423">
                  <c:v>8.5299987792969887</c:v>
                </c:pt>
                <c:pt idx="2424">
                  <c:v>8.5299987792969887</c:v>
                </c:pt>
                <c:pt idx="2425">
                  <c:v>8.5199890136719887</c:v>
                </c:pt>
                <c:pt idx="2426">
                  <c:v>8.5199890136719887</c:v>
                </c:pt>
                <c:pt idx="2427">
                  <c:v>8.5199890136719887</c:v>
                </c:pt>
                <c:pt idx="2428">
                  <c:v>8.5299987792969887</c:v>
                </c:pt>
                <c:pt idx="2429">
                  <c:v>8.5299987792969887</c:v>
                </c:pt>
                <c:pt idx="2430">
                  <c:v>8.5199890136719887</c:v>
                </c:pt>
                <c:pt idx="2431">
                  <c:v>8.5099792480469887</c:v>
                </c:pt>
                <c:pt idx="2432">
                  <c:v>8.5199890136719887</c:v>
                </c:pt>
                <c:pt idx="2433">
                  <c:v>8.5199890136719887</c:v>
                </c:pt>
                <c:pt idx="2434">
                  <c:v>8.5199890136719887</c:v>
                </c:pt>
                <c:pt idx="2435">
                  <c:v>8.5199890136719887</c:v>
                </c:pt>
                <c:pt idx="2436">
                  <c:v>8.5099792480469887</c:v>
                </c:pt>
                <c:pt idx="2437">
                  <c:v>8.5099792480469887</c:v>
                </c:pt>
                <c:pt idx="2438">
                  <c:v>8.5099792480469887</c:v>
                </c:pt>
                <c:pt idx="2439">
                  <c:v>8.5099792480469887</c:v>
                </c:pt>
                <c:pt idx="2440">
                  <c:v>8.5599975585929542</c:v>
                </c:pt>
                <c:pt idx="2441">
                  <c:v>8.5199890136719887</c:v>
                </c:pt>
                <c:pt idx="2442">
                  <c:v>8.5099792480469887</c:v>
                </c:pt>
                <c:pt idx="2443">
                  <c:v>8.5099792480469887</c:v>
                </c:pt>
                <c:pt idx="2444">
                  <c:v>8.5</c:v>
                </c:pt>
                <c:pt idx="2445">
                  <c:v>8.5</c:v>
                </c:pt>
                <c:pt idx="2446">
                  <c:v>8.5</c:v>
                </c:pt>
                <c:pt idx="2447">
                  <c:v>8.489990234375</c:v>
                </c:pt>
                <c:pt idx="2448">
                  <c:v>8.489990234375</c:v>
                </c:pt>
                <c:pt idx="2449">
                  <c:v>8.489990234375</c:v>
                </c:pt>
                <c:pt idx="2450">
                  <c:v>8.489990234375</c:v>
                </c:pt>
                <c:pt idx="2451">
                  <c:v>8.47998046875</c:v>
                </c:pt>
                <c:pt idx="2452">
                  <c:v>8.5</c:v>
                </c:pt>
                <c:pt idx="2453">
                  <c:v>8.5199890136719887</c:v>
                </c:pt>
                <c:pt idx="2454">
                  <c:v>8.5099792480469887</c:v>
                </c:pt>
                <c:pt idx="2455">
                  <c:v>8.5099792480469887</c:v>
                </c:pt>
                <c:pt idx="2456">
                  <c:v>8.5099792480469887</c:v>
                </c:pt>
                <c:pt idx="2457">
                  <c:v>8.5199890136719887</c:v>
                </c:pt>
                <c:pt idx="2458">
                  <c:v>8.5199890136719887</c:v>
                </c:pt>
                <c:pt idx="2459">
                  <c:v>8.5199890136719887</c:v>
                </c:pt>
                <c:pt idx="2460">
                  <c:v>4.489990234375</c:v>
                </c:pt>
                <c:pt idx="2461">
                  <c:v>4.5499877929679542</c:v>
                </c:pt>
                <c:pt idx="2462">
                  <c:v>4.6199951171869884</c:v>
                </c:pt>
                <c:pt idx="2463">
                  <c:v>4.5099792480469887</c:v>
                </c:pt>
                <c:pt idx="2464">
                  <c:v>4.4400024414059658</c:v>
                </c:pt>
                <c:pt idx="2465">
                  <c:v>4.4299926757809658</c:v>
                </c:pt>
                <c:pt idx="2466">
                  <c:v>4.47998046875</c:v>
                </c:pt>
                <c:pt idx="2467">
                  <c:v>4.4700012207029545</c:v>
                </c:pt>
                <c:pt idx="2468">
                  <c:v>4.5099792480469887</c:v>
                </c:pt>
                <c:pt idx="2469">
                  <c:v>4.4599914550779545</c:v>
                </c:pt>
                <c:pt idx="2470">
                  <c:v>4.4499816894529545</c:v>
                </c:pt>
                <c:pt idx="2471">
                  <c:v>4.47998046875</c:v>
                </c:pt>
                <c:pt idx="2472">
                  <c:v>4.47998046875</c:v>
                </c:pt>
                <c:pt idx="2473">
                  <c:v>4.5199890136719887</c:v>
                </c:pt>
                <c:pt idx="2474">
                  <c:v>4.4700012207029545</c:v>
                </c:pt>
                <c:pt idx="2475">
                  <c:v>4.4599914550779545</c:v>
                </c:pt>
                <c:pt idx="2476">
                  <c:v>4.5599975585929542</c:v>
                </c:pt>
                <c:pt idx="2477">
                  <c:v>4.5700073242179542</c:v>
                </c:pt>
                <c:pt idx="2478">
                  <c:v>4.5400085449219887</c:v>
                </c:pt>
                <c:pt idx="2479">
                  <c:v>4.5400085449219887</c:v>
                </c:pt>
                <c:pt idx="2480">
                  <c:v>4.5499877929679542</c:v>
                </c:pt>
                <c:pt idx="2481">
                  <c:v>4.6900024414059658</c:v>
                </c:pt>
                <c:pt idx="2482">
                  <c:v>4.6499938964839771</c:v>
                </c:pt>
                <c:pt idx="2483">
                  <c:v>4.5400085449219887</c:v>
                </c:pt>
                <c:pt idx="2484">
                  <c:v>4.5700073242179542</c:v>
                </c:pt>
                <c:pt idx="2485">
                  <c:v>4.5799865722649997</c:v>
                </c:pt>
                <c:pt idx="2486">
                  <c:v>4.6300048828119884</c:v>
                </c:pt>
                <c:pt idx="2487">
                  <c:v>4.6199951171869884</c:v>
                </c:pt>
                <c:pt idx="2488">
                  <c:v>4.6099853515619884</c:v>
                </c:pt>
                <c:pt idx="2489">
                  <c:v>4.6499938964839771</c:v>
                </c:pt>
                <c:pt idx="2490">
                  <c:v>4.7099914550779545</c:v>
                </c:pt>
                <c:pt idx="2491">
                  <c:v>4.72998046875</c:v>
                </c:pt>
                <c:pt idx="2492">
                  <c:v>4.6600036621089771</c:v>
                </c:pt>
                <c:pt idx="2493">
                  <c:v>4.6099853515619884</c:v>
                </c:pt>
                <c:pt idx="2494">
                  <c:v>4.5700073242179542</c:v>
                </c:pt>
                <c:pt idx="2495">
                  <c:v>4.6000061035149997</c:v>
                </c:pt>
                <c:pt idx="2496">
                  <c:v>4.5</c:v>
                </c:pt>
                <c:pt idx="2497">
                  <c:v>4.4499816894529545</c:v>
                </c:pt>
                <c:pt idx="2498">
                  <c:v>4.4499816894529545</c:v>
                </c:pt>
                <c:pt idx="2499">
                  <c:v>4.5299987792969887</c:v>
                </c:pt>
                <c:pt idx="2500">
                  <c:v>4.5599975585929542</c:v>
                </c:pt>
                <c:pt idx="2501">
                  <c:v>4.5199890136719887</c:v>
                </c:pt>
                <c:pt idx="2502">
                  <c:v>4.5899963378899997</c:v>
                </c:pt>
                <c:pt idx="2503">
                  <c:v>4.6199951171869884</c:v>
                </c:pt>
                <c:pt idx="2504">
                  <c:v>4.5199890136719887</c:v>
                </c:pt>
                <c:pt idx="2505">
                  <c:v>4.5099792480469887</c:v>
                </c:pt>
                <c:pt idx="2506">
                  <c:v>4.5</c:v>
                </c:pt>
                <c:pt idx="2507">
                  <c:v>4.4100036621089771</c:v>
                </c:pt>
                <c:pt idx="2508">
                  <c:v>4.3800048828119884</c:v>
                </c:pt>
                <c:pt idx="2509">
                  <c:v>4.3899841308589771</c:v>
                </c:pt>
                <c:pt idx="2510">
                  <c:v>4.4299926757809658</c:v>
                </c:pt>
                <c:pt idx="2511">
                  <c:v>4.47998046875</c:v>
                </c:pt>
                <c:pt idx="2512">
                  <c:v>4.5599975585929542</c:v>
                </c:pt>
                <c:pt idx="2513">
                  <c:v>4.5899963378899997</c:v>
                </c:pt>
                <c:pt idx="2514">
                  <c:v>4.5299987792969887</c:v>
                </c:pt>
                <c:pt idx="2515">
                  <c:v>4.6000061035149997</c:v>
                </c:pt>
                <c:pt idx="2516">
                  <c:v>4.6999816894529545</c:v>
                </c:pt>
                <c:pt idx="2517">
                  <c:v>4.7900085449219887</c:v>
                </c:pt>
                <c:pt idx="2518">
                  <c:v>4.7200012207029545</c:v>
                </c:pt>
                <c:pt idx="2519">
                  <c:v>4.6999816894529545</c:v>
                </c:pt>
                <c:pt idx="2520">
                  <c:v>4.6999816894529545</c:v>
                </c:pt>
                <c:pt idx="2521">
                  <c:v>4.6799926757809658</c:v>
                </c:pt>
                <c:pt idx="2522">
                  <c:v>4.6799926757809658</c:v>
                </c:pt>
                <c:pt idx="2523">
                  <c:v>4.7200012207029545</c:v>
                </c:pt>
                <c:pt idx="2524">
                  <c:v>4.6499938964839771</c:v>
                </c:pt>
                <c:pt idx="2525">
                  <c:v>4.5599975585929542</c:v>
                </c:pt>
                <c:pt idx="2526">
                  <c:v>4.5799865722649997</c:v>
                </c:pt>
                <c:pt idx="2527">
                  <c:v>4.5299987792969887</c:v>
                </c:pt>
                <c:pt idx="2528">
                  <c:v>4.5299987792969887</c:v>
                </c:pt>
                <c:pt idx="2529">
                  <c:v>4.5700073242179542</c:v>
                </c:pt>
                <c:pt idx="2530">
                  <c:v>4.6300048828119884</c:v>
                </c:pt>
                <c:pt idx="2531">
                  <c:v>4.6499938964839771</c:v>
                </c:pt>
                <c:pt idx="2532">
                  <c:v>4.6199951171869884</c:v>
                </c:pt>
                <c:pt idx="2533">
                  <c:v>4.5599975585929542</c:v>
                </c:pt>
                <c:pt idx="2534">
                  <c:v>4.5299987792969887</c:v>
                </c:pt>
                <c:pt idx="2535">
                  <c:v>4.5700073242179542</c:v>
                </c:pt>
                <c:pt idx="2536">
                  <c:v>4.6300048828119884</c:v>
                </c:pt>
                <c:pt idx="2537">
                  <c:v>4.5799865722649997</c:v>
                </c:pt>
                <c:pt idx="2538">
                  <c:v>4.5700073242179542</c:v>
                </c:pt>
                <c:pt idx="2539">
                  <c:v>4.6300048828119884</c:v>
                </c:pt>
                <c:pt idx="2540">
                  <c:v>4.6600036621089771</c:v>
                </c:pt>
                <c:pt idx="2541">
                  <c:v>4.6699829101559658</c:v>
                </c:pt>
                <c:pt idx="2542">
                  <c:v>4.6499938964839771</c:v>
                </c:pt>
                <c:pt idx="2543">
                  <c:v>4.75</c:v>
                </c:pt>
                <c:pt idx="2544">
                  <c:v>4.6499938964839771</c:v>
                </c:pt>
                <c:pt idx="2545">
                  <c:v>4.5700073242179542</c:v>
                </c:pt>
                <c:pt idx="2546">
                  <c:v>4.5199890136719887</c:v>
                </c:pt>
                <c:pt idx="2547">
                  <c:v>4.5499877929679542</c:v>
                </c:pt>
                <c:pt idx="2548">
                  <c:v>4.5899963378899997</c:v>
                </c:pt>
                <c:pt idx="2549">
                  <c:v>4.6199951171869884</c:v>
                </c:pt>
                <c:pt idx="2550">
                  <c:v>4.5899963378899997</c:v>
                </c:pt>
                <c:pt idx="2551">
                  <c:v>4.6900024414059658</c:v>
                </c:pt>
                <c:pt idx="2552">
                  <c:v>4.739990234375</c:v>
                </c:pt>
                <c:pt idx="2553">
                  <c:v>4.6799926757809658</c:v>
                </c:pt>
                <c:pt idx="2554">
                  <c:v>4.5299987792969887</c:v>
                </c:pt>
                <c:pt idx="2555">
                  <c:v>4.5299987792969887</c:v>
                </c:pt>
                <c:pt idx="2556">
                  <c:v>4.4499816894529545</c:v>
                </c:pt>
                <c:pt idx="2557">
                  <c:v>4.4599914550779545</c:v>
                </c:pt>
                <c:pt idx="2558">
                  <c:v>4.5499877929679542</c:v>
                </c:pt>
                <c:pt idx="2559">
                  <c:v>4.6399841308589771</c:v>
                </c:pt>
                <c:pt idx="2560">
                  <c:v>4.6799926757809658</c:v>
                </c:pt>
                <c:pt idx="2561">
                  <c:v>4.739990234375</c:v>
                </c:pt>
                <c:pt idx="2562">
                  <c:v>4.6699829101559658</c:v>
                </c:pt>
                <c:pt idx="2563">
                  <c:v>4.6199951171869884</c:v>
                </c:pt>
                <c:pt idx="2564">
                  <c:v>4.5400085449219887</c:v>
                </c:pt>
                <c:pt idx="2565">
                  <c:v>4.5899963378899997</c:v>
                </c:pt>
                <c:pt idx="2566">
                  <c:v>4.7099914550779545</c:v>
                </c:pt>
                <c:pt idx="2567">
                  <c:v>4.739990234375</c:v>
                </c:pt>
                <c:pt idx="2568">
                  <c:v>4.6900024414059658</c:v>
                </c:pt>
                <c:pt idx="2569">
                  <c:v>4.6699829101559658</c:v>
                </c:pt>
                <c:pt idx="2570">
                  <c:v>4.6399841308589771</c:v>
                </c:pt>
                <c:pt idx="2571">
                  <c:v>4.6300048828119884</c:v>
                </c:pt>
                <c:pt idx="2572">
                  <c:v>4.6199951171869884</c:v>
                </c:pt>
                <c:pt idx="2573">
                  <c:v>4.6499938964839771</c:v>
                </c:pt>
                <c:pt idx="2574">
                  <c:v>4.75</c:v>
                </c:pt>
                <c:pt idx="2575">
                  <c:v>4.7799987792969887</c:v>
                </c:pt>
                <c:pt idx="2576">
                  <c:v>4.7599792480469887</c:v>
                </c:pt>
                <c:pt idx="2577">
                  <c:v>4.75</c:v>
                </c:pt>
                <c:pt idx="2578">
                  <c:v>4.6099853515619884</c:v>
                </c:pt>
                <c:pt idx="2579">
                  <c:v>4.6000061035149997</c:v>
                </c:pt>
                <c:pt idx="2580">
                  <c:v>4.5599975585929542</c:v>
                </c:pt>
                <c:pt idx="2581">
                  <c:v>4.6300048828119884</c:v>
                </c:pt>
                <c:pt idx="2582">
                  <c:v>4.6499938964839771</c:v>
                </c:pt>
                <c:pt idx="2583">
                  <c:v>4.72998046875</c:v>
                </c:pt>
                <c:pt idx="2584">
                  <c:v>4.9499816894529545</c:v>
                </c:pt>
                <c:pt idx="2585">
                  <c:v>5.0700073242179542</c:v>
                </c:pt>
                <c:pt idx="2586">
                  <c:v>5.1600036621089771</c:v>
                </c:pt>
                <c:pt idx="2587">
                  <c:v>5.1699829101559658</c:v>
                </c:pt>
                <c:pt idx="2588">
                  <c:v>5.25</c:v>
                </c:pt>
                <c:pt idx="2589">
                  <c:v>5.1499938964839771</c:v>
                </c:pt>
                <c:pt idx="2590">
                  <c:v>5.3200073242179542</c:v>
                </c:pt>
                <c:pt idx="2591">
                  <c:v>5.3899841308589771</c:v>
                </c:pt>
                <c:pt idx="2592">
                  <c:v>5.1699829101559658</c:v>
                </c:pt>
                <c:pt idx="2593">
                  <c:v>5.0899963378899997</c:v>
                </c:pt>
                <c:pt idx="2594">
                  <c:v>5.1099853515619884</c:v>
                </c:pt>
                <c:pt idx="2595">
                  <c:v>5.1600036621089771</c:v>
                </c:pt>
                <c:pt idx="2596">
                  <c:v>5.1600036621089771</c:v>
                </c:pt>
                <c:pt idx="2597">
                  <c:v>5.0899963378899997</c:v>
                </c:pt>
                <c:pt idx="2598">
                  <c:v>5.1099853515619884</c:v>
                </c:pt>
                <c:pt idx="2599">
                  <c:v>5.2200012207029545</c:v>
                </c:pt>
                <c:pt idx="2600">
                  <c:v>5.25</c:v>
                </c:pt>
                <c:pt idx="2601">
                  <c:v>5.2099914550779545</c:v>
                </c:pt>
                <c:pt idx="2602">
                  <c:v>5.2999877929679542</c:v>
                </c:pt>
                <c:pt idx="2603">
                  <c:v>5.1699829101559658</c:v>
                </c:pt>
                <c:pt idx="2604">
                  <c:v>5.239990234375</c:v>
                </c:pt>
                <c:pt idx="2605">
                  <c:v>5.3500061035149997</c:v>
                </c:pt>
                <c:pt idx="2606">
                  <c:v>5.2699890136719887</c:v>
                </c:pt>
                <c:pt idx="2607">
                  <c:v>5.239990234375</c:v>
                </c:pt>
                <c:pt idx="2608">
                  <c:v>5.2099914550779545</c:v>
                </c:pt>
                <c:pt idx="2609">
                  <c:v>5.1699829101559658</c:v>
                </c:pt>
                <c:pt idx="2610">
                  <c:v>5.22998046875</c:v>
                </c:pt>
                <c:pt idx="2611">
                  <c:v>5.1300048828119884</c:v>
                </c:pt>
                <c:pt idx="2612">
                  <c:v>5.1499938964839771</c:v>
                </c:pt>
                <c:pt idx="2613">
                  <c:v>5.1399841308589771</c:v>
                </c:pt>
                <c:pt idx="2614">
                  <c:v>5.1799926757809658</c:v>
                </c:pt>
                <c:pt idx="2615">
                  <c:v>5.1900024414059658</c:v>
                </c:pt>
                <c:pt idx="2616">
                  <c:v>5.1499938964839771</c:v>
                </c:pt>
                <c:pt idx="2617">
                  <c:v>5.1699829101559658</c:v>
                </c:pt>
                <c:pt idx="2618">
                  <c:v>5.1999816894529545</c:v>
                </c:pt>
                <c:pt idx="2619">
                  <c:v>5.3299865722649997</c:v>
                </c:pt>
                <c:pt idx="2620">
                  <c:v>5.1099853515619884</c:v>
                </c:pt>
                <c:pt idx="2621">
                  <c:v>5.1600036621089771</c:v>
                </c:pt>
                <c:pt idx="2622">
                  <c:v>5.1799926757809658</c:v>
                </c:pt>
                <c:pt idx="2623">
                  <c:v>5.2200012207029545</c:v>
                </c:pt>
                <c:pt idx="2624">
                  <c:v>5.2799987792969887</c:v>
                </c:pt>
                <c:pt idx="2625">
                  <c:v>5.25</c:v>
                </c:pt>
                <c:pt idx="2626">
                  <c:v>5.1699829101559658</c:v>
                </c:pt>
                <c:pt idx="2627">
                  <c:v>5.1699829101559658</c:v>
                </c:pt>
                <c:pt idx="2628">
                  <c:v>5.1499938964839771</c:v>
                </c:pt>
                <c:pt idx="2629">
                  <c:v>5.2200012207029545</c:v>
                </c:pt>
                <c:pt idx="2630">
                  <c:v>5.3599853515619884</c:v>
                </c:pt>
                <c:pt idx="2631">
                  <c:v>5.3699951171869884</c:v>
                </c:pt>
                <c:pt idx="2632">
                  <c:v>5.3099975585929542</c:v>
                </c:pt>
                <c:pt idx="2633">
                  <c:v>5.3099975585929542</c:v>
                </c:pt>
                <c:pt idx="2634">
                  <c:v>5.3899841308589771</c:v>
                </c:pt>
                <c:pt idx="2635">
                  <c:v>5.4599914550779545</c:v>
                </c:pt>
                <c:pt idx="2636">
                  <c:v>5.2799987792969887</c:v>
                </c:pt>
                <c:pt idx="2637">
                  <c:v>5.3399963378899997</c:v>
                </c:pt>
                <c:pt idx="2638">
                  <c:v>5.4199829101559658</c:v>
                </c:pt>
                <c:pt idx="2639">
                  <c:v>5.3999938964839771</c:v>
                </c:pt>
                <c:pt idx="2640">
                  <c:v>5.1999816894529545</c:v>
                </c:pt>
                <c:pt idx="2641">
                  <c:v>5.1999816894529545</c:v>
                </c:pt>
                <c:pt idx="2642">
                  <c:v>5.2900085449219887</c:v>
                </c:pt>
                <c:pt idx="2643">
                  <c:v>5.2699890136719887</c:v>
                </c:pt>
                <c:pt idx="2644">
                  <c:v>5.2999877929679542</c:v>
                </c:pt>
                <c:pt idx="2645">
                  <c:v>5.25</c:v>
                </c:pt>
                <c:pt idx="2646">
                  <c:v>5.22998046875</c:v>
                </c:pt>
                <c:pt idx="2647">
                  <c:v>5.239990234375</c:v>
                </c:pt>
                <c:pt idx="2648">
                  <c:v>5.1900024414059658</c:v>
                </c:pt>
                <c:pt idx="2649">
                  <c:v>5.1900024414059658</c:v>
                </c:pt>
                <c:pt idx="2650">
                  <c:v>5.1900024414059658</c:v>
                </c:pt>
                <c:pt idx="2651">
                  <c:v>5.239990234375</c:v>
                </c:pt>
                <c:pt idx="2652">
                  <c:v>5.1999816894529545</c:v>
                </c:pt>
                <c:pt idx="2653">
                  <c:v>5.1699829101559658</c:v>
                </c:pt>
                <c:pt idx="2654">
                  <c:v>5.1799926757809658</c:v>
                </c:pt>
                <c:pt idx="2655">
                  <c:v>5.1799926757809658</c:v>
                </c:pt>
                <c:pt idx="2656">
                  <c:v>5.1999816894529545</c:v>
                </c:pt>
                <c:pt idx="2657">
                  <c:v>5.2799987792969887</c:v>
                </c:pt>
                <c:pt idx="2658">
                  <c:v>5.2999877929679542</c:v>
                </c:pt>
                <c:pt idx="2659">
                  <c:v>5.2999877929679542</c:v>
                </c:pt>
                <c:pt idx="2660">
                  <c:v>5.2999877929679542</c:v>
                </c:pt>
                <c:pt idx="2661">
                  <c:v>5.2799987792969887</c:v>
                </c:pt>
                <c:pt idx="2662">
                  <c:v>5.3500061035149997</c:v>
                </c:pt>
                <c:pt idx="2663">
                  <c:v>5.3899841308589771</c:v>
                </c:pt>
                <c:pt idx="2664">
                  <c:v>5.4299926757809658</c:v>
                </c:pt>
                <c:pt idx="2665">
                  <c:v>5.4599914550779545</c:v>
                </c:pt>
                <c:pt idx="2666">
                  <c:v>5.3899841308589771</c:v>
                </c:pt>
                <c:pt idx="2667">
                  <c:v>5.3699951171869884</c:v>
                </c:pt>
                <c:pt idx="2668">
                  <c:v>5.3699951171869884</c:v>
                </c:pt>
                <c:pt idx="2669">
                  <c:v>5.4499816894529545</c:v>
                </c:pt>
                <c:pt idx="2670">
                  <c:v>5.4100036621089771</c:v>
                </c:pt>
                <c:pt idx="2671">
                  <c:v>5.4199829101559658</c:v>
                </c:pt>
                <c:pt idx="2672">
                  <c:v>5.47998046875</c:v>
                </c:pt>
                <c:pt idx="2673">
                  <c:v>5.4400024414059658</c:v>
                </c:pt>
                <c:pt idx="2674">
                  <c:v>5.4299926757809658</c:v>
                </c:pt>
                <c:pt idx="2675">
                  <c:v>5.3800048828119884</c:v>
                </c:pt>
                <c:pt idx="2676">
                  <c:v>5.2999877929679542</c:v>
                </c:pt>
                <c:pt idx="2677">
                  <c:v>5.4199829101559658</c:v>
                </c:pt>
                <c:pt idx="2678">
                  <c:v>5.4299926757809658</c:v>
                </c:pt>
                <c:pt idx="2679">
                  <c:v>5.4400024414059658</c:v>
                </c:pt>
                <c:pt idx="2680">
                  <c:v>5.3699951171869884</c:v>
                </c:pt>
                <c:pt idx="2681">
                  <c:v>5.2599792480469887</c:v>
                </c:pt>
                <c:pt idx="2682">
                  <c:v>5.22998046875</c:v>
                </c:pt>
                <c:pt idx="2683">
                  <c:v>5.1999816894529545</c:v>
                </c:pt>
                <c:pt idx="2684">
                  <c:v>5.1900024414059658</c:v>
                </c:pt>
                <c:pt idx="2685">
                  <c:v>5.239990234375</c:v>
                </c:pt>
                <c:pt idx="2686">
                  <c:v>5.2200012207029545</c:v>
                </c:pt>
                <c:pt idx="2687">
                  <c:v>5.25</c:v>
                </c:pt>
                <c:pt idx="2688">
                  <c:v>5.3299865722649997</c:v>
                </c:pt>
                <c:pt idx="2689">
                  <c:v>5.3699951171869884</c:v>
                </c:pt>
                <c:pt idx="2690">
                  <c:v>5.3200073242179542</c:v>
                </c:pt>
                <c:pt idx="2691">
                  <c:v>5.3099975585929542</c:v>
                </c:pt>
                <c:pt idx="2692">
                  <c:v>5.2900085449219887</c:v>
                </c:pt>
                <c:pt idx="2693">
                  <c:v>5.3299865722649997</c:v>
                </c:pt>
                <c:pt idx="2694">
                  <c:v>5.3299865722649997</c:v>
                </c:pt>
                <c:pt idx="2695">
                  <c:v>5.3299865722649997</c:v>
                </c:pt>
                <c:pt idx="2696">
                  <c:v>5.3399963378899997</c:v>
                </c:pt>
                <c:pt idx="2697">
                  <c:v>5.25</c:v>
                </c:pt>
                <c:pt idx="2698">
                  <c:v>5.1900024414059658</c:v>
                </c:pt>
                <c:pt idx="2699">
                  <c:v>5.1000061035149997</c:v>
                </c:pt>
                <c:pt idx="2700">
                  <c:v>5.0799865722649997</c:v>
                </c:pt>
                <c:pt idx="2701">
                  <c:v>5.1000061035149997</c:v>
                </c:pt>
                <c:pt idx="2702">
                  <c:v>5.1399841308589771</c:v>
                </c:pt>
                <c:pt idx="2703">
                  <c:v>5.1699829101559658</c:v>
                </c:pt>
                <c:pt idx="2704">
                  <c:v>5.1099853515619884</c:v>
                </c:pt>
                <c:pt idx="2705">
                  <c:v>5.0899963378899997</c:v>
                </c:pt>
                <c:pt idx="2706">
                  <c:v>5.1199951171869884</c:v>
                </c:pt>
                <c:pt idx="2707">
                  <c:v>5.1399841308589771</c:v>
                </c:pt>
                <c:pt idx="2708">
                  <c:v>5.1499938964839771</c:v>
                </c:pt>
                <c:pt idx="2709">
                  <c:v>5.1300048828119884</c:v>
                </c:pt>
                <c:pt idx="2710">
                  <c:v>5.1399841308589771</c:v>
                </c:pt>
                <c:pt idx="2711">
                  <c:v>5.1799926757809658</c:v>
                </c:pt>
                <c:pt idx="2712">
                  <c:v>5.1999816894529545</c:v>
                </c:pt>
                <c:pt idx="2713">
                  <c:v>5.25</c:v>
                </c:pt>
                <c:pt idx="2714">
                  <c:v>5.1999816894529545</c:v>
                </c:pt>
                <c:pt idx="2715">
                  <c:v>5.2200012207029545</c:v>
                </c:pt>
                <c:pt idx="2716">
                  <c:v>5.2599792480469887</c:v>
                </c:pt>
                <c:pt idx="2717">
                  <c:v>5.2900085449219887</c:v>
                </c:pt>
                <c:pt idx="2718">
                  <c:v>5.2699890136719887</c:v>
                </c:pt>
                <c:pt idx="2719">
                  <c:v>5.25</c:v>
                </c:pt>
                <c:pt idx="2720">
                  <c:v>5.2599792480469887</c:v>
                </c:pt>
                <c:pt idx="2721">
                  <c:v>5.239990234375</c:v>
                </c:pt>
                <c:pt idx="2722">
                  <c:v>5.239990234375</c:v>
                </c:pt>
                <c:pt idx="2723">
                  <c:v>5.25</c:v>
                </c:pt>
                <c:pt idx="2724">
                  <c:v>5.1999816894529545</c:v>
                </c:pt>
                <c:pt idx="2725">
                  <c:v>5.2099914550779545</c:v>
                </c:pt>
                <c:pt idx="2726">
                  <c:v>5.1699829101559658</c:v>
                </c:pt>
                <c:pt idx="2727">
                  <c:v>5.1499938964839771</c:v>
                </c:pt>
                <c:pt idx="2728">
                  <c:v>5.1699829101559658</c:v>
                </c:pt>
                <c:pt idx="2729">
                  <c:v>5.22998046875</c:v>
                </c:pt>
                <c:pt idx="2730">
                  <c:v>5.239990234375</c:v>
                </c:pt>
                <c:pt idx="2731">
                  <c:v>5.1600036621089771</c:v>
                </c:pt>
                <c:pt idx="2732">
                  <c:v>5.2200012207029545</c:v>
                </c:pt>
                <c:pt idx="2733">
                  <c:v>5.2799987792969887</c:v>
                </c:pt>
                <c:pt idx="2734">
                  <c:v>5.3099975585929542</c:v>
                </c:pt>
                <c:pt idx="2735">
                  <c:v>5.2599792480469887</c:v>
                </c:pt>
                <c:pt idx="2736">
                  <c:v>5.1799926757809658</c:v>
                </c:pt>
                <c:pt idx="2737">
                  <c:v>5.2200012207029545</c:v>
                </c:pt>
                <c:pt idx="2738">
                  <c:v>5.22998046875</c:v>
                </c:pt>
                <c:pt idx="2739">
                  <c:v>5.1799926757809658</c:v>
                </c:pt>
                <c:pt idx="2740">
                  <c:v>5.1199951171869884</c:v>
                </c:pt>
                <c:pt idx="2741">
                  <c:v>5.1199951171869884</c:v>
                </c:pt>
                <c:pt idx="2742">
                  <c:v>5.1300048828119884</c:v>
                </c:pt>
                <c:pt idx="2743">
                  <c:v>5.1300048828119884</c:v>
                </c:pt>
                <c:pt idx="2744">
                  <c:v>5.1900024414059658</c:v>
                </c:pt>
                <c:pt idx="2745">
                  <c:v>5.1799926757809658</c:v>
                </c:pt>
                <c:pt idx="2746">
                  <c:v>5.1999816894529545</c:v>
                </c:pt>
                <c:pt idx="2747">
                  <c:v>5.2099914550779545</c:v>
                </c:pt>
                <c:pt idx="2748">
                  <c:v>5.2200012207029545</c:v>
                </c:pt>
                <c:pt idx="2749">
                  <c:v>5.1999816894529545</c:v>
                </c:pt>
                <c:pt idx="2750">
                  <c:v>5.22998046875</c:v>
                </c:pt>
                <c:pt idx="2751">
                  <c:v>5.1799926757809658</c:v>
                </c:pt>
                <c:pt idx="2752">
                  <c:v>5.1799926757809658</c:v>
                </c:pt>
                <c:pt idx="2753">
                  <c:v>5.239990234375</c:v>
                </c:pt>
                <c:pt idx="2754">
                  <c:v>5.25</c:v>
                </c:pt>
                <c:pt idx="2755">
                  <c:v>5.1999816894529545</c:v>
                </c:pt>
                <c:pt idx="2756">
                  <c:v>5.2099914550779545</c:v>
                </c:pt>
                <c:pt idx="2757">
                  <c:v>5.1999816894529545</c:v>
                </c:pt>
                <c:pt idx="2758">
                  <c:v>5.25</c:v>
                </c:pt>
                <c:pt idx="2759">
                  <c:v>5.2699890136719887</c:v>
                </c:pt>
                <c:pt idx="2760">
                  <c:v>5.2900085449219887</c:v>
                </c:pt>
                <c:pt idx="2761">
                  <c:v>5.2599792480469887</c:v>
                </c:pt>
                <c:pt idx="2762">
                  <c:v>5.239990234375</c:v>
                </c:pt>
                <c:pt idx="2763">
                  <c:v>5.2200012207029545</c:v>
                </c:pt>
                <c:pt idx="2764">
                  <c:v>5.22998046875</c:v>
                </c:pt>
                <c:pt idx="2765">
                  <c:v>5.239990234375</c:v>
                </c:pt>
                <c:pt idx="2766">
                  <c:v>5.2599792480469887</c:v>
                </c:pt>
                <c:pt idx="2767">
                  <c:v>5.1999816894529545</c:v>
                </c:pt>
                <c:pt idx="2768">
                  <c:v>5.1799926757809658</c:v>
                </c:pt>
                <c:pt idx="2769">
                  <c:v>5.1900024414059658</c:v>
                </c:pt>
                <c:pt idx="2770">
                  <c:v>5.1999816894529545</c:v>
                </c:pt>
                <c:pt idx="2771">
                  <c:v>5.1900024414059658</c:v>
                </c:pt>
                <c:pt idx="2772">
                  <c:v>5.1600036621089771</c:v>
                </c:pt>
                <c:pt idx="2773">
                  <c:v>5.1799926757809658</c:v>
                </c:pt>
                <c:pt idx="2774">
                  <c:v>5.1999816894529545</c:v>
                </c:pt>
                <c:pt idx="2775">
                  <c:v>5.1499938964839771</c:v>
                </c:pt>
                <c:pt idx="2776">
                  <c:v>5.1799926757809658</c:v>
                </c:pt>
                <c:pt idx="2777">
                  <c:v>5.1499938964839771</c:v>
                </c:pt>
                <c:pt idx="2778">
                  <c:v>5.1499938964839771</c:v>
                </c:pt>
                <c:pt idx="2779">
                  <c:v>5.1799926757809658</c:v>
                </c:pt>
                <c:pt idx="2780">
                  <c:v>5.25</c:v>
                </c:pt>
                <c:pt idx="2781">
                  <c:v>5.239990234375</c:v>
                </c:pt>
                <c:pt idx="2782">
                  <c:v>5.25</c:v>
                </c:pt>
                <c:pt idx="2783">
                  <c:v>5.2200012207029545</c:v>
                </c:pt>
                <c:pt idx="2784">
                  <c:v>5.1600036621089771</c:v>
                </c:pt>
                <c:pt idx="2785">
                  <c:v>5.1999816894529545</c:v>
                </c:pt>
                <c:pt idx="2786">
                  <c:v>5.1900024414059658</c:v>
                </c:pt>
                <c:pt idx="2787">
                  <c:v>5.1099853515619884</c:v>
                </c:pt>
                <c:pt idx="2788">
                  <c:v>5.1099853515619884</c:v>
                </c:pt>
                <c:pt idx="2789">
                  <c:v>5.0899963378899997</c:v>
                </c:pt>
                <c:pt idx="2790">
                  <c:v>5.1199951171869884</c:v>
                </c:pt>
                <c:pt idx="2791">
                  <c:v>5.1499938964839771</c:v>
                </c:pt>
                <c:pt idx="2792">
                  <c:v>5.1999816894529545</c:v>
                </c:pt>
                <c:pt idx="2793">
                  <c:v>5.1499938964839771</c:v>
                </c:pt>
                <c:pt idx="2794">
                  <c:v>5.1499938964839771</c:v>
                </c:pt>
                <c:pt idx="2795">
                  <c:v>5.1900024414059658</c:v>
                </c:pt>
                <c:pt idx="2796">
                  <c:v>5.2099914550779545</c:v>
                </c:pt>
                <c:pt idx="2797">
                  <c:v>5.2099914550779545</c:v>
                </c:pt>
                <c:pt idx="2798">
                  <c:v>5.1900024414059658</c:v>
                </c:pt>
                <c:pt idx="2799">
                  <c:v>5.1799926757809658</c:v>
                </c:pt>
                <c:pt idx="2800">
                  <c:v>5.1699829101559658</c:v>
                </c:pt>
                <c:pt idx="2801">
                  <c:v>5.1999816894529545</c:v>
                </c:pt>
                <c:pt idx="2802">
                  <c:v>5.2099914550779545</c:v>
                </c:pt>
                <c:pt idx="2803">
                  <c:v>5.1600036621089771</c:v>
                </c:pt>
                <c:pt idx="2804">
                  <c:v>5.239990234375</c:v>
                </c:pt>
                <c:pt idx="2805">
                  <c:v>5.3299865722649997</c:v>
                </c:pt>
                <c:pt idx="2806">
                  <c:v>5.2799987792969887</c:v>
                </c:pt>
                <c:pt idx="2807">
                  <c:v>5.2200012207029545</c:v>
                </c:pt>
                <c:pt idx="2808">
                  <c:v>5.239990234375</c:v>
                </c:pt>
                <c:pt idx="2809">
                  <c:v>5.1699829101559658</c:v>
                </c:pt>
                <c:pt idx="2810">
                  <c:v>5.2699890136719887</c:v>
                </c:pt>
                <c:pt idx="2811">
                  <c:v>5.2099914550779545</c:v>
                </c:pt>
                <c:pt idx="2812">
                  <c:v>5.1900024414059658</c:v>
                </c:pt>
                <c:pt idx="2813">
                  <c:v>5.1699829101559658</c:v>
                </c:pt>
                <c:pt idx="2814">
                  <c:v>5.1699829101559658</c:v>
                </c:pt>
                <c:pt idx="2815">
                  <c:v>5.1699829101559658</c:v>
                </c:pt>
                <c:pt idx="2816">
                  <c:v>5.1399841308589771</c:v>
                </c:pt>
                <c:pt idx="2817">
                  <c:v>5.1499938964839771</c:v>
                </c:pt>
                <c:pt idx="2818">
                  <c:v>5.1799926757809658</c:v>
                </c:pt>
                <c:pt idx="2819">
                  <c:v>5.2099914550779545</c:v>
                </c:pt>
                <c:pt idx="2820">
                  <c:v>5.2699890136719887</c:v>
                </c:pt>
                <c:pt idx="2821">
                  <c:v>5.239990234375</c:v>
                </c:pt>
                <c:pt idx="2822">
                  <c:v>5.22998046875</c:v>
                </c:pt>
                <c:pt idx="2823">
                  <c:v>5.1999816894529545</c:v>
                </c:pt>
                <c:pt idx="2824">
                  <c:v>5.2200012207029545</c:v>
                </c:pt>
                <c:pt idx="2825">
                  <c:v>5.22998046875</c:v>
                </c:pt>
                <c:pt idx="2826">
                  <c:v>5.3099975585929542</c:v>
                </c:pt>
                <c:pt idx="2827">
                  <c:v>5.3999938964839771</c:v>
                </c:pt>
                <c:pt idx="2828">
                  <c:v>5.3599853515619884</c:v>
                </c:pt>
                <c:pt idx="2829">
                  <c:v>5.3599853515619884</c:v>
                </c:pt>
                <c:pt idx="2830">
                  <c:v>5.2699890136719887</c:v>
                </c:pt>
                <c:pt idx="2831">
                  <c:v>5.2599792480469887</c:v>
                </c:pt>
                <c:pt idx="2832">
                  <c:v>5.1999816894529545</c:v>
                </c:pt>
                <c:pt idx="2833">
                  <c:v>5.0499877929679542</c:v>
                </c:pt>
                <c:pt idx="2834">
                  <c:v>5.0099792480469887</c:v>
                </c:pt>
                <c:pt idx="2835">
                  <c:v>5</c:v>
                </c:pt>
                <c:pt idx="2836">
                  <c:v>5.0400085449219887</c:v>
                </c:pt>
                <c:pt idx="2837">
                  <c:v>5.1000061035149997</c:v>
                </c:pt>
                <c:pt idx="2838">
                  <c:v>5.1099853515619884</c:v>
                </c:pt>
                <c:pt idx="2839">
                  <c:v>5.1499938964839771</c:v>
                </c:pt>
                <c:pt idx="2840">
                  <c:v>5.2200012207029545</c:v>
                </c:pt>
                <c:pt idx="2841">
                  <c:v>5.2799987792969887</c:v>
                </c:pt>
                <c:pt idx="2842">
                  <c:v>5.2900085449219887</c:v>
                </c:pt>
                <c:pt idx="2843">
                  <c:v>5.2900085449219887</c:v>
                </c:pt>
                <c:pt idx="2844">
                  <c:v>5.25</c:v>
                </c:pt>
                <c:pt idx="2845">
                  <c:v>5.22998046875</c:v>
                </c:pt>
                <c:pt idx="2846">
                  <c:v>5.25</c:v>
                </c:pt>
                <c:pt idx="2847">
                  <c:v>5.239990234375</c:v>
                </c:pt>
                <c:pt idx="2848">
                  <c:v>5.2200012207029545</c:v>
                </c:pt>
                <c:pt idx="2849">
                  <c:v>5.239990234375</c:v>
                </c:pt>
                <c:pt idx="2850">
                  <c:v>5.1799926757809658</c:v>
                </c:pt>
                <c:pt idx="2851">
                  <c:v>5.1799926757809658</c:v>
                </c:pt>
                <c:pt idx="2852">
                  <c:v>5.2200012207029545</c:v>
                </c:pt>
                <c:pt idx="2853">
                  <c:v>5.1399841308589771</c:v>
                </c:pt>
                <c:pt idx="2854">
                  <c:v>5.1900024414059658</c:v>
                </c:pt>
                <c:pt idx="2855">
                  <c:v>5.2599792480469887</c:v>
                </c:pt>
                <c:pt idx="2856">
                  <c:v>5.2699890136719887</c:v>
                </c:pt>
                <c:pt idx="2857">
                  <c:v>5.25</c:v>
                </c:pt>
                <c:pt idx="2858">
                  <c:v>5.1300048828119884</c:v>
                </c:pt>
                <c:pt idx="2859">
                  <c:v>5.1600036621089771</c:v>
                </c:pt>
                <c:pt idx="2860">
                  <c:v>5.1499938964839771</c:v>
                </c:pt>
                <c:pt idx="2861">
                  <c:v>5.1799926757809658</c:v>
                </c:pt>
                <c:pt idx="2862">
                  <c:v>5.2699890136719887</c:v>
                </c:pt>
                <c:pt idx="2863">
                  <c:v>5.1499938964839771</c:v>
                </c:pt>
                <c:pt idx="2864">
                  <c:v>5.1900024414059658</c:v>
                </c:pt>
                <c:pt idx="2865">
                  <c:v>5.1099853515619884</c:v>
                </c:pt>
                <c:pt idx="2866">
                  <c:v>5.1300048828119884</c:v>
                </c:pt>
                <c:pt idx="2867">
                  <c:v>5.1000061035149997</c:v>
                </c:pt>
                <c:pt idx="2868">
                  <c:v>5.1999816894529545</c:v>
                </c:pt>
                <c:pt idx="2869">
                  <c:v>5.3099975585929542</c:v>
                </c:pt>
                <c:pt idx="2870">
                  <c:v>5.3399963378899997</c:v>
                </c:pt>
                <c:pt idx="2871">
                  <c:v>5.2599792480469887</c:v>
                </c:pt>
                <c:pt idx="2872">
                  <c:v>5.2599792480469887</c:v>
                </c:pt>
                <c:pt idx="2873">
                  <c:v>5.3299865722649997</c:v>
                </c:pt>
                <c:pt idx="2874">
                  <c:v>5.2599792480469887</c:v>
                </c:pt>
                <c:pt idx="2875">
                  <c:v>5.25</c:v>
                </c:pt>
                <c:pt idx="2876">
                  <c:v>5.2799987792969887</c:v>
                </c:pt>
                <c:pt idx="2877">
                  <c:v>5.2999877929679542</c:v>
                </c:pt>
                <c:pt idx="2878">
                  <c:v>5.2599792480469887</c:v>
                </c:pt>
                <c:pt idx="2879">
                  <c:v>5.3099975585929542</c:v>
                </c:pt>
                <c:pt idx="2880">
                  <c:v>5.2900085449219887</c:v>
                </c:pt>
                <c:pt idx="2881">
                  <c:v>5.1300048828119884</c:v>
                </c:pt>
                <c:pt idx="2882">
                  <c:v>5.0700073242179542</c:v>
                </c:pt>
                <c:pt idx="2883">
                  <c:v>5.0400085449219887</c:v>
                </c:pt>
                <c:pt idx="2884">
                  <c:v>5.1099853515619884</c:v>
                </c:pt>
                <c:pt idx="2885">
                  <c:v>5.1799926757809658</c:v>
                </c:pt>
                <c:pt idx="2886">
                  <c:v>5.22998046875</c:v>
                </c:pt>
                <c:pt idx="2887">
                  <c:v>5.1600036621089771</c:v>
                </c:pt>
                <c:pt idx="2888">
                  <c:v>5.2099914550779545</c:v>
                </c:pt>
                <c:pt idx="2889">
                  <c:v>5.239990234375</c:v>
                </c:pt>
                <c:pt idx="2890">
                  <c:v>5.3299865722649997</c:v>
                </c:pt>
                <c:pt idx="2891">
                  <c:v>5.2200012207029545</c:v>
                </c:pt>
                <c:pt idx="2892">
                  <c:v>5.1600036621089771</c:v>
                </c:pt>
                <c:pt idx="2893">
                  <c:v>5.1199951171869884</c:v>
                </c:pt>
                <c:pt idx="2894">
                  <c:v>5.1300048828119884</c:v>
                </c:pt>
                <c:pt idx="2895">
                  <c:v>5.0799865722649997</c:v>
                </c:pt>
                <c:pt idx="2896">
                  <c:v>5</c:v>
                </c:pt>
                <c:pt idx="2897">
                  <c:v>4.989990234375</c:v>
                </c:pt>
                <c:pt idx="2898">
                  <c:v>5.0700073242179542</c:v>
                </c:pt>
                <c:pt idx="2899">
                  <c:v>5.1499938964839771</c:v>
                </c:pt>
                <c:pt idx="2900">
                  <c:v>5.1699829101559658</c:v>
                </c:pt>
                <c:pt idx="2901">
                  <c:v>5.1900024414059658</c:v>
                </c:pt>
                <c:pt idx="2902">
                  <c:v>5.1900024414059658</c:v>
                </c:pt>
                <c:pt idx="2903">
                  <c:v>5.1600036621089771</c:v>
                </c:pt>
                <c:pt idx="2904">
                  <c:v>5.1799926757809658</c:v>
                </c:pt>
                <c:pt idx="2905">
                  <c:v>5.1900024414059658</c:v>
                </c:pt>
                <c:pt idx="2906">
                  <c:v>5.0700073242179542</c:v>
                </c:pt>
                <c:pt idx="2907">
                  <c:v>5.0499877929679542</c:v>
                </c:pt>
                <c:pt idx="2908">
                  <c:v>5.1099853515619884</c:v>
                </c:pt>
                <c:pt idx="2909">
                  <c:v>5.239990234375</c:v>
                </c:pt>
                <c:pt idx="2910">
                  <c:v>5.3599853515619884</c:v>
                </c:pt>
                <c:pt idx="2911">
                  <c:v>5.3500061035149997</c:v>
                </c:pt>
                <c:pt idx="2912">
                  <c:v>5.2599792480469887</c:v>
                </c:pt>
                <c:pt idx="2913">
                  <c:v>5.1399841308589771</c:v>
                </c:pt>
                <c:pt idx="2914">
                  <c:v>5.0799865722649997</c:v>
                </c:pt>
                <c:pt idx="2915">
                  <c:v>5.1199951171869884</c:v>
                </c:pt>
                <c:pt idx="2916">
                  <c:v>5.1600036621089771</c:v>
                </c:pt>
                <c:pt idx="2917">
                  <c:v>5.1499938964839771</c:v>
                </c:pt>
                <c:pt idx="2918">
                  <c:v>5.1799926757809658</c:v>
                </c:pt>
                <c:pt idx="2919">
                  <c:v>5.1600036621089771</c:v>
                </c:pt>
                <c:pt idx="2920">
                  <c:v>5.1199951171869884</c:v>
                </c:pt>
                <c:pt idx="2921">
                  <c:v>5.1499938964839771</c:v>
                </c:pt>
                <c:pt idx="2922">
                  <c:v>5.0899963378899997</c:v>
                </c:pt>
                <c:pt idx="2923">
                  <c:v>5.1199951171869884</c:v>
                </c:pt>
                <c:pt idx="2924">
                  <c:v>5.22998046875</c:v>
                </c:pt>
                <c:pt idx="2925">
                  <c:v>5.3099975585929542</c:v>
                </c:pt>
                <c:pt idx="2926">
                  <c:v>5.3099975585929542</c:v>
                </c:pt>
                <c:pt idx="2927">
                  <c:v>5.1900024414059658</c:v>
                </c:pt>
                <c:pt idx="2928">
                  <c:v>5.1300048828119884</c:v>
                </c:pt>
                <c:pt idx="2929">
                  <c:v>5.1300048828119884</c:v>
                </c:pt>
                <c:pt idx="2930">
                  <c:v>5.1399841308589771</c:v>
                </c:pt>
                <c:pt idx="2931">
                  <c:v>5.1499938964839771</c:v>
                </c:pt>
                <c:pt idx="2932">
                  <c:v>5.22998046875</c:v>
                </c:pt>
                <c:pt idx="2933">
                  <c:v>5.239990234375</c:v>
                </c:pt>
                <c:pt idx="2934">
                  <c:v>5.1900024414059658</c:v>
                </c:pt>
                <c:pt idx="2935">
                  <c:v>5.1499938964839771</c:v>
                </c:pt>
                <c:pt idx="2936">
                  <c:v>5.1699829101559658</c:v>
                </c:pt>
                <c:pt idx="2937">
                  <c:v>5.1799926757809658</c:v>
                </c:pt>
                <c:pt idx="2938">
                  <c:v>5.1900024414059658</c:v>
                </c:pt>
                <c:pt idx="2939">
                  <c:v>5.239990234375</c:v>
                </c:pt>
                <c:pt idx="2940">
                  <c:v>5.2799987792969887</c:v>
                </c:pt>
                <c:pt idx="2941">
                  <c:v>5.1900024414059658</c:v>
                </c:pt>
                <c:pt idx="2942">
                  <c:v>5.1600036621089771</c:v>
                </c:pt>
                <c:pt idx="2943">
                  <c:v>5.22998046875</c:v>
                </c:pt>
                <c:pt idx="2944">
                  <c:v>5.2900085449219887</c:v>
                </c:pt>
                <c:pt idx="2945">
                  <c:v>5.3399963378899997</c:v>
                </c:pt>
                <c:pt idx="2946">
                  <c:v>5.2699890136719887</c:v>
                </c:pt>
                <c:pt idx="2947">
                  <c:v>5.2099914550779545</c:v>
                </c:pt>
                <c:pt idx="2948">
                  <c:v>5.3099975585929542</c:v>
                </c:pt>
                <c:pt idx="2949">
                  <c:v>5.239990234375</c:v>
                </c:pt>
                <c:pt idx="2950">
                  <c:v>5.2599792480469887</c:v>
                </c:pt>
                <c:pt idx="2951">
                  <c:v>5.2200012207029545</c:v>
                </c:pt>
                <c:pt idx="2952">
                  <c:v>5.1900024414059658</c:v>
                </c:pt>
                <c:pt idx="2953">
                  <c:v>5.1799926757809658</c:v>
                </c:pt>
                <c:pt idx="2954">
                  <c:v>5.1199951171869884</c:v>
                </c:pt>
                <c:pt idx="2955">
                  <c:v>5.0599975585929542</c:v>
                </c:pt>
                <c:pt idx="2956">
                  <c:v>5.0700073242179542</c:v>
                </c:pt>
                <c:pt idx="2957">
                  <c:v>5.0700073242179542</c:v>
                </c:pt>
                <c:pt idx="2958">
                  <c:v>5.0799865722649997</c:v>
                </c:pt>
                <c:pt idx="2959">
                  <c:v>5.0899963378899997</c:v>
                </c:pt>
                <c:pt idx="2960">
                  <c:v>5.1099853515619884</c:v>
                </c:pt>
                <c:pt idx="2961">
                  <c:v>5.1099853515619884</c:v>
                </c:pt>
                <c:pt idx="2962">
                  <c:v>5.1999816894529545</c:v>
                </c:pt>
                <c:pt idx="2963">
                  <c:v>5.2699890136719887</c:v>
                </c:pt>
                <c:pt idx="2964">
                  <c:v>5.2799987792969887</c:v>
                </c:pt>
                <c:pt idx="2965">
                  <c:v>5.2799987792969887</c:v>
                </c:pt>
                <c:pt idx="2966">
                  <c:v>5.0700073242179542</c:v>
                </c:pt>
                <c:pt idx="2967">
                  <c:v>5.0299987792969887</c:v>
                </c:pt>
                <c:pt idx="2968">
                  <c:v>5.0199890136719887</c:v>
                </c:pt>
                <c:pt idx="2969">
                  <c:v>5.0700073242179542</c:v>
                </c:pt>
                <c:pt idx="2970">
                  <c:v>5.0400085449219887</c:v>
                </c:pt>
                <c:pt idx="2971">
                  <c:v>5.1199951171869884</c:v>
                </c:pt>
                <c:pt idx="2972">
                  <c:v>5.3099975585929542</c:v>
                </c:pt>
                <c:pt idx="2973">
                  <c:v>5.3899841308589771</c:v>
                </c:pt>
                <c:pt idx="2974">
                  <c:v>5.3500061035149997</c:v>
                </c:pt>
                <c:pt idx="2975">
                  <c:v>5.3800048828119884</c:v>
                </c:pt>
                <c:pt idx="2976">
                  <c:v>5.3299865722649997</c:v>
                </c:pt>
                <c:pt idx="2977">
                  <c:v>5.2999877929679542</c:v>
                </c:pt>
                <c:pt idx="2978">
                  <c:v>5.2200012207029545</c:v>
                </c:pt>
                <c:pt idx="2979">
                  <c:v>5.1099853515619884</c:v>
                </c:pt>
                <c:pt idx="2980">
                  <c:v>5.0799865722649997</c:v>
                </c:pt>
                <c:pt idx="2981">
                  <c:v>5.0700073242179542</c:v>
                </c:pt>
                <c:pt idx="2982">
                  <c:v>5.0799865722649997</c:v>
                </c:pt>
                <c:pt idx="2983">
                  <c:v>5.1499938964839771</c:v>
                </c:pt>
                <c:pt idx="2984">
                  <c:v>5.2999877929679542</c:v>
                </c:pt>
                <c:pt idx="2985">
                  <c:v>5.2900085449219887</c:v>
                </c:pt>
                <c:pt idx="2986">
                  <c:v>5.1399841308589771</c:v>
                </c:pt>
                <c:pt idx="2987">
                  <c:v>5.2200012207029545</c:v>
                </c:pt>
                <c:pt idx="2988">
                  <c:v>5.1799926757809658</c:v>
                </c:pt>
                <c:pt idx="2989">
                  <c:v>5.3699951171869884</c:v>
                </c:pt>
                <c:pt idx="2990">
                  <c:v>5.3399963378899997</c:v>
                </c:pt>
                <c:pt idx="2991">
                  <c:v>5.2599792480469887</c:v>
                </c:pt>
                <c:pt idx="2992">
                  <c:v>5.1900024414059658</c:v>
                </c:pt>
                <c:pt idx="2993">
                  <c:v>5.1099853515619884</c:v>
                </c:pt>
                <c:pt idx="2994">
                  <c:v>5.1199951171869884</c:v>
                </c:pt>
                <c:pt idx="2995">
                  <c:v>5.1199951171869884</c:v>
                </c:pt>
                <c:pt idx="2996">
                  <c:v>5.0700073242179542</c:v>
                </c:pt>
                <c:pt idx="2997">
                  <c:v>5.1999816894529545</c:v>
                </c:pt>
                <c:pt idx="2998">
                  <c:v>5.239990234375</c:v>
                </c:pt>
                <c:pt idx="2999">
                  <c:v>5.2799987792969887</c:v>
                </c:pt>
                <c:pt idx="3000">
                  <c:v>5.3500061035149997</c:v>
                </c:pt>
                <c:pt idx="3001">
                  <c:v>5.3200073242179542</c:v>
                </c:pt>
                <c:pt idx="3002">
                  <c:v>5.22998046875</c:v>
                </c:pt>
                <c:pt idx="3003">
                  <c:v>5.1900024414059658</c:v>
                </c:pt>
                <c:pt idx="3004">
                  <c:v>5.1699829101559658</c:v>
                </c:pt>
                <c:pt idx="3005">
                  <c:v>5.1600036621089771</c:v>
                </c:pt>
                <c:pt idx="3006">
                  <c:v>5.1699829101559658</c:v>
                </c:pt>
                <c:pt idx="3007">
                  <c:v>5.0400085449219887</c:v>
                </c:pt>
                <c:pt idx="3008">
                  <c:v>5.0599975585929542</c:v>
                </c:pt>
                <c:pt idx="3009">
                  <c:v>5.0400085449219887</c:v>
                </c:pt>
                <c:pt idx="3010">
                  <c:v>5.0199890136719887</c:v>
                </c:pt>
                <c:pt idx="3011">
                  <c:v>5</c:v>
                </c:pt>
                <c:pt idx="3012">
                  <c:v>4.9599914550779545</c:v>
                </c:pt>
                <c:pt idx="3013">
                  <c:v>5.0099792480469887</c:v>
                </c:pt>
                <c:pt idx="3014">
                  <c:v>5.1099853515619884</c:v>
                </c:pt>
                <c:pt idx="3015">
                  <c:v>5.1199951171869884</c:v>
                </c:pt>
                <c:pt idx="3016">
                  <c:v>5.1300048828119884</c:v>
                </c:pt>
                <c:pt idx="3017">
                  <c:v>5.22998046875</c:v>
                </c:pt>
                <c:pt idx="3018">
                  <c:v>5.22998046875</c:v>
                </c:pt>
                <c:pt idx="3019">
                  <c:v>5.1900024414059658</c:v>
                </c:pt>
                <c:pt idx="3020">
                  <c:v>5.1499938964839771</c:v>
                </c:pt>
                <c:pt idx="3021">
                  <c:v>5.25</c:v>
                </c:pt>
                <c:pt idx="3022">
                  <c:v>5.25</c:v>
                </c:pt>
                <c:pt idx="3023">
                  <c:v>5.2599792480469887</c:v>
                </c:pt>
                <c:pt idx="3024">
                  <c:v>5.1399841308589771</c:v>
                </c:pt>
                <c:pt idx="3025">
                  <c:v>5.0899963378899997</c:v>
                </c:pt>
                <c:pt idx="3026">
                  <c:v>5.0899963378899997</c:v>
                </c:pt>
                <c:pt idx="3027">
                  <c:v>5.0899963378899997</c:v>
                </c:pt>
                <c:pt idx="3028">
                  <c:v>5.1099853515619884</c:v>
                </c:pt>
                <c:pt idx="3029">
                  <c:v>5.1099853515619884</c:v>
                </c:pt>
                <c:pt idx="3030">
                  <c:v>5.1000061035149997</c:v>
                </c:pt>
                <c:pt idx="3031">
                  <c:v>5.0899963378899997</c:v>
                </c:pt>
                <c:pt idx="3032">
                  <c:v>5.0599975585929542</c:v>
                </c:pt>
                <c:pt idx="3033">
                  <c:v>5.1799926757809658</c:v>
                </c:pt>
                <c:pt idx="3034">
                  <c:v>5.2099914550779545</c:v>
                </c:pt>
                <c:pt idx="3035">
                  <c:v>5.1099853515619884</c:v>
                </c:pt>
                <c:pt idx="3036">
                  <c:v>5.1199951171869884</c:v>
                </c:pt>
                <c:pt idx="3037">
                  <c:v>5.2099914550779545</c:v>
                </c:pt>
                <c:pt idx="3038">
                  <c:v>5.2200012207029545</c:v>
                </c:pt>
                <c:pt idx="3039">
                  <c:v>5.3399963378899997</c:v>
                </c:pt>
                <c:pt idx="3040">
                  <c:v>5.3299865722649997</c:v>
                </c:pt>
                <c:pt idx="3041">
                  <c:v>5.3399963378899997</c:v>
                </c:pt>
                <c:pt idx="3042">
                  <c:v>5.25</c:v>
                </c:pt>
                <c:pt idx="3043">
                  <c:v>5.3099975585929542</c:v>
                </c:pt>
                <c:pt idx="3044">
                  <c:v>5.2799987792969887</c:v>
                </c:pt>
                <c:pt idx="3045">
                  <c:v>5.1900024414059658</c:v>
                </c:pt>
                <c:pt idx="3046">
                  <c:v>5.1799926757809658</c:v>
                </c:pt>
                <c:pt idx="3047">
                  <c:v>5.2099914550779545</c:v>
                </c:pt>
                <c:pt idx="3048">
                  <c:v>5.25</c:v>
                </c:pt>
                <c:pt idx="3049">
                  <c:v>5.1999816894529545</c:v>
                </c:pt>
                <c:pt idx="3050">
                  <c:v>5.1999816894529545</c:v>
                </c:pt>
                <c:pt idx="3051">
                  <c:v>5.2099914550779545</c:v>
                </c:pt>
                <c:pt idx="3052">
                  <c:v>5.1999816894529545</c:v>
                </c:pt>
                <c:pt idx="3053">
                  <c:v>5.1999816894529545</c:v>
                </c:pt>
                <c:pt idx="3054">
                  <c:v>5.1999816894529545</c:v>
                </c:pt>
                <c:pt idx="3055">
                  <c:v>5.1900024414059658</c:v>
                </c:pt>
                <c:pt idx="3056">
                  <c:v>5.239990234375</c:v>
                </c:pt>
                <c:pt idx="3057">
                  <c:v>5.239990234375</c:v>
                </c:pt>
                <c:pt idx="3058">
                  <c:v>5.22998046875</c:v>
                </c:pt>
                <c:pt idx="3059">
                  <c:v>5.1999816894529545</c:v>
                </c:pt>
                <c:pt idx="3060">
                  <c:v>5.2099914550779545</c:v>
                </c:pt>
                <c:pt idx="3061">
                  <c:v>5.22998046875</c:v>
                </c:pt>
                <c:pt idx="3062">
                  <c:v>5.2099914550779545</c:v>
                </c:pt>
                <c:pt idx="3063">
                  <c:v>5.1999816894529545</c:v>
                </c:pt>
                <c:pt idx="3064">
                  <c:v>5.2699890136719887</c:v>
                </c:pt>
                <c:pt idx="3065">
                  <c:v>5.2999877929679542</c:v>
                </c:pt>
                <c:pt idx="3066">
                  <c:v>5.239990234375</c:v>
                </c:pt>
                <c:pt idx="3067">
                  <c:v>5.3099975585929542</c:v>
                </c:pt>
                <c:pt idx="3068">
                  <c:v>5.3299865722649997</c:v>
                </c:pt>
                <c:pt idx="3069">
                  <c:v>5.3500061035149997</c:v>
                </c:pt>
                <c:pt idx="3070">
                  <c:v>5.3399963378899997</c:v>
                </c:pt>
                <c:pt idx="3071">
                  <c:v>5.3699951171869884</c:v>
                </c:pt>
                <c:pt idx="3072">
                  <c:v>5.3500061035149997</c:v>
                </c:pt>
                <c:pt idx="3073">
                  <c:v>5.2900085449219887</c:v>
                </c:pt>
                <c:pt idx="3074">
                  <c:v>5.2599792480469887</c:v>
                </c:pt>
                <c:pt idx="3075">
                  <c:v>5.22998046875</c:v>
                </c:pt>
                <c:pt idx="3076">
                  <c:v>5.3200073242179542</c:v>
                </c:pt>
                <c:pt idx="3077">
                  <c:v>5.3899841308589771</c:v>
                </c:pt>
                <c:pt idx="3078">
                  <c:v>5.3999938964839771</c:v>
                </c:pt>
                <c:pt idx="3079">
                  <c:v>5.3399963378899997</c:v>
                </c:pt>
                <c:pt idx="3080">
                  <c:v>5.2799987792969887</c:v>
                </c:pt>
                <c:pt idx="3081">
                  <c:v>5.3099975585929542</c:v>
                </c:pt>
                <c:pt idx="3082">
                  <c:v>5.3500061035149997</c:v>
                </c:pt>
                <c:pt idx="3083">
                  <c:v>5.3299865722649997</c:v>
                </c:pt>
                <c:pt idx="3084">
                  <c:v>5.3200073242179542</c:v>
                </c:pt>
                <c:pt idx="3085">
                  <c:v>5.3299865722649997</c:v>
                </c:pt>
                <c:pt idx="3086">
                  <c:v>5.3599853515619884</c:v>
                </c:pt>
                <c:pt idx="3087">
                  <c:v>5.4100036621089771</c:v>
                </c:pt>
                <c:pt idx="3088">
                  <c:v>5.3800048828119884</c:v>
                </c:pt>
                <c:pt idx="3089">
                  <c:v>5.3699951171869884</c:v>
                </c:pt>
                <c:pt idx="3090">
                  <c:v>5.47998046875</c:v>
                </c:pt>
                <c:pt idx="3091">
                  <c:v>5.4700012207029545</c:v>
                </c:pt>
                <c:pt idx="3092">
                  <c:v>5.4599914550779545</c:v>
                </c:pt>
                <c:pt idx="3093">
                  <c:v>5.489990234375</c:v>
                </c:pt>
                <c:pt idx="3094">
                  <c:v>5.4400024414059658</c:v>
                </c:pt>
                <c:pt idx="3095">
                  <c:v>5.4299926757809658</c:v>
                </c:pt>
                <c:pt idx="3096">
                  <c:v>5.3899841308589771</c:v>
                </c:pt>
                <c:pt idx="3097">
                  <c:v>5.3699951171869884</c:v>
                </c:pt>
                <c:pt idx="3098">
                  <c:v>5.4400024414059658</c:v>
                </c:pt>
                <c:pt idx="3099">
                  <c:v>5.4400024414059658</c:v>
                </c:pt>
                <c:pt idx="3100">
                  <c:v>5.4499816894529545</c:v>
                </c:pt>
                <c:pt idx="3101">
                  <c:v>5.4599914550779545</c:v>
                </c:pt>
                <c:pt idx="3102">
                  <c:v>5.4599914550779545</c:v>
                </c:pt>
                <c:pt idx="3103">
                  <c:v>5.4599914550779545</c:v>
                </c:pt>
                <c:pt idx="3104">
                  <c:v>5.489990234375</c:v>
                </c:pt>
                <c:pt idx="3105">
                  <c:v>5.5599975585929542</c:v>
                </c:pt>
                <c:pt idx="3106">
                  <c:v>5.5400085449219887</c:v>
                </c:pt>
                <c:pt idx="3107">
                  <c:v>5.5299987792969887</c:v>
                </c:pt>
                <c:pt idx="3108">
                  <c:v>5.6300048828119884</c:v>
                </c:pt>
                <c:pt idx="3109">
                  <c:v>5.6199951171869884</c:v>
                </c:pt>
                <c:pt idx="3110">
                  <c:v>5.5499877929679542</c:v>
                </c:pt>
                <c:pt idx="3111">
                  <c:v>5.5099792480469887</c:v>
                </c:pt>
                <c:pt idx="3112">
                  <c:v>5.5199890136719887</c:v>
                </c:pt>
                <c:pt idx="3113">
                  <c:v>5.5899963378899997</c:v>
                </c:pt>
                <c:pt idx="3114">
                  <c:v>5.6600036621089771</c:v>
                </c:pt>
                <c:pt idx="3115">
                  <c:v>5.6699829101559658</c:v>
                </c:pt>
                <c:pt idx="3116">
                  <c:v>5.5799865722649997</c:v>
                </c:pt>
                <c:pt idx="3117">
                  <c:v>5.5899963378899997</c:v>
                </c:pt>
                <c:pt idx="3118">
                  <c:v>5.6199951171869884</c:v>
                </c:pt>
                <c:pt idx="3119">
                  <c:v>5.6300048828119884</c:v>
                </c:pt>
                <c:pt idx="3120">
                  <c:v>5.6499938964839771</c:v>
                </c:pt>
                <c:pt idx="3121">
                  <c:v>5.6799926757809658</c:v>
                </c:pt>
                <c:pt idx="3122">
                  <c:v>5.6999816894529545</c:v>
                </c:pt>
                <c:pt idx="3123">
                  <c:v>5.739990234375</c:v>
                </c:pt>
                <c:pt idx="3124">
                  <c:v>5.6900024414059658</c:v>
                </c:pt>
                <c:pt idx="3125">
                  <c:v>5.6399841308589771</c:v>
                </c:pt>
                <c:pt idx="3126">
                  <c:v>5.6300048828119884</c:v>
                </c:pt>
                <c:pt idx="3127">
                  <c:v>5.6499938964839771</c:v>
                </c:pt>
                <c:pt idx="3128">
                  <c:v>5.6900024414059658</c:v>
                </c:pt>
                <c:pt idx="3129">
                  <c:v>5.7099914550779545</c:v>
                </c:pt>
                <c:pt idx="3130">
                  <c:v>5.7799987792969887</c:v>
                </c:pt>
                <c:pt idx="3131">
                  <c:v>5.8500061035149997</c:v>
                </c:pt>
                <c:pt idx="3132">
                  <c:v>5.7999877929679542</c:v>
                </c:pt>
                <c:pt idx="3133">
                  <c:v>5.75</c:v>
                </c:pt>
                <c:pt idx="3134">
                  <c:v>5.6999816894529545</c:v>
                </c:pt>
                <c:pt idx="3135">
                  <c:v>5.7200012207029545</c:v>
                </c:pt>
                <c:pt idx="3136">
                  <c:v>5.75</c:v>
                </c:pt>
                <c:pt idx="3137">
                  <c:v>5.7799987792969887</c:v>
                </c:pt>
                <c:pt idx="3138">
                  <c:v>5.8099975585929542</c:v>
                </c:pt>
                <c:pt idx="3139">
                  <c:v>5.8200073242179542</c:v>
                </c:pt>
                <c:pt idx="3140">
                  <c:v>5.8200073242179542</c:v>
                </c:pt>
                <c:pt idx="3141">
                  <c:v>5.7599792480469887</c:v>
                </c:pt>
                <c:pt idx="3142">
                  <c:v>5.7599792480469887</c:v>
                </c:pt>
                <c:pt idx="3143">
                  <c:v>5.7999877929679542</c:v>
                </c:pt>
                <c:pt idx="3144">
                  <c:v>5.8200073242179542</c:v>
                </c:pt>
                <c:pt idx="3145">
                  <c:v>5.8099975585929542</c:v>
                </c:pt>
                <c:pt idx="3146">
                  <c:v>5.8200073242179542</c:v>
                </c:pt>
                <c:pt idx="3147">
                  <c:v>5.8299865722649997</c:v>
                </c:pt>
                <c:pt idx="3148">
                  <c:v>5.8500061035149997</c:v>
                </c:pt>
                <c:pt idx="3149">
                  <c:v>5.8699951171869884</c:v>
                </c:pt>
                <c:pt idx="3150">
                  <c:v>5.8699951171869884</c:v>
                </c:pt>
                <c:pt idx="3151">
                  <c:v>5.8800048828119884</c:v>
                </c:pt>
                <c:pt idx="3152">
                  <c:v>5.8999938964839771</c:v>
                </c:pt>
                <c:pt idx="3153">
                  <c:v>5.9199829101559658</c:v>
                </c:pt>
                <c:pt idx="3154">
                  <c:v>5.9400024414059658</c:v>
                </c:pt>
                <c:pt idx="3155">
                  <c:v>5.9700012207029545</c:v>
                </c:pt>
                <c:pt idx="3156">
                  <c:v>6.0099792480469887</c:v>
                </c:pt>
                <c:pt idx="3157">
                  <c:v>6.0400085449219887</c:v>
                </c:pt>
                <c:pt idx="3158">
                  <c:v>6</c:v>
                </c:pt>
                <c:pt idx="3159">
                  <c:v>5.9700012207029545</c:v>
                </c:pt>
                <c:pt idx="3160">
                  <c:v>5.9299926757809658</c:v>
                </c:pt>
                <c:pt idx="3161">
                  <c:v>5.9400024414059658</c:v>
                </c:pt>
                <c:pt idx="3162">
                  <c:v>5.9599914550779545</c:v>
                </c:pt>
                <c:pt idx="3163">
                  <c:v>6.0400085449219887</c:v>
                </c:pt>
                <c:pt idx="3164">
                  <c:v>6.0299987792969887</c:v>
                </c:pt>
                <c:pt idx="3165">
                  <c:v>6.0499877929679542</c:v>
                </c:pt>
                <c:pt idx="3166">
                  <c:v>6.0299987792969887</c:v>
                </c:pt>
                <c:pt idx="3167">
                  <c:v>6.0499877929679542</c:v>
                </c:pt>
                <c:pt idx="3168">
                  <c:v>5.989990234375</c:v>
                </c:pt>
                <c:pt idx="3169">
                  <c:v>5.97998046875</c:v>
                </c:pt>
                <c:pt idx="3170">
                  <c:v>5.9499816894529545</c:v>
                </c:pt>
                <c:pt idx="3171">
                  <c:v>5.9499816894529545</c:v>
                </c:pt>
                <c:pt idx="3172">
                  <c:v>5.9599914550779545</c:v>
                </c:pt>
                <c:pt idx="3173">
                  <c:v>5.9700012207029545</c:v>
                </c:pt>
                <c:pt idx="3174">
                  <c:v>5.9700012207029545</c:v>
                </c:pt>
                <c:pt idx="3175">
                  <c:v>6.0099792480469887</c:v>
                </c:pt>
                <c:pt idx="3176">
                  <c:v>6</c:v>
                </c:pt>
                <c:pt idx="3177">
                  <c:v>6</c:v>
                </c:pt>
                <c:pt idx="3178">
                  <c:v>6.0099792480469887</c:v>
                </c:pt>
                <c:pt idx="3179">
                  <c:v>6.0499877929679542</c:v>
                </c:pt>
                <c:pt idx="3180">
                  <c:v>6.0599975585929542</c:v>
                </c:pt>
                <c:pt idx="3181">
                  <c:v>6.0299987792969887</c:v>
                </c:pt>
                <c:pt idx="3182">
                  <c:v>6</c:v>
                </c:pt>
                <c:pt idx="3183">
                  <c:v>6.0299987792969887</c:v>
                </c:pt>
                <c:pt idx="3184">
                  <c:v>6.0299987792969887</c:v>
                </c:pt>
                <c:pt idx="3185">
                  <c:v>6.0799865722649997</c:v>
                </c:pt>
                <c:pt idx="3186">
                  <c:v>6.1199951171869884</c:v>
                </c:pt>
                <c:pt idx="3187">
                  <c:v>6.0899963378899997</c:v>
                </c:pt>
                <c:pt idx="3188">
                  <c:v>6.0499877929679542</c:v>
                </c:pt>
                <c:pt idx="3189">
                  <c:v>6.0299987792969887</c:v>
                </c:pt>
                <c:pt idx="3190">
                  <c:v>6.0199890136719887</c:v>
                </c:pt>
                <c:pt idx="3191">
                  <c:v>6.0799865722649997</c:v>
                </c:pt>
                <c:pt idx="3192">
                  <c:v>6.1399841308589771</c:v>
                </c:pt>
                <c:pt idx="3193">
                  <c:v>6.1600036621089771</c:v>
                </c:pt>
                <c:pt idx="3194">
                  <c:v>6.1699829101559658</c:v>
                </c:pt>
                <c:pt idx="3195">
                  <c:v>6.1900024414059658</c:v>
                </c:pt>
                <c:pt idx="3196">
                  <c:v>6.1999816894529545</c:v>
                </c:pt>
                <c:pt idx="3197">
                  <c:v>6.2099914550779545</c:v>
                </c:pt>
                <c:pt idx="3198">
                  <c:v>6.2099914550779545</c:v>
                </c:pt>
                <c:pt idx="3199">
                  <c:v>6.25</c:v>
                </c:pt>
                <c:pt idx="3200">
                  <c:v>6.2799987792969887</c:v>
                </c:pt>
                <c:pt idx="3201">
                  <c:v>6.2200012207029545</c:v>
                </c:pt>
                <c:pt idx="3202">
                  <c:v>6.1799926757809658</c:v>
                </c:pt>
                <c:pt idx="3203">
                  <c:v>6.1600036621089771</c:v>
                </c:pt>
                <c:pt idx="3204">
                  <c:v>6.1399841308589771</c:v>
                </c:pt>
                <c:pt idx="3205">
                  <c:v>6.2099914550779545</c:v>
                </c:pt>
                <c:pt idx="3206">
                  <c:v>6.239990234375</c:v>
                </c:pt>
                <c:pt idx="3207">
                  <c:v>6.239990234375</c:v>
                </c:pt>
                <c:pt idx="3208">
                  <c:v>6.25</c:v>
                </c:pt>
                <c:pt idx="3209">
                  <c:v>6.2799987792969887</c:v>
                </c:pt>
                <c:pt idx="3210">
                  <c:v>6.3299865722649997</c:v>
                </c:pt>
                <c:pt idx="3211">
                  <c:v>6.2200012207029545</c:v>
                </c:pt>
                <c:pt idx="3212">
                  <c:v>6.2699890136719887</c:v>
                </c:pt>
                <c:pt idx="3213">
                  <c:v>6.239990234375</c:v>
                </c:pt>
                <c:pt idx="3214">
                  <c:v>6.2099914550779545</c:v>
                </c:pt>
                <c:pt idx="3215">
                  <c:v>6.1499938964839771</c:v>
                </c:pt>
                <c:pt idx="3216">
                  <c:v>6.1300048828119884</c:v>
                </c:pt>
                <c:pt idx="3217">
                  <c:v>6.1000061035149997</c:v>
                </c:pt>
                <c:pt idx="3218">
                  <c:v>6.1699829101559658</c:v>
                </c:pt>
                <c:pt idx="3219">
                  <c:v>6.2099914550779545</c:v>
                </c:pt>
                <c:pt idx="3220">
                  <c:v>6.1699829101559658</c:v>
                </c:pt>
                <c:pt idx="3221">
                  <c:v>6.1499938964839771</c:v>
                </c:pt>
                <c:pt idx="3222">
                  <c:v>6.1199951171869884</c:v>
                </c:pt>
                <c:pt idx="3223">
                  <c:v>6.1399841308589771</c:v>
                </c:pt>
                <c:pt idx="3224">
                  <c:v>6.1999816894529545</c:v>
                </c:pt>
                <c:pt idx="3225">
                  <c:v>6.1900024414059658</c:v>
                </c:pt>
                <c:pt idx="3226">
                  <c:v>6.1999816894529545</c:v>
                </c:pt>
                <c:pt idx="3227">
                  <c:v>6.1699829101559658</c:v>
                </c:pt>
                <c:pt idx="3228">
                  <c:v>6.2099914550779545</c:v>
                </c:pt>
                <c:pt idx="3229">
                  <c:v>6.25</c:v>
                </c:pt>
                <c:pt idx="3230">
                  <c:v>6.2599792480469887</c:v>
                </c:pt>
                <c:pt idx="3231">
                  <c:v>6.3200073242179542</c:v>
                </c:pt>
                <c:pt idx="3232">
                  <c:v>6.3399963378899997</c:v>
                </c:pt>
                <c:pt idx="3233">
                  <c:v>6.3699951171869884</c:v>
                </c:pt>
                <c:pt idx="3234">
                  <c:v>6.4100036621089771</c:v>
                </c:pt>
                <c:pt idx="3235">
                  <c:v>6.3200073242179542</c:v>
                </c:pt>
                <c:pt idx="3236">
                  <c:v>6.2599792480469887</c:v>
                </c:pt>
                <c:pt idx="3237">
                  <c:v>6.1799926757809658</c:v>
                </c:pt>
                <c:pt idx="3238">
                  <c:v>6.1999816894529545</c:v>
                </c:pt>
                <c:pt idx="3239">
                  <c:v>6.1499938964839771</c:v>
                </c:pt>
                <c:pt idx="3240">
                  <c:v>6.2699890136719887</c:v>
                </c:pt>
                <c:pt idx="3241">
                  <c:v>6.1900024414059658</c:v>
                </c:pt>
                <c:pt idx="3242">
                  <c:v>6.239990234375</c:v>
                </c:pt>
                <c:pt idx="3243">
                  <c:v>6.2699890136719887</c:v>
                </c:pt>
                <c:pt idx="3244">
                  <c:v>6.1600036621089771</c:v>
                </c:pt>
                <c:pt idx="3245">
                  <c:v>6.22998046875</c:v>
                </c:pt>
                <c:pt idx="3246">
                  <c:v>6.3399963378899997</c:v>
                </c:pt>
                <c:pt idx="3247">
                  <c:v>6.3500061035149997</c:v>
                </c:pt>
                <c:pt idx="3248">
                  <c:v>6.239990234375</c:v>
                </c:pt>
                <c:pt idx="3249">
                  <c:v>6.239990234375</c:v>
                </c:pt>
                <c:pt idx="3250">
                  <c:v>6.239990234375</c:v>
                </c:pt>
                <c:pt idx="3251">
                  <c:v>6.239990234375</c:v>
                </c:pt>
                <c:pt idx="3252">
                  <c:v>6.1799926757809658</c:v>
                </c:pt>
                <c:pt idx="3253">
                  <c:v>6.1999816894529545</c:v>
                </c:pt>
                <c:pt idx="3254">
                  <c:v>6.3399963378899997</c:v>
                </c:pt>
                <c:pt idx="3255">
                  <c:v>6.1300048828119884</c:v>
                </c:pt>
                <c:pt idx="3256">
                  <c:v>6.2200012207029545</c:v>
                </c:pt>
                <c:pt idx="3257">
                  <c:v>6.3299865722649997</c:v>
                </c:pt>
                <c:pt idx="3258">
                  <c:v>6.3800048828119884</c:v>
                </c:pt>
                <c:pt idx="3259">
                  <c:v>6.4599914550779545</c:v>
                </c:pt>
                <c:pt idx="3260">
                  <c:v>6.3899841308589771</c:v>
                </c:pt>
                <c:pt idx="3261">
                  <c:v>6.2999877929679542</c:v>
                </c:pt>
                <c:pt idx="3262">
                  <c:v>6.3299865722649997</c:v>
                </c:pt>
                <c:pt idx="3263">
                  <c:v>6.3299865722649997</c:v>
                </c:pt>
                <c:pt idx="3264">
                  <c:v>6.2599792480469887</c:v>
                </c:pt>
                <c:pt idx="3265">
                  <c:v>6.1799926757809658</c:v>
                </c:pt>
                <c:pt idx="3266">
                  <c:v>6.1499938964839771</c:v>
                </c:pt>
                <c:pt idx="3267">
                  <c:v>6.1799926757809658</c:v>
                </c:pt>
                <c:pt idx="3268">
                  <c:v>6.1799926757809658</c:v>
                </c:pt>
                <c:pt idx="3269">
                  <c:v>6.1699829101559658</c:v>
                </c:pt>
                <c:pt idx="3270">
                  <c:v>6.1799926757809658</c:v>
                </c:pt>
                <c:pt idx="3271">
                  <c:v>6.239990234375</c:v>
                </c:pt>
                <c:pt idx="3272">
                  <c:v>6.3500061035149997</c:v>
                </c:pt>
                <c:pt idx="3273">
                  <c:v>6.3099975585929542</c:v>
                </c:pt>
                <c:pt idx="3274">
                  <c:v>6.4400024414059658</c:v>
                </c:pt>
                <c:pt idx="3275">
                  <c:v>6.3999938964839771</c:v>
                </c:pt>
                <c:pt idx="3276">
                  <c:v>6.2999877929679542</c:v>
                </c:pt>
                <c:pt idx="3277">
                  <c:v>6.2699890136719887</c:v>
                </c:pt>
                <c:pt idx="3278">
                  <c:v>6.3599853515619884</c:v>
                </c:pt>
                <c:pt idx="3279">
                  <c:v>6.3299865722649997</c:v>
                </c:pt>
                <c:pt idx="3280">
                  <c:v>6.4199829101559658</c:v>
                </c:pt>
                <c:pt idx="3281">
                  <c:v>6.3899841308589771</c:v>
                </c:pt>
                <c:pt idx="3282">
                  <c:v>6.4199829101559658</c:v>
                </c:pt>
                <c:pt idx="3283">
                  <c:v>6.5099792480469887</c:v>
                </c:pt>
                <c:pt idx="3284">
                  <c:v>6.3800048828119884</c:v>
                </c:pt>
                <c:pt idx="3285">
                  <c:v>6.489990234375</c:v>
                </c:pt>
                <c:pt idx="3286">
                  <c:v>6.3699951171869884</c:v>
                </c:pt>
                <c:pt idx="3287">
                  <c:v>6.1999816894529545</c:v>
                </c:pt>
                <c:pt idx="3288">
                  <c:v>6.2900085449219887</c:v>
                </c:pt>
                <c:pt idx="3289">
                  <c:v>6.3200073242179542</c:v>
                </c:pt>
                <c:pt idx="3290">
                  <c:v>6.3099975585929542</c:v>
                </c:pt>
                <c:pt idx="3291">
                  <c:v>6.22998046875</c:v>
                </c:pt>
                <c:pt idx="3292">
                  <c:v>6.1199951171869884</c:v>
                </c:pt>
                <c:pt idx="3293">
                  <c:v>6.0899963378899997</c:v>
                </c:pt>
                <c:pt idx="3294">
                  <c:v>6.1499938964839771</c:v>
                </c:pt>
                <c:pt idx="3295">
                  <c:v>6.239990234375</c:v>
                </c:pt>
                <c:pt idx="3296">
                  <c:v>6.4299926757809658</c:v>
                </c:pt>
                <c:pt idx="3297">
                  <c:v>6.5899963378899997</c:v>
                </c:pt>
                <c:pt idx="3298">
                  <c:v>6.5</c:v>
                </c:pt>
                <c:pt idx="3299">
                  <c:v>6.4700012207029545</c:v>
                </c:pt>
                <c:pt idx="3300">
                  <c:v>6.3200073242179542</c:v>
                </c:pt>
                <c:pt idx="3301">
                  <c:v>6.2200012207029545</c:v>
                </c:pt>
                <c:pt idx="3302">
                  <c:v>6.1900024414059658</c:v>
                </c:pt>
                <c:pt idx="3303">
                  <c:v>6.2099914550779545</c:v>
                </c:pt>
                <c:pt idx="3304">
                  <c:v>6.1600036621089771</c:v>
                </c:pt>
                <c:pt idx="3305">
                  <c:v>6.1999816894529545</c:v>
                </c:pt>
                <c:pt idx="3306">
                  <c:v>6.2599792480469887</c:v>
                </c:pt>
                <c:pt idx="3307">
                  <c:v>6.2099914550779545</c:v>
                </c:pt>
                <c:pt idx="3308">
                  <c:v>6.2200012207029545</c:v>
                </c:pt>
                <c:pt idx="3309">
                  <c:v>6.1999816894529545</c:v>
                </c:pt>
                <c:pt idx="3310">
                  <c:v>6.2200012207029545</c:v>
                </c:pt>
                <c:pt idx="3311">
                  <c:v>6.1999816894529545</c:v>
                </c:pt>
                <c:pt idx="3312">
                  <c:v>6.1099853515619884</c:v>
                </c:pt>
                <c:pt idx="3313">
                  <c:v>6.1000061035149997</c:v>
                </c:pt>
                <c:pt idx="3314">
                  <c:v>6.1600036621089771</c:v>
                </c:pt>
                <c:pt idx="3315">
                  <c:v>6.25</c:v>
                </c:pt>
                <c:pt idx="3316">
                  <c:v>6.22998046875</c:v>
                </c:pt>
                <c:pt idx="3317">
                  <c:v>6.1999816894529545</c:v>
                </c:pt>
                <c:pt idx="3318">
                  <c:v>6.2200012207029545</c:v>
                </c:pt>
                <c:pt idx="3319">
                  <c:v>6.4199829101559658</c:v>
                </c:pt>
                <c:pt idx="3320">
                  <c:v>6.3899841308589771</c:v>
                </c:pt>
                <c:pt idx="3321">
                  <c:v>6.2599792480469887</c:v>
                </c:pt>
                <c:pt idx="3322">
                  <c:v>6.3500061035149997</c:v>
                </c:pt>
                <c:pt idx="3323">
                  <c:v>6.3200073242179542</c:v>
                </c:pt>
                <c:pt idx="3324">
                  <c:v>6.4100036621089771</c:v>
                </c:pt>
                <c:pt idx="3325">
                  <c:v>6.3200073242179542</c:v>
                </c:pt>
                <c:pt idx="3326">
                  <c:v>6.2599792480469887</c:v>
                </c:pt>
                <c:pt idx="3327">
                  <c:v>6.1999816894529545</c:v>
                </c:pt>
                <c:pt idx="3328">
                  <c:v>6.2200012207029545</c:v>
                </c:pt>
                <c:pt idx="3329">
                  <c:v>6.25</c:v>
                </c:pt>
                <c:pt idx="3330">
                  <c:v>6.3299865722649997</c:v>
                </c:pt>
                <c:pt idx="3331">
                  <c:v>6.489990234375</c:v>
                </c:pt>
                <c:pt idx="3332">
                  <c:v>6.3399963378899997</c:v>
                </c:pt>
                <c:pt idx="3333">
                  <c:v>6.2599792480469887</c:v>
                </c:pt>
                <c:pt idx="3334">
                  <c:v>6.2799987792969887</c:v>
                </c:pt>
                <c:pt idx="3335">
                  <c:v>6.3299865722649997</c:v>
                </c:pt>
                <c:pt idx="3336">
                  <c:v>6.1699829101559658</c:v>
                </c:pt>
                <c:pt idx="3337">
                  <c:v>6.1799926757809658</c:v>
                </c:pt>
                <c:pt idx="3338">
                  <c:v>6.1900024414059658</c:v>
                </c:pt>
                <c:pt idx="3339">
                  <c:v>6.2599792480469887</c:v>
                </c:pt>
                <c:pt idx="3340">
                  <c:v>6.3099975585929542</c:v>
                </c:pt>
                <c:pt idx="3341">
                  <c:v>6.4499816894529545</c:v>
                </c:pt>
                <c:pt idx="3342">
                  <c:v>6.3099975585929542</c:v>
                </c:pt>
                <c:pt idx="3343">
                  <c:v>6.2599792480469887</c:v>
                </c:pt>
                <c:pt idx="3344">
                  <c:v>6.1799926757809658</c:v>
                </c:pt>
                <c:pt idx="3345">
                  <c:v>6.25</c:v>
                </c:pt>
                <c:pt idx="3346">
                  <c:v>6.3099975585929542</c:v>
                </c:pt>
                <c:pt idx="3347">
                  <c:v>6.2699890136719887</c:v>
                </c:pt>
                <c:pt idx="3348">
                  <c:v>6.3399963378899997</c:v>
                </c:pt>
                <c:pt idx="3349">
                  <c:v>6.4400024414059658</c:v>
                </c:pt>
                <c:pt idx="3350">
                  <c:v>6.3800048828119884</c:v>
                </c:pt>
                <c:pt idx="3351">
                  <c:v>6.3899841308589771</c:v>
                </c:pt>
                <c:pt idx="3352">
                  <c:v>6.3699951171869884</c:v>
                </c:pt>
                <c:pt idx="3353">
                  <c:v>6.2099914550779545</c:v>
                </c:pt>
                <c:pt idx="3354">
                  <c:v>6.1699829101559658</c:v>
                </c:pt>
                <c:pt idx="3355">
                  <c:v>6.2099914550779545</c:v>
                </c:pt>
                <c:pt idx="3356">
                  <c:v>6.1900024414059658</c:v>
                </c:pt>
                <c:pt idx="3357">
                  <c:v>6.22998046875</c:v>
                </c:pt>
                <c:pt idx="3358">
                  <c:v>6.1900024414059658</c:v>
                </c:pt>
                <c:pt idx="3359">
                  <c:v>6.1399841308589771</c:v>
                </c:pt>
                <c:pt idx="3360">
                  <c:v>6.1499938964839771</c:v>
                </c:pt>
                <c:pt idx="3361">
                  <c:v>6.25</c:v>
                </c:pt>
                <c:pt idx="3362">
                  <c:v>6.3399963378899997</c:v>
                </c:pt>
                <c:pt idx="3363">
                  <c:v>6.4100036621089771</c:v>
                </c:pt>
                <c:pt idx="3364">
                  <c:v>6.2599792480469887</c:v>
                </c:pt>
                <c:pt idx="3365">
                  <c:v>6.3800048828119884</c:v>
                </c:pt>
                <c:pt idx="3366">
                  <c:v>6.2699890136719887</c:v>
                </c:pt>
                <c:pt idx="3367">
                  <c:v>6.1600036621089771</c:v>
                </c:pt>
                <c:pt idx="3368">
                  <c:v>6.1799926757809658</c:v>
                </c:pt>
                <c:pt idx="3369">
                  <c:v>6.2599792480469887</c:v>
                </c:pt>
                <c:pt idx="3370">
                  <c:v>6.2999877929679542</c:v>
                </c:pt>
                <c:pt idx="3371">
                  <c:v>6.3099975585929542</c:v>
                </c:pt>
                <c:pt idx="3372">
                  <c:v>6.2099914550779545</c:v>
                </c:pt>
                <c:pt idx="3373">
                  <c:v>6.3299865722649997</c:v>
                </c:pt>
                <c:pt idx="3374">
                  <c:v>6.1699829101559658</c:v>
                </c:pt>
                <c:pt idx="3375">
                  <c:v>6.1900024414059658</c:v>
                </c:pt>
                <c:pt idx="3376">
                  <c:v>6.3399963378899997</c:v>
                </c:pt>
                <c:pt idx="3377">
                  <c:v>6.22998046875</c:v>
                </c:pt>
                <c:pt idx="3378">
                  <c:v>6.2099914550779545</c:v>
                </c:pt>
                <c:pt idx="3379">
                  <c:v>6.22998046875</c:v>
                </c:pt>
                <c:pt idx="3380">
                  <c:v>6.1900024414059658</c:v>
                </c:pt>
                <c:pt idx="3381">
                  <c:v>6.1699829101559658</c:v>
                </c:pt>
                <c:pt idx="3382">
                  <c:v>6.1900024414059658</c:v>
                </c:pt>
                <c:pt idx="3383">
                  <c:v>6.2099914550779545</c:v>
                </c:pt>
                <c:pt idx="3384">
                  <c:v>6.25</c:v>
                </c:pt>
                <c:pt idx="3385">
                  <c:v>6.2900085449219887</c:v>
                </c:pt>
                <c:pt idx="3386">
                  <c:v>6.2799987792969887</c:v>
                </c:pt>
                <c:pt idx="3387">
                  <c:v>6.2699890136719887</c:v>
                </c:pt>
                <c:pt idx="3388">
                  <c:v>6.3299865722649997</c:v>
                </c:pt>
                <c:pt idx="3389">
                  <c:v>6.3500061035149997</c:v>
                </c:pt>
                <c:pt idx="3390">
                  <c:v>6.2799987792969887</c:v>
                </c:pt>
                <c:pt idx="3391">
                  <c:v>6.3099975585929542</c:v>
                </c:pt>
                <c:pt idx="3392">
                  <c:v>6.3800048828119884</c:v>
                </c:pt>
                <c:pt idx="3393">
                  <c:v>6.3399963378899997</c:v>
                </c:pt>
                <c:pt idx="3394">
                  <c:v>6.3200073242179542</c:v>
                </c:pt>
                <c:pt idx="3395">
                  <c:v>6.3200073242179542</c:v>
                </c:pt>
                <c:pt idx="3396">
                  <c:v>6.4199829101559658</c:v>
                </c:pt>
                <c:pt idx="3397">
                  <c:v>6.3999938964839771</c:v>
                </c:pt>
                <c:pt idx="3398">
                  <c:v>6.2799987792969887</c:v>
                </c:pt>
                <c:pt idx="3399">
                  <c:v>6.1300048828119884</c:v>
                </c:pt>
                <c:pt idx="3400">
                  <c:v>6.1199951171869884</c:v>
                </c:pt>
                <c:pt idx="3401">
                  <c:v>6.1699829101559658</c:v>
                </c:pt>
                <c:pt idx="3402">
                  <c:v>6.22998046875</c:v>
                </c:pt>
                <c:pt idx="3403">
                  <c:v>6.2999877929679542</c:v>
                </c:pt>
                <c:pt idx="3404">
                  <c:v>6.3999938964839771</c:v>
                </c:pt>
                <c:pt idx="3405">
                  <c:v>6.3800048828119884</c:v>
                </c:pt>
                <c:pt idx="3406">
                  <c:v>6.3299865722649997</c:v>
                </c:pt>
                <c:pt idx="3407">
                  <c:v>6.3299865722649997</c:v>
                </c:pt>
                <c:pt idx="3408">
                  <c:v>6.3399963378899997</c:v>
                </c:pt>
                <c:pt idx="3409">
                  <c:v>6.2999877929679542</c:v>
                </c:pt>
                <c:pt idx="3410">
                  <c:v>6.2799987792969887</c:v>
                </c:pt>
                <c:pt idx="3411">
                  <c:v>6.25</c:v>
                </c:pt>
                <c:pt idx="3412">
                  <c:v>6.2200012207029545</c:v>
                </c:pt>
                <c:pt idx="3413">
                  <c:v>6.1900024414059658</c:v>
                </c:pt>
                <c:pt idx="3414">
                  <c:v>6.1799926757809658</c:v>
                </c:pt>
                <c:pt idx="3415">
                  <c:v>6.2099914550779545</c:v>
                </c:pt>
                <c:pt idx="3416">
                  <c:v>6.2599792480469887</c:v>
                </c:pt>
                <c:pt idx="3417">
                  <c:v>6.2599792480469887</c:v>
                </c:pt>
                <c:pt idx="3418">
                  <c:v>6.1999816894529545</c:v>
                </c:pt>
                <c:pt idx="3419">
                  <c:v>6.1999816894529545</c:v>
                </c:pt>
                <c:pt idx="3420">
                  <c:v>6.2099914550779545</c:v>
                </c:pt>
                <c:pt idx="3421">
                  <c:v>6.2200012207029545</c:v>
                </c:pt>
                <c:pt idx="3422">
                  <c:v>6.1799926757809658</c:v>
                </c:pt>
                <c:pt idx="3423">
                  <c:v>6.1799926757809658</c:v>
                </c:pt>
                <c:pt idx="3424">
                  <c:v>6.1799926757809658</c:v>
                </c:pt>
                <c:pt idx="3425">
                  <c:v>5.9499816894529545</c:v>
                </c:pt>
                <c:pt idx="3426">
                  <c:v>6.1399841308589771</c:v>
                </c:pt>
                <c:pt idx="3427">
                  <c:v>6.1600036621089771</c:v>
                </c:pt>
                <c:pt idx="3428">
                  <c:v>6.1799926757809658</c:v>
                </c:pt>
                <c:pt idx="3429">
                  <c:v>6.1900024414059658</c:v>
                </c:pt>
                <c:pt idx="3430">
                  <c:v>6.1799926757809658</c:v>
                </c:pt>
                <c:pt idx="3431">
                  <c:v>6.1900024414059658</c:v>
                </c:pt>
                <c:pt idx="3432">
                  <c:v>6.1900024414059658</c:v>
                </c:pt>
                <c:pt idx="3433">
                  <c:v>6.1999816894529545</c:v>
                </c:pt>
                <c:pt idx="3434">
                  <c:v>6.2099914550779545</c:v>
                </c:pt>
                <c:pt idx="3435">
                  <c:v>6.1600036621089771</c:v>
                </c:pt>
                <c:pt idx="3436">
                  <c:v>6.1399841308589771</c:v>
                </c:pt>
                <c:pt idx="3437">
                  <c:v>6.1499938964839771</c:v>
                </c:pt>
                <c:pt idx="3438">
                  <c:v>6.1900024414059658</c:v>
                </c:pt>
                <c:pt idx="3439">
                  <c:v>6.239990234375</c:v>
                </c:pt>
                <c:pt idx="3440">
                  <c:v>6.2900085449219887</c:v>
                </c:pt>
                <c:pt idx="3441">
                  <c:v>6.3099975585929542</c:v>
                </c:pt>
                <c:pt idx="3442">
                  <c:v>6.3099975585929542</c:v>
                </c:pt>
                <c:pt idx="3443">
                  <c:v>6.3099975585929542</c:v>
                </c:pt>
                <c:pt idx="3444">
                  <c:v>6.3099975585929542</c:v>
                </c:pt>
                <c:pt idx="3445">
                  <c:v>6.2599792480469887</c:v>
                </c:pt>
                <c:pt idx="3446">
                  <c:v>6.1999816894529545</c:v>
                </c:pt>
                <c:pt idx="3447">
                  <c:v>6.239990234375</c:v>
                </c:pt>
                <c:pt idx="3448">
                  <c:v>6.2799987792969887</c:v>
                </c:pt>
                <c:pt idx="3449">
                  <c:v>6.25</c:v>
                </c:pt>
                <c:pt idx="3450">
                  <c:v>6.25</c:v>
                </c:pt>
                <c:pt idx="3451">
                  <c:v>6.3200073242179542</c:v>
                </c:pt>
                <c:pt idx="3452">
                  <c:v>6.2799987792969887</c:v>
                </c:pt>
                <c:pt idx="3453">
                  <c:v>6.2799987792969887</c:v>
                </c:pt>
                <c:pt idx="3454">
                  <c:v>6.2099914550779545</c:v>
                </c:pt>
                <c:pt idx="3455">
                  <c:v>6.1900024414059658</c:v>
                </c:pt>
                <c:pt idx="3456">
                  <c:v>6.22998046875</c:v>
                </c:pt>
                <c:pt idx="3457">
                  <c:v>6.25</c:v>
                </c:pt>
                <c:pt idx="3458">
                  <c:v>6.2599792480469887</c:v>
                </c:pt>
                <c:pt idx="3459">
                  <c:v>6.3099975585929542</c:v>
                </c:pt>
                <c:pt idx="3460">
                  <c:v>6.2900085449219887</c:v>
                </c:pt>
                <c:pt idx="3461">
                  <c:v>6.239990234375</c:v>
                </c:pt>
                <c:pt idx="3462">
                  <c:v>6.239990234375</c:v>
                </c:pt>
                <c:pt idx="3463">
                  <c:v>6.2699890136719887</c:v>
                </c:pt>
                <c:pt idx="3464">
                  <c:v>6.3099975585929542</c:v>
                </c:pt>
                <c:pt idx="3465">
                  <c:v>6.3299865722649997</c:v>
                </c:pt>
                <c:pt idx="3466">
                  <c:v>6.2099914550779545</c:v>
                </c:pt>
                <c:pt idx="3467">
                  <c:v>6.25</c:v>
                </c:pt>
                <c:pt idx="3468">
                  <c:v>6.2799987792969887</c:v>
                </c:pt>
                <c:pt idx="3469">
                  <c:v>6.2900085449219887</c:v>
                </c:pt>
                <c:pt idx="3470">
                  <c:v>6.2599792480469887</c:v>
                </c:pt>
                <c:pt idx="3471">
                  <c:v>6.2099914550779545</c:v>
                </c:pt>
                <c:pt idx="3472">
                  <c:v>6.239990234375</c:v>
                </c:pt>
                <c:pt idx="3473">
                  <c:v>6.2900085449219887</c:v>
                </c:pt>
                <c:pt idx="3474">
                  <c:v>6.3399963378899997</c:v>
                </c:pt>
                <c:pt idx="3475">
                  <c:v>6.3699951171869884</c:v>
                </c:pt>
                <c:pt idx="3476">
                  <c:v>6.3599853515619884</c:v>
                </c:pt>
                <c:pt idx="3477">
                  <c:v>6.3399963378899997</c:v>
                </c:pt>
                <c:pt idx="3478">
                  <c:v>6.3899841308589771</c:v>
                </c:pt>
                <c:pt idx="3479">
                  <c:v>6.3699951171869884</c:v>
                </c:pt>
                <c:pt idx="3480">
                  <c:v>6.3399963378899997</c:v>
                </c:pt>
                <c:pt idx="3481">
                  <c:v>6.3500061035149997</c:v>
                </c:pt>
                <c:pt idx="3482">
                  <c:v>6.3699951171869884</c:v>
                </c:pt>
                <c:pt idx="3483">
                  <c:v>6.3699951171869884</c:v>
                </c:pt>
                <c:pt idx="3484">
                  <c:v>6.4100036621089771</c:v>
                </c:pt>
                <c:pt idx="3485">
                  <c:v>6.4199829101559658</c:v>
                </c:pt>
                <c:pt idx="3486">
                  <c:v>6.4100036621089771</c:v>
                </c:pt>
                <c:pt idx="3487">
                  <c:v>6.4499816894529545</c:v>
                </c:pt>
                <c:pt idx="3488">
                  <c:v>6.4700012207029545</c:v>
                </c:pt>
                <c:pt idx="3489">
                  <c:v>6.3999938964839771</c:v>
                </c:pt>
                <c:pt idx="3490">
                  <c:v>6.3599853515619884</c:v>
                </c:pt>
                <c:pt idx="3491">
                  <c:v>6.4400024414059658</c:v>
                </c:pt>
                <c:pt idx="3492">
                  <c:v>6.4299926757809658</c:v>
                </c:pt>
                <c:pt idx="3493">
                  <c:v>6.489990234375</c:v>
                </c:pt>
                <c:pt idx="3494">
                  <c:v>6.5400085449219887</c:v>
                </c:pt>
                <c:pt idx="3495">
                  <c:v>6.5299987792969887</c:v>
                </c:pt>
                <c:pt idx="3496">
                  <c:v>6.4199829101559658</c:v>
                </c:pt>
                <c:pt idx="3497">
                  <c:v>6.4400024414059658</c:v>
                </c:pt>
                <c:pt idx="3498">
                  <c:v>6.5099792480469887</c:v>
                </c:pt>
                <c:pt idx="3499">
                  <c:v>6.4700012207029545</c:v>
                </c:pt>
                <c:pt idx="3500">
                  <c:v>6.4400024414059658</c:v>
                </c:pt>
                <c:pt idx="3501">
                  <c:v>6.3899841308589771</c:v>
                </c:pt>
                <c:pt idx="3502">
                  <c:v>6.3999938964839771</c:v>
                </c:pt>
                <c:pt idx="3503">
                  <c:v>6.4100036621089771</c:v>
                </c:pt>
                <c:pt idx="3504">
                  <c:v>6.3899841308589771</c:v>
                </c:pt>
                <c:pt idx="3505">
                  <c:v>6.3899841308589771</c:v>
                </c:pt>
                <c:pt idx="3506">
                  <c:v>6.4100036621089771</c:v>
                </c:pt>
                <c:pt idx="3507">
                  <c:v>6.4499816894529545</c:v>
                </c:pt>
                <c:pt idx="3508">
                  <c:v>6.5199890136719887</c:v>
                </c:pt>
                <c:pt idx="3509">
                  <c:v>6.5099792480469887</c:v>
                </c:pt>
                <c:pt idx="3510">
                  <c:v>6.489990234375</c:v>
                </c:pt>
                <c:pt idx="3511">
                  <c:v>6.4499816894529545</c:v>
                </c:pt>
                <c:pt idx="3512">
                  <c:v>6.5</c:v>
                </c:pt>
                <c:pt idx="3513">
                  <c:v>6.47998046875</c:v>
                </c:pt>
                <c:pt idx="3514">
                  <c:v>6.3999938964839771</c:v>
                </c:pt>
                <c:pt idx="3515">
                  <c:v>6.3899841308589771</c:v>
                </c:pt>
                <c:pt idx="3516">
                  <c:v>6.4199829101559658</c:v>
                </c:pt>
                <c:pt idx="3517">
                  <c:v>6.4599914550779545</c:v>
                </c:pt>
                <c:pt idx="3518">
                  <c:v>6.4700012207029545</c:v>
                </c:pt>
                <c:pt idx="3519">
                  <c:v>6.4499816894529545</c:v>
                </c:pt>
                <c:pt idx="3520">
                  <c:v>6.4499816894529545</c:v>
                </c:pt>
                <c:pt idx="3521">
                  <c:v>6.489990234375</c:v>
                </c:pt>
                <c:pt idx="3522">
                  <c:v>6.47998046875</c:v>
                </c:pt>
                <c:pt idx="3523">
                  <c:v>6.489990234375</c:v>
                </c:pt>
                <c:pt idx="3524">
                  <c:v>6.47998046875</c:v>
                </c:pt>
                <c:pt idx="3525">
                  <c:v>6.5299987792969887</c:v>
                </c:pt>
                <c:pt idx="3526">
                  <c:v>6.5400085449219887</c:v>
                </c:pt>
                <c:pt idx="3527">
                  <c:v>6.5400085449219887</c:v>
                </c:pt>
                <c:pt idx="3528">
                  <c:v>6.5099792480469887</c:v>
                </c:pt>
                <c:pt idx="3529">
                  <c:v>6.5099792480469887</c:v>
                </c:pt>
                <c:pt idx="3530">
                  <c:v>6.5400085449219887</c:v>
                </c:pt>
                <c:pt idx="3531">
                  <c:v>6.5599975585929542</c:v>
                </c:pt>
                <c:pt idx="3532">
                  <c:v>6.5799865722649997</c:v>
                </c:pt>
                <c:pt idx="3533">
                  <c:v>6.5599975585929542</c:v>
                </c:pt>
                <c:pt idx="3534">
                  <c:v>6.5799865722649997</c:v>
                </c:pt>
                <c:pt idx="3535">
                  <c:v>6.6099853515619884</c:v>
                </c:pt>
                <c:pt idx="3536">
                  <c:v>6.6000061035149997</c:v>
                </c:pt>
                <c:pt idx="3537">
                  <c:v>6.5299987792969887</c:v>
                </c:pt>
                <c:pt idx="3538">
                  <c:v>6.5199890136719887</c:v>
                </c:pt>
                <c:pt idx="3539">
                  <c:v>6.5599975585929542</c:v>
                </c:pt>
                <c:pt idx="3540">
                  <c:v>6.5499877929679542</c:v>
                </c:pt>
                <c:pt idx="3541">
                  <c:v>6.5700073242179542</c:v>
                </c:pt>
                <c:pt idx="3542">
                  <c:v>6.5899963378899997</c:v>
                </c:pt>
                <c:pt idx="3543">
                  <c:v>6.5799865722649997</c:v>
                </c:pt>
                <c:pt idx="3544">
                  <c:v>6.5799865722649997</c:v>
                </c:pt>
                <c:pt idx="3545">
                  <c:v>6.6399841308589771</c:v>
                </c:pt>
                <c:pt idx="3546">
                  <c:v>6.6999816894529545</c:v>
                </c:pt>
                <c:pt idx="3547">
                  <c:v>6.7200012207029545</c:v>
                </c:pt>
                <c:pt idx="3548">
                  <c:v>6.72998046875</c:v>
                </c:pt>
                <c:pt idx="3549">
                  <c:v>6.7099914550779545</c:v>
                </c:pt>
                <c:pt idx="3550">
                  <c:v>6.6199951171869884</c:v>
                </c:pt>
                <c:pt idx="3551">
                  <c:v>6.6000061035149997</c:v>
                </c:pt>
                <c:pt idx="3552">
                  <c:v>6.6699829101559658</c:v>
                </c:pt>
                <c:pt idx="3553">
                  <c:v>6.6600036621089771</c:v>
                </c:pt>
                <c:pt idx="3554">
                  <c:v>6.5799865722649997</c:v>
                </c:pt>
                <c:pt idx="3555">
                  <c:v>6.5700073242179542</c:v>
                </c:pt>
                <c:pt idx="3556">
                  <c:v>6.6099853515619884</c:v>
                </c:pt>
                <c:pt idx="3557">
                  <c:v>6.6600036621089771</c:v>
                </c:pt>
                <c:pt idx="3558">
                  <c:v>6.6900024414059658</c:v>
                </c:pt>
                <c:pt idx="3559">
                  <c:v>6.7099914550779545</c:v>
                </c:pt>
                <c:pt idx="3560">
                  <c:v>6.6699829101559658</c:v>
                </c:pt>
                <c:pt idx="3561">
                  <c:v>6.6799926757809658</c:v>
                </c:pt>
                <c:pt idx="3562">
                  <c:v>6.7599792480469887</c:v>
                </c:pt>
                <c:pt idx="3563">
                  <c:v>6.75</c:v>
                </c:pt>
                <c:pt idx="3564">
                  <c:v>6.72998046875</c:v>
                </c:pt>
                <c:pt idx="3565">
                  <c:v>6.739990234375</c:v>
                </c:pt>
                <c:pt idx="3566">
                  <c:v>6.72998046875</c:v>
                </c:pt>
                <c:pt idx="3567">
                  <c:v>6.6999816894529545</c:v>
                </c:pt>
                <c:pt idx="3568">
                  <c:v>6.6000061035149997</c:v>
                </c:pt>
                <c:pt idx="3569">
                  <c:v>6.6099853515619884</c:v>
                </c:pt>
                <c:pt idx="3570">
                  <c:v>6.6399841308589771</c:v>
                </c:pt>
                <c:pt idx="3571">
                  <c:v>6.6499938964839771</c:v>
                </c:pt>
                <c:pt idx="3572">
                  <c:v>6.6600036621089771</c:v>
                </c:pt>
                <c:pt idx="3573">
                  <c:v>6.7099914550779545</c:v>
                </c:pt>
                <c:pt idx="3574">
                  <c:v>6.7599792480469887</c:v>
                </c:pt>
                <c:pt idx="3575">
                  <c:v>6.8099975585929542</c:v>
                </c:pt>
                <c:pt idx="3576">
                  <c:v>6.8200073242179542</c:v>
                </c:pt>
                <c:pt idx="3577">
                  <c:v>6.8299865722649997</c:v>
                </c:pt>
                <c:pt idx="3578">
                  <c:v>6.7699890136719887</c:v>
                </c:pt>
                <c:pt idx="3579">
                  <c:v>6.6799926757809658</c:v>
                </c:pt>
                <c:pt idx="3580">
                  <c:v>6.6999816894529545</c:v>
                </c:pt>
                <c:pt idx="3581">
                  <c:v>6.7599792480469887</c:v>
                </c:pt>
                <c:pt idx="3582">
                  <c:v>6.7200012207029545</c:v>
                </c:pt>
                <c:pt idx="3583">
                  <c:v>6.7200012207029545</c:v>
                </c:pt>
                <c:pt idx="3584">
                  <c:v>6.75</c:v>
                </c:pt>
                <c:pt idx="3585">
                  <c:v>6.8299865722649997</c:v>
                </c:pt>
                <c:pt idx="3586">
                  <c:v>6.9100036621089771</c:v>
                </c:pt>
                <c:pt idx="3587">
                  <c:v>6.9599914550779545</c:v>
                </c:pt>
                <c:pt idx="3588">
                  <c:v>6.8500061035149997</c:v>
                </c:pt>
                <c:pt idx="3589">
                  <c:v>6.7900085449219887</c:v>
                </c:pt>
                <c:pt idx="3590">
                  <c:v>6.75</c:v>
                </c:pt>
                <c:pt idx="3591">
                  <c:v>6.7900085449219887</c:v>
                </c:pt>
                <c:pt idx="3592">
                  <c:v>6.7599792480469887</c:v>
                </c:pt>
                <c:pt idx="3593">
                  <c:v>6.6600036621089771</c:v>
                </c:pt>
                <c:pt idx="3594">
                  <c:v>6.6900024414059658</c:v>
                </c:pt>
                <c:pt idx="3595">
                  <c:v>6.6999816894529545</c:v>
                </c:pt>
                <c:pt idx="3596">
                  <c:v>6.6799926757809658</c:v>
                </c:pt>
                <c:pt idx="3597">
                  <c:v>6.6499938964839771</c:v>
                </c:pt>
                <c:pt idx="3598">
                  <c:v>6.6499938964839771</c:v>
                </c:pt>
                <c:pt idx="3599">
                  <c:v>6.7200012207029545</c:v>
                </c:pt>
                <c:pt idx="3600">
                  <c:v>6.7699890136719887</c:v>
                </c:pt>
                <c:pt idx="3601">
                  <c:v>6.8699951171869884</c:v>
                </c:pt>
                <c:pt idx="3602">
                  <c:v>6.8500061035149997</c:v>
                </c:pt>
                <c:pt idx="3603">
                  <c:v>6.7900085449219887</c:v>
                </c:pt>
                <c:pt idx="3604">
                  <c:v>6.7999877929679542</c:v>
                </c:pt>
                <c:pt idx="3605">
                  <c:v>6.8200073242179542</c:v>
                </c:pt>
                <c:pt idx="3606">
                  <c:v>6.9499816894529545</c:v>
                </c:pt>
                <c:pt idx="3607">
                  <c:v>6.9199829101559658</c:v>
                </c:pt>
                <c:pt idx="3608">
                  <c:v>6.8899841308589771</c:v>
                </c:pt>
                <c:pt idx="3609">
                  <c:v>6.8999938964839771</c:v>
                </c:pt>
                <c:pt idx="3610">
                  <c:v>6.9400024414059658</c:v>
                </c:pt>
                <c:pt idx="3611">
                  <c:v>6.8500061035149997</c:v>
                </c:pt>
                <c:pt idx="3612">
                  <c:v>6.8399963378899997</c:v>
                </c:pt>
                <c:pt idx="3613">
                  <c:v>7.0400085449219887</c:v>
                </c:pt>
                <c:pt idx="3614">
                  <c:v>7.0299987792969887</c:v>
                </c:pt>
                <c:pt idx="3615">
                  <c:v>6.9199829101559658</c:v>
                </c:pt>
                <c:pt idx="3616">
                  <c:v>6.8200073242179542</c:v>
                </c:pt>
                <c:pt idx="3617">
                  <c:v>6.7599792480469887</c:v>
                </c:pt>
                <c:pt idx="3618">
                  <c:v>6.72998046875</c:v>
                </c:pt>
                <c:pt idx="3619">
                  <c:v>6.8299865722649997</c:v>
                </c:pt>
                <c:pt idx="3620">
                  <c:v>6.8999938964839771</c:v>
                </c:pt>
                <c:pt idx="3621">
                  <c:v>6.8999938964839771</c:v>
                </c:pt>
                <c:pt idx="3622">
                  <c:v>6.7900085449219887</c:v>
                </c:pt>
                <c:pt idx="3623">
                  <c:v>6.8099975585929542</c:v>
                </c:pt>
                <c:pt idx="3624">
                  <c:v>6.8599853515619884</c:v>
                </c:pt>
                <c:pt idx="3625">
                  <c:v>6.8099975585929542</c:v>
                </c:pt>
                <c:pt idx="3626">
                  <c:v>6.8999938964839771</c:v>
                </c:pt>
                <c:pt idx="3627">
                  <c:v>6.8699951171869884</c:v>
                </c:pt>
                <c:pt idx="3628">
                  <c:v>6.8999938964839771</c:v>
                </c:pt>
                <c:pt idx="3629">
                  <c:v>6.8599853515619884</c:v>
                </c:pt>
                <c:pt idx="3630">
                  <c:v>6.9299926757809658</c:v>
                </c:pt>
                <c:pt idx="3631">
                  <c:v>6.8899841308589771</c:v>
                </c:pt>
                <c:pt idx="3632">
                  <c:v>6.9199829101559658</c:v>
                </c:pt>
                <c:pt idx="3633">
                  <c:v>6.9499816894529545</c:v>
                </c:pt>
                <c:pt idx="3634">
                  <c:v>6.8099975585929542</c:v>
                </c:pt>
                <c:pt idx="3635">
                  <c:v>6.8200073242179542</c:v>
                </c:pt>
                <c:pt idx="3636">
                  <c:v>6.8399963378899997</c:v>
                </c:pt>
                <c:pt idx="3637">
                  <c:v>6.7999877929679542</c:v>
                </c:pt>
                <c:pt idx="3638">
                  <c:v>6.8299865722649997</c:v>
                </c:pt>
                <c:pt idx="3639">
                  <c:v>6.8200073242179542</c:v>
                </c:pt>
                <c:pt idx="3640">
                  <c:v>6.8099975585929542</c:v>
                </c:pt>
                <c:pt idx="3641">
                  <c:v>6.8200073242179542</c:v>
                </c:pt>
                <c:pt idx="3642">
                  <c:v>6.8099975585929542</c:v>
                </c:pt>
                <c:pt idx="3643">
                  <c:v>6.8399963378899997</c:v>
                </c:pt>
                <c:pt idx="3644">
                  <c:v>6.8899841308589771</c:v>
                </c:pt>
                <c:pt idx="3645">
                  <c:v>6.8899841308589771</c:v>
                </c:pt>
                <c:pt idx="3646">
                  <c:v>6.8599853515619884</c:v>
                </c:pt>
                <c:pt idx="3647">
                  <c:v>6.8899841308589771</c:v>
                </c:pt>
                <c:pt idx="3648">
                  <c:v>6.8200073242179542</c:v>
                </c:pt>
                <c:pt idx="3649">
                  <c:v>6.8500061035149997</c:v>
                </c:pt>
                <c:pt idx="3650">
                  <c:v>6.9100036621089771</c:v>
                </c:pt>
                <c:pt idx="3651">
                  <c:v>7</c:v>
                </c:pt>
                <c:pt idx="3652">
                  <c:v>7.0499877929679542</c:v>
                </c:pt>
                <c:pt idx="3653">
                  <c:v>6.9700012207029545</c:v>
                </c:pt>
                <c:pt idx="3654">
                  <c:v>6.8899841308589771</c:v>
                </c:pt>
                <c:pt idx="3655">
                  <c:v>6.8399963378899997</c:v>
                </c:pt>
                <c:pt idx="3656">
                  <c:v>6.7799987792969887</c:v>
                </c:pt>
                <c:pt idx="3657">
                  <c:v>6.75</c:v>
                </c:pt>
                <c:pt idx="3658">
                  <c:v>6.7599792480469887</c:v>
                </c:pt>
                <c:pt idx="3659">
                  <c:v>6.8200073242179542</c:v>
                </c:pt>
                <c:pt idx="3660">
                  <c:v>6.9199829101559658</c:v>
                </c:pt>
                <c:pt idx="3661">
                  <c:v>7.0099792480469887</c:v>
                </c:pt>
                <c:pt idx="3662">
                  <c:v>7.0700073242179542</c:v>
                </c:pt>
                <c:pt idx="3663">
                  <c:v>7.0899963378899997</c:v>
                </c:pt>
                <c:pt idx="3664">
                  <c:v>7.0599975585929542</c:v>
                </c:pt>
                <c:pt idx="3665">
                  <c:v>7.0499877929679542</c:v>
                </c:pt>
                <c:pt idx="3666">
                  <c:v>7</c:v>
                </c:pt>
                <c:pt idx="3667">
                  <c:v>6.9700012207029545</c:v>
                </c:pt>
                <c:pt idx="3668">
                  <c:v>6.8399963378899997</c:v>
                </c:pt>
                <c:pt idx="3669">
                  <c:v>6.8999938964839771</c:v>
                </c:pt>
                <c:pt idx="3670">
                  <c:v>6.9199829101559658</c:v>
                </c:pt>
                <c:pt idx="3671">
                  <c:v>6.8699951171869884</c:v>
                </c:pt>
                <c:pt idx="3672">
                  <c:v>6.9100036621089771</c:v>
                </c:pt>
                <c:pt idx="3673">
                  <c:v>6.989990234375</c:v>
                </c:pt>
                <c:pt idx="3674">
                  <c:v>6.9100036621089771</c:v>
                </c:pt>
                <c:pt idx="3675">
                  <c:v>6.8399963378899997</c:v>
                </c:pt>
                <c:pt idx="3676">
                  <c:v>6.8599853515619884</c:v>
                </c:pt>
                <c:pt idx="3677">
                  <c:v>6.8299865722649997</c:v>
                </c:pt>
                <c:pt idx="3678">
                  <c:v>6.8200073242179542</c:v>
                </c:pt>
                <c:pt idx="3679">
                  <c:v>6.7599792480469887</c:v>
                </c:pt>
                <c:pt idx="3680">
                  <c:v>6.7099914550779545</c:v>
                </c:pt>
                <c:pt idx="3681">
                  <c:v>6.6399841308589771</c:v>
                </c:pt>
                <c:pt idx="3682">
                  <c:v>6.6600036621089771</c:v>
                </c:pt>
                <c:pt idx="3683">
                  <c:v>6.7099914550779545</c:v>
                </c:pt>
                <c:pt idx="3684">
                  <c:v>6.75</c:v>
                </c:pt>
                <c:pt idx="3685">
                  <c:v>6.7799987792969887</c:v>
                </c:pt>
                <c:pt idx="3686">
                  <c:v>6.7999877929679542</c:v>
                </c:pt>
                <c:pt idx="3687">
                  <c:v>6.7799987792969887</c:v>
                </c:pt>
                <c:pt idx="3688">
                  <c:v>6.7699890136719887</c:v>
                </c:pt>
                <c:pt idx="3689">
                  <c:v>6.7699890136719887</c:v>
                </c:pt>
                <c:pt idx="3690">
                  <c:v>6.8699951171869884</c:v>
                </c:pt>
                <c:pt idx="3691">
                  <c:v>6.8899841308589771</c:v>
                </c:pt>
                <c:pt idx="3692">
                  <c:v>6.9299926757809658</c:v>
                </c:pt>
                <c:pt idx="3693">
                  <c:v>6.9400024414059658</c:v>
                </c:pt>
                <c:pt idx="3694">
                  <c:v>6.9499816894529545</c:v>
                </c:pt>
                <c:pt idx="3695">
                  <c:v>7</c:v>
                </c:pt>
                <c:pt idx="3696">
                  <c:v>6.9499816894529545</c:v>
                </c:pt>
                <c:pt idx="3697">
                  <c:v>6.8299865722649997</c:v>
                </c:pt>
                <c:pt idx="3698">
                  <c:v>6.7999877929679542</c:v>
                </c:pt>
                <c:pt idx="3699">
                  <c:v>6.7999877929679542</c:v>
                </c:pt>
                <c:pt idx="3700">
                  <c:v>6.8099975585929542</c:v>
                </c:pt>
                <c:pt idx="3701">
                  <c:v>6.8399963378899997</c:v>
                </c:pt>
                <c:pt idx="3702">
                  <c:v>6.9299926757809658</c:v>
                </c:pt>
                <c:pt idx="3703">
                  <c:v>6.9299926757809658</c:v>
                </c:pt>
                <c:pt idx="3704">
                  <c:v>6.9400024414059658</c:v>
                </c:pt>
                <c:pt idx="3705">
                  <c:v>6.8599853515619884</c:v>
                </c:pt>
                <c:pt idx="3706">
                  <c:v>6.8699951171869884</c:v>
                </c:pt>
                <c:pt idx="3707">
                  <c:v>6.9100036621089771</c:v>
                </c:pt>
                <c:pt idx="3708">
                  <c:v>6.7799987792969887</c:v>
                </c:pt>
                <c:pt idx="3709">
                  <c:v>6.6099853515619884</c:v>
                </c:pt>
                <c:pt idx="3710">
                  <c:v>6.6199951171869884</c:v>
                </c:pt>
                <c:pt idx="3711">
                  <c:v>6.739990234375</c:v>
                </c:pt>
                <c:pt idx="3712">
                  <c:v>6.6900024414059658</c:v>
                </c:pt>
                <c:pt idx="3713">
                  <c:v>6.6799926757809658</c:v>
                </c:pt>
                <c:pt idx="3714">
                  <c:v>6.6900024414059658</c:v>
                </c:pt>
                <c:pt idx="3715">
                  <c:v>6.739990234375</c:v>
                </c:pt>
                <c:pt idx="3716">
                  <c:v>6.6699829101559658</c:v>
                </c:pt>
                <c:pt idx="3717">
                  <c:v>6.6999816894529545</c:v>
                </c:pt>
                <c:pt idx="3718">
                  <c:v>6.7599792480469887</c:v>
                </c:pt>
                <c:pt idx="3719">
                  <c:v>6.7900085449219887</c:v>
                </c:pt>
                <c:pt idx="3720">
                  <c:v>6.8999938964839771</c:v>
                </c:pt>
                <c:pt idx="3721">
                  <c:v>7</c:v>
                </c:pt>
                <c:pt idx="3722">
                  <c:v>6.97998046875</c:v>
                </c:pt>
                <c:pt idx="3723">
                  <c:v>6.8899841308589771</c:v>
                </c:pt>
                <c:pt idx="3724">
                  <c:v>6.8699951171869884</c:v>
                </c:pt>
                <c:pt idx="3725">
                  <c:v>6.9199829101559658</c:v>
                </c:pt>
                <c:pt idx="3726">
                  <c:v>6.9100036621089771</c:v>
                </c:pt>
                <c:pt idx="3727">
                  <c:v>6.9599914550779545</c:v>
                </c:pt>
                <c:pt idx="3728">
                  <c:v>6.9599914550779545</c:v>
                </c:pt>
                <c:pt idx="3729">
                  <c:v>6.9400024414059658</c:v>
                </c:pt>
                <c:pt idx="3730">
                  <c:v>6.9400024414059658</c:v>
                </c:pt>
                <c:pt idx="3731">
                  <c:v>6.9100036621089771</c:v>
                </c:pt>
                <c:pt idx="3732">
                  <c:v>6.6699829101559658</c:v>
                </c:pt>
                <c:pt idx="3733">
                  <c:v>6.6600036621089771</c:v>
                </c:pt>
                <c:pt idx="3734">
                  <c:v>6.72998046875</c:v>
                </c:pt>
                <c:pt idx="3735">
                  <c:v>6.8299865722649997</c:v>
                </c:pt>
                <c:pt idx="3736">
                  <c:v>6.8099975585929542</c:v>
                </c:pt>
                <c:pt idx="3737">
                  <c:v>6.8099975585929542</c:v>
                </c:pt>
                <c:pt idx="3738">
                  <c:v>6.7799987792969887</c:v>
                </c:pt>
                <c:pt idx="3739">
                  <c:v>6.8500061035149997</c:v>
                </c:pt>
                <c:pt idx="3740">
                  <c:v>6.8599853515619884</c:v>
                </c:pt>
                <c:pt idx="3741">
                  <c:v>6.8099975585929542</c:v>
                </c:pt>
                <c:pt idx="3742">
                  <c:v>6.7599792480469887</c:v>
                </c:pt>
                <c:pt idx="3743">
                  <c:v>6.8099975585929542</c:v>
                </c:pt>
                <c:pt idx="3744">
                  <c:v>6.8999938964839771</c:v>
                </c:pt>
                <c:pt idx="3745">
                  <c:v>6.8599853515619884</c:v>
                </c:pt>
                <c:pt idx="3746">
                  <c:v>6.7900085449219887</c:v>
                </c:pt>
                <c:pt idx="3747">
                  <c:v>6.7599792480469887</c:v>
                </c:pt>
                <c:pt idx="3748">
                  <c:v>6.8399963378899997</c:v>
                </c:pt>
                <c:pt idx="3749">
                  <c:v>6.8399963378899997</c:v>
                </c:pt>
                <c:pt idx="3750">
                  <c:v>6.8200073242179542</c:v>
                </c:pt>
                <c:pt idx="3751">
                  <c:v>6.8800048828119884</c:v>
                </c:pt>
                <c:pt idx="3752">
                  <c:v>6.9100036621089771</c:v>
                </c:pt>
                <c:pt idx="3753">
                  <c:v>6.7099914550779545</c:v>
                </c:pt>
                <c:pt idx="3754">
                  <c:v>6.6900024414059658</c:v>
                </c:pt>
                <c:pt idx="3755">
                  <c:v>6.72998046875</c:v>
                </c:pt>
                <c:pt idx="3756">
                  <c:v>6.7900085449219887</c:v>
                </c:pt>
                <c:pt idx="3757">
                  <c:v>6.6600036621089771</c:v>
                </c:pt>
                <c:pt idx="3758">
                  <c:v>6.6000061035149997</c:v>
                </c:pt>
                <c:pt idx="3759">
                  <c:v>6.6099853515619884</c:v>
                </c:pt>
                <c:pt idx="3760">
                  <c:v>6.6900024414059658</c:v>
                </c:pt>
                <c:pt idx="3761">
                  <c:v>6.6900024414059658</c:v>
                </c:pt>
                <c:pt idx="3762">
                  <c:v>6.7799987792969887</c:v>
                </c:pt>
                <c:pt idx="3763">
                  <c:v>6.7200012207029545</c:v>
                </c:pt>
                <c:pt idx="3764">
                  <c:v>6.7799987792969887</c:v>
                </c:pt>
                <c:pt idx="3765">
                  <c:v>6.8099975585929542</c:v>
                </c:pt>
                <c:pt idx="3766">
                  <c:v>6.6999816894529545</c:v>
                </c:pt>
                <c:pt idx="3767">
                  <c:v>6.47998046875</c:v>
                </c:pt>
                <c:pt idx="3768">
                  <c:v>6.7200012207029545</c:v>
                </c:pt>
                <c:pt idx="3769">
                  <c:v>6.6600036621089771</c:v>
                </c:pt>
                <c:pt idx="3770">
                  <c:v>6.6600036621089771</c:v>
                </c:pt>
                <c:pt idx="3771">
                  <c:v>6.6300048828119884</c:v>
                </c:pt>
                <c:pt idx="3772">
                  <c:v>6.6699829101559658</c:v>
                </c:pt>
                <c:pt idx="3773">
                  <c:v>6.7900085449219887</c:v>
                </c:pt>
                <c:pt idx="3774">
                  <c:v>6.7099914550779545</c:v>
                </c:pt>
                <c:pt idx="3775">
                  <c:v>6.7099914550779545</c:v>
                </c:pt>
                <c:pt idx="3776">
                  <c:v>6.7799987792969887</c:v>
                </c:pt>
                <c:pt idx="3777">
                  <c:v>6.739990234375</c:v>
                </c:pt>
                <c:pt idx="3778">
                  <c:v>6.7599792480469887</c:v>
                </c:pt>
                <c:pt idx="3779">
                  <c:v>6.7999877929679542</c:v>
                </c:pt>
                <c:pt idx="3780">
                  <c:v>6.7900085449219887</c:v>
                </c:pt>
                <c:pt idx="3781">
                  <c:v>6.7200012207029545</c:v>
                </c:pt>
                <c:pt idx="3782">
                  <c:v>6.6600036621089771</c:v>
                </c:pt>
                <c:pt idx="3783">
                  <c:v>6.6399841308589771</c:v>
                </c:pt>
                <c:pt idx="3784">
                  <c:v>6.6000061035149997</c:v>
                </c:pt>
                <c:pt idx="3785">
                  <c:v>6.6499938964839771</c:v>
                </c:pt>
                <c:pt idx="3786">
                  <c:v>6.6499938964839771</c:v>
                </c:pt>
                <c:pt idx="3787">
                  <c:v>6.6600036621089771</c:v>
                </c:pt>
                <c:pt idx="3788">
                  <c:v>6.6499938964839771</c:v>
                </c:pt>
                <c:pt idx="3789">
                  <c:v>6.6000061035149997</c:v>
                </c:pt>
                <c:pt idx="3790">
                  <c:v>6.6399841308589771</c:v>
                </c:pt>
                <c:pt idx="3791">
                  <c:v>6.739990234375</c:v>
                </c:pt>
                <c:pt idx="3792">
                  <c:v>6.7099914550779545</c:v>
                </c:pt>
                <c:pt idx="3793">
                  <c:v>6.6699829101559658</c:v>
                </c:pt>
                <c:pt idx="3794">
                  <c:v>6.6099853515619884</c:v>
                </c:pt>
                <c:pt idx="3795">
                  <c:v>6.5499877929679542</c:v>
                </c:pt>
                <c:pt idx="3796">
                  <c:v>6.5400085449219887</c:v>
                </c:pt>
                <c:pt idx="3797">
                  <c:v>6.5400085449219887</c:v>
                </c:pt>
                <c:pt idx="3798">
                  <c:v>6.5799865722649997</c:v>
                </c:pt>
                <c:pt idx="3799">
                  <c:v>6.5799865722649997</c:v>
                </c:pt>
                <c:pt idx="3800">
                  <c:v>6.5799865722649997</c:v>
                </c:pt>
                <c:pt idx="3801">
                  <c:v>6.6399841308589771</c:v>
                </c:pt>
                <c:pt idx="3802">
                  <c:v>6.6799926757809658</c:v>
                </c:pt>
                <c:pt idx="3803">
                  <c:v>6.6699829101559658</c:v>
                </c:pt>
                <c:pt idx="3804">
                  <c:v>6.6399841308589771</c:v>
                </c:pt>
                <c:pt idx="3805">
                  <c:v>6.6300048828119884</c:v>
                </c:pt>
                <c:pt idx="3806">
                  <c:v>6.5700073242179542</c:v>
                </c:pt>
                <c:pt idx="3807">
                  <c:v>6.5199890136719887</c:v>
                </c:pt>
                <c:pt idx="3808">
                  <c:v>6.5099792480469887</c:v>
                </c:pt>
                <c:pt idx="3809">
                  <c:v>6.5599975585929542</c:v>
                </c:pt>
                <c:pt idx="3810">
                  <c:v>6.5099792480469887</c:v>
                </c:pt>
                <c:pt idx="3811">
                  <c:v>6.5199890136719887</c:v>
                </c:pt>
                <c:pt idx="3812">
                  <c:v>6.5799865722649997</c:v>
                </c:pt>
                <c:pt idx="3813">
                  <c:v>6.5400085449219887</c:v>
                </c:pt>
                <c:pt idx="3814">
                  <c:v>6.5599975585929542</c:v>
                </c:pt>
                <c:pt idx="3815">
                  <c:v>6.5499877929679542</c:v>
                </c:pt>
                <c:pt idx="3816">
                  <c:v>6.5799865722649997</c:v>
                </c:pt>
                <c:pt idx="3817">
                  <c:v>6.5799865722649997</c:v>
                </c:pt>
                <c:pt idx="3818">
                  <c:v>6.5899963378899997</c:v>
                </c:pt>
                <c:pt idx="3819">
                  <c:v>6.6099853515619884</c:v>
                </c:pt>
                <c:pt idx="3820">
                  <c:v>6.5700073242179542</c:v>
                </c:pt>
                <c:pt idx="3821">
                  <c:v>6.6900024414059658</c:v>
                </c:pt>
                <c:pt idx="3822">
                  <c:v>6.5899963378899997</c:v>
                </c:pt>
                <c:pt idx="3823">
                  <c:v>6.5099792480469887</c:v>
                </c:pt>
                <c:pt idx="3824">
                  <c:v>6.5299987792969887</c:v>
                </c:pt>
                <c:pt idx="3825">
                  <c:v>6.5700073242179542</c:v>
                </c:pt>
                <c:pt idx="3826">
                  <c:v>6.5700073242179542</c:v>
                </c:pt>
                <c:pt idx="3827">
                  <c:v>6.5799865722649997</c:v>
                </c:pt>
                <c:pt idx="3828">
                  <c:v>6.5599975585929542</c:v>
                </c:pt>
                <c:pt idx="3829">
                  <c:v>6.5899963378899997</c:v>
                </c:pt>
                <c:pt idx="3830">
                  <c:v>6.47998046875</c:v>
                </c:pt>
                <c:pt idx="3831">
                  <c:v>6.489990234375</c:v>
                </c:pt>
                <c:pt idx="3832">
                  <c:v>6.5299987792969887</c:v>
                </c:pt>
                <c:pt idx="3833">
                  <c:v>6.5299987792969887</c:v>
                </c:pt>
                <c:pt idx="3834">
                  <c:v>6.5499877929679542</c:v>
                </c:pt>
                <c:pt idx="3835">
                  <c:v>6.5700073242179542</c:v>
                </c:pt>
                <c:pt idx="3836">
                  <c:v>6.5599975585929542</c:v>
                </c:pt>
                <c:pt idx="3837">
                  <c:v>6.47998046875</c:v>
                </c:pt>
                <c:pt idx="3838">
                  <c:v>6.4299926757809658</c:v>
                </c:pt>
                <c:pt idx="3839">
                  <c:v>6.47998046875</c:v>
                </c:pt>
                <c:pt idx="3840">
                  <c:v>6.5499877929679542</c:v>
                </c:pt>
                <c:pt idx="3841">
                  <c:v>6.5299987792969887</c:v>
                </c:pt>
                <c:pt idx="3842">
                  <c:v>6.4700012207029545</c:v>
                </c:pt>
                <c:pt idx="3843">
                  <c:v>6.4199829101559658</c:v>
                </c:pt>
                <c:pt idx="3844">
                  <c:v>6.4199829101559658</c:v>
                </c:pt>
                <c:pt idx="3845">
                  <c:v>6.4599914550779545</c:v>
                </c:pt>
                <c:pt idx="3846">
                  <c:v>6.5</c:v>
                </c:pt>
                <c:pt idx="3847">
                  <c:v>6.4499816894529545</c:v>
                </c:pt>
                <c:pt idx="3848">
                  <c:v>6.4100036621089771</c:v>
                </c:pt>
                <c:pt idx="3849">
                  <c:v>6.4499816894529545</c:v>
                </c:pt>
                <c:pt idx="3850">
                  <c:v>6.3999938964839771</c:v>
                </c:pt>
                <c:pt idx="3851">
                  <c:v>6.3800048828119884</c:v>
                </c:pt>
                <c:pt idx="3852">
                  <c:v>6.4400024414059658</c:v>
                </c:pt>
                <c:pt idx="3853">
                  <c:v>6.4700012207029545</c:v>
                </c:pt>
                <c:pt idx="3854">
                  <c:v>6.4499816894529545</c:v>
                </c:pt>
                <c:pt idx="3855">
                  <c:v>6.5</c:v>
                </c:pt>
                <c:pt idx="3856">
                  <c:v>6.5400085449219887</c:v>
                </c:pt>
                <c:pt idx="3857">
                  <c:v>6.489990234375</c:v>
                </c:pt>
                <c:pt idx="3858">
                  <c:v>6.4499816894529545</c:v>
                </c:pt>
                <c:pt idx="3859">
                  <c:v>6.47998046875</c:v>
                </c:pt>
                <c:pt idx="3860">
                  <c:v>6.4400024414059658</c:v>
                </c:pt>
                <c:pt idx="3861">
                  <c:v>6.4700012207029545</c:v>
                </c:pt>
                <c:pt idx="3862">
                  <c:v>6.4499816894529545</c:v>
                </c:pt>
                <c:pt idx="3863">
                  <c:v>6.4700012207029545</c:v>
                </c:pt>
                <c:pt idx="3864">
                  <c:v>6.4499816894529545</c:v>
                </c:pt>
                <c:pt idx="3865">
                  <c:v>6.4400024414059658</c:v>
                </c:pt>
                <c:pt idx="3866">
                  <c:v>6.47998046875</c:v>
                </c:pt>
                <c:pt idx="3867">
                  <c:v>6.47998046875</c:v>
                </c:pt>
                <c:pt idx="3868">
                  <c:v>6.47998046875</c:v>
                </c:pt>
                <c:pt idx="3869">
                  <c:v>6.4499816894529545</c:v>
                </c:pt>
                <c:pt idx="3870">
                  <c:v>6.3399963378899997</c:v>
                </c:pt>
                <c:pt idx="3871">
                  <c:v>6.3500061035149997</c:v>
                </c:pt>
                <c:pt idx="3872">
                  <c:v>6.3800048828119884</c:v>
                </c:pt>
                <c:pt idx="3873">
                  <c:v>6.3899841308589771</c:v>
                </c:pt>
                <c:pt idx="3874">
                  <c:v>6.3800048828119884</c:v>
                </c:pt>
                <c:pt idx="3875">
                  <c:v>6.3599853515619884</c:v>
                </c:pt>
                <c:pt idx="3876">
                  <c:v>6.3399963378899997</c:v>
                </c:pt>
                <c:pt idx="3877">
                  <c:v>6.3200073242179542</c:v>
                </c:pt>
                <c:pt idx="3878">
                  <c:v>6.3099975585929542</c:v>
                </c:pt>
                <c:pt idx="3879">
                  <c:v>6.2999877929679542</c:v>
                </c:pt>
                <c:pt idx="3880">
                  <c:v>6.3399963378899997</c:v>
                </c:pt>
                <c:pt idx="3881">
                  <c:v>6.3099975585929542</c:v>
                </c:pt>
                <c:pt idx="3882">
                  <c:v>6.3699951171869884</c:v>
                </c:pt>
                <c:pt idx="3883">
                  <c:v>6.3699951171869884</c:v>
                </c:pt>
                <c:pt idx="3884">
                  <c:v>6.3299865722649997</c:v>
                </c:pt>
                <c:pt idx="3885">
                  <c:v>6.3299865722649997</c:v>
                </c:pt>
                <c:pt idx="3886">
                  <c:v>6.3699951171869884</c:v>
                </c:pt>
                <c:pt idx="3887">
                  <c:v>6.3800048828119884</c:v>
                </c:pt>
                <c:pt idx="3888">
                  <c:v>6.3599853515619884</c:v>
                </c:pt>
                <c:pt idx="3889">
                  <c:v>6.3200073242179542</c:v>
                </c:pt>
                <c:pt idx="3890">
                  <c:v>6.2699890136719887</c:v>
                </c:pt>
                <c:pt idx="3891">
                  <c:v>6.239990234375</c:v>
                </c:pt>
                <c:pt idx="3892">
                  <c:v>6.3099975585929542</c:v>
                </c:pt>
                <c:pt idx="3893">
                  <c:v>6.3200073242179542</c:v>
                </c:pt>
                <c:pt idx="3894">
                  <c:v>6.2799987792969887</c:v>
                </c:pt>
                <c:pt idx="3895">
                  <c:v>6.2999877929679542</c:v>
                </c:pt>
                <c:pt idx="3896">
                  <c:v>6.3099975585929542</c:v>
                </c:pt>
                <c:pt idx="3897">
                  <c:v>6.2999877929679542</c:v>
                </c:pt>
                <c:pt idx="3898">
                  <c:v>6.3399963378899997</c:v>
                </c:pt>
                <c:pt idx="3899">
                  <c:v>6.3500061035149997</c:v>
                </c:pt>
                <c:pt idx="3900">
                  <c:v>6.3099975585929542</c:v>
                </c:pt>
                <c:pt idx="3901">
                  <c:v>6.2599792480469887</c:v>
                </c:pt>
                <c:pt idx="3902">
                  <c:v>6.22998046875</c:v>
                </c:pt>
                <c:pt idx="3903">
                  <c:v>6.239990234375</c:v>
                </c:pt>
                <c:pt idx="3904">
                  <c:v>6.2599792480469887</c:v>
                </c:pt>
                <c:pt idx="3905">
                  <c:v>6.2599792480469887</c:v>
                </c:pt>
                <c:pt idx="3906">
                  <c:v>6.2799987792969887</c:v>
                </c:pt>
                <c:pt idx="3907">
                  <c:v>6.2699890136719887</c:v>
                </c:pt>
                <c:pt idx="3908">
                  <c:v>6.3299865722649997</c:v>
                </c:pt>
                <c:pt idx="3909">
                  <c:v>6.2799987792969887</c:v>
                </c:pt>
                <c:pt idx="3910">
                  <c:v>6.3200073242179542</c:v>
                </c:pt>
                <c:pt idx="3911">
                  <c:v>6.3200073242179542</c:v>
                </c:pt>
                <c:pt idx="3912">
                  <c:v>6.2999877929679542</c:v>
                </c:pt>
                <c:pt idx="3913">
                  <c:v>6.2599792480469887</c:v>
                </c:pt>
                <c:pt idx="3914">
                  <c:v>6.2999877929679542</c:v>
                </c:pt>
                <c:pt idx="3915">
                  <c:v>6.3200073242179542</c:v>
                </c:pt>
                <c:pt idx="3916">
                  <c:v>6.2699890136719887</c:v>
                </c:pt>
                <c:pt idx="3917">
                  <c:v>6.2699890136719887</c:v>
                </c:pt>
                <c:pt idx="3918">
                  <c:v>6.2999877929679542</c:v>
                </c:pt>
                <c:pt idx="3919">
                  <c:v>6.3599853515619884</c:v>
                </c:pt>
                <c:pt idx="3920">
                  <c:v>6.3599853515619884</c:v>
                </c:pt>
                <c:pt idx="3921">
                  <c:v>6.2900085449219887</c:v>
                </c:pt>
                <c:pt idx="3922">
                  <c:v>6.239990234375</c:v>
                </c:pt>
                <c:pt idx="3923">
                  <c:v>6.2099914550779545</c:v>
                </c:pt>
                <c:pt idx="3924">
                  <c:v>6.2999877929679542</c:v>
                </c:pt>
                <c:pt idx="3925">
                  <c:v>6.239990234375</c:v>
                </c:pt>
                <c:pt idx="3926">
                  <c:v>6.22998046875</c:v>
                </c:pt>
                <c:pt idx="3927">
                  <c:v>6.239990234375</c:v>
                </c:pt>
                <c:pt idx="3928">
                  <c:v>6.1999816894529545</c:v>
                </c:pt>
                <c:pt idx="3929">
                  <c:v>6.1499938964839771</c:v>
                </c:pt>
                <c:pt idx="3930">
                  <c:v>6.1499938964839771</c:v>
                </c:pt>
                <c:pt idx="3931">
                  <c:v>6.1699829101559658</c:v>
                </c:pt>
                <c:pt idx="3932">
                  <c:v>6.1699829101559658</c:v>
                </c:pt>
                <c:pt idx="3933">
                  <c:v>6.1699829101559658</c:v>
                </c:pt>
                <c:pt idx="3934">
                  <c:v>6.2099914550779545</c:v>
                </c:pt>
                <c:pt idx="3935">
                  <c:v>6.1799926757809658</c:v>
                </c:pt>
                <c:pt idx="3936">
                  <c:v>6.1199951171869884</c:v>
                </c:pt>
                <c:pt idx="3937">
                  <c:v>6.0899963378899997</c:v>
                </c:pt>
                <c:pt idx="3938">
                  <c:v>6.1399841308589771</c:v>
                </c:pt>
                <c:pt idx="3939">
                  <c:v>6.1199951171869884</c:v>
                </c:pt>
                <c:pt idx="3940">
                  <c:v>6.1300048828119884</c:v>
                </c:pt>
                <c:pt idx="3941">
                  <c:v>6.1399841308589771</c:v>
                </c:pt>
                <c:pt idx="3942">
                  <c:v>6.1699829101559658</c:v>
                </c:pt>
                <c:pt idx="3943">
                  <c:v>6.1600036621089771</c:v>
                </c:pt>
                <c:pt idx="3944">
                  <c:v>6.1600036621089771</c:v>
                </c:pt>
                <c:pt idx="3945">
                  <c:v>6.1000061035149997</c:v>
                </c:pt>
                <c:pt idx="3946">
                  <c:v>6.1399841308589771</c:v>
                </c:pt>
                <c:pt idx="3947">
                  <c:v>6.1300048828119884</c:v>
                </c:pt>
                <c:pt idx="3948">
                  <c:v>6.1499938964839771</c:v>
                </c:pt>
                <c:pt idx="3949">
                  <c:v>6.1399841308589771</c:v>
                </c:pt>
                <c:pt idx="3950">
                  <c:v>6.0700073242179542</c:v>
                </c:pt>
                <c:pt idx="3951">
                  <c:v>6.0099792480469887</c:v>
                </c:pt>
                <c:pt idx="3952">
                  <c:v>5.97998046875</c:v>
                </c:pt>
                <c:pt idx="3953">
                  <c:v>6</c:v>
                </c:pt>
                <c:pt idx="3954">
                  <c:v>6.0299987792969887</c:v>
                </c:pt>
                <c:pt idx="3955">
                  <c:v>6.0599975585929542</c:v>
                </c:pt>
                <c:pt idx="3956">
                  <c:v>6.0599975585929542</c:v>
                </c:pt>
                <c:pt idx="3957">
                  <c:v>5.989990234375</c:v>
                </c:pt>
                <c:pt idx="3958">
                  <c:v>6.0599975585929542</c:v>
                </c:pt>
                <c:pt idx="3959">
                  <c:v>6.1000061035149997</c:v>
                </c:pt>
                <c:pt idx="3960">
                  <c:v>6.0899963378899997</c:v>
                </c:pt>
                <c:pt idx="3961">
                  <c:v>6.1699829101559658</c:v>
                </c:pt>
                <c:pt idx="3962">
                  <c:v>6.1699829101559658</c:v>
                </c:pt>
                <c:pt idx="3963">
                  <c:v>6.0899963378899997</c:v>
                </c:pt>
                <c:pt idx="3964">
                  <c:v>6.0299987792969887</c:v>
                </c:pt>
                <c:pt idx="3965">
                  <c:v>6.0099792480469887</c:v>
                </c:pt>
                <c:pt idx="3966">
                  <c:v>6</c:v>
                </c:pt>
                <c:pt idx="3967">
                  <c:v>6.0199890136719887</c:v>
                </c:pt>
                <c:pt idx="3968">
                  <c:v>6.0199890136719887</c:v>
                </c:pt>
                <c:pt idx="3969">
                  <c:v>6.0299987792969887</c:v>
                </c:pt>
                <c:pt idx="3970">
                  <c:v>6.0499877929679542</c:v>
                </c:pt>
                <c:pt idx="3971">
                  <c:v>6.0499877929679542</c:v>
                </c:pt>
                <c:pt idx="3972">
                  <c:v>6.0499877929679542</c:v>
                </c:pt>
                <c:pt idx="3973">
                  <c:v>5.9199829101559658</c:v>
                </c:pt>
                <c:pt idx="3974">
                  <c:v>5.8899841308589771</c:v>
                </c:pt>
                <c:pt idx="3975">
                  <c:v>5.9700012207029545</c:v>
                </c:pt>
                <c:pt idx="3976">
                  <c:v>6.0899963378899997</c:v>
                </c:pt>
                <c:pt idx="3977">
                  <c:v>6.0299987792969887</c:v>
                </c:pt>
                <c:pt idx="3978">
                  <c:v>6.1499938964839771</c:v>
                </c:pt>
                <c:pt idx="3979">
                  <c:v>6.2200012207029545</c:v>
                </c:pt>
                <c:pt idx="3980">
                  <c:v>6.3099975585929542</c:v>
                </c:pt>
                <c:pt idx="3981">
                  <c:v>6.0099792480469887</c:v>
                </c:pt>
                <c:pt idx="3982">
                  <c:v>5.9100036621089771</c:v>
                </c:pt>
                <c:pt idx="3983">
                  <c:v>6.0099792480469887</c:v>
                </c:pt>
                <c:pt idx="3984">
                  <c:v>6.1000061035149997</c:v>
                </c:pt>
                <c:pt idx="3985">
                  <c:v>6.0400085449219887</c:v>
                </c:pt>
                <c:pt idx="3986">
                  <c:v>5.8500061035149997</c:v>
                </c:pt>
                <c:pt idx="3987">
                  <c:v>5.8699951171869884</c:v>
                </c:pt>
                <c:pt idx="3988">
                  <c:v>5.8299865722649997</c:v>
                </c:pt>
                <c:pt idx="3989">
                  <c:v>5.9100036621089771</c:v>
                </c:pt>
                <c:pt idx="3990">
                  <c:v>6</c:v>
                </c:pt>
                <c:pt idx="3991">
                  <c:v>5.97998046875</c:v>
                </c:pt>
                <c:pt idx="3992">
                  <c:v>5.9199829101559658</c:v>
                </c:pt>
                <c:pt idx="3993">
                  <c:v>5.97998046875</c:v>
                </c:pt>
                <c:pt idx="3994">
                  <c:v>6.1499938964839771</c:v>
                </c:pt>
                <c:pt idx="3995">
                  <c:v>6.0400085449219887</c:v>
                </c:pt>
                <c:pt idx="3996">
                  <c:v>5.989990234375</c:v>
                </c:pt>
                <c:pt idx="3997">
                  <c:v>6.0400085449219887</c:v>
                </c:pt>
                <c:pt idx="3998">
                  <c:v>6.0599975585929542</c:v>
                </c:pt>
                <c:pt idx="3999">
                  <c:v>6.0400085449219887</c:v>
                </c:pt>
                <c:pt idx="4000">
                  <c:v>5.9700012207029545</c:v>
                </c:pt>
                <c:pt idx="4001">
                  <c:v>5.97998046875</c:v>
                </c:pt>
                <c:pt idx="4002">
                  <c:v>5.8999938964839771</c:v>
                </c:pt>
                <c:pt idx="4003">
                  <c:v>5.8699951171869884</c:v>
                </c:pt>
                <c:pt idx="4004">
                  <c:v>5.8399963378899997</c:v>
                </c:pt>
                <c:pt idx="4005">
                  <c:v>5.8899841308589771</c:v>
                </c:pt>
                <c:pt idx="4006">
                  <c:v>5.9599914550779545</c:v>
                </c:pt>
                <c:pt idx="4007">
                  <c:v>5.9599914550779545</c:v>
                </c:pt>
                <c:pt idx="4008">
                  <c:v>5.8500061035149997</c:v>
                </c:pt>
                <c:pt idx="4009">
                  <c:v>5.75</c:v>
                </c:pt>
                <c:pt idx="4010">
                  <c:v>5.739990234375</c:v>
                </c:pt>
                <c:pt idx="4011">
                  <c:v>5.739990234375</c:v>
                </c:pt>
                <c:pt idx="4012">
                  <c:v>5.8200073242179542</c:v>
                </c:pt>
                <c:pt idx="4013">
                  <c:v>5.8800048828119884</c:v>
                </c:pt>
                <c:pt idx="4014">
                  <c:v>5.9199829101559658</c:v>
                </c:pt>
                <c:pt idx="4015">
                  <c:v>5.7799987792969887</c:v>
                </c:pt>
                <c:pt idx="4016">
                  <c:v>5.7999877929679542</c:v>
                </c:pt>
                <c:pt idx="4017">
                  <c:v>5.8500061035149997</c:v>
                </c:pt>
                <c:pt idx="4018">
                  <c:v>5.8699951171869884</c:v>
                </c:pt>
                <c:pt idx="4019">
                  <c:v>5.8599853515619884</c:v>
                </c:pt>
                <c:pt idx="4020">
                  <c:v>5.8800048828119884</c:v>
                </c:pt>
                <c:pt idx="4021">
                  <c:v>6.0400085449219887</c:v>
                </c:pt>
                <c:pt idx="4022">
                  <c:v>5.9400024414059658</c:v>
                </c:pt>
                <c:pt idx="4023">
                  <c:v>6.1699829101559658</c:v>
                </c:pt>
                <c:pt idx="4024">
                  <c:v>6.1099853515619884</c:v>
                </c:pt>
                <c:pt idx="4025">
                  <c:v>5.9599914550779545</c:v>
                </c:pt>
                <c:pt idx="4026">
                  <c:v>6.0799865722649997</c:v>
                </c:pt>
                <c:pt idx="4027">
                  <c:v>6.1499938964839771</c:v>
                </c:pt>
                <c:pt idx="4028">
                  <c:v>6.0400085449219887</c:v>
                </c:pt>
                <c:pt idx="4029">
                  <c:v>6.0199890136719887</c:v>
                </c:pt>
                <c:pt idx="4030">
                  <c:v>6.1000061035149997</c:v>
                </c:pt>
                <c:pt idx="4031">
                  <c:v>6.1199951171869884</c:v>
                </c:pt>
                <c:pt idx="4032">
                  <c:v>5.9499816894529545</c:v>
                </c:pt>
                <c:pt idx="4033">
                  <c:v>5.739990234375</c:v>
                </c:pt>
                <c:pt idx="4034">
                  <c:v>5.7799987792969887</c:v>
                </c:pt>
                <c:pt idx="4035">
                  <c:v>5.6999816894529545</c:v>
                </c:pt>
                <c:pt idx="4036">
                  <c:v>5.6399841308589771</c:v>
                </c:pt>
                <c:pt idx="4037">
                  <c:v>5.6600036621089771</c:v>
                </c:pt>
                <c:pt idx="4038">
                  <c:v>5.6900024414059658</c:v>
                </c:pt>
                <c:pt idx="4039">
                  <c:v>5.7799987792969887</c:v>
                </c:pt>
                <c:pt idx="4040">
                  <c:v>5.72998046875</c:v>
                </c:pt>
                <c:pt idx="4041">
                  <c:v>5.6900024414059658</c:v>
                </c:pt>
                <c:pt idx="4042">
                  <c:v>5.6900024414059658</c:v>
                </c:pt>
                <c:pt idx="4043">
                  <c:v>5.7200012207029545</c:v>
                </c:pt>
                <c:pt idx="4044">
                  <c:v>5.72998046875</c:v>
                </c:pt>
                <c:pt idx="4045">
                  <c:v>5.75</c:v>
                </c:pt>
                <c:pt idx="4046">
                  <c:v>5.75</c:v>
                </c:pt>
                <c:pt idx="4047">
                  <c:v>5.7900085449219887</c:v>
                </c:pt>
                <c:pt idx="4048">
                  <c:v>5.8500061035149997</c:v>
                </c:pt>
                <c:pt idx="4049">
                  <c:v>5.8200073242179542</c:v>
                </c:pt>
                <c:pt idx="4050">
                  <c:v>5.8200073242179542</c:v>
                </c:pt>
                <c:pt idx="4051">
                  <c:v>5.8500061035149997</c:v>
                </c:pt>
                <c:pt idx="4052">
                  <c:v>5.8800048828119884</c:v>
                </c:pt>
                <c:pt idx="4053">
                  <c:v>5.9400024414059658</c:v>
                </c:pt>
                <c:pt idx="4054">
                  <c:v>5.9100036621089771</c:v>
                </c:pt>
                <c:pt idx="4055">
                  <c:v>5.9100036621089771</c:v>
                </c:pt>
                <c:pt idx="4056">
                  <c:v>5.9599914550779545</c:v>
                </c:pt>
                <c:pt idx="4057">
                  <c:v>5.9700012207029545</c:v>
                </c:pt>
                <c:pt idx="4058">
                  <c:v>5.8099975585929542</c:v>
                </c:pt>
                <c:pt idx="4059">
                  <c:v>5.8899841308589771</c:v>
                </c:pt>
                <c:pt idx="4060">
                  <c:v>5.8500061035149997</c:v>
                </c:pt>
                <c:pt idx="4061">
                  <c:v>5.7799987792969887</c:v>
                </c:pt>
                <c:pt idx="4062">
                  <c:v>5.739990234375</c:v>
                </c:pt>
                <c:pt idx="4063">
                  <c:v>5.7999877929679542</c:v>
                </c:pt>
                <c:pt idx="4064">
                  <c:v>5.7599792480469887</c:v>
                </c:pt>
                <c:pt idx="4065">
                  <c:v>5.6999816894529545</c:v>
                </c:pt>
                <c:pt idx="4066">
                  <c:v>5.6699829101559658</c:v>
                </c:pt>
                <c:pt idx="4067">
                  <c:v>5.7599792480469887</c:v>
                </c:pt>
                <c:pt idx="4068">
                  <c:v>5.739990234375</c:v>
                </c:pt>
                <c:pt idx="4069">
                  <c:v>5.8999938964839771</c:v>
                </c:pt>
                <c:pt idx="4070">
                  <c:v>5.8599853515619884</c:v>
                </c:pt>
                <c:pt idx="4071">
                  <c:v>5.739990234375</c:v>
                </c:pt>
                <c:pt idx="4072">
                  <c:v>5.7699890136719887</c:v>
                </c:pt>
                <c:pt idx="4073">
                  <c:v>5.9100036621089771</c:v>
                </c:pt>
                <c:pt idx="4074">
                  <c:v>5.8099975585929542</c:v>
                </c:pt>
                <c:pt idx="4075">
                  <c:v>5.8500061035149997</c:v>
                </c:pt>
                <c:pt idx="4076">
                  <c:v>5.8099975585929542</c:v>
                </c:pt>
                <c:pt idx="4077">
                  <c:v>5.72998046875</c:v>
                </c:pt>
                <c:pt idx="4078">
                  <c:v>5.6199951171869884</c:v>
                </c:pt>
                <c:pt idx="4079">
                  <c:v>5.6000061035149997</c:v>
                </c:pt>
                <c:pt idx="4080">
                  <c:v>5.6399841308589771</c:v>
                </c:pt>
                <c:pt idx="4081">
                  <c:v>5.739990234375</c:v>
                </c:pt>
                <c:pt idx="4082">
                  <c:v>5.7599792480469887</c:v>
                </c:pt>
                <c:pt idx="4083">
                  <c:v>5.8099975585929542</c:v>
                </c:pt>
                <c:pt idx="4084">
                  <c:v>6</c:v>
                </c:pt>
                <c:pt idx="4085">
                  <c:v>5.7099914550779545</c:v>
                </c:pt>
                <c:pt idx="4086">
                  <c:v>5.8899841308589771</c:v>
                </c:pt>
                <c:pt idx="4087">
                  <c:v>5.9400024414059658</c:v>
                </c:pt>
                <c:pt idx="4088">
                  <c:v>5.7799987792969887</c:v>
                </c:pt>
                <c:pt idx="4089">
                  <c:v>5.8099975585929542</c:v>
                </c:pt>
                <c:pt idx="4090">
                  <c:v>5.8599853515619884</c:v>
                </c:pt>
                <c:pt idx="4091">
                  <c:v>5.8200073242179542</c:v>
                </c:pt>
                <c:pt idx="4092">
                  <c:v>5.7699890136719887</c:v>
                </c:pt>
                <c:pt idx="4093">
                  <c:v>5.72998046875</c:v>
                </c:pt>
                <c:pt idx="4094">
                  <c:v>5.739990234375</c:v>
                </c:pt>
                <c:pt idx="4095">
                  <c:v>5.6499938964839771</c:v>
                </c:pt>
                <c:pt idx="4096">
                  <c:v>5.6499938964839771</c:v>
                </c:pt>
                <c:pt idx="4097">
                  <c:v>5.7099914550779545</c:v>
                </c:pt>
                <c:pt idx="4098">
                  <c:v>5.7799987792969887</c:v>
                </c:pt>
                <c:pt idx="4099">
                  <c:v>5.6799926757809658</c:v>
                </c:pt>
                <c:pt idx="4100">
                  <c:v>5.6000061035149997</c:v>
                </c:pt>
                <c:pt idx="4101">
                  <c:v>5.739990234375</c:v>
                </c:pt>
                <c:pt idx="4102">
                  <c:v>5.6199951171869884</c:v>
                </c:pt>
                <c:pt idx="4103">
                  <c:v>5.6300048828119884</c:v>
                </c:pt>
                <c:pt idx="4104">
                  <c:v>5.6699829101559658</c:v>
                </c:pt>
                <c:pt idx="4105">
                  <c:v>5.7099914550779545</c:v>
                </c:pt>
                <c:pt idx="4106">
                  <c:v>5.6999816894529545</c:v>
                </c:pt>
                <c:pt idx="4107">
                  <c:v>5.6499938964839771</c:v>
                </c:pt>
                <c:pt idx="4108">
                  <c:v>5.6499938964839771</c:v>
                </c:pt>
                <c:pt idx="4109">
                  <c:v>5.6900024414059658</c:v>
                </c:pt>
                <c:pt idx="4110">
                  <c:v>5.7599792480469887</c:v>
                </c:pt>
                <c:pt idx="4111">
                  <c:v>5.7599792480469887</c:v>
                </c:pt>
                <c:pt idx="4112">
                  <c:v>5.6900024414059658</c:v>
                </c:pt>
                <c:pt idx="4113">
                  <c:v>5.7099914550779545</c:v>
                </c:pt>
                <c:pt idx="4114">
                  <c:v>5.6600036621089771</c:v>
                </c:pt>
                <c:pt idx="4115">
                  <c:v>5.5899963378899997</c:v>
                </c:pt>
                <c:pt idx="4116">
                  <c:v>5.5400085449219887</c:v>
                </c:pt>
                <c:pt idx="4117">
                  <c:v>5.5599975585929542</c:v>
                </c:pt>
                <c:pt idx="4118">
                  <c:v>5.5499877929679542</c:v>
                </c:pt>
                <c:pt idx="4119">
                  <c:v>5.5400085449219887</c:v>
                </c:pt>
                <c:pt idx="4120">
                  <c:v>5.5599975585929542</c:v>
                </c:pt>
                <c:pt idx="4121">
                  <c:v>5.6199951171869884</c:v>
                </c:pt>
                <c:pt idx="4122">
                  <c:v>5.6699829101559658</c:v>
                </c:pt>
                <c:pt idx="4123">
                  <c:v>5.6900024414059658</c:v>
                </c:pt>
                <c:pt idx="4124">
                  <c:v>5.6699829101559658</c:v>
                </c:pt>
                <c:pt idx="4125">
                  <c:v>5.6600036621089771</c:v>
                </c:pt>
                <c:pt idx="4126">
                  <c:v>5.7099914550779545</c:v>
                </c:pt>
                <c:pt idx="4127">
                  <c:v>5.7699890136719887</c:v>
                </c:pt>
                <c:pt idx="4128">
                  <c:v>5.739990234375</c:v>
                </c:pt>
                <c:pt idx="4129">
                  <c:v>5.6900024414059658</c:v>
                </c:pt>
                <c:pt idx="4130">
                  <c:v>5.6399841308589771</c:v>
                </c:pt>
                <c:pt idx="4131">
                  <c:v>5.6499938964839771</c:v>
                </c:pt>
                <c:pt idx="4132">
                  <c:v>5.6900024414059658</c:v>
                </c:pt>
                <c:pt idx="4133">
                  <c:v>5.7200012207029545</c:v>
                </c:pt>
                <c:pt idx="4134">
                  <c:v>5.7799987792969887</c:v>
                </c:pt>
                <c:pt idx="4135">
                  <c:v>5.8699951171869884</c:v>
                </c:pt>
                <c:pt idx="4136">
                  <c:v>5.8399963378899997</c:v>
                </c:pt>
                <c:pt idx="4137">
                  <c:v>5.7799987792969887</c:v>
                </c:pt>
                <c:pt idx="4138">
                  <c:v>5.7200012207029545</c:v>
                </c:pt>
                <c:pt idx="4139">
                  <c:v>5.6999816894529545</c:v>
                </c:pt>
                <c:pt idx="4140">
                  <c:v>5.6799926757809658</c:v>
                </c:pt>
                <c:pt idx="4141">
                  <c:v>5.6499938964839771</c:v>
                </c:pt>
                <c:pt idx="4142">
                  <c:v>5.6399841308589771</c:v>
                </c:pt>
                <c:pt idx="4143">
                  <c:v>5.5499877929679542</c:v>
                </c:pt>
                <c:pt idx="4144">
                  <c:v>5.5299987792969887</c:v>
                </c:pt>
                <c:pt idx="4145">
                  <c:v>5.5799865722649997</c:v>
                </c:pt>
                <c:pt idx="4146">
                  <c:v>5.6399841308589771</c:v>
                </c:pt>
                <c:pt idx="4147">
                  <c:v>5.6499938964839771</c:v>
                </c:pt>
                <c:pt idx="4148">
                  <c:v>5.7200012207029545</c:v>
                </c:pt>
                <c:pt idx="4149">
                  <c:v>5.8599853515619884</c:v>
                </c:pt>
                <c:pt idx="4150">
                  <c:v>5.75</c:v>
                </c:pt>
                <c:pt idx="4151">
                  <c:v>5.7999877929679542</c:v>
                </c:pt>
                <c:pt idx="4152">
                  <c:v>5.739990234375</c:v>
                </c:pt>
                <c:pt idx="4153">
                  <c:v>5.739990234375</c:v>
                </c:pt>
                <c:pt idx="4154">
                  <c:v>5.7799987792969887</c:v>
                </c:pt>
                <c:pt idx="4155">
                  <c:v>5.7900085449219887</c:v>
                </c:pt>
                <c:pt idx="4156">
                  <c:v>5.7799987792969887</c:v>
                </c:pt>
                <c:pt idx="4157">
                  <c:v>5.7799987792969887</c:v>
                </c:pt>
                <c:pt idx="4158">
                  <c:v>5.6900024414059658</c:v>
                </c:pt>
                <c:pt idx="4159">
                  <c:v>5.6499938964839771</c:v>
                </c:pt>
                <c:pt idx="4160">
                  <c:v>5.6600036621089771</c:v>
                </c:pt>
                <c:pt idx="4161">
                  <c:v>5.7200012207029545</c:v>
                </c:pt>
                <c:pt idx="4162">
                  <c:v>5.75</c:v>
                </c:pt>
                <c:pt idx="4163">
                  <c:v>5.7699890136719887</c:v>
                </c:pt>
                <c:pt idx="4164">
                  <c:v>5.7799987792969887</c:v>
                </c:pt>
                <c:pt idx="4165">
                  <c:v>5.72998046875</c:v>
                </c:pt>
                <c:pt idx="4166">
                  <c:v>5.6300048828119884</c:v>
                </c:pt>
                <c:pt idx="4167">
                  <c:v>5.6499938964839771</c:v>
                </c:pt>
                <c:pt idx="4168">
                  <c:v>5.6099853515619884</c:v>
                </c:pt>
                <c:pt idx="4169">
                  <c:v>5.6999816894529545</c:v>
                </c:pt>
                <c:pt idx="4170">
                  <c:v>5.7699890136719887</c:v>
                </c:pt>
                <c:pt idx="4171">
                  <c:v>5.739990234375</c:v>
                </c:pt>
                <c:pt idx="4172">
                  <c:v>5.6999816894529545</c:v>
                </c:pt>
                <c:pt idx="4173">
                  <c:v>5.739990234375</c:v>
                </c:pt>
                <c:pt idx="4174">
                  <c:v>5.7900085449219887</c:v>
                </c:pt>
                <c:pt idx="4175">
                  <c:v>5.8200073242179542</c:v>
                </c:pt>
                <c:pt idx="4176">
                  <c:v>5.8500061035149997</c:v>
                </c:pt>
                <c:pt idx="4177">
                  <c:v>5.7699890136719887</c:v>
                </c:pt>
                <c:pt idx="4178">
                  <c:v>5.7699890136719887</c:v>
                </c:pt>
                <c:pt idx="4179">
                  <c:v>5.7900085449219887</c:v>
                </c:pt>
                <c:pt idx="4180">
                  <c:v>5.8500061035149997</c:v>
                </c:pt>
                <c:pt idx="4181">
                  <c:v>5.7999877929679542</c:v>
                </c:pt>
                <c:pt idx="4182">
                  <c:v>5.7099914550779545</c:v>
                </c:pt>
                <c:pt idx="4183">
                  <c:v>5.6600036621089771</c:v>
                </c:pt>
                <c:pt idx="4184">
                  <c:v>5.6799926757809658</c:v>
                </c:pt>
                <c:pt idx="4185">
                  <c:v>5.6900024414059658</c:v>
                </c:pt>
                <c:pt idx="4186">
                  <c:v>5.7200012207029545</c:v>
                </c:pt>
                <c:pt idx="4187">
                  <c:v>5.7900085449219887</c:v>
                </c:pt>
                <c:pt idx="4188">
                  <c:v>5.8200073242179542</c:v>
                </c:pt>
                <c:pt idx="4189">
                  <c:v>5.8699951171869884</c:v>
                </c:pt>
                <c:pt idx="4190">
                  <c:v>5.8999938964839771</c:v>
                </c:pt>
                <c:pt idx="4191">
                  <c:v>5.8899841308589771</c:v>
                </c:pt>
                <c:pt idx="4192">
                  <c:v>5.8299865722649997</c:v>
                </c:pt>
                <c:pt idx="4193">
                  <c:v>5.8500061035149997</c:v>
                </c:pt>
                <c:pt idx="4194">
                  <c:v>5.7900085449219887</c:v>
                </c:pt>
                <c:pt idx="4195">
                  <c:v>5.739990234375</c:v>
                </c:pt>
                <c:pt idx="4196">
                  <c:v>5.7599792480469887</c:v>
                </c:pt>
                <c:pt idx="4197">
                  <c:v>5.7699890136719887</c:v>
                </c:pt>
                <c:pt idx="4198">
                  <c:v>5.7599792480469887</c:v>
                </c:pt>
                <c:pt idx="4199">
                  <c:v>5.7799987792969887</c:v>
                </c:pt>
                <c:pt idx="4200">
                  <c:v>5.739990234375</c:v>
                </c:pt>
                <c:pt idx="4201">
                  <c:v>5.739990234375</c:v>
                </c:pt>
                <c:pt idx="4202">
                  <c:v>5.7599792480469887</c:v>
                </c:pt>
                <c:pt idx="4203">
                  <c:v>5.7599792480469887</c:v>
                </c:pt>
                <c:pt idx="4204">
                  <c:v>5.7799987792969887</c:v>
                </c:pt>
                <c:pt idx="4205">
                  <c:v>5.7699890136719887</c:v>
                </c:pt>
                <c:pt idx="4206">
                  <c:v>5.7900085449219887</c:v>
                </c:pt>
                <c:pt idx="4207">
                  <c:v>5.7999877929679542</c:v>
                </c:pt>
                <c:pt idx="4208">
                  <c:v>5.739990234375</c:v>
                </c:pt>
                <c:pt idx="4209">
                  <c:v>5.75</c:v>
                </c:pt>
                <c:pt idx="4210">
                  <c:v>5.8299865722649997</c:v>
                </c:pt>
                <c:pt idx="4211">
                  <c:v>5.8999938964839771</c:v>
                </c:pt>
                <c:pt idx="4212">
                  <c:v>5.8699951171869884</c:v>
                </c:pt>
                <c:pt idx="4213">
                  <c:v>5.8200073242179542</c:v>
                </c:pt>
                <c:pt idx="4214">
                  <c:v>5.8899841308589771</c:v>
                </c:pt>
                <c:pt idx="4215">
                  <c:v>5.9499816894529545</c:v>
                </c:pt>
                <c:pt idx="4216">
                  <c:v>5.9100036621089771</c:v>
                </c:pt>
                <c:pt idx="4217">
                  <c:v>5.9599914550779545</c:v>
                </c:pt>
                <c:pt idx="4218">
                  <c:v>5.8500061035149997</c:v>
                </c:pt>
                <c:pt idx="4219">
                  <c:v>5.8800048828119884</c:v>
                </c:pt>
                <c:pt idx="4220">
                  <c:v>5.8800048828119884</c:v>
                </c:pt>
                <c:pt idx="4221">
                  <c:v>5.8500061035149997</c:v>
                </c:pt>
                <c:pt idx="4222">
                  <c:v>5.8800048828119884</c:v>
                </c:pt>
                <c:pt idx="4223">
                  <c:v>5.9299926757809658</c:v>
                </c:pt>
                <c:pt idx="4224">
                  <c:v>5.9100036621089771</c:v>
                </c:pt>
                <c:pt idx="4225">
                  <c:v>5.8099975585929542</c:v>
                </c:pt>
                <c:pt idx="4226">
                  <c:v>5.8699951171869884</c:v>
                </c:pt>
                <c:pt idx="4227">
                  <c:v>5.9100036621089771</c:v>
                </c:pt>
                <c:pt idx="4228">
                  <c:v>5.8800048828119884</c:v>
                </c:pt>
                <c:pt idx="4229">
                  <c:v>5.9199829101559658</c:v>
                </c:pt>
                <c:pt idx="4230">
                  <c:v>5.97998046875</c:v>
                </c:pt>
                <c:pt idx="4231">
                  <c:v>5.989990234375</c:v>
                </c:pt>
                <c:pt idx="4232">
                  <c:v>5.9400024414059658</c:v>
                </c:pt>
                <c:pt idx="4233">
                  <c:v>5.9100036621089771</c:v>
                </c:pt>
                <c:pt idx="4234">
                  <c:v>5.9199829101559658</c:v>
                </c:pt>
                <c:pt idx="4235">
                  <c:v>5.9599914550779545</c:v>
                </c:pt>
                <c:pt idx="4236">
                  <c:v>5.9299926757809658</c:v>
                </c:pt>
                <c:pt idx="4237">
                  <c:v>5.9700012207029545</c:v>
                </c:pt>
                <c:pt idx="4238">
                  <c:v>5.9700012207029545</c:v>
                </c:pt>
                <c:pt idx="4239">
                  <c:v>5.9499816894529545</c:v>
                </c:pt>
                <c:pt idx="4240">
                  <c:v>5.8999938964839771</c:v>
                </c:pt>
                <c:pt idx="4241">
                  <c:v>5.8800048828119884</c:v>
                </c:pt>
                <c:pt idx="4242">
                  <c:v>5.8999938964839771</c:v>
                </c:pt>
                <c:pt idx="4243">
                  <c:v>5.9599914550779545</c:v>
                </c:pt>
                <c:pt idx="4244">
                  <c:v>6.0199890136719887</c:v>
                </c:pt>
                <c:pt idx="4245">
                  <c:v>6.0400085449219887</c:v>
                </c:pt>
                <c:pt idx="4246">
                  <c:v>6.0199890136719887</c:v>
                </c:pt>
                <c:pt idx="4247">
                  <c:v>5.9700012207029545</c:v>
                </c:pt>
                <c:pt idx="4248">
                  <c:v>6</c:v>
                </c:pt>
                <c:pt idx="4249">
                  <c:v>6.0299987792969887</c:v>
                </c:pt>
                <c:pt idx="4250">
                  <c:v>6.0099792480469887</c:v>
                </c:pt>
                <c:pt idx="4251">
                  <c:v>6.0400085449219887</c:v>
                </c:pt>
                <c:pt idx="4252">
                  <c:v>6.0199890136719887</c:v>
                </c:pt>
                <c:pt idx="4253">
                  <c:v>6.0400085449219887</c:v>
                </c:pt>
                <c:pt idx="4254">
                  <c:v>6.1000061035149997</c:v>
                </c:pt>
                <c:pt idx="4255">
                  <c:v>6.1099853515619884</c:v>
                </c:pt>
                <c:pt idx="4256">
                  <c:v>6.1499938964839771</c:v>
                </c:pt>
                <c:pt idx="4257">
                  <c:v>6.1199951171869884</c:v>
                </c:pt>
                <c:pt idx="4258">
                  <c:v>6.0099792480469887</c:v>
                </c:pt>
                <c:pt idx="4259">
                  <c:v>5.97998046875</c:v>
                </c:pt>
                <c:pt idx="4260">
                  <c:v>6</c:v>
                </c:pt>
                <c:pt idx="4261">
                  <c:v>6</c:v>
                </c:pt>
                <c:pt idx="4262">
                  <c:v>6.0099792480469887</c:v>
                </c:pt>
                <c:pt idx="4263">
                  <c:v>6</c:v>
                </c:pt>
                <c:pt idx="4264">
                  <c:v>5.989990234375</c:v>
                </c:pt>
                <c:pt idx="4265">
                  <c:v>6.0400085449219887</c:v>
                </c:pt>
                <c:pt idx="4266">
                  <c:v>6.0499877929679542</c:v>
                </c:pt>
                <c:pt idx="4267">
                  <c:v>6.0299987792969887</c:v>
                </c:pt>
                <c:pt idx="4268">
                  <c:v>6.0299987792969887</c:v>
                </c:pt>
                <c:pt idx="4269">
                  <c:v>6.0199890136719887</c:v>
                </c:pt>
                <c:pt idx="4270">
                  <c:v>6.0199890136719887</c:v>
                </c:pt>
                <c:pt idx="4271">
                  <c:v>6.0499877929679542</c:v>
                </c:pt>
                <c:pt idx="4272">
                  <c:v>6.1000061035149997</c:v>
                </c:pt>
                <c:pt idx="4273">
                  <c:v>6.0899963378899997</c:v>
                </c:pt>
                <c:pt idx="4274">
                  <c:v>6.0700073242179542</c:v>
                </c:pt>
                <c:pt idx="4275">
                  <c:v>6.0700073242179542</c:v>
                </c:pt>
                <c:pt idx="4276">
                  <c:v>6.0799865722649997</c:v>
                </c:pt>
                <c:pt idx="4277">
                  <c:v>5.989990234375</c:v>
                </c:pt>
                <c:pt idx="4278">
                  <c:v>6.0099792480469887</c:v>
                </c:pt>
                <c:pt idx="4279">
                  <c:v>6.1000061035149997</c:v>
                </c:pt>
                <c:pt idx="4280">
                  <c:v>6.1399841308589771</c:v>
                </c:pt>
                <c:pt idx="4281">
                  <c:v>6.1399841308589771</c:v>
                </c:pt>
                <c:pt idx="4282">
                  <c:v>6.1199951171869884</c:v>
                </c:pt>
                <c:pt idx="4283">
                  <c:v>6.1399841308589771</c:v>
                </c:pt>
                <c:pt idx="4284">
                  <c:v>6.1300048828119884</c:v>
                </c:pt>
                <c:pt idx="4285">
                  <c:v>6.1600036621089771</c:v>
                </c:pt>
                <c:pt idx="4286">
                  <c:v>6.1199951171869884</c:v>
                </c:pt>
                <c:pt idx="4287">
                  <c:v>6.0799865722649997</c:v>
                </c:pt>
                <c:pt idx="4288">
                  <c:v>6.0799865722649997</c:v>
                </c:pt>
                <c:pt idx="4289">
                  <c:v>6.1300048828119884</c:v>
                </c:pt>
                <c:pt idx="4290">
                  <c:v>6.22998046875</c:v>
                </c:pt>
                <c:pt idx="4291">
                  <c:v>6.1699829101559658</c:v>
                </c:pt>
                <c:pt idx="4292">
                  <c:v>6.1900024414059658</c:v>
                </c:pt>
                <c:pt idx="4293">
                  <c:v>6.1999816894529545</c:v>
                </c:pt>
                <c:pt idx="4294">
                  <c:v>6.1799926757809658</c:v>
                </c:pt>
                <c:pt idx="4295">
                  <c:v>6.1799926757809658</c:v>
                </c:pt>
                <c:pt idx="4296">
                  <c:v>6.1799926757809658</c:v>
                </c:pt>
                <c:pt idx="4297">
                  <c:v>6.22998046875</c:v>
                </c:pt>
                <c:pt idx="4298">
                  <c:v>6.2900085449219887</c:v>
                </c:pt>
                <c:pt idx="4299">
                  <c:v>6.2099914550779545</c:v>
                </c:pt>
                <c:pt idx="4300">
                  <c:v>6.2200012207029545</c:v>
                </c:pt>
                <c:pt idx="4301">
                  <c:v>6.2200012207029545</c:v>
                </c:pt>
                <c:pt idx="4302">
                  <c:v>6.2200012207029545</c:v>
                </c:pt>
                <c:pt idx="4303">
                  <c:v>6.1300048828119884</c:v>
                </c:pt>
                <c:pt idx="4304">
                  <c:v>6.0799865722649997</c:v>
                </c:pt>
                <c:pt idx="4305">
                  <c:v>6.0799865722649997</c:v>
                </c:pt>
                <c:pt idx="4306">
                  <c:v>6.1199951171869884</c:v>
                </c:pt>
                <c:pt idx="4307">
                  <c:v>6.1399841308589771</c:v>
                </c:pt>
                <c:pt idx="4308">
                  <c:v>6.1699829101559658</c:v>
                </c:pt>
                <c:pt idx="4309">
                  <c:v>6.2099914550779545</c:v>
                </c:pt>
                <c:pt idx="4310">
                  <c:v>6.1999816894529545</c:v>
                </c:pt>
                <c:pt idx="4311">
                  <c:v>6.2999877929679542</c:v>
                </c:pt>
                <c:pt idx="4312">
                  <c:v>6.3099975585929542</c:v>
                </c:pt>
                <c:pt idx="4313">
                  <c:v>6.2799987792969887</c:v>
                </c:pt>
                <c:pt idx="4314">
                  <c:v>6.25</c:v>
                </c:pt>
                <c:pt idx="4315">
                  <c:v>6.25</c:v>
                </c:pt>
                <c:pt idx="4316">
                  <c:v>6.2599792480469887</c:v>
                </c:pt>
                <c:pt idx="4317">
                  <c:v>6.2699890136719887</c:v>
                </c:pt>
                <c:pt idx="4318">
                  <c:v>6.2900085449219887</c:v>
                </c:pt>
                <c:pt idx="4319">
                  <c:v>6.2799987792969887</c:v>
                </c:pt>
                <c:pt idx="4320">
                  <c:v>6.2999877929679542</c:v>
                </c:pt>
                <c:pt idx="4321">
                  <c:v>6.3099975585929542</c:v>
                </c:pt>
                <c:pt idx="4322">
                  <c:v>6.3899841308589771</c:v>
                </c:pt>
                <c:pt idx="4323">
                  <c:v>6.4100036621089771</c:v>
                </c:pt>
                <c:pt idx="4324">
                  <c:v>6.3099975585929542</c:v>
                </c:pt>
                <c:pt idx="4325">
                  <c:v>6.22998046875</c:v>
                </c:pt>
                <c:pt idx="4326">
                  <c:v>6.239990234375</c:v>
                </c:pt>
                <c:pt idx="4327">
                  <c:v>6.2799987792969887</c:v>
                </c:pt>
                <c:pt idx="4328">
                  <c:v>6.3899841308589771</c:v>
                </c:pt>
                <c:pt idx="4329">
                  <c:v>6.3099975585929542</c:v>
                </c:pt>
                <c:pt idx="4330">
                  <c:v>6.239990234375</c:v>
                </c:pt>
                <c:pt idx="4331">
                  <c:v>6.3800048828119884</c:v>
                </c:pt>
                <c:pt idx="4332">
                  <c:v>6.2200012207029545</c:v>
                </c:pt>
                <c:pt idx="4333">
                  <c:v>6.3699951171869884</c:v>
                </c:pt>
                <c:pt idx="4334">
                  <c:v>6.1600036621089771</c:v>
                </c:pt>
                <c:pt idx="4335">
                  <c:v>6.25</c:v>
                </c:pt>
                <c:pt idx="4336">
                  <c:v>6.2200012207029545</c:v>
                </c:pt>
                <c:pt idx="4337">
                  <c:v>6.22998046875</c:v>
                </c:pt>
                <c:pt idx="4338">
                  <c:v>6.2699890136719887</c:v>
                </c:pt>
                <c:pt idx="4339">
                  <c:v>6.25</c:v>
                </c:pt>
                <c:pt idx="4340">
                  <c:v>6.3399963378899997</c:v>
                </c:pt>
                <c:pt idx="4341">
                  <c:v>6.2599792480469887</c:v>
                </c:pt>
                <c:pt idx="4342">
                  <c:v>6.1499938964839771</c:v>
                </c:pt>
                <c:pt idx="4343">
                  <c:v>6.2599792480469887</c:v>
                </c:pt>
                <c:pt idx="4344">
                  <c:v>6.3599853515619884</c:v>
                </c:pt>
                <c:pt idx="4345">
                  <c:v>6.3599853515619884</c:v>
                </c:pt>
                <c:pt idx="4346">
                  <c:v>6.4499816894529545</c:v>
                </c:pt>
                <c:pt idx="4347">
                  <c:v>6.3500061035149997</c:v>
                </c:pt>
                <c:pt idx="4348">
                  <c:v>6.3399963378899997</c:v>
                </c:pt>
                <c:pt idx="4349">
                  <c:v>6.3399963378899997</c:v>
                </c:pt>
                <c:pt idx="4350">
                  <c:v>6.4199829101559658</c:v>
                </c:pt>
                <c:pt idx="4351">
                  <c:v>6.4100036621089771</c:v>
                </c:pt>
                <c:pt idx="4352">
                  <c:v>6.3699951171869884</c:v>
                </c:pt>
                <c:pt idx="4353">
                  <c:v>6.3999938964839771</c:v>
                </c:pt>
                <c:pt idx="4354">
                  <c:v>6.1999816894529545</c:v>
                </c:pt>
                <c:pt idx="4355">
                  <c:v>6.2799987792969887</c:v>
                </c:pt>
                <c:pt idx="4356">
                  <c:v>6.2799987792969887</c:v>
                </c:pt>
                <c:pt idx="4357">
                  <c:v>6.25</c:v>
                </c:pt>
                <c:pt idx="4358">
                  <c:v>6.3699951171869884</c:v>
                </c:pt>
                <c:pt idx="4359">
                  <c:v>6.3599853515619884</c:v>
                </c:pt>
                <c:pt idx="4360">
                  <c:v>6.239990234375</c:v>
                </c:pt>
                <c:pt idx="4361">
                  <c:v>6.2599792480469887</c:v>
                </c:pt>
                <c:pt idx="4362">
                  <c:v>6.2799987792969887</c:v>
                </c:pt>
                <c:pt idx="4363">
                  <c:v>6.2200012207029545</c:v>
                </c:pt>
                <c:pt idx="4364">
                  <c:v>6.2099914550779545</c:v>
                </c:pt>
                <c:pt idx="4365">
                  <c:v>6.239990234375</c:v>
                </c:pt>
                <c:pt idx="4366">
                  <c:v>6.2699890136719887</c:v>
                </c:pt>
                <c:pt idx="4367">
                  <c:v>6.239990234375</c:v>
                </c:pt>
                <c:pt idx="4368">
                  <c:v>6.3099975585929542</c:v>
                </c:pt>
                <c:pt idx="4369">
                  <c:v>6.3200073242179542</c:v>
                </c:pt>
                <c:pt idx="4370">
                  <c:v>6.2699890136719887</c:v>
                </c:pt>
                <c:pt idx="4371">
                  <c:v>6.2599792480469887</c:v>
                </c:pt>
                <c:pt idx="4372">
                  <c:v>6.1999816894529545</c:v>
                </c:pt>
                <c:pt idx="4373">
                  <c:v>6.1699829101559658</c:v>
                </c:pt>
                <c:pt idx="4374">
                  <c:v>6.1499938964839771</c:v>
                </c:pt>
                <c:pt idx="4375">
                  <c:v>6.1300048828119884</c:v>
                </c:pt>
                <c:pt idx="4376">
                  <c:v>6.1300048828119884</c:v>
                </c:pt>
                <c:pt idx="4377">
                  <c:v>6.1600036621089771</c:v>
                </c:pt>
                <c:pt idx="4378">
                  <c:v>6.1699829101559658</c:v>
                </c:pt>
                <c:pt idx="4379">
                  <c:v>6.2099914550779545</c:v>
                </c:pt>
                <c:pt idx="4380">
                  <c:v>6.1999816894529545</c:v>
                </c:pt>
                <c:pt idx="4381">
                  <c:v>6.239990234375</c:v>
                </c:pt>
                <c:pt idx="4382">
                  <c:v>6.2799987792969887</c:v>
                </c:pt>
                <c:pt idx="4383">
                  <c:v>6.3200073242179542</c:v>
                </c:pt>
                <c:pt idx="4384">
                  <c:v>6.2799987792969887</c:v>
                </c:pt>
                <c:pt idx="4385">
                  <c:v>6.1999816894529545</c:v>
                </c:pt>
                <c:pt idx="4386">
                  <c:v>6.2099914550779545</c:v>
                </c:pt>
                <c:pt idx="4387">
                  <c:v>6.3200073242179542</c:v>
                </c:pt>
                <c:pt idx="4388">
                  <c:v>6.3099975585929542</c:v>
                </c:pt>
                <c:pt idx="4389">
                  <c:v>6.4100036621089771</c:v>
                </c:pt>
                <c:pt idx="4390">
                  <c:v>6.2799987792969887</c:v>
                </c:pt>
                <c:pt idx="4391">
                  <c:v>6.2699890136719887</c:v>
                </c:pt>
                <c:pt idx="4392">
                  <c:v>6.2799987792969887</c:v>
                </c:pt>
                <c:pt idx="4393">
                  <c:v>6.3699951171869884</c:v>
                </c:pt>
                <c:pt idx="4394">
                  <c:v>6.4499816894529545</c:v>
                </c:pt>
                <c:pt idx="4395">
                  <c:v>6.4599914550779545</c:v>
                </c:pt>
                <c:pt idx="4396">
                  <c:v>6.4700012207029545</c:v>
                </c:pt>
                <c:pt idx="4397">
                  <c:v>6.4700012207029545</c:v>
                </c:pt>
                <c:pt idx="4398">
                  <c:v>6.2999877929679542</c:v>
                </c:pt>
                <c:pt idx="4399">
                  <c:v>6.4599914550779545</c:v>
                </c:pt>
                <c:pt idx="4400">
                  <c:v>6.6199951171869884</c:v>
                </c:pt>
                <c:pt idx="4401">
                  <c:v>6.489990234375</c:v>
                </c:pt>
                <c:pt idx="4402">
                  <c:v>6.3800048828119884</c:v>
                </c:pt>
                <c:pt idx="4403">
                  <c:v>6.3599853515619884</c:v>
                </c:pt>
                <c:pt idx="4404">
                  <c:v>6.3099975585929542</c:v>
                </c:pt>
                <c:pt idx="4405">
                  <c:v>6.2999877929679542</c:v>
                </c:pt>
                <c:pt idx="4406">
                  <c:v>6.2699890136719887</c:v>
                </c:pt>
                <c:pt idx="4407">
                  <c:v>6.2900085449219887</c:v>
                </c:pt>
                <c:pt idx="4408">
                  <c:v>6.1999816894529545</c:v>
                </c:pt>
                <c:pt idx="4409">
                  <c:v>6.1399841308589771</c:v>
                </c:pt>
                <c:pt idx="4410">
                  <c:v>6.1799926757809658</c:v>
                </c:pt>
                <c:pt idx="4411">
                  <c:v>6.25</c:v>
                </c:pt>
                <c:pt idx="4412">
                  <c:v>6.2099914550779545</c:v>
                </c:pt>
                <c:pt idx="4413">
                  <c:v>6.2599792480469887</c:v>
                </c:pt>
                <c:pt idx="4414">
                  <c:v>6.1999816894529545</c:v>
                </c:pt>
                <c:pt idx="4415">
                  <c:v>6.2799987792969887</c:v>
                </c:pt>
                <c:pt idx="4416">
                  <c:v>6.2999877929679542</c:v>
                </c:pt>
                <c:pt idx="4417">
                  <c:v>6.3500061035149997</c:v>
                </c:pt>
                <c:pt idx="4418">
                  <c:v>6.4100036621089771</c:v>
                </c:pt>
                <c:pt idx="4419">
                  <c:v>6.489990234375</c:v>
                </c:pt>
                <c:pt idx="4420">
                  <c:v>6.4299926757809658</c:v>
                </c:pt>
                <c:pt idx="4421">
                  <c:v>6.2799987792969887</c:v>
                </c:pt>
                <c:pt idx="4422">
                  <c:v>6.1399841308589771</c:v>
                </c:pt>
                <c:pt idx="4423">
                  <c:v>6.1999816894529545</c:v>
                </c:pt>
                <c:pt idx="4424">
                  <c:v>6.239990234375</c:v>
                </c:pt>
                <c:pt idx="4425">
                  <c:v>6.3599853515619884</c:v>
                </c:pt>
                <c:pt idx="4426">
                  <c:v>6.489990234375</c:v>
                </c:pt>
                <c:pt idx="4427">
                  <c:v>6.5499877929679542</c:v>
                </c:pt>
                <c:pt idx="4428">
                  <c:v>6.489990234375</c:v>
                </c:pt>
                <c:pt idx="4429">
                  <c:v>6.3099975585929542</c:v>
                </c:pt>
                <c:pt idx="4430">
                  <c:v>6.2900085449219887</c:v>
                </c:pt>
                <c:pt idx="4431">
                  <c:v>6.4199829101559658</c:v>
                </c:pt>
                <c:pt idx="4432">
                  <c:v>6.5799865722649997</c:v>
                </c:pt>
                <c:pt idx="4433">
                  <c:v>6.5099792480469887</c:v>
                </c:pt>
                <c:pt idx="4434">
                  <c:v>6.4199829101559658</c:v>
                </c:pt>
                <c:pt idx="4435">
                  <c:v>6.2699890136719887</c:v>
                </c:pt>
                <c:pt idx="4436">
                  <c:v>6.239990234375</c:v>
                </c:pt>
                <c:pt idx="4437">
                  <c:v>6.2099914550779545</c:v>
                </c:pt>
                <c:pt idx="4438">
                  <c:v>6.22998046875</c:v>
                </c:pt>
                <c:pt idx="4439">
                  <c:v>6.2099914550779545</c:v>
                </c:pt>
                <c:pt idx="4440">
                  <c:v>6.1799926757809658</c:v>
                </c:pt>
                <c:pt idx="4441">
                  <c:v>6.1900024414059658</c:v>
                </c:pt>
                <c:pt idx="4442">
                  <c:v>6.2099914550779545</c:v>
                </c:pt>
                <c:pt idx="4443">
                  <c:v>6.239990234375</c:v>
                </c:pt>
                <c:pt idx="4444">
                  <c:v>6.1999816894529545</c:v>
                </c:pt>
                <c:pt idx="4445">
                  <c:v>6.1600036621089771</c:v>
                </c:pt>
                <c:pt idx="4446">
                  <c:v>6.1999816894529545</c:v>
                </c:pt>
                <c:pt idx="4447">
                  <c:v>6.2699890136719887</c:v>
                </c:pt>
                <c:pt idx="4448">
                  <c:v>6.3500061035149997</c:v>
                </c:pt>
                <c:pt idx="4449">
                  <c:v>6.3200073242179542</c:v>
                </c:pt>
                <c:pt idx="4450">
                  <c:v>6.239990234375</c:v>
                </c:pt>
                <c:pt idx="4451">
                  <c:v>6.2099914550779545</c:v>
                </c:pt>
                <c:pt idx="4452">
                  <c:v>6.2200012207029545</c:v>
                </c:pt>
                <c:pt idx="4453">
                  <c:v>6.2699890136719887</c:v>
                </c:pt>
                <c:pt idx="4454">
                  <c:v>6.3200073242179542</c:v>
                </c:pt>
                <c:pt idx="4455">
                  <c:v>6.3800048828119884</c:v>
                </c:pt>
                <c:pt idx="4456">
                  <c:v>6.3500061035149997</c:v>
                </c:pt>
                <c:pt idx="4457">
                  <c:v>6.3299865722649997</c:v>
                </c:pt>
                <c:pt idx="4458">
                  <c:v>6.3800048828119884</c:v>
                </c:pt>
                <c:pt idx="4459">
                  <c:v>6.4400024414059658</c:v>
                </c:pt>
                <c:pt idx="4460">
                  <c:v>6.3699951171869884</c:v>
                </c:pt>
                <c:pt idx="4461">
                  <c:v>6.3200073242179542</c:v>
                </c:pt>
                <c:pt idx="4462">
                  <c:v>6.3599853515619884</c:v>
                </c:pt>
                <c:pt idx="4463">
                  <c:v>6.3800048828119884</c:v>
                </c:pt>
                <c:pt idx="4464">
                  <c:v>6.3500061035149997</c:v>
                </c:pt>
                <c:pt idx="4465">
                  <c:v>6.3500061035149997</c:v>
                </c:pt>
                <c:pt idx="4466">
                  <c:v>6.3599853515619884</c:v>
                </c:pt>
                <c:pt idx="4467">
                  <c:v>6.3399963378899997</c:v>
                </c:pt>
                <c:pt idx="4468">
                  <c:v>6.4499816894529545</c:v>
                </c:pt>
                <c:pt idx="4469">
                  <c:v>6.3500061035149997</c:v>
                </c:pt>
                <c:pt idx="4470">
                  <c:v>6.2900085449219887</c:v>
                </c:pt>
                <c:pt idx="4471">
                  <c:v>6.239990234375</c:v>
                </c:pt>
                <c:pt idx="4472">
                  <c:v>6.1900024414059658</c:v>
                </c:pt>
                <c:pt idx="4473">
                  <c:v>6.22998046875</c:v>
                </c:pt>
                <c:pt idx="4474">
                  <c:v>6.3099975585929542</c:v>
                </c:pt>
                <c:pt idx="4475">
                  <c:v>6.3299865722649997</c:v>
                </c:pt>
                <c:pt idx="4476">
                  <c:v>6.3899841308589771</c:v>
                </c:pt>
                <c:pt idx="4477">
                  <c:v>6.3599853515619884</c:v>
                </c:pt>
                <c:pt idx="4478">
                  <c:v>6.3099975585929542</c:v>
                </c:pt>
                <c:pt idx="4479">
                  <c:v>6.3200073242179542</c:v>
                </c:pt>
                <c:pt idx="4480">
                  <c:v>6.3399963378899997</c:v>
                </c:pt>
                <c:pt idx="4481">
                  <c:v>6.3800048828119884</c:v>
                </c:pt>
                <c:pt idx="4482">
                  <c:v>6.4199829101559658</c:v>
                </c:pt>
                <c:pt idx="4483">
                  <c:v>6.4100036621089771</c:v>
                </c:pt>
                <c:pt idx="4484">
                  <c:v>6.4599914550779545</c:v>
                </c:pt>
                <c:pt idx="4485">
                  <c:v>6.4700012207029545</c:v>
                </c:pt>
                <c:pt idx="4486">
                  <c:v>6.47998046875</c:v>
                </c:pt>
                <c:pt idx="4487">
                  <c:v>6.47998046875</c:v>
                </c:pt>
                <c:pt idx="4488">
                  <c:v>6.3599853515619884</c:v>
                </c:pt>
                <c:pt idx="4489">
                  <c:v>6.5599975585929542</c:v>
                </c:pt>
                <c:pt idx="4490">
                  <c:v>6.5599975585929542</c:v>
                </c:pt>
                <c:pt idx="4491">
                  <c:v>6.3999938964839771</c:v>
                </c:pt>
                <c:pt idx="4492">
                  <c:v>6.4299926757809658</c:v>
                </c:pt>
                <c:pt idx="4493">
                  <c:v>6.4400024414059658</c:v>
                </c:pt>
                <c:pt idx="4494">
                  <c:v>6.4299926757809658</c:v>
                </c:pt>
                <c:pt idx="4495">
                  <c:v>6.3999938964839771</c:v>
                </c:pt>
                <c:pt idx="4496">
                  <c:v>6.4299926757809658</c:v>
                </c:pt>
                <c:pt idx="4497">
                  <c:v>6.5199890136719887</c:v>
                </c:pt>
                <c:pt idx="4498">
                  <c:v>6.5599975585929542</c:v>
                </c:pt>
                <c:pt idx="4499">
                  <c:v>6.4299926757809658</c:v>
                </c:pt>
                <c:pt idx="4500">
                  <c:v>6.3899841308589771</c:v>
                </c:pt>
                <c:pt idx="4501">
                  <c:v>6.3500061035149997</c:v>
                </c:pt>
                <c:pt idx="4502">
                  <c:v>6.3399963378899997</c:v>
                </c:pt>
                <c:pt idx="4503">
                  <c:v>6.3299865722649997</c:v>
                </c:pt>
                <c:pt idx="4504">
                  <c:v>6.3200073242179542</c:v>
                </c:pt>
                <c:pt idx="4505">
                  <c:v>6.3500061035149997</c:v>
                </c:pt>
                <c:pt idx="4506">
                  <c:v>6.4400024414059658</c:v>
                </c:pt>
                <c:pt idx="4507">
                  <c:v>6.4700012207029545</c:v>
                </c:pt>
                <c:pt idx="4508">
                  <c:v>6.4700012207029545</c:v>
                </c:pt>
                <c:pt idx="4509">
                  <c:v>6.4700012207029545</c:v>
                </c:pt>
                <c:pt idx="4510">
                  <c:v>6.5199890136719887</c:v>
                </c:pt>
                <c:pt idx="4511">
                  <c:v>6.47998046875</c:v>
                </c:pt>
                <c:pt idx="4512">
                  <c:v>6.4299926757809658</c:v>
                </c:pt>
                <c:pt idx="4513">
                  <c:v>6.4499816894529545</c:v>
                </c:pt>
                <c:pt idx="4514">
                  <c:v>6.5400085449219887</c:v>
                </c:pt>
                <c:pt idx="4515">
                  <c:v>6.5</c:v>
                </c:pt>
                <c:pt idx="4516">
                  <c:v>6.5400085449219887</c:v>
                </c:pt>
                <c:pt idx="4517">
                  <c:v>6.4599914550779545</c:v>
                </c:pt>
                <c:pt idx="4518">
                  <c:v>6.5199890136719887</c:v>
                </c:pt>
                <c:pt idx="4519">
                  <c:v>6.3899841308589771</c:v>
                </c:pt>
                <c:pt idx="4520">
                  <c:v>6.4700012207029545</c:v>
                </c:pt>
                <c:pt idx="4521">
                  <c:v>6.3800048828119884</c:v>
                </c:pt>
                <c:pt idx="4522">
                  <c:v>6.4100036621089771</c:v>
                </c:pt>
                <c:pt idx="4523">
                  <c:v>6.4499816894529545</c:v>
                </c:pt>
                <c:pt idx="4524">
                  <c:v>6.4199829101559658</c:v>
                </c:pt>
                <c:pt idx="4525">
                  <c:v>6.4199829101559658</c:v>
                </c:pt>
                <c:pt idx="4526">
                  <c:v>6.489990234375</c:v>
                </c:pt>
                <c:pt idx="4527">
                  <c:v>6.4599914550779545</c:v>
                </c:pt>
                <c:pt idx="4528">
                  <c:v>6.4400024414059658</c:v>
                </c:pt>
                <c:pt idx="4529">
                  <c:v>6.4400024414059658</c:v>
                </c:pt>
                <c:pt idx="4530">
                  <c:v>6.47998046875</c:v>
                </c:pt>
                <c:pt idx="4531">
                  <c:v>6.47998046875</c:v>
                </c:pt>
                <c:pt idx="4532">
                  <c:v>6.4400024414059658</c:v>
                </c:pt>
                <c:pt idx="4533">
                  <c:v>6.4299926757809658</c:v>
                </c:pt>
                <c:pt idx="4534">
                  <c:v>6.4700012207029545</c:v>
                </c:pt>
                <c:pt idx="4535">
                  <c:v>6.5</c:v>
                </c:pt>
                <c:pt idx="4536">
                  <c:v>6.489990234375</c:v>
                </c:pt>
                <c:pt idx="4537">
                  <c:v>6.5499877929679542</c:v>
                </c:pt>
                <c:pt idx="4538">
                  <c:v>6.4700012207029545</c:v>
                </c:pt>
                <c:pt idx="4539">
                  <c:v>6.4199829101559658</c:v>
                </c:pt>
                <c:pt idx="4540">
                  <c:v>6.4400024414059658</c:v>
                </c:pt>
                <c:pt idx="4541">
                  <c:v>6.5</c:v>
                </c:pt>
                <c:pt idx="4542">
                  <c:v>6.5400085449219887</c:v>
                </c:pt>
                <c:pt idx="4543">
                  <c:v>6.5099792480469887</c:v>
                </c:pt>
                <c:pt idx="4544">
                  <c:v>6.4499816894529545</c:v>
                </c:pt>
                <c:pt idx="4545">
                  <c:v>6.4299926757809658</c:v>
                </c:pt>
                <c:pt idx="4546">
                  <c:v>6.4499816894529545</c:v>
                </c:pt>
                <c:pt idx="4547">
                  <c:v>6.47998046875</c:v>
                </c:pt>
                <c:pt idx="4548">
                  <c:v>6.5099792480469887</c:v>
                </c:pt>
                <c:pt idx="4549">
                  <c:v>6.5299987792969887</c:v>
                </c:pt>
                <c:pt idx="4550">
                  <c:v>6.5099792480469887</c:v>
                </c:pt>
                <c:pt idx="4551">
                  <c:v>6.5</c:v>
                </c:pt>
                <c:pt idx="4552">
                  <c:v>6.47998046875</c:v>
                </c:pt>
                <c:pt idx="4553">
                  <c:v>6.47998046875</c:v>
                </c:pt>
                <c:pt idx="4554">
                  <c:v>6.4700012207029545</c:v>
                </c:pt>
                <c:pt idx="4555">
                  <c:v>6.4599914550779545</c:v>
                </c:pt>
                <c:pt idx="4556">
                  <c:v>6.47998046875</c:v>
                </c:pt>
                <c:pt idx="4557">
                  <c:v>6.5299987792969887</c:v>
                </c:pt>
                <c:pt idx="4558">
                  <c:v>6.4700012207029545</c:v>
                </c:pt>
                <c:pt idx="4559">
                  <c:v>6.5</c:v>
                </c:pt>
                <c:pt idx="4560">
                  <c:v>6.4700012207029545</c:v>
                </c:pt>
                <c:pt idx="4561">
                  <c:v>6.489990234375</c:v>
                </c:pt>
                <c:pt idx="4562">
                  <c:v>6.4499816894529545</c:v>
                </c:pt>
                <c:pt idx="4563">
                  <c:v>6.5099792480469887</c:v>
                </c:pt>
                <c:pt idx="4564">
                  <c:v>6.5299987792969887</c:v>
                </c:pt>
                <c:pt idx="4565">
                  <c:v>6.5299987792969887</c:v>
                </c:pt>
                <c:pt idx="4566">
                  <c:v>6.5400085449219887</c:v>
                </c:pt>
                <c:pt idx="4567">
                  <c:v>6.5099792480469887</c:v>
                </c:pt>
                <c:pt idx="4568">
                  <c:v>6.5199890136719887</c:v>
                </c:pt>
                <c:pt idx="4569">
                  <c:v>6.5400085449219887</c:v>
                </c:pt>
                <c:pt idx="4570">
                  <c:v>6.5199890136719887</c:v>
                </c:pt>
                <c:pt idx="4571">
                  <c:v>6.5499877929679542</c:v>
                </c:pt>
                <c:pt idx="4572">
                  <c:v>6.5599975585929542</c:v>
                </c:pt>
                <c:pt idx="4573">
                  <c:v>6.5199890136719887</c:v>
                </c:pt>
                <c:pt idx="4574">
                  <c:v>6.5</c:v>
                </c:pt>
                <c:pt idx="4575">
                  <c:v>6.5199890136719887</c:v>
                </c:pt>
                <c:pt idx="4576">
                  <c:v>6.5199890136719887</c:v>
                </c:pt>
                <c:pt idx="4577">
                  <c:v>6.5499877929679542</c:v>
                </c:pt>
                <c:pt idx="4578">
                  <c:v>6.6099853515619884</c:v>
                </c:pt>
                <c:pt idx="4579">
                  <c:v>6.6499938964839771</c:v>
                </c:pt>
                <c:pt idx="4580">
                  <c:v>6.6300048828119884</c:v>
                </c:pt>
                <c:pt idx="4581">
                  <c:v>6.6000061035149997</c:v>
                </c:pt>
                <c:pt idx="4582">
                  <c:v>6.5700073242179542</c:v>
                </c:pt>
                <c:pt idx="4583">
                  <c:v>6.5599975585929542</c:v>
                </c:pt>
                <c:pt idx="4584">
                  <c:v>6.5400085449219887</c:v>
                </c:pt>
                <c:pt idx="4585">
                  <c:v>6.47998046875</c:v>
                </c:pt>
                <c:pt idx="4586">
                  <c:v>6.4599914550779545</c:v>
                </c:pt>
                <c:pt idx="4587">
                  <c:v>6.5</c:v>
                </c:pt>
                <c:pt idx="4588">
                  <c:v>6.5199890136719887</c:v>
                </c:pt>
                <c:pt idx="4589">
                  <c:v>6.5099792480469887</c:v>
                </c:pt>
                <c:pt idx="4590">
                  <c:v>6.5199890136719887</c:v>
                </c:pt>
                <c:pt idx="4591">
                  <c:v>6.5099792480469887</c:v>
                </c:pt>
                <c:pt idx="4592">
                  <c:v>6.489990234375</c:v>
                </c:pt>
                <c:pt idx="4593">
                  <c:v>6.5299987792969887</c:v>
                </c:pt>
                <c:pt idx="4594">
                  <c:v>6.5499877929679542</c:v>
                </c:pt>
                <c:pt idx="4595">
                  <c:v>6.5599975585929542</c:v>
                </c:pt>
                <c:pt idx="4596">
                  <c:v>6.5099792480469887</c:v>
                </c:pt>
                <c:pt idx="4597">
                  <c:v>6.4700012207029545</c:v>
                </c:pt>
                <c:pt idx="4598">
                  <c:v>6.47998046875</c:v>
                </c:pt>
                <c:pt idx="4599">
                  <c:v>6.5299987792969887</c:v>
                </c:pt>
                <c:pt idx="4600">
                  <c:v>6.5499877929679542</c:v>
                </c:pt>
                <c:pt idx="4601">
                  <c:v>6.5299987792969887</c:v>
                </c:pt>
                <c:pt idx="4602">
                  <c:v>6.5400085449219887</c:v>
                </c:pt>
                <c:pt idx="4603">
                  <c:v>6.5899963378899997</c:v>
                </c:pt>
                <c:pt idx="4604">
                  <c:v>6.5700073242179542</c:v>
                </c:pt>
                <c:pt idx="4605">
                  <c:v>6.5700073242179542</c:v>
                </c:pt>
                <c:pt idx="4606">
                  <c:v>6.5799865722649997</c:v>
                </c:pt>
                <c:pt idx="4607">
                  <c:v>6.5</c:v>
                </c:pt>
                <c:pt idx="4608">
                  <c:v>6.5</c:v>
                </c:pt>
                <c:pt idx="4609">
                  <c:v>6.5499877929679542</c:v>
                </c:pt>
                <c:pt idx="4610">
                  <c:v>6.5499877929679542</c:v>
                </c:pt>
                <c:pt idx="4611">
                  <c:v>6.5299987792969887</c:v>
                </c:pt>
                <c:pt idx="4612">
                  <c:v>6.5199890136719887</c:v>
                </c:pt>
                <c:pt idx="4613">
                  <c:v>6.5099792480469887</c:v>
                </c:pt>
                <c:pt idx="4614">
                  <c:v>6.5</c:v>
                </c:pt>
                <c:pt idx="4615">
                  <c:v>6.5</c:v>
                </c:pt>
                <c:pt idx="4616">
                  <c:v>6.5099792480469887</c:v>
                </c:pt>
                <c:pt idx="4617">
                  <c:v>6.5400085449219887</c:v>
                </c:pt>
                <c:pt idx="4618">
                  <c:v>6.5400085449219887</c:v>
                </c:pt>
                <c:pt idx="4619">
                  <c:v>6.5599975585929542</c:v>
                </c:pt>
                <c:pt idx="4620">
                  <c:v>6.5499877929679542</c:v>
                </c:pt>
                <c:pt idx="4621">
                  <c:v>6.5199890136719887</c:v>
                </c:pt>
                <c:pt idx="4622">
                  <c:v>6.5499877929679542</c:v>
                </c:pt>
                <c:pt idx="4623">
                  <c:v>6.5899963378899997</c:v>
                </c:pt>
                <c:pt idx="4624">
                  <c:v>6.6199951171869884</c:v>
                </c:pt>
                <c:pt idx="4625">
                  <c:v>6.5899963378899997</c:v>
                </c:pt>
                <c:pt idx="4626">
                  <c:v>6.5700073242179542</c:v>
                </c:pt>
                <c:pt idx="4627">
                  <c:v>6.5700073242179542</c:v>
                </c:pt>
                <c:pt idx="4628">
                  <c:v>6.5799865722649997</c:v>
                </c:pt>
                <c:pt idx="4629">
                  <c:v>6.5599975585929542</c:v>
                </c:pt>
                <c:pt idx="4630">
                  <c:v>6.5700073242179542</c:v>
                </c:pt>
                <c:pt idx="4631">
                  <c:v>6.5899963378899997</c:v>
                </c:pt>
                <c:pt idx="4632">
                  <c:v>6.5799865722649997</c:v>
                </c:pt>
                <c:pt idx="4633">
                  <c:v>6.5799865722649997</c:v>
                </c:pt>
                <c:pt idx="4634">
                  <c:v>6.5899963378899997</c:v>
                </c:pt>
                <c:pt idx="4635">
                  <c:v>6.6000061035149997</c:v>
                </c:pt>
                <c:pt idx="4636">
                  <c:v>6.6399841308589771</c:v>
                </c:pt>
                <c:pt idx="4637">
                  <c:v>6.6300048828119884</c:v>
                </c:pt>
                <c:pt idx="4638">
                  <c:v>6.6600036621089771</c:v>
                </c:pt>
                <c:pt idx="4639">
                  <c:v>6.7099914550779545</c:v>
                </c:pt>
                <c:pt idx="4640">
                  <c:v>6.6000061035149997</c:v>
                </c:pt>
                <c:pt idx="4641">
                  <c:v>6.5700073242179542</c:v>
                </c:pt>
                <c:pt idx="4642">
                  <c:v>6.5700073242179542</c:v>
                </c:pt>
                <c:pt idx="4643">
                  <c:v>6.4700012207029545</c:v>
                </c:pt>
                <c:pt idx="4644">
                  <c:v>6.4499816894529545</c:v>
                </c:pt>
                <c:pt idx="4645">
                  <c:v>6.4599914550779545</c:v>
                </c:pt>
                <c:pt idx="4646">
                  <c:v>6.5199890136719887</c:v>
                </c:pt>
                <c:pt idx="4647">
                  <c:v>6.5400085449219887</c:v>
                </c:pt>
                <c:pt idx="4648">
                  <c:v>6.6000061035149997</c:v>
                </c:pt>
                <c:pt idx="4649">
                  <c:v>6.6600036621089771</c:v>
                </c:pt>
                <c:pt idx="4650">
                  <c:v>6.6199951171869884</c:v>
                </c:pt>
                <c:pt idx="4651">
                  <c:v>6.6199951171869884</c:v>
                </c:pt>
                <c:pt idx="4652">
                  <c:v>6.6000061035149997</c:v>
                </c:pt>
                <c:pt idx="4653">
                  <c:v>6.5</c:v>
                </c:pt>
                <c:pt idx="4654">
                  <c:v>6.4400024414059658</c:v>
                </c:pt>
                <c:pt idx="4655">
                  <c:v>6.4400024414059658</c:v>
                </c:pt>
                <c:pt idx="4656">
                  <c:v>6.489990234375</c:v>
                </c:pt>
                <c:pt idx="4657">
                  <c:v>6.5199890136719887</c:v>
                </c:pt>
                <c:pt idx="4658">
                  <c:v>6.5199890136719887</c:v>
                </c:pt>
                <c:pt idx="4659">
                  <c:v>6.5400085449219887</c:v>
                </c:pt>
                <c:pt idx="4660">
                  <c:v>6.5299987792969887</c:v>
                </c:pt>
                <c:pt idx="4661">
                  <c:v>6.5299987792969887</c:v>
                </c:pt>
                <c:pt idx="4662">
                  <c:v>6.5599975585929542</c:v>
                </c:pt>
                <c:pt idx="4663">
                  <c:v>6.6799926757809658</c:v>
                </c:pt>
                <c:pt idx="4664">
                  <c:v>6.5599975585929542</c:v>
                </c:pt>
                <c:pt idx="4665">
                  <c:v>6.4400024414059658</c:v>
                </c:pt>
                <c:pt idx="4666">
                  <c:v>6.4700012207029545</c:v>
                </c:pt>
                <c:pt idx="4667">
                  <c:v>6.5700073242179542</c:v>
                </c:pt>
                <c:pt idx="4668">
                  <c:v>6.5899963378899997</c:v>
                </c:pt>
                <c:pt idx="4669">
                  <c:v>6.6600036621089771</c:v>
                </c:pt>
                <c:pt idx="4670">
                  <c:v>6.6199951171869884</c:v>
                </c:pt>
                <c:pt idx="4671">
                  <c:v>6.5700073242179542</c:v>
                </c:pt>
                <c:pt idx="4672">
                  <c:v>6.6300048828119884</c:v>
                </c:pt>
                <c:pt idx="4673">
                  <c:v>6.6099853515619884</c:v>
                </c:pt>
                <c:pt idx="4674">
                  <c:v>6.6699829101559658</c:v>
                </c:pt>
                <c:pt idx="4675">
                  <c:v>6.6900024414059658</c:v>
                </c:pt>
                <c:pt idx="4676">
                  <c:v>6.6699829101559658</c:v>
                </c:pt>
                <c:pt idx="4677">
                  <c:v>6.6499938964839771</c:v>
                </c:pt>
                <c:pt idx="4678">
                  <c:v>6.739990234375</c:v>
                </c:pt>
                <c:pt idx="4679">
                  <c:v>6.6799926757809658</c:v>
                </c:pt>
                <c:pt idx="4680">
                  <c:v>6.5599975585929542</c:v>
                </c:pt>
                <c:pt idx="4681">
                  <c:v>6.5400085449219887</c:v>
                </c:pt>
                <c:pt idx="4682">
                  <c:v>6.5</c:v>
                </c:pt>
                <c:pt idx="4683">
                  <c:v>6.4499816894529545</c:v>
                </c:pt>
                <c:pt idx="4684">
                  <c:v>6.4499816894529545</c:v>
                </c:pt>
                <c:pt idx="4685">
                  <c:v>6.3999938964839771</c:v>
                </c:pt>
                <c:pt idx="4686">
                  <c:v>6.4199829101559658</c:v>
                </c:pt>
                <c:pt idx="4687">
                  <c:v>6.3999938964839771</c:v>
                </c:pt>
                <c:pt idx="4688">
                  <c:v>6.4599914550779545</c:v>
                </c:pt>
                <c:pt idx="4689">
                  <c:v>6.5700073242179542</c:v>
                </c:pt>
                <c:pt idx="4690">
                  <c:v>6.6600036621089771</c:v>
                </c:pt>
                <c:pt idx="4691">
                  <c:v>6.6900024414059658</c:v>
                </c:pt>
                <c:pt idx="4692">
                  <c:v>6.6000061035149997</c:v>
                </c:pt>
                <c:pt idx="4693">
                  <c:v>6.5799865722649997</c:v>
                </c:pt>
                <c:pt idx="4694">
                  <c:v>6.5799865722649997</c:v>
                </c:pt>
                <c:pt idx="4695">
                  <c:v>6.5199890136719887</c:v>
                </c:pt>
                <c:pt idx="4696">
                  <c:v>6.5899963378899997</c:v>
                </c:pt>
                <c:pt idx="4697">
                  <c:v>6.5700073242179542</c:v>
                </c:pt>
                <c:pt idx="4698">
                  <c:v>6.489990234375</c:v>
                </c:pt>
                <c:pt idx="4699">
                  <c:v>6.5400085449219887</c:v>
                </c:pt>
                <c:pt idx="4700">
                  <c:v>6.7099914550779545</c:v>
                </c:pt>
                <c:pt idx="4701">
                  <c:v>6.75</c:v>
                </c:pt>
                <c:pt idx="4702">
                  <c:v>6.7699890136719887</c:v>
                </c:pt>
                <c:pt idx="4703">
                  <c:v>6.6399841308589771</c:v>
                </c:pt>
                <c:pt idx="4704">
                  <c:v>6.5599975585929542</c:v>
                </c:pt>
                <c:pt idx="4705">
                  <c:v>6.4700012207029545</c:v>
                </c:pt>
                <c:pt idx="4706">
                  <c:v>6.3399963378899997</c:v>
                </c:pt>
                <c:pt idx="4707">
                  <c:v>6.3299865722649997</c:v>
                </c:pt>
                <c:pt idx="4708">
                  <c:v>6.3399963378899997</c:v>
                </c:pt>
                <c:pt idx="4709">
                  <c:v>6.3699951171869884</c:v>
                </c:pt>
                <c:pt idx="4710">
                  <c:v>6.4299926757809658</c:v>
                </c:pt>
                <c:pt idx="4711">
                  <c:v>6.4299926757809658</c:v>
                </c:pt>
                <c:pt idx="4712">
                  <c:v>6.4100036621089771</c:v>
                </c:pt>
                <c:pt idx="4713">
                  <c:v>6.4199829101559658</c:v>
                </c:pt>
                <c:pt idx="4714">
                  <c:v>6.4700012207029545</c:v>
                </c:pt>
                <c:pt idx="4715">
                  <c:v>6.4400024414059658</c:v>
                </c:pt>
                <c:pt idx="4716">
                  <c:v>6.5</c:v>
                </c:pt>
                <c:pt idx="4717">
                  <c:v>6.5400085449219887</c:v>
                </c:pt>
                <c:pt idx="4718">
                  <c:v>6.5700073242179542</c:v>
                </c:pt>
                <c:pt idx="4719">
                  <c:v>6.5</c:v>
                </c:pt>
                <c:pt idx="4720">
                  <c:v>6.5099792480469887</c:v>
                </c:pt>
                <c:pt idx="4721">
                  <c:v>6.5299987792969887</c:v>
                </c:pt>
                <c:pt idx="4722">
                  <c:v>6.5400085449219887</c:v>
                </c:pt>
                <c:pt idx="4723">
                  <c:v>6.5499877929679542</c:v>
                </c:pt>
                <c:pt idx="4724">
                  <c:v>6.5499877929679542</c:v>
                </c:pt>
                <c:pt idx="4725">
                  <c:v>6.5700073242179542</c:v>
                </c:pt>
                <c:pt idx="4726">
                  <c:v>6.5799865722649997</c:v>
                </c:pt>
                <c:pt idx="4727">
                  <c:v>6.5599975585929542</c:v>
                </c:pt>
                <c:pt idx="4728">
                  <c:v>6.6499938964839771</c:v>
                </c:pt>
                <c:pt idx="4729">
                  <c:v>6.6699829101559658</c:v>
                </c:pt>
                <c:pt idx="4730">
                  <c:v>6.5599975585929542</c:v>
                </c:pt>
                <c:pt idx="4731">
                  <c:v>6.5</c:v>
                </c:pt>
                <c:pt idx="4732">
                  <c:v>6.5099792480469887</c:v>
                </c:pt>
                <c:pt idx="4733">
                  <c:v>6.47998046875</c:v>
                </c:pt>
                <c:pt idx="4734">
                  <c:v>6.4400024414059658</c:v>
                </c:pt>
                <c:pt idx="4735">
                  <c:v>6.3999938964839771</c:v>
                </c:pt>
                <c:pt idx="4736">
                  <c:v>6.4100036621089771</c:v>
                </c:pt>
                <c:pt idx="4737">
                  <c:v>6.47998046875</c:v>
                </c:pt>
                <c:pt idx="4738">
                  <c:v>6.4199829101559658</c:v>
                </c:pt>
                <c:pt idx="4739">
                  <c:v>6.3500061035149997</c:v>
                </c:pt>
                <c:pt idx="4740">
                  <c:v>6.3899841308589771</c:v>
                </c:pt>
                <c:pt idx="4741">
                  <c:v>6.4199829101559658</c:v>
                </c:pt>
                <c:pt idx="4742">
                  <c:v>6.4599914550779545</c:v>
                </c:pt>
                <c:pt idx="4743">
                  <c:v>6.5</c:v>
                </c:pt>
                <c:pt idx="4744">
                  <c:v>6.3899841308589771</c:v>
                </c:pt>
                <c:pt idx="4745">
                  <c:v>6.6000061035149997</c:v>
                </c:pt>
                <c:pt idx="4746">
                  <c:v>6.6399841308589771</c:v>
                </c:pt>
                <c:pt idx="4747">
                  <c:v>6.5499877929679542</c:v>
                </c:pt>
                <c:pt idx="4748">
                  <c:v>6.3899841308589771</c:v>
                </c:pt>
                <c:pt idx="4749">
                  <c:v>6.3899841308589771</c:v>
                </c:pt>
                <c:pt idx="4750">
                  <c:v>6.3999938964839771</c:v>
                </c:pt>
                <c:pt idx="4751">
                  <c:v>6.4199829101559658</c:v>
                </c:pt>
                <c:pt idx="4752">
                  <c:v>6.5299987792969887</c:v>
                </c:pt>
                <c:pt idx="4753">
                  <c:v>6.6099853515619884</c:v>
                </c:pt>
                <c:pt idx="4754">
                  <c:v>6.4400024414059658</c:v>
                </c:pt>
                <c:pt idx="4755">
                  <c:v>6.3099975585929542</c:v>
                </c:pt>
                <c:pt idx="4756">
                  <c:v>6.2999877929679542</c:v>
                </c:pt>
                <c:pt idx="4757">
                  <c:v>6.3999938964839771</c:v>
                </c:pt>
                <c:pt idx="4758">
                  <c:v>6.489990234375</c:v>
                </c:pt>
                <c:pt idx="4759">
                  <c:v>6.5199890136719887</c:v>
                </c:pt>
                <c:pt idx="4760">
                  <c:v>6.5700073242179542</c:v>
                </c:pt>
                <c:pt idx="4761">
                  <c:v>6.4700012207029545</c:v>
                </c:pt>
                <c:pt idx="4762">
                  <c:v>6.4400024414059658</c:v>
                </c:pt>
                <c:pt idx="4763">
                  <c:v>6.3899841308589771</c:v>
                </c:pt>
                <c:pt idx="4764">
                  <c:v>6.4700012207029545</c:v>
                </c:pt>
                <c:pt idx="4765">
                  <c:v>6.3999938964839771</c:v>
                </c:pt>
                <c:pt idx="4766">
                  <c:v>6.3899841308589771</c:v>
                </c:pt>
                <c:pt idx="4767">
                  <c:v>6.4599914550779545</c:v>
                </c:pt>
                <c:pt idx="4768">
                  <c:v>6.3200073242179542</c:v>
                </c:pt>
                <c:pt idx="4769">
                  <c:v>6.3899841308589771</c:v>
                </c:pt>
                <c:pt idx="4770">
                  <c:v>6.3899841308589771</c:v>
                </c:pt>
                <c:pt idx="4771">
                  <c:v>6.47998046875</c:v>
                </c:pt>
                <c:pt idx="4772">
                  <c:v>6.5299987792969887</c:v>
                </c:pt>
                <c:pt idx="4773">
                  <c:v>6.4100036621089771</c:v>
                </c:pt>
                <c:pt idx="4774">
                  <c:v>6.5299987792969887</c:v>
                </c:pt>
                <c:pt idx="4775">
                  <c:v>6.6199951171869884</c:v>
                </c:pt>
                <c:pt idx="4776">
                  <c:v>6.6799926757809658</c:v>
                </c:pt>
                <c:pt idx="4777">
                  <c:v>6.5799865722649997</c:v>
                </c:pt>
                <c:pt idx="4778">
                  <c:v>6.4599914550779545</c:v>
                </c:pt>
                <c:pt idx="4779">
                  <c:v>6.5700073242179542</c:v>
                </c:pt>
                <c:pt idx="4780">
                  <c:v>6.4700012207029545</c:v>
                </c:pt>
                <c:pt idx="4781">
                  <c:v>6.2900085449219887</c:v>
                </c:pt>
                <c:pt idx="4782">
                  <c:v>6.5099792480469887</c:v>
                </c:pt>
                <c:pt idx="4783">
                  <c:v>6.3899841308589771</c:v>
                </c:pt>
                <c:pt idx="4784">
                  <c:v>6.3099975585929542</c:v>
                </c:pt>
                <c:pt idx="4785">
                  <c:v>6.2699890136719887</c:v>
                </c:pt>
                <c:pt idx="4786">
                  <c:v>6.2699890136719887</c:v>
                </c:pt>
                <c:pt idx="4787">
                  <c:v>6.3599853515619884</c:v>
                </c:pt>
                <c:pt idx="4788">
                  <c:v>6.3800048828119884</c:v>
                </c:pt>
                <c:pt idx="4789">
                  <c:v>6.4499816894529545</c:v>
                </c:pt>
                <c:pt idx="4790">
                  <c:v>6.489990234375</c:v>
                </c:pt>
                <c:pt idx="4791">
                  <c:v>6.489990234375</c:v>
                </c:pt>
                <c:pt idx="4792">
                  <c:v>6.4199829101559658</c:v>
                </c:pt>
                <c:pt idx="4793">
                  <c:v>6.2999877929679542</c:v>
                </c:pt>
                <c:pt idx="4794">
                  <c:v>6.3599853515619884</c:v>
                </c:pt>
                <c:pt idx="4795">
                  <c:v>6.2599792480469887</c:v>
                </c:pt>
                <c:pt idx="4796">
                  <c:v>6.22998046875</c:v>
                </c:pt>
                <c:pt idx="4797">
                  <c:v>6.1900024414059658</c:v>
                </c:pt>
                <c:pt idx="4798">
                  <c:v>6.22998046875</c:v>
                </c:pt>
                <c:pt idx="4799">
                  <c:v>6.25</c:v>
                </c:pt>
                <c:pt idx="4800">
                  <c:v>6.3599853515619884</c:v>
                </c:pt>
                <c:pt idx="4801">
                  <c:v>6.3500061035149997</c:v>
                </c:pt>
                <c:pt idx="4802">
                  <c:v>6.4100036621089771</c:v>
                </c:pt>
                <c:pt idx="4803">
                  <c:v>6.1999816894529545</c:v>
                </c:pt>
                <c:pt idx="4804">
                  <c:v>6.3099975585929542</c:v>
                </c:pt>
                <c:pt idx="4805">
                  <c:v>6.2099914550779545</c:v>
                </c:pt>
                <c:pt idx="4806">
                  <c:v>6.2799987792969887</c:v>
                </c:pt>
                <c:pt idx="4807">
                  <c:v>6.2799987792969887</c:v>
                </c:pt>
                <c:pt idx="4808">
                  <c:v>6.2699890136719887</c:v>
                </c:pt>
                <c:pt idx="4809">
                  <c:v>6.1399841308589771</c:v>
                </c:pt>
                <c:pt idx="4810">
                  <c:v>6.1300048828119884</c:v>
                </c:pt>
                <c:pt idx="4811">
                  <c:v>6.0899963378899997</c:v>
                </c:pt>
                <c:pt idx="4812">
                  <c:v>6.0400085449219887</c:v>
                </c:pt>
                <c:pt idx="4813">
                  <c:v>5.989990234375</c:v>
                </c:pt>
                <c:pt idx="4814">
                  <c:v>6.0199890136719887</c:v>
                </c:pt>
                <c:pt idx="4815">
                  <c:v>5.9499816894529545</c:v>
                </c:pt>
                <c:pt idx="4816">
                  <c:v>5.9100036621089771</c:v>
                </c:pt>
                <c:pt idx="4817">
                  <c:v>5.9599914550779545</c:v>
                </c:pt>
                <c:pt idx="4818">
                  <c:v>5.8999938964839771</c:v>
                </c:pt>
                <c:pt idx="4819">
                  <c:v>5.9199829101559658</c:v>
                </c:pt>
                <c:pt idx="4820">
                  <c:v>5.8899841308589771</c:v>
                </c:pt>
                <c:pt idx="4821">
                  <c:v>5.9499816894529545</c:v>
                </c:pt>
                <c:pt idx="4822">
                  <c:v>5.9599914550779545</c:v>
                </c:pt>
                <c:pt idx="4823">
                  <c:v>5.989990234375</c:v>
                </c:pt>
                <c:pt idx="4824">
                  <c:v>5.9700012207029545</c:v>
                </c:pt>
                <c:pt idx="4825">
                  <c:v>5.9199829101559658</c:v>
                </c:pt>
                <c:pt idx="4826">
                  <c:v>5.9299926757809658</c:v>
                </c:pt>
                <c:pt idx="4827">
                  <c:v>5.9499816894529545</c:v>
                </c:pt>
                <c:pt idx="4828">
                  <c:v>5.9499816894529545</c:v>
                </c:pt>
                <c:pt idx="4829">
                  <c:v>5.9100036621089771</c:v>
                </c:pt>
                <c:pt idx="4830">
                  <c:v>5.8699951171869884</c:v>
                </c:pt>
                <c:pt idx="4831">
                  <c:v>5.8800048828119884</c:v>
                </c:pt>
                <c:pt idx="4832">
                  <c:v>5.9299926757809658</c:v>
                </c:pt>
                <c:pt idx="4833">
                  <c:v>5.9599914550779545</c:v>
                </c:pt>
                <c:pt idx="4834">
                  <c:v>5.97998046875</c:v>
                </c:pt>
                <c:pt idx="4835">
                  <c:v>5.9700012207029545</c:v>
                </c:pt>
                <c:pt idx="4836">
                  <c:v>5.9199829101559658</c:v>
                </c:pt>
                <c:pt idx="4837">
                  <c:v>5.97998046875</c:v>
                </c:pt>
                <c:pt idx="4838">
                  <c:v>5.9700012207029545</c:v>
                </c:pt>
                <c:pt idx="4839">
                  <c:v>5.9100036621089771</c:v>
                </c:pt>
                <c:pt idx="4840">
                  <c:v>5.9100036621089771</c:v>
                </c:pt>
                <c:pt idx="4841">
                  <c:v>5.9100036621089771</c:v>
                </c:pt>
                <c:pt idx="4842">
                  <c:v>5.9100036621089771</c:v>
                </c:pt>
                <c:pt idx="4843">
                  <c:v>5.9299926757809658</c:v>
                </c:pt>
                <c:pt idx="4844">
                  <c:v>5.9700012207029545</c:v>
                </c:pt>
                <c:pt idx="4845">
                  <c:v>5.9100036621089771</c:v>
                </c:pt>
                <c:pt idx="4846">
                  <c:v>5.8399963378899997</c:v>
                </c:pt>
                <c:pt idx="4847">
                  <c:v>5.8800048828119884</c:v>
                </c:pt>
                <c:pt idx="4848">
                  <c:v>6</c:v>
                </c:pt>
                <c:pt idx="4849">
                  <c:v>5.9400024414059658</c:v>
                </c:pt>
                <c:pt idx="4850">
                  <c:v>6.0299987792969887</c:v>
                </c:pt>
                <c:pt idx="4851">
                  <c:v>6.0199890136719887</c:v>
                </c:pt>
                <c:pt idx="4852">
                  <c:v>6.0099792480469887</c:v>
                </c:pt>
                <c:pt idx="4853">
                  <c:v>5.9700012207029545</c:v>
                </c:pt>
                <c:pt idx="4854">
                  <c:v>5.8899841308589771</c:v>
                </c:pt>
                <c:pt idx="4855">
                  <c:v>5.8899841308589771</c:v>
                </c:pt>
                <c:pt idx="4856">
                  <c:v>5.9599914550779545</c:v>
                </c:pt>
                <c:pt idx="4857">
                  <c:v>5.9199829101559658</c:v>
                </c:pt>
                <c:pt idx="4858">
                  <c:v>5.8500061035149997</c:v>
                </c:pt>
                <c:pt idx="4859">
                  <c:v>5.8299865722649997</c:v>
                </c:pt>
                <c:pt idx="4860">
                  <c:v>5.8599853515619884</c:v>
                </c:pt>
                <c:pt idx="4861">
                  <c:v>5.8200073242179542</c:v>
                </c:pt>
                <c:pt idx="4862">
                  <c:v>5.8399963378899997</c:v>
                </c:pt>
                <c:pt idx="4863">
                  <c:v>5.8899841308589771</c:v>
                </c:pt>
                <c:pt idx="4864">
                  <c:v>5.8999938964839771</c:v>
                </c:pt>
                <c:pt idx="4865">
                  <c:v>5.8800048828119884</c:v>
                </c:pt>
                <c:pt idx="4866">
                  <c:v>5.8500061035149997</c:v>
                </c:pt>
                <c:pt idx="4867">
                  <c:v>5.8599853515619884</c:v>
                </c:pt>
                <c:pt idx="4868">
                  <c:v>5.8399963378899997</c:v>
                </c:pt>
                <c:pt idx="4869">
                  <c:v>5.7900085449219887</c:v>
                </c:pt>
                <c:pt idx="4870">
                  <c:v>5.8599853515619884</c:v>
                </c:pt>
                <c:pt idx="4871">
                  <c:v>5.9299926757809658</c:v>
                </c:pt>
                <c:pt idx="4872">
                  <c:v>5.8699951171869884</c:v>
                </c:pt>
                <c:pt idx="4873">
                  <c:v>5.8699951171869884</c:v>
                </c:pt>
                <c:pt idx="4874">
                  <c:v>5.9199829101559658</c:v>
                </c:pt>
                <c:pt idx="4875">
                  <c:v>5.8999938964839771</c:v>
                </c:pt>
                <c:pt idx="4876">
                  <c:v>5.8299865722649997</c:v>
                </c:pt>
                <c:pt idx="4877">
                  <c:v>5.8299865722649997</c:v>
                </c:pt>
                <c:pt idx="4878">
                  <c:v>5.8200073242179542</c:v>
                </c:pt>
                <c:pt idx="4879">
                  <c:v>5.7999877929679542</c:v>
                </c:pt>
                <c:pt idx="4880">
                  <c:v>5.8099975585929542</c:v>
                </c:pt>
                <c:pt idx="4881">
                  <c:v>5.8099975585929542</c:v>
                </c:pt>
                <c:pt idx="4882">
                  <c:v>5.7799987792969887</c:v>
                </c:pt>
                <c:pt idx="4883">
                  <c:v>5.8299865722649997</c:v>
                </c:pt>
                <c:pt idx="4884">
                  <c:v>5.7900085449219887</c:v>
                </c:pt>
                <c:pt idx="4885">
                  <c:v>5.7699890136719887</c:v>
                </c:pt>
                <c:pt idx="4886">
                  <c:v>5.7799987792969887</c:v>
                </c:pt>
                <c:pt idx="4887">
                  <c:v>5.7699890136719887</c:v>
                </c:pt>
                <c:pt idx="4888">
                  <c:v>5.8299865722649997</c:v>
                </c:pt>
                <c:pt idx="4889">
                  <c:v>5.8200073242179542</c:v>
                </c:pt>
                <c:pt idx="4890">
                  <c:v>5.7699890136719887</c:v>
                </c:pt>
                <c:pt idx="4891">
                  <c:v>5.7599792480469887</c:v>
                </c:pt>
                <c:pt idx="4892">
                  <c:v>5.7699890136719887</c:v>
                </c:pt>
                <c:pt idx="4893">
                  <c:v>5.75</c:v>
                </c:pt>
                <c:pt idx="4894">
                  <c:v>5.7799987792969887</c:v>
                </c:pt>
                <c:pt idx="4895">
                  <c:v>5.7900085449219887</c:v>
                </c:pt>
                <c:pt idx="4896">
                  <c:v>5.8200073242179542</c:v>
                </c:pt>
                <c:pt idx="4897">
                  <c:v>5.8200073242179542</c:v>
                </c:pt>
                <c:pt idx="4898">
                  <c:v>5.7900085449219887</c:v>
                </c:pt>
                <c:pt idx="4899">
                  <c:v>5.7699890136719887</c:v>
                </c:pt>
                <c:pt idx="4900">
                  <c:v>5.75</c:v>
                </c:pt>
                <c:pt idx="4901">
                  <c:v>5.7599792480469887</c:v>
                </c:pt>
                <c:pt idx="4902">
                  <c:v>5.7699890136719887</c:v>
                </c:pt>
                <c:pt idx="4903">
                  <c:v>5.739990234375</c:v>
                </c:pt>
                <c:pt idx="4904">
                  <c:v>5.7699890136719887</c:v>
                </c:pt>
                <c:pt idx="4905">
                  <c:v>5.7900085449219887</c:v>
                </c:pt>
                <c:pt idx="4906">
                  <c:v>5.8699951171869884</c:v>
                </c:pt>
                <c:pt idx="4907">
                  <c:v>5.8200073242179542</c:v>
                </c:pt>
                <c:pt idx="4908">
                  <c:v>5.7200012207029545</c:v>
                </c:pt>
                <c:pt idx="4909">
                  <c:v>5.7200012207029545</c:v>
                </c:pt>
                <c:pt idx="4910">
                  <c:v>5.7900085449219887</c:v>
                </c:pt>
                <c:pt idx="4911">
                  <c:v>5.7799987792969887</c:v>
                </c:pt>
                <c:pt idx="4912">
                  <c:v>5.7599792480469887</c:v>
                </c:pt>
                <c:pt idx="4913">
                  <c:v>5.739990234375</c:v>
                </c:pt>
                <c:pt idx="4914">
                  <c:v>5.7599792480469887</c:v>
                </c:pt>
                <c:pt idx="4915">
                  <c:v>5.7200012207029545</c:v>
                </c:pt>
                <c:pt idx="4916">
                  <c:v>5.6399841308589771</c:v>
                </c:pt>
                <c:pt idx="4917">
                  <c:v>5.6699829101559658</c:v>
                </c:pt>
                <c:pt idx="4918">
                  <c:v>5.739990234375</c:v>
                </c:pt>
                <c:pt idx="4919">
                  <c:v>5.7599792480469887</c:v>
                </c:pt>
                <c:pt idx="4920">
                  <c:v>5.72998046875</c:v>
                </c:pt>
                <c:pt idx="4921">
                  <c:v>5.7200012207029545</c:v>
                </c:pt>
                <c:pt idx="4922">
                  <c:v>5.6900024414059658</c:v>
                </c:pt>
                <c:pt idx="4923">
                  <c:v>5.6900024414059658</c:v>
                </c:pt>
                <c:pt idx="4924">
                  <c:v>5.6999816894529545</c:v>
                </c:pt>
                <c:pt idx="4925">
                  <c:v>5.6600036621089771</c:v>
                </c:pt>
                <c:pt idx="4926">
                  <c:v>5.6300048828119884</c:v>
                </c:pt>
                <c:pt idx="4927">
                  <c:v>5.6099853515619884</c:v>
                </c:pt>
                <c:pt idx="4928">
                  <c:v>5.5899963378899997</c:v>
                </c:pt>
                <c:pt idx="4929">
                  <c:v>5.5599975585929542</c:v>
                </c:pt>
                <c:pt idx="4930">
                  <c:v>5.5599975585929542</c:v>
                </c:pt>
                <c:pt idx="4931">
                  <c:v>5.5799865722649997</c:v>
                </c:pt>
                <c:pt idx="4932">
                  <c:v>5.5799865722649997</c:v>
                </c:pt>
                <c:pt idx="4933">
                  <c:v>5.5499877929679542</c:v>
                </c:pt>
                <c:pt idx="4934">
                  <c:v>5.5599975585929542</c:v>
                </c:pt>
                <c:pt idx="4935">
                  <c:v>5.6300048828119884</c:v>
                </c:pt>
                <c:pt idx="4936">
                  <c:v>5.6900024414059658</c:v>
                </c:pt>
                <c:pt idx="4937">
                  <c:v>5.6799926757809658</c:v>
                </c:pt>
                <c:pt idx="4938">
                  <c:v>5.7099914550779545</c:v>
                </c:pt>
                <c:pt idx="4939">
                  <c:v>5.72998046875</c:v>
                </c:pt>
                <c:pt idx="4940">
                  <c:v>5.6499938964839771</c:v>
                </c:pt>
                <c:pt idx="4941">
                  <c:v>5.5599975585929542</c:v>
                </c:pt>
                <c:pt idx="4942">
                  <c:v>5.5899963378899997</c:v>
                </c:pt>
                <c:pt idx="4943">
                  <c:v>5.6499938964839771</c:v>
                </c:pt>
                <c:pt idx="4944">
                  <c:v>5.6600036621089771</c:v>
                </c:pt>
                <c:pt idx="4945">
                  <c:v>5.7200012207029545</c:v>
                </c:pt>
                <c:pt idx="4946">
                  <c:v>5.6900024414059658</c:v>
                </c:pt>
                <c:pt idx="4947">
                  <c:v>5.75</c:v>
                </c:pt>
                <c:pt idx="4948">
                  <c:v>5.7900085449219887</c:v>
                </c:pt>
                <c:pt idx="4949">
                  <c:v>5.6799926757809658</c:v>
                </c:pt>
                <c:pt idx="4950">
                  <c:v>5.6199951171869884</c:v>
                </c:pt>
                <c:pt idx="4951">
                  <c:v>5.5700073242179542</c:v>
                </c:pt>
                <c:pt idx="4952">
                  <c:v>5.5899963378899997</c:v>
                </c:pt>
                <c:pt idx="4953">
                  <c:v>5.6099853515619884</c:v>
                </c:pt>
                <c:pt idx="4954">
                  <c:v>5.6199951171869884</c:v>
                </c:pt>
                <c:pt idx="4955">
                  <c:v>5.5499877929679542</c:v>
                </c:pt>
                <c:pt idx="4956">
                  <c:v>5.5499877929679542</c:v>
                </c:pt>
                <c:pt idx="4957">
                  <c:v>5.5499877929679542</c:v>
                </c:pt>
                <c:pt idx="4958">
                  <c:v>5.5299987792969887</c:v>
                </c:pt>
                <c:pt idx="4959">
                  <c:v>5.5799865722649997</c:v>
                </c:pt>
                <c:pt idx="4960">
                  <c:v>5.5799865722649997</c:v>
                </c:pt>
                <c:pt idx="4961">
                  <c:v>5.5799865722649997</c:v>
                </c:pt>
                <c:pt idx="4962">
                  <c:v>5.5799865722649997</c:v>
                </c:pt>
                <c:pt idx="4963">
                  <c:v>5.6000061035149997</c:v>
                </c:pt>
                <c:pt idx="4964">
                  <c:v>5.5799865722649997</c:v>
                </c:pt>
                <c:pt idx="4965">
                  <c:v>5.5499877929679542</c:v>
                </c:pt>
                <c:pt idx="4966">
                  <c:v>5.4599914550779545</c:v>
                </c:pt>
                <c:pt idx="4967">
                  <c:v>5.489990234375</c:v>
                </c:pt>
                <c:pt idx="4968">
                  <c:v>5.5599975585929542</c:v>
                </c:pt>
                <c:pt idx="4969">
                  <c:v>5.6499938964839771</c:v>
                </c:pt>
                <c:pt idx="4970">
                  <c:v>5.6999816894529545</c:v>
                </c:pt>
                <c:pt idx="4971">
                  <c:v>5.7200012207029545</c:v>
                </c:pt>
                <c:pt idx="4972">
                  <c:v>5.6600036621089771</c:v>
                </c:pt>
                <c:pt idx="4973">
                  <c:v>5.5899963378899997</c:v>
                </c:pt>
                <c:pt idx="4974">
                  <c:v>5.5499877929679542</c:v>
                </c:pt>
                <c:pt idx="4975">
                  <c:v>5.6000061035149997</c:v>
                </c:pt>
                <c:pt idx="4976">
                  <c:v>5.5</c:v>
                </c:pt>
                <c:pt idx="4977">
                  <c:v>5.5</c:v>
                </c:pt>
                <c:pt idx="4978">
                  <c:v>5.5299987792969887</c:v>
                </c:pt>
                <c:pt idx="4979">
                  <c:v>5.5400085449219887</c:v>
                </c:pt>
                <c:pt idx="4980">
                  <c:v>5.5400085449219887</c:v>
                </c:pt>
                <c:pt idx="4981">
                  <c:v>5.5700073242179542</c:v>
                </c:pt>
                <c:pt idx="4982">
                  <c:v>5.6000061035149997</c:v>
                </c:pt>
                <c:pt idx="4983">
                  <c:v>5.6099853515619884</c:v>
                </c:pt>
                <c:pt idx="4984">
                  <c:v>5.6300048828119884</c:v>
                </c:pt>
                <c:pt idx="4985">
                  <c:v>5.5</c:v>
                </c:pt>
                <c:pt idx="4986">
                  <c:v>5.4400024414059658</c:v>
                </c:pt>
                <c:pt idx="4987">
                  <c:v>5.4400024414059658</c:v>
                </c:pt>
                <c:pt idx="4988">
                  <c:v>5.3800048828119884</c:v>
                </c:pt>
                <c:pt idx="4989">
                  <c:v>5.3999938964839771</c:v>
                </c:pt>
                <c:pt idx="4990">
                  <c:v>5.4100036621089771</c:v>
                </c:pt>
                <c:pt idx="4991">
                  <c:v>5.4100036621089771</c:v>
                </c:pt>
                <c:pt idx="4992">
                  <c:v>5.4700012207029545</c:v>
                </c:pt>
                <c:pt idx="4993">
                  <c:v>5.4599914550779545</c:v>
                </c:pt>
                <c:pt idx="4994">
                  <c:v>5.47998046875</c:v>
                </c:pt>
                <c:pt idx="4995">
                  <c:v>5.5599975585929542</c:v>
                </c:pt>
                <c:pt idx="4996">
                  <c:v>5.47998046875</c:v>
                </c:pt>
                <c:pt idx="4997">
                  <c:v>5.3899841308589771</c:v>
                </c:pt>
                <c:pt idx="4998">
                  <c:v>5.47998046875</c:v>
                </c:pt>
                <c:pt idx="4999">
                  <c:v>5.3899841308589771</c:v>
                </c:pt>
                <c:pt idx="5000">
                  <c:v>5.3399963378899997</c:v>
                </c:pt>
                <c:pt idx="5001">
                  <c:v>5.4199829101559658</c:v>
                </c:pt>
                <c:pt idx="5002">
                  <c:v>5.3999938964839771</c:v>
                </c:pt>
                <c:pt idx="5003">
                  <c:v>5.489990234375</c:v>
                </c:pt>
                <c:pt idx="5004">
                  <c:v>5.5899963378899997</c:v>
                </c:pt>
                <c:pt idx="5005">
                  <c:v>5.4700012207029545</c:v>
                </c:pt>
                <c:pt idx="5006">
                  <c:v>5.4599914550779545</c:v>
                </c:pt>
                <c:pt idx="5007">
                  <c:v>5.3599853515619884</c:v>
                </c:pt>
                <c:pt idx="5008">
                  <c:v>5.489990234375</c:v>
                </c:pt>
                <c:pt idx="5009">
                  <c:v>5.3399963378899997</c:v>
                </c:pt>
                <c:pt idx="5010">
                  <c:v>5.2699890136719887</c:v>
                </c:pt>
                <c:pt idx="5011">
                  <c:v>5.3299865722649997</c:v>
                </c:pt>
                <c:pt idx="5012">
                  <c:v>5.3899841308589771</c:v>
                </c:pt>
                <c:pt idx="5013">
                  <c:v>5.3899841308589771</c:v>
                </c:pt>
                <c:pt idx="5014">
                  <c:v>5.4499816894529545</c:v>
                </c:pt>
                <c:pt idx="5015">
                  <c:v>5.3999938964839771</c:v>
                </c:pt>
                <c:pt idx="5016">
                  <c:v>5.4299926757809658</c:v>
                </c:pt>
                <c:pt idx="5017">
                  <c:v>5.47998046875</c:v>
                </c:pt>
                <c:pt idx="5018">
                  <c:v>5.4299926757809658</c:v>
                </c:pt>
                <c:pt idx="5019">
                  <c:v>5.3099975585929542</c:v>
                </c:pt>
                <c:pt idx="5020">
                  <c:v>5.2599792480469887</c:v>
                </c:pt>
                <c:pt idx="5021">
                  <c:v>5.3200073242179542</c:v>
                </c:pt>
                <c:pt idx="5022">
                  <c:v>5.2799987792969887</c:v>
                </c:pt>
                <c:pt idx="5023">
                  <c:v>5.2900085449219887</c:v>
                </c:pt>
                <c:pt idx="5024">
                  <c:v>5.2599792480469887</c:v>
                </c:pt>
                <c:pt idx="5025">
                  <c:v>5.2900085449219887</c:v>
                </c:pt>
                <c:pt idx="5026">
                  <c:v>5.2999877929679542</c:v>
                </c:pt>
                <c:pt idx="5027">
                  <c:v>5.2999877929679542</c:v>
                </c:pt>
                <c:pt idx="5028">
                  <c:v>5.2799987792969887</c:v>
                </c:pt>
                <c:pt idx="5029">
                  <c:v>5.2799987792969887</c:v>
                </c:pt>
                <c:pt idx="5030">
                  <c:v>5.2999877929679542</c:v>
                </c:pt>
                <c:pt idx="5031">
                  <c:v>5.3399963378899997</c:v>
                </c:pt>
                <c:pt idx="5032">
                  <c:v>5.47998046875</c:v>
                </c:pt>
                <c:pt idx="5033">
                  <c:v>5.6300048828119884</c:v>
                </c:pt>
                <c:pt idx="5034">
                  <c:v>5.5299987792969887</c:v>
                </c:pt>
                <c:pt idx="5035">
                  <c:v>5.4299926757809658</c:v>
                </c:pt>
                <c:pt idx="5036">
                  <c:v>5.3200073242179542</c:v>
                </c:pt>
                <c:pt idx="5037">
                  <c:v>5.2900085449219887</c:v>
                </c:pt>
                <c:pt idx="5038">
                  <c:v>5.4100036621089771</c:v>
                </c:pt>
                <c:pt idx="5039">
                  <c:v>5.4700012207029545</c:v>
                </c:pt>
                <c:pt idx="5040">
                  <c:v>5.47998046875</c:v>
                </c:pt>
                <c:pt idx="5041">
                  <c:v>5.47998046875</c:v>
                </c:pt>
                <c:pt idx="5042">
                  <c:v>5.4700012207029545</c:v>
                </c:pt>
                <c:pt idx="5043">
                  <c:v>5.3399963378899997</c:v>
                </c:pt>
                <c:pt idx="5044">
                  <c:v>5.3999938964839771</c:v>
                </c:pt>
                <c:pt idx="5045">
                  <c:v>5.1799926757809658</c:v>
                </c:pt>
                <c:pt idx="5046">
                  <c:v>5.1999816894529545</c:v>
                </c:pt>
                <c:pt idx="5047">
                  <c:v>5.25</c:v>
                </c:pt>
                <c:pt idx="5048">
                  <c:v>5.2999877929679542</c:v>
                </c:pt>
                <c:pt idx="5049">
                  <c:v>5.2699890136719887</c:v>
                </c:pt>
                <c:pt idx="5050">
                  <c:v>5.239990234375</c:v>
                </c:pt>
                <c:pt idx="5051">
                  <c:v>5.25</c:v>
                </c:pt>
                <c:pt idx="5052">
                  <c:v>5.2599792480469887</c:v>
                </c:pt>
                <c:pt idx="5053">
                  <c:v>5.1699829101559658</c:v>
                </c:pt>
                <c:pt idx="5054">
                  <c:v>5.2200012207029545</c:v>
                </c:pt>
                <c:pt idx="5055">
                  <c:v>5.2699890136719887</c:v>
                </c:pt>
                <c:pt idx="5056">
                  <c:v>5.1999816894529545</c:v>
                </c:pt>
                <c:pt idx="5057">
                  <c:v>5.22998046875</c:v>
                </c:pt>
                <c:pt idx="5058">
                  <c:v>5.1999816894529545</c:v>
                </c:pt>
                <c:pt idx="5059">
                  <c:v>5.2599792480469887</c:v>
                </c:pt>
                <c:pt idx="5060">
                  <c:v>5.239990234375</c:v>
                </c:pt>
                <c:pt idx="5061">
                  <c:v>5.1600036621089771</c:v>
                </c:pt>
                <c:pt idx="5062">
                  <c:v>5.1399841308589771</c:v>
                </c:pt>
                <c:pt idx="5063">
                  <c:v>5.1699829101559658</c:v>
                </c:pt>
                <c:pt idx="5064">
                  <c:v>5.2699890136719887</c:v>
                </c:pt>
                <c:pt idx="5065">
                  <c:v>5.4100036621089771</c:v>
                </c:pt>
                <c:pt idx="5066">
                  <c:v>5.3099975585929542</c:v>
                </c:pt>
                <c:pt idx="5067">
                  <c:v>5.5</c:v>
                </c:pt>
                <c:pt idx="5068">
                  <c:v>5.3999938964839771</c:v>
                </c:pt>
                <c:pt idx="5069">
                  <c:v>5.2599792480469887</c:v>
                </c:pt>
                <c:pt idx="5070">
                  <c:v>5.3099975585929542</c:v>
                </c:pt>
                <c:pt idx="5071">
                  <c:v>5.239990234375</c:v>
                </c:pt>
                <c:pt idx="5072">
                  <c:v>5.1900024414059658</c:v>
                </c:pt>
                <c:pt idx="5073">
                  <c:v>5.1799926757809658</c:v>
                </c:pt>
                <c:pt idx="5074">
                  <c:v>5.2200012207029545</c:v>
                </c:pt>
                <c:pt idx="5075">
                  <c:v>5.1799926757809658</c:v>
                </c:pt>
                <c:pt idx="5076">
                  <c:v>5.0899963378899997</c:v>
                </c:pt>
                <c:pt idx="5077">
                  <c:v>5.1300048828119884</c:v>
                </c:pt>
                <c:pt idx="5078">
                  <c:v>5.25</c:v>
                </c:pt>
                <c:pt idx="5079">
                  <c:v>5.1399841308589771</c:v>
                </c:pt>
                <c:pt idx="5080">
                  <c:v>5.1499938964839771</c:v>
                </c:pt>
                <c:pt idx="5081">
                  <c:v>5.0199890136719887</c:v>
                </c:pt>
                <c:pt idx="5082">
                  <c:v>5.0199890136719887</c:v>
                </c:pt>
                <c:pt idx="5083">
                  <c:v>5.0499877929679542</c:v>
                </c:pt>
                <c:pt idx="5084">
                  <c:v>5.0299987792969887</c:v>
                </c:pt>
                <c:pt idx="5085">
                  <c:v>5.0400085449219887</c:v>
                </c:pt>
                <c:pt idx="5086">
                  <c:v>5.0299987792969887</c:v>
                </c:pt>
                <c:pt idx="5087">
                  <c:v>5.0400085449219887</c:v>
                </c:pt>
                <c:pt idx="5088">
                  <c:v>5.1600036621089771</c:v>
                </c:pt>
                <c:pt idx="5089">
                  <c:v>5.1900024414059658</c:v>
                </c:pt>
                <c:pt idx="5090">
                  <c:v>5.4499816894529545</c:v>
                </c:pt>
                <c:pt idx="5091">
                  <c:v>5.4400024414059658</c:v>
                </c:pt>
                <c:pt idx="5092">
                  <c:v>5.3099975585929542</c:v>
                </c:pt>
                <c:pt idx="5093">
                  <c:v>5.2200012207029545</c:v>
                </c:pt>
                <c:pt idx="5094">
                  <c:v>5.1399841308589771</c:v>
                </c:pt>
                <c:pt idx="5095">
                  <c:v>5.1000061035149997</c:v>
                </c:pt>
                <c:pt idx="5096">
                  <c:v>5.1699829101559658</c:v>
                </c:pt>
                <c:pt idx="5097">
                  <c:v>5.2200012207029545</c:v>
                </c:pt>
                <c:pt idx="5098">
                  <c:v>5.1900024414059658</c:v>
                </c:pt>
                <c:pt idx="5099">
                  <c:v>5.1900024414059658</c:v>
                </c:pt>
                <c:pt idx="5100">
                  <c:v>5.1999816894529545</c:v>
                </c:pt>
                <c:pt idx="5101">
                  <c:v>5.1300048828119884</c:v>
                </c:pt>
                <c:pt idx="5102">
                  <c:v>5.1099853515619884</c:v>
                </c:pt>
                <c:pt idx="5103">
                  <c:v>5.1000061035149997</c:v>
                </c:pt>
                <c:pt idx="5104">
                  <c:v>5.1600036621089771</c:v>
                </c:pt>
                <c:pt idx="5105">
                  <c:v>5.0700073242179542</c:v>
                </c:pt>
                <c:pt idx="5106">
                  <c:v>5.0899963378899997</c:v>
                </c:pt>
                <c:pt idx="5107">
                  <c:v>5.1300048828119884</c:v>
                </c:pt>
                <c:pt idx="5108">
                  <c:v>5.1199951171869884</c:v>
                </c:pt>
                <c:pt idx="5109">
                  <c:v>5.0799865722649997</c:v>
                </c:pt>
                <c:pt idx="5110">
                  <c:v>5.1300048828119884</c:v>
                </c:pt>
                <c:pt idx="5111">
                  <c:v>5.1199951171869884</c:v>
                </c:pt>
                <c:pt idx="5112">
                  <c:v>5.0599975585929542</c:v>
                </c:pt>
                <c:pt idx="5113">
                  <c:v>5.0700073242179542</c:v>
                </c:pt>
                <c:pt idx="5114">
                  <c:v>5.0499877929679542</c:v>
                </c:pt>
                <c:pt idx="5115">
                  <c:v>4.9599914550779545</c:v>
                </c:pt>
                <c:pt idx="5116">
                  <c:v>5</c:v>
                </c:pt>
                <c:pt idx="5117">
                  <c:v>5.239990234375</c:v>
                </c:pt>
                <c:pt idx="5118">
                  <c:v>5.2099914550779545</c:v>
                </c:pt>
                <c:pt idx="5119">
                  <c:v>5.0299987792969887</c:v>
                </c:pt>
                <c:pt idx="5120">
                  <c:v>4.989990234375</c:v>
                </c:pt>
                <c:pt idx="5121">
                  <c:v>4.9299926757809658</c:v>
                </c:pt>
                <c:pt idx="5122">
                  <c:v>4.9400024414059658</c:v>
                </c:pt>
                <c:pt idx="5123">
                  <c:v>4.97998046875</c:v>
                </c:pt>
                <c:pt idx="5124">
                  <c:v>5</c:v>
                </c:pt>
                <c:pt idx="5125">
                  <c:v>4.9100036621089771</c:v>
                </c:pt>
                <c:pt idx="5126">
                  <c:v>4.9700012207029545</c:v>
                </c:pt>
                <c:pt idx="5127">
                  <c:v>4.97998046875</c:v>
                </c:pt>
                <c:pt idx="5128">
                  <c:v>4.989990234375</c:v>
                </c:pt>
                <c:pt idx="5129">
                  <c:v>4.97998046875</c:v>
                </c:pt>
                <c:pt idx="5130">
                  <c:v>4.989990234375</c:v>
                </c:pt>
                <c:pt idx="5131">
                  <c:v>5.0499877929679542</c:v>
                </c:pt>
                <c:pt idx="5132">
                  <c:v>5.0700073242179542</c:v>
                </c:pt>
                <c:pt idx="5133">
                  <c:v>5.0599975585929542</c:v>
                </c:pt>
                <c:pt idx="5134">
                  <c:v>5.0199890136719887</c:v>
                </c:pt>
                <c:pt idx="5135">
                  <c:v>4.989990234375</c:v>
                </c:pt>
                <c:pt idx="5136">
                  <c:v>4.9299926757809658</c:v>
                </c:pt>
                <c:pt idx="5137">
                  <c:v>4.8800048828119884</c:v>
                </c:pt>
                <c:pt idx="5138">
                  <c:v>4.8800048828119884</c:v>
                </c:pt>
                <c:pt idx="5139">
                  <c:v>4.8999938964839771</c:v>
                </c:pt>
                <c:pt idx="5140">
                  <c:v>4.9100036621089771</c:v>
                </c:pt>
                <c:pt idx="5141">
                  <c:v>4.9499816894529545</c:v>
                </c:pt>
                <c:pt idx="5142">
                  <c:v>4.9400024414059658</c:v>
                </c:pt>
                <c:pt idx="5143">
                  <c:v>5.0400085449219887</c:v>
                </c:pt>
                <c:pt idx="5144">
                  <c:v>5.1199951171869884</c:v>
                </c:pt>
                <c:pt idx="5145">
                  <c:v>5.1099853515619884</c:v>
                </c:pt>
                <c:pt idx="5146">
                  <c:v>4.97998046875</c:v>
                </c:pt>
                <c:pt idx="5147">
                  <c:v>4.8800048828119884</c:v>
                </c:pt>
                <c:pt idx="5148">
                  <c:v>4.8999938964839771</c:v>
                </c:pt>
                <c:pt idx="5149">
                  <c:v>5</c:v>
                </c:pt>
                <c:pt idx="5150">
                  <c:v>5.0400085449219887</c:v>
                </c:pt>
                <c:pt idx="5151">
                  <c:v>5.0400085449219887</c:v>
                </c:pt>
                <c:pt idx="5152">
                  <c:v>5.0599975585929542</c:v>
                </c:pt>
                <c:pt idx="5153">
                  <c:v>5.1099853515619884</c:v>
                </c:pt>
                <c:pt idx="5154">
                  <c:v>5.1099853515619884</c:v>
                </c:pt>
                <c:pt idx="5155">
                  <c:v>5.0700073242179542</c:v>
                </c:pt>
                <c:pt idx="5156">
                  <c:v>5.0199890136719887</c:v>
                </c:pt>
                <c:pt idx="5157">
                  <c:v>4.9199829101559658</c:v>
                </c:pt>
                <c:pt idx="5158">
                  <c:v>4.8899841308589771</c:v>
                </c:pt>
                <c:pt idx="5159">
                  <c:v>4.8999938964839771</c:v>
                </c:pt>
                <c:pt idx="5160">
                  <c:v>4.9199829101559658</c:v>
                </c:pt>
                <c:pt idx="5161">
                  <c:v>4.9400024414059658</c:v>
                </c:pt>
                <c:pt idx="5162">
                  <c:v>4.9599914550779545</c:v>
                </c:pt>
                <c:pt idx="5163">
                  <c:v>4.8899841308589771</c:v>
                </c:pt>
                <c:pt idx="5164">
                  <c:v>4.8699951171869884</c:v>
                </c:pt>
                <c:pt idx="5165">
                  <c:v>4.8299865722649997</c:v>
                </c:pt>
                <c:pt idx="5166">
                  <c:v>4.8500061035149997</c:v>
                </c:pt>
                <c:pt idx="5167">
                  <c:v>4.8999938964839771</c:v>
                </c:pt>
                <c:pt idx="5168">
                  <c:v>4.8899841308589771</c:v>
                </c:pt>
                <c:pt idx="5169">
                  <c:v>4.8999938964839771</c:v>
                </c:pt>
                <c:pt idx="5170">
                  <c:v>4.9400024414059658</c:v>
                </c:pt>
                <c:pt idx="5171">
                  <c:v>4.9400024414059658</c:v>
                </c:pt>
                <c:pt idx="5172">
                  <c:v>4.9199829101559658</c:v>
                </c:pt>
                <c:pt idx="5173">
                  <c:v>4.9199829101559658</c:v>
                </c:pt>
                <c:pt idx="5174">
                  <c:v>5.0299987792969887</c:v>
                </c:pt>
                <c:pt idx="5175">
                  <c:v>4.9299926757809658</c:v>
                </c:pt>
                <c:pt idx="5176">
                  <c:v>4.8500061035149997</c:v>
                </c:pt>
                <c:pt idx="5177">
                  <c:v>4.8399963378899997</c:v>
                </c:pt>
                <c:pt idx="5178">
                  <c:v>4.7799987792969887</c:v>
                </c:pt>
                <c:pt idx="5179">
                  <c:v>4.7799987792969887</c:v>
                </c:pt>
                <c:pt idx="5180">
                  <c:v>4.8299865722649997</c:v>
                </c:pt>
                <c:pt idx="5181">
                  <c:v>4.9100036621089771</c:v>
                </c:pt>
                <c:pt idx="5182">
                  <c:v>4.8800048828119884</c:v>
                </c:pt>
                <c:pt idx="5183">
                  <c:v>4.8999938964839771</c:v>
                </c:pt>
                <c:pt idx="5184">
                  <c:v>4.8299865722649997</c:v>
                </c:pt>
                <c:pt idx="5185">
                  <c:v>4.7799987792969887</c:v>
                </c:pt>
                <c:pt idx="5186">
                  <c:v>4.75</c:v>
                </c:pt>
                <c:pt idx="5187">
                  <c:v>4.8099975585929542</c:v>
                </c:pt>
                <c:pt idx="5188">
                  <c:v>4.8500061035149997</c:v>
                </c:pt>
                <c:pt idx="5189">
                  <c:v>4.8599853515619884</c:v>
                </c:pt>
                <c:pt idx="5190">
                  <c:v>4.8099975585929542</c:v>
                </c:pt>
                <c:pt idx="5191">
                  <c:v>4.739990234375</c:v>
                </c:pt>
                <c:pt idx="5192">
                  <c:v>4.75</c:v>
                </c:pt>
                <c:pt idx="5193">
                  <c:v>4.7999877929679542</c:v>
                </c:pt>
                <c:pt idx="5194">
                  <c:v>4.8200073242179542</c:v>
                </c:pt>
                <c:pt idx="5195">
                  <c:v>4.8299865722649997</c:v>
                </c:pt>
                <c:pt idx="5196">
                  <c:v>4.8399963378899997</c:v>
                </c:pt>
                <c:pt idx="5197">
                  <c:v>4.8200073242179542</c:v>
                </c:pt>
                <c:pt idx="5198">
                  <c:v>4.7699890136719887</c:v>
                </c:pt>
                <c:pt idx="5199">
                  <c:v>4.7799987792969887</c:v>
                </c:pt>
                <c:pt idx="5200">
                  <c:v>4.8099975585929542</c:v>
                </c:pt>
                <c:pt idx="5201">
                  <c:v>4.8599853515619884</c:v>
                </c:pt>
                <c:pt idx="5202">
                  <c:v>4.8399963378899997</c:v>
                </c:pt>
                <c:pt idx="5203">
                  <c:v>4.8099975585929542</c:v>
                </c:pt>
                <c:pt idx="5204">
                  <c:v>4.7799987792969887</c:v>
                </c:pt>
                <c:pt idx="5205">
                  <c:v>4.7099914550779545</c:v>
                </c:pt>
                <c:pt idx="5206">
                  <c:v>4.6900024414059658</c:v>
                </c:pt>
                <c:pt idx="5207">
                  <c:v>4.7699890136719887</c:v>
                </c:pt>
                <c:pt idx="5208">
                  <c:v>4.8399963378899997</c:v>
                </c:pt>
                <c:pt idx="5209">
                  <c:v>4.8699951171869884</c:v>
                </c:pt>
                <c:pt idx="5210">
                  <c:v>4.8500061035149997</c:v>
                </c:pt>
                <c:pt idx="5211">
                  <c:v>4.8299865722649997</c:v>
                </c:pt>
                <c:pt idx="5212">
                  <c:v>4.7999877929679542</c:v>
                </c:pt>
                <c:pt idx="5213">
                  <c:v>4.75</c:v>
                </c:pt>
                <c:pt idx="5214">
                  <c:v>4.7099914550779545</c:v>
                </c:pt>
                <c:pt idx="5215">
                  <c:v>4.7200012207029545</c:v>
                </c:pt>
                <c:pt idx="5216">
                  <c:v>4.7200012207029545</c:v>
                </c:pt>
                <c:pt idx="5217">
                  <c:v>4.75</c:v>
                </c:pt>
                <c:pt idx="5218">
                  <c:v>4.75</c:v>
                </c:pt>
                <c:pt idx="5219">
                  <c:v>4.7599792480469887</c:v>
                </c:pt>
                <c:pt idx="5220">
                  <c:v>4.7200012207029545</c:v>
                </c:pt>
                <c:pt idx="5221">
                  <c:v>4.7200012207029545</c:v>
                </c:pt>
                <c:pt idx="5222">
                  <c:v>4.7699890136719887</c:v>
                </c:pt>
                <c:pt idx="5223">
                  <c:v>4.7599792480469887</c:v>
                </c:pt>
                <c:pt idx="5224">
                  <c:v>4.6999816894529545</c:v>
                </c:pt>
                <c:pt idx="5225">
                  <c:v>4.739990234375</c:v>
                </c:pt>
                <c:pt idx="5226">
                  <c:v>4.7799987792969887</c:v>
                </c:pt>
                <c:pt idx="5227">
                  <c:v>4.8200073242179542</c:v>
                </c:pt>
                <c:pt idx="5228">
                  <c:v>4.7900085449219887</c:v>
                </c:pt>
                <c:pt idx="5229">
                  <c:v>4.739990234375</c:v>
                </c:pt>
                <c:pt idx="5230">
                  <c:v>4.6799926757809658</c:v>
                </c:pt>
                <c:pt idx="5231">
                  <c:v>4.7099914550779545</c:v>
                </c:pt>
                <c:pt idx="5232">
                  <c:v>4.7799987792969887</c:v>
                </c:pt>
                <c:pt idx="5233">
                  <c:v>4.739990234375</c:v>
                </c:pt>
                <c:pt idx="5234">
                  <c:v>4.7699890136719887</c:v>
                </c:pt>
                <c:pt idx="5235">
                  <c:v>4.72998046875</c:v>
                </c:pt>
                <c:pt idx="5236">
                  <c:v>4.6900024414059658</c:v>
                </c:pt>
                <c:pt idx="5237">
                  <c:v>4.6799926757809658</c:v>
                </c:pt>
                <c:pt idx="5238">
                  <c:v>4.6600036621089771</c:v>
                </c:pt>
                <c:pt idx="5239">
                  <c:v>4.6300048828119884</c:v>
                </c:pt>
                <c:pt idx="5240">
                  <c:v>4.6399841308589771</c:v>
                </c:pt>
                <c:pt idx="5241">
                  <c:v>4.6699829101559658</c:v>
                </c:pt>
                <c:pt idx="5242">
                  <c:v>4.6699829101559658</c:v>
                </c:pt>
                <c:pt idx="5243">
                  <c:v>4.72998046875</c:v>
                </c:pt>
                <c:pt idx="5244">
                  <c:v>4.72998046875</c:v>
                </c:pt>
                <c:pt idx="5245">
                  <c:v>4.7099914550779545</c:v>
                </c:pt>
                <c:pt idx="5246">
                  <c:v>4.7599792480469887</c:v>
                </c:pt>
                <c:pt idx="5247">
                  <c:v>4.6600036621089771</c:v>
                </c:pt>
                <c:pt idx="5248">
                  <c:v>4.7099914550779545</c:v>
                </c:pt>
                <c:pt idx="5249">
                  <c:v>4.75</c:v>
                </c:pt>
                <c:pt idx="5250">
                  <c:v>4.72998046875</c:v>
                </c:pt>
                <c:pt idx="5251">
                  <c:v>4.7200012207029545</c:v>
                </c:pt>
                <c:pt idx="5252">
                  <c:v>4.7200012207029545</c:v>
                </c:pt>
                <c:pt idx="5253">
                  <c:v>4.7200012207029545</c:v>
                </c:pt>
                <c:pt idx="5254">
                  <c:v>4.6699829101559658</c:v>
                </c:pt>
                <c:pt idx="5255">
                  <c:v>4.6600036621089771</c:v>
                </c:pt>
                <c:pt idx="5256">
                  <c:v>4.6600036621089771</c:v>
                </c:pt>
                <c:pt idx="5257">
                  <c:v>4.6999816894529545</c:v>
                </c:pt>
                <c:pt idx="5258">
                  <c:v>4.6499938964839771</c:v>
                </c:pt>
                <c:pt idx="5259">
                  <c:v>4.6399841308589771</c:v>
                </c:pt>
                <c:pt idx="5260">
                  <c:v>4.6099853515619884</c:v>
                </c:pt>
                <c:pt idx="5261">
                  <c:v>4.6199951171869884</c:v>
                </c:pt>
                <c:pt idx="5262">
                  <c:v>4.6300048828119884</c:v>
                </c:pt>
                <c:pt idx="5263">
                  <c:v>4.5700073242179542</c:v>
                </c:pt>
                <c:pt idx="5264">
                  <c:v>4.6399841308589771</c:v>
                </c:pt>
                <c:pt idx="5265">
                  <c:v>4.6600036621089771</c:v>
                </c:pt>
                <c:pt idx="5266">
                  <c:v>4.6699829101559658</c:v>
                </c:pt>
                <c:pt idx="5267">
                  <c:v>4.6399841308589771</c:v>
                </c:pt>
                <c:pt idx="5268">
                  <c:v>4.6600036621089771</c:v>
                </c:pt>
                <c:pt idx="5269">
                  <c:v>4.6499938964839771</c:v>
                </c:pt>
                <c:pt idx="5270">
                  <c:v>4.6300048828119884</c:v>
                </c:pt>
                <c:pt idx="5271">
                  <c:v>4.6399841308589771</c:v>
                </c:pt>
                <c:pt idx="5272">
                  <c:v>4.5700073242179542</c:v>
                </c:pt>
                <c:pt idx="5273">
                  <c:v>4.6300048828119884</c:v>
                </c:pt>
                <c:pt idx="5274">
                  <c:v>4.5899963378899997</c:v>
                </c:pt>
                <c:pt idx="5275">
                  <c:v>4.5700073242179542</c:v>
                </c:pt>
                <c:pt idx="5276">
                  <c:v>4.5499877929679542</c:v>
                </c:pt>
                <c:pt idx="5277">
                  <c:v>4.5799865722649997</c:v>
                </c:pt>
                <c:pt idx="5278">
                  <c:v>4.5899963378899997</c:v>
                </c:pt>
                <c:pt idx="5279">
                  <c:v>4.5899963378899997</c:v>
                </c:pt>
                <c:pt idx="5280">
                  <c:v>4.6199951171869884</c:v>
                </c:pt>
                <c:pt idx="5281">
                  <c:v>4.6399841308589771</c:v>
                </c:pt>
                <c:pt idx="5282">
                  <c:v>4.6099853515619884</c:v>
                </c:pt>
                <c:pt idx="5283">
                  <c:v>4.6000061035149997</c:v>
                </c:pt>
                <c:pt idx="5284">
                  <c:v>4.6300048828119884</c:v>
                </c:pt>
                <c:pt idx="5285">
                  <c:v>4.5299987792969887</c:v>
                </c:pt>
                <c:pt idx="5286">
                  <c:v>4.5400085449219887</c:v>
                </c:pt>
                <c:pt idx="5287">
                  <c:v>4.489990234375</c:v>
                </c:pt>
                <c:pt idx="5288">
                  <c:v>4.489990234375</c:v>
                </c:pt>
                <c:pt idx="5289">
                  <c:v>4.5</c:v>
                </c:pt>
                <c:pt idx="5290">
                  <c:v>4.5499877929679542</c:v>
                </c:pt>
                <c:pt idx="5291">
                  <c:v>4.5400085449219887</c:v>
                </c:pt>
                <c:pt idx="5292">
                  <c:v>4.489990234375</c:v>
                </c:pt>
                <c:pt idx="5293">
                  <c:v>4.4700012207029545</c:v>
                </c:pt>
                <c:pt idx="5294">
                  <c:v>4.5</c:v>
                </c:pt>
                <c:pt idx="5295">
                  <c:v>4.5599975585929542</c:v>
                </c:pt>
                <c:pt idx="5296">
                  <c:v>4.5799865722649997</c:v>
                </c:pt>
                <c:pt idx="5297">
                  <c:v>4.5700073242179542</c:v>
                </c:pt>
                <c:pt idx="5298">
                  <c:v>4.5599975585929542</c:v>
                </c:pt>
                <c:pt idx="5299">
                  <c:v>4.6199951171869884</c:v>
                </c:pt>
                <c:pt idx="5300">
                  <c:v>4.6199951171869884</c:v>
                </c:pt>
                <c:pt idx="5301">
                  <c:v>4.6099853515619884</c:v>
                </c:pt>
                <c:pt idx="5302">
                  <c:v>4.5299987792969887</c:v>
                </c:pt>
                <c:pt idx="5303">
                  <c:v>4.4599914550779545</c:v>
                </c:pt>
                <c:pt idx="5304">
                  <c:v>4.5099792480469887</c:v>
                </c:pt>
                <c:pt idx="5305">
                  <c:v>4.6000061035149997</c:v>
                </c:pt>
                <c:pt idx="5306">
                  <c:v>4.6099853515619884</c:v>
                </c:pt>
                <c:pt idx="5307">
                  <c:v>4.4700012207029545</c:v>
                </c:pt>
                <c:pt idx="5308">
                  <c:v>4.4199829101559658</c:v>
                </c:pt>
                <c:pt idx="5309">
                  <c:v>4.4599914550779545</c:v>
                </c:pt>
                <c:pt idx="5310">
                  <c:v>4.4599914550779545</c:v>
                </c:pt>
                <c:pt idx="5311">
                  <c:v>4.4599914550779545</c:v>
                </c:pt>
                <c:pt idx="5312">
                  <c:v>4.47998046875</c:v>
                </c:pt>
                <c:pt idx="5313">
                  <c:v>4.5</c:v>
                </c:pt>
                <c:pt idx="5314">
                  <c:v>4.5099792480469887</c:v>
                </c:pt>
                <c:pt idx="5315">
                  <c:v>4.5099792480469887</c:v>
                </c:pt>
                <c:pt idx="5316">
                  <c:v>4.47998046875</c:v>
                </c:pt>
                <c:pt idx="5317">
                  <c:v>4.47998046875</c:v>
                </c:pt>
                <c:pt idx="5318">
                  <c:v>4.47998046875</c:v>
                </c:pt>
                <c:pt idx="5319">
                  <c:v>4.5099792480469887</c:v>
                </c:pt>
                <c:pt idx="5320">
                  <c:v>4.4499816894529545</c:v>
                </c:pt>
                <c:pt idx="5321">
                  <c:v>4.5400085449219887</c:v>
                </c:pt>
                <c:pt idx="5322">
                  <c:v>4.4599914550779545</c:v>
                </c:pt>
                <c:pt idx="5323">
                  <c:v>4.4199829101559658</c:v>
                </c:pt>
                <c:pt idx="5324">
                  <c:v>4.4100036621089771</c:v>
                </c:pt>
                <c:pt idx="5325">
                  <c:v>4.4100036621089771</c:v>
                </c:pt>
                <c:pt idx="5326">
                  <c:v>4.4199829101559658</c:v>
                </c:pt>
                <c:pt idx="5327">
                  <c:v>4.4299926757809658</c:v>
                </c:pt>
                <c:pt idx="5328">
                  <c:v>4.4400024414059658</c:v>
                </c:pt>
                <c:pt idx="5329">
                  <c:v>4.4100036621089771</c:v>
                </c:pt>
                <c:pt idx="5330">
                  <c:v>4.4199829101559658</c:v>
                </c:pt>
                <c:pt idx="5331">
                  <c:v>4.4299926757809658</c:v>
                </c:pt>
                <c:pt idx="5332">
                  <c:v>4.4599914550779545</c:v>
                </c:pt>
                <c:pt idx="5333">
                  <c:v>4.4499816894529545</c:v>
                </c:pt>
                <c:pt idx="5334">
                  <c:v>4.3899841308589771</c:v>
                </c:pt>
                <c:pt idx="5335">
                  <c:v>4.3999938964839771</c:v>
                </c:pt>
                <c:pt idx="5336">
                  <c:v>4.3999938964839771</c:v>
                </c:pt>
                <c:pt idx="5337">
                  <c:v>4.4100036621089771</c:v>
                </c:pt>
                <c:pt idx="5338">
                  <c:v>4.4199829101559658</c:v>
                </c:pt>
                <c:pt idx="5339">
                  <c:v>4.4700012207029545</c:v>
                </c:pt>
                <c:pt idx="5340">
                  <c:v>4.5099792480469887</c:v>
                </c:pt>
                <c:pt idx="5341">
                  <c:v>4.5499877929679542</c:v>
                </c:pt>
                <c:pt idx="5342">
                  <c:v>4.5400085449219887</c:v>
                </c:pt>
                <c:pt idx="5343">
                  <c:v>4.4700012207029545</c:v>
                </c:pt>
                <c:pt idx="5344">
                  <c:v>4.4499816894529545</c:v>
                </c:pt>
                <c:pt idx="5345">
                  <c:v>4.489990234375</c:v>
                </c:pt>
                <c:pt idx="5346">
                  <c:v>4.3999938964839771</c:v>
                </c:pt>
                <c:pt idx="5347">
                  <c:v>4.3699951171869884</c:v>
                </c:pt>
                <c:pt idx="5348">
                  <c:v>4.3800048828119884</c:v>
                </c:pt>
                <c:pt idx="5349">
                  <c:v>4.3800048828119884</c:v>
                </c:pt>
                <c:pt idx="5350">
                  <c:v>4.3899841308589771</c:v>
                </c:pt>
                <c:pt idx="5351">
                  <c:v>4.4100036621089771</c:v>
                </c:pt>
                <c:pt idx="5352">
                  <c:v>4.3999938964839771</c:v>
                </c:pt>
                <c:pt idx="5353">
                  <c:v>4.3999938964839771</c:v>
                </c:pt>
                <c:pt idx="5354">
                  <c:v>4.3500061035149997</c:v>
                </c:pt>
                <c:pt idx="5355">
                  <c:v>4.3999938964839771</c:v>
                </c:pt>
                <c:pt idx="5356">
                  <c:v>4.3099975585929542</c:v>
                </c:pt>
                <c:pt idx="5357">
                  <c:v>4.3399963378899997</c:v>
                </c:pt>
                <c:pt idx="5358">
                  <c:v>4.3200073242179542</c:v>
                </c:pt>
                <c:pt idx="5359">
                  <c:v>4.3399963378899997</c:v>
                </c:pt>
                <c:pt idx="5360">
                  <c:v>4.3399963378899997</c:v>
                </c:pt>
                <c:pt idx="5361">
                  <c:v>4.2999877929679542</c:v>
                </c:pt>
                <c:pt idx="5362">
                  <c:v>4.3599853515619884</c:v>
                </c:pt>
                <c:pt idx="5363">
                  <c:v>4.3800048828119884</c:v>
                </c:pt>
                <c:pt idx="5364">
                  <c:v>4.3399963378899997</c:v>
                </c:pt>
                <c:pt idx="5365">
                  <c:v>4.3899841308589771</c:v>
                </c:pt>
                <c:pt idx="5366">
                  <c:v>4.5400085449219887</c:v>
                </c:pt>
                <c:pt idx="5367">
                  <c:v>4.5899963378899997</c:v>
                </c:pt>
                <c:pt idx="5368">
                  <c:v>4.4599914550779545</c:v>
                </c:pt>
                <c:pt idx="5369">
                  <c:v>4.3500061035149997</c:v>
                </c:pt>
                <c:pt idx="5370">
                  <c:v>4.2999877929679542</c:v>
                </c:pt>
                <c:pt idx="5371">
                  <c:v>4.3399963378899997</c:v>
                </c:pt>
                <c:pt idx="5372">
                  <c:v>4.2699890136719887</c:v>
                </c:pt>
                <c:pt idx="5373">
                  <c:v>4.239990234375</c:v>
                </c:pt>
                <c:pt idx="5374">
                  <c:v>4.2999877929679542</c:v>
                </c:pt>
                <c:pt idx="5375">
                  <c:v>4.5099792480469887</c:v>
                </c:pt>
                <c:pt idx="5376">
                  <c:v>4.5499877929679542</c:v>
                </c:pt>
                <c:pt idx="5377">
                  <c:v>4.5499877929679542</c:v>
                </c:pt>
                <c:pt idx="5378">
                  <c:v>4.5199890136719887</c:v>
                </c:pt>
                <c:pt idx="5379">
                  <c:v>4.4499816894529545</c:v>
                </c:pt>
                <c:pt idx="5380">
                  <c:v>4.3899841308589771</c:v>
                </c:pt>
                <c:pt idx="5381">
                  <c:v>4.3299865722649997</c:v>
                </c:pt>
                <c:pt idx="5382">
                  <c:v>4.3500061035149997</c:v>
                </c:pt>
                <c:pt idx="5383">
                  <c:v>4.3899841308589771</c:v>
                </c:pt>
                <c:pt idx="5384">
                  <c:v>4.3899841308589771</c:v>
                </c:pt>
                <c:pt idx="5385">
                  <c:v>4.4199829101559658</c:v>
                </c:pt>
                <c:pt idx="5386">
                  <c:v>4.3899841308589771</c:v>
                </c:pt>
                <c:pt idx="5387">
                  <c:v>4.3699951171869884</c:v>
                </c:pt>
                <c:pt idx="5388">
                  <c:v>4.2900085449219887</c:v>
                </c:pt>
                <c:pt idx="5389">
                  <c:v>4.22998046875</c:v>
                </c:pt>
                <c:pt idx="5390">
                  <c:v>4.0799865722649997</c:v>
                </c:pt>
                <c:pt idx="5391">
                  <c:v>4.0899963378899997</c:v>
                </c:pt>
                <c:pt idx="5392">
                  <c:v>4.1600036621089771</c:v>
                </c:pt>
                <c:pt idx="5393">
                  <c:v>4.2099914550779545</c:v>
                </c:pt>
                <c:pt idx="5394">
                  <c:v>4.239990234375</c:v>
                </c:pt>
                <c:pt idx="5395">
                  <c:v>4.2900085449219887</c:v>
                </c:pt>
                <c:pt idx="5396">
                  <c:v>4.4499816894529545</c:v>
                </c:pt>
                <c:pt idx="5397">
                  <c:v>4.5199890136719887</c:v>
                </c:pt>
                <c:pt idx="5398">
                  <c:v>4.3800048828119884</c:v>
                </c:pt>
                <c:pt idx="5399">
                  <c:v>4.2999877929679542</c:v>
                </c:pt>
                <c:pt idx="5400">
                  <c:v>4.2599792480469887</c:v>
                </c:pt>
                <c:pt idx="5401">
                  <c:v>4.22998046875</c:v>
                </c:pt>
                <c:pt idx="5402">
                  <c:v>4.1799926757809658</c:v>
                </c:pt>
                <c:pt idx="5403">
                  <c:v>4.2200012207029545</c:v>
                </c:pt>
                <c:pt idx="5404">
                  <c:v>4.239990234375</c:v>
                </c:pt>
                <c:pt idx="5405">
                  <c:v>4.2999877929679542</c:v>
                </c:pt>
                <c:pt idx="5406">
                  <c:v>4.2900085449219887</c:v>
                </c:pt>
                <c:pt idx="5407">
                  <c:v>4.3299865722649997</c:v>
                </c:pt>
                <c:pt idx="5408">
                  <c:v>4.3399963378899997</c:v>
                </c:pt>
                <c:pt idx="5409">
                  <c:v>4.3800048828119884</c:v>
                </c:pt>
                <c:pt idx="5410">
                  <c:v>4.22998046875</c:v>
                </c:pt>
                <c:pt idx="5411">
                  <c:v>4.2900085449219887</c:v>
                </c:pt>
                <c:pt idx="5412">
                  <c:v>4.3399963378899997</c:v>
                </c:pt>
                <c:pt idx="5413">
                  <c:v>4.2799987792969887</c:v>
                </c:pt>
                <c:pt idx="5414">
                  <c:v>4.1999816894529545</c:v>
                </c:pt>
                <c:pt idx="5415">
                  <c:v>4.1300048828119884</c:v>
                </c:pt>
                <c:pt idx="5416">
                  <c:v>4.1399841308589771</c:v>
                </c:pt>
                <c:pt idx="5417">
                  <c:v>4.1900024414059658</c:v>
                </c:pt>
                <c:pt idx="5418">
                  <c:v>4.1499938964839771</c:v>
                </c:pt>
                <c:pt idx="5419">
                  <c:v>4.1199951171869884</c:v>
                </c:pt>
                <c:pt idx="5420">
                  <c:v>4.1099853515619884</c:v>
                </c:pt>
                <c:pt idx="5421">
                  <c:v>4.1399841308589771</c:v>
                </c:pt>
                <c:pt idx="5422">
                  <c:v>4.1399841308589771</c:v>
                </c:pt>
                <c:pt idx="5423">
                  <c:v>4.1600036621089771</c:v>
                </c:pt>
                <c:pt idx="5424">
                  <c:v>4.1000061035149997</c:v>
                </c:pt>
                <c:pt idx="5425">
                  <c:v>4.1300048828119884</c:v>
                </c:pt>
                <c:pt idx="5426">
                  <c:v>4.1399841308589771</c:v>
                </c:pt>
                <c:pt idx="5427">
                  <c:v>4.1799926757809658</c:v>
                </c:pt>
                <c:pt idx="5428">
                  <c:v>4.239990234375</c:v>
                </c:pt>
                <c:pt idx="5429">
                  <c:v>4.3999938964839771</c:v>
                </c:pt>
                <c:pt idx="5430">
                  <c:v>4.2799987792969887</c:v>
                </c:pt>
                <c:pt idx="5431">
                  <c:v>4.1900024414059658</c:v>
                </c:pt>
                <c:pt idx="5432">
                  <c:v>4.2999877929679542</c:v>
                </c:pt>
                <c:pt idx="5433">
                  <c:v>4.2099914550779545</c:v>
                </c:pt>
                <c:pt idx="5434">
                  <c:v>4.0400085449219887</c:v>
                </c:pt>
                <c:pt idx="5435">
                  <c:v>4.0299987792969887</c:v>
                </c:pt>
                <c:pt idx="5436">
                  <c:v>4.1300048828119884</c:v>
                </c:pt>
                <c:pt idx="5437">
                  <c:v>4.2699890136719887</c:v>
                </c:pt>
                <c:pt idx="5438">
                  <c:v>4.1900024414059658</c:v>
                </c:pt>
                <c:pt idx="5439">
                  <c:v>4.1600036621089771</c:v>
                </c:pt>
                <c:pt idx="5440">
                  <c:v>4.1399841308589771</c:v>
                </c:pt>
                <c:pt idx="5441">
                  <c:v>4.1199951171869884</c:v>
                </c:pt>
                <c:pt idx="5442">
                  <c:v>4.1799926757809658</c:v>
                </c:pt>
                <c:pt idx="5443">
                  <c:v>4.1900024414059658</c:v>
                </c:pt>
                <c:pt idx="5444">
                  <c:v>4.2200012207029545</c:v>
                </c:pt>
                <c:pt idx="5445">
                  <c:v>4.22998046875</c:v>
                </c:pt>
                <c:pt idx="5446">
                  <c:v>4.1999816894529545</c:v>
                </c:pt>
                <c:pt idx="5447">
                  <c:v>4.1099853515619884</c:v>
                </c:pt>
                <c:pt idx="5448">
                  <c:v>4.1399841308589771</c:v>
                </c:pt>
                <c:pt idx="5449">
                  <c:v>4.1900024414059658</c:v>
                </c:pt>
                <c:pt idx="5450">
                  <c:v>4.2900085449219887</c:v>
                </c:pt>
                <c:pt idx="5451">
                  <c:v>4.3699951171869884</c:v>
                </c:pt>
                <c:pt idx="5452">
                  <c:v>4.3399963378899997</c:v>
                </c:pt>
                <c:pt idx="5453">
                  <c:v>4.1799926757809658</c:v>
                </c:pt>
                <c:pt idx="5454">
                  <c:v>4.1000061035149997</c:v>
                </c:pt>
                <c:pt idx="5455">
                  <c:v>4.1300048828119884</c:v>
                </c:pt>
                <c:pt idx="5456">
                  <c:v>4.1300048828119884</c:v>
                </c:pt>
                <c:pt idx="5457">
                  <c:v>4.1399841308589771</c:v>
                </c:pt>
                <c:pt idx="5458">
                  <c:v>4.3099975585929542</c:v>
                </c:pt>
                <c:pt idx="5459">
                  <c:v>4.3599853515619884</c:v>
                </c:pt>
                <c:pt idx="5460">
                  <c:v>4.2799987792969887</c:v>
                </c:pt>
                <c:pt idx="5461">
                  <c:v>4.239990234375</c:v>
                </c:pt>
                <c:pt idx="5462">
                  <c:v>4.2200012207029545</c:v>
                </c:pt>
                <c:pt idx="5463">
                  <c:v>4.1900024414059658</c:v>
                </c:pt>
                <c:pt idx="5464">
                  <c:v>4.0899963378899997</c:v>
                </c:pt>
                <c:pt idx="5465">
                  <c:v>4.0599975585929542</c:v>
                </c:pt>
                <c:pt idx="5466">
                  <c:v>4.0599975585929542</c:v>
                </c:pt>
                <c:pt idx="5467">
                  <c:v>4.1000061035149997</c:v>
                </c:pt>
                <c:pt idx="5468">
                  <c:v>4.1499938964839771</c:v>
                </c:pt>
                <c:pt idx="5469">
                  <c:v>4.1399841308589771</c:v>
                </c:pt>
                <c:pt idx="5470">
                  <c:v>4.1499938964839771</c:v>
                </c:pt>
                <c:pt idx="5471">
                  <c:v>4.239990234375</c:v>
                </c:pt>
                <c:pt idx="5472">
                  <c:v>4.1999816894529545</c:v>
                </c:pt>
                <c:pt idx="5473">
                  <c:v>4.1900024414059658</c:v>
                </c:pt>
                <c:pt idx="5474">
                  <c:v>4.2999877929679542</c:v>
                </c:pt>
                <c:pt idx="5475">
                  <c:v>4.2099914550779545</c:v>
                </c:pt>
                <c:pt idx="5476">
                  <c:v>4.1300048828119884</c:v>
                </c:pt>
                <c:pt idx="5477">
                  <c:v>4.1000061035149997</c:v>
                </c:pt>
                <c:pt idx="5478">
                  <c:v>4.0400085449219887</c:v>
                </c:pt>
                <c:pt idx="5479">
                  <c:v>4.1699829101559658</c:v>
                </c:pt>
                <c:pt idx="5480">
                  <c:v>4.2099914550779545</c:v>
                </c:pt>
                <c:pt idx="5481">
                  <c:v>4.1799926757809658</c:v>
                </c:pt>
                <c:pt idx="5482">
                  <c:v>4.1300048828119884</c:v>
                </c:pt>
                <c:pt idx="5483">
                  <c:v>3.9100036621089771</c:v>
                </c:pt>
                <c:pt idx="5484">
                  <c:v>3.9499816894529545</c:v>
                </c:pt>
                <c:pt idx="5485">
                  <c:v>4</c:v>
                </c:pt>
                <c:pt idx="5486">
                  <c:v>4.0199890136719887</c:v>
                </c:pt>
                <c:pt idx="5487">
                  <c:v>4.0199890136719887</c:v>
                </c:pt>
                <c:pt idx="5488">
                  <c:v>4.0299987792969887</c:v>
                </c:pt>
                <c:pt idx="5489">
                  <c:v>4.0599975585929542</c:v>
                </c:pt>
                <c:pt idx="5490">
                  <c:v>4.1199951171869884</c:v>
                </c:pt>
                <c:pt idx="5491">
                  <c:v>4.1300048828119884</c:v>
                </c:pt>
                <c:pt idx="5492">
                  <c:v>4.1300048828119884</c:v>
                </c:pt>
                <c:pt idx="5493">
                  <c:v>4.0899963378899997</c:v>
                </c:pt>
                <c:pt idx="5494">
                  <c:v>4.0400085449219887</c:v>
                </c:pt>
                <c:pt idx="5495">
                  <c:v>4.1099853515619884</c:v>
                </c:pt>
                <c:pt idx="5496">
                  <c:v>4.0499877929679542</c:v>
                </c:pt>
                <c:pt idx="5497">
                  <c:v>4.0499877929679542</c:v>
                </c:pt>
                <c:pt idx="5498">
                  <c:v>4.1000061035149997</c:v>
                </c:pt>
                <c:pt idx="5499">
                  <c:v>4.1300048828119884</c:v>
                </c:pt>
                <c:pt idx="5500">
                  <c:v>4.0400085449219887</c:v>
                </c:pt>
                <c:pt idx="5501">
                  <c:v>4.1099853515619884</c:v>
                </c:pt>
                <c:pt idx="5502">
                  <c:v>4.0499877929679542</c:v>
                </c:pt>
                <c:pt idx="5503">
                  <c:v>4.0599975585929542</c:v>
                </c:pt>
                <c:pt idx="5504">
                  <c:v>4.0599975585929542</c:v>
                </c:pt>
                <c:pt idx="5505">
                  <c:v>4.0199890136719887</c:v>
                </c:pt>
                <c:pt idx="5506">
                  <c:v>4.0499877929679542</c:v>
                </c:pt>
                <c:pt idx="5507">
                  <c:v>4.0700073242179542</c:v>
                </c:pt>
                <c:pt idx="5508">
                  <c:v>4.0099792480469887</c:v>
                </c:pt>
                <c:pt idx="5509">
                  <c:v>4.0199890136719887</c:v>
                </c:pt>
                <c:pt idx="5510">
                  <c:v>4.0700073242179542</c:v>
                </c:pt>
                <c:pt idx="5511">
                  <c:v>4.0299987792969887</c:v>
                </c:pt>
                <c:pt idx="5512">
                  <c:v>4.0400085449219887</c:v>
                </c:pt>
                <c:pt idx="5513">
                  <c:v>4</c:v>
                </c:pt>
                <c:pt idx="5514">
                  <c:v>4.0400085449219887</c:v>
                </c:pt>
                <c:pt idx="5515">
                  <c:v>4.0700073242179542</c:v>
                </c:pt>
                <c:pt idx="5516">
                  <c:v>4.0099792480469887</c:v>
                </c:pt>
                <c:pt idx="5517">
                  <c:v>4.0299987792969887</c:v>
                </c:pt>
                <c:pt idx="5518">
                  <c:v>4.0499877929679542</c:v>
                </c:pt>
                <c:pt idx="5519">
                  <c:v>4.0199890136719887</c:v>
                </c:pt>
                <c:pt idx="5520">
                  <c:v>3.989990234375</c:v>
                </c:pt>
                <c:pt idx="5521">
                  <c:v>3.989990234375</c:v>
                </c:pt>
                <c:pt idx="5522">
                  <c:v>3.9700012207029545</c:v>
                </c:pt>
                <c:pt idx="5523">
                  <c:v>3.97998046875</c:v>
                </c:pt>
                <c:pt idx="5524">
                  <c:v>3.989990234375</c:v>
                </c:pt>
                <c:pt idx="5525">
                  <c:v>3.97998046875</c:v>
                </c:pt>
                <c:pt idx="5526">
                  <c:v>3.9499816894529545</c:v>
                </c:pt>
                <c:pt idx="5527">
                  <c:v>3.9700012207029545</c:v>
                </c:pt>
                <c:pt idx="5528">
                  <c:v>3.989990234375</c:v>
                </c:pt>
                <c:pt idx="5529">
                  <c:v>3.989990234375</c:v>
                </c:pt>
                <c:pt idx="5530">
                  <c:v>4.0199890136719887</c:v>
                </c:pt>
                <c:pt idx="5531">
                  <c:v>3.989990234375</c:v>
                </c:pt>
                <c:pt idx="5532">
                  <c:v>3.989990234375</c:v>
                </c:pt>
                <c:pt idx="5533">
                  <c:v>3.989990234375</c:v>
                </c:pt>
                <c:pt idx="5534">
                  <c:v>3.9299926757809658</c:v>
                </c:pt>
                <c:pt idx="5535">
                  <c:v>3.9100036621089771</c:v>
                </c:pt>
                <c:pt idx="5536">
                  <c:v>3.8999938964839771</c:v>
                </c:pt>
                <c:pt idx="5537">
                  <c:v>3.9100036621089771</c:v>
                </c:pt>
                <c:pt idx="5538">
                  <c:v>3.9299926757809658</c:v>
                </c:pt>
                <c:pt idx="5539">
                  <c:v>3.9499816894529545</c:v>
                </c:pt>
                <c:pt idx="5540">
                  <c:v>3.989990234375</c:v>
                </c:pt>
                <c:pt idx="5541">
                  <c:v>3.97998046875</c:v>
                </c:pt>
                <c:pt idx="5542">
                  <c:v>3.97998046875</c:v>
                </c:pt>
                <c:pt idx="5543">
                  <c:v>3.9599914550779545</c:v>
                </c:pt>
                <c:pt idx="5544">
                  <c:v>3.9700012207029545</c:v>
                </c:pt>
                <c:pt idx="5545">
                  <c:v>3.97998046875</c:v>
                </c:pt>
                <c:pt idx="5546">
                  <c:v>3.9199829101559658</c:v>
                </c:pt>
                <c:pt idx="5547">
                  <c:v>3.9700012207029545</c:v>
                </c:pt>
                <c:pt idx="5548">
                  <c:v>3.97998046875</c:v>
                </c:pt>
                <c:pt idx="5549">
                  <c:v>3.9400024414059658</c:v>
                </c:pt>
                <c:pt idx="5550">
                  <c:v>4</c:v>
                </c:pt>
                <c:pt idx="5551">
                  <c:v>4</c:v>
                </c:pt>
                <c:pt idx="5552">
                  <c:v>4.0599975585929542</c:v>
                </c:pt>
                <c:pt idx="5553">
                  <c:v>3.97998046875</c:v>
                </c:pt>
                <c:pt idx="5554">
                  <c:v>3.989990234375</c:v>
                </c:pt>
                <c:pt idx="5555">
                  <c:v>3.8899841308589771</c:v>
                </c:pt>
                <c:pt idx="5556">
                  <c:v>3.9199829101559658</c:v>
                </c:pt>
                <c:pt idx="5557">
                  <c:v>3.9400024414059658</c:v>
                </c:pt>
                <c:pt idx="5558">
                  <c:v>3.9599914550779545</c:v>
                </c:pt>
                <c:pt idx="5559">
                  <c:v>3.9499816894529545</c:v>
                </c:pt>
                <c:pt idx="5560">
                  <c:v>3.9400024414059658</c:v>
                </c:pt>
                <c:pt idx="5561">
                  <c:v>4.0199890136719887</c:v>
                </c:pt>
                <c:pt idx="5562">
                  <c:v>3.989990234375</c:v>
                </c:pt>
                <c:pt idx="5563">
                  <c:v>3.9299926757809658</c:v>
                </c:pt>
                <c:pt idx="5564">
                  <c:v>3.8599853515619884</c:v>
                </c:pt>
                <c:pt idx="5565">
                  <c:v>3.8599853515619884</c:v>
                </c:pt>
                <c:pt idx="5566">
                  <c:v>3.9100036621089771</c:v>
                </c:pt>
                <c:pt idx="5567">
                  <c:v>3.9100036621089771</c:v>
                </c:pt>
                <c:pt idx="5568">
                  <c:v>3.8699951171869884</c:v>
                </c:pt>
                <c:pt idx="5569">
                  <c:v>3.8500061035149997</c:v>
                </c:pt>
                <c:pt idx="5570">
                  <c:v>3.8500061035149997</c:v>
                </c:pt>
                <c:pt idx="5571">
                  <c:v>3.8500061035149997</c:v>
                </c:pt>
                <c:pt idx="5572">
                  <c:v>3.8899841308589771</c:v>
                </c:pt>
                <c:pt idx="5573">
                  <c:v>3.8399963378899997</c:v>
                </c:pt>
                <c:pt idx="5574">
                  <c:v>3.8399963378899997</c:v>
                </c:pt>
                <c:pt idx="5575">
                  <c:v>3.8699951171869884</c:v>
                </c:pt>
                <c:pt idx="5576">
                  <c:v>3.9199829101559658</c:v>
                </c:pt>
                <c:pt idx="5577">
                  <c:v>3.9299926757809658</c:v>
                </c:pt>
                <c:pt idx="5578">
                  <c:v>3.9299926757809658</c:v>
                </c:pt>
                <c:pt idx="5579">
                  <c:v>3.9499816894529545</c:v>
                </c:pt>
                <c:pt idx="5580">
                  <c:v>3.9100036621089771</c:v>
                </c:pt>
                <c:pt idx="5581">
                  <c:v>3.9199829101559658</c:v>
                </c:pt>
                <c:pt idx="5582">
                  <c:v>3.9299926757809658</c:v>
                </c:pt>
                <c:pt idx="5583">
                  <c:v>3.9100036621089771</c:v>
                </c:pt>
                <c:pt idx="5584">
                  <c:v>3.9499816894529545</c:v>
                </c:pt>
                <c:pt idx="5585">
                  <c:v>3.8899841308589771</c:v>
                </c:pt>
                <c:pt idx="5586">
                  <c:v>3.8599853515619884</c:v>
                </c:pt>
                <c:pt idx="5587">
                  <c:v>3.8699951171869884</c:v>
                </c:pt>
                <c:pt idx="5588">
                  <c:v>3.9199829101559658</c:v>
                </c:pt>
                <c:pt idx="5589">
                  <c:v>3.8599853515619884</c:v>
                </c:pt>
                <c:pt idx="5590">
                  <c:v>3.8599853515619884</c:v>
                </c:pt>
                <c:pt idx="5591">
                  <c:v>3.8399963378899997</c:v>
                </c:pt>
                <c:pt idx="5592">
                  <c:v>3.8500061035149997</c:v>
                </c:pt>
                <c:pt idx="5593">
                  <c:v>3.7999877929679542</c:v>
                </c:pt>
                <c:pt idx="5594">
                  <c:v>3.8099975585929542</c:v>
                </c:pt>
                <c:pt idx="5595">
                  <c:v>3.8299865722649997</c:v>
                </c:pt>
                <c:pt idx="5596">
                  <c:v>3.8500061035149997</c:v>
                </c:pt>
                <c:pt idx="5597">
                  <c:v>3.8500061035149997</c:v>
                </c:pt>
                <c:pt idx="5598">
                  <c:v>3.8500061035149997</c:v>
                </c:pt>
                <c:pt idx="5599">
                  <c:v>3.8800048828119884</c:v>
                </c:pt>
                <c:pt idx="5600">
                  <c:v>3.8699951171869884</c:v>
                </c:pt>
                <c:pt idx="5601">
                  <c:v>3.8500061035149997</c:v>
                </c:pt>
                <c:pt idx="5602">
                  <c:v>3.8299865722649997</c:v>
                </c:pt>
                <c:pt idx="5603">
                  <c:v>3.7999877929679542</c:v>
                </c:pt>
                <c:pt idx="5604">
                  <c:v>3.8299865722649997</c:v>
                </c:pt>
                <c:pt idx="5605">
                  <c:v>3.8299865722649997</c:v>
                </c:pt>
                <c:pt idx="5606">
                  <c:v>3.8399963378899997</c:v>
                </c:pt>
                <c:pt idx="5607">
                  <c:v>3.7900085449219887</c:v>
                </c:pt>
                <c:pt idx="5608">
                  <c:v>3.7799987792969887</c:v>
                </c:pt>
                <c:pt idx="5609">
                  <c:v>3.7999877929679542</c:v>
                </c:pt>
                <c:pt idx="5610">
                  <c:v>3.8200073242179542</c:v>
                </c:pt>
                <c:pt idx="5611">
                  <c:v>3.8399963378899997</c:v>
                </c:pt>
                <c:pt idx="5612">
                  <c:v>3.8500061035149997</c:v>
                </c:pt>
                <c:pt idx="5613">
                  <c:v>3.8500061035149997</c:v>
                </c:pt>
                <c:pt idx="5614">
                  <c:v>3.8500061035149997</c:v>
                </c:pt>
                <c:pt idx="5615">
                  <c:v>3.8599853515619884</c:v>
                </c:pt>
                <c:pt idx="5616">
                  <c:v>3.8399963378899997</c:v>
                </c:pt>
                <c:pt idx="5617">
                  <c:v>3.8299865722649997</c:v>
                </c:pt>
                <c:pt idx="5618">
                  <c:v>3.8399963378899997</c:v>
                </c:pt>
                <c:pt idx="5619">
                  <c:v>3.8500061035149997</c:v>
                </c:pt>
                <c:pt idx="5620">
                  <c:v>3.8699951171869884</c:v>
                </c:pt>
                <c:pt idx="5621">
                  <c:v>3.9199829101559658</c:v>
                </c:pt>
                <c:pt idx="5622">
                  <c:v>3.8899841308589771</c:v>
                </c:pt>
                <c:pt idx="5623">
                  <c:v>3.8699951171869884</c:v>
                </c:pt>
                <c:pt idx="5624">
                  <c:v>3.8800048828119884</c:v>
                </c:pt>
                <c:pt idx="5625">
                  <c:v>3.9100036621089771</c:v>
                </c:pt>
                <c:pt idx="5626">
                  <c:v>3.9100036621089771</c:v>
                </c:pt>
                <c:pt idx="5627">
                  <c:v>3.8899841308589771</c:v>
                </c:pt>
                <c:pt idx="5628">
                  <c:v>3.8699951171869884</c:v>
                </c:pt>
                <c:pt idx="5629">
                  <c:v>3.8699951171869884</c:v>
                </c:pt>
                <c:pt idx="5630">
                  <c:v>3.8800048828119884</c:v>
                </c:pt>
                <c:pt idx="5631">
                  <c:v>3.8599853515619884</c:v>
                </c:pt>
                <c:pt idx="5632">
                  <c:v>3.8299865722649997</c:v>
                </c:pt>
                <c:pt idx="5633">
                  <c:v>3.8099975585929542</c:v>
                </c:pt>
                <c:pt idx="5634">
                  <c:v>3.8299865722649997</c:v>
                </c:pt>
                <c:pt idx="5635">
                  <c:v>3.8500061035149997</c:v>
                </c:pt>
                <c:pt idx="5636">
                  <c:v>3.8399963378899997</c:v>
                </c:pt>
                <c:pt idx="5637">
                  <c:v>3.8399963378899997</c:v>
                </c:pt>
                <c:pt idx="5638">
                  <c:v>3.8399963378899997</c:v>
                </c:pt>
                <c:pt idx="5639">
                  <c:v>3.7999877929679542</c:v>
                </c:pt>
                <c:pt idx="5640">
                  <c:v>3.8399963378899997</c:v>
                </c:pt>
                <c:pt idx="5641">
                  <c:v>3.8399963378899997</c:v>
                </c:pt>
                <c:pt idx="5642">
                  <c:v>3.7599792480469887</c:v>
                </c:pt>
                <c:pt idx="5643">
                  <c:v>3.7699890136719887</c:v>
                </c:pt>
                <c:pt idx="5644">
                  <c:v>3.75</c:v>
                </c:pt>
                <c:pt idx="5645">
                  <c:v>3.7900085449219887</c:v>
                </c:pt>
                <c:pt idx="5646">
                  <c:v>3.7900085449219887</c:v>
                </c:pt>
                <c:pt idx="5647">
                  <c:v>3.7900085449219887</c:v>
                </c:pt>
                <c:pt idx="5648">
                  <c:v>3.8299865722649997</c:v>
                </c:pt>
                <c:pt idx="5649">
                  <c:v>3.8299865722649997</c:v>
                </c:pt>
                <c:pt idx="5650">
                  <c:v>3.8099975585929542</c:v>
                </c:pt>
                <c:pt idx="5651">
                  <c:v>3.7999877929679542</c:v>
                </c:pt>
                <c:pt idx="5652">
                  <c:v>3.8800048828119884</c:v>
                </c:pt>
                <c:pt idx="5653">
                  <c:v>3.8399963378899997</c:v>
                </c:pt>
                <c:pt idx="5654">
                  <c:v>3.7699890136719887</c:v>
                </c:pt>
                <c:pt idx="5655">
                  <c:v>3.7099914550779545</c:v>
                </c:pt>
                <c:pt idx="5656">
                  <c:v>3.75</c:v>
                </c:pt>
                <c:pt idx="5657">
                  <c:v>3.7799987792969887</c:v>
                </c:pt>
                <c:pt idx="5658">
                  <c:v>3.7900085449219887</c:v>
                </c:pt>
                <c:pt idx="5659">
                  <c:v>3.7200012207029545</c:v>
                </c:pt>
                <c:pt idx="5660">
                  <c:v>3.7099914550779545</c:v>
                </c:pt>
                <c:pt idx="5661">
                  <c:v>3.7599792480469887</c:v>
                </c:pt>
                <c:pt idx="5662">
                  <c:v>3.7900085449219887</c:v>
                </c:pt>
                <c:pt idx="5663">
                  <c:v>3.6699829101559658</c:v>
                </c:pt>
                <c:pt idx="5664">
                  <c:v>3.6799926757809658</c:v>
                </c:pt>
                <c:pt idx="5665">
                  <c:v>3.6900024414059658</c:v>
                </c:pt>
                <c:pt idx="5666">
                  <c:v>3.7200012207029545</c:v>
                </c:pt>
                <c:pt idx="5667">
                  <c:v>3.75</c:v>
                </c:pt>
                <c:pt idx="5668">
                  <c:v>3.7699890136719887</c:v>
                </c:pt>
                <c:pt idx="5669">
                  <c:v>3.8099975585929542</c:v>
                </c:pt>
                <c:pt idx="5670">
                  <c:v>3.7999877929679542</c:v>
                </c:pt>
                <c:pt idx="5671">
                  <c:v>3.7999877929679542</c:v>
                </c:pt>
                <c:pt idx="5672">
                  <c:v>3.7999877929679542</c:v>
                </c:pt>
                <c:pt idx="5673">
                  <c:v>3.7999877929679542</c:v>
                </c:pt>
                <c:pt idx="5674">
                  <c:v>3.7699890136719887</c:v>
                </c:pt>
                <c:pt idx="5675">
                  <c:v>3.7099914550779545</c:v>
                </c:pt>
                <c:pt idx="5676">
                  <c:v>3.739990234375</c:v>
                </c:pt>
                <c:pt idx="5677">
                  <c:v>3.72998046875</c:v>
                </c:pt>
                <c:pt idx="5678">
                  <c:v>3.75</c:v>
                </c:pt>
                <c:pt idx="5679">
                  <c:v>3.7900085449219887</c:v>
                </c:pt>
                <c:pt idx="5680">
                  <c:v>3.7900085449219887</c:v>
                </c:pt>
                <c:pt idx="5681">
                  <c:v>3.75</c:v>
                </c:pt>
                <c:pt idx="5682">
                  <c:v>3.7699890136719887</c:v>
                </c:pt>
                <c:pt idx="5683">
                  <c:v>3.7599792480469887</c:v>
                </c:pt>
                <c:pt idx="5684">
                  <c:v>3.7699890136719887</c:v>
                </c:pt>
                <c:pt idx="5685">
                  <c:v>3.7599792480469887</c:v>
                </c:pt>
                <c:pt idx="5686">
                  <c:v>3.7699890136719887</c:v>
                </c:pt>
                <c:pt idx="5687">
                  <c:v>3.7900085449219887</c:v>
                </c:pt>
                <c:pt idx="5688">
                  <c:v>3.8699951171869884</c:v>
                </c:pt>
                <c:pt idx="5689">
                  <c:v>3.739990234375</c:v>
                </c:pt>
                <c:pt idx="5690">
                  <c:v>3.6900024414059658</c:v>
                </c:pt>
                <c:pt idx="5691">
                  <c:v>3.7599792480469887</c:v>
                </c:pt>
                <c:pt idx="5692">
                  <c:v>3.6900024414059658</c:v>
                </c:pt>
                <c:pt idx="5693">
                  <c:v>3.6699829101559658</c:v>
                </c:pt>
                <c:pt idx="5694">
                  <c:v>3.6799926757809658</c:v>
                </c:pt>
                <c:pt idx="5695">
                  <c:v>3.6999816894529545</c:v>
                </c:pt>
                <c:pt idx="5696">
                  <c:v>3.72998046875</c:v>
                </c:pt>
                <c:pt idx="5697">
                  <c:v>3.6600036621089771</c:v>
                </c:pt>
                <c:pt idx="5698">
                  <c:v>3.6300048828119884</c:v>
                </c:pt>
                <c:pt idx="5699">
                  <c:v>3.6399841308589771</c:v>
                </c:pt>
                <c:pt idx="5700">
                  <c:v>3.6699829101559658</c:v>
                </c:pt>
                <c:pt idx="5701">
                  <c:v>3.6900024414059658</c:v>
                </c:pt>
                <c:pt idx="5702">
                  <c:v>3.75</c:v>
                </c:pt>
                <c:pt idx="5703">
                  <c:v>3.7999877929679542</c:v>
                </c:pt>
                <c:pt idx="5704">
                  <c:v>3.8399963378899997</c:v>
                </c:pt>
                <c:pt idx="5705">
                  <c:v>3.8299865722649997</c:v>
                </c:pt>
                <c:pt idx="5706">
                  <c:v>3.7900085449219887</c:v>
                </c:pt>
                <c:pt idx="5707">
                  <c:v>3.7999877929679542</c:v>
                </c:pt>
                <c:pt idx="5708">
                  <c:v>3.8399963378899997</c:v>
                </c:pt>
                <c:pt idx="5709">
                  <c:v>3.7999877929679542</c:v>
                </c:pt>
                <c:pt idx="5710">
                  <c:v>3.6999816894529545</c:v>
                </c:pt>
                <c:pt idx="5711">
                  <c:v>3.7099914550779545</c:v>
                </c:pt>
                <c:pt idx="5712">
                  <c:v>3.6499938964839771</c:v>
                </c:pt>
                <c:pt idx="5713">
                  <c:v>3.7099914550779545</c:v>
                </c:pt>
                <c:pt idx="5714">
                  <c:v>3.6900024414059658</c:v>
                </c:pt>
                <c:pt idx="5715">
                  <c:v>3.6799926757809658</c:v>
                </c:pt>
                <c:pt idx="5716">
                  <c:v>3.8299865722649997</c:v>
                </c:pt>
                <c:pt idx="5717">
                  <c:v>3.7200012207029545</c:v>
                </c:pt>
                <c:pt idx="5718">
                  <c:v>3.6600036621089771</c:v>
                </c:pt>
                <c:pt idx="5719">
                  <c:v>3.6099853515619884</c:v>
                </c:pt>
                <c:pt idx="5720">
                  <c:v>3.6799926757809658</c:v>
                </c:pt>
                <c:pt idx="5721">
                  <c:v>3.6999816894529545</c:v>
                </c:pt>
                <c:pt idx="5722">
                  <c:v>3.6499938964839771</c:v>
                </c:pt>
                <c:pt idx="5723">
                  <c:v>3.6600036621089771</c:v>
                </c:pt>
                <c:pt idx="5724">
                  <c:v>3.6999816894529545</c:v>
                </c:pt>
                <c:pt idx="5725">
                  <c:v>3.6499938964839771</c:v>
                </c:pt>
                <c:pt idx="5726">
                  <c:v>3.6000061035149997</c:v>
                </c:pt>
                <c:pt idx="5727">
                  <c:v>3.7999877929679542</c:v>
                </c:pt>
                <c:pt idx="5728">
                  <c:v>3.7900085449219887</c:v>
                </c:pt>
                <c:pt idx="5729">
                  <c:v>3.8099975585929542</c:v>
                </c:pt>
                <c:pt idx="5730">
                  <c:v>3.7200012207029545</c:v>
                </c:pt>
                <c:pt idx="5731">
                  <c:v>3.7099914550779545</c:v>
                </c:pt>
                <c:pt idx="5732">
                  <c:v>3.72998046875</c:v>
                </c:pt>
                <c:pt idx="5733">
                  <c:v>3.6999816894529545</c:v>
                </c:pt>
                <c:pt idx="5734">
                  <c:v>3.6300048828119884</c:v>
                </c:pt>
                <c:pt idx="5735">
                  <c:v>3.6900024414059658</c:v>
                </c:pt>
                <c:pt idx="5736">
                  <c:v>3.7200012207029545</c:v>
                </c:pt>
                <c:pt idx="5737">
                  <c:v>3.8299865722649997</c:v>
                </c:pt>
                <c:pt idx="5738">
                  <c:v>3.7799987792969887</c:v>
                </c:pt>
                <c:pt idx="5739">
                  <c:v>3.7699890136719887</c:v>
                </c:pt>
                <c:pt idx="5740">
                  <c:v>3.6999816894529545</c:v>
                </c:pt>
                <c:pt idx="5741">
                  <c:v>3.6499938964839771</c:v>
                </c:pt>
                <c:pt idx="5742">
                  <c:v>3.5899963378899997</c:v>
                </c:pt>
                <c:pt idx="5743">
                  <c:v>3.5899963378899997</c:v>
                </c:pt>
                <c:pt idx="5744">
                  <c:v>3.6300048828119884</c:v>
                </c:pt>
                <c:pt idx="5745">
                  <c:v>3.5499877929679542</c:v>
                </c:pt>
                <c:pt idx="5746">
                  <c:v>3.5299987792969887</c:v>
                </c:pt>
                <c:pt idx="5747">
                  <c:v>3.6000061035149997</c:v>
                </c:pt>
                <c:pt idx="5748">
                  <c:v>3.6499938964839771</c:v>
                </c:pt>
                <c:pt idx="5749">
                  <c:v>3.739990234375</c:v>
                </c:pt>
                <c:pt idx="5750">
                  <c:v>3.75</c:v>
                </c:pt>
                <c:pt idx="5751">
                  <c:v>3.75</c:v>
                </c:pt>
                <c:pt idx="5752">
                  <c:v>3.6999816894529545</c:v>
                </c:pt>
                <c:pt idx="5753">
                  <c:v>3.75</c:v>
                </c:pt>
                <c:pt idx="5754">
                  <c:v>3.7999877929679542</c:v>
                </c:pt>
                <c:pt idx="5755">
                  <c:v>3.6900024414059658</c:v>
                </c:pt>
                <c:pt idx="5756">
                  <c:v>3.5299987792969887</c:v>
                </c:pt>
                <c:pt idx="5757">
                  <c:v>3.6199951171869884</c:v>
                </c:pt>
                <c:pt idx="5758">
                  <c:v>3.5899963378899997</c:v>
                </c:pt>
                <c:pt idx="5759">
                  <c:v>3.5599975585929542</c:v>
                </c:pt>
                <c:pt idx="5760">
                  <c:v>3.5700073242179542</c:v>
                </c:pt>
                <c:pt idx="5761">
                  <c:v>3.5899963378899997</c:v>
                </c:pt>
                <c:pt idx="5762">
                  <c:v>3.6399841308589771</c:v>
                </c:pt>
                <c:pt idx="5763">
                  <c:v>3.6199951171869884</c:v>
                </c:pt>
                <c:pt idx="5764">
                  <c:v>3.5700073242179542</c:v>
                </c:pt>
                <c:pt idx="5765">
                  <c:v>3.5499877929679542</c:v>
                </c:pt>
                <c:pt idx="5766">
                  <c:v>3.5499877929679542</c:v>
                </c:pt>
                <c:pt idx="5767">
                  <c:v>3.5</c:v>
                </c:pt>
                <c:pt idx="5768">
                  <c:v>3.5199890136719887</c:v>
                </c:pt>
                <c:pt idx="5769">
                  <c:v>3.5299987792969887</c:v>
                </c:pt>
                <c:pt idx="5770">
                  <c:v>3.5899963378899997</c:v>
                </c:pt>
                <c:pt idx="5771">
                  <c:v>3.5599975585929542</c:v>
                </c:pt>
                <c:pt idx="5772">
                  <c:v>3.5799865722649997</c:v>
                </c:pt>
                <c:pt idx="5773">
                  <c:v>3.6300048828119884</c:v>
                </c:pt>
                <c:pt idx="5774">
                  <c:v>3.6799926757809658</c:v>
                </c:pt>
                <c:pt idx="5775">
                  <c:v>3.6099853515619884</c:v>
                </c:pt>
                <c:pt idx="5776">
                  <c:v>3.6499938964839771</c:v>
                </c:pt>
                <c:pt idx="5777">
                  <c:v>3.6600036621089771</c:v>
                </c:pt>
                <c:pt idx="5778">
                  <c:v>3.739990234375</c:v>
                </c:pt>
                <c:pt idx="5779">
                  <c:v>3.6900024414059658</c:v>
                </c:pt>
                <c:pt idx="5780">
                  <c:v>3.6600036621089771</c:v>
                </c:pt>
                <c:pt idx="5781">
                  <c:v>3.7799987792969887</c:v>
                </c:pt>
                <c:pt idx="5782">
                  <c:v>3.6699829101559658</c:v>
                </c:pt>
                <c:pt idx="5783">
                  <c:v>3.6999816894529545</c:v>
                </c:pt>
                <c:pt idx="5784">
                  <c:v>3.6699829101559658</c:v>
                </c:pt>
                <c:pt idx="5785">
                  <c:v>3.75</c:v>
                </c:pt>
                <c:pt idx="5786">
                  <c:v>3.6600036621089771</c:v>
                </c:pt>
                <c:pt idx="5787">
                  <c:v>3.7099914550779545</c:v>
                </c:pt>
                <c:pt idx="5788">
                  <c:v>3.7799987792969887</c:v>
                </c:pt>
                <c:pt idx="5789">
                  <c:v>3.6499938964839771</c:v>
                </c:pt>
                <c:pt idx="5790">
                  <c:v>3.6300048828119884</c:v>
                </c:pt>
                <c:pt idx="5791">
                  <c:v>3.5400085449219887</c:v>
                </c:pt>
                <c:pt idx="5792">
                  <c:v>3.5899963378899997</c:v>
                </c:pt>
                <c:pt idx="5793">
                  <c:v>3.6099853515619884</c:v>
                </c:pt>
                <c:pt idx="5794">
                  <c:v>3.6799926757809658</c:v>
                </c:pt>
                <c:pt idx="5795">
                  <c:v>3.9199829101559658</c:v>
                </c:pt>
                <c:pt idx="5796">
                  <c:v>3.6300048828119884</c:v>
                </c:pt>
                <c:pt idx="5797">
                  <c:v>3.6999816894529545</c:v>
                </c:pt>
                <c:pt idx="5798">
                  <c:v>3.6600036621089771</c:v>
                </c:pt>
                <c:pt idx="5799">
                  <c:v>3.6300048828119884</c:v>
                </c:pt>
                <c:pt idx="5800">
                  <c:v>3.7699890136719887</c:v>
                </c:pt>
                <c:pt idx="5801">
                  <c:v>3.7099914550779545</c:v>
                </c:pt>
                <c:pt idx="5802">
                  <c:v>3.5599975585929542</c:v>
                </c:pt>
                <c:pt idx="5803">
                  <c:v>3.6600036621089771</c:v>
                </c:pt>
                <c:pt idx="5804">
                  <c:v>3.5599975585929542</c:v>
                </c:pt>
                <c:pt idx="5805">
                  <c:v>3.6999816894529545</c:v>
                </c:pt>
                <c:pt idx="5806">
                  <c:v>3.5799865722649997</c:v>
                </c:pt>
                <c:pt idx="5807">
                  <c:v>3.5599975585929542</c:v>
                </c:pt>
                <c:pt idx="5808">
                  <c:v>3.6600036621089771</c:v>
                </c:pt>
                <c:pt idx="5809">
                  <c:v>3.5099792480469887</c:v>
                </c:pt>
                <c:pt idx="5810">
                  <c:v>3.5599975585929542</c:v>
                </c:pt>
                <c:pt idx="5811">
                  <c:v>3.5099792480469887</c:v>
                </c:pt>
                <c:pt idx="5812">
                  <c:v>3.5700073242179542</c:v>
                </c:pt>
                <c:pt idx="5813">
                  <c:v>3.7200012207029545</c:v>
                </c:pt>
                <c:pt idx="5814">
                  <c:v>3.7200012207029545</c:v>
                </c:pt>
                <c:pt idx="5815">
                  <c:v>3.7599792480469887</c:v>
                </c:pt>
                <c:pt idx="5816">
                  <c:v>3.75</c:v>
                </c:pt>
                <c:pt idx="5817">
                  <c:v>3.6600036621089771</c:v>
                </c:pt>
                <c:pt idx="5818">
                  <c:v>3.6399841308589771</c:v>
                </c:pt>
                <c:pt idx="5819">
                  <c:v>3.6999816894529545</c:v>
                </c:pt>
                <c:pt idx="5820">
                  <c:v>3.75</c:v>
                </c:pt>
                <c:pt idx="5821">
                  <c:v>3.6300048828119884</c:v>
                </c:pt>
                <c:pt idx="5822">
                  <c:v>3.6499938964839771</c:v>
                </c:pt>
                <c:pt idx="5823">
                  <c:v>3.5</c:v>
                </c:pt>
                <c:pt idx="5824">
                  <c:v>3.4499816894529545</c:v>
                </c:pt>
                <c:pt idx="5825">
                  <c:v>3.5299987792969887</c:v>
                </c:pt>
                <c:pt idx="5826">
                  <c:v>3.6000061035149997</c:v>
                </c:pt>
                <c:pt idx="5827">
                  <c:v>3.6000061035149997</c:v>
                </c:pt>
                <c:pt idx="5828">
                  <c:v>3.5799865722649997</c:v>
                </c:pt>
                <c:pt idx="5829">
                  <c:v>3.6000061035149997</c:v>
                </c:pt>
                <c:pt idx="5830">
                  <c:v>3.5799865722649997</c:v>
                </c:pt>
                <c:pt idx="5831">
                  <c:v>3.5799865722649997</c:v>
                </c:pt>
                <c:pt idx="5832">
                  <c:v>3.6199951171869884</c:v>
                </c:pt>
                <c:pt idx="5833">
                  <c:v>3.6600036621089771</c:v>
                </c:pt>
                <c:pt idx="5834">
                  <c:v>3.6399841308589771</c:v>
                </c:pt>
                <c:pt idx="5835">
                  <c:v>3.6399841308589771</c:v>
                </c:pt>
                <c:pt idx="5836">
                  <c:v>3.6900024414059658</c:v>
                </c:pt>
                <c:pt idx="5837">
                  <c:v>3.7099914550779545</c:v>
                </c:pt>
                <c:pt idx="5838">
                  <c:v>3.6000061035149997</c:v>
                </c:pt>
                <c:pt idx="5839">
                  <c:v>3.5899963378899997</c:v>
                </c:pt>
                <c:pt idx="5840">
                  <c:v>3.47998046875</c:v>
                </c:pt>
                <c:pt idx="5841">
                  <c:v>3.47998046875</c:v>
                </c:pt>
                <c:pt idx="5842">
                  <c:v>3.5899963378899997</c:v>
                </c:pt>
                <c:pt idx="5843">
                  <c:v>3.6300048828119884</c:v>
                </c:pt>
                <c:pt idx="5844">
                  <c:v>3.4499816894529545</c:v>
                </c:pt>
                <c:pt idx="5845">
                  <c:v>3.5</c:v>
                </c:pt>
                <c:pt idx="5846">
                  <c:v>3.3999938964839771</c:v>
                </c:pt>
                <c:pt idx="5847">
                  <c:v>3.4499816894529545</c:v>
                </c:pt>
                <c:pt idx="5848">
                  <c:v>3.5</c:v>
                </c:pt>
                <c:pt idx="5849">
                  <c:v>3.5099792480469887</c:v>
                </c:pt>
                <c:pt idx="5850">
                  <c:v>3.4599914550779545</c:v>
                </c:pt>
                <c:pt idx="5851">
                  <c:v>3.5299987792969887</c:v>
                </c:pt>
                <c:pt idx="5852">
                  <c:v>3.5700073242179542</c:v>
                </c:pt>
                <c:pt idx="5853">
                  <c:v>3.6199951171869884</c:v>
                </c:pt>
                <c:pt idx="5854">
                  <c:v>3.7799987792969887</c:v>
                </c:pt>
                <c:pt idx="5855">
                  <c:v>3.7699890136719887</c:v>
                </c:pt>
                <c:pt idx="5856">
                  <c:v>3.7599792480469887</c:v>
                </c:pt>
                <c:pt idx="5857">
                  <c:v>3.6600036621089771</c:v>
                </c:pt>
                <c:pt idx="5858">
                  <c:v>3.6300048828119884</c:v>
                </c:pt>
                <c:pt idx="5859">
                  <c:v>3.6600036621089771</c:v>
                </c:pt>
                <c:pt idx="5860">
                  <c:v>3.5400085449219887</c:v>
                </c:pt>
                <c:pt idx="5861">
                  <c:v>3.47998046875</c:v>
                </c:pt>
                <c:pt idx="5862">
                  <c:v>3.47998046875</c:v>
                </c:pt>
                <c:pt idx="5863">
                  <c:v>3.5099792480469887</c:v>
                </c:pt>
                <c:pt idx="5864">
                  <c:v>3.5299987792969887</c:v>
                </c:pt>
                <c:pt idx="5865">
                  <c:v>3.5599975585929542</c:v>
                </c:pt>
                <c:pt idx="5866">
                  <c:v>3.5599975585929542</c:v>
                </c:pt>
                <c:pt idx="5867">
                  <c:v>3.47998046875</c:v>
                </c:pt>
                <c:pt idx="5868">
                  <c:v>3.4400024414059658</c:v>
                </c:pt>
                <c:pt idx="5869">
                  <c:v>3.5499877929679542</c:v>
                </c:pt>
                <c:pt idx="5870">
                  <c:v>3.6099853515619884</c:v>
                </c:pt>
                <c:pt idx="5871">
                  <c:v>3.5299987792969887</c:v>
                </c:pt>
                <c:pt idx="5872">
                  <c:v>3.5700073242179542</c:v>
                </c:pt>
                <c:pt idx="5873">
                  <c:v>3.5199890136719887</c:v>
                </c:pt>
                <c:pt idx="5874">
                  <c:v>3.5099792480469887</c:v>
                </c:pt>
                <c:pt idx="5875">
                  <c:v>3.5299987792969887</c:v>
                </c:pt>
                <c:pt idx="5876">
                  <c:v>3.5599975585929542</c:v>
                </c:pt>
                <c:pt idx="5877">
                  <c:v>3.5099792480469887</c:v>
                </c:pt>
                <c:pt idx="5878">
                  <c:v>3.489990234375</c:v>
                </c:pt>
                <c:pt idx="5879">
                  <c:v>3.5</c:v>
                </c:pt>
                <c:pt idx="5880">
                  <c:v>3.5</c:v>
                </c:pt>
                <c:pt idx="5881">
                  <c:v>3.489990234375</c:v>
                </c:pt>
                <c:pt idx="5882">
                  <c:v>3.489990234375</c:v>
                </c:pt>
                <c:pt idx="5883">
                  <c:v>3.5499877929679542</c:v>
                </c:pt>
                <c:pt idx="5884">
                  <c:v>3.5899963378899997</c:v>
                </c:pt>
                <c:pt idx="5885">
                  <c:v>3.5299987792969887</c:v>
                </c:pt>
                <c:pt idx="5886">
                  <c:v>3.6000061035149997</c:v>
                </c:pt>
                <c:pt idx="5887">
                  <c:v>3.5199890136719887</c:v>
                </c:pt>
                <c:pt idx="5888">
                  <c:v>3.5</c:v>
                </c:pt>
                <c:pt idx="5889">
                  <c:v>3.5099792480469887</c:v>
                </c:pt>
                <c:pt idx="5890">
                  <c:v>3.5400085449219887</c:v>
                </c:pt>
                <c:pt idx="5891">
                  <c:v>3.5299987792969887</c:v>
                </c:pt>
                <c:pt idx="5892">
                  <c:v>3.5199890136719887</c:v>
                </c:pt>
                <c:pt idx="5893">
                  <c:v>3.5099792480469887</c:v>
                </c:pt>
                <c:pt idx="5894">
                  <c:v>3.5199890136719887</c:v>
                </c:pt>
                <c:pt idx="5895">
                  <c:v>3.5700073242179542</c:v>
                </c:pt>
                <c:pt idx="5896">
                  <c:v>3.5499877929679542</c:v>
                </c:pt>
                <c:pt idx="5897">
                  <c:v>3.5599975585929542</c:v>
                </c:pt>
                <c:pt idx="5898">
                  <c:v>3.5299987792969887</c:v>
                </c:pt>
                <c:pt idx="5899">
                  <c:v>3.5700073242179542</c:v>
                </c:pt>
                <c:pt idx="5900">
                  <c:v>3.5799865722649997</c:v>
                </c:pt>
                <c:pt idx="5901">
                  <c:v>3.6000061035149997</c:v>
                </c:pt>
                <c:pt idx="5902">
                  <c:v>3.5799865722649997</c:v>
                </c:pt>
                <c:pt idx="5903">
                  <c:v>3.5599975585929542</c:v>
                </c:pt>
                <c:pt idx="5904">
                  <c:v>3.6199951171869884</c:v>
                </c:pt>
                <c:pt idx="5905">
                  <c:v>3.5899963378899997</c:v>
                </c:pt>
                <c:pt idx="5906">
                  <c:v>3.5499877929679542</c:v>
                </c:pt>
                <c:pt idx="5907">
                  <c:v>3.5899963378899997</c:v>
                </c:pt>
                <c:pt idx="5908">
                  <c:v>3.5700073242179542</c:v>
                </c:pt>
                <c:pt idx="5909">
                  <c:v>3.5199890136719887</c:v>
                </c:pt>
                <c:pt idx="5910">
                  <c:v>3.5700073242179542</c:v>
                </c:pt>
                <c:pt idx="5911">
                  <c:v>3.6099853515619884</c:v>
                </c:pt>
                <c:pt idx="5912">
                  <c:v>3.5299987792969887</c:v>
                </c:pt>
                <c:pt idx="5913">
                  <c:v>3.5700073242179542</c:v>
                </c:pt>
                <c:pt idx="5914">
                  <c:v>3.5099792480469887</c:v>
                </c:pt>
                <c:pt idx="5915">
                  <c:v>3.489990234375</c:v>
                </c:pt>
                <c:pt idx="5916">
                  <c:v>3.5</c:v>
                </c:pt>
                <c:pt idx="5917">
                  <c:v>3.489990234375</c:v>
                </c:pt>
                <c:pt idx="5918">
                  <c:v>3.5099792480469887</c:v>
                </c:pt>
                <c:pt idx="5919">
                  <c:v>3.5</c:v>
                </c:pt>
                <c:pt idx="5920">
                  <c:v>3.47998046875</c:v>
                </c:pt>
                <c:pt idx="5921">
                  <c:v>3.5299987792969887</c:v>
                </c:pt>
                <c:pt idx="5922">
                  <c:v>3.5899963378899997</c:v>
                </c:pt>
                <c:pt idx="5923">
                  <c:v>3.6199951171869884</c:v>
                </c:pt>
                <c:pt idx="5924">
                  <c:v>3.6499938964839771</c:v>
                </c:pt>
                <c:pt idx="5925">
                  <c:v>3.6699829101559658</c:v>
                </c:pt>
                <c:pt idx="5926">
                  <c:v>3.5599975585929542</c:v>
                </c:pt>
                <c:pt idx="5927">
                  <c:v>3.47998046875</c:v>
                </c:pt>
                <c:pt idx="5928">
                  <c:v>3.489990234375</c:v>
                </c:pt>
                <c:pt idx="5929">
                  <c:v>3.4700012207029545</c:v>
                </c:pt>
                <c:pt idx="5930">
                  <c:v>3.4499816894529545</c:v>
                </c:pt>
                <c:pt idx="5931">
                  <c:v>3.4499816894529545</c:v>
                </c:pt>
                <c:pt idx="5932">
                  <c:v>0.83999633788999972</c:v>
                </c:pt>
                <c:pt idx="5933">
                  <c:v>3.4700012207029545</c:v>
                </c:pt>
                <c:pt idx="5934">
                  <c:v>3.4700012207029545</c:v>
                </c:pt>
                <c:pt idx="5935">
                  <c:v>3.4599914550779545</c:v>
                </c:pt>
                <c:pt idx="5936">
                  <c:v>3.4599914550779545</c:v>
                </c:pt>
                <c:pt idx="5937">
                  <c:v>3.47998046875</c:v>
                </c:pt>
                <c:pt idx="5938">
                  <c:v>3.489990234375</c:v>
                </c:pt>
                <c:pt idx="5939">
                  <c:v>3.5099792480469887</c:v>
                </c:pt>
                <c:pt idx="5940">
                  <c:v>3.5400085449219887</c:v>
                </c:pt>
                <c:pt idx="5941">
                  <c:v>3.5299987792969887</c:v>
                </c:pt>
                <c:pt idx="5942">
                  <c:v>3.5400085449219887</c:v>
                </c:pt>
                <c:pt idx="5943">
                  <c:v>3.5899963378899997</c:v>
                </c:pt>
                <c:pt idx="5944">
                  <c:v>3.489990234375</c:v>
                </c:pt>
                <c:pt idx="5945">
                  <c:v>3.5199890136719887</c:v>
                </c:pt>
                <c:pt idx="5946">
                  <c:v>3.4700012207029545</c:v>
                </c:pt>
                <c:pt idx="5947">
                  <c:v>3.4499816894529545</c:v>
                </c:pt>
                <c:pt idx="5948">
                  <c:v>3.47998046875</c:v>
                </c:pt>
                <c:pt idx="5949">
                  <c:v>3.5</c:v>
                </c:pt>
                <c:pt idx="5950">
                  <c:v>3.489990234375</c:v>
                </c:pt>
                <c:pt idx="5951">
                  <c:v>3.4599914550779545</c:v>
                </c:pt>
                <c:pt idx="5952">
                  <c:v>3.47998046875</c:v>
                </c:pt>
                <c:pt idx="5953">
                  <c:v>3.5700073242179542</c:v>
                </c:pt>
                <c:pt idx="5954">
                  <c:v>3.5499877929679542</c:v>
                </c:pt>
                <c:pt idx="5955">
                  <c:v>3.5</c:v>
                </c:pt>
                <c:pt idx="5956">
                  <c:v>3.4499816894529545</c:v>
                </c:pt>
                <c:pt idx="5957">
                  <c:v>3.4499816894529545</c:v>
                </c:pt>
                <c:pt idx="5958">
                  <c:v>3.4499816894529545</c:v>
                </c:pt>
                <c:pt idx="5959">
                  <c:v>3.5</c:v>
                </c:pt>
                <c:pt idx="5960">
                  <c:v>3.5099792480469887</c:v>
                </c:pt>
                <c:pt idx="5961">
                  <c:v>3.5299987792969887</c:v>
                </c:pt>
                <c:pt idx="5962">
                  <c:v>3.5299987792969887</c:v>
                </c:pt>
                <c:pt idx="5963">
                  <c:v>3.5</c:v>
                </c:pt>
                <c:pt idx="5964">
                  <c:v>3.4700012207029545</c:v>
                </c:pt>
                <c:pt idx="5965">
                  <c:v>3.4199829101559658</c:v>
                </c:pt>
                <c:pt idx="5966">
                  <c:v>3.4499816894529545</c:v>
                </c:pt>
                <c:pt idx="5967">
                  <c:v>3.489990234375</c:v>
                </c:pt>
                <c:pt idx="5968">
                  <c:v>3.4700012207029545</c:v>
                </c:pt>
                <c:pt idx="5969">
                  <c:v>3.4499816894529545</c:v>
                </c:pt>
                <c:pt idx="5970">
                  <c:v>3.4199829101559658</c:v>
                </c:pt>
                <c:pt idx="5971">
                  <c:v>3.4199829101559658</c:v>
                </c:pt>
                <c:pt idx="5972">
                  <c:v>3.4199829101559658</c:v>
                </c:pt>
                <c:pt idx="5973">
                  <c:v>3.4400024414059658</c:v>
                </c:pt>
                <c:pt idx="5974">
                  <c:v>3.4700012207029545</c:v>
                </c:pt>
                <c:pt idx="5975">
                  <c:v>3.4199829101559658</c:v>
                </c:pt>
                <c:pt idx="5976">
                  <c:v>3.4199829101559658</c:v>
                </c:pt>
                <c:pt idx="5977">
                  <c:v>3.4599914550779545</c:v>
                </c:pt>
                <c:pt idx="5978">
                  <c:v>3.4700012207029545</c:v>
                </c:pt>
                <c:pt idx="5979">
                  <c:v>3.5</c:v>
                </c:pt>
                <c:pt idx="5980">
                  <c:v>3.4700012207029545</c:v>
                </c:pt>
                <c:pt idx="5981">
                  <c:v>3.5700073242179542</c:v>
                </c:pt>
                <c:pt idx="5982">
                  <c:v>3.489990234375</c:v>
                </c:pt>
                <c:pt idx="5983">
                  <c:v>3.4199829101559658</c:v>
                </c:pt>
                <c:pt idx="5984">
                  <c:v>3.47998046875</c:v>
                </c:pt>
                <c:pt idx="5985">
                  <c:v>3.4400024414059658</c:v>
                </c:pt>
                <c:pt idx="5986">
                  <c:v>3.4400024414059658</c:v>
                </c:pt>
                <c:pt idx="5987">
                  <c:v>3.5299987792969887</c:v>
                </c:pt>
                <c:pt idx="5988">
                  <c:v>3.4400024414059658</c:v>
                </c:pt>
                <c:pt idx="5989">
                  <c:v>3.4599914550779545</c:v>
                </c:pt>
                <c:pt idx="5990">
                  <c:v>3.47998046875</c:v>
                </c:pt>
                <c:pt idx="5991">
                  <c:v>3.5299987792969887</c:v>
                </c:pt>
                <c:pt idx="5992">
                  <c:v>3.4299926757809658</c:v>
                </c:pt>
                <c:pt idx="5993">
                  <c:v>3.4400024414059658</c:v>
                </c:pt>
                <c:pt idx="5994">
                  <c:v>3.5</c:v>
                </c:pt>
                <c:pt idx="5995">
                  <c:v>3.5400085449219887</c:v>
                </c:pt>
                <c:pt idx="5996">
                  <c:v>3.5400085449219887</c:v>
                </c:pt>
                <c:pt idx="5997">
                  <c:v>3.5499877929679542</c:v>
                </c:pt>
                <c:pt idx="5998">
                  <c:v>3.5499877929679542</c:v>
                </c:pt>
                <c:pt idx="5999">
                  <c:v>3.5400085449219887</c:v>
                </c:pt>
                <c:pt idx="6000">
                  <c:v>3.5299987792969887</c:v>
                </c:pt>
                <c:pt idx="6001">
                  <c:v>3.5199890136719887</c:v>
                </c:pt>
                <c:pt idx="6002">
                  <c:v>3.489990234375</c:v>
                </c:pt>
                <c:pt idx="6003">
                  <c:v>3.5</c:v>
                </c:pt>
                <c:pt idx="6004">
                  <c:v>3.5299987792969887</c:v>
                </c:pt>
                <c:pt idx="6005">
                  <c:v>3.4599914550779545</c:v>
                </c:pt>
                <c:pt idx="6006">
                  <c:v>3.4400024414059658</c:v>
                </c:pt>
                <c:pt idx="6007">
                  <c:v>3.47998046875</c:v>
                </c:pt>
                <c:pt idx="6008">
                  <c:v>3.5299987792969887</c:v>
                </c:pt>
                <c:pt idx="6009">
                  <c:v>3.5799865722649997</c:v>
                </c:pt>
                <c:pt idx="6010">
                  <c:v>3.5299987792969887</c:v>
                </c:pt>
                <c:pt idx="6011">
                  <c:v>3.489990234375</c:v>
                </c:pt>
                <c:pt idx="6012">
                  <c:v>3.4599914550779545</c:v>
                </c:pt>
                <c:pt idx="6013">
                  <c:v>3.3800048828119884</c:v>
                </c:pt>
                <c:pt idx="6014">
                  <c:v>3.3999938964839771</c:v>
                </c:pt>
                <c:pt idx="6015">
                  <c:v>3.4499816894529545</c:v>
                </c:pt>
                <c:pt idx="6016">
                  <c:v>3.4700012207029545</c:v>
                </c:pt>
                <c:pt idx="6017">
                  <c:v>3.4700012207029545</c:v>
                </c:pt>
                <c:pt idx="6018">
                  <c:v>3.47998046875</c:v>
                </c:pt>
                <c:pt idx="6019">
                  <c:v>3.489990234375</c:v>
                </c:pt>
                <c:pt idx="6020">
                  <c:v>3.5</c:v>
                </c:pt>
                <c:pt idx="6021">
                  <c:v>3.4499816894529545</c:v>
                </c:pt>
                <c:pt idx="6022">
                  <c:v>3.5099792480469887</c:v>
                </c:pt>
                <c:pt idx="6023">
                  <c:v>3.5099792480469887</c:v>
                </c:pt>
                <c:pt idx="6024">
                  <c:v>3.4599914550779545</c:v>
                </c:pt>
                <c:pt idx="6025">
                  <c:v>3.4599914550779545</c:v>
                </c:pt>
                <c:pt idx="6026">
                  <c:v>3.4599914550779545</c:v>
                </c:pt>
                <c:pt idx="6027">
                  <c:v>3.4400024414059658</c:v>
                </c:pt>
                <c:pt idx="6028">
                  <c:v>3.5</c:v>
                </c:pt>
                <c:pt idx="6029">
                  <c:v>3.47998046875</c:v>
                </c:pt>
                <c:pt idx="6030">
                  <c:v>3.5499877929679542</c:v>
                </c:pt>
                <c:pt idx="6031">
                  <c:v>3.4299926757809658</c:v>
                </c:pt>
                <c:pt idx="6032">
                  <c:v>3.3999938964839771</c:v>
                </c:pt>
                <c:pt idx="6033">
                  <c:v>3.4299926757809658</c:v>
                </c:pt>
                <c:pt idx="6034">
                  <c:v>3.489990234375</c:v>
                </c:pt>
                <c:pt idx="6035">
                  <c:v>3.4199829101559658</c:v>
                </c:pt>
                <c:pt idx="6036">
                  <c:v>3.5</c:v>
                </c:pt>
                <c:pt idx="6037">
                  <c:v>3.5499877929679542</c:v>
                </c:pt>
                <c:pt idx="6038">
                  <c:v>3.4499816894529545</c:v>
                </c:pt>
                <c:pt idx="6039">
                  <c:v>3.4100036621089771</c:v>
                </c:pt>
                <c:pt idx="6040">
                  <c:v>3.4100036621089771</c:v>
                </c:pt>
                <c:pt idx="6041">
                  <c:v>3.4299926757809658</c:v>
                </c:pt>
                <c:pt idx="6042">
                  <c:v>3.4199829101559658</c:v>
                </c:pt>
                <c:pt idx="6043">
                  <c:v>3.4400024414059658</c:v>
                </c:pt>
                <c:pt idx="6044">
                  <c:v>3.5</c:v>
                </c:pt>
                <c:pt idx="6045">
                  <c:v>3.489990234375</c:v>
                </c:pt>
                <c:pt idx="6046">
                  <c:v>3.5299987792969887</c:v>
                </c:pt>
                <c:pt idx="6047">
                  <c:v>3.5499877929679542</c:v>
                </c:pt>
                <c:pt idx="6048">
                  <c:v>3.5700073242179542</c:v>
                </c:pt>
                <c:pt idx="6049">
                  <c:v>3.4400024414059658</c:v>
                </c:pt>
                <c:pt idx="6050">
                  <c:v>3.3800048828119884</c:v>
                </c:pt>
                <c:pt idx="6051">
                  <c:v>3.4299926757809658</c:v>
                </c:pt>
                <c:pt idx="6052">
                  <c:v>3.4499816894529545</c:v>
                </c:pt>
                <c:pt idx="6053">
                  <c:v>3.4400024414059658</c:v>
                </c:pt>
                <c:pt idx="6054">
                  <c:v>3.4499816894529545</c:v>
                </c:pt>
                <c:pt idx="6055">
                  <c:v>3.4199829101559658</c:v>
                </c:pt>
                <c:pt idx="6056">
                  <c:v>3.4299926757809658</c:v>
                </c:pt>
                <c:pt idx="6057">
                  <c:v>3.4400024414059658</c:v>
                </c:pt>
                <c:pt idx="6058">
                  <c:v>3.4199829101559658</c:v>
                </c:pt>
                <c:pt idx="6059">
                  <c:v>3.4199829101559658</c:v>
                </c:pt>
                <c:pt idx="6060">
                  <c:v>3.4100036621089771</c:v>
                </c:pt>
                <c:pt idx="6061">
                  <c:v>3.4499816894529545</c:v>
                </c:pt>
                <c:pt idx="6062">
                  <c:v>3.4599914550779545</c:v>
                </c:pt>
                <c:pt idx="6063">
                  <c:v>3.3899841308589771</c:v>
                </c:pt>
                <c:pt idx="6064">
                  <c:v>3.4299926757809658</c:v>
                </c:pt>
                <c:pt idx="6065">
                  <c:v>3.4599914550779545</c:v>
                </c:pt>
                <c:pt idx="6066">
                  <c:v>3.4499816894529545</c:v>
                </c:pt>
                <c:pt idx="6067">
                  <c:v>3.5299987792969887</c:v>
                </c:pt>
                <c:pt idx="6068">
                  <c:v>3.4400024414059658</c:v>
                </c:pt>
                <c:pt idx="6069">
                  <c:v>3.4100036621089771</c:v>
                </c:pt>
                <c:pt idx="6070">
                  <c:v>3.4100036621089771</c:v>
                </c:pt>
                <c:pt idx="6071">
                  <c:v>3.4100036621089771</c:v>
                </c:pt>
                <c:pt idx="6072">
                  <c:v>3.4599914550779545</c:v>
                </c:pt>
                <c:pt idx="6073">
                  <c:v>3.47998046875</c:v>
                </c:pt>
                <c:pt idx="6074">
                  <c:v>3.4499816894529545</c:v>
                </c:pt>
                <c:pt idx="6075">
                  <c:v>3.4400024414059658</c:v>
                </c:pt>
                <c:pt idx="6076">
                  <c:v>3.4499816894529545</c:v>
                </c:pt>
                <c:pt idx="6077">
                  <c:v>3.3999938964839771</c:v>
                </c:pt>
                <c:pt idx="6078">
                  <c:v>3.4599914550779545</c:v>
                </c:pt>
                <c:pt idx="6079">
                  <c:v>3.5400085449219887</c:v>
                </c:pt>
                <c:pt idx="6080">
                  <c:v>3.4499816894529545</c:v>
                </c:pt>
                <c:pt idx="6081">
                  <c:v>3.3699951171869884</c:v>
                </c:pt>
                <c:pt idx="6082">
                  <c:v>3.3999938964839771</c:v>
                </c:pt>
                <c:pt idx="6083">
                  <c:v>3.4100036621089771</c:v>
                </c:pt>
                <c:pt idx="6084">
                  <c:v>3.47998046875</c:v>
                </c:pt>
                <c:pt idx="6085">
                  <c:v>3.4299926757809658</c:v>
                </c:pt>
                <c:pt idx="6086">
                  <c:v>3.4700012207029545</c:v>
                </c:pt>
                <c:pt idx="6087">
                  <c:v>3.47998046875</c:v>
                </c:pt>
                <c:pt idx="6088">
                  <c:v>3.5700073242179542</c:v>
                </c:pt>
                <c:pt idx="6089">
                  <c:v>3.5899963378899997</c:v>
                </c:pt>
                <c:pt idx="6090">
                  <c:v>3.5599975585929542</c:v>
                </c:pt>
                <c:pt idx="6091">
                  <c:v>3.5400085449219887</c:v>
                </c:pt>
                <c:pt idx="6092">
                  <c:v>3.5599975585929542</c:v>
                </c:pt>
                <c:pt idx="6093">
                  <c:v>3.5299987792969887</c:v>
                </c:pt>
                <c:pt idx="6094">
                  <c:v>3.5799865722649997</c:v>
                </c:pt>
                <c:pt idx="6095">
                  <c:v>3.489990234375</c:v>
                </c:pt>
                <c:pt idx="6096">
                  <c:v>3.4100036621089771</c:v>
                </c:pt>
                <c:pt idx="6097">
                  <c:v>3.3800048828119884</c:v>
                </c:pt>
                <c:pt idx="6098">
                  <c:v>3.4199829101559658</c:v>
                </c:pt>
                <c:pt idx="6099">
                  <c:v>3.47998046875</c:v>
                </c:pt>
                <c:pt idx="6100">
                  <c:v>3.4299926757809658</c:v>
                </c:pt>
                <c:pt idx="6101">
                  <c:v>3.4499816894529545</c:v>
                </c:pt>
                <c:pt idx="6102">
                  <c:v>3.4599914550779545</c:v>
                </c:pt>
                <c:pt idx="6103">
                  <c:v>3.489990234375</c:v>
                </c:pt>
                <c:pt idx="6104">
                  <c:v>3.4400024414059658</c:v>
                </c:pt>
                <c:pt idx="6105">
                  <c:v>3.4299926757809658</c:v>
                </c:pt>
                <c:pt idx="6106">
                  <c:v>3.5099792480469887</c:v>
                </c:pt>
                <c:pt idx="6107">
                  <c:v>3.4400024414059658</c:v>
                </c:pt>
                <c:pt idx="6108">
                  <c:v>3.3699951171869884</c:v>
                </c:pt>
                <c:pt idx="6109">
                  <c:v>3.4400024414059658</c:v>
                </c:pt>
                <c:pt idx="6110">
                  <c:v>3.5199890136719887</c:v>
                </c:pt>
                <c:pt idx="6111">
                  <c:v>3.5</c:v>
                </c:pt>
                <c:pt idx="6112">
                  <c:v>3.47998046875</c:v>
                </c:pt>
                <c:pt idx="6113">
                  <c:v>3.6399841308589771</c:v>
                </c:pt>
                <c:pt idx="6114">
                  <c:v>3.5700073242179542</c:v>
                </c:pt>
                <c:pt idx="6115">
                  <c:v>3.3699951171869884</c:v>
                </c:pt>
                <c:pt idx="6116">
                  <c:v>3.4199829101559658</c:v>
                </c:pt>
                <c:pt idx="6117">
                  <c:v>3.489990234375</c:v>
                </c:pt>
                <c:pt idx="6118">
                  <c:v>3.5400085449219887</c:v>
                </c:pt>
                <c:pt idx="6119">
                  <c:v>3.5099792480469887</c:v>
                </c:pt>
                <c:pt idx="6120">
                  <c:v>3.5599975585929542</c:v>
                </c:pt>
                <c:pt idx="6121">
                  <c:v>3.4700012207029545</c:v>
                </c:pt>
                <c:pt idx="6122">
                  <c:v>3.3599853515619884</c:v>
                </c:pt>
                <c:pt idx="6123">
                  <c:v>3.2699890136719887</c:v>
                </c:pt>
                <c:pt idx="6124">
                  <c:v>3.2699890136719887</c:v>
                </c:pt>
                <c:pt idx="6125">
                  <c:v>3.2999877929679542</c:v>
                </c:pt>
                <c:pt idx="6126">
                  <c:v>3.2999877929679542</c:v>
                </c:pt>
                <c:pt idx="6127">
                  <c:v>3.2999877929679542</c:v>
                </c:pt>
                <c:pt idx="6128">
                  <c:v>3.2999877929679542</c:v>
                </c:pt>
                <c:pt idx="6129">
                  <c:v>3.3200073242179542</c:v>
                </c:pt>
                <c:pt idx="6130">
                  <c:v>3.3099975585929542</c:v>
                </c:pt>
                <c:pt idx="6131">
                  <c:v>3.3500061035149997</c:v>
                </c:pt>
                <c:pt idx="6132">
                  <c:v>3.3800048828119884</c:v>
                </c:pt>
                <c:pt idx="6133">
                  <c:v>3.3999938964839771</c:v>
                </c:pt>
                <c:pt idx="6134">
                  <c:v>3.3999938964839771</c:v>
                </c:pt>
                <c:pt idx="6135">
                  <c:v>3.3899841308589771</c:v>
                </c:pt>
                <c:pt idx="6136">
                  <c:v>3.4299926757809658</c:v>
                </c:pt>
                <c:pt idx="6137">
                  <c:v>3.3599853515619884</c:v>
                </c:pt>
                <c:pt idx="6138">
                  <c:v>3.3599853515619884</c:v>
                </c:pt>
                <c:pt idx="6139">
                  <c:v>3.3999938964839771</c:v>
                </c:pt>
                <c:pt idx="6140">
                  <c:v>3.4700012207029545</c:v>
                </c:pt>
                <c:pt idx="6141">
                  <c:v>3.4599914550779545</c:v>
                </c:pt>
                <c:pt idx="6142">
                  <c:v>3.4400024414059658</c:v>
                </c:pt>
                <c:pt idx="6143">
                  <c:v>3.4299926757809658</c:v>
                </c:pt>
                <c:pt idx="6144">
                  <c:v>3.47998046875</c:v>
                </c:pt>
                <c:pt idx="6145">
                  <c:v>3.47998046875</c:v>
                </c:pt>
                <c:pt idx="6146">
                  <c:v>3.4599914550779545</c:v>
                </c:pt>
                <c:pt idx="6147">
                  <c:v>3.5199890136719887</c:v>
                </c:pt>
                <c:pt idx="6148">
                  <c:v>3.4700012207029545</c:v>
                </c:pt>
                <c:pt idx="6149">
                  <c:v>3.4599914550779545</c:v>
                </c:pt>
                <c:pt idx="6150">
                  <c:v>3.4199829101559658</c:v>
                </c:pt>
                <c:pt idx="6151">
                  <c:v>3.4499816894529545</c:v>
                </c:pt>
                <c:pt idx="6152">
                  <c:v>3.3299865722649997</c:v>
                </c:pt>
                <c:pt idx="6153">
                  <c:v>3.5</c:v>
                </c:pt>
                <c:pt idx="6154">
                  <c:v>3.4100036621089771</c:v>
                </c:pt>
                <c:pt idx="6155">
                  <c:v>3.4299926757809658</c:v>
                </c:pt>
                <c:pt idx="6156">
                  <c:v>3.4499816894529545</c:v>
                </c:pt>
                <c:pt idx="6157">
                  <c:v>3.5299987792969887</c:v>
                </c:pt>
                <c:pt idx="6158">
                  <c:v>3.47998046875</c:v>
                </c:pt>
                <c:pt idx="6159">
                  <c:v>3.4499816894529545</c:v>
                </c:pt>
                <c:pt idx="6160">
                  <c:v>3.3999938964839771</c:v>
                </c:pt>
                <c:pt idx="6161">
                  <c:v>3.3800048828119884</c:v>
                </c:pt>
                <c:pt idx="6162">
                  <c:v>3.4199829101559658</c:v>
                </c:pt>
                <c:pt idx="6163">
                  <c:v>3.5199890136719887</c:v>
                </c:pt>
                <c:pt idx="6164">
                  <c:v>3.3200073242179542</c:v>
                </c:pt>
                <c:pt idx="6165">
                  <c:v>3.3099975585929542</c:v>
                </c:pt>
                <c:pt idx="6166">
                  <c:v>3.3299865722649997</c:v>
                </c:pt>
                <c:pt idx="6167">
                  <c:v>3.3099975585929542</c:v>
                </c:pt>
                <c:pt idx="6168">
                  <c:v>3.3999938964839771</c:v>
                </c:pt>
                <c:pt idx="6169">
                  <c:v>3.3399963378899997</c:v>
                </c:pt>
                <c:pt idx="6170">
                  <c:v>3.3200073242179542</c:v>
                </c:pt>
                <c:pt idx="6171">
                  <c:v>3.3599853515619884</c:v>
                </c:pt>
                <c:pt idx="6172">
                  <c:v>3.4100036621089771</c:v>
                </c:pt>
                <c:pt idx="6173">
                  <c:v>3.47998046875</c:v>
                </c:pt>
                <c:pt idx="6174">
                  <c:v>3.5799865722649997</c:v>
                </c:pt>
                <c:pt idx="6175">
                  <c:v>3.3500061035149997</c:v>
                </c:pt>
                <c:pt idx="6176">
                  <c:v>3.4299926757809658</c:v>
                </c:pt>
                <c:pt idx="6177">
                  <c:v>3.4400024414059658</c:v>
                </c:pt>
                <c:pt idx="6178">
                  <c:v>3.3999938964839771</c:v>
                </c:pt>
                <c:pt idx="6179">
                  <c:v>3.3500061035149997</c:v>
                </c:pt>
                <c:pt idx="6180">
                  <c:v>3.239990234375</c:v>
                </c:pt>
                <c:pt idx="6181">
                  <c:v>3.25</c:v>
                </c:pt>
                <c:pt idx="6182">
                  <c:v>3.2699890136719887</c:v>
                </c:pt>
                <c:pt idx="6183">
                  <c:v>3.2900085449219887</c:v>
                </c:pt>
                <c:pt idx="6184">
                  <c:v>3.3099975585929542</c:v>
                </c:pt>
                <c:pt idx="6185">
                  <c:v>3.2999877929679542</c:v>
                </c:pt>
                <c:pt idx="6186">
                  <c:v>3.3299865722649997</c:v>
                </c:pt>
                <c:pt idx="6187">
                  <c:v>3.3399963378899997</c:v>
                </c:pt>
                <c:pt idx="6188">
                  <c:v>3.2900085449219887</c:v>
                </c:pt>
                <c:pt idx="6189">
                  <c:v>3.239990234375</c:v>
                </c:pt>
                <c:pt idx="6190">
                  <c:v>3.3800048828119884</c:v>
                </c:pt>
                <c:pt idx="6191">
                  <c:v>3.4199829101559658</c:v>
                </c:pt>
                <c:pt idx="6192">
                  <c:v>3.4199829101559658</c:v>
                </c:pt>
                <c:pt idx="6193">
                  <c:v>3.4499816894529545</c:v>
                </c:pt>
                <c:pt idx="6194">
                  <c:v>3.4199829101559658</c:v>
                </c:pt>
                <c:pt idx="6195">
                  <c:v>3.4599914550779545</c:v>
                </c:pt>
                <c:pt idx="6196">
                  <c:v>3.3899841308589771</c:v>
                </c:pt>
                <c:pt idx="6197">
                  <c:v>3.4499816894529545</c:v>
                </c:pt>
                <c:pt idx="6198">
                  <c:v>3.4199829101559658</c:v>
                </c:pt>
                <c:pt idx="6199">
                  <c:v>3.5199890136719887</c:v>
                </c:pt>
                <c:pt idx="6200">
                  <c:v>3.4199829101559658</c:v>
                </c:pt>
                <c:pt idx="6201">
                  <c:v>3.4100036621089771</c:v>
                </c:pt>
                <c:pt idx="6202">
                  <c:v>3.5700073242179542</c:v>
                </c:pt>
                <c:pt idx="6203">
                  <c:v>3.5499877929679542</c:v>
                </c:pt>
                <c:pt idx="6204">
                  <c:v>3.489990234375</c:v>
                </c:pt>
                <c:pt idx="6205">
                  <c:v>3.4700012207029545</c:v>
                </c:pt>
                <c:pt idx="6206">
                  <c:v>3.4199829101559658</c:v>
                </c:pt>
                <c:pt idx="6207">
                  <c:v>3.3099975585929542</c:v>
                </c:pt>
                <c:pt idx="6208">
                  <c:v>3.3800048828119884</c:v>
                </c:pt>
                <c:pt idx="6209">
                  <c:v>3.4499816894529545</c:v>
                </c:pt>
                <c:pt idx="6210">
                  <c:v>3.4499816894529545</c:v>
                </c:pt>
                <c:pt idx="6211">
                  <c:v>3.47998046875</c:v>
                </c:pt>
                <c:pt idx="6212">
                  <c:v>3.5899963378899997</c:v>
                </c:pt>
                <c:pt idx="6213">
                  <c:v>3.5400085449219887</c:v>
                </c:pt>
                <c:pt idx="6214">
                  <c:v>3.47998046875</c:v>
                </c:pt>
                <c:pt idx="6215">
                  <c:v>3.3899841308589771</c:v>
                </c:pt>
                <c:pt idx="6216">
                  <c:v>3.3899841308589771</c:v>
                </c:pt>
                <c:pt idx="6217">
                  <c:v>3.4400024414059658</c:v>
                </c:pt>
                <c:pt idx="6218">
                  <c:v>3.489990234375</c:v>
                </c:pt>
                <c:pt idx="6219">
                  <c:v>3.4400024414059658</c:v>
                </c:pt>
                <c:pt idx="6220">
                  <c:v>3.3999938964839771</c:v>
                </c:pt>
                <c:pt idx="6221">
                  <c:v>3.3800048828119884</c:v>
                </c:pt>
                <c:pt idx="6222">
                  <c:v>3.47998046875</c:v>
                </c:pt>
                <c:pt idx="6223">
                  <c:v>3.6199951171869884</c:v>
                </c:pt>
                <c:pt idx="6224">
                  <c:v>3.5099792480469887</c:v>
                </c:pt>
                <c:pt idx="6225">
                  <c:v>3.4700012207029545</c:v>
                </c:pt>
                <c:pt idx="6226">
                  <c:v>3.489990234375</c:v>
                </c:pt>
                <c:pt idx="6227">
                  <c:v>3.4299926757809658</c:v>
                </c:pt>
                <c:pt idx="6228">
                  <c:v>3.4100036621089771</c:v>
                </c:pt>
                <c:pt idx="6229">
                  <c:v>3.3399963378899997</c:v>
                </c:pt>
                <c:pt idx="6230">
                  <c:v>3.3200073242179542</c:v>
                </c:pt>
                <c:pt idx="6231">
                  <c:v>3.239990234375</c:v>
                </c:pt>
                <c:pt idx="6232">
                  <c:v>3.3099975585929542</c:v>
                </c:pt>
                <c:pt idx="6233">
                  <c:v>3.2699890136719887</c:v>
                </c:pt>
                <c:pt idx="6234">
                  <c:v>3.3099975585929542</c:v>
                </c:pt>
                <c:pt idx="6235">
                  <c:v>3.3099975585929542</c:v>
                </c:pt>
                <c:pt idx="6236">
                  <c:v>3.25</c:v>
                </c:pt>
                <c:pt idx="6237">
                  <c:v>3.2900085449219887</c:v>
                </c:pt>
                <c:pt idx="6238">
                  <c:v>3.4400024414059658</c:v>
                </c:pt>
                <c:pt idx="6239">
                  <c:v>3.4499816894529545</c:v>
                </c:pt>
                <c:pt idx="6240">
                  <c:v>3.3999938964839771</c:v>
                </c:pt>
                <c:pt idx="6241">
                  <c:v>3.3899841308589771</c:v>
                </c:pt>
                <c:pt idx="6242">
                  <c:v>3.489990234375</c:v>
                </c:pt>
                <c:pt idx="6243">
                  <c:v>3.4299926757809658</c:v>
                </c:pt>
                <c:pt idx="6244">
                  <c:v>3.4499816894529545</c:v>
                </c:pt>
                <c:pt idx="6245">
                  <c:v>3.3099975585929542</c:v>
                </c:pt>
                <c:pt idx="6246">
                  <c:v>3.2999877929679542</c:v>
                </c:pt>
                <c:pt idx="6247">
                  <c:v>3.3299865722649997</c:v>
                </c:pt>
                <c:pt idx="6248">
                  <c:v>3.2900085449219887</c:v>
                </c:pt>
                <c:pt idx="6249">
                  <c:v>3.3200073242179542</c:v>
                </c:pt>
                <c:pt idx="6250">
                  <c:v>3.3800048828119884</c:v>
                </c:pt>
                <c:pt idx="6251">
                  <c:v>3.4199829101559658</c:v>
                </c:pt>
                <c:pt idx="6252">
                  <c:v>3.3500061035149997</c:v>
                </c:pt>
                <c:pt idx="6253">
                  <c:v>3.3299865722649997</c:v>
                </c:pt>
                <c:pt idx="6254">
                  <c:v>3.3999938964839771</c:v>
                </c:pt>
                <c:pt idx="6255">
                  <c:v>3.3099975585929542</c:v>
                </c:pt>
                <c:pt idx="6256">
                  <c:v>3.2200012207029545</c:v>
                </c:pt>
                <c:pt idx="6257">
                  <c:v>3.239990234375</c:v>
                </c:pt>
                <c:pt idx="6258">
                  <c:v>3.2099914550779545</c:v>
                </c:pt>
                <c:pt idx="6259">
                  <c:v>3.2200012207029545</c:v>
                </c:pt>
                <c:pt idx="6260">
                  <c:v>3.3099975585929542</c:v>
                </c:pt>
                <c:pt idx="6261">
                  <c:v>3.3999938964839771</c:v>
                </c:pt>
                <c:pt idx="6262">
                  <c:v>3.3999938964839771</c:v>
                </c:pt>
                <c:pt idx="6263">
                  <c:v>3.3899841308589771</c:v>
                </c:pt>
                <c:pt idx="6264">
                  <c:v>3.2900085449219887</c:v>
                </c:pt>
                <c:pt idx="6265">
                  <c:v>3.25</c:v>
                </c:pt>
                <c:pt idx="6266">
                  <c:v>3.239990234375</c:v>
                </c:pt>
                <c:pt idx="6267">
                  <c:v>3.2599792480469887</c:v>
                </c:pt>
                <c:pt idx="6268">
                  <c:v>3.25</c:v>
                </c:pt>
                <c:pt idx="6269">
                  <c:v>3.2599792480469887</c:v>
                </c:pt>
                <c:pt idx="6270">
                  <c:v>3.3099975585929542</c:v>
                </c:pt>
                <c:pt idx="6271">
                  <c:v>3.3200073242179542</c:v>
                </c:pt>
                <c:pt idx="6272">
                  <c:v>3.2900085449219887</c:v>
                </c:pt>
                <c:pt idx="6273">
                  <c:v>3.2900085449219887</c:v>
                </c:pt>
                <c:pt idx="6274">
                  <c:v>3.3099975585929542</c:v>
                </c:pt>
                <c:pt idx="6275">
                  <c:v>3.3299865722649997</c:v>
                </c:pt>
                <c:pt idx="6276">
                  <c:v>3.3399963378899997</c:v>
                </c:pt>
                <c:pt idx="6277">
                  <c:v>3.3699951171869884</c:v>
                </c:pt>
                <c:pt idx="6278">
                  <c:v>3.3899841308589771</c:v>
                </c:pt>
                <c:pt idx="6279">
                  <c:v>3.3899841308589771</c:v>
                </c:pt>
                <c:pt idx="6280">
                  <c:v>3.4100036621089771</c:v>
                </c:pt>
                <c:pt idx="6281">
                  <c:v>3.3699951171869884</c:v>
                </c:pt>
                <c:pt idx="6282">
                  <c:v>3.3299865722649997</c:v>
                </c:pt>
                <c:pt idx="6283">
                  <c:v>3.3299865722649997</c:v>
                </c:pt>
                <c:pt idx="6284">
                  <c:v>3.3200073242179542</c:v>
                </c:pt>
                <c:pt idx="6285">
                  <c:v>3.3299865722649997</c:v>
                </c:pt>
                <c:pt idx="6286">
                  <c:v>3.3299865722649997</c:v>
                </c:pt>
                <c:pt idx="6287">
                  <c:v>3.3200073242179542</c:v>
                </c:pt>
                <c:pt idx="6288">
                  <c:v>3.2900085449219887</c:v>
                </c:pt>
                <c:pt idx="6289">
                  <c:v>3.3399963378899997</c:v>
                </c:pt>
                <c:pt idx="6290">
                  <c:v>3.2999877929679542</c:v>
                </c:pt>
                <c:pt idx="6291">
                  <c:v>3.2999877929679542</c:v>
                </c:pt>
                <c:pt idx="6292">
                  <c:v>3.3299865722649997</c:v>
                </c:pt>
                <c:pt idx="6293">
                  <c:v>3.3399963378899997</c:v>
                </c:pt>
                <c:pt idx="6294">
                  <c:v>3.3099975585929542</c:v>
                </c:pt>
                <c:pt idx="6295">
                  <c:v>3.2999877929679542</c:v>
                </c:pt>
                <c:pt idx="6296">
                  <c:v>3.3099975585929542</c:v>
                </c:pt>
                <c:pt idx="6297">
                  <c:v>3.3200073242179542</c:v>
                </c:pt>
                <c:pt idx="6298">
                  <c:v>3.2999877929679542</c:v>
                </c:pt>
                <c:pt idx="6299">
                  <c:v>3.2900085449219887</c:v>
                </c:pt>
                <c:pt idx="6300">
                  <c:v>3.3099975585929542</c:v>
                </c:pt>
                <c:pt idx="6301">
                  <c:v>3.2900085449219887</c:v>
                </c:pt>
                <c:pt idx="6302">
                  <c:v>3.2599792480469887</c:v>
                </c:pt>
                <c:pt idx="6303">
                  <c:v>3.25</c:v>
                </c:pt>
                <c:pt idx="6304">
                  <c:v>3.3099975585929542</c:v>
                </c:pt>
                <c:pt idx="6305">
                  <c:v>3.3200073242179542</c:v>
                </c:pt>
                <c:pt idx="6306">
                  <c:v>3.3599853515619884</c:v>
                </c:pt>
                <c:pt idx="6307">
                  <c:v>3.2999877929679542</c:v>
                </c:pt>
                <c:pt idx="6308">
                  <c:v>3.3099975585929542</c:v>
                </c:pt>
                <c:pt idx="6309">
                  <c:v>3.3399963378899997</c:v>
                </c:pt>
                <c:pt idx="6310">
                  <c:v>3.3200073242179542</c:v>
                </c:pt>
                <c:pt idx="6311">
                  <c:v>3.2900085449219887</c:v>
                </c:pt>
                <c:pt idx="6312">
                  <c:v>3.2799987792969887</c:v>
                </c:pt>
                <c:pt idx="6313">
                  <c:v>3.2900085449219887</c:v>
                </c:pt>
                <c:pt idx="6314">
                  <c:v>3.25</c:v>
                </c:pt>
                <c:pt idx="6315">
                  <c:v>3.239990234375</c:v>
                </c:pt>
                <c:pt idx="6316">
                  <c:v>3.3099975585929542</c:v>
                </c:pt>
                <c:pt idx="6317">
                  <c:v>3.2699890136719887</c:v>
                </c:pt>
                <c:pt idx="6318">
                  <c:v>3.2699890136719887</c:v>
                </c:pt>
                <c:pt idx="6319">
                  <c:v>3.2900085449219887</c:v>
                </c:pt>
                <c:pt idx="6320">
                  <c:v>3.2699890136719887</c:v>
                </c:pt>
                <c:pt idx="6321">
                  <c:v>3.2699890136719887</c:v>
                </c:pt>
                <c:pt idx="6322">
                  <c:v>3.2699890136719887</c:v>
                </c:pt>
                <c:pt idx="6323">
                  <c:v>3.2999877929679542</c:v>
                </c:pt>
                <c:pt idx="6324">
                  <c:v>3.25</c:v>
                </c:pt>
                <c:pt idx="6325">
                  <c:v>3.2900085449219887</c:v>
                </c:pt>
                <c:pt idx="6326">
                  <c:v>3.3200073242179542</c:v>
                </c:pt>
                <c:pt idx="6327">
                  <c:v>3.3599853515619884</c:v>
                </c:pt>
                <c:pt idx="6328">
                  <c:v>3.3099975585929542</c:v>
                </c:pt>
                <c:pt idx="6329">
                  <c:v>3.3099975585929542</c:v>
                </c:pt>
                <c:pt idx="6330">
                  <c:v>3.3699951171869884</c:v>
                </c:pt>
                <c:pt idx="6331">
                  <c:v>3.3399963378899997</c:v>
                </c:pt>
                <c:pt idx="6332">
                  <c:v>3.3099975585929542</c:v>
                </c:pt>
                <c:pt idx="6333">
                  <c:v>3.2900085449219887</c:v>
                </c:pt>
                <c:pt idx="6334">
                  <c:v>3.2999877929679542</c:v>
                </c:pt>
                <c:pt idx="6335">
                  <c:v>3.3500061035149997</c:v>
                </c:pt>
                <c:pt idx="6336">
                  <c:v>3.3200073242179542</c:v>
                </c:pt>
                <c:pt idx="6337">
                  <c:v>3.2999877929679542</c:v>
                </c:pt>
                <c:pt idx="6338">
                  <c:v>3.22998046875</c:v>
                </c:pt>
                <c:pt idx="6339">
                  <c:v>3.239990234375</c:v>
                </c:pt>
                <c:pt idx="6340">
                  <c:v>3.3200073242179542</c:v>
                </c:pt>
                <c:pt idx="6341">
                  <c:v>3.3200073242179542</c:v>
                </c:pt>
                <c:pt idx="6342">
                  <c:v>3.3099975585929542</c:v>
                </c:pt>
                <c:pt idx="6343">
                  <c:v>3.3399963378899997</c:v>
                </c:pt>
                <c:pt idx="6344">
                  <c:v>3.3399963378899997</c:v>
                </c:pt>
                <c:pt idx="6345">
                  <c:v>3.2799987792969887</c:v>
                </c:pt>
                <c:pt idx="6346">
                  <c:v>3.239990234375</c:v>
                </c:pt>
                <c:pt idx="6347">
                  <c:v>3.25</c:v>
                </c:pt>
                <c:pt idx="6348">
                  <c:v>3.2900085449219887</c:v>
                </c:pt>
                <c:pt idx="6349">
                  <c:v>3.3099975585929542</c:v>
                </c:pt>
                <c:pt idx="6350">
                  <c:v>3.2900085449219887</c:v>
                </c:pt>
                <c:pt idx="6351">
                  <c:v>3.2699890136719887</c:v>
                </c:pt>
                <c:pt idx="6352">
                  <c:v>3.2799987792969887</c:v>
                </c:pt>
                <c:pt idx="6353">
                  <c:v>3.2799987792969887</c:v>
                </c:pt>
                <c:pt idx="6354">
                  <c:v>3.2599792480469887</c:v>
                </c:pt>
                <c:pt idx="6355">
                  <c:v>3.2799987792969887</c:v>
                </c:pt>
                <c:pt idx="6356">
                  <c:v>3.2999877929679542</c:v>
                </c:pt>
                <c:pt idx="6357">
                  <c:v>3.2900085449219887</c:v>
                </c:pt>
                <c:pt idx="6358">
                  <c:v>3.3099975585929542</c:v>
                </c:pt>
                <c:pt idx="6359">
                  <c:v>3.3500061035149997</c:v>
                </c:pt>
                <c:pt idx="6360">
                  <c:v>3.2900085449219887</c:v>
                </c:pt>
                <c:pt idx="6361">
                  <c:v>3.2999877929679542</c:v>
                </c:pt>
                <c:pt idx="6362">
                  <c:v>3.3699951171869884</c:v>
                </c:pt>
                <c:pt idx="6363">
                  <c:v>3.3599853515619884</c:v>
                </c:pt>
                <c:pt idx="6364">
                  <c:v>3.2900085449219887</c:v>
                </c:pt>
                <c:pt idx="6365">
                  <c:v>3.3399963378899997</c:v>
                </c:pt>
                <c:pt idx="6366">
                  <c:v>3.3599853515619884</c:v>
                </c:pt>
                <c:pt idx="6367">
                  <c:v>3.3699951171869884</c:v>
                </c:pt>
                <c:pt idx="6368">
                  <c:v>3.2799987792969887</c:v>
                </c:pt>
                <c:pt idx="6369">
                  <c:v>3.2999877929679542</c:v>
                </c:pt>
                <c:pt idx="6370">
                  <c:v>3.3200073242179542</c:v>
                </c:pt>
                <c:pt idx="6371">
                  <c:v>3.3099975585929542</c:v>
                </c:pt>
                <c:pt idx="6372">
                  <c:v>3.2900085449219887</c:v>
                </c:pt>
                <c:pt idx="6373">
                  <c:v>3.2900085449219887</c:v>
                </c:pt>
                <c:pt idx="6374">
                  <c:v>3.3200073242179542</c:v>
                </c:pt>
                <c:pt idx="6375">
                  <c:v>3.2599792480469887</c:v>
                </c:pt>
                <c:pt idx="6376">
                  <c:v>3.2599792480469887</c:v>
                </c:pt>
                <c:pt idx="6377">
                  <c:v>3.3399963378899997</c:v>
                </c:pt>
                <c:pt idx="6378">
                  <c:v>3.3200073242179542</c:v>
                </c:pt>
                <c:pt idx="6379">
                  <c:v>3.2799987792969887</c:v>
                </c:pt>
                <c:pt idx="6380">
                  <c:v>3.25</c:v>
                </c:pt>
                <c:pt idx="6381">
                  <c:v>3.2200012207029545</c:v>
                </c:pt>
                <c:pt idx="6382">
                  <c:v>3.2699890136719887</c:v>
                </c:pt>
                <c:pt idx="6383">
                  <c:v>3.2699890136719887</c:v>
                </c:pt>
                <c:pt idx="6384">
                  <c:v>3.2799987792969887</c:v>
                </c:pt>
                <c:pt idx="6385">
                  <c:v>3.239990234375</c:v>
                </c:pt>
                <c:pt idx="6386">
                  <c:v>3.2799987792969887</c:v>
                </c:pt>
                <c:pt idx="6387">
                  <c:v>3.2900085449219887</c:v>
                </c:pt>
                <c:pt idx="6388">
                  <c:v>3.3399963378899997</c:v>
                </c:pt>
                <c:pt idx="6389">
                  <c:v>3.3899841308589771</c:v>
                </c:pt>
                <c:pt idx="6390">
                  <c:v>3.3299865722649997</c:v>
                </c:pt>
                <c:pt idx="6391">
                  <c:v>3.3399963378899997</c:v>
                </c:pt>
                <c:pt idx="6392">
                  <c:v>3.3500061035149997</c:v>
                </c:pt>
                <c:pt idx="6393">
                  <c:v>3.2799987792969887</c:v>
                </c:pt>
                <c:pt idx="6394">
                  <c:v>3.2599792480469887</c:v>
                </c:pt>
                <c:pt idx="6395">
                  <c:v>3.2599792480469887</c:v>
                </c:pt>
                <c:pt idx="6396">
                  <c:v>3.2699890136719887</c:v>
                </c:pt>
                <c:pt idx="6397">
                  <c:v>3.3099975585929542</c:v>
                </c:pt>
                <c:pt idx="6398">
                  <c:v>3.2900085449219887</c:v>
                </c:pt>
                <c:pt idx="6399">
                  <c:v>3.25</c:v>
                </c:pt>
                <c:pt idx="6400">
                  <c:v>3.239990234375</c:v>
                </c:pt>
                <c:pt idx="6401">
                  <c:v>3.22998046875</c:v>
                </c:pt>
                <c:pt idx="6402">
                  <c:v>3.239990234375</c:v>
                </c:pt>
                <c:pt idx="6403">
                  <c:v>3.2200012207029545</c:v>
                </c:pt>
                <c:pt idx="6404">
                  <c:v>3.2200012207029545</c:v>
                </c:pt>
                <c:pt idx="6405">
                  <c:v>3.2099914550779545</c:v>
                </c:pt>
                <c:pt idx="6406">
                  <c:v>3.2099914550779545</c:v>
                </c:pt>
                <c:pt idx="6407">
                  <c:v>3.2900085449219887</c:v>
                </c:pt>
                <c:pt idx="6408">
                  <c:v>3.2999877929679542</c:v>
                </c:pt>
                <c:pt idx="6409">
                  <c:v>3.2900085449219887</c:v>
                </c:pt>
                <c:pt idx="6410">
                  <c:v>3.25</c:v>
                </c:pt>
                <c:pt idx="6411">
                  <c:v>3.1900024414059658</c:v>
                </c:pt>
                <c:pt idx="6412">
                  <c:v>3.1699829101559658</c:v>
                </c:pt>
                <c:pt idx="6413">
                  <c:v>3.22998046875</c:v>
                </c:pt>
                <c:pt idx="6414">
                  <c:v>3.2900085449219887</c:v>
                </c:pt>
                <c:pt idx="6415">
                  <c:v>3.3599853515619884</c:v>
                </c:pt>
                <c:pt idx="6416">
                  <c:v>3.3999938964839771</c:v>
                </c:pt>
                <c:pt idx="6417">
                  <c:v>3.4299926757809658</c:v>
                </c:pt>
                <c:pt idx="6418">
                  <c:v>3.3899841308589771</c:v>
                </c:pt>
                <c:pt idx="6419">
                  <c:v>3.3500061035149997</c:v>
                </c:pt>
                <c:pt idx="6420">
                  <c:v>3.2999877929679542</c:v>
                </c:pt>
                <c:pt idx="6421">
                  <c:v>3.3500061035149997</c:v>
                </c:pt>
                <c:pt idx="6422">
                  <c:v>3.2999877929679542</c:v>
                </c:pt>
                <c:pt idx="6423">
                  <c:v>3.2900085449219887</c:v>
                </c:pt>
                <c:pt idx="6424">
                  <c:v>3.2699890136719887</c:v>
                </c:pt>
                <c:pt idx="6425">
                  <c:v>3.1799926757809658</c:v>
                </c:pt>
                <c:pt idx="6426">
                  <c:v>3.1699829101559658</c:v>
                </c:pt>
                <c:pt idx="6427">
                  <c:v>3.1999816894529545</c:v>
                </c:pt>
                <c:pt idx="6428">
                  <c:v>3.22998046875</c:v>
                </c:pt>
                <c:pt idx="6429">
                  <c:v>3.2900085449219887</c:v>
                </c:pt>
                <c:pt idx="6430">
                  <c:v>3.2900085449219887</c:v>
                </c:pt>
                <c:pt idx="6431">
                  <c:v>3.3299865722649997</c:v>
                </c:pt>
                <c:pt idx="6432">
                  <c:v>3.3999938964839771</c:v>
                </c:pt>
                <c:pt idx="6433">
                  <c:v>3.2900085449219887</c:v>
                </c:pt>
                <c:pt idx="6434">
                  <c:v>3.2900085449219887</c:v>
                </c:pt>
                <c:pt idx="6435">
                  <c:v>3.2599792480469887</c:v>
                </c:pt>
                <c:pt idx="6436">
                  <c:v>3.3200073242179542</c:v>
                </c:pt>
                <c:pt idx="6437">
                  <c:v>3.3399963378899997</c:v>
                </c:pt>
                <c:pt idx="6438">
                  <c:v>3.2699890136719887</c:v>
                </c:pt>
                <c:pt idx="6439">
                  <c:v>3.2099914550779545</c:v>
                </c:pt>
                <c:pt idx="6440">
                  <c:v>3.239990234375</c:v>
                </c:pt>
                <c:pt idx="6441">
                  <c:v>3.1999816894529545</c:v>
                </c:pt>
                <c:pt idx="6442">
                  <c:v>3.3099975585929542</c:v>
                </c:pt>
                <c:pt idx="6443">
                  <c:v>3.4100036621089771</c:v>
                </c:pt>
                <c:pt idx="6444">
                  <c:v>3.3800048828119884</c:v>
                </c:pt>
                <c:pt idx="6445">
                  <c:v>3.4400024414059658</c:v>
                </c:pt>
                <c:pt idx="6446">
                  <c:v>3.4400024414059658</c:v>
                </c:pt>
                <c:pt idx="6447">
                  <c:v>3.3500061035149997</c:v>
                </c:pt>
                <c:pt idx="6448">
                  <c:v>3.3599853515619884</c:v>
                </c:pt>
                <c:pt idx="6449">
                  <c:v>3.2900085449219887</c:v>
                </c:pt>
                <c:pt idx="6450">
                  <c:v>3.3099975585929542</c:v>
                </c:pt>
                <c:pt idx="6451">
                  <c:v>3.2900085449219887</c:v>
                </c:pt>
                <c:pt idx="6452">
                  <c:v>3.3299865722649997</c:v>
                </c:pt>
                <c:pt idx="6453">
                  <c:v>3.3099975585929542</c:v>
                </c:pt>
                <c:pt idx="6454">
                  <c:v>3.2900085449219887</c:v>
                </c:pt>
                <c:pt idx="6455">
                  <c:v>3.25</c:v>
                </c:pt>
                <c:pt idx="6456">
                  <c:v>3.239990234375</c:v>
                </c:pt>
                <c:pt idx="6457">
                  <c:v>3.2599792480469887</c:v>
                </c:pt>
                <c:pt idx="6458">
                  <c:v>3.3099975585929542</c:v>
                </c:pt>
                <c:pt idx="6459">
                  <c:v>3.2900085449219887</c:v>
                </c:pt>
                <c:pt idx="6460">
                  <c:v>3.22998046875</c:v>
                </c:pt>
                <c:pt idx="6461">
                  <c:v>3.239990234375</c:v>
                </c:pt>
                <c:pt idx="6462">
                  <c:v>3.25</c:v>
                </c:pt>
                <c:pt idx="6463">
                  <c:v>3.2999877929679542</c:v>
                </c:pt>
                <c:pt idx="6464">
                  <c:v>3.25</c:v>
                </c:pt>
                <c:pt idx="6465">
                  <c:v>3.3800048828119884</c:v>
                </c:pt>
                <c:pt idx="6466">
                  <c:v>3.3699951171869884</c:v>
                </c:pt>
                <c:pt idx="6467">
                  <c:v>3.4599914550779545</c:v>
                </c:pt>
                <c:pt idx="6468">
                  <c:v>3.5</c:v>
                </c:pt>
                <c:pt idx="6469">
                  <c:v>3.4700012207029545</c:v>
                </c:pt>
                <c:pt idx="6470">
                  <c:v>3.4599914550779545</c:v>
                </c:pt>
                <c:pt idx="6471">
                  <c:v>3.4400024414059658</c:v>
                </c:pt>
                <c:pt idx="6472">
                  <c:v>3.2999877929679542</c:v>
                </c:pt>
                <c:pt idx="6473">
                  <c:v>3.25</c:v>
                </c:pt>
                <c:pt idx="6474">
                  <c:v>3.2799987792969887</c:v>
                </c:pt>
                <c:pt idx="6475">
                  <c:v>3.4100036621089771</c:v>
                </c:pt>
                <c:pt idx="6476">
                  <c:v>3.4199829101559658</c:v>
                </c:pt>
                <c:pt idx="6477">
                  <c:v>3.3899841308589771</c:v>
                </c:pt>
                <c:pt idx="6478">
                  <c:v>3.4599914550779545</c:v>
                </c:pt>
                <c:pt idx="6479">
                  <c:v>3.3200073242179542</c:v>
                </c:pt>
                <c:pt idx="6480">
                  <c:v>3.3999938964839771</c:v>
                </c:pt>
                <c:pt idx="6481">
                  <c:v>3.4400024414059658</c:v>
                </c:pt>
                <c:pt idx="6482">
                  <c:v>3.4100036621089771</c:v>
                </c:pt>
                <c:pt idx="6483">
                  <c:v>3.3099975585929542</c:v>
                </c:pt>
                <c:pt idx="6484">
                  <c:v>3.1999816894529545</c:v>
                </c:pt>
                <c:pt idx="6485">
                  <c:v>3.22998046875</c:v>
                </c:pt>
                <c:pt idx="6486">
                  <c:v>3.2999877929679542</c:v>
                </c:pt>
                <c:pt idx="6487">
                  <c:v>3.3200073242179542</c:v>
                </c:pt>
                <c:pt idx="6488">
                  <c:v>3.3200073242179542</c:v>
                </c:pt>
                <c:pt idx="6489">
                  <c:v>3.25</c:v>
                </c:pt>
                <c:pt idx="6490">
                  <c:v>3.3399963378899997</c:v>
                </c:pt>
                <c:pt idx="6491">
                  <c:v>3.3099975585929542</c:v>
                </c:pt>
                <c:pt idx="6492">
                  <c:v>3.2599792480469887</c:v>
                </c:pt>
                <c:pt idx="6493">
                  <c:v>3.3099975585929542</c:v>
                </c:pt>
                <c:pt idx="6494">
                  <c:v>3.3200073242179542</c:v>
                </c:pt>
                <c:pt idx="6495">
                  <c:v>3.25</c:v>
                </c:pt>
                <c:pt idx="6496">
                  <c:v>3.25</c:v>
                </c:pt>
                <c:pt idx="6497">
                  <c:v>3.2799987792969887</c:v>
                </c:pt>
                <c:pt idx="6498">
                  <c:v>3.1900024414059658</c:v>
                </c:pt>
                <c:pt idx="6499">
                  <c:v>3.2200012207029545</c:v>
                </c:pt>
                <c:pt idx="6500">
                  <c:v>3.1699829101559658</c:v>
                </c:pt>
                <c:pt idx="6501">
                  <c:v>3.2599792480469887</c:v>
                </c:pt>
                <c:pt idx="6502">
                  <c:v>3.1099853515619884</c:v>
                </c:pt>
                <c:pt idx="6503">
                  <c:v>3.1399841308589771</c:v>
                </c:pt>
                <c:pt idx="6504">
                  <c:v>3.1699829101559658</c:v>
                </c:pt>
                <c:pt idx="6505">
                  <c:v>3.1999816894529545</c:v>
                </c:pt>
                <c:pt idx="6506">
                  <c:v>3.1699829101559658</c:v>
                </c:pt>
                <c:pt idx="6507">
                  <c:v>3.2099914550779545</c:v>
                </c:pt>
                <c:pt idx="6508">
                  <c:v>3.2799987792969887</c:v>
                </c:pt>
                <c:pt idx="6509">
                  <c:v>3.2699890136719887</c:v>
                </c:pt>
                <c:pt idx="6510">
                  <c:v>3.2599792480469887</c:v>
                </c:pt>
                <c:pt idx="6511">
                  <c:v>3.3200073242179542</c:v>
                </c:pt>
                <c:pt idx="6512">
                  <c:v>3.3899841308589771</c:v>
                </c:pt>
                <c:pt idx="6513">
                  <c:v>3.3099975585929542</c:v>
                </c:pt>
                <c:pt idx="6514">
                  <c:v>3.3099975585929542</c:v>
                </c:pt>
                <c:pt idx="6515">
                  <c:v>3.3200073242179542</c:v>
                </c:pt>
                <c:pt idx="6516">
                  <c:v>3.2200012207029545</c:v>
                </c:pt>
                <c:pt idx="6517">
                  <c:v>3.239990234375</c:v>
                </c:pt>
                <c:pt idx="6518">
                  <c:v>3.22998046875</c:v>
                </c:pt>
                <c:pt idx="6519">
                  <c:v>3.2099914550779545</c:v>
                </c:pt>
                <c:pt idx="6520">
                  <c:v>3.2699890136719887</c:v>
                </c:pt>
                <c:pt idx="6521">
                  <c:v>3.3299865722649997</c:v>
                </c:pt>
                <c:pt idx="6522">
                  <c:v>3.3500061035149997</c:v>
                </c:pt>
                <c:pt idx="6523">
                  <c:v>3.2999877929679542</c:v>
                </c:pt>
                <c:pt idx="6524">
                  <c:v>3.2699890136719887</c:v>
                </c:pt>
                <c:pt idx="6525">
                  <c:v>3.3399963378899997</c:v>
                </c:pt>
                <c:pt idx="6526">
                  <c:v>3.4700012207029545</c:v>
                </c:pt>
                <c:pt idx="6527">
                  <c:v>3.489990234375</c:v>
                </c:pt>
                <c:pt idx="6528">
                  <c:v>3.4299926757809658</c:v>
                </c:pt>
                <c:pt idx="6529">
                  <c:v>3.3999938964839771</c:v>
                </c:pt>
                <c:pt idx="6530">
                  <c:v>3.4299926757809658</c:v>
                </c:pt>
                <c:pt idx="6531">
                  <c:v>3.6399841308589771</c:v>
                </c:pt>
                <c:pt idx="6532">
                  <c:v>3.4700012207029545</c:v>
                </c:pt>
                <c:pt idx="6533">
                  <c:v>3.3999938964839771</c:v>
                </c:pt>
                <c:pt idx="6534">
                  <c:v>3.3800048828119884</c:v>
                </c:pt>
                <c:pt idx="6535">
                  <c:v>3.3099975585929542</c:v>
                </c:pt>
                <c:pt idx="6536">
                  <c:v>3.2699890136719887</c:v>
                </c:pt>
                <c:pt idx="6537">
                  <c:v>3.22998046875</c:v>
                </c:pt>
                <c:pt idx="6538">
                  <c:v>3.239990234375</c:v>
                </c:pt>
                <c:pt idx="6539">
                  <c:v>3.3099975585929542</c:v>
                </c:pt>
                <c:pt idx="6540">
                  <c:v>3.3200073242179542</c:v>
                </c:pt>
                <c:pt idx="6541">
                  <c:v>3.3500061035149997</c:v>
                </c:pt>
                <c:pt idx="6542">
                  <c:v>3.4199829101559658</c:v>
                </c:pt>
                <c:pt idx="6543">
                  <c:v>3.4100036621089771</c:v>
                </c:pt>
                <c:pt idx="6544">
                  <c:v>3.3899841308589771</c:v>
                </c:pt>
                <c:pt idx="6545">
                  <c:v>3.4400024414059658</c:v>
                </c:pt>
                <c:pt idx="6546">
                  <c:v>3.489990234375</c:v>
                </c:pt>
                <c:pt idx="6547">
                  <c:v>3.3399963378899997</c:v>
                </c:pt>
                <c:pt idx="6548">
                  <c:v>3.3299865722649997</c:v>
                </c:pt>
                <c:pt idx="6549">
                  <c:v>3.4599914550779545</c:v>
                </c:pt>
                <c:pt idx="6550">
                  <c:v>3.3099975585929542</c:v>
                </c:pt>
                <c:pt idx="6551">
                  <c:v>3.2699890136719887</c:v>
                </c:pt>
                <c:pt idx="6552">
                  <c:v>3.2699890136719887</c:v>
                </c:pt>
                <c:pt idx="6553">
                  <c:v>3.2099914550779545</c:v>
                </c:pt>
                <c:pt idx="6554">
                  <c:v>3.2099914550779545</c:v>
                </c:pt>
                <c:pt idx="6555">
                  <c:v>3.2699890136719887</c:v>
                </c:pt>
                <c:pt idx="6556">
                  <c:v>3.2099914550779545</c:v>
                </c:pt>
                <c:pt idx="6557">
                  <c:v>3.1999816894529545</c:v>
                </c:pt>
                <c:pt idx="6558">
                  <c:v>3.2099914550779545</c:v>
                </c:pt>
                <c:pt idx="6559">
                  <c:v>3.2099914550779545</c:v>
                </c:pt>
                <c:pt idx="6560">
                  <c:v>3.1799926757809658</c:v>
                </c:pt>
                <c:pt idx="6561">
                  <c:v>3.3099975585929542</c:v>
                </c:pt>
                <c:pt idx="6562">
                  <c:v>3.3200073242179542</c:v>
                </c:pt>
                <c:pt idx="6563">
                  <c:v>3.1799926757809658</c:v>
                </c:pt>
                <c:pt idx="6564">
                  <c:v>3.1999816894529545</c:v>
                </c:pt>
                <c:pt idx="6565">
                  <c:v>3.1799926757809658</c:v>
                </c:pt>
                <c:pt idx="6566">
                  <c:v>3.1399841308589771</c:v>
                </c:pt>
                <c:pt idx="6567">
                  <c:v>3.1699829101559658</c:v>
                </c:pt>
                <c:pt idx="6568">
                  <c:v>3.2900085449219887</c:v>
                </c:pt>
                <c:pt idx="6569">
                  <c:v>3.2200012207029545</c:v>
                </c:pt>
                <c:pt idx="6570">
                  <c:v>3.1699829101559658</c:v>
                </c:pt>
                <c:pt idx="6571">
                  <c:v>3.1699829101559658</c:v>
                </c:pt>
                <c:pt idx="6572">
                  <c:v>3.2200012207029545</c:v>
                </c:pt>
                <c:pt idx="6573">
                  <c:v>3.22998046875</c:v>
                </c:pt>
                <c:pt idx="6574">
                  <c:v>3.22998046875</c:v>
                </c:pt>
                <c:pt idx="6575">
                  <c:v>3.1799926757809658</c:v>
                </c:pt>
                <c:pt idx="6576">
                  <c:v>3.1399841308589771</c:v>
                </c:pt>
                <c:pt idx="6577">
                  <c:v>3.1600036621089771</c:v>
                </c:pt>
                <c:pt idx="6578">
                  <c:v>3.2200012207029545</c:v>
                </c:pt>
                <c:pt idx="6579">
                  <c:v>3.1300048828119884</c:v>
                </c:pt>
                <c:pt idx="6580">
                  <c:v>3.1799926757809658</c:v>
                </c:pt>
                <c:pt idx="6581">
                  <c:v>3.1499938964839771</c:v>
                </c:pt>
                <c:pt idx="6582">
                  <c:v>3.1600036621089771</c:v>
                </c:pt>
                <c:pt idx="6583">
                  <c:v>3.239990234375</c:v>
                </c:pt>
                <c:pt idx="6584">
                  <c:v>3.2200012207029545</c:v>
                </c:pt>
                <c:pt idx="6585">
                  <c:v>3.1900024414059658</c:v>
                </c:pt>
                <c:pt idx="6586">
                  <c:v>3.1600036621089771</c:v>
                </c:pt>
                <c:pt idx="6587">
                  <c:v>3.1600036621089771</c:v>
                </c:pt>
                <c:pt idx="6588">
                  <c:v>3.1600036621089771</c:v>
                </c:pt>
                <c:pt idx="6589">
                  <c:v>3.1799926757809658</c:v>
                </c:pt>
                <c:pt idx="6590">
                  <c:v>3.1799926757809658</c:v>
                </c:pt>
                <c:pt idx="6591">
                  <c:v>3.1900024414059658</c:v>
                </c:pt>
                <c:pt idx="6592">
                  <c:v>3.2200012207029545</c:v>
                </c:pt>
                <c:pt idx="6593">
                  <c:v>3.1799926757809658</c:v>
                </c:pt>
                <c:pt idx="6594">
                  <c:v>3.2200012207029545</c:v>
                </c:pt>
                <c:pt idx="6595">
                  <c:v>3.1999816894529545</c:v>
                </c:pt>
                <c:pt idx="6596">
                  <c:v>3.1600036621089771</c:v>
                </c:pt>
                <c:pt idx="6597">
                  <c:v>3.1900024414059658</c:v>
                </c:pt>
                <c:pt idx="6598">
                  <c:v>3.2099914550779545</c:v>
                </c:pt>
                <c:pt idx="6599">
                  <c:v>3.2200012207029545</c:v>
                </c:pt>
                <c:pt idx="6600">
                  <c:v>3.1399841308589771</c:v>
                </c:pt>
                <c:pt idx="6601">
                  <c:v>3.1300048828119884</c:v>
                </c:pt>
                <c:pt idx="6602">
                  <c:v>3.1799926757809658</c:v>
                </c:pt>
                <c:pt idx="6603">
                  <c:v>3.1799926757809658</c:v>
                </c:pt>
                <c:pt idx="6604">
                  <c:v>3.1399841308589771</c:v>
                </c:pt>
                <c:pt idx="6605">
                  <c:v>3.1699829101559658</c:v>
                </c:pt>
                <c:pt idx="6606">
                  <c:v>3.239990234375</c:v>
                </c:pt>
                <c:pt idx="6607">
                  <c:v>3.22998046875</c:v>
                </c:pt>
                <c:pt idx="6608">
                  <c:v>3.1999816894529545</c:v>
                </c:pt>
                <c:pt idx="6609">
                  <c:v>3.1999816894529545</c:v>
                </c:pt>
                <c:pt idx="6610">
                  <c:v>3.2200012207029545</c:v>
                </c:pt>
                <c:pt idx="6611">
                  <c:v>3.1600036621089771</c:v>
                </c:pt>
                <c:pt idx="6612">
                  <c:v>3.1600036621089771</c:v>
                </c:pt>
                <c:pt idx="6613">
                  <c:v>3.1799926757809658</c:v>
                </c:pt>
                <c:pt idx="6614">
                  <c:v>3.2200012207029545</c:v>
                </c:pt>
                <c:pt idx="6615">
                  <c:v>3.239990234375</c:v>
                </c:pt>
                <c:pt idx="6616">
                  <c:v>3.2599792480469887</c:v>
                </c:pt>
                <c:pt idx="6617">
                  <c:v>3.25</c:v>
                </c:pt>
                <c:pt idx="6618">
                  <c:v>3.1499938964839771</c:v>
                </c:pt>
                <c:pt idx="6619">
                  <c:v>3.1199951171869884</c:v>
                </c:pt>
                <c:pt idx="6620">
                  <c:v>3.1300048828119884</c:v>
                </c:pt>
                <c:pt idx="6621">
                  <c:v>3.1300048828119884</c:v>
                </c:pt>
                <c:pt idx="6622">
                  <c:v>3.1499938964839771</c:v>
                </c:pt>
                <c:pt idx="6623">
                  <c:v>3.1300048828119884</c:v>
                </c:pt>
                <c:pt idx="6624">
                  <c:v>3.1499938964839771</c:v>
                </c:pt>
                <c:pt idx="6625">
                  <c:v>3.1900024414059658</c:v>
                </c:pt>
                <c:pt idx="6626">
                  <c:v>3.22998046875</c:v>
                </c:pt>
                <c:pt idx="6627">
                  <c:v>3.1499938964839771</c:v>
                </c:pt>
                <c:pt idx="6628">
                  <c:v>3.1799926757809658</c:v>
                </c:pt>
                <c:pt idx="6629">
                  <c:v>3.2200012207029545</c:v>
                </c:pt>
                <c:pt idx="6630">
                  <c:v>3.1499938964839771</c:v>
                </c:pt>
                <c:pt idx="6631">
                  <c:v>3.1499938964839771</c:v>
                </c:pt>
                <c:pt idx="6632">
                  <c:v>3.1600036621089771</c:v>
                </c:pt>
                <c:pt idx="6633">
                  <c:v>3.1399841308589771</c:v>
                </c:pt>
                <c:pt idx="6634">
                  <c:v>3.1199951171869884</c:v>
                </c:pt>
                <c:pt idx="6635">
                  <c:v>3.1199951171869884</c:v>
                </c:pt>
                <c:pt idx="6636">
                  <c:v>3.1399841308589771</c:v>
                </c:pt>
                <c:pt idx="6637">
                  <c:v>3.1399841308589771</c:v>
                </c:pt>
                <c:pt idx="6638">
                  <c:v>3.1099853515619884</c:v>
                </c:pt>
                <c:pt idx="6639">
                  <c:v>3.1199951171869884</c:v>
                </c:pt>
                <c:pt idx="6640">
                  <c:v>3.1499938964839771</c:v>
                </c:pt>
                <c:pt idx="6641">
                  <c:v>3.1999816894529545</c:v>
                </c:pt>
                <c:pt idx="6642">
                  <c:v>3.1999816894529545</c:v>
                </c:pt>
                <c:pt idx="6643">
                  <c:v>3.2200012207029545</c:v>
                </c:pt>
                <c:pt idx="6644">
                  <c:v>3.2200012207029545</c:v>
                </c:pt>
                <c:pt idx="6645">
                  <c:v>3.1900024414059658</c:v>
                </c:pt>
                <c:pt idx="6646">
                  <c:v>3.25</c:v>
                </c:pt>
                <c:pt idx="6647">
                  <c:v>3.1999816894529545</c:v>
                </c:pt>
                <c:pt idx="6648">
                  <c:v>3.1900024414059658</c:v>
                </c:pt>
                <c:pt idx="6649">
                  <c:v>3.2099914550779545</c:v>
                </c:pt>
                <c:pt idx="6650">
                  <c:v>3.2200012207029545</c:v>
                </c:pt>
                <c:pt idx="6651">
                  <c:v>3.1600036621089771</c:v>
                </c:pt>
                <c:pt idx="6652">
                  <c:v>3.1499938964839771</c:v>
                </c:pt>
                <c:pt idx="6653">
                  <c:v>3.2099914550779545</c:v>
                </c:pt>
                <c:pt idx="6654">
                  <c:v>3.2900085449219887</c:v>
                </c:pt>
                <c:pt idx="6655">
                  <c:v>3.1600036621089771</c:v>
                </c:pt>
                <c:pt idx="6656">
                  <c:v>3.1399841308589771</c:v>
                </c:pt>
                <c:pt idx="6657">
                  <c:v>3.1799926757809658</c:v>
                </c:pt>
                <c:pt idx="6658">
                  <c:v>3.1600036621089771</c:v>
                </c:pt>
                <c:pt idx="6659">
                  <c:v>3.22998046875</c:v>
                </c:pt>
                <c:pt idx="6660">
                  <c:v>3.1499938964839771</c:v>
                </c:pt>
                <c:pt idx="6661">
                  <c:v>3.1300048828119884</c:v>
                </c:pt>
                <c:pt idx="6662">
                  <c:v>3.1499938964839771</c:v>
                </c:pt>
                <c:pt idx="6663">
                  <c:v>3.1799926757809658</c:v>
                </c:pt>
                <c:pt idx="6664">
                  <c:v>3.22998046875</c:v>
                </c:pt>
                <c:pt idx="6665">
                  <c:v>3.2599792480469887</c:v>
                </c:pt>
                <c:pt idx="6666">
                  <c:v>3.1600036621089771</c:v>
                </c:pt>
                <c:pt idx="6667">
                  <c:v>3.1399841308589771</c:v>
                </c:pt>
                <c:pt idx="6668">
                  <c:v>3.1499938964839771</c:v>
                </c:pt>
                <c:pt idx="6669">
                  <c:v>3.1499938964839771</c:v>
                </c:pt>
                <c:pt idx="6670">
                  <c:v>3.1199951171869884</c:v>
                </c:pt>
                <c:pt idx="6671">
                  <c:v>3.1499938964839771</c:v>
                </c:pt>
                <c:pt idx="6672">
                  <c:v>3.0700073242179542</c:v>
                </c:pt>
                <c:pt idx="6673">
                  <c:v>3.0700073242179542</c:v>
                </c:pt>
                <c:pt idx="6674">
                  <c:v>3.1000061035149997</c:v>
                </c:pt>
                <c:pt idx="6675">
                  <c:v>3.2099914550779545</c:v>
                </c:pt>
                <c:pt idx="6676">
                  <c:v>3.3099975585929542</c:v>
                </c:pt>
                <c:pt idx="6677">
                  <c:v>3.3299865722649997</c:v>
                </c:pt>
                <c:pt idx="6678">
                  <c:v>3.3200073242179542</c:v>
                </c:pt>
                <c:pt idx="6679">
                  <c:v>3.2200012207029545</c:v>
                </c:pt>
                <c:pt idx="6680">
                  <c:v>3.2099914550779545</c:v>
                </c:pt>
                <c:pt idx="6681">
                  <c:v>3.25</c:v>
                </c:pt>
                <c:pt idx="6682">
                  <c:v>3.25</c:v>
                </c:pt>
                <c:pt idx="6683">
                  <c:v>3.1999816894529545</c:v>
                </c:pt>
                <c:pt idx="6684">
                  <c:v>3.22998046875</c:v>
                </c:pt>
                <c:pt idx="6685">
                  <c:v>3.2099914550779545</c:v>
                </c:pt>
                <c:pt idx="6686">
                  <c:v>3.1699829101559658</c:v>
                </c:pt>
                <c:pt idx="6687">
                  <c:v>3.1399841308589771</c:v>
                </c:pt>
                <c:pt idx="6688">
                  <c:v>3.1600036621089771</c:v>
                </c:pt>
                <c:pt idx="6689">
                  <c:v>3.1600036621089771</c:v>
                </c:pt>
                <c:pt idx="6690">
                  <c:v>3.1699829101559658</c:v>
                </c:pt>
                <c:pt idx="6691">
                  <c:v>3.1600036621089771</c:v>
                </c:pt>
                <c:pt idx="6692">
                  <c:v>3.1199951171869884</c:v>
                </c:pt>
                <c:pt idx="6693">
                  <c:v>3.0700073242179542</c:v>
                </c:pt>
                <c:pt idx="6694">
                  <c:v>3.0799865722649997</c:v>
                </c:pt>
                <c:pt idx="6695">
                  <c:v>3.1199951171869884</c:v>
                </c:pt>
                <c:pt idx="6696">
                  <c:v>3.1900024414059658</c:v>
                </c:pt>
                <c:pt idx="6697">
                  <c:v>3.2599792480469887</c:v>
                </c:pt>
                <c:pt idx="6698">
                  <c:v>3.1799926757809658</c:v>
                </c:pt>
                <c:pt idx="6699">
                  <c:v>3.2099914550779545</c:v>
                </c:pt>
                <c:pt idx="6700">
                  <c:v>3.1799926757809658</c:v>
                </c:pt>
                <c:pt idx="6701">
                  <c:v>3.2099914550779545</c:v>
                </c:pt>
                <c:pt idx="6702">
                  <c:v>3.2200012207029545</c:v>
                </c:pt>
                <c:pt idx="6703">
                  <c:v>3.2699890136719887</c:v>
                </c:pt>
                <c:pt idx="6704">
                  <c:v>3.2999877929679542</c:v>
                </c:pt>
                <c:pt idx="6705">
                  <c:v>3.1900024414059658</c:v>
                </c:pt>
                <c:pt idx="6706">
                  <c:v>3.1600036621089771</c:v>
                </c:pt>
                <c:pt idx="6707">
                  <c:v>3.2099914550779545</c:v>
                </c:pt>
                <c:pt idx="6708">
                  <c:v>3.1499938964839771</c:v>
                </c:pt>
                <c:pt idx="6709">
                  <c:v>3.1499938964839771</c:v>
                </c:pt>
                <c:pt idx="6710">
                  <c:v>3.1799926757809658</c:v>
                </c:pt>
                <c:pt idx="6711">
                  <c:v>3.1600036621089771</c:v>
                </c:pt>
                <c:pt idx="6712">
                  <c:v>3.1399841308589771</c:v>
                </c:pt>
                <c:pt idx="6713">
                  <c:v>3.0499877929679542</c:v>
                </c:pt>
                <c:pt idx="6714">
                  <c:v>3.1600036621089771</c:v>
                </c:pt>
                <c:pt idx="6715">
                  <c:v>3.0899963378899997</c:v>
                </c:pt>
                <c:pt idx="6716">
                  <c:v>3.1099853515619884</c:v>
                </c:pt>
                <c:pt idx="6717">
                  <c:v>3.1000061035149997</c:v>
                </c:pt>
                <c:pt idx="6718">
                  <c:v>3.1300048828119884</c:v>
                </c:pt>
                <c:pt idx="6719">
                  <c:v>3.1900024414059658</c:v>
                </c:pt>
                <c:pt idx="6720">
                  <c:v>3.239990234375</c:v>
                </c:pt>
                <c:pt idx="6721">
                  <c:v>3.239990234375</c:v>
                </c:pt>
                <c:pt idx="6722">
                  <c:v>3.25</c:v>
                </c:pt>
                <c:pt idx="6723">
                  <c:v>3.239990234375</c:v>
                </c:pt>
                <c:pt idx="6724">
                  <c:v>3.2599792480469887</c:v>
                </c:pt>
                <c:pt idx="6725">
                  <c:v>3.2599792480469887</c:v>
                </c:pt>
                <c:pt idx="6726">
                  <c:v>3.3200073242179542</c:v>
                </c:pt>
                <c:pt idx="6727">
                  <c:v>3.2200012207029545</c:v>
                </c:pt>
                <c:pt idx="6728">
                  <c:v>3.3399963378899997</c:v>
                </c:pt>
                <c:pt idx="6729">
                  <c:v>3.2200012207029545</c:v>
                </c:pt>
                <c:pt idx="6730">
                  <c:v>3.1699829101559658</c:v>
                </c:pt>
                <c:pt idx="6731">
                  <c:v>3.2200012207029545</c:v>
                </c:pt>
                <c:pt idx="6732">
                  <c:v>3.1799926757809658</c:v>
                </c:pt>
                <c:pt idx="6733">
                  <c:v>3.25</c:v>
                </c:pt>
                <c:pt idx="6734">
                  <c:v>3.2900085449219887</c:v>
                </c:pt>
                <c:pt idx="6735">
                  <c:v>3.2900085449219887</c:v>
                </c:pt>
                <c:pt idx="6736">
                  <c:v>3.239990234375</c:v>
                </c:pt>
                <c:pt idx="6737">
                  <c:v>3.0799865722649997</c:v>
                </c:pt>
                <c:pt idx="6738">
                  <c:v>3.0899963378899997</c:v>
                </c:pt>
                <c:pt idx="6739">
                  <c:v>3.1399841308589771</c:v>
                </c:pt>
                <c:pt idx="6740">
                  <c:v>3.2200012207029545</c:v>
                </c:pt>
                <c:pt idx="6741">
                  <c:v>3.1900024414059658</c:v>
                </c:pt>
                <c:pt idx="6742">
                  <c:v>3.0899963378899997</c:v>
                </c:pt>
                <c:pt idx="6743">
                  <c:v>3.1600036621089771</c:v>
                </c:pt>
                <c:pt idx="6744">
                  <c:v>3.1900024414059658</c:v>
                </c:pt>
                <c:pt idx="6745">
                  <c:v>3.1300048828119884</c:v>
                </c:pt>
                <c:pt idx="6746">
                  <c:v>3.0700073242179542</c:v>
                </c:pt>
                <c:pt idx="6747">
                  <c:v>3.1199951171869884</c:v>
                </c:pt>
                <c:pt idx="6748">
                  <c:v>3.1300048828119884</c:v>
                </c:pt>
                <c:pt idx="6749">
                  <c:v>3.0899963378899997</c:v>
                </c:pt>
                <c:pt idx="6750">
                  <c:v>3</c:v>
                </c:pt>
                <c:pt idx="6751">
                  <c:v>3.1099853515619884</c:v>
                </c:pt>
                <c:pt idx="6752">
                  <c:v>3.1000061035149997</c:v>
                </c:pt>
                <c:pt idx="6753">
                  <c:v>3.0700073242179542</c:v>
                </c:pt>
                <c:pt idx="6754">
                  <c:v>3.1199951171869884</c:v>
                </c:pt>
                <c:pt idx="6755">
                  <c:v>3.1199951171869884</c:v>
                </c:pt>
                <c:pt idx="6756">
                  <c:v>3.0599975585929542</c:v>
                </c:pt>
                <c:pt idx="6757">
                  <c:v>3.0499877929679542</c:v>
                </c:pt>
                <c:pt idx="6758">
                  <c:v>3.0700073242179542</c:v>
                </c:pt>
                <c:pt idx="6759">
                  <c:v>3.0599975585929542</c:v>
                </c:pt>
                <c:pt idx="6760">
                  <c:v>3.0400085449219887</c:v>
                </c:pt>
                <c:pt idx="6761">
                  <c:v>3.0299987792969887</c:v>
                </c:pt>
                <c:pt idx="6762">
                  <c:v>3.2900085449219887</c:v>
                </c:pt>
                <c:pt idx="6763">
                  <c:v>3.3699951171869884</c:v>
                </c:pt>
                <c:pt idx="6764">
                  <c:v>3.4599914550779545</c:v>
                </c:pt>
                <c:pt idx="6765">
                  <c:v>3.2900085449219887</c:v>
                </c:pt>
                <c:pt idx="6766">
                  <c:v>3.22998046875</c:v>
                </c:pt>
                <c:pt idx="6767">
                  <c:v>3.2099914550779545</c:v>
                </c:pt>
                <c:pt idx="6768">
                  <c:v>3.2599792480469887</c:v>
                </c:pt>
                <c:pt idx="6769">
                  <c:v>3.1300048828119884</c:v>
                </c:pt>
                <c:pt idx="6770">
                  <c:v>3.1300048828119884</c:v>
                </c:pt>
                <c:pt idx="6771">
                  <c:v>3.1900024414059658</c:v>
                </c:pt>
                <c:pt idx="6772">
                  <c:v>3.1499938964839771</c:v>
                </c:pt>
                <c:pt idx="6773">
                  <c:v>3.1300048828119884</c:v>
                </c:pt>
                <c:pt idx="6774">
                  <c:v>3.2099914550779545</c:v>
                </c:pt>
                <c:pt idx="6775">
                  <c:v>3.22998046875</c:v>
                </c:pt>
                <c:pt idx="6776">
                  <c:v>3.2200012207029545</c:v>
                </c:pt>
                <c:pt idx="6777">
                  <c:v>3.2099914550779545</c:v>
                </c:pt>
                <c:pt idx="6778">
                  <c:v>3.1600036621089771</c:v>
                </c:pt>
                <c:pt idx="6779">
                  <c:v>3.1499938964839771</c:v>
                </c:pt>
                <c:pt idx="6780">
                  <c:v>3.1600036621089771</c:v>
                </c:pt>
                <c:pt idx="6781">
                  <c:v>3.1900024414059658</c:v>
                </c:pt>
                <c:pt idx="6782">
                  <c:v>3.2099914550779545</c:v>
                </c:pt>
                <c:pt idx="6783">
                  <c:v>3.2599792480469887</c:v>
                </c:pt>
                <c:pt idx="6784">
                  <c:v>3.2099914550779545</c:v>
                </c:pt>
                <c:pt idx="6785">
                  <c:v>3.3099975585929542</c:v>
                </c:pt>
                <c:pt idx="6786">
                  <c:v>3.2200012207029545</c:v>
                </c:pt>
                <c:pt idx="6787">
                  <c:v>3.1999816894529545</c:v>
                </c:pt>
                <c:pt idx="6788">
                  <c:v>3.25</c:v>
                </c:pt>
                <c:pt idx="6789">
                  <c:v>3.2099914550779545</c:v>
                </c:pt>
                <c:pt idx="6790">
                  <c:v>3.1699829101559658</c:v>
                </c:pt>
                <c:pt idx="6791">
                  <c:v>3.2200012207029545</c:v>
                </c:pt>
                <c:pt idx="6792">
                  <c:v>3.2099914550779545</c:v>
                </c:pt>
                <c:pt idx="6793">
                  <c:v>3.1799926757809658</c:v>
                </c:pt>
                <c:pt idx="6794">
                  <c:v>3.239990234375</c:v>
                </c:pt>
                <c:pt idx="6795">
                  <c:v>3.0799865722649997</c:v>
                </c:pt>
                <c:pt idx="6796">
                  <c:v>3.0199890136719887</c:v>
                </c:pt>
                <c:pt idx="6797">
                  <c:v>3.0700073242179542</c:v>
                </c:pt>
                <c:pt idx="6798">
                  <c:v>3.0799865722649997</c:v>
                </c:pt>
                <c:pt idx="6799">
                  <c:v>3.0700073242179542</c:v>
                </c:pt>
                <c:pt idx="6800">
                  <c:v>2.989990234375</c:v>
                </c:pt>
                <c:pt idx="6801">
                  <c:v>3.0099792480469887</c:v>
                </c:pt>
                <c:pt idx="6802">
                  <c:v>3.0400085449219887</c:v>
                </c:pt>
                <c:pt idx="6803">
                  <c:v>3.0099792480469887</c:v>
                </c:pt>
                <c:pt idx="6804">
                  <c:v>3.1099853515619884</c:v>
                </c:pt>
                <c:pt idx="6805">
                  <c:v>3.1499938964839771</c:v>
                </c:pt>
                <c:pt idx="6806">
                  <c:v>3.1300048828119884</c:v>
                </c:pt>
                <c:pt idx="6807">
                  <c:v>3.1300048828119884</c:v>
                </c:pt>
                <c:pt idx="6808">
                  <c:v>3.1499938964839771</c:v>
                </c:pt>
                <c:pt idx="6809">
                  <c:v>3.1399841308589771</c:v>
                </c:pt>
                <c:pt idx="6810">
                  <c:v>3.0299987792969887</c:v>
                </c:pt>
                <c:pt idx="6811">
                  <c:v>3.0499877929679542</c:v>
                </c:pt>
                <c:pt idx="6812">
                  <c:v>3.0799865722649997</c:v>
                </c:pt>
                <c:pt idx="6813">
                  <c:v>3.1099853515619884</c:v>
                </c:pt>
                <c:pt idx="6814">
                  <c:v>3.1600036621089771</c:v>
                </c:pt>
                <c:pt idx="6815">
                  <c:v>3.1000061035149997</c:v>
                </c:pt>
                <c:pt idx="6816">
                  <c:v>3.0899963378899997</c:v>
                </c:pt>
                <c:pt idx="6817">
                  <c:v>3.1000061035149997</c:v>
                </c:pt>
                <c:pt idx="6818">
                  <c:v>3.1300048828119884</c:v>
                </c:pt>
                <c:pt idx="6819">
                  <c:v>3.1699829101559658</c:v>
                </c:pt>
                <c:pt idx="6820">
                  <c:v>3.22998046875</c:v>
                </c:pt>
                <c:pt idx="6821">
                  <c:v>3.1999816894529545</c:v>
                </c:pt>
                <c:pt idx="6822">
                  <c:v>3.1699829101559658</c:v>
                </c:pt>
                <c:pt idx="6823">
                  <c:v>3.1999816894529545</c:v>
                </c:pt>
                <c:pt idx="6824">
                  <c:v>3.2799987792969887</c:v>
                </c:pt>
                <c:pt idx="6825">
                  <c:v>3.1799926757809658</c:v>
                </c:pt>
                <c:pt idx="6826">
                  <c:v>3.0899963378899997</c:v>
                </c:pt>
                <c:pt idx="6827">
                  <c:v>3.1099853515619884</c:v>
                </c:pt>
                <c:pt idx="6828">
                  <c:v>3.1399841308589771</c:v>
                </c:pt>
                <c:pt idx="6829">
                  <c:v>3.1099853515619884</c:v>
                </c:pt>
                <c:pt idx="6830">
                  <c:v>3.0099792480469887</c:v>
                </c:pt>
                <c:pt idx="6831">
                  <c:v>3.0400085449219887</c:v>
                </c:pt>
                <c:pt idx="6832">
                  <c:v>3.0599975585929542</c:v>
                </c:pt>
                <c:pt idx="6833">
                  <c:v>3.0499877929679542</c:v>
                </c:pt>
                <c:pt idx="6834">
                  <c:v>3.0400085449219887</c:v>
                </c:pt>
                <c:pt idx="6835">
                  <c:v>3.1000061035149997</c:v>
                </c:pt>
                <c:pt idx="6836">
                  <c:v>3.1199951171869884</c:v>
                </c:pt>
                <c:pt idx="6837">
                  <c:v>3.1399841308589771</c:v>
                </c:pt>
                <c:pt idx="6838">
                  <c:v>3.1499938964839771</c:v>
                </c:pt>
                <c:pt idx="6839">
                  <c:v>3.1499938964839771</c:v>
                </c:pt>
                <c:pt idx="6840">
                  <c:v>3.1300048828119884</c:v>
                </c:pt>
                <c:pt idx="6841">
                  <c:v>3.0799865722649997</c:v>
                </c:pt>
                <c:pt idx="6842">
                  <c:v>3.0899963378899997</c:v>
                </c:pt>
                <c:pt idx="6843">
                  <c:v>3.1699829101559658</c:v>
                </c:pt>
                <c:pt idx="6844">
                  <c:v>3.0899963378899997</c:v>
                </c:pt>
                <c:pt idx="6845">
                  <c:v>3.1199951171869884</c:v>
                </c:pt>
                <c:pt idx="6846">
                  <c:v>3.0799865722649997</c:v>
                </c:pt>
                <c:pt idx="6847">
                  <c:v>3.0799865722649997</c:v>
                </c:pt>
                <c:pt idx="6848">
                  <c:v>3.0700073242179542</c:v>
                </c:pt>
                <c:pt idx="6849">
                  <c:v>3.0199890136719887</c:v>
                </c:pt>
                <c:pt idx="6850">
                  <c:v>3.0400085449219887</c:v>
                </c:pt>
                <c:pt idx="6851">
                  <c:v>3.0400085449219887</c:v>
                </c:pt>
                <c:pt idx="6852">
                  <c:v>3.0099792480469887</c:v>
                </c:pt>
                <c:pt idx="6853">
                  <c:v>3.0499877929679542</c:v>
                </c:pt>
                <c:pt idx="6854">
                  <c:v>3.1399841308589771</c:v>
                </c:pt>
                <c:pt idx="6855">
                  <c:v>3.1499938964839771</c:v>
                </c:pt>
                <c:pt idx="6856">
                  <c:v>3.1300048828119884</c:v>
                </c:pt>
                <c:pt idx="6857">
                  <c:v>3.1699829101559658</c:v>
                </c:pt>
                <c:pt idx="6858">
                  <c:v>3.1000061035149997</c:v>
                </c:pt>
                <c:pt idx="6859">
                  <c:v>3.0899963378899997</c:v>
                </c:pt>
                <c:pt idx="6860">
                  <c:v>3.1699829101559658</c:v>
                </c:pt>
                <c:pt idx="6861">
                  <c:v>3.1900024414059658</c:v>
                </c:pt>
                <c:pt idx="6862">
                  <c:v>3.1300048828119884</c:v>
                </c:pt>
                <c:pt idx="6863">
                  <c:v>3.1099853515619884</c:v>
                </c:pt>
                <c:pt idx="6864">
                  <c:v>3.1499938964839771</c:v>
                </c:pt>
                <c:pt idx="6865">
                  <c:v>3.1300048828119884</c:v>
                </c:pt>
                <c:pt idx="6866">
                  <c:v>3.1600036621089771</c:v>
                </c:pt>
                <c:pt idx="6867">
                  <c:v>3.1199951171869884</c:v>
                </c:pt>
                <c:pt idx="6868">
                  <c:v>3.1099853515619884</c:v>
                </c:pt>
                <c:pt idx="6869">
                  <c:v>3.1099853515619884</c:v>
                </c:pt>
                <c:pt idx="6870">
                  <c:v>3.1199951171869884</c:v>
                </c:pt>
                <c:pt idx="6871">
                  <c:v>3.0700073242179542</c:v>
                </c:pt>
                <c:pt idx="6872">
                  <c:v>3.0299987792969887</c:v>
                </c:pt>
                <c:pt idx="6873">
                  <c:v>3.0199890136719887</c:v>
                </c:pt>
                <c:pt idx="6874">
                  <c:v>3</c:v>
                </c:pt>
                <c:pt idx="6875">
                  <c:v>2.989990234375</c:v>
                </c:pt>
                <c:pt idx="6876">
                  <c:v>3.0099792480469887</c:v>
                </c:pt>
                <c:pt idx="6877">
                  <c:v>3.0299987792969887</c:v>
                </c:pt>
                <c:pt idx="6878">
                  <c:v>3.0700073242179542</c:v>
                </c:pt>
                <c:pt idx="6879">
                  <c:v>3.1199951171869884</c:v>
                </c:pt>
                <c:pt idx="6880">
                  <c:v>3.1099853515619884</c:v>
                </c:pt>
                <c:pt idx="6881">
                  <c:v>3.1300048828119884</c:v>
                </c:pt>
                <c:pt idx="6882">
                  <c:v>3.0799865722649997</c:v>
                </c:pt>
                <c:pt idx="6883">
                  <c:v>3.0400085449219887</c:v>
                </c:pt>
                <c:pt idx="6884">
                  <c:v>3.0599975585929542</c:v>
                </c:pt>
                <c:pt idx="6885">
                  <c:v>3.1699829101559658</c:v>
                </c:pt>
                <c:pt idx="6886">
                  <c:v>3.1099853515619884</c:v>
                </c:pt>
                <c:pt idx="6887">
                  <c:v>3.1000061035149997</c:v>
                </c:pt>
                <c:pt idx="6888">
                  <c:v>3.0899963378899997</c:v>
                </c:pt>
                <c:pt idx="6889">
                  <c:v>3.0400085449219887</c:v>
                </c:pt>
                <c:pt idx="6890">
                  <c:v>3</c:v>
                </c:pt>
                <c:pt idx="6891">
                  <c:v>3.0299987792969887</c:v>
                </c:pt>
                <c:pt idx="6892">
                  <c:v>3.1000061035149997</c:v>
                </c:pt>
                <c:pt idx="6893">
                  <c:v>3.0799865722649997</c:v>
                </c:pt>
                <c:pt idx="6894">
                  <c:v>3.1000061035149997</c:v>
                </c:pt>
                <c:pt idx="6895">
                  <c:v>3.1099853515619884</c:v>
                </c:pt>
                <c:pt idx="6896">
                  <c:v>3.1000061035149997</c:v>
                </c:pt>
                <c:pt idx="6897">
                  <c:v>3.0899963378899997</c:v>
                </c:pt>
                <c:pt idx="6898">
                  <c:v>3.0599975585929542</c:v>
                </c:pt>
                <c:pt idx="6899">
                  <c:v>3.0599975585929542</c:v>
                </c:pt>
                <c:pt idx="6900">
                  <c:v>3</c:v>
                </c:pt>
                <c:pt idx="6901">
                  <c:v>2.989990234375</c:v>
                </c:pt>
                <c:pt idx="6902">
                  <c:v>3.0099792480469887</c:v>
                </c:pt>
                <c:pt idx="6903">
                  <c:v>3.0700073242179542</c:v>
                </c:pt>
                <c:pt idx="6904">
                  <c:v>3.1399841308589771</c:v>
                </c:pt>
                <c:pt idx="6905">
                  <c:v>3.1099853515619884</c:v>
                </c:pt>
                <c:pt idx="6906">
                  <c:v>3.0499877929679542</c:v>
                </c:pt>
                <c:pt idx="6907">
                  <c:v>3.0099792480469887</c:v>
                </c:pt>
                <c:pt idx="6908">
                  <c:v>2.989990234375</c:v>
                </c:pt>
                <c:pt idx="6909">
                  <c:v>3.0199890136719887</c:v>
                </c:pt>
                <c:pt idx="6910">
                  <c:v>3.0499877929679542</c:v>
                </c:pt>
                <c:pt idx="6911">
                  <c:v>3.0499877929679542</c:v>
                </c:pt>
                <c:pt idx="6912">
                  <c:v>3.0199890136719887</c:v>
                </c:pt>
                <c:pt idx="6913">
                  <c:v>3</c:v>
                </c:pt>
                <c:pt idx="6914">
                  <c:v>3.0199890136719887</c:v>
                </c:pt>
                <c:pt idx="6915">
                  <c:v>3.0400085449219887</c:v>
                </c:pt>
                <c:pt idx="6916">
                  <c:v>3.0299987792969887</c:v>
                </c:pt>
                <c:pt idx="6917">
                  <c:v>3.0400085449219887</c:v>
                </c:pt>
                <c:pt idx="6918">
                  <c:v>3.0299987792969887</c:v>
                </c:pt>
                <c:pt idx="6919">
                  <c:v>3.0299987792969887</c:v>
                </c:pt>
                <c:pt idx="6920">
                  <c:v>3.0499877929679542</c:v>
                </c:pt>
                <c:pt idx="6921">
                  <c:v>3.0499877929679542</c:v>
                </c:pt>
                <c:pt idx="6922">
                  <c:v>3</c:v>
                </c:pt>
                <c:pt idx="6923">
                  <c:v>2.989990234375</c:v>
                </c:pt>
                <c:pt idx="6924">
                  <c:v>3.0199890136719887</c:v>
                </c:pt>
                <c:pt idx="6925">
                  <c:v>3.0199890136719887</c:v>
                </c:pt>
                <c:pt idx="6926">
                  <c:v>3.0400085449219887</c:v>
                </c:pt>
                <c:pt idx="6927">
                  <c:v>3.0499877929679542</c:v>
                </c:pt>
                <c:pt idx="6928">
                  <c:v>3.1099853515619884</c:v>
                </c:pt>
                <c:pt idx="6929">
                  <c:v>3.0899963378899997</c:v>
                </c:pt>
                <c:pt idx="6930">
                  <c:v>3.1099853515619884</c:v>
                </c:pt>
                <c:pt idx="6931">
                  <c:v>3.0299987792969887</c:v>
                </c:pt>
                <c:pt idx="6932">
                  <c:v>3.0499877929679542</c:v>
                </c:pt>
                <c:pt idx="6933">
                  <c:v>3.0199890136719887</c:v>
                </c:pt>
                <c:pt idx="6934">
                  <c:v>2.9700012207029545</c:v>
                </c:pt>
                <c:pt idx="6935">
                  <c:v>3.0199890136719887</c:v>
                </c:pt>
                <c:pt idx="6936">
                  <c:v>3.0899963378899997</c:v>
                </c:pt>
                <c:pt idx="6937">
                  <c:v>3.1000061035149997</c:v>
                </c:pt>
                <c:pt idx="6938">
                  <c:v>3.0799865722649997</c:v>
                </c:pt>
                <c:pt idx="6939">
                  <c:v>3.1000061035149997</c:v>
                </c:pt>
                <c:pt idx="6940">
                  <c:v>3.0599975585929542</c:v>
                </c:pt>
                <c:pt idx="6941">
                  <c:v>3.0700073242179542</c:v>
                </c:pt>
                <c:pt idx="6942">
                  <c:v>3.0599975585929542</c:v>
                </c:pt>
                <c:pt idx="6943">
                  <c:v>3.0499877929679542</c:v>
                </c:pt>
                <c:pt idx="6944">
                  <c:v>3.0799865722649997</c:v>
                </c:pt>
                <c:pt idx="6945">
                  <c:v>3.0799865722649997</c:v>
                </c:pt>
                <c:pt idx="6946">
                  <c:v>3.0099792480469887</c:v>
                </c:pt>
                <c:pt idx="6947">
                  <c:v>3.0199890136719887</c:v>
                </c:pt>
                <c:pt idx="6948">
                  <c:v>3.0400085449219887</c:v>
                </c:pt>
                <c:pt idx="6949">
                  <c:v>3.0599975585929542</c:v>
                </c:pt>
                <c:pt idx="6950">
                  <c:v>3.0499877929679542</c:v>
                </c:pt>
                <c:pt idx="6951">
                  <c:v>3.0799865722649997</c:v>
                </c:pt>
                <c:pt idx="6952">
                  <c:v>3.0799865722649997</c:v>
                </c:pt>
                <c:pt idx="6953">
                  <c:v>3.0499877929679542</c:v>
                </c:pt>
                <c:pt idx="6954">
                  <c:v>3.0199890136719887</c:v>
                </c:pt>
                <c:pt idx="6955">
                  <c:v>3.0299987792969887</c:v>
                </c:pt>
                <c:pt idx="6956">
                  <c:v>3.0099792480469887</c:v>
                </c:pt>
                <c:pt idx="6957">
                  <c:v>3.0299987792969887</c:v>
                </c:pt>
                <c:pt idx="6958">
                  <c:v>3.0299987792969887</c:v>
                </c:pt>
                <c:pt idx="6959">
                  <c:v>3.0299987792969887</c:v>
                </c:pt>
                <c:pt idx="6960">
                  <c:v>3.0400085449219887</c:v>
                </c:pt>
                <c:pt idx="6961">
                  <c:v>3.0299987792969887</c:v>
                </c:pt>
                <c:pt idx="6962">
                  <c:v>3.0700073242179542</c:v>
                </c:pt>
                <c:pt idx="6963">
                  <c:v>3.0499877929679542</c:v>
                </c:pt>
                <c:pt idx="6964">
                  <c:v>3.0799865722649997</c:v>
                </c:pt>
                <c:pt idx="6965">
                  <c:v>3.0499877929679542</c:v>
                </c:pt>
                <c:pt idx="6966">
                  <c:v>2.9599914550779545</c:v>
                </c:pt>
                <c:pt idx="6967">
                  <c:v>2.9599914550779545</c:v>
                </c:pt>
                <c:pt idx="6968">
                  <c:v>2.97998046875</c:v>
                </c:pt>
                <c:pt idx="6969">
                  <c:v>3.0499877929679542</c:v>
                </c:pt>
                <c:pt idx="6970">
                  <c:v>3.1099853515619884</c:v>
                </c:pt>
                <c:pt idx="6971">
                  <c:v>3.0400085449219887</c:v>
                </c:pt>
                <c:pt idx="6972">
                  <c:v>3.0199890136719887</c:v>
                </c:pt>
                <c:pt idx="6973">
                  <c:v>3.0899963378899997</c:v>
                </c:pt>
                <c:pt idx="6974">
                  <c:v>3.1300048828119884</c:v>
                </c:pt>
                <c:pt idx="6975">
                  <c:v>3.0099792480469887</c:v>
                </c:pt>
                <c:pt idx="6976">
                  <c:v>3.0700073242179542</c:v>
                </c:pt>
                <c:pt idx="6977">
                  <c:v>3.0199890136719887</c:v>
                </c:pt>
                <c:pt idx="6978">
                  <c:v>2.97998046875</c:v>
                </c:pt>
                <c:pt idx="6979">
                  <c:v>2.97998046875</c:v>
                </c:pt>
                <c:pt idx="6980">
                  <c:v>2.9700012207029545</c:v>
                </c:pt>
                <c:pt idx="6981">
                  <c:v>2.9599914550779545</c:v>
                </c:pt>
                <c:pt idx="6982">
                  <c:v>2.9499816894529545</c:v>
                </c:pt>
                <c:pt idx="6983">
                  <c:v>2.9499816894529545</c:v>
                </c:pt>
                <c:pt idx="6984">
                  <c:v>3</c:v>
                </c:pt>
                <c:pt idx="6985">
                  <c:v>3.0400085449219887</c:v>
                </c:pt>
                <c:pt idx="6986">
                  <c:v>3.0499877929679542</c:v>
                </c:pt>
                <c:pt idx="6987">
                  <c:v>2.9700012207029545</c:v>
                </c:pt>
                <c:pt idx="6988">
                  <c:v>2.9499816894529545</c:v>
                </c:pt>
                <c:pt idx="6989">
                  <c:v>2.9599914550779545</c:v>
                </c:pt>
                <c:pt idx="6990">
                  <c:v>2.989990234375</c:v>
                </c:pt>
                <c:pt idx="6991">
                  <c:v>2.9400024414059658</c:v>
                </c:pt>
                <c:pt idx="6992">
                  <c:v>3.0299987792969887</c:v>
                </c:pt>
                <c:pt idx="6993">
                  <c:v>3.0700073242179542</c:v>
                </c:pt>
                <c:pt idx="6994">
                  <c:v>3.0400085449219887</c:v>
                </c:pt>
                <c:pt idx="6995">
                  <c:v>3.0099792480469887</c:v>
                </c:pt>
                <c:pt idx="6996">
                  <c:v>3</c:v>
                </c:pt>
                <c:pt idx="6997">
                  <c:v>2.97998046875</c:v>
                </c:pt>
                <c:pt idx="6998">
                  <c:v>2.989990234375</c:v>
                </c:pt>
                <c:pt idx="6999">
                  <c:v>2.9499816894529545</c:v>
                </c:pt>
                <c:pt idx="7000">
                  <c:v>2.9700012207029545</c:v>
                </c:pt>
                <c:pt idx="7001">
                  <c:v>3.0499877929679542</c:v>
                </c:pt>
                <c:pt idx="7002">
                  <c:v>3.1300048828119884</c:v>
                </c:pt>
                <c:pt idx="7003">
                  <c:v>3.1199951171869884</c:v>
                </c:pt>
                <c:pt idx="7004">
                  <c:v>3.0799865722649997</c:v>
                </c:pt>
                <c:pt idx="7005">
                  <c:v>3.0899963378899997</c:v>
                </c:pt>
                <c:pt idx="7006">
                  <c:v>3</c:v>
                </c:pt>
                <c:pt idx="7007">
                  <c:v>2.9700012207029545</c:v>
                </c:pt>
                <c:pt idx="7008">
                  <c:v>2.989990234375</c:v>
                </c:pt>
                <c:pt idx="7009">
                  <c:v>2.97998046875</c:v>
                </c:pt>
                <c:pt idx="7010">
                  <c:v>2.9700012207029545</c:v>
                </c:pt>
                <c:pt idx="7011">
                  <c:v>3.0099792480469887</c:v>
                </c:pt>
                <c:pt idx="7012">
                  <c:v>3.0499877929679542</c:v>
                </c:pt>
                <c:pt idx="7013">
                  <c:v>3</c:v>
                </c:pt>
                <c:pt idx="7014">
                  <c:v>2.9499816894529545</c:v>
                </c:pt>
                <c:pt idx="7015">
                  <c:v>2.9199829101559658</c:v>
                </c:pt>
                <c:pt idx="7016">
                  <c:v>2.9199829101559658</c:v>
                </c:pt>
                <c:pt idx="7017">
                  <c:v>2.989990234375</c:v>
                </c:pt>
                <c:pt idx="7018">
                  <c:v>3.0199890136719887</c:v>
                </c:pt>
                <c:pt idx="7019">
                  <c:v>3.0099792480469887</c:v>
                </c:pt>
                <c:pt idx="7020">
                  <c:v>3.0099792480469887</c:v>
                </c:pt>
                <c:pt idx="7021">
                  <c:v>3.0199890136719887</c:v>
                </c:pt>
                <c:pt idx="7022">
                  <c:v>3.0400085449219887</c:v>
                </c:pt>
                <c:pt idx="7023">
                  <c:v>3.0599975585929542</c:v>
                </c:pt>
                <c:pt idx="7024">
                  <c:v>3.0099792480469887</c:v>
                </c:pt>
                <c:pt idx="7025">
                  <c:v>2.9700012207029545</c:v>
                </c:pt>
                <c:pt idx="7026">
                  <c:v>3.0099792480469887</c:v>
                </c:pt>
                <c:pt idx="7027">
                  <c:v>3.1199951171869884</c:v>
                </c:pt>
                <c:pt idx="7028">
                  <c:v>3.0299987792969887</c:v>
                </c:pt>
                <c:pt idx="7029">
                  <c:v>2.9400024414059658</c:v>
                </c:pt>
                <c:pt idx="7030">
                  <c:v>2.97998046875</c:v>
                </c:pt>
                <c:pt idx="7031">
                  <c:v>3.0799865722649997</c:v>
                </c:pt>
                <c:pt idx="7032">
                  <c:v>3.0299987792969887</c:v>
                </c:pt>
                <c:pt idx="7033">
                  <c:v>2.9299926757809658</c:v>
                </c:pt>
                <c:pt idx="7034">
                  <c:v>2.8999938964839771</c:v>
                </c:pt>
                <c:pt idx="7035">
                  <c:v>2.9499816894529545</c:v>
                </c:pt>
                <c:pt idx="7036">
                  <c:v>2.9700012207029545</c:v>
                </c:pt>
                <c:pt idx="7037">
                  <c:v>3.0400085449219887</c:v>
                </c:pt>
                <c:pt idx="7038">
                  <c:v>3.0599975585929542</c:v>
                </c:pt>
                <c:pt idx="7039">
                  <c:v>3.0700073242179542</c:v>
                </c:pt>
                <c:pt idx="7040">
                  <c:v>3.0400085449219887</c:v>
                </c:pt>
                <c:pt idx="7041">
                  <c:v>3</c:v>
                </c:pt>
                <c:pt idx="7042">
                  <c:v>2.989990234375</c:v>
                </c:pt>
                <c:pt idx="7043">
                  <c:v>2.9700012207029545</c:v>
                </c:pt>
                <c:pt idx="7044">
                  <c:v>3</c:v>
                </c:pt>
                <c:pt idx="7045">
                  <c:v>3.0599975585929542</c:v>
                </c:pt>
                <c:pt idx="7046">
                  <c:v>3.1900024414059658</c:v>
                </c:pt>
                <c:pt idx="7047">
                  <c:v>3.2900085449219887</c:v>
                </c:pt>
                <c:pt idx="7048">
                  <c:v>3.239990234375</c:v>
                </c:pt>
                <c:pt idx="7049">
                  <c:v>3.0899963378899997</c:v>
                </c:pt>
                <c:pt idx="7050">
                  <c:v>3.1300048828119884</c:v>
                </c:pt>
                <c:pt idx="7051">
                  <c:v>3.1199951171869884</c:v>
                </c:pt>
                <c:pt idx="7052">
                  <c:v>3.0599975585929542</c:v>
                </c:pt>
                <c:pt idx="7053">
                  <c:v>3.0199890136719887</c:v>
                </c:pt>
                <c:pt idx="7054">
                  <c:v>3</c:v>
                </c:pt>
                <c:pt idx="7055">
                  <c:v>2.97998046875</c:v>
                </c:pt>
                <c:pt idx="7056">
                  <c:v>3.0700073242179542</c:v>
                </c:pt>
                <c:pt idx="7057">
                  <c:v>3</c:v>
                </c:pt>
                <c:pt idx="7058">
                  <c:v>2.989990234375</c:v>
                </c:pt>
                <c:pt idx="7059">
                  <c:v>3.0499877929679542</c:v>
                </c:pt>
                <c:pt idx="7060">
                  <c:v>3.1699829101559658</c:v>
                </c:pt>
                <c:pt idx="7061">
                  <c:v>3.1900024414059658</c:v>
                </c:pt>
                <c:pt idx="7062">
                  <c:v>3.1499938964839771</c:v>
                </c:pt>
                <c:pt idx="7063">
                  <c:v>3.0799865722649997</c:v>
                </c:pt>
                <c:pt idx="7064">
                  <c:v>3.1300048828119884</c:v>
                </c:pt>
                <c:pt idx="7065">
                  <c:v>3.0899963378899997</c:v>
                </c:pt>
                <c:pt idx="7066">
                  <c:v>3.0599975585929542</c:v>
                </c:pt>
                <c:pt idx="7067">
                  <c:v>3.1600036621089771</c:v>
                </c:pt>
                <c:pt idx="7068">
                  <c:v>3.0199890136719887</c:v>
                </c:pt>
                <c:pt idx="7069">
                  <c:v>3.0700073242179542</c:v>
                </c:pt>
                <c:pt idx="7070">
                  <c:v>3.1199951171869884</c:v>
                </c:pt>
                <c:pt idx="7071">
                  <c:v>3.0499877929679542</c:v>
                </c:pt>
                <c:pt idx="7072">
                  <c:v>2.97998046875</c:v>
                </c:pt>
                <c:pt idx="7073">
                  <c:v>3.0199890136719887</c:v>
                </c:pt>
                <c:pt idx="7074">
                  <c:v>3.1199951171869884</c:v>
                </c:pt>
                <c:pt idx="7075">
                  <c:v>3.1300048828119884</c:v>
                </c:pt>
                <c:pt idx="7076">
                  <c:v>3.1000061035149997</c:v>
                </c:pt>
                <c:pt idx="7077">
                  <c:v>3.0499877929679542</c:v>
                </c:pt>
                <c:pt idx="7078">
                  <c:v>2.989990234375</c:v>
                </c:pt>
                <c:pt idx="7079">
                  <c:v>3.0700073242179542</c:v>
                </c:pt>
                <c:pt idx="7080">
                  <c:v>3.1399841308589771</c:v>
                </c:pt>
                <c:pt idx="7081">
                  <c:v>3.0199890136719887</c:v>
                </c:pt>
                <c:pt idx="7082">
                  <c:v>3.0199890136719887</c:v>
                </c:pt>
                <c:pt idx="7083">
                  <c:v>3.0499877929679542</c:v>
                </c:pt>
                <c:pt idx="7084">
                  <c:v>3.0199890136719887</c:v>
                </c:pt>
                <c:pt idx="7085">
                  <c:v>3.2200012207029545</c:v>
                </c:pt>
                <c:pt idx="7086">
                  <c:v>3.1399841308589771</c:v>
                </c:pt>
                <c:pt idx="7087">
                  <c:v>3.1199951171869884</c:v>
                </c:pt>
                <c:pt idx="7088">
                  <c:v>3.1900024414059658</c:v>
                </c:pt>
                <c:pt idx="7089">
                  <c:v>3.0700073242179542</c:v>
                </c:pt>
                <c:pt idx="7090">
                  <c:v>3.1000061035149997</c:v>
                </c:pt>
                <c:pt idx="7091">
                  <c:v>3.1399841308589771</c:v>
                </c:pt>
                <c:pt idx="7092">
                  <c:v>3.1999816894529545</c:v>
                </c:pt>
                <c:pt idx="7093">
                  <c:v>3.1099853515619884</c:v>
                </c:pt>
                <c:pt idx="7094">
                  <c:v>2.9700012207029545</c:v>
                </c:pt>
                <c:pt idx="7095">
                  <c:v>2.97998046875</c:v>
                </c:pt>
                <c:pt idx="7096">
                  <c:v>3.0299987792969887</c:v>
                </c:pt>
                <c:pt idx="7097">
                  <c:v>2.9599914550779545</c:v>
                </c:pt>
                <c:pt idx="7098">
                  <c:v>2.9700012207029545</c:v>
                </c:pt>
                <c:pt idx="7099">
                  <c:v>3.0099792480469887</c:v>
                </c:pt>
                <c:pt idx="7100">
                  <c:v>3.0599975585929542</c:v>
                </c:pt>
                <c:pt idx="7101">
                  <c:v>3.0700073242179542</c:v>
                </c:pt>
                <c:pt idx="7102">
                  <c:v>3.0299987792969887</c:v>
                </c:pt>
                <c:pt idx="7103">
                  <c:v>3.0299987792969887</c:v>
                </c:pt>
                <c:pt idx="7104">
                  <c:v>3.0700073242179542</c:v>
                </c:pt>
                <c:pt idx="7105">
                  <c:v>3.1300048828119884</c:v>
                </c:pt>
                <c:pt idx="7106">
                  <c:v>3.1199951171869884</c:v>
                </c:pt>
                <c:pt idx="7107">
                  <c:v>3.1000061035149997</c:v>
                </c:pt>
                <c:pt idx="7108">
                  <c:v>3.1099853515619884</c:v>
                </c:pt>
                <c:pt idx="7109">
                  <c:v>3.0400085449219887</c:v>
                </c:pt>
                <c:pt idx="7110">
                  <c:v>3.0899963378899997</c:v>
                </c:pt>
                <c:pt idx="7111">
                  <c:v>3.1099853515619884</c:v>
                </c:pt>
                <c:pt idx="7112">
                  <c:v>3.1399841308589771</c:v>
                </c:pt>
                <c:pt idx="7113">
                  <c:v>3.1199951171869884</c:v>
                </c:pt>
                <c:pt idx="7114">
                  <c:v>3.1000061035149997</c:v>
                </c:pt>
                <c:pt idx="7115">
                  <c:v>3.0099792480469887</c:v>
                </c:pt>
                <c:pt idx="7116">
                  <c:v>3.0199890136719887</c:v>
                </c:pt>
                <c:pt idx="7117">
                  <c:v>3.0499877929679542</c:v>
                </c:pt>
                <c:pt idx="7118">
                  <c:v>3.0799865722649997</c:v>
                </c:pt>
                <c:pt idx="7119">
                  <c:v>3.0700073242179542</c:v>
                </c:pt>
                <c:pt idx="7120">
                  <c:v>3.0099792480469887</c:v>
                </c:pt>
                <c:pt idx="7121">
                  <c:v>3.0199890136719887</c:v>
                </c:pt>
                <c:pt idx="7122">
                  <c:v>3.0899963378899997</c:v>
                </c:pt>
                <c:pt idx="7123">
                  <c:v>3.1000061035149997</c:v>
                </c:pt>
                <c:pt idx="7124">
                  <c:v>3.1799926757809658</c:v>
                </c:pt>
                <c:pt idx="7125">
                  <c:v>3.239990234375</c:v>
                </c:pt>
                <c:pt idx="7126">
                  <c:v>3.1399841308589771</c:v>
                </c:pt>
                <c:pt idx="7127">
                  <c:v>3.0599975585929542</c:v>
                </c:pt>
                <c:pt idx="7128">
                  <c:v>3.1499938964839771</c:v>
                </c:pt>
                <c:pt idx="7129">
                  <c:v>3.1799926757809658</c:v>
                </c:pt>
                <c:pt idx="7130">
                  <c:v>3.1600036621089771</c:v>
                </c:pt>
                <c:pt idx="7131">
                  <c:v>3.1399841308589771</c:v>
                </c:pt>
                <c:pt idx="7132">
                  <c:v>3.1499938964839771</c:v>
                </c:pt>
                <c:pt idx="7133">
                  <c:v>3.1600036621089771</c:v>
                </c:pt>
                <c:pt idx="7134">
                  <c:v>3.1699829101559658</c:v>
                </c:pt>
                <c:pt idx="7135">
                  <c:v>3.239990234375</c:v>
                </c:pt>
                <c:pt idx="7136">
                  <c:v>3.2200012207029545</c:v>
                </c:pt>
                <c:pt idx="7137">
                  <c:v>3.1999816894529545</c:v>
                </c:pt>
                <c:pt idx="7138">
                  <c:v>3.2699890136719887</c:v>
                </c:pt>
                <c:pt idx="7139">
                  <c:v>3.1999816894529545</c:v>
                </c:pt>
                <c:pt idx="7140">
                  <c:v>3.2099914550779545</c:v>
                </c:pt>
                <c:pt idx="7141">
                  <c:v>3.3399963378899997</c:v>
                </c:pt>
                <c:pt idx="7142">
                  <c:v>3.25</c:v>
                </c:pt>
                <c:pt idx="7143">
                  <c:v>3.2699890136719887</c:v>
                </c:pt>
                <c:pt idx="7144">
                  <c:v>3.2999877929679542</c:v>
                </c:pt>
                <c:pt idx="7145">
                  <c:v>3.3399963378899997</c:v>
                </c:pt>
                <c:pt idx="7146">
                  <c:v>3.3699951171869884</c:v>
                </c:pt>
                <c:pt idx="7147">
                  <c:v>3.3899841308589771</c:v>
                </c:pt>
                <c:pt idx="7148">
                  <c:v>3.3200073242179542</c:v>
                </c:pt>
                <c:pt idx="7149">
                  <c:v>3.2900085449219887</c:v>
                </c:pt>
                <c:pt idx="7150">
                  <c:v>3.2699890136719887</c:v>
                </c:pt>
                <c:pt idx="7151">
                  <c:v>3.2699890136719887</c:v>
                </c:pt>
                <c:pt idx="7152">
                  <c:v>3.2999877929679542</c:v>
                </c:pt>
                <c:pt idx="7153">
                  <c:v>3.239990234375</c:v>
                </c:pt>
                <c:pt idx="7154">
                  <c:v>3.2200012207029545</c:v>
                </c:pt>
                <c:pt idx="7155">
                  <c:v>3.2099914550779545</c:v>
                </c:pt>
                <c:pt idx="7156">
                  <c:v>3.2599792480469887</c:v>
                </c:pt>
                <c:pt idx="7157">
                  <c:v>3.3800048828119884</c:v>
                </c:pt>
                <c:pt idx="7158">
                  <c:v>3.2799987792969887</c:v>
                </c:pt>
                <c:pt idx="7159">
                  <c:v>3.2200012207029545</c:v>
                </c:pt>
                <c:pt idx="7160">
                  <c:v>3.2200012207029545</c:v>
                </c:pt>
                <c:pt idx="7161">
                  <c:v>3.2699890136719887</c:v>
                </c:pt>
                <c:pt idx="7162">
                  <c:v>3.2599792480469887</c:v>
                </c:pt>
                <c:pt idx="7163">
                  <c:v>3.3399963378899997</c:v>
                </c:pt>
                <c:pt idx="7164">
                  <c:v>3.3599853515619884</c:v>
                </c:pt>
                <c:pt idx="7165">
                  <c:v>3.239990234375</c:v>
                </c:pt>
                <c:pt idx="7166">
                  <c:v>3.2799987792969887</c:v>
                </c:pt>
                <c:pt idx="7167">
                  <c:v>3.3899841308589771</c:v>
                </c:pt>
                <c:pt idx="7168">
                  <c:v>3.4299926757809658</c:v>
                </c:pt>
                <c:pt idx="7169">
                  <c:v>3.4400024414059658</c:v>
                </c:pt>
                <c:pt idx="7170">
                  <c:v>3.4100036621089771</c:v>
                </c:pt>
                <c:pt idx="7171">
                  <c:v>3.489990234375</c:v>
                </c:pt>
                <c:pt idx="7172">
                  <c:v>3.4599914550779545</c:v>
                </c:pt>
                <c:pt idx="7173">
                  <c:v>3.3999938964839771</c:v>
                </c:pt>
                <c:pt idx="7174">
                  <c:v>3.4599914550779545</c:v>
                </c:pt>
                <c:pt idx="7175">
                  <c:v>3.5599975585929542</c:v>
                </c:pt>
                <c:pt idx="7176">
                  <c:v>3.47998046875</c:v>
                </c:pt>
                <c:pt idx="7177">
                  <c:v>3.3800048828119884</c:v>
                </c:pt>
                <c:pt idx="7178">
                  <c:v>3.3399963378899997</c:v>
                </c:pt>
                <c:pt idx="7179">
                  <c:v>3.3299865722649997</c:v>
                </c:pt>
                <c:pt idx="7180">
                  <c:v>3.3399963378899997</c:v>
                </c:pt>
                <c:pt idx="7181">
                  <c:v>3.3599853515619884</c:v>
                </c:pt>
                <c:pt idx="7182">
                  <c:v>3.3899841308589771</c:v>
                </c:pt>
                <c:pt idx="7183">
                  <c:v>3.5</c:v>
                </c:pt>
                <c:pt idx="7184">
                  <c:v>3.5799865722649997</c:v>
                </c:pt>
                <c:pt idx="7185">
                  <c:v>3.5</c:v>
                </c:pt>
                <c:pt idx="7186">
                  <c:v>3.5700073242179542</c:v>
                </c:pt>
                <c:pt idx="7187">
                  <c:v>3.5199890136719887</c:v>
                </c:pt>
                <c:pt idx="7188">
                  <c:v>3.5299987792969887</c:v>
                </c:pt>
                <c:pt idx="7189">
                  <c:v>3.5099792480469887</c:v>
                </c:pt>
                <c:pt idx="7190">
                  <c:v>3.5199890136719887</c:v>
                </c:pt>
                <c:pt idx="7191">
                  <c:v>3.5</c:v>
                </c:pt>
                <c:pt idx="7192">
                  <c:v>3.5700073242179542</c:v>
                </c:pt>
                <c:pt idx="7193">
                  <c:v>3.6099853515619884</c:v>
                </c:pt>
                <c:pt idx="7194">
                  <c:v>3.489990234375</c:v>
                </c:pt>
                <c:pt idx="7195">
                  <c:v>3.5099792480469887</c:v>
                </c:pt>
                <c:pt idx="7196">
                  <c:v>3.5499877929679542</c:v>
                </c:pt>
                <c:pt idx="7197">
                  <c:v>3.5700073242179542</c:v>
                </c:pt>
                <c:pt idx="7198">
                  <c:v>3.5899963378899997</c:v>
                </c:pt>
                <c:pt idx="7199">
                  <c:v>3.5599975585929542</c:v>
                </c:pt>
                <c:pt idx="7200">
                  <c:v>3.5599975585929542</c:v>
                </c:pt>
                <c:pt idx="7201">
                  <c:v>3.6600036621089771</c:v>
                </c:pt>
                <c:pt idx="7202">
                  <c:v>3.6399841308589771</c:v>
                </c:pt>
                <c:pt idx="7203">
                  <c:v>3.6199951171869884</c:v>
                </c:pt>
                <c:pt idx="7204">
                  <c:v>3.5899963378899997</c:v>
                </c:pt>
                <c:pt idx="7205">
                  <c:v>3.5700073242179542</c:v>
                </c:pt>
                <c:pt idx="7206">
                  <c:v>3.5700073242179542</c:v>
                </c:pt>
                <c:pt idx="7207">
                  <c:v>3.5799865722649997</c:v>
                </c:pt>
                <c:pt idx="7208">
                  <c:v>3.6300048828119884</c:v>
                </c:pt>
                <c:pt idx="7209">
                  <c:v>3.6399841308589771</c:v>
                </c:pt>
                <c:pt idx="7210">
                  <c:v>3.6600036621089771</c:v>
                </c:pt>
                <c:pt idx="7211">
                  <c:v>3.6799926757809658</c:v>
                </c:pt>
                <c:pt idx="7212">
                  <c:v>3.6999816894529545</c:v>
                </c:pt>
                <c:pt idx="7213">
                  <c:v>3.6900024414059658</c:v>
                </c:pt>
                <c:pt idx="7214">
                  <c:v>3.6699829101559658</c:v>
                </c:pt>
                <c:pt idx="7215">
                  <c:v>3.6900024414059658</c:v>
                </c:pt>
                <c:pt idx="7216">
                  <c:v>3.6999816894529545</c:v>
                </c:pt>
                <c:pt idx="7217">
                  <c:v>3.7200012207029545</c:v>
                </c:pt>
                <c:pt idx="7218">
                  <c:v>3.739990234375</c:v>
                </c:pt>
                <c:pt idx="7219">
                  <c:v>3.7699890136719887</c:v>
                </c:pt>
                <c:pt idx="7220">
                  <c:v>3.7900085449219887</c:v>
                </c:pt>
                <c:pt idx="7221">
                  <c:v>3.7799987792969887</c:v>
                </c:pt>
                <c:pt idx="7222">
                  <c:v>3.8200073242179542</c:v>
                </c:pt>
                <c:pt idx="7223">
                  <c:v>3.7200012207029545</c:v>
                </c:pt>
                <c:pt idx="7224">
                  <c:v>3.6799926757809658</c:v>
                </c:pt>
                <c:pt idx="7225">
                  <c:v>3.6799926757809658</c:v>
                </c:pt>
                <c:pt idx="7226">
                  <c:v>3.7099914550779545</c:v>
                </c:pt>
                <c:pt idx="7227">
                  <c:v>3.75</c:v>
                </c:pt>
                <c:pt idx="7228">
                  <c:v>3.6900024414059658</c:v>
                </c:pt>
                <c:pt idx="7229">
                  <c:v>3.7200012207029545</c:v>
                </c:pt>
                <c:pt idx="7230">
                  <c:v>3.7799987792969887</c:v>
                </c:pt>
                <c:pt idx="7231">
                  <c:v>3.8399963378899997</c:v>
                </c:pt>
                <c:pt idx="7232">
                  <c:v>3.7999877929679542</c:v>
                </c:pt>
                <c:pt idx="7233">
                  <c:v>3.8299865722649997</c:v>
                </c:pt>
                <c:pt idx="7234">
                  <c:v>3.8500061035149997</c:v>
                </c:pt>
                <c:pt idx="7235">
                  <c:v>3.8099975585929542</c:v>
                </c:pt>
                <c:pt idx="7236">
                  <c:v>3.8200073242179542</c:v>
                </c:pt>
                <c:pt idx="7237">
                  <c:v>3.8399963378899997</c:v>
                </c:pt>
                <c:pt idx="7238">
                  <c:v>3.8699951171869884</c:v>
                </c:pt>
                <c:pt idx="7239">
                  <c:v>3.8599853515619884</c:v>
                </c:pt>
                <c:pt idx="7240">
                  <c:v>3.7900085449219887</c:v>
                </c:pt>
                <c:pt idx="7241">
                  <c:v>3.8200073242179542</c:v>
                </c:pt>
                <c:pt idx="7242">
                  <c:v>3.7799987792969887</c:v>
                </c:pt>
                <c:pt idx="7243">
                  <c:v>3.8200073242179542</c:v>
                </c:pt>
                <c:pt idx="7244">
                  <c:v>3.7599792480469887</c:v>
                </c:pt>
                <c:pt idx="7245">
                  <c:v>3.8599853515619884</c:v>
                </c:pt>
                <c:pt idx="7246">
                  <c:v>3.9100036621089771</c:v>
                </c:pt>
                <c:pt idx="7247">
                  <c:v>3.8699951171869884</c:v>
                </c:pt>
                <c:pt idx="7248">
                  <c:v>3.8899841308589771</c:v>
                </c:pt>
                <c:pt idx="7249">
                  <c:v>3.8699951171869884</c:v>
                </c:pt>
                <c:pt idx="7250">
                  <c:v>3.9400024414059658</c:v>
                </c:pt>
                <c:pt idx="7251">
                  <c:v>3.8999938964839771</c:v>
                </c:pt>
                <c:pt idx="7252">
                  <c:v>3.8200073242179542</c:v>
                </c:pt>
                <c:pt idx="7253">
                  <c:v>3.8399963378899997</c:v>
                </c:pt>
                <c:pt idx="7254">
                  <c:v>3.9100036621089771</c:v>
                </c:pt>
                <c:pt idx="7255">
                  <c:v>3.989990234375</c:v>
                </c:pt>
                <c:pt idx="7256">
                  <c:v>4.0400085449219887</c:v>
                </c:pt>
                <c:pt idx="7257">
                  <c:v>4.0299987792969887</c:v>
                </c:pt>
                <c:pt idx="7258">
                  <c:v>4.0799865722649997</c:v>
                </c:pt>
                <c:pt idx="7259">
                  <c:v>4</c:v>
                </c:pt>
                <c:pt idx="7260">
                  <c:v>3.9700012207029545</c:v>
                </c:pt>
                <c:pt idx="7261">
                  <c:v>3.989990234375</c:v>
                </c:pt>
                <c:pt idx="7262">
                  <c:v>3.9700012207029545</c:v>
                </c:pt>
                <c:pt idx="7263">
                  <c:v>3.989990234375</c:v>
                </c:pt>
                <c:pt idx="7264">
                  <c:v>4</c:v>
                </c:pt>
                <c:pt idx="7265">
                  <c:v>4</c:v>
                </c:pt>
                <c:pt idx="7266">
                  <c:v>4.0299987792969887</c:v>
                </c:pt>
                <c:pt idx="7267">
                  <c:v>4.0299987792969887</c:v>
                </c:pt>
                <c:pt idx="7268">
                  <c:v>4.1099853515619884</c:v>
                </c:pt>
                <c:pt idx="7269">
                  <c:v>4.0899963378899997</c:v>
                </c:pt>
                <c:pt idx="7270">
                  <c:v>4.0499877929679542</c:v>
                </c:pt>
                <c:pt idx="7271">
                  <c:v>4.0599975585929542</c:v>
                </c:pt>
                <c:pt idx="7272">
                  <c:v>4.0499877929679542</c:v>
                </c:pt>
                <c:pt idx="7273">
                  <c:v>4.0499877929679542</c:v>
                </c:pt>
                <c:pt idx="7274">
                  <c:v>4.0499877929679542</c:v>
                </c:pt>
                <c:pt idx="7275">
                  <c:v>4.0199890136719887</c:v>
                </c:pt>
                <c:pt idx="7276">
                  <c:v>4.0400085449219887</c:v>
                </c:pt>
                <c:pt idx="7277">
                  <c:v>4.0400085449219887</c:v>
                </c:pt>
                <c:pt idx="7278">
                  <c:v>4.0700073242179542</c:v>
                </c:pt>
                <c:pt idx="7279">
                  <c:v>4.1300048828119884</c:v>
                </c:pt>
                <c:pt idx="7280">
                  <c:v>4.1600036621089771</c:v>
                </c:pt>
                <c:pt idx="7281">
                  <c:v>4.1099853515619884</c:v>
                </c:pt>
                <c:pt idx="7282">
                  <c:v>4.1699829101559658</c:v>
                </c:pt>
                <c:pt idx="7283">
                  <c:v>4.2599792480469887</c:v>
                </c:pt>
                <c:pt idx="7284">
                  <c:v>4.1799926757809658</c:v>
                </c:pt>
                <c:pt idx="7285">
                  <c:v>4.1600036621089771</c:v>
                </c:pt>
                <c:pt idx="7286">
                  <c:v>4.1900024414059658</c:v>
                </c:pt>
                <c:pt idx="7287">
                  <c:v>4.1900024414059658</c:v>
                </c:pt>
                <c:pt idx="7288">
                  <c:v>4.2200012207029545</c:v>
                </c:pt>
                <c:pt idx="7289">
                  <c:v>4.1399841308589771</c:v>
                </c:pt>
                <c:pt idx="7290">
                  <c:v>4.1499938964839771</c:v>
                </c:pt>
                <c:pt idx="7291">
                  <c:v>4.1999816894529545</c:v>
                </c:pt>
                <c:pt idx="7292">
                  <c:v>4.1600036621089771</c:v>
                </c:pt>
                <c:pt idx="7293">
                  <c:v>4.25</c:v>
                </c:pt>
                <c:pt idx="7294">
                  <c:v>4.239990234375</c:v>
                </c:pt>
                <c:pt idx="7295">
                  <c:v>4.1900024414059658</c:v>
                </c:pt>
                <c:pt idx="7296">
                  <c:v>4.2099914550779545</c:v>
                </c:pt>
                <c:pt idx="7297">
                  <c:v>4.3200073242179542</c:v>
                </c:pt>
                <c:pt idx="7298">
                  <c:v>4.2999877929679542</c:v>
                </c:pt>
                <c:pt idx="7299">
                  <c:v>4.2799987792969887</c:v>
                </c:pt>
                <c:pt idx="7300">
                  <c:v>4.3899841308589771</c:v>
                </c:pt>
                <c:pt idx="7301">
                  <c:v>4.3500061035149997</c:v>
                </c:pt>
                <c:pt idx="7302">
                  <c:v>4.3399963378899997</c:v>
                </c:pt>
                <c:pt idx="7303">
                  <c:v>4.2999877929679542</c:v>
                </c:pt>
                <c:pt idx="7304">
                  <c:v>4.2900085449219887</c:v>
                </c:pt>
                <c:pt idx="7305">
                  <c:v>4.2900085449219887</c:v>
                </c:pt>
                <c:pt idx="7306">
                  <c:v>4.2799987792969887</c:v>
                </c:pt>
                <c:pt idx="7307">
                  <c:v>4.239990234375</c:v>
                </c:pt>
                <c:pt idx="7308">
                  <c:v>4.25</c:v>
                </c:pt>
                <c:pt idx="7309">
                  <c:v>4.2799987792969887</c:v>
                </c:pt>
                <c:pt idx="7310">
                  <c:v>4.3299865722649997</c:v>
                </c:pt>
                <c:pt idx="7311">
                  <c:v>4.3299865722649997</c:v>
                </c:pt>
                <c:pt idx="7312">
                  <c:v>4.2900085449219887</c:v>
                </c:pt>
                <c:pt idx="7313">
                  <c:v>4.2699890136719887</c:v>
                </c:pt>
                <c:pt idx="7314">
                  <c:v>4.2699890136719887</c:v>
                </c:pt>
                <c:pt idx="7315">
                  <c:v>4.3200073242179542</c:v>
                </c:pt>
                <c:pt idx="7316">
                  <c:v>4.3200073242179542</c:v>
                </c:pt>
                <c:pt idx="7317">
                  <c:v>4.3500061035149997</c:v>
                </c:pt>
                <c:pt idx="7318">
                  <c:v>4.4100036621089771</c:v>
                </c:pt>
                <c:pt idx="7319">
                  <c:v>4.3899841308589771</c:v>
                </c:pt>
                <c:pt idx="7320">
                  <c:v>4.3399963378899997</c:v>
                </c:pt>
                <c:pt idx="7321">
                  <c:v>4.2799987792969887</c:v>
                </c:pt>
                <c:pt idx="7322">
                  <c:v>4.3299865722649997</c:v>
                </c:pt>
                <c:pt idx="7323">
                  <c:v>4.3800048828119884</c:v>
                </c:pt>
                <c:pt idx="7324">
                  <c:v>4.3999938964839771</c:v>
                </c:pt>
                <c:pt idx="7325">
                  <c:v>4.3999938964839771</c:v>
                </c:pt>
                <c:pt idx="7326">
                  <c:v>4.3899841308589771</c:v>
                </c:pt>
                <c:pt idx="7327">
                  <c:v>4.3299865722649997</c:v>
                </c:pt>
                <c:pt idx="7328">
                  <c:v>4.3500061035149997</c:v>
                </c:pt>
                <c:pt idx="7329">
                  <c:v>4.3699951171869884</c:v>
                </c:pt>
                <c:pt idx="7330">
                  <c:v>4.4100036621089771</c:v>
                </c:pt>
                <c:pt idx="7331">
                  <c:v>4.3200073242179542</c:v>
                </c:pt>
                <c:pt idx="7332">
                  <c:v>4.3500061035149997</c:v>
                </c:pt>
                <c:pt idx="7333">
                  <c:v>4.3899841308589771</c:v>
                </c:pt>
                <c:pt idx="7334">
                  <c:v>4.3800048828119884</c:v>
                </c:pt>
                <c:pt idx="7335">
                  <c:v>4.3999938964839771</c:v>
                </c:pt>
                <c:pt idx="7336">
                  <c:v>4.4100036621089771</c:v>
                </c:pt>
                <c:pt idx="7337">
                  <c:v>4.4400024414059658</c:v>
                </c:pt>
                <c:pt idx="7338">
                  <c:v>4.489990234375</c:v>
                </c:pt>
                <c:pt idx="7339">
                  <c:v>4.3699951171869884</c:v>
                </c:pt>
                <c:pt idx="7340">
                  <c:v>4.4299926757809658</c:v>
                </c:pt>
                <c:pt idx="7341">
                  <c:v>4.4400024414059658</c:v>
                </c:pt>
                <c:pt idx="7342">
                  <c:v>4.4400024414059658</c:v>
                </c:pt>
                <c:pt idx="7343">
                  <c:v>4.4499816894529545</c:v>
                </c:pt>
                <c:pt idx="7344">
                  <c:v>4.4599914550779545</c:v>
                </c:pt>
                <c:pt idx="7345">
                  <c:v>4.4400024414059658</c:v>
                </c:pt>
                <c:pt idx="7346">
                  <c:v>4.4700012207029545</c:v>
                </c:pt>
                <c:pt idx="7347">
                  <c:v>4.5199890136719887</c:v>
                </c:pt>
                <c:pt idx="7348">
                  <c:v>4.3800048828119884</c:v>
                </c:pt>
                <c:pt idx="7349">
                  <c:v>4.5199890136719887</c:v>
                </c:pt>
                <c:pt idx="7350">
                  <c:v>4.5299987792969887</c:v>
                </c:pt>
                <c:pt idx="7351">
                  <c:v>4.5</c:v>
                </c:pt>
                <c:pt idx="7352">
                  <c:v>4.4700012207029545</c:v>
                </c:pt>
                <c:pt idx="7353">
                  <c:v>4.489990234375</c:v>
                </c:pt>
                <c:pt idx="7354">
                  <c:v>4.489990234375</c:v>
                </c:pt>
                <c:pt idx="7355">
                  <c:v>4.5</c:v>
                </c:pt>
                <c:pt idx="7356">
                  <c:v>4.489990234375</c:v>
                </c:pt>
                <c:pt idx="7357">
                  <c:v>4.4599914550779545</c:v>
                </c:pt>
                <c:pt idx="7358">
                  <c:v>4.4499816894529545</c:v>
                </c:pt>
                <c:pt idx="7359">
                  <c:v>4.5</c:v>
                </c:pt>
                <c:pt idx="7360">
                  <c:v>4.5899963378899997</c:v>
                </c:pt>
                <c:pt idx="7361">
                  <c:v>4.5400085449219887</c:v>
                </c:pt>
                <c:pt idx="7362">
                  <c:v>4.4499816894529545</c:v>
                </c:pt>
                <c:pt idx="7363">
                  <c:v>4.4499816894529545</c:v>
                </c:pt>
                <c:pt idx="7364">
                  <c:v>4.5</c:v>
                </c:pt>
                <c:pt idx="7365">
                  <c:v>4.489990234375</c:v>
                </c:pt>
                <c:pt idx="7366">
                  <c:v>4.489990234375</c:v>
                </c:pt>
                <c:pt idx="7367">
                  <c:v>4.47998046875</c:v>
                </c:pt>
                <c:pt idx="7368">
                  <c:v>4.4499816894529545</c:v>
                </c:pt>
                <c:pt idx="7369">
                  <c:v>4.4299926757809658</c:v>
                </c:pt>
                <c:pt idx="7370">
                  <c:v>4.4100036621089771</c:v>
                </c:pt>
                <c:pt idx="7371">
                  <c:v>4.4299926757809658</c:v>
                </c:pt>
                <c:pt idx="7372">
                  <c:v>4.4499816894529545</c:v>
                </c:pt>
                <c:pt idx="7373">
                  <c:v>4.4700012207029545</c:v>
                </c:pt>
                <c:pt idx="7374">
                  <c:v>4.47998046875</c:v>
                </c:pt>
                <c:pt idx="7375">
                  <c:v>4.5199890136719887</c:v>
                </c:pt>
                <c:pt idx="7376">
                  <c:v>4.5400085449219887</c:v>
                </c:pt>
                <c:pt idx="7377">
                  <c:v>4.5499877929679542</c:v>
                </c:pt>
                <c:pt idx="7378">
                  <c:v>4.5899963378899997</c:v>
                </c:pt>
                <c:pt idx="7379">
                  <c:v>4.6600036621089771</c:v>
                </c:pt>
                <c:pt idx="7380">
                  <c:v>4.6699829101559658</c:v>
                </c:pt>
                <c:pt idx="7381">
                  <c:v>4.5799865722649997</c:v>
                </c:pt>
                <c:pt idx="7382">
                  <c:v>4.5899963378899997</c:v>
                </c:pt>
                <c:pt idx="7383">
                  <c:v>4.6099853515619884</c:v>
                </c:pt>
                <c:pt idx="7384">
                  <c:v>4.5899963378899997</c:v>
                </c:pt>
                <c:pt idx="7385">
                  <c:v>4.5199890136719887</c:v>
                </c:pt>
                <c:pt idx="7386">
                  <c:v>4.4499816894529545</c:v>
                </c:pt>
                <c:pt idx="7387">
                  <c:v>4.4400024414059658</c:v>
                </c:pt>
                <c:pt idx="7388">
                  <c:v>4.4700012207029545</c:v>
                </c:pt>
                <c:pt idx="7389">
                  <c:v>4.5199890136719887</c:v>
                </c:pt>
                <c:pt idx="7390">
                  <c:v>4.6000061035149997</c:v>
                </c:pt>
                <c:pt idx="7391">
                  <c:v>4.6399841308589771</c:v>
                </c:pt>
                <c:pt idx="7392">
                  <c:v>4.5700073242179542</c:v>
                </c:pt>
                <c:pt idx="7393">
                  <c:v>4.5</c:v>
                </c:pt>
                <c:pt idx="7394">
                  <c:v>4.5099792480469887</c:v>
                </c:pt>
                <c:pt idx="7395">
                  <c:v>4.5599975585929542</c:v>
                </c:pt>
                <c:pt idx="7396">
                  <c:v>4.5899963378899997</c:v>
                </c:pt>
                <c:pt idx="7397">
                  <c:v>4.6600036621089771</c:v>
                </c:pt>
                <c:pt idx="7398">
                  <c:v>4.6499938964839771</c:v>
                </c:pt>
                <c:pt idx="7399">
                  <c:v>4.5799865722649997</c:v>
                </c:pt>
                <c:pt idx="7400">
                  <c:v>4.5599975585929542</c:v>
                </c:pt>
                <c:pt idx="7401">
                  <c:v>4.5199890136719887</c:v>
                </c:pt>
                <c:pt idx="7402">
                  <c:v>4.5700073242179542</c:v>
                </c:pt>
                <c:pt idx="7403">
                  <c:v>4.5799865722649997</c:v>
                </c:pt>
                <c:pt idx="7404">
                  <c:v>4.6099853515619884</c:v>
                </c:pt>
                <c:pt idx="7405">
                  <c:v>4.6099853515619884</c:v>
                </c:pt>
                <c:pt idx="7406">
                  <c:v>4.6600036621089771</c:v>
                </c:pt>
                <c:pt idx="7407">
                  <c:v>4.6900024414059658</c:v>
                </c:pt>
                <c:pt idx="7408">
                  <c:v>4.6799926757809658</c:v>
                </c:pt>
                <c:pt idx="7409">
                  <c:v>4.6300048828119884</c:v>
                </c:pt>
                <c:pt idx="7410">
                  <c:v>4.5899963378899997</c:v>
                </c:pt>
                <c:pt idx="7411">
                  <c:v>4.5700073242179542</c:v>
                </c:pt>
                <c:pt idx="7412">
                  <c:v>4.5799865722649997</c:v>
                </c:pt>
                <c:pt idx="7413">
                  <c:v>4.5700073242179542</c:v>
                </c:pt>
                <c:pt idx="7414">
                  <c:v>4.5299987792969887</c:v>
                </c:pt>
                <c:pt idx="7415">
                  <c:v>4.489990234375</c:v>
                </c:pt>
                <c:pt idx="7416">
                  <c:v>4.47998046875</c:v>
                </c:pt>
                <c:pt idx="7417">
                  <c:v>4.5499877929679542</c:v>
                </c:pt>
                <c:pt idx="7418">
                  <c:v>4.6000061035149997</c:v>
                </c:pt>
                <c:pt idx="7419">
                  <c:v>4.5899963378899997</c:v>
                </c:pt>
                <c:pt idx="7420">
                  <c:v>4.6000061035149997</c:v>
                </c:pt>
                <c:pt idx="7421">
                  <c:v>4.6000061035149997</c:v>
                </c:pt>
                <c:pt idx="7422">
                  <c:v>4.6099853515619884</c:v>
                </c:pt>
                <c:pt idx="7423">
                  <c:v>4.6000061035149997</c:v>
                </c:pt>
                <c:pt idx="7424">
                  <c:v>4.6300048828119884</c:v>
                </c:pt>
                <c:pt idx="7425">
                  <c:v>4.6300048828119884</c:v>
                </c:pt>
                <c:pt idx="7426">
                  <c:v>4.5799865722649997</c:v>
                </c:pt>
                <c:pt idx="7427">
                  <c:v>4.5199890136719887</c:v>
                </c:pt>
                <c:pt idx="7428">
                  <c:v>4.5599975585929542</c:v>
                </c:pt>
                <c:pt idx="7429">
                  <c:v>4.5899963378899997</c:v>
                </c:pt>
                <c:pt idx="7430">
                  <c:v>4.6600036621089771</c:v>
                </c:pt>
                <c:pt idx="7431">
                  <c:v>4.6000061035149997</c:v>
                </c:pt>
                <c:pt idx="7432">
                  <c:v>4.6099853515619884</c:v>
                </c:pt>
                <c:pt idx="7433">
                  <c:v>4.6199951171869884</c:v>
                </c:pt>
                <c:pt idx="7434">
                  <c:v>4.6099853515619884</c:v>
                </c:pt>
                <c:pt idx="7435">
                  <c:v>4.7200012207029545</c:v>
                </c:pt>
                <c:pt idx="7436">
                  <c:v>4.6999816894529545</c:v>
                </c:pt>
                <c:pt idx="7437">
                  <c:v>4.7999877929679542</c:v>
                </c:pt>
                <c:pt idx="7438">
                  <c:v>4.8899841308589771</c:v>
                </c:pt>
                <c:pt idx="7439">
                  <c:v>4.7599792480469887</c:v>
                </c:pt>
                <c:pt idx="7440">
                  <c:v>4.739990234375</c:v>
                </c:pt>
                <c:pt idx="7441">
                  <c:v>4.7099914550779545</c:v>
                </c:pt>
                <c:pt idx="7442">
                  <c:v>4.7200012207029545</c:v>
                </c:pt>
                <c:pt idx="7443">
                  <c:v>4.6900024414059658</c:v>
                </c:pt>
                <c:pt idx="7444">
                  <c:v>4.6199951171869884</c:v>
                </c:pt>
                <c:pt idx="7445">
                  <c:v>4.6799926757809658</c:v>
                </c:pt>
                <c:pt idx="7446">
                  <c:v>4.6699829101559658</c:v>
                </c:pt>
                <c:pt idx="7447">
                  <c:v>4.6999816894529545</c:v>
                </c:pt>
                <c:pt idx="7448">
                  <c:v>4.6900024414059658</c:v>
                </c:pt>
                <c:pt idx="7449">
                  <c:v>4.7900085449219887</c:v>
                </c:pt>
                <c:pt idx="7450">
                  <c:v>4.8699951171869884</c:v>
                </c:pt>
                <c:pt idx="7451">
                  <c:v>4.7099914550779545</c:v>
                </c:pt>
                <c:pt idx="7452">
                  <c:v>4.6099853515619884</c:v>
                </c:pt>
                <c:pt idx="7453">
                  <c:v>4.6300048828119884</c:v>
                </c:pt>
                <c:pt idx="7454">
                  <c:v>4.6799926757809658</c:v>
                </c:pt>
                <c:pt idx="7455">
                  <c:v>4.5700073242179542</c:v>
                </c:pt>
                <c:pt idx="7456">
                  <c:v>4.5499877929679542</c:v>
                </c:pt>
                <c:pt idx="7457">
                  <c:v>4.6600036621089771</c:v>
                </c:pt>
                <c:pt idx="7458">
                  <c:v>4.489990234375</c:v>
                </c:pt>
                <c:pt idx="7459">
                  <c:v>4.4599914550779545</c:v>
                </c:pt>
                <c:pt idx="7460">
                  <c:v>4.4499816894529545</c:v>
                </c:pt>
                <c:pt idx="7461">
                  <c:v>4.5</c:v>
                </c:pt>
                <c:pt idx="7462">
                  <c:v>4.6199951171869884</c:v>
                </c:pt>
                <c:pt idx="7463">
                  <c:v>4.7900085449219887</c:v>
                </c:pt>
                <c:pt idx="7464">
                  <c:v>4.6699829101559658</c:v>
                </c:pt>
                <c:pt idx="7465">
                  <c:v>4.6499938964839771</c:v>
                </c:pt>
                <c:pt idx="7466">
                  <c:v>4.6900024414059658</c:v>
                </c:pt>
                <c:pt idx="7467">
                  <c:v>4.5899963378899997</c:v>
                </c:pt>
                <c:pt idx="7468">
                  <c:v>4.72998046875</c:v>
                </c:pt>
                <c:pt idx="7469">
                  <c:v>4.8399963378899997</c:v>
                </c:pt>
                <c:pt idx="7470">
                  <c:v>4.8299865722649997</c:v>
                </c:pt>
                <c:pt idx="7471">
                  <c:v>4.6300048828119884</c:v>
                </c:pt>
                <c:pt idx="7472">
                  <c:v>4.6699829101559658</c:v>
                </c:pt>
                <c:pt idx="7473">
                  <c:v>4.5700073242179542</c:v>
                </c:pt>
                <c:pt idx="7474">
                  <c:v>4.5700073242179542</c:v>
                </c:pt>
                <c:pt idx="7475">
                  <c:v>4.5</c:v>
                </c:pt>
                <c:pt idx="7476">
                  <c:v>4.5599975585929542</c:v>
                </c:pt>
                <c:pt idx="7477">
                  <c:v>4.6600036621089771</c:v>
                </c:pt>
                <c:pt idx="7478">
                  <c:v>4.6499938964839771</c:v>
                </c:pt>
                <c:pt idx="7479">
                  <c:v>4.6000061035149997</c:v>
                </c:pt>
                <c:pt idx="7480">
                  <c:v>4.5599975585929542</c:v>
                </c:pt>
                <c:pt idx="7481">
                  <c:v>4.5899963378899997</c:v>
                </c:pt>
                <c:pt idx="7482">
                  <c:v>4.5299987792969887</c:v>
                </c:pt>
                <c:pt idx="7483">
                  <c:v>4.6399841308589771</c:v>
                </c:pt>
                <c:pt idx="7484">
                  <c:v>4.75</c:v>
                </c:pt>
                <c:pt idx="7485">
                  <c:v>4.6799926757809658</c:v>
                </c:pt>
                <c:pt idx="7486">
                  <c:v>4.7799987792969887</c:v>
                </c:pt>
                <c:pt idx="7487">
                  <c:v>4.6999816894529545</c:v>
                </c:pt>
                <c:pt idx="7488">
                  <c:v>4.6600036621089771</c:v>
                </c:pt>
                <c:pt idx="7489">
                  <c:v>4.5700073242179542</c:v>
                </c:pt>
                <c:pt idx="7490">
                  <c:v>4.5599975585929542</c:v>
                </c:pt>
                <c:pt idx="7491">
                  <c:v>4.5599975585929542</c:v>
                </c:pt>
                <c:pt idx="7492">
                  <c:v>4.5299987792969887</c:v>
                </c:pt>
                <c:pt idx="7493">
                  <c:v>4.5299987792969887</c:v>
                </c:pt>
                <c:pt idx="7494">
                  <c:v>4.5199890136719887</c:v>
                </c:pt>
                <c:pt idx="7495">
                  <c:v>4.5400085449219887</c:v>
                </c:pt>
                <c:pt idx="7496">
                  <c:v>4.5499877929679542</c:v>
                </c:pt>
                <c:pt idx="7497">
                  <c:v>4.5400085449219887</c:v>
                </c:pt>
                <c:pt idx="7498">
                  <c:v>4.5299987792969887</c:v>
                </c:pt>
                <c:pt idx="7499">
                  <c:v>4.5099792480469887</c:v>
                </c:pt>
                <c:pt idx="7500">
                  <c:v>4.5199890136719887</c:v>
                </c:pt>
                <c:pt idx="7501">
                  <c:v>4.5400085449219887</c:v>
                </c:pt>
                <c:pt idx="7502">
                  <c:v>4.5599975585929542</c:v>
                </c:pt>
                <c:pt idx="7503">
                  <c:v>4.5199890136719887</c:v>
                </c:pt>
                <c:pt idx="7504">
                  <c:v>4.5899963378899997</c:v>
                </c:pt>
                <c:pt idx="7505">
                  <c:v>4.5299987792969887</c:v>
                </c:pt>
                <c:pt idx="7506">
                  <c:v>4.5599975585929542</c:v>
                </c:pt>
                <c:pt idx="7507">
                  <c:v>4.5899963378899997</c:v>
                </c:pt>
                <c:pt idx="7508">
                  <c:v>4.6699829101559658</c:v>
                </c:pt>
                <c:pt idx="7509">
                  <c:v>4.7200012207029545</c:v>
                </c:pt>
                <c:pt idx="7510">
                  <c:v>4.9499816894529545</c:v>
                </c:pt>
                <c:pt idx="7511">
                  <c:v>4.7099914550779545</c:v>
                </c:pt>
                <c:pt idx="7512">
                  <c:v>4.6999816894529545</c:v>
                </c:pt>
                <c:pt idx="7513">
                  <c:v>4.6699829101559658</c:v>
                </c:pt>
                <c:pt idx="7514">
                  <c:v>4.75</c:v>
                </c:pt>
                <c:pt idx="7515">
                  <c:v>4.5599975585929542</c:v>
                </c:pt>
                <c:pt idx="7516">
                  <c:v>4.5499877929679542</c:v>
                </c:pt>
                <c:pt idx="7517">
                  <c:v>4.5599975585929542</c:v>
                </c:pt>
                <c:pt idx="7518">
                  <c:v>4.6799926757809658</c:v>
                </c:pt>
                <c:pt idx="7519">
                  <c:v>4.6600036621089771</c:v>
                </c:pt>
                <c:pt idx="7520">
                  <c:v>4.6499938964839771</c:v>
                </c:pt>
                <c:pt idx="7521">
                  <c:v>4.6999816894529545</c:v>
                </c:pt>
                <c:pt idx="7522">
                  <c:v>4.6000061035149997</c:v>
                </c:pt>
                <c:pt idx="7523">
                  <c:v>4.6499938964839771</c:v>
                </c:pt>
                <c:pt idx="7524">
                  <c:v>4.6499938964839771</c:v>
                </c:pt>
                <c:pt idx="7525">
                  <c:v>4.6099853515619884</c:v>
                </c:pt>
                <c:pt idx="7526">
                  <c:v>4.6000061035149997</c:v>
                </c:pt>
                <c:pt idx="7527">
                  <c:v>4.5700073242179542</c:v>
                </c:pt>
                <c:pt idx="7528">
                  <c:v>4.6000061035149997</c:v>
                </c:pt>
                <c:pt idx="7529">
                  <c:v>4.6499938964839771</c:v>
                </c:pt>
                <c:pt idx="7530">
                  <c:v>4.6099853515619884</c:v>
                </c:pt>
                <c:pt idx="7531">
                  <c:v>4.5700073242179542</c:v>
                </c:pt>
                <c:pt idx="7532">
                  <c:v>4.6900024414059658</c:v>
                </c:pt>
                <c:pt idx="7533">
                  <c:v>4.5099792480469887</c:v>
                </c:pt>
                <c:pt idx="7534">
                  <c:v>4.5199890136719887</c:v>
                </c:pt>
                <c:pt idx="7535">
                  <c:v>4.6199951171869884</c:v>
                </c:pt>
                <c:pt idx="7536">
                  <c:v>4.6300048828119884</c:v>
                </c:pt>
                <c:pt idx="7537">
                  <c:v>4.5899963378899997</c:v>
                </c:pt>
                <c:pt idx="7538">
                  <c:v>4.5899963378899997</c:v>
                </c:pt>
                <c:pt idx="7539">
                  <c:v>4.5700073242179542</c:v>
                </c:pt>
                <c:pt idx="7540">
                  <c:v>4.6199951171869884</c:v>
                </c:pt>
                <c:pt idx="7541">
                  <c:v>4.6699829101559658</c:v>
                </c:pt>
                <c:pt idx="7542">
                  <c:v>4.6999816894529545</c:v>
                </c:pt>
                <c:pt idx="7543">
                  <c:v>4.6399841308589771</c:v>
                </c:pt>
                <c:pt idx="7544">
                  <c:v>4.5299987792969887</c:v>
                </c:pt>
                <c:pt idx="7545">
                  <c:v>4.5299987792969887</c:v>
                </c:pt>
                <c:pt idx="7546">
                  <c:v>4.5499877929679542</c:v>
                </c:pt>
                <c:pt idx="7547">
                  <c:v>4.6099853515619884</c:v>
                </c:pt>
                <c:pt idx="7548">
                  <c:v>4.6300048828119884</c:v>
                </c:pt>
                <c:pt idx="7549">
                  <c:v>4.6300048828119884</c:v>
                </c:pt>
                <c:pt idx="7550">
                  <c:v>4.5700073242179542</c:v>
                </c:pt>
                <c:pt idx="7551">
                  <c:v>4.6099853515619884</c:v>
                </c:pt>
                <c:pt idx="7552">
                  <c:v>4.6300048828119884</c:v>
                </c:pt>
                <c:pt idx="7553">
                  <c:v>4.75</c:v>
                </c:pt>
                <c:pt idx="7554">
                  <c:v>4.7900085449219887</c:v>
                </c:pt>
                <c:pt idx="7555">
                  <c:v>4.8500061035149997</c:v>
                </c:pt>
                <c:pt idx="7556">
                  <c:v>4.72998046875</c:v>
                </c:pt>
                <c:pt idx="7557">
                  <c:v>4.7900085449219887</c:v>
                </c:pt>
                <c:pt idx="7558">
                  <c:v>4.7900085449219887</c:v>
                </c:pt>
                <c:pt idx="7559">
                  <c:v>4.8099975585929542</c:v>
                </c:pt>
                <c:pt idx="7560">
                  <c:v>4.7099914550779545</c:v>
                </c:pt>
                <c:pt idx="7561">
                  <c:v>4.739990234375</c:v>
                </c:pt>
                <c:pt idx="7562">
                  <c:v>4.8200073242179542</c:v>
                </c:pt>
                <c:pt idx="7563">
                  <c:v>4.7599792480469887</c:v>
                </c:pt>
                <c:pt idx="7564">
                  <c:v>4.7099914550779545</c:v>
                </c:pt>
                <c:pt idx="7565">
                  <c:v>4.7699890136719887</c:v>
                </c:pt>
                <c:pt idx="7566">
                  <c:v>4.7900085449219887</c:v>
                </c:pt>
                <c:pt idx="7567">
                  <c:v>4.7799987792969887</c:v>
                </c:pt>
                <c:pt idx="7568">
                  <c:v>4.739990234375</c:v>
                </c:pt>
                <c:pt idx="7569">
                  <c:v>4.739990234375</c:v>
                </c:pt>
                <c:pt idx="7570">
                  <c:v>4.7599792480469887</c:v>
                </c:pt>
                <c:pt idx="7571">
                  <c:v>4.6999816894529545</c:v>
                </c:pt>
                <c:pt idx="7572">
                  <c:v>4.6300048828119884</c:v>
                </c:pt>
                <c:pt idx="7573">
                  <c:v>4.739990234375</c:v>
                </c:pt>
                <c:pt idx="7574">
                  <c:v>4.8099975585929542</c:v>
                </c:pt>
                <c:pt idx="7575">
                  <c:v>4.7999877929679542</c:v>
                </c:pt>
                <c:pt idx="7576">
                  <c:v>4.72998046875</c:v>
                </c:pt>
                <c:pt idx="7577">
                  <c:v>4.6900024414059658</c:v>
                </c:pt>
                <c:pt idx="7578">
                  <c:v>4.6699829101559658</c:v>
                </c:pt>
                <c:pt idx="7579">
                  <c:v>4.75</c:v>
                </c:pt>
                <c:pt idx="7580">
                  <c:v>4.7099914550779545</c:v>
                </c:pt>
                <c:pt idx="7581">
                  <c:v>4.6499938964839771</c:v>
                </c:pt>
                <c:pt idx="7582">
                  <c:v>4.6000061035149997</c:v>
                </c:pt>
                <c:pt idx="7583">
                  <c:v>4.5700073242179542</c:v>
                </c:pt>
                <c:pt idx="7584">
                  <c:v>4.6600036621089771</c:v>
                </c:pt>
                <c:pt idx="7585">
                  <c:v>4.6300048828119884</c:v>
                </c:pt>
                <c:pt idx="7586">
                  <c:v>4.6300048828119884</c:v>
                </c:pt>
                <c:pt idx="7587">
                  <c:v>4.6399841308589771</c:v>
                </c:pt>
                <c:pt idx="7588">
                  <c:v>4.6900024414059658</c:v>
                </c:pt>
                <c:pt idx="7589">
                  <c:v>4.7099914550779545</c:v>
                </c:pt>
                <c:pt idx="7590">
                  <c:v>4.739990234375</c:v>
                </c:pt>
                <c:pt idx="7591">
                  <c:v>4.7099914550779545</c:v>
                </c:pt>
                <c:pt idx="7592">
                  <c:v>4.6399841308589771</c:v>
                </c:pt>
                <c:pt idx="7593">
                  <c:v>4.6000061035149997</c:v>
                </c:pt>
                <c:pt idx="7594">
                  <c:v>4.6300048828119884</c:v>
                </c:pt>
                <c:pt idx="7595">
                  <c:v>4.5899963378899997</c:v>
                </c:pt>
                <c:pt idx="7596">
                  <c:v>4.5899963378899997</c:v>
                </c:pt>
                <c:pt idx="7597">
                  <c:v>4.6000061035149997</c:v>
                </c:pt>
                <c:pt idx="7598">
                  <c:v>4.5499877929679542</c:v>
                </c:pt>
                <c:pt idx="7599">
                  <c:v>4.6199951171869884</c:v>
                </c:pt>
                <c:pt idx="7600">
                  <c:v>4.7200012207029545</c:v>
                </c:pt>
                <c:pt idx="7601">
                  <c:v>4.7200012207029545</c:v>
                </c:pt>
                <c:pt idx="7602">
                  <c:v>4.6300048828119884</c:v>
                </c:pt>
                <c:pt idx="7603">
                  <c:v>4.6699829101559658</c:v>
                </c:pt>
                <c:pt idx="7604">
                  <c:v>4.6900024414059658</c:v>
                </c:pt>
                <c:pt idx="7605">
                  <c:v>4.72998046875</c:v>
                </c:pt>
                <c:pt idx="7606">
                  <c:v>4.7999877929679542</c:v>
                </c:pt>
                <c:pt idx="7607">
                  <c:v>4.7799987792969887</c:v>
                </c:pt>
                <c:pt idx="7608">
                  <c:v>4.6900024414059658</c:v>
                </c:pt>
                <c:pt idx="7609">
                  <c:v>4.6300048828119884</c:v>
                </c:pt>
                <c:pt idx="7610">
                  <c:v>4.6199951171869884</c:v>
                </c:pt>
                <c:pt idx="7611">
                  <c:v>4.6499938964839771</c:v>
                </c:pt>
                <c:pt idx="7612">
                  <c:v>4.6799926757809658</c:v>
                </c:pt>
                <c:pt idx="7613">
                  <c:v>4.739990234375</c:v>
                </c:pt>
                <c:pt idx="7614">
                  <c:v>4.7599792480469887</c:v>
                </c:pt>
                <c:pt idx="7615">
                  <c:v>4.72998046875</c:v>
                </c:pt>
                <c:pt idx="7616">
                  <c:v>4.6999816894529545</c:v>
                </c:pt>
                <c:pt idx="7617">
                  <c:v>4.7999877929679542</c:v>
                </c:pt>
                <c:pt idx="7618">
                  <c:v>4.72998046875</c:v>
                </c:pt>
                <c:pt idx="7619">
                  <c:v>4.7699890136719887</c:v>
                </c:pt>
                <c:pt idx="7620">
                  <c:v>4.7900085449219887</c:v>
                </c:pt>
                <c:pt idx="7621">
                  <c:v>4.7900085449219887</c:v>
                </c:pt>
                <c:pt idx="7622">
                  <c:v>4.739990234375</c:v>
                </c:pt>
                <c:pt idx="7623">
                  <c:v>4.7799987792969887</c:v>
                </c:pt>
                <c:pt idx="7624">
                  <c:v>4.7999877929679542</c:v>
                </c:pt>
                <c:pt idx="7625">
                  <c:v>4.72998046875</c:v>
                </c:pt>
                <c:pt idx="7626">
                  <c:v>4.75</c:v>
                </c:pt>
                <c:pt idx="7627">
                  <c:v>4.8200073242179542</c:v>
                </c:pt>
                <c:pt idx="7628">
                  <c:v>4.8399963378899997</c:v>
                </c:pt>
                <c:pt idx="7629">
                  <c:v>4.8099975585929542</c:v>
                </c:pt>
                <c:pt idx="7630">
                  <c:v>4.7099914550779545</c:v>
                </c:pt>
                <c:pt idx="7631">
                  <c:v>4.6699829101559658</c:v>
                </c:pt>
                <c:pt idx="7632">
                  <c:v>4.6999816894529545</c:v>
                </c:pt>
                <c:pt idx="7633">
                  <c:v>4.6900024414059658</c:v>
                </c:pt>
                <c:pt idx="7634">
                  <c:v>4.7200012207029545</c:v>
                </c:pt>
                <c:pt idx="7635">
                  <c:v>4.6999816894529545</c:v>
                </c:pt>
                <c:pt idx="7636">
                  <c:v>4.7699890136719887</c:v>
                </c:pt>
                <c:pt idx="7637">
                  <c:v>4.7999877929679542</c:v>
                </c:pt>
                <c:pt idx="7638">
                  <c:v>4.7599792480469887</c:v>
                </c:pt>
                <c:pt idx="7639">
                  <c:v>4.6799926757809658</c:v>
                </c:pt>
                <c:pt idx="7640">
                  <c:v>4.7200012207029545</c:v>
                </c:pt>
                <c:pt idx="7641">
                  <c:v>4.7999877929679542</c:v>
                </c:pt>
                <c:pt idx="7642">
                  <c:v>4.7599792480469887</c:v>
                </c:pt>
                <c:pt idx="7643">
                  <c:v>4.72998046875</c:v>
                </c:pt>
                <c:pt idx="7644">
                  <c:v>4.7900085449219887</c:v>
                </c:pt>
                <c:pt idx="7645">
                  <c:v>4.7999877929679542</c:v>
                </c:pt>
                <c:pt idx="7646">
                  <c:v>4.7999877929679542</c:v>
                </c:pt>
                <c:pt idx="7647">
                  <c:v>4.7999877929679542</c:v>
                </c:pt>
                <c:pt idx="7648">
                  <c:v>4.72998046875</c:v>
                </c:pt>
                <c:pt idx="7649">
                  <c:v>4.7799987792969887</c:v>
                </c:pt>
                <c:pt idx="7650">
                  <c:v>4.7999877929679542</c:v>
                </c:pt>
                <c:pt idx="7651">
                  <c:v>4.8299865722649997</c:v>
                </c:pt>
                <c:pt idx="7652">
                  <c:v>4.8500061035149997</c:v>
                </c:pt>
                <c:pt idx="7653">
                  <c:v>4.8299865722649997</c:v>
                </c:pt>
                <c:pt idx="7654">
                  <c:v>4.8299865722649997</c:v>
                </c:pt>
                <c:pt idx="7655">
                  <c:v>4.8200073242179542</c:v>
                </c:pt>
                <c:pt idx="7656">
                  <c:v>4.8200073242179542</c:v>
                </c:pt>
                <c:pt idx="7657">
                  <c:v>4.8299865722649997</c:v>
                </c:pt>
                <c:pt idx="7658">
                  <c:v>4.8200073242179542</c:v>
                </c:pt>
                <c:pt idx="7659">
                  <c:v>4.8299865722649997</c:v>
                </c:pt>
                <c:pt idx="7660">
                  <c:v>4.9199829101559658</c:v>
                </c:pt>
                <c:pt idx="7661">
                  <c:v>4.8500061035149997</c:v>
                </c:pt>
                <c:pt idx="7662">
                  <c:v>4.7699890136719887</c:v>
                </c:pt>
                <c:pt idx="7663">
                  <c:v>4.8099975585929542</c:v>
                </c:pt>
                <c:pt idx="7664">
                  <c:v>4.7999877929679542</c:v>
                </c:pt>
                <c:pt idx="7665">
                  <c:v>4.8999938964839771</c:v>
                </c:pt>
                <c:pt idx="7666">
                  <c:v>4.8500061035149997</c:v>
                </c:pt>
                <c:pt idx="7667">
                  <c:v>4.8200073242179542</c:v>
                </c:pt>
                <c:pt idx="7668">
                  <c:v>4.7599792480469887</c:v>
                </c:pt>
                <c:pt idx="7669">
                  <c:v>4.7200012207029545</c:v>
                </c:pt>
                <c:pt idx="7670">
                  <c:v>4.7900085449219887</c:v>
                </c:pt>
                <c:pt idx="7671">
                  <c:v>4.8599853515619884</c:v>
                </c:pt>
                <c:pt idx="7672">
                  <c:v>4.8699951171869884</c:v>
                </c:pt>
                <c:pt idx="7673">
                  <c:v>4.8599853515619884</c:v>
                </c:pt>
                <c:pt idx="7674">
                  <c:v>4.9199829101559658</c:v>
                </c:pt>
                <c:pt idx="7675">
                  <c:v>4.9199829101559658</c:v>
                </c:pt>
                <c:pt idx="7676">
                  <c:v>4.8399963378899997</c:v>
                </c:pt>
                <c:pt idx="7677">
                  <c:v>4.8399963378899997</c:v>
                </c:pt>
                <c:pt idx="7678">
                  <c:v>4.8500061035149997</c:v>
                </c:pt>
                <c:pt idx="7679">
                  <c:v>4.8999938964839771</c:v>
                </c:pt>
                <c:pt idx="7680">
                  <c:v>4.8800048828119884</c:v>
                </c:pt>
                <c:pt idx="7681">
                  <c:v>4.8800048828119884</c:v>
                </c:pt>
                <c:pt idx="7682">
                  <c:v>4.9299926757809658</c:v>
                </c:pt>
                <c:pt idx="7683">
                  <c:v>4.9400024414059658</c:v>
                </c:pt>
                <c:pt idx="7684">
                  <c:v>4.8599853515619884</c:v>
                </c:pt>
                <c:pt idx="7685">
                  <c:v>4.8399963378899997</c:v>
                </c:pt>
                <c:pt idx="7686">
                  <c:v>4.8399963378899997</c:v>
                </c:pt>
                <c:pt idx="7687">
                  <c:v>4.8399963378899997</c:v>
                </c:pt>
                <c:pt idx="7688">
                  <c:v>4.8800048828119884</c:v>
                </c:pt>
                <c:pt idx="7689">
                  <c:v>4.8999938964839771</c:v>
                </c:pt>
                <c:pt idx="7690">
                  <c:v>4.9100036621089771</c:v>
                </c:pt>
                <c:pt idx="7691">
                  <c:v>4.9199829101559658</c:v>
                </c:pt>
                <c:pt idx="7692">
                  <c:v>4.9299926757809658</c:v>
                </c:pt>
                <c:pt idx="7693">
                  <c:v>4.9400024414059658</c:v>
                </c:pt>
                <c:pt idx="7694">
                  <c:v>4.8899841308589771</c:v>
                </c:pt>
                <c:pt idx="7695">
                  <c:v>4.8699951171869884</c:v>
                </c:pt>
                <c:pt idx="7696">
                  <c:v>4.8800048828119884</c:v>
                </c:pt>
                <c:pt idx="7697">
                  <c:v>4.9199829101559658</c:v>
                </c:pt>
                <c:pt idx="7698">
                  <c:v>4.9199829101559658</c:v>
                </c:pt>
                <c:pt idx="7699">
                  <c:v>4.9700012207029545</c:v>
                </c:pt>
                <c:pt idx="7700">
                  <c:v>4.9599914550779545</c:v>
                </c:pt>
                <c:pt idx="7701">
                  <c:v>5.0199890136719887</c:v>
                </c:pt>
                <c:pt idx="7702">
                  <c:v>5.0199890136719887</c:v>
                </c:pt>
                <c:pt idx="7703">
                  <c:v>5</c:v>
                </c:pt>
                <c:pt idx="7704">
                  <c:v>4.9299926757809658</c:v>
                </c:pt>
                <c:pt idx="7705">
                  <c:v>4.9199829101559658</c:v>
                </c:pt>
                <c:pt idx="7706">
                  <c:v>4.9299926757809658</c:v>
                </c:pt>
                <c:pt idx="7707">
                  <c:v>4.9599914550779545</c:v>
                </c:pt>
                <c:pt idx="7708">
                  <c:v>5</c:v>
                </c:pt>
                <c:pt idx="7709">
                  <c:v>4.9499816894529545</c:v>
                </c:pt>
                <c:pt idx="7710">
                  <c:v>4.9100036621089771</c:v>
                </c:pt>
                <c:pt idx="7711">
                  <c:v>4.9299926757809658</c:v>
                </c:pt>
                <c:pt idx="7712">
                  <c:v>4.9499816894529545</c:v>
                </c:pt>
                <c:pt idx="7713">
                  <c:v>4.9199829101559658</c:v>
                </c:pt>
                <c:pt idx="7714">
                  <c:v>4.9100036621089771</c:v>
                </c:pt>
                <c:pt idx="7715">
                  <c:v>4.9100036621089771</c:v>
                </c:pt>
                <c:pt idx="7716">
                  <c:v>4.9400024414059658</c:v>
                </c:pt>
                <c:pt idx="7717">
                  <c:v>4.9400024414059658</c:v>
                </c:pt>
                <c:pt idx="7718">
                  <c:v>4.97998046875</c:v>
                </c:pt>
                <c:pt idx="7719">
                  <c:v>5</c:v>
                </c:pt>
                <c:pt idx="7720">
                  <c:v>5.0599975585929542</c:v>
                </c:pt>
                <c:pt idx="7721">
                  <c:v>5.0299987792969887</c:v>
                </c:pt>
                <c:pt idx="7722">
                  <c:v>4.97998046875</c:v>
                </c:pt>
                <c:pt idx="7723">
                  <c:v>5.0299987792969887</c:v>
                </c:pt>
                <c:pt idx="7724">
                  <c:v>4.9599914550779545</c:v>
                </c:pt>
                <c:pt idx="7725">
                  <c:v>5.0199890136719887</c:v>
                </c:pt>
                <c:pt idx="7726">
                  <c:v>5.0199890136719887</c:v>
                </c:pt>
                <c:pt idx="7727">
                  <c:v>5.0400085449219887</c:v>
                </c:pt>
                <c:pt idx="7728">
                  <c:v>4.9499816894529545</c:v>
                </c:pt>
                <c:pt idx="7729">
                  <c:v>4.9499816894529545</c:v>
                </c:pt>
                <c:pt idx="7730">
                  <c:v>5.0700073242179542</c:v>
                </c:pt>
                <c:pt idx="7731">
                  <c:v>4.97998046875</c:v>
                </c:pt>
                <c:pt idx="7732">
                  <c:v>5.1199951171869884</c:v>
                </c:pt>
                <c:pt idx="7733">
                  <c:v>5.1000061035149997</c:v>
                </c:pt>
                <c:pt idx="7734">
                  <c:v>5.1199951171869884</c:v>
                </c:pt>
                <c:pt idx="7735">
                  <c:v>5.1499938964839771</c:v>
                </c:pt>
                <c:pt idx="7736">
                  <c:v>5.0299987792969887</c:v>
                </c:pt>
                <c:pt idx="7737">
                  <c:v>5.0299987792969887</c:v>
                </c:pt>
                <c:pt idx="7738">
                  <c:v>5</c:v>
                </c:pt>
                <c:pt idx="7739">
                  <c:v>5.0400085449219887</c:v>
                </c:pt>
                <c:pt idx="7740">
                  <c:v>5.0400085449219887</c:v>
                </c:pt>
                <c:pt idx="7741">
                  <c:v>5.0499877929679542</c:v>
                </c:pt>
                <c:pt idx="7742">
                  <c:v>5.0899963378899997</c:v>
                </c:pt>
                <c:pt idx="7743">
                  <c:v>5.0400085449219887</c:v>
                </c:pt>
                <c:pt idx="7744">
                  <c:v>5.0899963378899997</c:v>
                </c:pt>
                <c:pt idx="7745">
                  <c:v>5.1099853515619884</c:v>
                </c:pt>
                <c:pt idx="7746">
                  <c:v>5.0299987792969887</c:v>
                </c:pt>
                <c:pt idx="7747">
                  <c:v>5.1399841308589771</c:v>
                </c:pt>
                <c:pt idx="7748">
                  <c:v>5.0899963378899997</c:v>
                </c:pt>
                <c:pt idx="7749">
                  <c:v>5.0799865722649997</c:v>
                </c:pt>
                <c:pt idx="7750">
                  <c:v>5.1099853515619884</c:v>
                </c:pt>
                <c:pt idx="7751">
                  <c:v>5.0799865722649997</c:v>
                </c:pt>
                <c:pt idx="7752">
                  <c:v>5.1600036621089771</c:v>
                </c:pt>
                <c:pt idx="7753">
                  <c:v>5.2099914550779545</c:v>
                </c:pt>
                <c:pt idx="7754">
                  <c:v>5.1000061035149997</c:v>
                </c:pt>
                <c:pt idx="7755">
                  <c:v>5.0599975585929542</c:v>
                </c:pt>
                <c:pt idx="7756">
                  <c:v>5.0499877929679542</c:v>
                </c:pt>
                <c:pt idx="7757">
                  <c:v>5.0400085449219887</c:v>
                </c:pt>
                <c:pt idx="7758">
                  <c:v>5.0499877929679542</c:v>
                </c:pt>
                <c:pt idx="7759">
                  <c:v>5.0499877929679542</c:v>
                </c:pt>
                <c:pt idx="7760">
                  <c:v>5.0299987792969887</c:v>
                </c:pt>
                <c:pt idx="7761">
                  <c:v>5.0099792480469887</c:v>
                </c:pt>
                <c:pt idx="7762">
                  <c:v>5.0599975585929542</c:v>
                </c:pt>
                <c:pt idx="7763">
                  <c:v>5.1300048828119884</c:v>
                </c:pt>
                <c:pt idx="7764">
                  <c:v>5.1499938964839771</c:v>
                </c:pt>
                <c:pt idx="7765">
                  <c:v>5.3299865722649997</c:v>
                </c:pt>
                <c:pt idx="7766">
                  <c:v>5.1699829101559658</c:v>
                </c:pt>
                <c:pt idx="7767">
                  <c:v>5.1000061035149997</c:v>
                </c:pt>
                <c:pt idx="7768">
                  <c:v>5.1799926757809658</c:v>
                </c:pt>
                <c:pt idx="7769">
                  <c:v>5.1799926757809658</c:v>
                </c:pt>
                <c:pt idx="7770">
                  <c:v>5.2900085449219887</c:v>
                </c:pt>
                <c:pt idx="7771">
                  <c:v>5.22998046875</c:v>
                </c:pt>
                <c:pt idx="7772">
                  <c:v>5.1799926757809658</c:v>
                </c:pt>
                <c:pt idx="7773">
                  <c:v>5.1499938964839771</c:v>
                </c:pt>
                <c:pt idx="7774">
                  <c:v>5.239990234375</c:v>
                </c:pt>
                <c:pt idx="7775">
                  <c:v>5.1399841308589771</c:v>
                </c:pt>
                <c:pt idx="7776">
                  <c:v>5.0799865722649997</c:v>
                </c:pt>
                <c:pt idx="7777">
                  <c:v>5.0400085449219887</c:v>
                </c:pt>
                <c:pt idx="7778">
                  <c:v>5.0799865722649997</c:v>
                </c:pt>
                <c:pt idx="7779">
                  <c:v>5.1099853515619884</c:v>
                </c:pt>
                <c:pt idx="7780">
                  <c:v>5.1499938964839771</c:v>
                </c:pt>
                <c:pt idx="7781">
                  <c:v>5.0299987792969887</c:v>
                </c:pt>
                <c:pt idx="7782">
                  <c:v>4.9499816894529545</c:v>
                </c:pt>
                <c:pt idx="7783">
                  <c:v>4.9499816894529545</c:v>
                </c:pt>
                <c:pt idx="7784">
                  <c:v>5.0199890136719887</c:v>
                </c:pt>
                <c:pt idx="7785">
                  <c:v>5.0700073242179542</c:v>
                </c:pt>
                <c:pt idx="7786">
                  <c:v>5.1199951171869884</c:v>
                </c:pt>
                <c:pt idx="7787">
                  <c:v>5.1499938964839771</c:v>
                </c:pt>
                <c:pt idx="7788">
                  <c:v>5.1000061035149997</c:v>
                </c:pt>
                <c:pt idx="7789">
                  <c:v>5.0899963378899997</c:v>
                </c:pt>
                <c:pt idx="7790">
                  <c:v>5.0899963378899997</c:v>
                </c:pt>
                <c:pt idx="7791">
                  <c:v>5.0700073242179542</c:v>
                </c:pt>
                <c:pt idx="7792">
                  <c:v>5.0799865722649997</c:v>
                </c:pt>
                <c:pt idx="7793">
                  <c:v>5.1000061035149997</c:v>
                </c:pt>
                <c:pt idx="7794">
                  <c:v>5.1399841308589771</c:v>
                </c:pt>
                <c:pt idx="7795">
                  <c:v>5.1600036621089771</c:v>
                </c:pt>
                <c:pt idx="7796">
                  <c:v>5.239990234375</c:v>
                </c:pt>
                <c:pt idx="7797">
                  <c:v>5.2799987792969887</c:v>
                </c:pt>
                <c:pt idx="7798">
                  <c:v>5.3999938964839771</c:v>
                </c:pt>
                <c:pt idx="7799">
                  <c:v>5.2599792480469887</c:v>
                </c:pt>
                <c:pt idx="7800">
                  <c:v>5.1499938964839771</c:v>
                </c:pt>
                <c:pt idx="7801">
                  <c:v>5.1699829101559658</c:v>
                </c:pt>
                <c:pt idx="7802">
                  <c:v>5.1600036621089771</c:v>
                </c:pt>
                <c:pt idx="7803">
                  <c:v>5.2699890136719887</c:v>
                </c:pt>
                <c:pt idx="7804">
                  <c:v>5.2900085449219887</c:v>
                </c:pt>
                <c:pt idx="7805">
                  <c:v>5.2200012207029545</c:v>
                </c:pt>
                <c:pt idx="7806">
                  <c:v>5.1300048828119884</c:v>
                </c:pt>
                <c:pt idx="7807">
                  <c:v>5.1099853515619884</c:v>
                </c:pt>
                <c:pt idx="7808">
                  <c:v>5.0700073242179542</c:v>
                </c:pt>
                <c:pt idx="7809">
                  <c:v>5.239990234375</c:v>
                </c:pt>
                <c:pt idx="7810">
                  <c:v>5.1399841308589771</c:v>
                </c:pt>
                <c:pt idx="7811">
                  <c:v>5.0700073242179542</c:v>
                </c:pt>
                <c:pt idx="7812">
                  <c:v>5.1000061035149997</c:v>
                </c:pt>
                <c:pt idx="7813">
                  <c:v>5.1300048828119884</c:v>
                </c:pt>
                <c:pt idx="7814">
                  <c:v>5.2099914550779545</c:v>
                </c:pt>
                <c:pt idx="7815">
                  <c:v>5.1799926757809658</c:v>
                </c:pt>
                <c:pt idx="7816">
                  <c:v>5.1900024414059658</c:v>
                </c:pt>
                <c:pt idx="7817">
                  <c:v>5.1600036621089771</c:v>
                </c:pt>
                <c:pt idx="7818">
                  <c:v>5.0700073242179542</c:v>
                </c:pt>
                <c:pt idx="7819">
                  <c:v>5.0499877929679542</c:v>
                </c:pt>
                <c:pt idx="7820">
                  <c:v>5.1399841308589771</c:v>
                </c:pt>
                <c:pt idx="7821">
                  <c:v>5.0799865722649997</c:v>
                </c:pt>
                <c:pt idx="7822">
                  <c:v>5.1600036621089771</c:v>
                </c:pt>
                <c:pt idx="7823">
                  <c:v>5.1699829101559658</c:v>
                </c:pt>
                <c:pt idx="7824">
                  <c:v>5.2099914550779545</c:v>
                </c:pt>
                <c:pt idx="7825">
                  <c:v>5.1799926757809658</c:v>
                </c:pt>
                <c:pt idx="7826">
                  <c:v>5.1900024414059658</c:v>
                </c:pt>
                <c:pt idx="7827">
                  <c:v>5.1000061035149997</c:v>
                </c:pt>
                <c:pt idx="7828">
                  <c:v>5.0099792480469887</c:v>
                </c:pt>
                <c:pt idx="7829">
                  <c:v>5.1000061035149997</c:v>
                </c:pt>
                <c:pt idx="7830">
                  <c:v>5.0799865722649997</c:v>
                </c:pt>
                <c:pt idx="7831">
                  <c:v>5.1900024414059658</c:v>
                </c:pt>
                <c:pt idx="7832">
                  <c:v>5.1199951171869884</c:v>
                </c:pt>
                <c:pt idx="7833">
                  <c:v>5.0299987792969887</c:v>
                </c:pt>
                <c:pt idx="7834">
                  <c:v>5.0299987792969887</c:v>
                </c:pt>
                <c:pt idx="7835">
                  <c:v>5.0899963378899997</c:v>
                </c:pt>
                <c:pt idx="7836">
                  <c:v>5.0700073242179542</c:v>
                </c:pt>
                <c:pt idx="7837">
                  <c:v>5.0700073242179542</c:v>
                </c:pt>
                <c:pt idx="7838">
                  <c:v>5.0700073242179542</c:v>
                </c:pt>
                <c:pt idx="7839">
                  <c:v>5.1099853515619884</c:v>
                </c:pt>
                <c:pt idx="7840">
                  <c:v>5.2200012207029545</c:v>
                </c:pt>
                <c:pt idx="7841">
                  <c:v>5.239990234375</c:v>
                </c:pt>
                <c:pt idx="7842">
                  <c:v>5.1600036621089771</c:v>
                </c:pt>
                <c:pt idx="7843">
                  <c:v>5.1399841308589771</c:v>
                </c:pt>
                <c:pt idx="7844">
                  <c:v>5.1499938964839771</c:v>
                </c:pt>
                <c:pt idx="7845">
                  <c:v>5.1999816894529545</c:v>
                </c:pt>
                <c:pt idx="7846">
                  <c:v>5.239990234375</c:v>
                </c:pt>
                <c:pt idx="7847">
                  <c:v>5.22998046875</c:v>
                </c:pt>
                <c:pt idx="7848">
                  <c:v>5.1799926757809658</c:v>
                </c:pt>
                <c:pt idx="7849">
                  <c:v>5.2699890136719887</c:v>
                </c:pt>
                <c:pt idx="7850">
                  <c:v>5.2799987792969887</c:v>
                </c:pt>
                <c:pt idx="7851">
                  <c:v>5.2900085449219887</c:v>
                </c:pt>
                <c:pt idx="7852">
                  <c:v>5.22998046875</c:v>
                </c:pt>
                <c:pt idx="7853">
                  <c:v>5.1799926757809658</c:v>
                </c:pt>
                <c:pt idx="7854">
                  <c:v>5.1699829101559658</c:v>
                </c:pt>
                <c:pt idx="7855">
                  <c:v>5.0899963378899997</c:v>
                </c:pt>
                <c:pt idx="7856">
                  <c:v>5.1000061035149997</c:v>
                </c:pt>
                <c:pt idx="7857">
                  <c:v>5.1300048828119884</c:v>
                </c:pt>
                <c:pt idx="7858">
                  <c:v>5.1499938964839771</c:v>
                </c:pt>
                <c:pt idx="7859">
                  <c:v>5.1300048828119884</c:v>
                </c:pt>
                <c:pt idx="7860">
                  <c:v>5.1499938964839771</c:v>
                </c:pt>
                <c:pt idx="7861">
                  <c:v>5.1300048828119884</c:v>
                </c:pt>
                <c:pt idx="7862">
                  <c:v>5.1699829101559658</c:v>
                </c:pt>
                <c:pt idx="7863">
                  <c:v>5.3599853515619884</c:v>
                </c:pt>
                <c:pt idx="7864">
                  <c:v>5.1300048828119884</c:v>
                </c:pt>
                <c:pt idx="7865">
                  <c:v>5.1699829101559658</c:v>
                </c:pt>
                <c:pt idx="7866">
                  <c:v>5.1900024414059658</c:v>
                </c:pt>
                <c:pt idx="7867">
                  <c:v>5.25</c:v>
                </c:pt>
                <c:pt idx="7868">
                  <c:v>5.1900024414059658</c:v>
                </c:pt>
                <c:pt idx="7869">
                  <c:v>5.1300048828119884</c:v>
                </c:pt>
                <c:pt idx="7870">
                  <c:v>5.0799865722649997</c:v>
                </c:pt>
                <c:pt idx="7871">
                  <c:v>5.0700073242179542</c:v>
                </c:pt>
                <c:pt idx="7872">
                  <c:v>5.1300048828119884</c:v>
                </c:pt>
                <c:pt idx="7873">
                  <c:v>5.1399841308589771</c:v>
                </c:pt>
                <c:pt idx="7874">
                  <c:v>5.0599975585929542</c:v>
                </c:pt>
                <c:pt idx="7875">
                  <c:v>4.989990234375</c:v>
                </c:pt>
                <c:pt idx="7876">
                  <c:v>5.0599975585929542</c:v>
                </c:pt>
                <c:pt idx="7877">
                  <c:v>5.0199890136719887</c:v>
                </c:pt>
                <c:pt idx="7878">
                  <c:v>5.0099792480469887</c:v>
                </c:pt>
                <c:pt idx="7879">
                  <c:v>5.0299987792969887</c:v>
                </c:pt>
                <c:pt idx="7880">
                  <c:v>5.1199951171869884</c:v>
                </c:pt>
                <c:pt idx="7881">
                  <c:v>5.1000061035149997</c:v>
                </c:pt>
                <c:pt idx="7882">
                  <c:v>5.0499877929679542</c:v>
                </c:pt>
                <c:pt idx="7883">
                  <c:v>5.0899963378899997</c:v>
                </c:pt>
                <c:pt idx="7884">
                  <c:v>5.1600036621089771</c:v>
                </c:pt>
                <c:pt idx="7885">
                  <c:v>5.1600036621089771</c:v>
                </c:pt>
                <c:pt idx="7886">
                  <c:v>5.0899963378899997</c:v>
                </c:pt>
                <c:pt idx="7887">
                  <c:v>5</c:v>
                </c:pt>
                <c:pt idx="7888">
                  <c:v>4.9700012207029545</c:v>
                </c:pt>
                <c:pt idx="7889">
                  <c:v>4.97998046875</c:v>
                </c:pt>
                <c:pt idx="7890">
                  <c:v>5.0599975585929542</c:v>
                </c:pt>
                <c:pt idx="7891">
                  <c:v>5.0299987792969887</c:v>
                </c:pt>
                <c:pt idx="7892">
                  <c:v>5.0799865722649997</c:v>
                </c:pt>
                <c:pt idx="7893">
                  <c:v>5.0199890136719887</c:v>
                </c:pt>
                <c:pt idx="7894">
                  <c:v>5.0700073242179542</c:v>
                </c:pt>
                <c:pt idx="7895">
                  <c:v>5.1600036621089771</c:v>
                </c:pt>
                <c:pt idx="7896">
                  <c:v>5.2200012207029545</c:v>
                </c:pt>
                <c:pt idx="7897">
                  <c:v>5.2099914550779545</c:v>
                </c:pt>
                <c:pt idx="7898">
                  <c:v>5.1999816894529545</c:v>
                </c:pt>
                <c:pt idx="7899">
                  <c:v>5.239990234375</c:v>
                </c:pt>
                <c:pt idx="7900">
                  <c:v>5.22998046875</c:v>
                </c:pt>
                <c:pt idx="7901">
                  <c:v>5.1999816894529545</c:v>
                </c:pt>
                <c:pt idx="7902">
                  <c:v>5.2200012207029545</c:v>
                </c:pt>
                <c:pt idx="7903">
                  <c:v>5.1399841308589771</c:v>
                </c:pt>
                <c:pt idx="7904">
                  <c:v>5.1099853515619884</c:v>
                </c:pt>
                <c:pt idx="7905">
                  <c:v>5.0199890136719887</c:v>
                </c:pt>
                <c:pt idx="7906">
                  <c:v>5.0599975585929542</c:v>
                </c:pt>
                <c:pt idx="7907">
                  <c:v>5.1699829101559658</c:v>
                </c:pt>
                <c:pt idx="7908">
                  <c:v>5.2799987792969887</c:v>
                </c:pt>
                <c:pt idx="7909">
                  <c:v>5.1399841308589771</c:v>
                </c:pt>
                <c:pt idx="7910">
                  <c:v>5.0799865722649997</c:v>
                </c:pt>
                <c:pt idx="7911">
                  <c:v>5</c:v>
                </c:pt>
                <c:pt idx="7912">
                  <c:v>4.97998046875</c:v>
                </c:pt>
                <c:pt idx="7913">
                  <c:v>4.9700012207029545</c:v>
                </c:pt>
                <c:pt idx="7914">
                  <c:v>5.0199890136719887</c:v>
                </c:pt>
                <c:pt idx="7915">
                  <c:v>5.0799865722649997</c:v>
                </c:pt>
                <c:pt idx="7916">
                  <c:v>5.0700073242179542</c:v>
                </c:pt>
                <c:pt idx="7917">
                  <c:v>5.0599975585929542</c:v>
                </c:pt>
                <c:pt idx="7918">
                  <c:v>5.1300048828119884</c:v>
                </c:pt>
                <c:pt idx="7919">
                  <c:v>5.1099853515619884</c:v>
                </c:pt>
                <c:pt idx="7920">
                  <c:v>5.1099853515619884</c:v>
                </c:pt>
                <c:pt idx="7921">
                  <c:v>5.0899963378899997</c:v>
                </c:pt>
                <c:pt idx="7922">
                  <c:v>5.0499877929679542</c:v>
                </c:pt>
                <c:pt idx="7923">
                  <c:v>5.0299987792969887</c:v>
                </c:pt>
                <c:pt idx="7924">
                  <c:v>5.0499877929679542</c:v>
                </c:pt>
                <c:pt idx="7925">
                  <c:v>5.0899963378899997</c:v>
                </c:pt>
                <c:pt idx="7926">
                  <c:v>5.0299987792969887</c:v>
                </c:pt>
                <c:pt idx="7927">
                  <c:v>4.9700012207029545</c:v>
                </c:pt>
                <c:pt idx="7928">
                  <c:v>5.0299987792969887</c:v>
                </c:pt>
                <c:pt idx="7929">
                  <c:v>5.1000061035149997</c:v>
                </c:pt>
                <c:pt idx="7930">
                  <c:v>5.1000061035149997</c:v>
                </c:pt>
                <c:pt idx="7931">
                  <c:v>5.0599975585929542</c:v>
                </c:pt>
                <c:pt idx="7932">
                  <c:v>5.1300048828119884</c:v>
                </c:pt>
                <c:pt idx="7933">
                  <c:v>5.0099792480469887</c:v>
                </c:pt>
                <c:pt idx="7934">
                  <c:v>4.8800048828119884</c:v>
                </c:pt>
                <c:pt idx="7935">
                  <c:v>4.8899841308589771</c:v>
                </c:pt>
                <c:pt idx="7936">
                  <c:v>4.9400024414059658</c:v>
                </c:pt>
                <c:pt idx="7937">
                  <c:v>4.9299926757809658</c:v>
                </c:pt>
                <c:pt idx="7938">
                  <c:v>4.9700012207029545</c:v>
                </c:pt>
                <c:pt idx="7939">
                  <c:v>4.9700012207029545</c:v>
                </c:pt>
                <c:pt idx="7940">
                  <c:v>4.9100036621089771</c:v>
                </c:pt>
                <c:pt idx="7941">
                  <c:v>4.9499816894529545</c:v>
                </c:pt>
                <c:pt idx="7942">
                  <c:v>5.0199890136719887</c:v>
                </c:pt>
                <c:pt idx="7943">
                  <c:v>4.97998046875</c:v>
                </c:pt>
                <c:pt idx="7944">
                  <c:v>4.8999938964839771</c:v>
                </c:pt>
                <c:pt idx="7945">
                  <c:v>4.9199829101559658</c:v>
                </c:pt>
                <c:pt idx="7946">
                  <c:v>5.0099792480469887</c:v>
                </c:pt>
                <c:pt idx="7947">
                  <c:v>5.1300048828119884</c:v>
                </c:pt>
                <c:pt idx="7948">
                  <c:v>5.0599975585929542</c:v>
                </c:pt>
                <c:pt idx="7949">
                  <c:v>5</c:v>
                </c:pt>
                <c:pt idx="7950">
                  <c:v>4.9499816894529545</c:v>
                </c:pt>
                <c:pt idx="7951">
                  <c:v>4.9199829101559658</c:v>
                </c:pt>
                <c:pt idx="7952">
                  <c:v>4.97998046875</c:v>
                </c:pt>
                <c:pt idx="7953">
                  <c:v>5.0199890136719887</c:v>
                </c:pt>
                <c:pt idx="7954">
                  <c:v>4.989990234375</c:v>
                </c:pt>
                <c:pt idx="7955">
                  <c:v>4.9299926757809658</c:v>
                </c:pt>
                <c:pt idx="7956">
                  <c:v>4.9400024414059658</c:v>
                </c:pt>
                <c:pt idx="7957">
                  <c:v>4.989990234375</c:v>
                </c:pt>
                <c:pt idx="7958">
                  <c:v>4.989990234375</c:v>
                </c:pt>
                <c:pt idx="7959">
                  <c:v>4.989990234375</c:v>
                </c:pt>
                <c:pt idx="7960">
                  <c:v>5.0299987792969887</c:v>
                </c:pt>
                <c:pt idx="7961">
                  <c:v>4.989990234375</c:v>
                </c:pt>
                <c:pt idx="7962">
                  <c:v>5.0099792480469887</c:v>
                </c:pt>
                <c:pt idx="7963">
                  <c:v>4.9599914550779545</c:v>
                </c:pt>
                <c:pt idx="7964">
                  <c:v>4.989990234375</c:v>
                </c:pt>
                <c:pt idx="7965">
                  <c:v>5.0400085449219887</c:v>
                </c:pt>
                <c:pt idx="7966">
                  <c:v>5.0899963378899997</c:v>
                </c:pt>
                <c:pt idx="7967">
                  <c:v>5.1000061035149997</c:v>
                </c:pt>
                <c:pt idx="7968">
                  <c:v>5.0700073242179542</c:v>
                </c:pt>
                <c:pt idx="7969">
                  <c:v>5</c:v>
                </c:pt>
                <c:pt idx="7970">
                  <c:v>4.989990234375</c:v>
                </c:pt>
                <c:pt idx="7971">
                  <c:v>4.9700012207029545</c:v>
                </c:pt>
                <c:pt idx="7972">
                  <c:v>5.0299987792969887</c:v>
                </c:pt>
                <c:pt idx="7973">
                  <c:v>4.989990234375</c:v>
                </c:pt>
                <c:pt idx="7974">
                  <c:v>5.0099792480469887</c:v>
                </c:pt>
                <c:pt idx="7975">
                  <c:v>4.989990234375</c:v>
                </c:pt>
                <c:pt idx="7976">
                  <c:v>5.0199890136719887</c:v>
                </c:pt>
                <c:pt idx="7977">
                  <c:v>5.0199890136719887</c:v>
                </c:pt>
                <c:pt idx="7978">
                  <c:v>5.0099792480469887</c:v>
                </c:pt>
                <c:pt idx="7979">
                  <c:v>5.0499877929679542</c:v>
                </c:pt>
                <c:pt idx="7980">
                  <c:v>5.0099792480469887</c:v>
                </c:pt>
                <c:pt idx="7981">
                  <c:v>5.0700073242179542</c:v>
                </c:pt>
                <c:pt idx="7982">
                  <c:v>4.989990234375</c:v>
                </c:pt>
                <c:pt idx="7983">
                  <c:v>4.9700012207029545</c:v>
                </c:pt>
                <c:pt idx="7984">
                  <c:v>4.8699951171869884</c:v>
                </c:pt>
                <c:pt idx="7985">
                  <c:v>4.8800048828119884</c:v>
                </c:pt>
                <c:pt idx="7986">
                  <c:v>4.8599853515619884</c:v>
                </c:pt>
                <c:pt idx="7987">
                  <c:v>4.8299865722649997</c:v>
                </c:pt>
                <c:pt idx="7988">
                  <c:v>4.8399963378899997</c:v>
                </c:pt>
                <c:pt idx="7989">
                  <c:v>4.8699951171869884</c:v>
                </c:pt>
                <c:pt idx="7990">
                  <c:v>4.9400024414059658</c:v>
                </c:pt>
                <c:pt idx="7991">
                  <c:v>4.97998046875</c:v>
                </c:pt>
                <c:pt idx="7992">
                  <c:v>4.9100036621089771</c:v>
                </c:pt>
                <c:pt idx="7993">
                  <c:v>4.8399963378899997</c:v>
                </c:pt>
                <c:pt idx="7994">
                  <c:v>4.8399963378899997</c:v>
                </c:pt>
                <c:pt idx="7995">
                  <c:v>4.8699951171869884</c:v>
                </c:pt>
                <c:pt idx="7996">
                  <c:v>4.8699951171869884</c:v>
                </c:pt>
                <c:pt idx="7997">
                  <c:v>4.8699951171869884</c:v>
                </c:pt>
                <c:pt idx="7998">
                  <c:v>4.8699951171869884</c:v>
                </c:pt>
                <c:pt idx="7999">
                  <c:v>4.8800048828119884</c:v>
                </c:pt>
                <c:pt idx="8000">
                  <c:v>4.8699951171869884</c:v>
                </c:pt>
                <c:pt idx="8001">
                  <c:v>4.8999938964839771</c:v>
                </c:pt>
                <c:pt idx="8002">
                  <c:v>4.8999938964839771</c:v>
                </c:pt>
                <c:pt idx="8003">
                  <c:v>4.8699951171869884</c:v>
                </c:pt>
                <c:pt idx="8004">
                  <c:v>4.8999938964839771</c:v>
                </c:pt>
                <c:pt idx="8005">
                  <c:v>4.8699951171869884</c:v>
                </c:pt>
                <c:pt idx="8006">
                  <c:v>4.8999938964839771</c:v>
                </c:pt>
                <c:pt idx="8007">
                  <c:v>4.8500061035149997</c:v>
                </c:pt>
                <c:pt idx="8008">
                  <c:v>4.7999877929679542</c:v>
                </c:pt>
                <c:pt idx="8009">
                  <c:v>4.8399963378899997</c:v>
                </c:pt>
                <c:pt idx="8010">
                  <c:v>4.8599853515619884</c:v>
                </c:pt>
                <c:pt idx="8011">
                  <c:v>4.8399963378899997</c:v>
                </c:pt>
                <c:pt idx="8012">
                  <c:v>4.8500061035149997</c:v>
                </c:pt>
                <c:pt idx="8013">
                  <c:v>4.8699951171869884</c:v>
                </c:pt>
                <c:pt idx="8014">
                  <c:v>4.8999938964839771</c:v>
                </c:pt>
                <c:pt idx="8015">
                  <c:v>4.8599853515619884</c:v>
                </c:pt>
                <c:pt idx="8016">
                  <c:v>4.7900085449219887</c:v>
                </c:pt>
                <c:pt idx="8017">
                  <c:v>4.7599792480469887</c:v>
                </c:pt>
                <c:pt idx="8018">
                  <c:v>4.7599792480469887</c:v>
                </c:pt>
                <c:pt idx="8019">
                  <c:v>4.7599792480469887</c:v>
                </c:pt>
                <c:pt idx="8020">
                  <c:v>4.7999877929679542</c:v>
                </c:pt>
                <c:pt idx="8021">
                  <c:v>4.8800048828119884</c:v>
                </c:pt>
                <c:pt idx="8022">
                  <c:v>4.8899841308589771</c:v>
                </c:pt>
                <c:pt idx="8023">
                  <c:v>4.8699951171869884</c:v>
                </c:pt>
                <c:pt idx="8024">
                  <c:v>4.8500061035149997</c:v>
                </c:pt>
                <c:pt idx="8025">
                  <c:v>4.8399963378899997</c:v>
                </c:pt>
                <c:pt idx="8026">
                  <c:v>4.8399963378899997</c:v>
                </c:pt>
                <c:pt idx="8027">
                  <c:v>4.7999877929679542</c:v>
                </c:pt>
                <c:pt idx="8028">
                  <c:v>4.8099975585929542</c:v>
                </c:pt>
                <c:pt idx="8029">
                  <c:v>4.8099975585929542</c:v>
                </c:pt>
                <c:pt idx="8030">
                  <c:v>4.8299865722649997</c:v>
                </c:pt>
                <c:pt idx="8031">
                  <c:v>4.8399963378899997</c:v>
                </c:pt>
                <c:pt idx="8032">
                  <c:v>4.8099975585929542</c:v>
                </c:pt>
                <c:pt idx="8033">
                  <c:v>4.8299865722649997</c:v>
                </c:pt>
                <c:pt idx="8034">
                  <c:v>4.8800048828119884</c:v>
                </c:pt>
                <c:pt idx="8035">
                  <c:v>4.8599853515619884</c:v>
                </c:pt>
                <c:pt idx="8036">
                  <c:v>4.8599853515619884</c:v>
                </c:pt>
                <c:pt idx="8037">
                  <c:v>4.8500061035149997</c:v>
                </c:pt>
                <c:pt idx="8038">
                  <c:v>4.8699951171869884</c:v>
                </c:pt>
                <c:pt idx="8039">
                  <c:v>4.8800048828119884</c:v>
                </c:pt>
                <c:pt idx="8040">
                  <c:v>4.8699951171869884</c:v>
                </c:pt>
                <c:pt idx="8041">
                  <c:v>4.8299865722649997</c:v>
                </c:pt>
                <c:pt idx="8042">
                  <c:v>4.8200073242179542</c:v>
                </c:pt>
                <c:pt idx="8043">
                  <c:v>4.7900085449219887</c:v>
                </c:pt>
                <c:pt idx="8044">
                  <c:v>4.8099975585929542</c:v>
                </c:pt>
                <c:pt idx="8045">
                  <c:v>4.8299865722649997</c:v>
                </c:pt>
                <c:pt idx="8046">
                  <c:v>4.7999877929679542</c:v>
                </c:pt>
                <c:pt idx="8047">
                  <c:v>4.7799987792969887</c:v>
                </c:pt>
                <c:pt idx="8048">
                  <c:v>4.8200073242179542</c:v>
                </c:pt>
                <c:pt idx="8049">
                  <c:v>4.8399963378899997</c:v>
                </c:pt>
                <c:pt idx="8050">
                  <c:v>4.8599853515619884</c:v>
                </c:pt>
                <c:pt idx="8051">
                  <c:v>4.7900085449219887</c:v>
                </c:pt>
                <c:pt idx="8052">
                  <c:v>4.7900085449219887</c:v>
                </c:pt>
                <c:pt idx="8053">
                  <c:v>4.8099975585929542</c:v>
                </c:pt>
                <c:pt idx="8054">
                  <c:v>4.7900085449219887</c:v>
                </c:pt>
                <c:pt idx="8055">
                  <c:v>4.8399963378899997</c:v>
                </c:pt>
                <c:pt idx="8056">
                  <c:v>4.7699890136719887</c:v>
                </c:pt>
                <c:pt idx="8057">
                  <c:v>4.72998046875</c:v>
                </c:pt>
                <c:pt idx="8058">
                  <c:v>4.75</c:v>
                </c:pt>
                <c:pt idx="8059">
                  <c:v>4.7999877929679542</c:v>
                </c:pt>
                <c:pt idx="8060">
                  <c:v>4.8099975585929542</c:v>
                </c:pt>
                <c:pt idx="8061">
                  <c:v>4.8099975585929542</c:v>
                </c:pt>
                <c:pt idx="8062">
                  <c:v>4.75</c:v>
                </c:pt>
                <c:pt idx="8063">
                  <c:v>4.7099914550779545</c:v>
                </c:pt>
                <c:pt idx="8064">
                  <c:v>4.7599792480469887</c:v>
                </c:pt>
                <c:pt idx="8065">
                  <c:v>4.7799987792969887</c:v>
                </c:pt>
                <c:pt idx="8066">
                  <c:v>4.7999877929679542</c:v>
                </c:pt>
                <c:pt idx="8067">
                  <c:v>4.8500061035149997</c:v>
                </c:pt>
                <c:pt idx="8068">
                  <c:v>4.8200073242179542</c:v>
                </c:pt>
                <c:pt idx="8069">
                  <c:v>4.7999877929679542</c:v>
                </c:pt>
                <c:pt idx="8070">
                  <c:v>4.8099975585929542</c:v>
                </c:pt>
                <c:pt idx="8071">
                  <c:v>4.75</c:v>
                </c:pt>
                <c:pt idx="8072">
                  <c:v>4.75</c:v>
                </c:pt>
                <c:pt idx="8073">
                  <c:v>4.7699890136719887</c:v>
                </c:pt>
                <c:pt idx="8074">
                  <c:v>4.739990234375</c:v>
                </c:pt>
                <c:pt idx="8075">
                  <c:v>4.75</c:v>
                </c:pt>
                <c:pt idx="8076">
                  <c:v>4.7599792480469887</c:v>
                </c:pt>
                <c:pt idx="8077">
                  <c:v>4.6999816894529545</c:v>
                </c:pt>
                <c:pt idx="8078">
                  <c:v>4.75</c:v>
                </c:pt>
                <c:pt idx="8079">
                  <c:v>4.7900085449219887</c:v>
                </c:pt>
                <c:pt idx="8080">
                  <c:v>4.7699890136719887</c:v>
                </c:pt>
                <c:pt idx="8081">
                  <c:v>4.7599792480469887</c:v>
                </c:pt>
                <c:pt idx="8082">
                  <c:v>4.8299865722649997</c:v>
                </c:pt>
                <c:pt idx="8083">
                  <c:v>4.7900085449219887</c:v>
                </c:pt>
                <c:pt idx="8084">
                  <c:v>4.7999877929679542</c:v>
                </c:pt>
                <c:pt idx="8085">
                  <c:v>4.8200073242179542</c:v>
                </c:pt>
                <c:pt idx="8086">
                  <c:v>4.7699890136719887</c:v>
                </c:pt>
                <c:pt idx="8087">
                  <c:v>4.7999877929679542</c:v>
                </c:pt>
                <c:pt idx="8088">
                  <c:v>4.8200073242179542</c:v>
                </c:pt>
                <c:pt idx="8089">
                  <c:v>4.8800048828119884</c:v>
                </c:pt>
                <c:pt idx="8090">
                  <c:v>4.8999938964839771</c:v>
                </c:pt>
                <c:pt idx="8091">
                  <c:v>4.9100036621089771</c:v>
                </c:pt>
                <c:pt idx="8092">
                  <c:v>4.8299865722649997</c:v>
                </c:pt>
                <c:pt idx="8093">
                  <c:v>4.7699890136719887</c:v>
                </c:pt>
                <c:pt idx="8094">
                  <c:v>4.6999816894529545</c:v>
                </c:pt>
                <c:pt idx="8095">
                  <c:v>4.6399841308589771</c:v>
                </c:pt>
                <c:pt idx="8096">
                  <c:v>4.7200012207029545</c:v>
                </c:pt>
                <c:pt idx="8097">
                  <c:v>4.7599792480469887</c:v>
                </c:pt>
                <c:pt idx="8098">
                  <c:v>4.7599792480469887</c:v>
                </c:pt>
                <c:pt idx="8099">
                  <c:v>4.8200073242179542</c:v>
                </c:pt>
                <c:pt idx="8100">
                  <c:v>4.7099914550779545</c:v>
                </c:pt>
                <c:pt idx="8101">
                  <c:v>4.739990234375</c:v>
                </c:pt>
                <c:pt idx="8102">
                  <c:v>4.739990234375</c:v>
                </c:pt>
                <c:pt idx="8103">
                  <c:v>4.7699890136719887</c:v>
                </c:pt>
                <c:pt idx="8104">
                  <c:v>4.7599792480469887</c:v>
                </c:pt>
                <c:pt idx="8105">
                  <c:v>4.6799926757809658</c:v>
                </c:pt>
                <c:pt idx="8106">
                  <c:v>4.6199951171869884</c:v>
                </c:pt>
                <c:pt idx="8107">
                  <c:v>4.6399841308589771</c:v>
                </c:pt>
                <c:pt idx="8108">
                  <c:v>4.7099914550779545</c:v>
                </c:pt>
                <c:pt idx="8109">
                  <c:v>4.6999816894529545</c:v>
                </c:pt>
                <c:pt idx="8110">
                  <c:v>4.6499938964839771</c:v>
                </c:pt>
                <c:pt idx="8111">
                  <c:v>4.6699829101559658</c:v>
                </c:pt>
                <c:pt idx="8112">
                  <c:v>4.7200012207029545</c:v>
                </c:pt>
                <c:pt idx="8113">
                  <c:v>4.8399963378899997</c:v>
                </c:pt>
                <c:pt idx="8114">
                  <c:v>4.7999877929679542</c:v>
                </c:pt>
                <c:pt idx="8115">
                  <c:v>4.72998046875</c:v>
                </c:pt>
                <c:pt idx="8116">
                  <c:v>4.72998046875</c:v>
                </c:pt>
                <c:pt idx="8117">
                  <c:v>4.7099914550779545</c:v>
                </c:pt>
                <c:pt idx="8118">
                  <c:v>4.7699890136719887</c:v>
                </c:pt>
                <c:pt idx="8119">
                  <c:v>4.8299865722649997</c:v>
                </c:pt>
                <c:pt idx="8120">
                  <c:v>4.7699890136719887</c:v>
                </c:pt>
                <c:pt idx="8121">
                  <c:v>4.7699890136719887</c:v>
                </c:pt>
                <c:pt idx="8122">
                  <c:v>4.6999816894529545</c:v>
                </c:pt>
                <c:pt idx="8123">
                  <c:v>4.72998046875</c:v>
                </c:pt>
                <c:pt idx="8124">
                  <c:v>4.739990234375</c:v>
                </c:pt>
                <c:pt idx="8125">
                  <c:v>4.6799926757809658</c:v>
                </c:pt>
                <c:pt idx="8126">
                  <c:v>4.75</c:v>
                </c:pt>
                <c:pt idx="8127">
                  <c:v>4.6999816894529545</c:v>
                </c:pt>
                <c:pt idx="8128">
                  <c:v>4.6799926757809658</c:v>
                </c:pt>
                <c:pt idx="8129">
                  <c:v>4.7099914550779545</c:v>
                </c:pt>
                <c:pt idx="8130">
                  <c:v>4.75</c:v>
                </c:pt>
                <c:pt idx="8131">
                  <c:v>4.7799987792969887</c:v>
                </c:pt>
                <c:pt idx="8132">
                  <c:v>4.7599792480469887</c:v>
                </c:pt>
                <c:pt idx="8133">
                  <c:v>4.6799926757809658</c:v>
                </c:pt>
                <c:pt idx="8134">
                  <c:v>4.6000061035149997</c:v>
                </c:pt>
                <c:pt idx="8135">
                  <c:v>4.6799926757809658</c:v>
                </c:pt>
                <c:pt idx="8136">
                  <c:v>4.7799987792969887</c:v>
                </c:pt>
                <c:pt idx="8137">
                  <c:v>4.8399963378899997</c:v>
                </c:pt>
                <c:pt idx="8138">
                  <c:v>4.8399963378899997</c:v>
                </c:pt>
                <c:pt idx="8139">
                  <c:v>4.8800048828119884</c:v>
                </c:pt>
                <c:pt idx="8140">
                  <c:v>4.8899841308589771</c:v>
                </c:pt>
                <c:pt idx="8141">
                  <c:v>4.7900085449219887</c:v>
                </c:pt>
                <c:pt idx="8142">
                  <c:v>4.75</c:v>
                </c:pt>
                <c:pt idx="8143">
                  <c:v>4.7599792480469887</c:v>
                </c:pt>
                <c:pt idx="8144">
                  <c:v>4.7900085449219887</c:v>
                </c:pt>
                <c:pt idx="8145">
                  <c:v>4.6199951171869884</c:v>
                </c:pt>
                <c:pt idx="8146">
                  <c:v>4.5599975585929542</c:v>
                </c:pt>
                <c:pt idx="8147">
                  <c:v>4.6099853515619884</c:v>
                </c:pt>
                <c:pt idx="8148">
                  <c:v>4.6300048828119884</c:v>
                </c:pt>
                <c:pt idx="8149">
                  <c:v>4.6399841308589771</c:v>
                </c:pt>
                <c:pt idx="8150">
                  <c:v>4.5799865722649997</c:v>
                </c:pt>
                <c:pt idx="8151">
                  <c:v>4.6300048828119884</c:v>
                </c:pt>
                <c:pt idx="8152">
                  <c:v>4.72998046875</c:v>
                </c:pt>
                <c:pt idx="8153">
                  <c:v>4.7900085449219887</c:v>
                </c:pt>
                <c:pt idx="8154">
                  <c:v>4.8699951171869884</c:v>
                </c:pt>
                <c:pt idx="8155">
                  <c:v>4.8399963378899997</c:v>
                </c:pt>
                <c:pt idx="8156">
                  <c:v>4.8200073242179542</c:v>
                </c:pt>
                <c:pt idx="8157">
                  <c:v>4.75</c:v>
                </c:pt>
                <c:pt idx="8158">
                  <c:v>4.72998046875</c:v>
                </c:pt>
                <c:pt idx="8159">
                  <c:v>4.6600036621089771</c:v>
                </c:pt>
                <c:pt idx="8160">
                  <c:v>4.6099853515619884</c:v>
                </c:pt>
                <c:pt idx="8161">
                  <c:v>4.5700073242179542</c:v>
                </c:pt>
                <c:pt idx="8162">
                  <c:v>4.6199951171869884</c:v>
                </c:pt>
                <c:pt idx="8163">
                  <c:v>4.6600036621089771</c:v>
                </c:pt>
                <c:pt idx="8164">
                  <c:v>4.7799987792969887</c:v>
                </c:pt>
                <c:pt idx="8165">
                  <c:v>4.6399841308589771</c:v>
                </c:pt>
                <c:pt idx="8166">
                  <c:v>4.5799865722649997</c:v>
                </c:pt>
                <c:pt idx="8167">
                  <c:v>4.5700073242179542</c:v>
                </c:pt>
                <c:pt idx="8168">
                  <c:v>4.6699829101559658</c:v>
                </c:pt>
                <c:pt idx="8169">
                  <c:v>4.6699829101559658</c:v>
                </c:pt>
                <c:pt idx="8170">
                  <c:v>4.8599853515619884</c:v>
                </c:pt>
                <c:pt idx="8171">
                  <c:v>4.739990234375</c:v>
                </c:pt>
                <c:pt idx="8172">
                  <c:v>4.6699829101559658</c:v>
                </c:pt>
                <c:pt idx="8173">
                  <c:v>4.7099914550779545</c:v>
                </c:pt>
                <c:pt idx="8174">
                  <c:v>4.5799865722649997</c:v>
                </c:pt>
                <c:pt idx="8175">
                  <c:v>4.5700073242179542</c:v>
                </c:pt>
                <c:pt idx="8176">
                  <c:v>4.6000061035149997</c:v>
                </c:pt>
                <c:pt idx="8177">
                  <c:v>4.6600036621089771</c:v>
                </c:pt>
                <c:pt idx="8178">
                  <c:v>4.6799926757809658</c:v>
                </c:pt>
                <c:pt idx="8179">
                  <c:v>4.6300048828119884</c:v>
                </c:pt>
                <c:pt idx="8180">
                  <c:v>4.6199951171869884</c:v>
                </c:pt>
                <c:pt idx="8181">
                  <c:v>4.6399841308589771</c:v>
                </c:pt>
                <c:pt idx="8182">
                  <c:v>4.6799926757809658</c:v>
                </c:pt>
                <c:pt idx="8183">
                  <c:v>4.7799987792969887</c:v>
                </c:pt>
                <c:pt idx="8184">
                  <c:v>4.72998046875</c:v>
                </c:pt>
                <c:pt idx="8185">
                  <c:v>4.6199951171869884</c:v>
                </c:pt>
                <c:pt idx="8186">
                  <c:v>4.7099914550779545</c:v>
                </c:pt>
                <c:pt idx="8187">
                  <c:v>4.7599792480469887</c:v>
                </c:pt>
                <c:pt idx="8188">
                  <c:v>4.8200073242179542</c:v>
                </c:pt>
                <c:pt idx="8189">
                  <c:v>4.9400024414059658</c:v>
                </c:pt>
                <c:pt idx="8190">
                  <c:v>4.9700012207029545</c:v>
                </c:pt>
                <c:pt idx="8191">
                  <c:v>4.8299865722649997</c:v>
                </c:pt>
                <c:pt idx="8192">
                  <c:v>4.8200073242179542</c:v>
                </c:pt>
                <c:pt idx="8193">
                  <c:v>4.7900085449219887</c:v>
                </c:pt>
                <c:pt idx="8194">
                  <c:v>4.6300048828119884</c:v>
                </c:pt>
                <c:pt idx="8195">
                  <c:v>4.6799926757809658</c:v>
                </c:pt>
                <c:pt idx="8196">
                  <c:v>4.75</c:v>
                </c:pt>
                <c:pt idx="8197">
                  <c:v>4.7999877929679542</c:v>
                </c:pt>
                <c:pt idx="8198">
                  <c:v>4.7699890136719887</c:v>
                </c:pt>
                <c:pt idx="8199">
                  <c:v>4.739990234375</c:v>
                </c:pt>
                <c:pt idx="8200">
                  <c:v>4.8699951171869884</c:v>
                </c:pt>
                <c:pt idx="8201">
                  <c:v>4.72998046875</c:v>
                </c:pt>
                <c:pt idx="8202">
                  <c:v>4.7200012207029545</c:v>
                </c:pt>
                <c:pt idx="8203">
                  <c:v>4.6999816894529545</c:v>
                </c:pt>
                <c:pt idx="8204">
                  <c:v>4.72998046875</c:v>
                </c:pt>
                <c:pt idx="8205">
                  <c:v>4.7799987792969887</c:v>
                </c:pt>
                <c:pt idx="8206">
                  <c:v>4.7099914550779545</c:v>
                </c:pt>
                <c:pt idx="8207">
                  <c:v>4.6900024414059658</c:v>
                </c:pt>
                <c:pt idx="8208">
                  <c:v>4.7200012207029545</c:v>
                </c:pt>
                <c:pt idx="8209">
                  <c:v>4.7900085449219887</c:v>
                </c:pt>
                <c:pt idx="8210">
                  <c:v>4.7999877929679542</c:v>
                </c:pt>
                <c:pt idx="8211">
                  <c:v>4.7799987792969887</c:v>
                </c:pt>
                <c:pt idx="8212">
                  <c:v>4.8099975585929542</c:v>
                </c:pt>
                <c:pt idx="8213">
                  <c:v>4.7799987792969887</c:v>
                </c:pt>
                <c:pt idx="8214">
                  <c:v>4.8299865722649997</c:v>
                </c:pt>
                <c:pt idx="8215">
                  <c:v>4.8500061035149997</c:v>
                </c:pt>
                <c:pt idx="8216">
                  <c:v>4.7999877929679542</c:v>
                </c:pt>
                <c:pt idx="8217">
                  <c:v>4.739990234375</c:v>
                </c:pt>
                <c:pt idx="8218">
                  <c:v>4.6900024414059658</c:v>
                </c:pt>
                <c:pt idx="8219">
                  <c:v>4.72998046875</c:v>
                </c:pt>
                <c:pt idx="8220">
                  <c:v>4.6699829101559658</c:v>
                </c:pt>
                <c:pt idx="8221">
                  <c:v>4.75</c:v>
                </c:pt>
                <c:pt idx="8222">
                  <c:v>4.8599853515619884</c:v>
                </c:pt>
                <c:pt idx="8223">
                  <c:v>4.8099975585929542</c:v>
                </c:pt>
                <c:pt idx="8224">
                  <c:v>4.7999877929679542</c:v>
                </c:pt>
                <c:pt idx="8225">
                  <c:v>4.7200012207029545</c:v>
                </c:pt>
                <c:pt idx="8226">
                  <c:v>4.739990234375</c:v>
                </c:pt>
                <c:pt idx="8227">
                  <c:v>4.739990234375</c:v>
                </c:pt>
                <c:pt idx="8228">
                  <c:v>4.7200012207029545</c:v>
                </c:pt>
                <c:pt idx="8229">
                  <c:v>4.6499938964839771</c:v>
                </c:pt>
                <c:pt idx="8230">
                  <c:v>4.6999816894529545</c:v>
                </c:pt>
                <c:pt idx="8231">
                  <c:v>4.75</c:v>
                </c:pt>
                <c:pt idx="8232">
                  <c:v>4.75</c:v>
                </c:pt>
                <c:pt idx="8233">
                  <c:v>4.8099975585929542</c:v>
                </c:pt>
                <c:pt idx="8234">
                  <c:v>4.7699890136719887</c:v>
                </c:pt>
                <c:pt idx="8235">
                  <c:v>4.8399963378899997</c:v>
                </c:pt>
                <c:pt idx="8236">
                  <c:v>4.7799987792969887</c:v>
                </c:pt>
                <c:pt idx="8237">
                  <c:v>4.8099975585929542</c:v>
                </c:pt>
                <c:pt idx="8238">
                  <c:v>4.739990234375</c:v>
                </c:pt>
                <c:pt idx="8239">
                  <c:v>4.7699890136719887</c:v>
                </c:pt>
                <c:pt idx="8240">
                  <c:v>4.7699890136719887</c:v>
                </c:pt>
                <c:pt idx="8241">
                  <c:v>4.75</c:v>
                </c:pt>
                <c:pt idx="8242">
                  <c:v>4.72998046875</c:v>
                </c:pt>
                <c:pt idx="8243">
                  <c:v>4.6699829101559658</c:v>
                </c:pt>
                <c:pt idx="8244">
                  <c:v>4.6300048828119884</c:v>
                </c:pt>
                <c:pt idx="8245">
                  <c:v>4.6999816894529545</c:v>
                </c:pt>
                <c:pt idx="8246">
                  <c:v>4.6799926757809658</c:v>
                </c:pt>
                <c:pt idx="8247">
                  <c:v>4.739990234375</c:v>
                </c:pt>
                <c:pt idx="8248">
                  <c:v>4.6900024414059658</c:v>
                </c:pt>
                <c:pt idx="8249">
                  <c:v>4.6000061035149997</c:v>
                </c:pt>
                <c:pt idx="8250">
                  <c:v>4.6099853515619884</c:v>
                </c:pt>
                <c:pt idx="8251">
                  <c:v>4.6699829101559658</c:v>
                </c:pt>
                <c:pt idx="8252">
                  <c:v>4.6699829101559658</c:v>
                </c:pt>
                <c:pt idx="8253">
                  <c:v>4.6499938964839771</c:v>
                </c:pt>
                <c:pt idx="8254">
                  <c:v>4.7599792480469887</c:v>
                </c:pt>
                <c:pt idx="8255">
                  <c:v>4.7900085449219887</c:v>
                </c:pt>
                <c:pt idx="8256">
                  <c:v>4.7999877929679542</c:v>
                </c:pt>
                <c:pt idx="8257">
                  <c:v>4.8500061035149997</c:v>
                </c:pt>
                <c:pt idx="8258">
                  <c:v>4.8200073242179542</c:v>
                </c:pt>
                <c:pt idx="8259">
                  <c:v>4.7099914550779545</c:v>
                </c:pt>
                <c:pt idx="8260">
                  <c:v>4.5700073242179542</c:v>
                </c:pt>
                <c:pt idx="8261">
                  <c:v>4.5599975585929542</c:v>
                </c:pt>
                <c:pt idx="8262">
                  <c:v>4.5400085449219887</c:v>
                </c:pt>
                <c:pt idx="8263">
                  <c:v>4.5199890136719887</c:v>
                </c:pt>
                <c:pt idx="8264">
                  <c:v>4.5799865722649997</c:v>
                </c:pt>
                <c:pt idx="8265">
                  <c:v>4.6000061035149997</c:v>
                </c:pt>
                <c:pt idx="8266">
                  <c:v>4.5499877929679542</c:v>
                </c:pt>
                <c:pt idx="8267">
                  <c:v>4.5899963378899997</c:v>
                </c:pt>
                <c:pt idx="8268">
                  <c:v>4.6300048828119884</c:v>
                </c:pt>
                <c:pt idx="8269">
                  <c:v>4.7999877929679542</c:v>
                </c:pt>
                <c:pt idx="8270">
                  <c:v>4.8299865722649997</c:v>
                </c:pt>
                <c:pt idx="8271">
                  <c:v>4.739990234375</c:v>
                </c:pt>
                <c:pt idx="8272">
                  <c:v>4.7200012207029545</c:v>
                </c:pt>
                <c:pt idx="8273">
                  <c:v>4.739990234375</c:v>
                </c:pt>
                <c:pt idx="8274">
                  <c:v>4.6600036621089771</c:v>
                </c:pt>
                <c:pt idx="8275">
                  <c:v>4.739990234375</c:v>
                </c:pt>
                <c:pt idx="8276">
                  <c:v>4.7799987792969887</c:v>
                </c:pt>
                <c:pt idx="8277">
                  <c:v>4.8299865722649997</c:v>
                </c:pt>
                <c:pt idx="8278">
                  <c:v>4.7999877929679542</c:v>
                </c:pt>
                <c:pt idx="8279">
                  <c:v>4.7699890136719887</c:v>
                </c:pt>
                <c:pt idx="8280">
                  <c:v>4.7200012207029545</c:v>
                </c:pt>
                <c:pt idx="8281">
                  <c:v>4.6900024414059658</c:v>
                </c:pt>
                <c:pt idx="8282">
                  <c:v>4.6900024414059658</c:v>
                </c:pt>
                <c:pt idx="8283">
                  <c:v>4.6300048828119884</c:v>
                </c:pt>
                <c:pt idx="8284">
                  <c:v>4.6699829101559658</c:v>
                </c:pt>
                <c:pt idx="8285">
                  <c:v>4.72998046875</c:v>
                </c:pt>
                <c:pt idx="8286">
                  <c:v>4.7200012207029545</c:v>
                </c:pt>
                <c:pt idx="8287">
                  <c:v>4.72998046875</c:v>
                </c:pt>
                <c:pt idx="8288">
                  <c:v>4.7799987792969887</c:v>
                </c:pt>
                <c:pt idx="8289">
                  <c:v>4.7599792480469887</c:v>
                </c:pt>
                <c:pt idx="8290">
                  <c:v>4.72998046875</c:v>
                </c:pt>
                <c:pt idx="8291">
                  <c:v>4.6799926757809658</c:v>
                </c:pt>
                <c:pt idx="8292">
                  <c:v>4.6499938964839771</c:v>
                </c:pt>
                <c:pt idx="8293">
                  <c:v>4.7200012207029545</c:v>
                </c:pt>
                <c:pt idx="8294">
                  <c:v>4.6600036621089771</c:v>
                </c:pt>
                <c:pt idx="8295">
                  <c:v>4.6900024414059658</c:v>
                </c:pt>
                <c:pt idx="8296">
                  <c:v>4.6499938964839771</c:v>
                </c:pt>
                <c:pt idx="8297">
                  <c:v>4.6699829101559658</c:v>
                </c:pt>
                <c:pt idx="8298">
                  <c:v>4.6999816894529545</c:v>
                </c:pt>
                <c:pt idx="8299">
                  <c:v>4.7599792480469887</c:v>
                </c:pt>
                <c:pt idx="8300">
                  <c:v>4.6999816894529545</c:v>
                </c:pt>
                <c:pt idx="8301">
                  <c:v>4.5899963378899997</c:v>
                </c:pt>
                <c:pt idx="8302">
                  <c:v>4.5799865722649997</c:v>
                </c:pt>
                <c:pt idx="8303">
                  <c:v>4.7599792480469887</c:v>
                </c:pt>
                <c:pt idx="8304">
                  <c:v>4.7099914550779545</c:v>
                </c:pt>
                <c:pt idx="8305">
                  <c:v>4.72998046875</c:v>
                </c:pt>
                <c:pt idx="8306">
                  <c:v>4.7599792480469887</c:v>
                </c:pt>
                <c:pt idx="8307">
                  <c:v>4.739990234375</c:v>
                </c:pt>
                <c:pt idx="8308">
                  <c:v>4.5799865722649997</c:v>
                </c:pt>
                <c:pt idx="8309">
                  <c:v>4.6000061035149997</c:v>
                </c:pt>
                <c:pt idx="8310">
                  <c:v>4.6499938964839771</c:v>
                </c:pt>
                <c:pt idx="8311">
                  <c:v>4.6699829101559658</c:v>
                </c:pt>
                <c:pt idx="8312">
                  <c:v>4.7200012207029545</c:v>
                </c:pt>
                <c:pt idx="8313">
                  <c:v>4.7200012207029545</c:v>
                </c:pt>
                <c:pt idx="8314">
                  <c:v>4.6799926757809658</c:v>
                </c:pt>
                <c:pt idx="8315">
                  <c:v>4.6999816894529545</c:v>
                </c:pt>
                <c:pt idx="8316">
                  <c:v>4.6900024414059658</c:v>
                </c:pt>
                <c:pt idx="8317">
                  <c:v>4.6900024414059658</c:v>
                </c:pt>
                <c:pt idx="8318">
                  <c:v>4.6199951171869884</c:v>
                </c:pt>
                <c:pt idx="8319">
                  <c:v>4.5899963378899997</c:v>
                </c:pt>
                <c:pt idx="8320">
                  <c:v>4.5899963378899997</c:v>
                </c:pt>
                <c:pt idx="8321">
                  <c:v>4.6199951171869884</c:v>
                </c:pt>
                <c:pt idx="8322">
                  <c:v>4.6900024414059658</c:v>
                </c:pt>
                <c:pt idx="8323">
                  <c:v>4.6399841308589771</c:v>
                </c:pt>
                <c:pt idx="8324">
                  <c:v>4.6699829101559658</c:v>
                </c:pt>
                <c:pt idx="8325">
                  <c:v>4.6300048828119884</c:v>
                </c:pt>
                <c:pt idx="8326">
                  <c:v>4.7200012207029545</c:v>
                </c:pt>
                <c:pt idx="8327">
                  <c:v>4.6900024414059658</c:v>
                </c:pt>
                <c:pt idx="8328">
                  <c:v>4.6600036621089771</c:v>
                </c:pt>
                <c:pt idx="8329">
                  <c:v>4.5799865722649997</c:v>
                </c:pt>
                <c:pt idx="8330">
                  <c:v>4.5299987792969887</c:v>
                </c:pt>
                <c:pt idx="8331">
                  <c:v>4.5599975585929542</c:v>
                </c:pt>
                <c:pt idx="8332">
                  <c:v>4.6199951171869884</c:v>
                </c:pt>
                <c:pt idx="8333">
                  <c:v>4.6699829101559658</c:v>
                </c:pt>
                <c:pt idx="8334">
                  <c:v>4.6600036621089771</c:v>
                </c:pt>
                <c:pt idx="8335">
                  <c:v>4.6399841308589771</c:v>
                </c:pt>
                <c:pt idx="8336">
                  <c:v>4.6099853515619884</c:v>
                </c:pt>
                <c:pt idx="8337">
                  <c:v>4.6600036621089771</c:v>
                </c:pt>
                <c:pt idx="8338">
                  <c:v>4.6900024414059658</c:v>
                </c:pt>
                <c:pt idx="8339">
                  <c:v>4.6600036621089771</c:v>
                </c:pt>
                <c:pt idx="8340">
                  <c:v>4.5799865722649997</c:v>
                </c:pt>
                <c:pt idx="8341">
                  <c:v>4.6000061035149997</c:v>
                </c:pt>
                <c:pt idx="8342">
                  <c:v>4.6900024414059658</c:v>
                </c:pt>
                <c:pt idx="8343">
                  <c:v>4.7200012207029545</c:v>
                </c:pt>
                <c:pt idx="8344">
                  <c:v>4.6699829101559658</c:v>
                </c:pt>
                <c:pt idx="8345">
                  <c:v>4.5899963378899997</c:v>
                </c:pt>
                <c:pt idx="8346">
                  <c:v>4.5799865722649997</c:v>
                </c:pt>
                <c:pt idx="8347">
                  <c:v>4.6000061035149997</c:v>
                </c:pt>
                <c:pt idx="8348">
                  <c:v>4.6000061035149997</c:v>
                </c:pt>
                <c:pt idx="8349">
                  <c:v>4.6300048828119884</c:v>
                </c:pt>
                <c:pt idx="8350">
                  <c:v>4.6600036621089771</c:v>
                </c:pt>
                <c:pt idx="8351">
                  <c:v>4.6499938964839771</c:v>
                </c:pt>
                <c:pt idx="8352">
                  <c:v>4.5700073242179542</c:v>
                </c:pt>
                <c:pt idx="8353">
                  <c:v>4.5799865722649997</c:v>
                </c:pt>
                <c:pt idx="8354">
                  <c:v>4.5700073242179542</c:v>
                </c:pt>
                <c:pt idx="8355">
                  <c:v>4.5700073242179542</c:v>
                </c:pt>
                <c:pt idx="8356">
                  <c:v>4.5899963378899997</c:v>
                </c:pt>
                <c:pt idx="8357">
                  <c:v>4.5799865722649997</c:v>
                </c:pt>
                <c:pt idx="8358">
                  <c:v>4.5499877929679542</c:v>
                </c:pt>
                <c:pt idx="8359">
                  <c:v>4.6000061035149997</c:v>
                </c:pt>
                <c:pt idx="8360">
                  <c:v>4.6399841308589771</c:v>
                </c:pt>
                <c:pt idx="8361">
                  <c:v>4.6000061035149997</c:v>
                </c:pt>
                <c:pt idx="8362">
                  <c:v>4.6000061035149997</c:v>
                </c:pt>
                <c:pt idx="8363">
                  <c:v>4.6099853515619884</c:v>
                </c:pt>
                <c:pt idx="8364">
                  <c:v>4.6000061035149997</c:v>
                </c:pt>
                <c:pt idx="8365">
                  <c:v>4.6300048828119884</c:v>
                </c:pt>
                <c:pt idx="8366">
                  <c:v>4.6600036621089771</c:v>
                </c:pt>
                <c:pt idx="8367">
                  <c:v>4.6300048828119884</c:v>
                </c:pt>
                <c:pt idx="8368">
                  <c:v>4.6199951171869884</c:v>
                </c:pt>
                <c:pt idx="8369">
                  <c:v>4.5799865722649997</c:v>
                </c:pt>
                <c:pt idx="8370">
                  <c:v>4.6199951171869884</c:v>
                </c:pt>
                <c:pt idx="8371">
                  <c:v>4.6699829101559658</c:v>
                </c:pt>
                <c:pt idx="8372">
                  <c:v>4.6199951171869884</c:v>
                </c:pt>
                <c:pt idx="8373">
                  <c:v>4.6000061035149997</c:v>
                </c:pt>
                <c:pt idx="8374">
                  <c:v>4.6199951171869884</c:v>
                </c:pt>
                <c:pt idx="8375">
                  <c:v>4.6900024414059658</c:v>
                </c:pt>
                <c:pt idx="8376">
                  <c:v>4.6600036621089771</c:v>
                </c:pt>
                <c:pt idx="8377">
                  <c:v>4.5899963378899997</c:v>
                </c:pt>
                <c:pt idx="8378">
                  <c:v>4.5799865722649997</c:v>
                </c:pt>
                <c:pt idx="8379">
                  <c:v>4.5299987792969887</c:v>
                </c:pt>
                <c:pt idx="8380">
                  <c:v>4.5700073242179542</c:v>
                </c:pt>
                <c:pt idx="8381">
                  <c:v>4.6799926757809658</c:v>
                </c:pt>
                <c:pt idx="8382">
                  <c:v>4.6199951171869884</c:v>
                </c:pt>
                <c:pt idx="8383">
                  <c:v>4.6000061035149997</c:v>
                </c:pt>
                <c:pt idx="8384">
                  <c:v>4.6699829101559658</c:v>
                </c:pt>
                <c:pt idx="8385">
                  <c:v>4.7099914550779545</c:v>
                </c:pt>
                <c:pt idx="8386">
                  <c:v>4.6699829101559658</c:v>
                </c:pt>
                <c:pt idx="8387">
                  <c:v>4.6399841308589771</c:v>
                </c:pt>
                <c:pt idx="8388">
                  <c:v>4.6399841308589771</c:v>
                </c:pt>
                <c:pt idx="8389">
                  <c:v>4.6199951171869884</c:v>
                </c:pt>
                <c:pt idx="8390">
                  <c:v>4.6099853515619884</c:v>
                </c:pt>
                <c:pt idx="8391">
                  <c:v>4.5400085449219887</c:v>
                </c:pt>
                <c:pt idx="8392">
                  <c:v>4.5199890136719887</c:v>
                </c:pt>
                <c:pt idx="8393">
                  <c:v>4.5199890136719887</c:v>
                </c:pt>
                <c:pt idx="8394">
                  <c:v>4.5299987792969887</c:v>
                </c:pt>
                <c:pt idx="8395">
                  <c:v>4.5499877929679542</c:v>
                </c:pt>
                <c:pt idx="8396">
                  <c:v>4.6000061035149997</c:v>
                </c:pt>
                <c:pt idx="8397">
                  <c:v>4.6499938964839771</c:v>
                </c:pt>
                <c:pt idx="8398">
                  <c:v>4.6099853515619884</c:v>
                </c:pt>
                <c:pt idx="8399">
                  <c:v>4.5599975585929542</c:v>
                </c:pt>
                <c:pt idx="8400">
                  <c:v>4.5899963378899997</c:v>
                </c:pt>
                <c:pt idx="8401">
                  <c:v>4.5899963378899997</c:v>
                </c:pt>
                <c:pt idx="8402">
                  <c:v>4.5799865722649997</c:v>
                </c:pt>
                <c:pt idx="8403">
                  <c:v>4.5799865722649997</c:v>
                </c:pt>
                <c:pt idx="8404">
                  <c:v>4.5899963378899997</c:v>
                </c:pt>
                <c:pt idx="8405">
                  <c:v>4.6199951171869884</c:v>
                </c:pt>
                <c:pt idx="8406">
                  <c:v>4.6399841308589771</c:v>
                </c:pt>
                <c:pt idx="8407">
                  <c:v>4.5899963378899997</c:v>
                </c:pt>
                <c:pt idx="8408">
                  <c:v>4.5700073242179542</c:v>
                </c:pt>
                <c:pt idx="8409">
                  <c:v>4.5899963378899997</c:v>
                </c:pt>
                <c:pt idx="8410">
                  <c:v>4.6000061035149997</c:v>
                </c:pt>
                <c:pt idx="8411">
                  <c:v>4.5599975585929542</c:v>
                </c:pt>
                <c:pt idx="8412">
                  <c:v>4.5400085449219887</c:v>
                </c:pt>
                <c:pt idx="8413">
                  <c:v>4.5299987792969887</c:v>
                </c:pt>
                <c:pt idx="8414">
                  <c:v>4.5499877929679542</c:v>
                </c:pt>
                <c:pt idx="8415">
                  <c:v>4.5499877929679542</c:v>
                </c:pt>
                <c:pt idx="8416">
                  <c:v>4.5899963378899997</c:v>
                </c:pt>
                <c:pt idx="8417">
                  <c:v>4.5499877929679542</c:v>
                </c:pt>
                <c:pt idx="8418">
                  <c:v>4.5799865722649997</c:v>
                </c:pt>
                <c:pt idx="8419">
                  <c:v>4.5599975585929542</c:v>
                </c:pt>
                <c:pt idx="8420">
                  <c:v>4.5899963378899997</c:v>
                </c:pt>
                <c:pt idx="8421">
                  <c:v>4.5899963378899997</c:v>
                </c:pt>
                <c:pt idx="8422">
                  <c:v>4.5700073242179542</c:v>
                </c:pt>
                <c:pt idx="8423">
                  <c:v>4.5499877929679542</c:v>
                </c:pt>
                <c:pt idx="8424">
                  <c:v>4.5400085449219887</c:v>
                </c:pt>
                <c:pt idx="8425">
                  <c:v>4.6000061035149997</c:v>
                </c:pt>
                <c:pt idx="8426">
                  <c:v>4.5599975585929542</c:v>
                </c:pt>
                <c:pt idx="8427">
                  <c:v>4.5299987792969887</c:v>
                </c:pt>
                <c:pt idx="8428">
                  <c:v>4.5299987792969887</c:v>
                </c:pt>
                <c:pt idx="8429">
                  <c:v>4.5299987792969887</c:v>
                </c:pt>
                <c:pt idx="8430">
                  <c:v>4.5499877929679542</c:v>
                </c:pt>
                <c:pt idx="8431">
                  <c:v>4.5499877929679542</c:v>
                </c:pt>
                <c:pt idx="8432">
                  <c:v>4.5099792480469887</c:v>
                </c:pt>
                <c:pt idx="8433">
                  <c:v>4.6099853515619884</c:v>
                </c:pt>
                <c:pt idx="8434">
                  <c:v>4.5799865722649997</c:v>
                </c:pt>
                <c:pt idx="8435">
                  <c:v>4.5</c:v>
                </c:pt>
                <c:pt idx="8436">
                  <c:v>4.5099792480469887</c:v>
                </c:pt>
                <c:pt idx="8437">
                  <c:v>4.5099792480469887</c:v>
                </c:pt>
                <c:pt idx="8438">
                  <c:v>4.5400085449219887</c:v>
                </c:pt>
                <c:pt idx="8439">
                  <c:v>4.5400085449219887</c:v>
                </c:pt>
                <c:pt idx="8440">
                  <c:v>4.47998046875</c:v>
                </c:pt>
                <c:pt idx="8441">
                  <c:v>4.4599914550779545</c:v>
                </c:pt>
                <c:pt idx="8442">
                  <c:v>4.4700012207029545</c:v>
                </c:pt>
                <c:pt idx="8443">
                  <c:v>4.5099792480469887</c:v>
                </c:pt>
                <c:pt idx="8444">
                  <c:v>4.5400085449219887</c:v>
                </c:pt>
                <c:pt idx="8445">
                  <c:v>4.5400085449219887</c:v>
                </c:pt>
                <c:pt idx="8446">
                  <c:v>4.5199890136719887</c:v>
                </c:pt>
                <c:pt idx="8447">
                  <c:v>4.5199890136719887</c:v>
                </c:pt>
                <c:pt idx="8448">
                  <c:v>4.5199890136719887</c:v>
                </c:pt>
                <c:pt idx="8449">
                  <c:v>4.5299987792969887</c:v>
                </c:pt>
                <c:pt idx="8450">
                  <c:v>4.5700073242179542</c:v>
                </c:pt>
                <c:pt idx="8451">
                  <c:v>4.5</c:v>
                </c:pt>
                <c:pt idx="8452">
                  <c:v>4.5099792480469887</c:v>
                </c:pt>
                <c:pt idx="8453">
                  <c:v>4.5</c:v>
                </c:pt>
                <c:pt idx="8454">
                  <c:v>4.489990234375</c:v>
                </c:pt>
                <c:pt idx="8455">
                  <c:v>4.5</c:v>
                </c:pt>
                <c:pt idx="8456">
                  <c:v>4.5199890136719887</c:v>
                </c:pt>
                <c:pt idx="8457">
                  <c:v>4.5199890136719887</c:v>
                </c:pt>
                <c:pt idx="8458">
                  <c:v>4.5299987792969887</c:v>
                </c:pt>
                <c:pt idx="8459">
                  <c:v>4.5499877929679542</c:v>
                </c:pt>
                <c:pt idx="8460">
                  <c:v>4.5599975585929542</c:v>
                </c:pt>
                <c:pt idx="8461">
                  <c:v>4.5199890136719887</c:v>
                </c:pt>
                <c:pt idx="8462">
                  <c:v>4.5</c:v>
                </c:pt>
                <c:pt idx="8463">
                  <c:v>4.5299987792969887</c:v>
                </c:pt>
                <c:pt idx="8464">
                  <c:v>4.4700012207029545</c:v>
                </c:pt>
                <c:pt idx="8465">
                  <c:v>4.4199829101559658</c:v>
                </c:pt>
                <c:pt idx="8466">
                  <c:v>4.3999938964839771</c:v>
                </c:pt>
                <c:pt idx="8467">
                  <c:v>4.4199829101559658</c:v>
                </c:pt>
                <c:pt idx="8468">
                  <c:v>4.4299926757809658</c:v>
                </c:pt>
                <c:pt idx="8469">
                  <c:v>4.4299926757809658</c:v>
                </c:pt>
                <c:pt idx="8470">
                  <c:v>4.4100036621089771</c:v>
                </c:pt>
                <c:pt idx="8471">
                  <c:v>4.4100036621089771</c:v>
                </c:pt>
                <c:pt idx="8472">
                  <c:v>4.4700012207029545</c:v>
                </c:pt>
                <c:pt idx="8473">
                  <c:v>4.5</c:v>
                </c:pt>
                <c:pt idx="8474">
                  <c:v>4.5099792480469887</c:v>
                </c:pt>
                <c:pt idx="8475">
                  <c:v>4.5499877929679542</c:v>
                </c:pt>
                <c:pt idx="8476">
                  <c:v>4.5299987792969887</c:v>
                </c:pt>
                <c:pt idx="8477">
                  <c:v>4.5499877929679542</c:v>
                </c:pt>
                <c:pt idx="8478">
                  <c:v>4.5199890136719887</c:v>
                </c:pt>
                <c:pt idx="8479">
                  <c:v>4.5299987792969887</c:v>
                </c:pt>
                <c:pt idx="8480">
                  <c:v>4.5</c:v>
                </c:pt>
                <c:pt idx="8481">
                  <c:v>4.5499877929679542</c:v>
                </c:pt>
                <c:pt idx="8482">
                  <c:v>4.5700073242179542</c:v>
                </c:pt>
                <c:pt idx="8483">
                  <c:v>4.5599975585929542</c:v>
                </c:pt>
                <c:pt idx="8484">
                  <c:v>4.5599975585929542</c:v>
                </c:pt>
                <c:pt idx="8485">
                  <c:v>4.5499877929679542</c:v>
                </c:pt>
                <c:pt idx="8486">
                  <c:v>4.4100036621089771</c:v>
                </c:pt>
                <c:pt idx="8487">
                  <c:v>4.4199829101559658</c:v>
                </c:pt>
                <c:pt idx="8488">
                  <c:v>4.489990234375</c:v>
                </c:pt>
                <c:pt idx="8489">
                  <c:v>4.5199890136719887</c:v>
                </c:pt>
                <c:pt idx="8490">
                  <c:v>4.5799865722649997</c:v>
                </c:pt>
                <c:pt idx="8491">
                  <c:v>4.489990234375</c:v>
                </c:pt>
                <c:pt idx="8492">
                  <c:v>4.3999938964839771</c:v>
                </c:pt>
                <c:pt idx="8493">
                  <c:v>4.4199829101559658</c:v>
                </c:pt>
                <c:pt idx="8494">
                  <c:v>4.3699951171869884</c:v>
                </c:pt>
                <c:pt idx="8495">
                  <c:v>4.3500061035149997</c:v>
                </c:pt>
                <c:pt idx="8496">
                  <c:v>4.3899841308589771</c:v>
                </c:pt>
                <c:pt idx="8497">
                  <c:v>4.4599914550779545</c:v>
                </c:pt>
                <c:pt idx="8498">
                  <c:v>4.4199829101559658</c:v>
                </c:pt>
                <c:pt idx="8499">
                  <c:v>4.3800048828119884</c:v>
                </c:pt>
                <c:pt idx="8500">
                  <c:v>4.4100036621089771</c:v>
                </c:pt>
                <c:pt idx="8501">
                  <c:v>4.4499816894529545</c:v>
                </c:pt>
                <c:pt idx="8502">
                  <c:v>4.5099792480469887</c:v>
                </c:pt>
                <c:pt idx="8503">
                  <c:v>4.6000061035149997</c:v>
                </c:pt>
                <c:pt idx="8504">
                  <c:v>4.6300048828119884</c:v>
                </c:pt>
                <c:pt idx="8505">
                  <c:v>4.5400085449219887</c:v>
                </c:pt>
                <c:pt idx="8506">
                  <c:v>4.5099792480469887</c:v>
                </c:pt>
                <c:pt idx="8507">
                  <c:v>4.4700012207029545</c:v>
                </c:pt>
                <c:pt idx="8508">
                  <c:v>4.489990234375</c:v>
                </c:pt>
                <c:pt idx="8509">
                  <c:v>4.489990234375</c:v>
                </c:pt>
                <c:pt idx="8510">
                  <c:v>4.4700012207029545</c:v>
                </c:pt>
                <c:pt idx="8511">
                  <c:v>4.5400085449219887</c:v>
                </c:pt>
                <c:pt idx="8512">
                  <c:v>4.489990234375</c:v>
                </c:pt>
                <c:pt idx="8513">
                  <c:v>4.4400024414059658</c:v>
                </c:pt>
                <c:pt idx="8514">
                  <c:v>4.5</c:v>
                </c:pt>
                <c:pt idx="8515">
                  <c:v>4.5700073242179542</c:v>
                </c:pt>
                <c:pt idx="8516">
                  <c:v>4.47998046875</c:v>
                </c:pt>
                <c:pt idx="8517">
                  <c:v>4.489990234375</c:v>
                </c:pt>
                <c:pt idx="8518">
                  <c:v>4.4599914550779545</c:v>
                </c:pt>
                <c:pt idx="8519">
                  <c:v>4.3200073242179542</c:v>
                </c:pt>
                <c:pt idx="8520">
                  <c:v>4.3299865722649997</c:v>
                </c:pt>
                <c:pt idx="8521">
                  <c:v>4.3500061035149997</c:v>
                </c:pt>
                <c:pt idx="8522">
                  <c:v>4.3299865722649997</c:v>
                </c:pt>
                <c:pt idx="8523">
                  <c:v>4.3699951171869884</c:v>
                </c:pt>
                <c:pt idx="8524">
                  <c:v>4.3299865722649997</c:v>
                </c:pt>
                <c:pt idx="8525">
                  <c:v>4.3699951171869884</c:v>
                </c:pt>
                <c:pt idx="8526">
                  <c:v>4.4400024414059658</c:v>
                </c:pt>
                <c:pt idx="8527">
                  <c:v>4.4400024414059658</c:v>
                </c:pt>
                <c:pt idx="8528">
                  <c:v>4.4100036621089771</c:v>
                </c:pt>
                <c:pt idx="8529">
                  <c:v>4.4299926757809658</c:v>
                </c:pt>
                <c:pt idx="8530">
                  <c:v>4.4499816894529545</c:v>
                </c:pt>
                <c:pt idx="8531">
                  <c:v>4.4599914550779545</c:v>
                </c:pt>
                <c:pt idx="8532">
                  <c:v>4.4100036621089771</c:v>
                </c:pt>
                <c:pt idx="8533">
                  <c:v>4.3999938964839771</c:v>
                </c:pt>
                <c:pt idx="8534">
                  <c:v>4.4100036621089771</c:v>
                </c:pt>
                <c:pt idx="8535">
                  <c:v>4.3999938964839771</c:v>
                </c:pt>
                <c:pt idx="8536">
                  <c:v>4.3800048828119884</c:v>
                </c:pt>
                <c:pt idx="8537">
                  <c:v>4.4199829101559658</c:v>
                </c:pt>
                <c:pt idx="8538">
                  <c:v>4.3500061035149997</c:v>
                </c:pt>
                <c:pt idx="8539">
                  <c:v>4.3399963378899997</c:v>
                </c:pt>
                <c:pt idx="8540">
                  <c:v>4.4499816894529545</c:v>
                </c:pt>
                <c:pt idx="8541">
                  <c:v>4.4700012207029545</c:v>
                </c:pt>
                <c:pt idx="8542">
                  <c:v>4.489990234375</c:v>
                </c:pt>
                <c:pt idx="8543">
                  <c:v>4.4199829101559658</c:v>
                </c:pt>
                <c:pt idx="8544">
                  <c:v>4.4100036621089771</c:v>
                </c:pt>
                <c:pt idx="8545">
                  <c:v>4.4400024414059658</c:v>
                </c:pt>
                <c:pt idx="8546">
                  <c:v>4.4400024414059658</c:v>
                </c:pt>
                <c:pt idx="8547">
                  <c:v>4.4299926757809658</c:v>
                </c:pt>
                <c:pt idx="8548">
                  <c:v>4.4299926757809658</c:v>
                </c:pt>
                <c:pt idx="8549">
                  <c:v>4.3699951171869884</c:v>
                </c:pt>
                <c:pt idx="8550">
                  <c:v>4.3299865722649997</c:v>
                </c:pt>
                <c:pt idx="8551">
                  <c:v>4.3800048828119884</c:v>
                </c:pt>
                <c:pt idx="8552">
                  <c:v>4.3800048828119884</c:v>
                </c:pt>
                <c:pt idx="8553">
                  <c:v>4.3800048828119884</c:v>
                </c:pt>
                <c:pt idx="8554">
                  <c:v>4.3599853515619884</c:v>
                </c:pt>
                <c:pt idx="8555">
                  <c:v>4.3099975585929542</c:v>
                </c:pt>
                <c:pt idx="8556">
                  <c:v>4.3800048828119884</c:v>
                </c:pt>
                <c:pt idx="8557">
                  <c:v>4.4199829101559658</c:v>
                </c:pt>
                <c:pt idx="8558">
                  <c:v>4.3200073242179542</c:v>
                </c:pt>
                <c:pt idx="8559">
                  <c:v>4.22998046875</c:v>
                </c:pt>
                <c:pt idx="8560">
                  <c:v>4.239990234375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5156608"/>
        <c:axId val="186848384"/>
      </c:scatterChart>
      <c:valAx>
        <c:axId val="175156608"/>
        <c:scaling>
          <c:orientation val="minMax"/>
          <c:max val="42004"/>
          <c:min val="25800"/>
        </c:scaling>
        <c:delete val="0"/>
        <c:axPos val="b"/>
        <c:majorGridlines>
          <c:spPr>
            <a:ln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  <a:prstDash val="dash"/>
            </a:ln>
          </c:spPr>
        </c:majorGridlines>
        <c:title>
          <c:tx>
            <c:rich>
              <a:bodyPr/>
              <a:lstStyle/>
              <a:p>
                <a:pPr algn="ctr" rtl="0">
                  <a:defRPr/>
                </a:pPr>
                <a:r>
                  <a:rPr lang="cs-CZ"/>
                  <a:t>Rok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7982014745437801"/>
              <c:y val="0.91217788209118456"/>
            </c:manualLayout>
          </c:layout>
          <c:overlay val="0"/>
        </c:title>
        <c:numFmt formatCode="yyyy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/>
            </a:pPr>
            <a:endParaRPr lang="cs-CZ"/>
          </a:p>
        </c:txPr>
        <c:crossAx val="186848384"/>
        <c:crossesAt val="0"/>
        <c:crossBetween val="midCat"/>
        <c:majorUnit val="1440"/>
      </c:valAx>
      <c:valAx>
        <c:axId val="186848384"/>
        <c:scaling>
          <c:orientation val="minMax"/>
          <c:max val="16"/>
          <c:min val="0"/>
        </c:scaling>
        <c:delete val="0"/>
        <c:axPos val="l"/>
        <c:majorGridlines>
          <c:spPr>
            <a:ln w="12700">
              <a:prstDash val="dash"/>
            </a:ln>
          </c:spPr>
        </c:majorGridlines>
        <c:title>
          <c:tx>
            <c:rich>
              <a:bodyPr/>
              <a:lstStyle/>
              <a:p>
                <a:pPr>
                  <a:defRPr b="1"/>
                </a:pPr>
                <a:r>
                  <a:rPr lang="cs-CZ" b="1"/>
                  <a:t>Relativní</a:t>
                </a:r>
                <a:r>
                  <a:rPr lang="cs-CZ" b="1" baseline="0"/>
                  <a:t> kolísání HPV (m)</a:t>
                </a:r>
                <a:endParaRPr lang="en-US" b="1"/>
              </a:p>
            </c:rich>
          </c:tx>
          <c:layout>
            <c:manualLayout>
              <c:xMode val="edge"/>
              <c:yMode val="edge"/>
              <c:x val="1.7372036308690532E-2"/>
              <c:y val="0.29167555789911787"/>
            </c:manualLayout>
          </c:layout>
          <c:overlay val="0"/>
        </c:title>
        <c:numFmt formatCode="#,##0_ ;\-#,##0\ 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400" b="0"/>
            </a:pPr>
            <a:endParaRPr lang="cs-CZ"/>
          </a:p>
        </c:txPr>
        <c:crossAx val="175156608"/>
        <c:crosses val="autoZero"/>
        <c:crossBetween val="midCat"/>
        <c:majorUnit val="2"/>
        <c:minorUnit val="0.5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59945954861111106"/>
          <c:y val="0.13000527777777776"/>
          <c:w val="0.28094861111111114"/>
          <c:h val="0.15661803089034598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</c:spPr>
      <c:txPr>
        <a:bodyPr/>
        <a:lstStyle/>
        <a:p>
          <a:pPr>
            <a:defRPr sz="700"/>
          </a:pPr>
          <a:endParaRPr lang="cs-CZ"/>
        </a:p>
      </c:txPr>
    </c:legend>
    <c:plotVisOnly val="0"/>
    <c:dispBlanksAs val="gap"/>
    <c:showDLblsOverMax val="0"/>
  </c:chart>
  <c:spPr>
    <a:solidFill>
      <a:schemeClr val="bg1"/>
    </a:solidFill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 pitchFamily="34" charset="0"/>
          <a:ea typeface="Calibri"/>
          <a:cs typeface="Arial" pitchFamily="34" charset="0"/>
        </a:defRPr>
      </a:pPr>
      <a:endParaRPr lang="cs-CZ"/>
    </a:p>
  </c:txPr>
  <c:externalData r:id="rId1">
    <c:autoUpdate val="0"/>
  </c:externalData>
  <c:userShapes r:id="rId2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418055555555562E-2"/>
          <c:y val="0.12771464201891011"/>
          <c:w val="0.79364184027777773"/>
          <c:h val="0.73433570803649562"/>
        </c:manualLayout>
      </c:layout>
      <c:scatterChart>
        <c:scatterStyle val="lineMarker"/>
        <c:varyColors val="0"/>
        <c:ser>
          <c:idx val="3"/>
          <c:order val="0"/>
          <c:tx>
            <c:strRef>
              <c:f>HPV_4522_LibPsovka_pravostranna!$P$1</c:f>
              <c:strCache>
                <c:ptCount val="1"/>
                <c:pt idx="0">
                  <c:v>VP8228 Vysoká (C) </c:v>
                </c:pt>
              </c:strCache>
            </c:strRef>
          </c:tx>
          <c:spPr>
            <a:ln w="19050">
              <a:solidFill>
                <a:srgbClr val="0000FF"/>
              </a:solidFill>
            </a:ln>
          </c:spPr>
          <c:marker>
            <c:symbol val="none"/>
          </c:marker>
          <c:xVal>
            <c:numRef>
              <c:f>HPV_4522_LibPsovka_pravostranna!$N$2:$N$10000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40478</c:v>
                </c:pt>
                <c:pt idx="911">
                  <c:v>40479</c:v>
                </c:pt>
                <c:pt idx="912">
                  <c:v>40480</c:v>
                </c:pt>
                <c:pt idx="913">
                  <c:v>40481</c:v>
                </c:pt>
                <c:pt idx="914">
                  <c:v>40482</c:v>
                </c:pt>
                <c:pt idx="915">
                  <c:v>40483</c:v>
                </c:pt>
                <c:pt idx="916">
                  <c:v>40484</c:v>
                </c:pt>
                <c:pt idx="917">
                  <c:v>40485</c:v>
                </c:pt>
                <c:pt idx="918">
                  <c:v>40486</c:v>
                </c:pt>
                <c:pt idx="919">
                  <c:v>40487</c:v>
                </c:pt>
                <c:pt idx="920">
                  <c:v>40488</c:v>
                </c:pt>
                <c:pt idx="921">
                  <c:v>40489</c:v>
                </c:pt>
                <c:pt idx="922">
                  <c:v>40490</c:v>
                </c:pt>
                <c:pt idx="923">
                  <c:v>40491</c:v>
                </c:pt>
                <c:pt idx="924">
                  <c:v>40492</c:v>
                </c:pt>
                <c:pt idx="925">
                  <c:v>40493</c:v>
                </c:pt>
                <c:pt idx="926">
                  <c:v>40494</c:v>
                </c:pt>
                <c:pt idx="927">
                  <c:v>40495</c:v>
                </c:pt>
                <c:pt idx="928">
                  <c:v>40496</c:v>
                </c:pt>
                <c:pt idx="929">
                  <c:v>40497</c:v>
                </c:pt>
                <c:pt idx="930">
                  <c:v>40498</c:v>
                </c:pt>
                <c:pt idx="931">
                  <c:v>40499</c:v>
                </c:pt>
                <c:pt idx="932">
                  <c:v>40500</c:v>
                </c:pt>
                <c:pt idx="933">
                  <c:v>40501</c:v>
                </c:pt>
                <c:pt idx="934">
                  <c:v>40502</c:v>
                </c:pt>
                <c:pt idx="935">
                  <c:v>40503</c:v>
                </c:pt>
                <c:pt idx="936">
                  <c:v>40504</c:v>
                </c:pt>
                <c:pt idx="937">
                  <c:v>40505</c:v>
                </c:pt>
                <c:pt idx="938">
                  <c:v>40506</c:v>
                </c:pt>
                <c:pt idx="939">
                  <c:v>40507</c:v>
                </c:pt>
                <c:pt idx="940">
                  <c:v>40508</c:v>
                </c:pt>
                <c:pt idx="941">
                  <c:v>40509</c:v>
                </c:pt>
                <c:pt idx="942">
                  <c:v>40510</c:v>
                </c:pt>
                <c:pt idx="943">
                  <c:v>40511</c:v>
                </c:pt>
                <c:pt idx="944">
                  <c:v>40512</c:v>
                </c:pt>
                <c:pt idx="945">
                  <c:v>40513</c:v>
                </c:pt>
                <c:pt idx="946">
                  <c:v>40514</c:v>
                </c:pt>
                <c:pt idx="947">
                  <c:v>40515</c:v>
                </c:pt>
                <c:pt idx="948">
                  <c:v>40516</c:v>
                </c:pt>
                <c:pt idx="949">
                  <c:v>40517</c:v>
                </c:pt>
                <c:pt idx="950">
                  <c:v>40518</c:v>
                </c:pt>
                <c:pt idx="951">
                  <c:v>40519</c:v>
                </c:pt>
                <c:pt idx="952">
                  <c:v>40520</c:v>
                </c:pt>
                <c:pt idx="953">
                  <c:v>40521</c:v>
                </c:pt>
                <c:pt idx="954">
                  <c:v>40522</c:v>
                </c:pt>
                <c:pt idx="955">
                  <c:v>40523</c:v>
                </c:pt>
                <c:pt idx="956">
                  <c:v>40524</c:v>
                </c:pt>
                <c:pt idx="957">
                  <c:v>40525</c:v>
                </c:pt>
                <c:pt idx="958">
                  <c:v>40526</c:v>
                </c:pt>
                <c:pt idx="959">
                  <c:v>40527</c:v>
                </c:pt>
                <c:pt idx="960">
                  <c:v>40528</c:v>
                </c:pt>
                <c:pt idx="961">
                  <c:v>40529</c:v>
                </c:pt>
                <c:pt idx="962">
                  <c:v>40530</c:v>
                </c:pt>
                <c:pt idx="963">
                  <c:v>40531</c:v>
                </c:pt>
                <c:pt idx="964">
                  <c:v>40532</c:v>
                </c:pt>
                <c:pt idx="965">
                  <c:v>40533</c:v>
                </c:pt>
                <c:pt idx="966">
                  <c:v>40534</c:v>
                </c:pt>
                <c:pt idx="967">
                  <c:v>40535</c:v>
                </c:pt>
                <c:pt idx="968">
                  <c:v>40536</c:v>
                </c:pt>
                <c:pt idx="969">
                  <c:v>40537</c:v>
                </c:pt>
                <c:pt idx="970">
                  <c:v>40538</c:v>
                </c:pt>
                <c:pt idx="971">
                  <c:v>40539</c:v>
                </c:pt>
                <c:pt idx="972">
                  <c:v>40540</c:v>
                </c:pt>
                <c:pt idx="973">
                  <c:v>40541</c:v>
                </c:pt>
                <c:pt idx="974">
                  <c:v>40542</c:v>
                </c:pt>
                <c:pt idx="975">
                  <c:v>40543</c:v>
                </c:pt>
                <c:pt idx="976">
                  <c:v>40544</c:v>
                </c:pt>
                <c:pt idx="977">
                  <c:v>40545</c:v>
                </c:pt>
                <c:pt idx="978">
                  <c:v>40546</c:v>
                </c:pt>
                <c:pt idx="979">
                  <c:v>40547</c:v>
                </c:pt>
                <c:pt idx="980">
                  <c:v>40548</c:v>
                </c:pt>
                <c:pt idx="981">
                  <c:v>40549</c:v>
                </c:pt>
                <c:pt idx="982">
                  <c:v>40550</c:v>
                </c:pt>
                <c:pt idx="983">
                  <c:v>40551</c:v>
                </c:pt>
                <c:pt idx="984">
                  <c:v>40552</c:v>
                </c:pt>
                <c:pt idx="985">
                  <c:v>40553</c:v>
                </c:pt>
                <c:pt idx="986">
                  <c:v>40554</c:v>
                </c:pt>
                <c:pt idx="987">
                  <c:v>40555</c:v>
                </c:pt>
                <c:pt idx="988">
                  <c:v>40556</c:v>
                </c:pt>
                <c:pt idx="989">
                  <c:v>40557</c:v>
                </c:pt>
                <c:pt idx="990">
                  <c:v>40558</c:v>
                </c:pt>
                <c:pt idx="991">
                  <c:v>40559</c:v>
                </c:pt>
                <c:pt idx="992">
                  <c:v>40560</c:v>
                </c:pt>
                <c:pt idx="993">
                  <c:v>40561</c:v>
                </c:pt>
                <c:pt idx="994">
                  <c:v>40562</c:v>
                </c:pt>
                <c:pt idx="995">
                  <c:v>40563</c:v>
                </c:pt>
                <c:pt idx="996">
                  <c:v>40564</c:v>
                </c:pt>
                <c:pt idx="997">
                  <c:v>40565</c:v>
                </c:pt>
                <c:pt idx="998">
                  <c:v>40566</c:v>
                </c:pt>
                <c:pt idx="999">
                  <c:v>40567</c:v>
                </c:pt>
                <c:pt idx="1000">
                  <c:v>40568</c:v>
                </c:pt>
                <c:pt idx="1001">
                  <c:v>40569</c:v>
                </c:pt>
                <c:pt idx="1002">
                  <c:v>40570</c:v>
                </c:pt>
                <c:pt idx="1003">
                  <c:v>40571</c:v>
                </c:pt>
                <c:pt idx="1004">
                  <c:v>40572</c:v>
                </c:pt>
                <c:pt idx="1005">
                  <c:v>40573</c:v>
                </c:pt>
                <c:pt idx="1006">
                  <c:v>40574</c:v>
                </c:pt>
                <c:pt idx="1007">
                  <c:v>40575</c:v>
                </c:pt>
                <c:pt idx="1008">
                  <c:v>40576</c:v>
                </c:pt>
                <c:pt idx="1009">
                  <c:v>40577</c:v>
                </c:pt>
                <c:pt idx="1010">
                  <c:v>40578</c:v>
                </c:pt>
                <c:pt idx="1011">
                  <c:v>40579</c:v>
                </c:pt>
                <c:pt idx="1012">
                  <c:v>40580</c:v>
                </c:pt>
                <c:pt idx="1013">
                  <c:v>40581</c:v>
                </c:pt>
                <c:pt idx="1014">
                  <c:v>40582</c:v>
                </c:pt>
                <c:pt idx="1015">
                  <c:v>40583</c:v>
                </c:pt>
                <c:pt idx="1016">
                  <c:v>40584</c:v>
                </c:pt>
                <c:pt idx="1017">
                  <c:v>40585</c:v>
                </c:pt>
                <c:pt idx="1018">
                  <c:v>40586</c:v>
                </c:pt>
                <c:pt idx="1019">
                  <c:v>40587</c:v>
                </c:pt>
                <c:pt idx="1020">
                  <c:v>40588</c:v>
                </c:pt>
                <c:pt idx="1021">
                  <c:v>40589</c:v>
                </c:pt>
                <c:pt idx="1022">
                  <c:v>40590</c:v>
                </c:pt>
                <c:pt idx="1023">
                  <c:v>40591</c:v>
                </c:pt>
                <c:pt idx="1024">
                  <c:v>40592</c:v>
                </c:pt>
                <c:pt idx="1025">
                  <c:v>40593</c:v>
                </c:pt>
                <c:pt idx="1026">
                  <c:v>40594</c:v>
                </c:pt>
                <c:pt idx="1027">
                  <c:v>40595</c:v>
                </c:pt>
                <c:pt idx="1028">
                  <c:v>40596</c:v>
                </c:pt>
                <c:pt idx="1029">
                  <c:v>40597</c:v>
                </c:pt>
                <c:pt idx="1030">
                  <c:v>40598</c:v>
                </c:pt>
                <c:pt idx="1031">
                  <c:v>40599</c:v>
                </c:pt>
                <c:pt idx="1032">
                  <c:v>40600</c:v>
                </c:pt>
                <c:pt idx="1033">
                  <c:v>40601</c:v>
                </c:pt>
                <c:pt idx="1034">
                  <c:v>40602</c:v>
                </c:pt>
                <c:pt idx="1035">
                  <c:v>40603</c:v>
                </c:pt>
                <c:pt idx="1036">
                  <c:v>40604</c:v>
                </c:pt>
                <c:pt idx="1037">
                  <c:v>40605</c:v>
                </c:pt>
                <c:pt idx="1038">
                  <c:v>40606</c:v>
                </c:pt>
                <c:pt idx="1039">
                  <c:v>40607</c:v>
                </c:pt>
                <c:pt idx="1040">
                  <c:v>40608</c:v>
                </c:pt>
                <c:pt idx="1041">
                  <c:v>40609</c:v>
                </c:pt>
                <c:pt idx="1042">
                  <c:v>40610</c:v>
                </c:pt>
                <c:pt idx="1043">
                  <c:v>40611</c:v>
                </c:pt>
                <c:pt idx="1044">
                  <c:v>40612</c:v>
                </c:pt>
                <c:pt idx="1045">
                  <c:v>40613</c:v>
                </c:pt>
                <c:pt idx="1046">
                  <c:v>40614</c:v>
                </c:pt>
                <c:pt idx="1047">
                  <c:v>40615</c:v>
                </c:pt>
                <c:pt idx="1048">
                  <c:v>40616</c:v>
                </c:pt>
                <c:pt idx="1049">
                  <c:v>40617</c:v>
                </c:pt>
                <c:pt idx="1050">
                  <c:v>40618</c:v>
                </c:pt>
                <c:pt idx="1051">
                  <c:v>40619</c:v>
                </c:pt>
                <c:pt idx="1052">
                  <c:v>40620</c:v>
                </c:pt>
                <c:pt idx="1053">
                  <c:v>40621</c:v>
                </c:pt>
                <c:pt idx="1054">
                  <c:v>40622</c:v>
                </c:pt>
                <c:pt idx="1055">
                  <c:v>40623</c:v>
                </c:pt>
                <c:pt idx="1056">
                  <c:v>40624</c:v>
                </c:pt>
                <c:pt idx="1057">
                  <c:v>40625</c:v>
                </c:pt>
                <c:pt idx="1058">
                  <c:v>40626</c:v>
                </c:pt>
                <c:pt idx="1059">
                  <c:v>40627</c:v>
                </c:pt>
                <c:pt idx="1060">
                  <c:v>40628</c:v>
                </c:pt>
                <c:pt idx="1061">
                  <c:v>40629</c:v>
                </c:pt>
                <c:pt idx="1062">
                  <c:v>40630</c:v>
                </c:pt>
                <c:pt idx="1063">
                  <c:v>40631</c:v>
                </c:pt>
                <c:pt idx="1064">
                  <c:v>40632</c:v>
                </c:pt>
                <c:pt idx="1065">
                  <c:v>40633</c:v>
                </c:pt>
                <c:pt idx="1066">
                  <c:v>40634</c:v>
                </c:pt>
                <c:pt idx="1067">
                  <c:v>40635</c:v>
                </c:pt>
                <c:pt idx="1068">
                  <c:v>40636</c:v>
                </c:pt>
                <c:pt idx="1069">
                  <c:v>40637</c:v>
                </c:pt>
                <c:pt idx="1070">
                  <c:v>40638</c:v>
                </c:pt>
                <c:pt idx="1071">
                  <c:v>40639</c:v>
                </c:pt>
                <c:pt idx="1072">
                  <c:v>40640</c:v>
                </c:pt>
                <c:pt idx="1073">
                  <c:v>40641</c:v>
                </c:pt>
                <c:pt idx="1074">
                  <c:v>40642</c:v>
                </c:pt>
                <c:pt idx="1075">
                  <c:v>40643</c:v>
                </c:pt>
                <c:pt idx="1076">
                  <c:v>40644</c:v>
                </c:pt>
                <c:pt idx="1077">
                  <c:v>40645</c:v>
                </c:pt>
                <c:pt idx="1078">
                  <c:v>40646</c:v>
                </c:pt>
                <c:pt idx="1079">
                  <c:v>40647</c:v>
                </c:pt>
                <c:pt idx="1080">
                  <c:v>40648</c:v>
                </c:pt>
                <c:pt idx="1081">
                  <c:v>40649</c:v>
                </c:pt>
                <c:pt idx="1082">
                  <c:v>40650</c:v>
                </c:pt>
                <c:pt idx="1083">
                  <c:v>40651</c:v>
                </c:pt>
                <c:pt idx="1084">
                  <c:v>40652</c:v>
                </c:pt>
                <c:pt idx="1085">
                  <c:v>40653</c:v>
                </c:pt>
                <c:pt idx="1086">
                  <c:v>40654</c:v>
                </c:pt>
                <c:pt idx="1087">
                  <c:v>40655</c:v>
                </c:pt>
                <c:pt idx="1088">
                  <c:v>40656</c:v>
                </c:pt>
                <c:pt idx="1089">
                  <c:v>40657</c:v>
                </c:pt>
                <c:pt idx="1090">
                  <c:v>40658</c:v>
                </c:pt>
                <c:pt idx="1091">
                  <c:v>40659</c:v>
                </c:pt>
                <c:pt idx="1092">
                  <c:v>40660</c:v>
                </c:pt>
                <c:pt idx="1093">
                  <c:v>40661</c:v>
                </c:pt>
                <c:pt idx="1094">
                  <c:v>40662</c:v>
                </c:pt>
                <c:pt idx="1095">
                  <c:v>40663</c:v>
                </c:pt>
                <c:pt idx="1096">
                  <c:v>40664</c:v>
                </c:pt>
                <c:pt idx="1097">
                  <c:v>40665</c:v>
                </c:pt>
                <c:pt idx="1098">
                  <c:v>40666</c:v>
                </c:pt>
                <c:pt idx="1099">
                  <c:v>40667</c:v>
                </c:pt>
                <c:pt idx="1100">
                  <c:v>40668</c:v>
                </c:pt>
                <c:pt idx="1101">
                  <c:v>40669</c:v>
                </c:pt>
                <c:pt idx="1102">
                  <c:v>40670</c:v>
                </c:pt>
                <c:pt idx="1103">
                  <c:v>40671</c:v>
                </c:pt>
                <c:pt idx="1104">
                  <c:v>40672</c:v>
                </c:pt>
                <c:pt idx="1105">
                  <c:v>40673</c:v>
                </c:pt>
                <c:pt idx="1106">
                  <c:v>40674</c:v>
                </c:pt>
                <c:pt idx="1107">
                  <c:v>40675</c:v>
                </c:pt>
                <c:pt idx="1108">
                  <c:v>40676</c:v>
                </c:pt>
                <c:pt idx="1109">
                  <c:v>40677</c:v>
                </c:pt>
                <c:pt idx="1110">
                  <c:v>40678</c:v>
                </c:pt>
                <c:pt idx="1111">
                  <c:v>40679</c:v>
                </c:pt>
                <c:pt idx="1112">
                  <c:v>40680</c:v>
                </c:pt>
                <c:pt idx="1113">
                  <c:v>40681</c:v>
                </c:pt>
                <c:pt idx="1114">
                  <c:v>40682</c:v>
                </c:pt>
                <c:pt idx="1115">
                  <c:v>40683</c:v>
                </c:pt>
                <c:pt idx="1116">
                  <c:v>40684</c:v>
                </c:pt>
                <c:pt idx="1117">
                  <c:v>40685</c:v>
                </c:pt>
                <c:pt idx="1118">
                  <c:v>40686</c:v>
                </c:pt>
                <c:pt idx="1119">
                  <c:v>40687</c:v>
                </c:pt>
                <c:pt idx="1120">
                  <c:v>40688</c:v>
                </c:pt>
                <c:pt idx="1121">
                  <c:v>40689</c:v>
                </c:pt>
                <c:pt idx="1122">
                  <c:v>40690</c:v>
                </c:pt>
                <c:pt idx="1123">
                  <c:v>40691</c:v>
                </c:pt>
                <c:pt idx="1124">
                  <c:v>40692</c:v>
                </c:pt>
                <c:pt idx="1125">
                  <c:v>40693</c:v>
                </c:pt>
                <c:pt idx="1126">
                  <c:v>40694</c:v>
                </c:pt>
                <c:pt idx="1127">
                  <c:v>40695</c:v>
                </c:pt>
                <c:pt idx="1128">
                  <c:v>40696</c:v>
                </c:pt>
                <c:pt idx="1129">
                  <c:v>40697</c:v>
                </c:pt>
                <c:pt idx="1130">
                  <c:v>40698</c:v>
                </c:pt>
                <c:pt idx="1131">
                  <c:v>40699</c:v>
                </c:pt>
                <c:pt idx="1132">
                  <c:v>40700</c:v>
                </c:pt>
                <c:pt idx="1133">
                  <c:v>40701</c:v>
                </c:pt>
                <c:pt idx="1134">
                  <c:v>40702</c:v>
                </c:pt>
                <c:pt idx="1135">
                  <c:v>40703</c:v>
                </c:pt>
                <c:pt idx="1136">
                  <c:v>40704</c:v>
                </c:pt>
                <c:pt idx="1137">
                  <c:v>40705</c:v>
                </c:pt>
                <c:pt idx="1138">
                  <c:v>40706</c:v>
                </c:pt>
                <c:pt idx="1139">
                  <c:v>40707</c:v>
                </c:pt>
                <c:pt idx="1140">
                  <c:v>40708</c:v>
                </c:pt>
                <c:pt idx="1141">
                  <c:v>40709</c:v>
                </c:pt>
                <c:pt idx="1142">
                  <c:v>40710</c:v>
                </c:pt>
                <c:pt idx="1143">
                  <c:v>40711</c:v>
                </c:pt>
                <c:pt idx="1144">
                  <c:v>40712</c:v>
                </c:pt>
                <c:pt idx="1145">
                  <c:v>40713</c:v>
                </c:pt>
                <c:pt idx="1146">
                  <c:v>40714</c:v>
                </c:pt>
                <c:pt idx="1147">
                  <c:v>40715</c:v>
                </c:pt>
                <c:pt idx="1148">
                  <c:v>40716</c:v>
                </c:pt>
                <c:pt idx="1149">
                  <c:v>40717</c:v>
                </c:pt>
                <c:pt idx="1150">
                  <c:v>40718</c:v>
                </c:pt>
                <c:pt idx="1151">
                  <c:v>40719</c:v>
                </c:pt>
                <c:pt idx="1152">
                  <c:v>40720</c:v>
                </c:pt>
                <c:pt idx="1153">
                  <c:v>40721</c:v>
                </c:pt>
                <c:pt idx="1154">
                  <c:v>40722</c:v>
                </c:pt>
                <c:pt idx="1155">
                  <c:v>40723</c:v>
                </c:pt>
                <c:pt idx="1156">
                  <c:v>40765</c:v>
                </c:pt>
                <c:pt idx="1157">
                  <c:v>40766</c:v>
                </c:pt>
                <c:pt idx="1158">
                  <c:v>40767</c:v>
                </c:pt>
                <c:pt idx="1159">
                  <c:v>40768</c:v>
                </c:pt>
                <c:pt idx="1160">
                  <c:v>40769</c:v>
                </c:pt>
                <c:pt idx="1161">
                  <c:v>40770</c:v>
                </c:pt>
                <c:pt idx="1162">
                  <c:v>40771</c:v>
                </c:pt>
                <c:pt idx="1163">
                  <c:v>40772</c:v>
                </c:pt>
                <c:pt idx="1164">
                  <c:v>40773</c:v>
                </c:pt>
                <c:pt idx="1165">
                  <c:v>40774</c:v>
                </c:pt>
                <c:pt idx="1166">
                  <c:v>40775</c:v>
                </c:pt>
                <c:pt idx="1167">
                  <c:v>40776</c:v>
                </c:pt>
                <c:pt idx="1168">
                  <c:v>40777</c:v>
                </c:pt>
                <c:pt idx="1169">
                  <c:v>40778</c:v>
                </c:pt>
                <c:pt idx="1170">
                  <c:v>40779</c:v>
                </c:pt>
                <c:pt idx="1171">
                  <c:v>40780</c:v>
                </c:pt>
                <c:pt idx="1172">
                  <c:v>40781</c:v>
                </c:pt>
                <c:pt idx="1173">
                  <c:v>40782</c:v>
                </c:pt>
                <c:pt idx="1174">
                  <c:v>40783</c:v>
                </c:pt>
                <c:pt idx="1175">
                  <c:v>40784</c:v>
                </c:pt>
                <c:pt idx="1176">
                  <c:v>40785</c:v>
                </c:pt>
                <c:pt idx="1177">
                  <c:v>40786</c:v>
                </c:pt>
                <c:pt idx="1178">
                  <c:v>40787</c:v>
                </c:pt>
                <c:pt idx="1179">
                  <c:v>40788</c:v>
                </c:pt>
                <c:pt idx="1180">
                  <c:v>40789</c:v>
                </c:pt>
                <c:pt idx="1181">
                  <c:v>40790</c:v>
                </c:pt>
                <c:pt idx="1182">
                  <c:v>40791</c:v>
                </c:pt>
                <c:pt idx="1183">
                  <c:v>40792</c:v>
                </c:pt>
                <c:pt idx="1184">
                  <c:v>40793</c:v>
                </c:pt>
                <c:pt idx="1185">
                  <c:v>40794</c:v>
                </c:pt>
                <c:pt idx="1186">
                  <c:v>40795</c:v>
                </c:pt>
                <c:pt idx="1187">
                  <c:v>40796</c:v>
                </c:pt>
                <c:pt idx="1188">
                  <c:v>40797</c:v>
                </c:pt>
                <c:pt idx="1189">
                  <c:v>40798</c:v>
                </c:pt>
                <c:pt idx="1190">
                  <c:v>40799</c:v>
                </c:pt>
                <c:pt idx="1191">
                  <c:v>40800</c:v>
                </c:pt>
                <c:pt idx="1192">
                  <c:v>40801</c:v>
                </c:pt>
                <c:pt idx="1193">
                  <c:v>40802</c:v>
                </c:pt>
                <c:pt idx="1194">
                  <c:v>40803</c:v>
                </c:pt>
                <c:pt idx="1195">
                  <c:v>40804</c:v>
                </c:pt>
                <c:pt idx="1196">
                  <c:v>40805</c:v>
                </c:pt>
                <c:pt idx="1197">
                  <c:v>40806</c:v>
                </c:pt>
                <c:pt idx="1198">
                  <c:v>40807</c:v>
                </c:pt>
                <c:pt idx="1199">
                  <c:v>40808</c:v>
                </c:pt>
                <c:pt idx="1200">
                  <c:v>40809</c:v>
                </c:pt>
                <c:pt idx="1201">
                  <c:v>40810</c:v>
                </c:pt>
                <c:pt idx="1202">
                  <c:v>40811</c:v>
                </c:pt>
                <c:pt idx="1203">
                  <c:v>40812</c:v>
                </c:pt>
                <c:pt idx="1204">
                  <c:v>40813</c:v>
                </c:pt>
                <c:pt idx="1205">
                  <c:v>40814</c:v>
                </c:pt>
                <c:pt idx="1206">
                  <c:v>40815</c:v>
                </c:pt>
                <c:pt idx="1207">
                  <c:v>40816</c:v>
                </c:pt>
                <c:pt idx="1208">
                  <c:v>40817</c:v>
                </c:pt>
                <c:pt idx="1209">
                  <c:v>40818</c:v>
                </c:pt>
                <c:pt idx="1210">
                  <c:v>40819</c:v>
                </c:pt>
                <c:pt idx="1211">
                  <c:v>40820</c:v>
                </c:pt>
                <c:pt idx="1212">
                  <c:v>40821</c:v>
                </c:pt>
                <c:pt idx="1213">
                  <c:v>40822</c:v>
                </c:pt>
                <c:pt idx="1214">
                  <c:v>40823</c:v>
                </c:pt>
                <c:pt idx="1215">
                  <c:v>40824</c:v>
                </c:pt>
                <c:pt idx="1216">
                  <c:v>40825</c:v>
                </c:pt>
                <c:pt idx="1217">
                  <c:v>40826</c:v>
                </c:pt>
                <c:pt idx="1218">
                  <c:v>40827</c:v>
                </c:pt>
                <c:pt idx="1219">
                  <c:v>40828</c:v>
                </c:pt>
                <c:pt idx="1220">
                  <c:v>40829</c:v>
                </c:pt>
                <c:pt idx="1221">
                  <c:v>40830</c:v>
                </c:pt>
                <c:pt idx="1222">
                  <c:v>40831</c:v>
                </c:pt>
                <c:pt idx="1223">
                  <c:v>40832</c:v>
                </c:pt>
                <c:pt idx="1224">
                  <c:v>40833</c:v>
                </c:pt>
                <c:pt idx="1225">
                  <c:v>40834</c:v>
                </c:pt>
                <c:pt idx="1226">
                  <c:v>40835</c:v>
                </c:pt>
                <c:pt idx="1227">
                  <c:v>40836</c:v>
                </c:pt>
                <c:pt idx="1228">
                  <c:v>40837</c:v>
                </c:pt>
                <c:pt idx="1229">
                  <c:v>40838</c:v>
                </c:pt>
                <c:pt idx="1230">
                  <c:v>40839</c:v>
                </c:pt>
                <c:pt idx="1231">
                  <c:v>40840</c:v>
                </c:pt>
                <c:pt idx="1232">
                  <c:v>40841</c:v>
                </c:pt>
                <c:pt idx="1233">
                  <c:v>40842</c:v>
                </c:pt>
                <c:pt idx="1234">
                  <c:v>40843</c:v>
                </c:pt>
                <c:pt idx="1235">
                  <c:v>40844</c:v>
                </c:pt>
                <c:pt idx="1236">
                  <c:v>40845</c:v>
                </c:pt>
                <c:pt idx="1237">
                  <c:v>40846</c:v>
                </c:pt>
                <c:pt idx="1238">
                  <c:v>40847</c:v>
                </c:pt>
                <c:pt idx="1239">
                  <c:v>40848</c:v>
                </c:pt>
                <c:pt idx="1240">
                  <c:v>40849</c:v>
                </c:pt>
                <c:pt idx="1241">
                  <c:v>40850</c:v>
                </c:pt>
                <c:pt idx="1242">
                  <c:v>40851</c:v>
                </c:pt>
                <c:pt idx="1243">
                  <c:v>40852</c:v>
                </c:pt>
                <c:pt idx="1244">
                  <c:v>40853</c:v>
                </c:pt>
                <c:pt idx="1245">
                  <c:v>40854</c:v>
                </c:pt>
                <c:pt idx="1246">
                  <c:v>40855</c:v>
                </c:pt>
                <c:pt idx="1247">
                  <c:v>40856</c:v>
                </c:pt>
                <c:pt idx="1248">
                  <c:v>40857</c:v>
                </c:pt>
                <c:pt idx="1249">
                  <c:v>40858</c:v>
                </c:pt>
                <c:pt idx="1250">
                  <c:v>40859</c:v>
                </c:pt>
                <c:pt idx="1251">
                  <c:v>40860</c:v>
                </c:pt>
                <c:pt idx="1252">
                  <c:v>40861</c:v>
                </c:pt>
                <c:pt idx="1253">
                  <c:v>40862</c:v>
                </c:pt>
                <c:pt idx="1254">
                  <c:v>40863</c:v>
                </c:pt>
                <c:pt idx="1255">
                  <c:v>40864</c:v>
                </c:pt>
                <c:pt idx="1256">
                  <c:v>40865</c:v>
                </c:pt>
                <c:pt idx="1257">
                  <c:v>40866</c:v>
                </c:pt>
                <c:pt idx="1258">
                  <c:v>40867</c:v>
                </c:pt>
                <c:pt idx="1259">
                  <c:v>40868</c:v>
                </c:pt>
                <c:pt idx="1260">
                  <c:v>40869</c:v>
                </c:pt>
                <c:pt idx="1261">
                  <c:v>40870</c:v>
                </c:pt>
                <c:pt idx="1262">
                  <c:v>40871</c:v>
                </c:pt>
                <c:pt idx="1263">
                  <c:v>40872</c:v>
                </c:pt>
                <c:pt idx="1264">
                  <c:v>40873</c:v>
                </c:pt>
                <c:pt idx="1265">
                  <c:v>40874</c:v>
                </c:pt>
                <c:pt idx="1266">
                  <c:v>40875</c:v>
                </c:pt>
                <c:pt idx="1267">
                  <c:v>40876</c:v>
                </c:pt>
                <c:pt idx="1268">
                  <c:v>40877</c:v>
                </c:pt>
                <c:pt idx="1269">
                  <c:v>40878</c:v>
                </c:pt>
                <c:pt idx="1270">
                  <c:v>40879</c:v>
                </c:pt>
                <c:pt idx="1271">
                  <c:v>40880</c:v>
                </c:pt>
                <c:pt idx="1272">
                  <c:v>40881</c:v>
                </c:pt>
                <c:pt idx="1273">
                  <c:v>40882</c:v>
                </c:pt>
                <c:pt idx="1274">
                  <c:v>40883</c:v>
                </c:pt>
                <c:pt idx="1275">
                  <c:v>40884</c:v>
                </c:pt>
                <c:pt idx="1276">
                  <c:v>40885</c:v>
                </c:pt>
                <c:pt idx="1277">
                  <c:v>40886</c:v>
                </c:pt>
                <c:pt idx="1278">
                  <c:v>40887</c:v>
                </c:pt>
                <c:pt idx="1279">
                  <c:v>40888</c:v>
                </c:pt>
                <c:pt idx="1280">
                  <c:v>40889</c:v>
                </c:pt>
                <c:pt idx="1281">
                  <c:v>40890</c:v>
                </c:pt>
                <c:pt idx="1282">
                  <c:v>40891</c:v>
                </c:pt>
                <c:pt idx="1283">
                  <c:v>40892</c:v>
                </c:pt>
                <c:pt idx="1284">
                  <c:v>40893</c:v>
                </c:pt>
                <c:pt idx="1285">
                  <c:v>40894</c:v>
                </c:pt>
                <c:pt idx="1286">
                  <c:v>40895</c:v>
                </c:pt>
                <c:pt idx="1287">
                  <c:v>40896</c:v>
                </c:pt>
                <c:pt idx="1288">
                  <c:v>40897</c:v>
                </c:pt>
                <c:pt idx="1289">
                  <c:v>40898</c:v>
                </c:pt>
                <c:pt idx="1290">
                  <c:v>40899</c:v>
                </c:pt>
                <c:pt idx="1291">
                  <c:v>40900</c:v>
                </c:pt>
                <c:pt idx="1292">
                  <c:v>40901</c:v>
                </c:pt>
                <c:pt idx="1293">
                  <c:v>40902</c:v>
                </c:pt>
                <c:pt idx="1294">
                  <c:v>40903</c:v>
                </c:pt>
                <c:pt idx="1295">
                  <c:v>40904</c:v>
                </c:pt>
                <c:pt idx="1296">
                  <c:v>40905</c:v>
                </c:pt>
                <c:pt idx="1297">
                  <c:v>40906</c:v>
                </c:pt>
                <c:pt idx="1298">
                  <c:v>40907</c:v>
                </c:pt>
                <c:pt idx="1299">
                  <c:v>40908</c:v>
                </c:pt>
                <c:pt idx="1300">
                  <c:v>40909</c:v>
                </c:pt>
                <c:pt idx="1301">
                  <c:v>40910</c:v>
                </c:pt>
                <c:pt idx="1302">
                  <c:v>40911</c:v>
                </c:pt>
                <c:pt idx="1303">
                  <c:v>40912</c:v>
                </c:pt>
                <c:pt idx="1304">
                  <c:v>40913</c:v>
                </c:pt>
                <c:pt idx="1305">
                  <c:v>40914</c:v>
                </c:pt>
                <c:pt idx="1306">
                  <c:v>40915</c:v>
                </c:pt>
                <c:pt idx="1307">
                  <c:v>40916</c:v>
                </c:pt>
                <c:pt idx="1308">
                  <c:v>40917</c:v>
                </c:pt>
                <c:pt idx="1309">
                  <c:v>40918</c:v>
                </c:pt>
                <c:pt idx="1310">
                  <c:v>40919</c:v>
                </c:pt>
                <c:pt idx="1311">
                  <c:v>40920</c:v>
                </c:pt>
                <c:pt idx="1312">
                  <c:v>40921</c:v>
                </c:pt>
                <c:pt idx="1313">
                  <c:v>40922</c:v>
                </c:pt>
                <c:pt idx="1314">
                  <c:v>40923</c:v>
                </c:pt>
                <c:pt idx="1315">
                  <c:v>40924</c:v>
                </c:pt>
                <c:pt idx="1316">
                  <c:v>40925</c:v>
                </c:pt>
                <c:pt idx="1317">
                  <c:v>40926</c:v>
                </c:pt>
                <c:pt idx="1318">
                  <c:v>40927</c:v>
                </c:pt>
                <c:pt idx="1319">
                  <c:v>40928</c:v>
                </c:pt>
                <c:pt idx="1320">
                  <c:v>40929</c:v>
                </c:pt>
                <c:pt idx="1321">
                  <c:v>40930</c:v>
                </c:pt>
                <c:pt idx="1322">
                  <c:v>40931</c:v>
                </c:pt>
                <c:pt idx="1323">
                  <c:v>40932</c:v>
                </c:pt>
                <c:pt idx="1324">
                  <c:v>40933</c:v>
                </c:pt>
                <c:pt idx="1325">
                  <c:v>40934</c:v>
                </c:pt>
                <c:pt idx="1326">
                  <c:v>40935</c:v>
                </c:pt>
                <c:pt idx="1327">
                  <c:v>40936</c:v>
                </c:pt>
                <c:pt idx="1328">
                  <c:v>40937</c:v>
                </c:pt>
                <c:pt idx="1329">
                  <c:v>40938</c:v>
                </c:pt>
                <c:pt idx="1330">
                  <c:v>40939</c:v>
                </c:pt>
                <c:pt idx="1331">
                  <c:v>40940</c:v>
                </c:pt>
                <c:pt idx="1332">
                  <c:v>40941</c:v>
                </c:pt>
                <c:pt idx="1333">
                  <c:v>40942</c:v>
                </c:pt>
                <c:pt idx="1334">
                  <c:v>40943</c:v>
                </c:pt>
                <c:pt idx="1335">
                  <c:v>40944</c:v>
                </c:pt>
                <c:pt idx="1336">
                  <c:v>40945</c:v>
                </c:pt>
                <c:pt idx="1337">
                  <c:v>40946</c:v>
                </c:pt>
                <c:pt idx="1338">
                  <c:v>40947</c:v>
                </c:pt>
                <c:pt idx="1339">
                  <c:v>40948</c:v>
                </c:pt>
                <c:pt idx="1340">
                  <c:v>40949</c:v>
                </c:pt>
                <c:pt idx="1341">
                  <c:v>40950</c:v>
                </c:pt>
                <c:pt idx="1342">
                  <c:v>40951</c:v>
                </c:pt>
                <c:pt idx="1343">
                  <c:v>40952</c:v>
                </c:pt>
                <c:pt idx="1344">
                  <c:v>40953</c:v>
                </c:pt>
                <c:pt idx="1345">
                  <c:v>40954</c:v>
                </c:pt>
                <c:pt idx="1346">
                  <c:v>40955</c:v>
                </c:pt>
                <c:pt idx="1347">
                  <c:v>40956</c:v>
                </c:pt>
                <c:pt idx="1348">
                  <c:v>40957</c:v>
                </c:pt>
                <c:pt idx="1349">
                  <c:v>40958</c:v>
                </c:pt>
                <c:pt idx="1350">
                  <c:v>40959</c:v>
                </c:pt>
                <c:pt idx="1351">
                  <c:v>40960</c:v>
                </c:pt>
                <c:pt idx="1352">
                  <c:v>40961</c:v>
                </c:pt>
                <c:pt idx="1353">
                  <c:v>40962</c:v>
                </c:pt>
                <c:pt idx="1354">
                  <c:v>40963</c:v>
                </c:pt>
                <c:pt idx="1355">
                  <c:v>40964</c:v>
                </c:pt>
                <c:pt idx="1356">
                  <c:v>40965</c:v>
                </c:pt>
                <c:pt idx="1357">
                  <c:v>40966</c:v>
                </c:pt>
                <c:pt idx="1358">
                  <c:v>40967</c:v>
                </c:pt>
                <c:pt idx="1359">
                  <c:v>40968</c:v>
                </c:pt>
                <c:pt idx="1360">
                  <c:v>40969</c:v>
                </c:pt>
                <c:pt idx="1361">
                  <c:v>40970</c:v>
                </c:pt>
                <c:pt idx="1362">
                  <c:v>40971</c:v>
                </c:pt>
                <c:pt idx="1363">
                  <c:v>40972</c:v>
                </c:pt>
                <c:pt idx="1364">
                  <c:v>40973</c:v>
                </c:pt>
                <c:pt idx="1365">
                  <c:v>40974</c:v>
                </c:pt>
                <c:pt idx="1366">
                  <c:v>40975</c:v>
                </c:pt>
                <c:pt idx="1367">
                  <c:v>40976</c:v>
                </c:pt>
                <c:pt idx="1368">
                  <c:v>40977</c:v>
                </c:pt>
                <c:pt idx="1369">
                  <c:v>40978</c:v>
                </c:pt>
                <c:pt idx="1370">
                  <c:v>40979</c:v>
                </c:pt>
                <c:pt idx="1371">
                  <c:v>40980</c:v>
                </c:pt>
                <c:pt idx="1372">
                  <c:v>40981</c:v>
                </c:pt>
                <c:pt idx="1373">
                  <c:v>40982</c:v>
                </c:pt>
                <c:pt idx="1374">
                  <c:v>40983</c:v>
                </c:pt>
                <c:pt idx="1375">
                  <c:v>40984</c:v>
                </c:pt>
                <c:pt idx="1376">
                  <c:v>40985</c:v>
                </c:pt>
                <c:pt idx="1377">
                  <c:v>40986</c:v>
                </c:pt>
                <c:pt idx="1378">
                  <c:v>40987</c:v>
                </c:pt>
                <c:pt idx="1379">
                  <c:v>40988</c:v>
                </c:pt>
                <c:pt idx="1380">
                  <c:v>40989</c:v>
                </c:pt>
                <c:pt idx="1381">
                  <c:v>40990</c:v>
                </c:pt>
                <c:pt idx="1382">
                  <c:v>40991</c:v>
                </c:pt>
                <c:pt idx="1383">
                  <c:v>40992</c:v>
                </c:pt>
                <c:pt idx="1384">
                  <c:v>40993</c:v>
                </c:pt>
                <c:pt idx="1385">
                  <c:v>40994</c:v>
                </c:pt>
                <c:pt idx="1386">
                  <c:v>40995</c:v>
                </c:pt>
                <c:pt idx="1387">
                  <c:v>40996</c:v>
                </c:pt>
                <c:pt idx="1388">
                  <c:v>40997</c:v>
                </c:pt>
                <c:pt idx="1389">
                  <c:v>40998</c:v>
                </c:pt>
                <c:pt idx="1390">
                  <c:v>40999</c:v>
                </c:pt>
                <c:pt idx="1391">
                  <c:v>41000</c:v>
                </c:pt>
                <c:pt idx="1392">
                  <c:v>41001</c:v>
                </c:pt>
                <c:pt idx="1393">
                  <c:v>41002</c:v>
                </c:pt>
                <c:pt idx="1394">
                  <c:v>41003</c:v>
                </c:pt>
                <c:pt idx="1395">
                  <c:v>41004</c:v>
                </c:pt>
                <c:pt idx="1396">
                  <c:v>41005</c:v>
                </c:pt>
                <c:pt idx="1397">
                  <c:v>41006</c:v>
                </c:pt>
                <c:pt idx="1398">
                  <c:v>41007</c:v>
                </c:pt>
                <c:pt idx="1399">
                  <c:v>41008</c:v>
                </c:pt>
                <c:pt idx="1400">
                  <c:v>41009</c:v>
                </c:pt>
                <c:pt idx="1401">
                  <c:v>41010</c:v>
                </c:pt>
                <c:pt idx="1402">
                  <c:v>41011</c:v>
                </c:pt>
                <c:pt idx="1403">
                  <c:v>41012</c:v>
                </c:pt>
                <c:pt idx="1404">
                  <c:v>41013</c:v>
                </c:pt>
                <c:pt idx="1405">
                  <c:v>41014</c:v>
                </c:pt>
                <c:pt idx="1406">
                  <c:v>41015</c:v>
                </c:pt>
                <c:pt idx="1407">
                  <c:v>41016</c:v>
                </c:pt>
                <c:pt idx="1408">
                  <c:v>41017</c:v>
                </c:pt>
                <c:pt idx="1409">
                  <c:v>41018</c:v>
                </c:pt>
                <c:pt idx="1410">
                  <c:v>41019</c:v>
                </c:pt>
                <c:pt idx="1411">
                  <c:v>41020</c:v>
                </c:pt>
                <c:pt idx="1412">
                  <c:v>41021</c:v>
                </c:pt>
                <c:pt idx="1413">
                  <c:v>41022</c:v>
                </c:pt>
                <c:pt idx="1414">
                  <c:v>41023</c:v>
                </c:pt>
                <c:pt idx="1415">
                  <c:v>41024</c:v>
                </c:pt>
                <c:pt idx="1416">
                  <c:v>41025</c:v>
                </c:pt>
                <c:pt idx="1417">
                  <c:v>41026</c:v>
                </c:pt>
                <c:pt idx="1418">
                  <c:v>41027</c:v>
                </c:pt>
                <c:pt idx="1419">
                  <c:v>41028</c:v>
                </c:pt>
                <c:pt idx="1420">
                  <c:v>41029</c:v>
                </c:pt>
                <c:pt idx="1421">
                  <c:v>41030</c:v>
                </c:pt>
                <c:pt idx="1422">
                  <c:v>41031</c:v>
                </c:pt>
                <c:pt idx="1423">
                  <c:v>41032</c:v>
                </c:pt>
                <c:pt idx="1424">
                  <c:v>41033</c:v>
                </c:pt>
                <c:pt idx="1425">
                  <c:v>41034</c:v>
                </c:pt>
                <c:pt idx="1426">
                  <c:v>41035</c:v>
                </c:pt>
                <c:pt idx="1427">
                  <c:v>41036</c:v>
                </c:pt>
                <c:pt idx="1428">
                  <c:v>41037</c:v>
                </c:pt>
                <c:pt idx="1429">
                  <c:v>41038</c:v>
                </c:pt>
                <c:pt idx="1430">
                  <c:v>41039</c:v>
                </c:pt>
                <c:pt idx="1431">
                  <c:v>41040</c:v>
                </c:pt>
                <c:pt idx="1432">
                  <c:v>41041</c:v>
                </c:pt>
                <c:pt idx="1433">
                  <c:v>41042</c:v>
                </c:pt>
                <c:pt idx="1434">
                  <c:v>41043</c:v>
                </c:pt>
                <c:pt idx="1435">
                  <c:v>41044</c:v>
                </c:pt>
                <c:pt idx="1436">
                  <c:v>41045</c:v>
                </c:pt>
                <c:pt idx="1437">
                  <c:v>41046</c:v>
                </c:pt>
                <c:pt idx="1438">
                  <c:v>41047</c:v>
                </c:pt>
                <c:pt idx="1439">
                  <c:v>41048</c:v>
                </c:pt>
                <c:pt idx="1440">
                  <c:v>41049</c:v>
                </c:pt>
                <c:pt idx="1441">
                  <c:v>41050</c:v>
                </c:pt>
                <c:pt idx="1442">
                  <c:v>41051</c:v>
                </c:pt>
                <c:pt idx="1443">
                  <c:v>41052</c:v>
                </c:pt>
                <c:pt idx="1444">
                  <c:v>41053</c:v>
                </c:pt>
                <c:pt idx="1445">
                  <c:v>41054</c:v>
                </c:pt>
                <c:pt idx="1446">
                  <c:v>41055</c:v>
                </c:pt>
                <c:pt idx="1447">
                  <c:v>41056</c:v>
                </c:pt>
                <c:pt idx="1448">
                  <c:v>41057</c:v>
                </c:pt>
                <c:pt idx="1449">
                  <c:v>41058</c:v>
                </c:pt>
                <c:pt idx="1450">
                  <c:v>41059</c:v>
                </c:pt>
                <c:pt idx="1451">
                  <c:v>41060</c:v>
                </c:pt>
                <c:pt idx="1452">
                  <c:v>41061</c:v>
                </c:pt>
                <c:pt idx="1453">
                  <c:v>41062</c:v>
                </c:pt>
                <c:pt idx="1454">
                  <c:v>41063</c:v>
                </c:pt>
                <c:pt idx="1455">
                  <c:v>41064</c:v>
                </c:pt>
                <c:pt idx="1456">
                  <c:v>41065</c:v>
                </c:pt>
                <c:pt idx="1457">
                  <c:v>41066</c:v>
                </c:pt>
                <c:pt idx="1458">
                  <c:v>41067</c:v>
                </c:pt>
                <c:pt idx="1459">
                  <c:v>41068</c:v>
                </c:pt>
                <c:pt idx="1460">
                  <c:v>41069</c:v>
                </c:pt>
                <c:pt idx="1461">
                  <c:v>41070</c:v>
                </c:pt>
                <c:pt idx="1462">
                  <c:v>41071</c:v>
                </c:pt>
                <c:pt idx="1463">
                  <c:v>41072</c:v>
                </c:pt>
                <c:pt idx="1464">
                  <c:v>41073</c:v>
                </c:pt>
                <c:pt idx="1465">
                  <c:v>41074</c:v>
                </c:pt>
                <c:pt idx="1466">
                  <c:v>41075</c:v>
                </c:pt>
                <c:pt idx="1467">
                  <c:v>41076</c:v>
                </c:pt>
                <c:pt idx="1468">
                  <c:v>41077</c:v>
                </c:pt>
                <c:pt idx="1469">
                  <c:v>41078</c:v>
                </c:pt>
                <c:pt idx="1470">
                  <c:v>41079</c:v>
                </c:pt>
                <c:pt idx="1471">
                  <c:v>41080</c:v>
                </c:pt>
                <c:pt idx="1472">
                  <c:v>41081</c:v>
                </c:pt>
                <c:pt idx="1473">
                  <c:v>41082</c:v>
                </c:pt>
                <c:pt idx="1474">
                  <c:v>41083</c:v>
                </c:pt>
                <c:pt idx="1475">
                  <c:v>41084</c:v>
                </c:pt>
                <c:pt idx="1476">
                  <c:v>41085</c:v>
                </c:pt>
                <c:pt idx="1477">
                  <c:v>41086</c:v>
                </c:pt>
                <c:pt idx="1478">
                  <c:v>41087</c:v>
                </c:pt>
                <c:pt idx="1479">
                  <c:v>41088</c:v>
                </c:pt>
                <c:pt idx="1480">
                  <c:v>41089</c:v>
                </c:pt>
                <c:pt idx="1481">
                  <c:v>41090</c:v>
                </c:pt>
                <c:pt idx="1482">
                  <c:v>41091</c:v>
                </c:pt>
                <c:pt idx="1483">
                  <c:v>41092</c:v>
                </c:pt>
                <c:pt idx="1484">
                  <c:v>41093</c:v>
                </c:pt>
                <c:pt idx="1485">
                  <c:v>41094</c:v>
                </c:pt>
                <c:pt idx="1486">
                  <c:v>41095</c:v>
                </c:pt>
                <c:pt idx="1487">
                  <c:v>41096</c:v>
                </c:pt>
                <c:pt idx="1488">
                  <c:v>41097</c:v>
                </c:pt>
                <c:pt idx="1489">
                  <c:v>41098</c:v>
                </c:pt>
                <c:pt idx="1490">
                  <c:v>41099</c:v>
                </c:pt>
                <c:pt idx="1491">
                  <c:v>41100</c:v>
                </c:pt>
                <c:pt idx="1492">
                  <c:v>41101</c:v>
                </c:pt>
                <c:pt idx="1493">
                  <c:v>41102</c:v>
                </c:pt>
                <c:pt idx="1494">
                  <c:v>41103</c:v>
                </c:pt>
                <c:pt idx="1495">
                  <c:v>41104</c:v>
                </c:pt>
                <c:pt idx="1496">
                  <c:v>41105</c:v>
                </c:pt>
                <c:pt idx="1497">
                  <c:v>41106</c:v>
                </c:pt>
                <c:pt idx="1498">
                  <c:v>41107</c:v>
                </c:pt>
                <c:pt idx="1499">
                  <c:v>41108</c:v>
                </c:pt>
                <c:pt idx="1500">
                  <c:v>41109</c:v>
                </c:pt>
                <c:pt idx="1501">
                  <c:v>41110</c:v>
                </c:pt>
                <c:pt idx="1502">
                  <c:v>41111</c:v>
                </c:pt>
                <c:pt idx="1503">
                  <c:v>41112</c:v>
                </c:pt>
                <c:pt idx="1504">
                  <c:v>41113</c:v>
                </c:pt>
                <c:pt idx="1505">
                  <c:v>41114</c:v>
                </c:pt>
                <c:pt idx="1506">
                  <c:v>41115</c:v>
                </c:pt>
                <c:pt idx="1507">
                  <c:v>41116</c:v>
                </c:pt>
                <c:pt idx="1508">
                  <c:v>41117</c:v>
                </c:pt>
                <c:pt idx="1509">
                  <c:v>41118</c:v>
                </c:pt>
                <c:pt idx="1510">
                  <c:v>41119</c:v>
                </c:pt>
                <c:pt idx="1511">
                  <c:v>41120</c:v>
                </c:pt>
                <c:pt idx="1512">
                  <c:v>41121</c:v>
                </c:pt>
                <c:pt idx="1513">
                  <c:v>41122</c:v>
                </c:pt>
                <c:pt idx="1514">
                  <c:v>41123</c:v>
                </c:pt>
                <c:pt idx="1515">
                  <c:v>41124</c:v>
                </c:pt>
                <c:pt idx="1516">
                  <c:v>41125</c:v>
                </c:pt>
                <c:pt idx="1517">
                  <c:v>41126</c:v>
                </c:pt>
                <c:pt idx="1518">
                  <c:v>41127</c:v>
                </c:pt>
                <c:pt idx="1519">
                  <c:v>41128</c:v>
                </c:pt>
                <c:pt idx="1520">
                  <c:v>41129</c:v>
                </c:pt>
                <c:pt idx="1521">
                  <c:v>41130</c:v>
                </c:pt>
                <c:pt idx="1522">
                  <c:v>41131</c:v>
                </c:pt>
                <c:pt idx="1523">
                  <c:v>41132</c:v>
                </c:pt>
                <c:pt idx="1524">
                  <c:v>41133</c:v>
                </c:pt>
                <c:pt idx="1525">
                  <c:v>41134</c:v>
                </c:pt>
                <c:pt idx="1526">
                  <c:v>41135</c:v>
                </c:pt>
                <c:pt idx="1527">
                  <c:v>41136</c:v>
                </c:pt>
                <c:pt idx="1528">
                  <c:v>41137</c:v>
                </c:pt>
                <c:pt idx="1529">
                  <c:v>41138</c:v>
                </c:pt>
                <c:pt idx="1530">
                  <c:v>41139</c:v>
                </c:pt>
                <c:pt idx="1531">
                  <c:v>41140</c:v>
                </c:pt>
                <c:pt idx="1532">
                  <c:v>41141</c:v>
                </c:pt>
                <c:pt idx="1533">
                  <c:v>41142</c:v>
                </c:pt>
                <c:pt idx="1534">
                  <c:v>41143</c:v>
                </c:pt>
                <c:pt idx="1535">
                  <c:v>41144</c:v>
                </c:pt>
                <c:pt idx="1536">
                  <c:v>41145</c:v>
                </c:pt>
                <c:pt idx="1537">
                  <c:v>41146</c:v>
                </c:pt>
                <c:pt idx="1538">
                  <c:v>41147</c:v>
                </c:pt>
                <c:pt idx="1539">
                  <c:v>41148</c:v>
                </c:pt>
                <c:pt idx="1540">
                  <c:v>41149</c:v>
                </c:pt>
                <c:pt idx="1541">
                  <c:v>41150</c:v>
                </c:pt>
                <c:pt idx="1542">
                  <c:v>41151</c:v>
                </c:pt>
                <c:pt idx="1543">
                  <c:v>41152</c:v>
                </c:pt>
                <c:pt idx="1544">
                  <c:v>41153</c:v>
                </c:pt>
                <c:pt idx="1545">
                  <c:v>41154</c:v>
                </c:pt>
                <c:pt idx="1546">
                  <c:v>41155</c:v>
                </c:pt>
                <c:pt idx="1547">
                  <c:v>41156</c:v>
                </c:pt>
                <c:pt idx="1548">
                  <c:v>41157</c:v>
                </c:pt>
                <c:pt idx="1549">
                  <c:v>41158</c:v>
                </c:pt>
                <c:pt idx="1550">
                  <c:v>41159</c:v>
                </c:pt>
                <c:pt idx="1551">
                  <c:v>41160</c:v>
                </c:pt>
                <c:pt idx="1552">
                  <c:v>41161</c:v>
                </c:pt>
                <c:pt idx="1553">
                  <c:v>41162</c:v>
                </c:pt>
                <c:pt idx="1554">
                  <c:v>41163</c:v>
                </c:pt>
                <c:pt idx="1555">
                  <c:v>41164</c:v>
                </c:pt>
                <c:pt idx="1556">
                  <c:v>41165</c:v>
                </c:pt>
                <c:pt idx="1557">
                  <c:v>41166</c:v>
                </c:pt>
                <c:pt idx="1558">
                  <c:v>41167</c:v>
                </c:pt>
                <c:pt idx="1559">
                  <c:v>41168</c:v>
                </c:pt>
                <c:pt idx="1560">
                  <c:v>41169</c:v>
                </c:pt>
                <c:pt idx="1561">
                  <c:v>41170</c:v>
                </c:pt>
                <c:pt idx="1562">
                  <c:v>41171</c:v>
                </c:pt>
                <c:pt idx="1563">
                  <c:v>41172</c:v>
                </c:pt>
                <c:pt idx="1564">
                  <c:v>41173</c:v>
                </c:pt>
                <c:pt idx="1565">
                  <c:v>41174</c:v>
                </c:pt>
                <c:pt idx="1566">
                  <c:v>41175</c:v>
                </c:pt>
                <c:pt idx="1567">
                  <c:v>41176</c:v>
                </c:pt>
                <c:pt idx="1568">
                  <c:v>41177</c:v>
                </c:pt>
                <c:pt idx="1569">
                  <c:v>41178</c:v>
                </c:pt>
                <c:pt idx="1570">
                  <c:v>41179</c:v>
                </c:pt>
                <c:pt idx="1571">
                  <c:v>41180</c:v>
                </c:pt>
                <c:pt idx="1572">
                  <c:v>41181</c:v>
                </c:pt>
                <c:pt idx="1573">
                  <c:v>41182</c:v>
                </c:pt>
                <c:pt idx="1574">
                  <c:v>41183</c:v>
                </c:pt>
                <c:pt idx="1575">
                  <c:v>41184</c:v>
                </c:pt>
                <c:pt idx="1576">
                  <c:v>41185</c:v>
                </c:pt>
                <c:pt idx="1577">
                  <c:v>41186</c:v>
                </c:pt>
                <c:pt idx="1578">
                  <c:v>41187</c:v>
                </c:pt>
                <c:pt idx="1579">
                  <c:v>41188</c:v>
                </c:pt>
                <c:pt idx="1580">
                  <c:v>41189</c:v>
                </c:pt>
                <c:pt idx="1581">
                  <c:v>41190</c:v>
                </c:pt>
                <c:pt idx="1582">
                  <c:v>41191</c:v>
                </c:pt>
                <c:pt idx="1583">
                  <c:v>41192</c:v>
                </c:pt>
                <c:pt idx="1584">
                  <c:v>41193</c:v>
                </c:pt>
                <c:pt idx="1585">
                  <c:v>41194</c:v>
                </c:pt>
                <c:pt idx="1586">
                  <c:v>41195</c:v>
                </c:pt>
                <c:pt idx="1587">
                  <c:v>41196</c:v>
                </c:pt>
                <c:pt idx="1588">
                  <c:v>41197</c:v>
                </c:pt>
                <c:pt idx="1589">
                  <c:v>41198</c:v>
                </c:pt>
                <c:pt idx="1590">
                  <c:v>41199</c:v>
                </c:pt>
                <c:pt idx="1591">
                  <c:v>41200</c:v>
                </c:pt>
                <c:pt idx="1592">
                  <c:v>41201</c:v>
                </c:pt>
                <c:pt idx="1593">
                  <c:v>41202</c:v>
                </c:pt>
                <c:pt idx="1594">
                  <c:v>41203</c:v>
                </c:pt>
                <c:pt idx="1595">
                  <c:v>41204</c:v>
                </c:pt>
                <c:pt idx="1596">
                  <c:v>41205</c:v>
                </c:pt>
                <c:pt idx="1597">
                  <c:v>41206</c:v>
                </c:pt>
                <c:pt idx="1598">
                  <c:v>41207</c:v>
                </c:pt>
                <c:pt idx="1599">
                  <c:v>41208</c:v>
                </c:pt>
                <c:pt idx="1600">
                  <c:v>41209</c:v>
                </c:pt>
                <c:pt idx="1601">
                  <c:v>41210</c:v>
                </c:pt>
                <c:pt idx="1602">
                  <c:v>41211</c:v>
                </c:pt>
                <c:pt idx="1603">
                  <c:v>41212</c:v>
                </c:pt>
                <c:pt idx="1604">
                  <c:v>41213</c:v>
                </c:pt>
                <c:pt idx="1605">
                  <c:v>41214</c:v>
                </c:pt>
                <c:pt idx="1606">
                  <c:v>41215</c:v>
                </c:pt>
                <c:pt idx="1607">
                  <c:v>41216</c:v>
                </c:pt>
                <c:pt idx="1608">
                  <c:v>41217</c:v>
                </c:pt>
                <c:pt idx="1609">
                  <c:v>41218</c:v>
                </c:pt>
                <c:pt idx="1610">
                  <c:v>41219</c:v>
                </c:pt>
                <c:pt idx="1611">
                  <c:v>41220</c:v>
                </c:pt>
                <c:pt idx="1612">
                  <c:v>41221</c:v>
                </c:pt>
                <c:pt idx="1613">
                  <c:v>41222</c:v>
                </c:pt>
                <c:pt idx="1614">
                  <c:v>41223</c:v>
                </c:pt>
                <c:pt idx="1615">
                  <c:v>41224</c:v>
                </c:pt>
                <c:pt idx="1616">
                  <c:v>41225</c:v>
                </c:pt>
                <c:pt idx="1617">
                  <c:v>41226</c:v>
                </c:pt>
                <c:pt idx="1618">
                  <c:v>41227</c:v>
                </c:pt>
                <c:pt idx="1619">
                  <c:v>41228</c:v>
                </c:pt>
                <c:pt idx="1620">
                  <c:v>41229</c:v>
                </c:pt>
                <c:pt idx="1621">
                  <c:v>41230</c:v>
                </c:pt>
                <c:pt idx="1622">
                  <c:v>41231</c:v>
                </c:pt>
                <c:pt idx="1623">
                  <c:v>41232</c:v>
                </c:pt>
                <c:pt idx="1624">
                  <c:v>41233</c:v>
                </c:pt>
                <c:pt idx="1625">
                  <c:v>41234</c:v>
                </c:pt>
                <c:pt idx="1626">
                  <c:v>41235</c:v>
                </c:pt>
                <c:pt idx="1627">
                  <c:v>41236</c:v>
                </c:pt>
                <c:pt idx="1628">
                  <c:v>41237</c:v>
                </c:pt>
                <c:pt idx="1629">
                  <c:v>41238</c:v>
                </c:pt>
                <c:pt idx="1630">
                  <c:v>41239</c:v>
                </c:pt>
                <c:pt idx="1631">
                  <c:v>41240</c:v>
                </c:pt>
                <c:pt idx="1632">
                  <c:v>41241</c:v>
                </c:pt>
                <c:pt idx="1633">
                  <c:v>41242</c:v>
                </c:pt>
                <c:pt idx="1634">
                  <c:v>41243</c:v>
                </c:pt>
                <c:pt idx="1635">
                  <c:v>41244</c:v>
                </c:pt>
                <c:pt idx="1636">
                  <c:v>41245</c:v>
                </c:pt>
                <c:pt idx="1637">
                  <c:v>41246</c:v>
                </c:pt>
                <c:pt idx="1638">
                  <c:v>41247</c:v>
                </c:pt>
                <c:pt idx="1639">
                  <c:v>41248</c:v>
                </c:pt>
                <c:pt idx="1640">
                  <c:v>41249</c:v>
                </c:pt>
                <c:pt idx="1641">
                  <c:v>41250</c:v>
                </c:pt>
                <c:pt idx="1642">
                  <c:v>41251</c:v>
                </c:pt>
                <c:pt idx="1643">
                  <c:v>41252</c:v>
                </c:pt>
                <c:pt idx="1644">
                  <c:v>41253</c:v>
                </c:pt>
                <c:pt idx="1645">
                  <c:v>41254</c:v>
                </c:pt>
                <c:pt idx="1646">
                  <c:v>41255</c:v>
                </c:pt>
                <c:pt idx="1647">
                  <c:v>41256</c:v>
                </c:pt>
                <c:pt idx="1648">
                  <c:v>41257</c:v>
                </c:pt>
                <c:pt idx="1649">
                  <c:v>41258</c:v>
                </c:pt>
                <c:pt idx="1650">
                  <c:v>41259</c:v>
                </c:pt>
                <c:pt idx="1651">
                  <c:v>41260</c:v>
                </c:pt>
                <c:pt idx="1652">
                  <c:v>41261</c:v>
                </c:pt>
                <c:pt idx="1653">
                  <c:v>41262</c:v>
                </c:pt>
                <c:pt idx="1654">
                  <c:v>41263</c:v>
                </c:pt>
                <c:pt idx="1655">
                  <c:v>41264</c:v>
                </c:pt>
                <c:pt idx="1656">
                  <c:v>41265</c:v>
                </c:pt>
                <c:pt idx="1657">
                  <c:v>41266</c:v>
                </c:pt>
                <c:pt idx="1658">
                  <c:v>41267</c:v>
                </c:pt>
                <c:pt idx="1659">
                  <c:v>41268</c:v>
                </c:pt>
                <c:pt idx="1660">
                  <c:v>41269</c:v>
                </c:pt>
                <c:pt idx="1661">
                  <c:v>41270</c:v>
                </c:pt>
                <c:pt idx="1662">
                  <c:v>41271</c:v>
                </c:pt>
                <c:pt idx="1663">
                  <c:v>41272</c:v>
                </c:pt>
                <c:pt idx="1664">
                  <c:v>41273</c:v>
                </c:pt>
                <c:pt idx="1665">
                  <c:v>41274</c:v>
                </c:pt>
                <c:pt idx="1666">
                  <c:v>41275</c:v>
                </c:pt>
                <c:pt idx="1667">
                  <c:v>41276</c:v>
                </c:pt>
                <c:pt idx="1668">
                  <c:v>41277</c:v>
                </c:pt>
                <c:pt idx="1669">
                  <c:v>41278</c:v>
                </c:pt>
                <c:pt idx="1670">
                  <c:v>41279</c:v>
                </c:pt>
                <c:pt idx="1671">
                  <c:v>41280</c:v>
                </c:pt>
                <c:pt idx="1672">
                  <c:v>41281</c:v>
                </c:pt>
                <c:pt idx="1673">
                  <c:v>41282</c:v>
                </c:pt>
                <c:pt idx="1674">
                  <c:v>41283</c:v>
                </c:pt>
                <c:pt idx="1675">
                  <c:v>41284</c:v>
                </c:pt>
                <c:pt idx="1676">
                  <c:v>41285</c:v>
                </c:pt>
                <c:pt idx="1677">
                  <c:v>41286</c:v>
                </c:pt>
                <c:pt idx="1678">
                  <c:v>41287</c:v>
                </c:pt>
                <c:pt idx="1679">
                  <c:v>41288</c:v>
                </c:pt>
                <c:pt idx="1680">
                  <c:v>41289</c:v>
                </c:pt>
                <c:pt idx="1681">
                  <c:v>41290</c:v>
                </c:pt>
                <c:pt idx="1682">
                  <c:v>41291</c:v>
                </c:pt>
                <c:pt idx="1683">
                  <c:v>41292</c:v>
                </c:pt>
                <c:pt idx="1684">
                  <c:v>41293</c:v>
                </c:pt>
                <c:pt idx="1685">
                  <c:v>41294</c:v>
                </c:pt>
                <c:pt idx="1686">
                  <c:v>41295</c:v>
                </c:pt>
                <c:pt idx="1687">
                  <c:v>41296</c:v>
                </c:pt>
                <c:pt idx="1688">
                  <c:v>41297</c:v>
                </c:pt>
                <c:pt idx="1689">
                  <c:v>41298</c:v>
                </c:pt>
                <c:pt idx="1690">
                  <c:v>41299</c:v>
                </c:pt>
                <c:pt idx="1691">
                  <c:v>41300</c:v>
                </c:pt>
                <c:pt idx="1692">
                  <c:v>41301</c:v>
                </c:pt>
                <c:pt idx="1693">
                  <c:v>41302</c:v>
                </c:pt>
                <c:pt idx="1694">
                  <c:v>41303</c:v>
                </c:pt>
                <c:pt idx="1695">
                  <c:v>41304</c:v>
                </c:pt>
                <c:pt idx="1696">
                  <c:v>41305</c:v>
                </c:pt>
                <c:pt idx="1697">
                  <c:v>41306</c:v>
                </c:pt>
                <c:pt idx="1698">
                  <c:v>41307</c:v>
                </c:pt>
                <c:pt idx="1699">
                  <c:v>41308</c:v>
                </c:pt>
                <c:pt idx="1700">
                  <c:v>41309</c:v>
                </c:pt>
                <c:pt idx="1701">
                  <c:v>41310</c:v>
                </c:pt>
                <c:pt idx="1702">
                  <c:v>41311</c:v>
                </c:pt>
                <c:pt idx="1703">
                  <c:v>41312</c:v>
                </c:pt>
                <c:pt idx="1704">
                  <c:v>41313</c:v>
                </c:pt>
                <c:pt idx="1705">
                  <c:v>41314</c:v>
                </c:pt>
                <c:pt idx="1706">
                  <c:v>41315</c:v>
                </c:pt>
                <c:pt idx="1707">
                  <c:v>41316</c:v>
                </c:pt>
                <c:pt idx="1708">
                  <c:v>41317</c:v>
                </c:pt>
                <c:pt idx="1709">
                  <c:v>41318</c:v>
                </c:pt>
                <c:pt idx="1710">
                  <c:v>41319</c:v>
                </c:pt>
                <c:pt idx="1711">
                  <c:v>41320</c:v>
                </c:pt>
                <c:pt idx="1712">
                  <c:v>41321</c:v>
                </c:pt>
                <c:pt idx="1713">
                  <c:v>41322</c:v>
                </c:pt>
                <c:pt idx="1714">
                  <c:v>41323</c:v>
                </c:pt>
                <c:pt idx="1715">
                  <c:v>41324</c:v>
                </c:pt>
                <c:pt idx="1716">
                  <c:v>41325</c:v>
                </c:pt>
                <c:pt idx="1717">
                  <c:v>41326</c:v>
                </c:pt>
                <c:pt idx="1718">
                  <c:v>41327</c:v>
                </c:pt>
                <c:pt idx="1719">
                  <c:v>41328</c:v>
                </c:pt>
                <c:pt idx="1720">
                  <c:v>41329</c:v>
                </c:pt>
                <c:pt idx="1721">
                  <c:v>41330</c:v>
                </c:pt>
                <c:pt idx="1722">
                  <c:v>41331</c:v>
                </c:pt>
                <c:pt idx="1723">
                  <c:v>41332</c:v>
                </c:pt>
                <c:pt idx="1724">
                  <c:v>41333</c:v>
                </c:pt>
                <c:pt idx="1725">
                  <c:v>41334</c:v>
                </c:pt>
                <c:pt idx="1726">
                  <c:v>41335</c:v>
                </c:pt>
                <c:pt idx="1727">
                  <c:v>41336</c:v>
                </c:pt>
                <c:pt idx="1728">
                  <c:v>41337</c:v>
                </c:pt>
                <c:pt idx="1729">
                  <c:v>41338</c:v>
                </c:pt>
                <c:pt idx="1730">
                  <c:v>41339</c:v>
                </c:pt>
                <c:pt idx="1731">
                  <c:v>41340</c:v>
                </c:pt>
                <c:pt idx="1732">
                  <c:v>41341</c:v>
                </c:pt>
                <c:pt idx="1733">
                  <c:v>41342</c:v>
                </c:pt>
                <c:pt idx="1734">
                  <c:v>41343</c:v>
                </c:pt>
                <c:pt idx="1735">
                  <c:v>41344</c:v>
                </c:pt>
                <c:pt idx="1736">
                  <c:v>41345</c:v>
                </c:pt>
                <c:pt idx="1737">
                  <c:v>41346</c:v>
                </c:pt>
                <c:pt idx="1738">
                  <c:v>41347</c:v>
                </c:pt>
                <c:pt idx="1739">
                  <c:v>41348</c:v>
                </c:pt>
                <c:pt idx="1740">
                  <c:v>41349</c:v>
                </c:pt>
                <c:pt idx="1741">
                  <c:v>41350</c:v>
                </c:pt>
                <c:pt idx="1742">
                  <c:v>41351</c:v>
                </c:pt>
                <c:pt idx="1743">
                  <c:v>41352</c:v>
                </c:pt>
                <c:pt idx="1744">
                  <c:v>41353</c:v>
                </c:pt>
                <c:pt idx="1745">
                  <c:v>41354</c:v>
                </c:pt>
                <c:pt idx="1746">
                  <c:v>41355</c:v>
                </c:pt>
                <c:pt idx="1747">
                  <c:v>41356</c:v>
                </c:pt>
                <c:pt idx="1748">
                  <c:v>41357</c:v>
                </c:pt>
                <c:pt idx="1749">
                  <c:v>41358</c:v>
                </c:pt>
                <c:pt idx="1750">
                  <c:v>41359</c:v>
                </c:pt>
                <c:pt idx="1751">
                  <c:v>41360</c:v>
                </c:pt>
                <c:pt idx="1752">
                  <c:v>41361</c:v>
                </c:pt>
                <c:pt idx="1753">
                  <c:v>41362</c:v>
                </c:pt>
                <c:pt idx="1754">
                  <c:v>41363</c:v>
                </c:pt>
                <c:pt idx="1755">
                  <c:v>41364</c:v>
                </c:pt>
                <c:pt idx="1756">
                  <c:v>41365</c:v>
                </c:pt>
                <c:pt idx="1757">
                  <c:v>41366</c:v>
                </c:pt>
                <c:pt idx="1758">
                  <c:v>41367</c:v>
                </c:pt>
                <c:pt idx="1759">
                  <c:v>41368</c:v>
                </c:pt>
                <c:pt idx="1760">
                  <c:v>41369</c:v>
                </c:pt>
                <c:pt idx="1761">
                  <c:v>41370</c:v>
                </c:pt>
                <c:pt idx="1762">
                  <c:v>41371</c:v>
                </c:pt>
                <c:pt idx="1763">
                  <c:v>41372</c:v>
                </c:pt>
                <c:pt idx="1764">
                  <c:v>41373</c:v>
                </c:pt>
                <c:pt idx="1765">
                  <c:v>41374</c:v>
                </c:pt>
                <c:pt idx="1766">
                  <c:v>41375</c:v>
                </c:pt>
                <c:pt idx="1767">
                  <c:v>41376</c:v>
                </c:pt>
                <c:pt idx="1768">
                  <c:v>41377</c:v>
                </c:pt>
                <c:pt idx="1769">
                  <c:v>41378</c:v>
                </c:pt>
                <c:pt idx="1770">
                  <c:v>41379</c:v>
                </c:pt>
                <c:pt idx="1771">
                  <c:v>41380</c:v>
                </c:pt>
                <c:pt idx="1772">
                  <c:v>41381</c:v>
                </c:pt>
                <c:pt idx="1773">
                  <c:v>41382</c:v>
                </c:pt>
                <c:pt idx="1774">
                  <c:v>41383</c:v>
                </c:pt>
                <c:pt idx="1775">
                  <c:v>41384</c:v>
                </c:pt>
                <c:pt idx="1776">
                  <c:v>41385</c:v>
                </c:pt>
                <c:pt idx="1777">
                  <c:v>41386</c:v>
                </c:pt>
                <c:pt idx="1778">
                  <c:v>41387</c:v>
                </c:pt>
                <c:pt idx="1779">
                  <c:v>41388</c:v>
                </c:pt>
                <c:pt idx="1780">
                  <c:v>41389</c:v>
                </c:pt>
                <c:pt idx="1781">
                  <c:v>41390</c:v>
                </c:pt>
                <c:pt idx="1782">
                  <c:v>41391</c:v>
                </c:pt>
                <c:pt idx="1783">
                  <c:v>41392</c:v>
                </c:pt>
                <c:pt idx="1784">
                  <c:v>41393</c:v>
                </c:pt>
                <c:pt idx="1785">
                  <c:v>41394</c:v>
                </c:pt>
                <c:pt idx="1786">
                  <c:v>41395</c:v>
                </c:pt>
                <c:pt idx="1787">
                  <c:v>41396</c:v>
                </c:pt>
                <c:pt idx="1788">
                  <c:v>41397</c:v>
                </c:pt>
                <c:pt idx="1789">
                  <c:v>41398</c:v>
                </c:pt>
                <c:pt idx="1790">
                  <c:v>41399</c:v>
                </c:pt>
                <c:pt idx="1791">
                  <c:v>41400</c:v>
                </c:pt>
                <c:pt idx="1792">
                  <c:v>41401</c:v>
                </c:pt>
                <c:pt idx="1793">
                  <c:v>41402</c:v>
                </c:pt>
                <c:pt idx="1794">
                  <c:v>41403</c:v>
                </c:pt>
                <c:pt idx="1795">
                  <c:v>41404</c:v>
                </c:pt>
                <c:pt idx="1796">
                  <c:v>41405</c:v>
                </c:pt>
                <c:pt idx="1797">
                  <c:v>41406</c:v>
                </c:pt>
                <c:pt idx="1798">
                  <c:v>41407</c:v>
                </c:pt>
                <c:pt idx="1799">
                  <c:v>41408</c:v>
                </c:pt>
                <c:pt idx="1800">
                  <c:v>41409</c:v>
                </c:pt>
                <c:pt idx="1801">
                  <c:v>41410</c:v>
                </c:pt>
                <c:pt idx="1802">
                  <c:v>41411</c:v>
                </c:pt>
                <c:pt idx="1803">
                  <c:v>41412</c:v>
                </c:pt>
                <c:pt idx="1804">
                  <c:v>41413</c:v>
                </c:pt>
                <c:pt idx="1805">
                  <c:v>41414</c:v>
                </c:pt>
                <c:pt idx="1806">
                  <c:v>41415</c:v>
                </c:pt>
                <c:pt idx="1807">
                  <c:v>41416</c:v>
                </c:pt>
                <c:pt idx="1808">
                  <c:v>41417</c:v>
                </c:pt>
                <c:pt idx="1809">
                  <c:v>41418</c:v>
                </c:pt>
                <c:pt idx="1810">
                  <c:v>41419</c:v>
                </c:pt>
                <c:pt idx="1811">
                  <c:v>41420</c:v>
                </c:pt>
                <c:pt idx="1812">
                  <c:v>41421</c:v>
                </c:pt>
                <c:pt idx="1813">
                  <c:v>41422</c:v>
                </c:pt>
                <c:pt idx="1814">
                  <c:v>41423</c:v>
                </c:pt>
                <c:pt idx="1815">
                  <c:v>41424</c:v>
                </c:pt>
                <c:pt idx="1816">
                  <c:v>41425</c:v>
                </c:pt>
                <c:pt idx="1817">
                  <c:v>41426</c:v>
                </c:pt>
                <c:pt idx="1818">
                  <c:v>41427</c:v>
                </c:pt>
                <c:pt idx="1819">
                  <c:v>41428</c:v>
                </c:pt>
                <c:pt idx="1820">
                  <c:v>41429</c:v>
                </c:pt>
                <c:pt idx="1821">
                  <c:v>41430</c:v>
                </c:pt>
                <c:pt idx="1822">
                  <c:v>41431</c:v>
                </c:pt>
                <c:pt idx="1823">
                  <c:v>41432</c:v>
                </c:pt>
                <c:pt idx="1824">
                  <c:v>41433</c:v>
                </c:pt>
                <c:pt idx="1825">
                  <c:v>41434</c:v>
                </c:pt>
                <c:pt idx="1826">
                  <c:v>41435</c:v>
                </c:pt>
                <c:pt idx="1827">
                  <c:v>41436</c:v>
                </c:pt>
                <c:pt idx="1828">
                  <c:v>41437</c:v>
                </c:pt>
                <c:pt idx="1829">
                  <c:v>41438</c:v>
                </c:pt>
                <c:pt idx="1830">
                  <c:v>41439</c:v>
                </c:pt>
                <c:pt idx="1831">
                  <c:v>41440</c:v>
                </c:pt>
                <c:pt idx="1832">
                  <c:v>41441</c:v>
                </c:pt>
                <c:pt idx="1833">
                  <c:v>41442</c:v>
                </c:pt>
                <c:pt idx="1834">
                  <c:v>41443</c:v>
                </c:pt>
                <c:pt idx="1835">
                  <c:v>41444</c:v>
                </c:pt>
                <c:pt idx="1836">
                  <c:v>41445</c:v>
                </c:pt>
                <c:pt idx="1837">
                  <c:v>41446</c:v>
                </c:pt>
                <c:pt idx="1838">
                  <c:v>41447</c:v>
                </c:pt>
                <c:pt idx="1839">
                  <c:v>41448</c:v>
                </c:pt>
                <c:pt idx="1840">
                  <c:v>41449</c:v>
                </c:pt>
                <c:pt idx="1841">
                  <c:v>41450</c:v>
                </c:pt>
                <c:pt idx="1842">
                  <c:v>41451</c:v>
                </c:pt>
                <c:pt idx="1843">
                  <c:v>41452</c:v>
                </c:pt>
                <c:pt idx="1844">
                  <c:v>41453</c:v>
                </c:pt>
                <c:pt idx="1845">
                  <c:v>41454</c:v>
                </c:pt>
                <c:pt idx="1846">
                  <c:v>41455</c:v>
                </c:pt>
                <c:pt idx="1847">
                  <c:v>41456</c:v>
                </c:pt>
                <c:pt idx="1848">
                  <c:v>41457</c:v>
                </c:pt>
                <c:pt idx="1849">
                  <c:v>41458</c:v>
                </c:pt>
                <c:pt idx="1850">
                  <c:v>41459</c:v>
                </c:pt>
                <c:pt idx="1851">
                  <c:v>41460</c:v>
                </c:pt>
                <c:pt idx="1852">
                  <c:v>41461</c:v>
                </c:pt>
                <c:pt idx="1853">
                  <c:v>41462</c:v>
                </c:pt>
                <c:pt idx="1854">
                  <c:v>41463</c:v>
                </c:pt>
                <c:pt idx="1855">
                  <c:v>41464</c:v>
                </c:pt>
                <c:pt idx="1856">
                  <c:v>41465</c:v>
                </c:pt>
                <c:pt idx="1857">
                  <c:v>41466</c:v>
                </c:pt>
                <c:pt idx="1858">
                  <c:v>41467</c:v>
                </c:pt>
                <c:pt idx="1859">
                  <c:v>41468</c:v>
                </c:pt>
                <c:pt idx="1860">
                  <c:v>41469</c:v>
                </c:pt>
                <c:pt idx="1861">
                  <c:v>41470</c:v>
                </c:pt>
                <c:pt idx="1862">
                  <c:v>41471</c:v>
                </c:pt>
                <c:pt idx="1863">
                  <c:v>41472</c:v>
                </c:pt>
                <c:pt idx="1864">
                  <c:v>41473</c:v>
                </c:pt>
                <c:pt idx="1865">
                  <c:v>41474</c:v>
                </c:pt>
                <c:pt idx="1866">
                  <c:v>41475</c:v>
                </c:pt>
                <c:pt idx="1867">
                  <c:v>41476</c:v>
                </c:pt>
                <c:pt idx="1868">
                  <c:v>41477</c:v>
                </c:pt>
                <c:pt idx="1869">
                  <c:v>41478</c:v>
                </c:pt>
                <c:pt idx="1870">
                  <c:v>41479</c:v>
                </c:pt>
                <c:pt idx="1871">
                  <c:v>41480</c:v>
                </c:pt>
                <c:pt idx="1872">
                  <c:v>41481</c:v>
                </c:pt>
                <c:pt idx="1873">
                  <c:v>41482</c:v>
                </c:pt>
                <c:pt idx="1874">
                  <c:v>41483</c:v>
                </c:pt>
                <c:pt idx="1875">
                  <c:v>41484</c:v>
                </c:pt>
                <c:pt idx="1876">
                  <c:v>41485</c:v>
                </c:pt>
                <c:pt idx="1877">
                  <c:v>41486</c:v>
                </c:pt>
                <c:pt idx="1878">
                  <c:v>41487</c:v>
                </c:pt>
                <c:pt idx="1879">
                  <c:v>41488</c:v>
                </c:pt>
                <c:pt idx="1880">
                  <c:v>41489</c:v>
                </c:pt>
                <c:pt idx="1881">
                  <c:v>41490</c:v>
                </c:pt>
                <c:pt idx="1882">
                  <c:v>41491</c:v>
                </c:pt>
                <c:pt idx="1883">
                  <c:v>41492</c:v>
                </c:pt>
                <c:pt idx="1884">
                  <c:v>41493</c:v>
                </c:pt>
                <c:pt idx="1885">
                  <c:v>41494</c:v>
                </c:pt>
                <c:pt idx="1886">
                  <c:v>41495</c:v>
                </c:pt>
                <c:pt idx="1887">
                  <c:v>41496</c:v>
                </c:pt>
                <c:pt idx="1888">
                  <c:v>41497</c:v>
                </c:pt>
                <c:pt idx="1889">
                  <c:v>41498</c:v>
                </c:pt>
                <c:pt idx="1890">
                  <c:v>41499</c:v>
                </c:pt>
                <c:pt idx="1891">
                  <c:v>41500</c:v>
                </c:pt>
                <c:pt idx="1892">
                  <c:v>41501</c:v>
                </c:pt>
                <c:pt idx="1893">
                  <c:v>41502</c:v>
                </c:pt>
                <c:pt idx="1894">
                  <c:v>41503</c:v>
                </c:pt>
                <c:pt idx="1895">
                  <c:v>41504</c:v>
                </c:pt>
                <c:pt idx="1896">
                  <c:v>41505</c:v>
                </c:pt>
                <c:pt idx="1897">
                  <c:v>41506</c:v>
                </c:pt>
                <c:pt idx="1898">
                  <c:v>41507</c:v>
                </c:pt>
                <c:pt idx="1899">
                  <c:v>41508</c:v>
                </c:pt>
                <c:pt idx="1900">
                  <c:v>41509</c:v>
                </c:pt>
                <c:pt idx="1901">
                  <c:v>41510</c:v>
                </c:pt>
                <c:pt idx="1902">
                  <c:v>41511</c:v>
                </c:pt>
                <c:pt idx="1903">
                  <c:v>41512</c:v>
                </c:pt>
                <c:pt idx="1904">
                  <c:v>41513</c:v>
                </c:pt>
                <c:pt idx="1905">
                  <c:v>41514</c:v>
                </c:pt>
                <c:pt idx="1906">
                  <c:v>41515</c:v>
                </c:pt>
                <c:pt idx="1907">
                  <c:v>41516</c:v>
                </c:pt>
                <c:pt idx="1908">
                  <c:v>41517</c:v>
                </c:pt>
                <c:pt idx="1909">
                  <c:v>41518</c:v>
                </c:pt>
                <c:pt idx="1910">
                  <c:v>41519</c:v>
                </c:pt>
                <c:pt idx="1911">
                  <c:v>41520</c:v>
                </c:pt>
                <c:pt idx="1912">
                  <c:v>41521</c:v>
                </c:pt>
                <c:pt idx="1913">
                  <c:v>41522</c:v>
                </c:pt>
                <c:pt idx="1914">
                  <c:v>41523</c:v>
                </c:pt>
                <c:pt idx="1915">
                  <c:v>41524</c:v>
                </c:pt>
                <c:pt idx="1916">
                  <c:v>41525</c:v>
                </c:pt>
                <c:pt idx="1917">
                  <c:v>41526</c:v>
                </c:pt>
                <c:pt idx="1918">
                  <c:v>41527</c:v>
                </c:pt>
                <c:pt idx="1919">
                  <c:v>41528</c:v>
                </c:pt>
                <c:pt idx="1920">
                  <c:v>41529</c:v>
                </c:pt>
                <c:pt idx="1921">
                  <c:v>41530</c:v>
                </c:pt>
                <c:pt idx="1922">
                  <c:v>41531</c:v>
                </c:pt>
                <c:pt idx="1923">
                  <c:v>41532</c:v>
                </c:pt>
                <c:pt idx="1924">
                  <c:v>41533</c:v>
                </c:pt>
                <c:pt idx="1925">
                  <c:v>41534</c:v>
                </c:pt>
                <c:pt idx="1926">
                  <c:v>41535</c:v>
                </c:pt>
                <c:pt idx="1927">
                  <c:v>41536</c:v>
                </c:pt>
                <c:pt idx="1928">
                  <c:v>41537</c:v>
                </c:pt>
                <c:pt idx="1929">
                  <c:v>41538</c:v>
                </c:pt>
                <c:pt idx="1930">
                  <c:v>41539</c:v>
                </c:pt>
                <c:pt idx="1931">
                  <c:v>41540</c:v>
                </c:pt>
                <c:pt idx="1932">
                  <c:v>41541</c:v>
                </c:pt>
                <c:pt idx="1933">
                  <c:v>41542</c:v>
                </c:pt>
                <c:pt idx="1934">
                  <c:v>41543</c:v>
                </c:pt>
                <c:pt idx="1935">
                  <c:v>41544</c:v>
                </c:pt>
                <c:pt idx="1936">
                  <c:v>41545</c:v>
                </c:pt>
                <c:pt idx="1937">
                  <c:v>41546</c:v>
                </c:pt>
                <c:pt idx="1938">
                  <c:v>41547</c:v>
                </c:pt>
                <c:pt idx="1939">
                  <c:v>41548</c:v>
                </c:pt>
                <c:pt idx="1940">
                  <c:v>41549</c:v>
                </c:pt>
                <c:pt idx="1941">
                  <c:v>41550</c:v>
                </c:pt>
                <c:pt idx="1942">
                  <c:v>41551</c:v>
                </c:pt>
                <c:pt idx="1943">
                  <c:v>41552</c:v>
                </c:pt>
                <c:pt idx="1944">
                  <c:v>41553</c:v>
                </c:pt>
                <c:pt idx="1945">
                  <c:v>41554</c:v>
                </c:pt>
                <c:pt idx="1946">
                  <c:v>41555</c:v>
                </c:pt>
                <c:pt idx="1947">
                  <c:v>41556</c:v>
                </c:pt>
                <c:pt idx="1948">
                  <c:v>41557</c:v>
                </c:pt>
                <c:pt idx="1949">
                  <c:v>41558</c:v>
                </c:pt>
                <c:pt idx="1950">
                  <c:v>41559</c:v>
                </c:pt>
                <c:pt idx="1951">
                  <c:v>41560</c:v>
                </c:pt>
                <c:pt idx="1952">
                  <c:v>41561</c:v>
                </c:pt>
                <c:pt idx="1953">
                  <c:v>41562</c:v>
                </c:pt>
                <c:pt idx="1954">
                  <c:v>41563</c:v>
                </c:pt>
                <c:pt idx="1955">
                  <c:v>41564</c:v>
                </c:pt>
                <c:pt idx="1956">
                  <c:v>41565</c:v>
                </c:pt>
                <c:pt idx="1957">
                  <c:v>41566</c:v>
                </c:pt>
                <c:pt idx="1958">
                  <c:v>41567</c:v>
                </c:pt>
                <c:pt idx="1959">
                  <c:v>41568</c:v>
                </c:pt>
                <c:pt idx="1960">
                  <c:v>41569</c:v>
                </c:pt>
                <c:pt idx="1961">
                  <c:v>41570</c:v>
                </c:pt>
                <c:pt idx="1962">
                  <c:v>41571</c:v>
                </c:pt>
                <c:pt idx="1963">
                  <c:v>41572</c:v>
                </c:pt>
                <c:pt idx="1964">
                  <c:v>41573</c:v>
                </c:pt>
                <c:pt idx="1965">
                  <c:v>41574</c:v>
                </c:pt>
                <c:pt idx="1966">
                  <c:v>41575</c:v>
                </c:pt>
                <c:pt idx="1967">
                  <c:v>41576</c:v>
                </c:pt>
                <c:pt idx="1968">
                  <c:v>41577</c:v>
                </c:pt>
                <c:pt idx="1969">
                  <c:v>41578</c:v>
                </c:pt>
                <c:pt idx="1970">
                  <c:v>41579</c:v>
                </c:pt>
                <c:pt idx="1971">
                  <c:v>41580</c:v>
                </c:pt>
                <c:pt idx="1972">
                  <c:v>41581</c:v>
                </c:pt>
                <c:pt idx="1973">
                  <c:v>41582</c:v>
                </c:pt>
                <c:pt idx="1974">
                  <c:v>41583</c:v>
                </c:pt>
                <c:pt idx="1975">
                  <c:v>41584</c:v>
                </c:pt>
                <c:pt idx="1976">
                  <c:v>41585</c:v>
                </c:pt>
                <c:pt idx="1977">
                  <c:v>41586</c:v>
                </c:pt>
                <c:pt idx="1978">
                  <c:v>41587</c:v>
                </c:pt>
                <c:pt idx="1979">
                  <c:v>41588</c:v>
                </c:pt>
                <c:pt idx="1980">
                  <c:v>41589</c:v>
                </c:pt>
                <c:pt idx="1981">
                  <c:v>41590</c:v>
                </c:pt>
                <c:pt idx="1982">
                  <c:v>41591</c:v>
                </c:pt>
                <c:pt idx="1983">
                  <c:v>41592</c:v>
                </c:pt>
                <c:pt idx="1984">
                  <c:v>41593</c:v>
                </c:pt>
                <c:pt idx="1985">
                  <c:v>41594</c:v>
                </c:pt>
                <c:pt idx="1986">
                  <c:v>41595</c:v>
                </c:pt>
                <c:pt idx="1987">
                  <c:v>41596</c:v>
                </c:pt>
                <c:pt idx="1988">
                  <c:v>41597</c:v>
                </c:pt>
                <c:pt idx="1989">
                  <c:v>41598</c:v>
                </c:pt>
                <c:pt idx="1990">
                  <c:v>41599</c:v>
                </c:pt>
                <c:pt idx="1991">
                  <c:v>41600</c:v>
                </c:pt>
                <c:pt idx="1992">
                  <c:v>41601</c:v>
                </c:pt>
                <c:pt idx="1993">
                  <c:v>41602</c:v>
                </c:pt>
                <c:pt idx="1994">
                  <c:v>41603</c:v>
                </c:pt>
                <c:pt idx="1995">
                  <c:v>41604</c:v>
                </c:pt>
                <c:pt idx="1996">
                  <c:v>41605</c:v>
                </c:pt>
                <c:pt idx="1997">
                  <c:v>41606</c:v>
                </c:pt>
                <c:pt idx="1998">
                  <c:v>41607</c:v>
                </c:pt>
                <c:pt idx="1999">
                  <c:v>41608</c:v>
                </c:pt>
                <c:pt idx="2000">
                  <c:v>41609</c:v>
                </c:pt>
                <c:pt idx="2001">
                  <c:v>41610</c:v>
                </c:pt>
                <c:pt idx="2002">
                  <c:v>41611</c:v>
                </c:pt>
                <c:pt idx="2003">
                  <c:v>41612</c:v>
                </c:pt>
                <c:pt idx="2004">
                  <c:v>41613</c:v>
                </c:pt>
                <c:pt idx="2005">
                  <c:v>41614</c:v>
                </c:pt>
                <c:pt idx="2006">
                  <c:v>41615</c:v>
                </c:pt>
                <c:pt idx="2007">
                  <c:v>41616</c:v>
                </c:pt>
                <c:pt idx="2008">
                  <c:v>41617</c:v>
                </c:pt>
                <c:pt idx="2009">
                  <c:v>41618</c:v>
                </c:pt>
                <c:pt idx="2010">
                  <c:v>41619</c:v>
                </c:pt>
                <c:pt idx="2011">
                  <c:v>41620</c:v>
                </c:pt>
                <c:pt idx="2012">
                  <c:v>41621</c:v>
                </c:pt>
                <c:pt idx="2013">
                  <c:v>41622</c:v>
                </c:pt>
                <c:pt idx="2014">
                  <c:v>41623</c:v>
                </c:pt>
                <c:pt idx="2015">
                  <c:v>41624</c:v>
                </c:pt>
                <c:pt idx="2016">
                  <c:v>41625</c:v>
                </c:pt>
                <c:pt idx="2017">
                  <c:v>41626</c:v>
                </c:pt>
                <c:pt idx="2018">
                  <c:v>41627</c:v>
                </c:pt>
                <c:pt idx="2019">
                  <c:v>41628</c:v>
                </c:pt>
                <c:pt idx="2020">
                  <c:v>41629</c:v>
                </c:pt>
                <c:pt idx="2021">
                  <c:v>41630</c:v>
                </c:pt>
                <c:pt idx="2022">
                  <c:v>41631</c:v>
                </c:pt>
                <c:pt idx="2023">
                  <c:v>41632</c:v>
                </c:pt>
                <c:pt idx="2024">
                  <c:v>41633</c:v>
                </c:pt>
                <c:pt idx="2025">
                  <c:v>41634</c:v>
                </c:pt>
                <c:pt idx="2026">
                  <c:v>41635</c:v>
                </c:pt>
                <c:pt idx="2027">
                  <c:v>41636</c:v>
                </c:pt>
                <c:pt idx="2028">
                  <c:v>41637</c:v>
                </c:pt>
                <c:pt idx="2029">
                  <c:v>41638</c:v>
                </c:pt>
                <c:pt idx="2030">
                  <c:v>41639</c:v>
                </c:pt>
                <c:pt idx="2031">
                  <c:v>41640</c:v>
                </c:pt>
                <c:pt idx="2032">
                  <c:v>41641</c:v>
                </c:pt>
                <c:pt idx="2033">
                  <c:v>41642</c:v>
                </c:pt>
                <c:pt idx="2034">
                  <c:v>41643</c:v>
                </c:pt>
                <c:pt idx="2035">
                  <c:v>41644</c:v>
                </c:pt>
                <c:pt idx="2036">
                  <c:v>41645</c:v>
                </c:pt>
                <c:pt idx="2037">
                  <c:v>41646</c:v>
                </c:pt>
                <c:pt idx="2038">
                  <c:v>41647</c:v>
                </c:pt>
                <c:pt idx="2039">
                  <c:v>41648</c:v>
                </c:pt>
                <c:pt idx="2040">
                  <c:v>41649</c:v>
                </c:pt>
                <c:pt idx="2041">
                  <c:v>41650</c:v>
                </c:pt>
                <c:pt idx="2042">
                  <c:v>41651</c:v>
                </c:pt>
                <c:pt idx="2043">
                  <c:v>41652</c:v>
                </c:pt>
                <c:pt idx="2044">
                  <c:v>41653</c:v>
                </c:pt>
                <c:pt idx="2045">
                  <c:v>41654</c:v>
                </c:pt>
                <c:pt idx="2046">
                  <c:v>41655</c:v>
                </c:pt>
                <c:pt idx="2047">
                  <c:v>41656</c:v>
                </c:pt>
                <c:pt idx="2048">
                  <c:v>41657</c:v>
                </c:pt>
                <c:pt idx="2049">
                  <c:v>41658</c:v>
                </c:pt>
                <c:pt idx="2050">
                  <c:v>41659</c:v>
                </c:pt>
                <c:pt idx="2051">
                  <c:v>41660</c:v>
                </c:pt>
                <c:pt idx="2052">
                  <c:v>41661</c:v>
                </c:pt>
                <c:pt idx="2053">
                  <c:v>41662</c:v>
                </c:pt>
                <c:pt idx="2054">
                  <c:v>41663</c:v>
                </c:pt>
                <c:pt idx="2055">
                  <c:v>41664</c:v>
                </c:pt>
                <c:pt idx="2056">
                  <c:v>41665</c:v>
                </c:pt>
                <c:pt idx="2057">
                  <c:v>41666</c:v>
                </c:pt>
                <c:pt idx="2058">
                  <c:v>41667</c:v>
                </c:pt>
                <c:pt idx="2059">
                  <c:v>41668</c:v>
                </c:pt>
                <c:pt idx="2060">
                  <c:v>41669</c:v>
                </c:pt>
                <c:pt idx="2061">
                  <c:v>41670</c:v>
                </c:pt>
                <c:pt idx="2062">
                  <c:v>41671</c:v>
                </c:pt>
                <c:pt idx="2063">
                  <c:v>41672</c:v>
                </c:pt>
                <c:pt idx="2064">
                  <c:v>41673</c:v>
                </c:pt>
                <c:pt idx="2065">
                  <c:v>41674</c:v>
                </c:pt>
                <c:pt idx="2066">
                  <c:v>41675</c:v>
                </c:pt>
                <c:pt idx="2067">
                  <c:v>41676</c:v>
                </c:pt>
                <c:pt idx="2068">
                  <c:v>41677</c:v>
                </c:pt>
                <c:pt idx="2069">
                  <c:v>41678</c:v>
                </c:pt>
                <c:pt idx="2070">
                  <c:v>41679</c:v>
                </c:pt>
                <c:pt idx="2071">
                  <c:v>41680</c:v>
                </c:pt>
                <c:pt idx="2072">
                  <c:v>41681</c:v>
                </c:pt>
                <c:pt idx="2073">
                  <c:v>41682</c:v>
                </c:pt>
                <c:pt idx="2074">
                  <c:v>41683</c:v>
                </c:pt>
                <c:pt idx="2075">
                  <c:v>41684</c:v>
                </c:pt>
                <c:pt idx="2076">
                  <c:v>41685</c:v>
                </c:pt>
                <c:pt idx="2077">
                  <c:v>41686</c:v>
                </c:pt>
                <c:pt idx="2078">
                  <c:v>41687</c:v>
                </c:pt>
                <c:pt idx="2079">
                  <c:v>41688</c:v>
                </c:pt>
                <c:pt idx="2080">
                  <c:v>41689</c:v>
                </c:pt>
                <c:pt idx="2081">
                  <c:v>41690</c:v>
                </c:pt>
                <c:pt idx="2082">
                  <c:v>41691</c:v>
                </c:pt>
                <c:pt idx="2083">
                  <c:v>41692</c:v>
                </c:pt>
                <c:pt idx="2084">
                  <c:v>41693</c:v>
                </c:pt>
                <c:pt idx="2085">
                  <c:v>41694</c:v>
                </c:pt>
                <c:pt idx="2086">
                  <c:v>41695</c:v>
                </c:pt>
                <c:pt idx="2087">
                  <c:v>41696</c:v>
                </c:pt>
                <c:pt idx="2088">
                  <c:v>41697</c:v>
                </c:pt>
                <c:pt idx="2089">
                  <c:v>41698</c:v>
                </c:pt>
                <c:pt idx="2090">
                  <c:v>41699</c:v>
                </c:pt>
                <c:pt idx="2091">
                  <c:v>41700</c:v>
                </c:pt>
                <c:pt idx="2092">
                  <c:v>41701</c:v>
                </c:pt>
                <c:pt idx="2093">
                  <c:v>41702</c:v>
                </c:pt>
                <c:pt idx="2094">
                  <c:v>41703</c:v>
                </c:pt>
                <c:pt idx="2095">
                  <c:v>41704</c:v>
                </c:pt>
                <c:pt idx="2096">
                  <c:v>41705</c:v>
                </c:pt>
                <c:pt idx="2097">
                  <c:v>41706</c:v>
                </c:pt>
                <c:pt idx="2098">
                  <c:v>41707</c:v>
                </c:pt>
                <c:pt idx="2099">
                  <c:v>41708</c:v>
                </c:pt>
                <c:pt idx="2100">
                  <c:v>41709</c:v>
                </c:pt>
                <c:pt idx="2101">
                  <c:v>41710</c:v>
                </c:pt>
                <c:pt idx="2102">
                  <c:v>41711</c:v>
                </c:pt>
                <c:pt idx="2103">
                  <c:v>41712</c:v>
                </c:pt>
                <c:pt idx="2104">
                  <c:v>41713</c:v>
                </c:pt>
                <c:pt idx="2105">
                  <c:v>41714</c:v>
                </c:pt>
                <c:pt idx="2106">
                  <c:v>41715</c:v>
                </c:pt>
                <c:pt idx="2107">
                  <c:v>41716</c:v>
                </c:pt>
                <c:pt idx="2108">
                  <c:v>41717</c:v>
                </c:pt>
                <c:pt idx="2109">
                  <c:v>41718</c:v>
                </c:pt>
                <c:pt idx="2110">
                  <c:v>41719</c:v>
                </c:pt>
                <c:pt idx="2111">
                  <c:v>41720</c:v>
                </c:pt>
                <c:pt idx="2112">
                  <c:v>41721</c:v>
                </c:pt>
                <c:pt idx="2113">
                  <c:v>41722</c:v>
                </c:pt>
                <c:pt idx="2114">
                  <c:v>41723</c:v>
                </c:pt>
                <c:pt idx="2115">
                  <c:v>41724</c:v>
                </c:pt>
                <c:pt idx="2116">
                  <c:v>41725</c:v>
                </c:pt>
                <c:pt idx="2117">
                  <c:v>41726</c:v>
                </c:pt>
                <c:pt idx="2118">
                  <c:v>41727</c:v>
                </c:pt>
                <c:pt idx="2119">
                  <c:v>41728</c:v>
                </c:pt>
                <c:pt idx="2120">
                  <c:v>41729</c:v>
                </c:pt>
                <c:pt idx="2121">
                  <c:v>41730</c:v>
                </c:pt>
                <c:pt idx="2122">
                  <c:v>41731</c:v>
                </c:pt>
                <c:pt idx="2123">
                  <c:v>41732</c:v>
                </c:pt>
                <c:pt idx="2124">
                  <c:v>41733</c:v>
                </c:pt>
                <c:pt idx="2125">
                  <c:v>41734</c:v>
                </c:pt>
                <c:pt idx="2126">
                  <c:v>41735</c:v>
                </c:pt>
                <c:pt idx="2127">
                  <c:v>41736</c:v>
                </c:pt>
                <c:pt idx="2128">
                  <c:v>41737</c:v>
                </c:pt>
                <c:pt idx="2129">
                  <c:v>41738</c:v>
                </c:pt>
                <c:pt idx="2130">
                  <c:v>41739</c:v>
                </c:pt>
                <c:pt idx="2131">
                  <c:v>41740</c:v>
                </c:pt>
                <c:pt idx="2132">
                  <c:v>41741</c:v>
                </c:pt>
                <c:pt idx="2133">
                  <c:v>41742</c:v>
                </c:pt>
                <c:pt idx="2134">
                  <c:v>41743</c:v>
                </c:pt>
                <c:pt idx="2135">
                  <c:v>41744</c:v>
                </c:pt>
                <c:pt idx="2136">
                  <c:v>41745</c:v>
                </c:pt>
                <c:pt idx="2137">
                  <c:v>41746</c:v>
                </c:pt>
                <c:pt idx="2138">
                  <c:v>41747</c:v>
                </c:pt>
                <c:pt idx="2139">
                  <c:v>41748</c:v>
                </c:pt>
                <c:pt idx="2140">
                  <c:v>41749</c:v>
                </c:pt>
                <c:pt idx="2141">
                  <c:v>41750</c:v>
                </c:pt>
                <c:pt idx="2142">
                  <c:v>41751</c:v>
                </c:pt>
                <c:pt idx="2143">
                  <c:v>41752</c:v>
                </c:pt>
                <c:pt idx="2144">
                  <c:v>41753</c:v>
                </c:pt>
                <c:pt idx="2145">
                  <c:v>41754</c:v>
                </c:pt>
                <c:pt idx="2146">
                  <c:v>41755</c:v>
                </c:pt>
                <c:pt idx="2147">
                  <c:v>41756</c:v>
                </c:pt>
                <c:pt idx="2148">
                  <c:v>41757</c:v>
                </c:pt>
                <c:pt idx="2149">
                  <c:v>41758</c:v>
                </c:pt>
                <c:pt idx="2150">
                  <c:v>41759</c:v>
                </c:pt>
                <c:pt idx="2151">
                  <c:v>41760</c:v>
                </c:pt>
                <c:pt idx="2152">
                  <c:v>41761</c:v>
                </c:pt>
                <c:pt idx="2153">
                  <c:v>41762</c:v>
                </c:pt>
                <c:pt idx="2154">
                  <c:v>41763</c:v>
                </c:pt>
                <c:pt idx="2155">
                  <c:v>41764</c:v>
                </c:pt>
                <c:pt idx="2156">
                  <c:v>41765</c:v>
                </c:pt>
                <c:pt idx="2157">
                  <c:v>41766</c:v>
                </c:pt>
                <c:pt idx="2158">
                  <c:v>41767</c:v>
                </c:pt>
                <c:pt idx="2159">
                  <c:v>41768</c:v>
                </c:pt>
                <c:pt idx="2160">
                  <c:v>41769</c:v>
                </c:pt>
                <c:pt idx="2161">
                  <c:v>41770</c:v>
                </c:pt>
                <c:pt idx="2162">
                  <c:v>41771</c:v>
                </c:pt>
                <c:pt idx="2163">
                  <c:v>41772</c:v>
                </c:pt>
                <c:pt idx="2164">
                  <c:v>41773</c:v>
                </c:pt>
                <c:pt idx="2165">
                  <c:v>41774</c:v>
                </c:pt>
                <c:pt idx="2166">
                  <c:v>41775</c:v>
                </c:pt>
                <c:pt idx="2167">
                  <c:v>41776</c:v>
                </c:pt>
                <c:pt idx="2168">
                  <c:v>41777</c:v>
                </c:pt>
                <c:pt idx="2169">
                  <c:v>41778</c:v>
                </c:pt>
                <c:pt idx="2170">
                  <c:v>41779</c:v>
                </c:pt>
                <c:pt idx="2171">
                  <c:v>41780</c:v>
                </c:pt>
                <c:pt idx="2172">
                  <c:v>41781</c:v>
                </c:pt>
                <c:pt idx="2173">
                  <c:v>41782</c:v>
                </c:pt>
                <c:pt idx="2174">
                  <c:v>41783</c:v>
                </c:pt>
                <c:pt idx="2175">
                  <c:v>41784</c:v>
                </c:pt>
                <c:pt idx="2176">
                  <c:v>41785</c:v>
                </c:pt>
                <c:pt idx="2177">
                  <c:v>41786</c:v>
                </c:pt>
                <c:pt idx="2178">
                  <c:v>41787</c:v>
                </c:pt>
                <c:pt idx="2179">
                  <c:v>41788</c:v>
                </c:pt>
                <c:pt idx="2180">
                  <c:v>41789</c:v>
                </c:pt>
                <c:pt idx="2181">
                  <c:v>41790</c:v>
                </c:pt>
                <c:pt idx="2182">
                  <c:v>41791</c:v>
                </c:pt>
                <c:pt idx="2183">
                  <c:v>41792</c:v>
                </c:pt>
                <c:pt idx="2184">
                  <c:v>41793</c:v>
                </c:pt>
                <c:pt idx="2185">
                  <c:v>41794</c:v>
                </c:pt>
                <c:pt idx="2186">
                  <c:v>41795</c:v>
                </c:pt>
                <c:pt idx="2187">
                  <c:v>41796</c:v>
                </c:pt>
                <c:pt idx="2188">
                  <c:v>41797</c:v>
                </c:pt>
                <c:pt idx="2189">
                  <c:v>41798</c:v>
                </c:pt>
                <c:pt idx="2190">
                  <c:v>41799</c:v>
                </c:pt>
                <c:pt idx="2191">
                  <c:v>41800</c:v>
                </c:pt>
                <c:pt idx="2192">
                  <c:v>41801</c:v>
                </c:pt>
                <c:pt idx="2193">
                  <c:v>41802</c:v>
                </c:pt>
                <c:pt idx="2194">
                  <c:v>41803</c:v>
                </c:pt>
                <c:pt idx="2195">
                  <c:v>41804</c:v>
                </c:pt>
                <c:pt idx="2196">
                  <c:v>41805</c:v>
                </c:pt>
                <c:pt idx="2197">
                  <c:v>41806</c:v>
                </c:pt>
                <c:pt idx="2198">
                  <c:v>41807</c:v>
                </c:pt>
                <c:pt idx="2199">
                  <c:v>41808</c:v>
                </c:pt>
                <c:pt idx="2200">
                  <c:v>41809</c:v>
                </c:pt>
                <c:pt idx="2201">
                  <c:v>41810</c:v>
                </c:pt>
                <c:pt idx="2202">
                  <c:v>41811</c:v>
                </c:pt>
                <c:pt idx="2203">
                  <c:v>41812</c:v>
                </c:pt>
                <c:pt idx="2204">
                  <c:v>41813</c:v>
                </c:pt>
                <c:pt idx="2205">
                  <c:v>41814</c:v>
                </c:pt>
                <c:pt idx="2206">
                  <c:v>41815</c:v>
                </c:pt>
                <c:pt idx="2207">
                  <c:v>41816</c:v>
                </c:pt>
                <c:pt idx="2208">
                  <c:v>41817</c:v>
                </c:pt>
                <c:pt idx="2209">
                  <c:v>41818</c:v>
                </c:pt>
                <c:pt idx="2210">
                  <c:v>41819</c:v>
                </c:pt>
                <c:pt idx="2211">
                  <c:v>41820</c:v>
                </c:pt>
                <c:pt idx="2212">
                  <c:v>41821</c:v>
                </c:pt>
                <c:pt idx="2213">
                  <c:v>41822</c:v>
                </c:pt>
                <c:pt idx="2214">
                  <c:v>41823</c:v>
                </c:pt>
                <c:pt idx="2215">
                  <c:v>41824</c:v>
                </c:pt>
                <c:pt idx="2216">
                  <c:v>41825</c:v>
                </c:pt>
                <c:pt idx="2217">
                  <c:v>41826</c:v>
                </c:pt>
                <c:pt idx="2218">
                  <c:v>41827</c:v>
                </c:pt>
                <c:pt idx="2219">
                  <c:v>41828</c:v>
                </c:pt>
                <c:pt idx="2220">
                  <c:v>41829</c:v>
                </c:pt>
                <c:pt idx="2221">
                  <c:v>41830</c:v>
                </c:pt>
                <c:pt idx="2222">
                  <c:v>41831</c:v>
                </c:pt>
                <c:pt idx="2223">
                  <c:v>41832</c:v>
                </c:pt>
                <c:pt idx="2224">
                  <c:v>41833</c:v>
                </c:pt>
                <c:pt idx="2225">
                  <c:v>41834</c:v>
                </c:pt>
                <c:pt idx="2226">
                  <c:v>41835</c:v>
                </c:pt>
                <c:pt idx="2227">
                  <c:v>41836</c:v>
                </c:pt>
                <c:pt idx="2228">
                  <c:v>41837</c:v>
                </c:pt>
                <c:pt idx="2229">
                  <c:v>41838</c:v>
                </c:pt>
                <c:pt idx="2230">
                  <c:v>41839</c:v>
                </c:pt>
                <c:pt idx="2231">
                  <c:v>41840</c:v>
                </c:pt>
                <c:pt idx="2232">
                  <c:v>41841</c:v>
                </c:pt>
                <c:pt idx="2233">
                  <c:v>41842</c:v>
                </c:pt>
                <c:pt idx="2234">
                  <c:v>41843</c:v>
                </c:pt>
                <c:pt idx="2235">
                  <c:v>41844</c:v>
                </c:pt>
                <c:pt idx="2236">
                  <c:v>41845</c:v>
                </c:pt>
                <c:pt idx="2237">
                  <c:v>41846</c:v>
                </c:pt>
                <c:pt idx="2238">
                  <c:v>41847</c:v>
                </c:pt>
                <c:pt idx="2239">
                  <c:v>41848</c:v>
                </c:pt>
                <c:pt idx="2240">
                  <c:v>41849</c:v>
                </c:pt>
                <c:pt idx="2241">
                  <c:v>41850</c:v>
                </c:pt>
                <c:pt idx="2242">
                  <c:v>41851</c:v>
                </c:pt>
                <c:pt idx="2243">
                  <c:v>41852</c:v>
                </c:pt>
                <c:pt idx="2244">
                  <c:v>41853</c:v>
                </c:pt>
                <c:pt idx="2245">
                  <c:v>41854</c:v>
                </c:pt>
                <c:pt idx="2246">
                  <c:v>41855</c:v>
                </c:pt>
                <c:pt idx="2247">
                  <c:v>41856</c:v>
                </c:pt>
                <c:pt idx="2248">
                  <c:v>41857</c:v>
                </c:pt>
                <c:pt idx="2249">
                  <c:v>41858</c:v>
                </c:pt>
                <c:pt idx="2250">
                  <c:v>41859</c:v>
                </c:pt>
                <c:pt idx="2251">
                  <c:v>41860</c:v>
                </c:pt>
                <c:pt idx="2252">
                  <c:v>41861</c:v>
                </c:pt>
                <c:pt idx="2253">
                  <c:v>41862</c:v>
                </c:pt>
                <c:pt idx="2254">
                  <c:v>41863</c:v>
                </c:pt>
                <c:pt idx="2255">
                  <c:v>41864</c:v>
                </c:pt>
                <c:pt idx="2256">
                  <c:v>41865</c:v>
                </c:pt>
                <c:pt idx="2257">
                  <c:v>41866</c:v>
                </c:pt>
                <c:pt idx="2258">
                  <c:v>41867</c:v>
                </c:pt>
                <c:pt idx="2259">
                  <c:v>41868</c:v>
                </c:pt>
                <c:pt idx="2260">
                  <c:v>41869</c:v>
                </c:pt>
                <c:pt idx="2261">
                  <c:v>41870</c:v>
                </c:pt>
                <c:pt idx="2262">
                  <c:v>41871</c:v>
                </c:pt>
                <c:pt idx="2263">
                  <c:v>41872</c:v>
                </c:pt>
                <c:pt idx="2264">
                  <c:v>41873</c:v>
                </c:pt>
                <c:pt idx="2265">
                  <c:v>41874</c:v>
                </c:pt>
                <c:pt idx="2266">
                  <c:v>41875</c:v>
                </c:pt>
                <c:pt idx="2267">
                  <c:v>41876</c:v>
                </c:pt>
                <c:pt idx="2268">
                  <c:v>41877</c:v>
                </c:pt>
                <c:pt idx="2269">
                  <c:v>41878</c:v>
                </c:pt>
                <c:pt idx="2270">
                  <c:v>41879</c:v>
                </c:pt>
                <c:pt idx="2271">
                  <c:v>41880</c:v>
                </c:pt>
                <c:pt idx="2272">
                  <c:v>41881</c:v>
                </c:pt>
                <c:pt idx="2273">
                  <c:v>41882</c:v>
                </c:pt>
                <c:pt idx="2274">
                  <c:v>41883</c:v>
                </c:pt>
                <c:pt idx="2275">
                  <c:v>41884</c:v>
                </c:pt>
                <c:pt idx="2276">
                  <c:v>41885</c:v>
                </c:pt>
                <c:pt idx="2277">
                  <c:v>41886</c:v>
                </c:pt>
                <c:pt idx="2278">
                  <c:v>41887</c:v>
                </c:pt>
                <c:pt idx="2279">
                  <c:v>41888</c:v>
                </c:pt>
                <c:pt idx="2280">
                  <c:v>41889</c:v>
                </c:pt>
                <c:pt idx="2281">
                  <c:v>41890</c:v>
                </c:pt>
                <c:pt idx="2282">
                  <c:v>41891</c:v>
                </c:pt>
                <c:pt idx="2283">
                  <c:v>41892</c:v>
                </c:pt>
                <c:pt idx="2284">
                  <c:v>41893</c:v>
                </c:pt>
                <c:pt idx="2285">
                  <c:v>41894</c:v>
                </c:pt>
                <c:pt idx="2286">
                  <c:v>41895</c:v>
                </c:pt>
                <c:pt idx="2287">
                  <c:v>41896</c:v>
                </c:pt>
                <c:pt idx="2288">
                  <c:v>41897</c:v>
                </c:pt>
                <c:pt idx="2289">
                  <c:v>41898</c:v>
                </c:pt>
                <c:pt idx="2290">
                  <c:v>41899</c:v>
                </c:pt>
                <c:pt idx="2291">
                  <c:v>41900</c:v>
                </c:pt>
                <c:pt idx="2292">
                  <c:v>41901</c:v>
                </c:pt>
                <c:pt idx="2293">
                  <c:v>41902</c:v>
                </c:pt>
                <c:pt idx="2294">
                  <c:v>41903</c:v>
                </c:pt>
                <c:pt idx="2295">
                  <c:v>41904</c:v>
                </c:pt>
                <c:pt idx="2296">
                  <c:v>41905</c:v>
                </c:pt>
                <c:pt idx="2297">
                  <c:v>41906</c:v>
                </c:pt>
                <c:pt idx="2298">
                  <c:v>41907</c:v>
                </c:pt>
                <c:pt idx="2299">
                  <c:v>41908</c:v>
                </c:pt>
                <c:pt idx="2300">
                  <c:v>41909</c:v>
                </c:pt>
                <c:pt idx="2301">
                  <c:v>41910</c:v>
                </c:pt>
                <c:pt idx="2302">
                  <c:v>41911</c:v>
                </c:pt>
                <c:pt idx="2303">
                  <c:v>41912</c:v>
                </c:pt>
                <c:pt idx="2304">
                  <c:v>41913</c:v>
                </c:pt>
                <c:pt idx="2305">
                  <c:v>41914</c:v>
                </c:pt>
                <c:pt idx="2306">
                  <c:v>41915</c:v>
                </c:pt>
                <c:pt idx="2307">
                  <c:v>41916</c:v>
                </c:pt>
                <c:pt idx="2308">
                  <c:v>41917</c:v>
                </c:pt>
                <c:pt idx="2309">
                  <c:v>41918</c:v>
                </c:pt>
                <c:pt idx="2310">
                  <c:v>41919</c:v>
                </c:pt>
                <c:pt idx="2311">
                  <c:v>41920</c:v>
                </c:pt>
                <c:pt idx="2312">
                  <c:v>41921</c:v>
                </c:pt>
                <c:pt idx="2313">
                  <c:v>41922</c:v>
                </c:pt>
                <c:pt idx="2314">
                  <c:v>41923</c:v>
                </c:pt>
                <c:pt idx="2315">
                  <c:v>41924</c:v>
                </c:pt>
                <c:pt idx="2316">
                  <c:v>41925</c:v>
                </c:pt>
                <c:pt idx="2317">
                  <c:v>41926</c:v>
                </c:pt>
                <c:pt idx="2318">
                  <c:v>41927</c:v>
                </c:pt>
                <c:pt idx="2319">
                  <c:v>41928</c:v>
                </c:pt>
                <c:pt idx="2320">
                  <c:v>41929</c:v>
                </c:pt>
                <c:pt idx="2321">
                  <c:v>41930</c:v>
                </c:pt>
                <c:pt idx="2322">
                  <c:v>41931</c:v>
                </c:pt>
                <c:pt idx="2323">
                  <c:v>41932</c:v>
                </c:pt>
                <c:pt idx="2324">
                  <c:v>41933</c:v>
                </c:pt>
                <c:pt idx="2325">
                  <c:v>41934</c:v>
                </c:pt>
                <c:pt idx="2326">
                  <c:v>41935</c:v>
                </c:pt>
                <c:pt idx="2327">
                  <c:v>41936</c:v>
                </c:pt>
                <c:pt idx="2328">
                  <c:v>41937</c:v>
                </c:pt>
                <c:pt idx="2329">
                  <c:v>41938</c:v>
                </c:pt>
                <c:pt idx="2330">
                  <c:v>41939</c:v>
                </c:pt>
                <c:pt idx="2331">
                  <c:v>41940</c:v>
                </c:pt>
                <c:pt idx="2332">
                  <c:v>41941</c:v>
                </c:pt>
                <c:pt idx="2333">
                  <c:v>41942</c:v>
                </c:pt>
                <c:pt idx="2334">
                  <c:v>41943</c:v>
                </c:pt>
                <c:pt idx="2335">
                  <c:v>41944</c:v>
                </c:pt>
                <c:pt idx="2336">
                  <c:v>41945</c:v>
                </c:pt>
                <c:pt idx="2337">
                  <c:v>41946</c:v>
                </c:pt>
                <c:pt idx="2338">
                  <c:v>41947</c:v>
                </c:pt>
                <c:pt idx="2339">
                  <c:v>41948</c:v>
                </c:pt>
                <c:pt idx="2340">
                  <c:v>41949</c:v>
                </c:pt>
                <c:pt idx="2341">
                  <c:v>41950</c:v>
                </c:pt>
                <c:pt idx="2342">
                  <c:v>41951</c:v>
                </c:pt>
                <c:pt idx="2343">
                  <c:v>41952</c:v>
                </c:pt>
                <c:pt idx="2344">
                  <c:v>41953</c:v>
                </c:pt>
                <c:pt idx="2345">
                  <c:v>41954</c:v>
                </c:pt>
                <c:pt idx="2346">
                  <c:v>41955</c:v>
                </c:pt>
                <c:pt idx="2347">
                  <c:v>41956</c:v>
                </c:pt>
                <c:pt idx="2348">
                  <c:v>41957</c:v>
                </c:pt>
                <c:pt idx="2349">
                  <c:v>41958</c:v>
                </c:pt>
                <c:pt idx="2350">
                  <c:v>41959</c:v>
                </c:pt>
                <c:pt idx="2351">
                  <c:v>41960</c:v>
                </c:pt>
                <c:pt idx="2352">
                  <c:v>41961</c:v>
                </c:pt>
                <c:pt idx="2353">
                  <c:v>41962</c:v>
                </c:pt>
                <c:pt idx="2354">
                  <c:v>41963</c:v>
                </c:pt>
                <c:pt idx="2355">
                  <c:v>41964</c:v>
                </c:pt>
                <c:pt idx="2356">
                  <c:v>41965</c:v>
                </c:pt>
                <c:pt idx="2357">
                  <c:v>41966</c:v>
                </c:pt>
                <c:pt idx="2358">
                  <c:v>41967</c:v>
                </c:pt>
                <c:pt idx="2359">
                  <c:v>41968</c:v>
                </c:pt>
                <c:pt idx="2360">
                  <c:v>41969</c:v>
                </c:pt>
                <c:pt idx="2361">
                  <c:v>41970</c:v>
                </c:pt>
                <c:pt idx="2362">
                  <c:v>41971</c:v>
                </c:pt>
                <c:pt idx="2363">
                  <c:v>41972</c:v>
                </c:pt>
                <c:pt idx="2364">
                  <c:v>41973</c:v>
                </c:pt>
                <c:pt idx="2365">
                  <c:v>41974</c:v>
                </c:pt>
                <c:pt idx="2366">
                  <c:v>41975</c:v>
                </c:pt>
                <c:pt idx="2367">
                  <c:v>41976</c:v>
                </c:pt>
                <c:pt idx="2368">
                  <c:v>41977</c:v>
                </c:pt>
                <c:pt idx="2369">
                  <c:v>41978</c:v>
                </c:pt>
                <c:pt idx="2370">
                  <c:v>41979</c:v>
                </c:pt>
                <c:pt idx="2371">
                  <c:v>41980</c:v>
                </c:pt>
                <c:pt idx="2372">
                  <c:v>41981</c:v>
                </c:pt>
                <c:pt idx="2373">
                  <c:v>41982</c:v>
                </c:pt>
                <c:pt idx="2374">
                  <c:v>41983</c:v>
                </c:pt>
                <c:pt idx="2375">
                  <c:v>41984</c:v>
                </c:pt>
                <c:pt idx="2376">
                  <c:v>41985</c:v>
                </c:pt>
                <c:pt idx="2377">
                  <c:v>41986</c:v>
                </c:pt>
                <c:pt idx="2378">
                  <c:v>41987</c:v>
                </c:pt>
                <c:pt idx="2379">
                  <c:v>41988</c:v>
                </c:pt>
                <c:pt idx="2380">
                  <c:v>41989</c:v>
                </c:pt>
                <c:pt idx="2381">
                  <c:v>41990</c:v>
                </c:pt>
                <c:pt idx="2382">
                  <c:v>41991</c:v>
                </c:pt>
                <c:pt idx="2383">
                  <c:v>41992</c:v>
                </c:pt>
                <c:pt idx="2384">
                  <c:v>41993</c:v>
                </c:pt>
                <c:pt idx="2385">
                  <c:v>41994</c:v>
                </c:pt>
                <c:pt idx="2386">
                  <c:v>41995</c:v>
                </c:pt>
                <c:pt idx="2387">
                  <c:v>41996</c:v>
                </c:pt>
                <c:pt idx="2388">
                  <c:v>41997</c:v>
                </c:pt>
                <c:pt idx="2389">
                  <c:v>41998</c:v>
                </c:pt>
                <c:pt idx="2390">
                  <c:v>41999</c:v>
                </c:pt>
                <c:pt idx="2391">
                  <c:v>42000</c:v>
                </c:pt>
                <c:pt idx="2392">
                  <c:v>42001</c:v>
                </c:pt>
                <c:pt idx="2393">
                  <c:v>42002</c:v>
                </c:pt>
                <c:pt idx="2394">
                  <c:v>42003</c:v>
                </c:pt>
                <c:pt idx="2395">
                  <c:v>42004</c:v>
                </c:pt>
              </c:numCache>
            </c:numRef>
          </c:xVal>
          <c:yVal>
            <c:numRef>
              <c:f>HPV_4522_LibPsovka_pravostranna!$P$2:$P$10000</c:f>
              <c:numCache>
                <c:formatCode>General</c:formatCode>
                <c:ptCount val="9999"/>
                <c:pt idx="0">
                  <c:v>0.40000000000000568</c:v>
                </c:pt>
                <c:pt idx="1">
                  <c:v>0.39000000000001478</c:v>
                </c:pt>
                <c:pt idx="2">
                  <c:v>0.43999999999999773</c:v>
                </c:pt>
                <c:pt idx="3">
                  <c:v>0.43000000000000682</c:v>
                </c:pt>
                <c:pt idx="4">
                  <c:v>0.40000000000000568</c:v>
                </c:pt>
                <c:pt idx="5">
                  <c:v>0.43999999999999773</c:v>
                </c:pt>
                <c:pt idx="6">
                  <c:v>0.40999999999999659</c:v>
                </c:pt>
                <c:pt idx="7">
                  <c:v>0.40000000000000568</c:v>
                </c:pt>
                <c:pt idx="8">
                  <c:v>0.34999999999999432</c:v>
                </c:pt>
                <c:pt idx="9">
                  <c:v>0.37999999999999545</c:v>
                </c:pt>
                <c:pt idx="10">
                  <c:v>0.39000000000001478</c:v>
                </c:pt>
                <c:pt idx="11">
                  <c:v>0.46000000000000796</c:v>
                </c:pt>
                <c:pt idx="12">
                  <c:v>0.39000000000001478</c:v>
                </c:pt>
                <c:pt idx="13">
                  <c:v>0.37999999999999545</c:v>
                </c:pt>
                <c:pt idx="14">
                  <c:v>0.40000000000000568</c:v>
                </c:pt>
                <c:pt idx="15">
                  <c:v>0.48000000000001819</c:v>
                </c:pt>
                <c:pt idx="16">
                  <c:v>0.43999999999999773</c:v>
                </c:pt>
                <c:pt idx="17">
                  <c:v>0.39000000000001478</c:v>
                </c:pt>
                <c:pt idx="18">
                  <c:v>0.34000000000000341</c:v>
                </c:pt>
                <c:pt idx="19">
                  <c:v>0.31999999999999318</c:v>
                </c:pt>
                <c:pt idx="20">
                  <c:v>0.36000000000001364</c:v>
                </c:pt>
                <c:pt idx="21">
                  <c:v>0.46000000000000796</c:v>
                </c:pt>
                <c:pt idx="22">
                  <c:v>0.27000000000001023</c:v>
                </c:pt>
                <c:pt idx="23">
                  <c:v>0.25</c:v>
                </c:pt>
                <c:pt idx="24">
                  <c:v>0.28999999999999204</c:v>
                </c:pt>
                <c:pt idx="25">
                  <c:v>0.25999999999999091</c:v>
                </c:pt>
                <c:pt idx="26">
                  <c:v>0.36000000000001364</c:v>
                </c:pt>
                <c:pt idx="27">
                  <c:v>0.34000000000000341</c:v>
                </c:pt>
                <c:pt idx="28">
                  <c:v>0.31000000000000227</c:v>
                </c:pt>
                <c:pt idx="29">
                  <c:v>0.34999999999999432</c:v>
                </c:pt>
                <c:pt idx="30">
                  <c:v>0.40000000000000568</c:v>
                </c:pt>
                <c:pt idx="31">
                  <c:v>0.46999999999999886</c:v>
                </c:pt>
                <c:pt idx="32">
                  <c:v>0.56000000000000227</c:v>
                </c:pt>
                <c:pt idx="33">
                  <c:v>0.33000000000001251</c:v>
                </c:pt>
                <c:pt idx="34">
                  <c:v>0.39000000000001478</c:v>
                </c:pt>
                <c:pt idx="35">
                  <c:v>0.40999999999999659</c:v>
                </c:pt>
                <c:pt idx="36">
                  <c:v>0.37000000000000455</c:v>
                </c:pt>
                <c:pt idx="37">
                  <c:v>0.31000000000000227</c:v>
                </c:pt>
                <c:pt idx="38">
                  <c:v>0.20000000000001705</c:v>
                </c:pt>
                <c:pt idx="39">
                  <c:v>0.23000000000001819</c:v>
                </c:pt>
                <c:pt idx="40">
                  <c:v>0.25999999999999091</c:v>
                </c:pt>
                <c:pt idx="41">
                  <c:v>0.28000000000000114</c:v>
                </c:pt>
                <c:pt idx="42">
                  <c:v>0.31000000000000227</c:v>
                </c:pt>
                <c:pt idx="43">
                  <c:v>0.31000000000000227</c:v>
                </c:pt>
                <c:pt idx="44">
                  <c:v>0.33000000000001251</c:v>
                </c:pt>
                <c:pt idx="45">
                  <c:v>0.34999999999999432</c:v>
                </c:pt>
                <c:pt idx="46">
                  <c:v>0.30000000000001137</c:v>
                </c:pt>
                <c:pt idx="47">
                  <c:v>0.25</c:v>
                </c:pt>
                <c:pt idx="48">
                  <c:v>0.37999999999999545</c:v>
                </c:pt>
                <c:pt idx="49">
                  <c:v>0.43000000000000682</c:v>
                </c:pt>
                <c:pt idx="50">
                  <c:v>0.42000000000001592</c:v>
                </c:pt>
                <c:pt idx="51">
                  <c:v>0.45000000000001705</c:v>
                </c:pt>
                <c:pt idx="52">
                  <c:v>0.42000000000001592</c:v>
                </c:pt>
                <c:pt idx="53">
                  <c:v>0.43999999999999773</c:v>
                </c:pt>
                <c:pt idx="54">
                  <c:v>0.37000000000000455</c:v>
                </c:pt>
                <c:pt idx="55">
                  <c:v>0.43999999999999773</c:v>
                </c:pt>
                <c:pt idx="56">
                  <c:v>0.40999999999999659</c:v>
                </c:pt>
                <c:pt idx="57">
                  <c:v>0.5</c:v>
                </c:pt>
                <c:pt idx="58">
                  <c:v>0.40000000000000568</c:v>
                </c:pt>
                <c:pt idx="59">
                  <c:v>0.37999999999999545</c:v>
                </c:pt>
                <c:pt idx="60">
                  <c:v>0.53000000000000114</c:v>
                </c:pt>
                <c:pt idx="61">
                  <c:v>0.52000000000001023</c:v>
                </c:pt>
                <c:pt idx="62">
                  <c:v>0.46000000000000796</c:v>
                </c:pt>
                <c:pt idx="63">
                  <c:v>0.42000000000001592</c:v>
                </c:pt>
                <c:pt idx="64">
                  <c:v>0.36000000000001364</c:v>
                </c:pt>
                <c:pt idx="65">
                  <c:v>0.25</c:v>
                </c:pt>
                <c:pt idx="66">
                  <c:v>0.33000000000001251</c:v>
                </c:pt>
                <c:pt idx="67">
                  <c:v>0.40999999999999659</c:v>
                </c:pt>
                <c:pt idx="68">
                  <c:v>0.42000000000001592</c:v>
                </c:pt>
                <c:pt idx="69">
                  <c:v>0.45000000000001705</c:v>
                </c:pt>
                <c:pt idx="70">
                  <c:v>0.55000000000001137</c:v>
                </c:pt>
                <c:pt idx="71">
                  <c:v>0.49000000000000909</c:v>
                </c:pt>
                <c:pt idx="72">
                  <c:v>0.43000000000000682</c:v>
                </c:pt>
                <c:pt idx="73">
                  <c:v>0.34000000000000341</c:v>
                </c:pt>
                <c:pt idx="74">
                  <c:v>0.34000000000000341</c:v>
                </c:pt>
                <c:pt idx="75">
                  <c:v>0.39000000000001478</c:v>
                </c:pt>
                <c:pt idx="76">
                  <c:v>0.45000000000001705</c:v>
                </c:pt>
                <c:pt idx="77">
                  <c:v>0.39000000000001478</c:v>
                </c:pt>
                <c:pt idx="78">
                  <c:v>0.36000000000001364</c:v>
                </c:pt>
                <c:pt idx="79">
                  <c:v>0.33000000000001251</c:v>
                </c:pt>
                <c:pt idx="80">
                  <c:v>0.43000000000000682</c:v>
                </c:pt>
                <c:pt idx="81">
                  <c:v>0.58000000000001251</c:v>
                </c:pt>
                <c:pt idx="82">
                  <c:v>0.46999999999999886</c:v>
                </c:pt>
                <c:pt idx="83">
                  <c:v>0.42000000000001592</c:v>
                </c:pt>
                <c:pt idx="84">
                  <c:v>0.43000000000000682</c:v>
                </c:pt>
                <c:pt idx="85">
                  <c:v>0.37999999999999545</c:v>
                </c:pt>
                <c:pt idx="86">
                  <c:v>0.36000000000001364</c:v>
                </c:pt>
                <c:pt idx="87">
                  <c:v>0.31000000000000227</c:v>
                </c:pt>
                <c:pt idx="88">
                  <c:v>0.28000000000000114</c:v>
                </c:pt>
                <c:pt idx="89">
                  <c:v>0.21999999999999886</c:v>
                </c:pt>
                <c:pt idx="90">
                  <c:v>0.30000000000001137</c:v>
                </c:pt>
                <c:pt idx="91">
                  <c:v>0.27000000000001023</c:v>
                </c:pt>
                <c:pt idx="92">
                  <c:v>0.31000000000000227</c:v>
                </c:pt>
                <c:pt idx="93">
                  <c:v>0.31999999999999318</c:v>
                </c:pt>
                <c:pt idx="94">
                  <c:v>0.25999999999999091</c:v>
                </c:pt>
                <c:pt idx="95">
                  <c:v>0.30000000000001137</c:v>
                </c:pt>
                <c:pt idx="96">
                  <c:v>0.46000000000000796</c:v>
                </c:pt>
                <c:pt idx="97">
                  <c:v>0.46999999999999886</c:v>
                </c:pt>
                <c:pt idx="98">
                  <c:v>0.40999999999999659</c:v>
                </c:pt>
                <c:pt idx="99">
                  <c:v>0.40999999999999659</c:v>
                </c:pt>
                <c:pt idx="100">
                  <c:v>0.49000000000000909</c:v>
                </c:pt>
                <c:pt idx="101">
                  <c:v>0.43999999999999773</c:v>
                </c:pt>
                <c:pt idx="102">
                  <c:v>0.46000000000000796</c:v>
                </c:pt>
                <c:pt idx="103">
                  <c:v>0.31000000000000227</c:v>
                </c:pt>
                <c:pt idx="104">
                  <c:v>0.30000000000001137</c:v>
                </c:pt>
                <c:pt idx="105">
                  <c:v>0.33000000000001251</c:v>
                </c:pt>
                <c:pt idx="106">
                  <c:v>0.30000000000001137</c:v>
                </c:pt>
                <c:pt idx="107">
                  <c:v>0.33000000000001251</c:v>
                </c:pt>
                <c:pt idx="108">
                  <c:v>0.40000000000000568</c:v>
                </c:pt>
                <c:pt idx="109">
                  <c:v>0.45000000000001705</c:v>
                </c:pt>
                <c:pt idx="110">
                  <c:v>0.37999999999999545</c:v>
                </c:pt>
                <c:pt idx="111">
                  <c:v>0.34000000000000341</c:v>
                </c:pt>
                <c:pt idx="112">
                  <c:v>0.42000000000001592</c:v>
                </c:pt>
                <c:pt idx="113">
                  <c:v>0.33000000000001251</c:v>
                </c:pt>
                <c:pt idx="114">
                  <c:v>0.24000000000000909</c:v>
                </c:pt>
                <c:pt idx="115">
                  <c:v>0.25</c:v>
                </c:pt>
                <c:pt idx="116">
                  <c:v>0.24000000000000909</c:v>
                </c:pt>
                <c:pt idx="117">
                  <c:v>0.25</c:v>
                </c:pt>
                <c:pt idx="118">
                  <c:v>0.34999999999999432</c:v>
                </c:pt>
                <c:pt idx="119">
                  <c:v>0.45000000000001705</c:v>
                </c:pt>
                <c:pt idx="120">
                  <c:v>0.45000000000001705</c:v>
                </c:pt>
                <c:pt idx="121">
                  <c:v>0.43000000000000682</c:v>
                </c:pt>
                <c:pt idx="122">
                  <c:v>0.31999999999999318</c:v>
                </c:pt>
                <c:pt idx="123">
                  <c:v>0.27000000000001023</c:v>
                </c:pt>
                <c:pt idx="124">
                  <c:v>0.27000000000001023</c:v>
                </c:pt>
                <c:pt idx="125">
                  <c:v>0.30000000000001137</c:v>
                </c:pt>
                <c:pt idx="126">
                  <c:v>0.30000000000001137</c:v>
                </c:pt>
                <c:pt idx="127">
                  <c:v>0.31000000000000227</c:v>
                </c:pt>
                <c:pt idx="128">
                  <c:v>0.36000000000001364</c:v>
                </c:pt>
                <c:pt idx="129">
                  <c:v>0.37999999999999545</c:v>
                </c:pt>
                <c:pt idx="130">
                  <c:v>0.36000000000001364</c:v>
                </c:pt>
                <c:pt idx="131">
                  <c:v>0.34000000000000341</c:v>
                </c:pt>
                <c:pt idx="132">
                  <c:v>0.37000000000000455</c:v>
                </c:pt>
                <c:pt idx="133">
                  <c:v>0.39000000000001478</c:v>
                </c:pt>
                <c:pt idx="134">
                  <c:v>0.39000000000001478</c:v>
                </c:pt>
                <c:pt idx="135">
                  <c:v>0.42000000000001592</c:v>
                </c:pt>
                <c:pt idx="136">
                  <c:v>0.43999999999999773</c:v>
                </c:pt>
                <c:pt idx="137">
                  <c:v>0.43999999999999773</c:v>
                </c:pt>
                <c:pt idx="138">
                  <c:v>0.43999999999999773</c:v>
                </c:pt>
                <c:pt idx="139">
                  <c:v>0.40000000000000568</c:v>
                </c:pt>
                <c:pt idx="140">
                  <c:v>0.34999999999999432</c:v>
                </c:pt>
                <c:pt idx="141">
                  <c:v>0.34999999999999432</c:v>
                </c:pt>
                <c:pt idx="142">
                  <c:v>0.34000000000000341</c:v>
                </c:pt>
                <c:pt idx="143">
                  <c:v>0.34999999999999432</c:v>
                </c:pt>
                <c:pt idx="144">
                  <c:v>0.36000000000001364</c:v>
                </c:pt>
                <c:pt idx="145">
                  <c:v>0.36000000000001364</c:v>
                </c:pt>
                <c:pt idx="146">
                  <c:v>0.34000000000000341</c:v>
                </c:pt>
                <c:pt idx="147">
                  <c:v>0.37999999999999545</c:v>
                </c:pt>
                <c:pt idx="148">
                  <c:v>0.36000000000001364</c:v>
                </c:pt>
                <c:pt idx="149">
                  <c:v>0.34999999999999432</c:v>
                </c:pt>
                <c:pt idx="150">
                  <c:v>0.37999999999999545</c:v>
                </c:pt>
                <c:pt idx="151">
                  <c:v>0.39000000000001478</c:v>
                </c:pt>
                <c:pt idx="152">
                  <c:v>0.36000000000001364</c:v>
                </c:pt>
                <c:pt idx="153">
                  <c:v>0.34000000000000341</c:v>
                </c:pt>
                <c:pt idx="154">
                  <c:v>0.37999999999999545</c:v>
                </c:pt>
                <c:pt idx="155">
                  <c:v>0.37999999999999545</c:v>
                </c:pt>
                <c:pt idx="156">
                  <c:v>0.36000000000001364</c:v>
                </c:pt>
                <c:pt idx="157">
                  <c:v>0.34999999999999432</c:v>
                </c:pt>
                <c:pt idx="158">
                  <c:v>0.37000000000000455</c:v>
                </c:pt>
                <c:pt idx="159">
                  <c:v>0.34000000000000341</c:v>
                </c:pt>
                <c:pt idx="160">
                  <c:v>0.31000000000000227</c:v>
                </c:pt>
                <c:pt idx="161">
                  <c:v>0.31000000000000227</c:v>
                </c:pt>
                <c:pt idx="162">
                  <c:v>0.36000000000001364</c:v>
                </c:pt>
                <c:pt idx="163">
                  <c:v>0.37000000000000455</c:v>
                </c:pt>
                <c:pt idx="164">
                  <c:v>0.40999999999999659</c:v>
                </c:pt>
                <c:pt idx="165">
                  <c:v>0.36000000000001364</c:v>
                </c:pt>
                <c:pt idx="166">
                  <c:v>0.36000000000001364</c:v>
                </c:pt>
                <c:pt idx="167">
                  <c:v>0.39000000000001478</c:v>
                </c:pt>
                <c:pt idx="168">
                  <c:v>0.37000000000000455</c:v>
                </c:pt>
                <c:pt idx="169">
                  <c:v>0.34000000000000341</c:v>
                </c:pt>
                <c:pt idx="170">
                  <c:v>0.33000000000001251</c:v>
                </c:pt>
                <c:pt idx="171">
                  <c:v>0.34000000000000341</c:v>
                </c:pt>
                <c:pt idx="172">
                  <c:v>0.31000000000000227</c:v>
                </c:pt>
                <c:pt idx="173">
                  <c:v>0.28999999999999204</c:v>
                </c:pt>
                <c:pt idx="174">
                  <c:v>0.37000000000000455</c:v>
                </c:pt>
                <c:pt idx="175">
                  <c:v>0.33000000000001251</c:v>
                </c:pt>
                <c:pt idx="176">
                  <c:v>0.34000000000000341</c:v>
                </c:pt>
                <c:pt idx="177">
                  <c:v>0.34999999999999432</c:v>
                </c:pt>
                <c:pt idx="178">
                  <c:v>0.34000000000000341</c:v>
                </c:pt>
                <c:pt idx="179">
                  <c:v>0.33000000000001251</c:v>
                </c:pt>
                <c:pt idx="180">
                  <c:v>0.33000000000001251</c:v>
                </c:pt>
                <c:pt idx="181">
                  <c:v>0.36000000000001364</c:v>
                </c:pt>
                <c:pt idx="182">
                  <c:v>0.31000000000000227</c:v>
                </c:pt>
                <c:pt idx="183">
                  <c:v>0.36000000000001364</c:v>
                </c:pt>
                <c:pt idx="184">
                  <c:v>0.39000000000001478</c:v>
                </c:pt>
                <c:pt idx="185">
                  <c:v>0.40999999999999659</c:v>
                </c:pt>
                <c:pt idx="186">
                  <c:v>0.36000000000001364</c:v>
                </c:pt>
                <c:pt idx="187">
                  <c:v>0.34999999999999432</c:v>
                </c:pt>
                <c:pt idx="188">
                  <c:v>0.40999999999999659</c:v>
                </c:pt>
                <c:pt idx="189">
                  <c:v>0.37999999999999545</c:v>
                </c:pt>
                <c:pt idx="190">
                  <c:v>0.34999999999999432</c:v>
                </c:pt>
                <c:pt idx="191">
                  <c:v>0.33000000000001251</c:v>
                </c:pt>
                <c:pt idx="192">
                  <c:v>0.34999999999999432</c:v>
                </c:pt>
                <c:pt idx="193">
                  <c:v>0.36000000000001364</c:v>
                </c:pt>
                <c:pt idx="194">
                  <c:v>0.34999999999999432</c:v>
                </c:pt>
                <c:pt idx="195">
                  <c:v>0.33000000000001251</c:v>
                </c:pt>
                <c:pt idx="196">
                  <c:v>0.25999999999999091</c:v>
                </c:pt>
                <c:pt idx="197">
                  <c:v>0.28000000000000114</c:v>
                </c:pt>
                <c:pt idx="198">
                  <c:v>0.34999999999999432</c:v>
                </c:pt>
                <c:pt idx="199">
                  <c:v>0.36000000000001364</c:v>
                </c:pt>
                <c:pt idx="200">
                  <c:v>0.34999999999999432</c:v>
                </c:pt>
                <c:pt idx="201">
                  <c:v>0.39000000000001478</c:v>
                </c:pt>
                <c:pt idx="202">
                  <c:v>0.36000000000001364</c:v>
                </c:pt>
                <c:pt idx="203">
                  <c:v>0.31000000000000227</c:v>
                </c:pt>
                <c:pt idx="204">
                  <c:v>0.28000000000000114</c:v>
                </c:pt>
                <c:pt idx="205">
                  <c:v>0.28999999999999204</c:v>
                </c:pt>
                <c:pt idx="206">
                  <c:v>0.34000000000000341</c:v>
                </c:pt>
                <c:pt idx="207">
                  <c:v>0.36000000000001364</c:v>
                </c:pt>
                <c:pt idx="208">
                  <c:v>0.34000000000000341</c:v>
                </c:pt>
                <c:pt idx="209">
                  <c:v>0.31000000000000227</c:v>
                </c:pt>
                <c:pt idx="210">
                  <c:v>0.31999999999999318</c:v>
                </c:pt>
                <c:pt idx="211">
                  <c:v>0.33000000000001251</c:v>
                </c:pt>
                <c:pt idx="212">
                  <c:v>0.31000000000000227</c:v>
                </c:pt>
                <c:pt idx="213">
                  <c:v>0.33000000000001251</c:v>
                </c:pt>
                <c:pt idx="214">
                  <c:v>0.34000000000000341</c:v>
                </c:pt>
                <c:pt idx="215">
                  <c:v>0.33000000000001251</c:v>
                </c:pt>
                <c:pt idx="216">
                  <c:v>0.36000000000001364</c:v>
                </c:pt>
                <c:pt idx="217">
                  <c:v>0.37000000000000455</c:v>
                </c:pt>
                <c:pt idx="218">
                  <c:v>0.31000000000000227</c:v>
                </c:pt>
                <c:pt idx="219">
                  <c:v>0.33000000000001251</c:v>
                </c:pt>
                <c:pt idx="220">
                  <c:v>0.40999999999999659</c:v>
                </c:pt>
                <c:pt idx="221">
                  <c:v>0.37000000000000455</c:v>
                </c:pt>
                <c:pt idx="222">
                  <c:v>0.31999999999999318</c:v>
                </c:pt>
                <c:pt idx="223">
                  <c:v>0.36000000000001364</c:v>
                </c:pt>
                <c:pt idx="224">
                  <c:v>0.39000000000001478</c:v>
                </c:pt>
                <c:pt idx="225">
                  <c:v>0.37999999999999545</c:v>
                </c:pt>
                <c:pt idx="226">
                  <c:v>0.28999999999999204</c:v>
                </c:pt>
                <c:pt idx="227">
                  <c:v>0.31999999999999318</c:v>
                </c:pt>
                <c:pt idx="228">
                  <c:v>0.34000000000000341</c:v>
                </c:pt>
                <c:pt idx="229">
                  <c:v>0.33000000000001251</c:v>
                </c:pt>
                <c:pt idx="230">
                  <c:v>0.30000000000001137</c:v>
                </c:pt>
                <c:pt idx="231">
                  <c:v>0.30000000000001137</c:v>
                </c:pt>
                <c:pt idx="232">
                  <c:v>0.34000000000000341</c:v>
                </c:pt>
                <c:pt idx="233">
                  <c:v>0.27000000000001023</c:v>
                </c:pt>
                <c:pt idx="234">
                  <c:v>0.27000000000001023</c:v>
                </c:pt>
                <c:pt idx="235">
                  <c:v>0.36000000000001364</c:v>
                </c:pt>
                <c:pt idx="236">
                  <c:v>0.34000000000000341</c:v>
                </c:pt>
                <c:pt idx="237">
                  <c:v>0.30000000000001137</c:v>
                </c:pt>
                <c:pt idx="238">
                  <c:v>0.27000000000001023</c:v>
                </c:pt>
                <c:pt idx="239">
                  <c:v>0.24000000000000909</c:v>
                </c:pt>
                <c:pt idx="240">
                  <c:v>0.28999999999999204</c:v>
                </c:pt>
                <c:pt idx="241">
                  <c:v>0.30000000000001137</c:v>
                </c:pt>
                <c:pt idx="242">
                  <c:v>0.30000000000001137</c:v>
                </c:pt>
                <c:pt idx="243">
                  <c:v>0.27000000000001023</c:v>
                </c:pt>
                <c:pt idx="244">
                  <c:v>0.31000000000000227</c:v>
                </c:pt>
                <c:pt idx="245">
                  <c:v>0.31000000000000227</c:v>
                </c:pt>
                <c:pt idx="246">
                  <c:v>0.37000000000000455</c:v>
                </c:pt>
                <c:pt idx="247">
                  <c:v>0.37999999999999545</c:v>
                </c:pt>
                <c:pt idx="248">
                  <c:v>0.34999999999999432</c:v>
                </c:pt>
                <c:pt idx="249">
                  <c:v>0.36000000000001364</c:v>
                </c:pt>
                <c:pt idx="250">
                  <c:v>0.37000000000000455</c:v>
                </c:pt>
                <c:pt idx="251">
                  <c:v>0.28999999999999204</c:v>
                </c:pt>
                <c:pt idx="252">
                  <c:v>0.25</c:v>
                </c:pt>
                <c:pt idx="253">
                  <c:v>0.28000000000000114</c:v>
                </c:pt>
                <c:pt idx="254">
                  <c:v>0.30000000000001137</c:v>
                </c:pt>
                <c:pt idx="255">
                  <c:v>0.33000000000001251</c:v>
                </c:pt>
                <c:pt idx="256">
                  <c:v>0.30000000000001137</c:v>
                </c:pt>
                <c:pt idx="257">
                  <c:v>0.25999999999999091</c:v>
                </c:pt>
                <c:pt idx="258">
                  <c:v>0.25999999999999091</c:v>
                </c:pt>
                <c:pt idx="259">
                  <c:v>0.28000000000000114</c:v>
                </c:pt>
                <c:pt idx="260">
                  <c:v>0.27000000000001023</c:v>
                </c:pt>
                <c:pt idx="261">
                  <c:v>0.25</c:v>
                </c:pt>
                <c:pt idx="262">
                  <c:v>0.25</c:v>
                </c:pt>
                <c:pt idx="263">
                  <c:v>0.24000000000000909</c:v>
                </c:pt>
                <c:pt idx="264">
                  <c:v>0.25</c:v>
                </c:pt>
                <c:pt idx="265">
                  <c:v>0.33000000000001251</c:v>
                </c:pt>
                <c:pt idx="266">
                  <c:v>0.34000000000000341</c:v>
                </c:pt>
                <c:pt idx="267">
                  <c:v>0.31999999999999318</c:v>
                </c:pt>
                <c:pt idx="268">
                  <c:v>0.28000000000000114</c:v>
                </c:pt>
                <c:pt idx="269">
                  <c:v>0.21000000000000796</c:v>
                </c:pt>
                <c:pt idx="270">
                  <c:v>0.21000000000000796</c:v>
                </c:pt>
                <c:pt idx="271">
                  <c:v>0.27000000000001023</c:v>
                </c:pt>
                <c:pt idx="272">
                  <c:v>0.33000000000001251</c:v>
                </c:pt>
                <c:pt idx="273">
                  <c:v>0.39000000000001478</c:v>
                </c:pt>
                <c:pt idx="274">
                  <c:v>0.43999999999999773</c:v>
                </c:pt>
                <c:pt idx="275">
                  <c:v>0.43999999999999773</c:v>
                </c:pt>
                <c:pt idx="276">
                  <c:v>0.37999999999999545</c:v>
                </c:pt>
                <c:pt idx="277">
                  <c:v>0.34000000000000341</c:v>
                </c:pt>
                <c:pt idx="278">
                  <c:v>0.28000000000000114</c:v>
                </c:pt>
                <c:pt idx="279">
                  <c:v>0.34000000000000341</c:v>
                </c:pt>
                <c:pt idx="280">
                  <c:v>0.27000000000001023</c:v>
                </c:pt>
                <c:pt idx="281">
                  <c:v>0.28000000000000114</c:v>
                </c:pt>
                <c:pt idx="282">
                  <c:v>0.25</c:v>
                </c:pt>
                <c:pt idx="283">
                  <c:v>0.15999999999999659</c:v>
                </c:pt>
                <c:pt idx="284">
                  <c:v>0.18000000000000682</c:v>
                </c:pt>
                <c:pt idx="285">
                  <c:v>0.21999999999999886</c:v>
                </c:pt>
                <c:pt idx="286">
                  <c:v>0.25999999999999091</c:v>
                </c:pt>
                <c:pt idx="287">
                  <c:v>0.31999999999999318</c:v>
                </c:pt>
                <c:pt idx="288">
                  <c:v>0.31000000000000227</c:v>
                </c:pt>
                <c:pt idx="289">
                  <c:v>0.36000000000001364</c:v>
                </c:pt>
                <c:pt idx="290">
                  <c:v>0.37000000000000455</c:v>
                </c:pt>
                <c:pt idx="291">
                  <c:v>0.27000000000001023</c:v>
                </c:pt>
                <c:pt idx="292">
                  <c:v>0.28000000000000114</c:v>
                </c:pt>
                <c:pt idx="293">
                  <c:v>0.25</c:v>
                </c:pt>
                <c:pt idx="294">
                  <c:v>0.31000000000000227</c:v>
                </c:pt>
                <c:pt idx="295">
                  <c:v>0.33000000000001251</c:v>
                </c:pt>
                <c:pt idx="296">
                  <c:v>0.24000000000000909</c:v>
                </c:pt>
                <c:pt idx="297">
                  <c:v>0.21999999999999886</c:v>
                </c:pt>
                <c:pt idx="298">
                  <c:v>0.21999999999999886</c:v>
                </c:pt>
                <c:pt idx="299">
                  <c:v>0.21000000000000796</c:v>
                </c:pt>
                <c:pt idx="300">
                  <c:v>0.34000000000000341</c:v>
                </c:pt>
                <c:pt idx="301">
                  <c:v>0.40999999999999659</c:v>
                </c:pt>
                <c:pt idx="302">
                  <c:v>0.37999999999999545</c:v>
                </c:pt>
                <c:pt idx="303">
                  <c:v>0.46000000000000796</c:v>
                </c:pt>
                <c:pt idx="304">
                  <c:v>0.39000000000001478</c:v>
                </c:pt>
                <c:pt idx="305">
                  <c:v>0.31999999999999318</c:v>
                </c:pt>
                <c:pt idx="306">
                  <c:v>0.28999999999999204</c:v>
                </c:pt>
                <c:pt idx="307">
                  <c:v>0.25</c:v>
                </c:pt>
                <c:pt idx="308">
                  <c:v>0.25999999999999091</c:v>
                </c:pt>
                <c:pt idx="309">
                  <c:v>0.25999999999999091</c:v>
                </c:pt>
                <c:pt idx="310">
                  <c:v>0.28000000000000114</c:v>
                </c:pt>
                <c:pt idx="311">
                  <c:v>0.28000000000000114</c:v>
                </c:pt>
                <c:pt idx="312">
                  <c:v>0.25</c:v>
                </c:pt>
                <c:pt idx="313">
                  <c:v>0.21000000000000796</c:v>
                </c:pt>
                <c:pt idx="314">
                  <c:v>0.21000000000000796</c:v>
                </c:pt>
                <c:pt idx="315">
                  <c:v>0.25</c:v>
                </c:pt>
                <c:pt idx="316">
                  <c:v>0.28000000000000114</c:v>
                </c:pt>
                <c:pt idx="317">
                  <c:v>0.25</c:v>
                </c:pt>
                <c:pt idx="318">
                  <c:v>0.20000000000001705</c:v>
                </c:pt>
                <c:pt idx="319">
                  <c:v>0.21000000000000796</c:v>
                </c:pt>
                <c:pt idx="320">
                  <c:v>0.23000000000001819</c:v>
                </c:pt>
                <c:pt idx="321">
                  <c:v>0.25</c:v>
                </c:pt>
                <c:pt idx="322">
                  <c:v>0.24000000000000909</c:v>
                </c:pt>
                <c:pt idx="323">
                  <c:v>0.37000000000000455</c:v>
                </c:pt>
                <c:pt idx="324">
                  <c:v>0.34999999999999432</c:v>
                </c:pt>
                <c:pt idx="325">
                  <c:v>0.42000000000001592</c:v>
                </c:pt>
                <c:pt idx="326">
                  <c:v>0.45000000000001705</c:v>
                </c:pt>
                <c:pt idx="327">
                  <c:v>0.40999999999999659</c:v>
                </c:pt>
                <c:pt idx="328">
                  <c:v>0.40000000000000568</c:v>
                </c:pt>
                <c:pt idx="329">
                  <c:v>0.36000000000001364</c:v>
                </c:pt>
                <c:pt idx="330">
                  <c:v>0.20000000000001705</c:v>
                </c:pt>
                <c:pt idx="331">
                  <c:v>0.15999999999999659</c:v>
                </c:pt>
                <c:pt idx="332">
                  <c:v>0.21000000000000796</c:v>
                </c:pt>
                <c:pt idx="333">
                  <c:v>0.37000000000000455</c:v>
                </c:pt>
                <c:pt idx="334">
                  <c:v>0.36000000000001364</c:v>
                </c:pt>
                <c:pt idx="335">
                  <c:v>0.31000000000000227</c:v>
                </c:pt>
                <c:pt idx="336">
                  <c:v>0.34999999999999432</c:v>
                </c:pt>
                <c:pt idx="337">
                  <c:v>0.24000000000000909</c:v>
                </c:pt>
                <c:pt idx="338">
                  <c:v>0.30000000000001137</c:v>
                </c:pt>
                <c:pt idx="339">
                  <c:v>0.37000000000000455</c:v>
                </c:pt>
                <c:pt idx="340">
                  <c:v>0.31999999999999318</c:v>
                </c:pt>
                <c:pt idx="341">
                  <c:v>0.21000000000000796</c:v>
                </c:pt>
                <c:pt idx="342">
                  <c:v>0.11000000000001364</c:v>
                </c:pt>
                <c:pt idx="343">
                  <c:v>0.15999999999999659</c:v>
                </c:pt>
                <c:pt idx="344">
                  <c:v>0.25</c:v>
                </c:pt>
                <c:pt idx="345">
                  <c:v>0.27000000000001023</c:v>
                </c:pt>
                <c:pt idx="346">
                  <c:v>0.27000000000001023</c:v>
                </c:pt>
                <c:pt idx="347">
                  <c:v>0.20000000000001705</c:v>
                </c:pt>
                <c:pt idx="348">
                  <c:v>0.28999999999999204</c:v>
                </c:pt>
                <c:pt idx="349">
                  <c:v>0.25</c:v>
                </c:pt>
                <c:pt idx="350">
                  <c:v>0.20000000000001705</c:v>
                </c:pt>
                <c:pt idx="351">
                  <c:v>0.25999999999999091</c:v>
                </c:pt>
                <c:pt idx="352">
                  <c:v>0.27000000000001023</c:v>
                </c:pt>
                <c:pt idx="353">
                  <c:v>0.21000000000000796</c:v>
                </c:pt>
                <c:pt idx="354">
                  <c:v>0.18999999999999773</c:v>
                </c:pt>
                <c:pt idx="355">
                  <c:v>0.21999999999999886</c:v>
                </c:pt>
                <c:pt idx="356">
                  <c:v>0.15000000000000568</c:v>
                </c:pt>
                <c:pt idx="357">
                  <c:v>0.18000000000000682</c:v>
                </c:pt>
                <c:pt idx="358">
                  <c:v>0.14000000000001478</c:v>
                </c:pt>
                <c:pt idx="359">
                  <c:v>0.23000000000001819</c:v>
                </c:pt>
                <c:pt idx="360">
                  <c:v>9.9999999999994316E-2</c:v>
                </c:pt>
                <c:pt idx="361">
                  <c:v>0.12000000000000455</c:v>
                </c:pt>
                <c:pt idx="362">
                  <c:v>0.15999999999999659</c:v>
                </c:pt>
                <c:pt idx="363">
                  <c:v>0.18999999999999773</c:v>
                </c:pt>
                <c:pt idx="364">
                  <c:v>0.17000000000001592</c:v>
                </c:pt>
                <c:pt idx="365">
                  <c:v>0.21000000000000796</c:v>
                </c:pt>
                <c:pt idx="366">
                  <c:v>0.28999999999999204</c:v>
                </c:pt>
                <c:pt idx="367">
                  <c:v>0.28000000000000114</c:v>
                </c:pt>
                <c:pt idx="368">
                  <c:v>0.25</c:v>
                </c:pt>
                <c:pt idx="369">
                  <c:v>0.31999999999999318</c:v>
                </c:pt>
                <c:pt idx="370">
                  <c:v>0.37999999999999545</c:v>
                </c:pt>
                <c:pt idx="371">
                  <c:v>0.28000000000000114</c:v>
                </c:pt>
                <c:pt idx="372">
                  <c:v>0.28000000000000114</c:v>
                </c:pt>
                <c:pt idx="373">
                  <c:v>0.25999999999999091</c:v>
                </c:pt>
                <c:pt idx="374">
                  <c:v>0.17000000000001592</c:v>
                </c:pt>
                <c:pt idx="375">
                  <c:v>0.18999999999999773</c:v>
                </c:pt>
                <c:pt idx="376">
                  <c:v>0.18999999999999773</c:v>
                </c:pt>
                <c:pt idx="377">
                  <c:v>0.18000000000000682</c:v>
                </c:pt>
                <c:pt idx="378">
                  <c:v>0.25</c:v>
                </c:pt>
                <c:pt idx="379">
                  <c:v>0.31000000000000227</c:v>
                </c:pt>
                <c:pt idx="380">
                  <c:v>0.31000000000000227</c:v>
                </c:pt>
                <c:pt idx="381">
                  <c:v>0.25999999999999091</c:v>
                </c:pt>
                <c:pt idx="382">
                  <c:v>0.24000000000000909</c:v>
                </c:pt>
                <c:pt idx="383">
                  <c:v>0.31999999999999318</c:v>
                </c:pt>
                <c:pt idx="384">
                  <c:v>0.42000000000001592</c:v>
                </c:pt>
                <c:pt idx="385">
                  <c:v>0.45000000000001705</c:v>
                </c:pt>
                <c:pt idx="386">
                  <c:v>0.37000000000000455</c:v>
                </c:pt>
                <c:pt idx="387">
                  <c:v>0.31000000000000227</c:v>
                </c:pt>
                <c:pt idx="388">
                  <c:v>0.36000000000001364</c:v>
                </c:pt>
                <c:pt idx="389">
                  <c:v>0.53000000000000114</c:v>
                </c:pt>
                <c:pt idx="390">
                  <c:v>0.36000000000001364</c:v>
                </c:pt>
                <c:pt idx="391">
                  <c:v>0.28999999999999204</c:v>
                </c:pt>
                <c:pt idx="392">
                  <c:v>0.25</c:v>
                </c:pt>
                <c:pt idx="393">
                  <c:v>0.18000000000000682</c:v>
                </c:pt>
                <c:pt idx="394">
                  <c:v>0.15000000000000568</c:v>
                </c:pt>
                <c:pt idx="395">
                  <c:v>0.12999999999999545</c:v>
                </c:pt>
                <c:pt idx="396">
                  <c:v>0.15000000000000568</c:v>
                </c:pt>
                <c:pt idx="397">
                  <c:v>0.24000000000000909</c:v>
                </c:pt>
                <c:pt idx="398">
                  <c:v>0.25999999999999091</c:v>
                </c:pt>
                <c:pt idx="399">
                  <c:v>0.30000000000001137</c:v>
                </c:pt>
                <c:pt idx="400">
                  <c:v>0.34999999999999432</c:v>
                </c:pt>
                <c:pt idx="401">
                  <c:v>0.33000000000001251</c:v>
                </c:pt>
                <c:pt idx="402">
                  <c:v>0.30000000000001137</c:v>
                </c:pt>
                <c:pt idx="403">
                  <c:v>0.37000000000000455</c:v>
                </c:pt>
                <c:pt idx="404">
                  <c:v>0.37000000000000455</c:v>
                </c:pt>
                <c:pt idx="405">
                  <c:v>0.21000000000000796</c:v>
                </c:pt>
                <c:pt idx="406">
                  <c:v>0.21999999999999886</c:v>
                </c:pt>
                <c:pt idx="407">
                  <c:v>0.33000000000001251</c:v>
                </c:pt>
                <c:pt idx="408">
                  <c:v>0.18999999999999773</c:v>
                </c:pt>
                <c:pt idx="409">
                  <c:v>0.15000000000000568</c:v>
                </c:pt>
                <c:pt idx="410">
                  <c:v>0.15999999999999659</c:v>
                </c:pt>
                <c:pt idx="411">
                  <c:v>9.9999999999994316E-2</c:v>
                </c:pt>
                <c:pt idx="412">
                  <c:v>0.14000000000001478</c:v>
                </c:pt>
                <c:pt idx="413">
                  <c:v>0.21999999999999886</c:v>
                </c:pt>
                <c:pt idx="414">
                  <c:v>0.15000000000000568</c:v>
                </c:pt>
                <c:pt idx="415">
                  <c:v>0.14000000000001478</c:v>
                </c:pt>
                <c:pt idx="416">
                  <c:v>0.15999999999999659</c:v>
                </c:pt>
                <c:pt idx="417">
                  <c:v>0.15999999999999659</c:v>
                </c:pt>
                <c:pt idx="418">
                  <c:v>0.15000000000000568</c:v>
                </c:pt>
                <c:pt idx="419">
                  <c:v>0.28000000000000114</c:v>
                </c:pt>
                <c:pt idx="420">
                  <c:v>0.27000000000001023</c:v>
                </c:pt>
                <c:pt idx="421">
                  <c:v>0.12999999999999545</c:v>
                </c:pt>
                <c:pt idx="422">
                  <c:v>0.18000000000000682</c:v>
                </c:pt>
                <c:pt idx="423">
                  <c:v>0.28999999999999204</c:v>
                </c:pt>
                <c:pt idx="424">
                  <c:v>0.25</c:v>
                </c:pt>
                <c:pt idx="425">
                  <c:v>0.25</c:v>
                </c:pt>
                <c:pt idx="426">
                  <c:v>0.25</c:v>
                </c:pt>
                <c:pt idx="427">
                  <c:v>0.24000000000000909</c:v>
                </c:pt>
                <c:pt idx="428">
                  <c:v>0.28000000000000114</c:v>
                </c:pt>
                <c:pt idx="429">
                  <c:v>0.43000000000000682</c:v>
                </c:pt>
                <c:pt idx="430">
                  <c:v>0.46000000000000796</c:v>
                </c:pt>
                <c:pt idx="431">
                  <c:v>0.31999999999999318</c:v>
                </c:pt>
                <c:pt idx="432">
                  <c:v>0.18999999999999773</c:v>
                </c:pt>
                <c:pt idx="433">
                  <c:v>0.27000000000001023</c:v>
                </c:pt>
                <c:pt idx="434">
                  <c:v>0.20000000000001705</c:v>
                </c:pt>
                <c:pt idx="435">
                  <c:v>0.25999999999999091</c:v>
                </c:pt>
                <c:pt idx="436">
                  <c:v>0.12999999999999545</c:v>
                </c:pt>
                <c:pt idx="437">
                  <c:v>0.21000000000000796</c:v>
                </c:pt>
                <c:pt idx="438">
                  <c:v>0.15000000000000568</c:v>
                </c:pt>
                <c:pt idx="439">
                  <c:v>0.18999999999999773</c:v>
                </c:pt>
                <c:pt idx="440">
                  <c:v>0.12000000000000455</c:v>
                </c:pt>
                <c:pt idx="441">
                  <c:v>9.0000000000003411E-2</c:v>
                </c:pt>
                <c:pt idx="442">
                  <c:v>0.15999999999999659</c:v>
                </c:pt>
                <c:pt idx="443">
                  <c:v>0.20000000000001705</c:v>
                </c:pt>
                <c:pt idx="444">
                  <c:v>0.18999999999999773</c:v>
                </c:pt>
                <c:pt idx="445">
                  <c:v>0.15000000000000568</c:v>
                </c:pt>
                <c:pt idx="446">
                  <c:v>0.21999999999999886</c:v>
                </c:pt>
                <c:pt idx="447">
                  <c:v>0.28999999999999204</c:v>
                </c:pt>
                <c:pt idx="448">
                  <c:v>0.45000000000001705</c:v>
                </c:pt>
                <c:pt idx="449">
                  <c:v>0.31999999999999318</c:v>
                </c:pt>
                <c:pt idx="450">
                  <c:v>0.36000000000001364</c:v>
                </c:pt>
                <c:pt idx="451">
                  <c:v>0.31000000000000227</c:v>
                </c:pt>
                <c:pt idx="452">
                  <c:v>0.31000000000000227</c:v>
                </c:pt>
                <c:pt idx="453">
                  <c:v>0.28999999999999204</c:v>
                </c:pt>
                <c:pt idx="454">
                  <c:v>0.23000000000001819</c:v>
                </c:pt>
                <c:pt idx="455">
                  <c:v>0.12999999999999545</c:v>
                </c:pt>
                <c:pt idx="456">
                  <c:v>0.15999999999999659</c:v>
                </c:pt>
                <c:pt idx="457">
                  <c:v>0.18000000000000682</c:v>
                </c:pt>
                <c:pt idx="458">
                  <c:v>0.20000000000001705</c:v>
                </c:pt>
                <c:pt idx="459">
                  <c:v>0.23000000000001819</c:v>
                </c:pt>
                <c:pt idx="460">
                  <c:v>0.21999999999999886</c:v>
                </c:pt>
                <c:pt idx="461">
                  <c:v>0.21000000000000796</c:v>
                </c:pt>
                <c:pt idx="462">
                  <c:v>0.27000000000001023</c:v>
                </c:pt>
                <c:pt idx="463">
                  <c:v>0.28000000000000114</c:v>
                </c:pt>
                <c:pt idx="464">
                  <c:v>0.25</c:v>
                </c:pt>
                <c:pt idx="465">
                  <c:v>0.24000000000000909</c:v>
                </c:pt>
                <c:pt idx="466">
                  <c:v>0.28999999999999204</c:v>
                </c:pt>
                <c:pt idx="467">
                  <c:v>0.28000000000000114</c:v>
                </c:pt>
                <c:pt idx="468">
                  <c:v>0.28000000000000114</c:v>
                </c:pt>
                <c:pt idx="469">
                  <c:v>0.28999999999999204</c:v>
                </c:pt>
                <c:pt idx="470">
                  <c:v>0.27000000000001023</c:v>
                </c:pt>
                <c:pt idx="471">
                  <c:v>0.25999999999999091</c:v>
                </c:pt>
                <c:pt idx="472">
                  <c:v>0.33000000000001251</c:v>
                </c:pt>
                <c:pt idx="473">
                  <c:v>0.31000000000000227</c:v>
                </c:pt>
                <c:pt idx="474">
                  <c:v>0.18999999999999773</c:v>
                </c:pt>
                <c:pt idx="475">
                  <c:v>0.15999999999999659</c:v>
                </c:pt>
                <c:pt idx="476">
                  <c:v>0.18000000000000682</c:v>
                </c:pt>
                <c:pt idx="477">
                  <c:v>0.21000000000000796</c:v>
                </c:pt>
                <c:pt idx="478">
                  <c:v>0.24000000000000909</c:v>
                </c:pt>
                <c:pt idx="479">
                  <c:v>0.20000000000001705</c:v>
                </c:pt>
                <c:pt idx="480">
                  <c:v>0.24000000000000909</c:v>
                </c:pt>
                <c:pt idx="481">
                  <c:v>0.25999999999999091</c:v>
                </c:pt>
                <c:pt idx="482">
                  <c:v>0.33000000000001251</c:v>
                </c:pt>
                <c:pt idx="483">
                  <c:v>0.34999999999999432</c:v>
                </c:pt>
                <c:pt idx="484">
                  <c:v>0.31999999999999318</c:v>
                </c:pt>
                <c:pt idx="485">
                  <c:v>0.28000000000000114</c:v>
                </c:pt>
                <c:pt idx="486">
                  <c:v>0.23000000000001819</c:v>
                </c:pt>
                <c:pt idx="487">
                  <c:v>0.20000000000001705</c:v>
                </c:pt>
                <c:pt idx="488">
                  <c:v>0.17000000000001592</c:v>
                </c:pt>
                <c:pt idx="489">
                  <c:v>0.25</c:v>
                </c:pt>
                <c:pt idx="490">
                  <c:v>0.21000000000000796</c:v>
                </c:pt>
                <c:pt idx="491">
                  <c:v>0.27000000000001023</c:v>
                </c:pt>
                <c:pt idx="492">
                  <c:v>0.27000000000001023</c:v>
                </c:pt>
                <c:pt idx="493">
                  <c:v>0.25999999999999091</c:v>
                </c:pt>
                <c:pt idx="494">
                  <c:v>0.25999999999999091</c:v>
                </c:pt>
                <c:pt idx="495">
                  <c:v>0.27000000000001023</c:v>
                </c:pt>
                <c:pt idx="496">
                  <c:v>0.25</c:v>
                </c:pt>
                <c:pt idx="497">
                  <c:v>0.25999999999999091</c:v>
                </c:pt>
                <c:pt idx="498">
                  <c:v>0.23000000000001819</c:v>
                </c:pt>
                <c:pt idx="499">
                  <c:v>0.27000000000001023</c:v>
                </c:pt>
                <c:pt idx="500">
                  <c:v>0.31000000000000227</c:v>
                </c:pt>
                <c:pt idx="501">
                  <c:v>0.33000000000001251</c:v>
                </c:pt>
                <c:pt idx="502">
                  <c:v>0.25</c:v>
                </c:pt>
                <c:pt idx="503">
                  <c:v>0.27000000000001023</c:v>
                </c:pt>
                <c:pt idx="504">
                  <c:v>0.23000000000001819</c:v>
                </c:pt>
                <c:pt idx="505">
                  <c:v>0.21999999999999886</c:v>
                </c:pt>
                <c:pt idx="506">
                  <c:v>0.25999999999999091</c:v>
                </c:pt>
                <c:pt idx="507">
                  <c:v>0.31999999999999318</c:v>
                </c:pt>
                <c:pt idx="508">
                  <c:v>0.27000000000001023</c:v>
                </c:pt>
                <c:pt idx="509">
                  <c:v>0.24000000000000909</c:v>
                </c:pt>
                <c:pt idx="510">
                  <c:v>0.25999999999999091</c:v>
                </c:pt>
                <c:pt idx="511">
                  <c:v>0.28000000000000114</c:v>
                </c:pt>
                <c:pt idx="512">
                  <c:v>0.31999999999999318</c:v>
                </c:pt>
                <c:pt idx="513">
                  <c:v>0.21000000000000796</c:v>
                </c:pt>
                <c:pt idx="514">
                  <c:v>0.21999999999999886</c:v>
                </c:pt>
                <c:pt idx="515">
                  <c:v>0.21999999999999886</c:v>
                </c:pt>
                <c:pt idx="516">
                  <c:v>0.25</c:v>
                </c:pt>
                <c:pt idx="517">
                  <c:v>0.28999999999999204</c:v>
                </c:pt>
                <c:pt idx="518">
                  <c:v>0.30000000000001137</c:v>
                </c:pt>
                <c:pt idx="519">
                  <c:v>0.34999999999999432</c:v>
                </c:pt>
                <c:pt idx="520">
                  <c:v>0.33000000000001251</c:v>
                </c:pt>
                <c:pt idx="521">
                  <c:v>0.33000000000001251</c:v>
                </c:pt>
                <c:pt idx="522">
                  <c:v>0.31999999999999318</c:v>
                </c:pt>
                <c:pt idx="523">
                  <c:v>0.40000000000000568</c:v>
                </c:pt>
                <c:pt idx="524">
                  <c:v>0.31000000000000227</c:v>
                </c:pt>
                <c:pt idx="525">
                  <c:v>0.28000000000000114</c:v>
                </c:pt>
                <c:pt idx="526">
                  <c:v>0.25999999999999091</c:v>
                </c:pt>
                <c:pt idx="527">
                  <c:v>0.25</c:v>
                </c:pt>
                <c:pt idx="528">
                  <c:v>0.25</c:v>
                </c:pt>
                <c:pt idx="529">
                  <c:v>0.23000000000001819</c:v>
                </c:pt>
                <c:pt idx="530">
                  <c:v>0.23000000000001819</c:v>
                </c:pt>
                <c:pt idx="531">
                  <c:v>0.25999999999999091</c:v>
                </c:pt>
                <c:pt idx="532">
                  <c:v>0.31999999999999318</c:v>
                </c:pt>
                <c:pt idx="533">
                  <c:v>0.18000000000000682</c:v>
                </c:pt>
                <c:pt idx="534">
                  <c:v>0.21000000000000796</c:v>
                </c:pt>
                <c:pt idx="535">
                  <c:v>0.25999999999999091</c:v>
                </c:pt>
                <c:pt idx="536">
                  <c:v>0.24000000000000909</c:v>
                </c:pt>
                <c:pt idx="537">
                  <c:v>0.24000000000000909</c:v>
                </c:pt>
                <c:pt idx="538">
                  <c:v>0.25</c:v>
                </c:pt>
                <c:pt idx="539">
                  <c:v>0.25999999999999091</c:v>
                </c:pt>
                <c:pt idx="540">
                  <c:v>0.28999999999999204</c:v>
                </c:pt>
                <c:pt idx="541">
                  <c:v>0.31000000000000227</c:v>
                </c:pt>
                <c:pt idx="542">
                  <c:v>0.31999999999999318</c:v>
                </c:pt>
                <c:pt idx="543">
                  <c:v>0.31000000000000227</c:v>
                </c:pt>
                <c:pt idx="544">
                  <c:v>0.28000000000000114</c:v>
                </c:pt>
                <c:pt idx="545">
                  <c:v>0.27000000000001023</c:v>
                </c:pt>
                <c:pt idx="546">
                  <c:v>0.25</c:v>
                </c:pt>
                <c:pt idx="547">
                  <c:v>0.24000000000000909</c:v>
                </c:pt>
                <c:pt idx="548">
                  <c:v>0.25</c:v>
                </c:pt>
                <c:pt idx="549">
                  <c:v>0.28000000000000114</c:v>
                </c:pt>
                <c:pt idx="550">
                  <c:v>0.31000000000000227</c:v>
                </c:pt>
                <c:pt idx="551">
                  <c:v>0.31999999999999318</c:v>
                </c:pt>
                <c:pt idx="552">
                  <c:v>0.33000000000001251</c:v>
                </c:pt>
                <c:pt idx="553">
                  <c:v>0.31999999999999318</c:v>
                </c:pt>
                <c:pt idx="554">
                  <c:v>0.31999999999999318</c:v>
                </c:pt>
                <c:pt idx="555">
                  <c:v>0.28999999999999204</c:v>
                </c:pt>
                <c:pt idx="556">
                  <c:v>0.27000000000001023</c:v>
                </c:pt>
                <c:pt idx="557">
                  <c:v>0.27000000000001023</c:v>
                </c:pt>
                <c:pt idx="558">
                  <c:v>0.25</c:v>
                </c:pt>
                <c:pt idx="559">
                  <c:v>0.28000000000000114</c:v>
                </c:pt>
                <c:pt idx="560">
                  <c:v>0.28000000000000114</c:v>
                </c:pt>
                <c:pt idx="561">
                  <c:v>0.25</c:v>
                </c:pt>
                <c:pt idx="562">
                  <c:v>0.21999999999999886</c:v>
                </c:pt>
                <c:pt idx="563">
                  <c:v>0.25</c:v>
                </c:pt>
                <c:pt idx="564">
                  <c:v>0.37000000000000455</c:v>
                </c:pt>
                <c:pt idx="565">
                  <c:v>0.31000000000000227</c:v>
                </c:pt>
                <c:pt idx="566">
                  <c:v>0.25</c:v>
                </c:pt>
                <c:pt idx="567">
                  <c:v>0.25</c:v>
                </c:pt>
                <c:pt idx="568">
                  <c:v>0.30000000000001137</c:v>
                </c:pt>
                <c:pt idx="569">
                  <c:v>0.31000000000000227</c:v>
                </c:pt>
                <c:pt idx="570">
                  <c:v>0.31000000000000227</c:v>
                </c:pt>
                <c:pt idx="571">
                  <c:v>0.25999999999999091</c:v>
                </c:pt>
                <c:pt idx="572">
                  <c:v>0.21000000000000796</c:v>
                </c:pt>
                <c:pt idx="573">
                  <c:v>0.23000000000001819</c:v>
                </c:pt>
                <c:pt idx="574">
                  <c:v>0.30000000000001137</c:v>
                </c:pt>
                <c:pt idx="575">
                  <c:v>0.21999999999999886</c:v>
                </c:pt>
                <c:pt idx="576">
                  <c:v>0.27000000000001023</c:v>
                </c:pt>
                <c:pt idx="577">
                  <c:v>0.24000000000000909</c:v>
                </c:pt>
                <c:pt idx="578">
                  <c:v>0.25</c:v>
                </c:pt>
                <c:pt idx="579">
                  <c:v>0.33000000000001251</c:v>
                </c:pt>
                <c:pt idx="580">
                  <c:v>0.33000000000001251</c:v>
                </c:pt>
                <c:pt idx="581">
                  <c:v>0.28000000000000114</c:v>
                </c:pt>
                <c:pt idx="582">
                  <c:v>0.25</c:v>
                </c:pt>
                <c:pt idx="583">
                  <c:v>0.24000000000000909</c:v>
                </c:pt>
                <c:pt idx="584">
                  <c:v>0.25</c:v>
                </c:pt>
                <c:pt idx="585">
                  <c:v>0.27000000000001023</c:v>
                </c:pt>
                <c:pt idx="586">
                  <c:v>0.28000000000000114</c:v>
                </c:pt>
                <c:pt idx="587">
                  <c:v>0.28000000000000114</c:v>
                </c:pt>
                <c:pt idx="588">
                  <c:v>0.31000000000000227</c:v>
                </c:pt>
                <c:pt idx="589">
                  <c:v>0.28000000000000114</c:v>
                </c:pt>
                <c:pt idx="590">
                  <c:v>0.30000000000001137</c:v>
                </c:pt>
                <c:pt idx="591">
                  <c:v>0.28999999999999204</c:v>
                </c:pt>
                <c:pt idx="592">
                  <c:v>0.25999999999999091</c:v>
                </c:pt>
                <c:pt idx="593">
                  <c:v>0.28000000000000114</c:v>
                </c:pt>
                <c:pt idx="594">
                  <c:v>0.30000000000001137</c:v>
                </c:pt>
                <c:pt idx="595">
                  <c:v>0.31000000000000227</c:v>
                </c:pt>
                <c:pt idx="596">
                  <c:v>0.23000000000001819</c:v>
                </c:pt>
                <c:pt idx="597">
                  <c:v>0.21999999999999886</c:v>
                </c:pt>
                <c:pt idx="598">
                  <c:v>0.27000000000001023</c:v>
                </c:pt>
                <c:pt idx="599">
                  <c:v>0.27000000000001023</c:v>
                </c:pt>
                <c:pt idx="600">
                  <c:v>0.23000000000001819</c:v>
                </c:pt>
                <c:pt idx="601">
                  <c:v>0.27000000000001023</c:v>
                </c:pt>
                <c:pt idx="602">
                  <c:v>0.33000000000001251</c:v>
                </c:pt>
                <c:pt idx="603">
                  <c:v>0.33000000000001251</c:v>
                </c:pt>
                <c:pt idx="604">
                  <c:v>0.28999999999999204</c:v>
                </c:pt>
                <c:pt idx="605">
                  <c:v>0.30000000000001137</c:v>
                </c:pt>
                <c:pt idx="606">
                  <c:v>0.31999999999999318</c:v>
                </c:pt>
                <c:pt idx="607">
                  <c:v>0.25</c:v>
                </c:pt>
                <c:pt idx="608">
                  <c:v>0.25</c:v>
                </c:pt>
                <c:pt idx="609">
                  <c:v>0.28000000000000114</c:v>
                </c:pt>
                <c:pt idx="610">
                  <c:v>0.31999999999999318</c:v>
                </c:pt>
                <c:pt idx="611">
                  <c:v>0.33000000000001251</c:v>
                </c:pt>
                <c:pt idx="612">
                  <c:v>0.34999999999999432</c:v>
                </c:pt>
                <c:pt idx="613">
                  <c:v>0.33000000000001251</c:v>
                </c:pt>
                <c:pt idx="614">
                  <c:v>0.21999999999999886</c:v>
                </c:pt>
                <c:pt idx="615">
                  <c:v>0.20000000000001705</c:v>
                </c:pt>
                <c:pt idx="616">
                  <c:v>0.21000000000000796</c:v>
                </c:pt>
                <c:pt idx="617">
                  <c:v>0.21999999999999886</c:v>
                </c:pt>
                <c:pt idx="618">
                  <c:v>0.24000000000000909</c:v>
                </c:pt>
                <c:pt idx="619">
                  <c:v>0.23000000000001819</c:v>
                </c:pt>
                <c:pt idx="620">
                  <c:v>0.25</c:v>
                </c:pt>
                <c:pt idx="621">
                  <c:v>0.28999999999999204</c:v>
                </c:pt>
                <c:pt idx="622">
                  <c:v>0.33000000000001251</c:v>
                </c:pt>
                <c:pt idx="623">
                  <c:v>0.30000000000001137</c:v>
                </c:pt>
                <c:pt idx="624">
                  <c:v>0.31000000000000227</c:v>
                </c:pt>
                <c:pt idx="625">
                  <c:v>0.34000000000000341</c:v>
                </c:pt>
                <c:pt idx="626">
                  <c:v>0.27000000000001023</c:v>
                </c:pt>
                <c:pt idx="627">
                  <c:v>0.25999999999999091</c:v>
                </c:pt>
                <c:pt idx="628">
                  <c:v>0.27000000000001023</c:v>
                </c:pt>
                <c:pt idx="629">
                  <c:v>0.25</c:v>
                </c:pt>
                <c:pt idx="630">
                  <c:v>0.21999999999999886</c:v>
                </c:pt>
                <c:pt idx="631">
                  <c:v>0.23000000000001819</c:v>
                </c:pt>
                <c:pt idx="632">
                  <c:v>0.24000000000000909</c:v>
                </c:pt>
                <c:pt idx="633">
                  <c:v>0.25</c:v>
                </c:pt>
                <c:pt idx="634">
                  <c:v>0.21999999999999886</c:v>
                </c:pt>
                <c:pt idx="635">
                  <c:v>0.23000000000001819</c:v>
                </c:pt>
                <c:pt idx="636">
                  <c:v>0.25999999999999091</c:v>
                </c:pt>
                <c:pt idx="637">
                  <c:v>0.31000000000000227</c:v>
                </c:pt>
                <c:pt idx="638">
                  <c:v>0.31999999999999318</c:v>
                </c:pt>
                <c:pt idx="639">
                  <c:v>0.33000000000001251</c:v>
                </c:pt>
                <c:pt idx="640">
                  <c:v>0.31999999999999318</c:v>
                </c:pt>
                <c:pt idx="641">
                  <c:v>0.28000000000000114</c:v>
                </c:pt>
                <c:pt idx="642">
                  <c:v>0.34000000000000341</c:v>
                </c:pt>
                <c:pt idx="643">
                  <c:v>0.28000000000000114</c:v>
                </c:pt>
                <c:pt idx="644">
                  <c:v>0.25999999999999091</c:v>
                </c:pt>
                <c:pt idx="645">
                  <c:v>0.28000000000000114</c:v>
                </c:pt>
                <c:pt idx="646">
                  <c:v>0.30000000000001137</c:v>
                </c:pt>
                <c:pt idx="647">
                  <c:v>0.24000000000000909</c:v>
                </c:pt>
                <c:pt idx="648">
                  <c:v>0.23000000000001819</c:v>
                </c:pt>
                <c:pt idx="649">
                  <c:v>0.30000000000001137</c:v>
                </c:pt>
                <c:pt idx="650">
                  <c:v>0.36000000000001364</c:v>
                </c:pt>
                <c:pt idx="651">
                  <c:v>0.24000000000000909</c:v>
                </c:pt>
                <c:pt idx="652">
                  <c:v>0.18999999999999773</c:v>
                </c:pt>
                <c:pt idx="653">
                  <c:v>0.21999999999999886</c:v>
                </c:pt>
                <c:pt idx="654">
                  <c:v>0.23000000000001819</c:v>
                </c:pt>
                <c:pt idx="655">
                  <c:v>0.30000000000001137</c:v>
                </c:pt>
                <c:pt idx="656">
                  <c:v>0.21999999999999886</c:v>
                </c:pt>
                <c:pt idx="657">
                  <c:v>0.21000000000000796</c:v>
                </c:pt>
                <c:pt idx="658">
                  <c:v>0.24000000000000909</c:v>
                </c:pt>
                <c:pt idx="659">
                  <c:v>0.28000000000000114</c:v>
                </c:pt>
                <c:pt idx="660">
                  <c:v>0.31000000000000227</c:v>
                </c:pt>
                <c:pt idx="661">
                  <c:v>0.34000000000000341</c:v>
                </c:pt>
                <c:pt idx="662">
                  <c:v>0.25</c:v>
                </c:pt>
                <c:pt idx="663">
                  <c:v>0.21999999999999886</c:v>
                </c:pt>
                <c:pt idx="664">
                  <c:v>0.24000000000000909</c:v>
                </c:pt>
                <c:pt idx="665">
                  <c:v>0.24000000000000909</c:v>
                </c:pt>
                <c:pt idx="666">
                  <c:v>0.21000000000000796</c:v>
                </c:pt>
                <c:pt idx="667">
                  <c:v>0.24000000000000909</c:v>
                </c:pt>
                <c:pt idx="668">
                  <c:v>0.18000000000000682</c:v>
                </c:pt>
                <c:pt idx="669">
                  <c:v>0.15999999999999659</c:v>
                </c:pt>
                <c:pt idx="670">
                  <c:v>0.20000000000001705</c:v>
                </c:pt>
                <c:pt idx="671">
                  <c:v>0.31000000000000227</c:v>
                </c:pt>
                <c:pt idx="672">
                  <c:v>0.40999999999999659</c:v>
                </c:pt>
                <c:pt idx="673">
                  <c:v>0.42000000000001592</c:v>
                </c:pt>
                <c:pt idx="674">
                  <c:v>0.40999999999999659</c:v>
                </c:pt>
                <c:pt idx="675">
                  <c:v>0.28999999999999204</c:v>
                </c:pt>
                <c:pt idx="676">
                  <c:v>0.25999999999999091</c:v>
                </c:pt>
                <c:pt idx="677">
                  <c:v>0.31000000000000227</c:v>
                </c:pt>
                <c:pt idx="678">
                  <c:v>0.30000000000001137</c:v>
                </c:pt>
                <c:pt idx="679">
                  <c:v>0.25999999999999091</c:v>
                </c:pt>
                <c:pt idx="680">
                  <c:v>0.27000000000001023</c:v>
                </c:pt>
                <c:pt idx="681">
                  <c:v>0.25999999999999091</c:v>
                </c:pt>
                <c:pt idx="682">
                  <c:v>0.23000000000001819</c:v>
                </c:pt>
                <c:pt idx="683">
                  <c:v>0.20000000000001705</c:v>
                </c:pt>
                <c:pt idx="684">
                  <c:v>0.21999999999999886</c:v>
                </c:pt>
                <c:pt idx="685">
                  <c:v>0.23000000000001819</c:v>
                </c:pt>
                <c:pt idx="686">
                  <c:v>0.25</c:v>
                </c:pt>
                <c:pt idx="687">
                  <c:v>0.23000000000001819</c:v>
                </c:pt>
                <c:pt idx="688">
                  <c:v>0.18999999999999773</c:v>
                </c:pt>
                <c:pt idx="689">
                  <c:v>0.15000000000000568</c:v>
                </c:pt>
                <c:pt idx="690">
                  <c:v>0.15999999999999659</c:v>
                </c:pt>
                <c:pt idx="691">
                  <c:v>0.21000000000000796</c:v>
                </c:pt>
                <c:pt idx="692">
                  <c:v>0.28000000000000114</c:v>
                </c:pt>
                <c:pt idx="693">
                  <c:v>0.34999999999999432</c:v>
                </c:pt>
                <c:pt idx="694">
                  <c:v>0.27000000000001023</c:v>
                </c:pt>
                <c:pt idx="695">
                  <c:v>0.30000000000001137</c:v>
                </c:pt>
                <c:pt idx="696">
                  <c:v>0.27000000000001023</c:v>
                </c:pt>
                <c:pt idx="697">
                  <c:v>0.28999999999999204</c:v>
                </c:pt>
                <c:pt idx="698">
                  <c:v>0.30000000000001137</c:v>
                </c:pt>
                <c:pt idx="699">
                  <c:v>0.34000000000000341</c:v>
                </c:pt>
                <c:pt idx="700">
                  <c:v>0.37000000000000455</c:v>
                </c:pt>
                <c:pt idx="701">
                  <c:v>0.25</c:v>
                </c:pt>
                <c:pt idx="702">
                  <c:v>0.21000000000000796</c:v>
                </c:pt>
                <c:pt idx="703">
                  <c:v>0.25999999999999091</c:v>
                </c:pt>
                <c:pt idx="704">
                  <c:v>0.21000000000000796</c:v>
                </c:pt>
                <c:pt idx="705">
                  <c:v>0.21000000000000796</c:v>
                </c:pt>
                <c:pt idx="706">
                  <c:v>0.25</c:v>
                </c:pt>
                <c:pt idx="707">
                  <c:v>0.24000000000000909</c:v>
                </c:pt>
                <c:pt idx="708">
                  <c:v>0.21999999999999886</c:v>
                </c:pt>
                <c:pt idx="709">
                  <c:v>0.12999999999999545</c:v>
                </c:pt>
                <c:pt idx="710">
                  <c:v>0.24000000000000909</c:v>
                </c:pt>
                <c:pt idx="711">
                  <c:v>0.18999999999999773</c:v>
                </c:pt>
                <c:pt idx="712">
                  <c:v>0.20000000000001705</c:v>
                </c:pt>
                <c:pt idx="713">
                  <c:v>0.20000000000001705</c:v>
                </c:pt>
                <c:pt idx="714">
                  <c:v>0.21999999999999886</c:v>
                </c:pt>
                <c:pt idx="715">
                  <c:v>0.27000000000001023</c:v>
                </c:pt>
                <c:pt idx="716">
                  <c:v>0.31000000000000227</c:v>
                </c:pt>
                <c:pt idx="717">
                  <c:v>0.30000000000001137</c:v>
                </c:pt>
                <c:pt idx="718">
                  <c:v>0.30000000000001137</c:v>
                </c:pt>
                <c:pt idx="719">
                  <c:v>0.28999999999999204</c:v>
                </c:pt>
                <c:pt idx="720">
                  <c:v>0.30000000000001137</c:v>
                </c:pt>
                <c:pt idx="721">
                  <c:v>0.31999999999999318</c:v>
                </c:pt>
                <c:pt idx="722">
                  <c:v>0.37999999999999545</c:v>
                </c:pt>
                <c:pt idx="723">
                  <c:v>0.28000000000000114</c:v>
                </c:pt>
                <c:pt idx="724">
                  <c:v>0.37999999999999545</c:v>
                </c:pt>
                <c:pt idx="725">
                  <c:v>0.27000000000001023</c:v>
                </c:pt>
                <c:pt idx="726">
                  <c:v>0.20000000000001705</c:v>
                </c:pt>
                <c:pt idx="727">
                  <c:v>0.25</c:v>
                </c:pt>
                <c:pt idx="728">
                  <c:v>0.23000000000001819</c:v>
                </c:pt>
                <c:pt idx="729">
                  <c:v>0.28999999999999204</c:v>
                </c:pt>
                <c:pt idx="730">
                  <c:v>0.33000000000001251</c:v>
                </c:pt>
                <c:pt idx="731">
                  <c:v>0.33000000000001251</c:v>
                </c:pt>
                <c:pt idx="732">
                  <c:v>0.27000000000001023</c:v>
                </c:pt>
                <c:pt idx="733">
                  <c:v>9.9999999999994316E-2</c:v>
                </c:pt>
                <c:pt idx="734">
                  <c:v>0.12000000000000455</c:v>
                </c:pt>
                <c:pt idx="735">
                  <c:v>0.18999999999999773</c:v>
                </c:pt>
                <c:pt idx="736">
                  <c:v>0.27000000000001023</c:v>
                </c:pt>
                <c:pt idx="737">
                  <c:v>0.27000000000001023</c:v>
                </c:pt>
                <c:pt idx="738">
                  <c:v>0.17000000000001592</c:v>
                </c:pt>
                <c:pt idx="739">
                  <c:v>0.23000000000001819</c:v>
                </c:pt>
                <c:pt idx="740">
                  <c:v>0.25999999999999091</c:v>
                </c:pt>
                <c:pt idx="741">
                  <c:v>0.21000000000000796</c:v>
                </c:pt>
                <c:pt idx="742">
                  <c:v>0.15999999999999659</c:v>
                </c:pt>
                <c:pt idx="743">
                  <c:v>0.20000000000001705</c:v>
                </c:pt>
                <c:pt idx="744">
                  <c:v>0.21999999999999886</c:v>
                </c:pt>
                <c:pt idx="745">
                  <c:v>0.18999999999999773</c:v>
                </c:pt>
                <c:pt idx="746">
                  <c:v>9.9999999999994316E-2</c:v>
                </c:pt>
                <c:pt idx="747">
                  <c:v>0.18999999999999773</c:v>
                </c:pt>
                <c:pt idx="748">
                  <c:v>0.20000000000001705</c:v>
                </c:pt>
                <c:pt idx="749">
                  <c:v>0.15999999999999659</c:v>
                </c:pt>
                <c:pt idx="750">
                  <c:v>0.21000000000000796</c:v>
                </c:pt>
                <c:pt idx="751">
                  <c:v>0.23000000000001819</c:v>
                </c:pt>
                <c:pt idx="752">
                  <c:v>0.15999999999999659</c:v>
                </c:pt>
                <c:pt idx="753">
                  <c:v>0.15000000000000568</c:v>
                </c:pt>
                <c:pt idx="754">
                  <c:v>0.18000000000000682</c:v>
                </c:pt>
                <c:pt idx="755">
                  <c:v>0.17000000000001592</c:v>
                </c:pt>
                <c:pt idx="756">
                  <c:v>8.0000000000012506E-2</c:v>
                </c:pt>
                <c:pt idx="757">
                  <c:v>5.0000000000011369E-2</c:v>
                </c:pt>
                <c:pt idx="758">
                  <c:v>0.28000000000000114</c:v>
                </c:pt>
                <c:pt idx="759">
                  <c:v>0.40000000000000568</c:v>
                </c:pt>
                <c:pt idx="760">
                  <c:v>0.46999999999999886</c:v>
                </c:pt>
                <c:pt idx="761">
                  <c:v>0.28000000000000114</c:v>
                </c:pt>
                <c:pt idx="762">
                  <c:v>0.20000000000001705</c:v>
                </c:pt>
                <c:pt idx="763">
                  <c:v>0.15999999999999659</c:v>
                </c:pt>
                <c:pt idx="764">
                  <c:v>0.21999999999999886</c:v>
                </c:pt>
                <c:pt idx="765">
                  <c:v>0.12000000000000455</c:v>
                </c:pt>
                <c:pt idx="766">
                  <c:v>0.11000000000001364</c:v>
                </c:pt>
                <c:pt idx="767">
                  <c:v>0.17000000000001592</c:v>
                </c:pt>
                <c:pt idx="768">
                  <c:v>0.14000000000001478</c:v>
                </c:pt>
                <c:pt idx="769">
                  <c:v>0.11000000000001364</c:v>
                </c:pt>
                <c:pt idx="770">
                  <c:v>0.18999999999999773</c:v>
                </c:pt>
                <c:pt idx="771">
                  <c:v>0.21999999999999886</c:v>
                </c:pt>
                <c:pt idx="772">
                  <c:v>0.21000000000000796</c:v>
                </c:pt>
                <c:pt idx="773">
                  <c:v>0.18999999999999773</c:v>
                </c:pt>
                <c:pt idx="774">
                  <c:v>0.12999999999999545</c:v>
                </c:pt>
                <c:pt idx="775">
                  <c:v>0.12000000000000455</c:v>
                </c:pt>
                <c:pt idx="776">
                  <c:v>0.14000000000001478</c:v>
                </c:pt>
                <c:pt idx="777">
                  <c:v>0.17000000000001592</c:v>
                </c:pt>
                <c:pt idx="778">
                  <c:v>0.18999999999999773</c:v>
                </c:pt>
                <c:pt idx="779">
                  <c:v>0.24000000000000909</c:v>
                </c:pt>
                <c:pt idx="780">
                  <c:v>0.20000000000001705</c:v>
                </c:pt>
                <c:pt idx="781">
                  <c:v>0.28000000000000114</c:v>
                </c:pt>
                <c:pt idx="782">
                  <c:v>0.18999999999999773</c:v>
                </c:pt>
                <c:pt idx="783">
                  <c:v>0.17000000000001592</c:v>
                </c:pt>
                <c:pt idx="784">
                  <c:v>0.21999999999999886</c:v>
                </c:pt>
                <c:pt idx="785">
                  <c:v>0.18000000000000682</c:v>
                </c:pt>
                <c:pt idx="786">
                  <c:v>0.14000000000001478</c:v>
                </c:pt>
                <c:pt idx="787">
                  <c:v>0.18000000000000682</c:v>
                </c:pt>
                <c:pt idx="788">
                  <c:v>0.17000000000001592</c:v>
                </c:pt>
                <c:pt idx="789">
                  <c:v>0.14000000000001478</c:v>
                </c:pt>
                <c:pt idx="790">
                  <c:v>0.18999999999999773</c:v>
                </c:pt>
                <c:pt idx="791">
                  <c:v>5.0000000000011369E-2</c:v>
                </c:pt>
                <c:pt idx="792">
                  <c:v>0</c:v>
                </c:pt>
                <c:pt idx="793">
                  <c:v>5.0000000000011369E-2</c:v>
                </c:pt>
                <c:pt idx="794">
                  <c:v>8.0000000000012506E-2</c:v>
                </c:pt>
                <c:pt idx="795">
                  <c:v>8.0000000000012506E-2</c:v>
                </c:pt>
                <c:pt idx="796">
                  <c:v>2.0000000000010232E-2</c:v>
                </c:pt>
                <c:pt idx="797">
                  <c:v>2.0000000000010232E-2</c:v>
                </c:pt>
                <c:pt idx="798">
                  <c:v>6.9999999999993179E-2</c:v>
                </c:pt>
                <c:pt idx="799">
                  <c:v>5.0000000000011369E-2</c:v>
                </c:pt>
                <c:pt idx="800">
                  <c:v>0.14000000000001478</c:v>
                </c:pt>
                <c:pt idx="801">
                  <c:v>0.18000000000000682</c:v>
                </c:pt>
                <c:pt idx="802">
                  <c:v>0.15999999999999659</c:v>
                </c:pt>
                <c:pt idx="803">
                  <c:v>0.15000000000000568</c:v>
                </c:pt>
                <c:pt idx="804">
                  <c:v>0.17000000000001592</c:v>
                </c:pt>
                <c:pt idx="805">
                  <c:v>0.17000000000001592</c:v>
                </c:pt>
                <c:pt idx="806">
                  <c:v>6.0000000000002274E-2</c:v>
                </c:pt>
                <c:pt idx="807">
                  <c:v>8.0000000000012506E-2</c:v>
                </c:pt>
                <c:pt idx="808">
                  <c:v>0.12000000000000455</c:v>
                </c:pt>
                <c:pt idx="809">
                  <c:v>0.15000000000000568</c:v>
                </c:pt>
                <c:pt idx="810">
                  <c:v>0.20000000000001705</c:v>
                </c:pt>
                <c:pt idx="811">
                  <c:v>0.15000000000000568</c:v>
                </c:pt>
                <c:pt idx="812">
                  <c:v>0.12000000000000455</c:v>
                </c:pt>
                <c:pt idx="813">
                  <c:v>0.14000000000001478</c:v>
                </c:pt>
                <c:pt idx="814">
                  <c:v>0.17000000000001592</c:v>
                </c:pt>
                <c:pt idx="815">
                  <c:v>0.21000000000000796</c:v>
                </c:pt>
                <c:pt idx="816">
                  <c:v>0.25</c:v>
                </c:pt>
                <c:pt idx="817">
                  <c:v>0.21999999999999886</c:v>
                </c:pt>
                <c:pt idx="818">
                  <c:v>0.18000000000000682</c:v>
                </c:pt>
                <c:pt idx="819">
                  <c:v>0.21000000000000796</c:v>
                </c:pt>
                <c:pt idx="820">
                  <c:v>0.28999999999999204</c:v>
                </c:pt>
                <c:pt idx="821">
                  <c:v>0.18999999999999773</c:v>
                </c:pt>
                <c:pt idx="822">
                  <c:v>9.9999999999994316E-2</c:v>
                </c:pt>
                <c:pt idx="823">
                  <c:v>0.12000000000000455</c:v>
                </c:pt>
                <c:pt idx="824">
                  <c:v>0.15999999999999659</c:v>
                </c:pt>
                <c:pt idx="825">
                  <c:v>0.12999999999999545</c:v>
                </c:pt>
                <c:pt idx="826">
                  <c:v>3.9999999999992042E-2</c:v>
                </c:pt>
                <c:pt idx="827">
                  <c:v>6.9999999999993179E-2</c:v>
                </c:pt>
                <c:pt idx="828">
                  <c:v>0.11000000000001364</c:v>
                </c:pt>
                <c:pt idx="829">
                  <c:v>9.9999999999994316E-2</c:v>
                </c:pt>
                <c:pt idx="830">
                  <c:v>9.0000000000003411E-2</c:v>
                </c:pt>
                <c:pt idx="831">
                  <c:v>0.14000000000001478</c:v>
                </c:pt>
                <c:pt idx="832">
                  <c:v>0.18000000000000682</c:v>
                </c:pt>
                <c:pt idx="833">
                  <c:v>0.20000000000001705</c:v>
                </c:pt>
                <c:pt idx="834">
                  <c:v>0.21000000000000796</c:v>
                </c:pt>
                <c:pt idx="835">
                  <c:v>0.20000000000001705</c:v>
                </c:pt>
                <c:pt idx="836">
                  <c:v>0.18000000000000682</c:v>
                </c:pt>
                <c:pt idx="837">
                  <c:v>0.14000000000001478</c:v>
                </c:pt>
                <c:pt idx="838">
                  <c:v>0.15000000000000568</c:v>
                </c:pt>
                <c:pt idx="839">
                  <c:v>0.23000000000001819</c:v>
                </c:pt>
                <c:pt idx="840">
                  <c:v>0.18999999999999773</c:v>
                </c:pt>
                <c:pt idx="841">
                  <c:v>0.21000000000000796</c:v>
                </c:pt>
                <c:pt idx="842">
                  <c:v>0.17000000000001592</c:v>
                </c:pt>
                <c:pt idx="843">
                  <c:v>0.17000000000001592</c:v>
                </c:pt>
                <c:pt idx="844">
                  <c:v>0.15999999999999659</c:v>
                </c:pt>
                <c:pt idx="845">
                  <c:v>0.11000000000001364</c:v>
                </c:pt>
                <c:pt idx="846">
                  <c:v>0.12999999999999545</c:v>
                </c:pt>
                <c:pt idx="847">
                  <c:v>0.12999999999999545</c:v>
                </c:pt>
                <c:pt idx="848">
                  <c:v>9.9999999999994316E-2</c:v>
                </c:pt>
                <c:pt idx="849">
                  <c:v>0.15000000000000568</c:v>
                </c:pt>
                <c:pt idx="850">
                  <c:v>0.25</c:v>
                </c:pt>
                <c:pt idx="851">
                  <c:v>0.25999999999999091</c:v>
                </c:pt>
                <c:pt idx="852">
                  <c:v>0.24000000000000909</c:v>
                </c:pt>
                <c:pt idx="853">
                  <c:v>0.25999999999999091</c:v>
                </c:pt>
                <c:pt idx="854">
                  <c:v>0.20000000000001705</c:v>
                </c:pt>
                <c:pt idx="855">
                  <c:v>0.17000000000001592</c:v>
                </c:pt>
                <c:pt idx="856">
                  <c:v>0.24000000000000909</c:v>
                </c:pt>
                <c:pt idx="857">
                  <c:v>0.28999999999999204</c:v>
                </c:pt>
                <c:pt idx="858">
                  <c:v>0.21000000000000796</c:v>
                </c:pt>
                <c:pt idx="859">
                  <c:v>0.18999999999999773</c:v>
                </c:pt>
                <c:pt idx="860">
                  <c:v>0.23000000000001819</c:v>
                </c:pt>
                <c:pt idx="861">
                  <c:v>0.20000000000001705</c:v>
                </c:pt>
                <c:pt idx="862">
                  <c:v>0.24000000000000909</c:v>
                </c:pt>
                <c:pt idx="863">
                  <c:v>0.20000000000001705</c:v>
                </c:pt>
                <c:pt idx="864">
                  <c:v>0.18999999999999773</c:v>
                </c:pt>
                <c:pt idx="865">
                  <c:v>0.18999999999999773</c:v>
                </c:pt>
                <c:pt idx="866">
                  <c:v>0.20000000000001705</c:v>
                </c:pt>
                <c:pt idx="867">
                  <c:v>0.15000000000000568</c:v>
                </c:pt>
                <c:pt idx="868">
                  <c:v>0.12000000000000455</c:v>
                </c:pt>
                <c:pt idx="869">
                  <c:v>0.11000000000001364</c:v>
                </c:pt>
                <c:pt idx="870">
                  <c:v>0.12000000000000455</c:v>
                </c:pt>
                <c:pt idx="871">
                  <c:v>9.9999999999994316E-2</c:v>
                </c:pt>
                <c:pt idx="872">
                  <c:v>0.12000000000000455</c:v>
                </c:pt>
                <c:pt idx="873">
                  <c:v>0.15999999999999659</c:v>
                </c:pt>
                <c:pt idx="874">
                  <c:v>0.20000000000001705</c:v>
                </c:pt>
                <c:pt idx="875">
                  <c:v>0.25</c:v>
                </c:pt>
                <c:pt idx="876">
                  <c:v>0.23000000000001819</c:v>
                </c:pt>
                <c:pt idx="877">
                  <c:v>0.25999999999999091</c:v>
                </c:pt>
                <c:pt idx="878">
                  <c:v>0.21000000000000796</c:v>
                </c:pt>
                <c:pt idx="879">
                  <c:v>0.17000000000001592</c:v>
                </c:pt>
                <c:pt idx="880">
                  <c:v>0.18000000000000682</c:v>
                </c:pt>
                <c:pt idx="881">
                  <c:v>0.28999999999999204</c:v>
                </c:pt>
                <c:pt idx="882">
                  <c:v>0.24000000000000909</c:v>
                </c:pt>
                <c:pt idx="883">
                  <c:v>0.21999999999999886</c:v>
                </c:pt>
                <c:pt idx="884">
                  <c:v>0.21999999999999886</c:v>
                </c:pt>
                <c:pt idx="885">
                  <c:v>0.17000000000001592</c:v>
                </c:pt>
                <c:pt idx="886">
                  <c:v>0.12999999999999545</c:v>
                </c:pt>
                <c:pt idx="887">
                  <c:v>0.17000000000001592</c:v>
                </c:pt>
                <c:pt idx="888">
                  <c:v>0.25</c:v>
                </c:pt>
                <c:pt idx="889">
                  <c:v>0.23000000000001819</c:v>
                </c:pt>
                <c:pt idx="890">
                  <c:v>0.25</c:v>
                </c:pt>
                <c:pt idx="891">
                  <c:v>0.25</c:v>
                </c:pt>
                <c:pt idx="892">
                  <c:v>0.25</c:v>
                </c:pt>
                <c:pt idx="893">
                  <c:v>0.18999999999999773</c:v>
                </c:pt>
                <c:pt idx="894">
                  <c:v>0.15999999999999659</c:v>
                </c:pt>
                <c:pt idx="895">
                  <c:v>0.17000000000001592</c:v>
                </c:pt>
                <c:pt idx="896">
                  <c:v>0.12999999999999545</c:v>
                </c:pt>
                <c:pt idx="897">
                  <c:v>0.12999999999999545</c:v>
                </c:pt>
                <c:pt idx="898">
                  <c:v>0.15000000000000568</c:v>
                </c:pt>
                <c:pt idx="899">
                  <c:v>0.21999999999999886</c:v>
                </c:pt>
                <c:pt idx="900">
                  <c:v>0.28999999999999204</c:v>
                </c:pt>
                <c:pt idx="901">
                  <c:v>0.28000000000000114</c:v>
                </c:pt>
                <c:pt idx="902">
                  <c:v>0.21000000000000796</c:v>
                </c:pt>
                <c:pt idx="903">
                  <c:v>0.17000000000001592</c:v>
                </c:pt>
                <c:pt idx="904">
                  <c:v>0.15999999999999659</c:v>
                </c:pt>
                <c:pt idx="905">
                  <c:v>0.18999999999999773</c:v>
                </c:pt>
                <c:pt idx="906">
                  <c:v>0.23000000000001819</c:v>
                </c:pt>
                <c:pt idx="907">
                  <c:v>0.24000000000000909</c:v>
                </c:pt>
                <c:pt idx="908">
                  <c:v>0.20000000000001705</c:v>
                </c:pt>
                <c:pt idx="909">
                  <c:v>0.18999999999999773</c:v>
                </c:pt>
                <c:pt idx="910">
                  <c:v>0.53999999999999204</c:v>
                </c:pt>
                <c:pt idx="911">
                  <c:v>0.58000000000001251</c:v>
                </c:pt>
                <c:pt idx="912">
                  <c:v>0.65999999999999659</c:v>
                </c:pt>
                <c:pt idx="913">
                  <c:v>0.68999999999999773</c:v>
                </c:pt>
                <c:pt idx="914">
                  <c:v>0.71000000000000796</c:v>
                </c:pt>
                <c:pt idx="915">
                  <c:v>0.68000000000000682</c:v>
                </c:pt>
                <c:pt idx="916">
                  <c:v>0.62999999999999545</c:v>
                </c:pt>
                <c:pt idx="917">
                  <c:v>0.62000000000000455</c:v>
                </c:pt>
                <c:pt idx="918">
                  <c:v>0.61000000000001364</c:v>
                </c:pt>
                <c:pt idx="919">
                  <c:v>0.62999999999999545</c:v>
                </c:pt>
                <c:pt idx="920">
                  <c:v>0.71000000000000796</c:v>
                </c:pt>
                <c:pt idx="921">
                  <c:v>0.83000000000001251</c:v>
                </c:pt>
                <c:pt idx="922">
                  <c:v>0.95000000000001705</c:v>
                </c:pt>
                <c:pt idx="923">
                  <c:v>0.90000000000000568</c:v>
                </c:pt>
                <c:pt idx="924">
                  <c:v>0.75</c:v>
                </c:pt>
                <c:pt idx="925">
                  <c:v>0.75</c:v>
                </c:pt>
                <c:pt idx="926">
                  <c:v>0.75999999999999091</c:v>
                </c:pt>
                <c:pt idx="927">
                  <c:v>0.71000000000000796</c:v>
                </c:pt>
                <c:pt idx="928">
                  <c:v>0.67000000000001592</c:v>
                </c:pt>
                <c:pt idx="929">
                  <c:v>0.65000000000000568</c:v>
                </c:pt>
                <c:pt idx="930">
                  <c:v>0.64000000000001478</c:v>
                </c:pt>
                <c:pt idx="931">
                  <c:v>0.71000000000000796</c:v>
                </c:pt>
                <c:pt idx="932">
                  <c:v>0.68000000000000682</c:v>
                </c:pt>
                <c:pt idx="933">
                  <c:v>0.64000000000001478</c:v>
                </c:pt>
                <c:pt idx="934">
                  <c:v>0.67000000000001592</c:v>
                </c:pt>
                <c:pt idx="935">
                  <c:v>0.77000000000001023</c:v>
                </c:pt>
                <c:pt idx="936">
                  <c:v>0.87000000000000455</c:v>
                </c:pt>
                <c:pt idx="937">
                  <c:v>0.81999999999999318</c:v>
                </c:pt>
                <c:pt idx="938">
                  <c:v>0.75999999999999091</c:v>
                </c:pt>
                <c:pt idx="939">
                  <c:v>0.78999999999999204</c:v>
                </c:pt>
                <c:pt idx="940">
                  <c:v>0.78000000000000114</c:v>
                </c:pt>
                <c:pt idx="941">
                  <c:v>0.74000000000000909</c:v>
                </c:pt>
                <c:pt idx="942">
                  <c:v>0.78000000000000114</c:v>
                </c:pt>
                <c:pt idx="943">
                  <c:v>0.74000000000000909</c:v>
                </c:pt>
                <c:pt idx="944">
                  <c:v>0.70000000000001705</c:v>
                </c:pt>
                <c:pt idx="945">
                  <c:v>0.84000000000000341</c:v>
                </c:pt>
                <c:pt idx="946">
                  <c:v>0.74000000000000909</c:v>
                </c:pt>
                <c:pt idx="947">
                  <c:v>0.71999999999999886</c:v>
                </c:pt>
                <c:pt idx="948">
                  <c:v>0.67000000000001592</c:v>
                </c:pt>
                <c:pt idx="949">
                  <c:v>0.81999999999999318</c:v>
                </c:pt>
                <c:pt idx="950">
                  <c:v>0.84999999999999432</c:v>
                </c:pt>
                <c:pt idx="951">
                  <c:v>0.81999999999999318</c:v>
                </c:pt>
                <c:pt idx="952">
                  <c:v>0.87000000000000455</c:v>
                </c:pt>
                <c:pt idx="953">
                  <c:v>0.71999999999999886</c:v>
                </c:pt>
                <c:pt idx="954">
                  <c:v>0.67000000000001592</c:v>
                </c:pt>
                <c:pt idx="955">
                  <c:v>0.84000000000000341</c:v>
                </c:pt>
                <c:pt idx="956">
                  <c:v>0.78999999999999204</c:v>
                </c:pt>
                <c:pt idx="957">
                  <c:v>0.75</c:v>
                </c:pt>
                <c:pt idx="958">
                  <c:v>0.75999999999999091</c:v>
                </c:pt>
                <c:pt idx="959">
                  <c:v>0.75</c:v>
                </c:pt>
                <c:pt idx="960">
                  <c:v>0.90999999999999659</c:v>
                </c:pt>
                <c:pt idx="961">
                  <c:v>0.92000000000001592</c:v>
                </c:pt>
                <c:pt idx="962">
                  <c:v>0.87000000000000455</c:v>
                </c:pt>
                <c:pt idx="963">
                  <c:v>0.89000000000001478</c:v>
                </c:pt>
                <c:pt idx="964">
                  <c:v>0.83000000000001251</c:v>
                </c:pt>
                <c:pt idx="965">
                  <c:v>0.84000000000000341</c:v>
                </c:pt>
                <c:pt idx="966">
                  <c:v>0.87000000000000455</c:v>
                </c:pt>
                <c:pt idx="967">
                  <c:v>0.93999999999999773</c:v>
                </c:pt>
                <c:pt idx="968">
                  <c:v>0.92000000000001592</c:v>
                </c:pt>
                <c:pt idx="969">
                  <c:v>0.75999999999999091</c:v>
                </c:pt>
                <c:pt idx="970">
                  <c:v>0.73000000000001819</c:v>
                </c:pt>
                <c:pt idx="971">
                  <c:v>0.78999999999999204</c:v>
                </c:pt>
                <c:pt idx="972">
                  <c:v>0.75999999999999091</c:v>
                </c:pt>
                <c:pt idx="973">
                  <c:v>0.77000000000001023</c:v>
                </c:pt>
                <c:pt idx="974">
                  <c:v>0.81000000000000227</c:v>
                </c:pt>
                <c:pt idx="975">
                  <c:v>0.84999999999999432</c:v>
                </c:pt>
                <c:pt idx="976">
                  <c:v>0.90999999999999659</c:v>
                </c:pt>
                <c:pt idx="977">
                  <c:v>0.87999999999999545</c:v>
                </c:pt>
                <c:pt idx="978">
                  <c:v>0.87000000000000455</c:v>
                </c:pt>
                <c:pt idx="979">
                  <c:v>0.89000000000001478</c:v>
                </c:pt>
                <c:pt idx="980">
                  <c:v>0.93999999999999773</c:v>
                </c:pt>
                <c:pt idx="981">
                  <c:v>1.0099999999999909</c:v>
                </c:pt>
                <c:pt idx="982">
                  <c:v>0.96000000000000796</c:v>
                </c:pt>
                <c:pt idx="983">
                  <c:v>0.95000000000001705</c:v>
                </c:pt>
                <c:pt idx="984">
                  <c:v>0.93999999999999773</c:v>
                </c:pt>
                <c:pt idx="985">
                  <c:v>0.95000000000001705</c:v>
                </c:pt>
                <c:pt idx="986">
                  <c:v>1.0300000000000011</c:v>
                </c:pt>
                <c:pt idx="987">
                  <c:v>1.0200000000000102</c:v>
                </c:pt>
                <c:pt idx="988">
                  <c:v>1.0600000000000023</c:v>
                </c:pt>
                <c:pt idx="989">
                  <c:v>1.0300000000000011</c:v>
                </c:pt>
                <c:pt idx="990">
                  <c:v>0.93000000000000682</c:v>
                </c:pt>
                <c:pt idx="991">
                  <c:v>0.93999999999999773</c:v>
                </c:pt>
                <c:pt idx="992">
                  <c:v>0.95000000000001705</c:v>
                </c:pt>
                <c:pt idx="993">
                  <c:v>0.98000000000001819</c:v>
                </c:pt>
                <c:pt idx="994">
                  <c:v>1.0099999999999909</c:v>
                </c:pt>
                <c:pt idx="995">
                  <c:v>1.0099999999999909</c:v>
                </c:pt>
                <c:pt idx="996">
                  <c:v>0.99000000000000909</c:v>
                </c:pt>
                <c:pt idx="997">
                  <c:v>0.98000000000001819</c:v>
                </c:pt>
                <c:pt idx="998">
                  <c:v>1.039999999999992</c:v>
                </c:pt>
                <c:pt idx="999">
                  <c:v>1.1100000000000136</c:v>
                </c:pt>
                <c:pt idx="1000">
                  <c:v>1.1500000000000057</c:v>
                </c:pt>
                <c:pt idx="1001">
                  <c:v>1.2700000000000102</c:v>
                </c:pt>
                <c:pt idx="1002">
                  <c:v>1.1899999999999977</c:v>
                </c:pt>
                <c:pt idx="1003">
                  <c:v>1.0999999999999943</c:v>
                </c:pt>
                <c:pt idx="1004">
                  <c:v>1.0900000000000034</c:v>
                </c:pt>
                <c:pt idx="1005">
                  <c:v>1.1500000000000057</c:v>
                </c:pt>
                <c:pt idx="1006">
                  <c:v>1.1400000000000148</c:v>
                </c:pt>
                <c:pt idx="1007">
                  <c:v>1.1200000000000045</c:v>
                </c:pt>
                <c:pt idx="1008">
                  <c:v>1.1299999999999955</c:v>
                </c:pt>
                <c:pt idx="1009">
                  <c:v>1.1299999999999955</c:v>
                </c:pt>
                <c:pt idx="1010">
                  <c:v>1.1500000000000057</c:v>
                </c:pt>
                <c:pt idx="1011">
                  <c:v>1.2400000000000091</c:v>
                </c:pt>
                <c:pt idx="1012">
                  <c:v>1.2199999999999989</c:v>
                </c:pt>
                <c:pt idx="1013">
                  <c:v>1.2199999999999989</c:v>
                </c:pt>
                <c:pt idx="1014">
                  <c:v>1.2800000000000011</c:v>
                </c:pt>
                <c:pt idx="1015">
                  <c:v>1.2199999999999989</c:v>
                </c:pt>
                <c:pt idx="1016">
                  <c:v>1.2300000000000182</c:v>
                </c:pt>
                <c:pt idx="1017">
                  <c:v>1.3199999999999932</c:v>
                </c:pt>
                <c:pt idx="1018">
                  <c:v>1.3700000000000045</c:v>
                </c:pt>
                <c:pt idx="1019">
                  <c:v>1.2800000000000011</c:v>
                </c:pt>
                <c:pt idx="1020">
                  <c:v>1.3400000000000034</c:v>
                </c:pt>
                <c:pt idx="1021">
                  <c:v>1.3499999999999943</c:v>
                </c:pt>
                <c:pt idx="1022">
                  <c:v>1.4099999999999966</c:v>
                </c:pt>
                <c:pt idx="1023">
                  <c:v>1.4200000000000159</c:v>
                </c:pt>
                <c:pt idx="1024">
                  <c:v>1.3700000000000045</c:v>
                </c:pt>
                <c:pt idx="1025">
                  <c:v>1.3100000000000023</c:v>
                </c:pt>
                <c:pt idx="1026">
                  <c:v>1.289999999999992</c:v>
                </c:pt>
                <c:pt idx="1027">
                  <c:v>1.289999999999992</c:v>
                </c:pt>
                <c:pt idx="1028">
                  <c:v>1.3199999999999932</c:v>
                </c:pt>
                <c:pt idx="1029">
                  <c:v>1.289999999999992</c:v>
                </c:pt>
                <c:pt idx="1030">
                  <c:v>1.2599999999999909</c:v>
                </c:pt>
                <c:pt idx="1031">
                  <c:v>1.2599999999999909</c:v>
                </c:pt>
                <c:pt idx="1032">
                  <c:v>1.2800000000000011</c:v>
                </c:pt>
                <c:pt idx="1033">
                  <c:v>1.4300000000000068</c:v>
                </c:pt>
                <c:pt idx="1034">
                  <c:v>1.3900000000000148</c:v>
                </c:pt>
                <c:pt idx="1035">
                  <c:v>1.3199999999999932</c:v>
                </c:pt>
                <c:pt idx="1036">
                  <c:v>1.2700000000000102</c:v>
                </c:pt>
                <c:pt idx="1037">
                  <c:v>1.3199999999999932</c:v>
                </c:pt>
                <c:pt idx="1038">
                  <c:v>1.3300000000000125</c:v>
                </c:pt>
                <c:pt idx="1039">
                  <c:v>1.3799999999999955</c:v>
                </c:pt>
                <c:pt idx="1040">
                  <c:v>1.4399999999999977</c:v>
                </c:pt>
                <c:pt idx="1041">
                  <c:v>1.3600000000000136</c:v>
                </c:pt>
                <c:pt idx="1042">
                  <c:v>1.3300000000000125</c:v>
                </c:pt>
                <c:pt idx="1043">
                  <c:v>1.4500000000000171</c:v>
                </c:pt>
                <c:pt idx="1044">
                  <c:v>1.5300000000000011</c:v>
                </c:pt>
                <c:pt idx="1045">
                  <c:v>1.5500000000000114</c:v>
                </c:pt>
                <c:pt idx="1046">
                  <c:v>1.5</c:v>
                </c:pt>
                <c:pt idx="1047">
                  <c:v>1.5900000000000034</c:v>
                </c:pt>
                <c:pt idx="1048">
                  <c:v>1.5800000000000125</c:v>
                </c:pt>
                <c:pt idx="1049">
                  <c:v>1.4900000000000091</c:v>
                </c:pt>
                <c:pt idx="1050">
                  <c:v>1.5800000000000125</c:v>
                </c:pt>
                <c:pt idx="1051">
                  <c:v>1.5999999999999943</c:v>
                </c:pt>
                <c:pt idx="1052">
                  <c:v>1.4500000000000171</c:v>
                </c:pt>
                <c:pt idx="1053">
                  <c:v>1.3700000000000045</c:v>
                </c:pt>
                <c:pt idx="1054">
                  <c:v>1.3700000000000045</c:v>
                </c:pt>
                <c:pt idx="1055">
                  <c:v>1.3799999999999955</c:v>
                </c:pt>
                <c:pt idx="1056">
                  <c:v>1.4000000000000057</c:v>
                </c:pt>
                <c:pt idx="1057">
                  <c:v>1.4099999999999966</c:v>
                </c:pt>
                <c:pt idx="1058">
                  <c:v>1.4900000000000091</c:v>
                </c:pt>
                <c:pt idx="1059">
                  <c:v>1.6400000000000148</c:v>
                </c:pt>
                <c:pt idx="1060">
                  <c:v>1.5900000000000034</c:v>
                </c:pt>
                <c:pt idx="1061">
                  <c:v>1.6299999999999955</c:v>
                </c:pt>
                <c:pt idx="1062">
                  <c:v>1.5999999999999943</c:v>
                </c:pt>
                <c:pt idx="1063">
                  <c:v>1.5900000000000034</c:v>
                </c:pt>
                <c:pt idx="1064">
                  <c:v>1.5800000000000125</c:v>
                </c:pt>
                <c:pt idx="1065">
                  <c:v>1.5699999999999932</c:v>
                </c:pt>
                <c:pt idx="1066">
                  <c:v>1.5300000000000011</c:v>
                </c:pt>
                <c:pt idx="1067">
                  <c:v>1.5800000000000125</c:v>
                </c:pt>
                <c:pt idx="1068">
                  <c:v>1.6400000000000148</c:v>
                </c:pt>
                <c:pt idx="1069">
                  <c:v>1.539999999999992</c:v>
                </c:pt>
                <c:pt idx="1070">
                  <c:v>1.5200000000000102</c:v>
                </c:pt>
                <c:pt idx="1071">
                  <c:v>1.539999999999992</c:v>
                </c:pt>
                <c:pt idx="1072">
                  <c:v>1.5999999999999943</c:v>
                </c:pt>
                <c:pt idx="1073">
                  <c:v>1.6599999999999966</c:v>
                </c:pt>
                <c:pt idx="1074">
                  <c:v>1.5900000000000034</c:v>
                </c:pt>
                <c:pt idx="1075">
                  <c:v>1.5800000000000125</c:v>
                </c:pt>
                <c:pt idx="1076">
                  <c:v>1.6700000000000159</c:v>
                </c:pt>
                <c:pt idx="1077">
                  <c:v>1.6400000000000148</c:v>
                </c:pt>
                <c:pt idx="1078">
                  <c:v>1.6599999999999966</c:v>
                </c:pt>
                <c:pt idx="1079">
                  <c:v>1.6299999999999955</c:v>
                </c:pt>
                <c:pt idx="1080">
                  <c:v>1.5999999999999943</c:v>
                </c:pt>
                <c:pt idx="1081">
                  <c:v>1.5900000000000034</c:v>
                </c:pt>
                <c:pt idx="1082">
                  <c:v>1.5800000000000125</c:v>
                </c:pt>
                <c:pt idx="1083">
                  <c:v>1.6299999999999955</c:v>
                </c:pt>
                <c:pt idx="1084">
                  <c:v>1.6500000000000057</c:v>
                </c:pt>
                <c:pt idx="1085">
                  <c:v>1.6700000000000159</c:v>
                </c:pt>
                <c:pt idx="1086">
                  <c:v>1.6899999999999977</c:v>
                </c:pt>
                <c:pt idx="1087">
                  <c:v>1.710000000000008</c:v>
                </c:pt>
                <c:pt idx="1088">
                  <c:v>1.7000000000000171</c:v>
                </c:pt>
                <c:pt idx="1089">
                  <c:v>1.6599999999999966</c:v>
                </c:pt>
                <c:pt idx="1090">
                  <c:v>1.6599999999999966</c:v>
                </c:pt>
                <c:pt idx="1091">
                  <c:v>1.6700000000000159</c:v>
                </c:pt>
                <c:pt idx="1092">
                  <c:v>1.6899999999999977</c:v>
                </c:pt>
                <c:pt idx="1093">
                  <c:v>1.710000000000008</c:v>
                </c:pt>
                <c:pt idx="1094">
                  <c:v>1.7199999999999989</c:v>
                </c:pt>
                <c:pt idx="1095">
                  <c:v>1.75</c:v>
                </c:pt>
                <c:pt idx="1096">
                  <c:v>1.7300000000000182</c:v>
                </c:pt>
                <c:pt idx="1097">
                  <c:v>1.7599999999999909</c:v>
                </c:pt>
                <c:pt idx="1098">
                  <c:v>1.6700000000000159</c:v>
                </c:pt>
                <c:pt idx="1099">
                  <c:v>1.6400000000000148</c:v>
                </c:pt>
                <c:pt idx="1100">
                  <c:v>1.6100000000000136</c:v>
                </c:pt>
                <c:pt idx="1101">
                  <c:v>1.6400000000000148</c:v>
                </c:pt>
                <c:pt idx="1102">
                  <c:v>1.6599999999999966</c:v>
                </c:pt>
                <c:pt idx="1103">
                  <c:v>1.6299999999999955</c:v>
                </c:pt>
                <c:pt idx="1104">
                  <c:v>1.6400000000000148</c:v>
                </c:pt>
                <c:pt idx="1105">
                  <c:v>1.6899999999999977</c:v>
                </c:pt>
                <c:pt idx="1106">
                  <c:v>1.75</c:v>
                </c:pt>
                <c:pt idx="1107">
                  <c:v>1.7800000000000011</c:v>
                </c:pt>
                <c:pt idx="1108">
                  <c:v>1.7300000000000182</c:v>
                </c:pt>
                <c:pt idx="1109">
                  <c:v>1.8000000000000114</c:v>
                </c:pt>
                <c:pt idx="1110">
                  <c:v>1.6899999999999977</c:v>
                </c:pt>
                <c:pt idx="1111">
                  <c:v>1.6899999999999977</c:v>
                </c:pt>
                <c:pt idx="1112">
                  <c:v>1.710000000000008</c:v>
                </c:pt>
                <c:pt idx="1113">
                  <c:v>1.7400000000000091</c:v>
                </c:pt>
                <c:pt idx="1114">
                  <c:v>1.7400000000000091</c:v>
                </c:pt>
                <c:pt idx="1115">
                  <c:v>1.7300000000000182</c:v>
                </c:pt>
                <c:pt idx="1116">
                  <c:v>1.7199999999999989</c:v>
                </c:pt>
                <c:pt idx="1117">
                  <c:v>1.75</c:v>
                </c:pt>
                <c:pt idx="1118">
                  <c:v>1.710000000000008</c:v>
                </c:pt>
                <c:pt idx="1119">
                  <c:v>1.710000000000008</c:v>
                </c:pt>
                <c:pt idx="1120">
                  <c:v>1.7300000000000182</c:v>
                </c:pt>
                <c:pt idx="1121">
                  <c:v>1.8400000000000034</c:v>
                </c:pt>
                <c:pt idx="1122">
                  <c:v>1.8100000000000023</c:v>
                </c:pt>
                <c:pt idx="1123">
                  <c:v>1.8000000000000114</c:v>
                </c:pt>
                <c:pt idx="1124">
                  <c:v>1.7800000000000011</c:v>
                </c:pt>
                <c:pt idx="1125">
                  <c:v>1.8199999999999932</c:v>
                </c:pt>
                <c:pt idx="1126">
                  <c:v>1.8400000000000034</c:v>
                </c:pt>
                <c:pt idx="1127">
                  <c:v>1.7199999999999989</c:v>
                </c:pt>
                <c:pt idx="1128">
                  <c:v>1.7000000000000171</c:v>
                </c:pt>
                <c:pt idx="1129">
                  <c:v>1.75</c:v>
                </c:pt>
                <c:pt idx="1130">
                  <c:v>1.8499999999999943</c:v>
                </c:pt>
                <c:pt idx="1131">
                  <c:v>1.9099999999999966</c:v>
                </c:pt>
                <c:pt idx="1132">
                  <c:v>1.9200000000000159</c:v>
                </c:pt>
                <c:pt idx="1133">
                  <c:v>1.9200000000000159</c:v>
                </c:pt>
                <c:pt idx="1134">
                  <c:v>1.9000000000000057</c:v>
                </c:pt>
                <c:pt idx="1135">
                  <c:v>1.8100000000000023</c:v>
                </c:pt>
                <c:pt idx="1136">
                  <c:v>1.8100000000000023</c:v>
                </c:pt>
                <c:pt idx="1137">
                  <c:v>1.8000000000000114</c:v>
                </c:pt>
                <c:pt idx="1138">
                  <c:v>1.789999999999992</c:v>
                </c:pt>
                <c:pt idx="1139">
                  <c:v>1.8100000000000023</c:v>
                </c:pt>
                <c:pt idx="1140">
                  <c:v>1.8000000000000114</c:v>
                </c:pt>
                <c:pt idx="1141">
                  <c:v>1.8199999999999932</c:v>
                </c:pt>
                <c:pt idx="1142">
                  <c:v>1.8700000000000045</c:v>
                </c:pt>
                <c:pt idx="1143">
                  <c:v>1.8900000000000148</c:v>
                </c:pt>
                <c:pt idx="1144">
                  <c:v>1.8900000000000148</c:v>
                </c:pt>
                <c:pt idx="1145">
                  <c:v>1.8600000000000136</c:v>
                </c:pt>
                <c:pt idx="1146">
                  <c:v>1.8400000000000034</c:v>
                </c:pt>
                <c:pt idx="1147">
                  <c:v>1.8300000000000125</c:v>
                </c:pt>
                <c:pt idx="1148">
                  <c:v>1.8600000000000136</c:v>
                </c:pt>
                <c:pt idx="1149">
                  <c:v>1.8300000000000125</c:v>
                </c:pt>
                <c:pt idx="1150">
                  <c:v>1.8199999999999932</c:v>
                </c:pt>
                <c:pt idx="1151">
                  <c:v>1.7800000000000011</c:v>
                </c:pt>
                <c:pt idx="1152">
                  <c:v>1.7800000000000011</c:v>
                </c:pt>
                <c:pt idx="1153">
                  <c:v>1.8199999999999932</c:v>
                </c:pt>
                <c:pt idx="1154">
                  <c:v>1.8600000000000136</c:v>
                </c:pt>
                <c:pt idx="1155">
                  <c:v>1.8600000000000136</c:v>
                </c:pt>
                <c:pt idx="1156">
                  <c:v>1.8300000000000125</c:v>
                </c:pt>
                <c:pt idx="1157">
                  <c:v>1.9000000000000057</c:v>
                </c:pt>
                <c:pt idx="1158">
                  <c:v>1.9200000000000159</c:v>
                </c:pt>
                <c:pt idx="1159">
                  <c:v>1.9200000000000159</c:v>
                </c:pt>
                <c:pt idx="1160">
                  <c:v>1.9399999999999977</c:v>
                </c:pt>
                <c:pt idx="1161">
                  <c:v>1.8600000000000136</c:v>
                </c:pt>
                <c:pt idx="1162">
                  <c:v>1.8600000000000136</c:v>
                </c:pt>
                <c:pt idx="1163">
                  <c:v>1.8799999999999955</c:v>
                </c:pt>
                <c:pt idx="1164">
                  <c:v>1.9099999999999966</c:v>
                </c:pt>
                <c:pt idx="1165">
                  <c:v>1.8600000000000136</c:v>
                </c:pt>
                <c:pt idx="1166">
                  <c:v>1.8499999999999943</c:v>
                </c:pt>
                <c:pt idx="1167">
                  <c:v>1.9000000000000057</c:v>
                </c:pt>
                <c:pt idx="1168">
                  <c:v>1.8900000000000148</c:v>
                </c:pt>
                <c:pt idx="1169">
                  <c:v>1.9300000000000068</c:v>
                </c:pt>
                <c:pt idx="1170">
                  <c:v>1.9500000000000171</c:v>
                </c:pt>
                <c:pt idx="1171">
                  <c:v>1.9300000000000068</c:v>
                </c:pt>
                <c:pt idx="1172">
                  <c:v>2.0099999999999909</c:v>
                </c:pt>
                <c:pt idx="1173">
                  <c:v>1.8799999999999955</c:v>
                </c:pt>
                <c:pt idx="1174">
                  <c:v>1.9000000000000057</c:v>
                </c:pt>
                <c:pt idx="1175">
                  <c:v>1.9300000000000068</c:v>
                </c:pt>
                <c:pt idx="1176">
                  <c:v>1.9200000000000159</c:v>
                </c:pt>
                <c:pt idx="1177">
                  <c:v>1.9300000000000068</c:v>
                </c:pt>
                <c:pt idx="1178">
                  <c:v>1.9399999999999977</c:v>
                </c:pt>
                <c:pt idx="1179">
                  <c:v>1.9300000000000068</c:v>
                </c:pt>
                <c:pt idx="1180">
                  <c:v>1.9399999999999977</c:v>
                </c:pt>
                <c:pt idx="1181">
                  <c:v>1.9800000000000182</c:v>
                </c:pt>
                <c:pt idx="1182">
                  <c:v>1.8799999999999955</c:v>
                </c:pt>
                <c:pt idx="1183">
                  <c:v>1.9200000000000159</c:v>
                </c:pt>
                <c:pt idx="1184">
                  <c:v>1.960000000000008</c:v>
                </c:pt>
                <c:pt idx="1185">
                  <c:v>1.9900000000000091</c:v>
                </c:pt>
                <c:pt idx="1186">
                  <c:v>1.9300000000000068</c:v>
                </c:pt>
                <c:pt idx="1187">
                  <c:v>1.9300000000000068</c:v>
                </c:pt>
                <c:pt idx="1188">
                  <c:v>1.960000000000008</c:v>
                </c:pt>
                <c:pt idx="1189">
                  <c:v>1.9300000000000068</c:v>
                </c:pt>
                <c:pt idx="1190">
                  <c:v>1.9500000000000171</c:v>
                </c:pt>
                <c:pt idx="1191">
                  <c:v>1.8900000000000148</c:v>
                </c:pt>
                <c:pt idx="1192">
                  <c:v>1.8799999999999955</c:v>
                </c:pt>
                <c:pt idx="1193">
                  <c:v>1.9200000000000159</c:v>
                </c:pt>
                <c:pt idx="1194">
                  <c:v>1.9900000000000091</c:v>
                </c:pt>
                <c:pt idx="1195">
                  <c:v>1.9900000000000091</c:v>
                </c:pt>
                <c:pt idx="1196">
                  <c:v>1.9099999999999966</c:v>
                </c:pt>
                <c:pt idx="1197">
                  <c:v>1.8600000000000136</c:v>
                </c:pt>
                <c:pt idx="1198">
                  <c:v>1.9200000000000159</c:v>
                </c:pt>
                <c:pt idx="1199">
                  <c:v>1.9200000000000159</c:v>
                </c:pt>
                <c:pt idx="1200">
                  <c:v>1.9200000000000159</c:v>
                </c:pt>
                <c:pt idx="1201">
                  <c:v>1.9200000000000159</c:v>
                </c:pt>
                <c:pt idx="1202">
                  <c:v>1.9000000000000057</c:v>
                </c:pt>
                <c:pt idx="1203">
                  <c:v>1.8700000000000045</c:v>
                </c:pt>
                <c:pt idx="1204">
                  <c:v>1.8400000000000034</c:v>
                </c:pt>
                <c:pt idx="1205">
                  <c:v>1.8499999999999943</c:v>
                </c:pt>
                <c:pt idx="1206">
                  <c:v>1.8700000000000045</c:v>
                </c:pt>
                <c:pt idx="1207">
                  <c:v>1.8900000000000148</c:v>
                </c:pt>
                <c:pt idx="1208">
                  <c:v>1.9099999999999966</c:v>
                </c:pt>
                <c:pt idx="1209">
                  <c:v>1.9399999999999977</c:v>
                </c:pt>
                <c:pt idx="1210">
                  <c:v>1.9699999999999989</c:v>
                </c:pt>
                <c:pt idx="1211">
                  <c:v>1.9800000000000182</c:v>
                </c:pt>
                <c:pt idx="1212">
                  <c:v>1.9800000000000182</c:v>
                </c:pt>
                <c:pt idx="1213">
                  <c:v>2.0900000000000034</c:v>
                </c:pt>
                <c:pt idx="1214">
                  <c:v>2.0600000000000023</c:v>
                </c:pt>
                <c:pt idx="1215">
                  <c:v>2.0300000000000011</c:v>
                </c:pt>
                <c:pt idx="1216">
                  <c:v>1.9300000000000068</c:v>
                </c:pt>
                <c:pt idx="1217">
                  <c:v>2</c:v>
                </c:pt>
                <c:pt idx="1218">
                  <c:v>2</c:v>
                </c:pt>
                <c:pt idx="1219">
                  <c:v>1.9399999999999977</c:v>
                </c:pt>
                <c:pt idx="1220">
                  <c:v>1.8499999999999943</c:v>
                </c:pt>
                <c:pt idx="1221">
                  <c:v>1.8100000000000023</c:v>
                </c:pt>
                <c:pt idx="1222">
                  <c:v>1.8600000000000136</c:v>
                </c:pt>
                <c:pt idx="1223">
                  <c:v>1.9000000000000057</c:v>
                </c:pt>
                <c:pt idx="1224">
                  <c:v>1.9800000000000182</c:v>
                </c:pt>
                <c:pt idx="1225">
                  <c:v>2.0600000000000023</c:v>
                </c:pt>
                <c:pt idx="1226">
                  <c:v>1.9900000000000091</c:v>
                </c:pt>
                <c:pt idx="1227">
                  <c:v>1.9200000000000159</c:v>
                </c:pt>
                <c:pt idx="1228">
                  <c:v>1.8900000000000148</c:v>
                </c:pt>
                <c:pt idx="1229">
                  <c:v>1.9399999999999977</c:v>
                </c:pt>
                <c:pt idx="1230">
                  <c:v>1.9699999999999989</c:v>
                </c:pt>
                <c:pt idx="1231">
                  <c:v>2.0200000000000102</c:v>
                </c:pt>
                <c:pt idx="1232">
                  <c:v>2.0600000000000023</c:v>
                </c:pt>
                <c:pt idx="1233">
                  <c:v>1.9699999999999989</c:v>
                </c:pt>
                <c:pt idx="1234">
                  <c:v>1.960000000000008</c:v>
                </c:pt>
                <c:pt idx="1235">
                  <c:v>1.9000000000000057</c:v>
                </c:pt>
                <c:pt idx="1236">
                  <c:v>1.9200000000000159</c:v>
                </c:pt>
                <c:pt idx="1237">
                  <c:v>1.9500000000000171</c:v>
                </c:pt>
                <c:pt idx="1238">
                  <c:v>1.9699999999999989</c:v>
                </c:pt>
                <c:pt idx="1239">
                  <c:v>1.9900000000000091</c:v>
                </c:pt>
                <c:pt idx="1240">
                  <c:v>2.0099999999999909</c:v>
                </c:pt>
                <c:pt idx="1241">
                  <c:v>2.0500000000000114</c:v>
                </c:pt>
                <c:pt idx="1242">
                  <c:v>2.0500000000000114</c:v>
                </c:pt>
                <c:pt idx="1243">
                  <c:v>2.0200000000000102</c:v>
                </c:pt>
                <c:pt idx="1244">
                  <c:v>1.9699999999999989</c:v>
                </c:pt>
                <c:pt idx="1245">
                  <c:v>1.9300000000000068</c:v>
                </c:pt>
                <c:pt idx="1246">
                  <c:v>1.9399999999999977</c:v>
                </c:pt>
                <c:pt idx="1247">
                  <c:v>1.9200000000000159</c:v>
                </c:pt>
                <c:pt idx="1248">
                  <c:v>1.9000000000000057</c:v>
                </c:pt>
                <c:pt idx="1249">
                  <c:v>1.8700000000000045</c:v>
                </c:pt>
                <c:pt idx="1250">
                  <c:v>1.8400000000000034</c:v>
                </c:pt>
                <c:pt idx="1251">
                  <c:v>1.8900000000000148</c:v>
                </c:pt>
                <c:pt idx="1252">
                  <c:v>1.960000000000008</c:v>
                </c:pt>
                <c:pt idx="1253">
                  <c:v>1.9699999999999989</c:v>
                </c:pt>
                <c:pt idx="1254">
                  <c:v>1.960000000000008</c:v>
                </c:pt>
                <c:pt idx="1255">
                  <c:v>1.9800000000000182</c:v>
                </c:pt>
                <c:pt idx="1256">
                  <c:v>1.9800000000000182</c:v>
                </c:pt>
                <c:pt idx="1257">
                  <c:v>1.9699999999999989</c:v>
                </c:pt>
                <c:pt idx="1258">
                  <c:v>1.9800000000000182</c:v>
                </c:pt>
                <c:pt idx="1259">
                  <c:v>2</c:v>
                </c:pt>
                <c:pt idx="1260">
                  <c:v>1.9500000000000171</c:v>
                </c:pt>
                <c:pt idx="1261">
                  <c:v>1.8900000000000148</c:v>
                </c:pt>
                <c:pt idx="1262">
                  <c:v>1.8799999999999955</c:v>
                </c:pt>
                <c:pt idx="1263">
                  <c:v>1.960000000000008</c:v>
                </c:pt>
                <c:pt idx="1264">
                  <c:v>1.9699999999999989</c:v>
                </c:pt>
                <c:pt idx="1265">
                  <c:v>2.0099999999999909</c:v>
                </c:pt>
                <c:pt idx="1266">
                  <c:v>1.9500000000000171</c:v>
                </c:pt>
                <c:pt idx="1267">
                  <c:v>1.9900000000000091</c:v>
                </c:pt>
                <c:pt idx="1268">
                  <c:v>1.9300000000000068</c:v>
                </c:pt>
                <c:pt idx="1269">
                  <c:v>2.039999999999992</c:v>
                </c:pt>
                <c:pt idx="1270">
                  <c:v>2.0500000000000114</c:v>
                </c:pt>
                <c:pt idx="1271">
                  <c:v>2.1299999999999955</c:v>
                </c:pt>
                <c:pt idx="1272">
                  <c:v>2.1800000000000068</c:v>
                </c:pt>
                <c:pt idx="1273">
                  <c:v>2.0900000000000034</c:v>
                </c:pt>
                <c:pt idx="1274">
                  <c:v>2.0600000000000023</c:v>
                </c:pt>
                <c:pt idx="1275">
                  <c:v>2.0900000000000034</c:v>
                </c:pt>
                <c:pt idx="1276">
                  <c:v>1.9500000000000171</c:v>
                </c:pt>
                <c:pt idx="1277">
                  <c:v>2</c:v>
                </c:pt>
                <c:pt idx="1278">
                  <c:v>1.9500000000000171</c:v>
                </c:pt>
                <c:pt idx="1279">
                  <c:v>1.9500000000000171</c:v>
                </c:pt>
                <c:pt idx="1280">
                  <c:v>1.9800000000000182</c:v>
                </c:pt>
                <c:pt idx="1281">
                  <c:v>2.039999999999992</c:v>
                </c:pt>
                <c:pt idx="1282">
                  <c:v>2.0300000000000011</c:v>
                </c:pt>
                <c:pt idx="1283">
                  <c:v>2.0200000000000102</c:v>
                </c:pt>
                <c:pt idx="1284">
                  <c:v>2.2599999999999909</c:v>
                </c:pt>
                <c:pt idx="1285">
                  <c:v>2.0500000000000114</c:v>
                </c:pt>
                <c:pt idx="1286">
                  <c:v>1.9399999999999977</c:v>
                </c:pt>
                <c:pt idx="1287">
                  <c:v>1.8900000000000148</c:v>
                </c:pt>
                <c:pt idx="1288">
                  <c:v>1.960000000000008</c:v>
                </c:pt>
                <c:pt idx="1289">
                  <c:v>1.9099999999999966</c:v>
                </c:pt>
                <c:pt idx="1290">
                  <c:v>1.8600000000000136</c:v>
                </c:pt>
                <c:pt idx="1291">
                  <c:v>1.9200000000000159</c:v>
                </c:pt>
                <c:pt idx="1292">
                  <c:v>1.8400000000000034</c:v>
                </c:pt>
                <c:pt idx="1293">
                  <c:v>1.789999999999992</c:v>
                </c:pt>
                <c:pt idx="1294">
                  <c:v>1.7800000000000011</c:v>
                </c:pt>
                <c:pt idx="1295">
                  <c:v>1.8100000000000023</c:v>
                </c:pt>
                <c:pt idx="1296">
                  <c:v>1.9500000000000171</c:v>
                </c:pt>
                <c:pt idx="1297">
                  <c:v>2.0200000000000102</c:v>
                </c:pt>
                <c:pt idx="1298">
                  <c:v>2.0300000000000011</c:v>
                </c:pt>
                <c:pt idx="1299">
                  <c:v>2</c:v>
                </c:pt>
                <c:pt idx="1300">
                  <c:v>2</c:v>
                </c:pt>
                <c:pt idx="1301">
                  <c:v>1.9800000000000182</c:v>
                </c:pt>
                <c:pt idx="1302">
                  <c:v>2.0200000000000102</c:v>
                </c:pt>
                <c:pt idx="1303">
                  <c:v>1.9900000000000091</c:v>
                </c:pt>
                <c:pt idx="1304">
                  <c:v>2.210000000000008</c:v>
                </c:pt>
                <c:pt idx="1305">
                  <c:v>1.9200000000000159</c:v>
                </c:pt>
                <c:pt idx="1306">
                  <c:v>1.9800000000000182</c:v>
                </c:pt>
                <c:pt idx="1307">
                  <c:v>1.9099999999999966</c:v>
                </c:pt>
                <c:pt idx="1308">
                  <c:v>1.8700000000000045</c:v>
                </c:pt>
                <c:pt idx="1309">
                  <c:v>1.8000000000000114</c:v>
                </c:pt>
                <c:pt idx="1310">
                  <c:v>1.8400000000000034</c:v>
                </c:pt>
                <c:pt idx="1311">
                  <c:v>1.9800000000000182</c:v>
                </c:pt>
                <c:pt idx="1312">
                  <c:v>1.9699999999999989</c:v>
                </c:pt>
                <c:pt idx="1313">
                  <c:v>1.9399999999999977</c:v>
                </c:pt>
                <c:pt idx="1314">
                  <c:v>1.9000000000000057</c:v>
                </c:pt>
                <c:pt idx="1315">
                  <c:v>1.8900000000000148</c:v>
                </c:pt>
                <c:pt idx="1316">
                  <c:v>1.9200000000000159</c:v>
                </c:pt>
                <c:pt idx="1317">
                  <c:v>1.8700000000000045</c:v>
                </c:pt>
                <c:pt idx="1318">
                  <c:v>1.9699999999999989</c:v>
                </c:pt>
                <c:pt idx="1319">
                  <c:v>2.0699999999999932</c:v>
                </c:pt>
                <c:pt idx="1320">
                  <c:v>2.0099999999999909</c:v>
                </c:pt>
                <c:pt idx="1321">
                  <c:v>2.1100000000000136</c:v>
                </c:pt>
                <c:pt idx="1322">
                  <c:v>2.0900000000000034</c:v>
                </c:pt>
                <c:pt idx="1323">
                  <c:v>1.9800000000000182</c:v>
                </c:pt>
                <c:pt idx="1324">
                  <c:v>1.9000000000000057</c:v>
                </c:pt>
                <c:pt idx="1325">
                  <c:v>1.8900000000000148</c:v>
                </c:pt>
                <c:pt idx="1326">
                  <c:v>1.8900000000000148</c:v>
                </c:pt>
                <c:pt idx="1327">
                  <c:v>1.8700000000000045</c:v>
                </c:pt>
                <c:pt idx="1328">
                  <c:v>1.8700000000000045</c:v>
                </c:pt>
                <c:pt idx="1329">
                  <c:v>1.8600000000000136</c:v>
                </c:pt>
                <c:pt idx="1330">
                  <c:v>1.8900000000000148</c:v>
                </c:pt>
                <c:pt idx="1331">
                  <c:v>1.9000000000000057</c:v>
                </c:pt>
                <c:pt idx="1332">
                  <c:v>1.8900000000000148</c:v>
                </c:pt>
                <c:pt idx="1333">
                  <c:v>1.8900000000000148</c:v>
                </c:pt>
                <c:pt idx="1334">
                  <c:v>1.8700000000000045</c:v>
                </c:pt>
                <c:pt idx="1335">
                  <c:v>1.8900000000000148</c:v>
                </c:pt>
                <c:pt idx="1336">
                  <c:v>1.9099999999999966</c:v>
                </c:pt>
                <c:pt idx="1337">
                  <c:v>1.9300000000000068</c:v>
                </c:pt>
                <c:pt idx="1338">
                  <c:v>1.8900000000000148</c:v>
                </c:pt>
                <c:pt idx="1339">
                  <c:v>1.9500000000000171</c:v>
                </c:pt>
                <c:pt idx="1340">
                  <c:v>1.9000000000000057</c:v>
                </c:pt>
                <c:pt idx="1341">
                  <c:v>1.9300000000000068</c:v>
                </c:pt>
                <c:pt idx="1342">
                  <c:v>1.960000000000008</c:v>
                </c:pt>
                <c:pt idx="1343">
                  <c:v>2.0300000000000011</c:v>
                </c:pt>
                <c:pt idx="1344">
                  <c:v>2.0699999999999932</c:v>
                </c:pt>
                <c:pt idx="1345">
                  <c:v>2.2599999999999909</c:v>
                </c:pt>
                <c:pt idx="1346">
                  <c:v>2.0699999999999932</c:v>
                </c:pt>
                <c:pt idx="1347">
                  <c:v>2.0300000000000011</c:v>
                </c:pt>
                <c:pt idx="1348">
                  <c:v>2</c:v>
                </c:pt>
                <c:pt idx="1349">
                  <c:v>2.0800000000000125</c:v>
                </c:pt>
                <c:pt idx="1350">
                  <c:v>1.9399999999999977</c:v>
                </c:pt>
                <c:pt idx="1351">
                  <c:v>1.8900000000000148</c:v>
                </c:pt>
                <c:pt idx="1352">
                  <c:v>1.9000000000000057</c:v>
                </c:pt>
                <c:pt idx="1353">
                  <c:v>2.0200000000000102</c:v>
                </c:pt>
                <c:pt idx="1354">
                  <c:v>2</c:v>
                </c:pt>
                <c:pt idx="1355">
                  <c:v>2</c:v>
                </c:pt>
                <c:pt idx="1356">
                  <c:v>2.039999999999992</c:v>
                </c:pt>
                <c:pt idx="1357">
                  <c:v>1.960000000000008</c:v>
                </c:pt>
                <c:pt idx="1358">
                  <c:v>1.9900000000000091</c:v>
                </c:pt>
                <c:pt idx="1359">
                  <c:v>2.0099999999999909</c:v>
                </c:pt>
                <c:pt idx="1360">
                  <c:v>1.9500000000000171</c:v>
                </c:pt>
                <c:pt idx="1361">
                  <c:v>1.9500000000000171</c:v>
                </c:pt>
                <c:pt idx="1362">
                  <c:v>1.9200000000000159</c:v>
                </c:pt>
                <c:pt idx="1363">
                  <c:v>1.960000000000008</c:v>
                </c:pt>
                <c:pt idx="1364">
                  <c:v>2.0099999999999909</c:v>
                </c:pt>
                <c:pt idx="1365">
                  <c:v>1.9699999999999989</c:v>
                </c:pt>
                <c:pt idx="1366">
                  <c:v>1.9300000000000068</c:v>
                </c:pt>
                <c:pt idx="1367">
                  <c:v>2.0500000000000114</c:v>
                </c:pt>
                <c:pt idx="1368">
                  <c:v>1.8799999999999955</c:v>
                </c:pt>
                <c:pt idx="1369">
                  <c:v>1.8799999999999955</c:v>
                </c:pt>
                <c:pt idx="1370">
                  <c:v>1.9699999999999989</c:v>
                </c:pt>
                <c:pt idx="1371">
                  <c:v>1.9699999999999989</c:v>
                </c:pt>
                <c:pt idx="1372">
                  <c:v>1.9500000000000171</c:v>
                </c:pt>
                <c:pt idx="1373">
                  <c:v>1.9500000000000171</c:v>
                </c:pt>
                <c:pt idx="1374">
                  <c:v>1.9300000000000068</c:v>
                </c:pt>
                <c:pt idx="1375">
                  <c:v>1.9800000000000182</c:v>
                </c:pt>
                <c:pt idx="1376">
                  <c:v>2.0300000000000011</c:v>
                </c:pt>
                <c:pt idx="1377">
                  <c:v>2.0600000000000023</c:v>
                </c:pt>
                <c:pt idx="1378">
                  <c:v>2.0500000000000114</c:v>
                </c:pt>
                <c:pt idx="1379">
                  <c:v>1.8900000000000148</c:v>
                </c:pt>
                <c:pt idx="1380">
                  <c:v>1.8900000000000148</c:v>
                </c:pt>
                <c:pt idx="1381">
                  <c:v>1.9099999999999966</c:v>
                </c:pt>
                <c:pt idx="1382">
                  <c:v>1.9699999999999989</c:v>
                </c:pt>
                <c:pt idx="1383">
                  <c:v>1.9900000000000091</c:v>
                </c:pt>
                <c:pt idx="1384">
                  <c:v>1.9900000000000091</c:v>
                </c:pt>
                <c:pt idx="1385">
                  <c:v>1.9500000000000171</c:v>
                </c:pt>
                <c:pt idx="1386">
                  <c:v>1.9500000000000171</c:v>
                </c:pt>
                <c:pt idx="1387">
                  <c:v>1.9800000000000182</c:v>
                </c:pt>
                <c:pt idx="1388">
                  <c:v>2.0900000000000034</c:v>
                </c:pt>
                <c:pt idx="1389">
                  <c:v>2.1299999999999955</c:v>
                </c:pt>
                <c:pt idx="1390">
                  <c:v>2.1700000000000159</c:v>
                </c:pt>
                <c:pt idx="1391">
                  <c:v>2.0600000000000023</c:v>
                </c:pt>
                <c:pt idx="1392">
                  <c:v>2.0900000000000034</c:v>
                </c:pt>
                <c:pt idx="1393">
                  <c:v>2.0999999999999943</c:v>
                </c:pt>
                <c:pt idx="1394">
                  <c:v>2.1200000000000045</c:v>
                </c:pt>
                <c:pt idx="1395">
                  <c:v>2.0300000000000011</c:v>
                </c:pt>
                <c:pt idx="1396">
                  <c:v>2.0300000000000011</c:v>
                </c:pt>
                <c:pt idx="1397">
                  <c:v>2.1100000000000136</c:v>
                </c:pt>
                <c:pt idx="1398">
                  <c:v>2.0600000000000023</c:v>
                </c:pt>
                <c:pt idx="1399">
                  <c:v>2</c:v>
                </c:pt>
                <c:pt idx="1400">
                  <c:v>2.0699999999999932</c:v>
                </c:pt>
                <c:pt idx="1401">
                  <c:v>2.1200000000000045</c:v>
                </c:pt>
                <c:pt idx="1402">
                  <c:v>2.0900000000000034</c:v>
                </c:pt>
                <c:pt idx="1403">
                  <c:v>2.0500000000000114</c:v>
                </c:pt>
                <c:pt idx="1404">
                  <c:v>2.039999999999992</c:v>
                </c:pt>
                <c:pt idx="1405">
                  <c:v>2.0500000000000114</c:v>
                </c:pt>
                <c:pt idx="1406">
                  <c:v>2.0099999999999909</c:v>
                </c:pt>
                <c:pt idx="1407">
                  <c:v>1.9300000000000068</c:v>
                </c:pt>
                <c:pt idx="1408">
                  <c:v>2.039999999999992</c:v>
                </c:pt>
                <c:pt idx="1409">
                  <c:v>2.1100000000000136</c:v>
                </c:pt>
                <c:pt idx="1410">
                  <c:v>2.0999999999999943</c:v>
                </c:pt>
                <c:pt idx="1411">
                  <c:v>2.0300000000000011</c:v>
                </c:pt>
                <c:pt idx="1412">
                  <c:v>2</c:v>
                </c:pt>
                <c:pt idx="1413">
                  <c:v>1.960000000000008</c:v>
                </c:pt>
                <c:pt idx="1414">
                  <c:v>2.0200000000000102</c:v>
                </c:pt>
                <c:pt idx="1415">
                  <c:v>2.0099999999999909</c:v>
                </c:pt>
                <c:pt idx="1416">
                  <c:v>1.960000000000008</c:v>
                </c:pt>
                <c:pt idx="1417">
                  <c:v>1.9000000000000057</c:v>
                </c:pt>
                <c:pt idx="1418">
                  <c:v>1.8799999999999955</c:v>
                </c:pt>
                <c:pt idx="1419">
                  <c:v>1.960000000000008</c:v>
                </c:pt>
                <c:pt idx="1420">
                  <c:v>1.9699999999999989</c:v>
                </c:pt>
                <c:pt idx="1421">
                  <c:v>1.9399999999999977</c:v>
                </c:pt>
                <c:pt idx="1422">
                  <c:v>1.9500000000000171</c:v>
                </c:pt>
                <c:pt idx="1423">
                  <c:v>1.9900000000000091</c:v>
                </c:pt>
                <c:pt idx="1424">
                  <c:v>2</c:v>
                </c:pt>
                <c:pt idx="1425">
                  <c:v>2.039999999999992</c:v>
                </c:pt>
                <c:pt idx="1426">
                  <c:v>2.0099999999999909</c:v>
                </c:pt>
                <c:pt idx="1427">
                  <c:v>1.9300000000000068</c:v>
                </c:pt>
                <c:pt idx="1428">
                  <c:v>1.9000000000000057</c:v>
                </c:pt>
                <c:pt idx="1429">
                  <c:v>1.9300000000000068</c:v>
                </c:pt>
                <c:pt idx="1430">
                  <c:v>1.8900000000000148</c:v>
                </c:pt>
                <c:pt idx="1431">
                  <c:v>1.8900000000000148</c:v>
                </c:pt>
                <c:pt idx="1432">
                  <c:v>1.9000000000000057</c:v>
                </c:pt>
                <c:pt idx="1433">
                  <c:v>1.8400000000000034</c:v>
                </c:pt>
                <c:pt idx="1434">
                  <c:v>1.9000000000000057</c:v>
                </c:pt>
                <c:pt idx="1435">
                  <c:v>2.0099999999999909</c:v>
                </c:pt>
                <c:pt idx="1436">
                  <c:v>2.0200000000000102</c:v>
                </c:pt>
                <c:pt idx="1437">
                  <c:v>1.9300000000000068</c:v>
                </c:pt>
                <c:pt idx="1438">
                  <c:v>1.960000000000008</c:v>
                </c:pt>
                <c:pt idx="1439">
                  <c:v>1.9800000000000182</c:v>
                </c:pt>
                <c:pt idx="1440">
                  <c:v>2.0200000000000102</c:v>
                </c:pt>
                <c:pt idx="1441">
                  <c:v>2.0699999999999932</c:v>
                </c:pt>
                <c:pt idx="1442">
                  <c:v>2.0300000000000011</c:v>
                </c:pt>
                <c:pt idx="1443">
                  <c:v>1.9500000000000171</c:v>
                </c:pt>
                <c:pt idx="1444">
                  <c:v>1.8799999999999955</c:v>
                </c:pt>
                <c:pt idx="1445">
                  <c:v>1.8700000000000045</c:v>
                </c:pt>
                <c:pt idx="1446">
                  <c:v>1.8900000000000148</c:v>
                </c:pt>
                <c:pt idx="1447">
                  <c:v>1.9300000000000068</c:v>
                </c:pt>
                <c:pt idx="1448">
                  <c:v>1.9800000000000182</c:v>
                </c:pt>
                <c:pt idx="1449">
                  <c:v>2</c:v>
                </c:pt>
                <c:pt idx="1450">
                  <c:v>1.9699999999999989</c:v>
                </c:pt>
                <c:pt idx="1451">
                  <c:v>1.9300000000000068</c:v>
                </c:pt>
                <c:pt idx="1452">
                  <c:v>2.0200000000000102</c:v>
                </c:pt>
                <c:pt idx="1453">
                  <c:v>1.960000000000008</c:v>
                </c:pt>
                <c:pt idx="1454">
                  <c:v>1.9900000000000091</c:v>
                </c:pt>
                <c:pt idx="1455">
                  <c:v>2.0200000000000102</c:v>
                </c:pt>
                <c:pt idx="1456">
                  <c:v>2.0200000000000102</c:v>
                </c:pt>
                <c:pt idx="1457">
                  <c:v>1.9500000000000171</c:v>
                </c:pt>
                <c:pt idx="1458">
                  <c:v>2</c:v>
                </c:pt>
                <c:pt idx="1459">
                  <c:v>2.0200000000000102</c:v>
                </c:pt>
                <c:pt idx="1460">
                  <c:v>1.9500000000000171</c:v>
                </c:pt>
                <c:pt idx="1461">
                  <c:v>1.960000000000008</c:v>
                </c:pt>
                <c:pt idx="1462">
                  <c:v>2.0099999999999909</c:v>
                </c:pt>
                <c:pt idx="1463">
                  <c:v>2.039999999999992</c:v>
                </c:pt>
                <c:pt idx="1464">
                  <c:v>2.0099999999999909</c:v>
                </c:pt>
                <c:pt idx="1465">
                  <c:v>1.9099999999999966</c:v>
                </c:pt>
                <c:pt idx="1466">
                  <c:v>1.8700000000000045</c:v>
                </c:pt>
                <c:pt idx="1467">
                  <c:v>1.9000000000000057</c:v>
                </c:pt>
                <c:pt idx="1468">
                  <c:v>1.8900000000000148</c:v>
                </c:pt>
                <c:pt idx="1469">
                  <c:v>1.8900000000000148</c:v>
                </c:pt>
                <c:pt idx="1470">
                  <c:v>1.9000000000000057</c:v>
                </c:pt>
                <c:pt idx="1471">
                  <c:v>1.960000000000008</c:v>
                </c:pt>
                <c:pt idx="1472">
                  <c:v>2</c:v>
                </c:pt>
                <c:pt idx="1473">
                  <c:v>1.960000000000008</c:v>
                </c:pt>
                <c:pt idx="1474">
                  <c:v>1.8700000000000045</c:v>
                </c:pt>
                <c:pt idx="1475">
                  <c:v>1.8900000000000148</c:v>
                </c:pt>
                <c:pt idx="1476">
                  <c:v>1.9800000000000182</c:v>
                </c:pt>
                <c:pt idx="1477">
                  <c:v>1.9300000000000068</c:v>
                </c:pt>
                <c:pt idx="1478">
                  <c:v>1.9000000000000057</c:v>
                </c:pt>
                <c:pt idx="1479">
                  <c:v>1.9500000000000171</c:v>
                </c:pt>
                <c:pt idx="1480">
                  <c:v>1.9699999999999989</c:v>
                </c:pt>
                <c:pt idx="1481">
                  <c:v>1.960000000000008</c:v>
                </c:pt>
                <c:pt idx="1482">
                  <c:v>1.9800000000000182</c:v>
                </c:pt>
                <c:pt idx="1483">
                  <c:v>1.8799999999999955</c:v>
                </c:pt>
                <c:pt idx="1484">
                  <c:v>1.9300000000000068</c:v>
                </c:pt>
                <c:pt idx="1485">
                  <c:v>2.0099999999999909</c:v>
                </c:pt>
                <c:pt idx="1486">
                  <c:v>2.039999999999992</c:v>
                </c:pt>
                <c:pt idx="1487">
                  <c:v>2.0600000000000023</c:v>
                </c:pt>
                <c:pt idx="1488">
                  <c:v>2.0300000000000011</c:v>
                </c:pt>
                <c:pt idx="1489">
                  <c:v>2.0200000000000102</c:v>
                </c:pt>
                <c:pt idx="1490">
                  <c:v>2.0200000000000102</c:v>
                </c:pt>
                <c:pt idx="1491">
                  <c:v>2.0099999999999909</c:v>
                </c:pt>
                <c:pt idx="1492">
                  <c:v>2.0099999999999909</c:v>
                </c:pt>
                <c:pt idx="1493">
                  <c:v>2</c:v>
                </c:pt>
                <c:pt idx="1494">
                  <c:v>2</c:v>
                </c:pt>
                <c:pt idx="1495">
                  <c:v>2.0800000000000125</c:v>
                </c:pt>
                <c:pt idx="1496">
                  <c:v>2.0099999999999909</c:v>
                </c:pt>
                <c:pt idx="1497">
                  <c:v>1.9399999999999977</c:v>
                </c:pt>
                <c:pt idx="1498">
                  <c:v>1.960000000000008</c:v>
                </c:pt>
                <c:pt idx="1499">
                  <c:v>1.960000000000008</c:v>
                </c:pt>
                <c:pt idx="1500">
                  <c:v>2.0500000000000114</c:v>
                </c:pt>
                <c:pt idx="1501">
                  <c:v>2.0099999999999909</c:v>
                </c:pt>
                <c:pt idx="1502">
                  <c:v>1.9699999999999989</c:v>
                </c:pt>
                <c:pt idx="1503">
                  <c:v>1.9099999999999966</c:v>
                </c:pt>
                <c:pt idx="1504">
                  <c:v>1.8700000000000045</c:v>
                </c:pt>
                <c:pt idx="1505">
                  <c:v>1.9399999999999977</c:v>
                </c:pt>
                <c:pt idx="1506">
                  <c:v>2.0099999999999909</c:v>
                </c:pt>
                <c:pt idx="1507">
                  <c:v>2.0099999999999909</c:v>
                </c:pt>
                <c:pt idx="1508">
                  <c:v>2</c:v>
                </c:pt>
                <c:pt idx="1509">
                  <c:v>2.039999999999992</c:v>
                </c:pt>
                <c:pt idx="1510">
                  <c:v>2.0500000000000114</c:v>
                </c:pt>
                <c:pt idx="1511">
                  <c:v>1.960000000000008</c:v>
                </c:pt>
                <c:pt idx="1512">
                  <c:v>1.9500000000000171</c:v>
                </c:pt>
                <c:pt idx="1513">
                  <c:v>1.960000000000008</c:v>
                </c:pt>
                <c:pt idx="1514">
                  <c:v>2</c:v>
                </c:pt>
                <c:pt idx="1515">
                  <c:v>1.9900000000000091</c:v>
                </c:pt>
                <c:pt idx="1516">
                  <c:v>1.9800000000000182</c:v>
                </c:pt>
                <c:pt idx="1517">
                  <c:v>2.0099999999999909</c:v>
                </c:pt>
                <c:pt idx="1518">
                  <c:v>2.0300000000000011</c:v>
                </c:pt>
                <c:pt idx="1519">
                  <c:v>1.9500000000000171</c:v>
                </c:pt>
                <c:pt idx="1520">
                  <c:v>1.9200000000000159</c:v>
                </c:pt>
                <c:pt idx="1521">
                  <c:v>1.9099999999999966</c:v>
                </c:pt>
                <c:pt idx="1522">
                  <c:v>1.9099999999999966</c:v>
                </c:pt>
                <c:pt idx="1523">
                  <c:v>1.9399999999999977</c:v>
                </c:pt>
                <c:pt idx="1524">
                  <c:v>1.960000000000008</c:v>
                </c:pt>
                <c:pt idx="1525">
                  <c:v>1.9699999999999989</c:v>
                </c:pt>
                <c:pt idx="1526">
                  <c:v>1.9800000000000182</c:v>
                </c:pt>
                <c:pt idx="1527">
                  <c:v>1.9800000000000182</c:v>
                </c:pt>
                <c:pt idx="1528">
                  <c:v>1.9900000000000091</c:v>
                </c:pt>
                <c:pt idx="1529">
                  <c:v>1.9300000000000068</c:v>
                </c:pt>
                <c:pt idx="1530">
                  <c:v>1.9200000000000159</c:v>
                </c:pt>
                <c:pt idx="1531">
                  <c:v>1.9200000000000159</c:v>
                </c:pt>
                <c:pt idx="1532">
                  <c:v>1.960000000000008</c:v>
                </c:pt>
                <c:pt idx="1533">
                  <c:v>1.9699999999999989</c:v>
                </c:pt>
                <c:pt idx="1534">
                  <c:v>2.0200000000000102</c:v>
                </c:pt>
                <c:pt idx="1535">
                  <c:v>1.9800000000000182</c:v>
                </c:pt>
                <c:pt idx="1536">
                  <c:v>2.0200000000000102</c:v>
                </c:pt>
                <c:pt idx="1537">
                  <c:v>2.0200000000000102</c:v>
                </c:pt>
                <c:pt idx="1538">
                  <c:v>1.9900000000000091</c:v>
                </c:pt>
                <c:pt idx="1539">
                  <c:v>1.9200000000000159</c:v>
                </c:pt>
                <c:pt idx="1540">
                  <c:v>1.9000000000000057</c:v>
                </c:pt>
                <c:pt idx="1541">
                  <c:v>1.9200000000000159</c:v>
                </c:pt>
                <c:pt idx="1542">
                  <c:v>1.9399999999999977</c:v>
                </c:pt>
                <c:pt idx="1543">
                  <c:v>1.9699999999999989</c:v>
                </c:pt>
                <c:pt idx="1544">
                  <c:v>1.9200000000000159</c:v>
                </c:pt>
                <c:pt idx="1545">
                  <c:v>1.8900000000000148</c:v>
                </c:pt>
                <c:pt idx="1546">
                  <c:v>1.9000000000000057</c:v>
                </c:pt>
                <c:pt idx="1547">
                  <c:v>1.9200000000000159</c:v>
                </c:pt>
                <c:pt idx="1548">
                  <c:v>1.9500000000000171</c:v>
                </c:pt>
                <c:pt idx="1549">
                  <c:v>1.9200000000000159</c:v>
                </c:pt>
                <c:pt idx="1550">
                  <c:v>1.9000000000000057</c:v>
                </c:pt>
                <c:pt idx="1551">
                  <c:v>1.9300000000000068</c:v>
                </c:pt>
                <c:pt idx="1552">
                  <c:v>1.9300000000000068</c:v>
                </c:pt>
                <c:pt idx="1553">
                  <c:v>1.960000000000008</c:v>
                </c:pt>
                <c:pt idx="1554">
                  <c:v>1.960000000000008</c:v>
                </c:pt>
                <c:pt idx="1555">
                  <c:v>2.0200000000000102</c:v>
                </c:pt>
                <c:pt idx="1556">
                  <c:v>1.9900000000000091</c:v>
                </c:pt>
                <c:pt idx="1557">
                  <c:v>1.9300000000000068</c:v>
                </c:pt>
                <c:pt idx="1558">
                  <c:v>1.9800000000000182</c:v>
                </c:pt>
                <c:pt idx="1559">
                  <c:v>1.9099999999999966</c:v>
                </c:pt>
                <c:pt idx="1560">
                  <c:v>1.9500000000000171</c:v>
                </c:pt>
                <c:pt idx="1561">
                  <c:v>1.960000000000008</c:v>
                </c:pt>
                <c:pt idx="1562">
                  <c:v>1.9699999999999989</c:v>
                </c:pt>
                <c:pt idx="1563">
                  <c:v>1.8700000000000045</c:v>
                </c:pt>
                <c:pt idx="1564">
                  <c:v>1.8700000000000045</c:v>
                </c:pt>
                <c:pt idx="1565">
                  <c:v>1.9800000000000182</c:v>
                </c:pt>
                <c:pt idx="1566">
                  <c:v>1.8900000000000148</c:v>
                </c:pt>
                <c:pt idx="1567">
                  <c:v>2</c:v>
                </c:pt>
                <c:pt idx="1568">
                  <c:v>2</c:v>
                </c:pt>
                <c:pt idx="1569">
                  <c:v>2.0099999999999909</c:v>
                </c:pt>
                <c:pt idx="1570">
                  <c:v>2.0200000000000102</c:v>
                </c:pt>
                <c:pt idx="1571">
                  <c:v>1.8799999999999955</c:v>
                </c:pt>
                <c:pt idx="1572">
                  <c:v>1.8799999999999955</c:v>
                </c:pt>
                <c:pt idx="1573">
                  <c:v>1.8499999999999943</c:v>
                </c:pt>
                <c:pt idx="1574">
                  <c:v>1.8799999999999955</c:v>
                </c:pt>
                <c:pt idx="1575">
                  <c:v>1.8900000000000148</c:v>
                </c:pt>
                <c:pt idx="1576">
                  <c:v>1.9000000000000057</c:v>
                </c:pt>
                <c:pt idx="1577">
                  <c:v>1.9300000000000068</c:v>
                </c:pt>
                <c:pt idx="1578">
                  <c:v>1.8799999999999955</c:v>
                </c:pt>
                <c:pt idx="1579">
                  <c:v>1.9200000000000159</c:v>
                </c:pt>
                <c:pt idx="1580">
                  <c:v>1.9200000000000159</c:v>
                </c:pt>
                <c:pt idx="1581">
                  <c:v>1.8499999999999943</c:v>
                </c:pt>
                <c:pt idx="1582">
                  <c:v>1.9500000000000171</c:v>
                </c:pt>
                <c:pt idx="1583">
                  <c:v>1.9000000000000057</c:v>
                </c:pt>
                <c:pt idx="1584">
                  <c:v>1.8799999999999955</c:v>
                </c:pt>
                <c:pt idx="1585">
                  <c:v>1.9099999999999966</c:v>
                </c:pt>
                <c:pt idx="1586">
                  <c:v>1.8799999999999955</c:v>
                </c:pt>
                <c:pt idx="1587">
                  <c:v>1.9500000000000171</c:v>
                </c:pt>
                <c:pt idx="1588">
                  <c:v>2</c:v>
                </c:pt>
                <c:pt idx="1589">
                  <c:v>1.8900000000000148</c:v>
                </c:pt>
                <c:pt idx="1590">
                  <c:v>1.8499999999999943</c:v>
                </c:pt>
                <c:pt idx="1591">
                  <c:v>1.8400000000000034</c:v>
                </c:pt>
                <c:pt idx="1592">
                  <c:v>1.8300000000000125</c:v>
                </c:pt>
                <c:pt idx="1593">
                  <c:v>1.8300000000000125</c:v>
                </c:pt>
                <c:pt idx="1594">
                  <c:v>1.8300000000000125</c:v>
                </c:pt>
                <c:pt idx="1595">
                  <c:v>1.8199999999999932</c:v>
                </c:pt>
                <c:pt idx="1596">
                  <c:v>1.789999999999992</c:v>
                </c:pt>
                <c:pt idx="1597">
                  <c:v>1.8300000000000125</c:v>
                </c:pt>
                <c:pt idx="1598">
                  <c:v>1.8900000000000148</c:v>
                </c:pt>
                <c:pt idx="1599">
                  <c:v>1.9399999999999977</c:v>
                </c:pt>
                <c:pt idx="1600">
                  <c:v>2.0699999999999932</c:v>
                </c:pt>
                <c:pt idx="1601">
                  <c:v>1.9300000000000068</c:v>
                </c:pt>
                <c:pt idx="1602">
                  <c:v>1.8499999999999943</c:v>
                </c:pt>
                <c:pt idx="1603">
                  <c:v>1.9300000000000068</c:v>
                </c:pt>
                <c:pt idx="1604">
                  <c:v>1.9300000000000068</c:v>
                </c:pt>
                <c:pt idx="1605">
                  <c:v>2.0099999999999909</c:v>
                </c:pt>
                <c:pt idx="1606">
                  <c:v>1.9699999999999989</c:v>
                </c:pt>
                <c:pt idx="1607">
                  <c:v>1.9000000000000057</c:v>
                </c:pt>
                <c:pt idx="1608">
                  <c:v>1.8799999999999955</c:v>
                </c:pt>
                <c:pt idx="1609">
                  <c:v>1.9399999999999977</c:v>
                </c:pt>
                <c:pt idx="1610">
                  <c:v>1.8499999999999943</c:v>
                </c:pt>
                <c:pt idx="1611">
                  <c:v>1.789999999999992</c:v>
                </c:pt>
                <c:pt idx="1612">
                  <c:v>1.7400000000000091</c:v>
                </c:pt>
                <c:pt idx="1613">
                  <c:v>1.789999999999992</c:v>
                </c:pt>
                <c:pt idx="1614">
                  <c:v>1.8400000000000034</c:v>
                </c:pt>
                <c:pt idx="1615">
                  <c:v>1.8700000000000045</c:v>
                </c:pt>
                <c:pt idx="1616">
                  <c:v>1.789999999999992</c:v>
                </c:pt>
                <c:pt idx="1617">
                  <c:v>1.8100000000000023</c:v>
                </c:pt>
                <c:pt idx="1618">
                  <c:v>1.8000000000000114</c:v>
                </c:pt>
                <c:pt idx="1619">
                  <c:v>1.8199999999999932</c:v>
                </c:pt>
                <c:pt idx="1620">
                  <c:v>1.8400000000000034</c:v>
                </c:pt>
                <c:pt idx="1621">
                  <c:v>1.8600000000000136</c:v>
                </c:pt>
                <c:pt idx="1622">
                  <c:v>1.8799999999999955</c:v>
                </c:pt>
                <c:pt idx="1623">
                  <c:v>1.8400000000000034</c:v>
                </c:pt>
                <c:pt idx="1624">
                  <c:v>1.8100000000000023</c:v>
                </c:pt>
                <c:pt idx="1625">
                  <c:v>1.8100000000000023</c:v>
                </c:pt>
                <c:pt idx="1626">
                  <c:v>1.789999999999992</c:v>
                </c:pt>
                <c:pt idx="1627">
                  <c:v>1.789999999999992</c:v>
                </c:pt>
                <c:pt idx="1628">
                  <c:v>1.8100000000000023</c:v>
                </c:pt>
                <c:pt idx="1629">
                  <c:v>1.8300000000000125</c:v>
                </c:pt>
                <c:pt idx="1630">
                  <c:v>1.8600000000000136</c:v>
                </c:pt>
                <c:pt idx="1631">
                  <c:v>1.9399999999999977</c:v>
                </c:pt>
                <c:pt idx="1632">
                  <c:v>1.9300000000000068</c:v>
                </c:pt>
                <c:pt idx="1633">
                  <c:v>2.0699999999999932</c:v>
                </c:pt>
                <c:pt idx="1634">
                  <c:v>1.9399999999999977</c:v>
                </c:pt>
                <c:pt idx="1635">
                  <c:v>1.8199999999999932</c:v>
                </c:pt>
                <c:pt idx="1636">
                  <c:v>1.8300000000000125</c:v>
                </c:pt>
                <c:pt idx="1637">
                  <c:v>1.8199999999999932</c:v>
                </c:pt>
                <c:pt idx="1638">
                  <c:v>1.9200000000000159</c:v>
                </c:pt>
                <c:pt idx="1639">
                  <c:v>1.9399999999999977</c:v>
                </c:pt>
                <c:pt idx="1640">
                  <c:v>1.8700000000000045</c:v>
                </c:pt>
                <c:pt idx="1641">
                  <c:v>1.7700000000000102</c:v>
                </c:pt>
                <c:pt idx="1642">
                  <c:v>1.7700000000000102</c:v>
                </c:pt>
                <c:pt idx="1643">
                  <c:v>1.710000000000008</c:v>
                </c:pt>
                <c:pt idx="1644">
                  <c:v>1.8900000000000148</c:v>
                </c:pt>
                <c:pt idx="1645">
                  <c:v>1.8000000000000114</c:v>
                </c:pt>
                <c:pt idx="1646">
                  <c:v>1.7300000000000182</c:v>
                </c:pt>
                <c:pt idx="1647">
                  <c:v>1.7599999999999909</c:v>
                </c:pt>
                <c:pt idx="1648">
                  <c:v>1.8000000000000114</c:v>
                </c:pt>
                <c:pt idx="1649">
                  <c:v>1.8700000000000045</c:v>
                </c:pt>
                <c:pt idx="1650">
                  <c:v>1.8300000000000125</c:v>
                </c:pt>
                <c:pt idx="1651">
                  <c:v>1.8400000000000034</c:v>
                </c:pt>
                <c:pt idx="1652">
                  <c:v>1.8199999999999932</c:v>
                </c:pt>
                <c:pt idx="1653">
                  <c:v>1.7199999999999989</c:v>
                </c:pt>
                <c:pt idx="1654">
                  <c:v>1.7000000000000171</c:v>
                </c:pt>
                <c:pt idx="1655">
                  <c:v>1.789999999999992</c:v>
                </c:pt>
                <c:pt idx="1656">
                  <c:v>1.7400000000000091</c:v>
                </c:pt>
                <c:pt idx="1657">
                  <c:v>1.8199999999999932</c:v>
                </c:pt>
                <c:pt idx="1658">
                  <c:v>1.8300000000000125</c:v>
                </c:pt>
                <c:pt idx="1659">
                  <c:v>1.8499999999999943</c:v>
                </c:pt>
                <c:pt idx="1660">
                  <c:v>1.8300000000000125</c:v>
                </c:pt>
                <c:pt idx="1661">
                  <c:v>1.8199999999999932</c:v>
                </c:pt>
                <c:pt idx="1662">
                  <c:v>1.7700000000000102</c:v>
                </c:pt>
                <c:pt idx="1663">
                  <c:v>1.6599999999999966</c:v>
                </c:pt>
                <c:pt idx="1664">
                  <c:v>1.75</c:v>
                </c:pt>
                <c:pt idx="1665">
                  <c:v>1.7300000000000182</c:v>
                </c:pt>
                <c:pt idx="1666">
                  <c:v>1.8300000000000125</c:v>
                </c:pt>
                <c:pt idx="1667">
                  <c:v>1.7700000000000102</c:v>
                </c:pt>
                <c:pt idx="1668">
                  <c:v>1.6700000000000159</c:v>
                </c:pt>
                <c:pt idx="1669">
                  <c:v>1.6800000000000068</c:v>
                </c:pt>
                <c:pt idx="1670">
                  <c:v>1.7400000000000091</c:v>
                </c:pt>
                <c:pt idx="1671">
                  <c:v>1.7199999999999989</c:v>
                </c:pt>
                <c:pt idx="1672">
                  <c:v>1.7300000000000182</c:v>
                </c:pt>
                <c:pt idx="1673">
                  <c:v>1.7300000000000182</c:v>
                </c:pt>
                <c:pt idx="1674">
                  <c:v>1.7599999999999909</c:v>
                </c:pt>
                <c:pt idx="1675">
                  <c:v>1.8700000000000045</c:v>
                </c:pt>
                <c:pt idx="1676">
                  <c:v>1.8799999999999955</c:v>
                </c:pt>
                <c:pt idx="1677">
                  <c:v>1.8000000000000114</c:v>
                </c:pt>
                <c:pt idx="1678">
                  <c:v>1.7700000000000102</c:v>
                </c:pt>
                <c:pt idx="1679">
                  <c:v>1.789999999999992</c:v>
                </c:pt>
                <c:pt idx="1680">
                  <c:v>1.8300000000000125</c:v>
                </c:pt>
                <c:pt idx="1681">
                  <c:v>1.8499999999999943</c:v>
                </c:pt>
                <c:pt idx="1682">
                  <c:v>1.8300000000000125</c:v>
                </c:pt>
                <c:pt idx="1683">
                  <c:v>1.8000000000000114</c:v>
                </c:pt>
                <c:pt idx="1684">
                  <c:v>1.8499999999999943</c:v>
                </c:pt>
                <c:pt idx="1685">
                  <c:v>1.8700000000000045</c:v>
                </c:pt>
                <c:pt idx="1686">
                  <c:v>1.8499999999999943</c:v>
                </c:pt>
                <c:pt idx="1687">
                  <c:v>1.8100000000000023</c:v>
                </c:pt>
                <c:pt idx="1688">
                  <c:v>1.7800000000000011</c:v>
                </c:pt>
                <c:pt idx="1689">
                  <c:v>1.7700000000000102</c:v>
                </c:pt>
                <c:pt idx="1690">
                  <c:v>1.7000000000000171</c:v>
                </c:pt>
                <c:pt idx="1691">
                  <c:v>1.710000000000008</c:v>
                </c:pt>
                <c:pt idx="1692">
                  <c:v>1.75</c:v>
                </c:pt>
                <c:pt idx="1693">
                  <c:v>1.7800000000000011</c:v>
                </c:pt>
                <c:pt idx="1694">
                  <c:v>1.75</c:v>
                </c:pt>
                <c:pt idx="1695">
                  <c:v>1.7700000000000102</c:v>
                </c:pt>
                <c:pt idx="1696">
                  <c:v>1.7599999999999909</c:v>
                </c:pt>
                <c:pt idx="1697">
                  <c:v>1.789999999999992</c:v>
                </c:pt>
                <c:pt idx="1698">
                  <c:v>1.960000000000008</c:v>
                </c:pt>
                <c:pt idx="1699">
                  <c:v>1.7400000000000091</c:v>
                </c:pt>
                <c:pt idx="1700">
                  <c:v>1.7800000000000011</c:v>
                </c:pt>
                <c:pt idx="1701">
                  <c:v>1.8000000000000114</c:v>
                </c:pt>
                <c:pt idx="1702">
                  <c:v>1.8499999999999943</c:v>
                </c:pt>
                <c:pt idx="1703">
                  <c:v>1.789999999999992</c:v>
                </c:pt>
                <c:pt idx="1704">
                  <c:v>1.7400000000000091</c:v>
                </c:pt>
                <c:pt idx="1705">
                  <c:v>1.7000000000000171</c:v>
                </c:pt>
                <c:pt idx="1706">
                  <c:v>1.6899999999999977</c:v>
                </c:pt>
                <c:pt idx="1707">
                  <c:v>1.7599999999999909</c:v>
                </c:pt>
                <c:pt idx="1708">
                  <c:v>1.7700000000000102</c:v>
                </c:pt>
                <c:pt idx="1709">
                  <c:v>1.7000000000000171</c:v>
                </c:pt>
                <c:pt idx="1710">
                  <c:v>1.6299999999999955</c:v>
                </c:pt>
                <c:pt idx="1711">
                  <c:v>1.710000000000008</c:v>
                </c:pt>
                <c:pt idx="1712">
                  <c:v>1.6800000000000068</c:v>
                </c:pt>
                <c:pt idx="1713">
                  <c:v>1.6700000000000159</c:v>
                </c:pt>
                <c:pt idx="1714">
                  <c:v>1.7000000000000171</c:v>
                </c:pt>
                <c:pt idx="1715">
                  <c:v>1.7800000000000011</c:v>
                </c:pt>
                <c:pt idx="1716">
                  <c:v>1.7599999999999909</c:v>
                </c:pt>
                <c:pt idx="1717">
                  <c:v>1.7199999999999989</c:v>
                </c:pt>
                <c:pt idx="1718">
                  <c:v>1.75</c:v>
                </c:pt>
                <c:pt idx="1719">
                  <c:v>1.8199999999999932</c:v>
                </c:pt>
                <c:pt idx="1720">
                  <c:v>1.8199999999999932</c:v>
                </c:pt>
                <c:pt idx="1721">
                  <c:v>1.75</c:v>
                </c:pt>
                <c:pt idx="1722">
                  <c:v>1.6599999999999966</c:v>
                </c:pt>
                <c:pt idx="1723">
                  <c:v>1.6400000000000148</c:v>
                </c:pt>
                <c:pt idx="1724">
                  <c:v>1.6599999999999966</c:v>
                </c:pt>
                <c:pt idx="1725">
                  <c:v>1.7400000000000091</c:v>
                </c:pt>
                <c:pt idx="1726">
                  <c:v>1.710000000000008</c:v>
                </c:pt>
                <c:pt idx="1727">
                  <c:v>1.7599999999999909</c:v>
                </c:pt>
                <c:pt idx="1728">
                  <c:v>1.710000000000008</c:v>
                </c:pt>
                <c:pt idx="1729">
                  <c:v>1.7599999999999909</c:v>
                </c:pt>
                <c:pt idx="1730">
                  <c:v>1.8400000000000034</c:v>
                </c:pt>
                <c:pt idx="1731">
                  <c:v>1.9000000000000057</c:v>
                </c:pt>
                <c:pt idx="1732">
                  <c:v>1.8700000000000045</c:v>
                </c:pt>
                <c:pt idx="1733">
                  <c:v>1.8600000000000136</c:v>
                </c:pt>
                <c:pt idx="1734">
                  <c:v>1.8799999999999955</c:v>
                </c:pt>
                <c:pt idx="1735">
                  <c:v>1.8600000000000136</c:v>
                </c:pt>
                <c:pt idx="1736">
                  <c:v>1.8300000000000125</c:v>
                </c:pt>
                <c:pt idx="1737">
                  <c:v>1.8499999999999943</c:v>
                </c:pt>
                <c:pt idx="1738">
                  <c:v>1.7800000000000011</c:v>
                </c:pt>
                <c:pt idx="1739">
                  <c:v>1.75</c:v>
                </c:pt>
                <c:pt idx="1740">
                  <c:v>1.6800000000000068</c:v>
                </c:pt>
                <c:pt idx="1741">
                  <c:v>1.7300000000000182</c:v>
                </c:pt>
                <c:pt idx="1742">
                  <c:v>1.8400000000000034</c:v>
                </c:pt>
                <c:pt idx="1743">
                  <c:v>1.9300000000000068</c:v>
                </c:pt>
                <c:pt idx="1744">
                  <c:v>1.8000000000000114</c:v>
                </c:pt>
                <c:pt idx="1745">
                  <c:v>1.75</c:v>
                </c:pt>
                <c:pt idx="1746">
                  <c:v>1.6800000000000068</c:v>
                </c:pt>
                <c:pt idx="1747">
                  <c:v>1.6700000000000159</c:v>
                </c:pt>
                <c:pt idx="1748">
                  <c:v>1.6599999999999966</c:v>
                </c:pt>
                <c:pt idx="1749">
                  <c:v>1.7199999999999989</c:v>
                </c:pt>
                <c:pt idx="1750">
                  <c:v>1.7800000000000011</c:v>
                </c:pt>
                <c:pt idx="1751">
                  <c:v>1.7800000000000011</c:v>
                </c:pt>
                <c:pt idx="1752">
                  <c:v>1.7800000000000011</c:v>
                </c:pt>
                <c:pt idx="1753">
                  <c:v>1.8400000000000034</c:v>
                </c:pt>
                <c:pt idx="1754">
                  <c:v>1.8199999999999932</c:v>
                </c:pt>
                <c:pt idx="1755">
                  <c:v>1.8199999999999932</c:v>
                </c:pt>
                <c:pt idx="1756">
                  <c:v>1.8000000000000114</c:v>
                </c:pt>
                <c:pt idx="1757">
                  <c:v>1.7599999999999909</c:v>
                </c:pt>
                <c:pt idx="1758">
                  <c:v>1.7400000000000091</c:v>
                </c:pt>
                <c:pt idx="1759">
                  <c:v>1.7700000000000102</c:v>
                </c:pt>
                <c:pt idx="1760">
                  <c:v>1.8100000000000023</c:v>
                </c:pt>
                <c:pt idx="1761">
                  <c:v>1.75</c:v>
                </c:pt>
                <c:pt idx="1762">
                  <c:v>1.6899999999999977</c:v>
                </c:pt>
                <c:pt idx="1763">
                  <c:v>1.7599999999999909</c:v>
                </c:pt>
                <c:pt idx="1764">
                  <c:v>1.8300000000000125</c:v>
                </c:pt>
                <c:pt idx="1765">
                  <c:v>1.8300000000000125</c:v>
                </c:pt>
                <c:pt idx="1766">
                  <c:v>1.8000000000000114</c:v>
                </c:pt>
                <c:pt idx="1767">
                  <c:v>1.8700000000000045</c:v>
                </c:pt>
                <c:pt idx="1768">
                  <c:v>1.75</c:v>
                </c:pt>
                <c:pt idx="1769">
                  <c:v>1.6299999999999955</c:v>
                </c:pt>
                <c:pt idx="1770">
                  <c:v>1.6599999999999966</c:v>
                </c:pt>
                <c:pt idx="1771">
                  <c:v>1.710000000000008</c:v>
                </c:pt>
                <c:pt idx="1772">
                  <c:v>1.710000000000008</c:v>
                </c:pt>
                <c:pt idx="1773">
                  <c:v>1.75</c:v>
                </c:pt>
                <c:pt idx="1774">
                  <c:v>1.75</c:v>
                </c:pt>
                <c:pt idx="1775">
                  <c:v>1.7000000000000171</c:v>
                </c:pt>
                <c:pt idx="1776">
                  <c:v>1.7400000000000091</c:v>
                </c:pt>
                <c:pt idx="1777">
                  <c:v>1.8100000000000023</c:v>
                </c:pt>
                <c:pt idx="1778">
                  <c:v>1.7700000000000102</c:v>
                </c:pt>
                <c:pt idx="1779">
                  <c:v>1.7000000000000171</c:v>
                </c:pt>
                <c:pt idx="1780">
                  <c:v>1.7199999999999989</c:v>
                </c:pt>
                <c:pt idx="1781">
                  <c:v>1.8100000000000023</c:v>
                </c:pt>
                <c:pt idx="1782">
                  <c:v>1.9200000000000159</c:v>
                </c:pt>
                <c:pt idx="1783">
                  <c:v>1.8499999999999943</c:v>
                </c:pt>
                <c:pt idx="1784">
                  <c:v>1.789999999999992</c:v>
                </c:pt>
                <c:pt idx="1785">
                  <c:v>1.75</c:v>
                </c:pt>
                <c:pt idx="1786">
                  <c:v>1.7300000000000182</c:v>
                </c:pt>
                <c:pt idx="1787">
                  <c:v>1.7800000000000011</c:v>
                </c:pt>
                <c:pt idx="1788">
                  <c:v>1.8199999999999932</c:v>
                </c:pt>
                <c:pt idx="1789">
                  <c:v>1.789999999999992</c:v>
                </c:pt>
                <c:pt idx="1790">
                  <c:v>1.7400000000000091</c:v>
                </c:pt>
                <c:pt idx="1791">
                  <c:v>1.75</c:v>
                </c:pt>
                <c:pt idx="1792">
                  <c:v>1.8100000000000023</c:v>
                </c:pt>
                <c:pt idx="1793">
                  <c:v>1.8100000000000023</c:v>
                </c:pt>
                <c:pt idx="1794">
                  <c:v>1.8100000000000023</c:v>
                </c:pt>
                <c:pt idx="1795">
                  <c:v>1.8400000000000034</c:v>
                </c:pt>
                <c:pt idx="1796">
                  <c:v>1.8100000000000023</c:v>
                </c:pt>
                <c:pt idx="1797">
                  <c:v>1.8199999999999932</c:v>
                </c:pt>
                <c:pt idx="1798">
                  <c:v>1.7800000000000011</c:v>
                </c:pt>
                <c:pt idx="1799">
                  <c:v>1.8199999999999932</c:v>
                </c:pt>
                <c:pt idx="1800">
                  <c:v>1.8700000000000045</c:v>
                </c:pt>
                <c:pt idx="1801">
                  <c:v>1.9099999999999966</c:v>
                </c:pt>
                <c:pt idx="1802">
                  <c:v>1.9200000000000159</c:v>
                </c:pt>
                <c:pt idx="1803">
                  <c:v>1.8600000000000136</c:v>
                </c:pt>
                <c:pt idx="1804">
                  <c:v>1.8199999999999932</c:v>
                </c:pt>
                <c:pt idx="1805">
                  <c:v>1.8000000000000114</c:v>
                </c:pt>
                <c:pt idx="1806">
                  <c:v>1.7800000000000011</c:v>
                </c:pt>
                <c:pt idx="1807">
                  <c:v>1.8400000000000034</c:v>
                </c:pt>
                <c:pt idx="1808">
                  <c:v>1.8100000000000023</c:v>
                </c:pt>
                <c:pt idx="1809">
                  <c:v>1.8300000000000125</c:v>
                </c:pt>
                <c:pt idx="1810">
                  <c:v>1.8199999999999932</c:v>
                </c:pt>
                <c:pt idx="1811">
                  <c:v>1.8499999999999943</c:v>
                </c:pt>
                <c:pt idx="1812">
                  <c:v>1.8600000000000136</c:v>
                </c:pt>
                <c:pt idx="1813">
                  <c:v>1.8400000000000034</c:v>
                </c:pt>
                <c:pt idx="1814">
                  <c:v>1.8900000000000148</c:v>
                </c:pt>
                <c:pt idx="1815">
                  <c:v>1.8400000000000034</c:v>
                </c:pt>
                <c:pt idx="1816">
                  <c:v>1.9000000000000057</c:v>
                </c:pt>
                <c:pt idx="1817">
                  <c:v>1.8199999999999932</c:v>
                </c:pt>
                <c:pt idx="1818">
                  <c:v>1.8100000000000023</c:v>
                </c:pt>
                <c:pt idx="1819">
                  <c:v>1.710000000000008</c:v>
                </c:pt>
                <c:pt idx="1820">
                  <c:v>1.7199999999999989</c:v>
                </c:pt>
                <c:pt idx="1821">
                  <c:v>1.7199999999999989</c:v>
                </c:pt>
                <c:pt idx="1822">
                  <c:v>1.710000000000008</c:v>
                </c:pt>
                <c:pt idx="1823">
                  <c:v>1.7300000000000182</c:v>
                </c:pt>
                <c:pt idx="1824">
                  <c:v>1.7599999999999909</c:v>
                </c:pt>
                <c:pt idx="1825">
                  <c:v>1.8300000000000125</c:v>
                </c:pt>
                <c:pt idx="1826">
                  <c:v>1.8700000000000045</c:v>
                </c:pt>
                <c:pt idx="1827">
                  <c:v>1.8100000000000023</c:v>
                </c:pt>
                <c:pt idx="1828">
                  <c:v>1.75</c:v>
                </c:pt>
                <c:pt idx="1829">
                  <c:v>1.7599999999999909</c:v>
                </c:pt>
                <c:pt idx="1830">
                  <c:v>1.789999999999992</c:v>
                </c:pt>
                <c:pt idx="1831">
                  <c:v>1.8000000000000114</c:v>
                </c:pt>
                <c:pt idx="1832">
                  <c:v>1.8000000000000114</c:v>
                </c:pt>
                <c:pt idx="1833">
                  <c:v>1.8100000000000023</c:v>
                </c:pt>
                <c:pt idx="1834">
                  <c:v>1.8199999999999932</c:v>
                </c:pt>
                <c:pt idx="1835">
                  <c:v>1.8100000000000023</c:v>
                </c:pt>
                <c:pt idx="1836">
                  <c:v>1.8499999999999943</c:v>
                </c:pt>
                <c:pt idx="1837">
                  <c:v>1.8499999999999943</c:v>
                </c:pt>
                <c:pt idx="1838">
                  <c:v>1.8199999999999932</c:v>
                </c:pt>
                <c:pt idx="1839">
                  <c:v>1.8600000000000136</c:v>
                </c:pt>
                <c:pt idx="1840">
                  <c:v>1.8300000000000125</c:v>
                </c:pt>
                <c:pt idx="1841">
                  <c:v>1.8600000000000136</c:v>
                </c:pt>
                <c:pt idx="1842">
                  <c:v>1.8199999999999932</c:v>
                </c:pt>
                <c:pt idx="1843">
                  <c:v>1.8000000000000114</c:v>
                </c:pt>
                <c:pt idx="1844">
                  <c:v>1.8300000000000125</c:v>
                </c:pt>
                <c:pt idx="1845">
                  <c:v>1.8600000000000136</c:v>
                </c:pt>
                <c:pt idx="1846">
                  <c:v>1.8400000000000034</c:v>
                </c:pt>
                <c:pt idx="1847">
                  <c:v>1.8600000000000136</c:v>
                </c:pt>
                <c:pt idx="1848">
                  <c:v>1.8900000000000148</c:v>
                </c:pt>
                <c:pt idx="1849">
                  <c:v>1.9300000000000068</c:v>
                </c:pt>
                <c:pt idx="1850">
                  <c:v>1.8799999999999955</c:v>
                </c:pt>
                <c:pt idx="1851">
                  <c:v>1.8199999999999932</c:v>
                </c:pt>
                <c:pt idx="1852">
                  <c:v>1.8000000000000114</c:v>
                </c:pt>
                <c:pt idx="1853">
                  <c:v>1.8100000000000023</c:v>
                </c:pt>
                <c:pt idx="1854">
                  <c:v>1.8199999999999932</c:v>
                </c:pt>
                <c:pt idx="1855">
                  <c:v>1.8700000000000045</c:v>
                </c:pt>
                <c:pt idx="1856">
                  <c:v>1.9500000000000171</c:v>
                </c:pt>
                <c:pt idx="1857">
                  <c:v>1.960000000000008</c:v>
                </c:pt>
                <c:pt idx="1858">
                  <c:v>1.9399999999999977</c:v>
                </c:pt>
                <c:pt idx="1859">
                  <c:v>1.9300000000000068</c:v>
                </c:pt>
                <c:pt idx="1860">
                  <c:v>1.9200000000000159</c:v>
                </c:pt>
                <c:pt idx="1861">
                  <c:v>1.9300000000000068</c:v>
                </c:pt>
                <c:pt idx="1862">
                  <c:v>1.9000000000000057</c:v>
                </c:pt>
                <c:pt idx="1863">
                  <c:v>1.9099999999999966</c:v>
                </c:pt>
                <c:pt idx="1864">
                  <c:v>1.9099999999999966</c:v>
                </c:pt>
                <c:pt idx="1865">
                  <c:v>1.9300000000000068</c:v>
                </c:pt>
                <c:pt idx="1866">
                  <c:v>1.9500000000000171</c:v>
                </c:pt>
                <c:pt idx="1867">
                  <c:v>1.9300000000000068</c:v>
                </c:pt>
                <c:pt idx="1868">
                  <c:v>1.9500000000000171</c:v>
                </c:pt>
                <c:pt idx="1869">
                  <c:v>2</c:v>
                </c:pt>
                <c:pt idx="1870">
                  <c:v>1.9900000000000091</c:v>
                </c:pt>
                <c:pt idx="1871">
                  <c:v>1.9900000000000091</c:v>
                </c:pt>
                <c:pt idx="1872">
                  <c:v>1.9800000000000182</c:v>
                </c:pt>
                <c:pt idx="1873">
                  <c:v>2.0099999999999909</c:v>
                </c:pt>
                <c:pt idx="1874">
                  <c:v>2.0200000000000102</c:v>
                </c:pt>
                <c:pt idx="1875">
                  <c:v>2</c:v>
                </c:pt>
                <c:pt idx="1876">
                  <c:v>1.9699999999999989</c:v>
                </c:pt>
                <c:pt idx="1877">
                  <c:v>1.960000000000008</c:v>
                </c:pt>
                <c:pt idx="1878">
                  <c:v>1.9399999999999977</c:v>
                </c:pt>
                <c:pt idx="1879">
                  <c:v>1.960000000000008</c:v>
                </c:pt>
                <c:pt idx="1880">
                  <c:v>1.9900000000000091</c:v>
                </c:pt>
                <c:pt idx="1881">
                  <c:v>1.960000000000008</c:v>
                </c:pt>
                <c:pt idx="1882">
                  <c:v>1.9500000000000171</c:v>
                </c:pt>
                <c:pt idx="1883">
                  <c:v>2</c:v>
                </c:pt>
                <c:pt idx="1884">
                  <c:v>2.0200000000000102</c:v>
                </c:pt>
                <c:pt idx="1885">
                  <c:v>2.039999999999992</c:v>
                </c:pt>
                <c:pt idx="1886">
                  <c:v>1.9699999999999989</c:v>
                </c:pt>
                <c:pt idx="1887">
                  <c:v>1.9699999999999989</c:v>
                </c:pt>
                <c:pt idx="1888">
                  <c:v>1.9900000000000091</c:v>
                </c:pt>
                <c:pt idx="1889">
                  <c:v>1.9900000000000091</c:v>
                </c:pt>
                <c:pt idx="1890">
                  <c:v>2.0300000000000011</c:v>
                </c:pt>
                <c:pt idx="1891">
                  <c:v>1.960000000000008</c:v>
                </c:pt>
                <c:pt idx="1892">
                  <c:v>1.9300000000000068</c:v>
                </c:pt>
                <c:pt idx="1893">
                  <c:v>1.960000000000008</c:v>
                </c:pt>
                <c:pt idx="1894">
                  <c:v>2</c:v>
                </c:pt>
                <c:pt idx="1895">
                  <c:v>2.0200000000000102</c:v>
                </c:pt>
                <c:pt idx="1896">
                  <c:v>2.0200000000000102</c:v>
                </c:pt>
                <c:pt idx="1897">
                  <c:v>1.9699999999999989</c:v>
                </c:pt>
                <c:pt idx="1898">
                  <c:v>1.9300000000000068</c:v>
                </c:pt>
                <c:pt idx="1899">
                  <c:v>1.9900000000000091</c:v>
                </c:pt>
                <c:pt idx="1900">
                  <c:v>2.0099999999999909</c:v>
                </c:pt>
                <c:pt idx="1901">
                  <c:v>2.039999999999992</c:v>
                </c:pt>
                <c:pt idx="1902">
                  <c:v>2.0900000000000034</c:v>
                </c:pt>
                <c:pt idx="1903">
                  <c:v>2.0600000000000023</c:v>
                </c:pt>
                <c:pt idx="1904">
                  <c:v>2.039999999999992</c:v>
                </c:pt>
                <c:pt idx="1905">
                  <c:v>2.0500000000000114</c:v>
                </c:pt>
                <c:pt idx="1906">
                  <c:v>1.9900000000000091</c:v>
                </c:pt>
                <c:pt idx="1907">
                  <c:v>1.9900000000000091</c:v>
                </c:pt>
                <c:pt idx="1908">
                  <c:v>2.0200000000000102</c:v>
                </c:pt>
                <c:pt idx="1909">
                  <c:v>1.9900000000000091</c:v>
                </c:pt>
                <c:pt idx="1910">
                  <c:v>2</c:v>
                </c:pt>
                <c:pt idx="1911">
                  <c:v>2.0099999999999909</c:v>
                </c:pt>
                <c:pt idx="1912">
                  <c:v>1.9699999999999989</c:v>
                </c:pt>
                <c:pt idx="1913">
                  <c:v>2.0300000000000011</c:v>
                </c:pt>
                <c:pt idx="1914">
                  <c:v>2.0699999999999932</c:v>
                </c:pt>
                <c:pt idx="1915">
                  <c:v>2.0500000000000114</c:v>
                </c:pt>
                <c:pt idx="1916">
                  <c:v>2.039999999999992</c:v>
                </c:pt>
                <c:pt idx="1917">
                  <c:v>2.1100000000000136</c:v>
                </c:pt>
                <c:pt idx="1918">
                  <c:v>2.0699999999999932</c:v>
                </c:pt>
                <c:pt idx="1919">
                  <c:v>2.0800000000000125</c:v>
                </c:pt>
                <c:pt idx="1920">
                  <c:v>2.0900000000000034</c:v>
                </c:pt>
                <c:pt idx="1921">
                  <c:v>2.0500000000000114</c:v>
                </c:pt>
                <c:pt idx="1922">
                  <c:v>2.0699999999999932</c:v>
                </c:pt>
                <c:pt idx="1923">
                  <c:v>2.0900000000000034</c:v>
                </c:pt>
                <c:pt idx="1924">
                  <c:v>2.1500000000000057</c:v>
                </c:pt>
                <c:pt idx="1925">
                  <c:v>2.1599999999999966</c:v>
                </c:pt>
                <c:pt idx="1926">
                  <c:v>2.1800000000000068</c:v>
                </c:pt>
                <c:pt idx="1927">
                  <c:v>2.0999999999999943</c:v>
                </c:pt>
                <c:pt idx="1928">
                  <c:v>2.039999999999992</c:v>
                </c:pt>
                <c:pt idx="1929">
                  <c:v>1.9800000000000182</c:v>
                </c:pt>
                <c:pt idx="1930">
                  <c:v>1.9300000000000068</c:v>
                </c:pt>
                <c:pt idx="1931">
                  <c:v>2</c:v>
                </c:pt>
                <c:pt idx="1932">
                  <c:v>2.0500000000000114</c:v>
                </c:pt>
                <c:pt idx="1933">
                  <c:v>2.0699999999999932</c:v>
                </c:pt>
                <c:pt idx="1934">
                  <c:v>2.1200000000000045</c:v>
                </c:pt>
                <c:pt idx="1935">
                  <c:v>2.0200000000000102</c:v>
                </c:pt>
                <c:pt idx="1936">
                  <c:v>2.039999999999992</c:v>
                </c:pt>
                <c:pt idx="1937">
                  <c:v>2.0500000000000114</c:v>
                </c:pt>
                <c:pt idx="1938">
                  <c:v>2.0699999999999932</c:v>
                </c:pt>
                <c:pt idx="1939">
                  <c:v>2.0699999999999932</c:v>
                </c:pt>
                <c:pt idx="1940">
                  <c:v>2</c:v>
                </c:pt>
                <c:pt idx="1941">
                  <c:v>1.9399999999999977</c:v>
                </c:pt>
                <c:pt idx="1942">
                  <c:v>1.9699999999999989</c:v>
                </c:pt>
                <c:pt idx="1943">
                  <c:v>2.039999999999992</c:v>
                </c:pt>
                <c:pt idx="1944">
                  <c:v>2.039999999999992</c:v>
                </c:pt>
                <c:pt idx="1945">
                  <c:v>1.9900000000000091</c:v>
                </c:pt>
                <c:pt idx="1946">
                  <c:v>2.0200000000000102</c:v>
                </c:pt>
                <c:pt idx="1947">
                  <c:v>2.0600000000000023</c:v>
                </c:pt>
                <c:pt idx="1948">
                  <c:v>2.1800000000000068</c:v>
                </c:pt>
                <c:pt idx="1949">
                  <c:v>2.1299999999999955</c:v>
                </c:pt>
                <c:pt idx="1950">
                  <c:v>2.0600000000000023</c:v>
                </c:pt>
                <c:pt idx="1951">
                  <c:v>2.0500000000000114</c:v>
                </c:pt>
                <c:pt idx="1952">
                  <c:v>2.0300000000000011</c:v>
                </c:pt>
                <c:pt idx="1953">
                  <c:v>2.0999999999999943</c:v>
                </c:pt>
                <c:pt idx="1954">
                  <c:v>2.1500000000000057</c:v>
                </c:pt>
                <c:pt idx="1955">
                  <c:v>2.0999999999999943</c:v>
                </c:pt>
                <c:pt idx="1956">
                  <c:v>2.0900000000000034</c:v>
                </c:pt>
                <c:pt idx="1957">
                  <c:v>2.039999999999992</c:v>
                </c:pt>
                <c:pt idx="1958">
                  <c:v>2.0699999999999932</c:v>
                </c:pt>
                <c:pt idx="1959">
                  <c:v>2.0800000000000125</c:v>
                </c:pt>
                <c:pt idx="1960">
                  <c:v>2.0699999999999932</c:v>
                </c:pt>
                <c:pt idx="1961">
                  <c:v>2.1200000000000045</c:v>
                </c:pt>
                <c:pt idx="1962">
                  <c:v>2.0699999999999932</c:v>
                </c:pt>
                <c:pt idx="1963">
                  <c:v>2.039999999999992</c:v>
                </c:pt>
                <c:pt idx="1964">
                  <c:v>2.0699999999999932</c:v>
                </c:pt>
                <c:pt idx="1965">
                  <c:v>2.1100000000000136</c:v>
                </c:pt>
                <c:pt idx="1966">
                  <c:v>2.1400000000000148</c:v>
                </c:pt>
                <c:pt idx="1967">
                  <c:v>2.1100000000000136</c:v>
                </c:pt>
                <c:pt idx="1968">
                  <c:v>2.0300000000000011</c:v>
                </c:pt>
                <c:pt idx="1969">
                  <c:v>1.9800000000000182</c:v>
                </c:pt>
                <c:pt idx="1970">
                  <c:v>2.0500000000000114</c:v>
                </c:pt>
                <c:pt idx="1971">
                  <c:v>2.1599999999999966</c:v>
                </c:pt>
                <c:pt idx="1972">
                  <c:v>2.210000000000008</c:v>
                </c:pt>
                <c:pt idx="1973">
                  <c:v>2.2000000000000171</c:v>
                </c:pt>
                <c:pt idx="1974">
                  <c:v>2.2400000000000091</c:v>
                </c:pt>
                <c:pt idx="1975">
                  <c:v>2.2400000000000091</c:v>
                </c:pt>
                <c:pt idx="1976">
                  <c:v>2.1400000000000148</c:v>
                </c:pt>
                <c:pt idx="1977">
                  <c:v>2.0999999999999943</c:v>
                </c:pt>
                <c:pt idx="1978">
                  <c:v>2.1100000000000136</c:v>
                </c:pt>
                <c:pt idx="1979">
                  <c:v>2.1400000000000148</c:v>
                </c:pt>
                <c:pt idx="1980">
                  <c:v>1.9800000000000182</c:v>
                </c:pt>
                <c:pt idx="1981">
                  <c:v>1.9300000000000068</c:v>
                </c:pt>
                <c:pt idx="1982">
                  <c:v>1.9800000000000182</c:v>
                </c:pt>
                <c:pt idx="1983">
                  <c:v>2.0099999999999909</c:v>
                </c:pt>
                <c:pt idx="1984">
                  <c:v>2.0300000000000011</c:v>
                </c:pt>
                <c:pt idx="1985">
                  <c:v>1.9800000000000182</c:v>
                </c:pt>
                <c:pt idx="1986">
                  <c:v>2.0300000000000011</c:v>
                </c:pt>
                <c:pt idx="1987">
                  <c:v>2.1299999999999955</c:v>
                </c:pt>
                <c:pt idx="1988">
                  <c:v>2.1899999999999977</c:v>
                </c:pt>
                <c:pt idx="1989">
                  <c:v>2.2599999999999909</c:v>
                </c:pt>
                <c:pt idx="1990">
                  <c:v>2.2199999999999989</c:v>
                </c:pt>
                <c:pt idx="1991">
                  <c:v>2.2000000000000171</c:v>
                </c:pt>
                <c:pt idx="1992">
                  <c:v>2.1100000000000136</c:v>
                </c:pt>
                <c:pt idx="1993">
                  <c:v>2.0999999999999943</c:v>
                </c:pt>
                <c:pt idx="1994">
                  <c:v>2.0300000000000011</c:v>
                </c:pt>
                <c:pt idx="1995">
                  <c:v>1.9900000000000091</c:v>
                </c:pt>
                <c:pt idx="1996">
                  <c:v>1.9500000000000171</c:v>
                </c:pt>
                <c:pt idx="1997">
                  <c:v>2.0200000000000102</c:v>
                </c:pt>
                <c:pt idx="1998">
                  <c:v>2.0500000000000114</c:v>
                </c:pt>
                <c:pt idx="1999">
                  <c:v>2.1800000000000068</c:v>
                </c:pt>
                <c:pt idx="2000">
                  <c:v>2.039999999999992</c:v>
                </c:pt>
                <c:pt idx="2001">
                  <c:v>2</c:v>
                </c:pt>
                <c:pt idx="2002">
                  <c:v>1.9900000000000091</c:v>
                </c:pt>
                <c:pt idx="2003">
                  <c:v>2.0900000000000034</c:v>
                </c:pt>
                <c:pt idx="2004">
                  <c:v>2.0900000000000034</c:v>
                </c:pt>
                <c:pt idx="2005">
                  <c:v>2.25</c:v>
                </c:pt>
                <c:pt idx="2006">
                  <c:v>2.1400000000000148</c:v>
                </c:pt>
                <c:pt idx="2007">
                  <c:v>2.0800000000000125</c:v>
                </c:pt>
                <c:pt idx="2008">
                  <c:v>2.0999999999999943</c:v>
                </c:pt>
                <c:pt idx="2009">
                  <c:v>1.9900000000000091</c:v>
                </c:pt>
                <c:pt idx="2010">
                  <c:v>1.9900000000000091</c:v>
                </c:pt>
                <c:pt idx="2011">
                  <c:v>2.0200000000000102</c:v>
                </c:pt>
                <c:pt idx="2012">
                  <c:v>2.0800000000000125</c:v>
                </c:pt>
                <c:pt idx="2013">
                  <c:v>2.0999999999999943</c:v>
                </c:pt>
                <c:pt idx="2014">
                  <c:v>2.0600000000000023</c:v>
                </c:pt>
                <c:pt idx="2015">
                  <c:v>2.0500000000000114</c:v>
                </c:pt>
                <c:pt idx="2016">
                  <c:v>2.0699999999999932</c:v>
                </c:pt>
                <c:pt idx="2017">
                  <c:v>2.1100000000000136</c:v>
                </c:pt>
                <c:pt idx="2018">
                  <c:v>2.2000000000000171</c:v>
                </c:pt>
                <c:pt idx="2019">
                  <c:v>2.1500000000000057</c:v>
                </c:pt>
                <c:pt idx="2020">
                  <c:v>2.039999999999992</c:v>
                </c:pt>
                <c:pt idx="2021">
                  <c:v>2.1200000000000045</c:v>
                </c:pt>
                <c:pt idx="2022">
                  <c:v>2.1700000000000159</c:v>
                </c:pt>
                <c:pt idx="2023">
                  <c:v>2.2199999999999989</c:v>
                </c:pt>
                <c:pt idx="2024">
                  <c:v>2.3300000000000125</c:v>
                </c:pt>
                <c:pt idx="2025">
                  <c:v>2.3499999999999943</c:v>
                </c:pt>
                <c:pt idx="2026">
                  <c:v>2.2000000000000171</c:v>
                </c:pt>
                <c:pt idx="2027">
                  <c:v>2.1800000000000068</c:v>
                </c:pt>
                <c:pt idx="2028">
                  <c:v>2.1500000000000057</c:v>
                </c:pt>
                <c:pt idx="2029">
                  <c:v>2</c:v>
                </c:pt>
                <c:pt idx="2030">
                  <c:v>2.039999999999992</c:v>
                </c:pt>
                <c:pt idx="2031">
                  <c:v>2.1299999999999955</c:v>
                </c:pt>
                <c:pt idx="2032">
                  <c:v>2.1800000000000068</c:v>
                </c:pt>
                <c:pt idx="2033">
                  <c:v>2.1500000000000057</c:v>
                </c:pt>
                <c:pt idx="2034">
                  <c:v>2.1200000000000045</c:v>
                </c:pt>
                <c:pt idx="2035">
                  <c:v>2.3199999999999932</c:v>
                </c:pt>
                <c:pt idx="2036">
                  <c:v>2.1800000000000068</c:v>
                </c:pt>
                <c:pt idx="2037">
                  <c:v>2.1700000000000159</c:v>
                </c:pt>
                <c:pt idx="2038">
                  <c:v>2.1500000000000057</c:v>
                </c:pt>
                <c:pt idx="2039">
                  <c:v>2.1800000000000068</c:v>
                </c:pt>
                <c:pt idx="2040">
                  <c:v>2.2300000000000182</c:v>
                </c:pt>
                <c:pt idx="2041">
                  <c:v>2.1700000000000159</c:v>
                </c:pt>
                <c:pt idx="2042">
                  <c:v>2.1500000000000057</c:v>
                </c:pt>
                <c:pt idx="2043">
                  <c:v>2.1899999999999977</c:v>
                </c:pt>
                <c:pt idx="2044">
                  <c:v>2.2599999999999909</c:v>
                </c:pt>
                <c:pt idx="2045">
                  <c:v>2.25</c:v>
                </c:pt>
                <c:pt idx="2046">
                  <c:v>2.2400000000000091</c:v>
                </c:pt>
                <c:pt idx="2047">
                  <c:v>2.2599999999999909</c:v>
                </c:pt>
                <c:pt idx="2048">
                  <c:v>2.2300000000000182</c:v>
                </c:pt>
                <c:pt idx="2049">
                  <c:v>2.289999999999992</c:v>
                </c:pt>
                <c:pt idx="2050">
                  <c:v>2.3000000000000114</c:v>
                </c:pt>
                <c:pt idx="2051">
                  <c:v>2.2400000000000091</c:v>
                </c:pt>
                <c:pt idx="2052">
                  <c:v>2.1800000000000068</c:v>
                </c:pt>
                <c:pt idx="2053">
                  <c:v>2.1400000000000148</c:v>
                </c:pt>
                <c:pt idx="2054">
                  <c:v>2.1800000000000068</c:v>
                </c:pt>
                <c:pt idx="2055">
                  <c:v>2.1200000000000045</c:v>
                </c:pt>
                <c:pt idx="2056">
                  <c:v>2.210000000000008</c:v>
                </c:pt>
                <c:pt idx="2057">
                  <c:v>2.3000000000000114</c:v>
                </c:pt>
                <c:pt idx="2058">
                  <c:v>2.2400000000000091</c:v>
                </c:pt>
                <c:pt idx="2059">
                  <c:v>2.25</c:v>
                </c:pt>
                <c:pt idx="2060">
                  <c:v>2.1800000000000068</c:v>
                </c:pt>
                <c:pt idx="2061">
                  <c:v>2.2000000000000171</c:v>
                </c:pt>
                <c:pt idx="2062">
                  <c:v>2.2000000000000171</c:v>
                </c:pt>
                <c:pt idx="2063">
                  <c:v>2.1800000000000068</c:v>
                </c:pt>
                <c:pt idx="2064">
                  <c:v>2.1100000000000136</c:v>
                </c:pt>
                <c:pt idx="2065">
                  <c:v>2.1700000000000159</c:v>
                </c:pt>
                <c:pt idx="2066">
                  <c:v>2.210000000000008</c:v>
                </c:pt>
                <c:pt idx="2067">
                  <c:v>2.2199999999999989</c:v>
                </c:pt>
                <c:pt idx="2068">
                  <c:v>2.2700000000000102</c:v>
                </c:pt>
                <c:pt idx="2069">
                  <c:v>2.2300000000000182</c:v>
                </c:pt>
                <c:pt idx="2070">
                  <c:v>2.3000000000000114</c:v>
                </c:pt>
                <c:pt idx="2071">
                  <c:v>2.2300000000000182</c:v>
                </c:pt>
                <c:pt idx="2072">
                  <c:v>2.25</c:v>
                </c:pt>
                <c:pt idx="2073">
                  <c:v>2.1899999999999977</c:v>
                </c:pt>
                <c:pt idx="2074">
                  <c:v>2.210000000000008</c:v>
                </c:pt>
                <c:pt idx="2075">
                  <c:v>2.210000000000008</c:v>
                </c:pt>
                <c:pt idx="2076">
                  <c:v>2.2000000000000171</c:v>
                </c:pt>
                <c:pt idx="2077">
                  <c:v>2.1800000000000068</c:v>
                </c:pt>
                <c:pt idx="2078">
                  <c:v>2.1299999999999955</c:v>
                </c:pt>
                <c:pt idx="2079">
                  <c:v>2.0900000000000034</c:v>
                </c:pt>
                <c:pt idx="2080">
                  <c:v>2.1700000000000159</c:v>
                </c:pt>
                <c:pt idx="2081">
                  <c:v>2.1500000000000057</c:v>
                </c:pt>
                <c:pt idx="2082">
                  <c:v>2.210000000000008</c:v>
                </c:pt>
                <c:pt idx="2083">
                  <c:v>2.1599999999999966</c:v>
                </c:pt>
                <c:pt idx="2084">
                  <c:v>2.0800000000000125</c:v>
                </c:pt>
                <c:pt idx="2085">
                  <c:v>2.0900000000000034</c:v>
                </c:pt>
                <c:pt idx="2086">
                  <c:v>2.1500000000000057</c:v>
                </c:pt>
                <c:pt idx="2087">
                  <c:v>2.1599999999999966</c:v>
                </c:pt>
                <c:pt idx="2088">
                  <c:v>2.1400000000000148</c:v>
                </c:pt>
                <c:pt idx="2089">
                  <c:v>2.2400000000000091</c:v>
                </c:pt>
                <c:pt idx="2090">
                  <c:v>2.2700000000000102</c:v>
                </c:pt>
                <c:pt idx="2091">
                  <c:v>2.2800000000000011</c:v>
                </c:pt>
                <c:pt idx="2092">
                  <c:v>2.3199999999999932</c:v>
                </c:pt>
                <c:pt idx="2093">
                  <c:v>2.289999999999992</c:v>
                </c:pt>
                <c:pt idx="2094">
                  <c:v>2.1700000000000159</c:v>
                </c:pt>
                <c:pt idx="2095">
                  <c:v>2.039999999999992</c:v>
                </c:pt>
                <c:pt idx="2096">
                  <c:v>2.039999999999992</c:v>
                </c:pt>
                <c:pt idx="2097">
                  <c:v>2.0300000000000011</c:v>
                </c:pt>
                <c:pt idx="2098">
                  <c:v>2.0200000000000102</c:v>
                </c:pt>
                <c:pt idx="2099">
                  <c:v>2.0800000000000125</c:v>
                </c:pt>
                <c:pt idx="2100">
                  <c:v>2.1100000000000136</c:v>
                </c:pt>
                <c:pt idx="2101">
                  <c:v>2.0600000000000023</c:v>
                </c:pt>
                <c:pt idx="2102">
                  <c:v>2.0999999999999943</c:v>
                </c:pt>
                <c:pt idx="2103">
                  <c:v>2.1400000000000148</c:v>
                </c:pt>
                <c:pt idx="2104">
                  <c:v>2.289999999999992</c:v>
                </c:pt>
                <c:pt idx="2105">
                  <c:v>2.3100000000000023</c:v>
                </c:pt>
                <c:pt idx="2106">
                  <c:v>2.2300000000000182</c:v>
                </c:pt>
                <c:pt idx="2107">
                  <c:v>2.2000000000000171</c:v>
                </c:pt>
                <c:pt idx="2108">
                  <c:v>2.2199999999999989</c:v>
                </c:pt>
                <c:pt idx="2109">
                  <c:v>2.1400000000000148</c:v>
                </c:pt>
                <c:pt idx="2110">
                  <c:v>2.2199999999999989</c:v>
                </c:pt>
                <c:pt idx="2111">
                  <c:v>2.2599999999999909</c:v>
                </c:pt>
                <c:pt idx="2112">
                  <c:v>2.289999999999992</c:v>
                </c:pt>
                <c:pt idx="2113">
                  <c:v>2.2599999999999909</c:v>
                </c:pt>
                <c:pt idx="2114">
                  <c:v>2.2199999999999989</c:v>
                </c:pt>
                <c:pt idx="2115">
                  <c:v>2.1800000000000068</c:v>
                </c:pt>
                <c:pt idx="2116">
                  <c:v>2.1599999999999966</c:v>
                </c:pt>
                <c:pt idx="2117">
                  <c:v>2.1500000000000057</c:v>
                </c:pt>
                <c:pt idx="2118">
                  <c:v>2.0900000000000034</c:v>
                </c:pt>
                <c:pt idx="2119">
                  <c:v>2.1400000000000148</c:v>
                </c:pt>
                <c:pt idx="2120">
                  <c:v>2.2000000000000171</c:v>
                </c:pt>
                <c:pt idx="2121">
                  <c:v>2.1899999999999977</c:v>
                </c:pt>
                <c:pt idx="2122">
                  <c:v>2.1899999999999977</c:v>
                </c:pt>
                <c:pt idx="2123">
                  <c:v>2.25</c:v>
                </c:pt>
                <c:pt idx="2124">
                  <c:v>2.2300000000000182</c:v>
                </c:pt>
                <c:pt idx="2125">
                  <c:v>2.1899999999999977</c:v>
                </c:pt>
                <c:pt idx="2126">
                  <c:v>2.1400000000000148</c:v>
                </c:pt>
                <c:pt idx="2127">
                  <c:v>2.1200000000000045</c:v>
                </c:pt>
                <c:pt idx="2128">
                  <c:v>2.1800000000000068</c:v>
                </c:pt>
                <c:pt idx="2129">
                  <c:v>2.1200000000000045</c:v>
                </c:pt>
                <c:pt idx="2130">
                  <c:v>2.1500000000000057</c:v>
                </c:pt>
                <c:pt idx="2131">
                  <c:v>2.1200000000000045</c:v>
                </c:pt>
                <c:pt idx="2132">
                  <c:v>2.1400000000000148</c:v>
                </c:pt>
                <c:pt idx="2133">
                  <c:v>2.1700000000000159</c:v>
                </c:pt>
                <c:pt idx="2134">
                  <c:v>2.2199999999999989</c:v>
                </c:pt>
                <c:pt idx="2135">
                  <c:v>2.1599999999999966</c:v>
                </c:pt>
                <c:pt idx="2136">
                  <c:v>2.0600000000000023</c:v>
                </c:pt>
                <c:pt idx="2137">
                  <c:v>2.0600000000000023</c:v>
                </c:pt>
                <c:pt idx="2138">
                  <c:v>2.2300000000000182</c:v>
                </c:pt>
                <c:pt idx="2139">
                  <c:v>2.1899999999999977</c:v>
                </c:pt>
                <c:pt idx="2140">
                  <c:v>2.210000000000008</c:v>
                </c:pt>
                <c:pt idx="2141">
                  <c:v>2.2300000000000182</c:v>
                </c:pt>
                <c:pt idx="2142">
                  <c:v>2.2000000000000171</c:v>
                </c:pt>
                <c:pt idx="2143">
                  <c:v>2.1200000000000045</c:v>
                </c:pt>
                <c:pt idx="2144">
                  <c:v>2.1100000000000136</c:v>
                </c:pt>
                <c:pt idx="2145">
                  <c:v>2.1599999999999966</c:v>
                </c:pt>
                <c:pt idx="2146">
                  <c:v>2.1700000000000159</c:v>
                </c:pt>
                <c:pt idx="2147">
                  <c:v>2.2199999999999989</c:v>
                </c:pt>
                <c:pt idx="2148">
                  <c:v>2.210000000000008</c:v>
                </c:pt>
                <c:pt idx="2149">
                  <c:v>2.1700000000000159</c:v>
                </c:pt>
                <c:pt idx="2150">
                  <c:v>2.1800000000000068</c:v>
                </c:pt>
                <c:pt idx="2151">
                  <c:v>2.1700000000000159</c:v>
                </c:pt>
                <c:pt idx="2152">
                  <c:v>2.1700000000000159</c:v>
                </c:pt>
                <c:pt idx="2153">
                  <c:v>2.0999999999999943</c:v>
                </c:pt>
                <c:pt idx="2154">
                  <c:v>2.0800000000000125</c:v>
                </c:pt>
                <c:pt idx="2155">
                  <c:v>2.0800000000000125</c:v>
                </c:pt>
                <c:pt idx="2156">
                  <c:v>2.1200000000000045</c:v>
                </c:pt>
                <c:pt idx="2157">
                  <c:v>2.1800000000000068</c:v>
                </c:pt>
                <c:pt idx="2158">
                  <c:v>2.1299999999999955</c:v>
                </c:pt>
                <c:pt idx="2159">
                  <c:v>2.1599999999999966</c:v>
                </c:pt>
                <c:pt idx="2160">
                  <c:v>2.1200000000000045</c:v>
                </c:pt>
                <c:pt idx="2161">
                  <c:v>2.210000000000008</c:v>
                </c:pt>
                <c:pt idx="2162">
                  <c:v>2.1700000000000159</c:v>
                </c:pt>
                <c:pt idx="2163">
                  <c:v>2.1400000000000148</c:v>
                </c:pt>
                <c:pt idx="2164">
                  <c:v>2.0699999999999932</c:v>
                </c:pt>
                <c:pt idx="2165">
                  <c:v>2.0200000000000102</c:v>
                </c:pt>
                <c:pt idx="2166">
                  <c:v>2.0600000000000023</c:v>
                </c:pt>
                <c:pt idx="2167">
                  <c:v>2.1200000000000045</c:v>
                </c:pt>
                <c:pt idx="2168">
                  <c:v>2.1700000000000159</c:v>
                </c:pt>
                <c:pt idx="2169">
                  <c:v>2.1700000000000159</c:v>
                </c:pt>
                <c:pt idx="2170">
                  <c:v>2.1400000000000148</c:v>
                </c:pt>
                <c:pt idx="2171">
                  <c:v>2.1100000000000136</c:v>
                </c:pt>
                <c:pt idx="2172">
                  <c:v>2.1500000000000057</c:v>
                </c:pt>
                <c:pt idx="2173">
                  <c:v>2.1800000000000068</c:v>
                </c:pt>
                <c:pt idx="2174">
                  <c:v>2.1400000000000148</c:v>
                </c:pt>
                <c:pt idx="2175">
                  <c:v>2.0699999999999932</c:v>
                </c:pt>
                <c:pt idx="2176">
                  <c:v>2.0900000000000034</c:v>
                </c:pt>
                <c:pt idx="2177">
                  <c:v>2.1800000000000068</c:v>
                </c:pt>
                <c:pt idx="2178">
                  <c:v>2.2000000000000171</c:v>
                </c:pt>
                <c:pt idx="2179">
                  <c:v>2.1400000000000148</c:v>
                </c:pt>
                <c:pt idx="2180">
                  <c:v>2.0699999999999932</c:v>
                </c:pt>
                <c:pt idx="2181">
                  <c:v>2.0699999999999932</c:v>
                </c:pt>
                <c:pt idx="2182">
                  <c:v>2.0800000000000125</c:v>
                </c:pt>
                <c:pt idx="2183">
                  <c:v>2.0800000000000125</c:v>
                </c:pt>
                <c:pt idx="2184">
                  <c:v>2.1200000000000045</c:v>
                </c:pt>
                <c:pt idx="2185">
                  <c:v>2.1299999999999955</c:v>
                </c:pt>
                <c:pt idx="2186">
                  <c:v>2.1299999999999955</c:v>
                </c:pt>
                <c:pt idx="2187">
                  <c:v>2.0500000000000114</c:v>
                </c:pt>
                <c:pt idx="2188">
                  <c:v>2.0600000000000023</c:v>
                </c:pt>
                <c:pt idx="2189">
                  <c:v>2.0500000000000114</c:v>
                </c:pt>
                <c:pt idx="2190">
                  <c:v>2.0500000000000114</c:v>
                </c:pt>
                <c:pt idx="2191">
                  <c:v>2.0699999999999932</c:v>
                </c:pt>
                <c:pt idx="2192">
                  <c:v>2.0600000000000023</c:v>
                </c:pt>
                <c:pt idx="2193">
                  <c:v>2.0300000000000011</c:v>
                </c:pt>
                <c:pt idx="2194">
                  <c:v>2.0800000000000125</c:v>
                </c:pt>
                <c:pt idx="2195">
                  <c:v>2.1200000000000045</c:v>
                </c:pt>
                <c:pt idx="2196">
                  <c:v>2.0800000000000125</c:v>
                </c:pt>
                <c:pt idx="2197">
                  <c:v>2.0900000000000034</c:v>
                </c:pt>
                <c:pt idx="2198">
                  <c:v>2.0999999999999943</c:v>
                </c:pt>
                <c:pt idx="2199">
                  <c:v>2.0900000000000034</c:v>
                </c:pt>
                <c:pt idx="2200">
                  <c:v>2.1100000000000136</c:v>
                </c:pt>
                <c:pt idx="2201">
                  <c:v>2.1400000000000148</c:v>
                </c:pt>
                <c:pt idx="2202">
                  <c:v>2.0999999999999943</c:v>
                </c:pt>
                <c:pt idx="2203">
                  <c:v>2.0900000000000034</c:v>
                </c:pt>
                <c:pt idx="2204">
                  <c:v>2.0600000000000023</c:v>
                </c:pt>
                <c:pt idx="2205">
                  <c:v>2.0900000000000034</c:v>
                </c:pt>
                <c:pt idx="2206">
                  <c:v>2.1500000000000057</c:v>
                </c:pt>
                <c:pt idx="2207">
                  <c:v>2.0999999999999943</c:v>
                </c:pt>
                <c:pt idx="2208">
                  <c:v>2.0800000000000125</c:v>
                </c:pt>
                <c:pt idx="2209">
                  <c:v>2.0900000000000034</c:v>
                </c:pt>
                <c:pt idx="2210">
                  <c:v>2.1599999999999966</c:v>
                </c:pt>
                <c:pt idx="2211">
                  <c:v>2.1200000000000045</c:v>
                </c:pt>
                <c:pt idx="2212">
                  <c:v>2.0500000000000114</c:v>
                </c:pt>
                <c:pt idx="2213">
                  <c:v>2.0500000000000114</c:v>
                </c:pt>
                <c:pt idx="2214">
                  <c:v>2</c:v>
                </c:pt>
                <c:pt idx="2215">
                  <c:v>2.039999999999992</c:v>
                </c:pt>
                <c:pt idx="2216">
                  <c:v>2.1500000000000057</c:v>
                </c:pt>
                <c:pt idx="2217">
                  <c:v>2.0999999999999943</c:v>
                </c:pt>
                <c:pt idx="2218">
                  <c:v>2.0900000000000034</c:v>
                </c:pt>
                <c:pt idx="2219">
                  <c:v>2.1500000000000057</c:v>
                </c:pt>
                <c:pt idx="2220">
                  <c:v>2.1899999999999977</c:v>
                </c:pt>
                <c:pt idx="2221">
                  <c:v>2.1400000000000148</c:v>
                </c:pt>
                <c:pt idx="2222">
                  <c:v>2.0999999999999943</c:v>
                </c:pt>
                <c:pt idx="2223">
                  <c:v>2.0999999999999943</c:v>
                </c:pt>
                <c:pt idx="2224">
                  <c:v>2.0900000000000034</c:v>
                </c:pt>
                <c:pt idx="2225">
                  <c:v>2.0800000000000125</c:v>
                </c:pt>
                <c:pt idx="2226">
                  <c:v>2.0099999999999909</c:v>
                </c:pt>
                <c:pt idx="2227">
                  <c:v>2</c:v>
                </c:pt>
                <c:pt idx="2228">
                  <c:v>2</c:v>
                </c:pt>
                <c:pt idx="2229">
                  <c:v>2.0099999999999909</c:v>
                </c:pt>
                <c:pt idx="2230">
                  <c:v>2.039999999999992</c:v>
                </c:pt>
                <c:pt idx="2231">
                  <c:v>2.0800000000000125</c:v>
                </c:pt>
                <c:pt idx="2232">
                  <c:v>2.1299999999999955</c:v>
                </c:pt>
                <c:pt idx="2233">
                  <c:v>2.0800000000000125</c:v>
                </c:pt>
                <c:pt idx="2234">
                  <c:v>2.0300000000000011</c:v>
                </c:pt>
                <c:pt idx="2235">
                  <c:v>2.0500000000000114</c:v>
                </c:pt>
                <c:pt idx="2236">
                  <c:v>2.0600000000000023</c:v>
                </c:pt>
                <c:pt idx="2237">
                  <c:v>2.0500000000000114</c:v>
                </c:pt>
                <c:pt idx="2238">
                  <c:v>2.0500000000000114</c:v>
                </c:pt>
                <c:pt idx="2239">
                  <c:v>2.0600000000000023</c:v>
                </c:pt>
                <c:pt idx="2240">
                  <c:v>2.0900000000000034</c:v>
                </c:pt>
                <c:pt idx="2241">
                  <c:v>2.1100000000000136</c:v>
                </c:pt>
                <c:pt idx="2242">
                  <c:v>2.0500000000000114</c:v>
                </c:pt>
                <c:pt idx="2243">
                  <c:v>2.0300000000000011</c:v>
                </c:pt>
                <c:pt idx="2244">
                  <c:v>2.0500000000000114</c:v>
                </c:pt>
                <c:pt idx="2245">
                  <c:v>2.0600000000000023</c:v>
                </c:pt>
                <c:pt idx="2246">
                  <c:v>2.0200000000000102</c:v>
                </c:pt>
                <c:pt idx="2247">
                  <c:v>2</c:v>
                </c:pt>
                <c:pt idx="2248">
                  <c:v>1.9900000000000091</c:v>
                </c:pt>
                <c:pt idx="2249">
                  <c:v>2.0099999999999909</c:v>
                </c:pt>
                <c:pt idx="2250">
                  <c:v>2.0099999999999909</c:v>
                </c:pt>
                <c:pt idx="2251">
                  <c:v>2.0500000000000114</c:v>
                </c:pt>
                <c:pt idx="2252">
                  <c:v>2.0200000000000102</c:v>
                </c:pt>
                <c:pt idx="2253">
                  <c:v>2.0500000000000114</c:v>
                </c:pt>
                <c:pt idx="2254">
                  <c:v>2.0200000000000102</c:v>
                </c:pt>
                <c:pt idx="2255">
                  <c:v>2.0500000000000114</c:v>
                </c:pt>
                <c:pt idx="2256">
                  <c:v>2.0500000000000114</c:v>
                </c:pt>
                <c:pt idx="2257">
                  <c:v>2.0200000000000102</c:v>
                </c:pt>
                <c:pt idx="2258">
                  <c:v>2</c:v>
                </c:pt>
                <c:pt idx="2259">
                  <c:v>1.9900000000000091</c:v>
                </c:pt>
                <c:pt idx="2260">
                  <c:v>2.0500000000000114</c:v>
                </c:pt>
                <c:pt idx="2261">
                  <c:v>2.0099999999999909</c:v>
                </c:pt>
                <c:pt idx="2262">
                  <c:v>1.9800000000000182</c:v>
                </c:pt>
                <c:pt idx="2263">
                  <c:v>1.9800000000000182</c:v>
                </c:pt>
                <c:pt idx="2264">
                  <c:v>1.9800000000000182</c:v>
                </c:pt>
                <c:pt idx="2265">
                  <c:v>2</c:v>
                </c:pt>
                <c:pt idx="2266">
                  <c:v>1.9900000000000091</c:v>
                </c:pt>
                <c:pt idx="2267">
                  <c:v>1.960000000000008</c:v>
                </c:pt>
                <c:pt idx="2268">
                  <c:v>2.0600000000000023</c:v>
                </c:pt>
                <c:pt idx="2269">
                  <c:v>2.0300000000000011</c:v>
                </c:pt>
                <c:pt idx="2270">
                  <c:v>1.9500000000000171</c:v>
                </c:pt>
                <c:pt idx="2271">
                  <c:v>1.960000000000008</c:v>
                </c:pt>
                <c:pt idx="2272">
                  <c:v>1.9699999999999989</c:v>
                </c:pt>
                <c:pt idx="2273">
                  <c:v>1.9900000000000091</c:v>
                </c:pt>
                <c:pt idx="2274">
                  <c:v>1.9900000000000091</c:v>
                </c:pt>
                <c:pt idx="2275">
                  <c:v>1.960000000000008</c:v>
                </c:pt>
                <c:pt idx="2276">
                  <c:v>1.9300000000000068</c:v>
                </c:pt>
                <c:pt idx="2277">
                  <c:v>1.9399999999999977</c:v>
                </c:pt>
                <c:pt idx="2278">
                  <c:v>1.9099999999999966</c:v>
                </c:pt>
                <c:pt idx="2279">
                  <c:v>1.9399999999999977</c:v>
                </c:pt>
                <c:pt idx="2280">
                  <c:v>1.9300000000000068</c:v>
                </c:pt>
                <c:pt idx="2281">
                  <c:v>1.9200000000000159</c:v>
                </c:pt>
                <c:pt idx="2282">
                  <c:v>1.9099999999999966</c:v>
                </c:pt>
                <c:pt idx="2283">
                  <c:v>1.9099999999999966</c:v>
                </c:pt>
                <c:pt idx="2284">
                  <c:v>1.9300000000000068</c:v>
                </c:pt>
                <c:pt idx="2285">
                  <c:v>1.960000000000008</c:v>
                </c:pt>
                <c:pt idx="2286">
                  <c:v>1.8900000000000148</c:v>
                </c:pt>
                <c:pt idx="2287">
                  <c:v>1.9000000000000057</c:v>
                </c:pt>
                <c:pt idx="2288">
                  <c:v>1.8900000000000148</c:v>
                </c:pt>
                <c:pt idx="2289">
                  <c:v>1.8799999999999955</c:v>
                </c:pt>
                <c:pt idx="2290">
                  <c:v>1.8900000000000148</c:v>
                </c:pt>
                <c:pt idx="2291">
                  <c:v>1.9099999999999966</c:v>
                </c:pt>
                <c:pt idx="2292">
                  <c:v>1.9000000000000057</c:v>
                </c:pt>
                <c:pt idx="2293">
                  <c:v>1.9099999999999966</c:v>
                </c:pt>
                <c:pt idx="2294">
                  <c:v>1.9200000000000159</c:v>
                </c:pt>
                <c:pt idx="2295">
                  <c:v>1.9300000000000068</c:v>
                </c:pt>
                <c:pt idx="2296">
                  <c:v>1.8900000000000148</c:v>
                </c:pt>
                <c:pt idx="2297">
                  <c:v>1.8700000000000045</c:v>
                </c:pt>
                <c:pt idx="2298">
                  <c:v>1.9099999999999966</c:v>
                </c:pt>
                <c:pt idx="2299">
                  <c:v>1.8499999999999943</c:v>
                </c:pt>
                <c:pt idx="2300">
                  <c:v>1.8000000000000114</c:v>
                </c:pt>
                <c:pt idx="2301">
                  <c:v>1.789999999999992</c:v>
                </c:pt>
                <c:pt idx="2302">
                  <c:v>1.8199999999999932</c:v>
                </c:pt>
                <c:pt idx="2303">
                  <c:v>1.8300000000000125</c:v>
                </c:pt>
                <c:pt idx="2304">
                  <c:v>1.8300000000000125</c:v>
                </c:pt>
                <c:pt idx="2305">
                  <c:v>1.8100000000000023</c:v>
                </c:pt>
                <c:pt idx="2306">
                  <c:v>1.8199999999999932</c:v>
                </c:pt>
                <c:pt idx="2307">
                  <c:v>1.8600000000000136</c:v>
                </c:pt>
                <c:pt idx="2308">
                  <c:v>1.9000000000000057</c:v>
                </c:pt>
                <c:pt idx="2309">
                  <c:v>1.9099999999999966</c:v>
                </c:pt>
                <c:pt idx="2310">
                  <c:v>1.9399999999999977</c:v>
                </c:pt>
                <c:pt idx="2311">
                  <c:v>1.9099999999999966</c:v>
                </c:pt>
                <c:pt idx="2312">
                  <c:v>1.9300000000000068</c:v>
                </c:pt>
                <c:pt idx="2313">
                  <c:v>1.9000000000000057</c:v>
                </c:pt>
                <c:pt idx="2314">
                  <c:v>1.9000000000000057</c:v>
                </c:pt>
                <c:pt idx="2315">
                  <c:v>1.8799999999999955</c:v>
                </c:pt>
                <c:pt idx="2316">
                  <c:v>1.9200000000000159</c:v>
                </c:pt>
                <c:pt idx="2317">
                  <c:v>1.9399999999999977</c:v>
                </c:pt>
                <c:pt idx="2318">
                  <c:v>1.8900000000000148</c:v>
                </c:pt>
                <c:pt idx="2319">
                  <c:v>1.9000000000000057</c:v>
                </c:pt>
                <c:pt idx="2320">
                  <c:v>1.8799999999999955</c:v>
                </c:pt>
                <c:pt idx="2321">
                  <c:v>1.75</c:v>
                </c:pt>
                <c:pt idx="2322">
                  <c:v>1.7599999999999909</c:v>
                </c:pt>
                <c:pt idx="2323">
                  <c:v>1.8300000000000125</c:v>
                </c:pt>
                <c:pt idx="2324">
                  <c:v>1.8600000000000136</c:v>
                </c:pt>
                <c:pt idx="2325">
                  <c:v>1.9200000000000159</c:v>
                </c:pt>
                <c:pt idx="2326">
                  <c:v>1.8400000000000034</c:v>
                </c:pt>
                <c:pt idx="2327">
                  <c:v>1.75</c:v>
                </c:pt>
                <c:pt idx="2328">
                  <c:v>1.7700000000000102</c:v>
                </c:pt>
                <c:pt idx="2329">
                  <c:v>1.7300000000000182</c:v>
                </c:pt>
                <c:pt idx="2330">
                  <c:v>1.7199999999999989</c:v>
                </c:pt>
                <c:pt idx="2331">
                  <c:v>1.7599999999999909</c:v>
                </c:pt>
                <c:pt idx="2332">
                  <c:v>1.8300000000000125</c:v>
                </c:pt>
                <c:pt idx="2333">
                  <c:v>1.789999999999992</c:v>
                </c:pt>
                <c:pt idx="2334">
                  <c:v>1.7599999999999909</c:v>
                </c:pt>
                <c:pt idx="2335">
                  <c:v>1.7800000000000011</c:v>
                </c:pt>
                <c:pt idx="2336">
                  <c:v>1.8199999999999932</c:v>
                </c:pt>
                <c:pt idx="2337">
                  <c:v>1.8700000000000045</c:v>
                </c:pt>
                <c:pt idx="2338">
                  <c:v>1.960000000000008</c:v>
                </c:pt>
                <c:pt idx="2339">
                  <c:v>1.9900000000000091</c:v>
                </c:pt>
                <c:pt idx="2340">
                  <c:v>1.9000000000000057</c:v>
                </c:pt>
                <c:pt idx="2341">
                  <c:v>1.8600000000000136</c:v>
                </c:pt>
                <c:pt idx="2342">
                  <c:v>1.8199999999999932</c:v>
                </c:pt>
                <c:pt idx="2343">
                  <c:v>1.8400000000000034</c:v>
                </c:pt>
                <c:pt idx="2344">
                  <c:v>1.8400000000000034</c:v>
                </c:pt>
                <c:pt idx="2345">
                  <c:v>1.8199999999999932</c:v>
                </c:pt>
                <c:pt idx="2346">
                  <c:v>1.8900000000000148</c:v>
                </c:pt>
                <c:pt idx="2347">
                  <c:v>1.8400000000000034</c:v>
                </c:pt>
                <c:pt idx="2348">
                  <c:v>1.789999999999992</c:v>
                </c:pt>
                <c:pt idx="2349">
                  <c:v>1.8499999999999943</c:v>
                </c:pt>
                <c:pt idx="2350">
                  <c:v>1.9099999999999966</c:v>
                </c:pt>
                <c:pt idx="2351">
                  <c:v>1.8300000000000125</c:v>
                </c:pt>
                <c:pt idx="2352">
                  <c:v>1.8400000000000034</c:v>
                </c:pt>
                <c:pt idx="2353">
                  <c:v>1.8100000000000023</c:v>
                </c:pt>
                <c:pt idx="2354">
                  <c:v>1.6800000000000068</c:v>
                </c:pt>
                <c:pt idx="2355">
                  <c:v>1.6899999999999977</c:v>
                </c:pt>
                <c:pt idx="2356">
                  <c:v>1.7199999999999989</c:v>
                </c:pt>
                <c:pt idx="2357">
                  <c:v>1.710000000000008</c:v>
                </c:pt>
                <c:pt idx="2358">
                  <c:v>1.75</c:v>
                </c:pt>
                <c:pt idx="2359">
                  <c:v>1.7199999999999989</c:v>
                </c:pt>
                <c:pt idx="2360">
                  <c:v>1.7599999999999909</c:v>
                </c:pt>
                <c:pt idx="2361">
                  <c:v>1.8199999999999932</c:v>
                </c:pt>
                <c:pt idx="2362">
                  <c:v>1.8199999999999932</c:v>
                </c:pt>
                <c:pt idx="2363">
                  <c:v>1.7800000000000011</c:v>
                </c:pt>
                <c:pt idx="2364">
                  <c:v>1.8000000000000114</c:v>
                </c:pt>
                <c:pt idx="2365">
                  <c:v>1.8199999999999932</c:v>
                </c:pt>
                <c:pt idx="2366">
                  <c:v>1.8300000000000125</c:v>
                </c:pt>
                <c:pt idx="2367">
                  <c:v>1.7800000000000011</c:v>
                </c:pt>
                <c:pt idx="2368">
                  <c:v>1.7800000000000011</c:v>
                </c:pt>
                <c:pt idx="2369">
                  <c:v>1.7800000000000011</c:v>
                </c:pt>
                <c:pt idx="2370">
                  <c:v>1.7700000000000102</c:v>
                </c:pt>
                <c:pt idx="2371">
                  <c:v>1.75</c:v>
                </c:pt>
                <c:pt idx="2372">
                  <c:v>1.789999999999992</c:v>
                </c:pt>
                <c:pt idx="2373">
                  <c:v>1.7300000000000182</c:v>
                </c:pt>
                <c:pt idx="2374">
                  <c:v>1.710000000000008</c:v>
                </c:pt>
                <c:pt idx="2375">
                  <c:v>1.8199999999999932</c:v>
                </c:pt>
                <c:pt idx="2376">
                  <c:v>1.8400000000000034</c:v>
                </c:pt>
                <c:pt idx="2377">
                  <c:v>1.8600000000000136</c:v>
                </c:pt>
                <c:pt idx="2378">
                  <c:v>1.789999999999992</c:v>
                </c:pt>
                <c:pt idx="2379">
                  <c:v>1.7700000000000102</c:v>
                </c:pt>
                <c:pt idx="2380">
                  <c:v>1.789999999999992</c:v>
                </c:pt>
                <c:pt idx="2381">
                  <c:v>1.789999999999992</c:v>
                </c:pt>
                <c:pt idx="2382">
                  <c:v>1.789999999999992</c:v>
                </c:pt>
                <c:pt idx="2383">
                  <c:v>1.7800000000000011</c:v>
                </c:pt>
                <c:pt idx="2384">
                  <c:v>1.7300000000000182</c:v>
                </c:pt>
                <c:pt idx="2385">
                  <c:v>1.6899999999999977</c:v>
                </c:pt>
                <c:pt idx="2386">
                  <c:v>1.7400000000000091</c:v>
                </c:pt>
                <c:pt idx="2387">
                  <c:v>1.7599999999999909</c:v>
                </c:pt>
                <c:pt idx="2388">
                  <c:v>1.7599999999999909</c:v>
                </c:pt>
                <c:pt idx="2389">
                  <c:v>1.7400000000000091</c:v>
                </c:pt>
                <c:pt idx="2390">
                  <c:v>1.6899999999999977</c:v>
                </c:pt>
                <c:pt idx="2391">
                  <c:v>1.75</c:v>
                </c:pt>
                <c:pt idx="2392">
                  <c:v>1.8000000000000114</c:v>
                </c:pt>
                <c:pt idx="2393">
                  <c:v>1.6899999999999977</c:v>
                </c:pt>
                <c:pt idx="2394">
                  <c:v>1.6100000000000136</c:v>
                </c:pt>
                <c:pt idx="2395">
                  <c:v>1.6299999999999955</c:v>
                </c:pt>
              </c:numCache>
            </c:numRef>
          </c:yVal>
          <c:smooth val="0"/>
        </c:ser>
        <c:ser>
          <c:idx val="12"/>
          <c:order val="2"/>
          <c:tx>
            <c:strRef>
              <c:f>HPV_4522_LibPsovka_pravostranna!$H$1</c:f>
              <c:strCache>
                <c:ptCount val="1"/>
                <c:pt idx="0">
                  <c:v>VP8202 Chudolazy (C)</c:v>
                </c:pt>
              </c:strCache>
            </c:strRef>
          </c:tx>
          <c:spPr>
            <a:ln w="19050">
              <a:solidFill>
                <a:srgbClr val="FFFF00"/>
              </a:solidFill>
            </a:ln>
          </c:spPr>
          <c:marker>
            <c:symbol val="none"/>
          </c:marker>
          <c:xVal>
            <c:numRef>
              <c:f>HPV_4522_LibPsovka_pravostranna!$G$2:$G$10000</c:f>
              <c:numCache>
                <c:formatCode>m/d/yyyy</c:formatCode>
                <c:ptCount val="9999"/>
                <c:pt idx="0">
                  <c:v>25995</c:v>
                </c:pt>
                <c:pt idx="1">
                  <c:v>26002</c:v>
                </c:pt>
                <c:pt idx="2">
                  <c:v>26009</c:v>
                </c:pt>
                <c:pt idx="3">
                  <c:v>26016</c:v>
                </c:pt>
                <c:pt idx="4">
                  <c:v>26023</c:v>
                </c:pt>
                <c:pt idx="5">
                  <c:v>26030</c:v>
                </c:pt>
                <c:pt idx="6">
                  <c:v>26037</c:v>
                </c:pt>
                <c:pt idx="7">
                  <c:v>26044</c:v>
                </c:pt>
                <c:pt idx="8">
                  <c:v>26051</c:v>
                </c:pt>
                <c:pt idx="9">
                  <c:v>26058</c:v>
                </c:pt>
                <c:pt idx="10">
                  <c:v>26065</c:v>
                </c:pt>
                <c:pt idx="11">
                  <c:v>26072</c:v>
                </c:pt>
                <c:pt idx="12">
                  <c:v>26079</c:v>
                </c:pt>
                <c:pt idx="13">
                  <c:v>26086</c:v>
                </c:pt>
                <c:pt idx="14">
                  <c:v>26093</c:v>
                </c:pt>
                <c:pt idx="15">
                  <c:v>26100</c:v>
                </c:pt>
                <c:pt idx="16">
                  <c:v>26107</c:v>
                </c:pt>
                <c:pt idx="17">
                  <c:v>26114</c:v>
                </c:pt>
                <c:pt idx="18">
                  <c:v>26121</c:v>
                </c:pt>
                <c:pt idx="19">
                  <c:v>26128</c:v>
                </c:pt>
                <c:pt idx="20">
                  <c:v>26135</c:v>
                </c:pt>
                <c:pt idx="21">
                  <c:v>26142</c:v>
                </c:pt>
                <c:pt idx="22">
                  <c:v>26149</c:v>
                </c:pt>
                <c:pt idx="23">
                  <c:v>26156</c:v>
                </c:pt>
                <c:pt idx="24">
                  <c:v>26163</c:v>
                </c:pt>
                <c:pt idx="25">
                  <c:v>26170</c:v>
                </c:pt>
                <c:pt idx="26">
                  <c:v>26177</c:v>
                </c:pt>
                <c:pt idx="27">
                  <c:v>26184</c:v>
                </c:pt>
                <c:pt idx="28">
                  <c:v>26191</c:v>
                </c:pt>
                <c:pt idx="29">
                  <c:v>26198</c:v>
                </c:pt>
                <c:pt idx="30">
                  <c:v>26205</c:v>
                </c:pt>
                <c:pt idx="31">
                  <c:v>26212</c:v>
                </c:pt>
                <c:pt idx="32">
                  <c:v>26219</c:v>
                </c:pt>
                <c:pt idx="33">
                  <c:v>26226</c:v>
                </c:pt>
                <c:pt idx="34">
                  <c:v>26233</c:v>
                </c:pt>
                <c:pt idx="35">
                  <c:v>26240</c:v>
                </c:pt>
                <c:pt idx="36">
                  <c:v>26247</c:v>
                </c:pt>
                <c:pt idx="37">
                  <c:v>26254</c:v>
                </c:pt>
                <c:pt idx="38">
                  <c:v>26261</c:v>
                </c:pt>
                <c:pt idx="39">
                  <c:v>26268</c:v>
                </c:pt>
                <c:pt idx="40">
                  <c:v>26275</c:v>
                </c:pt>
                <c:pt idx="41">
                  <c:v>26282</c:v>
                </c:pt>
                <c:pt idx="42">
                  <c:v>26289</c:v>
                </c:pt>
                <c:pt idx="43">
                  <c:v>26296</c:v>
                </c:pt>
                <c:pt idx="44">
                  <c:v>26303</c:v>
                </c:pt>
                <c:pt idx="45">
                  <c:v>26310</c:v>
                </c:pt>
                <c:pt idx="46">
                  <c:v>26317</c:v>
                </c:pt>
                <c:pt idx="47">
                  <c:v>26324</c:v>
                </c:pt>
                <c:pt idx="48">
                  <c:v>26331</c:v>
                </c:pt>
                <c:pt idx="49">
                  <c:v>26338</c:v>
                </c:pt>
                <c:pt idx="50">
                  <c:v>26345</c:v>
                </c:pt>
                <c:pt idx="51">
                  <c:v>26352</c:v>
                </c:pt>
                <c:pt idx="52">
                  <c:v>26359</c:v>
                </c:pt>
                <c:pt idx="53">
                  <c:v>26366</c:v>
                </c:pt>
                <c:pt idx="54">
                  <c:v>26373</c:v>
                </c:pt>
                <c:pt idx="55">
                  <c:v>26380</c:v>
                </c:pt>
                <c:pt idx="56">
                  <c:v>26387</c:v>
                </c:pt>
                <c:pt idx="57">
                  <c:v>26394</c:v>
                </c:pt>
                <c:pt idx="58">
                  <c:v>26401</c:v>
                </c:pt>
                <c:pt idx="59">
                  <c:v>26408</c:v>
                </c:pt>
                <c:pt idx="60">
                  <c:v>26415</c:v>
                </c:pt>
                <c:pt idx="61">
                  <c:v>26422</c:v>
                </c:pt>
                <c:pt idx="62">
                  <c:v>26429</c:v>
                </c:pt>
                <c:pt idx="63">
                  <c:v>26436</c:v>
                </c:pt>
                <c:pt idx="64">
                  <c:v>26443</c:v>
                </c:pt>
                <c:pt idx="65">
                  <c:v>26450</c:v>
                </c:pt>
                <c:pt idx="66">
                  <c:v>26457</c:v>
                </c:pt>
                <c:pt idx="67">
                  <c:v>26464</c:v>
                </c:pt>
                <c:pt idx="68">
                  <c:v>26471</c:v>
                </c:pt>
                <c:pt idx="69">
                  <c:v>26478</c:v>
                </c:pt>
                <c:pt idx="70">
                  <c:v>26485</c:v>
                </c:pt>
                <c:pt idx="71">
                  <c:v>26492</c:v>
                </c:pt>
                <c:pt idx="72">
                  <c:v>26499</c:v>
                </c:pt>
                <c:pt idx="73">
                  <c:v>26506</c:v>
                </c:pt>
                <c:pt idx="74">
                  <c:v>26513</c:v>
                </c:pt>
                <c:pt idx="75">
                  <c:v>26520</c:v>
                </c:pt>
                <c:pt idx="76">
                  <c:v>26527</c:v>
                </c:pt>
                <c:pt idx="77">
                  <c:v>26534</c:v>
                </c:pt>
                <c:pt idx="78">
                  <c:v>26541</c:v>
                </c:pt>
                <c:pt idx="79">
                  <c:v>26548</c:v>
                </c:pt>
                <c:pt idx="80">
                  <c:v>26555</c:v>
                </c:pt>
                <c:pt idx="81">
                  <c:v>26562</c:v>
                </c:pt>
                <c:pt idx="82">
                  <c:v>26569</c:v>
                </c:pt>
                <c:pt idx="83">
                  <c:v>26576</c:v>
                </c:pt>
                <c:pt idx="84">
                  <c:v>26583</c:v>
                </c:pt>
                <c:pt idx="85">
                  <c:v>26590</c:v>
                </c:pt>
                <c:pt idx="86">
                  <c:v>26597</c:v>
                </c:pt>
                <c:pt idx="87">
                  <c:v>26604</c:v>
                </c:pt>
                <c:pt idx="88">
                  <c:v>26611</c:v>
                </c:pt>
                <c:pt idx="89">
                  <c:v>26618</c:v>
                </c:pt>
                <c:pt idx="90">
                  <c:v>26625</c:v>
                </c:pt>
                <c:pt idx="91">
                  <c:v>26632</c:v>
                </c:pt>
                <c:pt idx="92">
                  <c:v>26639</c:v>
                </c:pt>
                <c:pt idx="93">
                  <c:v>26646</c:v>
                </c:pt>
                <c:pt idx="94">
                  <c:v>26653</c:v>
                </c:pt>
                <c:pt idx="95">
                  <c:v>26660</c:v>
                </c:pt>
                <c:pt idx="96">
                  <c:v>26667</c:v>
                </c:pt>
                <c:pt idx="97">
                  <c:v>26674</c:v>
                </c:pt>
                <c:pt idx="98">
                  <c:v>26681</c:v>
                </c:pt>
                <c:pt idx="99">
                  <c:v>26688</c:v>
                </c:pt>
                <c:pt idx="100">
                  <c:v>26695</c:v>
                </c:pt>
                <c:pt idx="101">
                  <c:v>26702</c:v>
                </c:pt>
                <c:pt idx="102">
                  <c:v>26709</c:v>
                </c:pt>
                <c:pt idx="103">
                  <c:v>26716</c:v>
                </c:pt>
                <c:pt idx="104">
                  <c:v>26723</c:v>
                </c:pt>
                <c:pt idx="105">
                  <c:v>26730</c:v>
                </c:pt>
                <c:pt idx="106">
                  <c:v>26737</c:v>
                </c:pt>
                <c:pt idx="107">
                  <c:v>26744</c:v>
                </c:pt>
                <c:pt idx="108">
                  <c:v>26751</c:v>
                </c:pt>
                <c:pt idx="109">
                  <c:v>26758</c:v>
                </c:pt>
                <c:pt idx="110">
                  <c:v>26765</c:v>
                </c:pt>
                <c:pt idx="111">
                  <c:v>26772</c:v>
                </c:pt>
                <c:pt idx="112">
                  <c:v>26779</c:v>
                </c:pt>
                <c:pt idx="113">
                  <c:v>26786</c:v>
                </c:pt>
                <c:pt idx="114">
                  <c:v>26793</c:v>
                </c:pt>
                <c:pt idx="115">
                  <c:v>26800</c:v>
                </c:pt>
                <c:pt idx="116">
                  <c:v>26807</c:v>
                </c:pt>
                <c:pt idx="117">
                  <c:v>26814</c:v>
                </c:pt>
                <c:pt idx="118">
                  <c:v>26821</c:v>
                </c:pt>
                <c:pt idx="119">
                  <c:v>26828</c:v>
                </c:pt>
                <c:pt idx="120">
                  <c:v>26835</c:v>
                </c:pt>
                <c:pt idx="121">
                  <c:v>26842</c:v>
                </c:pt>
                <c:pt idx="122">
                  <c:v>26849</c:v>
                </c:pt>
                <c:pt idx="123">
                  <c:v>26856</c:v>
                </c:pt>
                <c:pt idx="124">
                  <c:v>26863</c:v>
                </c:pt>
                <c:pt idx="125">
                  <c:v>26870</c:v>
                </c:pt>
                <c:pt idx="126">
                  <c:v>26877</c:v>
                </c:pt>
                <c:pt idx="127">
                  <c:v>26884</c:v>
                </c:pt>
                <c:pt idx="128">
                  <c:v>26891</c:v>
                </c:pt>
                <c:pt idx="129">
                  <c:v>26898</c:v>
                </c:pt>
                <c:pt idx="130">
                  <c:v>26905</c:v>
                </c:pt>
                <c:pt idx="131">
                  <c:v>26912</c:v>
                </c:pt>
                <c:pt idx="132">
                  <c:v>26919</c:v>
                </c:pt>
                <c:pt idx="133">
                  <c:v>26926</c:v>
                </c:pt>
                <c:pt idx="134">
                  <c:v>26933</c:v>
                </c:pt>
                <c:pt idx="135">
                  <c:v>26940</c:v>
                </c:pt>
                <c:pt idx="136">
                  <c:v>26947</c:v>
                </c:pt>
                <c:pt idx="137">
                  <c:v>26954</c:v>
                </c:pt>
                <c:pt idx="138">
                  <c:v>26961</c:v>
                </c:pt>
                <c:pt idx="139">
                  <c:v>26968</c:v>
                </c:pt>
                <c:pt idx="140">
                  <c:v>26975</c:v>
                </c:pt>
                <c:pt idx="141">
                  <c:v>26982</c:v>
                </c:pt>
                <c:pt idx="142">
                  <c:v>26989</c:v>
                </c:pt>
                <c:pt idx="143">
                  <c:v>26996</c:v>
                </c:pt>
                <c:pt idx="144">
                  <c:v>27003</c:v>
                </c:pt>
                <c:pt idx="145">
                  <c:v>27010</c:v>
                </c:pt>
                <c:pt idx="146">
                  <c:v>27017</c:v>
                </c:pt>
                <c:pt idx="147">
                  <c:v>27024</c:v>
                </c:pt>
                <c:pt idx="148">
                  <c:v>27031</c:v>
                </c:pt>
                <c:pt idx="149">
                  <c:v>27038</c:v>
                </c:pt>
                <c:pt idx="150">
                  <c:v>27045</c:v>
                </c:pt>
                <c:pt idx="151">
                  <c:v>27052</c:v>
                </c:pt>
                <c:pt idx="152">
                  <c:v>27059</c:v>
                </c:pt>
                <c:pt idx="153">
                  <c:v>27066</c:v>
                </c:pt>
                <c:pt idx="154">
                  <c:v>27073</c:v>
                </c:pt>
                <c:pt idx="155">
                  <c:v>27080</c:v>
                </c:pt>
                <c:pt idx="156">
                  <c:v>27087</c:v>
                </c:pt>
                <c:pt idx="157">
                  <c:v>27094</c:v>
                </c:pt>
                <c:pt idx="158">
                  <c:v>27101</c:v>
                </c:pt>
                <c:pt idx="159">
                  <c:v>27108</c:v>
                </c:pt>
                <c:pt idx="160">
                  <c:v>27115</c:v>
                </c:pt>
                <c:pt idx="161">
                  <c:v>27122</c:v>
                </c:pt>
                <c:pt idx="162">
                  <c:v>27129</c:v>
                </c:pt>
                <c:pt idx="163">
                  <c:v>27136</c:v>
                </c:pt>
                <c:pt idx="164">
                  <c:v>27143</c:v>
                </c:pt>
                <c:pt idx="165">
                  <c:v>27276</c:v>
                </c:pt>
                <c:pt idx="166">
                  <c:v>27283</c:v>
                </c:pt>
                <c:pt idx="167">
                  <c:v>27290</c:v>
                </c:pt>
                <c:pt idx="168">
                  <c:v>27297</c:v>
                </c:pt>
                <c:pt idx="169">
                  <c:v>27304</c:v>
                </c:pt>
                <c:pt idx="170">
                  <c:v>27311</c:v>
                </c:pt>
                <c:pt idx="171">
                  <c:v>27318</c:v>
                </c:pt>
                <c:pt idx="172">
                  <c:v>27325</c:v>
                </c:pt>
                <c:pt idx="173">
                  <c:v>27339</c:v>
                </c:pt>
                <c:pt idx="174">
                  <c:v>27346</c:v>
                </c:pt>
                <c:pt idx="175">
                  <c:v>27353</c:v>
                </c:pt>
                <c:pt idx="176">
                  <c:v>27360</c:v>
                </c:pt>
                <c:pt idx="177">
                  <c:v>27367</c:v>
                </c:pt>
                <c:pt idx="178">
                  <c:v>27374</c:v>
                </c:pt>
                <c:pt idx="179">
                  <c:v>27381</c:v>
                </c:pt>
                <c:pt idx="180">
                  <c:v>27388</c:v>
                </c:pt>
                <c:pt idx="181">
                  <c:v>27395</c:v>
                </c:pt>
                <c:pt idx="182">
                  <c:v>27402</c:v>
                </c:pt>
                <c:pt idx="183">
                  <c:v>27409</c:v>
                </c:pt>
                <c:pt idx="184">
                  <c:v>27416</c:v>
                </c:pt>
                <c:pt idx="185">
                  <c:v>27423</c:v>
                </c:pt>
                <c:pt idx="186">
                  <c:v>27430</c:v>
                </c:pt>
                <c:pt idx="187">
                  <c:v>27437</c:v>
                </c:pt>
                <c:pt idx="188">
                  <c:v>27444</c:v>
                </c:pt>
                <c:pt idx="189">
                  <c:v>27451</c:v>
                </c:pt>
                <c:pt idx="190">
                  <c:v>27458</c:v>
                </c:pt>
                <c:pt idx="191">
                  <c:v>27465</c:v>
                </c:pt>
                <c:pt idx="192">
                  <c:v>27472</c:v>
                </c:pt>
                <c:pt idx="193">
                  <c:v>27479</c:v>
                </c:pt>
                <c:pt idx="194">
                  <c:v>27486</c:v>
                </c:pt>
                <c:pt idx="195">
                  <c:v>27493</c:v>
                </c:pt>
                <c:pt idx="196">
                  <c:v>27500</c:v>
                </c:pt>
                <c:pt idx="197">
                  <c:v>27507</c:v>
                </c:pt>
                <c:pt idx="198">
                  <c:v>27514</c:v>
                </c:pt>
                <c:pt idx="199">
                  <c:v>27521</c:v>
                </c:pt>
                <c:pt idx="200">
                  <c:v>27528</c:v>
                </c:pt>
                <c:pt idx="201">
                  <c:v>27535</c:v>
                </c:pt>
                <c:pt idx="202">
                  <c:v>27542</c:v>
                </c:pt>
                <c:pt idx="203">
                  <c:v>27549</c:v>
                </c:pt>
                <c:pt idx="204">
                  <c:v>27556</c:v>
                </c:pt>
                <c:pt idx="205">
                  <c:v>27563</c:v>
                </c:pt>
                <c:pt idx="206">
                  <c:v>27570</c:v>
                </c:pt>
                <c:pt idx="207">
                  <c:v>27577</c:v>
                </c:pt>
                <c:pt idx="208">
                  <c:v>27584</c:v>
                </c:pt>
                <c:pt idx="209">
                  <c:v>27591</c:v>
                </c:pt>
                <c:pt idx="210">
                  <c:v>27598</c:v>
                </c:pt>
                <c:pt idx="211">
                  <c:v>27605</c:v>
                </c:pt>
                <c:pt idx="212">
                  <c:v>27612</c:v>
                </c:pt>
                <c:pt idx="213">
                  <c:v>27619</c:v>
                </c:pt>
                <c:pt idx="214">
                  <c:v>27626</c:v>
                </c:pt>
                <c:pt idx="215">
                  <c:v>27633</c:v>
                </c:pt>
                <c:pt idx="216">
                  <c:v>27640</c:v>
                </c:pt>
                <c:pt idx="217">
                  <c:v>27647</c:v>
                </c:pt>
                <c:pt idx="218">
                  <c:v>27654</c:v>
                </c:pt>
                <c:pt idx="219">
                  <c:v>27661</c:v>
                </c:pt>
                <c:pt idx="220">
                  <c:v>27668</c:v>
                </c:pt>
                <c:pt idx="221">
                  <c:v>27675</c:v>
                </c:pt>
                <c:pt idx="222">
                  <c:v>27682</c:v>
                </c:pt>
                <c:pt idx="223">
                  <c:v>27689</c:v>
                </c:pt>
                <c:pt idx="224">
                  <c:v>27696</c:v>
                </c:pt>
                <c:pt idx="225">
                  <c:v>27703</c:v>
                </c:pt>
                <c:pt idx="226">
                  <c:v>27710</c:v>
                </c:pt>
                <c:pt idx="227">
                  <c:v>27717</c:v>
                </c:pt>
                <c:pt idx="228">
                  <c:v>27724</c:v>
                </c:pt>
                <c:pt idx="229">
                  <c:v>27731</c:v>
                </c:pt>
                <c:pt idx="230">
                  <c:v>27738</c:v>
                </c:pt>
                <c:pt idx="231">
                  <c:v>27745</c:v>
                </c:pt>
                <c:pt idx="232">
                  <c:v>27752</c:v>
                </c:pt>
                <c:pt idx="233">
                  <c:v>27759</c:v>
                </c:pt>
                <c:pt idx="234">
                  <c:v>27766</c:v>
                </c:pt>
                <c:pt idx="235">
                  <c:v>27773</c:v>
                </c:pt>
                <c:pt idx="236">
                  <c:v>27780</c:v>
                </c:pt>
                <c:pt idx="237">
                  <c:v>27787</c:v>
                </c:pt>
                <c:pt idx="238">
                  <c:v>27794</c:v>
                </c:pt>
                <c:pt idx="239">
                  <c:v>27801</c:v>
                </c:pt>
                <c:pt idx="240">
                  <c:v>27808</c:v>
                </c:pt>
                <c:pt idx="241">
                  <c:v>27815</c:v>
                </c:pt>
                <c:pt idx="242">
                  <c:v>27822</c:v>
                </c:pt>
                <c:pt idx="243">
                  <c:v>27829</c:v>
                </c:pt>
                <c:pt idx="244">
                  <c:v>27836</c:v>
                </c:pt>
                <c:pt idx="245">
                  <c:v>27843</c:v>
                </c:pt>
                <c:pt idx="246">
                  <c:v>27850</c:v>
                </c:pt>
                <c:pt idx="247">
                  <c:v>27857</c:v>
                </c:pt>
                <c:pt idx="248">
                  <c:v>27864</c:v>
                </c:pt>
                <c:pt idx="249">
                  <c:v>27871</c:v>
                </c:pt>
                <c:pt idx="250">
                  <c:v>27878</c:v>
                </c:pt>
                <c:pt idx="251">
                  <c:v>27885</c:v>
                </c:pt>
                <c:pt idx="252">
                  <c:v>27892</c:v>
                </c:pt>
                <c:pt idx="253">
                  <c:v>27899</c:v>
                </c:pt>
                <c:pt idx="254">
                  <c:v>27906</c:v>
                </c:pt>
                <c:pt idx="255">
                  <c:v>27913</c:v>
                </c:pt>
                <c:pt idx="256">
                  <c:v>27920</c:v>
                </c:pt>
                <c:pt idx="257">
                  <c:v>27927</c:v>
                </c:pt>
                <c:pt idx="258">
                  <c:v>27934</c:v>
                </c:pt>
                <c:pt idx="259">
                  <c:v>27941</c:v>
                </c:pt>
                <c:pt idx="260">
                  <c:v>27948</c:v>
                </c:pt>
                <c:pt idx="261">
                  <c:v>27955</c:v>
                </c:pt>
                <c:pt idx="262">
                  <c:v>27962</c:v>
                </c:pt>
                <c:pt idx="263">
                  <c:v>27969</c:v>
                </c:pt>
                <c:pt idx="264">
                  <c:v>27976</c:v>
                </c:pt>
                <c:pt idx="265">
                  <c:v>27983</c:v>
                </c:pt>
                <c:pt idx="266">
                  <c:v>27990</c:v>
                </c:pt>
                <c:pt idx="267">
                  <c:v>27997</c:v>
                </c:pt>
                <c:pt idx="268">
                  <c:v>28004</c:v>
                </c:pt>
                <c:pt idx="269">
                  <c:v>28011</c:v>
                </c:pt>
                <c:pt idx="270">
                  <c:v>28018</c:v>
                </c:pt>
                <c:pt idx="271">
                  <c:v>28025</c:v>
                </c:pt>
                <c:pt idx="272">
                  <c:v>28032</c:v>
                </c:pt>
                <c:pt idx="273">
                  <c:v>28039</c:v>
                </c:pt>
                <c:pt idx="274">
                  <c:v>28046</c:v>
                </c:pt>
                <c:pt idx="275">
                  <c:v>28053</c:v>
                </c:pt>
                <c:pt idx="276">
                  <c:v>28060</c:v>
                </c:pt>
                <c:pt idx="277">
                  <c:v>28067</c:v>
                </c:pt>
                <c:pt idx="278">
                  <c:v>28074</c:v>
                </c:pt>
                <c:pt idx="279">
                  <c:v>28081</c:v>
                </c:pt>
                <c:pt idx="280">
                  <c:v>28088</c:v>
                </c:pt>
                <c:pt idx="281">
                  <c:v>28095</c:v>
                </c:pt>
                <c:pt idx="282">
                  <c:v>28102</c:v>
                </c:pt>
                <c:pt idx="283">
                  <c:v>28109</c:v>
                </c:pt>
                <c:pt idx="284">
                  <c:v>28116</c:v>
                </c:pt>
                <c:pt idx="285">
                  <c:v>28123</c:v>
                </c:pt>
                <c:pt idx="286">
                  <c:v>28130</c:v>
                </c:pt>
                <c:pt idx="287">
                  <c:v>28137</c:v>
                </c:pt>
                <c:pt idx="288">
                  <c:v>28144</c:v>
                </c:pt>
                <c:pt idx="289">
                  <c:v>28151</c:v>
                </c:pt>
                <c:pt idx="290">
                  <c:v>28158</c:v>
                </c:pt>
                <c:pt idx="291">
                  <c:v>28165</c:v>
                </c:pt>
                <c:pt idx="292">
                  <c:v>28172</c:v>
                </c:pt>
                <c:pt idx="293">
                  <c:v>28179</c:v>
                </c:pt>
                <c:pt idx="294">
                  <c:v>28186</c:v>
                </c:pt>
                <c:pt idx="295">
                  <c:v>28193</c:v>
                </c:pt>
                <c:pt idx="296">
                  <c:v>28200</c:v>
                </c:pt>
                <c:pt idx="297">
                  <c:v>28207</c:v>
                </c:pt>
                <c:pt idx="298">
                  <c:v>28214</c:v>
                </c:pt>
                <c:pt idx="299">
                  <c:v>28221</c:v>
                </c:pt>
                <c:pt idx="300">
                  <c:v>28228</c:v>
                </c:pt>
                <c:pt idx="301">
                  <c:v>28235</c:v>
                </c:pt>
                <c:pt idx="302">
                  <c:v>28242</c:v>
                </c:pt>
                <c:pt idx="303">
                  <c:v>28249</c:v>
                </c:pt>
                <c:pt idx="304">
                  <c:v>28256</c:v>
                </c:pt>
                <c:pt idx="305">
                  <c:v>28263</c:v>
                </c:pt>
                <c:pt idx="306">
                  <c:v>28270</c:v>
                </c:pt>
                <c:pt idx="307">
                  <c:v>28277</c:v>
                </c:pt>
                <c:pt idx="308">
                  <c:v>28284</c:v>
                </c:pt>
                <c:pt idx="309">
                  <c:v>28291</c:v>
                </c:pt>
                <c:pt idx="310">
                  <c:v>28298</c:v>
                </c:pt>
                <c:pt idx="311">
                  <c:v>28305</c:v>
                </c:pt>
                <c:pt idx="312">
                  <c:v>28312</c:v>
                </c:pt>
                <c:pt idx="313">
                  <c:v>28319</c:v>
                </c:pt>
                <c:pt idx="314">
                  <c:v>28326</c:v>
                </c:pt>
                <c:pt idx="315">
                  <c:v>28333</c:v>
                </c:pt>
                <c:pt idx="316">
                  <c:v>28340</c:v>
                </c:pt>
                <c:pt idx="317">
                  <c:v>28347</c:v>
                </c:pt>
                <c:pt idx="318">
                  <c:v>28354</c:v>
                </c:pt>
                <c:pt idx="319">
                  <c:v>28361</c:v>
                </c:pt>
                <c:pt idx="320">
                  <c:v>28368</c:v>
                </c:pt>
                <c:pt idx="321">
                  <c:v>28375</c:v>
                </c:pt>
                <c:pt idx="322">
                  <c:v>28382</c:v>
                </c:pt>
                <c:pt idx="323">
                  <c:v>28389</c:v>
                </c:pt>
                <c:pt idx="324">
                  <c:v>28396</c:v>
                </c:pt>
                <c:pt idx="325">
                  <c:v>28403</c:v>
                </c:pt>
                <c:pt idx="326">
                  <c:v>28410</c:v>
                </c:pt>
                <c:pt idx="327">
                  <c:v>28417</c:v>
                </c:pt>
                <c:pt idx="328">
                  <c:v>28424</c:v>
                </c:pt>
                <c:pt idx="329">
                  <c:v>28431</c:v>
                </c:pt>
                <c:pt idx="330">
                  <c:v>28438</c:v>
                </c:pt>
                <c:pt idx="331">
                  <c:v>28445</c:v>
                </c:pt>
                <c:pt idx="332">
                  <c:v>28452</c:v>
                </c:pt>
                <c:pt idx="333">
                  <c:v>28459</c:v>
                </c:pt>
                <c:pt idx="334">
                  <c:v>28466</c:v>
                </c:pt>
                <c:pt idx="335">
                  <c:v>28473</c:v>
                </c:pt>
                <c:pt idx="336">
                  <c:v>28480</c:v>
                </c:pt>
                <c:pt idx="337">
                  <c:v>28487</c:v>
                </c:pt>
                <c:pt idx="338">
                  <c:v>28494</c:v>
                </c:pt>
                <c:pt idx="339">
                  <c:v>28501</c:v>
                </c:pt>
                <c:pt idx="340">
                  <c:v>28508</c:v>
                </c:pt>
                <c:pt idx="341">
                  <c:v>28515</c:v>
                </c:pt>
                <c:pt idx="342">
                  <c:v>28522</c:v>
                </c:pt>
                <c:pt idx="343">
                  <c:v>28529</c:v>
                </c:pt>
                <c:pt idx="344">
                  <c:v>28536</c:v>
                </c:pt>
                <c:pt idx="345">
                  <c:v>28543</c:v>
                </c:pt>
                <c:pt idx="346">
                  <c:v>28550</c:v>
                </c:pt>
                <c:pt idx="347">
                  <c:v>28557</c:v>
                </c:pt>
                <c:pt idx="348">
                  <c:v>28564</c:v>
                </c:pt>
                <c:pt idx="349">
                  <c:v>28571</c:v>
                </c:pt>
                <c:pt idx="350">
                  <c:v>28578</c:v>
                </c:pt>
                <c:pt idx="351">
                  <c:v>28585</c:v>
                </c:pt>
                <c:pt idx="352">
                  <c:v>28592</c:v>
                </c:pt>
                <c:pt idx="353">
                  <c:v>28599</c:v>
                </c:pt>
                <c:pt idx="354">
                  <c:v>28606</c:v>
                </c:pt>
                <c:pt idx="355">
                  <c:v>28613</c:v>
                </c:pt>
                <c:pt idx="356">
                  <c:v>28620</c:v>
                </c:pt>
                <c:pt idx="357">
                  <c:v>28627</c:v>
                </c:pt>
                <c:pt idx="358">
                  <c:v>28634</c:v>
                </c:pt>
                <c:pt idx="359">
                  <c:v>28641</c:v>
                </c:pt>
                <c:pt idx="360">
                  <c:v>28648</c:v>
                </c:pt>
                <c:pt idx="361">
                  <c:v>28655</c:v>
                </c:pt>
                <c:pt idx="362">
                  <c:v>28662</c:v>
                </c:pt>
                <c:pt idx="363">
                  <c:v>28669</c:v>
                </c:pt>
                <c:pt idx="364">
                  <c:v>28676</c:v>
                </c:pt>
                <c:pt idx="365">
                  <c:v>28683</c:v>
                </c:pt>
                <c:pt idx="366">
                  <c:v>28690</c:v>
                </c:pt>
                <c:pt idx="367">
                  <c:v>28697</c:v>
                </c:pt>
                <c:pt idx="368">
                  <c:v>28704</c:v>
                </c:pt>
                <c:pt idx="369">
                  <c:v>28711</c:v>
                </c:pt>
                <c:pt idx="370">
                  <c:v>28718</c:v>
                </c:pt>
                <c:pt idx="371">
                  <c:v>28725</c:v>
                </c:pt>
                <c:pt idx="372">
                  <c:v>28732</c:v>
                </c:pt>
                <c:pt idx="373">
                  <c:v>28739</c:v>
                </c:pt>
                <c:pt idx="374">
                  <c:v>28746</c:v>
                </c:pt>
                <c:pt idx="375">
                  <c:v>28753</c:v>
                </c:pt>
                <c:pt idx="376">
                  <c:v>28760</c:v>
                </c:pt>
                <c:pt idx="377">
                  <c:v>28767</c:v>
                </c:pt>
                <c:pt idx="378">
                  <c:v>28774</c:v>
                </c:pt>
                <c:pt idx="379">
                  <c:v>28781</c:v>
                </c:pt>
                <c:pt idx="380">
                  <c:v>28788</c:v>
                </c:pt>
                <c:pt idx="381">
                  <c:v>28795</c:v>
                </c:pt>
                <c:pt idx="382">
                  <c:v>28802</c:v>
                </c:pt>
                <c:pt idx="383">
                  <c:v>28809</c:v>
                </c:pt>
                <c:pt idx="384">
                  <c:v>28816</c:v>
                </c:pt>
                <c:pt idx="385">
                  <c:v>28823</c:v>
                </c:pt>
                <c:pt idx="386">
                  <c:v>28830</c:v>
                </c:pt>
                <c:pt idx="387">
                  <c:v>28837</c:v>
                </c:pt>
                <c:pt idx="388">
                  <c:v>28844</c:v>
                </c:pt>
                <c:pt idx="389">
                  <c:v>28851</c:v>
                </c:pt>
                <c:pt idx="390">
                  <c:v>28858</c:v>
                </c:pt>
                <c:pt idx="391">
                  <c:v>28865</c:v>
                </c:pt>
                <c:pt idx="392">
                  <c:v>28872</c:v>
                </c:pt>
                <c:pt idx="393">
                  <c:v>28879</c:v>
                </c:pt>
                <c:pt idx="394">
                  <c:v>28886</c:v>
                </c:pt>
                <c:pt idx="395">
                  <c:v>28893</c:v>
                </c:pt>
                <c:pt idx="396">
                  <c:v>28900</c:v>
                </c:pt>
                <c:pt idx="397">
                  <c:v>28907</c:v>
                </c:pt>
                <c:pt idx="398">
                  <c:v>28914</c:v>
                </c:pt>
                <c:pt idx="399">
                  <c:v>28921</c:v>
                </c:pt>
                <c:pt idx="400">
                  <c:v>28928</c:v>
                </c:pt>
                <c:pt idx="401">
                  <c:v>28935</c:v>
                </c:pt>
                <c:pt idx="402">
                  <c:v>28942</c:v>
                </c:pt>
                <c:pt idx="403">
                  <c:v>28949</c:v>
                </c:pt>
                <c:pt idx="404">
                  <c:v>28956</c:v>
                </c:pt>
                <c:pt idx="405">
                  <c:v>28963</c:v>
                </c:pt>
                <c:pt idx="406">
                  <c:v>28970</c:v>
                </c:pt>
                <c:pt idx="407">
                  <c:v>28977</c:v>
                </c:pt>
                <c:pt idx="408">
                  <c:v>28984</c:v>
                </c:pt>
                <c:pt idx="409">
                  <c:v>28991</c:v>
                </c:pt>
                <c:pt idx="410">
                  <c:v>28998</c:v>
                </c:pt>
                <c:pt idx="411">
                  <c:v>29005</c:v>
                </c:pt>
                <c:pt idx="412">
                  <c:v>29012</c:v>
                </c:pt>
                <c:pt idx="413">
                  <c:v>29019</c:v>
                </c:pt>
                <c:pt idx="414">
                  <c:v>29026</c:v>
                </c:pt>
                <c:pt idx="415">
                  <c:v>29033</c:v>
                </c:pt>
                <c:pt idx="416">
                  <c:v>29040</c:v>
                </c:pt>
                <c:pt idx="417">
                  <c:v>29047</c:v>
                </c:pt>
                <c:pt idx="418">
                  <c:v>29054</c:v>
                </c:pt>
                <c:pt idx="419">
                  <c:v>29061</c:v>
                </c:pt>
                <c:pt idx="420">
                  <c:v>29068</c:v>
                </c:pt>
                <c:pt idx="421">
                  <c:v>29075</c:v>
                </c:pt>
                <c:pt idx="422">
                  <c:v>29082</c:v>
                </c:pt>
                <c:pt idx="423">
                  <c:v>29089</c:v>
                </c:pt>
                <c:pt idx="424">
                  <c:v>29096</c:v>
                </c:pt>
                <c:pt idx="425">
                  <c:v>29103</c:v>
                </c:pt>
                <c:pt idx="426">
                  <c:v>29110</c:v>
                </c:pt>
                <c:pt idx="427">
                  <c:v>29117</c:v>
                </c:pt>
                <c:pt idx="428">
                  <c:v>29124</c:v>
                </c:pt>
                <c:pt idx="429">
                  <c:v>29131</c:v>
                </c:pt>
                <c:pt idx="430">
                  <c:v>29138</c:v>
                </c:pt>
                <c:pt idx="431">
                  <c:v>29145</c:v>
                </c:pt>
                <c:pt idx="432">
                  <c:v>29152</c:v>
                </c:pt>
                <c:pt idx="433">
                  <c:v>29159</c:v>
                </c:pt>
                <c:pt idx="434">
                  <c:v>29166</c:v>
                </c:pt>
                <c:pt idx="435">
                  <c:v>29173</c:v>
                </c:pt>
                <c:pt idx="436">
                  <c:v>29180</c:v>
                </c:pt>
                <c:pt idx="437">
                  <c:v>29187</c:v>
                </c:pt>
                <c:pt idx="438">
                  <c:v>29191</c:v>
                </c:pt>
                <c:pt idx="439">
                  <c:v>29194</c:v>
                </c:pt>
                <c:pt idx="440">
                  <c:v>29208</c:v>
                </c:pt>
                <c:pt idx="441">
                  <c:v>29215</c:v>
                </c:pt>
                <c:pt idx="442">
                  <c:v>29222</c:v>
                </c:pt>
                <c:pt idx="443">
                  <c:v>29229</c:v>
                </c:pt>
                <c:pt idx="444">
                  <c:v>29236</c:v>
                </c:pt>
                <c:pt idx="445">
                  <c:v>29243</c:v>
                </c:pt>
                <c:pt idx="446">
                  <c:v>29250</c:v>
                </c:pt>
                <c:pt idx="447">
                  <c:v>29257</c:v>
                </c:pt>
                <c:pt idx="448">
                  <c:v>29264</c:v>
                </c:pt>
                <c:pt idx="449">
                  <c:v>29271</c:v>
                </c:pt>
                <c:pt idx="450">
                  <c:v>29278</c:v>
                </c:pt>
                <c:pt idx="451">
                  <c:v>29285</c:v>
                </c:pt>
                <c:pt idx="452">
                  <c:v>29292</c:v>
                </c:pt>
                <c:pt idx="453">
                  <c:v>29299</c:v>
                </c:pt>
                <c:pt idx="454">
                  <c:v>29306</c:v>
                </c:pt>
                <c:pt idx="455">
                  <c:v>29313</c:v>
                </c:pt>
                <c:pt idx="456">
                  <c:v>29320</c:v>
                </c:pt>
                <c:pt idx="457">
                  <c:v>29327</c:v>
                </c:pt>
                <c:pt idx="458">
                  <c:v>29334</c:v>
                </c:pt>
                <c:pt idx="459">
                  <c:v>29341</c:v>
                </c:pt>
                <c:pt idx="460">
                  <c:v>29348</c:v>
                </c:pt>
                <c:pt idx="461">
                  <c:v>29355</c:v>
                </c:pt>
                <c:pt idx="462">
                  <c:v>29362</c:v>
                </c:pt>
                <c:pt idx="463">
                  <c:v>29369</c:v>
                </c:pt>
                <c:pt idx="464">
                  <c:v>29376</c:v>
                </c:pt>
                <c:pt idx="465">
                  <c:v>29383</c:v>
                </c:pt>
                <c:pt idx="466">
                  <c:v>29390</c:v>
                </c:pt>
                <c:pt idx="467">
                  <c:v>29397</c:v>
                </c:pt>
                <c:pt idx="468">
                  <c:v>29404</c:v>
                </c:pt>
                <c:pt idx="469">
                  <c:v>29411</c:v>
                </c:pt>
                <c:pt idx="470">
                  <c:v>29418</c:v>
                </c:pt>
                <c:pt idx="471">
                  <c:v>29425</c:v>
                </c:pt>
                <c:pt idx="472">
                  <c:v>29432</c:v>
                </c:pt>
                <c:pt idx="473">
                  <c:v>29439</c:v>
                </c:pt>
                <c:pt idx="474">
                  <c:v>29446</c:v>
                </c:pt>
                <c:pt idx="475">
                  <c:v>29453</c:v>
                </c:pt>
                <c:pt idx="476">
                  <c:v>29460</c:v>
                </c:pt>
                <c:pt idx="477">
                  <c:v>29467</c:v>
                </c:pt>
                <c:pt idx="478">
                  <c:v>29474</c:v>
                </c:pt>
                <c:pt idx="479">
                  <c:v>29481</c:v>
                </c:pt>
                <c:pt idx="480">
                  <c:v>29488</c:v>
                </c:pt>
                <c:pt idx="481">
                  <c:v>29495</c:v>
                </c:pt>
                <c:pt idx="482">
                  <c:v>29502</c:v>
                </c:pt>
                <c:pt idx="483">
                  <c:v>29509</c:v>
                </c:pt>
                <c:pt idx="484">
                  <c:v>29516</c:v>
                </c:pt>
                <c:pt idx="485">
                  <c:v>29523</c:v>
                </c:pt>
                <c:pt idx="486">
                  <c:v>29530</c:v>
                </c:pt>
                <c:pt idx="487">
                  <c:v>29537</c:v>
                </c:pt>
                <c:pt idx="488">
                  <c:v>29544</c:v>
                </c:pt>
                <c:pt idx="489">
                  <c:v>29551</c:v>
                </c:pt>
                <c:pt idx="490">
                  <c:v>29558</c:v>
                </c:pt>
                <c:pt idx="491">
                  <c:v>29565</c:v>
                </c:pt>
                <c:pt idx="492">
                  <c:v>29572</c:v>
                </c:pt>
                <c:pt idx="493">
                  <c:v>29579</c:v>
                </c:pt>
                <c:pt idx="494">
                  <c:v>29586</c:v>
                </c:pt>
                <c:pt idx="495">
                  <c:v>29589</c:v>
                </c:pt>
                <c:pt idx="496">
                  <c:v>29593</c:v>
                </c:pt>
                <c:pt idx="497">
                  <c:v>29600</c:v>
                </c:pt>
                <c:pt idx="498">
                  <c:v>29607</c:v>
                </c:pt>
                <c:pt idx="499">
                  <c:v>29614</c:v>
                </c:pt>
                <c:pt idx="500">
                  <c:v>29621</c:v>
                </c:pt>
                <c:pt idx="501">
                  <c:v>29628</c:v>
                </c:pt>
                <c:pt idx="502">
                  <c:v>29635</c:v>
                </c:pt>
                <c:pt idx="503">
                  <c:v>29642</c:v>
                </c:pt>
                <c:pt idx="504">
                  <c:v>29649</c:v>
                </c:pt>
                <c:pt idx="505">
                  <c:v>29656</c:v>
                </c:pt>
                <c:pt idx="506">
                  <c:v>29663</c:v>
                </c:pt>
                <c:pt idx="507">
                  <c:v>29670</c:v>
                </c:pt>
                <c:pt idx="508">
                  <c:v>29677</c:v>
                </c:pt>
                <c:pt idx="509">
                  <c:v>29684</c:v>
                </c:pt>
                <c:pt idx="510">
                  <c:v>29691</c:v>
                </c:pt>
                <c:pt idx="511">
                  <c:v>29698</c:v>
                </c:pt>
                <c:pt idx="512">
                  <c:v>29705</c:v>
                </c:pt>
                <c:pt idx="513">
                  <c:v>29712</c:v>
                </c:pt>
                <c:pt idx="514">
                  <c:v>29719</c:v>
                </c:pt>
                <c:pt idx="515">
                  <c:v>29726</c:v>
                </c:pt>
                <c:pt idx="516">
                  <c:v>29733</c:v>
                </c:pt>
                <c:pt idx="517">
                  <c:v>29740</c:v>
                </c:pt>
                <c:pt idx="518">
                  <c:v>29747</c:v>
                </c:pt>
                <c:pt idx="519">
                  <c:v>29754</c:v>
                </c:pt>
                <c:pt idx="520">
                  <c:v>29761</c:v>
                </c:pt>
                <c:pt idx="521">
                  <c:v>29768</c:v>
                </c:pt>
                <c:pt idx="522">
                  <c:v>29775</c:v>
                </c:pt>
                <c:pt idx="523">
                  <c:v>29782</c:v>
                </c:pt>
                <c:pt idx="524">
                  <c:v>29789</c:v>
                </c:pt>
                <c:pt idx="525">
                  <c:v>29796</c:v>
                </c:pt>
                <c:pt idx="526">
                  <c:v>29803</c:v>
                </c:pt>
                <c:pt idx="527">
                  <c:v>29810</c:v>
                </c:pt>
                <c:pt idx="528">
                  <c:v>29817</c:v>
                </c:pt>
                <c:pt idx="529">
                  <c:v>29824</c:v>
                </c:pt>
                <c:pt idx="530">
                  <c:v>29831</c:v>
                </c:pt>
                <c:pt idx="531">
                  <c:v>29838</c:v>
                </c:pt>
                <c:pt idx="532">
                  <c:v>29845</c:v>
                </c:pt>
                <c:pt idx="533">
                  <c:v>29852</c:v>
                </c:pt>
                <c:pt idx="534">
                  <c:v>29859</c:v>
                </c:pt>
                <c:pt idx="535">
                  <c:v>29866</c:v>
                </c:pt>
                <c:pt idx="536">
                  <c:v>29873</c:v>
                </c:pt>
                <c:pt idx="537">
                  <c:v>29880</c:v>
                </c:pt>
                <c:pt idx="538">
                  <c:v>29887</c:v>
                </c:pt>
                <c:pt idx="539">
                  <c:v>29894</c:v>
                </c:pt>
                <c:pt idx="540">
                  <c:v>29901</c:v>
                </c:pt>
                <c:pt idx="541">
                  <c:v>29908</c:v>
                </c:pt>
                <c:pt idx="542">
                  <c:v>29915</c:v>
                </c:pt>
                <c:pt idx="543">
                  <c:v>29922</c:v>
                </c:pt>
                <c:pt idx="544">
                  <c:v>29929</c:v>
                </c:pt>
                <c:pt idx="545">
                  <c:v>29936</c:v>
                </c:pt>
                <c:pt idx="546">
                  <c:v>29943</c:v>
                </c:pt>
                <c:pt idx="547">
                  <c:v>29950</c:v>
                </c:pt>
                <c:pt idx="548">
                  <c:v>29957</c:v>
                </c:pt>
                <c:pt idx="549">
                  <c:v>29964</c:v>
                </c:pt>
                <c:pt idx="550">
                  <c:v>29971</c:v>
                </c:pt>
                <c:pt idx="551">
                  <c:v>29978</c:v>
                </c:pt>
                <c:pt idx="552">
                  <c:v>29985</c:v>
                </c:pt>
                <c:pt idx="553">
                  <c:v>29992</c:v>
                </c:pt>
                <c:pt idx="554">
                  <c:v>29999</c:v>
                </c:pt>
                <c:pt idx="555">
                  <c:v>30006</c:v>
                </c:pt>
                <c:pt idx="556">
                  <c:v>30013</c:v>
                </c:pt>
                <c:pt idx="557">
                  <c:v>30020</c:v>
                </c:pt>
                <c:pt idx="558">
                  <c:v>30027</c:v>
                </c:pt>
                <c:pt idx="559">
                  <c:v>30034</c:v>
                </c:pt>
                <c:pt idx="560">
                  <c:v>30041</c:v>
                </c:pt>
                <c:pt idx="561">
                  <c:v>30044</c:v>
                </c:pt>
                <c:pt idx="562">
                  <c:v>30048</c:v>
                </c:pt>
                <c:pt idx="563">
                  <c:v>30055</c:v>
                </c:pt>
                <c:pt idx="564">
                  <c:v>30062</c:v>
                </c:pt>
                <c:pt idx="565">
                  <c:v>30069</c:v>
                </c:pt>
                <c:pt idx="566">
                  <c:v>30076</c:v>
                </c:pt>
                <c:pt idx="567">
                  <c:v>30083</c:v>
                </c:pt>
                <c:pt idx="568">
                  <c:v>30090</c:v>
                </c:pt>
                <c:pt idx="569">
                  <c:v>30097</c:v>
                </c:pt>
                <c:pt idx="570">
                  <c:v>30104</c:v>
                </c:pt>
                <c:pt idx="571">
                  <c:v>30111</c:v>
                </c:pt>
                <c:pt idx="572">
                  <c:v>30118</c:v>
                </c:pt>
                <c:pt idx="573">
                  <c:v>30125</c:v>
                </c:pt>
                <c:pt idx="574">
                  <c:v>30132</c:v>
                </c:pt>
                <c:pt idx="575">
                  <c:v>30139</c:v>
                </c:pt>
                <c:pt idx="576">
                  <c:v>30146</c:v>
                </c:pt>
                <c:pt idx="577">
                  <c:v>30153</c:v>
                </c:pt>
                <c:pt idx="578">
                  <c:v>30160</c:v>
                </c:pt>
                <c:pt idx="579">
                  <c:v>30167</c:v>
                </c:pt>
                <c:pt idx="580">
                  <c:v>30174</c:v>
                </c:pt>
                <c:pt idx="581">
                  <c:v>30181</c:v>
                </c:pt>
                <c:pt idx="582">
                  <c:v>30188</c:v>
                </c:pt>
                <c:pt idx="583">
                  <c:v>30195</c:v>
                </c:pt>
                <c:pt idx="584">
                  <c:v>30202</c:v>
                </c:pt>
                <c:pt idx="585">
                  <c:v>30209</c:v>
                </c:pt>
                <c:pt idx="586">
                  <c:v>30216</c:v>
                </c:pt>
                <c:pt idx="587">
                  <c:v>30223</c:v>
                </c:pt>
                <c:pt idx="588">
                  <c:v>30230</c:v>
                </c:pt>
                <c:pt idx="589">
                  <c:v>30237</c:v>
                </c:pt>
                <c:pt idx="590">
                  <c:v>30244</c:v>
                </c:pt>
                <c:pt idx="591">
                  <c:v>30251</c:v>
                </c:pt>
                <c:pt idx="592">
                  <c:v>30258</c:v>
                </c:pt>
                <c:pt idx="593">
                  <c:v>30265</c:v>
                </c:pt>
                <c:pt idx="594">
                  <c:v>30272</c:v>
                </c:pt>
                <c:pt idx="595">
                  <c:v>30279</c:v>
                </c:pt>
                <c:pt idx="596">
                  <c:v>30286</c:v>
                </c:pt>
                <c:pt idx="597">
                  <c:v>30293</c:v>
                </c:pt>
                <c:pt idx="598">
                  <c:v>30300</c:v>
                </c:pt>
                <c:pt idx="599">
                  <c:v>30307</c:v>
                </c:pt>
                <c:pt idx="600">
                  <c:v>30314</c:v>
                </c:pt>
                <c:pt idx="601">
                  <c:v>30321</c:v>
                </c:pt>
                <c:pt idx="602">
                  <c:v>30328</c:v>
                </c:pt>
                <c:pt idx="603">
                  <c:v>30335</c:v>
                </c:pt>
                <c:pt idx="604">
                  <c:v>30342</c:v>
                </c:pt>
                <c:pt idx="605">
                  <c:v>30349</c:v>
                </c:pt>
                <c:pt idx="606">
                  <c:v>30356</c:v>
                </c:pt>
                <c:pt idx="607">
                  <c:v>30363</c:v>
                </c:pt>
                <c:pt idx="608">
                  <c:v>30370</c:v>
                </c:pt>
                <c:pt idx="609">
                  <c:v>30377</c:v>
                </c:pt>
                <c:pt idx="610">
                  <c:v>30384</c:v>
                </c:pt>
                <c:pt idx="611">
                  <c:v>30391</c:v>
                </c:pt>
                <c:pt idx="612">
                  <c:v>30398</c:v>
                </c:pt>
                <c:pt idx="613">
                  <c:v>30405</c:v>
                </c:pt>
                <c:pt idx="614">
                  <c:v>30412</c:v>
                </c:pt>
                <c:pt idx="615">
                  <c:v>30419</c:v>
                </c:pt>
                <c:pt idx="616">
                  <c:v>30426</c:v>
                </c:pt>
                <c:pt idx="617">
                  <c:v>30433</c:v>
                </c:pt>
                <c:pt idx="618">
                  <c:v>30440</c:v>
                </c:pt>
                <c:pt idx="619">
                  <c:v>30447</c:v>
                </c:pt>
                <c:pt idx="620">
                  <c:v>30454</c:v>
                </c:pt>
                <c:pt idx="621">
                  <c:v>30461</c:v>
                </c:pt>
                <c:pt idx="622">
                  <c:v>30468</c:v>
                </c:pt>
                <c:pt idx="623">
                  <c:v>30475</c:v>
                </c:pt>
                <c:pt idx="624">
                  <c:v>30482</c:v>
                </c:pt>
                <c:pt idx="625">
                  <c:v>30489</c:v>
                </c:pt>
                <c:pt idx="626">
                  <c:v>30496</c:v>
                </c:pt>
                <c:pt idx="627">
                  <c:v>30503</c:v>
                </c:pt>
                <c:pt idx="628">
                  <c:v>30510</c:v>
                </c:pt>
                <c:pt idx="629">
                  <c:v>30517</c:v>
                </c:pt>
                <c:pt idx="630">
                  <c:v>30524</c:v>
                </c:pt>
                <c:pt idx="631">
                  <c:v>30531</c:v>
                </c:pt>
                <c:pt idx="632">
                  <c:v>30538</c:v>
                </c:pt>
                <c:pt idx="633">
                  <c:v>30545</c:v>
                </c:pt>
                <c:pt idx="634">
                  <c:v>30552</c:v>
                </c:pt>
                <c:pt idx="635">
                  <c:v>30559</c:v>
                </c:pt>
                <c:pt idx="636">
                  <c:v>30566</c:v>
                </c:pt>
                <c:pt idx="637">
                  <c:v>30573</c:v>
                </c:pt>
                <c:pt idx="638">
                  <c:v>30580</c:v>
                </c:pt>
                <c:pt idx="639">
                  <c:v>30587</c:v>
                </c:pt>
                <c:pt idx="640">
                  <c:v>30594</c:v>
                </c:pt>
                <c:pt idx="641">
                  <c:v>30601</c:v>
                </c:pt>
                <c:pt idx="642">
                  <c:v>30608</c:v>
                </c:pt>
                <c:pt idx="643">
                  <c:v>30615</c:v>
                </c:pt>
                <c:pt idx="644">
                  <c:v>30622</c:v>
                </c:pt>
                <c:pt idx="645">
                  <c:v>30629</c:v>
                </c:pt>
                <c:pt idx="646">
                  <c:v>30636</c:v>
                </c:pt>
                <c:pt idx="647">
                  <c:v>30643</c:v>
                </c:pt>
                <c:pt idx="648">
                  <c:v>30650</c:v>
                </c:pt>
                <c:pt idx="649">
                  <c:v>30657</c:v>
                </c:pt>
                <c:pt idx="650">
                  <c:v>30664</c:v>
                </c:pt>
                <c:pt idx="651">
                  <c:v>30671</c:v>
                </c:pt>
                <c:pt idx="652">
                  <c:v>30678</c:v>
                </c:pt>
                <c:pt idx="653">
                  <c:v>30685</c:v>
                </c:pt>
                <c:pt idx="654">
                  <c:v>30692</c:v>
                </c:pt>
                <c:pt idx="655">
                  <c:v>30699</c:v>
                </c:pt>
                <c:pt idx="656">
                  <c:v>30706</c:v>
                </c:pt>
                <c:pt idx="657">
                  <c:v>30713</c:v>
                </c:pt>
                <c:pt idx="658">
                  <c:v>30720</c:v>
                </c:pt>
                <c:pt idx="659">
                  <c:v>30727</c:v>
                </c:pt>
                <c:pt idx="660">
                  <c:v>30734</c:v>
                </c:pt>
                <c:pt idx="661">
                  <c:v>30741</c:v>
                </c:pt>
                <c:pt idx="662">
                  <c:v>30748</c:v>
                </c:pt>
                <c:pt idx="663">
                  <c:v>30755</c:v>
                </c:pt>
                <c:pt idx="664">
                  <c:v>30762</c:v>
                </c:pt>
                <c:pt idx="665">
                  <c:v>30769</c:v>
                </c:pt>
                <c:pt idx="666">
                  <c:v>30776</c:v>
                </c:pt>
                <c:pt idx="667">
                  <c:v>30783</c:v>
                </c:pt>
                <c:pt idx="668">
                  <c:v>30790</c:v>
                </c:pt>
                <c:pt idx="669">
                  <c:v>30797</c:v>
                </c:pt>
                <c:pt idx="670">
                  <c:v>30804</c:v>
                </c:pt>
                <c:pt idx="671">
                  <c:v>30811</c:v>
                </c:pt>
                <c:pt idx="672">
                  <c:v>30818</c:v>
                </c:pt>
                <c:pt idx="673">
                  <c:v>30825</c:v>
                </c:pt>
                <c:pt idx="674">
                  <c:v>30832</c:v>
                </c:pt>
                <c:pt idx="675">
                  <c:v>30839</c:v>
                </c:pt>
                <c:pt idx="676">
                  <c:v>30846</c:v>
                </c:pt>
                <c:pt idx="677">
                  <c:v>30853</c:v>
                </c:pt>
                <c:pt idx="678">
                  <c:v>30860</c:v>
                </c:pt>
                <c:pt idx="679">
                  <c:v>30867</c:v>
                </c:pt>
                <c:pt idx="680">
                  <c:v>30874</c:v>
                </c:pt>
                <c:pt idx="681">
                  <c:v>30881</c:v>
                </c:pt>
                <c:pt idx="682">
                  <c:v>30888</c:v>
                </c:pt>
                <c:pt idx="683">
                  <c:v>30895</c:v>
                </c:pt>
                <c:pt idx="684">
                  <c:v>30902</c:v>
                </c:pt>
                <c:pt idx="685">
                  <c:v>30909</c:v>
                </c:pt>
                <c:pt idx="686">
                  <c:v>30916</c:v>
                </c:pt>
                <c:pt idx="687">
                  <c:v>30923</c:v>
                </c:pt>
                <c:pt idx="688">
                  <c:v>30930</c:v>
                </c:pt>
                <c:pt idx="689">
                  <c:v>30937</c:v>
                </c:pt>
                <c:pt idx="690">
                  <c:v>30944</c:v>
                </c:pt>
                <c:pt idx="691">
                  <c:v>30951</c:v>
                </c:pt>
                <c:pt idx="692">
                  <c:v>30958</c:v>
                </c:pt>
                <c:pt idx="693">
                  <c:v>30965</c:v>
                </c:pt>
                <c:pt idx="694">
                  <c:v>30972</c:v>
                </c:pt>
                <c:pt idx="695">
                  <c:v>30979</c:v>
                </c:pt>
                <c:pt idx="696">
                  <c:v>30986</c:v>
                </c:pt>
                <c:pt idx="697">
                  <c:v>30993</c:v>
                </c:pt>
                <c:pt idx="698">
                  <c:v>31000</c:v>
                </c:pt>
                <c:pt idx="699">
                  <c:v>31007</c:v>
                </c:pt>
                <c:pt idx="700">
                  <c:v>31014</c:v>
                </c:pt>
                <c:pt idx="701">
                  <c:v>31021</c:v>
                </c:pt>
                <c:pt idx="702">
                  <c:v>31028</c:v>
                </c:pt>
                <c:pt idx="703">
                  <c:v>31035</c:v>
                </c:pt>
                <c:pt idx="704">
                  <c:v>31042</c:v>
                </c:pt>
                <c:pt idx="705">
                  <c:v>31049</c:v>
                </c:pt>
                <c:pt idx="706">
                  <c:v>31056</c:v>
                </c:pt>
                <c:pt idx="707">
                  <c:v>31063</c:v>
                </c:pt>
                <c:pt idx="708">
                  <c:v>31070</c:v>
                </c:pt>
                <c:pt idx="709">
                  <c:v>31077</c:v>
                </c:pt>
                <c:pt idx="710">
                  <c:v>31084</c:v>
                </c:pt>
                <c:pt idx="711">
                  <c:v>31091</c:v>
                </c:pt>
                <c:pt idx="712">
                  <c:v>31098</c:v>
                </c:pt>
                <c:pt idx="713">
                  <c:v>31105</c:v>
                </c:pt>
                <c:pt idx="714">
                  <c:v>31112</c:v>
                </c:pt>
                <c:pt idx="715">
                  <c:v>31119</c:v>
                </c:pt>
                <c:pt idx="716">
                  <c:v>31126</c:v>
                </c:pt>
                <c:pt idx="717">
                  <c:v>31133</c:v>
                </c:pt>
                <c:pt idx="718">
                  <c:v>31140</c:v>
                </c:pt>
                <c:pt idx="719">
                  <c:v>31147</c:v>
                </c:pt>
                <c:pt idx="720">
                  <c:v>31154</c:v>
                </c:pt>
                <c:pt idx="721">
                  <c:v>31161</c:v>
                </c:pt>
                <c:pt idx="722">
                  <c:v>31168</c:v>
                </c:pt>
                <c:pt idx="723">
                  <c:v>31175</c:v>
                </c:pt>
                <c:pt idx="724">
                  <c:v>31182</c:v>
                </c:pt>
                <c:pt idx="725">
                  <c:v>31189</c:v>
                </c:pt>
                <c:pt idx="726">
                  <c:v>31196</c:v>
                </c:pt>
                <c:pt idx="727">
                  <c:v>31203</c:v>
                </c:pt>
                <c:pt idx="728">
                  <c:v>31210</c:v>
                </c:pt>
                <c:pt idx="729">
                  <c:v>31217</c:v>
                </c:pt>
                <c:pt idx="730">
                  <c:v>31224</c:v>
                </c:pt>
                <c:pt idx="731">
                  <c:v>31231</c:v>
                </c:pt>
                <c:pt idx="732">
                  <c:v>31238</c:v>
                </c:pt>
                <c:pt idx="733">
                  <c:v>31245</c:v>
                </c:pt>
                <c:pt idx="734">
                  <c:v>31252</c:v>
                </c:pt>
                <c:pt idx="735">
                  <c:v>31259</c:v>
                </c:pt>
                <c:pt idx="736">
                  <c:v>31266</c:v>
                </c:pt>
                <c:pt idx="737">
                  <c:v>31273</c:v>
                </c:pt>
                <c:pt idx="738">
                  <c:v>31280</c:v>
                </c:pt>
                <c:pt idx="739">
                  <c:v>31287</c:v>
                </c:pt>
                <c:pt idx="740">
                  <c:v>31294</c:v>
                </c:pt>
                <c:pt idx="741">
                  <c:v>31301</c:v>
                </c:pt>
                <c:pt idx="742">
                  <c:v>31308</c:v>
                </c:pt>
                <c:pt idx="743">
                  <c:v>31315</c:v>
                </c:pt>
                <c:pt idx="744">
                  <c:v>31322</c:v>
                </c:pt>
                <c:pt idx="745">
                  <c:v>31329</c:v>
                </c:pt>
                <c:pt idx="746">
                  <c:v>31336</c:v>
                </c:pt>
                <c:pt idx="747">
                  <c:v>31343</c:v>
                </c:pt>
                <c:pt idx="748">
                  <c:v>31350</c:v>
                </c:pt>
                <c:pt idx="749">
                  <c:v>31357</c:v>
                </c:pt>
                <c:pt idx="750">
                  <c:v>31364</c:v>
                </c:pt>
                <c:pt idx="751">
                  <c:v>31371</c:v>
                </c:pt>
                <c:pt idx="752">
                  <c:v>31378</c:v>
                </c:pt>
                <c:pt idx="753">
                  <c:v>31385</c:v>
                </c:pt>
                <c:pt idx="754">
                  <c:v>31392</c:v>
                </c:pt>
                <c:pt idx="755">
                  <c:v>31399</c:v>
                </c:pt>
                <c:pt idx="756">
                  <c:v>31406</c:v>
                </c:pt>
                <c:pt idx="757">
                  <c:v>31417</c:v>
                </c:pt>
                <c:pt idx="758">
                  <c:v>31424</c:v>
                </c:pt>
                <c:pt idx="759">
                  <c:v>31431</c:v>
                </c:pt>
                <c:pt idx="760">
                  <c:v>31438</c:v>
                </c:pt>
                <c:pt idx="761">
                  <c:v>31448</c:v>
                </c:pt>
                <c:pt idx="762">
                  <c:v>31455</c:v>
                </c:pt>
                <c:pt idx="763">
                  <c:v>31462</c:v>
                </c:pt>
                <c:pt idx="764">
                  <c:v>31469</c:v>
                </c:pt>
                <c:pt idx="765">
                  <c:v>31476</c:v>
                </c:pt>
                <c:pt idx="766">
                  <c:v>31483</c:v>
                </c:pt>
                <c:pt idx="767">
                  <c:v>31490</c:v>
                </c:pt>
                <c:pt idx="768">
                  <c:v>31497</c:v>
                </c:pt>
                <c:pt idx="769">
                  <c:v>31504</c:v>
                </c:pt>
                <c:pt idx="770">
                  <c:v>31511</c:v>
                </c:pt>
                <c:pt idx="771">
                  <c:v>31518</c:v>
                </c:pt>
                <c:pt idx="772">
                  <c:v>31525</c:v>
                </c:pt>
                <c:pt idx="773">
                  <c:v>31532</c:v>
                </c:pt>
                <c:pt idx="774">
                  <c:v>31539</c:v>
                </c:pt>
                <c:pt idx="775">
                  <c:v>31546</c:v>
                </c:pt>
                <c:pt idx="776">
                  <c:v>31553</c:v>
                </c:pt>
                <c:pt idx="777">
                  <c:v>31560</c:v>
                </c:pt>
                <c:pt idx="778">
                  <c:v>31567</c:v>
                </c:pt>
                <c:pt idx="779">
                  <c:v>31574</c:v>
                </c:pt>
                <c:pt idx="780">
                  <c:v>31581</c:v>
                </c:pt>
                <c:pt idx="781">
                  <c:v>31588</c:v>
                </c:pt>
                <c:pt idx="782">
                  <c:v>31595</c:v>
                </c:pt>
                <c:pt idx="783">
                  <c:v>31602</c:v>
                </c:pt>
                <c:pt idx="784">
                  <c:v>31609</c:v>
                </c:pt>
                <c:pt idx="785">
                  <c:v>31616</c:v>
                </c:pt>
                <c:pt idx="786">
                  <c:v>31623</c:v>
                </c:pt>
                <c:pt idx="787">
                  <c:v>31630</c:v>
                </c:pt>
                <c:pt idx="788">
                  <c:v>31637</c:v>
                </c:pt>
                <c:pt idx="789">
                  <c:v>31644</c:v>
                </c:pt>
                <c:pt idx="790">
                  <c:v>31651</c:v>
                </c:pt>
                <c:pt idx="791">
                  <c:v>31658</c:v>
                </c:pt>
                <c:pt idx="792">
                  <c:v>31665</c:v>
                </c:pt>
                <c:pt idx="793">
                  <c:v>31672</c:v>
                </c:pt>
                <c:pt idx="794">
                  <c:v>31679</c:v>
                </c:pt>
                <c:pt idx="795">
                  <c:v>31686</c:v>
                </c:pt>
                <c:pt idx="796">
                  <c:v>31693</c:v>
                </c:pt>
                <c:pt idx="797">
                  <c:v>31700</c:v>
                </c:pt>
                <c:pt idx="798">
                  <c:v>31707</c:v>
                </c:pt>
                <c:pt idx="799">
                  <c:v>31714</c:v>
                </c:pt>
                <c:pt idx="800">
                  <c:v>31721</c:v>
                </c:pt>
                <c:pt idx="801">
                  <c:v>31728</c:v>
                </c:pt>
                <c:pt idx="802">
                  <c:v>31735</c:v>
                </c:pt>
                <c:pt idx="803">
                  <c:v>31742</c:v>
                </c:pt>
                <c:pt idx="804">
                  <c:v>31749</c:v>
                </c:pt>
                <c:pt idx="805">
                  <c:v>31756</c:v>
                </c:pt>
                <c:pt idx="806">
                  <c:v>31763</c:v>
                </c:pt>
                <c:pt idx="807">
                  <c:v>31770</c:v>
                </c:pt>
                <c:pt idx="808">
                  <c:v>31777</c:v>
                </c:pt>
                <c:pt idx="809">
                  <c:v>31784</c:v>
                </c:pt>
                <c:pt idx="810">
                  <c:v>31791</c:v>
                </c:pt>
                <c:pt idx="811">
                  <c:v>31798</c:v>
                </c:pt>
                <c:pt idx="812">
                  <c:v>31805</c:v>
                </c:pt>
                <c:pt idx="813">
                  <c:v>31812</c:v>
                </c:pt>
                <c:pt idx="814">
                  <c:v>31819</c:v>
                </c:pt>
                <c:pt idx="815">
                  <c:v>31826</c:v>
                </c:pt>
                <c:pt idx="816">
                  <c:v>31833</c:v>
                </c:pt>
                <c:pt idx="817">
                  <c:v>31840</c:v>
                </c:pt>
                <c:pt idx="818">
                  <c:v>31847</c:v>
                </c:pt>
                <c:pt idx="819">
                  <c:v>31854</c:v>
                </c:pt>
                <c:pt idx="820">
                  <c:v>31861</c:v>
                </c:pt>
                <c:pt idx="821">
                  <c:v>31868</c:v>
                </c:pt>
                <c:pt idx="822">
                  <c:v>31875</c:v>
                </c:pt>
                <c:pt idx="823">
                  <c:v>31882</c:v>
                </c:pt>
                <c:pt idx="824">
                  <c:v>31889</c:v>
                </c:pt>
                <c:pt idx="825">
                  <c:v>31896</c:v>
                </c:pt>
                <c:pt idx="826">
                  <c:v>31903</c:v>
                </c:pt>
                <c:pt idx="827">
                  <c:v>31910</c:v>
                </c:pt>
                <c:pt idx="828">
                  <c:v>31917</c:v>
                </c:pt>
                <c:pt idx="829">
                  <c:v>31924</c:v>
                </c:pt>
                <c:pt idx="830">
                  <c:v>31931</c:v>
                </c:pt>
                <c:pt idx="831">
                  <c:v>31938</c:v>
                </c:pt>
                <c:pt idx="832">
                  <c:v>31945</c:v>
                </c:pt>
                <c:pt idx="833">
                  <c:v>31952</c:v>
                </c:pt>
                <c:pt idx="834">
                  <c:v>31959</c:v>
                </c:pt>
                <c:pt idx="835">
                  <c:v>31966</c:v>
                </c:pt>
                <c:pt idx="836">
                  <c:v>31973</c:v>
                </c:pt>
                <c:pt idx="837">
                  <c:v>31980</c:v>
                </c:pt>
                <c:pt idx="838">
                  <c:v>31987</c:v>
                </c:pt>
                <c:pt idx="839">
                  <c:v>31994</c:v>
                </c:pt>
                <c:pt idx="840">
                  <c:v>32001</c:v>
                </c:pt>
                <c:pt idx="841">
                  <c:v>32008</c:v>
                </c:pt>
                <c:pt idx="842">
                  <c:v>32015</c:v>
                </c:pt>
                <c:pt idx="843">
                  <c:v>32022</c:v>
                </c:pt>
                <c:pt idx="844">
                  <c:v>32029</c:v>
                </c:pt>
                <c:pt idx="845">
                  <c:v>32036</c:v>
                </c:pt>
                <c:pt idx="846">
                  <c:v>32043</c:v>
                </c:pt>
                <c:pt idx="847">
                  <c:v>32050</c:v>
                </c:pt>
                <c:pt idx="848">
                  <c:v>32057</c:v>
                </c:pt>
                <c:pt idx="849">
                  <c:v>32064</c:v>
                </c:pt>
                <c:pt idx="850">
                  <c:v>32071</c:v>
                </c:pt>
                <c:pt idx="851">
                  <c:v>32078</c:v>
                </c:pt>
                <c:pt idx="852">
                  <c:v>32085</c:v>
                </c:pt>
                <c:pt idx="853">
                  <c:v>32092</c:v>
                </c:pt>
                <c:pt idx="854">
                  <c:v>32099</c:v>
                </c:pt>
                <c:pt idx="855">
                  <c:v>32106</c:v>
                </c:pt>
                <c:pt idx="856">
                  <c:v>32113</c:v>
                </c:pt>
                <c:pt idx="857">
                  <c:v>32120</c:v>
                </c:pt>
                <c:pt idx="858">
                  <c:v>32127</c:v>
                </c:pt>
                <c:pt idx="859">
                  <c:v>32134</c:v>
                </c:pt>
                <c:pt idx="860">
                  <c:v>32141</c:v>
                </c:pt>
                <c:pt idx="861">
                  <c:v>32148</c:v>
                </c:pt>
                <c:pt idx="862">
                  <c:v>32155</c:v>
                </c:pt>
                <c:pt idx="863">
                  <c:v>32162</c:v>
                </c:pt>
                <c:pt idx="864">
                  <c:v>32169</c:v>
                </c:pt>
                <c:pt idx="865">
                  <c:v>32176</c:v>
                </c:pt>
                <c:pt idx="866">
                  <c:v>32183</c:v>
                </c:pt>
                <c:pt idx="867">
                  <c:v>32190</c:v>
                </c:pt>
                <c:pt idx="868">
                  <c:v>32197</c:v>
                </c:pt>
                <c:pt idx="869">
                  <c:v>32204</c:v>
                </c:pt>
                <c:pt idx="870">
                  <c:v>32211</c:v>
                </c:pt>
                <c:pt idx="871">
                  <c:v>32218</c:v>
                </c:pt>
                <c:pt idx="872">
                  <c:v>32225</c:v>
                </c:pt>
                <c:pt idx="873">
                  <c:v>32232</c:v>
                </c:pt>
                <c:pt idx="874">
                  <c:v>32239</c:v>
                </c:pt>
                <c:pt idx="875">
                  <c:v>32246</c:v>
                </c:pt>
                <c:pt idx="876">
                  <c:v>32253</c:v>
                </c:pt>
                <c:pt idx="877">
                  <c:v>32260</c:v>
                </c:pt>
                <c:pt idx="878">
                  <c:v>32267</c:v>
                </c:pt>
                <c:pt idx="879">
                  <c:v>32274</c:v>
                </c:pt>
                <c:pt idx="880">
                  <c:v>32281</c:v>
                </c:pt>
                <c:pt idx="881">
                  <c:v>32288</c:v>
                </c:pt>
                <c:pt idx="882">
                  <c:v>32295</c:v>
                </c:pt>
                <c:pt idx="883">
                  <c:v>32302</c:v>
                </c:pt>
                <c:pt idx="884">
                  <c:v>32309</c:v>
                </c:pt>
                <c:pt idx="885">
                  <c:v>32316</c:v>
                </c:pt>
                <c:pt idx="886">
                  <c:v>32323</c:v>
                </c:pt>
                <c:pt idx="887">
                  <c:v>32330</c:v>
                </c:pt>
                <c:pt idx="888">
                  <c:v>32337</c:v>
                </c:pt>
                <c:pt idx="889">
                  <c:v>32344</c:v>
                </c:pt>
                <c:pt idx="890">
                  <c:v>32351</c:v>
                </c:pt>
                <c:pt idx="891">
                  <c:v>32358</c:v>
                </c:pt>
                <c:pt idx="892">
                  <c:v>32365</c:v>
                </c:pt>
                <c:pt idx="893">
                  <c:v>32372</c:v>
                </c:pt>
                <c:pt idx="894">
                  <c:v>32379</c:v>
                </c:pt>
                <c:pt idx="895">
                  <c:v>32386</c:v>
                </c:pt>
                <c:pt idx="896">
                  <c:v>32393</c:v>
                </c:pt>
                <c:pt idx="897">
                  <c:v>32400</c:v>
                </c:pt>
                <c:pt idx="898">
                  <c:v>32407</c:v>
                </c:pt>
                <c:pt idx="899">
                  <c:v>32414</c:v>
                </c:pt>
                <c:pt idx="900">
                  <c:v>32421</c:v>
                </c:pt>
                <c:pt idx="901">
                  <c:v>32428</c:v>
                </c:pt>
                <c:pt idx="902">
                  <c:v>32435</c:v>
                </c:pt>
                <c:pt idx="903">
                  <c:v>32442</c:v>
                </c:pt>
                <c:pt idx="904">
                  <c:v>32449</c:v>
                </c:pt>
                <c:pt idx="905">
                  <c:v>32456</c:v>
                </c:pt>
                <c:pt idx="906">
                  <c:v>32463</c:v>
                </c:pt>
                <c:pt idx="907">
                  <c:v>32470</c:v>
                </c:pt>
                <c:pt idx="908">
                  <c:v>32477</c:v>
                </c:pt>
                <c:pt idx="909">
                  <c:v>32484</c:v>
                </c:pt>
                <c:pt idx="910">
                  <c:v>32491</c:v>
                </c:pt>
                <c:pt idx="911">
                  <c:v>32498</c:v>
                </c:pt>
                <c:pt idx="912">
                  <c:v>32505</c:v>
                </c:pt>
                <c:pt idx="913">
                  <c:v>32512</c:v>
                </c:pt>
                <c:pt idx="914">
                  <c:v>32519</c:v>
                </c:pt>
                <c:pt idx="915">
                  <c:v>32526</c:v>
                </c:pt>
                <c:pt idx="916">
                  <c:v>32533</c:v>
                </c:pt>
                <c:pt idx="917">
                  <c:v>32540</c:v>
                </c:pt>
                <c:pt idx="918">
                  <c:v>32547</c:v>
                </c:pt>
                <c:pt idx="919">
                  <c:v>32554</c:v>
                </c:pt>
                <c:pt idx="920">
                  <c:v>32561</c:v>
                </c:pt>
                <c:pt idx="921">
                  <c:v>32568</c:v>
                </c:pt>
                <c:pt idx="922">
                  <c:v>32575</c:v>
                </c:pt>
                <c:pt idx="923">
                  <c:v>32582</c:v>
                </c:pt>
                <c:pt idx="924">
                  <c:v>32589</c:v>
                </c:pt>
                <c:pt idx="925">
                  <c:v>32596</c:v>
                </c:pt>
                <c:pt idx="926">
                  <c:v>32603</c:v>
                </c:pt>
                <c:pt idx="927">
                  <c:v>32610</c:v>
                </c:pt>
                <c:pt idx="928">
                  <c:v>32617</c:v>
                </c:pt>
                <c:pt idx="929">
                  <c:v>32624</c:v>
                </c:pt>
                <c:pt idx="930">
                  <c:v>32631</c:v>
                </c:pt>
                <c:pt idx="931">
                  <c:v>32638</c:v>
                </c:pt>
                <c:pt idx="932">
                  <c:v>32645</c:v>
                </c:pt>
                <c:pt idx="933">
                  <c:v>32652</c:v>
                </c:pt>
                <c:pt idx="934">
                  <c:v>32659</c:v>
                </c:pt>
                <c:pt idx="935">
                  <c:v>32666</c:v>
                </c:pt>
                <c:pt idx="936">
                  <c:v>32673</c:v>
                </c:pt>
                <c:pt idx="937">
                  <c:v>32680</c:v>
                </c:pt>
                <c:pt idx="938">
                  <c:v>32687</c:v>
                </c:pt>
                <c:pt idx="939">
                  <c:v>32694</c:v>
                </c:pt>
                <c:pt idx="940">
                  <c:v>32701</c:v>
                </c:pt>
                <c:pt idx="941">
                  <c:v>32708</c:v>
                </c:pt>
                <c:pt idx="942">
                  <c:v>32715</c:v>
                </c:pt>
                <c:pt idx="943">
                  <c:v>32722</c:v>
                </c:pt>
                <c:pt idx="944">
                  <c:v>32729</c:v>
                </c:pt>
                <c:pt idx="945">
                  <c:v>32736</c:v>
                </c:pt>
                <c:pt idx="946">
                  <c:v>32743</c:v>
                </c:pt>
                <c:pt idx="947">
                  <c:v>32750</c:v>
                </c:pt>
                <c:pt idx="948">
                  <c:v>32757</c:v>
                </c:pt>
                <c:pt idx="949">
                  <c:v>32764</c:v>
                </c:pt>
                <c:pt idx="950">
                  <c:v>32771</c:v>
                </c:pt>
                <c:pt idx="951">
                  <c:v>32778</c:v>
                </c:pt>
                <c:pt idx="952">
                  <c:v>32785</c:v>
                </c:pt>
                <c:pt idx="953">
                  <c:v>32792</c:v>
                </c:pt>
                <c:pt idx="954">
                  <c:v>32799</c:v>
                </c:pt>
                <c:pt idx="955">
                  <c:v>32806</c:v>
                </c:pt>
                <c:pt idx="956">
                  <c:v>32813</c:v>
                </c:pt>
                <c:pt idx="957">
                  <c:v>32820</c:v>
                </c:pt>
                <c:pt idx="958">
                  <c:v>32827</c:v>
                </c:pt>
                <c:pt idx="959">
                  <c:v>32834</c:v>
                </c:pt>
                <c:pt idx="960">
                  <c:v>32841</c:v>
                </c:pt>
                <c:pt idx="961">
                  <c:v>32848</c:v>
                </c:pt>
                <c:pt idx="962">
                  <c:v>32855</c:v>
                </c:pt>
                <c:pt idx="963">
                  <c:v>32862</c:v>
                </c:pt>
                <c:pt idx="964">
                  <c:v>32869</c:v>
                </c:pt>
                <c:pt idx="965">
                  <c:v>32876</c:v>
                </c:pt>
                <c:pt idx="966">
                  <c:v>32883</c:v>
                </c:pt>
                <c:pt idx="967">
                  <c:v>32890</c:v>
                </c:pt>
                <c:pt idx="968">
                  <c:v>32897</c:v>
                </c:pt>
                <c:pt idx="969">
                  <c:v>32904</c:v>
                </c:pt>
                <c:pt idx="970">
                  <c:v>32911</c:v>
                </c:pt>
                <c:pt idx="971">
                  <c:v>32918</c:v>
                </c:pt>
                <c:pt idx="972">
                  <c:v>32925</c:v>
                </c:pt>
                <c:pt idx="973">
                  <c:v>32932</c:v>
                </c:pt>
                <c:pt idx="974">
                  <c:v>32939</c:v>
                </c:pt>
                <c:pt idx="975">
                  <c:v>32946</c:v>
                </c:pt>
                <c:pt idx="976">
                  <c:v>32953</c:v>
                </c:pt>
                <c:pt idx="977">
                  <c:v>32960</c:v>
                </c:pt>
                <c:pt idx="978">
                  <c:v>32967</c:v>
                </c:pt>
                <c:pt idx="979">
                  <c:v>32974</c:v>
                </c:pt>
                <c:pt idx="980">
                  <c:v>32981</c:v>
                </c:pt>
                <c:pt idx="981">
                  <c:v>32988</c:v>
                </c:pt>
                <c:pt idx="982">
                  <c:v>32995</c:v>
                </c:pt>
                <c:pt idx="983">
                  <c:v>33002</c:v>
                </c:pt>
                <c:pt idx="984">
                  <c:v>33009</c:v>
                </c:pt>
                <c:pt idx="985">
                  <c:v>33016</c:v>
                </c:pt>
                <c:pt idx="986">
                  <c:v>33023</c:v>
                </c:pt>
                <c:pt idx="987">
                  <c:v>33030</c:v>
                </c:pt>
                <c:pt idx="988">
                  <c:v>33037</c:v>
                </c:pt>
                <c:pt idx="989">
                  <c:v>33044</c:v>
                </c:pt>
                <c:pt idx="990">
                  <c:v>33051</c:v>
                </c:pt>
                <c:pt idx="991">
                  <c:v>33058</c:v>
                </c:pt>
                <c:pt idx="992">
                  <c:v>33065</c:v>
                </c:pt>
                <c:pt idx="993">
                  <c:v>33072</c:v>
                </c:pt>
                <c:pt idx="994">
                  <c:v>33079</c:v>
                </c:pt>
                <c:pt idx="995">
                  <c:v>33086</c:v>
                </c:pt>
                <c:pt idx="996">
                  <c:v>33093</c:v>
                </c:pt>
                <c:pt idx="997">
                  <c:v>33100</c:v>
                </c:pt>
                <c:pt idx="998">
                  <c:v>33107</c:v>
                </c:pt>
                <c:pt idx="999">
                  <c:v>33114</c:v>
                </c:pt>
                <c:pt idx="1000">
                  <c:v>33121</c:v>
                </c:pt>
                <c:pt idx="1001">
                  <c:v>33128</c:v>
                </c:pt>
                <c:pt idx="1002">
                  <c:v>33135</c:v>
                </c:pt>
                <c:pt idx="1003">
                  <c:v>33142</c:v>
                </c:pt>
                <c:pt idx="1004">
                  <c:v>33149</c:v>
                </c:pt>
                <c:pt idx="1005">
                  <c:v>33156</c:v>
                </c:pt>
                <c:pt idx="1006">
                  <c:v>33163</c:v>
                </c:pt>
                <c:pt idx="1007">
                  <c:v>33170</c:v>
                </c:pt>
                <c:pt idx="1008">
                  <c:v>33177</c:v>
                </c:pt>
                <c:pt idx="1009">
                  <c:v>33184</c:v>
                </c:pt>
                <c:pt idx="1010">
                  <c:v>33191</c:v>
                </c:pt>
                <c:pt idx="1011">
                  <c:v>33198</c:v>
                </c:pt>
                <c:pt idx="1012">
                  <c:v>33205</c:v>
                </c:pt>
                <c:pt idx="1013">
                  <c:v>33212</c:v>
                </c:pt>
                <c:pt idx="1014">
                  <c:v>33219</c:v>
                </c:pt>
                <c:pt idx="1015">
                  <c:v>33226</c:v>
                </c:pt>
                <c:pt idx="1016">
                  <c:v>33233</c:v>
                </c:pt>
                <c:pt idx="1017">
                  <c:v>33240</c:v>
                </c:pt>
                <c:pt idx="1018">
                  <c:v>33247</c:v>
                </c:pt>
                <c:pt idx="1019">
                  <c:v>33254</c:v>
                </c:pt>
                <c:pt idx="1020">
                  <c:v>33261</c:v>
                </c:pt>
                <c:pt idx="1021">
                  <c:v>33268</c:v>
                </c:pt>
                <c:pt idx="1022">
                  <c:v>33275</c:v>
                </c:pt>
                <c:pt idx="1023">
                  <c:v>33282</c:v>
                </c:pt>
                <c:pt idx="1024">
                  <c:v>33289</c:v>
                </c:pt>
                <c:pt idx="1025">
                  <c:v>33296</c:v>
                </c:pt>
                <c:pt idx="1026">
                  <c:v>33303</c:v>
                </c:pt>
                <c:pt idx="1027">
                  <c:v>33310</c:v>
                </c:pt>
                <c:pt idx="1028">
                  <c:v>33317</c:v>
                </c:pt>
                <c:pt idx="1029">
                  <c:v>33324</c:v>
                </c:pt>
                <c:pt idx="1030">
                  <c:v>33331</c:v>
                </c:pt>
                <c:pt idx="1031">
                  <c:v>33338</c:v>
                </c:pt>
                <c:pt idx="1032">
                  <c:v>33345</c:v>
                </c:pt>
                <c:pt idx="1033">
                  <c:v>33352</c:v>
                </c:pt>
                <c:pt idx="1034">
                  <c:v>33359</c:v>
                </c:pt>
                <c:pt idx="1035">
                  <c:v>33366</c:v>
                </c:pt>
                <c:pt idx="1036">
                  <c:v>33373</c:v>
                </c:pt>
                <c:pt idx="1037">
                  <c:v>33380</c:v>
                </c:pt>
                <c:pt idx="1038">
                  <c:v>33387</c:v>
                </c:pt>
                <c:pt idx="1039">
                  <c:v>33394</c:v>
                </c:pt>
                <c:pt idx="1040">
                  <c:v>33401</c:v>
                </c:pt>
                <c:pt idx="1041">
                  <c:v>33408</c:v>
                </c:pt>
                <c:pt idx="1042">
                  <c:v>33415</c:v>
                </c:pt>
                <c:pt idx="1043">
                  <c:v>33422</c:v>
                </c:pt>
                <c:pt idx="1044">
                  <c:v>33429</c:v>
                </c:pt>
                <c:pt idx="1045">
                  <c:v>33436</c:v>
                </c:pt>
                <c:pt idx="1046">
                  <c:v>33443</c:v>
                </c:pt>
                <c:pt idx="1047">
                  <c:v>33450</c:v>
                </c:pt>
                <c:pt idx="1048">
                  <c:v>33457</c:v>
                </c:pt>
                <c:pt idx="1049">
                  <c:v>33464</c:v>
                </c:pt>
                <c:pt idx="1050">
                  <c:v>33471</c:v>
                </c:pt>
                <c:pt idx="1051">
                  <c:v>33478</c:v>
                </c:pt>
                <c:pt idx="1052">
                  <c:v>33485</c:v>
                </c:pt>
                <c:pt idx="1053">
                  <c:v>33492</c:v>
                </c:pt>
                <c:pt idx="1054">
                  <c:v>33499</c:v>
                </c:pt>
                <c:pt idx="1055">
                  <c:v>33506</c:v>
                </c:pt>
                <c:pt idx="1056">
                  <c:v>33513</c:v>
                </c:pt>
                <c:pt idx="1057">
                  <c:v>33520</c:v>
                </c:pt>
                <c:pt idx="1058">
                  <c:v>33527</c:v>
                </c:pt>
                <c:pt idx="1059">
                  <c:v>33534</c:v>
                </c:pt>
                <c:pt idx="1060">
                  <c:v>33541</c:v>
                </c:pt>
                <c:pt idx="1061">
                  <c:v>33548</c:v>
                </c:pt>
                <c:pt idx="1062">
                  <c:v>33555</c:v>
                </c:pt>
                <c:pt idx="1063">
                  <c:v>33562</c:v>
                </c:pt>
                <c:pt idx="1064">
                  <c:v>33569</c:v>
                </c:pt>
                <c:pt idx="1065">
                  <c:v>33576</c:v>
                </c:pt>
                <c:pt idx="1066">
                  <c:v>33583</c:v>
                </c:pt>
                <c:pt idx="1067">
                  <c:v>33590</c:v>
                </c:pt>
                <c:pt idx="1068">
                  <c:v>33597</c:v>
                </c:pt>
                <c:pt idx="1069">
                  <c:v>33604</c:v>
                </c:pt>
                <c:pt idx="1070">
                  <c:v>33611</c:v>
                </c:pt>
                <c:pt idx="1071">
                  <c:v>33618</c:v>
                </c:pt>
                <c:pt idx="1072">
                  <c:v>33625</c:v>
                </c:pt>
                <c:pt idx="1073">
                  <c:v>33632</c:v>
                </c:pt>
                <c:pt idx="1074">
                  <c:v>33639</c:v>
                </c:pt>
                <c:pt idx="1075">
                  <c:v>33646</c:v>
                </c:pt>
                <c:pt idx="1076">
                  <c:v>33653</c:v>
                </c:pt>
                <c:pt idx="1077">
                  <c:v>33660</c:v>
                </c:pt>
                <c:pt idx="1078">
                  <c:v>33667</c:v>
                </c:pt>
                <c:pt idx="1079">
                  <c:v>33674</c:v>
                </c:pt>
                <c:pt idx="1080">
                  <c:v>33681</c:v>
                </c:pt>
                <c:pt idx="1081">
                  <c:v>33688</c:v>
                </c:pt>
                <c:pt idx="1082">
                  <c:v>33695</c:v>
                </c:pt>
                <c:pt idx="1083">
                  <c:v>33702</c:v>
                </c:pt>
                <c:pt idx="1084">
                  <c:v>33709</c:v>
                </c:pt>
                <c:pt idx="1085">
                  <c:v>33716</c:v>
                </c:pt>
                <c:pt idx="1086">
                  <c:v>33723</c:v>
                </c:pt>
                <c:pt idx="1087">
                  <c:v>33730</c:v>
                </c:pt>
                <c:pt idx="1088">
                  <c:v>33737</c:v>
                </c:pt>
                <c:pt idx="1089">
                  <c:v>33744</c:v>
                </c:pt>
                <c:pt idx="1090">
                  <c:v>33751</c:v>
                </c:pt>
                <c:pt idx="1091">
                  <c:v>33758</c:v>
                </c:pt>
                <c:pt idx="1092">
                  <c:v>33765</c:v>
                </c:pt>
                <c:pt idx="1093">
                  <c:v>33772</c:v>
                </c:pt>
                <c:pt idx="1094">
                  <c:v>33779</c:v>
                </c:pt>
                <c:pt idx="1095">
                  <c:v>33786</c:v>
                </c:pt>
                <c:pt idx="1096">
                  <c:v>33793</c:v>
                </c:pt>
                <c:pt idx="1097">
                  <c:v>33800</c:v>
                </c:pt>
                <c:pt idx="1098">
                  <c:v>33807</c:v>
                </c:pt>
                <c:pt idx="1099">
                  <c:v>33814</c:v>
                </c:pt>
                <c:pt idx="1100">
                  <c:v>33821</c:v>
                </c:pt>
                <c:pt idx="1101">
                  <c:v>33828</c:v>
                </c:pt>
                <c:pt idx="1102">
                  <c:v>33835</c:v>
                </c:pt>
                <c:pt idx="1103">
                  <c:v>33842</c:v>
                </c:pt>
                <c:pt idx="1104">
                  <c:v>33849</c:v>
                </c:pt>
                <c:pt idx="1105">
                  <c:v>33856</c:v>
                </c:pt>
                <c:pt idx="1106">
                  <c:v>33863</c:v>
                </c:pt>
                <c:pt idx="1107">
                  <c:v>33870</c:v>
                </c:pt>
                <c:pt idx="1108">
                  <c:v>33877</c:v>
                </c:pt>
                <c:pt idx="1109">
                  <c:v>33884</c:v>
                </c:pt>
                <c:pt idx="1110">
                  <c:v>33891</c:v>
                </c:pt>
                <c:pt idx="1111">
                  <c:v>33898</c:v>
                </c:pt>
                <c:pt idx="1112">
                  <c:v>33905</c:v>
                </c:pt>
                <c:pt idx="1113">
                  <c:v>33912</c:v>
                </c:pt>
                <c:pt idx="1114">
                  <c:v>33919</c:v>
                </c:pt>
                <c:pt idx="1115">
                  <c:v>33926</c:v>
                </c:pt>
                <c:pt idx="1116">
                  <c:v>33933</c:v>
                </c:pt>
                <c:pt idx="1117">
                  <c:v>33940</c:v>
                </c:pt>
                <c:pt idx="1118">
                  <c:v>33947</c:v>
                </c:pt>
                <c:pt idx="1119">
                  <c:v>33954</c:v>
                </c:pt>
                <c:pt idx="1120">
                  <c:v>33961</c:v>
                </c:pt>
                <c:pt idx="1121">
                  <c:v>33968</c:v>
                </c:pt>
                <c:pt idx="1122">
                  <c:v>33975</c:v>
                </c:pt>
                <c:pt idx="1123">
                  <c:v>33982</c:v>
                </c:pt>
                <c:pt idx="1124">
                  <c:v>33989</c:v>
                </c:pt>
                <c:pt idx="1125">
                  <c:v>33996</c:v>
                </c:pt>
                <c:pt idx="1126">
                  <c:v>34003</c:v>
                </c:pt>
                <c:pt idx="1127">
                  <c:v>34010</c:v>
                </c:pt>
                <c:pt idx="1128">
                  <c:v>34017</c:v>
                </c:pt>
                <c:pt idx="1129">
                  <c:v>34024</c:v>
                </c:pt>
                <c:pt idx="1130">
                  <c:v>34031</c:v>
                </c:pt>
                <c:pt idx="1131">
                  <c:v>34038</c:v>
                </c:pt>
                <c:pt idx="1132">
                  <c:v>34045</c:v>
                </c:pt>
                <c:pt idx="1133">
                  <c:v>34052</c:v>
                </c:pt>
                <c:pt idx="1134">
                  <c:v>34059</c:v>
                </c:pt>
                <c:pt idx="1135">
                  <c:v>34066</c:v>
                </c:pt>
                <c:pt idx="1136">
                  <c:v>34073</c:v>
                </c:pt>
                <c:pt idx="1137">
                  <c:v>34080</c:v>
                </c:pt>
                <c:pt idx="1138">
                  <c:v>34087</c:v>
                </c:pt>
                <c:pt idx="1139">
                  <c:v>34094</c:v>
                </c:pt>
                <c:pt idx="1140">
                  <c:v>34101</c:v>
                </c:pt>
                <c:pt idx="1141">
                  <c:v>34108</c:v>
                </c:pt>
                <c:pt idx="1142">
                  <c:v>34115</c:v>
                </c:pt>
                <c:pt idx="1143">
                  <c:v>34122</c:v>
                </c:pt>
                <c:pt idx="1144">
                  <c:v>34129</c:v>
                </c:pt>
                <c:pt idx="1145">
                  <c:v>34136</c:v>
                </c:pt>
                <c:pt idx="1146">
                  <c:v>34143</c:v>
                </c:pt>
                <c:pt idx="1147">
                  <c:v>34150</c:v>
                </c:pt>
                <c:pt idx="1148">
                  <c:v>34157</c:v>
                </c:pt>
                <c:pt idx="1149">
                  <c:v>34164</c:v>
                </c:pt>
                <c:pt idx="1150">
                  <c:v>34171</c:v>
                </c:pt>
                <c:pt idx="1151">
                  <c:v>34178</c:v>
                </c:pt>
                <c:pt idx="1152">
                  <c:v>34185</c:v>
                </c:pt>
                <c:pt idx="1153">
                  <c:v>34192</c:v>
                </c:pt>
                <c:pt idx="1154">
                  <c:v>34199</c:v>
                </c:pt>
                <c:pt idx="1155">
                  <c:v>34206</c:v>
                </c:pt>
                <c:pt idx="1156">
                  <c:v>34213</c:v>
                </c:pt>
                <c:pt idx="1157">
                  <c:v>34220</c:v>
                </c:pt>
                <c:pt idx="1158">
                  <c:v>34227</c:v>
                </c:pt>
                <c:pt idx="1159">
                  <c:v>34234</c:v>
                </c:pt>
                <c:pt idx="1160">
                  <c:v>34241</c:v>
                </c:pt>
                <c:pt idx="1161">
                  <c:v>34248</c:v>
                </c:pt>
                <c:pt idx="1162">
                  <c:v>34255</c:v>
                </c:pt>
                <c:pt idx="1163">
                  <c:v>34262</c:v>
                </c:pt>
                <c:pt idx="1164">
                  <c:v>34269</c:v>
                </c:pt>
                <c:pt idx="1165">
                  <c:v>34276</c:v>
                </c:pt>
                <c:pt idx="1166">
                  <c:v>34283</c:v>
                </c:pt>
                <c:pt idx="1167">
                  <c:v>34290</c:v>
                </c:pt>
                <c:pt idx="1168">
                  <c:v>34297</c:v>
                </c:pt>
                <c:pt idx="1169">
                  <c:v>34304</c:v>
                </c:pt>
                <c:pt idx="1170">
                  <c:v>34311</c:v>
                </c:pt>
                <c:pt idx="1171">
                  <c:v>34318</c:v>
                </c:pt>
                <c:pt idx="1172">
                  <c:v>34325</c:v>
                </c:pt>
                <c:pt idx="1173">
                  <c:v>34332</c:v>
                </c:pt>
                <c:pt idx="1174">
                  <c:v>34339</c:v>
                </c:pt>
                <c:pt idx="1175">
                  <c:v>34346</c:v>
                </c:pt>
                <c:pt idx="1176">
                  <c:v>34353</c:v>
                </c:pt>
                <c:pt idx="1177">
                  <c:v>34360</c:v>
                </c:pt>
                <c:pt idx="1178">
                  <c:v>34367</c:v>
                </c:pt>
                <c:pt idx="1179">
                  <c:v>34374</c:v>
                </c:pt>
                <c:pt idx="1180">
                  <c:v>34381</c:v>
                </c:pt>
                <c:pt idx="1181">
                  <c:v>34388</c:v>
                </c:pt>
                <c:pt idx="1182">
                  <c:v>34395</c:v>
                </c:pt>
                <c:pt idx="1183">
                  <c:v>34402</c:v>
                </c:pt>
                <c:pt idx="1184">
                  <c:v>34409</c:v>
                </c:pt>
                <c:pt idx="1185">
                  <c:v>34416</c:v>
                </c:pt>
                <c:pt idx="1186">
                  <c:v>34423</c:v>
                </c:pt>
                <c:pt idx="1187">
                  <c:v>34430</c:v>
                </c:pt>
                <c:pt idx="1188">
                  <c:v>34437</c:v>
                </c:pt>
                <c:pt idx="1189">
                  <c:v>34444</c:v>
                </c:pt>
                <c:pt idx="1190">
                  <c:v>34451</c:v>
                </c:pt>
                <c:pt idx="1191">
                  <c:v>34458</c:v>
                </c:pt>
                <c:pt idx="1192">
                  <c:v>34465</c:v>
                </c:pt>
                <c:pt idx="1193">
                  <c:v>34472</c:v>
                </c:pt>
                <c:pt idx="1194">
                  <c:v>34479</c:v>
                </c:pt>
                <c:pt idx="1195">
                  <c:v>34486</c:v>
                </c:pt>
                <c:pt idx="1196">
                  <c:v>34493</c:v>
                </c:pt>
                <c:pt idx="1197">
                  <c:v>34500</c:v>
                </c:pt>
                <c:pt idx="1198">
                  <c:v>34507</c:v>
                </c:pt>
                <c:pt idx="1199">
                  <c:v>34514</c:v>
                </c:pt>
                <c:pt idx="1200">
                  <c:v>34521</c:v>
                </c:pt>
                <c:pt idx="1201">
                  <c:v>34528</c:v>
                </c:pt>
                <c:pt idx="1202">
                  <c:v>34535</c:v>
                </c:pt>
                <c:pt idx="1203">
                  <c:v>34542</c:v>
                </c:pt>
                <c:pt idx="1204">
                  <c:v>34549</c:v>
                </c:pt>
                <c:pt idx="1205">
                  <c:v>34556</c:v>
                </c:pt>
                <c:pt idx="1206">
                  <c:v>34563</c:v>
                </c:pt>
                <c:pt idx="1207">
                  <c:v>34570</c:v>
                </c:pt>
                <c:pt idx="1208">
                  <c:v>34577</c:v>
                </c:pt>
                <c:pt idx="1209">
                  <c:v>34584</c:v>
                </c:pt>
                <c:pt idx="1210">
                  <c:v>34591</c:v>
                </c:pt>
                <c:pt idx="1211">
                  <c:v>34598</c:v>
                </c:pt>
                <c:pt idx="1212">
                  <c:v>34605</c:v>
                </c:pt>
                <c:pt idx="1213">
                  <c:v>34612</c:v>
                </c:pt>
                <c:pt idx="1214">
                  <c:v>34619</c:v>
                </c:pt>
                <c:pt idx="1215">
                  <c:v>34626</c:v>
                </c:pt>
                <c:pt idx="1216">
                  <c:v>34633</c:v>
                </c:pt>
                <c:pt idx="1217">
                  <c:v>34640</c:v>
                </c:pt>
                <c:pt idx="1218">
                  <c:v>34647</c:v>
                </c:pt>
                <c:pt idx="1219">
                  <c:v>34654</c:v>
                </c:pt>
                <c:pt idx="1220">
                  <c:v>34661</c:v>
                </c:pt>
                <c:pt idx="1221">
                  <c:v>34668</c:v>
                </c:pt>
                <c:pt idx="1222">
                  <c:v>34675</c:v>
                </c:pt>
                <c:pt idx="1223">
                  <c:v>34682</c:v>
                </c:pt>
                <c:pt idx="1224">
                  <c:v>34689</c:v>
                </c:pt>
                <c:pt idx="1225">
                  <c:v>34696</c:v>
                </c:pt>
                <c:pt idx="1226">
                  <c:v>34703</c:v>
                </c:pt>
                <c:pt idx="1227">
                  <c:v>34710</c:v>
                </c:pt>
                <c:pt idx="1228">
                  <c:v>34717</c:v>
                </c:pt>
                <c:pt idx="1229">
                  <c:v>34724</c:v>
                </c:pt>
                <c:pt idx="1230">
                  <c:v>34731</c:v>
                </c:pt>
                <c:pt idx="1231">
                  <c:v>34738</c:v>
                </c:pt>
                <c:pt idx="1232">
                  <c:v>34745</c:v>
                </c:pt>
                <c:pt idx="1233">
                  <c:v>34752</c:v>
                </c:pt>
                <c:pt idx="1234">
                  <c:v>34759</c:v>
                </c:pt>
                <c:pt idx="1235">
                  <c:v>34766</c:v>
                </c:pt>
                <c:pt idx="1236">
                  <c:v>34773</c:v>
                </c:pt>
                <c:pt idx="1237">
                  <c:v>34780</c:v>
                </c:pt>
                <c:pt idx="1238">
                  <c:v>34787</c:v>
                </c:pt>
                <c:pt idx="1239">
                  <c:v>34794</c:v>
                </c:pt>
                <c:pt idx="1240">
                  <c:v>34801</c:v>
                </c:pt>
                <c:pt idx="1241">
                  <c:v>34808</c:v>
                </c:pt>
                <c:pt idx="1242">
                  <c:v>34815</c:v>
                </c:pt>
                <c:pt idx="1243">
                  <c:v>34822</c:v>
                </c:pt>
                <c:pt idx="1244">
                  <c:v>34829</c:v>
                </c:pt>
                <c:pt idx="1245">
                  <c:v>34836</c:v>
                </c:pt>
                <c:pt idx="1246">
                  <c:v>34843</c:v>
                </c:pt>
                <c:pt idx="1247">
                  <c:v>34850</c:v>
                </c:pt>
                <c:pt idx="1248">
                  <c:v>34857</c:v>
                </c:pt>
                <c:pt idx="1249">
                  <c:v>34864</c:v>
                </c:pt>
                <c:pt idx="1250">
                  <c:v>34871</c:v>
                </c:pt>
                <c:pt idx="1251">
                  <c:v>34878</c:v>
                </c:pt>
                <c:pt idx="1252">
                  <c:v>34885</c:v>
                </c:pt>
                <c:pt idx="1253">
                  <c:v>34892</c:v>
                </c:pt>
                <c:pt idx="1254">
                  <c:v>34899</c:v>
                </c:pt>
                <c:pt idx="1255">
                  <c:v>34906</c:v>
                </c:pt>
                <c:pt idx="1256">
                  <c:v>34913</c:v>
                </c:pt>
                <c:pt idx="1257">
                  <c:v>34920</c:v>
                </c:pt>
                <c:pt idx="1258">
                  <c:v>34927</c:v>
                </c:pt>
                <c:pt idx="1259">
                  <c:v>34934</c:v>
                </c:pt>
                <c:pt idx="1260">
                  <c:v>34941</c:v>
                </c:pt>
                <c:pt idx="1261">
                  <c:v>34948</c:v>
                </c:pt>
                <c:pt idx="1262">
                  <c:v>34955</c:v>
                </c:pt>
                <c:pt idx="1263">
                  <c:v>34962</c:v>
                </c:pt>
                <c:pt idx="1264">
                  <c:v>34969</c:v>
                </c:pt>
                <c:pt idx="1265">
                  <c:v>34976</c:v>
                </c:pt>
                <c:pt idx="1266">
                  <c:v>34983</c:v>
                </c:pt>
                <c:pt idx="1267">
                  <c:v>34990</c:v>
                </c:pt>
                <c:pt idx="1268">
                  <c:v>34997</c:v>
                </c:pt>
                <c:pt idx="1269">
                  <c:v>35004</c:v>
                </c:pt>
                <c:pt idx="1270">
                  <c:v>35011</c:v>
                </c:pt>
                <c:pt idx="1271">
                  <c:v>35018</c:v>
                </c:pt>
                <c:pt idx="1272">
                  <c:v>35025</c:v>
                </c:pt>
                <c:pt idx="1273">
                  <c:v>35032</c:v>
                </c:pt>
                <c:pt idx="1274">
                  <c:v>35039</c:v>
                </c:pt>
                <c:pt idx="1275">
                  <c:v>35046</c:v>
                </c:pt>
                <c:pt idx="1276">
                  <c:v>35053</c:v>
                </c:pt>
                <c:pt idx="1277">
                  <c:v>35060</c:v>
                </c:pt>
                <c:pt idx="1278">
                  <c:v>35067</c:v>
                </c:pt>
                <c:pt idx="1279">
                  <c:v>35074</c:v>
                </c:pt>
                <c:pt idx="1280">
                  <c:v>35081</c:v>
                </c:pt>
                <c:pt idx="1281">
                  <c:v>35088</c:v>
                </c:pt>
                <c:pt idx="1282">
                  <c:v>35095</c:v>
                </c:pt>
                <c:pt idx="1283">
                  <c:v>35102</c:v>
                </c:pt>
                <c:pt idx="1284">
                  <c:v>35109</c:v>
                </c:pt>
                <c:pt idx="1285">
                  <c:v>35116</c:v>
                </c:pt>
                <c:pt idx="1286">
                  <c:v>35123</c:v>
                </c:pt>
                <c:pt idx="1287">
                  <c:v>35130</c:v>
                </c:pt>
                <c:pt idx="1288">
                  <c:v>35137</c:v>
                </c:pt>
                <c:pt idx="1289">
                  <c:v>35144</c:v>
                </c:pt>
                <c:pt idx="1290">
                  <c:v>35151</c:v>
                </c:pt>
                <c:pt idx="1291">
                  <c:v>35158</c:v>
                </c:pt>
                <c:pt idx="1292">
                  <c:v>35165</c:v>
                </c:pt>
                <c:pt idx="1293">
                  <c:v>35172</c:v>
                </c:pt>
                <c:pt idx="1294">
                  <c:v>35179</c:v>
                </c:pt>
                <c:pt idx="1295">
                  <c:v>35186</c:v>
                </c:pt>
                <c:pt idx="1296">
                  <c:v>35193</c:v>
                </c:pt>
                <c:pt idx="1297">
                  <c:v>35200</c:v>
                </c:pt>
                <c:pt idx="1298">
                  <c:v>35207</c:v>
                </c:pt>
                <c:pt idx="1299">
                  <c:v>35214</c:v>
                </c:pt>
                <c:pt idx="1300">
                  <c:v>35221</c:v>
                </c:pt>
                <c:pt idx="1301">
                  <c:v>35228</c:v>
                </c:pt>
                <c:pt idx="1302">
                  <c:v>35235</c:v>
                </c:pt>
                <c:pt idx="1303">
                  <c:v>35242</c:v>
                </c:pt>
                <c:pt idx="1304">
                  <c:v>35249</c:v>
                </c:pt>
                <c:pt idx="1305">
                  <c:v>35256</c:v>
                </c:pt>
                <c:pt idx="1306">
                  <c:v>35263</c:v>
                </c:pt>
                <c:pt idx="1307">
                  <c:v>35270</c:v>
                </c:pt>
                <c:pt idx="1308">
                  <c:v>35277</c:v>
                </c:pt>
                <c:pt idx="1309">
                  <c:v>35284</c:v>
                </c:pt>
                <c:pt idx="1310">
                  <c:v>35291</c:v>
                </c:pt>
                <c:pt idx="1311">
                  <c:v>35298</c:v>
                </c:pt>
                <c:pt idx="1312">
                  <c:v>35305</c:v>
                </c:pt>
                <c:pt idx="1313">
                  <c:v>35312</c:v>
                </c:pt>
                <c:pt idx="1314">
                  <c:v>35319</c:v>
                </c:pt>
                <c:pt idx="1315">
                  <c:v>35326</c:v>
                </c:pt>
                <c:pt idx="1316">
                  <c:v>35333</c:v>
                </c:pt>
                <c:pt idx="1317">
                  <c:v>35340</c:v>
                </c:pt>
                <c:pt idx="1318">
                  <c:v>35347</c:v>
                </c:pt>
                <c:pt idx="1319">
                  <c:v>35354</c:v>
                </c:pt>
                <c:pt idx="1320">
                  <c:v>35361</c:v>
                </c:pt>
                <c:pt idx="1321">
                  <c:v>35368</c:v>
                </c:pt>
                <c:pt idx="1322">
                  <c:v>35375</c:v>
                </c:pt>
                <c:pt idx="1323">
                  <c:v>35382</c:v>
                </c:pt>
                <c:pt idx="1324">
                  <c:v>35389</c:v>
                </c:pt>
                <c:pt idx="1325">
                  <c:v>35396</c:v>
                </c:pt>
                <c:pt idx="1326">
                  <c:v>35403</c:v>
                </c:pt>
                <c:pt idx="1327">
                  <c:v>35410</c:v>
                </c:pt>
                <c:pt idx="1328">
                  <c:v>35417</c:v>
                </c:pt>
                <c:pt idx="1329">
                  <c:v>35424</c:v>
                </c:pt>
                <c:pt idx="1330">
                  <c:v>35431</c:v>
                </c:pt>
                <c:pt idx="1331">
                  <c:v>35438</c:v>
                </c:pt>
                <c:pt idx="1332">
                  <c:v>35445</c:v>
                </c:pt>
                <c:pt idx="1333">
                  <c:v>35452</c:v>
                </c:pt>
                <c:pt idx="1334">
                  <c:v>35459</c:v>
                </c:pt>
                <c:pt idx="1335">
                  <c:v>35466</c:v>
                </c:pt>
                <c:pt idx="1336">
                  <c:v>35473</c:v>
                </c:pt>
                <c:pt idx="1337">
                  <c:v>35480</c:v>
                </c:pt>
                <c:pt idx="1338">
                  <c:v>35487</c:v>
                </c:pt>
                <c:pt idx="1339">
                  <c:v>35522</c:v>
                </c:pt>
                <c:pt idx="1340">
                  <c:v>35529</c:v>
                </c:pt>
                <c:pt idx="1341">
                  <c:v>35536</c:v>
                </c:pt>
                <c:pt idx="1342">
                  <c:v>35543</c:v>
                </c:pt>
                <c:pt idx="1343">
                  <c:v>35550</c:v>
                </c:pt>
                <c:pt idx="1344">
                  <c:v>35557</c:v>
                </c:pt>
                <c:pt idx="1345">
                  <c:v>35564</c:v>
                </c:pt>
                <c:pt idx="1346">
                  <c:v>35571</c:v>
                </c:pt>
                <c:pt idx="1347">
                  <c:v>35578</c:v>
                </c:pt>
                <c:pt idx="1348">
                  <c:v>35585</c:v>
                </c:pt>
                <c:pt idx="1349">
                  <c:v>35592</c:v>
                </c:pt>
                <c:pt idx="1350">
                  <c:v>35599</c:v>
                </c:pt>
                <c:pt idx="1351">
                  <c:v>35606</c:v>
                </c:pt>
                <c:pt idx="1352">
                  <c:v>35613</c:v>
                </c:pt>
                <c:pt idx="1353">
                  <c:v>35620</c:v>
                </c:pt>
                <c:pt idx="1354">
                  <c:v>35627</c:v>
                </c:pt>
                <c:pt idx="1355">
                  <c:v>35634</c:v>
                </c:pt>
                <c:pt idx="1356">
                  <c:v>35641</c:v>
                </c:pt>
                <c:pt idx="1357">
                  <c:v>35648</c:v>
                </c:pt>
                <c:pt idx="1358">
                  <c:v>35655</c:v>
                </c:pt>
                <c:pt idx="1359">
                  <c:v>35662</c:v>
                </c:pt>
                <c:pt idx="1360">
                  <c:v>35669</c:v>
                </c:pt>
                <c:pt idx="1361">
                  <c:v>35676</c:v>
                </c:pt>
                <c:pt idx="1362">
                  <c:v>35683</c:v>
                </c:pt>
                <c:pt idx="1363">
                  <c:v>35690</c:v>
                </c:pt>
                <c:pt idx="1364">
                  <c:v>35697</c:v>
                </c:pt>
                <c:pt idx="1365">
                  <c:v>35704</c:v>
                </c:pt>
                <c:pt idx="1366">
                  <c:v>35711</c:v>
                </c:pt>
                <c:pt idx="1367">
                  <c:v>35718</c:v>
                </c:pt>
                <c:pt idx="1368">
                  <c:v>35725</c:v>
                </c:pt>
                <c:pt idx="1369">
                  <c:v>35732</c:v>
                </c:pt>
                <c:pt idx="1370">
                  <c:v>35739</c:v>
                </c:pt>
                <c:pt idx="1371">
                  <c:v>35746</c:v>
                </c:pt>
                <c:pt idx="1372">
                  <c:v>35753</c:v>
                </c:pt>
                <c:pt idx="1373">
                  <c:v>35760</c:v>
                </c:pt>
                <c:pt idx="1374">
                  <c:v>35767</c:v>
                </c:pt>
                <c:pt idx="1375">
                  <c:v>35774</c:v>
                </c:pt>
                <c:pt idx="1376">
                  <c:v>35781</c:v>
                </c:pt>
                <c:pt idx="1377">
                  <c:v>35788</c:v>
                </c:pt>
                <c:pt idx="1378">
                  <c:v>35795</c:v>
                </c:pt>
                <c:pt idx="1379">
                  <c:v>35802</c:v>
                </c:pt>
                <c:pt idx="1380">
                  <c:v>35809</c:v>
                </c:pt>
                <c:pt idx="1381">
                  <c:v>35816</c:v>
                </c:pt>
                <c:pt idx="1382">
                  <c:v>35823</c:v>
                </c:pt>
                <c:pt idx="1383">
                  <c:v>35830</c:v>
                </c:pt>
                <c:pt idx="1384">
                  <c:v>35837</c:v>
                </c:pt>
                <c:pt idx="1385">
                  <c:v>35844</c:v>
                </c:pt>
                <c:pt idx="1386">
                  <c:v>35851</c:v>
                </c:pt>
                <c:pt idx="1387">
                  <c:v>35858</c:v>
                </c:pt>
                <c:pt idx="1388">
                  <c:v>35865</c:v>
                </c:pt>
                <c:pt idx="1389">
                  <c:v>35872</c:v>
                </c:pt>
                <c:pt idx="1390">
                  <c:v>35879</c:v>
                </c:pt>
                <c:pt idx="1391">
                  <c:v>35886</c:v>
                </c:pt>
                <c:pt idx="1392">
                  <c:v>35893</c:v>
                </c:pt>
                <c:pt idx="1393">
                  <c:v>35900</c:v>
                </c:pt>
                <c:pt idx="1394">
                  <c:v>35907</c:v>
                </c:pt>
                <c:pt idx="1395">
                  <c:v>35914</c:v>
                </c:pt>
                <c:pt idx="1396">
                  <c:v>35921</c:v>
                </c:pt>
                <c:pt idx="1397">
                  <c:v>35928</c:v>
                </c:pt>
                <c:pt idx="1398">
                  <c:v>35935</c:v>
                </c:pt>
                <c:pt idx="1399">
                  <c:v>35942</c:v>
                </c:pt>
                <c:pt idx="1400">
                  <c:v>35949</c:v>
                </c:pt>
                <c:pt idx="1401">
                  <c:v>35956</c:v>
                </c:pt>
                <c:pt idx="1402">
                  <c:v>35963</c:v>
                </c:pt>
                <c:pt idx="1403">
                  <c:v>35970</c:v>
                </c:pt>
                <c:pt idx="1404">
                  <c:v>35977</c:v>
                </c:pt>
                <c:pt idx="1405">
                  <c:v>35984</c:v>
                </c:pt>
                <c:pt idx="1406">
                  <c:v>35991</c:v>
                </c:pt>
                <c:pt idx="1407">
                  <c:v>35998</c:v>
                </c:pt>
                <c:pt idx="1408">
                  <c:v>36005</c:v>
                </c:pt>
                <c:pt idx="1409">
                  <c:v>36012</c:v>
                </c:pt>
                <c:pt idx="1410">
                  <c:v>36019</c:v>
                </c:pt>
                <c:pt idx="1411">
                  <c:v>36026</c:v>
                </c:pt>
                <c:pt idx="1412">
                  <c:v>36033</c:v>
                </c:pt>
                <c:pt idx="1413">
                  <c:v>36040</c:v>
                </c:pt>
                <c:pt idx="1414">
                  <c:v>36047</c:v>
                </c:pt>
                <c:pt idx="1415">
                  <c:v>36054</c:v>
                </c:pt>
                <c:pt idx="1416">
                  <c:v>36061</c:v>
                </c:pt>
                <c:pt idx="1417">
                  <c:v>36068</c:v>
                </c:pt>
                <c:pt idx="1418">
                  <c:v>36075</c:v>
                </c:pt>
                <c:pt idx="1419">
                  <c:v>36082</c:v>
                </c:pt>
                <c:pt idx="1420">
                  <c:v>36089</c:v>
                </c:pt>
                <c:pt idx="1421">
                  <c:v>36096</c:v>
                </c:pt>
                <c:pt idx="1422">
                  <c:v>36103</c:v>
                </c:pt>
                <c:pt idx="1423">
                  <c:v>36110</c:v>
                </c:pt>
                <c:pt idx="1424">
                  <c:v>36117</c:v>
                </c:pt>
                <c:pt idx="1425">
                  <c:v>36124</c:v>
                </c:pt>
                <c:pt idx="1426">
                  <c:v>36131</c:v>
                </c:pt>
                <c:pt idx="1427">
                  <c:v>36138</c:v>
                </c:pt>
                <c:pt idx="1428">
                  <c:v>36145</c:v>
                </c:pt>
                <c:pt idx="1429">
                  <c:v>36152</c:v>
                </c:pt>
                <c:pt idx="1430">
                  <c:v>36159</c:v>
                </c:pt>
                <c:pt idx="1431">
                  <c:v>36166</c:v>
                </c:pt>
                <c:pt idx="1432">
                  <c:v>36173</c:v>
                </c:pt>
                <c:pt idx="1433">
                  <c:v>36180</c:v>
                </c:pt>
                <c:pt idx="1434">
                  <c:v>36187</c:v>
                </c:pt>
                <c:pt idx="1435">
                  <c:v>36194</c:v>
                </c:pt>
                <c:pt idx="1436">
                  <c:v>36201</c:v>
                </c:pt>
                <c:pt idx="1437">
                  <c:v>36208</c:v>
                </c:pt>
                <c:pt idx="1438">
                  <c:v>36215</c:v>
                </c:pt>
                <c:pt idx="1439">
                  <c:v>36222</c:v>
                </c:pt>
                <c:pt idx="1440">
                  <c:v>36229</c:v>
                </c:pt>
                <c:pt idx="1441">
                  <c:v>36236</c:v>
                </c:pt>
                <c:pt idx="1442">
                  <c:v>36243</c:v>
                </c:pt>
                <c:pt idx="1443">
                  <c:v>36250</c:v>
                </c:pt>
                <c:pt idx="1444">
                  <c:v>36257</c:v>
                </c:pt>
                <c:pt idx="1445">
                  <c:v>36264</c:v>
                </c:pt>
                <c:pt idx="1446">
                  <c:v>36271</c:v>
                </c:pt>
                <c:pt idx="1447">
                  <c:v>36278</c:v>
                </c:pt>
                <c:pt idx="1448">
                  <c:v>36285</c:v>
                </c:pt>
                <c:pt idx="1449">
                  <c:v>36292</c:v>
                </c:pt>
                <c:pt idx="1450">
                  <c:v>36299</c:v>
                </c:pt>
                <c:pt idx="1451">
                  <c:v>36306</c:v>
                </c:pt>
                <c:pt idx="1452">
                  <c:v>36313</c:v>
                </c:pt>
                <c:pt idx="1453">
                  <c:v>36320</c:v>
                </c:pt>
                <c:pt idx="1454">
                  <c:v>36327</c:v>
                </c:pt>
                <c:pt idx="1455">
                  <c:v>36334</c:v>
                </c:pt>
                <c:pt idx="1456">
                  <c:v>36341</c:v>
                </c:pt>
                <c:pt idx="1457">
                  <c:v>36348</c:v>
                </c:pt>
                <c:pt idx="1458">
                  <c:v>36355</c:v>
                </c:pt>
                <c:pt idx="1459">
                  <c:v>36362</c:v>
                </c:pt>
                <c:pt idx="1460">
                  <c:v>36369</c:v>
                </c:pt>
                <c:pt idx="1461">
                  <c:v>36376</c:v>
                </c:pt>
                <c:pt idx="1462">
                  <c:v>36383</c:v>
                </c:pt>
                <c:pt idx="1463">
                  <c:v>36390</c:v>
                </c:pt>
                <c:pt idx="1464">
                  <c:v>36397</c:v>
                </c:pt>
                <c:pt idx="1465">
                  <c:v>36404</c:v>
                </c:pt>
                <c:pt idx="1466">
                  <c:v>36411</c:v>
                </c:pt>
                <c:pt idx="1467">
                  <c:v>36418</c:v>
                </c:pt>
                <c:pt idx="1468">
                  <c:v>36425</c:v>
                </c:pt>
                <c:pt idx="1469">
                  <c:v>36432</c:v>
                </c:pt>
                <c:pt idx="1470">
                  <c:v>36439</c:v>
                </c:pt>
                <c:pt idx="1471">
                  <c:v>36446</c:v>
                </c:pt>
                <c:pt idx="1472">
                  <c:v>36453</c:v>
                </c:pt>
                <c:pt idx="1473">
                  <c:v>36460</c:v>
                </c:pt>
                <c:pt idx="1474">
                  <c:v>36467</c:v>
                </c:pt>
                <c:pt idx="1475">
                  <c:v>36474</c:v>
                </c:pt>
                <c:pt idx="1476">
                  <c:v>36481</c:v>
                </c:pt>
                <c:pt idx="1477">
                  <c:v>36488</c:v>
                </c:pt>
                <c:pt idx="1478">
                  <c:v>36495</c:v>
                </c:pt>
                <c:pt idx="1479">
                  <c:v>36502</c:v>
                </c:pt>
                <c:pt idx="1480">
                  <c:v>36509</c:v>
                </c:pt>
                <c:pt idx="1481">
                  <c:v>36516</c:v>
                </c:pt>
                <c:pt idx="1482">
                  <c:v>36523</c:v>
                </c:pt>
                <c:pt idx="1483">
                  <c:v>36530</c:v>
                </c:pt>
                <c:pt idx="1484">
                  <c:v>36537</c:v>
                </c:pt>
                <c:pt idx="1485">
                  <c:v>36544</c:v>
                </c:pt>
                <c:pt idx="1486">
                  <c:v>36551</c:v>
                </c:pt>
                <c:pt idx="1487">
                  <c:v>36558</c:v>
                </c:pt>
                <c:pt idx="1488">
                  <c:v>36565</c:v>
                </c:pt>
                <c:pt idx="1489">
                  <c:v>36572</c:v>
                </c:pt>
                <c:pt idx="1490">
                  <c:v>36579</c:v>
                </c:pt>
                <c:pt idx="1491">
                  <c:v>36586</c:v>
                </c:pt>
                <c:pt idx="1492">
                  <c:v>36593</c:v>
                </c:pt>
                <c:pt idx="1493">
                  <c:v>36600</c:v>
                </c:pt>
                <c:pt idx="1494">
                  <c:v>36607</c:v>
                </c:pt>
                <c:pt idx="1495">
                  <c:v>36614</c:v>
                </c:pt>
                <c:pt idx="1496">
                  <c:v>36621</c:v>
                </c:pt>
                <c:pt idx="1497">
                  <c:v>36628</c:v>
                </c:pt>
                <c:pt idx="1498">
                  <c:v>36635</c:v>
                </c:pt>
                <c:pt idx="1499">
                  <c:v>36642</c:v>
                </c:pt>
                <c:pt idx="1500">
                  <c:v>36649</c:v>
                </c:pt>
                <c:pt idx="1501">
                  <c:v>36656</c:v>
                </c:pt>
                <c:pt idx="1502">
                  <c:v>36663</c:v>
                </c:pt>
                <c:pt idx="1503">
                  <c:v>36670</c:v>
                </c:pt>
                <c:pt idx="1504">
                  <c:v>36677</c:v>
                </c:pt>
                <c:pt idx="1505">
                  <c:v>36684</c:v>
                </c:pt>
                <c:pt idx="1506">
                  <c:v>36691</c:v>
                </c:pt>
                <c:pt idx="1507">
                  <c:v>36698</c:v>
                </c:pt>
                <c:pt idx="1508">
                  <c:v>36705</c:v>
                </c:pt>
                <c:pt idx="1509">
                  <c:v>36712</c:v>
                </c:pt>
                <c:pt idx="1510">
                  <c:v>36719</c:v>
                </c:pt>
                <c:pt idx="1511">
                  <c:v>36726</c:v>
                </c:pt>
                <c:pt idx="1512">
                  <c:v>36733</c:v>
                </c:pt>
                <c:pt idx="1513">
                  <c:v>36740</c:v>
                </c:pt>
                <c:pt idx="1514">
                  <c:v>36747</c:v>
                </c:pt>
                <c:pt idx="1515">
                  <c:v>36754</c:v>
                </c:pt>
                <c:pt idx="1516">
                  <c:v>36761</c:v>
                </c:pt>
                <c:pt idx="1517">
                  <c:v>36768</c:v>
                </c:pt>
                <c:pt idx="1518">
                  <c:v>36775</c:v>
                </c:pt>
                <c:pt idx="1519">
                  <c:v>36782</c:v>
                </c:pt>
                <c:pt idx="1520">
                  <c:v>36789</c:v>
                </c:pt>
                <c:pt idx="1521">
                  <c:v>36796</c:v>
                </c:pt>
                <c:pt idx="1522">
                  <c:v>36803</c:v>
                </c:pt>
                <c:pt idx="1523">
                  <c:v>36810</c:v>
                </c:pt>
                <c:pt idx="1524">
                  <c:v>36817</c:v>
                </c:pt>
                <c:pt idx="1525">
                  <c:v>36824</c:v>
                </c:pt>
                <c:pt idx="1526">
                  <c:v>36831</c:v>
                </c:pt>
                <c:pt idx="1527">
                  <c:v>36838</c:v>
                </c:pt>
                <c:pt idx="1528">
                  <c:v>36845</c:v>
                </c:pt>
                <c:pt idx="1529">
                  <c:v>36852</c:v>
                </c:pt>
                <c:pt idx="1530">
                  <c:v>36859</c:v>
                </c:pt>
                <c:pt idx="1531">
                  <c:v>36866</c:v>
                </c:pt>
                <c:pt idx="1532">
                  <c:v>36873</c:v>
                </c:pt>
                <c:pt idx="1533">
                  <c:v>36880</c:v>
                </c:pt>
                <c:pt idx="1534">
                  <c:v>36887</c:v>
                </c:pt>
                <c:pt idx="1535">
                  <c:v>36894</c:v>
                </c:pt>
                <c:pt idx="1536">
                  <c:v>36901</c:v>
                </c:pt>
                <c:pt idx="1537">
                  <c:v>36908</c:v>
                </c:pt>
                <c:pt idx="1538">
                  <c:v>36915</c:v>
                </c:pt>
                <c:pt idx="1539">
                  <c:v>36922</c:v>
                </c:pt>
                <c:pt idx="1540">
                  <c:v>36929</c:v>
                </c:pt>
                <c:pt idx="1541">
                  <c:v>36936</c:v>
                </c:pt>
                <c:pt idx="1542">
                  <c:v>36943</c:v>
                </c:pt>
                <c:pt idx="1543">
                  <c:v>36950</c:v>
                </c:pt>
                <c:pt idx="1544">
                  <c:v>36957</c:v>
                </c:pt>
                <c:pt idx="1545">
                  <c:v>36964</c:v>
                </c:pt>
                <c:pt idx="1546">
                  <c:v>36971</c:v>
                </c:pt>
                <c:pt idx="1547">
                  <c:v>36978</c:v>
                </c:pt>
                <c:pt idx="1548">
                  <c:v>36985</c:v>
                </c:pt>
                <c:pt idx="1549">
                  <c:v>36992</c:v>
                </c:pt>
                <c:pt idx="1550">
                  <c:v>36999</c:v>
                </c:pt>
                <c:pt idx="1551">
                  <c:v>37006</c:v>
                </c:pt>
                <c:pt idx="1552">
                  <c:v>37013</c:v>
                </c:pt>
                <c:pt idx="1553">
                  <c:v>37020</c:v>
                </c:pt>
                <c:pt idx="1554">
                  <c:v>37027</c:v>
                </c:pt>
                <c:pt idx="1555">
                  <c:v>37034</c:v>
                </c:pt>
                <c:pt idx="1556">
                  <c:v>37041</c:v>
                </c:pt>
                <c:pt idx="1557">
                  <c:v>37048</c:v>
                </c:pt>
                <c:pt idx="1558">
                  <c:v>37055</c:v>
                </c:pt>
                <c:pt idx="1559">
                  <c:v>37062</c:v>
                </c:pt>
                <c:pt idx="1560">
                  <c:v>37069</c:v>
                </c:pt>
                <c:pt idx="1561">
                  <c:v>37076</c:v>
                </c:pt>
                <c:pt idx="1562">
                  <c:v>37083</c:v>
                </c:pt>
                <c:pt idx="1563">
                  <c:v>37090</c:v>
                </c:pt>
                <c:pt idx="1564">
                  <c:v>37097</c:v>
                </c:pt>
                <c:pt idx="1565">
                  <c:v>37104</c:v>
                </c:pt>
                <c:pt idx="1566">
                  <c:v>37111</c:v>
                </c:pt>
                <c:pt idx="1567">
                  <c:v>37118</c:v>
                </c:pt>
                <c:pt idx="1568">
                  <c:v>37125</c:v>
                </c:pt>
                <c:pt idx="1569">
                  <c:v>37132</c:v>
                </c:pt>
                <c:pt idx="1570">
                  <c:v>37139</c:v>
                </c:pt>
                <c:pt idx="1571">
                  <c:v>37146</c:v>
                </c:pt>
                <c:pt idx="1572">
                  <c:v>37153</c:v>
                </c:pt>
                <c:pt idx="1573">
                  <c:v>37160</c:v>
                </c:pt>
                <c:pt idx="1574">
                  <c:v>37167</c:v>
                </c:pt>
                <c:pt idx="1575">
                  <c:v>37174</c:v>
                </c:pt>
                <c:pt idx="1576">
                  <c:v>37181</c:v>
                </c:pt>
                <c:pt idx="1577">
                  <c:v>37188</c:v>
                </c:pt>
                <c:pt idx="1578">
                  <c:v>37195</c:v>
                </c:pt>
                <c:pt idx="1579">
                  <c:v>37202</c:v>
                </c:pt>
                <c:pt idx="1580">
                  <c:v>37209</c:v>
                </c:pt>
                <c:pt idx="1581">
                  <c:v>37216</c:v>
                </c:pt>
                <c:pt idx="1582">
                  <c:v>37223</c:v>
                </c:pt>
                <c:pt idx="1583">
                  <c:v>37230</c:v>
                </c:pt>
                <c:pt idx="1584">
                  <c:v>37237</c:v>
                </c:pt>
                <c:pt idx="1585">
                  <c:v>37244</c:v>
                </c:pt>
                <c:pt idx="1586">
                  <c:v>37251</c:v>
                </c:pt>
                <c:pt idx="1587">
                  <c:v>37258</c:v>
                </c:pt>
                <c:pt idx="1588">
                  <c:v>37265</c:v>
                </c:pt>
                <c:pt idx="1589">
                  <c:v>37272</c:v>
                </c:pt>
                <c:pt idx="1590">
                  <c:v>37279</c:v>
                </c:pt>
                <c:pt idx="1591">
                  <c:v>37286</c:v>
                </c:pt>
                <c:pt idx="1592">
                  <c:v>37293</c:v>
                </c:pt>
                <c:pt idx="1593">
                  <c:v>37300</c:v>
                </c:pt>
                <c:pt idx="1594">
                  <c:v>37307</c:v>
                </c:pt>
                <c:pt idx="1595">
                  <c:v>37314</c:v>
                </c:pt>
                <c:pt idx="1596">
                  <c:v>37321</c:v>
                </c:pt>
                <c:pt idx="1597">
                  <c:v>37328</c:v>
                </c:pt>
                <c:pt idx="1598">
                  <c:v>37335</c:v>
                </c:pt>
                <c:pt idx="1599">
                  <c:v>37342</c:v>
                </c:pt>
                <c:pt idx="1600">
                  <c:v>37349</c:v>
                </c:pt>
                <c:pt idx="1601">
                  <c:v>37356</c:v>
                </c:pt>
                <c:pt idx="1602">
                  <c:v>37363</c:v>
                </c:pt>
                <c:pt idx="1603">
                  <c:v>37370</c:v>
                </c:pt>
                <c:pt idx="1604">
                  <c:v>37377</c:v>
                </c:pt>
                <c:pt idx="1605">
                  <c:v>37384</c:v>
                </c:pt>
                <c:pt idx="1606">
                  <c:v>37391</c:v>
                </c:pt>
                <c:pt idx="1607">
                  <c:v>37398</c:v>
                </c:pt>
                <c:pt idx="1608">
                  <c:v>37405</c:v>
                </c:pt>
                <c:pt idx="1609">
                  <c:v>37412</c:v>
                </c:pt>
                <c:pt idx="1610">
                  <c:v>37419</c:v>
                </c:pt>
                <c:pt idx="1611">
                  <c:v>37426</c:v>
                </c:pt>
                <c:pt idx="1612">
                  <c:v>37433</c:v>
                </c:pt>
                <c:pt idx="1613">
                  <c:v>37440</c:v>
                </c:pt>
                <c:pt idx="1614">
                  <c:v>37447</c:v>
                </c:pt>
                <c:pt idx="1615">
                  <c:v>37454</c:v>
                </c:pt>
                <c:pt idx="1616">
                  <c:v>37461</c:v>
                </c:pt>
                <c:pt idx="1617">
                  <c:v>37468</c:v>
                </c:pt>
                <c:pt idx="1618">
                  <c:v>37475</c:v>
                </c:pt>
                <c:pt idx="1619">
                  <c:v>37482</c:v>
                </c:pt>
                <c:pt idx="1620">
                  <c:v>37489</c:v>
                </c:pt>
                <c:pt idx="1621">
                  <c:v>37496</c:v>
                </c:pt>
                <c:pt idx="1622">
                  <c:v>37503</c:v>
                </c:pt>
                <c:pt idx="1623">
                  <c:v>37510</c:v>
                </c:pt>
                <c:pt idx="1624">
                  <c:v>37517</c:v>
                </c:pt>
                <c:pt idx="1625">
                  <c:v>37524</c:v>
                </c:pt>
                <c:pt idx="1626">
                  <c:v>37531</c:v>
                </c:pt>
                <c:pt idx="1627">
                  <c:v>37538</c:v>
                </c:pt>
                <c:pt idx="1628">
                  <c:v>37545</c:v>
                </c:pt>
                <c:pt idx="1629">
                  <c:v>37552</c:v>
                </c:pt>
                <c:pt idx="1630">
                  <c:v>37559</c:v>
                </c:pt>
                <c:pt idx="1631">
                  <c:v>37566</c:v>
                </c:pt>
                <c:pt idx="1632">
                  <c:v>37573</c:v>
                </c:pt>
                <c:pt idx="1633">
                  <c:v>37580</c:v>
                </c:pt>
                <c:pt idx="1634">
                  <c:v>37587</c:v>
                </c:pt>
                <c:pt idx="1635">
                  <c:v>37594</c:v>
                </c:pt>
                <c:pt idx="1636">
                  <c:v>37601</c:v>
                </c:pt>
                <c:pt idx="1637">
                  <c:v>37608</c:v>
                </c:pt>
                <c:pt idx="1638">
                  <c:v>37615</c:v>
                </c:pt>
                <c:pt idx="1639">
                  <c:v>37622</c:v>
                </c:pt>
                <c:pt idx="1640">
                  <c:v>37629</c:v>
                </c:pt>
                <c:pt idx="1641">
                  <c:v>37636</c:v>
                </c:pt>
                <c:pt idx="1642">
                  <c:v>37643</c:v>
                </c:pt>
                <c:pt idx="1643">
                  <c:v>37650</c:v>
                </c:pt>
                <c:pt idx="1644">
                  <c:v>37657</c:v>
                </c:pt>
                <c:pt idx="1645">
                  <c:v>37664</c:v>
                </c:pt>
                <c:pt idx="1646">
                  <c:v>37671</c:v>
                </c:pt>
                <c:pt idx="1647">
                  <c:v>37678</c:v>
                </c:pt>
                <c:pt idx="1648">
                  <c:v>37685</c:v>
                </c:pt>
                <c:pt idx="1649">
                  <c:v>37692</c:v>
                </c:pt>
                <c:pt idx="1650">
                  <c:v>37699</c:v>
                </c:pt>
                <c:pt idx="1651">
                  <c:v>37706</c:v>
                </c:pt>
                <c:pt idx="1652">
                  <c:v>37713</c:v>
                </c:pt>
                <c:pt idx="1653">
                  <c:v>37720</c:v>
                </c:pt>
                <c:pt idx="1654">
                  <c:v>37727</c:v>
                </c:pt>
                <c:pt idx="1655">
                  <c:v>37734</c:v>
                </c:pt>
                <c:pt idx="1656">
                  <c:v>37741</c:v>
                </c:pt>
                <c:pt idx="1657">
                  <c:v>37748</c:v>
                </c:pt>
                <c:pt idx="1658">
                  <c:v>37755</c:v>
                </c:pt>
                <c:pt idx="1659">
                  <c:v>37762</c:v>
                </c:pt>
                <c:pt idx="1660">
                  <c:v>37769</c:v>
                </c:pt>
                <c:pt idx="1661">
                  <c:v>37776</c:v>
                </c:pt>
                <c:pt idx="1662">
                  <c:v>37783</c:v>
                </c:pt>
                <c:pt idx="1663">
                  <c:v>37790</c:v>
                </c:pt>
                <c:pt idx="1664">
                  <c:v>37797</c:v>
                </c:pt>
                <c:pt idx="1665">
                  <c:v>37804</c:v>
                </c:pt>
                <c:pt idx="1666">
                  <c:v>37811</c:v>
                </c:pt>
                <c:pt idx="1667">
                  <c:v>37818</c:v>
                </c:pt>
                <c:pt idx="1668">
                  <c:v>37825</c:v>
                </c:pt>
                <c:pt idx="1669">
                  <c:v>37832</c:v>
                </c:pt>
                <c:pt idx="1670">
                  <c:v>37839</c:v>
                </c:pt>
                <c:pt idx="1671">
                  <c:v>37846</c:v>
                </c:pt>
                <c:pt idx="1672">
                  <c:v>37853</c:v>
                </c:pt>
                <c:pt idx="1673">
                  <c:v>37860</c:v>
                </c:pt>
                <c:pt idx="1674">
                  <c:v>37867</c:v>
                </c:pt>
                <c:pt idx="1675">
                  <c:v>37874</c:v>
                </c:pt>
                <c:pt idx="1676">
                  <c:v>37881</c:v>
                </c:pt>
                <c:pt idx="1677">
                  <c:v>37888</c:v>
                </c:pt>
                <c:pt idx="1678">
                  <c:v>37895</c:v>
                </c:pt>
                <c:pt idx="1679">
                  <c:v>37902</c:v>
                </c:pt>
                <c:pt idx="1680">
                  <c:v>37909</c:v>
                </c:pt>
                <c:pt idx="1681">
                  <c:v>37916</c:v>
                </c:pt>
                <c:pt idx="1682">
                  <c:v>37923</c:v>
                </c:pt>
                <c:pt idx="1683">
                  <c:v>37930</c:v>
                </c:pt>
                <c:pt idx="1684">
                  <c:v>37937</c:v>
                </c:pt>
                <c:pt idx="1685">
                  <c:v>37944</c:v>
                </c:pt>
                <c:pt idx="1686">
                  <c:v>37951</c:v>
                </c:pt>
                <c:pt idx="1687">
                  <c:v>37958</c:v>
                </c:pt>
                <c:pt idx="1688">
                  <c:v>37965</c:v>
                </c:pt>
                <c:pt idx="1689">
                  <c:v>37972</c:v>
                </c:pt>
                <c:pt idx="1690">
                  <c:v>37979</c:v>
                </c:pt>
                <c:pt idx="1691">
                  <c:v>37986</c:v>
                </c:pt>
                <c:pt idx="1692">
                  <c:v>37993</c:v>
                </c:pt>
                <c:pt idx="1693">
                  <c:v>38000</c:v>
                </c:pt>
                <c:pt idx="1694">
                  <c:v>38007</c:v>
                </c:pt>
                <c:pt idx="1695">
                  <c:v>38014</c:v>
                </c:pt>
                <c:pt idx="1696">
                  <c:v>38021</c:v>
                </c:pt>
                <c:pt idx="1697">
                  <c:v>38028</c:v>
                </c:pt>
                <c:pt idx="1698">
                  <c:v>38035</c:v>
                </c:pt>
                <c:pt idx="1699">
                  <c:v>38042</c:v>
                </c:pt>
                <c:pt idx="1700">
                  <c:v>38049</c:v>
                </c:pt>
                <c:pt idx="1701">
                  <c:v>38056</c:v>
                </c:pt>
                <c:pt idx="1702">
                  <c:v>38063</c:v>
                </c:pt>
                <c:pt idx="1703">
                  <c:v>38070</c:v>
                </c:pt>
                <c:pt idx="1704">
                  <c:v>38077</c:v>
                </c:pt>
                <c:pt idx="1705">
                  <c:v>38084</c:v>
                </c:pt>
                <c:pt idx="1706">
                  <c:v>38091</c:v>
                </c:pt>
                <c:pt idx="1707">
                  <c:v>38098</c:v>
                </c:pt>
                <c:pt idx="1708">
                  <c:v>38105</c:v>
                </c:pt>
                <c:pt idx="1709">
                  <c:v>38112</c:v>
                </c:pt>
                <c:pt idx="1710">
                  <c:v>38119</c:v>
                </c:pt>
                <c:pt idx="1711">
                  <c:v>38126</c:v>
                </c:pt>
                <c:pt idx="1712">
                  <c:v>38133</c:v>
                </c:pt>
                <c:pt idx="1713">
                  <c:v>38140</c:v>
                </c:pt>
                <c:pt idx="1714">
                  <c:v>38147</c:v>
                </c:pt>
                <c:pt idx="1715">
                  <c:v>38154</c:v>
                </c:pt>
                <c:pt idx="1716">
                  <c:v>38161</c:v>
                </c:pt>
                <c:pt idx="1717">
                  <c:v>38168</c:v>
                </c:pt>
                <c:pt idx="1718">
                  <c:v>38175</c:v>
                </c:pt>
                <c:pt idx="1719">
                  <c:v>38182</c:v>
                </c:pt>
                <c:pt idx="1720">
                  <c:v>38189</c:v>
                </c:pt>
                <c:pt idx="1721">
                  <c:v>38196</c:v>
                </c:pt>
                <c:pt idx="1722">
                  <c:v>38203</c:v>
                </c:pt>
                <c:pt idx="1723">
                  <c:v>38210</c:v>
                </c:pt>
                <c:pt idx="1724">
                  <c:v>38217</c:v>
                </c:pt>
                <c:pt idx="1725">
                  <c:v>38224</c:v>
                </c:pt>
                <c:pt idx="1726">
                  <c:v>38231</c:v>
                </c:pt>
                <c:pt idx="1727">
                  <c:v>38238</c:v>
                </c:pt>
                <c:pt idx="1728">
                  <c:v>38245</c:v>
                </c:pt>
                <c:pt idx="1729">
                  <c:v>38252</c:v>
                </c:pt>
                <c:pt idx="1730">
                  <c:v>38259</c:v>
                </c:pt>
                <c:pt idx="1731">
                  <c:v>38266</c:v>
                </c:pt>
                <c:pt idx="1732">
                  <c:v>38273</c:v>
                </c:pt>
                <c:pt idx="1733">
                  <c:v>38280</c:v>
                </c:pt>
                <c:pt idx="1734">
                  <c:v>38287</c:v>
                </c:pt>
                <c:pt idx="1735">
                  <c:v>38294</c:v>
                </c:pt>
                <c:pt idx="1736">
                  <c:v>38301</c:v>
                </c:pt>
                <c:pt idx="1737">
                  <c:v>38308</c:v>
                </c:pt>
                <c:pt idx="1738">
                  <c:v>38315</c:v>
                </c:pt>
                <c:pt idx="1739">
                  <c:v>38322</c:v>
                </c:pt>
                <c:pt idx="1740">
                  <c:v>38329</c:v>
                </c:pt>
                <c:pt idx="1741">
                  <c:v>38336</c:v>
                </c:pt>
                <c:pt idx="1742">
                  <c:v>38343</c:v>
                </c:pt>
                <c:pt idx="1743">
                  <c:v>38350</c:v>
                </c:pt>
                <c:pt idx="1744">
                  <c:v>38357</c:v>
                </c:pt>
                <c:pt idx="1745">
                  <c:v>38364</c:v>
                </c:pt>
                <c:pt idx="1746">
                  <c:v>38371</c:v>
                </c:pt>
                <c:pt idx="1747">
                  <c:v>38378</c:v>
                </c:pt>
                <c:pt idx="1748">
                  <c:v>38385</c:v>
                </c:pt>
                <c:pt idx="1749">
                  <c:v>38392</c:v>
                </c:pt>
                <c:pt idx="1750">
                  <c:v>38399</c:v>
                </c:pt>
                <c:pt idx="1751">
                  <c:v>38406</c:v>
                </c:pt>
                <c:pt idx="1752">
                  <c:v>38413</c:v>
                </c:pt>
                <c:pt idx="1753">
                  <c:v>38420</c:v>
                </c:pt>
                <c:pt idx="1754">
                  <c:v>38427</c:v>
                </c:pt>
                <c:pt idx="1755">
                  <c:v>38434</c:v>
                </c:pt>
                <c:pt idx="1756">
                  <c:v>38441</c:v>
                </c:pt>
                <c:pt idx="1757">
                  <c:v>38448</c:v>
                </c:pt>
                <c:pt idx="1758">
                  <c:v>38455</c:v>
                </c:pt>
                <c:pt idx="1759">
                  <c:v>38462</c:v>
                </c:pt>
                <c:pt idx="1760">
                  <c:v>38469</c:v>
                </c:pt>
                <c:pt idx="1761">
                  <c:v>38476</c:v>
                </c:pt>
                <c:pt idx="1762">
                  <c:v>38483</c:v>
                </c:pt>
                <c:pt idx="1763">
                  <c:v>38490</c:v>
                </c:pt>
                <c:pt idx="1764">
                  <c:v>38497</c:v>
                </c:pt>
                <c:pt idx="1765">
                  <c:v>38504</c:v>
                </c:pt>
                <c:pt idx="1766">
                  <c:v>38511</c:v>
                </c:pt>
                <c:pt idx="1767">
                  <c:v>38518</c:v>
                </c:pt>
                <c:pt idx="1768">
                  <c:v>38525</c:v>
                </c:pt>
                <c:pt idx="1769">
                  <c:v>38532</c:v>
                </c:pt>
                <c:pt idx="1770">
                  <c:v>38539</c:v>
                </c:pt>
                <c:pt idx="1771">
                  <c:v>38546</c:v>
                </c:pt>
                <c:pt idx="1772">
                  <c:v>38553</c:v>
                </c:pt>
                <c:pt idx="1773">
                  <c:v>38560</c:v>
                </c:pt>
                <c:pt idx="1774">
                  <c:v>38567</c:v>
                </c:pt>
                <c:pt idx="1775">
                  <c:v>38574</c:v>
                </c:pt>
                <c:pt idx="1776">
                  <c:v>38581</c:v>
                </c:pt>
                <c:pt idx="1777">
                  <c:v>38588</c:v>
                </c:pt>
                <c:pt idx="1778">
                  <c:v>38595</c:v>
                </c:pt>
                <c:pt idx="1779">
                  <c:v>38602</c:v>
                </c:pt>
                <c:pt idx="1780">
                  <c:v>38609</c:v>
                </c:pt>
                <c:pt idx="1781">
                  <c:v>38616</c:v>
                </c:pt>
                <c:pt idx="1782">
                  <c:v>38623</c:v>
                </c:pt>
                <c:pt idx="1783">
                  <c:v>38630</c:v>
                </c:pt>
                <c:pt idx="1784">
                  <c:v>38637</c:v>
                </c:pt>
                <c:pt idx="1785">
                  <c:v>38644</c:v>
                </c:pt>
                <c:pt idx="1786">
                  <c:v>38651</c:v>
                </c:pt>
                <c:pt idx="1787">
                  <c:v>38658</c:v>
                </c:pt>
                <c:pt idx="1788">
                  <c:v>38665</c:v>
                </c:pt>
                <c:pt idx="1789">
                  <c:v>38672</c:v>
                </c:pt>
                <c:pt idx="1790">
                  <c:v>38679</c:v>
                </c:pt>
                <c:pt idx="1791">
                  <c:v>38686</c:v>
                </c:pt>
                <c:pt idx="1792">
                  <c:v>38693</c:v>
                </c:pt>
                <c:pt idx="1793">
                  <c:v>38700</c:v>
                </c:pt>
                <c:pt idx="1794">
                  <c:v>38707</c:v>
                </c:pt>
                <c:pt idx="1795">
                  <c:v>38714</c:v>
                </c:pt>
                <c:pt idx="1796">
                  <c:v>38721</c:v>
                </c:pt>
                <c:pt idx="1797">
                  <c:v>38728</c:v>
                </c:pt>
                <c:pt idx="1798">
                  <c:v>38735</c:v>
                </c:pt>
                <c:pt idx="1799">
                  <c:v>38742</c:v>
                </c:pt>
                <c:pt idx="1800">
                  <c:v>38749</c:v>
                </c:pt>
                <c:pt idx="1801">
                  <c:v>38756</c:v>
                </c:pt>
                <c:pt idx="1802">
                  <c:v>38763</c:v>
                </c:pt>
                <c:pt idx="1803">
                  <c:v>38770</c:v>
                </c:pt>
                <c:pt idx="1804">
                  <c:v>38777</c:v>
                </c:pt>
                <c:pt idx="1805">
                  <c:v>38784</c:v>
                </c:pt>
                <c:pt idx="1806">
                  <c:v>38791</c:v>
                </c:pt>
                <c:pt idx="1807">
                  <c:v>38798</c:v>
                </c:pt>
                <c:pt idx="1808">
                  <c:v>38805</c:v>
                </c:pt>
                <c:pt idx="1809">
                  <c:v>38812</c:v>
                </c:pt>
                <c:pt idx="1810">
                  <c:v>38819</c:v>
                </c:pt>
                <c:pt idx="1811">
                  <c:v>38826</c:v>
                </c:pt>
                <c:pt idx="1812">
                  <c:v>38833</c:v>
                </c:pt>
                <c:pt idx="1813">
                  <c:v>38840</c:v>
                </c:pt>
                <c:pt idx="1814">
                  <c:v>38847</c:v>
                </c:pt>
                <c:pt idx="1815">
                  <c:v>38854</c:v>
                </c:pt>
                <c:pt idx="1816">
                  <c:v>38861</c:v>
                </c:pt>
                <c:pt idx="1817">
                  <c:v>38868</c:v>
                </c:pt>
                <c:pt idx="1818">
                  <c:v>38875</c:v>
                </c:pt>
                <c:pt idx="1819">
                  <c:v>38882</c:v>
                </c:pt>
                <c:pt idx="1820">
                  <c:v>38889</c:v>
                </c:pt>
                <c:pt idx="1821">
                  <c:v>38896</c:v>
                </c:pt>
                <c:pt idx="1822">
                  <c:v>38903</c:v>
                </c:pt>
                <c:pt idx="1823">
                  <c:v>38910</c:v>
                </c:pt>
                <c:pt idx="1824">
                  <c:v>38917</c:v>
                </c:pt>
                <c:pt idx="1825">
                  <c:v>38924</c:v>
                </c:pt>
                <c:pt idx="1826">
                  <c:v>38931</c:v>
                </c:pt>
                <c:pt idx="1827">
                  <c:v>38938</c:v>
                </c:pt>
                <c:pt idx="1828">
                  <c:v>38945</c:v>
                </c:pt>
                <c:pt idx="1829">
                  <c:v>38952</c:v>
                </c:pt>
                <c:pt idx="1830">
                  <c:v>38959</c:v>
                </c:pt>
                <c:pt idx="1831">
                  <c:v>38966</c:v>
                </c:pt>
                <c:pt idx="1832">
                  <c:v>38973</c:v>
                </c:pt>
                <c:pt idx="1833">
                  <c:v>38980</c:v>
                </c:pt>
                <c:pt idx="1834">
                  <c:v>38987</c:v>
                </c:pt>
                <c:pt idx="1835">
                  <c:v>38994</c:v>
                </c:pt>
                <c:pt idx="1836">
                  <c:v>39001</c:v>
                </c:pt>
                <c:pt idx="1837">
                  <c:v>39008</c:v>
                </c:pt>
                <c:pt idx="1838">
                  <c:v>39015</c:v>
                </c:pt>
                <c:pt idx="1839">
                  <c:v>39022</c:v>
                </c:pt>
                <c:pt idx="1840">
                  <c:v>39029</c:v>
                </c:pt>
                <c:pt idx="1841">
                  <c:v>39036</c:v>
                </c:pt>
                <c:pt idx="1842">
                  <c:v>39043</c:v>
                </c:pt>
                <c:pt idx="1843">
                  <c:v>39050</c:v>
                </c:pt>
                <c:pt idx="1844">
                  <c:v>39057</c:v>
                </c:pt>
                <c:pt idx="1845">
                  <c:v>39064</c:v>
                </c:pt>
                <c:pt idx="1846">
                  <c:v>39071</c:v>
                </c:pt>
                <c:pt idx="1847">
                  <c:v>39078</c:v>
                </c:pt>
                <c:pt idx="1848">
                  <c:v>39085</c:v>
                </c:pt>
                <c:pt idx="1849">
                  <c:v>39092</c:v>
                </c:pt>
                <c:pt idx="1850">
                  <c:v>39099</c:v>
                </c:pt>
                <c:pt idx="1851">
                  <c:v>39106</c:v>
                </c:pt>
                <c:pt idx="1852">
                  <c:v>39113</c:v>
                </c:pt>
                <c:pt idx="1853">
                  <c:v>39120</c:v>
                </c:pt>
                <c:pt idx="1854">
                  <c:v>39127</c:v>
                </c:pt>
                <c:pt idx="1855">
                  <c:v>39134</c:v>
                </c:pt>
                <c:pt idx="1856">
                  <c:v>39141</c:v>
                </c:pt>
                <c:pt idx="1857">
                  <c:v>39148</c:v>
                </c:pt>
                <c:pt idx="1858">
                  <c:v>39155</c:v>
                </c:pt>
                <c:pt idx="1859">
                  <c:v>39162</c:v>
                </c:pt>
                <c:pt idx="1860">
                  <c:v>39169</c:v>
                </c:pt>
                <c:pt idx="1861">
                  <c:v>39176</c:v>
                </c:pt>
                <c:pt idx="1862">
                  <c:v>39183</c:v>
                </c:pt>
                <c:pt idx="1863">
                  <c:v>39190</c:v>
                </c:pt>
                <c:pt idx="1864">
                  <c:v>39197</c:v>
                </c:pt>
                <c:pt idx="1865">
                  <c:v>39204</c:v>
                </c:pt>
                <c:pt idx="1866">
                  <c:v>39211</c:v>
                </c:pt>
                <c:pt idx="1867">
                  <c:v>39218</c:v>
                </c:pt>
                <c:pt idx="1868">
                  <c:v>39225</c:v>
                </c:pt>
                <c:pt idx="1869">
                  <c:v>39232</c:v>
                </c:pt>
                <c:pt idx="1870">
                  <c:v>39239</c:v>
                </c:pt>
                <c:pt idx="1871">
                  <c:v>39246</c:v>
                </c:pt>
                <c:pt idx="1872">
                  <c:v>39253</c:v>
                </c:pt>
                <c:pt idx="1873">
                  <c:v>39260</c:v>
                </c:pt>
                <c:pt idx="1874">
                  <c:v>39267</c:v>
                </c:pt>
                <c:pt idx="1875">
                  <c:v>39274</c:v>
                </c:pt>
                <c:pt idx="1876">
                  <c:v>39281</c:v>
                </c:pt>
                <c:pt idx="1877">
                  <c:v>39288</c:v>
                </c:pt>
                <c:pt idx="1878">
                  <c:v>39295</c:v>
                </c:pt>
                <c:pt idx="1879">
                  <c:v>39302</c:v>
                </c:pt>
                <c:pt idx="1880">
                  <c:v>39309</c:v>
                </c:pt>
                <c:pt idx="1881">
                  <c:v>39316</c:v>
                </c:pt>
                <c:pt idx="1882">
                  <c:v>39323</c:v>
                </c:pt>
                <c:pt idx="1883">
                  <c:v>39330</c:v>
                </c:pt>
                <c:pt idx="1884">
                  <c:v>39337</c:v>
                </c:pt>
                <c:pt idx="1885">
                  <c:v>39344</c:v>
                </c:pt>
                <c:pt idx="1886">
                  <c:v>39351</c:v>
                </c:pt>
                <c:pt idx="1887">
                  <c:v>39358</c:v>
                </c:pt>
                <c:pt idx="1888">
                  <c:v>39365</c:v>
                </c:pt>
                <c:pt idx="1889">
                  <c:v>39372</c:v>
                </c:pt>
                <c:pt idx="1890">
                  <c:v>39379</c:v>
                </c:pt>
                <c:pt idx="1891">
                  <c:v>39386</c:v>
                </c:pt>
                <c:pt idx="1892">
                  <c:v>39393</c:v>
                </c:pt>
                <c:pt idx="1893">
                  <c:v>39400</c:v>
                </c:pt>
                <c:pt idx="1894">
                  <c:v>39407</c:v>
                </c:pt>
                <c:pt idx="1895">
                  <c:v>39414</c:v>
                </c:pt>
                <c:pt idx="1896">
                  <c:v>39421</c:v>
                </c:pt>
                <c:pt idx="1897">
                  <c:v>39428</c:v>
                </c:pt>
                <c:pt idx="1898">
                  <c:v>39435</c:v>
                </c:pt>
                <c:pt idx="1899">
                  <c:v>39442</c:v>
                </c:pt>
                <c:pt idx="1900">
                  <c:v>39449</c:v>
                </c:pt>
                <c:pt idx="1901">
                  <c:v>39456</c:v>
                </c:pt>
                <c:pt idx="1902">
                  <c:v>39463</c:v>
                </c:pt>
                <c:pt idx="1903">
                  <c:v>39470</c:v>
                </c:pt>
                <c:pt idx="1904">
                  <c:v>39477</c:v>
                </c:pt>
                <c:pt idx="1905">
                  <c:v>39484</c:v>
                </c:pt>
                <c:pt idx="1906">
                  <c:v>39491</c:v>
                </c:pt>
                <c:pt idx="1907">
                  <c:v>39498</c:v>
                </c:pt>
                <c:pt idx="1908">
                  <c:v>39505</c:v>
                </c:pt>
                <c:pt idx="1909">
                  <c:v>39512</c:v>
                </c:pt>
                <c:pt idx="1910">
                  <c:v>39519</c:v>
                </c:pt>
                <c:pt idx="1911">
                  <c:v>39526</c:v>
                </c:pt>
                <c:pt idx="1912">
                  <c:v>39533</c:v>
                </c:pt>
                <c:pt idx="1913">
                  <c:v>39540</c:v>
                </c:pt>
                <c:pt idx="1914">
                  <c:v>39547</c:v>
                </c:pt>
                <c:pt idx="1915">
                  <c:v>39554</c:v>
                </c:pt>
                <c:pt idx="1916">
                  <c:v>39561</c:v>
                </c:pt>
                <c:pt idx="1917">
                  <c:v>39568</c:v>
                </c:pt>
                <c:pt idx="1918">
                  <c:v>39575</c:v>
                </c:pt>
                <c:pt idx="1919">
                  <c:v>39582</c:v>
                </c:pt>
                <c:pt idx="1920">
                  <c:v>39589</c:v>
                </c:pt>
                <c:pt idx="1921">
                  <c:v>39596</c:v>
                </c:pt>
                <c:pt idx="1922">
                  <c:v>39603</c:v>
                </c:pt>
                <c:pt idx="1923">
                  <c:v>39610</c:v>
                </c:pt>
                <c:pt idx="1924">
                  <c:v>39617</c:v>
                </c:pt>
                <c:pt idx="1925">
                  <c:v>39624</c:v>
                </c:pt>
                <c:pt idx="1926">
                  <c:v>39631</c:v>
                </c:pt>
                <c:pt idx="1927">
                  <c:v>39638</c:v>
                </c:pt>
                <c:pt idx="1928">
                  <c:v>39645</c:v>
                </c:pt>
                <c:pt idx="1929">
                  <c:v>39652</c:v>
                </c:pt>
                <c:pt idx="1930">
                  <c:v>39659</c:v>
                </c:pt>
                <c:pt idx="1931">
                  <c:v>39666</c:v>
                </c:pt>
                <c:pt idx="1932">
                  <c:v>39673</c:v>
                </c:pt>
                <c:pt idx="1933">
                  <c:v>39680</c:v>
                </c:pt>
                <c:pt idx="1934">
                  <c:v>39687</c:v>
                </c:pt>
                <c:pt idx="1935">
                  <c:v>39694</c:v>
                </c:pt>
                <c:pt idx="1936">
                  <c:v>39701</c:v>
                </c:pt>
                <c:pt idx="1937">
                  <c:v>39708</c:v>
                </c:pt>
                <c:pt idx="1938">
                  <c:v>39715</c:v>
                </c:pt>
                <c:pt idx="1939">
                  <c:v>39722</c:v>
                </c:pt>
                <c:pt idx="1940">
                  <c:v>39729</c:v>
                </c:pt>
                <c:pt idx="1941">
                  <c:v>39736</c:v>
                </c:pt>
                <c:pt idx="1942">
                  <c:v>39743</c:v>
                </c:pt>
                <c:pt idx="1943">
                  <c:v>39750</c:v>
                </c:pt>
                <c:pt idx="1944">
                  <c:v>39757</c:v>
                </c:pt>
                <c:pt idx="1945">
                  <c:v>39764</c:v>
                </c:pt>
                <c:pt idx="1946">
                  <c:v>39771</c:v>
                </c:pt>
                <c:pt idx="1947">
                  <c:v>39778</c:v>
                </c:pt>
                <c:pt idx="1948">
                  <c:v>39785</c:v>
                </c:pt>
                <c:pt idx="1949">
                  <c:v>39792</c:v>
                </c:pt>
                <c:pt idx="1950">
                  <c:v>39799</c:v>
                </c:pt>
                <c:pt idx="1951">
                  <c:v>39806</c:v>
                </c:pt>
                <c:pt idx="1952">
                  <c:v>39813</c:v>
                </c:pt>
                <c:pt idx="1953">
                  <c:v>39820</c:v>
                </c:pt>
                <c:pt idx="1954">
                  <c:v>39827</c:v>
                </c:pt>
                <c:pt idx="1955">
                  <c:v>39834</c:v>
                </c:pt>
                <c:pt idx="1956">
                  <c:v>39841</c:v>
                </c:pt>
                <c:pt idx="1957">
                  <c:v>39848</c:v>
                </c:pt>
                <c:pt idx="1958">
                  <c:v>39855</c:v>
                </c:pt>
                <c:pt idx="1959">
                  <c:v>39862</c:v>
                </c:pt>
                <c:pt idx="1960">
                  <c:v>39869</c:v>
                </c:pt>
                <c:pt idx="1961">
                  <c:v>39876</c:v>
                </c:pt>
                <c:pt idx="1962">
                  <c:v>39883</c:v>
                </c:pt>
                <c:pt idx="1963">
                  <c:v>39890</c:v>
                </c:pt>
                <c:pt idx="1964">
                  <c:v>39897</c:v>
                </c:pt>
                <c:pt idx="1965">
                  <c:v>39904</c:v>
                </c:pt>
                <c:pt idx="1966">
                  <c:v>39911</c:v>
                </c:pt>
                <c:pt idx="1967">
                  <c:v>39918</c:v>
                </c:pt>
                <c:pt idx="1968">
                  <c:v>39925</c:v>
                </c:pt>
                <c:pt idx="1969">
                  <c:v>39932</c:v>
                </c:pt>
                <c:pt idx="1970">
                  <c:v>39939</c:v>
                </c:pt>
                <c:pt idx="1971">
                  <c:v>39946</c:v>
                </c:pt>
                <c:pt idx="1972">
                  <c:v>39953</c:v>
                </c:pt>
                <c:pt idx="1973">
                  <c:v>39960</c:v>
                </c:pt>
                <c:pt idx="1974">
                  <c:v>39967</c:v>
                </c:pt>
                <c:pt idx="1975">
                  <c:v>39974</c:v>
                </c:pt>
                <c:pt idx="1976">
                  <c:v>39981</c:v>
                </c:pt>
                <c:pt idx="1977">
                  <c:v>39988</c:v>
                </c:pt>
                <c:pt idx="1978">
                  <c:v>39995</c:v>
                </c:pt>
                <c:pt idx="1979">
                  <c:v>40002</c:v>
                </c:pt>
                <c:pt idx="1980">
                  <c:v>40009</c:v>
                </c:pt>
                <c:pt idx="1981">
                  <c:v>40016</c:v>
                </c:pt>
                <c:pt idx="1982">
                  <c:v>40023</c:v>
                </c:pt>
                <c:pt idx="1983">
                  <c:v>40030</c:v>
                </c:pt>
                <c:pt idx="1984">
                  <c:v>40037</c:v>
                </c:pt>
                <c:pt idx="1985">
                  <c:v>40044</c:v>
                </c:pt>
                <c:pt idx="1986">
                  <c:v>40051</c:v>
                </c:pt>
                <c:pt idx="1987">
                  <c:v>40058</c:v>
                </c:pt>
                <c:pt idx="1988">
                  <c:v>40065</c:v>
                </c:pt>
                <c:pt idx="1989">
                  <c:v>40072</c:v>
                </c:pt>
                <c:pt idx="1990">
                  <c:v>40079</c:v>
                </c:pt>
                <c:pt idx="1991">
                  <c:v>40086</c:v>
                </c:pt>
                <c:pt idx="1992">
                  <c:v>40093</c:v>
                </c:pt>
                <c:pt idx="1993">
                  <c:v>40100</c:v>
                </c:pt>
                <c:pt idx="1994">
                  <c:v>40107</c:v>
                </c:pt>
                <c:pt idx="1995">
                  <c:v>40114</c:v>
                </c:pt>
                <c:pt idx="1996">
                  <c:v>40121</c:v>
                </c:pt>
                <c:pt idx="1997">
                  <c:v>40128</c:v>
                </c:pt>
                <c:pt idx="1998">
                  <c:v>40135</c:v>
                </c:pt>
                <c:pt idx="1999">
                  <c:v>40142</c:v>
                </c:pt>
                <c:pt idx="2000">
                  <c:v>40149</c:v>
                </c:pt>
                <c:pt idx="2001">
                  <c:v>40156</c:v>
                </c:pt>
                <c:pt idx="2002">
                  <c:v>40163</c:v>
                </c:pt>
                <c:pt idx="2003">
                  <c:v>40170</c:v>
                </c:pt>
                <c:pt idx="2004">
                  <c:v>40177</c:v>
                </c:pt>
                <c:pt idx="2005">
                  <c:v>40184</c:v>
                </c:pt>
                <c:pt idx="2006">
                  <c:v>40191</c:v>
                </c:pt>
                <c:pt idx="2007">
                  <c:v>40198</c:v>
                </c:pt>
                <c:pt idx="2008">
                  <c:v>40205</c:v>
                </c:pt>
                <c:pt idx="2009">
                  <c:v>40212</c:v>
                </c:pt>
                <c:pt idx="2010">
                  <c:v>40219</c:v>
                </c:pt>
                <c:pt idx="2011">
                  <c:v>40226</c:v>
                </c:pt>
                <c:pt idx="2012">
                  <c:v>40233</c:v>
                </c:pt>
                <c:pt idx="2013">
                  <c:v>40240</c:v>
                </c:pt>
                <c:pt idx="2014">
                  <c:v>40247</c:v>
                </c:pt>
                <c:pt idx="2015">
                  <c:v>40254</c:v>
                </c:pt>
                <c:pt idx="2016">
                  <c:v>40261</c:v>
                </c:pt>
                <c:pt idx="2017">
                  <c:v>40268</c:v>
                </c:pt>
                <c:pt idx="2018">
                  <c:v>40275</c:v>
                </c:pt>
                <c:pt idx="2019">
                  <c:v>40282</c:v>
                </c:pt>
                <c:pt idx="2020">
                  <c:v>40289</c:v>
                </c:pt>
                <c:pt idx="2021">
                  <c:v>40296</c:v>
                </c:pt>
                <c:pt idx="2022">
                  <c:v>40303</c:v>
                </c:pt>
                <c:pt idx="2023">
                  <c:v>40310</c:v>
                </c:pt>
                <c:pt idx="2024">
                  <c:v>40317</c:v>
                </c:pt>
                <c:pt idx="2025">
                  <c:v>40324</c:v>
                </c:pt>
                <c:pt idx="2026">
                  <c:v>40331</c:v>
                </c:pt>
                <c:pt idx="2027">
                  <c:v>40338</c:v>
                </c:pt>
                <c:pt idx="2028">
                  <c:v>40345</c:v>
                </c:pt>
                <c:pt idx="2029">
                  <c:v>40352</c:v>
                </c:pt>
                <c:pt idx="2030">
                  <c:v>40359</c:v>
                </c:pt>
                <c:pt idx="2031">
                  <c:v>40366</c:v>
                </c:pt>
                <c:pt idx="2032">
                  <c:v>40373</c:v>
                </c:pt>
                <c:pt idx="2033">
                  <c:v>40380</c:v>
                </c:pt>
                <c:pt idx="2034">
                  <c:v>40387</c:v>
                </c:pt>
                <c:pt idx="2035">
                  <c:v>40394</c:v>
                </c:pt>
                <c:pt idx="2036">
                  <c:v>40401</c:v>
                </c:pt>
                <c:pt idx="2037">
                  <c:v>40408</c:v>
                </c:pt>
                <c:pt idx="2038">
                  <c:v>40415</c:v>
                </c:pt>
                <c:pt idx="2039">
                  <c:v>40422</c:v>
                </c:pt>
                <c:pt idx="2040">
                  <c:v>40429</c:v>
                </c:pt>
                <c:pt idx="2041">
                  <c:v>40436</c:v>
                </c:pt>
                <c:pt idx="2042">
                  <c:v>40443</c:v>
                </c:pt>
                <c:pt idx="2043">
                  <c:v>40450</c:v>
                </c:pt>
                <c:pt idx="2044">
                  <c:v>40457</c:v>
                </c:pt>
                <c:pt idx="2045">
                  <c:v>40464</c:v>
                </c:pt>
                <c:pt idx="2046">
                  <c:v>40471</c:v>
                </c:pt>
                <c:pt idx="2047">
                  <c:v>40478</c:v>
                </c:pt>
                <c:pt idx="2048">
                  <c:v>40485</c:v>
                </c:pt>
                <c:pt idx="2049">
                  <c:v>40492</c:v>
                </c:pt>
                <c:pt idx="2050">
                  <c:v>40499</c:v>
                </c:pt>
                <c:pt idx="2051">
                  <c:v>40506</c:v>
                </c:pt>
                <c:pt idx="2052">
                  <c:v>40513</c:v>
                </c:pt>
                <c:pt idx="2053">
                  <c:v>40520</c:v>
                </c:pt>
                <c:pt idx="2054">
                  <c:v>40527</c:v>
                </c:pt>
                <c:pt idx="2055">
                  <c:v>40534</c:v>
                </c:pt>
                <c:pt idx="2056">
                  <c:v>40541</c:v>
                </c:pt>
                <c:pt idx="2057">
                  <c:v>40548</c:v>
                </c:pt>
                <c:pt idx="2058">
                  <c:v>40555</c:v>
                </c:pt>
                <c:pt idx="2059">
                  <c:v>40562</c:v>
                </c:pt>
                <c:pt idx="2060">
                  <c:v>40569</c:v>
                </c:pt>
                <c:pt idx="2061">
                  <c:v>40576</c:v>
                </c:pt>
                <c:pt idx="2062">
                  <c:v>40583</c:v>
                </c:pt>
                <c:pt idx="2063">
                  <c:v>40590</c:v>
                </c:pt>
                <c:pt idx="2064">
                  <c:v>40597</c:v>
                </c:pt>
                <c:pt idx="2065">
                  <c:v>40604</c:v>
                </c:pt>
                <c:pt idx="2066">
                  <c:v>40611</c:v>
                </c:pt>
                <c:pt idx="2067">
                  <c:v>40618</c:v>
                </c:pt>
                <c:pt idx="2068">
                  <c:v>40625</c:v>
                </c:pt>
                <c:pt idx="2069">
                  <c:v>40632</c:v>
                </c:pt>
                <c:pt idx="2070">
                  <c:v>40639</c:v>
                </c:pt>
                <c:pt idx="2071">
                  <c:v>40646</c:v>
                </c:pt>
                <c:pt idx="2072">
                  <c:v>40653</c:v>
                </c:pt>
                <c:pt idx="2073">
                  <c:v>40660</c:v>
                </c:pt>
                <c:pt idx="2074">
                  <c:v>40667</c:v>
                </c:pt>
                <c:pt idx="2075">
                  <c:v>40674</c:v>
                </c:pt>
                <c:pt idx="2076">
                  <c:v>40681</c:v>
                </c:pt>
                <c:pt idx="2077">
                  <c:v>40688</c:v>
                </c:pt>
                <c:pt idx="2078">
                  <c:v>40695</c:v>
                </c:pt>
                <c:pt idx="2079">
                  <c:v>40702</c:v>
                </c:pt>
                <c:pt idx="2080">
                  <c:v>40709</c:v>
                </c:pt>
                <c:pt idx="2081">
                  <c:v>40716</c:v>
                </c:pt>
                <c:pt idx="2082">
                  <c:v>40723</c:v>
                </c:pt>
                <c:pt idx="2083">
                  <c:v>40730</c:v>
                </c:pt>
                <c:pt idx="2084">
                  <c:v>40737</c:v>
                </c:pt>
                <c:pt idx="2085">
                  <c:v>40744</c:v>
                </c:pt>
                <c:pt idx="2086">
                  <c:v>40751</c:v>
                </c:pt>
                <c:pt idx="2087">
                  <c:v>40758</c:v>
                </c:pt>
                <c:pt idx="2088">
                  <c:v>40765</c:v>
                </c:pt>
                <c:pt idx="2089">
                  <c:v>40772</c:v>
                </c:pt>
                <c:pt idx="2090">
                  <c:v>40779</c:v>
                </c:pt>
                <c:pt idx="2091">
                  <c:v>40786</c:v>
                </c:pt>
                <c:pt idx="2092">
                  <c:v>40793</c:v>
                </c:pt>
                <c:pt idx="2093">
                  <c:v>40800</c:v>
                </c:pt>
                <c:pt idx="2094">
                  <c:v>40807</c:v>
                </c:pt>
                <c:pt idx="2095">
                  <c:v>40814</c:v>
                </c:pt>
                <c:pt idx="2096">
                  <c:v>40821</c:v>
                </c:pt>
                <c:pt idx="2097">
                  <c:v>40828</c:v>
                </c:pt>
                <c:pt idx="2098">
                  <c:v>40835</c:v>
                </c:pt>
                <c:pt idx="2099">
                  <c:v>40842</c:v>
                </c:pt>
                <c:pt idx="2100">
                  <c:v>40849</c:v>
                </c:pt>
                <c:pt idx="2101">
                  <c:v>40856</c:v>
                </c:pt>
                <c:pt idx="2102">
                  <c:v>40863</c:v>
                </c:pt>
                <c:pt idx="2103">
                  <c:v>40870</c:v>
                </c:pt>
                <c:pt idx="2104">
                  <c:v>40877</c:v>
                </c:pt>
                <c:pt idx="2105">
                  <c:v>40884</c:v>
                </c:pt>
                <c:pt idx="2106">
                  <c:v>40891</c:v>
                </c:pt>
                <c:pt idx="2107">
                  <c:v>40898</c:v>
                </c:pt>
                <c:pt idx="2108">
                  <c:v>40905</c:v>
                </c:pt>
                <c:pt idx="2109">
                  <c:v>40912</c:v>
                </c:pt>
                <c:pt idx="2110">
                  <c:v>40919</c:v>
                </c:pt>
                <c:pt idx="2111">
                  <c:v>40926</c:v>
                </c:pt>
                <c:pt idx="2112">
                  <c:v>40933</c:v>
                </c:pt>
                <c:pt idx="2113">
                  <c:v>40940</c:v>
                </c:pt>
                <c:pt idx="2114">
                  <c:v>40947</c:v>
                </c:pt>
                <c:pt idx="2115">
                  <c:v>40954</c:v>
                </c:pt>
                <c:pt idx="2116">
                  <c:v>40961</c:v>
                </c:pt>
                <c:pt idx="2117">
                  <c:v>40968</c:v>
                </c:pt>
                <c:pt idx="2118">
                  <c:v>40975</c:v>
                </c:pt>
                <c:pt idx="2119">
                  <c:v>40982</c:v>
                </c:pt>
                <c:pt idx="2120">
                  <c:v>40989</c:v>
                </c:pt>
                <c:pt idx="2121">
                  <c:v>40996</c:v>
                </c:pt>
                <c:pt idx="2122">
                  <c:v>41003</c:v>
                </c:pt>
                <c:pt idx="2123">
                  <c:v>41010</c:v>
                </c:pt>
                <c:pt idx="2124">
                  <c:v>41017</c:v>
                </c:pt>
                <c:pt idx="2125">
                  <c:v>41024</c:v>
                </c:pt>
                <c:pt idx="2126">
                  <c:v>41031</c:v>
                </c:pt>
                <c:pt idx="2127">
                  <c:v>41038</c:v>
                </c:pt>
                <c:pt idx="2128">
                  <c:v>41045</c:v>
                </c:pt>
                <c:pt idx="2129">
                  <c:v>41052</c:v>
                </c:pt>
                <c:pt idx="2130">
                  <c:v>41059</c:v>
                </c:pt>
                <c:pt idx="2131">
                  <c:v>41066</c:v>
                </c:pt>
                <c:pt idx="2132">
                  <c:v>41073</c:v>
                </c:pt>
                <c:pt idx="2133">
                  <c:v>41080</c:v>
                </c:pt>
                <c:pt idx="2134">
                  <c:v>41087</c:v>
                </c:pt>
                <c:pt idx="2135">
                  <c:v>41094</c:v>
                </c:pt>
                <c:pt idx="2136">
                  <c:v>41101</c:v>
                </c:pt>
                <c:pt idx="2137">
                  <c:v>41108</c:v>
                </c:pt>
                <c:pt idx="2138">
                  <c:v>41115</c:v>
                </c:pt>
                <c:pt idx="2139">
                  <c:v>41122</c:v>
                </c:pt>
                <c:pt idx="2140">
                  <c:v>41129</c:v>
                </c:pt>
                <c:pt idx="2141">
                  <c:v>41136</c:v>
                </c:pt>
                <c:pt idx="2142">
                  <c:v>41143</c:v>
                </c:pt>
                <c:pt idx="2143">
                  <c:v>41150</c:v>
                </c:pt>
                <c:pt idx="2144">
                  <c:v>41157</c:v>
                </c:pt>
                <c:pt idx="2145">
                  <c:v>41164</c:v>
                </c:pt>
                <c:pt idx="2146">
                  <c:v>41171</c:v>
                </c:pt>
                <c:pt idx="2147">
                  <c:v>41178</c:v>
                </c:pt>
                <c:pt idx="2148">
                  <c:v>41185</c:v>
                </c:pt>
                <c:pt idx="2149">
                  <c:v>41192</c:v>
                </c:pt>
                <c:pt idx="2150">
                  <c:v>41199</c:v>
                </c:pt>
                <c:pt idx="2151">
                  <c:v>41206</c:v>
                </c:pt>
                <c:pt idx="2152">
                  <c:v>41213</c:v>
                </c:pt>
                <c:pt idx="2153">
                  <c:v>41220</c:v>
                </c:pt>
                <c:pt idx="2154">
                  <c:v>41227</c:v>
                </c:pt>
                <c:pt idx="2155">
                  <c:v>41234</c:v>
                </c:pt>
                <c:pt idx="2156">
                  <c:v>41241</c:v>
                </c:pt>
                <c:pt idx="2157">
                  <c:v>41248</c:v>
                </c:pt>
                <c:pt idx="2158">
                  <c:v>41255</c:v>
                </c:pt>
                <c:pt idx="2159">
                  <c:v>41262</c:v>
                </c:pt>
                <c:pt idx="2160">
                  <c:v>41269</c:v>
                </c:pt>
              </c:numCache>
            </c:numRef>
          </c:xVal>
          <c:yVal>
            <c:numRef>
              <c:f>HPV_4522_LibPsovka_pravostranna!$H$2:$H$10000</c:f>
              <c:numCache>
                <c:formatCode>#,##0.000_ ;\-#,##0.000\ </c:formatCode>
                <c:ptCount val="9999"/>
                <c:pt idx="0">
                  <c:v>1.949996948242017</c:v>
                </c:pt>
                <c:pt idx="1">
                  <c:v>1.9400024414059942</c:v>
                </c:pt>
                <c:pt idx="2">
                  <c:v>1.9400024414059942</c:v>
                </c:pt>
                <c:pt idx="3">
                  <c:v>1.9400024414059942</c:v>
                </c:pt>
                <c:pt idx="4">
                  <c:v>1.9300079345699999</c:v>
                </c:pt>
                <c:pt idx="5">
                  <c:v>1.8000030517570167</c:v>
                </c:pt>
                <c:pt idx="6">
                  <c:v>1.820007324218011</c:v>
                </c:pt>
                <c:pt idx="7">
                  <c:v>1.820007324218011</c:v>
                </c:pt>
                <c:pt idx="8">
                  <c:v>1.8500061035149997</c:v>
                </c:pt>
                <c:pt idx="9">
                  <c:v>2.1000061035149997</c:v>
                </c:pt>
                <c:pt idx="10">
                  <c:v>2.1000061035149997</c:v>
                </c:pt>
                <c:pt idx="11">
                  <c:v>2.1000061035149997</c:v>
                </c:pt>
                <c:pt idx="12">
                  <c:v>2.1500091552730112</c:v>
                </c:pt>
                <c:pt idx="13">
                  <c:v>2.1800079345699999</c:v>
                </c:pt>
                <c:pt idx="14">
                  <c:v>2.25</c:v>
                </c:pt>
                <c:pt idx="15">
                  <c:v>2.25</c:v>
                </c:pt>
                <c:pt idx="16">
                  <c:v>2.2200012207030113</c:v>
                </c:pt>
                <c:pt idx="17">
                  <c:v>2.25</c:v>
                </c:pt>
                <c:pt idx="18">
                  <c:v>2.3000030517570167</c:v>
                </c:pt>
                <c:pt idx="19">
                  <c:v>2.25</c:v>
                </c:pt>
                <c:pt idx="20">
                  <c:v>2.25</c:v>
                </c:pt>
                <c:pt idx="21">
                  <c:v>2.199996948242017</c:v>
                </c:pt>
                <c:pt idx="22">
                  <c:v>1.949996948242017</c:v>
                </c:pt>
                <c:pt idx="23">
                  <c:v>1.9400024414059942</c:v>
                </c:pt>
                <c:pt idx="24">
                  <c:v>1.9400024414059942</c:v>
                </c:pt>
                <c:pt idx="25">
                  <c:v>1.9199981689449999</c:v>
                </c:pt>
                <c:pt idx="26">
                  <c:v>2.1000061035149997</c:v>
                </c:pt>
                <c:pt idx="27">
                  <c:v>2.1000061035149997</c:v>
                </c:pt>
                <c:pt idx="28">
                  <c:v>2.1500091552730112</c:v>
                </c:pt>
                <c:pt idx="29">
                  <c:v>2.1500091552730112</c:v>
                </c:pt>
                <c:pt idx="30">
                  <c:v>2.1800079345699999</c:v>
                </c:pt>
                <c:pt idx="31">
                  <c:v>2.0500030517570167</c:v>
                </c:pt>
                <c:pt idx="32">
                  <c:v>2.0400085449220171</c:v>
                </c:pt>
                <c:pt idx="33">
                  <c:v>2.0400085449220171</c:v>
                </c:pt>
                <c:pt idx="34">
                  <c:v>2.0200042724609943</c:v>
                </c:pt>
                <c:pt idx="35">
                  <c:v>2</c:v>
                </c:pt>
                <c:pt idx="36">
                  <c:v>2</c:v>
                </c:pt>
                <c:pt idx="37">
                  <c:v>1.949996948242017</c:v>
                </c:pt>
                <c:pt idx="38">
                  <c:v>1.9700012207030113</c:v>
                </c:pt>
                <c:pt idx="39">
                  <c:v>1.7400054931640057</c:v>
                </c:pt>
                <c:pt idx="40">
                  <c:v>1.7799987792970171</c:v>
                </c:pt>
                <c:pt idx="41">
                  <c:v>1.9400024414059942</c:v>
                </c:pt>
                <c:pt idx="42">
                  <c:v>1.9400024414059942</c:v>
                </c:pt>
                <c:pt idx="43">
                  <c:v>1.949996948242017</c:v>
                </c:pt>
                <c:pt idx="44">
                  <c:v>1.9000091552730112</c:v>
                </c:pt>
                <c:pt idx="45">
                  <c:v>1.9400024414059942</c:v>
                </c:pt>
                <c:pt idx="46">
                  <c:v>1.9400024414059942</c:v>
                </c:pt>
                <c:pt idx="47">
                  <c:v>1.949996948242017</c:v>
                </c:pt>
                <c:pt idx="48">
                  <c:v>1.7400054931640057</c:v>
                </c:pt>
                <c:pt idx="49">
                  <c:v>1.7799987792970171</c:v>
                </c:pt>
                <c:pt idx="50">
                  <c:v>1.949996948242017</c:v>
                </c:pt>
                <c:pt idx="51">
                  <c:v>1.949996948242017</c:v>
                </c:pt>
                <c:pt idx="52">
                  <c:v>1.8300018310540054</c:v>
                </c:pt>
                <c:pt idx="53">
                  <c:v>1.949996948242017</c:v>
                </c:pt>
                <c:pt idx="54">
                  <c:v>1.949996948242017</c:v>
                </c:pt>
                <c:pt idx="55">
                  <c:v>1.949996948242017</c:v>
                </c:pt>
                <c:pt idx="56">
                  <c:v>1.9800109863280113</c:v>
                </c:pt>
                <c:pt idx="57">
                  <c:v>1.949996948242017</c:v>
                </c:pt>
                <c:pt idx="58">
                  <c:v>1</c:v>
                </c:pt>
                <c:pt idx="59">
                  <c:v>0.9400024414059942</c:v>
                </c:pt>
                <c:pt idx="60">
                  <c:v>0.9400024414059942</c:v>
                </c:pt>
                <c:pt idx="61">
                  <c:v>0.9400024414059942</c:v>
                </c:pt>
                <c:pt idx="62">
                  <c:v>1.4700012207030113</c:v>
                </c:pt>
                <c:pt idx="63">
                  <c:v>1.5500030517570167</c:v>
                </c:pt>
                <c:pt idx="64">
                  <c:v>1.7799987792970171</c:v>
                </c:pt>
                <c:pt idx="65">
                  <c:v>1.9000091552730112</c:v>
                </c:pt>
                <c:pt idx="66">
                  <c:v>0.9400024414059942</c:v>
                </c:pt>
                <c:pt idx="67">
                  <c:v>0.94999694824201697</c:v>
                </c:pt>
                <c:pt idx="68">
                  <c:v>0.99000549316400566</c:v>
                </c:pt>
                <c:pt idx="69">
                  <c:v>0.99000549316400566</c:v>
                </c:pt>
                <c:pt idx="70">
                  <c:v>0.9400024414059942</c:v>
                </c:pt>
                <c:pt idx="71">
                  <c:v>0.94999694824201697</c:v>
                </c:pt>
                <c:pt idx="72">
                  <c:v>0.94999694824201697</c:v>
                </c:pt>
                <c:pt idx="73">
                  <c:v>0.94999694824201697</c:v>
                </c:pt>
                <c:pt idx="74">
                  <c:v>0.9400024414059942</c:v>
                </c:pt>
                <c:pt idx="75">
                  <c:v>0.9400024414059942</c:v>
                </c:pt>
                <c:pt idx="76">
                  <c:v>0.94999694824201697</c:v>
                </c:pt>
                <c:pt idx="77">
                  <c:v>0.94999694824201697</c:v>
                </c:pt>
                <c:pt idx="78">
                  <c:v>0.97000122070301131</c:v>
                </c:pt>
                <c:pt idx="79">
                  <c:v>1.5500030517570167</c:v>
                </c:pt>
                <c:pt idx="80">
                  <c:v>1.5400085449220171</c:v>
                </c:pt>
                <c:pt idx="81">
                  <c:v>1.5299987792970171</c:v>
                </c:pt>
                <c:pt idx="82">
                  <c:v>1.5299987792970171</c:v>
                </c:pt>
                <c:pt idx="83">
                  <c:v>1.5299987792970171</c:v>
                </c:pt>
                <c:pt idx="84">
                  <c:v>1.6500091552730112</c:v>
                </c:pt>
                <c:pt idx="85">
                  <c:v>1.6500091552730112</c:v>
                </c:pt>
                <c:pt idx="86">
                  <c:v>1.699996948242017</c:v>
                </c:pt>
                <c:pt idx="87">
                  <c:v>0.9400024414059942</c:v>
                </c:pt>
                <c:pt idx="88">
                  <c:v>0.9400024414059942</c:v>
                </c:pt>
                <c:pt idx="89">
                  <c:v>0.94999694824201697</c:v>
                </c:pt>
                <c:pt idx="90">
                  <c:v>0.97000122070301131</c:v>
                </c:pt>
                <c:pt idx="91">
                  <c:v>0.97000122070301131</c:v>
                </c:pt>
                <c:pt idx="92">
                  <c:v>2.1699981689449999</c:v>
                </c:pt>
                <c:pt idx="93">
                  <c:v>2.1699981689449999</c:v>
                </c:pt>
                <c:pt idx="94">
                  <c:v>2.1900024414059942</c:v>
                </c:pt>
                <c:pt idx="95">
                  <c:v>1.8000030517570167</c:v>
                </c:pt>
                <c:pt idx="96">
                  <c:v>1.75</c:v>
                </c:pt>
                <c:pt idx="97">
                  <c:v>1.6500091552730112</c:v>
                </c:pt>
                <c:pt idx="98">
                  <c:v>1.6699981689449999</c:v>
                </c:pt>
                <c:pt idx="99">
                  <c:v>1.6500091552730112</c:v>
                </c:pt>
                <c:pt idx="100">
                  <c:v>1.6500091552730112</c:v>
                </c:pt>
                <c:pt idx="101">
                  <c:v>1.5899963378899997</c:v>
                </c:pt>
                <c:pt idx="102">
                  <c:v>1.559997558593011</c:v>
                </c:pt>
                <c:pt idx="103">
                  <c:v>1.5200042724609943</c:v>
                </c:pt>
                <c:pt idx="104">
                  <c:v>1.5200042724609943</c:v>
                </c:pt>
                <c:pt idx="105">
                  <c:v>1.5</c:v>
                </c:pt>
                <c:pt idx="106">
                  <c:v>1.5</c:v>
                </c:pt>
                <c:pt idx="107">
                  <c:v>1.510009765625</c:v>
                </c:pt>
                <c:pt idx="108">
                  <c:v>1.5400085449220171</c:v>
                </c:pt>
                <c:pt idx="109">
                  <c:v>1.6399993896480112</c:v>
                </c:pt>
                <c:pt idx="110">
                  <c:v>1.6399993896480112</c:v>
                </c:pt>
                <c:pt idx="111">
                  <c:v>1.6000061035149997</c:v>
                </c:pt>
                <c:pt idx="112">
                  <c:v>1.5800018310540054</c:v>
                </c:pt>
                <c:pt idx="113">
                  <c:v>1.6500091552730112</c:v>
                </c:pt>
                <c:pt idx="114">
                  <c:v>1.5299987792970171</c:v>
                </c:pt>
                <c:pt idx="115">
                  <c:v>1.5299987792970171</c:v>
                </c:pt>
                <c:pt idx="116">
                  <c:v>1.5200042724609943</c:v>
                </c:pt>
                <c:pt idx="117">
                  <c:v>1.4900054931640057</c:v>
                </c:pt>
                <c:pt idx="118">
                  <c:v>0.93000793456999986</c:v>
                </c:pt>
                <c:pt idx="119">
                  <c:v>0.90000915527301117</c:v>
                </c:pt>
                <c:pt idx="120">
                  <c:v>0.91000366210900552</c:v>
                </c:pt>
                <c:pt idx="121">
                  <c:v>0.91000366210900552</c:v>
                </c:pt>
                <c:pt idx="122">
                  <c:v>1.2400054931640057</c:v>
                </c:pt>
                <c:pt idx="123">
                  <c:v>1.2200012207030113</c:v>
                </c:pt>
                <c:pt idx="124">
                  <c:v>1.199996948242017</c:v>
                </c:pt>
                <c:pt idx="125">
                  <c:v>1.1900024414059942</c:v>
                </c:pt>
                <c:pt idx="126">
                  <c:v>0.94999694824201697</c:v>
                </c:pt>
                <c:pt idx="127">
                  <c:v>0.94999694824201697</c:v>
                </c:pt>
                <c:pt idx="128">
                  <c:v>0.91999816894499986</c:v>
                </c:pt>
                <c:pt idx="129">
                  <c:v>0.91999816894499986</c:v>
                </c:pt>
                <c:pt idx="130">
                  <c:v>0.90000915527301117</c:v>
                </c:pt>
                <c:pt idx="131">
                  <c:v>0.94999694824201697</c:v>
                </c:pt>
                <c:pt idx="132">
                  <c:v>0.94999694824201697</c:v>
                </c:pt>
                <c:pt idx="133">
                  <c:v>0.9400024414059942</c:v>
                </c:pt>
                <c:pt idx="134">
                  <c:v>0.91000366210900552</c:v>
                </c:pt>
                <c:pt idx="135">
                  <c:v>0.88999938964801117</c:v>
                </c:pt>
                <c:pt idx="136">
                  <c:v>0.88999938964801117</c:v>
                </c:pt>
                <c:pt idx="137">
                  <c:v>0.88999938964801117</c:v>
                </c:pt>
                <c:pt idx="138">
                  <c:v>0.87001037597599407</c:v>
                </c:pt>
                <c:pt idx="139">
                  <c:v>0.87001037597599407</c:v>
                </c:pt>
                <c:pt idx="140">
                  <c:v>0.94999694824201697</c:v>
                </c:pt>
                <c:pt idx="141">
                  <c:v>0.94999694824201697</c:v>
                </c:pt>
                <c:pt idx="142">
                  <c:v>0.9400024414059942</c:v>
                </c:pt>
                <c:pt idx="143">
                  <c:v>0.9400024414059942</c:v>
                </c:pt>
                <c:pt idx="144">
                  <c:v>2.1699981689449999</c:v>
                </c:pt>
                <c:pt idx="145">
                  <c:v>2.1699981689449999</c:v>
                </c:pt>
                <c:pt idx="146">
                  <c:v>2.1699981689449999</c:v>
                </c:pt>
                <c:pt idx="147">
                  <c:v>2.1900024414059942</c:v>
                </c:pt>
                <c:pt idx="148">
                  <c:v>2.1699981689449999</c:v>
                </c:pt>
                <c:pt idx="149">
                  <c:v>2.1699981689449999</c:v>
                </c:pt>
                <c:pt idx="150">
                  <c:v>2.1800079345699999</c:v>
                </c:pt>
                <c:pt idx="151">
                  <c:v>2.1800079345699999</c:v>
                </c:pt>
                <c:pt idx="152">
                  <c:v>2.1800079345699999</c:v>
                </c:pt>
                <c:pt idx="153">
                  <c:v>2.1800079345699999</c:v>
                </c:pt>
                <c:pt idx="154">
                  <c:v>2.1600036621090055</c:v>
                </c:pt>
                <c:pt idx="155">
                  <c:v>2.1600036621090055</c:v>
                </c:pt>
                <c:pt idx="156">
                  <c:v>2.1600036621090055</c:v>
                </c:pt>
                <c:pt idx="157">
                  <c:v>2.1800079345699999</c:v>
                </c:pt>
                <c:pt idx="158">
                  <c:v>2.1800079345699999</c:v>
                </c:pt>
                <c:pt idx="159">
                  <c:v>2.1500091552730112</c:v>
                </c:pt>
                <c:pt idx="160">
                  <c:v>2.1500091552730112</c:v>
                </c:pt>
                <c:pt idx="161">
                  <c:v>2.1300048828120168</c:v>
                </c:pt>
                <c:pt idx="162">
                  <c:v>2.1300048828120168</c:v>
                </c:pt>
                <c:pt idx="163">
                  <c:v>2.1000061035149997</c:v>
                </c:pt>
                <c:pt idx="164">
                  <c:v>2.1000061035149997</c:v>
                </c:pt>
                <c:pt idx="165">
                  <c:v>1.210006713867017</c:v>
                </c:pt>
                <c:pt idx="166">
                  <c:v>1.210006713867017</c:v>
                </c:pt>
                <c:pt idx="167">
                  <c:v>1.25</c:v>
                </c:pt>
                <c:pt idx="168">
                  <c:v>1.2300109863280113</c:v>
                </c:pt>
                <c:pt idx="169">
                  <c:v>1.199996948242017</c:v>
                </c:pt>
                <c:pt idx="170">
                  <c:v>1.0899963378899997</c:v>
                </c:pt>
                <c:pt idx="171">
                  <c:v>1.070007324218011</c:v>
                </c:pt>
                <c:pt idx="172">
                  <c:v>1.1800079345699999</c:v>
                </c:pt>
                <c:pt idx="173">
                  <c:v>1.260009765625</c:v>
                </c:pt>
                <c:pt idx="174">
                  <c:v>1.3000030517570167</c:v>
                </c:pt>
                <c:pt idx="175">
                  <c:v>1.2400054931640057</c:v>
                </c:pt>
                <c:pt idx="176">
                  <c:v>1.199996948242017</c:v>
                </c:pt>
                <c:pt idx="177">
                  <c:v>1.2300109863280113</c:v>
                </c:pt>
                <c:pt idx="178">
                  <c:v>1.3800048828120168</c:v>
                </c:pt>
                <c:pt idx="179">
                  <c:v>1.1100006103509941</c:v>
                </c:pt>
                <c:pt idx="180">
                  <c:v>1.1800079345699999</c:v>
                </c:pt>
                <c:pt idx="181">
                  <c:v>1.199996948242017</c:v>
                </c:pt>
                <c:pt idx="182">
                  <c:v>1.1900024414059942</c:v>
                </c:pt>
                <c:pt idx="183">
                  <c:v>1.1300048828120168</c:v>
                </c:pt>
                <c:pt idx="184">
                  <c:v>1.1300048828120168</c:v>
                </c:pt>
                <c:pt idx="185">
                  <c:v>1.0899963378899997</c:v>
                </c:pt>
                <c:pt idx="186">
                  <c:v>1.3300018310540054</c:v>
                </c:pt>
                <c:pt idx="187">
                  <c:v>1.2700042724609943</c:v>
                </c:pt>
                <c:pt idx="188">
                  <c:v>1.25</c:v>
                </c:pt>
                <c:pt idx="189">
                  <c:v>1.2200012207030113</c:v>
                </c:pt>
                <c:pt idx="190">
                  <c:v>1.3600006103509941</c:v>
                </c:pt>
                <c:pt idx="191">
                  <c:v>1.4100036621090055</c:v>
                </c:pt>
                <c:pt idx="192">
                  <c:v>1.460006713867017</c:v>
                </c:pt>
                <c:pt idx="193">
                  <c:v>1.460006713867017</c:v>
                </c:pt>
                <c:pt idx="194">
                  <c:v>1.3500061035149997</c:v>
                </c:pt>
                <c:pt idx="195">
                  <c:v>1.3000030517570167</c:v>
                </c:pt>
                <c:pt idx="196">
                  <c:v>1.25</c:v>
                </c:pt>
                <c:pt idx="197">
                  <c:v>1.5</c:v>
                </c:pt>
                <c:pt idx="198">
                  <c:v>1.5400085449220171</c:v>
                </c:pt>
                <c:pt idx="199">
                  <c:v>1.6600036621090055</c:v>
                </c:pt>
                <c:pt idx="200">
                  <c:v>1.6300048828120168</c:v>
                </c:pt>
                <c:pt idx="201">
                  <c:v>1.7200012207030113</c:v>
                </c:pt>
                <c:pt idx="202">
                  <c:v>1.7400054931640057</c:v>
                </c:pt>
                <c:pt idx="203">
                  <c:v>1.7300109863280113</c:v>
                </c:pt>
                <c:pt idx="204">
                  <c:v>1.5200042724609943</c:v>
                </c:pt>
                <c:pt idx="205">
                  <c:v>1.2799987792970171</c:v>
                </c:pt>
                <c:pt idx="206">
                  <c:v>1.6300048828120168</c:v>
                </c:pt>
                <c:pt idx="207">
                  <c:v>1.6399993896480112</c:v>
                </c:pt>
                <c:pt idx="208">
                  <c:v>1.6600036621090055</c:v>
                </c:pt>
                <c:pt idx="209">
                  <c:v>1.510009765625</c:v>
                </c:pt>
                <c:pt idx="210">
                  <c:v>1.3300018310540054</c:v>
                </c:pt>
                <c:pt idx="211">
                  <c:v>1.3600006103509941</c:v>
                </c:pt>
                <c:pt idx="212">
                  <c:v>1.4300079345699999</c:v>
                </c:pt>
                <c:pt idx="213">
                  <c:v>1.460006713867017</c:v>
                </c:pt>
                <c:pt idx="214">
                  <c:v>1.309997558593011</c:v>
                </c:pt>
                <c:pt idx="215">
                  <c:v>1.199996948242017</c:v>
                </c:pt>
                <c:pt idx="216">
                  <c:v>1.3899993896480112</c:v>
                </c:pt>
                <c:pt idx="217">
                  <c:v>1.4000091552730112</c:v>
                </c:pt>
                <c:pt idx="218">
                  <c:v>1.4100036621090055</c:v>
                </c:pt>
                <c:pt idx="219">
                  <c:v>1.3500061035149997</c:v>
                </c:pt>
                <c:pt idx="220">
                  <c:v>1.3500061035149997</c:v>
                </c:pt>
                <c:pt idx="221">
                  <c:v>1.3300018310540054</c:v>
                </c:pt>
                <c:pt idx="222">
                  <c:v>1.3399963378899997</c:v>
                </c:pt>
                <c:pt idx="223">
                  <c:v>1.3700103759759941</c:v>
                </c:pt>
                <c:pt idx="224">
                  <c:v>1.4300079345699999</c:v>
                </c:pt>
                <c:pt idx="225">
                  <c:v>1.3399963378899997</c:v>
                </c:pt>
                <c:pt idx="226">
                  <c:v>1.309997558593011</c:v>
                </c:pt>
                <c:pt idx="227">
                  <c:v>1.2900085449220171</c:v>
                </c:pt>
                <c:pt idx="228">
                  <c:v>1.3800048828120168</c:v>
                </c:pt>
                <c:pt idx="229">
                  <c:v>1.4100036621090055</c:v>
                </c:pt>
                <c:pt idx="230">
                  <c:v>1.4000091552730112</c:v>
                </c:pt>
                <c:pt idx="231">
                  <c:v>1.4100036621090055</c:v>
                </c:pt>
                <c:pt idx="232">
                  <c:v>1.3899993896480112</c:v>
                </c:pt>
                <c:pt idx="233">
                  <c:v>1.4000091552730112</c:v>
                </c:pt>
                <c:pt idx="234">
                  <c:v>1.4300079345699999</c:v>
                </c:pt>
                <c:pt idx="235">
                  <c:v>1.449996948242017</c:v>
                </c:pt>
                <c:pt idx="236">
                  <c:v>1.4400024414059942</c:v>
                </c:pt>
                <c:pt idx="237">
                  <c:v>1.3899993896480112</c:v>
                </c:pt>
                <c:pt idx="238">
                  <c:v>1.4400024414059942</c:v>
                </c:pt>
                <c:pt idx="239">
                  <c:v>1.4199981689449999</c:v>
                </c:pt>
                <c:pt idx="240">
                  <c:v>1.3899993896480112</c:v>
                </c:pt>
                <c:pt idx="241">
                  <c:v>1.4000091552730112</c:v>
                </c:pt>
                <c:pt idx="242">
                  <c:v>1.4300079345699999</c:v>
                </c:pt>
                <c:pt idx="243">
                  <c:v>1.4400024414059942</c:v>
                </c:pt>
                <c:pt idx="244">
                  <c:v>1.4199981689449999</c:v>
                </c:pt>
                <c:pt idx="245">
                  <c:v>1.449996948242017</c:v>
                </c:pt>
                <c:pt idx="246">
                  <c:v>1.4400024414059942</c:v>
                </c:pt>
                <c:pt idx="247">
                  <c:v>1.4400024414059942</c:v>
                </c:pt>
                <c:pt idx="248">
                  <c:v>1.3899993896480112</c:v>
                </c:pt>
                <c:pt idx="249">
                  <c:v>1.4199981689449999</c:v>
                </c:pt>
                <c:pt idx="250">
                  <c:v>1.3600006103509941</c:v>
                </c:pt>
                <c:pt idx="251">
                  <c:v>1.3300018310540054</c:v>
                </c:pt>
                <c:pt idx="252">
                  <c:v>1.3700103759759941</c:v>
                </c:pt>
                <c:pt idx="253">
                  <c:v>1.309997558593011</c:v>
                </c:pt>
                <c:pt idx="254">
                  <c:v>1.3500061035149997</c:v>
                </c:pt>
                <c:pt idx="255">
                  <c:v>1.320007324218011</c:v>
                </c:pt>
                <c:pt idx="256">
                  <c:v>1.4400024414059942</c:v>
                </c:pt>
                <c:pt idx="257">
                  <c:v>1.4000091552730112</c:v>
                </c:pt>
                <c:pt idx="258">
                  <c:v>1.3800048828120168</c:v>
                </c:pt>
                <c:pt idx="259">
                  <c:v>1.3300018310540054</c:v>
                </c:pt>
                <c:pt idx="260">
                  <c:v>1.2400054931640057</c:v>
                </c:pt>
                <c:pt idx="261">
                  <c:v>1.059997558593011</c:v>
                </c:pt>
                <c:pt idx="262">
                  <c:v>1.0800018310540054</c:v>
                </c:pt>
                <c:pt idx="263">
                  <c:v>1.059997558593011</c:v>
                </c:pt>
                <c:pt idx="264">
                  <c:v>1.1699981689449999</c:v>
                </c:pt>
                <c:pt idx="265">
                  <c:v>1.1399993896480112</c:v>
                </c:pt>
                <c:pt idx="266">
                  <c:v>1.059997558593011</c:v>
                </c:pt>
                <c:pt idx="267">
                  <c:v>1.0400085449220171</c:v>
                </c:pt>
                <c:pt idx="268">
                  <c:v>0.99000549316400566</c:v>
                </c:pt>
                <c:pt idx="269">
                  <c:v>1.010009765625</c:v>
                </c:pt>
                <c:pt idx="270">
                  <c:v>1.070007324218011</c:v>
                </c:pt>
                <c:pt idx="271">
                  <c:v>1.0800018310540054</c:v>
                </c:pt>
                <c:pt idx="272">
                  <c:v>1.059997558593011</c:v>
                </c:pt>
                <c:pt idx="273">
                  <c:v>1.1399993896480112</c:v>
                </c:pt>
                <c:pt idx="274">
                  <c:v>1.1600036621090055</c:v>
                </c:pt>
                <c:pt idx="275">
                  <c:v>1.3300018310540054</c:v>
                </c:pt>
                <c:pt idx="276">
                  <c:v>1.2300109863280113</c:v>
                </c:pt>
                <c:pt idx="277">
                  <c:v>1.2700042724609943</c:v>
                </c:pt>
                <c:pt idx="278">
                  <c:v>1.3399963378899997</c:v>
                </c:pt>
                <c:pt idx="279">
                  <c:v>1.25</c:v>
                </c:pt>
                <c:pt idx="280">
                  <c:v>1.1900024414059942</c:v>
                </c:pt>
                <c:pt idx="281">
                  <c:v>1.1600036621090055</c:v>
                </c:pt>
                <c:pt idx="282">
                  <c:v>1.1900024414059942</c:v>
                </c:pt>
                <c:pt idx="283">
                  <c:v>1.3300018310540054</c:v>
                </c:pt>
                <c:pt idx="284">
                  <c:v>1.3500061035149997</c:v>
                </c:pt>
                <c:pt idx="285">
                  <c:v>1.4400024414059942</c:v>
                </c:pt>
                <c:pt idx="286">
                  <c:v>1.3500061035149997</c:v>
                </c:pt>
                <c:pt idx="287">
                  <c:v>1.3300018310540054</c:v>
                </c:pt>
                <c:pt idx="288">
                  <c:v>1.309997558593011</c:v>
                </c:pt>
                <c:pt idx="289">
                  <c:v>1.3000030517570167</c:v>
                </c:pt>
                <c:pt idx="290">
                  <c:v>1.3600006103509941</c:v>
                </c:pt>
                <c:pt idx="291">
                  <c:v>1.3800048828120168</c:v>
                </c:pt>
                <c:pt idx="292">
                  <c:v>1.4100036621090055</c:v>
                </c:pt>
                <c:pt idx="293">
                  <c:v>1.4400024414059942</c:v>
                </c:pt>
                <c:pt idx="294">
                  <c:v>1.3800048828120168</c:v>
                </c:pt>
                <c:pt idx="295">
                  <c:v>1.4100036621090055</c:v>
                </c:pt>
                <c:pt idx="296">
                  <c:v>1.4300079345699999</c:v>
                </c:pt>
                <c:pt idx="297">
                  <c:v>1.5400085449220171</c:v>
                </c:pt>
                <c:pt idx="298">
                  <c:v>1.4100036621090055</c:v>
                </c:pt>
                <c:pt idx="299">
                  <c:v>1.4400024414059942</c:v>
                </c:pt>
                <c:pt idx="300">
                  <c:v>1.3600006103509941</c:v>
                </c:pt>
                <c:pt idx="301">
                  <c:v>1.3800048828120168</c:v>
                </c:pt>
                <c:pt idx="302">
                  <c:v>1.3600006103509941</c:v>
                </c:pt>
                <c:pt idx="303">
                  <c:v>1.5299987792970171</c:v>
                </c:pt>
                <c:pt idx="304">
                  <c:v>1.6399993896480112</c:v>
                </c:pt>
                <c:pt idx="305">
                  <c:v>1.5800018310540054</c:v>
                </c:pt>
                <c:pt idx="306">
                  <c:v>1.460006713867017</c:v>
                </c:pt>
                <c:pt idx="307">
                  <c:v>1.4900054931640057</c:v>
                </c:pt>
                <c:pt idx="308">
                  <c:v>1.510009765625</c:v>
                </c:pt>
                <c:pt idx="309">
                  <c:v>1.460006713867017</c:v>
                </c:pt>
                <c:pt idx="310">
                  <c:v>1.4400024414059942</c:v>
                </c:pt>
                <c:pt idx="311">
                  <c:v>1.4700012207030113</c:v>
                </c:pt>
                <c:pt idx="312">
                  <c:v>1.5800018310540054</c:v>
                </c:pt>
                <c:pt idx="313">
                  <c:v>1.5500030517570167</c:v>
                </c:pt>
                <c:pt idx="314">
                  <c:v>1.4900054931640057</c:v>
                </c:pt>
                <c:pt idx="315">
                  <c:v>1.5</c:v>
                </c:pt>
                <c:pt idx="316">
                  <c:v>1.0899963378899997</c:v>
                </c:pt>
                <c:pt idx="317">
                  <c:v>0.94999694824201697</c:v>
                </c:pt>
                <c:pt idx="318">
                  <c:v>1.1200103759759941</c:v>
                </c:pt>
                <c:pt idx="319">
                  <c:v>1.0200042724609943</c:v>
                </c:pt>
                <c:pt idx="320">
                  <c:v>1.2200012207030113</c:v>
                </c:pt>
                <c:pt idx="321">
                  <c:v>1.1600036621090055</c:v>
                </c:pt>
                <c:pt idx="322">
                  <c:v>1.1399993896480112</c:v>
                </c:pt>
                <c:pt idx="323">
                  <c:v>1.1200103759759941</c:v>
                </c:pt>
                <c:pt idx="324">
                  <c:v>1.1100006103509941</c:v>
                </c:pt>
                <c:pt idx="325">
                  <c:v>1.1300048828120168</c:v>
                </c:pt>
                <c:pt idx="326">
                  <c:v>1.1500091552730112</c:v>
                </c:pt>
                <c:pt idx="327">
                  <c:v>1.010009765625</c:v>
                </c:pt>
                <c:pt idx="328">
                  <c:v>1.0500030517570167</c:v>
                </c:pt>
                <c:pt idx="329">
                  <c:v>1.059997558593011</c:v>
                </c:pt>
                <c:pt idx="330">
                  <c:v>1.0500030517570167</c:v>
                </c:pt>
                <c:pt idx="331">
                  <c:v>1.1800079345699999</c:v>
                </c:pt>
                <c:pt idx="332">
                  <c:v>1.1500091552730112</c:v>
                </c:pt>
                <c:pt idx="333">
                  <c:v>1.1900024414059942</c:v>
                </c:pt>
                <c:pt idx="334">
                  <c:v>1.1699981689449999</c:v>
                </c:pt>
                <c:pt idx="335">
                  <c:v>1.1500091552730112</c:v>
                </c:pt>
                <c:pt idx="336">
                  <c:v>1.25</c:v>
                </c:pt>
                <c:pt idx="337">
                  <c:v>1.1800079345699999</c:v>
                </c:pt>
                <c:pt idx="338">
                  <c:v>1.210006713867017</c:v>
                </c:pt>
                <c:pt idx="339">
                  <c:v>1.1800079345699999</c:v>
                </c:pt>
                <c:pt idx="340">
                  <c:v>1.1500091552730112</c:v>
                </c:pt>
                <c:pt idx="341">
                  <c:v>1.1000061035149997</c:v>
                </c:pt>
                <c:pt idx="342">
                  <c:v>1.1000061035149997</c:v>
                </c:pt>
                <c:pt idx="343">
                  <c:v>1.1800079345699999</c:v>
                </c:pt>
                <c:pt idx="344">
                  <c:v>1.2300109863280113</c:v>
                </c:pt>
                <c:pt idx="345">
                  <c:v>1.199996948242017</c:v>
                </c:pt>
                <c:pt idx="346">
                  <c:v>1.1699981689449999</c:v>
                </c:pt>
                <c:pt idx="347">
                  <c:v>1.25</c:v>
                </c:pt>
                <c:pt idx="348">
                  <c:v>1.1900024414059942</c:v>
                </c:pt>
                <c:pt idx="349">
                  <c:v>1.1500091552730112</c:v>
                </c:pt>
                <c:pt idx="350">
                  <c:v>1.1300048828120168</c:v>
                </c:pt>
                <c:pt idx="351">
                  <c:v>1.0899963378899997</c:v>
                </c:pt>
                <c:pt idx="352">
                  <c:v>1.1500091552730112</c:v>
                </c:pt>
                <c:pt idx="353">
                  <c:v>1.1200103759759941</c:v>
                </c:pt>
                <c:pt idx="354">
                  <c:v>1.2400054931640057</c:v>
                </c:pt>
                <c:pt idx="355">
                  <c:v>1.25</c:v>
                </c:pt>
                <c:pt idx="356">
                  <c:v>1.2700042724609943</c:v>
                </c:pt>
                <c:pt idx="357">
                  <c:v>1.3300018310540054</c:v>
                </c:pt>
                <c:pt idx="358">
                  <c:v>1.25</c:v>
                </c:pt>
                <c:pt idx="359">
                  <c:v>1.199996948242017</c:v>
                </c:pt>
                <c:pt idx="360">
                  <c:v>1.2400054931640057</c:v>
                </c:pt>
                <c:pt idx="361">
                  <c:v>1.2200012207030113</c:v>
                </c:pt>
                <c:pt idx="362">
                  <c:v>1.260009765625</c:v>
                </c:pt>
                <c:pt idx="363">
                  <c:v>1.2200012207030113</c:v>
                </c:pt>
                <c:pt idx="364">
                  <c:v>1.199996948242017</c:v>
                </c:pt>
                <c:pt idx="365">
                  <c:v>1.2300109863280113</c:v>
                </c:pt>
                <c:pt idx="366">
                  <c:v>1.25</c:v>
                </c:pt>
                <c:pt idx="367">
                  <c:v>1.3000030517570167</c:v>
                </c:pt>
                <c:pt idx="368">
                  <c:v>1.2799987792970171</c:v>
                </c:pt>
                <c:pt idx="369">
                  <c:v>1.25</c:v>
                </c:pt>
                <c:pt idx="370">
                  <c:v>0.65000915527301117</c:v>
                </c:pt>
                <c:pt idx="371">
                  <c:v>0.85000610351499972</c:v>
                </c:pt>
                <c:pt idx="372">
                  <c:v>1.5299987792970171</c:v>
                </c:pt>
                <c:pt idx="373">
                  <c:v>1.309997558593011</c:v>
                </c:pt>
                <c:pt idx="374">
                  <c:v>1.25</c:v>
                </c:pt>
                <c:pt idx="375">
                  <c:v>1.5400085449220171</c:v>
                </c:pt>
                <c:pt idx="376">
                  <c:v>1.0500030517570167</c:v>
                </c:pt>
                <c:pt idx="377">
                  <c:v>1.1300048828120168</c:v>
                </c:pt>
                <c:pt idx="378">
                  <c:v>1.1500091552730112</c:v>
                </c:pt>
                <c:pt idx="379">
                  <c:v>1.449996948242017</c:v>
                </c:pt>
                <c:pt idx="380">
                  <c:v>1.4700012207030113</c:v>
                </c:pt>
                <c:pt idx="381">
                  <c:v>1.0500030517570167</c:v>
                </c:pt>
                <c:pt idx="382">
                  <c:v>0.55000305175701669</c:v>
                </c:pt>
                <c:pt idx="383">
                  <c:v>1.3300018310540054</c:v>
                </c:pt>
                <c:pt idx="384">
                  <c:v>0.85000610351499972</c:v>
                </c:pt>
                <c:pt idx="385">
                  <c:v>0.85000610351499972</c:v>
                </c:pt>
                <c:pt idx="386">
                  <c:v>0.94999694824201697</c:v>
                </c:pt>
                <c:pt idx="387">
                  <c:v>1.0500030517570167</c:v>
                </c:pt>
                <c:pt idx="388">
                  <c:v>1.1500091552730112</c:v>
                </c:pt>
                <c:pt idx="389">
                  <c:v>1.449996948242017</c:v>
                </c:pt>
                <c:pt idx="390">
                  <c:v>1.5</c:v>
                </c:pt>
                <c:pt idx="391">
                  <c:v>1.5500030517570167</c:v>
                </c:pt>
                <c:pt idx="392">
                  <c:v>1.6000061035149997</c:v>
                </c:pt>
                <c:pt idx="393">
                  <c:v>1.6300048828120168</c:v>
                </c:pt>
                <c:pt idx="394">
                  <c:v>1.5500030517570167</c:v>
                </c:pt>
                <c:pt idx="395">
                  <c:v>1.5299987792970171</c:v>
                </c:pt>
                <c:pt idx="396">
                  <c:v>1.4900054931640057</c:v>
                </c:pt>
                <c:pt idx="397">
                  <c:v>1.5299987792970171</c:v>
                </c:pt>
                <c:pt idx="398">
                  <c:v>1.5500030517570167</c:v>
                </c:pt>
                <c:pt idx="399">
                  <c:v>1.699996948242017</c:v>
                </c:pt>
                <c:pt idx="400">
                  <c:v>1.7400054931640057</c:v>
                </c:pt>
                <c:pt idx="401">
                  <c:v>1.75</c:v>
                </c:pt>
                <c:pt idx="402">
                  <c:v>1.8300018310540054</c:v>
                </c:pt>
                <c:pt idx="403">
                  <c:v>1.9000091552730112</c:v>
                </c:pt>
                <c:pt idx="404">
                  <c:v>1.8800048828120168</c:v>
                </c:pt>
                <c:pt idx="405">
                  <c:v>1.8600006103509941</c:v>
                </c:pt>
                <c:pt idx="406">
                  <c:v>1.8899993896480112</c:v>
                </c:pt>
                <c:pt idx="407">
                  <c:v>1.949996948242017</c:v>
                </c:pt>
                <c:pt idx="408">
                  <c:v>1.9199981689449999</c:v>
                </c:pt>
                <c:pt idx="409">
                  <c:v>1.8700103759759941</c:v>
                </c:pt>
                <c:pt idx="410">
                  <c:v>1.9400024414059942</c:v>
                </c:pt>
                <c:pt idx="411">
                  <c:v>1.8800048828120168</c:v>
                </c:pt>
                <c:pt idx="412">
                  <c:v>1.8700103759759941</c:v>
                </c:pt>
                <c:pt idx="413">
                  <c:v>1.8300018310540054</c:v>
                </c:pt>
                <c:pt idx="414">
                  <c:v>1.7900085449220171</c:v>
                </c:pt>
                <c:pt idx="415">
                  <c:v>1.5</c:v>
                </c:pt>
                <c:pt idx="416">
                  <c:v>1.9400024414059942</c:v>
                </c:pt>
                <c:pt idx="417">
                  <c:v>1.9000091552730112</c:v>
                </c:pt>
                <c:pt idx="418">
                  <c:v>1.8600006103509941</c:v>
                </c:pt>
                <c:pt idx="419">
                  <c:v>1.809997558593011</c:v>
                </c:pt>
                <c:pt idx="420">
                  <c:v>1.9100036621090055</c:v>
                </c:pt>
                <c:pt idx="421">
                  <c:v>1.8899993896480112</c:v>
                </c:pt>
                <c:pt idx="422">
                  <c:v>1.8800048828120168</c:v>
                </c:pt>
                <c:pt idx="423">
                  <c:v>1.8600006103509941</c:v>
                </c:pt>
                <c:pt idx="424">
                  <c:v>1.75</c:v>
                </c:pt>
                <c:pt idx="425">
                  <c:v>1.9100036621090055</c:v>
                </c:pt>
                <c:pt idx="426">
                  <c:v>1.820007324218011</c:v>
                </c:pt>
                <c:pt idx="427">
                  <c:v>1.710006713867017</c:v>
                </c:pt>
                <c:pt idx="428">
                  <c:v>1.760009765625</c:v>
                </c:pt>
                <c:pt idx="429">
                  <c:v>2.0299987792970171</c:v>
                </c:pt>
                <c:pt idx="430">
                  <c:v>1.9100036621090055</c:v>
                </c:pt>
                <c:pt idx="431">
                  <c:v>1.949996948242017</c:v>
                </c:pt>
                <c:pt idx="432">
                  <c:v>1.960006713867017</c:v>
                </c:pt>
                <c:pt idx="433">
                  <c:v>1.9199981689449999</c:v>
                </c:pt>
                <c:pt idx="434">
                  <c:v>1.9400024414059942</c:v>
                </c:pt>
                <c:pt idx="435">
                  <c:v>1.960006713867017</c:v>
                </c:pt>
                <c:pt idx="436">
                  <c:v>2.0500030517570167</c:v>
                </c:pt>
                <c:pt idx="437">
                  <c:v>2</c:v>
                </c:pt>
                <c:pt idx="438">
                  <c:v>2</c:v>
                </c:pt>
                <c:pt idx="439">
                  <c:v>2.0200042724609943</c:v>
                </c:pt>
                <c:pt idx="440">
                  <c:v>1.9800109863280113</c:v>
                </c:pt>
                <c:pt idx="441">
                  <c:v>1.9400024414059942</c:v>
                </c:pt>
                <c:pt idx="442">
                  <c:v>1.9300079345699999</c:v>
                </c:pt>
                <c:pt idx="443">
                  <c:v>1.9700012207030113</c:v>
                </c:pt>
                <c:pt idx="444">
                  <c:v>1.820007324218011</c:v>
                </c:pt>
                <c:pt idx="445">
                  <c:v>1.9700012207030113</c:v>
                </c:pt>
                <c:pt idx="446">
                  <c:v>1.9400024414059942</c:v>
                </c:pt>
                <c:pt idx="447">
                  <c:v>1.9700012207030113</c:v>
                </c:pt>
                <c:pt idx="448">
                  <c:v>2.0500030517570167</c:v>
                </c:pt>
                <c:pt idx="449">
                  <c:v>2.1000061035149997</c:v>
                </c:pt>
                <c:pt idx="450">
                  <c:v>2.1500091552730112</c:v>
                </c:pt>
                <c:pt idx="451">
                  <c:v>2.1300048828120168</c:v>
                </c:pt>
                <c:pt idx="452">
                  <c:v>2.0899963378899997</c:v>
                </c:pt>
                <c:pt idx="453">
                  <c:v>2.1200103759759941</c:v>
                </c:pt>
                <c:pt idx="454">
                  <c:v>2.070007324218011</c:v>
                </c:pt>
                <c:pt idx="455">
                  <c:v>2.1000061035149997</c:v>
                </c:pt>
                <c:pt idx="456">
                  <c:v>2.1699981689449999</c:v>
                </c:pt>
                <c:pt idx="457">
                  <c:v>2.1300048828120168</c:v>
                </c:pt>
                <c:pt idx="458">
                  <c:v>2.1500091552730112</c:v>
                </c:pt>
                <c:pt idx="459">
                  <c:v>2.1600036621090055</c:v>
                </c:pt>
                <c:pt idx="460">
                  <c:v>2.1500091552730112</c:v>
                </c:pt>
                <c:pt idx="461">
                  <c:v>2.199996948242017</c:v>
                </c:pt>
                <c:pt idx="462">
                  <c:v>2.210006713867017</c:v>
                </c:pt>
                <c:pt idx="463">
                  <c:v>2.199996948242017</c:v>
                </c:pt>
                <c:pt idx="464">
                  <c:v>2.0500030517570167</c:v>
                </c:pt>
                <c:pt idx="465">
                  <c:v>2.1100006103509941</c:v>
                </c:pt>
                <c:pt idx="466">
                  <c:v>2.070007324218011</c:v>
                </c:pt>
                <c:pt idx="467">
                  <c:v>2.1699981689449999</c:v>
                </c:pt>
                <c:pt idx="468">
                  <c:v>2.199996948242017</c:v>
                </c:pt>
                <c:pt idx="469">
                  <c:v>2.260009765625</c:v>
                </c:pt>
                <c:pt idx="470">
                  <c:v>2.2799987792970171</c:v>
                </c:pt>
                <c:pt idx="471">
                  <c:v>2.2400054931640057</c:v>
                </c:pt>
                <c:pt idx="472">
                  <c:v>2.260009765625</c:v>
                </c:pt>
                <c:pt idx="473">
                  <c:v>2.2799987792970171</c:v>
                </c:pt>
                <c:pt idx="474">
                  <c:v>2.260009765625</c:v>
                </c:pt>
                <c:pt idx="475">
                  <c:v>2.309997558593011</c:v>
                </c:pt>
                <c:pt idx="476">
                  <c:v>2.2900085449220171</c:v>
                </c:pt>
                <c:pt idx="477">
                  <c:v>2.25</c:v>
                </c:pt>
                <c:pt idx="478">
                  <c:v>2.2799987792970171</c:v>
                </c:pt>
                <c:pt idx="479">
                  <c:v>2.260009765625</c:v>
                </c:pt>
                <c:pt idx="480">
                  <c:v>2.210006713867017</c:v>
                </c:pt>
                <c:pt idx="481">
                  <c:v>2.1900024414059942</c:v>
                </c:pt>
                <c:pt idx="482">
                  <c:v>2.2799987792970171</c:v>
                </c:pt>
                <c:pt idx="483">
                  <c:v>2.2900085449220171</c:v>
                </c:pt>
                <c:pt idx="484">
                  <c:v>2.25</c:v>
                </c:pt>
                <c:pt idx="485">
                  <c:v>2.2700042724609943</c:v>
                </c:pt>
                <c:pt idx="486">
                  <c:v>2.25</c:v>
                </c:pt>
                <c:pt idx="487">
                  <c:v>2.1900024414059942</c:v>
                </c:pt>
                <c:pt idx="488">
                  <c:v>2.1500091552730112</c:v>
                </c:pt>
                <c:pt idx="489">
                  <c:v>2.0899963378899997</c:v>
                </c:pt>
                <c:pt idx="490">
                  <c:v>1.8500061035149997</c:v>
                </c:pt>
                <c:pt idx="491">
                  <c:v>1.7799987792970171</c:v>
                </c:pt>
                <c:pt idx="492">
                  <c:v>1.7400054931640057</c:v>
                </c:pt>
                <c:pt idx="493">
                  <c:v>1.6900024414059942</c:v>
                </c:pt>
                <c:pt idx="494">
                  <c:v>1.6300048828120168</c:v>
                </c:pt>
                <c:pt idx="495">
                  <c:v>2.0800018310540054</c:v>
                </c:pt>
                <c:pt idx="496">
                  <c:v>2.1699981689449999</c:v>
                </c:pt>
                <c:pt idx="497">
                  <c:v>2.2400054931640057</c:v>
                </c:pt>
                <c:pt idx="498">
                  <c:v>2.1500091552730112</c:v>
                </c:pt>
                <c:pt idx="499">
                  <c:v>2.2799987792970171</c:v>
                </c:pt>
                <c:pt idx="500">
                  <c:v>2.3399963378899997</c:v>
                </c:pt>
                <c:pt idx="501">
                  <c:v>2.3600006103509941</c:v>
                </c:pt>
                <c:pt idx="502">
                  <c:v>2.3500061035149997</c:v>
                </c:pt>
                <c:pt idx="503">
                  <c:v>2.3700103759759941</c:v>
                </c:pt>
                <c:pt idx="504">
                  <c:v>2.2400054931640057</c:v>
                </c:pt>
                <c:pt idx="505">
                  <c:v>2.2799987792970171</c:v>
                </c:pt>
                <c:pt idx="506">
                  <c:v>2.3300018310540054</c:v>
                </c:pt>
                <c:pt idx="507">
                  <c:v>2.4199981689449999</c:v>
                </c:pt>
                <c:pt idx="508">
                  <c:v>2.3500061035149997</c:v>
                </c:pt>
                <c:pt idx="509">
                  <c:v>2.3800048828120168</c:v>
                </c:pt>
                <c:pt idx="510">
                  <c:v>2.4100036621090055</c:v>
                </c:pt>
                <c:pt idx="511">
                  <c:v>2.4400024414059942</c:v>
                </c:pt>
                <c:pt idx="512">
                  <c:v>2.4800109863280113</c:v>
                </c:pt>
                <c:pt idx="513">
                  <c:v>2.4800109863280113</c:v>
                </c:pt>
                <c:pt idx="514">
                  <c:v>2.460006713867017</c:v>
                </c:pt>
                <c:pt idx="515">
                  <c:v>2.4300079345699999</c:v>
                </c:pt>
                <c:pt idx="516">
                  <c:v>2.3899993896480112</c:v>
                </c:pt>
                <c:pt idx="517">
                  <c:v>2.4000091552730112</c:v>
                </c:pt>
                <c:pt idx="518">
                  <c:v>2.3800048828120168</c:v>
                </c:pt>
                <c:pt idx="519">
                  <c:v>2.4400024414059942</c:v>
                </c:pt>
                <c:pt idx="520">
                  <c:v>2.4000091552730112</c:v>
                </c:pt>
                <c:pt idx="521">
                  <c:v>2.3899993896480112</c:v>
                </c:pt>
                <c:pt idx="522">
                  <c:v>2.4300079345699999</c:v>
                </c:pt>
                <c:pt idx="523">
                  <c:v>2.5500030517570167</c:v>
                </c:pt>
                <c:pt idx="524">
                  <c:v>2.7300109863280113</c:v>
                </c:pt>
                <c:pt idx="525">
                  <c:v>2.760009765625</c:v>
                </c:pt>
                <c:pt idx="526">
                  <c:v>2.8300018310540054</c:v>
                </c:pt>
                <c:pt idx="527">
                  <c:v>2.8500061035149997</c:v>
                </c:pt>
                <c:pt idx="528">
                  <c:v>2.809997558593011</c:v>
                </c:pt>
                <c:pt idx="529">
                  <c:v>2.820007324218011</c:v>
                </c:pt>
                <c:pt idx="530">
                  <c:v>2.8500061035149997</c:v>
                </c:pt>
                <c:pt idx="531">
                  <c:v>2.820007324218011</c:v>
                </c:pt>
                <c:pt idx="532">
                  <c:v>2.7799987792970171</c:v>
                </c:pt>
                <c:pt idx="533">
                  <c:v>2.7400054931640057</c:v>
                </c:pt>
                <c:pt idx="534">
                  <c:v>2.710006713867017</c:v>
                </c:pt>
                <c:pt idx="535">
                  <c:v>2.7700042724609943</c:v>
                </c:pt>
                <c:pt idx="536">
                  <c:v>2.8600006103509941</c:v>
                </c:pt>
                <c:pt idx="537">
                  <c:v>2.9400024414059942</c:v>
                </c:pt>
                <c:pt idx="538">
                  <c:v>3.0500030517570167</c:v>
                </c:pt>
                <c:pt idx="539">
                  <c:v>3</c:v>
                </c:pt>
                <c:pt idx="540">
                  <c:v>2.960006713867017</c:v>
                </c:pt>
                <c:pt idx="541">
                  <c:v>2.9199981689449999</c:v>
                </c:pt>
                <c:pt idx="542">
                  <c:v>2.8800048828120168</c:v>
                </c:pt>
                <c:pt idx="543">
                  <c:v>2.8500061035149997</c:v>
                </c:pt>
                <c:pt idx="544">
                  <c:v>2.820007324218011</c:v>
                </c:pt>
                <c:pt idx="545">
                  <c:v>2.7900085449220171</c:v>
                </c:pt>
                <c:pt idx="546">
                  <c:v>2.760009765625</c:v>
                </c:pt>
                <c:pt idx="547">
                  <c:v>2.7300109863280113</c:v>
                </c:pt>
                <c:pt idx="548">
                  <c:v>2.7700042724609943</c:v>
                </c:pt>
                <c:pt idx="549">
                  <c:v>2.8500061035149997</c:v>
                </c:pt>
                <c:pt idx="550">
                  <c:v>2.9000091552730112</c:v>
                </c:pt>
                <c:pt idx="551">
                  <c:v>2.960006713867017</c:v>
                </c:pt>
                <c:pt idx="552">
                  <c:v>3.070007324218011</c:v>
                </c:pt>
                <c:pt idx="553">
                  <c:v>3.1399993896480112</c:v>
                </c:pt>
                <c:pt idx="554">
                  <c:v>3.1699981689449999</c:v>
                </c:pt>
                <c:pt idx="555">
                  <c:v>3.1500091552730112</c:v>
                </c:pt>
                <c:pt idx="556">
                  <c:v>3.1699981689449999</c:v>
                </c:pt>
                <c:pt idx="557">
                  <c:v>3.199996948242017</c:v>
                </c:pt>
                <c:pt idx="558">
                  <c:v>3.1900024414059942</c:v>
                </c:pt>
                <c:pt idx="559">
                  <c:v>3.210006713867017</c:v>
                </c:pt>
                <c:pt idx="560">
                  <c:v>3.2200012207030113</c:v>
                </c:pt>
                <c:pt idx="561">
                  <c:v>3.1800079345699999</c:v>
                </c:pt>
                <c:pt idx="562">
                  <c:v>3.1500091552730112</c:v>
                </c:pt>
                <c:pt idx="563">
                  <c:v>3.1000061035149997</c:v>
                </c:pt>
                <c:pt idx="564">
                  <c:v>3.1300048828120168</c:v>
                </c:pt>
                <c:pt idx="565">
                  <c:v>3.1399993896480112</c:v>
                </c:pt>
                <c:pt idx="566">
                  <c:v>3.1699981689449999</c:v>
                </c:pt>
                <c:pt idx="567">
                  <c:v>3.1300048828120168</c:v>
                </c:pt>
                <c:pt idx="568">
                  <c:v>3.0899963378899997</c:v>
                </c:pt>
                <c:pt idx="569">
                  <c:v>3.070007324218011</c:v>
                </c:pt>
                <c:pt idx="570">
                  <c:v>3.0500030517570167</c:v>
                </c:pt>
                <c:pt idx="571">
                  <c:v>3.0400085449220171</c:v>
                </c:pt>
                <c:pt idx="572">
                  <c:v>3.0299987792970171</c:v>
                </c:pt>
                <c:pt idx="573">
                  <c:v>3.0200042724609943</c:v>
                </c:pt>
                <c:pt idx="574">
                  <c:v>3.010009765625</c:v>
                </c:pt>
                <c:pt idx="575">
                  <c:v>3</c:v>
                </c:pt>
                <c:pt idx="576">
                  <c:v>3.010009765625</c:v>
                </c:pt>
                <c:pt idx="577">
                  <c:v>3.0200042724609943</c:v>
                </c:pt>
                <c:pt idx="578">
                  <c:v>3.0299987792970171</c:v>
                </c:pt>
                <c:pt idx="579">
                  <c:v>3</c:v>
                </c:pt>
                <c:pt idx="580">
                  <c:v>2.9900054931640057</c:v>
                </c:pt>
                <c:pt idx="581">
                  <c:v>2.9700012207030113</c:v>
                </c:pt>
                <c:pt idx="582">
                  <c:v>2.949996948242017</c:v>
                </c:pt>
                <c:pt idx="583">
                  <c:v>2.960006713867017</c:v>
                </c:pt>
                <c:pt idx="584">
                  <c:v>2.9400024414059942</c:v>
                </c:pt>
                <c:pt idx="585">
                  <c:v>2.960006713867017</c:v>
                </c:pt>
                <c:pt idx="586">
                  <c:v>2.9900054931640057</c:v>
                </c:pt>
                <c:pt idx="587">
                  <c:v>3.010009765625</c:v>
                </c:pt>
                <c:pt idx="588">
                  <c:v>3</c:v>
                </c:pt>
                <c:pt idx="589">
                  <c:v>3.010009765625</c:v>
                </c:pt>
                <c:pt idx="590">
                  <c:v>2.9900054931640057</c:v>
                </c:pt>
                <c:pt idx="591">
                  <c:v>2.9800109863280113</c:v>
                </c:pt>
                <c:pt idx="592">
                  <c:v>2.9700012207030113</c:v>
                </c:pt>
                <c:pt idx="593">
                  <c:v>2.949996948242017</c:v>
                </c:pt>
                <c:pt idx="594">
                  <c:v>2.9199981689449999</c:v>
                </c:pt>
                <c:pt idx="595">
                  <c:v>2.8899993896480112</c:v>
                </c:pt>
                <c:pt idx="596">
                  <c:v>2.8899993896480112</c:v>
                </c:pt>
                <c:pt idx="597">
                  <c:v>2.8800048828120168</c:v>
                </c:pt>
                <c:pt idx="598">
                  <c:v>2.9000091552730112</c:v>
                </c:pt>
                <c:pt idx="599">
                  <c:v>2.8899993896480112</c:v>
                </c:pt>
                <c:pt idx="600">
                  <c:v>2.8700103759759941</c:v>
                </c:pt>
                <c:pt idx="601">
                  <c:v>2.8500061035149997</c:v>
                </c:pt>
                <c:pt idx="602">
                  <c:v>2.8300018310540054</c:v>
                </c:pt>
                <c:pt idx="603">
                  <c:v>2.8500061035149997</c:v>
                </c:pt>
                <c:pt idx="604">
                  <c:v>2.8800048828120168</c:v>
                </c:pt>
                <c:pt idx="605">
                  <c:v>2.9100036621090055</c:v>
                </c:pt>
                <c:pt idx="606">
                  <c:v>2.9300079345699999</c:v>
                </c:pt>
                <c:pt idx="607">
                  <c:v>2.9199981689449999</c:v>
                </c:pt>
                <c:pt idx="608">
                  <c:v>2.9300079345699999</c:v>
                </c:pt>
                <c:pt idx="609">
                  <c:v>2.949996948242017</c:v>
                </c:pt>
                <c:pt idx="610">
                  <c:v>2.8600006103509941</c:v>
                </c:pt>
                <c:pt idx="611">
                  <c:v>2.7799987792970171</c:v>
                </c:pt>
                <c:pt idx="612">
                  <c:v>2.820007324218011</c:v>
                </c:pt>
                <c:pt idx="613">
                  <c:v>2.8500061035149997</c:v>
                </c:pt>
                <c:pt idx="614">
                  <c:v>2.8700103759759941</c:v>
                </c:pt>
                <c:pt idx="615">
                  <c:v>2.8800048828120168</c:v>
                </c:pt>
                <c:pt idx="616">
                  <c:v>2.8500061035149997</c:v>
                </c:pt>
                <c:pt idx="617">
                  <c:v>2.809997558593011</c:v>
                </c:pt>
                <c:pt idx="618">
                  <c:v>2.8500061035149997</c:v>
                </c:pt>
                <c:pt idx="619">
                  <c:v>2.8800048828120168</c:v>
                </c:pt>
                <c:pt idx="620">
                  <c:v>2.7300109863280113</c:v>
                </c:pt>
                <c:pt idx="621">
                  <c:v>2.710006713867017</c:v>
                </c:pt>
                <c:pt idx="622">
                  <c:v>2.7799987792970171</c:v>
                </c:pt>
                <c:pt idx="623">
                  <c:v>2.8500061035149997</c:v>
                </c:pt>
                <c:pt idx="624">
                  <c:v>2.6200103759759941</c:v>
                </c:pt>
                <c:pt idx="625">
                  <c:v>2.6600036621090055</c:v>
                </c:pt>
                <c:pt idx="626">
                  <c:v>2.710006713867017</c:v>
                </c:pt>
                <c:pt idx="627">
                  <c:v>2.6500091552730112</c:v>
                </c:pt>
                <c:pt idx="628">
                  <c:v>2.6100006103509941</c:v>
                </c:pt>
                <c:pt idx="629">
                  <c:v>2.6399993896480112</c:v>
                </c:pt>
                <c:pt idx="630">
                  <c:v>2.5800018310540054</c:v>
                </c:pt>
                <c:pt idx="631">
                  <c:v>2.6699981689449999</c:v>
                </c:pt>
                <c:pt idx="632">
                  <c:v>2.699996948242017</c:v>
                </c:pt>
                <c:pt idx="633">
                  <c:v>2.7200012207030113</c:v>
                </c:pt>
                <c:pt idx="634">
                  <c:v>2.6300048828120168</c:v>
                </c:pt>
                <c:pt idx="635">
                  <c:v>2.5899963378899997</c:v>
                </c:pt>
                <c:pt idx="636">
                  <c:v>2.6100006103509941</c:v>
                </c:pt>
                <c:pt idx="637">
                  <c:v>2.5899963378899997</c:v>
                </c:pt>
                <c:pt idx="638">
                  <c:v>2.6100006103509941</c:v>
                </c:pt>
                <c:pt idx="639">
                  <c:v>2.5500030517570167</c:v>
                </c:pt>
                <c:pt idx="640">
                  <c:v>2.5200042724609943</c:v>
                </c:pt>
                <c:pt idx="641">
                  <c:v>2.5500030517570167</c:v>
                </c:pt>
                <c:pt idx="642">
                  <c:v>2.5400085449220171</c:v>
                </c:pt>
                <c:pt idx="643">
                  <c:v>2.510009765625</c:v>
                </c:pt>
                <c:pt idx="644">
                  <c:v>2.4700012207030113</c:v>
                </c:pt>
                <c:pt idx="645">
                  <c:v>2.449996948242017</c:v>
                </c:pt>
                <c:pt idx="646">
                  <c:v>2.4300079345699999</c:v>
                </c:pt>
                <c:pt idx="647">
                  <c:v>2.5</c:v>
                </c:pt>
                <c:pt idx="648">
                  <c:v>2.4800109863280113</c:v>
                </c:pt>
                <c:pt idx="649">
                  <c:v>2.449996948242017</c:v>
                </c:pt>
                <c:pt idx="650">
                  <c:v>2.4199981689449999</c:v>
                </c:pt>
                <c:pt idx="651">
                  <c:v>2.460006713867017</c:v>
                </c:pt>
                <c:pt idx="652">
                  <c:v>2.4900054931640057</c:v>
                </c:pt>
                <c:pt idx="653">
                  <c:v>2.5</c:v>
                </c:pt>
                <c:pt idx="654">
                  <c:v>2.510009765625</c:v>
                </c:pt>
                <c:pt idx="655">
                  <c:v>2.5</c:v>
                </c:pt>
                <c:pt idx="656">
                  <c:v>2.4800109863280113</c:v>
                </c:pt>
                <c:pt idx="657">
                  <c:v>2.4900054931640057</c:v>
                </c:pt>
                <c:pt idx="658">
                  <c:v>2.559997558593011</c:v>
                </c:pt>
                <c:pt idx="659">
                  <c:v>2.5400085449220171</c:v>
                </c:pt>
                <c:pt idx="660">
                  <c:v>2.510009765625</c:v>
                </c:pt>
                <c:pt idx="661">
                  <c:v>2.4800109863280113</c:v>
                </c:pt>
                <c:pt idx="662">
                  <c:v>2.4000091552730112</c:v>
                </c:pt>
                <c:pt idx="663">
                  <c:v>2.5</c:v>
                </c:pt>
                <c:pt idx="664">
                  <c:v>2.4700012207030113</c:v>
                </c:pt>
                <c:pt idx="665">
                  <c:v>2.460006713867017</c:v>
                </c:pt>
                <c:pt idx="666">
                  <c:v>2.4900054931640057</c:v>
                </c:pt>
                <c:pt idx="667">
                  <c:v>2.5200042724609943</c:v>
                </c:pt>
                <c:pt idx="668">
                  <c:v>2.5500030517570167</c:v>
                </c:pt>
                <c:pt idx="669">
                  <c:v>2.5299987792970171</c:v>
                </c:pt>
                <c:pt idx="670">
                  <c:v>2.4400024414059942</c:v>
                </c:pt>
                <c:pt idx="671">
                  <c:v>2.460006713867017</c:v>
                </c:pt>
                <c:pt idx="672">
                  <c:v>2.4900054931640057</c:v>
                </c:pt>
                <c:pt idx="673">
                  <c:v>2.4700012207030113</c:v>
                </c:pt>
                <c:pt idx="674">
                  <c:v>2.3700103759759941</c:v>
                </c:pt>
                <c:pt idx="675">
                  <c:v>2.3300018310540054</c:v>
                </c:pt>
                <c:pt idx="676">
                  <c:v>2.2799987792970171</c:v>
                </c:pt>
                <c:pt idx="677">
                  <c:v>2.3399963378899997</c:v>
                </c:pt>
                <c:pt idx="678">
                  <c:v>2.2900085449220171</c:v>
                </c:pt>
                <c:pt idx="679">
                  <c:v>2.25</c:v>
                </c:pt>
                <c:pt idx="680">
                  <c:v>2.3000030517570167</c:v>
                </c:pt>
                <c:pt idx="681">
                  <c:v>2.2799987792970171</c:v>
                </c:pt>
                <c:pt idx="682">
                  <c:v>2.3000030517570167</c:v>
                </c:pt>
                <c:pt idx="683">
                  <c:v>2.25</c:v>
                </c:pt>
                <c:pt idx="684">
                  <c:v>2.2200012207030113</c:v>
                </c:pt>
                <c:pt idx="685">
                  <c:v>2.1900024414059942</c:v>
                </c:pt>
                <c:pt idx="686">
                  <c:v>2.2200012207030113</c:v>
                </c:pt>
                <c:pt idx="687">
                  <c:v>2.25</c:v>
                </c:pt>
                <c:pt idx="688">
                  <c:v>2.210006713867017</c:v>
                </c:pt>
                <c:pt idx="689">
                  <c:v>2.1800079345699999</c:v>
                </c:pt>
                <c:pt idx="690">
                  <c:v>2.1600036621090055</c:v>
                </c:pt>
                <c:pt idx="691">
                  <c:v>2.1399993896480112</c:v>
                </c:pt>
                <c:pt idx="692">
                  <c:v>2.2700042724609943</c:v>
                </c:pt>
                <c:pt idx="693">
                  <c:v>2.210006713867017</c:v>
                </c:pt>
                <c:pt idx="694">
                  <c:v>2.2200012207030113</c:v>
                </c:pt>
                <c:pt idx="695">
                  <c:v>2.25</c:v>
                </c:pt>
                <c:pt idx="696">
                  <c:v>2.2400054931640057</c:v>
                </c:pt>
                <c:pt idx="697">
                  <c:v>2.2200012207030113</c:v>
                </c:pt>
                <c:pt idx="698">
                  <c:v>2.1900024414059942</c:v>
                </c:pt>
                <c:pt idx="699">
                  <c:v>2.1699981689449999</c:v>
                </c:pt>
                <c:pt idx="700">
                  <c:v>2.210006713867017</c:v>
                </c:pt>
                <c:pt idx="701">
                  <c:v>2.2300109863280113</c:v>
                </c:pt>
                <c:pt idx="702">
                  <c:v>2.260009765625</c:v>
                </c:pt>
                <c:pt idx="703">
                  <c:v>2.2799987792970171</c:v>
                </c:pt>
                <c:pt idx="704">
                  <c:v>2.25</c:v>
                </c:pt>
                <c:pt idx="705">
                  <c:v>2.3000030517570167</c:v>
                </c:pt>
                <c:pt idx="706">
                  <c:v>2.2400054931640057</c:v>
                </c:pt>
                <c:pt idx="707">
                  <c:v>2.1500091552730112</c:v>
                </c:pt>
                <c:pt idx="708">
                  <c:v>2.1699981689449999</c:v>
                </c:pt>
                <c:pt idx="709">
                  <c:v>2.210006713867017</c:v>
                </c:pt>
                <c:pt idx="710">
                  <c:v>2.2300109863280113</c:v>
                </c:pt>
                <c:pt idx="711">
                  <c:v>2.25</c:v>
                </c:pt>
                <c:pt idx="712">
                  <c:v>2.2400054931640057</c:v>
                </c:pt>
                <c:pt idx="713">
                  <c:v>2.260009765625</c:v>
                </c:pt>
                <c:pt idx="714">
                  <c:v>2.199996948242017</c:v>
                </c:pt>
                <c:pt idx="715">
                  <c:v>2.260009765625</c:v>
                </c:pt>
                <c:pt idx="716">
                  <c:v>2.3000030517570167</c:v>
                </c:pt>
                <c:pt idx="717">
                  <c:v>2.3500061035149997</c:v>
                </c:pt>
                <c:pt idx="718">
                  <c:v>2.320007324218011</c:v>
                </c:pt>
                <c:pt idx="719">
                  <c:v>2.3000030517570167</c:v>
                </c:pt>
                <c:pt idx="720">
                  <c:v>2.2700042724609943</c:v>
                </c:pt>
                <c:pt idx="721">
                  <c:v>2.2400054931640057</c:v>
                </c:pt>
                <c:pt idx="722">
                  <c:v>2.199996948242017</c:v>
                </c:pt>
                <c:pt idx="723">
                  <c:v>2.210006713867017</c:v>
                </c:pt>
                <c:pt idx="724">
                  <c:v>2.1900024414059942</c:v>
                </c:pt>
                <c:pt idx="725">
                  <c:v>2.199996948242017</c:v>
                </c:pt>
                <c:pt idx="726">
                  <c:v>2.1699981689449999</c:v>
                </c:pt>
                <c:pt idx="727">
                  <c:v>2.1399993896480112</c:v>
                </c:pt>
                <c:pt idx="728">
                  <c:v>2.1000061035149997</c:v>
                </c:pt>
                <c:pt idx="729">
                  <c:v>2.1200103759759941</c:v>
                </c:pt>
                <c:pt idx="730">
                  <c:v>2.0500030517570167</c:v>
                </c:pt>
                <c:pt idx="731">
                  <c:v>2.0899963378899997</c:v>
                </c:pt>
                <c:pt idx="732">
                  <c:v>2.0500030517570167</c:v>
                </c:pt>
                <c:pt idx="733">
                  <c:v>2.0299987792970171</c:v>
                </c:pt>
                <c:pt idx="734">
                  <c:v>2.0200042724609943</c:v>
                </c:pt>
                <c:pt idx="735">
                  <c:v>1.9900054931640057</c:v>
                </c:pt>
                <c:pt idx="736">
                  <c:v>2.0299987792970171</c:v>
                </c:pt>
                <c:pt idx="737">
                  <c:v>1.949996948242017</c:v>
                </c:pt>
                <c:pt idx="738">
                  <c:v>2.010009765625</c:v>
                </c:pt>
                <c:pt idx="739">
                  <c:v>2.0400085449220171</c:v>
                </c:pt>
                <c:pt idx="740">
                  <c:v>2.0200042724609943</c:v>
                </c:pt>
                <c:pt idx="741">
                  <c:v>2.0299987792970171</c:v>
                </c:pt>
                <c:pt idx="742">
                  <c:v>2</c:v>
                </c:pt>
                <c:pt idx="743">
                  <c:v>1.9700012207030113</c:v>
                </c:pt>
                <c:pt idx="744">
                  <c:v>1.949996948242017</c:v>
                </c:pt>
                <c:pt idx="745">
                  <c:v>1.960006713867017</c:v>
                </c:pt>
                <c:pt idx="746">
                  <c:v>1.9800109863280113</c:v>
                </c:pt>
                <c:pt idx="747">
                  <c:v>2</c:v>
                </c:pt>
                <c:pt idx="748">
                  <c:v>1.9700012207030113</c:v>
                </c:pt>
                <c:pt idx="749">
                  <c:v>1.949996948242017</c:v>
                </c:pt>
                <c:pt idx="750">
                  <c:v>1.9199981689449999</c:v>
                </c:pt>
                <c:pt idx="751">
                  <c:v>1.9100036621090055</c:v>
                </c:pt>
                <c:pt idx="752">
                  <c:v>1.8899993896480112</c:v>
                </c:pt>
                <c:pt idx="753">
                  <c:v>1.8600006103509941</c:v>
                </c:pt>
                <c:pt idx="754">
                  <c:v>1.8500061035149997</c:v>
                </c:pt>
                <c:pt idx="755">
                  <c:v>1.8300018310540054</c:v>
                </c:pt>
                <c:pt idx="756">
                  <c:v>1.8399963378899997</c:v>
                </c:pt>
                <c:pt idx="757">
                  <c:v>1.8700103759759941</c:v>
                </c:pt>
                <c:pt idx="758">
                  <c:v>1.9100036621090055</c:v>
                </c:pt>
                <c:pt idx="759">
                  <c:v>1.949996948242017</c:v>
                </c:pt>
                <c:pt idx="760">
                  <c:v>2</c:v>
                </c:pt>
                <c:pt idx="761">
                  <c:v>1.8700103759759941</c:v>
                </c:pt>
                <c:pt idx="762">
                  <c:v>1.9100036621090055</c:v>
                </c:pt>
                <c:pt idx="763">
                  <c:v>1.949996948242017</c:v>
                </c:pt>
                <c:pt idx="764">
                  <c:v>2</c:v>
                </c:pt>
                <c:pt idx="765">
                  <c:v>2.059997558593011</c:v>
                </c:pt>
                <c:pt idx="766">
                  <c:v>2.0400085449220171</c:v>
                </c:pt>
                <c:pt idx="767">
                  <c:v>2.0200042724609943</c:v>
                </c:pt>
                <c:pt idx="768">
                  <c:v>2.0800018310540054</c:v>
                </c:pt>
                <c:pt idx="769">
                  <c:v>2</c:v>
                </c:pt>
                <c:pt idx="770">
                  <c:v>2.0400085449220171</c:v>
                </c:pt>
                <c:pt idx="771">
                  <c:v>1.960006713867017</c:v>
                </c:pt>
                <c:pt idx="772">
                  <c:v>1.8700103759759941</c:v>
                </c:pt>
                <c:pt idx="773">
                  <c:v>1.8000030517570167</c:v>
                </c:pt>
                <c:pt idx="774">
                  <c:v>1.75</c:v>
                </c:pt>
                <c:pt idx="775">
                  <c:v>1.8300018310540054</c:v>
                </c:pt>
                <c:pt idx="776">
                  <c:v>1.8700103759759941</c:v>
                </c:pt>
                <c:pt idx="777">
                  <c:v>1.9100036621090055</c:v>
                </c:pt>
                <c:pt idx="778">
                  <c:v>2.1900024414059942</c:v>
                </c:pt>
                <c:pt idx="779">
                  <c:v>2.1500091552730112</c:v>
                </c:pt>
                <c:pt idx="780">
                  <c:v>2.1000061035149997</c:v>
                </c:pt>
                <c:pt idx="781">
                  <c:v>2.0500030517570167</c:v>
                </c:pt>
                <c:pt idx="782">
                  <c:v>2</c:v>
                </c:pt>
                <c:pt idx="783">
                  <c:v>1.949996948242017</c:v>
                </c:pt>
                <c:pt idx="784">
                  <c:v>1.8800048828120168</c:v>
                </c:pt>
                <c:pt idx="785">
                  <c:v>1.9199981689449999</c:v>
                </c:pt>
                <c:pt idx="786">
                  <c:v>1.8800048828120168</c:v>
                </c:pt>
                <c:pt idx="787">
                  <c:v>1.9300079345699999</c:v>
                </c:pt>
                <c:pt idx="788">
                  <c:v>1.9199981689449999</c:v>
                </c:pt>
                <c:pt idx="789">
                  <c:v>1.9100036621090055</c:v>
                </c:pt>
                <c:pt idx="790">
                  <c:v>1.949996948242017</c:v>
                </c:pt>
                <c:pt idx="791">
                  <c:v>1.9300079345699999</c:v>
                </c:pt>
                <c:pt idx="792">
                  <c:v>1.9000091552730112</c:v>
                </c:pt>
                <c:pt idx="793">
                  <c:v>1.8800048828120168</c:v>
                </c:pt>
                <c:pt idx="794">
                  <c:v>1.8899993896480112</c:v>
                </c:pt>
                <c:pt idx="795">
                  <c:v>1.8800048828120168</c:v>
                </c:pt>
                <c:pt idx="796">
                  <c:v>1.8700103759759941</c:v>
                </c:pt>
                <c:pt idx="797">
                  <c:v>1.8500061035149997</c:v>
                </c:pt>
                <c:pt idx="798">
                  <c:v>1.8899993896480112</c:v>
                </c:pt>
                <c:pt idx="799">
                  <c:v>1.9300079345699999</c:v>
                </c:pt>
                <c:pt idx="800">
                  <c:v>1.8700103759759941</c:v>
                </c:pt>
                <c:pt idx="801">
                  <c:v>1.9300079345699999</c:v>
                </c:pt>
                <c:pt idx="802">
                  <c:v>1.8899993896480112</c:v>
                </c:pt>
                <c:pt idx="803">
                  <c:v>1.9199981689449999</c:v>
                </c:pt>
                <c:pt idx="804">
                  <c:v>1.9100036621090055</c:v>
                </c:pt>
                <c:pt idx="805">
                  <c:v>1.8700103759759941</c:v>
                </c:pt>
                <c:pt idx="806">
                  <c:v>1.8000030517570167</c:v>
                </c:pt>
                <c:pt idx="807">
                  <c:v>1.8600006103509941</c:v>
                </c:pt>
                <c:pt idx="808">
                  <c:v>2</c:v>
                </c:pt>
                <c:pt idx="809">
                  <c:v>2.0800018310540054</c:v>
                </c:pt>
                <c:pt idx="810">
                  <c:v>2.1600036621090055</c:v>
                </c:pt>
                <c:pt idx="811">
                  <c:v>2.1200103759759941</c:v>
                </c:pt>
                <c:pt idx="812">
                  <c:v>2.0500030517570167</c:v>
                </c:pt>
                <c:pt idx="813">
                  <c:v>2.1000061035149997</c:v>
                </c:pt>
                <c:pt idx="814">
                  <c:v>2.1600036621090055</c:v>
                </c:pt>
                <c:pt idx="815">
                  <c:v>2.25</c:v>
                </c:pt>
                <c:pt idx="816">
                  <c:v>2.2300109863280113</c:v>
                </c:pt>
                <c:pt idx="817">
                  <c:v>2.1399993896480112</c:v>
                </c:pt>
                <c:pt idx="818">
                  <c:v>2.1699981689449999</c:v>
                </c:pt>
                <c:pt idx="819">
                  <c:v>2.2300109863280113</c:v>
                </c:pt>
                <c:pt idx="820">
                  <c:v>2.3000030517570167</c:v>
                </c:pt>
                <c:pt idx="821">
                  <c:v>2.320007324218011</c:v>
                </c:pt>
                <c:pt idx="822">
                  <c:v>2.3500061035149997</c:v>
                </c:pt>
                <c:pt idx="823">
                  <c:v>2.3399963378899997</c:v>
                </c:pt>
                <c:pt idx="824">
                  <c:v>2.260009765625</c:v>
                </c:pt>
                <c:pt idx="825">
                  <c:v>2.3300018310540054</c:v>
                </c:pt>
                <c:pt idx="826">
                  <c:v>2.3600006103509941</c:v>
                </c:pt>
                <c:pt idx="827">
                  <c:v>2.3899993896480112</c:v>
                </c:pt>
                <c:pt idx="828">
                  <c:v>2.320007324218011</c:v>
                </c:pt>
                <c:pt idx="829">
                  <c:v>2.3500061035149997</c:v>
                </c:pt>
                <c:pt idx="830">
                  <c:v>2.3700103759759941</c:v>
                </c:pt>
                <c:pt idx="831">
                  <c:v>2.3500061035149997</c:v>
                </c:pt>
                <c:pt idx="832">
                  <c:v>2.4100036621090055</c:v>
                </c:pt>
                <c:pt idx="833">
                  <c:v>2.4700012207030113</c:v>
                </c:pt>
                <c:pt idx="834">
                  <c:v>2.4700012207030113</c:v>
                </c:pt>
                <c:pt idx="835">
                  <c:v>2.4300079345699999</c:v>
                </c:pt>
                <c:pt idx="836">
                  <c:v>2.4199981689449999</c:v>
                </c:pt>
                <c:pt idx="837">
                  <c:v>2.4000091552730112</c:v>
                </c:pt>
                <c:pt idx="838">
                  <c:v>2.4400024414059942</c:v>
                </c:pt>
                <c:pt idx="839">
                  <c:v>2.3500061035149997</c:v>
                </c:pt>
                <c:pt idx="840">
                  <c:v>2.3800048828120168</c:v>
                </c:pt>
                <c:pt idx="841">
                  <c:v>2.4000091552730112</c:v>
                </c:pt>
                <c:pt idx="842">
                  <c:v>2.4100036621090055</c:v>
                </c:pt>
                <c:pt idx="843">
                  <c:v>2.3800048828120168</c:v>
                </c:pt>
                <c:pt idx="844">
                  <c:v>2.4400024414059942</c:v>
                </c:pt>
                <c:pt idx="845">
                  <c:v>2.4199981689449999</c:v>
                </c:pt>
                <c:pt idx="846">
                  <c:v>2.460006713867017</c:v>
                </c:pt>
                <c:pt idx="847">
                  <c:v>2.4100036621090055</c:v>
                </c:pt>
                <c:pt idx="848">
                  <c:v>2.3899993896480112</c:v>
                </c:pt>
                <c:pt idx="849">
                  <c:v>2.4100036621090055</c:v>
                </c:pt>
                <c:pt idx="850">
                  <c:v>2.3600006103509941</c:v>
                </c:pt>
                <c:pt idx="851">
                  <c:v>2.3899993896480112</c:v>
                </c:pt>
                <c:pt idx="852">
                  <c:v>2.3399963378899997</c:v>
                </c:pt>
                <c:pt idx="853">
                  <c:v>2.3600006103509941</c:v>
                </c:pt>
                <c:pt idx="854">
                  <c:v>2.4100036621090055</c:v>
                </c:pt>
                <c:pt idx="855">
                  <c:v>2.3899993896480112</c:v>
                </c:pt>
                <c:pt idx="856">
                  <c:v>2.4000091552730112</c:v>
                </c:pt>
                <c:pt idx="857">
                  <c:v>2.3700103759759941</c:v>
                </c:pt>
                <c:pt idx="858">
                  <c:v>2.3500061035149997</c:v>
                </c:pt>
                <c:pt idx="859">
                  <c:v>2.3899993896480112</c:v>
                </c:pt>
                <c:pt idx="860">
                  <c:v>2.460006713867017</c:v>
                </c:pt>
                <c:pt idx="861">
                  <c:v>2.4900054931640057</c:v>
                </c:pt>
                <c:pt idx="862">
                  <c:v>2.4400024414059942</c:v>
                </c:pt>
                <c:pt idx="863">
                  <c:v>2.3700103759759941</c:v>
                </c:pt>
                <c:pt idx="864">
                  <c:v>2.4400024414059942</c:v>
                </c:pt>
                <c:pt idx="865">
                  <c:v>2.4700012207030113</c:v>
                </c:pt>
                <c:pt idx="866">
                  <c:v>2.449996948242017</c:v>
                </c:pt>
                <c:pt idx="867">
                  <c:v>2.4300079345699999</c:v>
                </c:pt>
                <c:pt idx="868">
                  <c:v>2.449996948242017</c:v>
                </c:pt>
                <c:pt idx="869">
                  <c:v>2.4900054931640057</c:v>
                </c:pt>
                <c:pt idx="870">
                  <c:v>2.5200042724609943</c:v>
                </c:pt>
                <c:pt idx="871">
                  <c:v>2.5299987792970171</c:v>
                </c:pt>
                <c:pt idx="872">
                  <c:v>2.5500030517570167</c:v>
                </c:pt>
                <c:pt idx="873">
                  <c:v>2.5800018310540054</c:v>
                </c:pt>
                <c:pt idx="874">
                  <c:v>2.5500030517570167</c:v>
                </c:pt>
                <c:pt idx="875">
                  <c:v>2.559997558593011</c:v>
                </c:pt>
                <c:pt idx="876">
                  <c:v>2.5500030517570167</c:v>
                </c:pt>
                <c:pt idx="877">
                  <c:v>2.5400085449220171</c:v>
                </c:pt>
                <c:pt idx="878">
                  <c:v>2.5200042724609943</c:v>
                </c:pt>
                <c:pt idx="879">
                  <c:v>2.5</c:v>
                </c:pt>
                <c:pt idx="880">
                  <c:v>2.449996948242017</c:v>
                </c:pt>
                <c:pt idx="881">
                  <c:v>2.4300079345699999</c:v>
                </c:pt>
                <c:pt idx="882">
                  <c:v>2.4100036621090055</c:v>
                </c:pt>
                <c:pt idx="883">
                  <c:v>2.3600006103509941</c:v>
                </c:pt>
                <c:pt idx="884">
                  <c:v>2.3899993896480112</c:v>
                </c:pt>
                <c:pt idx="885">
                  <c:v>2.4000091552730112</c:v>
                </c:pt>
                <c:pt idx="886">
                  <c:v>2.3600006103509941</c:v>
                </c:pt>
                <c:pt idx="887">
                  <c:v>2.25</c:v>
                </c:pt>
                <c:pt idx="888">
                  <c:v>2.2700042724609943</c:v>
                </c:pt>
                <c:pt idx="889">
                  <c:v>2.3399963378899997</c:v>
                </c:pt>
                <c:pt idx="890">
                  <c:v>2.4000091552730112</c:v>
                </c:pt>
                <c:pt idx="891">
                  <c:v>2.3700103759759941</c:v>
                </c:pt>
                <c:pt idx="892">
                  <c:v>2.3500061035149997</c:v>
                </c:pt>
                <c:pt idx="893">
                  <c:v>2.4000091552730112</c:v>
                </c:pt>
                <c:pt idx="894">
                  <c:v>2.3800048828120168</c:v>
                </c:pt>
                <c:pt idx="895">
                  <c:v>2.3600006103509941</c:v>
                </c:pt>
                <c:pt idx="896">
                  <c:v>2.5500030517570167</c:v>
                </c:pt>
                <c:pt idx="897">
                  <c:v>2.4700012207030113</c:v>
                </c:pt>
                <c:pt idx="898">
                  <c:v>2.4400024414059942</c:v>
                </c:pt>
                <c:pt idx="899">
                  <c:v>2.460006713867017</c:v>
                </c:pt>
                <c:pt idx="900">
                  <c:v>2.3899993896480112</c:v>
                </c:pt>
                <c:pt idx="901">
                  <c:v>2.3600006103509941</c:v>
                </c:pt>
                <c:pt idx="902">
                  <c:v>2.3800048828120168</c:v>
                </c:pt>
                <c:pt idx="903">
                  <c:v>2.3600006103509941</c:v>
                </c:pt>
                <c:pt idx="904">
                  <c:v>2.3700103759759941</c:v>
                </c:pt>
                <c:pt idx="905">
                  <c:v>2.3000030517570167</c:v>
                </c:pt>
                <c:pt idx="906">
                  <c:v>2.3800048828120168</c:v>
                </c:pt>
                <c:pt idx="907">
                  <c:v>2.4000091552730112</c:v>
                </c:pt>
                <c:pt idx="908">
                  <c:v>2.449996948242017</c:v>
                </c:pt>
                <c:pt idx="909">
                  <c:v>2.4800109863280113</c:v>
                </c:pt>
                <c:pt idx="910">
                  <c:v>2.510009765625</c:v>
                </c:pt>
                <c:pt idx="911">
                  <c:v>2.5500030517570167</c:v>
                </c:pt>
                <c:pt idx="912">
                  <c:v>2.5400085449220171</c:v>
                </c:pt>
                <c:pt idx="913">
                  <c:v>2.5200042724609943</c:v>
                </c:pt>
                <c:pt idx="914">
                  <c:v>2.5</c:v>
                </c:pt>
                <c:pt idx="915">
                  <c:v>2.449996948242017</c:v>
                </c:pt>
                <c:pt idx="916">
                  <c:v>2.3899993896480112</c:v>
                </c:pt>
                <c:pt idx="917">
                  <c:v>2.3500061035149997</c:v>
                </c:pt>
                <c:pt idx="918">
                  <c:v>2.4199981689449999</c:v>
                </c:pt>
                <c:pt idx="919">
                  <c:v>2.460006713867017</c:v>
                </c:pt>
                <c:pt idx="920">
                  <c:v>2.4400024414059942</c:v>
                </c:pt>
                <c:pt idx="921">
                  <c:v>2.4000091552730112</c:v>
                </c:pt>
                <c:pt idx="922">
                  <c:v>2.4199981689449999</c:v>
                </c:pt>
                <c:pt idx="923">
                  <c:v>2.4400024414059942</c:v>
                </c:pt>
                <c:pt idx="924">
                  <c:v>2.4100036621090055</c:v>
                </c:pt>
                <c:pt idx="925">
                  <c:v>2.3500061035149997</c:v>
                </c:pt>
                <c:pt idx="926">
                  <c:v>2.3899993896480112</c:v>
                </c:pt>
                <c:pt idx="927">
                  <c:v>2.4300079345699999</c:v>
                </c:pt>
                <c:pt idx="928">
                  <c:v>2.4000091552730112</c:v>
                </c:pt>
                <c:pt idx="929">
                  <c:v>2.3800048828120168</c:v>
                </c:pt>
                <c:pt idx="930">
                  <c:v>2.3600006103509941</c:v>
                </c:pt>
                <c:pt idx="931">
                  <c:v>2.3300018310540054</c:v>
                </c:pt>
                <c:pt idx="932">
                  <c:v>2.3000030517570167</c:v>
                </c:pt>
                <c:pt idx="933">
                  <c:v>2.2799987792970171</c:v>
                </c:pt>
                <c:pt idx="934">
                  <c:v>2.2400054931640057</c:v>
                </c:pt>
                <c:pt idx="935">
                  <c:v>2.2900085449220171</c:v>
                </c:pt>
                <c:pt idx="936">
                  <c:v>2.25</c:v>
                </c:pt>
                <c:pt idx="937">
                  <c:v>2.2200012207030113</c:v>
                </c:pt>
                <c:pt idx="938">
                  <c:v>2.1699981689449999</c:v>
                </c:pt>
                <c:pt idx="939">
                  <c:v>2.1900024414059942</c:v>
                </c:pt>
                <c:pt idx="940">
                  <c:v>2.1600036621090055</c:v>
                </c:pt>
                <c:pt idx="941">
                  <c:v>2.1300048828120168</c:v>
                </c:pt>
                <c:pt idx="942">
                  <c:v>2.1500091552730112</c:v>
                </c:pt>
                <c:pt idx="943">
                  <c:v>2.1399993896480112</c:v>
                </c:pt>
                <c:pt idx="944">
                  <c:v>2.1200103759759941</c:v>
                </c:pt>
                <c:pt idx="945">
                  <c:v>2.0899963378899997</c:v>
                </c:pt>
                <c:pt idx="946">
                  <c:v>2.070007324218011</c:v>
                </c:pt>
                <c:pt idx="947">
                  <c:v>2.0299987792970171</c:v>
                </c:pt>
                <c:pt idx="948">
                  <c:v>2.059997558593011</c:v>
                </c:pt>
                <c:pt idx="949">
                  <c:v>2.0400085449220171</c:v>
                </c:pt>
                <c:pt idx="950">
                  <c:v>2</c:v>
                </c:pt>
                <c:pt idx="951">
                  <c:v>2.0500030517570167</c:v>
                </c:pt>
                <c:pt idx="952">
                  <c:v>2.059997558593011</c:v>
                </c:pt>
                <c:pt idx="953">
                  <c:v>2.070007324218011</c:v>
                </c:pt>
                <c:pt idx="954">
                  <c:v>2.0500030517570167</c:v>
                </c:pt>
                <c:pt idx="955">
                  <c:v>2.070007324218011</c:v>
                </c:pt>
                <c:pt idx="956">
                  <c:v>2.0899963378899997</c:v>
                </c:pt>
                <c:pt idx="957">
                  <c:v>2.1300048828120168</c:v>
                </c:pt>
                <c:pt idx="958">
                  <c:v>2.0800018310540054</c:v>
                </c:pt>
                <c:pt idx="959">
                  <c:v>2.1000061035149997</c:v>
                </c:pt>
                <c:pt idx="960">
                  <c:v>2.1100006103509941</c:v>
                </c:pt>
                <c:pt idx="961">
                  <c:v>2.1500091552730112</c:v>
                </c:pt>
                <c:pt idx="962">
                  <c:v>2.1800079345699999</c:v>
                </c:pt>
                <c:pt idx="963">
                  <c:v>2.210006713867017</c:v>
                </c:pt>
                <c:pt idx="964">
                  <c:v>2.1500091552730112</c:v>
                </c:pt>
                <c:pt idx="965">
                  <c:v>2.1600036621090055</c:v>
                </c:pt>
                <c:pt idx="966">
                  <c:v>2.1300048828120168</c:v>
                </c:pt>
                <c:pt idx="967">
                  <c:v>2.1100006103509941</c:v>
                </c:pt>
                <c:pt idx="968">
                  <c:v>2.1300048828120168</c:v>
                </c:pt>
                <c:pt idx="969">
                  <c:v>2.1000061035149997</c:v>
                </c:pt>
                <c:pt idx="970">
                  <c:v>2.0800018310540054</c:v>
                </c:pt>
                <c:pt idx="971">
                  <c:v>2.070007324218011</c:v>
                </c:pt>
                <c:pt idx="972">
                  <c:v>2.1100006103509941</c:v>
                </c:pt>
                <c:pt idx="973">
                  <c:v>2.0800018310540054</c:v>
                </c:pt>
                <c:pt idx="974">
                  <c:v>2.1000061035149997</c:v>
                </c:pt>
                <c:pt idx="975">
                  <c:v>2.1399993896480112</c:v>
                </c:pt>
                <c:pt idx="976">
                  <c:v>2.1200103759759941</c:v>
                </c:pt>
                <c:pt idx="977">
                  <c:v>2.0500030517570167</c:v>
                </c:pt>
                <c:pt idx="978">
                  <c:v>2.070007324218011</c:v>
                </c:pt>
                <c:pt idx="979">
                  <c:v>2.0500030517570167</c:v>
                </c:pt>
                <c:pt idx="980">
                  <c:v>1.9800109863280113</c:v>
                </c:pt>
                <c:pt idx="981">
                  <c:v>2.0500030517570167</c:v>
                </c:pt>
                <c:pt idx="982">
                  <c:v>2.1200103759759941</c:v>
                </c:pt>
                <c:pt idx="983">
                  <c:v>2.0899963378899997</c:v>
                </c:pt>
                <c:pt idx="984">
                  <c:v>2.0500030517570167</c:v>
                </c:pt>
                <c:pt idx="985">
                  <c:v>2</c:v>
                </c:pt>
                <c:pt idx="986">
                  <c:v>1.949996948242017</c:v>
                </c:pt>
                <c:pt idx="987">
                  <c:v>1.949996948242017</c:v>
                </c:pt>
                <c:pt idx="988">
                  <c:v>1.960006713867017</c:v>
                </c:pt>
                <c:pt idx="989">
                  <c:v>1.949996948242017</c:v>
                </c:pt>
                <c:pt idx="990">
                  <c:v>1.9300079345699999</c:v>
                </c:pt>
                <c:pt idx="991">
                  <c:v>1.8500061035149997</c:v>
                </c:pt>
                <c:pt idx="992">
                  <c:v>1.809997558593011</c:v>
                </c:pt>
                <c:pt idx="993">
                  <c:v>1.8500061035149997</c:v>
                </c:pt>
                <c:pt idx="994">
                  <c:v>1.8300018310540054</c:v>
                </c:pt>
                <c:pt idx="995">
                  <c:v>1.7900085449220171</c:v>
                </c:pt>
                <c:pt idx="996">
                  <c:v>1.7799987792970171</c:v>
                </c:pt>
                <c:pt idx="997">
                  <c:v>1.7900085449220171</c:v>
                </c:pt>
                <c:pt idx="998">
                  <c:v>1.7700042724609943</c:v>
                </c:pt>
                <c:pt idx="999">
                  <c:v>1.760009765625</c:v>
                </c:pt>
                <c:pt idx="1000">
                  <c:v>1.7700042724609943</c:v>
                </c:pt>
                <c:pt idx="1001">
                  <c:v>1.75</c:v>
                </c:pt>
                <c:pt idx="1002">
                  <c:v>1.760009765625</c:v>
                </c:pt>
                <c:pt idx="1003">
                  <c:v>1.7200012207030113</c:v>
                </c:pt>
                <c:pt idx="1004">
                  <c:v>1.75</c:v>
                </c:pt>
                <c:pt idx="1005">
                  <c:v>1.7400054931640057</c:v>
                </c:pt>
                <c:pt idx="1006">
                  <c:v>1.7300109863280113</c:v>
                </c:pt>
                <c:pt idx="1007">
                  <c:v>1.75</c:v>
                </c:pt>
                <c:pt idx="1008">
                  <c:v>1.7400054931640057</c:v>
                </c:pt>
                <c:pt idx="1009">
                  <c:v>1.75</c:v>
                </c:pt>
                <c:pt idx="1010">
                  <c:v>1.760009765625</c:v>
                </c:pt>
                <c:pt idx="1011">
                  <c:v>1.7799987792970171</c:v>
                </c:pt>
                <c:pt idx="1012">
                  <c:v>1.820007324218011</c:v>
                </c:pt>
                <c:pt idx="1013">
                  <c:v>1.8000030517570167</c:v>
                </c:pt>
                <c:pt idx="1014">
                  <c:v>1.7900085449220171</c:v>
                </c:pt>
                <c:pt idx="1015">
                  <c:v>1.809997558593011</c:v>
                </c:pt>
                <c:pt idx="1016">
                  <c:v>1.820007324218011</c:v>
                </c:pt>
                <c:pt idx="1017">
                  <c:v>1.8399963378899997</c:v>
                </c:pt>
                <c:pt idx="1018">
                  <c:v>1.8500061035149997</c:v>
                </c:pt>
                <c:pt idx="1019">
                  <c:v>1.820007324218011</c:v>
                </c:pt>
                <c:pt idx="1020">
                  <c:v>1.8000030517570167</c:v>
                </c:pt>
                <c:pt idx="1021">
                  <c:v>1.8300018310540054</c:v>
                </c:pt>
                <c:pt idx="1022">
                  <c:v>1.8000030517570167</c:v>
                </c:pt>
                <c:pt idx="1023">
                  <c:v>1.7700042724609943</c:v>
                </c:pt>
                <c:pt idx="1024">
                  <c:v>1.75</c:v>
                </c:pt>
                <c:pt idx="1025">
                  <c:v>1.7700042724609943</c:v>
                </c:pt>
                <c:pt idx="1026">
                  <c:v>1.7799987792970171</c:v>
                </c:pt>
                <c:pt idx="1027">
                  <c:v>1.7900085449220171</c:v>
                </c:pt>
                <c:pt idx="1028">
                  <c:v>1.7700042724609943</c:v>
                </c:pt>
                <c:pt idx="1029">
                  <c:v>1.7799987792970171</c:v>
                </c:pt>
                <c:pt idx="1030">
                  <c:v>1.8000030517570167</c:v>
                </c:pt>
                <c:pt idx="1031">
                  <c:v>1.75</c:v>
                </c:pt>
                <c:pt idx="1032">
                  <c:v>1.7400054931640057</c:v>
                </c:pt>
                <c:pt idx="1033">
                  <c:v>1.710006713867017</c:v>
                </c:pt>
                <c:pt idx="1034">
                  <c:v>1.699996948242017</c:v>
                </c:pt>
                <c:pt idx="1035">
                  <c:v>1.6800079345699999</c:v>
                </c:pt>
                <c:pt idx="1036">
                  <c:v>1.6500091552730112</c:v>
                </c:pt>
                <c:pt idx="1037">
                  <c:v>1.6699981689449999</c:v>
                </c:pt>
                <c:pt idx="1038">
                  <c:v>1.6200103759759941</c:v>
                </c:pt>
                <c:pt idx="1039">
                  <c:v>1.6000061035149997</c:v>
                </c:pt>
                <c:pt idx="1040">
                  <c:v>1.6300048828120168</c:v>
                </c:pt>
                <c:pt idx="1041">
                  <c:v>1.6100006103509941</c:v>
                </c:pt>
                <c:pt idx="1042">
                  <c:v>1.6399993896480112</c:v>
                </c:pt>
                <c:pt idx="1043">
                  <c:v>1.6699981689449999</c:v>
                </c:pt>
                <c:pt idx="1044">
                  <c:v>1.6000061035149997</c:v>
                </c:pt>
                <c:pt idx="1045">
                  <c:v>1.5800018310540054</c:v>
                </c:pt>
                <c:pt idx="1046">
                  <c:v>1.5400085449220171</c:v>
                </c:pt>
                <c:pt idx="1047">
                  <c:v>1.570007324218011</c:v>
                </c:pt>
                <c:pt idx="1048">
                  <c:v>1.6300048828120168</c:v>
                </c:pt>
                <c:pt idx="1049">
                  <c:v>1.570007324218011</c:v>
                </c:pt>
                <c:pt idx="1050">
                  <c:v>1.5500030517570167</c:v>
                </c:pt>
                <c:pt idx="1051">
                  <c:v>1.5299987792970171</c:v>
                </c:pt>
                <c:pt idx="1052">
                  <c:v>1.5200042724609943</c:v>
                </c:pt>
                <c:pt idx="1053">
                  <c:v>1.5</c:v>
                </c:pt>
                <c:pt idx="1054">
                  <c:v>1.460006713867017</c:v>
                </c:pt>
                <c:pt idx="1055">
                  <c:v>1.4800109863280113</c:v>
                </c:pt>
                <c:pt idx="1056">
                  <c:v>1.449996948242017</c:v>
                </c:pt>
                <c:pt idx="1057">
                  <c:v>1.4300079345699999</c:v>
                </c:pt>
                <c:pt idx="1058">
                  <c:v>1.4100036621090055</c:v>
                </c:pt>
                <c:pt idx="1059">
                  <c:v>1.3600006103509941</c:v>
                </c:pt>
                <c:pt idx="1060">
                  <c:v>1.4000091552730112</c:v>
                </c:pt>
                <c:pt idx="1061">
                  <c:v>1.4100036621090055</c:v>
                </c:pt>
                <c:pt idx="1062">
                  <c:v>1.4400024414059942</c:v>
                </c:pt>
                <c:pt idx="1063">
                  <c:v>1.449996948242017</c:v>
                </c:pt>
                <c:pt idx="1064">
                  <c:v>1.460006713867017</c:v>
                </c:pt>
                <c:pt idx="1065">
                  <c:v>1.4800109863280113</c:v>
                </c:pt>
                <c:pt idx="1066">
                  <c:v>1.5</c:v>
                </c:pt>
                <c:pt idx="1067">
                  <c:v>1.510009765625</c:v>
                </c:pt>
                <c:pt idx="1068">
                  <c:v>1.5400085449220171</c:v>
                </c:pt>
                <c:pt idx="1069">
                  <c:v>1.559997558593011</c:v>
                </c:pt>
                <c:pt idx="1070">
                  <c:v>1.6300048828120168</c:v>
                </c:pt>
                <c:pt idx="1071">
                  <c:v>1.6100006103509941</c:v>
                </c:pt>
                <c:pt idx="1072">
                  <c:v>1.6399993896480112</c:v>
                </c:pt>
                <c:pt idx="1073">
                  <c:v>1.6200103759759941</c:v>
                </c:pt>
                <c:pt idx="1074">
                  <c:v>1.5800018310540054</c:v>
                </c:pt>
                <c:pt idx="1075">
                  <c:v>1.5400085449220171</c:v>
                </c:pt>
                <c:pt idx="1076">
                  <c:v>1.5899963378899997</c:v>
                </c:pt>
                <c:pt idx="1077">
                  <c:v>1.5800018310540054</c:v>
                </c:pt>
                <c:pt idx="1078">
                  <c:v>1.570007324218011</c:v>
                </c:pt>
                <c:pt idx="1079">
                  <c:v>1.5800018310540054</c:v>
                </c:pt>
                <c:pt idx="1080">
                  <c:v>1.559997558593011</c:v>
                </c:pt>
                <c:pt idx="1081">
                  <c:v>1.6300048828120168</c:v>
                </c:pt>
                <c:pt idx="1082">
                  <c:v>1.6600036621090055</c:v>
                </c:pt>
                <c:pt idx="1083">
                  <c:v>1.6399993896480112</c:v>
                </c:pt>
                <c:pt idx="1084">
                  <c:v>1.6100006103509941</c:v>
                </c:pt>
                <c:pt idx="1085">
                  <c:v>1.5800018310540054</c:v>
                </c:pt>
                <c:pt idx="1086">
                  <c:v>1.5500030517570167</c:v>
                </c:pt>
                <c:pt idx="1087">
                  <c:v>1.5400085449220171</c:v>
                </c:pt>
                <c:pt idx="1088">
                  <c:v>1.510009765625</c:v>
                </c:pt>
                <c:pt idx="1089">
                  <c:v>1.4800109863280113</c:v>
                </c:pt>
                <c:pt idx="1090">
                  <c:v>1.5</c:v>
                </c:pt>
                <c:pt idx="1091">
                  <c:v>1.4400024414059942</c:v>
                </c:pt>
                <c:pt idx="1092">
                  <c:v>1.4100036621090055</c:v>
                </c:pt>
                <c:pt idx="1093">
                  <c:v>1.3300018310540054</c:v>
                </c:pt>
                <c:pt idx="1094">
                  <c:v>1.3600006103509941</c:v>
                </c:pt>
                <c:pt idx="1095">
                  <c:v>1.3800048828120168</c:v>
                </c:pt>
                <c:pt idx="1096">
                  <c:v>1.3500061035149997</c:v>
                </c:pt>
                <c:pt idx="1097">
                  <c:v>1.3399963378899997</c:v>
                </c:pt>
                <c:pt idx="1098">
                  <c:v>1.309997558593011</c:v>
                </c:pt>
                <c:pt idx="1099">
                  <c:v>1.3000030517570167</c:v>
                </c:pt>
                <c:pt idx="1100">
                  <c:v>1.2799987792970171</c:v>
                </c:pt>
                <c:pt idx="1101">
                  <c:v>1.2700042724609943</c:v>
                </c:pt>
                <c:pt idx="1102">
                  <c:v>1.25</c:v>
                </c:pt>
                <c:pt idx="1103">
                  <c:v>1.2400054931640057</c:v>
                </c:pt>
                <c:pt idx="1104">
                  <c:v>1.210006713867017</c:v>
                </c:pt>
                <c:pt idx="1105">
                  <c:v>1.2300109863280113</c:v>
                </c:pt>
                <c:pt idx="1106">
                  <c:v>1.2200012207030113</c:v>
                </c:pt>
                <c:pt idx="1107">
                  <c:v>1.199996948242017</c:v>
                </c:pt>
                <c:pt idx="1108">
                  <c:v>1.1900024414059942</c:v>
                </c:pt>
                <c:pt idx="1109">
                  <c:v>1.1699981689449999</c:v>
                </c:pt>
                <c:pt idx="1110">
                  <c:v>1.1500091552730112</c:v>
                </c:pt>
                <c:pt idx="1111">
                  <c:v>1.1600036621090055</c:v>
                </c:pt>
                <c:pt idx="1112">
                  <c:v>1.1800079345699999</c:v>
                </c:pt>
                <c:pt idx="1113">
                  <c:v>1.1900024414059942</c:v>
                </c:pt>
                <c:pt idx="1114">
                  <c:v>1.1699981689449999</c:v>
                </c:pt>
                <c:pt idx="1115">
                  <c:v>1.1600036621090055</c:v>
                </c:pt>
                <c:pt idx="1116">
                  <c:v>1.1500091552730112</c:v>
                </c:pt>
                <c:pt idx="1117">
                  <c:v>1.1900024414059942</c:v>
                </c:pt>
                <c:pt idx="1118">
                  <c:v>1.210006713867017</c:v>
                </c:pt>
                <c:pt idx="1119">
                  <c:v>1.199996948242017</c:v>
                </c:pt>
                <c:pt idx="1120">
                  <c:v>1.1800079345699999</c:v>
                </c:pt>
                <c:pt idx="1121">
                  <c:v>1.1500091552730112</c:v>
                </c:pt>
                <c:pt idx="1122">
                  <c:v>1.260009765625</c:v>
                </c:pt>
                <c:pt idx="1123">
                  <c:v>1.2400054931640057</c:v>
                </c:pt>
                <c:pt idx="1124">
                  <c:v>1.210006713867017</c:v>
                </c:pt>
                <c:pt idx="1125">
                  <c:v>1.2200012207030113</c:v>
                </c:pt>
                <c:pt idx="1126">
                  <c:v>1.2400054931640057</c:v>
                </c:pt>
                <c:pt idx="1127">
                  <c:v>1.25</c:v>
                </c:pt>
                <c:pt idx="1128">
                  <c:v>1.2200012207030113</c:v>
                </c:pt>
                <c:pt idx="1129">
                  <c:v>1.210006713867017</c:v>
                </c:pt>
                <c:pt idx="1130">
                  <c:v>1.1900024414059942</c:v>
                </c:pt>
                <c:pt idx="1131">
                  <c:v>1.1699981689449999</c:v>
                </c:pt>
                <c:pt idx="1132">
                  <c:v>1.1399993896480112</c:v>
                </c:pt>
                <c:pt idx="1133">
                  <c:v>1.1800079345699999</c:v>
                </c:pt>
                <c:pt idx="1134">
                  <c:v>1.1900024414059942</c:v>
                </c:pt>
                <c:pt idx="1135">
                  <c:v>1.1699981689449999</c:v>
                </c:pt>
                <c:pt idx="1136">
                  <c:v>1.1399993896480112</c:v>
                </c:pt>
                <c:pt idx="1137">
                  <c:v>1.1300048828120168</c:v>
                </c:pt>
                <c:pt idx="1138">
                  <c:v>1.1100006103509941</c:v>
                </c:pt>
                <c:pt idx="1139">
                  <c:v>1.1000061035149997</c:v>
                </c:pt>
                <c:pt idx="1140">
                  <c:v>1.070007324218011</c:v>
                </c:pt>
                <c:pt idx="1141">
                  <c:v>1.0400085449220171</c:v>
                </c:pt>
                <c:pt idx="1142">
                  <c:v>1.0500030517570167</c:v>
                </c:pt>
                <c:pt idx="1143">
                  <c:v>1.070007324218011</c:v>
                </c:pt>
                <c:pt idx="1144">
                  <c:v>1.0500030517570167</c:v>
                </c:pt>
                <c:pt idx="1145">
                  <c:v>1.0299987792970171</c:v>
                </c:pt>
                <c:pt idx="1146">
                  <c:v>1</c:v>
                </c:pt>
                <c:pt idx="1147">
                  <c:v>0.98001098632801131</c:v>
                </c:pt>
                <c:pt idx="1148">
                  <c:v>0.88000488281201683</c:v>
                </c:pt>
                <c:pt idx="1149">
                  <c:v>0.94999694824201697</c:v>
                </c:pt>
                <c:pt idx="1150">
                  <c:v>0.9400024414059942</c:v>
                </c:pt>
                <c:pt idx="1151">
                  <c:v>0.97000122070301131</c:v>
                </c:pt>
                <c:pt idx="1152">
                  <c:v>0.94999694824201697</c:v>
                </c:pt>
                <c:pt idx="1153">
                  <c:v>0.97000122070301131</c:v>
                </c:pt>
                <c:pt idx="1154">
                  <c:v>0.94999694824201697</c:v>
                </c:pt>
                <c:pt idx="1155">
                  <c:v>0.9400024414059942</c:v>
                </c:pt>
                <c:pt idx="1156">
                  <c:v>0.94999694824201697</c:v>
                </c:pt>
                <c:pt idx="1157">
                  <c:v>0.9400024414059942</c:v>
                </c:pt>
                <c:pt idx="1158">
                  <c:v>0.93000793456999986</c:v>
                </c:pt>
                <c:pt idx="1159">
                  <c:v>0.9400024414059942</c:v>
                </c:pt>
                <c:pt idx="1160">
                  <c:v>0.94999694824201697</c:v>
                </c:pt>
                <c:pt idx="1161">
                  <c:v>0.93000793456999986</c:v>
                </c:pt>
                <c:pt idx="1162">
                  <c:v>0.9400024414059942</c:v>
                </c:pt>
                <c:pt idx="1163">
                  <c:v>0.91999816894499986</c:v>
                </c:pt>
                <c:pt idx="1164">
                  <c:v>0.91000366210900552</c:v>
                </c:pt>
                <c:pt idx="1165">
                  <c:v>0.90000915527301117</c:v>
                </c:pt>
                <c:pt idx="1166">
                  <c:v>0.94999694824201697</c:v>
                </c:pt>
                <c:pt idx="1167">
                  <c:v>0.94999694824201697</c:v>
                </c:pt>
                <c:pt idx="1168">
                  <c:v>0.9400024414059942</c:v>
                </c:pt>
                <c:pt idx="1169">
                  <c:v>0.94999694824201697</c:v>
                </c:pt>
                <c:pt idx="1170">
                  <c:v>0.97000122070301131</c:v>
                </c:pt>
                <c:pt idx="1171">
                  <c:v>1.0299987792970171</c:v>
                </c:pt>
                <c:pt idx="1172">
                  <c:v>1.0800018310540054</c:v>
                </c:pt>
                <c:pt idx="1173">
                  <c:v>1.1200103759759941</c:v>
                </c:pt>
                <c:pt idx="1174">
                  <c:v>1.1300048828120168</c:v>
                </c:pt>
                <c:pt idx="1175">
                  <c:v>1.1500091552730112</c:v>
                </c:pt>
                <c:pt idx="1176">
                  <c:v>1.1200103759759941</c:v>
                </c:pt>
                <c:pt idx="1177">
                  <c:v>1.1000061035149997</c:v>
                </c:pt>
                <c:pt idx="1178">
                  <c:v>1.1200103759759941</c:v>
                </c:pt>
                <c:pt idx="1179">
                  <c:v>1.1100006103509941</c:v>
                </c:pt>
                <c:pt idx="1180">
                  <c:v>1.1000061035149997</c:v>
                </c:pt>
                <c:pt idx="1181">
                  <c:v>1.1200103759759941</c:v>
                </c:pt>
                <c:pt idx="1182">
                  <c:v>1.1399993896480112</c:v>
                </c:pt>
                <c:pt idx="1183">
                  <c:v>1.1500091552730112</c:v>
                </c:pt>
                <c:pt idx="1184">
                  <c:v>1.1699981689449999</c:v>
                </c:pt>
                <c:pt idx="1185">
                  <c:v>1.199996948242017</c:v>
                </c:pt>
                <c:pt idx="1186">
                  <c:v>1.2400054931640057</c:v>
                </c:pt>
                <c:pt idx="1187">
                  <c:v>1.210006713867017</c:v>
                </c:pt>
                <c:pt idx="1188">
                  <c:v>1.2400054931640057</c:v>
                </c:pt>
                <c:pt idx="1189">
                  <c:v>1.260009765625</c:v>
                </c:pt>
                <c:pt idx="1190">
                  <c:v>1.25</c:v>
                </c:pt>
                <c:pt idx="1191">
                  <c:v>1.2400054931640057</c:v>
                </c:pt>
                <c:pt idx="1192">
                  <c:v>1.2200012207030113</c:v>
                </c:pt>
                <c:pt idx="1193">
                  <c:v>1.1500091552730112</c:v>
                </c:pt>
                <c:pt idx="1194">
                  <c:v>1.1300048828120168</c:v>
                </c:pt>
                <c:pt idx="1195">
                  <c:v>1.1200103759759941</c:v>
                </c:pt>
                <c:pt idx="1196">
                  <c:v>1.1000061035149997</c:v>
                </c:pt>
                <c:pt idx="1197">
                  <c:v>1.070007324218011</c:v>
                </c:pt>
                <c:pt idx="1198">
                  <c:v>1.0400085449220171</c:v>
                </c:pt>
                <c:pt idx="1199">
                  <c:v>1.010009765625</c:v>
                </c:pt>
                <c:pt idx="1200">
                  <c:v>0.98001098632801131</c:v>
                </c:pt>
                <c:pt idx="1201">
                  <c:v>0.94999694824201697</c:v>
                </c:pt>
                <c:pt idx="1202">
                  <c:v>0.9400024414059942</c:v>
                </c:pt>
                <c:pt idx="1203">
                  <c:v>0.91000366210900552</c:v>
                </c:pt>
                <c:pt idx="1204">
                  <c:v>0.88000488281201683</c:v>
                </c:pt>
                <c:pt idx="1205">
                  <c:v>0.87001037597599407</c:v>
                </c:pt>
                <c:pt idx="1206">
                  <c:v>0.85000610351499972</c:v>
                </c:pt>
                <c:pt idx="1207">
                  <c:v>0.83999633788999972</c:v>
                </c:pt>
                <c:pt idx="1208">
                  <c:v>0.87001037597599407</c:v>
                </c:pt>
                <c:pt idx="1209">
                  <c:v>0.90000915527301117</c:v>
                </c:pt>
                <c:pt idx="1210">
                  <c:v>0.88999938964801117</c:v>
                </c:pt>
                <c:pt idx="1211">
                  <c:v>0.87001037597599407</c:v>
                </c:pt>
                <c:pt idx="1212">
                  <c:v>0.86000061035099407</c:v>
                </c:pt>
                <c:pt idx="1213">
                  <c:v>0.83999633788999972</c:v>
                </c:pt>
                <c:pt idx="1214">
                  <c:v>0.87001037597599407</c:v>
                </c:pt>
                <c:pt idx="1215">
                  <c:v>0.85000610351499972</c:v>
                </c:pt>
                <c:pt idx="1216">
                  <c:v>0.83999633788999972</c:v>
                </c:pt>
                <c:pt idx="1217">
                  <c:v>0.82000732421801104</c:v>
                </c:pt>
                <c:pt idx="1218">
                  <c:v>0.83999633788999972</c:v>
                </c:pt>
                <c:pt idx="1219">
                  <c:v>0.86000061035099407</c:v>
                </c:pt>
                <c:pt idx="1220">
                  <c:v>0.88000488281201683</c:v>
                </c:pt>
                <c:pt idx="1221">
                  <c:v>0.86000061035099407</c:v>
                </c:pt>
                <c:pt idx="1222">
                  <c:v>0.87001037597599407</c:v>
                </c:pt>
                <c:pt idx="1223">
                  <c:v>0.88999938964801117</c:v>
                </c:pt>
                <c:pt idx="1224">
                  <c:v>0.91999816894499986</c:v>
                </c:pt>
                <c:pt idx="1225">
                  <c:v>0.93000793456999986</c:v>
                </c:pt>
                <c:pt idx="1226">
                  <c:v>0.94999694824201697</c:v>
                </c:pt>
                <c:pt idx="1227">
                  <c:v>0.97000122070301131</c:v>
                </c:pt>
                <c:pt idx="1228">
                  <c:v>0.96000671386701697</c:v>
                </c:pt>
                <c:pt idx="1229">
                  <c:v>0.94999694824201697</c:v>
                </c:pt>
                <c:pt idx="1230">
                  <c:v>0.97000122070301131</c:v>
                </c:pt>
                <c:pt idx="1231">
                  <c:v>1</c:v>
                </c:pt>
                <c:pt idx="1232">
                  <c:v>1.0200042724609943</c:v>
                </c:pt>
                <c:pt idx="1233">
                  <c:v>1.0400085449220171</c:v>
                </c:pt>
                <c:pt idx="1234">
                  <c:v>1.0500030517570167</c:v>
                </c:pt>
                <c:pt idx="1235">
                  <c:v>1.059997558593011</c:v>
                </c:pt>
                <c:pt idx="1236">
                  <c:v>1.0299987792970171</c:v>
                </c:pt>
                <c:pt idx="1237">
                  <c:v>1</c:v>
                </c:pt>
                <c:pt idx="1238">
                  <c:v>0.98001098632801131</c:v>
                </c:pt>
                <c:pt idx="1239">
                  <c:v>1.0299987792970171</c:v>
                </c:pt>
                <c:pt idx="1240">
                  <c:v>1.0400085449220171</c:v>
                </c:pt>
                <c:pt idx="1241">
                  <c:v>1.0500030517570167</c:v>
                </c:pt>
                <c:pt idx="1242">
                  <c:v>1.059997558593011</c:v>
                </c:pt>
                <c:pt idx="1243">
                  <c:v>1.0400085449220171</c:v>
                </c:pt>
                <c:pt idx="1244">
                  <c:v>1.010009765625</c:v>
                </c:pt>
                <c:pt idx="1245">
                  <c:v>1.0299987792970171</c:v>
                </c:pt>
                <c:pt idx="1246">
                  <c:v>1.0500030517570167</c:v>
                </c:pt>
                <c:pt idx="1247">
                  <c:v>1.059997558593011</c:v>
                </c:pt>
                <c:pt idx="1248">
                  <c:v>1.0500030517570167</c:v>
                </c:pt>
                <c:pt idx="1249">
                  <c:v>1.1000061035149997</c:v>
                </c:pt>
                <c:pt idx="1250">
                  <c:v>1.1200103759759941</c:v>
                </c:pt>
                <c:pt idx="1251">
                  <c:v>1.1500091552730112</c:v>
                </c:pt>
                <c:pt idx="1252">
                  <c:v>1.1399993896480112</c:v>
                </c:pt>
                <c:pt idx="1253">
                  <c:v>1.1100006103509941</c:v>
                </c:pt>
                <c:pt idx="1254">
                  <c:v>1.0899963378899997</c:v>
                </c:pt>
                <c:pt idx="1255">
                  <c:v>1.059997558593011</c:v>
                </c:pt>
                <c:pt idx="1256">
                  <c:v>1.0400085449220171</c:v>
                </c:pt>
                <c:pt idx="1257">
                  <c:v>1.0200042724609943</c:v>
                </c:pt>
                <c:pt idx="1258">
                  <c:v>1</c:v>
                </c:pt>
                <c:pt idx="1259">
                  <c:v>0.96000671386701697</c:v>
                </c:pt>
                <c:pt idx="1260">
                  <c:v>0.98001098632801131</c:v>
                </c:pt>
                <c:pt idx="1261">
                  <c:v>0.94999694824201697</c:v>
                </c:pt>
                <c:pt idx="1262">
                  <c:v>0.93000793456999986</c:v>
                </c:pt>
                <c:pt idx="1263">
                  <c:v>0.90000915527301117</c:v>
                </c:pt>
                <c:pt idx="1264">
                  <c:v>0.9400024414059942</c:v>
                </c:pt>
                <c:pt idx="1265">
                  <c:v>0.96000671386701697</c:v>
                </c:pt>
                <c:pt idx="1266">
                  <c:v>0.9400024414059942</c:v>
                </c:pt>
                <c:pt idx="1267">
                  <c:v>0.93000793456999986</c:v>
                </c:pt>
                <c:pt idx="1268">
                  <c:v>0.94999694824201697</c:v>
                </c:pt>
                <c:pt idx="1269">
                  <c:v>0.93000793456999986</c:v>
                </c:pt>
                <c:pt idx="1270">
                  <c:v>0.91000366210900552</c:v>
                </c:pt>
                <c:pt idx="1271">
                  <c:v>0.88999938964801117</c:v>
                </c:pt>
                <c:pt idx="1272">
                  <c:v>0.91000366210900552</c:v>
                </c:pt>
                <c:pt idx="1273">
                  <c:v>0.88999938964801117</c:v>
                </c:pt>
                <c:pt idx="1274">
                  <c:v>0.90000915527301117</c:v>
                </c:pt>
                <c:pt idx="1275">
                  <c:v>0.88000488281201683</c:v>
                </c:pt>
                <c:pt idx="1276">
                  <c:v>0.88999938964801117</c:v>
                </c:pt>
                <c:pt idx="1277">
                  <c:v>0.90000915527301117</c:v>
                </c:pt>
                <c:pt idx="1278">
                  <c:v>0.94999694824201697</c:v>
                </c:pt>
                <c:pt idx="1279">
                  <c:v>0.9400024414059942</c:v>
                </c:pt>
                <c:pt idx="1280">
                  <c:v>0.90000915527301117</c:v>
                </c:pt>
                <c:pt idx="1281">
                  <c:v>0.85000610351499972</c:v>
                </c:pt>
                <c:pt idx="1282">
                  <c:v>0.94999694824201697</c:v>
                </c:pt>
                <c:pt idx="1283">
                  <c:v>1</c:v>
                </c:pt>
                <c:pt idx="1284">
                  <c:v>1.010009765625</c:v>
                </c:pt>
                <c:pt idx="1285">
                  <c:v>1.0200042724609943</c:v>
                </c:pt>
                <c:pt idx="1286">
                  <c:v>0.94999694824201697</c:v>
                </c:pt>
                <c:pt idx="1287">
                  <c:v>0.93000793456999986</c:v>
                </c:pt>
                <c:pt idx="1288">
                  <c:v>0.90000915527301117</c:v>
                </c:pt>
                <c:pt idx="1289">
                  <c:v>0.91000366210900552</c:v>
                </c:pt>
                <c:pt idx="1290">
                  <c:v>0.9400024414059942</c:v>
                </c:pt>
                <c:pt idx="1291">
                  <c:v>0.93000793456999986</c:v>
                </c:pt>
                <c:pt idx="1292">
                  <c:v>0.94999694824201697</c:v>
                </c:pt>
                <c:pt idx="1293">
                  <c:v>0.96000671386701697</c:v>
                </c:pt>
                <c:pt idx="1294">
                  <c:v>0.94999694824201697</c:v>
                </c:pt>
                <c:pt idx="1295">
                  <c:v>0.91000366210900552</c:v>
                </c:pt>
                <c:pt idx="1296">
                  <c:v>0.98001098632801131</c:v>
                </c:pt>
                <c:pt idx="1297">
                  <c:v>0.99000549316400566</c:v>
                </c:pt>
                <c:pt idx="1298">
                  <c:v>0.96000671386701697</c:v>
                </c:pt>
                <c:pt idx="1299">
                  <c:v>0.9400024414059942</c:v>
                </c:pt>
                <c:pt idx="1300">
                  <c:v>0.93000793456999986</c:v>
                </c:pt>
                <c:pt idx="1301">
                  <c:v>0.91000366210900552</c:v>
                </c:pt>
                <c:pt idx="1302">
                  <c:v>0.90000915527301117</c:v>
                </c:pt>
                <c:pt idx="1303">
                  <c:v>0.86000061035099407</c:v>
                </c:pt>
                <c:pt idx="1304">
                  <c:v>0.85000610351499972</c:v>
                </c:pt>
                <c:pt idx="1305">
                  <c:v>0.88000488281201683</c:v>
                </c:pt>
                <c:pt idx="1306">
                  <c:v>0.94999694824201697</c:v>
                </c:pt>
                <c:pt idx="1307">
                  <c:v>0.97000122070301131</c:v>
                </c:pt>
                <c:pt idx="1308">
                  <c:v>1</c:v>
                </c:pt>
                <c:pt idx="1309">
                  <c:v>0.96000671386701697</c:v>
                </c:pt>
                <c:pt idx="1310">
                  <c:v>0.98001098632801131</c:v>
                </c:pt>
                <c:pt idx="1311">
                  <c:v>0.9400024414059942</c:v>
                </c:pt>
                <c:pt idx="1312">
                  <c:v>0.93000793456999986</c:v>
                </c:pt>
                <c:pt idx="1313">
                  <c:v>0.91000366210900552</c:v>
                </c:pt>
                <c:pt idx="1314">
                  <c:v>0.88999938964801117</c:v>
                </c:pt>
                <c:pt idx="1315">
                  <c:v>0.85000610351499972</c:v>
                </c:pt>
                <c:pt idx="1316">
                  <c:v>0.86000061035099407</c:v>
                </c:pt>
                <c:pt idx="1317">
                  <c:v>0.85000610351499972</c:v>
                </c:pt>
                <c:pt idx="1318">
                  <c:v>0.83999633788999972</c:v>
                </c:pt>
                <c:pt idx="1319">
                  <c:v>0.83000183105400538</c:v>
                </c:pt>
                <c:pt idx="1320">
                  <c:v>0.82000732421801104</c:v>
                </c:pt>
                <c:pt idx="1321">
                  <c:v>0.83999633788999972</c:v>
                </c:pt>
                <c:pt idx="1322">
                  <c:v>0.85000610351499972</c:v>
                </c:pt>
                <c:pt idx="1323">
                  <c:v>0.83999633788999972</c:v>
                </c:pt>
                <c:pt idx="1324">
                  <c:v>0.83000183105400538</c:v>
                </c:pt>
                <c:pt idx="1325">
                  <c:v>0.82000732421801104</c:v>
                </c:pt>
                <c:pt idx="1326">
                  <c:v>0.83000183105400538</c:v>
                </c:pt>
                <c:pt idx="1327">
                  <c:v>0.82000732421801104</c:v>
                </c:pt>
                <c:pt idx="1328">
                  <c:v>0.83000183105400538</c:v>
                </c:pt>
                <c:pt idx="1329">
                  <c:v>0.80000305175701669</c:v>
                </c:pt>
                <c:pt idx="1330">
                  <c:v>0.87001037597599407</c:v>
                </c:pt>
                <c:pt idx="1331">
                  <c:v>0.91000366210900552</c:v>
                </c:pt>
                <c:pt idx="1332">
                  <c:v>0.93000793456999986</c:v>
                </c:pt>
                <c:pt idx="1333">
                  <c:v>0.88999938964801117</c:v>
                </c:pt>
                <c:pt idx="1334">
                  <c:v>0.86000061035099407</c:v>
                </c:pt>
                <c:pt idx="1335">
                  <c:v>0.87001037597599407</c:v>
                </c:pt>
                <c:pt idx="1336">
                  <c:v>0.86000061035099407</c:v>
                </c:pt>
                <c:pt idx="1337">
                  <c:v>0.83999633788999972</c:v>
                </c:pt>
                <c:pt idx="1338">
                  <c:v>0.87001037597599407</c:v>
                </c:pt>
                <c:pt idx="1339">
                  <c:v>0.9400024414059942</c:v>
                </c:pt>
                <c:pt idx="1340">
                  <c:v>0.93000793456999986</c:v>
                </c:pt>
                <c:pt idx="1341">
                  <c:v>0.91999816894499986</c:v>
                </c:pt>
                <c:pt idx="1342">
                  <c:v>0.9400024414059942</c:v>
                </c:pt>
                <c:pt idx="1343">
                  <c:v>0.91000366210900552</c:v>
                </c:pt>
                <c:pt idx="1344">
                  <c:v>0.87001037597599407</c:v>
                </c:pt>
                <c:pt idx="1345">
                  <c:v>0.88999938964801117</c:v>
                </c:pt>
                <c:pt idx="1346">
                  <c:v>0.85000610351499972</c:v>
                </c:pt>
                <c:pt idx="1347">
                  <c:v>0.83999633788999972</c:v>
                </c:pt>
                <c:pt idx="1348">
                  <c:v>0.80999755859301104</c:v>
                </c:pt>
                <c:pt idx="1349">
                  <c:v>0.83000183105400538</c:v>
                </c:pt>
                <c:pt idx="1350">
                  <c:v>0.82000732421801104</c:v>
                </c:pt>
                <c:pt idx="1351">
                  <c:v>0.80999755859301104</c:v>
                </c:pt>
                <c:pt idx="1352">
                  <c:v>0.82000732421801104</c:v>
                </c:pt>
                <c:pt idx="1353">
                  <c:v>0.80999755859301104</c:v>
                </c:pt>
                <c:pt idx="1354">
                  <c:v>0.79000854492201711</c:v>
                </c:pt>
                <c:pt idx="1355">
                  <c:v>0.83000183105400538</c:v>
                </c:pt>
                <c:pt idx="1356">
                  <c:v>0.79000854492201711</c:v>
                </c:pt>
                <c:pt idx="1357">
                  <c:v>0.77000427246099434</c:v>
                </c:pt>
                <c:pt idx="1358">
                  <c:v>0.760009765625</c:v>
                </c:pt>
                <c:pt idx="1359">
                  <c:v>0.74000549316400566</c:v>
                </c:pt>
                <c:pt idx="1360">
                  <c:v>0.760009765625</c:v>
                </c:pt>
                <c:pt idx="1361">
                  <c:v>0.73001098632801131</c:v>
                </c:pt>
                <c:pt idx="1362">
                  <c:v>0.69999694824201697</c:v>
                </c:pt>
                <c:pt idx="1363">
                  <c:v>0.6900024414059942</c:v>
                </c:pt>
                <c:pt idx="1364">
                  <c:v>0.66999816894499986</c:v>
                </c:pt>
                <c:pt idx="1365">
                  <c:v>0.68000793456999986</c:v>
                </c:pt>
                <c:pt idx="1366">
                  <c:v>0.6900024414059942</c:v>
                </c:pt>
                <c:pt idx="1367">
                  <c:v>0.66000366210900552</c:v>
                </c:pt>
                <c:pt idx="1368">
                  <c:v>0.63999938964801117</c:v>
                </c:pt>
                <c:pt idx="1369">
                  <c:v>0.66000366210900552</c:v>
                </c:pt>
                <c:pt idx="1370">
                  <c:v>0.6900024414059942</c:v>
                </c:pt>
                <c:pt idx="1371">
                  <c:v>0.68000793456999986</c:v>
                </c:pt>
                <c:pt idx="1372">
                  <c:v>0.66999816894499986</c:v>
                </c:pt>
                <c:pt idx="1373">
                  <c:v>0.66000366210900552</c:v>
                </c:pt>
                <c:pt idx="1374">
                  <c:v>0.65000915527301117</c:v>
                </c:pt>
                <c:pt idx="1375">
                  <c:v>0.63000488281201683</c:v>
                </c:pt>
                <c:pt idx="1376">
                  <c:v>0.61000061035099407</c:v>
                </c:pt>
                <c:pt idx="1377">
                  <c:v>0.65000915527301117</c:v>
                </c:pt>
                <c:pt idx="1378">
                  <c:v>0.6900024414059942</c:v>
                </c:pt>
                <c:pt idx="1379">
                  <c:v>0.68000793456999986</c:v>
                </c:pt>
                <c:pt idx="1380">
                  <c:v>0.66999816894499986</c:v>
                </c:pt>
                <c:pt idx="1381">
                  <c:v>0.65000915527301117</c:v>
                </c:pt>
                <c:pt idx="1382">
                  <c:v>0.63999938964801117</c:v>
                </c:pt>
                <c:pt idx="1383">
                  <c:v>0.66999816894499986</c:v>
                </c:pt>
                <c:pt idx="1384">
                  <c:v>0.66000366210900552</c:v>
                </c:pt>
                <c:pt idx="1385">
                  <c:v>0.63999938964801117</c:v>
                </c:pt>
                <c:pt idx="1386">
                  <c:v>0.65000915527301117</c:v>
                </c:pt>
                <c:pt idx="1387">
                  <c:v>0.66000366210900552</c:v>
                </c:pt>
                <c:pt idx="1388">
                  <c:v>0.66999816894499986</c:v>
                </c:pt>
                <c:pt idx="1389">
                  <c:v>0.65000915527301117</c:v>
                </c:pt>
                <c:pt idx="1390">
                  <c:v>0.63999938964801117</c:v>
                </c:pt>
                <c:pt idx="1391">
                  <c:v>0.65000915527301117</c:v>
                </c:pt>
                <c:pt idx="1392">
                  <c:v>0.66999816894499986</c:v>
                </c:pt>
                <c:pt idx="1393">
                  <c:v>0.66000366210900552</c:v>
                </c:pt>
                <c:pt idx="1394">
                  <c:v>0.63999938964801117</c:v>
                </c:pt>
                <c:pt idx="1395">
                  <c:v>0.62001037597599407</c:v>
                </c:pt>
                <c:pt idx="1396">
                  <c:v>0.60000610351499972</c:v>
                </c:pt>
                <c:pt idx="1397">
                  <c:v>0.55000305175701669</c:v>
                </c:pt>
                <c:pt idx="1398">
                  <c:v>0.5</c:v>
                </c:pt>
                <c:pt idx="1399">
                  <c:v>0.55000305175701669</c:v>
                </c:pt>
                <c:pt idx="1400">
                  <c:v>0.55999755859301104</c:v>
                </c:pt>
                <c:pt idx="1401">
                  <c:v>0.54000854492201711</c:v>
                </c:pt>
                <c:pt idx="1402">
                  <c:v>0.52000427246099434</c:v>
                </c:pt>
                <c:pt idx="1403">
                  <c:v>0.52999877929701711</c:v>
                </c:pt>
                <c:pt idx="1404">
                  <c:v>0.52000427246099434</c:v>
                </c:pt>
                <c:pt idx="1405">
                  <c:v>0.49000549316400566</c:v>
                </c:pt>
                <c:pt idx="1406">
                  <c:v>0.47000122070301131</c:v>
                </c:pt>
                <c:pt idx="1407">
                  <c:v>0.48001098632801131</c:v>
                </c:pt>
                <c:pt idx="1408">
                  <c:v>0.47000122070301131</c:v>
                </c:pt>
                <c:pt idx="1409">
                  <c:v>0.46000671386701697</c:v>
                </c:pt>
                <c:pt idx="1410">
                  <c:v>0.44999694824201697</c:v>
                </c:pt>
                <c:pt idx="1411">
                  <c:v>0.43000793456999986</c:v>
                </c:pt>
                <c:pt idx="1412">
                  <c:v>0.40000915527301117</c:v>
                </c:pt>
                <c:pt idx="1413">
                  <c:v>0.43000793456999986</c:v>
                </c:pt>
                <c:pt idx="1414">
                  <c:v>0.47000122070301131</c:v>
                </c:pt>
                <c:pt idx="1415">
                  <c:v>0.5</c:v>
                </c:pt>
                <c:pt idx="1416">
                  <c:v>0.55000305175701669</c:v>
                </c:pt>
                <c:pt idx="1417">
                  <c:v>0.57000732421801104</c:v>
                </c:pt>
                <c:pt idx="1418">
                  <c:v>0.58000183105400538</c:v>
                </c:pt>
                <c:pt idx="1419">
                  <c:v>0.58999633788999972</c:v>
                </c:pt>
                <c:pt idx="1420">
                  <c:v>0.60000610351499972</c:v>
                </c:pt>
                <c:pt idx="1421">
                  <c:v>0.66000366210900552</c:v>
                </c:pt>
                <c:pt idx="1422">
                  <c:v>0.6900024414059942</c:v>
                </c:pt>
                <c:pt idx="1423">
                  <c:v>0.75</c:v>
                </c:pt>
                <c:pt idx="1424">
                  <c:v>0.82000732421801104</c:v>
                </c:pt>
                <c:pt idx="1425">
                  <c:v>0.80999755859301104</c:v>
                </c:pt>
                <c:pt idx="1426">
                  <c:v>0.77999877929701711</c:v>
                </c:pt>
                <c:pt idx="1427">
                  <c:v>0.75</c:v>
                </c:pt>
                <c:pt idx="1428">
                  <c:v>0.760009765625</c:v>
                </c:pt>
                <c:pt idx="1429">
                  <c:v>0.74000549316400566</c:v>
                </c:pt>
                <c:pt idx="1430">
                  <c:v>0.760009765625</c:v>
                </c:pt>
                <c:pt idx="1431">
                  <c:v>0.6900024414059942</c:v>
                </c:pt>
                <c:pt idx="1432">
                  <c:v>0.71000671386701697</c:v>
                </c:pt>
                <c:pt idx="1433">
                  <c:v>0.75</c:v>
                </c:pt>
                <c:pt idx="1434">
                  <c:v>0.77000427246099434</c:v>
                </c:pt>
                <c:pt idx="1435">
                  <c:v>0.79000854492201711</c:v>
                </c:pt>
                <c:pt idx="1436">
                  <c:v>0.80999755859301104</c:v>
                </c:pt>
                <c:pt idx="1437">
                  <c:v>0.82000732421801104</c:v>
                </c:pt>
                <c:pt idx="1438">
                  <c:v>0.83999633788999972</c:v>
                </c:pt>
                <c:pt idx="1439">
                  <c:v>0.88000488281201683</c:v>
                </c:pt>
                <c:pt idx="1440">
                  <c:v>0.94999694824201697</c:v>
                </c:pt>
                <c:pt idx="1441">
                  <c:v>1.010009765625</c:v>
                </c:pt>
                <c:pt idx="1442">
                  <c:v>1.0299987792970171</c:v>
                </c:pt>
                <c:pt idx="1443">
                  <c:v>1</c:v>
                </c:pt>
                <c:pt idx="1444">
                  <c:v>1.010009765625</c:v>
                </c:pt>
                <c:pt idx="1445">
                  <c:v>0.99000549316400566</c:v>
                </c:pt>
                <c:pt idx="1446">
                  <c:v>0.97000122070301131</c:v>
                </c:pt>
                <c:pt idx="1447">
                  <c:v>0.94999694824201697</c:v>
                </c:pt>
                <c:pt idx="1448">
                  <c:v>0.96000671386701697</c:v>
                </c:pt>
                <c:pt idx="1449">
                  <c:v>0.9400024414059942</c:v>
                </c:pt>
                <c:pt idx="1450">
                  <c:v>0.93000793456999986</c:v>
                </c:pt>
                <c:pt idx="1451">
                  <c:v>0.91000366210900552</c:v>
                </c:pt>
                <c:pt idx="1452">
                  <c:v>0.90000915527301117</c:v>
                </c:pt>
                <c:pt idx="1453">
                  <c:v>0.88000488281201683</c:v>
                </c:pt>
                <c:pt idx="1454">
                  <c:v>0.85000610351499972</c:v>
                </c:pt>
                <c:pt idx="1455">
                  <c:v>0.79000854492201711</c:v>
                </c:pt>
                <c:pt idx="1456">
                  <c:v>0.760009765625</c:v>
                </c:pt>
                <c:pt idx="1457">
                  <c:v>0.73001098632801131</c:v>
                </c:pt>
                <c:pt idx="1458">
                  <c:v>0.77999877929701711</c:v>
                </c:pt>
                <c:pt idx="1459">
                  <c:v>0.80999755859301104</c:v>
                </c:pt>
                <c:pt idx="1460">
                  <c:v>0.83000183105400538</c:v>
                </c:pt>
                <c:pt idx="1461">
                  <c:v>0.80999755859301104</c:v>
                </c:pt>
                <c:pt idx="1462">
                  <c:v>0.79000854492201711</c:v>
                </c:pt>
                <c:pt idx="1463">
                  <c:v>0.760009765625</c:v>
                </c:pt>
                <c:pt idx="1464">
                  <c:v>0.75</c:v>
                </c:pt>
                <c:pt idx="1465">
                  <c:v>0.74000549316400566</c:v>
                </c:pt>
                <c:pt idx="1466">
                  <c:v>0.72000122070301131</c:v>
                </c:pt>
                <c:pt idx="1467">
                  <c:v>0.69999694824201697</c:v>
                </c:pt>
                <c:pt idx="1468">
                  <c:v>0.71000671386701697</c:v>
                </c:pt>
                <c:pt idx="1469">
                  <c:v>0.72000122070301131</c:v>
                </c:pt>
                <c:pt idx="1470">
                  <c:v>0.71000671386701697</c:v>
                </c:pt>
                <c:pt idx="1471">
                  <c:v>0.69999694824201697</c:v>
                </c:pt>
                <c:pt idx="1472">
                  <c:v>0.6900024414059942</c:v>
                </c:pt>
                <c:pt idx="1473">
                  <c:v>0.66999816894499986</c:v>
                </c:pt>
                <c:pt idx="1474">
                  <c:v>0.68000793456999986</c:v>
                </c:pt>
                <c:pt idx="1475">
                  <c:v>0.66000366210900552</c:v>
                </c:pt>
                <c:pt idx="1476">
                  <c:v>0.6900024414059942</c:v>
                </c:pt>
                <c:pt idx="1477">
                  <c:v>0.66999816894499986</c:v>
                </c:pt>
                <c:pt idx="1478">
                  <c:v>0.65000915527301117</c:v>
                </c:pt>
                <c:pt idx="1479">
                  <c:v>0.66000366210900552</c:v>
                </c:pt>
                <c:pt idx="1480">
                  <c:v>0.66999816894499986</c:v>
                </c:pt>
                <c:pt idx="1481">
                  <c:v>0.68000793456999986</c:v>
                </c:pt>
                <c:pt idx="1482">
                  <c:v>0.6900024414059942</c:v>
                </c:pt>
                <c:pt idx="1483">
                  <c:v>0.66999816894499986</c:v>
                </c:pt>
                <c:pt idx="1484">
                  <c:v>0.65000915527301117</c:v>
                </c:pt>
                <c:pt idx="1485">
                  <c:v>0.68000793456999986</c:v>
                </c:pt>
                <c:pt idx="1486">
                  <c:v>0.69999694824201697</c:v>
                </c:pt>
                <c:pt idx="1487">
                  <c:v>0.75</c:v>
                </c:pt>
                <c:pt idx="1488">
                  <c:v>0.77000427246099434</c:v>
                </c:pt>
                <c:pt idx="1489">
                  <c:v>0.79000854492201711</c:v>
                </c:pt>
                <c:pt idx="1490">
                  <c:v>0.80999755859301104</c:v>
                </c:pt>
                <c:pt idx="1491">
                  <c:v>0.83000183105400538</c:v>
                </c:pt>
                <c:pt idx="1492">
                  <c:v>0.85000610351499972</c:v>
                </c:pt>
                <c:pt idx="1493">
                  <c:v>0.90000915527301117</c:v>
                </c:pt>
                <c:pt idx="1494">
                  <c:v>0.96000671386701697</c:v>
                </c:pt>
                <c:pt idx="1495">
                  <c:v>1.0500030517570167</c:v>
                </c:pt>
                <c:pt idx="1496">
                  <c:v>1.0899963378899997</c:v>
                </c:pt>
                <c:pt idx="1497">
                  <c:v>1.0800018310540054</c:v>
                </c:pt>
                <c:pt idx="1498">
                  <c:v>1.070007324218011</c:v>
                </c:pt>
                <c:pt idx="1499">
                  <c:v>1.0500030517570167</c:v>
                </c:pt>
                <c:pt idx="1500">
                  <c:v>1.0200042724609943</c:v>
                </c:pt>
                <c:pt idx="1501">
                  <c:v>1</c:v>
                </c:pt>
                <c:pt idx="1502">
                  <c:v>0.97000122070301131</c:v>
                </c:pt>
                <c:pt idx="1503">
                  <c:v>0.94999694824201697</c:v>
                </c:pt>
                <c:pt idx="1504">
                  <c:v>0.91999816894499986</c:v>
                </c:pt>
                <c:pt idx="1505">
                  <c:v>0.93000793456999986</c:v>
                </c:pt>
                <c:pt idx="1506">
                  <c:v>0.90000915527301117</c:v>
                </c:pt>
                <c:pt idx="1507">
                  <c:v>0.88000488281201683</c:v>
                </c:pt>
                <c:pt idx="1508">
                  <c:v>0.85000610351499972</c:v>
                </c:pt>
                <c:pt idx="1509">
                  <c:v>0.83999633788999972</c:v>
                </c:pt>
                <c:pt idx="1510">
                  <c:v>0.83000183105400538</c:v>
                </c:pt>
                <c:pt idx="1511">
                  <c:v>0.85000610351499972</c:v>
                </c:pt>
                <c:pt idx="1512">
                  <c:v>0.82000732421801104</c:v>
                </c:pt>
                <c:pt idx="1513">
                  <c:v>0.80000305175701669</c:v>
                </c:pt>
                <c:pt idx="1514">
                  <c:v>0.77000427246099434</c:v>
                </c:pt>
                <c:pt idx="1515">
                  <c:v>0.79000854492201711</c:v>
                </c:pt>
                <c:pt idx="1516">
                  <c:v>0.75</c:v>
                </c:pt>
                <c:pt idx="1517">
                  <c:v>0.74000549316400566</c:v>
                </c:pt>
                <c:pt idx="1518">
                  <c:v>0.73001098632801131</c:v>
                </c:pt>
                <c:pt idx="1519">
                  <c:v>0.69999694824201697</c:v>
                </c:pt>
                <c:pt idx="1520">
                  <c:v>0.75</c:v>
                </c:pt>
                <c:pt idx="1521">
                  <c:v>0.72000122070301131</c:v>
                </c:pt>
                <c:pt idx="1522">
                  <c:v>0.6900024414059942</c:v>
                </c:pt>
                <c:pt idx="1523">
                  <c:v>0.71000671386701697</c:v>
                </c:pt>
                <c:pt idx="1524">
                  <c:v>0.6900024414059942</c:v>
                </c:pt>
                <c:pt idx="1525">
                  <c:v>0.69999694824201697</c:v>
                </c:pt>
                <c:pt idx="1526">
                  <c:v>0.72000122070301131</c:v>
                </c:pt>
                <c:pt idx="1527">
                  <c:v>0.69999694824201697</c:v>
                </c:pt>
                <c:pt idx="1528">
                  <c:v>0.65000915527301117</c:v>
                </c:pt>
                <c:pt idx="1529">
                  <c:v>0.6900024414059942</c:v>
                </c:pt>
                <c:pt idx="1530">
                  <c:v>0.68000793456999986</c:v>
                </c:pt>
                <c:pt idx="1531">
                  <c:v>0.66000366210900552</c:v>
                </c:pt>
                <c:pt idx="1532">
                  <c:v>0.63999938964801117</c:v>
                </c:pt>
                <c:pt idx="1533">
                  <c:v>0.65000915527301117</c:v>
                </c:pt>
                <c:pt idx="1534">
                  <c:v>0.66999816894499986</c:v>
                </c:pt>
                <c:pt idx="1535">
                  <c:v>0.66000366210900552</c:v>
                </c:pt>
                <c:pt idx="1536">
                  <c:v>0.65000915527301117</c:v>
                </c:pt>
                <c:pt idx="1537">
                  <c:v>0.63999938964801117</c:v>
                </c:pt>
                <c:pt idx="1538">
                  <c:v>0.63000488281201683</c:v>
                </c:pt>
                <c:pt idx="1539">
                  <c:v>0.65000915527301117</c:v>
                </c:pt>
                <c:pt idx="1540">
                  <c:v>0.66000366210900552</c:v>
                </c:pt>
                <c:pt idx="1541">
                  <c:v>0.69999694824201697</c:v>
                </c:pt>
                <c:pt idx="1542">
                  <c:v>0.71000671386701697</c:v>
                </c:pt>
                <c:pt idx="1543">
                  <c:v>0.6900024414059942</c:v>
                </c:pt>
                <c:pt idx="1544">
                  <c:v>0.73001098632801131</c:v>
                </c:pt>
                <c:pt idx="1545">
                  <c:v>0.760009765625</c:v>
                </c:pt>
                <c:pt idx="1546">
                  <c:v>0.82000732421801104</c:v>
                </c:pt>
                <c:pt idx="1547">
                  <c:v>0.85000610351499972</c:v>
                </c:pt>
                <c:pt idx="1548">
                  <c:v>0.88999938964801117</c:v>
                </c:pt>
                <c:pt idx="1549">
                  <c:v>0.97000122070301131</c:v>
                </c:pt>
                <c:pt idx="1550">
                  <c:v>0.94999694824201697</c:v>
                </c:pt>
                <c:pt idx="1551">
                  <c:v>0.91999816894499986</c:v>
                </c:pt>
                <c:pt idx="1552">
                  <c:v>0.91000366210900552</c:v>
                </c:pt>
                <c:pt idx="1553">
                  <c:v>0.88999938964801117</c:v>
                </c:pt>
                <c:pt idx="1554">
                  <c:v>0.88000488281201683</c:v>
                </c:pt>
                <c:pt idx="1555">
                  <c:v>0.87001037597599407</c:v>
                </c:pt>
                <c:pt idx="1556">
                  <c:v>0.88999938964801117</c:v>
                </c:pt>
                <c:pt idx="1557">
                  <c:v>0.85000610351499972</c:v>
                </c:pt>
                <c:pt idx="1558">
                  <c:v>0.82000732421801104</c:v>
                </c:pt>
                <c:pt idx="1559">
                  <c:v>0.77000427246099434</c:v>
                </c:pt>
                <c:pt idx="1560">
                  <c:v>0.74000549316400566</c:v>
                </c:pt>
                <c:pt idx="1561">
                  <c:v>0.71000671386701697</c:v>
                </c:pt>
                <c:pt idx="1562">
                  <c:v>0.6900024414059942</c:v>
                </c:pt>
                <c:pt idx="1563">
                  <c:v>0.79000854492201711</c:v>
                </c:pt>
                <c:pt idx="1564">
                  <c:v>0.760009765625</c:v>
                </c:pt>
                <c:pt idx="1565">
                  <c:v>0.760009765625</c:v>
                </c:pt>
                <c:pt idx="1566">
                  <c:v>0.72000122070301131</c:v>
                </c:pt>
                <c:pt idx="1567">
                  <c:v>0.69999694824201697</c:v>
                </c:pt>
                <c:pt idx="1568">
                  <c:v>0.68000793456999986</c:v>
                </c:pt>
                <c:pt idx="1569">
                  <c:v>0.65000915527301117</c:v>
                </c:pt>
                <c:pt idx="1570">
                  <c:v>0.75</c:v>
                </c:pt>
                <c:pt idx="1571">
                  <c:v>0.83999633788999972</c:v>
                </c:pt>
                <c:pt idx="1572">
                  <c:v>0.88999938964801117</c:v>
                </c:pt>
                <c:pt idx="1573">
                  <c:v>0.97000122070301131</c:v>
                </c:pt>
                <c:pt idx="1574">
                  <c:v>1.0299987792970171</c:v>
                </c:pt>
                <c:pt idx="1575">
                  <c:v>1.010009765625</c:v>
                </c:pt>
                <c:pt idx="1576">
                  <c:v>1.0500030517570167</c:v>
                </c:pt>
                <c:pt idx="1577">
                  <c:v>1.0200042724609943</c:v>
                </c:pt>
                <c:pt idx="1578">
                  <c:v>0.98001098632801131</c:v>
                </c:pt>
                <c:pt idx="1579">
                  <c:v>0.9400024414059942</c:v>
                </c:pt>
                <c:pt idx="1580">
                  <c:v>0.96000671386701697</c:v>
                </c:pt>
                <c:pt idx="1581">
                  <c:v>0.99000549316400566</c:v>
                </c:pt>
                <c:pt idx="1582">
                  <c:v>1.0299987792970171</c:v>
                </c:pt>
                <c:pt idx="1583">
                  <c:v>1.0400085449220171</c:v>
                </c:pt>
                <c:pt idx="1584">
                  <c:v>1.0500030517570167</c:v>
                </c:pt>
                <c:pt idx="1585">
                  <c:v>1.0800018310540054</c:v>
                </c:pt>
                <c:pt idx="1586">
                  <c:v>1.1000061035149997</c:v>
                </c:pt>
                <c:pt idx="1587">
                  <c:v>1.0500030517570167</c:v>
                </c:pt>
                <c:pt idx="1588">
                  <c:v>1.1000061035149997</c:v>
                </c:pt>
                <c:pt idx="1589">
                  <c:v>1.0899963378899997</c:v>
                </c:pt>
                <c:pt idx="1590">
                  <c:v>1.070007324218011</c:v>
                </c:pt>
                <c:pt idx="1591">
                  <c:v>1.1699981689449999</c:v>
                </c:pt>
                <c:pt idx="1592">
                  <c:v>1.1600036621090055</c:v>
                </c:pt>
                <c:pt idx="1593">
                  <c:v>1.1800079345699999</c:v>
                </c:pt>
                <c:pt idx="1594">
                  <c:v>1.199996948242017</c:v>
                </c:pt>
                <c:pt idx="1595">
                  <c:v>1.2400054931640057</c:v>
                </c:pt>
                <c:pt idx="1596">
                  <c:v>1.25</c:v>
                </c:pt>
                <c:pt idx="1597">
                  <c:v>1.2900085449220171</c:v>
                </c:pt>
                <c:pt idx="1598">
                  <c:v>1.1800079345699999</c:v>
                </c:pt>
                <c:pt idx="1599">
                  <c:v>1.2300109863280113</c:v>
                </c:pt>
                <c:pt idx="1600">
                  <c:v>1.2400054931640057</c:v>
                </c:pt>
                <c:pt idx="1601">
                  <c:v>1.25</c:v>
                </c:pt>
                <c:pt idx="1602">
                  <c:v>1.2200012207030113</c:v>
                </c:pt>
                <c:pt idx="1603">
                  <c:v>1.2400054931640057</c:v>
                </c:pt>
                <c:pt idx="1604">
                  <c:v>1.199996948242017</c:v>
                </c:pt>
                <c:pt idx="1605">
                  <c:v>1.25</c:v>
                </c:pt>
                <c:pt idx="1606">
                  <c:v>1.260009765625</c:v>
                </c:pt>
                <c:pt idx="1607">
                  <c:v>1.2400054931640057</c:v>
                </c:pt>
                <c:pt idx="1608">
                  <c:v>1.210006713867017</c:v>
                </c:pt>
                <c:pt idx="1609">
                  <c:v>1.25</c:v>
                </c:pt>
                <c:pt idx="1610">
                  <c:v>1.2300109863280113</c:v>
                </c:pt>
                <c:pt idx="1611">
                  <c:v>1.199996948242017</c:v>
                </c:pt>
                <c:pt idx="1612">
                  <c:v>1.1699981689449999</c:v>
                </c:pt>
                <c:pt idx="1613">
                  <c:v>1.1500091552730112</c:v>
                </c:pt>
                <c:pt idx="1614">
                  <c:v>1.199996948242017</c:v>
                </c:pt>
                <c:pt idx="1615">
                  <c:v>1.1800079345699999</c:v>
                </c:pt>
                <c:pt idx="1616">
                  <c:v>1.1500091552730112</c:v>
                </c:pt>
                <c:pt idx="1617">
                  <c:v>1.1100006103509941</c:v>
                </c:pt>
                <c:pt idx="1618">
                  <c:v>1.1500091552730112</c:v>
                </c:pt>
                <c:pt idx="1619">
                  <c:v>1.1900024414059942</c:v>
                </c:pt>
                <c:pt idx="1620">
                  <c:v>1.2300109863280113</c:v>
                </c:pt>
                <c:pt idx="1621">
                  <c:v>1.199996948242017</c:v>
                </c:pt>
                <c:pt idx="1622">
                  <c:v>1.210006713867017</c:v>
                </c:pt>
                <c:pt idx="1623">
                  <c:v>1.1500091552730112</c:v>
                </c:pt>
                <c:pt idx="1624">
                  <c:v>1.1000061035149997</c:v>
                </c:pt>
                <c:pt idx="1625">
                  <c:v>1.1300048828120168</c:v>
                </c:pt>
                <c:pt idx="1626">
                  <c:v>1.1100006103509941</c:v>
                </c:pt>
                <c:pt idx="1627">
                  <c:v>1.1399993896480112</c:v>
                </c:pt>
                <c:pt idx="1628">
                  <c:v>1.1500091552730112</c:v>
                </c:pt>
                <c:pt idx="1629">
                  <c:v>1.1699981689449999</c:v>
                </c:pt>
                <c:pt idx="1630">
                  <c:v>1.210006713867017</c:v>
                </c:pt>
                <c:pt idx="1631">
                  <c:v>1.2300109863280113</c:v>
                </c:pt>
                <c:pt idx="1632">
                  <c:v>1.2900085449220171</c:v>
                </c:pt>
                <c:pt idx="1633">
                  <c:v>1.309997558593011</c:v>
                </c:pt>
                <c:pt idx="1634">
                  <c:v>1.3500061035149997</c:v>
                </c:pt>
                <c:pt idx="1635">
                  <c:v>1.3700103759759941</c:v>
                </c:pt>
                <c:pt idx="1636">
                  <c:v>1.309997558593011</c:v>
                </c:pt>
                <c:pt idx="1637">
                  <c:v>1.3500061035149997</c:v>
                </c:pt>
                <c:pt idx="1638">
                  <c:v>1.3000030517570167</c:v>
                </c:pt>
                <c:pt idx="1639">
                  <c:v>1.4300079345699999</c:v>
                </c:pt>
                <c:pt idx="1640">
                  <c:v>1.4800109863280113</c:v>
                </c:pt>
                <c:pt idx="1641">
                  <c:v>1.5</c:v>
                </c:pt>
                <c:pt idx="1642">
                  <c:v>1.4800109863280113</c:v>
                </c:pt>
                <c:pt idx="1643">
                  <c:v>1.5</c:v>
                </c:pt>
                <c:pt idx="1644">
                  <c:v>1.510009765625</c:v>
                </c:pt>
                <c:pt idx="1645">
                  <c:v>1.449996948242017</c:v>
                </c:pt>
                <c:pt idx="1646">
                  <c:v>1.4400024414059942</c:v>
                </c:pt>
                <c:pt idx="1647">
                  <c:v>1.460006713867017</c:v>
                </c:pt>
                <c:pt idx="1648">
                  <c:v>1.4400024414059942</c:v>
                </c:pt>
                <c:pt idx="1649">
                  <c:v>1.449996948242017</c:v>
                </c:pt>
                <c:pt idx="1650">
                  <c:v>1.4700012207030113</c:v>
                </c:pt>
                <c:pt idx="1651">
                  <c:v>1.460006713867017</c:v>
                </c:pt>
                <c:pt idx="1652">
                  <c:v>1.4300079345699999</c:v>
                </c:pt>
                <c:pt idx="1653">
                  <c:v>1.449996948242017</c:v>
                </c:pt>
                <c:pt idx="1654">
                  <c:v>1.4199981689449999</c:v>
                </c:pt>
                <c:pt idx="1655">
                  <c:v>1.4100036621090055</c:v>
                </c:pt>
                <c:pt idx="1656">
                  <c:v>1.4000091552730112</c:v>
                </c:pt>
                <c:pt idx="1657">
                  <c:v>1.4199981689449999</c:v>
                </c:pt>
                <c:pt idx="1658">
                  <c:v>1.4000091552730112</c:v>
                </c:pt>
                <c:pt idx="1659">
                  <c:v>1.3899993896480112</c:v>
                </c:pt>
                <c:pt idx="1660">
                  <c:v>1.4100036621090055</c:v>
                </c:pt>
                <c:pt idx="1661">
                  <c:v>1.3600006103509941</c:v>
                </c:pt>
                <c:pt idx="1662">
                  <c:v>1.3500061035149997</c:v>
                </c:pt>
                <c:pt idx="1663">
                  <c:v>1.3300018310540054</c:v>
                </c:pt>
                <c:pt idx="1664">
                  <c:v>1.2900085449220171</c:v>
                </c:pt>
                <c:pt idx="1665">
                  <c:v>1.2799987792970171</c:v>
                </c:pt>
                <c:pt idx="1666">
                  <c:v>1.260009765625</c:v>
                </c:pt>
                <c:pt idx="1667">
                  <c:v>1.2400054931640057</c:v>
                </c:pt>
                <c:pt idx="1668">
                  <c:v>1.2300109863280113</c:v>
                </c:pt>
                <c:pt idx="1669">
                  <c:v>1.210006713867017</c:v>
                </c:pt>
                <c:pt idx="1670">
                  <c:v>1.199996948242017</c:v>
                </c:pt>
                <c:pt idx="1671">
                  <c:v>1.1699981689449999</c:v>
                </c:pt>
                <c:pt idx="1672">
                  <c:v>1.1500091552730112</c:v>
                </c:pt>
                <c:pt idx="1673">
                  <c:v>1.1399993896480112</c:v>
                </c:pt>
                <c:pt idx="1674">
                  <c:v>1.1300048828120168</c:v>
                </c:pt>
                <c:pt idx="1675">
                  <c:v>1.1000061035149997</c:v>
                </c:pt>
                <c:pt idx="1676">
                  <c:v>1.0800018310540054</c:v>
                </c:pt>
                <c:pt idx="1677">
                  <c:v>1.0899963378899997</c:v>
                </c:pt>
                <c:pt idx="1678">
                  <c:v>1.0800018310540054</c:v>
                </c:pt>
                <c:pt idx="1679">
                  <c:v>1.059997558593011</c:v>
                </c:pt>
                <c:pt idx="1680">
                  <c:v>1.0400085449220171</c:v>
                </c:pt>
                <c:pt idx="1681">
                  <c:v>1.059997558593011</c:v>
                </c:pt>
                <c:pt idx="1682">
                  <c:v>1.0500030517570167</c:v>
                </c:pt>
                <c:pt idx="1683">
                  <c:v>1.0400085449220171</c:v>
                </c:pt>
                <c:pt idx="1684">
                  <c:v>1.0299987792970171</c:v>
                </c:pt>
                <c:pt idx="1685">
                  <c:v>1.0500030517570167</c:v>
                </c:pt>
                <c:pt idx="1686">
                  <c:v>1.0400085449220171</c:v>
                </c:pt>
                <c:pt idx="1687">
                  <c:v>1.0299987792970171</c:v>
                </c:pt>
                <c:pt idx="1688">
                  <c:v>1.010009765625</c:v>
                </c:pt>
                <c:pt idx="1689">
                  <c:v>1.0200042724609943</c:v>
                </c:pt>
                <c:pt idx="1690">
                  <c:v>1.0400085449220171</c:v>
                </c:pt>
                <c:pt idx="1691">
                  <c:v>1.0500030517570167</c:v>
                </c:pt>
                <c:pt idx="1692">
                  <c:v>1.059997558593011</c:v>
                </c:pt>
                <c:pt idx="1693">
                  <c:v>1.070007324218011</c:v>
                </c:pt>
                <c:pt idx="1694">
                  <c:v>1.0899963378899997</c:v>
                </c:pt>
                <c:pt idx="1695">
                  <c:v>1.1000061035149997</c:v>
                </c:pt>
                <c:pt idx="1696">
                  <c:v>1.1300048828120168</c:v>
                </c:pt>
                <c:pt idx="1697">
                  <c:v>1.1500091552730112</c:v>
                </c:pt>
                <c:pt idx="1698">
                  <c:v>1.1699981689449999</c:v>
                </c:pt>
                <c:pt idx="1699">
                  <c:v>1.1300048828120168</c:v>
                </c:pt>
                <c:pt idx="1700">
                  <c:v>1.1399993896480112</c:v>
                </c:pt>
                <c:pt idx="1701">
                  <c:v>1.1200103759759941</c:v>
                </c:pt>
                <c:pt idx="1702">
                  <c:v>1.1100006103509941</c:v>
                </c:pt>
                <c:pt idx="1703">
                  <c:v>1.0899963378899997</c:v>
                </c:pt>
                <c:pt idx="1704">
                  <c:v>1.070007324218011</c:v>
                </c:pt>
                <c:pt idx="1705">
                  <c:v>1.0500030517570167</c:v>
                </c:pt>
                <c:pt idx="1706">
                  <c:v>1.0400085449220171</c:v>
                </c:pt>
                <c:pt idx="1707">
                  <c:v>1.0200042724609943</c:v>
                </c:pt>
                <c:pt idx="1708">
                  <c:v>1.0299987792970171</c:v>
                </c:pt>
                <c:pt idx="1709">
                  <c:v>1.0400085449220171</c:v>
                </c:pt>
                <c:pt idx="1710">
                  <c:v>1</c:v>
                </c:pt>
                <c:pt idx="1711">
                  <c:v>0.99000549316400566</c:v>
                </c:pt>
                <c:pt idx="1712">
                  <c:v>0.97000122070301131</c:v>
                </c:pt>
                <c:pt idx="1713">
                  <c:v>0.94999694824201697</c:v>
                </c:pt>
                <c:pt idx="1714">
                  <c:v>0.97000122070301131</c:v>
                </c:pt>
                <c:pt idx="1715">
                  <c:v>0.9400024414059942</c:v>
                </c:pt>
                <c:pt idx="1716">
                  <c:v>0.93000793456999986</c:v>
                </c:pt>
                <c:pt idx="1717">
                  <c:v>0.90000915527301117</c:v>
                </c:pt>
                <c:pt idx="1718">
                  <c:v>0.88999938964801117</c:v>
                </c:pt>
                <c:pt idx="1719">
                  <c:v>0.87001037597599407</c:v>
                </c:pt>
                <c:pt idx="1720">
                  <c:v>0.85000610351499972</c:v>
                </c:pt>
                <c:pt idx="1721">
                  <c:v>0.83000183105400538</c:v>
                </c:pt>
                <c:pt idx="1722">
                  <c:v>0.79000854492201711</c:v>
                </c:pt>
                <c:pt idx="1723">
                  <c:v>0.77000427246099434</c:v>
                </c:pt>
                <c:pt idx="1724">
                  <c:v>0.79000854492201711</c:v>
                </c:pt>
                <c:pt idx="1725">
                  <c:v>0.760009765625</c:v>
                </c:pt>
                <c:pt idx="1726">
                  <c:v>0.74000549316400566</c:v>
                </c:pt>
                <c:pt idx="1727">
                  <c:v>0.73001098632801131</c:v>
                </c:pt>
                <c:pt idx="1728">
                  <c:v>0.69999694824201697</c:v>
                </c:pt>
                <c:pt idx="1729">
                  <c:v>0.68000793456999986</c:v>
                </c:pt>
                <c:pt idx="1730">
                  <c:v>0.66000366210900552</c:v>
                </c:pt>
                <c:pt idx="1731">
                  <c:v>0.6900024414059942</c:v>
                </c:pt>
                <c:pt idx="1732">
                  <c:v>0.68000793456999986</c:v>
                </c:pt>
                <c:pt idx="1733">
                  <c:v>0.66000366210900552</c:v>
                </c:pt>
                <c:pt idx="1734">
                  <c:v>0.66999816894499986</c:v>
                </c:pt>
                <c:pt idx="1735">
                  <c:v>0.66000366210900552</c:v>
                </c:pt>
                <c:pt idx="1736">
                  <c:v>0.66999816894499986</c:v>
                </c:pt>
                <c:pt idx="1737">
                  <c:v>0.68000793456999986</c:v>
                </c:pt>
                <c:pt idx="1738">
                  <c:v>0.69999694824201697</c:v>
                </c:pt>
                <c:pt idx="1739">
                  <c:v>0.71000671386701697</c:v>
                </c:pt>
                <c:pt idx="1740">
                  <c:v>0.6900024414059942</c:v>
                </c:pt>
                <c:pt idx="1741">
                  <c:v>0.66999816894499986</c:v>
                </c:pt>
                <c:pt idx="1742">
                  <c:v>0.68000793456999986</c:v>
                </c:pt>
                <c:pt idx="1743">
                  <c:v>0.6900024414059942</c:v>
                </c:pt>
                <c:pt idx="1744">
                  <c:v>0.6900024414059942</c:v>
                </c:pt>
                <c:pt idx="1745">
                  <c:v>0.66999816894499986</c:v>
                </c:pt>
                <c:pt idx="1746">
                  <c:v>0.71000671386701697</c:v>
                </c:pt>
                <c:pt idx="1747">
                  <c:v>0.74000549316400566</c:v>
                </c:pt>
                <c:pt idx="1748">
                  <c:v>0.73001098632801131</c:v>
                </c:pt>
                <c:pt idx="1749">
                  <c:v>0.75</c:v>
                </c:pt>
                <c:pt idx="1750">
                  <c:v>0.760009765625</c:v>
                </c:pt>
                <c:pt idx="1751">
                  <c:v>0.77999877929701711</c:v>
                </c:pt>
                <c:pt idx="1752">
                  <c:v>0.77000427246099434</c:v>
                </c:pt>
                <c:pt idx="1753">
                  <c:v>0.75</c:v>
                </c:pt>
                <c:pt idx="1754">
                  <c:v>0.77999877929701711</c:v>
                </c:pt>
                <c:pt idx="1755">
                  <c:v>0.80000305175701669</c:v>
                </c:pt>
                <c:pt idx="1756">
                  <c:v>0.82000732421801104</c:v>
                </c:pt>
                <c:pt idx="1757">
                  <c:v>0.80000305175701669</c:v>
                </c:pt>
                <c:pt idx="1758">
                  <c:v>0.77000427246099434</c:v>
                </c:pt>
                <c:pt idx="1759">
                  <c:v>0.73001098632801131</c:v>
                </c:pt>
                <c:pt idx="1760">
                  <c:v>0.72000122070301131</c:v>
                </c:pt>
                <c:pt idx="1761">
                  <c:v>0.69999694824201697</c:v>
                </c:pt>
                <c:pt idx="1762">
                  <c:v>0.6900024414059942</c:v>
                </c:pt>
                <c:pt idx="1763">
                  <c:v>0.68000793456999986</c:v>
                </c:pt>
                <c:pt idx="1764">
                  <c:v>0.66000366210900552</c:v>
                </c:pt>
                <c:pt idx="1765">
                  <c:v>0.65000915527301117</c:v>
                </c:pt>
                <c:pt idx="1766">
                  <c:v>0.63999938964801117</c:v>
                </c:pt>
                <c:pt idx="1767">
                  <c:v>0.62001037597599407</c:v>
                </c:pt>
                <c:pt idx="1768">
                  <c:v>0.58999633788999972</c:v>
                </c:pt>
                <c:pt idx="1769">
                  <c:v>0.57000732421801104</c:v>
                </c:pt>
                <c:pt idx="1770">
                  <c:v>0.55999755859301104</c:v>
                </c:pt>
                <c:pt idx="1771">
                  <c:v>0.58000183105400538</c:v>
                </c:pt>
                <c:pt idx="1772">
                  <c:v>0.55000305175701669</c:v>
                </c:pt>
                <c:pt idx="1773">
                  <c:v>0.54000854492201711</c:v>
                </c:pt>
                <c:pt idx="1774">
                  <c:v>0.52999877929701711</c:v>
                </c:pt>
                <c:pt idx="1775">
                  <c:v>0.52000427246099434</c:v>
                </c:pt>
                <c:pt idx="1776">
                  <c:v>0.510009765625</c:v>
                </c:pt>
                <c:pt idx="1777">
                  <c:v>0.5</c:v>
                </c:pt>
                <c:pt idx="1778">
                  <c:v>0.48001098632801131</c:v>
                </c:pt>
                <c:pt idx="1779">
                  <c:v>0.47000122070301131</c:v>
                </c:pt>
                <c:pt idx="1780">
                  <c:v>0.46000671386701697</c:v>
                </c:pt>
                <c:pt idx="1781">
                  <c:v>0.44999694824201697</c:v>
                </c:pt>
                <c:pt idx="1782">
                  <c:v>0.47000122070301131</c:v>
                </c:pt>
                <c:pt idx="1783">
                  <c:v>0.4400024414059942</c:v>
                </c:pt>
                <c:pt idx="1784">
                  <c:v>0.43000793456999986</c:v>
                </c:pt>
                <c:pt idx="1785">
                  <c:v>0.4400024414059942</c:v>
                </c:pt>
                <c:pt idx="1786">
                  <c:v>0.41999816894499986</c:v>
                </c:pt>
                <c:pt idx="1787">
                  <c:v>0.41000366210900552</c:v>
                </c:pt>
                <c:pt idx="1788">
                  <c:v>0.40000915527301117</c:v>
                </c:pt>
                <c:pt idx="1789">
                  <c:v>0.38000488281201683</c:v>
                </c:pt>
                <c:pt idx="1790">
                  <c:v>0.37001037597599407</c:v>
                </c:pt>
                <c:pt idx="1791">
                  <c:v>0.35000610351499972</c:v>
                </c:pt>
                <c:pt idx="1792">
                  <c:v>0.36000061035099407</c:v>
                </c:pt>
                <c:pt idx="1793">
                  <c:v>0.35000610351499972</c:v>
                </c:pt>
                <c:pt idx="1794">
                  <c:v>0.37001037597599407</c:v>
                </c:pt>
                <c:pt idx="1795">
                  <c:v>0.40000915527301117</c:v>
                </c:pt>
                <c:pt idx="1796">
                  <c:v>0.41000366210900552</c:v>
                </c:pt>
                <c:pt idx="1797">
                  <c:v>0.41999816894499986</c:v>
                </c:pt>
                <c:pt idx="1798">
                  <c:v>0.41000366210900552</c:v>
                </c:pt>
                <c:pt idx="1799">
                  <c:v>0.40000915527301117</c:v>
                </c:pt>
                <c:pt idx="1800">
                  <c:v>0.41999816894499986</c:v>
                </c:pt>
                <c:pt idx="1801">
                  <c:v>0.43000793456999986</c:v>
                </c:pt>
                <c:pt idx="1802">
                  <c:v>0.44999694824201697</c:v>
                </c:pt>
                <c:pt idx="1803">
                  <c:v>0.46000671386701697</c:v>
                </c:pt>
                <c:pt idx="1804">
                  <c:v>0.44999694824201697</c:v>
                </c:pt>
                <c:pt idx="1805">
                  <c:v>0.41999816894499986</c:v>
                </c:pt>
                <c:pt idx="1806">
                  <c:v>0.38999938964801117</c:v>
                </c:pt>
                <c:pt idx="1807">
                  <c:v>0.40000915527301117</c:v>
                </c:pt>
                <c:pt idx="1808">
                  <c:v>0.510009765625</c:v>
                </c:pt>
                <c:pt idx="1809">
                  <c:v>0.55000305175701669</c:v>
                </c:pt>
                <c:pt idx="1810">
                  <c:v>0.60000610351499972</c:v>
                </c:pt>
                <c:pt idx="1811">
                  <c:v>0.65000915527301117</c:v>
                </c:pt>
                <c:pt idx="1812">
                  <c:v>0.73001098632801131</c:v>
                </c:pt>
                <c:pt idx="1813">
                  <c:v>0.72000122070301131</c:v>
                </c:pt>
                <c:pt idx="1814">
                  <c:v>0.69999694824201697</c:v>
                </c:pt>
                <c:pt idx="1815">
                  <c:v>0.66000366210900552</c:v>
                </c:pt>
                <c:pt idx="1816">
                  <c:v>0.63999938964801117</c:v>
                </c:pt>
                <c:pt idx="1817">
                  <c:v>0.62001037597599407</c:v>
                </c:pt>
                <c:pt idx="1818">
                  <c:v>0.58999633788999972</c:v>
                </c:pt>
                <c:pt idx="1819">
                  <c:v>0.57000732421801104</c:v>
                </c:pt>
                <c:pt idx="1820">
                  <c:v>0.54000854492201711</c:v>
                </c:pt>
                <c:pt idx="1821">
                  <c:v>0.52000427246099434</c:v>
                </c:pt>
                <c:pt idx="1822">
                  <c:v>0.49000549316400566</c:v>
                </c:pt>
                <c:pt idx="1823">
                  <c:v>0.46000671386701697</c:v>
                </c:pt>
                <c:pt idx="1824">
                  <c:v>0.41999816894499986</c:v>
                </c:pt>
                <c:pt idx="1825">
                  <c:v>0.38999938964801117</c:v>
                </c:pt>
                <c:pt idx="1826">
                  <c:v>0.38000488281201683</c:v>
                </c:pt>
                <c:pt idx="1827">
                  <c:v>0.35000610351499972</c:v>
                </c:pt>
                <c:pt idx="1828">
                  <c:v>0.33000183105400538</c:v>
                </c:pt>
                <c:pt idx="1829">
                  <c:v>0.32000732421801104</c:v>
                </c:pt>
                <c:pt idx="1830">
                  <c:v>0.33999633788999972</c:v>
                </c:pt>
                <c:pt idx="1831">
                  <c:v>0.33000183105400538</c:v>
                </c:pt>
                <c:pt idx="1832">
                  <c:v>0.32000732421801104</c:v>
                </c:pt>
                <c:pt idx="1833">
                  <c:v>0.30000305175701669</c:v>
                </c:pt>
                <c:pt idx="1834">
                  <c:v>0.29000854492201711</c:v>
                </c:pt>
                <c:pt idx="1835">
                  <c:v>0.30999755859301104</c:v>
                </c:pt>
                <c:pt idx="1836">
                  <c:v>0.27000427246099434</c:v>
                </c:pt>
                <c:pt idx="1837">
                  <c:v>0.260009765625</c:v>
                </c:pt>
                <c:pt idx="1838">
                  <c:v>0.25</c:v>
                </c:pt>
                <c:pt idx="1839">
                  <c:v>0.260009765625</c:v>
                </c:pt>
                <c:pt idx="1840">
                  <c:v>0.25</c:v>
                </c:pt>
                <c:pt idx="1841">
                  <c:v>0.24000549316400566</c:v>
                </c:pt>
                <c:pt idx="1842">
                  <c:v>0.25</c:v>
                </c:pt>
                <c:pt idx="1843">
                  <c:v>0.27000427246099434</c:v>
                </c:pt>
                <c:pt idx="1844">
                  <c:v>0.260009765625</c:v>
                </c:pt>
                <c:pt idx="1845">
                  <c:v>0.25</c:v>
                </c:pt>
                <c:pt idx="1846">
                  <c:v>0.24000549316400566</c:v>
                </c:pt>
                <c:pt idx="1847">
                  <c:v>0.25</c:v>
                </c:pt>
                <c:pt idx="1848">
                  <c:v>0.260009765625</c:v>
                </c:pt>
                <c:pt idx="1849">
                  <c:v>0.27000427246099434</c:v>
                </c:pt>
                <c:pt idx="1850">
                  <c:v>0.260009765625</c:v>
                </c:pt>
                <c:pt idx="1851">
                  <c:v>0.27999877929701711</c:v>
                </c:pt>
                <c:pt idx="1852">
                  <c:v>0.29000854492201711</c:v>
                </c:pt>
                <c:pt idx="1853">
                  <c:v>0.32000732421801104</c:v>
                </c:pt>
                <c:pt idx="1854">
                  <c:v>0.35000610351499972</c:v>
                </c:pt>
                <c:pt idx="1855">
                  <c:v>0.37001037597599407</c:v>
                </c:pt>
                <c:pt idx="1856">
                  <c:v>0.38999938964801117</c:v>
                </c:pt>
                <c:pt idx="1857">
                  <c:v>0.38000488281201683</c:v>
                </c:pt>
                <c:pt idx="1858">
                  <c:v>0.38999938964801117</c:v>
                </c:pt>
                <c:pt idx="1859">
                  <c:v>0.37001037597599407</c:v>
                </c:pt>
                <c:pt idx="1860">
                  <c:v>0.37001037597599407</c:v>
                </c:pt>
                <c:pt idx="1861">
                  <c:v>0.35000610351499972</c:v>
                </c:pt>
                <c:pt idx="1862">
                  <c:v>0.33000183105400538</c:v>
                </c:pt>
                <c:pt idx="1863">
                  <c:v>0.32000732421801104</c:v>
                </c:pt>
                <c:pt idx="1864">
                  <c:v>0.30999755859301104</c:v>
                </c:pt>
                <c:pt idx="1865">
                  <c:v>0.30000305175701669</c:v>
                </c:pt>
                <c:pt idx="1866">
                  <c:v>0.27999877929701711</c:v>
                </c:pt>
                <c:pt idx="1867">
                  <c:v>0.260009765625</c:v>
                </c:pt>
                <c:pt idx="1868">
                  <c:v>0.25</c:v>
                </c:pt>
                <c:pt idx="1869">
                  <c:v>0.24000549316400566</c:v>
                </c:pt>
                <c:pt idx="1870">
                  <c:v>0.22000122070301131</c:v>
                </c:pt>
                <c:pt idx="1871">
                  <c:v>0.21000671386701697</c:v>
                </c:pt>
                <c:pt idx="1872">
                  <c:v>0.19999694824201697</c:v>
                </c:pt>
                <c:pt idx="1873">
                  <c:v>0.18000793456999986</c:v>
                </c:pt>
                <c:pt idx="1874">
                  <c:v>0.16999816894499986</c:v>
                </c:pt>
                <c:pt idx="1875">
                  <c:v>0.15000915527301117</c:v>
                </c:pt>
                <c:pt idx="1876">
                  <c:v>0.13999938964801117</c:v>
                </c:pt>
                <c:pt idx="1877">
                  <c:v>0.13000488281201683</c:v>
                </c:pt>
                <c:pt idx="1878">
                  <c:v>0.11000061035099407</c:v>
                </c:pt>
                <c:pt idx="1879">
                  <c:v>0.12001037597599407</c:v>
                </c:pt>
                <c:pt idx="1880">
                  <c:v>0.11000061035099407</c:v>
                </c:pt>
                <c:pt idx="1881">
                  <c:v>0.10000610351499972</c:v>
                </c:pt>
                <c:pt idx="1882">
                  <c:v>8.9996337889999722E-2</c:v>
                </c:pt>
                <c:pt idx="1883">
                  <c:v>8.0001831054005379E-2</c:v>
                </c:pt>
                <c:pt idx="1884">
                  <c:v>7.0007324218011036E-2</c:v>
                </c:pt>
                <c:pt idx="1885">
                  <c:v>5.9997558593011036E-2</c:v>
                </c:pt>
                <c:pt idx="1886">
                  <c:v>5.0003051757016692E-2</c:v>
                </c:pt>
                <c:pt idx="1887">
                  <c:v>2.9998779297017109E-2</c:v>
                </c:pt>
                <c:pt idx="1888">
                  <c:v>4.0008544922017109E-2</c:v>
                </c:pt>
                <c:pt idx="1889">
                  <c:v>5.0003051757016692E-2</c:v>
                </c:pt>
                <c:pt idx="1890">
                  <c:v>5.9997558593011036E-2</c:v>
                </c:pt>
                <c:pt idx="1891">
                  <c:v>7.0007324218011036E-2</c:v>
                </c:pt>
                <c:pt idx="1892">
                  <c:v>8.0001831054005379E-2</c:v>
                </c:pt>
                <c:pt idx="1893">
                  <c:v>0.10000610351499972</c:v>
                </c:pt>
                <c:pt idx="1894">
                  <c:v>0.12001037597599407</c:v>
                </c:pt>
                <c:pt idx="1895">
                  <c:v>0.13000488281201683</c:v>
                </c:pt>
                <c:pt idx="1896">
                  <c:v>0.15000915527301117</c:v>
                </c:pt>
                <c:pt idx="1897">
                  <c:v>0.16000366210900552</c:v>
                </c:pt>
                <c:pt idx="1898">
                  <c:v>0.15000915527301117</c:v>
                </c:pt>
                <c:pt idx="1899">
                  <c:v>0.16999816894499986</c:v>
                </c:pt>
                <c:pt idx="1900">
                  <c:v>0.15000915527301117</c:v>
                </c:pt>
                <c:pt idx="1901">
                  <c:v>0.13000488281201683</c:v>
                </c:pt>
                <c:pt idx="1902">
                  <c:v>0.11000061035099407</c:v>
                </c:pt>
                <c:pt idx="1903">
                  <c:v>0.15000915527301117</c:v>
                </c:pt>
                <c:pt idx="1904">
                  <c:v>0.18000793456999986</c:v>
                </c:pt>
                <c:pt idx="1905">
                  <c:v>0.19999694824201697</c:v>
                </c:pt>
                <c:pt idx="1906">
                  <c:v>0.1900024414059942</c:v>
                </c:pt>
                <c:pt idx="1907">
                  <c:v>0.18000793456999986</c:v>
                </c:pt>
                <c:pt idx="1908">
                  <c:v>0.16999816894499986</c:v>
                </c:pt>
                <c:pt idx="1909">
                  <c:v>0.18000793456999986</c:v>
                </c:pt>
                <c:pt idx="1910">
                  <c:v>0.1900024414059942</c:v>
                </c:pt>
                <c:pt idx="1911">
                  <c:v>0.19999694824201697</c:v>
                </c:pt>
                <c:pt idx="1912">
                  <c:v>0.22000122070301131</c:v>
                </c:pt>
                <c:pt idx="1913">
                  <c:v>0.24000549316400566</c:v>
                </c:pt>
                <c:pt idx="1914">
                  <c:v>0.25</c:v>
                </c:pt>
                <c:pt idx="1915">
                  <c:v>0.260009765625</c:v>
                </c:pt>
                <c:pt idx="1916">
                  <c:v>0.27000427246099434</c:v>
                </c:pt>
                <c:pt idx="1917">
                  <c:v>0.260009765625</c:v>
                </c:pt>
                <c:pt idx="1918">
                  <c:v>0.25</c:v>
                </c:pt>
                <c:pt idx="1919">
                  <c:v>0.24000549316400566</c:v>
                </c:pt>
                <c:pt idx="1920">
                  <c:v>0.22000122070301131</c:v>
                </c:pt>
                <c:pt idx="1921">
                  <c:v>0.21000671386701697</c:v>
                </c:pt>
                <c:pt idx="1922">
                  <c:v>0.19999694824201697</c:v>
                </c:pt>
                <c:pt idx="1923">
                  <c:v>0.18000793456999986</c:v>
                </c:pt>
                <c:pt idx="1924">
                  <c:v>0.16000366210900552</c:v>
                </c:pt>
                <c:pt idx="1925">
                  <c:v>0.13000488281201683</c:v>
                </c:pt>
                <c:pt idx="1926">
                  <c:v>0.10000610351499972</c:v>
                </c:pt>
                <c:pt idx="1927">
                  <c:v>8.9996337889999722E-2</c:v>
                </c:pt>
                <c:pt idx="1928">
                  <c:v>8.0001831054005379E-2</c:v>
                </c:pt>
                <c:pt idx="1929">
                  <c:v>7.0007324218011036E-2</c:v>
                </c:pt>
                <c:pt idx="1930">
                  <c:v>5.0003051757016692E-2</c:v>
                </c:pt>
                <c:pt idx="1931">
                  <c:v>4.0008544922017109E-2</c:v>
                </c:pt>
                <c:pt idx="1932">
                  <c:v>2.0004272460994343E-2</c:v>
                </c:pt>
                <c:pt idx="1933">
                  <c:v>2.9998779297017109E-2</c:v>
                </c:pt>
                <c:pt idx="1934">
                  <c:v>5.0003051757016692E-2</c:v>
                </c:pt>
                <c:pt idx="1935">
                  <c:v>2.9998779297017109E-2</c:v>
                </c:pt>
                <c:pt idx="1936">
                  <c:v>1.0009765625E-2</c:v>
                </c:pt>
                <c:pt idx="1937">
                  <c:v>1.0009765625E-2</c:v>
                </c:pt>
                <c:pt idx="1938">
                  <c:v>0</c:v>
                </c:pt>
                <c:pt idx="1939">
                  <c:v>1.0009765625E-2</c:v>
                </c:pt>
                <c:pt idx="1940">
                  <c:v>8.0001831054005379E-2</c:v>
                </c:pt>
                <c:pt idx="1941">
                  <c:v>0.12001037597599407</c:v>
                </c:pt>
                <c:pt idx="1942">
                  <c:v>0.13999938964801117</c:v>
                </c:pt>
                <c:pt idx="1943">
                  <c:v>0.15000915527301117</c:v>
                </c:pt>
                <c:pt idx="1944">
                  <c:v>0.13999938964801117</c:v>
                </c:pt>
                <c:pt idx="1945">
                  <c:v>0.16000366210900552</c:v>
                </c:pt>
                <c:pt idx="1946">
                  <c:v>0.13999938964801117</c:v>
                </c:pt>
                <c:pt idx="1947">
                  <c:v>0.13000488281201683</c:v>
                </c:pt>
                <c:pt idx="1948">
                  <c:v>0.12001037597599407</c:v>
                </c:pt>
                <c:pt idx="1949">
                  <c:v>0.11000061035099407</c:v>
                </c:pt>
                <c:pt idx="1950">
                  <c:v>0.10000610351499972</c:v>
                </c:pt>
                <c:pt idx="1951">
                  <c:v>0.11000061035099407</c:v>
                </c:pt>
                <c:pt idx="1952">
                  <c:v>0.11000061035099407</c:v>
                </c:pt>
                <c:pt idx="1953">
                  <c:v>0.13999938964801117</c:v>
                </c:pt>
                <c:pt idx="1954">
                  <c:v>0.13999938964801117</c:v>
                </c:pt>
                <c:pt idx="1955">
                  <c:v>0.12001037597599407</c:v>
                </c:pt>
                <c:pt idx="1956">
                  <c:v>0.13999938964801117</c:v>
                </c:pt>
                <c:pt idx="1957">
                  <c:v>0.15000915527301117</c:v>
                </c:pt>
                <c:pt idx="1958">
                  <c:v>0.11000061035099407</c:v>
                </c:pt>
                <c:pt idx="1959">
                  <c:v>5.0003051757016692E-2</c:v>
                </c:pt>
                <c:pt idx="1960">
                  <c:v>0.10000610351499972</c:v>
                </c:pt>
                <c:pt idx="1961">
                  <c:v>0.16000366210900552</c:v>
                </c:pt>
                <c:pt idx="1962">
                  <c:v>0.1900024414059942</c:v>
                </c:pt>
                <c:pt idx="1963">
                  <c:v>0.22000122070301131</c:v>
                </c:pt>
                <c:pt idx="1964">
                  <c:v>0.25</c:v>
                </c:pt>
                <c:pt idx="1965">
                  <c:v>0.27999877929701711</c:v>
                </c:pt>
                <c:pt idx="1966">
                  <c:v>0.27000427246099434</c:v>
                </c:pt>
                <c:pt idx="1967">
                  <c:v>0.260009765625</c:v>
                </c:pt>
                <c:pt idx="1968">
                  <c:v>0.25</c:v>
                </c:pt>
                <c:pt idx="1969">
                  <c:v>0.23001098632801131</c:v>
                </c:pt>
                <c:pt idx="1970">
                  <c:v>0.22000122070301131</c:v>
                </c:pt>
                <c:pt idx="1971">
                  <c:v>0.21000671386701697</c:v>
                </c:pt>
                <c:pt idx="1972">
                  <c:v>0.1900024414059942</c:v>
                </c:pt>
                <c:pt idx="1973">
                  <c:v>0.16999816894499986</c:v>
                </c:pt>
                <c:pt idx="1974">
                  <c:v>0.18000793456999986</c:v>
                </c:pt>
                <c:pt idx="1975">
                  <c:v>0.16999816894499986</c:v>
                </c:pt>
                <c:pt idx="1976">
                  <c:v>0.15000915527301117</c:v>
                </c:pt>
                <c:pt idx="1977">
                  <c:v>0.16000366210900552</c:v>
                </c:pt>
                <c:pt idx="1978">
                  <c:v>0.18000793456999986</c:v>
                </c:pt>
                <c:pt idx="1979">
                  <c:v>0.21000671386701697</c:v>
                </c:pt>
                <c:pt idx="1980">
                  <c:v>0.25</c:v>
                </c:pt>
                <c:pt idx="1981">
                  <c:v>0.27000427246099434</c:v>
                </c:pt>
                <c:pt idx="1982">
                  <c:v>0.29000854492201711</c:v>
                </c:pt>
                <c:pt idx="1983">
                  <c:v>0.27000427246099434</c:v>
                </c:pt>
                <c:pt idx="1984">
                  <c:v>0.25</c:v>
                </c:pt>
                <c:pt idx="1985">
                  <c:v>0.22000122070301131</c:v>
                </c:pt>
                <c:pt idx="1986">
                  <c:v>0.19999694824201697</c:v>
                </c:pt>
                <c:pt idx="1987">
                  <c:v>0.18000793456999986</c:v>
                </c:pt>
                <c:pt idx="1988">
                  <c:v>0.16000366210900552</c:v>
                </c:pt>
                <c:pt idx="1989">
                  <c:v>0.13999938964801117</c:v>
                </c:pt>
                <c:pt idx="1990">
                  <c:v>0.11000061035099407</c:v>
                </c:pt>
                <c:pt idx="1991">
                  <c:v>8.0001831054005379E-2</c:v>
                </c:pt>
                <c:pt idx="1992">
                  <c:v>7.0007324218011036E-2</c:v>
                </c:pt>
                <c:pt idx="1993">
                  <c:v>5.0003051757016692E-2</c:v>
                </c:pt>
                <c:pt idx="1994">
                  <c:v>5.9997558593011036E-2</c:v>
                </c:pt>
                <c:pt idx="1995">
                  <c:v>5.0003051757016692E-2</c:v>
                </c:pt>
                <c:pt idx="1996">
                  <c:v>5.9997558593011036E-2</c:v>
                </c:pt>
                <c:pt idx="1997">
                  <c:v>4.0008544922017109E-2</c:v>
                </c:pt>
                <c:pt idx="1998">
                  <c:v>5.0003051757016692E-2</c:v>
                </c:pt>
                <c:pt idx="1999">
                  <c:v>2.9998779297017109E-2</c:v>
                </c:pt>
                <c:pt idx="2000">
                  <c:v>4.0008544922017109E-2</c:v>
                </c:pt>
                <c:pt idx="2001">
                  <c:v>5.0003051757016692E-2</c:v>
                </c:pt>
                <c:pt idx="2002">
                  <c:v>5.9997558593011036E-2</c:v>
                </c:pt>
                <c:pt idx="2003">
                  <c:v>7.0007324218011036E-2</c:v>
                </c:pt>
                <c:pt idx="2004">
                  <c:v>8.9996337889999722E-2</c:v>
                </c:pt>
                <c:pt idx="2005">
                  <c:v>0.10000610351499972</c:v>
                </c:pt>
                <c:pt idx="2006">
                  <c:v>0.12001037597599407</c:v>
                </c:pt>
                <c:pt idx="2007">
                  <c:v>0.10000610351499972</c:v>
                </c:pt>
                <c:pt idx="2008">
                  <c:v>0.13999938964801117</c:v>
                </c:pt>
                <c:pt idx="2009">
                  <c:v>0.1900024414059942</c:v>
                </c:pt>
                <c:pt idx="2010">
                  <c:v>0.18000793456999986</c:v>
                </c:pt>
                <c:pt idx="2011">
                  <c:v>0.16000366210900552</c:v>
                </c:pt>
                <c:pt idx="2012">
                  <c:v>0.13999938964801117</c:v>
                </c:pt>
                <c:pt idx="2013">
                  <c:v>0.18000793456999986</c:v>
                </c:pt>
                <c:pt idx="2014">
                  <c:v>0.1900024414059942</c:v>
                </c:pt>
                <c:pt idx="2015">
                  <c:v>0.19999694824201697</c:v>
                </c:pt>
                <c:pt idx="2016">
                  <c:v>0.23001098632801131</c:v>
                </c:pt>
                <c:pt idx="2017">
                  <c:v>0.260009765625</c:v>
                </c:pt>
                <c:pt idx="2018">
                  <c:v>0.27000427246099434</c:v>
                </c:pt>
                <c:pt idx="2019">
                  <c:v>0.260009765625</c:v>
                </c:pt>
                <c:pt idx="2020">
                  <c:v>0.25</c:v>
                </c:pt>
                <c:pt idx="2021">
                  <c:v>0.24000549316400566</c:v>
                </c:pt>
                <c:pt idx="2022">
                  <c:v>0.27999877929701711</c:v>
                </c:pt>
                <c:pt idx="2023">
                  <c:v>0.33000183105400538</c:v>
                </c:pt>
                <c:pt idx="2024">
                  <c:v>0.33999633788999972</c:v>
                </c:pt>
                <c:pt idx="2025">
                  <c:v>0.35000610351499972</c:v>
                </c:pt>
                <c:pt idx="2026">
                  <c:v>0.36000061035099407</c:v>
                </c:pt>
                <c:pt idx="2027">
                  <c:v>0.35000610351499972</c:v>
                </c:pt>
                <c:pt idx="2028">
                  <c:v>0.33000183105400538</c:v>
                </c:pt>
                <c:pt idx="2029">
                  <c:v>0.30999755859301104</c:v>
                </c:pt>
                <c:pt idx="2030">
                  <c:v>0.29000854492201711</c:v>
                </c:pt>
                <c:pt idx="2031">
                  <c:v>0.260009765625</c:v>
                </c:pt>
                <c:pt idx="2032">
                  <c:v>0.24000549316400566</c:v>
                </c:pt>
                <c:pt idx="2033">
                  <c:v>0.23001098632801131</c:v>
                </c:pt>
                <c:pt idx="2034">
                  <c:v>0.25</c:v>
                </c:pt>
                <c:pt idx="2035">
                  <c:v>0.30000305175701669</c:v>
                </c:pt>
                <c:pt idx="2036">
                  <c:v>0.510009765625</c:v>
                </c:pt>
                <c:pt idx="2037">
                  <c:v>0.80000305175701669</c:v>
                </c:pt>
                <c:pt idx="2038">
                  <c:v>0.760009765625</c:v>
                </c:pt>
                <c:pt idx="2039">
                  <c:v>0.77999877929701711</c:v>
                </c:pt>
                <c:pt idx="2040">
                  <c:v>3.820007324218011</c:v>
                </c:pt>
                <c:pt idx="2041">
                  <c:v>3.7900085449220171</c:v>
                </c:pt>
                <c:pt idx="2042">
                  <c:v>3.7799987792970171</c:v>
                </c:pt>
                <c:pt idx="2043">
                  <c:v>4.1100006103509941</c:v>
                </c:pt>
                <c:pt idx="2044">
                  <c:v>1.1000061035149997</c:v>
                </c:pt>
                <c:pt idx="2045">
                  <c:v>2.8800048828120168</c:v>
                </c:pt>
                <c:pt idx="2046">
                  <c:v>2.8600006103509941</c:v>
                </c:pt>
                <c:pt idx="2047">
                  <c:v>3.0400085449220171</c:v>
                </c:pt>
                <c:pt idx="2048">
                  <c:v>1.0200042724609943</c:v>
                </c:pt>
                <c:pt idx="2049">
                  <c:v>1.0400085449220171</c:v>
                </c:pt>
                <c:pt idx="2050">
                  <c:v>1.0500030517570167</c:v>
                </c:pt>
                <c:pt idx="2051">
                  <c:v>1.059997558593011</c:v>
                </c:pt>
                <c:pt idx="2052">
                  <c:v>1.0800018310540054</c:v>
                </c:pt>
                <c:pt idx="2053">
                  <c:v>1.1200103759759941</c:v>
                </c:pt>
                <c:pt idx="2054">
                  <c:v>1.1900024414059942</c:v>
                </c:pt>
                <c:pt idx="2055">
                  <c:v>1.2300109863280113</c:v>
                </c:pt>
                <c:pt idx="2056">
                  <c:v>1.25</c:v>
                </c:pt>
                <c:pt idx="2057">
                  <c:v>1.2600036621089998</c:v>
                </c:pt>
                <c:pt idx="2058">
                  <c:v>1.290003662109001</c:v>
                </c:pt>
                <c:pt idx="2059">
                  <c:v>1.3500036621090032</c:v>
                </c:pt>
                <c:pt idx="2060">
                  <c:v>1.4500036621089976</c:v>
                </c:pt>
                <c:pt idx="2061">
                  <c:v>1.4600036621090169</c:v>
                </c:pt>
                <c:pt idx="2062">
                  <c:v>1.4800036621089987</c:v>
                </c:pt>
                <c:pt idx="2063">
                  <c:v>1.5000036621090089</c:v>
                </c:pt>
                <c:pt idx="2064">
                  <c:v>1.5200036621090192</c:v>
                </c:pt>
                <c:pt idx="2065">
                  <c:v>1.5500036621089919</c:v>
                </c:pt>
                <c:pt idx="2066">
                  <c:v>1.5600036621090112</c:v>
                </c:pt>
                <c:pt idx="2067">
                  <c:v>1.5700036621090021</c:v>
                </c:pt>
                <c:pt idx="2068">
                  <c:v>1.580003662108993</c:v>
                </c:pt>
                <c:pt idx="2069">
                  <c:v>1.6100036621089941</c:v>
                </c:pt>
                <c:pt idx="2070">
                  <c:v>1.5900036621090123</c:v>
                </c:pt>
                <c:pt idx="2071">
                  <c:v>1.6000036621090032</c:v>
                </c:pt>
                <c:pt idx="2072">
                  <c:v>1.6100036621089941</c:v>
                </c:pt>
                <c:pt idx="2073">
                  <c:v>1.6200036621090135</c:v>
                </c:pt>
                <c:pt idx="2074">
                  <c:v>1.6400036621089953</c:v>
                </c:pt>
                <c:pt idx="2075">
                  <c:v>1.6300036621090044</c:v>
                </c:pt>
                <c:pt idx="2076">
                  <c:v>1.6100036621089941</c:v>
                </c:pt>
                <c:pt idx="2077">
                  <c:v>1.5900036621090123</c:v>
                </c:pt>
                <c:pt idx="2078">
                  <c:v>1.580003662108993</c:v>
                </c:pt>
                <c:pt idx="2079">
                  <c:v>1.5600036621090112</c:v>
                </c:pt>
                <c:pt idx="2080">
                  <c:v>1.5700036621090021</c:v>
                </c:pt>
                <c:pt idx="2081">
                  <c:v>1.5900036621090123</c:v>
                </c:pt>
                <c:pt idx="2082">
                  <c:v>1.5700036621090021</c:v>
                </c:pt>
                <c:pt idx="2083">
                  <c:v>1.5500036621089919</c:v>
                </c:pt>
                <c:pt idx="2084">
                  <c:v>1.5600036621090112</c:v>
                </c:pt>
                <c:pt idx="2085">
                  <c:v>1.580003662108993</c:v>
                </c:pt>
                <c:pt idx="2086">
                  <c:v>1.6100036621089941</c:v>
                </c:pt>
                <c:pt idx="2087">
                  <c:v>1.6500036621090146</c:v>
                </c:pt>
                <c:pt idx="2088">
                  <c:v>1.6600036621090055</c:v>
                </c:pt>
                <c:pt idx="2089">
                  <c:v>1.6900036621090067</c:v>
                </c:pt>
                <c:pt idx="2090">
                  <c:v>1.7200036621090078</c:v>
                </c:pt>
                <c:pt idx="2091">
                  <c:v>1.7500036621090089</c:v>
                </c:pt>
                <c:pt idx="2092">
                  <c:v>1.740003662109018</c:v>
                </c:pt>
                <c:pt idx="2093">
                  <c:v>1.7200036621090078</c:v>
                </c:pt>
                <c:pt idx="2094">
                  <c:v>1.7300036621089987</c:v>
                </c:pt>
                <c:pt idx="2095">
                  <c:v>1.740003662109018</c:v>
                </c:pt>
                <c:pt idx="2096">
                  <c:v>1.7100036621090169</c:v>
                </c:pt>
                <c:pt idx="2097">
                  <c:v>1.7000036621089976</c:v>
                </c:pt>
                <c:pt idx="2098">
                  <c:v>1.6900036621090067</c:v>
                </c:pt>
                <c:pt idx="2099">
                  <c:v>1.7000036621089976</c:v>
                </c:pt>
                <c:pt idx="2100">
                  <c:v>1.6900036621090067</c:v>
                </c:pt>
                <c:pt idx="2101">
                  <c:v>1.6700036621089964</c:v>
                </c:pt>
                <c:pt idx="2102">
                  <c:v>1.6500036621090146</c:v>
                </c:pt>
                <c:pt idx="2103">
                  <c:v>1.6400036621089953</c:v>
                </c:pt>
                <c:pt idx="2104">
                  <c:v>1.6300036621090044</c:v>
                </c:pt>
                <c:pt idx="2105">
                  <c:v>1.6700036621089964</c:v>
                </c:pt>
                <c:pt idx="2106">
                  <c:v>1.7100036621090169</c:v>
                </c:pt>
                <c:pt idx="2107">
                  <c:v>1.7200036621090078</c:v>
                </c:pt>
                <c:pt idx="2108">
                  <c:v>1.7300036621089987</c:v>
                </c:pt>
                <c:pt idx="2109">
                  <c:v>1.7100036621090169</c:v>
                </c:pt>
                <c:pt idx="2110">
                  <c:v>1.7500036621090089</c:v>
                </c:pt>
                <c:pt idx="2111">
                  <c:v>1.7700036621090192</c:v>
                </c:pt>
                <c:pt idx="2112">
                  <c:v>1.8100036621090112</c:v>
                </c:pt>
                <c:pt idx="2113">
                  <c:v>1.830003662108993</c:v>
                </c:pt>
                <c:pt idx="2114">
                  <c:v>1.8400036621090123</c:v>
                </c:pt>
                <c:pt idx="2115">
                  <c:v>1.8100036621090112</c:v>
                </c:pt>
                <c:pt idx="2116">
                  <c:v>1.8400036621090123</c:v>
                </c:pt>
                <c:pt idx="2117">
                  <c:v>1.8500036621090032</c:v>
                </c:pt>
                <c:pt idx="2118">
                  <c:v>1.8600036621089941</c:v>
                </c:pt>
                <c:pt idx="2119">
                  <c:v>1.8400036621090123</c:v>
                </c:pt>
                <c:pt idx="2120">
                  <c:v>1.8500036621090032</c:v>
                </c:pt>
                <c:pt idx="2121">
                  <c:v>1.8600036621089941</c:v>
                </c:pt>
                <c:pt idx="2122">
                  <c:v>1.8400036621090123</c:v>
                </c:pt>
                <c:pt idx="2123">
                  <c:v>1.8100036621090112</c:v>
                </c:pt>
                <c:pt idx="2124">
                  <c:v>1.830003662108993</c:v>
                </c:pt>
                <c:pt idx="2125">
                  <c:v>1.7800036621090101</c:v>
                </c:pt>
                <c:pt idx="2126">
                  <c:v>1.7600036621089998</c:v>
                </c:pt>
                <c:pt idx="2127">
                  <c:v>1.7300036621089987</c:v>
                </c:pt>
                <c:pt idx="2128">
                  <c:v>1.7100036621090169</c:v>
                </c:pt>
                <c:pt idx="2129">
                  <c:v>1.6600036621090055</c:v>
                </c:pt>
                <c:pt idx="2130">
                  <c:v>1.6400036621089953</c:v>
                </c:pt>
                <c:pt idx="2131">
                  <c:v>1.6300036621090044</c:v>
                </c:pt>
                <c:pt idx="2132">
                  <c:v>1.6100036621089941</c:v>
                </c:pt>
                <c:pt idx="2133">
                  <c:v>1.5900036621090123</c:v>
                </c:pt>
                <c:pt idx="2134">
                  <c:v>1.580003662108993</c:v>
                </c:pt>
                <c:pt idx="2135">
                  <c:v>1.5700036621090021</c:v>
                </c:pt>
                <c:pt idx="2136">
                  <c:v>1.5600036621090112</c:v>
                </c:pt>
                <c:pt idx="2137">
                  <c:v>1.5500036621089919</c:v>
                </c:pt>
                <c:pt idx="2138">
                  <c:v>1.5300036621090101</c:v>
                </c:pt>
                <c:pt idx="2139">
                  <c:v>1.540003662109001</c:v>
                </c:pt>
                <c:pt idx="2140">
                  <c:v>1.5100036621089998</c:v>
                </c:pt>
                <c:pt idx="2141">
                  <c:v>1.490003662109018</c:v>
                </c:pt>
                <c:pt idx="2142">
                  <c:v>1.4800036621089987</c:v>
                </c:pt>
                <c:pt idx="2143">
                  <c:v>1.4700036621090078</c:v>
                </c:pt>
                <c:pt idx="2144">
                  <c:v>1.4600036621090169</c:v>
                </c:pt>
                <c:pt idx="2145">
                  <c:v>1.4500036621089976</c:v>
                </c:pt>
                <c:pt idx="2146">
                  <c:v>1.4300036621090157</c:v>
                </c:pt>
                <c:pt idx="2147">
                  <c:v>1.4200036621089964</c:v>
                </c:pt>
                <c:pt idx="2148">
                  <c:v>1.4000036621090146</c:v>
                </c:pt>
                <c:pt idx="2149">
                  <c:v>1.4100036621090055</c:v>
                </c:pt>
                <c:pt idx="2150">
                  <c:v>1.3800036621090044</c:v>
                </c:pt>
                <c:pt idx="2151">
                  <c:v>1.3700036621090135</c:v>
                </c:pt>
                <c:pt idx="2152">
                  <c:v>1.3900036621089953</c:v>
                </c:pt>
                <c:pt idx="2153">
                  <c:v>1.4000036621090146</c:v>
                </c:pt>
                <c:pt idx="2154">
                  <c:v>1.4300036621090157</c:v>
                </c:pt>
                <c:pt idx="2155">
                  <c:v>1.4100036621090055</c:v>
                </c:pt>
                <c:pt idx="2156">
                  <c:v>1.4300036621090157</c:v>
                </c:pt>
                <c:pt idx="2157">
                  <c:v>1.4400036621090067</c:v>
                </c:pt>
                <c:pt idx="2158">
                  <c:v>1.4600036621090169</c:v>
                </c:pt>
                <c:pt idx="2159">
                  <c:v>1.4700036621090078</c:v>
                </c:pt>
                <c:pt idx="2160">
                  <c:v>1.5200036621090192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2271488"/>
        <c:axId val="192273408"/>
      </c:scatterChart>
      <c:scatterChart>
        <c:scatterStyle val="lineMarker"/>
        <c:varyColors val="0"/>
        <c:ser>
          <c:idx val="1"/>
          <c:order val="1"/>
          <c:tx>
            <c:strRef>
              <c:f>BILAN_4522_LibPsovka!$B$1</c:f>
              <c:strCache>
                <c:ptCount val="1"/>
                <c:pt idx="0">
                  <c:v>Základní odtok - BILAN</c:v>
                </c:pt>
              </c:strCache>
            </c:strRef>
          </c:tx>
          <c:spPr>
            <a:ln w="38100">
              <a:solidFill>
                <a:srgbClr val="FF0066"/>
              </a:solidFill>
            </a:ln>
          </c:spPr>
          <c:marker>
            <c:symbol val="none"/>
          </c:marker>
          <c:xVal>
            <c:numRef>
              <c:f>BILAN_4522_LibPsovka!$A$2:$A$1000</c:f>
              <c:numCache>
                <c:formatCode>m/d/yyyy</c:formatCode>
                <c:ptCount val="999"/>
                <c:pt idx="0">
                  <c:v>22296</c:v>
                </c:pt>
                <c:pt idx="1">
                  <c:v>22327</c:v>
                </c:pt>
                <c:pt idx="2">
                  <c:v>22355</c:v>
                </c:pt>
                <c:pt idx="3">
                  <c:v>22386</c:v>
                </c:pt>
                <c:pt idx="4">
                  <c:v>22416</c:v>
                </c:pt>
                <c:pt idx="5">
                  <c:v>22447</c:v>
                </c:pt>
                <c:pt idx="6">
                  <c:v>22477</c:v>
                </c:pt>
                <c:pt idx="7">
                  <c:v>22508</c:v>
                </c:pt>
                <c:pt idx="8">
                  <c:v>22539</c:v>
                </c:pt>
                <c:pt idx="9">
                  <c:v>22569</c:v>
                </c:pt>
                <c:pt idx="10">
                  <c:v>22600</c:v>
                </c:pt>
                <c:pt idx="11">
                  <c:v>22630</c:v>
                </c:pt>
                <c:pt idx="12">
                  <c:v>22661</c:v>
                </c:pt>
                <c:pt idx="13">
                  <c:v>22692</c:v>
                </c:pt>
                <c:pt idx="14">
                  <c:v>22720</c:v>
                </c:pt>
                <c:pt idx="15">
                  <c:v>22751</c:v>
                </c:pt>
                <c:pt idx="16">
                  <c:v>22781</c:v>
                </c:pt>
                <c:pt idx="17">
                  <c:v>22812</c:v>
                </c:pt>
                <c:pt idx="18">
                  <c:v>22842</c:v>
                </c:pt>
                <c:pt idx="19">
                  <c:v>22873</c:v>
                </c:pt>
                <c:pt idx="20">
                  <c:v>22904</c:v>
                </c:pt>
                <c:pt idx="21">
                  <c:v>22934</c:v>
                </c:pt>
                <c:pt idx="22">
                  <c:v>22965</c:v>
                </c:pt>
                <c:pt idx="23">
                  <c:v>22995</c:v>
                </c:pt>
                <c:pt idx="24">
                  <c:v>23026</c:v>
                </c:pt>
                <c:pt idx="25">
                  <c:v>23057</c:v>
                </c:pt>
                <c:pt idx="26">
                  <c:v>23085</c:v>
                </c:pt>
                <c:pt idx="27">
                  <c:v>23116</c:v>
                </c:pt>
                <c:pt idx="28">
                  <c:v>23146</c:v>
                </c:pt>
                <c:pt idx="29">
                  <c:v>23177</c:v>
                </c:pt>
                <c:pt idx="30">
                  <c:v>23207</c:v>
                </c:pt>
                <c:pt idx="31">
                  <c:v>23238</c:v>
                </c:pt>
                <c:pt idx="32">
                  <c:v>23269</c:v>
                </c:pt>
                <c:pt idx="33">
                  <c:v>23299</c:v>
                </c:pt>
                <c:pt idx="34">
                  <c:v>23330</c:v>
                </c:pt>
                <c:pt idx="35">
                  <c:v>23360</c:v>
                </c:pt>
                <c:pt idx="36">
                  <c:v>23391</c:v>
                </c:pt>
                <c:pt idx="37">
                  <c:v>23422</c:v>
                </c:pt>
                <c:pt idx="38">
                  <c:v>23451</c:v>
                </c:pt>
                <c:pt idx="39">
                  <c:v>23482</c:v>
                </c:pt>
                <c:pt idx="40">
                  <c:v>23512</c:v>
                </c:pt>
                <c:pt idx="41">
                  <c:v>23543</c:v>
                </c:pt>
                <c:pt idx="42">
                  <c:v>23573</c:v>
                </c:pt>
                <c:pt idx="43">
                  <c:v>23604</c:v>
                </c:pt>
                <c:pt idx="44">
                  <c:v>23635</c:v>
                </c:pt>
                <c:pt idx="45">
                  <c:v>23665</c:v>
                </c:pt>
                <c:pt idx="46">
                  <c:v>23696</c:v>
                </c:pt>
                <c:pt idx="47">
                  <c:v>23726</c:v>
                </c:pt>
                <c:pt idx="48">
                  <c:v>23757</c:v>
                </c:pt>
                <c:pt idx="49">
                  <c:v>23788</c:v>
                </c:pt>
                <c:pt idx="50">
                  <c:v>23816</c:v>
                </c:pt>
                <c:pt idx="51">
                  <c:v>23847</c:v>
                </c:pt>
                <c:pt idx="52">
                  <c:v>23877</c:v>
                </c:pt>
                <c:pt idx="53">
                  <c:v>23908</c:v>
                </c:pt>
                <c:pt idx="54">
                  <c:v>23938</c:v>
                </c:pt>
                <c:pt idx="55">
                  <c:v>23969</c:v>
                </c:pt>
                <c:pt idx="56">
                  <c:v>24000</c:v>
                </c:pt>
                <c:pt idx="57">
                  <c:v>24030</c:v>
                </c:pt>
                <c:pt idx="58">
                  <c:v>24061</c:v>
                </c:pt>
                <c:pt idx="59">
                  <c:v>24091</c:v>
                </c:pt>
                <c:pt idx="60">
                  <c:v>24122</c:v>
                </c:pt>
                <c:pt idx="61">
                  <c:v>24153</c:v>
                </c:pt>
                <c:pt idx="62">
                  <c:v>24181</c:v>
                </c:pt>
                <c:pt idx="63">
                  <c:v>24212</c:v>
                </c:pt>
                <c:pt idx="64">
                  <c:v>24242</c:v>
                </c:pt>
                <c:pt idx="65">
                  <c:v>24273</c:v>
                </c:pt>
                <c:pt idx="66">
                  <c:v>24303</c:v>
                </c:pt>
                <c:pt idx="67">
                  <c:v>24334</c:v>
                </c:pt>
                <c:pt idx="68">
                  <c:v>24365</c:v>
                </c:pt>
                <c:pt idx="69">
                  <c:v>24395</c:v>
                </c:pt>
                <c:pt idx="70">
                  <c:v>24426</c:v>
                </c:pt>
                <c:pt idx="71">
                  <c:v>24456</c:v>
                </c:pt>
                <c:pt idx="72">
                  <c:v>24487</c:v>
                </c:pt>
                <c:pt idx="73">
                  <c:v>24518</c:v>
                </c:pt>
                <c:pt idx="74">
                  <c:v>24546</c:v>
                </c:pt>
                <c:pt idx="75">
                  <c:v>24577</c:v>
                </c:pt>
                <c:pt idx="76">
                  <c:v>24607</c:v>
                </c:pt>
                <c:pt idx="77">
                  <c:v>24638</c:v>
                </c:pt>
                <c:pt idx="78">
                  <c:v>24668</c:v>
                </c:pt>
                <c:pt idx="79">
                  <c:v>24699</c:v>
                </c:pt>
                <c:pt idx="80">
                  <c:v>24730</c:v>
                </c:pt>
                <c:pt idx="81">
                  <c:v>24760</c:v>
                </c:pt>
                <c:pt idx="82">
                  <c:v>24791</c:v>
                </c:pt>
                <c:pt idx="83">
                  <c:v>24821</c:v>
                </c:pt>
                <c:pt idx="84">
                  <c:v>24852</c:v>
                </c:pt>
                <c:pt idx="85">
                  <c:v>24883</c:v>
                </c:pt>
                <c:pt idx="86">
                  <c:v>24912</c:v>
                </c:pt>
                <c:pt idx="87">
                  <c:v>24943</c:v>
                </c:pt>
                <c:pt idx="88">
                  <c:v>24973</c:v>
                </c:pt>
                <c:pt idx="89">
                  <c:v>25004</c:v>
                </c:pt>
                <c:pt idx="90">
                  <c:v>25034</c:v>
                </c:pt>
                <c:pt idx="91">
                  <c:v>25065</c:v>
                </c:pt>
                <c:pt idx="92">
                  <c:v>25096</c:v>
                </c:pt>
                <c:pt idx="93">
                  <c:v>25126</c:v>
                </c:pt>
                <c:pt idx="94">
                  <c:v>25157</c:v>
                </c:pt>
                <c:pt idx="95">
                  <c:v>25187</c:v>
                </c:pt>
                <c:pt idx="96">
                  <c:v>25218</c:v>
                </c:pt>
                <c:pt idx="97">
                  <c:v>25249</c:v>
                </c:pt>
                <c:pt idx="98">
                  <c:v>25277</c:v>
                </c:pt>
                <c:pt idx="99">
                  <c:v>25308</c:v>
                </c:pt>
                <c:pt idx="100">
                  <c:v>25338</c:v>
                </c:pt>
                <c:pt idx="101">
                  <c:v>25369</c:v>
                </c:pt>
                <c:pt idx="102">
                  <c:v>25399</c:v>
                </c:pt>
                <c:pt idx="103">
                  <c:v>25430</c:v>
                </c:pt>
                <c:pt idx="104">
                  <c:v>25461</c:v>
                </c:pt>
                <c:pt idx="105">
                  <c:v>25491</c:v>
                </c:pt>
                <c:pt idx="106">
                  <c:v>25522</c:v>
                </c:pt>
                <c:pt idx="107">
                  <c:v>25552</c:v>
                </c:pt>
                <c:pt idx="108">
                  <c:v>25583</c:v>
                </c:pt>
                <c:pt idx="109">
                  <c:v>25614</c:v>
                </c:pt>
                <c:pt idx="110">
                  <c:v>25642</c:v>
                </c:pt>
                <c:pt idx="111">
                  <c:v>25673</c:v>
                </c:pt>
                <c:pt idx="112">
                  <c:v>25703</c:v>
                </c:pt>
                <c:pt idx="113">
                  <c:v>25734</c:v>
                </c:pt>
                <c:pt idx="114">
                  <c:v>25764</c:v>
                </c:pt>
                <c:pt idx="115">
                  <c:v>25795</c:v>
                </c:pt>
                <c:pt idx="116">
                  <c:v>25826</c:v>
                </c:pt>
                <c:pt idx="117">
                  <c:v>25856</c:v>
                </c:pt>
                <c:pt idx="118">
                  <c:v>25887</c:v>
                </c:pt>
                <c:pt idx="119">
                  <c:v>25917</c:v>
                </c:pt>
                <c:pt idx="120">
                  <c:v>25948</c:v>
                </c:pt>
                <c:pt idx="121">
                  <c:v>25979</c:v>
                </c:pt>
                <c:pt idx="122">
                  <c:v>26007</c:v>
                </c:pt>
                <c:pt idx="123">
                  <c:v>26038</c:v>
                </c:pt>
                <c:pt idx="124">
                  <c:v>26068</c:v>
                </c:pt>
                <c:pt idx="125">
                  <c:v>26099</c:v>
                </c:pt>
                <c:pt idx="126">
                  <c:v>26129</c:v>
                </c:pt>
                <c:pt idx="127">
                  <c:v>26160</c:v>
                </c:pt>
                <c:pt idx="128">
                  <c:v>26191</c:v>
                </c:pt>
                <c:pt idx="129">
                  <c:v>26221</c:v>
                </c:pt>
                <c:pt idx="130">
                  <c:v>26252</c:v>
                </c:pt>
                <c:pt idx="131">
                  <c:v>26282</c:v>
                </c:pt>
                <c:pt idx="132">
                  <c:v>26313</c:v>
                </c:pt>
                <c:pt idx="133">
                  <c:v>26344</c:v>
                </c:pt>
                <c:pt idx="134">
                  <c:v>26373</c:v>
                </c:pt>
                <c:pt idx="135">
                  <c:v>26404</c:v>
                </c:pt>
                <c:pt idx="136">
                  <c:v>26434</c:v>
                </c:pt>
                <c:pt idx="137">
                  <c:v>26465</c:v>
                </c:pt>
                <c:pt idx="138">
                  <c:v>26495</c:v>
                </c:pt>
                <c:pt idx="139">
                  <c:v>26526</c:v>
                </c:pt>
                <c:pt idx="140">
                  <c:v>26557</c:v>
                </c:pt>
                <c:pt idx="141">
                  <c:v>26587</c:v>
                </c:pt>
                <c:pt idx="142">
                  <c:v>26618</c:v>
                </c:pt>
                <c:pt idx="143">
                  <c:v>26648</c:v>
                </c:pt>
                <c:pt idx="144">
                  <c:v>26679</c:v>
                </c:pt>
                <c:pt idx="145">
                  <c:v>26710</c:v>
                </c:pt>
                <c:pt idx="146">
                  <c:v>26738</c:v>
                </c:pt>
                <c:pt idx="147">
                  <c:v>26769</c:v>
                </c:pt>
                <c:pt idx="148">
                  <c:v>26799</c:v>
                </c:pt>
                <c:pt idx="149">
                  <c:v>26830</c:v>
                </c:pt>
                <c:pt idx="150">
                  <c:v>26860</c:v>
                </c:pt>
                <c:pt idx="151">
                  <c:v>26891</c:v>
                </c:pt>
                <c:pt idx="152">
                  <c:v>26922</c:v>
                </c:pt>
                <c:pt idx="153">
                  <c:v>26952</c:v>
                </c:pt>
                <c:pt idx="154">
                  <c:v>26983</c:v>
                </c:pt>
                <c:pt idx="155">
                  <c:v>27013</c:v>
                </c:pt>
                <c:pt idx="156">
                  <c:v>27044</c:v>
                </c:pt>
                <c:pt idx="157">
                  <c:v>27075</c:v>
                </c:pt>
                <c:pt idx="158">
                  <c:v>27103</c:v>
                </c:pt>
                <c:pt idx="159">
                  <c:v>27134</c:v>
                </c:pt>
                <c:pt idx="160">
                  <c:v>27164</c:v>
                </c:pt>
                <c:pt idx="161">
                  <c:v>27195</c:v>
                </c:pt>
                <c:pt idx="162">
                  <c:v>27225</c:v>
                </c:pt>
                <c:pt idx="163">
                  <c:v>27256</c:v>
                </c:pt>
                <c:pt idx="164">
                  <c:v>27287</c:v>
                </c:pt>
                <c:pt idx="165">
                  <c:v>27317</c:v>
                </c:pt>
                <c:pt idx="166">
                  <c:v>27348</c:v>
                </c:pt>
                <c:pt idx="167">
                  <c:v>27378</c:v>
                </c:pt>
                <c:pt idx="168">
                  <c:v>27409</c:v>
                </c:pt>
                <c:pt idx="169">
                  <c:v>27440</c:v>
                </c:pt>
                <c:pt idx="170">
                  <c:v>27468</c:v>
                </c:pt>
                <c:pt idx="171">
                  <c:v>27499</c:v>
                </c:pt>
                <c:pt idx="172">
                  <c:v>27529</c:v>
                </c:pt>
                <c:pt idx="173">
                  <c:v>27560</c:v>
                </c:pt>
                <c:pt idx="174">
                  <c:v>27590</c:v>
                </c:pt>
                <c:pt idx="175">
                  <c:v>27621</c:v>
                </c:pt>
                <c:pt idx="176">
                  <c:v>27652</c:v>
                </c:pt>
                <c:pt idx="177">
                  <c:v>27682</c:v>
                </c:pt>
                <c:pt idx="178">
                  <c:v>27713</c:v>
                </c:pt>
                <c:pt idx="179">
                  <c:v>27743</c:v>
                </c:pt>
                <c:pt idx="180">
                  <c:v>27774</c:v>
                </c:pt>
                <c:pt idx="181">
                  <c:v>27805</c:v>
                </c:pt>
                <c:pt idx="182">
                  <c:v>27834</c:v>
                </c:pt>
                <c:pt idx="183">
                  <c:v>27865</c:v>
                </c:pt>
                <c:pt idx="184">
                  <c:v>27895</c:v>
                </c:pt>
                <c:pt idx="185">
                  <c:v>27926</c:v>
                </c:pt>
                <c:pt idx="186">
                  <c:v>27956</c:v>
                </c:pt>
                <c:pt idx="187">
                  <c:v>27987</c:v>
                </c:pt>
                <c:pt idx="188">
                  <c:v>28018</c:v>
                </c:pt>
                <c:pt idx="189">
                  <c:v>28048</c:v>
                </c:pt>
                <c:pt idx="190">
                  <c:v>28079</c:v>
                </c:pt>
                <c:pt idx="191">
                  <c:v>28109</c:v>
                </c:pt>
                <c:pt idx="192">
                  <c:v>28140</c:v>
                </c:pt>
                <c:pt idx="193">
                  <c:v>28171</c:v>
                </c:pt>
                <c:pt idx="194">
                  <c:v>28199</c:v>
                </c:pt>
                <c:pt idx="195">
                  <c:v>28230</c:v>
                </c:pt>
                <c:pt idx="196">
                  <c:v>28260</c:v>
                </c:pt>
                <c:pt idx="197">
                  <c:v>28291</c:v>
                </c:pt>
                <c:pt idx="198">
                  <c:v>28321</c:v>
                </c:pt>
                <c:pt idx="199">
                  <c:v>28352</c:v>
                </c:pt>
                <c:pt idx="200">
                  <c:v>28383</c:v>
                </c:pt>
                <c:pt idx="201">
                  <c:v>28413</c:v>
                </c:pt>
                <c:pt idx="202">
                  <c:v>28444</c:v>
                </c:pt>
                <c:pt idx="203">
                  <c:v>28474</c:v>
                </c:pt>
                <c:pt idx="204">
                  <c:v>28505</c:v>
                </c:pt>
                <c:pt idx="205">
                  <c:v>28536</c:v>
                </c:pt>
                <c:pt idx="206">
                  <c:v>28564</c:v>
                </c:pt>
                <c:pt idx="207">
                  <c:v>28595</c:v>
                </c:pt>
                <c:pt idx="208">
                  <c:v>28625</c:v>
                </c:pt>
                <c:pt idx="209">
                  <c:v>28656</c:v>
                </c:pt>
                <c:pt idx="210">
                  <c:v>28686</c:v>
                </c:pt>
                <c:pt idx="211">
                  <c:v>28717</c:v>
                </c:pt>
                <c:pt idx="212">
                  <c:v>28748</c:v>
                </c:pt>
                <c:pt idx="213">
                  <c:v>28778</c:v>
                </c:pt>
                <c:pt idx="214">
                  <c:v>28809</c:v>
                </c:pt>
                <c:pt idx="215">
                  <c:v>28839</c:v>
                </c:pt>
                <c:pt idx="216">
                  <c:v>28870</c:v>
                </c:pt>
                <c:pt idx="217">
                  <c:v>28901</c:v>
                </c:pt>
                <c:pt idx="218">
                  <c:v>28929</c:v>
                </c:pt>
                <c:pt idx="219">
                  <c:v>28960</c:v>
                </c:pt>
                <c:pt idx="220">
                  <c:v>28990</c:v>
                </c:pt>
                <c:pt idx="221">
                  <c:v>29021</c:v>
                </c:pt>
                <c:pt idx="222">
                  <c:v>29051</c:v>
                </c:pt>
                <c:pt idx="223">
                  <c:v>29082</c:v>
                </c:pt>
                <c:pt idx="224">
                  <c:v>29113</c:v>
                </c:pt>
                <c:pt idx="225">
                  <c:v>29143</c:v>
                </c:pt>
                <c:pt idx="226">
                  <c:v>29174</c:v>
                </c:pt>
                <c:pt idx="227">
                  <c:v>29204</c:v>
                </c:pt>
                <c:pt idx="228">
                  <c:v>29235</c:v>
                </c:pt>
                <c:pt idx="229">
                  <c:v>29266</c:v>
                </c:pt>
                <c:pt idx="230">
                  <c:v>29295</c:v>
                </c:pt>
                <c:pt idx="231">
                  <c:v>29326</c:v>
                </c:pt>
                <c:pt idx="232">
                  <c:v>29356</c:v>
                </c:pt>
                <c:pt idx="233">
                  <c:v>29387</c:v>
                </c:pt>
                <c:pt idx="234">
                  <c:v>29417</c:v>
                </c:pt>
                <c:pt idx="235">
                  <c:v>29448</c:v>
                </c:pt>
                <c:pt idx="236">
                  <c:v>29479</c:v>
                </c:pt>
                <c:pt idx="237">
                  <c:v>29509</c:v>
                </c:pt>
                <c:pt idx="238">
                  <c:v>29540</c:v>
                </c:pt>
                <c:pt idx="239">
                  <c:v>29570</c:v>
                </c:pt>
                <c:pt idx="240">
                  <c:v>29601</c:v>
                </c:pt>
                <c:pt idx="241">
                  <c:v>29632</c:v>
                </c:pt>
                <c:pt idx="242">
                  <c:v>29660</c:v>
                </c:pt>
                <c:pt idx="243">
                  <c:v>29691</c:v>
                </c:pt>
                <c:pt idx="244">
                  <c:v>29721</c:v>
                </c:pt>
                <c:pt idx="245">
                  <c:v>29752</c:v>
                </c:pt>
                <c:pt idx="246">
                  <c:v>29782</c:v>
                </c:pt>
                <c:pt idx="247">
                  <c:v>29813</c:v>
                </c:pt>
                <c:pt idx="248">
                  <c:v>29844</c:v>
                </c:pt>
                <c:pt idx="249">
                  <c:v>29874</c:v>
                </c:pt>
                <c:pt idx="250">
                  <c:v>29905</c:v>
                </c:pt>
                <c:pt idx="251">
                  <c:v>29935</c:v>
                </c:pt>
                <c:pt idx="252">
                  <c:v>29966</c:v>
                </c:pt>
                <c:pt idx="253">
                  <c:v>29997</c:v>
                </c:pt>
                <c:pt idx="254">
                  <c:v>30025</c:v>
                </c:pt>
                <c:pt idx="255">
                  <c:v>30056</c:v>
                </c:pt>
                <c:pt idx="256">
                  <c:v>30086</c:v>
                </c:pt>
                <c:pt idx="257">
                  <c:v>30117</c:v>
                </c:pt>
                <c:pt idx="258">
                  <c:v>30147</c:v>
                </c:pt>
                <c:pt idx="259">
                  <c:v>30178</c:v>
                </c:pt>
                <c:pt idx="260">
                  <c:v>30209</c:v>
                </c:pt>
                <c:pt idx="261">
                  <c:v>30239</c:v>
                </c:pt>
                <c:pt idx="262">
                  <c:v>30270</c:v>
                </c:pt>
                <c:pt idx="263">
                  <c:v>30300</c:v>
                </c:pt>
                <c:pt idx="264">
                  <c:v>30331</c:v>
                </c:pt>
                <c:pt idx="265">
                  <c:v>30362</c:v>
                </c:pt>
                <c:pt idx="266">
                  <c:v>30390</c:v>
                </c:pt>
                <c:pt idx="267">
                  <c:v>30421</c:v>
                </c:pt>
                <c:pt idx="268">
                  <c:v>30451</c:v>
                </c:pt>
                <c:pt idx="269">
                  <c:v>30482</c:v>
                </c:pt>
                <c:pt idx="270">
                  <c:v>30512</c:v>
                </c:pt>
                <c:pt idx="271">
                  <c:v>30543</c:v>
                </c:pt>
                <c:pt idx="272">
                  <c:v>30574</c:v>
                </c:pt>
                <c:pt idx="273">
                  <c:v>30604</c:v>
                </c:pt>
                <c:pt idx="274">
                  <c:v>30635</c:v>
                </c:pt>
                <c:pt idx="275">
                  <c:v>30665</c:v>
                </c:pt>
                <c:pt idx="276">
                  <c:v>30696</c:v>
                </c:pt>
                <c:pt idx="277">
                  <c:v>30727</c:v>
                </c:pt>
                <c:pt idx="278">
                  <c:v>30756</c:v>
                </c:pt>
                <c:pt idx="279">
                  <c:v>30787</c:v>
                </c:pt>
                <c:pt idx="280">
                  <c:v>30817</c:v>
                </c:pt>
                <c:pt idx="281">
                  <c:v>30848</c:v>
                </c:pt>
                <c:pt idx="282">
                  <c:v>30878</c:v>
                </c:pt>
                <c:pt idx="283">
                  <c:v>30909</c:v>
                </c:pt>
                <c:pt idx="284">
                  <c:v>30940</c:v>
                </c:pt>
                <c:pt idx="285">
                  <c:v>30970</c:v>
                </c:pt>
                <c:pt idx="286">
                  <c:v>31001</c:v>
                </c:pt>
                <c:pt idx="287">
                  <c:v>31031</c:v>
                </c:pt>
                <c:pt idx="288">
                  <c:v>31062</c:v>
                </c:pt>
                <c:pt idx="289">
                  <c:v>31093</c:v>
                </c:pt>
                <c:pt idx="290">
                  <c:v>31121</c:v>
                </c:pt>
                <c:pt idx="291">
                  <c:v>31152</c:v>
                </c:pt>
                <c:pt idx="292">
                  <c:v>31182</c:v>
                </c:pt>
                <c:pt idx="293">
                  <c:v>31213</c:v>
                </c:pt>
                <c:pt idx="294">
                  <c:v>31243</c:v>
                </c:pt>
                <c:pt idx="295">
                  <c:v>31274</c:v>
                </c:pt>
                <c:pt idx="296">
                  <c:v>31305</c:v>
                </c:pt>
                <c:pt idx="297">
                  <c:v>31335</c:v>
                </c:pt>
                <c:pt idx="298">
                  <c:v>31366</c:v>
                </c:pt>
                <c:pt idx="299">
                  <c:v>31396</c:v>
                </c:pt>
                <c:pt idx="300">
                  <c:v>31427</c:v>
                </c:pt>
                <c:pt idx="301">
                  <c:v>31458</c:v>
                </c:pt>
                <c:pt idx="302">
                  <c:v>31486</c:v>
                </c:pt>
                <c:pt idx="303">
                  <c:v>31517</c:v>
                </c:pt>
                <c:pt idx="304">
                  <c:v>31547</c:v>
                </c:pt>
                <c:pt idx="305">
                  <c:v>31578</c:v>
                </c:pt>
                <c:pt idx="306">
                  <c:v>31608</c:v>
                </c:pt>
                <c:pt idx="307">
                  <c:v>31639</c:v>
                </c:pt>
                <c:pt idx="308">
                  <c:v>31670</c:v>
                </c:pt>
                <c:pt idx="309">
                  <c:v>31700</c:v>
                </c:pt>
                <c:pt idx="310">
                  <c:v>31731</c:v>
                </c:pt>
                <c:pt idx="311">
                  <c:v>31761</c:v>
                </c:pt>
                <c:pt idx="312">
                  <c:v>31792</c:v>
                </c:pt>
                <c:pt idx="313">
                  <c:v>31823</c:v>
                </c:pt>
                <c:pt idx="314">
                  <c:v>31851</c:v>
                </c:pt>
                <c:pt idx="315">
                  <c:v>31882</c:v>
                </c:pt>
                <c:pt idx="316">
                  <c:v>31912</c:v>
                </c:pt>
                <c:pt idx="317">
                  <c:v>31943</c:v>
                </c:pt>
                <c:pt idx="318">
                  <c:v>31973</c:v>
                </c:pt>
                <c:pt idx="319">
                  <c:v>32004</c:v>
                </c:pt>
                <c:pt idx="320">
                  <c:v>32035</c:v>
                </c:pt>
                <c:pt idx="321">
                  <c:v>32065</c:v>
                </c:pt>
                <c:pt idx="322">
                  <c:v>32096</c:v>
                </c:pt>
                <c:pt idx="323">
                  <c:v>32126</c:v>
                </c:pt>
                <c:pt idx="324">
                  <c:v>32157</c:v>
                </c:pt>
                <c:pt idx="325">
                  <c:v>32188</c:v>
                </c:pt>
                <c:pt idx="326">
                  <c:v>32217</c:v>
                </c:pt>
                <c:pt idx="327">
                  <c:v>32248</c:v>
                </c:pt>
                <c:pt idx="328">
                  <c:v>32278</c:v>
                </c:pt>
                <c:pt idx="329">
                  <c:v>32309</c:v>
                </c:pt>
                <c:pt idx="330">
                  <c:v>32339</c:v>
                </c:pt>
                <c:pt idx="331">
                  <c:v>32370</c:v>
                </c:pt>
                <c:pt idx="332">
                  <c:v>32401</c:v>
                </c:pt>
                <c:pt idx="333">
                  <c:v>32431</c:v>
                </c:pt>
                <c:pt idx="334">
                  <c:v>32462</c:v>
                </c:pt>
                <c:pt idx="335">
                  <c:v>32492</c:v>
                </c:pt>
                <c:pt idx="336">
                  <c:v>32523</c:v>
                </c:pt>
                <c:pt idx="337">
                  <c:v>32554</c:v>
                </c:pt>
                <c:pt idx="338">
                  <c:v>32582</c:v>
                </c:pt>
                <c:pt idx="339">
                  <c:v>32613</c:v>
                </c:pt>
                <c:pt idx="340">
                  <c:v>32643</c:v>
                </c:pt>
                <c:pt idx="341">
                  <c:v>32674</c:v>
                </c:pt>
                <c:pt idx="342">
                  <c:v>32704</c:v>
                </c:pt>
                <c:pt idx="343">
                  <c:v>32735</c:v>
                </c:pt>
                <c:pt idx="344">
                  <c:v>32766</c:v>
                </c:pt>
                <c:pt idx="345">
                  <c:v>32796</c:v>
                </c:pt>
                <c:pt idx="346">
                  <c:v>32827</c:v>
                </c:pt>
                <c:pt idx="347">
                  <c:v>32857</c:v>
                </c:pt>
                <c:pt idx="348">
                  <c:v>32888</c:v>
                </c:pt>
                <c:pt idx="349">
                  <c:v>32919</c:v>
                </c:pt>
                <c:pt idx="350">
                  <c:v>32947</c:v>
                </c:pt>
                <c:pt idx="351">
                  <c:v>32978</c:v>
                </c:pt>
                <c:pt idx="352">
                  <c:v>33008</c:v>
                </c:pt>
                <c:pt idx="353">
                  <c:v>33039</c:v>
                </c:pt>
                <c:pt idx="354">
                  <c:v>33069</c:v>
                </c:pt>
                <c:pt idx="355">
                  <c:v>33100</c:v>
                </c:pt>
                <c:pt idx="356">
                  <c:v>33131</c:v>
                </c:pt>
                <c:pt idx="357">
                  <c:v>33161</c:v>
                </c:pt>
                <c:pt idx="358">
                  <c:v>33192</c:v>
                </c:pt>
                <c:pt idx="359">
                  <c:v>33222</c:v>
                </c:pt>
                <c:pt idx="360">
                  <c:v>33253</c:v>
                </c:pt>
                <c:pt idx="361">
                  <c:v>33284</c:v>
                </c:pt>
                <c:pt idx="362">
                  <c:v>33312</c:v>
                </c:pt>
                <c:pt idx="363">
                  <c:v>33343</c:v>
                </c:pt>
                <c:pt idx="364">
                  <c:v>33373</c:v>
                </c:pt>
                <c:pt idx="365">
                  <c:v>33404</c:v>
                </c:pt>
                <c:pt idx="366">
                  <c:v>33434</c:v>
                </c:pt>
                <c:pt idx="367">
                  <c:v>33465</c:v>
                </c:pt>
                <c:pt idx="368">
                  <c:v>33496</c:v>
                </c:pt>
                <c:pt idx="369">
                  <c:v>33526</c:v>
                </c:pt>
                <c:pt idx="370">
                  <c:v>33557</c:v>
                </c:pt>
                <c:pt idx="371">
                  <c:v>33587</c:v>
                </c:pt>
                <c:pt idx="372">
                  <c:v>33618</c:v>
                </c:pt>
                <c:pt idx="373">
                  <c:v>33649</c:v>
                </c:pt>
                <c:pt idx="374">
                  <c:v>33678</c:v>
                </c:pt>
                <c:pt idx="375">
                  <c:v>33709</c:v>
                </c:pt>
                <c:pt idx="376">
                  <c:v>33739</c:v>
                </c:pt>
                <c:pt idx="377">
                  <c:v>33770</c:v>
                </c:pt>
                <c:pt idx="378">
                  <c:v>33800</c:v>
                </c:pt>
                <c:pt idx="379">
                  <c:v>33831</c:v>
                </c:pt>
                <c:pt idx="380">
                  <c:v>33862</c:v>
                </c:pt>
                <c:pt idx="381">
                  <c:v>33892</c:v>
                </c:pt>
                <c:pt idx="382">
                  <c:v>33923</c:v>
                </c:pt>
                <c:pt idx="383">
                  <c:v>33953</c:v>
                </c:pt>
                <c:pt idx="384">
                  <c:v>33984</c:v>
                </c:pt>
                <c:pt idx="385">
                  <c:v>34015</c:v>
                </c:pt>
                <c:pt idx="386">
                  <c:v>34043</c:v>
                </c:pt>
                <c:pt idx="387">
                  <c:v>34074</c:v>
                </c:pt>
                <c:pt idx="388">
                  <c:v>34104</c:v>
                </c:pt>
                <c:pt idx="389">
                  <c:v>34135</c:v>
                </c:pt>
                <c:pt idx="390">
                  <c:v>34165</c:v>
                </c:pt>
                <c:pt idx="391">
                  <c:v>34196</c:v>
                </c:pt>
                <c:pt idx="392">
                  <c:v>34227</c:v>
                </c:pt>
                <c:pt idx="393">
                  <c:v>34257</c:v>
                </c:pt>
                <c:pt idx="394">
                  <c:v>34288</c:v>
                </c:pt>
                <c:pt idx="395">
                  <c:v>34318</c:v>
                </c:pt>
                <c:pt idx="396">
                  <c:v>34349</c:v>
                </c:pt>
                <c:pt idx="397">
                  <c:v>34380</c:v>
                </c:pt>
                <c:pt idx="398">
                  <c:v>34408</c:v>
                </c:pt>
                <c:pt idx="399">
                  <c:v>34439</c:v>
                </c:pt>
                <c:pt idx="400">
                  <c:v>34469</c:v>
                </c:pt>
                <c:pt idx="401">
                  <c:v>34500</c:v>
                </c:pt>
                <c:pt idx="402">
                  <c:v>34530</c:v>
                </c:pt>
                <c:pt idx="403">
                  <c:v>34561</c:v>
                </c:pt>
                <c:pt idx="404">
                  <c:v>34592</c:v>
                </c:pt>
                <c:pt idx="405">
                  <c:v>34622</c:v>
                </c:pt>
                <c:pt idx="406">
                  <c:v>34653</c:v>
                </c:pt>
                <c:pt idx="407">
                  <c:v>34683</c:v>
                </c:pt>
                <c:pt idx="408">
                  <c:v>34714</c:v>
                </c:pt>
                <c:pt idx="409">
                  <c:v>34745</c:v>
                </c:pt>
                <c:pt idx="410">
                  <c:v>34773</c:v>
                </c:pt>
                <c:pt idx="411">
                  <c:v>34804</c:v>
                </c:pt>
                <c:pt idx="412">
                  <c:v>34834</c:v>
                </c:pt>
                <c:pt idx="413">
                  <c:v>34865</c:v>
                </c:pt>
                <c:pt idx="414">
                  <c:v>34895</c:v>
                </c:pt>
                <c:pt idx="415">
                  <c:v>34926</c:v>
                </c:pt>
                <c:pt idx="416">
                  <c:v>34957</c:v>
                </c:pt>
                <c:pt idx="417">
                  <c:v>34987</c:v>
                </c:pt>
                <c:pt idx="418">
                  <c:v>35018</c:v>
                </c:pt>
                <c:pt idx="419">
                  <c:v>35048</c:v>
                </c:pt>
                <c:pt idx="420">
                  <c:v>35079</c:v>
                </c:pt>
                <c:pt idx="421">
                  <c:v>35110</c:v>
                </c:pt>
                <c:pt idx="422">
                  <c:v>35139</c:v>
                </c:pt>
                <c:pt idx="423">
                  <c:v>35170</c:v>
                </c:pt>
                <c:pt idx="424">
                  <c:v>35200</c:v>
                </c:pt>
                <c:pt idx="425">
                  <c:v>35231</c:v>
                </c:pt>
                <c:pt idx="426">
                  <c:v>35261</c:v>
                </c:pt>
                <c:pt idx="427">
                  <c:v>35292</c:v>
                </c:pt>
                <c:pt idx="428">
                  <c:v>35323</c:v>
                </c:pt>
                <c:pt idx="429">
                  <c:v>35353</c:v>
                </c:pt>
                <c:pt idx="430">
                  <c:v>35384</c:v>
                </c:pt>
                <c:pt idx="431">
                  <c:v>35414</c:v>
                </c:pt>
                <c:pt idx="432">
                  <c:v>35445</c:v>
                </c:pt>
                <c:pt idx="433">
                  <c:v>35476</c:v>
                </c:pt>
                <c:pt idx="434">
                  <c:v>35504</c:v>
                </c:pt>
                <c:pt idx="435">
                  <c:v>35535</c:v>
                </c:pt>
                <c:pt idx="436">
                  <c:v>35565</c:v>
                </c:pt>
                <c:pt idx="437">
                  <c:v>35596</c:v>
                </c:pt>
                <c:pt idx="438">
                  <c:v>35626</c:v>
                </c:pt>
                <c:pt idx="439">
                  <c:v>35657</c:v>
                </c:pt>
                <c:pt idx="440">
                  <c:v>35688</c:v>
                </c:pt>
                <c:pt idx="441">
                  <c:v>35718</c:v>
                </c:pt>
                <c:pt idx="442">
                  <c:v>35749</c:v>
                </c:pt>
                <c:pt idx="443">
                  <c:v>35779</c:v>
                </c:pt>
                <c:pt idx="444">
                  <c:v>35810</c:v>
                </c:pt>
                <c:pt idx="445">
                  <c:v>35841</c:v>
                </c:pt>
                <c:pt idx="446">
                  <c:v>35869</c:v>
                </c:pt>
                <c:pt idx="447">
                  <c:v>35900</c:v>
                </c:pt>
                <c:pt idx="448">
                  <c:v>35930</c:v>
                </c:pt>
                <c:pt idx="449">
                  <c:v>35961</c:v>
                </c:pt>
                <c:pt idx="450">
                  <c:v>35991</c:v>
                </c:pt>
                <c:pt idx="451">
                  <c:v>36022</c:v>
                </c:pt>
                <c:pt idx="452">
                  <c:v>36053</c:v>
                </c:pt>
                <c:pt idx="453">
                  <c:v>36083</c:v>
                </c:pt>
                <c:pt idx="454">
                  <c:v>36114</c:v>
                </c:pt>
                <c:pt idx="455">
                  <c:v>36144</c:v>
                </c:pt>
                <c:pt idx="456">
                  <c:v>36175</c:v>
                </c:pt>
                <c:pt idx="457">
                  <c:v>36206</c:v>
                </c:pt>
                <c:pt idx="458">
                  <c:v>36234</c:v>
                </c:pt>
                <c:pt idx="459">
                  <c:v>36265</c:v>
                </c:pt>
                <c:pt idx="460">
                  <c:v>36295</c:v>
                </c:pt>
                <c:pt idx="461">
                  <c:v>36326</c:v>
                </c:pt>
                <c:pt idx="462">
                  <c:v>36356</c:v>
                </c:pt>
                <c:pt idx="463">
                  <c:v>36387</c:v>
                </c:pt>
                <c:pt idx="464">
                  <c:v>36418</c:v>
                </c:pt>
                <c:pt idx="465">
                  <c:v>36448</c:v>
                </c:pt>
                <c:pt idx="466">
                  <c:v>36479</c:v>
                </c:pt>
                <c:pt idx="467">
                  <c:v>36509</c:v>
                </c:pt>
                <c:pt idx="468">
                  <c:v>36540</c:v>
                </c:pt>
                <c:pt idx="469">
                  <c:v>36571</c:v>
                </c:pt>
                <c:pt idx="470">
                  <c:v>36600</c:v>
                </c:pt>
                <c:pt idx="471">
                  <c:v>36631</c:v>
                </c:pt>
                <c:pt idx="472">
                  <c:v>36661</c:v>
                </c:pt>
                <c:pt idx="473">
                  <c:v>36692</c:v>
                </c:pt>
                <c:pt idx="474">
                  <c:v>36722</c:v>
                </c:pt>
                <c:pt idx="475">
                  <c:v>36753</c:v>
                </c:pt>
                <c:pt idx="476">
                  <c:v>36784</c:v>
                </c:pt>
                <c:pt idx="477">
                  <c:v>36814</c:v>
                </c:pt>
                <c:pt idx="478">
                  <c:v>36845</c:v>
                </c:pt>
                <c:pt idx="479">
                  <c:v>36875</c:v>
                </c:pt>
                <c:pt idx="480">
                  <c:v>36906</c:v>
                </c:pt>
                <c:pt idx="481">
                  <c:v>36937</c:v>
                </c:pt>
                <c:pt idx="482">
                  <c:v>36965</c:v>
                </c:pt>
                <c:pt idx="483">
                  <c:v>36996</c:v>
                </c:pt>
                <c:pt idx="484">
                  <c:v>37026</c:v>
                </c:pt>
                <c:pt idx="485">
                  <c:v>37057</c:v>
                </c:pt>
                <c:pt idx="486">
                  <c:v>37087</c:v>
                </c:pt>
                <c:pt idx="487">
                  <c:v>37118</c:v>
                </c:pt>
                <c:pt idx="488">
                  <c:v>37149</c:v>
                </c:pt>
                <c:pt idx="489">
                  <c:v>37179</c:v>
                </c:pt>
                <c:pt idx="490">
                  <c:v>37210</c:v>
                </c:pt>
                <c:pt idx="491">
                  <c:v>37240</c:v>
                </c:pt>
                <c:pt idx="492">
                  <c:v>37271</c:v>
                </c:pt>
                <c:pt idx="493">
                  <c:v>37302</c:v>
                </c:pt>
                <c:pt idx="494">
                  <c:v>37330</c:v>
                </c:pt>
                <c:pt idx="495">
                  <c:v>37361</c:v>
                </c:pt>
                <c:pt idx="496">
                  <c:v>37391</c:v>
                </c:pt>
                <c:pt idx="497">
                  <c:v>37422</c:v>
                </c:pt>
                <c:pt idx="498">
                  <c:v>37452</c:v>
                </c:pt>
                <c:pt idx="499">
                  <c:v>37483</c:v>
                </c:pt>
                <c:pt idx="500">
                  <c:v>37514</c:v>
                </c:pt>
                <c:pt idx="501">
                  <c:v>37544</c:v>
                </c:pt>
                <c:pt idx="502">
                  <c:v>37575</c:v>
                </c:pt>
                <c:pt idx="503">
                  <c:v>37605</c:v>
                </c:pt>
                <c:pt idx="504">
                  <c:v>37636</c:v>
                </c:pt>
                <c:pt idx="505">
                  <c:v>37667</c:v>
                </c:pt>
                <c:pt idx="506">
                  <c:v>37695</c:v>
                </c:pt>
                <c:pt idx="507">
                  <c:v>37726</c:v>
                </c:pt>
                <c:pt idx="508">
                  <c:v>37756</c:v>
                </c:pt>
                <c:pt idx="509">
                  <c:v>37787</c:v>
                </c:pt>
                <c:pt idx="510">
                  <c:v>37817</c:v>
                </c:pt>
                <c:pt idx="511">
                  <c:v>37848</c:v>
                </c:pt>
                <c:pt idx="512">
                  <c:v>37879</c:v>
                </c:pt>
                <c:pt idx="513">
                  <c:v>37909</c:v>
                </c:pt>
                <c:pt idx="514">
                  <c:v>37940</c:v>
                </c:pt>
                <c:pt idx="515">
                  <c:v>37970</c:v>
                </c:pt>
                <c:pt idx="516">
                  <c:v>38001</c:v>
                </c:pt>
                <c:pt idx="517">
                  <c:v>38032</c:v>
                </c:pt>
                <c:pt idx="518">
                  <c:v>38061</c:v>
                </c:pt>
                <c:pt idx="519">
                  <c:v>38092</c:v>
                </c:pt>
                <c:pt idx="520">
                  <c:v>38122</c:v>
                </c:pt>
                <c:pt idx="521">
                  <c:v>38153</c:v>
                </c:pt>
                <c:pt idx="522">
                  <c:v>38183</c:v>
                </c:pt>
                <c:pt idx="523">
                  <c:v>38214</c:v>
                </c:pt>
                <c:pt idx="524">
                  <c:v>38245</c:v>
                </c:pt>
                <c:pt idx="525">
                  <c:v>38275</c:v>
                </c:pt>
                <c:pt idx="526">
                  <c:v>38306</c:v>
                </c:pt>
                <c:pt idx="527">
                  <c:v>38336</c:v>
                </c:pt>
                <c:pt idx="528">
                  <c:v>38367</c:v>
                </c:pt>
                <c:pt idx="529">
                  <c:v>38398</c:v>
                </c:pt>
                <c:pt idx="530">
                  <c:v>38426</c:v>
                </c:pt>
                <c:pt idx="531">
                  <c:v>38457</c:v>
                </c:pt>
                <c:pt idx="532">
                  <c:v>38487</c:v>
                </c:pt>
                <c:pt idx="533">
                  <c:v>38518</c:v>
                </c:pt>
                <c:pt idx="534">
                  <c:v>38548</c:v>
                </c:pt>
                <c:pt idx="535">
                  <c:v>38579</c:v>
                </c:pt>
                <c:pt idx="536">
                  <c:v>38610</c:v>
                </c:pt>
                <c:pt idx="537">
                  <c:v>38640</c:v>
                </c:pt>
                <c:pt idx="538">
                  <c:v>38671</c:v>
                </c:pt>
                <c:pt idx="539">
                  <c:v>38701</c:v>
                </c:pt>
                <c:pt idx="540">
                  <c:v>38732</c:v>
                </c:pt>
                <c:pt idx="541">
                  <c:v>38763</c:v>
                </c:pt>
                <c:pt idx="542">
                  <c:v>38791</c:v>
                </c:pt>
                <c:pt idx="543">
                  <c:v>38822</c:v>
                </c:pt>
                <c:pt idx="544">
                  <c:v>38852</c:v>
                </c:pt>
                <c:pt idx="545">
                  <c:v>38883</c:v>
                </c:pt>
                <c:pt idx="546">
                  <c:v>38913</c:v>
                </c:pt>
                <c:pt idx="547">
                  <c:v>38944</c:v>
                </c:pt>
                <c:pt idx="548">
                  <c:v>38975</c:v>
                </c:pt>
                <c:pt idx="549">
                  <c:v>39005</c:v>
                </c:pt>
                <c:pt idx="550">
                  <c:v>39036</c:v>
                </c:pt>
                <c:pt idx="551">
                  <c:v>39066</c:v>
                </c:pt>
                <c:pt idx="552">
                  <c:v>39097</c:v>
                </c:pt>
                <c:pt idx="553">
                  <c:v>39128</c:v>
                </c:pt>
                <c:pt idx="554">
                  <c:v>39156</c:v>
                </c:pt>
                <c:pt idx="555">
                  <c:v>39187</c:v>
                </c:pt>
                <c:pt idx="556">
                  <c:v>39217</c:v>
                </c:pt>
                <c:pt idx="557">
                  <c:v>39248</c:v>
                </c:pt>
                <c:pt idx="558">
                  <c:v>39278</c:v>
                </c:pt>
                <c:pt idx="559">
                  <c:v>39309</c:v>
                </c:pt>
                <c:pt idx="560">
                  <c:v>39340</c:v>
                </c:pt>
                <c:pt idx="561">
                  <c:v>39370</c:v>
                </c:pt>
                <c:pt idx="562">
                  <c:v>39401</c:v>
                </c:pt>
                <c:pt idx="563">
                  <c:v>39431</c:v>
                </c:pt>
                <c:pt idx="564">
                  <c:v>39462</c:v>
                </c:pt>
                <c:pt idx="565">
                  <c:v>39493</c:v>
                </c:pt>
                <c:pt idx="566">
                  <c:v>39522</c:v>
                </c:pt>
                <c:pt idx="567">
                  <c:v>39553</c:v>
                </c:pt>
                <c:pt idx="568">
                  <c:v>39583</c:v>
                </c:pt>
                <c:pt idx="569">
                  <c:v>39614</c:v>
                </c:pt>
                <c:pt idx="570">
                  <c:v>39644</c:v>
                </c:pt>
                <c:pt idx="571">
                  <c:v>39675</c:v>
                </c:pt>
                <c:pt idx="572">
                  <c:v>39706</c:v>
                </c:pt>
                <c:pt idx="573">
                  <c:v>39736</c:v>
                </c:pt>
                <c:pt idx="574">
                  <c:v>39767</c:v>
                </c:pt>
                <c:pt idx="575">
                  <c:v>39797</c:v>
                </c:pt>
                <c:pt idx="576">
                  <c:v>39828</c:v>
                </c:pt>
                <c:pt idx="577">
                  <c:v>39859</c:v>
                </c:pt>
                <c:pt idx="578">
                  <c:v>39887</c:v>
                </c:pt>
                <c:pt idx="579">
                  <c:v>39918</c:v>
                </c:pt>
                <c:pt idx="580">
                  <c:v>39948</c:v>
                </c:pt>
                <c:pt idx="581">
                  <c:v>39979</c:v>
                </c:pt>
                <c:pt idx="582">
                  <c:v>40009</c:v>
                </c:pt>
                <c:pt idx="583">
                  <c:v>40040</c:v>
                </c:pt>
                <c:pt idx="584">
                  <c:v>40071</c:v>
                </c:pt>
                <c:pt idx="585">
                  <c:v>40101</c:v>
                </c:pt>
                <c:pt idx="586">
                  <c:v>40132</c:v>
                </c:pt>
                <c:pt idx="587">
                  <c:v>40162</c:v>
                </c:pt>
                <c:pt idx="588">
                  <c:v>40193</c:v>
                </c:pt>
                <c:pt idx="589">
                  <c:v>40224</c:v>
                </c:pt>
                <c:pt idx="590">
                  <c:v>40252</c:v>
                </c:pt>
                <c:pt idx="591">
                  <c:v>40283</c:v>
                </c:pt>
                <c:pt idx="592">
                  <c:v>40313</c:v>
                </c:pt>
                <c:pt idx="593">
                  <c:v>40344</c:v>
                </c:pt>
                <c:pt idx="594">
                  <c:v>40374</c:v>
                </c:pt>
                <c:pt idx="595">
                  <c:v>40405</c:v>
                </c:pt>
                <c:pt idx="596">
                  <c:v>40436</c:v>
                </c:pt>
                <c:pt idx="597">
                  <c:v>40466</c:v>
                </c:pt>
                <c:pt idx="598">
                  <c:v>40497</c:v>
                </c:pt>
                <c:pt idx="599">
                  <c:v>40527</c:v>
                </c:pt>
              </c:numCache>
            </c:numRef>
          </c:xVal>
          <c:yVal>
            <c:numRef>
              <c:f>BILAN_4522_LibPsovka!$B$2:$B$1000</c:f>
              <c:numCache>
                <c:formatCode>General</c:formatCode>
                <c:ptCount val="999"/>
                <c:pt idx="0">
                  <c:v>642.26799439515105</c:v>
                </c:pt>
                <c:pt idx="1">
                  <c:v>755.07094835140765</c:v>
                </c:pt>
                <c:pt idx="2">
                  <c:v>980.30713591302447</c:v>
                </c:pt>
                <c:pt idx="3">
                  <c:v>899.32563008909324</c:v>
                </c:pt>
                <c:pt idx="4">
                  <c:v>808.70589718662143</c:v>
                </c:pt>
                <c:pt idx="5">
                  <c:v>727.22718123562277</c:v>
                </c:pt>
                <c:pt idx="6">
                  <c:v>653.95880687004785</c:v>
                </c:pt>
                <c:pt idx="7">
                  <c:v>588.05934156716694</c:v>
                </c:pt>
                <c:pt idx="8">
                  <c:v>528.81484258042133</c:v>
                </c:pt>
                <c:pt idx="9">
                  <c:v>475.53686511848679</c:v>
                </c:pt>
                <c:pt idx="10">
                  <c:v>427.6262072333588</c:v>
                </c:pt>
                <c:pt idx="11">
                  <c:v>384.53466288750138</c:v>
                </c:pt>
                <c:pt idx="12">
                  <c:v>345.7905199090809</c:v>
                </c:pt>
                <c:pt idx="13">
                  <c:v>548.86898437214745</c:v>
                </c:pt>
                <c:pt idx="14">
                  <c:v>781.34659122028688</c:v>
                </c:pt>
                <c:pt idx="15">
                  <c:v>1029.3906997389272</c:v>
                </c:pt>
                <c:pt idx="16">
                  <c:v>925.67776682367537</c:v>
                </c:pt>
                <c:pt idx="17">
                  <c:v>832.40624657684316</c:v>
                </c:pt>
                <c:pt idx="18">
                  <c:v>748.54347181144328</c:v>
                </c:pt>
                <c:pt idx="19">
                  <c:v>673.12052022857563</c:v>
                </c:pt>
                <c:pt idx="20">
                  <c:v>605.29595930550988</c:v>
                </c:pt>
                <c:pt idx="21">
                  <c:v>544.31759936283629</c:v>
                </c:pt>
                <c:pt idx="22">
                  <c:v>489.47149765399644</c:v>
                </c:pt>
                <c:pt idx="23">
                  <c:v>440.14570325336842</c:v>
                </c:pt>
                <c:pt idx="24">
                  <c:v>395.80475910103331</c:v>
                </c:pt>
                <c:pt idx="25">
                  <c:v>355.92595711468942</c:v>
                </c:pt>
                <c:pt idx="26">
                  <c:v>320.0630830777377</c:v>
                </c:pt>
                <c:pt idx="27">
                  <c:v>287.82091868404723</c:v>
                </c:pt>
                <c:pt idx="28">
                  <c:v>258.81699460510458</c:v>
                </c:pt>
                <c:pt idx="29">
                  <c:v>232.73258640048198</c:v>
                </c:pt>
                <c:pt idx="30">
                  <c:v>209.28721656260271</c:v>
                </c:pt>
                <c:pt idx="31">
                  <c:v>188.20040758389018</c:v>
                </c:pt>
                <c:pt idx="32">
                  <c:v>169.2426778672363</c:v>
                </c:pt>
                <c:pt idx="33">
                  <c:v>152.18454581553294</c:v>
                </c:pt>
                <c:pt idx="34">
                  <c:v>136.84752574214039</c:v>
                </c:pt>
                <c:pt idx="35">
                  <c:v>123.06588093803633</c:v>
                </c:pt>
                <c:pt idx="36">
                  <c:v>110.66112571658086</c:v>
                </c:pt>
                <c:pt idx="37">
                  <c:v>99.518519279220072</c:v>
                </c:pt>
                <c:pt idx="38">
                  <c:v>89.485073894548506</c:v>
                </c:pt>
                <c:pt idx="39">
                  <c:v>182.79484107423229</c:v>
                </c:pt>
                <c:pt idx="40">
                  <c:v>164.37256841749732</c:v>
                </c:pt>
                <c:pt idx="41">
                  <c:v>147.81164649286157</c:v>
                </c:pt>
                <c:pt idx="42">
                  <c:v>132.92084063606822</c:v>
                </c:pt>
                <c:pt idx="43">
                  <c:v>119.5216651604776</c:v>
                </c:pt>
                <c:pt idx="44">
                  <c:v>107.48663028991858</c:v>
                </c:pt>
                <c:pt idx="45">
                  <c:v>96.649999315368618</c:v>
                </c:pt>
                <c:pt idx="46">
                  <c:v>86.909780415890751</c:v>
                </c:pt>
                <c:pt idx="47">
                  <c:v>294.53962988826817</c:v>
                </c:pt>
                <c:pt idx="48">
                  <c:v>381.84462861028948</c:v>
                </c:pt>
                <c:pt idx="49">
                  <c:v>731.48533975973999</c:v>
                </c:pt>
                <c:pt idx="50">
                  <c:v>883.01968771679981</c:v>
                </c:pt>
                <c:pt idx="51">
                  <c:v>1109.8877444134082</c:v>
                </c:pt>
                <c:pt idx="52">
                  <c:v>1281.425238251725</c:v>
                </c:pt>
                <c:pt idx="53">
                  <c:v>1730.0107646876254</c:v>
                </c:pt>
                <c:pt idx="54">
                  <c:v>1555.6939937287766</c:v>
                </c:pt>
                <c:pt idx="55">
                  <c:v>1398.9453139263155</c:v>
                </c:pt>
                <c:pt idx="56">
                  <c:v>1257.992617391463</c:v>
                </c:pt>
                <c:pt idx="57">
                  <c:v>1131.2422819220799</c:v>
                </c:pt>
                <c:pt idx="58">
                  <c:v>1017.266422025048</c:v>
                </c:pt>
                <c:pt idx="59">
                  <c:v>914.77739096103994</c:v>
                </c:pt>
                <c:pt idx="60">
                  <c:v>1216.9409094643445</c:v>
                </c:pt>
                <c:pt idx="61">
                  <c:v>1240.5647649888633</c:v>
                </c:pt>
                <c:pt idx="62">
                  <c:v>1501.3960980574725</c:v>
                </c:pt>
                <c:pt idx="63">
                  <c:v>1478.6901689213862</c:v>
                </c:pt>
                <c:pt idx="64">
                  <c:v>1353.4059658779713</c:v>
                </c:pt>
                <c:pt idx="65">
                  <c:v>1217.0429012852817</c:v>
                </c:pt>
                <c:pt idx="66">
                  <c:v>1094.4232345638443</c:v>
                </c:pt>
                <c:pt idx="67">
                  <c:v>984.15732715339414</c:v>
                </c:pt>
                <c:pt idx="68">
                  <c:v>884.99577924745324</c:v>
                </c:pt>
                <c:pt idx="69">
                  <c:v>795.82942979333257</c:v>
                </c:pt>
                <c:pt idx="70">
                  <c:v>715.63836058166282</c:v>
                </c:pt>
                <c:pt idx="71">
                  <c:v>643.53014317924567</c:v>
                </c:pt>
                <c:pt idx="72">
                  <c:v>1108.6893405173987</c:v>
                </c:pt>
                <c:pt idx="73">
                  <c:v>1296.1503073994961</c:v>
                </c:pt>
                <c:pt idx="74">
                  <c:v>1468.1850113648811</c:v>
                </c:pt>
                <c:pt idx="75">
                  <c:v>1406.1229883247524</c:v>
                </c:pt>
                <c:pt idx="76">
                  <c:v>1264.4436000657249</c:v>
                </c:pt>
                <c:pt idx="77">
                  <c:v>1221.2500638989302</c:v>
                </c:pt>
                <c:pt idx="78">
                  <c:v>1098.1969319385109</c:v>
                </c:pt>
                <c:pt idx="79">
                  <c:v>987.54855519954731</c:v>
                </c:pt>
                <c:pt idx="80">
                  <c:v>888.04278489794444</c:v>
                </c:pt>
                <c:pt idx="81">
                  <c:v>798.57045998101285</c:v>
                </c:pt>
                <c:pt idx="82">
                  <c:v>718.11166223938369</c:v>
                </c:pt>
                <c:pt idx="83">
                  <c:v>645.76121426224108</c:v>
                </c:pt>
                <c:pt idx="84">
                  <c:v>655.01697201226864</c:v>
                </c:pt>
                <c:pt idx="85">
                  <c:v>834.31859321941067</c:v>
                </c:pt>
                <c:pt idx="86">
                  <c:v>980.12865022638471</c:v>
                </c:pt>
                <c:pt idx="87">
                  <c:v>1121.7187956420933</c:v>
                </c:pt>
                <c:pt idx="88">
                  <c:v>1068.619303866798</c:v>
                </c:pt>
                <c:pt idx="89">
                  <c:v>960.95418789023984</c:v>
                </c:pt>
                <c:pt idx="90">
                  <c:v>864.12570288823167</c:v>
                </c:pt>
                <c:pt idx="91">
                  <c:v>777.06293474093548</c:v>
                </c:pt>
                <c:pt idx="92">
                  <c:v>698.77146319421627</c:v>
                </c:pt>
                <c:pt idx="93">
                  <c:v>628.3588598148757</c:v>
                </c:pt>
                <c:pt idx="94">
                  <c:v>565.04743696826972</c:v>
                </c:pt>
                <c:pt idx="95">
                  <c:v>591.98602667323917</c:v>
                </c:pt>
                <c:pt idx="96">
                  <c:v>718.3028969036402</c:v>
                </c:pt>
                <c:pt idx="97">
                  <c:v>926.46820343593686</c:v>
                </c:pt>
                <c:pt idx="98">
                  <c:v>1097.1642647515246</c:v>
                </c:pt>
                <c:pt idx="99">
                  <c:v>1340.593243372768</c:v>
                </c:pt>
                <c:pt idx="100">
                  <c:v>1205.5178255194071</c:v>
                </c:pt>
                <c:pt idx="101">
                  <c:v>1084.0583157611275</c:v>
                </c:pt>
                <c:pt idx="102">
                  <c:v>974.837824515281</c:v>
                </c:pt>
                <c:pt idx="103">
                  <c:v>876.60695197538973</c:v>
                </c:pt>
                <c:pt idx="104">
                  <c:v>788.28203504399903</c:v>
                </c:pt>
                <c:pt idx="105">
                  <c:v>708.86865346697346</c:v>
                </c:pt>
                <c:pt idx="106">
                  <c:v>637.43613187826338</c:v>
                </c:pt>
                <c:pt idx="107">
                  <c:v>573.21953162084208</c:v>
                </c:pt>
                <c:pt idx="108">
                  <c:v>515.45391403768213</c:v>
                </c:pt>
                <c:pt idx="109">
                  <c:v>463.52732820316214</c:v>
                </c:pt>
                <c:pt idx="110">
                  <c:v>462.647648747581</c:v>
                </c:pt>
                <c:pt idx="111">
                  <c:v>1027.1723776335489</c:v>
                </c:pt>
                <c:pt idx="112">
                  <c:v>1401.6480971811441</c:v>
                </c:pt>
                <c:pt idx="113">
                  <c:v>1260.4276721163326</c:v>
                </c:pt>
                <c:pt idx="114">
                  <c:v>1133.4223570946069</c:v>
                </c:pt>
                <c:pt idx="115">
                  <c:v>1019.2297645780845</c:v>
                </c:pt>
                <c:pt idx="116">
                  <c:v>916.53674987220199</c:v>
                </c:pt>
                <c:pt idx="117">
                  <c:v>824.18315601380209</c:v>
                </c:pt>
                <c:pt idx="118">
                  <c:v>741.14906479351509</c:v>
                </c:pt>
                <c:pt idx="119">
                  <c:v>686.76192627889145</c:v>
                </c:pt>
                <c:pt idx="120">
                  <c:v>982.06649482418663</c:v>
                </c:pt>
                <c:pt idx="121">
                  <c:v>1018.6433116076969</c:v>
                </c:pt>
                <c:pt idx="122">
                  <c:v>1005.0019055573811</c:v>
                </c:pt>
                <c:pt idx="123">
                  <c:v>953.25380540950084</c:v>
                </c:pt>
                <c:pt idx="124">
                  <c:v>857.20300804213684</c:v>
                </c:pt>
                <c:pt idx="125">
                  <c:v>770.84143366378203</c:v>
                </c:pt>
                <c:pt idx="126">
                  <c:v>693.17466202030175</c:v>
                </c:pt>
                <c:pt idx="127">
                  <c:v>623.3230136561142</c:v>
                </c:pt>
                <c:pt idx="128">
                  <c:v>560.52154991419286</c:v>
                </c:pt>
                <c:pt idx="129">
                  <c:v>504.04357907036177</c:v>
                </c:pt>
                <c:pt idx="130">
                  <c:v>453.26440122138246</c:v>
                </c:pt>
                <c:pt idx="131">
                  <c:v>407.59756339686709</c:v>
                </c:pt>
                <c:pt idx="132">
                  <c:v>366.52035751451416</c:v>
                </c:pt>
                <c:pt idx="133">
                  <c:v>543.01720364589039</c:v>
                </c:pt>
                <c:pt idx="134">
                  <c:v>488.29859171322158</c:v>
                </c:pt>
                <c:pt idx="135">
                  <c:v>439.10028708876467</c:v>
                </c:pt>
                <c:pt idx="136">
                  <c:v>394.86133475736671</c:v>
                </c:pt>
                <c:pt idx="137">
                  <c:v>355.07177561434253</c:v>
                </c:pt>
                <c:pt idx="138">
                  <c:v>319.29814442071057</c:v>
                </c:pt>
                <c:pt idx="139">
                  <c:v>287.13247389272283</c:v>
                </c:pt>
                <c:pt idx="140">
                  <c:v>258.19229470186582</c:v>
                </c:pt>
                <c:pt idx="141">
                  <c:v>232.18438036294592</c:v>
                </c:pt>
                <c:pt idx="142">
                  <c:v>208.79000643553513</c:v>
                </c:pt>
                <c:pt idx="143">
                  <c:v>187.75419336729104</c:v>
                </c:pt>
                <c:pt idx="144">
                  <c:v>168.83471058348854</c:v>
                </c:pt>
                <c:pt idx="145">
                  <c:v>151.82757444225368</c:v>
                </c:pt>
                <c:pt idx="146">
                  <c:v>136.52880130171249</c:v>
                </c:pt>
                <c:pt idx="147">
                  <c:v>122.77265445284257</c:v>
                </c:pt>
                <c:pt idx="148">
                  <c:v>110.40614616423851</c:v>
                </c:pt>
                <c:pt idx="149">
                  <c:v>99.276288704494817</c:v>
                </c:pt>
                <c:pt idx="150">
                  <c:v>89.268341275057523</c:v>
                </c:pt>
                <c:pt idx="151">
                  <c:v>80.280312054989594</c:v>
                </c:pt>
                <c:pt idx="152">
                  <c:v>72.184711268119912</c:v>
                </c:pt>
                <c:pt idx="153">
                  <c:v>64.91779402636287</c:v>
                </c:pt>
                <c:pt idx="154">
                  <c:v>58.377568508781543</c:v>
                </c:pt>
                <c:pt idx="155">
                  <c:v>52.500289827290317</c:v>
                </c:pt>
                <c:pt idx="156">
                  <c:v>47.20946411618651</c:v>
                </c:pt>
                <c:pt idx="157">
                  <c:v>175.22194836966443</c:v>
                </c:pt>
                <c:pt idx="158">
                  <c:v>214.22107090042718</c:v>
                </c:pt>
                <c:pt idx="159">
                  <c:v>192.63705179464708</c:v>
                </c:pt>
                <c:pt idx="160">
                  <c:v>173.23310786139413</c:v>
                </c:pt>
                <c:pt idx="161">
                  <c:v>155.77975750356006</c:v>
                </c:pt>
                <c:pt idx="162">
                  <c:v>140.08576605688833</c:v>
                </c:pt>
                <c:pt idx="163">
                  <c:v>125.95989885712197</c:v>
                </c:pt>
                <c:pt idx="164">
                  <c:v>113.27466612808996</c:v>
                </c:pt>
                <c:pt idx="165">
                  <c:v>101.86433116076971</c:v>
                </c:pt>
                <c:pt idx="166">
                  <c:v>245.72379459232488</c:v>
                </c:pt>
                <c:pt idx="167">
                  <c:v>501.12406319604185</c:v>
                </c:pt>
                <c:pt idx="168">
                  <c:v>1291.3311938602258</c:v>
                </c:pt>
                <c:pt idx="169">
                  <c:v>1343.9589734636875</c:v>
                </c:pt>
                <c:pt idx="170">
                  <c:v>1287.3025169332166</c:v>
                </c:pt>
                <c:pt idx="171">
                  <c:v>1327.257812785263</c:v>
                </c:pt>
                <c:pt idx="172">
                  <c:v>1193.5210375816994</c:v>
                </c:pt>
                <c:pt idx="173">
                  <c:v>1073.2726806970459</c:v>
                </c:pt>
                <c:pt idx="174">
                  <c:v>965.1358525486545</c:v>
                </c:pt>
                <c:pt idx="175">
                  <c:v>867.88665128528123</c:v>
                </c:pt>
                <c:pt idx="176">
                  <c:v>780.44141380947167</c:v>
                </c:pt>
                <c:pt idx="177">
                  <c:v>701.80571986709015</c:v>
                </c:pt>
                <c:pt idx="178">
                  <c:v>631.09989000255598</c:v>
                </c:pt>
                <c:pt idx="179">
                  <c:v>567.50798964837338</c:v>
                </c:pt>
                <c:pt idx="180">
                  <c:v>510.32882503560086</c:v>
                </c:pt>
                <c:pt idx="181">
                  <c:v>590.21391878445968</c:v>
                </c:pt>
                <c:pt idx="182">
                  <c:v>892.47942910870142</c:v>
                </c:pt>
                <c:pt idx="183">
                  <c:v>910.79970994449911</c:v>
                </c:pt>
                <c:pt idx="184">
                  <c:v>819.03256905648675</c:v>
                </c:pt>
                <c:pt idx="185">
                  <c:v>736.50843694088439</c:v>
                </c:pt>
                <c:pt idx="186">
                  <c:v>662.29663823164276</c:v>
                </c:pt>
                <c:pt idx="187">
                  <c:v>595.56848938364931</c:v>
                </c:pt>
                <c:pt idx="188">
                  <c:v>535.55905173987662</c:v>
                </c:pt>
                <c:pt idx="189">
                  <c:v>481.60537846423483</c:v>
                </c:pt>
                <c:pt idx="190">
                  <c:v>433.08276965348512</c:v>
                </c:pt>
                <c:pt idx="191">
                  <c:v>389.44301927009167</c:v>
                </c:pt>
                <c:pt idx="192">
                  <c:v>350.20166616460364</c:v>
                </c:pt>
                <c:pt idx="193">
                  <c:v>556.64586071858912</c:v>
                </c:pt>
                <c:pt idx="194">
                  <c:v>817.57918560813528</c:v>
                </c:pt>
                <c:pt idx="195">
                  <c:v>735.20804122393849</c:v>
                </c:pt>
                <c:pt idx="196">
                  <c:v>661.12373229086791</c:v>
                </c:pt>
                <c:pt idx="197">
                  <c:v>594.51032424142841</c:v>
                </c:pt>
                <c:pt idx="198">
                  <c:v>534.61562739620979</c:v>
                </c:pt>
                <c:pt idx="199">
                  <c:v>480.75119696388788</c:v>
                </c:pt>
                <c:pt idx="200">
                  <c:v>432.30508201884106</c:v>
                </c:pt>
                <c:pt idx="201">
                  <c:v>388.75457447876727</c:v>
                </c:pt>
                <c:pt idx="202">
                  <c:v>349.58971523898208</c:v>
                </c:pt>
                <c:pt idx="203">
                  <c:v>696.27266358126121</c:v>
                </c:pt>
                <c:pt idx="204">
                  <c:v>846.46836888852363</c:v>
                </c:pt>
                <c:pt idx="205">
                  <c:v>1023.2074455946251</c:v>
                </c:pt>
                <c:pt idx="206">
                  <c:v>1032.8711706284005</c:v>
                </c:pt>
                <c:pt idx="207">
                  <c:v>928.80126633986936</c:v>
                </c:pt>
                <c:pt idx="208">
                  <c:v>835.22377063022611</c:v>
                </c:pt>
                <c:pt idx="209">
                  <c:v>869.16154904699317</c:v>
                </c:pt>
                <c:pt idx="210">
                  <c:v>781.58882179501222</c:v>
                </c:pt>
                <c:pt idx="211">
                  <c:v>702.83838705407686</c:v>
                </c:pt>
                <c:pt idx="212">
                  <c:v>632.01781639098817</c:v>
                </c:pt>
                <c:pt idx="213">
                  <c:v>568.33667319348604</c:v>
                </c:pt>
                <c:pt idx="214">
                  <c:v>511.08101471501078</c:v>
                </c:pt>
                <c:pt idx="215">
                  <c:v>459.58789411947276</c:v>
                </c:pt>
                <c:pt idx="216">
                  <c:v>850.91776207689782</c:v>
                </c:pt>
                <c:pt idx="217">
                  <c:v>880.72487174571881</c:v>
                </c:pt>
                <c:pt idx="218">
                  <c:v>1089.8336026216821</c:v>
                </c:pt>
                <c:pt idx="219">
                  <c:v>1612.2739563935447</c:v>
                </c:pt>
                <c:pt idx="220">
                  <c:v>1449.8264835962316</c:v>
                </c:pt>
                <c:pt idx="221">
                  <c:v>1303.7486980592985</c:v>
                </c:pt>
                <c:pt idx="222">
                  <c:v>1172.3832326925183</c:v>
                </c:pt>
                <c:pt idx="223">
                  <c:v>1054.2639550699237</c:v>
                </c:pt>
                <c:pt idx="224">
                  <c:v>948.03947356409992</c:v>
                </c:pt>
                <c:pt idx="225">
                  <c:v>852.52413325665464</c:v>
                </c:pt>
                <c:pt idx="226">
                  <c:v>766.6215220725162</c:v>
                </c:pt>
                <c:pt idx="227">
                  <c:v>792.88441596377834</c:v>
                </c:pt>
                <c:pt idx="228">
                  <c:v>1206.5249947511591</c:v>
                </c:pt>
                <c:pt idx="229">
                  <c:v>1227.4205690656149</c:v>
                </c:pt>
                <c:pt idx="230">
                  <c:v>1520.5068155055321</c:v>
                </c:pt>
                <c:pt idx="231">
                  <c:v>1645.6635287727754</c:v>
                </c:pt>
                <c:pt idx="232">
                  <c:v>1561.8772478730782</c:v>
                </c:pt>
                <c:pt idx="233">
                  <c:v>1404.5166171449962</c:v>
                </c:pt>
                <c:pt idx="234">
                  <c:v>1263.0029655949907</c:v>
                </c:pt>
                <c:pt idx="235">
                  <c:v>1135.7426710209222</c:v>
                </c:pt>
                <c:pt idx="236">
                  <c:v>1021.3078479296746</c:v>
                </c:pt>
                <c:pt idx="237">
                  <c:v>918.41084958191846</c:v>
                </c:pt>
                <c:pt idx="238">
                  <c:v>825.86602105926181</c:v>
                </c:pt>
                <c:pt idx="239">
                  <c:v>884.40932627706593</c:v>
                </c:pt>
                <c:pt idx="240">
                  <c:v>1068.0328508964105</c:v>
                </c:pt>
                <c:pt idx="241">
                  <c:v>1178.515490926352</c:v>
                </c:pt>
                <c:pt idx="242">
                  <c:v>1408.5707920272391</c:v>
                </c:pt>
                <c:pt idx="243">
                  <c:v>1669.5933597601054</c:v>
                </c:pt>
                <c:pt idx="244">
                  <c:v>1501.3706001022383</c:v>
                </c:pt>
                <c:pt idx="245">
                  <c:v>1350.0912316975209</c:v>
                </c:pt>
                <c:pt idx="246">
                  <c:v>1214.0596405228757</c:v>
                </c:pt>
                <c:pt idx="247">
                  <c:v>1748.0123210829959</c:v>
                </c:pt>
                <c:pt idx="248">
                  <c:v>1571.8851953025155</c:v>
                </c:pt>
                <c:pt idx="249">
                  <c:v>1413.5173953426809</c:v>
                </c:pt>
                <c:pt idx="250">
                  <c:v>1699.8976795559938</c:v>
                </c:pt>
                <c:pt idx="251">
                  <c:v>1906.4311169532991</c:v>
                </c:pt>
                <c:pt idx="252">
                  <c:v>1969.2325806952201</c:v>
                </c:pt>
                <c:pt idx="253">
                  <c:v>1905.2454620349067</c:v>
                </c:pt>
                <c:pt idx="254">
                  <c:v>2016.136069348596</c:v>
                </c:pt>
                <c:pt idx="255">
                  <c:v>2207.4217295158292</c:v>
                </c:pt>
                <c:pt idx="256">
                  <c:v>1985.0030660075947</c:v>
                </c:pt>
                <c:pt idx="257">
                  <c:v>1785.0098541278705</c:v>
                </c:pt>
                <c:pt idx="258">
                  <c:v>1605.1600268831928</c:v>
                </c:pt>
                <c:pt idx="259">
                  <c:v>1443.4264968324387</c:v>
                </c:pt>
                <c:pt idx="260">
                  <c:v>1297.986160176361</c:v>
                </c:pt>
                <c:pt idx="261">
                  <c:v>1167.2071477799689</c:v>
                </c:pt>
                <c:pt idx="262">
                  <c:v>1049.6105782396758</c:v>
                </c:pt>
                <c:pt idx="263">
                  <c:v>943.85780890568515</c:v>
                </c:pt>
                <c:pt idx="264">
                  <c:v>848.75043588198787</c:v>
                </c:pt>
                <c:pt idx="265">
                  <c:v>878.45555372987178</c:v>
                </c:pt>
                <c:pt idx="266">
                  <c:v>1041.2854958556979</c:v>
                </c:pt>
                <c:pt idx="267">
                  <c:v>982.19398460035779</c:v>
                </c:pt>
                <c:pt idx="268">
                  <c:v>957.10399664987028</c:v>
                </c:pt>
                <c:pt idx="269">
                  <c:v>860.67072995399269</c:v>
                </c:pt>
                <c:pt idx="270">
                  <c:v>773.95218420235869</c:v>
                </c:pt>
                <c:pt idx="271">
                  <c:v>695.97943709606773</c:v>
                </c:pt>
                <c:pt idx="272">
                  <c:v>625.84731122430333</c:v>
                </c:pt>
                <c:pt idx="273">
                  <c:v>562.79086793003978</c:v>
                </c:pt>
                <c:pt idx="274">
                  <c:v>506.08341548910073</c:v>
                </c:pt>
                <c:pt idx="275">
                  <c:v>455.10025399824741</c:v>
                </c:pt>
                <c:pt idx="276">
                  <c:v>409.2421815094753</c:v>
                </c:pt>
                <c:pt idx="277">
                  <c:v>457.15283939460329</c:v>
                </c:pt>
                <c:pt idx="278">
                  <c:v>751.66697132763727</c:v>
                </c:pt>
                <c:pt idx="279">
                  <c:v>734.62158825355107</c:v>
                </c:pt>
                <c:pt idx="280">
                  <c:v>741.67177287581683</c:v>
                </c:pt>
                <c:pt idx="281">
                  <c:v>666.95001506189067</c:v>
                </c:pt>
                <c:pt idx="282">
                  <c:v>599.75015404206363</c:v>
                </c:pt>
                <c:pt idx="283">
                  <c:v>539.32000013692607</c:v>
                </c:pt>
                <c:pt idx="284">
                  <c:v>484.98385753277091</c:v>
                </c:pt>
                <c:pt idx="285">
                  <c:v>436.11702632635917</c:v>
                </c:pt>
                <c:pt idx="286">
                  <c:v>392.1713004801548</c:v>
                </c:pt>
                <c:pt idx="287">
                  <c:v>352.66221884470735</c:v>
                </c:pt>
                <c:pt idx="288">
                  <c:v>317.13081822580051</c:v>
                </c:pt>
                <c:pt idx="289">
                  <c:v>285.16913133968677</c:v>
                </c:pt>
                <c:pt idx="290">
                  <c:v>263.61061018914091</c:v>
                </c:pt>
                <c:pt idx="291">
                  <c:v>514.56148560448389</c:v>
                </c:pt>
                <c:pt idx="292">
                  <c:v>467.91297650345041</c:v>
                </c:pt>
                <c:pt idx="293">
                  <c:v>420.76725727534955</c:v>
                </c:pt>
                <c:pt idx="294">
                  <c:v>378.37690669843363</c:v>
                </c:pt>
                <c:pt idx="295">
                  <c:v>340.25746362325179</c:v>
                </c:pt>
                <c:pt idx="296">
                  <c:v>305.9627138332055</c:v>
                </c:pt>
                <c:pt idx="297">
                  <c:v>275.13568595501516</c:v>
                </c:pt>
                <c:pt idx="298">
                  <c:v>247.41940861540147</c:v>
                </c:pt>
                <c:pt idx="299">
                  <c:v>222.49515737393656</c:v>
                </c:pt>
                <c:pt idx="300">
                  <c:v>286.3802842133129</c:v>
                </c:pt>
                <c:pt idx="301">
                  <c:v>595.78522200314023</c:v>
                </c:pt>
                <c:pt idx="302">
                  <c:v>583.16373416219392</c:v>
                </c:pt>
                <c:pt idx="303">
                  <c:v>909.53756116040461</c:v>
                </c:pt>
                <c:pt idx="304">
                  <c:v>817.89791004856329</c:v>
                </c:pt>
                <c:pt idx="305">
                  <c:v>965.81154836236158</c:v>
                </c:pt>
                <c:pt idx="306">
                  <c:v>868.49860221090307</c:v>
                </c:pt>
                <c:pt idx="307">
                  <c:v>780.9896198470077</c:v>
                </c:pt>
                <c:pt idx="308">
                  <c:v>702.30292999415781</c:v>
                </c:pt>
                <c:pt idx="309">
                  <c:v>631.54610421915515</c:v>
                </c:pt>
                <c:pt idx="310">
                  <c:v>567.91595693212128</c:v>
                </c:pt>
                <c:pt idx="311">
                  <c:v>510.68579640888009</c:v>
                </c:pt>
                <c:pt idx="312">
                  <c:v>964.21792616022208</c:v>
                </c:pt>
                <c:pt idx="313">
                  <c:v>887.08661157666052</c:v>
                </c:pt>
                <c:pt idx="314">
                  <c:v>1103.8192310676595</c:v>
                </c:pt>
                <c:pt idx="315">
                  <c:v>1314.4450902800597</c:v>
                </c:pt>
                <c:pt idx="316">
                  <c:v>1587.4134500401651</c:v>
                </c:pt>
                <c:pt idx="317">
                  <c:v>1427.4775258334246</c:v>
                </c:pt>
                <c:pt idx="318">
                  <c:v>1283.6563093347208</c:v>
                </c:pt>
                <c:pt idx="319">
                  <c:v>1154.317931409063</c:v>
                </c:pt>
                <c:pt idx="320">
                  <c:v>1038.0090086080988</c:v>
                </c:pt>
                <c:pt idx="321">
                  <c:v>933.42914521488296</c:v>
                </c:pt>
                <c:pt idx="322">
                  <c:v>839.37993733340636</c:v>
                </c:pt>
                <c:pt idx="323">
                  <c:v>754.80321982144812</c:v>
                </c:pt>
                <c:pt idx="324">
                  <c:v>744.34905817541176</c:v>
                </c:pt>
                <c:pt idx="325">
                  <c:v>976.96690377733978</c:v>
                </c:pt>
                <c:pt idx="326">
                  <c:v>1172.3832326925183</c:v>
                </c:pt>
                <c:pt idx="327">
                  <c:v>1393.8712208347024</c:v>
                </c:pt>
                <c:pt idx="328">
                  <c:v>1253.428483404535</c:v>
                </c:pt>
                <c:pt idx="329">
                  <c:v>1127.1371111293679</c:v>
                </c:pt>
                <c:pt idx="330">
                  <c:v>1013.5819674937014</c:v>
                </c:pt>
                <c:pt idx="331">
                  <c:v>911.44990780297235</c:v>
                </c:pt>
                <c:pt idx="332">
                  <c:v>819.61902202687418</c:v>
                </c:pt>
                <c:pt idx="333">
                  <c:v>737.03114502318613</c:v>
                </c:pt>
                <c:pt idx="334">
                  <c:v>662.78109938109321</c:v>
                </c:pt>
                <c:pt idx="335">
                  <c:v>596.00195462263127</c:v>
                </c:pt>
                <c:pt idx="336">
                  <c:v>896.02364488625994</c:v>
                </c:pt>
                <c:pt idx="337">
                  <c:v>849.37513578522669</c:v>
                </c:pt>
                <c:pt idx="338">
                  <c:v>926.64668912257628</c:v>
                </c:pt>
                <c:pt idx="339">
                  <c:v>833.2859260324243</c:v>
                </c:pt>
                <c:pt idx="340">
                  <c:v>749.32115944608768</c:v>
                </c:pt>
                <c:pt idx="341">
                  <c:v>673.82171399751712</c:v>
                </c:pt>
                <c:pt idx="342">
                  <c:v>605.93340818636568</c:v>
                </c:pt>
                <c:pt idx="343">
                  <c:v>544.87855437798964</c:v>
                </c:pt>
                <c:pt idx="344">
                  <c:v>489.98145675868119</c:v>
                </c:pt>
                <c:pt idx="345">
                  <c:v>440.61741542520184</c:v>
                </c:pt>
                <c:pt idx="346">
                  <c:v>396.21272638478115</c:v>
                </c:pt>
                <c:pt idx="347">
                  <c:v>356.29567746558587</c:v>
                </c:pt>
                <c:pt idx="348">
                  <c:v>369.46537134406839</c:v>
                </c:pt>
                <c:pt idx="349">
                  <c:v>363.76657834921679</c:v>
                </c:pt>
                <c:pt idx="350">
                  <c:v>598.85772560886562</c:v>
                </c:pt>
                <c:pt idx="351">
                  <c:v>538.51681454704794</c:v>
                </c:pt>
                <c:pt idx="352">
                  <c:v>484.25716580859523</c:v>
                </c:pt>
                <c:pt idx="353">
                  <c:v>435.46682846788622</c:v>
                </c:pt>
                <c:pt idx="354">
                  <c:v>391.59759648738452</c:v>
                </c:pt>
                <c:pt idx="355">
                  <c:v>352.13951076240556</c:v>
                </c:pt>
                <c:pt idx="356">
                  <c:v>316.65910605396721</c:v>
                </c:pt>
                <c:pt idx="357">
                  <c:v>284.74841507832184</c:v>
                </c:pt>
                <c:pt idx="358">
                  <c:v>256.06321543980721</c:v>
                </c:pt>
                <c:pt idx="359">
                  <c:v>230.2592847427612</c:v>
                </c:pt>
                <c:pt idx="360">
                  <c:v>280.47750757658741</c:v>
                </c:pt>
                <c:pt idx="361">
                  <c:v>322.82961122065211</c:v>
                </c:pt>
                <c:pt idx="362">
                  <c:v>447.70584698031911</c:v>
                </c:pt>
                <c:pt idx="363">
                  <c:v>402.59996417095698</c:v>
                </c:pt>
                <c:pt idx="364">
                  <c:v>362.03271739328875</c:v>
                </c:pt>
                <c:pt idx="365">
                  <c:v>325.5578924307153</c:v>
                </c:pt>
                <c:pt idx="366">
                  <c:v>292.75477302187164</c:v>
                </c:pt>
                <c:pt idx="367">
                  <c:v>263.25363881586156</c:v>
                </c:pt>
                <c:pt idx="368">
                  <c:v>236.73576537225694</c:v>
                </c:pt>
                <c:pt idx="369">
                  <c:v>212.88242825062983</c:v>
                </c:pt>
                <c:pt idx="370">
                  <c:v>191.43864789863807</c:v>
                </c:pt>
                <c:pt idx="371">
                  <c:v>172.14944476393913</c:v>
                </c:pt>
                <c:pt idx="372">
                  <c:v>206.72467206156205</c:v>
                </c:pt>
                <c:pt idx="373">
                  <c:v>441.07637861941799</c:v>
                </c:pt>
                <c:pt idx="374">
                  <c:v>651.52375214517838</c:v>
                </c:pt>
                <c:pt idx="375">
                  <c:v>1146.8215325701976</c:v>
                </c:pt>
                <c:pt idx="376">
                  <c:v>1031.2775484262606</c:v>
                </c:pt>
                <c:pt idx="377">
                  <c:v>927.37338084675207</c:v>
                </c:pt>
                <c:pt idx="378">
                  <c:v>833.93612389089708</c:v>
                </c:pt>
                <c:pt idx="379">
                  <c:v>749.9076124164751</c:v>
                </c:pt>
                <c:pt idx="380">
                  <c:v>674.34442207981886</c:v>
                </c:pt>
                <c:pt idx="381">
                  <c:v>606.40512035819916</c:v>
                </c:pt>
                <c:pt idx="382">
                  <c:v>545.29927063935452</c:v>
                </c:pt>
                <c:pt idx="383">
                  <c:v>490.36392608719467</c:v>
                </c:pt>
                <c:pt idx="384">
                  <c:v>440.96163782086381</c:v>
                </c:pt>
                <c:pt idx="385">
                  <c:v>570.50399938839587</c:v>
                </c:pt>
                <c:pt idx="386">
                  <c:v>745.56021104903778</c:v>
                </c:pt>
                <c:pt idx="387">
                  <c:v>670.44323492898093</c:v>
                </c:pt>
                <c:pt idx="388">
                  <c:v>602.88640253587459</c:v>
                </c:pt>
                <c:pt idx="389">
                  <c:v>542.15027316792634</c:v>
                </c:pt>
                <c:pt idx="390">
                  <c:v>487.52090407857742</c:v>
                </c:pt>
                <c:pt idx="391">
                  <c:v>438.39909331982324</c:v>
                </c:pt>
                <c:pt idx="392">
                  <c:v>394.22388587651085</c:v>
                </c:pt>
                <c:pt idx="393">
                  <c:v>354.51082059918934</c:v>
                </c:pt>
                <c:pt idx="394">
                  <c:v>318.78818531602582</c:v>
                </c:pt>
                <c:pt idx="395">
                  <c:v>419.2628779165297</c:v>
                </c:pt>
                <c:pt idx="396">
                  <c:v>863.25877241026774</c:v>
                </c:pt>
                <c:pt idx="397">
                  <c:v>1043.924534222441</c:v>
                </c:pt>
                <c:pt idx="398">
                  <c:v>1099.4973276554572</c:v>
                </c:pt>
                <c:pt idx="399">
                  <c:v>1354.6426167068319</c:v>
                </c:pt>
                <c:pt idx="400">
                  <c:v>1218.1648113155875</c:v>
                </c:pt>
                <c:pt idx="401">
                  <c:v>1095.4176548179792</c:v>
                </c:pt>
                <c:pt idx="402">
                  <c:v>985.04975558659225</c:v>
                </c:pt>
                <c:pt idx="403">
                  <c:v>885.79896483733171</c:v>
                </c:pt>
                <c:pt idx="404">
                  <c:v>796.55612151750847</c:v>
                </c:pt>
                <c:pt idx="405">
                  <c:v>716.28855844013594</c:v>
                </c:pt>
                <c:pt idx="406">
                  <c:v>644.12934512725019</c:v>
                </c:pt>
                <c:pt idx="407">
                  <c:v>579.22430007850448</c:v>
                </c:pt>
                <c:pt idx="408">
                  <c:v>520.8594805473399</c:v>
                </c:pt>
                <c:pt idx="409">
                  <c:v>781.47408099645816</c:v>
                </c:pt>
                <c:pt idx="410">
                  <c:v>958.99084533720406</c:v>
                </c:pt>
                <c:pt idx="411">
                  <c:v>982.81868450359661</c:v>
                </c:pt>
                <c:pt idx="412">
                  <c:v>883.79737535144409</c:v>
                </c:pt>
                <c:pt idx="413">
                  <c:v>794.74576669587748</c:v>
                </c:pt>
                <c:pt idx="414">
                  <c:v>753.82154854493024</c:v>
                </c:pt>
                <c:pt idx="415">
                  <c:v>677.86313990214342</c:v>
                </c:pt>
                <c:pt idx="416">
                  <c:v>609.56686680724442</c:v>
                </c:pt>
                <c:pt idx="417">
                  <c:v>548.14229264797166</c:v>
                </c:pt>
                <c:pt idx="418">
                  <c:v>492.91372161061827</c:v>
                </c:pt>
                <c:pt idx="419">
                  <c:v>443.25645379194509</c:v>
                </c:pt>
                <c:pt idx="420">
                  <c:v>544.34309731807059</c:v>
                </c:pt>
                <c:pt idx="421">
                  <c:v>663.18906666484099</c:v>
                </c:pt>
                <c:pt idx="422">
                  <c:v>801.99993496001741</c:v>
                </c:pt>
                <c:pt idx="423">
                  <c:v>862.58307659656055</c:v>
                </c:pt>
                <c:pt idx="424">
                  <c:v>775.67329618066958</c:v>
                </c:pt>
                <c:pt idx="425">
                  <c:v>830.28991629240159</c:v>
                </c:pt>
                <c:pt idx="426">
                  <c:v>746.63112516887566</c:v>
                </c:pt>
                <c:pt idx="427">
                  <c:v>671.39940825026474</c:v>
                </c:pt>
                <c:pt idx="428">
                  <c:v>603.75333301383876</c:v>
                </c:pt>
                <c:pt idx="429">
                  <c:v>542.92796080257062</c:v>
                </c:pt>
                <c:pt idx="430">
                  <c:v>488.22209784751891</c:v>
                </c:pt>
                <c:pt idx="431">
                  <c:v>439.02379322306194</c:v>
                </c:pt>
                <c:pt idx="432">
                  <c:v>394.79758986928107</c:v>
                </c:pt>
                <c:pt idx="433">
                  <c:v>355.02077970387415</c:v>
                </c:pt>
                <c:pt idx="434">
                  <c:v>646.11818563552049</c:v>
                </c:pt>
                <c:pt idx="435">
                  <c:v>664.55320726987259</c:v>
                </c:pt>
                <c:pt idx="436">
                  <c:v>634.47836907109206</c:v>
                </c:pt>
                <c:pt idx="437">
                  <c:v>570.55499529886447</c:v>
                </c:pt>
                <c:pt idx="438">
                  <c:v>513.06985522328114</c:v>
                </c:pt>
                <c:pt idx="439">
                  <c:v>461.37275098586917</c:v>
                </c:pt>
                <c:pt idx="440">
                  <c:v>414.88997859385847</c:v>
                </c:pt>
                <c:pt idx="441">
                  <c:v>373.08608098732975</c:v>
                </c:pt>
                <c:pt idx="442">
                  <c:v>335.48934599444993</c:v>
                </c:pt>
                <c:pt idx="443">
                  <c:v>301.69180633147118</c:v>
                </c:pt>
                <c:pt idx="444">
                  <c:v>271.29824369226282</c:v>
                </c:pt>
                <c:pt idx="445">
                  <c:v>303.69339581735858</c:v>
                </c:pt>
                <c:pt idx="446">
                  <c:v>273.09584953627638</c:v>
                </c:pt>
                <c:pt idx="447">
                  <c:v>347.77936041735137</c:v>
                </c:pt>
                <c:pt idx="448">
                  <c:v>312.73242094789498</c:v>
                </c:pt>
                <c:pt idx="449">
                  <c:v>281.22969725599739</c:v>
                </c:pt>
                <c:pt idx="450">
                  <c:v>252.88872001314493</c:v>
                </c:pt>
                <c:pt idx="451">
                  <c:v>227.40351375652682</c:v>
                </c:pt>
                <c:pt idx="452">
                  <c:v>204.49360097856649</c:v>
                </c:pt>
                <c:pt idx="453">
                  <c:v>183.89125314930439</c:v>
                </c:pt>
                <c:pt idx="454">
                  <c:v>535.2530762770657</c:v>
                </c:pt>
                <c:pt idx="455">
                  <c:v>812.98955366597272</c:v>
                </c:pt>
                <c:pt idx="456">
                  <c:v>934.13033898382434</c:v>
                </c:pt>
                <c:pt idx="457">
                  <c:v>1132.555426616643</c:v>
                </c:pt>
                <c:pt idx="458">
                  <c:v>1373.090387318801</c:v>
                </c:pt>
                <c:pt idx="459">
                  <c:v>1386.3748219958375</c:v>
                </c:pt>
                <c:pt idx="460">
                  <c:v>1246.6842742450799</c:v>
                </c:pt>
                <c:pt idx="461">
                  <c:v>1121.0685977836199</c:v>
                </c:pt>
                <c:pt idx="462">
                  <c:v>1008.112656095958</c:v>
                </c:pt>
                <c:pt idx="463">
                  <c:v>906.54155142038189</c:v>
                </c:pt>
                <c:pt idx="464">
                  <c:v>815.2078757713515</c:v>
                </c:pt>
                <c:pt idx="465">
                  <c:v>733.06621298426262</c:v>
                </c:pt>
                <c:pt idx="466">
                  <c:v>659.21138564830017</c:v>
                </c:pt>
                <c:pt idx="467">
                  <c:v>592.78921226311763</c:v>
                </c:pt>
                <c:pt idx="468">
                  <c:v>533.06025212692145</c:v>
                </c:pt>
                <c:pt idx="469">
                  <c:v>479.348809426005</c:v>
                </c:pt>
                <c:pt idx="470">
                  <c:v>710.6917572662212</c:v>
                </c:pt>
                <c:pt idx="471">
                  <c:v>1347.1207199127323</c:v>
                </c:pt>
                <c:pt idx="472">
                  <c:v>1211.3951042008982</c:v>
                </c:pt>
                <c:pt idx="473">
                  <c:v>1089.3363924946143</c:v>
                </c:pt>
                <c:pt idx="474">
                  <c:v>979.58044418884867</c:v>
                </c:pt>
                <c:pt idx="475">
                  <c:v>880.87785947712405</c:v>
                </c:pt>
                <c:pt idx="476">
                  <c:v>792.11947730675115</c:v>
                </c:pt>
                <c:pt idx="477">
                  <c:v>712.31087742359512</c:v>
                </c:pt>
                <c:pt idx="478">
                  <c:v>640.54688241684016</c:v>
                </c:pt>
                <c:pt idx="479">
                  <c:v>576.01155771899062</c:v>
                </c:pt>
                <c:pt idx="480">
                  <c:v>517.96546262825416</c:v>
                </c:pt>
                <c:pt idx="481">
                  <c:v>465.78389724139191</c:v>
                </c:pt>
                <c:pt idx="482">
                  <c:v>538.36382681564248</c:v>
                </c:pt>
                <c:pt idx="483">
                  <c:v>865.01813132142991</c:v>
                </c:pt>
                <c:pt idx="484">
                  <c:v>902.75510506809803</c:v>
                </c:pt>
                <c:pt idx="485">
                  <c:v>811.79114976996391</c:v>
                </c:pt>
                <c:pt idx="486">
                  <c:v>730.00645835615444</c:v>
                </c:pt>
                <c:pt idx="487">
                  <c:v>656.4448575053857</c:v>
                </c:pt>
                <c:pt idx="488">
                  <c:v>590.30316162777967</c:v>
                </c:pt>
                <c:pt idx="489">
                  <c:v>646.98511611348465</c:v>
                </c:pt>
                <c:pt idx="490">
                  <c:v>581.78684457954489</c:v>
                </c:pt>
                <c:pt idx="491">
                  <c:v>837.19986216087921</c:v>
                </c:pt>
                <c:pt idx="492">
                  <c:v>1036.5301272045131</c:v>
                </c:pt>
                <c:pt idx="493">
                  <c:v>1289.6738267700005</c:v>
                </c:pt>
                <c:pt idx="494">
                  <c:v>1672.6403654105961</c:v>
                </c:pt>
                <c:pt idx="495">
                  <c:v>1504.1116302899186</c:v>
                </c:pt>
                <c:pt idx="496">
                  <c:v>1352.5645333552413</c:v>
                </c:pt>
                <c:pt idx="497">
                  <c:v>1216.2779626282543</c:v>
                </c:pt>
                <c:pt idx="498">
                  <c:v>1093.7347897725199</c:v>
                </c:pt>
                <c:pt idx="499">
                  <c:v>983.53262725015509</c:v>
                </c:pt>
                <c:pt idx="500">
                  <c:v>884.43482423229977</c:v>
                </c:pt>
                <c:pt idx="501">
                  <c:v>795.31947068864781</c:v>
                </c:pt>
                <c:pt idx="502">
                  <c:v>722.06384530069022</c:v>
                </c:pt>
                <c:pt idx="503">
                  <c:v>1264.4436000657249</c:v>
                </c:pt>
                <c:pt idx="504">
                  <c:v>1409.6799530799285</c:v>
                </c:pt>
                <c:pt idx="505">
                  <c:v>1568.136995883083</c:v>
                </c:pt>
                <c:pt idx="506">
                  <c:v>1622.4221425767701</c:v>
                </c:pt>
                <c:pt idx="507">
                  <c:v>1458.9547515700881</c:v>
                </c:pt>
                <c:pt idx="508">
                  <c:v>1311.9590396447218</c:v>
                </c:pt>
                <c:pt idx="509">
                  <c:v>1179.7648907328294</c:v>
                </c:pt>
                <c:pt idx="510">
                  <c:v>1060.906172408442</c:v>
                </c:pt>
                <c:pt idx="511">
                  <c:v>954.00599508891059</c:v>
                </c:pt>
                <c:pt idx="512">
                  <c:v>857.89145283346102</c:v>
                </c:pt>
                <c:pt idx="513">
                  <c:v>771.45338458940387</c:v>
                </c:pt>
                <c:pt idx="514">
                  <c:v>693.72286805783767</c:v>
                </c:pt>
                <c:pt idx="515">
                  <c:v>623.82022378318175</c:v>
                </c:pt>
                <c:pt idx="516">
                  <c:v>560.96776413079215</c:v>
                </c:pt>
                <c:pt idx="517">
                  <c:v>504.45154635410961</c:v>
                </c:pt>
                <c:pt idx="518">
                  <c:v>453.62137259466169</c:v>
                </c:pt>
                <c:pt idx="519">
                  <c:v>573.67849481505823</c:v>
                </c:pt>
                <c:pt idx="520">
                  <c:v>515.87463029904688</c:v>
                </c:pt>
                <c:pt idx="521">
                  <c:v>463.89704855405853</c:v>
                </c:pt>
                <c:pt idx="522">
                  <c:v>417.15929660970534</c:v>
                </c:pt>
                <c:pt idx="523">
                  <c:v>375.12591740606854</c:v>
                </c:pt>
                <c:pt idx="524">
                  <c:v>337.33794774893192</c:v>
                </c:pt>
                <c:pt idx="525">
                  <c:v>303.34917342169643</c:v>
                </c:pt>
                <c:pt idx="526">
                  <c:v>272.77712509584848</c:v>
                </c:pt>
                <c:pt idx="527">
                  <c:v>245.29032935334277</c:v>
                </c:pt>
                <c:pt idx="528">
                  <c:v>220.58281073136888</c:v>
                </c:pt>
                <c:pt idx="529">
                  <c:v>588.70953942563995</c:v>
                </c:pt>
                <c:pt idx="530">
                  <c:v>796.69636027129661</c:v>
                </c:pt>
                <c:pt idx="531">
                  <c:v>786.96889034943581</c:v>
                </c:pt>
                <c:pt idx="532">
                  <c:v>707.67024957096419</c:v>
                </c:pt>
                <c:pt idx="533">
                  <c:v>636.3652177584255</c:v>
                </c:pt>
                <c:pt idx="534">
                  <c:v>572.25060932194106</c:v>
                </c:pt>
                <c:pt idx="535">
                  <c:v>514.5997325373354</c:v>
                </c:pt>
                <c:pt idx="536">
                  <c:v>462.74964056851792</c:v>
                </c:pt>
                <c:pt idx="537">
                  <c:v>416.12662942271885</c:v>
                </c:pt>
                <c:pt idx="538">
                  <c:v>374.19524204001897</c:v>
                </c:pt>
                <c:pt idx="539">
                  <c:v>336.49651522620218</c:v>
                </c:pt>
                <c:pt idx="540">
                  <c:v>302.58423476466942</c:v>
                </c:pt>
                <c:pt idx="541">
                  <c:v>304.54757731770547</c:v>
                </c:pt>
                <c:pt idx="542">
                  <c:v>566.70480405849503</c:v>
                </c:pt>
                <c:pt idx="543">
                  <c:v>954.74543579070371</c:v>
                </c:pt>
                <c:pt idx="544">
                  <c:v>858.55439966955123</c:v>
                </c:pt>
                <c:pt idx="545">
                  <c:v>772.03983755979118</c:v>
                </c:pt>
                <c:pt idx="546">
                  <c:v>694.25832511775661</c:v>
                </c:pt>
                <c:pt idx="547">
                  <c:v>624.3046849326322</c:v>
                </c:pt>
                <c:pt idx="548">
                  <c:v>561.40122936977389</c:v>
                </c:pt>
                <c:pt idx="549">
                  <c:v>504.8340156826232</c:v>
                </c:pt>
                <c:pt idx="550">
                  <c:v>453.97834396794099</c:v>
                </c:pt>
                <c:pt idx="551">
                  <c:v>408.23501227772306</c:v>
                </c:pt>
                <c:pt idx="552">
                  <c:v>367.10681048490159</c:v>
                </c:pt>
                <c:pt idx="553">
                  <c:v>666.50380084529161</c:v>
                </c:pt>
                <c:pt idx="554">
                  <c:v>815.96006545076136</c:v>
                </c:pt>
                <c:pt idx="555">
                  <c:v>733.75465777558691</c:v>
                </c:pt>
                <c:pt idx="556">
                  <c:v>659.82333657392201</c:v>
                </c:pt>
                <c:pt idx="557">
                  <c:v>593.33741830065367</c:v>
                </c:pt>
                <c:pt idx="558">
                  <c:v>533.55746225398923</c:v>
                </c:pt>
                <c:pt idx="559">
                  <c:v>479.79502364260406</c:v>
                </c:pt>
                <c:pt idx="560">
                  <c:v>431.45090051849417</c:v>
                </c:pt>
                <c:pt idx="561">
                  <c:v>387.98963582174031</c:v>
                </c:pt>
                <c:pt idx="562">
                  <c:v>348.88852147004053</c:v>
                </c:pt>
                <c:pt idx="563">
                  <c:v>320.01208716726916</c:v>
                </c:pt>
                <c:pt idx="564">
                  <c:v>452.34647483294992</c:v>
                </c:pt>
                <c:pt idx="565">
                  <c:v>692.01450505714377</c:v>
                </c:pt>
                <c:pt idx="566">
                  <c:v>742.36021766714134</c:v>
                </c:pt>
                <c:pt idx="567">
                  <c:v>755.56815847847508</c:v>
                </c:pt>
                <c:pt idx="568">
                  <c:v>679.44401312666582</c:v>
                </c:pt>
                <c:pt idx="569">
                  <c:v>610.98200332274428</c:v>
                </c:pt>
                <c:pt idx="570">
                  <c:v>549.41719040968337</c:v>
                </c:pt>
                <c:pt idx="571">
                  <c:v>494.06112959615882</c:v>
                </c:pt>
                <c:pt idx="572">
                  <c:v>444.28912097893158</c:v>
                </c:pt>
                <c:pt idx="573">
                  <c:v>399.51471158761456</c:v>
                </c:pt>
                <c:pt idx="574">
                  <c:v>359.26618925037428</c:v>
                </c:pt>
                <c:pt idx="575">
                  <c:v>323.0718417953774</c:v>
                </c:pt>
                <c:pt idx="576">
                  <c:v>397.69160778836675</c:v>
                </c:pt>
                <c:pt idx="577">
                  <c:v>557.6912768831927</c:v>
                </c:pt>
                <c:pt idx="578">
                  <c:v>803.61905511739144</c:v>
                </c:pt>
                <c:pt idx="579">
                  <c:v>970.54141905831239</c:v>
                </c:pt>
                <c:pt idx="580">
                  <c:v>872.74401175740309</c:v>
                </c:pt>
                <c:pt idx="581">
                  <c:v>784.81431313214284</c:v>
                </c:pt>
                <c:pt idx="582">
                  <c:v>705.73240497316226</c:v>
                </c:pt>
                <c:pt idx="583">
                  <c:v>634.63135680249775</c:v>
                </c:pt>
                <c:pt idx="584">
                  <c:v>570.68248507503563</c:v>
                </c:pt>
                <c:pt idx="585">
                  <c:v>513.1845960218352</c:v>
                </c:pt>
                <c:pt idx="586">
                  <c:v>461.48749178442336</c:v>
                </c:pt>
                <c:pt idx="587">
                  <c:v>414.97922143717818</c:v>
                </c:pt>
                <c:pt idx="588">
                  <c:v>373.17532383064963</c:v>
                </c:pt>
                <c:pt idx="589">
                  <c:v>514.57423458210098</c:v>
                </c:pt>
                <c:pt idx="590">
                  <c:v>799.24615579472004</c:v>
                </c:pt>
                <c:pt idx="591">
                  <c:v>1094.4614814966956</c:v>
                </c:pt>
                <c:pt idx="592">
                  <c:v>984.18282510862798</c:v>
                </c:pt>
                <c:pt idx="593">
                  <c:v>1031.5197790009856</c:v>
                </c:pt>
                <c:pt idx="594">
                  <c:v>927.59011346624322</c:v>
                </c:pt>
                <c:pt idx="595">
                  <c:v>834.12735855515405</c:v>
                </c:pt>
                <c:pt idx="596">
                  <c:v>1172.1155041625591</c:v>
                </c:pt>
                <c:pt idx="597">
                  <c:v>1554.3935980118304</c:v>
                </c:pt>
                <c:pt idx="598">
                  <c:v>1397.7851569631575</c:v>
                </c:pt>
                <c:pt idx="599">
                  <c:v>1570.8907750483806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2277504"/>
        <c:axId val="192275584"/>
      </c:scatterChart>
      <c:valAx>
        <c:axId val="192271488"/>
        <c:scaling>
          <c:orientation val="minMax"/>
          <c:max val="42004"/>
          <c:min val="25800"/>
        </c:scaling>
        <c:delete val="0"/>
        <c:axPos val="b"/>
        <c:majorGridlines>
          <c:spPr>
            <a:ln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  <a:prstDash val="dash"/>
            </a:ln>
          </c:spPr>
        </c:majorGridlines>
        <c:title>
          <c:tx>
            <c:rich>
              <a:bodyPr/>
              <a:lstStyle/>
              <a:p>
                <a:pPr algn="ctr" rtl="0">
                  <a:defRPr/>
                </a:pPr>
                <a:r>
                  <a:rPr lang="cs-CZ"/>
                  <a:t>Rok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7982014745437801"/>
              <c:y val="0.91217788209118456"/>
            </c:manualLayout>
          </c:layout>
          <c:overlay val="0"/>
        </c:title>
        <c:numFmt formatCode="yyyy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/>
            </a:pPr>
            <a:endParaRPr lang="cs-CZ"/>
          </a:p>
        </c:txPr>
        <c:crossAx val="192273408"/>
        <c:crossesAt val="0"/>
        <c:crossBetween val="midCat"/>
        <c:majorUnit val="1440"/>
      </c:valAx>
      <c:valAx>
        <c:axId val="192273408"/>
        <c:scaling>
          <c:orientation val="minMax"/>
          <c:max val="5"/>
          <c:min val="0"/>
        </c:scaling>
        <c:delete val="0"/>
        <c:axPos val="l"/>
        <c:majorGridlines>
          <c:spPr>
            <a:ln w="12700">
              <a:prstDash val="dash"/>
            </a:ln>
          </c:spPr>
        </c:majorGridlines>
        <c:title>
          <c:tx>
            <c:rich>
              <a:bodyPr/>
              <a:lstStyle/>
              <a:p>
                <a:pPr>
                  <a:defRPr sz="1200" b="1"/>
                </a:pPr>
                <a:r>
                  <a:rPr lang="cs-CZ" sz="1200" b="1"/>
                  <a:t>Relativní</a:t>
                </a:r>
                <a:r>
                  <a:rPr lang="cs-CZ" sz="1200" b="1" baseline="0"/>
                  <a:t> kolísání HPV (m)</a:t>
                </a:r>
                <a:endParaRPr lang="en-US" sz="1200" b="1"/>
              </a:p>
            </c:rich>
          </c:tx>
          <c:layout>
            <c:manualLayout>
              <c:xMode val="edge"/>
              <c:yMode val="edge"/>
              <c:x val="7.2298611111111114E-3"/>
              <c:y val="0.2496811111111111"/>
            </c:manualLayout>
          </c:layout>
          <c:overlay val="0"/>
        </c:title>
        <c:numFmt formatCode="#,##0.0_ ;\-#,##0.0\ 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200" b="1"/>
            </a:pPr>
            <a:endParaRPr lang="cs-CZ"/>
          </a:p>
        </c:txPr>
        <c:crossAx val="192271488"/>
        <c:crosses val="autoZero"/>
        <c:crossBetween val="midCat"/>
        <c:majorUnit val="0.5"/>
        <c:minorUnit val="0.25"/>
      </c:valAx>
      <c:valAx>
        <c:axId val="192275584"/>
        <c:scaling>
          <c:orientation val="minMax"/>
          <c:max val="2500"/>
          <c:min val="0"/>
        </c:scaling>
        <c:delete val="0"/>
        <c:axPos val="r"/>
        <c:title>
          <c:tx>
            <c:rich>
              <a:bodyPr/>
              <a:lstStyle/>
              <a:p>
                <a:pPr>
                  <a:defRPr sz="1000" b="1"/>
                </a:pPr>
                <a:r>
                  <a:rPr lang="cs-CZ" sz="1000" b="1" i="0" baseline="0">
                    <a:effectLst/>
                  </a:rPr>
                  <a:t>Množství vody (l/s)</a:t>
                </a:r>
                <a:endParaRPr lang="cs-CZ" sz="1000" b="1">
                  <a:effectLst/>
                </a:endParaRP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 b="1"/>
            </a:pPr>
            <a:endParaRPr lang="cs-CZ"/>
          </a:p>
        </c:txPr>
        <c:crossAx val="192277504"/>
        <c:crosses val="max"/>
        <c:crossBetween val="midCat"/>
        <c:majorUnit val="250"/>
      </c:valAx>
      <c:valAx>
        <c:axId val="192277504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192275584"/>
        <c:crosses val="autoZero"/>
        <c:crossBetween val="midCat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40003975799682517"/>
          <c:y val="9.5290157951937959E-2"/>
          <c:w val="0.47991545138888891"/>
          <c:h val="0.12603653439345433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</c:spPr>
      <c:txPr>
        <a:bodyPr/>
        <a:lstStyle/>
        <a:p>
          <a:pPr>
            <a:defRPr sz="700"/>
          </a:pPr>
          <a:endParaRPr lang="cs-CZ"/>
        </a:p>
      </c:txPr>
    </c:legend>
    <c:plotVisOnly val="0"/>
    <c:dispBlanksAs val="gap"/>
    <c:showDLblsOverMax val="0"/>
  </c:chart>
  <c:spPr>
    <a:solidFill>
      <a:schemeClr val="bg1"/>
    </a:solidFill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 pitchFamily="34" charset="0"/>
          <a:ea typeface="Calibri"/>
          <a:cs typeface="Arial" pitchFamily="34" charset="0"/>
        </a:defRPr>
      </a:pPr>
      <a:endParaRPr lang="cs-CZ"/>
    </a:p>
  </c:txPr>
  <c:externalData r:id="rId1">
    <c:autoUpdate val="0"/>
  </c:externalData>
  <c:userShapes r:id="rId2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418055555555562E-2"/>
          <c:y val="0.12771464201891011"/>
          <c:w val="0.79364184027777773"/>
          <c:h val="0.73433570803649562"/>
        </c:manualLayout>
      </c:layout>
      <c:scatterChart>
        <c:scatterStyle val="lineMarker"/>
        <c:varyColors val="0"/>
        <c:ser>
          <c:idx val="8"/>
          <c:order val="4"/>
          <c:tx>
            <c:strRef>
              <c:f>HPV_4710_cenoman!$AJ$1</c:f>
              <c:strCache>
                <c:ptCount val="1"/>
                <c:pt idx="0">
                  <c:v>VP7546 Kropáčova Vrutice (A)</c:v>
                </c:pt>
              </c:strCache>
            </c:strRef>
          </c:tx>
          <c:spPr>
            <a:ln w="19050"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HPV_4710_cenoman!$AH$2:$AH$10000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41228</c:v>
                </c:pt>
                <c:pt idx="1777">
                  <c:v>41229</c:v>
                </c:pt>
                <c:pt idx="1778">
                  <c:v>41230</c:v>
                </c:pt>
                <c:pt idx="1779">
                  <c:v>41231</c:v>
                </c:pt>
                <c:pt idx="1780">
                  <c:v>41232</c:v>
                </c:pt>
                <c:pt idx="1781">
                  <c:v>41233</c:v>
                </c:pt>
                <c:pt idx="1782">
                  <c:v>41234</c:v>
                </c:pt>
                <c:pt idx="1783">
                  <c:v>41235</c:v>
                </c:pt>
                <c:pt idx="1784">
                  <c:v>41236</c:v>
                </c:pt>
                <c:pt idx="1785">
                  <c:v>41237</c:v>
                </c:pt>
                <c:pt idx="1786">
                  <c:v>41238</c:v>
                </c:pt>
                <c:pt idx="1787">
                  <c:v>41239</c:v>
                </c:pt>
                <c:pt idx="1788">
                  <c:v>41240</c:v>
                </c:pt>
                <c:pt idx="1789">
                  <c:v>41241</c:v>
                </c:pt>
                <c:pt idx="1790">
                  <c:v>41242</c:v>
                </c:pt>
                <c:pt idx="1791">
                  <c:v>41243</c:v>
                </c:pt>
                <c:pt idx="1792">
                  <c:v>41244</c:v>
                </c:pt>
                <c:pt idx="1793">
                  <c:v>41245</c:v>
                </c:pt>
                <c:pt idx="1794">
                  <c:v>41246</c:v>
                </c:pt>
                <c:pt idx="1795">
                  <c:v>41247</c:v>
                </c:pt>
                <c:pt idx="1796">
                  <c:v>41248</c:v>
                </c:pt>
                <c:pt idx="1797">
                  <c:v>41249</c:v>
                </c:pt>
                <c:pt idx="1798">
                  <c:v>41250</c:v>
                </c:pt>
                <c:pt idx="1799">
                  <c:v>41251</c:v>
                </c:pt>
                <c:pt idx="1800">
                  <c:v>41252</c:v>
                </c:pt>
                <c:pt idx="1801">
                  <c:v>41253</c:v>
                </c:pt>
                <c:pt idx="1802">
                  <c:v>41254</c:v>
                </c:pt>
                <c:pt idx="1803">
                  <c:v>41255</c:v>
                </c:pt>
                <c:pt idx="1804">
                  <c:v>41256</c:v>
                </c:pt>
                <c:pt idx="1805">
                  <c:v>41257</c:v>
                </c:pt>
                <c:pt idx="1806">
                  <c:v>41258</c:v>
                </c:pt>
                <c:pt idx="1807">
                  <c:v>41259</c:v>
                </c:pt>
                <c:pt idx="1808">
                  <c:v>41260</c:v>
                </c:pt>
                <c:pt idx="1809">
                  <c:v>41261</c:v>
                </c:pt>
                <c:pt idx="1810">
                  <c:v>41262</c:v>
                </c:pt>
                <c:pt idx="1811">
                  <c:v>41263</c:v>
                </c:pt>
                <c:pt idx="1812">
                  <c:v>41264</c:v>
                </c:pt>
                <c:pt idx="1813">
                  <c:v>41265</c:v>
                </c:pt>
                <c:pt idx="1814">
                  <c:v>41266</c:v>
                </c:pt>
                <c:pt idx="1815">
                  <c:v>41267</c:v>
                </c:pt>
                <c:pt idx="1816">
                  <c:v>41268</c:v>
                </c:pt>
                <c:pt idx="1817">
                  <c:v>41269</c:v>
                </c:pt>
                <c:pt idx="1818">
                  <c:v>41270</c:v>
                </c:pt>
                <c:pt idx="1819">
                  <c:v>41271</c:v>
                </c:pt>
                <c:pt idx="1820">
                  <c:v>41272</c:v>
                </c:pt>
                <c:pt idx="1821">
                  <c:v>41273</c:v>
                </c:pt>
                <c:pt idx="1822">
                  <c:v>41274</c:v>
                </c:pt>
                <c:pt idx="1823">
                  <c:v>41275</c:v>
                </c:pt>
                <c:pt idx="1824">
                  <c:v>41276</c:v>
                </c:pt>
                <c:pt idx="1825">
                  <c:v>41277</c:v>
                </c:pt>
                <c:pt idx="1826">
                  <c:v>41278</c:v>
                </c:pt>
                <c:pt idx="1827">
                  <c:v>41279</c:v>
                </c:pt>
                <c:pt idx="1828">
                  <c:v>41280</c:v>
                </c:pt>
                <c:pt idx="1829">
                  <c:v>41281</c:v>
                </c:pt>
                <c:pt idx="1830">
                  <c:v>41282</c:v>
                </c:pt>
                <c:pt idx="1831">
                  <c:v>41283</c:v>
                </c:pt>
                <c:pt idx="1832">
                  <c:v>41284</c:v>
                </c:pt>
                <c:pt idx="1833">
                  <c:v>41285</c:v>
                </c:pt>
                <c:pt idx="1834">
                  <c:v>41286</c:v>
                </c:pt>
                <c:pt idx="1835">
                  <c:v>41287</c:v>
                </c:pt>
                <c:pt idx="1836">
                  <c:v>41288</c:v>
                </c:pt>
                <c:pt idx="1837">
                  <c:v>41289</c:v>
                </c:pt>
                <c:pt idx="1838">
                  <c:v>41290</c:v>
                </c:pt>
                <c:pt idx="1839">
                  <c:v>41291</c:v>
                </c:pt>
                <c:pt idx="1840">
                  <c:v>41292</c:v>
                </c:pt>
                <c:pt idx="1841">
                  <c:v>41293</c:v>
                </c:pt>
                <c:pt idx="1842">
                  <c:v>41294</c:v>
                </c:pt>
                <c:pt idx="1843">
                  <c:v>41295</c:v>
                </c:pt>
                <c:pt idx="1844">
                  <c:v>41296</c:v>
                </c:pt>
                <c:pt idx="1845">
                  <c:v>41297</c:v>
                </c:pt>
                <c:pt idx="1846">
                  <c:v>41298</c:v>
                </c:pt>
                <c:pt idx="1847">
                  <c:v>41299</c:v>
                </c:pt>
                <c:pt idx="1848">
                  <c:v>41300</c:v>
                </c:pt>
                <c:pt idx="1849">
                  <c:v>41301</c:v>
                </c:pt>
                <c:pt idx="1850">
                  <c:v>41302</c:v>
                </c:pt>
                <c:pt idx="1851">
                  <c:v>41303</c:v>
                </c:pt>
                <c:pt idx="1852">
                  <c:v>41304</c:v>
                </c:pt>
                <c:pt idx="1853">
                  <c:v>41305</c:v>
                </c:pt>
                <c:pt idx="1854">
                  <c:v>41306</c:v>
                </c:pt>
                <c:pt idx="1855">
                  <c:v>41307</c:v>
                </c:pt>
                <c:pt idx="1856">
                  <c:v>41308</c:v>
                </c:pt>
                <c:pt idx="1857">
                  <c:v>41309</c:v>
                </c:pt>
                <c:pt idx="1858">
                  <c:v>41310</c:v>
                </c:pt>
                <c:pt idx="1859">
                  <c:v>41311</c:v>
                </c:pt>
                <c:pt idx="1860">
                  <c:v>41312</c:v>
                </c:pt>
                <c:pt idx="1861">
                  <c:v>41313</c:v>
                </c:pt>
                <c:pt idx="1862">
                  <c:v>41314</c:v>
                </c:pt>
                <c:pt idx="1863">
                  <c:v>41315</c:v>
                </c:pt>
                <c:pt idx="1864">
                  <c:v>41316</c:v>
                </c:pt>
                <c:pt idx="1865">
                  <c:v>41317</c:v>
                </c:pt>
                <c:pt idx="1866">
                  <c:v>41318</c:v>
                </c:pt>
                <c:pt idx="1867">
                  <c:v>41319</c:v>
                </c:pt>
                <c:pt idx="1868">
                  <c:v>41320</c:v>
                </c:pt>
                <c:pt idx="1869">
                  <c:v>41321</c:v>
                </c:pt>
                <c:pt idx="1870">
                  <c:v>41322</c:v>
                </c:pt>
                <c:pt idx="1871">
                  <c:v>41323</c:v>
                </c:pt>
                <c:pt idx="1872">
                  <c:v>41324</c:v>
                </c:pt>
                <c:pt idx="1873">
                  <c:v>41325</c:v>
                </c:pt>
                <c:pt idx="1874">
                  <c:v>41326</c:v>
                </c:pt>
                <c:pt idx="1875">
                  <c:v>41327</c:v>
                </c:pt>
                <c:pt idx="1876">
                  <c:v>41328</c:v>
                </c:pt>
                <c:pt idx="1877">
                  <c:v>41329</c:v>
                </c:pt>
                <c:pt idx="1878">
                  <c:v>41330</c:v>
                </c:pt>
                <c:pt idx="1879">
                  <c:v>41331</c:v>
                </c:pt>
                <c:pt idx="1880">
                  <c:v>41332</c:v>
                </c:pt>
                <c:pt idx="1881">
                  <c:v>41333</c:v>
                </c:pt>
                <c:pt idx="1882">
                  <c:v>41334</c:v>
                </c:pt>
                <c:pt idx="1883">
                  <c:v>41335</c:v>
                </c:pt>
                <c:pt idx="1884">
                  <c:v>41336</c:v>
                </c:pt>
                <c:pt idx="1885">
                  <c:v>41337</c:v>
                </c:pt>
                <c:pt idx="1886">
                  <c:v>41338</c:v>
                </c:pt>
                <c:pt idx="1887">
                  <c:v>41339</c:v>
                </c:pt>
                <c:pt idx="1888">
                  <c:v>41340</c:v>
                </c:pt>
                <c:pt idx="1889">
                  <c:v>41341</c:v>
                </c:pt>
                <c:pt idx="1890">
                  <c:v>41342</c:v>
                </c:pt>
                <c:pt idx="1891">
                  <c:v>41343</c:v>
                </c:pt>
                <c:pt idx="1892">
                  <c:v>41344</c:v>
                </c:pt>
                <c:pt idx="1893">
                  <c:v>41345</c:v>
                </c:pt>
                <c:pt idx="1894">
                  <c:v>41346</c:v>
                </c:pt>
                <c:pt idx="1895">
                  <c:v>41347</c:v>
                </c:pt>
                <c:pt idx="1896">
                  <c:v>41348</c:v>
                </c:pt>
                <c:pt idx="1897">
                  <c:v>41349</c:v>
                </c:pt>
                <c:pt idx="1898">
                  <c:v>41350</c:v>
                </c:pt>
                <c:pt idx="1899">
                  <c:v>41351</c:v>
                </c:pt>
                <c:pt idx="1900">
                  <c:v>41352</c:v>
                </c:pt>
                <c:pt idx="1901">
                  <c:v>41353</c:v>
                </c:pt>
                <c:pt idx="1902">
                  <c:v>41354</c:v>
                </c:pt>
                <c:pt idx="1903">
                  <c:v>41355</c:v>
                </c:pt>
                <c:pt idx="1904">
                  <c:v>41356</c:v>
                </c:pt>
                <c:pt idx="1905">
                  <c:v>41357</c:v>
                </c:pt>
                <c:pt idx="1906">
                  <c:v>41358</c:v>
                </c:pt>
                <c:pt idx="1907">
                  <c:v>41359</c:v>
                </c:pt>
                <c:pt idx="1908">
                  <c:v>41360</c:v>
                </c:pt>
                <c:pt idx="1909">
                  <c:v>41361</c:v>
                </c:pt>
                <c:pt idx="1910">
                  <c:v>41362</c:v>
                </c:pt>
                <c:pt idx="1911">
                  <c:v>41363</c:v>
                </c:pt>
                <c:pt idx="1912">
                  <c:v>41364</c:v>
                </c:pt>
                <c:pt idx="1913">
                  <c:v>41365</c:v>
                </c:pt>
                <c:pt idx="1914">
                  <c:v>41366</c:v>
                </c:pt>
                <c:pt idx="1915">
                  <c:v>41367</c:v>
                </c:pt>
                <c:pt idx="1916">
                  <c:v>41368</c:v>
                </c:pt>
                <c:pt idx="1917">
                  <c:v>41369</c:v>
                </c:pt>
                <c:pt idx="1918">
                  <c:v>41370</c:v>
                </c:pt>
                <c:pt idx="1919">
                  <c:v>41371</c:v>
                </c:pt>
                <c:pt idx="1920">
                  <c:v>41372</c:v>
                </c:pt>
                <c:pt idx="1921">
                  <c:v>41373</c:v>
                </c:pt>
                <c:pt idx="1922">
                  <c:v>41374</c:v>
                </c:pt>
                <c:pt idx="1923">
                  <c:v>41375</c:v>
                </c:pt>
                <c:pt idx="1924">
                  <c:v>41376</c:v>
                </c:pt>
                <c:pt idx="1925">
                  <c:v>41377</c:v>
                </c:pt>
                <c:pt idx="1926">
                  <c:v>41378</c:v>
                </c:pt>
                <c:pt idx="1927">
                  <c:v>41379</c:v>
                </c:pt>
                <c:pt idx="1928">
                  <c:v>41380</c:v>
                </c:pt>
                <c:pt idx="1929">
                  <c:v>41381</c:v>
                </c:pt>
                <c:pt idx="1930">
                  <c:v>41382</c:v>
                </c:pt>
                <c:pt idx="1931">
                  <c:v>41383</c:v>
                </c:pt>
                <c:pt idx="1932">
                  <c:v>41384</c:v>
                </c:pt>
                <c:pt idx="1933">
                  <c:v>41385</c:v>
                </c:pt>
                <c:pt idx="1934">
                  <c:v>41386</c:v>
                </c:pt>
                <c:pt idx="1935">
                  <c:v>41387</c:v>
                </c:pt>
                <c:pt idx="1936">
                  <c:v>41388</c:v>
                </c:pt>
                <c:pt idx="1937">
                  <c:v>41389</c:v>
                </c:pt>
                <c:pt idx="1938">
                  <c:v>41390</c:v>
                </c:pt>
                <c:pt idx="1939">
                  <c:v>41391</c:v>
                </c:pt>
                <c:pt idx="1940">
                  <c:v>41392</c:v>
                </c:pt>
                <c:pt idx="1941">
                  <c:v>41393</c:v>
                </c:pt>
                <c:pt idx="1942">
                  <c:v>41394</c:v>
                </c:pt>
                <c:pt idx="1943">
                  <c:v>41395</c:v>
                </c:pt>
                <c:pt idx="1944">
                  <c:v>41396</c:v>
                </c:pt>
                <c:pt idx="1945">
                  <c:v>41397</c:v>
                </c:pt>
                <c:pt idx="1946">
                  <c:v>41398</c:v>
                </c:pt>
                <c:pt idx="1947">
                  <c:v>41399</c:v>
                </c:pt>
                <c:pt idx="1948">
                  <c:v>41400</c:v>
                </c:pt>
                <c:pt idx="1949">
                  <c:v>41401</c:v>
                </c:pt>
                <c:pt idx="1950">
                  <c:v>41402</c:v>
                </c:pt>
                <c:pt idx="1951">
                  <c:v>41403</c:v>
                </c:pt>
                <c:pt idx="1952">
                  <c:v>41404</c:v>
                </c:pt>
                <c:pt idx="1953">
                  <c:v>41405</c:v>
                </c:pt>
                <c:pt idx="1954">
                  <c:v>41406</c:v>
                </c:pt>
                <c:pt idx="1955">
                  <c:v>41407</c:v>
                </c:pt>
                <c:pt idx="1956">
                  <c:v>41408</c:v>
                </c:pt>
                <c:pt idx="1957">
                  <c:v>41409</c:v>
                </c:pt>
                <c:pt idx="1958">
                  <c:v>41410</c:v>
                </c:pt>
                <c:pt idx="1959">
                  <c:v>41411</c:v>
                </c:pt>
                <c:pt idx="1960">
                  <c:v>41412</c:v>
                </c:pt>
                <c:pt idx="1961">
                  <c:v>41413</c:v>
                </c:pt>
                <c:pt idx="1962">
                  <c:v>41414</c:v>
                </c:pt>
                <c:pt idx="1963">
                  <c:v>41415</c:v>
                </c:pt>
                <c:pt idx="1964">
                  <c:v>41416</c:v>
                </c:pt>
                <c:pt idx="1965">
                  <c:v>41417</c:v>
                </c:pt>
                <c:pt idx="1966">
                  <c:v>41418</c:v>
                </c:pt>
                <c:pt idx="1967">
                  <c:v>41419</c:v>
                </c:pt>
                <c:pt idx="1968">
                  <c:v>41420</c:v>
                </c:pt>
                <c:pt idx="1969">
                  <c:v>41421</c:v>
                </c:pt>
                <c:pt idx="1970">
                  <c:v>41422</c:v>
                </c:pt>
                <c:pt idx="1971">
                  <c:v>41423</c:v>
                </c:pt>
                <c:pt idx="1972">
                  <c:v>41424</c:v>
                </c:pt>
                <c:pt idx="1973">
                  <c:v>41425</c:v>
                </c:pt>
                <c:pt idx="1974">
                  <c:v>41426</c:v>
                </c:pt>
                <c:pt idx="1975">
                  <c:v>41427</c:v>
                </c:pt>
                <c:pt idx="1976">
                  <c:v>41428</c:v>
                </c:pt>
                <c:pt idx="1977">
                  <c:v>41429</c:v>
                </c:pt>
                <c:pt idx="1978">
                  <c:v>41430</c:v>
                </c:pt>
                <c:pt idx="1979">
                  <c:v>41431</c:v>
                </c:pt>
                <c:pt idx="1980">
                  <c:v>41432</c:v>
                </c:pt>
                <c:pt idx="1981">
                  <c:v>41433</c:v>
                </c:pt>
                <c:pt idx="1982">
                  <c:v>41434</c:v>
                </c:pt>
                <c:pt idx="1983">
                  <c:v>41435</c:v>
                </c:pt>
                <c:pt idx="1984">
                  <c:v>41436</c:v>
                </c:pt>
                <c:pt idx="1985">
                  <c:v>41437</c:v>
                </c:pt>
                <c:pt idx="1986">
                  <c:v>41438</c:v>
                </c:pt>
                <c:pt idx="1987">
                  <c:v>41439</c:v>
                </c:pt>
                <c:pt idx="1988">
                  <c:v>41440</c:v>
                </c:pt>
                <c:pt idx="1989">
                  <c:v>41441</c:v>
                </c:pt>
                <c:pt idx="1990">
                  <c:v>41442</c:v>
                </c:pt>
                <c:pt idx="1991">
                  <c:v>41443</c:v>
                </c:pt>
                <c:pt idx="1992">
                  <c:v>41444</c:v>
                </c:pt>
                <c:pt idx="1993">
                  <c:v>41445</c:v>
                </c:pt>
                <c:pt idx="1994">
                  <c:v>41446</c:v>
                </c:pt>
                <c:pt idx="1995">
                  <c:v>41447</c:v>
                </c:pt>
                <c:pt idx="1996">
                  <c:v>41448</c:v>
                </c:pt>
                <c:pt idx="1997">
                  <c:v>41449</c:v>
                </c:pt>
                <c:pt idx="1998">
                  <c:v>41450</c:v>
                </c:pt>
                <c:pt idx="1999">
                  <c:v>41451</c:v>
                </c:pt>
                <c:pt idx="2000">
                  <c:v>41452</c:v>
                </c:pt>
                <c:pt idx="2001">
                  <c:v>41453</c:v>
                </c:pt>
                <c:pt idx="2002">
                  <c:v>41454</c:v>
                </c:pt>
                <c:pt idx="2003">
                  <c:v>41455</c:v>
                </c:pt>
                <c:pt idx="2004">
                  <c:v>41456</c:v>
                </c:pt>
                <c:pt idx="2005">
                  <c:v>41457</c:v>
                </c:pt>
                <c:pt idx="2006">
                  <c:v>41458</c:v>
                </c:pt>
                <c:pt idx="2007">
                  <c:v>41459</c:v>
                </c:pt>
                <c:pt idx="2008">
                  <c:v>41460</c:v>
                </c:pt>
                <c:pt idx="2009">
                  <c:v>41461</c:v>
                </c:pt>
                <c:pt idx="2010">
                  <c:v>41462</c:v>
                </c:pt>
                <c:pt idx="2011">
                  <c:v>41463</c:v>
                </c:pt>
                <c:pt idx="2012">
                  <c:v>41464</c:v>
                </c:pt>
                <c:pt idx="2013">
                  <c:v>41465</c:v>
                </c:pt>
                <c:pt idx="2014">
                  <c:v>41466</c:v>
                </c:pt>
                <c:pt idx="2015">
                  <c:v>41467</c:v>
                </c:pt>
                <c:pt idx="2016">
                  <c:v>41468</c:v>
                </c:pt>
                <c:pt idx="2017">
                  <c:v>41469</c:v>
                </c:pt>
                <c:pt idx="2018">
                  <c:v>41470</c:v>
                </c:pt>
                <c:pt idx="2019">
                  <c:v>41471</c:v>
                </c:pt>
                <c:pt idx="2020">
                  <c:v>41472</c:v>
                </c:pt>
                <c:pt idx="2021">
                  <c:v>41473</c:v>
                </c:pt>
                <c:pt idx="2022">
                  <c:v>41474</c:v>
                </c:pt>
                <c:pt idx="2023">
                  <c:v>41475</c:v>
                </c:pt>
                <c:pt idx="2024">
                  <c:v>41476</c:v>
                </c:pt>
                <c:pt idx="2025">
                  <c:v>41477</c:v>
                </c:pt>
                <c:pt idx="2026">
                  <c:v>41478</c:v>
                </c:pt>
                <c:pt idx="2027">
                  <c:v>41479</c:v>
                </c:pt>
                <c:pt idx="2028">
                  <c:v>41480</c:v>
                </c:pt>
                <c:pt idx="2029">
                  <c:v>41481</c:v>
                </c:pt>
                <c:pt idx="2030">
                  <c:v>41482</c:v>
                </c:pt>
                <c:pt idx="2031">
                  <c:v>41483</c:v>
                </c:pt>
                <c:pt idx="2032">
                  <c:v>41484</c:v>
                </c:pt>
                <c:pt idx="2033">
                  <c:v>41485</c:v>
                </c:pt>
                <c:pt idx="2034">
                  <c:v>41486</c:v>
                </c:pt>
                <c:pt idx="2035">
                  <c:v>41487</c:v>
                </c:pt>
                <c:pt idx="2036">
                  <c:v>41488</c:v>
                </c:pt>
                <c:pt idx="2037">
                  <c:v>41489</c:v>
                </c:pt>
                <c:pt idx="2038">
                  <c:v>41490</c:v>
                </c:pt>
                <c:pt idx="2039">
                  <c:v>41491</c:v>
                </c:pt>
                <c:pt idx="2040">
                  <c:v>41492</c:v>
                </c:pt>
                <c:pt idx="2041">
                  <c:v>41493</c:v>
                </c:pt>
                <c:pt idx="2042">
                  <c:v>41494</c:v>
                </c:pt>
                <c:pt idx="2043">
                  <c:v>41495</c:v>
                </c:pt>
                <c:pt idx="2044">
                  <c:v>41496</c:v>
                </c:pt>
                <c:pt idx="2045">
                  <c:v>41497</c:v>
                </c:pt>
                <c:pt idx="2046">
                  <c:v>41498</c:v>
                </c:pt>
                <c:pt idx="2047">
                  <c:v>41499</c:v>
                </c:pt>
                <c:pt idx="2048">
                  <c:v>41500</c:v>
                </c:pt>
                <c:pt idx="2049">
                  <c:v>41501</c:v>
                </c:pt>
                <c:pt idx="2050">
                  <c:v>41502</c:v>
                </c:pt>
                <c:pt idx="2051">
                  <c:v>41503</c:v>
                </c:pt>
                <c:pt idx="2052">
                  <c:v>41504</c:v>
                </c:pt>
                <c:pt idx="2053">
                  <c:v>41505</c:v>
                </c:pt>
                <c:pt idx="2054">
                  <c:v>41506</c:v>
                </c:pt>
                <c:pt idx="2055">
                  <c:v>41507</c:v>
                </c:pt>
                <c:pt idx="2056">
                  <c:v>41508</c:v>
                </c:pt>
                <c:pt idx="2057">
                  <c:v>41509</c:v>
                </c:pt>
                <c:pt idx="2058">
                  <c:v>41510</c:v>
                </c:pt>
                <c:pt idx="2059">
                  <c:v>41511</c:v>
                </c:pt>
                <c:pt idx="2060">
                  <c:v>41512</c:v>
                </c:pt>
                <c:pt idx="2061">
                  <c:v>41513</c:v>
                </c:pt>
                <c:pt idx="2062">
                  <c:v>41514</c:v>
                </c:pt>
                <c:pt idx="2063">
                  <c:v>41515</c:v>
                </c:pt>
                <c:pt idx="2064">
                  <c:v>41516</c:v>
                </c:pt>
                <c:pt idx="2065">
                  <c:v>41517</c:v>
                </c:pt>
                <c:pt idx="2066">
                  <c:v>41518</c:v>
                </c:pt>
                <c:pt idx="2067">
                  <c:v>41519</c:v>
                </c:pt>
                <c:pt idx="2068">
                  <c:v>41520</c:v>
                </c:pt>
                <c:pt idx="2069">
                  <c:v>41521</c:v>
                </c:pt>
                <c:pt idx="2070">
                  <c:v>41522</c:v>
                </c:pt>
                <c:pt idx="2071">
                  <c:v>41523</c:v>
                </c:pt>
                <c:pt idx="2072">
                  <c:v>41524</c:v>
                </c:pt>
                <c:pt idx="2073">
                  <c:v>41525</c:v>
                </c:pt>
                <c:pt idx="2074">
                  <c:v>41526</c:v>
                </c:pt>
                <c:pt idx="2075">
                  <c:v>41527</c:v>
                </c:pt>
                <c:pt idx="2076">
                  <c:v>41528</c:v>
                </c:pt>
                <c:pt idx="2077">
                  <c:v>41529</c:v>
                </c:pt>
                <c:pt idx="2078">
                  <c:v>41530</c:v>
                </c:pt>
                <c:pt idx="2079">
                  <c:v>41531</c:v>
                </c:pt>
                <c:pt idx="2080">
                  <c:v>41532</c:v>
                </c:pt>
                <c:pt idx="2081">
                  <c:v>41533</c:v>
                </c:pt>
                <c:pt idx="2082">
                  <c:v>41534</c:v>
                </c:pt>
                <c:pt idx="2083">
                  <c:v>41535</c:v>
                </c:pt>
                <c:pt idx="2084">
                  <c:v>41536</c:v>
                </c:pt>
                <c:pt idx="2085">
                  <c:v>41537</c:v>
                </c:pt>
                <c:pt idx="2086">
                  <c:v>41538</c:v>
                </c:pt>
                <c:pt idx="2087">
                  <c:v>41539</c:v>
                </c:pt>
                <c:pt idx="2088">
                  <c:v>41540</c:v>
                </c:pt>
                <c:pt idx="2089">
                  <c:v>41541</c:v>
                </c:pt>
                <c:pt idx="2090">
                  <c:v>41542</c:v>
                </c:pt>
                <c:pt idx="2091">
                  <c:v>41543</c:v>
                </c:pt>
                <c:pt idx="2092">
                  <c:v>41544</c:v>
                </c:pt>
                <c:pt idx="2093">
                  <c:v>41545</c:v>
                </c:pt>
                <c:pt idx="2094">
                  <c:v>41546</c:v>
                </c:pt>
                <c:pt idx="2095">
                  <c:v>41547</c:v>
                </c:pt>
                <c:pt idx="2096">
                  <c:v>41548</c:v>
                </c:pt>
                <c:pt idx="2097">
                  <c:v>41549</c:v>
                </c:pt>
                <c:pt idx="2098">
                  <c:v>41550</c:v>
                </c:pt>
                <c:pt idx="2099">
                  <c:v>41551</c:v>
                </c:pt>
                <c:pt idx="2100">
                  <c:v>41552</c:v>
                </c:pt>
                <c:pt idx="2101">
                  <c:v>41553</c:v>
                </c:pt>
                <c:pt idx="2102">
                  <c:v>41554</c:v>
                </c:pt>
                <c:pt idx="2103">
                  <c:v>41555</c:v>
                </c:pt>
                <c:pt idx="2104">
                  <c:v>41556</c:v>
                </c:pt>
                <c:pt idx="2105">
                  <c:v>41557</c:v>
                </c:pt>
                <c:pt idx="2106">
                  <c:v>41558</c:v>
                </c:pt>
                <c:pt idx="2107">
                  <c:v>41559</c:v>
                </c:pt>
                <c:pt idx="2108">
                  <c:v>41560</c:v>
                </c:pt>
                <c:pt idx="2109">
                  <c:v>41561</c:v>
                </c:pt>
                <c:pt idx="2110">
                  <c:v>41562</c:v>
                </c:pt>
                <c:pt idx="2111">
                  <c:v>41563</c:v>
                </c:pt>
                <c:pt idx="2112">
                  <c:v>41564</c:v>
                </c:pt>
                <c:pt idx="2113">
                  <c:v>41565</c:v>
                </c:pt>
                <c:pt idx="2114">
                  <c:v>41566</c:v>
                </c:pt>
                <c:pt idx="2115">
                  <c:v>41567</c:v>
                </c:pt>
                <c:pt idx="2116">
                  <c:v>41568</c:v>
                </c:pt>
                <c:pt idx="2117">
                  <c:v>41569</c:v>
                </c:pt>
                <c:pt idx="2118">
                  <c:v>41570</c:v>
                </c:pt>
                <c:pt idx="2119">
                  <c:v>41571</c:v>
                </c:pt>
                <c:pt idx="2120">
                  <c:v>41572</c:v>
                </c:pt>
                <c:pt idx="2121">
                  <c:v>41573</c:v>
                </c:pt>
                <c:pt idx="2122">
                  <c:v>41574</c:v>
                </c:pt>
                <c:pt idx="2123">
                  <c:v>41575</c:v>
                </c:pt>
                <c:pt idx="2124">
                  <c:v>41576</c:v>
                </c:pt>
                <c:pt idx="2125">
                  <c:v>41577</c:v>
                </c:pt>
                <c:pt idx="2126">
                  <c:v>41578</c:v>
                </c:pt>
                <c:pt idx="2127">
                  <c:v>41579</c:v>
                </c:pt>
                <c:pt idx="2128">
                  <c:v>41580</c:v>
                </c:pt>
                <c:pt idx="2129">
                  <c:v>41581</c:v>
                </c:pt>
                <c:pt idx="2130">
                  <c:v>41582</c:v>
                </c:pt>
                <c:pt idx="2131">
                  <c:v>41583</c:v>
                </c:pt>
                <c:pt idx="2132">
                  <c:v>41584</c:v>
                </c:pt>
                <c:pt idx="2133">
                  <c:v>41585</c:v>
                </c:pt>
                <c:pt idx="2134">
                  <c:v>41586</c:v>
                </c:pt>
                <c:pt idx="2135">
                  <c:v>41587</c:v>
                </c:pt>
                <c:pt idx="2136">
                  <c:v>41588</c:v>
                </c:pt>
                <c:pt idx="2137">
                  <c:v>41589</c:v>
                </c:pt>
                <c:pt idx="2138">
                  <c:v>41590</c:v>
                </c:pt>
                <c:pt idx="2139">
                  <c:v>41591</c:v>
                </c:pt>
                <c:pt idx="2140">
                  <c:v>41592</c:v>
                </c:pt>
                <c:pt idx="2141">
                  <c:v>41593</c:v>
                </c:pt>
                <c:pt idx="2142">
                  <c:v>41594</c:v>
                </c:pt>
                <c:pt idx="2143">
                  <c:v>41595</c:v>
                </c:pt>
                <c:pt idx="2144">
                  <c:v>41596</c:v>
                </c:pt>
                <c:pt idx="2145">
                  <c:v>41597</c:v>
                </c:pt>
                <c:pt idx="2146">
                  <c:v>41598</c:v>
                </c:pt>
                <c:pt idx="2147">
                  <c:v>41599</c:v>
                </c:pt>
                <c:pt idx="2148">
                  <c:v>41600</c:v>
                </c:pt>
                <c:pt idx="2149">
                  <c:v>41601</c:v>
                </c:pt>
                <c:pt idx="2150">
                  <c:v>41602</c:v>
                </c:pt>
                <c:pt idx="2151">
                  <c:v>41603</c:v>
                </c:pt>
                <c:pt idx="2152">
                  <c:v>41604</c:v>
                </c:pt>
                <c:pt idx="2153">
                  <c:v>41605</c:v>
                </c:pt>
                <c:pt idx="2154">
                  <c:v>41606</c:v>
                </c:pt>
                <c:pt idx="2155">
                  <c:v>41607</c:v>
                </c:pt>
                <c:pt idx="2156">
                  <c:v>41608</c:v>
                </c:pt>
                <c:pt idx="2157">
                  <c:v>41609</c:v>
                </c:pt>
                <c:pt idx="2158">
                  <c:v>41610</c:v>
                </c:pt>
                <c:pt idx="2159">
                  <c:v>41611</c:v>
                </c:pt>
                <c:pt idx="2160">
                  <c:v>41612</c:v>
                </c:pt>
                <c:pt idx="2161">
                  <c:v>41613</c:v>
                </c:pt>
                <c:pt idx="2162">
                  <c:v>41614</c:v>
                </c:pt>
                <c:pt idx="2163">
                  <c:v>41615</c:v>
                </c:pt>
                <c:pt idx="2164">
                  <c:v>41616</c:v>
                </c:pt>
                <c:pt idx="2165">
                  <c:v>41617</c:v>
                </c:pt>
                <c:pt idx="2166">
                  <c:v>41618</c:v>
                </c:pt>
                <c:pt idx="2167">
                  <c:v>41619</c:v>
                </c:pt>
                <c:pt idx="2168">
                  <c:v>41620</c:v>
                </c:pt>
                <c:pt idx="2169">
                  <c:v>41621</c:v>
                </c:pt>
                <c:pt idx="2170">
                  <c:v>41622</c:v>
                </c:pt>
                <c:pt idx="2171">
                  <c:v>41623</c:v>
                </c:pt>
                <c:pt idx="2172">
                  <c:v>41624</c:v>
                </c:pt>
                <c:pt idx="2173">
                  <c:v>41625</c:v>
                </c:pt>
                <c:pt idx="2174">
                  <c:v>41626</c:v>
                </c:pt>
                <c:pt idx="2175">
                  <c:v>41627</c:v>
                </c:pt>
                <c:pt idx="2176">
                  <c:v>41628</c:v>
                </c:pt>
                <c:pt idx="2177">
                  <c:v>41629</c:v>
                </c:pt>
                <c:pt idx="2178">
                  <c:v>41630</c:v>
                </c:pt>
                <c:pt idx="2179">
                  <c:v>41631</c:v>
                </c:pt>
                <c:pt idx="2180">
                  <c:v>41632</c:v>
                </c:pt>
                <c:pt idx="2181">
                  <c:v>41633</c:v>
                </c:pt>
                <c:pt idx="2182">
                  <c:v>41634</c:v>
                </c:pt>
                <c:pt idx="2183">
                  <c:v>41635</c:v>
                </c:pt>
                <c:pt idx="2184">
                  <c:v>41636</c:v>
                </c:pt>
                <c:pt idx="2185">
                  <c:v>41637</c:v>
                </c:pt>
                <c:pt idx="2186">
                  <c:v>41638</c:v>
                </c:pt>
                <c:pt idx="2187">
                  <c:v>41639</c:v>
                </c:pt>
                <c:pt idx="2188">
                  <c:v>41640</c:v>
                </c:pt>
                <c:pt idx="2189">
                  <c:v>41641</c:v>
                </c:pt>
                <c:pt idx="2190">
                  <c:v>41642</c:v>
                </c:pt>
                <c:pt idx="2191">
                  <c:v>41643</c:v>
                </c:pt>
                <c:pt idx="2192">
                  <c:v>41644</c:v>
                </c:pt>
                <c:pt idx="2193">
                  <c:v>41645</c:v>
                </c:pt>
                <c:pt idx="2194">
                  <c:v>41646</c:v>
                </c:pt>
                <c:pt idx="2195">
                  <c:v>41647</c:v>
                </c:pt>
                <c:pt idx="2196">
                  <c:v>41648</c:v>
                </c:pt>
                <c:pt idx="2197">
                  <c:v>41649</c:v>
                </c:pt>
                <c:pt idx="2198">
                  <c:v>41650</c:v>
                </c:pt>
                <c:pt idx="2199">
                  <c:v>41651</c:v>
                </c:pt>
                <c:pt idx="2200">
                  <c:v>41652</c:v>
                </c:pt>
                <c:pt idx="2201">
                  <c:v>41653</c:v>
                </c:pt>
                <c:pt idx="2202">
                  <c:v>41654</c:v>
                </c:pt>
                <c:pt idx="2203">
                  <c:v>41655</c:v>
                </c:pt>
                <c:pt idx="2204">
                  <c:v>41656</c:v>
                </c:pt>
                <c:pt idx="2205">
                  <c:v>41657</c:v>
                </c:pt>
                <c:pt idx="2206">
                  <c:v>41658</c:v>
                </c:pt>
                <c:pt idx="2207">
                  <c:v>41659</c:v>
                </c:pt>
                <c:pt idx="2208">
                  <c:v>41660</c:v>
                </c:pt>
                <c:pt idx="2209">
                  <c:v>41661</c:v>
                </c:pt>
                <c:pt idx="2210">
                  <c:v>41662</c:v>
                </c:pt>
                <c:pt idx="2211">
                  <c:v>41663</c:v>
                </c:pt>
                <c:pt idx="2212">
                  <c:v>41664</c:v>
                </c:pt>
                <c:pt idx="2213">
                  <c:v>41665</c:v>
                </c:pt>
                <c:pt idx="2214">
                  <c:v>41666</c:v>
                </c:pt>
                <c:pt idx="2215">
                  <c:v>41667</c:v>
                </c:pt>
                <c:pt idx="2216">
                  <c:v>41668</c:v>
                </c:pt>
                <c:pt idx="2217">
                  <c:v>41669</c:v>
                </c:pt>
                <c:pt idx="2218">
                  <c:v>41670</c:v>
                </c:pt>
                <c:pt idx="2219">
                  <c:v>41671</c:v>
                </c:pt>
                <c:pt idx="2220">
                  <c:v>41672</c:v>
                </c:pt>
                <c:pt idx="2221">
                  <c:v>41673</c:v>
                </c:pt>
                <c:pt idx="2222">
                  <c:v>41674</c:v>
                </c:pt>
                <c:pt idx="2223">
                  <c:v>41675</c:v>
                </c:pt>
                <c:pt idx="2224">
                  <c:v>41676</c:v>
                </c:pt>
                <c:pt idx="2225">
                  <c:v>41677</c:v>
                </c:pt>
                <c:pt idx="2226">
                  <c:v>41678</c:v>
                </c:pt>
                <c:pt idx="2227">
                  <c:v>41679</c:v>
                </c:pt>
                <c:pt idx="2228">
                  <c:v>41680</c:v>
                </c:pt>
                <c:pt idx="2229">
                  <c:v>41681</c:v>
                </c:pt>
                <c:pt idx="2230">
                  <c:v>41682</c:v>
                </c:pt>
                <c:pt idx="2231">
                  <c:v>41683</c:v>
                </c:pt>
                <c:pt idx="2232">
                  <c:v>41684</c:v>
                </c:pt>
                <c:pt idx="2233">
                  <c:v>41685</c:v>
                </c:pt>
                <c:pt idx="2234">
                  <c:v>41686</c:v>
                </c:pt>
                <c:pt idx="2235">
                  <c:v>41687</c:v>
                </c:pt>
                <c:pt idx="2236">
                  <c:v>41688</c:v>
                </c:pt>
                <c:pt idx="2237">
                  <c:v>41689</c:v>
                </c:pt>
                <c:pt idx="2238">
                  <c:v>41690</c:v>
                </c:pt>
                <c:pt idx="2239">
                  <c:v>41691</c:v>
                </c:pt>
                <c:pt idx="2240">
                  <c:v>41692</c:v>
                </c:pt>
                <c:pt idx="2241">
                  <c:v>41693</c:v>
                </c:pt>
                <c:pt idx="2242">
                  <c:v>41694</c:v>
                </c:pt>
                <c:pt idx="2243">
                  <c:v>41695</c:v>
                </c:pt>
                <c:pt idx="2244">
                  <c:v>41696</c:v>
                </c:pt>
                <c:pt idx="2245">
                  <c:v>41697</c:v>
                </c:pt>
                <c:pt idx="2246">
                  <c:v>41698</c:v>
                </c:pt>
                <c:pt idx="2247">
                  <c:v>41699</c:v>
                </c:pt>
                <c:pt idx="2248">
                  <c:v>41700</c:v>
                </c:pt>
                <c:pt idx="2249">
                  <c:v>41701</c:v>
                </c:pt>
                <c:pt idx="2250">
                  <c:v>41702</c:v>
                </c:pt>
                <c:pt idx="2251">
                  <c:v>41703</c:v>
                </c:pt>
                <c:pt idx="2252">
                  <c:v>41704</c:v>
                </c:pt>
                <c:pt idx="2253">
                  <c:v>41705</c:v>
                </c:pt>
                <c:pt idx="2254">
                  <c:v>41706</c:v>
                </c:pt>
                <c:pt idx="2255">
                  <c:v>41707</c:v>
                </c:pt>
                <c:pt idx="2256">
                  <c:v>41708</c:v>
                </c:pt>
                <c:pt idx="2257">
                  <c:v>41709</c:v>
                </c:pt>
                <c:pt idx="2258">
                  <c:v>41710</c:v>
                </c:pt>
                <c:pt idx="2259">
                  <c:v>41711</c:v>
                </c:pt>
                <c:pt idx="2260">
                  <c:v>41712</c:v>
                </c:pt>
                <c:pt idx="2261">
                  <c:v>41713</c:v>
                </c:pt>
                <c:pt idx="2262">
                  <c:v>41714</c:v>
                </c:pt>
                <c:pt idx="2263">
                  <c:v>41715</c:v>
                </c:pt>
                <c:pt idx="2264">
                  <c:v>41716</c:v>
                </c:pt>
                <c:pt idx="2265">
                  <c:v>41717</c:v>
                </c:pt>
                <c:pt idx="2266">
                  <c:v>41718</c:v>
                </c:pt>
                <c:pt idx="2267">
                  <c:v>41719</c:v>
                </c:pt>
                <c:pt idx="2268">
                  <c:v>41720</c:v>
                </c:pt>
                <c:pt idx="2269">
                  <c:v>41721</c:v>
                </c:pt>
                <c:pt idx="2270">
                  <c:v>41722</c:v>
                </c:pt>
                <c:pt idx="2271">
                  <c:v>41723</c:v>
                </c:pt>
                <c:pt idx="2272">
                  <c:v>41724</c:v>
                </c:pt>
                <c:pt idx="2273">
                  <c:v>41725</c:v>
                </c:pt>
                <c:pt idx="2274">
                  <c:v>41726</c:v>
                </c:pt>
                <c:pt idx="2275">
                  <c:v>41727</c:v>
                </c:pt>
                <c:pt idx="2276">
                  <c:v>41728</c:v>
                </c:pt>
                <c:pt idx="2277">
                  <c:v>41729</c:v>
                </c:pt>
                <c:pt idx="2278">
                  <c:v>41730</c:v>
                </c:pt>
                <c:pt idx="2279">
                  <c:v>41731</c:v>
                </c:pt>
                <c:pt idx="2280">
                  <c:v>41732</c:v>
                </c:pt>
                <c:pt idx="2281">
                  <c:v>41733</c:v>
                </c:pt>
                <c:pt idx="2282">
                  <c:v>41734</c:v>
                </c:pt>
                <c:pt idx="2283">
                  <c:v>41735</c:v>
                </c:pt>
                <c:pt idx="2284">
                  <c:v>41736</c:v>
                </c:pt>
                <c:pt idx="2285">
                  <c:v>41737</c:v>
                </c:pt>
                <c:pt idx="2286">
                  <c:v>41738</c:v>
                </c:pt>
                <c:pt idx="2287">
                  <c:v>41739</c:v>
                </c:pt>
                <c:pt idx="2288">
                  <c:v>41740</c:v>
                </c:pt>
                <c:pt idx="2289">
                  <c:v>41741</c:v>
                </c:pt>
                <c:pt idx="2290">
                  <c:v>41742</c:v>
                </c:pt>
                <c:pt idx="2291">
                  <c:v>41743</c:v>
                </c:pt>
                <c:pt idx="2292">
                  <c:v>41744</c:v>
                </c:pt>
                <c:pt idx="2293">
                  <c:v>41745</c:v>
                </c:pt>
                <c:pt idx="2294">
                  <c:v>41746</c:v>
                </c:pt>
                <c:pt idx="2295">
                  <c:v>41747</c:v>
                </c:pt>
                <c:pt idx="2296">
                  <c:v>41748</c:v>
                </c:pt>
                <c:pt idx="2297">
                  <c:v>41749</c:v>
                </c:pt>
                <c:pt idx="2298">
                  <c:v>41750</c:v>
                </c:pt>
                <c:pt idx="2299">
                  <c:v>41751</c:v>
                </c:pt>
                <c:pt idx="2300">
                  <c:v>41752</c:v>
                </c:pt>
                <c:pt idx="2301">
                  <c:v>41753</c:v>
                </c:pt>
                <c:pt idx="2302">
                  <c:v>41754</c:v>
                </c:pt>
                <c:pt idx="2303">
                  <c:v>41755</c:v>
                </c:pt>
                <c:pt idx="2304">
                  <c:v>41756</c:v>
                </c:pt>
                <c:pt idx="2305">
                  <c:v>41757</c:v>
                </c:pt>
                <c:pt idx="2306">
                  <c:v>41758</c:v>
                </c:pt>
                <c:pt idx="2307">
                  <c:v>41759</c:v>
                </c:pt>
                <c:pt idx="2308">
                  <c:v>41760</c:v>
                </c:pt>
                <c:pt idx="2309">
                  <c:v>41761</c:v>
                </c:pt>
                <c:pt idx="2310">
                  <c:v>41762</c:v>
                </c:pt>
                <c:pt idx="2311">
                  <c:v>41763</c:v>
                </c:pt>
                <c:pt idx="2312">
                  <c:v>41764</c:v>
                </c:pt>
                <c:pt idx="2313">
                  <c:v>41765</c:v>
                </c:pt>
                <c:pt idx="2314">
                  <c:v>41766</c:v>
                </c:pt>
                <c:pt idx="2315">
                  <c:v>41767</c:v>
                </c:pt>
                <c:pt idx="2316">
                  <c:v>41768</c:v>
                </c:pt>
                <c:pt idx="2317">
                  <c:v>41769</c:v>
                </c:pt>
                <c:pt idx="2318">
                  <c:v>41770</c:v>
                </c:pt>
                <c:pt idx="2319">
                  <c:v>41771</c:v>
                </c:pt>
                <c:pt idx="2320">
                  <c:v>41772</c:v>
                </c:pt>
                <c:pt idx="2321">
                  <c:v>41773</c:v>
                </c:pt>
                <c:pt idx="2322">
                  <c:v>41774</c:v>
                </c:pt>
                <c:pt idx="2323">
                  <c:v>41775</c:v>
                </c:pt>
                <c:pt idx="2324">
                  <c:v>41776</c:v>
                </c:pt>
                <c:pt idx="2325">
                  <c:v>41777</c:v>
                </c:pt>
                <c:pt idx="2326">
                  <c:v>41778</c:v>
                </c:pt>
                <c:pt idx="2327">
                  <c:v>41779</c:v>
                </c:pt>
                <c:pt idx="2328">
                  <c:v>41780</c:v>
                </c:pt>
                <c:pt idx="2329">
                  <c:v>41781</c:v>
                </c:pt>
                <c:pt idx="2330">
                  <c:v>41782</c:v>
                </c:pt>
                <c:pt idx="2331">
                  <c:v>41783</c:v>
                </c:pt>
                <c:pt idx="2332">
                  <c:v>41784</c:v>
                </c:pt>
                <c:pt idx="2333">
                  <c:v>41785</c:v>
                </c:pt>
                <c:pt idx="2334">
                  <c:v>41786</c:v>
                </c:pt>
                <c:pt idx="2335">
                  <c:v>41787</c:v>
                </c:pt>
                <c:pt idx="2336">
                  <c:v>41788</c:v>
                </c:pt>
                <c:pt idx="2337">
                  <c:v>41789</c:v>
                </c:pt>
                <c:pt idx="2338">
                  <c:v>41790</c:v>
                </c:pt>
                <c:pt idx="2339">
                  <c:v>41791</c:v>
                </c:pt>
                <c:pt idx="2340">
                  <c:v>41792</c:v>
                </c:pt>
                <c:pt idx="2341">
                  <c:v>41793</c:v>
                </c:pt>
                <c:pt idx="2342">
                  <c:v>41794</c:v>
                </c:pt>
                <c:pt idx="2343">
                  <c:v>41795</c:v>
                </c:pt>
                <c:pt idx="2344">
                  <c:v>41796</c:v>
                </c:pt>
                <c:pt idx="2345">
                  <c:v>41797</c:v>
                </c:pt>
                <c:pt idx="2346">
                  <c:v>41798</c:v>
                </c:pt>
                <c:pt idx="2347">
                  <c:v>41799</c:v>
                </c:pt>
                <c:pt idx="2348">
                  <c:v>41800</c:v>
                </c:pt>
                <c:pt idx="2349">
                  <c:v>41801</c:v>
                </c:pt>
                <c:pt idx="2350">
                  <c:v>41802</c:v>
                </c:pt>
                <c:pt idx="2351">
                  <c:v>41803</c:v>
                </c:pt>
                <c:pt idx="2352">
                  <c:v>41804</c:v>
                </c:pt>
                <c:pt idx="2353">
                  <c:v>41805</c:v>
                </c:pt>
                <c:pt idx="2354">
                  <c:v>41806</c:v>
                </c:pt>
                <c:pt idx="2355">
                  <c:v>41807</c:v>
                </c:pt>
                <c:pt idx="2356">
                  <c:v>41808</c:v>
                </c:pt>
                <c:pt idx="2357">
                  <c:v>41809</c:v>
                </c:pt>
                <c:pt idx="2358">
                  <c:v>41810</c:v>
                </c:pt>
                <c:pt idx="2359">
                  <c:v>41811</c:v>
                </c:pt>
                <c:pt idx="2360">
                  <c:v>41812</c:v>
                </c:pt>
                <c:pt idx="2361">
                  <c:v>41813</c:v>
                </c:pt>
                <c:pt idx="2362">
                  <c:v>41814</c:v>
                </c:pt>
                <c:pt idx="2363">
                  <c:v>41815</c:v>
                </c:pt>
                <c:pt idx="2364">
                  <c:v>41816</c:v>
                </c:pt>
                <c:pt idx="2365">
                  <c:v>41817</c:v>
                </c:pt>
                <c:pt idx="2366">
                  <c:v>41818</c:v>
                </c:pt>
                <c:pt idx="2367">
                  <c:v>41819</c:v>
                </c:pt>
                <c:pt idx="2368">
                  <c:v>41820</c:v>
                </c:pt>
                <c:pt idx="2369">
                  <c:v>41821</c:v>
                </c:pt>
                <c:pt idx="2370">
                  <c:v>41822</c:v>
                </c:pt>
                <c:pt idx="2371">
                  <c:v>41823</c:v>
                </c:pt>
                <c:pt idx="2372">
                  <c:v>41824</c:v>
                </c:pt>
                <c:pt idx="2373">
                  <c:v>41825</c:v>
                </c:pt>
                <c:pt idx="2374">
                  <c:v>41826</c:v>
                </c:pt>
                <c:pt idx="2375">
                  <c:v>41827</c:v>
                </c:pt>
                <c:pt idx="2376">
                  <c:v>41828</c:v>
                </c:pt>
                <c:pt idx="2377">
                  <c:v>41829</c:v>
                </c:pt>
                <c:pt idx="2378">
                  <c:v>41830</c:v>
                </c:pt>
                <c:pt idx="2379">
                  <c:v>41831</c:v>
                </c:pt>
                <c:pt idx="2380">
                  <c:v>41832</c:v>
                </c:pt>
                <c:pt idx="2381">
                  <c:v>41833</c:v>
                </c:pt>
                <c:pt idx="2382">
                  <c:v>41834</c:v>
                </c:pt>
                <c:pt idx="2383">
                  <c:v>41835</c:v>
                </c:pt>
                <c:pt idx="2384">
                  <c:v>41836</c:v>
                </c:pt>
                <c:pt idx="2385">
                  <c:v>41837</c:v>
                </c:pt>
                <c:pt idx="2386">
                  <c:v>41838</c:v>
                </c:pt>
                <c:pt idx="2387">
                  <c:v>41839</c:v>
                </c:pt>
                <c:pt idx="2388">
                  <c:v>41840</c:v>
                </c:pt>
                <c:pt idx="2389">
                  <c:v>41841</c:v>
                </c:pt>
                <c:pt idx="2390">
                  <c:v>41842</c:v>
                </c:pt>
                <c:pt idx="2391">
                  <c:v>41843</c:v>
                </c:pt>
                <c:pt idx="2392">
                  <c:v>41844</c:v>
                </c:pt>
                <c:pt idx="2393">
                  <c:v>41845</c:v>
                </c:pt>
                <c:pt idx="2394">
                  <c:v>41846</c:v>
                </c:pt>
                <c:pt idx="2395">
                  <c:v>41847</c:v>
                </c:pt>
                <c:pt idx="2396">
                  <c:v>41848</c:v>
                </c:pt>
                <c:pt idx="2397">
                  <c:v>41849</c:v>
                </c:pt>
                <c:pt idx="2398">
                  <c:v>41850</c:v>
                </c:pt>
                <c:pt idx="2399">
                  <c:v>41851</c:v>
                </c:pt>
                <c:pt idx="2400">
                  <c:v>41852</c:v>
                </c:pt>
                <c:pt idx="2401">
                  <c:v>41853</c:v>
                </c:pt>
                <c:pt idx="2402">
                  <c:v>41854</c:v>
                </c:pt>
                <c:pt idx="2403">
                  <c:v>41855</c:v>
                </c:pt>
                <c:pt idx="2404">
                  <c:v>41856</c:v>
                </c:pt>
                <c:pt idx="2405">
                  <c:v>41857</c:v>
                </c:pt>
                <c:pt idx="2406">
                  <c:v>41858</c:v>
                </c:pt>
                <c:pt idx="2407">
                  <c:v>41859</c:v>
                </c:pt>
                <c:pt idx="2408">
                  <c:v>41860</c:v>
                </c:pt>
                <c:pt idx="2409">
                  <c:v>41861</c:v>
                </c:pt>
                <c:pt idx="2410">
                  <c:v>41862</c:v>
                </c:pt>
                <c:pt idx="2411">
                  <c:v>41863</c:v>
                </c:pt>
                <c:pt idx="2412">
                  <c:v>41864</c:v>
                </c:pt>
                <c:pt idx="2413">
                  <c:v>41865</c:v>
                </c:pt>
                <c:pt idx="2414">
                  <c:v>41866</c:v>
                </c:pt>
                <c:pt idx="2415">
                  <c:v>41867</c:v>
                </c:pt>
                <c:pt idx="2416">
                  <c:v>41868</c:v>
                </c:pt>
                <c:pt idx="2417">
                  <c:v>41869</c:v>
                </c:pt>
                <c:pt idx="2418">
                  <c:v>41870</c:v>
                </c:pt>
                <c:pt idx="2419">
                  <c:v>41871</c:v>
                </c:pt>
                <c:pt idx="2420">
                  <c:v>41872</c:v>
                </c:pt>
                <c:pt idx="2421">
                  <c:v>41873</c:v>
                </c:pt>
                <c:pt idx="2422">
                  <c:v>41874</c:v>
                </c:pt>
                <c:pt idx="2423">
                  <c:v>41875</c:v>
                </c:pt>
                <c:pt idx="2424">
                  <c:v>41876</c:v>
                </c:pt>
                <c:pt idx="2425">
                  <c:v>41877</c:v>
                </c:pt>
                <c:pt idx="2426">
                  <c:v>41878</c:v>
                </c:pt>
                <c:pt idx="2427">
                  <c:v>41879</c:v>
                </c:pt>
                <c:pt idx="2428">
                  <c:v>41880</c:v>
                </c:pt>
                <c:pt idx="2429">
                  <c:v>41881</c:v>
                </c:pt>
                <c:pt idx="2430">
                  <c:v>41882</c:v>
                </c:pt>
                <c:pt idx="2431">
                  <c:v>41883</c:v>
                </c:pt>
                <c:pt idx="2432">
                  <c:v>41884</c:v>
                </c:pt>
                <c:pt idx="2433">
                  <c:v>41885</c:v>
                </c:pt>
                <c:pt idx="2434">
                  <c:v>41886</c:v>
                </c:pt>
                <c:pt idx="2435">
                  <c:v>41887</c:v>
                </c:pt>
                <c:pt idx="2436">
                  <c:v>41888</c:v>
                </c:pt>
                <c:pt idx="2437">
                  <c:v>41889</c:v>
                </c:pt>
                <c:pt idx="2438">
                  <c:v>41890</c:v>
                </c:pt>
                <c:pt idx="2439">
                  <c:v>41891</c:v>
                </c:pt>
                <c:pt idx="2440">
                  <c:v>41892</c:v>
                </c:pt>
                <c:pt idx="2441">
                  <c:v>41893</c:v>
                </c:pt>
                <c:pt idx="2442">
                  <c:v>41894</c:v>
                </c:pt>
                <c:pt idx="2443">
                  <c:v>41895</c:v>
                </c:pt>
                <c:pt idx="2444">
                  <c:v>41896</c:v>
                </c:pt>
                <c:pt idx="2445">
                  <c:v>41897</c:v>
                </c:pt>
                <c:pt idx="2446">
                  <c:v>41898</c:v>
                </c:pt>
                <c:pt idx="2447">
                  <c:v>41899</c:v>
                </c:pt>
                <c:pt idx="2448">
                  <c:v>41900</c:v>
                </c:pt>
                <c:pt idx="2449">
                  <c:v>41901</c:v>
                </c:pt>
                <c:pt idx="2450">
                  <c:v>41902</c:v>
                </c:pt>
                <c:pt idx="2451">
                  <c:v>41903</c:v>
                </c:pt>
                <c:pt idx="2452">
                  <c:v>41904</c:v>
                </c:pt>
                <c:pt idx="2453">
                  <c:v>41905</c:v>
                </c:pt>
                <c:pt idx="2454">
                  <c:v>41906</c:v>
                </c:pt>
                <c:pt idx="2455">
                  <c:v>41907</c:v>
                </c:pt>
                <c:pt idx="2456">
                  <c:v>41908</c:v>
                </c:pt>
                <c:pt idx="2457">
                  <c:v>41909</c:v>
                </c:pt>
                <c:pt idx="2458">
                  <c:v>41910</c:v>
                </c:pt>
                <c:pt idx="2459">
                  <c:v>41911</c:v>
                </c:pt>
                <c:pt idx="2460">
                  <c:v>41912</c:v>
                </c:pt>
                <c:pt idx="2461">
                  <c:v>41913</c:v>
                </c:pt>
                <c:pt idx="2462">
                  <c:v>41914</c:v>
                </c:pt>
                <c:pt idx="2463">
                  <c:v>41915</c:v>
                </c:pt>
                <c:pt idx="2464">
                  <c:v>41916</c:v>
                </c:pt>
                <c:pt idx="2465">
                  <c:v>41917</c:v>
                </c:pt>
                <c:pt idx="2466">
                  <c:v>41918</c:v>
                </c:pt>
                <c:pt idx="2467">
                  <c:v>41919</c:v>
                </c:pt>
                <c:pt idx="2468">
                  <c:v>41920</c:v>
                </c:pt>
                <c:pt idx="2469">
                  <c:v>41921</c:v>
                </c:pt>
                <c:pt idx="2470">
                  <c:v>41922</c:v>
                </c:pt>
                <c:pt idx="2471">
                  <c:v>41923</c:v>
                </c:pt>
                <c:pt idx="2472">
                  <c:v>41924</c:v>
                </c:pt>
                <c:pt idx="2473">
                  <c:v>41925</c:v>
                </c:pt>
                <c:pt idx="2474">
                  <c:v>41926</c:v>
                </c:pt>
                <c:pt idx="2475">
                  <c:v>41927</c:v>
                </c:pt>
                <c:pt idx="2476">
                  <c:v>41928</c:v>
                </c:pt>
                <c:pt idx="2477">
                  <c:v>41929</c:v>
                </c:pt>
                <c:pt idx="2478">
                  <c:v>41930</c:v>
                </c:pt>
                <c:pt idx="2479">
                  <c:v>41931</c:v>
                </c:pt>
                <c:pt idx="2480">
                  <c:v>41932</c:v>
                </c:pt>
                <c:pt idx="2481">
                  <c:v>41933</c:v>
                </c:pt>
                <c:pt idx="2482">
                  <c:v>41934</c:v>
                </c:pt>
                <c:pt idx="2483">
                  <c:v>41935</c:v>
                </c:pt>
                <c:pt idx="2484">
                  <c:v>41936</c:v>
                </c:pt>
                <c:pt idx="2485">
                  <c:v>41937</c:v>
                </c:pt>
                <c:pt idx="2486">
                  <c:v>41938</c:v>
                </c:pt>
                <c:pt idx="2487">
                  <c:v>41939</c:v>
                </c:pt>
                <c:pt idx="2488">
                  <c:v>41940</c:v>
                </c:pt>
                <c:pt idx="2489">
                  <c:v>41941</c:v>
                </c:pt>
                <c:pt idx="2490">
                  <c:v>41942</c:v>
                </c:pt>
                <c:pt idx="2491">
                  <c:v>41943</c:v>
                </c:pt>
                <c:pt idx="2492">
                  <c:v>41944</c:v>
                </c:pt>
                <c:pt idx="2493">
                  <c:v>41945</c:v>
                </c:pt>
                <c:pt idx="2494">
                  <c:v>41946</c:v>
                </c:pt>
                <c:pt idx="2495">
                  <c:v>41947</c:v>
                </c:pt>
                <c:pt idx="2496">
                  <c:v>41948</c:v>
                </c:pt>
                <c:pt idx="2497">
                  <c:v>41949</c:v>
                </c:pt>
                <c:pt idx="2498">
                  <c:v>41950</c:v>
                </c:pt>
                <c:pt idx="2499">
                  <c:v>41951</c:v>
                </c:pt>
                <c:pt idx="2500">
                  <c:v>41952</c:v>
                </c:pt>
                <c:pt idx="2501">
                  <c:v>41953</c:v>
                </c:pt>
                <c:pt idx="2502">
                  <c:v>41954</c:v>
                </c:pt>
                <c:pt idx="2503">
                  <c:v>41955</c:v>
                </c:pt>
                <c:pt idx="2504">
                  <c:v>41956</c:v>
                </c:pt>
                <c:pt idx="2505">
                  <c:v>41957</c:v>
                </c:pt>
                <c:pt idx="2506">
                  <c:v>41958</c:v>
                </c:pt>
                <c:pt idx="2507">
                  <c:v>41959</c:v>
                </c:pt>
                <c:pt idx="2508">
                  <c:v>41960</c:v>
                </c:pt>
                <c:pt idx="2509">
                  <c:v>41961</c:v>
                </c:pt>
                <c:pt idx="2510">
                  <c:v>41962</c:v>
                </c:pt>
                <c:pt idx="2511">
                  <c:v>41963</c:v>
                </c:pt>
                <c:pt idx="2512">
                  <c:v>41964</c:v>
                </c:pt>
                <c:pt idx="2513">
                  <c:v>41965</c:v>
                </c:pt>
                <c:pt idx="2514">
                  <c:v>41966</c:v>
                </c:pt>
                <c:pt idx="2515">
                  <c:v>41967</c:v>
                </c:pt>
                <c:pt idx="2516">
                  <c:v>41968</c:v>
                </c:pt>
                <c:pt idx="2517">
                  <c:v>41969</c:v>
                </c:pt>
                <c:pt idx="2518">
                  <c:v>41970</c:v>
                </c:pt>
                <c:pt idx="2519">
                  <c:v>41971</c:v>
                </c:pt>
                <c:pt idx="2520">
                  <c:v>41972</c:v>
                </c:pt>
                <c:pt idx="2521">
                  <c:v>41973</c:v>
                </c:pt>
                <c:pt idx="2522">
                  <c:v>41974</c:v>
                </c:pt>
                <c:pt idx="2523">
                  <c:v>41975</c:v>
                </c:pt>
                <c:pt idx="2524">
                  <c:v>41976</c:v>
                </c:pt>
                <c:pt idx="2525">
                  <c:v>41977</c:v>
                </c:pt>
                <c:pt idx="2526">
                  <c:v>41978</c:v>
                </c:pt>
                <c:pt idx="2527">
                  <c:v>41979</c:v>
                </c:pt>
                <c:pt idx="2528">
                  <c:v>41980</c:v>
                </c:pt>
                <c:pt idx="2529">
                  <c:v>41981</c:v>
                </c:pt>
                <c:pt idx="2530">
                  <c:v>41982</c:v>
                </c:pt>
                <c:pt idx="2531">
                  <c:v>41983</c:v>
                </c:pt>
                <c:pt idx="2532">
                  <c:v>41984</c:v>
                </c:pt>
                <c:pt idx="2533">
                  <c:v>41985</c:v>
                </c:pt>
                <c:pt idx="2534">
                  <c:v>41986</c:v>
                </c:pt>
                <c:pt idx="2535">
                  <c:v>41987</c:v>
                </c:pt>
                <c:pt idx="2536">
                  <c:v>41988</c:v>
                </c:pt>
                <c:pt idx="2537">
                  <c:v>41989</c:v>
                </c:pt>
                <c:pt idx="2538">
                  <c:v>41990</c:v>
                </c:pt>
                <c:pt idx="2539">
                  <c:v>41991</c:v>
                </c:pt>
                <c:pt idx="2540">
                  <c:v>41992</c:v>
                </c:pt>
                <c:pt idx="2541">
                  <c:v>41993</c:v>
                </c:pt>
                <c:pt idx="2542">
                  <c:v>41994</c:v>
                </c:pt>
                <c:pt idx="2543">
                  <c:v>41995</c:v>
                </c:pt>
                <c:pt idx="2544">
                  <c:v>41996</c:v>
                </c:pt>
                <c:pt idx="2545">
                  <c:v>41997</c:v>
                </c:pt>
                <c:pt idx="2546">
                  <c:v>41998</c:v>
                </c:pt>
                <c:pt idx="2547">
                  <c:v>41999</c:v>
                </c:pt>
                <c:pt idx="2548">
                  <c:v>42000</c:v>
                </c:pt>
                <c:pt idx="2549">
                  <c:v>42001</c:v>
                </c:pt>
                <c:pt idx="2550">
                  <c:v>42002</c:v>
                </c:pt>
                <c:pt idx="2551">
                  <c:v>42003</c:v>
                </c:pt>
                <c:pt idx="2552">
                  <c:v>42004</c:v>
                </c:pt>
              </c:numCache>
            </c:numRef>
          </c:xVal>
          <c:yVal>
            <c:numRef>
              <c:f>HPV_4710_cenoman!$AJ$2:$AJ$10000</c:f>
              <c:numCache>
                <c:formatCode>General</c:formatCode>
                <c:ptCount val="9999"/>
                <c:pt idx="0">
                  <c:v>9.0000000000003411E-2</c:v>
                </c:pt>
                <c:pt idx="1">
                  <c:v>8.0000000000012506E-2</c:v>
                </c:pt>
                <c:pt idx="2">
                  <c:v>0.12000000000000455</c:v>
                </c:pt>
                <c:pt idx="3">
                  <c:v>0.12000000000000455</c:v>
                </c:pt>
                <c:pt idx="4">
                  <c:v>0.10000000000002274</c:v>
                </c:pt>
                <c:pt idx="5">
                  <c:v>0.14000000000001478</c:v>
                </c:pt>
                <c:pt idx="6">
                  <c:v>0.11000000000001364</c:v>
                </c:pt>
                <c:pt idx="7">
                  <c:v>0.12000000000000455</c:v>
                </c:pt>
                <c:pt idx="8">
                  <c:v>9.0000000000003411E-2</c:v>
                </c:pt>
                <c:pt idx="9">
                  <c:v>0.11000000000001364</c:v>
                </c:pt>
                <c:pt idx="10">
                  <c:v>0.12000000000000455</c:v>
                </c:pt>
                <c:pt idx="11">
                  <c:v>0.17000000000001592</c:v>
                </c:pt>
                <c:pt idx="12">
                  <c:v>0.13000000000002387</c:v>
                </c:pt>
                <c:pt idx="13">
                  <c:v>0.13000000000002387</c:v>
                </c:pt>
                <c:pt idx="14">
                  <c:v>0.15000000000000568</c:v>
                </c:pt>
                <c:pt idx="15">
                  <c:v>0.20000000000001705</c:v>
                </c:pt>
                <c:pt idx="16">
                  <c:v>0.17000000000001592</c:v>
                </c:pt>
                <c:pt idx="17">
                  <c:v>0.15000000000000568</c:v>
                </c:pt>
                <c:pt idx="18">
                  <c:v>0.11000000000001364</c:v>
                </c:pt>
                <c:pt idx="19">
                  <c:v>9.0000000000003411E-2</c:v>
                </c:pt>
                <c:pt idx="20">
                  <c:v>0.13000000000002387</c:v>
                </c:pt>
                <c:pt idx="21">
                  <c:v>0.20000000000001705</c:v>
                </c:pt>
                <c:pt idx="22">
                  <c:v>7.00000000000216E-2</c:v>
                </c:pt>
                <c:pt idx="23">
                  <c:v>6.0000000000002274E-2</c:v>
                </c:pt>
                <c:pt idx="24">
                  <c:v>8.0000000000012506E-2</c:v>
                </c:pt>
                <c:pt idx="25">
                  <c:v>6.0000000000002274E-2</c:v>
                </c:pt>
                <c:pt idx="26">
                  <c:v>0.12000000000000455</c:v>
                </c:pt>
                <c:pt idx="27">
                  <c:v>0.10000000000002274</c:v>
                </c:pt>
                <c:pt idx="28">
                  <c:v>8.0000000000012506E-2</c:v>
                </c:pt>
                <c:pt idx="29">
                  <c:v>0.11000000000001364</c:v>
                </c:pt>
                <c:pt idx="30">
                  <c:v>0.13000000000002387</c:v>
                </c:pt>
                <c:pt idx="31">
                  <c:v>0.18000000000000682</c:v>
                </c:pt>
                <c:pt idx="32">
                  <c:v>0.25</c:v>
                </c:pt>
                <c:pt idx="33">
                  <c:v>0.10000000000002274</c:v>
                </c:pt>
                <c:pt idx="34">
                  <c:v>0.14000000000001478</c:v>
                </c:pt>
                <c:pt idx="35">
                  <c:v>0.15000000000000568</c:v>
                </c:pt>
                <c:pt idx="36">
                  <c:v>0.13000000000002387</c:v>
                </c:pt>
                <c:pt idx="37">
                  <c:v>9.0000000000003411E-2</c:v>
                </c:pt>
                <c:pt idx="38">
                  <c:v>2.0000000000010232E-2</c:v>
                </c:pt>
                <c:pt idx="39">
                  <c:v>3.0000000000001137E-2</c:v>
                </c:pt>
                <c:pt idx="40">
                  <c:v>4.0000000000020464E-2</c:v>
                </c:pt>
                <c:pt idx="41">
                  <c:v>5.0000000000011369E-2</c:v>
                </c:pt>
                <c:pt idx="42">
                  <c:v>6.0000000000002274E-2</c:v>
                </c:pt>
                <c:pt idx="43">
                  <c:v>6.0000000000002274E-2</c:v>
                </c:pt>
                <c:pt idx="44">
                  <c:v>7.00000000000216E-2</c:v>
                </c:pt>
                <c:pt idx="45">
                  <c:v>8.0000000000012506E-2</c:v>
                </c:pt>
                <c:pt idx="46">
                  <c:v>4.0000000000020464E-2</c:v>
                </c:pt>
                <c:pt idx="47">
                  <c:v>0</c:v>
                </c:pt>
                <c:pt idx="48">
                  <c:v>8.0000000000012506E-2</c:v>
                </c:pt>
                <c:pt idx="49">
                  <c:v>0.11000000000001364</c:v>
                </c:pt>
                <c:pt idx="50">
                  <c:v>0.12000000000000455</c:v>
                </c:pt>
                <c:pt idx="51">
                  <c:v>0.14000000000001478</c:v>
                </c:pt>
                <c:pt idx="52">
                  <c:v>0.13000000000002387</c:v>
                </c:pt>
                <c:pt idx="53">
                  <c:v>0.15999999999999659</c:v>
                </c:pt>
                <c:pt idx="54">
                  <c:v>0.11000000000001364</c:v>
                </c:pt>
                <c:pt idx="55">
                  <c:v>0.15999999999999659</c:v>
                </c:pt>
                <c:pt idx="56">
                  <c:v>0.14000000000001478</c:v>
                </c:pt>
                <c:pt idx="57">
                  <c:v>0.21000000000000796</c:v>
                </c:pt>
                <c:pt idx="58">
                  <c:v>0.15000000000000568</c:v>
                </c:pt>
                <c:pt idx="59">
                  <c:v>0.13000000000002387</c:v>
                </c:pt>
                <c:pt idx="60">
                  <c:v>0.24000000000000909</c:v>
                </c:pt>
                <c:pt idx="61">
                  <c:v>0.24000000000000909</c:v>
                </c:pt>
                <c:pt idx="62">
                  <c:v>0.21000000000000796</c:v>
                </c:pt>
                <c:pt idx="63">
                  <c:v>0.18999999999999773</c:v>
                </c:pt>
                <c:pt idx="64">
                  <c:v>0.15000000000000568</c:v>
                </c:pt>
                <c:pt idx="65">
                  <c:v>8.0000000000012506E-2</c:v>
                </c:pt>
                <c:pt idx="66">
                  <c:v>0.13000000000002387</c:v>
                </c:pt>
                <c:pt idx="67">
                  <c:v>0.18000000000000682</c:v>
                </c:pt>
                <c:pt idx="68">
                  <c:v>0.18999999999999773</c:v>
                </c:pt>
                <c:pt idx="69">
                  <c:v>0.21999999999999886</c:v>
                </c:pt>
                <c:pt idx="70">
                  <c:v>0.30000000000001137</c:v>
                </c:pt>
                <c:pt idx="71">
                  <c:v>0.27000000000001023</c:v>
                </c:pt>
                <c:pt idx="72">
                  <c:v>0.23000000000001819</c:v>
                </c:pt>
                <c:pt idx="73">
                  <c:v>0.18000000000000682</c:v>
                </c:pt>
                <c:pt idx="74">
                  <c:v>0.17000000000001592</c:v>
                </c:pt>
                <c:pt idx="75">
                  <c:v>0.21000000000000796</c:v>
                </c:pt>
                <c:pt idx="76">
                  <c:v>0.24000000000000909</c:v>
                </c:pt>
                <c:pt idx="77">
                  <c:v>0.21000000000000796</c:v>
                </c:pt>
                <c:pt idx="78">
                  <c:v>0.18999999999999773</c:v>
                </c:pt>
                <c:pt idx="79">
                  <c:v>0.17000000000001592</c:v>
                </c:pt>
                <c:pt idx="80">
                  <c:v>0.25</c:v>
                </c:pt>
                <c:pt idx="81">
                  <c:v>0.35000000000002274</c:v>
                </c:pt>
                <c:pt idx="82">
                  <c:v>0.29000000000002046</c:v>
                </c:pt>
                <c:pt idx="83">
                  <c:v>0.27000000000001023</c:v>
                </c:pt>
                <c:pt idx="84">
                  <c:v>0.28000000000000114</c:v>
                </c:pt>
                <c:pt idx="85">
                  <c:v>0.24000000000000909</c:v>
                </c:pt>
                <c:pt idx="86">
                  <c:v>0.24000000000000909</c:v>
                </c:pt>
                <c:pt idx="87">
                  <c:v>0.18999999999999773</c:v>
                </c:pt>
                <c:pt idx="88">
                  <c:v>0.17000000000001592</c:v>
                </c:pt>
                <c:pt idx="89">
                  <c:v>0.12000000000000455</c:v>
                </c:pt>
                <c:pt idx="90">
                  <c:v>0.15999999999999659</c:v>
                </c:pt>
                <c:pt idx="91">
                  <c:v>0.13000000000002387</c:v>
                </c:pt>
                <c:pt idx="92">
                  <c:v>0.15000000000000568</c:v>
                </c:pt>
                <c:pt idx="93">
                  <c:v>0.15999999999999659</c:v>
                </c:pt>
                <c:pt idx="94">
                  <c:v>0.11000000000001364</c:v>
                </c:pt>
                <c:pt idx="95">
                  <c:v>0.14000000000001478</c:v>
                </c:pt>
                <c:pt idx="96">
                  <c:v>0.24000000000000909</c:v>
                </c:pt>
                <c:pt idx="97">
                  <c:v>0.25</c:v>
                </c:pt>
                <c:pt idx="98">
                  <c:v>0.23000000000001819</c:v>
                </c:pt>
                <c:pt idx="99">
                  <c:v>0.23000000000001819</c:v>
                </c:pt>
                <c:pt idx="100">
                  <c:v>0.29000000000002046</c:v>
                </c:pt>
                <c:pt idx="101">
                  <c:v>0.26000000000001933</c:v>
                </c:pt>
                <c:pt idx="102">
                  <c:v>0.28000000000000114</c:v>
                </c:pt>
                <c:pt idx="103">
                  <c:v>0.18000000000000682</c:v>
                </c:pt>
                <c:pt idx="104">
                  <c:v>0.15999999999999659</c:v>
                </c:pt>
                <c:pt idx="105">
                  <c:v>0.18000000000000682</c:v>
                </c:pt>
                <c:pt idx="106">
                  <c:v>0.15999999999999659</c:v>
                </c:pt>
                <c:pt idx="107">
                  <c:v>0.17000000000001592</c:v>
                </c:pt>
                <c:pt idx="108">
                  <c:v>0.21999999999999886</c:v>
                </c:pt>
                <c:pt idx="109">
                  <c:v>0.26000000000001933</c:v>
                </c:pt>
                <c:pt idx="110">
                  <c:v>0.21999999999999886</c:v>
                </c:pt>
                <c:pt idx="111">
                  <c:v>0.20000000000001705</c:v>
                </c:pt>
                <c:pt idx="112">
                  <c:v>0.25</c:v>
                </c:pt>
                <c:pt idx="113">
                  <c:v>0.18999999999999773</c:v>
                </c:pt>
                <c:pt idx="114">
                  <c:v>0.13000000000002387</c:v>
                </c:pt>
                <c:pt idx="115">
                  <c:v>0.12000000000000455</c:v>
                </c:pt>
                <c:pt idx="116">
                  <c:v>0.10000000000002274</c:v>
                </c:pt>
                <c:pt idx="117">
                  <c:v>0.10000000000002274</c:v>
                </c:pt>
                <c:pt idx="118">
                  <c:v>0.15999999999999659</c:v>
                </c:pt>
                <c:pt idx="119">
                  <c:v>0.23000000000001819</c:v>
                </c:pt>
                <c:pt idx="120">
                  <c:v>0.23000000000001819</c:v>
                </c:pt>
                <c:pt idx="121">
                  <c:v>0.21999999999999886</c:v>
                </c:pt>
                <c:pt idx="122">
                  <c:v>0.15000000000000568</c:v>
                </c:pt>
                <c:pt idx="123">
                  <c:v>0.12000000000000455</c:v>
                </c:pt>
                <c:pt idx="124">
                  <c:v>0.11000000000001364</c:v>
                </c:pt>
                <c:pt idx="125">
                  <c:v>0.12000000000000455</c:v>
                </c:pt>
                <c:pt idx="126">
                  <c:v>0.12000000000000455</c:v>
                </c:pt>
                <c:pt idx="127">
                  <c:v>0.12000000000000455</c:v>
                </c:pt>
                <c:pt idx="128">
                  <c:v>0.15000000000000568</c:v>
                </c:pt>
                <c:pt idx="129">
                  <c:v>0.15999999999999659</c:v>
                </c:pt>
                <c:pt idx="130">
                  <c:v>0.14000000000001478</c:v>
                </c:pt>
                <c:pt idx="131">
                  <c:v>0.13000000000002387</c:v>
                </c:pt>
                <c:pt idx="132">
                  <c:v>0.15000000000000568</c:v>
                </c:pt>
                <c:pt idx="133">
                  <c:v>0.15999999999999659</c:v>
                </c:pt>
                <c:pt idx="134">
                  <c:v>0.17000000000001592</c:v>
                </c:pt>
                <c:pt idx="135">
                  <c:v>0.18000000000000682</c:v>
                </c:pt>
                <c:pt idx="136">
                  <c:v>0.20000000000001705</c:v>
                </c:pt>
                <c:pt idx="137">
                  <c:v>0.21000000000000796</c:v>
                </c:pt>
                <c:pt idx="138">
                  <c:v>0.21999999999999886</c:v>
                </c:pt>
                <c:pt idx="139">
                  <c:v>0.20000000000001705</c:v>
                </c:pt>
                <c:pt idx="140">
                  <c:v>0.17000000000001592</c:v>
                </c:pt>
                <c:pt idx="141">
                  <c:v>0.17000000000001592</c:v>
                </c:pt>
                <c:pt idx="142">
                  <c:v>0.17000000000001592</c:v>
                </c:pt>
                <c:pt idx="143">
                  <c:v>0.17000000000001592</c:v>
                </c:pt>
                <c:pt idx="144">
                  <c:v>0.18000000000000682</c:v>
                </c:pt>
                <c:pt idx="145">
                  <c:v>0.18000000000000682</c:v>
                </c:pt>
                <c:pt idx="146">
                  <c:v>0.15000000000000568</c:v>
                </c:pt>
                <c:pt idx="147">
                  <c:v>0.18000000000000682</c:v>
                </c:pt>
                <c:pt idx="148">
                  <c:v>0.15999999999999659</c:v>
                </c:pt>
                <c:pt idx="149">
                  <c:v>0.15999999999999659</c:v>
                </c:pt>
                <c:pt idx="150">
                  <c:v>0.18000000000000682</c:v>
                </c:pt>
                <c:pt idx="151">
                  <c:v>0.18999999999999773</c:v>
                </c:pt>
                <c:pt idx="152">
                  <c:v>0.18999999999999773</c:v>
                </c:pt>
                <c:pt idx="153">
                  <c:v>0.17000000000001592</c:v>
                </c:pt>
                <c:pt idx="154">
                  <c:v>0.20000000000001705</c:v>
                </c:pt>
                <c:pt idx="155">
                  <c:v>0.20000000000001705</c:v>
                </c:pt>
                <c:pt idx="156">
                  <c:v>0.20000000000001705</c:v>
                </c:pt>
                <c:pt idx="157">
                  <c:v>0.18999999999999773</c:v>
                </c:pt>
                <c:pt idx="158">
                  <c:v>0.20000000000001705</c:v>
                </c:pt>
                <c:pt idx="159">
                  <c:v>0.20000000000001705</c:v>
                </c:pt>
                <c:pt idx="160">
                  <c:v>0.18999999999999773</c:v>
                </c:pt>
                <c:pt idx="161">
                  <c:v>0.21000000000000796</c:v>
                </c:pt>
                <c:pt idx="162">
                  <c:v>0.27000000000001023</c:v>
                </c:pt>
                <c:pt idx="163">
                  <c:v>0.30000000000001137</c:v>
                </c:pt>
                <c:pt idx="164">
                  <c:v>0.35000000000002274</c:v>
                </c:pt>
                <c:pt idx="165">
                  <c:v>0.33000000000001251</c:v>
                </c:pt>
                <c:pt idx="166">
                  <c:v>0.35000000000002274</c:v>
                </c:pt>
                <c:pt idx="167">
                  <c:v>0.39000000000001478</c:v>
                </c:pt>
                <c:pt idx="168">
                  <c:v>0.40000000000000568</c:v>
                </c:pt>
                <c:pt idx="169">
                  <c:v>0.39000000000001478</c:v>
                </c:pt>
                <c:pt idx="170">
                  <c:v>0.39000000000001478</c:v>
                </c:pt>
                <c:pt idx="171">
                  <c:v>0.40999999999999659</c:v>
                </c:pt>
                <c:pt idx="172">
                  <c:v>0.39000000000001478</c:v>
                </c:pt>
                <c:pt idx="173">
                  <c:v>0.39000000000001478</c:v>
                </c:pt>
                <c:pt idx="174">
                  <c:v>0.45000000000001705</c:v>
                </c:pt>
                <c:pt idx="175">
                  <c:v>0.43000000000000682</c:v>
                </c:pt>
                <c:pt idx="176">
                  <c:v>0.43999999999999773</c:v>
                </c:pt>
                <c:pt idx="177">
                  <c:v>0.46999999999999886</c:v>
                </c:pt>
                <c:pt idx="178">
                  <c:v>0.46000000000000796</c:v>
                </c:pt>
                <c:pt idx="179">
                  <c:v>0.46000000000000796</c:v>
                </c:pt>
                <c:pt idx="180">
                  <c:v>0.46999999999999886</c:v>
                </c:pt>
                <c:pt idx="181">
                  <c:v>0.49000000000000909</c:v>
                </c:pt>
                <c:pt idx="182">
                  <c:v>0.46999999999999886</c:v>
                </c:pt>
                <c:pt idx="183">
                  <c:v>0.5</c:v>
                </c:pt>
                <c:pt idx="184">
                  <c:v>0.53000000000000114</c:v>
                </c:pt>
                <c:pt idx="185">
                  <c:v>0.55000000000001137</c:v>
                </c:pt>
                <c:pt idx="186">
                  <c:v>0.53000000000000114</c:v>
                </c:pt>
                <c:pt idx="187">
                  <c:v>0.53000000000000114</c:v>
                </c:pt>
                <c:pt idx="188">
                  <c:v>0.58000000000001251</c:v>
                </c:pt>
                <c:pt idx="189">
                  <c:v>0.5700000000000216</c:v>
                </c:pt>
                <c:pt idx="190">
                  <c:v>0.55000000000001137</c:v>
                </c:pt>
                <c:pt idx="191">
                  <c:v>0.55000000000001137</c:v>
                </c:pt>
                <c:pt idx="192">
                  <c:v>0.56000000000000227</c:v>
                </c:pt>
                <c:pt idx="193">
                  <c:v>0.58000000000001251</c:v>
                </c:pt>
                <c:pt idx="194">
                  <c:v>0.5700000000000216</c:v>
                </c:pt>
                <c:pt idx="195">
                  <c:v>0.5700000000000216</c:v>
                </c:pt>
                <c:pt idx="196">
                  <c:v>0.53000000000000114</c:v>
                </c:pt>
                <c:pt idx="197">
                  <c:v>0.54000000000002046</c:v>
                </c:pt>
                <c:pt idx="198">
                  <c:v>0.58000000000001251</c:v>
                </c:pt>
                <c:pt idx="199">
                  <c:v>0.60000000000002274</c:v>
                </c:pt>
                <c:pt idx="200">
                  <c:v>0.60000000000002274</c:v>
                </c:pt>
                <c:pt idx="201">
                  <c:v>0.63000000000002387</c:v>
                </c:pt>
                <c:pt idx="202">
                  <c:v>0.62000000000000455</c:v>
                </c:pt>
                <c:pt idx="203">
                  <c:v>0.59000000000000341</c:v>
                </c:pt>
                <c:pt idx="204">
                  <c:v>0.5700000000000216</c:v>
                </c:pt>
                <c:pt idx="205">
                  <c:v>0.58000000000001251</c:v>
                </c:pt>
                <c:pt idx="206">
                  <c:v>0.62000000000000455</c:v>
                </c:pt>
                <c:pt idx="207">
                  <c:v>0.64000000000001478</c:v>
                </c:pt>
                <c:pt idx="208">
                  <c:v>0.63000000000002387</c:v>
                </c:pt>
                <c:pt idx="209">
                  <c:v>0.61000000000001364</c:v>
                </c:pt>
                <c:pt idx="210">
                  <c:v>0.62000000000000455</c:v>
                </c:pt>
                <c:pt idx="211">
                  <c:v>0.62000000000000455</c:v>
                </c:pt>
                <c:pt idx="212">
                  <c:v>0.61000000000001364</c:v>
                </c:pt>
                <c:pt idx="213">
                  <c:v>0.62000000000000455</c:v>
                </c:pt>
                <c:pt idx="214">
                  <c:v>0.63000000000002387</c:v>
                </c:pt>
                <c:pt idx="215">
                  <c:v>0.62000000000000455</c:v>
                </c:pt>
                <c:pt idx="216">
                  <c:v>0.65000000000000568</c:v>
                </c:pt>
                <c:pt idx="217">
                  <c:v>0.65000000000000568</c:v>
                </c:pt>
                <c:pt idx="218">
                  <c:v>0.62000000000000455</c:v>
                </c:pt>
                <c:pt idx="219">
                  <c:v>0.63000000000002387</c:v>
                </c:pt>
                <c:pt idx="220">
                  <c:v>0.68000000000000682</c:v>
                </c:pt>
                <c:pt idx="221">
                  <c:v>0.65999999999999659</c:v>
                </c:pt>
                <c:pt idx="222">
                  <c:v>0.63000000000002387</c:v>
                </c:pt>
                <c:pt idx="223">
                  <c:v>0.65999999999999659</c:v>
                </c:pt>
                <c:pt idx="224">
                  <c:v>0.68000000000000682</c:v>
                </c:pt>
                <c:pt idx="225">
                  <c:v>0.67000000000001592</c:v>
                </c:pt>
                <c:pt idx="226">
                  <c:v>0.61000000000001364</c:v>
                </c:pt>
                <c:pt idx="227">
                  <c:v>0.64000000000001478</c:v>
                </c:pt>
                <c:pt idx="228">
                  <c:v>0.65000000000000568</c:v>
                </c:pt>
                <c:pt idx="229">
                  <c:v>0.65999999999999659</c:v>
                </c:pt>
                <c:pt idx="230">
                  <c:v>0.64000000000001478</c:v>
                </c:pt>
                <c:pt idx="231">
                  <c:v>0.64000000000001478</c:v>
                </c:pt>
                <c:pt idx="232">
                  <c:v>0.65999999999999659</c:v>
                </c:pt>
                <c:pt idx="233">
                  <c:v>0.62000000000000455</c:v>
                </c:pt>
                <c:pt idx="234">
                  <c:v>0.62000000000000455</c:v>
                </c:pt>
                <c:pt idx="235">
                  <c:v>0.68000000000000682</c:v>
                </c:pt>
                <c:pt idx="236">
                  <c:v>0.67000000000001592</c:v>
                </c:pt>
                <c:pt idx="237">
                  <c:v>0.65000000000000568</c:v>
                </c:pt>
                <c:pt idx="238">
                  <c:v>0.63000000000002387</c:v>
                </c:pt>
                <c:pt idx="239">
                  <c:v>0.61000000000001364</c:v>
                </c:pt>
                <c:pt idx="240">
                  <c:v>0.64000000000001478</c:v>
                </c:pt>
                <c:pt idx="241">
                  <c:v>0.64000000000001478</c:v>
                </c:pt>
                <c:pt idx="242">
                  <c:v>0.63000000000002387</c:v>
                </c:pt>
                <c:pt idx="243">
                  <c:v>0.62000000000000455</c:v>
                </c:pt>
                <c:pt idx="244">
                  <c:v>0.64000000000001478</c:v>
                </c:pt>
                <c:pt idx="245">
                  <c:v>0.64000000000001478</c:v>
                </c:pt>
                <c:pt idx="246">
                  <c:v>0.68999999999999773</c:v>
                </c:pt>
                <c:pt idx="247">
                  <c:v>0.70000000000001705</c:v>
                </c:pt>
                <c:pt idx="248">
                  <c:v>0.68999999999999773</c:v>
                </c:pt>
                <c:pt idx="249">
                  <c:v>0.71000000000000796</c:v>
                </c:pt>
                <c:pt idx="250">
                  <c:v>0.71000000000000796</c:v>
                </c:pt>
                <c:pt idx="251">
                  <c:v>0.67000000000001592</c:v>
                </c:pt>
                <c:pt idx="252">
                  <c:v>0.64000000000001478</c:v>
                </c:pt>
                <c:pt idx="253">
                  <c:v>0.65999999999999659</c:v>
                </c:pt>
                <c:pt idx="254">
                  <c:v>0.65999999999999659</c:v>
                </c:pt>
                <c:pt idx="255">
                  <c:v>0.68999999999999773</c:v>
                </c:pt>
                <c:pt idx="256">
                  <c:v>0.67000000000001592</c:v>
                </c:pt>
                <c:pt idx="257">
                  <c:v>0.64000000000001478</c:v>
                </c:pt>
                <c:pt idx="258">
                  <c:v>0.64000000000001478</c:v>
                </c:pt>
                <c:pt idx="259">
                  <c:v>0.65000000000000568</c:v>
                </c:pt>
                <c:pt idx="260">
                  <c:v>0.64000000000001478</c:v>
                </c:pt>
                <c:pt idx="261">
                  <c:v>0.62000000000000455</c:v>
                </c:pt>
                <c:pt idx="262">
                  <c:v>0.62000000000000455</c:v>
                </c:pt>
                <c:pt idx="263">
                  <c:v>0.62000000000000455</c:v>
                </c:pt>
                <c:pt idx="264">
                  <c:v>0.62000000000000455</c:v>
                </c:pt>
                <c:pt idx="265">
                  <c:v>0.68000000000000682</c:v>
                </c:pt>
                <c:pt idx="266">
                  <c:v>0.68999999999999773</c:v>
                </c:pt>
                <c:pt idx="267">
                  <c:v>0.68000000000000682</c:v>
                </c:pt>
                <c:pt idx="268">
                  <c:v>0.65000000000000568</c:v>
                </c:pt>
                <c:pt idx="269">
                  <c:v>0.61000000000001364</c:v>
                </c:pt>
                <c:pt idx="270">
                  <c:v>0.59000000000000341</c:v>
                </c:pt>
                <c:pt idx="271">
                  <c:v>0.63000000000002387</c:v>
                </c:pt>
                <c:pt idx="272">
                  <c:v>0.67000000000001592</c:v>
                </c:pt>
                <c:pt idx="273">
                  <c:v>0.71000000000000796</c:v>
                </c:pt>
                <c:pt idx="274">
                  <c:v>0.76000000000001933</c:v>
                </c:pt>
                <c:pt idx="275">
                  <c:v>0.76000000000001933</c:v>
                </c:pt>
                <c:pt idx="276">
                  <c:v>0.74000000000000909</c:v>
                </c:pt>
                <c:pt idx="277">
                  <c:v>0.71000000000000796</c:v>
                </c:pt>
                <c:pt idx="278">
                  <c:v>0.68000000000000682</c:v>
                </c:pt>
                <c:pt idx="279">
                  <c:v>0.71999999999999886</c:v>
                </c:pt>
                <c:pt idx="280">
                  <c:v>0.68999999999999773</c:v>
                </c:pt>
                <c:pt idx="281">
                  <c:v>0.68999999999999773</c:v>
                </c:pt>
                <c:pt idx="282">
                  <c:v>0.67000000000001592</c:v>
                </c:pt>
                <c:pt idx="283">
                  <c:v>0.61000000000001364</c:v>
                </c:pt>
                <c:pt idx="284">
                  <c:v>0.61000000000001364</c:v>
                </c:pt>
                <c:pt idx="285">
                  <c:v>0.63000000000002387</c:v>
                </c:pt>
                <c:pt idx="286">
                  <c:v>0.65000000000000568</c:v>
                </c:pt>
                <c:pt idx="287">
                  <c:v>0.68999999999999773</c:v>
                </c:pt>
                <c:pt idx="288">
                  <c:v>0.68000000000000682</c:v>
                </c:pt>
                <c:pt idx="289">
                  <c:v>0.71999999999999886</c:v>
                </c:pt>
                <c:pt idx="290">
                  <c:v>0.74000000000000909</c:v>
                </c:pt>
                <c:pt idx="291">
                  <c:v>0.68000000000000682</c:v>
                </c:pt>
                <c:pt idx="292">
                  <c:v>0.68999999999999773</c:v>
                </c:pt>
                <c:pt idx="293">
                  <c:v>0.68000000000000682</c:v>
                </c:pt>
                <c:pt idx="294">
                  <c:v>0.71999999999999886</c:v>
                </c:pt>
                <c:pt idx="295">
                  <c:v>0.73000000000001819</c:v>
                </c:pt>
                <c:pt idx="296">
                  <c:v>0.67000000000001592</c:v>
                </c:pt>
                <c:pt idx="297">
                  <c:v>0.65999999999999659</c:v>
                </c:pt>
                <c:pt idx="298">
                  <c:v>0.65000000000000568</c:v>
                </c:pt>
                <c:pt idx="299">
                  <c:v>0.64000000000001478</c:v>
                </c:pt>
                <c:pt idx="300">
                  <c:v>0.71999999999999886</c:v>
                </c:pt>
                <c:pt idx="301">
                  <c:v>0.78000000000000114</c:v>
                </c:pt>
                <c:pt idx="302">
                  <c:v>0.77000000000001023</c:v>
                </c:pt>
                <c:pt idx="303">
                  <c:v>0.84000000000000341</c:v>
                </c:pt>
                <c:pt idx="304">
                  <c:v>0.80000000000001137</c:v>
                </c:pt>
                <c:pt idx="305">
                  <c:v>0.76000000000001933</c:v>
                </c:pt>
                <c:pt idx="306">
                  <c:v>0.74000000000000909</c:v>
                </c:pt>
                <c:pt idx="307">
                  <c:v>0.71999999999999886</c:v>
                </c:pt>
                <c:pt idx="308">
                  <c:v>0.71999999999999886</c:v>
                </c:pt>
                <c:pt idx="309">
                  <c:v>0.73000000000001819</c:v>
                </c:pt>
                <c:pt idx="310">
                  <c:v>0.74000000000000909</c:v>
                </c:pt>
                <c:pt idx="311">
                  <c:v>0.75</c:v>
                </c:pt>
                <c:pt idx="312">
                  <c:v>0.71999999999999886</c:v>
                </c:pt>
                <c:pt idx="313">
                  <c:v>0.70000000000001705</c:v>
                </c:pt>
                <c:pt idx="314">
                  <c:v>0.68999999999999773</c:v>
                </c:pt>
                <c:pt idx="315">
                  <c:v>0.71000000000000796</c:v>
                </c:pt>
                <c:pt idx="316">
                  <c:v>0.73000000000001819</c:v>
                </c:pt>
                <c:pt idx="317">
                  <c:v>0.71000000000000796</c:v>
                </c:pt>
                <c:pt idx="318">
                  <c:v>0.67000000000001592</c:v>
                </c:pt>
                <c:pt idx="319">
                  <c:v>0.68000000000000682</c:v>
                </c:pt>
                <c:pt idx="320">
                  <c:v>0.68999999999999773</c:v>
                </c:pt>
                <c:pt idx="321">
                  <c:v>0.71000000000000796</c:v>
                </c:pt>
                <c:pt idx="322">
                  <c:v>0.70000000000001705</c:v>
                </c:pt>
                <c:pt idx="323">
                  <c:v>0.79000000000002046</c:v>
                </c:pt>
                <c:pt idx="324">
                  <c:v>0.79000000000002046</c:v>
                </c:pt>
                <c:pt idx="325">
                  <c:v>0.84000000000000341</c:v>
                </c:pt>
                <c:pt idx="326">
                  <c:v>0.88000000000002387</c:v>
                </c:pt>
                <c:pt idx="327">
                  <c:v>0.86000000000001364</c:v>
                </c:pt>
                <c:pt idx="328">
                  <c:v>0.88000000000002387</c:v>
                </c:pt>
                <c:pt idx="329">
                  <c:v>0.85000000000002274</c:v>
                </c:pt>
                <c:pt idx="330">
                  <c:v>0.74000000000000909</c:v>
                </c:pt>
                <c:pt idx="331">
                  <c:v>0.71000000000000796</c:v>
                </c:pt>
                <c:pt idx="332">
                  <c:v>0.74000000000000909</c:v>
                </c:pt>
                <c:pt idx="333">
                  <c:v>0.85000000000002274</c:v>
                </c:pt>
                <c:pt idx="334">
                  <c:v>0.85000000000002274</c:v>
                </c:pt>
                <c:pt idx="335">
                  <c:v>0.83000000000001251</c:v>
                </c:pt>
                <c:pt idx="336">
                  <c:v>0.86000000000001364</c:v>
                </c:pt>
                <c:pt idx="337">
                  <c:v>0.80000000000001137</c:v>
                </c:pt>
                <c:pt idx="338">
                  <c:v>0.84000000000000341</c:v>
                </c:pt>
                <c:pt idx="339">
                  <c:v>0.90000000000000568</c:v>
                </c:pt>
                <c:pt idx="340">
                  <c:v>0.86000000000001364</c:v>
                </c:pt>
                <c:pt idx="341">
                  <c:v>0.79000000000002046</c:v>
                </c:pt>
                <c:pt idx="342">
                  <c:v>0.71999999999999886</c:v>
                </c:pt>
                <c:pt idx="343">
                  <c:v>0.74000000000000909</c:v>
                </c:pt>
                <c:pt idx="344">
                  <c:v>0.79000000000002046</c:v>
                </c:pt>
                <c:pt idx="345">
                  <c:v>0.80000000000001137</c:v>
                </c:pt>
                <c:pt idx="346">
                  <c:v>0.80000000000001137</c:v>
                </c:pt>
                <c:pt idx="347">
                  <c:v>0.76000000000001933</c:v>
                </c:pt>
                <c:pt idx="348">
                  <c:v>0.83000000000001251</c:v>
                </c:pt>
                <c:pt idx="349">
                  <c:v>0.80000000000001137</c:v>
                </c:pt>
                <c:pt idx="350">
                  <c:v>0.78000000000000114</c:v>
                </c:pt>
                <c:pt idx="351">
                  <c:v>0.8200000000000216</c:v>
                </c:pt>
                <c:pt idx="352">
                  <c:v>0.83000000000001251</c:v>
                </c:pt>
                <c:pt idx="353">
                  <c:v>0.79000000000002046</c:v>
                </c:pt>
                <c:pt idx="354">
                  <c:v>0.77000000000001023</c:v>
                </c:pt>
                <c:pt idx="355">
                  <c:v>0.78000000000000114</c:v>
                </c:pt>
                <c:pt idx="356">
                  <c:v>0.74000000000000909</c:v>
                </c:pt>
                <c:pt idx="357">
                  <c:v>0.75</c:v>
                </c:pt>
                <c:pt idx="358">
                  <c:v>0.71000000000000796</c:v>
                </c:pt>
                <c:pt idx="359">
                  <c:v>0.76000000000001933</c:v>
                </c:pt>
                <c:pt idx="360">
                  <c:v>0.67000000000001592</c:v>
                </c:pt>
                <c:pt idx="361">
                  <c:v>0.67000000000001592</c:v>
                </c:pt>
                <c:pt idx="362">
                  <c:v>0.70000000000001705</c:v>
                </c:pt>
                <c:pt idx="363">
                  <c:v>0.70000000000001705</c:v>
                </c:pt>
                <c:pt idx="364">
                  <c:v>0.68999999999999773</c:v>
                </c:pt>
                <c:pt idx="365">
                  <c:v>0.71999999999999886</c:v>
                </c:pt>
                <c:pt idx="366">
                  <c:v>0.77000000000001023</c:v>
                </c:pt>
                <c:pt idx="367">
                  <c:v>0.77000000000001023</c:v>
                </c:pt>
                <c:pt idx="368">
                  <c:v>0.75</c:v>
                </c:pt>
                <c:pt idx="369">
                  <c:v>0.81000000000000227</c:v>
                </c:pt>
                <c:pt idx="370">
                  <c:v>0.85000000000002274</c:v>
                </c:pt>
                <c:pt idx="371">
                  <c:v>0.78000000000000114</c:v>
                </c:pt>
                <c:pt idx="372">
                  <c:v>0.79000000000002046</c:v>
                </c:pt>
                <c:pt idx="373">
                  <c:v>0.77000000000001023</c:v>
                </c:pt>
                <c:pt idx="374">
                  <c:v>0.71000000000000796</c:v>
                </c:pt>
                <c:pt idx="375">
                  <c:v>0.71000000000000796</c:v>
                </c:pt>
                <c:pt idx="376">
                  <c:v>0.71000000000000796</c:v>
                </c:pt>
                <c:pt idx="377">
                  <c:v>0.70000000000001705</c:v>
                </c:pt>
                <c:pt idx="378">
                  <c:v>0.75</c:v>
                </c:pt>
                <c:pt idx="379">
                  <c:v>0.80000000000001137</c:v>
                </c:pt>
                <c:pt idx="380">
                  <c:v>0.81000000000000227</c:v>
                </c:pt>
                <c:pt idx="381">
                  <c:v>0.77000000000001023</c:v>
                </c:pt>
                <c:pt idx="382">
                  <c:v>0.76000000000001933</c:v>
                </c:pt>
                <c:pt idx="383">
                  <c:v>0.81000000000000227</c:v>
                </c:pt>
                <c:pt idx="384">
                  <c:v>0.89000000000001478</c:v>
                </c:pt>
                <c:pt idx="385">
                  <c:v>0.92000000000001592</c:v>
                </c:pt>
                <c:pt idx="386">
                  <c:v>0.87000000000000455</c:v>
                </c:pt>
                <c:pt idx="387">
                  <c:v>0.84000000000000341</c:v>
                </c:pt>
                <c:pt idx="388">
                  <c:v>0.88000000000002387</c:v>
                </c:pt>
                <c:pt idx="389">
                  <c:v>1</c:v>
                </c:pt>
                <c:pt idx="390">
                  <c:v>0.90000000000000568</c:v>
                </c:pt>
                <c:pt idx="391">
                  <c:v>0.87000000000000455</c:v>
                </c:pt>
                <c:pt idx="392">
                  <c:v>0.84000000000000341</c:v>
                </c:pt>
                <c:pt idx="393">
                  <c:v>0.80000000000001137</c:v>
                </c:pt>
                <c:pt idx="394">
                  <c:v>0.78000000000000114</c:v>
                </c:pt>
                <c:pt idx="395">
                  <c:v>0.76000000000001933</c:v>
                </c:pt>
                <c:pt idx="396">
                  <c:v>0.77000000000001023</c:v>
                </c:pt>
                <c:pt idx="397">
                  <c:v>0.8200000000000216</c:v>
                </c:pt>
                <c:pt idx="398">
                  <c:v>0.84000000000000341</c:v>
                </c:pt>
                <c:pt idx="399">
                  <c:v>0.87000000000000455</c:v>
                </c:pt>
                <c:pt idx="400">
                  <c:v>0.90000000000000568</c:v>
                </c:pt>
                <c:pt idx="401">
                  <c:v>0.89000000000001478</c:v>
                </c:pt>
                <c:pt idx="402">
                  <c:v>0.88000000000002387</c:v>
                </c:pt>
                <c:pt idx="403">
                  <c:v>0.93000000000000682</c:v>
                </c:pt>
                <c:pt idx="404">
                  <c:v>0.93999999999999773</c:v>
                </c:pt>
                <c:pt idx="405">
                  <c:v>0.84000000000000341</c:v>
                </c:pt>
                <c:pt idx="406">
                  <c:v>0.86000000000001364</c:v>
                </c:pt>
                <c:pt idx="407">
                  <c:v>0.93999999999999773</c:v>
                </c:pt>
                <c:pt idx="408">
                  <c:v>0.84000000000000341</c:v>
                </c:pt>
                <c:pt idx="409">
                  <c:v>0.8200000000000216</c:v>
                </c:pt>
                <c:pt idx="410">
                  <c:v>0.8200000000000216</c:v>
                </c:pt>
                <c:pt idx="411">
                  <c:v>0.77000000000001023</c:v>
                </c:pt>
                <c:pt idx="412">
                  <c:v>0.79000000000002046</c:v>
                </c:pt>
                <c:pt idx="413">
                  <c:v>0.84000000000000341</c:v>
                </c:pt>
                <c:pt idx="414">
                  <c:v>0.78000000000000114</c:v>
                </c:pt>
                <c:pt idx="415">
                  <c:v>0.77000000000001023</c:v>
                </c:pt>
                <c:pt idx="416">
                  <c:v>0.77000000000001023</c:v>
                </c:pt>
                <c:pt idx="417">
                  <c:v>0.77000000000001023</c:v>
                </c:pt>
                <c:pt idx="418">
                  <c:v>0.75</c:v>
                </c:pt>
                <c:pt idx="419">
                  <c:v>0.84000000000000341</c:v>
                </c:pt>
                <c:pt idx="420">
                  <c:v>0.84000000000000341</c:v>
                </c:pt>
                <c:pt idx="421">
                  <c:v>0.74000000000000909</c:v>
                </c:pt>
                <c:pt idx="422">
                  <c:v>0.77000000000001023</c:v>
                </c:pt>
                <c:pt idx="423">
                  <c:v>0.85000000000002274</c:v>
                </c:pt>
                <c:pt idx="424">
                  <c:v>0.83000000000001251</c:v>
                </c:pt>
                <c:pt idx="425">
                  <c:v>0.83000000000001251</c:v>
                </c:pt>
                <c:pt idx="426">
                  <c:v>0.84000000000000341</c:v>
                </c:pt>
                <c:pt idx="427">
                  <c:v>0.85000000000002274</c:v>
                </c:pt>
                <c:pt idx="428">
                  <c:v>0.87000000000000455</c:v>
                </c:pt>
                <c:pt idx="429">
                  <c:v>0.98000000000001819</c:v>
                </c:pt>
                <c:pt idx="430">
                  <c:v>1</c:v>
                </c:pt>
                <c:pt idx="431">
                  <c:v>0.92000000000001592</c:v>
                </c:pt>
                <c:pt idx="432">
                  <c:v>0.84000000000000341</c:v>
                </c:pt>
                <c:pt idx="433">
                  <c:v>0.90000000000000568</c:v>
                </c:pt>
                <c:pt idx="434">
                  <c:v>0.85000000000002274</c:v>
                </c:pt>
                <c:pt idx="435">
                  <c:v>0.90000000000000568</c:v>
                </c:pt>
                <c:pt idx="436">
                  <c:v>0.81000000000000227</c:v>
                </c:pt>
                <c:pt idx="437">
                  <c:v>0.86000000000001364</c:v>
                </c:pt>
                <c:pt idx="438">
                  <c:v>0.8200000000000216</c:v>
                </c:pt>
                <c:pt idx="439">
                  <c:v>0.84000000000000341</c:v>
                </c:pt>
                <c:pt idx="440">
                  <c:v>0.79000000000002046</c:v>
                </c:pt>
                <c:pt idx="441">
                  <c:v>0.77000000000001023</c:v>
                </c:pt>
                <c:pt idx="442">
                  <c:v>0.80000000000001137</c:v>
                </c:pt>
                <c:pt idx="443">
                  <c:v>0.8200000000000216</c:v>
                </c:pt>
                <c:pt idx="444">
                  <c:v>0.81000000000000227</c:v>
                </c:pt>
                <c:pt idx="445">
                  <c:v>0.78000000000000114</c:v>
                </c:pt>
                <c:pt idx="446">
                  <c:v>0.83000000000001251</c:v>
                </c:pt>
                <c:pt idx="447">
                  <c:v>0.87000000000000455</c:v>
                </c:pt>
                <c:pt idx="448">
                  <c:v>0.99000000000000909</c:v>
                </c:pt>
                <c:pt idx="449">
                  <c:v>0.90999999999999659</c:v>
                </c:pt>
                <c:pt idx="450">
                  <c:v>0.95000000000001705</c:v>
                </c:pt>
                <c:pt idx="451">
                  <c:v>0.93000000000000682</c:v>
                </c:pt>
                <c:pt idx="452">
                  <c:v>0.93000000000000682</c:v>
                </c:pt>
                <c:pt idx="453">
                  <c:v>0.93000000000000682</c:v>
                </c:pt>
                <c:pt idx="454">
                  <c:v>0.89000000000001478</c:v>
                </c:pt>
                <c:pt idx="455">
                  <c:v>0.8200000000000216</c:v>
                </c:pt>
                <c:pt idx="456">
                  <c:v>0.84000000000000341</c:v>
                </c:pt>
                <c:pt idx="457">
                  <c:v>0.84000000000000341</c:v>
                </c:pt>
                <c:pt idx="458">
                  <c:v>0.84000000000000341</c:v>
                </c:pt>
                <c:pt idx="459">
                  <c:v>0.86000000000001364</c:v>
                </c:pt>
                <c:pt idx="460">
                  <c:v>0.85000000000002274</c:v>
                </c:pt>
                <c:pt idx="461">
                  <c:v>0.84000000000000341</c:v>
                </c:pt>
                <c:pt idx="462">
                  <c:v>0.88000000000002387</c:v>
                </c:pt>
                <c:pt idx="463">
                  <c:v>0.89000000000001478</c:v>
                </c:pt>
                <c:pt idx="464">
                  <c:v>0.87000000000000455</c:v>
                </c:pt>
                <c:pt idx="465">
                  <c:v>0.87000000000000455</c:v>
                </c:pt>
                <c:pt idx="466">
                  <c:v>0.90000000000000568</c:v>
                </c:pt>
                <c:pt idx="467">
                  <c:v>0.90000000000000568</c:v>
                </c:pt>
                <c:pt idx="468">
                  <c:v>0.90000000000000568</c:v>
                </c:pt>
                <c:pt idx="469">
                  <c:v>0.90999999999999659</c:v>
                </c:pt>
                <c:pt idx="470">
                  <c:v>0.90000000000000568</c:v>
                </c:pt>
                <c:pt idx="471">
                  <c:v>0.89000000000001478</c:v>
                </c:pt>
                <c:pt idx="472">
                  <c:v>0.93999999999999773</c:v>
                </c:pt>
                <c:pt idx="473">
                  <c:v>0.93000000000000682</c:v>
                </c:pt>
                <c:pt idx="474">
                  <c:v>0.85000000000002274</c:v>
                </c:pt>
                <c:pt idx="475">
                  <c:v>0.8200000000000216</c:v>
                </c:pt>
                <c:pt idx="476">
                  <c:v>0.83000000000001251</c:v>
                </c:pt>
                <c:pt idx="477">
                  <c:v>0.84000000000000341</c:v>
                </c:pt>
                <c:pt idx="478">
                  <c:v>0.86000000000001364</c:v>
                </c:pt>
                <c:pt idx="479">
                  <c:v>0.83000000000001251</c:v>
                </c:pt>
                <c:pt idx="480">
                  <c:v>0.85000000000002274</c:v>
                </c:pt>
                <c:pt idx="481">
                  <c:v>0.87000000000000455</c:v>
                </c:pt>
                <c:pt idx="482">
                  <c:v>0.90999999999999659</c:v>
                </c:pt>
                <c:pt idx="483">
                  <c:v>0.93000000000000682</c:v>
                </c:pt>
                <c:pt idx="484">
                  <c:v>0.92000000000001592</c:v>
                </c:pt>
                <c:pt idx="485">
                  <c:v>0.89000000000001478</c:v>
                </c:pt>
                <c:pt idx="486">
                  <c:v>0.86000000000001364</c:v>
                </c:pt>
                <c:pt idx="487">
                  <c:v>0.84000000000000341</c:v>
                </c:pt>
                <c:pt idx="488">
                  <c:v>0.8200000000000216</c:v>
                </c:pt>
                <c:pt idx="489">
                  <c:v>0.86000000000001364</c:v>
                </c:pt>
                <c:pt idx="490">
                  <c:v>0.83000000000001251</c:v>
                </c:pt>
                <c:pt idx="491">
                  <c:v>0.87000000000000455</c:v>
                </c:pt>
                <c:pt idx="492">
                  <c:v>0.87000000000000455</c:v>
                </c:pt>
                <c:pt idx="493">
                  <c:v>0.87000000000000455</c:v>
                </c:pt>
                <c:pt idx="494">
                  <c:v>0.86000000000001364</c:v>
                </c:pt>
                <c:pt idx="495">
                  <c:v>0.87000000000000455</c:v>
                </c:pt>
                <c:pt idx="496">
                  <c:v>0.86000000000001364</c:v>
                </c:pt>
                <c:pt idx="497">
                  <c:v>0.87000000000000455</c:v>
                </c:pt>
                <c:pt idx="498">
                  <c:v>0.85000000000002274</c:v>
                </c:pt>
                <c:pt idx="499">
                  <c:v>0.87000000000000455</c:v>
                </c:pt>
                <c:pt idx="500">
                  <c:v>0.90000000000000568</c:v>
                </c:pt>
                <c:pt idx="501">
                  <c:v>0.92000000000001592</c:v>
                </c:pt>
                <c:pt idx="502">
                  <c:v>0.86000000000001364</c:v>
                </c:pt>
                <c:pt idx="503">
                  <c:v>0.88000000000002387</c:v>
                </c:pt>
                <c:pt idx="504">
                  <c:v>0.85000000000002274</c:v>
                </c:pt>
                <c:pt idx="505">
                  <c:v>0.84000000000000341</c:v>
                </c:pt>
                <c:pt idx="506">
                  <c:v>0.86000000000001364</c:v>
                </c:pt>
                <c:pt idx="507">
                  <c:v>0.90000000000000568</c:v>
                </c:pt>
                <c:pt idx="508">
                  <c:v>0.87000000000000455</c:v>
                </c:pt>
                <c:pt idx="509">
                  <c:v>0.85000000000002274</c:v>
                </c:pt>
                <c:pt idx="510">
                  <c:v>0.86000000000001364</c:v>
                </c:pt>
                <c:pt idx="511">
                  <c:v>0.87000000000000455</c:v>
                </c:pt>
                <c:pt idx="512">
                  <c:v>0.89000000000001478</c:v>
                </c:pt>
                <c:pt idx="513">
                  <c:v>0.83000000000001251</c:v>
                </c:pt>
                <c:pt idx="514">
                  <c:v>0.83000000000001251</c:v>
                </c:pt>
                <c:pt idx="515">
                  <c:v>0.84000000000000341</c:v>
                </c:pt>
                <c:pt idx="516">
                  <c:v>0.85000000000002274</c:v>
                </c:pt>
                <c:pt idx="517">
                  <c:v>0.87000000000000455</c:v>
                </c:pt>
                <c:pt idx="518">
                  <c:v>0.88000000000002387</c:v>
                </c:pt>
                <c:pt idx="519">
                  <c:v>0.92000000000001592</c:v>
                </c:pt>
                <c:pt idx="520">
                  <c:v>0.90999999999999659</c:v>
                </c:pt>
                <c:pt idx="521">
                  <c:v>0.90999999999999659</c:v>
                </c:pt>
                <c:pt idx="522">
                  <c:v>0.90999999999999659</c:v>
                </c:pt>
                <c:pt idx="523">
                  <c:v>0.96999999999999886</c:v>
                </c:pt>
                <c:pt idx="524">
                  <c:v>0.90999999999999659</c:v>
                </c:pt>
                <c:pt idx="525">
                  <c:v>0.90000000000000568</c:v>
                </c:pt>
                <c:pt idx="526">
                  <c:v>0.88000000000002387</c:v>
                </c:pt>
                <c:pt idx="527">
                  <c:v>0.88000000000002387</c:v>
                </c:pt>
                <c:pt idx="528">
                  <c:v>0.87000000000000455</c:v>
                </c:pt>
                <c:pt idx="529">
                  <c:v>0.86000000000001364</c:v>
                </c:pt>
                <c:pt idx="530">
                  <c:v>0.86000000000001364</c:v>
                </c:pt>
                <c:pt idx="531">
                  <c:v>0.87000000000000455</c:v>
                </c:pt>
                <c:pt idx="532">
                  <c:v>0.90999999999999659</c:v>
                </c:pt>
                <c:pt idx="533">
                  <c:v>0.84000000000000341</c:v>
                </c:pt>
                <c:pt idx="534">
                  <c:v>0.85000000000002274</c:v>
                </c:pt>
                <c:pt idx="535">
                  <c:v>0.88000000000002387</c:v>
                </c:pt>
                <c:pt idx="536">
                  <c:v>0.86000000000001364</c:v>
                </c:pt>
                <c:pt idx="537">
                  <c:v>0.86000000000001364</c:v>
                </c:pt>
                <c:pt idx="538">
                  <c:v>0.87000000000000455</c:v>
                </c:pt>
                <c:pt idx="539">
                  <c:v>0.87000000000000455</c:v>
                </c:pt>
                <c:pt idx="540">
                  <c:v>0.89000000000001478</c:v>
                </c:pt>
                <c:pt idx="541">
                  <c:v>0.90000000000000568</c:v>
                </c:pt>
                <c:pt idx="542">
                  <c:v>0.92000000000001592</c:v>
                </c:pt>
                <c:pt idx="543">
                  <c:v>0.92000000000001592</c:v>
                </c:pt>
                <c:pt idx="544">
                  <c:v>0.90000000000000568</c:v>
                </c:pt>
                <c:pt idx="545">
                  <c:v>0.89000000000001478</c:v>
                </c:pt>
                <c:pt idx="546">
                  <c:v>0.88000000000002387</c:v>
                </c:pt>
                <c:pt idx="547">
                  <c:v>0.87000000000000455</c:v>
                </c:pt>
                <c:pt idx="548">
                  <c:v>0.87000000000000455</c:v>
                </c:pt>
                <c:pt idx="549">
                  <c:v>0.89000000000001478</c:v>
                </c:pt>
                <c:pt idx="550">
                  <c:v>0.90999999999999659</c:v>
                </c:pt>
                <c:pt idx="551">
                  <c:v>0.92000000000001592</c:v>
                </c:pt>
                <c:pt idx="552">
                  <c:v>0.93000000000000682</c:v>
                </c:pt>
                <c:pt idx="553">
                  <c:v>0.92000000000001592</c:v>
                </c:pt>
                <c:pt idx="554">
                  <c:v>0.93000000000000682</c:v>
                </c:pt>
                <c:pt idx="555">
                  <c:v>0.90999999999999659</c:v>
                </c:pt>
                <c:pt idx="556">
                  <c:v>0.90000000000000568</c:v>
                </c:pt>
                <c:pt idx="557">
                  <c:v>0.90000000000000568</c:v>
                </c:pt>
                <c:pt idx="558">
                  <c:v>0.88000000000002387</c:v>
                </c:pt>
                <c:pt idx="559">
                  <c:v>0.90000000000000568</c:v>
                </c:pt>
                <c:pt idx="560">
                  <c:v>0.90000000000000568</c:v>
                </c:pt>
                <c:pt idx="561">
                  <c:v>0.88000000000002387</c:v>
                </c:pt>
                <c:pt idx="562">
                  <c:v>0.86000000000001364</c:v>
                </c:pt>
                <c:pt idx="563">
                  <c:v>0.88000000000002387</c:v>
                </c:pt>
                <c:pt idx="564">
                  <c:v>0.96000000000000796</c:v>
                </c:pt>
                <c:pt idx="565">
                  <c:v>0.93000000000000682</c:v>
                </c:pt>
                <c:pt idx="566">
                  <c:v>0.89000000000001478</c:v>
                </c:pt>
                <c:pt idx="567">
                  <c:v>0.89000000000001478</c:v>
                </c:pt>
                <c:pt idx="568">
                  <c:v>0.92000000000001592</c:v>
                </c:pt>
                <c:pt idx="569">
                  <c:v>0.93999999999999773</c:v>
                </c:pt>
                <c:pt idx="570">
                  <c:v>0.93999999999999773</c:v>
                </c:pt>
                <c:pt idx="571">
                  <c:v>0.90999999999999659</c:v>
                </c:pt>
                <c:pt idx="572">
                  <c:v>0.88000000000002387</c:v>
                </c:pt>
                <c:pt idx="573">
                  <c:v>0.88000000000002387</c:v>
                </c:pt>
                <c:pt idx="574">
                  <c:v>0.92000000000001592</c:v>
                </c:pt>
                <c:pt idx="575">
                  <c:v>0.87000000000000455</c:v>
                </c:pt>
                <c:pt idx="576">
                  <c:v>0.90000000000000568</c:v>
                </c:pt>
                <c:pt idx="577">
                  <c:v>0.88000000000002387</c:v>
                </c:pt>
                <c:pt idx="578">
                  <c:v>0.88000000000002387</c:v>
                </c:pt>
                <c:pt idx="579">
                  <c:v>0.93000000000000682</c:v>
                </c:pt>
                <c:pt idx="580">
                  <c:v>0.93000000000000682</c:v>
                </c:pt>
                <c:pt idx="581">
                  <c:v>0.90000000000000568</c:v>
                </c:pt>
                <c:pt idx="582">
                  <c:v>0.88000000000002387</c:v>
                </c:pt>
                <c:pt idx="583">
                  <c:v>0.87000000000000455</c:v>
                </c:pt>
                <c:pt idx="584">
                  <c:v>0.88000000000002387</c:v>
                </c:pt>
                <c:pt idx="585">
                  <c:v>0.88000000000002387</c:v>
                </c:pt>
                <c:pt idx="586">
                  <c:v>0.89000000000001478</c:v>
                </c:pt>
                <c:pt idx="587">
                  <c:v>0.89000000000001478</c:v>
                </c:pt>
                <c:pt idx="588">
                  <c:v>0.90999999999999659</c:v>
                </c:pt>
                <c:pt idx="589">
                  <c:v>0.89000000000001478</c:v>
                </c:pt>
                <c:pt idx="590">
                  <c:v>0.90999999999999659</c:v>
                </c:pt>
                <c:pt idx="591">
                  <c:v>0.90000000000000568</c:v>
                </c:pt>
                <c:pt idx="592">
                  <c:v>0.88000000000002387</c:v>
                </c:pt>
                <c:pt idx="593">
                  <c:v>0.89000000000001478</c:v>
                </c:pt>
                <c:pt idx="594">
                  <c:v>0.90999999999999659</c:v>
                </c:pt>
                <c:pt idx="595">
                  <c:v>0.90999999999999659</c:v>
                </c:pt>
                <c:pt idx="596">
                  <c:v>0.86000000000001364</c:v>
                </c:pt>
                <c:pt idx="597">
                  <c:v>0.85000000000002274</c:v>
                </c:pt>
                <c:pt idx="598">
                  <c:v>0.87000000000000455</c:v>
                </c:pt>
                <c:pt idx="599">
                  <c:v>0.87000000000000455</c:v>
                </c:pt>
                <c:pt idx="600">
                  <c:v>0.85000000000002274</c:v>
                </c:pt>
                <c:pt idx="601">
                  <c:v>0.87000000000000455</c:v>
                </c:pt>
                <c:pt idx="602">
                  <c:v>0.90999999999999659</c:v>
                </c:pt>
                <c:pt idx="603">
                  <c:v>0.90999999999999659</c:v>
                </c:pt>
                <c:pt idx="604">
                  <c:v>0.89000000000001478</c:v>
                </c:pt>
                <c:pt idx="605">
                  <c:v>0.90000000000000568</c:v>
                </c:pt>
                <c:pt idx="606">
                  <c:v>0.90999999999999659</c:v>
                </c:pt>
                <c:pt idx="607">
                  <c:v>0.87000000000000455</c:v>
                </c:pt>
                <c:pt idx="608">
                  <c:v>0.87000000000000455</c:v>
                </c:pt>
                <c:pt idx="609">
                  <c:v>0.88000000000002387</c:v>
                </c:pt>
                <c:pt idx="610">
                  <c:v>0.90999999999999659</c:v>
                </c:pt>
                <c:pt idx="611">
                  <c:v>0.92000000000001592</c:v>
                </c:pt>
                <c:pt idx="612">
                  <c:v>0.93999999999999773</c:v>
                </c:pt>
                <c:pt idx="613">
                  <c:v>0.93000000000000682</c:v>
                </c:pt>
                <c:pt idx="614">
                  <c:v>0.86000000000001364</c:v>
                </c:pt>
                <c:pt idx="615">
                  <c:v>0.84000000000000341</c:v>
                </c:pt>
                <c:pt idx="616">
                  <c:v>0.84000000000000341</c:v>
                </c:pt>
                <c:pt idx="617">
                  <c:v>0.84000000000000341</c:v>
                </c:pt>
                <c:pt idx="618">
                  <c:v>0.86000000000001364</c:v>
                </c:pt>
                <c:pt idx="619">
                  <c:v>0.85000000000002274</c:v>
                </c:pt>
                <c:pt idx="620">
                  <c:v>0.86000000000001364</c:v>
                </c:pt>
                <c:pt idx="621">
                  <c:v>0.88000000000002387</c:v>
                </c:pt>
                <c:pt idx="622">
                  <c:v>0.90999999999999659</c:v>
                </c:pt>
                <c:pt idx="623">
                  <c:v>0.89000000000001478</c:v>
                </c:pt>
                <c:pt idx="624">
                  <c:v>0.90000000000000568</c:v>
                </c:pt>
                <c:pt idx="625">
                  <c:v>0.92000000000001592</c:v>
                </c:pt>
                <c:pt idx="626">
                  <c:v>0.88000000000002387</c:v>
                </c:pt>
                <c:pt idx="627">
                  <c:v>0.87000000000000455</c:v>
                </c:pt>
                <c:pt idx="628">
                  <c:v>0.88000000000002387</c:v>
                </c:pt>
                <c:pt idx="629">
                  <c:v>0.86000000000001364</c:v>
                </c:pt>
                <c:pt idx="630">
                  <c:v>0.84000000000000341</c:v>
                </c:pt>
                <c:pt idx="631">
                  <c:v>0.85000000000002274</c:v>
                </c:pt>
                <c:pt idx="632">
                  <c:v>0.86000000000001364</c:v>
                </c:pt>
                <c:pt idx="633">
                  <c:v>0.86000000000001364</c:v>
                </c:pt>
                <c:pt idx="634">
                  <c:v>0.84000000000000341</c:v>
                </c:pt>
                <c:pt idx="635">
                  <c:v>0.85000000000002274</c:v>
                </c:pt>
                <c:pt idx="636">
                  <c:v>0.87000000000000455</c:v>
                </c:pt>
                <c:pt idx="637">
                  <c:v>0.90000000000000568</c:v>
                </c:pt>
                <c:pt idx="638">
                  <c:v>0.90000000000000568</c:v>
                </c:pt>
                <c:pt idx="639">
                  <c:v>0.90999999999999659</c:v>
                </c:pt>
                <c:pt idx="640">
                  <c:v>0.90999999999999659</c:v>
                </c:pt>
                <c:pt idx="641">
                  <c:v>0.89000000000001478</c:v>
                </c:pt>
                <c:pt idx="642">
                  <c:v>0.92000000000001592</c:v>
                </c:pt>
                <c:pt idx="643">
                  <c:v>0.89000000000001478</c:v>
                </c:pt>
                <c:pt idx="644">
                  <c:v>0.88000000000002387</c:v>
                </c:pt>
                <c:pt idx="645">
                  <c:v>0.90000000000000568</c:v>
                </c:pt>
                <c:pt idx="646">
                  <c:v>0.90999999999999659</c:v>
                </c:pt>
                <c:pt idx="647">
                  <c:v>0.87000000000000455</c:v>
                </c:pt>
                <c:pt idx="648">
                  <c:v>0.87000000000000455</c:v>
                </c:pt>
                <c:pt idx="649">
                  <c:v>0.90999999999999659</c:v>
                </c:pt>
                <c:pt idx="650">
                  <c:v>0.96999999999999886</c:v>
                </c:pt>
                <c:pt idx="651">
                  <c:v>0.89000000000001478</c:v>
                </c:pt>
                <c:pt idx="652">
                  <c:v>0.87000000000000455</c:v>
                </c:pt>
                <c:pt idx="653">
                  <c:v>0.88000000000002387</c:v>
                </c:pt>
                <c:pt idx="654">
                  <c:v>0.88000000000002387</c:v>
                </c:pt>
                <c:pt idx="655">
                  <c:v>0.93000000000000682</c:v>
                </c:pt>
                <c:pt idx="656">
                  <c:v>0.88000000000002387</c:v>
                </c:pt>
                <c:pt idx="657">
                  <c:v>0.87000000000000455</c:v>
                </c:pt>
                <c:pt idx="658">
                  <c:v>0.88000000000002387</c:v>
                </c:pt>
                <c:pt idx="659">
                  <c:v>0.90999999999999659</c:v>
                </c:pt>
                <c:pt idx="660">
                  <c:v>0.93999999999999773</c:v>
                </c:pt>
                <c:pt idx="661">
                  <c:v>0.96000000000000796</c:v>
                </c:pt>
                <c:pt idx="662">
                  <c:v>0.90000000000000568</c:v>
                </c:pt>
                <c:pt idx="663">
                  <c:v>0.89000000000001478</c:v>
                </c:pt>
                <c:pt idx="664">
                  <c:v>0.90000000000000568</c:v>
                </c:pt>
                <c:pt idx="665">
                  <c:v>0.89000000000001478</c:v>
                </c:pt>
                <c:pt idx="666">
                  <c:v>0.88000000000002387</c:v>
                </c:pt>
                <c:pt idx="667">
                  <c:v>0.90000000000000568</c:v>
                </c:pt>
                <c:pt idx="668">
                  <c:v>0.85000000000002274</c:v>
                </c:pt>
                <c:pt idx="669">
                  <c:v>0.83000000000001251</c:v>
                </c:pt>
                <c:pt idx="670">
                  <c:v>0.85000000000002274</c:v>
                </c:pt>
                <c:pt idx="671">
                  <c:v>0.92000000000001592</c:v>
                </c:pt>
                <c:pt idx="672">
                  <c:v>0.99000000000000909</c:v>
                </c:pt>
                <c:pt idx="673">
                  <c:v>1</c:v>
                </c:pt>
                <c:pt idx="674">
                  <c:v>1.0100000000000193</c:v>
                </c:pt>
                <c:pt idx="675">
                  <c:v>0.93999999999999773</c:v>
                </c:pt>
                <c:pt idx="676">
                  <c:v>0.93000000000000682</c:v>
                </c:pt>
                <c:pt idx="677">
                  <c:v>0.96999999999999886</c:v>
                </c:pt>
                <c:pt idx="678">
                  <c:v>0.96999999999999886</c:v>
                </c:pt>
                <c:pt idx="679">
                  <c:v>0.93999999999999773</c:v>
                </c:pt>
                <c:pt idx="680">
                  <c:v>0.95000000000001705</c:v>
                </c:pt>
                <c:pt idx="681">
                  <c:v>0.93999999999999773</c:v>
                </c:pt>
                <c:pt idx="682">
                  <c:v>0.92000000000001592</c:v>
                </c:pt>
                <c:pt idx="683">
                  <c:v>0.89000000000001478</c:v>
                </c:pt>
                <c:pt idx="684">
                  <c:v>0.90000000000000568</c:v>
                </c:pt>
                <c:pt idx="685">
                  <c:v>0.90999999999999659</c:v>
                </c:pt>
                <c:pt idx="686">
                  <c:v>0.90999999999999659</c:v>
                </c:pt>
                <c:pt idx="687">
                  <c:v>0.90000000000000568</c:v>
                </c:pt>
                <c:pt idx="688">
                  <c:v>0.88000000000002387</c:v>
                </c:pt>
                <c:pt idx="689">
                  <c:v>0.85000000000002274</c:v>
                </c:pt>
                <c:pt idx="690">
                  <c:v>0.85000000000002274</c:v>
                </c:pt>
                <c:pt idx="691">
                  <c:v>0.88000000000002387</c:v>
                </c:pt>
                <c:pt idx="692">
                  <c:v>0.93000000000000682</c:v>
                </c:pt>
                <c:pt idx="693">
                  <c:v>0.98000000000001819</c:v>
                </c:pt>
                <c:pt idx="694">
                  <c:v>0.93000000000000682</c:v>
                </c:pt>
                <c:pt idx="695">
                  <c:v>0.95000000000001705</c:v>
                </c:pt>
                <c:pt idx="696">
                  <c:v>0.93000000000000682</c:v>
                </c:pt>
                <c:pt idx="697">
                  <c:v>0.93999999999999773</c:v>
                </c:pt>
                <c:pt idx="698">
                  <c:v>0.95000000000001705</c:v>
                </c:pt>
                <c:pt idx="699">
                  <c:v>0.98000000000001819</c:v>
                </c:pt>
                <c:pt idx="700">
                  <c:v>1.0100000000000193</c:v>
                </c:pt>
                <c:pt idx="701">
                  <c:v>0.93000000000000682</c:v>
                </c:pt>
                <c:pt idx="702">
                  <c:v>0.90999999999999659</c:v>
                </c:pt>
                <c:pt idx="703">
                  <c:v>0.93999999999999773</c:v>
                </c:pt>
                <c:pt idx="704">
                  <c:v>0.90999999999999659</c:v>
                </c:pt>
                <c:pt idx="705">
                  <c:v>0.90999999999999659</c:v>
                </c:pt>
                <c:pt idx="706">
                  <c:v>0.93999999999999773</c:v>
                </c:pt>
                <c:pt idx="707">
                  <c:v>0.93999999999999773</c:v>
                </c:pt>
                <c:pt idx="708">
                  <c:v>0.92000000000001592</c:v>
                </c:pt>
                <c:pt idx="709">
                  <c:v>0.87000000000000455</c:v>
                </c:pt>
                <c:pt idx="710">
                  <c:v>0.93000000000000682</c:v>
                </c:pt>
                <c:pt idx="711">
                  <c:v>0.90000000000000568</c:v>
                </c:pt>
                <c:pt idx="712">
                  <c:v>0.90000000000000568</c:v>
                </c:pt>
                <c:pt idx="713">
                  <c:v>0.90000000000000568</c:v>
                </c:pt>
                <c:pt idx="714">
                  <c:v>0.90999999999999659</c:v>
                </c:pt>
                <c:pt idx="715">
                  <c:v>0.93999999999999773</c:v>
                </c:pt>
                <c:pt idx="716">
                  <c:v>0.98000000000001819</c:v>
                </c:pt>
                <c:pt idx="717">
                  <c:v>0.98000000000001819</c:v>
                </c:pt>
                <c:pt idx="718">
                  <c:v>0.99000000000000909</c:v>
                </c:pt>
                <c:pt idx="719">
                  <c:v>0.99000000000000909</c:v>
                </c:pt>
                <c:pt idx="720">
                  <c:v>1.0100000000000193</c:v>
                </c:pt>
                <c:pt idx="721">
                  <c:v>1.0100000000000193</c:v>
                </c:pt>
                <c:pt idx="722">
                  <c:v>1.0600000000000023</c:v>
                </c:pt>
                <c:pt idx="723">
                  <c:v>1</c:v>
                </c:pt>
                <c:pt idx="724">
                  <c:v>1.0800000000000125</c:v>
                </c:pt>
                <c:pt idx="725">
                  <c:v>1</c:v>
                </c:pt>
                <c:pt idx="726">
                  <c:v>0.95000000000001705</c:v>
                </c:pt>
                <c:pt idx="727">
                  <c:v>0.98000000000001819</c:v>
                </c:pt>
                <c:pt idx="728">
                  <c:v>0.96000000000000796</c:v>
                </c:pt>
                <c:pt idx="729">
                  <c:v>1</c:v>
                </c:pt>
                <c:pt idx="730">
                  <c:v>1.0300000000000011</c:v>
                </c:pt>
                <c:pt idx="731">
                  <c:v>1.0500000000000114</c:v>
                </c:pt>
                <c:pt idx="732">
                  <c:v>1.0100000000000193</c:v>
                </c:pt>
                <c:pt idx="733">
                  <c:v>0.90000000000000568</c:v>
                </c:pt>
                <c:pt idx="734">
                  <c:v>0.90999999999999659</c:v>
                </c:pt>
                <c:pt idx="735">
                  <c:v>0.95000000000001705</c:v>
                </c:pt>
                <c:pt idx="736">
                  <c:v>1.0100000000000193</c:v>
                </c:pt>
                <c:pt idx="737">
                  <c:v>1</c:v>
                </c:pt>
                <c:pt idx="738">
                  <c:v>0.93000000000000682</c:v>
                </c:pt>
                <c:pt idx="739">
                  <c:v>0.96999999999999886</c:v>
                </c:pt>
                <c:pt idx="740">
                  <c:v>0.99000000000000909</c:v>
                </c:pt>
                <c:pt idx="741">
                  <c:v>0.96000000000000796</c:v>
                </c:pt>
                <c:pt idx="742">
                  <c:v>0.92000000000001592</c:v>
                </c:pt>
                <c:pt idx="743">
                  <c:v>0.93999999999999773</c:v>
                </c:pt>
                <c:pt idx="744">
                  <c:v>0.95000000000001705</c:v>
                </c:pt>
                <c:pt idx="745">
                  <c:v>0.93000000000000682</c:v>
                </c:pt>
                <c:pt idx="746">
                  <c:v>0.87000000000000455</c:v>
                </c:pt>
                <c:pt idx="747">
                  <c:v>0.93999999999999773</c:v>
                </c:pt>
                <c:pt idx="748">
                  <c:v>0.93999999999999773</c:v>
                </c:pt>
                <c:pt idx="749">
                  <c:v>0.92000000000001592</c:v>
                </c:pt>
                <c:pt idx="750">
                  <c:v>0.95000000000001705</c:v>
                </c:pt>
                <c:pt idx="751">
                  <c:v>0.96000000000000796</c:v>
                </c:pt>
                <c:pt idx="752">
                  <c:v>0.90999999999999659</c:v>
                </c:pt>
                <c:pt idx="753">
                  <c:v>0.90000000000000568</c:v>
                </c:pt>
                <c:pt idx="754">
                  <c:v>0.90999999999999659</c:v>
                </c:pt>
                <c:pt idx="755">
                  <c:v>0.89000000000001478</c:v>
                </c:pt>
                <c:pt idx="756">
                  <c:v>0.88000000000002387</c:v>
                </c:pt>
                <c:pt idx="757">
                  <c:v>0.85000000000002274</c:v>
                </c:pt>
                <c:pt idx="758">
                  <c:v>1.0100000000000193</c:v>
                </c:pt>
                <c:pt idx="759">
                  <c:v>1.0800000000000125</c:v>
                </c:pt>
                <c:pt idx="760">
                  <c:v>1.1500000000000057</c:v>
                </c:pt>
                <c:pt idx="761">
                  <c:v>1.0500000000000114</c:v>
                </c:pt>
                <c:pt idx="762">
                  <c:v>1</c:v>
                </c:pt>
                <c:pt idx="763">
                  <c:v>0.99000000000000909</c:v>
                </c:pt>
                <c:pt idx="764">
                  <c:v>1.0300000000000011</c:v>
                </c:pt>
                <c:pt idx="765">
                  <c:v>0.95000000000001705</c:v>
                </c:pt>
                <c:pt idx="766">
                  <c:v>0.95000000000001705</c:v>
                </c:pt>
                <c:pt idx="767">
                  <c:v>0.98000000000001819</c:v>
                </c:pt>
                <c:pt idx="768">
                  <c:v>0.96000000000000796</c:v>
                </c:pt>
                <c:pt idx="769">
                  <c:v>0.93999999999999773</c:v>
                </c:pt>
                <c:pt idx="770">
                  <c:v>0.99000000000000909</c:v>
                </c:pt>
                <c:pt idx="771">
                  <c:v>1.0100000000000193</c:v>
                </c:pt>
                <c:pt idx="772">
                  <c:v>1.0100000000000193</c:v>
                </c:pt>
                <c:pt idx="773">
                  <c:v>1</c:v>
                </c:pt>
                <c:pt idx="774">
                  <c:v>0.96000000000000796</c:v>
                </c:pt>
                <c:pt idx="775">
                  <c:v>0.96000000000000796</c:v>
                </c:pt>
                <c:pt idx="776">
                  <c:v>0.98000000000001819</c:v>
                </c:pt>
                <c:pt idx="777">
                  <c:v>1</c:v>
                </c:pt>
                <c:pt idx="778">
                  <c:v>1.0200000000000102</c:v>
                </c:pt>
                <c:pt idx="779">
                  <c:v>1.0600000000000023</c:v>
                </c:pt>
                <c:pt idx="780">
                  <c:v>1.0300000000000011</c:v>
                </c:pt>
                <c:pt idx="781">
                  <c:v>1.1000000000000227</c:v>
                </c:pt>
                <c:pt idx="782">
                  <c:v>1.0500000000000114</c:v>
                </c:pt>
                <c:pt idx="783">
                  <c:v>1.0300000000000011</c:v>
                </c:pt>
                <c:pt idx="784">
                  <c:v>1.0600000000000023</c:v>
                </c:pt>
                <c:pt idx="785">
                  <c:v>1.0400000000000205</c:v>
                </c:pt>
                <c:pt idx="786">
                  <c:v>1.0100000000000193</c:v>
                </c:pt>
                <c:pt idx="787">
                  <c:v>1.0400000000000205</c:v>
                </c:pt>
                <c:pt idx="788">
                  <c:v>1.0300000000000011</c:v>
                </c:pt>
                <c:pt idx="789">
                  <c:v>1.0200000000000102</c:v>
                </c:pt>
                <c:pt idx="790">
                  <c:v>1.0600000000000023</c:v>
                </c:pt>
                <c:pt idx="791">
                  <c:v>0.96999999999999886</c:v>
                </c:pt>
                <c:pt idx="792">
                  <c:v>0.93000000000000682</c:v>
                </c:pt>
                <c:pt idx="793">
                  <c:v>0.96000000000000796</c:v>
                </c:pt>
                <c:pt idx="794">
                  <c:v>0.96000000000000796</c:v>
                </c:pt>
                <c:pt idx="795">
                  <c:v>0.96000000000000796</c:v>
                </c:pt>
                <c:pt idx="796">
                  <c:v>0.90000000000000568</c:v>
                </c:pt>
                <c:pt idx="797">
                  <c:v>0.90000000000000568</c:v>
                </c:pt>
                <c:pt idx="798">
                  <c:v>0.92000000000001592</c:v>
                </c:pt>
                <c:pt idx="799">
                  <c:v>0.90000000000000568</c:v>
                </c:pt>
                <c:pt idx="800">
                  <c:v>0.95000000000001705</c:v>
                </c:pt>
                <c:pt idx="801">
                  <c:v>0.98000000000001819</c:v>
                </c:pt>
                <c:pt idx="802">
                  <c:v>0.96999999999999886</c:v>
                </c:pt>
                <c:pt idx="803">
                  <c:v>0.98000000000001819</c:v>
                </c:pt>
                <c:pt idx="804">
                  <c:v>0.99000000000000909</c:v>
                </c:pt>
                <c:pt idx="805">
                  <c:v>0.99000000000000909</c:v>
                </c:pt>
                <c:pt idx="806">
                  <c:v>0.90999999999999659</c:v>
                </c:pt>
                <c:pt idx="807">
                  <c:v>0.93000000000000682</c:v>
                </c:pt>
                <c:pt idx="808">
                  <c:v>0.95000000000001705</c:v>
                </c:pt>
                <c:pt idx="809">
                  <c:v>0.96999999999999886</c:v>
                </c:pt>
                <c:pt idx="810">
                  <c:v>1</c:v>
                </c:pt>
                <c:pt idx="811">
                  <c:v>0.96999999999999886</c:v>
                </c:pt>
                <c:pt idx="812">
                  <c:v>0.96000000000000796</c:v>
                </c:pt>
                <c:pt idx="813">
                  <c:v>0.96000000000000796</c:v>
                </c:pt>
                <c:pt idx="814">
                  <c:v>0.99000000000000909</c:v>
                </c:pt>
                <c:pt idx="815">
                  <c:v>1.0100000000000193</c:v>
                </c:pt>
                <c:pt idx="816">
                  <c:v>1.0400000000000205</c:v>
                </c:pt>
                <c:pt idx="817">
                  <c:v>1.0300000000000011</c:v>
                </c:pt>
                <c:pt idx="818">
                  <c:v>1.0100000000000193</c:v>
                </c:pt>
                <c:pt idx="819">
                  <c:v>1.0400000000000205</c:v>
                </c:pt>
                <c:pt idx="820">
                  <c:v>1.1000000000000227</c:v>
                </c:pt>
                <c:pt idx="821">
                  <c:v>1.0400000000000205</c:v>
                </c:pt>
                <c:pt idx="822">
                  <c:v>0.98000000000001819</c:v>
                </c:pt>
                <c:pt idx="823">
                  <c:v>1</c:v>
                </c:pt>
                <c:pt idx="824">
                  <c:v>1.0100000000000193</c:v>
                </c:pt>
                <c:pt idx="825">
                  <c:v>0.99000000000000909</c:v>
                </c:pt>
                <c:pt idx="826">
                  <c:v>0.93000000000000682</c:v>
                </c:pt>
                <c:pt idx="827">
                  <c:v>0.93999999999999773</c:v>
                </c:pt>
                <c:pt idx="828">
                  <c:v>0.96000000000000796</c:v>
                </c:pt>
                <c:pt idx="829">
                  <c:v>0.95000000000001705</c:v>
                </c:pt>
                <c:pt idx="830">
                  <c:v>0.93999999999999773</c:v>
                </c:pt>
                <c:pt idx="831">
                  <c:v>0.96999999999999886</c:v>
                </c:pt>
                <c:pt idx="832">
                  <c:v>1</c:v>
                </c:pt>
                <c:pt idx="833">
                  <c:v>1.0100000000000193</c:v>
                </c:pt>
                <c:pt idx="834">
                  <c:v>1.0300000000000011</c:v>
                </c:pt>
                <c:pt idx="835">
                  <c:v>1.0700000000000216</c:v>
                </c:pt>
                <c:pt idx="836">
                  <c:v>1.0500000000000114</c:v>
                </c:pt>
                <c:pt idx="837">
                  <c:v>1.0300000000000011</c:v>
                </c:pt>
                <c:pt idx="838">
                  <c:v>1.0300000000000011</c:v>
                </c:pt>
                <c:pt idx="839">
                  <c:v>1.0800000000000125</c:v>
                </c:pt>
                <c:pt idx="840">
                  <c:v>1.0600000000000023</c:v>
                </c:pt>
                <c:pt idx="841">
                  <c:v>1.0800000000000125</c:v>
                </c:pt>
                <c:pt idx="842">
                  <c:v>1.0500000000000114</c:v>
                </c:pt>
                <c:pt idx="843">
                  <c:v>1.0500000000000114</c:v>
                </c:pt>
                <c:pt idx="844">
                  <c:v>1.0400000000000205</c:v>
                </c:pt>
                <c:pt idx="845">
                  <c:v>1</c:v>
                </c:pt>
                <c:pt idx="846">
                  <c:v>1.0100000000000193</c:v>
                </c:pt>
                <c:pt idx="847">
                  <c:v>1.0200000000000102</c:v>
                </c:pt>
                <c:pt idx="848">
                  <c:v>1</c:v>
                </c:pt>
                <c:pt idx="849">
                  <c:v>1.0200000000000102</c:v>
                </c:pt>
                <c:pt idx="850">
                  <c:v>1.0800000000000125</c:v>
                </c:pt>
                <c:pt idx="851">
                  <c:v>1.0800000000000125</c:v>
                </c:pt>
                <c:pt idx="852">
                  <c:v>1.0900000000000034</c:v>
                </c:pt>
                <c:pt idx="853">
                  <c:v>1.1000000000000227</c:v>
                </c:pt>
                <c:pt idx="854">
                  <c:v>1.0600000000000023</c:v>
                </c:pt>
                <c:pt idx="855">
                  <c:v>1.0400000000000205</c:v>
                </c:pt>
                <c:pt idx="856">
                  <c:v>1.0900000000000034</c:v>
                </c:pt>
                <c:pt idx="857">
                  <c:v>1.1300000000000239</c:v>
                </c:pt>
                <c:pt idx="858">
                  <c:v>1.0800000000000125</c:v>
                </c:pt>
                <c:pt idx="859">
                  <c:v>1.0700000000000216</c:v>
                </c:pt>
                <c:pt idx="860">
                  <c:v>1.1000000000000227</c:v>
                </c:pt>
                <c:pt idx="861">
                  <c:v>1.0900000000000034</c:v>
                </c:pt>
                <c:pt idx="862">
                  <c:v>1.1200000000000045</c:v>
                </c:pt>
                <c:pt idx="863">
                  <c:v>1.0900000000000034</c:v>
                </c:pt>
                <c:pt idx="864">
                  <c:v>1.0900000000000034</c:v>
                </c:pt>
                <c:pt idx="865">
                  <c:v>1.0900000000000034</c:v>
                </c:pt>
                <c:pt idx="866">
                  <c:v>1.1000000000000227</c:v>
                </c:pt>
                <c:pt idx="867">
                  <c:v>1.0700000000000216</c:v>
                </c:pt>
                <c:pt idx="868">
                  <c:v>1.0500000000000114</c:v>
                </c:pt>
                <c:pt idx="869">
                  <c:v>1.0300000000000011</c:v>
                </c:pt>
                <c:pt idx="870">
                  <c:v>1.0300000000000011</c:v>
                </c:pt>
                <c:pt idx="871">
                  <c:v>1.0100000000000193</c:v>
                </c:pt>
                <c:pt idx="872">
                  <c:v>1.0300000000000011</c:v>
                </c:pt>
                <c:pt idx="873">
                  <c:v>1.0400000000000205</c:v>
                </c:pt>
                <c:pt idx="874">
                  <c:v>1.0700000000000216</c:v>
                </c:pt>
                <c:pt idx="875">
                  <c:v>1.1000000000000227</c:v>
                </c:pt>
                <c:pt idx="876">
                  <c:v>1.0900000000000034</c:v>
                </c:pt>
                <c:pt idx="877">
                  <c:v>1.1100000000000136</c:v>
                </c:pt>
                <c:pt idx="878">
                  <c:v>1.0800000000000125</c:v>
                </c:pt>
                <c:pt idx="879">
                  <c:v>1.0500000000000114</c:v>
                </c:pt>
                <c:pt idx="880">
                  <c:v>1.0600000000000023</c:v>
                </c:pt>
                <c:pt idx="881">
                  <c:v>1.1400000000000148</c:v>
                </c:pt>
                <c:pt idx="882">
                  <c:v>1.1100000000000136</c:v>
                </c:pt>
                <c:pt idx="883">
                  <c:v>1.1000000000000227</c:v>
                </c:pt>
                <c:pt idx="884">
                  <c:v>1.1000000000000227</c:v>
                </c:pt>
                <c:pt idx="885">
                  <c:v>1.0700000000000216</c:v>
                </c:pt>
                <c:pt idx="886">
                  <c:v>1.0400000000000205</c:v>
                </c:pt>
                <c:pt idx="887">
                  <c:v>1.0600000000000023</c:v>
                </c:pt>
                <c:pt idx="888">
                  <c:v>1.1100000000000136</c:v>
                </c:pt>
                <c:pt idx="889">
                  <c:v>1.0900000000000034</c:v>
                </c:pt>
                <c:pt idx="890">
                  <c:v>1.1100000000000136</c:v>
                </c:pt>
                <c:pt idx="891">
                  <c:v>1.1100000000000136</c:v>
                </c:pt>
                <c:pt idx="892">
                  <c:v>1.1100000000000136</c:v>
                </c:pt>
                <c:pt idx="893">
                  <c:v>1.1000000000000227</c:v>
                </c:pt>
                <c:pt idx="894">
                  <c:v>1.0800000000000125</c:v>
                </c:pt>
                <c:pt idx="895">
                  <c:v>1.0800000000000125</c:v>
                </c:pt>
                <c:pt idx="896">
                  <c:v>1.0500000000000114</c:v>
                </c:pt>
                <c:pt idx="897">
                  <c:v>1.0400000000000205</c:v>
                </c:pt>
                <c:pt idx="898">
                  <c:v>1.0500000000000114</c:v>
                </c:pt>
                <c:pt idx="899">
                  <c:v>1.0900000000000034</c:v>
                </c:pt>
                <c:pt idx="900">
                  <c:v>1.1200000000000045</c:v>
                </c:pt>
                <c:pt idx="901">
                  <c:v>1.1100000000000136</c:v>
                </c:pt>
                <c:pt idx="902">
                  <c:v>1.0700000000000216</c:v>
                </c:pt>
                <c:pt idx="903">
                  <c:v>1.0400000000000205</c:v>
                </c:pt>
                <c:pt idx="904">
                  <c:v>1.0300000000000011</c:v>
                </c:pt>
                <c:pt idx="905">
                  <c:v>1.0400000000000205</c:v>
                </c:pt>
                <c:pt idx="906">
                  <c:v>1.0600000000000023</c:v>
                </c:pt>
                <c:pt idx="907">
                  <c:v>1.0600000000000023</c:v>
                </c:pt>
                <c:pt idx="908">
                  <c:v>1.0400000000000205</c:v>
                </c:pt>
                <c:pt idx="909">
                  <c:v>1.0300000000000011</c:v>
                </c:pt>
                <c:pt idx="910">
                  <c:v>1.0400000000000205</c:v>
                </c:pt>
                <c:pt idx="911">
                  <c:v>1.0500000000000114</c:v>
                </c:pt>
                <c:pt idx="912">
                  <c:v>1.0400000000000205</c:v>
                </c:pt>
                <c:pt idx="913">
                  <c:v>1.0400000000000205</c:v>
                </c:pt>
                <c:pt idx="914">
                  <c:v>1.0300000000000011</c:v>
                </c:pt>
                <c:pt idx="915">
                  <c:v>1.0400000000000205</c:v>
                </c:pt>
                <c:pt idx="916">
                  <c:v>1.0400000000000205</c:v>
                </c:pt>
                <c:pt idx="917">
                  <c:v>1.0400000000000205</c:v>
                </c:pt>
                <c:pt idx="918">
                  <c:v>1.0200000000000102</c:v>
                </c:pt>
                <c:pt idx="919">
                  <c:v>1.0100000000000193</c:v>
                </c:pt>
                <c:pt idx="920">
                  <c:v>1.0200000000000102</c:v>
                </c:pt>
                <c:pt idx="921">
                  <c:v>1.0200000000000102</c:v>
                </c:pt>
                <c:pt idx="922">
                  <c:v>1.0300000000000011</c:v>
                </c:pt>
                <c:pt idx="923">
                  <c:v>1.0300000000000011</c:v>
                </c:pt>
                <c:pt idx="924">
                  <c:v>1.0600000000000023</c:v>
                </c:pt>
                <c:pt idx="925">
                  <c:v>1.0500000000000114</c:v>
                </c:pt>
                <c:pt idx="926">
                  <c:v>1.0600000000000023</c:v>
                </c:pt>
                <c:pt idx="927">
                  <c:v>1.0100000000000193</c:v>
                </c:pt>
                <c:pt idx="928">
                  <c:v>1.0300000000000011</c:v>
                </c:pt>
                <c:pt idx="929">
                  <c:v>1.0100000000000193</c:v>
                </c:pt>
                <c:pt idx="930">
                  <c:v>1</c:v>
                </c:pt>
                <c:pt idx="931">
                  <c:v>1.0200000000000102</c:v>
                </c:pt>
                <c:pt idx="932">
                  <c:v>1.0700000000000216</c:v>
                </c:pt>
                <c:pt idx="933">
                  <c:v>1.0700000000000216</c:v>
                </c:pt>
                <c:pt idx="934">
                  <c:v>1.0600000000000023</c:v>
                </c:pt>
                <c:pt idx="935">
                  <c:v>1.0800000000000125</c:v>
                </c:pt>
                <c:pt idx="936">
                  <c:v>1.0600000000000023</c:v>
                </c:pt>
                <c:pt idx="937">
                  <c:v>1.0600000000000023</c:v>
                </c:pt>
                <c:pt idx="938">
                  <c:v>1.0600000000000023</c:v>
                </c:pt>
                <c:pt idx="939">
                  <c:v>1.0500000000000114</c:v>
                </c:pt>
                <c:pt idx="940">
                  <c:v>1.0700000000000216</c:v>
                </c:pt>
                <c:pt idx="941">
                  <c:v>1.0900000000000034</c:v>
                </c:pt>
                <c:pt idx="942">
                  <c:v>1.0400000000000205</c:v>
                </c:pt>
                <c:pt idx="943">
                  <c:v>1.0500000000000114</c:v>
                </c:pt>
                <c:pt idx="944">
                  <c:v>1.0600000000000023</c:v>
                </c:pt>
                <c:pt idx="945">
                  <c:v>1.0800000000000125</c:v>
                </c:pt>
                <c:pt idx="946">
                  <c:v>1.0700000000000216</c:v>
                </c:pt>
                <c:pt idx="947">
                  <c:v>1.1000000000000227</c:v>
                </c:pt>
                <c:pt idx="948">
                  <c:v>1.1100000000000136</c:v>
                </c:pt>
                <c:pt idx="949">
                  <c:v>1.0900000000000034</c:v>
                </c:pt>
                <c:pt idx="950">
                  <c:v>1.0900000000000034</c:v>
                </c:pt>
                <c:pt idx="951">
                  <c:v>1.0900000000000034</c:v>
                </c:pt>
                <c:pt idx="952">
                  <c:v>1.0900000000000034</c:v>
                </c:pt>
                <c:pt idx="953">
                  <c:v>1.1000000000000227</c:v>
                </c:pt>
                <c:pt idx="954">
                  <c:v>1.1100000000000136</c:v>
                </c:pt>
                <c:pt idx="955">
                  <c:v>1.1100000000000136</c:v>
                </c:pt>
                <c:pt idx="956">
                  <c:v>1.1200000000000045</c:v>
                </c:pt>
                <c:pt idx="957">
                  <c:v>1.1300000000000239</c:v>
                </c:pt>
                <c:pt idx="958">
                  <c:v>1.1500000000000057</c:v>
                </c:pt>
                <c:pt idx="959">
                  <c:v>1.1500000000000057</c:v>
                </c:pt>
                <c:pt idx="960">
                  <c:v>1.1700000000000159</c:v>
                </c:pt>
                <c:pt idx="961">
                  <c:v>1.1599999999999966</c:v>
                </c:pt>
                <c:pt idx="962">
                  <c:v>1.1000000000000227</c:v>
                </c:pt>
                <c:pt idx="963">
                  <c:v>1.1000000000000227</c:v>
                </c:pt>
                <c:pt idx="964">
                  <c:v>1.1200000000000045</c:v>
                </c:pt>
                <c:pt idx="965">
                  <c:v>1.1599999999999966</c:v>
                </c:pt>
                <c:pt idx="966">
                  <c:v>1.2000000000000171</c:v>
                </c:pt>
                <c:pt idx="967">
                  <c:v>1.1599999999999966</c:v>
                </c:pt>
                <c:pt idx="968">
                  <c:v>1.1400000000000148</c:v>
                </c:pt>
                <c:pt idx="969">
                  <c:v>1.1899999999999977</c:v>
                </c:pt>
                <c:pt idx="970">
                  <c:v>1.2199999999999989</c:v>
                </c:pt>
                <c:pt idx="971">
                  <c:v>1.1500000000000057</c:v>
                </c:pt>
                <c:pt idx="972">
                  <c:v>1.1899999999999977</c:v>
                </c:pt>
                <c:pt idx="973">
                  <c:v>1.1899999999999977</c:v>
                </c:pt>
                <c:pt idx="974">
                  <c:v>1.1599999999999966</c:v>
                </c:pt>
                <c:pt idx="975">
                  <c:v>1.1599999999999966</c:v>
                </c:pt>
                <c:pt idx="976">
                  <c:v>1.1599999999999966</c:v>
                </c:pt>
                <c:pt idx="977">
                  <c:v>1.1599999999999966</c:v>
                </c:pt>
                <c:pt idx="978">
                  <c:v>1.1500000000000057</c:v>
                </c:pt>
                <c:pt idx="979">
                  <c:v>1.1400000000000148</c:v>
                </c:pt>
                <c:pt idx="980">
                  <c:v>1.1700000000000159</c:v>
                </c:pt>
                <c:pt idx="981">
                  <c:v>1.2000000000000171</c:v>
                </c:pt>
                <c:pt idx="982">
                  <c:v>1.2000000000000171</c:v>
                </c:pt>
                <c:pt idx="983">
                  <c:v>1.1500000000000057</c:v>
                </c:pt>
                <c:pt idx="984">
                  <c:v>1.1400000000000148</c:v>
                </c:pt>
                <c:pt idx="985">
                  <c:v>1.1500000000000057</c:v>
                </c:pt>
                <c:pt idx="986">
                  <c:v>1.1700000000000159</c:v>
                </c:pt>
                <c:pt idx="987">
                  <c:v>1.1400000000000148</c:v>
                </c:pt>
                <c:pt idx="988">
                  <c:v>1.1899999999999977</c:v>
                </c:pt>
                <c:pt idx="989">
                  <c:v>1.2199999999999989</c:v>
                </c:pt>
                <c:pt idx="990">
                  <c:v>1.210000000000008</c:v>
                </c:pt>
                <c:pt idx="991">
                  <c:v>1.1800000000000068</c:v>
                </c:pt>
                <c:pt idx="992">
                  <c:v>1.1700000000000159</c:v>
                </c:pt>
                <c:pt idx="993">
                  <c:v>1.1599999999999966</c:v>
                </c:pt>
                <c:pt idx="994">
                  <c:v>1.1599999999999966</c:v>
                </c:pt>
                <c:pt idx="995">
                  <c:v>1.1400000000000148</c:v>
                </c:pt>
                <c:pt idx="996">
                  <c:v>1.1599999999999966</c:v>
                </c:pt>
                <c:pt idx="997">
                  <c:v>1.2000000000000171</c:v>
                </c:pt>
                <c:pt idx="998">
                  <c:v>1.25</c:v>
                </c:pt>
                <c:pt idx="999">
                  <c:v>1.2600000000000193</c:v>
                </c:pt>
                <c:pt idx="1000">
                  <c:v>1.2400000000000091</c:v>
                </c:pt>
                <c:pt idx="1001">
                  <c:v>1.2600000000000193</c:v>
                </c:pt>
                <c:pt idx="1002">
                  <c:v>1.210000000000008</c:v>
                </c:pt>
                <c:pt idx="1003">
                  <c:v>1.1899999999999977</c:v>
                </c:pt>
                <c:pt idx="1004">
                  <c:v>1.210000000000008</c:v>
                </c:pt>
                <c:pt idx="1005">
                  <c:v>1.210000000000008</c:v>
                </c:pt>
                <c:pt idx="1006">
                  <c:v>1.210000000000008</c:v>
                </c:pt>
                <c:pt idx="1007">
                  <c:v>1.2400000000000091</c:v>
                </c:pt>
                <c:pt idx="1008">
                  <c:v>1.2700000000000102</c:v>
                </c:pt>
                <c:pt idx="1009">
                  <c:v>1.2300000000000182</c:v>
                </c:pt>
                <c:pt idx="1010">
                  <c:v>1.210000000000008</c:v>
                </c:pt>
                <c:pt idx="1011">
                  <c:v>1.1899999999999977</c:v>
                </c:pt>
                <c:pt idx="1012">
                  <c:v>1.1899999999999977</c:v>
                </c:pt>
                <c:pt idx="1013">
                  <c:v>1.2300000000000182</c:v>
                </c:pt>
                <c:pt idx="1014">
                  <c:v>1.25</c:v>
                </c:pt>
                <c:pt idx="1015">
                  <c:v>1.25</c:v>
                </c:pt>
                <c:pt idx="1016">
                  <c:v>1.2600000000000193</c:v>
                </c:pt>
                <c:pt idx="1017">
                  <c:v>1.2700000000000102</c:v>
                </c:pt>
                <c:pt idx="1018">
                  <c:v>1.2800000000000011</c:v>
                </c:pt>
                <c:pt idx="1019">
                  <c:v>1.3000000000000114</c:v>
                </c:pt>
                <c:pt idx="1020">
                  <c:v>1.2700000000000102</c:v>
                </c:pt>
                <c:pt idx="1021">
                  <c:v>1.2400000000000091</c:v>
                </c:pt>
                <c:pt idx="1022">
                  <c:v>1.2700000000000102</c:v>
                </c:pt>
                <c:pt idx="1023">
                  <c:v>1.3400000000000034</c:v>
                </c:pt>
                <c:pt idx="1024">
                  <c:v>1.2800000000000011</c:v>
                </c:pt>
                <c:pt idx="1025">
                  <c:v>1.2199999999999989</c:v>
                </c:pt>
                <c:pt idx="1026">
                  <c:v>1.2400000000000091</c:v>
                </c:pt>
                <c:pt idx="1027">
                  <c:v>1.3100000000000023</c:v>
                </c:pt>
                <c:pt idx="1028">
                  <c:v>1.2800000000000011</c:v>
                </c:pt>
                <c:pt idx="1029">
                  <c:v>1.2199999999999989</c:v>
                </c:pt>
                <c:pt idx="1030">
                  <c:v>1.2000000000000171</c:v>
                </c:pt>
                <c:pt idx="1031">
                  <c:v>1.2400000000000091</c:v>
                </c:pt>
                <c:pt idx="1032">
                  <c:v>1.25</c:v>
                </c:pt>
                <c:pt idx="1033">
                  <c:v>1.3000000000000114</c:v>
                </c:pt>
                <c:pt idx="1034">
                  <c:v>1.3100000000000023</c:v>
                </c:pt>
                <c:pt idx="1035">
                  <c:v>1.3200000000000216</c:v>
                </c:pt>
                <c:pt idx="1036">
                  <c:v>1.3000000000000114</c:v>
                </c:pt>
                <c:pt idx="1037">
                  <c:v>1.2600000000000193</c:v>
                </c:pt>
                <c:pt idx="1038">
                  <c:v>1.25</c:v>
                </c:pt>
                <c:pt idx="1039">
                  <c:v>1.2400000000000091</c:v>
                </c:pt>
                <c:pt idx="1040">
                  <c:v>1.25</c:v>
                </c:pt>
                <c:pt idx="1041">
                  <c:v>1.2900000000000205</c:v>
                </c:pt>
                <c:pt idx="1042">
                  <c:v>1.3800000000000239</c:v>
                </c:pt>
                <c:pt idx="1043">
                  <c:v>1.4699999999999989</c:v>
                </c:pt>
                <c:pt idx="1044">
                  <c:v>1.4200000000000159</c:v>
                </c:pt>
                <c:pt idx="1045">
                  <c:v>1.3400000000000034</c:v>
                </c:pt>
                <c:pt idx="1046">
                  <c:v>1.3600000000000136</c:v>
                </c:pt>
                <c:pt idx="1047">
                  <c:v>1.3600000000000136</c:v>
                </c:pt>
                <c:pt idx="1048">
                  <c:v>1.3300000000000125</c:v>
                </c:pt>
                <c:pt idx="1049">
                  <c:v>1.3000000000000114</c:v>
                </c:pt>
                <c:pt idx="1050">
                  <c:v>1.2800000000000011</c:v>
                </c:pt>
                <c:pt idx="1051">
                  <c:v>0.99000000000000909</c:v>
                </c:pt>
                <c:pt idx="1052">
                  <c:v>1.0900000000000034</c:v>
                </c:pt>
                <c:pt idx="1053">
                  <c:v>1.0700000000000216</c:v>
                </c:pt>
                <c:pt idx="1054">
                  <c:v>1.0400000000000205</c:v>
                </c:pt>
                <c:pt idx="1055">
                  <c:v>1.0600000000000023</c:v>
                </c:pt>
                <c:pt idx="1056">
                  <c:v>1.1200000000000045</c:v>
                </c:pt>
                <c:pt idx="1057">
                  <c:v>1.1899999999999977</c:v>
                </c:pt>
                <c:pt idx="1058">
                  <c:v>1.1700000000000159</c:v>
                </c:pt>
                <c:pt idx="1059">
                  <c:v>1.1400000000000148</c:v>
                </c:pt>
                <c:pt idx="1060">
                  <c:v>1.1599999999999966</c:v>
                </c:pt>
                <c:pt idx="1061">
                  <c:v>1.1500000000000057</c:v>
                </c:pt>
                <c:pt idx="1062">
                  <c:v>1.1200000000000045</c:v>
                </c:pt>
                <c:pt idx="1063">
                  <c:v>1.1599999999999966</c:v>
                </c:pt>
                <c:pt idx="1064">
                  <c:v>1.1200000000000045</c:v>
                </c:pt>
                <c:pt idx="1065">
                  <c:v>1.1000000000000227</c:v>
                </c:pt>
                <c:pt idx="1066">
                  <c:v>1.1899999999999977</c:v>
                </c:pt>
                <c:pt idx="1067">
                  <c:v>1.1100000000000136</c:v>
                </c:pt>
                <c:pt idx="1068">
                  <c:v>1.0900000000000034</c:v>
                </c:pt>
                <c:pt idx="1069">
                  <c:v>1.0500000000000114</c:v>
                </c:pt>
                <c:pt idx="1070">
                  <c:v>1.1500000000000057</c:v>
                </c:pt>
                <c:pt idx="1071">
                  <c:v>1.1700000000000159</c:v>
                </c:pt>
                <c:pt idx="1072">
                  <c:v>1.1599999999999966</c:v>
                </c:pt>
                <c:pt idx="1073">
                  <c:v>1.1899999999999977</c:v>
                </c:pt>
                <c:pt idx="1074">
                  <c:v>1.0900000000000034</c:v>
                </c:pt>
                <c:pt idx="1075">
                  <c:v>1.0700000000000216</c:v>
                </c:pt>
                <c:pt idx="1076">
                  <c:v>1.1599999999999966</c:v>
                </c:pt>
                <c:pt idx="1077">
                  <c:v>1.1300000000000239</c:v>
                </c:pt>
                <c:pt idx="1078">
                  <c:v>1.1000000000000227</c:v>
                </c:pt>
                <c:pt idx="1079">
                  <c:v>1.1100000000000136</c:v>
                </c:pt>
                <c:pt idx="1080">
                  <c:v>1.0900000000000034</c:v>
                </c:pt>
                <c:pt idx="1081">
                  <c:v>1.2000000000000171</c:v>
                </c:pt>
                <c:pt idx="1082">
                  <c:v>1.210000000000008</c:v>
                </c:pt>
                <c:pt idx="1083">
                  <c:v>1.1700000000000159</c:v>
                </c:pt>
                <c:pt idx="1084">
                  <c:v>1.2199999999999989</c:v>
                </c:pt>
                <c:pt idx="1085">
                  <c:v>1.1300000000000239</c:v>
                </c:pt>
                <c:pt idx="1086">
                  <c:v>1.1400000000000148</c:v>
                </c:pt>
                <c:pt idx="1087">
                  <c:v>1.1700000000000159</c:v>
                </c:pt>
                <c:pt idx="1088">
                  <c:v>1.2199999999999989</c:v>
                </c:pt>
                <c:pt idx="1089">
                  <c:v>1.2000000000000171</c:v>
                </c:pt>
                <c:pt idx="1090">
                  <c:v>1.1000000000000227</c:v>
                </c:pt>
                <c:pt idx="1091">
                  <c:v>1.0800000000000125</c:v>
                </c:pt>
                <c:pt idx="1092">
                  <c:v>1.1100000000000136</c:v>
                </c:pt>
                <c:pt idx="1093">
                  <c:v>1.0700000000000216</c:v>
                </c:pt>
                <c:pt idx="1094">
                  <c:v>1.0800000000000125</c:v>
                </c:pt>
                <c:pt idx="1095">
                  <c:v>1.1000000000000227</c:v>
                </c:pt>
                <c:pt idx="1096">
                  <c:v>1.1200000000000045</c:v>
                </c:pt>
                <c:pt idx="1097">
                  <c:v>1.1500000000000057</c:v>
                </c:pt>
                <c:pt idx="1098">
                  <c:v>1.1200000000000045</c:v>
                </c:pt>
                <c:pt idx="1099">
                  <c:v>1.1100000000000136</c:v>
                </c:pt>
                <c:pt idx="1100">
                  <c:v>1.1300000000000239</c:v>
                </c:pt>
                <c:pt idx="1101">
                  <c:v>1.1500000000000057</c:v>
                </c:pt>
                <c:pt idx="1102">
                  <c:v>1.1899999999999977</c:v>
                </c:pt>
                <c:pt idx="1103">
                  <c:v>1.1599999999999966</c:v>
                </c:pt>
                <c:pt idx="1104">
                  <c:v>1.1599999999999966</c:v>
                </c:pt>
                <c:pt idx="1105">
                  <c:v>1.1400000000000148</c:v>
                </c:pt>
                <c:pt idx="1106">
                  <c:v>1.1400000000000148</c:v>
                </c:pt>
                <c:pt idx="1107">
                  <c:v>1.1800000000000068</c:v>
                </c:pt>
                <c:pt idx="1108">
                  <c:v>1.1700000000000159</c:v>
                </c:pt>
                <c:pt idx="1109">
                  <c:v>1.1899999999999977</c:v>
                </c:pt>
                <c:pt idx="1110">
                  <c:v>1.1700000000000159</c:v>
                </c:pt>
                <c:pt idx="1111">
                  <c:v>1.1100000000000136</c:v>
                </c:pt>
                <c:pt idx="1112">
                  <c:v>1.1200000000000045</c:v>
                </c:pt>
                <c:pt idx="1113">
                  <c:v>1.1300000000000239</c:v>
                </c:pt>
                <c:pt idx="1114">
                  <c:v>1.1500000000000057</c:v>
                </c:pt>
                <c:pt idx="1115">
                  <c:v>1.1500000000000057</c:v>
                </c:pt>
                <c:pt idx="1116">
                  <c:v>1.1300000000000239</c:v>
                </c:pt>
                <c:pt idx="1117">
                  <c:v>1.1300000000000239</c:v>
                </c:pt>
                <c:pt idx="1118">
                  <c:v>1.1700000000000159</c:v>
                </c:pt>
                <c:pt idx="1119">
                  <c:v>1.210000000000008</c:v>
                </c:pt>
                <c:pt idx="1120">
                  <c:v>1.2300000000000182</c:v>
                </c:pt>
                <c:pt idx="1121">
                  <c:v>1.3100000000000023</c:v>
                </c:pt>
                <c:pt idx="1122">
                  <c:v>1.25</c:v>
                </c:pt>
                <c:pt idx="1123">
                  <c:v>1.1899999999999977</c:v>
                </c:pt>
                <c:pt idx="1124">
                  <c:v>1.1800000000000068</c:v>
                </c:pt>
                <c:pt idx="1125">
                  <c:v>1.210000000000008</c:v>
                </c:pt>
                <c:pt idx="1126">
                  <c:v>1.2000000000000171</c:v>
                </c:pt>
                <c:pt idx="1127">
                  <c:v>1.1800000000000068</c:v>
                </c:pt>
                <c:pt idx="1128">
                  <c:v>1.2000000000000171</c:v>
                </c:pt>
                <c:pt idx="1129">
                  <c:v>1.1899999999999977</c:v>
                </c:pt>
                <c:pt idx="1130">
                  <c:v>1.2000000000000171</c:v>
                </c:pt>
                <c:pt idx="1131">
                  <c:v>1.25</c:v>
                </c:pt>
                <c:pt idx="1132">
                  <c:v>1.2300000000000182</c:v>
                </c:pt>
                <c:pt idx="1133">
                  <c:v>1.2300000000000182</c:v>
                </c:pt>
                <c:pt idx="1134">
                  <c:v>1.2600000000000193</c:v>
                </c:pt>
                <c:pt idx="1135">
                  <c:v>1.2199999999999989</c:v>
                </c:pt>
                <c:pt idx="1136">
                  <c:v>1.2199999999999989</c:v>
                </c:pt>
                <c:pt idx="1137">
                  <c:v>1.2800000000000011</c:v>
                </c:pt>
                <c:pt idx="1138">
                  <c:v>1.2900000000000205</c:v>
                </c:pt>
                <c:pt idx="1139">
                  <c:v>1.2400000000000091</c:v>
                </c:pt>
                <c:pt idx="1140">
                  <c:v>1.2700000000000102</c:v>
                </c:pt>
                <c:pt idx="1141">
                  <c:v>1.2700000000000102</c:v>
                </c:pt>
                <c:pt idx="1142">
                  <c:v>1.3000000000000114</c:v>
                </c:pt>
                <c:pt idx="1143">
                  <c:v>1.3100000000000023</c:v>
                </c:pt>
                <c:pt idx="1144">
                  <c:v>1.2800000000000011</c:v>
                </c:pt>
                <c:pt idx="1145">
                  <c:v>1.25</c:v>
                </c:pt>
                <c:pt idx="1146">
                  <c:v>1.2300000000000182</c:v>
                </c:pt>
                <c:pt idx="1147">
                  <c:v>1.2300000000000182</c:v>
                </c:pt>
                <c:pt idx="1148">
                  <c:v>1.2400000000000091</c:v>
                </c:pt>
                <c:pt idx="1149">
                  <c:v>1.2199999999999989</c:v>
                </c:pt>
                <c:pt idx="1150">
                  <c:v>1.1899999999999977</c:v>
                </c:pt>
                <c:pt idx="1151">
                  <c:v>1.1700000000000159</c:v>
                </c:pt>
                <c:pt idx="1152">
                  <c:v>1.1800000000000068</c:v>
                </c:pt>
                <c:pt idx="1153">
                  <c:v>1.2700000000000102</c:v>
                </c:pt>
                <c:pt idx="1154">
                  <c:v>1.2300000000000182</c:v>
                </c:pt>
                <c:pt idx="1155">
                  <c:v>1.1800000000000068</c:v>
                </c:pt>
                <c:pt idx="1156">
                  <c:v>1.1500000000000057</c:v>
                </c:pt>
                <c:pt idx="1157">
                  <c:v>1.1700000000000159</c:v>
                </c:pt>
                <c:pt idx="1158">
                  <c:v>1.1700000000000159</c:v>
                </c:pt>
                <c:pt idx="1159">
                  <c:v>1.2000000000000171</c:v>
                </c:pt>
                <c:pt idx="1160">
                  <c:v>1.2199999999999989</c:v>
                </c:pt>
                <c:pt idx="1161">
                  <c:v>1.1700000000000159</c:v>
                </c:pt>
                <c:pt idx="1162">
                  <c:v>1.1500000000000057</c:v>
                </c:pt>
                <c:pt idx="1163">
                  <c:v>1.210000000000008</c:v>
                </c:pt>
                <c:pt idx="1164">
                  <c:v>1.25</c:v>
                </c:pt>
                <c:pt idx="1165">
                  <c:v>1.2600000000000193</c:v>
                </c:pt>
                <c:pt idx="1166">
                  <c:v>1.2300000000000182</c:v>
                </c:pt>
                <c:pt idx="1167">
                  <c:v>1.2800000000000011</c:v>
                </c:pt>
                <c:pt idx="1168">
                  <c:v>1.2700000000000102</c:v>
                </c:pt>
                <c:pt idx="1169">
                  <c:v>1.210000000000008</c:v>
                </c:pt>
                <c:pt idx="1170">
                  <c:v>1.25</c:v>
                </c:pt>
                <c:pt idx="1171">
                  <c:v>1.3100000000000023</c:v>
                </c:pt>
                <c:pt idx="1172">
                  <c:v>1.2700000000000102</c:v>
                </c:pt>
                <c:pt idx="1173">
                  <c:v>1.1899999999999977</c:v>
                </c:pt>
                <c:pt idx="1174">
                  <c:v>1.1500000000000057</c:v>
                </c:pt>
                <c:pt idx="1175">
                  <c:v>1.1300000000000239</c:v>
                </c:pt>
                <c:pt idx="1176">
                  <c:v>1.1300000000000239</c:v>
                </c:pt>
                <c:pt idx="1177">
                  <c:v>1.1400000000000148</c:v>
                </c:pt>
                <c:pt idx="1178">
                  <c:v>1.1500000000000057</c:v>
                </c:pt>
                <c:pt idx="1179">
                  <c:v>1.1899999999999977</c:v>
                </c:pt>
                <c:pt idx="1180">
                  <c:v>1.2700000000000102</c:v>
                </c:pt>
                <c:pt idx="1181">
                  <c:v>1.2300000000000182</c:v>
                </c:pt>
                <c:pt idx="1182">
                  <c:v>1.2700000000000102</c:v>
                </c:pt>
                <c:pt idx="1183">
                  <c:v>1.2300000000000182</c:v>
                </c:pt>
                <c:pt idx="1184">
                  <c:v>1.2400000000000091</c:v>
                </c:pt>
                <c:pt idx="1185">
                  <c:v>1.2199999999999989</c:v>
                </c:pt>
                <c:pt idx="1186">
                  <c:v>1.210000000000008</c:v>
                </c:pt>
                <c:pt idx="1187">
                  <c:v>1.2000000000000171</c:v>
                </c:pt>
                <c:pt idx="1188">
                  <c:v>1.2400000000000091</c:v>
                </c:pt>
                <c:pt idx="1189">
                  <c:v>1.25</c:v>
                </c:pt>
                <c:pt idx="1190">
                  <c:v>1.1800000000000068</c:v>
                </c:pt>
                <c:pt idx="1191">
                  <c:v>1.1800000000000068</c:v>
                </c:pt>
                <c:pt idx="1192">
                  <c:v>1.2000000000000171</c:v>
                </c:pt>
                <c:pt idx="1193">
                  <c:v>1.210000000000008</c:v>
                </c:pt>
                <c:pt idx="1194">
                  <c:v>1.2300000000000182</c:v>
                </c:pt>
                <c:pt idx="1195">
                  <c:v>1.2000000000000171</c:v>
                </c:pt>
                <c:pt idx="1196">
                  <c:v>1.1899999999999977</c:v>
                </c:pt>
                <c:pt idx="1197">
                  <c:v>1.2700000000000102</c:v>
                </c:pt>
                <c:pt idx="1198">
                  <c:v>1.25</c:v>
                </c:pt>
                <c:pt idx="1199">
                  <c:v>1.25</c:v>
                </c:pt>
                <c:pt idx="1200">
                  <c:v>1.2199999999999989</c:v>
                </c:pt>
                <c:pt idx="1201">
                  <c:v>1.2000000000000171</c:v>
                </c:pt>
                <c:pt idx="1202">
                  <c:v>1.1899999999999977</c:v>
                </c:pt>
                <c:pt idx="1203">
                  <c:v>1.1899999999999977</c:v>
                </c:pt>
                <c:pt idx="1204">
                  <c:v>1.2199999999999989</c:v>
                </c:pt>
                <c:pt idx="1205">
                  <c:v>1.2199999999999989</c:v>
                </c:pt>
                <c:pt idx="1206">
                  <c:v>1.2300000000000182</c:v>
                </c:pt>
                <c:pt idx="1207">
                  <c:v>1.2400000000000091</c:v>
                </c:pt>
                <c:pt idx="1208">
                  <c:v>1.25</c:v>
                </c:pt>
                <c:pt idx="1209">
                  <c:v>1.2400000000000091</c:v>
                </c:pt>
                <c:pt idx="1210">
                  <c:v>1.210000000000008</c:v>
                </c:pt>
                <c:pt idx="1211">
                  <c:v>1.2199999999999989</c:v>
                </c:pt>
                <c:pt idx="1212">
                  <c:v>1.2199999999999989</c:v>
                </c:pt>
                <c:pt idx="1213">
                  <c:v>1.2400000000000091</c:v>
                </c:pt>
                <c:pt idx="1214">
                  <c:v>1.25</c:v>
                </c:pt>
                <c:pt idx="1215">
                  <c:v>1.25</c:v>
                </c:pt>
                <c:pt idx="1216">
                  <c:v>1.2800000000000011</c:v>
                </c:pt>
                <c:pt idx="1217">
                  <c:v>1.2600000000000193</c:v>
                </c:pt>
                <c:pt idx="1218">
                  <c:v>1.2900000000000205</c:v>
                </c:pt>
                <c:pt idx="1219">
                  <c:v>1.2199999999999989</c:v>
                </c:pt>
                <c:pt idx="1220">
                  <c:v>1.1899999999999977</c:v>
                </c:pt>
                <c:pt idx="1221">
                  <c:v>1.1700000000000159</c:v>
                </c:pt>
                <c:pt idx="1222">
                  <c:v>1.1899999999999977</c:v>
                </c:pt>
                <c:pt idx="1223">
                  <c:v>1.1899999999999977</c:v>
                </c:pt>
                <c:pt idx="1224">
                  <c:v>1.1700000000000159</c:v>
                </c:pt>
                <c:pt idx="1225">
                  <c:v>1.1599999999999966</c:v>
                </c:pt>
                <c:pt idx="1226">
                  <c:v>1.1899999999999977</c:v>
                </c:pt>
                <c:pt idx="1227">
                  <c:v>1.2199999999999989</c:v>
                </c:pt>
                <c:pt idx="1228">
                  <c:v>1.2400000000000091</c:v>
                </c:pt>
                <c:pt idx="1229">
                  <c:v>1.2199999999999989</c:v>
                </c:pt>
                <c:pt idx="1230">
                  <c:v>1.2300000000000182</c:v>
                </c:pt>
                <c:pt idx="1231">
                  <c:v>1.210000000000008</c:v>
                </c:pt>
                <c:pt idx="1232">
                  <c:v>1.2000000000000171</c:v>
                </c:pt>
                <c:pt idx="1233">
                  <c:v>1.210000000000008</c:v>
                </c:pt>
                <c:pt idx="1234">
                  <c:v>1.2199999999999989</c:v>
                </c:pt>
                <c:pt idx="1235">
                  <c:v>1.2199999999999989</c:v>
                </c:pt>
                <c:pt idx="1236">
                  <c:v>1.2000000000000171</c:v>
                </c:pt>
                <c:pt idx="1237">
                  <c:v>1.2000000000000171</c:v>
                </c:pt>
                <c:pt idx="1238">
                  <c:v>1.210000000000008</c:v>
                </c:pt>
                <c:pt idx="1239">
                  <c:v>1.1899999999999977</c:v>
                </c:pt>
                <c:pt idx="1240">
                  <c:v>1.1400000000000148</c:v>
                </c:pt>
                <c:pt idx="1241">
                  <c:v>1.1899999999999977</c:v>
                </c:pt>
                <c:pt idx="1242">
                  <c:v>1.2199999999999989</c:v>
                </c:pt>
                <c:pt idx="1243">
                  <c:v>1.2000000000000171</c:v>
                </c:pt>
                <c:pt idx="1244">
                  <c:v>1.2000000000000171</c:v>
                </c:pt>
                <c:pt idx="1245">
                  <c:v>1.1899999999999977</c:v>
                </c:pt>
                <c:pt idx="1246">
                  <c:v>1.210000000000008</c:v>
                </c:pt>
                <c:pt idx="1247">
                  <c:v>1.2000000000000171</c:v>
                </c:pt>
                <c:pt idx="1248">
                  <c:v>1.1300000000000239</c:v>
                </c:pt>
                <c:pt idx="1249">
                  <c:v>1.1300000000000239</c:v>
                </c:pt>
                <c:pt idx="1250">
                  <c:v>1.1599999999999966</c:v>
                </c:pt>
                <c:pt idx="1251">
                  <c:v>1.2199999999999989</c:v>
                </c:pt>
                <c:pt idx="1252">
                  <c:v>1.2400000000000091</c:v>
                </c:pt>
                <c:pt idx="1253">
                  <c:v>1.2400000000000091</c:v>
                </c:pt>
                <c:pt idx="1254">
                  <c:v>1.2700000000000102</c:v>
                </c:pt>
                <c:pt idx="1255">
                  <c:v>1.2199999999999989</c:v>
                </c:pt>
                <c:pt idx="1256">
                  <c:v>1.2000000000000171</c:v>
                </c:pt>
                <c:pt idx="1257">
                  <c:v>1.1899999999999977</c:v>
                </c:pt>
                <c:pt idx="1258">
                  <c:v>1.1700000000000159</c:v>
                </c:pt>
                <c:pt idx="1259">
                  <c:v>1.1800000000000068</c:v>
                </c:pt>
                <c:pt idx="1260">
                  <c:v>1.1800000000000068</c:v>
                </c:pt>
                <c:pt idx="1261">
                  <c:v>1.1700000000000159</c:v>
                </c:pt>
                <c:pt idx="1262">
                  <c:v>1.1899999999999977</c:v>
                </c:pt>
                <c:pt idx="1263">
                  <c:v>1.2000000000000171</c:v>
                </c:pt>
                <c:pt idx="1264">
                  <c:v>1.2400000000000091</c:v>
                </c:pt>
                <c:pt idx="1265">
                  <c:v>1.2199999999999989</c:v>
                </c:pt>
                <c:pt idx="1266">
                  <c:v>1.210000000000008</c:v>
                </c:pt>
                <c:pt idx="1267">
                  <c:v>1.1899999999999977</c:v>
                </c:pt>
                <c:pt idx="1268">
                  <c:v>1.1700000000000159</c:v>
                </c:pt>
                <c:pt idx="1269">
                  <c:v>1.210000000000008</c:v>
                </c:pt>
                <c:pt idx="1270">
                  <c:v>1.1700000000000159</c:v>
                </c:pt>
                <c:pt idx="1271">
                  <c:v>1.1500000000000057</c:v>
                </c:pt>
                <c:pt idx="1272">
                  <c:v>1.1500000000000057</c:v>
                </c:pt>
                <c:pt idx="1273">
                  <c:v>1.1500000000000057</c:v>
                </c:pt>
                <c:pt idx="1274">
                  <c:v>1.1599999999999966</c:v>
                </c:pt>
                <c:pt idx="1275">
                  <c:v>1.1800000000000068</c:v>
                </c:pt>
                <c:pt idx="1276">
                  <c:v>1.210000000000008</c:v>
                </c:pt>
                <c:pt idx="1277">
                  <c:v>1.1599999999999966</c:v>
                </c:pt>
                <c:pt idx="1278">
                  <c:v>1.2000000000000171</c:v>
                </c:pt>
                <c:pt idx="1279">
                  <c:v>1.25</c:v>
                </c:pt>
                <c:pt idx="1280">
                  <c:v>1.210000000000008</c:v>
                </c:pt>
                <c:pt idx="1281">
                  <c:v>1.1899999999999977</c:v>
                </c:pt>
                <c:pt idx="1282">
                  <c:v>1.2000000000000171</c:v>
                </c:pt>
                <c:pt idx="1283">
                  <c:v>1.1899999999999977</c:v>
                </c:pt>
                <c:pt idx="1284">
                  <c:v>1.2000000000000171</c:v>
                </c:pt>
                <c:pt idx="1285">
                  <c:v>1.1500000000000057</c:v>
                </c:pt>
                <c:pt idx="1286">
                  <c:v>1.1500000000000057</c:v>
                </c:pt>
                <c:pt idx="1287">
                  <c:v>1.1800000000000068</c:v>
                </c:pt>
                <c:pt idx="1288">
                  <c:v>1.1500000000000057</c:v>
                </c:pt>
                <c:pt idx="1289">
                  <c:v>1.1899999999999977</c:v>
                </c:pt>
                <c:pt idx="1290">
                  <c:v>1.2199999999999989</c:v>
                </c:pt>
                <c:pt idx="1291">
                  <c:v>1.1700000000000159</c:v>
                </c:pt>
                <c:pt idx="1292">
                  <c:v>1.1800000000000068</c:v>
                </c:pt>
                <c:pt idx="1293">
                  <c:v>1.25</c:v>
                </c:pt>
                <c:pt idx="1294">
                  <c:v>1.2300000000000182</c:v>
                </c:pt>
                <c:pt idx="1295">
                  <c:v>1.2199999999999989</c:v>
                </c:pt>
                <c:pt idx="1296">
                  <c:v>1.2800000000000011</c:v>
                </c:pt>
                <c:pt idx="1297">
                  <c:v>1.2600000000000193</c:v>
                </c:pt>
                <c:pt idx="1298">
                  <c:v>1.25</c:v>
                </c:pt>
                <c:pt idx="1299">
                  <c:v>1.2199999999999989</c:v>
                </c:pt>
                <c:pt idx="1300">
                  <c:v>1.2199999999999989</c:v>
                </c:pt>
                <c:pt idx="1301">
                  <c:v>1.2199999999999989</c:v>
                </c:pt>
                <c:pt idx="1302">
                  <c:v>1.210000000000008</c:v>
                </c:pt>
                <c:pt idx="1303">
                  <c:v>1.1899999999999977</c:v>
                </c:pt>
                <c:pt idx="1304">
                  <c:v>1.1899999999999977</c:v>
                </c:pt>
                <c:pt idx="1305">
                  <c:v>1.2000000000000171</c:v>
                </c:pt>
                <c:pt idx="1306">
                  <c:v>1.2300000000000182</c:v>
                </c:pt>
                <c:pt idx="1307">
                  <c:v>1.2400000000000091</c:v>
                </c:pt>
                <c:pt idx="1308">
                  <c:v>1.2000000000000171</c:v>
                </c:pt>
                <c:pt idx="1309">
                  <c:v>1.1899999999999977</c:v>
                </c:pt>
                <c:pt idx="1310">
                  <c:v>1.1800000000000068</c:v>
                </c:pt>
                <c:pt idx="1311">
                  <c:v>1.2000000000000171</c:v>
                </c:pt>
                <c:pt idx="1312">
                  <c:v>1.210000000000008</c:v>
                </c:pt>
                <c:pt idx="1313">
                  <c:v>1.2199999999999989</c:v>
                </c:pt>
                <c:pt idx="1314">
                  <c:v>1.2600000000000193</c:v>
                </c:pt>
                <c:pt idx="1315">
                  <c:v>1.25</c:v>
                </c:pt>
                <c:pt idx="1316">
                  <c:v>1.210000000000008</c:v>
                </c:pt>
                <c:pt idx="1317">
                  <c:v>1.1700000000000159</c:v>
                </c:pt>
                <c:pt idx="1318">
                  <c:v>1.1899999999999977</c:v>
                </c:pt>
                <c:pt idx="1319">
                  <c:v>1.2300000000000182</c:v>
                </c:pt>
                <c:pt idx="1320">
                  <c:v>1.2400000000000091</c:v>
                </c:pt>
                <c:pt idx="1321">
                  <c:v>1.2300000000000182</c:v>
                </c:pt>
                <c:pt idx="1322">
                  <c:v>1.2300000000000182</c:v>
                </c:pt>
                <c:pt idx="1323">
                  <c:v>1.1800000000000068</c:v>
                </c:pt>
                <c:pt idx="1324">
                  <c:v>1.1800000000000068</c:v>
                </c:pt>
                <c:pt idx="1325">
                  <c:v>1.1899999999999977</c:v>
                </c:pt>
                <c:pt idx="1326">
                  <c:v>1.2000000000000171</c:v>
                </c:pt>
                <c:pt idx="1327">
                  <c:v>1.1500000000000057</c:v>
                </c:pt>
                <c:pt idx="1328">
                  <c:v>1.1599999999999966</c:v>
                </c:pt>
                <c:pt idx="1329">
                  <c:v>1.1800000000000068</c:v>
                </c:pt>
                <c:pt idx="1330">
                  <c:v>1.1700000000000159</c:v>
                </c:pt>
                <c:pt idx="1331">
                  <c:v>1.1899999999999977</c:v>
                </c:pt>
                <c:pt idx="1332">
                  <c:v>1.1899999999999977</c:v>
                </c:pt>
                <c:pt idx="1333">
                  <c:v>1.210000000000008</c:v>
                </c:pt>
                <c:pt idx="1334">
                  <c:v>1.2400000000000091</c:v>
                </c:pt>
                <c:pt idx="1335">
                  <c:v>1.1700000000000159</c:v>
                </c:pt>
                <c:pt idx="1336">
                  <c:v>1.1800000000000068</c:v>
                </c:pt>
                <c:pt idx="1337">
                  <c:v>1.2000000000000171</c:v>
                </c:pt>
                <c:pt idx="1338">
                  <c:v>1.2000000000000171</c:v>
                </c:pt>
                <c:pt idx="1339">
                  <c:v>1.2000000000000171</c:v>
                </c:pt>
                <c:pt idx="1340">
                  <c:v>1.1899999999999977</c:v>
                </c:pt>
                <c:pt idx="1341">
                  <c:v>1.1800000000000068</c:v>
                </c:pt>
                <c:pt idx="1342">
                  <c:v>1.1899999999999977</c:v>
                </c:pt>
                <c:pt idx="1343">
                  <c:v>1.2300000000000182</c:v>
                </c:pt>
                <c:pt idx="1344">
                  <c:v>1.1400000000000148</c:v>
                </c:pt>
                <c:pt idx="1345">
                  <c:v>1.1899999999999977</c:v>
                </c:pt>
                <c:pt idx="1346">
                  <c:v>1.2199999999999989</c:v>
                </c:pt>
                <c:pt idx="1347">
                  <c:v>1.2300000000000182</c:v>
                </c:pt>
                <c:pt idx="1348">
                  <c:v>1.2000000000000171</c:v>
                </c:pt>
                <c:pt idx="1349">
                  <c:v>1.2000000000000171</c:v>
                </c:pt>
                <c:pt idx="1350">
                  <c:v>1.210000000000008</c:v>
                </c:pt>
                <c:pt idx="1351">
                  <c:v>1.210000000000008</c:v>
                </c:pt>
                <c:pt idx="1352">
                  <c:v>1.2000000000000171</c:v>
                </c:pt>
                <c:pt idx="1353">
                  <c:v>1.1800000000000068</c:v>
                </c:pt>
                <c:pt idx="1354">
                  <c:v>1.1700000000000159</c:v>
                </c:pt>
                <c:pt idx="1355">
                  <c:v>1.1899999999999977</c:v>
                </c:pt>
                <c:pt idx="1356">
                  <c:v>1.2400000000000091</c:v>
                </c:pt>
                <c:pt idx="1357">
                  <c:v>1.2300000000000182</c:v>
                </c:pt>
                <c:pt idx="1358">
                  <c:v>1.1599999999999966</c:v>
                </c:pt>
                <c:pt idx="1359">
                  <c:v>1.1599999999999966</c:v>
                </c:pt>
                <c:pt idx="1360">
                  <c:v>1.1899999999999977</c:v>
                </c:pt>
                <c:pt idx="1361">
                  <c:v>1.1800000000000068</c:v>
                </c:pt>
                <c:pt idx="1362">
                  <c:v>1.1899999999999977</c:v>
                </c:pt>
                <c:pt idx="1363">
                  <c:v>1.1899999999999977</c:v>
                </c:pt>
                <c:pt idx="1364">
                  <c:v>1.1700000000000159</c:v>
                </c:pt>
                <c:pt idx="1365">
                  <c:v>1.1500000000000057</c:v>
                </c:pt>
                <c:pt idx="1366">
                  <c:v>1.1300000000000239</c:v>
                </c:pt>
                <c:pt idx="1367">
                  <c:v>1.1500000000000057</c:v>
                </c:pt>
                <c:pt idx="1368">
                  <c:v>1.1599999999999966</c:v>
                </c:pt>
                <c:pt idx="1369">
                  <c:v>1.1700000000000159</c:v>
                </c:pt>
                <c:pt idx="1370">
                  <c:v>1.1899999999999977</c:v>
                </c:pt>
                <c:pt idx="1371">
                  <c:v>1.210000000000008</c:v>
                </c:pt>
                <c:pt idx="1372">
                  <c:v>1.2199999999999989</c:v>
                </c:pt>
                <c:pt idx="1373">
                  <c:v>1.2300000000000182</c:v>
                </c:pt>
                <c:pt idx="1374">
                  <c:v>1.25</c:v>
                </c:pt>
                <c:pt idx="1375">
                  <c:v>1.3000000000000114</c:v>
                </c:pt>
                <c:pt idx="1376">
                  <c:v>1.3100000000000023</c:v>
                </c:pt>
                <c:pt idx="1377">
                  <c:v>1.2800000000000011</c:v>
                </c:pt>
                <c:pt idx="1378">
                  <c:v>1.2700000000000102</c:v>
                </c:pt>
                <c:pt idx="1379">
                  <c:v>1.2800000000000011</c:v>
                </c:pt>
                <c:pt idx="1380">
                  <c:v>1.2700000000000102</c:v>
                </c:pt>
                <c:pt idx="1381">
                  <c:v>1.2400000000000091</c:v>
                </c:pt>
                <c:pt idx="1382">
                  <c:v>1.1899999999999977</c:v>
                </c:pt>
                <c:pt idx="1383">
                  <c:v>1.1700000000000159</c:v>
                </c:pt>
                <c:pt idx="1384">
                  <c:v>1.1899999999999977</c:v>
                </c:pt>
                <c:pt idx="1385">
                  <c:v>1.210000000000008</c:v>
                </c:pt>
                <c:pt idx="1386">
                  <c:v>1.2700000000000102</c:v>
                </c:pt>
                <c:pt idx="1387">
                  <c:v>1.3000000000000114</c:v>
                </c:pt>
                <c:pt idx="1388">
                  <c:v>1.25</c:v>
                </c:pt>
                <c:pt idx="1389">
                  <c:v>1.210000000000008</c:v>
                </c:pt>
                <c:pt idx="1390">
                  <c:v>1.210000000000008</c:v>
                </c:pt>
                <c:pt idx="1391">
                  <c:v>1.2400000000000091</c:v>
                </c:pt>
                <c:pt idx="1392">
                  <c:v>1.2700000000000102</c:v>
                </c:pt>
                <c:pt idx="1393">
                  <c:v>1.2800000000000011</c:v>
                </c:pt>
                <c:pt idx="1394">
                  <c:v>1.3100000000000023</c:v>
                </c:pt>
                <c:pt idx="1395">
                  <c:v>1.2600000000000193</c:v>
                </c:pt>
                <c:pt idx="1396">
                  <c:v>1.25</c:v>
                </c:pt>
                <c:pt idx="1397">
                  <c:v>1.210000000000008</c:v>
                </c:pt>
                <c:pt idx="1398">
                  <c:v>1.2400000000000091</c:v>
                </c:pt>
                <c:pt idx="1399">
                  <c:v>1.2400000000000091</c:v>
                </c:pt>
                <c:pt idx="1400">
                  <c:v>1.2600000000000193</c:v>
                </c:pt>
                <c:pt idx="1401">
                  <c:v>1.2600000000000193</c:v>
                </c:pt>
                <c:pt idx="1402">
                  <c:v>1.2900000000000205</c:v>
                </c:pt>
                <c:pt idx="1403">
                  <c:v>1.3100000000000023</c:v>
                </c:pt>
                <c:pt idx="1404">
                  <c:v>1.3100000000000023</c:v>
                </c:pt>
                <c:pt idx="1405">
                  <c:v>1.2900000000000205</c:v>
                </c:pt>
                <c:pt idx="1406">
                  <c:v>1.2600000000000193</c:v>
                </c:pt>
                <c:pt idx="1407">
                  <c:v>1.25</c:v>
                </c:pt>
                <c:pt idx="1408">
                  <c:v>1.2600000000000193</c:v>
                </c:pt>
                <c:pt idx="1409">
                  <c:v>1.25</c:v>
                </c:pt>
                <c:pt idx="1410">
                  <c:v>1.2300000000000182</c:v>
                </c:pt>
                <c:pt idx="1411">
                  <c:v>1.2000000000000171</c:v>
                </c:pt>
                <c:pt idx="1412">
                  <c:v>1.1899999999999977</c:v>
                </c:pt>
                <c:pt idx="1413">
                  <c:v>1.210000000000008</c:v>
                </c:pt>
                <c:pt idx="1414">
                  <c:v>1.2600000000000193</c:v>
                </c:pt>
                <c:pt idx="1415">
                  <c:v>1.25</c:v>
                </c:pt>
                <c:pt idx="1416">
                  <c:v>1.25</c:v>
                </c:pt>
                <c:pt idx="1417">
                  <c:v>1.25</c:v>
                </c:pt>
                <c:pt idx="1418">
                  <c:v>1.2600000000000193</c:v>
                </c:pt>
                <c:pt idx="1419">
                  <c:v>1.2600000000000193</c:v>
                </c:pt>
                <c:pt idx="1420">
                  <c:v>1.2600000000000193</c:v>
                </c:pt>
                <c:pt idx="1421">
                  <c:v>1.2800000000000011</c:v>
                </c:pt>
                <c:pt idx="1422">
                  <c:v>1.2400000000000091</c:v>
                </c:pt>
                <c:pt idx="1423">
                  <c:v>1.2199999999999989</c:v>
                </c:pt>
                <c:pt idx="1424">
                  <c:v>1.2300000000000182</c:v>
                </c:pt>
                <c:pt idx="1425">
                  <c:v>1.25</c:v>
                </c:pt>
                <c:pt idx="1426">
                  <c:v>1.2800000000000011</c:v>
                </c:pt>
                <c:pt idx="1427">
                  <c:v>1.2600000000000193</c:v>
                </c:pt>
                <c:pt idx="1428">
                  <c:v>1.25</c:v>
                </c:pt>
                <c:pt idx="1429">
                  <c:v>1.25</c:v>
                </c:pt>
                <c:pt idx="1430">
                  <c:v>1.2400000000000091</c:v>
                </c:pt>
                <c:pt idx="1431">
                  <c:v>1.3100000000000023</c:v>
                </c:pt>
                <c:pt idx="1432">
                  <c:v>1.3100000000000023</c:v>
                </c:pt>
                <c:pt idx="1433">
                  <c:v>1.3700000000000045</c:v>
                </c:pt>
                <c:pt idx="1434">
                  <c:v>1.4099999999999966</c:v>
                </c:pt>
                <c:pt idx="1435">
                  <c:v>1.3600000000000136</c:v>
                </c:pt>
                <c:pt idx="1436">
                  <c:v>1.3500000000000227</c:v>
                </c:pt>
                <c:pt idx="1437">
                  <c:v>1.3500000000000227</c:v>
                </c:pt>
                <c:pt idx="1438">
                  <c:v>1.3600000000000136</c:v>
                </c:pt>
                <c:pt idx="1439">
                  <c:v>1.3400000000000034</c:v>
                </c:pt>
                <c:pt idx="1440">
                  <c:v>1.3000000000000114</c:v>
                </c:pt>
                <c:pt idx="1441">
                  <c:v>1.3000000000000114</c:v>
                </c:pt>
                <c:pt idx="1442">
                  <c:v>1.3200000000000216</c:v>
                </c:pt>
                <c:pt idx="1443">
                  <c:v>1.3500000000000227</c:v>
                </c:pt>
                <c:pt idx="1444">
                  <c:v>1.3400000000000034</c:v>
                </c:pt>
                <c:pt idx="1445">
                  <c:v>1.4000000000000057</c:v>
                </c:pt>
                <c:pt idx="1446">
                  <c:v>1.4699999999999989</c:v>
                </c:pt>
                <c:pt idx="1447">
                  <c:v>1.3700000000000045</c:v>
                </c:pt>
                <c:pt idx="1448">
                  <c:v>1.3200000000000216</c:v>
                </c:pt>
                <c:pt idx="1449">
                  <c:v>1.3200000000000216</c:v>
                </c:pt>
                <c:pt idx="1450">
                  <c:v>1.3600000000000136</c:v>
                </c:pt>
                <c:pt idx="1451">
                  <c:v>1.2900000000000205</c:v>
                </c:pt>
                <c:pt idx="1452">
                  <c:v>1.2800000000000011</c:v>
                </c:pt>
                <c:pt idx="1453">
                  <c:v>1.3400000000000034</c:v>
                </c:pt>
                <c:pt idx="1454">
                  <c:v>1.2400000000000091</c:v>
                </c:pt>
                <c:pt idx="1455">
                  <c:v>1.2199999999999989</c:v>
                </c:pt>
                <c:pt idx="1456">
                  <c:v>1.210000000000008</c:v>
                </c:pt>
                <c:pt idx="1457">
                  <c:v>1.2300000000000182</c:v>
                </c:pt>
                <c:pt idx="1458">
                  <c:v>1.3100000000000023</c:v>
                </c:pt>
                <c:pt idx="1459">
                  <c:v>1.4099999999999966</c:v>
                </c:pt>
                <c:pt idx="1460">
                  <c:v>1.3400000000000034</c:v>
                </c:pt>
                <c:pt idx="1461">
                  <c:v>1.3300000000000125</c:v>
                </c:pt>
                <c:pt idx="1462">
                  <c:v>1.3400000000000034</c:v>
                </c:pt>
                <c:pt idx="1463">
                  <c:v>1.3000000000000114</c:v>
                </c:pt>
                <c:pt idx="1464">
                  <c:v>1.3500000000000227</c:v>
                </c:pt>
                <c:pt idx="1465">
                  <c:v>1.4399999999999977</c:v>
                </c:pt>
                <c:pt idx="1466">
                  <c:v>1.4500000000000171</c:v>
                </c:pt>
                <c:pt idx="1467">
                  <c:v>1.3200000000000216</c:v>
                </c:pt>
                <c:pt idx="1468">
                  <c:v>1.3500000000000227</c:v>
                </c:pt>
                <c:pt idx="1469">
                  <c:v>1.3000000000000114</c:v>
                </c:pt>
                <c:pt idx="1470">
                  <c:v>1.2900000000000205</c:v>
                </c:pt>
                <c:pt idx="1471">
                  <c:v>1.2400000000000091</c:v>
                </c:pt>
                <c:pt idx="1472">
                  <c:v>1.2700000000000102</c:v>
                </c:pt>
                <c:pt idx="1473">
                  <c:v>1.3400000000000034</c:v>
                </c:pt>
                <c:pt idx="1474">
                  <c:v>1.3300000000000125</c:v>
                </c:pt>
                <c:pt idx="1475">
                  <c:v>1.3100000000000023</c:v>
                </c:pt>
                <c:pt idx="1476">
                  <c:v>1.2800000000000011</c:v>
                </c:pt>
                <c:pt idx="1477">
                  <c:v>1.2900000000000205</c:v>
                </c:pt>
                <c:pt idx="1478">
                  <c:v>1.2700000000000102</c:v>
                </c:pt>
                <c:pt idx="1479">
                  <c:v>1.3300000000000125</c:v>
                </c:pt>
                <c:pt idx="1480">
                  <c:v>1.4000000000000057</c:v>
                </c:pt>
                <c:pt idx="1481">
                  <c:v>1.3600000000000136</c:v>
                </c:pt>
                <c:pt idx="1482">
                  <c:v>1.4300000000000068</c:v>
                </c:pt>
                <c:pt idx="1483">
                  <c:v>1.4200000000000159</c:v>
                </c:pt>
                <c:pt idx="1484">
                  <c:v>1.3700000000000045</c:v>
                </c:pt>
                <c:pt idx="1485">
                  <c:v>1.3100000000000023</c:v>
                </c:pt>
                <c:pt idx="1486">
                  <c:v>1.3100000000000023</c:v>
                </c:pt>
                <c:pt idx="1487">
                  <c:v>1.3000000000000114</c:v>
                </c:pt>
                <c:pt idx="1488">
                  <c:v>1.2900000000000205</c:v>
                </c:pt>
                <c:pt idx="1489">
                  <c:v>1.2900000000000205</c:v>
                </c:pt>
                <c:pt idx="1490">
                  <c:v>1.2800000000000011</c:v>
                </c:pt>
                <c:pt idx="1491">
                  <c:v>1.3000000000000114</c:v>
                </c:pt>
                <c:pt idx="1492">
                  <c:v>1.3000000000000114</c:v>
                </c:pt>
                <c:pt idx="1493">
                  <c:v>1.3000000000000114</c:v>
                </c:pt>
                <c:pt idx="1494">
                  <c:v>1.2900000000000205</c:v>
                </c:pt>
                <c:pt idx="1495">
                  <c:v>1.2700000000000102</c:v>
                </c:pt>
                <c:pt idx="1496">
                  <c:v>1.2800000000000011</c:v>
                </c:pt>
                <c:pt idx="1497">
                  <c:v>1.2700000000000102</c:v>
                </c:pt>
                <c:pt idx="1498">
                  <c:v>1.3000000000000114</c:v>
                </c:pt>
                <c:pt idx="1499">
                  <c:v>1.2700000000000102</c:v>
                </c:pt>
                <c:pt idx="1500">
                  <c:v>1.3100000000000023</c:v>
                </c:pt>
                <c:pt idx="1501">
                  <c:v>1.2700000000000102</c:v>
                </c:pt>
                <c:pt idx="1502">
                  <c:v>1.2900000000000205</c:v>
                </c:pt>
                <c:pt idx="1503">
                  <c:v>1.3000000000000114</c:v>
                </c:pt>
                <c:pt idx="1504">
                  <c:v>1.3300000000000125</c:v>
                </c:pt>
                <c:pt idx="1505">
                  <c:v>1.3800000000000239</c:v>
                </c:pt>
                <c:pt idx="1506">
                  <c:v>1.5100000000000193</c:v>
                </c:pt>
                <c:pt idx="1507">
                  <c:v>1.3800000000000239</c:v>
                </c:pt>
                <c:pt idx="1508">
                  <c:v>1.3700000000000045</c:v>
                </c:pt>
                <c:pt idx="1509">
                  <c:v>1.3600000000000136</c:v>
                </c:pt>
                <c:pt idx="1510">
                  <c:v>1.4099999999999966</c:v>
                </c:pt>
                <c:pt idx="1511">
                  <c:v>1.3100000000000023</c:v>
                </c:pt>
                <c:pt idx="1512">
                  <c:v>1.2900000000000205</c:v>
                </c:pt>
                <c:pt idx="1513">
                  <c:v>1.3000000000000114</c:v>
                </c:pt>
                <c:pt idx="1514">
                  <c:v>1.3700000000000045</c:v>
                </c:pt>
                <c:pt idx="1515">
                  <c:v>1.3600000000000136</c:v>
                </c:pt>
                <c:pt idx="1516">
                  <c:v>1.3600000000000136</c:v>
                </c:pt>
                <c:pt idx="1517">
                  <c:v>1.3900000000000148</c:v>
                </c:pt>
                <c:pt idx="1518">
                  <c:v>1.3400000000000034</c:v>
                </c:pt>
                <c:pt idx="1519">
                  <c:v>1.3600000000000136</c:v>
                </c:pt>
                <c:pt idx="1520">
                  <c:v>1.3700000000000045</c:v>
                </c:pt>
                <c:pt idx="1521">
                  <c:v>1.3400000000000034</c:v>
                </c:pt>
                <c:pt idx="1522">
                  <c:v>1.3400000000000034</c:v>
                </c:pt>
                <c:pt idx="1523">
                  <c:v>1.3200000000000216</c:v>
                </c:pt>
                <c:pt idx="1524">
                  <c:v>1.3400000000000034</c:v>
                </c:pt>
                <c:pt idx="1525">
                  <c:v>1.3500000000000227</c:v>
                </c:pt>
                <c:pt idx="1526">
                  <c:v>1.3500000000000227</c:v>
                </c:pt>
                <c:pt idx="1527">
                  <c:v>1.3200000000000216</c:v>
                </c:pt>
                <c:pt idx="1528">
                  <c:v>1.4000000000000057</c:v>
                </c:pt>
                <c:pt idx="1529">
                  <c:v>1.2900000000000205</c:v>
                </c:pt>
                <c:pt idx="1530">
                  <c:v>1.2900000000000205</c:v>
                </c:pt>
                <c:pt idx="1531">
                  <c:v>1.3400000000000034</c:v>
                </c:pt>
                <c:pt idx="1532">
                  <c:v>1.3400000000000034</c:v>
                </c:pt>
                <c:pt idx="1533">
                  <c:v>1.3200000000000216</c:v>
                </c:pt>
                <c:pt idx="1534">
                  <c:v>1.3200000000000216</c:v>
                </c:pt>
                <c:pt idx="1535">
                  <c:v>1.3100000000000023</c:v>
                </c:pt>
                <c:pt idx="1536">
                  <c:v>1.3400000000000034</c:v>
                </c:pt>
                <c:pt idx="1537">
                  <c:v>1.3700000000000045</c:v>
                </c:pt>
                <c:pt idx="1538">
                  <c:v>1.3900000000000148</c:v>
                </c:pt>
                <c:pt idx="1539">
                  <c:v>1.3700000000000045</c:v>
                </c:pt>
                <c:pt idx="1540">
                  <c:v>1.2900000000000205</c:v>
                </c:pt>
                <c:pt idx="1541">
                  <c:v>1.2900000000000205</c:v>
                </c:pt>
                <c:pt idx="1542">
                  <c:v>1.3000000000000114</c:v>
                </c:pt>
                <c:pt idx="1543">
                  <c:v>1.3400000000000034</c:v>
                </c:pt>
                <c:pt idx="1544">
                  <c:v>1.3400000000000034</c:v>
                </c:pt>
                <c:pt idx="1545">
                  <c:v>1.3400000000000034</c:v>
                </c:pt>
                <c:pt idx="1546">
                  <c:v>1.3200000000000216</c:v>
                </c:pt>
                <c:pt idx="1547">
                  <c:v>1.3200000000000216</c:v>
                </c:pt>
                <c:pt idx="1548">
                  <c:v>1.3300000000000125</c:v>
                </c:pt>
                <c:pt idx="1549">
                  <c:v>1.4000000000000057</c:v>
                </c:pt>
                <c:pt idx="1550">
                  <c:v>1.4300000000000068</c:v>
                </c:pt>
                <c:pt idx="1551">
                  <c:v>1.460000000000008</c:v>
                </c:pt>
                <c:pt idx="1552">
                  <c:v>1.4099999999999966</c:v>
                </c:pt>
                <c:pt idx="1553">
                  <c:v>1.4200000000000159</c:v>
                </c:pt>
                <c:pt idx="1554">
                  <c:v>1.4399999999999977</c:v>
                </c:pt>
                <c:pt idx="1555">
                  <c:v>1.4500000000000171</c:v>
                </c:pt>
                <c:pt idx="1556">
                  <c:v>1.4000000000000057</c:v>
                </c:pt>
                <c:pt idx="1557">
                  <c:v>1.4000000000000057</c:v>
                </c:pt>
                <c:pt idx="1558">
                  <c:v>1.460000000000008</c:v>
                </c:pt>
                <c:pt idx="1559">
                  <c:v>1.4300000000000068</c:v>
                </c:pt>
                <c:pt idx="1560">
                  <c:v>1.4000000000000057</c:v>
                </c:pt>
                <c:pt idx="1561">
                  <c:v>1.4399999999999977</c:v>
                </c:pt>
                <c:pt idx="1562">
                  <c:v>1.4800000000000182</c:v>
                </c:pt>
                <c:pt idx="1563">
                  <c:v>1.460000000000008</c:v>
                </c:pt>
                <c:pt idx="1564">
                  <c:v>1.4500000000000171</c:v>
                </c:pt>
                <c:pt idx="1565">
                  <c:v>1.4399999999999977</c:v>
                </c:pt>
                <c:pt idx="1566">
                  <c:v>1.460000000000008</c:v>
                </c:pt>
                <c:pt idx="1567">
                  <c:v>1.4399999999999977</c:v>
                </c:pt>
                <c:pt idx="1568">
                  <c:v>1.3800000000000239</c:v>
                </c:pt>
                <c:pt idx="1569">
                  <c:v>1.4500000000000171</c:v>
                </c:pt>
                <c:pt idx="1570">
                  <c:v>1.5</c:v>
                </c:pt>
                <c:pt idx="1571">
                  <c:v>1.4900000000000091</c:v>
                </c:pt>
                <c:pt idx="1572">
                  <c:v>1.4500000000000171</c:v>
                </c:pt>
                <c:pt idx="1573">
                  <c:v>1.4300000000000068</c:v>
                </c:pt>
                <c:pt idx="1574">
                  <c:v>1.4099999999999966</c:v>
                </c:pt>
                <c:pt idx="1575">
                  <c:v>1.4699999999999989</c:v>
                </c:pt>
                <c:pt idx="1576">
                  <c:v>1.4500000000000171</c:v>
                </c:pt>
                <c:pt idx="1577">
                  <c:v>1.4099999999999966</c:v>
                </c:pt>
                <c:pt idx="1578">
                  <c:v>1.3800000000000239</c:v>
                </c:pt>
                <c:pt idx="1579">
                  <c:v>1.3600000000000136</c:v>
                </c:pt>
                <c:pt idx="1580">
                  <c:v>1.4099999999999966</c:v>
                </c:pt>
                <c:pt idx="1581">
                  <c:v>1.4099999999999966</c:v>
                </c:pt>
                <c:pt idx="1582">
                  <c:v>1.3900000000000148</c:v>
                </c:pt>
                <c:pt idx="1583">
                  <c:v>1.3900000000000148</c:v>
                </c:pt>
                <c:pt idx="1584">
                  <c:v>1.4200000000000159</c:v>
                </c:pt>
                <c:pt idx="1585">
                  <c:v>1.4300000000000068</c:v>
                </c:pt>
                <c:pt idx="1586">
                  <c:v>1.4500000000000171</c:v>
                </c:pt>
                <c:pt idx="1587">
                  <c:v>1.4399999999999977</c:v>
                </c:pt>
                <c:pt idx="1588">
                  <c:v>1.4000000000000057</c:v>
                </c:pt>
                <c:pt idx="1589">
                  <c:v>1.3700000000000045</c:v>
                </c:pt>
                <c:pt idx="1590">
                  <c:v>1.3800000000000239</c:v>
                </c:pt>
                <c:pt idx="1591">
                  <c:v>1.3500000000000227</c:v>
                </c:pt>
                <c:pt idx="1592">
                  <c:v>1.3400000000000034</c:v>
                </c:pt>
                <c:pt idx="1593">
                  <c:v>1.3500000000000227</c:v>
                </c:pt>
                <c:pt idx="1594">
                  <c:v>1.3000000000000114</c:v>
                </c:pt>
                <c:pt idx="1595">
                  <c:v>1.3300000000000125</c:v>
                </c:pt>
                <c:pt idx="1596">
                  <c:v>1.4000000000000057</c:v>
                </c:pt>
                <c:pt idx="1597">
                  <c:v>1.4099999999999966</c:v>
                </c:pt>
                <c:pt idx="1598">
                  <c:v>1.3400000000000034</c:v>
                </c:pt>
                <c:pt idx="1599">
                  <c:v>1.3700000000000045</c:v>
                </c:pt>
                <c:pt idx="1600">
                  <c:v>1.3800000000000239</c:v>
                </c:pt>
                <c:pt idx="1601">
                  <c:v>1.4099999999999966</c:v>
                </c:pt>
                <c:pt idx="1602">
                  <c:v>1.4399999999999977</c:v>
                </c:pt>
                <c:pt idx="1603">
                  <c:v>1.4300000000000068</c:v>
                </c:pt>
                <c:pt idx="1604">
                  <c:v>1.3900000000000148</c:v>
                </c:pt>
                <c:pt idx="1605">
                  <c:v>1.3300000000000125</c:v>
                </c:pt>
                <c:pt idx="1606">
                  <c:v>1.3200000000000216</c:v>
                </c:pt>
                <c:pt idx="1607">
                  <c:v>1.3300000000000125</c:v>
                </c:pt>
                <c:pt idx="1608">
                  <c:v>1.3400000000000034</c:v>
                </c:pt>
                <c:pt idx="1609">
                  <c:v>1.3700000000000045</c:v>
                </c:pt>
                <c:pt idx="1610">
                  <c:v>1.3900000000000148</c:v>
                </c:pt>
                <c:pt idx="1611">
                  <c:v>1.3700000000000045</c:v>
                </c:pt>
                <c:pt idx="1612">
                  <c:v>1.3400000000000034</c:v>
                </c:pt>
                <c:pt idx="1613">
                  <c:v>1.4000000000000057</c:v>
                </c:pt>
                <c:pt idx="1614">
                  <c:v>1.3700000000000045</c:v>
                </c:pt>
                <c:pt idx="1615">
                  <c:v>1.4000000000000057</c:v>
                </c:pt>
                <c:pt idx="1616">
                  <c:v>1.4099999999999966</c:v>
                </c:pt>
                <c:pt idx="1617">
                  <c:v>1.4099999999999966</c:v>
                </c:pt>
                <c:pt idx="1618">
                  <c:v>1.3800000000000239</c:v>
                </c:pt>
                <c:pt idx="1619">
                  <c:v>1.4000000000000057</c:v>
                </c:pt>
                <c:pt idx="1620">
                  <c:v>1.4200000000000159</c:v>
                </c:pt>
                <c:pt idx="1621">
                  <c:v>1.3700000000000045</c:v>
                </c:pt>
                <c:pt idx="1622">
                  <c:v>1.3800000000000239</c:v>
                </c:pt>
                <c:pt idx="1623">
                  <c:v>1.4200000000000159</c:v>
                </c:pt>
                <c:pt idx="1624">
                  <c:v>1.4399999999999977</c:v>
                </c:pt>
                <c:pt idx="1625">
                  <c:v>1.4200000000000159</c:v>
                </c:pt>
                <c:pt idx="1626">
                  <c:v>1.3600000000000136</c:v>
                </c:pt>
                <c:pt idx="1627">
                  <c:v>1.3300000000000125</c:v>
                </c:pt>
                <c:pt idx="1628">
                  <c:v>1.3500000000000227</c:v>
                </c:pt>
                <c:pt idx="1629">
                  <c:v>1.3300000000000125</c:v>
                </c:pt>
                <c:pt idx="1630">
                  <c:v>1.3300000000000125</c:v>
                </c:pt>
                <c:pt idx="1631">
                  <c:v>1.3400000000000034</c:v>
                </c:pt>
                <c:pt idx="1632">
                  <c:v>1.3800000000000239</c:v>
                </c:pt>
                <c:pt idx="1633">
                  <c:v>1.4000000000000057</c:v>
                </c:pt>
                <c:pt idx="1634">
                  <c:v>1.3800000000000239</c:v>
                </c:pt>
                <c:pt idx="1635">
                  <c:v>1.3200000000000216</c:v>
                </c:pt>
                <c:pt idx="1636">
                  <c:v>1.3400000000000034</c:v>
                </c:pt>
                <c:pt idx="1637">
                  <c:v>1.3900000000000148</c:v>
                </c:pt>
                <c:pt idx="1638">
                  <c:v>1.3500000000000227</c:v>
                </c:pt>
                <c:pt idx="1639">
                  <c:v>1.3300000000000125</c:v>
                </c:pt>
                <c:pt idx="1640">
                  <c:v>1.3600000000000136</c:v>
                </c:pt>
                <c:pt idx="1641">
                  <c:v>1.3700000000000045</c:v>
                </c:pt>
                <c:pt idx="1642">
                  <c:v>1.3700000000000045</c:v>
                </c:pt>
                <c:pt idx="1643">
                  <c:v>1.3900000000000148</c:v>
                </c:pt>
                <c:pt idx="1644">
                  <c:v>1.3300000000000125</c:v>
                </c:pt>
                <c:pt idx="1645">
                  <c:v>1.3600000000000136</c:v>
                </c:pt>
                <c:pt idx="1646">
                  <c:v>1.3800000000000239</c:v>
                </c:pt>
                <c:pt idx="1647">
                  <c:v>1.3900000000000148</c:v>
                </c:pt>
                <c:pt idx="1648">
                  <c:v>1.4099999999999966</c:v>
                </c:pt>
                <c:pt idx="1649">
                  <c:v>1.3900000000000148</c:v>
                </c:pt>
                <c:pt idx="1650">
                  <c:v>1.3900000000000148</c:v>
                </c:pt>
                <c:pt idx="1651">
                  <c:v>1.4000000000000057</c:v>
                </c:pt>
                <c:pt idx="1652">
                  <c:v>1.3800000000000239</c:v>
                </c:pt>
                <c:pt idx="1653">
                  <c:v>1.3800000000000239</c:v>
                </c:pt>
                <c:pt idx="1654">
                  <c:v>1.3900000000000148</c:v>
                </c:pt>
                <c:pt idx="1655">
                  <c:v>1.3800000000000239</c:v>
                </c:pt>
                <c:pt idx="1656">
                  <c:v>1.4399999999999977</c:v>
                </c:pt>
                <c:pt idx="1657">
                  <c:v>1.4000000000000057</c:v>
                </c:pt>
                <c:pt idx="1658">
                  <c:v>1.3700000000000045</c:v>
                </c:pt>
                <c:pt idx="1659">
                  <c:v>1.3700000000000045</c:v>
                </c:pt>
                <c:pt idx="1660">
                  <c:v>1.3700000000000045</c:v>
                </c:pt>
                <c:pt idx="1661">
                  <c:v>1.4300000000000068</c:v>
                </c:pt>
                <c:pt idx="1662">
                  <c:v>1.4000000000000057</c:v>
                </c:pt>
                <c:pt idx="1663">
                  <c:v>1.3800000000000239</c:v>
                </c:pt>
                <c:pt idx="1664">
                  <c:v>1.3400000000000034</c:v>
                </c:pt>
                <c:pt idx="1665">
                  <c:v>1.3100000000000023</c:v>
                </c:pt>
                <c:pt idx="1666">
                  <c:v>1.3500000000000227</c:v>
                </c:pt>
                <c:pt idx="1667">
                  <c:v>1.3800000000000239</c:v>
                </c:pt>
                <c:pt idx="1668">
                  <c:v>1.3900000000000148</c:v>
                </c:pt>
                <c:pt idx="1669">
                  <c:v>1.3700000000000045</c:v>
                </c:pt>
                <c:pt idx="1670">
                  <c:v>1.4099999999999966</c:v>
                </c:pt>
                <c:pt idx="1671">
                  <c:v>1.4200000000000159</c:v>
                </c:pt>
                <c:pt idx="1672">
                  <c:v>1.3800000000000239</c:v>
                </c:pt>
                <c:pt idx="1673">
                  <c:v>1.3600000000000136</c:v>
                </c:pt>
                <c:pt idx="1674">
                  <c:v>1.3700000000000045</c:v>
                </c:pt>
                <c:pt idx="1675">
                  <c:v>1.3900000000000148</c:v>
                </c:pt>
                <c:pt idx="1676">
                  <c:v>1.3800000000000239</c:v>
                </c:pt>
                <c:pt idx="1677">
                  <c:v>1.3800000000000239</c:v>
                </c:pt>
                <c:pt idx="1678">
                  <c:v>1.4000000000000057</c:v>
                </c:pt>
                <c:pt idx="1679">
                  <c:v>1.4099999999999966</c:v>
                </c:pt>
                <c:pt idx="1680">
                  <c:v>1.3700000000000045</c:v>
                </c:pt>
                <c:pt idx="1681">
                  <c:v>1.3500000000000227</c:v>
                </c:pt>
                <c:pt idx="1682">
                  <c:v>1.3400000000000034</c:v>
                </c:pt>
                <c:pt idx="1683">
                  <c:v>1.3400000000000034</c:v>
                </c:pt>
                <c:pt idx="1684">
                  <c:v>1.3600000000000136</c:v>
                </c:pt>
                <c:pt idx="1685">
                  <c:v>1.3700000000000045</c:v>
                </c:pt>
                <c:pt idx="1686">
                  <c:v>1.3800000000000239</c:v>
                </c:pt>
                <c:pt idx="1687">
                  <c:v>1.3800000000000239</c:v>
                </c:pt>
                <c:pt idx="1688">
                  <c:v>1.3900000000000148</c:v>
                </c:pt>
                <c:pt idx="1689">
                  <c:v>1.3900000000000148</c:v>
                </c:pt>
                <c:pt idx="1690">
                  <c:v>1.3600000000000136</c:v>
                </c:pt>
                <c:pt idx="1691">
                  <c:v>1.3500000000000227</c:v>
                </c:pt>
                <c:pt idx="1692">
                  <c:v>1.3500000000000227</c:v>
                </c:pt>
                <c:pt idx="1693">
                  <c:v>1.3600000000000136</c:v>
                </c:pt>
                <c:pt idx="1694">
                  <c:v>1.3700000000000045</c:v>
                </c:pt>
                <c:pt idx="1695">
                  <c:v>1.3800000000000239</c:v>
                </c:pt>
                <c:pt idx="1696">
                  <c:v>1.3800000000000239</c:v>
                </c:pt>
                <c:pt idx="1697">
                  <c:v>1.4099999999999966</c:v>
                </c:pt>
                <c:pt idx="1698">
                  <c:v>1.4099999999999966</c:v>
                </c:pt>
                <c:pt idx="1699">
                  <c:v>1.4000000000000057</c:v>
                </c:pt>
                <c:pt idx="1700">
                  <c:v>1.3800000000000239</c:v>
                </c:pt>
                <c:pt idx="1701">
                  <c:v>1.3500000000000227</c:v>
                </c:pt>
                <c:pt idx="1702">
                  <c:v>1.3600000000000136</c:v>
                </c:pt>
                <c:pt idx="1703">
                  <c:v>1.3800000000000239</c:v>
                </c:pt>
                <c:pt idx="1704">
                  <c:v>1.4099999999999966</c:v>
                </c:pt>
                <c:pt idx="1705">
                  <c:v>1.3800000000000239</c:v>
                </c:pt>
                <c:pt idx="1706">
                  <c:v>1.3600000000000136</c:v>
                </c:pt>
                <c:pt idx="1707">
                  <c:v>1.3600000000000136</c:v>
                </c:pt>
                <c:pt idx="1708">
                  <c:v>1.3600000000000136</c:v>
                </c:pt>
                <c:pt idx="1709">
                  <c:v>1.3800000000000239</c:v>
                </c:pt>
                <c:pt idx="1710">
                  <c:v>1.3600000000000136</c:v>
                </c:pt>
                <c:pt idx="1711">
                  <c:v>1.3600000000000136</c:v>
                </c:pt>
                <c:pt idx="1712">
                  <c:v>1.3700000000000045</c:v>
                </c:pt>
                <c:pt idx="1713">
                  <c:v>1.3600000000000136</c:v>
                </c:pt>
                <c:pt idx="1714">
                  <c:v>1.3900000000000148</c:v>
                </c:pt>
                <c:pt idx="1715">
                  <c:v>1.3800000000000239</c:v>
                </c:pt>
                <c:pt idx="1716">
                  <c:v>1.4200000000000159</c:v>
                </c:pt>
                <c:pt idx="1717">
                  <c:v>1.4099999999999966</c:v>
                </c:pt>
                <c:pt idx="1718">
                  <c:v>1.3700000000000045</c:v>
                </c:pt>
                <c:pt idx="1719">
                  <c:v>1.4000000000000057</c:v>
                </c:pt>
                <c:pt idx="1720">
                  <c:v>1.3600000000000136</c:v>
                </c:pt>
                <c:pt idx="1721">
                  <c:v>1.3700000000000045</c:v>
                </c:pt>
                <c:pt idx="1722">
                  <c:v>1.3800000000000239</c:v>
                </c:pt>
                <c:pt idx="1723">
                  <c:v>1.3900000000000148</c:v>
                </c:pt>
                <c:pt idx="1724">
                  <c:v>1.3300000000000125</c:v>
                </c:pt>
                <c:pt idx="1725">
                  <c:v>1.3200000000000216</c:v>
                </c:pt>
                <c:pt idx="1726">
                  <c:v>1.4000000000000057</c:v>
                </c:pt>
                <c:pt idx="1727">
                  <c:v>1.3400000000000034</c:v>
                </c:pt>
                <c:pt idx="1728">
                  <c:v>1.4200000000000159</c:v>
                </c:pt>
                <c:pt idx="1729">
                  <c:v>1.4200000000000159</c:v>
                </c:pt>
                <c:pt idx="1730">
                  <c:v>1.4399999999999977</c:v>
                </c:pt>
                <c:pt idx="1731">
                  <c:v>1.4399999999999977</c:v>
                </c:pt>
                <c:pt idx="1732">
                  <c:v>1.3600000000000136</c:v>
                </c:pt>
                <c:pt idx="1733">
                  <c:v>1.3600000000000136</c:v>
                </c:pt>
                <c:pt idx="1734">
                  <c:v>1.3400000000000034</c:v>
                </c:pt>
                <c:pt idx="1735">
                  <c:v>1.3500000000000227</c:v>
                </c:pt>
                <c:pt idx="1736">
                  <c:v>1.3500000000000227</c:v>
                </c:pt>
                <c:pt idx="1737">
                  <c:v>1.3600000000000136</c:v>
                </c:pt>
                <c:pt idx="1738">
                  <c:v>1.3800000000000239</c:v>
                </c:pt>
                <c:pt idx="1739">
                  <c:v>1.3400000000000034</c:v>
                </c:pt>
                <c:pt idx="1740">
                  <c:v>1.3700000000000045</c:v>
                </c:pt>
                <c:pt idx="1741">
                  <c:v>1.3800000000000239</c:v>
                </c:pt>
                <c:pt idx="1742">
                  <c:v>1.3300000000000125</c:v>
                </c:pt>
                <c:pt idx="1743">
                  <c:v>1.4000000000000057</c:v>
                </c:pt>
                <c:pt idx="1744">
                  <c:v>1.3700000000000045</c:v>
                </c:pt>
                <c:pt idx="1745">
                  <c:v>1.3700000000000045</c:v>
                </c:pt>
                <c:pt idx="1746">
                  <c:v>1.3900000000000148</c:v>
                </c:pt>
                <c:pt idx="1747">
                  <c:v>1.3700000000000045</c:v>
                </c:pt>
                <c:pt idx="1748">
                  <c:v>1.4200000000000159</c:v>
                </c:pt>
                <c:pt idx="1749">
                  <c:v>1.460000000000008</c:v>
                </c:pt>
                <c:pt idx="1750">
                  <c:v>1.3800000000000239</c:v>
                </c:pt>
                <c:pt idx="1751">
                  <c:v>1.3600000000000136</c:v>
                </c:pt>
                <c:pt idx="1752">
                  <c:v>1.3400000000000034</c:v>
                </c:pt>
                <c:pt idx="1753">
                  <c:v>1.3300000000000125</c:v>
                </c:pt>
                <c:pt idx="1754">
                  <c:v>1.3300000000000125</c:v>
                </c:pt>
                <c:pt idx="1755">
                  <c:v>1.3300000000000125</c:v>
                </c:pt>
                <c:pt idx="1756">
                  <c:v>1.3200000000000216</c:v>
                </c:pt>
                <c:pt idx="1757">
                  <c:v>1.3200000000000216</c:v>
                </c:pt>
                <c:pt idx="1758">
                  <c:v>1.3400000000000034</c:v>
                </c:pt>
                <c:pt idx="1759">
                  <c:v>1.3800000000000239</c:v>
                </c:pt>
                <c:pt idx="1760">
                  <c:v>1.3900000000000148</c:v>
                </c:pt>
                <c:pt idx="1761">
                  <c:v>1.4399999999999977</c:v>
                </c:pt>
                <c:pt idx="1762">
                  <c:v>1.4099999999999966</c:v>
                </c:pt>
                <c:pt idx="1763">
                  <c:v>1.3700000000000045</c:v>
                </c:pt>
                <c:pt idx="1764">
                  <c:v>1.4200000000000159</c:v>
                </c:pt>
                <c:pt idx="1765">
                  <c:v>1.4200000000000159</c:v>
                </c:pt>
                <c:pt idx="1766">
                  <c:v>1.4800000000000182</c:v>
                </c:pt>
                <c:pt idx="1767">
                  <c:v>1.4500000000000171</c:v>
                </c:pt>
                <c:pt idx="1768">
                  <c:v>1.4200000000000159</c:v>
                </c:pt>
                <c:pt idx="1769">
                  <c:v>1.4000000000000057</c:v>
                </c:pt>
                <c:pt idx="1770">
                  <c:v>1.4500000000000171</c:v>
                </c:pt>
                <c:pt idx="1771">
                  <c:v>1.4000000000000057</c:v>
                </c:pt>
                <c:pt idx="1772">
                  <c:v>1.3600000000000136</c:v>
                </c:pt>
                <c:pt idx="1773">
                  <c:v>1.3300000000000125</c:v>
                </c:pt>
                <c:pt idx="1774">
                  <c:v>1.3600000000000136</c:v>
                </c:pt>
                <c:pt idx="1775">
                  <c:v>1.3700000000000045</c:v>
                </c:pt>
                <c:pt idx="1776">
                  <c:v>1.3300000000000125</c:v>
                </c:pt>
                <c:pt idx="1777">
                  <c:v>1.3400000000000034</c:v>
                </c:pt>
                <c:pt idx="1778">
                  <c:v>1.3800000000000239</c:v>
                </c:pt>
                <c:pt idx="1779">
                  <c:v>1.3900000000000148</c:v>
                </c:pt>
                <c:pt idx="1780">
                  <c:v>1.3500000000000227</c:v>
                </c:pt>
                <c:pt idx="1781">
                  <c:v>1.3500000000000227</c:v>
                </c:pt>
                <c:pt idx="1782">
                  <c:v>1.3500000000000227</c:v>
                </c:pt>
                <c:pt idx="1783">
                  <c:v>1.3400000000000034</c:v>
                </c:pt>
                <c:pt idx="1784">
                  <c:v>1.3500000000000227</c:v>
                </c:pt>
                <c:pt idx="1785">
                  <c:v>1.3600000000000136</c:v>
                </c:pt>
                <c:pt idx="1786">
                  <c:v>1.3800000000000239</c:v>
                </c:pt>
                <c:pt idx="1787">
                  <c:v>1.3900000000000148</c:v>
                </c:pt>
                <c:pt idx="1788">
                  <c:v>1.4399999999999977</c:v>
                </c:pt>
                <c:pt idx="1789">
                  <c:v>1.460000000000008</c:v>
                </c:pt>
                <c:pt idx="1790">
                  <c:v>1.5400000000000205</c:v>
                </c:pt>
                <c:pt idx="1791">
                  <c:v>1.460000000000008</c:v>
                </c:pt>
                <c:pt idx="1792">
                  <c:v>1.3900000000000148</c:v>
                </c:pt>
                <c:pt idx="1793">
                  <c:v>1.4000000000000057</c:v>
                </c:pt>
                <c:pt idx="1794">
                  <c:v>1.4099999999999966</c:v>
                </c:pt>
                <c:pt idx="1795">
                  <c:v>1.4699999999999989</c:v>
                </c:pt>
                <c:pt idx="1796">
                  <c:v>1.4800000000000182</c:v>
                </c:pt>
                <c:pt idx="1797">
                  <c:v>1.4500000000000171</c:v>
                </c:pt>
                <c:pt idx="1798">
                  <c:v>1.3900000000000148</c:v>
                </c:pt>
                <c:pt idx="1799">
                  <c:v>1.3900000000000148</c:v>
                </c:pt>
                <c:pt idx="1800">
                  <c:v>1.3400000000000034</c:v>
                </c:pt>
                <c:pt idx="1801">
                  <c:v>1.4699999999999989</c:v>
                </c:pt>
                <c:pt idx="1802">
                  <c:v>1.4099999999999966</c:v>
                </c:pt>
                <c:pt idx="1803">
                  <c:v>1.3700000000000045</c:v>
                </c:pt>
                <c:pt idx="1804">
                  <c:v>1.3900000000000148</c:v>
                </c:pt>
                <c:pt idx="1805">
                  <c:v>1.4000000000000057</c:v>
                </c:pt>
                <c:pt idx="1806">
                  <c:v>1.4500000000000171</c:v>
                </c:pt>
                <c:pt idx="1807">
                  <c:v>1.4300000000000068</c:v>
                </c:pt>
                <c:pt idx="1808">
                  <c:v>1.4300000000000068</c:v>
                </c:pt>
                <c:pt idx="1809">
                  <c:v>1.4300000000000068</c:v>
                </c:pt>
                <c:pt idx="1810">
                  <c:v>1.3700000000000045</c:v>
                </c:pt>
                <c:pt idx="1811">
                  <c:v>1.3600000000000136</c:v>
                </c:pt>
                <c:pt idx="1812">
                  <c:v>1.4099999999999966</c:v>
                </c:pt>
                <c:pt idx="1813">
                  <c:v>1.3800000000000239</c:v>
                </c:pt>
                <c:pt idx="1814">
                  <c:v>1.4300000000000068</c:v>
                </c:pt>
                <c:pt idx="1815">
                  <c:v>1.4500000000000171</c:v>
                </c:pt>
                <c:pt idx="1816">
                  <c:v>1.4699999999999989</c:v>
                </c:pt>
                <c:pt idx="1817">
                  <c:v>1.4500000000000171</c:v>
                </c:pt>
                <c:pt idx="1818">
                  <c:v>1.4500000000000171</c:v>
                </c:pt>
                <c:pt idx="1819">
                  <c:v>1.4099999999999966</c:v>
                </c:pt>
                <c:pt idx="1820">
                  <c:v>1.3500000000000227</c:v>
                </c:pt>
                <c:pt idx="1821">
                  <c:v>1.4000000000000057</c:v>
                </c:pt>
                <c:pt idx="1822">
                  <c:v>1.3900000000000148</c:v>
                </c:pt>
                <c:pt idx="1823">
                  <c:v>1.460000000000008</c:v>
                </c:pt>
                <c:pt idx="1824">
                  <c:v>1.4099999999999966</c:v>
                </c:pt>
                <c:pt idx="1825">
                  <c:v>1.3600000000000136</c:v>
                </c:pt>
                <c:pt idx="1826">
                  <c:v>1.3700000000000045</c:v>
                </c:pt>
                <c:pt idx="1827">
                  <c:v>1.4099999999999966</c:v>
                </c:pt>
                <c:pt idx="1828">
                  <c:v>1.3900000000000148</c:v>
                </c:pt>
                <c:pt idx="1829">
                  <c:v>1.4000000000000057</c:v>
                </c:pt>
                <c:pt idx="1830">
                  <c:v>1.4000000000000057</c:v>
                </c:pt>
                <c:pt idx="1831">
                  <c:v>1.4200000000000159</c:v>
                </c:pt>
                <c:pt idx="1832">
                  <c:v>1.4800000000000182</c:v>
                </c:pt>
                <c:pt idx="1833">
                  <c:v>1.4900000000000091</c:v>
                </c:pt>
                <c:pt idx="1834">
                  <c:v>1.4399999999999977</c:v>
                </c:pt>
                <c:pt idx="1835">
                  <c:v>1.4300000000000068</c:v>
                </c:pt>
                <c:pt idx="1836">
                  <c:v>1.4399999999999977</c:v>
                </c:pt>
                <c:pt idx="1837">
                  <c:v>1.4699999999999989</c:v>
                </c:pt>
                <c:pt idx="1838">
                  <c:v>1.5</c:v>
                </c:pt>
                <c:pt idx="1839">
                  <c:v>1.4900000000000091</c:v>
                </c:pt>
                <c:pt idx="1840">
                  <c:v>1.4699999999999989</c:v>
                </c:pt>
                <c:pt idx="1841">
                  <c:v>1.5200000000000102</c:v>
                </c:pt>
                <c:pt idx="1842">
                  <c:v>1.5300000000000011</c:v>
                </c:pt>
                <c:pt idx="1843">
                  <c:v>1.5500000000000114</c:v>
                </c:pt>
                <c:pt idx="1844">
                  <c:v>1.5100000000000193</c:v>
                </c:pt>
                <c:pt idx="1845">
                  <c:v>1.4900000000000091</c:v>
                </c:pt>
                <c:pt idx="1846">
                  <c:v>1.4900000000000091</c:v>
                </c:pt>
                <c:pt idx="1847">
                  <c:v>1.4399999999999977</c:v>
                </c:pt>
                <c:pt idx="1848">
                  <c:v>1.4500000000000171</c:v>
                </c:pt>
                <c:pt idx="1849">
                  <c:v>1.4699999999999989</c:v>
                </c:pt>
                <c:pt idx="1850">
                  <c:v>1.4900000000000091</c:v>
                </c:pt>
                <c:pt idx="1851">
                  <c:v>1.4800000000000182</c:v>
                </c:pt>
                <c:pt idx="1852">
                  <c:v>1.4900000000000091</c:v>
                </c:pt>
                <c:pt idx="1853">
                  <c:v>1.4800000000000182</c:v>
                </c:pt>
                <c:pt idx="1854">
                  <c:v>1.5</c:v>
                </c:pt>
                <c:pt idx="1855">
                  <c:v>1.6200000000000045</c:v>
                </c:pt>
                <c:pt idx="1856">
                  <c:v>1.4800000000000182</c:v>
                </c:pt>
                <c:pt idx="1857">
                  <c:v>1.5100000000000193</c:v>
                </c:pt>
                <c:pt idx="1858">
                  <c:v>1.5300000000000011</c:v>
                </c:pt>
                <c:pt idx="1859">
                  <c:v>1.5600000000000023</c:v>
                </c:pt>
                <c:pt idx="1860">
                  <c:v>1.5300000000000011</c:v>
                </c:pt>
                <c:pt idx="1861">
                  <c:v>1.4900000000000091</c:v>
                </c:pt>
                <c:pt idx="1862">
                  <c:v>1.460000000000008</c:v>
                </c:pt>
                <c:pt idx="1863">
                  <c:v>1.460000000000008</c:v>
                </c:pt>
                <c:pt idx="1864">
                  <c:v>1.5</c:v>
                </c:pt>
                <c:pt idx="1865">
                  <c:v>1.5</c:v>
                </c:pt>
                <c:pt idx="1866">
                  <c:v>1.4500000000000171</c:v>
                </c:pt>
                <c:pt idx="1867">
                  <c:v>1.4099999999999966</c:v>
                </c:pt>
                <c:pt idx="1868">
                  <c:v>1.4500000000000171</c:v>
                </c:pt>
                <c:pt idx="1869">
                  <c:v>1.4200000000000159</c:v>
                </c:pt>
                <c:pt idx="1870">
                  <c:v>1.4200000000000159</c:v>
                </c:pt>
                <c:pt idx="1871">
                  <c:v>1.4300000000000068</c:v>
                </c:pt>
                <c:pt idx="1872">
                  <c:v>1.4800000000000182</c:v>
                </c:pt>
                <c:pt idx="1873">
                  <c:v>1.4699999999999989</c:v>
                </c:pt>
                <c:pt idx="1874">
                  <c:v>1.4399999999999977</c:v>
                </c:pt>
                <c:pt idx="1875">
                  <c:v>1.4699999999999989</c:v>
                </c:pt>
                <c:pt idx="1876">
                  <c:v>1.5100000000000193</c:v>
                </c:pt>
                <c:pt idx="1877">
                  <c:v>1.5200000000000102</c:v>
                </c:pt>
                <c:pt idx="1878">
                  <c:v>1.4800000000000182</c:v>
                </c:pt>
                <c:pt idx="1879">
                  <c:v>1.4300000000000068</c:v>
                </c:pt>
                <c:pt idx="1880">
                  <c:v>1.4200000000000159</c:v>
                </c:pt>
                <c:pt idx="1881">
                  <c:v>1.4300000000000068</c:v>
                </c:pt>
                <c:pt idx="1882">
                  <c:v>1.4699999999999989</c:v>
                </c:pt>
                <c:pt idx="1883">
                  <c:v>1.4500000000000171</c:v>
                </c:pt>
                <c:pt idx="1884">
                  <c:v>1.4800000000000182</c:v>
                </c:pt>
                <c:pt idx="1885">
                  <c:v>1.4500000000000171</c:v>
                </c:pt>
                <c:pt idx="1886">
                  <c:v>1.4800000000000182</c:v>
                </c:pt>
                <c:pt idx="1887">
                  <c:v>1.5300000000000011</c:v>
                </c:pt>
                <c:pt idx="1888">
                  <c:v>1.5700000000000216</c:v>
                </c:pt>
                <c:pt idx="1889">
                  <c:v>1.5600000000000023</c:v>
                </c:pt>
                <c:pt idx="1890">
                  <c:v>1.5600000000000023</c:v>
                </c:pt>
                <c:pt idx="1891">
                  <c:v>1.5900000000000034</c:v>
                </c:pt>
                <c:pt idx="1892">
                  <c:v>1.5800000000000125</c:v>
                </c:pt>
                <c:pt idx="1893">
                  <c:v>1.5700000000000216</c:v>
                </c:pt>
                <c:pt idx="1894">
                  <c:v>1.5900000000000034</c:v>
                </c:pt>
                <c:pt idx="1895">
                  <c:v>1.5400000000000205</c:v>
                </c:pt>
                <c:pt idx="1896">
                  <c:v>1.5300000000000011</c:v>
                </c:pt>
                <c:pt idx="1897">
                  <c:v>1.4800000000000182</c:v>
                </c:pt>
                <c:pt idx="1898">
                  <c:v>1.5100000000000193</c:v>
                </c:pt>
                <c:pt idx="1899">
                  <c:v>1.5800000000000125</c:v>
                </c:pt>
                <c:pt idx="1900">
                  <c:v>1.6500000000000057</c:v>
                </c:pt>
                <c:pt idx="1901">
                  <c:v>1.5700000000000216</c:v>
                </c:pt>
                <c:pt idx="1902">
                  <c:v>1.5400000000000205</c:v>
                </c:pt>
                <c:pt idx="1903">
                  <c:v>1.5</c:v>
                </c:pt>
                <c:pt idx="1904">
                  <c:v>1.4900000000000091</c:v>
                </c:pt>
                <c:pt idx="1905">
                  <c:v>1.4800000000000182</c:v>
                </c:pt>
                <c:pt idx="1906">
                  <c:v>1.5100000000000193</c:v>
                </c:pt>
                <c:pt idx="1907">
                  <c:v>1.5500000000000114</c:v>
                </c:pt>
                <c:pt idx="1908">
                  <c:v>1.5500000000000114</c:v>
                </c:pt>
                <c:pt idx="1909">
                  <c:v>1.5500000000000114</c:v>
                </c:pt>
                <c:pt idx="1910">
                  <c:v>1.5900000000000034</c:v>
                </c:pt>
                <c:pt idx="1911">
                  <c:v>1.5800000000000125</c:v>
                </c:pt>
                <c:pt idx="1912">
                  <c:v>1.5800000000000125</c:v>
                </c:pt>
                <c:pt idx="1913">
                  <c:v>1.5700000000000216</c:v>
                </c:pt>
                <c:pt idx="1914">
                  <c:v>1.5500000000000114</c:v>
                </c:pt>
                <c:pt idx="1915">
                  <c:v>1.5400000000000205</c:v>
                </c:pt>
                <c:pt idx="1916">
                  <c:v>1.5500000000000114</c:v>
                </c:pt>
                <c:pt idx="1917">
                  <c:v>1.5700000000000216</c:v>
                </c:pt>
                <c:pt idx="1918">
                  <c:v>1.5400000000000205</c:v>
                </c:pt>
                <c:pt idx="1919">
                  <c:v>1.5</c:v>
                </c:pt>
                <c:pt idx="1920">
                  <c:v>1.5400000000000205</c:v>
                </c:pt>
                <c:pt idx="1921">
                  <c:v>1.5900000000000034</c:v>
                </c:pt>
                <c:pt idx="1922">
                  <c:v>1.5900000000000034</c:v>
                </c:pt>
                <c:pt idx="1923">
                  <c:v>1.5700000000000216</c:v>
                </c:pt>
                <c:pt idx="1924">
                  <c:v>1.6200000000000045</c:v>
                </c:pt>
                <c:pt idx="1925">
                  <c:v>1.5400000000000205</c:v>
                </c:pt>
                <c:pt idx="1926">
                  <c:v>1.460000000000008</c:v>
                </c:pt>
                <c:pt idx="1927">
                  <c:v>1.4699999999999989</c:v>
                </c:pt>
                <c:pt idx="1928">
                  <c:v>1.5</c:v>
                </c:pt>
                <c:pt idx="1929">
                  <c:v>1.4900000000000091</c:v>
                </c:pt>
                <c:pt idx="1930">
                  <c:v>1.5100000000000193</c:v>
                </c:pt>
                <c:pt idx="1931">
                  <c:v>1.5</c:v>
                </c:pt>
                <c:pt idx="1932">
                  <c:v>1.460000000000008</c:v>
                </c:pt>
                <c:pt idx="1933">
                  <c:v>1.4800000000000182</c:v>
                </c:pt>
                <c:pt idx="1934">
                  <c:v>1.5200000000000102</c:v>
                </c:pt>
                <c:pt idx="1935">
                  <c:v>1.5</c:v>
                </c:pt>
                <c:pt idx="1936">
                  <c:v>1.4500000000000171</c:v>
                </c:pt>
                <c:pt idx="1937">
                  <c:v>1.460000000000008</c:v>
                </c:pt>
                <c:pt idx="1938">
                  <c:v>1.5200000000000102</c:v>
                </c:pt>
                <c:pt idx="1939">
                  <c:v>1.5900000000000034</c:v>
                </c:pt>
                <c:pt idx="1940">
                  <c:v>1.5500000000000114</c:v>
                </c:pt>
                <c:pt idx="1941">
                  <c:v>1.5100000000000193</c:v>
                </c:pt>
                <c:pt idx="1942">
                  <c:v>1.4800000000000182</c:v>
                </c:pt>
                <c:pt idx="1943">
                  <c:v>1.4699999999999989</c:v>
                </c:pt>
                <c:pt idx="1944">
                  <c:v>1.5</c:v>
                </c:pt>
                <c:pt idx="1945">
                  <c:v>1.5200000000000102</c:v>
                </c:pt>
                <c:pt idx="1946">
                  <c:v>1.5</c:v>
                </c:pt>
                <c:pt idx="1947">
                  <c:v>1.4699999999999989</c:v>
                </c:pt>
                <c:pt idx="1948">
                  <c:v>1.4800000000000182</c:v>
                </c:pt>
                <c:pt idx="1949">
                  <c:v>1.5100000000000193</c:v>
                </c:pt>
                <c:pt idx="1950">
                  <c:v>1.5100000000000193</c:v>
                </c:pt>
                <c:pt idx="1951">
                  <c:v>1.5100000000000193</c:v>
                </c:pt>
                <c:pt idx="1952">
                  <c:v>1.5300000000000011</c:v>
                </c:pt>
                <c:pt idx="1953">
                  <c:v>1.5200000000000102</c:v>
                </c:pt>
                <c:pt idx="1954">
                  <c:v>1.5300000000000011</c:v>
                </c:pt>
                <c:pt idx="1955">
                  <c:v>1.5</c:v>
                </c:pt>
                <c:pt idx="1956">
                  <c:v>1.5200000000000102</c:v>
                </c:pt>
                <c:pt idx="1957">
                  <c:v>1.5600000000000023</c:v>
                </c:pt>
                <c:pt idx="1958">
                  <c:v>1.5800000000000125</c:v>
                </c:pt>
                <c:pt idx="1959">
                  <c:v>1.5900000000000034</c:v>
                </c:pt>
                <c:pt idx="1960">
                  <c:v>1.5600000000000023</c:v>
                </c:pt>
                <c:pt idx="1961">
                  <c:v>1.5300000000000011</c:v>
                </c:pt>
                <c:pt idx="1962">
                  <c:v>1.5200000000000102</c:v>
                </c:pt>
                <c:pt idx="1963">
                  <c:v>1.5100000000000193</c:v>
                </c:pt>
                <c:pt idx="1964">
                  <c:v>1.5500000000000114</c:v>
                </c:pt>
                <c:pt idx="1965">
                  <c:v>1.5300000000000011</c:v>
                </c:pt>
                <c:pt idx="1966">
                  <c:v>1.5400000000000205</c:v>
                </c:pt>
                <c:pt idx="1967">
                  <c:v>1.5400000000000205</c:v>
                </c:pt>
                <c:pt idx="1968">
                  <c:v>1.5600000000000023</c:v>
                </c:pt>
                <c:pt idx="1969">
                  <c:v>1.5700000000000216</c:v>
                </c:pt>
                <c:pt idx="1970">
                  <c:v>1.5700000000000216</c:v>
                </c:pt>
                <c:pt idx="1971">
                  <c:v>1.6000000000000227</c:v>
                </c:pt>
                <c:pt idx="1972">
                  <c:v>1.5700000000000216</c:v>
                </c:pt>
                <c:pt idx="1973">
                  <c:v>1.6200000000000045</c:v>
                </c:pt>
                <c:pt idx="1974">
                  <c:v>1.5700000000000216</c:v>
                </c:pt>
                <c:pt idx="1975">
                  <c:v>1.5700000000000216</c:v>
                </c:pt>
                <c:pt idx="1976">
                  <c:v>1.5100000000000193</c:v>
                </c:pt>
                <c:pt idx="1977">
                  <c:v>1.5300000000000011</c:v>
                </c:pt>
                <c:pt idx="1978">
                  <c:v>1.5200000000000102</c:v>
                </c:pt>
                <c:pt idx="1979">
                  <c:v>1.5100000000000193</c:v>
                </c:pt>
                <c:pt idx="1980">
                  <c:v>1.5200000000000102</c:v>
                </c:pt>
                <c:pt idx="1981">
                  <c:v>1.5400000000000205</c:v>
                </c:pt>
                <c:pt idx="1982">
                  <c:v>1.5800000000000125</c:v>
                </c:pt>
                <c:pt idx="1983">
                  <c:v>1.6100000000000136</c:v>
                </c:pt>
                <c:pt idx="1984">
                  <c:v>1.5700000000000216</c:v>
                </c:pt>
                <c:pt idx="1985">
                  <c:v>1.5400000000000205</c:v>
                </c:pt>
                <c:pt idx="1986">
                  <c:v>1.5400000000000205</c:v>
                </c:pt>
                <c:pt idx="1987">
                  <c:v>1.5500000000000114</c:v>
                </c:pt>
                <c:pt idx="1988">
                  <c:v>1.5500000000000114</c:v>
                </c:pt>
                <c:pt idx="1989">
                  <c:v>1.5500000000000114</c:v>
                </c:pt>
                <c:pt idx="1990">
                  <c:v>1.5500000000000114</c:v>
                </c:pt>
                <c:pt idx="1991">
                  <c:v>1.5600000000000023</c:v>
                </c:pt>
                <c:pt idx="1992">
                  <c:v>1.5400000000000205</c:v>
                </c:pt>
                <c:pt idx="1993">
                  <c:v>1.5700000000000216</c:v>
                </c:pt>
                <c:pt idx="1994">
                  <c:v>1.5700000000000216</c:v>
                </c:pt>
                <c:pt idx="1995">
                  <c:v>1.5500000000000114</c:v>
                </c:pt>
                <c:pt idx="1996">
                  <c:v>1.5700000000000216</c:v>
                </c:pt>
                <c:pt idx="1997">
                  <c:v>1.5600000000000023</c:v>
                </c:pt>
                <c:pt idx="1998">
                  <c:v>1.6000000000000227</c:v>
                </c:pt>
                <c:pt idx="1999">
                  <c:v>1.5700000000000216</c:v>
                </c:pt>
                <c:pt idx="2000">
                  <c:v>1.5500000000000114</c:v>
                </c:pt>
                <c:pt idx="2001">
                  <c:v>1.5700000000000216</c:v>
                </c:pt>
                <c:pt idx="2002">
                  <c:v>1.5800000000000125</c:v>
                </c:pt>
                <c:pt idx="2003">
                  <c:v>1.5700000000000216</c:v>
                </c:pt>
                <c:pt idx="2004">
                  <c:v>1.5800000000000125</c:v>
                </c:pt>
                <c:pt idx="2005">
                  <c:v>1.5900000000000034</c:v>
                </c:pt>
                <c:pt idx="2006">
                  <c:v>1.6100000000000136</c:v>
                </c:pt>
                <c:pt idx="2007">
                  <c:v>1.5900000000000034</c:v>
                </c:pt>
                <c:pt idx="2008">
                  <c:v>1.5500000000000114</c:v>
                </c:pt>
                <c:pt idx="2009">
                  <c:v>1.5400000000000205</c:v>
                </c:pt>
                <c:pt idx="2010">
                  <c:v>1.5400000000000205</c:v>
                </c:pt>
                <c:pt idx="2011">
                  <c:v>1.5400000000000205</c:v>
                </c:pt>
                <c:pt idx="2012">
                  <c:v>1.5600000000000023</c:v>
                </c:pt>
                <c:pt idx="2013">
                  <c:v>1.6100000000000136</c:v>
                </c:pt>
                <c:pt idx="2014">
                  <c:v>1.6100000000000136</c:v>
                </c:pt>
                <c:pt idx="2015">
                  <c:v>1.6000000000000227</c:v>
                </c:pt>
                <c:pt idx="2016">
                  <c:v>1.5900000000000034</c:v>
                </c:pt>
                <c:pt idx="2017">
                  <c:v>1.5800000000000125</c:v>
                </c:pt>
                <c:pt idx="2018">
                  <c:v>1.5800000000000125</c:v>
                </c:pt>
                <c:pt idx="2019">
                  <c:v>1.5500000000000114</c:v>
                </c:pt>
                <c:pt idx="2020">
                  <c:v>1.5600000000000023</c:v>
                </c:pt>
                <c:pt idx="2021">
                  <c:v>1.5500000000000114</c:v>
                </c:pt>
                <c:pt idx="2022">
                  <c:v>1.5700000000000216</c:v>
                </c:pt>
                <c:pt idx="2023">
                  <c:v>1.5800000000000125</c:v>
                </c:pt>
                <c:pt idx="2024">
                  <c:v>1.5600000000000023</c:v>
                </c:pt>
                <c:pt idx="2025">
                  <c:v>1.5800000000000125</c:v>
                </c:pt>
                <c:pt idx="2026">
                  <c:v>1.6100000000000136</c:v>
                </c:pt>
                <c:pt idx="2027">
                  <c:v>1.6000000000000227</c:v>
                </c:pt>
                <c:pt idx="2028">
                  <c:v>1.6000000000000227</c:v>
                </c:pt>
                <c:pt idx="2029">
                  <c:v>1.5900000000000034</c:v>
                </c:pt>
                <c:pt idx="2030">
                  <c:v>1.6000000000000227</c:v>
                </c:pt>
                <c:pt idx="2031">
                  <c:v>1.6100000000000136</c:v>
                </c:pt>
                <c:pt idx="2032">
                  <c:v>1.6000000000000227</c:v>
                </c:pt>
                <c:pt idx="2033">
                  <c:v>1.6000000000000227</c:v>
                </c:pt>
                <c:pt idx="2034">
                  <c:v>1.5900000000000034</c:v>
                </c:pt>
                <c:pt idx="2035">
                  <c:v>1.5700000000000216</c:v>
                </c:pt>
                <c:pt idx="2036">
                  <c:v>1.5900000000000034</c:v>
                </c:pt>
                <c:pt idx="2037">
                  <c:v>1.6000000000000227</c:v>
                </c:pt>
                <c:pt idx="2038">
                  <c:v>1.6000000000000227</c:v>
                </c:pt>
                <c:pt idx="2039">
                  <c:v>1.5900000000000034</c:v>
                </c:pt>
                <c:pt idx="2040">
                  <c:v>1.6200000000000045</c:v>
                </c:pt>
                <c:pt idx="2041">
                  <c:v>1.6400000000000148</c:v>
                </c:pt>
                <c:pt idx="2042">
                  <c:v>1.6500000000000057</c:v>
                </c:pt>
                <c:pt idx="2043">
                  <c:v>1.6100000000000136</c:v>
                </c:pt>
                <c:pt idx="2044">
                  <c:v>1.6100000000000136</c:v>
                </c:pt>
                <c:pt idx="2045">
                  <c:v>1.6200000000000045</c:v>
                </c:pt>
                <c:pt idx="2046">
                  <c:v>1.6100000000000136</c:v>
                </c:pt>
                <c:pt idx="2047">
                  <c:v>1.6300000000000239</c:v>
                </c:pt>
                <c:pt idx="2048">
                  <c:v>1.5900000000000034</c:v>
                </c:pt>
                <c:pt idx="2049">
                  <c:v>1.5600000000000023</c:v>
                </c:pt>
                <c:pt idx="2050">
                  <c:v>1.5800000000000125</c:v>
                </c:pt>
                <c:pt idx="2051">
                  <c:v>1.6100000000000136</c:v>
                </c:pt>
                <c:pt idx="2052">
                  <c:v>1.6200000000000045</c:v>
                </c:pt>
                <c:pt idx="2053">
                  <c:v>1.6200000000000045</c:v>
                </c:pt>
                <c:pt idx="2054">
                  <c:v>1.5900000000000034</c:v>
                </c:pt>
                <c:pt idx="2055">
                  <c:v>1.5700000000000216</c:v>
                </c:pt>
                <c:pt idx="2056">
                  <c:v>1.6000000000000227</c:v>
                </c:pt>
                <c:pt idx="2057">
                  <c:v>1.6100000000000136</c:v>
                </c:pt>
                <c:pt idx="2058">
                  <c:v>1.6200000000000045</c:v>
                </c:pt>
                <c:pt idx="2059">
                  <c:v>1.6500000000000057</c:v>
                </c:pt>
                <c:pt idx="2060">
                  <c:v>1.6400000000000148</c:v>
                </c:pt>
                <c:pt idx="2061">
                  <c:v>1.6200000000000045</c:v>
                </c:pt>
                <c:pt idx="2062">
                  <c:v>1.6300000000000239</c:v>
                </c:pt>
                <c:pt idx="2063">
                  <c:v>1.5900000000000034</c:v>
                </c:pt>
                <c:pt idx="2064">
                  <c:v>1.5900000000000034</c:v>
                </c:pt>
                <c:pt idx="2065">
                  <c:v>1.6000000000000227</c:v>
                </c:pt>
                <c:pt idx="2066">
                  <c:v>1.5900000000000034</c:v>
                </c:pt>
                <c:pt idx="2067">
                  <c:v>1.6000000000000227</c:v>
                </c:pt>
                <c:pt idx="2068">
                  <c:v>1.6000000000000227</c:v>
                </c:pt>
                <c:pt idx="2069">
                  <c:v>1.5700000000000216</c:v>
                </c:pt>
                <c:pt idx="2070">
                  <c:v>1.6000000000000227</c:v>
                </c:pt>
                <c:pt idx="2071">
                  <c:v>1.6300000000000239</c:v>
                </c:pt>
                <c:pt idx="2072">
                  <c:v>1.6100000000000136</c:v>
                </c:pt>
                <c:pt idx="2073">
                  <c:v>1.6100000000000136</c:v>
                </c:pt>
                <c:pt idx="2074">
                  <c:v>1.6500000000000057</c:v>
                </c:pt>
                <c:pt idx="2075">
                  <c:v>1.6200000000000045</c:v>
                </c:pt>
                <c:pt idx="2076">
                  <c:v>1.6300000000000239</c:v>
                </c:pt>
                <c:pt idx="2077">
                  <c:v>1.6400000000000148</c:v>
                </c:pt>
                <c:pt idx="2078">
                  <c:v>1.6100000000000136</c:v>
                </c:pt>
                <c:pt idx="2079">
                  <c:v>1.6300000000000239</c:v>
                </c:pt>
                <c:pt idx="2080">
                  <c:v>1.6500000000000057</c:v>
                </c:pt>
                <c:pt idx="2081">
                  <c:v>1.6899999999999977</c:v>
                </c:pt>
                <c:pt idx="2082">
                  <c:v>1.710000000000008</c:v>
                </c:pt>
                <c:pt idx="2083">
                  <c:v>1.7300000000000182</c:v>
                </c:pt>
                <c:pt idx="2084">
                  <c:v>1.6800000000000068</c:v>
                </c:pt>
                <c:pt idx="2085">
                  <c:v>1.6500000000000057</c:v>
                </c:pt>
                <c:pt idx="2086">
                  <c:v>1.6000000000000227</c:v>
                </c:pt>
                <c:pt idx="2087">
                  <c:v>1.5700000000000216</c:v>
                </c:pt>
                <c:pt idx="2088">
                  <c:v>1.6100000000000136</c:v>
                </c:pt>
                <c:pt idx="2089">
                  <c:v>1.6300000000000239</c:v>
                </c:pt>
                <c:pt idx="2090">
                  <c:v>1.6400000000000148</c:v>
                </c:pt>
                <c:pt idx="2091">
                  <c:v>1.6700000000000159</c:v>
                </c:pt>
                <c:pt idx="2092">
                  <c:v>1.6000000000000227</c:v>
                </c:pt>
                <c:pt idx="2093">
                  <c:v>1.6200000000000045</c:v>
                </c:pt>
                <c:pt idx="2094">
                  <c:v>1.6200000000000045</c:v>
                </c:pt>
                <c:pt idx="2095">
                  <c:v>1.6400000000000148</c:v>
                </c:pt>
                <c:pt idx="2096">
                  <c:v>1.6400000000000148</c:v>
                </c:pt>
                <c:pt idx="2097">
                  <c:v>1.5900000000000034</c:v>
                </c:pt>
                <c:pt idx="2098">
                  <c:v>1.5500000000000114</c:v>
                </c:pt>
                <c:pt idx="2099">
                  <c:v>1.5700000000000216</c:v>
                </c:pt>
                <c:pt idx="2100">
                  <c:v>1.6100000000000136</c:v>
                </c:pt>
                <c:pt idx="2101">
                  <c:v>1.6000000000000227</c:v>
                </c:pt>
                <c:pt idx="2102">
                  <c:v>1.5700000000000216</c:v>
                </c:pt>
                <c:pt idx="2103">
                  <c:v>1.5800000000000125</c:v>
                </c:pt>
                <c:pt idx="2104">
                  <c:v>1.6000000000000227</c:v>
                </c:pt>
                <c:pt idx="2105">
                  <c:v>1.6700000000000159</c:v>
                </c:pt>
                <c:pt idx="2106">
                  <c:v>1.6500000000000057</c:v>
                </c:pt>
                <c:pt idx="2107">
                  <c:v>1.6200000000000045</c:v>
                </c:pt>
                <c:pt idx="2108">
                  <c:v>1.6200000000000045</c:v>
                </c:pt>
                <c:pt idx="2109">
                  <c:v>1.6100000000000136</c:v>
                </c:pt>
                <c:pt idx="2110">
                  <c:v>1.6500000000000057</c:v>
                </c:pt>
                <c:pt idx="2111">
                  <c:v>1.6899999999999977</c:v>
                </c:pt>
                <c:pt idx="2112">
                  <c:v>1.6599999999999966</c:v>
                </c:pt>
                <c:pt idx="2113">
                  <c:v>1.6599999999999966</c:v>
                </c:pt>
                <c:pt idx="2114">
                  <c:v>1.6200000000000045</c:v>
                </c:pt>
                <c:pt idx="2115">
                  <c:v>1.6400000000000148</c:v>
                </c:pt>
                <c:pt idx="2116">
                  <c:v>1.6500000000000057</c:v>
                </c:pt>
                <c:pt idx="2117">
                  <c:v>1.6400000000000148</c:v>
                </c:pt>
                <c:pt idx="2118">
                  <c:v>1.6700000000000159</c:v>
                </c:pt>
                <c:pt idx="2119">
                  <c:v>1.6300000000000239</c:v>
                </c:pt>
                <c:pt idx="2120">
                  <c:v>1.6200000000000045</c:v>
                </c:pt>
                <c:pt idx="2121">
                  <c:v>1.6400000000000148</c:v>
                </c:pt>
                <c:pt idx="2122">
                  <c:v>1.6599999999999966</c:v>
                </c:pt>
                <c:pt idx="2123">
                  <c:v>1.6800000000000068</c:v>
                </c:pt>
                <c:pt idx="2124">
                  <c:v>1.6599999999999966</c:v>
                </c:pt>
                <c:pt idx="2125">
                  <c:v>1.6200000000000045</c:v>
                </c:pt>
                <c:pt idx="2126">
                  <c:v>1.5800000000000125</c:v>
                </c:pt>
                <c:pt idx="2127">
                  <c:v>1.6200000000000045</c:v>
                </c:pt>
                <c:pt idx="2128">
                  <c:v>1.6899999999999977</c:v>
                </c:pt>
                <c:pt idx="2129">
                  <c:v>1.7300000000000182</c:v>
                </c:pt>
                <c:pt idx="2130">
                  <c:v>1.7300000000000182</c:v>
                </c:pt>
                <c:pt idx="2131">
                  <c:v>1.75</c:v>
                </c:pt>
                <c:pt idx="2132">
                  <c:v>1.7600000000000193</c:v>
                </c:pt>
                <c:pt idx="2133">
                  <c:v>1.7000000000000171</c:v>
                </c:pt>
                <c:pt idx="2134">
                  <c:v>1.6800000000000068</c:v>
                </c:pt>
                <c:pt idx="2135">
                  <c:v>1.6800000000000068</c:v>
                </c:pt>
                <c:pt idx="2136">
                  <c:v>1.7000000000000171</c:v>
                </c:pt>
                <c:pt idx="2137">
                  <c:v>1.6000000000000227</c:v>
                </c:pt>
                <c:pt idx="2138">
                  <c:v>1.5700000000000216</c:v>
                </c:pt>
                <c:pt idx="2139">
                  <c:v>1.6000000000000227</c:v>
                </c:pt>
                <c:pt idx="2140">
                  <c:v>1.6100000000000136</c:v>
                </c:pt>
                <c:pt idx="2141">
                  <c:v>1.6200000000000045</c:v>
                </c:pt>
                <c:pt idx="2142">
                  <c:v>1.5900000000000034</c:v>
                </c:pt>
                <c:pt idx="2143">
                  <c:v>1.6100000000000136</c:v>
                </c:pt>
                <c:pt idx="2144">
                  <c:v>1.6700000000000159</c:v>
                </c:pt>
                <c:pt idx="2145">
                  <c:v>1.710000000000008</c:v>
                </c:pt>
                <c:pt idx="2146">
                  <c:v>1.7600000000000193</c:v>
                </c:pt>
                <c:pt idx="2147">
                  <c:v>1.7400000000000091</c:v>
                </c:pt>
                <c:pt idx="2148">
                  <c:v>1.7300000000000182</c:v>
                </c:pt>
                <c:pt idx="2149">
                  <c:v>1.6800000000000068</c:v>
                </c:pt>
                <c:pt idx="2150">
                  <c:v>1.6700000000000159</c:v>
                </c:pt>
                <c:pt idx="2151">
                  <c:v>1.6200000000000045</c:v>
                </c:pt>
                <c:pt idx="2152">
                  <c:v>1.6000000000000227</c:v>
                </c:pt>
                <c:pt idx="2153">
                  <c:v>1.5700000000000216</c:v>
                </c:pt>
                <c:pt idx="2154">
                  <c:v>1.6100000000000136</c:v>
                </c:pt>
                <c:pt idx="2155">
                  <c:v>1.6300000000000239</c:v>
                </c:pt>
                <c:pt idx="2156">
                  <c:v>1.7000000000000171</c:v>
                </c:pt>
                <c:pt idx="2157">
                  <c:v>1.6200000000000045</c:v>
                </c:pt>
                <c:pt idx="2158">
                  <c:v>1.5900000000000034</c:v>
                </c:pt>
                <c:pt idx="2159">
                  <c:v>1.5800000000000125</c:v>
                </c:pt>
                <c:pt idx="2160">
                  <c:v>1.6300000000000239</c:v>
                </c:pt>
                <c:pt idx="2161">
                  <c:v>1.6300000000000239</c:v>
                </c:pt>
                <c:pt idx="2162">
                  <c:v>1.7300000000000182</c:v>
                </c:pt>
                <c:pt idx="2163">
                  <c:v>1.6599999999999966</c:v>
                </c:pt>
                <c:pt idx="2164">
                  <c:v>1.6300000000000239</c:v>
                </c:pt>
                <c:pt idx="2165">
                  <c:v>1.6500000000000057</c:v>
                </c:pt>
                <c:pt idx="2166">
                  <c:v>1.5800000000000125</c:v>
                </c:pt>
                <c:pt idx="2167">
                  <c:v>1.5700000000000216</c:v>
                </c:pt>
                <c:pt idx="2168">
                  <c:v>1.5900000000000034</c:v>
                </c:pt>
                <c:pt idx="2169">
                  <c:v>1.6200000000000045</c:v>
                </c:pt>
                <c:pt idx="2170">
                  <c:v>1.6400000000000148</c:v>
                </c:pt>
                <c:pt idx="2171">
                  <c:v>1.6100000000000136</c:v>
                </c:pt>
                <c:pt idx="2172">
                  <c:v>1.6000000000000227</c:v>
                </c:pt>
                <c:pt idx="2173">
                  <c:v>1.6100000000000136</c:v>
                </c:pt>
                <c:pt idx="2174">
                  <c:v>1.6300000000000239</c:v>
                </c:pt>
                <c:pt idx="2175">
                  <c:v>1.6899999999999977</c:v>
                </c:pt>
                <c:pt idx="2176">
                  <c:v>1.6599999999999966</c:v>
                </c:pt>
                <c:pt idx="2177">
                  <c:v>1.5800000000000125</c:v>
                </c:pt>
                <c:pt idx="2178">
                  <c:v>1.6400000000000148</c:v>
                </c:pt>
                <c:pt idx="2179">
                  <c:v>1.6700000000000159</c:v>
                </c:pt>
                <c:pt idx="2180">
                  <c:v>1.710000000000008</c:v>
                </c:pt>
                <c:pt idx="2181">
                  <c:v>1.7800000000000011</c:v>
                </c:pt>
                <c:pt idx="2182">
                  <c:v>1.8100000000000023</c:v>
                </c:pt>
                <c:pt idx="2183">
                  <c:v>1.7199999999999989</c:v>
                </c:pt>
                <c:pt idx="2184">
                  <c:v>1.7199999999999989</c:v>
                </c:pt>
                <c:pt idx="2185">
                  <c:v>1.7000000000000171</c:v>
                </c:pt>
                <c:pt idx="2186">
                  <c:v>1.6100000000000136</c:v>
                </c:pt>
                <c:pt idx="2187">
                  <c:v>1.6300000000000239</c:v>
                </c:pt>
                <c:pt idx="2188">
                  <c:v>1.6800000000000068</c:v>
                </c:pt>
                <c:pt idx="2189">
                  <c:v>1.7199999999999989</c:v>
                </c:pt>
                <c:pt idx="2190">
                  <c:v>1.6899999999999977</c:v>
                </c:pt>
                <c:pt idx="2191">
                  <c:v>1.6800000000000068</c:v>
                </c:pt>
                <c:pt idx="2192">
                  <c:v>1.7600000000000193</c:v>
                </c:pt>
                <c:pt idx="2193">
                  <c:v>1.6800000000000068</c:v>
                </c:pt>
                <c:pt idx="2194">
                  <c:v>1.6800000000000068</c:v>
                </c:pt>
                <c:pt idx="2195">
                  <c:v>1.6599999999999966</c:v>
                </c:pt>
                <c:pt idx="2196">
                  <c:v>1.6899999999999977</c:v>
                </c:pt>
                <c:pt idx="2197">
                  <c:v>1.710000000000008</c:v>
                </c:pt>
                <c:pt idx="2198">
                  <c:v>1.6800000000000068</c:v>
                </c:pt>
                <c:pt idx="2199">
                  <c:v>1.6599999999999966</c:v>
                </c:pt>
                <c:pt idx="2200">
                  <c:v>1.6800000000000068</c:v>
                </c:pt>
                <c:pt idx="2201">
                  <c:v>1.7300000000000182</c:v>
                </c:pt>
                <c:pt idx="2202">
                  <c:v>1.7300000000000182</c:v>
                </c:pt>
                <c:pt idx="2203">
                  <c:v>1.7199999999999989</c:v>
                </c:pt>
                <c:pt idx="2204">
                  <c:v>1.7400000000000091</c:v>
                </c:pt>
                <c:pt idx="2205">
                  <c:v>1.7199999999999989</c:v>
                </c:pt>
                <c:pt idx="2206">
                  <c:v>1.7600000000000193</c:v>
                </c:pt>
                <c:pt idx="2207">
                  <c:v>1.7700000000000102</c:v>
                </c:pt>
                <c:pt idx="2208">
                  <c:v>1.7400000000000091</c:v>
                </c:pt>
                <c:pt idx="2209">
                  <c:v>1.710000000000008</c:v>
                </c:pt>
                <c:pt idx="2210">
                  <c:v>1.6800000000000068</c:v>
                </c:pt>
                <c:pt idx="2211">
                  <c:v>1.710000000000008</c:v>
                </c:pt>
                <c:pt idx="2212">
                  <c:v>1.6599999999999966</c:v>
                </c:pt>
                <c:pt idx="2213">
                  <c:v>1.7199999999999989</c:v>
                </c:pt>
                <c:pt idx="2214">
                  <c:v>1.7900000000000205</c:v>
                </c:pt>
                <c:pt idx="2215">
                  <c:v>1.75</c:v>
                </c:pt>
                <c:pt idx="2216">
                  <c:v>1.7600000000000193</c:v>
                </c:pt>
                <c:pt idx="2217">
                  <c:v>1.710000000000008</c:v>
                </c:pt>
                <c:pt idx="2218">
                  <c:v>1.7199999999999989</c:v>
                </c:pt>
                <c:pt idx="2219">
                  <c:v>1.7199999999999989</c:v>
                </c:pt>
                <c:pt idx="2220">
                  <c:v>1.7000000000000171</c:v>
                </c:pt>
                <c:pt idx="2221">
                  <c:v>1.6599999999999966</c:v>
                </c:pt>
                <c:pt idx="2222">
                  <c:v>1.6899999999999977</c:v>
                </c:pt>
                <c:pt idx="2223">
                  <c:v>1.7199999999999989</c:v>
                </c:pt>
                <c:pt idx="2224">
                  <c:v>1.7199999999999989</c:v>
                </c:pt>
                <c:pt idx="2225">
                  <c:v>1.7600000000000193</c:v>
                </c:pt>
                <c:pt idx="2226">
                  <c:v>1.7400000000000091</c:v>
                </c:pt>
                <c:pt idx="2227">
                  <c:v>1.7800000000000011</c:v>
                </c:pt>
                <c:pt idx="2228">
                  <c:v>1.7400000000000091</c:v>
                </c:pt>
                <c:pt idx="2229">
                  <c:v>1.7600000000000193</c:v>
                </c:pt>
                <c:pt idx="2230">
                  <c:v>1.7199999999999989</c:v>
                </c:pt>
                <c:pt idx="2231">
                  <c:v>1.7300000000000182</c:v>
                </c:pt>
                <c:pt idx="2232">
                  <c:v>1.7300000000000182</c:v>
                </c:pt>
                <c:pt idx="2233">
                  <c:v>1.7199999999999989</c:v>
                </c:pt>
                <c:pt idx="2234">
                  <c:v>1.710000000000008</c:v>
                </c:pt>
                <c:pt idx="2235">
                  <c:v>1.6800000000000068</c:v>
                </c:pt>
                <c:pt idx="2236">
                  <c:v>1.6500000000000057</c:v>
                </c:pt>
                <c:pt idx="2237">
                  <c:v>1.6899999999999977</c:v>
                </c:pt>
                <c:pt idx="2238">
                  <c:v>1.6800000000000068</c:v>
                </c:pt>
                <c:pt idx="2239">
                  <c:v>1.710000000000008</c:v>
                </c:pt>
                <c:pt idx="2240">
                  <c:v>1.6800000000000068</c:v>
                </c:pt>
                <c:pt idx="2241">
                  <c:v>1.6300000000000239</c:v>
                </c:pt>
                <c:pt idx="2242">
                  <c:v>1.6300000000000239</c:v>
                </c:pt>
                <c:pt idx="2243">
                  <c:v>1.6700000000000159</c:v>
                </c:pt>
                <c:pt idx="2244">
                  <c:v>1.6599999999999966</c:v>
                </c:pt>
                <c:pt idx="2245">
                  <c:v>1.6500000000000057</c:v>
                </c:pt>
                <c:pt idx="2246">
                  <c:v>1.710000000000008</c:v>
                </c:pt>
                <c:pt idx="2247">
                  <c:v>1.7400000000000091</c:v>
                </c:pt>
                <c:pt idx="2248">
                  <c:v>1.7400000000000091</c:v>
                </c:pt>
                <c:pt idx="2249">
                  <c:v>1.7700000000000102</c:v>
                </c:pt>
                <c:pt idx="2250">
                  <c:v>1.7600000000000193</c:v>
                </c:pt>
                <c:pt idx="2251">
                  <c:v>1.6899999999999977</c:v>
                </c:pt>
                <c:pt idx="2252">
                  <c:v>1.6000000000000227</c:v>
                </c:pt>
                <c:pt idx="2253">
                  <c:v>1.5900000000000034</c:v>
                </c:pt>
                <c:pt idx="2254">
                  <c:v>1.5800000000000125</c:v>
                </c:pt>
                <c:pt idx="2255">
                  <c:v>1.5600000000000023</c:v>
                </c:pt>
                <c:pt idx="2256">
                  <c:v>1.6000000000000227</c:v>
                </c:pt>
                <c:pt idx="2257">
                  <c:v>1.6000000000000227</c:v>
                </c:pt>
                <c:pt idx="2258">
                  <c:v>1.5700000000000216</c:v>
                </c:pt>
                <c:pt idx="2259">
                  <c:v>1.5900000000000034</c:v>
                </c:pt>
                <c:pt idx="2260">
                  <c:v>1.6200000000000045</c:v>
                </c:pt>
                <c:pt idx="2261">
                  <c:v>1.710000000000008</c:v>
                </c:pt>
                <c:pt idx="2262">
                  <c:v>1.7300000000000182</c:v>
                </c:pt>
                <c:pt idx="2263">
                  <c:v>1.6800000000000068</c:v>
                </c:pt>
                <c:pt idx="2264">
                  <c:v>1.6599999999999966</c:v>
                </c:pt>
                <c:pt idx="2265">
                  <c:v>1.6800000000000068</c:v>
                </c:pt>
                <c:pt idx="2266">
                  <c:v>1.6300000000000239</c:v>
                </c:pt>
                <c:pt idx="2267">
                  <c:v>1.6800000000000068</c:v>
                </c:pt>
                <c:pt idx="2268">
                  <c:v>1.7000000000000171</c:v>
                </c:pt>
                <c:pt idx="2269">
                  <c:v>1.7300000000000182</c:v>
                </c:pt>
                <c:pt idx="2270">
                  <c:v>1.710000000000008</c:v>
                </c:pt>
                <c:pt idx="2271">
                  <c:v>1.7000000000000171</c:v>
                </c:pt>
                <c:pt idx="2272">
                  <c:v>1.6700000000000159</c:v>
                </c:pt>
                <c:pt idx="2273">
                  <c:v>1.6599999999999966</c:v>
                </c:pt>
                <c:pt idx="2274">
                  <c:v>1.6700000000000159</c:v>
                </c:pt>
                <c:pt idx="2275">
                  <c:v>1.6400000000000148</c:v>
                </c:pt>
                <c:pt idx="2276">
                  <c:v>1.6700000000000159</c:v>
                </c:pt>
                <c:pt idx="2277">
                  <c:v>1.7000000000000171</c:v>
                </c:pt>
                <c:pt idx="2278">
                  <c:v>1.7000000000000171</c:v>
                </c:pt>
                <c:pt idx="2279">
                  <c:v>1.7000000000000171</c:v>
                </c:pt>
                <c:pt idx="2280">
                  <c:v>1.7300000000000182</c:v>
                </c:pt>
                <c:pt idx="2281">
                  <c:v>1.7300000000000182</c:v>
                </c:pt>
                <c:pt idx="2282">
                  <c:v>1.7000000000000171</c:v>
                </c:pt>
                <c:pt idx="2283">
                  <c:v>1.6700000000000159</c:v>
                </c:pt>
                <c:pt idx="2284">
                  <c:v>1.6599999999999966</c:v>
                </c:pt>
                <c:pt idx="2285">
                  <c:v>1.7000000000000171</c:v>
                </c:pt>
                <c:pt idx="2286">
                  <c:v>1.6599999999999966</c:v>
                </c:pt>
                <c:pt idx="2287">
                  <c:v>1.6800000000000068</c:v>
                </c:pt>
                <c:pt idx="2288">
                  <c:v>1.6500000000000057</c:v>
                </c:pt>
                <c:pt idx="2289">
                  <c:v>1.6700000000000159</c:v>
                </c:pt>
                <c:pt idx="2290">
                  <c:v>1.6800000000000068</c:v>
                </c:pt>
                <c:pt idx="2291">
                  <c:v>1.710000000000008</c:v>
                </c:pt>
                <c:pt idx="2292">
                  <c:v>1.6800000000000068</c:v>
                </c:pt>
                <c:pt idx="2293">
                  <c:v>1.6200000000000045</c:v>
                </c:pt>
                <c:pt idx="2294">
                  <c:v>1.6100000000000136</c:v>
                </c:pt>
                <c:pt idx="2295">
                  <c:v>1.7199999999999989</c:v>
                </c:pt>
                <c:pt idx="2296">
                  <c:v>1.6899999999999977</c:v>
                </c:pt>
                <c:pt idx="2297">
                  <c:v>1.710000000000008</c:v>
                </c:pt>
                <c:pt idx="2298">
                  <c:v>1.7199999999999989</c:v>
                </c:pt>
                <c:pt idx="2299">
                  <c:v>1.7000000000000171</c:v>
                </c:pt>
                <c:pt idx="2300">
                  <c:v>1.6500000000000057</c:v>
                </c:pt>
                <c:pt idx="2301">
                  <c:v>1.6400000000000148</c:v>
                </c:pt>
                <c:pt idx="2302">
                  <c:v>1.6800000000000068</c:v>
                </c:pt>
                <c:pt idx="2303">
                  <c:v>1.6899999999999977</c:v>
                </c:pt>
                <c:pt idx="2304">
                  <c:v>1.7199999999999989</c:v>
                </c:pt>
                <c:pt idx="2305">
                  <c:v>1.710000000000008</c:v>
                </c:pt>
                <c:pt idx="2306">
                  <c:v>1.7000000000000171</c:v>
                </c:pt>
                <c:pt idx="2307">
                  <c:v>1.7000000000000171</c:v>
                </c:pt>
                <c:pt idx="2308">
                  <c:v>1.7000000000000171</c:v>
                </c:pt>
                <c:pt idx="2309">
                  <c:v>1.7000000000000171</c:v>
                </c:pt>
                <c:pt idx="2310">
                  <c:v>1.6599999999999966</c:v>
                </c:pt>
                <c:pt idx="2311">
                  <c:v>1.6400000000000148</c:v>
                </c:pt>
                <c:pt idx="2312">
                  <c:v>1.6400000000000148</c:v>
                </c:pt>
                <c:pt idx="2313">
                  <c:v>1.6500000000000057</c:v>
                </c:pt>
                <c:pt idx="2314">
                  <c:v>1.6899999999999977</c:v>
                </c:pt>
                <c:pt idx="2315">
                  <c:v>1.6700000000000159</c:v>
                </c:pt>
                <c:pt idx="2316">
                  <c:v>1.6800000000000068</c:v>
                </c:pt>
                <c:pt idx="2317">
                  <c:v>1.6599999999999966</c:v>
                </c:pt>
                <c:pt idx="2318">
                  <c:v>1.7199999999999989</c:v>
                </c:pt>
                <c:pt idx="2319">
                  <c:v>1.7000000000000171</c:v>
                </c:pt>
                <c:pt idx="2320">
                  <c:v>1.6800000000000068</c:v>
                </c:pt>
                <c:pt idx="2321">
                  <c:v>1.6300000000000239</c:v>
                </c:pt>
                <c:pt idx="2322">
                  <c:v>1.6000000000000227</c:v>
                </c:pt>
                <c:pt idx="2323">
                  <c:v>1.6200000000000045</c:v>
                </c:pt>
                <c:pt idx="2324">
                  <c:v>1.6500000000000057</c:v>
                </c:pt>
                <c:pt idx="2325">
                  <c:v>1.6899999999999977</c:v>
                </c:pt>
                <c:pt idx="2326">
                  <c:v>1.6899999999999977</c:v>
                </c:pt>
                <c:pt idx="2327">
                  <c:v>1.6800000000000068</c:v>
                </c:pt>
                <c:pt idx="2328">
                  <c:v>1.6599999999999966</c:v>
                </c:pt>
                <c:pt idx="2329">
                  <c:v>1.6800000000000068</c:v>
                </c:pt>
                <c:pt idx="2330">
                  <c:v>1.7000000000000171</c:v>
                </c:pt>
                <c:pt idx="2331">
                  <c:v>1.6899999999999977</c:v>
                </c:pt>
                <c:pt idx="2332">
                  <c:v>1.6400000000000148</c:v>
                </c:pt>
                <c:pt idx="2333">
                  <c:v>1.6599999999999966</c:v>
                </c:pt>
                <c:pt idx="2334">
                  <c:v>1.710000000000008</c:v>
                </c:pt>
                <c:pt idx="2335">
                  <c:v>1.7300000000000182</c:v>
                </c:pt>
                <c:pt idx="2336">
                  <c:v>1.710000000000008</c:v>
                </c:pt>
                <c:pt idx="2337">
                  <c:v>1.6700000000000159</c:v>
                </c:pt>
                <c:pt idx="2338">
                  <c:v>1.6599999999999966</c:v>
                </c:pt>
                <c:pt idx="2339">
                  <c:v>1.6700000000000159</c:v>
                </c:pt>
                <c:pt idx="2340">
                  <c:v>1.6599999999999966</c:v>
                </c:pt>
                <c:pt idx="2341">
                  <c:v>1.6800000000000068</c:v>
                </c:pt>
                <c:pt idx="2342">
                  <c:v>1.7010000000000218</c:v>
                </c:pt>
                <c:pt idx="2343">
                  <c:v>1.7010000000000218</c:v>
                </c:pt>
                <c:pt idx="2344">
                  <c:v>1.6510000000000105</c:v>
                </c:pt>
                <c:pt idx="2345">
                  <c:v>1.6510000000000105</c:v>
                </c:pt>
                <c:pt idx="2346">
                  <c:v>1.6410000000000196</c:v>
                </c:pt>
                <c:pt idx="2347">
                  <c:v>1.6410000000000196</c:v>
                </c:pt>
                <c:pt idx="2348">
                  <c:v>1.6510000000000105</c:v>
                </c:pt>
                <c:pt idx="2349">
                  <c:v>1.6410000000000196</c:v>
                </c:pt>
                <c:pt idx="2350">
                  <c:v>1.6210000000000093</c:v>
                </c:pt>
                <c:pt idx="2351">
                  <c:v>1.6510000000000105</c:v>
                </c:pt>
                <c:pt idx="2352">
                  <c:v>1.6710000000000207</c:v>
                </c:pt>
                <c:pt idx="2353">
                  <c:v>1.6510000000000105</c:v>
                </c:pt>
                <c:pt idx="2354">
                  <c:v>1.6520000000000152</c:v>
                </c:pt>
                <c:pt idx="2355">
                  <c:v>1.6520000000000152</c:v>
                </c:pt>
                <c:pt idx="2356">
                  <c:v>1.6420000000000243</c:v>
                </c:pt>
                <c:pt idx="2357">
                  <c:v>1.6520000000000152</c:v>
                </c:pt>
                <c:pt idx="2358">
                  <c:v>1.671999999999997</c:v>
                </c:pt>
                <c:pt idx="2359">
                  <c:v>1.6520000000000152</c:v>
                </c:pt>
                <c:pt idx="2360">
                  <c:v>1.6420000000000243</c:v>
                </c:pt>
                <c:pt idx="2361">
                  <c:v>1.6220000000000141</c:v>
                </c:pt>
                <c:pt idx="2362">
                  <c:v>1.6420000000000243</c:v>
                </c:pt>
                <c:pt idx="2363">
                  <c:v>1.6820000000000164</c:v>
                </c:pt>
                <c:pt idx="2364">
                  <c:v>1.671999999999997</c:v>
                </c:pt>
                <c:pt idx="2365">
                  <c:v>1.6520000000000152</c:v>
                </c:pt>
                <c:pt idx="2366">
                  <c:v>1.6730000000000018</c:v>
                </c:pt>
                <c:pt idx="2367">
                  <c:v>1.7130000000000223</c:v>
                </c:pt>
                <c:pt idx="2368">
                  <c:v>1.6930000000000121</c:v>
                </c:pt>
                <c:pt idx="2369">
                  <c:v>1.65300000000002</c:v>
                </c:pt>
                <c:pt idx="2370">
                  <c:v>1.6430000000000007</c:v>
                </c:pt>
                <c:pt idx="2371">
                  <c:v>1.6129999999999995</c:v>
                </c:pt>
                <c:pt idx="2372">
                  <c:v>1.6330000000000098</c:v>
                </c:pt>
                <c:pt idx="2373">
                  <c:v>1.703000000000003</c:v>
                </c:pt>
                <c:pt idx="2374">
                  <c:v>1.6630000000000109</c:v>
                </c:pt>
                <c:pt idx="2375">
                  <c:v>1.65300000000002</c:v>
                </c:pt>
                <c:pt idx="2376">
                  <c:v>1.703000000000003</c:v>
                </c:pt>
                <c:pt idx="2377">
                  <c:v>1.7330000000000041</c:v>
                </c:pt>
                <c:pt idx="2378">
                  <c:v>1.7139999999999986</c:v>
                </c:pt>
                <c:pt idx="2379">
                  <c:v>1.6940000000000168</c:v>
                </c:pt>
                <c:pt idx="2380">
                  <c:v>1.7040000000000077</c:v>
                </c:pt>
                <c:pt idx="2381">
                  <c:v>1.6940000000000168</c:v>
                </c:pt>
                <c:pt idx="2382">
                  <c:v>1.6839999999999975</c:v>
                </c:pt>
                <c:pt idx="2383">
                  <c:v>1.6440000000000055</c:v>
                </c:pt>
                <c:pt idx="2384">
                  <c:v>1.6340000000000146</c:v>
                </c:pt>
                <c:pt idx="2385">
                  <c:v>1.6240000000000236</c:v>
                </c:pt>
                <c:pt idx="2386">
                  <c:v>1.6340000000000146</c:v>
                </c:pt>
                <c:pt idx="2387">
                  <c:v>1.6440000000000055</c:v>
                </c:pt>
                <c:pt idx="2388">
                  <c:v>1.6640000000000157</c:v>
                </c:pt>
                <c:pt idx="2389">
                  <c:v>1.7040000000000077</c:v>
                </c:pt>
                <c:pt idx="2390">
                  <c:v>1.6850000000000023</c:v>
                </c:pt>
                <c:pt idx="2391">
                  <c:v>1.6550000000000011</c:v>
                </c:pt>
                <c:pt idx="2392">
                  <c:v>1.6650000000000205</c:v>
                </c:pt>
                <c:pt idx="2393">
                  <c:v>1.6750000000000114</c:v>
                </c:pt>
                <c:pt idx="2394">
                  <c:v>1.6650000000000205</c:v>
                </c:pt>
                <c:pt idx="2395">
                  <c:v>1.6750000000000114</c:v>
                </c:pt>
                <c:pt idx="2396">
                  <c:v>1.6750000000000114</c:v>
                </c:pt>
                <c:pt idx="2397">
                  <c:v>1.6950000000000216</c:v>
                </c:pt>
                <c:pt idx="2398">
                  <c:v>1.7050000000000125</c:v>
                </c:pt>
                <c:pt idx="2399">
                  <c:v>1.6750000000000114</c:v>
                </c:pt>
                <c:pt idx="2400">
                  <c:v>1.6550000000000011</c:v>
                </c:pt>
                <c:pt idx="2401">
                  <c:v>1.6750000000000114</c:v>
                </c:pt>
                <c:pt idx="2402">
                  <c:v>1.6760000000000161</c:v>
                </c:pt>
                <c:pt idx="2403">
                  <c:v>1.646000000000015</c:v>
                </c:pt>
                <c:pt idx="2404">
                  <c:v>1.6360000000000241</c:v>
                </c:pt>
                <c:pt idx="2405">
                  <c:v>1.6260000000000048</c:v>
                </c:pt>
                <c:pt idx="2406">
                  <c:v>1.646000000000015</c:v>
                </c:pt>
                <c:pt idx="2407">
                  <c:v>1.646000000000015</c:v>
                </c:pt>
                <c:pt idx="2408">
                  <c:v>1.6760000000000161</c:v>
                </c:pt>
                <c:pt idx="2409">
                  <c:v>1.6560000000000059</c:v>
                </c:pt>
                <c:pt idx="2410">
                  <c:v>1.6760000000000161</c:v>
                </c:pt>
                <c:pt idx="2411">
                  <c:v>1.6560000000000059</c:v>
                </c:pt>
                <c:pt idx="2412">
                  <c:v>1.6760000000000161</c:v>
                </c:pt>
                <c:pt idx="2413">
                  <c:v>1.6760000000000161</c:v>
                </c:pt>
                <c:pt idx="2414">
                  <c:v>1.6570000000000107</c:v>
                </c:pt>
                <c:pt idx="2415">
                  <c:v>1.6470000000000198</c:v>
                </c:pt>
                <c:pt idx="2416">
                  <c:v>1.6370000000000005</c:v>
                </c:pt>
                <c:pt idx="2417">
                  <c:v>1.6770000000000209</c:v>
                </c:pt>
                <c:pt idx="2418">
                  <c:v>1.6570000000000107</c:v>
                </c:pt>
                <c:pt idx="2419">
                  <c:v>1.6370000000000005</c:v>
                </c:pt>
                <c:pt idx="2420">
                  <c:v>1.6370000000000005</c:v>
                </c:pt>
                <c:pt idx="2421">
                  <c:v>1.6370000000000005</c:v>
                </c:pt>
                <c:pt idx="2422">
                  <c:v>1.6470000000000198</c:v>
                </c:pt>
                <c:pt idx="2423">
                  <c:v>1.6470000000000198</c:v>
                </c:pt>
                <c:pt idx="2424">
                  <c:v>1.6270000000000095</c:v>
                </c:pt>
                <c:pt idx="2425">
                  <c:v>1.6870000000000118</c:v>
                </c:pt>
                <c:pt idx="2426">
                  <c:v>1.6770000000000209</c:v>
                </c:pt>
                <c:pt idx="2427">
                  <c:v>1.6180000000000234</c:v>
                </c:pt>
                <c:pt idx="2428">
                  <c:v>1.6280000000000143</c:v>
                </c:pt>
                <c:pt idx="2429">
                  <c:v>1.6280000000000143</c:v>
                </c:pt>
                <c:pt idx="2430">
                  <c:v>1.6479999999999961</c:v>
                </c:pt>
                <c:pt idx="2431">
                  <c:v>1.6479999999999961</c:v>
                </c:pt>
                <c:pt idx="2432">
                  <c:v>1.6280000000000143</c:v>
                </c:pt>
                <c:pt idx="2433">
                  <c:v>1.6080000000000041</c:v>
                </c:pt>
                <c:pt idx="2434">
                  <c:v>1.6080000000000041</c:v>
                </c:pt>
                <c:pt idx="2435">
                  <c:v>1.6280000000000143</c:v>
                </c:pt>
                <c:pt idx="2436">
                  <c:v>1.6479999999999961</c:v>
                </c:pt>
                <c:pt idx="2437">
                  <c:v>1.6479999999999961</c:v>
                </c:pt>
                <c:pt idx="2438">
                  <c:v>1.6479999999999961</c:v>
                </c:pt>
                <c:pt idx="2439">
                  <c:v>1.6490000000000009</c:v>
                </c:pt>
                <c:pt idx="2440">
                  <c:v>1.63900000000001</c:v>
                </c:pt>
                <c:pt idx="2441">
                  <c:v>1.6490000000000009</c:v>
                </c:pt>
                <c:pt idx="2442">
                  <c:v>1.679000000000002</c:v>
                </c:pt>
                <c:pt idx="2443">
                  <c:v>1.6290000000000191</c:v>
                </c:pt>
                <c:pt idx="2444">
                  <c:v>1.63900000000001</c:v>
                </c:pt>
                <c:pt idx="2445">
                  <c:v>1.6290000000000191</c:v>
                </c:pt>
                <c:pt idx="2446">
                  <c:v>1.6189999999999998</c:v>
                </c:pt>
                <c:pt idx="2447">
                  <c:v>1.6290000000000191</c:v>
                </c:pt>
                <c:pt idx="2448">
                  <c:v>1.63900000000001</c:v>
                </c:pt>
                <c:pt idx="2449">
                  <c:v>1.63900000000001</c:v>
                </c:pt>
                <c:pt idx="2450">
                  <c:v>1.6490000000000009</c:v>
                </c:pt>
                <c:pt idx="2451">
                  <c:v>1.6700000000000159</c:v>
                </c:pt>
                <c:pt idx="2452">
                  <c:v>1.6800000000000068</c:v>
                </c:pt>
                <c:pt idx="2453">
                  <c:v>1.6599999999999966</c:v>
                </c:pt>
                <c:pt idx="2454">
                  <c:v>1.6500000000000057</c:v>
                </c:pt>
                <c:pt idx="2455">
                  <c:v>1.6700000000000159</c:v>
                </c:pt>
                <c:pt idx="2456">
                  <c:v>1.6300000000000239</c:v>
                </c:pt>
                <c:pt idx="2457">
                  <c:v>1.6000000000000227</c:v>
                </c:pt>
                <c:pt idx="2458">
                  <c:v>1.5900000000000034</c:v>
                </c:pt>
                <c:pt idx="2459">
                  <c:v>1.6000000000000227</c:v>
                </c:pt>
                <c:pt idx="2460">
                  <c:v>1.6000000000000227</c:v>
                </c:pt>
                <c:pt idx="2461">
                  <c:v>1.6000000000000227</c:v>
                </c:pt>
                <c:pt idx="2462">
                  <c:v>1.5800000000000125</c:v>
                </c:pt>
                <c:pt idx="2463">
                  <c:v>1.5910000000000082</c:v>
                </c:pt>
                <c:pt idx="2464">
                  <c:v>1.6210000000000093</c:v>
                </c:pt>
                <c:pt idx="2465">
                  <c:v>1.6510000000000105</c:v>
                </c:pt>
                <c:pt idx="2466">
                  <c:v>1.6610000000000014</c:v>
                </c:pt>
                <c:pt idx="2467">
                  <c:v>1.6910000000000025</c:v>
                </c:pt>
                <c:pt idx="2468">
                  <c:v>1.6710000000000207</c:v>
                </c:pt>
                <c:pt idx="2469">
                  <c:v>1.6910000000000025</c:v>
                </c:pt>
                <c:pt idx="2470">
                  <c:v>1.6610000000000014</c:v>
                </c:pt>
                <c:pt idx="2471">
                  <c:v>1.6710000000000207</c:v>
                </c:pt>
                <c:pt idx="2472">
                  <c:v>1.6610000000000014</c:v>
                </c:pt>
                <c:pt idx="2473">
                  <c:v>1.6810000000000116</c:v>
                </c:pt>
                <c:pt idx="2474">
                  <c:v>1.7010000000000218</c:v>
                </c:pt>
                <c:pt idx="2475">
                  <c:v>1.6920000000000073</c:v>
                </c:pt>
                <c:pt idx="2476">
                  <c:v>1.7019999999999982</c:v>
                </c:pt>
                <c:pt idx="2477">
                  <c:v>1.7019999999999982</c:v>
                </c:pt>
                <c:pt idx="2478">
                  <c:v>1.6120000000000232</c:v>
                </c:pt>
                <c:pt idx="2479">
                  <c:v>1.6220000000000141</c:v>
                </c:pt>
                <c:pt idx="2480">
                  <c:v>1.6620000000000061</c:v>
                </c:pt>
                <c:pt idx="2481">
                  <c:v>1.6820000000000164</c:v>
                </c:pt>
                <c:pt idx="2482">
                  <c:v>1.7220000000000084</c:v>
                </c:pt>
                <c:pt idx="2483">
                  <c:v>1.671999999999997</c:v>
                </c:pt>
                <c:pt idx="2484">
                  <c:v>1.6120000000000232</c:v>
                </c:pt>
                <c:pt idx="2485">
                  <c:v>1.6220000000000141</c:v>
                </c:pt>
                <c:pt idx="2486">
                  <c:v>1.592000000000013</c:v>
                </c:pt>
                <c:pt idx="2487">
                  <c:v>1.5730000000000075</c:v>
                </c:pt>
                <c:pt idx="2488">
                  <c:v>1.5930000000000177</c:v>
                </c:pt>
                <c:pt idx="2489">
                  <c:v>1.6330000000000098</c:v>
                </c:pt>
                <c:pt idx="2490">
                  <c:v>1.6030000000000086</c:v>
                </c:pt>
                <c:pt idx="2491">
                  <c:v>1.5829999999999984</c:v>
                </c:pt>
                <c:pt idx="2492">
                  <c:v>1.6030000000000086</c:v>
                </c:pt>
                <c:pt idx="2493">
                  <c:v>1.6230000000000189</c:v>
                </c:pt>
                <c:pt idx="2494">
                  <c:v>1.6630000000000109</c:v>
                </c:pt>
                <c:pt idx="2495">
                  <c:v>1.7330000000000041</c:v>
                </c:pt>
                <c:pt idx="2496">
                  <c:v>1.7530000000000143</c:v>
                </c:pt>
                <c:pt idx="2497">
                  <c:v>1.6930000000000121</c:v>
                </c:pt>
                <c:pt idx="2498">
                  <c:v>1.6730000000000018</c:v>
                </c:pt>
                <c:pt idx="2499">
                  <c:v>1.65300000000002</c:v>
                </c:pt>
                <c:pt idx="2500">
                  <c:v>1.6640000000000157</c:v>
                </c:pt>
                <c:pt idx="2501">
                  <c:v>1.6640000000000157</c:v>
                </c:pt>
                <c:pt idx="2502">
                  <c:v>1.6539999999999964</c:v>
                </c:pt>
                <c:pt idx="2503">
                  <c:v>1.6940000000000168</c:v>
                </c:pt>
                <c:pt idx="2504">
                  <c:v>1.6640000000000157</c:v>
                </c:pt>
                <c:pt idx="2505">
                  <c:v>1.6440000000000055</c:v>
                </c:pt>
                <c:pt idx="2506">
                  <c:v>1.6839999999999975</c:v>
                </c:pt>
                <c:pt idx="2507">
                  <c:v>1.724000000000018</c:v>
                </c:pt>
                <c:pt idx="2508">
                  <c:v>1.6839999999999975</c:v>
                </c:pt>
                <c:pt idx="2509">
                  <c:v>1.6940000000000168</c:v>
                </c:pt>
                <c:pt idx="2510">
                  <c:v>1.6740000000000066</c:v>
                </c:pt>
                <c:pt idx="2511">
                  <c:v>1.5940000000000225</c:v>
                </c:pt>
                <c:pt idx="2512">
                  <c:v>1.5949999999999989</c:v>
                </c:pt>
                <c:pt idx="2513">
                  <c:v>1.6050000000000182</c:v>
                </c:pt>
                <c:pt idx="2514">
                  <c:v>1.5949999999999989</c:v>
                </c:pt>
                <c:pt idx="2515">
                  <c:v>1.625</c:v>
                </c:pt>
                <c:pt idx="2516">
                  <c:v>1.5949999999999989</c:v>
                </c:pt>
                <c:pt idx="2517">
                  <c:v>1.625</c:v>
                </c:pt>
                <c:pt idx="2518">
                  <c:v>1.6550000000000011</c:v>
                </c:pt>
                <c:pt idx="2519">
                  <c:v>1.6550000000000011</c:v>
                </c:pt>
                <c:pt idx="2520">
                  <c:v>1.6350000000000193</c:v>
                </c:pt>
                <c:pt idx="2521">
                  <c:v>1.6550000000000011</c:v>
                </c:pt>
                <c:pt idx="2522">
                  <c:v>1.6750000000000114</c:v>
                </c:pt>
                <c:pt idx="2523">
                  <c:v>1.6850000000000023</c:v>
                </c:pt>
                <c:pt idx="2524">
                  <c:v>1.6560000000000059</c:v>
                </c:pt>
                <c:pt idx="2525">
                  <c:v>1.6560000000000059</c:v>
                </c:pt>
                <c:pt idx="2526">
                  <c:v>1.6659999999999968</c:v>
                </c:pt>
                <c:pt idx="2527">
                  <c:v>1.6560000000000059</c:v>
                </c:pt>
                <c:pt idx="2528">
                  <c:v>1.646000000000015</c:v>
                </c:pt>
                <c:pt idx="2529">
                  <c:v>1.6659999999999968</c:v>
                </c:pt>
                <c:pt idx="2530">
                  <c:v>1.6260000000000048</c:v>
                </c:pt>
                <c:pt idx="2531">
                  <c:v>1.606000000000023</c:v>
                </c:pt>
                <c:pt idx="2532">
                  <c:v>1.6760000000000161</c:v>
                </c:pt>
                <c:pt idx="2533">
                  <c:v>1.695999999999998</c:v>
                </c:pt>
                <c:pt idx="2534">
                  <c:v>1.7160000000000082</c:v>
                </c:pt>
                <c:pt idx="2535">
                  <c:v>1.6760000000000161</c:v>
                </c:pt>
                <c:pt idx="2536">
                  <c:v>1.6670000000000016</c:v>
                </c:pt>
                <c:pt idx="2537">
                  <c:v>1.6870000000000118</c:v>
                </c:pt>
                <c:pt idx="2538">
                  <c:v>1.6870000000000118</c:v>
                </c:pt>
                <c:pt idx="2539">
                  <c:v>1.6870000000000118</c:v>
                </c:pt>
                <c:pt idx="2540">
                  <c:v>1.6870000000000118</c:v>
                </c:pt>
                <c:pt idx="2541">
                  <c:v>1.6570000000000107</c:v>
                </c:pt>
                <c:pt idx="2542">
                  <c:v>1.6370000000000005</c:v>
                </c:pt>
                <c:pt idx="2543">
                  <c:v>1.6670000000000016</c:v>
                </c:pt>
                <c:pt idx="2544">
                  <c:v>1.6770000000000209</c:v>
                </c:pt>
                <c:pt idx="2545">
                  <c:v>1.6770000000000209</c:v>
                </c:pt>
                <c:pt idx="2546">
                  <c:v>1.6670000000000016</c:v>
                </c:pt>
                <c:pt idx="2547">
                  <c:v>1.6270000000000095</c:v>
                </c:pt>
                <c:pt idx="2548">
                  <c:v>1.6779999999999973</c:v>
                </c:pt>
                <c:pt idx="2549">
                  <c:v>1.6980000000000075</c:v>
                </c:pt>
                <c:pt idx="2550">
                  <c:v>1.6380000000000052</c:v>
                </c:pt>
                <c:pt idx="2551">
                  <c:v>1.5880000000000223</c:v>
                </c:pt>
                <c:pt idx="2552">
                  <c:v>1.5980000000000132</c:v>
                </c:pt>
              </c:numCache>
            </c:numRef>
          </c:yVal>
          <c:smooth val="0"/>
        </c:ser>
        <c:ser>
          <c:idx val="6"/>
          <c:order val="2"/>
          <c:tx>
            <c:strRef>
              <c:f>HPV_4710_cenoman!$AB$1</c:f>
              <c:strCache>
                <c:ptCount val="1"/>
                <c:pt idx="0">
                  <c:v>VP7541 Bezdědice (A)</c:v>
                </c:pt>
              </c:strCache>
            </c:strRef>
          </c:tx>
          <c:spPr>
            <a:ln w="19050"/>
          </c:spPr>
          <c:marker>
            <c:symbol val="none"/>
          </c:marker>
          <c:xVal>
            <c:numRef>
              <c:f>HPV_4710_cenoman!$Z$2:$Z$12000</c:f>
              <c:numCache>
                <c:formatCode>m/d/yyyy</c:formatCode>
                <c:ptCount val="11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</c:numCache>
            </c:numRef>
          </c:xVal>
          <c:yVal>
            <c:numRef>
              <c:f>HPV_4710_cenoman!$AB$2:$AB$12000</c:f>
              <c:numCache>
                <c:formatCode>General</c:formatCode>
                <c:ptCount val="11999"/>
                <c:pt idx="0">
                  <c:v>0.12999999999999545</c:v>
                </c:pt>
                <c:pt idx="1">
                  <c:v>0.12000000000000455</c:v>
                </c:pt>
                <c:pt idx="2">
                  <c:v>0.15999999999999659</c:v>
                </c:pt>
                <c:pt idx="3">
                  <c:v>0.15999999999999659</c:v>
                </c:pt>
                <c:pt idx="4">
                  <c:v>0.14000000000001478</c:v>
                </c:pt>
                <c:pt idx="5">
                  <c:v>0.18999999999999773</c:v>
                </c:pt>
                <c:pt idx="6">
                  <c:v>0.15999999999999659</c:v>
                </c:pt>
                <c:pt idx="7">
                  <c:v>0.15999999999999659</c:v>
                </c:pt>
                <c:pt idx="8">
                  <c:v>0.12999999999999545</c:v>
                </c:pt>
                <c:pt idx="9">
                  <c:v>0.15000000000000568</c:v>
                </c:pt>
                <c:pt idx="10">
                  <c:v>0.15999999999999659</c:v>
                </c:pt>
                <c:pt idx="11">
                  <c:v>0.21999999999999886</c:v>
                </c:pt>
                <c:pt idx="12">
                  <c:v>0.17000000000001592</c:v>
                </c:pt>
                <c:pt idx="13">
                  <c:v>0.17000000000001592</c:v>
                </c:pt>
                <c:pt idx="14">
                  <c:v>0.18999999999999773</c:v>
                </c:pt>
                <c:pt idx="15">
                  <c:v>0.25</c:v>
                </c:pt>
                <c:pt idx="16">
                  <c:v>0.22999999999998977</c:v>
                </c:pt>
                <c:pt idx="17">
                  <c:v>0.19999999999998863</c:v>
                </c:pt>
                <c:pt idx="18">
                  <c:v>0.15999999999999659</c:v>
                </c:pt>
                <c:pt idx="19">
                  <c:v>0.14000000000001478</c:v>
                </c:pt>
                <c:pt idx="20">
                  <c:v>0.17000000000001592</c:v>
                </c:pt>
                <c:pt idx="21">
                  <c:v>0.25</c:v>
                </c:pt>
                <c:pt idx="22">
                  <c:v>0.11000000000001364</c:v>
                </c:pt>
                <c:pt idx="23">
                  <c:v>9.9999999999994316E-2</c:v>
                </c:pt>
                <c:pt idx="24">
                  <c:v>0.11000000000001364</c:v>
                </c:pt>
                <c:pt idx="25">
                  <c:v>9.0000000000003411E-2</c:v>
                </c:pt>
                <c:pt idx="26">
                  <c:v>0.15000000000000568</c:v>
                </c:pt>
                <c:pt idx="27">
                  <c:v>0.12999999999999545</c:v>
                </c:pt>
                <c:pt idx="28">
                  <c:v>0.11000000000001364</c:v>
                </c:pt>
                <c:pt idx="29">
                  <c:v>0.12999999999999545</c:v>
                </c:pt>
                <c:pt idx="30">
                  <c:v>0.17000000000001592</c:v>
                </c:pt>
                <c:pt idx="31">
                  <c:v>0.21999999999999886</c:v>
                </c:pt>
                <c:pt idx="32">
                  <c:v>0.30000000000001137</c:v>
                </c:pt>
                <c:pt idx="33">
                  <c:v>0.14000000000001478</c:v>
                </c:pt>
                <c:pt idx="34">
                  <c:v>0.18000000000000682</c:v>
                </c:pt>
                <c:pt idx="35">
                  <c:v>0.18999999999999773</c:v>
                </c:pt>
                <c:pt idx="36">
                  <c:v>0.17000000000001592</c:v>
                </c:pt>
                <c:pt idx="37">
                  <c:v>0.12999999999999545</c:v>
                </c:pt>
                <c:pt idx="38">
                  <c:v>3.9999999999992042E-2</c:v>
                </c:pt>
                <c:pt idx="39">
                  <c:v>3.9999999999992042E-2</c:v>
                </c:pt>
                <c:pt idx="40">
                  <c:v>5.0000000000011369E-2</c:v>
                </c:pt>
                <c:pt idx="41">
                  <c:v>6.0000000000002274E-2</c:v>
                </c:pt>
                <c:pt idx="42">
                  <c:v>8.0000000000012506E-2</c:v>
                </c:pt>
                <c:pt idx="43">
                  <c:v>6.9999999999993179E-2</c:v>
                </c:pt>
                <c:pt idx="44">
                  <c:v>8.0000000000012506E-2</c:v>
                </c:pt>
                <c:pt idx="45">
                  <c:v>9.0000000000003411E-2</c:v>
                </c:pt>
                <c:pt idx="46">
                  <c:v>5.0000000000011369E-2</c:v>
                </c:pt>
                <c:pt idx="47">
                  <c:v>0</c:v>
                </c:pt>
                <c:pt idx="48">
                  <c:v>8.0000000000012506E-2</c:v>
                </c:pt>
                <c:pt idx="49">
                  <c:v>0.12000000000000455</c:v>
                </c:pt>
                <c:pt idx="50">
                  <c:v>0.12999999999999545</c:v>
                </c:pt>
                <c:pt idx="51">
                  <c:v>0.15000000000000568</c:v>
                </c:pt>
                <c:pt idx="52">
                  <c:v>0.15000000000000568</c:v>
                </c:pt>
                <c:pt idx="53">
                  <c:v>0.17000000000001592</c:v>
                </c:pt>
                <c:pt idx="54">
                  <c:v>0.12999999999999545</c:v>
                </c:pt>
                <c:pt idx="55">
                  <c:v>0.18000000000000682</c:v>
                </c:pt>
                <c:pt idx="56">
                  <c:v>0.15999999999999659</c:v>
                </c:pt>
                <c:pt idx="57">
                  <c:v>0.24000000000000909</c:v>
                </c:pt>
                <c:pt idx="58">
                  <c:v>0.18000000000000682</c:v>
                </c:pt>
                <c:pt idx="59">
                  <c:v>0.15999999999999659</c:v>
                </c:pt>
                <c:pt idx="60">
                  <c:v>0.28000000000000114</c:v>
                </c:pt>
                <c:pt idx="61">
                  <c:v>0.28999999999999204</c:v>
                </c:pt>
                <c:pt idx="62">
                  <c:v>0.25999999999999091</c:v>
                </c:pt>
                <c:pt idx="63">
                  <c:v>0.24000000000000909</c:v>
                </c:pt>
                <c:pt idx="64">
                  <c:v>0.18999999999999773</c:v>
                </c:pt>
                <c:pt idx="65">
                  <c:v>0.12000000000000455</c:v>
                </c:pt>
                <c:pt idx="66">
                  <c:v>0.15999999999999659</c:v>
                </c:pt>
                <c:pt idx="67">
                  <c:v>0.21999999999999886</c:v>
                </c:pt>
                <c:pt idx="68">
                  <c:v>0.22999999999998977</c:v>
                </c:pt>
                <c:pt idx="69">
                  <c:v>0.25999999999999091</c:v>
                </c:pt>
                <c:pt idx="70">
                  <c:v>0.34000000000000341</c:v>
                </c:pt>
                <c:pt idx="71">
                  <c:v>0.31999999999999318</c:v>
                </c:pt>
                <c:pt idx="72">
                  <c:v>0.28000000000000114</c:v>
                </c:pt>
                <c:pt idx="73">
                  <c:v>0.21999999999999886</c:v>
                </c:pt>
                <c:pt idx="74">
                  <c:v>0.21000000000000796</c:v>
                </c:pt>
                <c:pt idx="75">
                  <c:v>0.24000000000000909</c:v>
                </c:pt>
                <c:pt idx="76">
                  <c:v>0.28999999999999204</c:v>
                </c:pt>
                <c:pt idx="77">
                  <c:v>0.25999999999999091</c:v>
                </c:pt>
                <c:pt idx="78">
                  <c:v>0.22999999999998977</c:v>
                </c:pt>
                <c:pt idx="79">
                  <c:v>0.21999999999999886</c:v>
                </c:pt>
                <c:pt idx="80">
                  <c:v>0.28999999999999204</c:v>
                </c:pt>
                <c:pt idx="81">
                  <c:v>0.40999999999999659</c:v>
                </c:pt>
                <c:pt idx="82">
                  <c:v>0.34000000000000341</c:v>
                </c:pt>
                <c:pt idx="83">
                  <c:v>0.31999999999999318</c:v>
                </c:pt>
                <c:pt idx="84">
                  <c:v>0.34000000000000341</c:v>
                </c:pt>
                <c:pt idx="85">
                  <c:v>0.30000000000001137</c:v>
                </c:pt>
                <c:pt idx="86">
                  <c:v>0.28999999999999204</c:v>
                </c:pt>
                <c:pt idx="87">
                  <c:v>0.24000000000000909</c:v>
                </c:pt>
                <c:pt idx="88">
                  <c:v>0.21000000000000796</c:v>
                </c:pt>
                <c:pt idx="89">
                  <c:v>0.15000000000000568</c:v>
                </c:pt>
                <c:pt idx="90">
                  <c:v>0.19999999999998863</c:v>
                </c:pt>
                <c:pt idx="91">
                  <c:v>0.15999999999999659</c:v>
                </c:pt>
                <c:pt idx="92">
                  <c:v>0.18000000000000682</c:v>
                </c:pt>
                <c:pt idx="93">
                  <c:v>0.18999999999999773</c:v>
                </c:pt>
                <c:pt idx="94">
                  <c:v>0.14000000000001478</c:v>
                </c:pt>
                <c:pt idx="95">
                  <c:v>0.15999999999999659</c:v>
                </c:pt>
                <c:pt idx="96">
                  <c:v>0.27000000000001023</c:v>
                </c:pt>
                <c:pt idx="97">
                  <c:v>0.28999999999999204</c:v>
                </c:pt>
                <c:pt idx="98">
                  <c:v>0.27000000000001023</c:v>
                </c:pt>
                <c:pt idx="99">
                  <c:v>0.27000000000001023</c:v>
                </c:pt>
                <c:pt idx="100">
                  <c:v>0.33000000000001251</c:v>
                </c:pt>
                <c:pt idx="101">
                  <c:v>0.30000000000001137</c:v>
                </c:pt>
                <c:pt idx="102">
                  <c:v>0.31999999999999318</c:v>
                </c:pt>
                <c:pt idx="103">
                  <c:v>0.21999999999999886</c:v>
                </c:pt>
                <c:pt idx="104">
                  <c:v>0.19999999999998863</c:v>
                </c:pt>
                <c:pt idx="105">
                  <c:v>0.21999999999999886</c:v>
                </c:pt>
                <c:pt idx="106">
                  <c:v>0.18999999999999773</c:v>
                </c:pt>
                <c:pt idx="107">
                  <c:v>0.21000000000000796</c:v>
                </c:pt>
                <c:pt idx="108">
                  <c:v>0.25999999999999091</c:v>
                </c:pt>
                <c:pt idx="109">
                  <c:v>0.28999999999999204</c:v>
                </c:pt>
                <c:pt idx="110">
                  <c:v>0.25999999999999091</c:v>
                </c:pt>
                <c:pt idx="111">
                  <c:v>0.22999999999998977</c:v>
                </c:pt>
                <c:pt idx="112">
                  <c:v>0.28999999999999204</c:v>
                </c:pt>
                <c:pt idx="113">
                  <c:v>0.22999999999998977</c:v>
                </c:pt>
                <c:pt idx="114">
                  <c:v>0.15000000000000568</c:v>
                </c:pt>
                <c:pt idx="115">
                  <c:v>0.15000000000000568</c:v>
                </c:pt>
                <c:pt idx="116">
                  <c:v>0.12999999999999545</c:v>
                </c:pt>
                <c:pt idx="117">
                  <c:v>0.12000000000000455</c:v>
                </c:pt>
                <c:pt idx="118">
                  <c:v>0.18000000000000682</c:v>
                </c:pt>
                <c:pt idx="119">
                  <c:v>0.25</c:v>
                </c:pt>
                <c:pt idx="120">
                  <c:v>0.25999999999999091</c:v>
                </c:pt>
                <c:pt idx="121">
                  <c:v>0.25999999999999091</c:v>
                </c:pt>
                <c:pt idx="122">
                  <c:v>0.18999999999999773</c:v>
                </c:pt>
                <c:pt idx="123">
                  <c:v>0.15000000000000568</c:v>
                </c:pt>
                <c:pt idx="124">
                  <c:v>0.14000000000001478</c:v>
                </c:pt>
                <c:pt idx="125">
                  <c:v>0.15000000000000568</c:v>
                </c:pt>
                <c:pt idx="126">
                  <c:v>0.14000000000001478</c:v>
                </c:pt>
                <c:pt idx="127">
                  <c:v>0.15000000000000568</c:v>
                </c:pt>
                <c:pt idx="128">
                  <c:v>0.17000000000001592</c:v>
                </c:pt>
                <c:pt idx="129">
                  <c:v>0.18999999999999773</c:v>
                </c:pt>
                <c:pt idx="130">
                  <c:v>0.17000000000001592</c:v>
                </c:pt>
                <c:pt idx="131">
                  <c:v>0.15999999999999659</c:v>
                </c:pt>
                <c:pt idx="132">
                  <c:v>0.18000000000000682</c:v>
                </c:pt>
                <c:pt idx="133">
                  <c:v>0.19999999999998863</c:v>
                </c:pt>
                <c:pt idx="134">
                  <c:v>0.19999999999998863</c:v>
                </c:pt>
                <c:pt idx="135">
                  <c:v>0.22999999999998977</c:v>
                </c:pt>
                <c:pt idx="136">
                  <c:v>0.25</c:v>
                </c:pt>
                <c:pt idx="137">
                  <c:v>0.25999999999999091</c:v>
                </c:pt>
                <c:pt idx="138">
                  <c:v>0.28000000000000114</c:v>
                </c:pt>
                <c:pt idx="139">
                  <c:v>0.25999999999999091</c:v>
                </c:pt>
                <c:pt idx="140">
                  <c:v>0.21999999999999886</c:v>
                </c:pt>
                <c:pt idx="141">
                  <c:v>0.21999999999999886</c:v>
                </c:pt>
                <c:pt idx="142">
                  <c:v>0.21999999999999886</c:v>
                </c:pt>
                <c:pt idx="143">
                  <c:v>0.22999999999998977</c:v>
                </c:pt>
                <c:pt idx="144">
                  <c:v>0.24000000000000909</c:v>
                </c:pt>
                <c:pt idx="145">
                  <c:v>0.24000000000000909</c:v>
                </c:pt>
                <c:pt idx="146">
                  <c:v>0.21999999999999886</c:v>
                </c:pt>
                <c:pt idx="147">
                  <c:v>0.24000000000000909</c:v>
                </c:pt>
                <c:pt idx="148">
                  <c:v>0.22999999999998977</c:v>
                </c:pt>
                <c:pt idx="149">
                  <c:v>0.22999999999998977</c:v>
                </c:pt>
                <c:pt idx="150">
                  <c:v>0.25</c:v>
                </c:pt>
                <c:pt idx="151">
                  <c:v>0.25999999999999091</c:v>
                </c:pt>
                <c:pt idx="152">
                  <c:v>0.25</c:v>
                </c:pt>
                <c:pt idx="153">
                  <c:v>0.24000000000000909</c:v>
                </c:pt>
                <c:pt idx="154">
                  <c:v>0.25999999999999091</c:v>
                </c:pt>
                <c:pt idx="155">
                  <c:v>0.27000000000001023</c:v>
                </c:pt>
                <c:pt idx="156">
                  <c:v>0.27000000000001023</c:v>
                </c:pt>
                <c:pt idx="157">
                  <c:v>0.27000000000001023</c:v>
                </c:pt>
                <c:pt idx="158">
                  <c:v>0.28000000000000114</c:v>
                </c:pt>
                <c:pt idx="159">
                  <c:v>0.27000000000001023</c:v>
                </c:pt>
                <c:pt idx="160">
                  <c:v>0.24000000000000909</c:v>
                </c:pt>
                <c:pt idx="161">
                  <c:v>0.24000000000000909</c:v>
                </c:pt>
                <c:pt idx="162">
                  <c:v>0.28000000000000114</c:v>
                </c:pt>
                <c:pt idx="163">
                  <c:v>0.28999999999999204</c:v>
                </c:pt>
                <c:pt idx="164">
                  <c:v>0.31999999999999318</c:v>
                </c:pt>
                <c:pt idx="165">
                  <c:v>0.28999999999999204</c:v>
                </c:pt>
                <c:pt idx="166">
                  <c:v>0.28999999999999204</c:v>
                </c:pt>
                <c:pt idx="167">
                  <c:v>0.31999999999999318</c:v>
                </c:pt>
                <c:pt idx="168">
                  <c:v>0.31000000000000227</c:v>
                </c:pt>
                <c:pt idx="169">
                  <c:v>0.28999999999999204</c:v>
                </c:pt>
                <c:pt idx="170">
                  <c:v>0.28000000000000114</c:v>
                </c:pt>
                <c:pt idx="171">
                  <c:v>0.28999999999999204</c:v>
                </c:pt>
                <c:pt idx="172">
                  <c:v>0.25999999999999091</c:v>
                </c:pt>
                <c:pt idx="173">
                  <c:v>0.25</c:v>
                </c:pt>
                <c:pt idx="174">
                  <c:v>0.30000000000001137</c:v>
                </c:pt>
                <c:pt idx="175">
                  <c:v>0.28000000000000114</c:v>
                </c:pt>
                <c:pt idx="176">
                  <c:v>0.28000000000000114</c:v>
                </c:pt>
                <c:pt idx="177">
                  <c:v>0.30000000000001137</c:v>
                </c:pt>
                <c:pt idx="178">
                  <c:v>0.28999999999999204</c:v>
                </c:pt>
                <c:pt idx="179">
                  <c:v>0.28999999999999204</c:v>
                </c:pt>
                <c:pt idx="180">
                  <c:v>0.28999999999999204</c:v>
                </c:pt>
                <c:pt idx="181">
                  <c:v>0.31000000000000227</c:v>
                </c:pt>
                <c:pt idx="182">
                  <c:v>0.28000000000000114</c:v>
                </c:pt>
                <c:pt idx="183">
                  <c:v>0.31000000000000227</c:v>
                </c:pt>
                <c:pt idx="184">
                  <c:v>0.33000000000001251</c:v>
                </c:pt>
                <c:pt idx="185">
                  <c:v>0.36000000000001364</c:v>
                </c:pt>
                <c:pt idx="186">
                  <c:v>0.34000000000000341</c:v>
                </c:pt>
                <c:pt idx="187">
                  <c:v>0.34000000000000341</c:v>
                </c:pt>
                <c:pt idx="188">
                  <c:v>0.39000000000001478</c:v>
                </c:pt>
                <c:pt idx="189">
                  <c:v>0.37999999999999545</c:v>
                </c:pt>
                <c:pt idx="190">
                  <c:v>0.36000000000001364</c:v>
                </c:pt>
                <c:pt idx="191">
                  <c:v>0.34999999999999432</c:v>
                </c:pt>
                <c:pt idx="192">
                  <c:v>0.36000000000001364</c:v>
                </c:pt>
                <c:pt idx="193">
                  <c:v>0.37999999999999545</c:v>
                </c:pt>
                <c:pt idx="194">
                  <c:v>0.37000000000000455</c:v>
                </c:pt>
                <c:pt idx="195">
                  <c:v>0.37000000000000455</c:v>
                </c:pt>
                <c:pt idx="196">
                  <c:v>0.31999999999999318</c:v>
                </c:pt>
                <c:pt idx="197">
                  <c:v>0.33000000000001251</c:v>
                </c:pt>
                <c:pt idx="198">
                  <c:v>0.37999999999999545</c:v>
                </c:pt>
                <c:pt idx="199">
                  <c:v>0.40000000000000568</c:v>
                </c:pt>
                <c:pt idx="200">
                  <c:v>0.40000000000000568</c:v>
                </c:pt>
                <c:pt idx="201">
                  <c:v>0.43000000000000682</c:v>
                </c:pt>
                <c:pt idx="202">
                  <c:v>0.42000000000001592</c:v>
                </c:pt>
                <c:pt idx="203">
                  <c:v>0.39000000000001478</c:v>
                </c:pt>
                <c:pt idx="204">
                  <c:v>0.36000000000001364</c:v>
                </c:pt>
                <c:pt idx="205">
                  <c:v>0.37000000000000455</c:v>
                </c:pt>
                <c:pt idx="206">
                  <c:v>0.40999999999999659</c:v>
                </c:pt>
                <c:pt idx="207">
                  <c:v>0.43000000000000682</c:v>
                </c:pt>
                <c:pt idx="208">
                  <c:v>0.42000000000001592</c:v>
                </c:pt>
                <c:pt idx="209">
                  <c:v>0.40999999999999659</c:v>
                </c:pt>
                <c:pt idx="210">
                  <c:v>0.40999999999999659</c:v>
                </c:pt>
                <c:pt idx="211">
                  <c:v>0.42000000000001592</c:v>
                </c:pt>
                <c:pt idx="212">
                  <c:v>0.40999999999999659</c:v>
                </c:pt>
                <c:pt idx="213">
                  <c:v>0.43000000000000682</c:v>
                </c:pt>
                <c:pt idx="214">
                  <c:v>0.43999999999999773</c:v>
                </c:pt>
                <c:pt idx="215">
                  <c:v>0.43999999999999773</c:v>
                </c:pt>
                <c:pt idx="216">
                  <c:v>0.46999999999999886</c:v>
                </c:pt>
                <c:pt idx="217">
                  <c:v>0.47999999999998977</c:v>
                </c:pt>
                <c:pt idx="218">
                  <c:v>0.44999999999998863</c:v>
                </c:pt>
                <c:pt idx="219">
                  <c:v>0.46000000000000796</c:v>
                </c:pt>
                <c:pt idx="220">
                  <c:v>0.53000000000000114</c:v>
                </c:pt>
                <c:pt idx="221">
                  <c:v>0.52000000000001023</c:v>
                </c:pt>
                <c:pt idx="222">
                  <c:v>0.49000000000000909</c:v>
                </c:pt>
                <c:pt idx="223">
                  <c:v>0.52000000000001023</c:v>
                </c:pt>
                <c:pt idx="224">
                  <c:v>0.55000000000001137</c:v>
                </c:pt>
                <c:pt idx="225">
                  <c:v>0.55000000000001137</c:v>
                </c:pt>
                <c:pt idx="226">
                  <c:v>0.5</c:v>
                </c:pt>
                <c:pt idx="227">
                  <c:v>0.52000000000001023</c:v>
                </c:pt>
                <c:pt idx="228">
                  <c:v>0.53999999999999204</c:v>
                </c:pt>
                <c:pt idx="229">
                  <c:v>0.55000000000001137</c:v>
                </c:pt>
                <c:pt idx="230">
                  <c:v>0.53000000000000114</c:v>
                </c:pt>
                <c:pt idx="231">
                  <c:v>0.53000000000000114</c:v>
                </c:pt>
                <c:pt idx="232">
                  <c:v>0.56000000000000227</c:v>
                </c:pt>
                <c:pt idx="233">
                  <c:v>0.52000000000001023</c:v>
                </c:pt>
                <c:pt idx="234">
                  <c:v>0.52000000000001023</c:v>
                </c:pt>
                <c:pt idx="235">
                  <c:v>0.58000000000001251</c:v>
                </c:pt>
                <c:pt idx="236">
                  <c:v>0.59000000000000341</c:v>
                </c:pt>
                <c:pt idx="237">
                  <c:v>0.56000000000000227</c:v>
                </c:pt>
                <c:pt idx="238">
                  <c:v>0.53999999999999204</c:v>
                </c:pt>
                <c:pt idx="239">
                  <c:v>0.52000000000001023</c:v>
                </c:pt>
                <c:pt idx="240">
                  <c:v>0.55000000000001137</c:v>
                </c:pt>
                <c:pt idx="241">
                  <c:v>0.56000000000000227</c:v>
                </c:pt>
                <c:pt idx="242">
                  <c:v>0.56000000000000227</c:v>
                </c:pt>
                <c:pt idx="243">
                  <c:v>0.53999999999999204</c:v>
                </c:pt>
                <c:pt idx="244">
                  <c:v>0.56000000000000227</c:v>
                </c:pt>
                <c:pt idx="245">
                  <c:v>0.56999999999999318</c:v>
                </c:pt>
                <c:pt idx="246">
                  <c:v>0.62000000000000455</c:v>
                </c:pt>
                <c:pt idx="247">
                  <c:v>0.64000000000001478</c:v>
                </c:pt>
                <c:pt idx="248">
                  <c:v>0.62999999999999545</c:v>
                </c:pt>
                <c:pt idx="249">
                  <c:v>0.65000000000000568</c:v>
                </c:pt>
                <c:pt idx="250">
                  <c:v>0.65999999999999659</c:v>
                </c:pt>
                <c:pt idx="251">
                  <c:v>0.61000000000001364</c:v>
                </c:pt>
                <c:pt idx="252">
                  <c:v>0.59000000000000341</c:v>
                </c:pt>
                <c:pt idx="253">
                  <c:v>0.59999999999999432</c:v>
                </c:pt>
                <c:pt idx="254">
                  <c:v>0.61000000000001364</c:v>
                </c:pt>
                <c:pt idx="255">
                  <c:v>0.64000000000001478</c:v>
                </c:pt>
                <c:pt idx="256">
                  <c:v>0.62000000000000455</c:v>
                </c:pt>
                <c:pt idx="257">
                  <c:v>0.59999999999999432</c:v>
                </c:pt>
                <c:pt idx="258">
                  <c:v>0.59000000000000341</c:v>
                </c:pt>
                <c:pt idx="259">
                  <c:v>0.61000000000001364</c:v>
                </c:pt>
                <c:pt idx="260">
                  <c:v>0.59999999999999432</c:v>
                </c:pt>
                <c:pt idx="261">
                  <c:v>0.58000000000001251</c:v>
                </c:pt>
                <c:pt idx="262">
                  <c:v>0.58000000000001251</c:v>
                </c:pt>
                <c:pt idx="263">
                  <c:v>0.58000000000001251</c:v>
                </c:pt>
                <c:pt idx="264">
                  <c:v>0.58000000000001251</c:v>
                </c:pt>
                <c:pt idx="265">
                  <c:v>0.64000000000001478</c:v>
                </c:pt>
                <c:pt idx="266">
                  <c:v>0.65999999999999659</c:v>
                </c:pt>
                <c:pt idx="267">
                  <c:v>0.65000000000000568</c:v>
                </c:pt>
                <c:pt idx="268">
                  <c:v>0.62000000000000455</c:v>
                </c:pt>
                <c:pt idx="269">
                  <c:v>0.56999999999999318</c:v>
                </c:pt>
                <c:pt idx="270">
                  <c:v>0.56000000000000227</c:v>
                </c:pt>
                <c:pt idx="271">
                  <c:v>0.59999999999999432</c:v>
                </c:pt>
                <c:pt idx="272">
                  <c:v>0.65000000000000568</c:v>
                </c:pt>
                <c:pt idx="273">
                  <c:v>0.68999999999999773</c:v>
                </c:pt>
                <c:pt idx="274">
                  <c:v>0.75</c:v>
                </c:pt>
                <c:pt idx="275">
                  <c:v>0.75999999999999091</c:v>
                </c:pt>
                <c:pt idx="276">
                  <c:v>0.74000000000000909</c:v>
                </c:pt>
                <c:pt idx="277">
                  <c:v>0.71999999999999886</c:v>
                </c:pt>
                <c:pt idx="278">
                  <c:v>0.68000000000000682</c:v>
                </c:pt>
                <c:pt idx="279">
                  <c:v>0.71999999999999886</c:v>
                </c:pt>
                <c:pt idx="280">
                  <c:v>0.68999999999999773</c:v>
                </c:pt>
                <c:pt idx="281">
                  <c:v>0.68999999999999773</c:v>
                </c:pt>
                <c:pt idx="282">
                  <c:v>0.67000000000001592</c:v>
                </c:pt>
                <c:pt idx="283">
                  <c:v>0.59999999999999432</c:v>
                </c:pt>
                <c:pt idx="284">
                  <c:v>0.59999999999999432</c:v>
                </c:pt>
                <c:pt idx="285">
                  <c:v>0.62000000000000455</c:v>
                </c:pt>
                <c:pt idx="286">
                  <c:v>0.64000000000001478</c:v>
                </c:pt>
                <c:pt idx="287">
                  <c:v>0.68000000000000682</c:v>
                </c:pt>
                <c:pt idx="288">
                  <c:v>0.68000000000000682</c:v>
                </c:pt>
                <c:pt idx="289">
                  <c:v>0.72999999999998977</c:v>
                </c:pt>
                <c:pt idx="290">
                  <c:v>0.75</c:v>
                </c:pt>
                <c:pt idx="291">
                  <c:v>0.68999999999999773</c:v>
                </c:pt>
                <c:pt idx="292">
                  <c:v>0.69999999999998863</c:v>
                </c:pt>
                <c:pt idx="293">
                  <c:v>0.68000000000000682</c:v>
                </c:pt>
                <c:pt idx="294">
                  <c:v>0.72999999999998977</c:v>
                </c:pt>
                <c:pt idx="295">
                  <c:v>0.75</c:v>
                </c:pt>
                <c:pt idx="296">
                  <c:v>0.68999999999999773</c:v>
                </c:pt>
                <c:pt idx="297">
                  <c:v>0.67000000000001592</c:v>
                </c:pt>
                <c:pt idx="298">
                  <c:v>0.67000000000001592</c:v>
                </c:pt>
                <c:pt idx="299">
                  <c:v>0.65000000000000568</c:v>
                </c:pt>
                <c:pt idx="300">
                  <c:v>0.74000000000000909</c:v>
                </c:pt>
                <c:pt idx="301">
                  <c:v>0.80000000000001137</c:v>
                </c:pt>
                <c:pt idx="302">
                  <c:v>0.80000000000001137</c:v>
                </c:pt>
                <c:pt idx="303">
                  <c:v>0.87999999999999545</c:v>
                </c:pt>
                <c:pt idx="304">
                  <c:v>0.84999999999999432</c:v>
                </c:pt>
                <c:pt idx="305">
                  <c:v>0.81000000000000227</c:v>
                </c:pt>
                <c:pt idx="306">
                  <c:v>0.80000000000001137</c:v>
                </c:pt>
                <c:pt idx="307">
                  <c:v>0.77000000000001023</c:v>
                </c:pt>
                <c:pt idx="308">
                  <c:v>0.78000000000000114</c:v>
                </c:pt>
                <c:pt idx="309">
                  <c:v>0.78000000000000114</c:v>
                </c:pt>
                <c:pt idx="310">
                  <c:v>0.80000000000001137</c:v>
                </c:pt>
                <c:pt idx="311">
                  <c:v>0.80000000000001137</c:v>
                </c:pt>
                <c:pt idx="312">
                  <c:v>0.78000000000000114</c:v>
                </c:pt>
                <c:pt idx="313">
                  <c:v>0.75</c:v>
                </c:pt>
                <c:pt idx="314">
                  <c:v>0.75</c:v>
                </c:pt>
                <c:pt idx="315">
                  <c:v>0.77000000000001023</c:v>
                </c:pt>
                <c:pt idx="316">
                  <c:v>0.78999999999999204</c:v>
                </c:pt>
                <c:pt idx="317">
                  <c:v>0.77000000000001023</c:v>
                </c:pt>
                <c:pt idx="318">
                  <c:v>0.72999999999998977</c:v>
                </c:pt>
                <c:pt idx="319">
                  <c:v>0.74000000000000909</c:v>
                </c:pt>
                <c:pt idx="320">
                  <c:v>0.75</c:v>
                </c:pt>
                <c:pt idx="321">
                  <c:v>0.77000000000001023</c:v>
                </c:pt>
                <c:pt idx="322">
                  <c:v>0.77000000000001023</c:v>
                </c:pt>
                <c:pt idx="323">
                  <c:v>0.87000000000000455</c:v>
                </c:pt>
                <c:pt idx="324">
                  <c:v>0.87000000000000455</c:v>
                </c:pt>
                <c:pt idx="325">
                  <c:v>0.93000000000000682</c:v>
                </c:pt>
                <c:pt idx="326">
                  <c:v>0.96999999999999886</c:v>
                </c:pt>
                <c:pt idx="327">
                  <c:v>0.96000000000000796</c:v>
                </c:pt>
                <c:pt idx="328">
                  <c:v>0.97999999999998977</c:v>
                </c:pt>
                <c:pt idx="329">
                  <c:v>0.94999999999998863</c:v>
                </c:pt>
                <c:pt idx="330">
                  <c:v>0.83000000000001251</c:v>
                </c:pt>
                <c:pt idx="331">
                  <c:v>0.80000000000001137</c:v>
                </c:pt>
                <c:pt idx="332">
                  <c:v>0.83000000000001251</c:v>
                </c:pt>
                <c:pt idx="333">
                  <c:v>0.94999999999998863</c:v>
                </c:pt>
                <c:pt idx="334">
                  <c:v>0.94999999999998863</c:v>
                </c:pt>
                <c:pt idx="335">
                  <c:v>0.93000000000000682</c:v>
                </c:pt>
                <c:pt idx="336">
                  <c:v>0.96999999999999886</c:v>
                </c:pt>
                <c:pt idx="337">
                  <c:v>0.90000000000000568</c:v>
                </c:pt>
                <c:pt idx="338">
                  <c:v>0.94999999999998863</c:v>
                </c:pt>
                <c:pt idx="339">
                  <c:v>1.0099999999999909</c:v>
                </c:pt>
                <c:pt idx="340">
                  <c:v>0.97999999999998977</c:v>
                </c:pt>
                <c:pt idx="341">
                  <c:v>0.90999999999999659</c:v>
                </c:pt>
                <c:pt idx="342">
                  <c:v>0.83000000000001251</c:v>
                </c:pt>
                <c:pt idx="343">
                  <c:v>0.84999999999999432</c:v>
                </c:pt>
                <c:pt idx="344">
                  <c:v>0.90000000000000568</c:v>
                </c:pt>
                <c:pt idx="345">
                  <c:v>0.92000000000001592</c:v>
                </c:pt>
                <c:pt idx="346">
                  <c:v>0.92000000000001592</c:v>
                </c:pt>
                <c:pt idx="347">
                  <c:v>0.87000000000000455</c:v>
                </c:pt>
                <c:pt idx="348">
                  <c:v>0.94999999999998863</c:v>
                </c:pt>
                <c:pt idx="349">
                  <c:v>0.92000000000001592</c:v>
                </c:pt>
                <c:pt idx="350">
                  <c:v>0.90000000000000568</c:v>
                </c:pt>
                <c:pt idx="351">
                  <c:v>0.93999999999999773</c:v>
                </c:pt>
                <c:pt idx="352">
                  <c:v>0.94999999999998863</c:v>
                </c:pt>
                <c:pt idx="353">
                  <c:v>0.92000000000001592</c:v>
                </c:pt>
                <c:pt idx="354">
                  <c:v>0.90000000000000568</c:v>
                </c:pt>
                <c:pt idx="355">
                  <c:v>0.92000000000001592</c:v>
                </c:pt>
                <c:pt idx="356">
                  <c:v>0.87000000000000455</c:v>
                </c:pt>
                <c:pt idx="357">
                  <c:v>0.87999999999999545</c:v>
                </c:pt>
                <c:pt idx="358">
                  <c:v>0.84000000000000341</c:v>
                </c:pt>
                <c:pt idx="359">
                  <c:v>0.90000000000000568</c:v>
                </c:pt>
                <c:pt idx="360">
                  <c:v>0.81000000000000227</c:v>
                </c:pt>
                <c:pt idx="361">
                  <c:v>0.81999999999999318</c:v>
                </c:pt>
                <c:pt idx="362">
                  <c:v>0.84000000000000341</c:v>
                </c:pt>
                <c:pt idx="363">
                  <c:v>0.84999999999999432</c:v>
                </c:pt>
                <c:pt idx="364">
                  <c:v>0.84000000000000341</c:v>
                </c:pt>
                <c:pt idx="365">
                  <c:v>0.87000000000000455</c:v>
                </c:pt>
                <c:pt idx="366">
                  <c:v>0.93999999999999773</c:v>
                </c:pt>
                <c:pt idx="367">
                  <c:v>0.93999999999999773</c:v>
                </c:pt>
                <c:pt idx="368">
                  <c:v>0.93000000000000682</c:v>
                </c:pt>
                <c:pt idx="369">
                  <c:v>0.99000000000000909</c:v>
                </c:pt>
                <c:pt idx="370">
                  <c:v>1.0500000000000114</c:v>
                </c:pt>
                <c:pt idx="371">
                  <c:v>0.97999999999998977</c:v>
                </c:pt>
                <c:pt idx="372">
                  <c:v>1</c:v>
                </c:pt>
                <c:pt idx="373">
                  <c:v>0.97999999999998977</c:v>
                </c:pt>
                <c:pt idx="374">
                  <c:v>0.92000000000001592</c:v>
                </c:pt>
                <c:pt idx="375">
                  <c:v>0.93000000000000682</c:v>
                </c:pt>
                <c:pt idx="376">
                  <c:v>0.92000000000001592</c:v>
                </c:pt>
                <c:pt idx="377">
                  <c:v>0.92000000000001592</c:v>
                </c:pt>
                <c:pt idx="378">
                  <c:v>0.97999999999998977</c:v>
                </c:pt>
                <c:pt idx="379">
                  <c:v>1.039999999999992</c:v>
                </c:pt>
                <c:pt idx="380">
                  <c:v>1.0600000000000023</c:v>
                </c:pt>
                <c:pt idx="381">
                  <c:v>1.0200000000000102</c:v>
                </c:pt>
                <c:pt idx="382">
                  <c:v>1.0099999999999909</c:v>
                </c:pt>
                <c:pt idx="383">
                  <c:v>1.0800000000000125</c:v>
                </c:pt>
                <c:pt idx="384">
                  <c:v>1.1599999999999966</c:v>
                </c:pt>
                <c:pt idx="385">
                  <c:v>1.1999999999999886</c:v>
                </c:pt>
                <c:pt idx="386">
                  <c:v>1.1700000000000159</c:v>
                </c:pt>
                <c:pt idx="387">
                  <c:v>1.1400000000000148</c:v>
                </c:pt>
                <c:pt idx="388">
                  <c:v>1.1899999999999977</c:v>
                </c:pt>
                <c:pt idx="389">
                  <c:v>1.3199999999999932</c:v>
                </c:pt>
                <c:pt idx="390">
                  <c:v>1.2299999999999898</c:v>
                </c:pt>
                <c:pt idx="391">
                  <c:v>1.1899999999999977</c:v>
                </c:pt>
                <c:pt idx="392">
                  <c:v>1.1700000000000159</c:v>
                </c:pt>
                <c:pt idx="393">
                  <c:v>1.1200000000000045</c:v>
                </c:pt>
                <c:pt idx="394">
                  <c:v>1.1100000000000136</c:v>
                </c:pt>
                <c:pt idx="395">
                  <c:v>1.0800000000000125</c:v>
                </c:pt>
                <c:pt idx="396">
                  <c:v>1.0999999999999943</c:v>
                </c:pt>
                <c:pt idx="397">
                  <c:v>1.1599999999999966</c:v>
                </c:pt>
                <c:pt idx="398">
                  <c:v>1.1800000000000068</c:v>
                </c:pt>
                <c:pt idx="399">
                  <c:v>1.210000000000008</c:v>
                </c:pt>
                <c:pt idx="400">
                  <c:v>1.2599999999999909</c:v>
                </c:pt>
                <c:pt idx="401">
                  <c:v>1.2599999999999909</c:v>
                </c:pt>
                <c:pt idx="402">
                  <c:v>1.25</c:v>
                </c:pt>
                <c:pt idx="403">
                  <c:v>1.3100000000000023</c:v>
                </c:pt>
                <c:pt idx="404">
                  <c:v>1.3300000000000125</c:v>
                </c:pt>
                <c:pt idx="405">
                  <c:v>1.2299999999999898</c:v>
                </c:pt>
                <c:pt idx="406">
                  <c:v>1.25</c:v>
                </c:pt>
                <c:pt idx="407">
                  <c:v>1.3400000000000034</c:v>
                </c:pt>
                <c:pt idx="408">
                  <c:v>1.2400000000000091</c:v>
                </c:pt>
                <c:pt idx="409">
                  <c:v>1.210000000000008</c:v>
                </c:pt>
                <c:pt idx="410">
                  <c:v>1.2199999999999989</c:v>
                </c:pt>
                <c:pt idx="411">
                  <c:v>1.1700000000000159</c:v>
                </c:pt>
                <c:pt idx="412">
                  <c:v>1.1899999999999977</c:v>
                </c:pt>
                <c:pt idx="413">
                  <c:v>1.25</c:v>
                </c:pt>
                <c:pt idx="414">
                  <c:v>1.1899999999999977</c:v>
                </c:pt>
                <c:pt idx="415">
                  <c:v>1.1800000000000068</c:v>
                </c:pt>
                <c:pt idx="416">
                  <c:v>1.1899999999999977</c:v>
                </c:pt>
                <c:pt idx="417">
                  <c:v>1.1899999999999977</c:v>
                </c:pt>
                <c:pt idx="418">
                  <c:v>1.1800000000000068</c:v>
                </c:pt>
                <c:pt idx="419">
                  <c:v>1.2800000000000011</c:v>
                </c:pt>
                <c:pt idx="420">
                  <c:v>1.2800000000000011</c:v>
                </c:pt>
                <c:pt idx="421">
                  <c:v>1.1899999999999977</c:v>
                </c:pt>
                <c:pt idx="422">
                  <c:v>1.2199999999999989</c:v>
                </c:pt>
                <c:pt idx="423">
                  <c:v>1.3100000000000023</c:v>
                </c:pt>
                <c:pt idx="424">
                  <c:v>1.289999999999992</c:v>
                </c:pt>
                <c:pt idx="425">
                  <c:v>1.3000000000000114</c:v>
                </c:pt>
                <c:pt idx="426">
                  <c:v>1.3100000000000023</c:v>
                </c:pt>
                <c:pt idx="427">
                  <c:v>1.3000000000000114</c:v>
                </c:pt>
                <c:pt idx="428">
                  <c:v>1.3400000000000034</c:v>
                </c:pt>
                <c:pt idx="429">
                  <c:v>1.460000000000008</c:v>
                </c:pt>
                <c:pt idx="430">
                  <c:v>1.5</c:v>
                </c:pt>
                <c:pt idx="431">
                  <c:v>1.4200000000000159</c:v>
                </c:pt>
                <c:pt idx="432">
                  <c:v>1.3400000000000034</c:v>
                </c:pt>
                <c:pt idx="433">
                  <c:v>1.4000000000000057</c:v>
                </c:pt>
                <c:pt idx="434">
                  <c:v>1.3499999999999943</c:v>
                </c:pt>
                <c:pt idx="435">
                  <c:v>1.4000000000000057</c:v>
                </c:pt>
                <c:pt idx="436">
                  <c:v>1.3100000000000023</c:v>
                </c:pt>
                <c:pt idx="437">
                  <c:v>1.3600000000000136</c:v>
                </c:pt>
                <c:pt idx="438">
                  <c:v>1.3199999999999932</c:v>
                </c:pt>
                <c:pt idx="439">
                  <c:v>1.3400000000000034</c:v>
                </c:pt>
                <c:pt idx="440">
                  <c:v>1.289999999999992</c:v>
                </c:pt>
                <c:pt idx="441">
                  <c:v>1.2599999999999909</c:v>
                </c:pt>
                <c:pt idx="442">
                  <c:v>1.3000000000000114</c:v>
                </c:pt>
                <c:pt idx="443">
                  <c:v>1.3300000000000125</c:v>
                </c:pt>
                <c:pt idx="444">
                  <c:v>1.3100000000000023</c:v>
                </c:pt>
                <c:pt idx="445">
                  <c:v>1.2800000000000011</c:v>
                </c:pt>
                <c:pt idx="446">
                  <c:v>1.3400000000000034</c:v>
                </c:pt>
                <c:pt idx="447">
                  <c:v>1.3900000000000148</c:v>
                </c:pt>
                <c:pt idx="448">
                  <c:v>1.5200000000000102</c:v>
                </c:pt>
                <c:pt idx="449">
                  <c:v>1.4499999999999886</c:v>
                </c:pt>
                <c:pt idx="450">
                  <c:v>1.4900000000000091</c:v>
                </c:pt>
                <c:pt idx="451">
                  <c:v>1.4699999999999989</c:v>
                </c:pt>
                <c:pt idx="452">
                  <c:v>1.4799999999999898</c:v>
                </c:pt>
                <c:pt idx="453">
                  <c:v>1.4799999999999898</c:v>
                </c:pt>
                <c:pt idx="454">
                  <c:v>1.4399999999999977</c:v>
                </c:pt>
                <c:pt idx="455">
                  <c:v>1.3700000000000045</c:v>
                </c:pt>
                <c:pt idx="456">
                  <c:v>1.3799999999999955</c:v>
                </c:pt>
                <c:pt idx="457">
                  <c:v>1.3799999999999955</c:v>
                </c:pt>
                <c:pt idx="458">
                  <c:v>1.3900000000000148</c:v>
                </c:pt>
                <c:pt idx="459">
                  <c:v>1.4099999999999966</c:v>
                </c:pt>
                <c:pt idx="460">
                  <c:v>1.4000000000000057</c:v>
                </c:pt>
                <c:pt idx="461">
                  <c:v>1.3900000000000148</c:v>
                </c:pt>
                <c:pt idx="462">
                  <c:v>1.4399999999999977</c:v>
                </c:pt>
                <c:pt idx="463">
                  <c:v>1.4499999999999886</c:v>
                </c:pt>
                <c:pt idx="464">
                  <c:v>1.4300000000000068</c:v>
                </c:pt>
                <c:pt idx="465">
                  <c:v>1.4300000000000068</c:v>
                </c:pt>
                <c:pt idx="466">
                  <c:v>1.4699999999999989</c:v>
                </c:pt>
                <c:pt idx="467">
                  <c:v>1.4699999999999989</c:v>
                </c:pt>
                <c:pt idx="468">
                  <c:v>1.4799999999999898</c:v>
                </c:pt>
                <c:pt idx="469">
                  <c:v>1.4900000000000091</c:v>
                </c:pt>
                <c:pt idx="470">
                  <c:v>1.4799999999999898</c:v>
                </c:pt>
                <c:pt idx="471">
                  <c:v>1.4699999999999989</c:v>
                </c:pt>
                <c:pt idx="472">
                  <c:v>1.5300000000000011</c:v>
                </c:pt>
                <c:pt idx="473">
                  <c:v>1.5200000000000102</c:v>
                </c:pt>
                <c:pt idx="474">
                  <c:v>1.4300000000000068</c:v>
                </c:pt>
                <c:pt idx="475">
                  <c:v>1.4099999999999966</c:v>
                </c:pt>
                <c:pt idx="476">
                  <c:v>1.4200000000000159</c:v>
                </c:pt>
                <c:pt idx="477">
                  <c:v>1.4300000000000068</c:v>
                </c:pt>
                <c:pt idx="478">
                  <c:v>1.4499999999999886</c:v>
                </c:pt>
                <c:pt idx="479">
                  <c:v>1.4200000000000159</c:v>
                </c:pt>
                <c:pt idx="480">
                  <c:v>1.4499999999999886</c:v>
                </c:pt>
                <c:pt idx="481">
                  <c:v>1.460000000000008</c:v>
                </c:pt>
                <c:pt idx="482">
                  <c:v>1.5099999999999909</c:v>
                </c:pt>
                <c:pt idx="483">
                  <c:v>1.539999999999992</c:v>
                </c:pt>
                <c:pt idx="484">
                  <c:v>1.5300000000000011</c:v>
                </c:pt>
                <c:pt idx="485">
                  <c:v>1.5</c:v>
                </c:pt>
                <c:pt idx="486">
                  <c:v>1.4699999999999989</c:v>
                </c:pt>
                <c:pt idx="487">
                  <c:v>1.4399999999999977</c:v>
                </c:pt>
                <c:pt idx="488">
                  <c:v>1.4099999999999966</c:v>
                </c:pt>
                <c:pt idx="489">
                  <c:v>1.460000000000008</c:v>
                </c:pt>
                <c:pt idx="490">
                  <c:v>1.4399999999999977</c:v>
                </c:pt>
                <c:pt idx="491">
                  <c:v>1.4799999999999898</c:v>
                </c:pt>
                <c:pt idx="492">
                  <c:v>1.4799999999999898</c:v>
                </c:pt>
                <c:pt idx="493">
                  <c:v>1.4799999999999898</c:v>
                </c:pt>
                <c:pt idx="494">
                  <c:v>1.4799999999999898</c:v>
                </c:pt>
                <c:pt idx="495">
                  <c:v>1.4799999999999898</c:v>
                </c:pt>
                <c:pt idx="496">
                  <c:v>1.4699999999999989</c:v>
                </c:pt>
                <c:pt idx="497">
                  <c:v>1.4799999999999898</c:v>
                </c:pt>
                <c:pt idx="498">
                  <c:v>1.460000000000008</c:v>
                </c:pt>
                <c:pt idx="499">
                  <c:v>1.4900000000000091</c:v>
                </c:pt>
                <c:pt idx="500">
                  <c:v>1.5200000000000102</c:v>
                </c:pt>
                <c:pt idx="501">
                  <c:v>1.5500000000000114</c:v>
                </c:pt>
                <c:pt idx="502">
                  <c:v>1.4900000000000091</c:v>
                </c:pt>
                <c:pt idx="503">
                  <c:v>1.5</c:v>
                </c:pt>
                <c:pt idx="504">
                  <c:v>1.4799999999999898</c:v>
                </c:pt>
                <c:pt idx="505">
                  <c:v>1.4699999999999989</c:v>
                </c:pt>
                <c:pt idx="506">
                  <c:v>1.5</c:v>
                </c:pt>
                <c:pt idx="507">
                  <c:v>1.539999999999992</c:v>
                </c:pt>
                <c:pt idx="508">
                  <c:v>1.5200000000000102</c:v>
                </c:pt>
                <c:pt idx="509">
                  <c:v>1.5</c:v>
                </c:pt>
                <c:pt idx="510">
                  <c:v>1.5099999999999909</c:v>
                </c:pt>
                <c:pt idx="511">
                  <c:v>1.5300000000000011</c:v>
                </c:pt>
                <c:pt idx="512">
                  <c:v>1.5600000000000023</c:v>
                </c:pt>
                <c:pt idx="513">
                  <c:v>1.5</c:v>
                </c:pt>
                <c:pt idx="514">
                  <c:v>1.5</c:v>
                </c:pt>
                <c:pt idx="515">
                  <c:v>1.5</c:v>
                </c:pt>
                <c:pt idx="516">
                  <c:v>1.5200000000000102</c:v>
                </c:pt>
                <c:pt idx="517">
                  <c:v>1.5500000000000114</c:v>
                </c:pt>
                <c:pt idx="518">
                  <c:v>1.5699999999999932</c:v>
                </c:pt>
                <c:pt idx="519">
                  <c:v>1.6100000000000136</c:v>
                </c:pt>
                <c:pt idx="520">
                  <c:v>1.6100000000000136</c:v>
                </c:pt>
                <c:pt idx="521">
                  <c:v>1.6100000000000136</c:v>
                </c:pt>
                <c:pt idx="522">
                  <c:v>1.6200000000000045</c:v>
                </c:pt>
                <c:pt idx="523">
                  <c:v>1.6899999999999977</c:v>
                </c:pt>
                <c:pt idx="524">
                  <c:v>1.6400000000000148</c:v>
                </c:pt>
                <c:pt idx="525">
                  <c:v>1.6200000000000045</c:v>
                </c:pt>
                <c:pt idx="526">
                  <c:v>1.5999999999999943</c:v>
                </c:pt>
                <c:pt idx="527">
                  <c:v>1.5999999999999943</c:v>
                </c:pt>
                <c:pt idx="528">
                  <c:v>1.5999999999999943</c:v>
                </c:pt>
                <c:pt idx="529">
                  <c:v>1.5900000000000034</c:v>
                </c:pt>
                <c:pt idx="530">
                  <c:v>1.5900000000000034</c:v>
                </c:pt>
                <c:pt idx="531">
                  <c:v>1.6100000000000136</c:v>
                </c:pt>
                <c:pt idx="532">
                  <c:v>1.6599999999999966</c:v>
                </c:pt>
                <c:pt idx="533">
                  <c:v>1.5699999999999932</c:v>
                </c:pt>
                <c:pt idx="534">
                  <c:v>1.5900000000000034</c:v>
                </c:pt>
                <c:pt idx="535">
                  <c:v>1.6299999999999955</c:v>
                </c:pt>
                <c:pt idx="536">
                  <c:v>1.6100000000000136</c:v>
                </c:pt>
                <c:pt idx="537">
                  <c:v>1.6100000000000136</c:v>
                </c:pt>
                <c:pt idx="538">
                  <c:v>1.6200000000000045</c:v>
                </c:pt>
                <c:pt idx="539">
                  <c:v>1.6299999999999955</c:v>
                </c:pt>
                <c:pt idx="540">
                  <c:v>1.6599999999999966</c:v>
                </c:pt>
                <c:pt idx="541">
                  <c:v>1.6800000000000068</c:v>
                </c:pt>
                <c:pt idx="542">
                  <c:v>1.6999999999999886</c:v>
                </c:pt>
                <c:pt idx="543">
                  <c:v>1.6899999999999977</c:v>
                </c:pt>
                <c:pt idx="544">
                  <c:v>1.6800000000000068</c:v>
                </c:pt>
                <c:pt idx="545">
                  <c:v>1.6700000000000159</c:v>
                </c:pt>
                <c:pt idx="546">
                  <c:v>1.6599999999999966</c:v>
                </c:pt>
                <c:pt idx="547">
                  <c:v>1.6500000000000057</c:v>
                </c:pt>
                <c:pt idx="548">
                  <c:v>1.6599999999999966</c:v>
                </c:pt>
                <c:pt idx="549">
                  <c:v>1.6899999999999977</c:v>
                </c:pt>
                <c:pt idx="550">
                  <c:v>1.7199999999999989</c:v>
                </c:pt>
                <c:pt idx="551">
                  <c:v>1.7299999999999898</c:v>
                </c:pt>
                <c:pt idx="552">
                  <c:v>1.7400000000000091</c:v>
                </c:pt>
                <c:pt idx="553">
                  <c:v>1.75</c:v>
                </c:pt>
                <c:pt idx="554">
                  <c:v>1.7599999999999909</c:v>
                </c:pt>
                <c:pt idx="555">
                  <c:v>1.75</c:v>
                </c:pt>
                <c:pt idx="556">
                  <c:v>1.7299999999999898</c:v>
                </c:pt>
                <c:pt idx="557">
                  <c:v>1.7400000000000091</c:v>
                </c:pt>
                <c:pt idx="558">
                  <c:v>1.7299999999999898</c:v>
                </c:pt>
                <c:pt idx="559">
                  <c:v>1.75</c:v>
                </c:pt>
                <c:pt idx="560">
                  <c:v>1.75</c:v>
                </c:pt>
                <c:pt idx="561">
                  <c:v>1.7400000000000091</c:v>
                </c:pt>
                <c:pt idx="562">
                  <c:v>1.710000000000008</c:v>
                </c:pt>
                <c:pt idx="563">
                  <c:v>1.7299999999999898</c:v>
                </c:pt>
                <c:pt idx="564">
                  <c:v>1.8199999999999932</c:v>
                </c:pt>
                <c:pt idx="565">
                  <c:v>1.789999999999992</c:v>
                </c:pt>
                <c:pt idx="566">
                  <c:v>1.7599999999999909</c:v>
                </c:pt>
                <c:pt idx="567">
                  <c:v>1.7599999999999909</c:v>
                </c:pt>
                <c:pt idx="568">
                  <c:v>1.789999999999992</c:v>
                </c:pt>
                <c:pt idx="569">
                  <c:v>1.8100000000000023</c:v>
                </c:pt>
                <c:pt idx="570">
                  <c:v>1.8199999999999932</c:v>
                </c:pt>
                <c:pt idx="571">
                  <c:v>1.789999999999992</c:v>
                </c:pt>
                <c:pt idx="572">
                  <c:v>1.7599999999999909</c:v>
                </c:pt>
                <c:pt idx="573">
                  <c:v>1.7700000000000102</c:v>
                </c:pt>
                <c:pt idx="574">
                  <c:v>1.8199999999999932</c:v>
                </c:pt>
                <c:pt idx="575">
                  <c:v>1.7700000000000102</c:v>
                </c:pt>
                <c:pt idx="576">
                  <c:v>1.8000000000000114</c:v>
                </c:pt>
                <c:pt idx="577">
                  <c:v>1.7800000000000011</c:v>
                </c:pt>
                <c:pt idx="578">
                  <c:v>1.789999999999992</c:v>
                </c:pt>
                <c:pt idx="579">
                  <c:v>1.8499999999999943</c:v>
                </c:pt>
                <c:pt idx="580">
                  <c:v>1.8499999999999943</c:v>
                </c:pt>
                <c:pt idx="581">
                  <c:v>1.8300000000000125</c:v>
                </c:pt>
                <c:pt idx="582">
                  <c:v>1.8000000000000114</c:v>
                </c:pt>
                <c:pt idx="583">
                  <c:v>1.8000000000000114</c:v>
                </c:pt>
                <c:pt idx="584">
                  <c:v>1.8100000000000023</c:v>
                </c:pt>
                <c:pt idx="585">
                  <c:v>1.8199999999999932</c:v>
                </c:pt>
                <c:pt idx="586">
                  <c:v>1.8300000000000125</c:v>
                </c:pt>
                <c:pt idx="587">
                  <c:v>1.8400000000000034</c:v>
                </c:pt>
                <c:pt idx="588">
                  <c:v>1.8700000000000045</c:v>
                </c:pt>
                <c:pt idx="589">
                  <c:v>1.8499999999999943</c:v>
                </c:pt>
                <c:pt idx="590">
                  <c:v>1.8799999999999955</c:v>
                </c:pt>
                <c:pt idx="591">
                  <c:v>1.8799999999999955</c:v>
                </c:pt>
                <c:pt idx="592">
                  <c:v>1.8600000000000136</c:v>
                </c:pt>
                <c:pt idx="593">
                  <c:v>1.8799999999999955</c:v>
                </c:pt>
                <c:pt idx="594">
                  <c:v>1.9000000000000057</c:v>
                </c:pt>
                <c:pt idx="595">
                  <c:v>1.9200000000000159</c:v>
                </c:pt>
                <c:pt idx="596">
                  <c:v>1.8600000000000136</c:v>
                </c:pt>
                <c:pt idx="597">
                  <c:v>1.8499999999999943</c:v>
                </c:pt>
                <c:pt idx="598">
                  <c:v>1.8799999999999955</c:v>
                </c:pt>
                <c:pt idx="599">
                  <c:v>1.8900000000000148</c:v>
                </c:pt>
                <c:pt idx="600">
                  <c:v>1.8600000000000136</c:v>
                </c:pt>
                <c:pt idx="601">
                  <c:v>1.8799999999999955</c:v>
                </c:pt>
                <c:pt idx="602">
                  <c:v>1.9399999999999977</c:v>
                </c:pt>
                <c:pt idx="603">
                  <c:v>1.9399999999999977</c:v>
                </c:pt>
                <c:pt idx="604">
                  <c:v>1.9300000000000068</c:v>
                </c:pt>
                <c:pt idx="605">
                  <c:v>1.9399999999999977</c:v>
                </c:pt>
                <c:pt idx="606">
                  <c:v>1.960000000000008</c:v>
                </c:pt>
                <c:pt idx="607">
                  <c:v>1.9200000000000159</c:v>
                </c:pt>
                <c:pt idx="608">
                  <c:v>1.9200000000000159</c:v>
                </c:pt>
                <c:pt idx="609">
                  <c:v>1.9399999999999977</c:v>
                </c:pt>
                <c:pt idx="610">
                  <c:v>1.9699999999999989</c:v>
                </c:pt>
                <c:pt idx="611">
                  <c:v>1.9900000000000091</c:v>
                </c:pt>
                <c:pt idx="612">
                  <c:v>2.0200000000000102</c:v>
                </c:pt>
                <c:pt idx="613">
                  <c:v>2.0099999999999909</c:v>
                </c:pt>
                <c:pt idx="614">
                  <c:v>1.9399999999999977</c:v>
                </c:pt>
                <c:pt idx="615">
                  <c:v>1.9200000000000159</c:v>
                </c:pt>
                <c:pt idx="616">
                  <c:v>1.9200000000000159</c:v>
                </c:pt>
                <c:pt idx="617">
                  <c:v>1.9200000000000159</c:v>
                </c:pt>
                <c:pt idx="618">
                  <c:v>1.9300000000000068</c:v>
                </c:pt>
                <c:pt idx="619">
                  <c:v>1.9300000000000068</c:v>
                </c:pt>
                <c:pt idx="620">
                  <c:v>1.9499999999999886</c:v>
                </c:pt>
                <c:pt idx="621">
                  <c:v>1.9799999999999898</c:v>
                </c:pt>
                <c:pt idx="622">
                  <c:v>2.0200000000000102</c:v>
                </c:pt>
                <c:pt idx="623">
                  <c:v>2</c:v>
                </c:pt>
                <c:pt idx="624">
                  <c:v>2.0200000000000102</c:v>
                </c:pt>
                <c:pt idx="625">
                  <c:v>2.039999999999992</c:v>
                </c:pt>
                <c:pt idx="626">
                  <c:v>2</c:v>
                </c:pt>
                <c:pt idx="627">
                  <c:v>2</c:v>
                </c:pt>
                <c:pt idx="628">
                  <c:v>2.0099999999999909</c:v>
                </c:pt>
                <c:pt idx="629">
                  <c:v>2</c:v>
                </c:pt>
                <c:pt idx="630">
                  <c:v>1.9799999999999898</c:v>
                </c:pt>
                <c:pt idx="631">
                  <c:v>1.9799999999999898</c:v>
                </c:pt>
                <c:pt idx="632">
                  <c:v>2</c:v>
                </c:pt>
                <c:pt idx="633">
                  <c:v>2</c:v>
                </c:pt>
                <c:pt idx="634">
                  <c:v>1.9900000000000091</c:v>
                </c:pt>
                <c:pt idx="635">
                  <c:v>1.9900000000000091</c:v>
                </c:pt>
                <c:pt idx="636">
                  <c:v>2.0200000000000102</c:v>
                </c:pt>
                <c:pt idx="637">
                  <c:v>2.0600000000000023</c:v>
                </c:pt>
                <c:pt idx="638">
                  <c:v>2.0699999999999932</c:v>
                </c:pt>
                <c:pt idx="639">
                  <c:v>2.0900000000000034</c:v>
                </c:pt>
                <c:pt idx="640">
                  <c:v>2.0900000000000034</c:v>
                </c:pt>
                <c:pt idx="641">
                  <c:v>2.0800000000000125</c:v>
                </c:pt>
                <c:pt idx="642">
                  <c:v>2.1200000000000045</c:v>
                </c:pt>
                <c:pt idx="643">
                  <c:v>2.0800000000000125</c:v>
                </c:pt>
                <c:pt idx="644">
                  <c:v>2.0800000000000125</c:v>
                </c:pt>
                <c:pt idx="645">
                  <c:v>2.0999999999999943</c:v>
                </c:pt>
                <c:pt idx="646">
                  <c:v>2.1100000000000136</c:v>
                </c:pt>
                <c:pt idx="647">
                  <c:v>2.0699999999999932</c:v>
                </c:pt>
                <c:pt idx="648">
                  <c:v>2.0699999999999932</c:v>
                </c:pt>
                <c:pt idx="649">
                  <c:v>2.1299999999999955</c:v>
                </c:pt>
                <c:pt idx="650">
                  <c:v>2.1899999999999977</c:v>
                </c:pt>
                <c:pt idx="651">
                  <c:v>2.1200000000000045</c:v>
                </c:pt>
                <c:pt idx="652">
                  <c:v>2.0999999999999943</c:v>
                </c:pt>
                <c:pt idx="653">
                  <c:v>2.1200000000000045</c:v>
                </c:pt>
                <c:pt idx="654">
                  <c:v>2.1200000000000045</c:v>
                </c:pt>
                <c:pt idx="655">
                  <c:v>2.1700000000000159</c:v>
                </c:pt>
                <c:pt idx="656">
                  <c:v>2.1200000000000045</c:v>
                </c:pt>
                <c:pt idx="657">
                  <c:v>2.1100000000000136</c:v>
                </c:pt>
                <c:pt idx="658">
                  <c:v>2.1200000000000045</c:v>
                </c:pt>
                <c:pt idx="659">
                  <c:v>2.1599999999999966</c:v>
                </c:pt>
                <c:pt idx="660">
                  <c:v>2.1899999999999977</c:v>
                </c:pt>
                <c:pt idx="661">
                  <c:v>2.2199999999999989</c:v>
                </c:pt>
                <c:pt idx="662">
                  <c:v>2.1500000000000057</c:v>
                </c:pt>
                <c:pt idx="663">
                  <c:v>2.1400000000000148</c:v>
                </c:pt>
                <c:pt idx="664">
                  <c:v>2.1500000000000057</c:v>
                </c:pt>
                <c:pt idx="665">
                  <c:v>2.1500000000000057</c:v>
                </c:pt>
                <c:pt idx="666">
                  <c:v>2.1200000000000045</c:v>
                </c:pt>
                <c:pt idx="667">
                  <c:v>2.1500000000000057</c:v>
                </c:pt>
                <c:pt idx="668">
                  <c:v>2.0900000000000034</c:v>
                </c:pt>
                <c:pt idx="669">
                  <c:v>2.0699999999999932</c:v>
                </c:pt>
                <c:pt idx="670">
                  <c:v>2.0900000000000034</c:v>
                </c:pt>
                <c:pt idx="671">
                  <c:v>2.1700000000000159</c:v>
                </c:pt>
                <c:pt idx="672">
                  <c:v>2.25</c:v>
                </c:pt>
                <c:pt idx="673">
                  <c:v>2.2800000000000011</c:v>
                </c:pt>
                <c:pt idx="674">
                  <c:v>2.289999999999992</c:v>
                </c:pt>
                <c:pt idx="675">
                  <c:v>2.2199999999999989</c:v>
                </c:pt>
                <c:pt idx="676">
                  <c:v>2.1999999999999886</c:v>
                </c:pt>
                <c:pt idx="677">
                  <c:v>2.2400000000000091</c:v>
                </c:pt>
                <c:pt idx="678">
                  <c:v>2.25</c:v>
                </c:pt>
                <c:pt idx="679">
                  <c:v>2.2199999999999989</c:v>
                </c:pt>
                <c:pt idx="680">
                  <c:v>2.2299999999999898</c:v>
                </c:pt>
                <c:pt idx="681">
                  <c:v>2.2199999999999989</c:v>
                </c:pt>
                <c:pt idx="682">
                  <c:v>2.1999999999999886</c:v>
                </c:pt>
                <c:pt idx="683">
                  <c:v>2.1599999999999966</c:v>
                </c:pt>
                <c:pt idx="684">
                  <c:v>2.1800000000000068</c:v>
                </c:pt>
                <c:pt idx="685">
                  <c:v>2.1800000000000068</c:v>
                </c:pt>
                <c:pt idx="686">
                  <c:v>2.1899999999999977</c:v>
                </c:pt>
                <c:pt idx="687">
                  <c:v>2.1800000000000068</c:v>
                </c:pt>
                <c:pt idx="688">
                  <c:v>2.1500000000000057</c:v>
                </c:pt>
                <c:pt idx="689">
                  <c:v>2.1200000000000045</c:v>
                </c:pt>
                <c:pt idx="690">
                  <c:v>2.1200000000000045</c:v>
                </c:pt>
                <c:pt idx="691">
                  <c:v>2.1500000000000057</c:v>
                </c:pt>
                <c:pt idx="692">
                  <c:v>2.1999999999999886</c:v>
                </c:pt>
                <c:pt idx="693">
                  <c:v>2.2700000000000102</c:v>
                </c:pt>
                <c:pt idx="694">
                  <c:v>2.210000000000008</c:v>
                </c:pt>
                <c:pt idx="695">
                  <c:v>2.2400000000000091</c:v>
                </c:pt>
                <c:pt idx="696">
                  <c:v>2.2199999999999989</c:v>
                </c:pt>
                <c:pt idx="697">
                  <c:v>2.2400000000000091</c:v>
                </c:pt>
                <c:pt idx="698">
                  <c:v>2.25</c:v>
                </c:pt>
                <c:pt idx="699">
                  <c:v>2.2800000000000011</c:v>
                </c:pt>
                <c:pt idx="700">
                  <c:v>2.3100000000000023</c:v>
                </c:pt>
                <c:pt idx="701">
                  <c:v>2.2299999999999898</c:v>
                </c:pt>
                <c:pt idx="702">
                  <c:v>2.210000000000008</c:v>
                </c:pt>
                <c:pt idx="703">
                  <c:v>2.25</c:v>
                </c:pt>
                <c:pt idx="704">
                  <c:v>2.210000000000008</c:v>
                </c:pt>
                <c:pt idx="705">
                  <c:v>2.210000000000008</c:v>
                </c:pt>
                <c:pt idx="706">
                  <c:v>2.25</c:v>
                </c:pt>
                <c:pt idx="707">
                  <c:v>2.2400000000000091</c:v>
                </c:pt>
                <c:pt idx="708">
                  <c:v>2.2199999999999989</c:v>
                </c:pt>
                <c:pt idx="709">
                  <c:v>2.1599999999999966</c:v>
                </c:pt>
                <c:pt idx="710">
                  <c:v>2.2299999999999898</c:v>
                </c:pt>
                <c:pt idx="711">
                  <c:v>2.1899999999999977</c:v>
                </c:pt>
                <c:pt idx="712">
                  <c:v>2.1899999999999977</c:v>
                </c:pt>
                <c:pt idx="713">
                  <c:v>2.1999999999999886</c:v>
                </c:pt>
                <c:pt idx="714">
                  <c:v>2.210000000000008</c:v>
                </c:pt>
                <c:pt idx="715">
                  <c:v>2.25</c:v>
                </c:pt>
                <c:pt idx="716">
                  <c:v>2.3000000000000114</c:v>
                </c:pt>
                <c:pt idx="717">
                  <c:v>2.3000000000000114</c:v>
                </c:pt>
                <c:pt idx="718">
                  <c:v>2.3199999999999932</c:v>
                </c:pt>
                <c:pt idx="719">
                  <c:v>2.3199999999999932</c:v>
                </c:pt>
                <c:pt idx="720">
                  <c:v>2.3400000000000034</c:v>
                </c:pt>
                <c:pt idx="721">
                  <c:v>2.3499999999999943</c:v>
                </c:pt>
                <c:pt idx="722">
                  <c:v>2.4000000000000057</c:v>
                </c:pt>
                <c:pt idx="723">
                  <c:v>2.3300000000000125</c:v>
                </c:pt>
                <c:pt idx="724">
                  <c:v>2.4200000000000159</c:v>
                </c:pt>
                <c:pt idx="725">
                  <c:v>2.3400000000000034</c:v>
                </c:pt>
                <c:pt idx="726">
                  <c:v>2.289999999999992</c:v>
                </c:pt>
                <c:pt idx="727">
                  <c:v>2.3199999999999932</c:v>
                </c:pt>
                <c:pt idx="728">
                  <c:v>2.3000000000000114</c:v>
                </c:pt>
                <c:pt idx="729">
                  <c:v>2.3400000000000034</c:v>
                </c:pt>
                <c:pt idx="730">
                  <c:v>2.3799999999999955</c:v>
                </c:pt>
                <c:pt idx="731">
                  <c:v>2.3600000000000136</c:v>
                </c:pt>
                <c:pt idx="732">
                  <c:v>2.3199999999999932</c:v>
                </c:pt>
                <c:pt idx="733">
                  <c:v>2.210000000000008</c:v>
                </c:pt>
                <c:pt idx="734">
                  <c:v>2.210000000000008</c:v>
                </c:pt>
                <c:pt idx="735">
                  <c:v>2.25</c:v>
                </c:pt>
                <c:pt idx="736">
                  <c:v>2.3100000000000023</c:v>
                </c:pt>
                <c:pt idx="737">
                  <c:v>2.3100000000000023</c:v>
                </c:pt>
                <c:pt idx="738">
                  <c:v>2.2299999999999898</c:v>
                </c:pt>
                <c:pt idx="739">
                  <c:v>2.2700000000000102</c:v>
                </c:pt>
                <c:pt idx="740">
                  <c:v>2.289999999999992</c:v>
                </c:pt>
                <c:pt idx="741">
                  <c:v>2.25</c:v>
                </c:pt>
                <c:pt idx="742">
                  <c:v>2.210000000000008</c:v>
                </c:pt>
                <c:pt idx="743">
                  <c:v>2.2400000000000091</c:v>
                </c:pt>
                <c:pt idx="744">
                  <c:v>2.2400000000000091</c:v>
                </c:pt>
                <c:pt idx="745">
                  <c:v>2.25</c:v>
                </c:pt>
                <c:pt idx="746">
                  <c:v>2.1700000000000159</c:v>
                </c:pt>
                <c:pt idx="747">
                  <c:v>2.2400000000000091</c:v>
                </c:pt>
                <c:pt idx="748">
                  <c:v>2.2400000000000091</c:v>
                </c:pt>
                <c:pt idx="749">
                  <c:v>2.210000000000008</c:v>
                </c:pt>
                <c:pt idx="750">
                  <c:v>2.25</c:v>
                </c:pt>
                <c:pt idx="751">
                  <c:v>2.25</c:v>
                </c:pt>
                <c:pt idx="752">
                  <c:v>2.1999999999999886</c:v>
                </c:pt>
                <c:pt idx="753">
                  <c:v>2.1899999999999977</c:v>
                </c:pt>
                <c:pt idx="754">
                  <c:v>2.1999999999999886</c:v>
                </c:pt>
                <c:pt idx="755">
                  <c:v>2.1800000000000068</c:v>
                </c:pt>
                <c:pt idx="756">
                  <c:v>2.1700000000000159</c:v>
                </c:pt>
                <c:pt idx="757">
                  <c:v>2.1400000000000148</c:v>
                </c:pt>
                <c:pt idx="758">
                  <c:v>2.3100000000000023</c:v>
                </c:pt>
                <c:pt idx="759">
                  <c:v>2.4000000000000057</c:v>
                </c:pt>
                <c:pt idx="760">
                  <c:v>2.4900000000000091</c:v>
                </c:pt>
                <c:pt idx="761">
                  <c:v>2.3799999999999955</c:v>
                </c:pt>
                <c:pt idx="762">
                  <c:v>2.3300000000000125</c:v>
                </c:pt>
                <c:pt idx="763">
                  <c:v>2.3100000000000023</c:v>
                </c:pt>
                <c:pt idx="764">
                  <c:v>2.3600000000000136</c:v>
                </c:pt>
                <c:pt idx="765">
                  <c:v>2.2800000000000011</c:v>
                </c:pt>
                <c:pt idx="766">
                  <c:v>2.2700000000000102</c:v>
                </c:pt>
                <c:pt idx="767">
                  <c:v>2.3100000000000023</c:v>
                </c:pt>
                <c:pt idx="768">
                  <c:v>2.2800000000000011</c:v>
                </c:pt>
                <c:pt idx="769">
                  <c:v>2.2700000000000102</c:v>
                </c:pt>
                <c:pt idx="770">
                  <c:v>2.3300000000000125</c:v>
                </c:pt>
                <c:pt idx="771">
                  <c:v>2.3499999999999943</c:v>
                </c:pt>
                <c:pt idx="772">
                  <c:v>2.3499999999999943</c:v>
                </c:pt>
                <c:pt idx="773">
                  <c:v>2.3400000000000034</c:v>
                </c:pt>
                <c:pt idx="774">
                  <c:v>2.3000000000000114</c:v>
                </c:pt>
                <c:pt idx="775">
                  <c:v>2.3000000000000114</c:v>
                </c:pt>
                <c:pt idx="776">
                  <c:v>2.3100000000000023</c:v>
                </c:pt>
                <c:pt idx="777">
                  <c:v>2.3400000000000034</c:v>
                </c:pt>
                <c:pt idx="778">
                  <c:v>2.3600000000000136</c:v>
                </c:pt>
                <c:pt idx="779">
                  <c:v>2.4000000000000057</c:v>
                </c:pt>
                <c:pt idx="780">
                  <c:v>2.3799999999999955</c:v>
                </c:pt>
                <c:pt idx="781">
                  <c:v>2.4499999999999886</c:v>
                </c:pt>
                <c:pt idx="782">
                  <c:v>2.4000000000000057</c:v>
                </c:pt>
                <c:pt idx="783">
                  <c:v>2.3799999999999955</c:v>
                </c:pt>
                <c:pt idx="784">
                  <c:v>2.4200000000000159</c:v>
                </c:pt>
                <c:pt idx="785">
                  <c:v>2.4000000000000057</c:v>
                </c:pt>
                <c:pt idx="786">
                  <c:v>2.3700000000000045</c:v>
                </c:pt>
                <c:pt idx="787">
                  <c:v>2.4000000000000057</c:v>
                </c:pt>
                <c:pt idx="788">
                  <c:v>2.3900000000000148</c:v>
                </c:pt>
                <c:pt idx="789">
                  <c:v>2.3799999999999955</c:v>
                </c:pt>
                <c:pt idx="790">
                  <c:v>2.4200000000000159</c:v>
                </c:pt>
                <c:pt idx="791">
                  <c:v>2.3199999999999932</c:v>
                </c:pt>
                <c:pt idx="792">
                  <c:v>2.2800000000000011</c:v>
                </c:pt>
                <c:pt idx="793">
                  <c:v>2.3000000000000114</c:v>
                </c:pt>
                <c:pt idx="794">
                  <c:v>2.3100000000000023</c:v>
                </c:pt>
                <c:pt idx="795">
                  <c:v>2.3100000000000023</c:v>
                </c:pt>
                <c:pt idx="796">
                  <c:v>2.25</c:v>
                </c:pt>
                <c:pt idx="797">
                  <c:v>2.25</c:v>
                </c:pt>
                <c:pt idx="798">
                  <c:v>2.2700000000000102</c:v>
                </c:pt>
                <c:pt idx="799">
                  <c:v>2.25</c:v>
                </c:pt>
                <c:pt idx="800">
                  <c:v>2.3100000000000023</c:v>
                </c:pt>
                <c:pt idx="801">
                  <c:v>2.3400000000000034</c:v>
                </c:pt>
                <c:pt idx="802">
                  <c:v>2.3300000000000125</c:v>
                </c:pt>
                <c:pt idx="803">
                  <c:v>2.3300000000000125</c:v>
                </c:pt>
                <c:pt idx="804">
                  <c:v>2.3499999999999943</c:v>
                </c:pt>
                <c:pt idx="805">
                  <c:v>2.3600000000000136</c:v>
                </c:pt>
                <c:pt idx="806">
                  <c:v>2.2700000000000102</c:v>
                </c:pt>
                <c:pt idx="807">
                  <c:v>2.2800000000000011</c:v>
                </c:pt>
                <c:pt idx="808">
                  <c:v>2.3000000000000114</c:v>
                </c:pt>
                <c:pt idx="809">
                  <c:v>2.3300000000000125</c:v>
                </c:pt>
                <c:pt idx="810">
                  <c:v>2.3700000000000045</c:v>
                </c:pt>
                <c:pt idx="811">
                  <c:v>2.3300000000000125</c:v>
                </c:pt>
                <c:pt idx="812">
                  <c:v>2.3199999999999932</c:v>
                </c:pt>
                <c:pt idx="813">
                  <c:v>2.3300000000000125</c:v>
                </c:pt>
                <c:pt idx="814">
                  <c:v>2.3499999999999943</c:v>
                </c:pt>
                <c:pt idx="815">
                  <c:v>2.3799999999999955</c:v>
                </c:pt>
                <c:pt idx="816">
                  <c:v>2.4200000000000159</c:v>
                </c:pt>
                <c:pt idx="817">
                  <c:v>2.4099999999999966</c:v>
                </c:pt>
                <c:pt idx="818">
                  <c:v>2.4000000000000057</c:v>
                </c:pt>
                <c:pt idx="819">
                  <c:v>2.4200000000000159</c:v>
                </c:pt>
                <c:pt idx="820">
                  <c:v>2.4900000000000091</c:v>
                </c:pt>
                <c:pt idx="821">
                  <c:v>2.4300000000000068</c:v>
                </c:pt>
                <c:pt idx="822">
                  <c:v>2.3700000000000045</c:v>
                </c:pt>
                <c:pt idx="823">
                  <c:v>2.3700000000000045</c:v>
                </c:pt>
                <c:pt idx="824">
                  <c:v>2.4000000000000057</c:v>
                </c:pt>
                <c:pt idx="825">
                  <c:v>2.3799999999999955</c:v>
                </c:pt>
                <c:pt idx="826">
                  <c:v>2.3100000000000023</c:v>
                </c:pt>
                <c:pt idx="827">
                  <c:v>2.3199999999999932</c:v>
                </c:pt>
                <c:pt idx="828">
                  <c:v>2.3400000000000034</c:v>
                </c:pt>
                <c:pt idx="829">
                  <c:v>2.3300000000000125</c:v>
                </c:pt>
                <c:pt idx="830">
                  <c:v>2.3100000000000023</c:v>
                </c:pt>
                <c:pt idx="831">
                  <c:v>2.3499999999999943</c:v>
                </c:pt>
                <c:pt idx="832">
                  <c:v>2.3799999999999955</c:v>
                </c:pt>
                <c:pt idx="833">
                  <c:v>2.3900000000000148</c:v>
                </c:pt>
                <c:pt idx="834">
                  <c:v>2.4099999999999966</c:v>
                </c:pt>
                <c:pt idx="835">
                  <c:v>2.4200000000000159</c:v>
                </c:pt>
                <c:pt idx="836">
                  <c:v>2.4099999999999966</c:v>
                </c:pt>
                <c:pt idx="837">
                  <c:v>2.3700000000000045</c:v>
                </c:pt>
                <c:pt idx="838">
                  <c:v>2.3799999999999955</c:v>
                </c:pt>
                <c:pt idx="839">
                  <c:v>2.4399999999999977</c:v>
                </c:pt>
                <c:pt idx="840">
                  <c:v>2.4099999999999966</c:v>
                </c:pt>
                <c:pt idx="841">
                  <c:v>2.4300000000000068</c:v>
                </c:pt>
                <c:pt idx="842">
                  <c:v>2.4099999999999966</c:v>
                </c:pt>
                <c:pt idx="843">
                  <c:v>2.4099999999999966</c:v>
                </c:pt>
                <c:pt idx="844">
                  <c:v>2.3900000000000148</c:v>
                </c:pt>
                <c:pt idx="845">
                  <c:v>2.3499999999999943</c:v>
                </c:pt>
                <c:pt idx="846">
                  <c:v>2.3600000000000136</c:v>
                </c:pt>
                <c:pt idx="847">
                  <c:v>2.3600000000000136</c:v>
                </c:pt>
                <c:pt idx="848">
                  <c:v>2.3300000000000125</c:v>
                </c:pt>
                <c:pt idx="849">
                  <c:v>2.3600000000000136</c:v>
                </c:pt>
                <c:pt idx="850">
                  <c:v>2.4300000000000068</c:v>
                </c:pt>
                <c:pt idx="851">
                  <c:v>2.4399999999999977</c:v>
                </c:pt>
                <c:pt idx="852">
                  <c:v>2.4399999999999977</c:v>
                </c:pt>
                <c:pt idx="853">
                  <c:v>2.460000000000008</c:v>
                </c:pt>
                <c:pt idx="854">
                  <c:v>2.4200000000000159</c:v>
                </c:pt>
                <c:pt idx="855">
                  <c:v>2.4099999999999966</c:v>
                </c:pt>
                <c:pt idx="856">
                  <c:v>2.460000000000008</c:v>
                </c:pt>
                <c:pt idx="857">
                  <c:v>2.5</c:v>
                </c:pt>
                <c:pt idx="858">
                  <c:v>2.4499999999999886</c:v>
                </c:pt>
                <c:pt idx="859">
                  <c:v>2.4499999999999886</c:v>
                </c:pt>
                <c:pt idx="860">
                  <c:v>2.4699999999999989</c:v>
                </c:pt>
                <c:pt idx="861">
                  <c:v>2.460000000000008</c:v>
                </c:pt>
                <c:pt idx="862">
                  <c:v>2.4900000000000091</c:v>
                </c:pt>
                <c:pt idx="863">
                  <c:v>2.460000000000008</c:v>
                </c:pt>
                <c:pt idx="864">
                  <c:v>2.460000000000008</c:v>
                </c:pt>
                <c:pt idx="865">
                  <c:v>2.460000000000008</c:v>
                </c:pt>
                <c:pt idx="866">
                  <c:v>2.4699999999999989</c:v>
                </c:pt>
                <c:pt idx="867">
                  <c:v>2.4300000000000068</c:v>
                </c:pt>
                <c:pt idx="868">
                  <c:v>2.4000000000000057</c:v>
                </c:pt>
                <c:pt idx="869">
                  <c:v>2.3900000000000148</c:v>
                </c:pt>
                <c:pt idx="870">
                  <c:v>2.3799999999999955</c:v>
                </c:pt>
                <c:pt idx="871">
                  <c:v>2.3499999999999943</c:v>
                </c:pt>
                <c:pt idx="872">
                  <c:v>2.3600000000000136</c:v>
                </c:pt>
                <c:pt idx="873">
                  <c:v>2.3799999999999955</c:v>
                </c:pt>
                <c:pt idx="874">
                  <c:v>2.4099999999999966</c:v>
                </c:pt>
                <c:pt idx="875">
                  <c:v>2.4499999999999886</c:v>
                </c:pt>
                <c:pt idx="876">
                  <c:v>2.4399999999999977</c:v>
                </c:pt>
                <c:pt idx="877">
                  <c:v>2.460000000000008</c:v>
                </c:pt>
                <c:pt idx="878">
                  <c:v>2.4300000000000068</c:v>
                </c:pt>
                <c:pt idx="879">
                  <c:v>2.4000000000000057</c:v>
                </c:pt>
                <c:pt idx="880">
                  <c:v>2.4099999999999966</c:v>
                </c:pt>
                <c:pt idx="881">
                  <c:v>2.4799999999999898</c:v>
                </c:pt>
                <c:pt idx="882">
                  <c:v>2.4499999999999886</c:v>
                </c:pt>
                <c:pt idx="883">
                  <c:v>2.4399999999999977</c:v>
                </c:pt>
                <c:pt idx="884">
                  <c:v>2.4399999999999977</c:v>
                </c:pt>
                <c:pt idx="885">
                  <c:v>2.4000000000000057</c:v>
                </c:pt>
                <c:pt idx="886">
                  <c:v>2.3700000000000045</c:v>
                </c:pt>
                <c:pt idx="887">
                  <c:v>2.3799999999999955</c:v>
                </c:pt>
                <c:pt idx="888">
                  <c:v>2.4300000000000068</c:v>
                </c:pt>
                <c:pt idx="889">
                  <c:v>2.4200000000000159</c:v>
                </c:pt>
                <c:pt idx="890">
                  <c:v>2.4300000000000068</c:v>
                </c:pt>
                <c:pt idx="891">
                  <c:v>2.4399999999999977</c:v>
                </c:pt>
                <c:pt idx="892">
                  <c:v>2.4399999999999977</c:v>
                </c:pt>
                <c:pt idx="893">
                  <c:v>2.4200000000000159</c:v>
                </c:pt>
                <c:pt idx="894">
                  <c:v>2.4000000000000057</c:v>
                </c:pt>
                <c:pt idx="895">
                  <c:v>2.4000000000000057</c:v>
                </c:pt>
                <c:pt idx="896">
                  <c:v>2.3600000000000136</c:v>
                </c:pt>
                <c:pt idx="897">
                  <c:v>2.3400000000000034</c:v>
                </c:pt>
                <c:pt idx="898">
                  <c:v>2.3499999999999943</c:v>
                </c:pt>
                <c:pt idx="899">
                  <c:v>2.3900000000000148</c:v>
                </c:pt>
                <c:pt idx="900">
                  <c:v>2.4399999999999977</c:v>
                </c:pt>
                <c:pt idx="901">
                  <c:v>2.4300000000000068</c:v>
                </c:pt>
                <c:pt idx="902">
                  <c:v>2.3799999999999955</c:v>
                </c:pt>
                <c:pt idx="903">
                  <c:v>2.3499999999999943</c:v>
                </c:pt>
                <c:pt idx="904">
                  <c:v>2.3199999999999932</c:v>
                </c:pt>
                <c:pt idx="905">
                  <c:v>2.3300000000000125</c:v>
                </c:pt>
                <c:pt idx="906">
                  <c:v>2.3600000000000136</c:v>
                </c:pt>
                <c:pt idx="907">
                  <c:v>2.3600000000000136</c:v>
                </c:pt>
                <c:pt idx="908">
                  <c:v>2.3300000000000125</c:v>
                </c:pt>
                <c:pt idx="909">
                  <c:v>2.3100000000000023</c:v>
                </c:pt>
                <c:pt idx="910">
                  <c:v>2.3199999999999932</c:v>
                </c:pt>
                <c:pt idx="911">
                  <c:v>2.3199999999999932</c:v>
                </c:pt>
                <c:pt idx="912">
                  <c:v>2.3199999999999932</c:v>
                </c:pt>
                <c:pt idx="913">
                  <c:v>2.3199999999999932</c:v>
                </c:pt>
                <c:pt idx="914">
                  <c:v>2.3100000000000023</c:v>
                </c:pt>
                <c:pt idx="915">
                  <c:v>2.3100000000000023</c:v>
                </c:pt>
                <c:pt idx="916">
                  <c:v>2.3100000000000023</c:v>
                </c:pt>
                <c:pt idx="917">
                  <c:v>2.3100000000000023</c:v>
                </c:pt>
                <c:pt idx="918">
                  <c:v>2.2800000000000011</c:v>
                </c:pt>
                <c:pt idx="919">
                  <c:v>2.2599999999999909</c:v>
                </c:pt>
                <c:pt idx="920">
                  <c:v>2.2700000000000102</c:v>
                </c:pt>
                <c:pt idx="921">
                  <c:v>2.2700000000000102</c:v>
                </c:pt>
                <c:pt idx="922">
                  <c:v>2.2800000000000011</c:v>
                </c:pt>
                <c:pt idx="923">
                  <c:v>2.2800000000000011</c:v>
                </c:pt>
                <c:pt idx="924">
                  <c:v>2.3199999999999932</c:v>
                </c:pt>
                <c:pt idx="925">
                  <c:v>2.3100000000000023</c:v>
                </c:pt>
                <c:pt idx="926">
                  <c:v>2.3199999999999932</c:v>
                </c:pt>
                <c:pt idx="927">
                  <c:v>2.2599999999999909</c:v>
                </c:pt>
                <c:pt idx="928">
                  <c:v>2.2700000000000102</c:v>
                </c:pt>
                <c:pt idx="929">
                  <c:v>2.25</c:v>
                </c:pt>
                <c:pt idx="930">
                  <c:v>2.2199999999999989</c:v>
                </c:pt>
                <c:pt idx="931">
                  <c:v>2.2400000000000091</c:v>
                </c:pt>
                <c:pt idx="932">
                  <c:v>2.289999999999992</c:v>
                </c:pt>
                <c:pt idx="933">
                  <c:v>2.3000000000000114</c:v>
                </c:pt>
                <c:pt idx="934">
                  <c:v>2.2800000000000011</c:v>
                </c:pt>
                <c:pt idx="935">
                  <c:v>2.3100000000000023</c:v>
                </c:pt>
                <c:pt idx="936">
                  <c:v>2.2800000000000011</c:v>
                </c:pt>
                <c:pt idx="937">
                  <c:v>2.2800000000000011</c:v>
                </c:pt>
                <c:pt idx="938">
                  <c:v>2.2800000000000011</c:v>
                </c:pt>
                <c:pt idx="939">
                  <c:v>2.2599999999999909</c:v>
                </c:pt>
                <c:pt idx="940">
                  <c:v>2.2800000000000011</c:v>
                </c:pt>
                <c:pt idx="941">
                  <c:v>2.2800000000000011</c:v>
                </c:pt>
                <c:pt idx="942">
                  <c:v>2.2299999999999898</c:v>
                </c:pt>
                <c:pt idx="943">
                  <c:v>2.2299999999999898</c:v>
                </c:pt>
                <c:pt idx="944">
                  <c:v>2.2400000000000091</c:v>
                </c:pt>
                <c:pt idx="945">
                  <c:v>2.2599999999999909</c:v>
                </c:pt>
                <c:pt idx="946">
                  <c:v>2.25</c:v>
                </c:pt>
                <c:pt idx="947">
                  <c:v>2.2800000000000011</c:v>
                </c:pt>
                <c:pt idx="948">
                  <c:v>2.2800000000000011</c:v>
                </c:pt>
                <c:pt idx="949">
                  <c:v>2.2599999999999909</c:v>
                </c:pt>
                <c:pt idx="950">
                  <c:v>2.2700000000000102</c:v>
                </c:pt>
                <c:pt idx="951">
                  <c:v>2.2599999999999909</c:v>
                </c:pt>
                <c:pt idx="952">
                  <c:v>2.25</c:v>
                </c:pt>
                <c:pt idx="953">
                  <c:v>2.25</c:v>
                </c:pt>
                <c:pt idx="954">
                  <c:v>2.25</c:v>
                </c:pt>
                <c:pt idx="955">
                  <c:v>2.25</c:v>
                </c:pt>
                <c:pt idx="956">
                  <c:v>2.2400000000000091</c:v>
                </c:pt>
                <c:pt idx="957">
                  <c:v>2.25</c:v>
                </c:pt>
                <c:pt idx="958">
                  <c:v>2.2800000000000011</c:v>
                </c:pt>
                <c:pt idx="959">
                  <c:v>2.2700000000000102</c:v>
                </c:pt>
                <c:pt idx="960">
                  <c:v>2.2800000000000011</c:v>
                </c:pt>
                <c:pt idx="961">
                  <c:v>2.2700000000000102</c:v>
                </c:pt>
                <c:pt idx="962">
                  <c:v>2.1999999999999886</c:v>
                </c:pt>
                <c:pt idx="963">
                  <c:v>2.1700000000000159</c:v>
                </c:pt>
                <c:pt idx="964">
                  <c:v>2.1800000000000068</c:v>
                </c:pt>
                <c:pt idx="965">
                  <c:v>2.2299999999999898</c:v>
                </c:pt>
                <c:pt idx="966">
                  <c:v>2.2700000000000102</c:v>
                </c:pt>
                <c:pt idx="967">
                  <c:v>2.2199999999999989</c:v>
                </c:pt>
                <c:pt idx="968">
                  <c:v>2.1899999999999977</c:v>
                </c:pt>
                <c:pt idx="969">
                  <c:v>2.2400000000000091</c:v>
                </c:pt>
                <c:pt idx="970">
                  <c:v>2.2700000000000102</c:v>
                </c:pt>
                <c:pt idx="971">
                  <c:v>2.1999999999999886</c:v>
                </c:pt>
                <c:pt idx="972">
                  <c:v>2.2299999999999898</c:v>
                </c:pt>
                <c:pt idx="973">
                  <c:v>2.2199999999999989</c:v>
                </c:pt>
                <c:pt idx="974">
                  <c:v>2.1800000000000068</c:v>
                </c:pt>
                <c:pt idx="975">
                  <c:v>2.1800000000000068</c:v>
                </c:pt>
                <c:pt idx="976">
                  <c:v>2.1700000000000159</c:v>
                </c:pt>
                <c:pt idx="977">
                  <c:v>2.1500000000000057</c:v>
                </c:pt>
                <c:pt idx="978">
                  <c:v>2.1400000000000148</c:v>
                </c:pt>
                <c:pt idx="979">
                  <c:v>2.1200000000000045</c:v>
                </c:pt>
                <c:pt idx="980">
                  <c:v>2.1500000000000057</c:v>
                </c:pt>
                <c:pt idx="981">
                  <c:v>2.1800000000000068</c:v>
                </c:pt>
                <c:pt idx="982">
                  <c:v>2.1800000000000068</c:v>
                </c:pt>
                <c:pt idx="983">
                  <c:v>2.1200000000000045</c:v>
                </c:pt>
                <c:pt idx="984">
                  <c:v>2.0999999999999943</c:v>
                </c:pt>
                <c:pt idx="985">
                  <c:v>2.0999999999999943</c:v>
                </c:pt>
                <c:pt idx="986">
                  <c:v>2.1200000000000045</c:v>
                </c:pt>
                <c:pt idx="987">
                  <c:v>2.0800000000000125</c:v>
                </c:pt>
                <c:pt idx="988">
                  <c:v>2.1500000000000057</c:v>
                </c:pt>
                <c:pt idx="989">
                  <c:v>2.1700000000000159</c:v>
                </c:pt>
                <c:pt idx="990">
                  <c:v>2.1599999999999966</c:v>
                </c:pt>
                <c:pt idx="991">
                  <c:v>2.1299999999999955</c:v>
                </c:pt>
                <c:pt idx="992">
                  <c:v>2.1200000000000045</c:v>
                </c:pt>
                <c:pt idx="993">
                  <c:v>2.0999999999999943</c:v>
                </c:pt>
                <c:pt idx="994">
                  <c:v>2.0999999999999943</c:v>
                </c:pt>
                <c:pt idx="995">
                  <c:v>2.0600000000000023</c:v>
                </c:pt>
                <c:pt idx="996">
                  <c:v>2.0699999999999932</c:v>
                </c:pt>
                <c:pt idx="997">
                  <c:v>2.1200000000000045</c:v>
                </c:pt>
                <c:pt idx="998">
                  <c:v>2.1800000000000068</c:v>
                </c:pt>
                <c:pt idx="999">
                  <c:v>2.1800000000000068</c:v>
                </c:pt>
                <c:pt idx="1000">
                  <c:v>2.1599999999999966</c:v>
                </c:pt>
                <c:pt idx="1001">
                  <c:v>2.1800000000000068</c:v>
                </c:pt>
                <c:pt idx="1002">
                  <c:v>2.1200000000000045</c:v>
                </c:pt>
                <c:pt idx="1003">
                  <c:v>2.0999999999999943</c:v>
                </c:pt>
                <c:pt idx="1004">
                  <c:v>2.0999999999999943</c:v>
                </c:pt>
                <c:pt idx="1005">
                  <c:v>2.0999999999999943</c:v>
                </c:pt>
                <c:pt idx="1006">
                  <c:v>2.0900000000000034</c:v>
                </c:pt>
                <c:pt idx="1007">
                  <c:v>2.1200000000000045</c:v>
                </c:pt>
                <c:pt idx="1008">
                  <c:v>2.1400000000000148</c:v>
                </c:pt>
                <c:pt idx="1009">
                  <c:v>2.0999999999999943</c:v>
                </c:pt>
                <c:pt idx="1010">
                  <c:v>2.0500000000000114</c:v>
                </c:pt>
                <c:pt idx="1011">
                  <c:v>2.0200000000000102</c:v>
                </c:pt>
                <c:pt idx="1012">
                  <c:v>2.0099999999999909</c:v>
                </c:pt>
                <c:pt idx="1013">
                  <c:v>2.039999999999992</c:v>
                </c:pt>
                <c:pt idx="1014">
                  <c:v>2.0699999999999932</c:v>
                </c:pt>
                <c:pt idx="1015">
                  <c:v>2.0699999999999932</c:v>
                </c:pt>
                <c:pt idx="1016">
                  <c:v>2.0699999999999932</c:v>
                </c:pt>
                <c:pt idx="1017">
                  <c:v>2.0699999999999932</c:v>
                </c:pt>
                <c:pt idx="1018">
                  <c:v>2.0900000000000034</c:v>
                </c:pt>
                <c:pt idx="1019">
                  <c:v>2.0999999999999943</c:v>
                </c:pt>
                <c:pt idx="1020">
                  <c:v>2.0699999999999932</c:v>
                </c:pt>
                <c:pt idx="1021">
                  <c:v>2.0300000000000011</c:v>
                </c:pt>
                <c:pt idx="1022">
                  <c:v>2.0500000000000114</c:v>
                </c:pt>
                <c:pt idx="1023">
                  <c:v>2.1299999999999955</c:v>
                </c:pt>
                <c:pt idx="1024">
                  <c:v>2.0699999999999932</c:v>
                </c:pt>
                <c:pt idx="1025">
                  <c:v>1.9900000000000091</c:v>
                </c:pt>
                <c:pt idx="1026">
                  <c:v>2.0099999999999909</c:v>
                </c:pt>
                <c:pt idx="1027">
                  <c:v>2.0800000000000125</c:v>
                </c:pt>
                <c:pt idx="1028">
                  <c:v>2.039999999999992</c:v>
                </c:pt>
                <c:pt idx="1029">
                  <c:v>1.9699999999999989</c:v>
                </c:pt>
                <c:pt idx="1030">
                  <c:v>1.9399999999999977</c:v>
                </c:pt>
                <c:pt idx="1031">
                  <c:v>1.960000000000008</c:v>
                </c:pt>
                <c:pt idx="1032">
                  <c:v>1.9799999999999898</c:v>
                </c:pt>
                <c:pt idx="1033">
                  <c:v>2.0300000000000011</c:v>
                </c:pt>
                <c:pt idx="1034">
                  <c:v>2.0500000000000114</c:v>
                </c:pt>
                <c:pt idx="1035">
                  <c:v>2.0600000000000023</c:v>
                </c:pt>
                <c:pt idx="1036">
                  <c:v>2.0300000000000011</c:v>
                </c:pt>
                <c:pt idx="1037">
                  <c:v>1.9900000000000091</c:v>
                </c:pt>
                <c:pt idx="1038">
                  <c:v>1.9799999999999898</c:v>
                </c:pt>
                <c:pt idx="1039">
                  <c:v>1.960000000000008</c:v>
                </c:pt>
                <c:pt idx="1040">
                  <c:v>1.9699999999999989</c:v>
                </c:pt>
                <c:pt idx="1041">
                  <c:v>2.0099999999999909</c:v>
                </c:pt>
                <c:pt idx="1042">
                  <c:v>2.1100000000000136</c:v>
                </c:pt>
                <c:pt idx="1043">
                  <c:v>2.1999999999999886</c:v>
                </c:pt>
                <c:pt idx="1044">
                  <c:v>2.1800000000000068</c:v>
                </c:pt>
                <c:pt idx="1045">
                  <c:v>2.0699999999999932</c:v>
                </c:pt>
                <c:pt idx="1046">
                  <c:v>2.0999999999999943</c:v>
                </c:pt>
                <c:pt idx="1047">
                  <c:v>2.0900000000000034</c:v>
                </c:pt>
                <c:pt idx="1048">
                  <c:v>2.0500000000000114</c:v>
                </c:pt>
                <c:pt idx="1049">
                  <c:v>2.0099999999999909</c:v>
                </c:pt>
                <c:pt idx="1050">
                  <c:v>1.9900000000000091</c:v>
                </c:pt>
                <c:pt idx="1051">
                  <c:v>1.9799999999999898</c:v>
                </c:pt>
                <c:pt idx="1052">
                  <c:v>2.0099999999999909</c:v>
                </c:pt>
                <c:pt idx="1053">
                  <c:v>1.9799999999999898</c:v>
                </c:pt>
                <c:pt idx="1054">
                  <c:v>1.9399999999999977</c:v>
                </c:pt>
                <c:pt idx="1055">
                  <c:v>1.9499999999999886</c:v>
                </c:pt>
                <c:pt idx="1056">
                  <c:v>2.0200000000000102</c:v>
                </c:pt>
                <c:pt idx="1057">
                  <c:v>2.0900000000000034</c:v>
                </c:pt>
                <c:pt idx="1058">
                  <c:v>2.0699999999999932</c:v>
                </c:pt>
                <c:pt idx="1059">
                  <c:v>2.0300000000000011</c:v>
                </c:pt>
                <c:pt idx="1060">
                  <c:v>2.0500000000000114</c:v>
                </c:pt>
                <c:pt idx="1061">
                  <c:v>2.039999999999992</c:v>
                </c:pt>
                <c:pt idx="1062">
                  <c:v>2.0099999999999909</c:v>
                </c:pt>
                <c:pt idx="1063">
                  <c:v>2.039999999999992</c:v>
                </c:pt>
                <c:pt idx="1064">
                  <c:v>1.9900000000000091</c:v>
                </c:pt>
                <c:pt idx="1065">
                  <c:v>1.9699999999999989</c:v>
                </c:pt>
                <c:pt idx="1066">
                  <c:v>2.0600000000000023</c:v>
                </c:pt>
                <c:pt idx="1067">
                  <c:v>1.9799999999999898</c:v>
                </c:pt>
                <c:pt idx="1068">
                  <c:v>1.960000000000008</c:v>
                </c:pt>
                <c:pt idx="1069">
                  <c:v>1.9099999999999966</c:v>
                </c:pt>
                <c:pt idx="1070">
                  <c:v>2.0099999999999909</c:v>
                </c:pt>
                <c:pt idx="1071">
                  <c:v>2.0300000000000011</c:v>
                </c:pt>
                <c:pt idx="1072">
                  <c:v>2.0099999999999909</c:v>
                </c:pt>
                <c:pt idx="1073">
                  <c:v>2.0500000000000114</c:v>
                </c:pt>
                <c:pt idx="1074">
                  <c:v>1.9399999999999977</c:v>
                </c:pt>
                <c:pt idx="1075">
                  <c:v>1.9200000000000159</c:v>
                </c:pt>
                <c:pt idx="1076">
                  <c:v>2.0099999999999909</c:v>
                </c:pt>
                <c:pt idx="1077">
                  <c:v>1.9699999999999989</c:v>
                </c:pt>
                <c:pt idx="1078">
                  <c:v>1.9399999999999977</c:v>
                </c:pt>
                <c:pt idx="1079">
                  <c:v>1.9499999999999886</c:v>
                </c:pt>
                <c:pt idx="1080">
                  <c:v>1.9200000000000159</c:v>
                </c:pt>
                <c:pt idx="1081">
                  <c:v>2.0200000000000102</c:v>
                </c:pt>
                <c:pt idx="1082">
                  <c:v>2.039999999999992</c:v>
                </c:pt>
                <c:pt idx="1083">
                  <c:v>2</c:v>
                </c:pt>
                <c:pt idx="1084">
                  <c:v>2.039999999999992</c:v>
                </c:pt>
                <c:pt idx="1085">
                  <c:v>1.960000000000008</c:v>
                </c:pt>
                <c:pt idx="1086">
                  <c:v>1.960000000000008</c:v>
                </c:pt>
                <c:pt idx="1087">
                  <c:v>1.9799999999999898</c:v>
                </c:pt>
                <c:pt idx="1088">
                  <c:v>2.039999999999992</c:v>
                </c:pt>
                <c:pt idx="1089">
                  <c:v>2.0200000000000102</c:v>
                </c:pt>
                <c:pt idx="1090">
                  <c:v>1.9000000000000057</c:v>
                </c:pt>
                <c:pt idx="1091">
                  <c:v>1.8799999999999955</c:v>
                </c:pt>
                <c:pt idx="1092">
                  <c:v>1.9000000000000057</c:v>
                </c:pt>
                <c:pt idx="1093">
                  <c:v>1.8600000000000136</c:v>
                </c:pt>
                <c:pt idx="1094">
                  <c:v>1.8499999999999943</c:v>
                </c:pt>
                <c:pt idx="1095">
                  <c:v>1.8700000000000045</c:v>
                </c:pt>
                <c:pt idx="1096">
                  <c:v>1.8799999999999955</c:v>
                </c:pt>
                <c:pt idx="1097">
                  <c:v>1.9099999999999966</c:v>
                </c:pt>
                <c:pt idx="1098">
                  <c:v>1.8799999999999955</c:v>
                </c:pt>
                <c:pt idx="1099">
                  <c:v>1.8600000000000136</c:v>
                </c:pt>
                <c:pt idx="1100">
                  <c:v>1.8700000000000045</c:v>
                </c:pt>
                <c:pt idx="1101">
                  <c:v>1.9000000000000057</c:v>
                </c:pt>
                <c:pt idx="1102">
                  <c:v>1.9399999999999977</c:v>
                </c:pt>
                <c:pt idx="1103">
                  <c:v>1.9099999999999966</c:v>
                </c:pt>
                <c:pt idx="1104">
                  <c:v>1.9099999999999966</c:v>
                </c:pt>
                <c:pt idx="1105">
                  <c:v>1.8799999999999955</c:v>
                </c:pt>
                <c:pt idx="1106">
                  <c:v>1.8700000000000045</c:v>
                </c:pt>
                <c:pt idx="1107">
                  <c:v>1.9099999999999966</c:v>
                </c:pt>
                <c:pt idx="1108">
                  <c:v>1.9099999999999966</c:v>
                </c:pt>
                <c:pt idx="1109">
                  <c:v>1.9200000000000159</c:v>
                </c:pt>
                <c:pt idx="1110">
                  <c:v>1.9000000000000057</c:v>
                </c:pt>
                <c:pt idx="1111">
                  <c:v>1.8199999999999932</c:v>
                </c:pt>
                <c:pt idx="1112">
                  <c:v>1.8100000000000023</c:v>
                </c:pt>
                <c:pt idx="1113">
                  <c:v>1.8199999999999932</c:v>
                </c:pt>
                <c:pt idx="1114">
                  <c:v>1.8300000000000125</c:v>
                </c:pt>
                <c:pt idx="1115">
                  <c:v>1.8199999999999932</c:v>
                </c:pt>
                <c:pt idx="1116">
                  <c:v>1.8000000000000114</c:v>
                </c:pt>
                <c:pt idx="1117">
                  <c:v>1.7800000000000011</c:v>
                </c:pt>
                <c:pt idx="1118">
                  <c:v>1.8100000000000023</c:v>
                </c:pt>
                <c:pt idx="1119">
                  <c:v>1.8499999999999943</c:v>
                </c:pt>
                <c:pt idx="1120">
                  <c:v>1.8799999999999955</c:v>
                </c:pt>
                <c:pt idx="1121">
                  <c:v>1.960000000000008</c:v>
                </c:pt>
                <c:pt idx="1122">
                  <c:v>1.9000000000000057</c:v>
                </c:pt>
                <c:pt idx="1123">
                  <c:v>1.8300000000000125</c:v>
                </c:pt>
                <c:pt idx="1124">
                  <c:v>1.8100000000000023</c:v>
                </c:pt>
                <c:pt idx="1125">
                  <c:v>1.8400000000000034</c:v>
                </c:pt>
                <c:pt idx="1126">
                  <c:v>1.8199999999999932</c:v>
                </c:pt>
                <c:pt idx="1127">
                  <c:v>1.789999999999992</c:v>
                </c:pt>
                <c:pt idx="1128">
                  <c:v>1.8000000000000114</c:v>
                </c:pt>
                <c:pt idx="1129">
                  <c:v>1.7800000000000011</c:v>
                </c:pt>
                <c:pt idx="1130">
                  <c:v>1.789999999999992</c:v>
                </c:pt>
                <c:pt idx="1131">
                  <c:v>1.8400000000000034</c:v>
                </c:pt>
                <c:pt idx="1132">
                  <c:v>1.8199999999999932</c:v>
                </c:pt>
                <c:pt idx="1133">
                  <c:v>1.8199999999999932</c:v>
                </c:pt>
                <c:pt idx="1134">
                  <c:v>1.8499999999999943</c:v>
                </c:pt>
                <c:pt idx="1135">
                  <c:v>1.8000000000000114</c:v>
                </c:pt>
                <c:pt idx="1136">
                  <c:v>1.8000000000000114</c:v>
                </c:pt>
                <c:pt idx="1137">
                  <c:v>1.8600000000000136</c:v>
                </c:pt>
                <c:pt idx="1138">
                  <c:v>1.8900000000000148</c:v>
                </c:pt>
                <c:pt idx="1139">
                  <c:v>1.8300000000000125</c:v>
                </c:pt>
                <c:pt idx="1140">
                  <c:v>1.8600000000000136</c:v>
                </c:pt>
                <c:pt idx="1141">
                  <c:v>1.8600000000000136</c:v>
                </c:pt>
                <c:pt idx="1142">
                  <c:v>1.9000000000000057</c:v>
                </c:pt>
                <c:pt idx="1143">
                  <c:v>1.9099999999999966</c:v>
                </c:pt>
                <c:pt idx="1144">
                  <c:v>1.8700000000000045</c:v>
                </c:pt>
                <c:pt idx="1145">
                  <c:v>1.8300000000000125</c:v>
                </c:pt>
                <c:pt idx="1146">
                  <c:v>1.8100000000000023</c:v>
                </c:pt>
                <c:pt idx="1147">
                  <c:v>1.8100000000000023</c:v>
                </c:pt>
                <c:pt idx="1148">
                  <c:v>1.8199999999999932</c:v>
                </c:pt>
                <c:pt idx="1149">
                  <c:v>1.789999999999992</c:v>
                </c:pt>
                <c:pt idx="1150">
                  <c:v>1.7599999999999909</c:v>
                </c:pt>
                <c:pt idx="1151">
                  <c:v>1.7400000000000091</c:v>
                </c:pt>
                <c:pt idx="1152">
                  <c:v>1.7400000000000091</c:v>
                </c:pt>
                <c:pt idx="1153">
                  <c:v>1.8400000000000034</c:v>
                </c:pt>
                <c:pt idx="1154">
                  <c:v>1.8000000000000114</c:v>
                </c:pt>
                <c:pt idx="1155">
                  <c:v>1.75</c:v>
                </c:pt>
                <c:pt idx="1156">
                  <c:v>1.6999999999999886</c:v>
                </c:pt>
                <c:pt idx="1157">
                  <c:v>1.7199999999999989</c:v>
                </c:pt>
                <c:pt idx="1158">
                  <c:v>1.7199999999999989</c:v>
                </c:pt>
                <c:pt idx="1159">
                  <c:v>1.75</c:v>
                </c:pt>
                <c:pt idx="1160">
                  <c:v>1.789999999999992</c:v>
                </c:pt>
                <c:pt idx="1161">
                  <c:v>1.7199999999999989</c:v>
                </c:pt>
                <c:pt idx="1162">
                  <c:v>1.6999999999999886</c:v>
                </c:pt>
                <c:pt idx="1163">
                  <c:v>1.7700000000000102</c:v>
                </c:pt>
                <c:pt idx="1164">
                  <c:v>1.8199999999999932</c:v>
                </c:pt>
                <c:pt idx="1165">
                  <c:v>1.8400000000000034</c:v>
                </c:pt>
                <c:pt idx="1166">
                  <c:v>1.8100000000000023</c:v>
                </c:pt>
                <c:pt idx="1167">
                  <c:v>1.8700000000000045</c:v>
                </c:pt>
                <c:pt idx="1168">
                  <c:v>1.8600000000000136</c:v>
                </c:pt>
                <c:pt idx="1169">
                  <c:v>1.8000000000000114</c:v>
                </c:pt>
                <c:pt idx="1170">
                  <c:v>1.8000000000000114</c:v>
                </c:pt>
                <c:pt idx="1171">
                  <c:v>1.8700000000000045</c:v>
                </c:pt>
                <c:pt idx="1172">
                  <c:v>1.8799999999999955</c:v>
                </c:pt>
                <c:pt idx="1173">
                  <c:v>1.7800000000000011</c:v>
                </c:pt>
                <c:pt idx="1174">
                  <c:v>1.7299999999999898</c:v>
                </c:pt>
                <c:pt idx="1175">
                  <c:v>1.710000000000008</c:v>
                </c:pt>
                <c:pt idx="1176">
                  <c:v>1.710000000000008</c:v>
                </c:pt>
                <c:pt idx="1177">
                  <c:v>1.710000000000008</c:v>
                </c:pt>
                <c:pt idx="1178">
                  <c:v>1.710000000000008</c:v>
                </c:pt>
                <c:pt idx="1179">
                  <c:v>1.7599999999999909</c:v>
                </c:pt>
                <c:pt idx="1180">
                  <c:v>1.8600000000000136</c:v>
                </c:pt>
                <c:pt idx="1181">
                  <c:v>1.8199999999999932</c:v>
                </c:pt>
                <c:pt idx="1182">
                  <c:v>1.8499999999999943</c:v>
                </c:pt>
                <c:pt idx="1183">
                  <c:v>1.8300000000000125</c:v>
                </c:pt>
                <c:pt idx="1184">
                  <c:v>1.8300000000000125</c:v>
                </c:pt>
                <c:pt idx="1185">
                  <c:v>1.8199999999999932</c:v>
                </c:pt>
                <c:pt idx="1186">
                  <c:v>1.8100000000000023</c:v>
                </c:pt>
                <c:pt idx="1187">
                  <c:v>1.7800000000000011</c:v>
                </c:pt>
                <c:pt idx="1188">
                  <c:v>1.8199999999999932</c:v>
                </c:pt>
                <c:pt idx="1189">
                  <c:v>1.8499999999999943</c:v>
                </c:pt>
                <c:pt idx="1190">
                  <c:v>1.7800000000000011</c:v>
                </c:pt>
                <c:pt idx="1191">
                  <c:v>1.7700000000000102</c:v>
                </c:pt>
                <c:pt idx="1192">
                  <c:v>1.7700000000000102</c:v>
                </c:pt>
                <c:pt idx="1193">
                  <c:v>1.8100000000000023</c:v>
                </c:pt>
                <c:pt idx="1194">
                  <c:v>1.8499999999999943</c:v>
                </c:pt>
                <c:pt idx="1195">
                  <c:v>1.8000000000000114</c:v>
                </c:pt>
                <c:pt idx="1196">
                  <c:v>1.789999999999992</c:v>
                </c:pt>
                <c:pt idx="1197">
                  <c:v>1.8600000000000136</c:v>
                </c:pt>
                <c:pt idx="1198">
                  <c:v>1.8400000000000034</c:v>
                </c:pt>
                <c:pt idx="1199">
                  <c:v>1.8499999999999943</c:v>
                </c:pt>
                <c:pt idx="1200">
                  <c:v>1.8300000000000125</c:v>
                </c:pt>
                <c:pt idx="1201">
                  <c:v>1.8000000000000114</c:v>
                </c:pt>
                <c:pt idx="1202">
                  <c:v>1.789999999999992</c:v>
                </c:pt>
                <c:pt idx="1203">
                  <c:v>1.7800000000000011</c:v>
                </c:pt>
                <c:pt idx="1204">
                  <c:v>1.8100000000000023</c:v>
                </c:pt>
                <c:pt idx="1205">
                  <c:v>1.8199999999999932</c:v>
                </c:pt>
                <c:pt idx="1206">
                  <c:v>1.8300000000000125</c:v>
                </c:pt>
                <c:pt idx="1207">
                  <c:v>1.8400000000000034</c:v>
                </c:pt>
                <c:pt idx="1208">
                  <c:v>1.8600000000000136</c:v>
                </c:pt>
                <c:pt idx="1209">
                  <c:v>1.8499999999999943</c:v>
                </c:pt>
                <c:pt idx="1210">
                  <c:v>1.8199999999999932</c:v>
                </c:pt>
                <c:pt idx="1211">
                  <c:v>1.8300000000000125</c:v>
                </c:pt>
                <c:pt idx="1212">
                  <c:v>1.8300000000000125</c:v>
                </c:pt>
                <c:pt idx="1213">
                  <c:v>1.8400000000000034</c:v>
                </c:pt>
                <c:pt idx="1214">
                  <c:v>1.8600000000000136</c:v>
                </c:pt>
                <c:pt idx="1215">
                  <c:v>1.8700000000000045</c:v>
                </c:pt>
                <c:pt idx="1216">
                  <c:v>1.8900000000000148</c:v>
                </c:pt>
                <c:pt idx="1217">
                  <c:v>1.8799999999999955</c:v>
                </c:pt>
                <c:pt idx="1218">
                  <c:v>1.9000000000000057</c:v>
                </c:pt>
                <c:pt idx="1219">
                  <c:v>1.8400000000000034</c:v>
                </c:pt>
                <c:pt idx="1220">
                  <c:v>1.8100000000000023</c:v>
                </c:pt>
                <c:pt idx="1221">
                  <c:v>1.7800000000000011</c:v>
                </c:pt>
                <c:pt idx="1222">
                  <c:v>1.8000000000000114</c:v>
                </c:pt>
                <c:pt idx="1223">
                  <c:v>1.8000000000000114</c:v>
                </c:pt>
                <c:pt idx="1224">
                  <c:v>1.7700000000000102</c:v>
                </c:pt>
                <c:pt idx="1225">
                  <c:v>1.7700000000000102</c:v>
                </c:pt>
                <c:pt idx="1226">
                  <c:v>1.8000000000000114</c:v>
                </c:pt>
                <c:pt idx="1227">
                  <c:v>1.8400000000000034</c:v>
                </c:pt>
                <c:pt idx="1228">
                  <c:v>1.8600000000000136</c:v>
                </c:pt>
                <c:pt idx="1229">
                  <c:v>1.8300000000000125</c:v>
                </c:pt>
                <c:pt idx="1230">
                  <c:v>1.8700000000000045</c:v>
                </c:pt>
                <c:pt idx="1231">
                  <c:v>1.8300000000000125</c:v>
                </c:pt>
                <c:pt idx="1232">
                  <c:v>1.8199999999999932</c:v>
                </c:pt>
                <c:pt idx="1233">
                  <c:v>1.8300000000000125</c:v>
                </c:pt>
                <c:pt idx="1234">
                  <c:v>1.8400000000000034</c:v>
                </c:pt>
                <c:pt idx="1235">
                  <c:v>1.8400000000000034</c:v>
                </c:pt>
                <c:pt idx="1236">
                  <c:v>1.8300000000000125</c:v>
                </c:pt>
                <c:pt idx="1237">
                  <c:v>1.8300000000000125</c:v>
                </c:pt>
                <c:pt idx="1238">
                  <c:v>1.8300000000000125</c:v>
                </c:pt>
                <c:pt idx="1239">
                  <c:v>1.8100000000000023</c:v>
                </c:pt>
                <c:pt idx="1240">
                  <c:v>1.789999999999992</c:v>
                </c:pt>
                <c:pt idx="1241">
                  <c:v>1.8100000000000023</c:v>
                </c:pt>
                <c:pt idx="1242">
                  <c:v>1.8799999999999955</c:v>
                </c:pt>
                <c:pt idx="1243">
                  <c:v>1.8600000000000136</c:v>
                </c:pt>
                <c:pt idx="1244">
                  <c:v>1.8600000000000136</c:v>
                </c:pt>
                <c:pt idx="1245">
                  <c:v>1.8400000000000034</c:v>
                </c:pt>
                <c:pt idx="1246">
                  <c:v>1.8600000000000136</c:v>
                </c:pt>
                <c:pt idx="1247">
                  <c:v>1.8600000000000136</c:v>
                </c:pt>
                <c:pt idx="1248">
                  <c:v>1.789999999999992</c:v>
                </c:pt>
                <c:pt idx="1249">
                  <c:v>1.7700000000000102</c:v>
                </c:pt>
                <c:pt idx="1250">
                  <c:v>1.8000000000000114</c:v>
                </c:pt>
                <c:pt idx="1251">
                  <c:v>1.8600000000000136</c:v>
                </c:pt>
                <c:pt idx="1252">
                  <c:v>1.9099999999999966</c:v>
                </c:pt>
                <c:pt idx="1253">
                  <c:v>1.9300000000000068</c:v>
                </c:pt>
                <c:pt idx="1254">
                  <c:v>1.9399999999999977</c:v>
                </c:pt>
                <c:pt idx="1255">
                  <c:v>1.9200000000000159</c:v>
                </c:pt>
                <c:pt idx="1256">
                  <c:v>1.8700000000000045</c:v>
                </c:pt>
                <c:pt idx="1257">
                  <c:v>1.8700000000000045</c:v>
                </c:pt>
                <c:pt idx="1258">
                  <c:v>1.8499999999999943</c:v>
                </c:pt>
                <c:pt idx="1259">
                  <c:v>1.8499999999999943</c:v>
                </c:pt>
                <c:pt idx="1260">
                  <c:v>1.8600000000000136</c:v>
                </c:pt>
                <c:pt idx="1261">
                  <c:v>1.8499999999999943</c:v>
                </c:pt>
                <c:pt idx="1262">
                  <c:v>1.8600000000000136</c:v>
                </c:pt>
                <c:pt idx="1263">
                  <c:v>1.8799999999999955</c:v>
                </c:pt>
                <c:pt idx="1264">
                  <c:v>1.9099999999999966</c:v>
                </c:pt>
                <c:pt idx="1265">
                  <c:v>1.9099999999999966</c:v>
                </c:pt>
                <c:pt idx="1266">
                  <c:v>1.8900000000000148</c:v>
                </c:pt>
                <c:pt idx="1267">
                  <c:v>1.8700000000000045</c:v>
                </c:pt>
                <c:pt idx="1268">
                  <c:v>1.8600000000000136</c:v>
                </c:pt>
                <c:pt idx="1269">
                  <c:v>1.8799999999999955</c:v>
                </c:pt>
                <c:pt idx="1270">
                  <c:v>1.8700000000000045</c:v>
                </c:pt>
                <c:pt idx="1271">
                  <c:v>1.8400000000000034</c:v>
                </c:pt>
                <c:pt idx="1272">
                  <c:v>1.8300000000000125</c:v>
                </c:pt>
                <c:pt idx="1273">
                  <c:v>1.8199999999999932</c:v>
                </c:pt>
                <c:pt idx="1274">
                  <c:v>1.8400000000000034</c:v>
                </c:pt>
                <c:pt idx="1275">
                  <c:v>1.8600000000000136</c:v>
                </c:pt>
                <c:pt idx="1276">
                  <c:v>1.8900000000000148</c:v>
                </c:pt>
                <c:pt idx="1277">
                  <c:v>1.8499999999999943</c:v>
                </c:pt>
                <c:pt idx="1278">
                  <c:v>1.8700000000000045</c:v>
                </c:pt>
                <c:pt idx="1279">
                  <c:v>1.9200000000000159</c:v>
                </c:pt>
                <c:pt idx="1280">
                  <c:v>1.9000000000000057</c:v>
                </c:pt>
                <c:pt idx="1281">
                  <c:v>1.8799999999999955</c:v>
                </c:pt>
                <c:pt idx="1282">
                  <c:v>1.8799999999999955</c:v>
                </c:pt>
                <c:pt idx="1283">
                  <c:v>1.9000000000000057</c:v>
                </c:pt>
                <c:pt idx="1284">
                  <c:v>1.9099999999999966</c:v>
                </c:pt>
                <c:pt idx="1285">
                  <c:v>1.8499999999999943</c:v>
                </c:pt>
                <c:pt idx="1286">
                  <c:v>1.8499999999999943</c:v>
                </c:pt>
                <c:pt idx="1287">
                  <c:v>1.8700000000000045</c:v>
                </c:pt>
                <c:pt idx="1288">
                  <c:v>1.8300000000000125</c:v>
                </c:pt>
                <c:pt idx="1289">
                  <c:v>1.8799999999999955</c:v>
                </c:pt>
                <c:pt idx="1290">
                  <c:v>1.9099999999999966</c:v>
                </c:pt>
                <c:pt idx="1291">
                  <c:v>1.8499999999999943</c:v>
                </c:pt>
                <c:pt idx="1292">
                  <c:v>1.8499999999999943</c:v>
                </c:pt>
                <c:pt idx="1293">
                  <c:v>1.9099999999999966</c:v>
                </c:pt>
                <c:pt idx="1294">
                  <c:v>1.9200000000000159</c:v>
                </c:pt>
                <c:pt idx="1295">
                  <c:v>1.9000000000000057</c:v>
                </c:pt>
                <c:pt idx="1296">
                  <c:v>1.9399999999999977</c:v>
                </c:pt>
                <c:pt idx="1297">
                  <c:v>1.9399999999999977</c:v>
                </c:pt>
                <c:pt idx="1298">
                  <c:v>1.9399999999999977</c:v>
                </c:pt>
                <c:pt idx="1299">
                  <c:v>1.9200000000000159</c:v>
                </c:pt>
                <c:pt idx="1300">
                  <c:v>1.9000000000000057</c:v>
                </c:pt>
                <c:pt idx="1301">
                  <c:v>1.9000000000000057</c:v>
                </c:pt>
                <c:pt idx="1302">
                  <c:v>1.8900000000000148</c:v>
                </c:pt>
                <c:pt idx="1303">
                  <c:v>1.8499999999999943</c:v>
                </c:pt>
                <c:pt idx="1304">
                  <c:v>1.8400000000000034</c:v>
                </c:pt>
                <c:pt idx="1305">
                  <c:v>1.8499999999999943</c:v>
                </c:pt>
                <c:pt idx="1306">
                  <c:v>1.8600000000000136</c:v>
                </c:pt>
                <c:pt idx="1307">
                  <c:v>1.8799999999999955</c:v>
                </c:pt>
                <c:pt idx="1308">
                  <c:v>1.8499999999999943</c:v>
                </c:pt>
                <c:pt idx="1309">
                  <c:v>1.8300000000000125</c:v>
                </c:pt>
                <c:pt idx="1310">
                  <c:v>1.8199999999999932</c:v>
                </c:pt>
                <c:pt idx="1311">
                  <c:v>1.8400000000000034</c:v>
                </c:pt>
                <c:pt idx="1312">
                  <c:v>1.8400000000000034</c:v>
                </c:pt>
                <c:pt idx="1313">
                  <c:v>1.8499999999999943</c:v>
                </c:pt>
                <c:pt idx="1314">
                  <c:v>1.9000000000000057</c:v>
                </c:pt>
                <c:pt idx="1315">
                  <c:v>1.8799999999999955</c:v>
                </c:pt>
                <c:pt idx="1316">
                  <c:v>1.8600000000000136</c:v>
                </c:pt>
                <c:pt idx="1317">
                  <c:v>1.8100000000000023</c:v>
                </c:pt>
                <c:pt idx="1318">
                  <c:v>1.8000000000000114</c:v>
                </c:pt>
                <c:pt idx="1319">
                  <c:v>1.8400000000000034</c:v>
                </c:pt>
                <c:pt idx="1320">
                  <c:v>1.8499999999999943</c:v>
                </c:pt>
                <c:pt idx="1321">
                  <c:v>1.8400000000000034</c:v>
                </c:pt>
                <c:pt idx="1322">
                  <c:v>1.8400000000000034</c:v>
                </c:pt>
                <c:pt idx="1323">
                  <c:v>1.789999999999992</c:v>
                </c:pt>
                <c:pt idx="1324">
                  <c:v>1.7800000000000011</c:v>
                </c:pt>
                <c:pt idx="1325">
                  <c:v>1.789999999999992</c:v>
                </c:pt>
                <c:pt idx="1326">
                  <c:v>1.8000000000000114</c:v>
                </c:pt>
                <c:pt idx="1327">
                  <c:v>1.7700000000000102</c:v>
                </c:pt>
                <c:pt idx="1328">
                  <c:v>1.7599999999999909</c:v>
                </c:pt>
                <c:pt idx="1329">
                  <c:v>1.7800000000000011</c:v>
                </c:pt>
                <c:pt idx="1330">
                  <c:v>1.7599999999999909</c:v>
                </c:pt>
                <c:pt idx="1331">
                  <c:v>1.789999999999992</c:v>
                </c:pt>
                <c:pt idx="1332">
                  <c:v>1.7800000000000011</c:v>
                </c:pt>
                <c:pt idx="1333">
                  <c:v>1.7800000000000011</c:v>
                </c:pt>
                <c:pt idx="1334">
                  <c:v>1.8300000000000125</c:v>
                </c:pt>
                <c:pt idx="1335">
                  <c:v>1.75</c:v>
                </c:pt>
                <c:pt idx="1336">
                  <c:v>1.75</c:v>
                </c:pt>
                <c:pt idx="1337">
                  <c:v>1.7599999999999909</c:v>
                </c:pt>
                <c:pt idx="1338">
                  <c:v>1.75</c:v>
                </c:pt>
                <c:pt idx="1339">
                  <c:v>1.75</c:v>
                </c:pt>
                <c:pt idx="1340">
                  <c:v>1.7400000000000091</c:v>
                </c:pt>
                <c:pt idx="1341">
                  <c:v>1.7400000000000091</c:v>
                </c:pt>
                <c:pt idx="1342">
                  <c:v>1.7400000000000091</c:v>
                </c:pt>
                <c:pt idx="1343">
                  <c:v>1.7700000000000102</c:v>
                </c:pt>
                <c:pt idx="1344">
                  <c:v>1.6999999999999886</c:v>
                </c:pt>
                <c:pt idx="1345">
                  <c:v>1.7299999999999898</c:v>
                </c:pt>
                <c:pt idx="1346">
                  <c:v>1.75</c:v>
                </c:pt>
                <c:pt idx="1347">
                  <c:v>1.7599999999999909</c:v>
                </c:pt>
                <c:pt idx="1348">
                  <c:v>1.7199999999999989</c:v>
                </c:pt>
                <c:pt idx="1349">
                  <c:v>1.710000000000008</c:v>
                </c:pt>
                <c:pt idx="1350">
                  <c:v>1.7199999999999989</c:v>
                </c:pt>
                <c:pt idx="1351">
                  <c:v>1.6999999999999886</c:v>
                </c:pt>
                <c:pt idx="1352">
                  <c:v>1.6999999999999886</c:v>
                </c:pt>
                <c:pt idx="1353">
                  <c:v>1.6599999999999966</c:v>
                </c:pt>
                <c:pt idx="1354">
                  <c:v>1.6400000000000148</c:v>
                </c:pt>
                <c:pt idx="1355">
                  <c:v>1.6599999999999966</c:v>
                </c:pt>
                <c:pt idx="1356">
                  <c:v>1.710000000000008</c:v>
                </c:pt>
                <c:pt idx="1357">
                  <c:v>1.710000000000008</c:v>
                </c:pt>
                <c:pt idx="1358">
                  <c:v>1.6599999999999966</c:v>
                </c:pt>
                <c:pt idx="1359">
                  <c:v>1.6200000000000045</c:v>
                </c:pt>
                <c:pt idx="1360">
                  <c:v>1.6500000000000057</c:v>
                </c:pt>
                <c:pt idx="1361">
                  <c:v>1.6400000000000148</c:v>
                </c:pt>
                <c:pt idx="1362">
                  <c:v>1.6400000000000148</c:v>
                </c:pt>
                <c:pt idx="1363">
                  <c:v>1.6299999999999955</c:v>
                </c:pt>
                <c:pt idx="1364">
                  <c:v>1.5999999999999943</c:v>
                </c:pt>
                <c:pt idx="1365">
                  <c:v>1.5699999999999932</c:v>
                </c:pt>
                <c:pt idx="1366">
                  <c:v>1.539999999999992</c:v>
                </c:pt>
                <c:pt idx="1367">
                  <c:v>1.539999999999992</c:v>
                </c:pt>
                <c:pt idx="1368">
                  <c:v>1.539999999999992</c:v>
                </c:pt>
                <c:pt idx="1369">
                  <c:v>1.5500000000000114</c:v>
                </c:pt>
                <c:pt idx="1370">
                  <c:v>1.5500000000000114</c:v>
                </c:pt>
                <c:pt idx="1371">
                  <c:v>1.5800000000000125</c:v>
                </c:pt>
                <c:pt idx="1372">
                  <c:v>1.5900000000000034</c:v>
                </c:pt>
                <c:pt idx="1373">
                  <c:v>1.5999999999999943</c:v>
                </c:pt>
                <c:pt idx="1374">
                  <c:v>1.5999999999999943</c:v>
                </c:pt>
                <c:pt idx="1375">
                  <c:v>1.6700000000000159</c:v>
                </c:pt>
                <c:pt idx="1376">
                  <c:v>1.6700000000000159</c:v>
                </c:pt>
                <c:pt idx="1377">
                  <c:v>1.6400000000000148</c:v>
                </c:pt>
                <c:pt idx="1378">
                  <c:v>1.5800000000000125</c:v>
                </c:pt>
                <c:pt idx="1379">
                  <c:v>1.6200000000000045</c:v>
                </c:pt>
                <c:pt idx="1380">
                  <c:v>1.6200000000000045</c:v>
                </c:pt>
                <c:pt idx="1381">
                  <c:v>1.5800000000000125</c:v>
                </c:pt>
                <c:pt idx="1382">
                  <c:v>1.5099999999999909</c:v>
                </c:pt>
                <c:pt idx="1383">
                  <c:v>1.4699999999999989</c:v>
                </c:pt>
                <c:pt idx="1384">
                  <c:v>1.4900000000000091</c:v>
                </c:pt>
                <c:pt idx="1385">
                  <c:v>1.5200000000000102</c:v>
                </c:pt>
                <c:pt idx="1386">
                  <c:v>1.5699999999999932</c:v>
                </c:pt>
                <c:pt idx="1387">
                  <c:v>1.6200000000000045</c:v>
                </c:pt>
                <c:pt idx="1388">
                  <c:v>1.5800000000000125</c:v>
                </c:pt>
                <c:pt idx="1389">
                  <c:v>1.5300000000000011</c:v>
                </c:pt>
                <c:pt idx="1390">
                  <c:v>1.5099999999999909</c:v>
                </c:pt>
                <c:pt idx="1391">
                  <c:v>1.539999999999992</c:v>
                </c:pt>
                <c:pt idx="1392">
                  <c:v>1.5500000000000114</c:v>
                </c:pt>
                <c:pt idx="1393">
                  <c:v>1.5800000000000125</c:v>
                </c:pt>
                <c:pt idx="1394">
                  <c:v>1.6100000000000136</c:v>
                </c:pt>
                <c:pt idx="1395">
                  <c:v>1.5500000000000114</c:v>
                </c:pt>
                <c:pt idx="1396">
                  <c:v>1.539999999999992</c:v>
                </c:pt>
                <c:pt idx="1397">
                  <c:v>1.5</c:v>
                </c:pt>
                <c:pt idx="1398">
                  <c:v>1.5200000000000102</c:v>
                </c:pt>
                <c:pt idx="1399">
                  <c:v>1.5300000000000011</c:v>
                </c:pt>
                <c:pt idx="1400">
                  <c:v>1.5500000000000114</c:v>
                </c:pt>
                <c:pt idx="1401">
                  <c:v>1.5600000000000023</c:v>
                </c:pt>
                <c:pt idx="1402">
                  <c:v>1.5800000000000125</c:v>
                </c:pt>
                <c:pt idx="1403">
                  <c:v>1.6200000000000045</c:v>
                </c:pt>
                <c:pt idx="1404">
                  <c:v>1.6100000000000136</c:v>
                </c:pt>
                <c:pt idx="1405">
                  <c:v>1.5900000000000034</c:v>
                </c:pt>
                <c:pt idx="1406">
                  <c:v>1.5600000000000023</c:v>
                </c:pt>
                <c:pt idx="1407">
                  <c:v>1.5300000000000011</c:v>
                </c:pt>
                <c:pt idx="1408">
                  <c:v>1.5300000000000011</c:v>
                </c:pt>
                <c:pt idx="1409">
                  <c:v>1.5200000000000102</c:v>
                </c:pt>
                <c:pt idx="1410">
                  <c:v>1.5</c:v>
                </c:pt>
                <c:pt idx="1411">
                  <c:v>1.4699999999999989</c:v>
                </c:pt>
                <c:pt idx="1412">
                  <c:v>1.4399999999999977</c:v>
                </c:pt>
                <c:pt idx="1413">
                  <c:v>1.4799999999999898</c:v>
                </c:pt>
                <c:pt idx="1414">
                  <c:v>1.5300000000000011</c:v>
                </c:pt>
                <c:pt idx="1415">
                  <c:v>1.5300000000000011</c:v>
                </c:pt>
                <c:pt idx="1416">
                  <c:v>1.5300000000000011</c:v>
                </c:pt>
                <c:pt idx="1417">
                  <c:v>1.539999999999992</c:v>
                </c:pt>
                <c:pt idx="1418">
                  <c:v>1.5500000000000114</c:v>
                </c:pt>
                <c:pt idx="1419">
                  <c:v>1.539999999999992</c:v>
                </c:pt>
                <c:pt idx="1420">
                  <c:v>1.5600000000000023</c:v>
                </c:pt>
                <c:pt idx="1421">
                  <c:v>1.5699999999999932</c:v>
                </c:pt>
                <c:pt idx="1422">
                  <c:v>1.5300000000000011</c:v>
                </c:pt>
                <c:pt idx="1423">
                  <c:v>1.4900000000000091</c:v>
                </c:pt>
                <c:pt idx="1424">
                  <c:v>1.4799999999999898</c:v>
                </c:pt>
                <c:pt idx="1425">
                  <c:v>1.5300000000000011</c:v>
                </c:pt>
                <c:pt idx="1426">
                  <c:v>1.5500000000000114</c:v>
                </c:pt>
                <c:pt idx="1427">
                  <c:v>1.5600000000000023</c:v>
                </c:pt>
                <c:pt idx="1428">
                  <c:v>1.5300000000000011</c:v>
                </c:pt>
                <c:pt idx="1429">
                  <c:v>1.5699999999999932</c:v>
                </c:pt>
                <c:pt idx="1430">
                  <c:v>1.5300000000000011</c:v>
                </c:pt>
                <c:pt idx="1431">
                  <c:v>1.6100000000000136</c:v>
                </c:pt>
                <c:pt idx="1432">
                  <c:v>1.6200000000000045</c:v>
                </c:pt>
                <c:pt idx="1433">
                  <c:v>1.6899999999999977</c:v>
                </c:pt>
                <c:pt idx="1434">
                  <c:v>1.7599999999999909</c:v>
                </c:pt>
                <c:pt idx="1435">
                  <c:v>1.710000000000008</c:v>
                </c:pt>
                <c:pt idx="1436">
                  <c:v>1.6899999999999977</c:v>
                </c:pt>
                <c:pt idx="1437">
                  <c:v>1.7199999999999989</c:v>
                </c:pt>
                <c:pt idx="1438">
                  <c:v>1.6500000000000057</c:v>
                </c:pt>
                <c:pt idx="1439">
                  <c:v>1.6700000000000159</c:v>
                </c:pt>
                <c:pt idx="1440">
                  <c:v>1.6400000000000148</c:v>
                </c:pt>
                <c:pt idx="1441">
                  <c:v>1.6500000000000057</c:v>
                </c:pt>
                <c:pt idx="1442">
                  <c:v>1.6599999999999966</c:v>
                </c:pt>
                <c:pt idx="1443">
                  <c:v>1.710000000000008</c:v>
                </c:pt>
                <c:pt idx="1444">
                  <c:v>1.710000000000008</c:v>
                </c:pt>
                <c:pt idx="1445">
                  <c:v>1.7199999999999989</c:v>
                </c:pt>
                <c:pt idx="1446">
                  <c:v>1.9000000000000057</c:v>
                </c:pt>
                <c:pt idx="1447">
                  <c:v>1.7700000000000102</c:v>
                </c:pt>
                <c:pt idx="1448">
                  <c:v>1.6999999999999886</c:v>
                </c:pt>
                <c:pt idx="1449">
                  <c:v>1.6700000000000159</c:v>
                </c:pt>
                <c:pt idx="1450">
                  <c:v>1.7199999999999989</c:v>
                </c:pt>
                <c:pt idx="1451">
                  <c:v>1.6700000000000159</c:v>
                </c:pt>
                <c:pt idx="1452">
                  <c:v>1.6400000000000148</c:v>
                </c:pt>
                <c:pt idx="1453">
                  <c:v>1.6899999999999977</c:v>
                </c:pt>
                <c:pt idx="1454">
                  <c:v>1.6200000000000045</c:v>
                </c:pt>
                <c:pt idx="1455">
                  <c:v>1.5800000000000125</c:v>
                </c:pt>
                <c:pt idx="1456">
                  <c:v>1.5699999999999932</c:v>
                </c:pt>
                <c:pt idx="1457">
                  <c:v>1.5900000000000034</c:v>
                </c:pt>
                <c:pt idx="1458">
                  <c:v>1.6800000000000068</c:v>
                </c:pt>
                <c:pt idx="1459">
                  <c:v>1.75</c:v>
                </c:pt>
                <c:pt idx="1460">
                  <c:v>1.75</c:v>
                </c:pt>
                <c:pt idx="1461">
                  <c:v>1.7299999999999898</c:v>
                </c:pt>
                <c:pt idx="1462">
                  <c:v>1.7400000000000091</c:v>
                </c:pt>
                <c:pt idx="1463">
                  <c:v>1.7199999999999989</c:v>
                </c:pt>
                <c:pt idx="1464">
                  <c:v>1.7700000000000102</c:v>
                </c:pt>
                <c:pt idx="1465">
                  <c:v>1.7700000000000102</c:v>
                </c:pt>
                <c:pt idx="1466">
                  <c:v>1.9099999999999966</c:v>
                </c:pt>
                <c:pt idx="1467">
                  <c:v>1.7199999999999989</c:v>
                </c:pt>
                <c:pt idx="1468">
                  <c:v>1.7700000000000102</c:v>
                </c:pt>
                <c:pt idx="1469">
                  <c:v>1.7199999999999989</c:v>
                </c:pt>
                <c:pt idx="1470">
                  <c:v>1.6999999999999886</c:v>
                </c:pt>
                <c:pt idx="1471">
                  <c:v>1.6500000000000057</c:v>
                </c:pt>
                <c:pt idx="1472">
                  <c:v>1.6700000000000159</c:v>
                </c:pt>
                <c:pt idx="1473">
                  <c:v>1.7700000000000102</c:v>
                </c:pt>
                <c:pt idx="1474">
                  <c:v>1.7700000000000102</c:v>
                </c:pt>
                <c:pt idx="1475">
                  <c:v>1.75</c:v>
                </c:pt>
                <c:pt idx="1476">
                  <c:v>1.7199999999999989</c:v>
                </c:pt>
                <c:pt idx="1477">
                  <c:v>1.7299999999999898</c:v>
                </c:pt>
                <c:pt idx="1478">
                  <c:v>1.6999999999999886</c:v>
                </c:pt>
                <c:pt idx="1479">
                  <c:v>1.75</c:v>
                </c:pt>
                <c:pt idx="1480">
                  <c:v>1.8199999999999932</c:v>
                </c:pt>
                <c:pt idx="1481">
                  <c:v>1.8100000000000023</c:v>
                </c:pt>
                <c:pt idx="1482">
                  <c:v>1.9099999999999966</c:v>
                </c:pt>
                <c:pt idx="1483">
                  <c:v>1.8900000000000148</c:v>
                </c:pt>
                <c:pt idx="1484">
                  <c:v>1.8199999999999932</c:v>
                </c:pt>
                <c:pt idx="1485">
                  <c:v>1.7700000000000102</c:v>
                </c:pt>
                <c:pt idx="1486">
                  <c:v>1.7599999999999909</c:v>
                </c:pt>
                <c:pt idx="1487">
                  <c:v>1.7599999999999909</c:v>
                </c:pt>
                <c:pt idx="1488">
                  <c:v>1.75</c:v>
                </c:pt>
                <c:pt idx="1489">
                  <c:v>1.75</c:v>
                </c:pt>
                <c:pt idx="1490">
                  <c:v>1.7400000000000091</c:v>
                </c:pt>
                <c:pt idx="1491">
                  <c:v>1.75</c:v>
                </c:pt>
                <c:pt idx="1492">
                  <c:v>1.7599999999999909</c:v>
                </c:pt>
                <c:pt idx="1493">
                  <c:v>1.75</c:v>
                </c:pt>
                <c:pt idx="1494">
                  <c:v>1.7400000000000091</c:v>
                </c:pt>
                <c:pt idx="1495">
                  <c:v>1.7299999999999898</c:v>
                </c:pt>
                <c:pt idx="1496">
                  <c:v>1.7299999999999898</c:v>
                </c:pt>
                <c:pt idx="1497">
                  <c:v>1.7400000000000091</c:v>
                </c:pt>
                <c:pt idx="1498">
                  <c:v>1.75</c:v>
                </c:pt>
                <c:pt idx="1499">
                  <c:v>1.7400000000000091</c:v>
                </c:pt>
                <c:pt idx="1500">
                  <c:v>1.7599999999999909</c:v>
                </c:pt>
                <c:pt idx="1501">
                  <c:v>1.7599999999999909</c:v>
                </c:pt>
                <c:pt idx="1502">
                  <c:v>1.7599999999999909</c:v>
                </c:pt>
                <c:pt idx="1503">
                  <c:v>1.789999999999992</c:v>
                </c:pt>
                <c:pt idx="1504">
                  <c:v>1.8300000000000125</c:v>
                </c:pt>
                <c:pt idx="1505">
                  <c:v>1.8900000000000148</c:v>
                </c:pt>
                <c:pt idx="1506">
                  <c:v>1.960000000000008</c:v>
                </c:pt>
                <c:pt idx="1507">
                  <c:v>1.9499999999999886</c:v>
                </c:pt>
                <c:pt idx="1508">
                  <c:v>1.8799999999999955</c:v>
                </c:pt>
                <c:pt idx="1509">
                  <c:v>1.8799999999999955</c:v>
                </c:pt>
                <c:pt idx="1510">
                  <c:v>1.9200000000000159</c:v>
                </c:pt>
                <c:pt idx="1511">
                  <c:v>1.8499999999999943</c:v>
                </c:pt>
                <c:pt idx="1512">
                  <c:v>1.8000000000000114</c:v>
                </c:pt>
                <c:pt idx="1513">
                  <c:v>1.8199999999999932</c:v>
                </c:pt>
                <c:pt idx="1514">
                  <c:v>1.8700000000000045</c:v>
                </c:pt>
                <c:pt idx="1515">
                  <c:v>1.8900000000000148</c:v>
                </c:pt>
                <c:pt idx="1516">
                  <c:v>1.9099999999999966</c:v>
                </c:pt>
                <c:pt idx="1517">
                  <c:v>1.9300000000000068</c:v>
                </c:pt>
                <c:pt idx="1518">
                  <c:v>1.8900000000000148</c:v>
                </c:pt>
                <c:pt idx="1519">
                  <c:v>1.9099999999999966</c:v>
                </c:pt>
                <c:pt idx="1520">
                  <c:v>1.9399999999999977</c:v>
                </c:pt>
                <c:pt idx="1521">
                  <c:v>1.8900000000000148</c:v>
                </c:pt>
                <c:pt idx="1522">
                  <c:v>1.9000000000000057</c:v>
                </c:pt>
                <c:pt idx="1523">
                  <c:v>1.8799999999999955</c:v>
                </c:pt>
                <c:pt idx="1524">
                  <c:v>1.8900000000000148</c:v>
                </c:pt>
                <c:pt idx="1525">
                  <c:v>1.9200000000000159</c:v>
                </c:pt>
                <c:pt idx="1526">
                  <c:v>1.9099999999999966</c:v>
                </c:pt>
                <c:pt idx="1527">
                  <c:v>1.8700000000000045</c:v>
                </c:pt>
                <c:pt idx="1528">
                  <c:v>1.960000000000008</c:v>
                </c:pt>
                <c:pt idx="1529">
                  <c:v>1.8700000000000045</c:v>
                </c:pt>
                <c:pt idx="1530">
                  <c:v>1.8499999999999943</c:v>
                </c:pt>
                <c:pt idx="1531">
                  <c:v>1.9099999999999966</c:v>
                </c:pt>
                <c:pt idx="1532">
                  <c:v>1.9300000000000068</c:v>
                </c:pt>
                <c:pt idx="1533">
                  <c:v>1.9200000000000159</c:v>
                </c:pt>
                <c:pt idx="1534">
                  <c:v>1.9099999999999966</c:v>
                </c:pt>
                <c:pt idx="1535">
                  <c:v>1.9000000000000057</c:v>
                </c:pt>
                <c:pt idx="1536">
                  <c:v>1.9200000000000159</c:v>
                </c:pt>
                <c:pt idx="1537">
                  <c:v>1.960000000000008</c:v>
                </c:pt>
                <c:pt idx="1538">
                  <c:v>1.9900000000000091</c:v>
                </c:pt>
                <c:pt idx="1539">
                  <c:v>1.9900000000000091</c:v>
                </c:pt>
                <c:pt idx="1540">
                  <c:v>1.9000000000000057</c:v>
                </c:pt>
                <c:pt idx="1541">
                  <c:v>1.8900000000000148</c:v>
                </c:pt>
                <c:pt idx="1542">
                  <c:v>1.8900000000000148</c:v>
                </c:pt>
                <c:pt idx="1543">
                  <c:v>1.9300000000000068</c:v>
                </c:pt>
                <c:pt idx="1544">
                  <c:v>1.9499999999999886</c:v>
                </c:pt>
                <c:pt idx="1545">
                  <c:v>1.960000000000008</c:v>
                </c:pt>
                <c:pt idx="1546">
                  <c:v>1.9300000000000068</c:v>
                </c:pt>
                <c:pt idx="1547">
                  <c:v>1.9300000000000068</c:v>
                </c:pt>
                <c:pt idx="1548">
                  <c:v>1.9499999999999886</c:v>
                </c:pt>
                <c:pt idx="1549">
                  <c:v>2.0300000000000011</c:v>
                </c:pt>
                <c:pt idx="1550">
                  <c:v>2.0800000000000125</c:v>
                </c:pt>
                <c:pt idx="1551">
                  <c:v>2.0999999999999943</c:v>
                </c:pt>
                <c:pt idx="1552">
                  <c:v>2.0800000000000125</c:v>
                </c:pt>
                <c:pt idx="1553">
                  <c:v>2.0900000000000034</c:v>
                </c:pt>
                <c:pt idx="1554">
                  <c:v>2.0999999999999943</c:v>
                </c:pt>
                <c:pt idx="1555">
                  <c:v>2.1299999999999955</c:v>
                </c:pt>
                <c:pt idx="1556">
                  <c:v>2.0699999999999932</c:v>
                </c:pt>
                <c:pt idx="1557">
                  <c:v>2.0699999999999932</c:v>
                </c:pt>
                <c:pt idx="1558">
                  <c:v>2.1299999999999955</c:v>
                </c:pt>
                <c:pt idx="1559">
                  <c:v>2.1400000000000148</c:v>
                </c:pt>
                <c:pt idx="1560">
                  <c:v>2.0800000000000125</c:v>
                </c:pt>
                <c:pt idx="1561">
                  <c:v>2.1400000000000148</c:v>
                </c:pt>
                <c:pt idx="1562">
                  <c:v>2.1800000000000068</c:v>
                </c:pt>
                <c:pt idx="1563">
                  <c:v>2.1800000000000068</c:v>
                </c:pt>
                <c:pt idx="1564">
                  <c:v>2.1700000000000159</c:v>
                </c:pt>
                <c:pt idx="1565">
                  <c:v>2.1599999999999966</c:v>
                </c:pt>
                <c:pt idx="1566">
                  <c:v>2.1800000000000068</c:v>
                </c:pt>
                <c:pt idx="1567">
                  <c:v>2.1599999999999966</c:v>
                </c:pt>
                <c:pt idx="1568">
                  <c:v>2.0999999999999943</c:v>
                </c:pt>
                <c:pt idx="1569">
                  <c:v>2.1599999999999966</c:v>
                </c:pt>
                <c:pt idx="1570">
                  <c:v>2.2299999999999898</c:v>
                </c:pt>
                <c:pt idx="1571">
                  <c:v>2.2400000000000091</c:v>
                </c:pt>
                <c:pt idx="1572">
                  <c:v>2.210000000000008</c:v>
                </c:pt>
                <c:pt idx="1573">
                  <c:v>2.1899999999999977</c:v>
                </c:pt>
                <c:pt idx="1574">
                  <c:v>2.1599999999999966</c:v>
                </c:pt>
                <c:pt idx="1575">
                  <c:v>2.210000000000008</c:v>
                </c:pt>
                <c:pt idx="1576">
                  <c:v>2.2299999999999898</c:v>
                </c:pt>
                <c:pt idx="1577">
                  <c:v>2.1800000000000068</c:v>
                </c:pt>
                <c:pt idx="1578">
                  <c:v>2.1400000000000148</c:v>
                </c:pt>
                <c:pt idx="1579">
                  <c:v>2.1100000000000136</c:v>
                </c:pt>
                <c:pt idx="1580">
                  <c:v>2.1500000000000057</c:v>
                </c:pt>
                <c:pt idx="1581">
                  <c:v>2.1700000000000159</c:v>
                </c:pt>
                <c:pt idx="1582">
                  <c:v>2.1500000000000057</c:v>
                </c:pt>
                <c:pt idx="1583">
                  <c:v>2.1500000000000057</c:v>
                </c:pt>
                <c:pt idx="1584">
                  <c:v>2.1800000000000068</c:v>
                </c:pt>
                <c:pt idx="1585">
                  <c:v>2.1999999999999886</c:v>
                </c:pt>
                <c:pt idx="1586">
                  <c:v>2.2299999999999898</c:v>
                </c:pt>
                <c:pt idx="1587">
                  <c:v>2.2299999999999898</c:v>
                </c:pt>
                <c:pt idx="1588">
                  <c:v>2.1800000000000068</c:v>
                </c:pt>
                <c:pt idx="1589">
                  <c:v>2.1500000000000057</c:v>
                </c:pt>
                <c:pt idx="1590">
                  <c:v>2.1599999999999966</c:v>
                </c:pt>
                <c:pt idx="1591">
                  <c:v>2.1500000000000057</c:v>
                </c:pt>
                <c:pt idx="1592">
                  <c:v>2.1299999999999955</c:v>
                </c:pt>
                <c:pt idx="1593">
                  <c:v>2.1400000000000148</c:v>
                </c:pt>
                <c:pt idx="1594">
                  <c:v>2.0900000000000034</c:v>
                </c:pt>
                <c:pt idx="1595">
                  <c:v>2.1200000000000045</c:v>
                </c:pt>
                <c:pt idx="1596">
                  <c:v>2.1899999999999977</c:v>
                </c:pt>
                <c:pt idx="1597">
                  <c:v>2.2299999999999898</c:v>
                </c:pt>
                <c:pt idx="1598">
                  <c:v>2.1599999999999966</c:v>
                </c:pt>
                <c:pt idx="1599">
                  <c:v>2.1700000000000159</c:v>
                </c:pt>
                <c:pt idx="1600">
                  <c:v>2.1899999999999977</c:v>
                </c:pt>
                <c:pt idx="1601">
                  <c:v>2.210000000000008</c:v>
                </c:pt>
                <c:pt idx="1602">
                  <c:v>2.2599999999999909</c:v>
                </c:pt>
                <c:pt idx="1603">
                  <c:v>2.2599999999999909</c:v>
                </c:pt>
                <c:pt idx="1604">
                  <c:v>2.2199999999999989</c:v>
                </c:pt>
                <c:pt idx="1605">
                  <c:v>2.1599999999999966</c:v>
                </c:pt>
                <c:pt idx="1606">
                  <c:v>2.1400000000000148</c:v>
                </c:pt>
                <c:pt idx="1607">
                  <c:v>2.1599999999999966</c:v>
                </c:pt>
                <c:pt idx="1608">
                  <c:v>2.1800000000000068</c:v>
                </c:pt>
                <c:pt idx="1609">
                  <c:v>2.210000000000008</c:v>
                </c:pt>
                <c:pt idx="1610">
                  <c:v>2.2299999999999898</c:v>
                </c:pt>
                <c:pt idx="1611">
                  <c:v>2.2299999999999898</c:v>
                </c:pt>
                <c:pt idx="1612">
                  <c:v>2.1999999999999886</c:v>
                </c:pt>
                <c:pt idx="1613">
                  <c:v>2.2599999999999909</c:v>
                </c:pt>
                <c:pt idx="1614">
                  <c:v>2.2299999999999898</c:v>
                </c:pt>
                <c:pt idx="1615">
                  <c:v>2.2400000000000091</c:v>
                </c:pt>
                <c:pt idx="1616">
                  <c:v>2.2800000000000011</c:v>
                </c:pt>
                <c:pt idx="1617">
                  <c:v>2.2700000000000102</c:v>
                </c:pt>
                <c:pt idx="1618">
                  <c:v>2.2199999999999989</c:v>
                </c:pt>
                <c:pt idx="1619">
                  <c:v>2.2599999999999909</c:v>
                </c:pt>
                <c:pt idx="1620">
                  <c:v>2.289999999999992</c:v>
                </c:pt>
                <c:pt idx="1621">
                  <c:v>2.2400000000000091</c:v>
                </c:pt>
                <c:pt idx="1622">
                  <c:v>2.2400000000000091</c:v>
                </c:pt>
                <c:pt idx="1623">
                  <c:v>2.2800000000000011</c:v>
                </c:pt>
                <c:pt idx="1624">
                  <c:v>2.3100000000000023</c:v>
                </c:pt>
                <c:pt idx="1625">
                  <c:v>2.3199999999999932</c:v>
                </c:pt>
                <c:pt idx="1626">
                  <c:v>2.25</c:v>
                </c:pt>
                <c:pt idx="1627">
                  <c:v>2.210000000000008</c:v>
                </c:pt>
                <c:pt idx="1628">
                  <c:v>2.2199999999999989</c:v>
                </c:pt>
                <c:pt idx="1629">
                  <c:v>2.2299999999999898</c:v>
                </c:pt>
                <c:pt idx="1630">
                  <c:v>2.1999999999999886</c:v>
                </c:pt>
                <c:pt idx="1631">
                  <c:v>2.2199999999999989</c:v>
                </c:pt>
                <c:pt idx="1632">
                  <c:v>2.2400000000000091</c:v>
                </c:pt>
                <c:pt idx="1633">
                  <c:v>2.2800000000000011</c:v>
                </c:pt>
                <c:pt idx="1634">
                  <c:v>2.2700000000000102</c:v>
                </c:pt>
                <c:pt idx="1635">
                  <c:v>2.210000000000008</c:v>
                </c:pt>
                <c:pt idx="1636">
                  <c:v>2.210000000000008</c:v>
                </c:pt>
                <c:pt idx="1637">
                  <c:v>2.2800000000000011</c:v>
                </c:pt>
                <c:pt idx="1638">
                  <c:v>2.2599999999999909</c:v>
                </c:pt>
                <c:pt idx="1639">
                  <c:v>2.2199999999999989</c:v>
                </c:pt>
                <c:pt idx="1640">
                  <c:v>2.2599999999999909</c:v>
                </c:pt>
                <c:pt idx="1641">
                  <c:v>2.2700000000000102</c:v>
                </c:pt>
                <c:pt idx="1642">
                  <c:v>2.2800000000000011</c:v>
                </c:pt>
                <c:pt idx="1643">
                  <c:v>2.2800000000000011</c:v>
                </c:pt>
                <c:pt idx="1644">
                  <c:v>2.2299999999999898</c:v>
                </c:pt>
                <c:pt idx="1645">
                  <c:v>2.2700000000000102</c:v>
                </c:pt>
                <c:pt idx="1646">
                  <c:v>2.2700000000000102</c:v>
                </c:pt>
                <c:pt idx="1647">
                  <c:v>2.2800000000000011</c:v>
                </c:pt>
                <c:pt idx="1648">
                  <c:v>2.3199999999999932</c:v>
                </c:pt>
                <c:pt idx="1649">
                  <c:v>2.3000000000000114</c:v>
                </c:pt>
                <c:pt idx="1650">
                  <c:v>2.289999999999992</c:v>
                </c:pt>
                <c:pt idx="1651">
                  <c:v>2.3100000000000023</c:v>
                </c:pt>
                <c:pt idx="1652">
                  <c:v>2.3000000000000114</c:v>
                </c:pt>
                <c:pt idx="1653">
                  <c:v>2.3000000000000114</c:v>
                </c:pt>
                <c:pt idx="1654">
                  <c:v>2.3000000000000114</c:v>
                </c:pt>
                <c:pt idx="1655">
                  <c:v>2.2800000000000011</c:v>
                </c:pt>
                <c:pt idx="1656">
                  <c:v>2.3400000000000034</c:v>
                </c:pt>
                <c:pt idx="1657">
                  <c:v>2.3100000000000023</c:v>
                </c:pt>
                <c:pt idx="1658">
                  <c:v>2.2700000000000102</c:v>
                </c:pt>
                <c:pt idx="1659">
                  <c:v>2.25</c:v>
                </c:pt>
                <c:pt idx="1660">
                  <c:v>2.2599999999999909</c:v>
                </c:pt>
                <c:pt idx="1661">
                  <c:v>2.3199999999999932</c:v>
                </c:pt>
                <c:pt idx="1662">
                  <c:v>2.3100000000000023</c:v>
                </c:pt>
                <c:pt idx="1663">
                  <c:v>2.2800000000000011</c:v>
                </c:pt>
                <c:pt idx="1664">
                  <c:v>2.25</c:v>
                </c:pt>
                <c:pt idx="1665">
                  <c:v>2.1999999999999886</c:v>
                </c:pt>
                <c:pt idx="1666">
                  <c:v>2.2299999999999898</c:v>
                </c:pt>
                <c:pt idx="1667">
                  <c:v>2.2800000000000011</c:v>
                </c:pt>
                <c:pt idx="1668">
                  <c:v>2.289999999999992</c:v>
                </c:pt>
                <c:pt idx="1669">
                  <c:v>2.2800000000000011</c:v>
                </c:pt>
                <c:pt idx="1670">
                  <c:v>2.3100000000000023</c:v>
                </c:pt>
                <c:pt idx="1671">
                  <c:v>2.3199999999999932</c:v>
                </c:pt>
                <c:pt idx="1672">
                  <c:v>2.2800000000000011</c:v>
                </c:pt>
                <c:pt idx="1673">
                  <c:v>2.2700000000000102</c:v>
                </c:pt>
                <c:pt idx="1674">
                  <c:v>2.2599999999999909</c:v>
                </c:pt>
                <c:pt idx="1675">
                  <c:v>2.2800000000000011</c:v>
                </c:pt>
                <c:pt idx="1676">
                  <c:v>2.2800000000000011</c:v>
                </c:pt>
                <c:pt idx="1677">
                  <c:v>2.2599999999999909</c:v>
                </c:pt>
                <c:pt idx="1678">
                  <c:v>2.2800000000000011</c:v>
                </c:pt>
                <c:pt idx="1679">
                  <c:v>2.3000000000000114</c:v>
                </c:pt>
                <c:pt idx="1680">
                  <c:v>2.2700000000000102</c:v>
                </c:pt>
                <c:pt idx="1681">
                  <c:v>2.2299999999999898</c:v>
                </c:pt>
                <c:pt idx="1682">
                  <c:v>2.2199999999999989</c:v>
                </c:pt>
                <c:pt idx="1683">
                  <c:v>2.2199999999999989</c:v>
                </c:pt>
                <c:pt idx="1684">
                  <c:v>2.2299999999999898</c:v>
                </c:pt>
                <c:pt idx="1685">
                  <c:v>2.2299999999999898</c:v>
                </c:pt>
                <c:pt idx="1686">
                  <c:v>2.25</c:v>
                </c:pt>
                <c:pt idx="1687">
                  <c:v>2.25</c:v>
                </c:pt>
                <c:pt idx="1688">
                  <c:v>2.25</c:v>
                </c:pt>
                <c:pt idx="1689">
                  <c:v>2.2599999999999909</c:v>
                </c:pt>
                <c:pt idx="1690">
                  <c:v>2.2199999999999989</c:v>
                </c:pt>
                <c:pt idx="1691">
                  <c:v>2.1999999999999886</c:v>
                </c:pt>
                <c:pt idx="1692">
                  <c:v>2.1899999999999977</c:v>
                </c:pt>
                <c:pt idx="1693">
                  <c:v>2.210000000000008</c:v>
                </c:pt>
                <c:pt idx="1694">
                  <c:v>2.2199999999999989</c:v>
                </c:pt>
                <c:pt idx="1695">
                  <c:v>2.2400000000000091</c:v>
                </c:pt>
                <c:pt idx="1696">
                  <c:v>2.2299999999999898</c:v>
                </c:pt>
                <c:pt idx="1697">
                  <c:v>2.25</c:v>
                </c:pt>
                <c:pt idx="1698">
                  <c:v>2.2700000000000102</c:v>
                </c:pt>
                <c:pt idx="1699">
                  <c:v>2.2599999999999909</c:v>
                </c:pt>
                <c:pt idx="1700">
                  <c:v>2.2299999999999898</c:v>
                </c:pt>
                <c:pt idx="1701">
                  <c:v>2.1899999999999977</c:v>
                </c:pt>
                <c:pt idx="1702">
                  <c:v>2.1999999999999886</c:v>
                </c:pt>
                <c:pt idx="1703">
                  <c:v>2.1999999999999886</c:v>
                </c:pt>
                <c:pt idx="1704">
                  <c:v>2.2199999999999989</c:v>
                </c:pt>
                <c:pt idx="1705">
                  <c:v>2.1999999999999886</c:v>
                </c:pt>
                <c:pt idx="1706">
                  <c:v>2.1500000000000057</c:v>
                </c:pt>
                <c:pt idx="1707">
                  <c:v>2.1599999999999966</c:v>
                </c:pt>
                <c:pt idx="1708">
                  <c:v>2.1599999999999966</c:v>
                </c:pt>
                <c:pt idx="1709">
                  <c:v>2.1800000000000068</c:v>
                </c:pt>
                <c:pt idx="1710">
                  <c:v>2.1700000000000159</c:v>
                </c:pt>
                <c:pt idx="1711">
                  <c:v>2.1400000000000148</c:v>
                </c:pt>
                <c:pt idx="1712">
                  <c:v>2.1599999999999966</c:v>
                </c:pt>
                <c:pt idx="1713">
                  <c:v>2.1599999999999966</c:v>
                </c:pt>
                <c:pt idx="1714">
                  <c:v>2.1800000000000068</c:v>
                </c:pt>
                <c:pt idx="1715">
                  <c:v>2.1800000000000068</c:v>
                </c:pt>
                <c:pt idx="1716">
                  <c:v>2.2199999999999989</c:v>
                </c:pt>
                <c:pt idx="1717">
                  <c:v>2.2199999999999989</c:v>
                </c:pt>
                <c:pt idx="1718">
                  <c:v>2.1700000000000159</c:v>
                </c:pt>
                <c:pt idx="1719">
                  <c:v>2.210000000000008</c:v>
                </c:pt>
                <c:pt idx="1720">
                  <c:v>2.1500000000000057</c:v>
                </c:pt>
                <c:pt idx="1721">
                  <c:v>2.1599999999999966</c:v>
                </c:pt>
                <c:pt idx="1722">
                  <c:v>2.1599999999999966</c:v>
                </c:pt>
                <c:pt idx="1723">
                  <c:v>2.1999999999999886</c:v>
                </c:pt>
                <c:pt idx="1724">
                  <c:v>2.1299999999999955</c:v>
                </c:pt>
                <c:pt idx="1725">
                  <c:v>2.0999999999999943</c:v>
                </c:pt>
                <c:pt idx="1726">
                  <c:v>2.1700000000000159</c:v>
                </c:pt>
                <c:pt idx="1727">
                  <c:v>2.1299999999999955</c:v>
                </c:pt>
                <c:pt idx="1728">
                  <c:v>2.1800000000000068</c:v>
                </c:pt>
                <c:pt idx="1729">
                  <c:v>2.2199999999999989</c:v>
                </c:pt>
                <c:pt idx="1730">
                  <c:v>2.210000000000008</c:v>
                </c:pt>
                <c:pt idx="1731">
                  <c:v>2.2199999999999989</c:v>
                </c:pt>
                <c:pt idx="1732">
                  <c:v>2.1400000000000148</c:v>
                </c:pt>
                <c:pt idx="1733">
                  <c:v>2.0999999999999943</c:v>
                </c:pt>
                <c:pt idx="1734">
                  <c:v>2.0999999999999943</c:v>
                </c:pt>
                <c:pt idx="1735">
                  <c:v>2.0800000000000125</c:v>
                </c:pt>
                <c:pt idx="1736">
                  <c:v>2.0900000000000034</c:v>
                </c:pt>
                <c:pt idx="1737">
                  <c:v>2.0900000000000034</c:v>
                </c:pt>
                <c:pt idx="1738">
                  <c:v>2.0999999999999943</c:v>
                </c:pt>
                <c:pt idx="1739">
                  <c:v>2.0900000000000034</c:v>
                </c:pt>
                <c:pt idx="1740">
                  <c:v>2.1100000000000136</c:v>
                </c:pt>
                <c:pt idx="1741">
                  <c:v>2.0999999999999943</c:v>
                </c:pt>
                <c:pt idx="1742">
                  <c:v>2.0699999999999932</c:v>
                </c:pt>
                <c:pt idx="1743">
                  <c:v>2.1100000000000136</c:v>
                </c:pt>
                <c:pt idx="1744">
                  <c:v>2.0999999999999943</c:v>
                </c:pt>
                <c:pt idx="1745">
                  <c:v>2.0900000000000034</c:v>
                </c:pt>
                <c:pt idx="1746">
                  <c:v>2.0900000000000034</c:v>
                </c:pt>
                <c:pt idx="1747">
                  <c:v>2.0900000000000034</c:v>
                </c:pt>
                <c:pt idx="1748">
                  <c:v>2.1100000000000136</c:v>
                </c:pt>
                <c:pt idx="1749">
                  <c:v>2.1500000000000057</c:v>
                </c:pt>
                <c:pt idx="1750">
                  <c:v>2.0699999999999932</c:v>
                </c:pt>
                <c:pt idx="1751">
                  <c:v>2.0600000000000023</c:v>
                </c:pt>
                <c:pt idx="1752">
                  <c:v>2.0300000000000011</c:v>
                </c:pt>
                <c:pt idx="1753">
                  <c:v>2.0200000000000102</c:v>
                </c:pt>
                <c:pt idx="1754">
                  <c:v>2.0200000000000102</c:v>
                </c:pt>
                <c:pt idx="1755">
                  <c:v>2.0099999999999909</c:v>
                </c:pt>
                <c:pt idx="1756">
                  <c:v>2</c:v>
                </c:pt>
                <c:pt idx="1757">
                  <c:v>1.9799999999999898</c:v>
                </c:pt>
                <c:pt idx="1758">
                  <c:v>1.9900000000000091</c:v>
                </c:pt>
                <c:pt idx="1759">
                  <c:v>2.0200000000000102</c:v>
                </c:pt>
                <c:pt idx="1760">
                  <c:v>2.0600000000000023</c:v>
                </c:pt>
                <c:pt idx="1761">
                  <c:v>2.1200000000000045</c:v>
                </c:pt>
                <c:pt idx="1762">
                  <c:v>2.0900000000000034</c:v>
                </c:pt>
                <c:pt idx="1763">
                  <c:v>2.0099999999999909</c:v>
                </c:pt>
                <c:pt idx="1764">
                  <c:v>2.039999999999992</c:v>
                </c:pt>
                <c:pt idx="1765">
                  <c:v>2.0600000000000023</c:v>
                </c:pt>
                <c:pt idx="1766">
                  <c:v>2.0999999999999943</c:v>
                </c:pt>
                <c:pt idx="1767">
                  <c:v>2.1200000000000045</c:v>
                </c:pt>
                <c:pt idx="1768">
                  <c:v>2.0699999999999932</c:v>
                </c:pt>
                <c:pt idx="1769">
                  <c:v>2.0600000000000023</c:v>
                </c:pt>
                <c:pt idx="1770">
                  <c:v>2.0999999999999943</c:v>
                </c:pt>
                <c:pt idx="1771">
                  <c:v>2.0699999999999932</c:v>
                </c:pt>
                <c:pt idx="1772">
                  <c:v>2</c:v>
                </c:pt>
                <c:pt idx="1773">
                  <c:v>1.9699999999999989</c:v>
                </c:pt>
                <c:pt idx="1774">
                  <c:v>2</c:v>
                </c:pt>
                <c:pt idx="1775">
                  <c:v>2.0099999999999909</c:v>
                </c:pt>
                <c:pt idx="1776">
                  <c:v>2.0500000000000114</c:v>
                </c:pt>
                <c:pt idx="1777">
                  <c:v>1.9799999999999898</c:v>
                </c:pt>
                <c:pt idx="1778">
                  <c:v>1.9099999999999966</c:v>
                </c:pt>
                <c:pt idx="1779">
                  <c:v>1.8799999999999955</c:v>
                </c:pt>
                <c:pt idx="1780">
                  <c:v>1.9099999999999966</c:v>
                </c:pt>
                <c:pt idx="1781">
                  <c:v>1.9399999999999977</c:v>
                </c:pt>
                <c:pt idx="1782">
                  <c:v>1.9699999999999989</c:v>
                </c:pt>
                <c:pt idx="1783">
                  <c:v>2</c:v>
                </c:pt>
                <c:pt idx="1784">
                  <c:v>1.9799999999999898</c:v>
                </c:pt>
                <c:pt idx="1785">
                  <c:v>1.960000000000008</c:v>
                </c:pt>
                <c:pt idx="1786">
                  <c:v>1.960000000000008</c:v>
                </c:pt>
                <c:pt idx="1787">
                  <c:v>1.960000000000008</c:v>
                </c:pt>
                <c:pt idx="1788">
                  <c:v>1.9399999999999977</c:v>
                </c:pt>
                <c:pt idx="1789">
                  <c:v>1.9499999999999886</c:v>
                </c:pt>
                <c:pt idx="1790">
                  <c:v>1.9699999999999989</c:v>
                </c:pt>
                <c:pt idx="1791">
                  <c:v>1.9799999999999898</c:v>
                </c:pt>
                <c:pt idx="1792">
                  <c:v>2.0300000000000011</c:v>
                </c:pt>
                <c:pt idx="1793">
                  <c:v>2.0500000000000114</c:v>
                </c:pt>
                <c:pt idx="1794">
                  <c:v>2.1100000000000136</c:v>
                </c:pt>
                <c:pt idx="1795">
                  <c:v>2.0999999999999943</c:v>
                </c:pt>
                <c:pt idx="1796">
                  <c:v>2.0200000000000102</c:v>
                </c:pt>
                <c:pt idx="1797">
                  <c:v>2.0099999999999909</c:v>
                </c:pt>
                <c:pt idx="1798">
                  <c:v>2.0300000000000011</c:v>
                </c:pt>
                <c:pt idx="1799">
                  <c:v>2.0600000000000023</c:v>
                </c:pt>
                <c:pt idx="1800">
                  <c:v>2.1200000000000045</c:v>
                </c:pt>
                <c:pt idx="1801">
                  <c:v>2.0699999999999932</c:v>
                </c:pt>
                <c:pt idx="1802">
                  <c:v>2.0099999999999909</c:v>
                </c:pt>
                <c:pt idx="1803">
                  <c:v>2.0200000000000102</c:v>
                </c:pt>
                <c:pt idx="1804">
                  <c:v>1.9699999999999989</c:v>
                </c:pt>
                <c:pt idx="1805">
                  <c:v>2.0600000000000023</c:v>
                </c:pt>
                <c:pt idx="1806">
                  <c:v>2.0500000000000114</c:v>
                </c:pt>
                <c:pt idx="1807">
                  <c:v>1.9699999999999989</c:v>
                </c:pt>
                <c:pt idx="1808">
                  <c:v>1.9799999999999898</c:v>
                </c:pt>
                <c:pt idx="1809">
                  <c:v>2</c:v>
                </c:pt>
                <c:pt idx="1810">
                  <c:v>2.0600000000000023</c:v>
                </c:pt>
                <c:pt idx="1811">
                  <c:v>2.039999999999992</c:v>
                </c:pt>
                <c:pt idx="1812">
                  <c:v>2.0500000000000114</c:v>
                </c:pt>
                <c:pt idx="1813">
                  <c:v>2.0600000000000023</c:v>
                </c:pt>
                <c:pt idx="1814">
                  <c:v>2.0099999999999909</c:v>
                </c:pt>
                <c:pt idx="1815">
                  <c:v>1.9699999999999989</c:v>
                </c:pt>
                <c:pt idx="1816">
                  <c:v>2.0300000000000011</c:v>
                </c:pt>
                <c:pt idx="1817">
                  <c:v>2.0099999999999909</c:v>
                </c:pt>
                <c:pt idx="1818">
                  <c:v>2.0300000000000011</c:v>
                </c:pt>
                <c:pt idx="1819">
                  <c:v>2.0600000000000023</c:v>
                </c:pt>
                <c:pt idx="1820">
                  <c:v>2.0800000000000125</c:v>
                </c:pt>
                <c:pt idx="1821">
                  <c:v>2.0699999999999932</c:v>
                </c:pt>
                <c:pt idx="1822">
                  <c:v>2.0500000000000114</c:v>
                </c:pt>
                <c:pt idx="1823">
                  <c:v>2.0800000000000125</c:v>
                </c:pt>
                <c:pt idx="1824">
                  <c:v>1.9399999999999977</c:v>
                </c:pt>
                <c:pt idx="1825">
                  <c:v>2.0099999999999909</c:v>
                </c:pt>
                <c:pt idx="1826">
                  <c:v>2</c:v>
                </c:pt>
                <c:pt idx="1827">
                  <c:v>2.0600000000000023</c:v>
                </c:pt>
                <c:pt idx="1828">
                  <c:v>2.0699999999999932</c:v>
                </c:pt>
                <c:pt idx="1829">
                  <c:v>1.9699999999999989</c:v>
                </c:pt>
                <c:pt idx="1830">
                  <c:v>1.9799999999999898</c:v>
                </c:pt>
                <c:pt idx="1831">
                  <c:v>2.0200000000000102</c:v>
                </c:pt>
                <c:pt idx="1832">
                  <c:v>1.9900000000000091</c:v>
                </c:pt>
                <c:pt idx="1833">
                  <c:v>2.0200000000000102</c:v>
                </c:pt>
                <c:pt idx="1834">
                  <c:v>1.9900000000000091</c:v>
                </c:pt>
                <c:pt idx="1835">
                  <c:v>2.0200000000000102</c:v>
                </c:pt>
                <c:pt idx="1836">
                  <c:v>2.0900000000000034</c:v>
                </c:pt>
                <c:pt idx="1837">
                  <c:v>2.1200000000000045</c:v>
                </c:pt>
                <c:pt idx="1838">
                  <c:v>2.0600000000000023</c:v>
                </c:pt>
                <c:pt idx="1839">
                  <c:v>2.0500000000000114</c:v>
                </c:pt>
                <c:pt idx="1840">
                  <c:v>2.0600000000000023</c:v>
                </c:pt>
                <c:pt idx="1841">
                  <c:v>2.0900000000000034</c:v>
                </c:pt>
                <c:pt idx="1842">
                  <c:v>2.1299999999999955</c:v>
                </c:pt>
                <c:pt idx="1843">
                  <c:v>2.1400000000000148</c:v>
                </c:pt>
                <c:pt idx="1844">
                  <c:v>2.1100000000000136</c:v>
                </c:pt>
                <c:pt idx="1845">
                  <c:v>2.1500000000000057</c:v>
                </c:pt>
                <c:pt idx="1846">
                  <c:v>2.1800000000000068</c:v>
                </c:pt>
                <c:pt idx="1847">
                  <c:v>2.1999999999999886</c:v>
                </c:pt>
                <c:pt idx="1848">
                  <c:v>2.1800000000000068</c:v>
                </c:pt>
                <c:pt idx="1849">
                  <c:v>2.1400000000000148</c:v>
                </c:pt>
                <c:pt idx="1850">
                  <c:v>2.1299999999999955</c:v>
                </c:pt>
                <c:pt idx="1851">
                  <c:v>2.0999999999999943</c:v>
                </c:pt>
                <c:pt idx="1852">
                  <c:v>2.0800000000000125</c:v>
                </c:pt>
                <c:pt idx="1853">
                  <c:v>2.0999999999999943</c:v>
                </c:pt>
                <c:pt idx="1854">
                  <c:v>2.1500000000000057</c:v>
                </c:pt>
                <c:pt idx="1855">
                  <c:v>2.0900000000000034</c:v>
                </c:pt>
                <c:pt idx="1856">
                  <c:v>2.1299999999999955</c:v>
                </c:pt>
                <c:pt idx="1857">
                  <c:v>2.1500000000000057</c:v>
                </c:pt>
                <c:pt idx="1858">
                  <c:v>2.1599999999999966</c:v>
                </c:pt>
                <c:pt idx="1859">
                  <c:v>2.2800000000000011</c:v>
                </c:pt>
                <c:pt idx="1860">
                  <c:v>2.1800000000000068</c:v>
                </c:pt>
                <c:pt idx="1861">
                  <c:v>2.1800000000000068</c:v>
                </c:pt>
                <c:pt idx="1862">
                  <c:v>2.1800000000000068</c:v>
                </c:pt>
                <c:pt idx="1863">
                  <c:v>2.2299999999999898</c:v>
                </c:pt>
                <c:pt idx="1864">
                  <c:v>2.210000000000008</c:v>
                </c:pt>
                <c:pt idx="1865">
                  <c:v>2.1700000000000159</c:v>
                </c:pt>
                <c:pt idx="1866">
                  <c:v>2.1400000000000148</c:v>
                </c:pt>
                <c:pt idx="1867">
                  <c:v>2.1200000000000045</c:v>
                </c:pt>
                <c:pt idx="1868">
                  <c:v>2.1599999999999966</c:v>
                </c:pt>
                <c:pt idx="1869">
                  <c:v>2.1800000000000068</c:v>
                </c:pt>
                <c:pt idx="1870">
                  <c:v>2.1599999999999966</c:v>
                </c:pt>
                <c:pt idx="1871">
                  <c:v>2.0900000000000034</c:v>
                </c:pt>
                <c:pt idx="1872">
                  <c:v>2.1299999999999955</c:v>
                </c:pt>
                <c:pt idx="1873">
                  <c:v>2.1200000000000045</c:v>
                </c:pt>
                <c:pt idx="1874">
                  <c:v>2.0999999999999943</c:v>
                </c:pt>
                <c:pt idx="1875">
                  <c:v>2.1100000000000136</c:v>
                </c:pt>
                <c:pt idx="1876">
                  <c:v>2.1400000000000148</c:v>
                </c:pt>
                <c:pt idx="1877">
                  <c:v>2.1700000000000159</c:v>
                </c:pt>
                <c:pt idx="1878">
                  <c:v>2.1299999999999955</c:v>
                </c:pt>
                <c:pt idx="1879">
                  <c:v>2.1400000000000148</c:v>
                </c:pt>
                <c:pt idx="1880">
                  <c:v>2.1899999999999977</c:v>
                </c:pt>
                <c:pt idx="1881">
                  <c:v>2.1999999999999886</c:v>
                </c:pt>
                <c:pt idx="1882">
                  <c:v>2.1800000000000068</c:v>
                </c:pt>
                <c:pt idx="1883">
                  <c:v>2.1200000000000045</c:v>
                </c:pt>
                <c:pt idx="1884">
                  <c:v>2.0999999999999943</c:v>
                </c:pt>
                <c:pt idx="1885">
                  <c:v>2.0900000000000034</c:v>
                </c:pt>
                <c:pt idx="1886">
                  <c:v>2.1400000000000148</c:v>
                </c:pt>
                <c:pt idx="1887">
                  <c:v>2.1400000000000148</c:v>
                </c:pt>
                <c:pt idx="1888">
                  <c:v>2.1700000000000159</c:v>
                </c:pt>
                <c:pt idx="1889">
                  <c:v>2.1400000000000148</c:v>
                </c:pt>
                <c:pt idx="1890">
                  <c:v>2.1500000000000057</c:v>
                </c:pt>
                <c:pt idx="1891">
                  <c:v>2.210000000000008</c:v>
                </c:pt>
                <c:pt idx="1892">
                  <c:v>2.2599999999999909</c:v>
                </c:pt>
                <c:pt idx="1893">
                  <c:v>2.2599999999999909</c:v>
                </c:pt>
                <c:pt idx="1894">
                  <c:v>2.2599999999999909</c:v>
                </c:pt>
                <c:pt idx="1895">
                  <c:v>2.2700000000000102</c:v>
                </c:pt>
                <c:pt idx="1896">
                  <c:v>2.3100000000000023</c:v>
                </c:pt>
                <c:pt idx="1897">
                  <c:v>2.2599999999999909</c:v>
                </c:pt>
                <c:pt idx="1898">
                  <c:v>2.3000000000000114</c:v>
                </c:pt>
                <c:pt idx="1899">
                  <c:v>2.2599999999999909</c:v>
                </c:pt>
                <c:pt idx="1900">
                  <c:v>2.25</c:v>
                </c:pt>
                <c:pt idx="1901">
                  <c:v>2.1899999999999977</c:v>
                </c:pt>
                <c:pt idx="1902">
                  <c:v>2.1999999999999886</c:v>
                </c:pt>
                <c:pt idx="1903">
                  <c:v>2.2700000000000102</c:v>
                </c:pt>
                <c:pt idx="1904">
                  <c:v>2.3700000000000045</c:v>
                </c:pt>
                <c:pt idx="1905">
                  <c:v>2.3000000000000114</c:v>
                </c:pt>
                <c:pt idx="1906">
                  <c:v>2.2599999999999909</c:v>
                </c:pt>
                <c:pt idx="1907">
                  <c:v>2.1999999999999886</c:v>
                </c:pt>
                <c:pt idx="1908">
                  <c:v>2.1899999999999977</c:v>
                </c:pt>
                <c:pt idx="1909">
                  <c:v>2.1700000000000159</c:v>
                </c:pt>
                <c:pt idx="1910">
                  <c:v>2.1899999999999977</c:v>
                </c:pt>
                <c:pt idx="1911">
                  <c:v>2.2299999999999898</c:v>
                </c:pt>
                <c:pt idx="1912">
                  <c:v>2.2400000000000091</c:v>
                </c:pt>
                <c:pt idx="1913">
                  <c:v>2.2400000000000091</c:v>
                </c:pt>
                <c:pt idx="1914">
                  <c:v>2.2700000000000102</c:v>
                </c:pt>
                <c:pt idx="1915">
                  <c:v>2.2800000000000011</c:v>
                </c:pt>
                <c:pt idx="1916">
                  <c:v>2.2800000000000011</c:v>
                </c:pt>
                <c:pt idx="1917">
                  <c:v>2.2800000000000011</c:v>
                </c:pt>
                <c:pt idx="1918">
                  <c:v>2.25</c:v>
                </c:pt>
                <c:pt idx="1919">
                  <c:v>2.2400000000000091</c:v>
                </c:pt>
                <c:pt idx="1920">
                  <c:v>2.2400000000000091</c:v>
                </c:pt>
                <c:pt idx="1921">
                  <c:v>2.2599999999999909</c:v>
                </c:pt>
                <c:pt idx="1922">
                  <c:v>2.25</c:v>
                </c:pt>
                <c:pt idx="1923">
                  <c:v>2.1999999999999886</c:v>
                </c:pt>
                <c:pt idx="1924">
                  <c:v>2.2199999999999989</c:v>
                </c:pt>
                <c:pt idx="1925">
                  <c:v>2.2800000000000011</c:v>
                </c:pt>
                <c:pt idx="1926">
                  <c:v>2.289999999999992</c:v>
                </c:pt>
                <c:pt idx="1927">
                  <c:v>2.2599999999999909</c:v>
                </c:pt>
                <c:pt idx="1928">
                  <c:v>2.3000000000000114</c:v>
                </c:pt>
                <c:pt idx="1929">
                  <c:v>2.2700000000000102</c:v>
                </c:pt>
                <c:pt idx="1930">
                  <c:v>2.1800000000000068</c:v>
                </c:pt>
                <c:pt idx="1931">
                  <c:v>2.1599999999999966</c:v>
                </c:pt>
                <c:pt idx="1932">
                  <c:v>2.1899999999999977</c:v>
                </c:pt>
                <c:pt idx="1933">
                  <c:v>2.1999999999999886</c:v>
                </c:pt>
                <c:pt idx="1934">
                  <c:v>2.1999999999999886</c:v>
                </c:pt>
                <c:pt idx="1935">
                  <c:v>2.2199999999999989</c:v>
                </c:pt>
                <c:pt idx="1936">
                  <c:v>2.1800000000000068</c:v>
                </c:pt>
                <c:pt idx="1937">
                  <c:v>2.1800000000000068</c:v>
                </c:pt>
                <c:pt idx="1938">
                  <c:v>2.2299999999999898</c:v>
                </c:pt>
                <c:pt idx="1939">
                  <c:v>2.2199999999999989</c:v>
                </c:pt>
                <c:pt idx="1940">
                  <c:v>2.1800000000000068</c:v>
                </c:pt>
                <c:pt idx="1941">
                  <c:v>2.1800000000000068</c:v>
                </c:pt>
                <c:pt idx="1942">
                  <c:v>2.210000000000008</c:v>
                </c:pt>
                <c:pt idx="1943">
                  <c:v>2.3100000000000023</c:v>
                </c:pt>
                <c:pt idx="1944">
                  <c:v>2.3000000000000114</c:v>
                </c:pt>
                <c:pt idx="1945">
                  <c:v>2.2299999999999898</c:v>
                </c:pt>
                <c:pt idx="1946">
                  <c:v>2.210000000000008</c:v>
                </c:pt>
                <c:pt idx="1947">
                  <c:v>2.210000000000008</c:v>
                </c:pt>
                <c:pt idx="1948">
                  <c:v>2.2199999999999989</c:v>
                </c:pt>
                <c:pt idx="1949">
                  <c:v>2.25</c:v>
                </c:pt>
                <c:pt idx="1950">
                  <c:v>2.2400000000000091</c:v>
                </c:pt>
                <c:pt idx="1951">
                  <c:v>2.2199999999999989</c:v>
                </c:pt>
                <c:pt idx="1952">
                  <c:v>2.1999999999999886</c:v>
                </c:pt>
                <c:pt idx="1953">
                  <c:v>2.2400000000000091</c:v>
                </c:pt>
                <c:pt idx="1954">
                  <c:v>2.25</c:v>
                </c:pt>
                <c:pt idx="1955">
                  <c:v>2.2599999999999909</c:v>
                </c:pt>
                <c:pt idx="1956">
                  <c:v>2.2700000000000102</c:v>
                </c:pt>
                <c:pt idx="1957">
                  <c:v>2.2599999999999909</c:v>
                </c:pt>
                <c:pt idx="1958">
                  <c:v>2.2800000000000011</c:v>
                </c:pt>
                <c:pt idx="1959">
                  <c:v>2.2599999999999909</c:v>
                </c:pt>
                <c:pt idx="1960">
                  <c:v>2.2800000000000011</c:v>
                </c:pt>
                <c:pt idx="1961">
                  <c:v>2.3100000000000023</c:v>
                </c:pt>
                <c:pt idx="1962">
                  <c:v>2.3499999999999943</c:v>
                </c:pt>
                <c:pt idx="1963">
                  <c:v>2.3700000000000045</c:v>
                </c:pt>
                <c:pt idx="1964">
                  <c:v>2.3600000000000136</c:v>
                </c:pt>
                <c:pt idx="1965">
                  <c:v>2.3100000000000023</c:v>
                </c:pt>
                <c:pt idx="1966">
                  <c:v>2.3199999999999932</c:v>
                </c:pt>
                <c:pt idx="1967">
                  <c:v>2.3000000000000114</c:v>
                </c:pt>
                <c:pt idx="1968">
                  <c:v>2.3300000000000125</c:v>
                </c:pt>
                <c:pt idx="1969">
                  <c:v>2.3199999999999932</c:v>
                </c:pt>
                <c:pt idx="1970">
                  <c:v>2.3400000000000034</c:v>
                </c:pt>
                <c:pt idx="1971">
                  <c:v>2.3199999999999932</c:v>
                </c:pt>
                <c:pt idx="1972">
                  <c:v>2.3400000000000034</c:v>
                </c:pt>
                <c:pt idx="1973">
                  <c:v>2.3700000000000045</c:v>
                </c:pt>
                <c:pt idx="1974">
                  <c:v>2.3499999999999943</c:v>
                </c:pt>
                <c:pt idx="1975">
                  <c:v>2.4000000000000057</c:v>
                </c:pt>
                <c:pt idx="1976">
                  <c:v>2.3799999999999955</c:v>
                </c:pt>
                <c:pt idx="1977">
                  <c:v>2.4200000000000159</c:v>
                </c:pt>
                <c:pt idx="1978">
                  <c:v>2.3799999999999955</c:v>
                </c:pt>
                <c:pt idx="1979">
                  <c:v>2.3799999999999955</c:v>
                </c:pt>
                <c:pt idx="1980">
                  <c:v>2.3199999999999932</c:v>
                </c:pt>
                <c:pt idx="1981">
                  <c:v>2.3100000000000023</c:v>
                </c:pt>
                <c:pt idx="1982">
                  <c:v>2.3100000000000023</c:v>
                </c:pt>
                <c:pt idx="1983">
                  <c:v>2.3000000000000114</c:v>
                </c:pt>
                <c:pt idx="1984">
                  <c:v>2.3000000000000114</c:v>
                </c:pt>
                <c:pt idx="1985">
                  <c:v>2.3199999999999932</c:v>
                </c:pt>
                <c:pt idx="1986">
                  <c:v>2.3600000000000136</c:v>
                </c:pt>
                <c:pt idx="1987">
                  <c:v>2.4000000000000057</c:v>
                </c:pt>
                <c:pt idx="1988">
                  <c:v>2.3700000000000045</c:v>
                </c:pt>
                <c:pt idx="1989">
                  <c:v>2.3300000000000125</c:v>
                </c:pt>
                <c:pt idx="1990">
                  <c:v>2.3100000000000023</c:v>
                </c:pt>
                <c:pt idx="1991">
                  <c:v>2.3499999999999943</c:v>
                </c:pt>
                <c:pt idx="1992">
                  <c:v>2.3300000000000125</c:v>
                </c:pt>
                <c:pt idx="1993">
                  <c:v>2.3499999999999943</c:v>
                </c:pt>
                <c:pt idx="1994">
                  <c:v>2.3400000000000034</c:v>
                </c:pt>
                <c:pt idx="1995">
                  <c:v>2.3499999999999943</c:v>
                </c:pt>
                <c:pt idx="1996">
                  <c:v>2.3300000000000125</c:v>
                </c:pt>
                <c:pt idx="1997">
                  <c:v>2.3600000000000136</c:v>
                </c:pt>
                <c:pt idx="1998">
                  <c:v>2.3700000000000045</c:v>
                </c:pt>
                <c:pt idx="1999">
                  <c:v>2.3400000000000034</c:v>
                </c:pt>
                <c:pt idx="2000">
                  <c:v>2.3499999999999943</c:v>
                </c:pt>
                <c:pt idx="2001">
                  <c:v>2.3400000000000034</c:v>
                </c:pt>
                <c:pt idx="2002">
                  <c:v>2.3499999999999943</c:v>
                </c:pt>
                <c:pt idx="2003">
                  <c:v>2.3400000000000034</c:v>
                </c:pt>
                <c:pt idx="2004">
                  <c:v>2.3199999999999932</c:v>
                </c:pt>
                <c:pt idx="2005">
                  <c:v>2.3300000000000125</c:v>
                </c:pt>
                <c:pt idx="2006">
                  <c:v>2.3499999999999943</c:v>
                </c:pt>
                <c:pt idx="2007">
                  <c:v>2.3499999999999943</c:v>
                </c:pt>
                <c:pt idx="2008">
                  <c:v>2.3400000000000034</c:v>
                </c:pt>
                <c:pt idx="2009">
                  <c:v>2.3600000000000136</c:v>
                </c:pt>
                <c:pt idx="2010">
                  <c:v>2.3799999999999955</c:v>
                </c:pt>
                <c:pt idx="2011">
                  <c:v>2.3950000000000102</c:v>
                </c:pt>
                <c:pt idx="2012">
                  <c:v>2.3449999999999989</c:v>
                </c:pt>
                <c:pt idx="2013">
                  <c:v>2.3149999999999977</c:v>
                </c:pt>
                <c:pt idx="2014">
                  <c:v>2.3050000000000068</c:v>
                </c:pt>
                <c:pt idx="2015">
                  <c:v>2.3050000000000068</c:v>
                </c:pt>
                <c:pt idx="2016">
                  <c:v>2.3149999999999977</c:v>
                </c:pt>
                <c:pt idx="2017">
                  <c:v>2.3650000000000091</c:v>
                </c:pt>
                <c:pt idx="2018">
                  <c:v>2.3849999999999909</c:v>
                </c:pt>
                <c:pt idx="2019">
                  <c:v>2.375</c:v>
                </c:pt>
                <c:pt idx="2020">
                  <c:v>2.3650000000000091</c:v>
                </c:pt>
                <c:pt idx="2021">
                  <c:v>2.3549999999999898</c:v>
                </c:pt>
                <c:pt idx="2022">
                  <c:v>2.3650000000000091</c:v>
                </c:pt>
                <c:pt idx="2023">
                  <c:v>2.335000000000008</c:v>
                </c:pt>
                <c:pt idx="2024">
                  <c:v>2.3449999999999989</c:v>
                </c:pt>
                <c:pt idx="2025">
                  <c:v>2.3449999999999989</c:v>
                </c:pt>
                <c:pt idx="2026">
                  <c:v>2.3449999999999989</c:v>
                </c:pt>
                <c:pt idx="2027">
                  <c:v>2.3650000000000091</c:v>
                </c:pt>
                <c:pt idx="2028">
                  <c:v>2.3449999999999989</c:v>
                </c:pt>
                <c:pt idx="2029">
                  <c:v>2.3449999999999989</c:v>
                </c:pt>
                <c:pt idx="2030">
                  <c:v>2.375</c:v>
                </c:pt>
                <c:pt idx="2031">
                  <c:v>2.375</c:v>
                </c:pt>
                <c:pt idx="2032">
                  <c:v>2.3650000000000091</c:v>
                </c:pt>
                <c:pt idx="2033">
                  <c:v>2.3549999999999898</c:v>
                </c:pt>
                <c:pt idx="2034">
                  <c:v>2.3760000000000048</c:v>
                </c:pt>
                <c:pt idx="2035">
                  <c:v>2.396000000000015</c:v>
                </c:pt>
                <c:pt idx="2036">
                  <c:v>2.396000000000015</c:v>
                </c:pt>
                <c:pt idx="2037">
                  <c:v>2.4060000000000059</c:v>
                </c:pt>
                <c:pt idx="2038">
                  <c:v>2.3760000000000048</c:v>
                </c:pt>
                <c:pt idx="2039">
                  <c:v>2.3660000000000139</c:v>
                </c:pt>
                <c:pt idx="2040">
                  <c:v>2.3760000000000048</c:v>
                </c:pt>
                <c:pt idx="2041">
                  <c:v>2.3859999999999957</c:v>
                </c:pt>
                <c:pt idx="2042">
                  <c:v>2.3660000000000139</c:v>
                </c:pt>
                <c:pt idx="2043">
                  <c:v>2.3559999999999945</c:v>
                </c:pt>
                <c:pt idx="2044">
                  <c:v>2.3859999999999957</c:v>
                </c:pt>
                <c:pt idx="2045">
                  <c:v>2.4060000000000059</c:v>
                </c:pt>
                <c:pt idx="2046">
                  <c:v>2.4260000000000161</c:v>
                </c:pt>
                <c:pt idx="2047">
                  <c:v>2.3760000000000048</c:v>
                </c:pt>
                <c:pt idx="2048">
                  <c:v>2.3660000000000139</c:v>
                </c:pt>
                <c:pt idx="2049">
                  <c:v>2.3760000000000048</c:v>
                </c:pt>
                <c:pt idx="2050">
                  <c:v>2.3760000000000048</c:v>
                </c:pt>
                <c:pt idx="2051">
                  <c:v>2.4060000000000059</c:v>
                </c:pt>
                <c:pt idx="2052">
                  <c:v>2.3660000000000139</c:v>
                </c:pt>
                <c:pt idx="2053">
                  <c:v>2.3460000000000036</c:v>
                </c:pt>
                <c:pt idx="2054">
                  <c:v>2.3460000000000036</c:v>
                </c:pt>
                <c:pt idx="2055">
                  <c:v>2.3760000000000048</c:v>
                </c:pt>
                <c:pt idx="2056">
                  <c:v>2.3859999999999957</c:v>
                </c:pt>
                <c:pt idx="2057">
                  <c:v>2.3859999999999957</c:v>
                </c:pt>
                <c:pt idx="2058">
                  <c:v>2.3660000000000139</c:v>
                </c:pt>
                <c:pt idx="2059">
                  <c:v>2.3160000000000025</c:v>
                </c:pt>
                <c:pt idx="2060">
                  <c:v>2.3360000000000127</c:v>
                </c:pt>
                <c:pt idx="2061">
                  <c:v>2.3460000000000036</c:v>
                </c:pt>
                <c:pt idx="2062">
                  <c:v>2.3559999999999945</c:v>
                </c:pt>
                <c:pt idx="2063">
                  <c:v>2.3859999999999957</c:v>
                </c:pt>
                <c:pt idx="2064">
                  <c:v>2.396000000000015</c:v>
                </c:pt>
                <c:pt idx="2065">
                  <c:v>2.3760000000000048</c:v>
                </c:pt>
                <c:pt idx="2066">
                  <c:v>2.3859999999999957</c:v>
                </c:pt>
                <c:pt idx="2067">
                  <c:v>2.3559999999999945</c:v>
                </c:pt>
                <c:pt idx="2068">
                  <c:v>2.3460000000000036</c:v>
                </c:pt>
                <c:pt idx="2069">
                  <c:v>2.3559999999999945</c:v>
                </c:pt>
                <c:pt idx="2070">
                  <c:v>2.3569999999999993</c:v>
                </c:pt>
                <c:pt idx="2071">
                  <c:v>2.3369999999999891</c:v>
                </c:pt>
                <c:pt idx="2072">
                  <c:v>2.3569999999999993</c:v>
                </c:pt>
                <c:pt idx="2073">
                  <c:v>2.3070000000000164</c:v>
                </c:pt>
                <c:pt idx="2074">
                  <c:v>2.3269999999999982</c:v>
                </c:pt>
                <c:pt idx="2075">
                  <c:v>2.3569999999999993</c:v>
                </c:pt>
                <c:pt idx="2076">
                  <c:v>2.3569999999999993</c:v>
                </c:pt>
                <c:pt idx="2077">
                  <c:v>2.3369999999999891</c:v>
                </c:pt>
                <c:pt idx="2078">
                  <c:v>2.3669999999999902</c:v>
                </c:pt>
                <c:pt idx="2079">
                  <c:v>2.3470000000000084</c:v>
                </c:pt>
                <c:pt idx="2080">
                  <c:v>2.3669999999999902</c:v>
                </c:pt>
                <c:pt idx="2081">
                  <c:v>2.3870000000000005</c:v>
                </c:pt>
                <c:pt idx="2082">
                  <c:v>2.3669999999999902</c:v>
                </c:pt>
                <c:pt idx="2083">
                  <c:v>2.3669999999999902</c:v>
                </c:pt>
                <c:pt idx="2084">
                  <c:v>2.3870000000000005</c:v>
                </c:pt>
                <c:pt idx="2085">
                  <c:v>2.4269999999999925</c:v>
                </c:pt>
                <c:pt idx="2086">
                  <c:v>2.467000000000013</c:v>
                </c:pt>
                <c:pt idx="2087">
                  <c:v>2.4370000000000118</c:v>
                </c:pt>
                <c:pt idx="2088">
                  <c:v>2.4370000000000118</c:v>
                </c:pt>
                <c:pt idx="2089">
                  <c:v>2.3669999999999902</c:v>
                </c:pt>
                <c:pt idx="2090">
                  <c:v>2.3369999999999891</c:v>
                </c:pt>
                <c:pt idx="2091">
                  <c:v>2.2770000000000152</c:v>
                </c:pt>
                <c:pt idx="2092">
                  <c:v>2.3070000000000164</c:v>
                </c:pt>
                <c:pt idx="2093">
                  <c:v>2.3369999999999891</c:v>
                </c:pt>
                <c:pt idx="2094">
                  <c:v>2.3569999999999993</c:v>
                </c:pt>
                <c:pt idx="2095">
                  <c:v>2.3870000000000005</c:v>
                </c:pt>
                <c:pt idx="2096">
                  <c:v>2.3269999999999982</c:v>
                </c:pt>
                <c:pt idx="2097">
                  <c:v>2.3369999999999891</c:v>
                </c:pt>
                <c:pt idx="2098">
                  <c:v>2.3470000000000084</c:v>
                </c:pt>
                <c:pt idx="2099">
                  <c:v>2.3569999999999993</c:v>
                </c:pt>
                <c:pt idx="2100">
                  <c:v>2.3569999999999993</c:v>
                </c:pt>
                <c:pt idx="2101">
                  <c:v>2.3170000000000073</c:v>
                </c:pt>
                <c:pt idx="2102">
                  <c:v>2.257000000000005</c:v>
                </c:pt>
                <c:pt idx="2103">
                  <c:v>2.257000000000005</c:v>
                </c:pt>
                <c:pt idx="2104">
                  <c:v>2.2870000000000061</c:v>
                </c:pt>
                <c:pt idx="2105">
                  <c:v>2.296999999999997</c:v>
                </c:pt>
                <c:pt idx="2106">
                  <c:v>2.2580000000000098</c:v>
                </c:pt>
                <c:pt idx="2107">
                  <c:v>2.2580000000000098</c:v>
                </c:pt>
                <c:pt idx="2108">
                  <c:v>2.2779999999999916</c:v>
                </c:pt>
                <c:pt idx="2109">
                  <c:v>2.3480000000000132</c:v>
                </c:pt>
                <c:pt idx="2110">
                  <c:v>2.3780000000000143</c:v>
                </c:pt>
                <c:pt idx="2111">
                  <c:v>2.3180000000000121</c:v>
                </c:pt>
                <c:pt idx="2112">
                  <c:v>2.3379999999999939</c:v>
                </c:pt>
                <c:pt idx="2113">
                  <c:v>2.3079999999999927</c:v>
                </c:pt>
                <c:pt idx="2114">
                  <c:v>2.328000000000003</c:v>
                </c:pt>
                <c:pt idx="2115">
                  <c:v>2.3979999999999961</c:v>
                </c:pt>
                <c:pt idx="2116">
                  <c:v>2.3379999999999939</c:v>
                </c:pt>
                <c:pt idx="2117">
                  <c:v>2.3580000000000041</c:v>
                </c:pt>
                <c:pt idx="2118">
                  <c:v>2.2980000000000018</c:v>
                </c:pt>
                <c:pt idx="2119">
                  <c:v>2.3180000000000121</c:v>
                </c:pt>
                <c:pt idx="2120">
                  <c:v>2.3180000000000121</c:v>
                </c:pt>
                <c:pt idx="2121">
                  <c:v>2.3079999999999927</c:v>
                </c:pt>
                <c:pt idx="2122">
                  <c:v>2.3379999999999939</c:v>
                </c:pt>
                <c:pt idx="2123">
                  <c:v>2.328000000000003</c:v>
                </c:pt>
                <c:pt idx="2124">
                  <c:v>2.2980000000000018</c:v>
                </c:pt>
                <c:pt idx="2125">
                  <c:v>2.3180000000000121</c:v>
                </c:pt>
                <c:pt idx="2126">
                  <c:v>2.328000000000003</c:v>
                </c:pt>
                <c:pt idx="2127">
                  <c:v>2.3580000000000041</c:v>
                </c:pt>
                <c:pt idx="2128">
                  <c:v>2.367999999999995</c:v>
                </c:pt>
                <c:pt idx="2129">
                  <c:v>2.3180000000000121</c:v>
                </c:pt>
                <c:pt idx="2130">
                  <c:v>2.2580000000000098</c:v>
                </c:pt>
                <c:pt idx="2131">
                  <c:v>2.2880000000000109</c:v>
                </c:pt>
                <c:pt idx="2132">
                  <c:v>2.3379999999999939</c:v>
                </c:pt>
                <c:pt idx="2133">
                  <c:v>2.3880000000000052</c:v>
                </c:pt>
                <c:pt idx="2134">
                  <c:v>2.3780000000000143</c:v>
                </c:pt>
                <c:pt idx="2135">
                  <c:v>2.4679999999999893</c:v>
                </c:pt>
                <c:pt idx="2136">
                  <c:v>2.4480000000000075</c:v>
                </c:pt>
                <c:pt idx="2137">
                  <c:v>2.3880000000000052</c:v>
                </c:pt>
                <c:pt idx="2138">
                  <c:v>2.367999999999995</c:v>
                </c:pt>
                <c:pt idx="2139">
                  <c:v>2.3880000000000052</c:v>
                </c:pt>
                <c:pt idx="2140">
                  <c:v>2.3780000000000143</c:v>
                </c:pt>
                <c:pt idx="2141">
                  <c:v>2.3480000000000132</c:v>
                </c:pt>
                <c:pt idx="2142">
                  <c:v>2.2489999999999952</c:v>
                </c:pt>
                <c:pt idx="2143">
                  <c:v>2.2990000000000066</c:v>
                </c:pt>
                <c:pt idx="2144">
                  <c:v>2.2789999999999964</c:v>
                </c:pt>
                <c:pt idx="2145">
                  <c:v>2.3290000000000077</c:v>
                </c:pt>
                <c:pt idx="2146">
                  <c:v>2.2690000000000055</c:v>
                </c:pt>
                <c:pt idx="2147">
                  <c:v>2.2890000000000157</c:v>
                </c:pt>
                <c:pt idx="2148">
                  <c:v>2.3290000000000077</c:v>
                </c:pt>
                <c:pt idx="2149">
                  <c:v>2.38900000000001</c:v>
                </c:pt>
                <c:pt idx="2150">
                  <c:v>2.438999999999993</c:v>
                </c:pt>
                <c:pt idx="2151">
                  <c:v>2.438999999999993</c:v>
                </c:pt>
                <c:pt idx="2152">
                  <c:v>2.4490000000000123</c:v>
                </c:pt>
                <c:pt idx="2153">
                  <c:v>2.3990000000000009</c:v>
                </c:pt>
                <c:pt idx="2154">
                  <c:v>2.38900000000001</c:v>
                </c:pt>
                <c:pt idx="2155">
                  <c:v>2.3590000000000089</c:v>
                </c:pt>
                <c:pt idx="2156">
                  <c:v>2.3290000000000077</c:v>
                </c:pt>
                <c:pt idx="2157">
                  <c:v>2.2890000000000157</c:v>
                </c:pt>
                <c:pt idx="2158">
                  <c:v>2.3089999999999975</c:v>
                </c:pt>
                <c:pt idx="2159">
                  <c:v>2.3389999999999986</c:v>
                </c:pt>
                <c:pt idx="2160">
                  <c:v>2.438999999999993</c:v>
                </c:pt>
                <c:pt idx="2161">
                  <c:v>2.3389999999999986</c:v>
                </c:pt>
                <c:pt idx="2162">
                  <c:v>2.3189999999999884</c:v>
                </c:pt>
                <c:pt idx="2163">
                  <c:v>2.2789999999999964</c:v>
                </c:pt>
                <c:pt idx="2164">
                  <c:v>2.3189999999999884</c:v>
                </c:pt>
                <c:pt idx="2165">
                  <c:v>2.3489999999999895</c:v>
                </c:pt>
                <c:pt idx="2166">
                  <c:v>2.4790000000000134</c:v>
                </c:pt>
                <c:pt idx="2167">
                  <c:v>2.429000000000002</c:v>
                </c:pt>
                <c:pt idx="2168">
                  <c:v>2.3789999999999907</c:v>
                </c:pt>
                <c:pt idx="2169">
                  <c:v>2.38900000000001</c:v>
                </c:pt>
                <c:pt idx="2170">
                  <c:v>2.3389999999999986</c:v>
                </c:pt>
                <c:pt idx="2171">
                  <c:v>2.3089999999999975</c:v>
                </c:pt>
                <c:pt idx="2172">
                  <c:v>2.3189999999999884</c:v>
                </c:pt>
                <c:pt idx="2173">
                  <c:v>2.3489999999999895</c:v>
                </c:pt>
                <c:pt idx="2174">
                  <c:v>2.3689999999999998</c:v>
                </c:pt>
                <c:pt idx="2175">
                  <c:v>2.3489999999999895</c:v>
                </c:pt>
                <c:pt idx="2176">
                  <c:v>2.3290000000000077</c:v>
                </c:pt>
                <c:pt idx="2177">
                  <c:v>2.3389999999999986</c:v>
                </c:pt>
                <c:pt idx="2178">
                  <c:v>2.3590000000000089</c:v>
                </c:pt>
                <c:pt idx="2179">
                  <c:v>2.4099999999999966</c:v>
                </c:pt>
                <c:pt idx="2180">
                  <c:v>2.4200000000000159</c:v>
                </c:pt>
                <c:pt idx="2181">
                  <c:v>2.3499999999999943</c:v>
                </c:pt>
                <c:pt idx="2182">
                  <c:v>2.3799999999999955</c:v>
                </c:pt>
                <c:pt idx="2183">
                  <c:v>2.4300000000000068</c:v>
                </c:pt>
                <c:pt idx="2184">
                  <c:v>2.4699999999999989</c:v>
                </c:pt>
                <c:pt idx="2185">
                  <c:v>2.539999999999992</c:v>
                </c:pt>
                <c:pt idx="2186">
                  <c:v>2.5800000000000125</c:v>
                </c:pt>
                <c:pt idx="2187">
                  <c:v>2.5500000000000114</c:v>
                </c:pt>
                <c:pt idx="2188">
                  <c:v>2.5099999999999909</c:v>
                </c:pt>
                <c:pt idx="2189">
                  <c:v>2.5099999999999909</c:v>
                </c:pt>
                <c:pt idx="2190">
                  <c:v>2.4000000000000057</c:v>
                </c:pt>
                <c:pt idx="2191">
                  <c:v>2.3900000000000148</c:v>
                </c:pt>
                <c:pt idx="2192">
                  <c:v>2.4499999999999886</c:v>
                </c:pt>
                <c:pt idx="2193">
                  <c:v>2.4799999999999898</c:v>
                </c:pt>
                <c:pt idx="2194">
                  <c:v>2.4900000000000091</c:v>
                </c:pt>
                <c:pt idx="2195">
                  <c:v>2.4799999999999898</c:v>
                </c:pt>
                <c:pt idx="2196">
                  <c:v>2.5699999999999932</c:v>
                </c:pt>
                <c:pt idx="2197">
                  <c:v>2.4900000000000091</c:v>
                </c:pt>
                <c:pt idx="2198">
                  <c:v>2.5</c:v>
                </c:pt>
                <c:pt idx="2199">
                  <c:v>2.4699999999999989</c:v>
                </c:pt>
                <c:pt idx="2200">
                  <c:v>2.4699999999999989</c:v>
                </c:pt>
                <c:pt idx="2201">
                  <c:v>2.5600000000000023</c:v>
                </c:pt>
                <c:pt idx="2202">
                  <c:v>2.4900000000000091</c:v>
                </c:pt>
                <c:pt idx="2203">
                  <c:v>2.4900000000000091</c:v>
                </c:pt>
                <c:pt idx="2204">
                  <c:v>2.4799999999999898</c:v>
                </c:pt>
                <c:pt idx="2205">
                  <c:v>2.5200000000000102</c:v>
                </c:pt>
                <c:pt idx="2206">
                  <c:v>2.5600000000000023</c:v>
                </c:pt>
                <c:pt idx="2207">
                  <c:v>2.5300000000000011</c:v>
                </c:pt>
                <c:pt idx="2208">
                  <c:v>2.5699999999999932</c:v>
                </c:pt>
                <c:pt idx="2209">
                  <c:v>2.5500000000000114</c:v>
                </c:pt>
                <c:pt idx="2210">
                  <c:v>2.5800000000000125</c:v>
                </c:pt>
                <c:pt idx="2211">
                  <c:v>2.6100000000000136</c:v>
                </c:pt>
                <c:pt idx="2212">
                  <c:v>2.5900000000000034</c:v>
                </c:pt>
                <c:pt idx="2213">
                  <c:v>2.5600000000000023</c:v>
                </c:pt>
                <c:pt idx="2214">
                  <c:v>2.5300000000000011</c:v>
                </c:pt>
                <c:pt idx="2215">
                  <c:v>2.5500000000000114</c:v>
                </c:pt>
                <c:pt idx="2216">
                  <c:v>2.5200000000000102</c:v>
                </c:pt>
                <c:pt idx="2217">
                  <c:v>2.5500000000000114</c:v>
                </c:pt>
                <c:pt idx="2218">
                  <c:v>2.6100000000000136</c:v>
                </c:pt>
                <c:pt idx="2219">
                  <c:v>2.6100000000000136</c:v>
                </c:pt>
                <c:pt idx="2220">
                  <c:v>2.6200000000000045</c:v>
                </c:pt>
                <c:pt idx="2221">
                  <c:v>2.5699999999999932</c:v>
                </c:pt>
                <c:pt idx="2222">
                  <c:v>2.5699999999999932</c:v>
                </c:pt>
                <c:pt idx="2223">
                  <c:v>2.5600000000000023</c:v>
                </c:pt>
                <c:pt idx="2224">
                  <c:v>2.5800000000000125</c:v>
                </c:pt>
                <c:pt idx="2225">
                  <c:v>2.5200000000000102</c:v>
                </c:pt>
                <c:pt idx="2226">
                  <c:v>2.5699999999999932</c:v>
                </c:pt>
                <c:pt idx="2227">
                  <c:v>2.5800000000000125</c:v>
                </c:pt>
                <c:pt idx="2228">
                  <c:v>2.6200000000000045</c:v>
                </c:pt>
                <c:pt idx="2229">
                  <c:v>2.6200000000000045</c:v>
                </c:pt>
                <c:pt idx="2230">
                  <c:v>2.6299999999999955</c:v>
                </c:pt>
                <c:pt idx="2231">
                  <c:v>2.6800000000000068</c:v>
                </c:pt>
                <c:pt idx="2232">
                  <c:v>2.6500000000000057</c:v>
                </c:pt>
                <c:pt idx="2233">
                  <c:v>2.6800000000000068</c:v>
                </c:pt>
                <c:pt idx="2234">
                  <c:v>2.6200000000000045</c:v>
                </c:pt>
                <c:pt idx="2235">
                  <c:v>2.6100000000000136</c:v>
                </c:pt>
                <c:pt idx="2236">
                  <c:v>2.6800000000000068</c:v>
                </c:pt>
                <c:pt idx="2237">
                  <c:v>2.6100000000000136</c:v>
                </c:pt>
                <c:pt idx="2238">
                  <c:v>2.6299999999999955</c:v>
                </c:pt>
                <c:pt idx="2239">
                  <c:v>2.5900000000000034</c:v>
                </c:pt>
                <c:pt idx="2240">
                  <c:v>2.5600000000000023</c:v>
                </c:pt>
                <c:pt idx="2241">
                  <c:v>2.5999999999999943</c:v>
                </c:pt>
                <c:pt idx="2242">
                  <c:v>2.5999999999999943</c:v>
                </c:pt>
                <c:pt idx="2243">
                  <c:v>2.6200000000000045</c:v>
                </c:pt>
                <c:pt idx="2244">
                  <c:v>2.6200000000000045</c:v>
                </c:pt>
                <c:pt idx="2245">
                  <c:v>2.5699999999999932</c:v>
                </c:pt>
                <c:pt idx="2246">
                  <c:v>2.5500000000000114</c:v>
                </c:pt>
                <c:pt idx="2247">
                  <c:v>2.5900000000000034</c:v>
                </c:pt>
                <c:pt idx="2248">
                  <c:v>2.5999999999999943</c:v>
                </c:pt>
                <c:pt idx="2249">
                  <c:v>2.5900000000000034</c:v>
                </c:pt>
                <c:pt idx="2250">
                  <c:v>2.6299999999999955</c:v>
                </c:pt>
                <c:pt idx="2251">
                  <c:v>2.6800000000000068</c:v>
                </c:pt>
                <c:pt idx="2252">
                  <c:v>2.6899999999999977</c:v>
                </c:pt>
                <c:pt idx="2253">
                  <c:v>2.6999999999999886</c:v>
                </c:pt>
                <c:pt idx="2254">
                  <c:v>2.7199999999999989</c:v>
                </c:pt>
                <c:pt idx="2255">
                  <c:v>2.6599999999999966</c:v>
                </c:pt>
                <c:pt idx="2256">
                  <c:v>2.5800000000000125</c:v>
                </c:pt>
                <c:pt idx="2257">
                  <c:v>2.539999999999992</c:v>
                </c:pt>
                <c:pt idx="2258">
                  <c:v>2.5600000000000023</c:v>
                </c:pt>
                <c:pt idx="2259">
                  <c:v>2.5200000000000102</c:v>
                </c:pt>
                <c:pt idx="2260">
                  <c:v>2.539999999999992</c:v>
                </c:pt>
                <c:pt idx="2261">
                  <c:v>2.5699999999999932</c:v>
                </c:pt>
                <c:pt idx="2262">
                  <c:v>2.539999999999992</c:v>
                </c:pt>
                <c:pt idx="2263">
                  <c:v>2.539999999999992</c:v>
                </c:pt>
                <c:pt idx="2264">
                  <c:v>2.5800000000000125</c:v>
                </c:pt>
                <c:pt idx="2265">
                  <c:v>2.6400000000000148</c:v>
                </c:pt>
                <c:pt idx="2266">
                  <c:v>2.6700000000000159</c:v>
                </c:pt>
                <c:pt idx="2267">
                  <c:v>2.6599999999999966</c:v>
                </c:pt>
                <c:pt idx="2268">
                  <c:v>2.6299999999999955</c:v>
                </c:pt>
                <c:pt idx="2269">
                  <c:v>2.6800000000000068</c:v>
                </c:pt>
                <c:pt idx="2270">
                  <c:v>2.6200000000000045</c:v>
                </c:pt>
                <c:pt idx="2271">
                  <c:v>2.6599999999999966</c:v>
                </c:pt>
                <c:pt idx="2272">
                  <c:v>2.6899999999999977</c:v>
                </c:pt>
                <c:pt idx="2273">
                  <c:v>2.7299999999999898</c:v>
                </c:pt>
                <c:pt idx="2274">
                  <c:v>2.7299999999999898</c:v>
                </c:pt>
                <c:pt idx="2275">
                  <c:v>2.710000000000008</c:v>
                </c:pt>
                <c:pt idx="2276">
                  <c:v>2.6999999999999886</c:v>
                </c:pt>
                <c:pt idx="2277">
                  <c:v>2.6599999999999966</c:v>
                </c:pt>
                <c:pt idx="2278">
                  <c:v>2.6599999999999966</c:v>
                </c:pt>
                <c:pt idx="2279">
                  <c:v>2.6299999999999955</c:v>
                </c:pt>
                <c:pt idx="2280">
                  <c:v>2.6400000000000148</c:v>
                </c:pt>
                <c:pt idx="2281">
                  <c:v>2.6800000000000068</c:v>
                </c:pt>
                <c:pt idx="2282">
                  <c:v>2.6899999999999977</c:v>
                </c:pt>
                <c:pt idx="2283">
                  <c:v>2.6999999999999886</c:v>
                </c:pt>
                <c:pt idx="2284">
                  <c:v>2.7299999999999898</c:v>
                </c:pt>
                <c:pt idx="2285">
                  <c:v>2.7400000000000091</c:v>
                </c:pt>
                <c:pt idx="2286">
                  <c:v>2.7199999999999989</c:v>
                </c:pt>
                <c:pt idx="2287">
                  <c:v>2.6899999999999977</c:v>
                </c:pt>
                <c:pt idx="2288">
                  <c:v>2.6700000000000159</c:v>
                </c:pt>
                <c:pt idx="2289">
                  <c:v>2.6999999999999886</c:v>
                </c:pt>
                <c:pt idx="2290">
                  <c:v>2.6800000000000068</c:v>
                </c:pt>
                <c:pt idx="2291">
                  <c:v>2.6899999999999977</c:v>
                </c:pt>
                <c:pt idx="2292">
                  <c:v>2.6700000000000159</c:v>
                </c:pt>
                <c:pt idx="2293">
                  <c:v>2.6800000000000068</c:v>
                </c:pt>
                <c:pt idx="2294">
                  <c:v>2.710000000000008</c:v>
                </c:pt>
                <c:pt idx="2295">
                  <c:v>2.7199999999999989</c:v>
                </c:pt>
                <c:pt idx="2296">
                  <c:v>2.7199999999999989</c:v>
                </c:pt>
                <c:pt idx="2297">
                  <c:v>2.6700000000000159</c:v>
                </c:pt>
                <c:pt idx="2298">
                  <c:v>2.6299999999999955</c:v>
                </c:pt>
                <c:pt idx="2299">
                  <c:v>2.7299999999999898</c:v>
                </c:pt>
                <c:pt idx="2300">
                  <c:v>2.7299999999999898</c:v>
                </c:pt>
                <c:pt idx="2301">
                  <c:v>2.75</c:v>
                </c:pt>
                <c:pt idx="2302">
                  <c:v>2.7599999999999909</c:v>
                </c:pt>
                <c:pt idx="2303">
                  <c:v>2.7599999999999909</c:v>
                </c:pt>
                <c:pt idx="2304">
                  <c:v>2.710000000000008</c:v>
                </c:pt>
                <c:pt idx="2305">
                  <c:v>2.6999999999999886</c:v>
                </c:pt>
                <c:pt idx="2306">
                  <c:v>2.7199999999999989</c:v>
                </c:pt>
                <c:pt idx="2307">
                  <c:v>2.7400000000000091</c:v>
                </c:pt>
                <c:pt idx="2308">
                  <c:v>2.7700000000000102</c:v>
                </c:pt>
                <c:pt idx="2309">
                  <c:v>2.7800000000000011</c:v>
                </c:pt>
                <c:pt idx="2310">
                  <c:v>2.7599999999999909</c:v>
                </c:pt>
                <c:pt idx="2311">
                  <c:v>2.7599999999999909</c:v>
                </c:pt>
                <c:pt idx="2312">
                  <c:v>2.7700000000000102</c:v>
                </c:pt>
                <c:pt idx="2313">
                  <c:v>2.7700000000000102</c:v>
                </c:pt>
                <c:pt idx="2314">
                  <c:v>2.7299999999999898</c:v>
                </c:pt>
                <c:pt idx="2315">
                  <c:v>2.710000000000008</c:v>
                </c:pt>
                <c:pt idx="2316">
                  <c:v>2.710000000000008</c:v>
                </c:pt>
                <c:pt idx="2317">
                  <c:v>2.7299999999999898</c:v>
                </c:pt>
                <c:pt idx="2318">
                  <c:v>2.7700000000000102</c:v>
                </c:pt>
                <c:pt idx="2319">
                  <c:v>2.7599999999999909</c:v>
                </c:pt>
                <c:pt idx="2320">
                  <c:v>2.7700000000000102</c:v>
                </c:pt>
                <c:pt idx="2321">
                  <c:v>2.7700000000000102</c:v>
                </c:pt>
                <c:pt idx="2322">
                  <c:v>2.8100000000000023</c:v>
                </c:pt>
                <c:pt idx="2323">
                  <c:v>2.8000000000000114</c:v>
                </c:pt>
                <c:pt idx="2324">
                  <c:v>2.789999999999992</c:v>
                </c:pt>
                <c:pt idx="2325">
                  <c:v>2.75</c:v>
                </c:pt>
                <c:pt idx="2326">
                  <c:v>2.6999999999999886</c:v>
                </c:pt>
                <c:pt idx="2327">
                  <c:v>2.710000000000008</c:v>
                </c:pt>
                <c:pt idx="2328">
                  <c:v>2.7400000000000091</c:v>
                </c:pt>
                <c:pt idx="2329">
                  <c:v>2.789999999999992</c:v>
                </c:pt>
                <c:pt idx="2330">
                  <c:v>2.8000000000000114</c:v>
                </c:pt>
                <c:pt idx="2331">
                  <c:v>2.789999999999992</c:v>
                </c:pt>
                <c:pt idx="2332">
                  <c:v>2.7700000000000102</c:v>
                </c:pt>
                <c:pt idx="2333">
                  <c:v>2.789999999999992</c:v>
                </c:pt>
                <c:pt idx="2334">
                  <c:v>2.8100000000000023</c:v>
                </c:pt>
                <c:pt idx="2335">
                  <c:v>2.8100000000000023</c:v>
                </c:pt>
                <c:pt idx="2336">
                  <c:v>2.7700000000000102</c:v>
                </c:pt>
                <c:pt idx="2337">
                  <c:v>2.7700000000000102</c:v>
                </c:pt>
                <c:pt idx="2338">
                  <c:v>2.8199999999999932</c:v>
                </c:pt>
                <c:pt idx="2339">
                  <c:v>2.8499999999999943</c:v>
                </c:pt>
                <c:pt idx="2340">
                  <c:v>2.8300000000000125</c:v>
                </c:pt>
                <c:pt idx="2341">
                  <c:v>2.789999999999992</c:v>
                </c:pt>
                <c:pt idx="2342">
                  <c:v>2.7800000000000011</c:v>
                </c:pt>
                <c:pt idx="2343">
                  <c:v>2.789999999999992</c:v>
                </c:pt>
                <c:pt idx="2344">
                  <c:v>2.789999999999992</c:v>
                </c:pt>
                <c:pt idx="2345">
                  <c:v>2.8100000000000023</c:v>
                </c:pt>
                <c:pt idx="2346">
                  <c:v>2.8300000000000125</c:v>
                </c:pt>
                <c:pt idx="2347">
                  <c:v>2.8499999999999943</c:v>
                </c:pt>
                <c:pt idx="2348">
                  <c:v>2.8000000000000114</c:v>
                </c:pt>
                <c:pt idx="2349">
                  <c:v>2.8000000000000114</c:v>
                </c:pt>
                <c:pt idx="2350">
                  <c:v>2.789999999999992</c:v>
                </c:pt>
                <c:pt idx="2351">
                  <c:v>2.789999999999992</c:v>
                </c:pt>
                <c:pt idx="2352">
                  <c:v>2.8000000000000114</c:v>
                </c:pt>
                <c:pt idx="2353">
                  <c:v>2.8000000000000114</c:v>
                </c:pt>
                <c:pt idx="2354">
                  <c:v>2.7800000000000011</c:v>
                </c:pt>
                <c:pt idx="2355">
                  <c:v>2.789999999999992</c:v>
                </c:pt>
                <c:pt idx="2356">
                  <c:v>2.8300000000000125</c:v>
                </c:pt>
                <c:pt idx="2357">
                  <c:v>2.8100000000000023</c:v>
                </c:pt>
                <c:pt idx="2358">
                  <c:v>2.8000000000000114</c:v>
                </c:pt>
                <c:pt idx="2359">
                  <c:v>2.8199999999999932</c:v>
                </c:pt>
                <c:pt idx="2360">
                  <c:v>2.8199999999999932</c:v>
                </c:pt>
                <c:pt idx="2361">
                  <c:v>2.8300000000000125</c:v>
                </c:pt>
                <c:pt idx="2362">
                  <c:v>2.8499999999999943</c:v>
                </c:pt>
                <c:pt idx="2363">
                  <c:v>2.8400000000000034</c:v>
                </c:pt>
                <c:pt idx="2364">
                  <c:v>2.8400000000000034</c:v>
                </c:pt>
                <c:pt idx="2365">
                  <c:v>2.8199999999999932</c:v>
                </c:pt>
                <c:pt idx="2366">
                  <c:v>2.8300000000000125</c:v>
                </c:pt>
                <c:pt idx="2367">
                  <c:v>2.8600000000000136</c:v>
                </c:pt>
                <c:pt idx="2368">
                  <c:v>2.8700000000000045</c:v>
                </c:pt>
                <c:pt idx="2369">
                  <c:v>2.8499999999999943</c:v>
                </c:pt>
                <c:pt idx="2370">
                  <c:v>2.8600000000000136</c:v>
                </c:pt>
                <c:pt idx="2371">
                  <c:v>2.9000000000000057</c:v>
                </c:pt>
                <c:pt idx="2372">
                  <c:v>2.9000000000000057</c:v>
                </c:pt>
                <c:pt idx="2373">
                  <c:v>2.8600000000000136</c:v>
                </c:pt>
                <c:pt idx="2374">
                  <c:v>2.8499999999999943</c:v>
                </c:pt>
                <c:pt idx="2375">
                  <c:v>2.8300000000000125</c:v>
                </c:pt>
                <c:pt idx="2376">
                  <c:v>2.8400000000000034</c:v>
                </c:pt>
                <c:pt idx="2377">
                  <c:v>2.9200000000000159</c:v>
                </c:pt>
                <c:pt idx="2378">
                  <c:v>2.9000000000000057</c:v>
                </c:pt>
                <c:pt idx="2379">
                  <c:v>2.9000000000000057</c:v>
                </c:pt>
                <c:pt idx="2380">
                  <c:v>2.9099999999999966</c:v>
                </c:pt>
                <c:pt idx="2381">
                  <c:v>2.9799999999999898</c:v>
                </c:pt>
                <c:pt idx="2382">
                  <c:v>2.9499999999999886</c:v>
                </c:pt>
                <c:pt idx="2383">
                  <c:v>2.9399999999999977</c:v>
                </c:pt>
                <c:pt idx="2384">
                  <c:v>2.9499999999999886</c:v>
                </c:pt>
                <c:pt idx="2385">
                  <c:v>2.9399999999999977</c:v>
                </c:pt>
                <c:pt idx="2386">
                  <c:v>2.9499999999999886</c:v>
                </c:pt>
                <c:pt idx="2387">
                  <c:v>2.9099999999999966</c:v>
                </c:pt>
                <c:pt idx="2388">
                  <c:v>2.8799999999999955</c:v>
                </c:pt>
                <c:pt idx="2389">
                  <c:v>2.8900000000000148</c:v>
                </c:pt>
                <c:pt idx="2390">
                  <c:v>2.9000000000000057</c:v>
                </c:pt>
                <c:pt idx="2391">
                  <c:v>2.9099999999999966</c:v>
                </c:pt>
                <c:pt idx="2392">
                  <c:v>2.9399999999999977</c:v>
                </c:pt>
                <c:pt idx="2393">
                  <c:v>2.9799999999999898</c:v>
                </c:pt>
                <c:pt idx="2394">
                  <c:v>2.9699999999999989</c:v>
                </c:pt>
                <c:pt idx="2395">
                  <c:v>2.9399999999999977</c:v>
                </c:pt>
                <c:pt idx="2396">
                  <c:v>2.9499999999999886</c:v>
                </c:pt>
                <c:pt idx="2397">
                  <c:v>2.9699999999999989</c:v>
                </c:pt>
                <c:pt idx="2398">
                  <c:v>2.960000000000008</c:v>
                </c:pt>
                <c:pt idx="2399">
                  <c:v>2.960000000000008</c:v>
                </c:pt>
                <c:pt idx="2400">
                  <c:v>2.9699999999999989</c:v>
                </c:pt>
                <c:pt idx="2401">
                  <c:v>3</c:v>
                </c:pt>
                <c:pt idx="2402">
                  <c:v>3.0200000000000102</c:v>
                </c:pt>
                <c:pt idx="2403">
                  <c:v>3</c:v>
                </c:pt>
                <c:pt idx="2404">
                  <c:v>2.9699999999999989</c:v>
                </c:pt>
                <c:pt idx="2405">
                  <c:v>2.9900000000000091</c:v>
                </c:pt>
                <c:pt idx="2406">
                  <c:v>3.0099999999999909</c:v>
                </c:pt>
                <c:pt idx="2407">
                  <c:v>3</c:v>
                </c:pt>
                <c:pt idx="2408">
                  <c:v>2.9799999999999898</c:v>
                </c:pt>
                <c:pt idx="2409">
                  <c:v>2.9799999999999898</c:v>
                </c:pt>
                <c:pt idx="2410">
                  <c:v>2.9900000000000091</c:v>
                </c:pt>
                <c:pt idx="2411">
                  <c:v>2.9900000000000091</c:v>
                </c:pt>
                <c:pt idx="2412">
                  <c:v>3.0099999999999909</c:v>
                </c:pt>
                <c:pt idx="2413">
                  <c:v>2.9900000000000091</c:v>
                </c:pt>
                <c:pt idx="2414">
                  <c:v>3.039999999999992</c:v>
                </c:pt>
                <c:pt idx="2415">
                  <c:v>3</c:v>
                </c:pt>
                <c:pt idx="2416">
                  <c:v>3.0099999999999909</c:v>
                </c:pt>
                <c:pt idx="2417">
                  <c:v>3.0600000000000023</c:v>
                </c:pt>
                <c:pt idx="2418">
                  <c:v>3.0200000000000102</c:v>
                </c:pt>
                <c:pt idx="2419">
                  <c:v>3.0200000000000102</c:v>
                </c:pt>
                <c:pt idx="2420">
                  <c:v>3.0099999999999909</c:v>
                </c:pt>
                <c:pt idx="2421">
                  <c:v>3.0500000000000114</c:v>
                </c:pt>
                <c:pt idx="2422">
                  <c:v>3.0500000000000114</c:v>
                </c:pt>
                <c:pt idx="2423">
                  <c:v>3.0300000000000011</c:v>
                </c:pt>
                <c:pt idx="2424">
                  <c:v>3.0200000000000102</c:v>
                </c:pt>
                <c:pt idx="2425">
                  <c:v>3.0200000000000102</c:v>
                </c:pt>
                <c:pt idx="2426">
                  <c:v>3.0300000000000011</c:v>
                </c:pt>
                <c:pt idx="2427">
                  <c:v>3.039999999999992</c:v>
                </c:pt>
                <c:pt idx="2428">
                  <c:v>3.0099999999999909</c:v>
                </c:pt>
                <c:pt idx="2429">
                  <c:v>3.0600000000000023</c:v>
                </c:pt>
                <c:pt idx="2430">
                  <c:v>3.0699999999999932</c:v>
                </c:pt>
                <c:pt idx="2431">
                  <c:v>3.0099999999999909</c:v>
                </c:pt>
                <c:pt idx="2432">
                  <c:v>3.0099999999999909</c:v>
                </c:pt>
                <c:pt idx="2433">
                  <c:v>3.0300000000000011</c:v>
                </c:pt>
                <c:pt idx="2434">
                  <c:v>3.0300000000000011</c:v>
                </c:pt>
                <c:pt idx="2435">
                  <c:v>3.0600000000000023</c:v>
                </c:pt>
                <c:pt idx="2436">
                  <c:v>3.039999999999992</c:v>
                </c:pt>
                <c:pt idx="2437">
                  <c:v>3.0200000000000102</c:v>
                </c:pt>
                <c:pt idx="2438">
                  <c:v>3.0200000000000102</c:v>
                </c:pt>
                <c:pt idx="2439">
                  <c:v>3.039999999999992</c:v>
                </c:pt>
                <c:pt idx="2440">
                  <c:v>3.0699999999999932</c:v>
                </c:pt>
                <c:pt idx="2441">
                  <c:v>3.0699999999999932</c:v>
                </c:pt>
                <c:pt idx="2442">
                  <c:v>3.0600000000000023</c:v>
                </c:pt>
                <c:pt idx="2443">
                  <c:v>3.0600000000000023</c:v>
                </c:pt>
                <c:pt idx="2444">
                  <c:v>3.0500000000000114</c:v>
                </c:pt>
                <c:pt idx="2445">
                  <c:v>3.0600000000000023</c:v>
                </c:pt>
                <c:pt idx="2446">
                  <c:v>3.0800000000000125</c:v>
                </c:pt>
                <c:pt idx="2447">
                  <c:v>3.0600000000000023</c:v>
                </c:pt>
                <c:pt idx="2448">
                  <c:v>3.0600000000000023</c:v>
                </c:pt>
                <c:pt idx="2449">
                  <c:v>3.0699999999999932</c:v>
                </c:pt>
                <c:pt idx="2450">
                  <c:v>3.0699999999999932</c:v>
                </c:pt>
                <c:pt idx="2451">
                  <c:v>3.0699999999999932</c:v>
                </c:pt>
                <c:pt idx="2452">
                  <c:v>3.0800000000000125</c:v>
                </c:pt>
                <c:pt idx="2453">
                  <c:v>3.0900000000000034</c:v>
                </c:pt>
                <c:pt idx="2454">
                  <c:v>3.1100000000000136</c:v>
                </c:pt>
                <c:pt idx="2455">
                  <c:v>3.1200000000000045</c:v>
                </c:pt>
                <c:pt idx="2456">
                  <c:v>3.1400000000000148</c:v>
                </c:pt>
                <c:pt idx="2457">
                  <c:v>3.1299999999999955</c:v>
                </c:pt>
                <c:pt idx="2458">
                  <c:v>3.0900000000000034</c:v>
                </c:pt>
                <c:pt idx="2459">
                  <c:v>3.1400000000000148</c:v>
                </c:pt>
                <c:pt idx="2460">
                  <c:v>3.0800000000000125</c:v>
                </c:pt>
                <c:pt idx="2461">
                  <c:v>3.0699999999999932</c:v>
                </c:pt>
                <c:pt idx="2462">
                  <c:v>3.039999999999992</c:v>
                </c:pt>
                <c:pt idx="2463">
                  <c:v>3.0500000000000114</c:v>
                </c:pt>
                <c:pt idx="2464">
                  <c:v>3.0699999999999932</c:v>
                </c:pt>
                <c:pt idx="2465">
                  <c:v>3.0699999999999932</c:v>
                </c:pt>
                <c:pt idx="2466">
                  <c:v>3.0600000000000023</c:v>
                </c:pt>
                <c:pt idx="2467">
                  <c:v>3.0600000000000023</c:v>
                </c:pt>
                <c:pt idx="2468">
                  <c:v>3.0800000000000125</c:v>
                </c:pt>
                <c:pt idx="2469">
                  <c:v>3.1100000000000136</c:v>
                </c:pt>
                <c:pt idx="2470">
                  <c:v>3.1200000000000045</c:v>
                </c:pt>
                <c:pt idx="2471">
                  <c:v>3.1400000000000148</c:v>
                </c:pt>
                <c:pt idx="2472">
                  <c:v>3.1299999999999955</c:v>
                </c:pt>
                <c:pt idx="2473">
                  <c:v>3.1400000000000148</c:v>
                </c:pt>
                <c:pt idx="2474">
                  <c:v>3.1299999999999955</c:v>
                </c:pt>
                <c:pt idx="2475">
                  <c:v>3.1200000000000045</c:v>
                </c:pt>
                <c:pt idx="2476">
                  <c:v>3.1299999999999955</c:v>
                </c:pt>
                <c:pt idx="2477">
                  <c:v>3.1500000000000057</c:v>
                </c:pt>
                <c:pt idx="2478">
                  <c:v>3.1800000000000068</c:v>
                </c:pt>
                <c:pt idx="2479">
                  <c:v>3.1700000000000159</c:v>
                </c:pt>
                <c:pt idx="2480">
                  <c:v>3.1899999999999977</c:v>
                </c:pt>
                <c:pt idx="2481">
                  <c:v>3.1899999999999977</c:v>
                </c:pt>
                <c:pt idx="2482">
                  <c:v>3.1200000000000045</c:v>
                </c:pt>
                <c:pt idx="2483">
                  <c:v>3.0999999999999943</c:v>
                </c:pt>
                <c:pt idx="2484">
                  <c:v>3.1500000000000057</c:v>
                </c:pt>
                <c:pt idx="2485">
                  <c:v>3.1700000000000159</c:v>
                </c:pt>
                <c:pt idx="2486">
                  <c:v>3.2400000000000091</c:v>
                </c:pt>
                <c:pt idx="2487">
                  <c:v>3.1999999999999886</c:v>
                </c:pt>
                <c:pt idx="2488">
                  <c:v>3.1100000000000136</c:v>
                </c:pt>
                <c:pt idx="2489">
                  <c:v>3.1100000000000136</c:v>
                </c:pt>
                <c:pt idx="2490">
                  <c:v>3.0900000000000034</c:v>
                </c:pt>
                <c:pt idx="2491">
                  <c:v>3.0699999999999932</c:v>
                </c:pt>
                <c:pt idx="2492">
                  <c:v>3.0900000000000034</c:v>
                </c:pt>
                <c:pt idx="2493">
                  <c:v>3.1400000000000148</c:v>
                </c:pt>
                <c:pt idx="2494">
                  <c:v>3.1400000000000148</c:v>
                </c:pt>
                <c:pt idx="2495">
                  <c:v>3.1100000000000136</c:v>
                </c:pt>
                <c:pt idx="2496">
                  <c:v>3.1200000000000045</c:v>
                </c:pt>
                <c:pt idx="2497">
                  <c:v>3.1500000000000057</c:v>
                </c:pt>
                <c:pt idx="2498">
                  <c:v>3.1800000000000068</c:v>
                </c:pt>
                <c:pt idx="2499">
                  <c:v>3.2400000000000091</c:v>
                </c:pt>
                <c:pt idx="2500">
                  <c:v>3.289999999999992</c:v>
                </c:pt>
                <c:pt idx="2501">
                  <c:v>3.2400000000000091</c:v>
                </c:pt>
                <c:pt idx="2502">
                  <c:v>3.1899999999999977</c:v>
                </c:pt>
                <c:pt idx="2503">
                  <c:v>3.1899999999999977</c:v>
                </c:pt>
                <c:pt idx="2504">
                  <c:v>3.1899999999999977</c:v>
                </c:pt>
                <c:pt idx="2505">
                  <c:v>3.210000000000008</c:v>
                </c:pt>
                <c:pt idx="2506">
                  <c:v>3.1999999999999886</c:v>
                </c:pt>
                <c:pt idx="2507">
                  <c:v>3.2400000000000091</c:v>
                </c:pt>
                <c:pt idx="2508">
                  <c:v>3.25</c:v>
                </c:pt>
                <c:pt idx="2509">
                  <c:v>3.1999999999999886</c:v>
                </c:pt>
                <c:pt idx="2510">
                  <c:v>3.2400000000000091</c:v>
                </c:pt>
                <c:pt idx="2511">
                  <c:v>3.289999999999992</c:v>
                </c:pt>
                <c:pt idx="2512">
                  <c:v>3.2599999999999909</c:v>
                </c:pt>
                <c:pt idx="2513">
                  <c:v>3.2599999999999909</c:v>
                </c:pt>
                <c:pt idx="2514">
                  <c:v>3.2700000000000102</c:v>
                </c:pt>
                <c:pt idx="2515">
                  <c:v>3.1700000000000159</c:v>
                </c:pt>
                <c:pt idx="2516">
                  <c:v>3.1599999999999966</c:v>
                </c:pt>
                <c:pt idx="2517">
                  <c:v>3.1700000000000159</c:v>
                </c:pt>
                <c:pt idx="2518">
                  <c:v>3.1700000000000159</c:v>
                </c:pt>
                <c:pt idx="2519">
                  <c:v>3.1700000000000159</c:v>
                </c:pt>
                <c:pt idx="2520">
                  <c:v>3.1700000000000159</c:v>
                </c:pt>
                <c:pt idx="2521">
                  <c:v>3.1899999999999977</c:v>
                </c:pt>
                <c:pt idx="2522">
                  <c:v>3.2299999999999898</c:v>
                </c:pt>
                <c:pt idx="2523">
                  <c:v>3.2599999999999909</c:v>
                </c:pt>
                <c:pt idx="2524">
                  <c:v>3.2400000000000091</c:v>
                </c:pt>
                <c:pt idx="2525">
                  <c:v>3.25</c:v>
                </c:pt>
                <c:pt idx="2526">
                  <c:v>3.2800000000000011</c:v>
                </c:pt>
                <c:pt idx="2527">
                  <c:v>3.289999999999992</c:v>
                </c:pt>
                <c:pt idx="2528">
                  <c:v>3.2700000000000102</c:v>
                </c:pt>
                <c:pt idx="2529">
                  <c:v>3.25</c:v>
                </c:pt>
                <c:pt idx="2530">
                  <c:v>3.2700000000000102</c:v>
                </c:pt>
                <c:pt idx="2531">
                  <c:v>3.2599999999999909</c:v>
                </c:pt>
                <c:pt idx="2532">
                  <c:v>3.25</c:v>
                </c:pt>
                <c:pt idx="2533">
                  <c:v>3.2800000000000011</c:v>
                </c:pt>
                <c:pt idx="2534">
                  <c:v>3.2599999999999909</c:v>
                </c:pt>
                <c:pt idx="2535">
                  <c:v>3.2199999999999989</c:v>
                </c:pt>
                <c:pt idx="2536">
                  <c:v>3.289999999999992</c:v>
                </c:pt>
              </c:numCache>
            </c:numRef>
          </c:yVal>
          <c:smooth val="0"/>
        </c:ser>
        <c:ser>
          <c:idx val="7"/>
          <c:order val="3"/>
          <c:tx>
            <c:strRef>
              <c:f>HPV_4710_cenoman!$AN$1</c:f>
              <c:strCache>
                <c:ptCount val="1"/>
                <c:pt idx="0">
                  <c:v>VP8227 Vysoká (A)</c:v>
                </c:pt>
              </c:strCache>
            </c:strRef>
          </c:tx>
          <c:spPr>
            <a:ln w="19050"/>
          </c:spPr>
          <c:marker>
            <c:symbol val="none"/>
          </c:marker>
          <c:xVal>
            <c:numRef>
              <c:f>HPV_4710_cenoman!$AL$2:$AL$10000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40199</c:v>
                </c:pt>
                <c:pt idx="390">
                  <c:v>40200</c:v>
                </c:pt>
                <c:pt idx="391">
                  <c:v>40201</c:v>
                </c:pt>
                <c:pt idx="392">
                  <c:v>40202</c:v>
                </c:pt>
                <c:pt idx="393">
                  <c:v>40203</c:v>
                </c:pt>
                <c:pt idx="394">
                  <c:v>40204</c:v>
                </c:pt>
                <c:pt idx="395">
                  <c:v>40205</c:v>
                </c:pt>
                <c:pt idx="396">
                  <c:v>40206</c:v>
                </c:pt>
                <c:pt idx="397">
                  <c:v>40207</c:v>
                </c:pt>
                <c:pt idx="398">
                  <c:v>40208</c:v>
                </c:pt>
                <c:pt idx="399">
                  <c:v>40209</c:v>
                </c:pt>
                <c:pt idx="400">
                  <c:v>40210</c:v>
                </c:pt>
                <c:pt idx="401">
                  <c:v>40211</c:v>
                </c:pt>
                <c:pt idx="402">
                  <c:v>40212</c:v>
                </c:pt>
                <c:pt idx="403">
                  <c:v>40213</c:v>
                </c:pt>
                <c:pt idx="404">
                  <c:v>40214</c:v>
                </c:pt>
                <c:pt idx="405">
                  <c:v>40215</c:v>
                </c:pt>
                <c:pt idx="406">
                  <c:v>40216</c:v>
                </c:pt>
                <c:pt idx="407">
                  <c:v>40217</c:v>
                </c:pt>
                <c:pt idx="408">
                  <c:v>40218</c:v>
                </c:pt>
                <c:pt idx="409">
                  <c:v>40219</c:v>
                </c:pt>
                <c:pt idx="410">
                  <c:v>40220</c:v>
                </c:pt>
                <c:pt idx="411">
                  <c:v>40221</c:v>
                </c:pt>
                <c:pt idx="412">
                  <c:v>40222</c:v>
                </c:pt>
                <c:pt idx="413">
                  <c:v>40223</c:v>
                </c:pt>
                <c:pt idx="414">
                  <c:v>40224</c:v>
                </c:pt>
                <c:pt idx="415">
                  <c:v>40225</c:v>
                </c:pt>
                <c:pt idx="416">
                  <c:v>40226</c:v>
                </c:pt>
                <c:pt idx="417">
                  <c:v>40227</c:v>
                </c:pt>
                <c:pt idx="418">
                  <c:v>40228</c:v>
                </c:pt>
                <c:pt idx="419">
                  <c:v>40229</c:v>
                </c:pt>
                <c:pt idx="420">
                  <c:v>40230</c:v>
                </c:pt>
                <c:pt idx="421">
                  <c:v>40231</c:v>
                </c:pt>
                <c:pt idx="422">
                  <c:v>40232</c:v>
                </c:pt>
                <c:pt idx="423">
                  <c:v>40233</c:v>
                </c:pt>
                <c:pt idx="424">
                  <c:v>40234</c:v>
                </c:pt>
                <c:pt idx="425">
                  <c:v>40235</c:v>
                </c:pt>
                <c:pt idx="426">
                  <c:v>40236</c:v>
                </c:pt>
                <c:pt idx="427">
                  <c:v>40237</c:v>
                </c:pt>
                <c:pt idx="428">
                  <c:v>40238</c:v>
                </c:pt>
                <c:pt idx="429">
                  <c:v>40239</c:v>
                </c:pt>
                <c:pt idx="430">
                  <c:v>40240</c:v>
                </c:pt>
                <c:pt idx="431">
                  <c:v>40241</c:v>
                </c:pt>
                <c:pt idx="432">
                  <c:v>40242</c:v>
                </c:pt>
                <c:pt idx="433">
                  <c:v>40243</c:v>
                </c:pt>
                <c:pt idx="434">
                  <c:v>40244</c:v>
                </c:pt>
                <c:pt idx="435">
                  <c:v>40245</c:v>
                </c:pt>
                <c:pt idx="436">
                  <c:v>40246</c:v>
                </c:pt>
                <c:pt idx="437">
                  <c:v>40247</c:v>
                </c:pt>
                <c:pt idx="438">
                  <c:v>40248</c:v>
                </c:pt>
                <c:pt idx="439">
                  <c:v>40249</c:v>
                </c:pt>
                <c:pt idx="440">
                  <c:v>40250</c:v>
                </c:pt>
                <c:pt idx="441">
                  <c:v>40251</c:v>
                </c:pt>
                <c:pt idx="442">
                  <c:v>40252</c:v>
                </c:pt>
                <c:pt idx="443">
                  <c:v>40253</c:v>
                </c:pt>
                <c:pt idx="444">
                  <c:v>40254</c:v>
                </c:pt>
                <c:pt idx="445">
                  <c:v>40255</c:v>
                </c:pt>
                <c:pt idx="446">
                  <c:v>40256</c:v>
                </c:pt>
                <c:pt idx="447">
                  <c:v>40257</c:v>
                </c:pt>
                <c:pt idx="448">
                  <c:v>40258</c:v>
                </c:pt>
                <c:pt idx="449">
                  <c:v>40259</c:v>
                </c:pt>
                <c:pt idx="450">
                  <c:v>40260</c:v>
                </c:pt>
                <c:pt idx="451">
                  <c:v>40261</c:v>
                </c:pt>
                <c:pt idx="452">
                  <c:v>40262</c:v>
                </c:pt>
                <c:pt idx="453">
                  <c:v>40263</c:v>
                </c:pt>
                <c:pt idx="454">
                  <c:v>40264</c:v>
                </c:pt>
                <c:pt idx="455">
                  <c:v>40265</c:v>
                </c:pt>
                <c:pt idx="456">
                  <c:v>40266</c:v>
                </c:pt>
                <c:pt idx="457">
                  <c:v>40267</c:v>
                </c:pt>
                <c:pt idx="458">
                  <c:v>40268</c:v>
                </c:pt>
                <c:pt idx="459">
                  <c:v>40269</c:v>
                </c:pt>
                <c:pt idx="460">
                  <c:v>40270</c:v>
                </c:pt>
                <c:pt idx="461">
                  <c:v>40271</c:v>
                </c:pt>
                <c:pt idx="462">
                  <c:v>40272</c:v>
                </c:pt>
                <c:pt idx="463">
                  <c:v>40273</c:v>
                </c:pt>
                <c:pt idx="464">
                  <c:v>40274</c:v>
                </c:pt>
                <c:pt idx="465">
                  <c:v>40275</c:v>
                </c:pt>
                <c:pt idx="466">
                  <c:v>40276</c:v>
                </c:pt>
                <c:pt idx="467">
                  <c:v>40277</c:v>
                </c:pt>
                <c:pt idx="468">
                  <c:v>40278</c:v>
                </c:pt>
                <c:pt idx="469">
                  <c:v>40279</c:v>
                </c:pt>
                <c:pt idx="470">
                  <c:v>40280</c:v>
                </c:pt>
                <c:pt idx="471">
                  <c:v>40281</c:v>
                </c:pt>
                <c:pt idx="472">
                  <c:v>40282</c:v>
                </c:pt>
                <c:pt idx="473">
                  <c:v>40283</c:v>
                </c:pt>
                <c:pt idx="474">
                  <c:v>40284</c:v>
                </c:pt>
                <c:pt idx="475">
                  <c:v>40285</c:v>
                </c:pt>
                <c:pt idx="476">
                  <c:v>40286</c:v>
                </c:pt>
                <c:pt idx="477">
                  <c:v>40287</c:v>
                </c:pt>
                <c:pt idx="478">
                  <c:v>40288</c:v>
                </c:pt>
                <c:pt idx="479">
                  <c:v>40289</c:v>
                </c:pt>
                <c:pt idx="480">
                  <c:v>40290</c:v>
                </c:pt>
                <c:pt idx="481">
                  <c:v>40291</c:v>
                </c:pt>
                <c:pt idx="482">
                  <c:v>40292</c:v>
                </c:pt>
                <c:pt idx="483">
                  <c:v>40293</c:v>
                </c:pt>
                <c:pt idx="484">
                  <c:v>40294</c:v>
                </c:pt>
                <c:pt idx="485">
                  <c:v>40295</c:v>
                </c:pt>
                <c:pt idx="486">
                  <c:v>40296</c:v>
                </c:pt>
                <c:pt idx="487">
                  <c:v>40297</c:v>
                </c:pt>
                <c:pt idx="488">
                  <c:v>40298</c:v>
                </c:pt>
                <c:pt idx="489">
                  <c:v>40299</c:v>
                </c:pt>
                <c:pt idx="490">
                  <c:v>40300</c:v>
                </c:pt>
                <c:pt idx="491">
                  <c:v>40301</c:v>
                </c:pt>
                <c:pt idx="492">
                  <c:v>40302</c:v>
                </c:pt>
                <c:pt idx="493">
                  <c:v>40303</c:v>
                </c:pt>
                <c:pt idx="494">
                  <c:v>40304</c:v>
                </c:pt>
                <c:pt idx="495">
                  <c:v>40305</c:v>
                </c:pt>
                <c:pt idx="496">
                  <c:v>40306</c:v>
                </c:pt>
                <c:pt idx="497">
                  <c:v>40307</c:v>
                </c:pt>
                <c:pt idx="498">
                  <c:v>40308</c:v>
                </c:pt>
                <c:pt idx="499">
                  <c:v>40309</c:v>
                </c:pt>
                <c:pt idx="500">
                  <c:v>40310</c:v>
                </c:pt>
                <c:pt idx="501">
                  <c:v>40311</c:v>
                </c:pt>
                <c:pt idx="502">
                  <c:v>40312</c:v>
                </c:pt>
                <c:pt idx="503">
                  <c:v>40313</c:v>
                </c:pt>
                <c:pt idx="504">
                  <c:v>40314</c:v>
                </c:pt>
                <c:pt idx="505">
                  <c:v>40315</c:v>
                </c:pt>
                <c:pt idx="506">
                  <c:v>40316</c:v>
                </c:pt>
                <c:pt idx="507">
                  <c:v>40317</c:v>
                </c:pt>
                <c:pt idx="508">
                  <c:v>40318</c:v>
                </c:pt>
                <c:pt idx="509">
                  <c:v>40319</c:v>
                </c:pt>
                <c:pt idx="510">
                  <c:v>40320</c:v>
                </c:pt>
                <c:pt idx="511">
                  <c:v>40321</c:v>
                </c:pt>
                <c:pt idx="512">
                  <c:v>40322</c:v>
                </c:pt>
                <c:pt idx="513">
                  <c:v>40323</c:v>
                </c:pt>
                <c:pt idx="514">
                  <c:v>40324</c:v>
                </c:pt>
                <c:pt idx="515">
                  <c:v>40325</c:v>
                </c:pt>
                <c:pt idx="516">
                  <c:v>40326</c:v>
                </c:pt>
                <c:pt idx="517">
                  <c:v>40327</c:v>
                </c:pt>
                <c:pt idx="518">
                  <c:v>40328</c:v>
                </c:pt>
                <c:pt idx="519">
                  <c:v>40329</c:v>
                </c:pt>
                <c:pt idx="520">
                  <c:v>40330</c:v>
                </c:pt>
                <c:pt idx="521">
                  <c:v>40331</c:v>
                </c:pt>
                <c:pt idx="522">
                  <c:v>40332</c:v>
                </c:pt>
                <c:pt idx="523">
                  <c:v>40333</c:v>
                </c:pt>
                <c:pt idx="524">
                  <c:v>40334</c:v>
                </c:pt>
                <c:pt idx="525">
                  <c:v>40335</c:v>
                </c:pt>
                <c:pt idx="526">
                  <c:v>40336</c:v>
                </c:pt>
                <c:pt idx="527">
                  <c:v>40337</c:v>
                </c:pt>
                <c:pt idx="528">
                  <c:v>40338</c:v>
                </c:pt>
                <c:pt idx="529">
                  <c:v>40339</c:v>
                </c:pt>
                <c:pt idx="530">
                  <c:v>40340</c:v>
                </c:pt>
                <c:pt idx="531">
                  <c:v>40341</c:v>
                </c:pt>
                <c:pt idx="532">
                  <c:v>40342</c:v>
                </c:pt>
                <c:pt idx="533">
                  <c:v>40343</c:v>
                </c:pt>
                <c:pt idx="534">
                  <c:v>40344</c:v>
                </c:pt>
                <c:pt idx="535">
                  <c:v>40345</c:v>
                </c:pt>
                <c:pt idx="536">
                  <c:v>40346</c:v>
                </c:pt>
                <c:pt idx="537">
                  <c:v>40347</c:v>
                </c:pt>
                <c:pt idx="538">
                  <c:v>40348</c:v>
                </c:pt>
                <c:pt idx="539">
                  <c:v>40349</c:v>
                </c:pt>
                <c:pt idx="540">
                  <c:v>40350</c:v>
                </c:pt>
                <c:pt idx="541">
                  <c:v>40351</c:v>
                </c:pt>
                <c:pt idx="542">
                  <c:v>40352</c:v>
                </c:pt>
                <c:pt idx="543">
                  <c:v>40353</c:v>
                </c:pt>
                <c:pt idx="544">
                  <c:v>40354</c:v>
                </c:pt>
                <c:pt idx="545">
                  <c:v>40355</c:v>
                </c:pt>
                <c:pt idx="546">
                  <c:v>40356</c:v>
                </c:pt>
                <c:pt idx="547">
                  <c:v>40357</c:v>
                </c:pt>
                <c:pt idx="548">
                  <c:v>40358</c:v>
                </c:pt>
                <c:pt idx="549">
                  <c:v>40359</c:v>
                </c:pt>
                <c:pt idx="550">
                  <c:v>40360</c:v>
                </c:pt>
                <c:pt idx="551">
                  <c:v>40361</c:v>
                </c:pt>
                <c:pt idx="552">
                  <c:v>40362</c:v>
                </c:pt>
                <c:pt idx="553">
                  <c:v>40363</c:v>
                </c:pt>
                <c:pt idx="554">
                  <c:v>40364</c:v>
                </c:pt>
                <c:pt idx="555">
                  <c:v>40365</c:v>
                </c:pt>
                <c:pt idx="556">
                  <c:v>40366</c:v>
                </c:pt>
                <c:pt idx="557">
                  <c:v>40367</c:v>
                </c:pt>
                <c:pt idx="558">
                  <c:v>40368</c:v>
                </c:pt>
                <c:pt idx="559">
                  <c:v>40369</c:v>
                </c:pt>
                <c:pt idx="560">
                  <c:v>40370</c:v>
                </c:pt>
                <c:pt idx="561">
                  <c:v>40371</c:v>
                </c:pt>
                <c:pt idx="562">
                  <c:v>40372</c:v>
                </c:pt>
                <c:pt idx="563">
                  <c:v>40373</c:v>
                </c:pt>
                <c:pt idx="564">
                  <c:v>40374</c:v>
                </c:pt>
                <c:pt idx="565">
                  <c:v>40375</c:v>
                </c:pt>
                <c:pt idx="566">
                  <c:v>40376</c:v>
                </c:pt>
                <c:pt idx="567">
                  <c:v>40377</c:v>
                </c:pt>
                <c:pt idx="568">
                  <c:v>40378</c:v>
                </c:pt>
                <c:pt idx="569">
                  <c:v>40379</c:v>
                </c:pt>
                <c:pt idx="570">
                  <c:v>40380</c:v>
                </c:pt>
                <c:pt idx="571">
                  <c:v>40381</c:v>
                </c:pt>
                <c:pt idx="572">
                  <c:v>40382</c:v>
                </c:pt>
                <c:pt idx="573">
                  <c:v>40383</c:v>
                </c:pt>
                <c:pt idx="574">
                  <c:v>40384</c:v>
                </c:pt>
                <c:pt idx="575">
                  <c:v>40385</c:v>
                </c:pt>
                <c:pt idx="576">
                  <c:v>40386</c:v>
                </c:pt>
                <c:pt idx="577">
                  <c:v>40387</c:v>
                </c:pt>
                <c:pt idx="578">
                  <c:v>40388</c:v>
                </c:pt>
                <c:pt idx="579">
                  <c:v>40389</c:v>
                </c:pt>
                <c:pt idx="580">
                  <c:v>40390</c:v>
                </c:pt>
                <c:pt idx="581">
                  <c:v>40391</c:v>
                </c:pt>
                <c:pt idx="582">
                  <c:v>40392</c:v>
                </c:pt>
                <c:pt idx="583">
                  <c:v>40393</c:v>
                </c:pt>
                <c:pt idx="584">
                  <c:v>40394</c:v>
                </c:pt>
                <c:pt idx="585">
                  <c:v>40395</c:v>
                </c:pt>
                <c:pt idx="586">
                  <c:v>40396</c:v>
                </c:pt>
                <c:pt idx="587">
                  <c:v>40397</c:v>
                </c:pt>
                <c:pt idx="588">
                  <c:v>40398</c:v>
                </c:pt>
                <c:pt idx="589">
                  <c:v>40399</c:v>
                </c:pt>
                <c:pt idx="590">
                  <c:v>40400</c:v>
                </c:pt>
                <c:pt idx="591">
                  <c:v>40401</c:v>
                </c:pt>
                <c:pt idx="592">
                  <c:v>40402</c:v>
                </c:pt>
                <c:pt idx="593">
                  <c:v>40403</c:v>
                </c:pt>
                <c:pt idx="594">
                  <c:v>40404</c:v>
                </c:pt>
                <c:pt idx="595">
                  <c:v>40405</c:v>
                </c:pt>
                <c:pt idx="596">
                  <c:v>40406</c:v>
                </c:pt>
                <c:pt idx="597">
                  <c:v>40407</c:v>
                </c:pt>
                <c:pt idx="598">
                  <c:v>40408</c:v>
                </c:pt>
                <c:pt idx="599">
                  <c:v>40409</c:v>
                </c:pt>
                <c:pt idx="600">
                  <c:v>40410</c:v>
                </c:pt>
                <c:pt idx="601">
                  <c:v>40411</c:v>
                </c:pt>
                <c:pt idx="602">
                  <c:v>40412</c:v>
                </c:pt>
                <c:pt idx="603">
                  <c:v>40413</c:v>
                </c:pt>
                <c:pt idx="604">
                  <c:v>40414</c:v>
                </c:pt>
                <c:pt idx="605">
                  <c:v>40415</c:v>
                </c:pt>
                <c:pt idx="606">
                  <c:v>40416</c:v>
                </c:pt>
                <c:pt idx="607">
                  <c:v>40417</c:v>
                </c:pt>
                <c:pt idx="608">
                  <c:v>40418</c:v>
                </c:pt>
                <c:pt idx="609">
                  <c:v>40419</c:v>
                </c:pt>
                <c:pt idx="610">
                  <c:v>40420</c:v>
                </c:pt>
                <c:pt idx="611">
                  <c:v>40421</c:v>
                </c:pt>
                <c:pt idx="612">
                  <c:v>40422</c:v>
                </c:pt>
                <c:pt idx="613">
                  <c:v>40423</c:v>
                </c:pt>
                <c:pt idx="614">
                  <c:v>40424</c:v>
                </c:pt>
                <c:pt idx="615">
                  <c:v>40425</c:v>
                </c:pt>
                <c:pt idx="616">
                  <c:v>40426</c:v>
                </c:pt>
                <c:pt idx="617">
                  <c:v>40427</c:v>
                </c:pt>
                <c:pt idx="618">
                  <c:v>40428</c:v>
                </c:pt>
                <c:pt idx="619">
                  <c:v>40429</c:v>
                </c:pt>
                <c:pt idx="620">
                  <c:v>40430</c:v>
                </c:pt>
                <c:pt idx="621">
                  <c:v>40431</c:v>
                </c:pt>
                <c:pt idx="622">
                  <c:v>40432</c:v>
                </c:pt>
                <c:pt idx="623">
                  <c:v>40433</c:v>
                </c:pt>
                <c:pt idx="624">
                  <c:v>40434</c:v>
                </c:pt>
                <c:pt idx="625">
                  <c:v>40435</c:v>
                </c:pt>
                <c:pt idx="626">
                  <c:v>40436</c:v>
                </c:pt>
                <c:pt idx="627">
                  <c:v>40437</c:v>
                </c:pt>
                <c:pt idx="628">
                  <c:v>40438</c:v>
                </c:pt>
                <c:pt idx="629">
                  <c:v>40439</c:v>
                </c:pt>
                <c:pt idx="630">
                  <c:v>40440</c:v>
                </c:pt>
                <c:pt idx="631">
                  <c:v>40441</c:v>
                </c:pt>
                <c:pt idx="632">
                  <c:v>40442</c:v>
                </c:pt>
                <c:pt idx="633">
                  <c:v>40443</c:v>
                </c:pt>
                <c:pt idx="634">
                  <c:v>40444</c:v>
                </c:pt>
                <c:pt idx="635">
                  <c:v>40445</c:v>
                </c:pt>
                <c:pt idx="636">
                  <c:v>40446</c:v>
                </c:pt>
                <c:pt idx="637">
                  <c:v>40447</c:v>
                </c:pt>
                <c:pt idx="638">
                  <c:v>40448</c:v>
                </c:pt>
                <c:pt idx="639">
                  <c:v>40449</c:v>
                </c:pt>
                <c:pt idx="640">
                  <c:v>40450</c:v>
                </c:pt>
                <c:pt idx="641">
                  <c:v>40451</c:v>
                </c:pt>
                <c:pt idx="642">
                  <c:v>40452</c:v>
                </c:pt>
                <c:pt idx="643">
                  <c:v>40453</c:v>
                </c:pt>
                <c:pt idx="644">
                  <c:v>40454</c:v>
                </c:pt>
                <c:pt idx="645">
                  <c:v>40455</c:v>
                </c:pt>
                <c:pt idx="646">
                  <c:v>40456</c:v>
                </c:pt>
                <c:pt idx="647">
                  <c:v>40457</c:v>
                </c:pt>
                <c:pt idx="648">
                  <c:v>40458</c:v>
                </c:pt>
                <c:pt idx="649">
                  <c:v>40459</c:v>
                </c:pt>
                <c:pt idx="650">
                  <c:v>40460</c:v>
                </c:pt>
                <c:pt idx="651">
                  <c:v>40461</c:v>
                </c:pt>
                <c:pt idx="652">
                  <c:v>40462</c:v>
                </c:pt>
                <c:pt idx="653">
                  <c:v>40463</c:v>
                </c:pt>
                <c:pt idx="654">
                  <c:v>40464</c:v>
                </c:pt>
                <c:pt idx="655">
                  <c:v>40465</c:v>
                </c:pt>
                <c:pt idx="656">
                  <c:v>40466</c:v>
                </c:pt>
                <c:pt idx="657">
                  <c:v>40467</c:v>
                </c:pt>
                <c:pt idx="658">
                  <c:v>40468</c:v>
                </c:pt>
                <c:pt idx="659">
                  <c:v>40469</c:v>
                </c:pt>
                <c:pt idx="660">
                  <c:v>40470</c:v>
                </c:pt>
                <c:pt idx="661">
                  <c:v>40471</c:v>
                </c:pt>
                <c:pt idx="662">
                  <c:v>40472</c:v>
                </c:pt>
                <c:pt idx="663">
                  <c:v>40473</c:v>
                </c:pt>
                <c:pt idx="664">
                  <c:v>40474</c:v>
                </c:pt>
                <c:pt idx="665">
                  <c:v>40475</c:v>
                </c:pt>
                <c:pt idx="666">
                  <c:v>40476</c:v>
                </c:pt>
                <c:pt idx="667">
                  <c:v>40477</c:v>
                </c:pt>
                <c:pt idx="668">
                  <c:v>40478</c:v>
                </c:pt>
                <c:pt idx="669">
                  <c:v>40479</c:v>
                </c:pt>
                <c:pt idx="670">
                  <c:v>40480</c:v>
                </c:pt>
                <c:pt idx="671">
                  <c:v>40481</c:v>
                </c:pt>
                <c:pt idx="672">
                  <c:v>40482</c:v>
                </c:pt>
                <c:pt idx="673">
                  <c:v>40483</c:v>
                </c:pt>
                <c:pt idx="674">
                  <c:v>40484</c:v>
                </c:pt>
                <c:pt idx="675">
                  <c:v>40485</c:v>
                </c:pt>
                <c:pt idx="676">
                  <c:v>40486</c:v>
                </c:pt>
                <c:pt idx="677">
                  <c:v>40487</c:v>
                </c:pt>
                <c:pt idx="678">
                  <c:v>40488</c:v>
                </c:pt>
                <c:pt idx="679">
                  <c:v>40489</c:v>
                </c:pt>
                <c:pt idx="680">
                  <c:v>40490</c:v>
                </c:pt>
                <c:pt idx="681">
                  <c:v>40491</c:v>
                </c:pt>
                <c:pt idx="682">
                  <c:v>40492</c:v>
                </c:pt>
                <c:pt idx="683">
                  <c:v>40493</c:v>
                </c:pt>
                <c:pt idx="684">
                  <c:v>40494</c:v>
                </c:pt>
                <c:pt idx="685">
                  <c:v>40495</c:v>
                </c:pt>
                <c:pt idx="686">
                  <c:v>40496</c:v>
                </c:pt>
                <c:pt idx="687">
                  <c:v>40497</c:v>
                </c:pt>
                <c:pt idx="688">
                  <c:v>40498</c:v>
                </c:pt>
                <c:pt idx="689">
                  <c:v>40499</c:v>
                </c:pt>
                <c:pt idx="690">
                  <c:v>40500</c:v>
                </c:pt>
                <c:pt idx="691">
                  <c:v>40501</c:v>
                </c:pt>
                <c:pt idx="692">
                  <c:v>40502</c:v>
                </c:pt>
                <c:pt idx="693">
                  <c:v>40503</c:v>
                </c:pt>
                <c:pt idx="694">
                  <c:v>40504</c:v>
                </c:pt>
                <c:pt idx="695">
                  <c:v>40505</c:v>
                </c:pt>
                <c:pt idx="696">
                  <c:v>40506</c:v>
                </c:pt>
                <c:pt idx="697">
                  <c:v>40507</c:v>
                </c:pt>
                <c:pt idx="698">
                  <c:v>40508</c:v>
                </c:pt>
                <c:pt idx="699">
                  <c:v>40509</c:v>
                </c:pt>
                <c:pt idx="700">
                  <c:v>40510</c:v>
                </c:pt>
                <c:pt idx="701">
                  <c:v>40511</c:v>
                </c:pt>
                <c:pt idx="702">
                  <c:v>40512</c:v>
                </c:pt>
                <c:pt idx="703">
                  <c:v>40513</c:v>
                </c:pt>
                <c:pt idx="704">
                  <c:v>40514</c:v>
                </c:pt>
                <c:pt idx="705">
                  <c:v>40515</c:v>
                </c:pt>
                <c:pt idx="706">
                  <c:v>40516</c:v>
                </c:pt>
                <c:pt idx="707">
                  <c:v>40517</c:v>
                </c:pt>
                <c:pt idx="708">
                  <c:v>40518</c:v>
                </c:pt>
                <c:pt idx="709">
                  <c:v>40519</c:v>
                </c:pt>
                <c:pt idx="710">
                  <c:v>40520</c:v>
                </c:pt>
                <c:pt idx="711">
                  <c:v>40521</c:v>
                </c:pt>
                <c:pt idx="712">
                  <c:v>40522</c:v>
                </c:pt>
                <c:pt idx="713">
                  <c:v>40523</c:v>
                </c:pt>
                <c:pt idx="714">
                  <c:v>40524</c:v>
                </c:pt>
                <c:pt idx="715">
                  <c:v>40525</c:v>
                </c:pt>
                <c:pt idx="716">
                  <c:v>40526</c:v>
                </c:pt>
                <c:pt idx="717">
                  <c:v>40527</c:v>
                </c:pt>
                <c:pt idx="718">
                  <c:v>40528</c:v>
                </c:pt>
                <c:pt idx="719">
                  <c:v>40529</c:v>
                </c:pt>
                <c:pt idx="720">
                  <c:v>40530</c:v>
                </c:pt>
                <c:pt idx="721">
                  <c:v>40531</c:v>
                </c:pt>
                <c:pt idx="722">
                  <c:v>40532</c:v>
                </c:pt>
                <c:pt idx="723">
                  <c:v>40533</c:v>
                </c:pt>
                <c:pt idx="724">
                  <c:v>40534</c:v>
                </c:pt>
                <c:pt idx="725">
                  <c:v>40535</c:v>
                </c:pt>
                <c:pt idx="726">
                  <c:v>40536</c:v>
                </c:pt>
                <c:pt idx="727">
                  <c:v>40537</c:v>
                </c:pt>
                <c:pt idx="728">
                  <c:v>40538</c:v>
                </c:pt>
                <c:pt idx="729">
                  <c:v>40539</c:v>
                </c:pt>
                <c:pt idx="730">
                  <c:v>40540</c:v>
                </c:pt>
                <c:pt idx="731">
                  <c:v>40541</c:v>
                </c:pt>
                <c:pt idx="732">
                  <c:v>40542</c:v>
                </c:pt>
                <c:pt idx="733">
                  <c:v>40543</c:v>
                </c:pt>
                <c:pt idx="734">
                  <c:v>40544</c:v>
                </c:pt>
                <c:pt idx="735">
                  <c:v>40545</c:v>
                </c:pt>
                <c:pt idx="736">
                  <c:v>40546</c:v>
                </c:pt>
                <c:pt idx="737">
                  <c:v>40547</c:v>
                </c:pt>
                <c:pt idx="738">
                  <c:v>40548</c:v>
                </c:pt>
                <c:pt idx="739">
                  <c:v>40549</c:v>
                </c:pt>
                <c:pt idx="740">
                  <c:v>40550</c:v>
                </c:pt>
                <c:pt idx="741">
                  <c:v>40551</c:v>
                </c:pt>
                <c:pt idx="742">
                  <c:v>40552</c:v>
                </c:pt>
                <c:pt idx="743">
                  <c:v>40553</c:v>
                </c:pt>
                <c:pt idx="744">
                  <c:v>40554</c:v>
                </c:pt>
                <c:pt idx="745">
                  <c:v>40555</c:v>
                </c:pt>
                <c:pt idx="746">
                  <c:v>40556</c:v>
                </c:pt>
                <c:pt idx="747">
                  <c:v>40557</c:v>
                </c:pt>
                <c:pt idx="748">
                  <c:v>40558</c:v>
                </c:pt>
                <c:pt idx="749">
                  <c:v>40559</c:v>
                </c:pt>
                <c:pt idx="750">
                  <c:v>40560</c:v>
                </c:pt>
                <c:pt idx="751">
                  <c:v>40561</c:v>
                </c:pt>
                <c:pt idx="752">
                  <c:v>40562</c:v>
                </c:pt>
                <c:pt idx="753">
                  <c:v>40563</c:v>
                </c:pt>
                <c:pt idx="754">
                  <c:v>40564</c:v>
                </c:pt>
                <c:pt idx="755">
                  <c:v>40565</c:v>
                </c:pt>
                <c:pt idx="756">
                  <c:v>40566</c:v>
                </c:pt>
                <c:pt idx="757">
                  <c:v>40567</c:v>
                </c:pt>
                <c:pt idx="758">
                  <c:v>40568</c:v>
                </c:pt>
                <c:pt idx="759">
                  <c:v>40569</c:v>
                </c:pt>
                <c:pt idx="760">
                  <c:v>40570</c:v>
                </c:pt>
                <c:pt idx="761">
                  <c:v>40571</c:v>
                </c:pt>
                <c:pt idx="762">
                  <c:v>40572</c:v>
                </c:pt>
                <c:pt idx="763">
                  <c:v>40573</c:v>
                </c:pt>
                <c:pt idx="764">
                  <c:v>40574</c:v>
                </c:pt>
                <c:pt idx="765">
                  <c:v>40575</c:v>
                </c:pt>
                <c:pt idx="766">
                  <c:v>40576</c:v>
                </c:pt>
                <c:pt idx="767">
                  <c:v>40577</c:v>
                </c:pt>
                <c:pt idx="768">
                  <c:v>40578</c:v>
                </c:pt>
                <c:pt idx="769">
                  <c:v>40579</c:v>
                </c:pt>
                <c:pt idx="770">
                  <c:v>40580</c:v>
                </c:pt>
                <c:pt idx="771">
                  <c:v>40581</c:v>
                </c:pt>
                <c:pt idx="772">
                  <c:v>40582</c:v>
                </c:pt>
                <c:pt idx="773">
                  <c:v>40583</c:v>
                </c:pt>
                <c:pt idx="774">
                  <c:v>40584</c:v>
                </c:pt>
                <c:pt idx="775">
                  <c:v>40585</c:v>
                </c:pt>
                <c:pt idx="776">
                  <c:v>40586</c:v>
                </c:pt>
                <c:pt idx="777">
                  <c:v>40587</c:v>
                </c:pt>
                <c:pt idx="778">
                  <c:v>40588</c:v>
                </c:pt>
                <c:pt idx="779">
                  <c:v>40589</c:v>
                </c:pt>
                <c:pt idx="780">
                  <c:v>40590</c:v>
                </c:pt>
                <c:pt idx="781">
                  <c:v>40591</c:v>
                </c:pt>
                <c:pt idx="782">
                  <c:v>40592</c:v>
                </c:pt>
                <c:pt idx="783">
                  <c:v>40593</c:v>
                </c:pt>
                <c:pt idx="784">
                  <c:v>40594</c:v>
                </c:pt>
                <c:pt idx="785">
                  <c:v>40595</c:v>
                </c:pt>
                <c:pt idx="786">
                  <c:v>40596</c:v>
                </c:pt>
                <c:pt idx="787">
                  <c:v>40597</c:v>
                </c:pt>
                <c:pt idx="788">
                  <c:v>40598</c:v>
                </c:pt>
                <c:pt idx="789">
                  <c:v>40599</c:v>
                </c:pt>
                <c:pt idx="790">
                  <c:v>40600</c:v>
                </c:pt>
                <c:pt idx="791">
                  <c:v>40601</c:v>
                </c:pt>
                <c:pt idx="792">
                  <c:v>40602</c:v>
                </c:pt>
                <c:pt idx="793">
                  <c:v>40603</c:v>
                </c:pt>
                <c:pt idx="794">
                  <c:v>40604</c:v>
                </c:pt>
                <c:pt idx="795">
                  <c:v>40605</c:v>
                </c:pt>
                <c:pt idx="796">
                  <c:v>40606</c:v>
                </c:pt>
                <c:pt idx="797">
                  <c:v>40607</c:v>
                </c:pt>
                <c:pt idx="798">
                  <c:v>40608</c:v>
                </c:pt>
                <c:pt idx="799">
                  <c:v>40609</c:v>
                </c:pt>
                <c:pt idx="800">
                  <c:v>40610</c:v>
                </c:pt>
                <c:pt idx="801">
                  <c:v>40611</c:v>
                </c:pt>
                <c:pt idx="802">
                  <c:v>40612</c:v>
                </c:pt>
                <c:pt idx="803">
                  <c:v>40613</c:v>
                </c:pt>
                <c:pt idx="804">
                  <c:v>40614</c:v>
                </c:pt>
                <c:pt idx="805">
                  <c:v>40615</c:v>
                </c:pt>
                <c:pt idx="806">
                  <c:v>40616</c:v>
                </c:pt>
                <c:pt idx="807">
                  <c:v>40617</c:v>
                </c:pt>
                <c:pt idx="808">
                  <c:v>40618</c:v>
                </c:pt>
                <c:pt idx="809">
                  <c:v>40619</c:v>
                </c:pt>
                <c:pt idx="810">
                  <c:v>40620</c:v>
                </c:pt>
                <c:pt idx="811">
                  <c:v>40621</c:v>
                </c:pt>
                <c:pt idx="812">
                  <c:v>40622</c:v>
                </c:pt>
                <c:pt idx="813">
                  <c:v>40623</c:v>
                </c:pt>
                <c:pt idx="814">
                  <c:v>40624</c:v>
                </c:pt>
                <c:pt idx="815">
                  <c:v>40625</c:v>
                </c:pt>
                <c:pt idx="816">
                  <c:v>40626</c:v>
                </c:pt>
                <c:pt idx="817">
                  <c:v>40627</c:v>
                </c:pt>
                <c:pt idx="818">
                  <c:v>40628</c:v>
                </c:pt>
                <c:pt idx="819">
                  <c:v>40629</c:v>
                </c:pt>
                <c:pt idx="820">
                  <c:v>40630</c:v>
                </c:pt>
                <c:pt idx="821">
                  <c:v>40631</c:v>
                </c:pt>
                <c:pt idx="822">
                  <c:v>40632</c:v>
                </c:pt>
                <c:pt idx="823">
                  <c:v>40633</c:v>
                </c:pt>
                <c:pt idx="824">
                  <c:v>40634</c:v>
                </c:pt>
                <c:pt idx="825">
                  <c:v>40635</c:v>
                </c:pt>
                <c:pt idx="826">
                  <c:v>40636</c:v>
                </c:pt>
                <c:pt idx="827">
                  <c:v>40637</c:v>
                </c:pt>
                <c:pt idx="828">
                  <c:v>40638</c:v>
                </c:pt>
                <c:pt idx="829">
                  <c:v>40639</c:v>
                </c:pt>
                <c:pt idx="830">
                  <c:v>40640</c:v>
                </c:pt>
                <c:pt idx="831">
                  <c:v>40641</c:v>
                </c:pt>
                <c:pt idx="832">
                  <c:v>40642</c:v>
                </c:pt>
                <c:pt idx="833">
                  <c:v>40643</c:v>
                </c:pt>
                <c:pt idx="834">
                  <c:v>40644</c:v>
                </c:pt>
                <c:pt idx="835">
                  <c:v>40645</c:v>
                </c:pt>
                <c:pt idx="836">
                  <c:v>40646</c:v>
                </c:pt>
                <c:pt idx="837">
                  <c:v>40647</c:v>
                </c:pt>
                <c:pt idx="838">
                  <c:v>40648</c:v>
                </c:pt>
                <c:pt idx="839">
                  <c:v>40649</c:v>
                </c:pt>
                <c:pt idx="840">
                  <c:v>40650</c:v>
                </c:pt>
                <c:pt idx="841">
                  <c:v>40651</c:v>
                </c:pt>
                <c:pt idx="842">
                  <c:v>40652</c:v>
                </c:pt>
                <c:pt idx="843">
                  <c:v>40653</c:v>
                </c:pt>
                <c:pt idx="844">
                  <c:v>40654</c:v>
                </c:pt>
                <c:pt idx="845">
                  <c:v>40655</c:v>
                </c:pt>
                <c:pt idx="846">
                  <c:v>40656</c:v>
                </c:pt>
                <c:pt idx="847">
                  <c:v>40657</c:v>
                </c:pt>
                <c:pt idx="848">
                  <c:v>40658</c:v>
                </c:pt>
                <c:pt idx="849">
                  <c:v>40659</c:v>
                </c:pt>
                <c:pt idx="850">
                  <c:v>40660</c:v>
                </c:pt>
                <c:pt idx="851">
                  <c:v>40661</c:v>
                </c:pt>
                <c:pt idx="852">
                  <c:v>40662</c:v>
                </c:pt>
                <c:pt idx="853">
                  <c:v>40663</c:v>
                </c:pt>
                <c:pt idx="854">
                  <c:v>40664</c:v>
                </c:pt>
                <c:pt idx="855">
                  <c:v>40665</c:v>
                </c:pt>
                <c:pt idx="856">
                  <c:v>40666</c:v>
                </c:pt>
                <c:pt idx="857">
                  <c:v>40667</c:v>
                </c:pt>
                <c:pt idx="858">
                  <c:v>40668</c:v>
                </c:pt>
                <c:pt idx="859">
                  <c:v>40669</c:v>
                </c:pt>
                <c:pt idx="860">
                  <c:v>40670</c:v>
                </c:pt>
                <c:pt idx="861">
                  <c:v>40671</c:v>
                </c:pt>
                <c:pt idx="862">
                  <c:v>40672</c:v>
                </c:pt>
                <c:pt idx="863">
                  <c:v>40673</c:v>
                </c:pt>
                <c:pt idx="864">
                  <c:v>40674</c:v>
                </c:pt>
                <c:pt idx="865">
                  <c:v>40675</c:v>
                </c:pt>
                <c:pt idx="866">
                  <c:v>40676</c:v>
                </c:pt>
                <c:pt idx="867">
                  <c:v>40677</c:v>
                </c:pt>
                <c:pt idx="868">
                  <c:v>40678</c:v>
                </c:pt>
                <c:pt idx="869">
                  <c:v>40679</c:v>
                </c:pt>
                <c:pt idx="870">
                  <c:v>40680</c:v>
                </c:pt>
                <c:pt idx="871">
                  <c:v>40681</c:v>
                </c:pt>
                <c:pt idx="872">
                  <c:v>40682</c:v>
                </c:pt>
                <c:pt idx="873">
                  <c:v>40683</c:v>
                </c:pt>
                <c:pt idx="874">
                  <c:v>40684</c:v>
                </c:pt>
                <c:pt idx="875">
                  <c:v>40685</c:v>
                </c:pt>
                <c:pt idx="876">
                  <c:v>40686</c:v>
                </c:pt>
                <c:pt idx="877">
                  <c:v>40687</c:v>
                </c:pt>
                <c:pt idx="878">
                  <c:v>40688</c:v>
                </c:pt>
                <c:pt idx="879">
                  <c:v>40689</c:v>
                </c:pt>
                <c:pt idx="880">
                  <c:v>40690</c:v>
                </c:pt>
                <c:pt idx="881">
                  <c:v>40691</c:v>
                </c:pt>
                <c:pt idx="882">
                  <c:v>40692</c:v>
                </c:pt>
                <c:pt idx="883">
                  <c:v>40693</c:v>
                </c:pt>
                <c:pt idx="884">
                  <c:v>40694</c:v>
                </c:pt>
                <c:pt idx="885">
                  <c:v>40695</c:v>
                </c:pt>
                <c:pt idx="886">
                  <c:v>40696</c:v>
                </c:pt>
                <c:pt idx="887">
                  <c:v>40697</c:v>
                </c:pt>
                <c:pt idx="888">
                  <c:v>40698</c:v>
                </c:pt>
                <c:pt idx="889">
                  <c:v>40699</c:v>
                </c:pt>
                <c:pt idx="890">
                  <c:v>40700</c:v>
                </c:pt>
                <c:pt idx="891">
                  <c:v>40701</c:v>
                </c:pt>
                <c:pt idx="892">
                  <c:v>40702</c:v>
                </c:pt>
                <c:pt idx="893">
                  <c:v>40703</c:v>
                </c:pt>
                <c:pt idx="894">
                  <c:v>40704</c:v>
                </c:pt>
                <c:pt idx="895">
                  <c:v>40705</c:v>
                </c:pt>
                <c:pt idx="896">
                  <c:v>40706</c:v>
                </c:pt>
                <c:pt idx="897">
                  <c:v>40707</c:v>
                </c:pt>
                <c:pt idx="898">
                  <c:v>40708</c:v>
                </c:pt>
                <c:pt idx="899">
                  <c:v>40709</c:v>
                </c:pt>
                <c:pt idx="900">
                  <c:v>40710</c:v>
                </c:pt>
                <c:pt idx="901">
                  <c:v>40711</c:v>
                </c:pt>
                <c:pt idx="902">
                  <c:v>40712</c:v>
                </c:pt>
                <c:pt idx="903">
                  <c:v>40713</c:v>
                </c:pt>
                <c:pt idx="904">
                  <c:v>40714</c:v>
                </c:pt>
                <c:pt idx="905">
                  <c:v>40715</c:v>
                </c:pt>
                <c:pt idx="906">
                  <c:v>40716</c:v>
                </c:pt>
                <c:pt idx="907">
                  <c:v>40717</c:v>
                </c:pt>
                <c:pt idx="908">
                  <c:v>40718</c:v>
                </c:pt>
                <c:pt idx="909">
                  <c:v>40719</c:v>
                </c:pt>
                <c:pt idx="910">
                  <c:v>40720</c:v>
                </c:pt>
                <c:pt idx="911">
                  <c:v>40721</c:v>
                </c:pt>
                <c:pt idx="912">
                  <c:v>40722</c:v>
                </c:pt>
                <c:pt idx="913">
                  <c:v>40723</c:v>
                </c:pt>
                <c:pt idx="914">
                  <c:v>40724</c:v>
                </c:pt>
                <c:pt idx="915">
                  <c:v>40725</c:v>
                </c:pt>
                <c:pt idx="916">
                  <c:v>40726</c:v>
                </c:pt>
                <c:pt idx="917">
                  <c:v>40727</c:v>
                </c:pt>
                <c:pt idx="918">
                  <c:v>40728</c:v>
                </c:pt>
                <c:pt idx="919">
                  <c:v>40729</c:v>
                </c:pt>
                <c:pt idx="920">
                  <c:v>40730</c:v>
                </c:pt>
                <c:pt idx="921">
                  <c:v>40731</c:v>
                </c:pt>
                <c:pt idx="922">
                  <c:v>40732</c:v>
                </c:pt>
                <c:pt idx="923">
                  <c:v>40733</c:v>
                </c:pt>
                <c:pt idx="924">
                  <c:v>40734</c:v>
                </c:pt>
                <c:pt idx="925">
                  <c:v>40735</c:v>
                </c:pt>
                <c:pt idx="926">
                  <c:v>40736</c:v>
                </c:pt>
                <c:pt idx="927">
                  <c:v>40737</c:v>
                </c:pt>
                <c:pt idx="928">
                  <c:v>40738</c:v>
                </c:pt>
                <c:pt idx="929">
                  <c:v>40739</c:v>
                </c:pt>
                <c:pt idx="930">
                  <c:v>40740</c:v>
                </c:pt>
                <c:pt idx="931">
                  <c:v>40741</c:v>
                </c:pt>
                <c:pt idx="932">
                  <c:v>40742</c:v>
                </c:pt>
                <c:pt idx="933">
                  <c:v>40743</c:v>
                </c:pt>
                <c:pt idx="934">
                  <c:v>40744</c:v>
                </c:pt>
                <c:pt idx="935">
                  <c:v>40745</c:v>
                </c:pt>
                <c:pt idx="936">
                  <c:v>40746</c:v>
                </c:pt>
                <c:pt idx="937">
                  <c:v>40747</c:v>
                </c:pt>
                <c:pt idx="938">
                  <c:v>40748</c:v>
                </c:pt>
                <c:pt idx="939">
                  <c:v>40749</c:v>
                </c:pt>
                <c:pt idx="940">
                  <c:v>40750</c:v>
                </c:pt>
                <c:pt idx="941">
                  <c:v>40751</c:v>
                </c:pt>
                <c:pt idx="942">
                  <c:v>40752</c:v>
                </c:pt>
                <c:pt idx="943">
                  <c:v>40753</c:v>
                </c:pt>
                <c:pt idx="944">
                  <c:v>40754</c:v>
                </c:pt>
                <c:pt idx="945">
                  <c:v>40755</c:v>
                </c:pt>
                <c:pt idx="946">
                  <c:v>40756</c:v>
                </c:pt>
                <c:pt idx="947">
                  <c:v>40757</c:v>
                </c:pt>
                <c:pt idx="948">
                  <c:v>40758</c:v>
                </c:pt>
                <c:pt idx="949">
                  <c:v>40759</c:v>
                </c:pt>
                <c:pt idx="950">
                  <c:v>40760</c:v>
                </c:pt>
                <c:pt idx="951">
                  <c:v>40761</c:v>
                </c:pt>
                <c:pt idx="952">
                  <c:v>40762</c:v>
                </c:pt>
                <c:pt idx="953">
                  <c:v>40763</c:v>
                </c:pt>
                <c:pt idx="954">
                  <c:v>40764</c:v>
                </c:pt>
                <c:pt idx="955">
                  <c:v>40765</c:v>
                </c:pt>
                <c:pt idx="956">
                  <c:v>40766</c:v>
                </c:pt>
                <c:pt idx="957">
                  <c:v>40767</c:v>
                </c:pt>
                <c:pt idx="958">
                  <c:v>40768</c:v>
                </c:pt>
                <c:pt idx="959">
                  <c:v>40769</c:v>
                </c:pt>
                <c:pt idx="960">
                  <c:v>40770</c:v>
                </c:pt>
                <c:pt idx="961">
                  <c:v>40771</c:v>
                </c:pt>
                <c:pt idx="962">
                  <c:v>40772</c:v>
                </c:pt>
                <c:pt idx="963">
                  <c:v>40773</c:v>
                </c:pt>
                <c:pt idx="964">
                  <c:v>40774</c:v>
                </c:pt>
                <c:pt idx="965">
                  <c:v>40775</c:v>
                </c:pt>
                <c:pt idx="966">
                  <c:v>40776</c:v>
                </c:pt>
                <c:pt idx="967">
                  <c:v>40777</c:v>
                </c:pt>
                <c:pt idx="968">
                  <c:v>40778</c:v>
                </c:pt>
                <c:pt idx="969">
                  <c:v>40779</c:v>
                </c:pt>
                <c:pt idx="970">
                  <c:v>40780</c:v>
                </c:pt>
                <c:pt idx="971">
                  <c:v>40781</c:v>
                </c:pt>
                <c:pt idx="972">
                  <c:v>40782</c:v>
                </c:pt>
                <c:pt idx="973">
                  <c:v>40783</c:v>
                </c:pt>
                <c:pt idx="974">
                  <c:v>40784</c:v>
                </c:pt>
                <c:pt idx="975">
                  <c:v>40785</c:v>
                </c:pt>
                <c:pt idx="976">
                  <c:v>40786</c:v>
                </c:pt>
                <c:pt idx="977">
                  <c:v>40787</c:v>
                </c:pt>
                <c:pt idx="978">
                  <c:v>40788</c:v>
                </c:pt>
                <c:pt idx="979">
                  <c:v>40789</c:v>
                </c:pt>
                <c:pt idx="980">
                  <c:v>40790</c:v>
                </c:pt>
                <c:pt idx="981">
                  <c:v>40791</c:v>
                </c:pt>
                <c:pt idx="982">
                  <c:v>40792</c:v>
                </c:pt>
                <c:pt idx="983">
                  <c:v>40793</c:v>
                </c:pt>
                <c:pt idx="984">
                  <c:v>40794</c:v>
                </c:pt>
                <c:pt idx="985">
                  <c:v>40795</c:v>
                </c:pt>
                <c:pt idx="986">
                  <c:v>40796</c:v>
                </c:pt>
                <c:pt idx="987">
                  <c:v>40797</c:v>
                </c:pt>
                <c:pt idx="988">
                  <c:v>40798</c:v>
                </c:pt>
                <c:pt idx="989">
                  <c:v>40799</c:v>
                </c:pt>
                <c:pt idx="990">
                  <c:v>40800</c:v>
                </c:pt>
                <c:pt idx="991">
                  <c:v>40801</c:v>
                </c:pt>
                <c:pt idx="992">
                  <c:v>40802</c:v>
                </c:pt>
                <c:pt idx="993">
                  <c:v>40803</c:v>
                </c:pt>
                <c:pt idx="994">
                  <c:v>40804</c:v>
                </c:pt>
                <c:pt idx="995">
                  <c:v>40805</c:v>
                </c:pt>
                <c:pt idx="996">
                  <c:v>40806</c:v>
                </c:pt>
                <c:pt idx="997">
                  <c:v>40807</c:v>
                </c:pt>
                <c:pt idx="998">
                  <c:v>40808</c:v>
                </c:pt>
                <c:pt idx="999">
                  <c:v>40809</c:v>
                </c:pt>
                <c:pt idx="1000">
                  <c:v>40810</c:v>
                </c:pt>
                <c:pt idx="1001">
                  <c:v>40811</c:v>
                </c:pt>
                <c:pt idx="1002">
                  <c:v>40812</c:v>
                </c:pt>
                <c:pt idx="1003">
                  <c:v>40813</c:v>
                </c:pt>
                <c:pt idx="1004">
                  <c:v>40814</c:v>
                </c:pt>
                <c:pt idx="1005">
                  <c:v>40815</c:v>
                </c:pt>
                <c:pt idx="1006">
                  <c:v>40816</c:v>
                </c:pt>
                <c:pt idx="1007">
                  <c:v>40817</c:v>
                </c:pt>
                <c:pt idx="1008">
                  <c:v>40818</c:v>
                </c:pt>
                <c:pt idx="1009">
                  <c:v>40819</c:v>
                </c:pt>
                <c:pt idx="1010">
                  <c:v>40820</c:v>
                </c:pt>
                <c:pt idx="1011">
                  <c:v>40821</c:v>
                </c:pt>
                <c:pt idx="1012">
                  <c:v>40822</c:v>
                </c:pt>
                <c:pt idx="1013">
                  <c:v>40823</c:v>
                </c:pt>
                <c:pt idx="1014">
                  <c:v>40824</c:v>
                </c:pt>
                <c:pt idx="1015">
                  <c:v>40825</c:v>
                </c:pt>
                <c:pt idx="1016">
                  <c:v>40826</c:v>
                </c:pt>
                <c:pt idx="1017">
                  <c:v>40827</c:v>
                </c:pt>
                <c:pt idx="1018">
                  <c:v>40828</c:v>
                </c:pt>
                <c:pt idx="1019">
                  <c:v>40829</c:v>
                </c:pt>
                <c:pt idx="1020">
                  <c:v>40830</c:v>
                </c:pt>
                <c:pt idx="1021">
                  <c:v>40831</c:v>
                </c:pt>
                <c:pt idx="1022">
                  <c:v>40832</c:v>
                </c:pt>
                <c:pt idx="1023">
                  <c:v>40833</c:v>
                </c:pt>
                <c:pt idx="1024">
                  <c:v>40834</c:v>
                </c:pt>
                <c:pt idx="1025">
                  <c:v>40835</c:v>
                </c:pt>
                <c:pt idx="1026">
                  <c:v>40836</c:v>
                </c:pt>
                <c:pt idx="1027">
                  <c:v>40837</c:v>
                </c:pt>
                <c:pt idx="1028">
                  <c:v>40838</c:v>
                </c:pt>
                <c:pt idx="1029">
                  <c:v>40839</c:v>
                </c:pt>
                <c:pt idx="1030">
                  <c:v>40840</c:v>
                </c:pt>
                <c:pt idx="1031">
                  <c:v>40841</c:v>
                </c:pt>
                <c:pt idx="1032">
                  <c:v>40842</c:v>
                </c:pt>
                <c:pt idx="1033">
                  <c:v>40843</c:v>
                </c:pt>
                <c:pt idx="1034">
                  <c:v>40844</c:v>
                </c:pt>
                <c:pt idx="1035">
                  <c:v>40845</c:v>
                </c:pt>
                <c:pt idx="1036">
                  <c:v>40846</c:v>
                </c:pt>
                <c:pt idx="1037">
                  <c:v>40847</c:v>
                </c:pt>
                <c:pt idx="1038">
                  <c:v>40848</c:v>
                </c:pt>
                <c:pt idx="1039">
                  <c:v>40849</c:v>
                </c:pt>
                <c:pt idx="1040">
                  <c:v>40850</c:v>
                </c:pt>
                <c:pt idx="1041">
                  <c:v>40851</c:v>
                </c:pt>
                <c:pt idx="1042">
                  <c:v>40852</c:v>
                </c:pt>
                <c:pt idx="1043">
                  <c:v>40853</c:v>
                </c:pt>
                <c:pt idx="1044">
                  <c:v>40854</c:v>
                </c:pt>
                <c:pt idx="1045">
                  <c:v>40855</c:v>
                </c:pt>
                <c:pt idx="1046">
                  <c:v>40856</c:v>
                </c:pt>
                <c:pt idx="1047">
                  <c:v>40857</c:v>
                </c:pt>
                <c:pt idx="1048">
                  <c:v>40858</c:v>
                </c:pt>
                <c:pt idx="1049">
                  <c:v>40859</c:v>
                </c:pt>
                <c:pt idx="1050">
                  <c:v>40860</c:v>
                </c:pt>
                <c:pt idx="1051">
                  <c:v>40861</c:v>
                </c:pt>
                <c:pt idx="1052">
                  <c:v>40862</c:v>
                </c:pt>
                <c:pt idx="1053">
                  <c:v>40863</c:v>
                </c:pt>
                <c:pt idx="1054">
                  <c:v>40864</c:v>
                </c:pt>
                <c:pt idx="1055">
                  <c:v>40865</c:v>
                </c:pt>
                <c:pt idx="1056">
                  <c:v>40866</c:v>
                </c:pt>
                <c:pt idx="1057">
                  <c:v>40867</c:v>
                </c:pt>
                <c:pt idx="1058">
                  <c:v>40868</c:v>
                </c:pt>
                <c:pt idx="1059">
                  <c:v>40869</c:v>
                </c:pt>
                <c:pt idx="1060">
                  <c:v>40870</c:v>
                </c:pt>
                <c:pt idx="1061">
                  <c:v>40871</c:v>
                </c:pt>
                <c:pt idx="1062">
                  <c:v>40872</c:v>
                </c:pt>
                <c:pt idx="1063">
                  <c:v>40873</c:v>
                </c:pt>
                <c:pt idx="1064">
                  <c:v>40874</c:v>
                </c:pt>
                <c:pt idx="1065">
                  <c:v>40875</c:v>
                </c:pt>
                <c:pt idx="1066">
                  <c:v>40876</c:v>
                </c:pt>
                <c:pt idx="1067">
                  <c:v>40877</c:v>
                </c:pt>
                <c:pt idx="1068">
                  <c:v>40878</c:v>
                </c:pt>
                <c:pt idx="1069">
                  <c:v>40879</c:v>
                </c:pt>
                <c:pt idx="1070">
                  <c:v>40880</c:v>
                </c:pt>
                <c:pt idx="1071">
                  <c:v>40881</c:v>
                </c:pt>
                <c:pt idx="1072">
                  <c:v>40882</c:v>
                </c:pt>
                <c:pt idx="1073">
                  <c:v>40883</c:v>
                </c:pt>
                <c:pt idx="1074">
                  <c:v>40884</c:v>
                </c:pt>
                <c:pt idx="1075">
                  <c:v>40885</c:v>
                </c:pt>
                <c:pt idx="1076">
                  <c:v>40886</c:v>
                </c:pt>
                <c:pt idx="1077">
                  <c:v>40887</c:v>
                </c:pt>
                <c:pt idx="1078">
                  <c:v>40888</c:v>
                </c:pt>
                <c:pt idx="1079">
                  <c:v>40889</c:v>
                </c:pt>
                <c:pt idx="1080">
                  <c:v>40890</c:v>
                </c:pt>
                <c:pt idx="1081">
                  <c:v>40891</c:v>
                </c:pt>
                <c:pt idx="1082">
                  <c:v>40892</c:v>
                </c:pt>
                <c:pt idx="1083">
                  <c:v>40893</c:v>
                </c:pt>
                <c:pt idx="1084">
                  <c:v>40894</c:v>
                </c:pt>
                <c:pt idx="1085">
                  <c:v>40895</c:v>
                </c:pt>
                <c:pt idx="1086">
                  <c:v>40896</c:v>
                </c:pt>
                <c:pt idx="1087">
                  <c:v>40897</c:v>
                </c:pt>
                <c:pt idx="1088">
                  <c:v>40898</c:v>
                </c:pt>
                <c:pt idx="1089">
                  <c:v>40899</c:v>
                </c:pt>
                <c:pt idx="1090">
                  <c:v>40900</c:v>
                </c:pt>
                <c:pt idx="1091">
                  <c:v>40901</c:v>
                </c:pt>
                <c:pt idx="1092">
                  <c:v>40902</c:v>
                </c:pt>
                <c:pt idx="1093">
                  <c:v>40903</c:v>
                </c:pt>
                <c:pt idx="1094">
                  <c:v>40904</c:v>
                </c:pt>
                <c:pt idx="1095">
                  <c:v>40905</c:v>
                </c:pt>
                <c:pt idx="1096">
                  <c:v>40906</c:v>
                </c:pt>
                <c:pt idx="1097">
                  <c:v>40907</c:v>
                </c:pt>
                <c:pt idx="1098">
                  <c:v>40908</c:v>
                </c:pt>
                <c:pt idx="1099">
                  <c:v>40909</c:v>
                </c:pt>
                <c:pt idx="1100">
                  <c:v>40910</c:v>
                </c:pt>
                <c:pt idx="1101">
                  <c:v>40911</c:v>
                </c:pt>
                <c:pt idx="1102">
                  <c:v>40912</c:v>
                </c:pt>
                <c:pt idx="1103">
                  <c:v>40913</c:v>
                </c:pt>
                <c:pt idx="1104">
                  <c:v>40914</c:v>
                </c:pt>
                <c:pt idx="1105">
                  <c:v>40915</c:v>
                </c:pt>
                <c:pt idx="1106">
                  <c:v>40916</c:v>
                </c:pt>
                <c:pt idx="1107">
                  <c:v>40917</c:v>
                </c:pt>
                <c:pt idx="1108">
                  <c:v>40918</c:v>
                </c:pt>
                <c:pt idx="1109">
                  <c:v>40919</c:v>
                </c:pt>
                <c:pt idx="1110">
                  <c:v>40920</c:v>
                </c:pt>
                <c:pt idx="1111">
                  <c:v>40921</c:v>
                </c:pt>
                <c:pt idx="1112">
                  <c:v>40922</c:v>
                </c:pt>
                <c:pt idx="1113">
                  <c:v>40923</c:v>
                </c:pt>
                <c:pt idx="1114">
                  <c:v>40924</c:v>
                </c:pt>
                <c:pt idx="1115">
                  <c:v>40925</c:v>
                </c:pt>
                <c:pt idx="1116">
                  <c:v>40926</c:v>
                </c:pt>
                <c:pt idx="1117">
                  <c:v>40927</c:v>
                </c:pt>
                <c:pt idx="1118">
                  <c:v>40928</c:v>
                </c:pt>
                <c:pt idx="1119">
                  <c:v>40929</c:v>
                </c:pt>
                <c:pt idx="1120">
                  <c:v>40930</c:v>
                </c:pt>
                <c:pt idx="1121">
                  <c:v>40931</c:v>
                </c:pt>
                <c:pt idx="1122">
                  <c:v>40932</c:v>
                </c:pt>
                <c:pt idx="1123">
                  <c:v>40933</c:v>
                </c:pt>
                <c:pt idx="1124">
                  <c:v>40934</c:v>
                </c:pt>
                <c:pt idx="1125">
                  <c:v>40935</c:v>
                </c:pt>
                <c:pt idx="1126">
                  <c:v>40936</c:v>
                </c:pt>
                <c:pt idx="1127">
                  <c:v>40937</c:v>
                </c:pt>
                <c:pt idx="1128">
                  <c:v>40938</c:v>
                </c:pt>
                <c:pt idx="1129">
                  <c:v>40939</c:v>
                </c:pt>
                <c:pt idx="1130">
                  <c:v>40940</c:v>
                </c:pt>
                <c:pt idx="1131">
                  <c:v>40941</c:v>
                </c:pt>
                <c:pt idx="1132">
                  <c:v>40942</c:v>
                </c:pt>
                <c:pt idx="1133">
                  <c:v>40943</c:v>
                </c:pt>
                <c:pt idx="1134">
                  <c:v>40944</c:v>
                </c:pt>
                <c:pt idx="1135">
                  <c:v>40945</c:v>
                </c:pt>
                <c:pt idx="1136">
                  <c:v>40946</c:v>
                </c:pt>
                <c:pt idx="1137">
                  <c:v>40947</c:v>
                </c:pt>
                <c:pt idx="1138">
                  <c:v>40948</c:v>
                </c:pt>
                <c:pt idx="1139">
                  <c:v>40949</c:v>
                </c:pt>
                <c:pt idx="1140">
                  <c:v>40950</c:v>
                </c:pt>
                <c:pt idx="1141">
                  <c:v>40951</c:v>
                </c:pt>
                <c:pt idx="1142">
                  <c:v>40952</c:v>
                </c:pt>
                <c:pt idx="1143">
                  <c:v>40953</c:v>
                </c:pt>
                <c:pt idx="1144">
                  <c:v>40954</c:v>
                </c:pt>
                <c:pt idx="1145">
                  <c:v>40955</c:v>
                </c:pt>
                <c:pt idx="1146">
                  <c:v>40956</c:v>
                </c:pt>
                <c:pt idx="1147">
                  <c:v>40957</c:v>
                </c:pt>
                <c:pt idx="1148">
                  <c:v>40958</c:v>
                </c:pt>
                <c:pt idx="1149">
                  <c:v>40959</c:v>
                </c:pt>
                <c:pt idx="1150">
                  <c:v>40960</c:v>
                </c:pt>
                <c:pt idx="1151">
                  <c:v>40961</c:v>
                </c:pt>
                <c:pt idx="1152">
                  <c:v>40962</c:v>
                </c:pt>
                <c:pt idx="1153">
                  <c:v>40963</c:v>
                </c:pt>
                <c:pt idx="1154">
                  <c:v>40964</c:v>
                </c:pt>
                <c:pt idx="1155">
                  <c:v>40965</c:v>
                </c:pt>
                <c:pt idx="1156">
                  <c:v>40966</c:v>
                </c:pt>
                <c:pt idx="1157">
                  <c:v>40967</c:v>
                </c:pt>
                <c:pt idx="1158">
                  <c:v>40968</c:v>
                </c:pt>
                <c:pt idx="1159">
                  <c:v>40969</c:v>
                </c:pt>
                <c:pt idx="1160">
                  <c:v>40970</c:v>
                </c:pt>
                <c:pt idx="1161">
                  <c:v>40971</c:v>
                </c:pt>
                <c:pt idx="1162">
                  <c:v>40972</c:v>
                </c:pt>
                <c:pt idx="1163">
                  <c:v>40973</c:v>
                </c:pt>
                <c:pt idx="1164">
                  <c:v>40974</c:v>
                </c:pt>
                <c:pt idx="1165">
                  <c:v>40975</c:v>
                </c:pt>
                <c:pt idx="1166">
                  <c:v>40976</c:v>
                </c:pt>
                <c:pt idx="1167">
                  <c:v>40977</c:v>
                </c:pt>
                <c:pt idx="1168">
                  <c:v>40978</c:v>
                </c:pt>
                <c:pt idx="1169">
                  <c:v>40979</c:v>
                </c:pt>
                <c:pt idx="1170">
                  <c:v>40980</c:v>
                </c:pt>
                <c:pt idx="1171">
                  <c:v>40981</c:v>
                </c:pt>
                <c:pt idx="1172">
                  <c:v>40982</c:v>
                </c:pt>
                <c:pt idx="1173">
                  <c:v>40983</c:v>
                </c:pt>
                <c:pt idx="1174">
                  <c:v>40984</c:v>
                </c:pt>
                <c:pt idx="1175">
                  <c:v>40985</c:v>
                </c:pt>
                <c:pt idx="1176">
                  <c:v>40986</c:v>
                </c:pt>
                <c:pt idx="1177">
                  <c:v>40987</c:v>
                </c:pt>
                <c:pt idx="1178">
                  <c:v>40988</c:v>
                </c:pt>
                <c:pt idx="1179">
                  <c:v>40989</c:v>
                </c:pt>
                <c:pt idx="1180">
                  <c:v>40990</c:v>
                </c:pt>
                <c:pt idx="1181">
                  <c:v>40991</c:v>
                </c:pt>
                <c:pt idx="1182">
                  <c:v>40992</c:v>
                </c:pt>
                <c:pt idx="1183">
                  <c:v>40993</c:v>
                </c:pt>
                <c:pt idx="1184">
                  <c:v>40994</c:v>
                </c:pt>
                <c:pt idx="1185">
                  <c:v>40995</c:v>
                </c:pt>
                <c:pt idx="1186">
                  <c:v>40996</c:v>
                </c:pt>
                <c:pt idx="1187">
                  <c:v>40997</c:v>
                </c:pt>
                <c:pt idx="1188">
                  <c:v>40998</c:v>
                </c:pt>
                <c:pt idx="1189">
                  <c:v>40999</c:v>
                </c:pt>
                <c:pt idx="1190">
                  <c:v>41000</c:v>
                </c:pt>
                <c:pt idx="1191">
                  <c:v>41001</c:v>
                </c:pt>
                <c:pt idx="1192">
                  <c:v>41002</c:v>
                </c:pt>
                <c:pt idx="1193">
                  <c:v>41003</c:v>
                </c:pt>
                <c:pt idx="1194">
                  <c:v>41004</c:v>
                </c:pt>
                <c:pt idx="1195">
                  <c:v>41005</c:v>
                </c:pt>
                <c:pt idx="1196">
                  <c:v>41006</c:v>
                </c:pt>
                <c:pt idx="1197">
                  <c:v>41007</c:v>
                </c:pt>
                <c:pt idx="1198">
                  <c:v>41008</c:v>
                </c:pt>
                <c:pt idx="1199">
                  <c:v>41009</c:v>
                </c:pt>
                <c:pt idx="1200">
                  <c:v>41010</c:v>
                </c:pt>
                <c:pt idx="1201">
                  <c:v>41011</c:v>
                </c:pt>
                <c:pt idx="1202">
                  <c:v>41012</c:v>
                </c:pt>
                <c:pt idx="1203">
                  <c:v>41013</c:v>
                </c:pt>
                <c:pt idx="1204">
                  <c:v>41014</c:v>
                </c:pt>
                <c:pt idx="1205">
                  <c:v>41015</c:v>
                </c:pt>
                <c:pt idx="1206">
                  <c:v>41016</c:v>
                </c:pt>
                <c:pt idx="1207">
                  <c:v>41017</c:v>
                </c:pt>
                <c:pt idx="1208">
                  <c:v>41018</c:v>
                </c:pt>
                <c:pt idx="1209">
                  <c:v>41019</c:v>
                </c:pt>
                <c:pt idx="1210">
                  <c:v>41020</c:v>
                </c:pt>
                <c:pt idx="1211">
                  <c:v>41021</c:v>
                </c:pt>
                <c:pt idx="1212">
                  <c:v>41022</c:v>
                </c:pt>
                <c:pt idx="1213">
                  <c:v>41023</c:v>
                </c:pt>
                <c:pt idx="1214">
                  <c:v>41024</c:v>
                </c:pt>
                <c:pt idx="1215">
                  <c:v>41025</c:v>
                </c:pt>
                <c:pt idx="1216">
                  <c:v>41026</c:v>
                </c:pt>
                <c:pt idx="1217">
                  <c:v>41027</c:v>
                </c:pt>
                <c:pt idx="1218">
                  <c:v>41028</c:v>
                </c:pt>
                <c:pt idx="1219">
                  <c:v>41029</c:v>
                </c:pt>
                <c:pt idx="1220">
                  <c:v>41030</c:v>
                </c:pt>
                <c:pt idx="1221">
                  <c:v>41031</c:v>
                </c:pt>
                <c:pt idx="1222">
                  <c:v>41032</c:v>
                </c:pt>
                <c:pt idx="1223">
                  <c:v>41033</c:v>
                </c:pt>
                <c:pt idx="1224">
                  <c:v>41034</c:v>
                </c:pt>
                <c:pt idx="1225">
                  <c:v>41035</c:v>
                </c:pt>
                <c:pt idx="1226">
                  <c:v>41036</c:v>
                </c:pt>
                <c:pt idx="1227">
                  <c:v>41037</c:v>
                </c:pt>
                <c:pt idx="1228">
                  <c:v>41038</c:v>
                </c:pt>
                <c:pt idx="1229">
                  <c:v>41039</c:v>
                </c:pt>
                <c:pt idx="1230">
                  <c:v>41040</c:v>
                </c:pt>
                <c:pt idx="1231">
                  <c:v>41041</c:v>
                </c:pt>
                <c:pt idx="1232">
                  <c:v>41042</c:v>
                </c:pt>
                <c:pt idx="1233">
                  <c:v>41043</c:v>
                </c:pt>
                <c:pt idx="1234">
                  <c:v>41044</c:v>
                </c:pt>
                <c:pt idx="1235">
                  <c:v>41045</c:v>
                </c:pt>
                <c:pt idx="1236">
                  <c:v>41046</c:v>
                </c:pt>
                <c:pt idx="1237">
                  <c:v>41047</c:v>
                </c:pt>
                <c:pt idx="1238">
                  <c:v>41048</c:v>
                </c:pt>
                <c:pt idx="1239">
                  <c:v>41049</c:v>
                </c:pt>
                <c:pt idx="1240">
                  <c:v>41050</c:v>
                </c:pt>
                <c:pt idx="1241">
                  <c:v>41051</c:v>
                </c:pt>
                <c:pt idx="1242">
                  <c:v>41052</c:v>
                </c:pt>
                <c:pt idx="1243">
                  <c:v>41053</c:v>
                </c:pt>
                <c:pt idx="1244">
                  <c:v>41054</c:v>
                </c:pt>
                <c:pt idx="1245">
                  <c:v>41055</c:v>
                </c:pt>
                <c:pt idx="1246">
                  <c:v>41056</c:v>
                </c:pt>
                <c:pt idx="1247">
                  <c:v>41057</c:v>
                </c:pt>
                <c:pt idx="1248">
                  <c:v>41058</c:v>
                </c:pt>
                <c:pt idx="1249">
                  <c:v>41059</c:v>
                </c:pt>
                <c:pt idx="1250">
                  <c:v>41060</c:v>
                </c:pt>
                <c:pt idx="1251">
                  <c:v>41061</c:v>
                </c:pt>
                <c:pt idx="1252">
                  <c:v>41062</c:v>
                </c:pt>
                <c:pt idx="1253">
                  <c:v>41063</c:v>
                </c:pt>
                <c:pt idx="1254">
                  <c:v>41064</c:v>
                </c:pt>
                <c:pt idx="1255">
                  <c:v>41065</c:v>
                </c:pt>
                <c:pt idx="1256">
                  <c:v>41066</c:v>
                </c:pt>
                <c:pt idx="1257">
                  <c:v>41067</c:v>
                </c:pt>
                <c:pt idx="1258">
                  <c:v>41068</c:v>
                </c:pt>
                <c:pt idx="1259">
                  <c:v>41069</c:v>
                </c:pt>
                <c:pt idx="1260">
                  <c:v>41070</c:v>
                </c:pt>
                <c:pt idx="1261">
                  <c:v>41071</c:v>
                </c:pt>
                <c:pt idx="1262">
                  <c:v>41072</c:v>
                </c:pt>
                <c:pt idx="1263">
                  <c:v>41073</c:v>
                </c:pt>
                <c:pt idx="1264">
                  <c:v>41074</c:v>
                </c:pt>
                <c:pt idx="1265">
                  <c:v>41075</c:v>
                </c:pt>
                <c:pt idx="1266">
                  <c:v>41076</c:v>
                </c:pt>
                <c:pt idx="1267">
                  <c:v>41077</c:v>
                </c:pt>
                <c:pt idx="1268">
                  <c:v>41078</c:v>
                </c:pt>
                <c:pt idx="1269">
                  <c:v>41079</c:v>
                </c:pt>
                <c:pt idx="1270">
                  <c:v>41080</c:v>
                </c:pt>
                <c:pt idx="1271">
                  <c:v>41081</c:v>
                </c:pt>
                <c:pt idx="1272">
                  <c:v>41082</c:v>
                </c:pt>
                <c:pt idx="1273">
                  <c:v>41083</c:v>
                </c:pt>
                <c:pt idx="1274">
                  <c:v>41084</c:v>
                </c:pt>
                <c:pt idx="1275">
                  <c:v>41085</c:v>
                </c:pt>
                <c:pt idx="1276">
                  <c:v>41086</c:v>
                </c:pt>
                <c:pt idx="1277">
                  <c:v>41087</c:v>
                </c:pt>
                <c:pt idx="1278">
                  <c:v>41088</c:v>
                </c:pt>
                <c:pt idx="1279">
                  <c:v>41089</c:v>
                </c:pt>
                <c:pt idx="1280">
                  <c:v>41090</c:v>
                </c:pt>
                <c:pt idx="1281">
                  <c:v>41091</c:v>
                </c:pt>
                <c:pt idx="1282">
                  <c:v>41092</c:v>
                </c:pt>
                <c:pt idx="1283">
                  <c:v>41093</c:v>
                </c:pt>
                <c:pt idx="1284">
                  <c:v>41094</c:v>
                </c:pt>
                <c:pt idx="1285">
                  <c:v>41095</c:v>
                </c:pt>
                <c:pt idx="1286">
                  <c:v>41096</c:v>
                </c:pt>
                <c:pt idx="1287">
                  <c:v>41097</c:v>
                </c:pt>
                <c:pt idx="1288">
                  <c:v>41098</c:v>
                </c:pt>
                <c:pt idx="1289">
                  <c:v>41099</c:v>
                </c:pt>
                <c:pt idx="1290">
                  <c:v>41100</c:v>
                </c:pt>
                <c:pt idx="1291">
                  <c:v>41101</c:v>
                </c:pt>
                <c:pt idx="1292">
                  <c:v>41102</c:v>
                </c:pt>
                <c:pt idx="1293">
                  <c:v>41103</c:v>
                </c:pt>
                <c:pt idx="1294">
                  <c:v>41104</c:v>
                </c:pt>
                <c:pt idx="1295">
                  <c:v>41105</c:v>
                </c:pt>
                <c:pt idx="1296">
                  <c:v>41106</c:v>
                </c:pt>
                <c:pt idx="1297">
                  <c:v>41107</c:v>
                </c:pt>
                <c:pt idx="1298">
                  <c:v>41108</c:v>
                </c:pt>
                <c:pt idx="1299">
                  <c:v>41109</c:v>
                </c:pt>
                <c:pt idx="1300">
                  <c:v>41110</c:v>
                </c:pt>
                <c:pt idx="1301">
                  <c:v>41111</c:v>
                </c:pt>
                <c:pt idx="1302">
                  <c:v>41112</c:v>
                </c:pt>
                <c:pt idx="1303">
                  <c:v>41113</c:v>
                </c:pt>
                <c:pt idx="1304">
                  <c:v>41114</c:v>
                </c:pt>
                <c:pt idx="1305">
                  <c:v>41115</c:v>
                </c:pt>
                <c:pt idx="1306">
                  <c:v>41116</c:v>
                </c:pt>
                <c:pt idx="1307">
                  <c:v>41117</c:v>
                </c:pt>
                <c:pt idx="1308">
                  <c:v>41118</c:v>
                </c:pt>
                <c:pt idx="1309">
                  <c:v>41119</c:v>
                </c:pt>
                <c:pt idx="1310">
                  <c:v>41120</c:v>
                </c:pt>
                <c:pt idx="1311">
                  <c:v>41121</c:v>
                </c:pt>
                <c:pt idx="1312">
                  <c:v>41122</c:v>
                </c:pt>
                <c:pt idx="1313">
                  <c:v>41123</c:v>
                </c:pt>
                <c:pt idx="1314">
                  <c:v>41124</c:v>
                </c:pt>
                <c:pt idx="1315">
                  <c:v>41125</c:v>
                </c:pt>
                <c:pt idx="1316">
                  <c:v>41126</c:v>
                </c:pt>
                <c:pt idx="1317">
                  <c:v>41127</c:v>
                </c:pt>
                <c:pt idx="1318">
                  <c:v>41128</c:v>
                </c:pt>
                <c:pt idx="1319">
                  <c:v>41129</c:v>
                </c:pt>
                <c:pt idx="1320">
                  <c:v>41130</c:v>
                </c:pt>
                <c:pt idx="1321">
                  <c:v>41131</c:v>
                </c:pt>
                <c:pt idx="1322">
                  <c:v>41132</c:v>
                </c:pt>
                <c:pt idx="1323">
                  <c:v>41133</c:v>
                </c:pt>
                <c:pt idx="1324">
                  <c:v>41134</c:v>
                </c:pt>
                <c:pt idx="1325">
                  <c:v>41135</c:v>
                </c:pt>
                <c:pt idx="1326">
                  <c:v>41136</c:v>
                </c:pt>
                <c:pt idx="1327">
                  <c:v>41137</c:v>
                </c:pt>
                <c:pt idx="1328">
                  <c:v>41138</c:v>
                </c:pt>
                <c:pt idx="1329">
                  <c:v>41139</c:v>
                </c:pt>
                <c:pt idx="1330">
                  <c:v>41140</c:v>
                </c:pt>
                <c:pt idx="1331">
                  <c:v>41141</c:v>
                </c:pt>
                <c:pt idx="1332">
                  <c:v>41142</c:v>
                </c:pt>
                <c:pt idx="1333">
                  <c:v>41143</c:v>
                </c:pt>
                <c:pt idx="1334">
                  <c:v>41144</c:v>
                </c:pt>
                <c:pt idx="1335">
                  <c:v>41145</c:v>
                </c:pt>
                <c:pt idx="1336">
                  <c:v>41146</c:v>
                </c:pt>
                <c:pt idx="1337">
                  <c:v>41147</c:v>
                </c:pt>
                <c:pt idx="1338">
                  <c:v>41148</c:v>
                </c:pt>
                <c:pt idx="1339">
                  <c:v>41149</c:v>
                </c:pt>
                <c:pt idx="1340">
                  <c:v>41150</c:v>
                </c:pt>
                <c:pt idx="1341">
                  <c:v>41151</c:v>
                </c:pt>
                <c:pt idx="1342">
                  <c:v>41152</c:v>
                </c:pt>
                <c:pt idx="1343">
                  <c:v>41153</c:v>
                </c:pt>
                <c:pt idx="1344">
                  <c:v>41154</c:v>
                </c:pt>
                <c:pt idx="1345">
                  <c:v>41155</c:v>
                </c:pt>
                <c:pt idx="1346">
                  <c:v>41156</c:v>
                </c:pt>
                <c:pt idx="1347">
                  <c:v>41157</c:v>
                </c:pt>
                <c:pt idx="1348">
                  <c:v>41158</c:v>
                </c:pt>
                <c:pt idx="1349">
                  <c:v>41159</c:v>
                </c:pt>
                <c:pt idx="1350">
                  <c:v>41160</c:v>
                </c:pt>
                <c:pt idx="1351">
                  <c:v>41161</c:v>
                </c:pt>
                <c:pt idx="1352">
                  <c:v>41162</c:v>
                </c:pt>
                <c:pt idx="1353">
                  <c:v>41163</c:v>
                </c:pt>
                <c:pt idx="1354">
                  <c:v>41164</c:v>
                </c:pt>
                <c:pt idx="1355">
                  <c:v>41165</c:v>
                </c:pt>
                <c:pt idx="1356">
                  <c:v>41166</c:v>
                </c:pt>
                <c:pt idx="1357">
                  <c:v>41167</c:v>
                </c:pt>
                <c:pt idx="1358">
                  <c:v>41168</c:v>
                </c:pt>
                <c:pt idx="1359">
                  <c:v>41169</c:v>
                </c:pt>
                <c:pt idx="1360">
                  <c:v>41170</c:v>
                </c:pt>
                <c:pt idx="1361">
                  <c:v>41171</c:v>
                </c:pt>
                <c:pt idx="1362">
                  <c:v>41172</c:v>
                </c:pt>
                <c:pt idx="1363">
                  <c:v>41173</c:v>
                </c:pt>
                <c:pt idx="1364">
                  <c:v>41174</c:v>
                </c:pt>
                <c:pt idx="1365">
                  <c:v>41175</c:v>
                </c:pt>
                <c:pt idx="1366">
                  <c:v>41176</c:v>
                </c:pt>
                <c:pt idx="1367">
                  <c:v>41177</c:v>
                </c:pt>
                <c:pt idx="1368">
                  <c:v>41178</c:v>
                </c:pt>
                <c:pt idx="1369">
                  <c:v>41179</c:v>
                </c:pt>
                <c:pt idx="1370">
                  <c:v>41180</c:v>
                </c:pt>
                <c:pt idx="1371">
                  <c:v>41181</c:v>
                </c:pt>
                <c:pt idx="1372">
                  <c:v>41182</c:v>
                </c:pt>
                <c:pt idx="1373">
                  <c:v>41183</c:v>
                </c:pt>
                <c:pt idx="1374">
                  <c:v>41184</c:v>
                </c:pt>
                <c:pt idx="1375">
                  <c:v>41185</c:v>
                </c:pt>
                <c:pt idx="1376">
                  <c:v>41186</c:v>
                </c:pt>
                <c:pt idx="1377">
                  <c:v>41187</c:v>
                </c:pt>
                <c:pt idx="1378">
                  <c:v>41188</c:v>
                </c:pt>
                <c:pt idx="1379">
                  <c:v>41189</c:v>
                </c:pt>
                <c:pt idx="1380">
                  <c:v>41190</c:v>
                </c:pt>
                <c:pt idx="1381">
                  <c:v>41191</c:v>
                </c:pt>
                <c:pt idx="1382">
                  <c:v>41192</c:v>
                </c:pt>
                <c:pt idx="1383">
                  <c:v>41193</c:v>
                </c:pt>
                <c:pt idx="1384">
                  <c:v>41194</c:v>
                </c:pt>
                <c:pt idx="1385">
                  <c:v>41195</c:v>
                </c:pt>
                <c:pt idx="1386">
                  <c:v>41196</c:v>
                </c:pt>
                <c:pt idx="1387">
                  <c:v>41197</c:v>
                </c:pt>
                <c:pt idx="1388">
                  <c:v>41198</c:v>
                </c:pt>
                <c:pt idx="1389">
                  <c:v>41199</c:v>
                </c:pt>
                <c:pt idx="1390">
                  <c:v>41200</c:v>
                </c:pt>
                <c:pt idx="1391">
                  <c:v>41201</c:v>
                </c:pt>
                <c:pt idx="1392">
                  <c:v>41202</c:v>
                </c:pt>
                <c:pt idx="1393">
                  <c:v>41203</c:v>
                </c:pt>
                <c:pt idx="1394">
                  <c:v>41204</c:v>
                </c:pt>
                <c:pt idx="1395">
                  <c:v>41205</c:v>
                </c:pt>
                <c:pt idx="1396">
                  <c:v>41206</c:v>
                </c:pt>
                <c:pt idx="1397">
                  <c:v>41207</c:v>
                </c:pt>
                <c:pt idx="1398">
                  <c:v>41208</c:v>
                </c:pt>
                <c:pt idx="1399">
                  <c:v>41209</c:v>
                </c:pt>
                <c:pt idx="1400">
                  <c:v>41210</c:v>
                </c:pt>
                <c:pt idx="1401">
                  <c:v>41211</c:v>
                </c:pt>
                <c:pt idx="1402">
                  <c:v>41212</c:v>
                </c:pt>
                <c:pt idx="1403">
                  <c:v>41213</c:v>
                </c:pt>
                <c:pt idx="1404">
                  <c:v>41214</c:v>
                </c:pt>
                <c:pt idx="1405">
                  <c:v>41215</c:v>
                </c:pt>
                <c:pt idx="1406">
                  <c:v>41216</c:v>
                </c:pt>
                <c:pt idx="1407">
                  <c:v>41217</c:v>
                </c:pt>
                <c:pt idx="1408">
                  <c:v>41218</c:v>
                </c:pt>
                <c:pt idx="1409">
                  <c:v>41219</c:v>
                </c:pt>
                <c:pt idx="1410">
                  <c:v>41220</c:v>
                </c:pt>
                <c:pt idx="1411">
                  <c:v>41221</c:v>
                </c:pt>
                <c:pt idx="1412">
                  <c:v>41222</c:v>
                </c:pt>
                <c:pt idx="1413">
                  <c:v>41223</c:v>
                </c:pt>
                <c:pt idx="1414">
                  <c:v>41224</c:v>
                </c:pt>
                <c:pt idx="1415">
                  <c:v>41225</c:v>
                </c:pt>
                <c:pt idx="1416">
                  <c:v>41226</c:v>
                </c:pt>
                <c:pt idx="1417">
                  <c:v>41227</c:v>
                </c:pt>
                <c:pt idx="1418">
                  <c:v>41228</c:v>
                </c:pt>
                <c:pt idx="1419">
                  <c:v>41229</c:v>
                </c:pt>
                <c:pt idx="1420">
                  <c:v>41230</c:v>
                </c:pt>
                <c:pt idx="1421">
                  <c:v>41231</c:v>
                </c:pt>
                <c:pt idx="1422">
                  <c:v>41232</c:v>
                </c:pt>
                <c:pt idx="1423">
                  <c:v>41233</c:v>
                </c:pt>
                <c:pt idx="1424">
                  <c:v>41234</c:v>
                </c:pt>
                <c:pt idx="1425">
                  <c:v>41235</c:v>
                </c:pt>
                <c:pt idx="1426">
                  <c:v>41236</c:v>
                </c:pt>
                <c:pt idx="1427">
                  <c:v>41237</c:v>
                </c:pt>
                <c:pt idx="1428">
                  <c:v>41238</c:v>
                </c:pt>
                <c:pt idx="1429">
                  <c:v>41239</c:v>
                </c:pt>
                <c:pt idx="1430">
                  <c:v>41240</c:v>
                </c:pt>
                <c:pt idx="1431">
                  <c:v>41241</c:v>
                </c:pt>
                <c:pt idx="1432">
                  <c:v>41242</c:v>
                </c:pt>
                <c:pt idx="1433">
                  <c:v>41243</c:v>
                </c:pt>
                <c:pt idx="1434">
                  <c:v>41244</c:v>
                </c:pt>
                <c:pt idx="1435">
                  <c:v>41245</c:v>
                </c:pt>
                <c:pt idx="1436">
                  <c:v>41246</c:v>
                </c:pt>
                <c:pt idx="1437">
                  <c:v>41247</c:v>
                </c:pt>
                <c:pt idx="1438">
                  <c:v>41248</c:v>
                </c:pt>
                <c:pt idx="1439">
                  <c:v>41249</c:v>
                </c:pt>
                <c:pt idx="1440">
                  <c:v>41250</c:v>
                </c:pt>
                <c:pt idx="1441">
                  <c:v>41251</c:v>
                </c:pt>
                <c:pt idx="1442">
                  <c:v>41252</c:v>
                </c:pt>
                <c:pt idx="1443">
                  <c:v>41253</c:v>
                </c:pt>
                <c:pt idx="1444">
                  <c:v>41254</c:v>
                </c:pt>
                <c:pt idx="1445">
                  <c:v>41255</c:v>
                </c:pt>
                <c:pt idx="1446">
                  <c:v>41256</c:v>
                </c:pt>
                <c:pt idx="1447">
                  <c:v>41257</c:v>
                </c:pt>
                <c:pt idx="1448">
                  <c:v>41258</c:v>
                </c:pt>
                <c:pt idx="1449">
                  <c:v>41259</c:v>
                </c:pt>
                <c:pt idx="1450">
                  <c:v>41260</c:v>
                </c:pt>
                <c:pt idx="1451">
                  <c:v>41261</c:v>
                </c:pt>
                <c:pt idx="1452">
                  <c:v>41262</c:v>
                </c:pt>
                <c:pt idx="1453">
                  <c:v>41263</c:v>
                </c:pt>
                <c:pt idx="1454">
                  <c:v>41264</c:v>
                </c:pt>
                <c:pt idx="1455">
                  <c:v>41265</c:v>
                </c:pt>
                <c:pt idx="1456">
                  <c:v>41266</c:v>
                </c:pt>
                <c:pt idx="1457">
                  <c:v>41267</c:v>
                </c:pt>
                <c:pt idx="1458">
                  <c:v>41268</c:v>
                </c:pt>
                <c:pt idx="1459">
                  <c:v>41269</c:v>
                </c:pt>
                <c:pt idx="1460">
                  <c:v>41270</c:v>
                </c:pt>
                <c:pt idx="1461">
                  <c:v>41271</c:v>
                </c:pt>
                <c:pt idx="1462">
                  <c:v>41272</c:v>
                </c:pt>
                <c:pt idx="1463">
                  <c:v>41273</c:v>
                </c:pt>
                <c:pt idx="1464">
                  <c:v>41274</c:v>
                </c:pt>
                <c:pt idx="1465">
                  <c:v>41275</c:v>
                </c:pt>
                <c:pt idx="1466">
                  <c:v>41276</c:v>
                </c:pt>
                <c:pt idx="1467">
                  <c:v>41277</c:v>
                </c:pt>
                <c:pt idx="1468">
                  <c:v>41278</c:v>
                </c:pt>
                <c:pt idx="1469">
                  <c:v>41279</c:v>
                </c:pt>
                <c:pt idx="1470">
                  <c:v>41280</c:v>
                </c:pt>
                <c:pt idx="1471">
                  <c:v>41281</c:v>
                </c:pt>
                <c:pt idx="1472">
                  <c:v>41282</c:v>
                </c:pt>
                <c:pt idx="1473">
                  <c:v>41283</c:v>
                </c:pt>
                <c:pt idx="1474">
                  <c:v>41284</c:v>
                </c:pt>
                <c:pt idx="1475">
                  <c:v>41285</c:v>
                </c:pt>
                <c:pt idx="1476">
                  <c:v>41286</c:v>
                </c:pt>
                <c:pt idx="1477">
                  <c:v>41287</c:v>
                </c:pt>
                <c:pt idx="1478">
                  <c:v>41288</c:v>
                </c:pt>
                <c:pt idx="1479">
                  <c:v>41289</c:v>
                </c:pt>
                <c:pt idx="1480">
                  <c:v>41290</c:v>
                </c:pt>
                <c:pt idx="1481">
                  <c:v>41291</c:v>
                </c:pt>
                <c:pt idx="1482">
                  <c:v>41292</c:v>
                </c:pt>
                <c:pt idx="1483">
                  <c:v>41293</c:v>
                </c:pt>
                <c:pt idx="1484">
                  <c:v>41294</c:v>
                </c:pt>
                <c:pt idx="1485">
                  <c:v>41295</c:v>
                </c:pt>
                <c:pt idx="1486">
                  <c:v>41296</c:v>
                </c:pt>
                <c:pt idx="1487">
                  <c:v>41297</c:v>
                </c:pt>
                <c:pt idx="1488">
                  <c:v>41298</c:v>
                </c:pt>
                <c:pt idx="1489">
                  <c:v>41299</c:v>
                </c:pt>
                <c:pt idx="1490">
                  <c:v>41300</c:v>
                </c:pt>
                <c:pt idx="1491">
                  <c:v>41301</c:v>
                </c:pt>
                <c:pt idx="1492">
                  <c:v>41302</c:v>
                </c:pt>
                <c:pt idx="1493">
                  <c:v>41303</c:v>
                </c:pt>
                <c:pt idx="1494">
                  <c:v>41304</c:v>
                </c:pt>
                <c:pt idx="1495">
                  <c:v>41305</c:v>
                </c:pt>
                <c:pt idx="1496">
                  <c:v>41306</c:v>
                </c:pt>
                <c:pt idx="1497">
                  <c:v>41307</c:v>
                </c:pt>
                <c:pt idx="1498">
                  <c:v>41308</c:v>
                </c:pt>
                <c:pt idx="1499">
                  <c:v>41309</c:v>
                </c:pt>
                <c:pt idx="1500">
                  <c:v>41310</c:v>
                </c:pt>
                <c:pt idx="1501">
                  <c:v>41311</c:v>
                </c:pt>
                <c:pt idx="1502">
                  <c:v>41312</c:v>
                </c:pt>
                <c:pt idx="1503">
                  <c:v>41313</c:v>
                </c:pt>
                <c:pt idx="1504">
                  <c:v>41314</c:v>
                </c:pt>
                <c:pt idx="1505">
                  <c:v>41315</c:v>
                </c:pt>
                <c:pt idx="1506">
                  <c:v>41316</c:v>
                </c:pt>
                <c:pt idx="1507">
                  <c:v>41317</c:v>
                </c:pt>
                <c:pt idx="1508">
                  <c:v>41318</c:v>
                </c:pt>
                <c:pt idx="1509">
                  <c:v>41319</c:v>
                </c:pt>
                <c:pt idx="1510">
                  <c:v>41320</c:v>
                </c:pt>
                <c:pt idx="1511">
                  <c:v>41321</c:v>
                </c:pt>
                <c:pt idx="1512">
                  <c:v>41322</c:v>
                </c:pt>
                <c:pt idx="1513">
                  <c:v>41323</c:v>
                </c:pt>
                <c:pt idx="1514">
                  <c:v>41324</c:v>
                </c:pt>
                <c:pt idx="1515">
                  <c:v>41325</c:v>
                </c:pt>
                <c:pt idx="1516">
                  <c:v>41326</c:v>
                </c:pt>
                <c:pt idx="1517">
                  <c:v>41327</c:v>
                </c:pt>
                <c:pt idx="1518">
                  <c:v>41328</c:v>
                </c:pt>
                <c:pt idx="1519">
                  <c:v>41329</c:v>
                </c:pt>
                <c:pt idx="1520">
                  <c:v>41330</c:v>
                </c:pt>
                <c:pt idx="1521">
                  <c:v>41331</c:v>
                </c:pt>
                <c:pt idx="1522">
                  <c:v>41332</c:v>
                </c:pt>
                <c:pt idx="1523">
                  <c:v>41333</c:v>
                </c:pt>
                <c:pt idx="1524">
                  <c:v>41334</c:v>
                </c:pt>
                <c:pt idx="1525">
                  <c:v>41335</c:v>
                </c:pt>
                <c:pt idx="1526">
                  <c:v>41336</c:v>
                </c:pt>
                <c:pt idx="1527">
                  <c:v>41337</c:v>
                </c:pt>
                <c:pt idx="1528">
                  <c:v>41338</c:v>
                </c:pt>
                <c:pt idx="1529">
                  <c:v>41339</c:v>
                </c:pt>
                <c:pt idx="1530">
                  <c:v>41340</c:v>
                </c:pt>
                <c:pt idx="1531">
                  <c:v>41341</c:v>
                </c:pt>
                <c:pt idx="1532">
                  <c:v>41342</c:v>
                </c:pt>
                <c:pt idx="1533">
                  <c:v>41343</c:v>
                </c:pt>
                <c:pt idx="1534">
                  <c:v>41344</c:v>
                </c:pt>
                <c:pt idx="1535">
                  <c:v>41345</c:v>
                </c:pt>
                <c:pt idx="1536">
                  <c:v>41346</c:v>
                </c:pt>
                <c:pt idx="1537">
                  <c:v>41347</c:v>
                </c:pt>
                <c:pt idx="1538">
                  <c:v>41348</c:v>
                </c:pt>
                <c:pt idx="1539">
                  <c:v>41349</c:v>
                </c:pt>
                <c:pt idx="1540">
                  <c:v>41350</c:v>
                </c:pt>
                <c:pt idx="1541">
                  <c:v>41351</c:v>
                </c:pt>
                <c:pt idx="1542">
                  <c:v>41352</c:v>
                </c:pt>
                <c:pt idx="1543">
                  <c:v>41353</c:v>
                </c:pt>
                <c:pt idx="1544">
                  <c:v>41354</c:v>
                </c:pt>
                <c:pt idx="1545">
                  <c:v>41355</c:v>
                </c:pt>
                <c:pt idx="1546">
                  <c:v>41356</c:v>
                </c:pt>
                <c:pt idx="1547">
                  <c:v>41357</c:v>
                </c:pt>
                <c:pt idx="1548">
                  <c:v>41358</c:v>
                </c:pt>
                <c:pt idx="1549">
                  <c:v>41359</c:v>
                </c:pt>
                <c:pt idx="1550">
                  <c:v>41360</c:v>
                </c:pt>
                <c:pt idx="1551">
                  <c:v>41361</c:v>
                </c:pt>
                <c:pt idx="1552">
                  <c:v>41362</c:v>
                </c:pt>
                <c:pt idx="1553">
                  <c:v>41363</c:v>
                </c:pt>
                <c:pt idx="1554">
                  <c:v>41364</c:v>
                </c:pt>
                <c:pt idx="1555">
                  <c:v>41365</c:v>
                </c:pt>
                <c:pt idx="1556">
                  <c:v>41366</c:v>
                </c:pt>
                <c:pt idx="1557">
                  <c:v>41367</c:v>
                </c:pt>
                <c:pt idx="1558">
                  <c:v>41368</c:v>
                </c:pt>
                <c:pt idx="1559">
                  <c:v>41369</c:v>
                </c:pt>
                <c:pt idx="1560">
                  <c:v>41370</c:v>
                </c:pt>
                <c:pt idx="1561">
                  <c:v>41371</c:v>
                </c:pt>
                <c:pt idx="1562">
                  <c:v>41372</c:v>
                </c:pt>
                <c:pt idx="1563">
                  <c:v>41373</c:v>
                </c:pt>
                <c:pt idx="1564">
                  <c:v>41374</c:v>
                </c:pt>
                <c:pt idx="1565">
                  <c:v>41375</c:v>
                </c:pt>
                <c:pt idx="1566">
                  <c:v>41376</c:v>
                </c:pt>
                <c:pt idx="1567">
                  <c:v>41377</c:v>
                </c:pt>
                <c:pt idx="1568">
                  <c:v>41378</c:v>
                </c:pt>
                <c:pt idx="1569">
                  <c:v>41379</c:v>
                </c:pt>
                <c:pt idx="1570">
                  <c:v>41380</c:v>
                </c:pt>
                <c:pt idx="1571">
                  <c:v>41381</c:v>
                </c:pt>
                <c:pt idx="1572">
                  <c:v>41382</c:v>
                </c:pt>
                <c:pt idx="1573">
                  <c:v>41383</c:v>
                </c:pt>
                <c:pt idx="1574">
                  <c:v>41384</c:v>
                </c:pt>
                <c:pt idx="1575">
                  <c:v>41385</c:v>
                </c:pt>
                <c:pt idx="1576">
                  <c:v>41386</c:v>
                </c:pt>
                <c:pt idx="1577">
                  <c:v>41387</c:v>
                </c:pt>
                <c:pt idx="1578">
                  <c:v>41388</c:v>
                </c:pt>
                <c:pt idx="1579">
                  <c:v>41389</c:v>
                </c:pt>
                <c:pt idx="1580">
                  <c:v>41390</c:v>
                </c:pt>
                <c:pt idx="1581">
                  <c:v>41391</c:v>
                </c:pt>
                <c:pt idx="1582">
                  <c:v>41392</c:v>
                </c:pt>
                <c:pt idx="1583">
                  <c:v>41393</c:v>
                </c:pt>
                <c:pt idx="1584">
                  <c:v>41394</c:v>
                </c:pt>
                <c:pt idx="1585">
                  <c:v>41395</c:v>
                </c:pt>
                <c:pt idx="1586">
                  <c:v>41396</c:v>
                </c:pt>
                <c:pt idx="1587">
                  <c:v>41397</c:v>
                </c:pt>
                <c:pt idx="1588">
                  <c:v>41398</c:v>
                </c:pt>
                <c:pt idx="1589">
                  <c:v>41399</c:v>
                </c:pt>
                <c:pt idx="1590">
                  <c:v>41400</c:v>
                </c:pt>
                <c:pt idx="1591">
                  <c:v>41401</c:v>
                </c:pt>
                <c:pt idx="1592">
                  <c:v>41402</c:v>
                </c:pt>
                <c:pt idx="1593">
                  <c:v>41403</c:v>
                </c:pt>
                <c:pt idx="1594">
                  <c:v>41404</c:v>
                </c:pt>
                <c:pt idx="1595">
                  <c:v>41405</c:v>
                </c:pt>
                <c:pt idx="1596">
                  <c:v>41406</c:v>
                </c:pt>
                <c:pt idx="1597">
                  <c:v>41407</c:v>
                </c:pt>
                <c:pt idx="1598">
                  <c:v>41408</c:v>
                </c:pt>
                <c:pt idx="1599">
                  <c:v>41409</c:v>
                </c:pt>
                <c:pt idx="1600">
                  <c:v>41410</c:v>
                </c:pt>
                <c:pt idx="1601">
                  <c:v>41411</c:v>
                </c:pt>
                <c:pt idx="1602">
                  <c:v>41412</c:v>
                </c:pt>
                <c:pt idx="1603">
                  <c:v>41413</c:v>
                </c:pt>
                <c:pt idx="1604">
                  <c:v>41414</c:v>
                </c:pt>
                <c:pt idx="1605">
                  <c:v>41415</c:v>
                </c:pt>
                <c:pt idx="1606">
                  <c:v>41416</c:v>
                </c:pt>
                <c:pt idx="1607">
                  <c:v>41417</c:v>
                </c:pt>
                <c:pt idx="1608">
                  <c:v>41418</c:v>
                </c:pt>
                <c:pt idx="1609">
                  <c:v>41419</c:v>
                </c:pt>
                <c:pt idx="1610">
                  <c:v>41420</c:v>
                </c:pt>
                <c:pt idx="1611">
                  <c:v>41421</c:v>
                </c:pt>
                <c:pt idx="1612">
                  <c:v>41422</c:v>
                </c:pt>
                <c:pt idx="1613">
                  <c:v>41423</c:v>
                </c:pt>
                <c:pt idx="1614">
                  <c:v>41424</c:v>
                </c:pt>
                <c:pt idx="1615">
                  <c:v>41425</c:v>
                </c:pt>
                <c:pt idx="1616">
                  <c:v>41426</c:v>
                </c:pt>
                <c:pt idx="1617">
                  <c:v>41427</c:v>
                </c:pt>
                <c:pt idx="1618">
                  <c:v>41428</c:v>
                </c:pt>
                <c:pt idx="1619">
                  <c:v>41429</c:v>
                </c:pt>
                <c:pt idx="1620">
                  <c:v>41430</c:v>
                </c:pt>
                <c:pt idx="1621">
                  <c:v>41431</c:v>
                </c:pt>
                <c:pt idx="1622">
                  <c:v>41432</c:v>
                </c:pt>
                <c:pt idx="1623">
                  <c:v>41433</c:v>
                </c:pt>
                <c:pt idx="1624">
                  <c:v>41434</c:v>
                </c:pt>
                <c:pt idx="1625">
                  <c:v>41435</c:v>
                </c:pt>
                <c:pt idx="1626">
                  <c:v>41436</c:v>
                </c:pt>
                <c:pt idx="1627">
                  <c:v>41437</c:v>
                </c:pt>
                <c:pt idx="1628">
                  <c:v>41438</c:v>
                </c:pt>
                <c:pt idx="1629">
                  <c:v>41439</c:v>
                </c:pt>
                <c:pt idx="1630">
                  <c:v>41440</c:v>
                </c:pt>
                <c:pt idx="1631">
                  <c:v>41441</c:v>
                </c:pt>
                <c:pt idx="1632">
                  <c:v>41442</c:v>
                </c:pt>
                <c:pt idx="1633">
                  <c:v>41443</c:v>
                </c:pt>
                <c:pt idx="1634">
                  <c:v>41444</c:v>
                </c:pt>
                <c:pt idx="1635">
                  <c:v>41445</c:v>
                </c:pt>
                <c:pt idx="1636">
                  <c:v>41446</c:v>
                </c:pt>
                <c:pt idx="1637">
                  <c:v>41447</c:v>
                </c:pt>
                <c:pt idx="1638">
                  <c:v>41448</c:v>
                </c:pt>
                <c:pt idx="1639">
                  <c:v>41449</c:v>
                </c:pt>
                <c:pt idx="1640">
                  <c:v>41450</c:v>
                </c:pt>
                <c:pt idx="1641">
                  <c:v>41451</c:v>
                </c:pt>
                <c:pt idx="1642">
                  <c:v>41452</c:v>
                </c:pt>
                <c:pt idx="1643">
                  <c:v>41453</c:v>
                </c:pt>
                <c:pt idx="1644">
                  <c:v>41454</c:v>
                </c:pt>
                <c:pt idx="1645">
                  <c:v>41455</c:v>
                </c:pt>
                <c:pt idx="1646">
                  <c:v>41456</c:v>
                </c:pt>
                <c:pt idx="1647">
                  <c:v>41457</c:v>
                </c:pt>
                <c:pt idx="1648">
                  <c:v>41458</c:v>
                </c:pt>
                <c:pt idx="1649">
                  <c:v>41459</c:v>
                </c:pt>
                <c:pt idx="1650">
                  <c:v>41460</c:v>
                </c:pt>
                <c:pt idx="1651">
                  <c:v>41461</c:v>
                </c:pt>
                <c:pt idx="1652">
                  <c:v>41462</c:v>
                </c:pt>
                <c:pt idx="1653">
                  <c:v>41463</c:v>
                </c:pt>
                <c:pt idx="1654">
                  <c:v>41464</c:v>
                </c:pt>
                <c:pt idx="1655">
                  <c:v>41465</c:v>
                </c:pt>
                <c:pt idx="1656">
                  <c:v>41466</c:v>
                </c:pt>
                <c:pt idx="1657">
                  <c:v>41467</c:v>
                </c:pt>
                <c:pt idx="1658">
                  <c:v>41468</c:v>
                </c:pt>
                <c:pt idx="1659">
                  <c:v>41469</c:v>
                </c:pt>
                <c:pt idx="1660">
                  <c:v>41470</c:v>
                </c:pt>
                <c:pt idx="1661">
                  <c:v>41471</c:v>
                </c:pt>
                <c:pt idx="1662">
                  <c:v>41472</c:v>
                </c:pt>
                <c:pt idx="1663">
                  <c:v>41473</c:v>
                </c:pt>
                <c:pt idx="1664">
                  <c:v>41474</c:v>
                </c:pt>
                <c:pt idx="1665">
                  <c:v>41475</c:v>
                </c:pt>
                <c:pt idx="1666">
                  <c:v>41476</c:v>
                </c:pt>
                <c:pt idx="1667">
                  <c:v>41477</c:v>
                </c:pt>
                <c:pt idx="1668">
                  <c:v>41478</c:v>
                </c:pt>
                <c:pt idx="1669">
                  <c:v>41479</c:v>
                </c:pt>
                <c:pt idx="1670">
                  <c:v>41480</c:v>
                </c:pt>
                <c:pt idx="1671">
                  <c:v>41481</c:v>
                </c:pt>
                <c:pt idx="1672">
                  <c:v>41482</c:v>
                </c:pt>
                <c:pt idx="1673">
                  <c:v>41483</c:v>
                </c:pt>
                <c:pt idx="1674">
                  <c:v>41484</c:v>
                </c:pt>
                <c:pt idx="1675">
                  <c:v>41485</c:v>
                </c:pt>
                <c:pt idx="1676">
                  <c:v>41486</c:v>
                </c:pt>
                <c:pt idx="1677">
                  <c:v>41487</c:v>
                </c:pt>
                <c:pt idx="1678">
                  <c:v>41488</c:v>
                </c:pt>
                <c:pt idx="1679">
                  <c:v>41489</c:v>
                </c:pt>
                <c:pt idx="1680">
                  <c:v>41490</c:v>
                </c:pt>
                <c:pt idx="1681">
                  <c:v>41491</c:v>
                </c:pt>
                <c:pt idx="1682">
                  <c:v>41492</c:v>
                </c:pt>
                <c:pt idx="1683">
                  <c:v>41493</c:v>
                </c:pt>
                <c:pt idx="1684">
                  <c:v>41494</c:v>
                </c:pt>
                <c:pt idx="1685">
                  <c:v>41495</c:v>
                </c:pt>
                <c:pt idx="1686">
                  <c:v>41496</c:v>
                </c:pt>
                <c:pt idx="1687">
                  <c:v>41497</c:v>
                </c:pt>
                <c:pt idx="1688">
                  <c:v>41498</c:v>
                </c:pt>
                <c:pt idx="1689">
                  <c:v>41499</c:v>
                </c:pt>
                <c:pt idx="1690">
                  <c:v>41500</c:v>
                </c:pt>
                <c:pt idx="1691">
                  <c:v>41501</c:v>
                </c:pt>
                <c:pt idx="1692">
                  <c:v>41502</c:v>
                </c:pt>
                <c:pt idx="1693">
                  <c:v>41503</c:v>
                </c:pt>
                <c:pt idx="1694">
                  <c:v>41504</c:v>
                </c:pt>
                <c:pt idx="1695">
                  <c:v>41505</c:v>
                </c:pt>
                <c:pt idx="1696">
                  <c:v>41506</c:v>
                </c:pt>
                <c:pt idx="1697">
                  <c:v>41507</c:v>
                </c:pt>
                <c:pt idx="1698">
                  <c:v>41508</c:v>
                </c:pt>
                <c:pt idx="1699">
                  <c:v>41509</c:v>
                </c:pt>
                <c:pt idx="1700">
                  <c:v>41510</c:v>
                </c:pt>
                <c:pt idx="1701">
                  <c:v>41511</c:v>
                </c:pt>
                <c:pt idx="1702">
                  <c:v>41512</c:v>
                </c:pt>
                <c:pt idx="1703">
                  <c:v>41513</c:v>
                </c:pt>
                <c:pt idx="1704">
                  <c:v>41514</c:v>
                </c:pt>
                <c:pt idx="1705">
                  <c:v>41515</c:v>
                </c:pt>
                <c:pt idx="1706">
                  <c:v>41516</c:v>
                </c:pt>
                <c:pt idx="1707">
                  <c:v>41517</c:v>
                </c:pt>
                <c:pt idx="1708">
                  <c:v>41518</c:v>
                </c:pt>
                <c:pt idx="1709">
                  <c:v>41519</c:v>
                </c:pt>
                <c:pt idx="1710">
                  <c:v>41520</c:v>
                </c:pt>
                <c:pt idx="1711">
                  <c:v>41521</c:v>
                </c:pt>
                <c:pt idx="1712">
                  <c:v>41522</c:v>
                </c:pt>
                <c:pt idx="1713">
                  <c:v>41523</c:v>
                </c:pt>
                <c:pt idx="1714">
                  <c:v>41524</c:v>
                </c:pt>
                <c:pt idx="1715">
                  <c:v>41525</c:v>
                </c:pt>
                <c:pt idx="1716">
                  <c:v>41526</c:v>
                </c:pt>
                <c:pt idx="1717">
                  <c:v>41527</c:v>
                </c:pt>
                <c:pt idx="1718">
                  <c:v>41528</c:v>
                </c:pt>
                <c:pt idx="1719">
                  <c:v>41529</c:v>
                </c:pt>
                <c:pt idx="1720">
                  <c:v>41530</c:v>
                </c:pt>
                <c:pt idx="1721">
                  <c:v>41531</c:v>
                </c:pt>
                <c:pt idx="1722">
                  <c:v>41532</c:v>
                </c:pt>
                <c:pt idx="1723">
                  <c:v>41533</c:v>
                </c:pt>
                <c:pt idx="1724">
                  <c:v>41534</c:v>
                </c:pt>
                <c:pt idx="1725">
                  <c:v>41535</c:v>
                </c:pt>
                <c:pt idx="1726">
                  <c:v>41536</c:v>
                </c:pt>
                <c:pt idx="1727">
                  <c:v>41537</c:v>
                </c:pt>
                <c:pt idx="1728">
                  <c:v>41538</c:v>
                </c:pt>
                <c:pt idx="1729">
                  <c:v>41539</c:v>
                </c:pt>
                <c:pt idx="1730">
                  <c:v>41540</c:v>
                </c:pt>
                <c:pt idx="1731">
                  <c:v>41541</c:v>
                </c:pt>
                <c:pt idx="1732">
                  <c:v>41542</c:v>
                </c:pt>
                <c:pt idx="1733">
                  <c:v>41543</c:v>
                </c:pt>
                <c:pt idx="1734">
                  <c:v>41544</c:v>
                </c:pt>
                <c:pt idx="1735">
                  <c:v>41545</c:v>
                </c:pt>
                <c:pt idx="1736">
                  <c:v>41546</c:v>
                </c:pt>
                <c:pt idx="1737">
                  <c:v>41547</c:v>
                </c:pt>
                <c:pt idx="1738">
                  <c:v>41548</c:v>
                </c:pt>
                <c:pt idx="1739">
                  <c:v>41549</c:v>
                </c:pt>
                <c:pt idx="1740">
                  <c:v>41550</c:v>
                </c:pt>
                <c:pt idx="1741">
                  <c:v>41551</c:v>
                </c:pt>
                <c:pt idx="1742">
                  <c:v>41552</c:v>
                </c:pt>
                <c:pt idx="1743">
                  <c:v>41553</c:v>
                </c:pt>
                <c:pt idx="1744">
                  <c:v>41554</c:v>
                </c:pt>
                <c:pt idx="1745">
                  <c:v>41555</c:v>
                </c:pt>
                <c:pt idx="1746">
                  <c:v>41556</c:v>
                </c:pt>
                <c:pt idx="1747">
                  <c:v>41557</c:v>
                </c:pt>
                <c:pt idx="1748">
                  <c:v>41558</c:v>
                </c:pt>
                <c:pt idx="1749">
                  <c:v>41559</c:v>
                </c:pt>
                <c:pt idx="1750">
                  <c:v>41560</c:v>
                </c:pt>
                <c:pt idx="1751">
                  <c:v>41561</c:v>
                </c:pt>
                <c:pt idx="1752">
                  <c:v>41562</c:v>
                </c:pt>
                <c:pt idx="1753">
                  <c:v>41563</c:v>
                </c:pt>
                <c:pt idx="1754">
                  <c:v>41564</c:v>
                </c:pt>
                <c:pt idx="1755">
                  <c:v>41565</c:v>
                </c:pt>
                <c:pt idx="1756">
                  <c:v>41566</c:v>
                </c:pt>
                <c:pt idx="1757">
                  <c:v>41567</c:v>
                </c:pt>
                <c:pt idx="1758">
                  <c:v>41568</c:v>
                </c:pt>
                <c:pt idx="1759">
                  <c:v>41569</c:v>
                </c:pt>
                <c:pt idx="1760">
                  <c:v>41570</c:v>
                </c:pt>
                <c:pt idx="1761">
                  <c:v>41571</c:v>
                </c:pt>
                <c:pt idx="1762">
                  <c:v>41572</c:v>
                </c:pt>
                <c:pt idx="1763">
                  <c:v>41573</c:v>
                </c:pt>
                <c:pt idx="1764">
                  <c:v>41574</c:v>
                </c:pt>
                <c:pt idx="1765">
                  <c:v>41575</c:v>
                </c:pt>
                <c:pt idx="1766">
                  <c:v>41576</c:v>
                </c:pt>
                <c:pt idx="1767">
                  <c:v>41577</c:v>
                </c:pt>
                <c:pt idx="1768">
                  <c:v>41578</c:v>
                </c:pt>
                <c:pt idx="1769">
                  <c:v>41579</c:v>
                </c:pt>
                <c:pt idx="1770">
                  <c:v>41580</c:v>
                </c:pt>
                <c:pt idx="1771">
                  <c:v>41581</c:v>
                </c:pt>
                <c:pt idx="1772">
                  <c:v>41582</c:v>
                </c:pt>
                <c:pt idx="1773">
                  <c:v>41583</c:v>
                </c:pt>
                <c:pt idx="1774">
                  <c:v>41584</c:v>
                </c:pt>
                <c:pt idx="1775">
                  <c:v>41585</c:v>
                </c:pt>
                <c:pt idx="1776">
                  <c:v>41586</c:v>
                </c:pt>
                <c:pt idx="1777">
                  <c:v>41587</c:v>
                </c:pt>
                <c:pt idx="1778">
                  <c:v>41588</c:v>
                </c:pt>
                <c:pt idx="1779">
                  <c:v>41589</c:v>
                </c:pt>
                <c:pt idx="1780">
                  <c:v>41590</c:v>
                </c:pt>
                <c:pt idx="1781">
                  <c:v>41591</c:v>
                </c:pt>
                <c:pt idx="1782">
                  <c:v>41592</c:v>
                </c:pt>
                <c:pt idx="1783">
                  <c:v>41593</c:v>
                </c:pt>
                <c:pt idx="1784">
                  <c:v>41594</c:v>
                </c:pt>
                <c:pt idx="1785">
                  <c:v>41595</c:v>
                </c:pt>
                <c:pt idx="1786">
                  <c:v>41596</c:v>
                </c:pt>
                <c:pt idx="1787">
                  <c:v>41597</c:v>
                </c:pt>
                <c:pt idx="1788">
                  <c:v>41598</c:v>
                </c:pt>
                <c:pt idx="1789">
                  <c:v>41599</c:v>
                </c:pt>
                <c:pt idx="1790">
                  <c:v>41600</c:v>
                </c:pt>
                <c:pt idx="1791">
                  <c:v>41601</c:v>
                </c:pt>
                <c:pt idx="1792">
                  <c:v>41602</c:v>
                </c:pt>
                <c:pt idx="1793">
                  <c:v>41603</c:v>
                </c:pt>
                <c:pt idx="1794">
                  <c:v>41604</c:v>
                </c:pt>
                <c:pt idx="1795">
                  <c:v>41605</c:v>
                </c:pt>
                <c:pt idx="1796">
                  <c:v>41606</c:v>
                </c:pt>
                <c:pt idx="1797">
                  <c:v>41607</c:v>
                </c:pt>
                <c:pt idx="1798">
                  <c:v>41608</c:v>
                </c:pt>
                <c:pt idx="1799">
                  <c:v>41609</c:v>
                </c:pt>
                <c:pt idx="1800">
                  <c:v>41610</c:v>
                </c:pt>
                <c:pt idx="1801">
                  <c:v>41611</c:v>
                </c:pt>
                <c:pt idx="1802">
                  <c:v>41612</c:v>
                </c:pt>
                <c:pt idx="1803">
                  <c:v>41613</c:v>
                </c:pt>
                <c:pt idx="1804">
                  <c:v>41614</c:v>
                </c:pt>
                <c:pt idx="1805">
                  <c:v>41615</c:v>
                </c:pt>
                <c:pt idx="1806">
                  <c:v>41616</c:v>
                </c:pt>
                <c:pt idx="1807">
                  <c:v>41617</c:v>
                </c:pt>
                <c:pt idx="1808">
                  <c:v>41618</c:v>
                </c:pt>
                <c:pt idx="1809">
                  <c:v>41619</c:v>
                </c:pt>
                <c:pt idx="1810">
                  <c:v>41620</c:v>
                </c:pt>
                <c:pt idx="1811">
                  <c:v>41621</c:v>
                </c:pt>
                <c:pt idx="1812">
                  <c:v>41622</c:v>
                </c:pt>
                <c:pt idx="1813">
                  <c:v>41623</c:v>
                </c:pt>
                <c:pt idx="1814">
                  <c:v>41624</c:v>
                </c:pt>
                <c:pt idx="1815">
                  <c:v>41625</c:v>
                </c:pt>
                <c:pt idx="1816">
                  <c:v>41626</c:v>
                </c:pt>
                <c:pt idx="1817">
                  <c:v>41627</c:v>
                </c:pt>
                <c:pt idx="1818">
                  <c:v>41628</c:v>
                </c:pt>
                <c:pt idx="1819">
                  <c:v>41629</c:v>
                </c:pt>
                <c:pt idx="1820">
                  <c:v>41630</c:v>
                </c:pt>
                <c:pt idx="1821">
                  <c:v>41631</c:v>
                </c:pt>
                <c:pt idx="1822">
                  <c:v>41632</c:v>
                </c:pt>
                <c:pt idx="1823">
                  <c:v>41633</c:v>
                </c:pt>
                <c:pt idx="1824">
                  <c:v>41634</c:v>
                </c:pt>
                <c:pt idx="1825">
                  <c:v>41635</c:v>
                </c:pt>
                <c:pt idx="1826">
                  <c:v>41636</c:v>
                </c:pt>
                <c:pt idx="1827">
                  <c:v>41637</c:v>
                </c:pt>
                <c:pt idx="1828">
                  <c:v>41638</c:v>
                </c:pt>
                <c:pt idx="1829">
                  <c:v>41639</c:v>
                </c:pt>
                <c:pt idx="1830">
                  <c:v>41640</c:v>
                </c:pt>
                <c:pt idx="1831">
                  <c:v>41641</c:v>
                </c:pt>
                <c:pt idx="1832">
                  <c:v>41642</c:v>
                </c:pt>
                <c:pt idx="1833">
                  <c:v>41643</c:v>
                </c:pt>
                <c:pt idx="1834">
                  <c:v>41644</c:v>
                </c:pt>
                <c:pt idx="1835">
                  <c:v>41645</c:v>
                </c:pt>
                <c:pt idx="1836">
                  <c:v>41646</c:v>
                </c:pt>
                <c:pt idx="1837">
                  <c:v>41647</c:v>
                </c:pt>
                <c:pt idx="1838">
                  <c:v>41648</c:v>
                </c:pt>
                <c:pt idx="1839">
                  <c:v>41649</c:v>
                </c:pt>
                <c:pt idx="1840">
                  <c:v>41650</c:v>
                </c:pt>
                <c:pt idx="1841">
                  <c:v>41651</c:v>
                </c:pt>
                <c:pt idx="1842">
                  <c:v>41652</c:v>
                </c:pt>
                <c:pt idx="1843">
                  <c:v>41653</c:v>
                </c:pt>
                <c:pt idx="1844">
                  <c:v>41654</c:v>
                </c:pt>
                <c:pt idx="1845">
                  <c:v>41655</c:v>
                </c:pt>
                <c:pt idx="1846">
                  <c:v>41656</c:v>
                </c:pt>
                <c:pt idx="1847">
                  <c:v>41657</c:v>
                </c:pt>
                <c:pt idx="1848">
                  <c:v>41658</c:v>
                </c:pt>
                <c:pt idx="1849">
                  <c:v>41659</c:v>
                </c:pt>
                <c:pt idx="1850">
                  <c:v>41660</c:v>
                </c:pt>
                <c:pt idx="1851">
                  <c:v>41661</c:v>
                </c:pt>
                <c:pt idx="1852">
                  <c:v>41662</c:v>
                </c:pt>
                <c:pt idx="1853">
                  <c:v>41663</c:v>
                </c:pt>
                <c:pt idx="1854">
                  <c:v>41664</c:v>
                </c:pt>
                <c:pt idx="1855">
                  <c:v>41665</c:v>
                </c:pt>
                <c:pt idx="1856">
                  <c:v>41666</c:v>
                </c:pt>
                <c:pt idx="1857">
                  <c:v>41667</c:v>
                </c:pt>
                <c:pt idx="1858">
                  <c:v>41668</c:v>
                </c:pt>
                <c:pt idx="1859">
                  <c:v>41669</c:v>
                </c:pt>
                <c:pt idx="1860">
                  <c:v>41670</c:v>
                </c:pt>
                <c:pt idx="1861">
                  <c:v>41671</c:v>
                </c:pt>
                <c:pt idx="1862">
                  <c:v>41672</c:v>
                </c:pt>
                <c:pt idx="1863">
                  <c:v>41673</c:v>
                </c:pt>
                <c:pt idx="1864">
                  <c:v>41674</c:v>
                </c:pt>
                <c:pt idx="1865">
                  <c:v>41675</c:v>
                </c:pt>
                <c:pt idx="1866">
                  <c:v>41676</c:v>
                </c:pt>
                <c:pt idx="1867">
                  <c:v>41677</c:v>
                </c:pt>
                <c:pt idx="1868">
                  <c:v>41678</c:v>
                </c:pt>
                <c:pt idx="1869">
                  <c:v>41679</c:v>
                </c:pt>
                <c:pt idx="1870">
                  <c:v>41680</c:v>
                </c:pt>
                <c:pt idx="1871">
                  <c:v>41681</c:v>
                </c:pt>
                <c:pt idx="1872">
                  <c:v>41682</c:v>
                </c:pt>
                <c:pt idx="1873">
                  <c:v>41683</c:v>
                </c:pt>
                <c:pt idx="1874">
                  <c:v>41684</c:v>
                </c:pt>
                <c:pt idx="1875">
                  <c:v>41685</c:v>
                </c:pt>
                <c:pt idx="1876">
                  <c:v>41686</c:v>
                </c:pt>
                <c:pt idx="1877">
                  <c:v>41687</c:v>
                </c:pt>
                <c:pt idx="1878">
                  <c:v>41688</c:v>
                </c:pt>
                <c:pt idx="1879">
                  <c:v>41689</c:v>
                </c:pt>
                <c:pt idx="1880">
                  <c:v>41690</c:v>
                </c:pt>
                <c:pt idx="1881">
                  <c:v>41691</c:v>
                </c:pt>
                <c:pt idx="1882">
                  <c:v>41692</c:v>
                </c:pt>
                <c:pt idx="1883">
                  <c:v>41693</c:v>
                </c:pt>
                <c:pt idx="1884">
                  <c:v>41694</c:v>
                </c:pt>
                <c:pt idx="1885">
                  <c:v>41695</c:v>
                </c:pt>
                <c:pt idx="1886">
                  <c:v>41696</c:v>
                </c:pt>
                <c:pt idx="1887">
                  <c:v>41697</c:v>
                </c:pt>
                <c:pt idx="1888">
                  <c:v>41698</c:v>
                </c:pt>
                <c:pt idx="1889">
                  <c:v>41699</c:v>
                </c:pt>
                <c:pt idx="1890">
                  <c:v>41700</c:v>
                </c:pt>
                <c:pt idx="1891">
                  <c:v>41701</c:v>
                </c:pt>
                <c:pt idx="1892">
                  <c:v>41702</c:v>
                </c:pt>
                <c:pt idx="1893">
                  <c:v>41703</c:v>
                </c:pt>
                <c:pt idx="1894">
                  <c:v>41704</c:v>
                </c:pt>
                <c:pt idx="1895">
                  <c:v>41705</c:v>
                </c:pt>
                <c:pt idx="1896">
                  <c:v>41706</c:v>
                </c:pt>
                <c:pt idx="1897">
                  <c:v>41707</c:v>
                </c:pt>
                <c:pt idx="1898">
                  <c:v>41708</c:v>
                </c:pt>
                <c:pt idx="1899">
                  <c:v>41709</c:v>
                </c:pt>
                <c:pt idx="1900">
                  <c:v>41710</c:v>
                </c:pt>
                <c:pt idx="1901">
                  <c:v>41711</c:v>
                </c:pt>
                <c:pt idx="1902">
                  <c:v>41712</c:v>
                </c:pt>
                <c:pt idx="1903">
                  <c:v>41713</c:v>
                </c:pt>
                <c:pt idx="1904">
                  <c:v>41714</c:v>
                </c:pt>
                <c:pt idx="1905">
                  <c:v>41715</c:v>
                </c:pt>
                <c:pt idx="1906">
                  <c:v>41716</c:v>
                </c:pt>
                <c:pt idx="1907">
                  <c:v>41717</c:v>
                </c:pt>
                <c:pt idx="1908">
                  <c:v>41718</c:v>
                </c:pt>
                <c:pt idx="1909">
                  <c:v>41719</c:v>
                </c:pt>
                <c:pt idx="1910">
                  <c:v>41720</c:v>
                </c:pt>
                <c:pt idx="1911">
                  <c:v>41721</c:v>
                </c:pt>
                <c:pt idx="1912">
                  <c:v>41722</c:v>
                </c:pt>
                <c:pt idx="1913">
                  <c:v>41723</c:v>
                </c:pt>
                <c:pt idx="1914">
                  <c:v>41724</c:v>
                </c:pt>
                <c:pt idx="1915">
                  <c:v>41725</c:v>
                </c:pt>
                <c:pt idx="1916">
                  <c:v>41726</c:v>
                </c:pt>
                <c:pt idx="1917">
                  <c:v>41727</c:v>
                </c:pt>
                <c:pt idx="1918">
                  <c:v>41728</c:v>
                </c:pt>
                <c:pt idx="1919">
                  <c:v>41729</c:v>
                </c:pt>
                <c:pt idx="1920">
                  <c:v>41730</c:v>
                </c:pt>
                <c:pt idx="1921">
                  <c:v>41731</c:v>
                </c:pt>
                <c:pt idx="1922">
                  <c:v>41732</c:v>
                </c:pt>
                <c:pt idx="1923">
                  <c:v>41733</c:v>
                </c:pt>
                <c:pt idx="1924">
                  <c:v>41734</c:v>
                </c:pt>
                <c:pt idx="1925">
                  <c:v>41735</c:v>
                </c:pt>
                <c:pt idx="1926">
                  <c:v>41736</c:v>
                </c:pt>
                <c:pt idx="1927">
                  <c:v>41737</c:v>
                </c:pt>
                <c:pt idx="1928">
                  <c:v>41738</c:v>
                </c:pt>
                <c:pt idx="1929">
                  <c:v>41739</c:v>
                </c:pt>
                <c:pt idx="1930">
                  <c:v>41740</c:v>
                </c:pt>
                <c:pt idx="1931">
                  <c:v>41741</c:v>
                </c:pt>
                <c:pt idx="1932">
                  <c:v>41742</c:v>
                </c:pt>
                <c:pt idx="1933">
                  <c:v>41743</c:v>
                </c:pt>
                <c:pt idx="1934">
                  <c:v>41744</c:v>
                </c:pt>
                <c:pt idx="1935">
                  <c:v>41745</c:v>
                </c:pt>
                <c:pt idx="1936">
                  <c:v>41746</c:v>
                </c:pt>
                <c:pt idx="1937">
                  <c:v>41747</c:v>
                </c:pt>
                <c:pt idx="1938">
                  <c:v>41748</c:v>
                </c:pt>
                <c:pt idx="1939">
                  <c:v>41749</c:v>
                </c:pt>
                <c:pt idx="1940">
                  <c:v>41750</c:v>
                </c:pt>
                <c:pt idx="1941">
                  <c:v>41751</c:v>
                </c:pt>
                <c:pt idx="1942">
                  <c:v>41752</c:v>
                </c:pt>
                <c:pt idx="1943">
                  <c:v>41753</c:v>
                </c:pt>
                <c:pt idx="1944">
                  <c:v>41754</c:v>
                </c:pt>
                <c:pt idx="1945">
                  <c:v>41755</c:v>
                </c:pt>
                <c:pt idx="1946">
                  <c:v>41756</c:v>
                </c:pt>
                <c:pt idx="1947">
                  <c:v>41757</c:v>
                </c:pt>
                <c:pt idx="1948">
                  <c:v>41758</c:v>
                </c:pt>
                <c:pt idx="1949">
                  <c:v>41759</c:v>
                </c:pt>
                <c:pt idx="1950">
                  <c:v>41760</c:v>
                </c:pt>
                <c:pt idx="1951">
                  <c:v>41761</c:v>
                </c:pt>
                <c:pt idx="1952">
                  <c:v>41762</c:v>
                </c:pt>
                <c:pt idx="1953">
                  <c:v>41763</c:v>
                </c:pt>
                <c:pt idx="1954">
                  <c:v>41764</c:v>
                </c:pt>
                <c:pt idx="1955">
                  <c:v>41765</c:v>
                </c:pt>
                <c:pt idx="1956">
                  <c:v>41766</c:v>
                </c:pt>
                <c:pt idx="1957">
                  <c:v>41767</c:v>
                </c:pt>
                <c:pt idx="1958">
                  <c:v>41768</c:v>
                </c:pt>
                <c:pt idx="1959">
                  <c:v>41769</c:v>
                </c:pt>
                <c:pt idx="1960">
                  <c:v>41770</c:v>
                </c:pt>
                <c:pt idx="1961">
                  <c:v>41771</c:v>
                </c:pt>
                <c:pt idx="1962">
                  <c:v>41772</c:v>
                </c:pt>
                <c:pt idx="1963">
                  <c:v>41773</c:v>
                </c:pt>
                <c:pt idx="1964">
                  <c:v>41774</c:v>
                </c:pt>
                <c:pt idx="1965">
                  <c:v>41775</c:v>
                </c:pt>
                <c:pt idx="1966">
                  <c:v>41776</c:v>
                </c:pt>
                <c:pt idx="1967">
                  <c:v>41777</c:v>
                </c:pt>
                <c:pt idx="1968">
                  <c:v>41778</c:v>
                </c:pt>
                <c:pt idx="1969">
                  <c:v>41779</c:v>
                </c:pt>
                <c:pt idx="1970">
                  <c:v>41780</c:v>
                </c:pt>
                <c:pt idx="1971">
                  <c:v>41781</c:v>
                </c:pt>
                <c:pt idx="1972">
                  <c:v>41782</c:v>
                </c:pt>
                <c:pt idx="1973">
                  <c:v>41783</c:v>
                </c:pt>
                <c:pt idx="1974">
                  <c:v>41784</c:v>
                </c:pt>
                <c:pt idx="1975">
                  <c:v>41785</c:v>
                </c:pt>
                <c:pt idx="1976">
                  <c:v>41786</c:v>
                </c:pt>
                <c:pt idx="1977">
                  <c:v>41787</c:v>
                </c:pt>
                <c:pt idx="1978">
                  <c:v>41788</c:v>
                </c:pt>
                <c:pt idx="1979">
                  <c:v>41789</c:v>
                </c:pt>
                <c:pt idx="1980">
                  <c:v>41790</c:v>
                </c:pt>
                <c:pt idx="1981">
                  <c:v>41791</c:v>
                </c:pt>
                <c:pt idx="1982">
                  <c:v>41792</c:v>
                </c:pt>
                <c:pt idx="1983">
                  <c:v>41793</c:v>
                </c:pt>
                <c:pt idx="1984">
                  <c:v>41794</c:v>
                </c:pt>
                <c:pt idx="1985">
                  <c:v>41795</c:v>
                </c:pt>
                <c:pt idx="1986">
                  <c:v>41796</c:v>
                </c:pt>
                <c:pt idx="1987">
                  <c:v>41797</c:v>
                </c:pt>
                <c:pt idx="1988">
                  <c:v>41798</c:v>
                </c:pt>
                <c:pt idx="1989">
                  <c:v>41799</c:v>
                </c:pt>
                <c:pt idx="1990">
                  <c:v>41800</c:v>
                </c:pt>
                <c:pt idx="1991">
                  <c:v>41801</c:v>
                </c:pt>
                <c:pt idx="1992">
                  <c:v>41802</c:v>
                </c:pt>
                <c:pt idx="1993">
                  <c:v>41803</c:v>
                </c:pt>
                <c:pt idx="1994">
                  <c:v>41804</c:v>
                </c:pt>
                <c:pt idx="1995">
                  <c:v>41805</c:v>
                </c:pt>
                <c:pt idx="1996">
                  <c:v>41806</c:v>
                </c:pt>
                <c:pt idx="1997">
                  <c:v>41807</c:v>
                </c:pt>
                <c:pt idx="1998">
                  <c:v>41808</c:v>
                </c:pt>
                <c:pt idx="1999">
                  <c:v>41809</c:v>
                </c:pt>
                <c:pt idx="2000">
                  <c:v>41810</c:v>
                </c:pt>
                <c:pt idx="2001">
                  <c:v>41811</c:v>
                </c:pt>
                <c:pt idx="2002">
                  <c:v>41812</c:v>
                </c:pt>
                <c:pt idx="2003">
                  <c:v>41813</c:v>
                </c:pt>
                <c:pt idx="2004">
                  <c:v>41814</c:v>
                </c:pt>
                <c:pt idx="2005">
                  <c:v>41815</c:v>
                </c:pt>
                <c:pt idx="2006">
                  <c:v>41816</c:v>
                </c:pt>
                <c:pt idx="2007">
                  <c:v>41817</c:v>
                </c:pt>
                <c:pt idx="2008">
                  <c:v>41818</c:v>
                </c:pt>
                <c:pt idx="2009">
                  <c:v>41819</c:v>
                </c:pt>
                <c:pt idx="2010">
                  <c:v>41820</c:v>
                </c:pt>
                <c:pt idx="2011">
                  <c:v>41821</c:v>
                </c:pt>
                <c:pt idx="2012">
                  <c:v>41822</c:v>
                </c:pt>
                <c:pt idx="2013">
                  <c:v>41823</c:v>
                </c:pt>
                <c:pt idx="2014">
                  <c:v>41824</c:v>
                </c:pt>
                <c:pt idx="2015">
                  <c:v>41825</c:v>
                </c:pt>
                <c:pt idx="2016">
                  <c:v>41826</c:v>
                </c:pt>
                <c:pt idx="2017">
                  <c:v>41827</c:v>
                </c:pt>
                <c:pt idx="2018">
                  <c:v>41828</c:v>
                </c:pt>
                <c:pt idx="2019">
                  <c:v>41829</c:v>
                </c:pt>
                <c:pt idx="2020">
                  <c:v>41830</c:v>
                </c:pt>
                <c:pt idx="2021">
                  <c:v>41831</c:v>
                </c:pt>
                <c:pt idx="2022">
                  <c:v>41832</c:v>
                </c:pt>
                <c:pt idx="2023">
                  <c:v>41833</c:v>
                </c:pt>
                <c:pt idx="2024">
                  <c:v>41834</c:v>
                </c:pt>
                <c:pt idx="2025">
                  <c:v>41835</c:v>
                </c:pt>
                <c:pt idx="2026">
                  <c:v>41836</c:v>
                </c:pt>
                <c:pt idx="2027">
                  <c:v>41837</c:v>
                </c:pt>
                <c:pt idx="2028">
                  <c:v>41838</c:v>
                </c:pt>
                <c:pt idx="2029">
                  <c:v>41839</c:v>
                </c:pt>
                <c:pt idx="2030">
                  <c:v>41840</c:v>
                </c:pt>
                <c:pt idx="2031">
                  <c:v>41841</c:v>
                </c:pt>
                <c:pt idx="2032">
                  <c:v>41842</c:v>
                </c:pt>
                <c:pt idx="2033">
                  <c:v>41843</c:v>
                </c:pt>
                <c:pt idx="2034">
                  <c:v>41844</c:v>
                </c:pt>
                <c:pt idx="2035">
                  <c:v>41845</c:v>
                </c:pt>
                <c:pt idx="2036">
                  <c:v>41846</c:v>
                </c:pt>
                <c:pt idx="2037">
                  <c:v>41847</c:v>
                </c:pt>
                <c:pt idx="2038">
                  <c:v>41848</c:v>
                </c:pt>
                <c:pt idx="2039">
                  <c:v>41849</c:v>
                </c:pt>
                <c:pt idx="2040">
                  <c:v>41850</c:v>
                </c:pt>
                <c:pt idx="2041">
                  <c:v>41851</c:v>
                </c:pt>
                <c:pt idx="2042">
                  <c:v>41852</c:v>
                </c:pt>
                <c:pt idx="2043">
                  <c:v>41853</c:v>
                </c:pt>
                <c:pt idx="2044">
                  <c:v>41854</c:v>
                </c:pt>
                <c:pt idx="2045">
                  <c:v>41855</c:v>
                </c:pt>
                <c:pt idx="2046">
                  <c:v>41856</c:v>
                </c:pt>
                <c:pt idx="2047">
                  <c:v>41857</c:v>
                </c:pt>
                <c:pt idx="2048">
                  <c:v>41858</c:v>
                </c:pt>
                <c:pt idx="2049">
                  <c:v>41859</c:v>
                </c:pt>
                <c:pt idx="2050">
                  <c:v>41860</c:v>
                </c:pt>
                <c:pt idx="2051">
                  <c:v>41861</c:v>
                </c:pt>
                <c:pt idx="2052">
                  <c:v>41862</c:v>
                </c:pt>
                <c:pt idx="2053">
                  <c:v>41863</c:v>
                </c:pt>
                <c:pt idx="2054">
                  <c:v>41864</c:v>
                </c:pt>
                <c:pt idx="2055">
                  <c:v>41865</c:v>
                </c:pt>
                <c:pt idx="2056">
                  <c:v>41866</c:v>
                </c:pt>
                <c:pt idx="2057">
                  <c:v>41867</c:v>
                </c:pt>
                <c:pt idx="2058">
                  <c:v>41868</c:v>
                </c:pt>
                <c:pt idx="2059">
                  <c:v>41869</c:v>
                </c:pt>
                <c:pt idx="2060">
                  <c:v>41870</c:v>
                </c:pt>
                <c:pt idx="2061">
                  <c:v>41871</c:v>
                </c:pt>
                <c:pt idx="2062">
                  <c:v>41872</c:v>
                </c:pt>
                <c:pt idx="2063">
                  <c:v>41873</c:v>
                </c:pt>
                <c:pt idx="2064">
                  <c:v>41874</c:v>
                </c:pt>
                <c:pt idx="2065">
                  <c:v>41875</c:v>
                </c:pt>
                <c:pt idx="2066">
                  <c:v>41876</c:v>
                </c:pt>
                <c:pt idx="2067">
                  <c:v>41877</c:v>
                </c:pt>
                <c:pt idx="2068">
                  <c:v>41878</c:v>
                </c:pt>
                <c:pt idx="2069">
                  <c:v>41879</c:v>
                </c:pt>
                <c:pt idx="2070">
                  <c:v>41880</c:v>
                </c:pt>
                <c:pt idx="2071">
                  <c:v>41881</c:v>
                </c:pt>
                <c:pt idx="2072">
                  <c:v>41882</c:v>
                </c:pt>
                <c:pt idx="2073">
                  <c:v>41883</c:v>
                </c:pt>
                <c:pt idx="2074">
                  <c:v>41884</c:v>
                </c:pt>
                <c:pt idx="2075">
                  <c:v>41885</c:v>
                </c:pt>
                <c:pt idx="2076">
                  <c:v>41886</c:v>
                </c:pt>
                <c:pt idx="2077">
                  <c:v>41887</c:v>
                </c:pt>
                <c:pt idx="2078">
                  <c:v>41888</c:v>
                </c:pt>
                <c:pt idx="2079">
                  <c:v>41889</c:v>
                </c:pt>
                <c:pt idx="2080">
                  <c:v>41890</c:v>
                </c:pt>
                <c:pt idx="2081">
                  <c:v>41891</c:v>
                </c:pt>
                <c:pt idx="2082">
                  <c:v>41892</c:v>
                </c:pt>
                <c:pt idx="2083">
                  <c:v>41893</c:v>
                </c:pt>
                <c:pt idx="2084">
                  <c:v>41894</c:v>
                </c:pt>
                <c:pt idx="2085">
                  <c:v>41895</c:v>
                </c:pt>
                <c:pt idx="2086">
                  <c:v>41896</c:v>
                </c:pt>
                <c:pt idx="2087">
                  <c:v>41897</c:v>
                </c:pt>
                <c:pt idx="2088">
                  <c:v>41898</c:v>
                </c:pt>
                <c:pt idx="2089">
                  <c:v>41899</c:v>
                </c:pt>
                <c:pt idx="2090">
                  <c:v>41900</c:v>
                </c:pt>
                <c:pt idx="2091">
                  <c:v>41901</c:v>
                </c:pt>
                <c:pt idx="2092">
                  <c:v>41902</c:v>
                </c:pt>
                <c:pt idx="2093">
                  <c:v>41903</c:v>
                </c:pt>
                <c:pt idx="2094">
                  <c:v>41904</c:v>
                </c:pt>
                <c:pt idx="2095">
                  <c:v>41905</c:v>
                </c:pt>
                <c:pt idx="2096">
                  <c:v>41906</c:v>
                </c:pt>
                <c:pt idx="2097">
                  <c:v>41907</c:v>
                </c:pt>
                <c:pt idx="2098">
                  <c:v>41908</c:v>
                </c:pt>
                <c:pt idx="2099">
                  <c:v>41909</c:v>
                </c:pt>
                <c:pt idx="2100">
                  <c:v>41910</c:v>
                </c:pt>
                <c:pt idx="2101">
                  <c:v>41911</c:v>
                </c:pt>
                <c:pt idx="2102">
                  <c:v>41912</c:v>
                </c:pt>
                <c:pt idx="2103">
                  <c:v>41913</c:v>
                </c:pt>
                <c:pt idx="2104">
                  <c:v>41914</c:v>
                </c:pt>
                <c:pt idx="2105">
                  <c:v>41915</c:v>
                </c:pt>
                <c:pt idx="2106">
                  <c:v>41916</c:v>
                </c:pt>
                <c:pt idx="2107">
                  <c:v>41917</c:v>
                </c:pt>
                <c:pt idx="2108">
                  <c:v>41918</c:v>
                </c:pt>
                <c:pt idx="2109">
                  <c:v>41919</c:v>
                </c:pt>
                <c:pt idx="2110">
                  <c:v>41920</c:v>
                </c:pt>
                <c:pt idx="2111">
                  <c:v>41921</c:v>
                </c:pt>
                <c:pt idx="2112">
                  <c:v>41922</c:v>
                </c:pt>
                <c:pt idx="2113">
                  <c:v>41923</c:v>
                </c:pt>
                <c:pt idx="2114">
                  <c:v>41924</c:v>
                </c:pt>
                <c:pt idx="2115">
                  <c:v>41925</c:v>
                </c:pt>
                <c:pt idx="2116">
                  <c:v>41926</c:v>
                </c:pt>
                <c:pt idx="2117">
                  <c:v>41927</c:v>
                </c:pt>
                <c:pt idx="2118">
                  <c:v>41928</c:v>
                </c:pt>
                <c:pt idx="2119">
                  <c:v>41929</c:v>
                </c:pt>
                <c:pt idx="2120">
                  <c:v>41930</c:v>
                </c:pt>
                <c:pt idx="2121">
                  <c:v>41931</c:v>
                </c:pt>
                <c:pt idx="2122">
                  <c:v>41932</c:v>
                </c:pt>
                <c:pt idx="2123">
                  <c:v>41933</c:v>
                </c:pt>
                <c:pt idx="2124">
                  <c:v>41934</c:v>
                </c:pt>
                <c:pt idx="2125">
                  <c:v>41935</c:v>
                </c:pt>
                <c:pt idx="2126">
                  <c:v>41936</c:v>
                </c:pt>
                <c:pt idx="2127">
                  <c:v>41937</c:v>
                </c:pt>
                <c:pt idx="2128">
                  <c:v>41938</c:v>
                </c:pt>
                <c:pt idx="2129">
                  <c:v>41939</c:v>
                </c:pt>
                <c:pt idx="2130">
                  <c:v>41940</c:v>
                </c:pt>
                <c:pt idx="2131">
                  <c:v>41941</c:v>
                </c:pt>
                <c:pt idx="2132">
                  <c:v>41942</c:v>
                </c:pt>
                <c:pt idx="2133">
                  <c:v>41943</c:v>
                </c:pt>
                <c:pt idx="2134">
                  <c:v>41944</c:v>
                </c:pt>
                <c:pt idx="2135">
                  <c:v>41945</c:v>
                </c:pt>
                <c:pt idx="2136">
                  <c:v>41946</c:v>
                </c:pt>
                <c:pt idx="2137">
                  <c:v>41947</c:v>
                </c:pt>
                <c:pt idx="2138">
                  <c:v>41948</c:v>
                </c:pt>
                <c:pt idx="2139">
                  <c:v>41949</c:v>
                </c:pt>
                <c:pt idx="2140">
                  <c:v>41950</c:v>
                </c:pt>
                <c:pt idx="2141">
                  <c:v>41951</c:v>
                </c:pt>
                <c:pt idx="2142">
                  <c:v>41952</c:v>
                </c:pt>
                <c:pt idx="2143">
                  <c:v>41953</c:v>
                </c:pt>
                <c:pt idx="2144">
                  <c:v>41954</c:v>
                </c:pt>
                <c:pt idx="2145">
                  <c:v>41955</c:v>
                </c:pt>
                <c:pt idx="2146">
                  <c:v>41956</c:v>
                </c:pt>
                <c:pt idx="2147">
                  <c:v>41957</c:v>
                </c:pt>
                <c:pt idx="2148">
                  <c:v>41958</c:v>
                </c:pt>
                <c:pt idx="2149">
                  <c:v>41959</c:v>
                </c:pt>
                <c:pt idx="2150">
                  <c:v>41960</c:v>
                </c:pt>
                <c:pt idx="2151">
                  <c:v>41961</c:v>
                </c:pt>
                <c:pt idx="2152">
                  <c:v>41962</c:v>
                </c:pt>
                <c:pt idx="2153">
                  <c:v>41963</c:v>
                </c:pt>
                <c:pt idx="2154">
                  <c:v>41964</c:v>
                </c:pt>
                <c:pt idx="2155">
                  <c:v>41965</c:v>
                </c:pt>
                <c:pt idx="2156">
                  <c:v>41966</c:v>
                </c:pt>
                <c:pt idx="2157">
                  <c:v>41967</c:v>
                </c:pt>
                <c:pt idx="2158">
                  <c:v>41968</c:v>
                </c:pt>
                <c:pt idx="2159">
                  <c:v>41969</c:v>
                </c:pt>
                <c:pt idx="2160">
                  <c:v>41970</c:v>
                </c:pt>
                <c:pt idx="2161">
                  <c:v>41971</c:v>
                </c:pt>
                <c:pt idx="2162">
                  <c:v>41972</c:v>
                </c:pt>
                <c:pt idx="2163">
                  <c:v>41973</c:v>
                </c:pt>
                <c:pt idx="2164">
                  <c:v>41974</c:v>
                </c:pt>
                <c:pt idx="2165">
                  <c:v>41975</c:v>
                </c:pt>
                <c:pt idx="2166">
                  <c:v>41976</c:v>
                </c:pt>
                <c:pt idx="2167">
                  <c:v>41977</c:v>
                </c:pt>
                <c:pt idx="2168">
                  <c:v>41978</c:v>
                </c:pt>
                <c:pt idx="2169">
                  <c:v>41979</c:v>
                </c:pt>
                <c:pt idx="2170">
                  <c:v>41980</c:v>
                </c:pt>
                <c:pt idx="2171">
                  <c:v>41981</c:v>
                </c:pt>
                <c:pt idx="2172">
                  <c:v>41982</c:v>
                </c:pt>
                <c:pt idx="2173">
                  <c:v>41983</c:v>
                </c:pt>
                <c:pt idx="2174">
                  <c:v>41984</c:v>
                </c:pt>
                <c:pt idx="2175">
                  <c:v>41985</c:v>
                </c:pt>
                <c:pt idx="2176">
                  <c:v>41986</c:v>
                </c:pt>
                <c:pt idx="2177">
                  <c:v>41987</c:v>
                </c:pt>
                <c:pt idx="2178">
                  <c:v>41988</c:v>
                </c:pt>
                <c:pt idx="2179">
                  <c:v>41989</c:v>
                </c:pt>
                <c:pt idx="2180">
                  <c:v>41990</c:v>
                </c:pt>
                <c:pt idx="2181">
                  <c:v>41991</c:v>
                </c:pt>
                <c:pt idx="2182">
                  <c:v>41992</c:v>
                </c:pt>
                <c:pt idx="2183">
                  <c:v>41993</c:v>
                </c:pt>
                <c:pt idx="2184">
                  <c:v>41994</c:v>
                </c:pt>
                <c:pt idx="2185">
                  <c:v>41995</c:v>
                </c:pt>
                <c:pt idx="2186">
                  <c:v>41996</c:v>
                </c:pt>
                <c:pt idx="2187">
                  <c:v>41997</c:v>
                </c:pt>
                <c:pt idx="2188">
                  <c:v>41998</c:v>
                </c:pt>
                <c:pt idx="2189">
                  <c:v>41999</c:v>
                </c:pt>
                <c:pt idx="2190">
                  <c:v>42000</c:v>
                </c:pt>
                <c:pt idx="2191">
                  <c:v>42001</c:v>
                </c:pt>
                <c:pt idx="2192">
                  <c:v>42002</c:v>
                </c:pt>
                <c:pt idx="2193">
                  <c:v>42003</c:v>
                </c:pt>
                <c:pt idx="2194">
                  <c:v>42004</c:v>
                </c:pt>
              </c:numCache>
            </c:numRef>
          </c:xVal>
          <c:yVal>
            <c:numRef>
              <c:f>HPV_4710_cenoman!$AN$2:$AN$10000</c:f>
              <c:numCache>
                <c:formatCode>General</c:formatCode>
                <c:ptCount val="9999"/>
                <c:pt idx="0">
                  <c:v>0.10000000000002274</c:v>
                </c:pt>
                <c:pt idx="1">
                  <c:v>0.10000000000002274</c:v>
                </c:pt>
                <c:pt idx="2">
                  <c:v>0.13000000000002387</c:v>
                </c:pt>
                <c:pt idx="3">
                  <c:v>0.14000000000001478</c:v>
                </c:pt>
                <c:pt idx="4">
                  <c:v>0.12000000000000455</c:v>
                </c:pt>
                <c:pt idx="5">
                  <c:v>0.16000000000002501</c:v>
                </c:pt>
                <c:pt idx="6">
                  <c:v>0.13000000000002387</c:v>
                </c:pt>
                <c:pt idx="7">
                  <c:v>0.14000000000001478</c:v>
                </c:pt>
                <c:pt idx="8">
                  <c:v>0.11000000000001364</c:v>
                </c:pt>
                <c:pt idx="9">
                  <c:v>0.13000000000002387</c:v>
                </c:pt>
                <c:pt idx="10">
                  <c:v>0.15000000000000568</c:v>
                </c:pt>
                <c:pt idx="11">
                  <c:v>0.20000000000001705</c:v>
                </c:pt>
                <c:pt idx="12">
                  <c:v>0.15000000000000568</c:v>
                </c:pt>
                <c:pt idx="13">
                  <c:v>0.16000000000002501</c:v>
                </c:pt>
                <c:pt idx="14">
                  <c:v>0.18000000000000682</c:v>
                </c:pt>
                <c:pt idx="15">
                  <c:v>0.23000000000001819</c:v>
                </c:pt>
                <c:pt idx="16">
                  <c:v>0.21000000000000796</c:v>
                </c:pt>
                <c:pt idx="17">
                  <c:v>0.18000000000000682</c:v>
                </c:pt>
                <c:pt idx="18">
                  <c:v>0.14000000000001478</c:v>
                </c:pt>
                <c:pt idx="19">
                  <c:v>0.12000000000000455</c:v>
                </c:pt>
                <c:pt idx="20">
                  <c:v>0.15000000000000568</c:v>
                </c:pt>
                <c:pt idx="21">
                  <c:v>0.21999999999999886</c:v>
                </c:pt>
                <c:pt idx="22">
                  <c:v>9.0000000000003411E-2</c:v>
                </c:pt>
                <c:pt idx="23">
                  <c:v>8.0000000000012506E-2</c:v>
                </c:pt>
                <c:pt idx="24">
                  <c:v>0.10000000000002274</c:v>
                </c:pt>
                <c:pt idx="25">
                  <c:v>7.00000000000216E-2</c:v>
                </c:pt>
                <c:pt idx="26">
                  <c:v>0.13000000000002387</c:v>
                </c:pt>
                <c:pt idx="27">
                  <c:v>0.12000000000000455</c:v>
                </c:pt>
                <c:pt idx="28">
                  <c:v>0.10000000000002274</c:v>
                </c:pt>
                <c:pt idx="29">
                  <c:v>0.12000000000000455</c:v>
                </c:pt>
                <c:pt idx="30">
                  <c:v>0.15000000000000568</c:v>
                </c:pt>
                <c:pt idx="31">
                  <c:v>0.21000000000000796</c:v>
                </c:pt>
                <c:pt idx="32">
                  <c:v>0.29000000000002046</c:v>
                </c:pt>
                <c:pt idx="33">
                  <c:v>0.13000000000002387</c:v>
                </c:pt>
                <c:pt idx="34">
                  <c:v>0.17000000000001592</c:v>
                </c:pt>
                <c:pt idx="35">
                  <c:v>0.18000000000000682</c:v>
                </c:pt>
                <c:pt idx="36">
                  <c:v>0.16000000000002501</c:v>
                </c:pt>
                <c:pt idx="37">
                  <c:v>0.12000000000000455</c:v>
                </c:pt>
                <c:pt idx="38">
                  <c:v>4.0000000000020464E-2</c:v>
                </c:pt>
                <c:pt idx="39">
                  <c:v>4.0000000000020464E-2</c:v>
                </c:pt>
                <c:pt idx="40">
                  <c:v>5.0000000000011369E-2</c:v>
                </c:pt>
                <c:pt idx="41">
                  <c:v>6.0000000000002274E-2</c:v>
                </c:pt>
                <c:pt idx="42">
                  <c:v>8.0000000000012506E-2</c:v>
                </c:pt>
                <c:pt idx="43">
                  <c:v>7.00000000000216E-2</c:v>
                </c:pt>
                <c:pt idx="44">
                  <c:v>8.0000000000012506E-2</c:v>
                </c:pt>
                <c:pt idx="45">
                  <c:v>9.0000000000003411E-2</c:v>
                </c:pt>
                <c:pt idx="46">
                  <c:v>5.0000000000011369E-2</c:v>
                </c:pt>
                <c:pt idx="47">
                  <c:v>0</c:v>
                </c:pt>
                <c:pt idx="48">
                  <c:v>9.0000000000003411E-2</c:v>
                </c:pt>
                <c:pt idx="49">
                  <c:v>0.12000000000000455</c:v>
                </c:pt>
                <c:pt idx="50">
                  <c:v>0.13000000000002387</c:v>
                </c:pt>
                <c:pt idx="51">
                  <c:v>0.16000000000002501</c:v>
                </c:pt>
                <c:pt idx="52">
                  <c:v>0.15000000000000568</c:v>
                </c:pt>
                <c:pt idx="53">
                  <c:v>0.18000000000000682</c:v>
                </c:pt>
                <c:pt idx="54">
                  <c:v>0.14000000000001478</c:v>
                </c:pt>
                <c:pt idx="55">
                  <c:v>0.19000000000002615</c:v>
                </c:pt>
                <c:pt idx="56">
                  <c:v>0.17000000000001592</c:v>
                </c:pt>
                <c:pt idx="57">
                  <c:v>0.25</c:v>
                </c:pt>
                <c:pt idx="58">
                  <c:v>0.25</c:v>
                </c:pt>
                <c:pt idx="59">
                  <c:v>0.23000000000001819</c:v>
                </c:pt>
                <c:pt idx="60">
                  <c:v>0.35000000000002274</c:v>
                </c:pt>
                <c:pt idx="61">
                  <c:v>0.35000000000002274</c:v>
                </c:pt>
                <c:pt idx="62">
                  <c:v>0.3200000000000216</c:v>
                </c:pt>
                <c:pt idx="63">
                  <c:v>0.31000000000000227</c:v>
                </c:pt>
                <c:pt idx="64">
                  <c:v>0.26000000000001933</c:v>
                </c:pt>
                <c:pt idx="65">
                  <c:v>0.18000000000000682</c:v>
                </c:pt>
                <c:pt idx="66">
                  <c:v>0.23000000000001819</c:v>
                </c:pt>
                <c:pt idx="67">
                  <c:v>0.29000000000002046</c:v>
                </c:pt>
                <c:pt idx="68">
                  <c:v>0.30000000000001137</c:v>
                </c:pt>
                <c:pt idx="69">
                  <c:v>0.34000000000000341</c:v>
                </c:pt>
                <c:pt idx="70">
                  <c:v>0.42000000000001592</c:v>
                </c:pt>
                <c:pt idx="71">
                  <c:v>0.40000000000000568</c:v>
                </c:pt>
                <c:pt idx="72">
                  <c:v>0.36000000000001364</c:v>
                </c:pt>
                <c:pt idx="73">
                  <c:v>0.29000000000002046</c:v>
                </c:pt>
                <c:pt idx="74">
                  <c:v>0.29000000000002046</c:v>
                </c:pt>
                <c:pt idx="75">
                  <c:v>0.3200000000000216</c:v>
                </c:pt>
                <c:pt idx="76">
                  <c:v>0.36000000000001364</c:v>
                </c:pt>
                <c:pt idx="77">
                  <c:v>0.33000000000001251</c:v>
                </c:pt>
                <c:pt idx="78">
                  <c:v>0.31000000000000227</c:v>
                </c:pt>
                <c:pt idx="79">
                  <c:v>0.29000000000002046</c:v>
                </c:pt>
                <c:pt idx="80">
                  <c:v>0.37000000000000455</c:v>
                </c:pt>
                <c:pt idx="81">
                  <c:v>0.48000000000001819</c:v>
                </c:pt>
                <c:pt idx="82">
                  <c:v>0.42000000000001592</c:v>
                </c:pt>
                <c:pt idx="83">
                  <c:v>0.40000000000000568</c:v>
                </c:pt>
                <c:pt idx="84">
                  <c:v>0.41000000000002501</c:v>
                </c:pt>
                <c:pt idx="85">
                  <c:v>0.38000000000002387</c:v>
                </c:pt>
                <c:pt idx="86">
                  <c:v>0.37000000000000455</c:v>
                </c:pt>
                <c:pt idx="87">
                  <c:v>0.3200000000000216</c:v>
                </c:pt>
                <c:pt idx="88">
                  <c:v>0.29000000000002046</c:v>
                </c:pt>
                <c:pt idx="89">
                  <c:v>0.23000000000001819</c:v>
                </c:pt>
                <c:pt idx="90">
                  <c:v>0.28000000000000114</c:v>
                </c:pt>
                <c:pt idx="91">
                  <c:v>0.24000000000000909</c:v>
                </c:pt>
                <c:pt idx="92">
                  <c:v>0.26000000000001933</c:v>
                </c:pt>
                <c:pt idx="93">
                  <c:v>0.26000000000001933</c:v>
                </c:pt>
                <c:pt idx="94">
                  <c:v>0.21000000000000796</c:v>
                </c:pt>
                <c:pt idx="95">
                  <c:v>0.24000000000000909</c:v>
                </c:pt>
                <c:pt idx="96">
                  <c:v>0.35000000000002274</c:v>
                </c:pt>
                <c:pt idx="97">
                  <c:v>0.37000000000000455</c:v>
                </c:pt>
                <c:pt idx="98">
                  <c:v>0.35000000000002274</c:v>
                </c:pt>
                <c:pt idx="99">
                  <c:v>0.35000000000002274</c:v>
                </c:pt>
                <c:pt idx="100">
                  <c:v>0.42000000000001592</c:v>
                </c:pt>
                <c:pt idx="101">
                  <c:v>0.39000000000001478</c:v>
                </c:pt>
                <c:pt idx="102">
                  <c:v>0.41000000000002501</c:v>
                </c:pt>
                <c:pt idx="103">
                  <c:v>0.30000000000001137</c:v>
                </c:pt>
                <c:pt idx="104">
                  <c:v>0.28000000000000114</c:v>
                </c:pt>
                <c:pt idx="105">
                  <c:v>0.30000000000001137</c:v>
                </c:pt>
                <c:pt idx="106">
                  <c:v>0.27000000000001023</c:v>
                </c:pt>
                <c:pt idx="107">
                  <c:v>0.28000000000000114</c:v>
                </c:pt>
                <c:pt idx="108">
                  <c:v>0.34000000000000341</c:v>
                </c:pt>
                <c:pt idx="109">
                  <c:v>0.38000000000002387</c:v>
                </c:pt>
                <c:pt idx="110">
                  <c:v>0.34000000000000341</c:v>
                </c:pt>
                <c:pt idx="111">
                  <c:v>0.31000000000000227</c:v>
                </c:pt>
                <c:pt idx="112">
                  <c:v>0.37000000000000455</c:v>
                </c:pt>
                <c:pt idx="113">
                  <c:v>0.31000000000000227</c:v>
                </c:pt>
                <c:pt idx="114">
                  <c:v>0.24000000000000909</c:v>
                </c:pt>
                <c:pt idx="115">
                  <c:v>0.23000000000001819</c:v>
                </c:pt>
                <c:pt idx="116">
                  <c:v>0.21000000000000796</c:v>
                </c:pt>
                <c:pt idx="117">
                  <c:v>0.20000000000001705</c:v>
                </c:pt>
                <c:pt idx="118">
                  <c:v>0.27000000000001023</c:v>
                </c:pt>
                <c:pt idx="119">
                  <c:v>0.33000000000001251</c:v>
                </c:pt>
                <c:pt idx="120">
                  <c:v>0.34000000000000341</c:v>
                </c:pt>
                <c:pt idx="121">
                  <c:v>0.34000000000000341</c:v>
                </c:pt>
                <c:pt idx="122">
                  <c:v>0.27000000000001023</c:v>
                </c:pt>
                <c:pt idx="123">
                  <c:v>0.23000000000001819</c:v>
                </c:pt>
                <c:pt idx="124">
                  <c:v>0.21000000000000796</c:v>
                </c:pt>
                <c:pt idx="125">
                  <c:v>0.21999999999999886</c:v>
                </c:pt>
                <c:pt idx="126">
                  <c:v>0.21999999999999886</c:v>
                </c:pt>
                <c:pt idx="127">
                  <c:v>0.21999999999999886</c:v>
                </c:pt>
                <c:pt idx="128">
                  <c:v>0.25</c:v>
                </c:pt>
                <c:pt idx="129">
                  <c:v>0.27000000000001023</c:v>
                </c:pt>
                <c:pt idx="130">
                  <c:v>0.25</c:v>
                </c:pt>
                <c:pt idx="131">
                  <c:v>0.24000000000000909</c:v>
                </c:pt>
                <c:pt idx="132">
                  <c:v>0.26000000000001933</c:v>
                </c:pt>
                <c:pt idx="133">
                  <c:v>0.27000000000001023</c:v>
                </c:pt>
                <c:pt idx="134">
                  <c:v>0.28000000000000114</c:v>
                </c:pt>
                <c:pt idx="135">
                  <c:v>0.30000000000001137</c:v>
                </c:pt>
                <c:pt idx="136">
                  <c:v>0.3200000000000216</c:v>
                </c:pt>
                <c:pt idx="137">
                  <c:v>0.33000000000001251</c:v>
                </c:pt>
                <c:pt idx="138">
                  <c:v>0.34000000000000341</c:v>
                </c:pt>
                <c:pt idx="139">
                  <c:v>0.3200000000000216</c:v>
                </c:pt>
                <c:pt idx="140">
                  <c:v>0.29000000000002046</c:v>
                </c:pt>
                <c:pt idx="141">
                  <c:v>0.28000000000000114</c:v>
                </c:pt>
                <c:pt idx="142">
                  <c:v>0.28000000000000114</c:v>
                </c:pt>
                <c:pt idx="143">
                  <c:v>0.28000000000000114</c:v>
                </c:pt>
                <c:pt idx="144">
                  <c:v>0.29000000000002046</c:v>
                </c:pt>
                <c:pt idx="145">
                  <c:v>0.29000000000002046</c:v>
                </c:pt>
                <c:pt idx="146">
                  <c:v>0.27000000000001023</c:v>
                </c:pt>
                <c:pt idx="147">
                  <c:v>0.29000000000002046</c:v>
                </c:pt>
                <c:pt idx="148">
                  <c:v>0.28000000000000114</c:v>
                </c:pt>
                <c:pt idx="149">
                  <c:v>0.27000000000001023</c:v>
                </c:pt>
                <c:pt idx="150">
                  <c:v>0.29000000000002046</c:v>
                </c:pt>
                <c:pt idx="151">
                  <c:v>0.30000000000001137</c:v>
                </c:pt>
                <c:pt idx="152">
                  <c:v>0.28000000000000114</c:v>
                </c:pt>
                <c:pt idx="153">
                  <c:v>0.27000000000001023</c:v>
                </c:pt>
                <c:pt idx="154">
                  <c:v>0.30000000000001137</c:v>
                </c:pt>
                <c:pt idx="155">
                  <c:v>0.30000000000001137</c:v>
                </c:pt>
                <c:pt idx="156">
                  <c:v>0.29000000000002046</c:v>
                </c:pt>
                <c:pt idx="157">
                  <c:v>0.28000000000000114</c:v>
                </c:pt>
                <c:pt idx="158">
                  <c:v>0.29000000000002046</c:v>
                </c:pt>
                <c:pt idx="159">
                  <c:v>0.27000000000001023</c:v>
                </c:pt>
                <c:pt idx="160">
                  <c:v>0.25</c:v>
                </c:pt>
                <c:pt idx="161">
                  <c:v>0.24000000000000909</c:v>
                </c:pt>
                <c:pt idx="162">
                  <c:v>0.27000000000001023</c:v>
                </c:pt>
                <c:pt idx="163">
                  <c:v>0.28000000000000114</c:v>
                </c:pt>
                <c:pt idx="164">
                  <c:v>0.31000000000000227</c:v>
                </c:pt>
                <c:pt idx="165">
                  <c:v>0.27000000000001023</c:v>
                </c:pt>
                <c:pt idx="166">
                  <c:v>0.28000000000000114</c:v>
                </c:pt>
                <c:pt idx="167">
                  <c:v>0.30000000000001137</c:v>
                </c:pt>
                <c:pt idx="168">
                  <c:v>0.29000000000002046</c:v>
                </c:pt>
                <c:pt idx="169">
                  <c:v>0.27000000000001023</c:v>
                </c:pt>
                <c:pt idx="170">
                  <c:v>0.26000000000001933</c:v>
                </c:pt>
                <c:pt idx="171">
                  <c:v>0.26000000000001933</c:v>
                </c:pt>
                <c:pt idx="172">
                  <c:v>0.23000000000001819</c:v>
                </c:pt>
                <c:pt idx="173">
                  <c:v>0.21999999999999886</c:v>
                </c:pt>
                <c:pt idx="174">
                  <c:v>0.27000000000001023</c:v>
                </c:pt>
                <c:pt idx="175">
                  <c:v>0.24000000000000909</c:v>
                </c:pt>
                <c:pt idx="176">
                  <c:v>0.24000000000000909</c:v>
                </c:pt>
                <c:pt idx="177">
                  <c:v>0.25</c:v>
                </c:pt>
                <c:pt idx="178">
                  <c:v>0.24000000000000909</c:v>
                </c:pt>
                <c:pt idx="179">
                  <c:v>0.23000000000001819</c:v>
                </c:pt>
                <c:pt idx="180">
                  <c:v>0.23000000000001819</c:v>
                </c:pt>
                <c:pt idx="181">
                  <c:v>0.25</c:v>
                </c:pt>
                <c:pt idx="182">
                  <c:v>0.21000000000000796</c:v>
                </c:pt>
                <c:pt idx="183">
                  <c:v>0.24000000000000909</c:v>
                </c:pt>
                <c:pt idx="184">
                  <c:v>0.27000000000001023</c:v>
                </c:pt>
                <c:pt idx="185">
                  <c:v>0.29000000000002046</c:v>
                </c:pt>
                <c:pt idx="186">
                  <c:v>0.26000000000001933</c:v>
                </c:pt>
                <c:pt idx="187">
                  <c:v>0.26000000000001933</c:v>
                </c:pt>
                <c:pt idx="188">
                  <c:v>0.30000000000001137</c:v>
                </c:pt>
                <c:pt idx="189">
                  <c:v>0.29000000000002046</c:v>
                </c:pt>
                <c:pt idx="190">
                  <c:v>0.26000000000001933</c:v>
                </c:pt>
                <c:pt idx="191">
                  <c:v>0.25</c:v>
                </c:pt>
                <c:pt idx="192">
                  <c:v>0.26000000000001933</c:v>
                </c:pt>
                <c:pt idx="193">
                  <c:v>0.27000000000001023</c:v>
                </c:pt>
                <c:pt idx="194">
                  <c:v>0.26000000000001933</c:v>
                </c:pt>
                <c:pt idx="195">
                  <c:v>0.26000000000001933</c:v>
                </c:pt>
                <c:pt idx="196">
                  <c:v>0.21000000000000796</c:v>
                </c:pt>
                <c:pt idx="197">
                  <c:v>0.21000000000000796</c:v>
                </c:pt>
                <c:pt idx="198">
                  <c:v>0.25</c:v>
                </c:pt>
                <c:pt idx="199">
                  <c:v>0.26000000000001933</c:v>
                </c:pt>
                <c:pt idx="200">
                  <c:v>0.27000000000001023</c:v>
                </c:pt>
                <c:pt idx="201">
                  <c:v>0.29000000000002046</c:v>
                </c:pt>
                <c:pt idx="202">
                  <c:v>0.28000000000000114</c:v>
                </c:pt>
                <c:pt idx="203">
                  <c:v>0.25</c:v>
                </c:pt>
                <c:pt idx="204">
                  <c:v>0.21999999999999886</c:v>
                </c:pt>
                <c:pt idx="205">
                  <c:v>0.21999999999999886</c:v>
                </c:pt>
                <c:pt idx="206">
                  <c:v>0.26000000000001933</c:v>
                </c:pt>
                <c:pt idx="207">
                  <c:v>0.27000000000001023</c:v>
                </c:pt>
                <c:pt idx="208">
                  <c:v>0.26000000000001933</c:v>
                </c:pt>
                <c:pt idx="209">
                  <c:v>0.24000000000000909</c:v>
                </c:pt>
                <c:pt idx="210">
                  <c:v>0.24000000000000909</c:v>
                </c:pt>
                <c:pt idx="211">
                  <c:v>0.24000000000000909</c:v>
                </c:pt>
                <c:pt idx="212">
                  <c:v>0.23000000000001819</c:v>
                </c:pt>
                <c:pt idx="213">
                  <c:v>0.24000000000000909</c:v>
                </c:pt>
                <c:pt idx="214">
                  <c:v>0.25</c:v>
                </c:pt>
                <c:pt idx="215">
                  <c:v>0.24000000000000909</c:v>
                </c:pt>
                <c:pt idx="216">
                  <c:v>0.27000000000001023</c:v>
                </c:pt>
                <c:pt idx="217">
                  <c:v>0.28000000000000114</c:v>
                </c:pt>
                <c:pt idx="218">
                  <c:v>0.24000000000000909</c:v>
                </c:pt>
                <c:pt idx="219">
                  <c:v>0.25</c:v>
                </c:pt>
                <c:pt idx="220">
                  <c:v>0.31000000000000227</c:v>
                </c:pt>
                <c:pt idx="221">
                  <c:v>0.29000000000002046</c:v>
                </c:pt>
                <c:pt idx="222">
                  <c:v>0.26000000000001933</c:v>
                </c:pt>
                <c:pt idx="223">
                  <c:v>0.29000000000002046</c:v>
                </c:pt>
                <c:pt idx="224">
                  <c:v>0.31000000000000227</c:v>
                </c:pt>
                <c:pt idx="225">
                  <c:v>0.31000000000000227</c:v>
                </c:pt>
                <c:pt idx="226">
                  <c:v>0.25</c:v>
                </c:pt>
                <c:pt idx="227">
                  <c:v>0.27000000000001023</c:v>
                </c:pt>
                <c:pt idx="228">
                  <c:v>0.28000000000000114</c:v>
                </c:pt>
                <c:pt idx="229">
                  <c:v>0.28000000000000114</c:v>
                </c:pt>
                <c:pt idx="230">
                  <c:v>0.26000000000001933</c:v>
                </c:pt>
                <c:pt idx="231">
                  <c:v>0.26000000000001933</c:v>
                </c:pt>
                <c:pt idx="232">
                  <c:v>0.28000000000000114</c:v>
                </c:pt>
                <c:pt idx="233">
                  <c:v>0.23000000000001819</c:v>
                </c:pt>
                <c:pt idx="234">
                  <c:v>0.23000000000001819</c:v>
                </c:pt>
                <c:pt idx="235">
                  <c:v>0.30000000000001137</c:v>
                </c:pt>
                <c:pt idx="236">
                  <c:v>0.29000000000002046</c:v>
                </c:pt>
                <c:pt idx="237">
                  <c:v>0.26000000000001933</c:v>
                </c:pt>
                <c:pt idx="238">
                  <c:v>0.24000000000000909</c:v>
                </c:pt>
                <c:pt idx="239">
                  <c:v>0.21000000000000796</c:v>
                </c:pt>
                <c:pt idx="240">
                  <c:v>0.24000000000000909</c:v>
                </c:pt>
                <c:pt idx="241">
                  <c:v>0.24000000000000909</c:v>
                </c:pt>
                <c:pt idx="242">
                  <c:v>0.24000000000000909</c:v>
                </c:pt>
                <c:pt idx="243">
                  <c:v>0.21999999999999886</c:v>
                </c:pt>
                <c:pt idx="244">
                  <c:v>0.24000000000000909</c:v>
                </c:pt>
                <c:pt idx="245">
                  <c:v>0.24000000000000909</c:v>
                </c:pt>
                <c:pt idx="246">
                  <c:v>0.29000000000002046</c:v>
                </c:pt>
                <c:pt idx="247">
                  <c:v>0.30000000000001137</c:v>
                </c:pt>
                <c:pt idx="248">
                  <c:v>0.29000000000002046</c:v>
                </c:pt>
                <c:pt idx="249">
                  <c:v>0.31000000000000227</c:v>
                </c:pt>
                <c:pt idx="250">
                  <c:v>0.31000000000000227</c:v>
                </c:pt>
                <c:pt idx="251">
                  <c:v>0.26000000000001933</c:v>
                </c:pt>
                <c:pt idx="252">
                  <c:v>0.23000000000001819</c:v>
                </c:pt>
                <c:pt idx="253">
                  <c:v>0.24000000000000909</c:v>
                </c:pt>
                <c:pt idx="254">
                  <c:v>0.25</c:v>
                </c:pt>
                <c:pt idx="255">
                  <c:v>0.27000000000001023</c:v>
                </c:pt>
                <c:pt idx="256">
                  <c:v>0.25</c:v>
                </c:pt>
                <c:pt idx="257">
                  <c:v>0.21999999999999886</c:v>
                </c:pt>
                <c:pt idx="258">
                  <c:v>0.21000000000000796</c:v>
                </c:pt>
                <c:pt idx="259">
                  <c:v>0.23000000000001819</c:v>
                </c:pt>
                <c:pt idx="260">
                  <c:v>0.21000000000000796</c:v>
                </c:pt>
                <c:pt idx="261">
                  <c:v>0.19000000000002615</c:v>
                </c:pt>
                <c:pt idx="262">
                  <c:v>0.19000000000002615</c:v>
                </c:pt>
                <c:pt idx="263">
                  <c:v>0.18000000000000682</c:v>
                </c:pt>
                <c:pt idx="264">
                  <c:v>0.18000000000000682</c:v>
                </c:pt>
                <c:pt idx="265">
                  <c:v>0.24000000000000909</c:v>
                </c:pt>
                <c:pt idx="266">
                  <c:v>0.25</c:v>
                </c:pt>
                <c:pt idx="267">
                  <c:v>0.25</c:v>
                </c:pt>
                <c:pt idx="268">
                  <c:v>0.21000000000000796</c:v>
                </c:pt>
                <c:pt idx="269">
                  <c:v>0.16000000000002501</c:v>
                </c:pt>
                <c:pt idx="270">
                  <c:v>0.14000000000001478</c:v>
                </c:pt>
                <c:pt idx="271">
                  <c:v>0.18000000000000682</c:v>
                </c:pt>
                <c:pt idx="272">
                  <c:v>0.21999999999999886</c:v>
                </c:pt>
                <c:pt idx="273">
                  <c:v>0.27000000000001023</c:v>
                </c:pt>
                <c:pt idx="274">
                  <c:v>0.3200000000000216</c:v>
                </c:pt>
                <c:pt idx="275">
                  <c:v>0.33000000000001251</c:v>
                </c:pt>
                <c:pt idx="276">
                  <c:v>0.30000000000001137</c:v>
                </c:pt>
                <c:pt idx="277">
                  <c:v>0.28000000000000114</c:v>
                </c:pt>
                <c:pt idx="278">
                  <c:v>0.24000000000000909</c:v>
                </c:pt>
                <c:pt idx="279">
                  <c:v>0.28000000000000114</c:v>
                </c:pt>
                <c:pt idx="280">
                  <c:v>0.24000000000000909</c:v>
                </c:pt>
                <c:pt idx="281">
                  <c:v>0.24000000000000909</c:v>
                </c:pt>
                <c:pt idx="282">
                  <c:v>0.21999999999999886</c:v>
                </c:pt>
                <c:pt idx="283">
                  <c:v>0.15000000000000568</c:v>
                </c:pt>
                <c:pt idx="284">
                  <c:v>0.14000000000001478</c:v>
                </c:pt>
                <c:pt idx="285">
                  <c:v>0.16000000000002501</c:v>
                </c:pt>
                <c:pt idx="286">
                  <c:v>0.18000000000000682</c:v>
                </c:pt>
                <c:pt idx="287">
                  <c:v>0.21999999999999886</c:v>
                </c:pt>
                <c:pt idx="288">
                  <c:v>0.21000000000000796</c:v>
                </c:pt>
                <c:pt idx="289">
                  <c:v>0.26000000000001933</c:v>
                </c:pt>
                <c:pt idx="290">
                  <c:v>0.28000000000000114</c:v>
                </c:pt>
                <c:pt idx="291">
                  <c:v>0.21999999999999886</c:v>
                </c:pt>
                <c:pt idx="292">
                  <c:v>0.21999999999999886</c:v>
                </c:pt>
                <c:pt idx="293">
                  <c:v>0.21000000000000796</c:v>
                </c:pt>
                <c:pt idx="294">
                  <c:v>0.25</c:v>
                </c:pt>
                <c:pt idx="295">
                  <c:v>0.27000000000001023</c:v>
                </c:pt>
                <c:pt idx="296">
                  <c:v>0.20000000000001705</c:v>
                </c:pt>
                <c:pt idx="297">
                  <c:v>0.18000000000000682</c:v>
                </c:pt>
                <c:pt idx="298">
                  <c:v>0.17000000000001592</c:v>
                </c:pt>
                <c:pt idx="299">
                  <c:v>0.15000000000000568</c:v>
                </c:pt>
                <c:pt idx="300">
                  <c:v>0.24000000000000909</c:v>
                </c:pt>
                <c:pt idx="301">
                  <c:v>0.30000000000001137</c:v>
                </c:pt>
                <c:pt idx="302">
                  <c:v>0.29000000000002046</c:v>
                </c:pt>
                <c:pt idx="303">
                  <c:v>0.37000000000000455</c:v>
                </c:pt>
                <c:pt idx="304">
                  <c:v>0.34000000000000341</c:v>
                </c:pt>
                <c:pt idx="305">
                  <c:v>0.30000000000001137</c:v>
                </c:pt>
                <c:pt idx="306">
                  <c:v>0.28000000000000114</c:v>
                </c:pt>
                <c:pt idx="307">
                  <c:v>0.25</c:v>
                </c:pt>
                <c:pt idx="308">
                  <c:v>0.26000000000001933</c:v>
                </c:pt>
                <c:pt idx="309">
                  <c:v>0.26000000000001933</c:v>
                </c:pt>
                <c:pt idx="310">
                  <c:v>0.28000000000000114</c:v>
                </c:pt>
                <c:pt idx="311">
                  <c:v>0.28000000000000114</c:v>
                </c:pt>
                <c:pt idx="312">
                  <c:v>0.25</c:v>
                </c:pt>
                <c:pt idx="313">
                  <c:v>0.21999999999999886</c:v>
                </c:pt>
                <c:pt idx="314">
                  <c:v>0.21000000000000796</c:v>
                </c:pt>
                <c:pt idx="315">
                  <c:v>0.23000000000001819</c:v>
                </c:pt>
                <c:pt idx="316">
                  <c:v>0.25</c:v>
                </c:pt>
                <c:pt idx="317">
                  <c:v>0.23000000000001819</c:v>
                </c:pt>
                <c:pt idx="318">
                  <c:v>0.19000000000002615</c:v>
                </c:pt>
                <c:pt idx="319">
                  <c:v>0.19000000000002615</c:v>
                </c:pt>
                <c:pt idx="320">
                  <c:v>0.20000000000001705</c:v>
                </c:pt>
                <c:pt idx="321">
                  <c:v>0.21999999999999886</c:v>
                </c:pt>
                <c:pt idx="322">
                  <c:v>0.21000000000000796</c:v>
                </c:pt>
                <c:pt idx="323">
                  <c:v>0.31000000000000227</c:v>
                </c:pt>
                <c:pt idx="324">
                  <c:v>0.31000000000000227</c:v>
                </c:pt>
                <c:pt idx="325">
                  <c:v>0.37000000000000455</c:v>
                </c:pt>
                <c:pt idx="326">
                  <c:v>0.41000000000002501</c:v>
                </c:pt>
                <c:pt idx="327">
                  <c:v>0.39000000000001478</c:v>
                </c:pt>
                <c:pt idx="328">
                  <c:v>0.42000000000001592</c:v>
                </c:pt>
                <c:pt idx="329">
                  <c:v>0.38000000000002387</c:v>
                </c:pt>
                <c:pt idx="330">
                  <c:v>0.26000000000001933</c:v>
                </c:pt>
                <c:pt idx="331">
                  <c:v>0.23000000000001819</c:v>
                </c:pt>
                <c:pt idx="332">
                  <c:v>0.25</c:v>
                </c:pt>
                <c:pt idx="333">
                  <c:v>0.37000000000000455</c:v>
                </c:pt>
                <c:pt idx="334">
                  <c:v>0.37000000000000455</c:v>
                </c:pt>
                <c:pt idx="335">
                  <c:v>0.35000000000002274</c:v>
                </c:pt>
                <c:pt idx="336">
                  <c:v>0.39000000000001478</c:v>
                </c:pt>
                <c:pt idx="337">
                  <c:v>0.3200000000000216</c:v>
                </c:pt>
                <c:pt idx="338">
                  <c:v>0.36000000000001364</c:v>
                </c:pt>
                <c:pt idx="339">
                  <c:v>0.42000000000001592</c:v>
                </c:pt>
                <c:pt idx="340">
                  <c:v>0.39000000000001478</c:v>
                </c:pt>
                <c:pt idx="341">
                  <c:v>0.31000000000000227</c:v>
                </c:pt>
                <c:pt idx="342">
                  <c:v>0.21999999999999886</c:v>
                </c:pt>
                <c:pt idx="343">
                  <c:v>0.24000000000000909</c:v>
                </c:pt>
                <c:pt idx="344">
                  <c:v>0.29000000000002046</c:v>
                </c:pt>
                <c:pt idx="345">
                  <c:v>0.30000000000001137</c:v>
                </c:pt>
                <c:pt idx="346">
                  <c:v>0.30000000000001137</c:v>
                </c:pt>
                <c:pt idx="347">
                  <c:v>0.25</c:v>
                </c:pt>
                <c:pt idx="348">
                  <c:v>0.33000000000001251</c:v>
                </c:pt>
                <c:pt idx="349">
                  <c:v>0.30000000000001137</c:v>
                </c:pt>
                <c:pt idx="350">
                  <c:v>0.27000000000001023</c:v>
                </c:pt>
                <c:pt idx="351">
                  <c:v>0.31000000000000227</c:v>
                </c:pt>
                <c:pt idx="352">
                  <c:v>0.3200000000000216</c:v>
                </c:pt>
                <c:pt idx="353">
                  <c:v>0.28000000000000114</c:v>
                </c:pt>
                <c:pt idx="354">
                  <c:v>0.26000000000001933</c:v>
                </c:pt>
                <c:pt idx="355">
                  <c:v>0.27000000000001023</c:v>
                </c:pt>
                <c:pt idx="356">
                  <c:v>0.21999999999999886</c:v>
                </c:pt>
                <c:pt idx="357">
                  <c:v>0.23000000000001819</c:v>
                </c:pt>
                <c:pt idx="358">
                  <c:v>0.18000000000000682</c:v>
                </c:pt>
                <c:pt idx="359">
                  <c:v>0.24000000000000909</c:v>
                </c:pt>
                <c:pt idx="360">
                  <c:v>0.14000000000001478</c:v>
                </c:pt>
                <c:pt idx="361">
                  <c:v>0.14000000000001478</c:v>
                </c:pt>
                <c:pt idx="362">
                  <c:v>0.16000000000002501</c:v>
                </c:pt>
                <c:pt idx="363">
                  <c:v>0.18000000000000682</c:v>
                </c:pt>
                <c:pt idx="364">
                  <c:v>0.16000000000002501</c:v>
                </c:pt>
                <c:pt idx="365">
                  <c:v>0.19000000000002615</c:v>
                </c:pt>
                <c:pt idx="366">
                  <c:v>0.25</c:v>
                </c:pt>
                <c:pt idx="367">
                  <c:v>0.25</c:v>
                </c:pt>
                <c:pt idx="368">
                  <c:v>0.24000000000000909</c:v>
                </c:pt>
                <c:pt idx="369">
                  <c:v>0.29000000000002046</c:v>
                </c:pt>
                <c:pt idx="370">
                  <c:v>0.35000000000002274</c:v>
                </c:pt>
                <c:pt idx="371">
                  <c:v>0.28000000000000114</c:v>
                </c:pt>
                <c:pt idx="372">
                  <c:v>0.28000000000000114</c:v>
                </c:pt>
                <c:pt idx="373">
                  <c:v>0.26000000000001933</c:v>
                </c:pt>
                <c:pt idx="374">
                  <c:v>0.20000000000001705</c:v>
                </c:pt>
                <c:pt idx="375">
                  <c:v>0.20000000000001705</c:v>
                </c:pt>
                <c:pt idx="376">
                  <c:v>0.19000000000002615</c:v>
                </c:pt>
                <c:pt idx="377">
                  <c:v>0.18000000000000682</c:v>
                </c:pt>
                <c:pt idx="378">
                  <c:v>0.24000000000000909</c:v>
                </c:pt>
                <c:pt idx="379">
                  <c:v>0.30000000000001137</c:v>
                </c:pt>
                <c:pt idx="380">
                  <c:v>0.31000000000000227</c:v>
                </c:pt>
                <c:pt idx="381">
                  <c:v>0.27000000000001023</c:v>
                </c:pt>
                <c:pt idx="382">
                  <c:v>0.26000000000001933</c:v>
                </c:pt>
                <c:pt idx="383">
                  <c:v>0.3200000000000216</c:v>
                </c:pt>
                <c:pt idx="384">
                  <c:v>0.40000000000000568</c:v>
                </c:pt>
                <c:pt idx="385">
                  <c:v>0.44000000000002615</c:v>
                </c:pt>
                <c:pt idx="386">
                  <c:v>0.39000000000001478</c:v>
                </c:pt>
                <c:pt idx="387">
                  <c:v>0.36000000000001364</c:v>
                </c:pt>
                <c:pt idx="388">
                  <c:v>0.40000000000000568</c:v>
                </c:pt>
                <c:pt idx="389">
                  <c:v>0.15000000000000568</c:v>
                </c:pt>
                <c:pt idx="390">
                  <c:v>0.10000000000002274</c:v>
                </c:pt>
                <c:pt idx="391">
                  <c:v>9.0000000000003411E-2</c:v>
                </c:pt>
                <c:pt idx="392">
                  <c:v>0.10000000000002274</c:v>
                </c:pt>
                <c:pt idx="393">
                  <c:v>9.0000000000003411E-2</c:v>
                </c:pt>
                <c:pt idx="394">
                  <c:v>7.00000000000216E-2</c:v>
                </c:pt>
                <c:pt idx="395">
                  <c:v>5.0000000000011369E-2</c:v>
                </c:pt>
                <c:pt idx="396">
                  <c:v>0.24000000000000909</c:v>
                </c:pt>
                <c:pt idx="397">
                  <c:v>0.30000000000001137</c:v>
                </c:pt>
                <c:pt idx="398">
                  <c:v>0.39000000000001478</c:v>
                </c:pt>
                <c:pt idx="399">
                  <c:v>0.29000000000002046</c:v>
                </c:pt>
                <c:pt idx="400">
                  <c:v>0.24000000000000909</c:v>
                </c:pt>
                <c:pt idx="401">
                  <c:v>0.21999999999999886</c:v>
                </c:pt>
                <c:pt idx="402">
                  <c:v>0.28000000000000114</c:v>
                </c:pt>
                <c:pt idx="403">
                  <c:v>0.20000000000001705</c:v>
                </c:pt>
                <c:pt idx="404">
                  <c:v>0.19000000000002615</c:v>
                </c:pt>
                <c:pt idx="405">
                  <c:v>0.23000000000001819</c:v>
                </c:pt>
                <c:pt idx="406">
                  <c:v>0.20000000000001705</c:v>
                </c:pt>
                <c:pt idx="407">
                  <c:v>0.18000000000000682</c:v>
                </c:pt>
                <c:pt idx="408">
                  <c:v>0.24000000000000909</c:v>
                </c:pt>
                <c:pt idx="409">
                  <c:v>0.27000000000001023</c:v>
                </c:pt>
                <c:pt idx="410">
                  <c:v>0.26000000000001933</c:v>
                </c:pt>
                <c:pt idx="411">
                  <c:v>0.25</c:v>
                </c:pt>
                <c:pt idx="412">
                  <c:v>0.21000000000000796</c:v>
                </c:pt>
                <c:pt idx="413">
                  <c:v>0.21000000000000796</c:v>
                </c:pt>
                <c:pt idx="414">
                  <c:v>0.21999999999999886</c:v>
                </c:pt>
                <c:pt idx="415">
                  <c:v>0.25</c:v>
                </c:pt>
                <c:pt idx="416">
                  <c:v>0.27000000000001023</c:v>
                </c:pt>
                <c:pt idx="417">
                  <c:v>0.3200000000000216</c:v>
                </c:pt>
                <c:pt idx="418">
                  <c:v>0.29000000000002046</c:v>
                </c:pt>
                <c:pt idx="419">
                  <c:v>0.37000000000000455</c:v>
                </c:pt>
                <c:pt idx="420">
                  <c:v>0.31000000000000227</c:v>
                </c:pt>
                <c:pt idx="421">
                  <c:v>0.30000000000001137</c:v>
                </c:pt>
                <c:pt idx="422">
                  <c:v>0.34000000000000341</c:v>
                </c:pt>
                <c:pt idx="423">
                  <c:v>0.31000000000000227</c:v>
                </c:pt>
                <c:pt idx="424">
                  <c:v>0.28000000000000114</c:v>
                </c:pt>
                <c:pt idx="425">
                  <c:v>0.31000000000000227</c:v>
                </c:pt>
                <c:pt idx="426">
                  <c:v>0.30000000000001137</c:v>
                </c:pt>
                <c:pt idx="427">
                  <c:v>0.29000000000002046</c:v>
                </c:pt>
                <c:pt idx="428">
                  <c:v>0.33000000000001251</c:v>
                </c:pt>
                <c:pt idx="429">
                  <c:v>0.23000000000001819</c:v>
                </c:pt>
                <c:pt idx="430">
                  <c:v>0.18000000000000682</c:v>
                </c:pt>
                <c:pt idx="431">
                  <c:v>0.21000000000000796</c:v>
                </c:pt>
                <c:pt idx="432">
                  <c:v>0.21999999999999886</c:v>
                </c:pt>
                <c:pt idx="433">
                  <c:v>0.21999999999999886</c:v>
                </c:pt>
                <c:pt idx="434">
                  <c:v>0.16000000000002501</c:v>
                </c:pt>
                <c:pt idx="435">
                  <c:v>0.15000000000000568</c:v>
                </c:pt>
                <c:pt idx="436">
                  <c:v>0.17000000000001592</c:v>
                </c:pt>
                <c:pt idx="437">
                  <c:v>0.15000000000000568</c:v>
                </c:pt>
                <c:pt idx="438">
                  <c:v>0.21000000000000796</c:v>
                </c:pt>
                <c:pt idx="439">
                  <c:v>0.24000000000000909</c:v>
                </c:pt>
                <c:pt idx="440">
                  <c:v>0.23000000000001819</c:v>
                </c:pt>
                <c:pt idx="441">
                  <c:v>0.23000000000001819</c:v>
                </c:pt>
                <c:pt idx="442">
                  <c:v>0.25</c:v>
                </c:pt>
                <c:pt idx="443">
                  <c:v>0.25</c:v>
                </c:pt>
                <c:pt idx="444">
                  <c:v>0.17000000000001592</c:v>
                </c:pt>
                <c:pt idx="445">
                  <c:v>0.18000000000000682</c:v>
                </c:pt>
                <c:pt idx="446">
                  <c:v>0.21000000000000796</c:v>
                </c:pt>
                <c:pt idx="447">
                  <c:v>0.23000000000001819</c:v>
                </c:pt>
                <c:pt idx="448">
                  <c:v>0.27000000000001023</c:v>
                </c:pt>
                <c:pt idx="449">
                  <c:v>0.23000000000001819</c:v>
                </c:pt>
                <c:pt idx="450">
                  <c:v>0.21999999999999886</c:v>
                </c:pt>
                <c:pt idx="451">
                  <c:v>0.23000000000001819</c:v>
                </c:pt>
                <c:pt idx="452">
                  <c:v>0.25</c:v>
                </c:pt>
                <c:pt idx="453">
                  <c:v>0.28000000000000114</c:v>
                </c:pt>
                <c:pt idx="454">
                  <c:v>0.31000000000000227</c:v>
                </c:pt>
                <c:pt idx="455">
                  <c:v>0.30000000000001137</c:v>
                </c:pt>
                <c:pt idx="456">
                  <c:v>0.29000000000002046</c:v>
                </c:pt>
                <c:pt idx="457">
                  <c:v>0.3200000000000216</c:v>
                </c:pt>
                <c:pt idx="458">
                  <c:v>0.39000000000001478</c:v>
                </c:pt>
                <c:pt idx="459">
                  <c:v>0.3200000000000216</c:v>
                </c:pt>
                <c:pt idx="460">
                  <c:v>0.26000000000001933</c:v>
                </c:pt>
                <c:pt idx="461">
                  <c:v>0.27000000000001023</c:v>
                </c:pt>
                <c:pt idx="462">
                  <c:v>0.29000000000002046</c:v>
                </c:pt>
                <c:pt idx="463">
                  <c:v>0.27000000000001023</c:v>
                </c:pt>
                <c:pt idx="464">
                  <c:v>0.19000000000002615</c:v>
                </c:pt>
                <c:pt idx="465">
                  <c:v>0.21000000000000796</c:v>
                </c:pt>
                <c:pt idx="466">
                  <c:v>0.21999999999999886</c:v>
                </c:pt>
                <c:pt idx="467">
                  <c:v>0.21000000000000796</c:v>
                </c:pt>
                <c:pt idx="468">
                  <c:v>0.19000000000002615</c:v>
                </c:pt>
                <c:pt idx="469">
                  <c:v>0.23000000000001819</c:v>
                </c:pt>
                <c:pt idx="470">
                  <c:v>0.26000000000001933</c:v>
                </c:pt>
                <c:pt idx="471">
                  <c:v>0.27000000000001023</c:v>
                </c:pt>
                <c:pt idx="472">
                  <c:v>0.29000000000002046</c:v>
                </c:pt>
                <c:pt idx="473">
                  <c:v>0.29000000000002046</c:v>
                </c:pt>
                <c:pt idx="474">
                  <c:v>0.29000000000002046</c:v>
                </c:pt>
                <c:pt idx="475">
                  <c:v>0.25</c:v>
                </c:pt>
                <c:pt idx="476">
                  <c:v>0.26000000000001933</c:v>
                </c:pt>
                <c:pt idx="477">
                  <c:v>0.3200000000000216</c:v>
                </c:pt>
                <c:pt idx="478">
                  <c:v>0.30000000000001137</c:v>
                </c:pt>
                <c:pt idx="479">
                  <c:v>0.31000000000000227</c:v>
                </c:pt>
                <c:pt idx="480">
                  <c:v>0.29000000000002046</c:v>
                </c:pt>
                <c:pt idx="481">
                  <c:v>0.29000000000002046</c:v>
                </c:pt>
                <c:pt idx="482">
                  <c:v>0.27000000000001023</c:v>
                </c:pt>
                <c:pt idx="483">
                  <c:v>0.23000000000001819</c:v>
                </c:pt>
                <c:pt idx="484">
                  <c:v>0.24000000000000909</c:v>
                </c:pt>
                <c:pt idx="485">
                  <c:v>0.24000000000000909</c:v>
                </c:pt>
                <c:pt idx="486">
                  <c:v>0.21999999999999886</c:v>
                </c:pt>
                <c:pt idx="487">
                  <c:v>0.25</c:v>
                </c:pt>
                <c:pt idx="488">
                  <c:v>0.3200000000000216</c:v>
                </c:pt>
                <c:pt idx="489">
                  <c:v>0.33000000000001251</c:v>
                </c:pt>
                <c:pt idx="490">
                  <c:v>0.33000000000001251</c:v>
                </c:pt>
                <c:pt idx="491">
                  <c:v>0.36000000000001364</c:v>
                </c:pt>
                <c:pt idx="492">
                  <c:v>0.3200000000000216</c:v>
                </c:pt>
                <c:pt idx="493">
                  <c:v>0.31000000000000227</c:v>
                </c:pt>
                <c:pt idx="494">
                  <c:v>0.36000000000001364</c:v>
                </c:pt>
                <c:pt idx="495">
                  <c:v>0.40000000000000568</c:v>
                </c:pt>
                <c:pt idx="496">
                  <c:v>0.35000000000002274</c:v>
                </c:pt>
                <c:pt idx="497">
                  <c:v>0.35000000000002274</c:v>
                </c:pt>
                <c:pt idx="498">
                  <c:v>0.37000000000000455</c:v>
                </c:pt>
                <c:pt idx="499">
                  <c:v>0.36000000000001364</c:v>
                </c:pt>
                <c:pt idx="500">
                  <c:v>0.40000000000000568</c:v>
                </c:pt>
                <c:pt idx="501">
                  <c:v>0.37000000000000455</c:v>
                </c:pt>
                <c:pt idx="502">
                  <c:v>0.36000000000001364</c:v>
                </c:pt>
                <c:pt idx="503">
                  <c:v>0.37000000000000455</c:v>
                </c:pt>
                <c:pt idx="504">
                  <c:v>0.37000000000000455</c:v>
                </c:pt>
                <c:pt idx="505">
                  <c:v>0.34000000000000341</c:v>
                </c:pt>
                <c:pt idx="506">
                  <c:v>0.31000000000000227</c:v>
                </c:pt>
                <c:pt idx="507">
                  <c:v>0.30000000000001137</c:v>
                </c:pt>
                <c:pt idx="508">
                  <c:v>0.29000000000002046</c:v>
                </c:pt>
                <c:pt idx="509">
                  <c:v>0.28000000000000114</c:v>
                </c:pt>
                <c:pt idx="510">
                  <c:v>0.28000000000000114</c:v>
                </c:pt>
                <c:pt idx="511">
                  <c:v>0.30000000000001137</c:v>
                </c:pt>
                <c:pt idx="512">
                  <c:v>0.33000000000001251</c:v>
                </c:pt>
                <c:pt idx="513">
                  <c:v>0.38000000000002387</c:v>
                </c:pt>
                <c:pt idx="514">
                  <c:v>0.37000000000000455</c:v>
                </c:pt>
                <c:pt idx="515">
                  <c:v>0.40000000000000568</c:v>
                </c:pt>
                <c:pt idx="516">
                  <c:v>0.36000000000001364</c:v>
                </c:pt>
                <c:pt idx="517">
                  <c:v>0.34000000000000341</c:v>
                </c:pt>
                <c:pt idx="518">
                  <c:v>0.35000000000002274</c:v>
                </c:pt>
                <c:pt idx="519">
                  <c:v>0.43000000000000682</c:v>
                </c:pt>
                <c:pt idx="520">
                  <c:v>0.40000000000000568</c:v>
                </c:pt>
                <c:pt idx="521">
                  <c:v>0.39000000000001478</c:v>
                </c:pt>
                <c:pt idx="522">
                  <c:v>0.39000000000001478</c:v>
                </c:pt>
                <c:pt idx="523">
                  <c:v>0.36000000000001364</c:v>
                </c:pt>
                <c:pt idx="524">
                  <c:v>0.3200000000000216</c:v>
                </c:pt>
                <c:pt idx="525">
                  <c:v>0.35000000000002274</c:v>
                </c:pt>
                <c:pt idx="526">
                  <c:v>0.40000000000000568</c:v>
                </c:pt>
                <c:pt idx="527">
                  <c:v>0.38000000000002387</c:v>
                </c:pt>
                <c:pt idx="528">
                  <c:v>0.40000000000000568</c:v>
                </c:pt>
                <c:pt idx="529">
                  <c:v>0.41000000000002501</c:v>
                </c:pt>
                <c:pt idx="530">
                  <c:v>0.41000000000002501</c:v>
                </c:pt>
                <c:pt idx="531">
                  <c:v>0.36000000000001364</c:v>
                </c:pt>
                <c:pt idx="532">
                  <c:v>0.36000000000001364</c:v>
                </c:pt>
                <c:pt idx="533">
                  <c:v>0.36000000000001364</c:v>
                </c:pt>
                <c:pt idx="534">
                  <c:v>0.33000000000001251</c:v>
                </c:pt>
                <c:pt idx="535">
                  <c:v>0.3200000000000216</c:v>
                </c:pt>
                <c:pt idx="536">
                  <c:v>0.3200000000000216</c:v>
                </c:pt>
                <c:pt idx="537">
                  <c:v>0.37000000000000455</c:v>
                </c:pt>
                <c:pt idx="538">
                  <c:v>0.42000000000001592</c:v>
                </c:pt>
                <c:pt idx="539">
                  <c:v>0.41000000000002501</c:v>
                </c:pt>
                <c:pt idx="540">
                  <c:v>0.37000000000000455</c:v>
                </c:pt>
                <c:pt idx="541">
                  <c:v>0.34000000000000341</c:v>
                </c:pt>
                <c:pt idx="542">
                  <c:v>0.3200000000000216</c:v>
                </c:pt>
                <c:pt idx="543">
                  <c:v>0.33000000000001251</c:v>
                </c:pt>
                <c:pt idx="544">
                  <c:v>0.36000000000001364</c:v>
                </c:pt>
                <c:pt idx="545">
                  <c:v>0.36000000000001364</c:v>
                </c:pt>
                <c:pt idx="546">
                  <c:v>0.34000000000000341</c:v>
                </c:pt>
                <c:pt idx="547">
                  <c:v>0.33000000000001251</c:v>
                </c:pt>
                <c:pt idx="548">
                  <c:v>0.34000000000000341</c:v>
                </c:pt>
                <c:pt idx="549">
                  <c:v>0.35000000000002274</c:v>
                </c:pt>
                <c:pt idx="550">
                  <c:v>0.34000000000000341</c:v>
                </c:pt>
                <c:pt idx="551">
                  <c:v>0.35000000000002274</c:v>
                </c:pt>
                <c:pt idx="552">
                  <c:v>0.34000000000000341</c:v>
                </c:pt>
                <c:pt idx="553">
                  <c:v>0.35000000000002274</c:v>
                </c:pt>
                <c:pt idx="554">
                  <c:v>0.36000000000001364</c:v>
                </c:pt>
                <c:pt idx="555">
                  <c:v>0.36000000000001364</c:v>
                </c:pt>
                <c:pt idx="556">
                  <c:v>0.33000000000001251</c:v>
                </c:pt>
                <c:pt idx="557">
                  <c:v>0.3200000000000216</c:v>
                </c:pt>
                <c:pt idx="558">
                  <c:v>0.33000000000001251</c:v>
                </c:pt>
                <c:pt idx="559">
                  <c:v>0.33000000000001251</c:v>
                </c:pt>
                <c:pt idx="560">
                  <c:v>0.34000000000000341</c:v>
                </c:pt>
                <c:pt idx="561">
                  <c:v>0.36000000000001364</c:v>
                </c:pt>
                <c:pt idx="562">
                  <c:v>0.40000000000000568</c:v>
                </c:pt>
                <c:pt idx="563">
                  <c:v>0.38000000000002387</c:v>
                </c:pt>
                <c:pt idx="564">
                  <c:v>0.40000000000000568</c:v>
                </c:pt>
                <c:pt idx="565">
                  <c:v>0.35000000000002274</c:v>
                </c:pt>
                <c:pt idx="566">
                  <c:v>0.37000000000000455</c:v>
                </c:pt>
                <c:pt idx="567">
                  <c:v>0.34000000000000341</c:v>
                </c:pt>
                <c:pt idx="568">
                  <c:v>0.31000000000000227</c:v>
                </c:pt>
                <c:pt idx="569">
                  <c:v>0.34000000000000341</c:v>
                </c:pt>
                <c:pt idx="570">
                  <c:v>0.40000000000000568</c:v>
                </c:pt>
                <c:pt idx="571">
                  <c:v>0.41000000000002501</c:v>
                </c:pt>
                <c:pt idx="572">
                  <c:v>0.39000000000001478</c:v>
                </c:pt>
                <c:pt idx="573">
                  <c:v>0.42000000000001592</c:v>
                </c:pt>
                <c:pt idx="574">
                  <c:v>0.40000000000000568</c:v>
                </c:pt>
                <c:pt idx="575">
                  <c:v>0.40000000000000568</c:v>
                </c:pt>
                <c:pt idx="576">
                  <c:v>0.41000000000002501</c:v>
                </c:pt>
                <c:pt idx="577">
                  <c:v>0.39000000000001478</c:v>
                </c:pt>
                <c:pt idx="578">
                  <c:v>0.42000000000001592</c:v>
                </c:pt>
                <c:pt idx="579">
                  <c:v>0.42000000000001592</c:v>
                </c:pt>
                <c:pt idx="580">
                  <c:v>0.37000000000000455</c:v>
                </c:pt>
                <c:pt idx="581">
                  <c:v>0.38000000000002387</c:v>
                </c:pt>
                <c:pt idx="582">
                  <c:v>0.39000000000001478</c:v>
                </c:pt>
                <c:pt idx="583">
                  <c:v>0.41000000000002501</c:v>
                </c:pt>
                <c:pt idx="584">
                  <c:v>0.41000000000002501</c:v>
                </c:pt>
                <c:pt idx="585">
                  <c:v>0.44000000000002615</c:v>
                </c:pt>
                <c:pt idx="586">
                  <c:v>0.45000000000001705</c:v>
                </c:pt>
                <c:pt idx="587">
                  <c:v>0.43000000000000682</c:v>
                </c:pt>
                <c:pt idx="588">
                  <c:v>0.43000000000000682</c:v>
                </c:pt>
                <c:pt idx="589">
                  <c:v>0.43000000000000682</c:v>
                </c:pt>
                <c:pt idx="590">
                  <c:v>0.42000000000001592</c:v>
                </c:pt>
                <c:pt idx="591">
                  <c:v>0.43000000000000682</c:v>
                </c:pt>
                <c:pt idx="592">
                  <c:v>0.43000000000000682</c:v>
                </c:pt>
                <c:pt idx="593">
                  <c:v>0.44000000000002615</c:v>
                </c:pt>
                <c:pt idx="594">
                  <c:v>0.45000000000001705</c:v>
                </c:pt>
                <c:pt idx="595">
                  <c:v>0.45000000000001705</c:v>
                </c:pt>
                <c:pt idx="596">
                  <c:v>0.5</c:v>
                </c:pt>
                <c:pt idx="597">
                  <c:v>0.49000000000000909</c:v>
                </c:pt>
                <c:pt idx="598">
                  <c:v>0.51000000000001933</c:v>
                </c:pt>
                <c:pt idx="599">
                  <c:v>0.5</c:v>
                </c:pt>
                <c:pt idx="600">
                  <c:v>0.44000000000002615</c:v>
                </c:pt>
                <c:pt idx="601">
                  <c:v>0.43000000000000682</c:v>
                </c:pt>
                <c:pt idx="602">
                  <c:v>0.44000000000002615</c:v>
                </c:pt>
                <c:pt idx="603">
                  <c:v>0.49000000000000909</c:v>
                </c:pt>
                <c:pt idx="604">
                  <c:v>0.54000000000002046</c:v>
                </c:pt>
                <c:pt idx="605">
                  <c:v>0.49000000000000909</c:v>
                </c:pt>
                <c:pt idx="606">
                  <c:v>0.46999999999999886</c:v>
                </c:pt>
                <c:pt idx="607">
                  <c:v>0.53000000000000114</c:v>
                </c:pt>
                <c:pt idx="608">
                  <c:v>0.56000000000000227</c:v>
                </c:pt>
                <c:pt idx="609">
                  <c:v>0.49000000000000909</c:v>
                </c:pt>
                <c:pt idx="610">
                  <c:v>0.53000000000000114</c:v>
                </c:pt>
                <c:pt idx="611">
                  <c:v>0.53000000000000114</c:v>
                </c:pt>
                <c:pt idx="612">
                  <c:v>0.5</c:v>
                </c:pt>
                <c:pt idx="613">
                  <c:v>0.5</c:v>
                </c:pt>
                <c:pt idx="614">
                  <c:v>0.5</c:v>
                </c:pt>
                <c:pt idx="615">
                  <c:v>0.49000000000000909</c:v>
                </c:pt>
                <c:pt idx="616">
                  <c:v>0.48000000000001819</c:v>
                </c:pt>
                <c:pt idx="617">
                  <c:v>0.46999999999999886</c:v>
                </c:pt>
                <c:pt idx="618">
                  <c:v>0.51000000000001933</c:v>
                </c:pt>
                <c:pt idx="619">
                  <c:v>0.54000000000002046</c:v>
                </c:pt>
                <c:pt idx="620">
                  <c:v>0.55000000000001137</c:v>
                </c:pt>
                <c:pt idx="621">
                  <c:v>0.49000000000000909</c:v>
                </c:pt>
                <c:pt idx="622">
                  <c:v>0.48000000000001819</c:v>
                </c:pt>
                <c:pt idx="623">
                  <c:v>0.48000000000001819</c:v>
                </c:pt>
                <c:pt idx="624">
                  <c:v>0.51000000000001933</c:v>
                </c:pt>
                <c:pt idx="625">
                  <c:v>0.48000000000001819</c:v>
                </c:pt>
                <c:pt idx="626">
                  <c:v>0.55000000000001137</c:v>
                </c:pt>
                <c:pt idx="627">
                  <c:v>0.58000000000001251</c:v>
                </c:pt>
                <c:pt idx="628">
                  <c:v>0.58000000000001251</c:v>
                </c:pt>
                <c:pt idx="629">
                  <c:v>0.55000000000001137</c:v>
                </c:pt>
                <c:pt idx="630">
                  <c:v>0.54000000000002046</c:v>
                </c:pt>
                <c:pt idx="631">
                  <c:v>0.53000000000000114</c:v>
                </c:pt>
                <c:pt idx="632">
                  <c:v>0.53000000000000114</c:v>
                </c:pt>
                <c:pt idx="633">
                  <c:v>0.5</c:v>
                </c:pt>
                <c:pt idx="634">
                  <c:v>0.52000000000001023</c:v>
                </c:pt>
                <c:pt idx="635">
                  <c:v>0.54000000000002046</c:v>
                </c:pt>
                <c:pt idx="636">
                  <c:v>0.60000000000002274</c:v>
                </c:pt>
                <c:pt idx="637">
                  <c:v>0.61000000000001364</c:v>
                </c:pt>
                <c:pt idx="638">
                  <c:v>0.59000000000000341</c:v>
                </c:pt>
                <c:pt idx="639">
                  <c:v>0.61000000000001364</c:v>
                </c:pt>
                <c:pt idx="640">
                  <c:v>0.5700000000000216</c:v>
                </c:pt>
                <c:pt idx="641">
                  <c:v>0.55000000000001137</c:v>
                </c:pt>
                <c:pt idx="642">
                  <c:v>0.56000000000000227</c:v>
                </c:pt>
                <c:pt idx="643">
                  <c:v>0.5700000000000216</c:v>
                </c:pt>
                <c:pt idx="644">
                  <c:v>0.5700000000000216</c:v>
                </c:pt>
                <c:pt idx="645">
                  <c:v>0.60000000000002274</c:v>
                </c:pt>
                <c:pt idx="646">
                  <c:v>0.59000000000000341</c:v>
                </c:pt>
                <c:pt idx="647">
                  <c:v>0.55000000000001137</c:v>
                </c:pt>
                <c:pt idx="648">
                  <c:v>0.52000000000001023</c:v>
                </c:pt>
                <c:pt idx="649">
                  <c:v>0.52000000000001023</c:v>
                </c:pt>
                <c:pt idx="650">
                  <c:v>0.56000000000000227</c:v>
                </c:pt>
                <c:pt idx="651">
                  <c:v>0.59000000000000341</c:v>
                </c:pt>
                <c:pt idx="652">
                  <c:v>0.60000000000002274</c:v>
                </c:pt>
                <c:pt idx="653">
                  <c:v>0.61000000000001364</c:v>
                </c:pt>
                <c:pt idx="654">
                  <c:v>0.61000000000001364</c:v>
                </c:pt>
                <c:pt idx="655">
                  <c:v>0.63000000000002387</c:v>
                </c:pt>
                <c:pt idx="656">
                  <c:v>0.66000000000002501</c:v>
                </c:pt>
                <c:pt idx="657">
                  <c:v>0.63000000000002387</c:v>
                </c:pt>
                <c:pt idx="658">
                  <c:v>0.60000000000002274</c:v>
                </c:pt>
                <c:pt idx="659">
                  <c:v>0.62000000000000455</c:v>
                </c:pt>
                <c:pt idx="660">
                  <c:v>0.70000000000001705</c:v>
                </c:pt>
                <c:pt idx="661">
                  <c:v>0.65000000000000568</c:v>
                </c:pt>
                <c:pt idx="662">
                  <c:v>0.58000000000001251</c:v>
                </c:pt>
                <c:pt idx="663">
                  <c:v>0.60000000000002274</c:v>
                </c:pt>
                <c:pt idx="664">
                  <c:v>0.68000000000000682</c:v>
                </c:pt>
                <c:pt idx="665">
                  <c:v>0.65000000000000568</c:v>
                </c:pt>
                <c:pt idx="666">
                  <c:v>0.59000000000000341</c:v>
                </c:pt>
                <c:pt idx="667">
                  <c:v>0.55000000000001137</c:v>
                </c:pt>
                <c:pt idx="668">
                  <c:v>0.59000000000000341</c:v>
                </c:pt>
                <c:pt idx="669">
                  <c:v>0.61000000000001364</c:v>
                </c:pt>
                <c:pt idx="670">
                  <c:v>0.67000000000001592</c:v>
                </c:pt>
                <c:pt idx="671">
                  <c:v>0.69000000000002615</c:v>
                </c:pt>
                <c:pt idx="672">
                  <c:v>0.70000000000001705</c:v>
                </c:pt>
                <c:pt idx="673">
                  <c:v>0.68000000000000682</c:v>
                </c:pt>
                <c:pt idx="674">
                  <c:v>0.64000000000001478</c:v>
                </c:pt>
                <c:pt idx="675">
                  <c:v>0.63000000000002387</c:v>
                </c:pt>
                <c:pt idx="676">
                  <c:v>0.61000000000001364</c:v>
                </c:pt>
                <c:pt idx="677">
                  <c:v>0.62000000000000455</c:v>
                </c:pt>
                <c:pt idx="678">
                  <c:v>0.68000000000000682</c:v>
                </c:pt>
                <c:pt idx="679">
                  <c:v>0.78000000000000114</c:v>
                </c:pt>
                <c:pt idx="680">
                  <c:v>0.88000000000002387</c:v>
                </c:pt>
                <c:pt idx="681">
                  <c:v>0.87000000000000455</c:v>
                </c:pt>
                <c:pt idx="682">
                  <c:v>0.77000000000001023</c:v>
                </c:pt>
                <c:pt idx="683">
                  <c:v>0.78000000000000114</c:v>
                </c:pt>
                <c:pt idx="684">
                  <c:v>0.79000000000002046</c:v>
                </c:pt>
                <c:pt idx="685">
                  <c:v>0.75</c:v>
                </c:pt>
                <c:pt idx="686">
                  <c:v>0.71999999999999886</c:v>
                </c:pt>
                <c:pt idx="687">
                  <c:v>0.70000000000001705</c:v>
                </c:pt>
                <c:pt idx="688">
                  <c:v>0.69000000000002615</c:v>
                </c:pt>
                <c:pt idx="689">
                  <c:v>0.73000000000001819</c:v>
                </c:pt>
                <c:pt idx="690">
                  <c:v>0.69000000000002615</c:v>
                </c:pt>
                <c:pt idx="691">
                  <c:v>0.66000000000002501</c:v>
                </c:pt>
                <c:pt idx="692">
                  <c:v>0.68000000000000682</c:v>
                </c:pt>
                <c:pt idx="693">
                  <c:v>0.75</c:v>
                </c:pt>
                <c:pt idx="694">
                  <c:v>0.83000000000001251</c:v>
                </c:pt>
                <c:pt idx="695">
                  <c:v>0.81000000000000227</c:v>
                </c:pt>
                <c:pt idx="696">
                  <c:v>0.78000000000000114</c:v>
                </c:pt>
                <c:pt idx="697">
                  <c:v>0.80000000000001137</c:v>
                </c:pt>
                <c:pt idx="698">
                  <c:v>0.80000000000001137</c:v>
                </c:pt>
                <c:pt idx="699">
                  <c:v>0.77000000000001023</c:v>
                </c:pt>
                <c:pt idx="700">
                  <c:v>0.80000000000001137</c:v>
                </c:pt>
                <c:pt idx="701">
                  <c:v>0.76000000000001933</c:v>
                </c:pt>
                <c:pt idx="702">
                  <c:v>0.73000000000001819</c:v>
                </c:pt>
                <c:pt idx="703">
                  <c:v>0.83000000000001251</c:v>
                </c:pt>
                <c:pt idx="704">
                  <c:v>0.75</c:v>
                </c:pt>
                <c:pt idx="705">
                  <c:v>0.73000000000001819</c:v>
                </c:pt>
                <c:pt idx="706">
                  <c:v>0.69000000000002615</c:v>
                </c:pt>
                <c:pt idx="707">
                  <c:v>0.80000000000001137</c:v>
                </c:pt>
                <c:pt idx="708">
                  <c:v>0.8200000000000216</c:v>
                </c:pt>
                <c:pt idx="709">
                  <c:v>0.81000000000000227</c:v>
                </c:pt>
                <c:pt idx="710">
                  <c:v>0.86000000000001364</c:v>
                </c:pt>
                <c:pt idx="711">
                  <c:v>0.75</c:v>
                </c:pt>
                <c:pt idx="712">
                  <c:v>0.71999999999999886</c:v>
                </c:pt>
                <c:pt idx="713">
                  <c:v>0.83000000000001251</c:v>
                </c:pt>
                <c:pt idx="714">
                  <c:v>0.79000000000002046</c:v>
                </c:pt>
                <c:pt idx="715">
                  <c:v>0.76000000000001933</c:v>
                </c:pt>
                <c:pt idx="716">
                  <c:v>0.76000000000001933</c:v>
                </c:pt>
                <c:pt idx="717">
                  <c:v>0.74000000000000909</c:v>
                </c:pt>
                <c:pt idx="718">
                  <c:v>0.86000000000001364</c:v>
                </c:pt>
                <c:pt idx="719">
                  <c:v>0.88000000000002387</c:v>
                </c:pt>
                <c:pt idx="720">
                  <c:v>0.84000000000000341</c:v>
                </c:pt>
                <c:pt idx="721">
                  <c:v>0.89000000000001478</c:v>
                </c:pt>
                <c:pt idx="722">
                  <c:v>0.81000000000000227</c:v>
                </c:pt>
                <c:pt idx="723">
                  <c:v>0.8200000000000216</c:v>
                </c:pt>
                <c:pt idx="724">
                  <c:v>0.84000000000000341</c:v>
                </c:pt>
                <c:pt idx="725">
                  <c:v>0.90000000000000568</c:v>
                </c:pt>
                <c:pt idx="726">
                  <c:v>0.89000000000001478</c:v>
                </c:pt>
                <c:pt idx="727">
                  <c:v>0.78000000000000114</c:v>
                </c:pt>
                <c:pt idx="728">
                  <c:v>0.75</c:v>
                </c:pt>
                <c:pt idx="729">
                  <c:v>0.78000000000000114</c:v>
                </c:pt>
                <c:pt idx="730">
                  <c:v>0.74000000000000909</c:v>
                </c:pt>
                <c:pt idx="731">
                  <c:v>0.73000000000001819</c:v>
                </c:pt>
                <c:pt idx="732">
                  <c:v>0.75</c:v>
                </c:pt>
                <c:pt idx="733">
                  <c:v>0.76000000000001933</c:v>
                </c:pt>
                <c:pt idx="734">
                  <c:v>0.80000000000001137</c:v>
                </c:pt>
                <c:pt idx="735">
                  <c:v>0.78000000000000114</c:v>
                </c:pt>
                <c:pt idx="736">
                  <c:v>0.76000000000001933</c:v>
                </c:pt>
                <c:pt idx="737">
                  <c:v>0.78000000000000114</c:v>
                </c:pt>
                <c:pt idx="738">
                  <c:v>0.81000000000000227</c:v>
                </c:pt>
                <c:pt idx="739">
                  <c:v>0.87000000000000455</c:v>
                </c:pt>
                <c:pt idx="740">
                  <c:v>0.84000000000000341</c:v>
                </c:pt>
                <c:pt idx="741">
                  <c:v>0.84000000000000341</c:v>
                </c:pt>
                <c:pt idx="742">
                  <c:v>0.8200000000000216</c:v>
                </c:pt>
                <c:pt idx="743">
                  <c:v>0.71000000000000796</c:v>
                </c:pt>
                <c:pt idx="744">
                  <c:v>0.75</c:v>
                </c:pt>
                <c:pt idx="745">
                  <c:v>0.75</c:v>
                </c:pt>
                <c:pt idx="746">
                  <c:v>0.77000000000001023</c:v>
                </c:pt>
                <c:pt idx="747">
                  <c:v>0.75</c:v>
                </c:pt>
                <c:pt idx="748">
                  <c:v>0.67000000000001592</c:v>
                </c:pt>
                <c:pt idx="749">
                  <c:v>0.66000000000002501</c:v>
                </c:pt>
                <c:pt idx="750">
                  <c:v>0.69000000000002615</c:v>
                </c:pt>
                <c:pt idx="751">
                  <c:v>0.68000000000000682</c:v>
                </c:pt>
                <c:pt idx="752">
                  <c:v>0.70000000000001705</c:v>
                </c:pt>
                <c:pt idx="753">
                  <c:v>0.69000000000002615</c:v>
                </c:pt>
                <c:pt idx="754">
                  <c:v>0.67000000000001592</c:v>
                </c:pt>
                <c:pt idx="755">
                  <c:v>0.66000000000002501</c:v>
                </c:pt>
                <c:pt idx="756">
                  <c:v>0.70000000000001705</c:v>
                </c:pt>
                <c:pt idx="757">
                  <c:v>0.74000000000000909</c:v>
                </c:pt>
                <c:pt idx="758">
                  <c:v>0.77000000000001023</c:v>
                </c:pt>
                <c:pt idx="759">
                  <c:v>0.86000000000001364</c:v>
                </c:pt>
                <c:pt idx="760">
                  <c:v>0.80000000000001137</c:v>
                </c:pt>
                <c:pt idx="761">
                  <c:v>0.74000000000000909</c:v>
                </c:pt>
                <c:pt idx="762">
                  <c:v>0.71999999999999886</c:v>
                </c:pt>
                <c:pt idx="763">
                  <c:v>0.75</c:v>
                </c:pt>
                <c:pt idx="764">
                  <c:v>0.73000000000001819</c:v>
                </c:pt>
                <c:pt idx="765">
                  <c:v>0.71000000000000796</c:v>
                </c:pt>
                <c:pt idx="766">
                  <c:v>0.71999999999999886</c:v>
                </c:pt>
                <c:pt idx="767">
                  <c:v>0.70000000000001705</c:v>
                </c:pt>
                <c:pt idx="768">
                  <c:v>0.71000000000000796</c:v>
                </c:pt>
                <c:pt idx="769">
                  <c:v>0.77000000000001023</c:v>
                </c:pt>
                <c:pt idx="770">
                  <c:v>0.76000000000001933</c:v>
                </c:pt>
                <c:pt idx="771">
                  <c:v>0.76000000000001933</c:v>
                </c:pt>
                <c:pt idx="772">
                  <c:v>0.80000000000001137</c:v>
                </c:pt>
                <c:pt idx="773">
                  <c:v>0.76000000000001933</c:v>
                </c:pt>
                <c:pt idx="774">
                  <c:v>0.76000000000001933</c:v>
                </c:pt>
                <c:pt idx="775">
                  <c:v>0.8200000000000216</c:v>
                </c:pt>
                <c:pt idx="776">
                  <c:v>0.85000000000002274</c:v>
                </c:pt>
                <c:pt idx="777">
                  <c:v>0.79000000000002046</c:v>
                </c:pt>
                <c:pt idx="778">
                  <c:v>0.83000000000001251</c:v>
                </c:pt>
                <c:pt idx="779">
                  <c:v>0.83000000000001251</c:v>
                </c:pt>
                <c:pt idx="780">
                  <c:v>0.87000000000000455</c:v>
                </c:pt>
                <c:pt idx="781">
                  <c:v>0.89000000000001478</c:v>
                </c:pt>
                <c:pt idx="782">
                  <c:v>0.86000000000001364</c:v>
                </c:pt>
                <c:pt idx="783">
                  <c:v>0.8200000000000216</c:v>
                </c:pt>
                <c:pt idx="784">
                  <c:v>0.80000000000001137</c:v>
                </c:pt>
                <c:pt idx="785">
                  <c:v>0.80000000000001137</c:v>
                </c:pt>
                <c:pt idx="786">
                  <c:v>0.8200000000000216</c:v>
                </c:pt>
                <c:pt idx="787">
                  <c:v>0.79000000000002046</c:v>
                </c:pt>
                <c:pt idx="788">
                  <c:v>0.76000000000001933</c:v>
                </c:pt>
                <c:pt idx="789">
                  <c:v>0.75</c:v>
                </c:pt>
                <c:pt idx="790">
                  <c:v>0.75</c:v>
                </c:pt>
                <c:pt idx="791">
                  <c:v>0.85000000000002274</c:v>
                </c:pt>
                <c:pt idx="792">
                  <c:v>0.81000000000000227</c:v>
                </c:pt>
                <c:pt idx="793">
                  <c:v>0.76000000000001933</c:v>
                </c:pt>
                <c:pt idx="794">
                  <c:v>0.71999999999999886</c:v>
                </c:pt>
                <c:pt idx="795">
                  <c:v>0.74000000000000909</c:v>
                </c:pt>
                <c:pt idx="796">
                  <c:v>0.74000000000000909</c:v>
                </c:pt>
                <c:pt idx="797">
                  <c:v>0.78000000000000114</c:v>
                </c:pt>
                <c:pt idx="798">
                  <c:v>0.8200000000000216</c:v>
                </c:pt>
                <c:pt idx="799">
                  <c:v>0.76000000000001933</c:v>
                </c:pt>
                <c:pt idx="800">
                  <c:v>0.74000000000000909</c:v>
                </c:pt>
                <c:pt idx="801">
                  <c:v>0.8200000000000216</c:v>
                </c:pt>
                <c:pt idx="802">
                  <c:v>0.87000000000000455</c:v>
                </c:pt>
                <c:pt idx="803">
                  <c:v>0.89000000000001478</c:v>
                </c:pt>
                <c:pt idx="804">
                  <c:v>0.85000000000002274</c:v>
                </c:pt>
                <c:pt idx="805">
                  <c:v>0.92000000000001592</c:v>
                </c:pt>
                <c:pt idx="806">
                  <c:v>0.91000000000002501</c:v>
                </c:pt>
                <c:pt idx="807">
                  <c:v>0.85000000000002274</c:v>
                </c:pt>
                <c:pt idx="808">
                  <c:v>0.92000000000001592</c:v>
                </c:pt>
                <c:pt idx="809">
                  <c:v>0.93000000000000682</c:v>
                </c:pt>
                <c:pt idx="810">
                  <c:v>0.84000000000000341</c:v>
                </c:pt>
                <c:pt idx="811">
                  <c:v>0.79000000000002046</c:v>
                </c:pt>
                <c:pt idx="812">
                  <c:v>0.78000000000000114</c:v>
                </c:pt>
                <c:pt idx="813">
                  <c:v>0.77000000000001023</c:v>
                </c:pt>
                <c:pt idx="814">
                  <c:v>0.78000000000000114</c:v>
                </c:pt>
                <c:pt idx="815">
                  <c:v>0.78000000000000114</c:v>
                </c:pt>
                <c:pt idx="816">
                  <c:v>0.8200000000000216</c:v>
                </c:pt>
                <c:pt idx="817">
                  <c:v>0.92000000000001592</c:v>
                </c:pt>
                <c:pt idx="818">
                  <c:v>0.89000000000001478</c:v>
                </c:pt>
                <c:pt idx="819">
                  <c:v>0.92000000000001592</c:v>
                </c:pt>
                <c:pt idx="820">
                  <c:v>0.89000000000001478</c:v>
                </c:pt>
                <c:pt idx="821">
                  <c:v>0.90000000000000568</c:v>
                </c:pt>
                <c:pt idx="822">
                  <c:v>0.89000000000001478</c:v>
                </c:pt>
                <c:pt idx="823">
                  <c:v>0.88000000000002387</c:v>
                </c:pt>
                <c:pt idx="824">
                  <c:v>0.85000000000002274</c:v>
                </c:pt>
                <c:pt idx="825">
                  <c:v>0.89000000000001478</c:v>
                </c:pt>
                <c:pt idx="826">
                  <c:v>0.93000000000000682</c:v>
                </c:pt>
                <c:pt idx="827">
                  <c:v>0.86000000000001364</c:v>
                </c:pt>
                <c:pt idx="828">
                  <c:v>0.85000000000002274</c:v>
                </c:pt>
                <c:pt idx="829">
                  <c:v>0.85000000000002274</c:v>
                </c:pt>
                <c:pt idx="830">
                  <c:v>0.89000000000001478</c:v>
                </c:pt>
                <c:pt idx="831">
                  <c:v>0.93000000000000682</c:v>
                </c:pt>
                <c:pt idx="832">
                  <c:v>0.87000000000000455</c:v>
                </c:pt>
                <c:pt idx="833">
                  <c:v>0.86000000000001364</c:v>
                </c:pt>
                <c:pt idx="834">
                  <c:v>0.92000000000001592</c:v>
                </c:pt>
                <c:pt idx="835">
                  <c:v>0.90000000000000568</c:v>
                </c:pt>
                <c:pt idx="836">
                  <c:v>0.91000000000002501</c:v>
                </c:pt>
                <c:pt idx="837">
                  <c:v>0.89000000000001478</c:v>
                </c:pt>
                <c:pt idx="838">
                  <c:v>0.86000000000001364</c:v>
                </c:pt>
                <c:pt idx="839">
                  <c:v>0.86000000000001364</c:v>
                </c:pt>
                <c:pt idx="840">
                  <c:v>0.85000000000002274</c:v>
                </c:pt>
                <c:pt idx="841">
                  <c:v>0.88000000000002387</c:v>
                </c:pt>
                <c:pt idx="842">
                  <c:v>0.89000000000001478</c:v>
                </c:pt>
                <c:pt idx="843">
                  <c:v>0.90000000000000568</c:v>
                </c:pt>
                <c:pt idx="844">
                  <c:v>0.91000000000002501</c:v>
                </c:pt>
                <c:pt idx="845">
                  <c:v>0.92000000000001592</c:v>
                </c:pt>
                <c:pt idx="846">
                  <c:v>0.92000000000001592</c:v>
                </c:pt>
                <c:pt idx="847">
                  <c:v>0.88000000000002387</c:v>
                </c:pt>
                <c:pt idx="848">
                  <c:v>0.88000000000002387</c:v>
                </c:pt>
                <c:pt idx="849">
                  <c:v>0.89000000000001478</c:v>
                </c:pt>
                <c:pt idx="850">
                  <c:v>0.89000000000001478</c:v>
                </c:pt>
                <c:pt idx="851">
                  <c:v>0.91000000000002501</c:v>
                </c:pt>
                <c:pt idx="852">
                  <c:v>0.91000000000002501</c:v>
                </c:pt>
                <c:pt idx="853">
                  <c:v>0.94000000000002615</c:v>
                </c:pt>
                <c:pt idx="854">
                  <c:v>0.93000000000000682</c:v>
                </c:pt>
                <c:pt idx="855">
                  <c:v>0.95000000000001705</c:v>
                </c:pt>
                <c:pt idx="856">
                  <c:v>0.89000000000001478</c:v>
                </c:pt>
                <c:pt idx="857">
                  <c:v>0.86000000000001364</c:v>
                </c:pt>
                <c:pt idx="858">
                  <c:v>0.83000000000001251</c:v>
                </c:pt>
                <c:pt idx="859">
                  <c:v>0.85000000000002274</c:v>
                </c:pt>
                <c:pt idx="860">
                  <c:v>0.85000000000002274</c:v>
                </c:pt>
                <c:pt idx="861">
                  <c:v>0.8200000000000216</c:v>
                </c:pt>
                <c:pt idx="862">
                  <c:v>0.8200000000000216</c:v>
                </c:pt>
                <c:pt idx="863">
                  <c:v>0.84000000000000341</c:v>
                </c:pt>
                <c:pt idx="864">
                  <c:v>0.88000000000002387</c:v>
                </c:pt>
                <c:pt idx="865">
                  <c:v>0.90000000000000568</c:v>
                </c:pt>
                <c:pt idx="866">
                  <c:v>0.86000000000001364</c:v>
                </c:pt>
                <c:pt idx="867">
                  <c:v>0.91000000000002501</c:v>
                </c:pt>
                <c:pt idx="868">
                  <c:v>0.77000000000001023</c:v>
                </c:pt>
                <c:pt idx="869">
                  <c:v>0.78000000000000114</c:v>
                </c:pt>
                <c:pt idx="870">
                  <c:v>0.79000000000002046</c:v>
                </c:pt>
                <c:pt idx="871">
                  <c:v>0.81000000000000227</c:v>
                </c:pt>
                <c:pt idx="872">
                  <c:v>0.81000000000000227</c:v>
                </c:pt>
                <c:pt idx="873">
                  <c:v>0.80000000000001137</c:v>
                </c:pt>
                <c:pt idx="874">
                  <c:v>0.79000000000002046</c:v>
                </c:pt>
                <c:pt idx="875">
                  <c:v>0.80000000000001137</c:v>
                </c:pt>
                <c:pt idx="876">
                  <c:v>0.77000000000001023</c:v>
                </c:pt>
                <c:pt idx="877">
                  <c:v>0.76000000000001933</c:v>
                </c:pt>
                <c:pt idx="878">
                  <c:v>0.76000000000001933</c:v>
                </c:pt>
                <c:pt idx="879">
                  <c:v>0.84000000000000341</c:v>
                </c:pt>
                <c:pt idx="880">
                  <c:v>0.81000000000000227</c:v>
                </c:pt>
                <c:pt idx="881">
                  <c:v>0.81000000000000227</c:v>
                </c:pt>
                <c:pt idx="882">
                  <c:v>0.79000000000002046</c:v>
                </c:pt>
                <c:pt idx="883">
                  <c:v>0.81000000000000227</c:v>
                </c:pt>
                <c:pt idx="884">
                  <c:v>0.8200000000000216</c:v>
                </c:pt>
                <c:pt idx="885">
                  <c:v>0.75</c:v>
                </c:pt>
                <c:pt idx="886">
                  <c:v>0.73000000000001819</c:v>
                </c:pt>
                <c:pt idx="887">
                  <c:v>0.75</c:v>
                </c:pt>
                <c:pt idx="888">
                  <c:v>0.8200000000000216</c:v>
                </c:pt>
                <c:pt idx="889">
                  <c:v>0.86000000000001364</c:v>
                </c:pt>
                <c:pt idx="890">
                  <c:v>0.87000000000000455</c:v>
                </c:pt>
                <c:pt idx="891">
                  <c:v>0.89000000000001478</c:v>
                </c:pt>
                <c:pt idx="892">
                  <c:v>0.87000000000000455</c:v>
                </c:pt>
                <c:pt idx="893">
                  <c:v>0.8200000000000216</c:v>
                </c:pt>
                <c:pt idx="894">
                  <c:v>0.8200000000000216</c:v>
                </c:pt>
                <c:pt idx="895">
                  <c:v>0.80000000000001137</c:v>
                </c:pt>
                <c:pt idx="896">
                  <c:v>0.80000000000001137</c:v>
                </c:pt>
                <c:pt idx="897">
                  <c:v>0.80000000000001137</c:v>
                </c:pt>
                <c:pt idx="898">
                  <c:v>0.79000000000002046</c:v>
                </c:pt>
                <c:pt idx="899">
                  <c:v>0.80000000000001137</c:v>
                </c:pt>
                <c:pt idx="900">
                  <c:v>0.83000000000001251</c:v>
                </c:pt>
                <c:pt idx="901">
                  <c:v>0.85000000000002274</c:v>
                </c:pt>
                <c:pt idx="902">
                  <c:v>0.85000000000002274</c:v>
                </c:pt>
                <c:pt idx="903">
                  <c:v>0.83000000000001251</c:v>
                </c:pt>
                <c:pt idx="904">
                  <c:v>0.81000000000000227</c:v>
                </c:pt>
                <c:pt idx="905">
                  <c:v>0.81000000000000227</c:v>
                </c:pt>
                <c:pt idx="906">
                  <c:v>0.83000000000001251</c:v>
                </c:pt>
                <c:pt idx="907">
                  <c:v>0.81000000000000227</c:v>
                </c:pt>
                <c:pt idx="908">
                  <c:v>0.78000000000000114</c:v>
                </c:pt>
                <c:pt idx="909">
                  <c:v>0.76000000000001933</c:v>
                </c:pt>
                <c:pt idx="910">
                  <c:v>0.76000000000001933</c:v>
                </c:pt>
                <c:pt idx="911">
                  <c:v>0.77000000000001023</c:v>
                </c:pt>
                <c:pt idx="912">
                  <c:v>0.80000000000001137</c:v>
                </c:pt>
                <c:pt idx="913">
                  <c:v>0.93000000000000682</c:v>
                </c:pt>
                <c:pt idx="914">
                  <c:v>0.88000000000002387</c:v>
                </c:pt>
                <c:pt idx="915">
                  <c:v>0.90000000000000568</c:v>
                </c:pt>
                <c:pt idx="916">
                  <c:v>0.94000000000002615</c:v>
                </c:pt>
                <c:pt idx="917">
                  <c:v>0.94000000000002615</c:v>
                </c:pt>
                <c:pt idx="918">
                  <c:v>0.91000000000002501</c:v>
                </c:pt>
                <c:pt idx="919">
                  <c:v>0.92000000000001592</c:v>
                </c:pt>
                <c:pt idx="920">
                  <c:v>0.93000000000000682</c:v>
                </c:pt>
                <c:pt idx="921">
                  <c:v>0.95000000000001705</c:v>
                </c:pt>
                <c:pt idx="922">
                  <c:v>0.89000000000001478</c:v>
                </c:pt>
                <c:pt idx="923">
                  <c:v>0.89000000000001478</c:v>
                </c:pt>
                <c:pt idx="924">
                  <c:v>0.90000000000000568</c:v>
                </c:pt>
                <c:pt idx="925">
                  <c:v>0.87000000000000455</c:v>
                </c:pt>
                <c:pt idx="926">
                  <c:v>0.91000000000002501</c:v>
                </c:pt>
                <c:pt idx="927">
                  <c:v>0.95000000000001705</c:v>
                </c:pt>
                <c:pt idx="928">
                  <c:v>0.88000000000002387</c:v>
                </c:pt>
                <c:pt idx="929">
                  <c:v>0.88000000000002387</c:v>
                </c:pt>
                <c:pt idx="930">
                  <c:v>0.94000000000002615</c:v>
                </c:pt>
                <c:pt idx="931">
                  <c:v>0.95000000000001705</c:v>
                </c:pt>
                <c:pt idx="932">
                  <c:v>0.93000000000000682</c:v>
                </c:pt>
                <c:pt idx="933">
                  <c:v>0.96999999999999886</c:v>
                </c:pt>
                <c:pt idx="934">
                  <c:v>0.98000000000001819</c:v>
                </c:pt>
                <c:pt idx="935">
                  <c:v>0.96999999999999886</c:v>
                </c:pt>
                <c:pt idx="936">
                  <c:v>0.94000000000002615</c:v>
                </c:pt>
                <c:pt idx="937">
                  <c:v>0.93000000000000682</c:v>
                </c:pt>
                <c:pt idx="938">
                  <c:v>0.92000000000001592</c:v>
                </c:pt>
                <c:pt idx="939">
                  <c:v>0.92000000000001592</c:v>
                </c:pt>
                <c:pt idx="940">
                  <c:v>0.88000000000002387</c:v>
                </c:pt>
                <c:pt idx="941">
                  <c:v>0.87000000000000455</c:v>
                </c:pt>
                <c:pt idx="942">
                  <c:v>0.87000000000000455</c:v>
                </c:pt>
                <c:pt idx="943">
                  <c:v>0.89000000000001478</c:v>
                </c:pt>
                <c:pt idx="944">
                  <c:v>0.91000000000002501</c:v>
                </c:pt>
                <c:pt idx="945">
                  <c:v>0.89000000000001478</c:v>
                </c:pt>
                <c:pt idx="946">
                  <c:v>0.87000000000000455</c:v>
                </c:pt>
                <c:pt idx="947">
                  <c:v>0.86000000000001364</c:v>
                </c:pt>
                <c:pt idx="948">
                  <c:v>0.88000000000002387</c:v>
                </c:pt>
                <c:pt idx="949">
                  <c:v>0.88000000000002387</c:v>
                </c:pt>
                <c:pt idx="950">
                  <c:v>0.90000000000000568</c:v>
                </c:pt>
                <c:pt idx="951">
                  <c:v>0.95000000000001705</c:v>
                </c:pt>
                <c:pt idx="952">
                  <c:v>0.92000000000001592</c:v>
                </c:pt>
                <c:pt idx="953">
                  <c:v>0.90000000000000568</c:v>
                </c:pt>
                <c:pt idx="954">
                  <c:v>0.86000000000001364</c:v>
                </c:pt>
                <c:pt idx="955">
                  <c:v>0.84000000000000341</c:v>
                </c:pt>
                <c:pt idx="956">
                  <c:v>0.88000000000002387</c:v>
                </c:pt>
                <c:pt idx="957">
                  <c:v>0.89000000000001478</c:v>
                </c:pt>
                <c:pt idx="958">
                  <c:v>0.89000000000001478</c:v>
                </c:pt>
                <c:pt idx="959">
                  <c:v>0.90000000000000568</c:v>
                </c:pt>
                <c:pt idx="960">
                  <c:v>0.85000000000002274</c:v>
                </c:pt>
                <c:pt idx="961">
                  <c:v>0.85000000000002274</c:v>
                </c:pt>
                <c:pt idx="962">
                  <c:v>0.86000000000001364</c:v>
                </c:pt>
                <c:pt idx="963">
                  <c:v>0.87000000000000455</c:v>
                </c:pt>
                <c:pt idx="964">
                  <c:v>0.84000000000000341</c:v>
                </c:pt>
                <c:pt idx="965">
                  <c:v>0.83000000000001251</c:v>
                </c:pt>
                <c:pt idx="966">
                  <c:v>0.86000000000001364</c:v>
                </c:pt>
                <c:pt idx="967">
                  <c:v>0.85000000000002274</c:v>
                </c:pt>
                <c:pt idx="968">
                  <c:v>0.87000000000000455</c:v>
                </c:pt>
                <c:pt idx="969">
                  <c:v>0.88000000000002387</c:v>
                </c:pt>
                <c:pt idx="970">
                  <c:v>0.87000000000000455</c:v>
                </c:pt>
                <c:pt idx="971">
                  <c:v>0.93000000000000682</c:v>
                </c:pt>
                <c:pt idx="972">
                  <c:v>0.84000000000000341</c:v>
                </c:pt>
                <c:pt idx="973">
                  <c:v>0.85000000000002274</c:v>
                </c:pt>
                <c:pt idx="974">
                  <c:v>0.86000000000001364</c:v>
                </c:pt>
                <c:pt idx="975">
                  <c:v>0.86000000000001364</c:v>
                </c:pt>
                <c:pt idx="976">
                  <c:v>0.87000000000000455</c:v>
                </c:pt>
                <c:pt idx="977">
                  <c:v>0.87000000000000455</c:v>
                </c:pt>
                <c:pt idx="978">
                  <c:v>0.87000000000000455</c:v>
                </c:pt>
                <c:pt idx="979">
                  <c:v>0.87000000000000455</c:v>
                </c:pt>
                <c:pt idx="980">
                  <c:v>0.90000000000000568</c:v>
                </c:pt>
                <c:pt idx="981">
                  <c:v>0.83000000000001251</c:v>
                </c:pt>
                <c:pt idx="982">
                  <c:v>0.86000000000001364</c:v>
                </c:pt>
                <c:pt idx="983">
                  <c:v>0.88000000000002387</c:v>
                </c:pt>
                <c:pt idx="984">
                  <c:v>0.91000000000002501</c:v>
                </c:pt>
                <c:pt idx="985">
                  <c:v>0.87000000000000455</c:v>
                </c:pt>
                <c:pt idx="986">
                  <c:v>0.86000000000001364</c:v>
                </c:pt>
                <c:pt idx="987">
                  <c:v>0.88000000000002387</c:v>
                </c:pt>
                <c:pt idx="988">
                  <c:v>0.86000000000001364</c:v>
                </c:pt>
                <c:pt idx="989">
                  <c:v>0.87000000000000455</c:v>
                </c:pt>
                <c:pt idx="990">
                  <c:v>0.8200000000000216</c:v>
                </c:pt>
                <c:pt idx="991">
                  <c:v>0.81000000000000227</c:v>
                </c:pt>
                <c:pt idx="992">
                  <c:v>0.83000000000001251</c:v>
                </c:pt>
                <c:pt idx="993">
                  <c:v>0.88000000000002387</c:v>
                </c:pt>
                <c:pt idx="994">
                  <c:v>0.89000000000001478</c:v>
                </c:pt>
                <c:pt idx="995">
                  <c:v>0.84000000000000341</c:v>
                </c:pt>
                <c:pt idx="996">
                  <c:v>0.80000000000001137</c:v>
                </c:pt>
                <c:pt idx="997">
                  <c:v>0.83000000000001251</c:v>
                </c:pt>
                <c:pt idx="998">
                  <c:v>0.83000000000001251</c:v>
                </c:pt>
                <c:pt idx="999">
                  <c:v>0.83000000000001251</c:v>
                </c:pt>
                <c:pt idx="1000">
                  <c:v>0.8200000000000216</c:v>
                </c:pt>
                <c:pt idx="1001">
                  <c:v>0.79000000000002046</c:v>
                </c:pt>
                <c:pt idx="1002">
                  <c:v>0.77000000000001023</c:v>
                </c:pt>
                <c:pt idx="1003">
                  <c:v>0.74000000000000909</c:v>
                </c:pt>
                <c:pt idx="1004">
                  <c:v>0.74000000000000909</c:v>
                </c:pt>
                <c:pt idx="1005">
                  <c:v>0.75</c:v>
                </c:pt>
                <c:pt idx="1006">
                  <c:v>0.76000000000001933</c:v>
                </c:pt>
                <c:pt idx="1007">
                  <c:v>0.77000000000001023</c:v>
                </c:pt>
                <c:pt idx="1008">
                  <c:v>0.79000000000002046</c:v>
                </c:pt>
                <c:pt idx="1009">
                  <c:v>0.81000000000000227</c:v>
                </c:pt>
                <c:pt idx="1010">
                  <c:v>0.8200000000000216</c:v>
                </c:pt>
                <c:pt idx="1011">
                  <c:v>0.8200000000000216</c:v>
                </c:pt>
                <c:pt idx="1012">
                  <c:v>0.89000000000001478</c:v>
                </c:pt>
                <c:pt idx="1013">
                  <c:v>0.88000000000002387</c:v>
                </c:pt>
                <c:pt idx="1014">
                  <c:v>0.86000000000001364</c:v>
                </c:pt>
                <c:pt idx="1015">
                  <c:v>0.79000000000002046</c:v>
                </c:pt>
                <c:pt idx="1016">
                  <c:v>0.84000000000000341</c:v>
                </c:pt>
                <c:pt idx="1017">
                  <c:v>0.84000000000000341</c:v>
                </c:pt>
                <c:pt idx="1018">
                  <c:v>0.80000000000001137</c:v>
                </c:pt>
                <c:pt idx="1019">
                  <c:v>0.73000000000001819</c:v>
                </c:pt>
                <c:pt idx="1020">
                  <c:v>0.70000000000001705</c:v>
                </c:pt>
                <c:pt idx="1021">
                  <c:v>0.71999999999999886</c:v>
                </c:pt>
                <c:pt idx="1022">
                  <c:v>0.75</c:v>
                </c:pt>
                <c:pt idx="1023">
                  <c:v>0.80000000000001137</c:v>
                </c:pt>
                <c:pt idx="1024">
                  <c:v>0.86000000000001364</c:v>
                </c:pt>
                <c:pt idx="1025">
                  <c:v>0.8200000000000216</c:v>
                </c:pt>
                <c:pt idx="1026">
                  <c:v>0.76000000000001933</c:v>
                </c:pt>
                <c:pt idx="1027">
                  <c:v>0.74000000000000909</c:v>
                </c:pt>
                <c:pt idx="1028">
                  <c:v>0.77000000000001023</c:v>
                </c:pt>
                <c:pt idx="1029">
                  <c:v>0.78000000000000114</c:v>
                </c:pt>
                <c:pt idx="1030">
                  <c:v>0.81000000000000227</c:v>
                </c:pt>
                <c:pt idx="1031">
                  <c:v>0.84000000000000341</c:v>
                </c:pt>
                <c:pt idx="1032">
                  <c:v>0.78000000000000114</c:v>
                </c:pt>
                <c:pt idx="1033">
                  <c:v>0.78000000000000114</c:v>
                </c:pt>
                <c:pt idx="1034">
                  <c:v>0.74000000000000909</c:v>
                </c:pt>
                <c:pt idx="1035">
                  <c:v>0.75</c:v>
                </c:pt>
                <c:pt idx="1036">
                  <c:v>0.77000000000001023</c:v>
                </c:pt>
                <c:pt idx="1037">
                  <c:v>0.79000000000002046</c:v>
                </c:pt>
                <c:pt idx="1038">
                  <c:v>0.80000000000001137</c:v>
                </c:pt>
                <c:pt idx="1039">
                  <c:v>0.81000000000000227</c:v>
                </c:pt>
                <c:pt idx="1040">
                  <c:v>0.85000000000002274</c:v>
                </c:pt>
                <c:pt idx="1041">
                  <c:v>0.84000000000000341</c:v>
                </c:pt>
                <c:pt idx="1042">
                  <c:v>0.8200000000000216</c:v>
                </c:pt>
                <c:pt idx="1043">
                  <c:v>0.79000000000002046</c:v>
                </c:pt>
                <c:pt idx="1044">
                  <c:v>0.76000000000001933</c:v>
                </c:pt>
                <c:pt idx="1045">
                  <c:v>0.76000000000001933</c:v>
                </c:pt>
                <c:pt idx="1046">
                  <c:v>0.74000000000000909</c:v>
                </c:pt>
                <c:pt idx="1047">
                  <c:v>0.71999999999999886</c:v>
                </c:pt>
                <c:pt idx="1048">
                  <c:v>0.69000000000002615</c:v>
                </c:pt>
                <c:pt idx="1049">
                  <c:v>0.67000000000001592</c:v>
                </c:pt>
                <c:pt idx="1050">
                  <c:v>0.69000000000002615</c:v>
                </c:pt>
                <c:pt idx="1051">
                  <c:v>0.75</c:v>
                </c:pt>
                <c:pt idx="1052">
                  <c:v>0.75</c:v>
                </c:pt>
                <c:pt idx="1053">
                  <c:v>0.75</c:v>
                </c:pt>
                <c:pt idx="1054">
                  <c:v>0.75</c:v>
                </c:pt>
                <c:pt idx="1055">
                  <c:v>0.76000000000001933</c:v>
                </c:pt>
                <c:pt idx="1056">
                  <c:v>0.75</c:v>
                </c:pt>
                <c:pt idx="1057">
                  <c:v>0.75</c:v>
                </c:pt>
                <c:pt idx="1058">
                  <c:v>0.76000000000001933</c:v>
                </c:pt>
                <c:pt idx="1059">
                  <c:v>0.73000000000001819</c:v>
                </c:pt>
                <c:pt idx="1060">
                  <c:v>0.68000000000000682</c:v>
                </c:pt>
                <c:pt idx="1061">
                  <c:v>0.67000000000001592</c:v>
                </c:pt>
                <c:pt idx="1062">
                  <c:v>0.71999999999999886</c:v>
                </c:pt>
                <c:pt idx="1063">
                  <c:v>0.71999999999999886</c:v>
                </c:pt>
                <c:pt idx="1064">
                  <c:v>0.76000000000001933</c:v>
                </c:pt>
                <c:pt idx="1065">
                  <c:v>0.71999999999999886</c:v>
                </c:pt>
                <c:pt idx="1066">
                  <c:v>0.75</c:v>
                </c:pt>
                <c:pt idx="1067">
                  <c:v>0.71000000000000796</c:v>
                </c:pt>
                <c:pt idx="1068">
                  <c:v>0.79000000000002046</c:v>
                </c:pt>
                <c:pt idx="1069">
                  <c:v>0.79000000000002046</c:v>
                </c:pt>
                <c:pt idx="1070">
                  <c:v>0.86000000000001364</c:v>
                </c:pt>
                <c:pt idx="1071">
                  <c:v>0.91000000000002501</c:v>
                </c:pt>
                <c:pt idx="1072">
                  <c:v>0.86000000000001364</c:v>
                </c:pt>
                <c:pt idx="1073">
                  <c:v>0.84000000000000341</c:v>
                </c:pt>
                <c:pt idx="1074">
                  <c:v>0.87000000000000455</c:v>
                </c:pt>
                <c:pt idx="1075">
                  <c:v>0.78000000000000114</c:v>
                </c:pt>
                <c:pt idx="1076">
                  <c:v>0.81000000000000227</c:v>
                </c:pt>
                <c:pt idx="1077">
                  <c:v>0.78000000000000114</c:v>
                </c:pt>
                <c:pt idx="1078">
                  <c:v>0.78000000000000114</c:v>
                </c:pt>
                <c:pt idx="1079">
                  <c:v>0.79000000000002046</c:v>
                </c:pt>
                <c:pt idx="1080">
                  <c:v>0.84000000000000341</c:v>
                </c:pt>
                <c:pt idx="1081">
                  <c:v>0.84000000000000341</c:v>
                </c:pt>
                <c:pt idx="1082">
                  <c:v>0.84000000000000341</c:v>
                </c:pt>
                <c:pt idx="1083">
                  <c:v>1.0200000000000102</c:v>
                </c:pt>
                <c:pt idx="1084">
                  <c:v>0.88000000000002387</c:v>
                </c:pt>
                <c:pt idx="1085">
                  <c:v>0.81000000000000227</c:v>
                </c:pt>
                <c:pt idx="1086">
                  <c:v>0.77000000000001023</c:v>
                </c:pt>
                <c:pt idx="1087">
                  <c:v>0.81000000000000227</c:v>
                </c:pt>
                <c:pt idx="1088">
                  <c:v>0.76000000000001933</c:v>
                </c:pt>
                <c:pt idx="1089">
                  <c:v>0.73000000000001819</c:v>
                </c:pt>
                <c:pt idx="1090">
                  <c:v>0.77000000000001023</c:v>
                </c:pt>
                <c:pt idx="1091">
                  <c:v>0.70000000000001705</c:v>
                </c:pt>
                <c:pt idx="1092">
                  <c:v>0.66000000000002501</c:v>
                </c:pt>
                <c:pt idx="1093">
                  <c:v>0.64000000000001478</c:v>
                </c:pt>
                <c:pt idx="1094">
                  <c:v>0.66000000000002501</c:v>
                </c:pt>
                <c:pt idx="1095">
                  <c:v>0.75</c:v>
                </c:pt>
                <c:pt idx="1096">
                  <c:v>0.81000000000000227</c:v>
                </c:pt>
                <c:pt idx="1097">
                  <c:v>0.81000000000000227</c:v>
                </c:pt>
                <c:pt idx="1098">
                  <c:v>0.79000000000002046</c:v>
                </c:pt>
                <c:pt idx="1099">
                  <c:v>0.79000000000002046</c:v>
                </c:pt>
                <c:pt idx="1100">
                  <c:v>0.78000000000000114</c:v>
                </c:pt>
                <c:pt idx="1101">
                  <c:v>0.81000000000000227</c:v>
                </c:pt>
                <c:pt idx="1102">
                  <c:v>0.79000000000002046</c:v>
                </c:pt>
                <c:pt idx="1103">
                  <c:v>0.94000000000002615</c:v>
                </c:pt>
                <c:pt idx="1104">
                  <c:v>0.75</c:v>
                </c:pt>
                <c:pt idx="1105">
                  <c:v>0.73000000000001819</c:v>
                </c:pt>
                <c:pt idx="1106">
                  <c:v>0.68000000000000682</c:v>
                </c:pt>
                <c:pt idx="1107">
                  <c:v>0.65000000000000568</c:v>
                </c:pt>
                <c:pt idx="1108">
                  <c:v>0.60000000000002274</c:v>
                </c:pt>
                <c:pt idx="1109">
                  <c:v>0.61000000000001364</c:v>
                </c:pt>
                <c:pt idx="1110">
                  <c:v>0.71000000000000796</c:v>
                </c:pt>
                <c:pt idx="1111">
                  <c:v>0.71000000000000796</c:v>
                </c:pt>
                <c:pt idx="1112">
                  <c:v>0.68000000000000682</c:v>
                </c:pt>
                <c:pt idx="1113">
                  <c:v>0.65000000000000568</c:v>
                </c:pt>
                <c:pt idx="1114">
                  <c:v>0.65000000000000568</c:v>
                </c:pt>
                <c:pt idx="1115">
                  <c:v>0.66000000000002501</c:v>
                </c:pt>
                <c:pt idx="1116">
                  <c:v>0.63000000000002387</c:v>
                </c:pt>
                <c:pt idx="1117">
                  <c:v>0.69000000000002615</c:v>
                </c:pt>
                <c:pt idx="1118">
                  <c:v>0.77000000000001023</c:v>
                </c:pt>
                <c:pt idx="1119">
                  <c:v>0.73000000000001819</c:v>
                </c:pt>
                <c:pt idx="1120">
                  <c:v>0.81000000000000227</c:v>
                </c:pt>
                <c:pt idx="1121">
                  <c:v>0.79000000000002046</c:v>
                </c:pt>
                <c:pt idx="1122">
                  <c:v>0.73000000000001819</c:v>
                </c:pt>
                <c:pt idx="1123">
                  <c:v>0.67000000000001592</c:v>
                </c:pt>
                <c:pt idx="1124">
                  <c:v>0.66000000000002501</c:v>
                </c:pt>
                <c:pt idx="1125">
                  <c:v>0.65000000000000568</c:v>
                </c:pt>
                <c:pt idx="1126">
                  <c:v>0.63000000000002387</c:v>
                </c:pt>
                <c:pt idx="1127">
                  <c:v>0.63000000000002387</c:v>
                </c:pt>
                <c:pt idx="1128">
                  <c:v>0.62000000000000455</c:v>
                </c:pt>
                <c:pt idx="1129">
                  <c:v>0.62000000000000455</c:v>
                </c:pt>
                <c:pt idx="1130">
                  <c:v>0.63000000000002387</c:v>
                </c:pt>
                <c:pt idx="1131">
                  <c:v>0.62000000000000455</c:v>
                </c:pt>
                <c:pt idx="1132">
                  <c:v>0.61000000000001364</c:v>
                </c:pt>
                <c:pt idx="1133">
                  <c:v>0.60000000000002274</c:v>
                </c:pt>
                <c:pt idx="1134">
                  <c:v>0.60000000000002274</c:v>
                </c:pt>
                <c:pt idx="1135">
                  <c:v>0.61000000000001364</c:v>
                </c:pt>
                <c:pt idx="1136">
                  <c:v>0.62000000000000455</c:v>
                </c:pt>
                <c:pt idx="1137">
                  <c:v>0.59000000000000341</c:v>
                </c:pt>
                <c:pt idx="1138">
                  <c:v>0.63000000000002387</c:v>
                </c:pt>
                <c:pt idx="1139">
                  <c:v>0.59000000000000341</c:v>
                </c:pt>
                <c:pt idx="1140">
                  <c:v>0.60000000000002274</c:v>
                </c:pt>
                <c:pt idx="1141">
                  <c:v>0.62000000000000455</c:v>
                </c:pt>
                <c:pt idx="1142">
                  <c:v>0.68000000000000682</c:v>
                </c:pt>
                <c:pt idx="1143">
                  <c:v>0.71000000000000796</c:v>
                </c:pt>
                <c:pt idx="1144">
                  <c:v>0.86000000000001364</c:v>
                </c:pt>
                <c:pt idx="1145">
                  <c:v>0.73000000000001819</c:v>
                </c:pt>
                <c:pt idx="1146">
                  <c:v>0.71999999999999886</c:v>
                </c:pt>
                <c:pt idx="1147">
                  <c:v>0.70000000000001705</c:v>
                </c:pt>
                <c:pt idx="1148">
                  <c:v>0.76000000000001933</c:v>
                </c:pt>
                <c:pt idx="1149">
                  <c:v>0.64000000000001478</c:v>
                </c:pt>
                <c:pt idx="1150">
                  <c:v>0.62000000000000455</c:v>
                </c:pt>
                <c:pt idx="1151">
                  <c:v>0.62000000000000455</c:v>
                </c:pt>
                <c:pt idx="1152">
                  <c:v>0.70000000000001705</c:v>
                </c:pt>
                <c:pt idx="1153">
                  <c:v>0.69000000000002615</c:v>
                </c:pt>
                <c:pt idx="1154">
                  <c:v>0.68000000000000682</c:v>
                </c:pt>
                <c:pt idx="1155">
                  <c:v>0.71999999999999886</c:v>
                </c:pt>
                <c:pt idx="1156">
                  <c:v>0.66000000000002501</c:v>
                </c:pt>
                <c:pt idx="1157">
                  <c:v>0.69000000000002615</c:v>
                </c:pt>
                <c:pt idx="1158">
                  <c:v>0.69000000000002615</c:v>
                </c:pt>
                <c:pt idx="1159">
                  <c:v>0.66000000000002501</c:v>
                </c:pt>
                <c:pt idx="1160">
                  <c:v>0.65000000000000568</c:v>
                </c:pt>
                <c:pt idx="1161">
                  <c:v>0.64000000000001478</c:v>
                </c:pt>
                <c:pt idx="1162">
                  <c:v>0.66000000000002501</c:v>
                </c:pt>
                <c:pt idx="1163">
                  <c:v>0.69000000000002615</c:v>
                </c:pt>
                <c:pt idx="1164">
                  <c:v>0.66000000000002501</c:v>
                </c:pt>
                <c:pt idx="1165">
                  <c:v>0.64000000000001478</c:v>
                </c:pt>
                <c:pt idx="1166">
                  <c:v>0.71999999999999886</c:v>
                </c:pt>
                <c:pt idx="1167">
                  <c:v>0.60000000000002274</c:v>
                </c:pt>
                <c:pt idx="1168">
                  <c:v>0.60000000000002274</c:v>
                </c:pt>
                <c:pt idx="1169">
                  <c:v>0.65000000000000568</c:v>
                </c:pt>
                <c:pt idx="1170">
                  <c:v>0.65000000000000568</c:v>
                </c:pt>
                <c:pt idx="1171">
                  <c:v>0.63000000000002387</c:v>
                </c:pt>
                <c:pt idx="1172">
                  <c:v>0.63000000000002387</c:v>
                </c:pt>
                <c:pt idx="1173">
                  <c:v>0.62000000000000455</c:v>
                </c:pt>
                <c:pt idx="1174">
                  <c:v>0.65000000000000568</c:v>
                </c:pt>
                <c:pt idx="1175">
                  <c:v>0.68000000000000682</c:v>
                </c:pt>
                <c:pt idx="1176">
                  <c:v>0.71000000000000796</c:v>
                </c:pt>
                <c:pt idx="1177">
                  <c:v>0.68000000000000682</c:v>
                </c:pt>
                <c:pt idx="1178">
                  <c:v>0.60000000000002274</c:v>
                </c:pt>
                <c:pt idx="1179">
                  <c:v>0.59000000000000341</c:v>
                </c:pt>
                <c:pt idx="1180">
                  <c:v>0.60000000000002274</c:v>
                </c:pt>
                <c:pt idx="1181">
                  <c:v>0.63000000000002387</c:v>
                </c:pt>
                <c:pt idx="1182">
                  <c:v>0.64000000000001478</c:v>
                </c:pt>
                <c:pt idx="1183">
                  <c:v>0.64000000000001478</c:v>
                </c:pt>
                <c:pt idx="1184">
                  <c:v>0.61000000000001364</c:v>
                </c:pt>
                <c:pt idx="1185">
                  <c:v>0.62000000000000455</c:v>
                </c:pt>
                <c:pt idx="1186">
                  <c:v>0.63000000000002387</c:v>
                </c:pt>
                <c:pt idx="1187">
                  <c:v>0.71000000000000796</c:v>
                </c:pt>
                <c:pt idx="1188">
                  <c:v>0.74000000000000909</c:v>
                </c:pt>
                <c:pt idx="1189">
                  <c:v>0.78000000000000114</c:v>
                </c:pt>
                <c:pt idx="1190">
                  <c:v>0.71000000000000796</c:v>
                </c:pt>
                <c:pt idx="1191">
                  <c:v>0.74000000000000909</c:v>
                </c:pt>
                <c:pt idx="1192">
                  <c:v>0.76000000000001933</c:v>
                </c:pt>
                <c:pt idx="1193">
                  <c:v>0.78000000000000114</c:v>
                </c:pt>
                <c:pt idx="1194">
                  <c:v>0.71999999999999886</c:v>
                </c:pt>
                <c:pt idx="1195">
                  <c:v>0.70000000000001705</c:v>
                </c:pt>
                <c:pt idx="1196">
                  <c:v>0.78000000000000114</c:v>
                </c:pt>
                <c:pt idx="1197">
                  <c:v>0.75</c:v>
                </c:pt>
                <c:pt idx="1198">
                  <c:v>0.71999999999999886</c:v>
                </c:pt>
                <c:pt idx="1199">
                  <c:v>0.76000000000001933</c:v>
                </c:pt>
                <c:pt idx="1200">
                  <c:v>0.81000000000000227</c:v>
                </c:pt>
                <c:pt idx="1201">
                  <c:v>0.79000000000002046</c:v>
                </c:pt>
                <c:pt idx="1202">
                  <c:v>0.77000000000001023</c:v>
                </c:pt>
                <c:pt idx="1203">
                  <c:v>0.76000000000001933</c:v>
                </c:pt>
                <c:pt idx="1204">
                  <c:v>0.78000000000000114</c:v>
                </c:pt>
                <c:pt idx="1205">
                  <c:v>0.75</c:v>
                </c:pt>
                <c:pt idx="1206">
                  <c:v>0.69000000000002615</c:v>
                </c:pt>
                <c:pt idx="1207">
                  <c:v>0.76000000000001933</c:v>
                </c:pt>
                <c:pt idx="1208">
                  <c:v>0.81000000000000227</c:v>
                </c:pt>
                <c:pt idx="1209">
                  <c:v>0.81000000000000227</c:v>
                </c:pt>
                <c:pt idx="1210">
                  <c:v>0.77000000000001023</c:v>
                </c:pt>
                <c:pt idx="1211">
                  <c:v>0.75</c:v>
                </c:pt>
                <c:pt idx="1212">
                  <c:v>0.71999999999999886</c:v>
                </c:pt>
                <c:pt idx="1213">
                  <c:v>0.78000000000000114</c:v>
                </c:pt>
                <c:pt idx="1214">
                  <c:v>0.76000000000001933</c:v>
                </c:pt>
                <c:pt idx="1215">
                  <c:v>0.71999999999999886</c:v>
                </c:pt>
                <c:pt idx="1216">
                  <c:v>0.67000000000001592</c:v>
                </c:pt>
                <c:pt idx="1217">
                  <c:v>0.65000000000000568</c:v>
                </c:pt>
                <c:pt idx="1218">
                  <c:v>0.70000000000001705</c:v>
                </c:pt>
                <c:pt idx="1219">
                  <c:v>0.70000000000001705</c:v>
                </c:pt>
                <c:pt idx="1220">
                  <c:v>0.68000000000000682</c:v>
                </c:pt>
                <c:pt idx="1221">
                  <c:v>0.68000000000000682</c:v>
                </c:pt>
                <c:pt idx="1222">
                  <c:v>0.71000000000000796</c:v>
                </c:pt>
                <c:pt idx="1223">
                  <c:v>0.71999999999999886</c:v>
                </c:pt>
                <c:pt idx="1224">
                  <c:v>0.75</c:v>
                </c:pt>
                <c:pt idx="1225">
                  <c:v>0.73000000000001819</c:v>
                </c:pt>
                <c:pt idx="1226">
                  <c:v>0.68000000000000682</c:v>
                </c:pt>
                <c:pt idx="1227">
                  <c:v>0.65000000000000568</c:v>
                </c:pt>
                <c:pt idx="1228">
                  <c:v>0.66000000000002501</c:v>
                </c:pt>
                <c:pt idx="1229">
                  <c:v>0.63000000000002387</c:v>
                </c:pt>
                <c:pt idx="1230">
                  <c:v>0.62000000000000455</c:v>
                </c:pt>
                <c:pt idx="1231">
                  <c:v>0.62000000000000455</c:v>
                </c:pt>
                <c:pt idx="1232">
                  <c:v>0.5700000000000216</c:v>
                </c:pt>
                <c:pt idx="1233">
                  <c:v>0.60000000000002274</c:v>
                </c:pt>
                <c:pt idx="1234">
                  <c:v>0.68000000000000682</c:v>
                </c:pt>
                <c:pt idx="1235">
                  <c:v>0.68000000000000682</c:v>
                </c:pt>
                <c:pt idx="1236">
                  <c:v>0.62000000000000455</c:v>
                </c:pt>
                <c:pt idx="1237">
                  <c:v>0.64000000000001478</c:v>
                </c:pt>
                <c:pt idx="1238">
                  <c:v>0.66000000000002501</c:v>
                </c:pt>
                <c:pt idx="1239">
                  <c:v>0.69000000000002615</c:v>
                </c:pt>
                <c:pt idx="1240">
                  <c:v>0.71999999999999886</c:v>
                </c:pt>
                <c:pt idx="1241">
                  <c:v>0.65000000000000568</c:v>
                </c:pt>
                <c:pt idx="1242">
                  <c:v>0.60000000000002274</c:v>
                </c:pt>
                <c:pt idx="1243">
                  <c:v>0.56000000000000227</c:v>
                </c:pt>
                <c:pt idx="1244">
                  <c:v>0.54000000000002046</c:v>
                </c:pt>
                <c:pt idx="1245">
                  <c:v>0.55000000000001137</c:v>
                </c:pt>
                <c:pt idx="1246">
                  <c:v>0.54000000000002046</c:v>
                </c:pt>
                <c:pt idx="1247">
                  <c:v>0.56000000000000227</c:v>
                </c:pt>
                <c:pt idx="1248">
                  <c:v>0.58000000000001251</c:v>
                </c:pt>
                <c:pt idx="1249">
                  <c:v>0.58000000000001251</c:v>
                </c:pt>
                <c:pt idx="1250">
                  <c:v>0.56000000000000227</c:v>
                </c:pt>
                <c:pt idx="1251">
                  <c:v>0.59000000000000341</c:v>
                </c:pt>
                <c:pt idx="1252">
                  <c:v>0.59000000000000341</c:v>
                </c:pt>
                <c:pt idx="1253">
                  <c:v>0.58000000000001251</c:v>
                </c:pt>
                <c:pt idx="1254">
                  <c:v>0.63000000000002387</c:v>
                </c:pt>
                <c:pt idx="1255">
                  <c:v>0.62000000000000455</c:v>
                </c:pt>
                <c:pt idx="1256">
                  <c:v>0.5700000000000216</c:v>
                </c:pt>
                <c:pt idx="1257">
                  <c:v>0.61000000000001364</c:v>
                </c:pt>
                <c:pt idx="1258">
                  <c:v>0.63000000000002387</c:v>
                </c:pt>
                <c:pt idx="1259">
                  <c:v>0.58000000000001251</c:v>
                </c:pt>
                <c:pt idx="1260">
                  <c:v>0.5700000000000216</c:v>
                </c:pt>
                <c:pt idx="1261">
                  <c:v>0.60000000000002274</c:v>
                </c:pt>
                <c:pt idx="1262">
                  <c:v>0.63000000000002387</c:v>
                </c:pt>
                <c:pt idx="1263">
                  <c:v>0.62000000000000455</c:v>
                </c:pt>
                <c:pt idx="1264">
                  <c:v>0.56000000000000227</c:v>
                </c:pt>
                <c:pt idx="1265">
                  <c:v>0.53000000000000114</c:v>
                </c:pt>
                <c:pt idx="1266">
                  <c:v>0.54000000000002046</c:v>
                </c:pt>
                <c:pt idx="1267">
                  <c:v>0.54000000000002046</c:v>
                </c:pt>
                <c:pt idx="1268">
                  <c:v>0.52000000000001023</c:v>
                </c:pt>
                <c:pt idx="1269">
                  <c:v>0.54000000000002046</c:v>
                </c:pt>
                <c:pt idx="1270">
                  <c:v>0.56000000000000227</c:v>
                </c:pt>
                <c:pt idx="1271">
                  <c:v>0.59000000000000341</c:v>
                </c:pt>
                <c:pt idx="1272">
                  <c:v>0.59000000000000341</c:v>
                </c:pt>
                <c:pt idx="1273">
                  <c:v>0.52000000000001023</c:v>
                </c:pt>
                <c:pt idx="1274">
                  <c:v>0.52000000000001023</c:v>
                </c:pt>
                <c:pt idx="1275">
                  <c:v>0.58000000000001251</c:v>
                </c:pt>
                <c:pt idx="1276">
                  <c:v>0.55000000000001137</c:v>
                </c:pt>
                <c:pt idx="1277">
                  <c:v>0.51000000000001933</c:v>
                </c:pt>
                <c:pt idx="1278">
                  <c:v>0.55000000000001137</c:v>
                </c:pt>
                <c:pt idx="1279">
                  <c:v>0.56000000000000227</c:v>
                </c:pt>
                <c:pt idx="1280">
                  <c:v>0.56000000000000227</c:v>
                </c:pt>
                <c:pt idx="1281">
                  <c:v>0.56000000000000227</c:v>
                </c:pt>
                <c:pt idx="1282">
                  <c:v>0.52000000000001023</c:v>
                </c:pt>
                <c:pt idx="1283">
                  <c:v>0.55000000000001137</c:v>
                </c:pt>
                <c:pt idx="1284">
                  <c:v>0.63000000000002387</c:v>
                </c:pt>
                <c:pt idx="1285">
                  <c:v>0.65000000000000568</c:v>
                </c:pt>
                <c:pt idx="1286">
                  <c:v>0.67000000000001592</c:v>
                </c:pt>
                <c:pt idx="1287">
                  <c:v>0.65000000000000568</c:v>
                </c:pt>
                <c:pt idx="1288">
                  <c:v>0.64000000000001478</c:v>
                </c:pt>
                <c:pt idx="1289">
                  <c:v>0.65000000000000568</c:v>
                </c:pt>
                <c:pt idx="1290">
                  <c:v>0.63000000000002387</c:v>
                </c:pt>
                <c:pt idx="1291">
                  <c:v>0.63000000000002387</c:v>
                </c:pt>
                <c:pt idx="1292">
                  <c:v>0.63000000000002387</c:v>
                </c:pt>
                <c:pt idx="1293">
                  <c:v>0.61000000000001364</c:v>
                </c:pt>
                <c:pt idx="1294">
                  <c:v>0.66000000000002501</c:v>
                </c:pt>
                <c:pt idx="1295">
                  <c:v>0.64000000000001478</c:v>
                </c:pt>
                <c:pt idx="1296">
                  <c:v>0.60000000000002274</c:v>
                </c:pt>
                <c:pt idx="1297">
                  <c:v>0.59000000000000341</c:v>
                </c:pt>
                <c:pt idx="1298">
                  <c:v>0.60000000000002274</c:v>
                </c:pt>
                <c:pt idx="1299">
                  <c:v>0.66000000000002501</c:v>
                </c:pt>
                <c:pt idx="1300">
                  <c:v>0.65000000000000568</c:v>
                </c:pt>
                <c:pt idx="1301">
                  <c:v>0.63000000000002387</c:v>
                </c:pt>
                <c:pt idx="1302">
                  <c:v>0.58000000000001251</c:v>
                </c:pt>
                <c:pt idx="1303">
                  <c:v>0.54000000000002046</c:v>
                </c:pt>
                <c:pt idx="1304">
                  <c:v>0.56000000000000227</c:v>
                </c:pt>
                <c:pt idx="1305">
                  <c:v>0.60000000000002274</c:v>
                </c:pt>
                <c:pt idx="1306">
                  <c:v>0.61000000000001364</c:v>
                </c:pt>
                <c:pt idx="1307">
                  <c:v>0.61000000000001364</c:v>
                </c:pt>
                <c:pt idx="1308">
                  <c:v>0.64000000000001478</c:v>
                </c:pt>
                <c:pt idx="1309">
                  <c:v>0.65000000000000568</c:v>
                </c:pt>
                <c:pt idx="1310">
                  <c:v>0.61000000000001364</c:v>
                </c:pt>
                <c:pt idx="1311">
                  <c:v>0.60000000000002274</c:v>
                </c:pt>
                <c:pt idx="1312">
                  <c:v>0.60000000000002274</c:v>
                </c:pt>
                <c:pt idx="1313">
                  <c:v>0.62000000000000455</c:v>
                </c:pt>
                <c:pt idx="1314">
                  <c:v>0.63000000000002387</c:v>
                </c:pt>
                <c:pt idx="1315">
                  <c:v>0.61000000000001364</c:v>
                </c:pt>
                <c:pt idx="1316">
                  <c:v>0.63000000000002387</c:v>
                </c:pt>
                <c:pt idx="1317">
                  <c:v>0.64000000000001478</c:v>
                </c:pt>
                <c:pt idx="1318">
                  <c:v>0.62000000000000455</c:v>
                </c:pt>
                <c:pt idx="1319">
                  <c:v>0.5700000000000216</c:v>
                </c:pt>
                <c:pt idx="1320">
                  <c:v>0.55000000000001137</c:v>
                </c:pt>
                <c:pt idx="1321">
                  <c:v>0.55000000000001137</c:v>
                </c:pt>
                <c:pt idx="1322">
                  <c:v>0.56000000000000227</c:v>
                </c:pt>
                <c:pt idx="1323">
                  <c:v>0.5700000000000216</c:v>
                </c:pt>
                <c:pt idx="1324">
                  <c:v>0.60000000000002274</c:v>
                </c:pt>
                <c:pt idx="1325">
                  <c:v>0.59000000000000341</c:v>
                </c:pt>
                <c:pt idx="1326">
                  <c:v>0.60000000000002274</c:v>
                </c:pt>
                <c:pt idx="1327">
                  <c:v>0.62000000000000455</c:v>
                </c:pt>
                <c:pt idx="1328">
                  <c:v>0.58000000000001251</c:v>
                </c:pt>
                <c:pt idx="1329">
                  <c:v>0.5700000000000216</c:v>
                </c:pt>
                <c:pt idx="1330">
                  <c:v>0.56000000000000227</c:v>
                </c:pt>
                <c:pt idx="1331">
                  <c:v>0.58000000000001251</c:v>
                </c:pt>
                <c:pt idx="1332">
                  <c:v>0.59000000000000341</c:v>
                </c:pt>
                <c:pt idx="1333">
                  <c:v>0.60000000000002274</c:v>
                </c:pt>
                <c:pt idx="1334">
                  <c:v>0.59000000000000341</c:v>
                </c:pt>
                <c:pt idx="1335">
                  <c:v>0.61000000000001364</c:v>
                </c:pt>
                <c:pt idx="1336">
                  <c:v>0.63000000000002387</c:v>
                </c:pt>
                <c:pt idx="1337">
                  <c:v>0.63000000000002387</c:v>
                </c:pt>
                <c:pt idx="1338">
                  <c:v>0.58000000000001251</c:v>
                </c:pt>
                <c:pt idx="1339">
                  <c:v>0.5700000000000216</c:v>
                </c:pt>
                <c:pt idx="1340">
                  <c:v>0.58000000000001251</c:v>
                </c:pt>
                <c:pt idx="1341">
                  <c:v>0.58000000000001251</c:v>
                </c:pt>
                <c:pt idx="1342">
                  <c:v>0.59000000000000341</c:v>
                </c:pt>
                <c:pt idx="1343">
                  <c:v>0.60000000000002274</c:v>
                </c:pt>
                <c:pt idx="1344">
                  <c:v>0.56000000000000227</c:v>
                </c:pt>
                <c:pt idx="1345">
                  <c:v>0.56000000000000227</c:v>
                </c:pt>
                <c:pt idx="1346">
                  <c:v>0.56000000000000227</c:v>
                </c:pt>
                <c:pt idx="1347">
                  <c:v>0.56000000000000227</c:v>
                </c:pt>
                <c:pt idx="1348">
                  <c:v>0.5700000000000216</c:v>
                </c:pt>
                <c:pt idx="1349">
                  <c:v>0.55000000000001137</c:v>
                </c:pt>
                <c:pt idx="1350">
                  <c:v>0.54000000000002046</c:v>
                </c:pt>
                <c:pt idx="1351">
                  <c:v>0.55000000000001137</c:v>
                </c:pt>
                <c:pt idx="1352">
                  <c:v>0.58000000000001251</c:v>
                </c:pt>
                <c:pt idx="1353">
                  <c:v>0.59000000000000341</c:v>
                </c:pt>
                <c:pt idx="1354">
                  <c:v>0.62000000000000455</c:v>
                </c:pt>
                <c:pt idx="1355">
                  <c:v>0.63000000000002387</c:v>
                </c:pt>
                <c:pt idx="1356">
                  <c:v>0.59000000000000341</c:v>
                </c:pt>
                <c:pt idx="1357">
                  <c:v>0.64000000000001478</c:v>
                </c:pt>
                <c:pt idx="1358">
                  <c:v>0.59000000000000341</c:v>
                </c:pt>
                <c:pt idx="1359">
                  <c:v>0.58000000000001251</c:v>
                </c:pt>
                <c:pt idx="1360">
                  <c:v>0.60000000000002274</c:v>
                </c:pt>
                <c:pt idx="1361">
                  <c:v>0.64000000000001478</c:v>
                </c:pt>
                <c:pt idx="1362">
                  <c:v>0.5700000000000216</c:v>
                </c:pt>
                <c:pt idx="1363">
                  <c:v>0.54000000000002046</c:v>
                </c:pt>
                <c:pt idx="1364">
                  <c:v>0.61000000000001364</c:v>
                </c:pt>
                <c:pt idx="1365">
                  <c:v>0.58000000000001251</c:v>
                </c:pt>
                <c:pt idx="1366">
                  <c:v>0.62000000000000455</c:v>
                </c:pt>
                <c:pt idx="1367">
                  <c:v>0.66000000000002501</c:v>
                </c:pt>
                <c:pt idx="1368">
                  <c:v>0.66000000000002501</c:v>
                </c:pt>
                <c:pt idx="1369">
                  <c:v>0.69000000000002615</c:v>
                </c:pt>
                <c:pt idx="1370">
                  <c:v>0.61000000000001364</c:v>
                </c:pt>
                <c:pt idx="1371">
                  <c:v>0.58000000000001251</c:v>
                </c:pt>
                <c:pt idx="1372">
                  <c:v>0.58000000000001251</c:v>
                </c:pt>
                <c:pt idx="1373">
                  <c:v>0.54000000000002046</c:v>
                </c:pt>
                <c:pt idx="1374">
                  <c:v>0.58000000000001251</c:v>
                </c:pt>
                <c:pt idx="1375">
                  <c:v>0.5700000000000216</c:v>
                </c:pt>
                <c:pt idx="1376">
                  <c:v>0.59000000000000341</c:v>
                </c:pt>
                <c:pt idx="1377">
                  <c:v>0.58000000000001251</c:v>
                </c:pt>
                <c:pt idx="1378">
                  <c:v>0.59000000000000341</c:v>
                </c:pt>
                <c:pt idx="1379">
                  <c:v>0.59000000000000341</c:v>
                </c:pt>
                <c:pt idx="1380">
                  <c:v>0.5700000000000216</c:v>
                </c:pt>
                <c:pt idx="1381">
                  <c:v>0.61000000000001364</c:v>
                </c:pt>
                <c:pt idx="1382">
                  <c:v>0.60000000000002274</c:v>
                </c:pt>
                <c:pt idx="1383">
                  <c:v>0.53000000000000114</c:v>
                </c:pt>
                <c:pt idx="1384">
                  <c:v>0.56000000000000227</c:v>
                </c:pt>
                <c:pt idx="1385">
                  <c:v>0.5700000000000216</c:v>
                </c:pt>
                <c:pt idx="1386">
                  <c:v>0.60000000000002274</c:v>
                </c:pt>
                <c:pt idx="1387">
                  <c:v>0.60000000000002274</c:v>
                </c:pt>
                <c:pt idx="1388">
                  <c:v>0.5700000000000216</c:v>
                </c:pt>
                <c:pt idx="1389">
                  <c:v>0.56000000000000227</c:v>
                </c:pt>
                <c:pt idx="1390">
                  <c:v>0.53000000000000114</c:v>
                </c:pt>
                <c:pt idx="1391">
                  <c:v>0.51000000000001933</c:v>
                </c:pt>
                <c:pt idx="1392">
                  <c:v>0.51000000000001933</c:v>
                </c:pt>
                <c:pt idx="1393">
                  <c:v>0.5</c:v>
                </c:pt>
                <c:pt idx="1394">
                  <c:v>0.5</c:v>
                </c:pt>
                <c:pt idx="1395">
                  <c:v>0.46999999999999886</c:v>
                </c:pt>
                <c:pt idx="1396">
                  <c:v>0.48000000000001819</c:v>
                </c:pt>
                <c:pt idx="1397">
                  <c:v>0.52000000000001023</c:v>
                </c:pt>
                <c:pt idx="1398">
                  <c:v>0.5700000000000216</c:v>
                </c:pt>
                <c:pt idx="1399">
                  <c:v>0.65000000000000568</c:v>
                </c:pt>
                <c:pt idx="1400">
                  <c:v>0.61000000000001364</c:v>
                </c:pt>
                <c:pt idx="1401">
                  <c:v>0.53000000000000114</c:v>
                </c:pt>
                <c:pt idx="1402">
                  <c:v>0.56000000000000227</c:v>
                </c:pt>
                <c:pt idx="1403">
                  <c:v>0.59000000000000341</c:v>
                </c:pt>
                <c:pt idx="1404">
                  <c:v>0.62000000000000455</c:v>
                </c:pt>
                <c:pt idx="1405">
                  <c:v>0.63000000000002387</c:v>
                </c:pt>
                <c:pt idx="1406">
                  <c:v>0.58000000000001251</c:v>
                </c:pt>
                <c:pt idx="1407">
                  <c:v>0.5700000000000216</c:v>
                </c:pt>
                <c:pt idx="1408">
                  <c:v>0.58000000000001251</c:v>
                </c:pt>
                <c:pt idx="1409">
                  <c:v>0.5700000000000216</c:v>
                </c:pt>
                <c:pt idx="1410">
                  <c:v>0.49000000000000909</c:v>
                </c:pt>
                <c:pt idx="1411">
                  <c:v>0.45000000000001705</c:v>
                </c:pt>
                <c:pt idx="1412">
                  <c:v>0.49000000000000909</c:v>
                </c:pt>
                <c:pt idx="1413">
                  <c:v>0.49000000000000909</c:v>
                </c:pt>
                <c:pt idx="1414">
                  <c:v>0.54000000000002046</c:v>
                </c:pt>
                <c:pt idx="1415">
                  <c:v>0.49000000000000909</c:v>
                </c:pt>
                <c:pt idx="1416">
                  <c:v>0.42000000000001592</c:v>
                </c:pt>
                <c:pt idx="1417">
                  <c:v>0.38000000000002387</c:v>
                </c:pt>
                <c:pt idx="1418">
                  <c:v>0.40000000000000568</c:v>
                </c:pt>
                <c:pt idx="1419">
                  <c:v>0.43000000000000682</c:v>
                </c:pt>
                <c:pt idx="1420">
                  <c:v>0.45000000000001705</c:v>
                </c:pt>
                <c:pt idx="1421">
                  <c:v>0.48000000000001819</c:v>
                </c:pt>
                <c:pt idx="1422">
                  <c:v>0.46999999999999886</c:v>
                </c:pt>
                <c:pt idx="1423">
                  <c:v>0.43000000000000682</c:v>
                </c:pt>
                <c:pt idx="1424">
                  <c:v>0.43000000000000682</c:v>
                </c:pt>
                <c:pt idx="1425">
                  <c:v>0.44000000000002615</c:v>
                </c:pt>
                <c:pt idx="1426">
                  <c:v>0.41000000000002501</c:v>
                </c:pt>
                <c:pt idx="1427">
                  <c:v>0.43000000000000682</c:v>
                </c:pt>
                <c:pt idx="1428">
                  <c:v>0.45000000000001705</c:v>
                </c:pt>
                <c:pt idx="1429">
                  <c:v>0.45000000000001705</c:v>
                </c:pt>
                <c:pt idx="1430">
                  <c:v>0.51000000000001933</c:v>
                </c:pt>
                <c:pt idx="1431">
                  <c:v>0.53000000000000114</c:v>
                </c:pt>
                <c:pt idx="1432">
                  <c:v>0.61000000000001364</c:v>
                </c:pt>
                <c:pt idx="1433">
                  <c:v>0.59000000000000341</c:v>
                </c:pt>
                <c:pt idx="1434">
                  <c:v>0.51000000000001933</c:v>
                </c:pt>
                <c:pt idx="1435">
                  <c:v>0.46000000000000796</c:v>
                </c:pt>
                <c:pt idx="1436">
                  <c:v>0.46000000000000796</c:v>
                </c:pt>
                <c:pt idx="1437">
                  <c:v>0.52000000000001023</c:v>
                </c:pt>
                <c:pt idx="1438">
                  <c:v>0.55000000000001137</c:v>
                </c:pt>
                <c:pt idx="1439">
                  <c:v>0.55000000000001137</c:v>
                </c:pt>
                <c:pt idx="1440">
                  <c:v>0.46000000000000796</c:v>
                </c:pt>
                <c:pt idx="1441">
                  <c:v>0.46999999999999886</c:v>
                </c:pt>
                <c:pt idx="1442">
                  <c:v>0.44000000000002615</c:v>
                </c:pt>
                <c:pt idx="1443">
                  <c:v>0.48000000000001819</c:v>
                </c:pt>
                <c:pt idx="1444">
                  <c:v>0.51000000000001933</c:v>
                </c:pt>
                <c:pt idx="1445">
                  <c:v>0.46999999999999886</c:v>
                </c:pt>
                <c:pt idx="1446">
                  <c:v>0.44000000000002615</c:v>
                </c:pt>
                <c:pt idx="1447">
                  <c:v>0.43000000000000682</c:v>
                </c:pt>
                <c:pt idx="1448">
                  <c:v>0.49000000000000909</c:v>
                </c:pt>
                <c:pt idx="1449">
                  <c:v>0.48000000000001819</c:v>
                </c:pt>
                <c:pt idx="1450">
                  <c:v>0.46999999999999886</c:v>
                </c:pt>
                <c:pt idx="1451">
                  <c:v>0.48000000000001819</c:v>
                </c:pt>
                <c:pt idx="1452">
                  <c:v>0.43000000000000682</c:v>
                </c:pt>
                <c:pt idx="1453">
                  <c:v>0.40000000000000568</c:v>
                </c:pt>
                <c:pt idx="1454">
                  <c:v>0.44000000000002615</c:v>
                </c:pt>
                <c:pt idx="1455">
                  <c:v>0.44000000000002615</c:v>
                </c:pt>
                <c:pt idx="1456">
                  <c:v>0.46999999999999886</c:v>
                </c:pt>
                <c:pt idx="1457">
                  <c:v>0.46999999999999886</c:v>
                </c:pt>
                <c:pt idx="1458">
                  <c:v>0.5</c:v>
                </c:pt>
                <c:pt idx="1459">
                  <c:v>0.49000000000000909</c:v>
                </c:pt>
                <c:pt idx="1460">
                  <c:v>0.5</c:v>
                </c:pt>
                <c:pt idx="1461">
                  <c:v>0.41000000000002501</c:v>
                </c:pt>
                <c:pt idx="1462">
                  <c:v>0.40000000000000568</c:v>
                </c:pt>
                <c:pt idx="1463">
                  <c:v>0.42000000000001592</c:v>
                </c:pt>
                <c:pt idx="1464">
                  <c:v>0.43000000000000682</c:v>
                </c:pt>
                <c:pt idx="1465">
                  <c:v>0.48000000000001819</c:v>
                </c:pt>
                <c:pt idx="1466">
                  <c:v>0.43000000000000682</c:v>
                </c:pt>
                <c:pt idx="1467">
                  <c:v>0.38000000000002387</c:v>
                </c:pt>
                <c:pt idx="1468">
                  <c:v>0.38000000000002387</c:v>
                </c:pt>
                <c:pt idx="1469">
                  <c:v>0.40000000000000568</c:v>
                </c:pt>
                <c:pt idx="1470">
                  <c:v>0.42000000000001592</c:v>
                </c:pt>
                <c:pt idx="1471">
                  <c:v>0.41000000000002501</c:v>
                </c:pt>
                <c:pt idx="1472">
                  <c:v>0.41000000000002501</c:v>
                </c:pt>
                <c:pt idx="1473">
                  <c:v>0.45000000000001705</c:v>
                </c:pt>
                <c:pt idx="1474">
                  <c:v>0.52000000000001023</c:v>
                </c:pt>
                <c:pt idx="1475">
                  <c:v>0.56000000000000227</c:v>
                </c:pt>
                <c:pt idx="1476">
                  <c:v>0.46000000000000796</c:v>
                </c:pt>
                <c:pt idx="1477">
                  <c:v>0.43000000000000682</c:v>
                </c:pt>
                <c:pt idx="1478">
                  <c:v>0.43000000000000682</c:v>
                </c:pt>
                <c:pt idx="1479">
                  <c:v>0.48000000000001819</c:v>
                </c:pt>
                <c:pt idx="1480">
                  <c:v>0.52000000000001023</c:v>
                </c:pt>
                <c:pt idx="1481">
                  <c:v>0.52000000000001023</c:v>
                </c:pt>
                <c:pt idx="1482">
                  <c:v>0.46000000000000796</c:v>
                </c:pt>
                <c:pt idx="1483">
                  <c:v>0.51000000000001933</c:v>
                </c:pt>
                <c:pt idx="1484">
                  <c:v>0.54000000000002046</c:v>
                </c:pt>
                <c:pt idx="1485">
                  <c:v>0.52000000000001023</c:v>
                </c:pt>
                <c:pt idx="1486">
                  <c:v>0.49000000000000909</c:v>
                </c:pt>
                <c:pt idx="1487">
                  <c:v>0.45000000000001705</c:v>
                </c:pt>
                <c:pt idx="1488">
                  <c:v>0.44000000000002615</c:v>
                </c:pt>
                <c:pt idx="1489">
                  <c:v>0.38000000000002387</c:v>
                </c:pt>
                <c:pt idx="1490">
                  <c:v>0.35000000000002274</c:v>
                </c:pt>
                <c:pt idx="1491">
                  <c:v>0.39000000000001478</c:v>
                </c:pt>
                <c:pt idx="1492">
                  <c:v>0.46999999999999886</c:v>
                </c:pt>
                <c:pt idx="1493">
                  <c:v>0.37000000000000455</c:v>
                </c:pt>
                <c:pt idx="1494">
                  <c:v>0.43000000000000682</c:v>
                </c:pt>
                <c:pt idx="1495">
                  <c:v>0.45000000000001705</c:v>
                </c:pt>
                <c:pt idx="1496">
                  <c:v>0.45000000000001705</c:v>
                </c:pt>
                <c:pt idx="1497">
                  <c:v>0.5</c:v>
                </c:pt>
                <c:pt idx="1498">
                  <c:v>0.46000000000000796</c:v>
                </c:pt>
                <c:pt idx="1499">
                  <c:v>0.44000000000002615</c:v>
                </c:pt>
                <c:pt idx="1500">
                  <c:v>0.44000000000002615</c:v>
                </c:pt>
                <c:pt idx="1501">
                  <c:v>0.51000000000001933</c:v>
                </c:pt>
                <c:pt idx="1502">
                  <c:v>0.48000000000001819</c:v>
                </c:pt>
                <c:pt idx="1503">
                  <c:v>0.41000000000002501</c:v>
                </c:pt>
                <c:pt idx="1504">
                  <c:v>0.37000000000000455</c:v>
                </c:pt>
                <c:pt idx="1505">
                  <c:v>0.34000000000000341</c:v>
                </c:pt>
                <c:pt idx="1506">
                  <c:v>0.39000000000001478</c:v>
                </c:pt>
                <c:pt idx="1507">
                  <c:v>0.43000000000000682</c:v>
                </c:pt>
                <c:pt idx="1508">
                  <c:v>0.46999999999999886</c:v>
                </c:pt>
                <c:pt idx="1509">
                  <c:v>0.39000000000001478</c:v>
                </c:pt>
                <c:pt idx="1510">
                  <c:v>0.36000000000001364</c:v>
                </c:pt>
                <c:pt idx="1511">
                  <c:v>0.35000000000002274</c:v>
                </c:pt>
                <c:pt idx="1512">
                  <c:v>0.33000000000001251</c:v>
                </c:pt>
                <c:pt idx="1513">
                  <c:v>0.35000000000002274</c:v>
                </c:pt>
                <c:pt idx="1514">
                  <c:v>0.40000000000000568</c:v>
                </c:pt>
                <c:pt idx="1515">
                  <c:v>0.44000000000002615</c:v>
                </c:pt>
                <c:pt idx="1516">
                  <c:v>0.38000000000002387</c:v>
                </c:pt>
                <c:pt idx="1517">
                  <c:v>0.40000000000000568</c:v>
                </c:pt>
                <c:pt idx="1518">
                  <c:v>0.46000000000000796</c:v>
                </c:pt>
                <c:pt idx="1519">
                  <c:v>0.46999999999999886</c:v>
                </c:pt>
                <c:pt idx="1520">
                  <c:v>0.42000000000001592</c:v>
                </c:pt>
                <c:pt idx="1521">
                  <c:v>0.33000000000001251</c:v>
                </c:pt>
                <c:pt idx="1522">
                  <c:v>0.30000000000001137</c:v>
                </c:pt>
                <c:pt idx="1523">
                  <c:v>0.31000000000000227</c:v>
                </c:pt>
                <c:pt idx="1524">
                  <c:v>0.38000000000002387</c:v>
                </c:pt>
                <c:pt idx="1525">
                  <c:v>0.38000000000002387</c:v>
                </c:pt>
                <c:pt idx="1526">
                  <c:v>0.42000000000001592</c:v>
                </c:pt>
                <c:pt idx="1527">
                  <c:v>0.39000000000001478</c:v>
                </c:pt>
                <c:pt idx="1528">
                  <c:v>0.40000000000000568</c:v>
                </c:pt>
                <c:pt idx="1529">
                  <c:v>0.49000000000000909</c:v>
                </c:pt>
                <c:pt idx="1530">
                  <c:v>0.55000000000001137</c:v>
                </c:pt>
                <c:pt idx="1531">
                  <c:v>0.54000000000002046</c:v>
                </c:pt>
                <c:pt idx="1532">
                  <c:v>0.52000000000001023</c:v>
                </c:pt>
                <c:pt idx="1533">
                  <c:v>0.53000000000000114</c:v>
                </c:pt>
                <c:pt idx="1534">
                  <c:v>0.5700000000000216</c:v>
                </c:pt>
                <c:pt idx="1535">
                  <c:v>0.48000000000001819</c:v>
                </c:pt>
                <c:pt idx="1536">
                  <c:v>0.52000000000001023</c:v>
                </c:pt>
                <c:pt idx="1537">
                  <c:v>0.46000000000000796</c:v>
                </c:pt>
                <c:pt idx="1538">
                  <c:v>0.43000000000000682</c:v>
                </c:pt>
                <c:pt idx="1539">
                  <c:v>0.36000000000001364</c:v>
                </c:pt>
                <c:pt idx="1540">
                  <c:v>0.37000000000000455</c:v>
                </c:pt>
                <c:pt idx="1541">
                  <c:v>0.48000000000001819</c:v>
                </c:pt>
                <c:pt idx="1542">
                  <c:v>0.46999999999999886</c:v>
                </c:pt>
                <c:pt idx="1543">
                  <c:v>0.5</c:v>
                </c:pt>
                <c:pt idx="1544">
                  <c:v>0.44000000000002615</c:v>
                </c:pt>
                <c:pt idx="1545">
                  <c:v>0.35000000000002274</c:v>
                </c:pt>
                <c:pt idx="1546">
                  <c:v>0.34000000000000341</c:v>
                </c:pt>
                <c:pt idx="1547">
                  <c:v>0.3200000000000216</c:v>
                </c:pt>
                <c:pt idx="1548">
                  <c:v>0.37000000000000455</c:v>
                </c:pt>
                <c:pt idx="1549">
                  <c:v>0.43000000000000682</c:v>
                </c:pt>
                <c:pt idx="1550">
                  <c:v>0.44000000000002615</c:v>
                </c:pt>
                <c:pt idx="1551">
                  <c:v>0.44000000000002615</c:v>
                </c:pt>
                <c:pt idx="1552">
                  <c:v>0.46999999999999886</c:v>
                </c:pt>
                <c:pt idx="1553">
                  <c:v>0.49000000000000909</c:v>
                </c:pt>
                <c:pt idx="1554">
                  <c:v>0.49000000000000909</c:v>
                </c:pt>
                <c:pt idx="1555">
                  <c:v>0.46999999999999886</c:v>
                </c:pt>
                <c:pt idx="1556">
                  <c:v>0.44000000000002615</c:v>
                </c:pt>
                <c:pt idx="1557">
                  <c:v>0.41000000000002501</c:v>
                </c:pt>
                <c:pt idx="1558">
                  <c:v>0.42000000000001592</c:v>
                </c:pt>
                <c:pt idx="1559">
                  <c:v>0.45000000000001705</c:v>
                </c:pt>
                <c:pt idx="1560">
                  <c:v>0.45000000000001705</c:v>
                </c:pt>
                <c:pt idx="1561">
                  <c:v>0.37000000000000455</c:v>
                </c:pt>
                <c:pt idx="1562">
                  <c:v>0.40000000000000568</c:v>
                </c:pt>
                <c:pt idx="1563">
                  <c:v>0.5</c:v>
                </c:pt>
                <c:pt idx="1564">
                  <c:v>0.51000000000001933</c:v>
                </c:pt>
                <c:pt idx="1565">
                  <c:v>0.46000000000000796</c:v>
                </c:pt>
                <c:pt idx="1566">
                  <c:v>0.52000000000001023</c:v>
                </c:pt>
                <c:pt idx="1567">
                  <c:v>0.46000000000000796</c:v>
                </c:pt>
                <c:pt idx="1568">
                  <c:v>0.42000000000001592</c:v>
                </c:pt>
                <c:pt idx="1569">
                  <c:v>0.36000000000001364</c:v>
                </c:pt>
                <c:pt idx="1570">
                  <c:v>0.38000000000002387</c:v>
                </c:pt>
                <c:pt idx="1571">
                  <c:v>0.39000000000001478</c:v>
                </c:pt>
                <c:pt idx="1572">
                  <c:v>0.40000000000000568</c:v>
                </c:pt>
                <c:pt idx="1573">
                  <c:v>0.45000000000001705</c:v>
                </c:pt>
                <c:pt idx="1574">
                  <c:v>0.38000000000002387</c:v>
                </c:pt>
                <c:pt idx="1575">
                  <c:v>0.38000000000002387</c:v>
                </c:pt>
                <c:pt idx="1576">
                  <c:v>0.48000000000001819</c:v>
                </c:pt>
                <c:pt idx="1577">
                  <c:v>0.46000000000000796</c:v>
                </c:pt>
                <c:pt idx="1578">
                  <c:v>0.40000000000000568</c:v>
                </c:pt>
                <c:pt idx="1579">
                  <c:v>0.42000000000001592</c:v>
                </c:pt>
                <c:pt idx="1580">
                  <c:v>0.49000000000000909</c:v>
                </c:pt>
                <c:pt idx="1581">
                  <c:v>0.5700000000000216</c:v>
                </c:pt>
                <c:pt idx="1582">
                  <c:v>0.52000000000001023</c:v>
                </c:pt>
                <c:pt idx="1583">
                  <c:v>0.49000000000000909</c:v>
                </c:pt>
                <c:pt idx="1584">
                  <c:v>0.45000000000001705</c:v>
                </c:pt>
                <c:pt idx="1585">
                  <c:v>0.44000000000002615</c:v>
                </c:pt>
                <c:pt idx="1586">
                  <c:v>0.46999999999999886</c:v>
                </c:pt>
                <c:pt idx="1587">
                  <c:v>0.49000000000000909</c:v>
                </c:pt>
                <c:pt idx="1588">
                  <c:v>0.48000000000001819</c:v>
                </c:pt>
                <c:pt idx="1589">
                  <c:v>0.44000000000002615</c:v>
                </c:pt>
                <c:pt idx="1590">
                  <c:v>0.45000000000001705</c:v>
                </c:pt>
                <c:pt idx="1591">
                  <c:v>0.48000000000001819</c:v>
                </c:pt>
                <c:pt idx="1592">
                  <c:v>0.49000000000000909</c:v>
                </c:pt>
                <c:pt idx="1593">
                  <c:v>0.5</c:v>
                </c:pt>
                <c:pt idx="1594">
                  <c:v>0.52000000000001023</c:v>
                </c:pt>
                <c:pt idx="1595">
                  <c:v>0.51000000000001933</c:v>
                </c:pt>
                <c:pt idx="1596">
                  <c:v>0.52000000000001023</c:v>
                </c:pt>
                <c:pt idx="1597">
                  <c:v>0.49000000000000909</c:v>
                </c:pt>
                <c:pt idx="1598">
                  <c:v>0.52000000000001023</c:v>
                </c:pt>
                <c:pt idx="1599">
                  <c:v>0.55000000000001137</c:v>
                </c:pt>
                <c:pt idx="1600">
                  <c:v>0.58000000000001251</c:v>
                </c:pt>
                <c:pt idx="1601">
                  <c:v>0.60000000000002274</c:v>
                </c:pt>
                <c:pt idx="1602">
                  <c:v>0.56000000000000227</c:v>
                </c:pt>
                <c:pt idx="1603">
                  <c:v>0.54000000000002046</c:v>
                </c:pt>
                <c:pt idx="1604">
                  <c:v>0.52000000000001023</c:v>
                </c:pt>
                <c:pt idx="1605">
                  <c:v>0.51000000000001933</c:v>
                </c:pt>
                <c:pt idx="1606">
                  <c:v>0.55000000000001137</c:v>
                </c:pt>
                <c:pt idx="1607">
                  <c:v>0.53000000000000114</c:v>
                </c:pt>
                <c:pt idx="1608">
                  <c:v>0.55000000000001137</c:v>
                </c:pt>
                <c:pt idx="1609">
                  <c:v>0.54000000000002046</c:v>
                </c:pt>
                <c:pt idx="1610">
                  <c:v>0.5700000000000216</c:v>
                </c:pt>
                <c:pt idx="1611">
                  <c:v>0.59000000000000341</c:v>
                </c:pt>
                <c:pt idx="1612">
                  <c:v>0.58000000000001251</c:v>
                </c:pt>
                <c:pt idx="1613">
                  <c:v>0.62000000000000455</c:v>
                </c:pt>
                <c:pt idx="1614">
                  <c:v>0.58000000000001251</c:v>
                </c:pt>
                <c:pt idx="1615">
                  <c:v>0.63000000000002387</c:v>
                </c:pt>
                <c:pt idx="1616">
                  <c:v>0.58000000000001251</c:v>
                </c:pt>
                <c:pt idx="1617">
                  <c:v>0.58000000000001251</c:v>
                </c:pt>
                <c:pt idx="1618">
                  <c:v>0.51000000000001933</c:v>
                </c:pt>
                <c:pt idx="1619">
                  <c:v>0.52000000000001023</c:v>
                </c:pt>
                <c:pt idx="1620">
                  <c:v>0.52600000000001046</c:v>
                </c:pt>
                <c:pt idx="1621">
                  <c:v>0.51200000000000045</c:v>
                </c:pt>
                <c:pt idx="1622">
                  <c:v>0.52800000000002001</c:v>
                </c:pt>
                <c:pt idx="1623">
                  <c:v>0.56400000000002137</c:v>
                </c:pt>
                <c:pt idx="1624">
                  <c:v>0.61899999999999977</c:v>
                </c:pt>
                <c:pt idx="1625">
                  <c:v>0.66500000000002046</c:v>
                </c:pt>
                <c:pt idx="1626">
                  <c:v>0.63100000000000023</c:v>
                </c:pt>
                <c:pt idx="1627">
                  <c:v>0.59700000000000841</c:v>
                </c:pt>
                <c:pt idx="1628">
                  <c:v>0.60300000000000864</c:v>
                </c:pt>
                <c:pt idx="1629">
                  <c:v>0.61899999999999977</c:v>
                </c:pt>
                <c:pt idx="1630">
                  <c:v>0.63500000000001933</c:v>
                </c:pt>
                <c:pt idx="1631">
                  <c:v>0.63100000000000023</c:v>
                </c:pt>
                <c:pt idx="1632">
                  <c:v>0.63700000000000045</c:v>
                </c:pt>
                <c:pt idx="1633">
                  <c:v>0.65200000000001523</c:v>
                </c:pt>
                <c:pt idx="1634">
                  <c:v>0.64800000000002456</c:v>
                </c:pt>
                <c:pt idx="1635">
                  <c:v>0.68400000000002592</c:v>
                </c:pt>
                <c:pt idx="1636">
                  <c:v>0.68000000000000682</c:v>
                </c:pt>
                <c:pt idx="1637">
                  <c:v>0.68000000000000682</c:v>
                </c:pt>
                <c:pt idx="1638">
                  <c:v>0.70000000000001705</c:v>
                </c:pt>
                <c:pt idx="1639">
                  <c:v>0.68000000000000682</c:v>
                </c:pt>
                <c:pt idx="1640">
                  <c:v>0.71000000000000796</c:v>
                </c:pt>
                <c:pt idx="1641">
                  <c:v>0.69000000000002615</c:v>
                </c:pt>
                <c:pt idx="1642">
                  <c:v>0.67000000000001592</c:v>
                </c:pt>
                <c:pt idx="1643">
                  <c:v>0.68000000000000682</c:v>
                </c:pt>
                <c:pt idx="1644">
                  <c:v>0.69000000000002615</c:v>
                </c:pt>
                <c:pt idx="1645">
                  <c:v>0.67000000000001592</c:v>
                </c:pt>
                <c:pt idx="1646">
                  <c:v>0.69000000000002615</c:v>
                </c:pt>
                <c:pt idx="1647">
                  <c:v>0.70000000000001705</c:v>
                </c:pt>
                <c:pt idx="1648">
                  <c:v>0.73000000000001819</c:v>
                </c:pt>
                <c:pt idx="1649">
                  <c:v>0.70000000000001705</c:v>
                </c:pt>
                <c:pt idx="1650">
                  <c:v>0.65000000000000568</c:v>
                </c:pt>
                <c:pt idx="1651">
                  <c:v>0.64000000000001478</c:v>
                </c:pt>
                <c:pt idx="1652">
                  <c:v>0.64000000000001478</c:v>
                </c:pt>
                <c:pt idx="1653">
                  <c:v>0.64000000000001478</c:v>
                </c:pt>
                <c:pt idx="1654">
                  <c:v>0.66000000000002501</c:v>
                </c:pt>
                <c:pt idx="1655">
                  <c:v>0.71000000000000796</c:v>
                </c:pt>
                <c:pt idx="1656">
                  <c:v>0.71999999999999886</c:v>
                </c:pt>
                <c:pt idx="1657">
                  <c:v>0.71000000000000796</c:v>
                </c:pt>
                <c:pt idx="1658">
                  <c:v>0.70000000000001705</c:v>
                </c:pt>
                <c:pt idx="1659">
                  <c:v>0.69000000000002615</c:v>
                </c:pt>
                <c:pt idx="1660">
                  <c:v>0.69000000000002615</c:v>
                </c:pt>
                <c:pt idx="1661">
                  <c:v>0.66000000000002501</c:v>
                </c:pt>
                <c:pt idx="1662">
                  <c:v>0.66000000000002501</c:v>
                </c:pt>
                <c:pt idx="1663">
                  <c:v>0.66000000000002501</c:v>
                </c:pt>
                <c:pt idx="1664">
                  <c:v>0.67000000000001592</c:v>
                </c:pt>
                <c:pt idx="1665">
                  <c:v>0.68000000000000682</c:v>
                </c:pt>
                <c:pt idx="1666">
                  <c:v>0.67000000000001592</c:v>
                </c:pt>
                <c:pt idx="1667">
                  <c:v>0.69000000000002615</c:v>
                </c:pt>
                <c:pt idx="1668">
                  <c:v>0.73000000000001819</c:v>
                </c:pt>
                <c:pt idx="1669">
                  <c:v>0.71999999999999886</c:v>
                </c:pt>
                <c:pt idx="1670">
                  <c:v>0.71999999999999886</c:v>
                </c:pt>
                <c:pt idx="1671">
                  <c:v>0.71000000000000796</c:v>
                </c:pt>
                <c:pt idx="1672">
                  <c:v>0.73000000000001819</c:v>
                </c:pt>
                <c:pt idx="1673">
                  <c:v>0.73000000000001819</c:v>
                </c:pt>
                <c:pt idx="1674">
                  <c:v>0.71999999999999886</c:v>
                </c:pt>
                <c:pt idx="1675">
                  <c:v>0.71000000000000796</c:v>
                </c:pt>
                <c:pt idx="1676">
                  <c:v>0.70000000000001705</c:v>
                </c:pt>
                <c:pt idx="1677">
                  <c:v>0.69000000000002615</c:v>
                </c:pt>
                <c:pt idx="1678">
                  <c:v>0.70000000000001705</c:v>
                </c:pt>
                <c:pt idx="1679">
                  <c:v>0.71999999999999886</c:v>
                </c:pt>
                <c:pt idx="1680">
                  <c:v>0.71000000000000796</c:v>
                </c:pt>
                <c:pt idx="1681">
                  <c:v>0.71000000000000796</c:v>
                </c:pt>
                <c:pt idx="1682">
                  <c:v>0.74000000000000909</c:v>
                </c:pt>
                <c:pt idx="1683">
                  <c:v>0.75</c:v>
                </c:pt>
                <c:pt idx="1684">
                  <c:v>0.78000000000000114</c:v>
                </c:pt>
                <c:pt idx="1685">
                  <c:v>0.73000000000001819</c:v>
                </c:pt>
                <c:pt idx="1686">
                  <c:v>0.71999999999999886</c:v>
                </c:pt>
                <c:pt idx="1687">
                  <c:v>0.73000000000001819</c:v>
                </c:pt>
                <c:pt idx="1688">
                  <c:v>0.71999999999999886</c:v>
                </c:pt>
                <c:pt idx="1689">
                  <c:v>0.75</c:v>
                </c:pt>
                <c:pt idx="1690">
                  <c:v>0.70000000000001705</c:v>
                </c:pt>
                <c:pt idx="1691">
                  <c:v>0.67000000000001592</c:v>
                </c:pt>
                <c:pt idx="1692">
                  <c:v>0.68000000000000682</c:v>
                </c:pt>
                <c:pt idx="1693">
                  <c:v>0.71999999999999886</c:v>
                </c:pt>
                <c:pt idx="1694">
                  <c:v>0.73000000000001819</c:v>
                </c:pt>
                <c:pt idx="1695">
                  <c:v>0.74000000000000909</c:v>
                </c:pt>
                <c:pt idx="1696">
                  <c:v>0.70000000000001705</c:v>
                </c:pt>
                <c:pt idx="1697">
                  <c:v>0.68000000000000682</c:v>
                </c:pt>
                <c:pt idx="1698">
                  <c:v>0.71000000000000796</c:v>
                </c:pt>
                <c:pt idx="1699">
                  <c:v>0.71999999999999886</c:v>
                </c:pt>
                <c:pt idx="1700">
                  <c:v>0.74000000000000909</c:v>
                </c:pt>
                <c:pt idx="1701">
                  <c:v>0.77000000000001023</c:v>
                </c:pt>
                <c:pt idx="1702">
                  <c:v>0.75</c:v>
                </c:pt>
                <c:pt idx="1703">
                  <c:v>0.74000000000000909</c:v>
                </c:pt>
                <c:pt idx="1704">
                  <c:v>0.74000000000000909</c:v>
                </c:pt>
                <c:pt idx="1705">
                  <c:v>0.70000000000001705</c:v>
                </c:pt>
                <c:pt idx="1706">
                  <c:v>0.70000000000001705</c:v>
                </c:pt>
                <c:pt idx="1707">
                  <c:v>0.71999999999999886</c:v>
                </c:pt>
                <c:pt idx="1708">
                  <c:v>0.70000000000001705</c:v>
                </c:pt>
                <c:pt idx="1709">
                  <c:v>0.71000000000000796</c:v>
                </c:pt>
                <c:pt idx="1710">
                  <c:v>0.71000000000000796</c:v>
                </c:pt>
                <c:pt idx="1711">
                  <c:v>0.68000000000000682</c:v>
                </c:pt>
                <c:pt idx="1712">
                  <c:v>0.71999999999999886</c:v>
                </c:pt>
                <c:pt idx="1713">
                  <c:v>0.75</c:v>
                </c:pt>
                <c:pt idx="1714">
                  <c:v>0.73000000000001819</c:v>
                </c:pt>
                <c:pt idx="1715">
                  <c:v>0.73000000000001819</c:v>
                </c:pt>
                <c:pt idx="1716">
                  <c:v>0.77000000000001023</c:v>
                </c:pt>
                <c:pt idx="1717">
                  <c:v>0.74000000000000909</c:v>
                </c:pt>
                <c:pt idx="1718">
                  <c:v>0.75</c:v>
                </c:pt>
                <c:pt idx="1719">
                  <c:v>0.76000000000001933</c:v>
                </c:pt>
                <c:pt idx="1720">
                  <c:v>0.73000000000001819</c:v>
                </c:pt>
                <c:pt idx="1721">
                  <c:v>0.74000000000000909</c:v>
                </c:pt>
                <c:pt idx="1722">
                  <c:v>0.76000000000001933</c:v>
                </c:pt>
                <c:pt idx="1723">
                  <c:v>0.81000000000000227</c:v>
                </c:pt>
                <c:pt idx="1724">
                  <c:v>0.83000000000001251</c:v>
                </c:pt>
                <c:pt idx="1725">
                  <c:v>0.86000000000001364</c:v>
                </c:pt>
                <c:pt idx="1726">
                  <c:v>0.80000000000001137</c:v>
                </c:pt>
                <c:pt idx="1727">
                  <c:v>0.77000000000001023</c:v>
                </c:pt>
                <c:pt idx="1728">
                  <c:v>0.71999999999999886</c:v>
                </c:pt>
                <c:pt idx="1729">
                  <c:v>0.68000000000000682</c:v>
                </c:pt>
                <c:pt idx="1730">
                  <c:v>0.71999999999999886</c:v>
                </c:pt>
                <c:pt idx="1731">
                  <c:v>0.74000000000000909</c:v>
                </c:pt>
                <c:pt idx="1732">
                  <c:v>0.75</c:v>
                </c:pt>
                <c:pt idx="1733">
                  <c:v>0.78000000000000114</c:v>
                </c:pt>
                <c:pt idx="1734">
                  <c:v>0.71000000000000796</c:v>
                </c:pt>
                <c:pt idx="1735">
                  <c:v>0.73000000000001819</c:v>
                </c:pt>
                <c:pt idx="1736">
                  <c:v>0.73000000000001819</c:v>
                </c:pt>
                <c:pt idx="1737">
                  <c:v>0.75</c:v>
                </c:pt>
                <c:pt idx="1738">
                  <c:v>0.75</c:v>
                </c:pt>
                <c:pt idx="1739">
                  <c:v>0.70000000000001705</c:v>
                </c:pt>
                <c:pt idx="1740">
                  <c:v>0.66000000000002501</c:v>
                </c:pt>
                <c:pt idx="1741">
                  <c:v>0.67000000000001592</c:v>
                </c:pt>
                <c:pt idx="1742">
                  <c:v>0.71999999999999886</c:v>
                </c:pt>
                <c:pt idx="1743">
                  <c:v>0.71000000000000796</c:v>
                </c:pt>
                <c:pt idx="1744">
                  <c:v>0.67000000000001592</c:v>
                </c:pt>
                <c:pt idx="1745">
                  <c:v>0.68000000000000682</c:v>
                </c:pt>
                <c:pt idx="1746">
                  <c:v>0.71000000000000796</c:v>
                </c:pt>
                <c:pt idx="1747">
                  <c:v>0.79000000000002046</c:v>
                </c:pt>
                <c:pt idx="1748">
                  <c:v>0.77000000000001023</c:v>
                </c:pt>
                <c:pt idx="1749">
                  <c:v>0.73000000000001819</c:v>
                </c:pt>
                <c:pt idx="1750">
                  <c:v>0.71999999999999886</c:v>
                </c:pt>
                <c:pt idx="1751">
                  <c:v>0.71000000000000796</c:v>
                </c:pt>
                <c:pt idx="1752">
                  <c:v>0.76000000000001933</c:v>
                </c:pt>
                <c:pt idx="1753">
                  <c:v>0.80000000000001137</c:v>
                </c:pt>
                <c:pt idx="1754">
                  <c:v>0.77000000000001023</c:v>
                </c:pt>
                <c:pt idx="1755">
                  <c:v>0.77000000000001023</c:v>
                </c:pt>
                <c:pt idx="1756">
                  <c:v>0.74000000000000909</c:v>
                </c:pt>
                <c:pt idx="1757">
                  <c:v>0.76000000000001933</c:v>
                </c:pt>
                <c:pt idx="1758">
                  <c:v>0.76000000000001933</c:v>
                </c:pt>
                <c:pt idx="1759">
                  <c:v>0.75</c:v>
                </c:pt>
                <c:pt idx="1760">
                  <c:v>0.78000000000000114</c:v>
                </c:pt>
                <c:pt idx="1761">
                  <c:v>0.75</c:v>
                </c:pt>
                <c:pt idx="1762">
                  <c:v>0.73000000000001819</c:v>
                </c:pt>
                <c:pt idx="1763">
                  <c:v>0.75</c:v>
                </c:pt>
                <c:pt idx="1764">
                  <c:v>0.77000000000001023</c:v>
                </c:pt>
                <c:pt idx="1765">
                  <c:v>0.80000000000001137</c:v>
                </c:pt>
                <c:pt idx="1766">
                  <c:v>0.78000000000000114</c:v>
                </c:pt>
                <c:pt idx="1767">
                  <c:v>0.73000000000001819</c:v>
                </c:pt>
                <c:pt idx="1768">
                  <c:v>0.61000000000001364</c:v>
                </c:pt>
                <c:pt idx="1769">
                  <c:v>0.66000000000002501</c:v>
                </c:pt>
                <c:pt idx="1770">
                  <c:v>0.74000000000000909</c:v>
                </c:pt>
                <c:pt idx="1771">
                  <c:v>0.79000000000002046</c:v>
                </c:pt>
                <c:pt idx="1772">
                  <c:v>0.79000000000002046</c:v>
                </c:pt>
                <c:pt idx="1773">
                  <c:v>0.8200000000000216</c:v>
                </c:pt>
                <c:pt idx="1774">
                  <c:v>0.8200000000000216</c:v>
                </c:pt>
                <c:pt idx="1775">
                  <c:v>0.77000000000001023</c:v>
                </c:pt>
                <c:pt idx="1776">
                  <c:v>0.73000000000001819</c:v>
                </c:pt>
                <c:pt idx="1777">
                  <c:v>0.73000000000001819</c:v>
                </c:pt>
                <c:pt idx="1778">
                  <c:v>0.76000000000001933</c:v>
                </c:pt>
                <c:pt idx="1779">
                  <c:v>0.65000000000000568</c:v>
                </c:pt>
                <c:pt idx="1780">
                  <c:v>0.61000000000001364</c:v>
                </c:pt>
                <c:pt idx="1781">
                  <c:v>0.64000000000001478</c:v>
                </c:pt>
                <c:pt idx="1782">
                  <c:v>0.65000000000000568</c:v>
                </c:pt>
                <c:pt idx="1783">
                  <c:v>0.66000000000002501</c:v>
                </c:pt>
                <c:pt idx="1784">
                  <c:v>0.63000000000002387</c:v>
                </c:pt>
                <c:pt idx="1785">
                  <c:v>0.65000000000000568</c:v>
                </c:pt>
                <c:pt idx="1786">
                  <c:v>0.71000000000000796</c:v>
                </c:pt>
                <c:pt idx="1787">
                  <c:v>0.76000000000001933</c:v>
                </c:pt>
                <c:pt idx="1788">
                  <c:v>0.81000000000000227</c:v>
                </c:pt>
                <c:pt idx="1789">
                  <c:v>0.79000000000002046</c:v>
                </c:pt>
                <c:pt idx="1790">
                  <c:v>0.78000000000000114</c:v>
                </c:pt>
                <c:pt idx="1791">
                  <c:v>0.73000000000001819</c:v>
                </c:pt>
                <c:pt idx="1792">
                  <c:v>0.71000000000000796</c:v>
                </c:pt>
                <c:pt idx="1793">
                  <c:v>0.66000000000002501</c:v>
                </c:pt>
                <c:pt idx="1794">
                  <c:v>0.63000000000002387</c:v>
                </c:pt>
                <c:pt idx="1795">
                  <c:v>0.60000000000002274</c:v>
                </c:pt>
                <c:pt idx="1796">
                  <c:v>0.64000000000001478</c:v>
                </c:pt>
                <c:pt idx="1797">
                  <c:v>0.66000000000002501</c:v>
                </c:pt>
                <c:pt idx="1798">
                  <c:v>0.74000000000000909</c:v>
                </c:pt>
                <c:pt idx="1799">
                  <c:v>0.66000000000002501</c:v>
                </c:pt>
                <c:pt idx="1800">
                  <c:v>0.62000000000000455</c:v>
                </c:pt>
                <c:pt idx="1801">
                  <c:v>0.62000000000000455</c:v>
                </c:pt>
                <c:pt idx="1802">
                  <c:v>0.67000000000001592</c:v>
                </c:pt>
                <c:pt idx="1803">
                  <c:v>0.66000000000002501</c:v>
                </c:pt>
                <c:pt idx="1804">
                  <c:v>0.77000000000001023</c:v>
                </c:pt>
                <c:pt idx="1805">
                  <c:v>0.70000000000001705</c:v>
                </c:pt>
                <c:pt idx="1806">
                  <c:v>0.66000000000002501</c:v>
                </c:pt>
                <c:pt idx="1807">
                  <c:v>0.68000000000000682</c:v>
                </c:pt>
                <c:pt idx="1808">
                  <c:v>0.60000000000002274</c:v>
                </c:pt>
                <c:pt idx="1809">
                  <c:v>0.59000000000000341</c:v>
                </c:pt>
                <c:pt idx="1810">
                  <c:v>0.61000000000001364</c:v>
                </c:pt>
                <c:pt idx="1811">
                  <c:v>0.65000000000000568</c:v>
                </c:pt>
                <c:pt idx="1812">
                  <c:v>0.66000000000002501</c:v>
                </c:pt>
                <c:pt idx="1813">
                  <c:v>0.63000000000002387</c:v>
                </c:pt>
                <c:pt idx="1814">
                  <c:v>0.63000000000002387</c:v>
                </c:pt>
                <c:pt idx="1815">
                  <c:v>0.64000000000001478</c:v>
                </c:pt>
                <c:pt idx="1816">
                  <c:v>0.65000000000000568</c:v>
                </c:pt>
                <c:pt idx="1817">
                  <c:v>0.71999999999999886</c:v>
                </c:pt>
                <c:pt idx="1818">
                  <c:v>0.69000000000002615</c:v>
                </c:pt>
                <c:pt idx="1819">
                  <c:v>0.61000000000001364</c:v>
                </c:pt>
                <c:pt idx="1820">
                  <c:v>0.67000000000001592</c:v>
                </c:pt>
                <c:pt idx="1821">
                  <c:v>0.70000000000001705</c:v>
                </c:pt>
                <c:pt idx="1822">
                  <c:v>0.75</c:v>
                </c:pt>
                <c:pt idx="1823">
                  <c:v>0.83000000000001251</c:v>
                </c:pt>
                <c:pt idx="1824">
                  <c:v>0.86000000000001364</c:v>
                </c:pt>
                <c:pt idx="1825">
                  <c:v>0.76000000000001933</c:v>
                </c:pt>
                <c:pt idx="1826">
                  <c:v>0.77000000000001023</c:v>
                </c:pt>
                <c:pt idx="1827">
                  <c:v>0.75</c:v>
                </c:pt>
                <c:pt idx="1828">
                  <c:v>0.64000000000001478</c:v>
                </c:pt>
                <c:pt idx="1829">
                  <c:v>0.67000000000001592</c:v>
                </c:pt>
                <c:pt idx="1830">
                  <c:v>0.71999999999999886</c:v>
                </c:pt>
                <c:pt idx="1831">
                  <c:v>0.79000000000002046</c:v>
                </c:pt>
                <c:pt idx="1832">
                  <c:v>0.79000000000002046</c:v>
                </c:pt>
                <c:pt idx="1833">
                  <c:v>0.81000000000000227</c:v>
                </c:pt>
                <c:pt idx="1834">
                  <c:v>0.89000000000001478</c:v>
                </c:pt>
                <c:pt idx="1835">
                  <c:v>0.80000000000001137</c:v>
                </c:pt>
                <c:pt idx="1836">
                  <c:v>0.79000000000002046</c:v>
                </c:pt>
                <c:pt idx="1837">
                  <c:v>0.78000000000000114</c:v>
                </c:pt>
                <c:pt idx="1838">
                  <c:v>0.80000000000001137</c:v>
                </c:pt>
                <c:pt idx="1839">
                  <c:v>0.83000000000001251</c:v>
                </c:pt>
                <c:pt idx="1840">
                  <c:v>0.80000000000001137</c:v>
                </c:pt>
                <c:pt idx="1841">
                  <c:v>0.78000000000000114</c:v>
                </c:pt>
                <c:pt idx="1842">
                  <c:v>0.80000000000001137</c:v>
                </c:pt>
                <c:pt idx="1843">
                  <c:v>0.85000000000002274</c:v>
                </c:pt>
                <c:pt idx="1844">
                  <c:v>0.85000000000002274</c:v>
                </c:pt>
                <c:pt idx="1845">
                  <c:v>0.85000000000002274</c:v>
                </c:pt>
                <c:pt idx="1846">
                  <c:v>0.87000000000000455</c:v>
                </c:pt>
                <c:pt idx="1847">
                  <c:v>0.85000000000002274</c:v>
                </c:pt>
                <c:pt idx="1848">
                  <c:v>0.89000000000001478</c:v>
                </c:pt>
                <c:pt idx="1849">
                  <c:v>0.90000000000000568</c:v>
                </c:pt>
                <c:pt idx="1850">
                  <c:v>0.86000000000001364</c:v>
                </c:pt>
                <c:pt idx="1851">
                  <c:v>0.83000000000001251</c:v>
                </c:pt>
                <c:pt idx="1852">
                  <c:v>0.79000000000002046</c:v>
                </c:pt>
                <c:pt idx="1853">
                  <c:v>0.8200000000000216</c:v>
                </c:pt>
                <c:pt idx="1854">
                  <c:v>0.78000000000000114</c:v>
                </c:pt>
                <c:pt idx="1855">
                  <c:v>0.84000000000000341</c:v>
                </c:pt>
                <c:pt idx="1856">
                  <c:v>0.91000000000002501</c:v>
                </c:pt>
                <c:pt idx="1857">
                  <c:v>0.88000000000002387</c:v>
                </c:pt>
                <c:pt idx="1858">
                  <c:v>0.88000000000002387</c:v>
                </c:pt>
                <c:pt idx="1859">
                  <c:v>0.83000000000001251</c:v>
                </c:pt>
                <c:pt idx="1860">
                  <c:v>0.85000000000002274</c:v>
                </c:pt>
                <c:pt idx="1861">
                  <c:v>0.84000000000000341</c:v>
                </c:pt>
                <c:pt idx="1862">
                  <c:v>0.8200000000000216</c:v>
                </c:pt>
                <c:pt idx="1863">
                  <c:v>0.78000000000000114</c:v>
                </c:pt>
                <c:pt idx="1864">
                  <c:v>0.81000000000000227</c:v>
                </c:pt>
                <c:pt idx="1865">
                  <c:v>0.84000000000000341</c:v>
                </c:pt>
                <c:pt idx="1866">
                  <c:v>0.84000000000000341</c:v>
                </c:pt>
                <c:pt idx="1867">
                  <c:v>0.89000000000001478</c:v>
                </c:pt>
                <c:pt idx="1868">
                  <c:v>0.86000000000001364</c:v>
                </c:pt>
                <c:pt idx="1869">
                  <c:v>0.91000000000002501</c:v>
                </c:pt>
                <c:pt idx="1870">
                  <c:v>0.87000000000000455</c:v>
                </c:pt>
                <c:pt idx="1871">
                  <c:v>0.88000000000002387</c:v>
                </c:pt>
                <c:pt idx="1872">
                  <c:v>0.84000000000000341</c:v>
                </c:pt>
                <c:pt idx="1873">
                  <c:v>0.86000000000001364</c:v>
                </c:pt>
                <c:pt idx="1874">
                  <c:v>0.85000000000002274</c:v>
                </c:pt>
                <c:pt idx="1875">
                  <c:v>0.85000000000002274</c:v>
                </c:pt>
                <c:pt idx="1876">
                  <c:v>0.84000000000000341</c:v>
                </c:pt>
                <c:pt idx="1877">
                  <c:v>0.80000000000001137</c:v>
                </c:pt>
                <c:pt idx="1878">
                  <c:v>0.77000000000001023</c:v>
                </c:pt>
                <c:pt idx="1879">
                  <c:v>0.81000000000000227</c:v>
                </c:pt>
                <c:pt idx="1880">
                  <c:v>0.80000000000001137</c:v>
                </c:pt>
                <c:pt idx="1881">
                  <c:v>0.84000000000000341</c:v>
                </c:pt>
                <c:pt idx="1882">
                  <c:v>0.80000000000001137</c:v>
                </c:pt>
                <c:pt idx="1883">
                  <c:v>0.75</c:v>
                </c:pt>
                <c:pt idx="1884">
                  <c:v>0.75</c:v>
                </c:pt>
                <c:pt idx="1885">
                  <c:v>0.78000000000000114</c:v>
                </c:pt>
                <c:pt idx="1886">
                  <c:v>0.78000000000000114</c:v>
                </c:pt>
                <c:pt idx="1887">
                  <c:v>0.77000000000001023</c:v>
                </c:pt>
                <c:pt idx="1888">
                  <c:v>0.84000000000000341</c:v>
                </c:pt>
                <c:pt idx="1889">
                  <c:v>0.87000000000000455</c:v>
                </c:pt>
                <c:pt idx="1890">
                  <c:v>0.87000000000000455</c:v>
                </c:pt>
                <c:pt idx="1891">
                  <c:v>0.91000000000002501</c:v>
                </c:pt>
                <c:pt idx="1892">
                  <c:v>0.89000000000001478</c:v>
                </c:pt>
                <c:pt idx="1893">
                  <c:v>0.81000000000000227</c:v>
                </c:pt>
                <c:pt idx="1894">
                  <c:v>0.71999999999999886</c:v>
                </c:pt>
                <c:pt idx="1895">
                  <c:v>0.71000000000000796</c:v>
                </c:pt>
                <c:pt idx="1896">
                  <c:v>0.69000000000002615</c:v>
                </c:pt>
                <c:pt idx="1897">
                  <c:v>0.67000000000001592</c:v>
                </c:pt>
                <c:pt idx="1898">
                  <c:v>0.71000000000000796</c:v>
                </c:pt>
                <c:pt idx="1899">
                  <c:v>0.71999999999999886</c:v>
                </c:pt>
                <c:pt idx="1900">
                  <c:v>0.68000000000000682</c:v>
                </c:pt>
                <c:pt idx="1901">
                  <c:v>0.70000000000001705</c:v>
                </c:pt>
                <c:pt idx="1902">
                  <c:v>0.73000000000001819</c:v>
                </c:pt>
                <c:pt idx="1903">
                  <c:v>0.83000000000001251</c:v>
                </c:pt>
                <c:pt idx="1904">
                  <c:v>0.85000000000002274</c:v>
                </c:pt>
                <c:pt idx="1905">
                  <c:v>0.79000000000002046</c:v>
                </c:pt>
                <c:pt idx="1906">
                  <c:v>0.78000000000000114</c:v>
                </c:pt>
                <c:pt idx="1907">
                  <c:v>0.80000000000001137</c:v>
                </c:pt>
                <c:pt idx="1908">
                  <c:v>0.75</c:v>
                </c:pt>
                <c:pt idx="1909">
                  <c:v>0.80000000000001137</c:v>
                </c:pt>
                <c:pt idx="1910">
                  <c:v>0.83000000000001251</c:v>
                </c:pt>
                <c:pt idx="1911">
                  <c:v>0.86000000000001364</c:v>
                </c:pt>
                <c:pt idx="1912">
                  <c:v>0.84000000000000341</c:v>
                </c:pt>
                <c:pt idx="1913">
                  <c:v>0.8200000000000216</c:v>
                </c:pt>
                <c:pt idx="1914">
                  <c:v>0.80000000000001137</c:v>
                </c:pt>
                <c:pt idx="1915">
                  <c:v>0.78000000000000114</c:v>
                </c:pt>
                <c:pt idx="1916">
                  <c:v>0.77000000000001023</c:v>
                </c:pt>
                <c:pt idx="1917">
                  <c:v>0.73000000000001819</c:v>
                </c:pt>
                <c:pt idx="1918">
                  <c:v>0.76000000000001933</c:v>
                </c:pt>
                <c:pt idx="1919">
                  <c:v>0.80000000000001137</c:v>
                </c:pt>
                <c:pt idx="1920">
                  <c:v>0.80000000000001137</c:v>
                </c:pt>
                <c:pt idx="1921">
                  <c:v>0.80000000000001137</c:v>
                </c:pt>
                <c:pt idx="1922">
                  <c:v>0.84000000000000341</c:v>
                </c:pt>
                <c:pt idx="1923">
                  <c:v>0.83000000000001251</c:v>
                </c:pt>
                <c:pt idx="1924">
                  <c:v>0.80000000000001137</c:v>
                </c:pt>
                <c:pt idx="1925">
                  <c:v>0.77000000000001023</c:v>
                </c:pt>
                <c:pt idx="1926">
                  <c:v>0.75</c:v>
                </c:pt>
                <c:pt idx="1927">
                  <c:v>0.79000000000002046</c:v>
                </c:pt>
                <c:pt idx="1928">
                  <c:v>0.75</c:v>
                </c:pt>
                <c:pt idx="1929">
                  <c:v>0.76000000000001933</c:v>
                </c:pt>
                <c:pt idx="1930">
                  <c:v>0.74000000000000909</c:v>
                </c:pt>
                <c:pt idx="1931">
                  <c:v>0.76000000000001933</c:v>
                </c:pt>
                <c:pt idx="1932">
                  <c:v>0.77000000000001023</c:v>
                </c:pt>
                <c:pt idx="1933">
                  <c:v>0.81000000000000227</c:v>
                </c:pt>
                <c:pt idx="1934">
                  <c:v>0.77000000000001023</c:v>
                </c:pt>
                <c:pt idx="1935">
                  <c:v>0.70000000000001705</c:v>
                </c:pt>
                <c:pt idx="1936">
                  <c:v>0.70000000000001705</c:v>
                </c:pt>
                <c:pt idx="1937">
                  <c:v>0.81000000000000227</c:v>
                </c:pt>
                <c:pt idx="1938">
                  <c:v>0.78000000000000114</c:v>
                </c:pt>
                <c:pt idx="1939">
                  <c:v>0.80000000000001137</c:v>
                </c:pt>
                <c:pt idx="1940">
                  <c:v>0.8200000000000216</c:v>
                </c:pt>
                <c:pt idx="1941">
                  <c:v>0.80000000000001137</c:v>
                </c:pt>
                <c:pt idx="1942">
                  <c:v>0.74000000000000909</c:v>
                </c:pt>
                <c:pt idx="1943">
                  <c:v>0.73000000000001819</c:v>
                </c:pt>
                <c:pt idx="1944">
                  <c:v>0.77000000000001023</c:v>
                </c:pt>
                <c:pt idx="1945">
                  <c:v>0.78000000000000114</c:v>
                </c:pt>
                <c:pt idx="1946">
                  <c:v>0.81000000000000227</c:v>
                </c:pt>
                <c:pt idx="1947">
                  <c:v>0.81000000000000227</c:v>
                </c:pt>
                <c:pt idx="1948">
                  <c:v>0.79000000000002046</c:v>
                </c:pt>
                <c:pt idx="1949">
                  <c:v>0.80000000000001137</c:v>
                </c:pt>
                <c:pt idx="1950">
                  <c:v>0.79000000000002046</c:v>
                </c:pt>
                <c:pt idx="1951">
                  <c:v>0.79000000000002046</c:v>
                </c:pt>
                <c:pt idx="1952">
                  <c:v>0.74000000000000909</c:v>
                </c:pt>
                <c:pt idx="1953">
                  <c:v>0.71999999999999886</c:v>
                </c:pt>
                <c:pt idx="1954">
                  <c:v>0.71999999999999886</c:v>
                </c:pt>
                <c:pt idx="1955">
                  <c:v>0.74000000000000909</c:v>
                </c:pt>
                <c:pt idx="1956">
                  <c:v>0.78000000000000114</c:v>
                </c:pt>
                <c:pt idx="1957">
                  <c:v>0.75</c:v>
                </c:pt>
                <c:pt idx="1958">
                  <c:v>0.77000000000001023</c:v>
                </c:pt>
                <c:pt idx="1959">
                  <c:v>0.74000000000000909</c:v>
                </c:pt>
                <c:pt idx="1960">
                  <c:v>0.80000000000001137</c:v>
                </c:pt>
                <c:pt idx="1961">
                  <c:v>0.78000000000000114</c:v>
                </c:pt>
                <c:pt idx="1962">
                  <c:v>0.76000000000001933</c:v>
                </c:pt>
                <c:pt idx="1963">
                  <c:v>0.71000000000000796</c:v>
                </c:pt>
                <c:pt idx="1964">
                  <c:v>0.68000000000000682</c:v>
                </c:pt>
                <c:pt idx="1965">
                  <c:v>0.70000000000001705</c:v>
                </c:pt>
                <c:pt idx="1966">
                  <c:v>0.73000000000001819</c:v>
                </c:pt>
                <c:pt idx="1967">
                  <c:v>0.77000000000001023</c:v>
                </c:pt>
                <c:pt idx="1968">
                  <c:v>0.77000000000001023</c:v>
                </c:pt>
                <c:pt idx="1969">
                  <c:v>0.75</c:v>
                </c:pt>
                <c:pt idx="1970">
                  <c:v>0.73000000000001819</c:v>
                </c:pt>
                <c:pt idx="1971">
                  <c:v>0.75</c:v>
                </c:pt>
                <c:pt idx="1972">
                  <c:v>0.77000000000001023</c:v>
                </c:pt>
                <c:pt idx="1973">
                  <c:v>0.75</c:v>
                </c:pt>
                <c:pt idx="1974">
                  <c:v>0.70000000000001705</c:v>
                </c:pt>
                <c:pt idx="1975">
                  <c:v>0.71999999999999886</c:v>
                </c:pt>
                <c:pt idx="1976">
                  <c:v>0.78000000000000114</c:v>
                </c:pt>
                <c:pt idx="1977">
                  <c:v>0.80000000000001137</c:v>
                </c:pt>
                <c:pt idx="1978">
                  <c:v>0.77000000000001023</c:v>
                </c:pt>
                <c:pt idx="1979">
                  <c:v>0.73000000000001819</c:v>
                </c:pt>
                <c:pt idx="1980">
                  <c:v>0.71999999999999886</c:v>
                </c:pt>
                <c:pt idx="1981">
                  <c:v>0.73000000000001819</c:v>
                </c:pt>
                <c:pt idx="1982">
                  <c:v>0.71999999999999886</c:v>
                </c:pt>
                <c:pt idx="1983">
                  <c:v>0.74000000000000909</c:v>
                </c:pt>
                <c:pt idx="1984">
                  <c:v>0.71000000000000796</c:v>
                </c:pt>
                <c:pt idx="1985">
                  <c:v>0.71000000000000796</c:v>
                </c:pt>
                <c:pt idx="1986">
                  <c:v>0.65000000000000568</c:v>
                </c:pt>
                <c:pt idx="1987">
                  <c:v>0.66000000000002501</c:v>
                </c:pt>
                <c:pt idx="1988">
                  <c:v>0.64000000000001478</c:v>
                </c:pt>
                <c:pt idx="1989">
                  <c:v>0.65000000000000568</c:v>
                </c:pt>
                <c:pt idx="1990">
                  <c:v>0.65000000000000568</c:v>
                </c:pt>
                <c:pt idx="1991">
                  <c:v>0.65000000000000568</c:v>
                </c:pt>
                <c:pt idx="1992">
                  <c:v>0.63000000000002387</c:v>
                </c:pt>
                <c:pt idx="1993">
                  <c:v>0.66000000000002501</c:v>
                </c:pt>
                <c:pt idx="1994">
                  <c:v>0.69000000000002615</c:v>
                </c:pt>
                <c:pt idx="1995">
                  <c:v>0.66000000000002501</c:v>
                </c:pt>
                <c:pt idx="1996">
                  <c:v>0.66000000000002501</c:v>
                </c:pt>
                <c:pt idx="1997">
                  <c:v>0.66000000000002501</c:v>
                </c:pt>
                <c:pt idx="1998">
                  <c:v>0.65000000000000568</c:v>
                </c:pt>
                <c:pt idx="1999">
                  <c:v>0.67000000000001592</c:v>
                </c:pt>
                <c:pt idx="2000">
                  <c:v>0.68000000000000682</c:v>
                </c:pt>
                <c:pt idx="2001">
                  <c:v>0.66000000000002501</c:v>
                </c:pt>
                <c:pt idx="2002">
                  <c:v>0.65000000000000568</c:v>
                </c:pt>
                <c:pt idx="2003">
                  <c:v>0.63000000000002387</c:v>
                </c:pt>
                <c:pt idx="2004">
                  <c:v>0.65000000000000568</c:v>
                </c:pt>
                <c:pt idx="2005">
                  <c:v>0.69000000000002615</c:v>
                </c:pt>
                <c:pt idx="2006">
                  <c:v>0.67000000000001592</c:v>
                </c:pt>
                <c:pt idx="2007">
                  <c:v>0.66000000000002501</c:v>
                </c:pt>
                <c:pt idx="2008">
                  <c:v>0.67000000000001592</c:v>
                </c:pt>
                <c:pt idx="2009">
                  <c:v>0.71999999999999886</c:v>
                </c:pt>
                <c:pt idx="2010">
                  <c:v>0.70000000000001705</c:v>
                </c:pt>
                <c:pt idx="2011">
                  <c:v>0.65000000000000568</c:v>
                </c:pt>
                <c:pt idx="2012">
                  <c:v>0.64000000000001478</c:v>
                </c:pt>
                <c:pt idx="2013">
                  <c:v>0.61000000000001364</c:v>
                </c:pt>
                <c:pt idx="2014">
                  <c:v>0.6290000000000191</c:v>
                </c:pt>
                <c:pt idx="2015">
                  <c:v>0.69700000000000273</c:v>
                </c:pt>
                <c:pt idx="2016">
                  <c:v>0.65600000000000591</c:v>
                </c:pt>
                <c:pt idx="2017">
                  <c:v>0.64400000000000546</c:v>
                </c:pt>
                <c:pt idx="2018">
                  <c:v>0.69300000000001205</c:v>
                </c:pt>
                <c:pt idx="2019">
                  <c:v>0.72100000000000364</c:v>
                </c:pt>
                <c:pt idx="2020">
                  <c:v>0.70000000000001705</c:v>
                </c:pt>
                <c:pt idx="2021">
                  <c:v>0.67900000000000205</c:v>
                </c:pt>
                <c:pt idx="2022">
                  <c:v>0.68700000000001182</c:v>
                </c:pt>
                <c:pt idx="2023">
                  <c:v>0.68600000000000705</c:v>
                </c:pt>
                <c:pt idx="2024">
                  <c:v>0.67400000000000659</c:v>
                </c:pt>
                <c:pt idx="2025">
                  <c:v>0.62300000000001887</c:v>
                </c:pt>
                <c:pt idx="2026">
                  <c:v>0.60099999999999909</c:v>
                </c:pt>
                <c:pt idx="2027">
                  <c:v>0.60000000000002274</c:v>
                </c:pt>
                <c:pt idx="2028">
                  <c:v>0.59900000000001796</c:v>
                </c:pt>
                <c:pt idx="2029">
                  <c:v>0.60699999999999932</c:v>
                </c:pt>
                <c:pt idx="2030">
                  <c:v>0.6360000000000241</c:v>
                </c:pt>
                <c:pt idx="2031">
                  <c:v>0.66400000000001569</c:v>
                </c:pt>
                <c:pt idx="2032">
                  <c:v>0.63300000000000978</c:v>
                </c:pt>
                <c:pt idx="2033">
                  <c:v>0.61100000000001842</c:v>
                </c:pt>
                <c:pt idx="2034">
                  <c:v>0.62000000000000455</c:v>
                </c:pt>
                <c:pt idx="2035">
                  <c:v>0.6290000000000191</c:v>
                </c:pt>
                <c:pt idx="2036">
                  <c:v>0.61700000000001864</c:v>
                </c:pt>
                <c:pt idx="2037">
                  <c:v>0.61600000000001387</c:v>
                </c:pt>
                <c:pt idx="2038">
                  <c:v>0.62400000000002365</c:v>
                </c:pt>
                <c:pt idx="2039">
                  <c:v>0.65300000000002001</c:v>
                </c:pt>
                <c:pt idx="2040">
                  <c:v>0.66100000000000136</c:v>
                </c:pt>
                <c:pt idx="2041">
                  <c:v>0.62000000000000455</c:v>
                </c:pt>
                <c:pt idx="2042">
                  <c:v>0.60900000000000887</c:v>
                </c:pt>
                <c:pt idx="2043">
                  <c:v>0.61700000000001864</c:v>
                </c:pt>
                <c:pt idx="2044">
                  <c:v>0.61600000000001387</c:v>
                </c:pt>
                <c:pt idx="2045">
                  <c:v>0.58400000000000318</c:v>
                </c:pt>
                <c:pt idx="2046">
                  <c:v>0.5730000000000075</c:v>
                </c:pt>
                <c:pt idx="2047">
                  <c:v>0.56100000000000705</c:v>
                </c:pt>
                <c:pt idx="2048">
                  <c:v>0.58000000000001251</c:v>
                </c:pt>
                <c:pt idx="2049">
                  <c:v>0.56900000000001683</c:v>
                </c:pt>
                <c:pt idx="2050">
                  <c:v>0.60699999999999932</c:v>
                </c:pt>
                <c:pt idx="2051">
                  <c:v>0.58600000000001273</c:v>
                </c:pt>
                <c:pt idx="2052">
                  <c:v>0.60400000000001342</c:v>
                </c:pt>
                <c:pt idx="2053">
                  <c:v>0.59300000000001774</c:v>
                </c:pt>
                <c:pt idx="2054">
                  <c:v>0.61100000000001842</c:v>
                </c:pt>
                <c:pt idx="2055">
                  <c:v>0.60000000000002274</c:v>
                </c:pt>
                <c:pt idx="2056">
                  <c:v>0.57900000000000773</c:v>
                </c:pt>
                <c:pt idx="2057">
                  <c:v>0.56700000000000728</c:v>
                </c:pt>
                <c:pt idx="2058">
                  <c:v>0.54600000000002069</c:v>
                </c:pt>
                <c:pt idx="2059">
                  <c:v>0.58400000000000318</c:v>
                </c:pt>
                <c:pt idx="2060">
                  <c:v>0.5630000000000166</c:v>
                </c:pt>
                <c:pt idx="2061">
                  <c:v>0.54100000000002524</c:v>
                </c:pt>
                <c:pt idx="2062">
                  <c:v>0.54000000000002046</c:v>
                </c:pt>
                <c:pt idx="2063">
                  <c:v>0.53900000000001569</c:v>
                </c:pt>
                <c:pt idx="2064">
                  <c:v>0.55700000000001637</c:v>
                </c:pt>
                <c:pt idx="2065">
                  <c:v>0.5560000000000116</c:v>
                </c:pt>
                <c:pt idx="2066">
                  <c:v>0.53400000000002024</c:v>
                </c:pt>
                <c:pt idx="2067">
                  <c:v>0.60300000000000864</c:v>
                </c:pt>
                <c:pt idx="2068">
                  <c:v>0.58100000000001728</c:v>
                </c:pt>
                <c:pt idx="2069">
                  <c:v>0.52000000000001023</c:v>
                </c:pt>
                <c:pt idx="2070">
                  <c:v>0.52900000000002478</c:v>
                </c:pt>
                <c:pt idx="2071">
                  <c:v>0.52700000000001523</c:v>
                </c:pt>
                <c:pt idx="2072">
                  <c:v>0.54600000000002069</c:v>
                </c:pt>
                <c:pt idx="2073">
                  <c:v>0.53400000000002024</c:v>
                </c:pt>
                <c:pt idx="2074">
                  <c:v>0.51300000000000523</c:v>
                </c:pt>
                <c:pt idx="2075">
                  <c:v>0.49100000000001387</c:v>
                </c:pt>
                <c:pt idx="2076">
                  <c:v>0.5</c:v>
                </c:pt>
                <c:pt idx="2077">
                  <c:v>0.52000000000001023</c:v>
                </c:pt>
                <c:pt idx="2078">
                  <c:v>0.54000000000002046</c:v>
                </c:pt>
                <c:pt idx="2079">
                  <c:v>0.54000000000002046</c:v>
                </c:pt>
                <c:pt idx="2080">
                  <c:v>0.54000000000002046</c:v>
                </c:pt>
                <c:pt idx="2081">
                  <c:v>0.54000000000002046</c:v>
                </c:pt>
                <c:pt idx="2082">
                  <c:v>0.54000000000002046</c:v>
                </c:pt>
                <c:pt idx="2083">
                  <c:v>0.55000000000001137</c:v>
                </c:pt>
                <c:pt idx="2084">
                  <c:v>0.5700000000000216</c:v>
                </c:pt>
                <c:pt idx="2085">
                  <c:v>0.52000000000001023</c:v>
                </c:pt>
                <c:pt idx="2086">
                  <c:v>0.53000000000000114</c:v>
                </c:pt>
                <c:pt idx="2087">
                  <c:v>0.51000000000001933</c:v>
                </c:pt>
                <c:pt idx="2088">
                  <c:v>0.51000000000001933</c:v>
                </c:pt>
                <c:pt idx="2089">
                  <c:v>0.51000000000001933</c:v>
                </c:pt>
                <c:pt idx="2090">
                  <c:v>0.53000000000000114</c:v>
                </c:pt>
                <c:pt idx="2091">
                  <c:v>0.52000000000001023</c:v>
                </c:pt>
                <c:pt idx="2092">
                  <c:v>0.54000000000002046</c:v>
                </c:pt>
                <c:pt idx="2093">
                  <c:v>0.56000000000000227</c:v>
                </c:pt>
                <c:pt idx="2094">
                  <c:v>0.5700000000000216</c:v>
                </c:pt>
                <c:pt idx="2095">
                  <c:v>0.54000000000002046</c:v>
                </c:pt>
                <c:pt idx="2096">
                  <c:v>0.54000000000002046</c:v>
                </c:pt>
                <c:pt idx="2097">
                  <c:v>0.56000000000000227</c:v>
                </c:pt>
                <c:pt idx="2098">
                  <c:v>0.52000000000001023</c:v>
                </c:pt>
                <c:pt idx="2099">
                  <c:v>0.49000000000000909</c:v>
                </c:pt>
                <c:pt idx="2100">
                  <c:v>0.46999999999999886</c:v>
                </c:pt>
                <c:pt idx="2101">
                  <c:v>0.48000000000001819</c:v>
                </c:pt>
                <c:pt idx="2102">
                  <c:v>0.48000000000001819</c:v>
                </c:pt>
                <c:pt idx="2103">
                  <c:v>0.48000000000001819</c:v>
                </c:pt>
                <c:pt idx="2104">
                  <c:v>0.46000000000000796</c:v>
                </c:pt>
                <c:pt idx="2105">
                  <c:v>0.46000000000000796</c:v>
                </c:pt>
                <c:pt idx="2106">
                  <c:v>0.49000000000000909</c:v>
                </c:pt>
                <c:pt idx="2107">
                  <c:v>0.52000000000001023</c:v>
                </c:pt>
                <c:pt idx="2108">
                  <c:v>0.54000000000002046</c:v>
                </c:pt>
                <c:pt idx="2109">
                  <c:v>0.5700000000000216</c:v>
                </c:pt>
                <c:pt idx="2110">
                  <c:v>0.55000000000001137</c:v>
                </c:pt>
                <c:pt idx="2111">
                  <c:v>0.5700000000000216</c:v>
                </c:pt>
                <c:pt idx="2112">
                  <c:v>0.55000000000001137</c:v>
                </c:pt>
                <c:pt idx="2113">
                  <c:v>0.56000000000000227</c:v>
                </c:pt>
                <c:pt idx="2114">
                  <c:v>0.54000000000002046</c:v>
                </c:pt>
                <c:pt idx="2115">
                  <c:v>0.5700000000000216</c:v>
                </c:pt>
                <c:pt idx="2116">
                  <c:v>0.58000000000001251</c:v>
                </c:pt>
                <c:pt idx="2117">
                  <c:v>0.54000000000002046</c:v>
                </c:pt>
                <c:pt idx="2118">
                  <c:v>0.56000000000000227</c:v>
                </c:pt>
                <c:pt idx="2119">
                  <c:v>0.55000000000001137</c:v>
                </c:pt>
                <c:pt idx="2120">
                  <c:v>0.46999999999999886</c:v>
                </c:pt>
                <c:pt idx="2121">
                  <c:v>0.46999999999999886</c:v>
                </c:pt>
                <c:pt idx="2122">
                  <c:v>0.52000000000001023</c:v>
                </c:pt>
                <c:pt idx="2123">
                  <c:v>0.55000000000001137</c:v>
                </c:pt>
                <c:pt idx="2124">
                  <c:v>0.60000000000002274</c:v>
                </c:pt>
                <c:pt idx="2125">
                  <c:v>0.54000000000002046</c:v>
                </c:pt>
                <c:pt idx="2126">
                  <c:v>0.48000000000001819</c:v>
                </c:pt>
                <c:pt idx="2127">
                  <c:v>0.5</c:v>
                </c:pt>
                <c:pt idx="2128">
                  <c:v>0.46000000000000796</c:v>
                </c:pt>
                <c:pt idx="2129">
                  <c:v>0.44000000000002615</c:v>
                </c:pt>
                <c:pt idx="2130">
                  <c:v>0.46999999999999886</c:v>
                </c:pt>
                <c:pt idx="2131">
                  <c:v>0.5</c:v>
                </c:pt>
                <c:pt idx="2132">
                  <c:v>0.48000000000001819</c:v>
                </c:pt>
                <c:pt idx="2133">
                  <c:v>0.46000000000000796</c:v>
                </c:pt>
                <c:pt idx="2134">
                  <c:v>0.48000000000001819</c:v>
                </c:pt>
                <c:pt idx="2135">
                  <c:v>0.5</c:v>
                </c:pt>
                <c:pt idx="2136">
                  <c:v>0.54000000000002046</c:v>
                </c:pt>
                <c:pt idx="2137">
                  <c:v>0.62000000000000455</c:v>
                </c:pt>
                <c:pt idx="2138">
                  <c:v>0.65000000000000568</c:v>
                </c:pt>
                <c:pt idx="2139">
                  <c:v>0.59000000000000341</c:v>
                </c:pt>
                <c:pt idx="2140">
                  <c:v>0.5700000000000216</c:v>
                </c:pt>
                <c:pt idx="2141">
                  <c:v>0.54000000000002046</c:v>
                </c:pt>
                <c:pt idx="2142">
                  <c:v>0.56000000000000227</c:v>
                </c:pt>
                <c:pt idx="2143">
                  <c:v>0.56000000000000227</c:v>
                </c:pt>
                <c:pt idx="2144">
                  <c:v>0.54000000000002046</c:v>
                </c:pt>
                <c:pt idx="2145">
                  <c:v>0.59000000000000341</c:v>
                </c:pt>
                <c:pt idx="2146">
                  <c:v>0.56000000000000227</c:v>
                </c:pt>
                <c:pt idx="2147">
                  <c:v>0.53000000000000114</c:v>
                </c:pt>
                <c:pt idx="2148">
                  <c:v>0.58000000000001251</c:v>
                </c:pt>
                <c:pt idx="2149">
                  <c:v>0.62000000000000455</c:v>
                </c:pt>
                <c:pt idx="2150">
                  <c:v>0.5700000000000216</c:v>
                </c:pt>
                <c:pt idx="2151">
                  <c:v>0.58000000000001251</c:v>
                </c:pt>
                <c:pt idx="2152">
                  <c:v>0.56000000000000227</c:v>
                </c:pt>
                <c:pt idx="2153">
                  <c:v>0.48000000000001819</c:v>
                </c:pt>
                <c:pt idx="2154">
                  <c:v>0.48199999999999932</c:v>
                </c:pt>
                <c:pt idx="2155">
                  <c:v>0.49399999999999977</c:v>
                </c:pt>
                <c:pt idx="2156">
                  <c:v>0.48600000000001842</c:v>
                </c:pt>
                <c:pt idx="2157">
                  <c:v>0.50800000000000978</c:v>
                </c:pt>
                <c:pt idx="2158">
                  <c:v>0.48000000000001819</c:v>
                </c:pt>
                <c:pt idx="2159">
                  <c:v>0.51200000000000045</c:v>
                </c:pt>
                <c:pt idx="2160">
                  <c:v>0.55300000000002569</c:v>
                </c:pt>
                <c:pt idx="2161">
                  <c:v>0.54500000000001592</c:v>
                </c:pt>
                <c:pt idx="2162">
                  <c:v>0.53700000000000614</c:v>
                </c:pt>
                <c:pt idx="2163">
                  <c:v>0.54900000000000659</c:v>
                </c:pt>
                <c:pt idx="2164">
                  <c:v>0.57100000000002638</c:v>
                </c:pt>
                <c:pt idx="2165">
                  <c:v>0.58299999999999841</c:v>
                </c:pt>
                <c:pt idx="2166">
                  <c:v>0.56500000000002615</c:v>
                </c:pt>
                <c:pt idx="2167">
                  <c:v>0.55700000000001637</c:v>
                </c:pt>
                <c:pt idx="2168">
                  <c:v>0.56900000000001683</c:v>
                </c:pt>
                <c:pt idx="2169">
                  <c:v>0.56100000000000705</c:v>
                </c:pt>
                <c:pt idx="2170">
                  <c:v>0.55300000000002569</c:v>
                </c:pt>
                <c:pt idx="2171">
                  <c:v>0.58500000000000796</c:v>
                </c:pt>
                <c:pt idx="2172">
                  <c:v>0.53700000000000614</c:v>
                </c:pt>
                <c:pt idx="2173">
                  <c:v>0.52800000000002001</c:v>
                </c:pt>
                <c:pt idx="2174">
                  <c:v>0.60000000000002274</c:v>
                </c:pt>
                <c:pt idx="2175">
                  <c:v>0.6220000000000141</c:v>
                </c:pt>
                <c:pt idx="2176">
                  <c:v>0.63400000000001455</c:v>
                </c:pt>
                <c:pt idx="2177">
                  <c:v>0.59600000000000364</c:v>
                </c:pt>
                <c:pt idx="2178">
                  <c:v>0.59800000000001319</c:v>
                </c:pt>
                <c:pt idx="2179">
                  <c:v>0.61000000000001364</c:v>
                </c:pt>
                <c:pt idx="2180">
                  <c:v>0.6220000000000141</c:v>
                </c:pt>
                <c:pt idx="2181">
                  <c:v>0.62400000000002365</c:v>
                </c:pt>
                <c:pt idx="2182">
                  <c:v>0.62600000000000477</c:v>
                </c:pt>
                <c:pt idx="2183">
                  <c:v>0.59800000000001319</c:v>
                </c:pt>
                <c:pt idx="2184">
                  <c:v>0.5700000000000216</c:v>
                </c:pt>
                <c:pt idx="2185">
                  <c:v>0.61200000000002319</c:v>
                </c:pt>
                <c:pt idx="2186">
                  <c:v>0.61299999999999955</c:v>
                </c:pt>
                <c:pt idx="2187">
                  <c:v>0.61500000000000909</c:v>
                </c:pt>
                <c:pt idx="2188">
                  <c:v>0.60699999999999932</c:v>
                </c:pt>
                <c:pt idx="2189">
                  <c:v>0.56900000000001683</c:v>
                </c:pt>
                <c:pt idx="2190">
                  <c:v>0.62100000000000932</c:v>
                </c:pt>
                <c:pt idx="2191">
                  <c:v>0.65300000000002001</c:v>
                </c:pt>
                <c:pt idx="2192">
                  <c:v>0.58500000000000796</c:v>
                </c:pt>
                <c:pt idx="2193">
                  <c:v>0.53700000000000614</c:v>
                </c:pt>
                <c:pt idx="2194">
                  <c:v>0.54900000000000659</c:v>
                </c:pt>
              </c:numCache>
            </c:numRef>
          </c:yVal>
          <c:smooth val="0"/>
        </c:ser>
        <c:ser>
          <c:idx val="2"/>
          <c:order val="0"/>
          <c:tx>
            <c:strRef>
              <c:f>HPV_4710_cenoman!$L$1</c:f>
              <c:strCache>
                <c:ptCount val="1"/>
                <c:pt idx="0">
                  <c:v>VP7532 Ralsko (A)</c:v>
                </c:pt>
              </c:strCache>
            </c:strRef>
          </c:tx>
          <c:spPr>
            <a:ln w="19050"/>
          </c:spPr>
          <c:marker>
            <c:symbol val="none"/>
          </c:marker>
          <c:xVal>
            <c:numRef>
              <c:f>HPV_4710_cenoman!$J$2:$J$10000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HPV_4710_cenoman!$L$2:$L$10000</c:f>
              <c:numCache>
                <c:formatCode>General</c:formatCode>
                <c:ptCount val="9999"/>
                <c:pt idx="0">
                  <c:v>0.28999999999999204</c:v>
                </c:pt>
                <c:pt idx="1">
                  <c:v>0.28999999999999204</c:v>
                </c:pt>
                <c:pt idx="2">
                  <c:v>0.31999999999999318</c:v>
                </c:pt>
                <c:pt idx="3">
                  <c:v>0.31000000000000227</c:v>
                </c:pt>
                <c:pt idx="4">
                  <c:v>0.28999999999999204</c:v>
                </c:pt>
                <c:pt idx="5">
                  <c:v>0.32999999999998408</c:v>
                </c:pt>
                <c:pt idx="6">
                  <c:v>0.28999999999999204</c:v>
                </c:pt>
                <c:pt idx="7">
                  <c:v>0.28999999999999204</c:v>
                </c:pt>
                <c:pt idx="8">
                  <c:v>0.25</c:v>
                </c:pt>
                <c:pt idx="9">
                  <c:v>0.25999999999999091</c:v>
                </c:pt>
                <c:pt idx="10">
                  <c:v>0.27000000000001023</c:v>
                </c:pt>
                <c:pt idx="11">
                  <c:v>0.32999999999998408</c:v>
                </c:pt>
                <c:pt idx="12">
                  <c:v>0.25999999999999091</c:v>
                </c:pt>
                <c:pt idx="13">
                  <c:v>0.27000000000001023</c:v>
                </c:pt>
                <c:pt idx="14">
                  <c:v>0.28000000000000114</c:v>
                </c:pt>
                <c:pt idx="15">
                  <c:v>0.34000000000000341</c:v>
                </c:pt>
                <c:pt idx="16">
                  <c:v>0.28999999999999204</c:v>
                </c:pt>
                <c:pt idx="17">
                  <c:v>0.27000000000001023</c:v>
                </c:pt>
                <c:pt idx="18">
                  <c:v>0.21000000000000796</c:v>
                </c:pt>
                <c:pt idx="19">
                  <c:v>0.18000000000000682</c:v>
                </c:pt>
                <c:pt idx="20">
                  <c:v>0.21000000000000796</c:v>
                </c:pt>
                <c:pt idx="21">
                  <c:v>0.28999999999999204</c:v>
                </c:pt>
                <c:pt idx="22">
                  <c:v>0.13999999999998636</c:v>
                </c:pt>
                <c:pt idx="23">
                  <c:v>0.12999999999999545</c:v>
                </c:pt>
                <c:pt idx="24">
                  <c:v>0.15000000000000568</c:v>
                </c:pt>
                <c:pt idx="25">
                  <c:v>0.13999999999998636</c:v>
                </c:pt>
                <c:pt idx="26">
                  <c:v>0.21000000000000796</c:v>
                </c:pt>
                <c:pt idx="27">
                  <c:v>0.18000000000000682</c:v>
                </c:pt>
                <c:pt idx="28">
                  <c:v>0.16999999999998749</c:v>
                </c:pt>
                <c:pt idx="29">
                  <c:v>0.19999999999998863</c:v>
                </c:pt>
                <c:pt idx="30">
                  <c:v>0.22999999999998977</c:v>
                </c:pt>
                <c:pt idx="31">
                  <c:v>0.28999999999999204</c:v>
                </c:pt>
                <c:pt idx="32">
                  <c:v>0.35999999999998522</c:v>
                </c:pt>
                <c:pt idx="33">
                  <c:v>0.19999999999998863</c:v>
                </c:pt>
                <c:pt idx="34">
                  <c:v>0.25</c:v>
                </c:pt>
                <c:pt idx="35">
                  <c:v>0.25999999999999091</c:v>
                </c:pt>
                <c:pt idx="36">
                  <c:v>0.22999999999998977</c:v>
                </c:pt>
                <c:pt idx="37">
                  <c:v>0.18999999999999773</c:v>
                </c:pt>
                <c:pt idx="38">
                  <c:v>0.10999999999998522</c:v>
                </c:pt>
                <c:pt idx="39">
                  <c:v>0.10999999999998522</c:v>
                </c:pt>
                <c:pt idx="40">
                  <c:v>0.12000000000000455</c:v>
                </c:pt>
                <c:pt idx="41">
                  <c:v>0.12000000000000455</c:v>
                </c:pt>
                <c:pt idx="42">
                  <c:v>0.12999999999999545</c:v>
                </c:pt>
                <c:pt idx="43">
                  <c:v>0.10999999999998522</c:v>
                </c:pt>
                <c:pt idx="44">
                  <c:v>0.12000000000000455</c:v>
                </c:pt>
                <c:pt idx="45">
                  <c:v>0.12000000000000455</c:v>
                </c:pt>
                <c:pt idx="46">
                  <c:v>6.0000000000002274E-2</c:v>
                </c:pt>
                <c:pt idx="47">
                  <c:v>0</c:v>
                </c:pt>
                <c:pt idx="48">
                  <c:v>7.9999999999984084E-2</c:v>
                </c:pt>
                <c:pt idx="49">
                  <c:v>9.9999999999994316E-2</c:v>
                </c:pt>
                <c:pt idx="50">
                  <c:v>9.9999999999994316E-2</c:v>
                </c:pt>
                <c:pt idx="51">
                  <c:v>0.10999999999998522</c:v>
                </c:pt>
                <c:pt idx="52">
                  <c:v>9.9999999999994316E-2</c:v>
                </c:pt>
                <c:pt idx="53">
                  <c:v>0.12000000000000455</c:v>
                </c:pt>
                <c:pt idx="54">
                  <c:v>6.9999999999993179E-2</c:v>
                </c:pt>
                <c:pt idx="55">
                  <c:v>0.12000000000000455</c:v>
                </c:pt>
                <c:pt idx="56">
                  <c:v>9.9999999999994316E-2</c:v>
                </c:pt>
                <c:pt idx="57">
                  <c:v>0.18999999999999773</c:v>
                </c:pt>
                <c:pt idx="58">
                  <c:v>0.12000000000000455</c:v>
                </c:pt>
                <c:pt idx="59">
                  <c:v>9.9999999999994316E-2</c:v>
                </c:pt>
                <c:pt idx="60">
                  <c:v>0.24000000000000909</c:v>
                </c:pt>
                <c:pt idx="61">
                  <c:v>0.22999999999998977</c:v>
                </c:pt>
                <c:pt idx="62">
                  <c:v>0.19999999999998863</c:v>
                </c:pt>
                <c:pt idx="63">
                  <c:v>0.19999999999998863</c:v>
                </c:pt>
                <c:pt idx="64">
                  <c:v>0.15999999999999659</c:v>
                </c:pt>
                <c:pt idx="65">
                  <c:v>9.9999999999994316E-2</c:v>
                </c:pt>
                <c:pt idx="66">
                  <c:v>0.15999999999999659</c:v>
                </c:pt>
                <c:pt idx="67">
                  <c:v>0.21999999999999886</c:v>
                </c:pt>
                <c:pt idx="68">
                  <c:v>0.25</c:v>
                </c:pt>
                <c:pt idx="69">
                  <c:v>0.28999999999999204</c:v>
                </c:pt>
                <c:pt idx="70">
                  <c:v>0.38999999999998636</c:v>
                </c:pt>
                <c:pt idx="71">
                  <c:v>0.37000000000000455</c:v>
                </c:pt>
                <c:pt idx="72">
                  <c:v>0.34000000000000341</c:v>
                </c:pt>
                <c:pt idx="73">
                  <c:v>0.28000000000000114</c:v>
                </c:pt>
                <c:pt idx="74">
                  <c:v>0.28999999999999204</c:v>
                </c:pt>
                <c:pt idx="75">
                  <c:v>0.32999999999998408</c:v>
                </c:pt>
                <c:pt idx="76">
                  <c:v>0.37999999999999545</c:v>
                </c:pt>
                <c:pt idx="77">
                  <c:v>0.35999999999998522</c:v>
                </c:pt>
                <c:pt idx="78">
                  <c:v>0.34000000000000341</c:v>
                </c:pt>
                <c:pt idx="79">
                  <c:v>0.32999999999998408</c:v>
                </c:pt>
                <c:pt idx="80">
                  <c:v>0.43000000000000682</c:v>
                </c:pt>
                <c:pt idx="81">
                  <c:v>0.55000000000001137</c:v>
                </c:pt>
                <c:pt idx="82">
                  <c:v>0.49000000000000909</c:v>
                </c:pt>
                <c:pt idx="83">
                  <c:v>0.47999999999998977</c:v>
                </c:pt>
                <c:pt idx="84">
                  <c:v>0.50999999999999091</c:v>
                </c:pt>
                <c:pt idx="85">
                  <c:v>0.47999999999998977</c:v>
                </c:pt>
                <c:pt idx="86">
                  <c:v>0.46999999999999886</c:v>
                </c:pt>
                <c:pt idx="87">
                  <c:v>0.43000000000000682</c:v>
                </c:pt>
                <c:pt idx="88">
                  <c:v>0.40999999999999659</c:v>
                </c:pt>
                <c:pt idx="89">
                  <c:v>0.34999999999999432</c:v>
                </c:pt>
                <c:pt idx="90">
                  <c:v>0.40999999999999659</c:v>
                </c:pt>
                <c:pt idx="91">
                  <c:v>0.37999999999999545</c:v>
                </c:pt>
                <c:pt idx="92">
                  <c:v>0.40999999999999659</c:v>
                </c:pt>
                <c:pt idx="93">
                  <c:v>0.43000000000000682</c:v>
                </c:pt>
                <c:pt idx="94">
                  <c:v>0.37999999999999545</c:v>
                </c:pt>
                <c:pt idx="95">
                  <c:v>0.40999999999999659</c:v>
                </c:pt>
                <c:pt idx="96">
                  <c:v>0.52000000000001023</c:v>
                </c:pt>
                <c:pt idx="97">
                  <c:v>0.53000000000000114</c:v>
                </c:pt>
                <c:pt idx="98">
                  <c:v>0.5</c:v>
                </c:pt>
                <c:pt idx="99">
                  <c:v>0.5</c:v>
                </c:pt>
                <c:pt idx="100">
                  <c:v>0.55000000000001137</c:v>
                </c:pt>
                <c:pt idx="101">
                  <c:v>0.50999999999999091</c:v>
                </c:pt>
                <c:pt idx="102">
                  <c:v>0.52000000000001023</c:v>
                </c:pt>
                <c:pt idx="103">
                  <c:v>0.40000000000000568</c:v>
                </c:pt>
                <c:pt idx="104">
                  <c:v>0.37000000000000455</c:v>
                </c:pt>
                <c:pt idx="105">
                  <c:v>0.37999999999999545</c:v>
                </c:pt>
                <c:pt idx="106">
                  <c:v>0.34999999999999432</c:v>
                </c:pt>
                <c:pt idx="107">
                  <c:v>0.35999999999998522</c:v>
                </c:pt>
                <c:pt idx="108">
                  <c:v>0.40999999999999659</c:v>
                </c:pt>
                <c:pt idx="109">
                  <c:v>0.43999999999999773</c:v>
                </c:pt>
                <c:pt idx="110">
                  <c:v>0.40999999999999659</c:v>
                </c:pt>
                <c:pt idx="111">
                  <c:v>0.40000000000000568</c:v>
                </c:pt>
                <c:pt idx="112">
                  <c:v>0.46999999999999886</c:v>
                </c:pt>
                <c:pt idx="113">
                  <c:v>0.43000000000000682</c:v>
                </c:pt>
                <c:pt idx="114">
                  <c:v>0.38999999999998636</c:v>
                </c:pt>
                <c:pt idx="115">
                  <c:v>0.41999999999998749</c:v>
                </c:pt>
                <c:pt idx="116">
                  <c:v>0.43000000000000682</c:v>
                </c:pt>
                <c:pt idx="117">
                  <c:v>0.46999999999999886</c:v>
                </c:pt>
                <c:pt idx="118">
                  <c:v>0.56999999999999318</c:v>
                </c:pt>
                <c:pt idx="119">
                  <c:v>0.68000000000000682</c:v>
                </c:pt>
                <c:pt idx="120">
                  <c:v>0.72999999999998977</c:v>
                </c:pt>
                <c:pt idx="121">
                  <c:v>0.77000000000001023</c:v>
                </c:pt>
                <c:pt idx="122">
                  <c:v>0.72999999999998977</c:v>
                </c:pt>
                <c:pt idx="123">
                  <c:v>0.72999999999998977</c:v>
                </c:pt>
                <c:pt idx="124">
                  <c:v>0.75</c:v>
                </c:pt>
                <c:pt idx="125">
                  <c:v>0.80000000000001137</c:v>
                </c:pt>
                <c:pt idx="126">
                  <c:v>0.81999999999999318</c:v>
                </c:pt>
                <c:pt idx="127">
                  <c:v>0.84999999999999432</c:v>
                </c:pt>
                <c:pt idx="128">
                  <c:v>0.90999999999999659</c:v>
                </c:pt>
                <c:pt idx="129">
                  <c:v>0.94999999999998863</c:v>
                </c:pt>
                <c:pt idx="130">
                  <c:v>0.96000000000000796</c:v>
                </c:pt>
                <c:pt idx="131">
                  <c:v>0.96999999999999886</c:v>
                </c:pt>
                <c:pt idx="132">
                  <c:v>1.0099999999999909</c:v>
                </c:pt>
                <c:pt idx="133">
                  <c:v>1.039999999999992</c:v>
                </c:pt>
                <c:pt idx="134">
                  <c:v>1.0699999999999932</c:v>
                </c:pt>
                <c:pt idx="135">
                  <c:v>1.1099999999999852</c:v>
                </c:pt>
                <c:pt idx="136">
                  <c:v>1.1500000000000057</c:v>
                </c:pt>
                <c:pt idx="137">
                  <c:v>1.1699999999999875</c:v>
                </c:pt>
                <c:pt idx="138">
                  <c:v>1.1999999999999886</c:v>
                </c:pt>
                <c:pt idx="139">
                  <c:v>1.1899999999999977</c:v>
                </c:pt>
                <c:pt idx="140">
                  <c:v>1.1699999999999875</c:v>
                </c:pt>
                <c:pt idx="141">
                  <c:v>1.1800000000000068</c:v>
                </c:pt>
                <c:pt idx="142">
                  <c:v>1.1800000000000068</c:v>
                </c:pt>
                <c:pt idx="143">
                  <c:v>1.1899999999999977</c:v>
                </c:pt>
                <c:pt idx="144">
                  <c:v>1.210000000000008</c:v>
                </c:pt>
                <c:pt idx="145">
                  <c:v>1.210000000000008</c:v>
                </c:pt>
                <c:pt idx="146">
                  <c:v>1.1999999999999886</c:v>
                </c:pt>
                <c:pt idx="147">
                  <c:v>1.2299999999999898</c:v>
                </c:pt>
                <c:pt idx="148">
                  <c:v>1.2199999999999989</c:v>
                </c:pt>
                <c:pt idx="149">
                  <c:v>1.2299999999999898</c:v>
                </c:pt>
                <c:pt idx="150">
                  <c:v>1.25</c:v>
                </c:pt>
                <c:pt idx="151">
                  <c:v>1.2700000000000102</c:v>
                </c:pt>
                <c:pt idx="152">
                  <c:v>1.25</c:v>
                </c:pt>
                <c:pt idx="153">
                  <c:v>1.2400000000000091</c:v>
                </c:pt>
                <c:pt idx="154">
                  <c:v>1.2700000000000102</c:v>
                </c:pt>
                <c:pt idx="155">
                  <c:v>1.2800000000000011</c:v>
                </c:pt>
                <c:pt idx="156">
                  <c:v>1.2800000000000011</c:v>
                </c:pt>
                <c:pt idx="157">
                  <c:v>1.2800000000000011</c:v>
                </c:pt>
                <c:pt idx="158">
                  <c:v>1.3000000000000114</c:v>
                </c:pt>
                <c:pt idx="159">
                  <c:v>1.289999999999992</c:v>
                </c:pt>
                <c:pt idx="160">
                  <c:v>1.2599999999999909</c:v>
                </c:pt>
                <c:pt idx="161">
                  <c:v>1.2700000000000102</c:v>
                </c:pt>
                <c:pt idx="162">
                  <c:v>1.3199999999999932</c:v>
                </c:pt>
                <c:pt idx="163">
                  <c:v>1.3299999999999841</c:v>
                </c:pt>
                <c:pt idx="164">
                  <c:v>1.3799999999999955</c:v>
                </c:pt>
                <c:pt idx="165">
                  <c:v>1.3599999999999852</c:v>
                </c:pt>
                <c:pt idx="166">
                  <c:v>1.3799999999999955</c:v>
                </c:pt>
                <c:pt idx="167">
                  <c:v>1.4300000000000068</c:v>
                </c:pt>
                <c:pt idx="168">
                  <c:v>1.4499999999999886</c:v>
                </c:pt>
                <c:pt idx="169">
                  <c:v>1.4499999999999886</c:v>
                </c:pt>
                <c:pt idx="170">
                  <c:v>1.4699999999999989</c:v>
                </c:pt>
                <c:pt idx="171">
                  <c:v>1.5099999999999909</c:v>
                </c:pt>
                <c:pt idx="172">
                  <c:v>1.5099999999999909</c:v>
                </c:pt>
                <c:pt idx="173">
                  <c:v>1.5300000000000011</c:v>
                </c:pt>
                <c:pt idx="174">
                  <c:v>1.6200000000000045</c:v>
                </c:pt>
                <c:pt idx="175">
                  <c:v>1.6200000000000045</c:v>
                </c:pt>
                <c:pt idx="176">
                  <c:v>1.6500000000000057</c:v>
                </c:pt>
                <c:pt idx="177">
                  <c:v>1.6899999999999977</c:v>
                </c:pt>
                <c:pt idx="178">
                  <c:v>1.710000000000008</c:v>
                </c:pt>
                <c:pt idx="179">
                  <c:v>1.7199999999999989</c:v>
                </c:pt>
                <c:pt idx="180">
                  <c:v>1.75</c:v>
                </c:pt>
                <c:pt idx="181">
                  <c:v>1.789999999999992</c:v>
                </c:pt>
                <c:pt idx="182">
                  <c:v>1.7800000000000011</c:v>
                </c:pt>
                <c:pt idx="183">
                  <c:v>1.8299999999999841</c:v>
                </c:pt>
                <c:pt idx="184">
                  <c:v>1.8799999999999955</c:v>
                </c:pt>
                <c:pt idx="185">
                  <c:v>1.9300000000000068</c:v>
                </c:pt>
                <c:pt idx="186">
                  <c:v>1.9300000000000068</c:v>
                </c:pt>
                <c:pt idx="187">
                  <c:v>1.9499999999999886</c:v>
                </c:pt>
                <c:pt idx="188">
                  <c:v>2.0200000000000102</c:v>
                </c:pt>
                <c:pt idx="189">
                  <c:v>2.0300000000000011</c:v>
                </c:pt>
                <c:pt idx="190">
                  <c:v>2.039999999999992</c:v>
                </c:pt>
                <c:pt idx="191">
                  <c:v>2.0600000000000023</c:v>
                </c:pt>
                <c:pt idx="192">
                  <c:v>2.0999999999999943</c:v>
                </c:pt>
                <c:pt idx="193">
                  <c:v>2.1500000000000057</c:v>
                </c:pt>
                <c:pt idx="194">
                  <c:v>2.1699999999999875</c:v>
                </c:pt>
                <c:pt idx="195">
                  <c:v>2.1999999999999886</c:v>
                </c:pt>
                <c:pt idx="196">
                  <c:v>2.1800000000000068</c:v>
                </c:pt>
                <c:pt idx="197">
                  <c:v>2.210000000000008</c:v>
                </c:pt>
                <c:pt idx="198">
                  <c:v>2.2800000000000011</c:v>
                </c:pt>
                <c:pt idx="199">
                  <c:v>2.3199999999999932</c:v>
                </c:pt>
                <c:pt idx="200">
                  <c:v>2.3400000000000034</c:v>
                </c:pt>
                <c:pt idx="201">
                  <c:v>2.3899999999999864</c:v>
                </c:pt>
                <c:pt idx="202">
                  <c:v>2.3899999999999864</c:v>
                </c:pt>
                <c:pt idx="203">
                  <c:v>2.3799999999999955</c:v>
                </c:pt>
                <c:pt idx="204">
                  <c:v>2.3599999999999852</c:v>
                </c:pt>
                <c:pt idx="205">
                  <c:v>2.3799999999999955</c:v>
                </c:pt>
                <c:pt idx="206">
                  <c:v>2.4300000000000068</c:v>
                </c:pt>
                <c:pt idx="207">
                  <c:v>2.4499999999999886</c:v>
                </c:pt>
                <c:pt idx="208">
                  <c:v>2.4399999999999977</c:v>
                </c:pt>
                <c:pt idx="209">
                  <c:v>2.4199999999999875</c:v>
                </c:pt>
                <c:pt idx="210">
                  <c:v>2.4300000000000068</c:v>
                </c:pt>
                <c:pt idx="211">
                  <c:v>2.4300000000000068</c:v>
                </c:pt>
                <c:pt idx="212">
                  <c:v>2.4099999999999966</c:v>
                </c:pt>
                <c:pt idx="213">
                  <c:v>2.4199999999999875</c:v>
                </c:pt>
                <c:pt idx="214">
                  <c:v>2.4300000000000068</c:v>
                </c:pt>
                <c:pt idx="215">
                  <c:v>2.4199999999999875</c:v>
                </c:pt>
                <c:pt idx="216">
                  <c:v>2.4399999999999977</c:v>
                </c:pt>
                <c:pt idx="217">
                  <c:v>2.4399999999999977</c:v>
                </c:pt>
                <c:pt idx="218">
                  <c:v>2.4000000000000057</c:v>
                </c:pt>
                <c:pt idx="219">
                  <c:v>2.4099999999999966</c:v>
                </c:pt>
                <c:pt idx="220">
                  <c:v>2.4699999999999989</c:v>
                </c:pt>
                <c:pt idx="221">
                  <c:v>2.4499999999999886</c:v>
                </c:pt>
                <c:pt idx="222">
                  <c:v>2.4099999999999966</c:v>
                </c:pt>
                <c:pt idx="223">
                  <c:v>2.4399999999999977</c:v>
                </c:pt>
                <c:pt idx="224">
                  <c:v>2.460000000000008</c:v>
                </c:pt>
                <c:pt idx="225">
                  <c:v>2.4499999999999886</c:v>
                </c:pt>
                <c:pt idx="226">
                  <c:v>2.3799999999999955</c:v>
                </c:pt>
                <c:pt idx="227">
                  <c:v>2.4000000000000057</c:v>
                </c:pt>
                <c:pt idx="228">
                  <c:v>2.4099999999999966</c:v>
                </c:pt>
                <c:pt idx="229">
                  <c:v>2.4099999999999966</c:v>
                </c:pt>
                <c:pt idx="230">
                  <c:v>2.3799999999999955</c:v>
                </c:pt>
                <c:pt idx="231">
                  <c:v>2.3700000000000045</c:v>
                </c:pt>
                <c:pt idx="232">
                  <c:v>2.3899999999999864</c:v>
                </c:pt>
                <c:pt idx="233">
                  <c:v>2.3400000000000034</c:v>
                </c:pt>
                <c:pt idx="234">
                  <c:v>2.3400000000000034</c:v>
                </c:pt>
                <c:pt idx="235">
                  <c:v>2.3899999999999864</c:v>
                </c:pt>
                <c:pt idx="236">
                  <c:v>2.3899999999999864</c:v>
                </c:pt>
                <c:pt idx="237">
                  <c:v>2.3499999999999943</c:v>
                </c:pt>
                <c:pt idx="238">
                  <c:v>2.3199999999999932</c:v>
                </c:pt>
                <c:pt idx="239">
                  <c:v>2.289999999999992</c:v>
                </c:pt>
                <c:pt idx="240">
                  <c:v>2.3199999999999932</c:v>
                </c:pt>
                <c:pt idx="241">
                  <c:v>2.3199999999999932</c:v>
                </c:pt>
                <c:pt idx="242">
                  <c:v>2.3100000000000023</c:v>
                </c:pt>
                <c:pt idx="243">
                  <c:v>2.2800000000000011</c:v>
                </c:pt>
                <c:pt idx="244">
                  <c:v>2.3000000000000114</c:v>
                </c:pt>
                <c:pt idx="245">
                  <c:v>2.3000000000000114</c:v>
                </c:pt>
                <c:pt idx="246">
                  <c:v>2.3400000000000034</c:v>
                </c:pt>
                <c:pt idx="247">
                  <c:v>2.3499999999999943</c:v>
                </c:pt>
                <c:pt idx="248">
                  <c:v>2.3299999999999841</c:v>
                </c:pt>
                <c:pt idx="249">
                  <c:v>2.3499999999999943</c:v>
                </c:pt>
                <c:pt idx="250">
                  <c:v>2.3499999999999943</c:v>
                </c:pt>
                <c:pt idx="251">
                  <c:v>2.3100000000000023</c:v>
                </c:pt>
                <c:pt idx="252">
                  <c:v>2.2700000000000102</c:v>
                </c:pt>
                <c:pt idx="253">
                  <c:v>2.289999999999992</c:v>
                </c:pt>
                <c:pt idx="254">
                  <c:v>2.289999999999992</c:v>
                </c:pt>
                <c:pt idx="255">
                  <c:v>2.3199999999999932</c:v>
                </c:pt>
                <c:pt idx="256">
                  <c:v>2.289999999999992</c:v>
                </c:pt>
                <c:pt idx="257">
                  <c:v>2.2700000000000102</c:v>
                </c:pt>
                <c:pt idx="258">
                  <c:v>2.2599999999999909</c:v>
                </c:pt>
                <c:pt idx="259">
                  <c:v>2.2800000000000011</c:v>
                </c:pt>
                <c:pt idx="260">
                  <c:v>2.2599999999999909</c:v>
                </c:pt>
                <c:pt idx="261">
                  <c:v>2.25</c:v>
                </c:pt>
                <c:pt idx="262">
                  <c:v>2.25</c:v>
                </c:pt>
                <c:pt idx="263">
                  <c:v>2.2400000000000091</c:v>
                </c:pt>
                <c:pt idx="264">
                  <c:v>2.25</c:v>
                </c:pt>
                <c:pt idx="265">
                  <c:v>2.3100000000000023</c:v>
                </c:pt>
                <c:pt idx="266">
                  <c:v>2.3199999999999932</c:v>
                </c:pt>
                <c:pt idx="267">
                  <c:v>2.3100000000000023</c:v>
                </c:pt>
                <c:pt idx="268">
                  <c:v>2.2800000000000011</c:v>
                </c:pt>
                <c:pt idx="269">
                  <c:v>2.2400000000000091</c:v>
                </c:pt>
                <c:pt idx="270">
                  <c:v>2.2199999999999989</c:v>
                </c:pt>
                <c:pt idx="271">
                  <c:v>2.2599999999999909</c:v>
                </c:pt>
                <c:pt idx="272">
                  <c:v>2.3000000000000114</c:v>
                </c:pt>
                <c:pt idx="273">
                  <c:v>2.3499999999999943</c:v>
                </c:pt>
                <c:pt idx="274">
                  <c:v>2.4000000000000057</c:v>
                </c:pt>
                <c:pt idx="275">
                  <c:v>2.3899999999999864</c:v>
                </c:pt>
                <c:pt idx="276">
                  <c:v>2.3700000000000045</c:v>
                </c:pt>
                <c:pt idx="277">
                  <c:v>2.3400000000000034</c:v>
                </c:pt>
                <c:pt idx="278">
                  <c:v>2.3000000000000114</c:v>
                </c:pt>
                <c:pt idx="279">
                  <c:v>2.3400000000000034</c:v>
                </c:pt>
                <c:pt idx="280">
                  <c:v>2.3000000000000114</c:v>
                </c:pt>
                <c:pt idx="281">
                  <c:v>2.3000000000000114</c:v>
                </c:pt>
                <c:pt idx="282">
                  <c:v>2.2800000000000011</c:v>
                </c:pt>
                <c:pt idx="283">
                  <c:v>2.2199999999999989</c:v>
                </c:pt>
                <c:pt idx="284">
                  <c:v>2.2199999999999989</c:v>
                </c:pt>
                <c:pt idx="285">
                  <c:v>2.25</c:v>
                </c:pt>
                <c:pt idx="286">
                  <c:v>2.2800000000000011</c:v>
                </c:pt>
                <c:pt idx="287">
                  <c:v>2.3199999999999932</c:v>
                </c:pt>
                <c:pt idx="288">
                  <c:v>2.3199999999999932</c:v>
                </c:pt>
                <c:pt idx="289">
                  <c:v>2.3799999999999955</c:v>
                </c:pt>
                <c:pt idx="290">
                  <c:v>2.4099999999999966</c:v>
                </c:pt>
                <c:pt idx="291">
                  <c:v>2.3499999999999943</c:v>
                </c:pt>
                <c:pt idx="292">
                  <c:v>2.3700000000000045</c:v>
                </c:pt>
                <c:pt idx="293">
                  <c:v>2.3700000000000045</c:v>
                </c:pt>
                <c:pt idx="294">
                  <c:v>2.4199999999999875</c:v>
                </c:pt>
                <c:pt idx="295">
                  <c:v>2.4499999999999886</c:v>
                </c:pt>
                <c:pt idx="296">
                  <c:v>2.4000000000000057</c:v>
                </c:pt>
                <c:pt idx="297">
                  <c:v>2.3899999999999864</c:v>
                </c:pt>
                <c:pt idx="298">
                  <c:v>2.3799999999999955</c:v>
                </c:pt>
                <c:pt idx="299">
                  <c:v>2.3599999999999852</c:v>
                </c:pt>
                <c:pt idx="300">
                  <c:v>2.4399999999999977</c:v>
                </c:pt>
                <c:pt idx="301">
                  <c:v>2.4799999999999898</c:v>
                </c:pt>
                <c:pt idx="302">
                  <c:v>2.460000000000008</c:v>
                </c:pt>
                <c:pt idx="303">
                  <c:v>2.5300000000000011</c:v>
                </c:pt>
                <c:pt idx="304">
                  <c:v>2.4699999999999989</c:v>
                </c:pt>
                <c:pt idx="305">
                  <c:v>2.4099999999999966</c:v>
                </c:pt>
                <c:pt idx="306">
                  <c:v>2.3700000000000045</c:v>
                </c:pt>
                <c:pt idx="307">
                  <c:v>2.3299999999999841</c:v>
                </c:pt>
                <c:pt idx="308">
                  <c:v>2.3100000000000023</c:v>
                </c:pt>
                <c:pt idx="309">
                  <c:v>2.3000000000000114</c:v>
                </c:pt>
                <c:pt idx="310">
                  <c:v>2.3000000000000114</c:v>
                </c:pt>
                <c:pt idx="311">
                  <c:v>2.3000000000000114</c:v>
                </c:pt>
                <c:pt idx="312">
                  <c:v>2.2700000000000102</c:v>
                </c:pt>
                <c:pt idx="313">
                  <c:v>2.25</c:v>
                </c:pt>
                <c:pt idx="314">
                  <c:v>2.2599999999999909</c:v>
                </c:pt>
                <c:pt idx="315">
                  <c:v>2.3000000000000114</c:v>
                </c:pt>
                <c:pt idx="316">
                  <c:v>2.3299999999999841</c:v>
                </c:pt>
                <c:pt idx="317">
                  <c:v>2.3299999999999841</c:v>
                </c:pt>
                <c:pt idx="318">
                  <c:v>2.3199999999999932</c:v>
                </c:pt>
                <c:pt idx="319">
                  <c:v>2.3499999999999943</c:v>
                </c:pt>
                <c:pt idx="320">
                  <c:v>2.3799999999999955</c:v>
                </c:pt>
                <c:pt idx="321">
                  <c:v>2.4199999999999875</c:v>
                </c:pt>
                <c:pt idx="322">
                  <c:v>2.4399999999999977</c:v>
                </c:pt>
                <c:pt idx="323">
                  <c:v>2.5699999999999932</c:v>
                </c:pt>
                <c:pt idx="324">
                  <c:v>2.5900000000000034</c:v>
                </c:pt>
                <c:pt idx="325">
                  <c:v>2.6800000000000068</c:v>
                </c:pt>
                <c:pt idx="326">
                  <c:v>2.7400000000000091</c:v>
                </c:pt>
                <c:pt idx="327">
                  <c:v>2.75</c:v>
                </c:pt>
                <c:pt idx="328">
                  <c:v>2.8000000000000114</c:v>
                </c:pt>
                <c:pt idx="329">
                  <c:v>2.789999999999992</c:v>
                </c:pt>
                <c:pt idx="330">
                  <c:v>2.6999999999999886</c:v>
                </c:pt>
                <c:pt idx="331">
                  <c:v>2.6999999999999886</c:v>
                </c:pt>
                <c:pt idx="332">
                  <c:v>2.7599999999999909</c:v>
                </c:pt>
                <c:pt idx="333">
                  <c:v>2.9099999999999966</c:v>
                </c:pt>
                <c:pt idx="334">
                  <c:v>2.9300000000000068</c:v>
                </c:pt>
                <c:pt idx="335">
                  <c:v>2.9399999999999977</c:v>
                </c:pt>
                <c:pt idx="336">
                  <c:v>3.0099999999999909</c:v>
                </c:pt>
                <c:pt idx="337">
                  <c:v>2.9699999999999989</c:v>
                </c:pt>
                <c:pt idx="338">
                  <c:v>3.039999999999992</c:v>
                </c:pt>
                <c:pt idx="339">
                  <c:v>3.1399999999999864</c:v>
                </c:pt>
                <c:pt idx="340">
                  <c:v>3.1299999999999955</c:v>
                </c:pt>
                <c:pt idx="341">
                  <c:v>3.0900000000000034</c:v>
                </c:pt>
                <c:pt idx="342">
                  <c:v>3.0300000000000011</c:v>
                </c:pt>
                <c:pt idx="343">
                  <c:v>3.0799999999999841</c:v>
                </c:pt>
                <c:pt idx="344">
                  <c:v>3.1599999999999966</c:v>
                </c:pt>
                <c:pt idx="345">
                  <c:v>3.1999999999999886</c:v>
                </c:pt>
                <c:pt idx="346">
                  <c:v>3.2299999999999898</c:v>
                </c:pt>
                <c:pt idx="347">
                  <c:v>3.210000000000008</c:v>
                </c:pt>
                <c:pt idx="348">
                  <c:v>3.3199999999999932</c:v>
                </c:pt>
                <c:pt idx="349">
                  <c:v>3.3199999999999932</c:v>
                </c:pt>
                <c:pt idx="350">
                  <c:v>3.3299999999999841</c:v>
                </c:pt>
                <c:pt idx="351">
                  <c:v>3.4000000000000057</c:v>
                </c:pt>
                <c:pt idx="352">
                  <c:v>3.4300000000000068</c:v>
                </c:pt>
                <c:pt idx="353">
                  <c:v>3.4199999999999875</c:v>
                </c:pt>
                <c:pt idx="354">
                  <c:v>3.4199999999999875</c:v>
                </c:pt>
                <c:pt idx="355">
                  <c:v>3.4499999999999886</c:v>
                </c:pt>
                <c:pt idx="356">
                  <c:v>3.4199999999999875</c:v>
                </c:pt>
                <c:pt idx="357">
                  <c:v>3.4399999999999977</c:v>
                </c:pt>
                <c:pt idx="358">
                  <c:v>3.4099999999999966</c:v>
                </c:pt>
                <c:pt idx="359">
                  <c:v>3.4799999999999898</c:v>
                </c:pt>
                <c:pt idx="360">
                  <c:v>3.3899999999999864</c:v>
                </c:pt>
                <c:pt idx="361">
                  <c:v>3.4099999999999966</c:v>
                </c:pt>
                <c:pt idx="362">
                  <c:v>3.4399999999999977</c:v>
                </c:pt>
                <c:pt idx="363">
                  <c:v>3.4499999999999886</c:v>
                </c:pt>
                <c:pt idx="364">
                  <c:v>3.4399999999999977</c:v>
                </c:pt>
                <c:pt idx="365">
                  <c:v>3.4799999999999898</c:v>
                </c:pt>
                <c:pt idx="366">
                  <c:v>3.5500000000000114</c:v>
                </c:pt>
                <c:pt idx="367">
                  <c:v>3.5500000000000114</c:v>
                </c:pt>
                <c:pt idx="368">
                  <c:v>3.539999999999992</c:v>
                </c:pt>
                <c:pt idx="369">
                  <c:v>3.6099999999999852</c:v>
                </c:pt>
                <c:pt idx="370">
                  <c:v>3.6599999999999966</c:v>
                </c:pt>
                <c:pt idx="371">
                  <c:v>3.5900000000000034</c:v>
                </c:pt>
                <c:pt idx="372">
                  <c:v>3.5999999999999943</c:v>
                </c:pt>
                <c:pt idx="373">
                  <c:v>3.5799999999999841</c:v>
                </c:pt>
                <c:pt idx="374">
                  <c:v>3.5200000000000102</c:v>
                </c:pt>
                <c:pt idx="375">
                  <c:v>3.5200000000000102</c:v>
                </c:pt>
                <c:pt idx="376">
                  <c:v>3.5200000000000102</c:v>
                </c:pt>
                <c:pt idx="377">
                  <c:v>3.5200000000000102</c:v>
                </c:pt>
                <c:pt idx="378">
                  <c:v>3.5900000000000034</c:v>
                </c:pt>
                <c:pt idx="379">
                  <c:v>3.6599999999999966</c:v>
                </c:pt>
                <c:pt idx="380">
                  <c:v>3.6800000000000068</c:v>
                </c:pt>
                <c:pt idx="381">
                  <c:v>3.6500000000000057</c:v>
                </c:pt>
                <c:pt idx="382">
                  <c:v>3.6500000000000057</c:v>
                </c:pt>
                <c:pt idx="383">
                  <c:v>3.7199999999999989</c:v>
                </c:pt>
                <c:pt idx="384">
                  <c:v>3.8100000000000023</c:v>
                </c:pt>
                <c:pt idx="385">
                  <c:v>3.8499999999999943</c:v>
                </c:pt>
                <c:pt idx="386">
                  <c:v>3.8100000000000023</c:v>
                </c:pt>
                <c:pt idx="387">
                  <c:v>3.7800000000000011</c:v>
                </c:pt>
                <c:pt idx="388">
                  <c:v>3.8299999999999841</c:v>
                </c:pt>
                <c:pt idx="389">
                  <c:v>3.9699999999999989</c:v>
                </c:pt>
                <c:pt idx="390">
                  <c:v>3.8599999999999852</c:v>
                </c:pt>
                <c:pt idx="391">
                  <c:v>3.8299999999999841</c:v>
                </c:pt>
                <c:pt idx="392">
                  <c:v>3.8000000000000114</c:v>
                </c:pt>
                <c:pt idx="393">
                  <c:v>3.7599999999999909</c:v>
                </c:pt>
                <c:pt idx="394">
                  <c:v>3.7400000000000091</c:v>
                </c:pt>
                <c:pt idx="395">
                  <c:v>3.710000000000008</c:v>
                </c:pt>
                <c:pt idx="396">
                  <c:v>3.7299999999999898</c:v>
                </c:pt>
                <c:pt idx="397">
                  <c:v>3.789999999999992</c:v>
                </c:pt>
                <c:pt idx="398">
                  <c:v>3.8000000000000114</c:v>
                </c:pt>
                <c:pt idx="399">
                  <c:v>3.8299999999999841</c:v>
                </c:pt>
                <c:pt idx="400">
                  <c:v>3.8700000000000045</c:v>
                </c:pt>
                <c:pt idx="401">
                  <c:v>3.8599999999999852</c:v>
                </c:pt>
                <c:pt idx="402">
                  <c:v>3.8499999999999943</c:v>
                </c:pt>
                <c:pt idx="403">
                  <c:v>3.9099999999999966</c:v>
                </c:pt>
                <c:pt idx="404">
                  <c:v>3.9199999999999875</c:v>
                </c:pt>
                <c:pt idx="405">
                  <c:v>3.8100000000000023</c:v>
                </c:pt>
                <c:pt idx="406">
                  <c:v>3.8299999999999841</c:v>
                </c:pt>
                <c:pt idx="407">
                  <c:v>3.9099999999999966</c:v>
                </c:pt>
                <c:pt idx="408">
                  <c:v>3.8100000000000023</c:v>
                </c:pt>
                <c:pt idx="409">
                  <c:v>3.789999999999992</c:v>
                </c:pt>
                <c:pt idx="410">
                  <c:v>3.789999999999992</c:v>
                </c:pt>
                <c:pt idx="411">
                  <c:v>3.7400000000000091</c:v>
                </c:pt>
                <c:pt idx="412">
                  <c:v>3.75</c:v>
                </c:pt>
                <c:pt idx="413">
                  <c:v>3.8100000000000023</c:v>
                </c:pt>
                <c:pt idx="414">
                  <c:v>3.7400000000000091</c:v>
                </c:pt>
                <c:pt idx="415">
                  <c:v>3.7400000000000091</c:v>
                </c:pt>
                <c:pt idx="416">
                  <c:v>3.7400000000000091</c:v>
                </c:pt>
                <c:pt idx="417">
                  <c:v>3.7400000000000091</c:v>
                </c:pt>
                <c:pt idx="418">
                  <c:v>3.7299999999999898</c:v>
                </c:pt>
                <c:pt idx="419">
                  <c:v>3.8299999999999841</c:v>
                </c:pt>
                <c:pt idx="420">
                  <c:v>3.8299999999999841</c:v>
                </c:pt>
                <c:pt idx="421">
                  <c:v>3.7299999999999898</c:v>
                </c:pt>
                <c:pt idx="422">
                  <c:v>3.7700000000000102</c:v>
                </c:pt>
                <c:pt idx="423">
                  <c:v>3.8599999999999852</c:v>
                </c:pt>
                <c:pt idx="424">
                  <c:v>3.8400000000000034</c:v>
                </c:pt>
                <c:pt idx="425">
                  <c:v>3.8499999999999943</c:v>
                </c:pt>
                <c:pt idx="426">
                  <c:v>3.8499999999999943</c:v>
                </c:pt>
                <c:pt idx="427">
                  <c:v>3.8400000000000034</c:v>
                </c:pt>
                <c:pt idx="428">
                  <c:v>3.8799999999999955</c:v>
                </c:pt>
                <c:pt idx="429">
                  <c:v>3.9900000000000091</c:v>
                </c:pt>
                <c:pt idx="430">
                  <c:v>4.0200000000000102</c:v>
                </c:pt>
                <c:pt idx="431">
                  <c:v>3.9399999999999977</c:v>
                </c:pt>
                <c:pt idx="432">
                  <c:v>3.8599999999999852</c:v>
                </c:pt>
                <c:pt idx="433">
                  <c:v>3.9300000000000068</c:v>
                </c:pt>
                <c:pt idx="434">
                  <c:v>3.8899999999999864</c:v>
                </c:pt>
                <c:pt idx="435">
                  <c:v>3.9399999999999977</c:v>
                </c:pt>
                <c:pt idx="436">
                  <c:v>3.8499999999999943</c:v>
                </c:pt>
                <c:pt idx="437">
                  <c:v>3.9199999999999875</c:v>
                </c:pt>
                <c:pt idx="438">
                  <c:v>3.8700000000000045</c:v>
                </c:pt>
                <c:pt idx="439">
                  <c:v>3.9000000000000057</c:v>
                </c:pt>
                <c:pt idx="440">
                  <c:v>3.8499999999999943</c:v>
                </c:pt>
                <c:pt idx="441">
                  <c:v>3.8299999999999841</c:v>
                </c:pt>
                <c:pt idx="442">
                  <c:v>3.8599999999999852</c:v>
                </c:pt>
                <c:pt idx="443">
                  <c:v>3.8899999999999864</c:v>
                </c:pt>
                <c:pt idx="444">
                  <c:v>3.8599999999999852</c:v>
                </c:pt>
                <c:pt idx="445">
                  <c:v>3.8299999999999841</c:v>
                </c:pt>
                <c:pt idx="446">
                  <c:v>3.8700000000000045</c:v>
                </c:pt>
                <c:pt idx="447">
                  <c:v>3.9199999999999875</c:v>
                </c:pt>
                <c:pt idx="448">
                  <c:v>4.039999999999992</c:v>
                </c:pt>
                <c:pt idx="449">
                  <c:v>3.9499999999999886</c:v>
                </c:pt>
                <c:pt idx="450">
                  <c:v>3.9799999999999898</c:v>
                </c:pt>
                <c:pt idx="451">
                  <c:v>3.960000000000008</c:v>
                </c:pt>
                <c:pt idx="452">
                  <c:v>3.9499999999999886</c:v>
                </c:pt>
                <c:pt idx="453">
                  <c:v>3.9399999999999977</c:v>
                </c:pt>
                <c:pt idx="454">
                  <c:v>3.8899999999999864</c:v>
                </c:pt>
                <c:pt idx="455">
                  <c:v>3.8000000000000114</c:v>
                </c:pt>
                <c:pt idx="456">
                  <c:v>3.8100000000000023</c:v>
                </c:pt>
                <c:pt idx="457">
                  <c:v>3.789999999999992</c:v>
                </c:pt>
                <c:pt idx="458">
                  <c:v>3.7800000000000011</c:v>
                </c:pt>
                <c:pt idx="459">
                  <c:v>3.7800000000000011</c:v>
                </c:pt>
                <c:pt idx="460">
                  <c:v>3.7599999999999909</c:v>
                </c:pt>
                <c:pt idx="461">
                  <c:v>3.7299999999999898</c:v>
                </c:pt>
                <c:pt idx="462">
                  <c:v>3.7599999999999909</c:v>
                </c:pt>
                <c:pt idx="463">
                  <c:v>3.75</c:v>
                </c:pt>
                <c:pt idx="464">
                  <c:v>3.7199999999999989</c:v>
                </c:pt>
                <c:pt idx="465">
                  <c:v>3.6999999999999886</c:v>
                </c:pt>
                <c:pt idx="466">
                  <c:v>3.7199999999999989</c:v>
                </c:pt>
                <c:pt idx="467">
                  <c:v>3.6999999999999886</c:v>
                </c:pt>
                <c:pt idx="468">
                  <c:v>3.6899999999999977</c:v>
                </c:pt>
                <c:pt idx="469">
                  <c:v>3.6800000000000068</c:v>
                </c:pt>
                <c:pt idx="470">
                  <c:v>3.6500000000000057</c:v>
                </c:pt>
                <c:pt idx="471">
                  <c:v>3.6200000000000045</c:v>
                </c:pt>
                <c:pt idx="472">
                  <c:v>3.6699999999999875</c:v>
                </c:pt>
                <c:pt idx="473">
                  <c:v>3.6399999999999864</c:v>
                </c:pt>
                <c:pt idx="474">
                  <c:v>3.5500000000000114</c:v>
                </c:pt>
                <c:pt idx="475">
                  <c:v>3.5200000000000102</c:v>
                </c:pt>
                <c:pt idx="476">
                  <c:v>3.5200000000000102</c:v>
                </c:pt>
                <c:pt idx="477">
                  <c:v>3.539999999999992</c:v>
                </c:pt>
                <c:pt idx="478">
                  <c:v>3.5600000000000023</c:v>
                </c:pt>
                <c:pt idx="479">
                  <c:v>3.5300000000000011</c:v>
                </c:pt>
                <c:pt idx="480">
                  <c:v>3.5600000000000023</c:v>
                </c:pt>
                <c:pt idx="481">
                  <c:v>3.5799999999999841</c:v>
                </c:pt>
                <c:pt idx="482">
                  <c:v>3.6500000000000057</c:v>
                </c:pt>
                <c:pt idx="483">
                  <c:v>3.6800000000000068</c:v>
                </c:pt>
                <c:pt idx="484">
                  <c:v>3.6899999999999977</c:v>
                </c:pt>
                <c:pt idx="485">
                  <c:v>3.6899999999999977</c:v>
                </c:pt>
                <c:pt idx="486">
                  <c:v>3.6800000000000068</c:v>
                </c:pt>
                <c:pt idx="487">
                  <c:v>3.6800000000000068</c:v>
                </c:pt>
                <c:pt idx="488">
                  <c:v>3.6800000000000068</c:v>
                </c:pt>
                <c:pt idx="489">
                  <c:v>3.7599999999999909</c:v>
                </c:pt>
                <c:pt idx="490">
                  <c:v>3.7700000000000102</c:v>
                </c:pt>
                <c:pt idx="491">
                  <c:v>3.8400000000000034</c:v>
                </c:pt>
                <c:pt idx="492">
                  <c:v>3.8700000000000045</c:v>
                </c:pt>
                <c:pt idx="493">
                  <c:v>3.9000000000000057</c:v>
                </c:pt>
                <c:pt idx="494">
                  <c:v>3.9300000000000068</c:v>
                </c:pt>
                <c:pt idx="495">
                  <c:v>3.9699999999999989</c:v>
                </c:pt>
                <c:pt idx="496">
                  <c:v>3.9900000000000091</c:v>
                </c:pt>
                <c:pt idx="497">
                  <c:v>4.039999999999992</c:v>
                </c:pt>
                <c:pt idx="498">
                  <c:v>4.0500000000000114</c:v>
                </c:pt>
                <c:pt idx="499">
                  <c:v>4.1099999999999852</c:v>
                </c:pt>
                <c:pt idx="500">
                  <c:v>4.1699999999999875</c:v>
                </c:pt>
                <c:pt idx="501">
                  <c:v>4.2199999999999989</c:v>
                </c:pt>
                <c:pt idx="502">
                  <c:v>4.1899999999999977</c:v>
                </c:pt>
                <c:pt idx="503">
                  <c:v>4.2299999999999898</c:v>
                </c:pt>
                <c:pt idx="504">
                  <c:v>4.2199999999999989</c:v>
                </c:pt>
                <c:pt idx="505">
                  <c:v>4.2299999999999898</c:v>
                </c:pt>
                <c:pt idx="506">
                  <c:v>4.2800000000000011</c:v>
                </c:pt>
                <c:pt idx="507">
                  <c:v>4.3499999999999943</c:v>
                </c:pt>
                <c:pt idx="508">
                  <c:v>4.3299999999999841</c:v>
                </c:pt>
                <c:pt idx="509">
                  <c:v>4.3299999999999841</c:v>
                </c:pt>
                <c:pt idx="510">
                  <c:v>4.3599999999999852</c:v>
                </c:pt>
                <c:pt idx="511">
                  <c:v>4.4000000000000057</c:v>
                </c:pt>
                <c:pt idx="512">
                  <c:v>4.4399999999999977</c:v>
                </c:pt>
                <c:pt idx="513">
                  <c:v>4.3899999999999864</c:v>
                </c:pt>
                <c:pt idx="514">
                  <c:v>4.4099999999999966</c:v>
                </c:pt>
                <c:pt idx="515">
                  <c:v>4.4199999999999875</c:v>
                </c:pt>
                <c:pt idx="516">
                  <c:v>4.4499999999999886</c:v>
                </c:pt>
                <c:pt idx="517">
                  <c:v>4.5</c:v>
                </c:pt>
                <c:pt idx="518">
                  <c:v>4.5300000000000011</c:v>
                </c:pt>
                <c:pt idx="519">
                  <c:v>4.5900000000000034</c:v>
                </c:pt>
                <c:pt idx="520">
                  <c:v>4.5999999999999943</c:v>
                </c:pt>
                <c:pt idx="521">
                  <c:v>4.6200000000000045</c:v>
                </c:pt>
                <c:pt idx="522">
                  <c:v>4.6399999999999864</c:v>
                </c:pt>
                <c:pt idx="523">
                  <c:v>4.7299999999999898</c:v>
                </c:pt>
                <c:pt idx="524">
                  <c:v>4.6899999999999977</c:v>
                </c:pt>
                <c:pt idx="525">
                  <c:v>4.6899999999999977</c:v>
                </c:pt>
                <c:pt idx="526">
                  <c:v>4.6899999999999977</c:v>
                </c:pt>
                <c:pt idx="527">
                  <c:v>4.710000000000008</c:v>
                </c:pt>
                <c:pt idx="528">
                  <c:v>4.7199999999999989</c:v>
                </c:pt>
                <c:pt idx="529">
                  <c:v>4.7299999999999898</c:v>
                </c:pt>
                <c:pt idx="530">
                  <c:v>4.7400000000000091</c:v>
                </c:pt>
                <c:pt idx="531">
                  <c:v>4.7700000000000102</c:v>
                </c:pt>
                <c:pt idx="532">
                  <c:v>4.8400000000000034</c:v>
                </c:pt>
                <c:pt idx="533">
                  <c:v>4.7599999999999909</c:v>
                </c:pt>
                <c:pt idx="534">
                  <c:v>4.789999999999992</c:v>
                </c:pt>
                <c:pt idx="535">
                  <c:v>4.8400000000000034</c:v>
                </c:pt>
                <c:pt idx="536">
                  <c:v>4.8299999999999841</c:v>
                </c:pt>
                <c:pt idx="537">
                  <c:v>4.8400000000000034</c:v>
                </c:pt>
                <c:pt idx="538">
                  <c:v>4.8599999999999852</c:v>
                </c:pt>
                <c:pt idx="539">
                  <c:v>4.8799999999999955</c:v>
                </c:pt>
                <c:pt idx="540">
                  <c:v>4.9099999999999966</c:v>
                </c:pt>
                <c:pt idx="541">
                  <c:v>4.9300000000000068</c:v>
                </c:pt>
                <c:pt idx="542">
                  <c:v>4.9499999999999886</c:v>
                </c:pt>
                <c:pt idx="543">
                  <c:v>4.9499999999999886</c:v>
                </c:pt>
                <c:pt idx="544">
                  <c:v>4.9300000000000068</c:v>
                </c:pt>
                <c:pt idx="545">
                  <c:v>4.9199999999999875</c:v>
                </c:pt>
                <c:pt idx="546">
                  <c:v>4.9099999999999966</c:v>
                </c:pt>
                <c:pt idx="547">
                  <c:v>4.9000000000000057</c:v>
                </c:pt>
                <c:pt idx="548">
                  <c:v>4.9099999999999966</c:v>
                </c:pt>
                <c:pt idx="549">
                  <c:v>4.9300000000000068</c:v>
                </c:pt>
                <c:pt idx="550">
                  <c:v>4.9699999999999989</c:v>
                </c:pt>
                <c:pt idx="551">
                  <c:v>4.9799999999999898</c:v>
                </c:pt>
                <c:pt idx="552">
                  <c:v>5</c:v>
                </c:pt>
                <c:pt idx="553">
                  <c:v>5.0099999999999909</c:v>
                </c:pt>
                <c:pt idx="554">
                  <c:v>5.0300000000000011</c:v>
                </c:pt>
                <c:pt idx="555">
                  <c:v>5.0200000000000102</c:v>
                </c:pt>
                <c:pt idx="556">
                  <c:v>5.0099999999999909</c:v>
                </c:pt>
                <c:pt idx="557">
                  <c:v>5.0200000000000102</c:v>
                </c:pt>
                <c:pt idx="558">
                  <c:v>5.0099999999999909</c:v>
                </c:pt>
                <c:pt idx="559">
                  <c:v>5.0500000000000114</c:v>
                </c:pt>
                <c:pt idx="560">
                  <c:v>5.0500000000000114</c:v>
                </c:pt>
                <c:pt idx="561">
                  <c:v>5.039999999999992</c:v>
                </c:pt>
                <c:pt idx="562">
                  <c:v>5.0200000000000102</c:v>
                </c:pt>
                <c:pt idx="563">
                  <c:v>5.0600000000000023</c:v>
                </c:pt>
                <c:pt idx="564">
                  <c:v>5.1599999999999966</c:v>
                </c:pt>
                <c:pt idx="565">
                  <c:v>5.1399999999999864</c:v>
                </c:pt>
                <c:pt idx="566">
                  <c:v>5.1099999999999852</c:v>
                </c:pt>
                <c:pt idx="567">
                  <c:v>5.1200000000000045</c:v>
                </c:pt>
                <c:pt idx="568">
                  <c:v>5.1699999999999875</c:v>
                </c:pt>
                <c:pt idx="569">
                  <c:v>5.1899999999999977</c:v>
                </c:pt>
                <c:pt idx="570">
                  <c:v>5.1999999999999886</c:v>
                </c:pt>
                <c:pt idx="571">
                  <c:v>5.1899999999999977</c:v>
                </c:pt>
                <c:pt idx="572">
                  <c:v>5.1599999999999966</c:v>
                </c:pt>
                <c:pt idx="573">
                  <c:v>5.1800000000000068</c:v>
                </c:pt>
                <c:pt idx="574">
                  <c:v>5.2299999999999898</c:v>
                </c:pt>
                <c:pt idx="575">
                  <c:v>5.1800000000000068</c:v>
                </c:pt>
                <c:pt idx="576">
                  <c:v>5.210000000000008</c:v>
                </c:pt>
                <c:pt idx="577">
                  <c:v>5.1699999999999875</c:v>
                </c:pt>
                <c:pt idx="578">
                  <c:v>5.1800000000000068</c:v>
                </c:pt>
                <c:pt idx="579">
                  <c:v>5.2400000000000091</c:v>
                </c:pt>
                <c:pt idx="580">
                  <c:v>5.2299999999999898</c:v>
                </c:pt>
                <c:pt idx="581">
                  <c:v>5.210000000000008</c:v>
                </c:pt>
                <c:pt idx="582">
                  <c:v>5.1899999999999977</c:v>
                </c:pt>
                <c:pt idx="583">
                  <c:v>5.1800000000000068</c:v>
                </c:pt>
                <c:pt idx="584">
                  <c:v>5.1800000000000068</c:v>
                </c:pt>
                <c:pt idx="585">
                  <c:v>5.1899999999999977</c:v>
                </c:pt>
                <c:pt idx="586">
                  <c:v>5.1899999999999977</c:v>
                </c:pt>
                <c:pt idx="587">
                  <c:v>5.1999999999999886</c:v>
                </c:pt>
                <c:pt idx="588">
                  <c:v>5.2299999999999898</c:v>
                </c:pt>
                <c:pt idx="589">
                  <c:v>5.210000000000008</c:v>
                </c:pt>
                <c:pt idx="590">
                  <c:v>5.2400000000000091</c:v>
                </c:pt>
                <c:pt idx="591">
                  <c:v>5.2299999999999898</c:v>
                </c:pt>
                <c:pt idx="592">
                  <c:v>5.2199999999999989</c:v>
                </c:pt>
                <c:pt idx="593">
                  <c:v>5.2400000000000091</c:v>
                </c:pt>
                <c:pt idx="594">
                  <c:v>5.2800000000000011</c:v>
                </c:pt>
                <c:pt idx="595">
                  <c:v>5.3000000000000114</c:v>
                </c:pt>
                <c:pt idx="596">
                  <c:v>5.2599999999999909</c:v>
                </c:pt>
                <c:pt idx="597">
                  <c:v>5.2700000000000102</c:v>
                </c:pt>
                <c:pt idx="598">
                  <c:v>5.3199999999999932</c:v>
                </c:pt>
                <c:pt idx="599">
                  <c:v>5.3499999999999943</c:v>
                </c:pt>
                <c:pt idx="600">
                  <c:v>5.3400000000000034</c:v>
                </c:pt>
                <c:pt idx="601">
                  <c:v>5.3799999999999955</c:v>
                </c:pt>
                <c:pt idx="602">
                  <c:v>5.4499999999999886</c:v>
                </c:pt>
                <c:pt idx="603">
                  <c:v>5.460000000000008</c:v>
                </c:pt>
                <c:pt idx="604">
                  <c:v>5.4499999999999886</c:v>
                </c:pt>
                <c:pt idx="605">
                  <c:v>5.4699999999999989</c:v>
                </c:pt>
                <c:pt idx="606">
                  <c:v>5.4900000000000091</c:v>
                </c:pt>
                <c:pt idx="607">
                  <c:v>5.4499999999999886</c:v>
                </c:pt>
                <c:pt idx="608">
                  <c:v>5.4499999999999886</c:v>
                </c:pt>
                <c:pt idx="609">
                  <c:v>5.4699999999999989</c:v>
                </c:pt>
                <c:pt idx="610">
                  <c:v>5.5</c:v>
                </c:pt>
                <c:pt idx="611">
                  <c:v>5.5200000000000102</c:v>
                </c:pt>
                <c:pt idx="612">
                  <c:v>5.539999999999992</c:v>
                </c:pt>
                <c:pt idx="613">
                  <c:v>5.5300000000000011</c:v>
                </c:pt>
                <c:pt idx="614">
                  <c:v>5.4499999999999886</c:v>
                </c:pt>
                <c:pt idx="615">
                  <c:v>5.4300000000000068</c:v>
                </c:pt>
                <c:pt idx="616">
                  <c:v>5.4300000000000068</c:v>
                </c:pt>
                <c:pt idx="617">
                  <c:v>5.4300000000000068</c:v>
                </c:pt>
                <c:pt idx="618">
                  <c:v>5.4399999999999977</c:v>
                </c:pt>
                <c:pt idx="619">
                  <c:v>5.4199999999999875</c:v>
                </c:pt>
                <c:pt idx="620">
                  <c:v>5.4300000000000068</c:v>
                </c:pt>
                <c:pt idx="621">
                  <c:v>5.4499999999999886</c:v>
                </c:pt>
                <c:pt idx="622">
                  <c:v>5.4699999999999989</c:v>
                </c:pt>
                <c:pt idx="623">
                  <c:v>5.4399999999999977</c:v>
                </c:pt>
                <c:pt idx="624">
                  <c:v>5.4399999999999977</c:v>
                </c:pt>
                <c:pt idx="625">
                  <c:v>5.4499999999999886</c:v>
                </c:pt>
                <c:pt idx="626">
                  <c:v>5.4000000000000057</c:v>
                </c:pt>
                <c:pt idx="627">
                  <c:v>5.3799999999999955</c:v>
                </c:pt>
                <c:pt idx="628">
                  <c:v>5.3799999999999955</c:v>
                </c:pt>
                <c:pt idx="629">
                  <c:v>5.3499999999999943</c:v>
                </c:pt>
                <c:pt idx="630">
                  <c:v>5.3199999999999932</c:v>
                </c:pt>
                <c:pt idx="631">
                  <c:v>5.3100000000000023</c:v>
                </c:pt>
                <c:pt idx="632">
                  <c:v>5.3199999999999932</c:v>
                </c:pt>
                <c:pt idx="633">
                  <c:v>5.3100000000000023</c:v>
                </c:pt>
                <c:pt idx="634">
                  <c:v>5.2700000000000102</c:v>
                </c:pt>
                <c:pt idx="635">
                  <c:v>5.2599999999999909</c:v>
                </c:pt>
                <c:pt idx="636">
                  <c:v>5.2700000000000102</c:v>
                </c:pt>
                <c:pt idx="637">
                  <c:v>5.289999999999992</c:v>
                </c:pt>
                <c:pt idx="638">
                  <c:v>5.2700000000000102</c:v>
                </c:pt>
                <c:pt idx="639">
                  <c:v>5.2700000000000102</c:v>
                </c:pt>
                <c:pt idx="640">
                  <c:v>5.2400000000000091</c:v>
                </c:pt>
                <c:pt idx="641">
                  <c:v>5.1800000000000068</c:v>
                </c:pt>
                <c:pt idx="642">
                  <c:v>5.1999999999999886</c:v>
                </c:pt>
                <c:pt idx="643">
                  <c:v>5.1299999999999955</c:v>
                </c:pt>
                <c:pt idx="644">
                  <c:v>5.0999999999999943</c:v>
                </c:pt>
                <c:pt idx="645">
                  <c:v>5.0999999999999943</c:v>
                </c:pt>
                <c:pt idx="646">
                  <c:v>5.0999999999999943</c:v>
                </c:pt>
                <c:pt idx="647">
                  <c:v>5.039999999999992</c:v>
                </c:pt>
                <c:pt idx="648">
                  <c:v>5.0200000000000102</c:v>
                </c:pt>
                <c:pt idx="649">
                  <c:v>5.0500000000000114</c:v>
                </c:pt>
                <c:pt idx="650">
                  <c:v>5.0900000000000034</c:v>
                </c:pt>
                <c:pt idx="651">
                  <c:v>4.9699999999999989</c:v>
                </c:pt>
                <c:pt idx="652">
                  <c:v>4.9199999999999875</c:v>
                </c:pt>
                <c:pt idx="653">
                  <c:v>4.9099999999999966</c:v>
                </c:pt>
                <c:pt idx="654">
                  <c:v>4.8799999999999955</c:v>
                </c:pt>
                <c:pt idx="655">
                  <c:v>4.8899999999999864</c:v>
                </c:pt>
                <c:pt idx="656">
                  <c:v>4.8100000000000023</c:v>
                </c:pt>
                <c:pt idx="657">
                  <c:v>4.7599999999999909</c:v>
                </c:pt>
                <c:pt idx="658">
                  <c:v>4.75</c:v>
                </c:pt>
                <c:pt idx="659">
                  <c:v>4.7599999999999909</c:v>
                </c:pt>
                <c:pt idx="660">
                  <c:v>4.7700000000000102</c:v>
                </c:pt>
                <c:pt idx="661">
                  <c:v>4.7800000000000011</c:v>
                </c:pt>
                <c:pt idx="662">
                  <c:v>4.7199999999999989</c:v>
                </c:pt>
                <c:pt idx="663">
                  <c:v>4.710000000000008</c:v>
                </c:pt>
                <c:pt idx="664">
                  <c:v>4.7299999999999898</c:v>
                </c:pt>
                <c:pt idx="665">
                  <c:v>4.75</c:v>
                </c:pt>
                <c:pt idx="666">
                  <c:v>4.7400000000000091</c:v>
                </c:pt>
                <c:pt idx="667">
                  <c:v>4.789999999999992</c:v>
                </c:pt>
                <c:pt idx="668">
                  <c:v>4.75</c:v>
                </c:pt>
                <c:pt idx="669">
                  <c:v>4.7599999999999909</c:v>
                </c:pt>
                <c:pt idx="670">
                  <c:v>4.8000000000000114</c:v>
                </c:pt>
                <c:pt idx="671">
                  <c:v>4.9099999999999966</c:v>
                </c:pt>
                <c:pt idx="672">
                  <c:v>5.0099999999999909</c:v>
                </c:pt>
                <c:pt idx="673">
                  <c:v>5.0600000000000023</c:v>
                </c:pt>
                <c:pt idx="674">
                  <c:v>5.0799999999999841</c:v>
                </c:pt>
                <c:pt idx="675">
                  <c:v>5.039999999999992</c:v>
                </c:pt>
                <c:pt idx="676">
                  <c:v>5.0500000000000114</c:v>
                </c:pt>
                <c:pt idx="677">
                  <c:v>5.1099999999999852</c:v>
                </c:pt>
                <c:pt idx="678">
                  <c:v>5.1299999999999955</c:v>
                </c:pt>
                <c:pt idx="679">
                  <c:v>5.1099999999999852</c:v>
                </c:pt>
                <c:pt idx="680">
                  <c:v>5.1399999999999864</c:v>
                </c:pt>
                <c:pt idx="681">
                  <c:v>5.1399999999999864</c:v>
                </c:pt>
                <c:pt idx="682">
                  <c:v>5.1200000000000045</c:v>
                </c:pt>
                <c:pt idx="683">
                  <c:v>5.0900000000000034</c:v>
                </c:pt>
                <c:pt idx="684">
                  <c:v>5.1099999999999852</c:v>
                </c:pt>
                <c:pt idx="685">
                  <c:v>5.1200000000000045</c:v>
                </c:pt>
                <c:pt idx="686">
                  <c:v>5.1299999999999955</c:v>
                </c:pt>
                <c:pt idx="687">
                  <c:v>5.1200000000000045</c:v>
                </c:pt>
                <c:pt idx="688">
                  <c:v>5.0999999999999943</c:v>
                </c:pt>
                <c:pt idx="689">
                  <c:v>5.0699999999999932</c:v>
                </c:pt>
                <c:pt idx="690">
                  <c:v>5.0699999999999932</c:v>
                </c:pt>
                <c:pt idx="691">
                  <c:v>5.0999999999999943</c:v>
                </c:pt>
                <c:pt idx="692">
                  <c:v>5.1500000000000057</c:v>
                </c:pt>
                <c:pt idx="693">
                  <c:v>5.210000000000008</c:v>
                </c:pt>
                <c:pt idx="694">
                  <c:v>5.1500000000000057</c:v>
                </c:pt>
                <c:pt idx="695">
                  <c:v>5.1699999999999875</c:v>
                </c:pt>
                <c:pt idx="696">
                  <c:v>5.1599999999999966</c:v>
                </c:pt>
                <c:pt idx="697">
                  <c:v>5.1599999999999966</c:v>
                </c:pt>
                <c:pt idx="698">
                  <c:v>5.1699999999999875</c:v>
                </c:pt>
                <c:pt idx="699">
                  <c:v>5.1899999999999977</c:v>
                </c:pt>
                <c:pt idx="700">
                  <c:v>5.1999999999999886</c:v>
                </c:pt>
                <c:pt idx="701">
                  <c:v>5.1099999999999852</c:v>
                </c:pt>
                <c:pt idx="702">
                  <c:v>5.0799999999999841</c:v>
                </c:pt>
                <c:pt idx="703">
                  <c:v>5.0999999999999943</c:v>
                </c:pt>
                <c:pt idx="704">
                  <c:v>5.039999999999992</c:v>
                </c:pt>
                <c:pt idx="705">
                  <c:v>5.0200000000000102</c:v>
                </c:pt>
                <c:pt idx="706">
                  <c:v>5.0300000000000011</c:v>
                </c:pt>
                <c:pt idx="707">
                  <c:v>5</c:v>
                </c:pt>
                <c:pt idx="708">
                  <c:v>4.9499999999999886</c:v>
                </c:pt>
                <c:pt idx="709">
                  <c:v>4.8499999999999943</c:v>
                </c:pt>
                <c:pt idx="710">
                  <c:v>4.8899999999999864</c:v>
                </c:pt>
                <c:pt idx="711">
                  <c:v>4.8100000000000023</c:v>
                </c:pt>
                <c:pt idx="712">
                  <c:v>4.7800000000000011</c:v>
                </c:pt>
                <c:pt idx="713">
                  <c:v>4.7400000000000091</c:v>
                </c:pt>
                <c:pt idx="714">
                  <c:v>4.7299999999999898</c:v>
                </c:pt>
                <c:pt idx="715">
                  <c:v>4.7400000000000091</c:v>
                </c:pt>
                <c:pt idx="716">
                  <c:v>4.7700000000000102</c:v>
                </c:pt>
                <c:pt idx="717">
                  <c:v>4.7599999999999909</c:v>
                </c:pt>
                <c:pt idx="718">
                  <c:v>4.7700000000000102</c:v>
                </c:pt>
                <c:pt idx="719">
                  <c:v>4.7599999999999909</c:v>
                </c:pt>
                <c:pt idx="720">
                  <c:v>4.7800000000000011</c:v>
                </c:pt>
                <c:pt idx="721">
                  <c:v>4.789999999999992</c:v>
                </c:pt>
                <c:pt idx="722">
                  <c:v>4.8400000000000034</c:v>
                </c:pt>
                <c:pt idx="723">
                  <c:v>4.7700000000000102</c:v>
                </c:pt>
                <c:pt idx="724">
                  <c:v>4.8700000000000045</c:v>
                </c:pt>
                <c:pt idx="725">
                  <c:v>4.7800000000000011</c:v>
                </c:pt>
                <c:pt idx="726">
                  <c:v>4.7400000000000091</c:v>
                </c:pt>
                <c:pt idx="727">
                  <c:v>4.7800000000000011</c:v>
                </c:pt>
                <c:pt idx="728">
                  <c:v>4.7599999999999909</c:v>
                </c:pt>
                <c:pt idx="729">
                  <c:v>4.8100000000000023</c:v>
                </c:pt>
                <c:pt idx="730">
                  <c:v>4.8400000000000034</c:v>
                </c:pt>
                <c:pt idx="731">
                  <c:v>4.8599999999999852</c:v>
                </c:pt>
                <c:pt idx="732">
                  <c:v>4.8100000000000023</c:v>
                </c:pt>
                <c:pt idx="733">
                  <c:v>4.6899999999999977</c:v>
                </c:pt>
                <c:pt idx="734">
                  <c:v>4.6899999999999977</c:v>
                </c:pt>
                <c:pt idx="735">
                  <c:v>4.7299999999999898</c:v>
                </c:pt>
                <c:pt idx="736">
                  <c:v>4.789999999999992</c:v>
                </c:pt>
                <c:pt idx="737">
                  <c:v>4.789999999999992</c:v>
                </c:pt>
                <c:pt idx="738">
                  <c:v>4.7199999999999989</c:v>
                </c:pt>
                <c:pt idx="739">
                  <c:v>4.7700000000000102</c:v>
                </c:pt>
                <c:pt idx="740">
                  <c:v>4.789999999999992</c:v>
                </c:pt>
                <c:pt idx="741">
                  <c:v>4.7599999999999909</c:v>
                </c:pt>
                <c:pt idx="742">
                  <c:v>4.7299999999999898</c:v>
                </c:pt>
                <c:pt idx="743">
                  <c:v>4.7700000000000102</c:v>
                </c:pt>
                <c:pt idx="744">
                  <c:v>4.789999999999992</c:v>
                </c:pt>
                <c:pt idx="745">
                  <c:v>4.7800000000000011</c:v>
                </c:pt>
                <c:pt idx="746">
                  <c:v>4.7199999999999989</c:v>
                </c:pt>
                <c:pt idx="747">
                  <c:v>4.8100000000000023</c:v>
                </c:pt>
                <c:pt idx="748">
                  <c:v>4.8299999999999841</c:v>
                </c:pt>
                <c:pt idx="749">
                  <c:v>4.8199999999999932</c:v>
                </c:pt>
                <c:pt idx="750">
                  <c:v>4.8700000000000045</c:v>
                </c:pt>
                <c:pt idx="751">
                  <c:v>4.8899999999999864</c:v>
                </c:pt>
                <c:pt idx="752">
                  <c:v>4.8499999999999943</c:v>
                </c:pt>
                <c:pt idx="753">
                  <c:v>4.8499999999999943</c:v>
                </c:pt>
                <c:pt idx="754">
                  <c:v>4.8700000000000045</c:v>
                </c:pt>
                <c:pt idx="755">
                  <c:v>4.8700000000000045</c:v>
                </c:pt>
                <c:pt idx="756">
                  <c:v>4.8599999999999852</c:v>
                </c:pt>
                <c:pt idx="757">
                  <c:v>4.8499999999999943</c:v>
                </c:pt>
                <c:pt idx="758">
                  <c:v>5.0500000000000114</c:v>
                </c:pt>
                <c:pt idx="759">
                  <c:v>5.1299999999999955</c:v>
                </c:pt>
                <c:pt idx="760">
                  <c:v>5.2199999999999989</c:v>
                </c:pt>
                <c:pt idx="761">
                  <c:v>5.1200000000000045</c:v>
                </c:pt>
                <c:pt idx="762">
                  <c:v>5.0799999999999841</c:v>
                </c:pt>
                <c:pt idx="763">
                  <c:v>5.0799999999999841</c:v>
                </c:pt>
                <c:pt idx="764">
                  <c:v>5.1399999999999864</c:v>
                </c:pt>
                <c:pt idx="765">
                  <c:v>5.0600000000000023</c:v>
                </c:pt>
                <c:pt idx="766">
                  <c:v>5.0600000000000023</c:v>
                </c:pt>
                <c:pt idx="767">
                  <c:v>5.1099999999999852</c:v>
                </c:pt>
                <c:pt idx="768">
                  <c:v>5.0799999999999841</c:v>
                </c:pt>
                <c:pt idx="769">
                  <c:v>5.0799999999999841</c:v>
                </c:pt>
                <c:pt idx="770">
                  <c:v>5.1399999999999864</c:v>
                </c:pt>
                <c:pt idx="771">
                  <c:v>5.1699999999999875</c:v>
                </c:pt>
                <c:pt idx="772">
                  <c:v>5.1800000000000068</c:v>
                </c:pt>
                <c:pt idx="773">
                  <c:v>5.1800000000000068</c:v>
                </c:pt>
                <c:pt idx="774">
                  <c:v>5.1500000000000057</c:v>
                </c:pt>
                <c:pt idx="775">
                  <c:v>5.1500000000000057</c:v>
                </c:pt>
                <c:pt idx="776">
                  <c:v>5.1800000000000068</c:v>
                </c:pt>
                <c:pt idx="777">
                  <c:v>5.210000000000008</c:v>
                </c:pt>
                <c:pt idx="778">
                  <c:v>5.2400000000000091</c:v>
                </c:pt>
                <c:pt idx="779">
                  <c:v>5.3000000000000114</c:v>
                </c:pt>
                <c:pt idx="780">
                  <c:v>5.2800000000000011</c:v>
                </c:pt>
                <c:pt idx="781">
                  <c:v>5.3599999999999852</c:v>
                </c:pt>
                <c:pt idx="782">
                  <c:v>5.3199999999999932</c:v>
                </c:pt>
                <c:pt idx="783">
                  <c:v>5.3100000000000023</c:v>
                </c:pt>
                <c:pt idx="784">
                  <c:v>5.3599999999999852</c:v>
                </c:pt>
                <c:pt idx="785">
                  <c:v>5.3400000000000034</c:v>
                </c:pt>
                <c:pt idx="786">
                  <c:v>5.3199999999999932</c:v>
                </c:pt>
                <c:pt idx="787">
                  <c:v>5.3700000000000045</c:v>
                </c:pt>
                <c:pt idx="788">
                  <c:v>5.3599999999999852</c:v>
                </c:pt>
                <c:pt idx="789">
                  <c:v>5.3599999999999852</c:v>
                </c:pt>
                <c:pt idx="790">
                  <c:v>5.4099999999999966</c:v>
                </c:pt>
                <c:pt idx="791">
                  <c:v>5.3199999999999932</c:v>
                </c:pt>
                <c:pt idx="792">
                  <c:v>5.289999999999992</c:v>
                </c:pt>
                <c:pt idx="793">
                  <c:v>5.3299999999999841</c:v>
                </c:pt>
                <c:pt idx="794">
                  <c:v>5.3499999999999943</c:v>
                </c:pt>
                <c:pt idx="795">
                  <c:v>5.3599999999999852</c:v>
                </c:pt>
                <c:pt idx="796">
                  <c:v>5.3100000000000023</c:v>
                </c:pt>
                <c:pt idx="797">
                  <c:v>5.3100000000000023</c:v>
                </c:pt>
                <c:pt idx="798">
                  <c:v>5.3400000000000034</c:v>
                </c:pt>
                <c:pt idx="799">
                  <c:v>5.3299999999999841</c:v>
                </c:pt>
                <c:pt idx="800">
                  <c:v>5.4000000000000057</c:v>
                </c:pt>
                <c:pt idx="801">
                  <c:v>5.4399999999999977</c:v>
                </c:pt>
                <c:pt idx="802">
                  <c:v>5.4399999999999977</c:v>
                </c:pt>
                <c:pt idx="803">
                  <c:v>5.4499999999999886</c:v>
                </c:pt>
                <c:pt idx="804">
                  <c:v>5.4799999999999898</c:v>
                </c:pt>
                <c:pt idx="805">
                  <c:v>5.4900000000000091</c:v>
                </c:pt>
                <c:pt idx="806">
                  <c:v>5.4099999999999966</c:v>
                </c:pt>
                <c:pt idx="807">
                  <c:v>5.4199999999999875</c:v>
                </c:pt>
                <c:pt idx="808">
                  <c:v>5.4399999999999977</c:v>
                </c:pt>
                <c:pt idx="809">
                  <c:v>5.4699999999999989</c:v>
                </c:pt>
                <c:pt idx="810">
                  <c:v>5.5099999999999909</c:v>
                </c:pt>
                <c:pt idx="811">
                  <c:v>5.460000000000008</c:v>
                </c:pt>
                <c:pt idx="812">
                  <c:v>5.4499999999999886</c:v>
                </c:pt>
                <c:pt idx="813">
                  <c:v>5.460000000000008</c:v>
                </c:pt>
                <c:pt idx="814">
                  <c:v>5.4799999999999898</c:v>
                </c:pt>
                <c:pt idx="815">
                  <c:v>5.5</c:v>
                </c:pt>
                <c:pt idx="816">
                  <c:v>5.539999999999992</c:v>
                </c:pt>
                <c:pt idx="817">
                  <c:v>5.5300000000000011</c:v>
                </c:pt>
                <c:pt idx="818">
                  <c:v>5.5099999999999909</c:v>
                </c:pt>
                <c:pt idx="819">
                  <c:v>5.539999999999992</c:v>
                </c:pt>
                <c:pt idx="820">
                  <c:v>5.5999999999999943</c:v>
                </c:pt>
                <c:pt idx="821">
                  <c:v>5.539999999999992</c:v>
                </c:pt>
                <c:pt idx="822">
                  <c:v>5.4699999999999989</c:v>
                </c:pt>
                <c:pt idx="823">
                  <c:v>5.4799999999999898</c:v>
                </c:pt>
                <c:pt idx="824">
                  <c:v>5.4900000000000091</c:v>
                </c:pt>
                <c:pt idx="825">
                  <c:v>5.4399999999999977</c:v>
                </c:pt>
                <c:pt idx="826">
                  <c:v>5.3499999999999943</c:v>
                </c:pt>
                <c:pt idx="827">
                  <c:v>5.3199999999999932</c:v>
                </c:pt>
                <c:pt idx="828">
                  <c:v>5.3000000000000114</c:v>
                </c:pt>
                <c:pt idx="829">
                  <c:v>5.2400000000000091</c:v>
                </c:pt>
                <c:pt idx="830">
                  <c:v>5.1899999999999977</c:v>
                </c:pt>
                <c:pt idx="831">
                  <c:v>5.1899999999999977</c:v>
                </c:pt>
                <c:pt idx="832">
                  <c:v>5.1800000000000068</c:v>
                </c:pt>
                <c:pt idx="833">
                  <c:v>5.1500000000000057</c:v>
                </c:pt>
                <c:pt idx="834">
                  <c:v>5.1399999999999864</c:v>
                </c:pt>
                <c:pt idx="835">
                  <c:v>5.1099999999999852</c:v>
                </c:pt>
                <c:pt idx="836">
                  <c:v>5.0699999999999932</c:v>
                </c:pt>
                <c:pt idx="837">
                  <c:v>5.0099999999999909</c:v>
                </c:pt>
                <c:pt idx="838">
                  <c:v>4.9900000000000091</c:v>
                </c:pt>
                <c:pt idx="839">
                  <c:v>5.0200000000000102</c:v>
                </c:pt>
                <c:pt idx="840">
                  <c:v>4.9699999999999989</c:v>
                </c:pt>
                <c:pt idx="841">
                  <c:v>4.960000000000008</c:v>
                </c:pt>
                <c:pt idx="842">
                  <c:v>4.9099999999999966</c:v>
                </c:pt>
                <c:pt idx="843">
                  <c:v>4.8899999999999864</c:v>
                </c:pt>
                <c:pt idx="844">
                  <c:v>4.8499999999999943</c:v>
                </c:pt>
                <c:pt idx="845">
                  <c:v>4.789999999999992</c:v>
                </c:pt>
                <c:pt idx="846">
                  <c:v>4.7800000000000011</c:v>
                </c:pt>
                <c:pt idx="847">
                  <c:v>4.7700000000000102</c:v>
                </c:pt>
                <c:pt idx="848">
                  <c:v>4.7400000000000091</c:v>
                </c:pt>
                <c:pt idx="849">
                  <c:v>4.75</c:v>
                </c:pt>
                <c:pt idx="850">
                  <c:v>4.8100000000000023</c:v>
                </c:pt>
                <c:pt idx="851">
                  <c:v>4.8100000000000023</c:v>
                </c:pt>
                <c:pt idx="852">
                  <c:v>4.8000000000000114</c:v>
                </c:pt>
                <c:pt idx="853">
                  <c:v>4.8299999999999841</c:v>
                </c:pt>
                <c:pt idx="854">
                  <c:v>4.789999999999992</c:v>
                </c:pt>
                <c:pt idx="855">
                  <c:v>4.7800000000000011</c:v>
                </c:pt>
                <c:pt idx="856">
                  <c:v>4.8299999999999841</c:v>
                </c:pt>
                <c:pt idx="857">
                  <c:v>4.8700000000000045</c:v>
                </c:pt>
                <c:pt idx="858">
                  <c:v>4.8199999999999932</c:v>
                </c:pt>
                <c:pt idx="859">
                  <c:v>4.8100000000000023</c:v>
                </c:pt>
                <c:pt idx="860">
                  <c:v>4.8299999999999841</c:v>
                </c:pt>
                <c:pt idx="861">
                  <c:v>4.8100000000000023</c:v>
                </c:pt>
                <c:pt idx="862">
                  <c:v>4.8400000000000034</c:v>
                </c:pt>
                <c:pt idx="863">
                  <c:v>4.8100000000000023</c:v>
                </c:pt>
                <c:pt idx="864">
                  <c:v>4.8000000000000114</c:v>
                </c:pt>
                <c:pt idx="865">
                  <c:v>4.789999999999992</c:v>
                </c:pt>
                <c:pt idx="866">
                  <c:v>4.789999999999992</c:v>
                </c:pt>
                <c:pt idx="867">
                  <c:v>4.75</c:v>
                </c:pt>
                <c:pt idx="868">
                  <c:v>4.710000000000008</c:v>
                </c:pt>
                <c:pt idx="869">
                  <c:v>4.6899999999999977</c:v>
                </c:pt>
                <c:pt idx="870">
                  <c:v>4.6699999999999875</c:v>
                </c:pt>
                <c:pt idx="871">
                  <c:v>4.6399999999999864</c:v>
                </c:pt>
                <c:pt idx="872">
                  <c:v>4.6299999999999955</c:v>
                </c:pt>
                <c:pt idx="873">
                  <c:v>4.6299999999999955</c:v>
                </c:pt>
                <c:pt idx="874">
                  <c:v>4.6500000000000057</c:v>
                </c:pt>
                <c:pt idx="875">
                  <c:v>4.6800000000000068</c:v>
                </c:pt>
                <c:pt idx="876">
                  <c:v>4.6500000000000057</c:v>
                </c:pt>
                <c:pt idx="877">
                  <c:v>4.6599999999999966</c:v>
                </c:pt>
                <c:pt idx="878">
                  <c:v>4.6099999999999852</c:v>
                </c:pt>
                <c:pt idx="879">
                  <c:v>4.5600000000000023</c:v>
                </c:pt>
                <c:pt idx="880">
                  <c:v>4.5600000000000023</c:v>
                </c:pt>
                <c:pt idx="881">
                  <c:v>4.6200000000000045</c:v>
                </c:pt>
                <c:pt idx="882">
                  <c:v>4.5699999999999932</c:v>
                </c:pt>
                <c:pt idx="883">
                  <c:v>4.5500000000000114</c:v>
                </c:pt>
                <c:pt idx="884">
                  <c:v>4.5300000000000011</c:v>
                </c:pt>
                <c:pt idx="885">
                  <c:v>4.4799999999999898</c:v>
                </c:pt>
                <c:pt idx="886">
                  <c:v>4.4300000000000068</c:v>
                </c:pt>
                <c:pt idx="887">
                  <c:v>4.4399999999999977</c:v>
                </c:pt>
                <c:pt idx="888">
                  <c:v>4.4699999999999989</c:v>
                </c:pt>
                <c:pt idx="889">
                  <c:v>4.4399999999999977</c:v>
                </c:pt>
                <c:pt idx="890">
                  <c:v>4.4399999999999977</c:v>
                </c:pt>
                <c:pt idx="891">
                  <c:v>4.4300000000000068</c:v>
                </c:pt>
                <c:pt idx="892">
                  <c:v>4.4099999999999966</c:v>
                </c:pt>
                <c:pt idx="893">
                  <c:v>4.3899999999999864</c:v>
                </c:pt>
                <c:pt idx="894">
                  <c:v>4.3499999999999943</c:v>
                </c:pt>
                <c:pt idx="895">
                  <c:v>4.3400000000000034</c:v>
                </c:pt>
                <c:pt idx="896">
                  <c:v>4.289999999999992</c:v>
                </c:pt>
                <c:pt idx="897">
                  <c:v>4.2700000000000102</c:v>
                </c:pt>
                <c:pt idx="898">
                  <c:v>4.2599999999999909</c:v>
                </c:pt>
                <c:pt idx="899">
                  <c:v>4.289999999999992</c:v>
                </c:pt>
                <c:pt idx="900">
                  <c:v>4.3299999999999841</c:v>
                </c:pt>
                <c:pt idx="901">
                  <c:v>4.3100000000000023</c:v>
                </c:pt>
                <c:pt idx="902">
                  <c:v>4.25</c:v>
                </c:pt>
                <c:pt idx="903">
                  <c:v>4.210000000000008</c:v>
                </c:pt>
                <c:pt idx="904">
                  <c:v>4.1800000000000068</c:v>
                </c:pt>
                <c:pt idx="905">
                  <c:v>4.1699999999999875</c:v>
                </c:pt>
                <c:pt idx="906">
                  <c:v>4.1699999999999875</c:v>
                </c:pt>
                <c:pt idx="907">
                  <c:v>4.1399999999999864</c:v>
                </c:pt>
                <c:pt idx="908">
                  <c:v>4.0799999999999841</c:v>
                </c:pt>
                <c:pt idx="909">
                  <c:v>4.039999999999992</c:v>
                </c:pt>
                <c:pt idx="910">
                  <c:v>4.0200000000000102</c:v>
                </c:pt>
                <c:pt idx="911">
                  <c:v>4.0099999999999909</c:v>
                </c:pt>
                <c:pt idx="912">
                  <c:v>3.9900000000000091</c:v>
                </c:pt>
                <c:pt idx="913">
                  <c:v>3.9799999999999898</c:v>
                </c:pt>
                <c:pt idx="914">
                  <c:v>3.960000000000008</c:v>
                </c:pt>
                <c:pt idx="915">
                  <c:v>3.9499999999999886</c:v>
                </c:pt>
                <c:pt idx="916">
                  <c:v>3.9499999999999886</c:v>
                </c:pt>
                <c:pt idx="917">
                  <c:v>3.9499999999999886</c:v>
                </c:pt>
                <c:pt idx="918">
                  <c:v>3.9099999999999966</c:v>
                </c:pt>
                <c:pt idx="919">
                  <c:v>3.8899999999999864</c:v>
                </c:pt>
                <c:pt idx="920">
                  <c:v>3.8899999999999864</c:v>
                </c:pt>
                <c:pt idx="921">
                  <c:v>3.8799999999999955</c:v>
                </c:pt>
                <c:pt idx="922">
                  <c:v>3.8700000000000045</c:v>
                </c:pt>
                <c:pt idx="923">
                  <c:v>3.8700000000000045</c:v>
                </c:pt>
                <c:pt idx="924">
                  <c:v>3.8899999999999864</c:v>
                </c:pt>
                <c:pt idx="925">
                  <c:v>3.8700000000000045</c:v>
                </c:pt>
                <c:pt idx="926">
                  <c:v>3.8599999999999852</c:v>
                </c:pt>
                <c:pt idx="927">
                  <c:v>3.789999999999992</c:v>
                </c:pt>
                <c:pt idx="928">
                  <c:v>3.789999999999992</c:v>
                </c:pt>
                <c:pt idx="929">
                  <c:v>3.75</c:v>
                </c:pt>
                <c:pt idx="930">
                  <c:v>3.6999999999999886</c:v>
                </c:pt>
                <c:pt idx="931">
                  <c:v>3.710000000000008</c:v>
                </c:pt>
                <c:pt idx="932">
                  <c:v>3.7400000000000091</c:v>
                </c:pt>
                <c:pt idx="933">
                  <c:v>3.7299999999999898</c:v>
                </c:pt>
                <c:pt idx="934">
                  <c:v>3.6999999999999886</c:v>
                </c:pt>
                <c:pt idx="935">
                  <c:v>3.6999999999999886</c:v>
                </c:pt>
                <c:pt idx="936">
                  <c:v>3.6500000000000057</c:v>
                </c:pt>
                <c:pt idx="937">
                  <c:v>3.6299999999999955</c:v>
                </c:pt>
                <c:pt idx="938">
                  <c:v>3.6099999999999852</c:v>
                </c:pt>
                <c:pt idx="939">
                  <c:v>3.5699999999999932</c:v>
                </c:pt>
                <c:pt idx="940">
                  <c:v>3.5799999999999841</c:v>
                </c:pt>
                <c:pt idx="941">
                  <c:v>3.5600000000000023</c:v>
                </c:pt>
                <c:pt idx="942">
                  <c:v>3.4900000000000091</c:v>
                </c:pt>
                <c:pt idx="943">
                  <c:v>3.4799999999999898</c:v>
                </c:pt>
                <c:pt idx="944">
                  <c:v>3.4799999999999898</c:v>
                </c:pt>
                <c:pt idx="945">
                  <c:v>3.4900000000000091</c:v>
                </c:pt>
                <c:pt idx="946">
                  <c:v>3.4799999999999898</c:v>
                </c:pt>
                <c:pt idx="947">
                  <c:v>3.5</c:v>
                </c:pt>
                <c:pt idx="948">
                  <c:v>3.5</c:v>
                </c:pt>
                <c:pt idx="949">
                  <c:v>3.4699999999999989</c:v>
                </c:pt>
                <c:pt idx="950">
                  <c:v>3.4799999999999898</c:v>
                </c:pt>
                <c:pt idx="951">
                  <c:v>3.4799999999999898</c:v>
                </c:pt>
                <c:pt idx="952">
                  <c:v>3.4699999999999989</c:v>
                </c:pt>
                <c:pt idx="953">
                  <c:v>3.4699999999999989</c:v>
                </c:pt>
                <c:pt idx="954">
                  <c:v>3.4699999999999989</c:v>
                </c:pt>
                <c:pt idx="955">
                  <c:v>3.4699999999999989</c:v>
                </c:pt>
                <c:pt idx="956">
                  <c:v>3.4699999999999989</c:v>
                </c:pt>
                <c:pt idx="957">
                  <c:v>3.4799999999999898</c:v>
                </c:pt>
                <c:pt idx="958">
                  <c:v>3.4900000000000091</c:v>
                </c:pt>
                <c:pt idx="959">
                  <c:v>3.4799999999999898</c:v>
                </c:pt>
                <c:pt idx="960">
                  <c:v>3.4900000000000091</c:v>
                </c:pt>
                <c:pt idx="961">
                  <c:v>3.4699999999999989</c:v>
                </c:pt>
                <c:pt idx="962">
                  <c:v>3.4000000000000057</c:v>
                </c:pt>
                <c:pt idx="963">
                  <c:v>3.3799999999999955</c:v>
                </c:pt>
                <c:pt idx="964">
                  <c:v>3.3899999999999864</c:v>
                </c:pt>
                <c:pt idx="965">
                  <c:v>3.4300000000000068</c:v>
                </c:pt>
                <c:pt idx="966">
                  <c:v>3.4799999999999898</c:v>
                </c:pt>
                <c:pt idx="967">
                  <c:v>3.4199999999999875</c:v>
                </c:pt>
                <c:pt idx="968">
                  <c:v>3.4099999999999966</c:v>
                </c:pt>
                <c:pt idx="969">
                  <c:v>3.460000000000008</c:v>
                </c:pt>
                <c:pt idx="970">
                  <c:v>3.5</c:v>
                </c:pt>
                <c:pt idx="971">
                  <c:v>3.4300000000000068</c:v>
                </c:pt>
                <c:pt idx="972">
                  <c:v>3.4799999999999898</c:v>
                </c:pt>
                <c:pt idx="973">
                  <c:v>3.4799999999999898</c:v>
                </c:pt>
                <c:pt idx="974">
                  <c:v>3.4499999999999886</c:v>
                </c:pt>
                <c:pt idx="975">
                  <c:v>3.460000000000008</c:v>
                </c:pt>
                <c:pt idx="976">
                  <c:v>3.460000000000008</c:v>
                </c:pt>
                <c:pt idx="977">
                  <c:v>3.4499999999999886</c:v>
                </c:pt>
                <c:pt idx="978">
                  <c:v>3.4300000000000068</c:v>
                </c:pt>
                <c:pt idx="979">
                  <c:v>3.4199999999999875</c:v>
                </c:pt>
                <c:pt idx="980">
                  <c:v>3.4499999999999886</c:v>
                </c:pt>
                <c:pt idx="981">
                  <c:v>3.4699999999999989</c:v>
                </c:pt>
                <c:pt idx="982">
                  <c:v>3.460000000000008</c:v>
                </c:pt>
                <c:pt idx="983">
                  <c:v>3.3899999999999864</c:v>
                </c:pt>
                <c:pt idx="984">
                  <c:v>3.3599999999999852</c:v>
                </c:pt>
                <c:pt idx="985">
                  <c:v>3.3499999999999943</c:v>
                </c:pt>
                <c:pt idx="986">
                  <c:v>3.3599999999999852</c:v>
                </c:pt>
                <c:pt idx="987">
                  <c:v>3.3100000000000023</c:v>
                </c:pt>
                <c:pt idx="988">
                  <c:v>3.3700000000000045</c:v>
                </c:pt>
                <c:pt idx="989">
                  <c:v>3.3899999999999864</c:v>
                </c:pt>
                <c:pt idx="990">
                  <c:v>3.3599999999999852</c:v>
                </c:pt>
                <c:pt idx="991">
                  <c:v>3.3199999999999932</c:v>
                </c:pt>
                <c:pt idx="992">
                  <c:v>3.3000000000000114</c:v>
                </c:pt>
                <c:pt idx="993">
                  <c:v>3.2700000000000102</c:v>
                </c:pt>
                <c:pt idx="994">
                  <c:v>3.2599999999999909</c:v>
                </c:pt>
                <c:pt idx="995">
                  <c:v>3.210000000000008</c:v>
                </c:pt>
                <c:pt idx="996">
                  <c:v>3.210000000000008</c:v>
                </c:pt>
                <c:pt idx="997">
                  <c:v>3.25</c:v>
                </c:pt>
                <c:pt idx="998">
                  <c:v>3.3000000000000114</c:v>
                </c:pt>
                <c:pt idx="999">
                  <c:v>3.2800000000000011</c:v>
                </c:pt>
                <c:pt idx="1000">
                  <c:v>3.25</c:v>
                </c:pt>
                <c:pt idx="1001">
                  <c:v>3.2700000000000102</c:v>
                </c:pt>
                <c:pt idx="1002">
                  <c:v>3.1999999999999886</c:v>
                </c:pt>
                <c:pt idx="1003">
                  <c:v>3.1699999999999875</c:v>
                </c:pt>
                <c:pt idx="1004">
                  <c:v>3.1699999999999875</c:v>
                </c:pt>
                <c:pt idx="1005">
                  <c:v>3.1599999999999966</c:v>
                </c:pt>
                <c:pt idx="1006">
                  <c:v>3.1399999999999864</c:v>
                </c:pt>
                <c:pt idx="1007">
                  <c:v>3.1599999999999966</c:v>
                </c:pt>
                <c:pt idx="1008">
                  <c:v>3.1699999999999875</c:v>
                </c:pt>
                <c:pt idx="1009">
                  <c:v>3.1299999999999955</c:v>
                </c:pt>
                <c:pt idx="1010">
                  <c:v>3.0799999999999841</c:v>
                </c:pt>
                <c:pt idx="1011">
                  <c:v>3.039999999999992</c:v>
                </c:pt>
                <c:pt idx="1012">
                  <c:v>3.0300000000000011</c:v>
                </c:pt>
                <c:pt idx="1013">
                  <c:v>3.0500000000000114</c:v>
                </c:pt>
                <c:pt idx="1014">
                  <c:v>3.0500000000000114</c:v>
                </c:pt>
                <c:pt idx="1015">
                  <c:v>3.039999999999992</c:v>
                </c:pt>
                <c:pt idx="1016">
                  <c:v>3.0300000000000011</c:v>
                </c:pt>
                <c:pt idx="1017">
                  <c:v>3.0099999999999909</c:v>
                </c:pt>
                <c:pt idx="1018">
                  <c:v>3.0099999999999909</c:v>
                </c:pt>
                <c:pt idx="1019">
                  <c:v>3.0200000000000102</c:v>
                </c:pt>
                <c:pt idx="1020">
                  <c:v>2.9699999999999989</c:v>
                </c:pt>
                <c:pt idx="1021">
                  <c:v>2.9199999999999875</c:v>
                </c:pt>
                <c:pt idx="1022">
                  <c:v>2.9399999999999977</c:v>
                </c:pt>
                <c:pt idx="1023">
                  <c:v>3</c:v>
                </c:pt>
                <c:pt idx="1024">
                  <c:v>2.9300000000000068</c:v>
                </c:pt>
                <c:pt idx="1025">
                  <c:v>2.8700000000000045</c:v>
                </c:pt>
                <c:pt idx="1026">
                  <c:v>2.9000000000000057</c:v>
                </c:pt>
                <c:pt idx="1027">
                  <c:v>2.9900000000000091</c:v>
                </c:pt>
                <c:pt idx="1028">
                  <c:v>2.9699999999999989</c:v>
                </c:pt>
                <c:pt idx="1029">
                  <c:v>2.9300000000000068</c:v>
                </c:pt>
                <c:pt idx="1030">
                  <c:v>2.9099999999999966</c:v>
                </c:pt>
                <c:pt idx="1031">
                  <c:v>2.9699999999999989</c:v>
                </c:pt>
                <c:pt idx="1032">
                  <c:v>3</c:v>
                </c:pt>
                <c:pt idx="1033">
                  <c:v>3.0799999999999841</c:v>
                </c:pt>
                <c:pt idx="1034">
                  <c:v>3.1099999999999852</c:v>
                </c:pt>
                <c:pt idx="1035">
                  <c:v>3.1299999999999955</c:v>
                </c:pt>
                <c:pt idx="1036">
                  <c:v>3.1200000000000045</c:v>
                </c:pt>
                <c:pt idx="1037">
                  <c:v>3.0999999999999943</c:v>
                </c:pt>
                <c:pt idx="1038">
                  <c:v>3.0999999999999943</c:v>
                </c:pt>
                <c:pt idx="1039">
                  <c:v>3.0900000000000034</c:v>
                </c:pt>
                <c:pt idx="1040">
                  <c:v>3.1099999999999852</c:v>
                </c:pt>
                <c:pt idx="1041">
                  <c:v>3.1599999999999966</c:v>
                </c:pt>
                <c:pt idx="1042">
                  <c:v>3.2700000000000102</c:v>
                </c:pt>
                <c:pt idx="1043">
                  <c:v>3.3700000000000045</c:v>
                </c:pt>
                <c:pt idx="1044">
                  <c:v>3.3400000000000034</c:v>
                </c:pt>
                <c:pt idx="1045">
                  <c:v>3.2400000000000091</c:v>
                </c:pt>
                <c:pt idx="1046">
                  <c:v>3.2700000000000102</c:v>
                </c:pt>
                <c:pt idx="1047">
                  <c:v>3.2599999999999909</c:v>
                </c:pt>
                <c:pt idx="1048">
                  <c:v>3.2199999999999989</c:v>
                </c:pt>
                <c:pt idx="1049">
                  <c:v>3.1800000000000068</c:v>
                </c:pt>
                <c:pt idx="1050">
                  <c:v>3.1599999999999966</c:v>
                </c:pt>
                <c:pt idx="1051">
                  <c:v>3.1399999999999864</c:v>
                </c:pt>
                <c:pt idx="1052">
                  <c:v>3.1800000000000068</c:v>
                </c:pt>
                <c:pt idx="1053">
                  <c:v>3.1399999999999864</c:v>
                </c:pt>
                <c:pt idx="1054">
                  <c:v>3.0999999999999943</c:v>
                </c:pt>
                <c:pt idx="1055">
                  <c:v>3.0999999999999943</c:v>
                </c:pt>
                <c:pt idx="1056">
                  <c:v>3.1599999999999966</c:v>
                </c:pt>
                <c:pt idx="1057">
                  <c:v>3.2299999999999898</c:v>
                </c:pt>
                <c:pt idx="1058">
                  <c:v>3.1999999999999886</c:v>
                </c:pt>
                <c:pt idx="1059">
                  <c:v>3.1500000000000057</c:v>
                </c:pt>
                <c:pt idx="1060">
                  <c:v>3.1599999999999966</c:v>
                </c:pt>
                <c:pt idx="1061">
                  <c:v>3.1399999999999864</c:v>
                </c:pt>
                <c:pt idx="1062">
                  <c:v>3.0900000000000034</c:v>
                </c:pt>
                <c:pt idx="1063">
                  <c:v>3.1099999999999852</c:v>
                </c:pt>
                <c:pt idx="1064">
                  <c:v>3.0300000000000011</c:v>
                </c:pt>
                <c:pt idx="1065">
                  <c:v>2.9799999999999898</c:v>
                </c:pt>
                <c:pt idx="1066">
                  <c:v>3.0500000000000114</c:v>
                </c:pt>
                <c:pt idx="1067">
                  <c:v>2.9399999999999977</c:v>
                </c:pt>
                <c:pt idx="1068">
                  <c:v>2.8899999999999864</c:v>
                </c:pt>
                <c:pt idx="1069">
                  <c:v>2.8299999999999841</c:v>
                </c:pt>
                <c:pt idx="1070">
                  <c:v>2.9199999999999875</c:v>
                </c:pt>
                <c:pt idx="1071">
                  <c:v>2.9099999999999966</c:v>
                </c:pt>
                <c:pt idx="1072">
                  <c:v>2.8799999999999955</c:v>
                </c:pt>
                <c:pt idx="1073">
                  <c:v>2.9099999999999966</c:v>
                </c:pt>
                <c:pt idx="1074">
                  <c:v>2.7800000000000011</c:v>
                </c:pt>
                <c:pt idx="1075">
                  <c:v>2.7599999999999909</c:v>
                </c:pt>
                <c:pt idx="1076">
                  <c:v>2.8499999999999943</c:v>
                </c:pt>
                <c:pt idx="1077">
                  <c:v>2.8000000000000114</c:v>
                </c:pt>
                <c:pt idx="1078">
                  <c:v>2.7700000000000102</c:v>
                </c:pt>
                <c:pt idx="1079">
                  <c:v>2.7800000000000011</c:v>
                </c:pt>
                <c:pt idx="1080">
                  <c:v>2.75</c:v>
                </c:pt>
                <c:pt idx="1081">
                  <c:v>2.8599999999999852</c:v>
                </c:pt>
                <c:pt idx="1082">
                  <c:v>2.8499999999999943</c:v>
                </c:pt>
                <c:pt idx="1083">
                  <c:v>2.8000000000000114</c:v>
                </c:pt>
                <c:pt idx="1084">
                  <c:v>2.8499999999999943</c:v>
                </c:pt>
                <c:pt idx="1085">
                  <c:v>2.75</c:v>
                </c:pt>
                <c:pt idx="1086">
                  <c:v>2.75</c:v>
                </c:pt>
                <c:pt idx="1087">
                  <c:v>2.7800000000000011</c:v>
                </c:pt>
                <c:pt idx="1088">
                  <c:v>2.8299999999999841</c:v>
                </c:pt>
                <c:pt idx="1089">
                  <c:v>2.8100000000000023</c:v>
                </c:pt>
                <c:pt idx="1090">
                  <c:v>2.710000000000008</c:v>
                </c:pt>
                <c:pt idx="1091">
                  <c:v>2.6999999999999886</c:v>
                </c:pt>
                <c:pt idx="1092">
                  <c:v>2.7400000000000091</c:v>
                </c:pt>
                <c:pt idx="1093">
                  <c:v>2.710000000000008</c:v>
                </c:pt>
                <c:pt idx="1094">
                  <c:v>2.7199999999999989</c:v>
                </c:pt>
                <c:pt idx="1095">
                  <c:v>2.75</c:v>
                </c:pt>
                <c:pt idx="1096">
                  <c:v>2.7599999999999909</c:v>
                </c:pt>
                <c:pt idx="1097">
                  <c:v>2.8000000000000114</c:v>
                </c:pt>
                <c:pt idx="1098">
                  <c:v>2.7800000000000011</c:v>
                </c:pt>
                <c:pt idx="1099">
                  <c:v>2.7800000000000011</c:v>
                </c:pt>
                <c:pt idx="1100">
                  <c:v>2.8100000000000023</c:v>
                </c:pt>
                <c:pt idx="1101">
                  <c:v>2.8499999999999943</c:v>
                </c:pt>
                <c:pt idx="1102">
                  <c:v>2.9000000000000057</c:v>
                </c:pt>
                <c:pt idx="1103">
                  <c:v>2.8700000000000045</c:v>
                </c:pt>
                <c:pt idx="1104">
                  <c:v>2.8799999999999955</c:v>
                </c:pt>
                <c:pt idx="1105">
                  <c:v>2.8599999999999852</c:v>
                </c:pt>
                <c:pt idx="1106">
                  <c:v>2.8599999999999852</c:v>
                </c:pt>
                <c:pt idx="1107">
                  <c:v>2.9000000000000057</c:v>
                </c:pt>
                <c:pt idx="1108">
                  <c:v>2.9000000000000057</c:v>
                </c:pt>
                <c:pt idx="1109">
                  <c:v>2.9099999999999966</c:v>
                </c:pt>
                <c:pt idx="1110">
                  <c:v>2.8899999999999864</c:v>
                </c:pt>
                <c:pt idx="1111">
                  <c:v>2.8100000000000023</c:v>
                </c:pt>
                <c:pt idx="1112">
                  <c:v>2.8000000000000114</c:v>
                </c:pt>
                <c:pt idx="1113">
                  <c:v>2.8100000000000023</c:v>
                </c:pt>
                <c:pt idx="1114">
                  <c:v>2.8199999999999932</c:v>
                </c:pt>
                <c:pt idx="1115">
                  <c:v>2.8100000000000023</c:v>
                </c:pt>
                <c:pt idx="1116">
                  <c:v>2.7800000000000011</c:v>
                </c:pt>
                <c:pt idx="1117">
                  <c:v>2.7700000000000102</c:v>
                </c:pt>
                <c:pt idx="1118">
                  <c:v>2.8000000000000114</c:v>
                </c:pt>
                <c:pt idx="1119">
                  <c:v>2.8299999999999841</c:v>
                </c:pt>
                <c:pt idx="1120">
                  <c:v>2.8599999999999852</c:v>
                </c:pt>
                <c:pt idx="1121">
                  <c:v>2.960000000000008</c:v>
                </c:pt>
                <c:pt idx="1122">
                  <c:v>2.8899999999999864</c:v>
                </c:pt>
                <c:pt idx="1123">
                  <c:v>2.8199999999999932</c:v>
                </c:pt>
                <c:pt idx="1124">
                  <c:v>2.8000000000000114</c:v>
                </c:pt>
                <c:pt idx="1125">
                  <c:v>2.8299999999999841</c:v>
                </c:pt>
                <c:pt idx="1126">
                  <c:v>2.8100000000000023</c:v>
                </c:pt>
                <c:pt idx="1127">
                  <c:v>2.789999999999992</c:v>
                </c:pt>
                <c:pt idx="1128">
                  <c:v>2.789999999999992</c:v>
                </c:pt>
                <c:pt idx="1129">
                  <c:v>2.7800000000000011</c:v>
                </c:pt>
                <c:pt idx="1130">
                  <c:v>2.789999999999992</c:v>
                </c:pt>
                <c:pt idx="1131">
                  <c:v>2.8499999999999943</c:v>
                </c:pt>
                <c:pt idx="1132">
                  <c:v>2.8400000000000034</c:v>
                </c:pt>
                <c:pt idx="1133">
                  <c:v>2.8400000000000034</c:v>
                </c:pt>
                <c:pt idx="1134">
                  <c:v>2.8799999999999955</c:v>
                </c:pt>
                <c:pt idx="1135">
                  <c:v>2.8499999999999943</c:v>
                </c:pt>
                <c:pt idx="1136">
                  <c:v>2.8599999999999852</c:v>
                </c:pt>
                <c:pt idx="1137">
                  <c:v>2.9300000000000068</c:v>
                </c:pt>
                <c:pt idx="1138">
                  <c:v>2.9699999999999989</c:v>
                </c:pt>
                <c:pt idx="1139">
                  <c:v>2.9099999999999966</c:v>
                </c:pt>
                <c:pt idx="1140">
                  <c:v>2.9499999999999886</c:v>
                </c:pt>
                <c:pt idx="1141">
                  <c:v>2.9699999999999989</c:v>
                </c:pt>
                <c:pt idx="1142">
                  <c:v>3.0200000000000102</c:v>
                </c:pt>
                <c:pt idx="1143">
                  <c:v>3.039999999999992</c:v>
                </c:pt>
                <c:pt idx="1144">
                  <c:v>3.0099999999999909</c:v>
                </c:pt>
                <c:pt idx="1145">
                  <c:v>2.9799999999999898</c:v>
                </c:pt>
                <c:pt idx="1146">
                  <c:v>2.9799999999999898</c:v>
                </c:pt>
                <c:pt idx="1147">
                  <c:v>2.9799999999999898</c:v>
                </c:pt>
                <c:pt idx="1148">
                  <c:v>3.0099999999999909</c:v>
                </c:pt>
                <c:pt idx="1149">
                  <c:v>2.9900000000000091</c:v>
                </c:pt>
                <c:pt idx="1150">
                  <c:v>2.960000000000008</c:v>
                </c:pt>
                <c:pt idx="1151">
                  <c:v>2.9499999999999886</c:v>
                </c:pt>
                <c:pt idx="1152">
                  <c:v>2.960000000000008</c:v>
                </c:pt>
                <c:pt idx="1153">
                  <c:v>3.0600000000000023</c:v>
                </c:pt>
                <c:pt idx="1154">
                  <c:v>3.0200000000000102</c:v>
                </c:pt>
                <c:pt idx="1155">
                  <c:v>2.9799999999999898</c:v>
                </c:pt>
                <c:pt idx="1156">
                  <c:v>2.9499999999999886</c:v>
                </c:pt>
                <c:pt idx="1157">
                  <c:v>2.9799999999999898</c:v>
                </c:pt>
                <c:pt idx="1158">
                  <c:v>2.9900000000000091</c:v>
                </c:pt>
                <c:pt idx="1159">
                  <c:v>3.039999999999992</c:v>
                </c:pt>
                <c:pt idx="1160">
                  <c:v>3.0799999999999841</c:v>
                </c:pt>
                <c:pt idx="1161">
                  <c:v>3.0300000000000011</c:v>
                </c:pt>
                <c:pt idx="1162">
                  <c:v>3.0200000000000102</c:v>
                </c:pt>
                <c:pt idx="1163">
                  <c:v>3.1099999999999852</c:v>
                </c:pt>
                <c:pt idx="1164">
                  <c:v>3.1699999999999875</c:v>
                </c:pt>
                <c:pt idx="1165">
                  <c:v>3.1899999999999977</c:v>
                </c:pt>
                <c:pt idx="1166">
                  <c:v>3.1599999999999966</c:v>
                </c:pt>
                <c:pt idx="1167">
                  <c:v>3.2299999999999898</c:v>
                </c:pt>
                <c:pt idx="1168">
                  <c:v>3.2199999999999989</c:v>
                </c:pt>
                <c:pt idx="1169">
                  <c:v>3.1599999999999966</c:v>
                </c:pt>
                <c:pt idx="1170">
                  <c:v>3.1800000000000068</c:v>
                </c:pt>
                <c:pt idx="1171">
                  <c:v>3.2599999999999909</c:v>
                </c:pt>
                <c:pt idx="1172">
                  <c:v>3.2700000000000102</c:v>
                </c:pt>
                <c:pt idx="1173">
                  <c:v>3.1899999999999977</c:v>
                </c:pt>
                <c:pt idx="1174">
                  <c:v>3.1500000000000057</c:v>
                </c:pt>
                <c:pt idx="1175">
                  <c:v>3.1500000000000057</c:v>
                </c:pt>
                <c:pt idx="1176">
                  <c:v>3.1599999999999966</c:v>
                </c:pt>
                <c:pt idx="1177">
                  <c:v>3.1699999999999875</c:v>
                </c:pt>
                <c:pt idx="1178">
                  <c:v>3.1899999999999977</c:v>
                </c:pt>
                <c:pt idx="1179">
                  <c:v>3.25</c:v>
                </c:pt>
                <c:pt idx="1180">
                  <c:v>3.3499999999999943</c:v>
                </c:pt>
                <c:pt idx="1181">
                  <c:v>3.3100000000000023</c:v>
                </c:pt>
                <c:pt idx="1182">
                  <c:v>3.3499999999999943</c:v>
                </c:pt>
                <c:pt idx="1183">
                  <c:v>3.3199999999999932</c:v>
                </c:pt>
                <c:pt idx="1184">
                  <c:v>3.3299999999999841</c:v>
                </c:pt>
                <c:pt idx="1185">
                  <c:v>3.3299999999999841</c:v>
                </c:pt>
                <c:pt idx="1186">
                  <c:v>3.3299999999999841</c:v>
                </c:pt>
                <c:pt idx="1187">
                  <c:v>3.3000000000000114</c:v>
                </c:pt>
                <c:pt idx="1188">
                  <c:v>3.3499999999999943</c:v>
                </c:pt>
                <c:pt idx="1189">
                  <c:v>3.3799999999999955</c:v>
                </c:pt>
                <c:pt idx="1190">
                  <c:v>3.3199999999999932</c:v>
                </c:pt>
                <c:pt idx="1191">
                  <c:v>3.3100000000000023</c:v>
                </c:pt>
                <c:pt idx="1192">
                  <c:v>3.3199999999999932</c:v>
                </c:pt>
                <c:pt idx="1193">
                  <c:v>3.3599999999999852</c:v>
                </c:pt>
                <c:pt idx="1194">
                  <c:v>3.4000000000000057</c:v>
                </c:pt>
                <c:pt idx="1195">
                  <c:v>3.3499999999999943</c:v>
                </c:pt>
                <c:pt idx="1196">
                  <c:v>3.3400000000000034</c:v>
                </c:pt>
                <c:pt idx="1197">
                  <c:v>3.4000000000000057</c:v>
                </c:pt>
                <c:pt idx="1198">
                  <c:v>3.3899999999999864</c:v>
                </c:pt>
                <c:pt idx="1199">
                  <c:v>3.4000000000000057</c:v>
                </c:pt>
                <c:pt idx="1200">
                  <c:v>3.3700000000000045</c:v>
                </c:pt>
                <c:pt idx="1201">
                  <c:v>3.3400000000000034</c:v>
                </c:pt>
                <c:pt idx="1202">
                  <c:v>3.3199999999999932</c:v>
                </c:pt>
                <c:pt idx="1203">
                  <c:v>3.3000000000000114</c:v>
                </c:pt>
                <c:pt idx="1204">
                  <c:v>3.3199999999999932</c:v>
                </c:pt>
                <c:pt idx="1205">
                  <c:v>3.3199999999999932</c:v>
                </c:pt>
                <c:pt idx="1206">
                  <c:v>3.3100000000000023</c:v>
                </c:pt>
                <c:pt idx="1207">
                  <c:v>3.3199999999999932</c:v>
                </c:pt>
                <c:pt idx="1208">
                  <c:v>3.3100000000000023</c:v>
                </c:pt>
                <c:pt idx="1209">
                  <c:v>3.3000000000000114</c:v>
                </c:pt>
                <c:pt idx="1210">
                  <c:v>3.25</c:v>
                </c:pt>
                <c:pt idx="1211">
                  <c:v>3.25</c:v>
                </c:pt>
                <c:pt idx="1212">
                  <c:v>3.2400000000000091</c:v>
                </c:pt>
                <c:pt idx="1213">
                  <c:v>3.25</c:v>
                </c:pt>
                <c:pt idx="1214">
                  <c:v>3.2599999999999909</c:v>
                </c:pt>
                <c:pt idx="1215">
                  <c:v>3.2700000000000102</c:v>
                </c:pt>
                <c:pt idx="1216">
                  <c:v>3.3100000000000023</c:v>
                </c:pt>
                <c:pt idx="1217">
                  <c:v>3.3100000000000023</c:v>
                </c:pt>
                <c:pt idx="1218">
                  <c:v>3.3599999999999852</c:v>
                </c:pt>
                <c:pt idx="1219">
                  <c:v>3.3199999999999932</c:v>
                </c:pt>
                <c:pt idx="1220">
                  <c:v>3.3100000000000023</c:v>
                </c:pt>
                <c:pt idx="1221">
                  <c:v>3.3000000000000114</c:v>
                </c:pt>
                <c:pt idx="1222">
                  <c:v>3.3299999999999841</c:v>
                </c:pt>
                <c:pt idx="1223">
                  <c:v>3.3499999999999943</c:v>
                </c:pt>
                <c:pt idx="1224">
                  <c:v>3.3299999999999841</c:v>
                </c:pt>
                <c:pt idx="1225">
                  <c:v>3.3400000000000034</c:v>
                </c:pt>
                <c:pt idx="1226">
                  <c:v>3.3700000000000045</c:v>
                </c:pt>
                <c:pt idx="1227">
                  <c:v>3.4000000000000057</c:v>
                </c:pt>
                <c:pt idx="1228">
                  <c:v>3.4199999999999875</c:v>
                </c:pt>
                <c:pt idx="1229">
                  <c:v>3.3899999999999864</c:v>
                </c:pt>
                <c:pt idx="1230">
                  <c:v>3.4199999999999875</c:v>
                </c:pt>
                <c:pt idx="1231">
                  <c:v>3.3799999999999955</c:v>
                </c:pt>
                <c:pt idx="1232">
                  <c:v>3.3700000000000045</c:v>
                </c:pt>
                <c:pt idx="1233">
                  <c:v>3.3700000000000045</c:v>
                </c:pt>
                <c:pt idx="1234">
                  <c:v>3.3899999999999864</c:v>
                </c:pt>
                <c:pt idx="1235">
                  <c:v>3.3799999999999955</c:v>
                </c:pt>
                <c:pt idx="1236">
                  <c:v>3.3700000000000045</c:v>
                </c:pt>
                <c:pt idx="1237">
                  <c:v>3.3499999999999943</c:v>
                </c:pt>
                <c:pt idx="1238">
                  <c:v>3.3499999999999943</c:v>
                </c:pt>
                <c:pt idx="1239">
                  <c:v>3.3299999999999841</c:v>
                </c:pt>
                <c:pt idx="1240">
                  <c:v>3.3100000000000023</c:v>
                </c:pt>
                <c:pt idx="1241">
                  <c:v>3.3100000000000023</c:v>
                </c:pt>
                <c:pt idx="1242">
                  <c:v>3.3799999999999955</c:v>
                </c:pt>
                <c:pt idx="1243">
                  <c:v>3.3499999999999943</c:v>
                </c:pt>
                <c:pt idx="1244">
                  <c:v>3.3299999999999841</c:v>
                </c:pt>
                <c:pt idx="1245">
                  <c:v>3.3100000000000023</c:v>
                </c:pt>
                <c:pt idx="1246">
                  <c:v>3.3199999999999932</c:v>
                </c:pt>
                <c:pt idx="1247">
                  <c:v>3.3299999999999841</c:v>
                </c:pt>
                <c:pt idx="1248">
                  <c:v>3.2400000000000091</c:v>
                </c:pt>
                <c:pt idx="1249">
                  <c:v>3.2199999999999989</c:v>
                </c:pt>
                <c:pt idx="1250">
                  <c:v>3.25</c:v>
                </c:pt>
                <c:pt idx="1251">
                  <c:v>3.289999999999992</c:v>
                </c:pt>
                <c:pt idx="1252">
                  <c:v>3.3199999999999932</c:v>
                </c:pt>
                <c:pt idx="1253">
                  <c:v>3.3299999999999841</c:v>
                </c:pt>
                <c:pt idx="1254">
                  <c:v>3.3199999999999932</c:v>
                </c:pt>
                <c:pt idx="1255">
                  <c:v>3.289999999999992</c:v>
                </c:pt>
                <c:pt idx="1256">
                  <c:v>3.2299999999999898</c:v>
                </c:pt>
                <c:pt idx="1257">
                  <c:v>3.2199999999999989</c:v>
                </c:pt>
                <c:pt idx="1258">
                  <c:v>3.1999999999999886</c:v>
                </c:pt>
                <c:pt idx="1259">
                  <c:v>3.1800000000000068</c:v>
                </c:pt>
                <c:pt idx="1260">
                  <c:v>3.1800000000000068</c:v>
                </c:pt>
                <c:pt idx="1261">
                  <c:v>3.1599999999999966</c:v>
                </c:pt>
                <c:pt idx="1262">
                  <c:v>3.1599999999999966</c:v>
                </c:pt>
                <c:pt idx="1263">
                  <c:v>3.1699999999999875</c:v>
                </c:pt>
                <c:pt idx="1264">
                  <c:v>3.1899999999999977</c:v>
                </c:pt>
                <c:pt idx="1265">
                  <c:v>3.1699999999999875</c:v>
                </c:pt>
                <c:pt idx="1266">
                  <c:v>3.1399999999999864</c:v>
                </c:pt>
                <c:pt idx="1267">
                  <c:v>3.0999999999999943</c:v>
                </c:pt>
                <c:pt idx="1268">
                  <c:v>3.0799999999999841</c:v>
                </c:pt>
                <c:pt idx="1269">
                  <c:v>3.0699999999999932</c:v>
                </c:pt>
                <c:pt idx="1270">
                  <c:v>3.039999999999992</c:v>
                </c:pt>
                <c:pt idx="1271">
                  <c:v>2.9900000000000091</c:v>
                </c:pt>
                <c:pt idx="1272">
                  <c:v>2.9699999999999989</c:v>
                </c:pt>
                <c:pt idx="1273">
                  <c:v>2.9399999999999977</c:v>
                </c:pt>
                <c:pt idx="1274">
                  <c:v>2.9300000000000068</c:v>
                </c:pt>
                <c:pt idx="1275">
                  <c:v>2.9300000000000068</c:v>
                </c:pt>
                <c:pt idx="1276">
                  <c:v>2.9399999999999977</c:v>
                </c:pt>
                <c:pt idx="1277">
                  <c:v>2.8799999999999955</c:v>
                </c:pt>
                <c:pt idx="1278">
                  <c:v>2.8799999999999955</c:v>
                </c:pt>
                <c:pt idx="1279">
                  <c:v>2.9099999999999966</c:v>
                </c:pt>
                <c:pt idx="1280">
                  <c:v>2.8799999999999955</c:v>
                </c:pt>
                <c:pt idx="1281">
                  <c:v>2.8400000000000034</c:v>
                </c:pt>
                <c:pt idx="1282">
                  <c:v>2.8299999999999841</c:v>
                </c:pt>
                <c:pt idx="1283">
                  <c:v>2.8299999999999841</c:v>
                </c:pt>
                <c:pt idx="1284">
                  <c:v>2.8400000000000034</c:v>
                </c:pt>
                <c:pt idx="1285">
                  <c:v>2.7700000000000102</c:v>
                </c:pt>
                <c:pt idx="1286">
                  <c:v>2.7599999999999909</c:v>
                </c:pt>
                <c:pt idx="1287">
                  <c:v>2.7700000000000102</c:v>
                </c:pt>
                <c:pt idx="1288">
                  <c:v>2.7199999999999989</c:v>
                </c:pt>
                <c:pt idx="1289">
                  <c:v>2.75</c:v>
                </c:pt>
                <c:pt idx="1290">
                  <c:v>2.7599999999999909</c:v>
                </c:pt>
                <c:pt idx="1291">
                  <c:v>2.6800000000000068</c:v>
                </c:pt>
                <c:pt idx="1292">
                  <c:v>2.6699999999999875</c:v>
                </c:pt>
                <c:pt idx="1293">
                  <c:v>2.710000000000008</c:v>
                </c:pt>
                <c:pt idx="1294">
                  <c:v>2.6999999999999886</c:v>
                </c:pt>
                <c:pt idx="1295">
                  <c:v>2.6599999999999966</c:v>
                </c:pt>
                <c:pt idx="1296">
                  <c:v>2.6899999999999977</c:v>
                </c:pt>
                <c:pt idx="1297">
                  <c:v>2.6899999999999977</c:v>
                </c:pt>
                <c:pt idx="1298">
                  <c:v>2.6699999999999875</c:v>
                </c:pt>
                <c:pt idx="1299">
                  <c:v>2.6399999999999864</c:v>
                </c:pt>
                <c:pt idx="1300">
                  <c:v>2.6099999999999852</c:v>
                </c:pt>
                <c:pt idx="1301">
                  <c:v>2.5900000000000034</c:v>
                </c:pt>
                <c:pt idx="1302">
                  <c:v>2.5699999999999932</c:v>
                </c:pt>
                <c:pt idx="1303">
                  <c:v>2.5200000000000102</c:v>
                </c:pt>
                <c:pt idx="1304">
                  <c:v>2.4799999999999898</c:v>
                </c:pt>
                <c:pt idx="1305">
                  <c:v>2.4499999999999886</c:v>
                </c:pt>
                <c:pt idx="1306">
                  <c:v>2.4300000000000068</c:v>
                </c:pt>
                <c:pt idx="1307">
                  <c:v>2.4000000000000057</c:v>
                </c:pt>
                <c:pt idx="1308">
                  <c:v>2.3199999999999932</c:v>
                </c:pt>
                <c:pt idx="1309">
                  <c:v>2.25</c:v>
                </c:pt>
                <c:pt idx="1310">
                  <c:v>2.1800000000000068</c:v>
                </c:pt>
                <c:pt idx="1311">
                  <c:v>2.1500000000000057</c:v>
                </c:pt>
                <c:pt idx="1312">
                  <c:v>2.0999999999999943</c:v>
                </c:pt>
                <c:pt idx="1313">
                  <c:v>2.0699999999999932</c:v>
                </c:pt>
                <c:pt idx="1314">
                  <c:v>2.0600000000000023</c:v>
                </c:pt>
                <c:pt idx="1315">
                  <c:v>1.9900000000000091</c:v>
                </c:pt>
                <c:pt idx="1316">
                  <c:v>1.9199999999999875</c:v>
                </c:pt>
                <c:pt idx="1317">
                  <c:v>1.8400000000000034</c:v>
                </c:pt>
                <c:pt idx="1318">
                  <c:v>1.789999999999992</c:v>
                </c:pt>
                <c:pt idx="1319">
                  <c:v>1.789999999999992</c:v>
                </c:pt>
                <c:pt idx="1320">
                  <c:v>1.7599999999999909</c:v>
                </c:pt>
                <c:pt idx="1321">
                  <c:v>1.7299999999999898</c:v>
                </c:pt>
                <c:pt idx="1322">
                  <c:v>1.6999999999999886</c:v>
                </c:pt>
                <c:pt idx="1323">
                  <c:v>1.6299999999999955</c:v>
                </c:pt>
                <c:pt idx="1324">
                  <c:v>1.6200000000000045</c:v>
                </c:pt>
                <c:pt idx="1325">
                  <c:v>1.6099999999999852</c:v>
                </c:pt>
                <c:pt idx="1326">
                  <c:v>1.6099999999999852</c:v>
                </c:pt>
                <c:pt idx="1327">
                  <c:v>1.5699999999999932</c:v>
                </c:pt>
                <c:pt idx="1328">
                  <c:v>1.5600000000000023</c:v>
                </c:pt>
                <c:pt idx="1329">
                  <c:v>1.5900000000000034</c:v>
                </c:pt>
                <c:pt idx="1330">
                  <c:v>1.5799999999999841</c:v>
                </c:pt>
                <c:pt idx="1331">
                  <c:v>1.6099999999999852</c:v>
                </c:pt>
                <c:pt idx="1332">
                  <c:v>1.6299999999999955</c:v>
                </c:pt>
                <c:pt idx="1333">
                  <c:v>1.6399999999999864</c:v>
                </c:pt>
                <c:pt idx="1334">
                  <c:v>1.6999999999999886</c:v>
                </c:pt>
                <c:pt idx="1335">
                  <c:v>1.6299999999999955</c:v>
                </c:pt>
                <c:pt idx="1336">
                  <c:v>1.6599999999999966</c:v>
                </c:pt>
                <c:pt idx="1337">
                  <c:v>1.6899999999999977</c:v>
                </c:pt>
                <c:pt idx="1338">
                  <c:v>1.710000000000008</c:v>
                </c:pt>
                <c:pt idx="1339">
                  <c:v>1.7299999999999898</c:v>
                </c:pt>
                <c:pt idx="1340">
                  <c:v>1.75</c:v>
                </c:pt>
                <c:pt idx="1341">
                  <c:v>1.7700000000000102</c:v>
                </c:pt>
                <c:pt idx="1342">
                  <c:v>1.789999999999992</c:v>
                </c:pt>
                <c:pt idx="1343">
                  <c:v>1.8499999999999943</c:v>
                </c:pt>
                <c:pt idx="1344">
                  <c:v>1.789999999999992</c:v>
                </c:pt>
                <c:pt idx="1345">
                  <c:v>1.8499999999999943</c:v>
                </c:pt>
                <c:pt idx="1346">
                  <c:v>1.8899999999999864</c:v>
                </c:pt>
                <c:pt idx="1347">
                  <c:v>1.9199999999999875</c:v>
                </c:pt>
                <c:pt idx="1348">
                  <c:v>1.8899999999999864</c:v>
                </c:pt>
                <c:pt idx="1349">
                  <c:v>1.9000000000000057</c:v>
                </c:pt>
                <c:pt idx="1350">
                  <c:v>1.9199999999999875</c:v>
                </c:pt>
                <c:pt idx="1351">
                  <c:v>1.9099999999999966</c:v>
                </c:pt>
                <c:pt idx="1352">
                  <c:v>1.9199999999999875</c:v>
                </c:pt>
                <c:pt idx="1353">
                  <c:v>1.9000000000000057</c:v>
                </c:pt>
                <c:pt idx="1354">
                  <c:v>1.8899999999999864</c:v>
                </c:pt>
                <c:pt idx="1355">
                  <c:v>1.9199999999999875</c:v>
                </c:pt>
                <c:pt idx="1356">
                  <c:v>1.9699999999999989</c:v>
                </c:pt>
                <c:pt idx="1357">
                  <c:v>1.9799999999999898</c:v>
                </c:pt>
                <c:pt idx="1358">
                  <c:v>1.9399999999999977</c:v>
                </c:pt>
                <c:pt idx="1359">
                  <c:v>1.9199999999999875</c:v>
                </c:pt>
                <c:pt idx="1360">
                  <c:v>1.9699999999999989</c:v>
                </c:pt>
                <c:pt idx="1361">
                  <c:v>1.9799999999999898</c:v>
                </c:pt>
                <c:pt idx="1362">
                  <c:v>1.9900000000000091</c:v>
                </c:pt>
                <c:pt idx="1363">
                  <c:v>1.9900000000000091</c:v>
                </c:pt>
                <c:pt idx="1364">
                  <c:v>1.9799999999999898</c:v>
                </c:pt>
                <c:pt idx="1365">
                  <c:v>1.9699999999999989</c:v>
                </c:pt>
                <c:pt idx="1366">
                  <c:v>1.9499999999999886</c:v>
                </c:pt>
                <c:pt idx="1367">
                  <c:v>1.960000000000008</c:v>
                </c:pt>
                <c:pt idx="1368">
                  <c:v>1.9799999999999898</c:v>
                </c:pt>
                <c:pt idx="1369">
                  <c:v>1.9900000000000091</c:v>
                </c:pt>
                <c:pt idx="1370">
                  <c:v>2</c:v>
                </c:pt>
                <c:pt idx="1371">
                  <c:v>2.0300000000000011</c:v>
                </c:pt>
                <c:pt idx="1372">
                  <c:v>2.0500000000000114</c:v>
                </c:pt>
                <c:pt idx="1373">
                  <c:v>2.0699999999999932</c:v>
                </c:pt>
                <c:pt idx="1374">
                  <c:v>2.0900000000000034</c:v>
                </c:pt>
                <c:pt idx="1375">
                  <c:v>2.1699999999999875</c:v>
                </c:pt>
                <c:pt idx="1376">
                  <c:v>2.1800000000000068</c:v>
                </c:pt>
                <c:pt idx="1377">
                  <c:v>2.1500000000000057</c:v>
                </c:pt>
                <c:pt idx="1378">
                  <c:v>2.0999999999999943</c:v>
                </c:pt>
                <c:pt idx="1379">
                  <c:v>2.1500000000000057</c:v>
                </c:pt>
                <c:pt idx="1380">
                  <c:v>2.1500000000000057</c:v>
                </c:pt>
                <c:pt idx="1381">
                  <c:v>2.1099999999999852</c:v>
                </c:pt>
                <c:pt idx="1382">
                  <c:v>2.0500000000000114</c:v>
                </c:pt>
                <c:pt idx="1383">
                  <c:v>2.0300000000000011</c:v>
                </c:pt>
                <c:pt idx="1384">
                  <c:v>2.0699999999999932</c:v>
                </c:pt>
                <c:pt idx="1385">
                  <c:v>2.1099999999999852</c:v>
                </c:pt>
                <c:pt idx="1386">
                  <c:v>2.1699999999999875</c:v>
                </c:pt>
                <c:pt idx="1387">
                  <c:v>2.2199999999999989</c:v>
                </c:pt>
                <c:pt idx="1388">
                  <c:v>2.210000000000008</c:v>
                </c:pt>
                <c:pt idx="1389">
                  <c:v>2.1899999999999977</c:v>
                </c:pt>
                <c:pt idx="1390">
                  <c:v>2.210000000000008</c:v>
                </c:pt>
                <c:pt idx="1391">
                  <c:v>2.2800000000000011</c:v>
                </c:pt>
                <c:pt idx="1392">
                  <c:v>2.3400000000000034</c:v>
                </c:pt>
                <c:pt idx="1393">
                  <c:v>2.4099999999999966</c:v>
                </c:pt>
                <c:pt idx="1394">
                  <c:v>2.4699999999999989</c:v>
                </c:pt>
                <c:pt idx="1395">
                  <c:v>2.460000000000008</c:v>
                </c:pt>
                <c:pt idx="1396">
                  <c:v>2.5</c:v>
                </c:pt>
                <c:pt idx="1397">
                  <c:v>2.5099999999999909</c:v>
                </c:pt>
                <c:pt idx="1398">
                  <c:v>2.5799999999999841</c:v>
                </c:pt>
                <c:pt idx="1399">
                  <c:v>2.6399999999999864</c:v>
                </c:pt>
                <c:pt idx="1400">
                  <c:v>2.710000000000008</c:v>
                </c:pt>
                <c:pt idx="1401">
                  <c:v>2.7599999999999909</c:v>
                </c:pt>
                <c:pt idx="1402">
                  <c:v>2.8199999999999932</c:v>
                </c:pt>
                <c:pt idx="1403">
                  <c:v>2.9000000000000057</c:v>
                </c:pt>
                <c:pt idx="1404">
                  <c:v>2.9300000000000068</c:v>
                </c:pt>
                <c:pt idx="1405">
                  <c:v>2.9399999999999977</c:v>
                </c:pt>
                <c:pt idx="1406">
                  <c:v>2.9399999999999977</c:v>
                </c:pt>
                <c:pt idx="1407">
                  <c:v>2.9399999999999977</c:v>
                </c:pt>
                <c:pt idx="1408">
                  <c:v>2.9699999999999989</c:v>
                </c:pt>
                <c:pt idx="1409">
                  <c:v>2.9799999999999898</c:v>
                </c:pt>
                <c:pt idx="1410">
                  <c:v>2.9799999999999898</c:v>
                </c:pt>
                <c:pt idx="1411">
                  <c:v>2.9699999999999989</c:v>
                </c:pt>
                <c:pt idx="1412">
                  <c:v>2.9699999999999989</c:v>
                </c:pt>
                <c:pt idx="1413">
                  <c:v>3.0200000000000102</c:v>
                </c:pt>
                <c:pt idx="1414">
                  <c:v>3.0900000000000034</c:v>
                </c:pt>
                <c:pt idx="1415">
                  <c:v>3.1099999999999852</c:v>
                </c:pt>
                <c:pt idx="1416">
                  <c:v>3.1299999999999955</c:v>
                </c:pt>
                <c:pt idx="1417">
                  <c:v>3.1500000000000057</c:v>
                </c:pt>
                <c:pt idx="1418">
                  <c:v>3.1699999999999875</c:v>
                </c:pt>
                <c:pt idx="1419">
                  <c:v>3.1699999999999875</c:v>
                </c:pt>
                <c:pt idx="1420">
                  <c:v>3.1999999999999886</c:v>
                </c:pt>
                <c:pt idx="1421">
                  <c:v>3.210000000000008</c:v>
                </c:pt>
                <c:pt idx="1422">
                  <c:v>3.1899999999999977</c:v>
                </c:pt>
                <c:pt idx="1423">
                  <c:v>3.1500000000000057</c:v>
                </c:pt>
                <c:pt idx="1424">
                  <c:v>3.1599999999999966</c:v>
                </c:pt>
                <c:pt idx="1425">
                  <c:v>3.210000000000008</c:v>
                </c:pt>
                <c:pt idx="1426">
                  <c:v>3.2299999999999898</c:v>
                </c:pt>
                <c:pt idx="1427">
                  <c:v>3.25</c:v>
                </c:pt>
                <c:pt idx="1428">
                  <c:v>3.2299999999999898</c:v>
                </c:pt>
                <c:pt idx="1429">
                  <c:v>3.2700000000000102</c:v>
                </c:pt>
                <c:pt idx="1430">
                  <c:v>3.2400000000000091</c:v>
                </c:pt>
                <c:pt idx="1431">
                  <c:v>3.3299999999999841</c:v>
                </c:pt>
                <c:pt idx="1432">
                  <c:v>3.3400000000000034</c:v>
                </c:pt>
                <c:pt idx="1433">
                  <c:v>3.4099999999999966</c:v>
                </c:pt>
                <c:pt idx="1434">
                  <c:v>3.4799999999999898</c:v>
                </c:pt>
                <c:pt idx="1435">
                  <c:v>3.4199999999999875</c:v>
                </c:pt>
                <c:pt idx="1436">
                  <c:v>3.4000000000000057</c:v>
                </c:pt>
                <c:pt idx="1437">
                  <c:v>3.4300000000000068</c:v>
                </c:pt>
                <c:pt idx="1438">
                  <c:v>3.3599999999999852</c:v>
                </c:pt>
                <c:pt idx="1439">
                  <c:v>3.3799999999999955</c:v>
                </c:pt>
                <c:pt idx="1440">
                  <c:v>3.3499999999999943</c:v>
                </c:pt>
                <c:pt idx="1441">
                  <c:v>3.3599999999999852</c:v>
                </c:pt>
                <c:pt idx="1442">
                  <c:v>3.3799999999999955</c:v>
                </c:pt>
                <c:pt idx="1443">
                  <c:v>3.4300000000000068</c:v>
                </c:pt>
                <c:pt idx="1444">
                  <c:v>3.4300000000000068</c:v>
                </c:pt>
                <c:pt idx="1445">
                  <c:v>3.4499999999999886</c:v>
                </c:pt>
                <c:pt idx="1446">
                  <c:v>3.6399999999999864</c:v>
                </c:pt>
                <c:pt idx="1447">
                  <c:v>3.5099999999999909</c:v>
                </c:pt>
                <c:pt idx="1448">
                  <c:v>3.4499999999999886</c:v>
                </c:pt>
                <c:pt idx="1449">
                  <c:v>3.4300000000000068</c:v>
                </c:pt>
                <c:pt idx="1450">
                  <c:v>3.4900000000000091</c:v>
                </c:pt>
                <c:pt idx="1451">
                  <c:v>3.4499999999999886</c:v>
                </c:pt>
                <c:pt idx="1452">
                  <c:v>3.4300000000000068</c:v>
                </c:pt>
                <c:pt idx="1453">
                  <c:v>3.5</c:v>
                </c:pt>
                <c:pt idx="1454">
                  <c:v>3.4399999999999977</c:v>
                </c:pt>
                <c:pt idx="1455">
                  <c:v>3.4199999999999875</c:v>
                </c:pt>
                <c:pt idx="1456">
                  <c:v>3.4300000000000068</c:v>
                </c:pt>
                <c:pt idx="1457">
                  <c:v>3.4699999999999989</c:v>
                </c:pt>
                <c:pt idx="1458">
                  <c:v>3.5900000000000034</c:v>
                </c:pt>
                <c:pt idx="1459">
                  <c:v>3.6699999999999875</c:v>
                </c:pt>
                <c:pt idx="1460">
                  <c:v>3.6699999999999875</c:v>
                </c:pt>
                <c:pt idx="1461">
                  <c:v>3.6699999999999875</c:v>
                </c:pt>
                <c:pt idx="1462">
                  <c:v>3.6899999999999977</c:v>
                </c:pt>
                <c:pt idx="1463">
                  <c:v>3.6699999999999875</c:v>
                </c:pt>
                <c:pt idx="1464">
                  <c:v>3.7299999999999898</c:v>
                </c:pt>
                <c:pt idx="1465">
                  <c:v>3.7299999999999898</c:v>
                </c:pt>
                <c:pt idx="1466">
                  <c:v>3.8799999999999955</c:v>
                </c:pt>
                <c:pt idx="1467">
                  <c:v>3.6899999999999977</c:v>
                </c:pt>
                <c:pt idx="1468">
                  <c:v>3.75</c:v>
                </c:pt>
                <c:pt idx="1469">
                  <c:v>3.7199999999999989</c:v>
                </c:pt>
                <c:pt idx="1470">
                  <c:v>3.710000000000008</c:v>
                </c:pt>
                <c:pt idx="1471">
                  <c:v>3.6699999999999875</c:v>
                </c:pt>
                <c:pt idx="1472">
                  <c:v>3.710000000000008</c:v>
                </c:pt>
                <c:pt idx="1473">
                  <c:v>3.8199999999999932</c:v>
                </c:pt>
                <c:pt idx="1474">
                  <c:v>3.8400000000000034</c:v>
                </c:pt>
                <c:pt idx="1475">
                  <c:v>3.8400000000000034</c:v>
                </c:pt>
                <c:pt idx="1476">
                  <c:v>3.8199999999999932</c:v>
                </c:pt>
                <c:pt idx="1477">
                  <c:v>3.8400000000000034</c:v>
                </c:pt>
                <c:pt idx="1478">
                  <c:v>3.8199999999999932</c:v>
                </c:pt>
                <c:pt idx="1479">
                  <c:v>3.8799999999999955</c:v>
                </c:pt>
                <c:pt idx="1480">
                  <c:v>3.9499999999999886</c:v>
                </c:pt>
                <c:pt idx="1481">
                  <c:v>3.9399999999999977</c:v>
                </c:pt>
                <c:pt idx="1482">
                  <c:v>4.0500000000000114</c:v>
                </c:pt>
                <c:pt idx="1483">
                  <c:v>4.039999999999992</c:v>
                </c:pt>
                <c:pt idx="1484">
                  <c:v>3.9799999999999898</c:v>
                </c:pt>
                <c:pt idx="1485">
                  <c:v>3.9300000000000068</c:v>
                </c:pt>
                <c:pt idx="1486">
                  <c:v>3.9300000000000068</c:v>
                </c:pt>
                <c:pt idx="1487">
                  <c:v>3.9300000000000068</c:v>
                </c:pt>
                <c:pt idx="1488">
                  <c:v>3.9300000000000068</c:v>
                </c:pt>
                <c:pt idx="1489">
                  <c:v>3.9300000000000068</c:v>
                </c:pt>
                <c:pt idx="1490">
                  <c:v>3.9199999999999875</c:v>
                </c:pt>
                <c:pt idx="1491">
                  <c:v>3.9399999999999977</c:v>
                </c:pt>
                <c:pt idx="1492">
                  <c:v>3.9499999999999886</c:v>
                </c:pt>
                <c:pt idx="1493">
                  <c:v>3.9399999999999977</c:v>
                </c:pt>
                <c:pt idx="1494">
                  <c:v>3.9300000000000068</c:v>
                </c:pt>
                <c:pt idx="1495">
                  <c:v>3.9099999999999966</c:v>
                </c:pt>
                <c:pt idx="1496">
                  <c:v>3.9099999999999966</c:v>
                </c:pt>
                <c:pt idx="1497">
                  <c:v>3.9099999999999966</c:v>
                </c:pt>
                <c:pt idx="1498">
                  <c:v>3.9300000000000068</c:v>
                </c:pt>
                <c:pt idx="1499">
                  <c:v>3.9000000000000057</c:v>
                </c:pt>
                <c:pt idx="1500">
                  <c:v>3.9300000000000068</c:v>
                </c:pt>
                <c:pt idx="1501">
                  <c:v>3.9300000000000068</c:v>
                </c:pt>
                <c:pt idx="1502">
                  <c:v>3.9300000000000068</c:v>
                </c:pt>
                <c:pt idx="1503">
                  <c:v>3.960000000000008</c:v>
                </c:pt>
                <c:pt idx="1504">
                  <c:v>4.0099999999999909</c:v>
                </c:pt>
                <c:pt idx="1505">
                  <c:v>4.0600000000000023</c:v>
                </c:pt>
                <c:pt idx="1506">
                  <c:v>4.1399999999999864</c:v>
                </c:pt>
                <c:pt idx="1507">
                  <c:v>4.1099999999999852</c:v>
                </c:pt>
                <c:pt idx="1508">
                  <c:v>4.039999999999992</c:v>
                </c:pt>
                <c:pt idx="1509">
                  <c:v>4.039999999999992</c:v>
                </c:pt>
                <c:pt idx="1510">
                  <c:v>4.0799999999999841</c:v>
                </c:pt>
                <c:pt idx="1511">
                  <c:v>4.0200000000000102</c:v>
                </c:pt>
                <c:pt idx="1512">
                  <c:v>3.9699999999999989</c:v>
                </c:pt>
                <c:pt idx="1513">
                  <c:v>4</c:v>
                </c:pt>
                <c:pt idx="1514">
                  <c:v>4.0600000000000023</c:v>
                </c:pt>
                <c:pt idx="1515">
                  <c:v>4.0799999999999841</c:v>
                </c:pt>
                <c:pt idx="1516">
                  <c:v>4.1099999999999852</c:v>
                </c:pt>
                <c:pt idx="1517">
                  <c:v>4.1299999999999955</c:v>
                </c:pt>
                <c:pt idx="1518">
                  <c:v>4.0999999999999943</c:v>
                </c:pt>
                <c:pt idx="1519">
                  <c:v>4.1200000000000045</c:v>
                </c:pt>
                <c:pt idx="1520">
                  <c:v>4.1699999999999875</c:v>
                </c:pt>
                <c:pt idx="1521">
                  <c:v>4.1200000000000045</c:v>
                </c:pt>
                <c:pt idx="1522">
                  <c:v>4.1299999999999955</c:v>
                </c:pt>
                <c:pt idx="1523">
                  <c:v>4.1099999999999852</c:v>
                </c:pt>
                <c:pt idx="1524">
                  <c:v>4.1299999999999955</c:v>
                </c:pt>
                <c:pt idx="1525">
                  <c:v>4.1800000000000068</c:v>
                </c:pt>
                <c:pt idx="1526">
                  <c:v>4.1699999999999875</c:v>
                </c:pt>
                <c:pt idx="1527">
                  <c:v>4.1399999999999864</c:v>
                </c:pt>
                <c:pt idx="1528">
                  <c:v>4.2400000000000091</c:v>
                </c:pt>
                <c:pt idx="1529">
                  <c:v>4.1599999999999966</c:v>
                </c:pt>
                <c:pt idx="1530">
                  <c:v>4.1500000000000057</c:v>
                </c:pt>
                <c:pt idx="1531">
                  <c:v>4.2199999999999989</c:v>
                </c:pt>
                <c:pt idx="1532">
                  <c:v>4.25</c:v>
                </c:pt>
                <c:pt idx="1533">
                  <c:v>4.2599999999999909</c:v>
                </c:pt>
                <c:pt idx="1534">
                  <c:v>4.2599999999999909</c:v>
                </c:pt>
                <c:pt idx="1535">
                  <c:v>4.2599999999999909</c:v>
                </c:pt>
                <c:pt idx="1536">
                  <c:v>4.289999999999992</c:v>
                </c:pt>
                <c:pt idx="1537">
                  <c:v>4.3400000000000034</c:v>
                </c:pt>
                <c:pt idx="1538">
                  <c:v>4.3799999999999955</c:v>
                </c:pt>
                <c:pt idx="1539">
                  <c:v>4.3799999999999955</c:v>
                </c:pt>
                <c:pt idx="1540">
                  <c:v>4.3000000000000114</c:v>
                </c:pt>
                <c:pt idx="1541">
                  <c:v>4.3100000000000023</c:v>
                </c:pt>
                <c:pt idx="1542">
                  <c:v>4.3299999999999841</c:v>
                </c:pt>
                <c:pt idx="1543">
                  <c:v>4.3700000000000045</c:v>
                </c:pt>
                <c:pt idx="1544">
                  <c:v>4.3899999999999864</c:v>
                </c:pt>
                <c:pt idx="1545">
                  <c:v>4.4000000000000057</c:v>
                </c:pt>
                <c:pt idx="1546">
                  <c:v>4.3799999999999955</c:v>
                </c:pt>
                <c:pt idx="1547">
                  <c:v>4.3899999999999864</c:v>
                </c:pt>
                <c:pt idx="1548">
                  <c:v>4.4199999999999875</c:v>
                </c:pt>
                <c:pt idx="1549">
                  <c:v>4.5099999999999909</c:v>
                </c:pt>
                <c:pt idx="1550">
                  <c:v>4.5799999999999841</c:v>
                </c:pt>
                <c:pt idx="1551">
                  <c:v>4.6299999999999955</c:v>
                </c:pt>
                <c:pt idx="1552">
                  <c:v>4.6200000000000045</c:v>
                </c:pt>
                <c:pt idx="1553">
                  <c:v>4.6699999999999875</c:v>
                </c:pt>
                <c:pt idx="1554">
                  <c:v>4.6899999999999977</c:v>
                </c:pt>
                <c:pt idx="1555">
                  <c:v>4.7299999999999898</c:v>
                </c:pt>
                <c:pt idx="1556">
                  <c:v>4.6699999999999875</c:v>
                </c:pt>
                <c:pt idx="1557">
                  <c:v>4.6800000000000068</c:v>
                </c:pt>
                <c:pt idx="1558">
                  <c:v>4.7400000000000091</c:v>
                </c:pt>
                <c:pt idx="1559">
                  <c:v>4.7299999999999898</c:v>
                </c:pt>
                <c:pt idx="1560">
                  <c:v>4.6699999999999875</c:v>
                </c:pt>
                <c:pt idx="1561">
                  <c:v>4.7199999999999989</c:v>
                </c:pt>
                <c:pt idx="1562">
                  <c:v>4.7599999999999909</c:v>
                </c:pt>
                <c:pt idx="1563">
                  <c:v>4.75</c:v>
                </c:pt>
                <c:pt idx="1564">
                  <c:v>4.7299999999999898</c:v>
                </c:pt>
                <c:pt idx="1565">
                  <c:v>4.710000000000008</c:v>
                </c:pt>
                <c:pt idx="1566">
                  <c:v>4.7199999999999989</c:v>
                </c:pt>
                <c:pt idx="1567">
                  <c:v>4.6999999999999886</c:v>
                </c:pt>
                <c:pt idx="1568">
                  <c:v>4.6299999999999955</c:v>
                </c:pt>
                <c:pt idx="1569">
                  <c:v>4.6999999999999886</c:v>
                </c:pt>
                <c:pt idx="1570">
                  <c:v>4.7599999999999909</c:v>
                </c:pt>
                <c:pt idx="1571">
                  <c:v>4.7700000000000102</c:v>
                </c:pt>
                <c:pt idx="1572">
                  <c:v>4.7400000000000091</c:v>
                </c:pt>
                <c:pt idx="1573">
                  <c:v>4.7199999999999989</c:v>
                </c:pt>
                <c:pt idx="1574">
                  <c:v>4.6999999999999886</c:v>
                </c:pt>
                <c:pt idx="1575">
                  <c:v>4.7400000000000091</c:v>
                </c:pt>
                <c:pt idx="1576">
                  <c:v>4.7700000000000102</c:v>
                </c:pt>
                <c:pt idx="1577">
                  <c:v>4.7199999999999989</c:v>
                </c:pt>
                <c:pt idx="1578">
                  <c:v>4.6800000000000068</c:v>
                </c:pt>
                <c:pt idx="1579">
                  <c:v>4.6500000000000057</c:v>
                </c:pt>
                <c:pt idx="1580">
                  <c:v>4.6899999999999977</c:v>
                </c:pt>
                <c:pt idx="1581">
                  <c:v>4.6899999999999977</c:v>
                </c:pt>
                <c:pt idx="1582">
                  <c:v>4.6599999999999966</c:v>
                </c:pt>
                <c:pt idx="1583">
                  <c:v>4.6299999999999955</c:v>
                </c:pt>
                <c:pt idx="1584">
                  <c:v>4.6399999999999864</c:v>
                </c:pt>
                <c:pt idx="1585">
                  <c:v>4.6399999999999864</c:v>
                </c:pt>
                <c:pt idx="1586">
                  <c:v>4.6399999999999864</c:v>
                </c:pt>
                <c:pt idx="1587">
                  <c:v>4.6200000000000045</c:v>
                </c:pt>
                <c:pt idx="1588">
                  <c:v>4.539999999999992</c:v>
                </c:pt>
                <c:pt idx="1589">
                  <c:v>4.4799999999999898</c:v>
                </c:pt>
                <c:pt idx="1590">
                  <c:v>4.4699999999999989</c:v>
                </c:pt>
                <c:pt idx="1591">
                  <c:v>4.4199999999999875</c:v>
                </c:pt>
                <c:pt idx="1592">
                  <c:v>4.3700000000000045</c:v>
                </c:pt>
                <c:pt idx="1593">
                  <c:v>4.3599999999999852</c:v>
                </c:pt>
                <c:pt idx="1594">
                  <c:v>4.2800000000000011</c:v>
                </c:pt>
                <c:pt idx="1595">
                  <c:v>4.2800000000000011</c:v>
                </c:pt>
                <c:pt idx="1596">
                  <c:v>4.3199999999999932</c:v>
                </c:pt>
                <c:pt idx="1597">
                  <c:v>4.3199999999999932</c:v>
                </c:pt>
                <c:pt idx="1598">
                  <c:v>4.2299999999999898</c:v>
                </c:pt>
                <c:pt idx="1599">
                  <c:v>4.2199999999999989</c:v>
                </c:pt>
                <c:pt idx="1600">
                  <c:v>4.2199999999999989</c:v>
                </c:pt>
                <c:pt idx="1601">
                  <c:v>4.2400000000000091</c:v>
                </c:pt>
                <c:pt idx="1602">
                  <c:v>4.2800000000000011</c:v>
                </c:pt>
                <c:pt idx="1603">
                  <c:v>4.2800000000000011</c:v>
                </c:pt>
                <c:pt idx="1604">
                  <c:v>4.2400000000000091</c:v>
                </c:pt>
                <c:pt idx="1605">
                  <c:v>4.1899999999999977</c:v>
                </c:pt>
                <c:pt idx="1606">
                  <c:v>4.1699999999999875</c:v>
                </c:pt>
                <c:pt idx="1607">
                  <c:v>4.1999999999999886</c:v>
                </c:pt>
                <c:pt idx="1608">
                  <c:v>4.2299999999999898</c:v>
                </c:pt>
                <c:pt idx="1609">
                  <c:v>4.2700000000000102</c:v>
                </c:pt>
                <c:pt idx="1610">
                  <c:v>4.3000000000000114</c:v>
                </c:pt>
                <c:pt idx="1611">
                  <c:v>4.289999999999992</c:v>
                </c:pt>
                <c:pt idx="1612">
                  <c:v>4.2700000000000102</c:v>
                </c:pt>
                <c:pt idx="1613">
                  <c:v>4.3400000000000034</c:v>
                </c:pt>
                <c:pt idx="1614">
                  <c:v>4.3100000000000023</c:v>
                </c:pt>
                <c:pt idx="1615">
                  <c:v>4.3199999999999932</c:v>
                </c:pt>
                <c:pt idx="1616">
                  <c:v>4.3700000000000045</c:v>
                </c:pt>
                <c:pt idx="1617">
                  <c:v>4.3599999999999852</c:v>
                </c:pt>
                <c:pt idx="1618">
                  <c:v>4.3199999999999932</c:v>
                </c:pt>
                <c:pt idx="1619">
                  <c:v>4.3700000000000045</c:v>
                </c:pt>
                <c:pt idx="1620">
                  <c:v>4.4000000000000057</c:v>
                </c:pt>
                <c:pt idx="1621">
                  <c:v>4.3599999999999852</c:v>
                </c:pt>
                <c:pt idx="1622">
                  <c:v>4.3599999999999852</c:v>
                </c:pt>
                <c:pt idx="1623">
                  <c:v>4.4000000000000057</c:v>
                </c:pt>
                <c:pt idx="1624">
                  <c:v>4.4300000000000068</c:v>
                </c:pt>
                <c:pt idx="1625">
                  <c:v>4.4300000000000068</c:v>
                </c:pt>
                <c:pt idx="1626">
                  <c:v>4.3499999999999943</c:v>
                </c:pt>
                <c:pt idx="1627">
                  <c:v>4.3100000000000023</c:v>
                </c:pt>
                <c:pt idx="1628">
                  <c:v>4.3199999999999932</c:v>
                </c:pt>
                <c:pt idx="1629">
                  <c:v>4.3100000000000023</c:v>
                </c:pt>
                <c:pt idx="1630">
                  <c:v>4.289999999999992</c:v>
                </c:pt>
                <c:pt idx="1631">
                  <c:v>4.3000000000000114</c:v>
                </c:pt>
                <c:pt idx="1632">
                  <c:v>4.3100000000000023</c:v>
                </c:pt>
                <c:pt idx="1633">
                  <c:v>4.3400000000000034</c:v>
                </c:pt>
                <c:pt idx="1634">
                  <c:v>4.3299999999999841</c:v>
                </c:pt>
                <c:pt idx="1635">
                  <c:v>4.2599999999999909</c:v>
                </c:pt>
                <c:pt idx="1636">
                  <c:v>4.25</c:v>
                </c:pt>
                <c:pt idx="1637">
                  <c:v>4.3199999999999932</c:v>
                </c:pt>
                <c:pt idx="1638">
                  <c:v>4.2800000000000011</c:v>
                </c:pt>
                <c:pt idx="1639">
                  <c:v>4.2400000000000091</c:v>
                </c:pt>
                <c:pt idx="1640">
                  <c:v>4.2700000000000102</c:v>
                </c:pt>
                <c:pt idx="1641">
                  <c:v>4.2700000000000102</c:v>
                </c:pt>
                <c:pt idx="1642">
                  <c:v>4.2599999999999909</c:v>
                </c:pt>
                <c:pt idx="1643">
                  <c:v>4.2599999999999909</c:v>
                </c:pt>
                <c:pt idx="1644">
                  <c:v>4.1899999999999977</c:v>
                </c:pt>
                <c:pt idx="1645">
                  <c:v>4.2199999999999989</c:v>
                </c:pt>
                <c:pt idx="1646">
                  <c:v>4.210000000000008</c:v>
                </c:pt>
                <c:pt idx="1647">
                  <c:v>4.2199999999999989</c:v>
                </c:pt>
                <c:pt idx="1648">
                  <c:v>4.2400000000000091</c:v>
                </c:pt>
                <c:pt idx="1649">
                  <c:v>4.210000000000008</c:v>
                </c:pt>
                <c:pt idx="1650">
                  <c:v>4.1999999999999886</c:v>
                </c:pt>
                <c:pt idx="1651">
                  <c:v>4.1999999999999886</c:v>
                </c:pt>
                <c:pt idx="1652">
                  <c:v>4.1599999999999966</c:v>
                </c:pt>
                <c:pt idx="1653">
                  <c:v>4.1399999999999864</c:v>
                </c:pt>
                <c:pt idx="1654">
                  <c:v>4.1099999999999852</c:v>
                </c:pt>
                <c:pt idx="1655">
                  <c:v>4.0699999999999932</c:v>
                </c:pt>
                <c:pt idx="1656">
                  <c:v>4.0900000000000034</c:v>
                </c:pt>
                <c:pt idx="1657">
                  <c:v>4.039999999999992</c:v>
                </c:pt>
                <c:pt idx="1658">
                  <c:v>3.9699999999999989</c:v>
                </c:pt>
                <c:pt idx="1659">
                  <c:v>3.9099999999999966</c:v>
                </c:pt>
                <c:pt idx="1660">
                  <c:v>3.9000000000000057</c:v>
                </c:pt>
                <c:pt idx="1661">
                  <c:v>3.9399999999999977</c:v>
                </c:pt>
                <c:pt idx="1662">
                  <c:v>3.9000000000000057</c:v>
                </c:pt>
                <c:pt idx="1663">
                  <c:v>3.8499999999999943</c:v>
                </c:pt>
                <c:pt idx="1664">
                  <c:v>3.789999999999992</c:v>
                </c:pt>
                <c:pt idx="1665">
                  <c:v>3.7299999999999898</c:v>
                </c:pt>
                <c:pt idx="1666">
                  <c:v>3.7400000000000091</c:v>
                </c:pt>
                <c:pt idx="1667">
                  <c:v>3.7700000000000102</c:v>
                </c:pt>
                <c:pt idx="1668">
                  <c:v>3.7599999999999909</c:v>
                </c:pt>
                <c:pt idx="1669">
                  <c:v>3.7299999999999898</c:v>
                </c:pt>
                <c:pt idx="1670">
                  <c:v>3.7400000000000091</c:v>
                </c:pt>
                <c:pt idx="1671">
                  <c:v>3.7400000000000091</c:v>
                </c:pt>
                <c:pt idx="1672">
                  <c:v>3.6699999999999875</c:v>
                </c:pt>
                <c:pt idx="1673">
                  <c:v>3.6399999999999864</c:v>
                </c:pt>
                <c:pt idx="1674">
                  <c:v>3.6200000000000045</c:v>
                </c:pt>
                <c:pt idx="1675">
                  <c:v>3.6200000000000045</c:v>
                </c:pt>
                <c:pt idx="1676">
                  <c:v>3.5999999999999943</c:v>
                </c:pt>
                <c:pt idx="1677">
                  <c:v>3.5799999999999841</c:v>
                </c:pt>
                <c:pt idx="1678">
                  <c:v>3.5799999999999841</c:v>
                </c:pt>
                <c:pt idx="1679">
                  <c:v>3.5900000000000034</c:v>
                </c:pt>
                <c:pt idx="1680">
                  <c:v>3.5300000000000011</c:v>
                </c:pt>
                <c:pt idx="1681">
                  <c:v>3.4799999999999898</c:v>
                </c:pt>
                <c:pt idx="1682">
                  <c:v>3.4499999999999886</c:v>
                </c:pt>
                <c:pt idx="1683">
                  <c:v>3.4300000000000068</c:v>
                </c:pt>
                <c:pt idx="1684">
                  <c:v>3.4300000000000068</c:v>
                </c:pt>
                <c:pt idx="1685">
                  <c:v>3.4099999999999966</c:v>
                </c:pt>
                <c:pt idx="1686">
                  <c:v>3.4000000000000057</c:v>
                </c:pt>
                <c:pt idx="1687">
                  <c:v>3.3799999999999955</c:v>
                </c:pt>
                <c:pt idx="1688">
                  <c:v>3.3599999999999852</c:v>
                </c:pt>
                <c:pt idx="1689">
                  <c:v>3.3499999999999943</c:v>
                </c:pt>
                <c:pt idx="1690">
                  <c:v>3.289999999999992</c:v>
                </c:pt>
                <c:pt idx="1691">
                  <c:v>3.2599999999999909</c:v>
                </c:pt>
                <c:pt idx="1692">
                  <c:v>3.2400000000000091</c:v>
                </c:pt>
                <c:pt idx="1693">
                  <c:v>3.2400000000000091</c:v>
                </c:pt>
                <c:pt idx="1694">
                  <c:v>3.2299999999999898</c:v>
                </c:pt>
                <c:pt idx="1695">
                  <c:v>3.2299999999999898</c:v>
                </c:pt>
                <c:pt idx="1696">
                  <c:v>3.210000000000008</c:v>
                </c:pt>
                <c:pt idx="1697">
                  <c:v>3.210000000000008</c:v>
                </c:pt>
                <c:pt idx="1698">
                  <c:v>3.210000000000008</c:v>
                </c:pt>
                <c:pt idx="1699">
                  <c:v>3.1800000000000068</c:v>
                </c:pt>
                <c:pt idx="1700">
                  <c:v>3.1299999999999955</c:v>
                </c:pt>
                <c:pt idx="1701">
                  <c:v>3.0600000000000023</c:v>
                </c:pt>
                <c:pt idx="1702">
                  <c:v>3.0600000000000023</c:v>
                </c:pt>
                <c:pt idx="1703">
                  <c:v>3.039999999999992</c:v>
                </c:pt>
                <c:pt idx="1704">
                  <c:v>3.0500000000000114</c:v>
                </c:pt>
                <c:pt idx="1705">
                  <c:v>3.0300000000000011</c:v>
                </c:pt>
                <c:pt idx="1706">
                  <c:v>2.9799999999999898</c:v>
                </c:pt>
                <c:pt idx="1707">
                  <c:v>2.9799999999999898</c:v>
                </c:pt>
                <c:pt idx="1708">
                  <c:v>2.9799999999999898</c:v>
                </c:pt>
                <c:pt idx="1709">
                  <c:v>2.9799999999999898</c:v>
                </c:pt>
                <c:pt idx="1710">
                  <c:v>2.9699999999999989</c:v>
                </c:pt>
                <c:pt idx="1711">
                  <c:v>2.9300000000000068</c:v>
                </c:pt>
                <c:pt idx="1712">
                  <c:v>2.9300000000000068</c:v>
                </c:pt>
                <c:pt idx="1713">
                  <c:v>2.9199999999999875</c:v>
                </c:pt>
                <c:pt idx="1714">
                  <c:v>2.9199999999999875</c:v>
                </c:pt>
                <c:pt idx="1715">
                  <c:v>2.9099999999999966</c:v>
                </c:pt>
                <c:pt idx="1716">
                  <c:v>2.9300000000000068</c:v>
                </c:pt>
                <c:pt idx="1717">
                  <c:v>2.9099999999999966</c:v>
                </c:pt>
                <c:pt idx="1718">
                  <c:v>2.8499999999999943</c:v>
                </c:pt>
                <c:pt idx="1719">
                  <c:v>2.8799999999999955</c:v>
                </c:pt>
                <c:pt idx="1720">
                  <c:v>2.8000000000000114</c:v>
                </c:pt>
                <c:pt idx="1721">
                  <c:v>2.8000000000000114</c:v>
                </c:pt>
                <c:pt idx="1722">
                  <c:v>2.7800000000000011</c:v>
                </c:pt>
                <c:pt idx="1723">
                  <c:v>2.8000000000000114</c:v>
                </c:pt>
                <c:pt idx="1724">
                  <c:v>2.710000000000008</c:v>
                </c:pt>
                <c:pt idx="1725">
                  <c:v>2.6699999999999875</c:v>
                </c:pt>
                <c:pt idx="1726">
                  <c:v>2.7299999999999898</c:v>
                </c:pt>
                <c:pt idx="1727">
                  <c:v>2.6699999999999875</c:v>
                </c:pt>
                <c:pt idx="1728">
                  <c:v>2.6999999999999886</c:v>
                </c:pt>
                <c:pt idx="1729">
                  <c:v>2.7199999999999989</c:v>
                </c:pt>
                <c:pt idx="1730">
                  <c:v>2.6899999999999977</c:v>
                </c:pt>
                <c:pt idx="1731">
                  <c:v>2.6899999999999977</c:v>
                </c:pt>
                <c:pt idx="1732">
                  <c:v>2.5900000000000034</c:v>
                </c:pt>
                <c:pt idx="1733">
                  <c:v>2.539999999999992</c:v>
                </c:pt>
                <c:pt idx="1734">
                  <c:v>2.5300000000000011</c:v>
                </c:pt>
                <c:pt idx="1735">
                  <c:v>2.5</c:v>
                </c:pt>
                <c:pt idx="1736">
                  <c:v>2.5099999999999909</c:v>
                </c:pt>
                <c:pt idx="1737">
                  <c:v>2.5200000000000102</c:v>
                </c:pt>
                <c:pt idx="1738">
                  <c:v>2.539999999999992</c:v>
                </c:pt>
                <c:pt idx="1739">
                  <c:v>2.5200000000000102</c:v>
                </c:pt>
                <c:pt idx="1740">
                  <c:v>2.5500000000000114</c:v>
                </c:pt>
                <c:pt idx="1741">
                  <c:v>2.5500000000000114</c:v>
                </c:pt>
                <c:pt idx="1742">
                  <c:v>2.5099999999999909</c:v>
                </c:pt>
                <c:pt idx="1743">
                  <c:v>2.5600000000000023</c:v>
                </c:pt>
                <c:pt idx="1744">
                  <c:v>2.5600000000000023</c:v>
                </c:pt>
                <c:pt idx="1745">
                  <c:v>2.5500000000000114</c:v>
                </c:pt>
                <c:pt idx="1746">
                  <c:v>2.5699999999999932</c:v>
                </c:pt>
                <c:pt idx="1747">
                  <c:v>2.5699999999999932</c:v>
                </c:pt>
                <c:pt idx="1748">
                  <c:v>2.6099999999999852</c:v>
                </c:pt>
                <c:pt idx="1749">
                  <c:v>2.6599999999999966</c:v>
                </c:pt>
                <c:pt idx="1750">
                  <c:v>2.5900000000000034</c:v>
                </c:pt>
                <c:pt idx="1751">
                  <c:v>2.5999999999999943</c:v>
                </c:pt>
                <c:pt idx="1752">
                  <c:v>2.5999999999999943</c:v>
                </c:pt>
                <c:pt idx="1753">
                  <c:v>2.6299999999999955</c:v>
                </c:pt>
                <c:pt idx="1754">
                  <c:v>2.6800000000000068</c:v>
                </c:pt>
                <c:pt idx="1755">
                  <c:v>2.7199999999999989</c:v>
                </c:pt>
                <c:pt idx="1756">
                  <c:v>2.7700000000000102</c:v>
                </c:pt>
                <c:pt idx="1757">
                  <c:v>2.789999999999992</c:v>
                </c:pt>
                <c:pt idx="1758">
                  <c:v>2.8400000000000034</c:v>
                </c:pt>
                <c:pt idx="1759">
                  <c:v>2.9099999999999966</c:v>
                </c:pt>
                <c:pt idx="1760">
                  <c:v>2.9799999999999898</c:v>
                </c:pt>
                <c:pt idx="1761">
                  <c:v>3.0600000000000023</c:v>
                </c:pt>
                <c:pt idx="1762">
                  <c:v>3.039999999999992</c:v>
                </c:pt>
                <c:pt idx="1763">
                  <c:v>2.9900000000000091</c:v>
                </c:pt>
                <c:pt idx="1764">
                  <c:v>3.039999999999992</c:v>
                </c:pt>
                <c:pt idx="1765">
                  <c:v>3.0900000000000034</c:v>
                </c:pt>
                <c:pt idx="1766">
                  <c:v>3.1399999999999864</c:v>
                </c:pt>
                <c:pt idx="1767">
                  <c:v>3.1800000000000068</c:v>
                </c:pt>
                <c:pt idx="1768">
                  <c:v>3.1500000000000057</c:v>
                </c:pt>
                <c:pt idx="1769">
                  <c:v>3.1599999999999966</c:v>
                </c:pt>
                <c:pt idx="1770">
                  <c:v>3.2199999999999989</c:v>
                </c:pt>
                <c:pt idx="1771">
                  <c:v>3.1999999999999886</c:v>
                </c:pt>
                <c:pt idx="1772">
                  <c:v>3.1599999999999966</c:v>
                </c:pt>
                <c:pt idx="1773">
                  <c:v>3.1399999999999864</c:v>
                </c:pt>
                <c:pt idx="1774">
                  <c:v>3.1999999999999886</c:v>
                </c:pt>
                <c:pt idx="1775">
                  <c:v>3.2199999999999989</c:v>
                </c:pt>
                <c:pt idx="1776">
                  <c:v>3.289999999999992</c:v>
                </c:pt>
                <c:pt idx="1777">
                  <c:v>3.2299999999999898</c:v>
                </c:pt>
                <c:pt idx="1778">
                  <c:v>3.1800000000000068</c:v>
                </c:pt>
                <c:pt idx="1779">
                  <c:v>3.1800000000000068</c:v>
                </c:pt>
                <c:pt idx="1780">
                  <c:v>3.2299999999999898</c:v>
                </c:pt>
                <c:pt idx="1781">
                  <c:v>3.289999999999992</c:v>
                </c:pt>
                <c:pt idx="1782">
                  <c:v>3.3299999999999841</c:v>
                </c:pt>
                <c:pt idx="1783">
                  <c:v>3.3700000000000045</c:v>
                </c:pt>
                <c:pt idx="1784">
                  <c:v>3.3599999999999852</c:v>
                </c:pt>
                <c:pt idx="1785">
                  <c:v>3.3599999999999852</c:v>
                </c:pt>
                <c:pt idx="1786">
                  <c:v>3.3799999999999955</c:v>
                </c:pt>
                <c:pt idx="1787">
                  <c:v>3.3899999999999864</c:v>
                </c:pt>
                <c:pt idx="1788">
                  <c:v>3.3899999999999864</c:v>
                </c:pt>
                <c:pt idx="1789">
                  <c:v>3.4099999999999966</c:v>
                </c:pt>
                <c:pt idx="1790">
                  <c:v>3.4399999999999977</c:v>
                </c:pt>
                <c:pt idx="1791">
                  <c:v>3.460000000000008</c:v>
                </c:pt>
                <c:pt idx="1792">
                  <c:v>3.5099999999999909</c:v>
                </c:pt>
                <c:pt idx="1793">
                  <c:v>3.539999999999992</c:v>
                </c:pt>
                <c:pt idx="1794">
                  <c:v>3.6099999999999852</c:v>
                </c:pt>
                <c:pt idx="1795">
                  <c:v>3.6099999999999852</c:v>
                </c:pt>
                <c:pt idx="1796">
                  <c:v>3.539999999999992</c:v>
                </c:pt>
                <c:pt idx="1797">
                  <c:v>3.5500000000000114</c:v>
                </c:pt>
                <c:pt idx="1798">
                  <c:v>3.5799999999999841</c:v>
                </c:pt>
                <c:pt idx="1799">
                  <c:v>3.6299999999999955</c:v>
                </c:pt>
                <c:pt idx="1800">
                  <c:v>3.710000000000008</c:v>
                </c:pt>
                <c:pt idx="1801">
                  <c:v>3.6599999999999966</c:v>
                </c:pt>
                <c:pt idx="1802">
                  <c:v>3.6099999999999852</c:v>
                </c:pt>
                <c:pt idx="1803">
                  <c:v>3.6299999999999955</c:v>
                </c:pt>
                <c:pt idx="1804">
                  <c:v>3.5799999999999841</c:v>
                </c:pt>
                <c:pt idx="1805">
                  <c:v>3.6999999999999886</c:v>
                </c:pt>
                <c:pt idx="1806">
                  <c:v>3.6899999999999977</c:v>
                </c:pt>
                <c:pt idx="1807">
                  <c:v>3.6200000000000045</c:v>
                </c:pt>
                <c:pt idx="1808">
                  <c:v>3.6399999999999864</c:v>
                </c:pt>
                <c:pt idx="1809">
                  <c:v>3.6800000000000068</c:v>
                </c:pt>
                <c:pt idx="1810">
                  <c:v>3.7400000000000091</c:v>
                </c:pt>
                <c:pt idx="1811">
                  <c:v>3.7400000000000091</c:v>
                </c:pt>
                <c:pt idx="1812">
                  <c:v>3.7599999999999909</c:v>
                </c:pt>
                <c:pt idx="1813">
                  <c:v>3.7700000000000102</c:v>
                </c:pt>
                <c:pt idx="1814">
                  <c:v>3.7299999999999898</c:v>
                </c:pt>
                <c:pt idx="1815">
                  <c:v>3.6999999999999886</c:v>
                </c:pt>
                <c:pt idx="1816">
                  <c:v>3.7800000000000011</c:v>
                </c:pt>
                <c:pt idx="1817">
                  <c:v>3.7700000000000102</c:v>
                </c:pt>
                <c:pt idx="1818">
                  <c:v>3.8000000000000114</c:v>
                </c:pt>
                <c:pt idx="1819">
                  <c:v>3.8400000000000034</c:v>
                </c:pt>
                <c:pt idx="1820">
                  <c:v>3.8599999999999852</c:v>
                </c:pt>
                <c:pt idx="1821">
                  <c:v>3.8599999999999852</c:v>
                </c:pt>
                <c:pt idx="1822">
                  <c:v>3.8499999999999943</c:v>
                </c:pt>
                <c:pt idx="1823">
                  <c:v>3.8899999999999864</c:v>
                </c:pt>
                <c:pt idx="1824">
                  <c:v>3.7599999999999909</c:v>
                </c:pt>
                <c:pt idx="1825">
                  <c:v>3.8499999999999943</c:v>
                </c:pt>
                <c:pt idx="1826">
                  <c:v>3.8499999999999943</c:v>
                </c:pt>
                <c:pt idx="1827">
                  <c:v>3.9199999999999875</c:v>
                </c:pt>
                <c:pt idx="1828">
                  <c:v>3.9300000000000068</c:v>
                </c:pt>
                <c:pt idx="1829">
                  <c:v>3.8499999999999943</c:v>
                </c:pt>
                <c:pt idx="1830">
                  <c:v>3.8799999999999955</c:v>
                </c:pt>
                <c:pt idx="1831">
                  <c:v>3.9199999999999875</c:v>
                </c:pt>
                <c:pt idx="1832">
                  <c:v>3.8899999999999864</c:v>
                </c:pt>
                <c:pt idx="1833">
                  <c:v>3.9300000000000068</c:v>
                </c:pt>
                <c:pt idx="1834">
                  <c:v>3.8899999999999864</c:v>
                </c:pt>
                <c:pt idx="1835">
                  <c:v>3.9300000000000068</c:v>
                </c:pt>
                <c:pt idx="1836">
                  <c:v>3.9900000000000091</c:v>
                </c:pt>
                <c:pt idx="1837">
                  <c:v>4.0200000000000102</c:v>
                </c:pt>
                <c:pt idx="1838">
                  <c:v>3.960000000000008</c:v>
                </c:pt>
                <c:pt idx="1839">
                  <c:v>3.9499999999999886</c:v>
                </c:pt>
                <c:pt idx="1840">
                  <c:v>3.960000000000008</c:v>
                </c:pt>
                <c:pt idx="1841">
                  <c:v>4</c:v>
                </c:pt>
                <c:pt idx="1842">
                  <c:v>4.039999999999992</c:v>
                </c:pt>
                <c:pt idx="1843">
                  <c:v>4.039999999999992</c:v>
                </c:pt>
                <c:pt idx="1844">
                  <c:v>4.0099999999999909</c:v>
                </c:pt>
                <c:pt idx="1845">
                  <c:v>4.0600000000000023</c:v>
                </c:pt>
                <c:pt idx="1846">
                  <c:v>4.0900000000000034</c:v>
                </c:pt>
                <c:pt idx="1847">
                  <c:v>4.1099999999999852</c:v>
                </c:pt>
                <c:pt idx="1848">
                  <c:v>4.0799999999999841</c:v>
                </c:pt>
                <c:pt idx="1849">
                  <c:v>4.039999999999992</c:v>
                </c:pt>
                <c:pt idx="1850">
                  <c:v>4.039999999999992</c:v>
                </c:pt>
                <c:pt idx="1851">
                  <c:v>4</c:v>
                </c:pt>
                <c:pt idx="1852">
                  <c:v>3.9799999999999898</c:v>
                </c:pt>
                <c:pt idx="1853">
                  <c:v>4</c:v>
                </c:pt>
                <c:pt idx="1854">
                  <c:v>4.0500000000000114</c:v>
                </c:pt>
                <c:pt idx="1855">
                  <c:v>3.9900000000000091</c:v>
                </c:pt>
                <c:pt idx="1856">
                  <c:v>4.0300000000000011</c:v>
                </c:pt>
                <c:pt idx="1857">
                  <c:v>4.0500000000000114</c:v>
                </c:pt>
                <c:pt idx="1858">
                  <c:v>4.0600000000000023</c:v>
                </c:pt>
                <c:pt idx="1859">
                  <c:v>4.1800000000000068</c:v>
                </c:pt>
                <c:pt idx="1860">
                  <c:v>4.0699999999999932</c:v>
                </c:pt>
                <c:pt idx="1861">
                  <c:v>4.0699999999999932</c:v>
                </c:pt>
                <c:pt idx="1862">
                  <c:v>4.0600000000000023</c:v>
                </c:pt>
                <c:pt idx="1863">
                  <c:v>4.1200000000000045</c:v>
                </c:pt>
                <c:pt idx="1864">
                  <c:v>4.0999999999999943</c:v>
                </c:pt>
                <c:pt idx="1865">
                  <c:v>4.0600000000000023</c:v>
                </c:pt>
                <c:pt idx="1866">
                  <c:v>4.0300000000000011</c:v>
                </c:pt>
                <c:pt idx="1867">
                  <c:v>4.0099999999999909</c:v>
                </c:pt>
                <c:pt idx="1868">
                  <c:v>4.0500000000000114</c:v>
                </c:pt>
                <c:pt idx="1869">
                  <c:v>4.0799999999999841</c:v>
                </c:pt>
                <c:pt idx="1870">
                  <c:v>4.0500000000000114</c:v>
                </c:pt>
                <c:pt idx="1871">
                  <c:v>3.9799999999999898</c:v>
                </c:pt>
                <c:pt idx="1872">
                  <c:v>4.0200000000000102</c:v>
                </c:pt>
                <c:pt idx="1873">
                  <c:v>4.0099999999999909</c:v>
                </c:pt>
                <c:pt idx="1874">
                  <c:v>3.9900000000000091</c:v>
                </c:pt>
                <c:pt idx="1875">
                  <c:v>3.9900000000000091</c:v>
                </c:pt>
                <c:pt idx="1876">
                  <c:v>4.0200000000000102</c:v>
                </c:pt>
                <c:pt idx="1877">
                  <c:v>4.039999999999992</c:v>
                </c:pt>
                <c:pt idx="1878">
                  <c:v>4</c:v>
                </c:pt>
                <c:pt idx="1879">
                  <c:v>4.0099999999999909</c:v>
                </c:pt>
                <c:pt idx="1880">
                  <c:v>4.039999999999992</c:v>
                </c:pt>
                <c:pt idx="1881">
                  <c:v>4.039999999999992</c:v>
                </c:pt>
                <c:pt idx="1882">
                  <c:v>4.0099999999999909</c:v>
                </c:pt>
                <c:pt idx="1883">
                  <c:v>3.9499999999999886</c:v>
                </c:pt>
                <c:pt idx="1884">
                  <c:v>3.9399999999999977</c:v>
                </c:pt>
                <c:pt idx="1885">
                  <c:v>3.9300000000000068</c:v>
                </c:pt>
                <c:pt idx="1886">
                  <c:v>3.9799999999999898</c:v>
                </c:pt>
                <c:pt idx="1887">
                  <c:v>3.9799999999999898</c:v>
                </c:pt>
                <c:pt idx="1888">
                  <c:v>4</c:v>
                </c:pt>
                <c:pt idx="1889">
                  <c:v>3.9699999999999989</c:v>
                </c:pt>
                <c:pt idx="1890">
                  <c:v>3.9699999999999989</c:v>
                </c:pt>
                <c:pt idx="1891">
                  <c:v>4.0200000000000102</c:v>
                </c:pt>
                <c:pt idx="1892">
                  <c:v>4.0500000000000114</c:v>
                </c:pt>
                <c:pt idx="1893">
                  <c:v>4.0500000000000114</c:v>
                </c:pt>
                <c:pt idx="1894">
                  <c:v>4.039999999999992</c:v>
                </c:pt>
                <c:pt idx="1895">
                  <c:v>4.0500000000000114</c:v>
                </c:pt>
                <c:pt idx="1896">
                  <c:v>4.0799999999999841</c:v>
                </c:pt>
                <c:pt idx="1897">
                  <c:v>4.0300000000000011</c:v>
                </c:pt>
                <c:pt idx="1898">
                  <c:v>4.0600000000000023</c:v>
                </c:pt>
                <c:pt idx="1899">
                  <c:v>4.0200000000000102</c:v>
                </c:pt>
                <c:pt idx="1900">
                  <c:v>4</c:v>
                </c:pt>
                <c:pt idx="1901">
                  <c:v>3.9499999999999886</c:v>
                </c:pt>
                <c:pt idx="1902">
                  <c:v>3.9499999999999886</c:v>
                </c:pt>
                <c:pt idx="1903">
                  <c:v>4.0300000000000011</c:v>
                </c:pt>
                <c:pt idx="1904">
                  <c:v>4.1299999999999955</c:v>
                </c:pt>
                <c:pt idx="1905">
                  <c:v>4.0500000000000114</c:v>
                </c:pt>
                <c:pt idx="1906">
                  <c:v>4</c:v>
                </c:pt>
                <c:pt idx="1907">
                  <c:v>3.9399999999999977</c:v>
                </c:pt>
                <c:pt idx="1908">
                  <c:v>3.9199999999999875</c:v>
                </c:pt>
                <c:pt idx="1909">
                  <c:v>3.9000000000000057</c:v>
                </c:pt>
                <c:pt idx="1910">
                  <c:v>3.9300000000000068</c:v>
                </c:pt>
                <c:pt idx="1911">
                  <c:v>3.9699999999999989</c:v>
                </c:pt>
                <c:pt idx="1912">
                  <c:v>3.9699999999999989</c:v>
                </c:pt>
                <c:pt idx="1913">
                  <c:v>3.9699999999999989</c:v>
                </c:pt>
                <c:pt idx="1914">
                  <c:v>4</c:v>
                </c:pt>
                <c:pt idx="1915">
                  <c:v>4.0099999999999909</c:v>
                </c:pt>
                <c:pt idx="1916">
                  <c:v>4.0099999999999909</c:v>
                </c:pt>
                <c:pt idx="1917">
                  <c:v>4.0099999999999909</c:v>
                </c:pt>
                <c:pt idx="1918">
                  <c:v>3.9799999999999898</c:v>
                </c:pt>
                <c:pt idx="1919">
                  <c:v>3.960000000000008</c:v>
                </c:pt>
                <c:pt idx="1920">
                  <c:v>3.9699999999999989</c:v>
                </c:pt>
                <c:pt idx="1921">
                  <c:v>3.9900000000000091</c:v>
                </c:pt>
                <c:pt idx="1922">
                  <c:v>3.9799999999999898</c:v>
                </c:pt>
                <c:pt idx="1923">
                  <c:v>3.9199999999999875</c:v>
                </c:pt>
                <c:pt idx="1924">
                  <c:v>3.9399999999999977</c:v>
                </c:pt>
                <c:pt idx="1925">
                  <c:v>3.9900000000000091</c:v>
                </c:pt>
                <c:pt idx="1926">
                  <c:v>4.0099999999999909</c:v>
                </c:pt>
                <c:pt idx="1927">
                  <c:v>3.9699999999999989</c:v>
                </c:pt>
                <c:pt idx="1928">
                  <c:v>4.0200000000000102</c:v>
                </c:pt>
                <c:pt idx="1929">
                  <c:v>3.9900000000000091</c:v>
                </c:pt>
                <c:pt idx="1930">
                  <c:v>3.9000000000000057</c:v>
                </c:pt>
                <c:pt idx="1931">
                  <c:v>3.9099999999999966</c:v>
                </c:pt>
                <c:pt idx="1932">
                  <c:v>3.960000000000008</c:v>
                </c:pt>
                <c:pt idx="1933">
                  <c:v>3.9799999999999898</c:v>
                </c:pt>
                <c:pt idx="1934">
                  <c:v>4.0099999999999909</c:v>
                </c:pt>
                <c:pt idx="1935">
                  <c:v>4.0600000000000023</c:v>
                </c:pt>
                <c:pt idx="1936">
                  <c:v>4.0500000000000114</c:v>
                </c:pt>
                <c:pt idx="1937">
                  <c:v>4.0999999999999943</c:v>
                </c:pt>
                <c:pt idx="1938">
                  <c:v>4.1999999999999886</c:v>
                </c:pt>
                <c:pt idx="1939">
                  <c:v>4.2199999999999989</c:v>
                </c:pt>
                <c:pt idx="1940">
                  <c:v>4.2299999999999898</c:v>
                </c:pt>
                <c:pt idx="1941">
                  <c:v>4.2700000000000102</c:v>
                </c:pt>
                <c:pt idx="1942">
                  <c:v>4.3299999999999841</c:v>
                </c:pt>
                <c:pt idx="1943">
                  <c:v>4.460000000000008</c:v>
                </c:pt>
                <c:pt idx="1944">
                  <c:v>4.4499999999999886</c:v>
                </c:pt>
                <c:pt idx="1945">
                  <c:v>4.4099999999999966</c:v>
                </c:pt>
                <c:pt idx="1946">
                  <c:v>4.4000000000000057</c:v>
                </c:pt>
                <c:pt idx="1947">
                  <c:v>4.4099999999999966</c:v>
                </c:pt>
                <c:pt idx="1948">
                  <c:v>4.4300000000000068</c:v>
                </c:pt>
                <c:pt idx="1949">
                  <c:v>4.4699999999999989</c:v>
                </c:pt>
                <c:pt idx="1950">
                  <c:v>4.4699999999999989</c:v>
                </c:pt>
                <c:pt idx="1951">
                  <c:v>4.4499999999999886</c:v>
                </c:pt>
                <c:pt idx="1952">
                  <c:v>4.4399999999999977</c:v>
                </c:pt>
                <c:pt idx="1953">
                  <c:v>4.4799999999999898</c:v>
                </c:pt>
                <c:pt idx="1954">
                  <c:v>4.4900000000000091</c:v>
                </c:pt>
                <c:pt idx="1955">
                  <c:v>4.4900000000000091</c:v>
                </c:pt>
                <c:pt idx="1956">
                  <c:v>4.5</c:v>
                </c:pt>
                <c:pt idx="1957">
                  <c:v>4.4900000000000091</c:v>
                </c:pt>
                <c:pt idx="1958">
                  <c:v>4.5</c:v>
                </c:pt>
                <c:pt idx="1959">
                  <c:v>4.4699999999999989</c:v>
                </c:pt>
                <c:pt idx="1960">
                  <c:v>4.4799999999999898</c:v>
                </c:pt>
                <c:pt idx="1961">
                  <c:v>4.5099999999999909</c:v>
                </c:pt>
                <c:pt idx="1962">
                  <c:v>4.539999999999992</c:v>
                </c:pt>
                <c:pt idx="1963">
                  <c:v>4.5500000000000114</c:v>
                </c:pt>
                <c:pt idx="1964">
                  <c:v>4.5300000000000011</c:v>
                </c:pt>
                <c:pt idx="1965">
                  <c:v>4.460000000000008</c:v>
                </c:pt>
                <c:pt idx="1966">
                  <c:v>4.4699999999999989</c:v>
                </c:pt>
                <c:pt idx="1967">
                  <c:v>4.4399999999999977</c:v>
                </c:pt>
                <c:pt idx="1968">
                  <c:v>4.460000000000008</c:v>
                </c:pt>
                <c:pt idx="1969">
                  <c:v>4.4499999999999886</c:v>
                </c:pt>
                <c:pt idx="1970">
                  <c:v>4.460000000000008</c:v>
                </c:pt>
                <c:pt idx="1971">
                  <c:v>4.4399999999999977</c:v>
                </c:pt>
                <c:pt idx="1972">
                  <c:v>4.4499999999999886</c:v>
                </c:pt>
                <c:pt idx="1973">
                  <c:v>4.4699999999999989</c:v>
                </c:pt>
                <c:pt idx="1974">
                  <c:v>4.4399999999999977</c:v>
                </c:pt>
                <c:pt idx="1975">
                  <c:v>4.4799999999999898</c:v>
                </c:pt>
                <c:pt idx="1976">
                  <c:v>4.4399999999999977</c:v>
                </c:pt>
                <c:pt idx="1977">
                  <c:v>4.4799999999999898</c:v>
                </c:pt>
                <c:pt idx="1978">
                  <c:v>4.4099999999999966</c:v>
                </c:pt>
                <c:pt idx="1979">
                  <c:v>4.4099999999999966</c:v>
                </c:pt>
                <c:pt idx="1980">
                  <c:v>4.3199999999999932</c:v>
                </c:pt>
                <c:pt idx="1981">
                  <c:v>4.3000000000000114</c:v>
                </c:pt>
                <c:pt idx="1982">
                  <c:v>4.289999999999992</c:v>
                </c:pt>
                <c:pt idx="1983">
                  <c:v>4.2700000000000102</c:v>
                </c:pt>
                <c:pt idx="1984">
                  <c:v>4.25</c:v>
                </c:pt>
                <c:pt idx="1985">
                  <c:v>4.2599999999999909</c:v>
                </c:pt>
                <c:pt idx="1986">
                  <c:v>4.2800000000000011</c:v>
                </c:pt>
                <c:pt idx="1987">
                  <c:v>4.3100000000000023</c:v>
                </c:pt>
                <c:pt idx="1988">
                  <c:v>4.2700000000000102</c:v>
                </c:pt>
                <c:pt idx="1989">
                  <c:v>4.210000000000008</c:v>
                </c:pt>
                <c:pt idx="1990">
                  <c:v>4.1899999999999977</c:v>
                </c:pt>
                <c:pt idx="1991">
                  <c:v>4.2199999999999989</c:v>
                </c:pt>
                <c:pt idx="1992">
                  <c:v>4.1899999999999977</c:v>
                </c:pt>
                <c:pt idx="1993">
                  <c:v>4.1899999999999977</c:v>
                </c:pt>
                <c:pt idx="1994">
                  <c:v>4.1599999999999966</c:v>
                </c:pt>
                <c:pt idx="1995">
                  <c:v>4.1500000000000057</c:v>
                </c:pt>
                <c:pt idx="1996">
                  <c:v>4.1200000000000045</c:v>
                </c:pt>
                <c:pt idx="1997">
                  <c:v>4.1299999999999955</c:v>
                </c:pt>
                <c:pt idx="1998">
                  <c:v>4.1200000000000045</c:v>
                </c:pt>
                <c:pt idx="1999">
                  <c:v>4.0699999999999932</c:v>
                </c:pt>
                <c:pt idx="2000">
                  <c:v>4.0799999999999841</c:v>
                </c:pt>
                <c:pt idx="2001">
                  <c:v>4.0600000000000023</c:v>
                </c:pt>
                <c:pt idx="2002">
                  <c:v>4.0600000000000023</c:v>
                </c:pt>
                <c:pt idx="2003">
                  <c:v>4.0500000000000114</c:v>
                </c:pt>
                <c:pt idx="2004">
                  <c:v>4.0200000000000102</c:v>
                </c:pt>
                <c:pt idx="2005">
                  <c:v>4.0300000000000011</c:v>
                </c:pt>
                <c:pt idx="2006">
                  <c:v>4.039999999999992</c:v>
                </c:pt>
                <c:pt idx="2007">
                  <c:v>4.039999999999992</c:v>
                </c:pt>
                <c:pt idx="2008">
                  <c:v>4.0300000000000011</c:v>
                </c:pt>
                <c:pt idx="2009">
                  <c:v>4.039999999999992</c:v>
                </c:pt>
                <c:pt idx="2010">
                  <c:v>4.0500000000000114</c:v>
                </c:pt>
                <c:pt idx="2011">
                  <c:v>4.039999999999992</c:v>
                </c:pt>
                <c:pt idx="2012">
                  <c:v>3.9900000000000091</c:v>
                </c:pt>
                <c:pt idx="2013">
                  <c:v>3.9499999999999886</c:v>
                </c:pt>
                <c:pt idx="2014">
                  <c:v>3.9399999999999977</c:v>
                </c:pt>
                <c:pt idx="2015">
                  <c:v>3.9399999999999977</c:v>
                </c:pt>
                <c:pt idx="2016">
                  <c:v>3.9399999999999977</c:v>
                </c:pt>
                <c:pt idx="2017">
                  <c:v>3.9900000000000091</c:v>
                </c:pt>
                <c:pt idx="2018">
                  <c:v>4</c:v>
                </c:pt>
                <c:pt idx="2019">
                  <c:v>3.9799999999999898</c:v>
                </c:pt>
                <c:pt idx="2020">
                  <c:v>3.960000000000008</c:v>
                </c:pt>
                <c:pt idx="2021">
                  <c:v>3.960000000000008</c:v>
                </c:pt>
                <c:pt idx="2022">
                  <c:v>3.960000000000008</c:v>
                </c:pt>
                <c:pt idx="2023">
                  <c:v>3.9399999999999977</c:v>
                </c:pt>
                <c:pt idx="2024">
                  <c:v>3.9499999999999886</c:v>
                </c:pt>
                <c:pt idx="2025">
                  <c:v>3.9499999999999886</c:v>
                </c:pt>
                <c:pt idx="2026">
                  <c:v>3.9499999999999886</c:v>
                </c:pt>
                <c:pt idx="2027">
                  <c:v>3.9699999999999989</c:v>
                </c:pt>
                <c:pt idx="2028">
                  <c:v>3.9499999999999886</c:v>
                </c:pt>
                <c:pt idx="2029">
                  <c:v>3.960000000000008</c:v>
                </c:pt>
                <c:pt idx="2030">
                  <c:v>3.9900000000000091</c:v>
                </c:pt>
                <c:pt idx="2031">
                  <c:v>3.9799999999999898</c:v>
                </c:pt>
                <c:pt idx="2032">
                  <c:v>3.9699999999999989</c:v>
                </c:pt>
                <c:pt idx="2033">
                  <c:v>3.960000000000008</c:v>
                </c:pt>
                <c:pt idx="2034">
                  <c:v>3.9799999999999898</c:v>
                </c:pt>
                <c:pt idx="2035">
                  <c:v>4</c:v>
                </c:pt>
                <c:pt idx="2036">
                  <c:v>4</c:v>
                </c:pt>
                <c:pt idx="2037">
                  <c:v>4.0099999999999909</c:v>
                </c:pt>
                <c:pt idx="2038">
                  <c:v>3.9799999999999898</c:v>
                </c:pt>
                <c:pt idx="2039">
                  <c:v>3.9699999999999989</c:v>
                </c:pt>
                <c:pt idx="2040">
                  <c:v>3.9799999999999898</c:v>
                </c:pt>
                <c:pt idx="2041">
                  <c:v>3.9900000000000091</c:v>
                </c:pt>
                <c:pt idx="2042">
                  <c:v>3.9699999999999989</c:v>
                </c:pt>
                <c:pt idx="2043">
                  <c:v>3.9499999999999886</c:v>
                </c:pt>
                <c:pt idx="2044">
                  <c:v>3.9799999999999898</c:v>
                </c:pt>
                <c:pt idx="2045">
                  <c:v>3.9799999999999898</c:v>
                </c:pt>
                <c:pt idx="2046">
                  <c:v>4</c:v>
                </c:pt>
                <c:pt idx="2047">
                  <c:v>3.9499999999999886</c:v>
                </c:pt>
                <c:pt idx="2048">
                  <c:v>3.9300000000000068</c:v>
                </c:pt>
                <c:pt idx="2049">
                  <c:v>3.9300000000000068</c:v>
                </c:pt>
                <c:pt idx="2050">
                  <c:v>3.9099999999999966</c:v>
                </c:pt>
                <c:pt idx="2051">
                  <c:v>3.9399999999999977</c:v>
                </c:pt>
                <c:pt idx="2052">
                  <c:v>3.8799999999999955</c:v>
                </c:pt>
                <c:pt idx="2053">
                  <c:v>3.8499999999999943</c:v>
                </c:pt>
                <c:pt idx="2054">
                  <c:v>3.8400000000000034</c:v>
                </c:pt>
                <c:pt idx="2055">
                  <c:v>3.8599999999999852</c:v>
                </c:pt>
                <c:pt idx="2056">
                  <c:v>3.8599999999999852</c:v>
                </c:pt>
                <c:pt idx="2057">
                  <c:v>3.8299999999999841</c:v>
                </c:pt>
                <c:pt idx="2058">
                  <c:v>3.8000000000000114</c:v>
                </c:pt>
                <c:pt idx="2059">
                  <c:v>3.7299999999999898</c:v>
                </c:pt>
                <c:pt idx="2060">
                  <c:v>3.75</c:v>
                </c:pt>
                <c:pt idx="2061">
                  <c:v>3.75</c:v>
                </c:pt>
                <c:pt idx="2062">
                  <c:v>3.7400000000000091</c:v>
                </c:pt>
                <c:pt idx="2063">
                  <c:v>3.75</c:v>
                </c:pt>
                <c:pt idx="2064">
                  <c:v>3.7299999999999898</c:v>
                </c:pt>
                <c:pt idx="2065">
                  <c:v>3.6999999999999886</c:v>
                </c:pt>
                <c:pt idx="2066">
                  <c:v>3.6899999999999977</c:v>
                </c:pt>
                <c:pt idx="2067">
                  <c:v>3.6399999999999864</c:v>
                </c:pt>
                <c:pt idx="2068">
                  <c:v>3.6099999999999852</c:v>
                </c:pt>
                <c:pt idx="2069">
                  <c:v>3.6099999999999852</c:v>
                </c:pt>
                <c:pt idx="2070">
                  <c:v>3.5900000000000034</c:v>
                </c:pt>
                <c:pt idx="2071">
                  <c:v>3.5500000000000114</c:v>
                </c:pt>
                <c:pt idx="2072">
                  <c:v>3.5600000000000023</c:v>
                </c:pt>
                <c:pt idx="2073">
                  <c:v>3.5</c:v>
                </c:pt>
                <c:pt idx="2074">
                  <c:v>3.5</c:v>
                </c:pt>
                <c:pt idx="2075">
                  <c:v>3.5099999999999909</c:v>
                </c:pt>
                <c:pt idx="2076">
                  <c:v>3.4900000000000091</c:v>
                </c:pt>
                <c:pt idx="2077">
                  <c:v>3.4499999999999886</c:v>
                </c:pt>
                <c:pt idx="2078">
                  <c:v>3.4699999999999989</c:v>
                </c:pt>
                <c:pt idx="2079">
                  <c:v>3.4399999999999977</c:v>
                </c:pt>
                <c:pt idx="2080">
                  <c:v>3.460000000000008</c:v>
                </c:pt>
                <c:pt idx="2081">
                  <c:v>3.4699999999999989</c:v>
                </c:pt>
                <c:pt idx="2082">
                  <c:v>3.4499999999999886</c:v>
                </c:pt>
                <c:pt idx="2083">
                  <c:v>3.4499999999999886</c:v>
                </c:pt>
                <c:pt idx="2084">
                  <c:v>3.460000000000008</c:v>
                </c:pt>
                <c:pt idx="2085">
                  <c:v>3.5</c:v>
                </c:pt>
                <c:pt idx="2086">
                  <c:v>3.539999999999992</c:v>
                </c:pt>
                <c:pt idx="2087">
                  <c:v>3.5099999999999909</c:v>
                </c:pt>
                <c:pt idx="2088">
                  <c:v>3.5</c:v>
                </c:pt>
                <c:pt idx="2089">
                  <c:v>3.4300000000000068</c:v>
                </c:pt>
                <c:pt idx="2090">
                  <c:v>3.4000000000000057</c:v>
                </c:pt>
                <c:pt idx="2091">
                  <c:v>3.3400000000000034</c:v>
                </c:pt>
                <c:pt idx="2092">
                  <c:v>3.3700000000000045</c:v>
                </c:pt>
                <c:pt idx="2093">
                  <c:v>3.4000000000000057</c:v>
                </c:pt>
                <c:pt idx="2094">
                  <c:v>3.4099999999999966</c:v>
                </c:pt>
                <c:pt idx="2095">
                  <c:v>3.4399999999999977</c:v>
                </c:pt>
                <c:pt idx="2096">
                  <c:v>3.3700000000000045</c:v>
                </c:pt>
                <c:pt idx="2097">
                  <c:v>3.3799999999999955</c:v>
                </c:pt>
                <c:pt idx="2098">
                  <c:v>3.3799999999999955</c:v>
                </c:pt>
                <c:pt idx="2099">
                  <c:v>3.3899999999999864</c:v>
                </c:pt>
                <c:pt idx="2100">
                  <c:v>3.4000000000000057</c:v>
                </c:pt>
                <c:pt idx="2101">
                  <c:v>3.3700000000000045</c:v>
                </c:pt>
                <c:pt idx="2102">
                  <c:v>3.3199999999999932</c:v>
                </c:pt>
                <c:pt idx="2103">
                  <c:v>3.3400000000000034</c:v>
                </c:pt>
                <c:pt idx="2104">
                  <c:v>3.3799999999999955</c:v>
                </c:pt>
                <c:pt idx="2105">
                  <c:v>3.4000000000000057</c:v>
                </c:pt>
                <c:pt idx="2106">
                  <c:v>3.3700000000000045</c:v>
                </c:pt>
                <c:pt idx="2107">
                  <c:v>3.3799999999999955</c:v>
                </c:pt>
                <c:pt idx="2108">
                  <c:v>3.4199999999999875</c:v>
                </c:pt>
                <c:pt idx="2109">
                  <c:v>3.5</c:v>
                </c:pt>
                <c:pt idx="2110">
                  <c:v>3.5300000000000011</c:v>
                </c:pt>
                <c:pt idx="2111">
                  <c:v>3.4900000000000091</c:v>
                </c:pt>
                <c:pt idx="2112">
                  <c:v>3.5300000000000011</c:v>
                </c:pt>
                <c:pt idx="2113">
                  <c:v>3.5200000000000102</c:v>
                </c:pt>
                <c:pt idx="2114">
                  <c:v>3.5699999999999932</c:v>
                </c:pt>
                <c:pt idx="2115">
                  <c:v>3.6599999999999966</c:v>
                </c:pt>
                <c:pt idx="2116">
                  <c:v>3.6299999999999955</c:v>
                </c:pt>
                <c:pt idx="2117">
                  <c:v>3.6899999999999977</c:v>
                </c:pt>
                <c:pt idx="2118">
                  <c:v>3.6599999999999966</c:v>
                </c:pt>
                <c:pt idx="2119">
                  <c:v>3.7299999999999898</c:v>
                </c:pt>
                <c:pt idx="2120">
                  <c:v>3.7800000000000011</c:v>
                </c:pt>
                <c:pt idx="2121">
                  <c:v>3.8199999999999932</c:v>
                </c:pt>
                <c:pt idx="2122">
                  <c:v>3.9000000000000057</c:v>
                </c:pt>
                <c:pt idx="2123">
                  <c:v>3.9399999999999977</c:v>
                </c:pt>
                <c:pt idx="2124">
                  <c:v>3.9499999999999886</c:v>
                </c:pt>
                <c:pt idx="2125">
                  <c:v>4.0099999999999909</c:v>
                </c:pt>
                <c:pt idx="2126">
                  <c:v>4.0600000000000023</c:v>
                </c:pt>
                <c:pt idx="2127">
                  <c:v>4.1200000000000045</c:v>
                </c:pt>
                <c:pt idx="2128">
                  <c:v>4.1699999999999875</c:v>
                </c:pt>
                <c:pt idx="2129">
                  <c:v>4.1299999999999955</c:v>
                </c:pt>
                <c:pt idx="2130">
                  <c:v>4.0999999999999943</c:v>
                </c:pt>
                <c:pt idx="2131">
                  <c:v>4.1599999999999966</c:v>
                </c:pt>
                <c:pt idx="2132">
                  <c:v>4.2299999999999898</c:v>
                </c:pt>
                <c:pt idx="2133">
                  <c:v>4.289999999999992</c:v>
                </c:pt>
                <c:pt idx="2134">
                  <c:v>4.3100000000000023</c:v>
                </c:pt>
                <c:pt idx="2135">
                  <c:v>4.4199999999999875</c:v>
                </c:pt>
                <c:pt idx="2136">
                  <c:v>4.4099999999999966</c:v>
                </c:pt>
                <c:pt idx="2137">
                  <c:v>4.3599999999999852</c:v>
                </c:pt>
                <c:pt idx="2138">
                  <c:v>4.3499999999999943</c:v>
                </c:pt>
                <c:pt idx="2139">
                  <c:v>4.3899999999999864</c:v>
                </c:pt>
                <c:pt idx="2140">
                  <c:v>4.4000000000000057</c:v>
                </c:pt>
                <c:pt idx="2141">
                  <c:v>4.3700000000000045</c:v>
                </c:pt>
                <c:pt idx="2142">
                  <c:v>4.289999999999992</c:v>
                </c:pt>
                <c:pt idx="2143">
                  <c:v>4.3499999999999943</c:v>
                </c:pt>
                <c:pt idx="2144">
                  <c:v>4.3400000000000034</c:v>
                </c:pt>
                <c:pt idx="2145">
                  <c:v>4.3899999999999864</c:v>
                </c:pt>
                <c:pt idx="2146">
                  <c:v>4.3499999999999943</c:v>
                </c:pt>
                <c:pt idx="2147">
                  <c:v>4.3799999999999955</c:v>
                </c:pt>
                <c:pt idx="2148">
                  <c:v>4.4300000000000068</c:v>
                </c:pt>
                <c:pt idx="2149">
                  <c:v>4.4900000000000091</c:v>
                </c:pt>
                <c:pt idx="2150">
                  <c:v>4.539999999999992</c:v>
                </c:pt>
                <c:pt idx="2151">
                  <c:v>4.539999999999992</c:v>
                </c:pt>
                <c:pt idx="2152">
                  <c:v>4.5500000000000114</c:v>
                </c:pt>
                <c:pt idx="2153">
                  <c:v>4.5</c:v>
                </c:pt>
                <c:pt idx="2154">
                  <c:v>4.5</c:v>
                </c:pt>
                <c:pt idx="2155">
                  <c:v>4.4699999999999989</c:v>
                </c:pt>
                <c:pt idx="2156">
                  <c:v>4.4399999999999977</c:v>
                </c:pt>
                <c:pt idx="2157">
                  <c:v>4.4099999999999966</c:v>
                </c:pt>
                <c:pt idx="2158">
                  <c:v>4.4399999999999977</c:v>
                </c:pt>
                <c:pt idx="2159">
                  <c:v>4.4900000000000091</c:v>
                </c:pt>
                <c:pt idx="2160">
                  <c:v>4.5799999999999841</c:v>
                </c:pt>
                <c:pt idx="2161">
                  <c:v>4.4799999999999898</c:v>
                </c:pt>
                <c:pt idx="2162">
                  <c:v>4.4699999999999989</c:v>
                </c:pt>
                <c:pt idx="2163">
                  <c:v>4.4199999999999875</c:v>
                </c:pt>
                <c:pt idx="2164">
                  <c:v>4.4799999999999898</c:v>
                </c:pt>
                <c:pt idx="2165">
                  <c:v>4.5099999999999909</c:v>
                </c:pt>
                <c:pt idx="2166">
                  <c:v>4.6500000000000057</c:v>
                </c:pt>
                <c:pt idx="2167">
                  <c:v>4.5900000000000034</c:v>
                </c:pt>
                <c:pt idx="2168">
                  <c:v>4.539999999999992</c:v>
                </c:pt>
                <c:pt idx="2169">
                  <c:v>4.5500000000000114</c:v>
                </c:pt>
                <c:pt idx="2170">
                  <c:v>4.5</c:v>
                </c:pt>
                <c:pt idx="2171">
                  <c:v>4.4699999999999989</c:v>
                </c:pt>
                <c:pt idx="2172">
                  <c:v>4.4900000000000091</c:v>
                </c:pt>
                <c:pt idx="2173">
                  <c:v>4.5300000000000011</c:v>
                </c:pt>
                <c:pt idx="2174">
                  <c:v>4.5500000000000114</c:v>
                </c:pt>
                <c:pt idx="2175">
                  <c:v>4.5200000000000102</c:v>
                </c:pt>
                <c:pt idx="2176">
                  <c:v>4.5099999999999909</c:v>
                </c:pt>
                <c:pt idx="2177">
                  <c:v>4.5200000000000102</c:v>
                </c:pt>
                <c:pt idx="2178">
                  <c:v>4.539999999999992</c:v>
                </c:pt>
                <c:pt idx="2179">
                  <c:v>4.5999999999999943</c:v>
                </c:pt>
                <c:pt idx="2180">
                  <c:v>4.6099999999999852</c:v>
                </c:pt>
                <c:pt idx="2181">
                  <c:v>4.539999999999992</c:v>
                </c:pt>
                <c:pt idx="2182">
                  <c:v>4.5799999999999841</c:v>
                </c:pt>
                <c:pt idx="2183">
                  <c:v>4.6399999999999864</c:v>
                </c:pt>
                <c:pt idx="2184">
                  <c:v>4.6699999999999875</c:v>
                </c:pt>
                <c:pt idx="2185">
                  <c:v>4.75</c:v>
                </c:pt>
                <c:pt idx="2186">
                  <c:v>4.8000000000000114</c:v>
                </c:pt>
                <c:pt idx="2187">
                  <c:v>4.7599999999999909</c:v>
                </c:pt>
                <c:pt idx="2188">
                  <c:v>4.7199999999999989</c:v>
                </c:pt>
                <c:pt idx="2189">
                  <c:v>4.7299999999999898</c:v>
                </c:pt>
                <c:pt idx="2190">
                  <c:v>4.6200000000000045</c:v>
                </c:pt>
                <c:pt idx="2191">
                  <c:v>4.6200000000000045</c:v>
                </c:pt>
                <c:pt idx="2192">
                  <c:v>4.6800000000000068</c:v>
                </c:pt>
                <c:pt idx="2193">
                  <c:v>4.710000000000008</c:v>
                </c:pt>
                <c:pt idx="2194">
                  <c:v>4.7199999999999989</c:v>
                </c:pt>
                <c:pt idx="2195">
                  <c:v>4.7199999999999989</c:v>
                </c:pt>
                <c:pt idx="2196">
                  <c:v>4.8000000000000114</c:v>
                </c:pt>
                <c:pt idx="2197">
                  <c:v>4.7299999999999898</c:v>
                </c:pt>
                <c:pt idx="2198">
                  <c:v>4.7400000000000091</c:v>
                </c:pt>
                <c:pt idx="2199">
                  <c:v>4.710000000000008</c:v>
                </c:pt>
                <c:pt idx="2200">
                  <c:v>4.710000000000008</c:v>
                </c:pt>
                <c:pt idx="2201">
                  <c:v>4.789999999999992</c:v>
                </c:pt>
                <c:pt idx="2202">
                  <c:v>4.7199999999999989</c:v>
                </c:pt>
                <c:pt idx="2203">
                  <c:v>4.7199999999999989</c:v>
                </c:pt>
                <c:pt idx="2204">
                  <c:v>4.710000000000008</c:v>
                </c:pt>
                <c:pt idx="2205">
                  <c:v>4.75</c:v>
                </c:pt>
                <c:pt idx="2206">
                  <c:v>4.789999999999992</c:v>
                </c:pt>
                <c:pt idx="2207">
                  <c:v>4.7599999999999909</c:v>
                </c:pt>
                <c:pt idx="2208">
                  <c:v>4.8000000000000114</c:v>
                </c:pt>
                <c:pt idx="2209">
                  <c:v>4.789999999999992</c:v>
                </c:pt>
                <c:pt idx="2210">
                  <c:v>4.8199999999999932</c:v>
                </c:pt>
                <c:pt idx="2211">
                  <c:v>4.8499999999999943</c:v>
                </c:pt>
                <c:pt idx="2212">
                  <c:v>4.8299999999999841</c:v>
                </c:pt>
                <c:pt idx="2213">
                  <c:v>4.8000000000000114</c:v>
                </c:pt>
                <c:pt idx="2214">
                  <c:v>4.7700000000000102</c:v>
                </c:pt>
                <c:pt idx="2215">
                  <c:v>4.789999999999992</c:v>
                </c:pt>
                <c:pt idx="2216">
                  <c:v>4.7700000000000102</c:v>
                </c:pt>
                <c:pt idx="2217">
                  <c:v>4.8000000000000114</c:v>
                </c:pt>
                <c:pt idx="2218">
                  <c:v>4.8700000000000045</c:v>
                </c:pt>
                <c:pt idx="2219">
                  <c:v>4.8599999999999852</c:v>
                </c:pt>
                <c:pt idx="2220">
                  <c:v>4.8599999999999852</c:v>
                </c:pt>
                <c:pt idx="2221">
                  <c:v>4.8199999999999932</c:v>
                </c:pt>
                <c:pt idx="2222">
                  <c:v>4.8199999999999932</c:v>
                </c:pt>
                <c:pt idx="2223">
                  <c:v>4.8199999999999932</c:v>
                </c:pt>
                <c:pt idx="2224">
                  <c:v>4.8400000000000034</c:v>
                </c:pt>
                <c:pt idx="2225">
                  <c:v>4.789999999999992</c:v>
                </c:pt>
                <c:pt idx="2226">
                  <c:v>4.8299999999999841</c:v>
                </c:pt>
                <c:pt idx="2227">
                  <c:v>4.8499999999999943</c:v>
                </c:pt>
                <c:pt idx="2228">
                  <c:v>4.8899999999999864</c:v>
                </c:pt>
                <c:pt idx="2229">
                  <c:v>4.9000000000000057</c:v>
                </c:pt>
                <c:pt idx="2230">
                  <c:v>4.9000000000000057</c:v>
                </c:pt>
                <c:pt idx="2231">
                  <c:v>4.960000000000008</c:v>
                </c:pt>
                <c:pt idx="2232">
                  <c:v>4.9300000000000068</c:v>
                </c:pt>
                <c:pt idx="2233">
                  <c:v>4.9499999999999886</c:v>
                </c:pt>
                <c:pt idx="2234">
                  <c:v>4.8899999999999864</c:v>
                </c:pt>
                <c:pt idx="2235">
                  <c:v>4.8899999999999864</c:v>
                </c:pt>
                <c:pt idx="2236">
                  <c:v>4.9699999999999989</c:v>
                </c:pt>
                <c:pt idx="2237">
                  <c:v>4.9000000000000057</c:v>
                </c:pt>
                <c:pt idx="2238">
                  <c:v>4.9199999999999875</c:v>
                </c:pt>
                <c:pt idx="2239">
                  <c:v>4.8899999999999864</c:v>
                </c:pt>
                <c:pt idx="2240">
                  <c:v>4.8499999999999943</c:v>
                </c:pt>
                <c:pt idx="2241">
                  <c:v>4.9000000000000057</c:v>
                </c:pt>
                <c:pt idx="2242">
                  <c:v>4.9000000000000057</c:v>
                </c:pt>
                <c:pt idx="2243">
                  <c:v>4.9300000000000068</c:v>
                </c:pt>
                <c:pt idx="2244">
                  <c:v>4.9300000000000068</c:v>
                </c:pt>
                <c:pt idx="2245">
                  <c:v>4.8799999999999955</c:v>
                </c:pt>
                <c:pt idx="2246">
                  <c:v>4.8499999999999943</c:v>
                </c:pt>
                <c:pt idx="2247">
                  <c:v>4.8899999999999864</c:v>
                </c:pt>
                <c:pt idx="2248">
                  <c:v>4.9099999999999966</c:v>
                </c:pt>
                <c:pt idx="2249">
                  <c:v>4.9000000000000057</c:v>
                </c:pt>
                <c:pt idx="2250">
                  <c:v>4.9499999999999886</c:v>
                </c:pt>
                <c:pt idx="2251">
                  <c:v>5</c:v>
                </c:pt>
                <c:pt idx="2252">
                  <c:v>5.0200000000000102</c:v>
                </c:pt>
                <c:pt idx="2253">
                  <c:v>5.0300000000000011</c:v>
                </c:pt>
                <c:pt idx="2254">
                  <c:v>5.0600000000000023</c:v>
                </c:pt>
                <c:pt idx="2255">
                  <c:v>5</c:v>
                </c:pt>
                <c:pt idx="2256">
                  <c:v>4.9099999999999966</c:v>
                </c:pt>
                <c:pt idx="2257">
                  <c:v>4.8799999999999955</c:v>
                </c:pt>
                <c:pt idx="2258">
                  <c:v>4.9000000000000057</c:v>
                </c:pt>
                <c:pt idx="2259">
                  <c:v>4.8599999999999852</c:v>
                </c:pt>
                <c:pt idx="2260">
                  <c:v>4.8899999999999864</c:v>
                </c:pt>
                <c:pt idx="2261">
                  <c:v>4.9300000000000068</c:v>
                </c:pt>
                <c:pt idx="2262">
                  <c:v>4.9000000000000057</c:v>
                </c:pt>
                <c:pt idx="2263">
                  <c:v>4.9099999999999966</c:v>
                </c:pt>
                <c:pt idx="2264">
                  <c:v>4.9499999999999886</c:v>
                </c:pt>
                <c:pt idx="2265">
                  <c:v>5.0200000000000102</c:v>
                </c:pt>
                <c:pt idx="2266">
                  <c:v>5.039999999999992</c:v>
                </c:pt>
                <c:pt idx="2267">
                  <c:v>5.0300000000000011</c:v>
                </c:pt>
                <c:pt idx="2268">
                  <c:v>5</c:v>
                </c:pt>
                <c:pt idx="2269">
                  <c:v>5.0500000000000114</c:v>
                </c:pt>
                <c:pt idx="2270">
                  <c:v>4.9900000000000091</c:v>
                </c:pt>
                <c:pt idx="2271">
                  <c:v>5.039999999999992</c:v>
                </c:pt>
                <c:pt idx="2272">
                  <c:v>5.0699999999999932</c:v>
                </c:pt>
                <c:pt idx="2273">
                  <c:v>5.1099999999999852</c:v>
                </c:pt>
                <c:pt idx="2274">
                  <c:v>5.1099999999999852</c:v>
                </c:pt>
                <c:pt idx="2275">
                  <c:v>5.0799999999999841</c:v>
                </c:pt>
                <c:pt idx="2276">
                  <c:v>5.0699999999999932</c:v>
                </c:pt>
                <c:pt idx="2277">
                  <c:v>5.0200000000000102</c:v>
                </c:pt>
                <c:pt idx="2278">
                  <c:v>5.0300000000000011</c:v>
                </c:pt>
                <c:pt idx="2279">
                  <c:v>4.9799999999999898</c:v>
                </c:pt>
                <c:pt idx="2280">
                  <c:v>5</c:v>
                </c:pt>
                <c:pt idx="2281">
                  <c:v>5.039999999999992</c:v>
                </c:pt>
                <c:pt idx="2282">
                  <c:v>5.0500000000000114</c:v>
                </c:pt>
                <c:pt idx="2283">
                  <c:v>5.0600000000000023</c:v>
                </c:pt>
                <c:pt idx="2284">
                  <c:v>5.0900000000000034</c:v>
                </c:pt>
                <c:pt idx="2285">
                  <c:v>5.0900000000000034</c:v>
                </c:pt>
                <c:pt idx="2286">
                  <c:v>5.0699999999999932</c:v>
                </c:pt>
                <c:pt idx="2287">
                  <c:v>5.0300000000000011</c:v>
                </c:pt>
                <c:pt idx="2288">
                  <c:v>5.0099999999999909</c:v>
                </c:pt>
                <c:pt idx="2289">
                  <c:v>5.039999999999992</c:v>
                </c:pt>
                <c:pt idx="2290">
                  <c:v>5.0099999999999909</c:v>
                </c:pt>
                <c:pt idx="2291">
                  <c:v>5.0300000000000011</c:v>
                </c:pt>
                <c:pt idx="2292">
                  <c:v>5</c:v>
                </c:pt>
                <c:pt idx="2293">
                  <c:v>5.0200000000000102</c:v>
                </c:pt>
                <c:pt idx="2294">
                  <c:v>5.039999999999992</c:v>
                </c:pt>
                <c:pt idx="2295">
                  <c:v>5.0600000000000023</c:v>
                </c:pt>
                <c:pt idx="2296">
                  <c:v>5.0600000000000023</c:v>
                </c:pt>
                <c:pt idx="2297">
                  <c:v>5</c:v>
                </c:pt>
                <c:pt idx="2298">
                  <c:v>4.9699999999999989</c:v>
                </c:pt>
                <c:pt idx="2299">
                  <c:v>5.0799999999999841</c:v>
                </c:pt>
                <c:pt idx="2300">
                  <c:v>5.0900000000000034</c:v>
                </c:pt>
                <c:pt idx="2301">
                  <c:v>5.1099999999999852</c:v>
                </c:pt>
                <c:pt idx="2302">
                  <c:v>5.1399999999999864</c:v>
                </c:pt>
                <c:pt idx="2303">
                  <c:v>5.1500000000000057</c:v>
                </c:pt>
                <c:pt idx="2304">
                  <c:v>5.0999999999999943</c:v>
                </c:pt>
                <c:pt idx="2305">
                  <c:v>5.0900000000000034</c:v>
                </c:pt>
                <c:pt idx="2306">
                  <c:v>5.1299999999999955</c:v>
                </c:pt>
                <c:pt idx="2307">
                  <c:v>5.1599999999999966</c:v>
                </c:pt>
                <c:pt idx="2308">
                  <c:v>5.210000000000008</c:v>
                </c:pt>
                <c:pt idx="2309">
                  <c:v>5.2299999999999898</c:v>
                </c:pt>
                <c:pt idx="2310">
                  <c:v>5.2299999999999898</c:v>
                </c:pt>
                <c:pt idx="2311">
                  <c:v>5.2400000000000091</c:v>
                </c:pt>
                <c:pt idx="2312">
                  <c:v>5.25</c:v>
                </c:pt>
                <c:pt idx="2313">
                  <c:v>5.25</c:v>
                </c:pt>
                <c:pt idx="2314">
                  <c:v>5.2199999999999989</c:v>
                </c:pt>
                <c:pt idx="2315">
                  <c:v>5.1899999999999977</c:v>
                </c:pt>
                <c:pt idx="2316">
                  <c:v>5.1899999999999977</c:v>
                </c:pt>
                <c:pt idx="2317">
                  <c:v>5.1999999999999886</c:v>
                </c:pt>
                <c:pt idx="2318">
                  <c:v>5.2400000000000091</c:v>
                </c:pt>
                <c:pt idx="2319">
                  <c:v>5.2199999999999989</c:v>
                </c:pt>
                <c:pt idx="2320">
                  <c:v>5.2299999999999898</c:v>
                </c:pt>
                <c:pt idx="2321">
                  <c:v>5.2199999999999989</c:v>
                </c:pt>
                <c:pt idx="2322">
                  <c:v>5.25</c:v>
                </c:pt>
                <c:pt idx="2323">
                  <c:v>5.2400000000000091</c:v>
                </c:pt>
                <c:pt idx="2324">
                  <c:v>5.2199999999999989</c:v>
                </c:pt>
                <c:pt idx="2325">
                  <c:v>5.1800000000000068</c:v>
                </c:pt>
                <c:pt idx="2326">
                  <c:v>5.1299999999999955</c:v>
                </c:pt>
                <c:pt idx="2327">
                  <c:v>5.1299999999999955</c:v>
                </c:pt>
                <c:pt idx="2328">
                  <c:v>5.1800000000000068</c:v>
                </c:pt>
                <c:pt idx="2329">
                  <c:v>5.2299999999999898</c:v>
                </c:pt>
                <c:pt idx="2330">
                  <c:v>5.2299999999999898</c:v>
                </c:pt>
                <c:pt idx="2331">
                  <c:v>5.2199999999999989</c:v>
                </c:pt>
                <c:pt idx="2332">
                  <c:v>5.210000000000008</c:v>
                </c:pt>
                <c:pt idx="2333">
                  <c:v>5.2299999999999898</c:v>
                </c:pt>
                <c:pt idx="2334">
                  <c:v>5.25</c:v>
                </c:pt>
                <c:pt idx="2335">
                  <c:v>5.25</c:v>
                </c:pt>
                <c:pt idx="2336">
                  <c:v>5.2199999999999989</c:v>
                </c:pt>
                <c:pt idx="2337">
                  <c:v>5.2199999999999989</c:v>
                </c:pt>
                <c:pt idx="2338">
                  <c:v>5.289999999999992</c:v>
                </c:pt>
                <c:pt idx="2339">
                  <c:v>5.3299999999999841</c:v>
                </c:pt>
                <c:pt idx="2340">
                  <c:v>5.3100000000000023</c:v>
                </c:pt>
                <c:pt idx="2341">
                  <c:v>5.2700000000000102</c:v>
                </c:pt>
                <c:pt idx="2342">
                  <c:v>5.2700000000000102</c:v>
                </c:pt>
                <c:pt idx="2343">
                  <c:v>5.289999999999992</c:v>
                </c:pt>
                <c:pt idx="2344">
                  <c:v>5.3000000000000114</c:v>
                </c:pt>
                <c:pt idx="2345">
                  <c:v>5.3299999999999841</c:v>
                </c:pt>
                <c:pt idx="2346">
                  <c:v>5.3499999999999943</c:v>
                </c:pt>
                <c:pt idx="2347">
                  <c:v>5.3799999999999955</c:v>
                </c:pt>
                <c:pt idx="2348">
                  <c:v>5.3299999999999841</c:v>
                </c:pt>
                <c:pt idx="2349">
                  <c:v>5.3499999999999943</c:v>
                </c:pt>
                <c:pt idx="2350">
                  <c:v>5.3599999999999852</c:v>
                </c:pt>
                <c:pt idx="2351">
                  <c:v>5.3899999999999864</c:v>
                </c:pt>
                <c:pt idx="2352">
                  <c:v>5.4199999999999875</c:v>
                </c:pt>
                <c:pt idx="2353">
                  <c:v>5.4499999999999886</c:v>
                </c:pt>
                <c:pt idx="2354">
                  <c:v>5.4499999999999886</c:v>
                </c:pt>
                <c:pt idx="2355">
                  <c:v>5.5</c:v>
                </c:pt>
                <c:pt idx="2356">
                  <c:v>5.5799999999999841</c:v>
                </c:pt>
                <c:pt idx="2357">
                  <c:v>5.5900000000000034</c:v>
                </c:pt>
                <c:pt idx="2358">
                  <c:v>5.6200000000000045</c:v>
                </c:pt>
                <c:pt idx="2359">
                  <c:v>5.6599999999999966</c:v>
                </c:pt>
                <c:pt idx="2360">
                  <c:v>5.6899999999999977</c:v>
                </c:pt>
                <c:pt idx="2361">
                  <c:v>5.7299999999999898</c:v>
                </c:pt>
                <c:pt idx="2362">
                  <c:v>5.7800000000000011</c:v>
                </c:pt>
                <c:pt idx="2363">
                  <c:v>5.789999999999992</c:v>
                </c:pt>
                <c:pt idx="2364">
                  <c:v>5.8100000000000023</c:v>
                </c:pt>
                <c:pt idx="2365">
                  <c:v>5.8100000000000023</c:v>
                </c:pt>
                <c:pt idx="2366">
                  <c:v>5.8499999999999943</c:v>
                </c:pt>
                <c:pt idx="2367">
                  <c:v>5.8899999999999864</c:v>
                </c:pt>
                <c:pt idx="2368">
                  <c:v>5.9099999999999966</c:v>
                </c:pt>
                <c:pt idx="2369">
                  <c:v>5.8899999999999864</c:v>
                </c:pt>
                <c:pt idx="2370">
                  <c:v>5.9199999999999875</c:v>
                </c:pt>
                <c:pt idx="2371">
                  <c:v>5.9699999999999989</c:v>
                </c:pt>
                <c:pt idx="2372">
                  <c:v>5.9799999999999898</c:v>
                </c:pt>
                <c:pt idx="2373">
                  <c:v>5.9499999999999886</c:v>
                </c:pt>
                <c:pt idx="2374">
                  <c:v>5.9399999999999977</c:v>
                </c:pt>
                <c:pt idx="2375">
                  <c:v>5.9199999999999875</c:v>
                </c:pt>
                <c:pt idx="2376">
                  <c:v>5.9399999999999977</c:v>
                </c:pt>
                <c:pt idx="2377">
                  <c:v>6.0200000000000102</c:v>
                </c:pt>
                <c:pt idx="2378">
                  <c:v>6</c:v>
                </c:pt>
                <c:pt idx="2379">
                  <c:v>6</c:v>
                </c:pt>
                <c:pt idx="2380">
                  <c:v>6.0099999999999909</c:v>
                </c:pt>
                <c:pt idx="2381">
                  <c:v>6.0699999999999932</c:v>
                </c:pt>
                <c:pt idx="2382">
                  <c:v>6.039999999999992</c:v>
                </c:pt>
                <c:pt idx="2383">
                  <c:v>6.0200000000000102</c:v>
                </c:pt>
                <c:pt idx="2384">
                  <c:v>6.0300000000000011</c:v>
                </c:pt>
                <c:pt idx="2385">
                  <c:v>6.0200000000000102</c:v>
                </c:pt>
                <c:pt idx="2386">
                  <c:v>6.0200000000000102</c:v>
                </c:pt>
                <c:pt idx="2387">
                  <c:v>5.9799999999999898</c:v>
                </c:pt>
                <c:pt idx="2388">
                  <c:v>5.9499999999999886</c:v>
                </c:pt>
                <c:pt idx="2389">
                  <c:v>5.960000000000008</c:v>
                </c:pt>
                <c:pt idx="2390">
                  <c:v>5.9699999999999989</c:v>
                </c:pt>
                <c:pt idx="2391">
                  <c:v>5.9900000000000091</c:v>
                </c:pt>
                <c:pt idx="2392">
                  <c:v>6.0099999999999909</c:v>
                </c:pt>
                <c:pt idx="2393">
                  <c:v>6.0500000000000114</c:v>
                </c:pt>
                <c:pt idx="2394">
                  <c:v>6.0300000000000011</c:v>
                </c:pt>
                <c:pt idx="2395">
                  <c:v>6</c:v>
                </c:pt>
                <c:pt idx="2396">
                  <c:v>6</c:v>
                </c:pt>
                <c:pt idx="2397">
                  <c:v>6.0200000000000102</c:v>
                </c:pt>
                <c:pt idx="2398">
                  <c:v>6.0099999999999909</c:v>
                </c:pt>
                <c:pt idx="2399">
                  <c:v>6</c:v>
                </c:pt>
                <c:pt idx="2400">
                  <c:v>6</c:v>
                </c:pt>
                <c:pt idx="2401">
                  <c:v>6.0300000000000011</c:v>
                </c:pt>
                <c:pt idx="2402">
                  <c:v>6.039999999999992</c:v>
                </c:pt>
                <c:pt idx="2403">
                  <c:v>6.0099999999999909</c:v>
                </c:pt>
                <c:pt idx="2404">
                  <c:v>5.9799999999999898</c:v>
                </c:pt>
                <c:pt idx="2405">
                  <c:v>5.9900000000000091</c:v>
                </c:pt>
                <c:pt idx="2406">
                  <c:v>6</c:v>
                </c:pt>
                <c:pt idx="2407">
                  <c:v>5.9699999999999989</c:v>
                </c:pt>
                <c:pt idx="2408">
                  <c:v>5.9499999999999886</c:v>
                </c:pt>
                <c:pt idx="2409">
                  <c:v>5.9300000000000068</c:v>
                </c:pt>
                <c:pt idx="2410">
                  <c:v>5.9300000000000068</c:v>
                </c:pt>
                <c:pt idx="2411">
                  <c:v>5.9300000000000068</c:v>
                </c:pt>
                <c:pt idx="2412">
                  <c:v>5.9399999999999977</c:v>
                </c:pt>
                <c:pt idx="2413">
                  <c:v>5.9099999999999966</c:v>
                </c:pt>
                <c:pt idx="2414">
                  <c:v>5.9499999999999886</c:v>
                </c:pt>
                <c:pt idx="2415">
                  <c:v>5.9000000000000057</c:v>
                </c:pt>
                <c:pt idx="2416">
                  <c:v>5.9000000000000057</c:v>
                </c:pt>
                <c:pt idx="2417">
                  <c:v>5.9399999999999977</c:v>
                </c:pt>
                <c:pt idx="2418">
                  <c:v>5.8899999999999864</c:v>
                </c:pt>
                <c:pt idx="2419">
                  <c:v>5.8799999999999955</c:v>
                </c:pt>
                <c:pt idx="2420">
                  <c:v>5.8599999999999852</c:v>
                </c:pt>
                <c:pt idx="2421">
                  <c:v>5.9000000000000057</c:v>
                </c:pt>
                <c:pt idx="2422">
                  <c:v>5.8799999999999955</c:v>
                </c:pt>
                <c:pt idx="2423">
                  <c:v>5.8700000000000045</c:v>
                </c:pt>
                <c:pt idx="2424">
                  <c:v>5.8499999999999943</c:v>
                </c:pt>
                <c:pt idx="2425">
                  <c:v>5.8400000000000034</c:v>
                </c:pt>
                <c:pt idx="2426">
                  <c:v>5.8499999999999943</c:v>
                </c:pt>
                <c:pt idx="2427">
                  <c:v>5.8499999999999943</c:v>
                </c:pt>
                <c:pt idx="2428">
                  <c:v>5.8199999999999932</c:v>
                </c:pt>
                <c:pt idx="2429">
                  <c:v>5.8599999999999852</c:v>
                </c:pt>
                <c:pt idx="2430">
                  <c:v>5.8700000000000045</c:v>
                </c:pt>
                <c:pt idx="2431">
                  <c:v>5.8100000000000023</c:v>
                </c:pt>
                <c:pt idx="2432">
                  <c:v>5.8100000000000023</c:v>
                </c:pt>
                <c:pt idx="2433">
                  <c:v>5.8199999999999932</c:v>
                </c:pt>
                <c:pt idx="2434">
                  <c:v>5.8199999999999932</c:v>
                </c:pt>
                <c:pt idx="2435">
                  <c:v>5.8499999999999943</c:v>
                </c:pt>
                <c:pt idx="2436">
                  <c:v>5.8199999999999932</c:v>
                </c:pt>
                <c:pt idx="2437">
                  <c:v>5.8000000000000114</c:v>
                </c:pt>
                <c:pt idx="2438">
                  <c:v>5.8000000000000114</c:v>
                </c:pt>
                <c:pt idx="2439">
                  <c:v>5.8199999999999932</c:v>
                </c:pt>
                <c:pt idx="2440">
                  <c:v>5.8400000000000034</c:v>
                </c:pt>
                <c:pt idx="2441">
                  <c:v>5.8299999999999841</c:v>
                </c:pt>
                <c:pt idx="2442">
                  <c:v>5.8199999999999932</c:v>
                </c:pt>
                <c:pt idx="2443">
                  <c:v>5.8100000000000023</c:v>
                </c:pt>
                <c:pt idx="2444">
                  <c:v>5.8400000000000034</c:v>
                </c:pt>
                <c:pt idx="2445">
                  <c:v>5.8499999999999943</c:v>
                </c:pt>
                <c:pt idx="2446">
                  <c:v>5.8700000000000045</c:v>
                </c:pt>
                <c:pt idx="2447">
                  <c:v>5.8299999999999841</c:v>
                </c:pt>
                <c:pt idx="2448">
                  <c:v>5.8400000000000034</c:v>
                </c:pt>
                <c:pt idx="2449">
                  <c:v>5.8499999999999943</c:v>
                </c:pt>
                <c:pt idx="2450">
                  <c:v>5.8400000000000034</c:v>
                </c:pt>
                <c:pt idx="2451">
                  <c:v>5.8400000000000034</c:v>
                </c:pt>
                <c:pt idx="2452">
                  <c:v>5.8499999999999943</c:v>
                </c:pt>
                <c:pt idx="2453">
                  <c:v>5.8499999999999943</c:v>
                </c:pt>
                <c:pt idx="2454">
                  <c:v>5.8599999999999852</c:v>
                </c:pt>
                <c:pt idx="2455">
                  <c:v>5.8700000000000045</c:v>
                </c:pt>
                <c:pt idx="2456">
                  <c:v>5.8799999999999955</c:v>
                </c:pt>
                <c:pt idx="2457">
                  <c:v>5.8599999999999852</c:v>
                </c:pt>
                <c:pt idx="2458">
                  <c:v>5.8199999999999932</c:v>
                </c:pt>
                <c:pt idx="2459">
                  <c:v>5.8700000000000045</c:v>
                </c:pt>
                <c:pt idx="2460">
                  <c:v>5.8199999999999932</c:v>
                </c:pt>
                <c:pt idx="2461">
                  <c:v>5.8000000000000114</c:v>
                </c:pt>
                <c:pt idx="2462">
                  <c:v>5.7700000000000102</c:v>
                </c:pt>
                <c:pt idx="2463">
                  <c:v>5.789999999999992</c:v>
                </c:pt>
                <c:pt idx="2464">
                  <c:v>5.8000000000000114</c:v>
                </c:pt>
                <c:pt idx="2465">
                  <c:v>5.8100000000000023</c:v>
                </c:pt>
                <c:pt idx="2466">
                  <c:v>5.8100000000000023</c:v>
                </c:pt>
                <c:pt idx="2467">
                  <c:v>5.8100000000000023</c:v>
                </c:pt>
                <c:pt idx="2468">
                  <c:v>5.8299999999999841</c:v>
                </c:pt>
                <c:pt idx="2469">
                  <c:v>5.8499999999999943</c:v>
                </c:pt>
                <c:pt idx="2470">
                  <c:v>5.8499999999999943</c:v>
                </c:pt>
                <c:pt idx="2471">
                  <c:v>5.8700000000000045</c:v>
                </c:pt>
                <c:pt idx="2472">
                  <c:v>5.8499999999999943</c:v>
                </c:pt>
                <c:pt idx="2473">
                  <c:v>5.8599999999999852</c:v>
                </c:pt>
                <c:pt idx="2474">
                  <c:v>5.8499999999999943</c:v>
                </c:pt>
                <c:pt idx="2475">
                  <c:v>5.8299999999999841</c:v>
                </c:pt>
                <c:pt idx="2476">
                  <c:v>5.8499999999999943</c:v>
                </c:pt>
                <c:pt idx="2477">
                  <c:v>5.8700000000000045</c:v>
                </c:pt>
                <c:pt idx="2478">
                  <c:v>5.9099999999999966</c:v>
                </c:pt>
                <c:pt idx="2479">
                  <c:v>5.9099999999999966</c:v>
                </c:pt>
                <c:pt idx="2480">
                  <c:v>5.9399999999999977</c:v>
                </c:pt>
                <c:pt idx="2481">
                  <c:v>5.9699999999999989</c:v>
                </c:pt>
                <c:pt idx="2482">
                  <c:v>5.9300000000000068</c:v>
                </c:pt>
                <c:pt idx="2483">
                  <c:v>5.9399999999999977</c:v>
                </c:pt>
                <c:pt idx="2484">
                  <c:v>6.039999999999992</c:v>
                </c:pt>
                <c:pt idx="2485">
                  <c:v>6.0999999999999943</c:v>
                </c:pt>
                <c:pt idx="2486">
                  <c:v>6.2199999999999989</c:v>
                </c:pt>
                <c:pt idx="2487">
                  <c:v>6.210000000000008</c:v>
                </c:pt>
                <c:pt idx="2488">
                  <c:v>6.1500000000000057</c:v>
                </c:pt>
                <c:pt idx="2489">
                  <c:v>6.1899999999999977</c:v>
                </c:pt>
                <c:pt idx="2490">
                  <c:v>6.1999999999999886</c:v>
                </c:pt>
                <c:pt idx="2491">
                  <c:v>6.210000000000008</c:v>
                </c:pt>
                <c:pt idx="2492">
                  <c:v>6.2700000000000102</c:v>
                </c:pt>
                <c:pt idx="2493">
                  <c:v>6.3499999999999943</c:v>
                </c:pt>
                <c:pt idx="2494">
                  <c:v>6.3700000000000045</c:v>
                </c:pt>
                <c:pt idx="2495">
                  <c:v>6.3700000000000045</c:v>
                </c:pt>
                <c:pt idx="2496">
                  <c:v>6.4199999999999875</c:v>
                </c:pt>
                <c:pt idx="2497">
                  <c:v>6.460000000000008</c:v>
                </c:pt>
                <c:pt idx="2498">
                  <c:v>6.5200000000000102</c:v>
                </c:pt>
                <c:pt idx="2499">
                  <c:v>6.5999999999999943</c:v>
                </c:pt>
                <c:pt idx="2500">
                  <c:v>6.6599999999999966</c:v>
                </c:pt>
                <c:pt idx="2501">
                  <c:v>6.6299999999999955</c:v>
                </c:pt>
                <c:pt idx="2502">
                  <c:v>6.5900000000000034</c:v>
                </c:pt>
                <c:pt idx="2503">
                  <c:v>6.6099999999999852</c:v>
                </c:pt>
                <c:pt idx="2504">
                  <c:v>6.6200000000000045</c:v>
                </c:pt>
                <c:pt idx="2505">
                  <c:v>6.6500000000000057</c:v>
                </c:pt>
                <c:pt idx="2506">
                  <c:v>6.6500000000000057</c:v>
                </c:pt>
                <c:pt idx="2507">
                  <c:v>6.6999999999999886</c:v>
                </c:pt>
                <c:pt idx="2508">
                  <c:v>6.710000000000008</c:v>
                </c:pt>
                <c:pt idx="2509">
                  <c:v>6.6699999999999875</c:v>
                </c:pt>
                <c:pt idx="2510">
                  <c:v>6.710000000000008</c:v>
                </c:pt>
                <c:pt idx="2511">
                  <c:v>6.7700000000000102</c:v>
                </c:pt>
                <c:pt idx="2512">
                  <c:v>6.7400000000000091</c:v>
                </c:pt>
                <c:pt idx="2513">
                  <c:v>6.7400000000000091</c:v>
                </c:pt>
                <c:pt idx="2514">
                  <c:v>6.75</c:v>
                </c:pt>
                <c:pt idx="2515">
                  <c:v>6.6500000000000057</c:v>
                </c:pt>
                <c:pt idx="2516">
                  <c:v>6.6500000000000057</c:v>
                </c:pt>
                <c:pt idx="2517">
                  <c:v>6.6699999999999875</c:v>
                </c:pt>
                <c:pt idx="2518">
                  <c:v>6.6699999999999875</c:v>
                </c:pt>
                <c:pt idx="2519">
                  <c:v>6.6800000000000068</c:v>
                </c:pt>
                <c:pt idx="2520">
                  <c:v>6.6800000000000068</c:v>
                </c:pt>
                <c:pt idx="2521">
                  <c:v>6.710000000000008</c:v>
                </c:pt>
                <c:pt idx="2522">
                  <c:v>6.7599999999999909</c:v>
                </c:pt>
                <c:pt idx="2523">
                  <c:v>6.789999999999992</c:v>
                </c:pt>
                <c:pt idx="2524">
                  <c:v>6.7800000000000011</c:v>
                </c:pt>
                <c:pt idx="2525">
                  <c:v>6.7800000000000011</c:v>
                </c:pt>
                <c:pt idx="2526">
                  <c:v>6.8100000000000023</c:v>
                </c:pt>
                <c:pt idx="2527">
                  <c:v>6.8299999999999841</c:v>
                </c:pt>
                <c:pt idx="2528">
                  <c:v>6.8100000000000023</c:v>
                </c:pt>
                <c:pt idx="2529">
                  <c:v>6.7800000000000011</c:v>
                </c:pt>
                <c:pt idx="2530">
                  <c:v>6.8100000000000023</c:v>
                </c:pt>
                <c:pt idx="2531">
                  <c:v>6.8000000000000114</c:v>
                </c:pt>
                <c:pt idx="2532">
                  <c:v>6.7800000000000011</c:v>
                </c:pt>
                <c:pt idx="2533">
                  <c:v>6.8299999999999841</c:v>
                </c:pt>
                <c:pt idx="2534">
                  <c:v>6.8100000000000023</c:v>
                </c:pt>
                <c:pt idx="2535">
                  <c:v>6.7700000000000102</c:v>
                </c:pt>
                <c:pt idx="2536">
                  <c:v>6.8599999999999852</c:v>
                </c:pt>
                <c:pt idx="2537">
                  <c:v>6.8899999999999864</c:v>
                </c:pt>
                <c:pt idx="2538">
                  <c:v>6.9399999999999977</c:v>
                </c:pt>
                <c:pt idx="2539">
                  <c:v>6.8799999999999955</c:v>
                </c:pt>
                <c:pt idx="2540">
                  <c:v>6.8700000000000045</c:v>
                </c:pt>
                <c:pt idx="2541">
                  <c:v>6.8899999999999864</c:v>
                </c:pt>
                <c:pt idx="2542">
                  <c:v>6.9099999999999966</c:v>
                </c:pt>
                <c:pt idx="2543">
                  <c:v>6.9300000000000068</c:v>
                </c:pt>
                <c:pt idx="2544">
                  <c:v>6.9000000000000057</c:v>
                </c:pt>
                <c:pt idx="2545">
                  <c:v>6.8799999999999955</c:v>
                </c:pt>
                <c:pt idx="2546">
                  <c:v>6.8700000000000045</c:v>
                </c:pt>
                <c:pt idx="2547">
                  <c:v>6.8599999999999852</c:v>
                </c:pt>
                <c:pt idx="2548">
                  <c:v>6.8899999999999864</c:v>
                </c:pt>
                <c:pt idx="2549">
                  <c:v>6.9000000000000057</c:v>
                </c:pt>
                <c:pt idx="2550">
                  <c:v>6.9300000000000068</c:v>
                </c:pt>
                <c:pt idx="2551">
                  <c:v>6.9099999999999966</c:v>
                </c:pt>
                <c:pt idx="2552">
                  <c:v>6.9000000000000057</c:v>
                </c:pt>
                <c:pt idx="2553">
                  <c:v>7.0099999999999909</c:v>
                </c:pt>
                <c:pt idx="2554">
                  <c:v>6.8899999999999864</c:v>
                </c:pt>
                <c:pt idx="2555">
                  <c:v>6.8700000000000045</c:v>
                </c:pt>
                <c:pt idx="2556">
                  <c:v>6.8899999999999864</c:v>
                </c:pt>
              </c:numCache>
            </c:numRef>
          </c:yVal>
          <c:smooth val="0"/>
        </c:ser>
        <c:ser>
          <c:idx val="3"/>
          <c:order val="1"/>
          <c:tx>
            <c:strRef>
              <c:f>HPV_4710_cenoman!$P$1</c:f>
              <c:strCache>
                <c:ptCount val="1"/>
                <c:pt idx="0">
                  <c:v>VP7539 Horní Bukovno (A)</c:v>
                </c:pt>
              </c:strCache>
            </c:strRef>
          </c:tx>
          <c:spPr>
            <a:ln w="19050">
              <a:solidFill>
                <a:srgbClr val="0000FF"/>
              </a:solidFill>
            </a:ln>
          </c:spPr>
          <c:marker>
            <c:symbol val="none"/>
          </c:marker>
          <c:xVal>
            <c:numRef>
              <c:f>HPV_4710_cenoman!$N$2:$N$10000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HPV_4710_cenoman!$P$2:$P$10000</c:f>
              <c:numCache>
                <c:formatCode>General</c:formatCode>
                <c:ptCount val="9999"/>
                <c:pt idx="0">
                  <c:v>0.78000000000002956</c:v>
                </c:pt>
                <c:pt idx="1">
                  <c:v>0.78000000000002956</c:v>
                </c:pt>
                <c:pt idx="2">
                  <c:v>0.81000000000000227</c:v>
                </c:pt>
                <c:pt idx="3">
                  <c:v>0.81000000000000227</c:v>
                </c:pt>
                <c:pt idx="4">
                  <c:v>0.79000000000002046</c:v>
                </c:pt>
                <c:pt idx="5">
                  <c:v>0.84000000000003183</c:v>
                </c:pt>
                <c:pt idx="6">
                  <c:v>0.80000000000001137</c:v>
                </c:pt>
                <c:pt idx="7">
                  <c:v>0.81000000000000227</c:v>
                </c:pt>
                <c:pt idx="8">
                  <c:v>0.78000000000002956</c:v>
                </c:pt>
                <c:pt idx="9">
                  <c:v>0.80000000000001137</c:v>
                </c:pt>
                <c:pt idx="10">
                  <c:v>0.81999999999999318</c:v>
                </c:pt>
                <c:pt idx="11">
                  <c:v>0.87999999999999545</c:v>
                </c:pt>
                <c:pt idx="12">
                  <c:v>0.83000000000004093</c:v>
                </c:pt>
                <c:pt idx="13">
                  <c:v>0.84000000000003183</c:v>
                </c:pt>
                <c:pt idx="14">
                  <c:v>0.86000000000001364</c:v>
                </c:pt>
                <c:pt idx="15">
                  <c:v>0.92000000000001592</c:v>
                </c:pt>
                <c:pt idx="16">
                  <c:v>0.8900000000000432</c:v>
                </c:pt>
                <c:pt idx="17">
                  <c:v>0.87000000000000455</c:v>
                </c:pt>
                <c:pt idx="18">
                  <c:v>0.81999999999999318</c:v>
                </c:pt>
                <c:pt idx="19">
                  <c:v>0.80000000000001137</c:v>
                </c:pt>
                <c:pt idx="20">
                  <c:v>0.84000000000003183</c:v>
                </c:pt>
                <c:pt idx="21">
                  <c:v>0.92000000000001592</c:v>
                </c:pt>
                <c:pt idx="22">
                  <c:v>0.78000000000002956</c:v>
                </c:pt>
                <c:pt idx="23">
                  <c:v>0.76000000000004775</c:v>
                </c:pt>
                <c:pt idx="24">
                  <c:v>0.79000000000002046</c:v>
                </c:pt>
                <c:pt idx="25">
                  <c:v>0.77000000000003865</c:v>
                </c:pt>
                <c:pt idx="26">
                  <c:v>0.84000000000003183</c:v>
                </c:pt>
                <c:pt idx="27">
                  <c:v>0.81000000000000227</c:v>
                </c:pt>
                <c:pt idx="28">
                  <c:v>0.80000000000001137</c:v>
                </c:pt>
                <c:pt idx="29">
                  <c:v>0.81999999999999318</c:v>
                </c:pt>
                <c:pt idx="30">
                  <c:v>0.86000000000001364</c:v>
                </c:pt>
                <c:pt idx="31">
                  <c:v>0.92000000000001592</c:v>
                </c:pt>
                <c:pt idx="32">
                  <c:v>1</c:v>
                </c:pt>
                <c:pt idx="33">
                  <c:v>0.83000000000004093</c:v>
                </c:pt>
                <c:pt idx="34">
                  <c:v>0.87000000000000455</c:v>
                </c:pt>
                <c:pt idx="35">
                  <c:v>0.87999999999999545</c:v>
                </c:pt>
                <c:pt idx="36">
                  <c:v>0.86000000000001364</c:v>
                </c:pt>
                <c:pt idx="37">
                  <c:v>0.81999999999999318</c:v>
                </c:pt>
                <c:pt idx="38">
                  <c:v>0.73000000000001819</c:v>
                </c:pt>
                <c:pt idx="39">
                  <c:v>0.74000000000000909</c:v>
                </c:pt>
                <c:pt idx="40">
                  <c:v>0.76000000000004775</c:v>
                </c:pt>
                <c:pt idx="41">
                  <c:v>0.77000000000003865</c:v>
                </c:pt>
                <c:pt idx="42">
                  <c:v>0.79000000000002046</c:v>
                </c:pt>
                <c:pt idx="43">
                  <c:v>0.78000000000002956</c:v>
                </c:pt>
                <c:pt idx="44">
                  <c:v>0.79000000000002046</c:v>
                </c:pt>
                <c:pt idx="45">
                  <c:v>0.81000000000000227</c:v>
                </c:pt>
                <c:pt idx="46">
                  <c:v>0.76000000000004775</c:v>
                </c:pt>
                <c:pt idx="47">
                  <c:v>0.71000000000003638</c:v>
                </c:pt>
                <c:pt idx="48">
                  <c:v>0.80000000000001137</c:v>
                </c:pt>
                <c:pt idx="49">
                  <c:v>0.84000000000003183</c:v>
                </c:pt>
                <c:pt idx="50">
                  <c:v>0.84000000000003183</c:v>
                </c:pt>
                <c:pt idx="51">
                  <c:v>0.87000000000000455</c:v>
                </c:pt>
                <c:pt idx="52">
                  <c:v>0.87000000000000455</c:v>
                </c:pt>
                <c:pt idx="53">
                  <c:v>0.90000000000003411</c:v>
                </c:pt>
                <c:pt idx="54">
                  <c:v>0.85000000000002274</c:v>
                </c:pt>
                <c:pt idx="55">
                  <c:v>0.90000000000003411</c:v>
                </c:pt>
                <c:pt idx="56">
                  <c:v>0.8900000000000432</c:v>
                </c:pt>
                <c:pt idx="57">
                  <c:v>0.97000000000002728</c:v>
                </c:pt>
                <c:pt idx="58">
                  <c:v>0.90000000000003411</c:v>
                </c:pt>
                <c:pt idx="59">
                  <c:v>0.87999999999999545</c:v>
                </c:pt>
                <c:pt idx="60">
                  <c:v>1.0200000000000387</c:v>
                </c:pt>
                <c:pt idx="61">
                  <c:v>1.0200000000000387</c:v>
                </c:pt>
                <c:pt idx="62">
                  <c:v>0.99000000000000909</c:v>
                </c:pt>
                <c:pt idx="63">
                  <c:v>0.96000000000003638</c:v>
                </c:pt>
                <c:pt idx="64">
                  <c:v>0.92000000000001592</c:v>
                </c:pt>
                <c:pt idx="65">
                  <c:v>0.83000000000004093</c:v>
                </c:pt>
                <c:pt idx="66">
                  <c:v>0.8900000000000432</c:v>
                </c:pt>
                <c:pt idx="67">
                  <c:v>0.95000000000004547</c:v>
                </c:pt>
                <c:pt idx="68">
                  <c:v>0.96000000000003638</c:v>
                </c:pt>
                <c:pt idx="69">
                  <c:v>1</c:v>
                </c:pt>
                <c:pt idx="70">
                  <c:v>1.0900000000000318</c:v>
                </c:pt>
                <c:pt idx="71">
                  <c:v>1.0600000000000023</c:v>
                </c:pt>
                <c:pt idx="72">
                  <c:v>1.0300000000000296</c:v>
                </c:pt>
                <c:pt idx="73">
                  <c:v>0.96000000000003638</c:v>
                </c:pt>
                <c:pt idx="74">
                  <c:v>0.95000000000004547</c:v>
                </c:pt>
                <c:pt idx="75">
                  <c:v>0.98000000000001819</c:v>
                </c:pt>
                <c:pt idx="76">
                  <c:v>1.0300000000000296</c:v>
                </c:pt>
                <c:pt idx="77">
                  <c:v>1</c:v>
                </c:pt>
                <c:pt idx="78">
                  <c:v>0.97000000000002728</c:v>
                </c:pt>
                <c:pt idx="79">
                  <c:v>0.95000000000004547</c:v>
                </c:pt>
                <c:pt idx="80">
                  <c:v>1.0500000000000114</c:v>
                </c:pt>
                <c:pt idx="81">
                  <c:v>1.1700000000000159</c:v>
                </c:pt>
                <c:pt idx="82">
                  <c:v>1.0900000000000318</c:v>
                </c:pt>
                <c:pt idx="83">
                  <c:v>1.0300000000000296</c:v>
                </c:pt>
                <c:pt idx="84">
                  <c:v>1.0100000000000477</c:v>
                </c:pt>
                <c:pt idx="85">
                  <c:v>0.97000000000002728</c:v>
                </c:pt>
                <c:pt idx="86">
                  <c:v>0.97000000000002728</c:v>
                </c:pt>
                <c:pt idx="87">
                  <c:v>0.93000000000000682</c:v>
                </c:pt>
                <c:pt idx="88">
                  <c:v>0.91000000000002501</c:v>
                </c:pt>
                <c:pt idx="89">
                  <c:v>0.85000000000002274</c:v>
                </c:pt>
                <c:pt idx="90">
                  <c:v>0.91000000000002501</c:v>
                </c:pt>
                <c:pt idx="91">
                  <c:v>0.87999999999999545</c:v>
                </c:pt>
                <c:pt idx="92">
                  <c:v>0.90000000000003411</c:v>
                </c:pt>
                <c:pt idx="93">
                  <c:v>0.91000000000002501</c:v>
                </c:pt>
                <c:pt idx="94">
                  <c:v>0.86000000000001364</c:v>
                </c:pt>
                <c:pt idx="95">
                  <c:v>0.8900000000000432</c:v>
                </c:pt>
                <c:pt idx="96">
                  <c:v>0.90000000000003411</c:v>
                </c:pt>
                <c:pt idx="97">
                  <c:v>0.81999999999999318</c:v>
                </c:pt>
                <c:pt idx="98">
                  <c:v>0.81999999999999318</c:v>
                </c:pt>
                <c:pt idx="99">
                  <c:v>0.85000000000002274</c:v>
                </c:pt>
                <c:pt idx="100">
                  <c:v>0.93999999999999773</c:v>
                </c:pt>
                <c:pt idx="101">
                  <c:v>0.92000000000001592</c:v>
                </c:pt>
                <c:pt idx="102">
                  <c:v>0.95000000000004547</c:v>
                </c:pt>
                <c:pt idx="103">
                  <c:v>0.85000000000002274</c:v>
                </c:pt>
                <c:pt idx="104">
                  <c:v>0.84000000000003183</c:v>
                </c:pt>
                <c:pt idx="105">
                  <c:v>0.87000000000000455</c:v>
                </c:pt>
                <c:pt idx="106">
                  <c:v>0.85000000000002274</c:v>
                </c:pt>
                <c:pt idx="107">
                  <c:v>0.87000000000000455</c:v>
                </c:pt>
                <c:pt idx="108">
                  <c:v>0.92000000000001592</c:v>
                </c:pt>
                <c:pt idx="109">
                  <c:v>0.86000000000001364</c:v>
                </c:pt>
                <c:pt idx="110">
                  <c:v>0.72000000000002728</c:v>
                </c:pt>
                <c:pt idx="111">
                  <c:v>0.70000000000004547</c:v>
                </c:pt>
                <c:pt idx="112">
                  <c:v>0.79000000000002046</c:v>
                </c:pt>
                <c:pt idx="113">
                  <c:v>0.75</c:v>
                </c:pt>
                <c:pt idx="114">
                  <c:v>0.70000000000004547</c:v>
                </c:pt>
                <c:pt idx="115">
                  <c:v>0.72000000000002728</c:v>
                </c:pt>
                <c:pt idx="116">
                  <c:v>0.71000000000003638</c:v>
                </c:pt>
                <c:pt idx="117">
                  <c:v>0.72000000000002728</c:v>
                </c:pt>
                <c:pt idx="118">
                  <c:v>0.80000000000001137</c:v>
                </c:pt>
                <c:pt idx="119">
                  <c:v>0.8900000000000432</c:v>
                </c:pt>
                <c:pt idx="120">
                  <c:v>0.91000000000002501</c:v>
                </c:pt>
                <c:pt idx="121">
                  <c:v>0.90000000000003411</c:v>
                </c:pt>
                <c:pt idx="122">
                  <c:v>0.83000000000004093</c:v>
                </c:pt>
                <c:pt idx="123">
                  <c:v>0.80000000000001137</c:v>
                </c:pt>
                <c:pt idx="124">
                  <c:v>0.79000000000002046</c:v>
                </c:pt>
                <c:pt idx="125">
                  <c:v>0.81000000000000227</c:v>
                </c:pt>
                <c:pt idx="126">
                  <c:v>0.81000000000000227</c:v>
                </c:pt>
                <c:pt idx="127">
                  <c:v>0.81999999999999318</c:v>
                </c:pt>
                <c:pt idx="128">
                  <c:v>0.85000000000002274</c:v>
                </c:pt>
                <c:pt idx="129">
                  <c:v>0.79000000000002046</c:v>
                </c:pt>
                <c:pt idx="130">
                  <c:v>0.68000000000000682</c:v>
                </c:pt>
                <c:pt idx="131">
                  <c:v>0.61000000000001364</c:v>
                </c:pt>
                <c:pt idx="132">
                  <c:v>0.65000000000003411</c:v>
                </c:pt>
                <c:pt idx="133">
                  <c:v>0.70000000000004547</c:v>
                </c:pt>
                <c:pt idx="134">
                  <c:v>0.74000000000000909</c:v>
                </c:pt>
                <c:pt idx="135">
                  <c:v>0.79000000000002046</c:v>
                </c:pt>
                <c:pt idx="136">
                  <c:v>0.81999999999999318</c:v>
                </c:pt>
                <c:pt idx="137">
                  <c:v>0.85000000000002274</c:v>
                </c:pt>
                <c:pt idx="138">
                  <c:v>0.87999999999999545</c:v>
                </c:pt>
                <c:pt idx="139">
                  <c:v>0.87000000000000455</c:v>
                </c:pt>
                <c:pt idx="140">
                  <c:v>0.85000000000002274</c:v>
                </c:pt>
                <c:pt idx="141">
                  <c:v>0.86000000000001364</c:v>
                </c:pt>
                <c:pt idx="142">
                  <c:v>0.86000000000001364</c:v>
                </c:pt>
                <c:pt idx="143">
                  <c:v>0.87000000000000455</c:v>
                </c:pt>
                <c:pt idx="144">
                  <c:v>0.78000000000002956</c:v>
                </c:pt>
                <c:pt idx="145">
                  <c:v>0.71000000000003638</c:v>
                </c:pt>
                <c:pt idx="146">
                  <c:v>0.72000000000002728</c:v>
                </c:pt>
                <c:pt idx="147">
                  <c:v>0.77000000000003865</c:v>
                </c:pt>
                <c:pt idx="148">
                  <c:v>0.78000000000002956</c:v>
                </c:pt>
                <c:pt idx="149">
                  <c:v>0.76000000000004775</c:v>
                </c:pt>
                <c:pt idx="150">
                  <c:v>0.68999999999999773</c:v>
                </c:pt>
                <c:pt idx="151">
                  <c:v>0.6400000000000432</c:v>
                </c:pt>
                <c:pt idx="152">
                  <c:v>0.65000000000003411</c:v>
                </c:pt>
                <c:pt idx="153">
                  <c:v>0.67000000000001592</c:v>
                </c:pt>
                <c:pt idx="154">
                  <c:v>0.73000000000001819</c:v>
                </c:pt>
                <c:pt idx="155">
                  <c:v>0.76000000000004775</c:v>
                </c:pt>
                <c:pt idx="156">
                  <c:v>0.77000000000003865</c:v>
                </c:pt>
                <c:pt idx="157">
                  <c:v>0.78000000000002956</c:v>
                </c:pt>
                <c:pt idx="158">
                  <c:v>0.81000000000000227</c:v>
                </c:pt>
                <c:pt idx="159">
                  <c:v>0.80000000000001137</c:v>
                </c:pt>
                <c:pt idx="160">
                  <c:v>0.78000000000002956</c:v>
                </c:pt>
                <c:pt idx="161">
                  <c:v>0.78000000000002956</c:v>
                </c:pt>
                <c:pt idx="162">
                  <c:v>0.76000000000004775</c:v>
                </c:pt>
                <c:pt idx="163">
                  <c:v>0.67000000000001592</c:v>
                </c:pt>
                <c:pt idx="164">
                  <c:v>0.60000000000002274</c:v>
                </c:pt>
                <c:pt idx="165">
                  <c:v>0.48000000000001819</c:v>
                </c:pt>
                <c:pt idx="166">
                  <c:v>0.51000000000004775</c:v>
                </c:pt>
                <c:pt idx="167">
                  <c:v>0.58000000000004093</c:v>
                </c:pt>
                <c:pt idx="168">
                  <c:v>0.62000000000000455</c:v>
                </c:pt>
                <c:pt idx="169">
                  <c:v>0.62999999999999545</c:v>
                </c:pt>
                <c:pt idx="170">
                  <c:v>0.65000000000003411</c:v>
                </c:pt>
                <c:pt idx="171">
                  <c:v>0.68000000000000682</c:v>
                </c:pt>
                <c:pt idx="172">
                  <c:v>0.67000000000001592</c:v>
                </c:pt>
                <c:pt idx="173">
                  <c:v>0.65000000000003411</c:v>
                </c:pt>
                <c:pt idx="174">
                  <c:v>0.67000000000001592</c:v>
                </c:pt>
                <c:pt idx="175">
                  <c:v>0.60000000000002274</c:v>
                </c:pt>
                <c:pt idx="176">
                  <c:v>0.56999999999999318</c:v>
                </c:pt>
                <c:pt idx="177">
                  <c:v>0.53000000000002956</c:v>
                </c:pt>
                <c:pt idx="178">
                  <c:v>0.45000000000004547</c:v>
                </c:pt>
                <c:pt idx="179">
                  <c:v>0.41000000000002501</c:v>
                </c:pt>
                <c:pt idx="180">
                  <c:v>0.45000000000004547</c:v>
                </c:pt>
                <c:pt idx="181">
                  <c:v>0.52000000000003865</c:v>
                </c:pt>
                <c:pt idx="182">
                  <c:v>0.52000000000003865</c:v>
                </c:pt>
                <c:pt idx="183">
                  <c:v>0.58000000000004093</c:v>
                </c:pt>
                <c:pt idx="184">
                  <c:v>0.62999999999999545</c:v>
                </c:pt>
                <c:pt idx="185">
                  <c:v>0.67000000000001592</c:v>
                </c:pt>
                <c:pt idx="186">
                  <c:v>0.62999999999999545</c:v>
                </c:pt>
                <c:pt idx="187">
                  <c:v>0.62999999999999545</c:v>
                </c:pt>
                <c:pt idx="188">
                  <c:v>0.68999999999999773</c:v>
                </c:pt>
                <c:pt idx="189">
                  <c:v>0.68000000000000682</c:v>
                </c:pt>
                <c:pt idx="190">
                  <c:v>0.66000000000002501</c:v>
                </c:pt>
                <c:pt idx="191">
                  <c:v>0.66000000000002501</c:v>
                </c:pt>
                <c:pt idx="192">
                  <c:v>0.67000000000001592</c:v>
                </c:pt>
                <c:pt idx="193">
                  <c:v>0.68999999999999773</c:v>
                </c:pt>
                <c:pt idx="194">
                  <c:v>0.68999999999999773</c:v>
                </c:pt>
                <c:pt idx="195">
                  <c:v>0.65000000000003411</c:v>
                </c:pt>
                <c:pt idx="196">
                  <c:v>0.56999999999999318</c:v>
                </c:pt>
                <c:pt idx="197">
                  <c:v>0.55000000000001137</c:v>
                </c:pt>
                <c:pt idx="198">
                  <c:v>0.58000000000004093</c:v>
                </c:pt>
                <c:pt idx="199">
                  <c:v>0.58000000000004093</c:v>
                </c:pt>
                <c:pt idx="200">
                  <c:v>0.56000000000000227</c:v>
                </c:pt>
                <c:pt idx="201">
                  <c:v>0.58000000000004093</c:v>
                </c:pt>
                <c:pt idx="202">
                  <c:v>0.56000000000000227</c:v>
                </c:pt>
                <c:pt idx="203">
                  <c:v>0.51000000000004775</c:v>
                </c:pt>
                <c:pt idx="204">
                  <c:v>0.48000000000001819</c:v>
                </c:pt>
                <c:pt idx="205">
                  <c:v>0.48000000000001819</c:v>
                </c:pt>
                <c:pt idx="206">
                  <c:v>0.51000000000004775</c:v>
                </c:pt>
                <c:pt idx="207">
                  <c:v>0.52000000000003865</c:v>
                </c:pt>
                <c:pt idx="208">
                  <c:v>0.49000000000000909</c:v>
                </c:pt>
                <c:pt idx="209">
                  <c:v>0.47000000000002728</c:v>
                </c:pt>
                <c:pt idx="210">
                  <c:v>0.48000000000001819</c:v>
                </c:pt>
                <c:pt idx="211">
                  <c:v>0.47000000000002728</c:v>
                </c:pt>
                <c:pt idx="212">
                  <c:v>0.45000000000004547</c:v>
                </c:pt>
                <c:pt idx="213">
                  <c:v>0.47000000000002728</c:v>
                </c:pt>
                <c:pt idx="214">
                  <c:v>0.49000000000000909</c:v>
                </c:pt>
                <c:pt idx="215">
                  <c:v>0.52000000000003865</c:v>
                </c:pt>
                <c:pt idx="216">
                  <c:v>0.58000000000004093</c:v>
                </c:pt>
                <c:pt idx="217">
                  <c:v>0.62000000000000455</c:v>
                </c:pt>
                <c:pt idx="218">
                  <c:v>0.61000000000001364</c:v>
                </c:pt>
                <c:pt idx="219">
                  <c:v>0.6400000000000432</c:v>
                </c:pt>
                <c:pt idx="220">
                  <c:v>0.72000000000002728</c:v>
                </c:pt>
                <c:pt idx="221">
                  <c:v>0.62000000000000455</c:v>
                </c:pt>
                <c:pt idx="222">
                  <c:v>0.5</c:v>
                </c:pt>
                <c:pt idx="223">
                  <c:v>0.47000000000002728</c:v>
                </c:pt>
                <c:pt idx="224">
                  <c:v>0.43999999999999773</c:v>
                </c:pt>
                <c:pt idx="225">
                  <c:v>0.37000000000000455</c:v>
                </c:pt>
                <c:pt idx="226">
                  <c:v>0.34000000000003183</c:v>
                </c:pt>
                <c:pt idx="227">
                  <c:v>0.42000000000001592</c:v>
                </c:pt>
                <c:pt idx="228">
                  <c:v>0.49000000000000909</c:v>
                </c:pt>
                <c:pt idx="229">
                  <c:v>0.54000000000002046</c:v>
                </c:pt>
                <c:pt idx="230">
                  <c:v>0.54000000000002046</c:v>
                </c:pt>
                <c:pt idx="231">
                  <c:v>0.56999999999999318</c:v>
                </c:pt>
                <c:pt idx="232">
                  <c:v>0.62999999999999545</c:v>
                </c:pt>
                <c:pt idx="233">
                  <c:v>0.60000000000002274</c:v>
                </c:pt>
                <c:pt idx="234">
                  <c:v>0.62000000000000455</c:v>
                </c:pt>
                <c:pt idx="235">
                  <c:v>0.70000000000004547</c:v>
                </c:pt>
                <c:pt idx="236">
                  <c:v>0.72000000000002728</c:v>
                </c:pt>
                <c:pt idx="237">
                  <c:v>0.70000000000004547</c:v>
                </c:pt>
                <c:pt idx="238">
                  <c:v>0.68999999999999773</c:v>
                </c:pt>
                <c:pt idx="239">
                  <c:v>0.68000000000000682</c:v>
                </c:pt>
                <c:pt idx="240">
                  <c:v>0.72000000000002728</c:v>
                </c:pt>
                <c:pt idx="241">
                  <c:v>0.62999999999999545</c:v>
                </c:pt>
                <c:pt idx="242">
                  <c:v>0.52000000000003865</c:v>
                </c:pt>
                <c:pt idx="243">
                  <c:v>0.41000000000002501</c:v>
                </c:pt>
                <c:pt idx="244">
                  <c:v>0.35000000000002274</c:v>
                </c:pt>
                <c:pt idx="245">
                  <c:v>0.29000000000002046</c:v>
                </c:pt>
                <c:pt idx="246">
                  <c:v>0.27000000000003865</c:v>
                </c:pt>
                <c:pt idx="247">
                  <c:v>0.27000000000003865</c:v>
                </c:pt>
                <c:pt idx="248">
                  <c:v>0.31999999999999318</c:v>
                </c:pt>
                <c:pt idx="249">
                  <c:v>0.40000000000003411</c:v>
                </c:pt>
                <c:pt idx="250">
                  <c:v>0.47000000000002728</c:v>
                </c:pt>
                <c:pt idx="251">
                  <c:v>0.46000000000003638</c:v>
                </c:pt>
                <c:pt idx="252">
                  <c:v>0.47000000000002728</c:v>
                </c:pt>
                <c:pt idx="253">
                  <c:v>0.52000000000003865</c:v>
                </c:pt>
                <c:pt idx="254">
                  <c:v>0.56000000000000227</c:v>
                </c:pt>
                <c:pt idx="255">
                  <c:v>0.62000000000000455</c:v>
                </c:pt>
                <c:pt idx="256">
                  <c:v>0.61000000000001364</c:v>
                </c:pt>
                <c:pt idx="257">
                  <c:v>0.60000000000002274</c:v>
                </c:pt>
                <c:pt idx="258">
                  <c:v>0.60000000000002274</c:v>
                </c:pt>
                <c:pt idx="259">
                  <c:v>0.56000000000000227</c:v>
                </c:pt>
                <c:pt idx="260">
                  <c:v>0.49000000000000909</c:v>
                </c:pt>
                <c:pt idx="261">
                  <c:v>0.43000000000000682</c:v>
                </c:pt>
                <c:pt idx="262">
                  <c:v>0.40000000000003411</c:v>
                </c:pt>
                <c:pt idx="263">
                  <c:v>0.36000000000001364</c:v>
                </c:pt>
                <c:pt idx="264">
                  <c:v>0.34000000000003183</c:v>
                </c:pt>
                <c:pt idx="265">
                  <c:v>0.37999999999999545</c:v>
                </c:pt>
                <c:pt idx="266">
                  <c:v>0.37000000000000455</c:v>
                </c:pt>
                <c:pt idx="267">
                  <c:v>0.34000000000003183</c:v>
                </c:pt>
                <c:pt idx="268">
                  <c:v>0.28000000000002956</c:v>
                </c:pt>
                <c:pt idx="269">
                  <c:v>0.16000000000002501</c:v>
                </c:pt>
                <c:pt idx="270">
                  <c:v>5.0000000000011369E-2</c:v>
                </c:pt>
                <c:pt idx="271">
                  <c:v>2.0000000000038654E-2</c:v>
                </c:pt>
                <c:pt idx="272">
                  <c:v>0</c:v>
                </c:pt>
                <c:pt idx="273">
                  <c:v>0.10000000000002274</c:v>
                </c:pt>
                <c:pt idx="274">
                  <c:v>0.22000000000002728</c:v>
                </c:pt>
                <c:pt idx="275">
                  <c:v>0.30000000000001137</c:v>
                </c:pt>
                <c:pt idx="276">
                  <c:v>0.33000000000004093</c:v>
                </c:pt>
                <c:pt idx="277">
                  <c:v>0.36000000000001364</c:v>
                </c:pt>
                <c:pt idx="278">
                  <c:v>0.37000000000000455</c:v>
                </c:pt>
                <c:pt idx="279">
                  <c:v>0.45000000000004547</c:v>
                </c:pt>
                <c:pt idx="280">
                  <c:v>0.45000000000004547</c:v>
                </c:pt>
                <c:pt idx="281">
                  <c:v>0.48000000000001819</c:v>
                </c:pt>
                <c:pt idx="282">
                  <c:v>0.48000000000001819</c:v>
                </c:pt>
                <c:pt idx="283">
                  <c:v>0.43999999999999773</c:v>
                </c:pt>
                <c:pt idx="284">
                  <c:v>0.46000000000003638</c:v>
                </c:pt>
                <c:pt idx="285">
                  <c:v>0.5</c:v>
                </c:pt>
                <c:pt idx="286">
                  <c:v>0.54000000000002046</c:v>
                </c:pt>
                <c:pt idx="287">
                  <c:v>0.59000000000003183</c:v>
                </c:pt>
                <c:pt idx="288">
                  <c:v>0.60000000000002274</c:v>
                </c:pt>
                <c:pt idx="289">
                  <c:v>0.65000000000003411</c:v>
                </c:pt>
                <c:pt idx="290">
                  <c:v>0.66000000000002501</c:v>
                </c:pt>
                <c:pt idx="291">
                  <c:v>0.59000000000003183</c:v>
                </c:pt>
                <c:pt idx="292">
                  <c:v>0.55000000000001137</c:v>
                </c:pt>
                <c:pt idx="293">
                  <c:v>0.48000000000001819</c:v>
                </c:pt>
                <c:pt idx="294">
                  <c:v>0.48000000000001819</c:v>
                </c:pt>
                <c:pt idx="295">
                  <c:v>0.46000000000003638</c:v>
                </c:pt>
                <c:pt idx="296">
                  <c:v>0.37000000000000455</c:v>
                </c:pt>
                <c:pt idx="297">
                  <c:v>0.31999999999999318</c:v>
                </c:pt>
                <c:pt idx="298">
                  <c:v>0.29000000000002046</c:v>
                </c:pt>
                <c:pt idx="299">
                  <c:v>0.25</c:v>
                </c:pt>
                <c:pt idx="300">
                  <c:v>0.33000000000004093</c:v>
                </c:pt>
                <c:pt idx="301">
                  <c:v>0.37000000000000455</c:v>
                </c:pt>
                <c:pt idx="302">
                  <c:v>0.35000000000002274</c:v>
                </c:pt>
                <c:pt idx="303">
                  <c:v>0.48000000000001819</c:v>
                </c:pt>
                <c:pt idx="304">
                  <c:v>0.5</c:v>
                </c:pt>
                <c:pt idx="305">
                  <c:v>0.51000000000004775</c:v>
                </c:pt>
                <c:pt idx="306">
                  <c:v>0.53000000000002956</c:v>
                </c:pt>
                <c:pt idx="307">
                  <c:v>0.54000000000002046</c:v>
                </c:pt>
                <c:pt idx="308">
                  <c:v>0.58000000000004093</c:v>
                </c:pt>
                <c:pt idx="309">
                  <c:v>0.61000000000001364</c:v>
                </c:pt>
                <c:pt idx="310">
                  <c:v>0.65000000000003411</c:v>
                </c:pt>
                <c:pt idx="311">
                  <c:v>0.68000000000000682</c:v>
                </c:pt>
                <c:pt idx="312">
                  <c:v>0.67000000000001592</c:v>
                </c:pt>
                <c:pt idx="313">
                  <c:v>0.6400000000000432</c:v>
                </c:pt>
                <c:pt idx="314">
                  <c:v>0.62000000000000455</c:v>
                </c:pt>
                <c:pt idx="315">
                  <c:v>0.65000000000003411</c:v>
                </c:pt>
                <c:pt idx="316">
                  <c:v>0.67000000000001592</c:v>
                </c:pt>
                <c:pt idx="317">
                  <c:v>0.61000000000001364</c:v>
                </c:pt>
                <c:pt idx="318">
                  <c:v>0.53000000000002956</c:v>
                </c:pt>
                <c:pt idx="319">
                  <c:v>0.55000000000001137</c:v>
                </c:pt>
                <c:pt idx="320">
                  <c:v>0.60000000000002274</c:v>
                </c:pt>
                <c:pt idx="321">
                  <c:v>0.6400000000000432</c:v>
                </c:pt>
                <c:pt idx="322">
                  <c:v>0.61000000000001364</c:v>
                </c:pt>
                <c:pt idx="323">
                  <c:v>0.68999999999999773</c:v>
                </c:pt>
                <c:pt idx="324">
                  <c:v>0.68000000000000682</c:v>
                </c:pt>
                <c:pt idx="325">
                  <c:v>0.71000000000003638</c:v>
                </c:pt>
                <c:pt idx="326">
                  <c:v>0.74000000000000909</c:v>
                </c:pt>
                <c:pt idx="327">
                  <c:v>0.71000000000003638</c:v>
                </c:pt>
                <c:pt idx="328">
                  <c:v>0.72000000000002728</c:v>
                </c:pt>
                <c:pt idx="329">
                  <c:v>0.68000000000000682</c:v>
                </c:pt>
                <c:pt idx="330">
                  <c:v>0.54000000000002046</c:v>
                </c:pt>
                <c:pt idx="331">
                  <c:v>0.5</c:v>
                </c:pt>
                <c:pt idx="332">
                  <c:v>0.53000000000002956</c:v>
                </c:pt>
                <c:pt idx="333">
                  <c:v>0.65000000000003411</c:v>
                </c:pt>
                <c:pt idx="334">
                  <c:v>0.6400000000000432</c:v>
                </c:pt>
                <c:pt idx="335">
                  <c:v>0.62000000000000455</c:v>
                </c:pt>
                <c:pt idx="336">
                  <c:v>0.68999999999999773</c:v>
                </c:pt>
                <c:pt idx="337">
                  <c:v>0.6400000000000432</c:v>
                </c:pt>
                <c:pt idx="338">
                  <c:v>0.71000000000003638</c:v>
                </c:pt>
                <c:pt idx="339">
                  <c:v>0.80000000000001137</c:v>
                </c:pt>
                <c:pt idx="340">
                  <c:v>0.77000000000003865</c:v>
                </c:pt>
                <c:pt idx="341">
                  <c:v>0.71000000000003638</c:v>
                </c:pt>
                <c:pt idx="342">
                  <c:v>0.62999999999999545</c:v>
                </c:pt>
                <c:pt idx="343">
                  <c:v>0.66000000000002501</c:v>
                </c:pt>
                <c:pt idx="344">
                  <c:v>0.72000000000002728</c:v>
                </c:pt>
                <c:pt idx="345">
                  <c:v>0.74000000000000909</c:v>
                </c:pt>
                <c:pt idx="346">
                  <c:v>0.75</c:v>
                </c:pt>
                <c:pt idx="347">
                  <c:v>0.70000000000004547</c:v>
                </c:pt>
                <c:pt idx="348">
                  <c:v>0.79000000000002046</c:v>
                </c:pt>
                <c:pt idx="349">
                  <c:v>0.77000000000003865</c:v>
                </c:pt>
                <c:pt idx="350">
                  <c:v>0.75</c:v>
                </c:pt>
                <c:pt idx="351">
                  <c:v>0.81000000000000227</c:v>
                </c:pt>
                <c:pt idx="352">
                  <c:v>0.81999999999999318</c:v>
                </c:pt>
                <c:pt idx="353">
                  <c:v>0.79000000000002046</c:v>
                </c:pt>
                <c:pt idx="354">
                  <c:v>0.77000000000003865</c:v>
                </c:pt>
                <c:pt idx="355">
                  <c:v>0.80000000000001137</c:v>
                </c:pt>
                <c:pt idx="356">
                  <c:v>0.75</c:v>
                </c:pt>
                <c:pt idx="357">
                  <c:v>0.76000000000004775</c:v>
                </c:pt>
                <c:pt idx="358">
                  <c:v>0.72000000000002728</c:v>
                </c:pt>
                <c:pt idx="359">
                  <c:v>0.78000000000002956</c:v>
                </c:pt>
                <c:pt idx="360">
                  <c:v>0.68000000000000682</c:v>
                </c:pt>
                <c:pt idx="361">
                  <c:v>0.68999999999999773</c:v>
                </c:pt>
                <c:pt idx="362">
                  <c:v>0.72000000000002728</c:v>
                </c:pt>
                <c:pt idx="363">
                  <c:v>0.73000000000001819</c:v>
                </c:pt>
                <c:pt idx="364">
                  <c:v>0.72000000000002728</c:v>
                </c:pt>
                <c:pt idx="365">
                  <c:v>0.76000000000004775</c:v>
                </c:pt>
                <c:pt idx="366">
                  <c:v>0.83000000000004093</c:v>
                </c:pt>
                <c:pt idx="367">
                  <c:v>0.83000000000004093</c:v>
                </c:pt>
                <c:pt idx="368">
                  <c:v>0.81999999999999318</c:v>
                </c:pt>
                <c:pt idx="369">
                  <c:v>0.8900000000000432</c:v>
                </c:pt>
                <c:pt idx="370">
                  <c:v>0.95000000000004547</c:v>
                </c:pt>
                <c:pt idx="371">
                  <c:v>0.87999999999999545</c:v>
                </c:pt>
                <c:pt idx="372">
                  <c:v>0.87999999999999545</c:v>
                </c:pt>
                <c:pt idx="373">
                  <c:v>0.86000000000001364</c:v>
                </c:pt>
                <c:pt idx="374">
                  <c:v>0.80000000000001137</c:v>
                </c:pt>
                <c:pt idx="375">
                  <c:v>0.80000000000001137</c:v>
                </c:pt>
                <c:pt idx="376">
                  <c:v>0.80000000000001137</c:v>
                </c:pt>
                <c:pt idx="377">
                  <c:v>0.80000000000001137</c:v>
                </c:pt>
                <c:pt idx="378">
                  <c:v>0.86000000000001364</c:v>
                </c:pt>
                <c:pt idx="379">
                  <c:v>0.93000000000000682</c:v>
                </c:pt>
                <c:pt idx="380">
                  <c:v>0.95000000000004547</c:v>
                </c:pt>
                <c:pt idx="381">
                  <c:v>0.91000000000002501</c:v>
                </c:pt>
                <c:pt idx="382">
                  <c:v>0.90000000000003411</c:v>
                </c:pt>
                <c:pt idx="383">
                  <c:v>0.97000000000002728</c:v>
                </c:pt>
                <c:pt idx="384">
                  <c:v>1.0600000000000023</c:v>
                </c:pt>
                <c:pt idx="385">
                  <c:v>1.1000000000000227</c:v>
                </c:pt>
                <c:pt idx="386">
                  <c:v>1.0500000000000114</c:v>
                </c:pt>
                <c:pt idx="387">
                  <c:v>1.0200000000000387</c:v>
                </c:pt>
                <c:pt idx="388">
                  <c:v>1.0699999999999932</c:v>
                </c:pt>
                <c:pt idx="389">
                  <c:v>1.2100000000000364</c:v>
                </c:pt>
                <c:pt idx="390">
                  <c:v>1.1000000000000227</c:v>
                </c:pt>
                <c:pt idx="391">
                  <c:v>1.0600000000000023</c:v>
                </c:pt>
                <c:pt idx="392">
                  <c:v>1.0400000000000205</c:v>
                </c:pt>
                <c:pt idx="393">
                  <c:v>0.99000000000000909</c:v>
                </c:pt>
                <c:pt idx="394">
                  <c:v>0.97000000000002728</c:v>
                </c:pt>
                <c:pt idx="395">
                  <c:v>0.95000000000004547</c:v>
                </c:pt>
                <c:pt idx="396">
                  <c:v>0.97000000000002728</c:v>
                </c:pt>
                <c:pt idx="397">
                  <c:v>1.0300000000000296</c:v>
                </c:pt>
                <c:pt idx="398">
                  <c:v>1.0500000000000114</c:v>
                </c:pt>
                <c:pt idx="399">
                  <c:v>1.0800000000000409</c:v>
                </c:pt>
                <c:pt idx="400">
                  <c:v>1.1299999999999955</c:v>
                </c:pt>
                <c:pt idx="401">
                  <c:v>1.1200000000000045</c:v>
                </c:pt>
                <c:pt idx="402">
                  <c:v>1.1200000000000045</c:v>
                </c:pt>
                <c:pt idx="403">
                  <c:v>1.1700000000000159</c:v>
                </c:pt>
                <c:pt idx="404">
                  <c:v>1.1800000000000068</c:v>
                </c:pt>
                <c:pt idx="405">
                  <c:v>1.0800000000000409</c:v>
                </c:pt>
                <c:pt idx="406">
                  <c:v>1.1000000000000227</c:v>
                </c:pt>
                <c:pt idx="407">
                  <c:v>1.1899999999999977</c:v>
                </c:pt>
                <c:pt idx="408">
                  <c:v>1.0900000000000318</c:v>
                </c:pt>
                <c:pt idx="409">
                  <c:v>1.0600000000000023</c:v>
                </c:pt>
                <c:pt idx="410">
                  <c:v>1.0699999999999932</c:v>
                </c:pt>
                <c:pt idx="411">
                  <c:v>1.0200000000000387</c:v>
                </c:pt>
                <c:pt idx="412">
                  <c:v>1.0400000000000205</c:v>
                </c:pt>
                <c:pt idx="413">
                  <c:v>1.1000000000000227</c:v>
                </c:pt>
                <c:pt idx="414">
                  <c:v>1.0400000000000205</c:v>
                </c:pt>
                <c:pt idx="415">
                  <c:v>1.0300000000000296</c:v>
                </c:pt>
                <c:pt idx="416">
                  <c:v>1.0300000000000296</c:v>
                </c:pt>
                <c:pt idx="417">
                  <c:v>1.0300000000000296</c:v>
                </c:pt>
                <c:pt idx="418">
                  <c:v>1.0100000000000477</c:v>
                </c:pt>
                <c:pt idx="419">
                  <c:v>1.1200000000000045</c:v>
                </c:pt>
                <c:pt idx="420">
                  <c:v>1.1299999999999955</c:v>
                </c:pt>
                <c:pt idx="421">
                  <c:v>1.0200000000000387</c:v>
                </c:pt>
                <c:pt idx="422">
                  <c:v>1.0600000000000023</c:v>
                </c:pt>
                <c:pt idx="423">
                  <c:v>1.1500000000000341</c:v>
                </c:pt>
                <c:pt idx="424">
                  <c:v>1.1299999999999955</c:v>
                </c:pt>
                <c:pt idx="425">
                  <c:v>1.1400000000000432</c:v>
                </c:pt>
                <c:pt idx="426">
                  <c:v>1.1500000000000341</c:v>
                </c:pt>
                <c:pt idx="427">
                  <c:v>1.1400000000000432</c:v>
                </c:pt>
                <c:pt idx="428">
                  <c:v>1.1800000000000068</c:v>
                </c:pt>
                <c:pt idx="429">
                  <c:v>1.3000000000000114</c:v>
                </c:pt>
                <c:pt idx="430">
                  <c:v>1.3400000000000318</c:v>
                </c:pt>
                <c:pt idx="431">
                  <c:v>1.2600000000000477</c:v>
                </c:pt>
                <c:pt idx="432">
                  <c:v>1.1700000000000159</c:v>
                </c:pt>
                <c:pt idx="433">
                  <c:v>1.2200000000000273</c:v>
                </c:pt>
                <c:pt idx="434">
                  <c:v>1.1800000000000068</c:v>
                </c:pt>
                <c:pt idx="435">
                  <c:v>1.2200000000000273</c:v>
                </c:pt>
                <c:pt idx="436">
                  <c:v>1.1400000000000432</c:v>
                </c:pt>
                <c:pt idx="437">
                  <c:v>1.2000000000000455</c:v>
                </c:pt>
                <c:pt idx="438">
                  <c:v>1.1500000000000341</c:v>
                </c:pt>
                <c:pt idx="439">
                  <c:v>1.1700000000000159</c:v>
                </c:pt>
                <c:pt idx="440">
                  <c:v>1.1200000000000045</c:v>
                </c:pt>
                <c:pt idx="441">
                  <c:v>1.0900000000000318</c:v>
                </c:pt>
                <c:pt idx="442">
                  <c:v>1.1299999999999955</c:v>
                </c:pt>
                <c:pt idx="443">
                  <c:v>1.160000000000025</c:v>
                </c:pt>
                <c:pt idx="444">
                  <c:v>1.1400000000000432</c:v>
                </c:pt>
                <c:pt idx="445">
                  <c:v>1.1000000000000227</c:v>
                </c:pt>
                <c:pt idx="446">
                  <c:v>1.160000000000025</c:v>
                </c:pt>
                <c:pt idx="447">
                  <c:v>1.2200000000000273</c:v>
                </c:pt>
                <c:pt idx="448">
                  <c:v>1.3600000000000136</c:v>
                </c:pt>
                <c:pt idx="449">
                  <c:v>1.2800000000000296</c:v>
                </c:pt>
                <c:pt idx="450">
                  <c:v>1.3199999999999932</c:v>
                </c:pt>
                <c:pt idx="451">
                  <c:v>1.3100000000000023</c:v>
                </c:pt>
                <c:pt idx="452">
                  <c:v>1.3100000000000023</c:v>
                </c:pt>
                <c:pt idx="453">
                  <c:v>1.3100000000000023</c:v>
                </c:pt>
                <c:pt idx="454">
                  <c:v>1.2800000000000296</c:v>
                </c:pt>
                <c:pt idx="455">
                  <c:v>1.1899999999999977</c:v>
                </c:pt>
                <c:pt idx="456">
                  <c:v>1.2100000000000364</c:v>
                </c:pt>
                <c:pt idx="457">
                  <c:v>1.2100000000000364</c:v>
                </c:pt>
                <c:pt idx="458">
                  <c:v>1.2200000000000273</c:v>
                </c:pt>
                <c:pt idx="459">
                  <c:v>1.2400000000000091</c:v>
                </c:pt>
                <c:pt idx="460">
                  <c:v>1.2400000000000091</c:v>
                </c:pt>
                <c:pt idx="461">
                  <c:v>1.2300000000000182</c:v>
                </c:pt>
                <c:pt idx="462">
                  <c:v>1.2800000000000296</c:v>
                </c:pt>
                <c:pt idx="463">
                  <c:v>1.2900000000000205</c:v>
                </c:pt>
                <c:pt idx="464">
                  <c:v>1.2800000000000296</c:v>
                </c:pt>
                <c:pt idx="465">
                  <c:v>1.2800000000000296</c:v>
                </c:pt>
                <c:pt idx="466">
                  <c:v>1.3199999999999932</c:v>
                </c:pt>
                <c:pt idx="467">
                  <c:v>1.3199999999999932</c:v>
                </c:pt>
                <c:pt idx="468">
                  <c:v>1.3199999999999932</c:v>
                </c:pt>
                <c:pt idx="469">
                  <c:v>1.3400000000000318</c:v>
                </c:pt>
                <c:pt idx="470">
                  <c:v>1.3199999999999932</c:v>
                </c:pt>
                <c:pt idx="471">
                  <c:v>1.3100000000000023</c:v>
                </c:pt>
                <c:pt idx="472">
                  <c:v>1.3799999999999955</c:v>
                </c:pt>
                <c:pt idx="473">
                  <c:v>1.3600000000000136</c:v>
                </c:pt>
                <c:pt idx="474">
                  <c:v>1.2800000000000296</c:v>
                </c:pt>
                <c:pt idx="475">
                  <c:v>1.2400000000000091</c:v>
                </c:pt>
                <c:pt idx="476">
                  <c:v>1.25</c:v>
                </c:pt>
                <c:pt idx="477">
                  <c:v>1.2700000000000387</c:v>
                </c:pt>
                <c:pt idx="478">
                  <c:v>1.2900000000000205</c:v>
                </c:pt>
                <c:pt idx="479">
                  <c:v>1.2600000000000477</c:v>
                </c:pt>
                <c:pt idx="480">
                  <c:v>1.2900000000000205</c:v>
                </c:pt>
                <c:pt idx="481">
                  <c:v>1.3100000000000023</c:v>
                </c:pt>
                <c:pt idx="482">
                  <c:v>1.3600000000000136</c:v>
                </c:pt>
                <c:pt idx="483">
                  <c:v>1.3799999999999955</c:v>
                </c:pt>
                <c:pt idx="484">
                  <c:v>1.3700000000000045</c:v>
                </c:pt>
                <c:pt idx="485">
                  <c:v>1.3500000000000227</c:v>
                </c:pt>
                <c:pt idx="486">
                  <c:v>1.3100000000000023</c:v>
                </c:pt>
                <c:pt idx="487">
                  <c:v>1.2800000000000296</c:v>
                </c:pt>
                <c:pt idx="488">
                  <c:v>1.2600000000000477</c:v>
                </c:pt>
                <c:pt idx="489">
                  <c:v>1.3100000000000023</c:v>
                </c:pt>
                <c:pt idx="490">
                  <c:v>1.2800000000000296</c:v>
                </c:pt>
                <c:pt idx="491">
                  <c:v>1.3300000000000409</c:v>
                </c:pt>
                <c:pt idx="492">
                  <c:v>1.3300000000000409</c:v>
                </c:pt>
                <c:pt idx="493">
                  <c:v>1.3199999999999932</c:v>
                </c:pt>
                <c:pt idx="494">
                  <c:v>1.3199999999999932</c:v>
                </c:pt>
                <c:pt idx="495">
                  <c:v>1.3300000000000409</c:v>
                </c:pt>
                <c:pt idx="496">
                  <c:v>1.3199999999999932</c:v>
                </c:pt>
                <c:pt idx="497">
                  <c:v>1.3400000000000318</c:v>
                </c:pt>
                <c:pt idx="498">
                  <c:v>1.3100000000000023</c:v>
                </c:pt>
                <c:pt idx="499">
                  <c:v>1.3400000000000318</c:v>
                </c:pt>
                <c:pt idx="500">
                  <c:v>1.3700000000000045</c:v>
                </c:pt>
                <c:pt idx="501">
                  <c:v>1.4000000000000341</c:v>
                </c:pt>
                <c:pt idx="502">
                  <c:v>1.3400000000000318</c:v>
                </c:pt>
                <c:pt idx="503">
                  <c:v>1.3500000000000227</c:v>
                </c:pt>
                <c:pt idx="504">
                  <c:v>1.3300000000000409</c:v>
                </c:pt>
                <c:pt idx="505">
                  <c:v>1.3100000000000023</c:v>
                </c:pt>
                <c:pt idx="506">
                  <c:v>1.3400000000000318</c:v>
                </c:pt>
                <c:pt idx="507">
                  <c:v>1.3900000000000432</c:v>
                </c:pt>
                <c:pt idx="508">
                  <c:v>1.3600000000000136</c:v>
                </c:pt>
                <c:pt idx="509">
                  <c:v>1.3400000000000318</c:v>
                </c:pt>
                <c:pt idx="510">
                  <c:v>1.3600000000000136</c:v>
                </c:pt>
                <c:pt idx="511">
                  <c:v>1.3700000000000045</c:v>
                </c:pt>
                <c:pt idx="512">
                  <c:v>1.3900000000000432</c:v>
                </c:pt>
                <c:pt idx="513">
                  <c:v>1.2700000000000387</c:v>
                </c:pt>
                <c:pt idx="514">
                  <c:v>1.2700000000000387</c:v>
                </c:pt>
                <c:pt idx="515">
                  <c:v>1.2800000000000296</c:v>
                </c:pt>
                <c:pt idx="516">
                  <c:v>1.3000000000000114</c:v>
                </c:pt>
                <c:pt idx="517">
                  <c:v>1.3400000000000318</c:v>
                </c:pt>
                <c:pt idx="518">
                  <c:v>1.3600000000000136</c:v>
                </c:pt>
                <c:pt idx="519">
                  <c:v>1.4000000000000341</c:v>
                </c:pt>
                <c:pt idx="520">
                  <c:v>1.3799999999999955</c:v>
                </c:pt>
                <c:pt idx="521">
                  <c:v>1.3799999999999955</c:v>
                </c:pt>
                <c:pt idx="522">
                  <c:v>1.3799999999999955</c:v>
                </c:pt>
                <c:pt idx="523">
                  <c:v>1.4500000000000455</c:v>
                </c:pt>
                <c:pt idx="524">
                  <c:v>1.3900000000000432</c:v>
                </c:pt>
                <c:pt idx="525">
                  <c:v>1.3700000000000045</c:v>
                </c:pt>
                <c:pt idx="526">
                  <c:v>1.3600000000000136</c:v>
                </c:pt>
                <c:pt idx="527">
                  <c:v>1.3500000000000227</c:v>
                </c:pt>
                <c:pt idx="528">
                  <c:v>1.3400000000000318</c:v>
                </c:pt>
                <c:pt idx="529">
                  <c:v>1.3100000000000023</c:v>
                </c:pt>
                <c:pt idx="530">
                  <c:v>1.3000000000000114</c:v>
                </c:pt>
                <c:pt idx="531">
                  <c:v>1.3199999999999932</c:v>
                </c:pt>
                <c:pt idx="532">
                  <c:v>1.3700000000000045</c:v>
                </c:pt>
                <c:pt idx="533">
                  <c:v>1.2600000000000477</c:v>
                </c:pt>
                <c:pt idx="534">
                  <c:v>1.2800000000000296</c:v>
                </c:pt>
                <c:pt idx="535">
                  <c:v>1.3100000000000023</c:v>
                </c:pt>
                <c:pt idx="536">
                  <c:v>1.2900000000000205</c:v>
                </c:pt>
                <c:pt idx="537">
                  <c:v>1.2800000000000296</c:v>
                </c:pt>
                <c:pt idx="538">
                  <c:v>1.2900000000000205</c:v>
                </c:pt>
                <c:pt idx="539">
                  <c:v>1.2900000000000205</c:v>
                </c:pt>
                <c:pt idx="540">
                  <c:v>1.3199999999999932</c:v>
                </c:pt>
                <c:pt idx="541">
                  <c:v>1.3400000000000318</c:v>
                </c:pt>
                <c:pt idx="542">
                  <c:v>1.3500000000000227</c:v>
                </c:pt>
                <c:pt idx="543">
                  <c:v>1.3400000000000318</c:v>
                </c:pt>
                <c:pt idx="544">
                  <c:v>1.3199999999999932</c:v>
                </c:pt>
                <c:pt idx="545">
                  <c:v>1.3100000000000023</c:v>
                </c:pt>
                <c:pt idx="546">
                  <c:v>1.3000000000000114</c:v>
                </c:pt>
                <c:pt idx="547">
                  <c:v>1.3000000000000114</c:v>
                </c:pt>
                <c:pt idx="548">
                  <c:v>1.3199999999999932</c:v>
                </c:pt>
                <c:pt idx="549">
                  <c:v>1.3500000000000227</c:v>
                </c:pt>
                <c:pt idx="550">
                  <c:v>1.3799999999999955</c:v>
                </c:pt>
                <c:pt idx="551">
                  <c:v>1.3900000000000432</c:v>
                </c:pt>
                <c:pt idx="552">
                  <c:v>1.410000000000025</c:v>
                </c:pt>
                <c:pt idx="553">
                  <c:v>1.410000000000025</c:v>
                </c:pt>
                <c:pt idx="554">
                  <c:v>1.4200000000000159</c:v>
                </c:pt>
                <c:pt idx="555">
                  <c:v>1.3900000000000432</c:v>
                </c:pt>
                <c:pt idx="556">
                  <c:v>1.3799999999999955</c:v>
                </c:pt>
                <c:pt idx="557">
                  <c:v>1.3799999999999955</c:v>
                </c:pt>
                <c:pt idx="558">
                  <c:v>1.3700000000000045</c:v>
                </c:pt>
                <c:pt idx="559">
                  <c:v>1.3900000000000432</c:v>
                </c:pt>
                <c:pt idx="560">
                  <c:v>1.3900000000000432</c:v>
                </c:pt>
                <c:pt idx="561">
                  <c:v>1.3700000000000045</c:v>
                </c:pt>
                <c:pt idx="562">
                  <c:v>1.3400000000000318</c:v>
                </c:pt>
                <c:pt idx="563">
                  <c:v>1.3600000000000136</c:v>
                </c:pt>
                <c:pt idx="564">
                  <c:v>1.4500000000000455</c:v>
                </c:pt>
                <c:pt idx="565">
                  <c:v>1.4000000000000341</c:v>
                </c:pt>
                <c:pt idx="566">
                  <c:v>1.3600000000000136</c:v>
                </c:pt>
                <c:pt idx="567">
                  <c:v>1.3500000000000227</c:v>
                </c:pt>
                <c:pt idx="568">
                  <c:v>1.3799999999999955</c:v>
                </c:pt>
                <c:pt idx="569">
                  <c:v>1.3900000000000432</c:v>
                </c:pt>
                <c:pt idx="570">
                  <c:v>1.3900000000000432</c:v>
                </c:pt>
                <c:pt idx="571">
                  <c:v>1.3600000000000136</c:v>
                </c:pt>
                <c:pt idx="572">
                  <c:v>1.3100000000000023</c:v>
                </c:pt>
                <c:pt idx="573">
                  <c:v>1.3199999999999932</c:v>
                </c:pt>
                <c:pt idx="574">
                  <c:v>1.3700000000000045</c:v>
                </c:pt>
                <c:pt idx="575">
                  <c:v>1.3100000000000023</c:v>
                </c:pt>
                <c:pt idx="576">
                  <c:v>1.3600000000000136</c:v>
                </c:pt>
                <c:pt idx="577">
                  <c:v>1.3300000000000409</c:v>
                </c:pt>
                <c:pt idx="578">
                  <c:v>1.3500000000000227</c:v>
                </c:pt>
                <c:pt idx="579">
                  <c:v>1.4200000000000159</c:v>
                </c:pt>
                <c:pt idx="580">
                  <c:v>1.410000000000025</c:v>
                </c:pt>
                <c:pt idx="581">
                  <c:v>1.3700000000000045</c:v>
                </c:pt>
                <c:pt idx="582">
                  <c:v>1.3300000000000409</c:v>
                </c:pt>
                <c:pt idx="583">
                  <c:v>1.3199999999999932</c:v>
                </c:pt>
                <c:pt idx="584">
                  <c:v>1.3300000000000409</c:v>
                </c:pt>
                <c:pt idx="585">
                  <c:v>1.3500000000000227</c:v>
                </c:pt>
                <c:pt idx="586">
                  <c:v>1.3500000000000227</c:v>
                </c:pt>
                <c:pt idx="587">
                  <c:v>1.3600000000000136</c:v>
                </c:pt>
                <c:pt idx="588">
                  <c:v>1.4000000000000341</c:v>
                </c:pt>
                <c:pt idx="589">
                  <c:v>1.3199999999999932</c:v>
                </c:pt>
                <c:pt idx="590">
                  <c:v>1.2800000000000296</c:v>
                </c:pt>
                <c:pt idx="591">
                  <c:v>1.2400000000000091</c:v>
                </c:pt>
                <c:pt idx="592">
                  <c:v>1.160000000000025</c:v>
                </c:pt>
                <c:pt idx="593">
                  <c:v>1.1500000000000341</c:v>
                </c:pt>
                <c:pt idx="594">
                  <c:v>1.1400000000000432</c:v>
                </c:pt>
                <c:pt idx="595">
                  <c:v>1.1200000000000045</c:v>
                </c:pt>
                <c:pt idx="596">
                  <c:v>1.0400000000000205</c:v>
                </c:pt>
                <c:pt idx="597">
                  <c:v>0.99000000000000909</c:v>
                </c:pt>
                <c:pt idx="598">
                  <c:v>0.99000000000000909</c:v>
                </c:pt>
                <c:pt idx="599">
                  <c:v>0.98000000000001819</c:v>
                </c:pt>
                <c:pt idx="600">
                  <c:v>0.95000000000004547</c:v>
                </c:pt>
                <c:pt idx="601">
                  <c:v>0.95000000000004547</c:v>
                </c:pt>
                <c:pt idx="602">
                  <c:v>0.99000000000000909</c:v>
                </c:pt>
                <c:pt idx="603">
                  <c:v>0.98000000000001819</c:v>
                </c:pt>
                <c:pt idx="604">
                  <c:v>0.95000000000004547</c:v>
                </c:pt>
                <c:pt idx="605">
                  <c:v>0.99000000000000909</c:v>
                </c:pt>
                <c:pt idx="606">
                  <c:v>1.0100000000000477</c:v>
                </c:pt>
                <c:pt idx="607">
                  <c:v>0.95000000000004547</c:v>
                </c:pt>
                <c:pt idx="608">
                  <c:v>0.97000000000002728</c:v>
                </c:pt>
                <c:pt idx="609">
                  <c:v>0.99000000000000909</c:v>
                </c:pt>
                <c:pt idx="610">
                  <c:v>1.0500000000000114</c:v>
                </c:pt>
                <c:pt idx="611">
                  <c:v>1.1000000000000227</c:v>
                </c:pt>
                <c:pt idx="612">
                  <c:v>1.1500000000000341</c:v>
                </c:pt>
                <c:pt idx="613">
                  <c:v>1.1700000000000159</c:v>
                </c:pt>
                <c:pt idx="614">
                  <c:v>1.1100000000000136</c:v>
                </c:pt>
                <c:pt idx="615">
                  <c:v>1.0800000000000409</c:v>
                </c:pt>
                <c:pt idx="616">
                  <c:v>1.0699999999999932</c:v>
                </c:pt>
                <c:pt idx="617">
                  <c:v>1.0699999999999932</c:v>
                </c:pt>
                <c:pt idx="618">
                  <c:v>1.0800000000000409</c:v>
                </c:pt>
                <c:pt idx="619">
                  <c:v>1.0699999999999932</c:v>
                </c:pt>
                <c:pt idx="620">
                  <c:v>1.0900000000000318</c:v>
                </c:pt>
                <c:pt idx="621">
                  <c:v>1.1200000000000045</c:v>
                </c:pt>
                <c:pt idx="622">
                  <c:v>1.1500000000000341</c:v>
                </c:pt>
                <c:pt idx="623">
                  <c:v>1.1000000000000227</c:v>
                </c:pt>
                <c:pt idx="624">
                  <c:v>1.0699999999999932</c:v>
                </c:pt>
                <c:pt idx="625">
                  <c:v>1.0699999999999932</c:v>
                </c:pt>
                <c:pt idx="626">
                  <c:v>0.99000000000000909</c:v>
                </c:pt>
                <c:pt idx="627">
                  <c:v>0.93000000000000682</c:v>
                </c:pt>
                <c:pt idx="628">
                  <c:v>0.96000000000003638</c:v>
                </c:pt>
                <c:pt idx="629">
                  <c:v>0.92000000000001592</c:v>
                </c:pt>
                <c:pt idx="630">
                  <c:v>0.92000000000001592</c:v>
                </c:pt>
                <c:pt idx="631">
                  <c:v>0.95000000000004547</c:v>
                </c:pt>
                <c:pt idx="632">
                  <c:v>0.99000000000000909</c:v>
                </c:pt>
                <c:pt idx="633">
                  <c:v>1.0300000000000296</c:v>
                </c:pt>
                <c:pt idx="634">
                  <c:v>1.0300000000000296</c:v>
                </c:pt>
                <c:pt idx="635">
                  <c:v>1.0500000000000114</c:v>
                </c:pt>
                <c:pt idx="636">
                  <c:v>1.1000000000000227</c:v>
                </c:pt>
                <c:pt idx="637">
                  <c:v>1.160000000000025</c:v>
                </c:pt>
                <c:pt idx="638">
                  <c:v>1.1700000000000159</c:v>
                </c:pt>
                <c:pt idx="639">
                  <c:v>1.2000000000000455</c:v>
                </c:pt>
                <c:pt idx="640">
                  <c:v>1.2100000000000364</c:v>
                </c:pt>
                <c:pt idx="641">
                  <c:v>1.2000000000000455</c:v>
                </c:pt>
                <c:pt idx="642">
                  <c:v>1.25</c:v>
                </c:pt>
                <c:pt idx="643">
                  <c:v>1.2100000000000364</c:v>
                </c:pt>
                <c:pt idx="644">
                  <c:v>1.2100000000000364</c:v>
                </c:pt>
                <c:pt idx="645">
                  <c:v>1.2400000000000091</c:v>
                </c:pt>
                <c:pt idx="646">
                  <c:v>1.25</c:v>
                </c:pt>
                <c:pt idx="647">
                  <c:v>1.2200000000000273</c:v>
                </c:pt>
                <c:pt idx="648">
                  <c:v>1.2300000000000182</c:v>
                </c:pt>
                <c:pt idx="649">
                  <c:v>1.3000000000000114</c:v>
                </c:pt>
                <c:pt idx="650">
                  <c:v>1.3700000000000045</c:v>
                </c:pt>
                <c:pt idx="651">
                  <c:v>1.2800000000000296</c:v>
                </c:pt>
                <c:pt idx="652">
                  <c:v>1.2700000000000387</c:v>
                </c:pt>
                <c:pt idx="653">
                  <c:v>1.3000000000000114</c:v>
                </c:pt>
                <c:pt idx="654">
                  <c:v>1.3000000000000114</c:v>
                </c:pt>
                <c:pt idx="655">
                  <c:v>1.3500000000000227</c:v>
                </c:pt>
                <c:pt idx="656">
                  <c:v>1.3000000000000114</c:v>
                </c:pt>
                <c:pt idx="657">
                  <c:v>1.2900000000000205</c:v>
                </c:pt>
                <c:pt idx="658">
                  <c:v>1.3100000000000023</c:v>
                </c:pt>
                <c:pt idx="659">
                  <c:v>1.3400000000000318</c:v>
                </c:pt>
                <c:pt idx="660">
                  <c:v>1.3799999999999955</c:v>
                </c:pt>
                <c:pt idx="661">
                  <c:v>1.4200000000000159</c:v>
                </c:pt>
                <c:pt idx="662">
                  <c:v>1.3600000000000136</c:v>
                </c:pt>
                <c:pt idx="663">
                  <c:v>1.3400000000000318</c:v>
                </c:pt>
                <c:pt idx="664">
                  <c:v>1.3600000000000136</c:v>
                </c:pt>
                <c:pt idx="665">
                  <c:v>1.3600000000000136</c:v>
                </c:pt>
                <c:pt idx="666">
                  <c:v>1.3400000000000318</c:v>
                </c:pt>
                <c:pt idx="667">
                  <c:v>1.3600000000000136</c:v>
                </c:pt>
                <c:pt idx="668">
                  <c:v>1.2600000000000477</c:v>
                </c:pt>
                <c:pt idx="669">
                  <c:v>1.2100000000000364</c:v>
                </c:pt>
                <c:pt idx="670">
                  <c:v>1.2100000000000364</c:v>
                </c:pt>
                <c:pt idx="671">
                  <c:v>1.2700000000000387</c:v>
                </c:pt>
                <c:pt idx="672">
                  <c:v>1.3400000000000318</c:v>
                </c:pt>
                <c:pt idx="673">
                  <c:v>1.3500000000000227</c:v>
                </c:pt>
                <c:pt idx="674">
                  <c:v>1.3400000000000318</c:v>
                </c:pt>
                <c:pt idx="675">
                  <c:v>1.2600000000000477</c:v>
                </c:pt>
                <c:pt idx="676">
                  <c:v>1.2400000000000091</c:v>
                </c:pt>
                <c:pt idx="677">
                  <c:v>1.2700000000000387</c:v>
                </c:pt>
                <c:pt idx="678">
                  <c:v>1.2800000000000296</c:v>
                </c:pt>
                <c:pt idx="679">
                  <c:v>1.2400000000000091</c:v>
                </c:pt>
                <c:pt idx="680">
                  <c:v>1.25</c:v>
                </c:pt>
                <c:pt idx="681">
                  <c:v>1.25</c:v>
                </c:pt>
                <c:pt idx="682">
                  <c:v>1.2100000000000364</c:v>
                </c:pt>
                <c:pt idx="683">
                  <c:v>1.1800000000000068</c:v>
                </c:pt>
                <c:pt idx="684">
                  <c:v>1.1899999999999977</c:v>
                </c:pt>
                <c:pt idx="685">
                  <c:v>1.1899999999999977</c:v>
                </c:pt>
                <c:pt idx="686">
                  <c:v>1.2000000000000455</c:v>
                </c:pt>
                <c:pt idx="687">
                  <c:v>1.1800000000000068</c:v>
                </c:pt>
                <c:pt idx="688">
                  <c:v>1.160000000000025</c:v>
                </c:pt>
                <c:pt idx="689">
                  <c:v>1.1200000000000045</c:v>
                </c:pt>
                <c:pt idx="690">
                  <c:v>1.1299999999999955</c:v>
                </c:pt>
                <c:pt idx="691">
                  <c:v>1.160000000000025</c:v>
                </c:pt>
                <c:pt idx="692">
                  <c:v>1.2200000000000273</c:v>
                </c:pt>
                <c:pt idx="693">
                  <c:v>1.2900000000000205</c:v>
                </c:pt>
                <c:pt idx="694">
                  <c:v>1.2300000000000182</c:v>
                </c:pt>
                <c:pt idx="695">
                  <c:v>1.25</c:v>
                </c:pt>
                <c:pt idx="696">
                  <c:v>1.2300000000000182</c:v>
                </c:pt>
                <c:pt idx="697">
                  <c:v>1.25</c:v>
                </c:pt>
                <c:pt idx="698">
                  <c:v>1.2600000000000477</c:v>
                </c:pt>
                <c:pt idx="699">
                  <c:v>1.3000000000000114</c:v>
                </c:pt>
                <c:pt idx="700">
                  <c:v>1.3199999999999932</c:v>
                </c:pt>
                <c:pt idx="701">
                  <c:v>1.2300000000000182</c:v>
                </c:pt>
                <c:pt idx="702">
                  <c:v>1.2100000000000364</c:v>
                </c:pt>
                <c:pt idx="703">
                  <c:v>1.25</c:v>
                </c:pt>
                <c:pt idx="704">
                  <c:v>1.2100000000000364</c:v>
                </c:pt>
                <c:pt idx="705">
                  <c:v>1.2200000000000273</c:v>
                </c:pt>
                <c:pt idx="706">
                  <c:v>1.2600000000000477</c:v>
                </c:pt>
                <c:pt idx="707">
                  <c:v>1.2600000000000477</c:v>
                </c:pt>
                <c:pt idx="708">
                  <c:v>1.25</c:v>
                </c:pt>
                <c:pt idx="709">
                  <c:v>1.1899999999999977</c:v>
                </c:pt>
                <c:pt idx="710">
                  <c:v>1.2700000000000387</c:v>
                </c:pt>
                <c:pt idx="711">
                  <c:v>1.2200000000000273</c:v>
                </c:pt>
                <c:pt idx="712">
                  <c:v>1.2300000000000182</c:v>
                </c:pt>
                <c:pt idx="713">
                  <c:v>1.2300000000000182</c:v>
                </c:pt>
                <c:pt idx="714">
                  <c:v>1.25</c:v>
                </c:pt>
                <c:pt idx="715">
                  <c:v>1.2900000000000205</c:v>
                </c:pt>
                <c:pt idx="716">
                  <c:v>1.3400000000000318</c:v>
                </c:pt>
                <c:pt idx="717">
                  <c:v>1.3500000000000227</c:v>
                </c:pt>
                <c:pt idx="718">
                  <c:v>1.3700000000000045</c:v>
                </c:pt>
                <c:pt idx="719">
                  <c:v>1.3799999999999955</c:v>
                </c:pt>
                <c:pt idx="720">
                  <c:v>1.4000000000000341</c:v>
                </c:pt>
                <c:pt idx="721">
                  <c:v>1.4200000000000159</c:v>
                </c:pt>
                <c:pt idx="722">
                  <c:v>1.4800000000000182</c:v>
                </c:pt>
                <c:pt idx="723">
                  <c:v>1.410000000000025</c:v>
                </c:pt>
                <c:pt idx="724">
                  <c:v>1.5200000000000387</c:v>
                </c:pt>
                <c:pt idx="725">
                  <c:v>1.4300000000000068</c:v>
                </c:pt>
                <c:pt idx="726">
                  <c:v>1.3799999999999955</c:v>
                </c:pt>
                <c:pt idx="727">
                  <c:v>1.410000000000025</c:v>
                </c:pt>
                <c:pt idx="728">
                  <c:v>1.3900000000000432</c:v>
                </c:pt>
                <c:pt idx="729">
                  <c:v>1.4399999999999977</c:v>
                </c:pt>
                <c:pt idx="730">
                  <c:v>1.4800000000000182</c:v>
                </c:pt>
                <c:pt idx="731">
                  <c:v>1.5100000000000477</c:v>
                </c:pt>
                <c:pt idx="732">
                  <c:v>1.4700000000000273</c:v>
                </c:pt>
                <c:pt idx="733">
                  <c:v>1.3500000000000227</c:v>
                </c:pt>
                <c:pt idx="734">
                  <c:v>1.3700000000000045</c:v>
                </c:pt>
                <c:pt idx="735">
                  <c:v>1.4200000000000159</c:v>
                </c:pt>
                <c:pt idx="736">
                  <c:v>1.4900000000000091</c:v>
                </c:pt>
                <c:pt idx="737">
                  <c:v>1.4900000000000091</c:v>
                </c:pt>
                <c:pt idx="738">
                  <c:v>1.410000000000025</c:v>
                </c:pt>
                <c:pt idx="739">
                  <c:v>1.4600000000000364</c:v>
                </c:pt>
                <c:pt idx="740">
                  <c:v>1.4900000000000091</c:v>
                </c:pt>
                <c:pt idx="741">
                  <c:v>1.4399999999999977</c:v>
                </c:pt>
                <c:pt idx="742">
                  <c:v>1.4000000000000341</c:v>
                </c:pt>
                <c:pt idx="743">
                  <c:v>1.4300000000000068</c:v>
                </c:pt>
                <c:pt idx="744">
                  <c:v>1.4399999999999977</c:v>
                </c:pt>
                <c:pt idx="745">
                  <c:v>1.4200000000000159</c:v>
                </c:pt>
                <c:pt idx="746">
                  <c:v>1.3400000000000318</c:v>
                </c:pt>
                <c:pt idx="747">
                  <c:v>1.4200000000000159</c:v>
                </c:pt>
                <c:pt idx="748">
                  <c:v>1.4300000000000068</c:v>
                </c:pt>
                <c:pt idx="749">
                  <c:v>1.4000000000000341</c:v>
                </c:pt>
                <c:pt idx="750">
                  <c:v>1.4399999999999977</c:v>
                </c:pt>
                <c:pt idx="751">
                  <c:v>1.4500000000000455</c:v>
                </c:pt>
                <c:pt idx="752">
                  <c:v>1.4000000000000341</c:v>
                </c:pt>
                <c:pt idx="753">
                  <c:v>1.3900000000000432</c:v>
                </c:pt>
                <c:pt idx="754">
                  <c:v>1.4000000000000341</c:v>
                </c:pt>
                <c:pt idx="755">
                  <c:v>1.3900000000000432</c:v>
                </c:pt>
                <c:pt idx="756">
                  <c:v>1.3700000000000045</c:v>
                </c:pt>
                <c:pt idx="757">
                  <c:v>1.3400000000000318</c:v>
                </c:pt>
                <c:pt idx="758">
                  <c:v>1.5500000000000114</c:v>
                </c:pt>
                <c:pt idx="759">
                  <c:v>1.6299999999999955</c:v>
                </c:pt>
                <c:pt idx="760">
                  <c:v>1.7100000000000364</c:v>
                </c:pt>
                <c:pt idx="761">
                  <c:v>1.6000000000000227</c:v>
                </c:pt>
                <c:pt idx="762">
                  <c:v>1.5500000000000114</c:v>
                </c:pt>
                <c:pt idx="763">
                  <c:v>1.5400000000000205</c:v>
                </c:pt>
                <c:pt idx="764">
                  <c:v>1.6000000000000227</c:v>
                </c:pt>
                <c:pt idx="765">
                  <c:v>1.5100000000000477</c:v>
                </c:pt>
                <c:pt idx="766">
                  <c:v>1.5</c:v>
                </c:pt>
                <c:pt idx="767">
                  <c:v>1.5500000000000114</c:v>
                </c:pt>
                <c:pt idx="768">
                  <c:v>1.5200000000000387</c:v>
                </c:pt>
                <c:pt idx="769">
                  <c:v>1.5100000000000477</c:v>
                </c:pt>
                <c:pt idx="770">
                  <c:v>1.5600000000000023</c:v>
                </c:pt>
                <c:pt idx="771">
                  <c:v>1.5900000000000318</c:v>
                </c:pt>
                <c:pt idx="772">
                  <c:v>1.5900000000000318</c:v>
                </c:pt>
                <c:pt idx="773">
                  <c:v>1.5800000000000409</c:v>
                </c:pt>
                <c:pt idx="774">
                  <c:v>1.5400000000000205</c:v>
                </c:pt>
                <c:pt idx="775">
                  <c:v>1.5400000000000205</c:v>
                </c:pt>
                <c:pt idx="776">
                  <c:v>1.5600000000000023</c:v>
                </c:pt>
                <c:pt idx="777">
                  <c:v>1.5900000000000318</c:v>
                </c:pt>
                <c:pt idx="778">
                  <c:v>1.6100000000000136</c:v>
                </c:pt>
                <c:pt idx="779">
                  <c:v>1.6500000000000341</c:v>
                </c:pt>
                <c:pt idx="780">
                  <c:v>1.6100000000000136</c:v>
                </c:pt>
                <c:pt idx="781">
                  <c:v>1.6800000000000068</c:v>
                </c:pt>
                <c:pt idx="782">
                  <c:v>1.6200000000000045</c:v>
                </c:pt>
                <c:pt idx="783">
                  <c:v>1.5900000000000318</c:v>
                </c:pt>
                <c:pt idx="784">
                  <c:v>1.6299999999999955</c:v>
                </c:pt>
                <c:pt idx="785">
                  <c:v>1.6000000000000227</c:v>
                </c:pt>
                <c:pt idx="786">
                  <c:v>1.5699999999999932</c:v>
                </c:pt>
                <c:pt idx="787">
                  <c:v>1.6000000000000227</c:v>
                </c:pt>
                <c:pt idx="788">
                  <c:v>1.5800000000000409</c:v>
                </c:pt>
                <c:pt idx="789">
                  <c:v>1.5800000000000409</c:v>
                </c:pt>
                <c:pt idx="790">
                  <c:v>1.6200000000000045</c:v>
                </c:pt>
                <c:pt idx="791">
                  <c:v>1.5200000000000387</c:v>
                </c:pt>
                <c:pt idx="792">
                  <c:v>1.4800000000000182</c:v>
                </c:pt>
                <c:pt idx="793">
                  <c:v>1.5100000000000477</c:v>
                </c:pt>
                <c:pt idx="794">
                  <c:v>1.5200000000000387</c:v>
                </c:pt>
                <c:pt idx="795">
                  <c:v>1.5200000000000387</c:v>
                </c:pt>
                <c:pt idx="796">
                  <c:v>1.4600000000000364</c:v>
                </c:pt>
                <c:pt idx="797">
                  <c:v>1.4600000000000364</c:v>
                </c:pt>
                <c:pt idx="798">
                  <c:v>1.4800000000000182</c:v>
                </c:pt>
                <c:pt idx="799">
                  <c:v>1.4500000000000455</c:v>
                </c:pt>
                <c:pt idx="800">
                  <c:v>1.5200000000000387</c:v>
                </c:pt>
                <c:pt idx="801">
                  <c:v>1.5500000000000114</c:v>
                </c:pt>
                <c:pt idx="802">
                  <c:v>1.5400000000000205</c:v>
                </c:pt>
                <c:pt idx="803">
                  <c:v>1.5500000000000114</c:v>
                </c:pt>
                <c:pt idx="804">
                  <c:v>1.5699999999999932</c:v>
                </c:pt>
                <c:pt idx="805">
                  <c:v>1.5800000000000409</c:v>
                </c:pt>
                <c:pt idx="806">
                  <c:v>1.4900000000000091</c:v>
                </c:pt>
                <c:pt idx="807">
                  <c:v>1.5100000000000477</c:v>
                </c:pt>
                <c:pt idx="808">
                  <c:v>1.5300000000000296</c:v>
                </c:pt>
                <c:pt idx="809">
                  <c:v>1.5699999999999932</c:v>
                </c:pt>
                <c:pt idx="810">
                  <c:v>1.6100000000000136</c:v>
                </c:pt>
                <c:pt idx="811">
                  <c:v>1.5699999999999932</c:v>
                </c:pt>
                <c:pt idx="812">
                  <c:v>1.5600000000000023</c:v>
                </c:pt>
                <c:pt idx="813">
                  <c:v>1.5600000000000023</c:v>
                </c:pt>
                <c:pt idx="814">
                  <c:v>1.5900000000000318</c:v>
                </c:pt>
                <c:pt idx="815">
                  <c:v>1.6200000000000045</c:v>
                </c:pt>
                <c:pt idx="816">
                  <c:v>1.6800000000000068</c:v>
                </c:pt>
                <c:pt idx="817">
                  <c:v>1.6700000000000159</c:v>
                </c:pt>
                <c:pt idx="818">
                  <c:v>1.6700000000000159</c:v>
                </c:pt>
                <c:pt idx="819">
                  <c:v>1.7200000000000273</c:v>
                </c:pt>
                <c:pt idx="820">
                  <c:v>1.8000000000000114</c:v>
                </c:pt>
                <c:pt idx="821">
                  <c:v>1.7400000000000091</c:v>
                </c:pt>
                <c:pt idx="822">
                  <c:v>1.6800000000000068</c:v>
                </c:pt>
                <c:pt idx="823">
                  <c:v>1.7000000000000455</c:v>
                </c:pt>
                <c:pt idx="824">
                  <c:v>1.7200000000000273</c:v>
                </c:pt>
                <c:pt idx="825">
                  <c:v>1.7100000000000364</c:v>
                </c:pt>
                <c:pt idx="826">
                  <c:v>1.6400000000000432</c:v>
                </c:pt>
                <c:pt idx="827">
                  <c:v>1.6500000000000341</c:v>
                </c:pt>
                <c:pt idx="828">
                  <c:v>1.6800000000000068</c:v>
                </c:pt>
                <c:pt idx="829">
                  <c:v>1.6700000000000159</c:v>
                </c:pt>
                <c:pt idx="830">
                  <c:v>1.660000000000025</c:v>
                </c:pt>
                <c:pt idx="831">
                  <c:v>1.7100000000000364</c:v>
                </c:pt>
                <c:pt idx="832">
                  <c:v>1.7400000000000091</c:v>
                </c:pt>
                <c:pt idx="833">
                  <c:v>1.7600000000000477</c:v>
                </c:pt>
                <c:pt idx="834">
                  <c:v>1.7800000000000296</c:v>
                </c:pt>
                <c:pt idx="835">
                  <c:v>1.7900000000000205</c:v>
                </c:pt>
                <c:pt idx="836">
                  <c:v>1.7800000000000296</c:v>
                </c:pt>
                <c:pt idx="837">
                  <c:v>1.75</c:v>
                </c:pt>
                <c:pt idx="838">
                  <c:v>1.7600000000000477</c:v>
                </c:pt>
                <c:pt idx="839">
                  <c:v>1.8300000000000409</c:v>
                </c:pt>
                <c:pt idx="840">
                  <c:v>1.8100000000000023</c:v>
                </c:pt>
                <c:pt idx="841">
                  <c:v>1.8300000000000409</c:v>
                </c:pt>
                <c:pt idx="842">
                  <c:v>1.8000000000000114</c:v>
                </c:pt>
                <c:pt idx="843">
                  <c:v>1.7900000000000205</c:v>
                </c:pt>
                <c:pt idx="844">
                  <c:v>1.7700000000000387</c:v>
                </c:pt>
                <c:pt idx="845">
                  <c:v>1.7300000000000182</c:v>
                </c:pt>
                <c:pt idx="846">
                  <c:v>1.7400000000000091</c:v>
                </c:pt>
                <c:pt idx="847">
                  <c:v>1.75</c:v>
                </c:pt>
                <c:pt idx="848">
                  <c:v>1.7300000000000182</c:v>
                </c:pt>
                <c:pt idx="849">
                  <c:v>1.7600000000000477</c:v>
                </c:pt>
                <c:pt idx="850">
                  <c:v>1.8400000000000318</c:v>
                </c:pt>
                <c:pt idx="851">
                  <c:v>1.8600000000000136</c:v>
                </c:pt>
                <c:pt idx="852">
                  <c:v>1.8600000000000136</c:v>
                </c:pt>
                <c:pt idx="853">
                  <c:v>1.8799999999999955</c:v>
                </c:pt>
                <c:pt idx="854">
                  <c:v>1.8300000000000409</c:v>
                </c:pt>
                <c:pt idx="855">
                  <c:v>1.8199999999999932</c:v>
                </c:pt>
                <c:pt idx="856">
                  <c:v>1.8700000000000045</c:v>
                </c:pt>
                <c:pt idx="857">
                  <c:v>1.910000000000025</c:v>
                </c:pt>
                <c:pt idx="858">
                  <c:v>1.8600000000000136</c:v>
                </c:pt>
                <c:pt idx="859">
                  <c:v>1.8500000000000227</c:v>
                </c:pt>
                <c:pt idx="860">
                  <c:v>1.8799999999999955</c:v>
                </c:pt>
                <c:pt idx="861">
                  <c:v>1.8700000000000045</c:v>
                </c:pt>
                <c:pt idx="862">
                  <c:v>1.910000000000025</c:v>
                </c:pt>
                <c:pt idx="863">
                  <c:v>1.8799999999999955</c:v>
                </c:pt>
                <c:pt idx="864">
                  <c:v>1.8900000000000432</c:v>
                </c:pt>
                <c:pt idx="865">
                  <c:v>1.8799999999999955</c:v>
                </c:pt>
                <c:pt idx="866">
                  <c:v>1.8799999999999955</c:v>
                </c:pt>
                <c:pt idx="867">
                  <c:v>1.8600000000000136</c:v>
                </c:pt>
                <c:pt idx="868">
                  <c:v>1.8300000000000409</c:v>
                </c:pt>
                <c:pt idx="869">
                  <c:v>1.8199999999999932</c:v>
                </c:pt>
                <c:pt idx="870">
                  <c:v>1.8199999999999932</c:v>
                </c:pt>
                <c:pt idx="871">
                  <c:v>1.7900000000000205</c:v>
                </c:pt>
                <c:pt idx="872">
                  <c:v>1.8100000000000023</c:v>
                </c:pt>
                <c:pt idx="873">
                  <c:v>1.8300000000000409</c:v>
                </c:pt>
                <c:pt idx="874">
                  <c:v>1.8600000000000136</c:v>
                </c:pt>
                <c:pt idx="875">
                  <c:v>1.910000000000025</c:v>
                </c:pt>
                <c:pt idx="876">
                  <c:v>1.910000000000025</c:v>
                </c:pt>
                <c:pt idx="877">
                  <c:v>1.9300000000000068</c:v>
                </c:pt>
                <c:pt idx="878">
                  <c:v>1.910000000000025</c:v>
                </c:pt>
                <c:pt idx="879">
                  <c:v>1.8700000000000045</c:v>
                </c:pt>
                <c:pt idx="880">
                  <c:v>1.8900000000000432</c:v>
                </c:pt>
                <c:pt idx="881">
                  <c:v>1.9700000000000273</c:v>
                </c:pt>
                <c:pt idx="882">
                  <c:v>1.9500000000000455</c:v>
                </c:pt>
                <c:pt idx="883">
                  <c:v>1.9399999999999977</c:v>
                </c:pt>
                <c:pt idx="884">
                  <c:v>1.9399999999999977</c:v>
                </c:pt>
                <c:pt idx="885">
                  <c:v>1.9000000000000341</c:v>
                </c:pt>
                <c:pt idx="886">
                  <c:v>1.8700000000000045</c:v>
                </c:pt>
                <c:pt idx="887">
                  <c:v>1.8900000000000432</c:v>
                </c:pt>
                <c:pt idx="888">
                  <c:v>1.9399999999999977</c:v>
                </c:pt>
                <c:pt idx="889">
                  <c:v>1.9300000000000068</c:v>
                </c:pt>
                <c:pt idx="890">
                  <c:v>1.9500000000000455</c:v>
                </c:pt>
                <c:pt idx="891">
                  <c:v>1.9600000000000364</c:v>
                </c:pt>
                <c:pt idx="892">
                  <c:v>1.9500000000000455</c:v>
                </c:pt>
                <c:pt idx="893">
                  <c:v>1.9399999999999977</c:v>
                </c:pt>
                <c:pt idx="894">
                  <c:v>1.9200000000000159</c:v>
                </c:pt>
                <c:pt idx="895">
                  <c:v>1.9300000000000068</c:v>
                </c:pt>
                <c:pt idx="896">
                  <c:v>1.8900000000000432</c:v>
                </c:pt>
                <c:pt idx="897">
                  <c:v>1.8799999999999955</c:v>
                </c:pt>
                <c:pt idx="898">
                  <c:v>1.8700000000000045</c:v>
                </c:pt>
                <c:pt idx="899">
                  <c:v>1.910000000000025</c:v>
                </c:pt>
                <c:pt idx="900">
                  <c:v>1.9800000000000182</c:v>
                </c:pt>
                <c:pt idx="901">
                  <c:v>1.9500000000000455</c:v>
                </c:pt>
                <c:pt idx="902">
                  <c:v>1.910000000000025</c:v>
                </c:pt>
                <c:pt idx="903">
                  <c:v>1.8700000000000045</c:v>
                </c:pt>
                <c:pt idx="904">
                  <c:v>1.8400000000000318</c:v>
                </c:pt>
                <c:pt idx="905">
                  <c:v>1.8500000000000227</c:v>
                </c:pt>
                <c:pt idx="906">
                  <c:v>1.8600000000000136</c:v>
                </c:pt>
                <c:pt idx="907">
                  <c:v>1.8500000000000227</c:v>
                </c:pt>
                <c:pt idx="908">
                  <c:v>1.8100000000000023</c:v>
                </c:pt>
                <c:pt idx="909">
                  <c:v>1.7900000000000205</c:v>
                </c:pt>
                <c:pt idx="910">
                  <c:v>1.7400000000000091</c:v>
                </c:pt>
                <c:pt idx="911">
                  <c:v>1.75</c:v>
                </c:pt>
                <c:pt idx="912">
                  <c:v>1.75</c:v>
                </c:pt>
                <c:pt idx="913">
                  <c:v>1.75</c:v>
                </c:pt>
                <c:pt idx="914">
                  <c:v>1.7300000000000182</c:v>
                </c:pt>
                <c:pt idx="915">
                  <c:v>1.7000000000000455</c:v>
                </c:pt>
                <c:pt idx="916">
                  <c:v>1.6899999999999977</c:v>
                </c:pt>
                <c:pt idx="917">
                  <c:v>1.6800000000000068</c:v>
                </c:pt>
                <c:pt idx="918">
                  <c:v>1.6400000000000432</c:v>
                </c:pt>
                <c:pt idx="919">
                  <c:v>1.6299999999999955</c:v>
                </c:pt>
                <c:pt idx="920">
                  <c:v>1.6299999999999955</c:v>
                </c:pt>
                <c:pt idx="921">
                  <c:v>1.6299999999999955</c:v>
                </c:pt>
                <c:pt idx="922">
                  <c:v>1.6500000000000341</c:v>
                </c:pt>
                <c:pt idx="923">
                  <c:v>1.6700000000000159</c:v>
                </c:pt>
                <c:pt idx="924">
                  <c:v>1.7200000000000273</c:v>
                </c:pt>
                <c:pt idx="925">
                  <c:v>1.7000000000000455</c:v>
                </c:pt>
                <c:pt idx="926">
                  <c:v>1.7000000000000455</c:v>
                </c:pt>
                <c:pt idx="927">
                  <c:v>1.6200000000000045</c:v>
                </c:pt>
                <c:pt idx="928">
                  <c:v>1.6100000000000136</c:v>
                </c:pt>
                <c:pt idx="929">
                  <c:v>1.5600000000000023</c:v>
                </c:pt>
                <c:pt idx="930">
                  <c:v>1.4800000000000182</c:v>
                </c:pt>
                <c:pt idx="931">
                  <c:v>1.4800000000000182</c:v>
                </c:pt>
                <c:pt idx="932">
                  <c:v>1.5100000000000477</c:v>
                </c:pt>
                <c:pt idx="933">
                  <c:v>1.5</c:v>
                </c:pt>
                <c:pt idx="934">
                  <c:v>1.4700000000000273</c:v>
                </c:pt>
                <c:pt idx="935">
                  <c:v>1.4900000000000091</c:v>
                </c:pt>
                <c:pt idx="936">
                  <c:v>1.4500000000000455</c:v>
                </c:pt>
                <c:pt idx="937">
                  <c:v>1.4399999999999977</c:v>
                </c:pt>
                <c:pt idx="938">
                  <c:v>1.4200000000000159</c:v>
                </c:pt>
                <c:pt idx="939">
                  <c:v>1.4000000000000341</c:v>
                </c:pt>
                <c:pt idx="940">
                  <c:v>1.4300000000000068</c:v>
                </c:pt>
                <c:pt idx="941">
                  <c:v>1.4399999999999977</c:v>
                </c:pt>
                <c:pt idx="942">
                  <c:v>1.3900000000000432</c:v>
                </c:pt>
                <c:pt idx="943">
                  <c:v>1.3900000000000432</c:v>
                </c:pt>
                <c:pt idx="944">
                  <c:v>1.4399999999999977</c:v>
                </c:pt>
                <c:pt idx="945">
                  <c:v>1.5</c:v>
                </c:pt>
                <c:pt idx="946">
                  <c:v>1.5500000000000114</c:v>
                </c:pt>
                <c:pt idx="947">
                  <c:v>1.6000000000000227</c:v>
                </c:pt>
                <c:pt idx="948">
                  <c:v>1.6200000000000045</c:v>
                </c:pt>
                <c:pt idx="949">
                  <c:v>1.6200000000000045</c:v>
                </c:pt>
                <c:pt idx="950">
                  <c:v>1.6400000000000432</c:v>
                </c:pt>
                <c:pt idx="951">
                  <c:v>1.3500000000000227</c:v>
                </c:pt>
                <c:pt idx="952">
                  <c:v>1.660000000000025</c:v>
                </c:pt>
                <c:pt idx="953">
                  <c:v>1.6800000000000068</c:v>
                </c:pt>
                <c:pt idx="954">
                  <c:v>1.6899999999999977</c:v>
                </c:pt>
                <c:pt idx="955">
                  <c:v>1.7100000000000364</c:v>
                </c:pt>
                <c:pt idx="956">
                  <c:v>1.7200000000000273</c:v>
                </c:pt>
                <c:pt idx="957">
                  <c:v>1.7400000000000091</c:v>
                </c:pt>
                <c:pt idx="958">
                  <c:v>1.7800000000000296</c:v>
                </c:pt>
                <c:pt idx="959">
                  <c:v>1.7900000000000205</c:v>
                </c:pt>
                <c:pt idx="960">
                  <c:v>1.8100000000000023</c:v>
                </c:pt>
                <c:pt idx="961">
                  <c:v>1.8100000000000023</c:v>
                </c:pt>
                <c:pt idx="962">
                  <c:v>1.75</c:v>
                </c:pt>
                <c:pt idx="963">
                  <c:v>1.7300000000000182</c:v>
                </c:pt>
                <c:pt idx="964">
                  <c:v>1.75</c:v>
                </c:pt>
                <c:pt idx="965">
                  <c:v>1.8100000000000023</c:v>
                </c:pt>
                <c:pt idx="966">
                  <c:v>1.8600000000000136</c:v>
                </c:pt>
                <c:pt idx="967">
                  <c:v>1.8199999999999932</c:v>
                </c:pt>
                <c:pt idx="968">
                  <c:v>1.7900000000000205</c:v>
                </c:pt>
                <c:pt idx="969">
                  <c:v>1.8600000000000136</c:v>
                </c:pt>
                <c:pt idx="970">
                  <c:v>1.9000000000000341</c:v>
                </c:pt>
                <c:pt idx="971">
                  <c:v>1.8300000000000409</c:v>
                </c:pt>
                <c:pt idx="972">
                  <c:v>1.8700000000000045</c:v>
                </c:pt>
                <c:pt idx="973">
                  <c:v>1.8700000000000045</c:v>
                </c:pt>
                <c:pt idx="974">
                  <c:v>1.8400000000000318</c:v>
                </c:pt>
                <c:pt idx="975">
                  <c:v>1.8400000000000318</c:v>
                </c:pt>
                <c:pt idx="976">
                  <c:v>1.8300000000000409</c:v>
                </c:pt>
                <c:pt idx="977">
                  <c:v>1.8199999999999932</c:v>
                </c:pt>
                <c:pt idx="978">
                  <c:v>1.8000000000000114</c:v>
                </c:pt>
                <c:pt idx="979">
                  <c:v>1.8000000000000114</c:v>
                </c:pt>
                <c:pt idx="980">
                  <c:v>1.8400000000000318</c:v>
                </c:pt>
                <c:pt idx="981">
                  <c:v>1.8700000000000045</c:v>
                </c:pt>
                <c:pt idx="982">
                  <c:v>1.8700000000000045</c:v>
                </c:pt>
                <c:pt idx="983">
                  <c:v>1.8000000000000114</c:v>
                </c:pt>
                <c:pt idx="984">
                  <c:v>1.7900000000000205</c:v>
                </c:pt>
                <c:pt idx="985">
                  <c:v>1.8000000000000114</c:v>
                </c:pt>
                <c:pt idx="986">
                  <c:v>1.8300000000000409</c:v>
                </c:pt>
                <c:pt idx="987">
                  <c:v>1.7900000000000205</c:v>
                </c:pt>
                <c:pt idx="988">
                  <c:v>1.8600000000000136</c:v>
                </c:pt>
                <c:pt idx="989">
                  <c:v>1.910000000000025</c:v>
                </c:pt>
                <c:pt idx="990">
                  <c:v>1.8900000000000432</c:v>
                </c:pt>
                <c:pt idx="991">
                  <c:v>1.8700000000000045</c:v>
                </c:pt>
                <c:pt idx="992">
                  <c:v>1.8500000000000227</c:v>
                </c:pt>
                <c:pt idx="993">
                  <c:v>1.8300000000000409</c:v>
                </c:pt>
                <c:pt idx="994">
                  <c:v>1.8300000000000409</c:v>
                </c:pt>
                <c:pt idx="995">
                  <c:v>1.7900000000000205</c:v>
                </c:pt>
                <c:pt idx="996">
                  <c:v>1.8000000000000114</c:v>
                </c:pt>
                <c:pt idx="997">
                  <c:v>1.8700000000000045</c:v>
                </c:pt>
                <c:pt idx="998">
                  <c:v>1.9399999999999977</c:v>
                </c:pt>
                <c:pt idx="999">
                  <c:v>1.9399999999999977</c:v>
                </c:pt>
                <c:pt idx="1000">
                  <c:v>1.910000000000025</c:v>
                </c:pt>
                <c:pt idx="1001">
                  <c:v>1.7400000000000091</c:v>
                </c:pt>
                <c:pt idx="1002">
                  <c:v>1.4900000000000091</c:v>
                </c:pt>
                <c:pt idx="1003">
                  <c:v>1.8600000000000136</c:v>
                </c:pt>
                <c:pt idx="1004">
                  <c:v>1.8900000000000432</c:v>
                </c:pt>
                <c:pt idx="1005">
                  <c:v>1.9000000000000341</c:v>
                </c:pt>
                <c:pt idx="1006">
                  <c:v>1.9000000000000341</c:v>
                </c:pt>
                <c:pt idx="1007">
                  <c:v>1.9000000000000341</c:v>
                </c:pt>
                <c:pt idx="1008">
                  <c:v>1.9399999999999977</c:v>
                </c:pt>
                <c:pt idx="1009">
                  <c:v>1.9300000000000068</c:v>
                </c:pt>
                <c:pt idx="1010">
                  <c:v>1.910000000000025</c:v>
                </c:pt>
                <c:pt idx="1011">
                  <c:v>1.8799999999999955</c:v>
                </c:pt>
                <c:pt idx="1012">
                  <c:v>1.8600000000000136</c:v>
                </c:pt>
                <c:pt idx="1013">
                  <c:v>1.8799999999999955</c:v>
                </c:pt>
                <c:pt idx="1014">
                  <c:v>1.8900000000000432</c:v>
                </c:pt>
                <c:pt idx="1015">
                  <c:v>1.9000000000000341</c:v>
                </c:pt>
                <c:pt idx="1016">
                  <c:v>1.910000000000025</c:v>
                </c:pt>
                <c:pt idx="1017">
                  <c:v>1.9200000000000159</c:v>
                </c:pt>
                <c:pt idx="1018">
                  <c:v>1.9399999999999977</c:v>
                </c:pt>
                <c:pt idx="1019">
                  <c:v>1.9600000000000364</c:v>
                </c:pt>
                <c:pt idx="1020">
                  <c:v>1.9300000000000068</c:v>
                </c:pt>
                <c:pt idx="1021">
                  <c:v>1.8900000000000432</c:v>
                </c:pt>
                <c:pt idx="1022">
                  <c:v>1.9200000000000159</c:v>
                </c:pt>
                <c:pt idx="1023">
                  <c:v>2.0100000000000477</c:v>
                </c:pt>
                <c:pt idx="1024">
                  <c:v>1.9399999999999977</c:v>
                </c:pt>
                <c:pt idx="1025">
                  <c:v>1.8600000000000136</c:v>
                </c:pt>
                <c:pt idx="1026">
                  <c:v>1.8900000000000432</c:v>
                </c:pt>
                <c:pt idx="1027">
                  <c:v>1.9600000000000364</c:v>
                </c:pt>
                <c:pt idx="1028">
                  <c:v>1.8799999999999955</c:v>
                </c:pt>
                <c:pt idx="1029">
                  <c:v>1.7700000000000387</c:v>
                </c:pt>
                <c:pt idx="1030">
                  <c:v>1.7100000000000364</c:v>
                </c:pt>
                <c:pt idx="1031">
                  <c:v>1.7200000000000273</c:v>
                </c:pt>
                <c:pt idx="1032">
                  <c:v>1.7200000000000273</c:v>
                </c:pt>
                <c:pt idx="1033">
                  <c:v>1.7600000000000477</c:v>
                </c:pt>
                <c:pt idx="1034">
                  <c:v>1.7700000000000387</c:v>
                </c:pt>
                <c:pt idx="1035">
                  <c:v>1.7600000000000477</c:v>
                </c:pt>
                <c:pt idx="1036">
                  <c:v>1.7300000000000182</c:v>
                </c:pt>
                <c:pt idx="1037">
                  <c:v>1.6700000000000159</c:v>
                </c:pt>
                <c:pt idx="1038">
                  <c:v>1.6500000000000341</c:v>
                </c:pt>
                <c:pt idx="1039">
                  <c:v>1.6200000000000045</c:v>
                </c:pt>
                <c:pt idx="1040">
                  <c:v>1.6200000000000045</c:v>
                </c:pt>
                <c:pt idx="1041">
                  <c:v>1.6800000000000068</c:v>
                </c:pt>
                <c:pt idx="1042">
                  <c:v>1.7700000000000387</c:v>
                </c:pt>
                <c:pt idx="1043">
                  <c:v>1.8700000000000045</c:v>
                </c:pt>
                <c:pt idx="1044">
                  <c:v>1.9000000000000341</c:v>
                </c:pt>
                <c:pt idx="1045">
                  <c:v>1.8500000000000227</c:v>
                </c:pt>
                <c:pt idx="1046">
                  <c:v>1.8500000000000227</c:v>
                </c:pt>
                <c:pt idx="1047">
                  <c:v>1.8900000000000432</c:v>
                </c:pt>
                <c:pt idx="1048">
                  <c:v>1.8900000000000432</c:v>
                </c:pt>
                <c:pt idx="1049">
                  <c:v>1.8700000000000045</c:v>
                </c:pt>
                <c:pt idx="1050">
                  <c:v>1.8500000000000227</c:v>
                </c:pt>
                <c:pt idx="1051">
                  <c:v>1.8500000000000227</c:v>
                </c:pt>
                <c:pt idx="1052">
                  <c:v>1.8600000000000136</c:v>
                </c:pt>
                <c:pt idx="1053">
                  <c:v>1.8799999999999955</c:v>
                </c:pt>
                <c:pt idx="1054">
                  <c:v>1.8400000000000318</c:v>
                </c:pt>
                <c:pt idx="1055">
                  <c:v>1.8500000000000227</c:v>
                </c:pt>
                <c:pt idx="1056">
                  <c:v>1.9000000000000341</c:v>
                </c:pt>
                <c:pt idx="1057">
                  <c:v>1.9900000000000091</c:v>
                </c:pt>
                <c:pt idx="1058">
                  <c:v>2.0100000000000477</c:v>
                </c:pt>
                <c:pt idx="1059">
                  <c:v>1.9399999999999977</c:v>
                </c:pt>
                <c:pt idx="1060">
                  <c:v>1.9700000000000273</c:v>
                </c:pt>
                <c:pt idx="1061">
                  <c:v>1.9800000000000182</c:v>
                </c:pt>
                <c:pt idx="1062">
                  <c:v>1.9500000000000455</c:v>
                </c:pt>
                <c:pt idx="1063">
                  <c:v>2.0100000000000477</c:v>
                </c:pt>
                <c:pt idx="1064">
                  <c:v>1.9600000000000364</c:v>
                </c:pt>
                <c:pt idx="1065">
                  <c:v>1.9300000000000068</c:v>
                </c:pt>
                <c:pt idx="1066">
                  <c:v>2.0400000000000205</c:v>
                </c:pt>
                <c:pt idx="1067">
                  <c:v>1.9500000000000455</c:v>
                </c:pt>
                <c:pt idx="1068">
                  <c:v>1.9200000000000159</c:v>
                </c:pt>
                <c:pt idx="1069">
                  <c:v>1.8799999999999955</c:v>
                </c:pt>
                <c:pt idx="1070">
                  <c:v>1.9900000000000091</c:v>
                </c:pt>
                <c:pt idx="1071">
                  <c:v>2.0100000000000477</c:v>
                </c:pt>
                <c:pt idx="1072">
                  <c:v>1.9900000000000091</c:v>
                </c:pt>
                <c:pt idx="1073">
                  <c:v>2.0300000000000296</c:v>
                </c:pt>
                <c:pt idx="1074">
                  <c:v>1.9500000000000455</c:v>
                </c:pt>
                <c:pt idx="1075">
                  <c:v>1.910000000000025</c:v>
                </c:pt>
                <c:pt idx="1076">
                  <c:v>2.0200000000000387</c:v>
                </c:pt>
                <c:pt idx="1077">
                  <c:v>2.0100000000000477</c:v>
                </c:pt>
                <c:pt idx="1078">
                  <c:v>1.9700000000000273</c:v>
                </c:pt>
                <c:pt idx="1079">
                  <c:v>1.9900000000000091</c:v>
                </c:pt>
                <c:pt idx="1080">
                  <c:v>1.9700000000000273</c:v>
                </c:pt>
                <c:pt idx="1081">
                  <c:v>2.0699999999999932</c:v>
                </c:pt>
                <c:pt idx="1082">
                  <c:v>2.1200000000000045</c:v>
                </c:pt>
                <c:pt idx="1083">
                  <c:v>2.0699999999999932</c:v>
                </c:pt>
                <c:pt idx="1084">
                  <c:v>2.0800000000000409</c:v>
                </c:pt>
                <c:pt idx="1085">
                  <c:v>2</c:v>
                </c:pt>
                <c:pt idx="1086">
                  <c:v>2.0200000000000387</c:v>
                </c:pt>
                <c:pt idx="1087">
                  <c:v>2.0500000000000114</c:v>
                </c:pt>
                <c:pt idx="1088">
                  <c:v>2.1200000000000045</c:v>
                </c:pt>
                <c:pt idx="1089">
                  <c:v>2.1000000000000227</c:v>
                </c:pt>
                <c:pt idx="1090">
                  <c:v>1.9800000000000182</c:v>
                </c:pt>
                <c:pt idx="1091">
                  <c:v>1.9600000000000364</c:v>
                </c:pt>
                <c:pt idx="1092">
                  <c:v>1.9900000000000091</c:v>
                </c:pt>
                <c:pt idx="1093">
                  <c:v>1.9399999999999977</c:v>
                </c:pt>
                <c:pt idx="1094">
                  <c:v>1.9300000000000068</c:v>
                </c:pt>
                <c:pt idx="1095">
                  <c:v>1.9500000000000455</c:v>
                </c:pt>
                <c:pt idx="1096">
                  <c:v>1.9700000000000273</c:v>
                </c:pt>
                <c:pt idx="1097">
                  <c:v>2.0100000000000477</c:v>
                </c:pt>
                <c:pt idx="1098">
                  <c:v>1.9800000000000182</c:v>
                </c:pt>
                <c:pt idx="1099">
                  <c:v>1.9800000000000182</c:v>
                </c:pt>
                <c:pt idx="1100">
                  <c:v>1.9900000000000091</c:v>
                </c:pt>
                <c:pt idx="1101">
                  <c:v>1.9900000000000091</c:v>
                </c:pt>
                <c:pt idx="1102">
                  <c:v>2.0600000000000023</c:v>
                </c:pt>
                <c:pt idx="1103">
                  <c:v>2.0300000000000296</c:v>
                </c:pt>
                <c:pt idx="1104">
                  <c:v>2.0300000000000296</c:v>
                </c:pt>
                <c:pt idx="1105">
                  <c:v>2.0100000000000477</c:v>
                </c:pt>
                <c:pt idx="1106">
                  <c:v>2.0100000000000477</c:v>
                </c:pt>
                <c:pt idx="1107">
                  <c:v>2.0600000000000023</c:v>
                </c:pt>
                <c:pt idx="1108">
                  <c:v>2.0600000000000023</c:v>
                </c:pt>
                <c:pt idx="1109">
                  <c:v>2.0699999999999932</c:v>
                </c:pt>
                <c:pt idx="1110">
                  <c:v>2.0600000000000023</c:v>
                </c:pt>
                <c:pt idx="1111">
                  <c:v>2</c:v>
                </c:pt>
                <c:pt idx="1112">
                  <c:v>1.9900000000000091</c:v>
                </c:pt>
                <c:pt idx="1113">
                  <c:v>2</c:v>
                </c:pt>
                <c:pt idx="1114">
                  <c:v>2.0100000000000477</c:v>
                </c:pt>
                <c:pt idx="1115">
                  <c:v>2.0200000000000387</c:v>
                </c:pt>
                <c:pt idx="1116">
                  <c:v>2.0100000000000477</c:v>
                </c:pt>
                <c:pt idx="1117">
                  <c:v>2</c:v>
                </c:pt>
                <c:pt idx="1118">
                  <c:v>2.0100000000000477</c:v>
                </c:pt>
                <c:pt idx="1119">
                  <c:v>2.0500000000000114</c:v>
                </c:pt>
                <c:pt idx="1120">
                  <c:v>2.0900000000000318</c:v>
                </c:pt>
                <c:pt idx="1121">
                  <c:v>2.1800000000000068</c:v>
                </c:pt>
                <c:pt idx="1122">
                  <c:v>2.1100000000000136</c:v>
                </c:pt>
                <c:pt idx="1123">
                  <c:v>2.0400000000000205</c:v>
                </c:pt>
                <c:pt idx="1124">
                  <c:v>2.0200000000000387</c:v>
                </c:pt>
                <c:pt idx="1125">
                  <c:v>2.0600000000000023</c:v>
                </c:pt>
                <c:pt idx="1126">
                  <c:v>2.0400000000000205</c:v>
                </c:pt>
                <c:pt idx="1127">
                  <c:v>2.0200000000000387</c:v>
                </c:pt>
                <c:pt idx="1128">
                  <c:v>2.0300000000000296</c:v>
                </c:pt>
                <c:pt idx="1129">
                  <c:v>2.0300000000000296</c:v>
                </c:pt>
                <c:pt idx="1130">
                  <c:v>2.0400000000000205</c:v>
                </c:pt>
                <c:pt idx="1131">
                  <c:v>2.1000000000000227</c:v>
                </c:pt>
                <c:pt idx="1132">
                  <c:v>2.1000000000000227</c:v>
                </c:pt>
                <c:pt idx="1133">
                  <c:v>2.0900000000000318</c:v>
                </c:pt>
                <c:pt idx="1134">
                  <c:v>2.1400000000000432</c:v>
                </c:pt>
                <c:pt idx="1135">
                  <c:v>2.0900000000000318</c:v>
                </c:pt>
                <c:pt idx="1136">
                  <c:v>2.0900000000000318</c:v>
                </c:pt>
                <c:pt idx="1137">
                  <c:v>2.1700000000000159</c:v>
                </c:pt>
                <c:pt idx="1138">
                  <c:v>2.2000000000000455</c:v>
                </c:pt>
                <c:pt idx="1139">
                  <c:v>2.1299999999999955</c:v>
                </c:pt>
                <c:pt idx="1140">
                  <c:v>2.160000000000025</c:v>
                </c:pt>
                <c:pt idx="1141">
                  <c:v>2.1800000000000068</c:v>
                </c:pt>
                <c:pt idx="1142">
                  <c:v>2.2100000000000364</c:v>
                </c:pt>
                <c:pt idx="1143">
                  <c:v>2.2300000000000182</c:v>
                </c:pt>
                <c:pt idx="1144">
                  <c:v>2.1899999999999977</c:v>
                </c:pt>
                <c:pt idx="1145">
                  <c:v>2.160000000000025</c:v>
                </c:pt>
                <c:pt idx="1146">
                  <c:v>2.1400000000000432</c:v>
                </c:pt>
                <c:pt idx="1147">
                  <c:v>2.1500000000000341</c:v>
                </c:pt>
                <c:pt idx="1148">
                  <c:v>2.1700000000000159</c:v>
                </c:pt>
                <c:pt idx="1149">
                  <c:v>2.1400000000000432</c:v>
                </c:pt>
                <c:pt idx="1150">
                  <c:v>2.1100000000000136</c:v>
                </c:pt>
                <c:pt idx="1151">
                  <c:v>2.0900000000000318</c:v>
                </c:pt>
                <c:pt idx="1152">
                  <c:v>2.1000000000000227</c:v>
                </c:pt>
                <c:pt idx="1153">
                  <c:v>2.2000000000000455</c:v>
                </c:pt>
                <c:pt idx="1154">
                  <c:v>2.1700000000000159</c:v>
                </c:pt>
                <c:pt idx="1155">
                  <c:v>2.1200000000000045</c:v>
                </c:pt>
                <c:pt idx="1156">
                  <c:v>2.0699999999999932</c:v>
                </c:pt>
                <c:pt idx="1157">
                  <c:v>2.1000000000000227</c:v>
                </c:pt>
                <c:pt idx="1158">
                  <c:v>2.1000000000000227</c:v>
                </c:pt>
                <c:pt idx="1159">
                  <c:v>2.1400000000000432</c:v>
                </c:pt>
                <c:pt idx="1160">
                  <c:v>2.1800000000000068</c:v>
                </c:pt>
                <c:pt idx="1161">
                  <c:v>2.1100000000000136</c:v>
                </c:pt>
                <c:pt idx="1162">
                  <c:v>2.0900000000000318</c:v>
                </c:pt>
                <c:pt idx="1163">
                  <c:v>2.1800000000000068</c:v>
                </c:pt>
                <c:pt idx="1164">
                  <c:v>2.2400000000000091</c:v>
                </c:pt>
                <c:pt idx="1165">
                  <c:v>2.2700000000000387</c:v>
                </c:pt>
                <c:pt idx="1166">
                  <c:v>2.2400000000000091</c:v>
                </c:pt>
                <c:pt idx="1167">
                  <c:v>2.3199999999999932</c:v>
                </c:pt>
                <c:pt idx="1168">
                  <c:v>2.3199999999999932</c:v>
                </c:pt>
                <c:pt idx="1169">
                  <c:v>2.2600000000000477</c:v>
                </c:pt>
                <c:pt idx="1170">
                  <c:v>2.2700000000000387</c:v>
                </c:pt>
                <c:pt idx="1171">
                  <c:v>2.3500000000000227</c:v>
                </c:pt>
                <c:pt idx="1172">
                  <c:v>2.3900000000000432</c:v>
                </c:pt>
                <c:pt idx="1173">
                  <c:v>2.3100000000000023</c:v>
                </c:pt>
                <c:pt idx="1174">
                  <c:v>2.2600000000000477</c:v>
                </c:pt>
                <c:pt idx="1175">
                  <c:v>2.25</c:v>
                </c:pt>
                <c:pt idx="1176">
                  <c:v>2.25</c:v>
                </c:pt>
                <c:pt idx="1177">
                  <c:v>2.2300000000000182</c:v>
                </c:pt>
                <c:pt idx="1178">
                  <c:v>2.2400000000000091</c:v>
                </c:pt>
                <c:pt idx="1179">
                  <c:v>2.3000000000000114</c:v>
                </c:pt>
                <c:pt idx="1180">
                  <c:v>2.4000000000000341</c:v>
                </c:pt>
                <c:pt idx="1181">
                  <c:v>2.3600000000000136</c:v>
                </c:pt>
                <c:pt idx="1182">
                  <c:v>2.4000000000000341</c:v>
                </c:pt>
                <c:pt idx="1183">
                  <c:v>2.3799999999999955</c:v>
                </c:pt>
                <c:pt idx="1184">
                  <c:v>2.3700000000000045</c:v>
                </c:pt>
                <c:pt idx="1185">
                  <c:v>2.3600000000000136</c:v>
                </c:pt>
                <c:pt idx="1186">
                  <c:v>2.3600000000000136</c:v>
                </c:pt>
                <c:pt idx="1187">
                  <c:v>2.3300000000000409</c:v>
                </c:pt>
                <c:pt idx="1188">
                  <c:v>2.3700000000000045</c:v>
                </c:pt>
                <c:pt idx="1189">
                  <c:v>2.410000000000025</c:v>
                </c:pt>
                <c:pt idx="1190">
                  <c:v>2.3400000000000318</c:v>
                </c:pt>
                <c:pt idx="1191">
                  <c:v>2.3300000000000409</c:v>
                </c:pt>
                <c:pt idx="1192">
                  <c:v>2.3400000000000318</c:v>
                </c:pt>
                <c:pt idx="1193">
                  <c:v>2.3799999999999955</c:v>
                </c:pt>
                <c:pt idx="1194">
                  <c:v>2.4200000000000159</c:v>
                </c:pt>
                <c:pt idx="1195">
                  <c:v>2.3700000000000045</c:v>
                </c:pt>
                <c:pt idx="1196">
                  <c:v>2.3600000000000136</c:v>
                </c:pt>
                <c:pt idx="1197">
                  <c:v>2.4300000000000068</c:v>
                </c:pt>
                <c:pt idx="1198">
                  <c:v>2.4200000000000159</c:v>
                </c:pt>
                <c:pt idx="1199">
                  <c:v>2.4300000000000068</c:v>
                </c:pt>
                <c:pt idx="1200">
                  <c:v>2.4000000000000341</c:v>
                </c:pt>
                <c:pt idx="1201">
                  <c:v>2.3799999999999955</c:v>
                </c:pt>
                <c:pt idx="1202">
                  <c:v>2.3700000000000045</c:v>
                </c:pt>
                <c:pt idx="1203">
                  <c:v>2.3600000000000136</c:v>
                </c:pt>
                <c:pt idx="1204">
                  <c:v>2.4000000000000341</c:v>
                </c:pt>
                <c:pt idx="1205">
                  <c:v>2.4200000000000159</c:v>
                </c:pt>
                <c:pt idx="1206">
                  <c:v>2.4300000000000068</c:v>
                </c:pt>
                <c:pt idx="1207">
                  <c:v>2.4500000000000455</c:v>
                </c:pt>
                <c:pt idx="1208">
                  <c:v>2.4600000000000364</c:v>
                </c:pt>
                <c:pt idx="1209">
                  <c:v>2.4600000000000364</c:v>
                </c:pt>
                <c:pt idx="1210">
                  <c:v>2.4200000000000159</c:v>
                </c:pt>
                <c:pt idx="1211">
                  <c:v>2.4300000000000068</c:v>
                </c:pt>
                <c:pt idx="1212">
                  <c:v>2.4300000000000068</c:v>
                </c:pt>
                <c:pt idx="1213">
                  <c:v>2.4399999999999977</c:v>
                </c:pt>
                <c:pt idx="1214">
                  <c:v>2.4600000000000364</c:v>
                </c:pt>
                <c:pt idx="1215">
                  <c:v>2.4600000000000364</c:v>
                </c:pt>
                <c:pt idx="1216">
                  <c:v>2.4900000000000091</c:v>
                </c:pt>
                <c:pt idx="1217">
                  <c:v>2.4700000000000273</c:v>
                </c:pt>
                <c:pt idx="1218">
                  <c:v>2.5100000000000477</c:v>
                </c:pt>
                <c:pt idx="1219">
                  <c:v>2.4700000000000273</c:v>
                </c:pt>
                <c:pt idx="1220">
                  <c:v>2.4399999999999977</c:v>
                </c:pt>
                <c:pt idx="1221">
                  <c:v>2.4200000000000159</c:v>
                </c:pt>
                <c:pt idx="1222">
                  <c:v>2.4399999999999977</c:v>
                </c:pt>
                <c:pt idx="1223">
                  <c:v>2.4600000000000364</c:v>
                </c:pt>
                <c:pt idx="1224">
                  <c:v>2.3799999999999955</c:v>
                </c:pt>
                <c:pt idx="1225">
                  <c:v>2.3799999999999955</c:v>
                </c:pt>
                <c:pt idx="1226">
                  <c:v>2.4000000000000341</c:v>
                </c:pt>
                <c:pt idx="1227">
                  <c:v>2.4500000000000455</c:v>
                </c:pt>
                <c:pt idx="1228">
                  <c:v>2.4700000000000273</c:v>
                </c:pt>
                <c:pt idx="1229">
                  <c:v>2.4300000000000068</c:v>
                </c:pt>
                <c:pt idx="1230">
                  <c:v>2.4800000000000182</c:v>
                </c:pt>
                <c:pt idx="1231">
                  <c:v>2.4800000000000182</c:v>
                </c:pt>
                <c:pt idx="1232">
                  <c:v>2.4500000000000455</c:v>
                </c:pt>
                <c:pt idx="1233">
                  <c:v>2.4500000000000455</c:v>
                </c:pt>
                <c:pt idx="1234">
                  <c:v>2.4700000000000273</c:v>
                </c:pt>
                <c:pt idx="1235">
                  <c:v>2.4800000000000182</c:v>
                </c:pt>
                <c:pt idx="1236">
                  <c:v>2.4399999999999977</c:v>
                </c:pt>
                <c:pt idx="1237">
                  <c:v>2.4300000000000068</c:v>
                </c:pt>
                <c:pt idx="1238">
                  <c:v>2.4700000000000273</c:v>
                </c:pt>
                <c:pt idx="1239">
                  <c:v>2.410000000000025</c:v>
                </c:pt>
                <c:pt idx="1240">
                  <c:v>2.3900000000000432</c:v>
                </c:pt>
                <c:pt idx="1241">
                  <c:v>2.3900000000000432</c:v>
                </c:pt>
                <c:pt idx="1242">
                  <c:v>2.4399999999999977</c:v>
                </c:pt>
                <c:pt idx="1243">
                  <c:v>2.410000000000025</c:v>
                </c:pt>
                <c:pt idx="1244">
                  <c:v>2.4000000000000341</c:v>
                </c:pt>
                <c:pt idx="1245">
                  <c:v>2.3799999999999955</c:v>
                </c:pt>
                <c:pt idx="1246">
                  <c:v>2.4200000000000159</c:v>
                </c:pt>
                <c:pt idx="1247">
                  <c:v>2.4200000000000159</c:v>
                </c:pt>
                <c:pt idx="1248">
                  <c:v>2.3300000000000409</c:v>
                </c:pt>
                <c:pt idx="1249">
                  <c:v>2.2900000000000205</c:v>
                </c:pt>
                <c:pt idx="1250">
                  <c:v>2.2800000000000296</c:v>
                </c:pt>
                <c:pt idx="1251">
                  <c:v>2.3400000000000318</c:v>
                </c:pt>
                <c:pt idx="1252">
                  <c:v>2.3700000000000045</c:v>
                </c:pt>
                <c:pt idx="1253">
                  <c:v>2.3700000000000045</c:v>
                </c:pt>
                <c:pt idx="1254">
                  <c:v>2.3700000000000045</c:v>
                </c:pt>
                <c:pt idx="1255">
                  <c:v>2.3600000000000136</c:v>
                </c:pt>
                <c:pt idx="1256">
                  <c:v>2.3100000000000023</c:v>
                </c:pt>
                <c:pt idx="1257">
                  <c:v>2.3000000000000114</c:v>
                </c:pt>
                <c:pt idx="1258">
                  <c:v>2.3000000000000114</c:v>
                </c:pt>
                <c:pt idx="1259">
                  <c:v>2.2800000000000296</c:v>
                </c:pt>
                <c:pt idx="1260">
                  <c:v>2.3000000000000114</c:v>
                </c:pt>
                <c:pt idx="1261">
                  <c:v>2.3100000000000023</c:v>
                </c:pt>
                <c:pt idx="1262">
                  <c:v>2.3199999999999932</c:v>
                </c:pt>
                <c:pt idx="1263">
                  <c:v>2.3400000000000318</c:v>
                </c:pt>
                <c:pt idx="1264">
                  <c:v>2.3700000000000045</c:v>
                </c:pt>
                <c:pt idx="1265">
                  <c:v>2.3600000000000136</c:v>
                </c:pt>
                <c:pt idx="1266">
                  <c:v>2.3600000000000136</c:v>
                </c:pt>
                <c:pt idx="1267">
                  <c:v>2.3500000000000227</c:v>
                </c:pt>
                <c:pt idx="1268">
                  <c:v>2.3400000000000318</c:v>
                </c:pt>
                <c:pt idx="1269">
                  <c:v>2.3799999999999955</c:v>
                </c:pt>
                <c:pt idx="1270">
                  <c:v>2.3700000000000045</c:v>
                </c:pt>
                <c:pt idx="1271">
                  <c:v>2.3500000000000227</c:v>
                </c:pt>
                <c:pt idx="1272">
                  <c:v>2.3300000000000409</c:v>
                </c:pt>
                <c:pt idx="1273">
                  <c:v>2.3300000000000409</c:v>
                </c:pt>
                <c:pt idx="1274">
                  <c:v>2.3500000000000227</c:v>
                </c:pt>
                <c:pt idx="1275">
                  <c:v>2.3700000000000045</c:v>
                </c:pt>
                <c:pt idx="1276">
                  <c:v>2.3700000000000045</c:v>
                </c:pt>
                <c:pt idx="1277">
                  <c:v>2.3700000000000045</c:v>
                </c:pt>
                <c:pt idx="1278">
                  <c:v>2.3799999999999955</c:v>
                </c:pt>
                <c:pt idx="1279">
                  <c:v>2.410000000000025</c:v>
                </c:pt>
                <c:pt idx="1280">
                  <c:v>2.4300000000000068</c:v>
                </c:pt>
                <c:pt idx="1281">
                  <c:v>2.4200000000000159</c:v>
                </c:pt>
                <c:pt idx="1282">
                  <c:v>2.410000000000025</c:v>
                </c:pt>
                <c:pt idx="1283">
                  <c:v>2.4300000000000068</c:v>
                </c:pt>
                <c:pt idx="1284">
                  <c:v>2.4200000000000159</c:v>
                </c:pt>
                <c:pt idx="1285">
                  <c:v>2.4000000000000341</c:v>
                </c:pt>
                <c:pt idx="1286">
                  <c:v>2.3700000000000045</c:v>
                </c:pt>
                <c:pt idx="1287">
                  <c:v>2.3900000000000432</c:v>
                </c:pt>
                <c:pt idx="1288">
                  <c:v>2.3799999999999955</c:v>
                </c:pt>
                <c:pt idx="1289">
                  <c:v>2.4000000000000341</c:v>
                </c:pt>
                <c:pt idx="1290">
                  <c:v>2.4399999999999977</c:v>
                </c:pt>
                <c:pt idx="1291">
                  <c:v>2.3700000000000045</c:v>
                </c:pt>
                <c:pt idx="1292">
                  <c:v>2.3700000000000045</c:v>
                </c:pt>
                <c:pt idx="1293">
                  <c:v>2.4500000000000455</c:v>
                </c:pt>
                <c:pt idx="1294">
                  <c:v>2.4600000000000364</c:v>
                </c:pt>
                <c:pt idx="1295">
                  <c:v>2.4800000000000182</c:v>
                </c:pt>
                <c:pt idx="1296">
                  <c:v>2.4900000000000091</c:v>
                </c:pt>
                <c:pt idx="1297">
                  <c:v>2.5300000000000296</c:v>
                </c:pt>
                <c:pt idx="1298">
                  <c:v>2.5300000000000296</c:v>
                </c:pt>
                <c:pt idx="1299">
                  <c:v>2.5300000000000296</c:v>
                </c:pt>
                <c:pt idx="1300">
                  <c:v>2.5200000000000387</c:v>
                </c:pt>
                <c:pt idx="1301">
                  <c:v>2.5200000000000387</c:v>
                </c:pt>
                <c:pt idx="1302">
                  <c:v>2.5200000000000387</c:v>
                </c:pt>
                <c:pt idx="1303">
                  <c:v>2.4500000000000455</c:v>
                </c:pt>
                <c:pt idx="1304">
                  <c:v>2.4399999999999977</c:v>
                </c:pt>
                <c:pt idx="1305">
                  <c:v>2.4500000000000455</c:v>
                </c:pt>
                <c:pt idx="1306">
                  <c:v>2.4800000000000182</c:v>
                </c:pt>
                <c:pt idx="1307">
                  <c:v>2.5</c:v>
                </c:pt>
                <c:pt idx="1308">
                  <c:v>2.5</c:v>
                </c:pt>
                <c:pt idx="1309">
                  <c:v>2.4800000000000182</c:v>
                </c:pt>
                <c:pt idx="1310">
                  <c:v>2.4800000000000182</c:v>
                </c:pt>
                <c:pt idx="1311">
                  <c:v>2.4700000000000273</c:v>
                </c:pt>
                <c:pt idx="1312">
                  <c:v>2.4700000000000273</c:v>
                </c:pt>
                <c:pt idx="1313">
                  <c:v>2.4700000000000273</c:v>
                </c:pt>
                <c:pt idx="1314">
                  <c:v>2.5300000000000296</c:v>
                </c:pt>
                <c:pt idx="1315">
                  <c:v>2.5200000000000387</c:v>
                </c:pt>
                <c:pt idx="1316">
                  <c:v>2.5300000000000296</c:v>
                </c:pt>
                <c:pt idx="1317">
                  <c:v>2.5100000000000477</c:v>
                </c:pt>
                <c:pt idx="1318">
                  <c:v>2.4800000000000182</c:v>
                </c:pt>
                <c:pt idx="1319">
                  <c:v>2.4900000000000091</c:v>
                </c:pt>
                <c:pt idx="1320">
                  <c:v>2.5100000000000477</c:v>
                </c:pt>
                <c:pt idx="1321">
                  <c:v>2.5100000000000477</c:v>
                </c:pt>
                <c:pt idx="1322">
                  <c:v>2.5200000000000387</c:v>
                </c:pt>
                <c:pt idx="1323">
                  <c:v>2.4700000000000273</c:v>
                </c:pt>
                <c:pt idx="1324">
                  <c:v>2.4800000000000182</c:v>
                </c:pt>
                <c:pt idx="1325">
                  <c:v>2.5</c:v>
                </c:pt>
                <c:pt idx="1326">
                  <c:v>2.5100000000000477</c:v>
                </c:pt>
                <c:pt idx="1327">
                  <c:v>2.5</c:v>
                </c:pt>
                <c:pt idx="1328">
                  <c:v>2.4800000000000182</c:v>
                </c:pt>
                <c:pt idx="1329">
                  <c:v>2.4900000000000091</c:v>
                </c:pt>
                <c:pt idx="1330">
                  <c:v>2.4900000000000091</c:v>
                </c:pt>
                <c:pt idx="1331">
                  <c:v>2.5100000000000477</c:v>
                </c:pt>
                <c:pt idx="1332">
                  <c:v>2.5</c:v>
                </c:pt>
                <c:pt idx="1333">
                  <c:v>2.5</c:v>
                </c:pt>
                <c:pt idx="1334">
                  <c:v>2.5500000000000114</c:v>
                </c:pt>
                <c:pt idx="1335">
                  <c:v>2.4900000000000091</c:v>
                </c:pt>
                <c:pt idx="1336">
                  <c:v>2.5</c:v>
                </c:pt>
                <c:pt idx="1337">
                  <c:v>2.5</c:v>
                </c:pt>
                <c:pt idx="1338">
                  <c:v>2.4800000000000182</c:v>
                </c:pt>
                <c:pt idx="1339">
                  <c:v>2.4800000000000182</c:v>
                </c:pt>
                <c:pt idx="1340">
                  <c:v>2.4900000000000091</c:v>
                </c:pt>
                <c:pt idx="1341">
                  <c:v>2.4900000000000091</c:v>
                </c:pt>
                <c:pt idx="1342">
                  <c:v>2.5</c:v>
                </c:pt>
                <c:pt idx="1343">
                  <c:v>2.5400000000000205</c:v>
                </c:pt>
                <c:pt idx="1344">
                  <c:v>2.5</c:v>
                </c:pt>
                <c:pt idx="1345">
                  <c:v>2.5300000000000296</c:v>
                </c:pt>
                <c:pt idx="1346">
                  <c:v>2.5400000000000205</c:v>
                </c:pt>
                <c:pt idx="1347">
                  <c:v>2.5699999999999932</c:v>
                </c:pt>
                <c:pt idx="1348">
                  <c:v>2.5500000000000114</c:v>
                </c:pt>
                <c:pt idx="1349">
                  <c:v>2.5400000000000205</c:v>
                </c:pt>
                <c:pt idx="1350">
                  <c:v>2.5300000000000296</c:v>
                </c:pt>
                <c:pt idx="1351">
                  <c:v>2.5300000000000296</c:v>
                </c:pt>
                <c:pt idx="1352">
                  <c:v>2.5400000000000205</c:v>
                </c:pt>
                <c:pt idx="1353">
                  <c:v>2.4800000000000182</c:v>
                </c:pt>
                <c:pt idx="1354">
                  <c:v>2.4600000000000364</c:v>
                </c:pt>
                <c:pt idx="1355">
                  <c:v>2.4900000000000091</c:v>
                </c:pt>
                <c:pt idx="1356">
                  <c:v>2.5400000000000205</c:v>
                </c:pt>
                <c:pt idx="1357">
                  <c:v>2.5699999999999932</c:v>
                </c:pt>
                <c:pt idx="1358">
                  <c:v>2.5500000000000114</c:v>
                </c:pt>
                <c:pt idx="1359">
                  <c:v>2.5100000000000477</c:v>
                </c:pt>
                <c:pt idx="1360">
                  <c:v>2.5300000000000296</c:v>
                </c:pt>
                <c:pt idx="1361">
                  <c:v>2.5400000000000205</c:v>
                </c:pt>
                <c:pt idx="1362">
                  <c:v>2.5500000000000114</c:v>
                </c:pt>
                <c:pt idx="1363">
                  <c:v>2.4900000000000091</c:v>
                </c:pt>
                <c:pt idx="1364">
                  <c:v>2.4700000000000273</c:v>
                </c:pt>
                <c:pt idx="1365">
                  <c:v>2.4399999999999977</c:v>
                </c:pt>
                <c:pt idx="1366">
                  <c:v>2.410000000000025</c:v>
                </c:pt>
                <c:pt idx="1367">
                  <c:v>2.410000000000025</c:v>
                </c:pt>
                <c:pt idx="1368">
                  <c:v>2.4200000000000159</c:v>
                </c:pt>
                <c:pt idx="1369">
                  <c:v>2.4300000000000068</c:v>
                </c:pt>
                <c:pt idx="1370">
                  <c:v>2.4399999999999977</c:v>
                </c:pt>
                <c:pt idx="1371">
                  <c:v>2.4700000000000273</c:v>
                </c:pt>
                <c:pt idx="1372">
                  <c:v>2.5</c:v>
                </c:pt>
                <c:pt idx="1373">
                  <c:v>2.5100000000000477</c:v>
                </c:pt>
                <c:pt idx="1374">
                  <c:v>2.5200000000000387</c:v>
                </c:pt>
                <c:pt idx="1375">
                  <c:v>2.5900000000000318</c:v>
                </c:pt>
                <c:pt idx="1376">
                  <c:v>2.5900000000000318</c:v>
                </c:pt>
                <c:pt idx="1377">
                  <c:v>2.5600000000000023</c:v>
                </c:pt>
                <c:pt idx="1378">
                  <c:v>2.4900000000000091</c:v>
                </c:pt>
                <c:pt idx="1379">
                  <c:v>2.5300000000000296</c:v>
                </c:pt>
                <c:pt idx="1380">
                  <c:v>2.5200000000000387</c:v>
                </c:pt>
                <c:pt idx="1381">
                  <c:v>2.4600000000000364</c:v>
                </c:pt>
                <c:pt idx="1382">
                  <c:v>2.3900000000000432</c:v>
                </c:pt>
                <c:pt idx="1383">
                  <c:v>2.3600000000000136</c:v>
                </c:pt>
                <c:pt idx="1384">
                  <c:v>2.3799999999999955</c:v>
                </c:pt>
                <c:pt idx="1385">
                  <c:v>2.410000000000025</c:v>
                </c:pt>
                <c:pt idx="1386">
                  <c:v>2.4600000000000364</c:v>
                </c:pt>
                <c:pt idx="1387">
                  <c:v>2.5200000000000387</c:v>
                </c:pt>
                <c:pt idx="1388">
                  <c:v>2.5100000000000477</c:v>
                </c:pt>
                <c:pt idx="1389">
                  <c:v>2.4800000000000182</c:v>
                </c:pt>
                <c:pt idx="1390">
                  <c:v>2.4399999999999977</c:v>
                </c:pt>
                <c:pt idx="1391">
                  <c:v>2.4399999999999977</c:v>
                </c:pt>
                <c:pt idx="1392">
                  <c:v>2.4600000000000364</c:v>
                </c:pt>
                <c:pt idx="1393">
                  <c:v>2.4800000000000182</c:v>
                </c:pt>
                <c:pt idx="1394">
                  <c:v>2.5200000000000387</c:v>
                </c:pt>
                <c:pt idx="1395">
                  <c:v>2.4900000000000091</c:v>
                </c:pt>
                <c:pt idx="1396">
                  <c:v>2.5</c:v>
                </c:pt>
                <c:pt idx="1397">
                  <c:v>2.4700000000000273</c:v>
                </c:pt>
                <c:pt idx="1398">
                  <c:v>2.4700000000000273</c:v>
                </c:pt>
                <c:pt idx="1399">
                  <c:v>2.4900000000000091</c:v>
                </c:pt>
                <c:pt idx="1400">
                  <c:v>2.5100000000000477</c:v>
                </c:pt>
                <c:pt idx="1401">
                  <c:v>2.5300000000000296</c:v>
                </c:pt>
                <c:pt idx="1402">
                  <c:v>2.5300000000000296</c:v>
                </c:pt>
                <c:pt idx="1403">
                  <c:v>2.5500000000000114</c:v>
                </c:pt>
                <c:pt idx="1404">
                  <c:v>2.5699999999999932</c:v>
                </c:pt>
                <c:pt idx="1405">
                  <c:v>2.5699999999999932</c:v>
                </c:pt>
                <c:pt idx="1406">
                  <c:v>2.5699999999999932</c:v>
                </c:pt>
                <c:pt idx="1407">
                  <c:v>2.5400000000000205</c:v>
                </c:pt>
                <c:pt idx="1408">
                  <c:v>2.5300000000000296</c:v>
                </c:pt>
                <c:pt idx="1409">
                  <c:v>2.5400000000000205</c:v>
                </c:pt>
                <c:pt idx="1410">
                  <c:v>2.5</c:v>
                </c:pt>
                <c:pt idx="1411">
                  <c:v>2.4600000000000364</c:v>
                </c:pt>
                <c:pt idx="1412">
                  <c:v>2.4399999999999977</c:v>
                </c:pt>
                <c:pt idx="1413">
                  <c:v>2.410000000000025</c:v>
                </c:pt>
                <c:pt idx="1414">
                  <c:v>2.4600000000000364</c:v>
                </c:pt>
                <c:pt idx="1415">
                  <c:v>2.5</c:v>
                </c:pt>
                <c:pt idx="1416">
                  <c:v>2.5</c:v>
                </c:pt>
                <c:pt idx="1417">
                  <c:v>2.5100000000000477</c:v>
                </c:pt>
                <c:pt idx="1418">
                  <c:v>2.5</c:v>
                </c:pt>
                <c:pt idx="1419">
                  <c:v>2.5</c:v>
                </c:pt>
                <c:pt idx="1420">
                  <c:v>2.5100000000000477</c:v>
                </c:pt>
                <c:pt idx="1421">
                  <c:v>2.5200000000000387</c:v>
                </c:pt>
                <c:pt idx="1422">
                  <c:v>2.5200000000000387</c:v>
                </c:pt>
                <c:pt idx="1423">
                  <c:v>2.4600000000000364</c:v>
                </c:pt>
                <c:pt idx="1424">
                  <c:v>2.4500000000000455</c:v>
                </c:pt>
                <c:pt idx="1425">
                  <c:v>2.4700000000000273</c:v>
                </c:pt>
                <c:pt idx="1426">
                  <c:v>2.4700000000000273</c:v>
                </c:pt>
                <c:pt idx="1427">
                  <c:v>2.5400000000000205</c:v>
                </c:pt>
                <c:pt idx="1428">
                  <c:v>2.5200000000000387</c:v>
                </c:pt>
                <c:pt idx="1429">
                  <c:v>2.5200000000000387</c:v>
                </c:pt>
                <c:pt idx="1430">
                  <c:v>2.5100000000000477</c:v>
                </c:pt>
                <c:pt idx="1431">
                  <c:v>2.5300000000000296</c:v>
                </c:pt>
                <c:pt idx="1432">
                  <c:v>2.5900000000000318</c:v>
                </c:pt>
                <c:pt idx="1433">
                  <c:v>2.6400000000000432</c:v>
                </c:pt>
                <c:pt idx="1434">
                  <c:v>2.6800000000000068</c:v>
                </c:pt>
                <c:pt idx="1435">
                  <c:v>2.6800000000000068</c:v>
                </c:pt>
                <c:pt idx="1436">
                  <c:v>2.660000000000025</c:v>
                </c:pt>
                <c:pt idx="1437">
                  <c:v>2.6899999999999977</c:v>
                </c:pt>
                <c:pt idx="1438">
                  <c:v>2.5800000000000409</c:v>
                </c:pt>
                <c:pt idx="1439">
                  <c:v>2.6200000000000045</c:v>
                </c:pt>
                <c:pt idx="1440">
                  <c:v>2.6000000000000227</c:v>
                </c:pt>
                <c:pt idx="1441">
                  <c:v>2.5800000000000409</c:v>
                </c:pt>
                <c:pt idx="1442">
                  <c:v>2.6000000000000227</c:v>
                </c:pt>
                <c:pt idx="1443">
                  <c:v>2.6299999999999955</c:v>
                </c:pt>
                <c:pt idx="1444">
                  <c:v>2.6500000000000341</c:v>
                </c:pt>
                <c:pt idx="1445">
                  <c:v>2.660000000000025</c:v>
                </c:pt>
                <c:pt idx="1446">
                  <c:v>2.8600000000000136</c:v>
                </c:pt>
                <c:pt idx="1447">
                  <c:v>2.75</c:v>
                </c:pt>
                <c:pt idx="1448">
                  <c:v>2.6700000000000159</c:v>
                </c:pt>
                <c:pt idx="1449">
                  <c:v>2.6299999999999955</c:v>
                </c:pt>
                <c:pt idx="1450">
                  <c:v>2.660000000000025</c:v>
                </c:pt>
                <c:pt idx="1451">
                  <c:v>2.6100000000000136</c:v>
                </c:pt>
                <c:pt idx="1452">
                  <c:v>2.5699999999999932</c:v>
                </c:pt>
                <c:pt idx="1453">
                  <c:v>2.6200000000000045</c:v>
                </c:pt>
                <c:pt idx="1454">
                  <c:v>2.5699999999999932</c:v>
                </c:pt>
                <c:pt idx="1455">
                  <c:v>2.5300000000000296</c:v>
                </c:pt>
                <c:pt idx="1456">
                  <c:v>2.5200000000000387</c:v>
                </c:pt>
                <c:pt idx="1457">
                  <c:v>2.5300000000000296</c:v>
                </c:pt>
                <c:pt idx="1458">
                  <c:v>2.6299999999999955</c:v>
                </c:pt>
                <c:pt idx="1459">
                  <c:v>2.6800000000000068</c:v>
                </c:pt>
                <c:pt idx="1460">
                  <c:v>2.7200000000000273</c:v>
                </c:pt>
                <c:pt idx="1461">
                  <c:v>2.6899999999999977</c:v>
                </c:pt>
                <c:pt idx="1462">
                  <c:v>2.6899999999999977</c:v>
                </c:pt>
                <c:pt idx="1463">
                  <c:v>2.7000000000000455</c:v>
                </c:pt>
                <c:pt idx="1464">
                  <c:v>2.6700000000000159</c:v>
                </c:pt>
                <c:pt idx="1465">
                  <c:v>2.7000000000000455</c:v>
                </c:pt>
                <c:pt idx="1466">
                  <c:v>2.8700000000000045</c:v>
                </c:pt>
                <c:pt idx="1467">
                  <c:v>2.6800000000000068</c:v>
                </c:pt>
                <c:pt idx="1468">
                  <c:v>2.7000000000000455</c:v>
                </c:pt>
                <c:pt idx="1469">
                  <c:v>2.6899999999999977</c:v>
                </c:pt>
                <c:pt idx="1470">
                  <c:v>2.6400000000000432</c:v>
                </c:pt>
                <c:pt idx="1471">
                  <c:v>2.6000000000000227</c:v>
                </c:pt>
                <c:pt idx="1472">
                  <c:v>2.6100000000000136</c:v>
                </c:pt>
                <c:pt idx="1473">
                  <c:v>2.7200000000000273</c:v>
                </c:pt>
                <c:pt idx="1474">
                  <c:v>2.75</c:v>
                </c:pt>
                <c:pt idx="1475">
                  <c:v>2.7200000000000273</c:v>
                </c:pt>
                <c:pt idx="1476">
                  <c:v>2.6899999999999977</c:v>
                </c:pt>
                <c:pt idx="1477">
                  <c:v>2.6700000000000159</c:v>
                </c:pt>
                <c:pt idx="1478">
                  <c:v>2.660000000000025</c:v>
                </c:pt>
                <c:pt idx="1479">
                  <c:v>2.6700000000000159</c:v>
                </c:pt>
                <c:pt idx="1480">
                  <c:v>2.75</c:v>
                </c:pt>
                <c:pt idx="1481">
                  <c:v>2.7700000000000387</c:v>
                </c:pt>
                <c:pt idx="1482">
                  <c:v>2.8199999999999932</c:v>
                </c:pt>
                <c:pt idx="1483">
                  <c:v>2.8199999999999932</c:v>
                </c:pt>
                <c:pt idx="1484">
                  <c:v>2.7800000000000296</c:v>
                </c:pt>
                <c:pt idx="1485">
                  <c:v>2.7200000000000273</c:v>
                </c:pt>
                <c:pt idx="1486">
                  <c:v>2.7200000000000273</c:v>
                </c:pt>
                <c:pt idx="1487">
                  <c:v>2.7200000000000273</c:v>
                </c:pt>
                <c:pt idx="1488">
                  <c:v>2.7100000000000364</c:v>
                </c:pt>
                <c:pt idx="1489">
                  <c:v>2.6899999999999977</c:v>
                </c:pt>
                <c:pt idx="1490">
                  <c:v>2.7000000000000455</c:v>
                </c:pt>
                <c:pt idx="1491">
                  <c:v>2.7100000000000364</c:v>
                </c:pt>
                <c:pt idx="1492">
                  <c:v>2.7100000000000364</c:v>
                </c:pt>
                <c:pt idx="1493">
                  <c:v>2.7100000000000364</c:v>
                </c:pt>
                <c:pt idx="1494">
                  <c:v>2.6899999999999977</c:v>
                </c:pt>
                <c:pt idx="1495">
                  <c:v>2.660000000000025</c:v>
                </c:pt>
                <c:pt idx="1496">
                  <c:v>2.6299999999999955</c:v>
                </c:pt>
                <c:pt idx="1497">
                  <c:v>2.6299999999999955</c:v>
                </c:pt>
                <c:pt idx="1498">
                  <c:v>2.6500000000000341</c:v>
                </c:pt>
                <c:pt idx="1499">
                  <c:v>2.6500000000000341</c:v>
                </c:pt>
                <c:pt idx="1500">
                  <c:v>2.6500000000000341</c:v>
                </c:pt>
                <c:pt idx="1501">
                  <c:v>2.6899999999999977</c:v>
                </c:pt>
                <c:pt idx="1502">
                  <c:v>2.6800000000000068</c:v>
                </c:pt>
                <c:pt idx="1503">
                  <c:v>2.6800000000000068</c:v>
                </c:pt>
                <c:pt idx="1504">
                  <c:v>2.7300000000000182</c:v>
                </c:pt>
                <c:pt idx="1505">
                  <c:v>2.7800000000000296</c:v>
                </c:pt>
                <c:pt idx="1506">
                  <c:v>2.8700000000000045</c:v>
                </c:pt>
                <c:pt idx="1507">
                  <c:v>2.9000000000000341</c:v>
                </c:pt>
                <c:pt idx="1508">
                  <c:v>2.7900000000000205</c:v>
                </c:pt>
                <c:pt idx="1509">
                  <c:v>2.8000000000000114</c:v>
                </c:pt>
                <c:pt idx="1510">
                  <c:v>2.8300000000000409</c:v>
                </c:pt>
                <c:pt idx="1511">
                  <c:v>2.7900000000000205</c:v>
                </c:pt>
                <c:pt idx="1512">
                  <c:v>2.7300000000000182</c:v>
                </c:pt>
                <c:pt idx="1513">
                  <c:v>2.7400000000000091</c:v>
                </c:pt>
                <c:pt idx="1514">
                  <c:v>2.75</c:v>
                </c:pt>
                <c:pt idx="1515">
                  <c:v>2.8100000000000023</c:v>
                </c:pt>
                <c:pt idx="1516">
                  <c:v>2.8500000000000227</c:v>
                </c:pt>
                <c:pt idx="1517">
                  <c:v>2.8600000000000136</c:v>
                </c:pt>
                <c:pt idx="1518">
                  <c:v>2.8400000000000318</c:v>
                </c:pt>
                <c:pt idx="1519">
                  <c:v>2.8300000000000409</c:v>
                </c:pt>
                <c:pt idx="1520">
                  <c:v>2.8799999999999955</c:v>
                </c:pt>
                <c:pt idx="1521">
                  <c:v>2.8700000000000045</c:v>
                </c:pt>
                <c:pt idx="1522">
                  <c:v>2.8600000000000136</c:v>
                </c:pt>
                <c:pt idx="1523">
                  <c:v>2.8400000000000318</c:v>
                </c:pt>
                <c:pt idx="1524">
                  <c:v>2.8100000000000023</c:v>
                </c:pt>
                <c:pt idx="1525">
                  <c:v>2.8500000000000227</c:v>
                </c:pt>
                <c:pt idx="1526">
                  <c:v>2.8400000000000318</c:v>
                </c:pt>
                <c:pt idx="1527">
                  <c:v>2.7900000000000205</c:v>
                </c:pt>
                <c:pt idx="1528">
                  <c:v>2.8900000000000432</c:v>
                </c:pt>
                <c:pt idx="1529">
                  <c:v>2.8000000000000114</c:v>
                </c:pt>
                <c:pt idx="1530">
                  <c:v>2.7800000000000296</c:v>
                </c:pt>
                <c:pt idx="1531">
                  <c:v>2.8400000000000318</c:v>
                </c:pt>
                <c:pt idx="1532">
                  <c:v>2.8600000000000136</c:v>
                </c:pt>
                <c:pt idx="1533">
                  <c:v>2.8500000000000227</c:v>
                </c:pt>
                <c:pt idx="1534">
                  <c:v>2.8400000000000318</c:v>
                </c:pt>
                <c:pt idx="1535">
                  <c:v>2.8300000000000409</c:v>
                </c:pt>
                <c:pt idx="1536">
                  <c:v>2.8500000000000227</c:v>
                </c:pt>
                <c:pt idx="1537">
                  <c:v>2.8900000000000432</c:v>
                </c:pt>
                <c:pt idx="1538">
                  <c:v>2.9200000000000159</c:v>
                </c:pt>
                <c:pt idx="1539">
                  <c:v>2.910000000000025</c:v>
                </c:pt>
                <c:pt idx="1540">
                  <c:v>2.8000000000000114</c:v>
                </c:pt>
                <c:pt idx="1541">
                  <c:v>2.8000000000000114</c:v>
                </c:pt>
                <c:pt idx="1542">
                  <c:v>2.8100000000000023</c:v>
                </c:pt>
                <c:pt idx="1543">
                  <c:v>2.8400000000000318</c:v>
                </c:pt>
                <c:pt idx="1544">
                  <c:v>2.8700000000000045</c:v>
                </c:pt>
                <c:pt idx="1545">
                  <c:v>2.8700000000000045</c:v>
                </c:pt>
                <c:pt idx="1546">
                  <c:v>2.8400000000000318</c:v>
                </c:pt>
                <c:pt idx="1547">
                  <c:v>2.8400000000000318</c:v>
                </c:pt>
                <c:pt idx="1548">
                  <c:v>2.8700000000000045</c:v>
                </c:pt>
                <c:pt idx="1549">
                  <c:v>2.9500000000000455</c:v>
                </c:pt>
                <c:pt idx="1550">
                  <c:v>3</c:v>
                </c:pt>
                <c:pt idx="1551">
                  <c:v>3.0200000000000387</c:v>
                </c:pt>
                <c:pt idx="1552">
                  <c:v>3.0300000000000296</c:v>
                </c:pt>
                <c:pt idx="1553">
                  <c:v>3.0100000000000477</c:v>
                </c:pt>
                <c:pt idx="1554">
                  <c:v>3.0200000000000387</c:v>
                </c:pt>
                <c:pt idx="1555">
                  <c:v>3.0400000000000205</c:v>
                </c:pt>
                <c:pt idx="1556">
                  <c:v>2.9800000000000182</c:v>
                </c:pt>
                <c:pt idx="1557">
                  <c:v>2.9800000000000182</c:v>
                </c:pt>
                <c:pt idx="1558">
                  <c:v>3.0400000000000205</c:v>
                </c:pt>
                <c:pt idx="1559">
                  <c:v>3.0500000000000114</c:v>
                </c:pt>
                <c:pt idx="1560">
                  <c:v>2.9900000000000091</c:v>
                </c:pt>
                <c:pt idx="1561">
                  <c:v>3.0500000000000114</c:v>
                </c:pt>
                <c:pt idx="1562">
                  <c:v>3.1000000000000227</c:v>
                </c:pt>
                <c:pt idx="1563">
                  <c:v>3.1100000000000136</c:v>
                </c:pt>
                <c:pt idx="1564">
                  <c:v>3.1200000000000045</c:v>
                </c:pt>
                <c:pt idx="1565">
                  <c:v>3.0800000000000409</c:v>
                </c:pt>
                <c:pt idx="1566">
                  <c:v>3.1100000000000136</c:v>
                </c:pt>
                <c:pt idx="1567">
                  <c:v>3.0900000000000318</c:v>
                </c:pt>
                <c:pt idx="1568">
                  <c:v>3.0200000000000387</c:v>
                </c:pt>
                <c:pt idx="1569">
                  <c:v>3.0900000000000318</c:v>
                </c:pt>
                <c:pt idx="1570">
                  <c:v>3.1700000000000159</c:v>
                </c:pt>
                <c:pt idx="1571">
                  <c:v>3.1800000000000068</c:v>
                </c:pt>
                <c:pt idx="1572">
                  <c:v>3.1400000000000432</c:v>
                </c:pt>
                <c:pt idx="1573">
                  <c:v>3.1299999999999955</c:v>
                </c:pt>
                <c:pt idx="1574">
                  <c:v>3.0900000000000318</c:v>
                </c:pt>
                <c:pt idx="1575">
                  <c:v>3.1500000000000341</c:v>
                </c:pt>
                <c:pt idx="1576">
                  <c:v>3.1700000000000159</c:v>
                </c:pt>
                <c:pt idx="1577">
                  <c:v>3.1200000000000045</c:v>
                </c:pt>
                <c:pt idx="1578">
                  <c:v>3.0800000000000409</c:v>
                </c:pt>
                <c:pt idx="1579">
                  <c:v>3.0500000000000114</c:v>
                </c:pt>
                <c:pt idx="1580">
                  <c:v>3.1000000000000227</c:v>
                </c:pt>
                <c:pt idx="1581">
                  <c:v>3.1100000000000136</c:v>
                </c:pt>
                <c:pt idx="1582">
                  <c:v>3.1000000000000227</c:v>
                </c:pt>
                <c:pt idx="1583">
                  <c:v>3.1000000000000227</c:v>
                </c:pt>
                <c:pt idx="1584">
                  <c:v>3.1299999999999955</c:v>
                </c:pt>
                <c:pt idx="1585">
                  <c:v>3.1400000000000432</c:v>
                </c:pt>
                <c:pt idx="1586">
                  <c:v>3.1700000000000159</c:v>
                </c:pt>
                <c:pt idx="1587">
                  <c:v>3.1800000000000068</c:v>
                </c:pt>
                <c:pt idx="1588">
                  <c:v>3.1500000000000341</c:v>
                </c:pt>
                <c:pt idx="1589">
                  <c:v>3.1000000000000227</c:v>
                </c:pt>
                <c:pt idx="1590">
                  <c:v>3.1100000000000136</c:v>
                </c:pt>
                <c:pt idx="1591">
                  <c:v>3.0900000000000318</c:v>
                </c:pt>
                <c:pt idx="1592">
                  <c:v>3.0699999999999932</c:v>
                </c:pt>
                <c:pt idx="1593">
                  <c:v>3.0900000000000318</c:v>
                </c:pt>
                <c:pt idx="1594">
                  <c:v>3.0300000000000296</c:v>
                </c:pt>
                <c:pt idx="1595">
                  <c:v>3.0600000000000023</c:v>
                </c:pt>
                <c:pt idx="1596">
                  <c:v>3.1299999999999955</c:v>
                </c:pt>
                <c:pt idx="1597">
                  <c:v>3.1700000000000159</c:v>
                </c:pt>
                <c:pt idx="1598">
                  <c:v>3.0900000000000318</c:v>
                </c:pt>
                <c:pt idx="1599">
                  <c:v>3.1000000000000227</c:v>
                </c:pt>
                <c:pt idx="1600">
                  <c:v>3.1200000000000045</c:v>
                </c:pt>
                <c:pt idx="1601">
                  <c:v>3.1400000000000432</c:v>
                </c:pt>
                <c:pt idx="1602">
                  <c:v>3.2000000000000455</c:v>
                </c:pt>
                <c:pt idx="1603">
                  <c:v>3.2000000000000455</c:v>
                </c:pt>
                <c:pt idx="1604">
                  <c:v>3.160000000000025</c:v>
                </c:pt>
                <c:pt idx="1605">
                  <c:v>3.1100000000000136</c:v>
                </c:pt>
                <c:pt idx="1606">
                  <c:v>3.0800000000000409</c:v>
                </c:pt>
                <c:pt idx="1607">
                  <c:v>3.1000000000000227</c:v>
                </c:pt>
                <c:pt idx="1608">
                  <c:v>3.1200000000000045</c:v>
                </c:pt>
                <c:pt idx="1609">
                  <c:v>3.1500000000000341</c:v>
                </c:pt>
                <c:pt idx="1610">
                  <c:v>3.1700000000000159</c:v>
                </c:pt>
                <c:pt idx="1611">
                  <c:v>3.160000000000025</c:v>
                </c:pt>
                <c:pt idx="1612">
                  <c:v>3.1299999999999955</c:v>
                </c:pt>
                <c:pt idx="1613">
                  <c:v>3.2000000000000455</c:v>
                </c:pt>
                <c:pt idx="1614">
                  <c:v>3.160000000000025</c:v>
                </c:pt>
                <c:pt idx="1615">
                  <c:v>3.1800000000000068</c:v>
                </c:pt>
                <c:pt idx="1616">
                  <c:v>3.2200000000000273</c:v>
                </c:pt>
                <c:pt idx="1617">
                  <c:v>3.2100000000000364</c:v>
                </c:pt>
                <c:pt idx="1618">
                  <c:v>3.160000000000025</c:v>
                </c:pt>
                <c:pt idx="1619">
                  <c:v>3.2100000000000364</c:v>
                </c:pt>
                <c:pt idx="1620">
                  <c:v>3.2400000000000091</c:v>
                </c:pt>
                <c:pt idx="1621">
                  <c:v>3.1899999999999977</c:v>
                </c:pt>
                <c:pt idx="1622">
                  <c:v>3.1899999999999977</c:v>
                </c:pt>
                <c:pt idx="1623">
                  <c:v>3.2300000000000182</c:v>
                </c:pt>
                <c:pt idx="1624">
                  <c:v>3.25</c:v>
                </c:pt>
                <c:pt idx="1625">
                  <c:v>3.2700000000000387</c:v>
                </c:pt>
                <c:pt idx="1626">
                  <c:v>3.1899999999999977</c:v>
                </c:pt>
                <c:pt idx="1627">
                  <c:v>3.1500000000000341</c:v>
                </c:pt>
                <c:pt idx="1628">
                  <c:v>3.1700000000000159</c:v>
                </c:pt>
                <c:pt idx="1629">
                  <c:v>3.1800000000000068</c:v>
                </c:pt>
                <c:pt idx="1630">
                  <c:v>3.1500000000000341</c:v>
                </c:pt>
                <c:pt idx="1631">
                  <c:v>3.1700000000000159</c:v>
                </c:pt>
                <c:pt idx="1632">
                  <c:v>3.1800000000000068</c:v>
                </c:pt>
                <c:pt idx="1633">
                  <c:v>3.2200000000000273</c:v>
                </c:pt>
                <c:pt idx="1634">
                  <c:v>3.2100000000000364</c:v>
                </c:pt>
                <c:pt idx="1635">
                  <c:v>3.1500000000000341</c:v>
                </c:pt>
                <c:pt idx="1636">
                  <c:v>3.1400000000000432</c:v>
                </c:pt>
                <c:pt idx="1637">
                  <c:v>3.2200000000000273</c:v>
                </c:pt>
                <c:pt idx="1638">
                  <c:v>3.1899999999999977</c:v>
                </c:pt>
                <c:pt idx="1639">
                  <c:v>3.1500000000000341</c:v>
                </c:pt>
                <c:pt idx="1640">
                  <c:v>3.2000000000000455</c:v>
                </c:pt>
                <c:pt idx="1641">
                  <c:v>3.2100000000000364</c:v>
                </c:pt>
                <c:pt idx="1642">
                  <c:v>3.2100000000000364</c:v>
                </c:pt>
                <c:pt idx="1643">
                  <c:v>3.2200000000000273</c:v>
                </c:pt>
                <c:pt idx="1644">
                  <c:v>3.160000000000025</c:v>
                </c:pt>
                <c:pt idx="1645">
                  <c:v>3.2000000000000455</c:v>
                </c:pt>
                <c:pt idx="1646">
                  <c:v>3.2200000000000273</c:v>
                </c:pt>
                <c:pt idx="1647">
                  <c:v>3.2200000000000273</c:v>
                </c:pt>
                <c:pt idx="1648">
                  <c:v>3.2600000000000477</c:v>
                </c:pt>
                <c:pt idx="1649">
                  <c:v>3.2300000000000182</c:v>
                </c:pt>
                <c:pt idx="1650">
                  <c:v>3.2000000000000455</c:v>
                </c:pt>
                <c:pt idx="1651">
                  <c:v>3.1899999999999977</c:v>
                </c:pt>
                <c:pt idx="1652">
                  <c:v>3.160000000000025</c:v>
                </c:pt>
                <c:pt idx="1653">
                  <c:v>3.1100000000000136</c:v>
                </c:pt>
                <c:pt idx="1654">
                  <c:v>3.1100000000000136</c:v>
                </c:pt>
                <c:pt idx="1655">
                  <c:v>3.0699999999999932</c:v>
                </c:pt>
                <c:pt idx="1656">
                  <c:v>3.1100000000000136</c:v>
                </c:pt>
                <c:pt idx="1657">
                  <c:v>3.1299999999999955</c:v>
                </c:pt>
                <c:pt idx="1658">
                  <c:v>3.0800000000000409</c:v>
                </c:pt>
                <c:pt idx="1659">
                  <c:v>3.0300000000000296</c:v>
                </c:pt>
                <c:pt idx="1660">
                  <c:v>3.0699999999999932</c:v>
                </c:pt>
                <c:pt idx="1661">
                  <c:v>3.1000000000000227</c:v>
                </c:pt>
                <c:pt idx="1662">
                  <c:v>3.1800000000000068</c:v>
                </c:pt>
                <c:pt idx="1663">
                  <c:v>3.1299999999999955</c:v>
                </c:pt>
                <c:pt idx="1664">
                  <c:v>3.1299999999999955</c:v>
                </c:pt>
                <c:pt idx="1665">
                  <c:v>3.1000000000000227</c:v>
                </c:pt>
                <c:pt idx="1666">
                  <c:v>3.0900000000000318</c:v>
                </c:pt>
                <c:pt idx="1667">
                  <c:v>3.1400000000000432</c:v>
                </c:pt>
                <c:pt idx="1668">
                  <c:v>3.1800000000000068</c:v>
                </c:pt>
                <c:pt idx="1669">
                  <c:v>3.1700000000000159</c:v>
                </c:pt>
                <c:pt idx="1670">
                  <c:v>3.2100000000000364</c:v>
                </c:pt>
                <c:pt idx="1671">
                  <c:v>3.25</c:v>
                </c:pt>
                <c:pt idx="1672">
                  <c:v>3.2200000000000273</c:v>
                </c:pt>
                <c:pt idx="1673">
                  <c:v>3.2100000000000364</c:v>
                </c:pt>
                <c:pt idx="1674">
                  <c:v>3.2000000000000455</c:v>
                </c:pt>
                <c:pt idx="1675">
                  <c:v>3.2100000000000364</c:v>
                </c:pt>
                <c:pt idx="1676">
                  <c:v>3.2200000000000273</c:v>
                </c:pt>
                <c:pt idx="1677">
                  <c:v>3.2200000000000273</c:v>
                </c:pt>
                <c:pt idx="1678">
                  <c:v>3.25</c:v>
                </c:pt>
                <c:pt idx="1679">
                  <c:v>3.2600000000000477</c:v>
                </c:pt>
                <c:pt idx="1680">
                  <c:v>3.2300000000000182</c:v>
                </c:pt>
                <c:pt idx="1681">
                  <c:v>3.2200000000000273</c:v>
                </c:pt>
                <c:pt idx="1682">
                  <c:v>3.2100000000000364</c:v>
                </c:pt>
                <c:pt idx="1683">
                  <c:v>3.2000000000000455</c:v>
                </c:pt>
                <c:pt idx="1684">
                  <c:v>3.1800000000000068</c:v>
                </c:pt>
                <c:pt idx="1685">
                  <c:v>3.2000000000000455</c:v>
                </c:pt>
                <c:pt idx="1686">
                  <c:v>3.2200000000000273</c:v>
                </c:pt>
                <c:pt idx="1687">
                  <c:v>3.2100000000000364</c:v>
                </c:pt>
                <c:pt idx="1688">
                  <c:v>3.2200000000000273</c:v>
                </c:pt>
                <c:pt idx="1689">
                  <c:v>3.2300000000000182</c:v>
                </c:pt>
                <c:pt idx="1690">
                  <c:v>3.1899999999999977</c:v>
                </c:pt>
                <c:pt idx="1691">
                  <c:v>3.1800000000000068</c:v>
                </c:pt>
                <c:pt idx="1692">
                  <c:v>3.1700000000000159</c:v>
                </c:pt>
                <c:pt idx="1693">
                  <c:v>3.1899999999999977</c:v>
                </c:pt>
                <c:pt idx="1694">
                  <c:v>3.2100000000000364</c:v>
                </c:pt>
                <c:pt idx="1695">
                  <c:v>3.2300000000000182</c:v>
                </c:pt>
                <c:pt idx="1696">
                  <c:v>3.2300000000000182</c:v>
                </c:pt>
                <c:pt idx="1697">
                  <c:v>3.25</c:v>
                </c:pt>
                <c:pt idx="1698">
                  <c:v>3.2800000000000296</c:v>
                </c:pt>
                <c:pt idx="1699">
                  <c:v>3.2800000000000296</c:v>
                </c:pt>
                <c:pt idx="1700">
                  <c:v>3.2900000000000205</c:v>
                </c:pt>
                <c:pt idx="1701">
                  <c:v>3.2400000000000091</c:v>
                </c:pt>
                <c:pt idx="1702">
                  <c:v>3.2400000000000091</c:v>
                </c:pt>
                <c:pt idx="1703">
                  <c:v>3.2300000000000182</c:v>
                </c:pt>
                <c:pt idx="1704">
                  <c:v>3.2600000000000477</c:v>
                </c:pt>
                <c:pt idx="1705">
                  <c:v>3.25</c:v>
                </c:pt>
                <c:pt idx="1706">
                  <c:v>3.2400000000000091</c:v>
                </c:pt>
                <c:pt idx="1707">
                  <c:v>3.2300000000000182</c:v>
                </c:pt>
                <c:pt idx="1708">
                  <c:v>3.2400000000000091</c:v>
                </c:pt>
                <c:pt idx="1709">
                  <c:v>3.2300000000000182</c:v>
                </c:pt>
                <c:pt idx="1710">
                  <c:v>3.2100000000000364</c:v>
                </c:pt>
                <c:pt idx="1711">
                  <c:v>3.1800000000000068</c:v>
                </c:pt>
                <c:pt idx="1712">
                  <c:v>3.2100000000000364</c:v>
                </c:pt>
                <c:pt idx="1713">
                  <c:v>3.2200000000000273</c:v>
                </c:pt>
                <c:pt idx="1714">
                  <c:v>3.25</c:v>
                </c:pt>
                <c:pt idx="1715">
                  <c:v>3.25</c:v>
                </c:pt>
                <c:pt idx="1716">
                  <c:v>3.3000000000000114</c:v>
                </c:pt>
                <c:pt idx="1717">
                  <c:v>3.3199999999999932</c:v>
                </c:pt>
                <c:pt idx="1718">
                  <c:v>3.2900000000000205</c:v>
                </c:pt>
                <c:pt idx="1719">
                  <c:v>3.3199999999999932</c:v>
                </c:pt>
                <c:pt idx="1720">
                  <c:v>3.2700000000000387</c:v>
                </c:pt>
                <c:pt idx="1721">
                  <c:v>3.25</c:v>
                </c:pt>
                <c:pt idx="1722">
                  <c:v>3.25</c:v>
                </c:pt>
                <c:pt idx="1723">
                  <c:v>3.3000000000000114</c:v>
                </c:pt>
                <c:pt idx="1724">
                  <c:v>3.2700000000000387</c:v>
                </c:pt>
                <c:pt idx="1725">
                  <c:v>3.25</c:v>
                </c:pt>
                <c:pt idx="1726">
                  <c:v>3.2900000000000205</c:v>
                </c:pt>
                <c:pt idx="1727">
                  <c:v>3.2900000000000205</c:v>
                </c:pt>
                <c:pt idx="1728">
                  <c:v>3.2800000000000296</c:v>
                </c:pt>
                <c:pt idx="1729">
                  <c:v>3.3600000000000136</c:v>
                </c:pt>
                <c:pt idx="1730">
                  <c:v>3.3400000000000318</c:v>
                </c:pt>
                <c:pt idx="1731">
                  <c:v>3.3199999999999932</c:v>
                </c:pt>
                <c:pt idx="1732">
                  <c:v>3.3300000000000409</c:v>
                </c:pt>
                <c:pt idx="1733">
                  <c:v>3.3100000000000023</c:v>
                </c:pt>
                <c:pt idx="1734">
                  <c:v>3.3300000000000409</c:v>
                </c:pt>
                <c:pt idx="1735">
                  <c:v>3.2800000000000296</c:v>
                </c:pt>
                <c:pt idx="1736">
                  <c:v>3.3100000000000023</c:v>
                </c:pt>
                <c:pt idx="1737">
                  <c:v>3.3300000000000409</c:v>
                </c:pt>
                <c:pt idx="1738">
                  <c:v>3.3500000000000227</c:v>
                </c:pt>
                <c:pt idx="1739">
                  <c:v>3.3500000000000227</c:v>
                </c:pt>
                <c:pt idx="1740">
                  <c:v>3.3900000000000432</c:v>
                </c:pt>
                <c:pt idx="1741">
                  <c:v>3.4000000000000341</c:v>
                </c:pt>
                <c:pt idx="1742">
                  <c:v>3.3700000000000045</c:v>
                </c:pt>
                <c:pt idx="1743">
                  <c:v>3.4200000000000159</c:v>
                </c:pt>
                <c:pt idx="1744">
                  <c:v>3.4200000000000159</c:v>
                </c:pt>
                <c:pt idx="1745">
                  <c:v>3.4300000000000068</c:v>
                </c:pt>
                <c:pt idx="1746">
                  <c:v>3.4399999999999977</c:v>
                </c:pt>
                <c:pt idx="1747">
                  <c:v>3.4500000000000455</c:v>
                </c:pt>
                <c:pt idx="1748">
                  <c:v>3.4800000000000182</c:v>
                </c:pt>
                <c:pt idx="1749">
                  <c:v>3.5300000000000296</c:v>
                </c:pt>
                <c:pt idx="1750">
                  <c:v>3.4399999999999977</c:v>
                </c:pt>
                <c:pt idx="1751">
                  <c:v>3.4399999999999977</c:v>
                </c:pt>
                <c:pt idx="1752">
                  <c:v>3.410000000000025</c:v>
                </c:pt>
                <c:pt idx="1753">
                  <c:v>3.410000000000025</c:v>
                </c:pt>
                <c:pt idx="1754">
                  <c:v>3.4300000000000068</c:v>
                </c:pt>
                <c:pt idx="1755">
                  <c:v>3.4300000000000068</c:v>
                </c:pt>
                <c:pt idx="1756">
                  <c:v>3.4300000000000068</c:v>
                </c:pt>
                <c:pt idx="1757">
                  <c:v>3.410000000000025</c:v>
                </c:pt>
                <c:pt idx="1758">
                  <c:v>3.4300000000000068</c:v>
                </c:pt>
                <c:pt idx="1759">
                  <c:v>3.4800000000000182</c:v>
                </c:pt>
                <c:pt idx="1760">
                  <c:v>3.5200000000000387</c:v>
                </c:pt>
                <c:pt idx="1761">
                  <c:v>3.5900000000000318</c:v>
                </c:pt>
                <c:pt idx="1762">
                  <c:v>3.5500000000000114</c:v>
                </c:pt>
                <c:pt idx="1763">
                  <c:v>3.4800000000000182</c:v>
                </c:pt>
                <c:pt idx="1764">
                  <c:v>3.5200000000000387</c:v>
                </c:pt>
                <c:pt idx="1765">
                  <c:v>3.5500000000000114</c:v>
                </c:pt>
                <c:pt idx="1766">
                  <c:v>3.5900000000000318</c:v>
                </c:pt>
                <c:pt idx="1767">
                  <c:v>3.6400000000000432</c:v>
                </c:pt>
                <c:pt idx="1768">
                  <c:v>3.6200000000000045</c:v>
                </c:pt>
                <c:pt idx="1769">
                  <c:v>3.6100000000000136</c:v>
                </c:pt>
                <c:pt idx="1770">
                  <c:v>3.6200000000000045</c:v>
                </c:pt>
                <c:pt idx="1771">
                  <c:v>3.6200000000000045</c:v>
                </c:pt>
                <c:pt idx="1772">
                  <c:v>3.5500000000000114</c:v>
                </c:pt>
                <c:pt idx="1773">
                  <c:v>3.5</c:v>
                </c:pt>
                <c:pt idx="1774">
                  <c:v>3.5200000000000387</c:v>
                </c:pt>
                <c:pt idx="1775">
                  <c:v>3.5400000000000205</c:v>
                </c:pt>
                <c:pt idx="1776">
                  <c:v>3.5500000000000114</c:v>
                </c:pt>
                <c:pt idx="1777">
                  <c:v>3.5</c:v>
                </c:pt>
                <c:pt idx="1778">
                  <c:v>3.4200000000000159</c:v>
                </c:pt>
                <c:pt idx="1779">
                  <c:v>3.3400000000000318</c:v>
                </c:pt>
                <c:pt idx="1780">
                  <c:v>3.3799999999999955</c:v>
                </c:pt>
                <c:pt idx="1781">
                  <c:v>3.4300000000000068</c:v>
                </c:pt>
                <c:pt idx="1782">
                  <c:v>3.4500000000000455</c:v>
                </c:pt>
                <c:pt idx="1783">
                  <c:v>3.4900000000000091</c:v>
                </c:pt>
                <c:pt idx="1784">
                  <c:v>3.4700000000000273</c:v>
                </c:pt>
                <c:pt idx="1785">
                  <c:v>3.4600000000000364</c:v>
                </c:pt>
                <c:pt idx="1786">
                  <c:v>3.4500000000000455</c:v>
                </c:pt>
                <c:pt idx="1787">
                  <c:v>3.4600000000000364</c:v>
                </c:pt>
                <c:pt idx="1788">
                  <c:v>3.4399999999999977</c:v>
                </c:pt>
                <c:pt idx="1789">
                  <c:v>3.4399999999999977</c:v>
                </c:pt>
                <c:pt idx="1790">
                  <c:v>3.4600000000000364</c:v>
                </c:pt>
                <c:pt idx="1791">
                  <c:v>3.4700000000000273</c:v>
                </c:pt>
                <c:pt idx="1792">
                  <c:v>3.5300000000000296</c:v>
                </c:pt>
                <c:pt idx="1793">
                  <c:v>3.5500000000000114</c:v>
                </c:pt>
                <c:pt idx="1794">
                  <c:v>3.6100000000000136</c:v>
                </c:pt>
                <c:pt idx="1795">
                  <c:v>3.6000000000000227</c:v>
                </c:pt>
                <c:pt idx="1796">
                  <c:v>3.5</c:v>
                </c:pt>
                <c:pt idx="1797">
                  <c:v>3.4900000000000091</c:v>
                </c:pt>
                <c:pt idx="1798">
                  <c:v>3.5300000000000296</c:v>
                </c:pt>
                <c:pt idx="1799">
                  <c:v>3.5500000000000114</c:v>
                </c:pt>
                <c:pt idx="1800">
                  <c:v>3.6100000000000136</c:v>
                </c:pt>
                <c:pt idx="1801">
                  <c:v>3.6200000000000045</c:v>
                </c:pt>
                <c:pt idx="1802">
                  <c:v>3.5600000000000023</c:v>
                </c:pt>
                <c:pt idx="1803">
                  <c:v>3.5699999999999932</c:v>
                </c:pt>
                <c:pt idx="1804">
                  <c:v>3.4800000000000182</c:v>
                </c:pt>
                <c:pt idx="1805">
                  <c:v>3.5600000000000023</c:v>
                </c:pt>
                <c:pt idx="1806">
                  <c:v>3.5800000000000409</c:v>
                </c:pt>
                <c:pt idx="1807">
                  <c:v>3.5200000000000387</c:v>
                </c:pt>
                <c:pt idx="1808">
                  <c:v>3.4900000000000091</c:v>
                </c:pt>
                <c:pt idx="1809">
                  <c:v>3.5200000000000387</c:v>
                </c:pt>
                <c:pt idx="1810">
                  <c:v>3.5300000000000296</c:v>
                </c:pt>
                <c:pt idx="1811">
                  <c:v>3.5500000000000114</c:v>
                </c:pt>
                <c:pt idx="1812">
                  <c:v>3.5699999999999932</c:v>
                </c:pt>
                <c:pt idx="1813">
                  <c:v>3.5900000000000318</c:v>
                </c:pt>
                <c:pt idx="1814">
                  <c:v>3.5699999999999932</c:v>
                </c:pt>
                <c:pt idx="1815">
                  <c:v>3.5300000000000296</c:v>
                </c:pt>
                <c:pt idx="1816">
                  <c:v>3.5699999999999932</c:v>
                </c:pt>
                <c:pt idx="1817">
                  <c:v>3.5699999999999932</c:v>
                </c:pt>
                <c:pt idx="1818">
                  <c:v>3.5600000000000023</c:v>
                </c:pt>
                <c:pt idx="1819">
                  <c:v>3.5800000000000409</c:v>
                </c:pt>
                <c:pt idx="1820">
                  <c:v>3.5800000000000409</c:v>
                </c:pt>
                <c:pt idx="1821">
                  <c:v>3.6100000000000136</c:v>
                </c:pt>
                <c:pt idx="1822">
                  <c:v>3.6200000000000045</c:v>
                </c:pt>
                <c:pt idx="1823">
                  <c:v>3.6100000000000136</c:v>
                </c:pt>
                <c:pt idx="1824">
                  <c:v>3.4800000000000182</c:v>
                </c:pt>
                <c:pt idx="1825">
                  <c:v>3.5200000000000387</c:v>
                </c:pt>
                <c:pt idx="1826">
                  <c:v>3.5400000000000205</c:v>
                </c:pt>
                <c:pt idx="1827">
                  <c:v>3.5600000000000023</c:v>
                </c:pt>
                <c:pt idx="1828">
                  <c:v>3.6100000000000136</c:v>
                </c:pt>
                <c:pt idx="1829">
                  <c:v>3.5600000000000023</c:v>
                </c:pt>
                <c:pt idx="1830">
                  <c:v>3.5400000000000205</c:v>
                </c:pt>
                <c:pt idx="1831">
                  <c:v>3.5699999999999932</c:v>
                </c:pt>
                <c:pt idx="1832">
                  <c:v>3.5800000000000409</c:v>
                </c:pt>
                <c:pt idx="1833">
                  <c:v>3.5900000000000318</c:v>
                </c:pt>
                <c:pt idx="1834">
                  <c:v>3.5800000000000409</c:v>
                </c:pt>
                <c:pt idx="1835">
                  <c:v>3.5900000000000318</c:v>
                </c:pt>
                <c:pt idx="1836">
                  <c:v>3.6100000000000136</c:v>
                </c:pt>
                <c:pt idx="1837">
                  <c:v>3.6899999999999977</c:v>
                </c:pt>
                <c:pt idx="1838">
                  <c:v>3.6500000000000341</c:v>
                </c:pt>
                <c:pt idx="1839">
                  <c:v>3.6400000000000432</c:v>
                </c:pt>
                <c:pt idx="1840">
                  <c:v>3.6299999999999955</c:v>
                </c:pt>
                <c:pt idx="1841">
                  <c:v>3.6700000000000159</c:v>
                </c:pt>
                <c:pt idx="1842">
                  <c:v>3.6899999999999977</c:v>
                </c:pt>
                <c:pt idx="1843">
                  <c:v>3.7000000000000455</c:v>
                </c:pt>
                <c:pt idx="1844">
                  <c:v>3.7000000000000455</c:v>
                </c:pt>
                <c:pt idx="1845">
                  <c:v>3.7200000000000273</c:v>
                </c:pt>
                <c:pt idx="1846">
                  <c:v>3.7400000000000091</c:v>
                </c:pt>
                <c:pt idx="1847">
                  <c:v>3.75</c:v>
                </c:pt>
                <c:pt idx="1848">
                  <c:v>3.75</c:v>
                </c:pt>
                <c:pt idx="1849">
                  <c:v>3.7400000000000091</c:v>
                </c:pt>
                <c:pt idx="1850">
                  <c:v>3.7300000000000182</c:v>
                </c:pt>
                <c:pt idx="1851">
                  <c:v>3.6800000000000068</c:v>
                </c:pt>
                <c:pt idx="1852">
                  <c:v>3.660000000000025</c:v>
                </c:pt>
                <c:pt idx="1853">
                  <c:v>3.660000000000025</c:v>
                </c:pt>
                <c:pt idx="1854">
                  <c:v>3.7100000000000364</c:v>
                </c:pt>
                <c:pt idx="1855">
                  <c:v>3.6800000000000068</c:v>
                </c:pt>
                <c:pt idx="1856">
                  <c:v>3.6899999999999977</c:v>
                </c:pt>
                <c:pt idx="1857">
                  <c:v>3.7700000000000387</c:v>
                </c:pt>
                <c:pt idx="1858">
                  <c:v>3.75</c:v>
                </c:pt>
                <c:pt idx="1859">
                  <c:v>3.8400000000000318</c:v>
                </c:pt>
                <c:pt idx="1860">
                  <c:v>3.8100000000000023</c:v>
                </c:pt>
                <c:pt idx="1861">
                  <c:v>3.7600000000000477</c:v>
                </c:pt>
                <c:pt idx="1862">
                  <c:v>3.7800000000000296</c:v>
                </c:pt>
                <c:pt idx="1863">
                  <c:v>3.8600000000000136</c:v>
                </c:pt>
                <c:pt idx="1864">
                  <c:v>3.7800000000000296</c:v>
                </c:pt>
                <c:pt idx="1865">
                  <c:v>3.7400000000000091</c:v>
                </c:pt>
                <c:pt idx="1866">
                  <c:v>3.7100000000000364</c:v>
                </c:pt>
                <c:pt idx="1867">
                  <c:v>3.7000000000000455</c:v>
                </c:pt>
                <c:pt idx="1868">
                  <c:v>3.7300000000000182</c:v>
                </c:pt>
                <c:pt idx="1869">
                  <c:v>3.7400000000000091</c:v>
                </c:pt>
                <c:pt idx="1870">
                  <c:v>3.75</c:v>
                </c:pt>
                <c:pt idx="1871">
                  <c:v>3.7100000000000364</c:v>
                </c:pt>
                <c:pt idx="1872">
                  <c:v>3.7200000000000273</c:v>
                </c:pt>
                <c:pt idx="1873">
                  <c:v>3.75</c:v>
                </c:pt>
                <c:pt idx="1874">
                  <c:v>3.7400000000000091</c:v>
                </c:pt>
                <c:pt idx="1875">
                  <c:v>3.7400000000000091</c:v>
                </c:pt>
                <c:pt idx="1876">
                  <c:v>3.7400000000000091</c:v>
                </c:pt>
                <c:pt idx="1877">
                  <c:v>3.8000000000000114</c:v>
                </c:pt>
                <c:pt idx="1878">
                  <c:v>3.7700000000000387</c:v>
                </c:pt>
                <c:pt idx="1879">
                  <c:v>3.7600000000000477</c:v>
                </c:pt>
                <c:pt idx="1880">
                  <c:v>3.7900000000000205</c:v>
                </c:pt>
                <c:pt idx="1881">
                  <c:v>3.8100000000000023</c:v>
                </c:pt>
                <c:pt idx="1882">
                  <c:v>3.8199999999999932</c:v>
                </c:pt>
                <c:pt idx="1883">
                  <c:v>3.75</c:v>
                </c:pt>
                <c:pt idx="1884">
                  <c:v>3.7400000000000091</c:v>
                </c:pt>
                <c:pt idx="1885">
                  <c:v>3.7400000000000091</c:v>
                </c:pt>
                <c:pt idx="1886">
                  <c:v>3.75</c:v>
                </c:pt>
                <c:pt idx="1887">
                  <c:v>3.75</c:v>
                </c:pt>
                <c:pt idx="1888">
                  <c:v>3.7800000000000296</c:v>
                </c:pt>
                <c:pt idx="1889">
                  <c:v>3.7600000000000477</c:v>
                </c:pt>
                <c:pt idx="1890">
                  <c:v>3.7700000000000387</c:v>
                </c:pt>
                <c:pt idx="1891">
                  <c:v>3.8400000000000318</c:v>
                </c:pt>
                <c:pt idx="1892">
                  <c:v>3.8900000000000432</c:v>
                </c:pt>
                <c:pt idx="1893">
                  <c:v>3.8900000000000432</c:v>
                </c:pt>
                <c:pt idx="1894">
                  <c:v>3.8799999999999955</c:v>
                </c:pt>
                <c:pt idx="1895">
                  <c:v>3.910000000000025</c:v>
                </c:pt>
                <c:pt idx="1896">
                  <c:v>3.9399999999999977</c:v>
                </c:pt>
                <c:pt idx="1897">
                  <c:v>3.8900000000000432</c:v>
                </c:pt>
                <c:pt idx="1898">
                  <c:v>3.9300000000000068</c:v>
                </c:pt>
                <c:pt idx="1899">
                  <c:v>3.9000000000000341</c:v>
                </c:pt>
                <c:pt idx="1900">
                  <c:v>3.8799999999999955</c:v>
                </c:pt>
                <c:pt idx="1901">
                  <c:v>3.8300000000000409</c:v>
                </c:pt>
                <c:pt idx="1902">
                  <c:v>3.8400000000000318</c:v>
                </c:pt>
                <c:pt idx="1903">
                  <c:v>3.9200000000000159</c:v>
                </c:pt>
                <c:pt idx="1904">
                  <c:v>4.0300000000000296</c:v>
                </c:pt>
                <c:pt idx="1905">
                  <c:v>3.9500000000000455</c:v>
                </c:pt>
                <c:pt idx="1906">
                  <c:v>3.910000000000025</c:v>
                </c:pt>
                <c:pt idx="1907">
                  <c:v>3.8900000000000432</c:v>
                </c:pt>
                <c:pt idx="1908">
                  <c:v>3.8400000000000318</c:v>
                </c:pt>
                <c:pt idx="1909">
                  <c:v>3.8199999999999932</c:v>
                </c:pt>
                <c:pt idx="1910">
                  <c:v>3.8500000000000227</c:v>
                </c:pt>
                <c:pt idx="1911">
                  <c:v>3.8900000000000432</c:v>
                </c:pt>
                <c:pt idx="1912">
                  <c:v>3.9000000000000341</c:v>
                </c:pt>
                <c:pt idx="1913">
                  <c:v>3.9000000000000341</c:v>
                </c:pt>
                <c:pt idx="1914">
                  <c:v>3.9399999999999977</c:v>
                </c:pt>
                <c:pt idx="1915">
                  <c:v>3.9600000000000364</c:v>
                </c:pt>
                <c:pt idx="1916">
                  <c:v>3.9700000000000273</c:v>
                </c:pt>
                <c:pt idx="1917">
                  <c:v>3.9700000000000273</c:v>
                </c:pt>
                <c:pt idx="1918">
                  <c:v>3.9399999999999977</c:v>
                </c:pt>
                <c:pt idx="1919">
                  <c:v>3.9300000000000068</c:v>
                </c:pt>
                <c:pt idx="1920">
                  <c:v>3.9300000000000068</c:v>
                </c:pt>
                <c:pt idx="1921">
                  <c:v>3.9600000000000364</c:v>
                </c:pt>
                <c:pt idx="1922">
                  <c:v>3.9500000000000455</c:v>
                </c:pt>
                <c:pt idx="1923">
                  <c:v>3.8900000000000432</c:v>
                </c:pt>
                <c:pt idx="1924">
                  <c:v>3.9200000000000159</c:v>
                </c:pt>
                <c:pt idx="1925">
                  <c:v>3.9900000000000091</c:v>
                </c:pt>
                <c:pt idx="1926">
                  <c:v>4</c:v>
                </c:pt>
                <c:pt idx="1927">
                  <c:v>3.9700000000000273</c:v>
                </c:pt>
                <c:pt idx="1928">
                  <c:v>4.0300000000000296</c:v>
                </c:pt>
                <c:pt idx="1929">
                  <c:v>3.9800000000000182</c:v>
                </c:pt>
                <c:pt idx="1930">
                  <c:v>3.8799999999999955</c:v>
                </c:pt>
                <c:pt idx="1931">
                  <c:v>3.8799999999999955</c:v>
                </c:pt>
                <c:pt idx="1932">
                  <c:v>3.9200000000000159</c:v>
                </c:pt>
                <c:pt idx="1933">
                  <c:v>3.9300000000000068</c:v>
                </c:pt>
                <c:pt idx="1934">
                  <c:v>3.9300000000000068</c:v>
                </c:pt>
                <c:pt idx="1935">
                  <c:v>3.9700000000000273</c:v>
                </c:pt>
                <c:pt idx="1936">
                  <c:v>3.9200000000000159</c:v>
                </c:pt>
                <c:pt idx="1937">
                  <c:v>3.9800000000000182</c:v>
                </c:pt>
                <c:pt idx="1938">
                  <c:v>3.9800000000000182</c:v>
                </c:pt>
                <c:pt idx="1939">
                  <c:v>3.9700000000000273</c:v>
                </c:pt>
                <c:pt idx="1940">
                  <c:v>3.9300000000000068</c:v>
                </c:pt>
                <c:pt idx="1941">
                  <c:v>3.9300000000000068</c:v>
                </c:pt>
                <c:pt idx="1942">
                  <c:v>3.9700000000000273</c:v>
                </c:pt>
                <c:pt idx="1943">
                  <c:v>4.0800000000000409</c:v>
                </c:pt>
                <c:pt idx="1944">
                  <c:v>4.0699999999999932</c:v>
                </c:pt>
                <c:pt idx="1945">
                  <c:v>4</c:v>
                </c:pt>
                <c:pt idx="1946">
                  <c:v>3.9800000000000182</c:v>
                </c:pt>
                <c:pt idx="1947">
                  <c:v>4</c:v>
                </c:pt>
                <c:pt idx="1948">
                  <c:v>4.0300000000000296</c:v>
                </c:pt>
                <c:pt idx="1949">
                  <c:v>4.0200000000000387</c:v>
                </c:pt>
                <c:pt idx="1950">
                  <c:v>4.0100000000000477</c:v>
                </c:pt>
                <c:pt idx="1951">
                  <c:v>3.9900000000000091</c:v>
                </c:pt>
                <c:pt idx="1952">
                  <c:v>3.9700000000000273</c:v>
                </c:pt>
                <c:pt idx="1953">
                  <c:v>4.0100000000000477</c:v>
                </c:pt>
                <c:pt idx="1954">
                  <c:v>4.0200000000000387</c:v>
                </c:pt>
                <c:pt idx="1955">
                  <c:v>4.0300000000000296</c:v>
                </c:pt>
                <c:pt idx="1956">
                  <c:v>4.0500000000000114</c:v>
                </c:pt>
                <c:pt idx="1957">
                  <c:v>4.0600000000000023</c:v>
                </c:pt>
                <c:pt idx="1958">
                  <c:v>4.1000000000000227</c:v>
                </c:pt>
                <c:pt idx="1959">
                  <c:v>4.0400000000000205</c:v>
                </c:pt>
                <c:pt idx="1960">
                  <c:v>4.0500000000000114</c:v>
                </c:pt>
                <c:pt idx="1961">
                  <c:v>4.0800000000000409</c:v>
                </c:pt>
                <c:pt idx="1962">
                  <c:v>4.1299999999999955</c:v>
                </c:pt>
                <c:pt idx="1963">
                  <c:v>4.1500000000000341</c:v>
                </c:pt>
                <c:pt idx="1964">
                  <c:v>4.1400000000000432</c:v>
                </c:pt>
                <c:pt idx="1965">
                  <c:v>4.1000000000000227</c:v>
                </c:pt>
                <c:pt idx="1966">
                  <c:v>4.1299999999999955</c:v>
                </c:pt>
                <c:pt idx="1967">
                  <c:v>4.1200000000000045</c:v>
                </c:pt>
                <c:pt idx="1968">
                  <c:v>4.1000000000000227</c:v>
                </c:pt>
                <c:pt idx="1969">
                  <c:v>4.1000000000000227</c:v>
                </c:pt>
                <c:pt idx="1970">
                  <c:v>4.1200000000000045</c:v>
                </c:pt>
                <c:pt idx="1971">
                  <c:v>4.1000000000000227</c:v>
                </c:pt>
                <c:pt idx="1972">
                  <c:v>4.1200000000000045</c:v>
                </c:pt>
                <c:pt idx="1973">
                  <c:v>4.1700000000000159</c:v>
                </c:pt>
                <c:pt idx="1974">
                  <c:v>4.1500000000000341</c:v>
                </c:pt>
                <c:pt idx="1975">
                  <c:v>4.2000000000000455</c:v>
                </c:pt>
                <c:pt idx="1976">
                  <c:v>4.1899999999999977</c:v>
                </c:pt>
                <c:pt idx="1977">
                  <c:v>4.2400000000000091</c:v>
                </c:pt>
                <c:pt idx="1978">
                  <c:v>4.2200000000000273</c:v>
                </c:pt>
                <c:pt idx="1979">
                  <c:v>4.2000000000000455</c:v>
                </c:pt>
                <c:pt idx="1980">
                  <c:v>4.160000000000025</c:v>
                </c:pt>
                <c:pt idx="1981">
                  <c:v>4.1400000000000432</c:v>
                </c:pt>
                <c:pt idx="1982">
                  <c:v>4.1700000000000159</c:v>
                </c:pt>
                <c:pt idx="1983">
                  <c:v>4.1500000000000341</c:v>
                </c:pt>
                <c:pt idx="1984">
                  <c:v>4.0900000000000318</c:v>
                </c:pt>
                <c:pt idx="1985">
                  <c:v>4.1100000000000136</c:v>
                </c:pt>
                <c:pt idx="1986">
                  <c:v>4.2000000000000455</c:v>
                </c:pt>
                <c:pt idx="1987">
                  <c:v>4.2400000000000091</c:v>
                </c:pt>
                <c:pt idx="1988">
                  <c:v>4.2400000000000091</c:v>
                </c:pt>
                <c:pt idx="1989">
                  <c:v>4.1800000000000068</c:v>
                </c:pt>
                <c:pt idx="1990">
                  <c:v>4.1100000000000136</c:v>
                </c:pt>
                <c:pt idx="1991">
                  <c:v>4.160000000000025</c:v>
                </c:pt>
                <c:pt idx="1992">
                  <c:v>4.1299999999999955</c:v>
                </c:pt>
                <c:pt idx="1993">
                  <c:v>4.160000000000025</c:v>
                </c:pt>
                <c:pt idx="1994">
                  <c:v>4.1400000000000432</c:v>
                </c:pt>
                <c:pt idx="1995">
                  <c:v>4.160000000000025</c:v>
                </c:pt>
                <c:pt idx="1996">
                  <c:v>4.1400000000000432</c:v>
                </c:pt>
                <c:pt idx="1997">
                  <c:v>4.1700000000000159</c:v>
                </c:pt>
                <c:pt idx="1998">
                  <c:v>4.1899999999999977</c:v>
                </c:pt>
                <c:pt idx="1999">
                  <c:v>4.1500000000000341</c:v>
                </c:pt>
                <c:pt idx="2000">
                  <c:v>4.1700000000000159</c:v>
                </c:pt>
                <c:pt idx="2001">
                  <c:v>4.160000000000025</c:v>
                </c:pt>
                <c:pt idx="2002">
                  <c:v>4.1899999999999977</c:v>
                </c:pt>
                <c:pt idx="2003">
                  <c:v>4.1700000000000159</c:v>
                </c:pt>
                <c:pt idx="2004">
                  <c:v>4.1500000000000341</c:v>
                </c:pt>
                <c:pt idx="2005">
                  <c:v>4.1700000000000159</c:v>
                </c:pt>
                <c:pt idx="2006">
                  <c:v>4.2000000000000455</c:v>
                </c:pt>
                <c:pt idx="2007">
                  <c:v>4.1800000000000068</c:v>
                </c:pt>
                <c:pt idx="2008">
                  <c:v>4.1800000000000068</c:v>
                </c:pt>
                <c:pt idx="2009">
                  <c:v>4.2000000000000455</c:v>
                </c:pt>
                <c:pt idx="2010">
                  <c:v>4.2200000000000273</c:v>
                </c:pt>
                <c:pt idx="2011">
                  <c:v>4.2300000000000182</c:v>
                </c:pt>
                <c:pt idx="2012">
                  <c:v>4.1800000000000068</c:v>
                </c:pt>
                <c:pt idx="2013">
                  <c:v>4.1400000000000432</c:v>
                </c:pt>
                <c:pt idx="2014">
                  <c:v>4.1299999999999955</c:v>
                </c:pt>
                <c:pt idx="2015">
                  <c:v>4.1299999999999955</c:v>
                </c:pt>
                <c:pt idx="2016">
                  <c:v>4.1500000000000341</c:v>
                </c:pt>
                <c:pt idx="2017">
                  <c:v>4.2100000000000364</c:v>
                </c:pt>
                <c:pt idx="2018">
                  <c:v>4.2300000000000182</c:v>
                </c:pt>
                <c:pt idx="2019">
                  <c:v>4.2200000000000273</c:v>
                </c:pt>
                <c:pt idx="2020">
                  <c:v>4.2000000000000455</c:v>
                </c:pt>
                <c:pt idx="2021">
                  <c:v>4.2100000000000364</c:v>
                </c:pt>
                <c:pt idx="2022">
                  <c:v>4.2100000000000364</c:v>
                </c:pt>
                <c:pt idx="2023">
                  <c:v>4.1899999999999977</c:v>
                </c:pt>
                <c:pt idx="2024">
                  <c:v>4.2000000000000455</c:v>
                </c:pt>
                <c:pt idx="2025">
                  <c:v>4.2000000000000455</c:v>
                </c:pt>
                <c:pt idx="2026">
                  <c:v>4.2000000000000455</c:v>
                </c:pt>
                <c:pt idx="2027">
                  <c:v>4.2300000000000182</c:v>
                </c:pt>
                <c:pt idx="2028">
                  <c:v>4.2100000000000364</c:v>
                </c:pt>
                <c:pt idx="2029">
                  <c:v>4.2100000000000364</c:v>
                </c:pt>
                <c:pt idx="2030">
                  <c:v>4.25</c:v>
                </c:pt>
                <c:pt idx="2031">
                  <c:v>4.25</c:v>
                </c:pt>
                <c:pt idx="2032">
                  <c:v>4.2400000000000091</c:v>
                </c:pt>
                <c:pt idx="2033">
                  <c:v>4.2300000000000182</c:v>
                </c:pt>
                <c:pt idx="2034">
                  <c:v>4.2600000000000477</c:v>
                </c:pt>
                <c:pt idx="2035">
                  <c:v>4.2800000000000296</c:v>
                </c:pt>
                <c:pt idx="2036">
                  <c:v>4.2800000000000296</c:v>
                </c:pt>
                <c:pt idx="2037">
                  <c:v>4.3000000000000114</c:v>
                </c:pt>
                <c:pt idx="2038">
                  <c:v>4.2600000000000477</c:v>
                </c:pt>
                <c:pt idx="2039">
                  <c:v>4.25</c:v>
                </c:pt>
                <c:pt idx="2040">
                  <c:v>4.2700000000000387</c:v>
                </c:pt>
                <c:pt idx="2041">
                  <c:v>4.3199999999999932</c:v>
                </c:pt>
                <c:pt idx="2042">
                  <c:v>4.2800000000000296</c:v>
                </c:pt>
                <c:pt idx="2043">
                  <c:v>4.2800000000000296</c:v>
                </c:pt>
                <c:pt idx="2044">
                  <c:v>4.3100000000000023</c:v>
                </c:pt>
                <c:pt idx="2045">
                  <c:v>4.3100000000000023</c:v>
                </c:pt>
                <c:pt idx="2046">
                  <c:v>4.3500000000000227</c:v>
                </c:pt>
                <c:pt idx="2047">
                  <c:v>4.3000000000000114</c:v>
                </c:pt>
                <c:pt idx="2048">
                  <c:v>4.3000000000000114</c:v>
                </c:pt>
                <c:pt idx="2049">
                  <c:v>4.3000000000000114</c:v>
                </c:pt>
                <c:pt idx="2050">
                  <c:v>4.2900000000000205</c:v>
                </c:pt>
                <c:pt idx="2051">
                  <c:v>4.3400000000000318</c:v>
                </c:pt>
                <c:pt idx="2052">
                  <c:v>4.3000000000000114</c:v>
                </c:pt>
                <c:pt idx="2053">
                  <c:v>4.2700000000000387</c:v>
                </c:pt>
                <c:pt idx="2054">
                  <c:v>4.2800000000000296</c:v>
                </c:pt>
                <c:pt idx="2055">
                  <c:v>4.3100000000000023</c:v>
                </c:pt>
                <c:pt idx="2056">
                  <c:v>4.3400000000000318</c:v>
                </c:pt>
                <c:pt idx="2057">
                  <c:v>4.3400000000000318</c:v>
                </c:pt>
                <c:pt idx="2058">
                  <c:v>4.3300000000000409</c:v>
                </c:pt>
                <c:pt idx="2059">
                  <c:v>4.2600000000000477</c:v>
                </c:pt>
                <c:pt idx="2060">
                  <c:v>4.2800000000000296</c:v>
                </c:pt>
                <c:pt idx="2061">
                  <c:v>4.3000000000000114</c:v>
                </c:pt>
                <c:pt idx="2062">
                  <c:v>4.3199999999999932</c:v>
                </c:pt>
                <c:pt idx="2063">
                  <c:v>4.3500000000000227</c:v>
                </c:pt>
                <c:pt idx="2064">
                  <c:v>4.3600000000000136</c:v>
                </c:pt>
                <c:pt idx="2065">
                  <c:v>4.3400000000000318</c:v>
                </c:pt>
                <c:pt idx="2066">
                  <c:v>4.3500000000000227</c:v>
                </c:pt>
                <c:pt idx="2067">
                  <c:v>4.3199999999999932</c:v>
                </c:pt>
                <c:pt idx="2068">
                  <c:v>4.3100000000000023</c:v>
                </c:pt>
                <c:pt idx="2069">
                  <c:v>4.3300000000000409</c:v>
                </c:pt>
                <c:pt idx="2070">
                  <c:v>4.3400000000000318</c:v>
                </c:pt>
                <c:pt idx="2071">
                  <c:v>4.3100000000000023</c:v>
                </c:pt>
                <c:pt idx="2072">
                  <c:v>4.3400000000000318</c:v>
                </c:pt>
                <c:pt idx="2073">
                  <c:v>4.2900000000000205</c:v>
                </c:pt>
                <c:pt idx="2074">
                  <c:v>4.3199999999999932</c:v>
                </c:pt>
                <c:pt idx="2075">
                  <c:v>4.3500000000000227</c:v>
                </c:pt>
                <c:pt idx="2076">
                  <c:v>4.3500000000000227</c:v>
                </c:pt>
                <c:pt idx="2077">
                  <c:v>4.3300000000000409</c:v>
                </c:pt>
                <c:pt idx="2078">
                  <c:v>4.3600000000000136</c:v>
                </c:pt>
                <c:pt idx="2079">
                  <c:v>4.3500000000000227</c:v>
                </c:pt>
                <c:pt idx="2080">
                  <c:v>4.3799999999999955</c:v>
                </c:pt>
                <c:pt idx="2081">
                  <c:v>4.4000000000000341</c:v>
                </c:pt>
                <c:pt idx="2082">
                  <c:v>4.3799999999999955</c:v>
                </c:pt>
                <c:pt idx="2083">
                  <c:v>4.3900000000000432</c:v>
                </c:pt>
                <c:pt idx="2084">
                  <c:v>4.410000000000025</c:v>
                </c:pt>
                <c:pt idx="2085">
                  <c:v>4.4500000000000455</c:v>
                </c:pt>
                <c:pt idx="2086">
                  <c:v>4.5</c:v>
                </c:pt>
                <c:pt idx="2087">
                  <c:v>4.4700000000000273</c:v>
                </c:pt>
                <c:pt idx="2088">
                  <c:v>4.4700000000000273</c:v>
                </c:pt>
                <c:pt idx="2089">
                  <c:v>4.4000000000000341</c:v>
                </c:pt>
                <c:pt idx="2090">
                  <c:v>4.3700000000000045</c:v>
                </c:pt>
                <c:pt idx="2091">
                  <c:v>4.3100000000000023</c:v>
                </c:pt>
                <c:pt idx="2092">
                  <c:v>4.3500000000000227</c:v>
                </c:pt>
                <c:pt idx="2093">
                  <c:v>4.3900000000000432</c:v>
                </c:pt>
                <c:pt idx="2094">
                  <c:v>4.410000000000025</c:v>
                </c:pt>
                <c:pt idx="2095">
                  <c:v>4.4600000000000364</c:v>
                </c:pt>
                <c:pt idx="2096">
                  <c:v>4.4000000000000341</c:v>
                </c:pt>
                <c:pt idx="2097">
                  <c:v>4.4200000000000159</c:v>
                </c:pt>
                <c:pt idx="2098">
                  <c:v>4.4300000000000068</c:v>
                </c:pt>
                <c:pt idx="2099">
                  <c:v>4.4500000000000455</c:v>
                </c:pt>
                <c:pt idx="2100">
                  <c:v>4.4500000000000455</c:v>
                </c:pt>
                <c:pt idx="2101">
                  <c:v>4.410000000000025</c:v>
                </c:pt>
                <c:pt idx="2102">
                  <c:v>4.3500000000000227</c:v>
                </c:pt>
                <c:pt idx="2103">
                  <c:v>4.3500000000000227</c:v>
                </c:pt>
                <c:pt idx="2104">
                  <c:v>4.3799999999999955</c:v>
                </c:pt>
                <c:pt idx="2105">
                  <c:v>4.410000000000025</c:v>
                </c:pt>
                <c:pt idx="2106">
                  <c:v>4.3600000000000136</c:v>
                </c:pt>
                <c:pt idx="2107">
                  <c:v>4.3700000000000045</c:v>
                </c:pt>
                <c:pt idx="2108">
                  <c:v>4.4000000000000341</c:v>
                </c:pt>
                <c:pt idx="2109">
                  <c:v>4.4900000000000091</c:v>
                </c:pt>
                <c:pt idx="2110">
                  <c:v>4.5</c:v>
                </c:pt>
                <c:pt idx="2111">
                  <c:v>4.4500000000000455</c:v>
                </c:pt>
                <c:pt idx="2112">
                  <c:v>4.4700000000000273</c:v>
                </c:pt>
                <c:pt idx="2113">
                  <c:v>4.4399999999999977</c:v>
                </c:pt>
                <c:pt idx="2114">
                  <c:v>4.4800000000000182</c:v>
                </c:pt>
                <c:pt idx="2115">
                  <c:v>4.5500000000000114</c:v>
                </c:pt>
                <c:pt idx="2116">
                  <c:v>4.4900000000000091</c:v>
                </c:pt>
                <c:pt idx="2117">
                  <c:v>4.5100000000000477</c:v>
                </c:pt>
                <c:pt idx="2118">
                  <c:v>4.4399999999999977</c:v>
                </c:pt>
                <c:pt idx="2119">
                  <c:v>4.4600000000000364</c:v>
                </c:pt>
                <c:pt idx="2120">
                  <c:v>4.4700000000000273</c:v>
                </c:pt>
                <c:pt idx="2121">
                  <c:v>4.4700000000000273</c:v>
                </c:pt>
                <c:pt idx="2122">
                  <c:v>4.5</c:v>
                </c:pt>
                <c:pt idx="2123">
                  <c:v>4.5</c:v>
                </c:pt>
                <c:pt idx="2124">
                  <c:v>4.4700000000000273</c:v>
                </c:pt>
                <c:pt idx="2125">
                  <c:v>4.4900000000000091</c:v>
                </c:pt>
                <c:pt idx="2126">
                  <c:v>4.5100000000000477</c:v>
                </c:pt>
                <c:pt idx="2127">
                  <c:v>4.5400000000000205</c:v>
                </c:pt>
                <c:pt idx="2128">
                  <c:v>4.5600000000000023</c:v>
                </c:pt>
                <c:pt idx="2129">
                  <c:v>4.4900000000000091</c:v>
                </c:pt>
                <c:pt idx="2130">
                  <c:v>4.4300000000000068</c:v>
                </c:pt>
                <c:pt idx="2131">
                  <c:v>4.4700000000000273</c:v>
                </c:pt>
                <c:pt idx="2132">
                  <c:v>4.5100000000000477</c:v>
                </c:pt>
                <c:pt idx="2133">
                  <c:v>4.5699999999999932</c:v>
                </c:pt>
                <c:pt idx="2134">
                  <c:v>4.5600000000000023</c:v>
                </c:pt>
                <c:pt idx="2135">
                  <c:v>4.660000000000025</c:v>
                </c:pt>
                <c:pt idx="2136">
                  <c:v>4.6400000000000432</c:v>
                </c:pt>
                <c:pt idx="2137">
                  <c:v>4.5699999999999932</c:v>
                </c:pt>
                <c:pt idx="2138">
                  <c:v>4.5500000000000114</c:v>
                </c:pt>
                <c:pt idx="2139">
                  <c:v>4.5800000000000409</c:v>
                </c:pt>
                <c:pt idx="2140">
                  <c:v>4.5699999999999932</c:v>
                </c:pt>
                <c:pt idx="2141">
                  <c:v>4.5400000000000205</c:v>
                </c:pt>
                <c:pt idx="2142">
                  <c:v>4.4399999999999977</c:v>
                </c:pt>
                <c:pt idx="2143">
                  <c:v>4.4900000000000091</c:v>
                </c:pt>
                <c:pt idx="2144">
                  <c:v>4.4700000000000273</c:v>
                </c:pt>
                <c:pt idx="2145">
                  <c:v>4.5100000000000477</c:v>
                </c:pt>
                <c:pt idx="2146">
                  <c:v>4.4500000000000455</c:v>
                </c:pt>
                <c:pt idx="2147">
                  <c:v>4.4700000000000273</c:v>
                </c:pt>
                <c:pt idx="2148">
                  <c:v>4.5200000000000387</c:v>
                </c:pt>
                <c:pt idx="2149">
                  <c:v>4.5800000000000409</c:v>
                </c:pt>
                <c:pt idx="2150">
                  <c:v>4.6400000000000432</c:v>
                </c:pt>
                <c:pt idx="2151">
                  <c:v>4.6400000000000432</c:v>
                </c:pt>
                <c:pt idx="2152">
                  <c:v>4.6500000000000341</c:v>
                </c:pt>
                <c:pt idx="2153">
                  <c:v>4.6000000000000227</c:v>
                </c:pt>
                <c:pt idx="2154">
                  <c:v>4.5900000000000318</c:v>
                </c:pt>
                <c:pt idx="2155">
                  <c:v>4.5600000000000023</c:v>
                </c:pt>
                <c:pt idx="2156">
                  <c:v>4.5200000000000387</c:v>
                </c:pt>
                <c:pt idx="2157">
                  <c:v>4.4800000000000182</c:v>
                </c:pt>
                <c:pt idx="2158">
                  <c:v>4.5</c:v>
                </c:pt>
                <c:pt idx="2159">
                  <c:v>4.5400000000000205</c:v>
                </c:pt>
                <c:pt idx="2160">
                  <c:v>4.6500000000000341</c:v>
                </c:pt>
                <c:pt idx="2161">
                  <c:v>4.5300000000000296</c:v>
                </c:pt>
                <c:pt idx="2162">
                  <c:v>4.5100000000000477</c:v>
                </c:pt>
                <c:pt idx="2163">
                  <c:v>4.4600000000000364</c:v>
                </c:pt>
                <c:pt idx="2164">
                  <c:v>4.5100000000000477</c:v>
                </c:pt>
                <c:pt idx="2165">
                  <c:v>4.5400000000000205</c:v>
                </c:pt>
                <c:pt idx="2166">
                  <c:v>4.6899999999999977</c:v>
                </c:pt>
                <c:pt idx="2167">
                  <c:v>4.6400000000000432</c:v>
                </c:pt>
                <c:pt idx="2168">
                  <c:v>4.5800000000000409</c:v>
                </c:pt>
                <c:pt idx="2169">
                  <c:v>4.6000000000000227</c:v>
                </c:pt>
                <c:pt idx="2170">
                  <c:v>4.5400000000000205</c:v>
                </c:pt>
                <c:pt idx="2171">
                  <c:v>4.5100000000000477</c:v>
                </c:pt>
                <c:pt idx="2172">
                  <c:v>4.5200000000000387</c:v>
                </c:pt>
                <c:pt idx="2173">
                  <c:v>4.5600000000000023</c:v>
                </c:pt>
                <c:pt idx="2174">
                  <c:v>4.5800000000000409</c:v>
                </c:pt>
                <c:pt idx="2175">
                  <c:v>4.5400000000000205</c:v>
                </c:pt>
                <c:pt idx="2176">
                  <c:v>4.5300000000000296</c:v>
                </c:pt>
                <c:pt idx="2177">
                  <c:v>4.5300000000000296</c:v>
                </c:pt>
                <c:pt idx="2178">
                  <c:v>4.5500000000000114</c:v>
                </c:pt>
                <c:pt idx="2179">
                  <c:v>4.6100000000000136</c:v>
                </c:pt>
                <c:pt idx="2180">
                  <c:v>4.6200000000000045</c:v>
                </c:pt>
                <c:pt idx="2181">
                  <c:v>4.5500000000000114</c:v>
                </c:pt>
                <c:pt idx="2182">
                  <c:v>4.5900000000000318</c:v>
                </c:pt>
                <c:pt idx="2183">
                  <c:v>4.6500000000000341</c:v>
                </c:pt>
                <c:pt idx="2184">
                  <c:v>4.6800000000000068</c:v>
                </c:pt>
                <c:pt idx="2185">
                  <c:v>4.7700000000000387</c:v>
                </c:pt>
                <c:pt idx="2186">
                  <c:v>4.8100000000000023</c:v>
                </c:pt>
                <c:pt idx="2187">
                  <c:v>4.7700000000000387</c:v>
                </c:pt>
                <c:pt idx="2188">
                  <c:v>4.7200000000000273</c:v>
                </c:pt>
                <c:pt idx="2189">
                  <c:v>4.7300000000000182</c:v>
                </c:pt>
                <c:pt idx="2190">
                  <c:v>4.6100000000000136</c:v>
                </c:pt>
                <c:pt idx="2191">
                  <c:v>4.6000000000000227</c:v>
                </c:pt>
                <c:pt idx="2192">
                  <c:v>4.660000000000025</c:v>
                </c:pt>
                <c:pt idx="2193">
                  <c:v>4.6899999999999977</c:v>
                </c:pt>
                <c:pt idx="2194">
                  <c:v>4.7000000000000455</c:v>
                </c:pt>
                <c:pt idx="2195">
                  <c:v>4.7000000000000455</c:v>
                </c:pt>
                <c:pt idx="2196">
                  <c:v>4.7900000000000205</c:v>
                </c:pt>
                <c:pt idx="2197">
                  <c:v>4.7100000000000364</c:v>
                </c:pt>
                <c:pt idx="2198">
                  <c:v>4.7200000000000273</c:v>
                </c:pt>
                <c:pt idx="2199">
                  <c:v>4.7000000000000455</c:v>
                </c:pt>
                <c:pt idx="2200">
                  <c:v>4.7000000000000455</c:v>
                </c:pt>
                <c:pt idx="2201">
                  <c:v>4.7900000000000205</c:v>
                </c:pt>
                <c:pt idx="2202">
                  <c:v>4.7100000000000364</c:v>
                </c:pt>
                <c:pt idx="2203">
                  <c:v>4.7200000000000273</c:v>
                </c:pt>
                <c:pt idx="2204">
                  <c:v>4.7000000000000455</c:v>
                </c:pt>
                <c:pt idx="2205">
                  <c:v>4.75</c:v>
                </c:pt>
                <c:pt idx="2206">
                  <c:v>4.7900000000000205</c:v>
                </c:pt>
                <c:pt idx="2207">
                  <c:v>4.75</c:v>
                </c:pt>
                <c:pt idx="2208">
                  <c:v>4.7900000000000205</c:v>
                </c:pt>
                <c:pt idx="2209">
                  <c:v>4.7900000000000205</c:v>
                </c:pt>
                <c:pt idx="2210">
                  <c:v>4.8100000000000023</c:v>
                </c:pt>
                <c:pt idx="2211">
                  <c:v>4.8500000000000227</c:v>
                </c:pt>
                <c:pt idx="2212">
                  <c:v>4.8300000000000409</c:v>
                </c:pt>
                <c:pt idx="2213">
                  <c:v>4.8000000000000114</c:v>
                </c:pt>
                <c:pt idx="2214">
                  <c:v>4.7600000000000477</c:v>
                </c:pt>
                <c:pt idx="2215">
                  <c:v>4.7900000000000205</c:v>
                </c:pt>
                <c:pt idx="2216">
                  <c:v>4.7700000000000387</c:v>
                </c:pt>
                <c:pt idx="2217">
                  <c:v>4.7900000000000205</c:v>
                </c:pt>
                <c:pt idx="2218">
                  <c:v>4.8600000000000136</c:v>
                </c:pt>
                <c:pt idx="2219">
                  <c:v>4.8600000000000136</c:v>
                </c:pt>
                <c:pt idx="2220">
                  <c:v>4.8600000000000136</c:v>
                </c:pt>
                <c:pt idx="2221">
                  <c:v>4.8000000000000114</c:v>
                </c:pt>
                <c:pt idx="2222">
                  <c:v>4.8000000000000114</c:v>
                </c:pt>
                <c:pt idx="2223">
                  <c:v>4.8000000000000114</c:v>
                </c:pt>
                <c:pt idx="2224">
                  <c:v>4.8199999999999932</c:v>
                </c:pt>
                <c:pt idx="2225">
                  <c:v>4.7700000000000387</c:v>
                </c:pt>
                <c:pt idx="2226">
                  <c:v>4.8199999999999932</c:v>
                </c:pt>
                <c:pt idx="2227">
                  <c:v>4.8300000000000409</c:v>
                </c:pt>
                <c:pt idx="2228">
                  <c:v>4.8799999999999955</c:v>
                </c:pt>
                <c:pt idx="2229">
                  <c:v>4.8900000000000432</c:v>
                </c:pt>
                <c:pt idx="2230">
                  <c:v>4.8900000000000432</c:v>
                </c:pt>
                <c:pt idx="2231">
                  <c:v>4.9500000000000455</c:v>
                </c:pt>
                <c:pt idx="2232">
                  <c:v>4.9200000000000159</c:v>
                </c:pt>
                <c:pt idx="2233">
                  <c:v>4.9399999999999977</c:v>
                </c:pt>
                <c:pt idx="2234">
                  <c:v>4.8799999999999955</c:v>
                </c:pt>
                <c:pt idx="2235">
                  <c:v>4.8700000000000045</c:v>
                </c:pt>
                <c:pt idx="2236">
                  <c:v>4.9500000000000455</c:v>
                </c:pt>
                <c:pt idx="2237">
                  <c:v>4.8700000000000045</c:v>
                </c:pt>
                <c:pt idx="2238">
                  <c:v>4.8900000000000432</c:v>
                </c:pt>
                <c:pt idx="2239">
                  <c:v>4.8600000000000136</c:v>
                </c:pt>
                <c:pt idx="2240">
                  <c:v>4.8300000000000409</c:v>
                </c:pt>
                <c:pt idx="2241">
                  <c:v>4.8700000000000045</c:v>
                </c:pt>
                <c:pt idx="2242">
                  <c:v>4.8700000000000045</c:v>
                </c:pt>
                <c:pt idx="2243">
                  <c:v>4.910000000000025</c:v>
                </c:pt>
                <c:pt idx="2244">
                  <c:v>4.910000000000025</c:v>
                </c:pt>
                <c:pt idx="2245">
                  <c:v>4.8500000000000227</c:v>
                </c:pt>
                <c:pt idx="2246">
                  <c:v>4.8199999999999932</c:v>
                </c:pt>
                <c:pt idx="2247">
                  <c:v>4.8700000000000045</c:v>
                </c:pt>
                <c:pt idx="2248">
                  <c:v>4.8799999999999955</c:v>
                </c:pt>
                <c:pt idx="2249">
                  <c:v>4.8600000000000136</c:v>
                </c:pt>
                <c:pt idx="2250">
                  <c:v>4.910000000000025</c:v>
                </c:pt>
                <c:pt idx="2251">
                  <c:v>4.9600000000000364</c:v>
                </c:pt>
                <c:pt idx="2252">
                  <c:v>4.9800000000000182</c:v>
                </c:pt>
                <c:pt idx="2253">
                  <c:v>4.9900000000000091</c:v>
                </c:pt>
                <c:pt idx="2254">
                  <c:v>5.0200000000000387</c:v>
                </c:pt>
                <c:pt idx="2255">
                  <c:v>4.9500000000000455</c:v>
                </c:pt>
                <c:pt idx="2256">
                  <c:v>4.8700000000000045</c:v>
                </c:pt>
                <c:pt idx="2257">
                  <c:v>4.8300000000000409</c:v>
                </c:pt>
                <c:pt idx="2258">
                  <c:v>4.8500000000000227</c:v>
                </c:pt>
                <c:pt idx="2259">
                  <c:v>4.8100000000000023</c:v>
                </c:pt>
                <c:pt idx="2260">
                  <c:v>4.8300000000000409</c:v>
                </c:pt>
                <c:pt idx="2261">
                  <c:v>4.8700000000000045</c:v>
                </c:pt>
                <c:pt idx="2262">
                  <c:v>4.8300000000000409</c:v>
                </c:pt>
                <c:pt idx="2263">
                  <c:v>4.8300000000000409</c:v>
                </c:pt>
                <c:pt idx="2264">
                  <c:v>4.8700000000000045</c:v>
                </c:pt>
                <c:pt idx="2265">
                  <c:v>4.9500000000000455</c:v>
                </c:pt>
                <c:pt idx="2266">
                  <c:v>4.9800000000000182</c:v>
                </c:pt>
                <c:pt idx="2267">
                  <c:v>4.9700000000000273</c:v>
                </c:pt>
                <c:pt idx="2268">
                  <c:v>4.9500000000000455</c:v>
                </c:pt>
                <c:pt idx="2269">
                  <c:v>5</c:v>
                </c:pt>
                <c:pt idx="2270">
                  <c:v>4.9300000000000068</c:v>
                </c:pt>
                <c:pt idx="2271">
                  <c:v>4.9900000000000091</c:v>
                </c:pt>
                <c:pt idx="2272">
                  <c:v>5.0300000000000296</c:v>
                </c:pt>
                <c:pt idx="2273">
                  <c:v>5.0699999999999932</c:v>
                </c:pt>
                <c:pt idx="2274">
                  <c:v>5.0699999999999932</c:v>
                </c:pt>
                <c:pt idx="2275">
                  <c:v>5.0400000000000205</c:v>
                </c:pt>
                <c:pt idx="2276">
                  <c:v>5.0300000000000296</c:v>
                </c:pt>
                <c:pt idx="2277">
                  <c:v>4.9800000000000182</c:v>
                </c:pt>
                <c:pt idx="2278">
                  <c:v>4.9900000000000091</c:v>
                </c:pt>
                <c:pt idx="2279">
                  <c:v>4.9399999999999977</c:v>
                </c:pt>
                <c:pt idx="2280">
                  <c:v>4.9700000000000273</c:v>
                </c:pt>
                <c:pt idx="2281">
                  <c:v>5.0200000000000387</c:v>
                </c:pt>
                <c:pt idx="2282">
                  <c:v>5.0300000000000296</c:v>
                </c:pt>
                <c:pt idx="2283">
                  <c:v>5.0400000000000205</c:v>
                </c:pt>
                <c:pt idx="2284">
                  <c:v>5.0800000000000409</c:v>
                </c:pt>
                <c:pt idx="2285">
                  <c:v>5.0900000000000318</c:v>
                </c:pt>
                <c:pt idx="2286">
                  <c:v>5.0600000000000023</c:v>
                </c:pt>
                <c:pt idx="2287">
                  <c:v>5.0300000000000296</c:v>
                </c:pt>
                <c:pt idx="2288">
                  <c:v>5.0100000000000477</c:v>
                </c:pt>
                <c:pt idx="2289">
                  <c:v>5.0500000000000114</c:v>
                </c:pt>
                <c:pt idx="2290">
                  <c:v>5.0200000000000387</c:v>
                </c:pt>
                <c:pt idx="2291">
                  <c:v>5.0400000000000205</c:v>
                </c:pt>
                <c:pt idx="2292">
                  <c:v>5.0200000000000387</c:v>
                </c:pt>
                <c:pt idx="2293">
                  <c:v>5.0400000000000205</c:v>
                </c:pt>
                <c:pt idx="2294">
                  <c:v>5.0600000000000023</c:v>
                </c:pt>
                <c:pt idx="2295">
                  <c:v>5.0699999999999932</c:v>
                </c:pt>
                <c:pt idx="2296">
                  <c:v>5.0800000000000409</c:v>
                </c:pt>
                <c:pt idx="2297">
                  <c:v>5.0200000000000387</c:v>
                </c:pt>
                <c:pt idx="2298">
                  <c:v>4.9800000000000182</c:v>
                </c:pt>
                <c:pt idx="2299">
                  <c:v>5.1000000000000227</c:v>
                </c:pt>
                <c:pt idx="2300">
                  <c:v>5.0900000000000318</c:v>
                </c:pt>
                <c:pt idx="2301">
                  <c:v>5.1200000000000045</c:v>
                </c:pt>
                <c:pt idx="2302">
                  <c:v>5.1299999999999955</c:v>
                </c:pt>
                <c:pt idx="2303">
                  <c:v>5.1400000000000432</c:v>
                </c:pt>
                <c:pt idx="2304">
                  <c:v>5.0900000000000318</c:v>
                </c:pt>
                <c:pt idx="2305">
                  <c:v>5.0699999999999932</c:v>
                </c:pt>
                <c:pt idx="2306">
                  <c:v>5.0900000000000318</c:v>
                </c:pt>
                <c:pt idx="2307">
                  <c:v>5.1200000000000045</c:v>
                </c:pt>
                <c:pt idx="2308">
                  <c:v>5.1400000000000432</c:v>
                </c:pt>
                <c:pt idx="2309">
                  <c:v>5.1500000000000341</c:v>
                </c:pt>
                <c:pt idx="2310">
                  <c:v>5.1299999999999955</c:v>
                </c:pt>
                <c:pt idx="2311">
                  <c:v>5.1400000000000432</c:v>
                </c:pt>
                <c:pt idx="2312">
                  <c:v>5.1400000000000432</c:v>
                </c:pt>
                <c:pt idx="2313">
                  <c:v>5.1500000000000341</c:v>
                </c:pt>
                <c:pt idx="2314">
                  <c:v>5.1100000000000136</c:v>
                </c:pt>
                <c:pt idx="2315">
                  <c:v>5.0900000000000318</c:v>
                </c:pt>
                <c:pt idx="2316">
                  <c:v>5.0900000000000318</c:v>
                </c:pt>
                <c:pt idx="2317">
                  <c:v>5.1100000000000136</c:v>
                </c:pt>
                <c:pt idx="2318">
                  <c:v>5.160000000000025</c:v>
                </c:pt>
                <c:pt idx="2319">
                  <c:v>5.1500000000000341</c:v>
                </c:pt>
                <c:pt idx="2320">
                  <c:v>5.160000000000025</c:v>
                </c:pt>
                <c:pt idx="2321">
                  <c:v>5.160000000000025</c:v>
                </c:pt>
                <c:pt idx="2322">
                  <c:v>5.2000000000000455</c:v>
                </c:pt>
                <c:pt idx="2323">
                  <c:v>5.2000000000000455</c:v>
                </c:pt>
                <c:pt idx="2324">
                  <c:v>5.1700000000000159</c:v>
                </c:pt>
                <c:pt idx="2325">
                  <c:v>5.1299999999999955</c:v>
                </c:pt>
                <c:pt idx="2326">
                  <c:v>5.0900000000000318</c:v>
                </c:pt>
                <c:pt idx="2327">
                  <c:v>5.1000000000000227</c:v>
                </c:pt>
                <c:pt idx="2328">
                  <c:v>5.1400000000000432</c:v>
                </c:pt>
                <c:pt idx="2329">
                  <c:v>5.1899999999999977</c:v>
                </c:pt>
                <c:pt idx="2330">
                  <c:v>5.2000000000000455</c:v>
                </c:pt>
                <c:pt idx="2331">
                  <c:v>5.1899999999999977</c:v>
                </c:pt>
                <c:pt idx="2332">
                  <c:v>5.1700000000000159</c:v>
                </c:pt>
                <c:pt idx="2333">
                  <c:v>5.1899999999999977</c:v>
                </c:pt>
                <c:pt idx="2334">
                  <c:v>5.2200000000000273</c:v>
                </c:pt>
                <c:pt idx="2335">
                  <c:v>5.2100000000000364</c:v>
                </c:pt>
                <c:pt idx="2336">
                  <c:v>5.1700000000000159</c:v>
                </c:pt>
                <c:pt idx="2337">
                  <c:v>5.1700000000000159</c:v>
                </c:pt>
                <c:pt idx="2338">
                  <c:v>5.2400000000000091</c:v>
                </c:pt>
                <c:pt idx="2339">
                  <c:v>5.2700000000000387</c:v>
                </c:pt>
                <c:pt idx="2340">
                  <c:v>5.25</c:v>
                </c:pt>
                <c:pt idx="2341">
                  <c:v>5.2000000000000455</c:v>
                </c:pt>
                <c:pt idx="2342">
                  <c:v>5.1899999999999977</c:v>
                </c:pt>
                <c:pt idx="2343">
                  <c:v>5.2000000000000455</c:v>
                </c:pt>
                <c:pt idx="2344">
                  <c:v>5.2100000000000364</c:v>
                </c:pt>
                <c:pt idx="2345">
                  <c:v>5.2300000000000182</c:v>
                </c:pt>
                <c:pt idx="2346">
                  <c:v>5.25</c:v>
                </c:pt>
                <c:pt idx="2347">
                  <c:v>5.2800000000000296</c:v>
                </c:pt>
                <c:pt idx="2348">
                  <c:v>5.2200000000000273</c:v>
                </c:pt>
                <c:pt idx="2349">
                  <c:v>5.2200000000000273</c:v>
                </c:pt>
                <c:pt idx="2350">
                  <c:v>5.2200000000000273</c:v>
                </c:pt>
                <c:pt idx="2351">
                  <c:v>5.2100000000000364</c:v>
                </c:pt>
                <c:pt idx="2352">
                  <c:v>5.2200000000000273</c:v>
                </c:pt>
                <c:pt idx="2353">
                  <c:v>5.2200000000000273</c:v>
                </c:pt>
                <c:pt idx="2354">
                  <c:v>5.2000000000000455</c:v>
                </c:pt>
                <c:pt idx="2355">
                  <c:v>5.2200000000000273</c:v>
                </c:pt>
                <c:pt idx="2356">
                  <c:v>5.2600000000000477</c:v>
                </c:pt>
                <c:pt idx="2357">
                  <c:v>5.2400000000000091</c:v>
                </c:pt>
                <c:pt idx="2358">
                  <c:v>5.2300000000000182</c:v>
                </c:pt>
                <c:pt idx="2359">
                  <c:v>5.25</c:v>
                </c:pt>
                <c:pt idx="2360">
                  <c:v>5.2400000000000091</c:v>
                </c:pt>
                <c:pt idx="2361">
                  <c:v>5.2600000000000477</c:v>
                </c:pt>
                <c:pt idx="2362">
                  <c:v>5.2900000000000205</c:v>
                </c:pt>
                <c:pt idx="2363">
                  <c:v>5.2700000000000387</c:v>
                </c:pt>
                <c:pt idx="2364">
                  <c:v>5.2700000000000387</c:v>
                </c:pt>
                <c:pt idx="2365">
                  <c:v>5.25</c:v>
                </c:pt>
                <c:pt idx="2366">
                  <c:v>5.2600000000000477</c:v>
                </c:pt>
                <c:pt idx="2367">
                  <c:v>5.3000000000000114</c:v>
                </c:pt>
                <c:pt idx="2368">
                  <c:v>5.3000000000000114</c:v>
                </c:pt>
                <c:pt idx="2369">
                  <c:v>5.2700000000000387</c:v>
                </c:pt>
                <c:pt idx="2370">
                  <c:v>5.2900000000000205</c:v>
                </c:pt>
                <c:pt idx="2371">
                  <c:v>5.3300000000000409</c:v>
                </c:pt>
                <c:pt idx="2372">
                  <c:v>5.3199999999999932</c:v>
                </c:pt>
                <c:pt idx="2373">
                  <c:v>5.2800000000000296</c:v>
                </c:pt>
                <c:pt idx="2374">
                  <c:v>5.2700000000000387</c:v>
                </c:pt>
                <c:pt idx="2375">
                  <c:v>5.2400000000000091</c:v>
                </c:pt>
                <c:pt idx="2376">
                  <c:v>5.2600000000000477</c:v>
                </c:pt>
                <c:pt idx="2377">
                  <c:v>5.3400000000000318</c:v>
                </c:pt>
                <c:pt idx="2378">
                  <c:v>5.3300000000000409</c:v>
                </c:pt>
                <c:pt idx="2379">
                  <c:v>5.3300000000000409</c:v>
                </c:pt>
                <c:pt idx="2380">
                  <c:v>5.3500000000000227</c:v>
                </c:pt>
                <c:pt idx="2381">
                  <c:v>5.410000000000025</c:v>
                </c:pt>
                <c:pt idx="2382">
                  <c:v>5.3799999999999955</c:v>
                </c:pt>
                <c:pt idx="2383">
                  <c:v>5.3700000000000045</c:v>
                </c:pt>
                <c:pt idx="2384">
                  <c:v>5.3700000000000045</c:v>
                </c:pt>
                <c:pt idx="2385">
                  <c:v>5.3600000000000136</c:v>
                </c:pt>
                <c:pt idx="2386">
                  <c:v>5.3700000000000045</c:v>
                </c:pt>
                <c:pt idx="2387">
                  <c:v>5.3199999999999932</c:v>
                </c:pt>
                <c:pt idx="2388">
                  <c:v>5.3000000000000114</c:v>
                </c:pt>
                <c:pt idx="2389">
                  <c:v>5.3100000000000023</c:v>
                </c:pt>
                <c:pt idx="2390">
                  <c:v>5.3100000000000023</c:v>
                </c:pt>
                <c:pt idx="2391">
                  <c:v>5.3300000000000409</c:v>
                </c:pt>
                <c:pt idx="2392">
                  <c:v>5.3600000000000136</c:v>
                </c:pt>
                <c:pt idx="2393">
                  <c:v>5.410000000000025</c:v>
                </c:pt>
                <c:pt idx="2394">
                  <c:v>5.3900000000000432</c:v>
                </c:pt>
                <c:pt idx="2395">
                  <c:v>5.3500000000000227</c:v>
                </c:pt>
                <c:pt idx="2396">
                  <c:v>5.3600000000000136</c:v>
                </c:pt>
                <c:pt idx="2397">
                  <c:v>5.3700000000000045</c:v>
                </c:pt>
                <c:pt idx="2398">
                  <c:v>5.3700000000000045</c:v>
                </c:pt>
                <c:pt idx="2399">
                  <c:v>5.3700000000000045</c:v>
                </c:pt>
                <c:pt idx="2400">
                  <c:v>5.3700000000000045</c:v>
                </c:pt>
                <c:pt idx="2401">
                  <c:v>5.410000000000025</c:v>
                </c:pt>
                <c:pt idx="2402">
                  <c:v>5.4300000000000068</c:v>
                </c:pt>
                <c:pt idx="2403">
                  <c:v>5.410000000000025</c:v>
                </c:pt>
                <c:pt idx="2404">
                  <c:v>5.3700000000000045</c:v>
                </c:pt>
                <c:pt idx="2405">
                  <c:v>5.3900000000000432</c:v>
                </c:pt>
                <c:pt idx="2406">
                  <c:v>5.4200000000000159</c:v>
                </c:pt>
                <c:pt idx="2407">
                  <c:v>5.4000000000000341</c:v>
                </c:pt>
                <c:pt idx="2408">
                  <c:v>5.3900000000000432</c:v>
                </c:pt>
                <c:pt idx="2409">
                  <c:v>5.3900000000000432</c:v>
                </c:pt>
                <c:pt idx="2410">
                  <c:v>5.410000000000025</c:v>
                </c:pt>
                <c:pt idx="2411">
                  <c:v>5.4200000000000159</c:v>
                </c:pt>
                <c:pt idx="2412">
                  <c:v>5.4300000000000068</c:v>
                </c:pt>
                <c:pt idx="2413">
                  <c:v>5.4000000000000341</c:v>
                </c:pt>
                <c:pt idx="2414">
                  <c:v>5.4399999999999977</c:v>
                </c:pt>
                <c:pt idx="2415">
                  <c:v>5.4000000000000341</c:v>
                </c:pt>
                <c:pt idx="2416">
                  <c:v>5.410000000000025</c:v>
                </c:pt>
                <c:pt idx="2417">
                  <c:v>5.4600000000000364</c:v>
                </c:pt>
                <c:pt idx="2418">
                  <c:v>5.4200000000000159</c:v>
                </c:pt>
                <c:pt idx="2419">
                  <c:v>5.4300000000000068</c:v>
                </c:pt>
                <c:pt idx="2420">
                  <c:v>5.410000000000025</c:v>
                </c:pt>
                <c:pt idx="2421">
                  <c:v>5.4600000000000364</c:v>
                </c:pt>
                <c:pt idx="2422">
                  <c:v>5.4500000000000455</c:v>
                </c:pt>
                <c:pt idx="2423">
                  <c:v>5.4399999999999977</c:v>
                </c:pt>
                <c:pt idx="2424">
                  <c:v>5.4300000000000068</c:v>
                </c:pt>
                <c:pt idx="2425">
                  <c:v>5.4200000000000159</c:v>
                </c:pt>
                <c:pt idx="2426">
                  <c:v>5.4399999999999977</c:v>
                </c:pt>
                <c:pt idx="2427">
                  <c:v>5.4500000000000455</c:v>
                </c:pt>
                <c:pt idx="2428">
                  <c:v>5.410000000000025</c:v>
                </c:pt>
                <c:pt idx="2429">
                  <c:v>5.4600000000000364</c:v>
                </c:pt>
                <c:pt idx="2430">
                  <c:v>5.4800000000000182</c:v>
                </c:pt>
                <c:pt idx="2431">
                  <c:v>5.4200000000000159</c:v>
                </c:pt>
                <c:pt idx="2432">
                  <c:v>5.410000000000025</c:v>
                </c:pt>
                <c:pt idx="2433">
                  <c:v>5.4300000000000068</c:v>
                </c:pt>
                <c:pt idx="2434">
                  <c:v>5.4399999999999977</c:v>
                </c:pt>
                <c:pt idx="2435">
                  <c:v>5.4700000000000273</c:v>
                </c:pt>
                <c:pt idx="2436">
                  <c:v>5.4500000000000455</c:v>
                </c:pt>
                <c:pt idx="2437">
                  <c:v>5.4300000000000068</c:v>
                </c:pt>
                <c:pt idx="2438">
                  <c:v>5.4300000000000068</c:v>
                </c:pt>
                <c:pt idx="2439">
                  <c:v>5.4600000000000364</c:v>
                </c:pt>
                <c:pt idx="2440">
                  <c:v>5.4900000000000091</c:v>
                </c:pt>
                <c:pt idx="2441">
                  <c:v>5.4900000000000091</c:v>
                </c:pt>
                <c:pt idx="2442">
                  <c:v>5.4800000000000182</c:v>
                </c:pt>
                <c:pt idx="2443">
                  <c:v>5.4700000000000273</c:v>
                </c:pt>
                <c:pt idx="2444">
                  <c:v>5.4600000000000364</c:v>
                </c:pt>
                <c:pt idx="2445">
                  <c:v>5.4700000000000273</c:v>
                </c:pt>
                <c:pt idx="2446">
                  <c:v>5.5</c:v>
                </c:pt>
                <c:pt idx="2447">
                  <c:v>5.4700000000000273</c:v>
                </c:pt>
                <c:pt idx="2448">
                  <c:v>5.4700000000000273</c:v>
                </c:pt>
                <c:pt idx="2449">
                  <c:v>5.4900000000000091</c:v>
                </c:pt>
                <c:pt idx="2450">
                  <c:v>5.5</c:v>
                </c:pt>
                <c:pt idx="2451">
                  <c:v>5.4900000000000091</c:v>
                </c:pt>
                <c:pt idx="2452">
                  <c:v>5.5100000000000477</c:v>
                </c:pt>
                <c:pt idx="2453">
                  <c:v>5.5100000000000477</c:v>
                </c:pt>
                <c:pt idx="2454">
                  <c:v>5.5400000000000205</c:v>
                </c:pt>
                <c:pt idx="2455">
                  <c:v>5.5600000000000023</c:v>
                </c:pt>
                <c:pt idx="2456">
                  <c:v>5.5800000000000409</c:v>
                </c:pt>
                <c:pt idx="2457">
                  <c:v>5.5500000000000114</c:v>
                </c:pt>
                <c:pt idx="2458">
                  <c:v>5.5100000000000477</c:v>
                </c:pt>
                <c:pt idx="2459">
                  <c:v>5.5600000000000023</c:v>
                </c:pt>
                <c:pt idx="2460">
                  <c:v>5.5100000000000477</c:v>
                </c:pt>
                <c:pt idx="2461">
                  <c:v>5.4800000000000182</c:v>
                </c:pt>
                <c:pt idx="2462">
                  <c:v>5.4500000000000455</c:v>
                </c:pt>
                <c:pt idx="2463">
                  <c:v>5.4700000000000273</c:v>
                </c:pt>
                <c:pt idx="2464">
                  <c:v>5.4900000000000091</c:v>
                </c:pt>
                <c:pt idx="2465">
                  <c:v>5.4900000000000091</c:v>
                </c:pt>
                <c:pt idx="2466">
                  <c:v>5.4900000000000091</c:v>
                </c:pt>
                <c:pt idx="2467">
                  <c:v>5.4800000000000182</c:v>
                </c:pt>
                <c:pt idx="2468">
                  <c:v>5.5100000000000477</c:v>
                </c:pt>
                <c:pt idx="2469">
                  <c:v>5.5500000000000114</c:v>
                </c:pt>
                <c:pt idx="2470">
                  <c:v>5.5600000000000023</c:v>
                </c:pt>
                <c:pt idx="2471">
                  <c:v>5.5900000000000318</c:v>
                </c:pt>
                <c:pt idx="2472">
                  <c:v>5.5699999999999932</c:v>
                </c:pt>
                <c:pt idx="2473">
                  <c:v>5.5900000000000318</c:v>
                </c:pt>
                <c:pt idx="2474">
                  <c:v>5.5800000000000409</c:v>
                </c:pt>
                <c:pt idx="2475">
                  <c:v>5.5600000000000023</c:v>
                </c:pt>
                <c:pt idx="2476">
                  <c:v>5.5800000000000409</c:v>
                </c:pt>
                <c:pt idx="2477">
                  <c:v>5.6000000000000227</c:v>
                </c:pt>
                <c:pt idx="2478">
                  <c:v>5.6400000000000432</c:v>
                </c:pt>
                <c:pt idx="2479">
                  <c:v>5.6299999999999955</c:v>
                </c:pt>
                <c:pt idx="2480">
                  <c:v>5.6500000000000341</c:v>
                </c:pt>
                <c:pt idx="2481">
                  <c:v>5.6500000000000341</c:v>
                </c:pt>
                <c:pt idx="2482">
                  <c:v>5.5800000000000409</c:v>
                </c:pt>
                <c:pt idx="2483">
                  <c:v>5.5600000000000023</c:v>
                </c:pt>
                <c:pt idx="2484">
                  <c:v>5.6100000000000136</c:v>
                </c:pt>
                <c:pt idx="2485">
                  <c:v>5.6299999999999955</c:v>
                </c:pt>
                <c:pt idx="2486">
                  <c:v>5.7100000000000364</c:v>
                </c:pt>
                <c:pt idx="2487">
                  <c:v>5.6700000000000159</c:v>
                </c:pt>
                <c:pt idx="2488">
                  <c:v>5.5699999999999932</c:v>
                </c:pt>
                <c:pt idx="2489">
                  <c:v>5.5699999999999932</c:v>
                </c:pt>
                <c:pt idx="2490">
                  <c:v>5.5500000000000114</c:v>
                </c:pt>
                <c:pt idx="2491">
                  <c:v>5.5300000000000296</c:v>
                </c:pt>
                <c:pt idx="2492">
                  <c:v>5.5500000000000114</c:v>
                </c:pt>
                <c:pt idx="2493">
                  <c:v>5.6100000000000136</c:v>
                </c:pt>
                <c:pt idx="2494">
                  <c:v>5.6100000000000136</c:v>
                </c:pt>
                <c:pt idx="2495">
                  <c:v>5.5699999999999932</c:v>
                </c:pt>
                <c:pt idx="2496">
                  <c:v>5.5900000000000318</c:v>
                </c:pt>
                <c:pt idx="2497">
                  <c:v>5.6200000000000045</c:v>
                </c:pt>
                <c:pt idx="2498">
                  <c:v>5.660000000000025</c:v>
                </c:pt>
                <c:pt idx="2499">
                  <c:v>5.7200000000000273</c:v>
                </c:pt>
                <c:pt idx="2500">
                  <c:v>5.7800000000000296</c:v>
                </c:pt>
                <c:pt idx="2501">
                  <c:v>5.7300000000000182</c:v>
                </c:pt>
                <c:pt idx="2502">
                  <c:v>5.6700000000000159</c:v>
                </c:pt>
                <c:pt idx="2503">
                  <c:v>5.6700000000000159</c:v>
                </c:pt>
                <c:pt idx="2504">
                  <c:v>5.6700000000000159</c:v>
                </c:pt>
                <c:pt idx="2505">
                  <c:v>5.6899999999999977</c:v>
                </c:pt>
                <c:pt idx="2506">
                  <c:v>5.6800000000000068</c:v>
                </c:pt>
                <c:pt idx="2507">
                  <c:v>5.7200000000000273</c:v>
                </c:pt>
                <c:pt idx="2508">
                  <c:v>5.7300000000000182</c:v>
                </c:pt>
                <c:pt idx="2509">
                  <c:v>5.6899999999999977</c:v>
                </c:pt>
                <c:pt idx="2510">
                  <c:v>5.7200000000000273</c:v>
                </c:pt>
                <c:pt idx="2511">
                  <c:v>5.7900000000000205</c:v>
                </c:pt>
                <c:pt idx="2512">
                  <c:v>5.75</c:v>
                </c:pt>
                <c:pt idx="2513">
                  <c:v>5.75</c:v>
                </c:pt>
                <c:pt idx="2514">
                  <c:v>5.7600000000000477</c:v>
                </c:pt>
                <c:pt idx="2515">
                  <c:v>5.6400000000000432</c:v>
                </c:pt>
                <c:pt idx="2516">
                  <c:v>5.6299999999999955</c:v>
                </c:pt>
                <c:pt idx="2517">
                  <c:v>5.6400000000000432</c:v>
                </c:pt>
                <c:pt idx="2518">
                  <c:v>5.6299999999999955</c:v>
                </c:pt>
                <c:pt idx="2519">
                  <c:v>5.6400000000000432</c:v>
                </c:pt>
                <c:pt idx="2520">
                  <c:v>5.6299999999999955</c:v>
                </c:pt>
                <c:pt idx="2521">
                  <c:v>5.6500000000000341</c:v>
                </c:pt>
                <c:pt idx="2522">
                  <c:v>5.7100000000000364</c:v>
                </c:pt>
                <c:pt idx="2523">
                  <c:v>5.7400000000000091</c:v>
                </c:pt>
                <c:pt idx="2524">
                  <c:v>5.7200000000000273</c:v>
                </c:pt>
                <c:pt idx="2525">
                  <c:v>5.7300000000000182</c:v>
                </c:pt>
                <c:pt idx="2526">
                  <c:v>5.7600000000000477</c:v>
                </c:pt>
                <c:pt idx="2527">
                  <c:v>5.7800000000000296</c:v>
                </c:pt>
                <c:pt idx="2528">
                  <c:v>5.75</c:v>
                </c:pt>
                <c:pt idx="2529">
                  <c:v>5.7200000000000273</c:v>
                </c:pt>
                <c:pt idx="2530">
                  <c:v>5.7400000000000091</c:v>
                </c:pt>
                <c:pt idx="2531">
                  <c:v>5.7300000000000182</c:v>
                </c:pt>
                <c:pt idx="2532">
                  <c:v>5.7100000000000364</c:v>
                </c:pt>
                <c:pt idx="2533">
                  <c:v>5.75</c:v>
                </c:pt>
                <c:pt idx="2534">
                  <c:v>5.7300000000000182</c:v>
                </c:pt>
                <c:pt idx="2535">
                  <c:v>5.6700000000000159</c:v>
                </c:pt>
                <c:pt idx="2536">
                  <c:v>5.7700000000000387</c:v>
                </c:pt>
                <c:pt idx="2537">
                  <c:v>5.8100000000000023</c:v>
                </c:pt>
                <c:pt idx="2538">
                  <c:v>5.8700000000000045</c:v>
                </c:pt>
                <c:pt idx="2539">
                  <c:v>5.8100000000000023</c:v>
                </c:pt>
                <c:pt idx="2540">
                  <c:v>5.7900000000000205</c:v>
                </c:pt>
                <c:pt idx="2541">
                  <c:v>5.8100000000000023</c:v>
                </c:pt>
                <c:pt idx="2542">
                  <c:v>5.8400000000000318</c:v>
                </c:pt>
                <c:pt idx="2543">
                  <c:v>5.8500000000000227</c:v>
                </c:pt>
                <c:pt idx="2544">
                  <c:v>5.8300000000000409</c:v>
                </c:pt>
                <c:pt idx="2545">
                  <c:v>5.8100000000000023</c:v>
                </c:pt>
                <c:pt idx="2546">
                  <c:v>5.7900000000000205</c:v>
                </c:pt>
                <c:pt idx="2547">
                  <c:v>5.7800000000000296</c:v>
                </c:pt>
                <c:pt idx="2548">
                  <c:v>5.8100000000000023</c:v>
                </c:pt>
                <c:pt idx="2549">
                  <c:v>5.8100000000000023</c:v>
                </c:pt>
                <c:pt idx="2550">
                  <c:v>5.8400000000000318</c:v>
                </c:pt>
                <c:pt idx="2551">
                  <c:v>5.8199999999999932</c:v>
                </c:pt>
                <c:pt idx="2552">
                  <c:v>5.8000000000000114</c:v>
                </c:pt>
                <c:pt idx="2553">
                  <c:v>5.910000000000025</c:v>
                </c:pt>
                <c:pt idx="2554">
                  <c:v>5.7900000000000205</c:v>
                </c:pt>
                <c:pt idx="2555">
                  <c:v>5.7600000000000477</c:v>
                </c:pt>
                <c:pt idx="2556">
                  <c:v>5.7600000000000477</c:v>
                </c:pt>
              </c:numCache>
            </c:numRef>
          </c:yVal>
          <c:smooth val="0"/>
        </c:ser>
        <c:ser>
          <c:idx val="11"/>
          <c:order val="5"/>
          <c:tx>
            <c:strRef>
              <c:f>HPV_4710_cenoman!$D$1</c:f>
              <c:strCache>
                <c:ptCount val="1"/>
                <c:pt idx="0">
                  <c:v>VP7530 Jenišovic (A) </c:v>
                </c:pt>
              </c:strCache>
            </c:strRef>
          </c:tx>
          <c:spPr>
            <a:ln w="19050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HPV_4710_cenoman!$B$2:$B$10000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HPV_4710_cenoman!$D$2:$D$10000</c:f>
              <c:numCache>
                <c:formatCode>General</c:formatCode>
                <c:ptCount val="9999"/>
                <c:pt idx="0">
                  <c:v>0.37999999999999545</c:v>
                </c:pt>
                <c:pt idx="1">
                  <c:v>0.37000000000000455</c:v>
                </c:pt>
                <c:pt idx="2">
                  <c:v>0.41000000000002501</c:v>
                </c:pt>
                <c:pt idx="3">
                  <c:v>0.41000000000002501</c:v>
                </c:pt>
                <c:pt idx="4">
                  <c:v>0.38999999999998636</c:v>
                </c:pt>
                <c:pt idx="5">
                  <c:v>0.43000000000000682</c:v>
                </c:pt>
                <c:pt idx="6">
                  <c:v>0.39999999999997726</c:v>
                </c:pt>
                <c:pt idx="7">
                  <c:v>0.39999999999997726</c:v>
                </c:pt>
                <c:pt idx="8">
                  <c:v>0.36000000000001364</c:v>
                </c:pt>
                <c:pt idx="9">
                  <c:v>0.37999999999999545</c:v>
                </c:pt>
                <c:pt idx="10">
                  <c:v>0.38999999999998636</c:v>
                </c:pt>
                <c:pt idx="11">
                  <c:v>0.43999999999999773</c:v>
                </c:pt>
                <c:pt idx="12">
                  <c:v>0.38999999999998636</c:v>
                </c:pt>
                <c:pt idx="13">
                  <c:v>0.38999999999998636</c:v>
                </c:pt>
                <c:pt idx="14">
                  <c:v>0.41000000000002501</c:v>
                </c:pt>
                <c:pt idx="15">
                  <c:v>0.47000000000002728</c:v>
                </c:pt>
                <c:pt idx="16">
                  <c:v>0.43999999999999773</c:v>
                </c:pt>
                <c:pt idx="17">
                  <c:v>0.39999999999997726</c:v>
                </c:pt>
                <c:pt idx="18">
                  <c:v>0.34000000000003183</c:v>
                </c:pt>
                <c:pt idx="19">
                  <c:v>0.31999999999999318</c:v>
                </c:pt>
                <c:pt idx="20">
                  <c:v>0.35000000000002274</c:v>
                </c:pt>
                <c:pt idx="21">
                  <c:v>0.43000000000000682</c:v>
                </c:pt>
                <c:pt idx="22">
                  <c:v>0.29000000000002046</c:v>
                </c:pt>
                <c:pt idx="23">
                  <c:v>0.25999999999999091</c:v>
                </c:pt>
                <c:pt idx="24">
                  <c:v>0.28000000000002956</c:v>
                </c:pt>
                <c:pt idx="25">
                  <c:v>0.25</c:v>
                </c:pt>
                <c:pt idx="26">
                  <c:v>0.31999999999999318</c:v>
                </c:pt>
                <c:pt idx="27">
                  <c:v>0.29000000000002046</c:v>
                </c:pt>
                <c:pt idx="28">
                  <c:v>0.28000000000002956</c:v>
                </c:pt>
                <c:pt idx="29">
                  <c:v>0.31000000000000227</c:v>
                </c:pt>
                <c:pt idx="30">
                  <c:v>0.35000000000002274</c:v>
                </c:pt>
                <c:pt idx="31">
                  <c:v>0.39999999999997726</c:v>
                </c:pt>
                <c:pt idx="32">
                  <c:v>0.48000000000001819</c:v>
                </c:pt>
                <c:pt idx="33">
                  <c:v>0.31999999999999318</c:v>
                </c:pt>
                <c:pt idx="34">
                  <c:v>0.36000000000001364</c:v>
                </c:pt>
                <c:pt idx="35">
                  <c:v>0.38999999999998636</c:v>
                </c:pt>
                <c:pt idx="36">
                  <c:v>0.36000000000001364</c:v>
                </c:pt>
                <c:pt idx="37">
                  <c:v>0.32999999999998408</c:v>
                </c:pt>
                <c:pt idx="38">
                  <c:v>0.23000000000001819</c:v>
                </c:pt>
                <c:pt idx="39">
                  <c:v>0.23000000000001819</c:v>
                </c:pt>
                <c:pt idx="40">
                  <c:v>0.24000000000000909</c:v>
                </c:pt>
                <c:pt idx="41">
                  <c:v>0.25999999999999091</c:v>
                </c:pt>
                <c:pt idx="42">
                  <c:v>0.29000000000002046</c:v>
                </c:pt>
                <c:pt idx="43">
                  <c:v>0.29000000000002046</c:v>
                </c:pt>
                <c:pt idx="44">
                  <c:v>0.31000000000000227</c:v>
                </c:pt>
                <c:pt idx="45">
                  <c:v>0.31999999999999318</c:v>
                </c:pt>
                <c:pt idx="46">
                  <c:v>0.26999999999998181</c:v>
                </c:pt>
                <c:pt idx="47">
                  <c:v>0.20999999999997954</c:v>
                </c:pt>
                <c:pt idx="48">
                  <c:v>0.31000000000000227</c:v>
                </c:pt>
                <c:pt idx="49">
                  <c:v>0.36000000000001364</c:v>
                </c:pt>
                <c:pt idx="50">
                  <c:v>0.37999999999999545</c:v>
                </c:pt>
                <c:pt idx="51">
                  <c:v>0.41000000000002501</c:v>
                </c:pt>
                <c:pt idx="52">
                  <c:v>0.39999999999997726</c:v>
                </c:pt>
                <c:pt idx="53">
                  <c:v>0.43000000000000682</c:v>
                </c:pt>
                <c:pt idx="54">
                  <c:v>0.37000000000000455</c:v>
                </c:pt>
                <c:pt idx="55">
                  <c:v>0.43000000000000682</c:v>
                </c:pt>
                <c:pt idx="56">
                  <c:v>0.41000000000002501</c:v>
                </c:pt>
                <c:pt idx="57">
                  <c:v>0.5</c:v>
                </c:pt>
                <c:pt idx="58">
                  <c:v>0.43000000000000682</c:v>
                </c:pt>
                <c:pt idx="59">
                  <c:v>0.41000000000002501</c:v>
                </c:pt>
                <c:pt idx="60">
                  <c:v>0.54000000000002046</c:v>
                </c:pt>
                <c:pt idx="61">
                  <c:v>0.55000000000001137</c:v>
                </c:pt>
                <c:pt idx="62">
                  <c:v>0.51999999999998181</c:v>
                </c:pt>
                <c:pt idx="63">
                  <c:v>0.5</c:v>
                </c:pt>
                <c:pt idx="64">
                  <c:v>0.44999999999998863</c:v>
                </c:pt>
                <c:pt idx="65">
                  <c:v>0.36000000000001364</c:v>
                </c:pt>
                <c:pt idx="66">
                  <c:v>0.39999999999997726</c:v>
                </c:pt>
                <c:pt idx="67">
                  <c:v>0.45999999999997954</c:v>
                </c:pt>
                <c:pt idx="68">
                  <c:v>0.47000000000002728</c:v>
                </c:pt>
                <c:pt idx="69">
                  <c:v>0.50999999999999091</c:v>
                </c:pt>
                <c:pt idx="70">
                  <c:v>0.61000000000001364</c:v>
                </c:pt>
                <c:pt idx="71">
                  <c:v>0.59000000000003183</c:v>
                </c:pt>
                <c:pt idx="72">
                  <c:v>0.56000000000000227</c:v>
                </c:pt>
                <c:pt idx="73">
                  <c:v>0.48000000000001819</c:v>
                </c:pt>
                <c:pt idx="74">
                  <c:v>0.47000000000002728</c:v>
                </c:pt>
                <c:pt idx="75">
                  <c:v>0.49000000000000909</c:v>
                </c:pt>
                <c:pt idx="76">
                  <c:v>0.54000000000002046</c:v>
                </c:pt>
                <c:pt idx="77">
                  <c:v>0.51999999999998181</c:v>
                </c:pt>
                <c:pt idx="78">
                  <c:v>0.49000000000000909</c:v>
                </c:pt>
                <c:pt idx="79">
                  <c:v>0.47000000000002728</c:v>
                </c:pt>
                <c:pt idx="80">
                  <c:v>0.55000000000001137</c:v>
                </c:pt>
                <c:pt idx="81">
                  <c:v>0.67000000000001592</c:v>
                </c:pt>
                <c:pt idx="82">
                  <c:v>0.59000000000003183</c:v>
                </c:pt>
                <c:pt idx="83">
                  <c:v>0.56999999999999318</c:v>
                </c:pt>
                <c:pt idx="84">
                  <c:v>0.59000000000003183</c:v>
                </c:pt>
                <c:pt idx="85">
                  <c:v>0.55000000000001137</c:v>
                </c:pt>
                <c:pt idx="86">
                  <c:v>0.54000000000002046</c:v>
                </c:pt>
                <c:pt idx="87">
                  <c:v>0.48000000000001819</c:v>
                </c:pt>
                <c:pt idx="88">
                  <c:v>0.44999999999998863</c:v>
                </c:pt>
                <c:pt idx="89">
                  <c:v>0.37000000000000455</c:v>
                </c:pt>
                <c:pt idx="90">
                  <c:v>0.41000000000002501</c:v>
                </c:pt>
                <c:pt idx="91">
                  <c:v>0.38999999999998636</c:v>
                </c:pt>
                <c:pt idx="92">
                  <c:v>0.39999999999997726</c:v>
                </c:pt>
                <c:pt idx="93">
                  <c:v>0.39999999999997726</c:v>
                </c:pt>
                <c:pt idx="94">
                  <c:v>0.35000000000002274</c:v>
                </c:pt>
                <c:pt idx="95">
                  <c:v>0.37000000000000455</c:v>
                </c:pt>
                <c:pt idx="96">
                  <c:v>0.49000000000000909</c:v>
                </c:pt>
                <c:pt idx="97">
                  <c:v>0.51999999999998181</c:v>
                </c:pt>
                <c:pt idx="98">
                  <c:v>0.5</c:v>
                </c:pt>
                <c:pt idx="99">
                  <c:v>0.50999999999999091</c:v>
                </c:pt>
                <c:pt idx="100">
                  <c:v>0.57999999999998408</c:v>
                </c:pt>
                <c:pt idx="101">
                  <c:v>0.54000000000002046</c:v>
                </c:pt>
                <c:pt idx="102">
                  <c:v>0.55000000000001137</c:v>
                </c:pt>
                <c:pt idx="103">
                  <c:v>0.43999999999999773</c:v>
                </c:pt>
                <c:pt idx="104">
                  <c:v>0.42000000000001592</c:v>
                </c:pt>
                <c:pt idx="105">
                  <c:v>0.43999999999999773</c:v>
                </c:pt>
                <c:pt idx="106">
                  <c:v>0.41000000000002501</c:v>
                </c:pt>
                <c:pt idx="107">
                  <c:v>0.42000000000001592</c:v>
                </c:pt>
                <c:pt idx="108">
                  <c:v>0.45999999999997954</c:v>
                </c:pt>
                <c:pt idx="109">
                  <c:v>0.49000000000000909</c:v>
                </c:pt>
                <c:pt idx="110">
                  <c:v>0.44999999999998863</c:v>
                </c:pt>
                <c:pt idx="111">
                  <c:v>0.43000000000000682</c:v>
                </c:pt>
                <c:pt idx="112">
                  <c:v>0.49000000000000909</c:v>
                </c:pt>
                <c:pt idx="113">
                  <c:v>0.43000000000000682</c:v>
                </c:pt>
                <c:pt idx="114">
                  <c:v>0.35000000000002274</c:v>
                </c:pt>
                <c:pt idx="115">
                  <c:v>0.32999999999998408</c:v>
                </c:pt>
                <c:pt idx="116">
                  <c:v>0.30000000000001137</c:v>
                </c:pt>
                <c:pt idx="117">
                  <c:v>0.28000000000002956</c:v>
                </c:pt>
                <c:pt idx="118">
                  <c:v>0.34000000000003183</c:v>
                </c:pt>
                <c:pt idx="119">
                  <c:v>0.42000000000001592</c:v>
                </c:pt>
                <c:pt idx="120">
                  <c:v>0.43999999999999773</c:v>
                </c:pt>
                <c:pt idx="121">
                  <c:v>0.43000000000000682</c:v>
                </c:pt>
                <c:pt idx="122">
                  <c:v>0.34000000000003183</c:v>
                </c:pt>
                <c:pt idx="123">
                  <c:v>0.30000000000001137</c:v>
                </c:pt>
                <c:pt idx="124">
                  <c:v>0.26999999999998181</c:v>
                </c:pt>
                <c:pt idx="125">
                  <c:v>0.28000000000002956</c:v>
                </c:pt>
                <c:pt idx="126">
                  <c:v>0.28000000000002956</c:v>
                </c:pt>
                <c:pt idx="127">
                  <c:v>0.28000000000002956</c:v>
                </c:pt>
                <c:pt idx="128">
                  <c:v>0.30000000000001137</c:v>
                </c:pt>
                <c:pt idx="129">
                  <c:v>0.31000000000000227</c:v>
                </c:pt>
                <c:pt idx="130">
                  <c:v>0.29000000000002046</c:v>
                </c:pt>
                <c:pt idx="131">
                  <c:v>0.28000000000002956</c:v>
                </c:pt>
                <c:pt idx="132">
                  <c:v>0.30000000000001137</c:v>
                </c:pt>
                <c:pt idx="133">
                  <c:v>0.31000000000000227</c:v>
                </c:pt>
                <c:pt idx="134">
                  <c:v>0.31999999999999318</c:v>
                </c:pt>
                <c:pt idx="135">
                  <c:v>0.34000000000003183</c:v>
                </c:pt>
                <c:pt idx="136">
                  <c:v>0.35000000000002274</c:v>
                </c:pt>
                <c:pt idx="137">
                  <c:v>0.37000000000000455</c:v>
                </c:pt>
                <c:pt idx="138">
                  <c:v>0.37999999999999545</c:v>
                </c:pt>
                <c:pt idx="139">
                  <c:v>0.36000000000001364</c:v>
                </c:pt>
                <c:pt idx="140">
                  <c:v>0.31999999999999318</c:v>
                </c:pt>
                <c:pt idx="141">
                  <c:v>0.31999999999999318</c:v>
                </c:pt>
                <c:pt idx="142">
                  <c:v>0.30000000000001137</c:v>
                </c:pt>
                <c:pt idx="143">
                  <c:v>0.30000000000001137</c:v>
                </c:pt>
                <c:pt idx="144">
                  <c:v>0.30000000000001137</c:v>
                </c:pt>
                <c:pt idx="145">
                  <c:v>0.29000000000002046</c:v>
                </c:pt>
                <c:pt idx="146">
                  <c:v>0.25999999999999091</c:v>
                </c:pt>
                <c:pt idx="147">
                  <c:v>0.28000000000002956</c:v>
                </c:pt>
                <c:pt idx="148">
                  <c:v>0.25999999999999091</c:v>
                </c:pt>
                <c:pt idx="149">
                  <c:v>0.25</c:v>
                </c:pt>
                <c:pt idx="150">
                  <c:v>0.26999999999998181</c:v>
                </c:pt>
                <c:pt idx="151">
                  <c:v>0.28000000000002956</c:v>
                </c:pt>
                <c:pt idx="152">
                  <c:v>0.25999999999999091</c:v>
                </c:pt>
                <c:pt idx="153">
                  <c:v>0.25</c:v>
                </c:pt>
                <c:pt idx="154">
                  <c:v>0.28000000000002956</c:v>
                </c:pt>
                <c:pt idx="155">
                  <c:v>0.29000000000002046</c:v>
                </c:pt>
                <c:pt idx="156">
                  <c:v>0.28000000000002956</c:v>
                </c:pt>
                <c:pt idx="157">
                  <c:v>0.26999999999998181</c:v>
                </c:pt>
                <c:pt idx="158">
                  <c:v>0.26999999999998181</c:v>
                </c:pt>
                <c:pt idx="159">
                  <c:v>0.25</c:v>
                </c:pt>
                <c:pt idx="160">
                  <c:v>0.22000000000002728</c:v>
                </c:pt>
                <c:pt idx="161">
                  <c:v>0.22000000000002728</c:v>
                </c:pt>
                <c:pt idx="162">
                  <c:v>0.25999999999999091</c:v>
                </c:pt>
                <c:pt idx="163">
                  <c:v>0.25999999999999091</c:v>
                </c:pt>
                <c:pt idx="164">
                  <c:v>0.29000000000002046</c:v>
                </c:pt>
                <c:pt idx="165">
                  <c:v>0.25</c:v>
                </c:pt>
                <c:pt idx="166">
                  <c:v>0.25999999999999091</c:v>
                </c:pt>
                <c:pt idx="167">
                  <c:v>0.29000000000002046</c:v>
                </c:pt>
                <c:pt idx="168">
                  <c:v>0.28000000000002956</c:v>
                </c:pt>
                <c:pt idx="169">
                  <c:v>0.25999999999999091</c:v>
                </c:pt>
                <c:pt idx="170">
                  <c:v>0.25</c:v>
                </c:pt>
                <c:pt idx="171">
                  <c:v>0.25</c:v>
                </c:pt>
                <c:pt idx="172">
                  <c:v>0.22000000000002728</c:v>
                </c:pt>
                <c:pt idx="173">
                  <c:v>0.19999999999998863</c:v>
                </c:pt>
                <c:pt idx="174">
                  <c:v>0.25999999999999091</c:v>
                </c:pt>
                <c:pt idx="175">
                  <c:v>0.24000000000000909</c:v>
                </c:pt>
                <c:pt idx="176">
                  <c:v>0.24000000000000909</c:v>
                </c:pt>
                <c:pt idx="177">
                  <c:v>0.25999999999999091</c:v>
                </c:pt>
                <c:pt idx="178">
                  <c:v>0.24000000000000909</c:v>
                </c:pt>
                <c:pt idx="179">
                  <c:v>0.23000000000001819</c:v>
                </c:pt>
                <c:pt idx="180">
                  <c:v>0.23000000000001819</c:v>
                </c:pt>
                <c:pt idx="181">
                  <c:v>0.25999999999999091</c:v>
                </c:pt>
                <c:pt idx="182">
                  <c:v>0.23000000000001819</c:v>
                </c:pt>
                <c:pt idx="183">
                  <c:v>0.25999999999999091</c:v>
                </c:pt>
                <c:pt idx="184">
                  <c:v>0.26999999999998181</c:v>
                </c:pt>
                <c:pt idx="185">
                  <c:v>0.30000000000001137</c:v>
                </c:pt>
                <c:pt idx="186">
                  <c:v>0.25999999999999091</c:v>
                </c:pt>
                <c:pt idx="187">
                  <c:v>0.25</c:v>
                </c:pt>
                <c:pt idx="188">
                  <c:v>0.30000000000001137</c:v>
                </c:pt>
                <c:pt idx="189">
                  <c:v>0.29000000000002046</c:v>
                </c:pt>
                <c:pt idx="190">
                  <c:v>0.25999999999999091</c:v>
                </c:pt>
                <c:pt idx="191">
                  <c:v>0.25</c:v>
                </c:pt>
                <c:pt idx="192">
                  <c:v>0.25</c:v>
                </c:pt>
                <c:pt idx="193">
                  <c:v>0.25999999999999091</c:v>
                </c:pt>
                <c:pt idx="194">
                  <c:v>0.25999999999999091</c:v>
                </c:pt>
                <c:pt idx="195">
                  <c:v>0.25999999999999091</c:v>
                </c:pt>
                <c:pt idx="196">
                  <c:v>0.20999999999997954</c:v>
                </c:pt>
                <c:pt idx="197">
                  <c:v>0.22000000000002728</c:v>
                </c:pt>
                <c:pt idx="198">
                  <c:v>0.25999999999999091</c:v>
                </c:pt>
                <c:pt idx="199">
                  <c:v>0.26999999999998181</c:v>
                </c:pt>
                <c:pt idx="200">
                  <c:v>0.25999999999999091</c:v>
                </c:pt>
                <c:pt idx="201">
                  <c:v>0.29000000000002046</c:v>
                </c:pt>
                <c:pt idx="202">
                  <c:v>0.28000000000002956</c:v>
                </c:pt>
                <c:pt idx="203">
                  <c:v>0.25</c:v>
                </c:pt>
                <c:pt idx="204">
                  <c:v>0.22000000000002728</c:v>
                </c:pt>
                <c:pt idx="205">
                  <c:v>0.22000000000002728</c:v>
                </c:pt>
                <c:pt idx="206">
                  <c:v>0.25999999999999091</c:v>
                </c:pt>
                <c:pt idx="207">
                  <c:v>0.26999999999998181</c:v>
                </c:pt>
                <c:pt idx="208">
                  <c:v>0.24000000000000909</c:v>
                </c:pt>
                <c:pt idx="209">
                  <c:v>0.23000000000001819</c:v>
                </c:pt>
                <c:pt idx="210">
                  <c:v>0.24000000000000909</c:v>
                </c:pt>
                <c:pt idx="211">
                  <c:v>0.23000000000001819</c:v>
                </c:pt>
                <c:pt idx="212">
                  <c:v>0.22000000000002728</c:v>
                </c:pt>
                <c:pt idx="213">
                  <c:v>0.23000000000001819</c:v>
                </c:pt>
                <c:pt idx="214">
                  <c:v>0.23000000000001819</c:v>
                </c:pt>
                <c:pt idx="215">
                  <c:v>0.22000000000002728</c:v>
                </c:pt>
                <c:pt idx="216">
                  <c:v>0.24000000000000909</c:v>
                </c:pt>
                <c:pt idx="217">
                  <c:v>0.25</c:v>
                </c:pt>
                <c:pt idx="218">
                  <c:v>0.20999999999997954</c:v>
                </c:pt>
                <c:pt idx="219">
                  <c:v>0.22000000000002728</c:v>
                </c:pt>
                <c:pt idx="220">
                  <c:v>0.26999999999998181</c:v>
                </c:pt>
                <c:pt idx="221">
                  <c:v>0.25999999999999091</c:v>
                </c:pt>
                <c:pt idx="222">
                  <c:v>0.22000000000002728</c:v>
                </c:pt>
                <c:pt idx="223">
                  <c:v>0.25</c:v>
                </c:pt>
                <c:pt idx="224">
                  <c:v>0.28000000000002956</c:v>
                </c:pt>
                <c:pt idx="225">
                  <c:v>0.26999999999998181</c:v>
                </c:pt>
                <c:pt idx="226">
                  <c:v>0.20999999999997954</c:v>
                </c:pt>
                <c:pt idx="227">
                  <c:v>0.23000000000001819</c:v>
                </c:pt>
                <c:pt idx="228">
                  <c:v>0.25</c:v>
                </c:pt>
                <c:pt idx="229">
                  <c:v>0.25</c:v>
                </c:pt>
                <c:pt idx="230">
                  <c:v>0.22000000000002728</c:v>
                </c:pt>
                <c:pt idx="231">
                  <c:v>0.23000000000001819</c:v>
                </c:pt>
                <c:pt idx="232">
                  <c:v>0.25999999999999091</c:v>
                </c:pt>
                <c:pt idx="233">
                  <c:v>0.20999999999997954</c:v>
                </c:pt>
                <c:pt idx="234">
                  <c:v>0.19999999999998863</c:v>
                </c:pt>
                <c:pt idx="235">
                  <c:v>0.25999999999999091</c:v>
                </c:pt>
                <c:pt idx="236">
                  <c:v>0.25999999999999091</c:v>
                </c:pt>
                <c:pt idx="237">
                  <c:v>0.24000000000000909</c:v>
                </c:pt>
                <c:pt idx="238">
                  <c:v>0.22000000000002728</c:v>
                </c:pt>
                <c:pt idx="239">
                  <c:v>0.19999999999998863</c:v>
                </c:pt>
                <c:pt idx="240">
                  <c:v>0.23000000000001819</c:v>
                </c:pt>
                <c:pt idx="241">
                  <c:v>0.23000000000001819</c:v>
                </c:pt>
                <c:pt idx="242">
                  <c:v>0.20999999999997954</c:v>
                </c:pt>
                <c:pt idx="243">
                  <c:v>0.18999999999999773</c:v>
                </c:pt>
                <c:pt idx="244">
                  <c:v>0.20999999999997954</c:v>
                </c:pt>
                <c:pt idx="245">
                  <c:v>0.22000000000002728</c:v>
                </c:pt>
                <c:pt idx="246">
                  <c:v>0.26999999999998181</c:v>
                </c:pt>
                <c:pt idx="247">
                  <c:v>0.28000000000002956</c:v>
                </c:pt>
                <c:pt idx="248">
                  <c:v>0.26999999999998181</c:v>
                </c:pt>
                <c:pt idx="249">
                  <c:v>0.28000000000002956</c:v>
                </c:pt>
                <c:pt idx="250">
                  <c:v>0.29000000000002046</c:v>
                </c:pt>
                <c:pt idx="251">
                  <c:v>0.24000000000000909</c:v>
                </c:pt>
                <c:pt idx="252">
                  <c:v>0.20999999999997954</c:v>
                </c:pt>
                <c:pt idx="253">
                  <c:v>0.23000000000001819</c:v>
                </c:pt>
                <c:pt idx="254">
                  <c:v>0.24000000000000909</c:v>
                </c:pt>
                <c:pt idx="255">
                  <c:v>0.25999999999999091</c:v>
                </c:pt>
                <c:pt idx="256">
                  <c:v>0.23000000000001819</c:v>
                </c:pt>
                <c:pt idx="257">
                  <c:v>0.19999999999998863</c:v>
                </c:pt>
                <c:pt idx="258">
                  <c:v>0.18999999999999773</c:v>
                </c:pt>
                <c:pt idx="259">
                  <c:v>0.20999999999997954</c:v>
                </c:pt>
                <c:pt idx="260">
                  <c:v>0.18999999999999773</c:v>
                </c:pt>
                <c:pt idx="261">
                  <c:v>0.17000000000001592</c:v>
                </c:pt>
                <c:pt idx="262">
                  <c:v>0.16000000000002501</c:v>
                </c:pt>
                <c:pt idx="263">
                  <c:v>0.14999999999997726</c:v>
                </c:pt>
                <c:pt idx="264">
                  <c:v>0.14999999999997726</c:v>
                </c:pt>
                <c:pt idx="265">
                  <c:v>0.20999999999997954</c:v>
                </c:pt>
                <c:pt idx="266">
                  <c:v>0.23000000000001819</c:v>
                </c:pt>
                <c:pt idx="267">
                  <c:v>0.22000000000002728</c:v>
                </c:pt>
                <c:pt idx="268">
                  <c:v>0.18000000000000682</c:v>
                </c:pt>
                <c:pt idx="269">
                  <c:v>0.12999999999999545</c:v>
                </c:pt>
                <c:pt idx="270">
                  <c:v>0.11000000000001364</c:v>
                </c:pt>
                <c:pt idx="271">
                  <c:v>0.13999999999998636</c:v>
                </c:pt>
                <c:pt idx="272">
                  <c:v>0.18999999999999773</c:v>
                </c:pt>
                <c:pt idx="273">
                  <c:v>0.24000000000000909</c:v>
                </c:pt>
                <c:pt idx="274">
                  <c:v>0.30000000000001137</c:v>
                </c:pt>
                <c:pt idx="275">
                  <c:v>0.30000000000001137</c:v>
                </c:pt>
                <c:pt idx="276">
                  <c:v>0.26999999999998181</c:v>
                </c:pt>
                <c:pt idx="277">
                  <c:v>0.24000000000000909</c:v>
                </c:pt>
                <c:pt idx="278">
                  <c:v>0.19999999999998863</c:v>
                </c:pt>
                <c:pt idx="279">
                  <c:v>0.25</c:v>
                </c:pt>
                <c:pt idx="280">
                  <c:v>0.20999999999997954</c:v>
                </c:pt>
                <c:pt idx="281">
                  <c:v>0.20999999999997954</c:v>
                </c:pt>
                <c:pt idx="282">
                  <c:v>0.18000000000000682</c:v>
                </c:pt>
                <c:pt idx="283">
                  <c:v>0.10000000000002274</c:v>
                </c:pt>
                <c:pt idx="284">
                  <c:v>0.10000000000002274</c:v>
                </c:pt>
                <c:pt idx="285">
                  <c:v>0.12999999999999545</c:v>
                </c:pt>
                <c:pt idx="286">
                  <c:v>0.16000000000002501</c:v>
                </c:pt>
                <c:pt idx="287">
                  <c:v>0.19999999999998863</c:v>
                </c:pt>
                <c:pt idx="288">
                  <c:v>0.19999999999998863</c:v>
                </c:pt>
                <c:pt idx="289">
                  <c:v>0.24000000000000909</c:v>
                </c:pt>
                <c:pt idx="290">
                  <c:v>0.25999999999999091</c:v>
                </c:pt>
                <c:pt idx="291">
                  <c:v>0.18999999999999773</c:v>
                </c:pt>
                <c:pt idx="292">
                  <c:v>0.19999999999998863</c:v>
                </c:pt>
                <c:pt idx="293">
                  <c:v>0.18999999999999773</c:v>
                </c:pt>
                <c:pt idx="294">
                  <c:v>0.24000000000000909</c:v>
                </c:pt>
                <c:pt idx="295">
                  <c:v>0.25999999999999091</c:v>
                </c:pt>
                <c:pt idx="296">
                  <c:v>0.19999999999998863</c:v>
                </c:pt>
                <c:pt idx="297">
                  <c:v>0.16000000000002501</c:v>
                </c:pt>
                <c:pt idx="298">
                  <c:v>0.14999999999997726</c:v>
                </c:pt>
                <c:pt idx="299">
                  <c:v>0.13999999999998636</c:v>
                </c:pt>
                <c:pt idx="300">
                  <c:v>0.22000000000002728</c:v>
                </c:pt>
                <c:pt idx="301">
                  <c:v>0.29000000000002046</c:v>
                </c:pt>
                <c:pt idx="302">
                  <c:v>0.29000000000002046</c:v>
                </c:pt>
                <c:pt idx="303">
                  <c:v>0.37999999999999545</c:v>
                </c:pt>
                <c:pt idx="304">
                  <c:v>0.34000000000003183</c:v>
                </c:pt>
                <c:pt idx="305">
                  <c:v>0.26999999999998181</c:v>
                </c:pt>
                <c:pt idx="306">
                  <c:v>0.25</c:v>
                </c:pt>
                <c:pt idx="307">
                  <c:v>0.20999999999997954</c:v>
                </c:pt>
                <c:pt idx="308">
                  <c:v>0.22000000000002728</c:v>
                </c:pt>
                <c:pt idx="309">
                  <c:v>0.22000000000002728</c:v>
                </c:pt>
                <c:pt idx="310">
                  <c:v>0.23000000000001819</c:v>
                </c:pt>
                <c:pt idx="311">
                  <c:v>0.23000000000001819</c:v>
                </c:pt>
                <c:pt idx="312">
                  <c:v>0.19999999999998863</c:v>
                </c:pt>
                <c:pt idx="313">
                  <c:v>0.16000000000002501</c:v>
                </c:pt>
                <c:pt idx="314">
                  <c:v>0.13999999999998636</c:v>
                </c:pt>
                <c:pt idx="315">
                  <c:v>0.16000000000002501</c:v>
                </c:pt>
                <c:pt idx="316">
                  <c:v>0.17000000000001592</c:v>
                </c:pt>
                <c:pt idx="317">
                  <c:v>0.13999999999998636</c:v>
                </c:pt>
                <c:pt idx="318">
                  <c:v>0.10000000000002274</c:v>
                </c:pt>
                <c:pt idx="319">
                  <c:v>0.11000000000001364</c:v>
                </c:pt>
                <c:pt idx="320">
                  <c:v>0.12000000000000455</c:v>
                </c:pt>
                <c:pt idx="321">
                  <c:v>0.13999999999998636</c:v>
                </c:pt>
                <c:pt idx="322">
                  <c:v>0.13999999999998636</c:v>
                </c:pt>
                <c:pt idx="323">
                  <c:v>0.25</c:v>
                </c:pt>
                <c:pt idx="324">
                  <c:v>0.25999999999999091</c:v>
                </c:pt>
                <c:pt idx="325">
                  <c:v>0.31999999999999318</c:v>
                </c:pt>
                <c:pt idx="326">
                  <c:v>0.37999999999999545</c:v>
                </c:pt>
                <c:pt idx="327">
                  <c:v>0.36000000000001364</c:v>
                </c:pt>
                <c:pt idx="328">
                  <c:v>0.37000000000000455</c:v>
                </c:pt>
                <c:pt idx="329">
                  <c:v>0.32999999999998408</c:v>
                </c:pt>
                <c:pt idx="330">
                  <c:v>0.18999999999999773</c:v>
                </c:pt>
                <c:pt idx="331">
                  <c:v>0.13999999999998636</c:v>
                </c:pt>
                <c:pt idx="332">
                  <c:v>0.14999999999997726</c:v>
                </c:pt>
                <c:pt idx="333">
                  <c:v>0.26999999999998181</c:v>
                </c:pt>
                <c:pt idx="334">
                  <c:v>0.28000000000002956</c:v>
                </c:pt>
                <c:pt idx="335">
                  <c:v>0.25999999999999091</c:v>
                </c:pt>
                <c:pt idx="336">
                  <c:v>0.31000000000000227</c:v>
                </c:pt>
                <c:pt idx="337">
                  <c:v>0.25</c:v>
                </c:pt>
                <c:pt idx="338">
                  <c:v>0.29000000000002046</c:v>
                </c:pt>
                <c:pt idx="339">
                  <c:v>0.36000000000001364</c:v>
                </c:pt>
                <c:pt idx="340">
                  <c:v>0.31999999999999318</c:v>
                </c:pt>
                <c:pt idx="341">
                  <c:v>0.23000000000001819</c:v>
                </c:pt>
                <c:pt idx="342">
                  <c:v>0.13999999999998636</c:v>
                </c:pt>
                <c:pt idx="343">
                  <c:v>0.14999999999997726</c:v>
                </c:pt>
                <c:pt idx="344">
                  <c:v>0.18999999999999773</c:v>
                </c:pt>
                <c:pt idx="345">
                  <c:v>0.19999999999998863</c:v>
                </c:pt>
                <c:pt idx="346">
                  <c:v>0.18999999999999773</c:v>
                </c:pt>
                <c:pt idx="347">
                  <c:v>0.13999999999998636</c:v>
                </c:pt>
                <c:pt idx="348">
                  <c:v>0.19999999999998863</c:v>
                </c:pt>
                <c:pt idx="349">
                  <c:v>0.18000000000000682</c:v>
                </c:pt>
                <c:pt idx="350">
                  <c:v>0.16000000000002501</c:v>
                </c:pt>
                <c:pt idx="351">
                  <c:v>0.20999999999997954</c:v>
                </c:pt>
                <c:pt idx="352">
                  <c:v>0.20999999999997954</c:v>
                </c:pt>
                <c:pt idx="353">
                  <c:v>0.17000000000001592</c:v>
                </c:pt>
                <c:pt idx="354">
                  <c:v>0.13999999999998636</c:v>
                </c:pt>
                <c:pt idx="355">
                  <c:v>0.14999999999997726</c:v>
                </c:pt>
                <c:pt idx="356">
                  <c:v>9.0000000000031832E-2</c:v>
                </c:pt>
                <c:pt idx="357">
                  <c:v>0.11000000000001364</c:v>
                </c:pt>
                <c:pt idx="358">
                  <c:v>6.9999999999993179E-2</c:v>
                </c:pt>
                <c:pt idx="359">
                  <c:v>0.12000000000000455</c:v>
                </c:pt>
                <c:pt idx="360">
                  <c:v>1.999999999998181E-2</c:v>
                </c:pt>
                <c:pt idx="361">
                  <c:v>3.0000000000029559E-2</c:v>
                </c:pt>
                <c:pt idx="362">
                  <c:v>6.0000000000002274E-2</c:v>
                </c:pt>
                <c:pt idx="363">
                  <c:v>7.9999999999984084E-2</c:v>
                </c:pt>
                <c:pt idx="364">
                  <c:v>6.9999999999993179E-2</c:v>
                </c:pt>
                <c:pt idx="365">
                  <c:v>0.10000000000002274</c:v>
                </c:pt>
                <c:pt idx="366">
                  <c:v>0.14999999999997726</c:v>
                </c:pt>
                <c:pt idx="367">
                  <c:v>0.14999999999997726</c:v>
                </c:pt>
                <c:pt idx="368">
                  <c:v>0.13999999999998636</c:v>
                </c:pt>
                <c:pt idx="369">
                  <c:v>0.19999999999998863</c:v>
                </c:pt>
                <c:pt idx="370">
                  <c:v>0.25999999999999091</c:v>
                </c:pt>
                <c:pt idx="371">
                  <c:v>0.18999999999999773</c:v>
                </c:pt>
                <c:pt idx="372">
                  <c:v>0.18999999999999773</c:v>
                </c:pt>
                <c:pt idx="373">
                  <c:v>0.16000000000002501</c:v>
                </c:pt>
                <c:pt idx="374">
                  <c:v>9.0000000000031832E-2</c:v>
                </c:pt>
                <c:pt idx="375">
                  <c:v>7.9999999999984084E-2</c:v>
                </c:pt>
                <c:pt idx="376">
                  <c:v>6.9999999999993179E-2</c:v>
                </c:pt>
                <c:pt idx="377">
                  <c:v>5.0000000000011369E-2</c:v>
                </c:pt>
                <c:pt idx="378">
                  <c:v>0.11000000000001364</c:v>
                </c:pt>
                <c:pt idx="379">
                  <c:v>0.18000000000000682</c:v>
                </c:pt>
                <c:pt idx="380">
                  <c:v>0.18999999999999773</c:v>
                </c:pt>
                <c:pt idx="381">
                  <c:v>0.14999999999997726</c:v>
                </c:pt>
                <c:pt idx="382">
                  <c:v>0.12999999999999545</c:v>
                </c:pt>
                <c:pt idx="383">
                  <c:v>0.18000000000000682</c:v>
                </c:pt>
                <c:pt idx="384">
                  <c:v>0.26999999999998181</c:v>
                </c:pt>
                <c:pt idx="385">
                  <c:v>0.32999999999998408</c:v>
                </c:pt>
                <c:pt idx="386">
                  <c:v>0.29000000000002046</c:v>
                </c:pt>
                <c:pt idx="387">
                  <c:v>0.25999999999999091</c:v>
                </c:pt>
                <c:pt idx="388">
                  <c:v>0.30000000000001137</c:v>
                </c:pt>
                <c:pt idx="389">
                  <c:v>0.43999999999999773</c:v>
                </c:pt>
                <c:pt idx="390">
                  <c:v>0.32999999999998408</c:v>
                </c:pt>
                <c:pt idx="391">
                  <c:v>0.30000000000001137</c:v>
                </c:pt>
                <c:pt idx="392">
                  <c:v>0.26999999999998181</c:v>
                </c:pt>
                <c:pt idx="393">
                  <c:v>0.20999999999997954</c:v>
                </c:pt>
                <c:pt idx="394">
                  <c:v>0.18000000000000682</c:v>
                </c:pt>
                <c:pt idx="395">
                  <c:v>0.13999999999998636</c:v>
                </c:pt>
                <c:pt idx="396">
                  <c:v>0.13999999999998636</c:v>
                </c:pt>
                <c:pt idx="397">
                  <c:v>0.19999999999998863</c:v>
                </c:pt>
                <c:pt idx="398">
                  <c:v>0.20999999999997954</c:v>
                </c:pt>
                <c:pt idx="399">
                  <c:v>0.25999999999999091</c:v>
                </c:pt>
                <c:pt idx="400">
                  <c:v>0.31000000000000227</c:v>
                </c:pt>
                <c:pt idx="401">
                  <c:v>0.30000000000001137</c:v>
                </c:pt>
                <c:pt idx="402">
                  <c:v>0.29000000000002046</c:v>
                </c:pt>
                <c:pt idx="403">
                  <c:v>0.32999999999998408</c:v>
                </c:pt>
                <c:pt idx="404">
                  <c:v>0.34000000000003183</c:v>
                </c:pt>
                <c:pt idx="405">
                  <c:v>0.24000000000000909</c:v>
                </c:pt>
                <c:pt idx="406">
                  <c:v>0.25</c:v>
                </c:pt>
                <c:pt idx="407">
                  <c:v>0.34000000000003183</c:v>
                </c:pt>
                <c:pt idx="408">
                  <c:v>0.23000000000001819</c:v>
                </c:pt>
                <c:pt idx="409">
                  <c:v>0.18999999999999773</c:v>
                </c:pt>
                <c:pt idx="410">
                  <c:v>0.18000000000000682</c:v>
                </c:pt>
                <c:pt idx="411">
                  <c:v>0.11000000000001364</c:v>
                </c:pt>
                <c:pt idx="412">
                  <c:v>0.12000000000000455</c:v>
                </c:pt>
                <c:pt idx="413">
                  <c:v>0.18000000000000682</c:v>
                </c:pt>
                <c:pt idx="414">
                  <c:v>0.12000000000000455</c:v>
                </c:pt>
                <c:pt idx="415">
                  <c:v>0.10000000000002274</c:v>
                </c:pt>
                <c:pt idx="416">
                  <c:v>0.10000000000002274</c:v>
                </c:pt>
                <c:pt idx="417">
                  <c:v>9.0000000000031832E-2</c:v>
                </c:pt>
                <c:pt idx="418">
                  <c:v>6.9999999999993179E-2</c:v>
                </c:pt>
                <c:pt idx="419">
                  <c:v>0.17000000000001592</c:v>
                </c:pt>
                <c:pt idx="420">
                  <c:v>0.18000000000000682</c:v>
                </c:pt>
                <c:pt idx="421">
                  <c:v>6.9999999999993179E-2</c:v>
                </c:pt>
                <c:pt idx="422">
                  <c:v>0.13999999999998636</c:v>
                </c:pt>
                <c:pt idx="423">
                  <c:v>0.23000000000001819</c:v>
                </c:pt>
                <c:pt idx="424">
                  <c:v>0.19999999999998863</c:v>
                </c:pt>
                <c:pt idx="425">
                  <c:v>0.19999999999998863</c:v>
                </c:pt>
                <c:pt idx="426">
                  <c:v>0.20999999999997954</c:v>
                </c:pt>
                <c:pt idx="427">
                  <c:v>0.19999999999998863</c:v>
                </c:pt>
                <c:pt idx="428">
                  <c:v>0.23000000000001819</c:v>
                </c:pt>
                <c:pt idx="429">
                  <c:v>0.36000000000001364</c:v>
                </c:pt>
                <c:pt idx="430">
                  <c:v>0.39999999999997726</c:v>
                </c:pt>
                <c:pt idx="431">
                  <c:v>0.31999999999999318</c:v>
                </c:pt>
                <c:pt idx="432">
                  <c:v>0.22000000000002728</c:v>
                </c:pt>
                <c:pt idx="433">
                  <c:v>0.26999999999998181</c:v>
                </c:pt>
                <c:pt idx="434">
                  <c:v>0.23000000000001819</c:v>
                </c:pt>
                <c:pt idx="435">
                  <c:v>0.28000000000002956</c:v>
                </c:pt>
                <c:pt idx="436">
                  <c:v>0.18000000000000682</c:v>
                </c:pt>
                <c:pt idx="437">
                  <c:v>0.23000000000001819</c:v>
                </c:pt>
                <c:pt idx="438">
                  <c:v>0.18000000000000682</c:v>
                </c:pt>
                <c:pt idx="439">
                  <c:v>0.19999999999998863</c:v>
                </c:pt>
                <c:pt idx="440">
                  <c:v>0.16000000000002501</c:v>
                </c:pt>
                <c:pt idx="441">
                  <c:v>0.13999999999998636</c:v>
                </c:pt>
                <c:pt idx="442">
                  <c:v>0.18999999999999773</c:v>
                </c:pt>
                <c:pt idx="443">
                  <c:v>0.20999999999997954</c:v>
                </c:pt>
                <c:pt idx="444">
                  <c:v>0.19999999999998863</c:v>
                </c:pt>
                <c:pt idx="445">
                  <c:v>0.18000000000000682</c:v>
                </c:pt>
                <c:pt idx="446">
                  <c:v>0.23000000000001819</c:v>
                </c:pt>
                <c:pt idx="447">
                  <c:v>0.30000000000001137</c:v>
                </c:pt>
                <c:pt idx="448">
                  <c:v>0.44999999999998863</c:v>
                </c:pt>
                <c:pt idx="449">
                  <c:v>0.38999999999998636</c:v>
                </c:pt>
                <c:pt idx="450">
                  <c:v>0.43000000000000682</c:v>
                </c:pt>
                <c:pt idx="451">
                  <c:v>0.42000000000001592</c:v>
                </c:pt>
                <c:pt idx="452">
                  <c:v>0.42000000000001592</c:v>
                </c:pt>
                <c:pt idx="453">
                  <c:v>0.42000000000001592</c:v>
                </c:pt>
                <c:pt idx="454">
                  <c:v>0.38999999999998636</c:v>
                </c:pt>
                <c:pt idx="455">
                  <c:v>0.31000000000000227</c:v>
                </c:pt>
                <c:pt idx="456">
                  <c:v>0.31000000000000227</c:v>
                </c:pt>
                <c:pt idx="457">
                  <c:v>0.31000000000000227</c:v>
                </c:pt>
                <c:pt idx="458">
                  <c:v>0.31000000000000227</c:v>
                </c:pt>
                <c:pt idx="459">
                  <c:v>0.31999999999999318</c:v>
                </c:pt>
                <c:pt idx="460">
                  <c:v>0.31999999999999318</c:v>
                </c:pt>
                <c:pt idx="461">
                  <c:v>0.31000000000000227</c:v>
                </c:pt>
                <c:pt idx="462">
                  <c:v>0.36000000000001364</c:v>
                </c:pt>
                <c:pt idx="463">
                  <c:v>0.37999999999999545</c:v>
                </c:pt>
                <c:pt idx="464">
                  <c:v>0.36000000000001364</c:v>
                </c:pt>
                <c:pt idx="465">
                  <c:v>0.35000000000002274</c:v>
                </c:pt>
                <c:pt idx="466">
                  <c:v>0.38999999999998636</c:v>
                </c:pt>
                <c:pt idx="467">
                  <c:v>0.37999999999999545</c:v>
                </c:pt>
                <c:pt idx="468">
                  <c:v>0.37999999999999545</c:v>
                </c:pt>
                <c:pt idx="469">
                  <c:v>0.38999999999998636</c:v>
                </c:pt>
                <c:pt idx="470">
                  <c:v>0.36000000000001364</c:v>
                </c:pt>
                <c:pt idx="471">
                  <c:v>0.34000000000003183</c:v>
                </c:pt>
                <c:pt idx="472">
                  <c:v>0.39999999999997726</c:v>
                </c:pt>
                <c:pt idx="473">
                  <c:v>0.38999999999998636</c:v>
                </c:pt>
                <c:pt idx="474">
                  <c:v>0.29000000000002046</c:v>
                </c:pt>
                <c:pt idx="475">
                  <c:v>0.25999999999999091</c:v>
                </c:pt>
                <c:pt idx="476">
                  <c:v>0.25999999999999091</c:v>
                </c:pt>
                <c:pt idx="477">
                  <c:v>0.26999999999998181</c:v>
                </c:pt>
                <c:pt idx="478">
                  <c:v>0.29000000000002046</c:v>
                </c:pt>
                <c:pt idx="479">
                  <c:v>0.25999999999999091</c:v>
                </c:pt>
                <c:pt idx="480">
                  <c:v>0.28000000000002956</c:v>
                </c:pt>
                <c:pt idx="481">
                  <c:v>0.29000000000002046</c:v>
                </c:pt>
                <c:pt idx="482">
                  <c:v>0.34000000000003183</c:v>
                </c:pt>
                <c:pt idx="483">
                  <c:v>0.35000000000002274</c:v>
                </c:pt>
                <c:pt idx="484">
                  <c:v>0.34000000000003183</c:v>
                </c:pt>
                <c:pt idx="485">
                  <c:v>0.31999999999999318</c:v>
                </c:pt>
                <c:pt idx="486">
                  <c:v>0.28000000000002956</c:v>
                </c:pt>
                <c:pt idx="487">
                  <c:v>0.24000000000000909</c:v>
                </c:pt>
                <c:pt idx="488">
                  <c:v>0.20999999999997954</c:v>
                </c:pt>
                <c:pt idx="489">
                  <c:v>0.25</c:v>
                </c:pt>
                <c:pt idx="490">
                  <c:v>0.22000000000002728</c:v>
                </c:pt>
                <c:pt idx="491">
                  <c:v>0.25999999999999091</c:v>
                </c:pt>
                <c:pt idx="492">
                  <c:v>0.25999999999999091</c:v>
                </c:pt>
                <c:pt idx="493">
                  <c:v>0.24000000000000909</c:v>
                </c:pt>
                <c:pt idx="494">
                  <c:v>0.23000000000001819</c:v>
                </c:pt>
                <c:pt idx="495">
                  <c:v>0.23000000000001819</c:v>
                </c:pt>
                <c:pt idx="496">
                  <c:v>0.22000000000002728</c:v>
                </c:pt>
                <c:pt idx="497">
                  <c:v>0.23000000000001819</c:v>
                </c:pt>
                <c:pt idx="498">
                  <c:v>0.19999999999998863</c:v>
                </c:pt>
                <c:pt idx="499">
                  <c:v>0.23000000000001819</c:v>
                </c:pt>
                <c:pt idx="500">
                  <c:v>0.25999999999999091</c:v>
                </c:pt>
                <c:pt idx="501">
                  <c:v>0.28000000000002956</c:v>
                </c:pt>
                <c:pt idx="502">
                  <c:v>0.22000000000002728</c:v>
                </c:pt>
                <c:pt idx="503">
                  <c:v>0.23000000000001819</c:v>
                </c:pt>
                <c:pt idx="504">
                  <c:v>0.20999999999997954</c:v>
                </c:pt>
                <c:pt idx="505">
                  <c:v>0.20999999999997954</c:v>
                </c:pt>
                <c:pt idx="506">
                  <c:v>0.23000000000001819</c:v>
                </c:pt>
                <c:pt idx="507">
                  <c:v>0.26999999999998181</c:v>
                </c:pt>
                <c:pt idx="508">
                  <c:v>0.24000000000000909</c:v>
                </c:pt>
                <c:pt idx="509">
                  <c:v>0.22000000000002728</c:v>
                </c:pt>
                <c:pt idx="510">
                  <c:v>0.23000000000001819</c:v>
                </c:pt>
                <c:pt idx="511">
                  <c:v>0.23000000000001819</c:v>
                </c:pt>
                <c:pt idx="512">
                  <c:v>0.26999999999998181</c:v>
                </c:pt>
                <c:pt idx="513">
                  <c:v>0.18000000000000682</c:v>
                </c:pt>
                <c:pt idx="514">
                  <c:v>0.18000000000000682</c:v>
                </c:pt>
                <c:pt idx="515">
                  <c:v>0.18999999999999773</c:v>
                </c:pt>
                <c:pt idx="516">
                  <c:v>0.18999999999999773</c:v>
                </c:pt>
                <c:pt idx="517">
                  <c:v>0.22000000000002728</c:v>
                </c:pt>
                <c:pt idx="518">
                  <c:v>0.22000000000002728</c:v>
                </c:pt>
                <c:pt idx="519">
                  <c:v>0.25999999999999091</c:v>
                </c:pt>
                <c:pt idx="520">
                  <c:v>0.24000000000000909</c:v>
                </c:pt>
                <c:pt idx="521">
                  <c:v>0.24000000000000909</c:v>
                </c:pt>
                <c:pt idx="522">
                  <c:v>0.23000000000001819</c:v>
                </c:pt>
                <c:pt idx="523">
                  <c:v>0.29000000000002046</c:v>
                </c:pt>
                <c:pt idx="524">
                  <c:v>0.22000000000002728</c:v>
                </c:pt>
                <c:pt idx="525">
                  <c:v>0.19999999999998863</c:v>
                </c:pt>
                <c:pt idx="526">
                  <c:v>0.17000000000001592</c:v>
                </c:pt>
                <c:pt idx="527">
                  <c:v>0.16000000000002501</c:v>
                </c:pt>
                <c:pt idx="528">
                  <c:v>0.14999999999997726</c:v>
                </c:pt>
                <c:pt idx="529">
                  <c:v>0.12999999999999545</c:v>
                </c:pt>
                <c:pt idx="530">
                  <c:v>0.12000000000000455</c:v>
                </c:pt>
                <c:pt idx="531">
                  <c:v>0.13999999999998636</c:v>
                </c:pt>
                <c:pt idx="532">
                  <c:v>0.19999999999998863</c:v>
                </c:pt>
                <c:pt idx="533">
                  <c:v>0.11000000000001364</c:v>
                </c:pt>
                <c:pt idx="534">
                  <c:v>0.12999999999999545</c:v>
                </c:pt>
                <c:pt idx="535">
                  <c:v>0.16000000000002501</c:v>
                </c:pt>
                <c:pt idx="536">
                  <c:v>0.13999999999998636</c:v>
                </c:pt>
                <c:pt idx="537">
                  <c:v>0.13999999999998636</c:v>
                </c:pt>
                <c:pt idx="538">
                  <c:v>0.16000000000002501</c:v>
                </c:pt>
                <c:pt idx="539">
                  <c:v>0.17000000000001592</c:v>
                </c:pt>
                <c:pt idx="540">
                  <c:v>0.18999999999999773</c:v>
                </c:pt>
                <c:pt idx="541">
                  <c:v>0.20999999999997954</c:v>
                </c:pt>
                <c:pt idx="542">
                  <c:v>0.22000000000002728</c:v>
                </c:pt>
                <c:pt idx="543">
                  <c:v>0.20999999999997954</c:v>
                </c:pt>
                <c:pt idx="544">
                  <c:v>0.18999999999999773</c:v>
                </c:pt>
                <c:pt idx="545">
                  <c:v>0.18000000000000682</c:v>
                </c:pt>
                <c:pt idx="546">
                  <c:v>0.17000000000001592</c:v>
                </c:pt>
                <c:pt idx="547">
                  <c:v>0.16000000000002501</c:v>
                </c:pt>
                <c:pt idx="548">
                  <c:v>0.17000000000001592</c:v>
                </c:pt>
                <c:pt idx="549">
                  <c:v>0.18999999999999773</c:v>
                </c:pt>
                <c:pt idx="550">
                  <c:v>0.20999999999997954</c:v>
                </c:pt>
                <c:pt idx="551">
                  <c:v>0.22000000000002728</c:v>
                </c:pt>
                <c:pt idx="552">
                  <c:v>0.23000000000001819</c:v>
                </c:pt>
                <c:pt idx="553">
                  <c:v>0.23000000000001819</c:v>
                </c:pt>
                <c:pt idx="554">
                  <c:v>0.25</c:v>
                </c:pt>
                <c:pt idx="555">
                  <c:v>0.23000000000001819</c:v>
                </c:pt>
                <c:pt idx="556">
                  <c:v>0.20999999999997954</c:v>
                </c:pt>
                <c:pt idx="557">
                  <c:v>0.20999999999997954</c:v>
                </c:pt>
                <c:pt idx="558">
                  <c:v>0.18000000000000682</c:v>
                </c:pt>
                <c:pt idx="559">
                  <c:v>0.19999999999998863</c:v>
                </c:pt>
                <c:pt idx="560">
                  <c:v>0.18999999999999773</c:v>
                </c:pt>
                <c:pt idx="561">
                  <c:v>0.17000000000001592</c:v>
                </c:pt>
                <c:pt idx="562">
                  <c:v>0.13999999999998636</c:v>
                </c:pt>
                <c:pt idx="563">
                  <c:v>0.16000000000002501</c:v>
                </c:pt>
                <c:pt idx="564">
                  <c:v>0.24000000000000909</c:v>
                </c:pt>
                <c:pt idx="565">
                  <c:v>0.19999999999998863</c:v>
                </c:pt>
                <c:pt idx="566">
                  <c:v>0.14999999999997726</c:v>
                </c:pt>
                <c:pt idx="567">
                  <c:v>0.14999999999997726</c:v>
                </c:pt>
                <c:pt idx="568">
                  <c:v>0.18000000000000682</c:v>
                </c:pt>
                <c:pt idx="569">
                  <c:v>0.18999999999999773</c:v>
                </c:pt>
                <c:pt idx="570">
                  <c:v>0.18999999999999773</c:v>
                </c:pt>
                <c:pt idx="571">
                  <c:v>0.16000000000002501</c:v>
                </c:pt>
                <c:pt idx="572">
                  <c:v>0.12999999999999545</c:v>
                </c:pt>
                <c:pt idx="573">
                  <c:v>0.13999999999998636</c:v>
                </c:pt>
                <c:pt idx="574">
                  <c:v>0.18000000000000682</c:v>
                </c:pt>
                <c:pt idx="575">
                  <c:v>0.12999999999999545</c:v>
                </c:pt>
                <c:pt idx="576">
                  <c:v>0.14999999999997726</c:v>
                </c:pt>
                <c:pt idx="577">
                  <c:v>0.12000000000000455</c:v>
                </c:pt>
                <c:pt idx="578">
                  <c:v>0.12000000000000455</c:v>
                </c:pt>
                <c:pt idx="579">
                  <c:v>0.17000000000001592</c:v>
                </c:pt>
                <c:pt idx="580">
                  <c:v>0.16000000000002501</c:v>
                </c:pt>
                <c:pt idx="581">
                  <c:v>0.13999999999998636</c:v>
                </c:pt>
                <c:pt idx="582">
                  <c:v>0.11000000000001364</c:v>
                </c:pt>
                <c:pt idx="583">
                  <c:v>9.0000000000031832E-2</c:v>
                </c:pt>
                <c:pt idx="584">
                  <c:v>9.0000000000031832E-2</c:v>
                </c:pt>
                <c:pt idx="585">
                  <c:v>9.0000000000031832E-2</c:v>
                </c:pt>
                <c:pt idx="586">
                  <c:v>9.0000000000031832E-2</c:v>
                </c:pt>
                <c:pt idx="587">
                  <c:v>7.9999999999984084E-2</c:v>
                </c:pt>
                <c:pt idx="588">
                  <c:v>0.11000000000001364</c:v>
                </c:pt>
                <c:pt idx="589">
                  <c:v>7.9999999999984084E-2</c:v>
                </c:pt>
                <c:pt idx="590">
                  <c:v>0.11000000000001364</c:v>
                </c:pt>
                <c:pt idx="591">
                  <c:v>0.11000000000001364</c:v>
                </c:pt>
                <c:pt idx="592">
                  <c:v>7.9999999999984084E-2</c:v>
                </c:pt>
                <c:pt idx="593">
                  <c:v>0.10000000000002274</c:v>
                </c:pt>
                <c:pt idx="594">
                  <c:v>0.12000000000000455</c:v>
                </c:pt>
                <c:pt idx="595">
                  <c:v>0.12999999999999545</c:v>
                </c:pt>
                <c:pt idx="596">
                  <c:v>6.9999999999993179E-2</c:v>
                </c:pt>
                <c:pt idx="597">
                  <c:v>6.0000000000002274E-2</c:v>
                </c:pt>
                <c:pt idx="598">
                  <c:v>7.9999999999984084E-2</c:v>
                </c:pt>
                <c:pt idx="599">
                  <c:v>7.9999999999984084E-2</c:v>
                </c:pt>
                <c:pt idx="600">
                  <c:v>5.0000000000011369E-2</c:v>
                </c:pt>
                <c:pt idx="601">
                  <c:v>7.9999999999984084E-2</c:v>
                </c:pt>
                <c:pt idx="602">
                  <c:v>0.12000000000000455</c:v>
                </c:pt>
                <c:pt idx="603">
                  <c:v>0.12000000000000455</c:v>
                </c:pt>
                <c:pt idx="604">
                  <c:v>0.10000000000002274</c:v>
                </c:pt>
                <c:pt idx="605">
                  <c:v>0.10000000000002274</c:v>
                </c:pt>
                <c:pt idx="606">
                  <c:v>0.12000000000000455</c:v>
                </c:pt>
                <c:pt idx="607">
                  <c:v>6.0000000000002274E-2</c:v>
                </c:pt>
                <c:pt idx="608">
                  <c:v>5.0000000000011369E-2</c:v>
                </c:pt>
                <c:pt idx="609">
                  <c:v>6.9999999999993179E-2</c:v>
                </c:pt>
                <c:pt idx="610">
                  <c:v>0.10000000000002274</c:v>
                </c:pt>
                <c:pt idx="611">
                  <c:v>0.12000000000000455</c:v>
                </c:pt>
                <c:pt idx="612">
                  <c:v>0.13999999999998636</c:v>
                </c:pt>
                <c:pt idx="613">
                  <c:v>0.12000000000000455</c:v>
                </c:pt>
                <c:pt idx="614">
                  <c:v>3.0000000000029559E-2</c:v>
                </c:pt>
                <c:pt idx="615">
                  <c:v>0</c:v>
                </c:pt>
                <c:pt idx="616">
                  <c:v>9.9999999999909051E-3</c:v>
                </c:pt>
                <c:pt idx="617">
                  <c:v>9.9999999999909051E-3</c:v>
                </c:pt>
                <c:pt idx="618">
                  <c:v>1.999999999998181E-2</c:v>
                </c:pt>
                <c:pt idx="619">
                  <c:v>9.9999999999909051E-3</c:v>
                </c:pt>
                <c:pt idx="620">
                  <c:v>1.999999999998181E-2</c:v>
                </c:pt>
                <c:pt idx="621">
                  <c:v>6.0000000000002274E-2</c:v>
                </c:pt>
                <c:pt idx="622">
                  <c:v>9.0000000000031832E-2</c:v>
                </c:pt>
                <c:pt idx="623">
                  <c:v>7.9999999999984084E-2</c:v>
                </c:pt>
                <c:pt idx="624">
                  <c:v>0.10000000000002274</c:v>
                </c:pt>
                <c:pt idx="625">
                  <c:v>0.12000000000000455</c:v>
                </c:pt>
                <c:pt idx="626">
                  <c:v>6.9999999999993179E-2</c:v>
                </c:pt>
                <c:pt idx="627">
                  <c:v>6.0000000000002274E-2</c:v>
                </c:pt>
                <c:pt idx="628">
                  <c:v>6.0000000000002274E-2</c:v>
                </c:pt>
                <c:pt idx="629">
                  <c:v>4.0000000000020464E-2</c:v>
                </c:pt>
                <c:pt idx="630">
                  <c:v>1.999999999998181E-2</c:v>
                </c:pt>
                <c:pt idx="631">
                  <c:v>3.0000000000029559E-2</c:v>
                </c:pt>
                <c:pt idx="632">
                  <c:v>5.0000000000011369E-2</c:v>
                </c:pt>
                <c:pt idx="633">
                  <c:v>5.0000000000011369E-2</c:v>
                </c:pt>
                <c:pt idx="634">
                  <c:v>3.0000000000029559E-2</c:v>
                </c:pt>
                <c:pt idx="635">
                  <c:v>1.999999999998181E-2</c:v>
                </c:pt>
                <c:pt idx="636">
                  <c:v>4.0000000000020464E-2</c:v>
                </c:pt>
                <c:pt idx="637">
                  <c:v>7.9999999999984084E-2</c:v>
                </c:pt>
                <c:pt idx="638">
                  <c:v>9.0000000000031832E-2</c:v>
                </c:pt>
                <c:pt idx="639">
                  <c:v>0.11000000000001364</c:v>
                </c:pt>
                <c:pt idx="640">
                  <c:v>0.10000000000002274</c:v>
                </c:pt>
                <c:pt idx="641">
                  <c:v>7.9999999999984084E-2</c:v>
                </c:pt>
                <c:pt idx="642">
                  <c:v>0.12000000000000455</c:v>
                </c:pt>
                <c:pt idx="643">
                  <c:v>6.9999999999993179E-2</c:v>
                </c:pt>
                <c:pt idx="644">
                  <c:v>5.0000000000011369E-2</c:v>
                </c:pt>
                <c:pt idx="645">
                  <c:v>6.9999999999993179E-2</c:v>
                </c:pt>
                <c:pt idx="646">
                  <c:v>7.9999999999984084E-2</c:v>
                </c:pt>
                <c:pt idx="647">
                  <c:v>3.0000000000029559E-2</c:v>
                </c:pt>
                <c:pt idx="648">
                  <c:v>3.0000000000029559E-2</c:v>
                </c:pt>
                <c:pt idx="649">
                  <c:v>7.9999999999984084E-2</c:v>
                </c:pt>
                <c:pt idx="650">
                  <c:v>0.16000000000002501</c:v>
                </c:pt>
                <c:pt idx="651">
                  <c:v>7.9999999999984084E-2</c:v>
                </c:pt>
                <c:pt idx="652">
                  <c:v>6.0000000000002274E-2</c:v>
                </c:pt>
                <c:pt idx="653">
                  <c:v>0.10000000000002274</c:v>
                </c:pt>
                <c:pt idx="654">
                  <c:v>9.0000000000031832E-2</c:v>
                </c:pt>
                <c:pt idx="655">
                  <c:v>0.13999999999998636</c:v>
                </c:pt>
                <c:pt idx="656">
                  <c:v>9.0000000000031832E-2</c:v>
                </c:pt>
                <c:pt idx="657">
                  <c:v>7.9999999999984084E-2</c:v>
                </c:pt>
                <c:pt idx="658">
                  <c:v>0.10000000000002274</c:v>
                </c:pt>
                <c:pt idx="659">
                  <c:v>0.12999999999999545</c:v>
                </c:pt>
                <c:pt idx="660">
                  <c:v>0.16000000000002501</c:v>
                </c:pt>
                <c:pt idx="661">
                  <c:v>0.18999999999999773</c:v>
                </c:pt>
                <c:pt idx="662">
                  <c:v>0.12999999999999545</c:v>
                </c:pt>
                <c:pt idx="663">
                  <c:v>0.12000000000000455</c:v>
                </c:pt>
                <c:pt idx="664">
                  <c:v>0.13999999999998636</c:v>
                </c:pt>
                <c:pt idx="665">
                  <c:v>0.13999999999998636</c:v>
                </c:pt>
                <c:pt idx="666">
                  <c:v>0.12000000000000455</c:v>
                </c:pt>
                <c:pt idx="667">
                  <c:v>0.13999999999998636</c:v>
                </c:pt>
                <c:pt idx="668">
                  <c:v>9.0000000000031832E-2</c:v>
                </c:pt>
                <c:pt idx="669">
                  <c:v>6.9999999999993179E-2</c:v>
                </c:pt>
                <c:pt idx="670">
                  <c:v>9.0000000000031832E-2</c:v>
                </c:pt>
                <c:pt idx="671">
                  <c:v>0.17000000000001592</c:v>
                </c:pt>
                <c:pt idx="672">
                  <c:v>0.25999999999999091</c:v>
                </c:pt>
                <c:pt idx="673">
                  <c:v>0.29000000000002046</c:v>
                </c:pt>
                <c:pt idx="674">
                  <c:v>0.30000000000001137</c:v>
                </c:pt>
                <c:pt idx="675">
                  <c:v>0.22000000000002728</c:v>
                </c:pt>
                <c:pt idx="676">
                  <c:v>0.19999999999998863</c:v>
                </c:pt>
                <c:pt idx="677">
                  <c:v>0.24000000000000909</c:v>
                </c:pt>
                <c:pt idx="678">
                  <c:v>0.25</c:v>
                </c:pt>
                <c:pt idx="679">
                  <c:v>0.22000000000002728</c:v>
                </c:pt>
                <c:pt idx="680">
                  <c:v>0.23000000000001819</c:v>
                </c:pt>
                <c:pt idx="681">
                  <c:v>0.22000000000002728</c:v>
                </c:pt>
                <c:pt idx="682">
                  <c:v>0.17000000000001592</c:v>
                </c:pt>
                <c:pt idx="683">
                  <c:v>0.12000000000000455</c:v>
                </c:pt>
                <c:pt idx="684">
                  <c:v>0.12999999999999545</c:v>
                </c:pt>
                <c:pt idx="685">
                  <c:v>0.12999999999999545</c:v>
                </c:pt>
                <c:pt idx="686">
                  <c:v>0.13999999999998636</c:v>
                </c:pt>
                <c:pt idx="687">
                  <c:v>0.12999999999999545</c:v>
                </c:pt>
                <c:pt idx="688">
                  <c:v>0.11000000000001364</c:v>
                </c:pt>
                <c:pt idx="689">
                  <c:v>6.9999999999993179E-2</c:v>
                </c:pt>
                <c:pt idx="690">
                  <c:v>6.9999999999993179E-2</c:v>
                </c:pt>
                <c:pt idx="691">
                  <c:v>0.11000000000001364</c:v>
                </c:pt>
                <c:pt idx="692">
                  <c:v>0.17000000000001592</c:v>
                </c:pt>
                <c:pt idx="693">
                  <c:v>0.25</c:v>
                </c:pt>
                <c:pt idx="694">
                  <c:v>0.19999999999998863</c:v>
                </c:pt>
                <c:pt idx="695">
                  <c:v>0.22000000000002728</c:v>
                </c:pt>
                <c:pt idx="696">
                  <c:v>0.20999999999997954</c:v>
                </c:pt>
                <c:pt idx="697">
                  <c:v>0.22000000000002728</c:v>
                </c:pt>
                <c:pt idx="698">
                  <c:v>0.23000000000001819</c:v>
                </c:pt>
                <c:pt idx="699">
                  <c:v>0.26999999999998181</c:v>
                </c:pt>
                <c:pt idx="700">
                  <c:v>0.30000000000001137</c:v>
                </c:pt>
                <c:pt idx="701">
                  <c:v>0.22000000000002728</c:v>
                </c:pt>
                <c:pt idx="702">
                  <c:v>0.18000000000000682</c:v>
                </c:pt>
                <c:pt idx="703">
                  <c:v>0.20999999999997954</c:v>
                </c:pt>
                <c:pt idx="704">
                  <c:v>0.16000000000002501</c:v>
                </c:pt>
                <c:pt idx="705">
                  <c:v>0.16000000000002501</c:v>
                </c:pt>
                <c:pt idx="706">
                  <c:v>0.19999999999998863</c:v>
                </c:pt>
                <c:pt idx="707">
                  <c:v>0.19999999999998863</c:v>
                </c:pt>
                <c:pt idx="708">
                  <c:v>0.18999999999999773</c:v>
                </c:pt>
                <c:pt idx="709">
                  <c:v>0.11000000000001364</c:v>
                </c:pt>
                <c:pt idx="710">
                  <c:v>0.18000000000000682</c:v>
                </c:pt>
                <c:pt idx="711">
                  <c:v>0.12999999999999545</c:v>
                </c:pt>
                <c:pt idx="712">
                  <c:v>0.12999999999999545</c:v>
                </c:pt>
                <c:pt idx="713">
                  <c:v>0.12999999999999545</c:v>
                </c:pt>
                <c:pt idx="714">
                  <c:v>0.14999999999997726</c:v>
                </c:pt>
                <c:pt idx="715">
                  <c:v>0.19999999999998863</c:v>
                </c:pt>
                <c:pt idx="716">
                  <c:v>0.25</c:v>
                </c:pt>
                <c:pt idx="717">
                  <c:v>0.25999999999999091</c:v>
                </c:pt>
                <c:pt idx="718">
                  <c:v>0.26999999999998181</c:v>
                </c:pt>
                <c:pt idx="719">
                  <c:v>0.28000000000002956</c:v>
                </c:pt>
                <c:pt idx="720">
                  <c:v>0.30000000000001137</c:v>
                </c:pt>
                <c:pt idx="721">
                  <c:v>0.31000000000000227</c:v>
                </c:pt>
                <c:pt idx="722">
                  <c:v>0.37999999999999545</c:v>
                </c:pt>
                <c:pt idx="723">
                  <c:v>0.31000000000000227</c:v>
                </c:pt>
                <c:pt idx="724">
                  <c:v>0.39999999999997726</c:v>
                </c:pt>
                <c:pt idx="725">
                  <c:v>0.31000000000000227</c:v>
                </c:pt>
                <c:pt idx="726">
                  <c:v>0.25999999999999091</c:v>
                </c:pt>
                <c:pt idx="727">
                  <c:v>0.30000000000001137</c:v>
                </c:pt>
                <c:pt idx="728">
                  <c:v>0.26999999999998181</c:v>
                </c:pt>
                <c:pt idx="729">
                  <c:v>0.31999999999999318</c:v>
                </c:pt>
                <c:pt idx="730">
                  <c:v>0.34000000000003183</c:v>
                </c:pt>
                <c:pt idx="731">
                  <c:v>0.32999999999998408</c:v>
                </c:pt>
                <c:pt idx="732">
                  <c:v>0.29000000000002046</c:v>
                </c:pt>
                <c:pt idx="733">
                  <c:v>0.17000000000001592</c:v>
                </c:pt>
                <c:pt idx="734">
                  <c:v>0.16000000000002501</c:v>
                </c:pt>
                <c:pt idx="735">
                  <c:v>0.20999999999997954</c:v>
                </c:pt>
                <c:pt idx="736">
                  <c:v>0.26999999999998181</c:v>
                </c:pt>
                <c:pt idx="737">
                  <c:v>0.26999999999998181</c:v>
                </c:pt>
                <c:pt idx="738">
                  <c:v>0.18999999999999773</c:v>
                </c:pt>
                <c:pt idx="739">
                  <c:v>0.23000000000001819</c:v>
                </c:pt>
                <c:pt idx="740">
                  <c:v>0.25999999999999091</c:v>
                </c:pt>
                <c:pt idx="741">
                  <c:v>0.20999999999997954</c:v>
                </c:pt>
                <c:pt idx="742">
                  <c:v>0.17000000000001592</c:v>
                </c:pt>
                <c:pt idx="743">
                  <c:v>0.22000000000002728</c:v>
                </c:pt>
                <c:pt idx="744">
                  <c:v>0.20999999999997954</c:v>
                </c:pt>
                <c:pt idx="745">
                  <c:v>0.18000000000000682</c:v>
                </c:pt>
                <c:pt idx="746">
                  <c:v>0.10000000000002274</c:v>
                </c:pt>
                <c:pt idx="747">
                  <c:v>0.18000000000000682</c:v>
                </c:pt>
                <c:pt idx="748">
                  <c:v>0.18999999999999773</c:v>
                </c:pt>
                <c:pt idx="749">
                  <c:v>0.17000000000001592</c:v>
                </c:pt>
                <c:pt idx="750">
                  <c:v>0.20999999999997954</c:v>
                </c:pt>
                <c:pt idx="751">
                  <c:v>0.20999999999997954</c:v>
                </c:pt>
                <c:pt idx="752">
                  <c:v>0.16000000000002501</c:v>
                </c:pt>
                <c:pt idx="753">
                  <c:v>0.12999999999999545</c:v>
                </c:pt>
                <c:pt idx="754">
                  <c:v>0.13999999999998636</c:v>
                </c:pt>
                <c:pt idx="755">
                  <c:v>0.12000000000000455</c:v>
                </c:pt>
                <c:pt idx="756">
                  <c:v>0.11000000000001364</c:v>
                </c:pt>
                <c:pt idx="757">
                  <c:v>7.9999999999984084E-2</c:v>
                </c:pt>
                <c:pt idx="758">
                  <c:v>0.28000000000002956</c:v>
                </c:pt>
                <c:pt idx="759">
                  <c:v>0.37000000000000455</c:v>
                </c:pt>
                <c:pt idx="760">
                  <c:v>0.47000000000002728</c:v>
                </c:pt>
                <c:pt idx="761">
                  <c:v>0.37000000000000455</c:v>
                </c:pt>
                <c:pt idx="762">
                  <c:v>0.31999999999999318</c:v>
                </c:pt>
                <c:pt idx="763">
                  <c:v>0.31000000000000227</c:v>
                </c:pt>
                <c:pt idx="764">
                  <c:v>0.36000000000001364</c:v>
                </c:pt>
                <c:pt idx="765">
                  <c:v>0.26999999999998181</c:v>
                </c:pt>
                <c:pt idx="766">
                  <c:v>0.25</c:v>
                </c:pt>
                <c:pt idx="767">
                  <c:v>0.29000000000002046</c:v>
                </c:pt>
                <c:pt idx="768">
                  <c:v>0.25999999999999091</c:v>
                </c:pt>
                <c:pt idx="769">
                  <c:v>0.25</c:v>
                </c:pt>
                <c:pt idx="770">
                  <c:v>0.30000000000001137</c:v>
                </c:pt>
                <c:pt idx="771">
                  <c:v>0.31999999999999318</c:v>
                </c:pt>
                <c:pt idx="772">
                  <c:v>0.31000000000000227</c:v>
                </c:pt>
                <c:pt idx="773">
                  <c:v>0.29000000000002046</c:v>
                </c:pt>
                <c:pt idx="774">
                  <c:v>0.23000000000001819</c:v>
                </c:pt>
                <c:pt idx="775">
                  <c:v>0.22000000000002728</c:v>
                </c:pt>
                <c:pt idx="776">
                  <c:v>0.24000000000000909</c:v>
                </c:pt>
                <c:pt idx="777">
                  <c:v>0.26999999999998181</c:v>
                </c:pt>
                <c:pt idx="778">
                  <c:v>0.29000000000002046</c:v>
                </c:pt>
                <c:pt idx="779">
                  <c:v>0.32999999999998408</c:v>
                </c:pt>
                <c:pt idx="780">
                  <c:v>0.30000000000001137</c:v>
                </c:pt>
                <c:pt idx="781">
                  <c:v>0.37999999999999545</c:v>
                </c:pt>
                <c:pt idx="782">
                  <c:v>0.31000000000000227</c:v>
                </c:pt>
                <c:pt idx="783">
                  <c:v>0.28000000000002956</c:v>
                </c:pt>
                <c:pt idx="784">
                  <c:v>0.31999999999999318</c:v>
                </c:pt>
                <c:pt idx="785">
                  <c:v>0.29000000000002046</c:v>
                </c:pt>
                <c:pt idx="786">
                  <c:v>0.25999999999999091</c:v>
                </c:pt>
                <c:pt idx="787">
                  <c:v>0.28000000000002956</c:v>
                </c:pt>
                <c:pt idx="788">
                  <c:v>0.26999999999998181</c:v>
                </c:pt>
                <c:pt idx="789">
                  <c:v>0.24000000000000909</c:v>
                </c:pt>
                <c:pt idx="790">
                  <c:v>0.28000000000002956</c:v>
                </c:pt>
                <c:pt idx="791">
                  <c:v>0.18000000000000682</c:v>
                </c:pt>
                <c:pt idx="792">
                  <c:v>0.13999999999998636</c:v>
                </c:pt>
                <c:pt idx="793">
                  <c:v>0.16000000000002501</c:v>
                </c:pt>
                <c:pt idx="794">
                  <c:v>0.16000000000002501</c:v>
                </c:pt>
                <c:pt idx="795">
                  <c:v>0.16000000000002501</c:v>
                </c:pt>
                <c:pt idx="796">
                  <c:v>0.10000000000002274</c:v>
                </c:pt>
                <c:pt idx="797">
                  <c:v>0.10000000000002274</c:v>
                </c:pt>
                <c:pt idx="798">
                  <c:v>0.12999999999999545</c:v>
                </c:pt>
                <c:pt idx="799">
                  <c:v>0.12999999999999545</c:v>
                </c:pt>
                <c:pt idx="800">
                  <c:v>0.20999999999997954</c:v>
                </c:pt>
                <c:pt idx="801">
                  <c:v>0.25999999999999091</c:v>
                </c:pt>
                <c:pt idx="802">
                  <c:v>0.26999999999998181</c:v>
                </c:pt>
                <c:pt idx="803">
                  <c:v>0.28000000000002956</c:v>
                </c:pt>
                <c:pt idx="804">
                  <c:v>0.31999999999999318</c:v>
                </c:pt>
                <c:pt idx="805">
                  <c:v>0.32999999999998408</c:v>
                </c:pt>
                <c:pt idx="806">
                  <c:v>0.25</c:v>
                </c:pt>
                <c:pt idx="807">
                  <c:v>0.26999999999998181</c:v>
                </c:pt>
                <c:pt idx="808">
                  <c:v>0.28000000000002956</c:v>
                </c:pt>
                <c:pt idx="809">
                  <c:v>0.31000000000000227</c:v>
                </c:pt>
                <c:pt idx="810">
                  <c:v>0.35000000000002274</c:v>
                </c:pt>
                <c:pt idx="811">
                  <c:v>0.31999999999999318</c:v>
                </c:pt>
                <c:pt idx="812">
                  <c:v>0.31000000000000227</c:v>
                </c:pt>
                <c:pt idx="813">
                  <c:v>0.31000000000000227</c:v>
                </c:pt>
                <c:pt idx="814">
                  <c:v>0.32999999999998408</c:v>
                </c:pt>
                <c:pt idx="815">
                  <c:v>0.36000000000001364</c:v>
                </c:pt>
                <c:pt idx="816">
                  <c:v>0.41000000000002501</c:v>
                </c:pt>
                <c:pt idx="817">
                  <c:v>0.38999999999998636</c:v>
                </c:pt>
                <c:pt idx="818">
                  <c:v>0.36000000000001364</c:v>
                </c:pt>
                <c:pt idx="819">
                  <c:v>0.38999999999998636</c:v>
                </c:pt>
                <c:pt idx="820">
                  <c:v>0.45999999999997954</c:v>
                </c:pt>
                <c:pt idx="821">
                  <c:v>0.38999999999998636</c:v>
                </c:pt>
                <c:pt idx="822">
                  <c:v>0.31000000000000227</c:v>
                </c:pt>
                <c:pt idx="823">
                  <c:v>0.31000000000000227</c:v>
                </c:pt>
                <c:pt idx="824">
                  <c:v>0.31999999999999318</c:v>
                </c:pt>
                <c:pt idx="825">
                  <c:v>0.30000000000001137</c:v>
                </c:pt>
                <c:pt idx="826">
                  <c:v>0.22000000000002728</c:v>
                </c:pt>
                <c:pt idx="827">
                  <c:v>0.24000000000000909</c:v>
                </c:pt>
                <c:pt idx="828">
                  <c:v>0.25999999999999091</c:v>
                </c:pt>
                <c:pt idx="829">
                  <c:v>0.25</c:v>
                </c:pt>
                <c:pt idx="830">
                  <c:v>0.23000000000001819</c:v>
                </c:pt>
                <c:pt idx="831">
                  <c:v>0.26999999999998181</c:v>
                </c:pt>
                <c:pt idx="832">
                  <c:v>0.30000000000001137</c:v>
                </c:pt>
                <c:pt idx="833">
                  <c:v>0.31000000000000227</c:v>
                </c:pt>
                <c:pt idx="834">
                  <c:v>0.34000000000003183</c:v>
                </c:pt>
                <c:pt idx="835">
                  <c:v>0.34000000000003183</c:v>
                </c:pt>
                <c:pt idx="836">
                  <c:v>0.32999999999998408</c:v>
                </c:pt>
                <c:pt idx="837">
                  <c:v>0.29000000000002046</c:v>
                </c:pt>
                <c:pt idx="838">
                  <c:v>0.30000000000001137</c:v>
                </c:pt>
                <c:pt idx="839">
                  <c:v>0.36000000000001364</c:v>
                </c:pt>
                <c:pt idx="840">
                  <c:v>0.34000000000003183</c:v>
                </c:pt>
                <c:pt idx="841">
                  <c:v>0.36000000000001364</c:v>
                </c:pt>
                <c:pt idx="842">
                  <c:v>0.34000000000003183</c:v>
                </c:pt>
                <c:pt idx="843">
                  <c:v>0.31999999999999318</c:v>
                </c:pt>
                <c:pt idx="844">
                  <c:v>0.30000000000001137</c:v>
                </c:pt>
                <c:pt idx="845">
                  <c:v>0.25</c:v>
                </c:pt>
                <c:pt idx="846">
                  <c:v>0.25</c:v>
                </c:pt>
                <c:pt idx="847">
                  <c:v>0.25999999999999091</c:v>
                </c:pt>
                <c:pt idx="848">
                  <c:v>0.23000000000001819</c:v>
                </c:pt>
                <c:pt idx="849">
                  <c:v>0.25</c:v>
                </c:pt>
                <c:pt idx="850">
                  <c:v>0.31999999999999318</c:v>
                </c:pt>
                <c:pt idx="851">
                  <c:v>0.32999999999998408</c:v>
                </c:pt>
                <c:pt idx="852">
                  <c:v>0.32999999999998408</c:v>
                </c:pt>
                <c:pt idx="853">
                  <c:v>0.36000000000001364</c:v>
                </c:pt>
                <c:pt idx="854">
                  <c:v>0.32999999999998408</c:v>
                </c:pt>
                <c:pt idx="855">
                  <c:v>0.31999999999999318</c:v>
                </c:pt>
                <c:pt idx="856">
                  <c:v>0.37000000000000455</c:v>
                </c:pt>
                <c:pt idx="857">
                  <c:v>0.41000000000002501</c:v>
                </c:pt>
                <c:pt idx="858">
                  <c:v>0.35000000000002274</c:v>
                </c:pt>
                <c:pt idx="859">
                  <c:v>0.34000000000003183</c:v>
                </c:pt>
                <c:pt idx="860">
                  <c:v>0.36000000000001364</c:v>
                </c:pt>
                <c:pt idx="861">
                  <c:v>0.35000000000002274</c:v>
                </c:pt>
                <c:pt idx="862">
                  <c:v>0.37999999999999545</c:v>
                </c:pt>
                <c:pt idx="863">
                  <c:v>0.35000000000002274</c:v>
                </c:pt>
                <c:pt idx="864">
                  <c:v>0.34000000000003183</c:v>
                </c:pt>
                <c:pt idx="865">
                  <c:v>0.34000000000003183</c:v>
                </c:pt>
                <c:pt idx="866">
                  <c:v>0.34000000000003183</c:v>
                </c:pt>
                <c:pt idx="867">
                  <c:v>0.30000000000001137</c:v>
                </c:pt>
                <c:pt idx="868">
                  <c:v>0.26999999999998181</c:v>
                </c:pt>
                <c:pt idx="869">
                  <c:v>0.25999999999999091</c:v>
                </c:pt>
                <c:pt idx="870">
                  <c:v>0.24000000000000909</c:v>
                </c:pt>
                <c:pt idx="871">
                  <c:v>0.20999999999997954</c:v>
                </c:pt>
                <c:pt idx="872">
                  <c:v>0.22000000000002728</c:v>
                </c:pt>
                <c:pt idx="873">
                  <c:v>0.25</c:v>
                </c:pt>
                <c:pt idx="874">
                  <c:v>0.29000000000002046</c:v>
                </c:pt>
                <c:pt idx="875">
                  <c:v>0.32999999999998408</c:v>
                </c:pt>
                <c:pt idx="876">
                  <c:v>0.31999999999999318</c:v>
                </c:pt>
                <c:pt idx="877">
                  <c:v>0.34000000000003183</c:v>
                </c:pt>
                <c:pt idx="878">
                  <c:v>0.30000000000001137</c:v>
                </c:pt>
                <c:pt idx="879">
                  <c:v>0.25999999999999091</c:v>
                </c:pt>
                <c:pt idx="880">
                  <c:v>0.26999999999998181</c:v>
                </c:pt>
                <c:pt idx="881">
                  <c:v>0.36000000000001364</c:v>
                </c:pt>
                <c:pt idx="882">
                  <c:v>0.34000000000003183</c:v>
                </c:pt>
                <c:pt idx="883">
                  <c:v>0.32999999999998408</c:v>
                </c:pt>
                <c:pt idx="884">
                  <c:v>0.31999999999999318</c:v>
                </c:pt>
                <c:pt idx="885">
                  <c:v>0.28000000000002956</c:v>
                </c:pt>
                <c:pt idx="886">
                  <c:v>0.22000000000002728</c:v>
                </c:pt>
                <c:pt idx="887">
                  <c:v>0.24000000000000909</c:v>
                </c:pt>
                <c:pt idx="888">
                  <c:v>0.28000000000002956</c:v>
                </c:pt>
                <c:pt idx="889">
                  <c:v>0.28000000000002956</c:v>
                </c:pt>
                <c:pt idx="890">
                  <c:v>0.29000000000002046</c:v>
                </c:pt>
                <c:pt idx="891">
                  <c:v>0.30000000000001137</c:v>
                </c:pt>
                <c:pt idx="892">
                  <c:v>0.29000000000002046</c:v>
                </c:pt>
                <c:pt idx="893">
                  <c:v>0.28000000000002956</c:v>
                </c:pt>
                <c:pt idx="894">
                  <c:v>0.25</c:v>
                </c:pt>
                <c:pt idx="895">
                  <c:v>0.23000000000001819</c:v>
                </c:pt>
                <c:pt idx="896">
                  <c:v>0.18000000000000682</c:v>
                </c:pt>
                <c:pt idx="897">
                  <c:v>0.16000000000002501</c:v>
                </c:pt>
                <c:pt idx="898">
                  <c:v>0.16000000000002501</c:v>
                </c:pt>
                <c:pt idx="899">
                  <c:v>0.19999999999998863</c:v>
                </c:pt>
                <c:pt idx="900">
                  <c:v>0.25999999999999091</c:v>
                </c:pt>
                <c:pt idx="901">
                  <c:v>0.25</c:v>
                </c:pt>
                <c:pt idx="902">
                  <c:v>0.19999999999998863</c:v>
                </c:pt>
                <c:pt idx="903">
                  <c:v>0.16000000000002501</c:v>
                </c:pt>
                <c:pt idx="904">
                  <c:v>0.13999999999998636</c:v>
                </c:pt>
                <c:pt idx="905">
                  <c:v>0.14999999999997726</c:v>
                </c:pt>
                <c:pt idx="906">
                  <c:v>0.18000000000000682</c:v>
                </c:pt>
                <c:pt idx="907">
                  <c:v>0.18999999999999773</c:v>
                </c:pt>
                <c:pt idx="908">
                  <c:v>0.16000000000002501</c:v>
                </c:pt>
                <c:pt idx="909">
                  <c:v>0.12999999999999545</c:v>
                </c:pt>
                <c:pt idx="910">
                  <c:v>0.13999999999998636</c:v>
                </c:pt>
                <c:pt idx="911">
                  <c:v>0.14999999999997726</c:v>
                </c:pt>
                <c:pt idx="912">
                  <c:v>0.13999999999998636</c:v>
                </c:pt>
                <c:pt idx="913">
                  <c:v>0.13999999999998636</c:v>
                </c:pt>
                <c:pt idx="914">
                  <c:v>0.12000000000000455</c:v>
                </c:pt>
                <c:pt idx="915">
                  <c:v>0.12000000000000455</c:v>
                </c:pt>
                <c:pt idx="916">
                  <c:v>0.12999999999999545</c:v>
                </c:pt>
                <c:pt idx="917">
                  <c:v>0.13999999999998636</c:v>
                </c:pt>
                <c:pt idx="918">
                  <c:v>0.10000000000002274</c:v>
                </c:pt>
                <c:pt idx="919">
                  <c:v>7.9999999999984084E-2</c:v>
                </c:pt>
                <c:pt idx="920">
                  <c:v>9.0000000000031832E-2</c:v>
                </c:pt>
                <c:pt idx="921">
                  <c:v>9.0000000000031832E-2</c:v>
                </c:pt>
                <c:pt idx="922">
                  <c:v>0.10000000000002274</c:v>
                </c:pt>
                <c:pt idx="923">
                  <c:v>0.11000000000001364</c:v>
                </c:pt>
                <c:pt idx="924">
                  <c:v>0.14999999999997726</c:v>
                </c:pt>
                <c:pt idx="925">
                  <c:v>0.13999999999998636</c:v>
                </c:pt>
                <c:pt idx="926">
                  <c:v>0.13999999999998636</c:v>
                </c:pt>
                <c:pt idx="927">
                  <c:v>9.0000000000031832E-2</c:v>
                </c:pt>
                <c:pt idx="928">
                  <c:v>0.10000000000002274</c:v>
                </c:pt>
                <c:pt idx="929">
                  <c:v>7.9999999999984084E-2</c:v>
                </c:pt>
                <c:pt idx="930">
                  <c:v>3.0000000000029559E-2</c:v>
                </c:pt>
                <c:pt idx="931">
                  <c:v>6.0000000000002274E-2</c:v>
                </c:pt>
                <c:pt idx="932">
                  <c:v>0.11000000000001364</c:v>
                </c:pt>
                <c:pt idx="933">
                  <c:v>0.12000000000000455</c:v>
                </c:pt>
                <c:pt idx="934">
                  <c:v>0.11000000000001364</c:v>
                </c:pt>
                <c:pt idx="935">
                  <c:v>0.12999999999999545</c:v>
                </c:pt>
                <c:pt idx="936">
                  <c:v>0.10000000000002274</c:v>
                </c:pt>
                <c:pt idx="937">
                  <c:v>0.10000000000002274</c:v>
                </c:pt>
                <c:pt idx="938">
                  <c:v>0.10000000000002274</c:v>
                </c:pt>
                <c:pt idx="939">
                  <c:v>9.0000000000031832E-2</c:v>
                </c:pt>
                <c:pt idx="940">
                  <c:v>0.12000000000000455</c:v>
                </c:pt>
                <c:pt idx="941">
                  <c:v>0.12000000000000455</c:v>
                </c:pt>
                <c:pt idx="942">
                  <c:v>6.9999999999993179E-2</c:v>
                </c:pt>
                <c:pt idx="943">
                  <c:v>6.9999999999993179E-2</c:v>
                </c:pt>
                <c:pt idx="944">
                  <c:v>7.9999999999984084E-2</c:v>
                </c:pt>
                <c:pt idx="945">
                  <c:v>9.0000000000031832E-2</c:v>
                </c:pt>
                <c:pt idx="946">
                  <c:v>7.9999999999984084E-2</c:v>
                </c:pt>
                <c:pt idx="947">
                  <c:v>0.11000000000001364</c:v>
                </c:pt>
                <c:pt idx="948">
                  <c:v>0.11000000000001364</c:v>
                </c:pt>
                <c:pt idx="949">
                  <c:v>9.0000000000031832E-2</c:v>
                </c:pt>
                <c:pt idx="950">
                  <c:v>9.0000000000031832E-2</c:v>
                </c:pt>
                <c:pt idx="951">
                  <c:v>7.9999999999984084E-2</c:v>
                </c:pt>
                <c:pt idx="952">
                  <c:v>6.9999999999993179E-2</c:v>
                </c:pt>
                <c:pt idx="953">
                  <c:v>6.9999999999993179E-2</c:v>
                </c:pt>
                <c:pt idx="954">
                  <c:v>7.9999999999984084E-2</c:v>
                </c:pt>
                <c:pt idx="955">
                  <c:v>9.0000000000031832E-2</c:v>
                </c:pt>
                <c:pt idx="956">
                  <c:v>0.10000000000002274</c:v>
                </c:pt>
                <c:pt idx="957">
                  <c:v>0.11000000000001364</c:v>
                </c:pt>
                <c:pt idx="958">
                  <c:v>0.13999999999998636</c:v>
                </c:pt>
                <c:pt idx="959">
                  <c:v>0.13999999999998636</c:v>
                </c:pt>
                <c:pt idx="960">
                  <c:v>0.17000000000001592</c:v>
                </c:pt>
                <c:pt idx="961">
                  <c:v>0.14999999999997726</c:v>
                </c:pt>
                <c:pt idx="962">
                  <c:v>7.9999999999984084E-2</c:v>
                </c:pt>
                <c:pt idx="963">
                  <c:v>6.0000000000002274E-2</c:v>
                </c:pt>
                <c:pt idx="964">
                  <c:v>6.9999999999993179E-2</c:v>
                </c:pt>
                <c:pt idx="965">
                  <c:v>0.11000000000001364</c:v>
                </c:pt>
                <c:pt idx="966">
                  <c:v>0.17000000000001592</c:v>
                </c:pt>
                <c:pt idx="967">
                  <c:v>0.12000000000000455</c:v>
                </c:pt>
                <c:pt idx="968">
                  <c:v>0.10000000000002274</c:v>
                </c:pt>
                <c:pt idx="969">
                  <c:v>0.14999999999997726</c:v>
                </c:pt>
                <c:pt idx="970">
                  <c:v>0.19999999999998863</c:v>
                </c:pt>
                <c:pt idx="971">
                  <c:v>0.12000000000000455</c:v>
                </c:pt>
                <c:pt idx="972">
                  <c:v>0.16000000000002501</c:v>
                </c:pt>
                <c:pt idx="973">
                  <c:v>0.17000000000001592</c:v>
                </c:pt>
                <c:pt idx="974">
                  <c:v>0.13999999999998636</c:v>
                </c:pt>
                <c:pt idx="975">
                  <c:v>0.13999999999998636</c:v>
                </c:pt>
                <c:pt idx="976">
                  <c:v>0.12000000000000455</c:v>
                </c:pt>
                <c:pt idx="977">
                  <c:v>0.10000000000002274</c:v>
                </c:pt>
                <c:pt idx="978">
                  <c:v>7.9999999999984084E-2</c:v>
                </c:pt>
                <c:pt idx="979">
                  <c:v>7.9999999999984084E-2</c:v>
                </c:pt>
                <c:pt idx="980">
                  <c:v>0.12000000000000455</c:v>
                </c:pt>
                <c:pt idx="981">
                  <c:v>0.16000000000002501</c:v>
                </c:pt>
                <c:pt idx="982">
                  <c:v>0.17000000000001592</c:v>
                </c:pt>
                <c:pt idx="983">
                  <c:v>0.12000000000000455</c:v>
                </c:pt>
                <c:pt idx="984">
                  <c:v>0.11000000000001364</c:v>
                </c:pt>
                <c:pt idx="985">
                  <c:v>0.12000000000000455</c:v>
                </c:pt>
                <c:pt idx="986">
                  <c:v>0.16000000000002501</c:v>
                </c:pt>
                <c:pt idx="987">
                  <c:v>0.12999999999999545</c:v>
                </c:pt>
                <c:pt idx="988">
                  <c:v>0.20999999999997954</c:v>
                </c:pt>
                <c:pt idx="989">
                  <c:v>0.24000000000000909</c:v>
                </c:pt>
                <c:pt idx="990">
                  <c:v>0.23000000000001819</c:v>
                </c:pt>
                <c:pt idx="991">
                  <c:v>0.19999999999998863</c:v>
                </c:pt>
                <c:pt idx="992">
                  <c:v>0.18999999999999773</c:v>
                </c:pt>
                <c:pt idx="993">
                  <c:v>0.18000000000000682</c:v>
                </c:pt>
                <c:pt idx="994">
                  <c:v>0.18000000000000682</c:v>
                </c:pt>
                <c:pt idx="995">
                  <c:v>0.14999999999997726</c:v>
                </c:pt>
                <c:pt idx="996">
                  <c:v>0.14999999999997726</c:v>
                </c:pt>
                <c:pt idx="997">
                  <c:v>0.19999999999998863</c:v>
                </c:pt>
                <c:pt idx="998">
                  <c:v>0.26999999999998181</c:v>
                </c:pt>
                <c:pt idx="999">
                  <c:v>0.26999999999998181</c:v>
                </c:pt>
                <c:pt idx="1000">
                  <c:v>0.25999999999999091</c:v>
                </c:pt>
                <c:pt idx="1001">
                  <c:v>0.28000000000002956</c:v>
                </c:pt>
                <c:pt idx="1002">
                  <c:v>0.22000000000002728</c:v>
                </c:pt>
                <c:pt idx="1003">
                  <c:v>0.19999999999998863</c:v>
                </c:pt>
                <c:pt idx="1004">
                  <c:v>0.19999999999998863</c:v>
                </c:pt>
                <c:pt idx="1005">
                  <c:v>0.18999999999999773</c:v>
                </c:pt>
                <c:pt idx="1006">
                  <c:v>0.18999999999999773</c:v>
                </c:pt>
                <c:pt idx="1007">
                  <c:v>0.23000000000001819</c:v>
                </c:pt>
                <c:pt idx="1008">
                  <c:v>0.26999999999998181</c:v>
                </c:pt>
                <c:pt idx="1009">
                  <c:v>0.23000000000001819</c:v>
                </c:pt>
                <c:pt idx="1010">
                  <c:v>0.18999999999999773</c:v>
                </c:pt>
                <c:pt idx="1011">
                  <c:v>0.14999999999997726</c:v>
                </c:pt>
                <c:pt idx="1012">
                  <c:v>0.18999999999999773</c:v>
                </c:pt>
                <c:pt idx="1013">
                  <c:v>0.23000000000001819</c:v>
                </c:pt>
                <c:pt idx="1014">
                  <c:v>0.25</c:v>
                </c:pt>
                <c:pt idx="1015">
                  <c:v>0.26999999999998181</c:v>
                </c:pt>
                <c:pt idx="1016">
                  <c:v>0.28000000000002956</c:v>
                </c:pt>
                <c:pt idx="1017">
                  <c:v>0.30000000000001137</c:v>
                </c:pt>
                <c:pt idx="1018">
                  <c:v>0.31999999999999318</c:v>
                </c:pt>
                <c:pt idx="1019">
                  <c:v>0.29000000000002046</c:v>
                </c:pt>
                <c:pt idx="1020">
                  <c:v>0.25999999999999091</c:v>
                </c:pt>
                <c:pt idx="1021">
                  <c:v>0.28000000000002956</c:v>
                </c:pt>
                <c:pt idx="1022">
                  <c:v>0.37999999999999545</c:v>
                </c:pt>
                <c:pt idx="1023">
                  <c:v>0.31999999999999318</c:v>
                </c:pt>
                <c:pt idx="1024">
                  <c:v>0.23000000000001819</c:v>
                </c:pt>
                <c:pt idx="1025">
                  <c:v>0.25</c:v>
                </c:pt>
                <c:pt idx="1026">
                  <c:v>0.31999999999999318</c:v>
                </c:pt>
                <c:pt idx="1027">
                  <c:v>0.30000000000001137</c:v>
                </c:pt>
                <c:pt idx="1028">
                  <c:v>0.24000000000000909</c:v>
                </c:pt>
                <c:pt idx="1029">
                  <c:v>0.19999999999998863</c:v>
                </c:pt>
                <c:pt idx="1030">
                  <c:v>0.23000000000001819</c:v>
                </c:pt>
                <c:pt idx="1031">
                  <c:v>0.24000000000000909</c:v>
                </c:pt>
                <c:pt idx="1032">
                  <c:v>0.30000000000001137</c:v>
                </c:pt>
                <c:pt idx="1033">
                  <c:v>0.32999999999998408</c:v>
                </c:pt>
                <c:pt idx="1034">
                  <c:v>0.35000000000002274</c:v>
                </c:pt>
                <c:pt idx="1035">
                  <c:v>0.34000000000003183</c:v>
                </c:pt>
                <c:pt idx="1036">
                  <c:v>0.30000000000001137</c:v>
                </c:pt>
                <c:pt idx="1037">
                  <c:v>0.28000000000002956</c:v>
                </c:pt>
                <c:pt idx="1038">
                  <c:v>0.25999999999999091</c:v>
                </c:pt>
                <c:pt idx="1039">
                  <c:v>0.25999999999999091</c:v>
                </c:pt>
                <c:pt idx="1040">
                  <c:v>0.31999999999999318</c:v>
                </c:pt>
                <c:pt idx="1041">
                  <c:v>0.43000000000000682</c:v>
                </c:pt>
                <c:pt idx="1042">
                  <c:v>0.55000000000001137</c:v>
                </c:pt>
                <c:pt idx="1043">
                  <c:v>0.53000000000002956</c:v>
                </c:pt>
                <c:pt idx="1044">
                  <c:v>0.42000000000001592</c:v>
                </c:pt>
                <c:pt idx="1045">
                  <c:v>0.41000000000002501</c:v>
                </c:pt>
                <c:pt idx="1046">
                  <c:v>0.41000000000002501</c:v>
                </c:pt>
                <c:pt idx="1047">
                  <c:v>0.36000000000001364</c:v>
                </c:pt>
                <c:pt idx="1048">
                  <c:v>0.31999999999999318</c:v>
                </c:pt>
                <c:pt idx="1049">
                  <c:v>0.30000000000001137</c:v>
                </c:pt>
                <c:pt idx="1050">
                  <c:v>0.28000000000002956</c:v>
                </c:pt>
                <c:pt idx="1051">
                  <c:v>0.31000000000000227</c:v>
                </c:pt>
                <c:pt idx="1052">
                  <c:v>0.28000000000002956</c:v>
                </c:pt>
                <c:pt idx="1053">
                  <c:v>0.23000000000001819</c:v>
                </c:pt>
                <c:pt idx="1054">
                  <c:v>0.25</c:v>
                </c:pt>
                <c:pt idx="1055">
                  <c:v>0.32999999999998408</c:v>
                </c:pt>
                <c:pt idx="1056">
                  <c:v>0.42000000000001592</c:v>
                </c:pt>
                <c:pt idx="1057">
                  <c:v>0.39999999999997726</c:v>
                </c:pt>
                <c:pt idx="1058">
                  <c:v>0.36000000000001364</c:v>
                </c:pt>
                <c:pt idx="1059">
                  <c:v>0.37000000000000455</c:v>
                </c:pt>
                <c:pt idx="1060">
                  <c:v>0.37000000000000455</c:v>
                </c:pt>
                <c:pt idx="1061">
                  <c:v>0.31999999999999318</c:v>
                </c:pt>
                <c:pt idx="1062">
                  <c:v>0.36000000000001364</c:v>
                </c:pt>
                <c:pt idx="1063">
                  <c:v>0.32999999999998408</c:v>
                </c:pt>
                <c:pt idx="1064">
                  <c:v>0.28000000000002956</c:v>
                </c:pt>
                <c:pt idx="1065">
                  <c:v>0.37999999999999545</c:v>
                </c:pt>
                <c:pt idx="1066">
                  <c:v>0.29000000000002046</c:v>
                </c:pt>
                <c:pt idx="1067">
                  <c:v>0.25999999999999091</c:v>
                </c:pt>
                <c:pt idx="1068">
                  <c:v>0.20999999999997954</c:v>
                </c:pt>
                <c:pt idx="1069">
                  <c:v>0.32999999999998408</c:v>
                </c:pt>
                <c:pt idx="1070">
                  <c:v>0.36000000000001364</c:v>
                </c:pt>
                <c:pt idx="1071">
                  <c:v>0.36000000000001364</c:v>
                </c:pt>
                <c:pt idx="1072">
                  <c:v>0.41000000000002501</c:v>
                </c:pt>
                <c:pt idx="1073">
                  <c:v>0.28000000000002956</c:v>
                </c:pt>
                <c:pt idx="1074">
                  <c:v>0.24000000000000909</c:v>
                </c:pt>
                <c:pt idx="1075">
                  <c:v>0.36000000000001364</c:v>
                </c:pt>
                <c:pt idx="1076">
                  <c:v>0.34000000000003183</c:v>
                </c:pt>
                <c:pt idx="1077">
                  <c:v>0.31000000000000227</c:v>
                </c:pt>
                <c:pt idx="1078">
                  <c:v>0.31999999999999318</c:v>
                </c:pt>
                <c:pt idx="1079">
                  <c:v>0.29000000000002046</c:v>
                </c:pt>
                <c:pt idx="1080">
                  <c:v>0.39999999999997726</c:v>
                </c:pt>
                <c:pt idx="1081">
                  <c:v>0.42000000000001592</c:v>
                </c:pt>
                <c:pt idx="1082">
                  <c:v>0.37000000000000455</c:v>
                </c:pt>
                <c:pt idx="1083">
                  <c:v>0.42000000000001592</c:v>
                </c:pt>
                <c:pt idx="1084">
                  <c:v>0.35000000000002274</c:v>
                </c:pt>
                <c:pt idx="1085">
                  <c:v>0.36000000000001364</c:v>
                </c:pt>
                <c:pt idx="1086">
                  <c:v>0.37999999999999545</c:v>
                </c:pt>
                <c:pt idx="1087">
                  <c:v>0.43999999999999773</c:v>
                </c:pt>
                <c:pt idx="1088">
                  <c:v>0.43000000000000682</c:v>
                </c:pt>
                <c:pt idx="1089">
                  <c:v>0.31000000000000227</c:v>
                </c:pt>
                <c:pt idx="1090">
                  <c:v>0.28000000000002956</c:v>
                </c:pt>
                <c:pt idx="1091">
                  <c:v>0.31000000000000227</c:v>
                </c:pt>
                <c:pt idx="1092">
                  <c:v>0.26999999999998181</c:v>
                </c:pt>
                <c:pt idx="1093">
                  <c:v>0.26999999999998181</c:v>
                </c:pt>
                <c:pt idx="1094">
                  <c:v>0.28000000000002956</c:v>
                </c:pt>
                <c:pt idx="1095">
                  <c:v>0.30000000000001137</c:v>
                </c:pt>
                <c:pt idx="1096">
                  <c:v>0.35000000000002274</c:v>
                </c:pt>
                <c:pt idx="1097">
                  <c:v>0.32999999999998408</c:v>
                </c:pt>
                <c:pt idx="1098">
                  <c:v>0.36000000000001364</c:v>
                </c:pt>
                <c:pt idx="1099">
                  <c:v>0.37000000000000455</c:v>
                </c:pt>
                <c:pt idx="1100">
                  <c:v>0.39999999999997726</c:v>
                </c:pt>
                <c:pt idx="1101">
                  <c:v>0.39999999999997726</c:v>
                </c:pt>
                <c:pt idx="1102">
                  <c:v>0.45999999999997954</c:v>
                </c:pt>
                <c:pt idx="1103">
                  <c:v>0.43999999999999773</c:v>
                </c:pt>
                <c:pt idx="1104">
                  <c:v>0.44999999999998863</c:v>
                </c:pt>
                <c:pt idx="1105">
                  <c:v>0.42000000000001592</c:v>
                </c:pt>
                <c:pt idx="1106">
                  <c:v>0.43999999999999773</c:v>
                </c:pt>
                <c:pt idx="1107">
                  <c:v>0.45999999999997954</c:v>
                </c:pt>
                <c:pt idx="1108">
                  <c:v>0.49000000000000909</c:v>
                </c:pt>
                <c:pt idx="1109">
                  <c:v>0.49000000000000909</c:v>
                </c:pt>
                <c:pt idx="1110">
                  <c:v>0.48000000000001819</c:v>
                </c:pt>
                <c:pt idx="1111">
                  <c:v>0.41000000000002501</c:v>
                </c:pt>
                <c:pt idx="1112">
                  <c:v>0.37999999999999545</c:v>
                </c:pt>
                <c:pt idx="1113">
                  <c:v>0.43000000000000682</c:v>
                </c:pt>
                <c:pt idx="1114">
                  <c:v>0.44999999999998863</c:v>
                </c:pt>
                <c:pt idx="1115">
                  <c:v>0.43999999999999773</c:v>
                </c:pt>
                <c:pt idx="1116">
                  <c:v>0.37999999999999545</c:v>
                </c:pt>
                <c:pt idx="1117">
                  <c:v>0.36000000000001364</c:v>
                </c:pt>
                <c:pt idx="1118">
                  <c:v>0.41000000000002501</c:v>
                </c:pt>
                <c:pt idx="1119">
                  <c:v>0.43000000000000682</c:v>
                </c:pt>
                <c:pt idx="1120">
                  <c:v>0.48000000000001819</c:v>
                </c:pt>
                <c:pt idx="1121">
                  <c:v>0.54000000000002046</c:v>
                </c:pt>
                <c:pt idx="1122">
                  <c:v>0.47000000000002728</c:v>
                </c:pt>
                <c:pt idx="1123">
                  <c:v>0.39999999999997726</c:v>
                </c:pt>
                <c:pt idx="1124">
                  <c:v>0.39999999999997726</c:v>
                </c:pt>
                <c:pt idx="1125">
                  <c:v>0.43000000000000682</c:v>
                </c:pt>
                <c:pt idx="1126">
                  <c:v>0.39999999999997726</c:v>
                </c:pt>
                <c:pt idx="1127">
                  <c:v>0.39999999999997726</c:v>
                </c:pt>
                <c:pt idx="1128">
                  <c:v>0.39999999999997726</c:v>
                </c:pt>
                <c:pt idx="1129">
                  <c:v>0.39999999999997726</c:v>
                </c:pt>
                <c:pt idx="1130">
                  <c:v>0.37999999999999545</c:v>
                </c:pt>
                <c:pt idx="1131">
                  <c:v>0.48000000000001819</c:v>
                </c:pt>
                <c:pt idx="1132">
                  <c:v>0.47000000000002728</c:v>
                </c:pt>
                <c:pt idx="1133">
                  <c:v>0.45999999999997954</c:v>
                </c:pt>
                <c:pt idx="1134">
                  <c:v>0.51999999999998181</c:v>
                </c:pt>
                <c:pt idx="1135">
                  <c:v>0.48000000000001819</c:v>
                </c:pt>
                <c:pt idx="1136">
                  <c:v>0.49000000000000909</c:v>
                </c:pt>
                <c:pt idx="1137">
                  <c:v>0.57999999999998408</c:v>
                </c:pt>
                <c:pt idx="1138">
                  <c:v>0.53000000000002956</c:v>
                </c:pt>
                <c:pt idx="1139">
                  <c:v>0.51999999999998181</c:v>
                </c:pt>
                <c:pt idx="1140">
                  <c:v>0.53000000000002956</c:v>
                </c:pt>
                <c:pt idx="1141">
                  <c:v>0.57999999999998408</c:v>
                </c:pt>
                <c:pt idx="1142">
                  <c:v>0.60000000000002274</c:v>
                </c:pt>
                <c:pt idx="1143">
                  <c:v>0.61000000000001364</c:v>
                </c:pt>
                <c:pt idx="1144">
                  <c:v>0.56000000000000227</c:v>
                </c:pt>
                <c:pt idx="1145">
                  <c:v>0.50999999999999091</c:v>
                </c:pt>
                <c:pt idx="1146">
                  <c:v>0.48000000000001819</c:v>
                </c:pt>
                <c:pt idx="1147">
                  <c:v>0.47000000000002728</c:v>
                </c:pt>
                <c:pt idx="1148">
                  <c:v>0.5</c:v>
                </c:pt>
                <c:pt idx="1149">
                  <c:v>0.47000000000002728</c:v>
                </c:pt>
                <c:pt idx="1150">
                  <c:v>0.44999999999998863</c:v>
                </c:pt>
                <c:pt idx="1151">
                  <c:v>0.42000000000001592</c:v>
                </c:pt>
                <c:pt idx="1152">
                  <c:v>0.43999999999999773</c:v>
                </c:pt>
                <c:pt idx="1153">
                  <c:v>0.54000000000002046</c:v>
                </c:pt>
                <c:pt idx="1154">
                  <c:v>0.49000000000000909</c:v>
                </c:pt>
                <c:pt idx="1155">
                  <c:v>0.43999999999999773</c:v>
                </c:pt>
                <c:pt idx="1156">
                  <c:v>0.42000000000001592</c:v>
                </c:pt>
                <c:pt idx="1157">
                  <c:v>0.43000000000000682</c:v>
                </c:pt>
                <c:pt idx="1158">
                  <c:v>0.41000000000002501</c:v>
                </c:pt>
                <c:pt idx="1159">
                  <c:v>0.45999999999997954</c:v>
                </c:pt>
                <c:pt idx="1160">
                  <c:v>0.47000000000002728</c:v>
                </c:pt>
                <c:pt idx="1161">
                  <c:v>0.39999999999997726</c:v>
                </c:pt>
                <c:pt idx="1162">
                  <c:v>0.41000000000002501</c:v>
                </c:pt>
                <c:pt idx="1163">
                  <c:v>0.49000000000000909</c:v>
                </c:pt>
                <c:pt idx="1164">
                  <c:v>0.53000000000002956</c:v>
                </c:pt>
                <c:pt idx="1165">
                  <c:v>0.54000000000002046</c:v>
                </c:pt>
                <c:pt idx="1166">
                  <c:v>0.5</c:v>
                </c:pt>
                <c:pt idx="1167">
                  <c:v>0.55000000000001137</c:v>
                </c:pt>
                <c:pt idx="1168">
                  <c:v>0.54000000000002046</c:v>
                </c:pt>
                <c:pt idx="1169">
                  <c:v>0.48000000000001819</c:v>
                </c:pt>
                <c:pt idx="1170">
                  <c:v>0.51999999999998181</c:v>
                </c:pt>
                <c:pt idx="1171">
                  <c:v>0.59000000000003183</c:v>
                </c:pt>
                <c:pt idx="1172">
                  <c:v>0.55000000000001137</c:v>
                </c:pt>
                <c:pt idx="1173">
                  <c:v>0.43999999999999773</c:v>
                </c:pt>
                <c:pt idx="1174">
                  <c:v>0.37999999999999545</c:v>
                </c:pt>
                <c:pt idx="1175">
                  <c:v>0.34000000000003183</c:v>
                </c:pt>
                <c:pt idx="1176">
                  <c:v>0.35000000000002274</c:v>
                </c:pt>
                <c:pt idx="1177">
                  <c:v>0.34000000000003183</c:v>
                </c:pt>
                <c:pt idx="1178">
                  <c:v>0.35000000000002274</c:v>
                </c:pt>
                <c:pt idx="1179">
                  <c:v>0.37999999999999545</c:v>
                </c:pt>
                <c:pt idx="1180">
                  <c:v>0.48000000000001819</c:v>
                </c:pt>
                <c:pt idx="1181">
                  <c:v>0.43000000000000682</c:v>
                </c:pt>
                <c:pt idx="1182">
                  <c:v>0.48000000000001819</c:v>
                </c:pt>
                <c:pt idx="1183">
                  <c:v>0.44999999999998863</c:v>
                </c:pt>
                <c:pt idx="1184">
                  <c:v>0.45999999999997954</c:v>
                </c:pt>
                <c:pt idx="1185">
                  <c:v>0.43000000000000682</c:v>
                </c:pt>
                <c:pt idx="1186">
                  <c:v>0.42000000000001592</c:v>
                </c:pt>
                <c:pt idx="1187">
                  <c:v>0.37999999999999545</c:v>
                </c:pt>
                <c:pt idx="1188">
                  <c:v>0.42000000000001592</c:v>
                </c:pt>
                <c:pt idx="1189">
                  <c:v>0.43000000000000682</c:v>
                </c:pt>
                <c:pt idx="1190">
                  <c:v>0.35000000000002274</c:v>
                </c:pt>
                <c:pt idx="1191">
                  <c:v>0.34000000000003183</c:v>
                </c:pt>
                <c:pt idx="1192">
                  <c:v>0.35000000000002274</c:v>
                </c:pt>
                <c:pt idx="1193">
                  <c:v>0.37000000000000455</c:v>
                </c:pt>
                <c:pt idx="1194">
                  <c:v>0.37999999999999545</c:v>
                </c:pt>
                <c:pt idx="1195">
                  <c:v>0.32999999999998408</c:v>
                </c:pt>
                <c:pt idx="1196">
                  <c:v>0.31000000000000227</c:v>
                </c:pt>
                <c:pt idx="1197">
                  <c:v>0.39999999999997726</c:v>
                </c:pt>
                <c:pt idx="1198">
                  <c:v>0.37000000000000455</c:v>
                </c:pt>
                <c:pt idx="1199">
                  <c:v>0.37000000000000455</c:v>
                </c:pt>
                <c:pt idx="1200">
                  <c:v>0.32999999999998408</c:v>
                </c:pt>
                <c:pt idx="1201">
                  <c:v>0.29000000000002046</c:v>
                </c:pt>
                <c:pt idx="1202">
                  <c:v>0.26999999999998181</c:v>
                </c:pt>
                <c:pt idx="1203">
                  <c:v>0.25999999999999091</c:v>
                </c:pt>
                <c:pt idx="1204">
                  <c:v>0.29000000000002046</c:v>
                </c:pt>
                <c:pt idx="1205">
                  <c:v>0.30000000000001137</c:v>
                </c:pt>
                <c:pt idx="1206">
                  <c:v>0.31000000000000227</c:v>
                </c:pt>
                <c:pt idx="1207">
                  <c:v>0.32999999999998408</c:v>
                </c:pt>
                <c:pt idx="1208">
                  <c:v>0.32999999999998408</c:v>
                </c:pt>
                <c:pt idx="1209">
                  <c:v>0.31999999999999318</c:v>
                </c:pt>
                <c:pt idx="1210">
                  <c:v>0.28000000000002956</c:v>
                </c:pt>
                <c:pt idx="1211">
                  <c:v>0.28000000000002956</c:v>
                </c:pt>
                <c:pt idx="1212">
                  <c:v>0.29000000000002046</c:v>
                </c:pt>
                <c:pt idx="1213">
                  <c:v>0.30000000000001137</c:v>
                </c:pt>
                <c:pt idx="1214">
                  <c:v>0.31000000000000227</c:v>
                </c:pt>
                <c:pt idx="1215">
                  <c:v>0.31999999999999318</c:v>
                </c:pt>
                <c:pt idx="1216">
                  <c:v>0.34000000000003183</c:v>
                </c:pt>
                <c:pt idx="1217">
                  <c:v>0.31999999999999318</c:v>
                </c:pt>
                <c:pt idx="1218">
                  <c:v>0.35000000000002274</c:v>
                </c:pt>
                <c:pt idx="1219">
                  <c:v>0.26999999999998181</c:v>
                </c:pt>
                <c:pt idx="1220">
                  <c:v>0.22000000000002728</c:v>
                </c:pt>
                <c:pt idx="1221">
                  <c:v>0.19999999999998863</c:v>
                </c:pt>
                <c:pt idx="1222">
                  <c:v>0.19999999999998863</c:v>
                </c:pt>
                <c:pt idx="1223">
                  <c:v>0.20999999999997954</c:v>
                </c:pt>
                <c:pt idx="1224">
                  <c:v>0.16000000000002501</c:v>
                </c:pt>
                <c:pt idx="1225">
                  <c:v>0.16000000000002501</c:v>
                </c:pt>
                <c:pt idx="1226">
                  <c:v>0.18999999999999773</c:v>
                </c:pt>
                <c:pt idx="1227">
                  <c:v>0.23000000000001819</c:v>
                </c:pt>
                <c:pt idx="1228">
                  <c:v>0.20999999999997954</c:v>
                </c:pt>
                <c:pt idx="1229">
                  <c:v>0.20999999999997954</c:v>
                </c:pt>
                <c:pt idx="1230">
                  <c:v>0.24000000000000909</c:v>
                </c:pt>
                <c:pt idx="1231">
                  <c:v>0.20999999999997954</c:v>
                </c:pt>
                <c:pt idx="1232">
                  <c:v>0.19999999999998863</c:v>
                </c:pt>
                <c:pt idx="1233">
                  <c:v>0.19999999999998863</c:v>
                </c:pt>
                <c:pt idx="1234">
                  <c:v>0.22000000000002728</c:v>
                </c:pt>
                <c:pt idx="1235">
                  <c:v>0.22000000000002728</c:v>
                </c:pt>
                <c:pt idx="1236">
                  <c:v>0.18000000000000682</c:v>
                </c:pt>
                <c:pt idx="1237">
                  <c:v>0.18999999999999773</c:v>
                </c:pt>
                <c:pt idx="1238">
                  <c:v>0.18999999999999773</c:v>
                </c:pt>
                <c:pt idx="1239">
                  <c:v>0.16000000000002501</c:v>
                </c:pt>
                <c:pt idx="1240">
                  <c:v>0.11000000000001364</c:v>
                </c:pt>
                <c:pt idx="1241">
                  <c:v>0.14999999999997726</c:v>
                </c:pt>
                <c:pt idx="1242">
                  <c:v>0.20999999999997954</c:v>
                </c:pt>
                <c:pt idx="1243">
                  <c:v>0.18000000000000682</c:v>
                </c:pt>
                <c:pt idx="1244">
                  <c:v>0.18000000000000682</c:v>
                </c:pt>
                <c:pt idx="1245">
                  <c:v>0.17000000000001592</c:v>
                </c:pt>
                <c:pt idx="1246">
                  <c:v>0.18999999999999773</c:v>
                </c:pt>
                <c:pt idx="1247">
                  <c:v>0.18000000000000682</c:v>
                </c:pt>
                <c:pt idx="1248">
                  <c:v>0.10000000000002274</c:v>
                </c:pt>
                <c:pt idx="1249">
                  <c:v>0.10000000000002274</c:v>
                </c:pt>
                <c:pt idx="1250">
                  <c:v>0.12999999999999545</c:v>
                </c:pt>
                <c:pt idx="1251">
                  <c:v>0.18999999999999773</c:v>
                </c:pt>
                <c:pt idx="1252">
                  <c:v>0.22000000000002728</c:v>
                </c:pt>
                <c:pt idx="1253">
                  <c:v>0.23000000000001819</c:v>
                </c:pt>
                <c:pt idx="1254">
                  <c:v>0.25</c:v>
                </c:pt>
                <c:pt idx="1255">
                  <c:v>0.18999999999999773</c:v>
                </c:pt>
                <c:pt idx="1256">
                  <c:v>0.17000000000001592</c:v>
                </c:pt>
                <c:pt idx="1257">
                  <c:v>0.13999999999998636</c:v>
                </c:pt>
                <c:pt idx="1258">
                  <c:v>0.11000000000001364</c:v>
                </c:pt>
                <c:pt idx="1259">
                  <c:v>0.12000000000000455</c:v>
                </c:pt>
                <c:pt idx="1260">
                  <c:v>0.12000000000000455</c:v>
                </c:pt>
                <c:pt idx="1261">
                  <c:v>0.12000000000000455</c:v>
                </c:pt>
                <c:pt idx="1262">
                  <c:v>0.13999999999998636</c:v>
                </c:pt>
                <c:pt idx="1263">
                  <c:v>0.16000000000002501</c:v>
                </c:pt>
                <c:pt idx="1264">
                  <c:v>0.19999999999998863</c:v>
                </c:pt>
                <c:pt idx="1265">
                  <c:v>0.18000000000000682</c:v>
                </c:pt>
                <c:pt idx="1266">
                  <c:v>0.17000000000001592</c:v>
                </c:pt>
                <c:pt idx="1267">
                  <c:v>0.13999999999998636</c:v>
                </c:pt>
                <c:pt idx="1268">
                  <c:v>0.12000000000000455</c:v>
                </c:pt>
                <c:pt idx="1269">
                  <c:v>0.14999999999997726</c:v>
                </c:pt>
                <c:pt idx="1270">
                  <c:v>0.11000000000001364</c:v>
                </c:pt>
                <c:pt idx="1271">
                  <c:v>6.9999999999993179E-2</c:v>
                </c:pt>
                <c:pt idx="1272">
                  <c:v>7.9999999999984084E-2</c:v>
                </c:pt>
                <c:pt idx="1273">
                  <c:v>7.9999999999984084E-2</c:v>
                </c:pt>
                <c:pt idx="1274">
                  <c:v>7.9999999999984084E-2</c:v>
                </c:pt>
                <c:pt idx="1275">
                  <c:v>0.12000000000000455</c:v>
                </c:pt>
                <c:pt idx="1276">
                  <c:v>0.14999999999997726</c:v>
                </c:pt>
                <c:pt idx="1277">
                  <c:v>0.10000000000002274</c:v>
                </c:pt>
                <c:pt idx="1278">
                  <c:v>0.13999999999998636</c:v>
                </c:pt>
                <c:pt idx="1279">
                  <c:v>0.20999999999997954</c:v>
                </c:pt>
                <c:pt idx="1280">
                  <c:v>0.17000000000001592</c:v>
                </c:pt>
                <c:pt idx="1281">
                  <c:v>0.16000000000002501</c:v>
                </c:pt>
                <c:pt idx="1282">
                  <c:v>0.17000000000001592</c:v>
                </c:pt>
                <c:pt idx="1283">
                  <c:v>0.16000000000002501</c:v>
                </c:pt>
                <c:pt idx="1284">
                  <c:v>0.18999999999999773</c:v>
                </c:pt>
                <c:pt idx="1285">
                  <c:v>0.12000000000000455</c:v>
                </c:pt>
                <c:pt idx="1286">
                  <c:v>0.12000000000000455</c:v>
                </c:pt>
                <c:pt idx="1287">
                  <c:v>0.16000000000002501</c:v>
                </c:pt>
                <c:pt idx="1288">
                  <c:v>0.11000000000001364</c:v>
                </c:pt>
                <c:pt idx="1289">
                  <c:v>0.18000000000000682</c:v>
                </c:pt>
                <c:pt idx="1290">
                  <c:v>0.18000000000000682</c:v>
                </c:pt>
                <c:pt idx="1291">
                  <c:v>0.13999999999998636</c:v>
                </c:pt>
                <c:pt idx="1292">
                  <c:v>0.13999999999998636</c:v>
                </c:pt>
                <c:pt idx="1293">
                  <c:v>0.20999999999997954</c:v>
                </c:pt>
                <c:pt idx="1294">
                  <c:v>0.20999999999997954</c:v>
                </c:pt>
                <c:pt idx="1295">
                  <c:v>0.18999999999999773</c:v>
                </c:pt>
                <c:pt idx="1296">
                  <c:v>0.26999999999998181</c:v>
                </c:pt>
                <c:pt idx="1297">
                  <c:v>0.24000000000000909</c:v>
                </c:pt>
                <c:pt idx="1298">
                  <c:v>0.23000000000001819</c:v>
                </c:pt>
                <c:pt idx="1299">
                  <c:v>0.18999999999999773</c:v>
                </c:pt>
                <c:pt idx="1300">
                  <c:v>0.17000000000001592</c:v>
                </c:pt>
                <c:pt idx="1301">
                  <c:v>0.18000000000000682</c:v>
                </c:pt>
                <c:pt idx="1302">
                  <c:v>0.16000000000002501</c:v>
                </c:pt>
                <c:pt idx="1303">
                  <c:v>0.12999999999999545</c:v>
                </c:pt>
                <c:pt idx="1304">
                  <c:v>0.12000000000000455</c:v>
                </c:pt>
                <c:pt idx="1305">
                  <c:v>0.13999999999998636</c:v>
                </c:pt>
                <c:pt idx="1306">
                  <c:v>0.18000000000000682</c:v>
                </c:pt>
                <c:pt idx="1307">
                  <c:v>0.19999999999998863</c:v>
                </c:pt>
                <c:pt idx="1308">
                  <c:v>0.16000000000002501</c:v>
                </c:pt>
                <c:pt idx="1309">
                  <c:v>0.14999999999997726</c:v>
                </c:pt>
                <c:pt idx="1310">
                  <c:v>0.13999999999998636</c:v>
                </c:pt>
                <c:pt idx="1311">
                  <c:v>0.16000000000002501</c:v>
                </c:pt>
                <c:pt idx="1312">
                  <c:v>0.16000000000002501</c:v>
                </c:pt>
                <c:pt idx="1313">
                  <c:v>0.18999999999999773</c:v>
                </c:pt>
                <c:pt idx="1314">
                  <c:v>0.24000000000000909</c:v>
                </c:pt>
                <c:pt idx="1315">
                  <c:v>0.24000000000000909</c:v>
                </c:pt>
                <c:pt idx="1316">
                  <c:v>0.20999999999997954</c:v>
                </c:pt>
                <c:pt idx="1317">
                  <c:v>0.17000000000001592</c:v>
                </c:pt>
                <c:pt idx="1318">
                  <c:v>0.18999999999999773</c:v>
                </c:pt>
                <c:pt idx="1319">
                  <c:v>0.24000000000000909</c:v>
                </c:pt>
                <c:pt idx="1320">
                  <c:v>0.26999999999998181</c:v>
                </c:pt>
                <c:pt idx="1321">
                  <c:v>0.28000000000002956</c:v>
                </c:pt>
                <c:pt idx="1322">
                  <c:v>0.29000000000002046</c:v>
                </c:pt>
                <c:pt idx="1323">
                  <c:v>0.25</c:v>
                </c:pt>
                <c:pt idx="1324">
                  <c:v>0.25</c:v>
                </c:pt>
                <c:pt idx="1325">
                  <c:v>0.25</c:v>
                </c:pt>
                <c:pt idx="1326">
                  <c:v>0.25999999999999091</c:v>
                </c:pt>
                <c:pt idx="1327">
                  <c:v>0.19999999999998863</c:v>
                </c:pt>
                <c:pt idx="1328">
                  <c:v>0.19999999999998863</c:v>
                </c:pt>
                <c:pt idx="1329">
                  <c:v>0.24000000000000909</c:v>
                </c:pt>
                <c:pt idx="1330">
                  <c:v>0.23000000000001819</c:v>
                </c:pt>
                <c:pt idx="1331">
                  <c:v>0.25</c:v>
                </c:pt>
                <c:pt idx="1332">
                  <c:v>0.25</c:v>
                </c:pt>
                <c:pt idx="1333">
                  <c:v>0.26999999999998181</c:v>
                </c:pt>
                <c:pt idx="1334">
                  <c:v>0.31000000000000227</c:v>
                </c:pt>
                <c:pt idx="1335">
                  <c:v>0.22000000000002728</c:v>
                </c:pt>
                <c:pt idx="1336">
                  <c:v>0.22000000000002728</c:v>
                </c:pt>
                <c:pt idx="1337">
                  <c:v>0.25</c:v>
                </c:pt>
                <c:pt idx="1338">
                  <c:v>0.25</c:v>
                </c:pt>
                <c:pt idx="1339">
                  <c:v>0.24000000000000909</c:v>
                </c:pt>
                <c:pt idx="1340">
                  <c:v>0.23000000000001819</c:v>
                </c:pt>
                <c:pt idx="1341">
                  <c:v>0.20999999999997954</c:v>
                </c:pt>
                <c:pt idx="1342">
                  <c:v>0.22000000000002728</c:v>
                </c:pt>
                <c:pt idx="1343">
                  <c:v>0.25999999999999091</c:v>
                </c:pt>
                <c:pt idx="1344">
                  <c:v>0.17000000000001592</c:v>
                </c:pt>
                <c:pt idx="1345">
                  <c:v>0.24000000000000909</c:v>
                </c:pt>
                <c:pt idx="1346">
                  <c:v>0.26999999999998181</c:v>
                </c:pt>
                <c:pt idx="1347">
                  <c:v>0.28000000000002956</c:v>
                </c:pt>
                <c:pt idx="1348">
                  <c:v>0.23000000000001819</c:v>
                </c:pt>
                <c:pt idx="1349">
                  <c:v>0.25</c:v>
                </c:pt>
                <c:pt idx="1350">
                  <c:v>0.25999999999999091</c:v>
                </c:pt>
                <c:pt idx="1351">
                  <c:v>0.26999999999998181</c:v>
                </c:pt>
                <c:pt idx="1352">
                  <c:v>0.26999999999998181</c:v>
                </c:pt>
                <c:pt idx="1353">
                  <c:v>0.23000000000001819</c:v>
                </c:pt>
                <c:pt idx="1354">
                  <c:v>0.20999999999997954</c:v>
                </c:pt>
                <c:pt idx="1355">
                  <c:v>0.23000000000001819</c:v>
                </c:pt>
                <c:pt idx="1356">
                  <c:v>0.29000000000002046</c:v>
                </c:pt>
                <c:pt idx="1357">
                  <c:v>0.29000000000002046</c:v>
                </c:pt>
                <c:pt idx="1358">
                  <c:v>0.22000000000002728</c:v>
                </c:pt>
                <c:pt idx="1359">
                  <c:v>0.18999999999999773</c:v>
                </c:pt>
                <c:pt idx="1360">
                  <c:v>0.22000000000002728</c:v>
                </c:pt>
                <c:pt idx="1361">
                  <c:v>0.20999999999997954</c:v>
                </c:pt>
                <c:pt idx="1362">
                  <c:v>0.20999999999997954</c:v>
                </c:pt>
                <c:pt idx="1363">
                  <c:v>0.20999999999997954</c:v>
                </c:pt>
                <c:pt idx="1364">
                  <c:v>0.18999999999999773</c:v>
                </c:pt>
                <c:pt idx="1365">
                  <c:v>0.18999999999999773</c:v>
                </c:pt>
                <c:pt idx="1366">
                  <c:v>0.16000000000002501</c:v>
                </c:pt>
                <c:pt idx="1367">
                  <c:v>0.17000000000001592</c:v>
                </c:pt>
                <c:pt idx="1368">
                  <c:v>0.17000000000001592</c:v>
                </c:pt>
                <c:pt idx="1369">
                  <c:v>0.18000000000000682</c:v>
                </c:pt>
                <c:pt idx="1370">
                  <c:v>0.18999999999999773</c:v>
                </c:pt>
                <c:pt idx="1371">
                  <c:v>0.22000000000002728</c:v>
                </c:pt>
                <c:pt idx="1372">
                  <c:v>0.24000000000000909</c:v>
                </c:pt>
                <c:pt idx="1373">
                  <c:v>0.25</c:v>
                </c:pt>
                <c:pt idx="1374">
                  <c:v>0.28000000000002956</c:v>
                </c:pt>
                <c:pt idx="1375">
                  <c:v>0.32999999999998408</c:v>
                </c:pt>
                <c:pt idx="1376">
                  <c:v>0.35000000000002274</c:v>
                </c:pt>
                <c:pt idx="1377">
                  <c:v>0.31000000000000227</c:v>
                </c:pt>
                <c:pt idx="1378">
                  <c:v>0.29000000000002046</c:v>
                </c:pt>
                <c:pt idx="1379">
                  <c:v>0.31999999999999318</c:v>
                </c:pt>
                <c:pt idx="1380">
                  <c:v>0.31000000000000227</c:v>
                </c:pt>
                <c:pt idx="1381">
                  <c:v>0.25</c:v>
                </c:pt>
                <c:pt idx="1382">
                  <c:v>0.18000000000000682</c:v>
                </c:pt>
                <c:pt idx="1383">
                  <c:v>0.13999999999998636</c:v>
                </c:pt>
                <c:pt idx="1384">
                  <c:v>0.14999999999997726</c:v>
                </c:pt>
                <c:pt idx="1385">
                  <c:v>0.17000000000001592</c:v>
                </c:pt>
                <c:pt idx="1386">
                  <c:v>0.25</c:v>
                </c:pt>
                <c:pt idx="1387">
                  <c:v>0.30000000000001137</c:v>
                </c:pt>
                <c:pt idx="1388">
                  <c:v>0.24000000000000909</c:v>
                </c:pt>
                <c:pt idx="1389">
                  <c:v>0.18999999999999773</c:v>
                </c:pt>
                <c:pt idx="1390">
                  <c:v>0.18999999999999773</c:v>
                </c:pt>
                <c:pt idx="1391">
                  <c:v>0.23000000000001819</c:v>
                </c:pt>
                <c:pt idx="1392">
                  <c:v>0.26999999999998181</c:v>
                </c:pt>
                <c:pt idx="1393">
                  <c:v>0.28000000000002956</c:v>
                </c:pt>
                <c:pt idx="1394">
                  <c:v>0.32999999999998408</c:v>
                </c:pt>
                <c:pt idx="1395">
                  <c:v>0.28000000000002956</c:v>
                </c:pt>
                <c:pt idx="1396">
                  <c:v>0.25</c:v>
                </c:pt>
                <c:pt idx="1397">
                  <c:v>0.20999999999997954</c:v>
                </c:pt>
                <c:pt idx="1398">
                  <c:v>0.23000000000001819</c:v>
                </c:pt>
                <c:pt idx="1399">
                  <c:v>0.23000000000001819</c:v>
                </c:pt>
                <c:pt idx="1400">
                  <c:v>0.26999999999998181</c:v>
                </c:pt>
                <c:pt idx="1401">
                  <c:v>0.26999999999998181</c:v>
                </c:pt>
                <c:pt idx="1402">
                  <c:v>0.31000000000000227</c:v>
                </c:pt>
                <c:pt idx="1403">
                  <c:v>0.34000000000003183</c:v>
                </c:pt>
                <c:pt idx="1404">
                  <c:v>0.34000000000003183</c:v>
                </c:pt>
                <c:pt idx="1405">
                  <c:v>0.31000000000000227</c:v>
                </c:pt>
                <c:pt idx="1406">
                  <c:v>0.25999999999999091</c:v>
                </c:pt>
                <c:pt idx="1407">
                  <c:v>0.25</c:v>
                </c:pt>
                <c:pt idx="1408">
                  <c:v>0.25999999999999091</c:v>
                </c:pt>
                <c:pt idx="1409">
                  <c:v>0.24000000000000909</c:v>
                </c:pt>
                <c:pt idx="1410">
                  <c:v>0.20999999999997954</c:v>
                </c:pt>
                <c:pt idx="1411">
                  <c:v>0.16000000000002501</c:v>
                </c:pt>
                <c:pt idx="1412">
                  <c:v>0.13999999999998636</c:v>
                </c:pt>
                <c:pt idx="1413">
                  <c:v>0.14999999999997726</c:v>
                </c:pt>
                <c:pt idx="1414">
                  <c:v>0.23000000000001819</c:v>
                </c:pt>
                <c:pt idx="1415">
                  <c:v>0.22000000000002728</c:v>
                </c:pt>
                <c:pt idx="1416">
                  <c:v>0.22000000000002728</c:v>
                </c:pt>
                <c:pt idx="1417">
                  <c:v>0.22000000000002728</c:v>
                </c:pt>
                <c:pt idx="1418">
                  <c:v>0.22000000000002728</c:v>
                </c:pt>
                <c:pt idx="1419">
                  <c:v>0.23000000000001819</c:v>
                </c:pt>
                <c:pt idx="1420">
                  <c:v>0.25</c:v>
                </c:pt>
                <c:pt idx="1421">
                  <c:v>0.28000000000002956</c:v>
                </c:pt>
                <c:pt idx="1422">
                  <c:v>0.25</c:v>
                </c:pt>
                <c:pt idx="1423">
                  <c:v>0.19999999999998863</c:v>
                </c:pt>
                <c:pt idx="1424">
                  <c:v>0.20999999999997954</c:v>
                </c:pt>
                <c:pt idx="1425">
                  <c:v>0.23000000000001819</c:v>
                </c:pt>
                <c:pt idx="1426">
                  <c:v>0.26999999999998181</c:v>
                </c:pt>
                <c:pt idx="1427">
                  <c:v>0.25</c:v>
                </c:pt>
                <c:pt idx="1428">
                  <c:v>0.25</c:v>
                </c:pt>
                <c:pt idx="1429">
                  <c:v>0.25999999999999091</c:v>
                </c:pt>
                <c:pt idx="1430">
                  <c:v>0.24000000000000909</c:v>
                </c:pt>
                <c:pt idx="1431">
                  <c:v>0.31999999999999318</c:v>
                </c:pt>
                <c:pt idx="1432">
                  <c:v>0.31000000000000227</c:v>
                </c:pt>
                <c:pt idx="1433">
                  <c:v>0.38999999999998636</c:v>
                </c:pt>
                <c:pt idx="1434">
                  <c:v>0.43999999999999773</c:v>
                </c:pt>
                <c:pt idx="1435">
                  <c:v>0.41000000000002501</c:v>
                </c:pt>
                <c:pt idx="1436">
                  <c:v>0.38999999999998636</c:v>
                </c:pt>
                <c:pt idx="1437">
                  <c:v>0.37999999999999545</c:v>
                </c:pt>
                <c:pt idx="1438">
                  <c:v>0.37000000000000455</c:v>
                </c:pt>
                <c:pt idx="1439">
                  <c:v>0.35000000000002274</c:v>
                </c:pt>
                <c:pt idx="1440">
                  <c:v>0.30000000000001137</c:v>
                </c:pt>
                <c:pt idx="1441">
                  <c:v>0.30000000000001137</c:v>
                </c:pt>
                <c:pt idx="1442">
                  <c:v>0.34000000000003183</c:v>
                </c:pt>
                <c:pt idx="1443">
                  <c:v>0.37000000000000455</c:v>
                </c:pt>
                <c:pt idx="1444">
                  <c:v>0.36000000000001364</c:v>
                </c:pt>
                <c:pt idx="1445">
                  <c:v>0.41000000000002501</c:v>
                </c:pt>
                <c:pt idx="1446">
                  <c:v>0.5</c:v>
                </c:pt>
                <c:pt idx="1447">
                  <c:v>0.38999999999998636</c:v>
                </c:pt>
                <c:pt idx="1448">
                  <c:v>0.32999999999998408</c:v>
                </c:pt>
                <c:pt idx="1449">
                  <c:v>0.32999999999998408</c:v>
                </c:pt>
                <c:pt idx="1450">
                  <c:v>0.36000000000001364</c:v>
                </c:pt>
                <c:pt idx="1451">
                  <c:v>0.28000000000002956</c:v>
                </c:pt>
                <c:pt idx="1452">
                  <c:v>0.25999999999999091</c:v>
                </c:pt>
                <c:pt idx="1453">
                  <c:v>0.31999999999999318</c:v>
                </c:pt>
                <c:pt idx="1454">
                  <c:v>0.19999999999998863</c:v>
                </c:pt>
                <c:pt idx="1455">
                  <c:v>0.18000000000000682</c:v>
                </c:pt>
                <c:pt idx="1456">
                  <c:v>0.16000000000002501</c:v>
                </c:pt>
                <c:pt idx="1457">
                  <c:v>0.18999999999999773</c:v>
                </c:pt>
                <c:pt idx="1458">
                  <c:v>0.28000000000002956</c:v>
                </c:pt>
                <c:pt idx="1459">
                  <c:v>0.39999999999997726</c:v>
                </c:pt>
                <c:pt idx="1460">
                  <c:v>0.31999999999999318</c:v>
                </c:pt>
                <c:pt idx="1461">
                  <c:v>0.31000000000000227</c:v>
                </c:pt>
                <c:pt idx="1462">
                  <c:v>0.35000000000002274</c:v>
                </c:pt>
                <c:pt idx="1463">
                  <c:v>0.31999999999999318</c:v>
                </c:pt>
                <c:pt idx="1464">
                  <c:v>0.38999999999998636</c:v>
                </c:pt>
                <c:pt idx="1465">
                  <c:v>0.45999999999997954</c:v>
                </c:pt>
                <c:pt idx="1466">
                  <c:v>0.50999999999999091</c:v>
                </c:pt>
                <c:pt idx="1467">
                  <c:v>0.34000000000003183</c:v>
                </c:pt>
                <c:pt idx="1468">
                  <c:v>0.37000000000000455</c:v>
                </c:pt>
                <c:pt idx="1469">
                  <c:v>0.31999999999999318</c:v>
                </c:pt>
                <c:pt idx="1470">
                  <c:v>0.31999999999999318</c:v>
                </c:pt>
                <c:pt idx="1471">
                  <c:v>0.25999999999999091</c:v>
                </c:pt>
                <c:pt idx="1472">
                  <c:v>0.29000000000002046</c:v>
                </c:pt>
                <c:pt idx="1473">
                  <c:v>0.36000000000001364</c:v>
                </c:pt>
                <c:pt idx="1474">
                  <c:v>0.36000000000001364</c:v>
                </c:pt>
                <c:pt idx="1475">
                  <c:v>0.32999999999998408</c:v>
                </c:pt>
                <c:pt idx="1476">
                  <c:v>0.31000000000000227</c:v>
                </c:pt>
                <c:pt idx="1477">
                  <c:v>0.34000000000003183</c:v>
                </c:pt>
                <c:pt idx="1478">
                  <c:v>0.31000000000000227</c:v>
                </c:pt>
                <c:pt idx="1479">
                  <c:v>0.37999999999999545</c:v>
                </c:pt>
                <c:pt idx="1480">
                  <c:v>0.45999999999997954</c:v>
                </c:pt>
                <c:pt idx="1481">
                  <c:v>0.43000000000000682</c:v>
                </c:pt>
                <c:pt idx="1482">
                  <c:v>0.51999999999998181</c:v>
                </c:pt>
                <c:pt idx="1483">
                  <c:v>0.49000000000000909</c:v>
                </c:pt>
                <c:pt idx="1484">
                  <c:v>0.47000000000002728</c:v>
                </c:pt>
                <c:pt idx="1485">
                  <c:v>0.39999999999997726</c:v>
                </c:pt>
                <c:pt idx="1486">
                  <c:v>0.38999999999998636</c:v>
                </c:pt>
                <c:pt idx="1487">
                  <c:v>0.37000000000000455</c:v>
                </c:pt>
                <c:pt idx="1488">
                  <c:v>0.35000000000002274</c:v>
                </c:pt>
                <c:pt idx="1489">
                  <c:v>0.34000000000003183</c:v>
                </c:pt>
                <c:pt idx="1490">
                  <c:v>0.35000000000002274</c:v>
                </c:pt>
                <c:pt idx="1491">
                  <c:v>0.37000000000000455</c:v>
                </c:pt>
                <c:pt idx="1492">
                  <c:v>0.37000000000000455</c:v>
                </c:pt>
                <c:pt idx="1493">
                  <c:v>0.36000000000001364</c:v>
                </c:pt>
                <c:pt idx="1494">
                  <c:v>0.36000000000001364</c:v>
                </c:pt>
                <c:pt idx="1495">
                  <c:v>0.34000000000003183</c:v>
                </c:pt>
                <c:pt idx="1496">
                  <c:v>0.34000000000003183</c:v>
                </c:pt>
                <c:pt idx="1497">
                  <c:v>0.36000000000001364</c:v>
                </c:pt>
                <c:pt idx="1498">
                  <c:v>0.37999999999999545</c:v>
                </c:pt>
                <c:pt idx="1499">
                  <c:v>0.35000000000002274</c:v>
                </c:pt>
                <c:pt idx="1500">
                  <c:v>0.38999999999998636</c:v>
                </c:pt>
                <c:pt idx="1501">
                  <c:v>0.35000000000002274</c:v>
                </c:pt>
                <c:pt idx="1502">
                  <c:v>0.37000000000000455</c:v>
                </c:pt>
                <c:pt idx="1503">
                  <c:v>0.38999999999998636</c:v>
                </c:pt>
                <c:pt idx="1504">
                  <c:v>0.44999999999998863</c:v>
                </c:pt>
                <c:pt idx="1505">
                  <c:v>0.5</c:v>
                </c:pt>
                <c:pt idx="1506">
                  <c:v>0.68000000000000682</c:v>
                </c:pt>
                <c:pt idx="1507">
                  <c:v>0.54000000000002046</c:v>
                </c:pt>
                <c:pt idx="1508">
                  <c:v>0.51999999999998181</c:v>
                </c:pt>
                <c:pt idx="1509">
                  <c:v>0.49000000000000909</c:v>
                </c:pt>
                <c:pt idx="1510">
                  <c:v>0.54000000000002046</c:v>
                </c:pt>
                <c:pt idx="1511">
                  <c:v>0.43000000000000682</c:v>
                </c:pt>
                <c:pt idx="1512">
                  <c:v>0.41000000000002501</c:v>
                </c:pt>
                <c:pt idx="1513">
                  <c:v>0.39999999999997726</c:v>
                </c:pt>
                <c:pt idx="1514">
                  <c:v>0.48000000000001819</c:v>
                </c:pt>
                <c:pt idx="1515">
                  <c:v>0.47000000000002728</c:v>
                </c:pt>
                <c:pt idx="1516">
                  <c:v>0.47000000000002728</c:v>
                </c:pt>
                <c:pt idx="1517">
                  <c:v>0.5</c:v>
                </c:pt>
                <c:pt idx="1518">
                  <c:v>0.43999999999999773</c:v>
                </c:pt>
                <c:pt idx="1519">
                  <c:v>0.47000000000002728</c:v>
                </c:pt>
                <c:pt idx="1520">
                  <c:v>0.49000000000000909</c:v>
                </c:pt>
                <c:pt idx="1521">
                  <c:v>0.43999999999999773</c:v>
                </c:pt>
                <c:pt idx="1522">
                  <c:v>0.43000000000000682</c:v>
                </c:pt>
                <c:pt idx="1523">
                  <c:v>0.39999999999997726</c:v>
                </c:pt>
                <c:pt idx="1524">
                  <c:v>0.41000000000002501</c:v>
                </c:pt>
                <c:pt idx="1525">
                  <c:v>0.44999999999998863</c:v>
                </c:pt>
                <c:pt idx="1526">
                  <c:v>0.43000000000000682</c:v>
                </c:pt>
                <c:pt idx="1527">
                  <c:v>0.41000000000002501</c:v>
                </c:pt>
                <c:pt idx="1528">
                  <c:v>0.49000000000000909</c:v>
                </c:pt>
                <c:pt idx="1529">
                  <c:v>0.37000000000000455</c:v>
                </c:pt>
                <c:pt idx="1530">
                  <c:v>0.37000000000000455</c:v>
                </c:pt>
                <c:pt idx="1531">
                  <c:v>0.43999999999999773</c:v>
                </c:pt>
                <c:pt idx="1532">
                  <c:v>0.45999999999997954</c:v>
                </c:pt>
                <c:pt idx="1533">
                  <c:v>0.43999999999999773</c:v>
                </c:pt>
                <c:pt idx="1534">
                  <c:v>0.44999999999998863</c:v>
                </c:pt>
                <c:pt idx="1535">
                  <c:v>0.43000000000000682</c:v>
                </c:pt>
                <c:pt idx="1536">
                  <c:v>0.45999999999997954</c:v>
                </c:pt>
                <c:pt idx="1537">
                  <c:v>0.49000000000000909</c:v>
                </c:pt>
                <c:pt idx="1538">
                  <c:v>0.51999999999998181</c:v>
                </c:pt>
                <c:pt idx="1539">
                  <c:v>0.5</c:v>
                </c:pt>
                <c:pt idx="1540">
                  <c:v>0.43000000000000682</c:v>
                </c:pt>
                <c:pt idx="1541">
                  <c:v>0.42000000000001592</c:v>
                </c:pt>
                <c:pt idx="1542">
                  <c:v>0.43000000000000682</c:v>
                </c:pt>
                <c:pt idx="1543">
                  <c:v>0.47000000000002728</c:v>
                </c:pt>
                <c:pt idx="1544">
                  <c:v>0.48000000000001819</c:v>
                </c:pt>
                <c:pt idx="1545">
                  <c:v>0.48000000000001819</c:v>
                </c:pt>
                <c:pt idx="1546">
                  <c:v>0.43999999999999773</c:v>
                </c:pt>
                <c:pt idx="1547">
                  <c:v>0.45999999999997954</c:v>
                </c:pt>
                <c:pt idx="1548">
                  <c:v>0.48000000000001819</c:v>
                </c:pt>
                <c:pt idx="1549">
                  <c:v>0.56999999999999318</c:v>
                </c:pt>
                <c:pt idx="1550">
                  <c:v>0.61000000000001364</c:v>
                </c:pt>
                <c:pt idx="1551">
                  <c:v>0.64999999999997726</c:v>
                </c:pt>
                <c:pt idx="1552">
                  <c:v>0.57999999999998408</c:v>
                </c:pt>
                <c:pt idx="1553">
                  <c:v>0.62000000000000455</c:v>
                </c:pt>
                <c:pt idx="1554">
                  <c:v>0.62000000000000455</c:v>
                </c:pt>
                <c:pt idx="1555">
                  <c:v>0.63999999999998636</c:v>
                </c:pt>
                <c:pt idx="1556">
                  <c:v>0.56999999999999318</c:v>
                </c:pt>
                <c:pt idx="1557">
                  <c:v>0.59000000000003183</c:v>
                </c:pt>
                <c:pt idx="1558">
                  <c:v>0.63999999999998636</c:v>
                </c:pt>
                <c:pt idx="1559">
                  <c:v>0.61000000000001364</c:v>
                </c:pt>
                <c:pt idx="1560">
                  <c:v>0.56999999999999318</c:v>
                </c:pt>
                <c:pt idx="1561">
                  <c:v>0.61000000000001364</c:v>
                </c:pt>
                <c:pt idx="1562">
                  <c:v>0.67000000000001592</c:v>
                </c:pt>
                <c:pt idx="1563">
                  <c:v>0.67000000000001592</c:v>
                </c:pt>
                <c:pt idx="1564">
                  <c:v>0.62999999999999545</c:v>
                </c:pt>
                <c:pt idx="1565">
                  <c:v>0.62000000000000455</c:v>
                </c:pt>
                <c:pt idx="1566">
                  <c:v>0.62999999999999545</c:v>
                </c:pt>
                <c:pt idx="1567">
                  <c:v>0.59000000000003183</c:v>
                </c:pt>
                <c:pt idx="1568">
                  <c:v>0.53000000000002956</c:v>
                </c:pt>
                <c:pt idx="1569">
                  <c:v>0.61000000000001364</c:v>
                </c:pt>
                <c:pt idx="1570">
                  <c:v>0.64999999999997726</c:v>
                </c:pt>
                <c:pt idx="1571">
                  <c:v>0.64999999999997726</c:v>
                </c:pt>
                <c:pt idx="1572">
                  <c:v>0.60000000000002274</c:v>
                </c:pt>
                <c:pt idx="1573">
                  <c:v>0.56999999999999318</c:v>
                </c:pt>
                <c:pt idx="1574">
                  <c:v>0.54000000000002046</c:v>
                </c:pt>
                <c:pt idx="1575">
                  <c:v>0.59000000000003183</c:v>
                </c:pt>
                <c:pt idx="1576">
                  <c:v>0.57999999999998408</c:v>
                </c:pt>
                <c:pt idx="1577">
                  <c:v>0.51999999999998181</c:v>
                </c:pt>
                <c:pt idx="1578">
                  <c:v>0.47000000000002728</c:v>
                </c:pt>
                <c:pt idx="1579">
                  <c:v>0.43000000000000682</c:v>
                </c:pt>
                <c:pt idx="1580">
                  <c:v>0.48000000000001819</c:v>
                </c:pt>
                <c:pt idx="1581">
                  <c:v>0.45999999999997954</c:v>
                </c:pt>
                <c:pt idx="1582">
                  <c:v>0.43999999999999773</c:v>
                </c:pt>
                <c:pt idx="1583">
                  <c:v>0.44999999999998863</c:v>
                </c:pt>
                <c:pt idx="1584">
                  <c:v>0.49000000000000909</c:v>
                </c:pt>
                <c:pt idx="1585">
                  <c:v>0.5</c:v>
                </c:pt>
                <c:pt idx="1586">
                  <c:v>0.51999999999998181</c:v>
                </c:pt>
                <c:pt idx="1587">
                  <c:v>0.5</c:v>
                </c:pt>
                <c:pt idx="1588">
                  <c:v>0.44999999999998863</c:v>
                </c:pt>
                <c:pt idx="1589">
                  <c:v>0.39999999999997726</c:v>
                </c:pt>
                <c:pt idx="1590">
                  <c:v>0.41000000000002501</c:v>
                </c:pt>
                <c:pt idx="1591">
                  <c:v>0.37000000000000455</c:v>
                </c:pt>
                <c:pt idx="1592">
                  <c:v>0.35000000000002274</c:v>
                </c:pt>
                <c:pt idx="1593">
                  <c:v>0.37000000000000455</c:v>
                </c:pt>
                <c:pt idx="1594">
                  <c:v>0.31000000000000227</c:v>
                </c:pt>
                <c:pt idx="1595">
                  <c:v>0.35000000000002274</c:v>
                </c:pt>
                <c:pt idx="1596">
                  <c:v>0.43999999999999773</c:v>
                </c:pt>
                <c:pt idx="1597">
                  <c:v>0.44999999999998863</c:v>
                </c:pt>
                <c:pt idx="1598">
                  <c:v>0.37999999999999545</c:v>
                </c:pt>
                <c:pt idx="1599">
                  <c:v>0.38999999999998636</c:v>
                </c:pt>
                <c:pt idx="1600">
                  <c:v>0.39999999999997726</c:v>
                </c:pt>
                <c:pt idx="1601">
                  <c:v>0.42000000000001592</c:v>
                </c:pt>
                <c:pt idx="1602">
                  <c:v>0.45999999999997954</c:v>
                </c:pt>
                <c:pt idx="1603">
                  <c:v>0.45999999999997954</c:v>
                </c:pt>
                <c:pt idx="1604">
                  <c:v>0.42000000000001592</c:v>
                </c:pt>
                <c:pt idx="1605">
                  <c:v>0.35000000000002274</c:v>
                </c:pt>
                <c:pt idx="1606">
                  <c:v>0.31999999999999318</c:v>
                </c:pt>
                <c:pt idx="1607">
                  <c:v>0.32999999999998408</c:v>
                </c:pt>
                <c:pt idx="1608">
                  <c:v>0.32999999999998408</c:v>
                </c:pt>
                <c:pt idx="1609">
                  <c:v>0.36000000000001364</c:v>
                </c:pt>
                <c:pt idx="1610">
                  <c:v>0.38999999999998636</c:v>
                </c:pt>
                <c:pt idx="1611">
                  <c:v>0.36000000000001364</c:v>
                </c:pt>
                <c:pt idx="1612">
                  <c:v>0.31999999999999318</c:v>
                </c:pt>
                <c:pt idx="1613">
                  <c:v>0.39999999999997726</c:v>
                </c:pt>
                <c:pt idx="1614">
                  <c:v>0.35000000000002274</c:v>
                </c:pt>
                <c:pt idx="1615">
                  <c:v>0.37000000000000455</c:v>
                </c:pt>
                <c:pt idx="1616">
                  <c:v>0.38999999999998636</c:v>
                </c:pt>
                <c:pt idx="1617">
                  <c:v>0.38999999999998636</c:v>
                </c:pt>
                <c:pt idx="1618">
                  <c:v>0.36000000000001364</c:v>
                </c:pt>
                <c:pt idx="1619">
                  <c:v>0.37999999999999545</c:v>
                </c:pt>
                <c:pt idx="1620">
                  <c:v>0.39999999999997726</c:v>
                </c:pt>
                <c:pt idx="1621">
                  <c:v>0.34000000000003183</c:v>
                </c:pt>
                <c:pt idx="1622">
                  <c:v>0.34000000000003183</c:v>
                </c:pt>
                <c:pt idx="1623">
                  <c:v>0.38999999999998636</c:v>
                </c:pt>
                <c:pt idx="1624">
                  <c:v>0.42000000000001592</c:v>
                </c:pt>
                <c:pt idx="1625">
                  <c:v>0.39999999999997726</c:v>
                </c:pt>
                <c:pt idx="1626">
                  <c:v>0.32999999999998408</c:v>
                </c:pt>
                <c:pt idx="1627">
                  <c:v>0.30000000000001137</c:v>
                </c:pt>
                <c:pt idx="1628">
                  <c:v>0.30000000000001137</c:v>
                </c:pt>
                <c:pt idx="1629">
                  <c:v>0.29000000000002046</c:v>
                </c:pt>
                <c:pt idx="1630">
                  <c:v>0.29000000000002046</c:v>
                </c:pt>
                <c:pt idx="1631">
                  <c:v>0.30000000000001137</c:v>
                </c:pt>
                <c:pt idx="1632">
                  <c:v>0.35000000000002274</c:v>
                </c:pt>
                <c:pt idx="1633">
                  <c:v>0.37999999999999545</c:v>
                </c:pt>
                <c:pt idx="1634">
                  <c:v>0.34000000000003183</c:v>
                </c:pt>
                <c:pt idx="1635">
                  <c:v>0.26999999999998181</c:v>
                </c:pt>
                <c:pt idx="1636">
                  <c:v>0.28000000000002956</c:v>
                </c:pt>
                <c:pt idx="1637">
                  <c:v>0.34000000000003183</c:v>
                </c:pt>
                <c:pt idx="1638">
                  <c:v>0.31000000000000227</c:v>
                </c:pt>
                <c:pt idx="1639">
                  <c:v>0.26999999999998181</c:v>
                </c:pt>
                <c:pt idx="1640">
                  <c:v>0.31000000000000227</c:v>
                </c:pt>
                <c:pt idx="1641">
                  <c:v>0.31000000000000227</c:v>
                </c:pt>
                <c:pt idx="1642">
                  <c:v>0.31000000000000227</c:v>
                </c:pt>
                <c:pt idx="1643">
                  <c:v>0.31999999999999318</c:v>
                </c:pt>
                <c:pt idx="1644">
                  <c:v>0.25</c:v>
                </c:pt>
                <c:pt idx="1645">
                  <c:v>0.29000000000002046</c:v>
                </c:pt>
                <c:pt idx="1646">
                  <c:v>0.30000000000001137</c:v>
                </c:pt>
                <c:pt idx="1647">
                  <c:v>0.31999999999999318</c:v>
                </c:pt>
                <c:pt idx="1648">
                  <c:v>0.35000000000002274</c:v>
                </c:pt>
                <c:pt idx="1649">
                  <c:v>0.35000000000002274</c:v>
                </c:pt>
                <c:pt idx="1650">
                  <c:v>0.34000000000003183</c:v>
                </c:pt>
                <c:pt idx="1651">
                  <c:v>0.35000000000002274</c:v>
                </c:pt>
                <c:pt idx="1652">
                  <c:v>0.35000000000002274</c:v>
                </c:pt>
                <c:pt idx="1653">
                  <c:v>0.37000000000000455</c:v>
                </c:pt>
                <c:pt idx="1654">
                  <c:v>0.38999999999998636</c:v>
                </c:pt>
                <c:pt idx="1655">
                  <c:v>0.35000000000002274</c:v>
                </c:pt>
                <c:pt idx="1656">
                  <c:v>0.41000000000002501</c:v>
                </c:pt>
                <c:pt idx="1657">
                  <c:v>0.38999999999998636</c:v>
                </c:pt>
                <c:pt idx="1658">
                  <c:v>0.31999999999999318</c:v>
                </c:pt>
                <c:pt idx="1659">
                  <c:v>0.34000000000003183</c:v>
                </c:pt>
                <c:pt idx="1660">
                  <c:v>0.34000000000003183</c:v>
                </c:pt>
                <c:pt idx="1661">
                  <c:v>0.41000000000002501</c:v>
                </c:pt>
                <c:pt idx="1662">
                  <c:v>0.37999999999999545</c:v>
                </c:pt>
                <c:pt idx="1663">
                  <c:v>0.35000000000002274</c:v>
                </c:pt>
                <c:pt idx="1664">
                  <c:v>0.30000000000001137</c:v>
                </c:pt>
                <c:pt idx="1665">
                  <c:v>0.25999999999999091</c:v>
                </c:pt>
                <c:pt idx="1666">
                  <c:v>0.29000000000002046</c:v>
                </c:pt>
                <c:pt idx="1667">
                  <c:v>0.32999999999998408</c:v>
                </c:pt>
                <c:pt idx="1668">
                  <c:v>0.32999999999998408</c:v>
                </c:pt>
                <c:pt idx="1669">
                  <c:v>0.31999999999999318</c:v>
                </c:pt>
                <c:pt idx="1670">
                  <c:v>0.35000000000002274</c:v>
                </c:pt>
                <c:pt idx="1671">
                  <c:v>0.36000000000001364</c:v>
                </c:pt>
                <c:pt idx="1672">
                  <c:v>0.34000000000003183</c:v>
                </c:pt>
                <c:pt idx="1673">
                  <c:v>0.31000000000000227</c:v>
                </c:pt>
                <c:pt idx="1674">
                  <c:v>0.31000000000000227</c:v>
                </c:pt>
                <c:pt idx="1675">
                  <c:v>0.31999999999999318</c:v>
                </c:pt>
                <c:pt idx="1676">
                  <c:v>0.31000000000000227</c:v>
                </c:pt>
                <c:pt idx="1677">
                  <c:v>0.31000000000000227</c:v>
                </c:pt>
                <c:pt idx="1678">
                  <c:v>0.32999999999998408</c:v>
                </c:pt>
                <c:pt idx="1679">
                  <c:v>0.34000000000003183</c:v>
                </c:pt>
                <c:pt idx="1680">
                  <c:v>0.28000000000002956</c:v>
                </c:pt>
                <c:pt idx="1681">
                  <c:v>0.25</c:v>
                </c:pt>
                <c:pt idx="1682">
                  <c:v>0.24000000000000909</c:v>
                </c:pt>
                <c:pt idx="1683">
                  <c:v>0.22000000000002728</c:v>
                </c:pt>
                <c:pt idx="1684">
                  <c:v>0.24000000000000909</c:v>
                </c:pt>
                <c:pt idx="1685">
                  <c:v>0.25</c:v>
                </c:pt>
                <c:pt idx="1686">
                  <c:v>0.26999999999998181</c:v>
                </c:pt>
                <c:pt idx="1687">
                  <c:v>0.28000000000002956</c:v>
                </c:pt>
                <c:pt idx="1688">
                  <c:v>0.29000000000002046</c:v>
                </c:pt>
                <c:pt idx="1689">
                  <c:v>0.30000000000001137</c:v>
                </c:pt>
                <c:pt idx="1690">
                  <c:v>0.25999999999999091</c:v>
                </c:pt>
                <c:pt idx="1691">
                  <c:v>0.24000000000000909</c:v>
                </c:pt>
                <c:pt idx="1692">
                  <c:v>0.24000000000000909</c:v>
                </c:pt>
                <c:pt idx="1693">
                  <c:v>0.25999999999999091</c:v>
                </c:pt>
                <c:pt idx="1694">
                  <c:v>0.28000000000002956</c:v>
                </c:pt>
                <c:pt idx="1695">
                  <c:v>0.29000000000002046</c:v>
                </c:pt>
                <c:pt idx="1696">
                  <c:v>0.28000000000002956</c:v>
                </c:pt>
                <c:pt idx="1697">
                  <c:v>0.31000000000000227</c:v>
                </c:pt>
                <c:pt idx="1698">
                  <c:v>0.31000000000000227</c:v>
                </c:pt>
                <c:pt idx="1699">
                  <c:v>0.30000000000001137</c:v>
                </c:pt>
                <c:pt idx="1700">
                  <c:v>0.29000000000002046</c:v>
                </c:pt>
                <c:pt idx="1701">
                  <c:v>0.25</c:v>
                </c:pt>
                <c:pt idx="1702">
                  <c:v>0.25999999999999091</c:v>
                </c:pt>
                <c:pt idx="1703">
                  <c:v>0.26999999999998181</c:v>
                </c:pt>
                <c:pt idx="1704">
                  <c:v>0.31000000000000227</c:v>
                </c:pt>
                <c:pt idx="1705">
                  <c:v>0.26999999999998181</c:v>
                </c:pt>
                <c:pt idx="1706">
                  <c:v>0.24000000000000909</c:v>
                </c:pt>
                <c:pt idx="1707">
                  <c:v>0.25</c:v>
                </c:pt>
                <c:pt idx="1708">
                  <c:v>0.25</c:v>
                </c:pt>
                <c:pt idx="1709">
                  <c:v>0.26999999999998181</c:v>
                </c:pt>
                <c:pt idx="1710">
                  <c:v>0.25999999999999091</c:v>
                </c:pt>
                <c:pt idx="1711">
                  <c:v>0.24000000000000909</c:v>
                </c:pt>
                <c:pt idx="1712">
                  <c:v>0.26999999999998181</c:v>
                </c:pt>
                <c:pt idx="1713">
                  <c:v>0.28000000000002956</c:v>
                </c:pt>
                <c:pt idx="1714">
                  <c:v>0.31999999999999318</c:v>
                </c:pt>
                <c:pt idx="1715">
                  <c:v>0.32999999999998408</c:v>
                </c:pt>
                <c:pt idx="1716">
                  <c:v>0.37999999999999545</c:v>
                </c:pt>
                <c:pt idx="1717">
                  <c:v>0.37000000000000455</c:v>
                </c:pt>
                <c:pt idx="1718">
                  <c:v>0.32999999999998408</c:v>
                </c:pt>
                <c:pt idx="1719">
                  <c:v>0.37000000000000455</c:v>
                </c:pt>
                <c:pt idx="1720">
                  <c:v>0.31999999999999318</c:v>
                </c:pt>
                <c:pt idx="1721">
                  <c:v>0.32999999999998408</c:v>
                </c:pt>
                <c:pt idx="1722">
                  <c:v>0.37000000000000455</c:v>
                </c:pt>
                <c:pt idx="1723">
                  <c:v>0.39999999999997726</c:v>
                </c:pt>
                <c:pt idx="1724">
                  <c:v>0.32999999999998408</c:v>
                </c:pt>
                <c:pt idx="1725">
                  <c:v>0.30000000000001137</c:v>
                </c:pt>
                <c:pt idx="1726">
                  <c:v>0.37999999999999545</c:v>
                </c:pt>
                <c:pt idx="1727">
                  <c:v>0.31000000000000227</c:v>
                </c:pt>
                <c:pt idx="1728">
                  <c:v>0.38999999999998636</c:v>
                </c:pt>
                <c:pt idx="1729">
                  <c:v>0.41000000000002501</c:v>
                </c:pt>
                <c:pt idx="1730">
                  <c:v>0.43999999999999773</c:v>
                </c:pt>
                <c:pt idx="1731">
                  <c:v>0.43999999999999773</c:v>
                </c:pt>
                <c:pt idx="1732">
                  <c:v>0.34000000000003183</c:v>
                </c:pt>
                <c:pt idx="1733">
                  <c:v>0.34000000000003183</c:v>
                </c:pt>
                <c:pt idx="1734">
                  <c:v>0.31999999999999318</c:v>
                </c:pt>
                <c:pt idx="1735">
                  <c:v>0.31000000000000227</c:v>
                </c:pt>
                <c:pt idx="1736">
                  <c:v>0.36000000000001364</c:v>
                </c:pt>
                <c:pt idx="1737">
                  <c:v>0.35000000000002274</c:v>
                </c:pt>
                <c:pt idx="1738">
                  <c:v>0.41000000000002501</c:v>
                </c:pt>
                <c:pt idx="1739">
                  <c:v>0.37999999999999545</c:v>
                </c:pt>
                <c:pt idx="1740">
                  <c:v>0.42000000000001592</c:v>
                </c:pt>
                <c:pt idx="1741">
                  <c:v>0.43000000000000682</c:v>
                </c:pt>
                <c:pt idx="1742">
                  <c:v>0.39999999999997726</c:v>
                </c:pt>
                <c:pt idx="1743">
                  <c:v>0.47000000000002728</c:v>
                </c:pt>
                <c:pt idx="1744">
                  <c:v>0.43999999999999773</c:v>
                </c:pt>
                <c:pt idx="1745">
                  <c:v>0.43000000000000682</c:v>
                </c:pt>
                <c:pt idx="1746">
                  <c:v>0.44999999999998863</c:v>
                </c:pt>
                <c:pt idx="1747">
                  <c:v>0.42000000000001592</c:v>
                </c:pt>
                <c:pt idx="1748">
                  <c:v>0.48000000000001819</c:v>
                </c:pt>
                <c:pt idx="1749">
                  <c:v>0.53000000000002956</c:v>
                </c:pt>
                <c:pt idx="1750">
                  <c:v>0.42000000000001592</c:v>
                </c:pt>
                <c:pt idx="1751">
                  <c:v>0.42000000000001592</c:v>
                </c:pt>
                <c:pt idx="1752">
                  <c:v>0.39999999999997726</c:v>
                </c:pt>
                <c:pt idx="1753">
                  <c:v>0.37999999999999545</c:v>
                </c:pt>
                <c:pt idx="1754">
                  <c:v>0.37000000000000455</c:v>
                </c:pt>
                <c:pt idx="1755">
                  <c:v>0.36000000000001364</c:v>
                </c:pt>
                <c:pt idx="1756">
                  <c:v>0.36000000000001364</c:v>
                </c:pt>
                <c:pt idx="1757">
                  <c:v>0.34000000000003183</c:v>
                </c:pt>
                <c:pt idx="1758">
                  <c:v>0.36000000000001364</c:v>
                </c:pt>
                <c:pt idx="1759">
                  <c:v>0.41000000000002501</c:v>
                </c:pt>
                <c:pt idx="1760">
                  <c:v>0.43000000000000682</c:v>
                </c:pt>
                <c:pt idx="1761">
                  <c:v>0.55000000000001137</c:v>
                </c:pt>
                <c:pt idx="1762">
                  <c:v>0.45999999999997954</c:v>
                </c:pt>
                <c:pt idx="1763">
                  <c:v>0.38999999999998636</c:v>
                </c:pt>
                <c:pt idx="1764">
                  <c:v>0.47000000000002728</c:v>
                </c:pt>
                <c:pt idx="1765">
                  <c:v>0.48000000000001819</c:v>
                </c:pt>
                <c:pt idx="1766">
                  <c:v>0.54000000000002046</c:v>
                </c:pt>
                <c:pt idx="1767">
                  <c:v>0.50999999999999091</c:v>
                </c:pt>
                <c:pt idx="1768">
                  <c:v>0.47000000000002728</c:v>
                </c:pt>
                <c:pt idx="1769">
                  <c:v>0.44999999999998863</c:v>
                </c:pt>
                <c:pt idx="1770">
                  <c:v>0.50999999999999091</c:v>
                </c:pt>
                <c:pt idx="1771">
                  <c:v>0.48000000000001819</c:v>
                </c:pt>
                <c:pt idx="1772">
                  <c:v>0.42000000000001592</c:v>
                </c:pt>
                <c:pt idx="1773">
                  <c:v>0.37000000000000455</c:v>
                </c:pt>
                <c:pt idx="1774">
                  <c:v>0.39999999999997726</c:v>
                </c:pt>
                <c:pt idx="1775">
                  <c:v>0.42000000000001592</c:v>
                </c:pt>
                <c:pt idx="1776">
                  <c:v>0.43999999999999773</c:v>
                </c:pt>
                <c:pt idx="1777">
                  <c:v>0.37000000000000455</c:v>
                </c:pt>
                <c:pt idx="1778">
                  <c:v>0.31999999999999318</c:v>
                </c:pt>
                <c:pt idx="1779">
                  <c:v>0.30000000000001137</c:v>
                </c:pt>
                <c:pt idx="1780">
                  <c:v>0.34000000000003183</c:v>
                </c:pt>
                <c:pt idx="1781">
                  <c:v>0.37000000000000455</c:v>
                </c:pt>
                <c:pt idx="1782">
                  <c:v>0.38999999999998636</c:v>
                </c:pt>
                <c:pt idx="1783">
                  <c:v>0.41000000000002501</c:v>
                </c:pt>
                <c:pt idx="1784">
                  <c:v>0.38999999999998636</c:v>
                </c:pt>
                <c:pt idx="1785">
                  <c:v>0.37000000000000455</c:v>
                </c:pt>
                <c:pt idx="1786">
                  <c:v>0.37000000000000455</c:v>
                </c:pt>
                <c:pt idx="1787">
                  <c:v>0.36000000000001364</c:v>
                </c:pt>
                <c:pt idx="1788">
                  <c:v>0.37000000000000455</c:v>
                </c:pt>
                <c:pt idx="1789">
                  <c:v>0.37999999999999545</c:v>
                </c:pt>
                <c:pt idx="1790">
                  <c:v>0.41000000000002501</c:v>
                </c:pt>
                <c:pt idx="1791">
                  <c:v>0.43999999999999773</c:v>
                </c:pt>
                <c:pt idx="1792">
                  <c:v>0.50999999999999091</c:v>
                </c:pt>
                <c:pt idx="1793">
                  <c:v>0.54000000000002046</c:v>
                </c:pt>
                <c:pt idx="1794">
                  <c:v>0.62999999999999545</c:v>
                </c:pt>
                <c:pt idx="1795">
                  <c:v>0.55000000000001137</c:v>
                </c:pt>
                <c:pt idx="1796">
                  <c:v>0.45999999999997954</c:v>
                </c:pt>
                <c:pt idx="1797">
                  <c:v>0.45999999999997954</c:v>
                </c:pt>
                <c:pt idx="1798">
                  <c:v>0.45999999999997954</c:v>
                </c:pt>
                <c:pt idx="1799">
                  <c:v>0.53000000000002956</c:v>
                </c:pt>
                <c:pt idx="1800">
                  <c:v>0.56000000000000227</c:v>
                </c:pt>
                <c:pt idx="1801">
                  <c:v>0.50999999999999091</c:v>
                </c:pt>
                <c:pt idx="1802">
                  <c:v>0.43999999999999773</c:v>
                </c:pt>
                <c:pt idx="1803">
                  <c:v>0.42000000000001592</c:v>
                </c:pt>
                <c:pt idx="1804">
                  <c:v>0.37999999999999545</c:v>
                </c:pt>
                <c:pt idx="1805">
                  <c:v>0.47000000000002728</c:v>
                </c:pt>
                <c:pt idx="1806">
                  <c:v>0.47000000000002728</c:v>
                </c:pt>
                <c:pt idx="1807">
                  <c:v>0.41000000000002501</c:v>
                </c:pt>
                <c:pt idx="1808">
                  <c:v>0.42000000000001592</c:v>
                </c:pt>
                <c:pt idx="1809">
                  <c:v>0.43999999999999773</c:v>
                </c:pt>
                <c:pt idx="1810">
                  <c:v>0.49000000000000909</c:v>
                </c:pt>
                <c:pt idx="1811">
                  <c:v>0.47000000000002728</c:v>
                </c:pt>
                <c:pt idx="1812">
                  <c:v>0.48000000000001819</c:v>
                </c:pt>
                <c:pt idx="1813">
                  <c:v>0.49000000000000909</c:v>
                </c:pt>
                <c:pt idx="1814">
                  <c:v>0.42000000000001592</c:v>
                </c:pt>
                <c:pt idx="1815">
                  <c:v>0.39999999999997726</c:v>
                </c:pt>
                <c:pt idx="1816">
                  <c:v>0.45999999999997954</c:v>
                </c:pt>
                <c:pt idx="1817">
                  <c:v>0.42000000000001592</c:v>
                </c:pt>
                <c:pt idx="1818">
                  <c:v>0.47000000000002728</c:v>
                </c:pt>
                <c:pt idx="1819">
                  <c:v>0.47000000000002728</c:v>
                </c:pt>
                <c:pt idx="1820">
                  <c:v>0.44999999999998863</c:v>
                </c:pt>
                <c:pt idx="1821">
                  <c:v>0.41000000000002501</c:v>
                </c:pt>
                <c:pt idx="1822">
                  <c:v>0.39999999999997726</c:v>
                </c:pt>
                <c:pt idx="1823">
                  <c:v>0.34000000000003183</c:v>
                </c:pt>
                <c:pt idx="1824">
                  <c:v>0.25</c:v>
                </c:pt>
                <c:pt idx="1825">
                  <c:v>0.30000000000001137</c:v>
                </c:pt>
                <c:pt idx="1826">
                  <c:v>0.29000000000002046</c:v>
                </c:pt>
                <c:pt idx="1827">
                  <c:v>0.36000000000001364</c:v>
                </c:pt>
                <c:pt idx="1828">
                  <c:v>0.31000000000000227</c:v>
                </c:pt>
                <c:pt idx="1829">
                  <c:v>0.24000000000000909</c:v>
                </c:pt>
                <c:pt idx="1830">
                  <c:v>0.23099999999999454</c:v>
                </c:pt>
                <c:pt idx="1831">
                  <c:v>0.28100000000000591</c:v>
                </c:pt>
                <c:pt idx="1832">
                  <c:v>0.27100000000001501</c:v>
                </c:pt>
                <c:pt idx="1833">
                  <c:v>0.28100000000000591</c:v>
                </c:pt>
                <c:pt idx="1834">
                  <c:v>0.30200000000002092</c:v>
                </c:pt>
                <c:pt idx="1835">
                  <c:v>0.34199999999998454</c:v>
                </c:pt>
                <c:pt idx="1836">
                  <c:v>0.44200000000000728</c:v>
                </c:pt>
                <c:pt idx="1837">
                  <c:v>0.46199999999998909</c:v>
                </c:pt>
                <c:pt idx="1838">
                  <c:v>0.41199999999997772</c:v>
                </c:pt>
                <c:pt idx="1839">
                  <c:v>0.40300000000002001</c:v>
                </c:pt>
                <c:pt idx="1840">
                  <c:v>0.42300000000000182</c:v>
                </c:pt>
                <c:pt idx="1841">
                  <c:v>0.46300000000002228</c:v>
                </c:pt>
                <c:pt idx="1842">
                  <c:v>0.492999999999995</c:v>
                </c:pt>
                <c:pt idx="1843">
                  <c:v>0.492999999999995</c:v>
                </c:pt>
                <c:pt idx="1844">
                  <c:v>0.47399999999998954</c:v>
                </c:pt>
                <c:pt idx="1845">
                  <c:v>0.54399999999998272</c:v>
                </c:pt>
                <c:pt idx="1846">
                  <c:v>0.56400000000002137</c:v>
                </c:pt>
                <c:pt idx="1847">
                  <c:v>0.59399999999999409</c:v>
                </c:pt>
                <c:pt idx="1848">
                  <c:v>0.56499999999999773</c:v>
                </c:pt>
                <c:pt idx="1849">
                  <c:v>0.53500000000002501</c:v>
                </c:pt>
                <c:pt idx="1850">
                  <c:v>0.52499999999997726</c:v>
                </c:pt>
                <c:pt idx="1851">
                  <c:v>0.46500000000003183</c:v>
                </c:pt>
                <c:pt idx="1852">
                  <c:v>0.46500000000003183</c:v>
                </c:pt>
                <c:pt idx="1853">
                  <c:v>0.48599999999999</c:v>
                </c:pt>
                <c:pt idx="1854">
                  <c:v>0.51600000000001955</c:v>
                </c:pt>
                <c:pt idx="1855">
                  <c:v>0.50600000000002865</c:v>
                </c:pt>
                <c:pt idx="1856">
                  <c:v>0.52600000000001046</c:v>
                </c:pt>
                <c:pt idx="1857">
                  <c:v>0.51600000000001955</c:v>
                </c:pt>
                <c:pt idx="1858">
                  <c:v>0.54700000000002547</c:v>
                </c:pt>
                <c:pt idx="1859">
                  <c:v>0.68700000000001182</c:v>
                </c:pt>
                <c:pt idx="1860">
                  <c:v>0.54700000000002547</c:v>
                </c:pt>
                <c:pt idx="1861">
                  <c:v>0.57699999999999818</c:v>
                </c:pt>
                <c:pt idx="1862">
                  <c:v>0.60800000000000409</c:v>
                </c:pt>
                <c:pt idx="1863">
                  <c:v>0.65800000000001546</c:v>
                </c:pt>
                <c:pt idx="1864">
                  <c:v>0.617999999999995</c:v>
                </c:pt>
                <c:pt idx="1865">
                  <c:v>0.57800000000003138</c:v>
                </c:pt>
                <c:pt idx="1866">
                  <c:v>0.53800000000001091</c:v>
                </c:pt>
                <c:pt idx="1867">
                  <c:v>0.53899999999998727</c:v>
                </c:pt>
                <c:pt idx="1868">
                  <c:v>0.58899999999999864</c:v>
                </c:pt>
                <c:pt idx="1869">
                  <c:v>0.59899999999998954</c:v>
                </c:pt>
                <c:pt idx="1870">
                  <c:v>0.54899999999997817</c:v>
                </c:pt>
                <c:pt idx="1871">
                  <c:v>0.49900000000002365</c:v>
                </c:pt>
                <c:pt idx="1872">
                  <c:v>0.55000000000001137</c:v>
                </c:pt>
                <c:pt idx="1873">
                  <c:v>0.51999999999998181</c:v>
                </c:pt>
                <c:pt idx="1874">
                  <c:v>0.50999999999999091</c:v>
                </c:pt>
                <c:pt idx="1875">
                  <c:v>0.54000000000002046</c:v>
                </c:pt>
                <c:pt idx="1876">
                  <c:v>0.61099999999999</c:v>
                </c:pt>
                <c:pt idx="1877">
                  <c:v>0.60099999999999909</c:v>
                </c:pt>
                <c:pt idx="1878">
                  <c:v>0.58100000000001728</c:v>
                </c:pt>
                <c:pt idx="1879">
                  <c:v>0.60099999999999909</c:v>
                </c:pt>
                <c:pt idx="1880">
                  <c:v>0.66100000000000136</c:v>
                </c:pt>
                <c:pt idx="1881">
                  <c:v>0.67200000000002547</c:v>
                </c:pt>
                <c:pt idx="1882">
                  <c:v>0.632000000000005</c:v>
                </c:pt>
                <c:pt idx="1883">
                  <c:v>0.57200000000000273</c:v>
                </c:pt>
                <c:pt idx="1884">
                  <c:v>0.54200000000003001</c:v>
                </c:pt>
                <c:pt idx="1885">
                  <c:v>0.54200000000003001</c:v>
                </c:pt>
                <c:pt idx="1886">
                  <c:v>0.59300000000001774</c:v>
                </c:pt>
                <c:pt idx="1887">
                  <c:v>0.57299999999997908</c:v>
                </c:pt>
                <c:pt idx="1888">
                  <c:v>0.60300000000000864</c:v>
                </c:pt>
                <c:pt idx="1889">
                  <c:v>0.57299999999997908</c:v>
                </c:pt>
                <c:pt idx="1890">
                  <c:v>0.61400000000003274</c:v>
                </c:pt>
                <c:pt idx="1891">
                  <c:v>0.68400000000002592</c:v>
                </c:pt>
                <c:pt idx="1892">
                  <c:v>0.73399999999998045</c:v>
                </c:pt>
                <c:pt idx="1893">
                  <c:v>0.73399999999998045</c:v>
                </c:pt>
                <c:pt idx="1894">
                  <c:v>0.73399999999998045</c:v>
                </c:pt>
                <c:pt idx="1895">
                  <c:v>0.76499999999998636</c:v>
                </c:pt>
                <c:pt idx="1896">
                  <c:v>0.77499999999997726</c:v>
                </c:pt>
                <c:pt idx="1897">
                  <c:v>0.76499999999998636</c:v>
                </c:pt>
                <c:pt idx="1898">
                  <c:v>0.78500000000002501</c:v>
                </c:pt>
                <c:pt idx="1899">
                  <c:v>0.72500000000002274</c:v>
                </c:pt>
                <c:pt idx="1900">
                  <c:v>0.70600000000001728</c:v>
                </c:pt>
                <c:pt idx="1901">
                  <c:v>0.6360000000000241</c:v>
                </c:pt>
                <c:pt idx="1902">
                  <c:v>0.66599999999999682</c:v>
                </c:pt>
                <c:pt idx="1903">
                  <c:v>0.73599999999999</c:v>
                </c:pt>
                <c:pt idx="1904">
                  <c:v>0.82699999999999818</c:v>
                </c:pt>
                <c:pt idx="1905">
                  <c:v>0.7470000000000141</c:v>
                </c:pt>
                <c:pt idx="1906">
                  <c:v>0.70699999999999363</c:v>
                </c:pt>
                <c:pt idx="1907">
                  <c:v>0.64699999999999136</c:v>
                </c:pt>
                <c:pt idx="1908">
                  <c:v>0.61700000000001864</c:v>
                </c:pt>
                <c:pt idx="1909">
                  <c:v>0.60800000000000409</c:v>
                </c:pt>
                <c:pt idx="1910">
                  <c:v>0.63799999999997681</c:v>
                </c:pt>
                <c:pt idx="1911">
                  <c:v>0.68799999999998818</c:v>
                </c:pt>
                <c:pt idx="1912">
                  <c:v>0.68799999999998818</c:v>
                </c:pt>
                <c:pt idx="1913">
                  <c:v>0.67799999999999727</c:v>
                </c:pt>
                <c:pt idx="1914">
                  <c:v>0.72899999999998499</c:v>
                </c:pt>
                <c:pt idx="1915">
                  <c:v>0.71899999999999409</c:v>
                </c:pt>
                <c:pt idx="1916">
                  <c:v>0.71899999999999409</c:v>
                </c:pt>
                <c:pt idx="1917">
                  <c:v>0.71899999999999409</c:v>
                </c:pt>
                <c:pt idx="1918">
                  <c:v>0.69999999999998863</c:v>
                </c:pt>
                <c:pt idx="1919">
                  <c:v>0.68999999999999773</c:v>
                </c:pt>
                <c:pt idx="1920">
                  <c:v>0.72000000000002728</c:v>
                </c:pt>
                <c:pt idx="1921">
                  <c:v>0.75</c:v>
                </c:pt>
                <c:pt idx="1922">
                  <c:v>0.72000000000002728</c:v>
                </c:pt>
                <c:pt idx="1923">
                  <c:v>0.66100000000000136</c:v>
                </c:pt>
                <c:pt idx="1924">
                  <c:v>0.70100000000002183</c:v>
                </c:pt>
                <c:pt idx="1925">
                  <c:v>0.75099999999997635</c:v>
                </c:pt>
                <c:pt idx="1926">
                  <c:v>0.7610000000000241</c:v>
                </c:pt>
                <c:pt idx="1927">
                  <c:v>0.73099999999999454</c:v>
                </c:pt>
                <c:pt idx="1928">
                  <c:v>0.78199999999998226</c:v>
                </c:pt>
                <c:pt idx="1929">
                  <c:v>0.70199999999999818</c:v>
                </c:pt>
                <c:pt idx="1930">
                  <c:v>0.60200000000003229</c:v>
                </c:pt>
                <c:pt idx="1931">
                  <c:v>0.60200000000003229</c:v>
                </c:pt>
                <c:pt idx="1932">
                  <c:v>0.63299999999998136</c:v>
                </c:pt>
                <c:pt idx="1933">
                  <c:v>0.62299999999999045</c:v>
                </c:pt>
                <c:pt idx="1934">
                  <c:v>0.6430000000000291</c:v>
                </c:pt>
                <c:pt idx="1935">
                  <c:v>0.6430000000000291</c:v>
                </c:pt>
                <c:pt idx="1936">
                  <c:v>0.59300000000001774</c:v>
                </c:pt>
                <c:pt idx="1937">
                  <c:v>0.60399999999998499</c:v>
                </c:pt>
                <c:pt idx="1938">
                  <c:v>0.65399999999999636</c:v>
                </c:pt>
                <c:pt idx="1939">
                  <c:v>0.62400000000002365</c:v>
                </c:pt>
                <c:pt idx="1940">
                  <c:v>0.57400000000001228</c:v>
                </c:pt>
                <c:pt idx="1941">
                  <c:v>0.58400000000000318</c:v>
                </c:pt>
                <c:pt idx="1942">
                  <c:v>0.64499999999998181</c:v>
                </c:pt>
                <c:pt idx="1943">
                  <c:v>0.73500000000001364</c:v>
                </c:pt>
                <c:pt idx="1944">
                  <c:v>0.68500000000000227</c:v>
                </c:pt>
                <c:pt idx="1945">
                  <c:v>0.64499999999998181</c:v>
                </c:pt>
                <c:pt idx="1946">
                  <c:v>0.60599999999999454</c:v>
                </c:pt>
                <c:pt idx="1947">
                  <c:v>0.58600000000001273</c:v>
                </c:pt>
                <c:pt idx="1948">
                  <c:v>0.62599999999997635</c:v>
                </c:pt>
                <c:pt idx="1949">
                  <c:v>0.64600000000001501</c:v>
                </c:pt>
                <c:pt idx="1950">
                  <c:v>0.62599999999997635</c:v>
                </c:pt>
                <c:pt idx="1951">
                  <c:v>0.57699999999999818</c:v>
                </c:pt>
                <c:pt idx="1952">
                  <c:v>0.57699999999999818</c:v>
                </c:pt>
                <c:pt idx="1953">
                  <c:v>0.61700000000001864</c:v>
                </c:pt>
                <c:pt idx="1954">
                  <c:v>0.62700000000000955</c:v>
                </c:pt>
                <c:pt idx="1955">
                  <c:v>0.62700000000000955</c:v>
                </c:pt>
                <c:pt idx="1956">
                  <c:v>0.65800000000001546</c:v>
                </c:pt>
                <c:pt idx="1957">
                  <c:v>0.63799999999997681</c:v>
                </c:pt>
                <c:pt idx="1958">
                  <c:v>0.64800000000002456</c:v>
                </c:pt>
                <c:pt idx="1959">
                  <c:v>0.617999999999995</c:v>
                </c:pt>
                <c:pt idx="1960">
                  <c:v>0.64900000000000091</c:v>
                </c:pt>
                <c:pt idx="1961">
                  <c:v>0.67900000000003047</c:v>
                </c:pt>
                <c:pt idx="1962">
                  <c:v>0.71899999999999409</c:v>
                </c:pt>
                <c:pt idx="1963">
                  <c:v>0.72899999999998499</c:v>
                </c:pt>
                <c:pt idx="1964">
                  <c:v>0.69900000000001228</c:v>
                </c:pt>
                <c:pt idx="1965">
                  <c:v>0.64999999999997726</c:v>
                </c:pt>
                <c:pt idx="1966">
                  <c:v>0.63999999999998636</c:v>
                </c:pt>
                <c:pt idx="1967">
                  <c:v>0.62999999999999545</c:v>
                </c:pt>
                <c:pt idx="1968">
                  <c:v>0.68000000000000682</c:v>
                </c:pt>
                <c:pt idx="1969">
                  <c:v>0.66000000000002501</c:v>
                </c:pt>
                <c:pt idx="1970">
                  <c:v>0.66000000000002501</c:v>
                </c:pt>
                <c:pt idx="1971">
                  <c:v>0.64999999999997726</c:v>
                </c:pt>
                <c:pt idx="1972">
                  <c:v>0.67000000000001592</c:v>
                </c:pt>
                <c:pt idx="1973">
                  <c:v>0.68999999999999773</c:v>
                </c:pt>
                <c:pt idx="1974">
                  <c:v>0.68999999999999773</c:v>
                </c:pt>
                <c:pt idx="1975">
                  <c:v>0.72000000000002728</c:v>
                </c:pt>
                <c:pt idx="1976">
                  <c:v>0.68999999999999773</c:v>
                </c:pt>
                <c:pt idx="1977">
                  <c:v>0.74000000000000909</c:v>
                </c:pt>
                <c:pt idx="1978">
                  <c:v>0.68000000000000682</c:v>
                </c:pt>
                <c:pt idx="1979">
                  <c:v>0.68000000000000682</c:v>
                </c:pt>
                <c:pt idx="1980">
                  <c:v>0.62000000000000455</c:v>
                </c:pt>
                <c:pt idx="1981">
                  <c:v>0.62000000000000455</c:v>
                </c:pt>
                <c:pt idx="1982">
                  <c:v>0.61000000000001364</c:v>
                </c:pt>
                <c:pt idx="1983">
                  <c:v>0.57999999999998408</c:v>
                </c:pt>
                <c:pt idx="1984">
                  <c:v>0.57999999999998408</c:v>
                </c:pt>
                <c:pt idx="1985">
                  <c:v>0.59000000000003183</c:v>
                </c:pt>
                <c:pt idx="1986">
                  <c:v>0.62999999999999545</c:v>
                </c:pt>
                <c:pt idx="1987">
                  <c:v>0.67000000000001592</c:v>
                </c:pt>
                <c:pt idx="1988">
                  <c:v>0.62000000000000455</c:v>
                </c:pt>
                <c:pt idx="1989">
                  <c:v>0.56999999999999318</c:v>
                </c:pt>
                <c:pt idx="1990">
                  <c:v>0.56000000000000227</c:v>
                </c:pt>
                <c:pt idx="1991">
                  <c:v>0.56999999999999318</c:v>
                </c:pt>
                <c:pt idx="1992">
                  <c:v>0.56999999999999318</c:v>
                </c:pt>
                <c:pt idx="1993">
                  <c:v>0.56000000000000227</c:v>
                </c:pt>
                <c:pt idx="1994">
                  <c:v>0.55000000000001137</c:v>
                </c:pt>
                <c:pt idx="1995">
                  <c:v>0.56000000000000227</c:v>
                </c:pt>
                <c:pt idx="1996">
                  <c:v>0.55000000000001137</c:v>
                </c:pt>
                <c:pt idx="1997">
                  <c:v>0.56999999999999318</c:v>
                </c:pt>
                <c:pt idx="1998">
                  <c:v>0.56999999999999318</c:v>
                </c:pt>
                <c:pt idx="1999">
                  <c:v>0.54000000000002046</c:v>
                </c:pt>
                <c:pt idx="2000">
                  <c:v>0.56000000000000227</c:v>
                </c:pt>
                <c:pt idx="2001">
                  <c:v>0.54000000000002046</c:v>
                </c:pt>
                <c:pt idx="2002">
                  <c:v>0.56999999999999318</c:v>
                </c:pt>
                <c:pt idx="2003">
                  <c:v>0.54000000000002046</c:v>
                </c:pt>
                <c:pt idx="2004">
                  <c:v>0.50999999999999091</c:v>
                </c:pt>
                <c:pt idx="2005">
                  <c:v>0.51999999999998181</c:v>
                </c:pt>
                <c:pt idx="2006">
                  <c:v>0.53000000000002956</c:v>
                </c:pt>
                <c:pt idx="2007">
                  <c:v>0.50999999999999091</c:v>
                </c:pt>
                <c:pt idx="2008">
                  <c:v>0.53000000000002956</c:v>
                </c:pt>
                <c:pt idx="2009">
                  <c:v>0.54000000000002046</c:v>
                </c:pt>
                <c:pt idx="2010">
                  <c:v>0.56999999999999318</c:v>
                </c:pt>
                <c:pt idx="2011">
                  <c:v>0.56000000000000227</c:v>
                </c:pt>
                <c:pt idx="2012">
                  <c:v>0.50999999999999091</c:v>
                </c:pt>
                <c:pt idx="2013">
                  <c:v>0.49000000000000909</c:v>
                </c:pt>
                <c:pt idx="2014">
                  <c:v>0.5</c:v>
                </c:pt>
                <c:pt idx="2015">
                  <c:v>0.50999999999999091</c:v>
                </c:pt>
                <c:pt idx="2016">
                  <c:v>0.54000000000002046</c:v>
                </c:pt>
                <c:pt idx="2017">
                  <c:v>0.60000000000002274</c:v>
                </c:pt>
                <c:pt idx="2018">
                  <c:v>0.61000000000001364</c:v>
                </c:pt>
                <c:pt idx="2019">
                  <c:v>0.60000000000002274</c:v>
                </c:pt>
                <c:pt idx="2020">
                  <c:v>0.57999999999998408</c:v>
                </c:pt>
                <c:pt idx="2021">
                  <c:v>0.56999999999999318</c:v>
                </c:pt>
                <c:pt idx="2022">
                  <c:v>0.56999999999999318</c:v>
                </c:pt>
                <c:pt idx="2023">
                  <c:v>0.54000000000002046</c:v>
                </c:pt>
                <c:pt idx="2024">
                  <c:v>0.54000000000002046</c:v>
                </c:pt>
                <c:pt idx="2025">
                  <c:v>0.53000000000002956</c:v>
                </c:pt>
                <c:pt idx="2026">
                  <c:v>0.54000000000002046</c:v>
                </c:pt>
                <c:pt idx="2027">
                  <c:v>0.55000000000001137</c:v>
                </c:pt>
                <c:pt idx="2028">
                  <c:v>0.53000000000002956</c:v>
                </c:pt>
                <c:pt idx="2029">
                  <c:v>0.55000000000001137</c:v>
                </c:pt>
                <c:pt idx="2030">
                  <c:v>0.60000000000002274</c:v>
                </c:pt>
                <c:pt idx="2031">
                  <c:v>0.59000000000003183</c:v>
                </c:pt>
                <c:pt idx="2032">
                  <c:v>0.57999999999998408</c:v>
                </c:pt>
                <c:pt idx="2033">
                  <c:v>0.56999999999999318</c:v>
                </c:pt>
                <c:pt idx="2034">
                  <c:v>0.57999999999998408</c:v>
                </c:pt>
                <c:pt idx="2035">
                  <c:v>0.57999999999998408</c:v>
                </c:pt>
                <c:pt idx="2036">
                  <c:v>0.56999999999999318</c:v>
                </c:pt>
                <c:pt idx="2037">
                  <c:v>0.5</c:v>
                </c:pt>
                <c:pt idx="2038">
                  <c:v>0.50999999999999091</c:v>
                </c:pt>
                <c:pt idx="2039">
                  <c:v>0.5</c:v>
                </c:pt>
                <c:pt idx="2040">
                  <c:v>0.50999999999999091</c:v>
                </c:pt>
                <c:pt idx="2041">
                  <c:v>0.53000000000002956</c:v>
                </c:pt>
                <c:pt idx="2042">
                  <c:v>0.51999999999998181</c:v>
                </c:pt>
                <c:pt idx="2043">
                  <c:v>0.5</c:v>
                </c:pt>
                <c:pt idx="2044">
                  <c:v>0.53000000000002956</c:v>
                </c:pt>
                <c:pt idx="2045">
                  <c:v>0.55000000000001137</c:v>
                </c:pt>
                <c:pt idx="2046">
                  <c:v>0.56999999999999318</c:v>
                </c:pt>
                <c:pt idx="2047">
                  <c:v>0.51999999999998181</c:v>
                </c:pt>
                <c:pt idx="2048">
                  <c:v>0.51999999999998181</c:v>
                </c:pt>
                <c:pt idx="2049">
                  <c:v>0.51999999999998181</c:v>
                </c:pt>
                <c:pt idx="2050">
                  <c:v>0.50999999999999091</c:v>
                </c:pt>
                <c:pt idx="2051">
                  <c:v>0.54000000000002046</c:v>
                </c:pt>
                <c:pt idx="2052">
                  <c:v>0.5</c:v>
                </c:pt>
                <c:pt idx="2053">
                  <c:v>0.45999999999997954</c:v>
                </c:pt>
                <c:pt idx="2054">
                  <c:v>0.48000000000001819</c:v>
                </c:pt>
                <c:pt idx="2055">
                  <c:v>0.50999999999999091</c:v>
                </c:pt>
                <c:pt idx="2056">
                  <c:v>0.51999999999998181</c:v>
                </c:pt>
                <c:pt idx="2057">
                  <c:v>0.53000000000002956</c:v>
                </c:pt>
                <c:pt idx="2058">
                  <c:v>0.5</c:v>
                </c:pt>
                <c:pt idx="2059">
                  <c:v>0.48000000000001819</c:v>
                </c:pt>
                <c:pt idx="2060">
                  <c:v>0.51999999999998181</c:v>
                </c:pt>
                <c:pt idx="2061">
                  <c:v>0.53000000000002956</c:v>
                </c:pt>
                <c:pt idx="2062">
                  <c:v>0.55000000000001137</c:v>
                </c:pt>
                <c:pt idx="2063">
                  <c:v>0.57999999999998408</c:v>
                </c:pt>
                <c:pt idx="2064">
                  <c:v>0.56000000000000227</c:v>
                </c:pt>
                <c:pt idx="2065">
                  <c:v>0.55000000000001137</c:v>
                </c:pt>
                <c:pt idx="2066">
                  <c:v>0.56000000000000227</c:v>
                </c:pt>
                <c:pt idx="2067">
                  <c:v>0.51999999999998181</c:v>
                </c:pt>
                <c:pt idx="2068">
                  <c:v>0.50999999999999091</c:v>
                </c:pt>
                <c:pt idx="2069">
                  <c:v>0.53000000000002956</c:v>
                </c:pt>
                <c:pt idx="2070">
                  <c:v>0.50999999999999091</c:v>
                </c:pt>
                <c:pt idx="2071">
                  <c:v>0.51999999999998181</c:v>
                </c:pt>
                <c:pt idx="2072">
                  <c:v>0.54000000000002046</c:v>
                </c:pt>
                <c:pt idx="2073">
                  <c:v>0.50999999999999091</c:v>
                </c:pt>
                <c:pt idx="2074">
                  <c:v>0.54000000000002046</c:v>
                </c:pt>
                <c:pt idx="2075">
                  <c:v>0.56999999999999318</c:v>
                </c:pt>
                <c:pt idx="2076">
                  <c:v>0.56000000000000227</c:v>
                </c:pt>
                <c:pt idx="2077">
                  <c:v>0.56000000000000227</c:v>
                </c:pt>
                <c:pt idx="2078">
                  <c:v>0.61000000000001364</c:v>
                </c:pt>
                <c:pt idx="2079">
                  <c:v>0.60000000000002274</c:v>
                </c:pt>
                <c:pt idx="2080">
                  <c:v>0.60000000000002274</c:v>
                </c:pt>
                <c:pt idx="2081">
                  <c:v>0.61000000000001364</c:v>
                </c:pt>
                <c:pt idx="2082">
                  <c:v>0.57999999999998408</c:v>
                </c:pt>
                <c:pt idx="2083">
                  <c:v>0.60000000000002274</c:v>
                </c:pt>
                <c:pt idx="2084">
                  <c:v>0.62000000000000455</c:v>
                </c:pt>
                <c:pt idx="2085">
                  <c:v>0.68000000000000682</c:v>
                </c:pt>
                <c:pt idx="2086">
                  <c:v>0.70999999999997954</c:v>
                </c:pt>
                <c:pt idx="2087">
                  <c:v>0.73000000000001819</c:v>
                </c:pt>
                <c:pt idx="2088">
                  <c:v>0.68000000000000682</c:v>
                </c:pt>
                <c:pt idx="2089">
                  <c:v>0.62999999999999545</c:v>
                </c:pt>
                <c:pt idx="2090">
                  <c:v>0.56999999999999318</c:v>
                </c:pt>
                <c:pt idx="2091">
                  <c:v>0.51999999999998181</c:v>
                </c:pt>
                <c:pt idx="2092">
                  <c:v>0.56999999999999318</c:v>
                </c:pt>
                <c:pt idx="2093">
                  <c:v>0.60000000000002274</c:v>
                </c:pt>
                <c:pt idx="2094">
                  <c:v>0.61000000000001364</c:v>
                </c:pt>
                <c:pt idx="2095">
                  <c:v>0.66000000000002501</c:v>
                </c:pt>
                <c:pt idx="2096">
                  <c:v>0.57999999999998408</c:v>
                </c:pt>
                <c:pt idx="2097">
                  <c:v>0.59000000000003183</c:v>
                </c:pt>
                <c:pt idx="2098">
                  <c:v>0.59000000000003183</c:v>
                </c:pt>
                <c:pt idx="2099">
                  <c:v>0.62000000000000455</c:v>
                </c:pt>
                <c:pt idx="2100">
                  <c:v>0.62000000000000455</c:v>
                </c:pt>
                <c:pt idx="2101">
                  <c:v>0.56000000000000227</c:v>
                </c:pt>
                <c:pt idx="2102">
                  <c:v>0.51999999999998181</c:v>
                </c:pt>
                <c:pt idx="2103">
                  <c:v>0.51999999999998181</c:v>
                </c:pt>
                <c:pt idx="2104">
                  <c:v>0.56000000000000227</c:v>
                </c:pt>
                <c:pt idx="2105">
                  <c:v>0.56000000000000227</c:v>
                </c:pt>
                <c:pt idx="2106">
                  <c:v>0.53000000000002956</c:v>
                </c:pt>
                <c:pt idx="2107">
                  <c:v>0.55000000000001137</c:v>
                </c:pt>
                <c:pt idx="2108">
                  <c:v>0.57999999999998408</c:v>
                </c:pt>
                <c:pt idx="2109">
                  <c:v>0.64999999999997726</c:v>
                </c:pt>
                <c:pt idx="2110">
                  <c:v>0.62000000000000455</c:v>
                </c:pt>
                <c:pt idx="2111">
                  <c:v>0.57999999999998408</c:v>
                </c:pt>
                <c:pt idx="2112">
                  <c:v>0.57999999999998408</c:v>
                </c:pt>
                <c:pt idx="2113">
                  <c:v>0.56000000000000227</c:v>
                </c:pt>
                <c:pt idx="2114">
                  <c:v>0.62000000000000455</c:v>
                </c:pt>
                <c:pt idx="2115">
                  <c:v>0.67000000000001592</c:v>
                </c:pt>
                <c:pt idx="2116">
                  <c:v>0.62999999999999545</c:v>
                </c:pt>
                <c:pt idx="2117">
                  <c:v>0.62999999999999545</c:v>
                </c:pt>
                <c:pt idx="2118">
                  <c:v>0.57999999999998408</c:v>
                </c:pt>
                <c:pt idx="2119">
                  <c:v>0.59000000000003183</c:v>
                </c:pt>
                <c:pt idx="2120">
                  <c:v>0.61000000000001364</c:v>
                </c:pt>
                <c:pt idx="2121">
                  <c:v>0.61000000000001364</c:v>
                </c:pt>
                <c:pt idx="2122">
                  <c:v>0.63999999999998636</c:v>
                </c:pt>
                <c:pt idx="2123">
                  <c:v>0.60000000000002274</c:v>
                </c:pt>
                <c:pt idx="2124">
                  <c:v>0.56999999999999318</c:v>
                </c:pt>
                <c:pt idx="2125">
                  <c:v>0.59000000000003183</c:v>
                </c:pt>
                <c:pt idx="2126">
                  <c:v>0.62999999999999545</c:v>
                </c:pt>
                <c:pt idx="2127">
                  <c:v>0.66000000000002501</c:v>
                </c:pt>
                <c:pt idx="2128">
                  <c:v>0.66000000000002501</c:v>
                </c:pt>
                <c:pt idx="2129">
                  <c:v>0.61000000000001364</c:v>
                </c:pt>
                <c:pt idx="2130">
                  <c:v>0.56000000000000227</c:v>
                </c:pt>
                <c:pt idx="2131">
                  <c:v>0.60000000000002274</c:v>
                </c:pt>
                <c:pt idx="2132">
                  <c:v>0.68000000000000682</c:v>
                </c:pt>
                <c:pt idx="2133">
                  <c:v>0.72000000000002728</c:v>
                </c:pt>
                <c:pt idx="2134">
                  <c:v>0.74000000000000909</c:v>
                </c:pt>
                <c:pt idx="2135">
                  <c:v>0.76999999999998181</c:v>
                </c:pt>
                <c:pt idx="2136">
                  <c:v>0.78000000000002956</c:v>
                </c:pt>
                <c:pt idx="2137">
                  <c:v>0.70999999999997954</c:v>
                </c:pt>
                <c:pt idx="2138">
                  <c:v>0.67000000000001592</c:v>
                </c:pt>
                <c:pt idx="2139">
                  <c:v>0.67000000000001592</c:v>
                </c:pt>
                <c:pt idx="2140">
                  <c:v>0.69999999999998863</c:v>
                </c:pt>
                <c:pt idx="2141">
                  <c:v>0.57999999999998408</c:v>
                </c:pt>
                <c:pt idx="2142">
                  <c:v>0.54000000000002046</c:v>
                </c:pt>
                <c:pt idx="2143">
                  <c:v>0.56999999999999318</c:v>
                </c:pt>
                <c:pt idx="2144">
                  <c:v>0.57999999999998408</c:v>
                </c:pt>
                <c:pt idx="2145">
                  <c:v>0.57999999999998408</c:v>
                </c:pt>
                <c:pt idx="2146">
                  <c:v>0.54000000000002046</c:v>
                </c:pt>
                <c:pt idx="2147">
                  <c:v>0.56999999999999318</c:v>
                </c:pt>
                <c:pt idx="2148">
                  <c:v>0.63999999999998636</c:v>
                </c:pt>
                <c:pt idx="2149">
                  <c:v>0.69999999999998863</c:v>
                </c:pt>
                <c:pt idx="2150">
                  <c:v>0.76999999999998181</c:v>
                </c:pt>
                <c:pt idx="2151">
                  <c:v>0.75</c:v>
                </c:pt>
                <c:pt idx="2152">
                  <c:v>0.73000000000001819</c:v>
                </c:pt>
                <c:pt idx="2153">
                  <c:v>0.67000000000001592</c:v>
                </c:pt>
                <c:pt idx="2154">
                  <c:v>0.66000000000002501</c:v>
                </c:pt>
                <c:pt idx="2155">
                  <c:v>0.62000000000000455</c:v>
                </c:pt>
                <c:pt idx="2156">
                  <c:v>0.59000000000003183</c:v>
                </c:pt>
                <c:pt idx="2157">
                  <c:v>0.55000000000001137</c:v>
                </c:pt>
                <c:pt idx="2158">
                  <c:v>0.57999999999998408</c:v>
                </c:pt>
                <c:pt idx="2159">
                  <c:v>0.60000000000002274</c:v>
                </c:pt>
                <c:pt idx="2160">
                  <c:v>0.68999999999999773</c:v>
                </c:pt>
                <c:pt idx="2161">
                  <c:v>0.59000000000003183</c:v>
                </c:pt>
                <c:pt idx="2162">
                  <c:v>0.55000000000001137</c:v>
                </c:pt>
                <c:pt idx="2163">
                  <c:v>0.55000000000001137</c:v>
                </c:pt>
                <c:pt idx="2164">
                  <c:v>0.61000000000001364</c:v>
                </c:pt>
                <c:pt idx="2165">
                  <c:v>0.60000000000002274</c:v>
                </c:pt>
                <c:pt idx="2166">
                  <c:v>0.74000000000000909</c:v>
                </c:pt>
                <c:pt idx="2167">
                  <c:v>0.64999999999997726</c:v>
                </c:pt>
                <c:pt idx="2168">
                  <c:v>0.61000000000001364</c:v>
                </c:pt>
                <c:pt idx="2169">
                  <c:v>0.64999999999997726</c:v>
                </c:pt>
                <c:pt idx="2170">
                  <c:v>0.56000000000000227</c:v>
                </c:pt>
                <c:pt idx="2171">
                  <c:v>0.55000000000001137</c:v>
                </c:pt>
                <c:pt idx="2172">
                  <c:v>0.56999999999999318</c:v>
                </c:pt>
                <c:pt idx="2173">
                  <c:v>0.61000000000001364</c:v>
                </c:pt>
                <c:pt idx="2174">
                  <c:v>0.62000000000000455</c:v>
                </c:pt>
                <c:pt idx="2175">
                  <c:v>0.59000000000003183</c:v>
                </c:pt>
                <c:pt idx="2176">
                  <c:v>0.60000000000002274</c:v>
                </c:pt>
                <c:pt idx="2177">
                  <c:v>0.62000000000000455</c:v>
                </c:pt>
                <c:pt idx="2178">
                  <c:v>0.63999999999998636</c:v>
                </c:pt>
                <c:pt idx="2179">
                  <c:v>0.72000000000002728</c:v>
                </c:pt>
                <c:pt idx="2180">
                  <c:v>0.68000000000000682</c:v>
                </c:pt>
                <c:pt idx="2181">
                  <c:v>0.59000000000003183</c:v>
                </c:pt>
                <c:pt idx="2182">
                  <c:v>0.64999999999997726</c:v>
                </c:pt>
                <c:pt idx="2183">
                  <c:v>0.68999999999999773</c:v>
                </c:pt>
                <c:pt idx="2184">
                  <c:v>0.74000000000000909</c:v>
                </c:pt>
                <c:pt idx="2185">
                  <c:v>0.84000000000003183</c:v>
                </c:pt>
                <c:pt idx="2186">
                  <c:v>0.88999999999998636</c:v>
                </c:pt>
                <c:pt idx="2187">
                  <c:v>0.81000000000000227</c:v>
                </c:pt>
                <c:pt idx="2188">
                  <c:v>0.81000000000000227</c:v>
                </c:pt>
                <c:pt idx="2189">
                  <c:v>0.80000000000001137</c:v>
                </c:pt>
                <c:pt idx="2190">
                  <c:v>0.68999999999999773</c:v>
                </c:pt>
                <c:pt idx="2191">
                  <c:v>0.72000000000002728</c:v>
                </c:pt>
                <c:pt idx="2192">
                  <c:v>0.76999999999998181</c:v>
                </c:pt>
                <c:pt idx="2193">
                  <c:v>0.81000000000000227</c:v>
                </c:pt>
                <c:pt idx="2194">
                  <c:v>0.79000000000002046</c:v>
                </c:pt>
                <c:pt idx="2195">
                  <c:v>0.76999999999998181</c:v>
                </c:pt>
                <c:pt idx="2196">
                  <c:v>0.86000000000001364</c:v>
                </c:pt>
                <c:pt idx="2197">
                  <c:v>0.75999999999999091</c:v>
                </c:pt>
                <c:pt idx="2198">
                  <c:v>0.75999999999999091</c:v>
                </c:pt>
                <c:pt idx="2199">
                  <c:v>0.74000000000000909</c:v>
                </c:pt>
                <c:pt idx="2200">
                  <c:v>0.75999999999999091</c:v>
                </c:pt>
                <c:pt idx="2201">
                  <c:v>0.80000000000001137</c:v>
                </c:pt>
                <c:pt idx="2202">
                  <c:v>0.75999999999999091</c:v>
                </c:pt>
                <c:pt idx="2203">
                  <c:v>0.75</c:v>
                </c:pt>
                <c:pt idx="2204">
                  <c:v>0.76999999999998181</c:v>
                </c:pt>
                <c:pt idx="2205">
                  <c:v>0.82999999999998408</c:v>
                </c:pt>
                <c:pt idx="2206">
                  <c:v>0.82999999999998408</c:v>
                </c:pt>
                <c:pt idx="2207">
                  <c:v>0.81999999999999318</c:v>
                </c:pt>
                <c:pt idx="2208">
                  <c:v>0.82999999999998408</c:v>
                </c:pt>
                <c:pt idx="2209">
                  <c:v>0.80000000000001137</c:v>
                </c:pt>
                <c:pt idx="2210">
                  <c:v>0.82999999999998408</c:v>
                </c:pt>
                <c:pt idx="2211">
                  <c:v>0.86000000000001364</c:v>
                </c:pt>
                <c:pt idx="2212">
                  <c:v>0.82999999999998408</c:v>
                </c:pt>
                <c:pt idx="2213">
                  <c:v>0.79000000000002046</c:v>
                </c:pt>
                <c:pt idx="2214">
                  <c:v>0.74000000000000909</c:v>
                </c:pt>
                <c:pt idx="2215">
                  <c:v>0.76999999999998181</c:v>
                </c:pt>
                <c:pt idx="2216">
                  <c:v>0.73000000000001819</c:v>
                </c:pt>
                <c:pt idx="2217">
                  <c:v>0.78000000000002956</c:v>
                </c:pt>
                <c:pt idx="2218">
                  <c:v>0.87000000000000455</c:v>
                </c:pt>
                <c:pt idx="2219">
                  <c:v>0.85000000000002274</c:v>
                </c:pt>
                <c:pt idx="2220">
                  <c:v>0.85000000000002274</c:v>
                </c:pt>
                <c:pt idx="2221">
                  <c:v>0.79000000000002046</c:v>
                </c:pt>
                <c:pt idx="2222">
                  <c:v>0.80000000000001137</c:v>
                </c:pt>
                <c:pt idx="2223">
                  <c:v>0.79000000000002046</c:v>
                </c:pt>
                <c:pt idx="2224">
                  <c:v>0.78000000000002956</c:v>
                </c:pt>
                <c:pt idx="2225">
                  <c:v>0.73000000000001819</c:v>
                </c:pt>
                <c:pt idx="2226">
                  <c:v>0.76999999999998181</c:v>
                </c:pt>
                <c:pt idx="2227">
                  <c:v>0.81000000000000227</c:v>
                </c:pt>
                <c:pt idx="2228">
                  <c:v>0.81000000000000227</c:v>
                </c:pt>
                <c:pt idx="2229">
                  <c:v>0.85000000000002274</c:v>
                </c:pt>
                <c:pt idx="2230">
                  <c:v>0.82999999999998408</c:v>
                </c:pt>
                <c:pt idx="2231">
                  <c:v>0.88999999999998636</c:v>
                </c:pt>
                <c:pt idx="2232">
                  <c:v>0.86000000000001364</c:v>
                </c:pt>
                <c:pt idx="2233">
                  <c:v>0.88999999999998636</c:v>
                </c:pt>
                <c:pt idx="2234">
                  <c:v>0.84000000000003183</c:v>
                </c:pt>
                <c:pt idx="2235">
                  <c:v>0.85000000000002274</c:v>
                </c:pt>
                <c:pt idx="2236">
                  <c:v>0.84000000000003183</c:v>
                </c:pt>
                <c:pt idx="2237">
                  <c:v>0.81999999999999318</c:v>
                </c:pt>
                <c:pt idx="2238">
                  <c:v>0.81000000000000227</c:v>
                </c:pt>
                <c:pt idx="2239">
                  <c:v>0.78000000000002956</c:v>
                </c:pt>
                <c:pt idx="2240">
                  <c:v>0.75</c:v>
                </c:pt>
                <c:pt idx="2241">
                  <c:v>0.79000000000002046</c:v>
                </c:pt>
                <c:pt idx="2242">
                  <c:v>0.76999999999998181</c:v>
                </c:pt>
                <c:pt idx="2243">
                  <c:v>0.80000000000001137</c:v>
                </c:pt>
                <c:pt idx="2244">
                  <c:v>0.75999999999999091</c:v>
                </c:pt>
                <c:pt idx="2245">
                  <c:v>0.69999999999998863</c:v>
                </c:pt>
                <c:pt idx="2246">
                  <c:v>0.70999999999997954</c:v>
                </c:pt>
                <c:pt idx="2247">
                  <c:v>0.75</c:v>
                </c:pt>
                <c:pt idx="2248">
                  <c:v>0.75</c:v>
                </c:pt>
                <c:pt idx="2249">
                  <c:v>0.74000000000000909</c:v>
                </c:pt>
                <c:pt idx="2250">
                  <c:v>0.81000000000000227</c:v>
                </c:pt>
                <c:pt idx="2251">
                  <c:v>0.84000000000003183</c:v>
                </c:pt>
                <c:pt idx="2252">
                  <c:v>0.85000000000002274</c:v>
                </c:pt>
                <c:pt idx="2253">
                  <c:v>0.89999999999997726</c:v>
                </c:pt>
                <c:pt idx="2254">
                  <c:v>0.88999999999998636</c:v>
                </c:pt>
                <c:pt idx="2255">
                  <c:v>0.81999999999999318</c:v>
                </c:pt>
                <c:pt idx="2256">
                  <c:v>0.70999999999997954</c:v>
                </c:pt>
                <c:pt idx="2257">
                  <c:v>0.68000000000000682</c:v>
                </c:pt>
                <c:pt idx="2258">
                  <c:v>0.64999999999997726</c:v>
                </c:pt>
                <c:pt idx="2259">
                  <c:v>0.62999999999999545</c:v>
                </c:pt>
                <c:pt idx="2260">
                  <c:v>0.67000000000001592</c:v>
                </c:pt>
                <c:pt idx="2261">
                  <c:v>0.68000000000000682</c:v>
                </c:pt>
                <c:pt idx="2262">
                  <c:v>0.64999999999997726</c:v>
                </c:pt>
                <c:pt idx="2263">
                  <c:v>0.67000000000001592</c:v>
                </c:pt>
                <c:pt idx="2264">
                  <c:v>0.68999999999999773</c:v>
                </c:pt>
                <c:pt idx="2265">
                  <c:v>0.81000000000000227</c:v>
                </c:pt>
                <c:pt idx="2266">
                  <c:v>0.84000000000003183</c:v>
                </c:pt>
                <c:pt idx="2267">
                  <c:v>0.80000000000001137</c:v>
                </c:pt>
                <c:pt idx="2268">
                  <c:v>0.79000000000002046</c:v>
                </c:pt>
                <c:pt idx="2269">
                  <c:v>0.81000000000000227</c:v>
                </c:pt>
                <c:pt idx="2270">
                  <c:v>0.75</c:v>
                </c:pt>
                <c:pt idx="2271">
                  <c:v>0.81000000000000227</c:v>
                </c:pt>
                <c:pt idx="2272">
                  <c:v>0.85000000000002274</c:v>
                </c:pt>
                <c:pt idx="2273">
                  <c:v>0.88999999999998636</c:v>
                </c:pt>
                <c:pt idx="2274">
                  <c:v>0.88999999999998636</c:v>
                </c:pt>
                <c:pt idx="2275">
                  <c:v>0.87000000000000455</c:v>
                </c:pt>
                <c:pt idx="2276">
                  <c:v>0.82999999999998408</c:v>
                </c:pt>
                <c:pt idx="2277">
                  <c:v>0.80000000000001137</c:v>
                </c:pt>
                <c:pt idx="2278">
                  <c:v>0.79000000000002046</c:v>
                </c:pt>
                <c:pt idx="2279">
                  <c:v>0.74000000000000909</c:v>
                </c:pt>
                <c:pt idx="2280">
                  <c:v>0.75999999999999091</c:v>
                </c:pt>
                <c:pt idx="2281">
                  <c:v>0.80000000000001137</c:v>
                </c:pt>
                <c:pt idx="2282">
                  <c:v>0.80000000000001137</c:v>
                </c:pt>
                <c:pt idx="2283">
                  <c:v>0.80000000000001137</c:v>
                </c:pt>
                <c:pt idx="2284">
                  <c:v>0.82999999999998408</c:v>
                </c:pt>
                <c:pt idx="2285">
                  <c:v>0.81999999999999318</c:v>
                </c:pt>
                <c:pt idx="2286">
                  <c:v>0.78000000000002956</c:v>
                </c:pt>
                <c:pt idx="2287">
                  <c:v>0.75099999999997635</c:v>
                </c:pt>
                <c:pt idx="2288">
                  <c:v>0.72100000000000364</c:v>
                </c:pt>
                <c:pt idx="2289">
                  <c:v>0.77100000000001501</c:v>
                </c:pt>
                <c:pt idx="2290">
                  <c:v>0.73099999999999454</c:v>
                </c:pt>
                <c:pt idx="2291">
                  <c:v>0.75099999999997635</c:v>
                </c:pt>
                <c:pt idx="2292">
                  <c:v>0.71100000000001273</c:v>
                </c:pt>
                <c:pt idx="2293">
                  <c:v>0.73099999999999454</c:v>
                </c:pt>
                <c:pt idx="2294">
                  <c:v>0.74099999999998545</c:v>
                </c:pt>
                <c:pt idx="2295">
                  <c:v>0.79200000000003001</c:v>
                </c:pt>
                <c:pt idx="2296">
                  <c:v>0.76200000000000045</c:v>
                </c:pt>
                <c:pt idx="2297">
                  <c:v>0.68200000000001637</c:v>
                </c:pt>
                <c:pt idx="2298">
                  <c:v>0.67200000000002547</c:v>
                </c:pt>
                <c:pt idx="2299">
                  <c:v>0.79200000000003001</c:v>
                </c:pt>
                <c:pt idx="2300">
                  <c:v>0.76200000000000045</c:v>
                </c:pt>
                <c:pt idx="2301">
                  <c:v>0.79200000000003001</c:v>
                </c:pt>
                <c:pt idx="2302">
                  <c:v>0.81200000000001182</c:v>
                </c:pt>
                <c:pt idx="2303">
                  <c:v>0.81299999999998818</c:v>
                </c:pt>
                <c:pt idx="2304">
                  <c:v>0.7529999999999859</c:v>
                </c:pt>
                <c:pt idx="2305">
                  <c:v>0.7529999999999859</c:v>
                </c:pt>
                <c:pt idx="2306">
                  <c:v>0.77300000000002456</c:v>
                </c:pt>
                <c:pt idx="2307">
                  <c:v>0.78300000000001546</c:v>
                </c:pt>
                <c:pt idx="2308">
                  <c:v>0.81299999999998818</c:v>
                </c:pt>
                <c:pt idx="2309">
                  <c:v>0.82299999999997908</c:v>
                </c:pt>
                <c:pt idx="2310">
                  <c:v>0.81299999999998818</c:v>
                </c:pt>
                <c:pt idx="2311">
                  <c:v>0.82400000000001228</c:v>
                </c:pt>
                <c:pt idx="2312">
                  <c:v>0.81400000000002137</c:v>
                </c:pt>
                <c:pt idx="2313">
                  <c:v>0.80400000000003047</c:v>
                </c:pt>
                <c:pt idx="2314">
                  <c:v>0.7540000000000191</c:v>
                </c:pt>
                <c:pt idx="2315">
                  <c:v>0.72399999999998954</c:v>
                </c:pt>
                <c:pt idx="2316">
                  <c:v>0.72399999999998954</c:v>
                </c:pt>
                <c:pt idx="2317">
                  <c:v>0.74400000000002819</c:v>
                </c:pt>
                <c:pt idx="2318">
                  <c:v>0.79399999999998272</c:v>
                </c:pt>
                <c:pt idx="2319">
                  <c:v>0.76499999999998636</c:v>
                </c:pt>
                <c:pt idx="2320">
                  <c:v>0.77499999999997726</c:v>
                </c:pt>
                <c:pt idx="2321">
                  <c:v>0.74500000000000455</c:v>
                </c:pt>
                <c:pt idx="2322">
                  <c:v>0.81499999999999773</c:v>
                </c:pt>
                <c:pt idx="2323">
                  <c:v>0.79500000000001592</c:v>
                </c:pt>
                <c:pt idx="2324">
                  <c:v>0.78500000000002501</c:v>
                </c:pt>
                <c:pt idx="2325">
                  <c:v>0.72500000000002274</c:v>
                </c:pt>
                <c:pt idx="2326">
                  <c:v>0.68500000000000227</c:v>
                </c:pt>
                <c:pt idx="2327">
                  <c:v>0.70600000000001728</c:v>
                </c:pt>
                <c:pt idx="2328">
                  <c:v>0.73599999999999</c:v>
                </c:pt>
                <c:pt idx="2329">
                  <c:v>0.78600000000000136</c:v>
                </c:pt>
                <c:pt idx="2330">
                  <c:v>0.78600000000000136</c:v>
                </c:pt>
                <c:pt idx="2331">
                  <c:v>0.77600000000001046</c:v>
                </c:pt>
                <c:pt idx="2332">
                  <c:v>0.75600000000002865</c:v>
                </c:pt>
                <c:pt idx="2333">
                  <c:v>0.76600000000001955</c:v>
                </c:pt>
                <c:pt idx="2334">
                  <c:v>0.78600000000000136</c:v>
                </c:pt>
                <c:pt idx="2335">
                  <c:v>0.757000000000005</c:v>
                </c:pt>
                <c:pt idx="2336">
                  <c:v>0.69700000000000273</c:v>
                </c:pt>
                <c:pt idx="2337">
                  <c:v>0.71699999999998454</c:v>
                </c:pt>
                <c:pt idx="2338">
                  <c:v>0.78699999999997772</c:v>
                </c:pt>
                <c:pt idx="2339">
                  <c:v>0.80700000000001637</c:v>
                </c:pt>
                <c:pt idx="2340">
                  <c:v>0.77699999999998681</c:v>
                </c:pt>
                <c:pt idx="2341">
                  <c:v>0.71699999999998454</c:v>
                </c:pt>
                <c:pt idx="2342">
                  <c:v>0.70699999999999363</c:v>
                </c:pt>
                <c:pt idx="2343">
                  <c:v>0.70800000000002683</c:v>
                </c:pt>
                <c:pt idx="2344">
                  <c:v>0.71800000000001774</c:v>
                </c:pt>
                <c:pt idx="2345">
                  <c:v>0.73799999999999955</c:v>
                </c:pt>
                <c:pt idx="2346">
                  <c:v>0.75799999999998136</c:v>
                </c:pt>
                <c:pt idx="2347">
                  <c:v>0.75799999999998136</c:v>
                </c:pt>
                <c:pt idx="2348">
                  <c:v>0.68799999999998818</c:v>
                </c:pt>
                <c:pt idx="2349">
                  <c:v>0.68799999999998818</c:v>
                </c:pt>
                <c:pt idx="2350">
                  <c:v>0.66800000000000637</c:v>
                </c:pt>
                <c:pt idx="2351">
                  <c:v>0.66899999999998272</c:v>
                </c:pt>
                <c:pt idx="2352">
                  <c:v>0.67900000000003047</c:v>
                </c:pt>
                <c:pt idx="2353">
                  <c:v>0.66899999999998272</c:v>
                </c:pt>
                <c:pt idx="2354">
                  <c:v>0.64900000000000091</c:v>
                </c:pt>
                <c:pt idx="2355">
                  <c:v>0.66899999999998272</c:v>
                </c:pt>
                <c:pt idx="2356">
                  <c:v>0.69900000000001228</c:v>
                </c:pt>
                <c:pt idx="2357">
                  <c:v>0.67900000000003047</c:v>
                </c:pt>
                <c:pt idx="2358">
                  <c:v>0.67900000000003047</c:v>
                </c:pt>
                <c:pt idx="2359">
                  <c:v>0.68000000000000682</c:v>
                </c:pt>
                <c:pt idx="2360">
                  <c:v>0.67000000000001592</c:v>
                </c:pt>
                <c:pt idx="2361">
                  <c:v>0.68999999999999773</c:v>
                </c:pt>
                <c:pt idx="2362">
                  <c:v>0.70999999999997954</c:v>
                </c:pt>
                <c:pt idx="2363">
                  <c:v>0.68000000000000682</c:v>
                </c:pt>
                <c:pt idx="2364">
                  <c:v>0.67000000000001592</c:v>
                </c:pt>
                <c:pt idx="2365">
                  <c:v>0.63999999999998636</c:v>
                </c:pt>
                <c:pt idx="2366">
                  <c:v>0.67000000000001592</c:v>
                </c:pt>
                <c:pt idx="2367">
                  <c:v>0.72100000000000364</c:v>
                </c:pt>
                <c:pt idx="2368">
                  <c:v>0.69100000000003092</c:v>
                </c:pt>
                <c:pt idx="2369">
                  <c:v>0.68099999999998317</c:v>
                </c:pt>
                <c:pt idx="2370">
                  <c:v>0.70100000000002183</c:v>
                </c:pt>
                <c:pt idx="2371">
                  <c:v>0.77100000000001501</c:v>
                </c:pt>
                <c:pt idx="2372">
                  <c:v>0.7610000000000241</c:v>
                </c:pt>
                <c:pt idx="2373">
                  <c:v>0.72100000000000364</c:v>
                </c:pt>
                <c:pt idx="2374">
                  <c:v>0.72100000000000364</c:v>
                </c:pt>
                <c:pt idx="2375">
                  <c:v>0.67200000000002547</c:v>
                </c:pt>
                <c:pt idx="2376">
                  <c:v>0.69200000000000728</c:v>
                </c:pt>
                <c:pt idx="2377">
                  <c:v>0.76200000000000045</c:v>
                </c:pt>
                <c:pt idx="2378">
                  <c:v>0.72199999999997999</c:v>
                </c:pt>
                <c:pt idx="2379">
                  <c:v>0.71199999999998909</c:v>
                </c:pt>
                <c:pt idx="2380">
                  <c:v>0.77199999999999136</c:v>
                </c:pt>
                <c:pt idx="2381">
                  <c:v>0.81200000000001182</c:v>
                </c:pt>
                <c:pt idx="2382">
                  <c:v>0.79200000000003001</c:v>
                </c:pt>
                <c:pt idx="2383">
                  <c:v>0.76299999999997681</c:v>
                </c:pt>
                <c:pt idx="2384">
                  <c:v>0.77300000000002456</c:v>
                </c:pt>
                <c:pt idx="2385">
                  <c:v>0.76299999999997681</c:v>
                </c:pt>
                <c:pt idx="2386">
                  <c:v>0.7529999999999859</c:v>
                </c:pt>
                <c:pt idx="2387">
                  <c:v>0.71300000000002228</c:v>
                </c:pt>
                <c:pt idx="2388">
                  <c:v>0.68299999999999272</c:v>
                </c:pt>
                <c:pt idx="2389">
                  <c:v>0.67300000000000182</c:v>
                </c:pt>
                <c:pt idx="2390">
                  <c:v>0.66300000000001091</c:v>
                </c:pt>
                <c:pt idx="2391">
                  <c:v>0.66399999999998727</c:v>
                </c:pt>
                <c:pt idx="2392">
                  <c:v>0.69400000000001683</c:v>
                </c:pt>
                <c:pt idx="2393">
                  <c:v>0.73399999999998045</c:v>
                </c:pt>
                <c:pt idx="2394">
                  <c:v>0.71399999999999864</c:v>
                </c:pt>
                <c:pt idx="2395">
                  <c:v>0.68400000000002592</c:v>
                </c:pt>
                <c:pt idx="2396">
                  <c:v>0.70400000000000773</c:v>
                </c:pt>
                <c:pt idx="2397">
                  <c:v>0.70400000000000773</c:v>
                </c:pt>
                <c:pt idx="2398">
                  <c:v>0.69400000000001683</c:v>
                </c:pt>
                <c:pt idx="2399">
                  <c:v>0.69499999999999318</c:v>
                </c:pt>
                <c:pt idx="2400">
                  <c:v>0.70499999999998408</c:v>
                </c:pt>
                <c:pt idx="2401">
                  <c:v>0.74500000000000455</c:v>
                </c:pt>
                <c:pt idx="2402">
                  <c:v>0.76499999999998636</c:v>
                </c:pt>
                <c:pt idx="2403">
                  <c:v>0.72500000000002274</c:v>
                </c:pt>
                <c:pt idx="2404">
                  <c:v>0.70499999999998408</c:v>
                </c:pt>
                <c:pt idx="2405">
                  <c:v>0.71500000000003183</c:v>
                </c:pt>
                <c:pt idx="2406">
                  <c:v>0.71600000000000819</c:v>
                </c:pt>
                <c:pt idx="2407">
                  <c:v>0.68599999999997863</c:v>
                </c:pt>
                <c:pt idx="2408">
                  <c:v>0.67599999999998772</c:v>
                </c:pt>
                <c:pt idx="2409">
                  <c:v>0.66599999999999682</c:v>
                </c:pt>
                <c:pt idx="2410">
                  <c:v>0.68599999999997863</c:v>
                </c:pt>
                <c:pt idx="2411">
                  <c:v>0.68599999999997863</c:v>
                </c:pt>
                <c:pt idx="2412">
                  <c:v>0.71600000000000819</c:v>
                </c:pt>
                <c:pt idx="2413">
                  <c:v>0.69600000000002638</c:v>
                </c:pt>
                <c:pt idx="2414">
                  <c:v>0.73700000000002319</c:v>
                </c:pt>
                <c:pt idx="2415">
                  <c:v>0.72700000000003229</c:v>
                </c:pt>
                <c:pt idx="2416">
                  <c:v>0.757000000000005</c:v>
                </c:pt>
                <c:pt idx="2417">
                  <c:v>0.757000000000005</c:v>
                </c:pt>
                <c:pt idx="2418">
                  <c:v>0.73700000000002319</c:v>
                </c:pt>
                <c:pt idx="2419">
                  <c:v>0.71699999999998454</c:v>
                </c:pt>
                <c:pt idx="2420">
                  <c:v>0.69700000000000273</c:v>
                </c:pt>
                <c:pt idx="2421">
                  <c:v>0.7470000000000141</c:v>
                </c:pt>
                <c:pt idx="2422">
                  <c:v>0.73799999999999955</c:v>
                </c:pt>
                <c:pt idx="2423">
                  <c:v>0.71800000000001774</c:v>
                </c:pt>
                <c:pt idx="2424">
                  <c:v>0.70800000000002683</c:v>
                </c:pt>
                <c:pt idx="2425">
                  <c:v>0.70800000000002683</c:v>
                </c:pt>
                <c:pt idx="2426">
                  <c:v>0.71800000000001774</c:v>
                </c:pt>
                <c:pt idx="2427">
                  <c:v>0.72800000000000864</c:v>
                </c:pt>
                <c:pt idx="2428">
                  <c:v>0.70800000000002683</c:v>
                </c:pt>
                <c:pt idx="2429">
                  <c:v>0.79800000000000182</c:v>
                </c:pt>
                <c:pt idx="2430">
                  <c:v>0.77899999999999636</c:v>
                </c:pt>
                <c:pt idx="2431">
                  <c:v>0.70900000000000318</c:v>
                </c:pt>
                <c:pt idx="2432">
                  <c:v>0.71899999999999409</c:v>
                </c:pt>
                <c:pt idx="2433">
                  <c:v>0.71899999999999409</c:v>
                </c:pt>
                <c:pt idx="2434">
                  <c:v>0.73900000000003274</c:v>
                </c:pt>
                <c:pt idx="2435">
                  <c:v>0.74900000000002365</c:v>
                </c:pt>
                <c:pt idx="2436">
                  <c:v>0.73900000000003274</c:v>
                </c:pt>
                <c:pt idx="2437">
                  <c:v>0.70900000000000318</c:v>
                </c:pt>
                <c:pt idx="2438">
                  <c:v>0.69999999999998863</c:v>
                </c:pt>
                <c:pt idx="2439">
                  <c:v>0.72000000000002728</c:v>
                </c:pt>
                <c:pt idx="2440">
                  <c:v>0.75999999999999091</c:v>
                </c:pt>
                <c:pt idx="2441">
                  <c:v>0.76999999999998181</c:v>
                </c:pt>
                <c:pt idx="2442">
                  <c:v>0.78000000000002956</c:v>
                </c:pt>
                <c:pt idx="2443">
                  <c:v>0.79000000000002046</c:v>
                </c:pt>
                <c:pt idx="2444">
                  <c:v>0.79000000000002046</c:v>
                </c:pt>
                <c:pt idx="2445">
                  <c:v>0.80000000000001137</c:v>
                </c:pt>
                <c:pt idx="2446">
                  <c:v>0.82100000000002638</c:v>
                </c:pt>
                <c:pt idx="2447">
                  <c:v>0.7610000000000241</c:v>
                </c:pt>
                <c:pt idx="2448">
                  <c:v>0.7610000000000241</c:v>
                </c:pt>
                <c:pt idx="2449">
                  <c:v>0.7610000000000241</c:v>
                </c:pt>
                <c:pt idx="2450">
                  <c:v>0.75099999999997635</c:v>
                </c:pt>
                <c:pt idx="2451">
                  <c:v>0.7610000000000241</c:v>
                </c:pt>
                <c:pt idx="2452">
                  <c:v>0.7610000000000241</c:v>
                </c:pt>
                <c:pt idx="2453">
                  <c:v>0.7610000000000241</c:v>
                </c:pt>
                <c:pt idx="2454">
                  <c:v>0.78199999999998226</c:v>
                </c:pt>
                <c:pt idx="2455">
                  <c:v>0.80200000000002092</c:v>
                </c:pt>
                <c:pt idx="2456">
                  <c:v>0.82200000000000273</c:v>
                </c:pt>
                <c:pt idx="2457">
                  <c:v>0.80200000000002092</c:v>
                </c:pt>
                <c:pt idx="2458">
                  <c:v>0.78199999999998226</c:v>
                </c:pt>
                <c:pt idx="2459">
                  <c:v>0.81200000000001182</c:v>
                </c:pt>
                <c:pt idx="2460">
                  <c:v>0.76200000000000045</c:v>
                </c:pt>
                <c:pt idx="2461">
                  <c:v>0.72199999999997999</c:v>
                </c:pt>
                <c:pt idx="2462">
                  <c:v>0.69299999999998363</c:v>
                </c:pt>
                <c:pt idx="2463">
                  <c:v>0.70300000000003138</c:v>
                </c:pt>
                <c:pt idx="2464">
                  <c:v>0.71300000000002228</c:v>
                </c:pt>
                <c:pt idx="2465">
                  <c:v>0.70300000000003138</c:v>
                </c:pt>
                <c:pt idx="2466">
                  <c:v>0.68299999999999272</c:v>
                </c:pt>
                <c:pt idx="2467">
                  <c:v>0.68299999999999272</c:v>
                </c:pt>
                <c:pt idx="2468">
                  <c:v>0.71300000000002228</c:v>
                </c:pt>
                <c:pt idx="2469">
                  <c:v>0.742999999999995</c:v>
                </c:pt>
                <c:pt idx="2470">
                  <c:v>0.76400000000001</c:v>
                </c:pt>
                <c:pt idx="2471">
                  <c:v>0.80400000000003047</c:v>
                </c:pt>
                <c:pt idx="2472">
                  <c:v>0.80400000000003047</c:v>
                </c:pt>
                <c:pt idx="2473">
                  <c:v>0.81400000000002137</c:v>
                </c:pt>
                <c:pt idx="2474">
                  <c:v>0.79399999999998272</c:v>
                </c:pt>
                <c:pt idx="2475">
                  <c:v>0.79399999999998272</c:v>
                </c:pt>
                <c:pt idx="2476">
                  <c:v>0.77400000000000091</c:v>
                </c:pt>
                <c:pt idx="2477">
                  <c:v>0.81400000000002137</c:v>
                </c:pt>
                <c:pt idx="2478">
                  <c:v>0.84500000000002728</c:v>
                </c:pt>
                <c:pt idx="2479">
                  <c:v>0.83499999999997954</c:v>
                </c:pt>
                <c:pt idx="2480">
                  <c:v>0.83499999999997954</c:v>
                </c:pt>
                <c:pt idx="2481">
                  <c:v>0.82499999999998863</c:v>
                </c:pt>
                <c:pt idx="2482">
                  <c:v>0.73500000000001364</c:v>
                </c:pt>
                <c:pt idx="2483">
                  <c:v>0.73500000000001364</c:v>
                </c:pt>
                <c:pt idx="2484">
                  <c:v>0.79500000000001592</c:v>
                </c:pt>
                <c:pt idx="2485">
                  <c:v>0.83499999999997954</c:v>
                </c:pt>
                <c:pt idx="2486">
                  <c:v>0.8860000000000241</c:v>
                </c:pt>
                <c:pt idx="2487">
                  <c:v>0.82600000000002183</c:v>
                </c:pt>
                <c:pt idx="2488">
                  <c:v>0.7459999999999809</c:v>
                </c:pt>
                <c:pt idx="2489">
                  <c:v>0.75600000000002865</c:v>
                </c:pt>
                <c:pt idx="2490">
                  <c:v>0.70600000000001728</c:v>
                </c:pt>
                <c:pt idx="2491">
                  <c:v>0.69600000000002638</c:v>
                </c:pt>
                <c:pt idx="2492">
                  <c:v>0.71600000000000819</c:v>
                </c:pt>
                <c:pt idx="2493">
                  <c:v>0.76600000000001955</c:v>
                </c:pt>
                <c:pt idx="2494">
                  <c:v>0.73700000000002319</c:v>
                </c:pt>
                <c:pt idx="2495">
                  <c:v>0.70699999999999363</c:v>
                </c:pt>
                <c:pt idx="2496">
                  <c:v>0.71699999999998454</c:v>
                </c:pt>
                <c:pt idx="2497">
                  <c:v>0.7470000000000141</c:v>
                </c:pt>
                <c:pt idx="2498">
                  <c:v>0.79700000000002547</c:v>
                </c:pt>
                <c:pt idx="2499">
                  <c:v>0.88700000000000045</c:v>
                </c:pt>
                <c:pt idx="2500">
                  <c:v>0.91700000000003001</c:v>
                </c:pt>
                <c:pt idx="2501">
                  <c:v>0.86700000000001864</c:v>
                </c:pt>
                <c:pt idx="2502">
                  <c:v>0.83800000000002228</c:v>
                </c:pt>
                <c:pt idx="2503">
                  <c:v>0.79800000000000182</c:v>
                </c:pt>
                <c:pt idx="2504">
                  <c:v>0.81799999999998363</c:v>
                </c:pt>
                <c:pt idx="2505">
                  <c:v>0.82800000000003138</c:v>
                </c:pt>
                <c:pt idx="2506">
                  <c:v>0.81799999999998363</c:v>
                </c:pt>
                <c:pt idx="2507">
                  <c:v>0.85800000000000409</c:v>
                </c:pt>
                <c:pt idx="2508">
                  <c:v>0.81799999999998363</c:v>
                </c:pt>
                <c:pt idx="2509">
                  <c:v>0.77800000000002001</c:v>
                </c:pt>
                <c:pt idx="2510">
                  <c:v>0.81900000000001683</c:v>
                </c:pt>
                <c:pt idx="2511">
                  <c:v>0.86900000000002819</c:v>
                </c:pt>
                <c:pt idx="2512">
                  <c:v>0.81900000000001683</c:v>
                </c:pt>
                <c:pt idx="2513">
                  <c:v>0.83899999999999864</c:v>
                </c:pt>
                <c:pt idx="2514">
                  <c:v>0.82900000000000773</c:v>
                </c:pt>
                <c:pt idx="2515">
                  <c:v>0.73900000000003274</c:v>
                </c:pt>
                <c:pt idx="2516">
                  <c:v>0.72899999999998499</c:v>
                </c:pt>
                <c:pt idx="2517">
                  <c:v>0.72899999999998499</c:v>
                </c:pt>
                <c:pt idx="2518">
                  <c:v>0.70999999999997954</c:v>
                </c:pt>
                <c:pt idx="2519">
                  <c:v>0.74000000000000909</c:v>
                </c:pt>
                <c:pt idx="2520">
                  <c:v>0.72000000000002728</c:v>
                </c:pt>
                <c:pt idx="2521">
                  <c:v>0.74000000000000909</c:v>
                </c:pt>
                <c:pt idx="2522">
                  <c:v>0.78000000000002956</c:v>
                </c:pt>
                <c:pt idx="2523">
                  <c:v>0.78000000000002956</c:v>
                </c:pt>
                <c:pt idx="2524">
                  <c:v>0.75</c:v>
                </c:pt>
                <c:pt idx="2525">
                  <c:v>0.76999999999998181</c:v>
                </c:pt>
                <c:pt idx="2526">
                  <c:v>0.80000000000001137</c:v>
                </c:pt>
                <c:pt idx="2527">
                  <c:v>0.82999999999998408</c:v>
                </c:pt>
                <c:pt idx="2528">
                  <c:v>0.80000000000001137</c:v>
                </c:pt>
                <c:pt idx="2529">
                  <c:v>0.79000000000002046</c:v>
                </c:pt>
                <c:pt idx="2530">
                  <c:v>0.79000000000002046</c:v>
                </c:pt>
                <c:pt idx="2531">
                  <c:v>0.78000000000002956</c:v>
                </c:pt>
                <c:pt idx="2532">
                  <c:v>0.76999999999998181</c:v>
                </c:pt>
                <c:pt idx="2533">
                  <c:v>0.80000000000001137</c:v>
                </c:pt>
                <c:pt idx="2534">
                  <c:v>0.75</c:v>
                </c:pt>
                <c:pt idx="2535">
                  <c:v>0.74000000000000909</c:v>
                </c:pt>
                <c:pt idx="2536">
                  <c:v>0.81000000000000227</c:v>
                </c:pt>
                <c:pt idx="2537">
                  <c:v>0.81999999999999318</c:v>
                </c:pt>
                <c:pt idx="2538">
                  <c:v>0.84000000000003183</c:v>
                </c:pt>
                <c:pt idx="2539">
                  <c:v>0.80000000000001137</c:v>
                </c:pt>
                <c:pt idx="2540">
                  <c:v>0.80000000000001137</c:v>
                </c:pt>
                <c:pt idx="2541">
                  <c:v>0.81999999999999318</c:v>
                </c:pt>
                <c:pt idx="2542">
                  <c:v>0.82999999999998408</c:v>
                </c:pt>
                <c:pt idx="2543">
                  <c:v>0.82999999999998408</c:v>
                </c:pt>
                <c:pt idx="2544">
                  <c:v>0.81999999999999318</c:v>
                </c:pt>
                <c:pt idx="2545">
                  <c:v>0.79000000000002046</c:v>
                </c:pt>
                <c:pt idx="2546">
                  <c:v>0.75</c:v>
                </c:pt>
                <c:pt idx="2547">
                  <c:v>0.80000000000001137</c:v>
                </c:pt>
                <c:pt idx="2548">
                  <c:v>0.81000000000000227</c:v>
                </c:pt>
                <c:pt idx="2549">
                  <c:v>0.80000000000001137</c:v>
                </c:pt>
                <c:pt idx="2550">
                  <c:v>0.79000000000002046</c:v>
                </c:pt>
                <c:pt idx="2551">
                  <c:v>0.75</c:v>
                </c:pt>
                <c:pt idx="2552">
                  <c:v>0.81000000000000227</c:v>
                </c:pt>
                <c:pt idx="2553">
                  <c:v>0.85000000000002274</c:v>
                </c:pt>
                <c:pt idx="2554">
                  <c:v>0.79000000000002046</c:v>
                </c:pt>
                <c:pt idx="2555">
                  <c:v>0.73000000000001819</c:v>
                </c:pt>
                <c:pt idx="2556">
                  <c:v>0.72000000000002728</c:v>
                </c:pt>
              </c:numCache>
            </c:numRef>
          </c:yVal>
          <c:smooth val="0"/>
        </c:ser>
        <c:ser>
          <c:idx val="12"/>
          <c:order val="6"/>
          <c:tx>
            <c:strRef>
              <c:f>HPV_4710_cenoman!$H$1</c:f>
              <c:strCache>
                <c:ptCount val="1"/>
                <c:pt idx="0">
                  <c:v>VP7529 Cetenov (A)</c:v>
                </c:pt>
              </c:strCache>
            </c:strRef>
          </c:tx>
          <c:marker>
            <c:symbol val="none"/>
          </c:marker>
          <c:xVal>
            <c:numRef>
              <c:f>HPV_4710_cenoman!$F$2:$F$10000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HPV_4710_cenoman!$H$2:$H$10000</c:f>
              <c:numCache>
                <c:formatCode>General</c:formatCode>
                <c:ptCount val="9999"/>
                <c:pt idx="0">
                  <c:v>0.12000000000000455</c:v>
                </c:pt>
                <c:pt idx="1">
                  <c:v>0.12000000000000455</c:v>
                </c:pt>
                <c:pt idx="2">
                  <c:v>0.14999999999997726</c:v>
                </c:pt>
                <c:pt idx="3">
                  <c:v>0.14999999999997726</c:v>
                </c:pt>
                <c:pt idx="4">
                  <c:v>0.13999999999998636</c:v>
                </c:pt>
                <c:pt idx="5">
                  <c:v>0.18000000000000682</c:v>
                </c:pt>
                <c:pt idx="6">
                  <c:v>0.14999999999997726</c:v>
                </c:pt>
                <c:pt idx="7">
                  <c:v>0.14999999999997726</c:v>
                </c:pt>
                <c:pt idx="8">
                  <c:v>0.12000000000000455</c:v>
                </c:pt>
                <c:pt idx="9">
                  <c:v>0.14999999999997726</c:v>
                </c:pt>
                <c:pt idx="10">
                  <c:v>0.15999999999996817</c:v>
                </c:pt>
                <c:pt idx="11">
                  <c:v>0.21999999999997044</c:v>
                </c:pt>
                <c:pt idx="12">
                  <c:v>0.16999999999995907</c:v>
                </c:pt>
                <c:pt idx="13">
                  <c:v>0.18000000000000682</c:v>
                </c:pt>
                <c:pt idx="14">
                  <c:v>0.18999999999999773</c:v>
                </c:pt>
                <c:pt idx="15">
                  <c:v>0.25999999999999091</c:v>
                </c:pt>
                <c:pt idx="16">
                  <c:v>0.22999999999996135</c:v>
                </c:pt>
                <c:pt idx="17">
                  <c:v>0.19999999999998863</c:v>
                </c:pt>
                <c:pt idx="18">
                  <c:v>0.14999999999997726</c:v>
                </c:pt>
                <c:pt idx="19">
                  <c:v>0.12999999999999545</c:v>
                </c:pt>
                <c:pt idx="20">
                  <c:v>0.16999999999995907</c:v>
                </c:pt>
                <c:pt idx="21">
                  <c:v>0.25</c:v>
                </c:pt>
                <c:pt idx="22">
                  <c:v>0.1099999999999568</c:v>
                </c:pt>
                <c:pt idx="23">
                  <c:v>8.9999999999974989E-2</c:v>
                </c:pt>
                <c:pt idx="24">
                  <c:v>0.1099999999999568</c:v>
                </c:pt>
                <c:pt idx="25">
                  <c:v>8.9999999999974989E-2</c:v>
                </c:pt>
                <c:pt idx="26">
                  <c:v>0.15999999999996817</c:v>
                </c:pt>
                <c:pt idx="27">
                  <c:v>0.12999999999999545</c:v>
                </c:pt>
                <c:pt idx="28">
                  <c:v>0.1099999999999568</c:v>
                </c:pt>
                <c:pt idx="29">
                  <c:v>0.13999999999998636</c:v>
                </c:pt>
                <c:pt idx="30">
                  <c:v>0.16999999999995907</c:v>
                </c:pt>
                <c:pt idx="31">
                  <c:v>0.22999999999996135</c:v>
                </c:pt>
                <c:pt idx="32">
                  <c:v>0.29999999999995453</c:v>
                </c:pt>
                <c:pt idx="33">
                  <c:v>0.13999999999998636</c:v>
                </c:pt>
                <c:pt idx="34">
                  <c:v>0.18000000000000682</c:v>
                </c:pt>
                <c:pt idx="35">
                  <c:v>0.18999999999999773</c:v>
                </c:pt>
                <c:pt idx="36">
                  <c:v>0.16999999999995907</c:v>
                </c:pt>
                <c:pt idx="37">
                  <c:v>0.12999999999999545</c:v>
                </c:pt>
                <c:pt idx="38">
                  <c:v>3.999999999996362E-2</c:v>
                </c:pt>
                <c:pt idx="39">
                  <c:v>4.9999999999954525E-2</c:v>
                </c:pt>
                <c:pt idx="40">
                  <c:v>6.0000000000002274E-2</c:v>
                </c:pt>
                <c:pt idx="41">
                  <c:v>6.9999999999993179E-2</c:v>
                </c:pt>
                <c:pt idx="42">
                  <c:v>7.9999999999984084E-2</c:v>
                </c:pt>
                <c:pt idx="43">
                  <c:v>7.9999999999984084E-2</c:v>
                </c:pt>
                <c:pt idx="44">
                  <c:v>8.9999999999974989E-2</c:v>
                </c:pt>
                <c:pt idx="45">
                  <c:v>9.9999999999965894E-2</c:v>
                </c:pt>
                <c:pt idx="46">
                  <c:v>4.9999999999954525E-2</c:v>
                </c:pt>
                <c:pt idx="47">
                  <c:v>0</c:v>
                </c:pt>
                <c:pt idx="48">
                  <c:v>8.9999999999974989E-2</c:v>
                </c:pt>
                <c:pt idx="49">
                  <c:v>0.12000000000000455</c:v>
                </c:pt>
                <c:pt idx="50">
                  <c:v>0.12999999999999545</c:v>
                </c:pt>
                <c:pt idx="51">
                  <c:v>0.14999999999997726</c:v>
                </c:pt>
                <c:pt idx="52">
                  <c:v>0.14999999999997726</c:v>
                </c:pt>
                <c:pt idx="53">
                  <c:v>0.16999999999995907</c:v>
                </c:pt>
                <c:pt idx="54">
                  <c:v>0.12000000000000455</c:v>
                </c:pt>
                <c:pt idx="55">
                  <c:v>0.16999999999995907</c:v>
                </c:pt>
                <c:pt idx="56">
                  <c:v>0.15999999999996817</c:v>
                </c:pt>
                <c:pt idx="57">
                  <c:v>0.23999999999995225</c:v>
                </c:pt>
                <c:pt idx="58">
                  <c:v>0.16999999999995907</c:v>
                </c:pt>
                <c:pt idx="59">
                  <c:v>0.14999999999997726</c:v>
                </c:pt>
                <c:pt idx="60">
                  <c:v>0.27999999999997272</c:v>
                </c:pt>
                <c:pt idx="61">
                  <c:v>0.28999999999996362</c:v>
                </c:pt>
                <c:pt idx="62">
                  <c:v>0.25</c:v>
                </c:pt>
                <c:pt idx="63">
                  <c:v>0.22999999999996135</c:v>
                </c:pt>
                <c:pt idx="64">
                  <c:v>0.18999999999999773</c:v>
                </c:pt>
                <c:pt idx="65">
                  <c:v>0.1099999999999568</c:v>
                </c:pt>
                <c:pt idx="66">
                  <c:v>0.15999999999996817</c:v>
                </c:pt>
                <c:pt idx="67">
                  <c:v>0.21999999999997044</c:v>
                </c:pt>
                <c:pt idx="68">
                  <c:v>0.22999999999996135</c:v>
                </c:pt>
                <c:pt idx="69">
                  <c:v>0.26999999999998181</c:v>
                </c:pt>
                <c:pt idx="70">
                  <c:v>0.3599999999999568</c:v>
                </c:pt>
                <c:pt idx="71">
                  <c:v>0.33999999999997499</c:v>
                </c:pt>
                <c:pt idx="72">
                  <c:v>0.29999999999995453</c:v>
                </c:pt>
                <c:pt idx="73">
                  <c:v>0.22999999999996135</c:v>
                </c:pt>
                <c:pt idx="74">
                  <c:v>0.22999999999996135</c:v>
                </c:pt>
                <c:pt idx="75">
                  <c:v>0.25999999999999091</c:v>
                </c:pt>
                <c:pt idx="76">
                  <c:v>0.31000000000000227</c:v>
                </c:pt>
                <c:pt idx="77">
                  <c:v>0.27999999999997272</c:v>
                </c:pt>
                <c:pt idx="78">
                  <c:v>0.25999999999999091</c:v>
                </c:pt>
                <c:pt idx="79">
                  <c:v>0.23999999999995225</c:v>
                </c:pt>
                <c:pt idx="80">
                  <c:v>0.32999999999998408</c:v>
                </c:pt>
                <c:pt idx="81">
                  <c:v>0.44999999999998863</c:v>
                </c:pt>
                <c:pt idx="82">
                  <c:v>0.37999999999999545</c:v>
                </c:pt>
                <c:pt idx="83">
                  <c:v>0.3599999999999568</c:v>
                </c:pt>
                <c:pt idx="84">
                  <c:v>0.37999999999999545</c:v>
                </c:pt>
                <c:pt idx="85">
                  <c:v>0.33999999999997499</c:v>
                </c:pt>
                <c:pt idx="86">
                  <c:v>0.32999999999998408</c:v>
                </c:pt>
                <c:pt idx="87">
                  <c:v>0.27999999999997272</c:v>
                </c:pt>
                <c:pt idx="88">
                  <c:v>0.25999999999999091</c:v>
                </c:pt>
                <c:pt idx="89">
                  <c:v>0.18999999999999773</c:v>
                </c:pt>
                <c:pt idx="90">
                  <c:v>0.23999999999995225</c:v>
                </c:pt>
                <c:pt idx="91">
                  <c:v>0.20999999999997954</c:v>
                </c:pt>
                <c:pt idx="92">
                  <c:v>0.22999999999996135</c:v>
                </c:pt>
                <c:pt idx="93">
                  <c:v>0.23999999999995225</c:v>
                </c:pt>
                <c:pt idx="94">
                  <c:v>0.18999999999999773</c:v>
                </c:pt>
                <c:pt idx="95">
                  <c:v>0.21999999999997044</c:v>
                </c:pt>
                <c:pt idx="96">
                  <c:v>0.32999999999998408</c:v>
                </c:pt>
                <c:pt idx="97">
                  <c:v>0.34999999999996589</c:v>
                </c:pt>
                <c:pt idx="98">
                  <c:v>0.32999999999998408</c:v>
                </c:pt>
                <c:pt idx="99">
                  <c:v>0.32999999999998408</c:v>
                </c:pt>
                <c:pt idx="100">
                  <c:v>0.39999999999997726</c:v>
                </c:pt>
                <c:pt idx="101">
                  <c:v>0.37000000000000455</c:v>
                </c:pt>
                <c:pt idx="102">
                  <c:v>0.38999999999998636</c:v>
                </c:pt>
                <c:pt idx="103">
                  <c:v>0.27999999999997272</c:v>
                </c:pt>
                <c:pt idx="104">
                  <c:v>0.25999999999999091</c:v>
                </c:pt>
                <c:pt idx="105">
                  <c:v>0.27999999999997272</c:v>
                </c:pt>
                <c:pt idx="106">
                  <c:v>0.25</c:v>
                </c:pt>
                <c:pt idx="107">
                  <c:v>0.26999999999998181</c:v>
                </c:pt>
                <c:pt idx="108">
                  <c:v>0.31999999999999318</c:v>
                </c:pt>
                <c:pt idx="109">
                  <c:v>0.34999999999996589</c:v>
                </c:pt>
                <c:pt idx="110">
                  <c:v>0.31999999999999318</c:v>
                </c:pt>
                <c:pt idx="111">
                  <c:v>0.28999999999996362</c:v>
                </c:pt>
                <c:pt idx="112">
                  <c:v>0.33999999999997499</c:v>
                </c:pt>
                <c:pt idx="113">
                  <c:v>0.27999999999997272</c:v>
                </c:pt>
                <c:pt idx="114">
                  <c:v>0.19999999999998863</c:v>
                </c:pt>
                <c:pt idx="115">
                  <c:v>0.19999999999998863</c:v>
                </c:pt>
                <c:pt idx="116">
                  <c:v>0.18000000000000682</c:v>
                </c:pt>
                <c:pt idx="117">
                  <c:v>0.16999999999995907</c:v>
                </c:pt>
                <c:pt idx="118">
                  <c:v>0.22999999999996135</c:v>
                </c:pt>
                <c:pt idx="119">
                  <c:v>0.31000000000000227</c:v>
                </c:pt>
                <c:pt idx="120">
                  <c:v>0.31999999999999318</c:v>
                </c:pt>
                <c:pt idx="121">
                  <c:v>0.31000000000000227</c:v>
                </c:pt>
                <c:pt idx="122">
                  <c:v>0.23999999999995225</c:v>
                </c:pt>
                <c:pt idx="123">
                  <c:v>0.19999999999998863</c:v>
                </c:pt>
                <c:pt idx="124">
                  <c:v>0.18000000000000682</c:v>
                </c:pt>
                <c:pt idx="125">
                  <c:v>0.19999999999998863</c:v>
                </c:pt>
                <c:pt idx="126">
                  <c:v>0.18999999999999773</c:v>
                </c:pt>
                <c:pt idx="127">
                  <c:v>0.19999999999998863</c:v>
                </c:pt>
                <c:pt idx="128">
                  <c:v>0.22999999999996135</c:v>
                </c:pt>
                <c:pt idx="129">
                  <c:v>0.23999999999995225</c:v>
                </c:pt>
                <c:pt idx="130">
                  <c:v>0.22999999999996135</c:v>
                </c:pt>
                <c:pt idx="131">
                  <c:v>0.21999999999997044</c:v>
                </c:pt>
                <c:pt idx="132">
                  <c:v>0.22999999999996135</c:v>
                </c:pt>
                <c:pt idx="133">
                  <c:v>0.25</c:v>
                </c:pt>
                <c:pt idx="134">
                  <c:v>0.25</c:v>
                </c:pt>
                <c:pt idx="135">
                  <c:v>0.27999999999997272</c:v>
                </c:pt>
                <c:pt idx="136">
                  <c:v>0.29999999999995453</c:v>
                </c:pt>
                <c:pt idx="137">
                  <c:v>0.31000000000000227</c:v>
                </c:pt>
                <c:pt idx="138">
                  <c:v>0.31999999999999318</c:v>
                </c:pt>
                <c:pt idx="139">
                  <c:v>0.29999999999995453</c:v>
                </c:pt>
                <c:pt idx="140">
                  <c:v>0.26999999999998181</c:v>
                </c:pt>
                <c:pt idx="141">
                  <c:v>0.26999999999998181</c:v>
                </c:pt>
                <c:pt idx="142">
                  <c:v>0.25999999999999091</c:v>
                </c:pt>
                <c:pt idx="143">
                  <c:v>0.26999999999998181</c:v>
                </c:pt>
                <c:pt idx="144">
                  <c:v>0.26999999999998181</c:v>
                </c:pt>
                <c:pt idx="145">
                  <c:v>0.26999999999998181</c:v>
                </c:pt>
                <c:pt idx="146">
                  <c:v>0.25</c:v>
                </c:pt>
                <c:pt idx="147">
                  <c:v>0.27999999999997272</c:v>
                </c:pt>
                <c:pt idx="148">
                  <c:v>0.25999999999999091</c:v>
                </c:pt>
                <c:pt idx="149">
                  <c:v>0.25999999999999091</c:v>
                </c:pt>
                <c:pt idx="150">
                  <c:v>0.27999999999997272</c:v>
                </c:pt>
                <c:pt idx="151">
                  <c:v>0.28999999999996362</c:v>
                </c:pt>
                <c:pt idx="152">
                  <c:v>0.26999999999998181</c:v>
                </c:pt>
                <c:pt idx="153">
                  <c:v>0.25</c:v>
                </c:pt>
                <c:pt idx="154">
                  <c:v>0.27999999999997272</c:v>
                </c:pt>
                <c:pt idx="155">
                  <c:v>0.27999999999997272</c:v>
                </c:pt>
                <c:pt idx="156">
                  <c:v>0.26999999999998181</c:v>
                </c:pt>
                <c:pt idx="157">
                  <c:v>0.25999999999999091</c:v>
                </c:pt>
                <c:pt idx="158">
                  <c:v>0.27999999999997272</c:v>
                </c:pt>
                <c:pt idx="159">
                  <c:v>0.25999999999999091</c:v>
                </c:pt>
                <c:pt idx="160">
                  <c:v>0.22999999999996135</c:v>
                </c:pt>
                <c:pt idx="161">
                  <c:v>0.21999999999997044</c:v>
                </c:pt>
                <c:pt idx="162">
                  <c:v>0.25999999999999091</c:v>
                </c:pt>
                <c:pt idx="163">
                  <c:v>0.26999999999998181</c:v>
                </c:pt>
                <c:pt idx="164">
                  <c:v>0.29999999999995453</c:v>
                </c:pt>
                <c:pt idx="165">
                  <c:v>0.25999999999999091</c:v>
                </c:pt>
                <c:pt idx="166">
                  <c:v>0.26999999999998181</c:v>
                </c:pt>
                <c:pt idx="167">
                  <c:v>0.28999999999996362</c:v>
                </c:pt>
                <c:pt idx="168">
                  <c:v>0.27999999999997272</c:v>
                </c:pt>
                <c:pt idx="169">
                  <c:v>0.25999999999999091</c:v>
                </c:pt>
                <c:pt idx="170">
                  <c:v>0.25</c:v>
                </c:pt>
                <c:pt idx="171">
                  <c:v>0.25999999999999091</c:v>
                </c:pt>
                <c:pt idx="172">
                  <c:v>0.22999999999996135</c:v>
                </c:pt>
                <c:pt idx="173">
                  <c:v>0.21999999999997044</c:v>
                </c:pt>
                <c:pt idx="174">
                  <c:v>0.26999999999998181</c:v>
                </c:pt>
                <c:pt idx="175">
                  <c:v>0.25</c:v>
                </c:pt>
                <c:pt idx="176">
                  <c:v>0.25</c:v>
                </c:pt>
                <c:pt idx="177">
                  <c:v>0.27999999999997272</c:v>
                </c:pt>
                <c:pt idx="178">
                  <c:v>0.26999999999998181</c:v>
                </c:pt>
                <c:pt idx="179">
                  <c:v>0.26999999999998181</c:v>
                </c:pt>
                <c:pt idx="180">
                  <c:v>0.26999999999998181</c:v>
                </c:pt>
                <c:pt idx="181">
                  <c:v>0.28999999999996362</c:v>
                </c:pt>
                <c:pt idx="182">
                  <c:v>0.25</c:v>
                </c:pt>
                <c:pt idx="183">
                  <c:v>0.27999999999997272</c:v>
                </c:pt>
                <c:pt idx="184">
                  <c:v>0.31000000000000227</c:v>
                </c:pt>
                <c:pt idx="185">
                  <c:v>0.33999999999997499</c:v>
                </c:pt>
                <c:pt idx="186">
                  <c:v>0.31999999999999318</c:v>
                </c:pt>
                <c:pt idx="187">
                  <c:v>0.31999999999999318</c:v>
                </c:pt>
                <c:pt idx="188">
                  <c:v>0.37000000000000455</c:v>
                </c:pt>
                <c:pt idx="189">
                  <c:v>0.34999999999996589</c:v>
                </c:pt>
                <c:pt idx="190">
                  <c:v>0.32999999999998408</c:v>
                </c:pt>
                <c:pt idx="191">
                  <c:v>0.31999999999999318</c:v>
                </c:pt>
                <c:pt idx="192">
                  <c:v>0.33999999999997499</c:v>
                </c:pt>
                <c:pt idx="193">
                  <c:v>0.34999999999996589</c:v>
                </c:pt>
                <c:pt idx="194">
                  <c:v>0.34999999999996589</c:v>
                </c:pt>
                <c:pt idx="195">
                  <c:v>0.34999999999996589</c:v>
                </c:pt>
                <c:pt idx="196">
                  <c:v>0.29999999999995453</c:v>
                </c:pt>
                <c:pt idx="197">
                  <c:v>0.29999999999995453</c:v>
                </c:pt>
                <c:pt idx="198">
                  <c:v>0.3599999999999568</c:v>
                </c:pt>
                <c:pt idx="199">
                  <c:v>0.37000000000000455</c:v>
                </c:pt>
                <c:pt idx="200">
                  <c:v>0.37000000000000455</c:v>
                </c:pt>
                <c:pt idx="201">
                  <c:v>0.40999999999996817</c:v>
                </c:pt>
                <c:pt idx="202">
                  <c:v>0.39999999999997726</c:v>
                </c:pt>
                <c:pt idx="203">
                  <c:v>0.37000000000000455</c:v>
                </c:pt>
                <c:pt idx="204">
                  <c:v>0.33999999999997499</c:v>
                </c:pt>
                <c:pt idx="205">
                  <c:v>0.33999999999997499</c:v>
                </c:pt>
                <c:pt idx="206">
                  <c:v>0.38999999999998636</c:v>
                </c:pt>
                <c:pt idx="207">
                  <c:v>0.39999999999997726</c:v>
                </c:pt>
                <c:pt idx="208">
                  <c:v>0.37999999999999545</c:v>
                </c:pt>
                <c:pt idx="209">
                  <c:v>0.37000000000000455</c:v>
                </c:pt>
                <c:pt idx="210">
                  <c:v>0.37000000000000455</c:v>
                </c:pt>
                <c:pt idx="211">
                  <c:v>0.37000000000000455</c:v>
                </c:pt>
                <c:pt idx="212">
                  <c:v>0.3599999999999568</c:v>
                </c:pt>
                <c:pt idx="213">
                  <c:v>0.37999999999999545</c:v>
                </c:pt>
                <c:pt idx="214">
                  <c:v>0.37999999999999545</c:v>
                </c:pt>
                <c:pt idx="215">
                  <c:v>0.37999999999999545</c:v>
                </c:pt>
                <c:pt idx="216">
                  <c:v>0.39999999999997726</c:v>
                </c:pt>
                <c:pt idx="217">
                  <c:v>0.40999999999996817</c:v>
                </c:pt>
                <c:pt idx="218">
                  <c:v>0.37000000000000455</c:v>
                </c:pt>
                <c:pt idx="219">
                  <c:v>0.37999999999999545</c:v>
                </c:pt>
                <c:pt idx="220">
                  <c:v>0.43999999999999773</c:v>
                </c:pt>
                <c:pt idx="221">
                  <c:v>0.43000000000000682</c:v>
                </c:pt>
                <c:pt idx="222">
                  <c:v>0.38999999999998636</c:v>
                </c:pt>
                <c:pt idx="223">
                  <c:v>0.43000000000000682</c:v>
                </c:pt>
                <c:pt idx="224">
                  <c:v>0.44999999999998863</c:v>
                </c:pt>
                <c:pt idx="225">
                  <c:v>0.44999999999998863</c:v>
                </c:pt>
                <c:pt idx="226">
                  <c:v>0.37999999999999545</c:v>
                </c:pt>
                <c:pt idx="227">
                  <c:v>0.39999999999997726</c:v>
                </c:pt>
                <c:pt idx="228">
                  <c:v>0.41999999999995907</c:v>
                </c:pt>
                <c:pt idx="229">
                  <c:v>0.41999999999995907</c:v>
                </c:pt>
                <c:pt idx="230">
                  <c:v>0.38999999999998636</c:v>
                </c:pt>
                <c:pt idx="231">
                  <c:v>0.38999999999998636</c:v>
                </c:pt>
                <c:pt idx="232">
                  <c:v>0.40999999999996817</c:v>
                </c:pt>
                <c:pt idx="233">
                  <c:v>0.3599999999999568</c:v>
                </c:pt>
                <c:pt idx="234">
                  <c:v>0.3599999999999568</c:v>
                </c:pt>
                <c:pt idx="235">
                  <c:v>0.43000000000000682</c:v>
                </c:pt>
                <c:pt idx="236">
                  <c:v>0.43000000000000682</c:v>
                </c:pt>
                <c:pt idx="237">
                  <c:v>0.38999999999998636</c:v>
                </c:pt>
                <c:pt idx="238">
                  <c:v>0.37000000000000455</c:v>
                </c:pt>
                <c:pt idx="239">
                  <c:v>0.33999999999997499</c:v>
                </c:pt>
                <c:pt idx="240">
                  <c:v>0.37000000000000455</c:v>
                </c:pt>
                <c:pt idx="241">
                  <c:v>0.37000000000000455</c:v>
                </c:pt>
                <c:pt idx="242">
                  <c:v>0.3599999999999568</c:v>
                </c:pt>
                <c:pt idx="243">
                  <c:v>0.33999999999997499</c:v>
                </c:pt>
                <c:pt idx="244">
                  <c:v>0.3599999999999568</c:v>
                </c:pt>
                <c:pt idx="245">
                  <c:v>0.37000000000000455</c:v>
                </c:pt>
                <c:pt idx="246">
                  <c:v>0.40999999999996817</c:v>
                </c:pt>
                <c:pt idx="247">
                  <c:v>0.41999999999995907</c:v>
                </c:pt>
                <c:pt idx="248">
                  <c:v>0.40999999999996817</c:v>
                </c:pt>
                <c:pt idx="249">
                  <c:v>0.41999999999995907</c:v>
                </c:pt>
                <c:pt idx="250">
                  <c:v>0.43000000000000682</c:v>
                </c:pt>
                <c:pt idx="251">
                  <c:v>0.37999999999999545</c:v>
                </c:pt>
                <c:pt idx="252">
                  <c:v>0.34999999999996589</c:v>
                </c:pt>
                <c:pt idx="253">
                  <c:v>0.3599999999999568</c:v>
                </c:pt>
                <c:pt idx="254">
                  <c:v>0.37000000000000455</c:v>
                </c:pt>
                <c:pt idx="255">
                  <c:v>0.38999999999998636</c:v>
                </c:pt>
                <c:pt idx="256">
                  <c:v>0.37000000000000455</c:v>
                </c:pt>
                <c:pt idx="257">
                  <c:v>0.33999999999997499</c:v>
                </c:pt>
                <c:pt idx="258">
                  <c:v>0.32999999999998408</c:v>
                </c:pt>
                <c:pt idx="259">
                  <c:v>0.33999999999997499</c:v>
                </c:pt>
                <c:pt idx="260">
                  <c:v>0.31999999999999318</c:v>
                </c:pt>
                <c:pt idx="261">
                  <c:v>0.31000000000000227</c:v>
                </c:pt>
                <c:pt idx="262">
                  <c:v>0.29999999999995453</c:v>
                </c:pt>
                <c:pt idx="263">
                  <c:v>0.29999999999995453</c:v>
                </c:pt>
                <c:pt idx="264">
                  <c:v>0.29999999999995453</c:v>
                </c:pt>
                <c:pt idx="265">
                  <c:v>0.3599999999999568</c:v>
                </c:pt>
                <c:pt idx="266">
                  <c:v>0.37000000000000455</c:v>
                </c:pt>
                <c:pt idx="267">
                  <c:v>0.3599999999999568</c:v>
                </c:pt>
                <c:pt idx="268">
                  <c:v>0.32999999999998408</c:v>
                </c:pt>
                <c:pt idx="269">
                  <c:v>0.26999999999998181</c:v>
                </c:pt>
                <c:pt idx="270">
                  <c:v>0.25999999999999091</c:v>
                </c:pt>
                <c:pt idx="271">
                  <c:v>0.28999999999996362</c:v>
                </c:pt>
                <c:pt idx="272">
                  <c:v>0.33999999999997499</c:v>
                </c:pt>
                <c:pt idx="273">
                  <c:v>0.37999999999999545</c:v>
                </c:pt>
                <c:pt idx="274">
                  <c:v>0.43999999999999773</c:v>
                </c:pt>
                <c:pt idx="275">
                  <c:v>0.43999999999999773</c:v>
                </c:pt>
                <c:pt idx="276">
                  <c:v>0.41999999999995907</c:v>
                </c:pt>
                <c:pt idx="277">
                  <c:v>0.38999999999998636</c:v>
                </c:pt>
                <c:pt idx="278">
                  <c:v>0.34999999999996589</c:v>
                </c:pt>
                <c:pt idx="279">
                  <c:v>0.39999999999997726</c:v>
                </c:pt>
                <c:pt idx="280">
                  <c:v>0.3599999999999568</c:v>
                </c:pt>
                <c:pt idx="281">
                  <c:v>0.3599999999999568</c:v>
                </c:pt>
                <c:pt idx="282">
                  <c:v>0.32999999999998408</c:v>
                </c:pt>
                <c:pt idx="283">
                  <c:v>0.25999999999999091</c:v>
                </c:pt>
                <c:pt idx="284">
                  <c:v>0.25999999999999091</c:v>
                </c:pt>
                <c:pt idx="285">
                  <c:v>0.27999999999997272</c:v>
                </c:pt>
                <c:pt idx="286">
                  <c:v>0.29999999999995453</c:v>
                </c:pt>
                <c:pt idx="287">
                  <c:v>0.33999999999997499</c:v>
                </c:pt>
                <c:pt idx="288">
                  <c:v>0.32999999999998408</c:v>
                </c:pt>
                <c:pt idx="289">
                  <c:v>0.37999999999999545</c:v>
                </c:pt>
                <c:pt idx="290">
                  <c:v>0.39999999999997726</c:v>
                </c:pt>
                <c:pt idx="291">
                  <c:v>0.32999999999998408</c:v>
                </c:pt>
                <c:pt idx="292">
                  <c:v>0.33999999999997499</c:v>
                </c:pt>
                <c:pt idx="293">
                  <c:v>0.32999999999998408</c:v>
                </c:pt>
                <c:pt idx="294">
                  <c:v>0.37000000000000455</c:v>
                </c:pt>
                <c:pt idx="295">
                  <c:v>0.38999999999998636</c:v>
                </c:pt>
                <c:pt idx="296">
                  <c:v>0.32999999999998408</c:v>
                </c:pt>
                <c:pt idx="297">
                  <c:v>0.29999999999995453</c:v>
                </c:pt>
                <c:pt idx="298">
                  <c:v>0.29999999999995453</c:v>
                </c:pt>
                <c:pt idx="299">
                  <c:v>0.27999999999997272</c:v>
                </c:pt>
                <c:pt idx="300">
                  <c:v>0.37000000000000455</c:v>
                </c:pt>
                <c:pt idx="301">
                  <c:v>0.43999999999999773</c:v>
                </c:pt>
                <c:pt idx="302">
                  <c:v>0.43000000000000682</c:v>
                </c:pt>
                <c:pt idx="303">
                  <c:v>0.50999999999999091</c:v>
                </c:pt>
                <c:pt idx="304">
                  <c:v>0.47999999999996135</c:v>
                </c:pt>
                <c:pt idx="305">
                  <c:v>0.43000000000000682</c:v>
                </c:pt>
                <c:pt idx="306">
                  <c:v>0.41999999999995907</c:v>
                </c:pt>
                <c:pt idx="307">
                  <c:v>0.38999999999998636</c:v>
                </c:pt>
                <c:pt idx="308">
                  <c:v>0.39999999999997726</c:v>
                </c:pt>
                <c:pt idx="309">
                  <c:v>0.39999999999997726</c:v>
                </c:pt>
                <c:pt idx="310">
                  <c:v>0.41999999999995907</c:v>
                </c:pt>
                <c:pt idx="311">
                  <c:v>0.41999999999995907</c:v>
                </c:pt>
                <c:pt idx="312">
                  <c:v>0.39999999999997726</c:v>
                </c:pt>
                <c:pt idx="313">
                  <c:v>0.37000000000000455</c:v>
                </c:pt>
                <c:pt idx="314">
                  <c:v>0.3599999999999568</c:v>
                </c:pt>
                <c:pt idx="315">
                  <c:v>0.37999999999999545</c:v>
                </c:pt>
                <c:pt idx="316">
                  <c:v>0.39999999999997726</c:v>
                </c:pt>
                <c:pt idx="317">
                  <c:v>0.37000000000000455</c:v>
                </c:pt>
                <c:pt idx="318">
                  <c:v>0.32999999999998408</c:v>
                </c:pt>
                <c:pt idx="319">
                  <c:v>0.32999999999998408</c:v>
                </c:pt>
                <c:pt idx="320">
                  <c:v>0.34999999999996589</c:v>
                </c:pt>
                <c:pt idx="321">
                  <c:v>0.37000000000000455</c:v>
                </c:pt>
                <c:pt idx="322">
                  <c:v>0.3599999999999568</c:v>
                </c:pt>
                <c:pt idx="323">
                  <c:v>0.46999999999997044</c:v>
                </c:pt>
                <c:pt idx="324">
                  <c:v>0.46999999999997044</c:v>
                </c:pt>
                <c:pt idx="325">
                  <c:v>0.52999999999997272</c:v>
                </c:pt>
                <c:pt idx="326">
                  <c:v>0.57999999999998408</c:v>
                </c:pt>
                <c:pt idx="327">
                  <c:v>0.56000000000000227</c:v>
                </c:pt>
                <c:pt idx="328">
                  <c:v>0.57999999999998408</c:v>
                </c:pt>
                <c:pt idx="329">
                  <c:v>0.54999999999995453</c:v>
                </c:pt>
                <c:pt idx="330">
                  <c:v>0.43000000000000682</c:v>
                </c:pt>
                <c:pt idx="331">
                  <c:v>0.38999999999998636</c:v>
                </c:pt>
                <c:pt idx="332">
                  <c:v>0.41999999999995907</c:v>
                </c:pt>
                <c:pt idx="333">
                  <c:v>0.54999999999995453</c:v>
                </c:pt>
                <c:pt idx="334">
                  <c:v>0.54999999999995453</c:v>
                </c:pt>
                <c:pt idx="335">
                  <c:v>0.52999999999997272</c:v>
                </c:pt>
                <c:pt idx="336">
                  <c:v>0.57999999999998408</c:v>
                </c:pt>
                <c:pt idx="337">
                  <c:v>0.50999999999999091</c:v>
                </c:pt>
                <c:pt idx="338">
                  <c:v>0.56000000000000227</c:v>
                </c:pt>
                <c:pt idx="339">
                  <c:v>0.62999999999999545</c:v>
                </c:pt>
                <c:pt idx="340">
                  <c:v>0.59999999999996589</c:v>
                </c:pt>
                <c:pt idx="341">
                  <c:v>0.51999999999998181</c:v>
                </c:pt>
                <c:pt idx="342">
                  <c:v>0.43999999999999773</c:v>
                </c:pt>
                <c:pt idx="343">
                  <c:v>0.45999999999997954</c:v>
                </c:pt>
                <c:pt idx="344">
                  <c:v>0.51999999999998181</c:v>
                </c:pt>
                <c:pt idx="345">
                  <c:v>0.52999999999997272</c:v>
                </c:pt>
                <c:pt idx="346">
                  <c:v>0.52999999999997272</c:v>
                </c:pt>
                <c:pt idx="347">
                  <c:v>0.48999999999995225</c:v>
                </c:pt>
                <c:pt idx="348">
                  <c:v>0.56999999999999318</c:v>
                </c:pt>
                <c:pt idx="349">
                  <c:v>0.53999999999996362</c:v>
                </c:pt>
                <c:pt idx="350">
                  <c:v>0.51999999999998181</c:v>
                </c:pt>
                <c:pt idx="351">
                  <c:v>0.56999999999999318</c:v>
                </c:pt>
                <c:pt idx="352">
                  <c:v>0.57999999999998408</c:v>
                </c:pt>
                <c:pt idx="353">
                  <c:v>0.54999999999995453</c:v>
                </c:pt>
                <c:pt idx="354">
                  <c:v>0.52999999999997272</c:v>
                </c:pt>
                <c:pt idx="355">
                  <c:v>0.54999999999995453</c:v>
                </c:pt>
                <c:pt idx="356">
                  <c:v>0.5</c:v>
                </c:pt>
                <c:pt idx="357">
                  <c:v>0.50999999999999091</c:v>
                </c:pt>
                <c:pt idx="358">
                  <c:v>0.46999999999997044</c:v>
                </c:pt>
                <c:pt idx="359">
                  <c:v>0.52999999999997272</c:v>
                </c:pt>
                <c:pt idx="360">
                  <c:v>0.43000000000000682</c:v>
                </c:pt>
                <c:pt idx="361">
                  <c:v>0.43999999999999773</c:v>
                </c:pt>
                <c:pt idx="362">
                  <c:v>0.45999999999997954</c:v>
                </c:pt>
                <c:pt idx="363">
                  <c:v>0.46999999999997044</c:v>
                </c:pt>
                <c:pt idx="364">
                  <c:v>0.45999999999997954</c:v>
                </c:pt>
                <c:pt idx="365">
                  <c:v>0.5</c:v>
                </c:pt>
                <c:pt idx="366">
                  <c:v>0.56000000000000227</c:v>
                </c:pt>
                <c:pt idx="367">
                  <c:v>0.56000000000000227</c:v>
                </c:pt>
                <c:pt idx="368">
                  <c:v>0.54999999999995453</c:v>
                </c:pt>
                <c:pt idx="369">
                  <c:v>0.62000000000000455</c:v>
                </c:pt>
                <c:pt idx="370">
                  <c:v>0.66999999999995907</c:v>
                </c:pt>
                <c:pt idx="371">
                  <c:v>0.59999999999996589</c:v>
                </c:pt>
                <c:pt idx="372">
                  <c:v>0.6099999999999568</c:v>
                </c:pt>
                <c:pt idx="373">
                  <c:v>0.58999999999997499</c:v>
                </c:pt>
                <c:pt idx="374">
                  <c:v>0.51999999999998181</c:v>
                </c:pt>
                <c:pt idx="375">
                  <c:v>0.52999999999997272</c:v>
                </c:pt>
                <c:pt idx="376">
                  <c:v>0.51999999999998181</c:v>
                </c:pt>
                <c:pt idx="377">
                  <c:v>0.50999999999999091</c:v>
                </c:pt>
                <c:pt idx="378">
                  <c:v>0.57999999999998408</c:v>
                </c:pt>
                <c:pt idx="379">
                  <c:v>0.63999999999998636</c:v>
                </c:pt>
                <c:pt idx="380">
                  <c:v>0.64999999999997726</c:v>
                </c:pt>
                <c:pt idx="381">
                  <c:v>0.6099999999999568</c:v>
                </c:pt>
                <c:pt idx="382">
                  <c:v>0.59999999999996589</c:v>
                </c:pt>
                <c:pt idx="383">
                  <c:v>0.65999999999996817</c:v>
                </c:pt>
                <c:pt idx="384">
                  <c:v>0.75</c:v>
                </c:pt>
                <c:pt idx="385">
                  <c:v>0.78999999999996362</c:v>
                </c:pt>
                <c:pt idx="386">
                  <c:v>0.73999999999995225</c:v>
                </c:pt>
                <c:pt idx="387">
                  <c:v>0.70999999999997954</c:v>
                </c:pt>
                <c:pt idx="388">
                  <c:v>0.75</c:v>
                </c:pt>
                <c:pt idx="389">
                  <c:v>0.88999999999998636</c:v>
                </c:pt>
                <c:pt idx="390">
                  <c:v>0.78999999999996362</c:v>
                </c:pt>
                <c:pt idx="391">
                  <c:v>0.75</c:v>
                </c:pt>
                <c:pt idx="392">
                  <c:v>0.71999999999997044</c:v>
                </c:pt>
                <c:pt idx="393">
                  <c:v>0.66999999999995907</c:v>
                </c:pt>
                <c:pt idx="394">
                  <c:v>0.64999999999997726</c:v>
                </c:pt>
                <c:pt idx="395">
                  <c:v>0.62999999999999545</c:v>
                </c:pt>
                <c:pt idx="396">
                  <c:v>0.63999999999998636</c:v>
                </c:pt>
                <c:pt idx="397">
                  <c:v>0.69999999999998863</c:v>
                </c:pt>
                <c:pt idx="398">
                  <c:v>0.70999999999997954</c:v>
                </c:pt>
                <c:pt idx="399">
                  <c:v>0.75</c:v>
                </c:pt>
                <c:pt idx="400">
                  <c:v>0.78999999999996362</c:v>
                </c:pt>
                <c:pt idx="401">
                  <c:v>0.77999999999997272</c:v>
                </c:pt>
                <c:pt idx="402">
                  <c:v>0.76999999999998181</c:v>
                </c:pt>
                <c:pt idx="403">
                  <c:v>0.82999999999998408</c:v>
                </c:pt>
                <c:pt idx="404">
                  <c:v>0.83999999999997499</c:v>
                </c:pt>
                <c:pt idx="405">
                  <c:v>0.72999999999996135</c:v>
                </c:pt>
                <c:pt idx="406">
                  <c:v>0.73999999999995225</c:v>
                </c:pt>
                <c:pt idx="407">
                  <c:v>0.83999999999997499</c:v>
                </c:pt>
                <c:pt idx="408">
                  <c:v>0.72999999999996135</c:v>
                </c:pt>
                <c:pt idx="409">
                  <c:v>0.70999999999997954</c:v>
                </c:pt>
                <c:pt idx="410">
                  <c:v>0.70999999999997954</c:v>
                </c:pt>
                <c:pt idx="411">
                  <c:v>0.64999999999997726</c:v>
                </c:pt>
                <c:pt idx="412">
                  <c:v>0.66999999999995907</c:v>
                </c:pt>
                <c:pt idx="413">
                  <c:v>0.72999999999996135</c:v>
                </c:pt>
                <c:pt idx="414">
                  <c:v>0.65999999999996817</c:v>
                </c:pt>
                <c:pt idx="415">
                  <c:v>0.64999999999997726</c:v>
                </c:pt>
                <c:pt idx="416">
                  <c:v>0.64999999999997726</c:v>
                </c:pt>
                <c:pt idx="417">
                  <c:v>0.64999999999997726</c:v>
                </c:pt>
                <c:pt idx="418">
                  <c:v>0.62999999999999545</c:v>
                </c:pt>
                <c:pt idx="419">
                  <c:v>0.72999999999996135</c:v>
                </c:pt>
                <c:pt idx="420">
                  <c:v>0.72999999999996135</c:v>
                </c:pt>
                <c:pt idx="421">
                  <c:v>0.62999999999999545</c:v>
                </c:pt>
                <c:pt idx="422">
                  <c:v>0.65999999999996817</c:v>
                </c:pt>
                <c:pt idx="423">
                  <c:v>0.75</c:v>
                </c:pt>
                <c:pt idx="424">
                  <c:v>0.72999999999996135</c:v>
                </c:pt>
                <c:pt idx="425">
                  <c:v>0.72999999999996135</c:v>
                </c:pt>
                <c:pt idx="426">
                  <c:v>0.73999999999995225</c:v>
                </c:pt>
                <c:pt idx="427">
                  <c:v>0.72999999999996135</c:v>
                </c:pt>
                <c:pt idx="428">
                  <c:v>0.75999999999999091</c:v>
                </c:pt>
                <c:pt idx="429">
                  <c:v>0.87999999999999545</c:v>
                </c:pt>
                <c:pt idx="430">
                  <c:v>0.90999999999996817</c:v>
                </c:pt>
                <c:pt idx="431">
                  <c:v>0.82999999999998408</c:v>
                </c:pt>
                <c:pt idx="432">
                  <c:v>0.73999999999995225</c:v>
                </c:pt>
                <c:pt idx="433">
                  <c:v>0.79999999999995453</c:v>
                </c:pt>
                <c:pt idx="434">
                  <c:v>0.75</c:v>
                </c:pt>
                <c:pt idx="435">
                  <c:v>0.79999999999995453</c:v>
                </c:pt>
                <c:pt idx="436">
                  <c:v>0.69999999999998863</c:v>
                </c:pt>
                <c:pt idx="437">
                  <c:v>0.75999999999999091</c:v>
                </c:pt>
                <c:pt idx="438">
                  <c:v>0.70999999999997954</c:v>
                </c:pt>
                <c:pt idx="439">
                  <c:v>0.72999999999996135</c:v>
                </c:pt>
                <c:pt idx="440">
                  <c:v>0.68000000000000682</c:v>
                </c:pt>
                <c:pt idx="441">
                  <c:v>0.63999999999998636</c:v>
                </c:pt>
                <c:pt idx="442">
                  <c:v>0.68000000000000682</c:v>
                </c:pt>
                <c:pt idx="443">
                  <c:v>0.69999999999998863</c:v>
                </c:pt>
                <c:pt idx="444">
                  <c:v>0.68000000000000682</c:v>
                </c:pt>
                <c:pt idx="445">
                  <c:v>0.64999999999997726</c:v>
                </c:pt>
                <c:pt idx="446">
                  <c:v>0.69999999999998863</c:v>
                </c:pt>
                <c:pt idx="447">
                  <c:v>0.75999999999999091</c:v>
                </c:pt>
                <c:pt idx="448">
                  <c:v>0.88999999999998636</c:v>
                </c:pt>
                <c:pt idx="449">
                  <c:v>0.81000000000000227</c:v>
                </c:pt>
                <c:pt idx="450">
                  <c:v>0.84999999999996589</c:v>
                </c:pt>
                <c:pt idx="451">
                  <c:v>0.81999999999999318</c:v>
                </c:pt>
                <c:pt idx="452">
                  <c:v>0.82999999999998408</c:v>
                </c:pt>
                <c:pt idx="453">
                  <c:v>0.81999999999999318</c:v>
                </c:pt>
                <c:pt idx="454">
                  <c:v>0.77999999999997272</c:v>
                </c:pt>
                <c:pt idx="455">
                  <c:v>0.69999999999998863</c:v>
                </c:pt>
                <c:pt idx="456">
                  <c:v>0.71999999999997044</c:v>
                </c:pt>
                <c:pt idx="457">
                  <c:v>0.70999999999997954</c:v>
                </c:pt>
                <c:pt idx="458">
                  <c:v>0.70999999999997954</c:v>
                </c:pt>
                <c:pt idx="459">
                  <c:v>0.72999999999996135</c:v>
                </c:pt>
                <c:pt idx="460">
                  <c:v>0.71999999999997044</c:v>
                </c:pt>
                <c:pt idx="461">
                  <c:v>0.70999999999997954</c:v>
                </c:pt>
                <c:pt idx="462">
                  <c:v>0.75</c:v>
                </c:pt>
                <c:pt idx="463">
                  <c:v>0.75999999999999091</c:v>
                </c:pt>
                <c:pt idx="464">
                  <c:v>0.73999999999995225</c:v>
                </c:pt>
                <c:pt idx="465">
                  <c:v>0.73999999999995225</c:v>
                </c:pt>
                <c:pt idx="466">
                  <c:v>0.77999999999997272</c:v>
                </c:pt>
                <c:pt idx="467">
                  <c:v>0.76999999999998181</c:v>
                </c:pt>
                <c:pt idx="468">
                  <c:v>0.76999999999998181</c:v>
                </c:pt>
                <c:pt idx="469">
                  <c:v>0.78999999999996362</c:v>
                </c:pt>
                <c:pt idx="470">
                  <c:v>0.76999999999998181</c:v>
                </c:pt>
                <c:pt idx="471">
                  <c:v>0.75</c:v>
                </c:pt>
                <c:pt idx="472">
                  <c:v>0.81000000000000227</c:v>
                </c:pt>
                <c:pt idx="473">
                  <c:v>0.79999999999995453</c:v>
                </c:pt>
                <c:pt idx="474">
                  <c:v>0.70999999999997954</c:v>
                </c:pt>
                <c:pt idx="475">
                  <c:v>0.66999999999995907</c:v>
                </c:pt>
                <c:pt idx="476">
                  <c:v>0.68000000000000682</c:v>
                </c:pt>
                <c:pt idx="477">
                  <c:v>0.68999999999999773</c:v>
                </c:pt>
                <c:pt idx="478">
                  <c:v>0.70999999999997954</c:v>
                </c:pt>
                <c:pt idx="479">
                  <c:v>0.68000000000000682</c:v>
                </c:pt>
                <c:pt idx="480">
                  <c:v>0.69999999999998863</c:v>
                </c:pt>
                <c:pt idx="481">
                  <c:v>0.70999999999997954</c:v>
                </c:pt>
                <c:pt idx="482">
                  <c:v>0.75999999999999091</c:v>
                </c:pt>
                <c:pt idx="483">
                  <c:v>0.77999999999997272</c:v>
                </c:pt>
                <c:pt idx="484">
                  <c:v>0.76999999999998181</c:v>
                </c:pt>
                <c:pt idx="485">
                  <c:v>0.75</c:v>
                </c:pt>
                <c:pt idx="486">
                  <c:v>0.70999999999997954</c:v>
                </c:pt>
                <c:pt idx="487">
                  <c:v>0.68000000000000682</c:v>
                </c:pt>
                <c:pt idx="488">
                  <c:v>0.64999999999997726</c:v>
                </c:pt>
                <c:pt idx="489">
                  <c:v>0.69999999999998863</c:v>
                </c:pt>
                <c:pt idx="490">
                  <c:v>0.66999999999995907</c:v>
                </c:pt>
                <c:pt idx="491">
                  <c:v>0.71999999999997044</c:v>
                </c:pt>
                <c:pt idx="492">
                  <c:v>0.71999999999997044</c:v>
                </c:pt>
                <c:pt idx="493">
                  <c:v>0.70999999999997954</c:v>
                </c:pt>
                <c:pt idx="494">
                  <c:v>0.70999999999997954</c:v>
                </c:pt>
                <c:pt idx="495">
                  <c:v>0.71999999999997044</c:v>
                </c:pt>
                <c:pt idx="496">
                  <c:v>0.69999999999998863</c:v>
                </c:pt>
                <c:pt idx="497">
                  <c:v>0.71999999999997044</c:v>
                </c:pt>
                <c:pt idx="498">
                  <c:v>0.69999999999998863</c:v>
                </c:pt>
                <c:pt idx="499">
                  <c:v>0.72999999999996135</c:v>
                </c:pt>
                <c:pt idx="500">
                  <c:v>0.76999999999998181</c:v>
                </c:pt>
                <c:pt idx="501">
                  <c:v>0.78999999999996362</c:v>
                </c:pt>
                <c:pt idx="502">
                  <c:v>0.73999999999995225</c:v>
                </c:pt>
                <c:pt idx="503">
                  <c:v>0.75</c:v>
                </c:pt>
                <c:pt idx="504">
                  <c:v>0.72999999999996135</c:v>
                </c:pt>
                <c:pt idx="505">
                  <c:v>0.71999999999997044</c:v>
                </c:pt>
                <c:pt idx="506">
                  <c:v>0.73999999999995225</c:v>
                </c:pt>
                <c:pt idx="507">
                  <c:v>0.79999999999995453</c:v>
                </c:pt>
                <c:pt idx="508">
                  <c:v>0.76999999999998181</c:v>
                </c:pt>
                <c:pt idx="509">
                  <c:v>0.73999999999995225</c:v>
                </c:pt>
                <c:pt idx="510">
                  <c:v>0.75999999999999091</c:v>
                </c:pt>
                <c:pt idx="511">
                  <c:v>0.76999999999998181</c:v>
                </c:pt>
                <c:pt idx="512">
                  <c:v>0.81000000000000227</c:v>
                </c:pt>
                <c:pt idx="513">
                  <c:v>0.73999999999995225</c:v>
                </c:pt>
                <c:pt idx="514">
                  <c:v>0.73999999999995225</c:v>
                </c:pt>
                <c:pt idx="515">
                  <c:v>0.75</c:v>
                </c:pt>
                <c:pt idx="516">
                  <c:v>0.76999999999998181</c:v>
                </c:pt>
                <c:pt idx="517">
                  <c:v>0.79999999999995453</c:v>
                </c:pt>
                <c:pt idx="518">
                  <c:v>0.81999999999999318</c:v>
                </c:pt>
                <c:pt idx="519">
                  <c:v>0.8599999999999568</c:v>
                </c:pt>
                <c:pt idx="520">
                  <c:v>0.84999999999996589</c:v>
                </c:pt>
                <c:pt idx="521">
                  <c:v>0.8599999999999568</c:v>
                </c:pt>
                <c:pt idx="522">
                  <c:v>0.8599999999999568</c:v>
                </c:pt>
                <c:pt idx="523">
                  <c:v>0.93000000000000682</c:v>
                </c:pt>
                <c:pt idx="524">
                  <c:v>0.87000000000000455</c:v>
                </c:pt>
                <c:pt idx="525">
                  <c:v>0.84999999999996589</c:v>
                </c:pt>
                <c:pt idx="526">
                  <c:v>0.83999999999997499</c:v>
                </c:pt>
                <c:pt idx="527">
                  <c:v>0.82999999999998408</c:v>
                </c:pt>
                <c:pt idx="528">
                  <c:v>0.83999999999997499</c:v>
                </c:pt>
                <c:pt idx="529">
                  <c:v>0.81999999999999318</c:v>
                </c:pt>
                <c:pt idx="530">
                  <c:v>0.81999999999999318</c:v>
                </c:pt>
                <c:pt idx="531">
                  <c:v>0.82999999999998408</c:v>
                </c:pt>
                <c:pt idx="532">
                  <c:v>0.88999999999998636</c:v>
                </c:pt>
                <c:pt idx="533">
                  <c:v>0.79999999999995453</c:v>
                </c:pt>
                <c:pt idx="534">
                  <c:v>0.81999999999999318</c:v>
                </c:pt>
                <c:pt idx="535">
                  <c:v>0.8599999999999568</c:v>
                </c:pt>
                <c:pt idx="536">
                  <c:v>0.83999999999997499</c:v>
                </c:pt>
                <c:pt idx="537">
                  <c:v>0.83999999999997499</c:v>
                </c:pt>
                <c:pt idx="538">
                  <c:v>0.84999999999996589</c:v>
                </c:pt>
                <c:pt idx="539">
                  <c:v>0.84999999999996589</c:v>
                </c:pt>
                <c:pt idx="540">
                  <c:v>0.87000000000000455</c:v>
                </c:pt>
                <c:pt idx="541">
                  <c:v>0.89999999999997726</c:v>
                </c:pt>
                <c:pt idx="542">
                  <c:v>0.90999999999996817</c:v>
                </c:pt>
                <c:pt idx="543">
                  <c:v>0.90999999999996817</c:v>
                </c:pt>
                <c:pt idx="544">
                  <c:v>0.88999999999998636</c:v>
                </c:pt>
                <c:pt idx="545">
                  <c:v>0.87999999999999545</c:v>
                </c:pt>
                <c:pt idx="546">
                  <c:v>0.8599999999999568</c:v>
                </c:pt>
                <c:pt idx="547">
                  <c:v>0.84999999999996589</c:v>
                </c:pt>
                <c:pt idx="548">
                  <c:v>0.84999999999996589</c:v>
                </c:pt>
                <c:pt idx="549">
                  <c:v>0.87999999999999545</c:v>
                </c:pt>
                <c:pt idx="550">
                  <c:v>0.90999999999996817</c:v>
                </c:pt>
                <c:pt idx="551">
                  <c:v>0.91999999999995907</c:v>
                </c:pt>
                <c:pt idx="552">
                  <c:v>0.93000000000000682</c:v>
                </c:pt>
                <c:pt idx="553">
                  <c:v>0.93000000000000682</c:v>
                </c:pt>
                <c:pt idx="554">
                  <c:v>0.93999999999999773</c:v>
                </c:pt>
                <c:pt idx="555">
                  <c:v>0.91999999999995907</c:v>
                </c:pt>
                <c:pt idx="556">
                  <c:v>0.89999999999997726</c:v>
                </c:pt>
                <c:pt idx="557">
                  <c:v>0.90999999999996817</c:v>
                </c:pt>
                <c:pt idx="558">
                  <c:v>0.88999999999998636</c:v>
                </c:pt>
                <c:pt idx="559">
                  <c:v>0.90999999999996817</c:v>
                </c:pt>
                <c:pt idx="560">
                  <c:v>0.90999999999996817</c:v>
                </c:pt>
                <c:pt idx="561">
                  <c:v>0.88999999999998636</c:v>
                </c:pt>
                <c:pt idx="562">
                  <c:v>0.8599999999999568</c:v>
                </c:pt>
                <c:pt idx="563">
                  <c:v>0.87999999999999545</c:v>
                </c:pt>
                <c:pt idx="564">
                  <c:v>0.96999999999997044</c:v>
                </c:pt>
                <c:pt idx="565">
                  <c:v>0.93999999999999773</c:v>
                </c:pt>
                <c:pt idx="566">
                  <c:v>0.89999999999997726</c:v>
                </c:pt>
                <c:pt idx="567">
                  <c:v>0.88999999999998636</c:v>
                </c:pt>
                <c:pt idx="568">
                  <c:v>0.93000000000000682</c:v>
                </c:pt>
                <c:pt idx="569">
                  <c:v>0.93999999999999773</c:v>
                </c:pt>
                <c:pt idx="570">
                  <c:v>0.93999999999999773</c:v>
                </c:pt>
                <c:pt idx="571">
                  <c:v>0.90999999999996817</c:v>
                </c:pt>
                <c:pt idx="572">
                  <c:v>0.87999999999999545</c:v>
                </c:pt>
                <c:pt idx="573">
                  <c:v>0.87999999999999545</c:v>
                </c:pt>
                <c:pt idx="574">
                  <c:v>0.93000000000000682</c:v>
                </c:pt>
                <c:pt idx="575">
                  <c:v>0.87000000000000455</c:v>
                </c:pt>
                <c:pt idx="576">
                  <c:v>0.90999999999996817</c:v>
                </c:pt>
                <c:pt idx="577">
                  <c:v>0.87999999999999545</c:v>
                </c:pt>
                <c:pt idx="578">
                  <c:v>0.88999999999998636</c:v>
                </c:pt>
                <c:pt idx="579">
                  <c:v>0.93999999999999773</c:v>
                </c:pt>
                <c:pt idx="580">
                  <c:v>0.93999999999999773</c:v>
                </c:pt>
                <c:pt idx="581">
                  <c:v>0.91999999999995907</c:v>
                </c:pt>
                <c:pt idx="582">
                  <c:v>0.88999999999998636</c:v>
                </c:pt>
                <c:pt idx="583">
                  <c:v>0.87999999999999545</c:v>
                </c:pt>
                <c:pt idx="584">
                  <c:v>0.87999999999999545</c:v>
                </c:pt>
                <c:pt idx="585">
                  <c:v>0.88999999999998636</c:v>
                </c:pt>
                <c:pt idx="586">
                  <c:v>0.89999999999997726</c:v>
                </c:pt>
                <c:pt idx="587">
                  <c:v>0.89999999999997726</c:v>
                </c:pt>
                <c:pt idx="588">
                  <c:v>0.93000000000000682</c:v>
                </c:pt>
                <c:pt idx="589">
                  <c:v>0.90999999999996817</c:v>
                </c:pt>
                <c:pt idx="590">
                  <c:v>0.93999999999999773</c:v>
                </c:pt>
                <c:pt idx="591">
                  <c:v>0.93000000000000682</c:v>
                </c:pt>
                <c:pt idx="592">
                  <c:v>0.89999999999997726</c:v>
                </c:pt>
                <c:pt idx="593">
                  <c:v>0.91999999999995907</c:v>
                </c:pt>
                <c:pt idx="594">
                  <c:v>0.93000000000000682</c:v>
                </c:pt>
                <c:pt idx="595">
                  <c:v>0.93999999999999773</c:v>
                </c:pt>
                <c:pt idx="596">
                  <c:v>0.87999999999999545</c:v>
                </c:pt>
                <c:pt idx="597">
                  <c:v>0.87000000000000455</c:v>
                </c:pt>
                <c:pt idx="598">
                  <c:v>0.88999999999998636</c:v>
                </c:pt>
                <c:pt idx="599">
                  <c:v>0.89999999999997726</c:v>
                </c:pt>
                <c:pt idx="600">
                  <c:v>0.87000000000000455</c:v>
                </c:pt>
                <c:pt idx="601">
                  <c:v>0.89999999999997726</c:v>
                </c:pt>
                <c:pt idx="602">
                  <c:v>0.95999999999997954</c:v>
                </c:pt>
                <c:pt idx="603">
                  <c:v>0.95999999999997954</c:v>
                </c:pt>
                <c:pt idx="604">
                  <c:v>0.93999999999999773</c:v>
                </c:pt>
                <c:pt idx="605">
                  <c:v>0.94999999999998863</c:v>
                </c:pt>
                <c:pt idx="606">
                  <c:v>0.96999999999997044</c:v>
                </c:pt>
                <c:pt idx="607">
                  <c:v>0.93000000000000682</c:v>
                </c:pt>
                <c:pt idx="608">
                  <c:v>0.91999999999995907</c:v>
                </c:pt>
                <c:pt idx="609">
                  <c:v>0.93999999999999773</c:v>
                </c:pt>
                <c:pt idx="610">
                  <c:v>0.96999999999997044</c:v>
                </c:pt>
                <c:pt idx="611">
                  <c:v>0.98999999999995225</c:v>
                </c:pt>
                <c:pt idx="612">
                  <c:v>1.0099999999999909</c:v>
                </c:pt>
                <c:pt idx="613">
                  <c:v>1</c:v>
                </c:pt>
                <c:pt idx="614">
                  <c:v>0.91999999999995907</c:v>
                </c:pt>
                <c:pt idx="615">
                  <c:v>0.89999999999997726</c:v>
                </c:pt>
                <c:pt idx="616">
                  <c:v>0.89999999999997726</c:v>
                </c:pt>
                <c:pt idx="617">
                  <c:v>0.88999999999998636</c:v>
                </c:pt>
                <c:pt idx="618">
                  <c:v>0.90999999999996817</c:v>
                </c:pt>
                <c:pt idx="619">
                  <c:v>0.89999999999997726</c:v>
                </c:pt>
                <c:pt idx="620">
                  <c:v>0.91999999999995907</c:v>
                </c:pt>
                <c:pt idx="621">
                  <c:v>0.94999999999998863</c:v>
                </c:pt>
                <c:pt idx="622">
                  <c:v>0.97999999999996135</c:v>
                </c:pt>
                <c:pt idx="623">
                  <c:v>0.95999999999997954</c:v>
                </c:pt>
                <c:pt idx="624">
                  <c:v>0.96999999999997044</c:v>
                </c:pt>
                <c:pt idx="625">
                  <c:v>0.98999999999995225</c:v>
                </c:pt>
                <c:pt idx="626">
                  <c:v>0.94999999999998863</c:v>
                </c:pt>
                <c:pt idx="627">
                  <c:v>0.93999999999999773</c:v>
                </c:pt>
                <c:pt idx="628">
                  <c:v>0.93999999999999773</c:v>
                </c:pt>
                <c:pt idx="629">
                  <c:v>0.93000000000000682</c:v>
                </c:pt>
                <c:pt idx="630">
                  <c:v>0.89999999999997726</c:v>
                </c:pt>
                <c:pt idx="631">
                  <c:v>0.89999999999997726</c:v>
                </c:pt>
                <c:pt idx="632">
                  <c:v>0.91999999999995907</c:v>
                </c:pt>
                <c:pt idx="633">
                  <c:v>0.91999999999995907</c:v>
                </c:pt>
                <c:pt idx="634">
                  <c:v>0.89999999999997726</c:v>
                </c:pt>
                <c:pt idx="635">
                  <c:v>0.89999999999997726</c:v>
                </c:pt>
                <c:pt idx="636">
                  <c:v>0.91999999999995907</c:v>
                </c:pt>
                <c:pt idx="637">
                  <c:v>0.95999999999997954</c:v>
                </c:pt>
                <c:pt idx="638">
                  <c:v>0.96999999999997044</c:v>
                </c:pt>
                <c:pt idx="639">
                  <c:v>0.97999999999996135</c:v>
                </c:pt>
                <c:pt idx="640">
                  <c:v>0.97999999999996135</c:v>
                </c:pt>
                <c:pt idx="641">
                  <c:v>0.94999999999998863</c:v>
                </c:pt>
                <c:pt idx="642">
                  <c:v>1</c:v>
                </c:pt>
                <c:pt idx="643">
                  <c:v>0.95999999999997954</c:v>
                </c:pt>
                <c:pt idx="644">
                  <c:v>0.93999999999999773</c:v>
                </c:pt>
                <c:pt idx="645">
                  <c:v>0.95999999999997954</c:v>
                </c:pt>
                <c:pt idx="646">
                  <c:v>0.96999999999997044</c:v>
                </c:pt>
                <c:pt idx="647">
                  <c:v>0.93000000000000682</c:v>
                </c:pt>
                <c:pt idx="648">
                  <c:v>0.91999999999995907</c:v>
                </c:pt>
                <c:pt idx="649">
                  <c:v>0.97999999999996135</c:v>
                </c:pt>
                <c:pt idx="650">
                  <c:v>1.0499999999999545</c:v>
                </c:pt>
                <c:pt idx="651">
                  <c:v>0.95999999999997954</c:v>
                </c:pt>
                <c:pt idx="652">
                  <c:v>0.93999999999999773</c:v>
                </c:pt>
                <c:pt idx="653">
                  <c:v>0.95999999999997954</c:v>
                </c:pt>
                <c:pt idx="654">
                  <c:v>0.95999999999997954</c:v>
                </c:pt>
                <c:pt idx="655">
                  <c:v>1</c:v>
                </c:pt>
                <c:pt idx="656">
                  <c:v>0.94999999999998863</c:v>
                </c:pt>
                <c:pt idx="657">
                  <c:v>0.93000000000000682</c:v>
                </c:pt>
                <c:pt idx="658">
                  <c:v>0.93999999999999773</c:v>
                </c:pt>
                <c:pt idx="659">
                  <c:v>0.96999999999997044</c:v>
                </c:pt>
                <c:pt idx="660">
                  <c:v>1</c:v>
                </c:pt>
                <c:pt idx="661">
                  <c:v>1.0299999999999727</c:v>
                </c:pt>
                <c:pt idx="662">
                  <c:v>0.95999999999997954</c:v>
                </c:pt>
                <c:pt idx="663">
                  <c:v>0.94999999999998863</c:v>
                </c:pt>
                <c:pt idx="664">
                  <c:v>0.94999999999998863</c:v>
                </c:pt>
                <c:pt idx="665">
                  <c:v>0.94999999999998863</c:v>
                </c:pt>
                <c:pt idx="666">
                  <c:v>0.91999999999995907</c:v>
                </c:pt>
                <c:pt idx="667">
                  <c:v>0.93999999999999773</c:v>
                </c:pt>
                <c:pt idx="668">
                  <c:v>0.87999999999999545</c:v>
                </c:pt>
                <c:pt idx="669">
                  <c:v>0.8599999999999568</c:v>
                </c:pt>
                <c:pt idx="670">
                  <c:v>0.87999999999999545</c:v>
                </c:pt>
                <c:pt idx="671">
                  <c:v>0.95999999999997954</c:v>
                </c:pt>
                <c:pt idx="672">
                  <c:v>1.0399999999999636</c:v>
                </c:pt>
                <c:pt idx="673">
                  <c:v>1.0699999999999932</c:v>
                </c:pt>
                <c:pt idx="674">
                  <c:v>1.0699999999999932</c:v>
                </c:pt>
                <c:pt idx="675">
                  <c:v>1</c:v>
                </c:pt>
                <c:pt idx="676">
                  <c:v>0.98999999999995225</c:v>
                </c:pt>
                <c:pt idx="677">
                  <c:v>1.0399999999999636</c:v>
                </c:pt>
                <c:pt idx="678">
                  <c:v>1.0399999999999636</c:v>
                </c:pt>
                <c:pt idx="679">
                  <c:v>1.0099999999999909</c:v>
                </c:pt>
                <c:pt idx="680">
                  <c:v>1.0299999999999727</c:v>
                </c:pt>
                <c:pt idx="681">
                  <c:v>1.0199999999999818</c:v>
                </c:pt>
                <c:pt idx="682">
                  <c:v>0.98999999999995225</c:v>
                </c:pt>
                <c:pt idx="683">
                  <c:v>0.95999999999997954</c:v>
                </c:pt>
                <c:pt idx="684">
                  <c:v>0.96999999999997044</c:v>
                </c:pt>
                <c:pt idx="685">
                  <c:v>0.97999999999996135</c:v>
                </c:pt>
                <c:pt idx="686">
                  <c:v>0.98999999999995225</c:v>
                </c:pt>
                <c:pt idx="687">
                  <c:v>0.97999999999996135</c:v>
                </c:pt>
                <c:pt idx="688">
                  <c:v>0.94999999999998863</c:v>
                </c:pt>
                <c:pt idx="689">
                  <c:v>0.91999999999995907</c:v>
                </c:pt>
                <c:pt idx="690">
                  <c:v>0.91999999999995907</c:v>
                </c:pt>
                <c:pt idx="691">
                  <c:v>0.94999999999998863</c:v>
                </c:pt>
                <c:pt idx="692">
                  <c:v>1.0099999999999909</c:v>
                </c:pt>
                <c:pt idx="693">
                  <c:v>1.0699999999999932</c:v>
                </c:pt>
                <c:pt idx="694">
                  <c:v>1.0199999999999818</c:v>
                </c:pt>
                <c:pt idx="695">
                  <c:v>1.0499999999999545</c:v>
                </c:pt>
                <c:pt idx="696">
                  <c:v>1.0299999999999727</c:v>
                </c:pt>
                <c:pt idx="697">
                  <c:v>1.0499999999999545</c:v>
                </c:pt>
                <c:pt idx="698">
                  <c:v>1.0600000000000023</c:v>
                </c:pt>
                <c:pt idx="699">
                  <c:v>1.0999999999999659</c:v>
                </c:pt>
                <c:pt idx="700">
                  <c:v>1.1200000000000045</c:v>
                </c:pt>
                <c:pt idx="701">
                  <c:v>1.0399999999999636</c:v>
                </c:pt>
                <c:pt idx="702">
                  <c:v>1.0099999999999909</c:v>
                </c:pt>
                <c:pt idx="703">
                  <c:v>1.0499999999999545</c:v>
                </c:pt>
                <c:pt idx="704">
                  <c:v>1.0099999999999909</c:v>
                </c:pt>
                <c:pt idx="705">
                  <c:v>1.0199999999999818</c:v>
                </c:pt>
                <c:pt idx="706">
                  <c:v>1.0499999999999545</c:v>
                </c:pt>
                <c:pt idx="707">
                  <c:v>1.0499999999999545</c:v>
                </c:pt>
                <c:pt idx="708">
                  <c:v>1.0299999999999727</c:v>
                </c:pt>
                <c:pt idx="709">
                  <c:v>0.95999999999997954</c:v>
                </c:pt>
                <c:pt idx="710">
                  <c:v>1.0299999999999727</c:v>
                </c:pt>
                <c:pt idx="711">
                  <c:v>0.97999999999996135</c:v>
                </c:pt>
                <c:pt idx="712">
                  <c:v>0.97999999999996135</c:v>
                </c:pt>
                <c:pt idx="713">
                  <c:v>0.96999999999997044</c:v>
                </c:pt>
                <c:pt idx="714">
                  <c:v>0.98999999999995225</c:v>
                </c:pt>
                <c:pt idx="715">
                  <c:v>1.0199999999999818</c:v>
                </c:pt>
                <c:pt idx="716">
                  <c:v>1.0699999999999932</c:v>
                </c:pt>
                <c:pt idx="717">
                  <c:v>1.0699999999999932</c:v>
                </c:pt>
                <c:pt idx="718">
                  <c:v>1.089999999999975</c:v>
                </c:pt>
                <c:pt idx="719">
                  <c:v>1.089999999999975</c:v>
                </c:pt>
                <c:pt idx="720">
                  <c:v>1.0999999999999659</c:v>
                </c:pt>
                <c:pt idx="721">
                  <c:v>1.1099999999999568</c:v>
                </c:pt>
                <c:pt idx="722">
                  <c:v>1.1599999999999682</c:v>
                </c:pt>
                <c:pt idx="723">
                  <c:v>1.089999999999975</c:v>
                </c:pt>
                <c:pt idx="724">
                  <c:v>1.1899999999999977</c:v>
                </c:pt>
                <c:pt idx="725">
                  <c:v>1.0999999999999659</c:v>
                </c:pt>
                <c:pt idx="726">
                  <c:v>1.0499999999999545</c:v>
                </c:pt>
                <c:pt idx="727">
                  <c:v>1.0799999999999841</c:v>
                </c:pt>
                <c:pt idx="728">
                  <c:v>1.0499999999999545</c:v>
                </c:pt>
                <c:pt idx="729">
                  <c:v>1.0999999999999659</c:v>
                </c:pt>
                <c:pt idx="730">
                  <c:v>1.1299999999999955</c:v>
                </c:pt>
                <c:pt idx="731">
                  <c:v>1.1299999999999955</c:v>
                </c:pt>
                <c:pt idx="732">
                  <c:v>1.089999999999975</c:v>
                </c:pt>
                <c:pt idx="733">
                  <c:v>0.97999999999996135</c:v>
                </c:pt>
                <c:pt idx="734">
                  <c:v>0.97999999999996135</c:v>
                </c:pt>
                <c:pt idx="735">
                  <c:v>1.0299999999999727</c:v>
                </c:pt>
                <c:pt idx="736">
                  <c:v>1.089999999999975</c:v>
                </c:pt>
                <c:pt idx="737">
                  <c:v>1.089999999999975</c:v>
                </c:pt>
                <c:pt idx="738">
                  <c:v>1.0099999999999909</c:v>
                </c:pt>
                <c:pt idx="739">
                  <c:v>1.0499999999999545</c:v>
                </c:pt>
                <c:pt idx="740">
                  <c:v>1.0699999999999932</c:v>
                </c:pt>
                <c:pt idx="741">
                  <c:v>1.0299999999999727</c:v>
                </c:pt>
                <c:pt idx="742">
                  <c:v>0.98999999999995225</c:v>
                </c:pt>
                <c:pt idx="743">
                  <c:v>1.0099999999999909</c:v>
                </c:pt>
                <c:pt idx="744">
                  <c:v>1.0399999999999636</c:v>
                </c:pt>
                <c:pt idx="745">
                  <c:v>1.0099999999999909</c:v>
                </c:pt>
                <c:pt idx="746">
                  <c:v>0.93999999999999773</c:v>
                </c:pt>
                <c:pt idx="747">
                  <c:v>1.0099999999999909</c:v>
                </c:pt>
                <c:pt idx="748">
                  <c:v>1.0099999999999909</c:v>
                </c:pt>
                <c:pt idx="749">
                  <c:v>0.98999999999995225</c:v>
                </c:pt>
                <c:pt idx="750">
                  <c:v>1.0299999999999727</c:v>
                </c:pt>
                <c:pt idx="751">
                  <c:v>1.0399999999999636</c:v>
                </c:pt>
                <c:pt idx="752">
                  <c:v>0.98999999999995225</c:v>
                </c:pt>
                <c:pt idx="753">
                  <c:v>0.97999999999996135</c:v>
                </c:pt>
                <c:pt idx="754">
                  <c:v>0.98999999999995225</c:v>
                </c:pt>
                <c:pt idx="755">
                  <c:v>0.96999999999997044</c:v>
                </c:pt>
                <c:pt idx="756">
                  <c:v>0.94999999999998863</c:v>
                </c:pt>
                <c:pt idx="757">
                  <c:v>0.93000000000000682</c:v>
                </c:pt>
                <c:pt idx="758">
                  <c:v>1.1200000000000045</c:v>
                </c:pt>
                <c:pt idx="759">
                  <c:v>1.1999999999999886</c:v>
                </c:pt>
                <c:pt idx="760">
                  <c:v>1.2899999999999636</c:v>
                </c:pt>
                <c:pt idx="761">
                  <c:v>1.1800000000000068</c:v>
                </c:pt>
                <c:pt idx="762">
                  <c:v>1.1399999999999864</c:v>
                </c:pt>
                <c:pt idx="763">
                  <c:v>1.1200000000000045</c:v>
                </c:pt>
                <c:pt idx="764">
                  <c:v>1.1800000000000068</c:v>
                </c:pt>
                <c:pt idx="765">
                  <c:v>1.089999999999975</c:v>
                </c:pt>
                <c:pt idx="766">
                  <c:v>1.0799999999999841</c:v>
                </c:pt>
                <c:pt idx="767">
                  <c:v>1.1299999999999955</c:v>
                </c:pt>
                <c:pt idx="768">
                  <c:v>1.0999999999999659</c:v>
                </c:pt>
                <c:pt idx="769">
                  <c:v>1.089999999999975</c:v>
                </c:pt>
                <c:pt idx="770">
                  <c:v>1.1499999999999773</c:v>
                </c:pt>
                <c:pt idx="771">
                  <c:v>1.1699999999999591</c:v>
                </c:pt>
                <c:pt idx="772">
                  <c:v>1.1699999999999591</c:v>
                </c:pt>
                <c:pt idx="773">
                  <c:v>1.1599999999999682</c:v>
                </c:pt>
                <c:pt idx="774">
                  <c:v>1.1200000000000045</c:v>
                </c:pt>
                <c:pt idx="775">
                  <c:v>1.1200000000000045</c:v>
                </c:pt>
                <c:pt idx="776">
                  <c:v>1.1399999999999864</c:v>
                </c:pt>
                <c:pt idx="777">
                  <c:v>1.1699999999999591</c:v>
                </c:pt>
                <c:pt idx="778">
                  <c:v>1.1899999999999977</c:v>
                </c:pt>
                <c:pt idx="779">
                  <c:v>1.2399999999999523</c:v>
                </c:pt>
                <c:pt idx="780">
                  <c:v>1.2099999999999795</c:v>
                </c:pt>
                <c:pt idx="781">
                  <c:v>1.2899999999999636</c:v>
                </c:pt>
                <c:pt idx="782">
                  <c:v>1.2299999999999613</c:v>
                </c:pt>
                <c:pt idx="783">
                  <c:v>1.2199999999999704</c:v>
                </c:pt>
                <c:pt idx="784">
                  <c:v>1.2599999999999909</c:v>
                </c:pt>
                <c:pt idx="785">
                  <c:v>1.2299999999999613</c:v>
                </c:pt>
                <c:pt idx="786">
                  <c:v>1.1999999999999886</c:v>
                </c:pt>
                <c:pt idx="787">
                  <c:v>1.2299999999999613</c:v>
                </c:pt>
                <c:pt idx="788">
                  <c:v>1.2199999999999704</c:v>
                </c:pt>
                <c:pt idx="789">
                  <c:v>1.2199999999999704</c:v>
                </c:pt>
                <c:pt idx="790">
                  <c:v>1.2599999999999909</c:v>
                </c:pt>
                <c:pt idx="791">
                  <c:v>1.1599999999999682</c:v>
                </c:pt>
                <c:pt idx="792">
                  <c:v>1.1099999999999568</c:v>
                </c:pt>
                <c:pt idx="793">
                  <c:v>1.1399999999999864</c:v>
                </c:pt>
                <c:pt idx="794">
                  <c:v>1.1499999999999773</c:v>
                </c:pt>
                <c:pt idx="795">
                  <c:v>1.1499999999999773</c:v>
                </c:pt>
                <c:pt idx="796">
                  <c:v>1.089999999999975</c:v>
                </c:pt>
                <c:pt idx="797">
                  <c:v>1.0799999999999841</c:v>
                </c:pt>
                <c:pt idx="798">
                  <c:v>1.0999999999999659</c:v>
                </c:pt>
                <c:pt idx="799">
                  <c:v>1.0799999999999841</c:v>
                </c:pt>
                <c:pt idx="800">
                  <c:v>1.1399999999999864</c:v>
                </c:pt>
                <c:pt idx="801">
                  <c:v>1.1699999999999591</c:v>
                </c:pt>
                <c:pt idx="802">
                  <c:v>1.1599999999999682</c:v>
                </c:pt>
                <c:pt idx="803">
                  <c:v>1.1599999999999682</c:v>
                </c:pt>
                <c:pt idx="804">
                  <c:v>1.1899999999999977</c:v>
                </c:pt>
                <c:pt idx="805">
                  <c:v>1.1899999999999977</c:v>
                </c:pt>
                <c:pt idx="806">
                  <c:v>1.0999999999999659</c:v>
                </c:pt>
                <c:pt idx="807">
                  <c:v>1.1099999999999568</c:v>
                </c:pt>
                <c:pt idx="808">
                  <c:v>1.1299999999999955</c:v>
                </c:pt>
                <c:pt idx="809">
                  <c:v>1.1599999999999682</c:v>
                </c:pt>
                <c:pt idx="810">
                  <c:v>1.1999999999999886</c:v>
                </c:pt>
                <c:pt idx="811">
                  <c:v>1.1599999999999682</c:v>
                </c:pt>
                <c:pt idx="812">
                  <c:v>1.1499999999999773</c:v>
                </c:pt>
                <c:pt idx="813">
                  <c:v>1.1499999999999773</c:v>
                </c:pt>
                <c:pt idx="814">
                  <c:v>1.1800000000000068</c:v>
                </c:pt>
                <c:pt idx="815">
                  <c:v>1.1999999999999886</c:v>
                </c:pt>
                <c:pt idx="816">
                  <c:v>1.25</c:v>
                </c:pt>
                <c:pt idx="817">
                  <c:v>1.2399999999999523</c:v>
                </c:pt>
                <c:pt idx="818">
                  <c:v>1.2199999999999704</c:v>
                </c:pt>
                <c:pt idx="819">
                  <c:v>1.25</c:v>
                </c:pt>
                <c:pt idx="820">
                  <c:v>1.3199999999999932</c:v>
                </c:pt>
                <c:pt idx="821">
                  <c:v>1.25</c:v>
                </c:pt>
                <c:pt idx="822">
                  <c:v>1.1899999999999977</c:v>
                </c:pt>
                <c:pt idx="823">
                  <c:v>1.1999999999999886</c:v>
                </c:pt>
                <c:pt idx="824">
                  <c:v>1.2199999999999704</c:v>
                </c:pt>
                <c:pt idx="825">
                  <c:v>1.1999999999999886</c:v>
                </c:pt>
                <c:pt idx="826">
                  <c:v>1.1200000000000045</c:v>
                </c:pt>
                <c:pt idx="827">
                  <c:v>1.1299999999999955</c:v>
                </c:pt>
                <c:pt idx="828">
                  <c:v>1.1499999999999773</c:v>
                </c:pt>
                <c:pt idx="829">
                  <c:v>1.1299999999999955</c:v>
                </c:pt>
                <c:pt idx="830">
                  <c:v>1.1200000000000045</c:v>
                </c:pt>
                <c:pt idx="831">
                  <c:v>1.1499999999999773</c:v>
                </c:pt>
                <c:pt idx="832">
                  <c:v>1.1800000000000068</c:v>
                </c:pt>
                <c:pt idx="833">
                  <c:v>1.1899999999999977</c:v>
                </c:pt>
                <c:pt idx="834">
                  <c:v>1.2099999999999795</c:v>
                </c:pt>
                <c:pt idx="835">
                  <c:v>1.2099999999999795</c:v>
                </c:pt>
                <c:pt idx="836">
                  <c:v>1.1999999999999886</c:v>
                </c:pt>
                <c:pt idx="837">
                  <c:v>1.1599999999999682</c:v>
                </c:pt>
                <c:pt idx="838">
                  <c:v>1.1599999999999682</c:v>
                </c:pt>
                <c:pt idx="839">
                  <c:v>1.2199999999999704</c:v>
                </c:pt>
                <c:pt idx="840">
                  <c:v>1.1999999999999886</c:v>
                </c:pt>
                <c:pt idx="841">
                  <c:v>1.2099999999999795</c:v>
                </c:pt>
                <c:pt idx="842">
                  <c:v>1.1800000000000068</c:v>
                </c:pt>
                <c:pt idx="843">
                  <c:v>1.1800000000000068</c:v>
                </c:pt>
                <c:pt idx="844">
                  <c:v>1.1599999999999682</c:v>
                </c:pt>
                <c:pt idx="845">
                  <c:v>1.1099999999999568</c:v>
                </c:pt>
                <c:pt idx="846">
                  <c:v>1.1200000000000045</c:v>
                </c:pt>
                <c:pt idx="847">
                  <c:v>1.1200000000000045</c:v>
                </c:pt>
                <c:pt idx="848">
                  <c:v>1.089999999999975</c:v>
                </c:pt>
                <c:pt idx="849">
                  <c:v>1.1099999999999568</c:v>
                </c:pt>
                <c:pt idx="850">
                  <c:v>1.1800000000000068</c:v>
                </c:pt>
                <c:pt idx="851">
                  <c:v>1.1899999999999977</c:v>
                </c:pt>
                <c:pt idx="852">
                  <c:v>1.1899999999999977</c:v>
                </c:pt>
                <c:pt idx="853">
                  <c:v>1.2099999999999795</c:v>
                </c:pt>
                <c:pt idx="854">
                  <c:v>1.1699999999999591</c:v>
                </c:pt>
                <c:pt idx="855">
                  <c:v>1.1499999999999773</c:v>
                </c:pt>
                <c:pt idx="856">
                  <c:v>1.1999999999999886</c:v>
                </c:pt>
                <c:pt idx="857">
                  <c:v>1.2399999999999523</c:v>
                </c:pt>
                <c:pt idx="858">
                  <c:v>1.1899999999999977</c:v>
                </c:pt>
                <c:pt idx="859">
                  <c:v>1.1800000000000068</c:v>
                </c:pt>
                <c:pt idx="860">
                  <c:v>1.2099999999999795</c:v>
                </c:pt>
                <c:pt idx="861">
                  <c:v>1.1899999999999977</c:v>
                </c:pt>
                <c:pt idx="862">
                  <c:v>1.2299999999999613</c:v>
                </c:pt>
                <c:pt idx="863">
                  <c:v>1.1999999999999886</c:v>
                </c:pt>
                <c:pt idx="864">
                  <c:v>1.1999999999999886</c:v>
                </c:pt>
                <c:pt idx="865">
                  <c:v>1.1999999999999886</c:v>
                </c:pt>
                <c:pt idx="866">
                  <c:v>1.1999999999999886</c:v>
                </c:pt>
                <c:pt idx="867">
                  <c:v>1.1599999999999682</c:v>
                </c:pt>
                <c:pt idx="868">
                  <c:v>1.1399999999999864</c:v>
                </c:pt>
                <c:pt idx="869">
                  <c:v>1.1299999999999955</c:v>
                </c:pt>
                <c:pt idx="870">
                  <c:v>1.1099999999999568</c:v>
                </c:pt>
                <c:pt idx="871">
                  <c:v>1.089999999999975</c:v>
                </c:pt>
                <c:pt idx="872">
                  <c:v>1.089999999999975</c:v>
                </c:pt>
                <c:pt idx="873">
                  <c:v>1.1099999999999568</c:v>
                </c:pt>
                <c:pt idx="874">
                  <c:v>1.1499999999999773</c:v>
                </c:pt>
                <c:pt idx="875">
                  <c:v>1.1899999999999977</c:v>
                </c:pt>
                <c:pt idx="876">
                  <c:v>1.1800000000000068</c:v>
                </c:pt>
                <c:pt idx="877">
                  <c:v>1.1999999999999886</c:v>
                </c:pt>
                <c:pt idx="878">
                  <c:v>1.1599999999999682</c:v>
                </c:pt>
                <c:pt idx="879">
                  <c:v>1.1299999999999955</c:v>
                </c:pt>
                <c:pt idx="880">
                  <c:v>1.1399999999999864</c:v>
                </c:pt>
                <c:pt idx="881">
                  <c:v>1.2199999999999704</c:v>
                </c:pt>
                <c:pt idx="882">
                  <c:v>1.1899999999999977</c:v>
                </c:pt>
                <c:pt idx="883">
                  <c:v>1.1800000000000068</c:v>
                </c:pt>
                <c:pt idx="884">
                  <c:v>1.1800000000000068</c:v>
                </c:pt>
                <c:pt idx="885">
                  <c:v>1.1399999999999864</c:v>
                </c:pt>
                <c:pt idx="886">
                  <c:v>1.089999999999975</c:v>
                </c:pt>
                <c:pt idx="887">
                  <c:v>1.1099999999999568</c:v>
                </c:pt>
                <c:pt idx="888">
                  <c:v>1.1599999999999682</c:v>
                </c:pt>
                <c:pt idx="889">
                  <c:v>1.1499999999999773</c:v>
                </c:pt>
                <c:pt idx="890">
                  <c:v>1.1599999999999682</c:v>
                </c:pt>
                <c:pt idx="891">
                  <c:v>1.1699999999999591</c:v>
                </c:pt>
                <c:pt idx="892">
                  <c:v>1.1699999999999591</c:v>
                </c:pt>
                <c:pt idx="893">
                  <c:v>1.1499999999999773</c:v>
                </c:pt>
                <c:pt idx="894">
                  <c:v>1.1299999999999955</c:v>
                </c:pt>
                <c:pt idx="895">
                  <c:v>1.1299999999999955</c:v>
                </c:pt>
                <c:pt idx="896">
                  <c:v>1.089999999999975</c:v>
                </c:pt>
                <c:pt idx="897">
                  <c:v>1.0799999999999841</c:v>
                </c:pt>
                <c:pt idx="898">
                  <c:v>1.0799999999999841</c:v>
                </c:pt>
                <c:pt idx="899">
                  <c:v>1.1299999999999955</c:v>
                </c:pt>
                <c:pt idx="900">
                  <c:v>1.1899999999999977</c:v>
                </c:pt>
                <c:pt idx="901">
                  <c:v>1.1699999999999591</c:v>
                </c:pt>
                <c:pt idx="902">
                  <c:v>1.1200000000000045</c:v>
                </c:pt>
                <c:pt idx="903">
                  <c:v>1.089999999999975</c:v>
                </c:pt>
                <c:pt idx="904">
                  <c:v>1.0600000000000023</c:v>
                </c:pt>
                <c:pt idx="905">
                  <c:v>1.0799999999999841</c:v>
                </c:pt>
                <c:pt idx="906">
                  <c:v>1.0999999999999659</c:v>
                </c:pt>
                <c:pt idx="907">
                  <c:v>1.0999999999999659</c:v>
                </c:pt>
                <c:pt idx="908">
                  <c:v>1.0699999999999932</c:v>
                </c:pt>
                <c:pt idx="909">
                  <c:v>1.0499999999999545</c:v>
                </c:pt>
                <c:pt idx="910">
                  <c:v>1.0600000000000023</c:v>
                </c:pt>
                <c:pt idx="911">
                  <c:v>1.0699999999999932</c:v>
                </c:pt>
                <c:pt idx="912">
                  <c:v>1.0699999999999932</c:v>
                </c:pt>
                <c:pt idx="913">
                  <c:v>1.0699999999999932</c:v>
                </c:pt>
                <c:pt idx="914">
                  <c:v>1.0600000000000023</c:v>
                </c:pt>
                <c:pt idx="915">
                  <c:v>1.0600000000000023</c:v>
                </c:pt>
                <c:pt idx="916">
                  <c:v>1.0600000000000023</c:v>
                </c:pt>
                <c:pt idx="917">
                  <c:v>1.0699999999999932</c:v>
                </c:pt>
                <c:pt idx="918">
                  <c:v>1.0399999999999636</c:v>
                </c:pt>
                <c:pt idx="919">
                  <c:v>1.0199999999999818</c:v>
                </c:pt>
                <c:pt idx="920">
                  <c:v>1.0299999999999727</c:v>
                </c:pt>
                <c:pt idx="921">
                  <c:v>1.0199999999999818</c:v>
                </c:pt>
                <c:pt idx="922">
                  <c:v>1.0299999999999727</c:v>
                </c:pt>
                <c:pt idx="923">
                  <c:v>1.0399999999999636</c:v>
                </c:pt>
                <c:pt idx="924">
                  <c:v>1.0799999999999841</c:v>
                </c:pt>
                <c:pt idx="925">
                  <c:v>1.0699999999999932</c:v>
                </c:pt>
                <c:pt idx="926">
                  <c:v>1.0799999999999841</c:v>
                </c:pt>
                <c:pt idx="927">
                  <c:v>1.0299999999999727</c:v>
                </c:pt>
                <c:pt idx="928">
                  <c:v>1.0399999999999636</c:v>
                </c:pt>
                <c:pt idx="929">
                  <c:v>1.0199999999999818</c:v>
                </c:pt>
                <c:pt idx="930">
                  <c:v>0.97999999999996135</c:v>
                </c:pt>
                <c:pt idx="931">
                  <c:v>1.0099999999999909</c:v>
                </c:pt>
                <c:pt idx="932">
                  <c:v>1.0600000000000023</c:v>
                </c:pt>
                <c:pt idx="933">
                  <c:v>1.0699999999999932</c:v>
                </c:pt>
                <c:pt idx="934">
                  <c:v>1.0499999999999545</c:v>
                </c:pt>
                <c:pt idx="935">
                  <c:v>1.0799999999999841</c:v>
                </c:pt>
                <c:pt idx="936">
                  <c:v>1.0499999999999545</c:v>
                </c:pt>
                <c:pt idx="937">
                  <c:v>1.0499999999999545</c:v>
                </c:pt>
                <c:pt idx="938">
                  <c:v>1.0499999999999545</c:v>
                </c:pt>
                <c:pt idx="939">
                  <c:v>1.0299999999999727</c:v>
                </c:pt>
                <c:pt idx="940">
                  <c:v>1.0600000000000023</c:v>
                </c:pt>
                <c:pt idx="941">
                  <c:v>1.0600000000000023</c:v>
                </c:pt>
                <c:pt idx="942">
                  <c:v>1</c:v>
                </c:pt>
                <c:pt idx="943">
                  <c:v>1</c:v>
                </c:pt>
                <c:pt idx="944">
                  <c:v>1.0099999999999909</c:v>
                </c:pt>
                <c:pt idx="945">
                  <c:v>1.0299999999999727</c:v>
                </c:pt>
                <c:pt idx="946">
                  <c:v>1.0299999999999727</c:v>
                </c:pt>
                <c:pt idx="947">
                  <c:v>1.0600000000000023</c:v>
                </c:pt>
                <c:pt idx="948">
                  <c:v>1.0600000000000023</c:v>
                </c:pt>
                <c:pt idx="949">
                  <c:v>1.0399999999999636</c:v>
                </c:pt>
                <c:pt idx="950">
                  <c:v>1.0499999999999545</c:v>
                </c:pt>
                <c:pt idx="951">
                  <c:v>1.0499999999999545</c:v>
                </c:pt>
                <c:pt idx="952">
                  <c:v>1.0299999999999727</c:v>
                </c:pt>
                <c:pt idx="953">
                  <c:v>1.0299999999999727</c:v>
                </c:pt>
                <c:pt idx="954">
                  <c:v>1.0299999999999727</c:v>
                </c:pt>
                <c:pt idx="955">
                  <c:v>1.0399999999999636</c:v>
                </c:pt>
                <c:pt idx="956">
                  <c:v>1.0399999999999636</c:v>
                </c:pt>
                <c:pt idx="957">
                  <c:v>1.0499999999999545</c:v>
                </c:pt>
                <c:pt idx="958">
                  <c:v>1.0799999999999841</c:v>
                </c:pt>
                <c:pt idx="959">
                  <c:v>1.0699999999999932</c:v>
                </c:pt>
                <c:pt idx="960">
                  <c:v>1.089999999999975</c:v>
                </c:pt>
                <c:pt idx="961">
                  <c:v>1.0799999999999841</c:v>
                </c:pt>
                <c:pt idx="962">
                  <c:v>1.0099999999999909</c:v>
                </c:pt>
                <c:pt idx="963">
                  <c:v>0.98999999999995225</c:v>
                </c:pt>
                <c:pt idx="964">
                  <c:v>0.98999999999995225</c:v>
                </c:pt>
                <c:pt idx="965">
                  <c:v>1.0399999999999636</c:v>
                </c:pt>
                <c:pt idx="966">
                  <c:v>1.0999999999999659</c:v>
                </c:pt>
                <c:pt idx="967">
                  <c:v>1.0399999999999636</c:v>
                </c:pt>
                <c:pt idx="968">
                  <c:v>1.0199999999999818</c:v>
                </c:pt>
                <c:pt idx="969">
                  <c:v>1.0699999999999932</c:v>
                </c:pt>
                <c:pt idx="970">
                  <c:v>1.1200000000000045</c:v>
                </c:pt>
                <c:pt idx="971">
                  <c:v>1.0399999999999636</c:v>
                </c:pt>
                <c:pt idx="972">
                  <c:v>1.0799999999999841</c:v>
                </c:pt>
                <c:pt idx="973">
                  <c:v>1.0699999999999932</c:v>
                </c:pt>
                <c:pt idx="974">
                  <c:v>1.0399999999999636</c:v>
                </c:pt>
                <c:pt idx="975">
                  <c:v>1.0399999999999636</c:v>
                </c:pt>
                <c:pt idx="976">
                  <c:v>1.0399999999999636</c:v>
                </c:pt>
                <c:pt idx="977">
                  <c:v>1.0199999999999818</c:v>
                </c:pt>
                <c:pt idx="978">
                  <c:v>1.0099999999999909</c:v>
                </c:pt>
                <c:pt idx="979">
                  <c:v>1</c:v>
                </c:pt>
                <c:pt idx="980">
                  <c:v>1.0299999999999727</c:v>
                </c:pt>
                <c:pt idx="981">
                  <c:v>1.0600000000000023</c:v>
                </c:pt>
                <c:pt idx="982">
                  <c:v>1.0699999999999932</c:v>
                </c:pt>
                <c:pt idx="983">
                  <c:v>1.0099999999999909</c:v>
                </c:pt>
                <c:pt idx="984">
                  <c:v>0.97999999999996135</c:v>
                </c:pt>
                <c:pt idx="985">
                  <c:v>0.98999999999995225</c:v>
                </c:pt>
                <c:pt idx="986">
                  <c:v>1.0099999999999909</c:v>
                </c:pt>
                <c:pt idx="987">
                  <c:v>0.96999999999997044</c:v>
                </c:pt>
                <c:pt idx="988">
                  <c:v>1.0499999999999545</c:v>
                </c:pt>
                <c:pt idx="989">
                  <c:v>1.0799999999999841</c:v>
                </c:pt>
                <c:pt idx="990">
                  <c:v>1.0699999999999932</c:v>
                </c:pt>
                <c:pt idx="991">
                  <c:v>1.0499999999999545</c:v>
                </c:pt>
                <c:pt idx="992">
                  <c:v>1.0299999999999727</c:v>
                </c:pt>
                <c:pt idx="993">
                  <c:v>1.0099999999999909</c:v>
                </c:pt>
                <c:pt idx="994">
                  <c:v>1.0099999999999909</c:v>
                </c:pt>
                <c:pt idx="995">
                  <c:v>0.96999999999997044</c:v>
                </c:pt>
                <c:pt idx="996">
                  <c:v>0.97999999999996135</c:v>
                </c:pt>
                <c:pt idx="997">
                  <c:v>1.0399999999999636</c:v>
                </c:pt>
                <c:pt idx="998">
                  <c:v>1.1099999999999568</c:v>
                </c:pt>
                <c:pt idx="999">
                  <c:v>1.1099999999999568</c:v>
                </c:pt>
                <c:pt idx="1000">
                  <c:v>1.0999999999999659</c:v>
                </c:pt>
                <c:pt idx="1001">
                  <c:v>1.1200000000000045</c:v>
                </c:pt>
                <c:pt idx="1002">
                  <c:v>1.0600000000000023</c:v>
                </c:pt>
                <c:pt idx="1003">
                  <c:v>1.0399999999999636</c:v>
                </c:pt>
                <c:pt idx="1004">
                  <c:v>1.0499999999999545</c:v>
                </c:pt>
                <c:pt idx="1005">
                  <c:v>1.0499999999999545</c:v>
                </c:pt>
                <c:pt idx="1006">
                  <c:v>1.0399999999999636</c:v>
                </c:pt>
                <c:pt idx="1007">
                  <c:v>1.0699999999999932</c:v>
                </c:pt>
                <c:pt idx="1008">
                  <c:v>1.089999999999975</c:v>
                </c:pt>
                <c:pt idx="1009">
                  <c:v>1.0499999999999545</c:v>
                </c:pt>
                <c:pt idx="1010">
                  <c:v>1.0099999999999909</c:v>
                </c:pt>
                <c:pt idx="1011">
                  <c:v>0.96999999999997044</c:v>
                </c:pt>
                <c:pt idx="1012">
                  <c:v>0.95999999999997954</c:v>
                </c:pt>
                <c:pt idx="1013">
                  <c:v>1.0099999999999909</c:v>
                </c:pt>
                <c:pt idx="1014">
                  <c:v>1.0299999999999727</c:v>
                </c:pt>
                <c:pt idx="1015">
                  <c:v>1.0299999999999727</c:v>
                </c:pt>
                <c:pt idx="1016">
                  <c:v>1.0399999999999636</c:v>
                </c:pt>
                <c:pt idx="1017">
                  <c:v>1.0499999999999545</c:v>
                </c:pt>
                <c:pt idx="1018">
                  <c:v>1.0699999999999932</c:v>
                </c:pt>
                <c:pt idx="1019">
                  <c:v>1.089999999999975</c:v>
                </c:pt>
                <c:pt idx="1020">
                  <c:v>1.0499999999999545</c:v>
                </c:pt>
                <c:pt idx="1021">
                  <c:v>1.0099999999999909</c:v>
                </c:pt>
                <c:pt idx="1022">
                  <c:v>1.0399999999999636</c:v>
                </c:pt>
                <c:pt idx="1023">
                  <c:v>1.1200000000000045</c:v>
                </c:pt>
                <c:pt idx="1024">
                  <c:v>1.0600000000000023</c:v>
                </c:pt>
                <c:pt idx="1025">
                  <c:v>0.97999999999996135</c:v>
                </c:pt>
                <c:pt idx="1026">
                  <c:v>0.98999999999995225</c:v>
                </c:pt>
                <c:pt idx="1027">
                  <c:v>1.0699999999999932</c:v>
                </c:pt>
                <c:pt idx="1028">
                  <c:v>1.0399999999999636</c:v>
                </c:pt>
                <c:pt idx="1029">
                  <c:v>0.96999999999997044</c:v>
                </c:pt>
                <c:pt idx="1030">
                  <c:v>0.93000000000000682</c:v>
                </c:pt>
                <c:pt idx="1031">
                  <c:v>0.96999999999997044</c:v>
                </c:pt>
                <c:pt idx="1032">
                  <c:v>0.98999999999995225</c:v>
                </c:pt>
                <c:pt idx="1033">
                  <c:v>1.0499999999999545</c:v>
                </c:pt>
                <c:pt idx="1034">
                  <c:v>1.0699999999999932</c:v>
                </c:pt>
                <c:pt idx="1035">
                  <c:v>1.0799999999999841</c:v>
                </c:pt>
                <c:pt idx="1036">
                  <c:v>1.0600000000000023</c:v>
                </c:pt>
                <c:pt idx="1037">
                  <c:v>1.0199999999999818</c:v>
                </c:pt>
                <c:pt idx="1038">
                  <c:v>1.0099999999999909</c:v>
                </c:pt>
                <c:pt idx="1039">
                  <c:v>0.98999999999995225</c:v>
                </c:pt>
                <c:pt idx="1040">
                  <c:v>1</c:v>
                </c:pt>
                <c:pt idx="1041">
                  <c:v>1.0499999999999545</c:v>
                </c:pt>
                <c:pt idx="1042">
                  <c:v>1.1599999999999682</c:v>
                </c:pt>
                <c:pt idx="1043">
                  <c:v>1.2599999999999909</c:v>
                </c:pt>
                <c:pt idx="1044">
                  <c:v>1.2399999999999523</c:v>
                </c:pt>
                <c:pt idx="1045">
                  <c:v>1.1299999999999955</c:v>
                </c:pt>
                <c:pt idx="1046">
                  <c:v>1.1599999999999682</c:v>
                </c:pt>
                <c:pt idx="1047">
                  <c:v>1.1599999999999682</c:v>
                </c:pt>
                <c:pt idx="1048">
                  <c:v>1.1200000000000045</c:v>
                </c:pt>
                <c:pt idx="1049">
                  <c:v>1.0799999999999841</c:v>
                </c:pt>
                <c:pt idx="1050">
                  <c:v>1.0699999999999932</c:v>
                </c:pt>
                <c:pt idx="1051">
                  <c:v>1.0499999999999545</c:v>
                </c:pt>
                <c:pt idx="1052">
                  <c:v>1.089999999999975</c:v>
                </c:pt>
                <c:pt idx="1053">
                  <c:v>1.0600000000000023</c:v>
                </c:pt>
                <c:pt idx="1054">
                  <c:v>1.0199999999999818</c:v>
                </c:pt>
                <c:pt idx="1055">
                  <c:v>1.0399999999999636</c:v>
                </c:pt>
                <c:pt idx="1056">
                  <c:v>1.0999999999999659</c:v>
                </c:pt>
                <c:pt idx="1057">
                  <c:v>1.1800000000000068</c:v>
                </c:pt>
                <c:pt idx="1058">
                  <c:v>1.1599999999999682</c:v>
                </c:pt>
                <c:pt idx="1059">
                  <c:v>1.1299999999999955</c:v>
                </c:pt>
                <c:pt idx="1060">
                  <c:v>1.1499999999999773</c:v>
                </c:pt>
                <c:pt idx="1061">
                  <c:v>1.1399999999999864</c:v>
                </c:pt>
                <c:pt idx="1062">
                  <c:v>1.1099999999999568</c:v>
                </c:pt>
                <c:pt idx="1063">
                  <c:v>1.1499999999999773</c:v>
                </c:pt>
                <c:pt idx="1064">
                  <c:v>1.0999999999999659</c:v>
                </c:pt>
                <c:pt idx="1065">
                  <c:v>1.0699999999999932</c:v>
                </c:pt>
                <c:pt idx="1066">
                  <c:v>1.1699999999999591</c:v>
                </c:pt>
                <c:pt idx="1067">
                  <c:v>1.089999999999975</c:v>
                </c:pt>
                <c:pt idx="1068">
                  <c:v>1.0499999999999545</c:v>
                </c:pt>
                <c:pt idx="1069">
                  <c:v>1</c:v>
                </c:pt>
                <c:pt idx="1070">
                  <c:v>1.1099999999999568</c:v>
                </c:pt>
                <c:pt idx="1071">
                  <c:v>1.1200000000000045</c:v>
                </c:pt>
                <c:pt idx="1072">
                  <c:v>1.0999999999999659</c:v>
                </c:pt>
                <c:pt idx="1073">
                  <c:v>1.1399999999999864</c:v>
                </c:pt>
                <c:pt idx="1074">
                  <c:v>1.0199999999999818</c:v>
                </c:pt>
                <c:pt idx="1075">
                  <c:v>0.97999999999996135</c:v>
                </c:pt>
                <c:pt idx="1076">
                  <c:v>1.089999999999975</c:v>
                </c:pt>
                <c:pt idx="1077">
                  <c:v>1.0399999999999636</c:v>
                </c:pt>
                <c:pt idx="1078">
                  <c:v>1</c:v>
                </c:pt>
                <c:pt idx="1079">
                  <c:v>1</c:v>
                </c:pt>
                <c:pt idx="1080">
                  <c:v>0.96999999999997044</c:v>
                </c:pt>
                <c:pt idx="1081">
                  <c:v>1.0799999999999841</c:v>
                </c:pt>
                <c:pt idx="1082">
                  <c:v>1.089999999999975</c:v>
                </c:pt>
                <c:pt idx="1083">
                  <c:v>1.0399999999999636</c:v>
                </c:pt>
                <c:pt idx="1084">
                  <c:v>1.0799999999999841</c:v>
                </c:pt>
                <c:pt idx="1085">
                  <c:v>0.97999999999996135</c:v>
                </c:pt>
                <c:pt idx="1086">
                  <c:v>0.97999999999996135</c:v>
                </c:pt>
                <c:pt idx="1087">
                  <c:v>1.0099999999999909</c:v>
                </c:pt>
                <c:pt idx="1088">
                  <c:v>1.0600000000000023</c:v>
                </c:pt>
                <c:pt idx="1089">
                  <c:v>1.0399999999999636</c:v>
                </c:pt>
                <c:pt idx="1090">
                  <c:v>0.91999999999995907</c:v>
                </c:pt>
                <c:pt idx="1091">
                  <c:v>0.88999999999998636</c:v>
                </c:pt>
                <c:pt idx="1092">
                  <c:v>0.91999999999995907</c:v>
                </c:pt>
                <c:pt idx="1093">
                  <c:v>0.87000000000000455</c:v>
                </c:pt>
                <c:pt idx="1094">
                  <c:v>0.8599999999999568</c:v>
                </c:pt>
                <c:pt idx="1095">
                  <c:v>0.87999999999999545</c:v>
                </c:pt>
                <c:pt idx="1096">
                  <c:v>0.88999999999998636</c:v>
                </c:pt>
                <c:pt idx="1097">
                  <c:v>0.91999999999995907</c:v>
                </c:pt>
                <c:pt idx="1098">
                  <c:v>0.88999999999998636</c:v>
                </c:pt>
                <c:pt idx="1099">
                  <c:v>0.87000000000000455</c:v>
                </c:pt>
                <c:pt idx="1100">
                  <c:v>0.87999999999999545</c:v>
                </c:pt>
                <c:pt idx="1101">
                  <c:v>0.90999999999996817</c:v>
                </c:pt>
                <c:pt idx="1102">
                  <c:v>0.95999999999997954</c:v>
                </c:pt>
                <c:pt idx="1103">
                  <c:v>0.91999999999995907</c:v>
                </c:pt>
                <c:pt idx="1104">
                  <c:v>0.91999999999995907</c:v>
                </c:pt>
                <c:pt idx="1105">
                  <c:v>0.89999999999997726</c:v>
                </c:pt>
                <c:pt idx="1106">
                  <c:v>0.88999999999998636</c:v>
                </c:pt>
                <c:pt idx="1107">
                  <c:v>0.93000000000000682</c:v>
                </c:pt>
                <c:pt idx="1108">
                  <c:v>0.93000000000000682</c:v>
                </c:pt>
                <c:pt idx="1109">
                  <c:v>0.93999999999999773</c:v>
                </c:pt>
                <c:pt idx="1110">
                  <c:v>0.91999999999995907</c:v>
                </c:pt>
                <c:pt idx="1111">
                  <c:v>0.83999999999997499</c:v>
                </c:pt>
                <c:pt idx="1112">
                  <c:v>0.82999999999998408</c:v>
                </c:pt>
                <c:pt idx="1113">
                  <c:v>0.83999999999997499</c:v>
                </c:pt>
                <c:pt idx="1114">
                  <c:v>0.84999999999996589</c:v>
                </c:pt>
                <c:pt idx="1115">
                  <c:v>0.83999999999997499</c:v>
                </c:pt>
                <c:pt idx="1116">
                  <c:v>0.81999999999999318</c:v>
                </c:pt>
                <c:pt idx="1117">
                  <c:v>0.81000000000000227</c:v>
                </c:pt>
                <c:pt idx="1118">
                  <c:v>0.83999999999997499</c:v>
                </c:pt>
                <c:pt idx="1119">
                  <c:v>0.87999999999999545</c:v>
                </c:pt>
                <c:pt idx="1120">
                  <c:v>0.90999999999996817</c:v>
                </c:pt>
                <c:pt idx="1121">
                  <c:v>1</c:v>
                </c:pt>
                <c:pt idx="1122">
                  <c:v>0.93000000000000682</c:v>
                </c:pt>
                <c:pt idx="1123">
                  <c:v>0.8599999999999568</c:v>
                </c:pt>
                <c:pt idx="1124">
                  <c:v>0.82999999999998408</c:v>
                </c:pt>
                <c:pt idx="1125">
                  <c:v>0.87000000000000455</c:v>
                </c:pt>
                <c:pt idx="1126">
                  <c:v>0.84999999999996589</c:v>
                </c:pt>
                <c:pt idx="1127">
                  <c:v>0.81999999999999318</c:v>
                </c:pt>
                <c:pt idx="1128">
                  <c:v>0.81999999999999318</c:v>
                </c:pt>
                <c:pt idx="1129">
                  <c:v>0.81000000000000227</c:v>
                </c:pt>
                <c:pt idx="1130">
                  <c:v>0.81999999999999318</c:v>
                </c:pt>
                <c:pt idx="1131">
                  <c:v>0.87999999999999545</c:v>
                </c:pt>
                <c:pt idx="1132">
                  <c:v>0.87000000000000455</c:v>
                </c:pt>
                <c:pt idx="1133">
                  <c:v>0.8599999999999568</c:v>
                </c:pt>
                <c:pt idx="1134">
                  <c:v>0.89999999999997726</c:v>
                </c:pt>
                <c:pt idx="1135">
                  <c:v>0.84999999999996589</c:v>
                </c:pt>
                <c:pt idx="1136">
                  <c:v>0.84999999999996589</c:v>
                </c:pt>
                <c:pt idx="1137">
                  <c:v>0.91999999999995907</c:v>
                </c:pt>
                <c:pt idx="1138">
                  <c:v>0.94999999999998863</c:v>
                </c:pt>
                <c:pt idx="1139">
                  <c:v>0.87999999999999545</c:v>
                </c:pt>
                <c:pt idx="1140">
                  <c:v>0.91999999999995907</c:v>
                </c:pt>
                <c:pt idx="1141">
                  <c:v>0.93000000000000682</c:v>
                </c:pt>
                <c:pt idx="1142">
                  <c:v>0.96999999999997044</c:v>
                </c:pt>
                <c:pt idx="1143">
                  <c:v>0.97999999999996135</c:v>
                </c:pt>
                <c:pt idx="1144">
                  <c:v>0.94999999999998863</c:v>
                </c:pt>
                <c:pt idx="1145">
                  <c:v>0.90999999999996817</c:v>
                </c:pt>
                <c:pt idx="1146">
                  <c:v>0.89999999999997726</c:v>
                </c:pt>
                <c:pt idx="1147">
                  <c:v>0.89999999999997726</c:v>
                </c:pt>
                <c:pt idx="1148">
                  <c:v>0.91999999999995907</c:v>
                </c:pt>
                <c:pt idx="1149">
                  <c:v>0.88999999999998636</c:v>
                </c:pt>
                <c:pt idx="1150">
                  <c:v>0.8599999999999568</c:v>
                </c:pt>
                <c:pt idx="1151">
                  <c:v>0.83999999999997499</c:v>
                </c:pt>
                <c:pt idx="1152">
                  <c:v>0.83999999999997499</c:v>
                </c:pt>
                <c:pt idx="1153">
                  <c:v>0.94999999999998863</c:v>
                </c:pt>
                <c:pt idx="1154">
                  <c:v>0.90999999999996817</c:v>
                </c:pt>
                <c:pt idx="1155">
                  <c:v>0.8599999999999568</c:v>
                </c:pt>
                <c:pt idx="1156">
                  <c:v>0.81000000000000227</c:v>
                </c:pt>
                <c:pt idx="1157">
                  <c:v>0.82999999999998408</c:v>
                </c:pt>
                <c:pt idx="1158">
                  <c:v>0.82999999999998408</c:v>
                </c:pt>
                <c:pt idx="1159">
                  <c:v>0.87999999999999545</c:v>
                </c:pt>
                <c:pt idx="1160">
                  <c:v>0.91999999999995907</c:v>
                </c:pt>
                <c:pt idx="1161">
                  <c:v>0.84999999999996589</c:v>
                </c:pt>
                <c:pt idx="1162">
                  <c:v>0.82999999999998408</c:v>
                </c:pt>
                <c:pt idx="1163">
                  <c:v>0.90999999999996817</c:v>
                </c:pt>
                <c:pt idx="1164">
                  <c:v>0.96999999999997044</c:v>
                </c:pt>
                <c:pt idx="1165">
                  <c:v>0.98999999999995225</c:v>
                </c:pt>
                <c:pt idx="1166">
                  <c:v>0.94999999999998863</c:v>
                </c:pt>
                <c:pt idx="1167">
                  <c:v>1.0199999999999818</c:v>
                </c:pt>
                <c:pt idx="1168">
                  <c:v>1.0099999999999909</c:v>
                </c:pt>
                <c:pt idx="1169">
                  <c:v>0.93999999999999773</c:v>
                </c:pt>
                <c:pt idx="1170">
                  <c:v>0.94999999999998863</c:v>
                </c:pt>
                <c:pt idx="1171">
                  <c:v>1.0199999999999818</c:v>
                </c:pt>
                <c:pt idx="1172">
                  <c:v>1.0299999999999727</c:v>
                </c:pt>
                <c:pt idx="1173">
                  <c:v>0.93000000000000682</c:v>
                </c:pt>
                <c:pt idx="1174">
                  <c:v>0.87999999999999545</c:v>
                </c:pt>
                <c:pt idx="1175">
                  <c:v>0.87000000000000455</c:v>
                </c:pt>
                <c:pt idx="1176">
                  <c:v>0.8599999999999568</c:v>
                </c:pt>
                <c:pt idx="1177">
                  <c:v>0.87000000000000455</c:v>
                </c:pt>
                <c:pt idx="1178">
                  <c:v>0.87000000000000455</c:v>
                </c:pt>
                <c:pt idx="1179">
                  <c:v>0.93000000000000682</c:v>
                </c:pt>
                <c:pt idx="1180">
                  <c:v>1.0299999999999727</c:v>
                </c:pt>
                <c:pt idx="1181">
                  <c:v>0.98999999999995225</c:v>
                </c:pt>
                <c:pt idx="1182">
                  <c:v>1.0199999999999818</c:v>
                </c:pt>
                <c:pt idx="1183">
                  <c:v>0.98999999999995225</c:v>
                </c:pt>
                <c:pt idx="1184">
                  <c:v>0.98999999999995225</c:v>
                </c:pt>
                <c:pt idx="1185">
                  <c:v>0.97999999999996135</c:v>
                </c:pt>
                <c:pt idx="1186">
                  <c:v>0.97999999999996135</c:v>
                </c:pt>
                <c:pt idx="1187">
                  <c:v>0.94999999999998863</c:v>
                </c:pt>
                <c:pt idx="1188">
                  <c:v>0.98999999999995225</c:v>
                </c:pt>
                <c:pt idx="1189">
                  <c:v>1.0199999999999818</c:v>
                </c:pt>
                <c:pt idx="1190">
                  <c:v>0.94999999999998863</c:v>
                </c:pt>
                <c:pt idx="1191">
                  <c:v>0.94999999999998863</c:v>
                </c:pt>
                <c:pt idx="1192">
                  <c:v>0.94999999999998863</c:v>
                </c:pt>
                <c:pt idx="1193">
                  <c:v>0.98999999999995225</c:v>
                </c:pt>
                <c:pt idx="1194">
                  <c:v>1.0399999999999636</c:v>
                </c:pt>
                <c:pt idx="1195">
                  <c:v>0.97999999999996135</c:v>
                </c:pt>
                <c:pt idx="1196">
                  <c:v>0.96999999999997044</c:v>
                </c:pt>
                <c:pt idx="1197">
                  <c:v>1.0399999999999636</c:v>
                </c:pt>
                <c:pt idx="1198">
                  <c:v>1.0199999999999818</c:v>
                </c:pt>
                <c:pt idx="1199">
                  <c:v>1.0299999999999727</c:v>
                </c:pt>
                <c:pt idx="1200">
                  <c:v>1.0099999999999909</c:v>
                </c:pt>
                <c:pt idx="1201">
                  <c:v>0.97999999999996135</c:v>
                </c:pt>
                <c:pt idx="1202">
                  <c:v>0.96999999999997044</c:v>
                </c:pt>
                <c:pt idx="1203">
                  <c:v>0.95999999999997954</c:v>
                </c:pt>
                <c:pt idx="1204">
                  <c:v>1</c:v>
                </c:pt>
                <c:pt idx="1205">
                  <c:v>1.0099999999999909</c:v>
                </c:pt>
                <c:pt idx="1206">
                  <c:v>1.0199999999999818</c:v>
                </c:pt>
                <c:pt idx="1207">
                  <c:v>1.0299999999999727</c:v>
                </c:pt>
                <c:pt idx="1208">
                  <c:v>1.0499999999999545</c:v>
                </c:pt>
                <c:pt idx="1209">
                  <c:v>1.0399999999999636</c:v>
                </c:pt>
                <c:pt idx="1210">
                  <c:v>1.0099999999999909</c:v>
                </c:pt>
                <c:pt idx="1211">
                  <c:v>1.0199999999999818</c:v>
                </c:pt>
                <c:pt idx="1212">
                  <c:v>1.0199999999999818</c:v>
                </c:pt>
                <c:pt idx="1213">
                  <c:v>1.0299999999999727</c:v>
                </c:pt>
                <c:pt idx="1214">
                  <c:v>1.0399999999999636</c:v>
                </c:pt>
                <c:pt idx="1215">
                  <c:v>1.0499999999999545</c:v>
                </c:pt>
                <c:pt idx="1216">
                  <c:v>1.0699999999999932</c:v>
                </c:pt>
                <c:pt idx="1217">
                  <c:v>1.0600000000000023</c:v>
                </c:pt>
                <c:pt idx="1218">
                  <c:v>1.089999999999975</c:v>
                </c:pt>
                <c:pt idx="1219">
                  <c:v>1.0199999999999818</c:v>
                </c:pt>
                <c:pt idx="1220">
                  <c:v>0.98999999999995225</c:v>
                </c:pt>
                <c:pt idx="1221">
                  <c:v>0.96999999999997044</c:v>
                </c:pt>
                <c:pt idx="1222">
                  <c:v>0.97999999999996135</c:v>
                </c:pt>
                <c:pt idx="1223">
                  <c:v>0.98999999999995225</c:v>
                </c:pt>
                <c:pt idx="1224">
                  <c:v>0.95999999999997954</c:v>
                </c:pt>
                <c:pt idx="1225">
                  <c:v>0.95999999999997954</c:v>
                </c:pt>
                <c:pt idx="1226">
                  <c:v>0.97999999999996135</c:v>
                </c:pt>
                <c:pt idx="1227">
                  <c:v>1.0299999999999727</c:v>
                </c:pt>
                <c:pt idx="1228">
                  <c:v>1.0499999999999545</c:v>
                </c:pt>
                <c:pt idx="1229">
                  <c:v>1.0099999999999909</c:v>
                </c:pt>
                <c:pt idx="1230">
                  <c:v>1.0600000000000023</c:v>
                </c:pt>
                <c:pt idx="1231">
                  <c:v>1.0099999999999909</c:v>
                </c:pt>
                <c:pt idx="1232">
                  <c:v>1</c:v>
                </c:pt>
                <c:pt idx="1233">
                  <c:v>1.0099999999999909</c:v>
                </c:pt>
                <c:pt idx="1234">
                  <c:v>1.0199999999999818</c:v>
                </c:pt>
                <c:pt idx="1235">
                  <c:v>1.0299999999999727</c:v>
                </c:pt>
                <c:pt idx="1236">
                  <c:v>1.0199999999999818</c:v>
                </c:pt>
                <c:pt idx="1237">
                  <c:v>1.0099999999999909</c:v>
                </c:pt>
                <c:pt idx="1238">
                  <c:v>1.0099999999999909</c:v>
                </c:pt>
                <c:pt idx="1239">
                  <c:v>0.98999999999995225</c:v>
                </c:pt>
                <c:pt idx="1240">
                  <c:v>0.96999999999997044</c:v>
                </c:pt>
                <c:pt idx="1241">
                  <c:v>0.97999999999996135</c:v>
                </c:pt>
                <c:pt idx="1242">
                  <c:v>1.0600000000000023</c:v>
                </c:pt>
                <c:pt idx="1243">
                  <c:v>1.0399999999999636</c:v>
                </c:pt>
                <c:pt idx="1244">
                  <c:v>1.0299999999999727</c:v>
                </c:pt>
                <c:pt idx="1245">
                  <c:v>1.0099999999999909</c:v>
                </c:pt>
                <c:pt idx="1246">
                  <c:v>1.0299999999999727</c:v>
                </c:pt>
                <c:pt idx="1247">
                  <c:v>1.0399999999999636</c:v>
                </c:pt>
                <c:pt idx="1248">
                  <c:v>0.95999999999997954</c:v>
                </c:pt>
                <c:pt idx="1249">
                  <c:v>0.93999999999999773</c:v>
                </c:pt>
                <c:pt idx="1250">
                  <c:v>0.96999999999997044</c:v>
                </c:pt>
                <c:pt idx="1251">
                  <c:v>1.0299999999999727</c:v>
                </c:pt>
                <c:pt idx="1252">
                  <c:v>1.0799999999999841</c:v>
                </c:pt>
                <c:pt idx="1253">
                  <c:v>1.089999999999975</c:v>
                </c:pt>
                <c:pt idx="1254">
                  <c:v>1.0999999999999659</c:v>
                </c:pt>
                <c:pt idx="1255">
                  <c:v>1.0799999999999841</c:v>
                </c:pt>
                <c:pt idx="1256">
                  <c:v>1.0299999999999727</c:v>
                </c:pt>
                <c:pt idx="1257">
                  <c:v>1.0299999999999727</c:v>
                </c:pt>
                <c:pt idx="1258">
                  <c:v>1.0099999999999909</c:v>
                </c:pt>
                <c:pt idx="1259">
                  <c:v>1</c:v>
                </c:pt>
                <c:pt idx="1260">
                  <c:v>1.0099999999999909</c:v>
                </c:pt>
                <c:pt idx="1261">
                  <c:v>1</c:v>
                </c:pt>
                <c:pt idx="1262">
                  <c:v>1.0099999999999909</c:v>
                </c:pt>
                <c:pt idx="1263">
                  <c:v>1.0399999999999636</c:v>
                </c:pt>
                <c:pt idx="1264">
                  <c:v>1.0600000000000023</c:v>
                </c:pt>
                <c:pt idx="1265">
                  <c:v>1.0600000000000023</c:v>
                </c:pt>
                <c:pt idx="1266">
                  <c:v>1.0399999999999636</c:v>
                </c:pt>
                <c:pt idx="1267">
                  <c:v>1.0199999999999818</c:v>
                </c:pt>
                <c:pt idx="1268">
                  <c:v>1.0099999999999909</c:v>
                </c:pt>
                <c:pt idx="1269">
                  <c:v>1.0199999999999818</c:v>
                </c:pt>
                <c:pt idx="1270">
                  <c:v>1.0099999999999909</c:v>
                </c:pt>
                <c:pt idx="1271">
                  <c:v>0.96999999999997044</c:v>
                </c:pt>
                <c:pt idx="1272">
                  <c:v>0.95999999999997954</c:v>
                </c:pt>
                <c:pt idx="1273">
                  <c:v>0.95999999999997954</c:v>
                </c:pt>
                <c:pt idx="1274">
                  <c:v>0.96999999999997044</c:v>
                </c:pt>
                <c:pt idx="1275">
                  <c:v>0.98999999999995225</c:v>
                </c:pt>
                <c:pt idx="1276">
                  <c:v>1.0199999999999818</c:v>
                </c:pt>
                <c:pt idx="1277">
                  <c:v>0.97999999999996135</c:v>
                </c:pt>
                <c:pt idx="1278">
                  <c:v>1</c:v>
                </c:pt>
                <c:pt idx="1279">
                  <c:v>1.0499999999999545</c:v>
                </c:pt>
                <c:pt idx="1280">
                  <c:v>1.0399999999999636</c:v>
                </c:pt>
                <c:pt idx="1281">
                  <c:v>1.0099999999999909</c:v>
                </c:pt>
                <c:pt idx="1282">
                  <c:v>1.0099999999999909</c:v>
                </c:pt>
                <c:pt idx="1283">
                  <c:v>1.0199999999999818</c:v>
                </c:pt>
                <c:pt idx="1284">
                  <c:v>1.0399999999999636</c:v>
                </c:pt>
                <c:pt idx="1285">
                  <c:v>0.97999999999996135</c:v>
                </c:pt>
                <c:pt idx="1286">
                  <c:v>0.97999999999996135</c:v>
                </c:pt>
                <c:pt idx="1287">
                  <c:v>1</c:v>
                </c:pt>
                <c:pt idx="1288">
                  <c:v>0.95999999999997954</c:v>
                </c:pt>
                <c:pt idx="1289">
                  <c:v>1</c:v>
                </c:pt>
                <c:pt idx="1290">
                  <c:v>1.0399999999999636</c:v>
                </c:pt>
                <c:pt idx="1291">
                  <c:v>0.96999999999997044</c:v>
                </c:pt>
                <c:pt idx="1292">
                  <c:v>0.96999999999997044</c:v>
                </c:pt>
                <c:pt idx="1293">
                  <c:v>1.0299999999999727</c:v>
                </c:pt>
                <c:pt idx="1294">
                  <c:v>1.0399999999999636</c:v>
                </c:pt>
                <c:pt idx="1295">
                  <c:v>1.0199999999999818</c:v>
                </c:pt>
                <c:pt idx="1296">
                  <c:v>1.0699999999999932</c:v>
                </c:pt>
                <c:pt idx="1297">
                  <c:v>1.0799999999999841</c:v>
                </c:pt>
                <c:pt idx="1298">
                  <c:v>1.0799999999999841</c:v>
                </c:pt>
                <c:pt idx="1299">
                  <c:v>1.0499999999999545</c:v>
                </c:pt>
                <c:pt idx="1300">
                  <c:v>1.0299999999999727</c:v>
                </c:pt>
                <c:pt idx="1301">
                  <c:v>1.0299999999999727</c:v>
                </c:pt>
                <c:pt idx="1302">
                  <c:v>1.0199999999999818</c:v>
                </c:pt>
                <c:pt idx="1303">
                  <c:v>0.97999999999996135</c:v>
                </c:pt>
                <c:pt idx="1304">
                  <c:v>0.96999999999997044</c:v>
                </c:pt>
                <c:pt idx="1305">
                  <c:v>0.97999999999996135</c:v>
                </c:pt>
                <c:pt idx="1306">
                  <c:v>1</c:v>
                </c:pt>
                <c:pt idx="1307">
                  <c:v>1.0199999999999818</c:v>
                </c:pt>
                <c:pt idx="1308">
                  <c:v>0.98999999999995225</c:v>
                </c:pt>
                <c:pt idx="1309">
                  <c:v>0.95999999999997954</c:v>
                </c:pt>
                <c:pt idx="1310">
                  <c:v>0.94999999999998863</c:v>
                </c:pt>
                <c:pt idx="1311">
                  <c:v>0.96999999999997044</c:v>
                </c:pt>
                <c:pt idx="1312">
                  <c:v>0.96999999999997044</c:v>
                </c:pt>
                <c:pt idx="1313">
                  <c:v>0.97999999999996135</c:v>
                </c:pt>
                <c:pt idx="1314">
                  <c:v>1.0299999999999727</c:v>
                </c:pt>
                <c:pt idx="1315">
                  <c:v>1</c:v>
                </c:pt>
                <c:pt idx="1316">
                  <c:v>0.97999999999996135</c:v>
                </c:pt>
                <c:pt idx="1317">
                  <c:v>0.93000000000000682</c:v>
                </c:pt>
                <c:pt idx="1318">
                  <c:v>0.90999999999996817</c:v>
                </c:pt>
                <c:pt idx="1319">
                  <c:v>0.94999999999998863</c:v>
                </c:pt>
                <c:pt idx="1320">
                  <c:v>0.94999999999998863</c:v>
                </c:pt>
                <c:pt idx="1321">
                  <c:v>0.94999999999998863</c:v>
                </c:pt>
                <c:pt idx="1322">
                  <c:v>0.94999999999998863</c:v>
                </c:pt>
                <c:pt idx="1323">
                  <c:v>0.88999999999998636</c:v>
                </c:pt>
                <c:pt idx="1324">
                  <c:v>0.87999999999999545</c:v>
                </c:pt>
                <c:pt idx="1325">
                  <c:v>0.88999999999998636</c:v>
                </c:pt>
                <c:pt idx="1326">
                  <c:v>0.89999999999997726</c:v>
                </c:pt>
                <c:pt idx="1327">
                  <c:v>0.87000000000000455</c:v>
                </c:pt>
                <c:pt idx="1328">
                  <c:v>0.84999999999996589</c:v>
                </c:pt>
                <c:pt idx="1329">
                  <c:v>0.87999999999999545</c:v>
                </c:pt>
                <c:pt idx="1330">
                  <c:v>0.8599999999999568</c:v>
                </c:pt>
                <c:pt idx="1331">
                  <c:v>0.88999999999998636</c:v>
                </c:pt>
                <c:pt idx="1332">
                  <c:v>0.89999999999997726</c:v>
                </c:pt>
                <c:pt idx="1333">
                  <c:v>0.87999999999999545</c:v>
                </c:pt>
                <c:pt idx="1334">
                  <c:v>0.93999999999999773</c:v>
                </c:pt>
                <c:pt idx="1335">
                  <c:v>0.84999999999996589</c:v>
                </c:pt>
                <c:pt idx="1336">
                  <c:v>0.8599999999999568</c:v>
                </c:pt>
                <c:pt idx="1337">
                  <c:v>0.87000000000000455</c:v>
                </c:pt>
                <c:pt idx="1338">
                  <c:v>0.87000000000000455</c:v>
                </c:pt>
                <c:pt idx="1339">
                  <c:v>0.87000000000000455</c:v>
                </c:pt>
                <c:pt idx="1340">
                  <c:v>0.87999999999999545</c:v>
                </c:pt>
                <c:pt idx="1341">
                  <c:v>0.87999999999999545</c:v>
                </c:pt>
                <c:pt idx="1342">
                  <c:v>0.87999999999999545</c:v>
                </c:pt>
                <c:pt idx="1343">
                  <c:v>0.93000000000000682</c:v>
                </c:pt>
                <c:pt idx="1344">
                  <c:v>0.8599999999999568</c:v>
                </c:pt>
                <c:pt idx="1345">
                  <c:v>0.89999999999997726</c:v>
                </c:pt>
                <c:pt idx="1346">
                  <c:v>0.93000000000000682</c:v>
                </c:pt>
                <c:pt idx="1347">
                  <c:v>0.94999999999998863</c:v>
                </c:pt>
                <c:pt idx="1348">
                  <c:v>0.90999999999996817</c:v>
                </c:pt>
                <c:pt idx="1349">
                  <c:v>0.90999999999996817</c:v>
                </c:pt>
                <c:pt idx="1350">
                  <c:v>0.93000000000000682</c:v>
                </c:pt>
                <c:pt idx="1351">
                  <c:v>0.90999999999996817</c:v>
                </c:pt>
                <c:pt idx="1352">
                  <c:v>0.91999999999995907</c:v>
                </c:pt>
                <c:pt idx="1353">
                  <c:v>0.87999999999999545</c:v>
                </c:pt>
                <c:pt idx="1354">
                  <c:v>0.87000000000000455</c:v>
                </c:pt>
                <c:pt idx="1355">
                  <c:v>0.89999999999997726</c:v>
                </c:pt>
                <c:pt idx="1356">
                  <c:v>0.94999999999998863</c:v>
                </c:pt>
                <c:pt idx="1357">
                  <c:v>0.95999999999997954</c:v>
                </c:pt>
                <c:pt idx="1358">
                  <c:v>0.90999999999996817</c:v>
                </c:pt>
                <c:pt idx="1359">
                  <c:v>0.87999999999999545</c:v>
                </c:pt>
                <c:pt idx="1360">
                  <c:v>0.91999999999995907</c:v>
                </c:pt>
                <c:pt idx="1361">
                  <c:v>0.91999999999995907</c:v>
                </c:pt>
                <c:pt idx="1362">
                  <c:v>0.91999999999995907</c:v>
                </c:pt>
                <c:pt idx="1363">
                  <c:v>0.90999999999996817</c:v>
                </c:pt>
                <c:pt idx="1364">
                  <c:v>0.88999999999998636</c:v>
                </c:pt>
                <c:pt idx="1365">
                  <c:v>0.8599999999999568</c:v>
                </c:pt>
                <c:pt idx="1366">
                  <c:v>0.83999999999997499</c:v>
                </c:pt>
                <c:pt idx="1367">
                  <c:v>0.83999999999997499</c:v>
                </c:pt>
                <c:pt idx="1368">
                  <c:v>0.84999999999996589</c:v>
                </c:pt>
                <c:pt idx="1369">
                  <c:v>0.8599999999999568</c:v>
                </c:pt>
                <c:pt idx="1370">
                  <c:v>0.87999999999999545</c:v>
                </c:pt>
                <c:pt idx="1371">
                  <c:v>0.90999999999996817</c:v>
                </c:pt>
                <c:pt idx="1372">
                  <c:v>0.93000000000000682</c:v>
                </c:pt>
                <c:pt idx="1373">
                  <c:v>0.93999999999999773</c:v>
                </c:pt>
                <c:pt idx="1374">
                  <c:v>0.94999999999998863</c:v>
                </c:pt>
                <c:pt idx="1375">
                  <c:v>1.0299999999999727</c:v>
                </c:pt>
                <c:pt idx="1376">
                  <c:v>1.0299999999999727</c:v>
                </c:pt>
                <c:pt idx="1377">
                  <c:v>1</c:v>
                </c:pt>
                <c:pt idx="1378">
                  <c:v>0.94999999999998863</c:v>
                </c:pt>
                <c:pt idx="1379">
                  <c:v>1</c:v>
                </c:pt>
                <c:pt idx="1380">
                  <c:v>1</c:v>
                </c:pt>
                <c:pt idx="1381">
                  <c:v>0.95999999999997954</c:v>
                </c:pt>
                <c:pt idx="1382">
                  <c:v>0.89999999999997726</c:v>
                </c:pt>
                <c:pt idx="1383">
                  <c:v>0.87000000000000455</c:v>
                </c:pt>
                <c:pt idx="1384">
                  <c:v>0.88999999999998636</c:v>
                </c:pt>
                <c:pt idx="1385">
                  <c:v>0.91999999999995907</c:v>
                </c:pt>
                <c:pt idx="1386">
                  <c:v>0.97999999999996135</c:v>
                </c:pt>
                <c:pt idx="1387">
                  <c:v>1.0399999999999636</c:v>
                </c:pt>
                <c:pt idx="1388">
                  <c:v>1.0099999999999909</c:v>
                </c:pt>
                <c:pt idx="1389">
                  <c:v>0.95999999999997954</c:v>
                </c:pt>
                <c:pt idx="1390">
                  <c:v>0.93999999999999773</c:v>
                </c:pt>
                <c:pt idx="1391">
                  <c:v>0.97999999999996135</c:v>
                </c:pt>
                <c:pt idx="1392">
                  <c:v>1</c:v>
                </c:pt>
                <c:pt idx="1393">
                  <c:v>1.0299999999999727</c:v>
                </c:pt>
                <c:pt idx="1394">
                  <c:v>1.0499999999999545</c:v>
                </c:pt>
                <c:pt idx="1395">
                  <c:v>1</c:v>
                </c:pt>
                <c:pt idx="1396">
                  <c:v>1</c:v>
                </c:pt>
                <c:pt idx="1397">
                  <c:v>0.95999999999997954</c:v>
                </c:pt>
                <c:pt idx="1398">
                  <c:v>0.98999999999995225</c:v>
                </c:pt>
                <c:pt idx="1399">
                  <c:v>1.0099999999999909</c:v>
                </c:pt>
                <c:pt idx="1400">
                  <c:v>1.0299999999999727</c:v>
                </c:pt>
                <c:pt idx="1401">
                  <c:v>1.0499999999999545</c:v>
                </c:pt>
                <c:pt idx="1402">
                  <c:v>1.0799999999999841</c:v>
                </c:pt>
                <c:pt idx="1403">
                  <c:v>1.1200000000000045</c:v>
                </c:pt>
                <c:pt idx="1404">
                  <c:v>1.1200000000000045</c:v>
                </c:pt>
                <c:pt idx="1405">
                  <c:v>1.1099999999999568</c:v>
                </c:pt>
                <c:pt idx="1406">
                  <c:v>1.0799999999999841</c:v>
                </c:pt>
                <c:pt idx="1407">
                  <c:v>1.0600000000000023</c:v>
                </c:pt>
                <c:pt idx="1408">
                  <c:v>1.0600000000000023</c:v>
                </c:pt>
                <c:pt idx="1409">
                  <c:v>1.0499999999999545</c:v>
                </c:pt>
                <c:pt idx="1410">
                  <c:v>1.0399999999999636</c:v>
                </c:pt>
                <c:pt idx="1411">
                  <c:v>1.0099999999999909</c:v>
                </c:pt>
                <c:pt idx="1412">
                  <c:v>0.98999999999995225</c:v>
                </c:pt>
                <c:pt idx="1413">
                  <c:v>1.0299999999999727</c:v>
                </c:pt>
                <c:pt idx="1414">
                  <c:v>1.0799999999999841</c:v>
                </c:pt>
                <c:pt idx="1415">
                  <c:v>1.089999999999975</c:v>
                </c:pt>
                <c:pt idx="1416">
                  <c:v>1.0999999999999659</c:v>
                </c:pt>
                <c:pt idx="1417">
                  <c:v>1.1099999999999568</c:v>
                </c:pt>
                <c:pt idx="1418">
                  <c:v>1.1200000000000045</c:v>
                </c:pt>
                <c:pt idx="1419">
                  <c:v>1.1200000000000045</c:v>
                </c:pt>
                <c:pt idx="1420">
                  <c:v>1.1299999999999955</c:v>
                </c:pt>
                <c:pt idx="1421">
                  <c:v>1.1499999999999773</c:v>
                </c:pt>
                <c:pt idx="1422">
                  <c:v>1.1099999999999568</c:v>
                </c:pt>
                <c:pt idx="1423">
                  <c:v>1.0699999999999932</c:v>
                </c:pt>
                <c:pt idx="1424">
                  <c:v>1.0600000000000023</c:v>
                </c:pt>
                <c:pt idx="1425">
                  <c:v>1.1099999999999568</c:v>
                </c:pt>
                <c:pt idx="1426">
                  <c:v>1.1299999999999955</c:v>
                </c:pt>
                <c:pt idx="1427">
                  <c:v>1.1599999999999682</c:v>
                </c:pt>
                <c:pt idx="1428">
                  <c:v>1.1299999999999955</c:v>
                </c:pt>
                <c:pt idx="1429">
                  <c:v>1.1599999999999682</c:v>
                </c:pt>
                <c:pt idx="1430">
                  <c:v>1.1299999999999955</c:v>
                </c:pt>
                <c:pt idx="1431">
                  <c:v>1.2199999999999704</c:v>
                </c:pt>
                <c:pt idx="1432">
                  <c:v>1.2299999999999613</c:v>
                </c:pt>
                <c:pt idx="1433">
                  <c:v>1.2999999999999545</c:v>
                </c:pt>
                <c:pt idx="1434">
                  <c:v>1.3599999999999568</c:v>
                </c:pt>
                <c:pt idx="1435">
                  <c:v>1.3100000000000023</c:v>
                </c:pt>
                <c:pt idx="1436">
                  <c:v>1.2899999999999636</c:v>
                </c:pt>
                <c:pt idx="1437">
                  <c:v>1.3199999999999932</c:v>
                </c:pt>
                <c:pt idx="1438">
                  <c:v>1.25</c:v>
                </c:pt>
                <c:pt idx="1439">
                  <c:v>1.2699999999999818</c:v>
                </c:pt>
                <c:pt idx="1440">
                  <c:v>1.2399999999999523</c:v>
                </c:pt>
                <c:pt idx="1441">
                  <c:v>1.25</c:v>
                </c:pt>
                <c:pt idx="1442">
                  <c:v>1.2599999999999909</c:v>
                </c:pt>
                <c:pt idx="1443">
                  <c:v>1.3199999999999932</c:v>
                </c:pt>
                <c:pt idx="1444">
                  <c:v>1.3199999999999932</c:v>
                </c:pt>
                <c:pt idx="1445">
                  <c:v>1.3299999999999841</c:v>
                </c:pt>
                <c:pt idx="1446">
                  <c:v>1.5299999999999727</c:v>
                </c:pt>
                <c:pt idx="1447">
                  <c:v>1.3899999999999864</c:v>
                </c:pt>
                <c:pt idx="1448">
                  <c:v>1.3199999999999932</c:v>
                </c:pt>
                <c:pt idx="1449">
                  <c:v>1.2899999999999636</c:v>
                </c:pt>
                <c:pt idx="1450">
                  <c:v>1.339999999999975</c:v>
                </c:pt>
                <c:pt idx="1451">
                  <c:v>1.2899999999999636</c:v>
                </c:pt>
                <c:pt idx="1452">
                  <c:v>1.25</c:v>
                </c:pt>
                <c:pt idx="1453">
                  <c:v>1.2999999999999545</c:v>
                </c:pt>
                <c:pt idx="1454">
                  <c:v>1.2299999999999613</c:v>
                </c:pt>
                <c:pt idx="1455">
                  <c:v>1.1999999999999886</c:v>
                </c:pt>
                <c:pt idx="1456">
                  <c:v>1.1800000000000068</c:v>
                </c:pt>
                <c:pt idx="1457">
                  <c:v>1.2099999999999795</c:v>
                </c:pt>
                <c:pt idx="1458">
                  <c:v>1.3100000000000023</c:v>
                </c:pt>
                <c:pt idx="1459">
                  <c:v>1.3799999999999955</c:v>
                </c:pt>
                <c:pt idx="1460">
                  <c:v>1.3799999999999955</c:v>
                </c:pt>
                <c:pt idx="1461">
                  <c:v>1.3599999999999568</c:v>
                </c:pt>
                <c:pt idx="1462">
                  <c:v>1.3700000000000045</c:v>
                </c:pt>
                <c:pt idx="1463">
                  <c:v>1.3499999999999659</c:v>
                </c:pt>
                <c:pt idx="1464">
                  <c:v>1.3999999999999773</c:v>
                </c:pt>
                <c:pt idx="1465">
                  <c:v>1.3999999999999773</c:v>
                </c:pt>
                <c:pt idx="1466">
                  <c:v>1.5499999999999545</c:v>
                </c:pt>
                <c:pt idx="1467">
                  <c:v>1.339999999999975</c:v>
                </c:pt>
                <c:pt idx="1468">
                  <c:v>1.3999999999999773</c:v>
                </c:pt>
                <c:pt idx="1469">
                  <c:v>1.3499999999999659</c:v>
                </c:pt>
                <c:pt idx="1470">
                  <c:v>1.3299999999999841</c:v>
                </c:pt>
                <c:pt idx="1471">
                  <c:v>1.2699999999999818</c:v>
                </c:pt>
                <c:pt idx="1472">
                  <c:v>1.2999999999999545</c:v>
                </c:pt>
                <c:pt idx="1473">
                  <c:v>1.4099999999999682</c:v>
                </c:pt>
                <c:pt idx="1474">
                  <c:v>1.4099999999999682</c:v>
                </c:pt>
                <c:pt idx="1475">
                  <c:v>1.3899999999999864</c:v>
                </c:pt>
                <c:pt idx="1476">
                  <c:v>1.3599999999999568</c:v>
                </c:pt>
                <c:pt idx="1477">
                  <c:v>1.3700000000000045</c:v>
                </c:pt>
                <c:pt idx="1478">
                  <c:v>1.339999999999975</c:v>
                </c:pt>
                <c:pt idx="1479">
                  <c:v>1.3899999999999864</c:v>
                </c:pt>
                <c:pt idx="1480">
                  <c:v>1.4699999999999704</c:v>
                </c:pt>
                <c:pt idx="1481">
                  <c:v>1.4599999999999795</c:v>
                </c:pt>
                <c:pt idx="1482">
                  <c:v>1.5499999999999545</c:v>
                </c:pt>
                <c:pt idx="1483">
                  <c:v>1.5399999999999636</c:v>
                </c:pt>
                <c:pt idx="1484">
                  <c:v>1.4699999999999704</c:v>
                </c:pt>
                <c:pt idx="1485">
                  <c:v>1.4099999999999682</c:v>
                </c:pt>
                <c:pt idx="1486">
                  <c:v>1.4099999999999682</c:v>
                </c:pt>
                <c:pt idx="1487">
                  <c:v>1.4099999999999682</c:v>
                </c:pt>
                <c:pt idx="1488">
                  <c:v>1.3999999999999773</c:v>
                </c:pt>
                <c:pt idx="1489">
                  <c:v>1.3899999999999864</c:v>
                </c:pt>
                <c:pt idx="1490">
                  <c:v>1.3899999999999864</c:v>
                </c:pt>
                <c:pt idx="1491">
                  <c:v>1.3999999999999773</c:v>
                </c:pt>
                <c:pt idx="1492">
                  <c:v>1.4099999999999682</c:v>
                </c:pt>
                <c:pt idx="1493">
                  <c:v>1.3999999999999773</c:v>
                </c:pt>
                <c:pt idx="1494">
                  <c:v>1.3799999999999955</c:v>
                </c:pt>
                <c:pt idx="1495">
                  <c:v>1.3700000000000045</c:v>
                </c:pt>
                <c:pt idx="1496">
                  <c:v>1.3700000000000045</c:v>
                </c:pt>
                <c:pt idx="1497">
                  <c:v>1.3799999999999955</c:v>
                </c:pt>
                <c:pt idx="1498">
                  <c:v>1.3899999999999864</c:v>
                </c:pt>
                <c:pt idx="1499">
                  <c:v>1.3700000000000045</c:v>
                </c:pt>
                <c:pt idx="1500">
                  <c:v>1.3899999999999864</c:v>
                </c:pt>
                <c:pt idx="1501">
                  <c:v>1.3899999999999864</c:v>
                </c:pt>
                <c:pt idx="1502">
                  <c:v>1.3899999999999864</c:v>
                </c:pt>
                <c:pt idx="1503">
                  <c:v>1.4199999999999591</c:v>
                </c:pt>
                <c:pt idx="1504">
                  <c:v>1.4699999999999704</c:v>
                </c:pt>
                <c:pt idx="1505">
                  <c:v>1.5199999999999818</c:v>
                </c:pt>
                <c:pt idx="1506">
                  <c:v>1.5999999999999659</c:v>
                </c:pt>
                <c:pt idx="1507">
                  <c:v>1.589999999999975</c:v>
                </c:pt>
                <c:pt idx="1508">
                  <c:v>1.5</c:v>
                </c:pt>
                <c:pt idx="1509">
                  <c:v>1.5</c:v>
                </c:pt>
                <c:pt idx="1510">
                  <c:v>1.5399999999999636</c:v>
                </c:pt>
                <c:pt idx="1511">
                  <c:v>1.4699999999999704</c:v>
                </c:pt>
                <c:pt idx="1512">
                  <c:v>1.4099999999999682</c:v>
                </c:pt>
                <c:pt idx="1513">
                  <c:v>1.4399999999999977</c:v>
                </c:pt>
                <c:pt idx="1514">
                  <c:v>1.5</c:v>
                </c:pt>
                <c:pt idx="1515">
                  <c:v>1.5199999999999818</c:v>
                </c:pt>
                <c:pt idx="1516">
                  <c:v>1.5399999999999636</c:v>
                </c:pt>
                <c:pt idx="1517">
                  <c:v>1.5699999999999932</c:v>
                </c:pt>
                <c:pt idx="1518">
                  <c:v>1.5199999999999818</c:v>
                </c:pt>
                <c:pt idx="1519">
                  <c:v>1.5399999999999636</c:v>
                </c:pt>
                <c:pt idx="1520">
                  <c:v>1.5799999999999841</c:v>
                </c:pt>
                <c:pt idx="1521">
                  <c:v>1.5299999999999727</c:v>
                </c:pt>
                <c:pt idx="1522">
                  <c:v>1.5299999999999727</c:v>
                </c:pt>
                <c:pt idx="1523">
                  <c:v>1.5099999999999909</c:v>
                </c:pt>
                <c:pt idx="1524">
                  <c:v>1.5199999999999818</c:v>
                </c:pt>
                <c:pt idx="1525">
                  <c:v>1.5499999999999545</c:v>
                </c:pt>
                <c:pt idx="1526">
                  <c:v>1.5399999999999636</c:v>
                </c:pt>
                <c:pt idx="1527">
                  <c:v>1.4899999999999523</c:v>
                </c:pt>
                <c:pt idx="1528">
                  <c:v>1.5799999999999841</c:v>
                </c:pt>
                <c:pt idx="1529">
                  <c:v>1.5</c:v>
                </c:pt>
                <c:pt idx="1530">
                  <c:v>1.4699999999999704</c:v>
                </c:pt>
                <c:pt idx="1531">
                  <c:v>1.5299999999999727</c:v>
                </c:pt>
                <c:pt idx="1532">
                  <c:v>1.5600000000000023</c:v>
                </c:pt>
                <c:pt idx="1533">
                  <c:v>1.5499999999999545</c:v>
                </c:pt>
                <c:pt idx="1534">
                  <c:v>1.5399999999999636</c:v>
                </c:pt>
                <c:pt idx="1535">
                  <c:v>1.5199999999999818</c:v>
                </c:pt>
                <c:pt idx="1536">
                  <c:v>1.5499999999999545</c:v>
                </c:pt>
                <c:pt idx="1537">
                  <c:v>1.589999999999975</c:v>
                </c:pt>
                <c:pt idx="1538">
                  <c:v>1.6200000000000045</c:v>
                </c:pt>
                <c:pt idx="1539">
                  <c:v>1.6099999999999568</c:v>
                </c:pt>
                <c:pt idx="1540">
                  <c:v>1.5099999999999909</c:v>
                </c:pt>
                <c:pt idx="1541">
                  <c:v>1.5</c:v>
                </c:pt>
                <c:pt idx="1542">
                  <c:v>1.5099999999999909</c:v>
                </c:pt>
                <c:pt idx="1543">
                  <c:v>1.5499999999999545</c:v>
                </c:pt>
                <c:pt idx="1544">
                  <c:v>1.5699999999999932</c:v>
                </c:pt>
                <c:pt idx="1545">
                  <c:v>1.5799999999999841</c:v>
                </c:pt>
                <c:pt idx="1546">
                  <c:v>1.5499999999999545</c:v>
                </c:pt>
                <c:pt idx="1547">
                  <c:v>1.5499999999999545</c:v>
                </c:pt>
                <c:pt idx="1548">
                  <c:v>1.5699999999999932</c:v>
                </c:pt>
                <c:pt idx="1549">
                  <c:v>1.6499999999999773</c:v>
                </c:pt>
                <c:pt idx="1550">
                  <c:v>1.7099999999999795</c:v>
                </c:pt>
                <c:pt idx="1551">
                  <c:v>1.7199999999999704</c:v>
                </c:pt>
                <c:pt idx="1552">
                  <c:v>1.6899999999999977</c:v>
                </c:pt>
                <c:pt idx="1553">
                  <c:v>1.7099999999999795</c:v>
                </c:pt>
                <c:pt idx="1554">
                  <c:v>1.7199999999999704</c:v>
                </c:pt>
                <c:pt idx="1555">
                  <c:v>1.75</c:v>
                </c:pt>
                <c:pt idx="1556">
                  <c:v>1.6899999999999977</c:v>
                </c:pt>
                <c:pt idx="1557">
                  <c:v>1.6899999999999977</c:v>
                </c:pt>
                <c:pt idx="1558">
                  <c:v>1.75</c:v>
                </c:pt>
                <c:pt idx="1559">
                  <c:v>1.7599999999999909</c:v>
                </c:pt>
                <c:pt idx="1560">
                  <c:v>1.7099999999999795</c:v>
                </c:pt>
                <c:pt idx="1561">
                  <c:v>1.7699999999999818</c:v>
                </c:pt>
                <c:pt idx="1562">
                  <c:v>1.8100000000000023</c:v>
                </c:pt>
                <c:pt idx="1563">
                  <c:v>1.8100000000000023</c:v>
                </c:pt>
                <c:pt idx="1564">
                  <c:v>1.7899999999999636</c:v>
                </c:pt>
                <c:pt idx="1565">
                  <c:v>1.7799999999999727</c:v>
                </c:pt>
                <c:pt idx="1566">
                  <c:v>1.7999999999999545</c:v>
                </c:pt>
                <c:pt idx="1567">
                  <c:v>1.7799999999999727</c:v>
                </c:pt>
                <c:pt idx="1568">
                  <c:v>1.7099999999999795</c:v>
                </c:pt>
                <c:pt idx="1569">
                  <c:v>1.7699999999999818</c:v>
                </c:pt>
                <c:pt idx="1570">
                  <c:v>1.839999999999975</c:v>
                </c:pt>
                <c:pt idx="1571">
                  <c:v>1.8599999999999568</c:v>
                </c:pt>
                <c:pt idx="1572">
                  <c:v>1.8199999999999932</c:v>
                </c:pt>
                <c:pt idx="1573">
                  <c:v>1.7999999999999545</c:v>
                </c:pt>
                <c:pt idx="1574">
                  <c:v>1.7699999999999818</c:v>
                </c:pt>
                <c:pt idx="1575">
                  <c:v>1.8100000000000023</c:v>
                </c:pt>
                <c:pt idx="1576">
                  <c:v>1.8299999999999841</c:v>
                </c:pt>
                <c:pt idx="1577">
                  <c:v>1.7799999999999727</c:v>
                </c:pt>
                <c:pt idx="1578">
                  <c:v>1.7399999999999523</c:v>
                </c:pt>
                <c:pt idx="1579">
                  <c:v>1.6999999999999886</c:v>
                </c:pt>
                <c:pt idx="1580">
                  <c:v>1.7399999999999523</c:v>
                </c:pt>
                <c:pt idx="1581">
                  <c:v>1.7599999999999909</c:v>
                </c:pt>
                <c:pt idx="1582">
                  <c:v>1.7399999999999523</c:v>
                </c:pt>
                <c:pt idx="1583">
                  <c:v>1.7299999999999613</c:v>
                </c:pt>
                <c:pt idx="1584">
                  <c:v>1.7599999999999909</c:v>
                </c:pt>
                <c:pt idx="1585">
                  <c:v>1.7799999999999727</c:v>
                </c:pt>
                <c:pt idx="1586">
                  <c:v>1.7999999999999545</c:v>
                </c:pt>
                <c:pt idx="1587">
                  <c:v>1.7899999999999636</c:v>
                </c:pt>
                <c:pt idx="1588">
                  <c:v>1.7399999999999523</c:v>
                </c:pt>
                <c:pt idx="1589">
                  <c:v>1.6999999999999886</c:v>
                </c:pt>
                <c:pt idx="1590">
                  <c:v>1.7099999999999795</c:v>
                </c:pt>
                <c:pt idx="1591">
                  <c:v>1.6899999999999977</c:v>
                </c:pt>
                <c:pt idx="1592">
                  <c:v>1.6699999999999591</c:v>
                </c:pt>
                <c:pt idx="1593">
                  <c:v>1.6800000000000068</c:v>
                </c:pt>
                <c:pt idx="1594">
                  <c:v>1.6200000000000045</c:v>
                </c:pt>
                <c:pt idx="1595">
                  <c:v>1.6399999999999864</c:v>
                </c:pt>
                <c:pt idx="1596">
                  <c:v>1.6999999999999886</c:v>
                </c:pt>
                <c:pt idx="1597">
                  <c:v>1.7399999999999523</c:v>
                </c:pt>
                <c:pt idx="1598">
                  <c:v>1.6599999999999682</c:v>
                </c:pt>
                <c:pt idx="1599">
                  <c:v>1.6599999999999682</c:v>
                </c:pt>
                <c:pt idx="1600">
                  <c:v>1.6800000000000068</c:v>
                </c:pt>
                <c:pt idx="1601">
                  <c:v>1.6899999999999977</c:v>
                </c:pt>
                <c:pt idx="1602">
                  <c:v>1.7299999999999613</c:v>
                </c:pt>
                <c:pt idx="1603">
                  <c:v>1.7299999999999613</c:v>
                </c:pt>
                <c:pt idx="1604">
                  <c:v>1.6800000000000068</c:v>
                </c:pt>
                <c:pt idx="1605">
                  <c:v>1.6099999999999568</c:v>
                </c:pt>
                <c:pt idx="1606">
                  <c:v>1.5799999999999841</c:v>
                </c:pt>
                <c:pt idx="1607">
                  <c:v>1.5999999999999659</c:v>
                </c:pt>
                <c:pt idx="1608">
                  <c:v>1.6200000000000045</c:v>
                </c:pt>
                <c:pt idx="1609">
                  <c:v>1.6399999999999864</c:v>
                </c:pt>
                <c:pt idx="1610">
                  <c:v>1.6699999999999591</c:v>
                </c:pt>
                <c:pt idx="1611">
                  <c:v>1.6599999999999682</c:v>
                </c:pt>
                <c:pt idx="1612">
                  <c:v>1.6200000000000045</c:v>
                </c:pt>
                <c:pt idx="1613">
                  <c:v>1.6899999999999977</c:v>
                </c:pt>
                <c:pt idx="1614">
                  <c:v>1.6499999999999773</c:v>
                </c:pt>
                <c:pt idx="1615">
                  <c:v>1.6499999999999773</c:v>
                </c:pt>
                <c:pt idx="1616">
                  <c:v>1.6899999999999977</c:v>
                </c:pt>
                <c:pt idx="1617">
                  <c:v>1.6800000000000068</c:v>
                </c:pt>
                <c:pt idx="1618">
                  <c:v>1.6200000000000045</c:v>
                </c:pt>
                <c:pt idx="1619">
                  <c:v>1.6699999999999591</c:v>
                </c:pt>
                <c:pt idx="1620">
                  <c:v>1.6999999999999886</c:v>
                </c:pt>
                <c:pt idx="1621">
                  <c:v>1.6499999999999773</c:v>
                </c:pt>
                <c:pt idx="1622">
                  <c:v>1.6399999999999864</c:v>
                </c:pt>
                <c:pt idx="1623">
                  <c:v>1.6899999999999977</c:v>
                </c:pt>
                <c:pt idx="1624">
                  <c:v>1.7099999999999795</c:v>
                </c:pt>
                <c:pt idx="1625">
                  <c:v>1.7199999999999704</c:v>
                </c:pt>
                <c:pt idx="1626">
                  <c:v>1.6399999999999864</c:v>
                </c:pt>
                <c:pt idx="1627">
                  <c:v>1.5999999999999659</c:v>
                </c:pt>
                <c:pt idx="1628">
                  <c:v>1.6200000000000045</c:v>
                </c:pt>
                <c:pt idx="1629">
                  <c:v>1.6200000000000045</c:v>
                </c:pt>
                <c:pt idx="1630">
                  <c:v>1.589999999999975</c:v>
                </c:pt>
                <c:pt idx="1631">
                  <c:v>1.6200000000000045</c:v>
                </c:pt>
                <c:pt idx="1632">
                  <c:v>1.6299999999999955</c:v>
                </c:pt>
                <c:pt idx="1633">
                  <c:v>1.6599999999999682</c:v>
                </c:pt>
                <c:pt idx="1634">
                  <c:v>1.6599999999999682</c:v>
                </c:pt>
                <c:pt idx="1635">
                  <c:v>1.589999999999975</c:v>
                </c:pt>
                <c:pt idx="1636">
                  <c:v>1.589999999999975</c:v>
                </c:pt>
                <c:pt idx="1637">
                  <c:v>1.6599999999999682</c:v>
                </c:pt>
                <c:pt idx="1638">
                  <c:v>1.6399999999999864</c:v>
                </c:pt>
                <c:pt idx="1639">
                  <c:v>1.5999999999999659</c:v>
                </c:pt>
                <c:pt idx="1640">
                  <c:v>1.6499999999999773</c:v>
                </c:pt>
                <c:pt idx="1641">
                  <c:v>1.6499999999999773</c:v>
                </c:pt>
                <c:pt idx="1642">
                  <c:v>1.6499999999999773</c:v>
                </c:pt>
                <c:pt idx="1643">
                  <c:v>1.6599999999999682</c:v>
                </c:pt>
                <c:pt idx="1644">
                  <c:v>1.6099999999999568</c:v>
                </c:pt>
                <c:pt idx="1645">
                  <c:v>1.6399999999999864</c:v>
                </c:pt>
                <c:pt idx="1646">
                  <c:v>1.6299999999999955</c:v>
                </c:pt>
                <c:pt idx="1647">
                  <c:v>1.6499999999999773</c:v>
                </c:pt>
                <c:pt idx="1648">
                  <c:v>1.6699999999999591</c:v>
                </c:pt>
                <c:pt idx="1649">
                  <c:v>1.6599999999999682</c:v>
                </c:pt>
                <c:pt idx="1650">
                  <c:v>1.6499999999999773</c:v>
                </c:pt>
                <c:pt idx="1651">
                  <c:v>1.6699999999999591</c:v>
                </c:pt>
                <c:pt idx="1652">
                  <c:v>1.6499999999999773</c:v>
                </c:pt>
                <c:pt idx="1653">
                  <c:v>1.6599999999999682</c:v>
                </c:pt>
                <c:pt idx="1654">
                  <c:v>1.6499999999999773</c:v>
                </c:pt>
                <c:pt idx="1655">
                  <c:v>1.6399999999999864</c:v>
                </c:pt>
                <c:pt idx="1656">
                  <c:v>1.6999999999999886</c:v>
                </c:pt>
                <c:pt idx="1657">
                  <c:v>1.6699999999999591</c:v>
                </c:pt>
                <c:pt idx="1658">
                  <c:v>1.6299999999999955</c:v>
                </c:pt>
                <c:pt idx="1659">
                  <c:v>1.589999999999975</c:v>
                </c:pt>
                <c:pt idx="1660">
                  <c:v>1.6099999999999568</c:v>
                </c:pt>
                <c:pt idx="1661">
                  <c:v>1.6699999999999591</c:v>
                </c:pt>
                <c:pt idx="1662">
                  <c:v>1.6599999999999682</c:v>
                </c:pt>
                <c:pt idx="1663">
                  <c:v>1.6299999999999955</c:v>
                </c:pt>
                <c:pt idx="1664">
                  <c:v>1.589999999999975</c:v>
                </c:pt>
                <c:pt idx="1665">
                  <c:v>1.5499999999999545</c:v>
                </c:pt>
                <c:pt idx="1666">
                  <c:v>1.5699999999999932</c:v>
                </c:pt>
                <c:pt idx="1667">
                  <c:v>1.6200000000000045</c:v>
                </c:pt>
                <c:pt idx="1668">
                  <c:v>1.6399999999999864</c:v>
                </c:pt>
                <c:pt idx="1669">
                  <c:v>1.6299999999999955</c:v>
                </c:pt>
                <c:pt idx="1670">
                  <c:v>1.6599999999999682</c:v>
                </c:pt>
                <c:pt idx="1671">
                  <c:v>1.6800000000000068</c:v>
                </c:pt>
                <c:pt idx="1672">
                  <c:v>1.6299999999999955</c:v>
                </c:pt>
                <c:pt idx="1673">
                  <c:v>1.6099999999999568</c:v>
                </c:pt>
                <c:pt idx="1674">
                  <c:v>1.5999999999999659</c:v>
                </c:pt>
                <c:pt idx="1675">
                  <c:v>1.6200000000000045</c:v>
                </c:pt>
                <c:pt idx="1676">
                  <c:v>1.6200000000000045</c:v>
                </c:pt>
                <c:pt idx="1677">
                  <c:v>1.6099999999999568</c:v>
                </c:pt>
                <c:pt idx="1678">
                  <c:v>1.6299999999999955</c:v>
                </c:pt>
                <c:pt idx="1679">
                  <c:v>1.6599999999999682</c:v>
                </c:pt>
                <c:pt idx="1680">
                  <c:v>1.6200000000000045</c:v>
                </c:pt>
                <c:pt idx="1681">
                  <c:v>1.5799999999999841</c:v>
                </c:pt>
                <c:pt idx="1682">
                  <c:v>1.5699999999999932</c:v>
                </c:pt>
                <c:pt idx="1683">
                  <c:v>1.5699999999999932</c:v>
                </c:pt>
                <c:pt idx="1684">
                  <c:v>1.589999999999975</c:v>
                </c:pt>
                <c:pt idx="1685">
                  <c:v>1.589999999999975</c:v>
                </c:pt>
                <c:pt idx="1686">
                  <c:v>1.6099999999999568</c:v>
                </c:pt>
                <c:pt idx="1687">
                  <c:v>1.6099999999999568</c:v>
                </c:pt>
                <c:pt idx="1688">
                  <c:v>1.6099999999999568</c:v>
                </c:pt>
                <c:pt idx="1689">
                  <c:v>1.6200000000000045</c:v>
                </c:pt>
                <c:pt idx="1690">
                  <c:v>1.5799999999999841</c:v>
                </c:pt>
                <c:pt idx="1691">
                  <c:v>1.5600000000000023</c:v>
                </c:pt>
                <c:pt idx="1692">
                  <c:v>1.5499999999999545</c:v>
                </c:pt>
                <c:pt idx="1693">
                  <c:v>1.5699999999999932</c:v>
                </c:pt>
                <c:pt idx="1694">
                  <c:v>1.589999999999975</c:v>
                </c:pt>
                <c:pt idx="1695">
                  <c:v>1.6099999999999568</c:v>
                </c:pt>
                <c:pt idx="1696">
                  <c:v>1.6099999999999568</c:v>
                </c:pt>
                <c:pt idx="1697">
                  <c:v>1.6299999999999955</c:v>
                </c:pt>
                <c:pt idx="1698">
                  <c:v>1.6499999999999773</c:v>
                </c:pt>
                <c:pt idx="1699">
                  <c:v>1.6499999999999773</c:v>
                </c:pt>
                <c:pt idx="1700">
                  <c:v>1.6099999999999568</c:v>
                </c:pt>
                <c:pt idx="1701">
                  <c:v>1.5699999999999932</c:v>
                </c:pt>
                <c:pt idx="1702">
                  <c:v>1.5799999999999841</c:v>
                </c:pt>
                <c:pt idx="1703">
                  <c:v>1.5799999999999841</c:v>
                </c:pt>
                <c:pt idx="1704">
                  <c:v>1.6099999999999568</c:v>
                </c:pt>
                <c:pt idx="1705">
                  <c:v>1.589999999999975</c:v>
                </c:pt>
                <c:pt idx="1706">
                  <c:v>1.5499999999999545</c:v>
                </c:pt>
                <c:pt idx="1707">
                  <c:v>1.5499999999999545</c:v>
                </c:pt>
                <c:pt idx="1708">
                  <c:v>1.5600000000000023</c:v>
                </c:pt>
                <c:pt idx="1709">
                  <c:v>1.5799999999999841</c:v>
                </c:pt>
                <c:pt idx="1710">
                  <c:v>1.5799999999999841</c:v>
                </c:pt>
                <c:pt idx="1711">
                  <c:v>1.5499999999999545</c:v>
                </c:pt>
                <c:pt idx="1712">
                  <c:v>1.5699999999999932</c:v>
                </c:pt>
                <c:pt idx="1713">
                  <c:v>1.5799999999999841</c:v>
                </c:pt>
                <c:pt idx="1714">
                  <c:v>1.5999999999999659</c:v>
                </c:pt>
                <c:pt idx="1715">
                  <c:v>1.5999999999999659</c:v>
                </c:pt>
                <c:pt idx="1716">
                  <c:v>1.6399999999999864</c:v>
                </c:pt>
                <c:pt idx="1717">
                  <c:v>1.6399999999999864</c:v>
                </c:pt>
                <c:pt idx="1718">
                  <c:v>1.589999999999975</c:v>
                </c:pt>
                <c:pt idx="1719">
                  <c:v>1.6399999999999864</c:v>
                </c:pt>
                <c:pt idx="1720">
                  <c:v>1.5699999999999932</c:v>
                </c:pt>
                <c:pt idx="1721">
                  <c:v>1.589999999999975</c:v>
                </c:pt>
                <c:pt idx="1722">
                  <c:v>1.589999999999975</c:v>
                </c:pt>
                <c:pt idx="1723">
                  <c:v>1.6399999999999864</c:v>
                </c:pt>
                <c:pt idx="1724">
                  <c:v>1.5699999999999932</c:v>
                </c:pt>
                <c:pt idx="1725">
                  <c:v>1.5499999999999545</c:v>
                </c:pt>
                <c:pt idx="1726">
                  <c:v>1.6200000000000045</c:v>
                </c:pt>
                <c:pt idx="1727">
                  <c:v>1.589999999999975</c:v>
                </c:pt>
                <c:pt idx="1728">
                  <c:v>1.6399999999999864</c:v>
                </c:pt>
                <c:pt idx="1729">
                  <c:v>1.6800000000000068</c:v>
                </c:pt>
                <c:pt idx="1730">
                  <c:v>1.6699999999999591</c:v>
                </c:pt>
                <c:pt idx="1731">
                  <c:v>1.6800000000000068</c:v>
                </c:pt>
                <c:pt idx="1732">
                  <c:v>1.5999999999999659</c:v>
                </c:pt>
                <c:pt idx="1733">
                  <c:v>1.5699999999999932</c:v>
                </c:pt>
                <c:pt idx="1734">
                  <c:v>1.5699999999999932</c:v>
                </c:pt>
                <c:pt idx="1735">
                  <c:v>1.5499999999999545</c:v>
                </c:pt>
                <c:pt idx="1736">
                  <c:v>1.5699999999999932</c:v>
                </c:pt>
                <c:pt idx="1737">
                  <c:v>1.5799999999999841</c:v>
                </c:pt>
                <c:pt idx="1738">
                  <c:v>1.589999999999975</c:v>
                </c:pt>
                <c:pt idx="1739">
                  <c:v>1.5799999999999841</c:v>
                </c:pt>
                <c:pt idx="1740">
                  <c:v>1.6099999999999568</c:v>
                </c:pt>
                <c:pt idx="1741">
                  <c:v>1.6099999999999568</c:v>
                </c:pt>
                <c:pt idx="1742">
                  <c:v>1.5799999999999841</c:v>
                </c:pt>
                <c:pt idx="1743">
                  <c:v>1.6200000000000045</c:v>
                </c:pt>
                <c:pt idx="1744">
                  <c:v>1.6200000000000045</c:v>
                </c:pt>
                <c:pt idx="1745">
                  <c:v>1.6200000000000045</c:v>
                </c:pt>
                <c:pt idx="1746">
                  <c:v>1.6200000000000045</c:v>
                </c:pt>
                <c:pt idx="1747">
                  <c:v>1.6299999999999955</c:v>
                </c:pt>
                <c:pt idx="1748">
                  <c:v>1.6599999999999682</c:v>
                </c:pt>
                <c:pt idx="1749">
                  <c:v>1.6999999999999886</c:v>
                </c:pt>
                <c:pt idx="1750">
                  <c:v>1.6200000000000045</c:v>
                </c:pt>
                <c:pt idx="1751">
                  <c:v>1.6200000000000045</c:v>
                </c:pt>
                <c:pt idx="1752">
                  <c:v>1.589999999999975</c:v>
                </c:pt>
                <c:pt idx="1753">
                  <c:v>1.589999999999975</c:v>
                </c:pt>
                <c:pt idx="1754">
                  <c:v>1.5999999999999659</c:v>
                </c:pt>
                <c:pt idx="1755">
                  <c:v>1.5999999999999659</c:v>
                </c:pt>
                <c:pt idx="1756">
                  <c:v>1.5999999999999659</c:v>
                </c:pt>
                <c:pt idx="1757">
                  <c:v>1.5799999999999841</c:v>
                </c:pt>
                <c:pt idx="1758">
                  <c:v>1.5999999999999659</c:v>
                </c:pt>
                <c:pt idx="1759">
                  <c:v>1.6399999999999864</c:v>
                </c:pt>
                <c:pt idx="1760">
                  <c:v>1.6999999999999886</c:v>
                </c:pt>
                <c:pt idx="1761">
                  <c:v>1.7599999999999909</c:v>
                </c:pt>
                <c:pt idx="1762">
                  <c:v>1.7199999999999704</c:v>
                </c:pt>
                <c:pt idx="1763">
                  <c:v>1.6499999999999773</c:v>
                </c:pt>
                <c:pt idx="1764">
                  <c:v>1.6899999999999977</c:v>
                </c:pt>
                <c:pt idx="1765">
                  <c:v>1.7199999999999704</c:v>
                </c:pt>
                <c:pt idx="1766">
                  <c:v>1.7599999999999909</c:v>
                </c:pt>
                <c:pt idx="1767">
                  <c:v>1.7999999999999545</c:v>
                </c:pt>
                <c:pt idx="1768">
                  <c:v>1.75</c:v>
                </c:pt>
                <c:pt idx="1769">
                  <c:v>1.75</c:v>
                </c:pt>
                <c:pt idx="1770">
                  <c:v>1.7999999999999545</c:v>
                </c:pt>
                <c:pt idx="1771">
                  <c:v>1.7699999999999818</c:v>
                </c:pt>
                <c:pt idx="1772">
                  <c:v>1.6999999999999886</c:v>
                </c:pt>
                <c:pt idx="1773">
                  <c:v>1.6699999999999591</c:v>
                </c:pt>
                <c:pt idx="1774">
                  <c:v>1.7199999999999704</c:v>
                </c:pt>
                <c:pt idx="1775">
                  <c:v>1.7199999999999704</c:v>
                </c:pt>
                <c:pt idx="1776">
                  <c:v>1.7699999999999818</c:v>
                </c:pt>
                <c:pt idx="1777">
                  <c:v>1.7099999999999795</c:v>
                </c:pt>
                <c:pt idx="1778">
                  <c:v>1.6299999999999955</c:v>
                </c:pt>
                <c:pt idx="1779">
                  <c:v>1.6099999999999568</c:v>
                </c:pt>
                <c:pt idx="1780">
                  <c:v>1.6499999999999773</c:v>
                </c:pt>
                <c:pt idx="1781">
                  <c:v>1.6899999999999977</c:v>
                </c:pt>
                <c:pt idx="1782">
                  <c:v>1.7199999999999704</c:v>
                </c:pt>
                <c:pt idx="1783">
                  <c:v>1.7699999999999818</c:v>
                </c:pt>
                <c:pt idx="1784">
                  <c:v>1.75</c:v>
                </c:pt>
                <c:pt idx="1785">
                  <c:v>1.7399999999999523</c:v>
                </c:pt>
                <c:pt idx="1786">
                  <c:v>1.7399999999999523</c:v>
                </c:pt>
                <c:pt idx="1787">
                  <c:v>1.75</c:v>
                </c:pt>
                <c:pt idx="1788">
                  <c:v>1.7199999999999704</c:v>
                </c:pt>
                <c:pt idx="1789">
                  <c:v>1.7399999999999523</c:v>
                </c:pt>
                <c:pt idx="1790">
                  <c:v>1.7599999999999909</c:v>
                </c:pt>
                <c:pt idx="1791">
                  <c:v>1.7799999999999727</c:v>
                </c:pt>
                <c:pt idx="1792">
                  <c:v>1.8299999999999841</c:v>
                </c:pt>
                <c:pt idx="1793">
                  <c:v>1.8499999999999659</c:v>
                </c:pt>
                <c:pt idx="1794">
                  <c:v>1.9199999999999591</c:v>
                </c:pt>
                <c:pt idx="1795">
                  <c:v>1.9199999999999591</c:v>
                </c:pt>
                <c:pt idx="1796">
                  <c:v>1.8299999999999841</c:v>
                </c:pt>
                <c:pt idx="1797">
                  <c:v>1.8199999999999932</c:v>
                </c:pt>
                <c:pt idx="1798">
                  <c:v>1.8499999999999659</c:v>
                </c:pt>
                <c:pt idx="1799">
                  <c:v>1.8899999999999864</c:v>
                </c:pt>
                <c:pt idx="1800">
                  <c:v>1.9599999999999795</c:v>
                </c:pt>
                <c:pt idx="1801">
                  <c:v>1.9099999999999682</c:v>
                </c:pt>
                <c:pt idx="1802">
                  <c:v>1.8499999999999659</c:v>
                </c:pt>
                <c:pt idx="1803">
                  <c:v>1.8700000000000045</c:v>
                </c:pt>
                <c:pt idx="1804">
                  <c:v>1.8100000000000023</c:v>
                </c:pt>
                <c:pt idx="1805">
                  <c:v>1.9199999999999591</c:v>
                </c:pt>
                <c:pt idx="1806">
                  <c:v>1.8999999999999773</c:v>
                </c:pt>
                <c:pt idx="1807">
                  <c:v>1.8299999999999841</c:v>
                </c:pt>
                <c:pt idx="1808">
                  <c:v>1.8299999999999841</c:v>
                </c:pt>
                <c:pt idx="1809">
                  <c:v>1.8599999999999568</c:v>
                </c:pt>
                <c:pt idx="1810">
                  <c:v>1.9199999999999591</c:v>
                </c:pt>
                <c:pt idx="1811">
                  <c:v>1.9099999999999682</c:v>
                </c:pt>
                <c:pt idx="1812">
                  <c:v>1.9300000000000068</c:v>
                </c:pt>
                <c:pt idx="1813">
                  <c:v>1.9300000000000068</c:v>
                </c:pt>
                <c:pt idx="1814">
                  <c:v>1.8899999999999864</c:v>
                </c:pt>
                <c:pt idx="1815">
                  <c:v>1.8499999999999659</c:v>
                </c:pt>
                <c:pt idx="1816">
                  <c:v>1.9099999999999682</c:v>
                </c:pt>
                <c:pt idx="1817">
                  <c:v>1.8999999999999773</c:v>
                </c:pt>
                <c:pt idx="1818">
                  <c:v>1.9199999999999591</c:v>
                </c:pt>
                <c:pt idx="1819">
                  <c:v>1.9499999999999886</c:v>
                </c:pt>
                <c:pt idx="1820">
                  <c:v>1.9699999999999704</c:v>
                </c:pt>
                <c:pt idx="1821">
                  <c:v>1.9599999999999795</c:v>
                </c:pt>
                <c:pt idx="1822">
                  <c:v>1.9399999999999977</c:v>
                </c:pt>
                <c:pt idx="1823">
                  <c:v>1.9699999999999704</c:v>
                </c:pt>
                <c:pt idx="1824">
                  <c:v>1.8299999999999841</c:v>
                </c:pt>
                <c:pt idx="1825">
                  <c:v>1.9099999999999682</c:v>
                </c:pt>
                <c:pt idx="1826">
                  <c:v>1.8999999999999773</c:v>
                </c:pt>
                <c:pt idx="1827">
                  <c:v>1.9599999999999795</c:v>
                </c:pt>
                <c:pt idx="1828">
                  <c:v>1.9799999999999613</c:v>
                </c:pt>
                <c:pt idx="1829">
                  <c:v>1.8799999999999955</c:v>
                </c:pt>
                <c:pt idx="1830">
                  <c:v>1.8999999999999773</c:v>
                </c:pt>
                <c:pt idx="1831">
                  <c:v>1.9499999999999886</c:v>
                </c:pt>
                <c:pt idx="1832">
                  <c:v>1.9110000000000014</c:v>
                </c:pt>
                <c:pt idx="1833">
                  <c:v>1.9409999999999741</c:v>
                </c:pt>
                <c:pt idx="1834">
                  <c:v>1.9110000000000014</c:v>
                </c:pt>
                <c:pt idx="1835">
                  <c:v>1.9409999999999741</c:v>
                </c:pt>
                <c:pt idx="1836">
                  <c:v>2.0109999999999673</c:v>
                </c:pt>
                <c:pt idx="1837">
                  <c:v>2.0519999999999641</c:v>
                </c:pt>
                <c:pt idx="1838">
                  <c:v>1.9919999999999618</c:v>
                </c:pt>
                <c:pt idx="1839">
                  <c:v>1.9819999999999709</c:v>
                </c:pt>
                <c:pt idx="1840">
                  <c:v>1.9819999999999709</c:v>
                </c:pt>
                <c:pt idx="1841">
                  <c:v>2.0329999999999586</c:v>
                </c:pt>
                <c:pt idx="1842">
                  <c:v>2.0729999999999791</c:v>
                </c:pt>
                <c:pt idx="1843">
                  <c:v>2.0729999999999791</c:v>
                </c:pt>
                <c:pt idx="1844">
                  <c:v>2.0430000000000064</c:v>
                </c:pt>
                <c:pt idx="1845">
                  <c:v>2.0929999999999609</c:v>
                </c:pt>
                <c:pt idx="1846">
                  <c:v>2.1129999999999995</c:v>
                </c:pt>
                <c:pt idx="1847">
                  <c:v>2.1329999999999814</c:v>
                </c:pt>
                <c:pt idx="1848">
                  <c:v>2.1129999999999995</c:v>
                </c:pt>
                <c:pt idx="1849">
                  <c:v>2.0729999999999791</c:v>
                </c:pt>
                <c:pt idx="1850">
                  <c:v>2.0639999999999645</c:v>
                </c:pt>
                <c:pt idx="1851">
                  <c:v>2.0240000000000009</c:v>
                </c:pt>
                <c:pt idx="1852">
                  <c:v>2.0039999999999623</c:v>
                </c:pt>
                <c:pt idx="1853">
                  <c:v>2.0240000000000009</c:v>
                </c:pt>
                <c:pt idx="1854">
                  <c:v>2.0840000000000032</c:v>
                </c:pt>
                <c:pt idx="1855">
                  <c:v>2.0149999999999864</c:v>
                </c:pt>
                <c:pt idx="1856">
                  <c:v>2.0649999999999977</c:v>
                </c:pt>
                <c:pt idx="1857">
                  <c:v>2.0949999999999704</c:v>
                </c:pt>
                <c:pt idx="1858">
                  <c:v>2.1049999999999613</c:v>
                </c:pt>
                <c:pt idx="1859">
                  <c:v>2.2259999999999991</c:v>
                </c:pt>
                <c:pt idx="1860">
                  <c:v>2.1259999999999764</c:v>
                </c:pt>
                <c:pt idx="1861">
                  <c:v>2.1259999999999764</c:v>
                </c:pt>
                <c:pt idx="1862">
                  <c:v>2.1159999999999854</c:v>
                </c:pt>
                <c:pt idx="1863">
                  <c:v>2.1759999999999877</c:v>
                </c:pt>
                <c:pt idx="1864">
                  <c:v>2.1459999999999582</c:v>
                </c:pt>
                <c:pt idx="1865">
                  <c:v>2.1059999999999945</c:v>
                </c:pt>
                <c:pt idx="1866">
                  <c:v>2.075999999999965</c:v>
                </c:pt>
                <c:pt idx="1867">
                  <c:v>2.0559999999999832</c:v>
                </c:pt>
                <c:pt idx="1868">
                  <c:v>2.09699999999998</c:v>
                </c:pt>
                <c:pt idx="1869">
                  <c:v>2.1169999999999618</c:v>
                </c:pt>
                <c:pt idx="1870">
                  <c:v>2.09699999999998</c:v>
                </c:pt>
                <c:pt idx="1871">
                  <c:v>2.0269999999999868</c:v>
                </c:pt>
                <c:pt idx="1872">
                  <c:v>2.0670000000000073</c:v>
                </c:pt>
                <c:pt idx="1873">
                  <c:v>2.0579999999999927</c:v>
                </c:pt>
                <c:pt idx="1874">
                  <c:v>2.0480000000000018</c:v>
                </c:pt>
                <c:pt idx="1875">
                  <c:v>2.0579999999999927</c:v>
                </c:pt>
                <c:pt idx="1876">
                  <c:v>2.0879999999999654</c:v>
                </c:pt>
                <c:pt idx="1877">
                  <c:v>2.117999999999995</c:v>
                </c:pt>
                <c:pt idx="1878">
                  <c:v>2.0790000000000077</c:v>
                </c:pt>
                <c:pt idx="1879">
                  <c:v>2.0889999999999986</c:v>
                </c:pt>
                <c:pt idx="1880">
                  <c:v>2.1289999999999623</c:v>
                </c:pt>
                <c:pt idx="1881">
                  <c:v>2.1389999999999532</c:v>
                </c:pt>
                <c:pt idx="1882">
                  <c:v>2.1189999999999714</c:v>
                </c:pt>
                <c:pt idx="1883">
                  <c:v>2.0489999999999782</c:v>
                </c:pt>
                <c:pt idx="1884">
                  <c:v>2.0389999999999873</c:v>
                </c:pt>
                <c:pt idx="1885">
                  <c:v>2.0289999999999964</c:v>
                </c:pt>
                <c:pt idx="1886">
                  <c:v>2.0889999999999986</c:v>
                </c:pt>
                <c:pt idx="1887">
                  <c:v>2.089999999999975</c:v>
                </c:pt>
                <c:pt idx="1888">
                  <c:v>2.1099999999999568</c:v>
                </c:pt>
                <c:pt idx="1889">
                  <c:v>2.089999999999975</c:v>
                </c:pt>
                <c:pt idx="1890">
                  <c:v>2.089999999999975</c:v>
                </c:pt>
                <c:pt idx="1891">
                  <c:v>2.1610000000000014</c:v>
                </c:pt>
                <c:pt idx="1892">
                  <c:v>2.200999999999965</c:v>
                </c:pt>
                <c:pt idx="1893">
                  <c:v>2.200999999999965</c:v>
                </c:pt>
                <c:pt idx="1894">
                  <c:v>2.200999999999965</c:v>
                </c:pt>
                <c:pt idx="1895">
                  <c:v>2.2210000000000036</c:v>
                </c:pt>
                <c:pt idx="1896">
                  <c:v>2.2519999999999527</c:v>
                </c:pt>
                <c:pt idx="1897">
                  <c:v>2.2019999999999982</c:v>
                </c:pt>
                <c:pt idx="1898">
                  <c:v>2.2419999999999618</c:v>
                </c:pt>
                <c:pt idx="1899">
                  <c:v>2.2119999999999891</c:v>
                </c:pt>
                <c:pt idx="1900">
                  <c:v>2.1920000000000073</c:v>
                </c:pt>
                <c:pt idx="1901">
                  <c:v>2.1419999999999959</c:v>
                </c:pt>
                <c:pt idx="1902">
                  <c:v>2.1419999999999959</c:v>
                </c:pt>
                <c:pt idx="1903">
                  <c:v>2.22199999999998</c:v>
                </c:pt>
                <c:pt idx="1904">
                  <c:v>2.3319999999999936</c:v>
                </c:pt>
                <c:pt idx="1905">
                  <c:v>2.2529999999999859</c:v>
                </c:pt>
                <c:pt idx="1906">
                  <c:v>2.2029999999999745</c:v>
                </c:pt>
                <c:pt idx="1907">
                  <c:v>2.1429999999999723</c:v>
                </c:pt>
                <c:pt idx="1908">
                  <c:v>2.1329999999999814</c:v>
                </c:pt>
                <c:pt idx="1909">
                  <c:v>2.1139999999999759</c:v>
                </c:pt>
                <c:pt idx="1910">
                  <c:v>2.1339999999999577</c:v>
                </c:pt>
                <c:pt idx="1911">
                  <c:v>2.1839999999999691</c:v>
                </c:pt>
                <c:pt idx="1912">
                  <c:v>2.1839999999999691</c:v>
                </c:pt>
                <c:pt idx="1913">
                  <c:v>2.1839999999999691</c:v>
                </c:pt>
                <c:pt idx="1914">
                  <c:v>2.2249999999999659</c:v>
                </c:pt>
                <c:pt idx="1915">
                  <c:v>2.2450000000000045</c:v>
                </c:pt>
                <c:pt idx="1916">
                  <c:v>2.2450000000000045</c:v>
                </c:pt>
                <c:pt idx="1917">
                  <c:v>2.2450000000000045</c:v>
                </c:pt>
                <c:pt idx="1918">
                  <c:v>2.214999999999975</c:v>
                </c:pt>
                <c:pt idx="1919">
                  <c:v>2.1949999999999932</c:v>
                </c:pt>
                <c:pt idx="1920">
                  <c:v>2.2049999999999841</c:v>
                </c:pt>
                <c:pt idx="1921">
                  <c:v>2.2249999999999659</c:v>
                </c:pt>
                <c:pt idx="1922">
                  <c:v>2.214999999999975</c:v>
                </c:pt>
                <c:pt idx="1923">
                  <c:v>2.1560000000000059</c:v>
                </c:pt>
                <c:pt idx="1924">
                  <c:v>2.1759999999999877</c:v>
                </c:pt>
                <c:pt idx="1925">
                  <c:v>2.2459999999999809</c:v>
                </c:pt>
                <c:pt idx="1926">
                  <c:v>2.2559999999999718</c:v>
                </c:pt>
                <c:pt idx="1927">
                  <c:v>2.2259999999999991</c:v>
                </c:pt>
                <c:pt idx="1928">
                  <c:v>2.2769999999999868</c:v>
                </c:pt>
                <c:pt idx="1929">
                  <c:v>2.2469999999999573</c:v>
                </c:pt>
                <c:pt idx="1930">
                  <c:v>2.1469999999999914</c:v>
                </c:pt>
                <c:pt idx="1931">
                  <c:v>2.1370000000000005</c:v>
                </c:pt>
                <c:pt idx="1932">
                  <c:v>2.1680000000000064</c:v>
                </c:pt>
                <c:pt idx="1933">
                  <c:v>2.1779999999999973</c:v>
                </c:pt>
                <c:pt idx="1934">
                  <c:v>2.1879999999999882</c:v>
                </c:pt>
                <c:pt idx="1935">
                  <c:v>2.2179999999999609</c:v>
                </c:pt>
                <c:pt idx="1936">
                  <c:v>2.1680000000000064</c:v>
                </c:pt>
                <c:pt idx="1937">
                  <c:v>2.1680000000000064</c:v>
                </c:pt>
                <c:pt idx="1938">
                  <c:v>2.2279999999999518</c:v>
                </c:pt>
                <c:pt idx="1939">
                  <c:v>2.2179999999999609</c:v>
                </c:pt>
                <c:pt idx="1940">
                  <c:v>2.1779999999999973</c:v>
                </c:pt>
                <c:pt idx="1941">
                  <c:v>2.1789999999999736</c:v>
                </c:pt>
                <c:pt idx="1942">
                  <c:v>2.2189999999999941</c:v>
                </c:pt>
                <c:pt idx="1943">
                  <c:v>2.3290000000000077</c:v>
                </c:pt>
                <c:pt idx="1944">
                  <c:v>2.3089999999999691</c:v>
                </c:pt>
                <c:pt idx="1945">
                  <c:v>2.2489999999999668</c:v>
                </c:pt>
                <c:pt idx="1946">
                  <c:v>2.2299999999999613</c:v>
                </c:pt>
                <c:pt idx="1947">
                  <c:v>2.2299999999999613</c:v>
                </c:pt>
                <c:pt idx="1948">
                  <c:v>2.2299999999999613</c:v>
                </c:pt>
                <c:pt idx="1949">
                  <c:v>2.2799999999999727</c:v>
                </c:pt>
                <c:pt idx="1950">
                  <c:v>2.2709999999999582</c:v>
                </c:pt>
                <c:pt idx="1951">
                  <c:v>2.2509999999999764</c:v>
                </c:pt>
                <c:pt idx="1952">
                  <c:v>2.2309999999999945</c:v>
                </c:pt>
                <c:pt idx="1953">
                  <c:v>2.2709999999999582</c:v>
                </c:pt>
                <c:pt idx="1954">
                  <c:v>2.2810000000000059</c:v>
                </c:pt>
                <c:pt idx="1955">
                  <c:v>2.2909999999999968</c:v>
                </c:pt>
                <c:pt idx="1956">
                  <c:v>2.3109999999999786</c:v>
                </c:pt>
                <c:pt idx="1957">
                  <c:v>2.3009999999999877</c:v>
                </c:pt>
                <c:pt idx="1958">
                  <c:v>2.3109999999999786</c:v>
                </c:pt>
                <c:pt idx="1959">
                  <c:v>2.3019999999999641</c:v>
                </c:pt>
                <c:pt idx="1960">
                  <c:v>2.311999999999955</c:v>
                </c:pt>
                <c:pt idx="1961">
                  <c:v>2.3419999999999845</c:v>
                </c:pt>
                <c:pt idx="1962">
                  <c:v>2.3919999999999959</c:v>
                </c:pt>
                <c:pt idx="1963">
                  <c:v>2.4119999999999777</c:v>
                </c:pt>
                <c:pt idx="1964">
                  <c:v>2.3929999999999723</c:v>
                </c:pt>
                <c:pt idx="1965">
                  <c:v>2.3429999999999609</c:v>
                </c:pt>
                <c:pt idx="1966">
                  <c:v>2.3629999999999995</c:v>
                </c:pt>
                <c:pt idx="1967">
                  <c:v>2.33299999999997</c:v>
                </c:pt>
                <c:pt idx="1968">
                  <c:v>2.3629999999999995</c:v>
                </c:pt>
                <c:pt idx="1969">
                  <c:v>2.353999999999985</c:v>
                </c:pt>
                <c:pt idx="1970">
                  <c:v>2.3739999999999668</c:v>
                </c:pt>
                <c:pt idx="1971">
                  <c:v>2.353999999999985</c:v>
                </c:pt>
                <c:pt idx="1972">
                  <c:v>2.3739999999999668</c:v>
                </c:pt>
                <c:pt idx="1973">
                  <c:v>2.4039999999999964</c:v>
                </c:pt>
                <c:pt idx="1974">
                  <c:v>2.3839999999999577</c:v>
                </c:pt>
                <c:pt idx="1975">
                  <c:v>2.4339999999999691</c:v>
                </c:pt>
                <c:pt idx="1976">
                  <c:v>2.4139999999999873</c:v>
                </c:pt>
                <c:pt idx="1977">
                  <c:v>2.4639999999999986</c:v>
                </c:pt>
                <c:pt idx="1978">
                  <c:v>2.4149999999999636</c:v>
                </c:pt>
                <c:pt idx="1979">
                  <c:v>2.4249999999999545</c:v>
                </c:pt>
                <c:pt idx="1980">
                  <c:v>2.3549999999999613</c:v>
                </c:pt>
                <c:pt idx="1981">
                  <c:v>2.3449999999999704</c:v>
                </c:pt>
                <c:pt idx="1982">
                  <c:v>2.3359999999999559</c:v>
                </c:pt>
                <c:pt idx="1983">
                  <c:v>2.325999999999965</c:v>
                </c:pt>
                <c:pt idx="1984">
                  <c:v>2.325999999999965</c:v>
                </c:pt>
                <c:pt idx="1985">
                  <c:v>2.3359999999999559</c:v>
                </c:pt>
                <c:pt idx="1986">
                  <c:v>2.3859999999999673</c:v>
                </c:pt>
                <c:pt idx="1987">
                  <c:v>2.4269999999999641</c:v>
                </c:pt>
                <c:pt idx="1988">
                  <c:v>2.3870000000000005</c:v>
                </c:pt>
                <c:pt idx="1989">
                  <c:v>2.3369999999999891</c:v>
                </c:pt>
                <c:pt idx="1990">
                  <c:v>2.3269999999999982</c:v>
                </c:pt>
                <c:pt idx="1991">
                  <c:v>2.3669999999999618</c:v>
                </c:pt>
                <c:pt idx="1992">
                  <c:v>2.34699999999998</c:v>
                </c:pt>
                <c:pt idx="1993">
                  <c:v>2.3669999999999618</c:v>
                </c:pt>
                <c:pt idx="1994">
                  <c:v>2.34699999999998</c:v>
                </c:pt>
                <c:pt idx="1995">
                  <c:v>2.3569999999999709</c:v>
                </c:pt>
                <c:pt idx="1996">
                  <c:v>2.3379999999999654</c:v>
                </c:pt>
                <c:pt idx="1997">
                  <c:v>2.3580000000000041</c:v>
                </c:pt>
                <c:pt idx="1998">
                  <c:v>2.367999999999995</c:v>
                </c:pt>
                <c:pt idx="1999">
                  <c:v>2.3379999999999654</c:v>
                </c:pt>
                <c:pt idx="2000">
                  <c:v>2.3489999999999895</c:v>
                </c:pt>
                <c:pt idx="2001">
                  <c:v>2.3489999999999895</c:v>
                </c:pt>
                <c:pt idx="2002">
                  <c:v>2.3489999999999895</c:v>
                </c:pt>
                <c:pt idx="2003">
                  <c:v>2.3389999999999986</c:v>
                </c:pt>
                <c:pt idx="2004">
                  <c:v>2.3089999999999691</c:v>
                </c:pt>
                <c:pt idx="2005">
                  <c:v>2.3299999999999841</c:v>
                </c:pt>
                <c:pt idx="2006">
                  <c:v>2.3499999999999659</c:v>
                </c:pt>
                <c:pt idx="2007">
                  <c:v>2.3499999999999659</c:v>
                </c:pt>
                <c:pt idx="2008">
                  <c:v>2.339999999999975</c:v>
                </c:pt>
                <c:pt idx="2009">
                  <c:v>2.3499999999999659</c:v>
                </c:pt>
                <c:pt idx="2010">
                  <c:v>2.3700000000000045</c:v>
                </c:pt>
                <c:pt idx="2011">
                  <c:v>2.3599999999999568</c:v>
                </c:pt>
                <c:pt idx="2012">
                  <c:v>2.3100000000000023</c:v>
                </c:pt>
                <c:pt idx="2013">
                  <c:v>2.2799999999999727</c:v>
                </c:pt>
                <c:pt idx="2014">
                  <c:v>2.2699999999999818</c:v>
                </c:pt>
                <c:pt idx="2015">
                  <c:v>2.2699999999999818</c:v>
                </c:pt>
                <c:pt idx="2016">
                  <c:v>2.2799999999999727</c:v>
                </c:pt>
                <c:pt idx="2017">
                  <c:v>2.3299999999999841</c:v>
                </c:pt>
                <c:pt idx="2018">
                  <c:v>2.3599999999999568</c:v>
                </c:pt>
                <c:pt idx="2019">
                  <c:v>2.339999999999975</c:v>
                </c:pt>
                <c:pt idx="2020">
                  <c:v>2.3299999999999841</c:v>
                </c:pt>
                <c:pt idx="2021">
                  <c:v>2.3299999999999841</c:v>
                </c:pt>
                <c:pt idx="2022">
                  <c:v>2.339999999999975</c:v>
                </c:pt>
                <c:pt idx="2023">
                  <c:v>2.3100000000000023</c:v>
                </c:pt>
                <c:pt idx="2024">
                  <c:v>2.3199999999999932</c:v>
                </c:pt>
                <c:pt idx="2025">
                  <c:v>2.3199999999999932</c:v>
                </c:pt>
                <c:pt idx="2026">
                  <c:v>2.3199999999999932</c:v>
                </c:pt>
                <c:pt idx="2027">
                  <c:v>2.339999999999975</c:v>
                </c:pt>
                <c:pt idx="2028">
                  <c:v>2.3199999999999932</c:v>
                </c:pt>
                <c:pt idx="2029">
                  <c:v>2.3199999999999932</c:v>
                </c:pt>
                <c:pt idx="2030">
                  <c:v>2.3599999999999568</c:v>
                </c:pt>
                <c:pt idx="2031">
                  <c:v>2.3599999999999568</c:v>
                </c:pt>
                <c:pt idx="2032">
                  <c:v>2.3499999999999659</c:v>
                </c:pt>
                <c:pt idx="2033">
                  <c:v>2.339999999999975</c:v>
                </c:pt>
                <c:pt idx="2034">
                  <c:v>2.3599999999999568</c:v>
                </c:pt>
                <c:pt idx="2035">
                  <c:v>2.3899999999999864</c:v>
                </c:pt>
                <c:pt idx="2036">
                  <c:v>2.3799999999999955</c:v>
                </c:pt>
                <c:pt idx="2037">
                  <c:v>2.3999999999999773</c:v>
                </c:pt>
                <c:pt idx="2038">
                  <c:v>2.3599999999999568</c:v>
                </c:pt>
                <c:pt idx="2039">
                  <c:v>2.3499999999999659</c:v>
                </c:pt>
                <c:pt idx="2040">
                  <c:v>2.3599999999999568</c:v>
                </c:pt>
                <c:pt idx="2041">
                  <c:v>2.3799999999999955</c:v>
                </c:pt>
                <c:pt idx="2042">
                  <c:v>2.3700000000000045</c:v>
                </c:pt>
                <c:pt idx="2043">
                  <c:v>2.3499999999999659</c:v>
                </c:pt>
                <c:pt idx="2044">
                  <c:v>2.3799999999999955</c:v>
                </c:pt>
                <c:pt idx="2045">
                  <c:v>2.3899999999999864</c:v>
                </c:pt>
                <c:pt idx="2046">
                  <c:v>2.4199999999999591</c:v>
                </c:pt>
                <c:pt idx="2047">
                  <c:v>2.3799999999999955</c:v>
                </c:pt>
                <c:pt idx="2048">
                  <c:v>2.3700000000000045</c:v>
                </c:pt>
                <c:pt idx="2049">
                  <c:v>2.3799999999999955</c:v>
                </c:pt>
                <c:pt idx="2050">
                  <c:v>2.3799999999999955</c:v>
                </c:pt>
                <c:pt idx="2051">
                  <c:v>2.4199999999999591</c:v>
                </c:pt>
                <c:pt idx="2052">
                  <c:v>2.3799999999999955</c:v>
                </c:pt>
                <c:pt idx="2053">
                  <c:v>2.3499999999999659</c:v>
                </c:pt>
                <c:pt idx="2054">
                  <c:v>2.3499999999999659</c:v>
                </c:pt>
                <c:pt idx="2055">
                  <c:v>2.3799999999999955</c:v>
                </c:pt>
                <c:pt idx="2056">
                  <c:v>2.3999999999999773</c:v>
                </c:pt>
                <c:pt idx="2057">
                  <c:v>2.3899999999999864</c:v>
                </c:pt>
                <c:pt idx="2058">
                  <c:v>2.3700000000000045</c:v>
                </c:pt>
                <c:pt idx="2059">
                  <c:v>2.3100000000000023</c:v>
                </c:pt>
                <c:pt idx="2060">
                  <c:v>2.339999999999975</c:v>
                </c:pt>
                <c:pt idx="2061">
                  <c:v>2.3499999999999659</c:v>
                </c:pt>
                <c:pt idx="2062">
                  <c:v>2.3599999999999568</c:v>
                </c:pt>
                <c:pt idx="2063">
                  <c:v>2.3999999999999773</c:v>
                </c:pt>
                <c:pt idx="2064">
                  <c:v>2.3999999999999773</c:v>
                </c:pt>
                <c:pt idx="2065">
                  <c:v>2.3799999999999955</c:v>
                </c:pt>
                <c:pt idx="2066">
                  <c:v>2.3899999999999864</c:v>
                </c:pt>
                <c:pt idx="2067">
                  <c:v>2.3599999999999568</c:v>
                </c:pt>
                <c:pt idx="2068">
                  <c:v>2.339999999999975</c:v>
                </c:pt>
                <c:pt idx="2069">
                  <c:v>2.3599999999999568</c:v>
                </c:pt>
                <c:pt idx="2070">
                  <c:v>2.3599999999999568</c:v>
                </c:pt>
                <c:pt idx="2071">
                  <c:v>2.3299999999999841</c:v>
                </c:pt>
                <c:pt idx="2072">
                  <c:v>2.3599999999999568</c:v>
                </c:pt>
                <c:pt idx="2073">
                  <c:v>2.2999999999999545</c:v>
                </c:pt>
                <c:pt idx="2074">
                  <c:v>2.3299999999999841</c:v>
                </c:pt>
                <c:pt idx="2075">
                  <c:v>2.3599999999999568</c:v>
                </c:pt>
                <c:pt idx="2076">
                  <c:v>2.3499999999999659</c:v>
                </c:pt>
                <c:pt idx="2077">
                  <c:v>2.3299999999999841</c:v>
                </c:pt>
                <c:pt idx="2078">
                  <c:v>2.3599999999999568</c:v>
                </c:pt>
                <c:pt idx="2079">
                  <c:v>2.3499999999999659</c:v>
                </c:pt>
                <c:pt idx="2080">
                  <c:v>2.3700000000000045</c:v>
                </c:pt>
                <c:pt idx="2081">
                  <c:v>2.3899999999999864</c:v>
                </c:pt>
                <c:pt idx="2082">
                  <c:v>2.3799999999999955</c:v>
                </c:pt>
                <c:pt idx="2083">
                  <c:v>2.3799999999999955</c:v>
                </c:pt>
                <c:pt idx="2084">
                  <c:v>2.3899999999999864</c:v>
                </c:pt>
                <c:pt idx="2085">
                  <c:v>2.4399999999999977</c:v>
                </c:pt>
                <c:pt idx="2086">
                  <c:v>2.4799999999999613</c:v>
                </c:pt>
                <c:pt idx="2087">
                  <c:v>2.4499999999999886</c:v>
                </c:pt>
                <c:pt idx="2088">
                  <c:v>2.4499999999999886</c:v>
                </c:pt>
                <c:pt idx="2089">
                  <c:v>2.3799999999999955</c:v>
                </c:pt>
                <c:pt idx="2090">
                  <c:v>2.3499999999999659</c:v>
                </c:pt>
                <c:pt idx="2091">
                  <c:v>2.2899999999999636</c:v>
                </c:pt>
                <c:pt idx="2092">
                  <c:v>2.3299999999999841</c:v>
                </c:pt>
                <c:pt idx="2093">
                  <c:v>2.3599999999999568</c:v>
                </c:pt>
                <c:pt idx="2094">
                  <c:v>2.3799999999999955</c:v>
                </c:pt>
                <c:pt idx="2095">
                  <c:v>2.4199999999999591</c:v>
                </c:pt>
                <c:pt idx="2096">
                  <c:v>2.3599999999999568</c:v>
                </c:pt>
                <c:pt idx="2097">
                  <c:v>2.3700000000000045</c:v>
                </c:pt>
                <c:pt idx="2098">
                  <c:v>2.3700000000000045</c:v>
                </c:pt>
                <c:pt idx="2099">
                  <c:v>2.3799999999999955</c:v>
                </c:pt>
                <c:pt idx="2100">
                  <c:v>2.3899999999999864</c:v>
                </c:pt>
                <c:pt idx="2101">
                  <c:v>2.339999999999975</c:v>
                </c:pt>
                <c:pt idx="2102">
                  <c:v>2.2899999999999636</c:v>
                </c:pt>
                <c:pt idx="2103">
                  <c:v>2.2799999999999727</c:v>
                </c:pt>
                <c:pt idx="2104">
                  <c:v>2.3199999999999932</c:v>
                </c:pt>
                <c:pt idx="2105">
                  <c:v>2.3299999999999841</c:v>
                </c:pt>
                <c:pt idx="2106">
                  <c:v>2.2899999999999636</c:v>
                </c:pt>
                <c:pt idx="2107">
                  <c:v>2.2899999999999636</c:v>
                </c:pt>
                <c:pt idx="2108">
                  <c:v>2.3299999999999841</c:v>
                </c:pt>
                <c:pt idx="2109">
                  <c:v>2.3999999999999773</c:v>
                </c:pt>
                <c:pt idx="2110">
                  <c:v>2.4300000000000068</c:v>
                </c:pt>
                <c:pt idx="2111">
                  <c:v>2.3799999999999955</c:v>
                </c:pt>
                <c:pt idx="2112">
                  <c:v>2.3999999999999773</c:v>
                </c:pt>
                <c:pt idx="2113">
                  <c:v>2.3700000000000045</c:v>
                </c:pt>
                <c:pt idx="2114">
                  <c:v>2.3999999999999773</c:v>
                </c:pt>
                <c:pt idx="2115">
                  <c:v>2.4699999999999704</c:v>
                </c:pt>
                <c:pt idx="2116">
                  <c:v>2.4099999999999682</c:v>
                </c:pt>
                <c:pt idx="2117">
                  <c:v>2.4399999999999977</c:v>
                </c:pt>
                <c:pt idx="2118">
                  <c:v>2.3700000000000045</c:v>
                </c:pt>
                <c:pt idx="2119">
                  <c:v>2.3899999999999864</c:v>
                </c:pt>
                <c:pt idx="2120">
                  <c:v>2.3999999999999773</c:v>
                </c:pt>
                <c:pt idx="2121">
                  <c:v>2.3999999999999773</c:v>
                </c:pt>
                <c:pt idx="2122">
                  <c:v>2.4300000000000068</c:v>
                </c:pt>
                <c:pt idx="2123">
                  <c:v>2.4300000000000068</c:v>
                </c:pt>
                <c:pt idx="2124">
                  <c:v>2.3999999999999773</c:v>
                </c:pt>
                <c:pt idx="2125">
                  <c:v>2.4300000000000068</c:v>
                </c:pt>
                <c:pt idx="2126">
                  <c:v>2.4499999999999886</c:v>
                </c:pt>
                <c:pt idx="2127">
                  <c:v>2.4799999999999613</c:v>
                </c:pt>
                <c:pt idx="2128">
                  <c:v>2.5</c:v>
                </c:pt>
                <c:pt idx="2129">
                  <c:v>2.4399999999999977</c:v>
                </c:pt>
                <c:pt idx="2130">
                  <c:v>2.3799999999999955</c:v>
                </c:pt>
                <c:pt idx="2131">
                  <c:v>2.4199999999999591</c:v>
                </c:pt>
                <c:pt idx="2132">
                  <c:v>2.4699999999999704</c:v>
                </c:pt>
                <c:pt idx="2133">
                  <c:v>2.5299999999999727</c:v>
                </c:pt>
                <c:pt idx="2134">
                  <c:v>2.5199999999999818</c:v>
                </c:pt>
                <c:pt idx="2135">
                  <c:v>2.6200000000000045</c:v>
                </c:pt>
                <c:pt idx="2136">
                  <c:v>2.5999999999999659</c:v>
                </c:pt>
                <c:pt idx="2137">
                  <c:v>2.5499999999999545</c:v>
                </c:pt>
                <c:pt idx="2138">
                  <c:v>2.5199999999999818</c:v>
                </c:pt>
                <c:pt idx="2139">
                  <c:v>2.5499999999999545</c:v>
                </c:pt>
                <c:pt idx="2140">
                  <c:v>2.5499999999999545</c:v>
                </c:pt>
                <c:pt idx="2141">
                  <c:v>2.5199999999999818</c:v>
                </c:pt>
                <c:pt idx="2142">
                  <c:v>2.4199999999999591</c:v>
                </c:pt>
                <c:pt idx="2143">
                  <c:v>2.4699999999999704</c:v>
                </c:pt>
                <c:pt idx="2144">
                  <c:v>2.4399999999999977</c:v>
                </c:pt>
                <c:pt idx="2145">
                  <c:v>2.5</c:v>
                </c:pt>
                <c:pt idx="2146">
                  <c:v>2.4399999999999977</c:v>
                </c:pt>
                <c:pt idx="2147">
                  <c:v>2.4499999999999886</c:v>
                </c:pt>
                <c:pt idx="2148">
                  <c:v>2.5</c:v>
                </c:pt>
                <c:pt idx="2149">
                  <c:v>2.5699999999999932</c:v>
                </c:pt>
                <c:pt idx="2150">
                  <c:v>2.6200000000000045</c:v>
                </c:pt>
                <c:pt idx="2151">
                  <c:v>2.6200000000000045</c:v>
                </c:pt>
                <c:pt idx="2152">
                  <c:v>2.6299999999999955</c:v>
                </c:pt>
                <c:pt idx="2153">
                  <c:v>2.5799999999999841</c:v>
                </c:pt>
                <c:pt idx="2154">
                  <c:v>2.5699999999999932</c:v>
                </c:pt>
                <c:pt idx="2155">
                  <c:v>2.5499999999999545</c:v>
                </c:pt>
                <c:pt idx="2156">
                  <c:v>2.5099999999999909</c:v>
                </c:pt>
                <c:pt idx="2157">
                  <c:v>2.4699999999999704</c:v>
                </c:pt>
                <c:pt idx="2158">
                  <c:v>2.4899999999999523</c:v>
                </c:pt>
                <c:pt idx="2159">
                  <c:v>2.5299999999999727</c:v>
                </c:pt>
                <c:pt idx="2160">
                  <c:v>2.6299999999999955</c:v>
                </c:pt>
                <c:pt idx="2161">
                  <c:v>2.5199999999999818</c:v>
                </c:pt>
                <c:pt idx="2162">
                  <c:v>2.5</c:v>
                </c:pt>
                <c:pt idx="2163">
                  <c:v>2.4499999999999886</c:v>
                </c:pt>
                <c:pt idx="2164">
                  <c:v>2.5</c:v>
                </c:pt>
                <c:pt idx="2165">
                  <c:v>2.5399999999999636</c:v>
                </c:pt>
                <c:pt idx="2166">
                  <c:v>2.6899999999999977</c:v>
                </c:pt>
                <c:pt idx="2167">
                  <c:v>2.6299999999999955</c:v>
                </c:pt>
                <c:pt idx="2168">
                  <c:v>2.5699999999999932</c:v>
                </c:pt>
                <c:pt idx="2169">
                  <c:v>2.589999999999975</c:v>
                </c:pt>
                <c:pt idx="2170">
                  <c:v>2.5299999999999727</c:v>
                </c:pt>
                <c:pt idx="2171">
                  <c:v>2.4899999999999523</c:v>
                </c:pt>
                <c:pt idx="2172">
                  <c:v>2.5</c:v>
                </c:pt>
                <c:pt idx="2173">
                  <c:v>2.5399999999999636</c:v>
                </c:pt>
                <c:pt idx="2174">
                  <c:v>2.5600000000000023</c:v>
                </c:pt>
                <c:pt idx="2175">
                  <c:v>2.5299999999999727</c:v>
                </c:pt>
                <c:pt idx="2176">
                  <c:v>2.5199999999999818</c:v>
                </c:pt>
                <c:pt idx="2177">
                  <c:v>2.5199999999999818</c:v>
                </c:pt>
                <c:pt idx="2178">
                  <c:v>2.5399999999999636</c:v>
                </c:pt>
                <c:pt idx="2179">
                  <c:v>2.5999999999999659</c:v>
                </c:pt>
                <c:pt idx="2180">
                  <c:v>2.6099999999999568</c:v>
                </c:pt>
                <c:pt idx="2181">
                  <c:v>2.5299999999999727</c:v>
                </c:pt>
                <c:pt idx="2182">
                  <c:v>2.5699999999999932</c:v>
                </c:pt>
                <c:pt idx="2183">
                  <c:v>2.6299999999999955</c:v>
                </c:pt>
                <c:pt idx="2184">
                  <c:v>2.6599999999999682</c:v>
                </c:pt>
                <c:pt idx="2185">
                  <c:v>2.7399999999999523</c:v>
                </c:pt>
                <c:pt idx="2186">
                  <c:v>2.7799999999999727</c:v>
                </c:pt>
                <c:pt idx="2187">
                  <c:v>2.75</c:v>
                </c:pt>
                <c:pt idx="2188">
                  <c:v>2.6999999999999886</c:v>
                </c:pt>
                <c:pt idx="2189">
                  <c:v>2.6999999999999886</c:v>
                </c:pt>
                <c:pt idx="2190">
                  <c:v>2.589999999999975</c:v>
                </c:pt>
                <c:pt idx="2191">
                  <c:v>2.5799999999999841</c:v>
                </c:pt>
                <c:pt idx="2192">
                  <c:v>2.6399999999999864</c:v>
                </c:pt>
                <c:pt idx="2193">
                  <c:v>2.6699999999999591</c:v>
                </c:pt>
                <c:pt idx="2194">
                  <c:v>2.6800000000000068</c:v>
                </c:pt>
                <c:pt idx="2195">
                  <c:v>2.6800000000000068</c:v>
                </c:pt>
                <c:pt idx="2196">
                  <c:v>2.7599999999999909</c:v>
                </c:pt>
                <c:pt idx="2197">
                  <c:v>2.6899999999999977</c:v>
                </c:pt>
                <c:pt idx="2198">
                  <c:v>2.6899999999999977</c:v>
                </c:pt>
                <c:pt idx="2199">
                  <c:v>2.6699999999999591</c:v>
                </c:pt>
                <c:pt idx="2200">
                  <c:v>2.6599999999999682</c:v>
                </c:pt>
                <c:pt idx="2201">
                  <c:v>2.7599999999999909</c:v>
                </c:pt>
                <c:pt idx="2202">
                  <c:v>2.6800000000000068</c:v>
                </c:pt>
                <c:pt idx="2203">
                  <c:v>2.6899999999999977</c:v>
                </c:pt>
                <c:pt idx="2204">
                  <c:v>2.6699999999999591</c:v>
                </c:pt>
                <c:pt idx="2205">
                  <c:v>2.7199999999999704</c:v>
                </c:pt>
                <c:pt idx="2206">
                  <c:v>2.7599999999999909</c:v>
                </c:pt>
                <c:pt idx="2207">
                  <c:v>2.7299999999999613</c:v>
                </c:pt>
                <c:pt idx="2208">
                  <c:v>2.7599999999999909</c:v>
                </c:pt>
                <c:pt idx="2209">
                  <c:v>2.75</c:v>
                </c:pt>
                <c:pt idx="2210">
                  <c:v>2.7799999999999727</c:v>
                </c:pt>
                <c:pt idx="2211">
                  <c:v>2.8100000000000023</c:v>
                </c:pt>
                <c:pt idx="2212">
                  <c:v>2.7999999999999545</c:v>
                </c:pt>
                <c:pt idx="2213">
                  <c:v>2.7599999999999909</c:v>
                </c:pt>
                <c:pt idx="2214">
                  <c:v>2.7299999999999613</c:v>
                </c:pt>
                <c:pt idx="2215">
                  <c:v>2.7399999999999523</c:v>
                </c:pt>
                <c:pt idx="2216">
                  <c:v>2.7299999999999613</c:v>
                </c:pt>
                <c:pt idx="2217">
                  <c:v>2.75</c:v>
                </c:pt>
                <c:pt idx="2218">
                  <c:v>2.8100000000000023</c:v>
                </c:pt>
                <c:pt idx="2219">
                  <c:v>2.8100000000000023</c:v>
                </c:pt>
                <c:pt idx="2220">
                  <c:v>2.8100000000000023</c:v>
                </c:pt>
                <c:pt idx="2221">
                  <c:v>2.7599999999999909</c:v>
                </c:pt>
                <c:pt idx="2222">
                  <c:v>2.7599999999999909</c:v>
                </c:pt>
                <c:pt idx="2223">
                  <c:v>2.7599999999999909</c:v>
                </c:pt>
                <c:pt idx="2224">
                  <c:v>2.7799999999999727</c:v>
                </c:pt>
                <c:pt idx="2225">
                  <c:v>2.7199999999999704</c:v>
                </c:pt>
                <c:pt idx="2226">
                  <c:v>2.7699999999999818</c:v>
                </c:pt>
                <c:pt idx="2227">
                  <c:v>2.7799999999999727</c:v>
                </c:pt>
                <c:pt idx="2228">
                  <c:v>2.8199999999999932</c:v>
                </c:pt>
                <c:pt idx="2229">
                  <c:v>2.8299999999999841</c:v>
                </c:pt>
                <c:pt idx="2230">
                  <c:v>2.8299999999999841</c:v>
                </c:pt>
                <c:pt idx="2231">
                  <c:v>2.8899999999999864</c:v>
                </c:pt>
                <c:pt idx="2232">
                  <c:v>2.8499999999999659</c:v>
                </c:pt>
                <c:pt idx="2233">
                  <c:v>2.8799999999999955</c:v>
                </c:pt>
                <c:pt idx="2234">
                  <c:v>2.8199999999999932</c:v>
                </c:pt>
                <c:pt idx="2235">
                  <c:v>2.8100000000000023</c:v>
                </c:pt>
                <c:pt idx="2236">
                  <c:v>2.8899999999999864</c:v>
                </c:pt>
                <c:pt idx="2237">
                  <c:v>2.8100000000000023</c:v>
                </c:pt>
                <c:pt idx="2238">
                  <c:v>2.8299999999999841</c:v>
                </c:pt>
                <c:pt idx="2239">
                  <c:v>2.7999999999999545</c:v>
                </c:pt>
                <c:pt idx="2240">
                  <c:v>2.7599999999999909</c:v>
                </c:pt>
                <c:pt idx="2241">
                  <c:v>2.7999999999999545</c:v>
                </c:pt>
                <c:pt idx="2242">
                  <c:v>2.7999999999999545</c:v>
                </c:pt>
                <c:pt idx="2243">
                  <c:v>2.8299999999999841</c:v>
                </c:pt>
                <c:pt idx="2244">
                  <c:v>2.8299999999999841</c:v>
                </c:pt>
                <c:pt idx="2245">
                  <c:v>2.7699999999999818</c:v>
                </c:pt>
                <c:pt idx="2246">
                  <c:v>2.75</c:v>
                </c:pt>
                <c:pt idx="2247">
                  <c:v>2.7799999999999727</c:v>
                </c:pt>
                <c:pt idx="2248">
                  <c:v>2.7999999999999545</c:v>
                </c:pt>
                <c:pt idx="2249">
                  <c:v>2.7799999999999727</c:v>
                </c:pt>
                <c:pt idx="2250">
                  <c:v>2.8299999999999841</c:v>
                </c:pt>
                <c:pt idx="2251">
                  <c:v>2.8799999999999955</c:v>
                </c:pt>
                <c:pt idx="2252">
                  <c:v>2.8999999999999773</c:v>
                </c:pt>
                <c:pt idx="2253">
                  <c:v>2.9099999999999682</c:v>
                </c:pt>
                <c:pt idx="2254">
                  <c:v>2.9300000000000068</c:v>
                </c:pt>
                <c:pt idx="2255">
                  <c:v>2.8700000000000045</c:v>
                </c:pt>
                <c:pt idx="2256">
                  <c:v>2.7799999999999727</c:v>
                </c:pt>
                <c:pt idx="2257">
                  <c:v>2.7399999999999523</c:v>
                </c:pt>
                <c:pt idx="2258">
                  <c:v>2.7599999999999909</c:v>
                </c:pt>
                <c:pt idx="2259">
                  <c:v>2.7199999999999704</c:v>
                </c:pt>
                <c:pt idx="2260">
                  <c:v>2.7399999999999523</c:v>
                </c:pt>
                <c:pt idx="2261">
                  <c:v>2.7799999999999727</c:v>
                </c:pt>
                <c:pt idx="2262">
                  <c:v>2.7299999999999613</c:v>
                </c:pt>
                <c:pt idx="2263">
                  <c:v>2.7399999999999523</c:v>
                </c:pt>
                <c:pt idx="2264">
                  <c:v>2.7799999999999727</c:v>
                </c:pt>
                <c:pt idx="2265">
                  <c:v>2.8499999999999659</c:v>
                </c:pt>
                <c:pt idx="2266">
                  <c:v>2.8799999999999955</c:v>
                </c:pt>
                <c:pt idx="2267">
                  <c:v>2.8700000000000045</c:v>
                </c:pt>
                <c:pt idx="2268">
                  <c:v>2.839999999999975</c:v>
                </c:pt>
                <c:pt idx="2269">
                  <c:v>2.8899999999999864</c:v>
                </c:pt>
                <c:pt idx="2270">
                  <c:v>2.8199999999999932</c:v>
                </c:pt>
                <c:pt idx="2271">
                  <c:v>2.8700000000000045</c:v>
                </c:pt>
                <c:pt idx="2272">
                  <c:v>2.9099999999999682</c:v>
                </c:pt>
                <c:pt idx="2273">
                  <c:v>2.9499999999999886</c:v>
                </c:pt>
                <c:pt idx="2274">
                  <c:v>2.9499999999999886</c:v>
                </c:pt>
                <c:pt idx="2275">
                  <c:v>2.9199999999999591</c:v>
                </c:pt>
                <c:pt idx="2276">
                  <c:v>2.9099999999999682</c:v>
                </c:pt>
                <c:pt idx="2277">
                  <c:v>2.8599999999999568</c:v>
                </c:pt>
                <c:pt idx="2278">
                  <c:v>2.8700000000000045</c:v>
                </c:pt>
                <c:pt idx="2279">
                  <c:v>2.8299999999999841</c:v>
                </c:pt>
                <c:pt idx="2280">
                  <c:v>2.839999999999975</c:v>
                </c:pt>
                <c:pt idx="2281">
                  <c:v>2.8899999999999864</c:v>
                </c:pt>
                <c:pt idx="2282">
                  <c:v>2.8999999999999773</c:v>
                </c:pt>
                <c:pt idx="2283">
                  <c:v>2.9099999999999682</c:v>
                </c:pt>
                <c:pt idx="2284">
                  <c:v>2.9399999999999977</c:v>
                </c:pt>
                <c:pt idx="2285">
                  <c:v>2.9499999999999886</c:v>
                </c:pt>
                <c:pt idx="2286">
                  <c:v>2.9300000000000068</c:v>
                </c:pt>
                <c:pt idx="2287">
                  <c:v>2.8999999999999773</c:v>
                </c:pt>
                <c:pt idx="2288">
                  <c:v>2.8700000000000045</c:v>
                </c:pt>
                <c:pt idx="2289">
                  <c:v>2.8999999999999773</c:v>
                </c:pt>
                <c:pt idx="2290">
                  <c:v>2.8799999999999955</c:v>
                </c:pt>
                <c:pt idx="2291">
                  <c:v>2.8899999999999864</c:v>
                </c:pt>
                <c:pt idx="2292">
                  <c:v>2.8700000000000045</c:v>
                </c:pt>
                <c:pt idx="2293">
                  <c:v>2.8899999999999864</c:v>
                </c:pt>
                <c:pt idx="2294">
                  <c:v>2.9099999999999682</c:v>
                </c:pt>
                <c:pt idx="2295">
                  <c:v>2.9199999999999591</c:v>
                </c:pt>
                <c:pt idx="2296">
                  <c:v>2.9300000000000068</c:v>
                </c:pt>
                <c:pt idx="2297">
                  <c:v>2.8599999999999568</c:v>
                </c:pt>
                <c:pt idx="2298">
                  <c:v>2.8299999999999841</c:v>
                </c:pt>
                <c:pt idx="2299">
                  <c:v>2.9300000000000068</c:v>
                </c:pt>
                <c:pt idx="2300">
                  <c:v>2.9300000000000068</c:v>
                </c:pt>
                <c:pt idx="2301">
                  <c:v>2.9499999999999886</c:v>
                </c:pt>
                <c:pt idx="2302">
                  <c:v>2.9699999999999704</c:v>
                </c:pt>
                <c:pt idx="2303">
                  <c:v>2.9699999999999704</c:v>
                </c:pt>
                <c:pt idx="2304">
                  <c:v>2.9199999999999591</c:v>
                </c:pt>
                <c:pt idx="2305">
                  <c:v>2.8999999999999773</c:v>
                </c:pt>
                <c:pt idx="2306">
                  <c:v>2.9199999999999591</c:v>
                </c:pt>
                <c:pt idx="2307">
                  <c:v>2.9499999999999886</c:v>
                </c:pt>
                <c:pt idx="2308">
                  <c:v>2.9799999999999613</c:v>
                </c:pt>
                <c:pt idx="2309">
                  <c:v>2.9899999999999523</c:v>
                </c:pt>
                <c:pt idx="2310">
                  <c:v>2.9699999999999704</c:v>
                </c:pt>
                <c:pt idx="2311">
                  <c:v>2.9799999999999613</c:v>
                </c:pt>
                <c:pt idx="2312">
                  <c:v>2.9799999999999613</c:v>
                </c:pt>
                <c:pt idx="2313">
                  <c:v>2.9799999999999613</c:v>
                </c:pt>
                <c:pt idx="2314">
                  <c:v>2.9499999999999886</c:v>
                </c:pt>
                <c:pt idx="2315">
                  <c:v>2.9199999999999591</c:v>
                </c:pt>
                <c:pt idx="2316">
                  <c:v>2.9300000000000068</c:v>
                </c:pt>
                <c:pt idx="2317">
                  <c:v>2.9499999999999886</c:v>
                </c:pt>
                <c:pt idx="2318">
                  <c:v>2.9899999999999523</c:v>
                </c:pt>
                <c:pt idx="2319">
                  <c:v>2.9799999999999613</c:v>
                </c:pt>
                <c:pt idx="2320">
                  <c:v>2.9899999999999523</c:v>
                </c:pt>
                <c:pt idx="2321">
                  <c:v>2.9899999999999523</c:v>
                </c:pt>
                <c:pt idx="2322">
                  <c:v>3.0299999999999727</c:v>
                </c:pt>
                <c:pt idx="2323">
                  <c:v>3.0199999999999818</c:v>
                </c:pt>
                <c:pt idx="2324">
                  <c:v>3</c:v>
                </c:pt>
                <c:pt idx="2325">
                  <c:v>2.9599999999999795</c:v>
                </c:pt>
                <c:pt idx="2326">
                  <c:v>2.9099999999999682</c:v>
                </c:pt>
                <c:pt idx="2327">
                  <c:v>2.9099999999999682</c:v>
                </c:pt>
                <c:pt idx="2328">
                  <c:v>2.9599999999999795</c:v>
                </c:pt>
                <c:pt idx="2329">
                  <c:v>3.0099999999999909</c:v>
                </c:pt>
                <c:pt idx="2330">
                  <c:v>3.0099999999999909</c:v>
                </c:pt>
                <c:pt idx="2331">
                  <c:v>2.9899999999999523</c:v>
                </c:pt>
                <c:pt idx="2332">
                  <c:v>2.9799999999999613</c:v>
                </c:pt>
                <c:pt idx="2333">
                  <c:v>2.9899999999999523</c:v>
                </c:pt>
                <c:pt idx="2334">
                  <c:v>3.0099999999999909</c:v>
                </c:pt>
                <c:pt idx="2335">
                  <c:v>3</c:v>
                </c:pt>
                <c:pt idx="2336">
                  <c:v>2.9699999999999704</c:v>
                </c:pt>
                <c:pt idx="2337">
                  <c:v>2.9599999999999795</c:v>
                </c:pt>
                <c:pt idx="2338">
                  <c:v>3.0099999999999909</c:v>
                </c:pt>
                <c:pt idx="2339">
                  <c:v>3.0399999999999636</c:v>
                </c:pt>
                <c:pt idx="2340">
                  <c:v>3.0199999999999818</c:v>
                </c:pt>
                <c:pt idx="2341">
                  <c:v>2.9699999999999704</c:v>
                </c:pt>
                <c:pt idx="2342">
                  <c:v>2.9499999999999886</c:v>
                </c:pt>
                <c:pt idx="2343">
                  <c:v>2.9699999999999704</c:v>
                </c:pt>
                <c:pt idx="2344">
                  <c:v>2.9599999999999795</c:v>
                </c:pt>
                <c:pt idx="2345">
                  <c:v>2.9799999999999613</c:v>
                </c:pt>
                <c:pt idx="2346">
                  <c:v>2.9899999999999523</c:v>
                </c:pt>
                <c:pt idx="2347">
                  <c:v>3.0199999999999818</c:v>
                </c:pt>
                <c:pt idx="2348">
                  <c:v>2.9499999999999886</c:v>
                </c:pt>
                <c:pt idx="2349">
                  <c:v>2.9499999999999886</c:v>
                </c:pt>
                <c:pt idx="2350">
                  <c:v>2.9399999999999977</c:v>
                </c:pt>
                <c:pt idx="2351">
                  <c:v>2.9300000000000068</c:v>
                </c:pt>
                <c:pt idx="2352">
                  <c:v>2.9399999999999977</c:v>
                </c:pt>
                <c:pt idx="2353">
                  <c:v>2.9300000000000068</c:v>
                </c:pt>
                <c:pt idx="2354">
                  <c:v>2.9199999999999591</c:v>
                </c:pt>
                <c:pt idx="2355">
                  <c:v>2.9300000000000068</c:v>
                </c:pt>
                <c:pt idx="2356">
                  <c:v>2.9699999999999704</c:v>
                </c:pt>
                <c:pt idx="2357">
                  <c:v>2.9499999999999886</c:v>
                </c:pt>
                <c:pt idx="2358">
                  <c:v>2.9399999999999977</c:v>
                </c:pt>
                <c:pt idx="2359">
                  <c:v>2.9599999999999795</c:v>
                </c:pt>
                <c:pt idx="2360">
                  <c:v>2.9499999999999886</c:v>
                </c:pt>
                <c:pt idx="2361">
                  <c:v>2.9599999999999795</c:v>
                </c:pt>
                <c:pt idx="2362">
                  <c:v>2.9899999999999523</c:v>
                </c:pt>
                <c:pt idx="2363">
                  <c:v>2.9799999999999613</c:v>
                </c:pt>
                <c:pt idx="2364">
                  <c:v>2.9799999999999613</c:v>
                </c:pt>
                <c:pt idx="2365">
                  <c:v>2.9499999999999886</c:v>
                </c:pt>
                <c:pt idx="2366">
                  <c:v>2.9699999999999704</c:v>
                </c:pt>
                <c:pt idx="2367">
                  <c:v>3</c:v>
                </c:pt>
                <c:pt idx="2368">
                  <c:v>3.0099999999999909</c:v>
                </c:pt>
                <c:pt idx="2369">
                  <c:v>2.9799999999999613</c:v>
                </c:pt>
                <c:pt idx="2370">
                  <c:v>2.9899999999999523</c:v>
                </c:pt>
                <c:pt idx="2371">
                  <c:v>3.0399999999999636</c:v>
                </c:pt>
                <c:pt idx="2372">
                  <c:v>3.0399999999999636</c:v>
                </c:pt>
                <c:pt idx="2373">
                  <c:v>3</c:v>
                </c:pt>
                <c:pt idx="2374">
                  <c:v>2.9799999999999613</c:v>
                </c:pt>
                <c:pt idx="2375">
                  <c:v>2.9599999999999795</c:v>
                </c:pt>
                <c:pt idx="2376">
                  <c:v>2.9699999999999704</c:v>
                </c:pt>
                <c:pt idx="2377">
                  <c:v>3.0499999999999545</c:v>
                </c:pt>
                <c:pt idx="2378">
                  <c:v>3.0299999999999727</c:v>
                </c:pt>
                <c:pt idx="2379">
                  <c:v>3.0299999999999727</c:v>
                </c:pt>
                <c:pt idx="2380">
                  <c:v>3.0499999999999545</c:v>
                </c:pt>
                <c:pt idx="2381">
                  <c:v>3.1200000000000045</c:v>
                </c:pt>
                <c:pt idx="2382">
                  <c:v>3.089999999999975</c:v>
                </c:pt>
                <c:pt idx="2383">
                  <c:v>3.0699999999999932</c:v>
                </c:pt>
                <c:pt idx="2384">
                  <c:v>3.0799999999999841</c:v>
                </c:pt>
                <c:pt idx="2385">
                  <c:v>3.0699999999999932</c:v>
                </c:pt>
                <c:pt idx="2386">
                  <c:v>3.0699999999999932</c:v>
                </c:pt>
                <c:pt idx="2387">
                  <c:v>3.0299999999999727</c:v>
                </c:pt>
                <c:pt idx="2388">
                  <c:v>3.0099999999999909</c:v>
                </c:pt>
                <c:pt idx="2389">
                  <c:v>3.0099999999999909</c:v>
                </c:pt>
                <c:pt idx="2390">
                  <c:v>3.0199999999999818</c:v>
                </c:pt>
                <c:pt idx="2391">
                  <c:v>3.0299999999999727</c:v>
                </c:pt>
                <c:pt idx="2392">
                  <c:v>3.0600000000000023</c:v>
                </c:pt>
                <c:pt idx="2393">
                  <c:v>3.0999999999999659</c:v>
                </c:pt>
                <c:pt idx="2394">
                  <c:v>3.089999999999975</c:v>
                </c:pt>
                <c:pt idx="2395">
                  <c:v>3.0499999999999545</c:v>
                </c:pt>
                <c:pt idx="2396">
                  <c:v>3.0600000000000023</c:v>
                </c:pt>
                <c:pt idx="2397">
                  <c:v>3.0699999999999932</c:v>
                </c:pt>
                <c:pt idx="2398">
                  <c:v>3.0600000000000023</c:v>
                </c:pt>
                <c:pt idx="2399">
                  <c:v>3.0699999999999932</c:v>
                </c:pt>
                <c:pt idx="2400">
                  <c:v>3.0699999999999932</c:v>
                </c:pt>
                <c:pt idx="2401">
                  <c:v>3.1099999999999568</c:v>
                </c:pt>
                <c:pt idx="2402">
                  <c:v>3.1299999999999955</c:v>
                </c:pt>
                <c:pt idx="2403">
                  <c:v>3.0999999999999659</c:v>
                </c:pt>
                <c:pt idx="2404">
                  <c:v>3.0699999999999932</c:v>
                </c:pt>
                <c:pt idx="2405">
                  <c:v>3.089999999999975</c:v>
                </c:pt>
                <c:pt idx="2406">
                  <c:v>3.1099999999999568</c:v>
                </c:pt>
                <c:pt idx="2407">
                  <c:v>3.089999999999975</c:v>
                </c:pt>
                <c:pt idx="2408">
                  <c:v>3.0799999999999841</c:v>
                </c:pt>
                <c:pt idx="2409">
                  <c:v>3.0699999999999932</c:v>
                </c:pt>
                <c:pt idx="2410">
                  <c:v>3.0799999999999841</c:v>
                </c:pt>
                <c:pt idx="2411">
                  <c:v>3.0799999999999841</c:v>
                </c:pt>
                <c:pt idx="2412">
                  <c:v>3.0999999999999659</c:v>
                </c:pt>
                <c:pt idx="2413">
                  <c:v>3.0799999999999841</c:v>
                </c:pt>
                <c:pt idx="2414">
                  <c:v>3.1200000000000045</c:v>
                </c:pt>
                <c:pt idx="2415">
                  <c:v>3.0799999999999841</c:v>
                </c:pt>
                <c:pt idx="2416">
                  <c:v>3.089999999999975</c:v>
                </c:pt>
                <c:pt idx="2417">
                  <c:v>3.1399999999999864</c:v>
                </c:pt>
                <c:pt idx="2418">
                  <c:v>3.0999999999999659</c:v>
                </c:pt>
                <c:pt idx="2419">
                  <c:v>3.0999999999999659</c:v>
                </c:pt>
                <c:pt idx="2420">
                  <c:v>3.0799999999999841</c:v>
                </c:pt>
                <c:pt idx="2421">
                  <c:v>3.1200000000000045</c:v>
                </c:pt>
                <c:pt idx="2422">
                  <c:v>3.1200000000000045</c:v>
                </c:pt>
                <c:pt idx="2423">
                  <c:v>3.0999999999999659</c:v>
                </c:pt>
                <c:pt idx="2424">
                  <c:v>3.0799999999999841</c:v>
                </c:pt>
                <c:pt idx="2425">
                  <c:v>3.0799999999999841</c:v>
                </c:pt>
                <c:pt idx="2426">
                  <c:v>3.089999999999975</c:v>
                </c:pt>
                <c:pt idx="2427">
                  <c:v>3.0999999999999659</c:v>
                </c:pt>
                <c:pt idx="2428">
                  <c:v>3.0600000000000023</c:v>
                </c:pt>
                <c:pt idx="2429">
                  <c:v>3.1099999999999568</c:v>
                </c:pt>
                <c:pt idx="2430">
                  <c:v>3.1200000000000045</c:v>
                </c:pt>
                <c:pt idx="2431">
                  <c:v>3.0600000000000023</c:v>
                </c:pt>
                <c:pt idx="2432">
                  <c:v>3.0600000000000023</c:v>
                </c:pt>
                <c:pt idx="2433">
                  <c:v>3.0699999999999932</c:v>
                </c:pt>
                <c:pt idx="2434">
                  <c:v>3.0799999999999841</c:v>
                </c:pt>
                <c:pt idx="2435">
                  <c:v>3.1099999999999568</c:v>
                </c:pt>
                <c:pt idx="2436">
                  <c:v>3.0799999999999841</c:v>
                </c:pt>
                <c:pt idx="2437">
                  <c:v>3.0600000000000023</c:v>
                </c:pt>
                <c:pt idx="2438">
                  <c:v>3.0600000000000023</c:v>
                </c:pt>
                <c:pt idx="2439">
                  <c:v>3.0799999999999841</c:v>
                </c:pt>
                <c:pt idx="2440">
                  <c:v>3.0999999999999659</c:v>
                </c:pt>
                <c:pt idx="2441">
                  <c:v>3.1099999999999568</c:v>
                </c:pt>
                <c:pt idx="2442">
                  <c:v>3.0999999999999659</c:v>
                </c:pt>
                <c:pt idx="2443">
                  <c:v>3.0799999999999841</c:v>
                </c:pt>
                <c:pt idx="2444">
                  <c:v>3.089999999999975</c:v>
                </c:pt>
                <c:pt idx="2445">
                  <c:v>3.0999999999999659</c:v>
                </c:pt>
                <c:pt idx="2446">
                  <c:v>3.1200000000000045</c:v>
                </c:pt>
                <c:pt idx="2447">
                  <c:v>3.089999999999975</c:v>
                </c:pt>
                <c:pt idx="2448">
                  <c:v>3.089999999999975</c:v>
                </c:pt>
                <c:pt idx="2449">
                  <c:v>3.0999999999999659</c:v>
                </c:pt>
                <c:pt idx="2450">
                  <c:v>3.089999999999975</c:v>
                </c:pt>
                <c:pt idx="2451">
                  <c:v>3.0999999999999659</c:v>
                </c:pt>
                <c:pt idx="2452">
                  <c:v>3.1099999999999568</c:v>
                </c:pt>
                <c:pt idx="2453">
                  <c:v>3.1099999999999568</c:v>
                </c:pt>
                <c:pt idx="2454">
                  <c:v>3.1299999999999955</c:v>
                </c:pt>
                <c:pt idx="2455">
                  <c:v>3.1399999999999864</c:v>
                </c:pt>
                <c:pt idx="2456">
                  <c:v>3.1599999999999682</c:v>
                </c:pt>
                <c:pt idx="2457">
                  <c:v>3.1399999999999864</c:v>
                </c:pt>
                <c:pt idx="2458">
                  <c:v>3.0999999999999659</c:v>
                </c:pt>
                <c:pt idx="2459">
                  <c:v>3.1499999999999773</c:v>
                </c:pt>
                <c:pt idx="2460">
                  <c:v>3.0999999999999659</c:v>
                </c:pt>
                <c:pt idx="2461">
                  <c:v>3.0799999999999841</c:v>
                </c:pt>
                <c:pt idx="2462">
                  <c:v>3.0399999999999636</c:v>
                </c:pt>
                <c:pt idx="2463">
                  <c:v>3.0600000000000023</c:v>
                </c:pt>
                <c:pt idx="2464">
                  <c:v>3.0799999999999841</c:v>
                </c:pt>
                <c:pt idx="2465">
                  <c:v>3.0799999999999841</c:v>
                </c:pt>
                <c:pt idx="2466">
                  <c:v>3.0699999999999932</c:v>
                </c:pt>
                <c:pt idx="2467">
                  <c:v>3.0600000000000023</c:v>
                </c:pt>
                <c:pt idx="2468">
                  <c:v>3.089999999999975</c:v>
                </c:pt>
                <c:pt idx="2469">
                  <c:v>3.1200000000000045</c:v>
                </c:pt>
                <c:pt idx="2470">
                  <c:v>3.1299999999999955</c:v>
                </c:pt>
                <c:pt idx="2471">
                  <c:v>3.1499999999999773</c:v>
                </c:pt>
                <c:pt idx="2472">
                  <c:v>3.1399999999999864</c:v>
                </c:pt>
                <c:pt idx="2473">
                  <c:v>3.1599999999999682</c:v>
                </c:pt>
                <c:pt idx="2474">
                  <c:v>3.1499999999999773</c:v>
                </c:pt>
                <c:pt idx="2475">
                  <c:v>3.1299999999999955</c:v>
                </c:pt>
                <c:pt idx="2476">
                  <c:v>3.1499999999999773</c:v>
                </c:pt>
                <c:pt idx="2477">
                  <c:v>3.1599999999999682</c:v>
                </c:pt>
                <c:pt idx="2478">
                  <c:v>3.1999999999999886</c:v>
                </c:pt>
                <c:pt idx="2479">
                  <c:v>3.1899999999999977</c:v>
                </c:pt>
                <c:pt idx="2480">
                  <c:v>3.2099999999999795</c:v>
                </c:pt>
                <c:pt idx="2481">
                  <c:v>3.2099999999999795</c:v>
                </c:pt>
                <c:pt idx="2482">
                  <c:v>3.1399999999999864</c:v>
                </c:pt>
                <c:pt idx="2483">
                  <c:v>3.1099999999999568</c:v>
                </c:pt>
                <c:pt idx="2484">
                  <c:v>3.1699999999999591</c:v>
                </c:pt>
                <c:pt idx="2485">
                  <c:v>3.1899999999999977</c:v>
                </c:pt>
                <c:pt idx="2486">
                  <c:v>3.2699999999999818</c:v>
                </c:pt>
                <c:pt idx="2487">
                  <c:v>3.2199999999999704</c:v>
                </c:pt>
                <c:pt idx="2488">
                  <c:v>3.1299999999999955</c:v>
                </c:pt>
                <c:pt idx="2489">
                  <c:v>3.1299999999999955</c:v>
                </c:pt>
                <c:pt idx="2490">
                  <c:v>3.1099999999999568</c:v>
                </c:pt>
                <c:pt idx="2491">
                  <c:v>3.089999999999975</c:v>
                </c:pt>
                <c:pt idx="2492">
                  <c:v>3.1099999999999568</c:v>
                </c:pt>
                <c:pt idx="2493">
                  <c:v>3.1699999999999591</c:v>
                </c:pt>
                <c:pt idx="2494">
                  <c:v>3.1699999999999591</c:v>
                </c:pt>
                <c:pt idx="2495">
                  <c:v>3.1399999999999864</c:v>
                </c:pt>
                <c:pt idx="2496">
                  <c:v>3.1499999999999773</c:v>
                </c:pt>
                <c:pt idx="2497">
                  <c:v>3.1800000000000068</c:v>
                </c:pt>
                <c:pt idx="2498">
                  <c:v>3.2099999999999795</c:v>
                </c:pt>
                <c:pt idx="2499">
                  <c:v>3.2799999999999727</c:v>
                </c:pt>
                <c:pt idx="2500">
                  <c:v>3.3299999999999841</c:v>
                </c:pt>
                <c:pt idx="2501">
                  <c:v>3.2799999999999727</c:v>
                </c:pt>
                <c:pt idx="2502">
                  <c:v>3.2299999999999613</c:v>
                </c:pt>
                <c:pt idx="2503">
                  <c:v>3.2299999999999613</c:v>
                </c:pt>
                <c:pt idx="2504">
                  <c:v>3.2299999999999613</c:v>
                </c:pt>
                <c:pt idx="2505">
                  <c:v>3.25</c:v>
                </c:pt>
                <c:pt idx="2506">
                  <c:v>3.2399999999999523</c:v>
                </c:pt>
                <c:pt idx="2507">
                  <c:v>3.2899999999999636</c:v>
                </c:pt>
                <c:pt idx="2508">
                  <c:v>3.2999999999999545</c:v>
                </c:pt>
                <c:pt idx="2509">
                  <c:v>3.25</c:v>
                </c:pt>
                <c:pt idx="2510">
                  <c:v>3.2799999999999727</c:v>
                </c:pt>
                <c:pt idx="2511">
                  <c:v>3.339999999999975</c:v>
                </c:pt>
                <c:pt idx="2512">
                  <c:v>3.2999999999999545</c:v>
                </c:pt>
                <c:pt idx="2513">
                  <c:v>3.2999999999999545</c:v>
                </c:pt>
                <c:pt idx="2514">
                  <c:v>3.3100000000000023</c:v>
                </c:pt>
                <c:pt idx="2515">
                  <c:v>3.1999999999999886</c:v>
                </c:pt>
                <c:pt idx="2516">
                  <c:v>3.1899999999999977</c:v>
                </c:pt>
                <c:pt idx="2517">
                  <c:v>3.1999999999999886</c:v>
                </c:pt>
                <c:pt idx="2518">
                  <c:v>3.1999999999999886</c:v>
                </c:pt>
                <c:pt idx="2519">
                  <c:v>3.1999999999999886</c:v>
                </c:pt>
                <c:pt idx="2520">
                  <c:v>3.1999999999999886</c:v>
                </c:pt>
                <c:pt idx="2521">
                  <c:v>3.2099999999999795</c:v>
                </c:pt>
                <c:pt idx="2522">
                  <c:v>3.2599999999999909</c:v>
                </c:pt>
                <c:pt idx="2523">
                  <c:v>3.2899999999999636</c:v>
                </c:pt>
                <c:pt idx="2524">
                  <c:v>3.2699999999999818</c:v>
                </c:pt>
                <c:pt idx="2525">
                  <c:v>3.2799999999999727</c:v>
                </c:pt>
                <c:pt idx="2526">
                  <c:v>3.2999999999999545</c:v>
                </c:pt>
                <c:pt idx="2527">
                  <c:v>3.3199999999999932</c:v>
                </c:pt>
                <c:pt idx="2528">
                  <c:v>3.2899999999999636</c:v>
                </c:pt>
                <c:pt idx="2529">
                  <c:v>3.2599999999999909</c:v>
                </c:pt>
                <c:pt idx="2530">
                  <c:v>3.2799999999999727</c:v>
                </c:pt>
                <c:pt idx="2531">
                  <c:v>3.2699999999999818</c:v>
                </c:pt>
                <c:pt idx="2532">
                  <c:v>3.25</c:v>
                </c:pt>
                <c:pt idx="2533">
                  <c:v>3.2899999999999636</c:v>
                </c:pt>
                <c:pt idx="2534">
                  <c:v>3.2699999999999818</c:v>
                </c:pt>
                <c:pt idx="2535">
                  <c:v>3.2099999999999795</c:v>
                </c:pt>
                <c:pt idx="2536">
                  <c:v>3.2999999999999545</c:v>
                </c:pt>
                <c:pt idx="2537">
                  <c:v>3.339999999999975</c:v>
                </c:pt>
                <c:pt idx="2538">
                  <c:v>3.3899999999999864</c:v>
                </c:pt>
                <c:pt idx="2539">
                  <c:v>3.3299999999999841</c:v>
                </c:pt>
                <c:pt idx="2540">
                  <c:v>3.3100000000000023</c:v>
                </c:pt>
                <c:pt idx="2541">
                  <c:v>3.3299999999999841</c:v>
                </c:pt>
                <c:pt idx="2542">
                  <c:v>3.3499999999999659</c:v>
                </c:pt>
                <c:pt idx="2543">
                  <c:v>3.3700000000000045</c:v>
                </c:pt>
                <c:pt idx="2544">
                  <c:v>3.339999999999975</c:v>
                </c:pt>
                <c:pt idx="2545">
                  <c:v>3.3299999999999841</c:v>
                </c:pt>
                <c:pt idx="2546">
                  <c:v>3.3100000000000023</c:v>
                </c:pt>
                <c:pt idx="2547">
                  <c:v>3.2799999999999727</c:v>
                </c:pt>
                <c:pt idx="2548">
                  <c:v>3.3199999999999932</c:v>
                </c:pt>
                <c:pt idx="2549">
                  <c:v>3.3199999999999932</c:v>
                </c:pt>
                <c:pt idx="2550">
                  <c:v>3.339999999999975</c:v>
                </c:pt>
                <c:pt idx="2551">
                  <c:v>3.3199999999999932</c:v>
                </c:pt>
                <c:pt idx="2552">
                  <c:v>3.2999999999999545</c:v>
                </c:pt>
                <c:pt idx="2553">
                  <c:v>3.4099999999999682</c:v>
                </c:pt>
                <c:pt idx="2554">
                  <c:v>3.2799999999999727</c:v>
                </c:pt>
                <c:pt idx="2555">
                  <c:v>3.25</c:v>
                </c:pt>
                <c:pt idx="2556">
                  <c:v>3.25</c:v>
                </c:pt>
              </c:numCache>
            </c:numRef>
          </c:yVal>
          <c:smooth val="0"/>
        </c:ser>
        <c:ser>
          <c:idx val="13"/>
          <c:order val="7"/>
          <c:tx>
            <c:strRef>
              <c:f>HPV_4710_cenoman!$T$1</c:f>
              <c:strCache>
                <c:ptCount val="1"/>
                <c:pt idx="0">
                  <c:v>VP7538 Ptýrov (A)</c:v>
                </c:pt>
              </c:strCache>
            </c:strRef>
          </c:tx>
          <c:spPr>
            <a:ln w="19050">
              <a:solidFill>
                <a:srgbClr val="00B050"/>
              </a:solidFill>
            </a:ln>
          </c:spPr>
          <c:marker>
            <c:symbol val="none"/>
          </c:marker>
          <c:xVal>
            <c:numRef>
              <c:f>HPV_4710_cenoman!$R$2:$R$10000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HPV_4710_cenoman!$T$2:$T$10000</c:f>
              <c:numCache>
                <c:formatCode>General</c:formatCode>
                <c:ptCount val="9999"/>
                <c:pt idx="0">
                  <c:v>0.10999999999998522</c:v>
                </c:pt>
                <c:pt idx="1">
                  <c:v>0.10999999999998522</c:v>
                </c:pt>
                <c:pt idx="2">
                  <c:v>0.13999999999998636</c:v>
                </c:pt>
                <c:pt idx="3">
                  <c:v>0.12999999999999545</c:v>
                </c:pt>
                <c:pt idx="4">
                  <c:v>0.12000000000000455</c:v>
                </c:pt>
                <c:pt idx="5">
                  <c:v>0.16999999999998749</c:v>
                </c:pt>
                <c:pt idx="6">
                  <c:v>0.13999999999998636</c:v>
                </c:pt>
                <c:pt idx="7">
                  <c:v>0.13999999999998636</c:v>
                </c:pt>
                <c:pt idx="8">
                  <c:v>0.10999999999998522</c:v>
                </c:pt>
                <c:pt idx="9">
                  <c:v>0.12999999999999545</c:v>
                </c:pt>
                <c:pt idx="10">
                  <c:v>0.15000000000000568</c:v>
                </c:pt>
                <c:pt idx="11">
                  <c:v>0.21000000000000796</c:v>
                </c:pt>
                <c:pt idx="12">
                  <c:v>0.16999999999998749</c:v>
                </c:pt>
                <c:pt idx="13">
                  <c:v>0.16999999999998749</c:v>
                </c:pt>
                <c:pt idx="14">
                  <c:v>0.18999999999999773</c:v>
                </c:pt>
                <c:pt idx="15">
                  <c:v>0.25999999999999091</c:v>
                </c:pt>
                <c:pt idx="16">
                  <c:v>0.22999999999998977</c:v>
                </c:pt>
                <c:pt idx="17">
                  <c:v>0.19999999999998863</c:v>
                </c:pt>
                <c:pt idx="18">
                  <c:v>0.15999999999999659</c:v>
                </c:pt>
                <c:pt idx="19">
                  <c:v>0.13999999999998636</c:v>
                </c:pt>
                <c:pt idx="20">
                  <c:v>0.18000000000000682</c:v>
                </c:pt>
                <c:pt idx="21">
                  <c:v>0.25999999999999091</c:v>
                </c:pt>
                <c:pt idx="22">
                  <c:v>0.12000000000000455</c:v>
                </c:pt>
                <c:pt idx="23">
                  <c:v>9.0000000000003411E-2</c:v>
                </c:pt>
                <c:pt idx="24">
                  <c:v>0.12000000000000455</c:v>
                </c:pt>
                <c:pt idx="25">
                  <c:v>9.0000000000003411E-2</c:v>
                </c:pt>
                <c:pt idx="26">
                  <c:v>0.16999999999998749</c:v>
                </c:pt>
                <c:pt idx="27">
                  <c:v>0.13999999999998636</c:v>
                </c:pt>
                <c:pt idx="28">
                  <c:v>0.10999999999998522</c:v>
                </c:pt>
                <c:pt idx="29">
                  <c:v>0.13999999999998636</c:v>
                </c:pt>
                <c:pt idx="30">
                  <c:v>0.16999999999998749</c:v>
                </c:pt>
                <c:pt idx="31">
                  <c:v>0.22999999999998977</c:v>
                </c:pt>
                <c:pt idx="32">
                  <c:v>0.31000000000000227</c:v>
                </c:pt>
                <c:pt idx="33">
                  <c:v>0.15000000000000568</c:v>
                </c:pt>
                <c:pt idx="34">
                  <c:v>0.18000000000000682</c:v>
                </c:pt>
                <c:pt idx="35">
                  <c:v>0.19999999999998863</c:v>
                </c:pt>
                <c:pt idx="36">
                  <c:v>0.16999999999998749</c:v>
                </c:pt>
                <c:pt idx="37">
                  <c:v>0.13999999999998636</c:v>
                </c:pt>
                <c:pt idx="38">
                  <c:v>4.9999999999982947E-2</c:v>
                </c:pt>
                <c:pt idx="39">
                  <c:v>4.9999999999982947E-2</c:v>
                </c:pt>
                <c:pt idx="40">
                  <c:v>6.0000000000002274E-2</c:v>
                </c:pt>
                <c:pt idx="41">
                  <c:v>6.9999999999993179E-2</c:v>
                </c:pt>
                <c:pt idx="42">
                  <c:v>9.0000000000003411E-2</c:v>
                </c:pt>
                <c:pt idx="43">
                  <c:v>7.9999999999984084E-2</c:v>
                </c:pt>
                <c:pt idx="44">
                  <c:v>9.9999999999994316E-2</c:v>
                </c:pt>
                <c:pt idx="45">
                  <c:v>0.10999999999998522</c:v>
                </c:pt>
                <c:pt idx="46">
                  <c:v>6.0000000000002274E-2</c:v>
                </c:pt>
                <c:pt idx="47">
                  <c:v>9.9999999999909051E-3</c:v>
                </c:pt>
                <c:pt idx="48">
                  <c:v>9.9999999999994316E-2</c:v>
                </c:pt>
                <c:pt idx="49">
                  <c:v>0.15000000000000568</c:v>
                </c:pt>
                <c:pt idx="50">
                  <c:v>0.15000000000000568</c:v>
                </c:pt>
                <c:pt idx="51">
                  <c:v>0.18000000000000682</c:v>
                </c:pt>
                <c:pt idx="52">
                  <c:v>0.18000000000000682</c:v>
                </c:pt>
                <c:pt idx="53">
                  <c:v>0.21000000000000796</c:v>
                </c:pt>
                <c:pt idx="54">
                  <c:v>0.15999999999999659</c:v>
                </c:pt>
                <c:pt idx="55">
                  <c:v>0.21000000000000796</c:v>
                </c:pt>
                <c:pt idx="56">
                  <c:v>0.18999999999999773</c:v>
                </c:pt>
                <c:pt idx="57">
                  <c:v>0.28000000000000114</c:v>
                </c:pt>
                <c:pt idx="58">
                  <c:v>0.21999999999999886</c:v>
                </c:pt>
                <c:pt idx="59">
                  <c:v>0.19999999999998863</c:v>
                </c:pt>
                <c:pt idx="60">
                  <c:v>0.32999999999998408</c:v>
                </c:pt>
                <c:pt idx="61">
                  <c:v>0.35999999999998522</c:v>
                </c:pt>
                <c:pt idx="62">
                  <c:v>0.31000000000000227</c:v>
                </c:pt>
                <c:pt idx="63">
                  <c:v>0.28000000000000114</c:v>
                </c:pt>
                <c:pt idx="64">
                  <c:v>0.22999999999998977</c:v>
                </c:pt>
                <c:pt idx="65">
                  <c:v>0.15000000000000568</c:v>
                </c:pt>
                <c:pt idx="66">
                  <c:v>0.19999999999998863</c:v>
                </c:pt>
                <c:pt idx="67">
                  <c:v>0.25999999999999091</c:v>
                </c:pt>
                <c:pt idx="68">
                  <c:v>0.28000000000000114</c:v>
                </c:pt>
                <c:pt idx="69">
                  <c:v>0.31000000000000227</c:v>
                </c:pt>
                <c:pt idx="70">
                  <c:v>0.40000000000000568</c:v>
                </c:pt>
                <c:pt idx="71">
                  <c:v>0.37999999999999545</c:v>
                </c:pt>
                <c:pt idx="72">
                  <c:v>0.34000000000000341</c:v>
                </c:pt>
                <c:pt idx="73">
                  <c:v>0.28000000000000114</c:v>
                </c:pt>
                <c:pt idx="74">
                  <c:v>0.26999999999998181</c:v>
                </c:pt>
                <c:pt idx="75">
                  <c:v>0.29999999999998295</c:v>
                </c:pt>
                <c:pt idx="76">
                  <c:v>0.34999999999999432</c:v>
                </c:pt>
                <c:pt idx="77">
                  <c:v>0.31999999999999318</c:v>
                </c:pt>
                <c:pt idx="78">
                  <c:v>0.28999999999999204</c:v>
                </c:pt>
                <c:pt idx="79">
                  <c:v>0.28000000000000114</c:v>
                </c:pt>
                <c:pt idx="80">
                  <c:v>0.37999999999999545</c:v>
                </c:pt>
                <c:pt idx="81">
                  <c:v>0.49000000000000909</c:v>
                </c:pt>
                <c:pt idx="82">
                  <c:v>0.41999999999998749</c:v>
                </c:pt>
                <c:pt idx="83">
                  <c:v>0.40000000000000568</c:v>
                </c:pt>
                <c:pt idx="84">
                  <c:v>0.40999999999999659</c:v>
                </c:pt>
                <c:pt idx="85">
                  <c:v>0.37000000000000455</c:v>
                </c:pt>
                <c:pt idx="86">
                  <c:v>0.35999999999998522</c:v>
                </c:pt>
                <c:pt idx="87">
                  <c:v>0.31000000000000227</c:v>
                </c:pt>
                <c:pt idx="88">
                  <c:v>0.28999999999999204</c:v>
                </c:pt>
                <c:pt idx="89">
                  <c:v>0.21999999999999886</c:v>
                </c:pt>
                <c:pt idx="90">
                  <c:v>0.25999999999999091</c:v>
                </c:pt>
                <c:pt idx="91">
                  <c:v>0.22999999999998977</c:v>
                </c:pt>
                <c:pt idx="92">
                  <c:v>0.25</c:v>
                </c:pt>
                <c:pt idx="93">
                  <c:v>0.25</c:v>
                </c:pt>
                <c:pt idx="94">
                  <c:v>0.19999999999998863</c:v>
                </c:pt>
                <c:pt idx="95">
                  <c:v>0.22999999999998977</c:v>
                </c:pt>
                <c:pt idx="96">
                  <c:v>0.34999999999999432</c:v>
                </c:pt>
                <c:pt idx="97">
                  <c:v>0.37000000000000455</c:v>
                </c:pt>
                <c:pt idx="98">
                  <c:v>0.34999999999999432</c:v>
                </c:pt>
                <c:pt idx="99">
                  <c:v>0.34999999999999432</c:v>
                </c:pt>
                <c:pt idx="100">
                  <c:v>0.41999999999998749</c:v>
                </c:pt>
                <c:pt idx="101">
                  <c:v>0.37999999999999545</c:v>
                </c:pt>
                <c:pt idx="102">
                  <c:v>0.40000000000000568</c:v>
                </c:pt>
                <c:pt idx="103">
                  <c:v>0.28000000000000114</c:v>
                </c:pt>
                <c:pt idx="104">
                  <c:v>0.25999999999999091</c:v>
                </c:pt>
                <c:pt idx="105">
                  <c:v>0.28000000000000114</c:v>
                </c:pt>
                <c:pt idx="106">
                  <c:v>0.25</c:v>
                </c:pt>
                <c:pt idx="107">
                  <c:v>0.26999999999998181</c:v>
                </c:pt>
                <c:pt idx="108">
                  <c:v>0.31999999999999318</c:v>
                </c:pt>
                <c:pt idx="109">
                  <c:v>0.35999999999998522</c:v>
                </c:pt>
                <c:pt idx="110">
                  <c:v>0.31999999999999318</c:v>
                </c:pt>
                <c:pt idx="111">
                  <c:v>0.29999999999998295</c:v>
                </c:pt>
                <c:pt idx="112">
                  <c:v>0.34999999999999432</c:v>
                </c:pt>
                <c:pt idx="113">
                  <c:v>0.28999999999999204</c:v>
                </c:pt>
                <c:pt idx="114">
                  <c:v>0.21000000000000796</c:v>
                </c:pt>
                <c:pt idx="115">
                  <c:v>0.19999999999998863</c:v>
                </c:pt>
                <c:pt idx="116">
                  <c:v>0.18000000000000682</c:v>
                </c:pt>
                <c:pt idx="117">
                  <c:v>0.16999999999998749</c:v>
                </c:pt>
                <c:pt idx="118">
                  <c:v>0.24000000000000909</c:v>
                </c:pt>
                <c:pt idx="119">
                  <c:v>0.31000000000000227</c:v>
                </c:pt>
                <c:pt idx="120">
                  <c:v>0.31999999999999318</c:v>
                </c:pt>
                <c:pt idx="121">
                  <c:v>0.31999999999999318</c:v>
                </c:pt>
                <c:pt idx="122">
                  <c:v>0.24000000000000909</c:v>
                </c:pt>
                <c:pt idx="123">
                  <c:v>0.19999999999998863</c:v>
                </c:pt>
                <c:pt idx="124">
                  <c:v>0.18000000000000682</c:v>
                </c:pt>
                <c:pt idx="125">
                  <c:v>0.18999999999999773</c:v>
                </c:pt>
                <c:pt idx="126">
                  <c:v>0.18000000000000682</c:v>
                </c:pt>
                <c:pt idx="127">
                  <c:v>0.18999999999999773</c:v>
                </c:pt>
                <c:pt idx="128">
                  <c:v>0.21999999999999886</c:v>
                </c:pt>
                <c:pt idx="129">
                  <c:v>0.24000000000000909</c:v>
                </c:pt>
                <c:pt idx="130">
                  <c:v>0.21999999999999886</c:v>
                </c:pt>
                <c:pt idx="131">
                  <c:v>0.21000000000000796</c:v>
                </c:pt>
                <c:pt idx="132">
                  <c:v>0.22999999999998977</c:v>
                </c:pt>
                <c:pt idx="133">
                  <c:v>0.24000000000000909</c:v>
                </c:pt>
                <c:pt idx="134">
                  <c:v>0.24000000000000909</c:v>
                </c:pt>
                <c:pt idx="135">
                  <c:v>0.25999999999999091</c:v>
                </c:pt>
                <c:pt idx="136">
                  <c:v>0.28999999999999204</c:v>
                </c:pt>
                <c:pt idx="137">
                  <c:v>0.29999999999998295</c:v>
                </c:pt>
                <c:pt idx="138">
                  <c:v>0.31000000000000227</c:v>
                </c:pt>
                <c:pt idx="139">
                  <c:v>0.28999999999999204</c:v>
                </c:pt>
                <c:pt idx="140">
                  <c:v>0.25</c:v>
                </c:pt>
                <c:pt idx="141">
                  <c:v>0.25</c:v>
                </c:pt>
                <c:pt idx="142">
                  <c:v>0.25</c:v>
                </c:pt>
                <c:pt idx="143">
                  <c:v>0.25</c:v>
                </c:pt>
                <c:pt idx="144">
                  <c:v>0.25999999999999091</c:v>
                </c:pt>
                <c:pt idx="145">
                  <c:v>0.25</c:v>
                </c:pt>
                <c:pt idx="146">
                  <c:v>0.22999999999998977</c:v>
                </c:pt>
                <c:pt idx="147">
                  <c:v>0.25999999999999091</c:v>
                </c:pt>
                <c:pt idx="148">
                  <c:v>0.24000000000000909</c:v>
                </c:pt>
                <c:pt idx="149">
                  <c:v>0.24000000000000909</c:v>
                </c:pt>
                <c:pt idx="150">
                  <c:v>0.25999999999999091</c:v>
                </c:pt>
                <c:pt idx="151">
                  <c:v>0.26999999999998181</c:v>
                </c:pt>
                <c:pt idx="152">
                  <c:v>0.28000000000000114</c:v>
                </c:pt>
                <c:pt idx="153">
                  <c:v>0.25</c:v>
                </c:pt>
                <c:pt idx="154">
                  <c:v>0.28000000000000114</c:v>
                </c:pt>
                <c:pt idx="155">
                  <c:v>0.28000000000000114</c:v>
                </c:pt>
                <c:pt idx="156">
                  <c:v>0.26999999999998181</c:v>
                </c:pt>
                <c:pt idx="157">
                  <c:v>0.25999999999999091</c:v>
                </c:pt>
                <c:pt idx="158">
                  <c:v>0.25999999999999091</c:v>
                </c:pt>
                <c:pt idx="159">
                  <c:v>0.25</c:v>
                </c:pt>
                <c:pt idx="160">
                  <c:v>0.21000000000000796</c:v>
                </c:pt>
                <c:pt idx="161">
                  <c:v>0.21000000000000796</c:v>
                </c:pt>
                <c:pt idx="162">
                  <c:v>0.24000000000000909</c:v>
                </c:pt>
                <c:pt idx="163">
                  <c:v>0.25</c:v>
                </c:pt>
                <c:pt idx="164">
                  <c:v>0.28000000000000114</c:v>
                </c:pt>
                <c:pt idx="165">
                  <c:v>0.25</c:v>
                </c:pt>
                <c:pt idx="166">
                  <c:v>0.25</c:v>
                </c:pt>
                <c:pt idx="167">
                  <c:v>0.26999999999998181</c:v>
                </c:pt>
                <c:pt idx="168">
                  <c:v>0.25999999999999091</c:v>
                </c:pt>
                <c:pt idx="169">
                  <c:v>0.21999999999999886</c:v>
                </c:pt>
                <c:pt idx="170">
                  <c:v>0.19999999999998863</c:v>
                </c:pt>
                <c:pt idx="171">
                  <c:v>0.21000000000000796</c:v>
                </c:pt>
                <c:pt idx="172">
                  <c:v>0.16999999999998749</c:v>
                </c:pt>
                <c:pt idx="173">
                  <c:v>0.15000000000000568</c:v>
                </c:pt>
                <c:pt idx="174">
                  <c:v>0.19999999999998863</c:v>
                </c:pt>
                <c:pt idx="175">
                  <c:v>0.18000000000000682</c:v>
                </c:pt>
                <c:pt idx="176">
                  <c:v>0.16999999999998749</c:v>
                </c:pt>
                <c:pt idx="177">
                  <c:v>0.18999999999999773</c:v>
                </c:pt>
                <c:pt idx="178">
                  <c:v>0.16999999999998749</c:v>
                </c:pt>
                <c:pt idx="179">
                  <c:v>0.15999999999999659</c:v>
                </c:pt>
                <c:pt idx="180">
                  <c:v>0.15999999999999659</c:v>
                </c:pt>
                <c:pt idx="181">
                  <c:v>0.18000000000000682</c:v>
                </c:pt>
                <c:pt idx="182">
                  <c:v>0.13999999999998636</c:v>
                </c:pt>
                <c:pt idx="183">
                  <c:v>0.16999999999998749</c:v>
                </c:pt>
                <c:pt idx="184">
                  <c:v>0.18999999999999773</c:v>
                </c:pt>
                <c:pt idx="185">
                  <c:v>0.21999999999999886</c:v>
                </c:pt>
                <c:pt idx="186">
                  <c:v>0.18999999999999773</c:v>
                </c:pt>
                <c:pt idx="187">
                  <c:v>0.18000000000000682</c:v>
                </c:pt>
                <c:pt idx="188">
                  <c:v>0.21999999999999886</c:v>
                </c:pt>
                <c:pt idx="189">
                  <c:v>0.19999999999998863</c:v>
                </c:pt>
                <c:pt idx="190">
                  <c:v>0.18000000000000682</c:v>
                </c:pt>
                <c:pt idx="191">
                  <c:v>0.15999999999999659</c:v>
                </c:pt>
                <c:pt idx="192">
                  <c:v>0.16999999999998749</c:v>
                </c:pt>
                <c:pt idx="193">
                  <c:v>0.18999999999999773</c:v>
                </c:pt>
                <c:pt idx="194">
                  <c:v>0.18000000000000682</c:v>
                </c:pt>
                <c:pt idx="195">
                  <c:v>0.16999999999998749</c:v>
                </c:pt>
                <c:pt idx="196">
                  <c:v>0.12000000000000455</c:v>
                </c:pt>
                <c:pt idx="197">
                  <c:v>0.12000000000000455</c:v>
                </c:pt>
                <c:pt idx="198">
                  <c:v>0.16999999999998749</c:v>
                </c:pt>
                <c:pt idx="199">
                  <c:v>0.18000000000000682</c:v>
                </c:pt>
                <c:pt idx="200">
                  <c:v>0.16999999999998749</c:v>
                </c:pt>
                <c:pt idx="201">
                  <c:v>0.21000000000000796</c:v>
                </c:pt>
                <c:pt idx="202">
                  <c:v>0.19999999999998863</c:v>
                </c:pt>
                <c:pt idx="203">
                  <c:v>0.15000000000000568</c:v>
                </c:pt>
                <c:pt idx="204">
                  <c:v>0.12000000000000455</c:v>
                </c:pt>
                <c:pt idx="205">
                  <c:v>0.12999999999999545</c:v>
                </c:pt>
                <c:pt idx="206">
                  <c:v>0.15999999999999659</c:v>
                </c:pt>
                <c:pt idx="207">
                  <c:v>0.18000000000000682</c:v>
                </c:pt>
                <c:pt idx="208">
                  <c:v>0.15999999999999659</c:v>
                </c:pt>
                <c:pt idx="209">
                  <c:v>0.13999999999998636</c:v>
                </c:pt>
                <c:pt idx="210">
                  <c:v>0.13999999999998636</c:v>
                </c:pt>
                <c:pt idx="211">
                  <c:v>0.13999999999998636</c:v>
                </c:pt>
                <c:pt idx="212">
                  <c:v>0.12999999999999545</c:v>
                </c:pt>
                <c:pt idx="213">
                  <c:v>0.13999999999998636</c:v>
                </c:pt>
                <c:pt idx="214">
                  <c:v>0.15000000000000568</c:v>
                </c:pt>
                <c:pt idx="215">
                  <c:v>0.13999999999998636</c:v>
                </c:pt>
                <c:pt idx="216">
                  <c:v>0.15999999999999659</c:v>
                </c:pt>
                <c:pt idx="217">
                  <c:v>0.16999999999998749</c:v>
                </c:pt>
                <c:pt idx="218">
                  <c:v>0.12999999999999545</c:v>
                </c:pt>
                <c:pt idx="219">
                  <c:v>0.13999999999998636</c:v>
                </c:pt>
                <c:pt idx="220">
                  <c:v>0.19999999999998863</c:v>
                </c:pt>
                <c:pt idx="221">
                  <c:v>0.18000000000000682</c:v>
                </c:pt>
                <c:pt idx="222">
                  <c:v>0.15000000000000568</c:v>
                </c:pt>
                <c:pt idx="223">
                  <c:v>0.18000000000000682</c:v>
                </c:pt>
                <c:pt idx="224">
                  <c:v>0.21000000000000796</c:v>
                </c:pt>
                <c:pt idx="225">
                  <c:v>0.21000000000000796</c:v>
                </c:pt>
                <c:pt idx="226">
                  <c:v>0.13999999999998636</c:v>
                </c:pt>
                <c:pt idx="227">
                  <c:v>0.15999999999999659</c:v>
                </c:pt>
                <c:pt idx="228">
                  <c:v>0.16999999999998749</c:v>
                </c:pt>
                <c:pt idx="229">
                  <c:v>0.18000000000000682</c:v>
                </c:pt>
                <c:pt idx="230">
                  <c:v>0.13999999999998636</c:v>
                </c:pt>
                <c:pt idx="231">
                  <c:v>0.13999999999998636</c:v>
                </c:pt>
                <c:pt idx="232">
                  <c:v>0.16999999999998749</c:v>
                </c:pt>
                <c:pt idx="233">
                  <c:v>0.12000000000000455</c:v>
                </c:pt>
                <c:pt idx="234">
                  <c:v>0.12000000000000455</c:v>
                </c:pt>
                <c:pt idx="235">
                  <c:v>0.18999999999999773</c:v>
                </c:pt>
                <c:pt idx="236">
                  <c:v>0.18999999999999773</c:v>
                </c:pt>
                <c:pt idx="237">
                  <c:v>0.15000000000000568</c:v>
                </c:pt>
                <c:pt idx="238">
                  <c:v>0.12999999999999545</c:v>
                </c:pt>
                <c:pt idx="239">
                  <c:v>9.9999999999994316E-2</c:v>
                </c:pt>
                <c:pt idx="240">
                  <c:v>0.13999999999998636</c:v>
                </c:pt>
                <c:pt idx="241">
                  <c:v>0.13999999999998636</c:v>
                </c:pt>
                <c:pt idx="242">
                  <c:v>0.12999999999999545</c:v>
                </c:pt>
                <c:pt idx="243">
                  <c:v>0.10999999999998522</c:v>
                </c:pt>
                <c:pt idx="244">
                  <c:v>0.12999999999999545</c:v>
                </c:pt>
                <c:pt idx="245">
                  <c:v>0.12999999999999545</c:v>
                </c:pt>
                <c:pt idx="246">
                  <c:v>0.18000000000000682</c:v>
                </c:pt>
                <c:pt idx="247">
                  <c:v>0.19999999999998863</c:v>
                </c:pt>
                <c:pt idx="248">
                  <c:v>0.18000000000000682</c:v>
                </c:pt>
                <c:pt idx="249">
                  <c:v>0.19999999999998863</c:v>
                </c:pt>
                <c:pt idx="250">
                  <c:v>0.19999999999998863</c:v>
                </c:pt>
                <c:pt idx="251">
                  <c:v>0.15000000000000568</c:v>
                </c:pt>
                <c:pt idx="252">
                  <c:v>0.10999999999998522</c:v>
                </c:pt>
                <c:pt idx="253">
                  <c:v>0.12999999999999545</c:v>
                </c:pt>
                <c:pt idx="254">
                  <c:v>0.12999999999999545</c:v>
                </c:pt>
                <c:pt idx="255">
                  <c:v>0.15000000000000568</c:v>
                </c:pt>
                <c:pt idx="256">
                  <c:v>0.12000000000000455</c:v>
                </c:pt>
                <c:pt idx="257">
                  <c:v>7.9999999999984084E-2</c:v>
                </c:pt>
                <c:pt idx="258">
                  <c:v>6.9999999999993179E-2</c:v>
                </c:pt>
                <c:pt idx="259">
                  <c:v>9.0000000000003411E-2</c:v>
                </c:pt>
                <c:pt idx="260">
                  <c:v>6.9999999999993179E-2</c:v>
                </c:pt>
                <c:pt idx="261">
                  <c:v>4.9999999999982947E-2</c:v>
                </c:pt>
                <c:pt idx="262">
                  <c:v>4.9999999999982947E-2</c:v>
                </c:pt>
                <c:pt idx="263">
                  <c:v>3.9999999999992042E-2</c:v>
                </c:pt>
                <c:pt idx="264">
                  <c:v>4.9999999999982947E-2</c:v>
                </c:pt>
                <c:pt idx="265">
                  <c:v>0.10999999999998522</c:v>
                </c:pt>
                <c:pt idx="266">
                  <c:v>0.12000000000000455</c:v>
                </c:pt>
                <c:pt idx="267">
                  <c:v>0.10999999999998522</c:v>
                </c:pt>
                <c:pt idx="268">
                  <c:v>7.9999999999984084E-2</c:v>
                </c:pt>
                <c:pt idx="269">
                  <c:v>3.0000000000001137E-2</c:v>
                </c:pt>
                <c:pt idx="270">
                  <c:v>9.9999999999909051E-3</c:v>
                </c:pt>
                <c:pt idx="271">
                  <c:v>3.9999999999992042E-2</c:v>
                </c:pt>
                <c:pt idx="272">
                  <c:v>9.0000000000003411E-2</c:v>
                </c:pt>
                <c:pt idx="273">
                  <c:v>0.12999999999999545</c:v>
                </c:pt>
                <c:pt idx="274">
                  <c:v>0.18999999999999773</c:v>
                </c:pt>
                <c:pt idx="275">
                  <c:v>0.18999999999999773</c:v>
                </c:pt>
                <c:pt idx="276">
                  <c:v>0.15999999999999659</c:v>
                </c:pt>
                <c:pt idx="277">
                  <c:v>0.13999999999998636</c:v>
                </c:pt>
                <c:pt idx="278">
                  <c:v>9.0000000000003411E-2</c:v>
                </c:pt>
                <c:pt idx="279">
                  <c:v>0.13999999999998636</c:v>
                </c:pt>
                <c:pt idx="280">
                  <c:v>9.9999999999994316E-2</c:v>
                </c:pt>
                <c:pt idx="281">
                  <c:v>9.9999999999994316E-2</c:v>
                </c:pt>
                <c:pt idx="282">
                  <c:v>6.9999999999993179E-2</c:v>
                </c:pt>
                <c:pt idx="283">
                  <c:v>9.9999999999909051E-3</c:v>
                </c:pt>
                <c:pt idx="284">
                  <c:v>0</c:v>
                </c:pt>
                <c:pt idx="285">
                  <c:v>1.999999999998181E-2</c:v>
                </c:pt>
                <c:pt idx="286">
                  <c:v>3.9999999999992042E-2</c:v>
                </c:pt>
                <c:pt idx="287">
                  <c:v>7.9999999999984084E-2</c:v>
                </c:pt>
                <c:pt idx="288">
                  <c:v>7.9999999999984084E-2</c:v>
                </c:pt>
                <c:pt idx="289">
                  <c:v>0.12999999999999545</c:v>
                </c:pt>
                <c:pt idx="290">
                  <c:v>0.15000000000000568</c:v>
                </c:pt>
                <c:pt idx="291">
                  <c:v>9.9999999999994316E-2</c:v>
                </c:pt>
                <c:pt idx="292">
                  <c:v>9.9999999999994316E-2</c:v>
                </c:pt>
                <c:pt idx="293">
                  <c:v>7.9999999999984084E-2</c:v>
                </c:pt>
                <c:pt idx="294">
                  <c:v>0.12999999999999545</c:v>
                </c:pt>
                <c:pt idx="295">
                  <c:v>0.15000000000000568</c:v>
                </c:pt>
                <c:pt idx="296">
                  <c:v>7.9999999999984084E-2</c:v>
                </c:pt>
                <c:pt idx="297">
                  <c:v>6.0000000000002274E-2</c:v>
                </c:pt>
                <c:pt idx="298">
                  <c:v>6.0000000000002274E-2</c:v>
                </c:pt>
                <c:pt idx="299">
                  <c:v>3.9999999999992042E-2</c:v>
                </c:pt>
                <c:pt idx="300">
                  <c:v>0.12999999999999545</c:v>
                </c:pt>
                <c:pt idx="301">
                  <c:v>0.18999999999999773</c:v>
                </c:pt>
                <c:pt idx="302">
                  <c:v>0.18999999999999773</c:v>
                </c:pt>
                <c:pt idx="303">
                  <c:v>0.28000000000000114</c:v>
                </c:pt>
                <c:pt idx="304">
                  <c:v>0.24000000000000909</c:v>
                </c:pt>
                <c:pt idx="305">
                  <c:v>0.18999999999999773</c:v>
                </c:pt>
                <c:pt idx="306">
                  <c:v>0.16999999999998749</c:v>
                </c:pt>
                <c:pt idx="307">
                  <c:v>0.13999999999998636</c:v>
                </c:pt>
                <c:pt idx="308">
                  <c:v>0.13999999999998636</c:v>
                </c:pt>
                <c:pt idx="309">
                  <c:v>0.15000000000000568</c:v>
                </c:pt>
                <c:pt idx="310">
                  <c:v>0.16999999999998749</c:v>
                </c:pt>
                <c:pt idx="311">
                  <c:v>0.16999999999998749</c:v>
                </c:pt>
                <c:pt idx="312">
                  <c:v>0.15000000000000568</c:v>
                </c:pt>
                <c:pt idx="313">
                  <c:v>0.12000000000000455</c:v>
                </c:pt>
                <c:pt idx="314">
                  <c:v>0.10999999999998522</c:v>
                </c:pt>
                <c:pt idx="315">
                  <c:v>0.12999999999999545</c:v>
                </c:pt>
                <c:pt idx="316">
                  <c:v>0.15000000000000568</c:v>
                </c:pt>
                <c:pt idx="317">
                  <c:v>0.12999999999999545</c:v>
                </c:pt>
                <c:pt idx="318">
                  <c:v>9.0000000000003411E-2</c:v>
                </c:pt>
                <c:pt idx="319">
                  <c:v>9.0000000000003411E-2</c:v>
                </c:pt>
                <c:pt idx="320">
                  <c:v>0.10999999999998522</c:v>
                </c:pt>
                <c:pt idx="321">
                  <c:v>0.12999999999999545</c:v>
                </c:pt>
                <c:pt idx="322">
                  <c:v>0.12000000000000455</c:v>
                </c:pt>
                <c:pt idx="323">
                  <c:v>0.24000000000000909</c:v>
                </c:pt>
                <c:pt idx="324">
                  <c:v>0.24000000000000909</c:v>
                </c:pt>
                <c:pt idx="325">
                  <c:v>0.29999999999998295</c:v>
                </c:pt>
                <c:pt idx="326">
                  <c:v>0.34999999999999432</c:v>
                </c:pt>
                <c:pt idx="327">
                  <c:v>0.32999999999998408</c:v>
                </c:pt>
                <c:pt idx="328">
                  <c:v>0.34999999999999432</c:v>
                </c:pt>
                <c:pt idx="329">
                  <c:v>0.31000000000000227</c:v>
                </c:pt>
                <c:pt idx="330">
                  <c:v>0.18999999999999773</c:v>
                </c:pt>
                <c:pt idx="331">
                  <c:v>0.15000000000000568</c:v>
                </c:pt>
                <c:pt idx="332">
                  <c:v>0.18000000000000682</c:v>
                </c:pt>
                <c:pt idx="333">
                  <c:v>0.29999999999998295</c:v>
                </c:pt>
                <c:pt idx="334">
                  <c:v>0.29999999999998295</c:v>
                </c:pt>
                <c:pt idx="335">
                  <c:v>0.28000000000000114</c:v>
                </c:pt>
                <c:pt idx="336">
                  <c:v>0.31999999999999318</c:v>
                </c:pt>
                <c:pt idx="337">
                  <c:v>0.25</c:v>
                </c:pt>
                <c:pt idx="338">
                  <c:v>0.28999999999999204</c:v>
                </c:pt>
                <c:pt idx="339">
                  <c:v>0.35999999999998522</c:v>
                </c:pt>
                <c:pt idx="340">
                  <c:v>0.31999999999999318</c:v>
                </c:pt>
                <c:pt idx="341">
                  <c:v>0.24000000000000909</c:v>
                </c:pt>
                <c:pt idx="342">
                  <c:v>0.15000000000000568</c:v>
                </c:pt>
                <c:pt idx="343">
                  <c:v>0.15999999999999659</c:v>
                </c:pt>
                <c:pt idx="344">
                  <c:v>0.21999999999999886</c:v>
                </c:pt>
                <c:pt idx="345">
                  <c:v>0.22999999999998977</c:v>
                </c:pt>
                <c:pt idx="346">
                  <c:v>0.22999999999998977</c:v>
                </c:pt>
                <c:pt idx="347">
                  <c:v>0.18000000000000682</c:v>
                </c:pt>
                <c:pt idx="348">
                  <c:v>0.25999999999999091</c:v>
                </c:pt>
                <c:pt idx="349">
                  <c:v>0.22999999999998977</c:v>
                </c:pt>
                <c:pt idx="350">
                  <c:v>0.19999999999998863</c:v>
                </c:pt>
                <c:pt idx="351">
                  <c:v>0.25</c:v>
                </c:pt>
                <c:pt idx="352">
                  <c:v>0.25999999999999091</c:v>
                </c:pt>
                <c:pt idx="353">
                  <c:v>0.21999999999999886</c:v>
                </c:pt>
                <c:pt idx="354">
                  <c:v>0.19999999999998863</c:v>
                </c:pt>
                <c:pt idx="355">
                  <c:v>0.21000000000000796</c:v>
                </c:pt>
                <c:pt idx="356">
                  <c:v>0.15999999999999659</c:v>
                </c:pt>
                <c:pt idx="357">
                  <c:v>0.16999999999998749</c:v>
                </c:pt>
                <c:pt idx="358">
                  <c:v>0.12999999999999545</c:v>
                </c:pt>
                <c:pt idx="359">
                  <c:v>0.18000000000000682</c:v>
                </c:pt>
                <c:pt idx="360">
                  <c:v>6.9999999999993179E-2</c:v>
                </c:pt>
                <c:pt idx="361">
                  <c:v>7.9999999999984084E-2</c:v>
                </c:pt>
                <c:pt idx="362">
                  <c:v>9.9999999999994316E-2</c:v>
                </c:pt>
                <c:pt idx="363">
                  <c:v>0.10999999999998522</c:v>
                </c:pt>
                <c:pt idx="364">
                  <c:v>9.0000000000003411E-2</c:v>
                </c:pt>
                <c:pt idx="365">
                  <c:v>0.12999999999999545</c:v>
                </c:pt>
                <c:pt idx="366">
                  <c:v>0.18999999999999773</c:v>
                </c:pt>
                <c:pt idx="367">
                  <c:v>0.19999999999998863</c:v>
                </c:pt>
                <c:pt idx="368">
                  <c:v>0.18000000000000682</c:v>
                </c:pt>
                <c:pt idx="369">
                  <c:v>0.25</c:v>
                </c:pt>
                <c:pt idx="370">
                  <c:v>0.31000000000000227</c:v>
                </c:pt>
                <c:pt idx="371">
                  <c:v>0.22999999999998977</c:v>
                </c:pt>
                <c:pt idx="372">
                  <c:v>0.24000000000000909</c:v>
                </c:pt>
                <c:pt idx="373">
                  <c:v>0.21000000000000796</c:v>
                </c:pt>
                <c:pt idx="374">
                  <c:v>0.15000000000000568</c:v>
                </c:pt>
                <c:pt idx="375">
                  <c:v>0.15000000000000568</c:v>
                </c:pt>
                <c:pt idx="376">
                  <c:v>0.13999999999998636</c:v>
                </c:pt>
                <c:pt idx="377">
                  <c:v>0.12999999999999545</c:v>
                </c:pt>
                <c:pt idx="378">
                  <c:v>0.18999999999999773</c:v>
                </c:pt>
                <c:pt idx="379">
                  <c:v>0.25999999999999091</c:v>
                </c:pt>
                <c:pt idx="380">
                  <c:v>0.28000000000000114</c:v>
                </c:pt>
                <c:pt idx="381">
                  <c:v>0.24000000000000909</c:v>
                </c:pt>
                <c:pt idx="382">
                  <c:v>0.21999999999999886</c:v>
                </c:pt>
                <c:pt idx="383">
                  <c:v>0.28999999999999204</c:v>
                </c:pt>
                <c:pt idx="384">
                  <c:v>0.37999999999999545</c:v>
                </c:pt>
                <c:pt idx="385">
                  <c:v>0.41999999999998749</c:v>
                </c:pt>
                <c:pt idx="386">
                  <c:v>0.37999999999999545</c:v>
                </c:pt>
                <c:pt idx="387">
                  <c:v>0.34999999999999432</c:v>
                </c:pt>
                <c:pt idx="388">
                  <c:v>0.38999999999998636</c:v>
                </c:pt>
                <c:pt idx="389">
                  <c:v>0.53000000000000114</c:v>
                </c:pt>
                <c:pt idx="390">
                  <c:v>0.41999999999998749</c:v>
                </c:pt>
                <c:pt idx="391">
                  <c:v>0.38999999999998636</c:v>
                </c:pt>
                <c:pt idx="392">
                  <c:v>0.35999999999998522</c:v>
                </c:pt>
                <c:pt idx="393">
                  <c:v>0.31000000000000227</c:v>
                </c:pt>
                <c:pt idx="394">
                  <c:v>0.28000000000000114</c:v>
                </c:pt>
                <c:pt idx="395">
                  <c:v>0.25</c:v>
                </c:pt>
                <c:pt idx="396">
                  <c:v>0.26999999999998181</c:v>
                </c:pt>
                <c:pt idx="397">
                  <c:v>0.32999999999998408</c:v>
                </c:pt>
                <c:pt idx="398">
                  <c:v>0.34000000000000341</c:v>
                </c:pt>
                <c:pt idx="399">
                  <c:v>0.37999999999999545</c:v>
                </c:pt>
                <c:pt idx="400">
                  <c:v>0.43000000000000682</c:v>
                </c:pt>
                <c:pt idx="401">
                  <c:v>0.40999999999999659</c:v>
                </c:pt>
                <c:pt idx="402">
                  <c:v>0.40999999999999659</c:v>
                </c:pt>
                <c:pt idx="403">
                  <c:v>0.46999999999999886</c:v>
                </c:pt>
                <c:pt idx="404">
                  <c:v>0.47999999999998977</c:v>
                </c:pt>
                <c:pt idx="405">
                  <c:v>0.37000000000000455</c:v>
                </c:pt>
                <c:pt idx="406">
                  <c:v>0.38999999999998636</c:v>
                </c:pt>
                <c:pt idx="407">
                  <c:v>0.47999999999998977</c:v>
                </c:pt>
                <c:pt idx="408">
                  <c:v>0.37999999999999545</c:v>
                </c:pt>
                <c:pt idx="409">
                  <c:v>0.34999999999999432</c:v>
                </c:pt>
                <c:pt idx="410">
                  <c:v>0.34999999999999432</c:v>
                </c:pt>
                <c:pt idx="411">
                  <c:v>0.29999999999998295</c:v>
                </c:pt>
                <c:pt idx="412">
                  <c:v>0.31000000000000227</c:v>
                </c:pt>
                <c:pt idx="413">
                  <c:v>0.37000000000000455</c:v>
                </c:pt>
                <c:pt idx="414">
                  <c:v>0.31000000000000227</c:v>
                </c:pt>
                <c:pt idx="415">
                  <c:v>0.29999999999998295</c:v>
                </c:pt>
                <c:pt idx="416">
                  <c:v>0.29999999999998295</c:v>
                </c:pt>
                <c:pt idx="417">
                  <c:v>0.28999999999999204</c:v>
                </c:pt>
                <c:pt idx="418">
                  <c:v>0.28000000000000114</c:v>
                </c:pt>
                <c:pt idx="419">
                  <c:v>0.37999999999999545</c:v>
                </c:pt>
                <c:pt idx="420">
                  <c:v>0.38999999999998636</c:v>
                </c:pt>
                <c:pt idx="421">
                  <c:v>0.28000000000000114</c:v>
                </c:pt>
                <c:pt idx="422">
                  <c:v>0.31000000000000227</c:v>
                </c:pt>
                <c:pt idx="423">
                  <c:v>0.40000000000000568</c:v>
                </c:pt>
                <c:pt idx="424">
                  <c:v>0.37999999999999545</c:v>
                </c:pt>
                <c:pt idx="425">
                  <c:v>0.38999999999998636</c:v>
                </c:pt>
                <c:pt idx="426">
                  <c:v>0.40000000000000568</c:v>
                </c:pt>
                <c:pt idx="427">
                  <c:v>0.38999999999998636</c:v>
                </c:pt>
                <c:pt idx="428">
                  <c:v>0.41999999999998749</c:v>
                </c:pt>
                <c:pt idx="429">
                  <c:v>0.53999999999999204</c:v>
                </c:pt>
                <c:pt idx="430">
                  <c:v>0.59000000000000341</c:v>
                </c:pt>
                <c:pt idx="431">
                  <c:v>0.5</c:v>
                </c:pt>
                <c:pt idx="432">
                  <c:v>0.40999999999999659</c:v>
                </c:pt>
                <c:pt idx="433">
                  <c:v>0.46999999999999886</c:v>
                </c:pt>
                <c:pt idx="434">
                  <c:v>0.41999999999998749</c:v>
                </c:pt>
                <c:pt idx="435">
                  <c:v>0.46000000000000796</c:v>
                </c:pt>
                <c:pt idx="436">
                  <c:v>0.37000000000000455</c:v>
                </c:pt>
                <c:pt idx="437">
                  <c:v>0.41999999999998749</c:v>
                </c:pt>
                <c:pt idx="438">
                  <c:v>0.37000000000000455</c:v>
                </c:pt>
                <c:pt idx="439">
                  <c:v>0.40000000000000568</c:v>
                </c:pt>
                <c:pt idx="440">
                  <c:v>0.34000000000000341</c:v>
                </c:pt>
                <c:pt idx="441">
                  <c:v>0.31000000000000227</c:v>
                </c:pt>
                <c:pt idx="442">
                  <c:v>0.34999999999999432</c:v>
                </c:pt>
                <c:pt idx="443">
                  <c:v>0.37000000000000455</c:v>
                </c:pt>
                <c:pt idx="444">
                  <c:v>0.34999999999999432</c:v>
                </c:pt>
                <c:pt idx="445">
                  <c:v>0.31999999999999318</c:v>
                </c:pt>
                <c:pt idx="446">
                  <c:v>0.37000000000000455</c:v>
                </c:pt>
                <c:pt idx="447">
                  <c:v>0.43000000000000682</c:v>
                </c:pt>
                <c:pt idx="448">
                  <c:v>0.56999999999999318</c:v>
                </c:pt>
                <c:pt idx="449">
                  <c:v>0.49000000000000909</c:v>
                </c:pt>
                <c:pt idx="450">
                  <c:v>0.53000000000000114</c:v>
                </c:pt>
                <c:pt idx="451">
                  <c:v>0.50999999999999091</c:v>
                </c:pt>
                <c:pt idx="452">
                  <c:v>0.51999999999998181</c:v>
                </c:pt>
                <c:pt idx="453">
                  <c:v>0.50999999999999091</c:v>
                </c:pt>
                <c:pt idx="454">
                  <c:v>0.47999999999998977</c:v>
                </c:pt>
                <c:pt idx="455">
                  <c:v>0.38999999999998636</c:v>
                </c:pt>
                <c:pt idx="456">
                  <c:v>0.40999999999999659</c:v>
                </c:pt>
                <c:pt idx="457">
                  <c:v>0.40000000000000568</c:v>
                </c:pt>
                <c:pt idx="458">
                  <c:v>0.40999999999999659</c:v>
                </c:pt>
                <c:pt idx="459">
                  <c:v>0.41999999999998749</c:v>
                </c:pt>
                <c:pt idx="460">
                  <c:v>0.40999999999999659</c:v>
                </c:pt>
                <c:pt idx="461">
                  <c:v>0.40999999999999659</c:v>
                </c:pt>
                <c:pt idx="462">
                  <c:v>0.44999999999998863</c:v>
                </c:pt>
                <c:pt idx="463">
                  <c:v>0.46000000000000796</c:v>
                </c:pt>
                <c:pt idx="464">
                  <c:v>0.44999999999998863</c:v>
                </c:pt>
                <c:pt idx="465">
                  <c:v>0.44999999999998863</c:v>
                </c:pt>
                <c:pt idx="466">
                  <c:v>0.49000000000000909</c:v>
                </c:pt>
                <c:pt idx="467">
                  <c:v>0.49000000000000909</c:v>
                </c:pt>
                <c:pt idx="468">
                  <c:v>0.49000000000000909</c:v>
                </c:pt>
                <c:pt idx="469">
                  <c:v>0.5</c:v>
                </c:pt>
                <c:pt idx="470">
                  <c:v>0.49000000000000909</c:v>
                </c:pt>
                <c:pt idx="471">
                  <c:v>0.47999999999998977</c:v>
                </c:pt>
                <c:pt idx="472">
                  <c:v>0.53999999999999204</c:v>
                </c:pt>
                <c:pt idx="473">
                  <c:v>0.53000000000000114</c:v>
                </c:pt>
                <c:pt idx="474">
                  <c:v>0.43999999999999773</c:v>
                </c:pt>
                <c:pt idx="475">
                  <c:v>0.40999999999999659</c:v>
                </c:pt>
                <c:pt idx="476">
                  <c:v>0.41999999999998749</c:v>
                </c:pt>
                <c:pt idx="477">
                  <c:v>0.43000000000000682</c:v>
                </c:pt>
                <c:pt idx="478">
                  <c:v>0.46000000000000796</c:v>
                </c:pt>
                <c:pt idx="479">
                  <c:v>0.43000000000000682</c:v>
                </c:pt>
                <c:pt idx="480">
                  <c:v>0.44999999999998863</c:v>
                </c:pt>
                <c:pt idx="481">
                  <c:v>0.46999999999999886</c:v>
                </c:pt>
                <c:pt idx="482">
                  <c:v>0.53000000000000114</c:v>
                </c:pt>
                <c:pt idx="483">
                  <c:v>0.54999999999998295</c:v>
                </c:pt>
                <c:pt idx="484">
                  <c:v>0.53999999999999204</c:v>
                </c:pt>
                <c:pt idx="485">
                  <c:v>0.51999999999998181</c:v>
                </c:pt>
                <c:pt idx="486">
                  <c:v>0.47999999999998977</c:v>
                </c:pt>
                <c:pt idx="487">
                  <c:v>0.44999999999998863</c:v>
                </c:pt>
                <c:pt idx="488">
                  <c:v>0.43000000000000682</c:v>
                </c:pt>
                <c:pt idx="489">
                  <c:v>0.46999999999999886</c:v>
                </c:pt>
                <c:pt idx="490">
                  <c:v>0.43999999999999773</c:v>
                </c:pt>
                <c:pt idx="491">
                  <c:v>0.49000000000000909</c:v>
                </c:pt>
                <c:pt idx="492">
                  <c:v>0.5</c:v>
                </c:pt>
                <c:pt idx="493">
                  <c:v>0.49000000000000909</c:v>
                </c:pt>
                <c:pt idx="494">
                  <c:v>0.49000000000000909</c:v>
                </c:pt>
                <c:pt idx="495">
                  <c:v>0.5</c:v>
                </c:pt>
                <c:pt idx="496">
                  <c:v>0.47999999999998977</c:v>
                </c:pt>
                <c:pt idx="497">
                  <c:v>0.5</c:v>
                </c:pt>
                <c:pt idx="498">
                  <c:v>0.46999999999999886</c:v>
                </c:pt>
                <c:pt idx="499">
                  <c:v>0.5</c:v>
                </c:pt>
                <c:pt idx="500">
                  <c:v>0.53999999999999204</c:v>
                </c:pt>
                <c:pt idx="501">
                  <c:v>0.56999999999999318</c:v>
                </c:pt>
                <c:pt idx="502">
                  <c:v>0.50999999999999091</c:v>
                </c:pt>
                <c:pt idx="503">
                  <c:v>0.51999999999998181</c:v>
                </c:pt>
                <c:pt idx="504">
                  <c:v>0.5</c:v>
                </c:pt>
                <c:pt idx="505">
                  <c:v>0.47999999999998977</c:v>
                </c:pt>
                <c:pt idx="506">
                  <c:v>0.50999999999999091</c:v>
                </c:pt>
                <c:pt idx="507">
                  <c:v>0.56000000000000227</c:v>
                </c:pt>
                <c:pt idx="508">
                  <c:v>0.53000000000000114</c:v>
                </c:pt>
                <c:pt idx="509">
                  <c:v>0.50999999999999091</c:v>
                </c:pt>
                <c:pt idx="510">
                  <c:v>0.51999999999998181</c:v>
                </c:pt>
                <c:pt idx="511">
                  <c:v>0.53999999999999204</c:v>
                </c:pt>
                <c:pt idx="512">
                  <c:v>0.56000000000000227</c:v>
                </c:pt>
                <c:pt idx="513">
                  <c:v>0.49000000000000909</c:v>
                </c:pt>
                <c:pt idx="514">
                  <c:v>0.49000000000000909</c:v>
                </c:pt>
                <c:pt idx="515">
                  <c:v>0.5</c:v>
                </c:pt>
                <c:pt idx="516">
                  <c:v>0.50999999999999091</c:v>
                </c:pt>
                <c:pt idx="517">
                  <c:v>0.53999999999999204</c:v>
                </c:pt>
                <c:pt idx="518">
                  <c:v>0.56000000000000227</c:v>
                </c:pt>
                <c:pt idx="519">
                  <c:v>0.59999999999999432</c:v>
                </c:pt>
                <c:pt idx="520">
                  <c:v>0.59000000000000341</c:v>
                </c:pt>
                <c:pt idx="521">
                  <c:v>0.59000000000000341</c:v>
                </c:pt>
                <c:pt idx="522">
                  <c:v>0.59000000000000341</c:v>
                </c:pt>
                <c:pt idx="523">
                  <c:v>0.65999999999999659</c:v>
                </c:pt>
                <c:pt idx="524">
                  <c:v>0.59000000000000341</c:v>
                </c:pt>
                <c:pt idx="525">
                  <c:v>0.56999999999999318</c:v>
                </c:pt>
                <c:pt idx="526">
                  <c:v>0.54999999999998295</c:v>
                </c:pt>
                <c:pt idx="527">
                  <c:v>0.54999999999998295</c:v>
                </c:pt>
                <c:pt idx="528">
                  <c:v>0.53999999999999204</c:v>
                </c:pt>
                <c:pt idx="529">
                  <c:v>0.51999999999998181</c:v>
                </c:pt>
                <c:pt idx="530">
                  <c:v>0.51999999999998181</c:v>
                </c:pt>
                <c:pt idx="531">
                  <c:v>0.53999999999999204</c:v>
                </c:pt>
                <c:pt idx="532">
                  <c:v>0.59000000000000341</c:v>
                </c:pt>
                <c:pt idx="533">
                  <c:v>0.5</c:v>
                </c:pt>
                <c:pt idx="534">
                  <c:v>0.50999999999999091</c:v>
                </c:pt>
                <c:pt idx="535">
                  <c:v>0.54999999999998295</c:v>
                </c:pt>
                <c:pt idx="536">
                  <c:v>0.53000000000000114</c:v>
                </c:pt>
                <c:pt idx="537">
                  <c:v>0.53000000000000114</c:v>
                </c:pt>
                <c:pt idx="538">
                  <c:v>0.53000000000000114</c:v>
                </c:pt>
                <c:pt idx="539">
                  <c:v>0.53999999999999204</c:v>
                </c:pt>
                <c:pt idx="540">
                  <c:v>0.56000000000000227</c:v>
                </c:pt>
                <c:pt idx="541">
                  <c:v>0.59000000000000341</c:v>
                </c:pt>
                <c:pt idx="542">
                  <c:v>0.59999999999999432</c:v>
                </c:pt>
                <c:pt idx="543">
                  <c:v>0.59999999999999432</c:v>
                </c:pt>
                <c:pt idx="544">
                  <c:v>0.56999999999999318</c:v>
                </c:pt>
                <c:pt idx="545">
                  <c:v>0.56000000000000227</c:v>
                </c:pt>
                <c:pt idx="546">
                  <c:v>0.54999999999998295</c:v>
                </c:pt>
                <c:pt idx="547">
                  <c:v>0.53000000000000114</c:v>
                </c:pt>
                <c:pt idx="548">
                  <c:v>0.53999999999999204</c:v>
                </c:pt>
                <c:pt idx="549">
                  <c:v>0.56000000000000227</c:v>
                </c:pt>
                <c:pt idx="550">
                  <c:v>0.57999999999998408</c:v>
                </c:pt>
                <c:pt idx="551">
                  <c:v>0.59999999999999432</c:v>
                </c:pt>
                <c:pt idx="552">
                  <c:v>0.60999999999998522</c:v>
                </c:pt>
                <c:pt idx="553">
                  <c:v>0.60999999999998522</c:v>
                </c:pt>
                <c:pt idx="554">
                  <c:v>0.62000000000000455</c:v>
                </c:pt>
                <c:pt idx="555">
                  <c:v>0.59999999999999432</c:v>
                </c:pt>
                <c:pt idx="556">
                  <c:v>0.57999999999998408</c:v>
                </c:pt>
                <c:pt idx="557">
                  <c:v>0.57999999999998408</c:v>
                </c:pt>
                <c:pt idx="558">
                  <c:v>0.56000000000000227</c:v>
                </c:pt>
                <c:pt idx="559">
                  <c:v>0.59000000000000341</c:v>
                </c:pt>
                <c:pt idx="560">
                  <c:v>0.57999999999998408</c:v>
                </c:pt>
                <c:pt idx="561">
                  <c:v>0.56000000000000227</c:v>
                </c:pt>
                <c:pt idx="562">
                  <c:v>0.53999999999999204</c:v>
                </c:pt>
                <c:pt idx="563">
                  <c:v>0.54999999999998295</c:v>
                </c:pt>
                <c:pt idx="564">
                  <c:v>0.65000000000000568</c:v>
                </c:pt>
                <c:pt idx="565">
                  <c:v>0.60999999999998522</c:v>
                </c:pt>
                <c:pt idx="566">
                  <c:v>0.56999999999999318</c:v>
                </c:pt>
                <c:pt idx="567">
                  <c:v>0.56000000000000227</c:v>
                </c:pt>
                <c:pt idx="568">
                  <c:v>0.59999999999999432</c:v>
                </c:pt>
                <c:pt idx="569">
                  <c:v>0.62000000000000455</c:v>
                </c:pt>
                <c:pt idx="570">
                  <c:v>0.62000000000000455</c:v>
                </c:pt>
                <c:pt idx="571">
                  <c:v>0.59000000000000341</c:v>
                </c:pt>
                <c:pt idx="572">
                  <c:v>0.54999999999998295</c:v>
                </c:pt>
                <c:pt idx="573">
                  <c:v>0.54999999999998295</c:v>
                </c:pt>
                <c:pt idx="574">
                  <c:v>0.59999999999999432</c:v>
                </c:pt>
                <c:pt idx="575">
                  <c:v>0.54999999999998295</c:v>
                </c:pt>
                <c:pt idx="576">
                  <c:v>0.57999999999998408</c:v>
                </c:pt>
                <c:pt idx="577">
                  <c:v>0.54999999999998295</c:v>
                </c:pt>
                <c:pt idx="578">
                  <c:v>0.54999999999998295</c:v>
                </c:pt>
                <c:pt idx="579">
                  <c:v>0.62000000000000455</c:v>
                </c:pt>
                <c:pt idx="580">
                  <c:v>0.62000000000000455</c:v>
                </c:pt>
                <c:pt idx="581">
                  <c:v>0.59000000000000341</c:v>
                </c:pt>
                <c:pt idx="582">
                  <c:v>0.56000000000000227</c:v>
                </c:pt>
                <c:pt idx="583">
                  <c:v>0.54999999999998295</c:v>
                </c:pt>
                <c:pt idx="584">
                  <c:v>0.56000000000000227</c:v>
                </c:pt>
                <c:pt idx="585">
                  <c:v>0.56000000000000227</c:v>
                </c:pt>
                <c:pt idx="586">
                  <c:v>0.56999999999999318</c:v>
                </c:pt>
                <c:pt idx="587">
                  <c:v>0.56999999999999318</c:v>
                </c:pt>
                <c:pt idx="588">
                  <c:v>0.60999999999998522</c:v>
                </c:pt>
                <c:pt idx="589">
                  <c:v>0.57999999999998408</c:v>
                </c:pt>
                <c:pt idx="590">
                  <c:v>0.60999999999998522</c:v>
                </c:pt>
                <c:pt idx="591">
                  <c:v>0.59999999999999432</c:v>
                </c:pt>
                <c:pt idx="592">
                  <c:v>0.56999999999999318</c:v>
                </c:pt>
                <c:pt idx="593">
                  <c:v>0.57999999999998408</c:v>
                </c:pt>
                <c:pt idx="594">
                  <c:v>0.60999999999998522</c:v>
                </c:pt>
                <c:pt idx="595">
                  <c:v>0.62000000000000455</c:v>
                </c:pt>
                <c:pt idx="596">
                  <c:v>0.54999999999998295</c:v>
                </c:pt>
                <c:pt idx="597">
                  <c:v>0.53000000000000114</c:v>
                </c:pt>
                <c:pt idx="598">
                  <c:v>0.56000000000000227</c:v>
                </c:pt>
                <c:pt idx="599">
                  <c:v>0.56000000000000227</c:v>
                </c:pt>
                <c:pt idx="600">
                  <c:v>0.53000000000000114</c:v>
                </c:pt>
                <c:pt idx="601">
                  <c:v>0.54999999999998295</c:v>
                </c:pt>
                <c:pt idx="602">
                  <c:v>0.59999999999999432</c:v>
                </c:pt>
                <c:pt idx="603">
                  <c:v>0.59999999999999432</c:v>
                </c:pt>
                <c:pt idx="604">
                  <c:v>0.56999999999999318</c:v>
                </c:pt>
                <c:pt idx="605">
                  <c:v>0.57999999999998408</c:v>
                </c:pt>
                <c:pt idx="606">
                  <c:v>0.59999999999999432</c:v>
                </c:pt>
                <c:pt idx="607">
                  <c:v>0.54999999999998295</c:v>
                </c:pt>
                <c:pt idx="608">
                  <c:v>0.53999999999999204</c:v>
                </c:pt>
                <c:pt idx="609">
                  <c:v>0.54999999999998295</c:v>
                </c:pt>
                <c:pt idx="610">
                  <c:v>0.59000000000000341</c:v>
                </c:pt>
                <c:pt idx="611">
                  <c:v>0.59999999999999432</c:v>
                </c:pt>
                <c:pt idx="612">
                  <c:v>0.62999999999999545</c:v>
                </c:pt>
                <c:pt idx="613">
                  <c:v>0.60999999999998522</c:v>
                </c:pt>
                <c:pt idx="614">
                  <c:v>0.53000000000000114</c:v>
                </c:pt>
                <c:pt idx="615">
                  <c:v>0.5</c:v>
                </c:pt>
                <c:pt idx="616">
                  <c:v>0.49000000000000909</c:v>
                </c:pt>
                <c:pt idx="617">
                  <c:v>0.49000000000000909</c:v>
                </c:pt>
                <c:pt idx="618">
                  <c:v>0.50999999999999091</c:v>
                </c:pt>
                <c:pt idx="619">
                  <c:v>0.5</c:v>
                </c:pt>
                <c:pt idx="620">
                  <c:v>0.51999999999998181</c:v>
                </c:pt>
                <c:pt idx="621">
                  <c:v>0.54999999999998295</c:v>
                </c:pt>
                <c:pt idx="622">
                  <c:v>0.57999999999998408</c:v>
                </c:pt>
                <c:pt idx="623">
                  <c:v>0.56000000000000227</c:v>
                </c:pt>
                <c:pt idx="624">
                  <c:v>0.57999999999998408</c:v>
                </c:pt>
                <c:pt idx="625">
                  <c:v>0.59999999999999432</c:v>
                </c:pt>
                <c:pt idx="626">
                  <c:v>0.54999999999998295</c:v>
                </c:pt>
                <c:pt idx="627">
                  <c:v>0.53999999999999204</c:v>
                </c:pt>
                <c:pt idx="628">
                  <c:v>0.53999999999999204</c:v>
                </c:pt>
                <c:pt idx="629">
                  <c:v>0.53000000000000114</c:v>
                </c:pt>
                <c:pt idx="630">
                  <c:v>0.5</c:v>
                </c:pt>
                <c:pt idx="631">
                  <c:v>0.50999999999999091</c:v>
                </c:pt>
                <c:pt idx="632">
                  <c:v>0.51999999999998181</c:v>
                </c:pt>
                <c:pt idx="633">
                  <c:v>0.51999999999998181</c:v>
                </c:pt>
                <c:pt idx="634">
                  <c:v>0.5</c:v>
                </c:pt>
                <c:pt idx="635">
                  <c:v>0.5</c:v>
                </c:pt>
                <c:pt idx="636">
                  <c:v>0.51999999999998181</c:v>
                </c:pt>
                <c:pt idx="637">
                  <c:v>0.56999999999999318</c:v>
                </c:pt>
                <c:pt idx="638">
                  <c:v>0.56999999999999318</c:v>
                </c:pt>
                <c:pt idx="639">
                  <c:v>0.57999999999998408</c:v>
                </c:pt>
                <c:pt idx="640">
                  <c:v>0.57999999999998408</c:v>
                </c:pt>
                <c:pt idx="641">
                  <c:v>0.56000000000000227</c:v>
                </c:pt>
                <c:pt idx="642">
                  <c:v>0.59999999999999432</c:v>
                </c:pt>
                <c:pt idx="643">
                  <c:v>0.56000000000000227</c:v>
                </c:pt>
                <c:pt idx="644">
                  <c:v>0.54999999999998295</c:v>
                </c:pt>
                <c:pt idx="645">
                  <c:v>0.57999999999998408</c:v>
                </c:pt>
                <c:pt idx="646">
                  <c:v>0.59000000000000341</c:v>
                </c:pt>
                <c:pt idx="647">
                  <c:v>0.54999999999998295</c:v>
                </c:pt>
                <c:pt idx="648">
                  <c:v>0.54999999999998295</c:v>
                </c:pt>
                <c:pt idx="649">
                  <c:v>0.60999999999998522</c:v>
                </c:pt>
                <c:pt idx="650">
                  <c:v>0.68000000000000682</c:v>
                </c:pt>
                <c:pt idx="651">
                  <c:v>0.59000000000000341</c:v>
                </c:pt>
                <c:pt idx="652">
                  <c:v>0.56999999999999318</c:v>
                </c:pt>
                <c:pt idx="653">
                  <c:v>0.59000000000000341</c:v>
                </c:pt>
                <c:pt idx="654">
                  <c:v>0.59000000000000341</c:v>
                </c:pt>
                <c:pt idx="655">
                  <c:v>0.63999999999998636</c:v>
                </c:pt>
                <c:pt idx="656">
                  <c:v>0.59000000000000341</c:v>
                </c:pt>
                <c:pt idx="657">
                  <c:v>0.56999999999999318</c:v>
                </c:pt>
                <c:pt idx="658">
                  <c:v>0.59000000000000341</c:v>
                </c:pt>
                <c:pt idx="659">
                  <c:v>0.62000000000000455</c:v>
                </c:pt>
                <c:pt idx="660">
                  <c:v>0.65000000000000568</c:v>
                </c:pt>
                <c:pt idx="661">
                  <c:v>0.68999999999999773</c:v>
                </c:pt>
                <c:pt idx="662">
                  <c:v>0.62999999999999545</c:v>
                </c:pt>
                <c:pt idx="663">
                  <c:v>0.60999999999998522</c:v>
                </c:pt>
                <c:pt idx="664">
                  <c:v>0.60999999999998522</c:v>
                </c:pt>
                <c:pt idx="665">
                  <c:v>0.60999999999998522</c:v>
                </c:pt>
                <c:pt idx="666">
                  <c:v>0.59999999999999432</c:v>
                </c:pt>
                <c:pt idx="667">
                  <c:v>0.60999999999998522</c:v>
                </c:pt>
                <c:pt idx="668">
                  <c:v>0.54999999999998295</c:v>
                </c:pt>
                <c:pt idx="669">
                  <c:v>0.53000000000000114</c:v>
                </c:pt>
                <c:pt idx="670">
                  <c:v>0.54999999999998295</c:v>
                </c:pt>
                <c:pt idx="671">
                  <c:v>0.62999999999999545</c:v>
                </c:pt>
                <c:pt idx="672">
                  <c:v>0.71999999999999886</c:v>
                </c:pt>
                <c:pt idx="673">
                  <c:v>0.75</c:v>
                </c:pt>
                <c:pt idx="674">
                  <c:v>0.75999999999999091</c:v>
                </c:pt>
                <c:pt idx="675">
                  <c:v>0.68999999999999773</c:v>
                </c:pt>
                <c:pt idx="676">
                  <c:v>0.66999999999998749</c:v>
                </c:pt>
                <c:pt idx="677">
                  <c:v>0.71999999999999886</c:v>
                </c:pt>
                <c:pt idx="678">
                  <c:v>0.71999999999999886</c:v>
                </c:pt>
                <c:pt idx="679">
                  <c:v>0.68999999999999773</c:v>
                </c:pt>
                <c:pt idx="680">
                  <c:v>0.71000000000000796</c:v>
                </c:pt>
                <c:pt idx="681">
                  <c:v>0.69999999999998863</c:v>
                </c:pt>
                <c:pt idx="682">
                  <c:v>0.65999999999999659</c:v>
                </c:pt>
                <c:pt idx="683">
                  <c:v>0.62999999999999545</c:v>
                </c:pt>
                <c:pt idx="684">
                  <c:v>0.63999999999998636</c:v>
                </c:pt>
                <c:pt idx="685">
                  <c:v>0.63999999999998636</c:v>
                </c:pt>
                <c:pt idx="686">
                  <c:v>0.65000000000000568</c:v>
                </c:pt>
                <c:pt idx="687">
                  <c:v>0.63999999999998636</c:v>
                </c:pt>
                <c:pt idx="688">
                  <c:v>0.60999999999998522</c:v>
                </c:pt>
                <c:pt idx="689">
                  <c:v>0.56999999999999318</c:v>
                </c:pt>
                <c:pt idx="690">
                  <c:v>0.56999999999999318</c:v>
                </c:pt>
                <c:pt idx="691">
                  <c:v>0.60999999999998522</c:v>
                </c:pt>
                <c:pt idx="692">
                  <c:v>0.65999999999999659</c:v>
                </c:pt>
                <c:pt idx="693">
                  <c:v>0.72999999999998977</c:v>
                </c:pt>
                <c:pt idx="694">
                  <c:v>0.68000000000000682</c:v>
                </c:pt>
                <c:pt idx="695">
                  <c:v>0.69999999999998863</c:v>
                </c:pt>
                <c:pt idx="696">
                  <c:v>0.68000000000000682</c:v>
                </c:pt>
                <c:pt idx="697">
                  <c:v>0.68999999999999773</c:v>
                </c:pt>
                <c:pt idx="698">
                  <c:v>0.71000000000000796</c:v>
                </c:pt>
                <c:pt idx="699">
                  <c:v>0.74000000000000909</c:v>
                </c:pt>
                <c:pt idx="700">
                  <c:v>0.76999999999998181</c:v>
                </c:pt>
                <c:pt idx="701">
                  <c:v>0.68999999999999773</c:v>
                </c:pt>
                <c:pt idx="702">
                  <c:v>0.65000000000000568</c:v>
                </c:pt>
                <c:pt idx="703">
                  <c:v>0.68999999999999773</c:v>
                </c:pt>
                <c:pt idx="704">
                  <c:v>0.65000000000000568</c:v>
                </c:pt>
                <c:pt idx="705">
                  <c:v>0.65999999999999659</c:v>
                </c:pt>
                <c:pt idx="706">
                  <c:v>0.69999999999998863</c:v>
                </c:pt>
                <c:pt idx="707">
                  <c:v>0.68999999999999773</c:v>
                </c:pt>
                <c:pt idx="708">
                  <c:v>0.68000000000000682</c:v>
                </c:pt>
                <c:pt idx="709">
                  <c:v>0.59999999999999432</c:v>
                </c:pt>
                <c:pt idx="710">
                  <c:v>0.68000000000000682</c:v>
                </c:pt>
                <c:pt idx="711">
                  <c:v>0.62999999999999545</c:v>
                </c:pt>
                <c:pt idx="712">
                  <c:v>0.62999999999999545</c:v>
                </c:pt>
                <c:pt idx="713">
                  <c:v>0.62000000000000455</c:v>
                </c:pt>
                <c:pt idx="714">
                  <c:v>0.63999999999998636</c:v>
                </c:pt>
                <c:pt idx="715">
                  <c:v>0.68000000000000682</c:v>
                </c:pt>
                <c:pt idx="716">
                  <c:v>0.72999999999998977</c:v>
                </c:pt>
                <c:pt idx="717">
                  <c:v>0.74000000000000909</c:v>
                </c:pt>
                <c:pt idx="718">
                  <c:v>0.75</c:v>
                </c:pt>
                <c:pt idx="719">
                  <c:v>0.75999999999999091</c:v>
                </c:pt>
                <c:pt idx="720">
                  <c:v>0.78000000000000114</c:v>
                </c:pt>
                <c:pt idx="721">
                  <c:v>0.78999999999999204</c:v>
                </c:pt>
                <c:pt idx="722">
                  <c:v>0.84000000000000341</c:v>
                </c:pt>
                <c:pt idx="723">
                  <c:v>0.78000000000000114</c:v>
                </c:pt>
                <c:pt idx="724">
                  <c:v>0.87999999999999545</c:v>
                </c:pt>
                <c:pt idx="725">
                  <c:v>0.78999999999999204</c:v>
                </c:pt>
                <c:pt idx="726">
                  <c:v>0.72999999999998977</c:v>
                </c:pt>
                <c:pt idx="727">
                  <c:v>0.76999999999998181</c:v>
                </c:pt>
                <c:pt idx="728">
                  <c:v>0.74000000000000909</c:v>
                </c:pt>
                <c:pt idx="729">
                  <c:v>0.78999999999999204</c:v>
                </c:pt>
                <c:pt idx="730">
                  <c:v>0.81999999999999318</c:v>
                </c:pt>
                <c:pt idx="731">
                  <c:v>0.84000000000000341</c:v>
                </c:pt>
                <c:pt idx="732">
                  <c:v>0.81000000000000227</c:v>
                </c:pt>
                <c:pt idx="733">
                  <c:v>0.68000000000000682</c:v>
                </c:pt>
                <c:pt idx="734">
                  <c:v>0.68000000000000682</c:v>
                </c:pt>
                <c:pt idx="735">
                  <c:v>0.72999999999998977</c:v>
                </c:pt>
                <c:pt idx="736">
                  <c:v>0.79999999999998295</c:v>
                </c:pt>
                <c:pt idx="737">
                  <c:v>0.78999999999999204</c:v>
                </c:pt>
                <c:pt idx="738">
                  <c:v>0.71000000000000796</c:v>
                </c:pt>
                <c:pt idx="739">
                  <c:v>0.75999999999999091</c:v>
                </c:pt>
                <c:pt idx="740">
                  <c:v>0.78999999999999204</c:v>
                </c:pt>
                <c:pt idx="741">
                  <c:v>0.74000000000000909</c:v>
                </c:pt>
                <c:pt idx="742">
                  <c:v>0.68999999999999773</c:v>
                </c:pt>
                <c:pt idx="743">
                  <c:v>0.71999999999999886</c:v>
                </c:pt>
                <c:pt idx="744">
                  <c:v>0.72999999999998977</c:v>
                </c:pt>
                <c:pt idx="745">
                  <c:v>0.71000000000000796</c:v>
                </c:pt>
                <c:pt idx="746">
                  <c:v>0.62999999999999545</c:v>
                </c:pt>
                <c:pt idx="747">
                  <c:v>0.69999999999998863</c:v>
                </c:pt>
                <c:pt idx="748">
                  <c:v>0.71000000000000796</c:v>
                </c:pt>
                <c:pt idx="749">
                  <c:v>0.68000000000000682</c:v>
                </c:pt>
                <c:pt idx="750">
                  <c:v>0.71000000000000796</c:v>
                </c:pt>
                <c:pt idx="751">
                  <c:v>0.71999999999999886</c:v>
                </c:pt>
                <c:pt idx="752">
                  <c:v>0.66999999999998749</c:v>
                </c:pt>
                <c:pt idx="753">
                  <c:v>0.65000000000000568</c:v>
                </c:pt>
                <c:pt idx="754">
                  <c:v>0.65999999999999659</c:v>
                </c:pt>
                <c:pt idx="755">
                  <c:v>0.65000000000000568</c:v>
                </c:pt>
                <c:pt idx="756">
                  <c:v>0.62999999999999545</c:v>
                </c:pt>
                <c:pt idx="757">
                  <c:v>0.59999999999999432</c:v>
                </c:pt>
                <c:pt idx="758">
                  <c:v>0.79999999999998295</c:v>
                </c:pt>
                <c:pt idx="759">
                  <c:v>0.87999999999999545</c:v>
                </c:pt>
                <c:pt idx="760">
                  <c:v>0.96999999999999886</c:v>
                </c:pt>
                <c:pt idx="761">
                  <c:v>0.85999999999998522</c:v>
                </c:pt>
                <c:pt idx="762">
                  <c:v>0.81000000000000227</c:v>
                </c:pt>
                <c:pt idx="763">
                  <c:v>0.78999999999999204</c:v>
                </c:pt>
                <c:pt idx="764">
                  <c:v>0.84999999999999432</c:v>
                </c:pt>
                <c:pt idx="765">
                  <c:v>0.75999999999999091</c:v>
                </c:pt>
                <c:pt idx="766">
                  <c:v>0.75</c:v>
                </c:pt>
                <c:pt idx="767">
                  <c:v>0.78999999999999204</c:v>
                </c:pt>
                <c:pt idx="768">
                  <c:v>0.75999999999999091</c:v>
                </c:pt>
                <c:pt idx="769">
                  <c:v>0.75</c:v>
                </c:pt>
                <c:pt idx="770">
                  <c:v>0.79999999999998295</c:v>
                </c:pt>
                <c:pt idx="771">
                  <c:v>0.82999999999998408</c:v>
                </c:pt>
                <c:pt idx="772">
                  <c:v>0.82999999999998408</c:v>
                </c:pt>
                <c:pt idx="773">
                  <c:v>0.81999999999999318</c:v>
                </c:pt>
                <c:pt idx="774">
                  <c:v>0.78000000000000114</c:v>
                </c:pt>
                <c:pt idx="775">
                  <c:v>0.76999999999998181</c:v>
                </c:pt>
                <c:pt idx="776">
                  <c:v>0.78999999999999204</c:v>
                </c:pt>
                <c:pt idx="777">
                  <c:v>0.81999999999999318</c:v>
                </c:pt>
                <c:pt idx="778">
                  <c:v>0.84000000000000341</c:v>
                </c:pt>
                <c:pt idx="779">
                  <c:v>0.88999999999998636</c:v>
                </c:pt>
                <c:pt idx="780">
                  <c:v>0.85999999999998522</c:v>
                </c:pt>
                <c:pt idx="781">
                  <c:v>0.93999999999999773</c:v>
                </c:pt>
                <c:pt idx="782">
                  <c:v>0.87999999999999545</c:v>
                </c:pt>
                <c:pt idx="783">
                  <c:v>0.85999999999998522</c:v>
                </c:pt>
                <c:pt idx="784">
                  <c:v>0.90999999999999659</c:v>
                </c:pt>
                <c:pt idx="785">
                  <c:v>0.87999999999999545</c:v>
                </c:pt>
                <c:pt idx="786">
                  <c:v>0.84999999999999432</c:v>
                </c:pt>
                <c:pt idx="787">
                  <c:v>0.87999999999999545</c:v>
                </c:pt>
                <c:pt idx="788">
                  <c:v>0.87000000000000455</c:v>
                </c:pt>
                <c:pt idx="789">
                  <c:v>0.85999999999998522</c:v>
                </c:pt>
                <c:pt idx="790">
                  <c:v>0.88999999999998636</c:v>
                </c:pt>
                <c:pt idx="791">
                  <c:v>0.78999999999999204</c:v>
                </c:pt>
                <c:pt idx="792">
                  <c:v>0.74000000000000909</c:v>
                </c:pt>
                <c:pt idx="793">
                  <c:v>0.76999999999998181</c:v>
                </c:pt>
                <c:pt idx="794">
                  <c:v>0.78000000000000114</c:v>
                </c:pt>
                <c:pt idx="795">
                  <c:v>0.76999999999998181</c:v>
                </c:pt>
                <c:pt idx="796">
                  <c:v>0.71000000000000796</c:v>
                </c:pt>
                <c:pt idx="797">
                  <c:v>0.69999999999998863</c:v>
                </c:pt>
                <c:pt idx="798">
                  <c:v>0.71999999999999886</c:v>
                </c:pt>
                <c:pt idx="799">
                  <c:v>0.69999999999998863</c:v>
                </c:pt>
                <c:pt idx="800">
                  <c:v>0.75999999999999091</c:v>
                </c:pt>
                <c:pt idx="801">
                  <c:v>0.78999999999999204</c:v>
                </c:pt>
                <c:pt idx="802">
                  <c:v>0.78999999999999204</c:v>
                </c:pt>
                <c:pt idx="803">
                  <c:v>0.78000000000000114</c:v>
                </c:pt>
                <c:pt idx="804">
                  <c:v>0.79999999999998295</c:v>
                </c:pt>
                <c:pt idx="805">
                  <c:v>0.81000000000000227</c:v>
                </c:pt>
                <c:pt idx="806">
                  <c:v>0.71999999999999886</c:v>
                </c:pt>
                <c:pt idx="807">
                  <c:v>0.72999999999998977</c:v>
                </c:pt>
                <c:pt idx="808">
                  <c:v>0.75</c:v>
                </c:pt>
                <c:pt idx="809">
                  <c:v>0.76999999999998181</c:v>
                </c:pt>
                <c:pt idx="810">
                  <c:v>0.81999999999999318</c:v>
                </c:pt>
                <c:pt idx="811">
                  <c:v>0.78000000000000114</c:v>
                </c:pt>
                <c:pt idx="812">
                  <c:v>0.76999999999998181</c:v>
                </c:pt>
                <c:pt idx="813">
                  <c:v>0.76999999999998181</c:v>
                </c:pt>
                <c:pt idx="814">
                  <c:v>0.79999999999998295</c:v>
                </c:pt>
                <c:pt idx="815">
                  <c:v>0.82999999999998408</c:v>
                </c:pt>
                <c:pt idx="816">
                  <c:v>0.87000000000000455</c:v>
                </c:pt>
                <c:pt idx="817">
                  <c:v>0.85999999999998522</c:v>
                </c:pt>
                <c:pt idx="818">
                  <c:v>0.84000000000000341</c:v>
                </c:pt>
                <c:pt idx="819">
                  <c:v>0.85999999999998522</c:v>
                </c:pt>
                <c:pt idx="820">
                  <c:v>0.93999999999999773</c:v>
                </c:pt>
                <c:pt idx="821">
                  <c:v>0.87000000000000455</c:v>
                </c:pt>
                <c:pt idx="822">
                  <c:v>0.79999999999998295</c:v>
                </c:pt>
                <c:pt idx="823">
                  <c:v>0.81000000000000227</c:v>
                </c:pt>
                <c:pt idx="824">
                  <c:v>0.82999999999998408</c:v>
                </c:pt>
                <c:pt idx="825">
                  <c:v>0.81000000000000227</c:v>
                </c:pt>
                <c:pt idx="826">
                  <c:v>0.74000000000000909</c:v>
                </c:pt>
                <c:pt idx="827">
                  <c:v>0.75</c:v>
                </c:pt>
                <c:pt idx="828">
                  <c:v>0.75999999999999091</c:v>
                </c:pt>
                <c:pt idx="829">
                  <c:v>0.75</c:v>
                </c:pt>
                <c:pt idx="830">
                  <c:v>0.74000000000000909</c:v>
                </c:pt>
                <c:pt idx="831">
                  <c:v>0.78000000000000114</c:v>
                </c:pt>
                <c:pt idx="832">
                  <c:v>0.81000000000000227</c:v>
                </c:pt>
                <c:pt idx="833">
                  <c:v>0.82999999999998408</c:v>
                </c:pt>
                <c:pt idx="834">
                  <c:v>0.84999999999999432</c:v>
                </c:pt>
                <c:pt idx="835">
                  <c:v>0.85999999999998522</c:v>
                </c:pt>
                <c:pt idx="836">
                  <c:v>0.84999999999999432</c:v>
                </c:pt>
                <c:pt idx="837">
                  <c:v>0.81000000000000227</c:v>
                </c:pt>
                <c:pt idx="838">
                  <c:v>0.81999999999999318</c:v>
                </c:pt>
                <c:pt idx="839">
                  <c:v>0.87000000000000455</c:v>
                </c:pt>
                <c:pt idx="840">
                  <c:v>0.85999999999998522</c:v>
                </c:pt>
                <c:pt idx="841">
                  <c:v>0.87000000000000455</c:v>
                </c:pt>
                <c:pt idx="842">
                  <c:v>0.84999999999999432</c:v>
                </c:pt>
                <c:pt idx="843">
                  <c:v>0.84999999999999432</c:v>
                </c:pt>
                <c:pt idx="844">
                  <c:v>0.84000000000000341</c:v>
                </c:pt>
                <c:pt idx="845">
                  <c:v>0.78999999999999204</c:v>
                </c:pt>
                <c:pt idx="846">
                  <c:v>0.79999999999998295</c:v>
                </c:pt>
                <c:pt idx="847">
                  <c:v>0.81000000000000227</c:v>
                </c:pt>
                <c:pt idx="848">
                  <c:v>0.75999999999999091</c:v>
                </c:pt>
                <c:pt idx="849">
                  <c:v>0.78999999999999204</c:v>
                </c:pt>
                <c:pt idx="850">
                  <c:v>0.85999999999998522</c:v>
                </c:pt>
                <c:pt idx="851">
                  <c:v>0.87999999999999545</c:v>
                </c:pt>
                <c:pt idx="852">
                  <c:v>0.87000000000000455</c:v>
                </c:pt>
                <c:pt idx="853">
                  <c:v>0.90000000000000568</c:v>
                </c:pt>
                <c:pt idx="854">
                  <c:v>0.85999999999998522</c:v>
                </c:pt>
                <c:pt idx="855">
                  <c:v>0.84999999999999432</c:v>
                </c:pt>
                <c:pt idx="856">
                  <c:v>0.90000000000000568</c:v>
                </c:pt>
                <c:pt idx="857">
                  <c:v>0.94999999999998863</c:v>
                </c:pt>
                <c:pt idx="858">
                  <c:v>0.90000000000000568</c:v>
                </c:pt>
                <c:pt idx="859">
                  <c:v>0.88999999999998636</c:v>
                </c:pt>
                <c:pt idx="860">
                  <c:v>0.91999999999998749</c:v>
                </c:pt>
                <c:pt idx="861">
                  <c:v>0.90999999999999659</c:v>
                </c:pt>
                <c:pt idx="862">
                  <c:v>0.94999999999998863</c:v>
                </c:pt>
                <c:pt idx="863">
                  <c:v>0.91999999999998749</c:v>
                </c:pt>
                <c:pt idx="864">
                  <c:v>0.91999999999998749</c:v>
                </c:pt>
                <c:pt idx="865">
                  <c:v>0.91999999999998749</c:v>
                </c:pt>
                <c:pt idx="866">
                  <c:v>0.93000000000000682</c:v>
                </c:pt>
                <c:pt idx="867">
                  <c:v>0.88999999999998636</c:v>
                </c:pt>
                <c:pt idx="868">
                  <c:v>0.87000000000000455</c:v>
                </c:pt>
                <c:pt idx="869">
                  <c:v>0.85999999999998522</c:v>
                </c:pt>
                <c:pt idx="870">
                  <c:v>0.84999999999999432</c:v>
                </c:pt>
                <c:pt idx="871">
                  <c:v>0.82999999999998408</c:v>
                </c:pt>
                <c:pt idx="872">
                  <c:v>0.82999999999998408</c:v>
                </c:pt>
                <c:pt idx="873">
                  <c:v>0.85999999999998522</c:v>
                </c:pt>
                <c:pt idx="874">
                  <c:v>0.88999999999998636</c:v>
                </c:pt>
                <c:pt idx="875">
                  <c:v>0.93999999999999773</c:v>
                </c:pt>
                <c:pt idx="876">
                  <c:v>0.93000000000000682</c:v>
                </c:pt>
                <c:pt idx="877">
                  <c:v>0.96000000000000796</c:v>
                </c:pt>
                <c:pt idx="878">
                  <c:v>0.91999999999998749</c:v>
                </c:pt>
                <c:pt idx="879">
                  <c:v>0.88999999999998636</c:v>
                </c:pt>
                <c:pt idx="880">
                  <c:v>0.90000000000000568</c:v>
                </c:pt>
                <c:pt idx="881">
                  <c:v>0.99000000000000909</c:v>
                </c:pt>
                <c:pt idx="882">
                  <c:v>0.96000000000000796</c:v>
                </c:pt>
                <c:pt idx="883">
                  <c:v>0.94999999999998863</c:v>
                </c:pt>
                <c:pt idx="884">
                  <c:v>0.94999999999998863</c:v>
                </c:pt>
                <c:pt idx="885">
                  <c:v>0.90999999999999659</c:v>
                </c:pt>
                <c:pt idx="886">
                  <c:v>0.87000000000000455</c:v>
                </c:pt>
                <c:pt idx="887">
                  <c:v>0.88999999999998636</c:v>
                </c:pt>
                <c:pt idx="888">
                  <c:v>0.93999999999999773</c:v>
                </c:pt>
                <c:pt idx="889">
                  <c:v>0.93000000000000682</c:v>
                </c:pt>
                <c:pt idx="890">
                  <c:v>0.94999999999998863</c:v>
                </c:pt>
                <c:pt idx="891">
                  <c:v>0.96000000000000796</c:v>
                </c:pt>
                <c:pt idx="892">
                  <c:v>0.96000000000000796</c:v>
                </c:pt>
                <c:pt idx="893">
                  <c:v>0.94999999999998863</c:v>
                </c:pt>
                <c:pt idx="894">
                  <c:v>0.91999999999998749</c:v>
                </c:pt>
                <c:pt idx="895">
                  <c:v>0.91999999999998749</c:v>
                </c:pt>
                <c:pt idx="896">
                  <c:v>0.87999999999999545</c:v>
                </c:pt>
                <c:pt idx="897">
                  <c:v>0.87000000000000455</c:v>
                </c:pt>
                <c:pt idx="898">
                  <c:v>0.87000000000000455</c:v>
                </c:pt>
                <c:pt idx="899">
                  <c:v>0.91999999999998749</c:v>
                </c:pt>
                <c:pt idx="900">
                  <c:v>0.97999999999998977</c:v>
                </c:pt>
                <c:pt idx="901">
                  <c:v>0.96000000000000796</c:v>
                </c:pt>
                <c:pt idx="902">
                  <c:v>0.91999999999998749</c:v>
                </c:pt>
                <c:pt idx="903">
                  <c:v>0.87999999999999545</c:v>
                </c:pt>
                <c:pt idx="904">
                  <c:v>0.85999999999998522</c:v>
                </c:pt>
                <c:pt idx="905">
                  <c:v>0.87999999999999545</c:v>
                </c:pt>
                <c:pt idx="906">
                  <c:v>0.90000000000000568</c:v>
                </c:pt>
                <c:pt idx="907">
                  <c:v>0.90999999999999659</c:v>
                </c:pt>
                <c:pt idx="908">
                  <c:v>0.87999999999999545</c:v>
                </c:pt>
                <c:pt idx="909">
                  <c:v>0.85999999999998522</c:v>
                </c:pt>
                <c:pt idx="910">
                  <c:v>0.87000000000000455</c:v>
                </c:pt>
                <c:pt idx="911">
                  <c:v>0.87999999999999545</c:v>
                </c:pt>
                <c:pt idx="912">
                  <c:v>0.87000000000000455</c:v>
                </c:pt>
                <c:pt idx="913">
                  <c:v>0.87999999999999545</c:v>
                </c:pt>
                <c:pt idx="914">
                  <c:v>0.87000000000000455</c:v>
                </c:pt>
                <c:pt idx="915">
                  <c:v>0.87000000000000455</c:v>
                </c:pt>
                <c:pt idx="916">
                  <c:v>0.87999999999999545</c:v>
                </c:pt>
                <c:pt idx="917">
                  <c:v>0.87999999999999545</c:v>
                </c:pt>
                <c:pt idx="918">
                  <c:v>0.84000000000000341</c:v>
                </c:pt>
                <c:pt idx="919">
                  <c:v>0.82999999999998408</c:v>
                </c:pt>
                <c:pt idx="920">
                  <c:v>0.84000000000000341</c:v>
                </c:pt>
                <c:pt idx="921">
                  <c:v>0.84000000000000341</c:v>
                </c:pt>
                <c:pt idx="922">
                  <c:v>0.84999999999999432</c:v>
                </c:pt>
                <c:pt idx="923">
                  <c:v>0.85999999999998522</c:v>
                </c:pt>
                <c:pt idx="924">
                  <c:v>0.90000000000000568</c:v>
                </c:pt>
                <c:pt idx="925">
                  <c:v>0.88999999999998636</c:v>
                </c:pt>
                <c:pt idx="926">
                  <c:v>0.90000000000000568</c:v>
                </c:pt>
                <c:pt idx="927">
                  <c:v>0.84999999999999432</c:v>
                </c:pt>
                <c:pt idx="928">
                  <c:v>0.85999999999998522</c:v>
                </c:pt>
                <c:pt idx="929">
                  <c:v>0.84000000000000341</c:v>
                </c:pt>
                <c:pt idx="930">
                  <c:v>0.79999999999998295</c:v>
                </c:pt>
                <c:pt idx="931">
                  <c:v>0.82999999999998408</c:v>
                </c:pt>
                <c:pt idx="932">
                  <c:v>0.88999999999998636</c:v>
                </c:pt>
                <c:pt idx="933">
                  <c:v>0.88999999999998636</c:v>
                </c:pt>
                <c:pt idx="934">
                  <c:v>0.87999999999999545</c:v>
                </c:pt>
                <c:pt idx="935">
                  <c:v>0.90999999999999659</c:v>
                </c:pt>
                <c:pt idx="936">
                  <c:v>0.87999999999999545</c:v>
                </c:pt>
                <c:pt idx="937">
                  <c:v>0.87999999999999545</c:v>
                </c:pt>
                <c:pt idx="938">
                  <c:v>0.87000000000000455</c:v>
                </c:pt>
                <c:pt idx="939">
                  <c:v>0.85999999999998522</c:v>
                </c:pt>
                <c:pt idx="940">
                  <c:v>0.88999999999998636</c:v>
                </c:pt>
                <c:pt idx="941">
                  <c:v>0.88999999999998636</c:v>
                </c:pt>
                <c:pt idx="942">
                  <c:v>0.82999999999998408</c:v>
                </c:pt>
                <c:pt idx="943">
                  <c:v>0.82999999999998408</c:v>
                </c:pt>
                <c:pt idx="944">
                  <c:v>0.84999999999999432</c:v>
                </c:pt>
                <c:pt idx="945">
                  <c:v>0.87000000000000455</c:v>
                </c:pt>
                <c:pt idx="946">
                  <c:v>0.85999999999998522</c:v>
                </c:pt>
                <c:pt idx="947">
                  <c:v>0.90000000000000568</c:v>
                </c:pt>
                <c:pt idx="948">
                  <c:v>0.90000000000000568</c:v>
                </c:pt>
                <c:pt idx="949">
                  <c:v>0.87999999999999545</c:v>
                </c:pt>
                <c:pt idx="950">
                  <c:v>0.90999999999999659</c:v>
                </c:pt>
                <c:pt idx="951">
                  <c:v>0.87000000000000455</c:v>
                </c:pt>
                <c:pt idx="952">
                  <c:v>0.85999999999998522</c:v>
                </c:pt>
                <c:pt idx="953">
                  <c:v>0.85999999999998522</c:v>
                </c:pt>
                <c:pt idx="954">
                  <c:v>0.85999999999998522</c:v>
                </c:pt>
                <c:pt idx="955">
                  <c:v>0.87000000000000455</c:v>
                </c:pt>
                <c:pt idx="956">
                  <c:v>0.87000000000000455</c:v>
                </c:pt>
                <c:pt idx="957">
                  <c:v>0.88999999999998636</c:v>
                </c:pt>
                <c:pt idx="958">
                  <c:v>0.90999999999999659</c:v>
                </c:pt>
                <c:pt idx="959">
                  <c:v>0.90000000000000568</c:v>
                </c:pt>
                <c:pt idx="960">
                  <c:v>0.91999999999998749</c:v>
                </c:pt>
                <c:pt idx="961">
                  <c:v>0.90999999999999659</c:v>
                </c:pt>
                <c:pt idx="962">
                  <c:v>0.84000000000000341</c:v>
                </c:pt>
                <c:pt idx="963">
                  <c:v>0.81999999999999318</c:v>
                </c:pt>
                <c:pt idx="964">
                  <c:v>0.84000000000000341</c:v>
                </c:pt>
                <c:pt idx="965">
                  <c:v>0.88999999999998636</c:v>
                </c:pt>
                <c:pt idx="966">
                  <c:v>0.93999999999999773</c:v>
                </c:pt>
                <c:pt idx="967">
                  <c:v>0.87999999999999545</c:v>
                </c:pt>
                <c:pt idx="968">
                  <c:v>0.85999999999998522</c:v>
                </c:pt>
                <c:pt idx="969">
                  <c:v>0.91999999999998749</c:v>
                </c:pt>
                <c:pt idx="970">
                  <c:v>0.96000000000000796</c:v>
                </c:pt>
                <c:pt idx="971">
                  <c:v>0.87999999999999545</c:v>
                </c:pt>
                <c:pt idx="972">
                  <c:v>0.91999999999998749</c:v>
                </c:pt>
                <c:pt idx="973">
                  <c:v>0.90999999999999659</c:v>
                </c:pt>
                <c:pt idx="974">
                  <c:v>0.87000000000000455</c:v>
                </c:pt>
                <c:pt idx="975">
                  <c:v>0.85999999999998522</c:v>
                </c:pt>
                <c:pt idx="976">
                  <c:v>0.84999999999999432</c:v>
                </c:pt>
                <c:pt idx="977">
                  <c:v>0.84000000000000341</c:v>
                </c:pt>
                <c:pt idx="978">
                  <c:v>0.81999999999999318</c:v>
                </c:pt>
                <c:pt idx="979">
                  <c:v>0.81000000000000227</c:v>
                </c:pt>
                <c:pt idx="980">
                  <c:v>0.84000000000000341</c:v>
                </c:pt>
                <c:pt idx="981">
                  <c:v>0.87000000000000455</c:v>
                </c:pt>
                <c:pt idx="982">
                  <c:v>0.87999999999999545</c:v>
                </c:pt>
                <c:pt idx="983">
                  <c:v>0.81999999999999318</c:v>
                </c:pt>
                <c:pt idx="984">
                  <c:v>0.78999999999999204</c:v>
                </c:pt>
                <c:pt idx="985">
                  <c:v>0.79999999999998295</c:v>
                </c:pt>
                <c:pt idx="986">
                  <c:v>0.81999999999999318</c:v>
                </c:pt>
                <c:pt idx="987">
                  <c:v>0.78000000000000114</c:v>
                </c:pt>
                <c:pt idx="988">
                  <c:v>0.84999999999999432</c:v>
                </c:pt>
                <c:pt idx="989">
                  <c:v>0.90000000000000568</c:v>
                </c:pt>
                <c:pt idx="990">
                  <c:v>0.88999999999998636</c:v>
                </c:pt>
                <c:pt idx="991">
                  <c:v>0.85999999999998522</c:v>
                </c:pt>
                <c:pt idx="992">
                  <c:v>0.84000000000000341</c:v>
                </c:pt>
                <c:pt idx="993">
                  <c:v>0.82999999999998408</c:v>
                </c:pt>
                <c:pt idx="994">
                  <c:v>0.82999999999998408</c:v>
                </c:pt>
                <c:pt idx="995">
                  <c:v>0.79999999999998295</c:v>
                </c:pt>
                <c:pt idx="996">
                  <c:v>0.79999999999998295</c:v>
                </c:pt>
                <c:pt idx="997">
                  <c:v>0.87000000000000455</c:v>
                </c:pt>
                <c:pt idx="998">
                  <c:v>0.93999999999999773</c:v>
                </c:pt>
                <c:pt idx="999">
                  <c:v>0.93999999999999773</c:v>
                </c:pt>
                <c:pt idx="1000">
                  <c:v>0.91999999999998749</c:v>
                </c:pt>
                <c:pt idx="1001">
                  <c:v>0.96999999999999886</c:v>
                </c:pt>
                <c:pt idx="1002">
                  <c:v>0.91999999999998749</c:v>
                </c:pt>
                <c:pt idx="1003">
                  <c:v>0.84999999999999432</c:v>
                </c:pt>
                <c:pt idx="1004">
                  <c:v>0.85999999999998522</c:v>
                </c:pt>
                <c:pt idx="1005">
                  <c:v>0.85999999999998522</c:v>
                </c:pt>
                <c:pt idx="1006">
                  <c:v>0.85999999999998522</c:v>
                </c:pt>
                <c:pt idx="1007">
                  <c:v>0.88999999999998636</c:v>
                </c:pt>
                <c:pt idx="1008">
                  <c:v>0.90999999999999659</c:v>
                </c:pt>
                <c:pt idx="1009">
                  <c:v>0.87000000000000455</c:v>
                </c:pt>
                <c:pt idx="1010">
                  <c:v>0.82999999999998408</c:v>
                </c:pt>
                <c:pt idx="1011">
                  <c:v>0.78999999999999204</c:v>
                </c:pt>
                <c:pt idx="1012">
                  <c:v>0.78000000000000114</c:v>
                </c:pt>
                <c:pt idx="1013">
                  <c:v>0.82999999999998408</c:v>
                </c:pt>
                <c:pt idx="1014">
                  <c:v>0.84999999999999432</c:v>
                </c:pt>
                <c:pt idx="1015">
                  <c:v>0.85999999999998522</c:v>
                </c:pt>
                <c:pt idx="1016">
                  <c:v>0.85999999999998522</c:v>
                </c:pt>
                <c:pt idx="1017">
                  <c:v>0.87000000000000455</c:v>
                </c:pt>
                <c:pt idx="1018">
                  <c:v>0.88999999999998636</c:v>
                </c:pt>
                <c:pt idx="1019">
                  <c:v>0.91999999999998749</c:v>
                </c:pt>
                <c:pt idx="1020">
                  <c:v>0.87999999999999545</c:v>
                </c:pt>
                <c:pt idx="1021">
                  <c:v>0.84000000000000341</c:v>
                </c:pt>
                <c:pt idx="1022">
                  <c:v>0.87000000000000455</c:v>
                </c:pt>
                <c:pt idx="1023">
                  <c:v>0.96000000000000796</c:v>
                </c:pt>
                <c:pt idx="1024">
                  <c:v>0.90000000000000568</c:v>
                </c:pt>
                <c:pt idx="1025">
                  <c:v>0.81999999999999318</c:v>
                </c:pt>
                <c:pt idx="1026">
                  <c:v>0.84000000000000341</c:v>
                </c:pt>
                <c:pt idx="1027">
                  <c:v>0.91999999999998749</c:v>
                </c:pt>
                <c:pt idx="1028">
                  <c:v>0.88999999999998636</c:v>
                </c:pt>
                <c:pt idx="1029">
                  <c:v>0.81000000000000227</c:v>
                </c:pt>
                <c:pt idx="1030">
                  <c:v>0.78000000000000114</c:v>
                </c:pt>
                <c:pt idx="1031">
                  <c:v>0.81000000000000227</c:v>
                </c:pt>
                <c:pt idx="1032">
                  <c:v>0.84000000000000341</c:v>
                </c:pt>
                <c:pt idx="1033">
                  <c:v>0.90000000000000568</c:v>
                </c:pt>
                <c:pt idx="1034">
                  <c:v>0.93000000000000682</c:v>
                </c:pt>
                <c:pt idx="1035">
                  <c:v>0.93000000000000682</c:v>
                </c:pt>
                <c:pt idx="1036">
                  <c:v>0.90999999999999659</c:v>
                </c:pt>
                <c:pt idx="1037">
                  <c:v>0.87000000000000455</c:v>
                </c:pt>
                <c:pt idx="1038">
                  <c:v>0.85999999999998522</c:v>
                </c:pt>
                <c:pt idx="1039">
                  <c:v>0.84000000000000341</c:v>
                </c:pt>
                <c:pt idx="1040">
                  <c:v>0.84999999999999432</c:v>
                </c:pt>
                <c:pt idx="1041">
                  <c:v>0.88999999999998636</c:v>
                </c:pt>
                <c:pt idx="1042">
                  <c:v>1.0099999999999909</c:v>
                </c:pt>
                <c:pt idx="1043">
                  <c:v>1.1099999999999852</c:v>
                </c:pt>
                <c:pt idx="1044">
                  <c:v>1.0799999999999841</c:v>
                </c:pt>
                <c:pt idx="1045">
                  <c:v>0.97999999999998977</c:v>
                </c:pt>
                <c:pt idx="1046">
                  <c:v>1</c:v>
                </c:pt>
                <c:pt idx="1047">
                  <c:v>1</c:v>
                </c:pt>
                <c:pt idx="1048">
                  <c:v>0.96999999999999886</c:v>
                </c:pt>
                <c:pt idx="1049">
                  <c:v>0.93000000000000682</c:v>
                </c:pt>
                <c:pt idx="1050">
                  <c:v>0.90999999999999659</c:v>
                </c:pt>
                <c:pt idx="1051">
                  <c:v>0.88999999999998636</c:v>
                </c:pt>
                <c:pt idx="1052">
                  <c:v>0.93000000000000682</c:v>
                </c:pt>
                <c:pt idx="1053">
                  <c:v>0.90000000000000568</c:v>
                </c:pt>
                <c:pt idx="1054">
                  <c:v>0.85999999999998522</c:v>
                </c:pt>
                <c:pt idx="1055">
                  <c:v>0.87000000000000455</c:v>
                </c:pt>
                <c:pt idx="1056">
                  <c:v>0.94999999999998863</c:v>
                </c:pt>
                <c:pt idx="1057">
                  <c:v>1.0300000000000011</c:v>
                </c:pt>
                <c:pt idx="1058">
                  <c:v>1.0099999999999909</c:v>
                </c:pt>
                <c:pt idx="1059">
                  <c:v>0.96999999999999886</c:v>
                </c:pt>
                <c:pt idx="1060">
                  <c:v>0.99000000000000909</c:v>
                </c:pt>
                <c:pt idx="1061">
                  <c:v>0.99000000000000909</c:v>
                </c:pt>
                <c:pt idx="1062">
                  <c:v>0.94999999999998863</c:v>
                </c:pt>
                <c:pt idx="1063">
                  <c:v>1</c:v>
                </c:pt>
                <c:pt idx="1064">
                  <c:v>0.94999999999998863</c:v>
                </c:pt>
                <c:pt idx="1065">
                  <c:v>0.91999999999998749</c:v>
                </c:pt>
                <c:pt idx="1066">
                  <c:v>1.0199999999999818</c:v>
                </c:pt>
                <c:pt idx="1067">
                  <c:v>0.93999999999999773</c:v>
                </c:pt>
                <c:pt idx="1068">
                  <c:v>0.90000000000000568</c:v>
                </c:pt>
                <c:pt idx="1069">
                  <c:v>0.85999999999998522</c:v>
                </c:pt>
                <c:pt idx="1070">
                  <c:v>0.96999999999999886</c:v>
                </c:pt>
                <c:pt idx="1071">
                  <c:v>0.99000000000000909</c:v>
                </c:pt>
                <c:pt idx="1072">
                  <c:v>0.97999999999998977</c:v>
                </c:pt>
                <c:pt idx="1073">
                  <c:v>1.0300000000000011</c:v>
                </c:pt>
                <c:pt idx="1074">
                  <c:v>0.91999999999998749</c:v>
                </c:pt>
                <c:pt idx="1075">
                  <c:v>0.87999999999999545</c:v>
                </c:pt>
                <c:pt idx="1076">
                  <c:v>1</c:v>
                </c:pt>
                <c:pt idx="1077">
                  <c:v>0.96000000000000796</c:v>
                </c:pt>
                <c:pt idx="1078">
                  <c:v>0.93000000000000682</c:v>
                </c:pt>
                <c:pt idx="1079">
                  <c:v>0.94999999999998863</c:v>
                </c:pt>
                <c:pt idx="1080">
                  <c:v>0.91999999999998749</c:v>
                </c:pt>
                <c:pt idx="1081">
                  <c:v>1.0499999999999829</c:v>
                </c:pt>
                <c:pt idx="1082">
                  <c:v>1.0600000000000023</c:v>
                </c:pt>
                <c:pt idx="1083">
                  <c:v>1.0199999999999818</c:v>
                </c:pt>
                <c:pt idx="1084">
                  <c:v>1.0799999999999841</c:v>
                </c:pt>
                <c:pt idx="1085">
                  <c:v>0.99000000000000909</c:v>
                </c:pt>
                <c:pt idx="1086">
                  <c:v>1</c:v>
                </c:pt>
                <c:pt idx="1087">
                  <c:v>1.0300000000000011</c:v>
                </c:pt>
                <c:pt idx="1088">
                  <c:v>1.0999999999999943</c:v>
                </c:pt>
                <c:pt idx="1089">
                  <c:v>1.0799999999999841</c:v>
                </c:pt>
                <c:pt idx="1090">
                  <c:v>0.96000000000000796</c:v>
                </c:pt>
                <c:pt idx="1091">
                  <c:v>0.93999999999999773</c:v>
                </c:pt>
                <c:pt idx="1092">
                  <c:v>0.96999999999999886</c:v>
                </c:pt>
                <c:pt idx="1093">
                  <c:v>0.91999999999998749</c:v>
                </c:pt>
                <c:pt idx="1094">
                  <c:v>0.91999999999998749</c:v>
                </c:pt>
                <c:pt idx="1095">
                  <c:v>0.93999999999999773</c:v>
                </c:pt>
                <c:pt idx="1096">
                  <c:v>0.96000000000000796</c:v>
                </c:pt>
                <c:pt idx="1097">
                  <c:v>1</c:v>
                </c:pt>
                <c:pt idx="1098">
                  <c:v>0.96999999999999886</c:v>
                </c:pt>
                <c:pt idx="1099">
                  <c:v>0.94999999999998863</c:v>
                </c:pt>
                <c:pt idx="1100">
                  <c:v>0.96999999999999886</c:v>
                </c:pt>
                <c:pt idx="1101">
                  <c:v>1</c:v>
                </c:pt>
                <c:pt idx="1102">
                  <c:v>1.0600000000000023</c:v>
                </c:pt>
                <c:pt idx="1103">
                  <c:v>1.0300000000000011</c:v>
                </c:pt>
                <c:pt idx="1104">
                  <c:v>1.0300000000000011</c:v>
                </c:pt>
                <c:pt idx="1105">
                  <c:v>1.0099999999999909</c:v>
                </c:pt>
                <c:pt idx="1106">
                  <c:v>1</c:v>
                </c:pt>
                <c:pt idx="1107">
                  <c:v>1.0499999999999829</c:v>
                </c:pt>
                <c:pt idx="1108">
                  <c:v>1.0499999999999829</c:v>
                </c:pt>
                <c:pt idx="1109">
                  <c:v>1.0600000000000023</c:v>
                </c:pt>
                <c:pt idx="1110">
                  <c:v>1.0600000000000023</c:v>
                </c:pt>
                <c:pt idx="1111">
                  <c:v>0.99000000000000909</c:v>
                </c:pt>
                <c:pt idx="1112">
                  <c:v>0.94999999999998863</c:v>
                </c:pt>
                <c:pt idx="1113">
                  <c:v>0.96000000000000796</c:v>
                </c:pt>
                <c:pt idx="1114">
                  <c:v>0.97999999999998977</c:v>
                </c:pt>
                <c:pt idx="1115">
                  <c:v>0.96999999999999886</c:v>
                </c:pt>
                <c:pt idx="1116">
                  <c:v>0.93999999999999773</c:v>
                </c:pt>
                <c:pt idx="1117">
                  <c:v>0.93000000000000682</c:v>
                </c:pt>
                <c:pt idx="1118">
                  <c:v>0.96999999999999886</c:v>
                </c:pt>
                <c:pt idx="1119">
                  <c:v>1.0099999999999909</c:v>
                </c:pt>
                <c:pt idx="1120">
                  <c:v>1.039999999999992</c:v>
                </c:pt>
                <c:pt idx="1121">
                  <c:v>1.1299999999999955</c:v>
                </c:pt>
                <c:pt idx="1122">
                  <c:v>1.0699999999999932</c:v>
                </c:pt>
                <c:pt idx="1123">
                  <c:v>1</c:v>
                </c:pt>
                <c:pt idx="1124">
                  <c:v>0.97999999999998977</c:v>
                </c:pt>
                <c:pt idx="1125">
                  <c:v>1.0099999999999909</c:v>
                </c:pt>
                <c:pt idx="1126">
                  <c:v>0.99000000000000909</c:v>
                </c:pt>
                <c:pt idx="1127">
                  <c:v>0.96999999999999886</c:v>
                </c:pt>
                <c:pt idx="1128">
                  <c:v>0.97999999999998977</c:v>
                </c:pt>
                <c:pt idx="1129">
                  <c:v>0.96000000000000796</c:v>
                </c:pt>
                <c:pt idx="1130">
                  <c:v>0.97999999999998977</c:v>
                </c:pt>
                <c:pt idx="1131">
                  <c:v>1.039999999999992</c:v>
                </c:pt>
                <c:pt idx="1132">
                  <c:v>1.0300000000000011</c:v>
                </c:pt>
                <c:pt idx="1133">
                  <c:v>1.0300000000000011</c:v>
                </c:pt>
                <c:pt idx="1134">
                  <c:v>1.0600000000000023</c:v>
                </c:pt>
                <c:pt idx="1135">
                  <c:v>1.0199999999999818</c:v>
                </c:pt>
                <c:pt idx="1136">
                  <c:v>1.0199999999999818</c:v>
                </c:pt>
                <c:pt idx="1137">
                  <c:v>1.0900000000000034</c:v>
                </c:pt>
                <c:pt idx="1138">
                  <c:v>1.1200000000000045</c:v>
                </c:pt>
                <c:pt idx="1139">
                  <c:v>1.0499999999999829</c:v>
                </c:pt>
                <c:pt idx="1140">
                  <c:v>1.0900000000000034</c:v>
                </c:pt>
                <c:pt idx="1141">
                  <c:v>1.0999999999999943</c:v>
                </c:pt>
                <c:pt idx="1142">
                  <c:v>1.1399999999999864</c:v>
                </c:pt>
                <c:pt idx="1143">
                  <c:v>1.1500000000000057</c:v>
                </c:pt>
                <c:pt idx="1144">
                  <c:v>1.1200000000000045</c:v>
                </c:pt>
                <c:pt idx="1145">
                  <c:v>1.0799999999999841</c:v>
                </c:pt>
                <c:pt idx="1146">
                  <c:v>1.0600000000000023</c:v>
                </c:pt>
                <c:pt idx="1147">
                  <c:v>1.0600000000000023</c:v>
                </c:pt>
                <c:pt idx="1148">
                  <c:v>1.0799999999999841</c:v>
                </c:pt>
                <c:pt idx="1149">
                  <c:v>1.0499999999999829</c:v>
                </c:pt>
                <c:pt idx="1150">
                  <c:v>1.0199999999999818</c:v>
                </c:pt>
                <c:pt idx="1151">
                  <c:v>1.0099999999999909</c:v>
                </c:pt>
                <c:pt idx="1152">
                  <c:v>1.0099999999999909</c:v>
                </c:pt>
                <c:pt idx="1153">
                  <c:v>1.1099999999999852</c:v>
                </c:pt>
                <c:pt idx="1154">
                  <c:v>1.0799999999999841</c:v>
                </c:pt>
                <c:pt idx="1155">
                  <c:v>1.0199999999999818</c:v>
                </c:pt>
                <c:pt idx="1156">
                  <c:v>0.96999999999999886</c:v>
                </c:pt>
                <c:pt idx="1157">
                  <c:v>0.99000000000000909</c:v>
                </c:pt>
                <c:pt idx="1158">
                  <c:v>0.99000000000000909</c:v>
                </c:pt>
                <c:pt idx="1159">
                  <c:v>1.0300000000000011</c:v>
                </c:pt>
                <c:pt idx="1160">
                  <c:v>1.0699999999999932</c:v>
                </c:pt>
                <c:pt idx="1161">
                  <c:v>1.0099999999999909</c:v>
                </c:pt>
                <c:pt idx="1162">
                  <c:v>0.97999999999998977</c:v>
                </c:pt>
                <c:pt idx="1163">
                  <c:v>1.0699999999999932</c:v>
                </c:pt>
                <c:pt idx="1164">
                  <c:v>1.1299999999999955</c:v>
                </c:pt>
                <c:pt idx="1165">
                  <c:v>1.1500000000000057</c:v>
                </c:pt>
                <c:pt idx="1166">
                  <c:v>1.1099999999999852</c:v>
                </c:pt>
                <c:pt idx="1167">
                  <c:v>1.1800000000000068</c:v>
                </c:pt>
                <c:pt idx="1168">
                  <c:v>1.1699999999999875</c:v>
                </c:pt>
                <c:pt idx="1169">
                  <c:v>1.1099999999999852</c:v>
                </c:pt>
                <c:pt idx="1170">
                  <c:v>1.1200000000000045</c:v>
                </c:pt>
                <c:pt idx="1171">
                  <c:v>1.1800000000000068</c:v>
                </c:pt>
                <c:pt idx="1172">
                  <c:v>1.1999999999999886</c:v>
                </c:pt>
                <c:pt idx="1173">
                  <c:v>1.0999999999999943</c:v>
                </c:pt>
                <c:pt idx="1174">
                  <c:v>1.0300000000000011</c:v>
                </c:pt>
                <c:pt idx="1175">
                  <c:v>1.0199999999999818</c:v>
                </c:pt>
                <c:pt idx="1176">
                  <c:v>1.0199999999999818</c:v>
                </c:pt>
                <c:pt idx="1177">
                  <c:v>1.0199999999999818</c:v>
                </c:pt>
                <c:pt idx="1178">
                  <c:v>1.0300000000000011</c:v>
                </c:pt>
                <c:pt idx="1179">
                  <c:v>1.0799999999999841</c:v>
                </c:pt>
                <c:pt idx="1180">
                  <c:v>1.1899999999999977</c:v>
                </c:pt>
                <c:pt idx="1181">
                  <c:v>1.1399999999999864</c:v>
                </c:pt>
                <c:pt idx="1182">
                  <c:v>1.1800000000000068</c:v>
                </c:pt>
                <c:pt idx="1183">
                  <c:v>1.1500000000000057</c:v>
                </c:pt>
                <c:pt idx="1184">
                  <c:v>1.1500000000000057</c:v>
                </c:pt>
                <c:pt idx="1185">
                  <c:v>1.1399999999999864</c:v>
                </c:pt>
                <c:pt idx="1186">
                  <c:v>1.1399999999999864</c:v>
                </c:pt>
                <c:pt idx="1187">
                  <c:v>1.0999999999999943</c:v>
                </c:pt>
                <c:pt idx="1188">
                  <c:v>1.1399999999999864</c:v>
                </c:pt>
                <c:pt idx="1189">
                  <c:v>1.1699999999999875</c:v>
                </c:pt>
                <c:pt idx="1190">
                  <c:v>1.0999999999999943</c:v>
                </c:pt>
                <c:pt idx="1191">
                  <c:v>1.0900000000000034</c:v>
                </c:pt>
                <c:pt idx="1192">
                  <c:v>1.0900000000000034</c:v>
                </c:pt>
                <c:pt idx="1193">
                  <c:v>1.1399999999999864</c:v>
                </c:pt>
                <c:pt idx="1194">
                  <c:v>1.1699999999999875</c:v>
                </c:pt>
                <c:pt idx="1195">
                  <c:v>1.1200000000000045</c:v>
                </c:pt>
                <c:pt idx="1196">
                  <c:v>1.1099999999999852</c:v>
                </c:pt>
                <c:pt idx="1197">
                  <c:v>1.1800000000000068</c:v>
                </c:pt>
                <c:pt idx="1198">
                  <c:v>1.1599999999999966</c:v>
                </c:pt>
                <c:pt idx="1199">
                  <c:v>1.1800000000000068</c:v>
                </c:pt>
                <c:pt idx="1200">
                  <c:v>1.1500000000000057</c:v>
                </c:pt>
                <c:pt idx="1201">
                  <c:v>1.1200000000000045</c:v>
                </c:pt>
                <c:pt idx="1202">
                  <c:v>1.1099999999999852</c:v>
                </c:pt>
                <c:pt idx="1203">
                  <c:v>1.0999999999999943</c:v>
                </c:pt>
                <c:pt idx="1204">
                  <c:v>1.1299999999999955</c:v>
                </c:pt>
                <c:pt idx="1205">
                  <c:v>1.1500000000000057</c:v>
                </c:pt>
                <c:pt idx="1206">
                  <c:v>1.1500000000000057</c:v>
                </c:pt>
                <c:pt idx="1207">
                  <c:v>1.1699999999999875</c:v>
                </c:pt>
                <c:pt idx="1208">
                  <c:v>1.1800000000000068</c:v>
                </c:pt>
                <c:pt idx="1209">
                  <c:v>1.1800000000000068</c:v>
                </c:pt>
                <c:pt idx="1210">
                  <c:v>1.1399999999999864</c:v>
                </c:pt>
                <c:pt idx="1211">
                  <c:v>1.1500000000000057</c:v>
                </c:pt>
                <c:pt idx="1212">
                  <c:v>1.1500000000000057</c:v>
                </c:pt>
                <c:pt idx="1213">
                  <c:v>1.1599999999999966</c:v>
                </c:pt>
                <c:pt idx="1214">
                  <c:v>1.1800000000000068</c:v>
                </c:pt>
                <c:pt idx="1215">
                  <c:v>1.1800000000000068</c:v>
                </c:pt>
                <c:pt idx="1216">
                  <c:v>1.210000000000008</c:v>
                </c:pt>
                <c:pt idx="1217">
                  <c:v>1.1899999999999977</c:v>
                </c:pt>
                <c:pt idx="1218">
                  <c:v>1.2199999999999989</c:v>
                </c:pt>
                <c:pt idx="1219">
                  <c:v>1.1399999999999864</c:v>
                </c:pt>
                <c:pt idx="1220">
                  <c:v>1.1099999999999852</c:v>
                </c:pt>
                <c:pt idx="1221">
                  <c:v>1.0699999999999932</c:v>
                </c:pt>
                <c:pt idx="1222">
                  <c:v>1.0799999999999841</c:v>
                </c:pt>
                <c:pt idx="1223">
                  <c:v>1.0900000000000034</c:v>
                </c:pt>
                <c:pt idx="1224">
                  <c:v>1.0600000000000023</c:v>
                </c:pt>
                <c:pt idx="1225">
                  <c:v>1.0600000000000023</c:v>
                </c:pt>
                <c:pt idx="1226">
                  <c:v>1.0900000000000034</c:v>
                </c:pt>
                <c:pt idx="1227">
                  <c:v>1.1299999999999955</c:v>
                </c:pt>
                <c:pt idx="1228">
                  <c:v>1.1500000000000057</c:v>
                </c:pt>
                <c:pt idx="1229">
                  <c:v>1.1099999999999852</c:v>
                </c:pt>
                <c:pt idx="1230">
                  <c:v>1.1699999999999875</c:v>
                </c:pt>
                <c:pt idx="1231">
                  <c:v>1.1099999999999852</c:v>
                </c:pt>
                <c:pt idx="1232">
                  <c:v>1.0999999999999943</c:v>
                </c:pt>
                <c:pt idx="1233">
                  <c:v>1.1099999999999852</c:v>
                </c:pt>
                <c:pt idx="1234">
                  <c:v>1.1299999999999955</c:v>
                </c:pt>
                <c:pt idx="1235">
                  <c:v>1.1299999999999955</c:v>
                </c:pt>
                <c:pt idx="1236">
                  <c:v>1.1200000000000045</c:v>
                </c:pt>
                <c:pt idx="1237">
                  <c:v>1.1099999999999852</c:v>
                </c:pt>
                <c:pt idx="1238">
                  <c:v>1.1200000000000045</c:v>
                </c:pt>
                <c:pt idx="1239">
                  <c:v>1.0900000000000034</c:v>
                </c:pt>
                <c:pt idx="1240">
                  <c:v>1.0699999999999932</c:v>
                </c:pt>
                <c:pt idx="1241">
                  <c:v>1.0799999999999841</c:v>
                </c:pt>
                <c:pt idx="1242">
                  <c:v>1.1599999999999966</c:v>
                </c:pt>
                <c:pt idx="1243">
                  <c:v>1.1399999999999864</c:v>
                </c:pt>
                <c:pt idx="1244">
                  <c:v>1.1299999999999955</c:v>
                </c:pt>
                <c:pt idx="1245">
                  <c:v>1.1099999999999852</c:v>
                </c:pt>
                <c:pt idx="1246">
                  <c:v>1.1399999999999864</c:v>
                </c:pt>
                <c:pt idx="1247">
                  <c:v>1.1399999999999864</c:v>
                </c:pt>
                <c:pt idx="1248">
                  <c:v>1.0600000000000023</c:v>
                </c:pt>
                <c:pt idx="1249">
                  <c:v>1.039999999999992</c:v>
                </c:pt>
                <c:pt idx="1250">
                  <c:v>1.0699999999999932</c:v>
                </c:pt>
                <c:pt idx="1251">
                  <c:v>1.1399999999999864</c:v>
                </c:pt>
                <c:pt idx="1252">
                  <c:v>1.1800000000000068</c:v>
                </c:pt>
                <c:pt idx="1253">
                  <c:v>1.1999999999999886</c:v>
                </c:pt>
                <c:pt idx="1254">
                  <c:v>1.210000000000008</c:v>
                </c:pt>
                <c:pt idx="1255">
                  <c:v>1.1899999999999977</c:v>
                </c:pt>
                <c:pt idx="1256">
                  <c:v>1.1299999999999955</c:v>
                </c:pt>
                <c:pt idx="1257">
                  <c:v>1.1299999999999955</c:v>
                </c:pt>
                <c:pt idx="1258">
                  <c:v>1.1099999999999852</c:v>
                </c:pt>
                <c:pt idx="1259">
                  <c:v>1.0999999999999943</c:v>
                </c:pt>
                <c:pt idx="1260">
                  <c:v>1.1200000000000045</c:v>
                </c:pt>
                <c:pt idx="1261">
                  <c:v>1.1099999999999852</c:v>
                </c:pt>
                <c:pt idx="1262">
                  <c:v>1.1200000000000045</c:v>
                </c:pt>
                <c:pt idx="1263">
                  <c:v>1.1399999999999864</c:v>
                </c:pt>
                <c:pt idx="1264">
                  <c:v>1.1699999999999875</c:v>
                </c:pt>
                <c:pt idx="1265">
                  <c:v>1.1699999999999875</c:v>
                </c:pt>
                <c:pt idx="1266">
                  <c:v>1.1500000000000057</c:v>
                </c:pt>
                <c:pt idx="1267">
                  <c:v>1.1299999999999955</c:v>
                </c:pt>
                <c:pt idx="1268">
                  <c:v>1.1200000000000045</c:v>
                </c:pt>
                <c:pt idx="1269">
                  <c:v>1.1500000000000057</c:v>
                </c:pt>
                <c:pt idx="1270">
                  <c:v>1.1299999999999955</c:v>
                </c:pt>
                <c:pt idx="1271">
                  <c:v>1.0900000000000034</c:v>
                </c:pt>
                <c:pt idx="1272">
                  <c:v>1.0900000000000034</c:v>
                </c:pt>
                <c:pt idx="1273">
                  <c:v>1.0799999999999841</c:v>
                </c:pt>
                <c:pt idx="1274">
                  <c:v>1.0900000000000034</c:v>
                </c:pt>
                <c:pt idx="1275">
                  <c:v>1.1200000000000045</c:v>
                </c:pt>
                <c:pt idx="1276">
                  <c:v>1.1599999999999966</c:v>
                </c:pt>
                <c:pt idx="1277">
                  <c:v>1.1099999999999852</c:v>
                </c:pt>
                <c:pt idx="1278">
                  <c:v>1.1299999999999955</c:v>
                </c:pt>
                <c:pt idx="1279">
                  <c:v>1.1800000000000068</c:v>
                </c:pt>
                <c:pt idx="1280">
                  <c:v>1.1699999999999875</c:v>
                </c:pt>
                <c:pt idx="1281">
                  <c:v>1.1500000000000057</c:v>
                </c:pt>
                <c:pt idx="1282">
                  <c:v>1.1500000000000057</c:v>
                </c:pt>
                <c:pt idx="1283">
                  <c:v>1.1599999999999966</c:v>
                </c:pt>
                <c:pt idx="1284">
                  <c:v>1.1800000000000068</c:v>
                </c:pt>
                <c:pt idx="1285">
                  <c:v>1.1200000000000045</c:v>
                </c:pt>
                <c:pt idx="1286">
                  <c:v>1.1200000000000045</c:v>
                </c:pt>
                <c:pt idx="1287">
                  <c:v>1.1399999999999864</c:v>
                </c:pt>
                <c:pt idx="1288">
                  <c:v>1.1099999999999852</c:v>
                </c:pt>
                <c:pt idx="1289">
                  <c:v>1.1599999999999966</c:v>
                </c:pt>
                <c:pt idx="1290">
                  <c:v>1.1899999999999977</c:v>
                </c:pt>
                <c:pt idx="1291">
                  <c:v>1.1299999999999955</c:v>
                </c:pt>
                <c:pt idx="1292">
                  <c:v>1.1299999999999955</c:v>
                </c:pt>
                <c:pt idx="1293">
                  <c:v>1.1899999999999977</c:v>
                </c:pt>
                <c:pt idx="1294">
                  <c:v>1.1999999999999886</c:v>
                </c:pt>
                <c:pt idx="1295">
                  <c:v>1.1800000000000068</c:v>
                </c:pt>
                <c:pt idx="1296">
                  <c:v>1.2299999999999898</c:v>
                </c:pt>
                <c:pt idx="1297">
                  <c:v>1.2400000000000091</c:v>
                </c:pt>
                <c:pt idx="1298">
                  <c:v>1.2599999999999909</c:v>
                </c:pt>
                <c:pt idx="1299">
                  <c:v>1.2699999999999818</c:v>
                </c:pt>
                <c:pt idx="1300">
                  <c:v>1.1899999999999977</c:v>
                </c:pt>
                <c:pt idx="1301">
                  <c:v>1.1899999999999977</c:v>
                </c:pt>
                <c:pt idx="1302">
                  <c:v>1.1800000000000068</c:v>
                </c:pt>
                <c:pt idx="1303">
                  <c:v>1.1500000000000057</c:v>
                </c:pt>
                <c:pt idx="1304">
                  <c:v>1.1399999999999864</c:v>
                </c:pt>
                <c:pt idx="1305">
                  <c:v>1.1399999999999864</c:v>
                </c:pt>
                <c:pt idx="1306">
                  <c:v>1.1599999999999966</c:v>
                </c:pt>
                <c:pt idx="1307">
                  <c:v>1.1800000000000068</c:v>
                </c:pt>
                <c:pt idx="1308">
                  <c:v>1.1500000000000057</c:v>
                </c:pt>
                <c:pt idx="1309">
                  <c:v>1.1299999999999955</c:v>
                </c:pt>
                <c:pt idx="1310">
                  <c:v>1.1099999999999852</c:v>
                </c:pt>
                <c:pt idx="1311">
                  <c:v>1.1399999999999864</c:v>
                </c:pt>
                <c:pt idx="1312">
                  <c:v>1.1500000000000057</c:v>
                </c:pt>
                <c:pt idx="1313">
                  <c:v>1.1599999999999966</c:v>
                </c:pt>
                <c:pt idx="1314">
                  <c:v>1.2199999999999989</c:v>
                </c:pt>
                <c:pt idx="1315">
                  <c:v>1.1899999999999977</c:v>
                </c:pt>
                <c:pt idx="1316">
                  <c:v>1.1699999999999875</c:v>
                </c:pt>
                <c:pt idx="1317">
                  <c:v>1.1299999999999955</c:v>
                </c:pt>
                <c:pt idx="1318">
                  <c:v>1.1099999999999852</c:v>
                </c:pt>
                <c:pt idx="1319">
                  <c:v>1.1599999999999966</c:v>
                </c:pt>
                <c:pt idx="1320">
                  <c:v>1.1699999999999875</c:v>
                </c:pt>
                <c:pt idx="1321">
                  <c:v>1.1699999999999875</c:v>
                </c:pt>
                <c:pt idx="1322">
                  <c:v>1.1699999999999875</c:v>
                </c:pt>
                <c:pt idx="1323">
                  <c:v>1.1200000000000045</c:v>
                </c:pt>
                <c:pt idx="1324">
                  <c:v>1.1200000000000045</c:v>
                </c:pt>
                <c:pt idx="1325">
                  <c:v>1.1299999999999955</c:v>
                </c:pt>
                <c:pt idx="1326">
                  <c:v>1.1500000000000057</c:v>
                </c:pt>
                <c:pt idx="1327">
                  <c:v>1.1099999999999852</c:v>
                </c:pt>
                <c:pt idx="1328">
                  <c:v>1.0999999999999943</c:v>
                </c:pt>
                <c:pt idx="1329">
                  <c:v>1.1399999999999864</c:v>
                </c:pt>
                <c:pt idx="1330">
                  <c:v>1.1200000000000045</c:v>
                </c:pt>
                <c:pt idx="1331">
                  <c:v>1.1500000000000057</c:v>
                </c:pt>
                <c:pt idx="1332">
                  <c:v>1.1599999999999966</c:v>
                </c:pt>
                <c:pt idx="1333">
                  <c:v>1.1599999999999966</c:v>
                </c:pt>
                <c:pt idx="1334">
                  <c:v>1.210000000000008</c:v>
                </c:pt>
                <c:pt idx="1335">
                  <c:v>1.1200000000000045</c:v>
                </c:pt>
                <c:pt idx="1336">
                  <c:v>1.1299999999999955</c:v>
                </c:pt>
                <c:pt idx="1337">
                  <c:v>1.1500000000000057</c:v>
                </c:pt>
                <c:pt idx="1338">
                  <c:v>1.1399999999999864</c:v>
                </c:pt>
                <c:pt idx="1339">
                  <c:v>1.1399999999999864</c:v>
                </c:pt>
                <c:pt idx="1340">
                  <c:v>1.1399999999999864</c:v>
                </c:pt>
                <c:pt idx="1341">
                  <c:v>1.1399999999999864</c:v>
                </c:pt>
                <c:pt idx="1342">
                  <c:v>1.1500000000000057</c:v>
                </c:pt>
                <c:pt idx="1343">
                  <c:v>1.1899999999999977</c:v>
                </c:pt>
                <c:pt idx="1344">
                  <c:v>1.1099999999999852</c:v>
                </c:pt>
                <c:pt idx="1345">
                  <c:v>1.1599999999999966</c:v>
                </c:pt>
                <c:pt idx="1346">
                  <c:v>1.1800000000000068</c:v>
                </c:pt>
                <c:pt idx="1347">
                  <c:v>1.1999999999999886</c:v>
                </c:pt>
                <c:pt idx="1348">
                  <c:v>1.1500000000000057</c:v>
                </c:pt>
                <c:pt idx="1349">
                  <c:v>1.1500000000000057</c:v>
                </c:pt>
                <c:pt idx="1350">
                  <c:v>1.1699999999999875</c:v>
                </c:pt>
                <c:pt idx="1351">
                  <c:v>1.1500000000000057</c:v>
                </c:pt>
                <c:pt idx="1352">
                  <c:v>1.1500000000000057</c:v>
                </c:pt>
                <c:pt idx="1353">
                  <c:v>1.1099999999999852</c:v>
                </c:pt>
                <c:pt idx="1354">
                  <c:v>1.0999999999999943</c:v>
                </c:pt>
                <c:pt idx="1355">
                  <c:v>1.1200000000000045</c:v>
                </c:pt>
                <c:pt idx="1356">
                  <c:v>1.1699999999999875</c:v>
                </c:pt>
                <c:pt idx="1357">
                  <c:v>1.1800000000000068</c:v>
                </c:pt>
                <c:pt idx="1358">
                  <c:v>1.1299999999999955</c:v>
                </c:pt>
                <c:pt idx="1359">
                  <c:v>1.0900000000000034</c:v>
                </c:pt>
                <c:pt idx="1360">
                  <c:v>1.1200000000000045</c:v>
                </c:pt>
                <c:pt idx="1361">
                  <c:v>1.1200000000000045</c:v>
                </c:pt>
                <c:pt idx="1362">
                  <c:v>1.1200000000000045</c:v>
                </c:pt>
                <c:pt idx="1363">
                  <c:v>1.1099999999999852</c:v>
                </c:pt>
                <c:pt idx="1364">
                  <c:v>1.0799999999999841</c:v>
                </c:pt>
                <c:pt idx="1365">
                  <c:v>1.0600000000000023</c:v>
                </c:pt>
                <c:pt idx="1366">
                  <c:v>1.0199999999999818</c:v>
                </c:pt>
                <c:pt idx="1367">
                  <c:v>1.0199999999999818</c:v>
                </c:pt>
                <c:pt idx="1368">
                  <c:v>1.0300000000000011</c:v>
                </c:pt>
                <c:pt idx="1369">
                  <c:v>1.039999999999992</c:v>
                </c:pt>
                <c:pt idx="1370">
                  <c:v>1.0499999999999829</c:v>
                </c:pt>
                <c:pt idx="1371">
                  <c:v>1.0699999999999932</c:v>
                </c:pt>
                <c:pt idx="1372">
                  <c:v>1.0999999999999943</c:v>
                </c:pt>
                <c:pt idx="1373">
                  <c:v>1.1099999999999852</c:v>
                </c:pt>
                <c:pt idx="1374">
                  <c:v>1.1200000000000045</c:v>
                </c:pt>
                <c:pt idx="1375">
                  <c:v>1.1899999999999977</c:v>
                </c:pt>
                <c:pt idx="1376">
                  <c:v>1.1899999999999977</c:v>
                </c:pt>
                <c:pt idx="1377">
                  <c:v>1.1599999999999966</c:v>
                </c:pt>
                <c:pt idx="1378">
                  <c:v>1.0999999999999943</c:v>
                </c:pt>
                <c:pt idx="1379">
                  <c:v>1.1500000000000057</c:v>
                </c:pt>
                <c:pt idx="1380">
                  <c:v>1.1500000000000057</c:v>
                </c:pt>
                <c:pt idx="1381">
                  <c:v>1.0999999999999943</c:v>
                </c:pt>
                <c:pt idx="1382">
                  <c:v>1.0300000000000011</c:v>
                </c:pt>
                <c:pt idx="1383">
                  <c:v>0.99000000000000909</c:v>
                </c:pt>
                <c:pt idx="1384">
                  <c:v>1.0099999999999909</c:v>
                </c:pt>
                <c:pt idx="1385">
                  <c:v>1.039999999999992</c:v>
                </c:pt>
                <c:pt idx="1386">
                  <c:v>1.0900000000000034</c:v>
                </c:pt>
                <c:pt idx="1387">
                  <c:v>1.1500000000000057</c:v>
                </c:pt>
                <c:pt idx="1388">
                  <c:v>1.1200000000000045</c:v>
                </c:pt>
                <c:pt idx="1389">
                  <c:v>1.0699999999999932</c:v>
                </c:pt>
                <c:pt idx="1390">
                  <c:v>1.0499999999999829</c:v>
                </c:pt>
                <c:pt idx="1391">
                  <c:v>1.0799999999999841</c:v>
                </c:pt>
                <c:pt idx="1392">
                  <c:v>1.0999999999999943</c:v>
                </c:pt>
                <c:pt idx="1393">
                  <c:v>1.1299999999999955</c:v>
                </c:pt>
                <c:pt idx="1394">
                  <c:v>1.1500000000000057</c:v>
                </c:pt>
                <c:pt idx="1395">
                  <c:v>1.0900000000000034</c:v>
                </c:pt>
                <c:pt idx="1396">
                  <c:v>1.0900000000000034</c:v>
                </c:pt>
                <c:pt idx="1397">
                  <c:v>1.0300000000000011</c:v>
                </c:pt>
                <c:pt idx="1398">
                  <c:v>1.0600000000000023</c:v>
                </c:pt>
                <c:pt idx="1399">
                  <c:v>1.0699999999999932</c:v>
                </c:pt>
                <c:pt idx="1400">
                  <c:v>1.0900000000000034</c:v>
                </c:pt>
                <c:pt idx="1401">
                  <c:v>1.0999999999999943</c:v>
                </c:pt>
                <c:pt idx="1402">
                  <c:v>1.1299999999999955</c:v>
                </c:pt>
                <c:pt idx="1403">
                  <c:v>1.1699999999999875</c:v>
                </c:pt>
                <c:pt idx="1404">
                  <c:v>1.1599999999999966</c:v>
                </c:pt>
                <c:pt idx="1405">
                  <c:v>1.1399999999999864</c:v>
                </c:pt>
                <c:pt idx="1406">
                  <c:v>1.0999999999999943</c:v>
                </c:pt>
                <c:pt idx="1407">
                  <c:v>1.0799999999999841</c:v>
                </c:pt>
                <c:pt idx="1408">
                  <c:v>1.0799999999999841</c:v>
                </c:pt>
                <c:pt idx="1409">
                  <c:v>1.0600000000000023</c:v>
                </c:pt>
                <c:pt idx="1410">
                  <c:v>1.039999999999992</c:v>
                </c:pt>
                <c:pt idx="1411">
                  <c:v>1</c:v>
                </c:pt>
                <c:pt idx="1412">
                  <c:v>0.97999999999998977</c:v>
                </c:pt>
                <c:pt idx="1413">
                  <c:v>1.0099999999999909</c:v>
                </c:pt>
                <c:pt idx="1414">
                  <c:v>1.0699999999999932</c:v>
                </c:pt>
                <c:pt idx="1415">
                  <c:v>1.0699999999999932</c:v>
                </c:pt>
                <c:pt idx="1416">
                  <c:v>1.0699999999999932</c:v>
                </c:pt>
                <c:pt idx="1417">
                  <c:v>1.0799999999999841</c:v>
                </c:pt>
                <c:pt idx="1418">
                  <c:v>1.0900000000000034</c:v>
                </c:pt>
                <c:pt idx="1419">
                  <c:v>1.0799999999999841</c:v>
                </c:pt>
                <c:pt idx="1420">
                  <c:v>1.0999999999999943</c:v>
                </c:pt>
                <c:pt idx="1421">
                  <c:v>1.0999999999999943</c:v>
                </c:pt>
                <c:pt idx="1422">
                  <c:v>1.0600000000000023</c:v>
                </c:pt>
                <c:pt idx="1423">
                  <c:v>1.0099999999999909</c:v>
                </c:pt>
                <c:pt idx="1424">
                  <c:v>1</c:v>
                </c:pt>
                <c:pt idx="1425">
                  <c:v>1.039999999999992</c:v>
                </c:pt>
                <c:pt idx="1426">
                  <c:v>1.0699999999999932</c:v>
                </c:pt>
                <c:pt idx="1427">
                  <c:v>1.0900000000000034</c:v>
                </c:pt>
                <c:pt idx="1428">
                  <c:v>1.0499999999999829</c:v>
                </c:pt>
                <c:pt idx="1429">
                  <c:v>1.0900000000000034</c:v>
                </c:pt>
                <c:pt idx="1430">
                  <c:v>1.0499999999999829</c:v>
                </c:pt>
                <c:pt idx="1431">
                  <c:v>1.1299999999999955</c:v>
                </c:pt>
                <c:pt idx="1432">
                  <c:v>1.1399999999999864</c:v>
                </c:pt>
                <c:pt idx="1433">
                  <c:v>1.2199999999999989</c:v>
                </c:pt>
                <c:pt idx="1434">
                  <c:v>1.2800000000000011</c:v>
                </c:pt>
                <c:pt idx="1435">
                  <c:v>1.2199999999999989</c:v>
                </c:pt>
                <c:pt idx="1436">
                  <c:v>1.1999999999999886</c:v>
                </c:pt>
                <c:pt idx="1437">
                  <c:v>1.2299999999999898</c:v>
                </c:pt>
                <c:pt idx="1438">
                  <c:v>1.1500000000000057</c:v>
                </c:pt>
                <c:pt idx="1439">
                  <c:v>1.1699999999999875</c:v>
                </c:pt>
                <c:pt idx="1440">
                  <c:v>1.1299999999999955</c:v>
                </c:pt>
                <c:pt idx="1441">
                  <c:v>1.1399999999999864</c:v>
                </c:pt>
                <c:pt idx="1442">
                  <c:v>1.1500000000000057</c:v>
                </c:pt>
                <c:pt idx="1443">
                  <c:v>1.1999999999999886</c:v>
                </c:pt>
                <c:pt idx="1444">
                  <c:v>1.1999999999999886</c:v>
                </c:pt>
                <c:pt idx="1445">
                  <c:v>1.2199999999999989</c:v>
                </c:pt>
                <c:pt idx="1446">
                  <c:v>1.4000000000000057</c:v>
                </c:pt>
                <c:pt idx="1447">
                  <c:v>1.2699999999999818</c:v>
                </c:pt>
                <c:pt idx="1448">
                  <c:v>1.1899999999999977</c:v>
                </c:pt>
                <c:pt idx="1449">
                  <c:v>1.1599999999999966</c:v>
                </c:pt>
                <c:pt idx="1450">
                  <c:v>1.1999999999999886</c:v>
                </c:pt>
                <c:pt idx="1451">
                  <c:v>1.1500000000000057</c:v>
                </c:pt>
                <c:pt idx="1452">
                  <c:v>1.1099999999999852</c:v>
                </c:pt>
                <c:pt idx="1453">
                  <c:v>1.1599999999999966</c:v>
                </c:pt>
                <c:pt idx="1454">
                  <c:v>1.0799999999999841</c:v>
                </c:pt>
                <c:pt idx="1455">
                  <c:v>1.039999999999992</c:v>
                </c:pt>
                <c:pt idx="1456">
                  <c:v>1.0300000000000011</c:v>
                </c:pt>
                <c:pt idx="1457">
                  <c:v>1.039999999999992</c:v>
                </c:pt>
                <c:pt idx="1458">
                  <c:v>1.1500000000000057</c:v>
                </c:pt>
                <c:pt idx="1459">
                  <c:v>1.2199999999999989</c:v>
                </c:pt>
                <c:pt idx="1460">
                  <c:v>1.210000000000008</c:v>
                </c:pt>
                <c:pt idx="1461">
                  <c:v>1.1899999999999977</c:v>
                </c:pt>
                <c:pt idx="1462">
                  <c:v>1.1999999999999886</c:v>
                </c:pt>
                <c:pt idx="1463">
                  <c:v>1.1800000000000068</c:v>
                </c:pt>
                <c:pt idx="1464">
                  <c:v>1.2199999999999989</c:v>
                </c:pt>
                <c:pt idx="1465">
                  <c:v>1.2199999999999989</c:v>
                </c:pt>
                <c:pt idx="1466">
                  <c:v>1.3700000000000045</c:v>
                </c:pt>
                <c:pt idx="1467">
                  <c:v>1.1699999999999875</c:v>
                </c:pt>
                <c:pt idx="1468">
                  <c:v>1.2199999999999989</c:v>
                </c:pt>
                <c:pt idx="1469">
                  <c:v>1.1599999999999966</c:v>
                </c:pt>
                <c:pt idx="1470">
                  <c:v>1.1399999999999864</c:v>
                </c:pt>
                <c:pt idx="1471">
                  <c:v>1.0799999999999841</c:v>
                </c:pt>
                <c:pt idx="1472">
                  <c:v>1.0999999999999943</c:v>
                </c:pt>
                <c:pt idx="1473">
                  <c:v>1.1999999999999886</c:v>
                </c:pt>
                <c:pt idx="1474">
                  <c:v>1.210000000000008</c:v>
                </c:pt>
                <c:pt idx="1475">
                  <c:v>1.1800000000000068</c:v>
                </c:pt>
                <c:pt idx="1476">
                  <c:v>1.1500000000000057</c:v>
                </c:pt>
                <c:pt idx="1477">
                  <c:v>1.1500000000000057</c:v>
                </c:pt>
                <c:pt idx="1478">
                  <c:v>1.1200000000000045</c:v>
                </c:pt>
                <c:pt idx="1479">
                  <c:v>1.1699999999999875</c:v>
                </c:pt>
                <c:pt idx="1480">
                  <c:v>1.2400000000000091</c:v>
                </c:pt>
                <c:pt idx="1481">
                  <c:v>1.2299999999999898</c:v>
                </c:pt>
                <c:pt idx="1482">
                  <c:v>1.3299999999999841</c:v>
                </c:pt>
                <c:pt idx="1483">
                  <c:v>1.2999999999999829</c:v>
                </c:pt>
                <c:pt idx="1484">
                  <c:v>1.2299999999999898</c:v>
                </c:pt>
                <c:pt idx="1485">
                  <c:v>1.1699999999999875</c:v>
                </c:pt>
                <c:pt idx="1486">
                  <c:v>1.1599999999999966</c:v>
                </c:pt>
                <c:pt idx="1487">
                  <c:v>1.1500000000000057</c:v>
                </c:pt>
                <c:pt idx="1488">
                  <c:v>1.1399999999999864</c:v>
                </c:pt>
                <c:pt idx="1489">
                  <c:v>1.1399999999999864</c:v>
                </c:pt>
                <c:pt idx="1490">
                  <c:v>1.1299999999999955</c:v>
                </c:pt>
                <c:pt idx="1491">
                  <c:v>1.1299999999999955</c:v>
                </c:pt>
                <c:pt idx="1492">
                  <c:v>1.1399999999999864</c:v>
                </c:pt>
                <c:pt idx="1493">
                  <c:v>1.1299999999999955</c:v>
                </c:pt>
                <c:pt idx="1494">
                  <c:v>1.1200000000000045</c:v>
                </c:pt>
                <c:pt idx="1495">
                  <c:v>1.0999999999999943</c:v>
                </c:pt>
                <c:pt idx="1496">
                  <c:v>1.0999999999999943</c:v>
                </c:pt>
                <c:pt idx="1497">
                  <c:v>1.1099999999999852</c:v>
                </c:pt>
                <c:pt idx="1498">
                  <c:v>1.1200000000000045</c:v>
                </c:pt>
                <c:pt idx="1499">
                  <c:v>1.0999999999999943</c:v>
                </c:pt>
                <c:pt idx="1500">
                  <c:v>1.1299999999999955</c:v>
                </c:pt>
                <c:pt idx="1501">
                  <c:v>1.1200000000000045</c:v>
                </c:pt>
                <c:pt idx="1502">
                  <c:v>1.1200000000000045</c:v>
                </c:pt>
                <c:pt idx="1503">
                  <c:v>1.1500000000000057</c:v>
                </c:pt>
                <c:pt idx="1504">
                  <c:v>1.1999999999999886</c:v>
                </c:pt>
                <c:pt idx="1505">
                  <c:v>1.2599999999999909</c:v>
                </c:pt>
                <c:pt idx="1506">
                  <c:v>1.3499999999999943</c:v>
                </c:pt>
                <c:pt idx="1507">
                  <c:v>1.3299999999999841</c:v>
                </c:pt>
                <c:pt idx="1508">
                  <c:v>1.25</c:v>
                </c:pt>
                <c:pt idx="1509">
                  <c:v>1.2400000000000091</c:v>
                </c:pt>
                <c:pt idx="1510">
                  <c:v>1.2800000000000011</c:v>
                </c:pt>
                <c:pt idx="1511">
                  <c:v>1.210000000000008</c:v>
                </c:pt>
                <c:pt idx="1512">
                  <c:v>1.1500000000000057</c:v>
                </c:pt>
                <c:pt idx="1513">
                  <c:v>1.1800000000000068</c:v>
                </c:pt>
                <c:pt idx="1514">
                  <c:v>1.2299999999999898</c:v>
                </c:pt>
                <c:pt idx="1515">
                  <c:v>1.25</c:v>
                </c:pt>
                <c:pt idx="1516">
                  <c:v>1.2699999999999818</c:v>
                </c:pt>
                <c:pt idx="1517">
                  <c:v>1.2999999999999829</c:v>
                </c:pt>
                <c:pt idx="1518">
                  <c:v>1.2400000000000091</c:v>
                </c:pt>
                <c:pt idx="1519">
                  <c:v>1.2599999999999909</c:v>
                </c:pt>
                <c:pt idx="1520">
                  <c:v>1.3100000000000023</c:v>
                </c:pt>
                <c:pt idx="1521">
                  <c:v>1.2800000000000011</c:v>
                </c:pt>
                <c:pt idx="1522">
                  <c:v>1.2699999999999818</c:v>
                </c:pt>
                <c:pt idx="1523">
                  <c:v>1.2400000000000091</c:v>
                </c:pt>
                <c:pt idx="1524">
                  <c:v>1.2299999999999898</c:v>
                </c:pt>
                <c:pt idx="1525">
                  <c:v>1.2699999999999818</c:v>
                </c:pt>
                <c:pt idx="1526">
                  <c:v>1.25</c:v>
                </c:pt>
                <c:pt idx="1527">
                  <c:v>1.210000000000008</c:v>
                </c:pt>
                <c:pt idx="1528">
                  <c:v>1.2800000000000011</c:v>
                </c:pt>
                <c:pt idx="1529">
                  <c:v>1.1500000000000057</c:v>
                </c:pt>
                <c:pt idx="1530">
                  <c:v>1.0799999999999841</c:v>
                </c:pt>
                <c:pt idx="1531">
                  <c:v>1.1200000000000045</c:v>
                </c:pt>
                <c:pt idx="1532">
                  <c:v>1.1299999999999955</c:v>
                </c:pt>
                <c:pt idx="1533">
                  <c:v>1.1099999999999852</c:v>
                </c:pt>
                <c:pt idx="1534">
                  <c:v>1.0999999999999943</c:v>
                </c:pt>
                <c:pt idx="1535">
                  <c:v>1.0799999999999841</c:v>
                </c:pt>
                <c:pt idx="1536">
                  <c:v>1.1099999999999852</c:v>
                </c:pt>
                <c:pt idx="1537">
                  <c:v>1.1599999999999966</c:v>
                </c:pt>
                <c:pt idx="1538">
                  <c:v>1.1899999999999977</c:v>
                </c:pt>
                <c:pt idx="1539">
                  <c:v>1.1899999999999977</c:v>
                </c:pt>
                <c:pt idx="1540">
                  <c:v>1.0900000000000034</c:v>
                </c:pt>
                <c:pt idx="1541">
                  <c:v>1.0900000000000034</c:v>
                </c:pt>
                <c:pt idx="1542">
                  <c:v>1.0999999999999943</c:v>
                </c:pt>
                <c:pt idx="1543">
                  <c:v>1.1399999999999864</c:v>
                </c:pt>
                <c:pt idx="1544">
                  <c:v>1.1699999999999875</c:v>
                </c:pt>
                <c:pt idx="1545">
                  <c:v>1.1800000000000068</c:v>
                </c:pt>
                <c:pt idx="1546">
                  <c:v>1.1500000000000057</c:v>
                </c:pt>
                <c:pt idx="1547">
                  <c:v>1.1500000000000057</c:v>
                </c:pt>
                <c:pt idx="1548">
                  <c:v>1.1800000000000068</c:v>
                </c:pt>
                <c:pt idx="1549">
                  <c:v>1.2599999999999909</c:v>
                </c:pt>
                <c:pt idx="1550">
                  <c:v>1.3199999999999932</c:v>
                </c:pt>
                <c:pt idx="1551">
                  <c:v>1.3400000000000034</c:v>
                </c:pt>
                <c:pt idx="1552">
                  <c:v>1.3100000000000023</c:v>
                </c:pt>
                <c:pt idx="1553">
                  <c:v>1.3299999999999841</c:v>
                </c:pt>
                <c:pt idx="1554">
                  <c:v>1.3400000000000034</c:v>
                </c:pt>
                <c:pt idx="1555">
                  <c:v>1.3700000000000045</c:v>
                </c:pt>
                <c:pt idx="1556">
                  <c:v>1.3100000000000023</c:v>
                </c:pt>
                <c:pt idx="1557">
                  <c:v>1.3100000000000023</c:v>
                </c:pt>
                <c:pt idx="1558">
                  <c:v>1.3799999999999955</c:v>
                </c:pt>
                <c:pt idx="1559">
                  <c:v>1.3799999999999955</c:v>
                </c:pt>
                <c:pt idx="1560">
                  <c:v>1.3199999999999932</c:v>
                </c:pt>
                <c:pt idx="1561">
                  <c:v>1.3799999999999955</c:v>
                </c:pt>
                <c:pt idx="1562">
                  <c:v>1.4300000000000068</c:v>
                </c:pt>
                <c:pt idx="1563">
                  <c:v>1.4399999999999977</c:v>
                </c:pt>
                <c:pt idx="1564">
                  <c:v>1.4099999999999966</c:v>
                </c:pt>
                <c:pt idx="1565">
                  <c:v>1.4099999999999966</c:v>
                </c:pt>
                <c:pt idx="1566">
                  <c:v>1.4300000000000068</c:v>
                </c:pt>
                <c:pt idx="1567">
                  <c:v>1.4099999999999966</c:v>
                </c:pt>
                <c:pt idx="1568">
                  <c:v>1.3400000000000034</c:v>
                </c:pt>
                <c:pt idx="1569">
                  <c:v>1.4000000000000057</c:v>
                </c:pt>
                <c:pt idx="1570">
                  <c:v>1.4699999999999989</c:v>
                </c:pt>
                <c:pt idx="1571">
                  <c:v>1.4900000000000091</c:v>
                </c:pt>
                <c:pt idx="1572">
                  <c:v>1.4499999999999886</c:v>
                </c:pt>
                <c:pt idx="1573">
                  <c:v>1.4300000000000068</c:v>
                </c:pt>
                <c:pt idx="1574">
                  <c:v>1.4000000000000057</c:v>
                </c:pt>
                <c:pt idx="1575">
                  <c:v>1.4499999999999886</c:v>
                </c:pt>
                <c:pt idx="1576">
                  <c:v>1.460000000000008</c:v>
                </c:pt>
                <c:pt idx="1577">
                  <c:v>1.4199999999999875</c:v>
                </c:pt>
                <c:pt idx="1578">
                  <c:v>1.3700000000000045</c:v>
                </c:pt>
                <c:pt idx="1579">
                  <c:v>1.3400000000000034</c:v>
                </c:pt>
                <c:pt idx="1580">
                  <c:v>1.3799999999999955</c:v>
                </c:pt>
                <c:pt idx="1581">
                  <c:v>1.4000000000000057</c:v>
                </c:pt>
                <c:pt idx="1582">
                  <c:v>1.3899999999999864</c:v>
                </c:pt>
                <c:pt idx="1583">
                  <c:v>1.3799999999999955</c:v>
                </c:pt>
                <c:pt idx="1584">
                  <c:v>1.4099999999999966</c:v>
                </c:pt>
                <c:pt idx="1585">
                  <c:v>1.4300000000000068</c:v>
                </c:pt>
                <c:pt idx="1586">
                  <c:v>1.4499999999999886</c:v>
                </c:pt>
                <c:pt idx="1587">
                  <c:v>1.4499999999999886</c:v>
                </c:pt>
                <c:pt idx="1588">
                  <c:v>1.4000000000000057</c:v>
                </c:pt>
                <c:pt idx="1589">
                  <c:v>1.3599999999999852</c:v>
                </c:pt>
                <c:pt idx="1590">
                  <c:v>1.3700000000000045</c:v>
                </c:pt>
                <c:pt idx="1591">
                  <c:v>1.3299999999999841</c:v>
                </c:pt>
                <c:pt idx="1592">
                  <c:v>1.3100000000000023</c:v>
                </c:pt>
                <c:pt idx="1593">
                  <c:v>1.3299999999999841</c:v>
                </c:pt>
                <c:pt idx="1594">
                  <c:v>1.2599999999999909</c:v>
                </c:pt>
                <c:pt idx="1595">
                  <c:v>1.289999999999992</c:v>
                </c:pt>
                <c:pt idx="1596">
                  <c:v>1.3599999999999852</c:v>
                </c:pt>
                <c:pt idx="1597">
                  <c:v>1.4000000000000057</c:v>
                </c:pt>
                <c:pt idx="1598">
                  <c:v>1.3299999999999841</c:v>
                </c:pt>
                <c:pt idx="1599">
                  <c:v>1.3400000000000034</c:v>
                </c:pt>
                <c:pt idx="1600">
                  <c:v>1.3599999999999852</c:v>
                </c:pt>
                <c:pt idx="1601">
                  <c:v>1.3799999999999955</c:v>
                </c:pt>
                <c:pt idx="1602">
                  <c:v>1.4199999999999875</c:v>
                </c:pt>
                <c:pt idx="1603">
                  <c:v>1.4300000000000068</c:v>
                </c:pt>
                <c:pt idx="1604">
                  <c:v>1.3899999999999864</c:v>
                </c:pt>
                <c:pt idx="1605">
                  <c:v>1.3299999999999841</c:v>
                </c:pt>
                <c:pt idx="1606">
                  <c:v>1.2999999999999829</c:v>
                </c:pt>
                <c:pt idx="1607">
                  <c:v>1.3199999999999932</c:v>
                </c:pt>
                <c:pt idx="1608">
                  <c:v>1.3400000000000034</c:v>
                </c:pt>
                <c:pt idx="1609">
                  <c:v>1.3700000000000045</c:v>
                </c:pt>
                <c:pt idx="1610">
                  <c:v>1.4000000000000057</c:v>
                </c:pt>
                <c:pt idx="1611">
                  <c:v>1.3899999999999864</c:v>
                </c:pt>
                <c:pt idx="1612">
                  <c:v>1.3499999999999943</c:v>
                </c:pt>
                <c:pt idx="1613">
                  <c:v>1.4199999999999875</c:v>
                </c:pt>
                <c:pt idx="1614">
                  <c:v>1.3799999999999955</c:v>
                </c:pt>
                <c:pt idx="1615">
                  <c:v>1.3899999999999864</c:v>
                </c:pt>
                <c:pt idx="1616">
                  <c:v>1.4300000000000068</c:v>
                </c:pt>
                <c:pt idx="1617">
                  <c:v>1.4199999999999875</c:v>
                </c:pt>
                <c:pt idx="1618">
                  <c:v>1.3700000000000045</c:v>
                </c:pt>
                <c:pt idx="1619">
                  <c:v>1.4099999999999966</c:v>
                </c:pt>
                <c:pt idx="1620">
                  <c:v>1.4399999999999977</c:v>
                </c:pt>
                <c:pt idx="1621">
                  <c:v>1.3899999999999864</c:v>
                </c:pt>
                <c:pt idx="1622">
                  <c:v>1.3899999999999864</c:v>
                </c:pt>
                <c:pt idx="1623">
                  <c:v>1.4300000000000068</c:v>
                </c:pt>
                <c:pt idx="1624">
                  <c:v>1.460000000000008</c:v>
                </c:pt>
                <c:pt idx="1625">
                  <c:v>1.4699999999999989</c:v>
                </c:pt>
                <c:pt idx="1626">
                  <c:v>1.3899999999999864</c:v>
                </c:pt>
                <c:pt idx="1627">
                  <c:v>1.3499999999999943</c:v>
                </c:pt>
                <c:pt idx="1628">
                  <c:v>1.3599999999999852</c:v>
                </c:pt>
                <c:pt idx="1629">
                  <c:v>1.3700000000000045</c:v>
                </c:pt>
                <c:pt idx="1630">
                  <c:v>1.3400000000000034</c:v>
                </c:pt>
                <c:pt idx="1631">
                  <c:v>1.3700000000000045</c:v>
                </c:pt>
                <c:pt idx="1632">
                  <c:v>1.3799999999999955</c:v>
                </c:pt>
                <c:pt idx="1633">
                  <c:v>1.4099999999999966</c:v>
                </c:pt>
                <c:pt idx="1634">
                  <c:v>1.4099999999999966</c:v>
                </c:pt>
                <c:pt idx="1635">
                  <c:v>1.3499999999999943</c:v>
                </c:pt>
                <c:pt idx="1636">
                  <c:v>1.3400000000000034</c:v>
                </c:pt>
                <c:pt idx="1637">
                  <c:v>1.4099999999999966</c:v>
                </c:pt>
                <c:pt idx="1638">
                  <c:v>1.3899999999999864</c:v>
                </c:pt>
                <c:pt idx="1639">
                  <c:v>1.3499999999999943</c:v>
                </c:pt>
                <c:pt idx="1640">
                  <c:v>1.3899999999999864</c:v>
                </c:pt>
                <c:pt idx="1641">
                  <c:v>1.4099999999999966</c:v>
                </c:pt>
                <c:pt idx="1642">
                  <c:v>1.4099999999999966</c:v>
                </c:pt>
                <c:pt idx="1643">
                  <c:v>1.4199999999999875</c:v>
                </c:pt>
                <c:pt idx="1644">
                  <c:v>1.3599999999999852</c:v>
                </c:pt>
                <c:pt idx="1645">
                  <c:v>1.3899999999999864</c:v>
                </c:pt>
                <c:pt idx="1646">
                  <c:v>1.3899999999999864</c:v>
                </c:pt>
                <c:pt idx="1647">
                  <c:v>1.4000000000000057</c:v>
                </c:pt>
                <c:pt idx="1648">
                  <c:v>1.4199999999999875</c:v>
                </c:pt>
                <c:pt idx="1649">
                  <c:v>1.4099999999999966</c:v>
                </c:pt>
                <c:pt idx="1650">
                  <c:v>1.4000000000000057</c:v>
                </c:pt>
                <c:pt idx="1651">
                  <c:v>1.4199999999999875</c:v>
                </c:pt>
                <c:pt idx="1652">
                  <c:v>1.4000000000000057</c:v>
                </c:pt>
                <c:pt idx="1653">
                  <c:v>1.4099999999999966</c:v>
                </c:pt>
                <c:pt idx="1654">
                  <c:v>1.4099999999999966</c:v>
                </c:pt>
                <c:pt idx="1655">
                  <c:v>1.3899999999999864</c:v>
                </c:pt>
                <c:pt idx="1656">
                  <c:v>1.4499999999999886</c:v>
                </c:pt>
                <c:pt idx="1657">
                  <c:v>1.4199999999999875</c:v>
                </c:pt>
                <c:pt idx="1658">
                  <c:v>1.3799999999999955</c:v>
                </c:pt>
                <c:pt idx="1659">
                  <c:v>1.3499999999999943</c:v>
                </c:pt>
                <c:pt idx="1660">
                  <c:v>1.3700000000000045</c:v>
                </c:pt>
                <c:pt idx="1661">
                  <c:v>1.4399999999999977</c:v>
                </c:pt>
                <c:pt idx="1662">
                  <c:v>1.4300000000000068</c:v>
                </c:pt>
                <c:pt idx="1663">
                  <c:v>1.4000000000000057</c:v>
                </c:pt>
                <c:pt idx="1664">
                  <c:v>1.3599999999999852</c:v>
                </c:pt>
                <c:pt idx="1665">
                  <c:v>1.3100000000000023</c:v>
                </c:pt>
                <c:pt idx="1666">
                  <c:v>1.3400000000000034</c:v>
                </c:pt>
                <c:pt idx="1667">
                  <c:v>1.3899999999999864</c:v>
                </c:pt>
                <c:pt idx="1668">
                  <c:v>1.4099999999999966</c:v>
                </c:pt>
                <c:pt idx="1669">
                  <c:v>1.4000000000000057</c:v>
                </c:pt>
                <c:pt idx="1670">
                  <c:v>1.4399999999999977</c:v>
                </c:pt>
                <c:pt idx="1671">
                  <c:v>1.4499999999999886</c:v>
                </c:pt>
                <c:pt idx="1672">
                  <c:v>1.4099999999999966</c:v>
                </c:pt>
                <c:pt idx="1673">
                  <c:v>1.3899999999999864</c:v>
                </c:pt>
                <c:pt idx="1674">
                  <c:v>1.3899999999999864</c:v>
                </c:pt>
                <c:pt idx="1675">
                  <c:v>1.4099999999999966</c:v>
                </c:pt>
                <c:pt idx="1676">
                  <c:v>1.4099999999999966</c:v>
                </c:pt>
                <c:pt idx="1677">
                  <c:v>1.4000000000000057</c:v>
                </c:pt>
                <c:pt idx="1678">
                  <c:v>1.4300000000000068</c:v>
                </c:pt>
                <c:pt idx="1679">
                  <c:v>1.4499999999999886</c:v>
                </c:pt>
                <c:pt idx="1680">
                  <c:v>1.4099999999999966</c:v>
                </c:pt>
                <c:pt idx="1681">
                  <c:v>1.3700000000000045</c:v>
                </c:pt>
                <c:pt idx="1682">
                  <c:v>1.3700000000000045</c:v>
                </c:pt>
                <c:pt idx="1683">
                  <c:v>1.3599999999999852</c:v>
                </c:pt>
                <c:pt idx="1684">
                  <c:v>1.3799999999999955</c:v>
                </c:pt>
                <c:pt idx="1685">
                  <c:v>1.3899999999999864</c:v>
                </c:pt>
                <c:pt idx="1686">
                  <c:v>1.4000000000000057</c:v>
                </c:pt>
                <c:pt idx="1687">
                  <c:v>1.4099999999999966</c:v>
                </c:pt>
                <c:pt idx="1688">
                  <c:v>1.4199999999999875</c:v>
                </c:pt>
                <c:pt idx="1689">
                  <c:v>1.4199999999999875</c:v>
                </c:pt>
                <c:pt idx="1690">
                  <c:v>1.3899999999999864</c:v>
                </c:pt>
                <c:pt idx="1691">
                  <c:v>1.3599999999999852</c:v>
                </c:pt>
                <c:pt idx="1692">
                  <c:v>1.3599999999999852</c:v>
                </c:pt>
                <c:pt idx="1693">
                  <c:v>1.3799999999999955</c:v>
                </c:pt>
                <c:pt idx="1694">
                  <c:v>1.4000000000000057</c:v>
                </c:pt>
                <c:pt idx="1695">
                  <c:v>1.4199999999999875</c:v>
                </c:pt>
                <c:pt idx="1696">
                  <c:v>1.4199999999999875</c:v>
                </c:pt>
                <c:pt idx="1697">
                  <c:v>1.4399999999999977</c:v>
                </c:pt>
                <c:pt idx="1698">
                  <c:v>1.4699999999999989</c:v>
                </c:pt>
                <c:pt idx="1699">
                  <c:v>1.4699999999999989</c:v>
                </c:pt>
                <c:pt idx="1700">
                  <c:v>1.4300000000000068</c:v>
                </c:pt>
                <c:pt idx="1701">
                  <c:v>1.3899999999999864</c:v>
                </c:pt>
                <c:pt idx="1702">
                  <c:v>1.4099999999999966</c:v>
                </c:pt>
                <c:pt idx="1703">
                  <c:v>1.4000000000000057</c:v>
                </c:pt>
                <c:pt idx="1704">
                  <c:v>1.4300000000000068</c:v>
                </c:pt>
                <c:pt idx="1705">
                  <c:v>1.4199999999999875</c:v>
                </c:pt>
                <c:pt idx="1706">
                  <c:v>1.3700000000000045</c:v>
                </c:pt>
                <c:pt idx="1707">
                  <c:v>1.3700000000000045</c:v>
                </c:pt>
                <c:pt idx="1708">
                  <c:v>1.3799999999999955</c:v>
                </c:pt>
                <c:pt idx="1709">
                  <c:v>1.4000000000000057</c:v>
                </c:pt>
                <c:pt idx="1710">
                  <c:v>1.4000000000000057</c:v>
                </c:pt>
                <c:pt idx="1711">
                  <c:v>1.3700000000000045</c:v>
                </c:pt>
                <c:pt idx="1712">
                  <c:v>1.4000000000000057</c:v>
                </c:pt>
                <c:pt idx="1713">
                  <c:v>1.4000000000000057</c:v>
                </c:pt>
                <c:pt idx="1714">
                  <c:v>1.4199999999999875</c:v>
                </c:pt>
                <c:pt idx="1715">
                  <c:v>1.4300000000000068</c:v>
                </c:pt>
                <c:pt idx="1716">
                  <c:v>1.4699999999999989</c:v>
                </c:pt>
                <c:pt idx="1717">
                  <c:v>1.4699999999999989</c:v>
                </c:pt>
                <c:pt idx="1718">
                  <c:v>1.4199999999999875</c:v>
                </c:pt>
                <c:pt idx="1719">
                  <c:v>1.460000000000008</c:v>
                </c:pt>
                <c:pt idx="1720">
                  <c:v>1.4000000000000057</c:v>
                </c:pt>
                <c:pt idx="1721">
                  <c:v>1.4199999999999875</c:v>
                </c:pt>
                <c:pt idx="1722">
                  <c:v>1.4199999999999875</c:v>
                </c:pt>
                <c:pt idx="1723">
                  <c:v>1.4699999999999989</c:v>
                </c:pt>
                <c:pt idx="1724">
                  <c:v>1.4000000000000057</c:v>
                </c:pt>
                <c:pt idx="1725">
                  <c:v>1.3799999999999955</c:v>
                </c:pt>
                <c:pt idx="1726">
                  <c:v>1.4499999999999886</c:v>
                </c:pt>
                <c:pt idx="1727">
                  <c:v>1.4199999999999875</c:v>
                </c:pt>
                <c:pt idx="1728">
                  <c:v>1.4699999999999989</c:v>
                </c:pt>
                <c:pt idx="1729">
                  <c:v>1.5199999999999818</c:v>
                </c:pt>
                <c:pt idx="1730">
                  <c:v>1.4900000000000091</c:v>
                </c:pt>
                <c:pt idx="1731">
                  <c:v>1.5099999999999909</c:v>
                </c:pt>
                <c:pt idx="1732">
                  <c:v>1.4199999999999875</c:v>
                </c:pt>
                <c:pt idx="1733">
                  <c:v>1.3899999999999864</c:v>
                </c:pt>
                <c:pt idx="1734">
                  <c:v>1.3899999999999864</c:v>
                </c:pt>
                <c:pt idx="1735">
                  <c:v>1.3700000000000045</c:v>
                </c:pt>
                <c:pt idx="1736">
                  <c:v>1.3899999999999864</c:v>
                </c:pt>
                <c:pt idx="1737">
                  <c:v>1.3899999999999864</c:v>
                </c:pt>
                <c:pt idx="1738">
                  <c:v>1.4099999999999966</c:v>
                </c:pt>
                <c:pt idx="1739">
                  <c:v>1.4000000000000057</c:v>
                </c:pt>
                <c:pt idx="1740">
                  <c:v>1.4300000000000068</c:v>
                </c:pt>
                <c:pt idx="1741">
                  <c:v>1.4300000000000068</c:v>
                </c:pt>
                <c:pt idx="1742">
                  <c:v>1.3899999999999864</c:v>
                </c:pt>
                <c:pt idx="1743">
                  <c:v>1.4399999999999977</c:v>
                </c:pt>
                <c:pt idx="1744">
                  <c:v>1.4399999999999977</c:v>
                </c:pt>
                <c:pt idx="1745">
                  <c:v>1.4300000000000068</c:v>
                </c:pt>
                <c:pt idx="1746">
                  <c:v>1.4399999999999977</c:v>
                </c:pt>
                <c:pt idx="1747">
                  <c:v>1.4499999999999886</c:v>
                </c:pt>
                <c:pt idx="1748">
                  <c:v>1.4699999999999989</c:v>
                </c:pt>
                <c:pt idx="1749">
                  <c:v>1.5099999999999909</c:v>
                </c:pt>
                <c:pt idx="1750">
                  <c:v>1.4300000000000068</c:v>
                </c:pt>
                <c:pt idx="1751">
                  <c:v>1.4199999999999875</c:v>
                </c:pt>
                <c:pt idx="1752">
                  <c:v>1.4000000000000057</c:v>
                </c:pt>
                <c:pt idx="1753">
                  <c:v>1.4000000000000057</c:v>
                </c:pt>
                <c:pt idx="1754">
                  <c:v>1.4000000000000057</c:v>
                </c:pt>
                <c:pt idx="1755">
                  <c:v>1.4000000000000057</c:v>
                </c:pt>
                <c:pt idx="1756">
                  <c:v>1.3899999999999864</c:v>
                </c:pt>
                <c:pt idx="1757">
                  <c:v>1.3700000000000045</c:v>
                </c:pt>
                <c:pt idx="1758">
                  <c:v>1.3899999999999864</c:v>
                </c:pt>
                <c:pt idx="1759">
                  <c:v>1.4300000000000068</c:v>
                </c:pt>
                <c:pt idx="1760">
                  <c:v>1.4799999999999898</c:v>
                </c:pt>
                <c:pt idx="1761">
                  <c:v>1.539999999999992</c:v>
                </c:pt>
                <c:pt idx="1762">
                  <c:v>1.5099999999999909</c:v>
                </c:pt>
                <c:pt idx="1763">
                  <c:v>1.4399999999999977</c:v>
                </c:pt>
                <c:pt idx="1764">
                  <c:v>1.4699999999999989</c:v>
                </c:pt>
                <c:pt idx="1765">
                  <c:v>1.5</c:v>
                </c:pt>
                <c:pt idx="1766">
                  <c:v>1.539999999999992</c:v>
                </c:pt>
                <c:pt idx="1767">
                  <c:v>1.5699999999999932</c:v>
                </c:pt>
                <c:pt idx="1768">
                  <c:v>1.5199999999999818</c:v>
                </c:pt>
                <c:pt idx="1769">
                  <c:v>1.5099999999999909</c:v>
                </c:pt>
                <c:pt idx="1770">
                  <c:v>1.5600000000000023</c:v>
                </c:pt>
                <c:pt idx="1771">
                  <c:v>1.5199999999999818</c:v>
                </c:pt>
                <c:pt idx="1772">
                  <c:v>1.4499999999999886</c:v>
                </c:pt>
                <c:pt idx="1773">
                  <c:v>1.4199999999999875</c:v>
                </c:pt>
                <c:pt idx="1774">
                  <c:v>1.460000000000008</c:v>
                </c:pt>
                <c:pt idx="1775">
                  <c:v>1.460000000000008</c:v>
                </c:pt>
                <c:pt idx="1776">
                  <c:v>1.5099999999999909</c:v>
                </c:pt>
                <c:pt idx="1777">
                  <c:v>1.4399999999999977</c:v>
                </c:pt>
                <c:pt idx="1778">
                  <c:v>1.3599999999999852</c:v>
                </c:pt>
                <c:pt idx="1779">
                  <c:v>1.3199999999999932</c:v>
                </c:pt>
                <c:pt idx="1780">
                  <c:v>1.3599999999999852</c:v>
                </c:pt>
                <c:pt idx="1781">
                  <c:v>1.4000000000000057</c:v>
                </c:pt>
                <c:pt idx="1782">
                  <c:v>1.4300000000000068</c:v>
                </c:pt>
                <c:pt idx="1783">
                  <c:v>1.4699999999999989</c:v>
                </c:pt>
                <c:pt idx="1784">
                  <c:v>1.460000000000008</c:v>
                </c:pt>
                <c:pt idx="1785">
                  <c:v>1.4399999999999977</c:v>
                </c:pt>
                <c:pt idx="1786">
                  <c:v>1.4399999999999977</c:v>
                </c:pt>
                <c:pt idx="1787">
                  <c:v>1.4399999999999977</c:v>
                </c:pt>
                <c:pt idx="1788">
                  <c:v>1.4199999999999875</c:v>
                </c:pt>
                <c:pt idx="1789">
                  <c:v>1.4300000000000068</c:v>
                </c:pt>
                <c:pt idx="1790">
                  <c:v>1.4399999999999977</c:v>
                </c:pt>
                <c:pt idx="1791">
                  <c:v>1.4499999999999886</c:v>
                </c:pt>
                <c:pt idx="1792">
                  <c:v>1.5099999999999909</c:v>
                </c:pt>
                <c:pt idx="1793">
                  <c:v>1.5300000000000011</c:v>
                </c:pt>
                <c:pt idx="1794">
                  <c:v>1.5900000000000034</c:v>
                </c:pt>
                <c:pt idx="1795">
                  <c:v>1.5799999999999841</c:v>
                </c:pt>
                <c:pt idx="1796">
                  <c:v>1.4799999999999898</c:v>
                </c:pt>
                <c:pt idx="1797">
                  <c:v>1.4699999999999989</c:v>
                </c:pt>
                <c:pt idx="1798">
                  <c:v>1.5</c:v>
                </c:pt>
                <c:pt idx="1799">
                  <c:v>1.5300000000000011</c:v>
                </c:pt>
                <c:pt idx="1800">
                  <c:v>1.5999999999999943</c:v>
                </c:pt>
                <c:pt idx="1801">
                  <c:v>1.5499999999999829</c:v>
                </c:pt>
                <c:pt idx="1802">
                  <c:v>1.4799999999999898</c:v>
                </c:pt>
                <c:pt idx="1803">
                  <c:v>1.4900000000000091</c:v>
                </c:pt>
                <c:pt idx="1804">
                  <c:v>1.4300000000000068</c:v>
                </c:pt>
                <c:pt idx="1805">
                  <c:v>1.5300000000000011</c:v>
                </c:pt>
                <c:pt idx="1806">
                  <c:v>1.5199999999999818</c:v>
                </c:pt>
                <c:pt idx="1807">
                  <c:v>1.4399999999999977</c:v>
                </c:pt>
                <c:pt idx="1808">
                  <c:v>1.4399999999999977</c:v>
                </c:pt>
                <c:pt idx="1809">
                  <c:v>1.4699999999999989</c:v>
                </c:pt>
                <c:pt idx="1810">
                  <c:v>1.5199999999999818</c:v>
                </c:pt>
                <c:pt idx="1811">
                  <c:v>1.5199999999999818</c:v>
                </c:pt>
                <c:pt idx="1812">
                  <c:v>1.5300000000000011</c:v>
                </c:pt>
                <c:pt idx="1813">
                  <c:v>1.5300000000000011</c:v>
                </c:pt>
                <c:pt idx="1814">
                  <c:v>1.4799999999999898</c:v>
                </c:pt>
                <c:pt idx="1815">
                  <c:v>1.4399999999999977</c:v>
                </c:pt>
                <c:pt idx="1816">
                  <c:v>1.5</c:v>
                </c:pt>
                <c:pt idx="1817">
                  <c:v>1.4799999999999898</c:v>
                </c:pt>
                <c:pt idx="1818">
                  <c:v>1.5</c:v>
                </c:pt>
                <c:pt idx="1819">
                  <c:v>1.539999999999992</c:v>
                </c:pt>
                <c:pt idx="1820">
                  <c:v>1.5499999999999829</c:v>
                </c:pt>
                <c:pt idx="1821">
                  <c:v>1.539999999999992</c:v>
                </c:pt>
                <c:pt idx="1822">
                  <c:v>1.5199999999999818</c:v>
                </c:pt>
                <c:pt idx="1823">
                  <c:v>1.5499999999999829</c:v>
                </c:pt>
                <c:pt idx="1824">
                  <c:v>1.4000000000000057</c:v>
                </c:pt>
                <c:pt idx="1825">
                  <c:v>1.4699999999999989</c:v>
                </c:pt>
                <c:pt idx="1826">
                  <c:v>1.460000000000008</c:v>
                </c:pt>
                <c:pt idx="1827">
                  <c:v>1.5199999999999818</c:v>
                </c:pt>
                <c:pt idx="1828">
                  <c:v>1.5300000000000011</c:v>
                </c:pt>
                <c:pt idx="1829">
                  <c:v>1.4300000000000068</c:v>
                </c:pt>
                <c:pt idx="1830">
                  <c:v>1.4499999999999886</c:v>
                </c:pt>
                <c:pt idx="1831">
                  <c:v>1.5</c:v>
                </c:pt>
                <c:pt idx="1832">
                  <c:v>1.460000000000008</c:v>
                </c:pt>
                <c:pt idx="1833">
                  <c:v>1.4900000000000091</c:v>
                </c:pt>
                <c:pt idx="1834">
                  <c:v>1.4499999999999886</c:v>
                </c:pt>
                <c:pt idx="1835">
                  <c:v>1.4799999999999898</c:v>
                </c:pt>
                <c:pt idx="1836">
                  <c:v>1.5499999999999829</c:v>
                </c:pt>
                <c:pt idx="1837">
                  <c:v>1.5799999999999841</c:v>
                </c:pt>
                <c:pt idx="1838">
                  <c:v>1.5199999999999818</c:v>
                </c:pt>
                <c:pt idx="1839">
                  <c:v>1.5099999999999909</c:v>
                </c:pt>
                <c:pt idx="1840">
                  <c:v>1.5099999999999909</c:v>
                </c:pt>
                <c:pt idx="1841">
                  <c:v>1.5499999999999829</c:v>
                </c:pt>
                <c:pt idx="1842">
                  <c:v>1.5900000000000034</c:v>
                </c:pt>
                <c:pt idx="1843">
                  <c:v>1.5999999999999943</c:v>
                </c:pt>
                <c:pt idx="1844">
                  <c:v>1.5699999999999932</c:v>
                </c:pt>
                <c:pt idx="1845">
                  <c:v>1.6099999999999852</c:v>
                </c:pt>
                <c:pt idx="1846">
                  <c:v>1.6399999999999864</c:v>
                </c:pt>
                <c:pt idx="1847">
                  <c:v>1.6599999999999966</c:v>
                </c:pt>
                <c:pt idx="1848">
                  <c:v>1.6299999999999955</c:v>
                </c:pt>
                <c:pt idx="1849">
                  <c:v>1.5900000000000034</c:v>
                </c:pt>
                <c:pt idx="1850">
                  <c:v>1.5799999999999841</c:v>
                </c:pt>
                <c:pt idx="1851">
                  <c:v>1.539999999999992</c:v>
                </c:pt>
                <c:pt idx="1852">
                  <c:v>1.5199999999999818</c:v>
                </c:pt>
                <c:pt idx="1853">
                  <c:v>1.539999999999992</c:v>
                </c:pt>
                <c:pt idx="1854">
                  <c:v>1.5999999999999943</c:v>
                </c:pt>
                <c:pt idx="1855">
                  <c:v>1.5300000000000011</c:v>
                </c:pt>
                <c:pt idx="1856">
                  <c:v>1.5799999999999841</c:v>
                </c:pt>
                <c:pt idx="1857">
                  <c:v>1.5999999999999943</c:v>
                </c:pt>
                <c:pt idx="1858">
                  <c:v>1.6200000000000045</c:v>
                </c:pt>
                <c:pt idx="1859">
                  <c:v>1.7400000000000091</c:v>
                </c:pt>
                <c:pt idx="1860">
                  <c:v>1.6299999999999955</c:v>
                </c:pt>
                <c:pt idx="1861">
                  <c:v>1.6299999999999955</c:v>
                </c:pt>
                <c:pt idx="1862">
                  <c:v>1.6200000000000045</c:v>
                </c:pt>
                <c:pt idx="1863">
                  <c:v>1.6800000000000068</c:v>
                </c:pt>
                <c:pt idx="1864">
                  <c:v>1.6599999999999966</c:v>
                </c:pt>
                <c:pt idx="1865">
                  <c:v>1.6099999999999852</c:v>
                </c:pt>
                <c:pt idx="1866">
                  <c:v>1.5799999999999841</c:v>
                </c:pt>
                <c:pt idx="1867">
                  <c:v>1.5499999999999829</c:v>
                </c:pt>
                <c:pt idx="1868">
                  <c:v>1.5900000000000034</c:v>
                </c:pt>
                <c:pt idx="1869">
                  <c:v>1.6200000000000045</c:v>
                </c:pt>
                <c:pt idx="1870">
                  <c:v>1.5999999999999943</c:v>
                </c:pt>
                <c:pt idx="1871">
                  <c:v>1.5199999999999818</c:v>
                </c:pt>
                <c:pt idx="1872">
                  <c:v>1.5699999999999932</c:v>
                </c:pt>
                <c:pt idx="1873">
                  <c:v>1.5499999999999829</c:v>
                </c:pt>
                <c:pt idx="1874">
                  <c:v>1.539999999999992</c:v>
                </c:pt>
                <c:pt idx="1875">
                  <c:v>1.5499999999999829</c:v>
                </c:pt>
                <c:pt idx="1876">
                  <c:v>1.5799999999999841</c:v>
                </c:pt>
                <c:pt idx="1877">
                  <c:v>1.6099999999999852</c:v>
                </c:pt>
                <c:pt idx="1878">
                  <c:v>1.5699999999999932</c:v>
                </c:pt>
                <c:pt idx="1879">
                  <c:v>1.5799999999999841</c:v>
                </c:pt>
                <c:pt idx="1880">
                  <c:v>1.6299999999999955</c:v>
                </c:pt>
                <c:pt idx="1881">
                  <c:v>1.6399999999999864</c:v>
                </c:pt>
                <c:pt idx="1882">
                  <c:v>1.6200000000000045</c:v>
                </c:pt>
                <c:pt idx="1883">
                  <c:v>1.5499999999999829</c:v>
                </c:pt>
                <c:pt idx="1884">
                  <c:v>1.5300000000000011</c:v>
                </c:pt>
                <c:pt idx="1885">
                  <c:v>1.5300000000000011</c:v>
                </c:pt>
                <c:pt idx="1886">
                  <c:v>1.5900000000000034</c:v>
                </c:pt>
                <c:pt idx="1887">
                  <c:v>1.5799999999999841</c:v>
                </c:pt>
                <c:pt idx="1888">
                  <c:v>1.6099999999999852</c:v>
                </c:pt>
                <c:pt idx="1889">
                  <c:v>1.5900000000000034</c:v>
                </c:pt>
                <c:pt idx="1890">
                  <c:v>1.5900000000000034</c:v>
                </c:pt>
                <c:pt idx="1891">
                  <c:v>1.6500000000000057</c:v>
                </c:pt>
                <c:pt idx="1892">
                  <c:v>1.710000000000008</c:v>
                </c:pt>
                <c:pt idx="1893">
                  <c:v>1.710000000000008</c:v>
                </c:pt>
                <c:pt idx="1894">
                  <c:v>1.710000000000008</c:v>
                </c:pt>
                <c:pt idx="1895">
                  <c:v>1.7299999999999898</c:v>
                </c:pt>
                <c:pt idx="1896">
                  <c:v>1.7699999999999818</c:v>
                </c:pt>
                <c:pt idx="1897">
                  <c:v>1.710000000000008</c:v>
                </c:pt>
                <c:pt idx="1898">
                  <c:v>1.75</c:v>
                </c:pt>
                <c:pt idx="1899">
                  <c:v>1.710000000000008</c:v>
                </c:pt>
                <c:pt idx="1900">
                  <c:v>1.6999999999999886</c:v>
                </c:pt>
                <c:pt idx="1901">
                  <c:v>1.6399999999999864</c:v>
                </c:pt>
                <c:pt idx="1902">
                  <c:v>1.6500000000000057</c:v>
                </c:pt>
                <c:pt idx="1903">
                  <c:v>1.7299999999999898</c:v>
                </c:pt>
                <c:pt idx="1904">
                  <c:v>1.8400000000000034</c:v>
                </c:pt>
                <c:pt idx="1905">
                  <c:v>1.7599999999999909</c:v>
                </c:pt>
                <c:pt idx="1906">
                  <c:v>1.7199999999999989</c:v>
                </c:pt>
                <c:pt idx="1907">
                  <c:v>1.6599999999999966</c:v>
                </c:pt>
                <c:pt idx="1908">
                  <c:v>1.6399999999999864</c:v>
                </c:pt>
                <c:pt idx="1909">
                  <c:v>1.6200000000000045</c:v>
                </c:pt>
                <c:pt idx="1910">
                  <c:v>1.6500000000000057</c:v>
                </c:pt>
                <c:pt idx="1911">
                  <c:v>1.6899999999999977</c:v>
                </c:pt>
                <c:pt idx="1912">
                  <c:v>1.6999999999999886</c:v>
                </c:pt>
                <c:pt idx="1913">
                  <c:v>1.6999999999999886</c:v>
                </c:pt>
                <c:pt idx="1914">
                  <c:v>1.7299999999999898</c:v>
                </c:pt>
                <c:pt idx="1915">
                  <c:v>1.75</c:v>
                </c:pt>
                <c:pt idx="1916">
                  <c:v>1.7599999999999909</c:v>
                </c:pt>
                <c:pt idx="1917">
                  <c:v>1.75</c:v>
                </c:pt>
                <c:pt idx="1918">
                  <c:v>1.7299999999999898</c:v>
                </c:pt>
                <c:pt idx="1919">
                  <c:v>1.710000000000008</c:v>
                </c:pt>
                <c:pt idx="1920">
                  <c:v>1.710000000000008</c:v>
                </c:pt>
                <c:pt idx="1921">
                  <c:v>1.7400000000000091</c:v>
                </c:pt>
                <c:pt idx="1922">
                  <c:v>1.7299999999999898</c:v>
                </c:pt>
                <c:pt idx="1923">
                  <c:v>1.6699999999999875</c:v>
                </c:pt>
                <c:pt idx="1924">
                  <c:v>1.6899999999999977</c:v>
                </c:pt>
                <c:pt idx="1925">
                  <c:v>1.7599999999999909</c:v>
                </c:pt>
                <c:pt idx="1926">
                  <c:v>1.7699999999999818</c:v>
                </c:pt>
                <c:pt idx="1927">
                  <c:v>1.75</c:v>
                </c:pt>
                <c:pt idx="1928">
                  <c:v>1.7999999999999829</c:v>
                </c:pt>
                <c:pt idx="1929">
                  <c:v>1.7599999999999909</c:v>
                </c:pt>
                <c:pt idx="1930">
                  <c:v>1.6599999999999966</c:v>
                </c:pt>
                <c:pt idx="1931">
                  <c:v>1.6399999999999864</c:v>
                </c:pt>
                <c:pt idx="1932">
                  <c:v>1.6699999999999875</c:v>
                </c:pt>
                <c:pt idx="1933">
                  <c:v>1.6800000000000068</c:v>
                </c:pt>
                <c:pt idx="1934">
                  <c:v>1.6899999999999977</c:v>
                </c:pt>
                <c:pt idx="1935">
                  <c:v>1.710000000000008</c:v>
                </c:pt>
                <c:pt idx="1936">
                  <c:v>1.6599999999999966</c:v>
                </c:pt>
                <c:pt idx="1937">
                  <c:v>1.6699999999999875</c:v>
                </c:pt>
                <c:pt idx="1938">
                  <c:v>1.7299999999999898</c:v>
                </c:pt>
                <c:pt idx="1939">
                  <c:v>1.710000000000008</c:v>
                </c:pt>
                <c:pt idx="1940">
                  <c:v>1.6699999999999875</c:v>
                </c:pt>
                <c:pt idx="1941">
                  <c:v>1.6699999999999875</c:v>
                </c:pt>
                <c:pt idx="1942">
                  <c:v>1.6999999999999886</c:v>
                </c:pt>
                <c:pt idx="1943">
                  <c:v>1.8199999999999932</c:v>
                </c:pt>
                <c:pt idx="1944">
                  <c:v>1.7999999999999829</c:v>
                </c:pt>
                <c:pt idx="1945">
                  <c:v>1.7299999999999898</c:v>
                </c:pt>
                <c:pt idx="1946">
                  <c:v>1.710000000000008</c:v>
                </c:pt>
                <c:pt idx="1947">
                  <c:v>1.6999999999999886</c:v>
                </c:pt>
                <c:pt idx="1948">
                  <c:v>1.710000000000008</c:v>
                </c:pt>
                <c:pt idx="1949">
                  <c:v>1.75</c:v>
                </c:pt>
                <c:pt idx="1950">
                  <c:v>1.7400000000000091</c:v>
                </c:pt>
                <c:pt idx="1951">
                  <c:v>1.710000000000008</c:v>
                </c:pt>
                <c:pt idx="1952">
                  <c:v>1.6899999999999977</c:v>
                </c:pt>
                <c:pt idx="1953">
                  <c:v>1.7299999999999898</c:v>
                </c:pt>
                <c:pt idx="1954">
                  <c:v>1.7400000000000091</c:v>
                </c:pt>
                <c:pt idx="1955">
                  <c:v>1.75</c:v>
                </c:pt>
                <c:pt idx="1956">
                  <c:v>1.7699999999999818</c:v>
                </c:pt>
                <c:pt idx="1957">
                  <c:v>1.75</c:v>
                </c:pt>
                <c:pt idx="1958">
                  <c:v>1.7699999999999818</c:v>
                </c:pt>
                <c:pt idx="1959">
                  <c:v>1.75</c:v>
                </c:pt>
                <c:pt idx="1960">
                  <c:v>1.7599999999999909</c:v>
                </c:pt>
                <c:pt idx="1961">
                  <c:v>1.789999999999992</c:v>
                </c:pt>
                <c:pt idx="1962">
                  <c:v>1.8400000000000034</c:v>
                </c:pt>
                <c:pt idx="1963">
                  <c:v>1.8599999999999852</c:v>
                </c:pt>
                <c:pt idx="1964">
                  <c:v>1.8499999999999943</c:v>
                </c:pt>
                <c:pt idx="1965">
                  <c:v>1.789999999999992</c:v>
                </c:pt>
                <c:pt idx="1966">
                  <c:v>1.8100000000000023</c:v>
                </c:pt>
                <c:pt idx="1967">
                  <c:v>1.7800000000000011</c:v>
                </c:pt>
                <c:pt idx="1968">
                  <c:v>1.8100000000000023</c:v>
                </c:pt>
                <c:pt idx="1969">
                  <c:v>1.7999999999999829</c:v>
                </c:pt>
                <c:pt idx="1970">
                  <c:v>1.8199999999999932</c:v>
                </c:pt>
                <c:pt idx="1971">
                  <c:v>1.7999999999999829</c:v>
                </c:pt>
                <c:pt idx="1972">
                  <c:v>1.8199999999999932</c:v>
                </c:pt>
                <c:pt idx="1973">
                  <c:v>1.8499999999999943</c:v>
                </c:pt>
                <c:pt idx="1974">
                  <c:v>1.8299999999999841</c:v>
                </c:pt>
                <c:pt idx="1975">
                  <c:v>1.8799999999999955</c:v>
                </c:pt>
                <c:pt idx="1976">
                  <c:v>1.8599999999999852</c:v>
                </c:pt>
                <c:pt idx="1977">
                  <c:v>1.9099999999999966</c:v>
                </c:pt>
                <c:pt idx="1978">
                  <c:v>1.8599999999999852</c:v>
                </c:pt>
                <c:pt idx="1979">
                  <c:v>1.8700000000000045</c:v>
                </c:pt>
                <c:pt idx="1980">
                  <c:v>1.8100000000000023</c:v>
                </c:pt>
                <c:pt idx="1981">
                  <c:v>1.789999999999992</c:v>
                </c:pt>
                <c:pt idx="1982">
                  <c:v>1.789999999999992</c:v>
                </c:pt>
                <c:pt idx="1983">
                  <c:v>1.7699999999999818</c:v>
                </c:pt>
                <c:pt idx="1984">
                  <c:v>1.7599999999999909</c:v>
                </c:pt>
                <c:pt idx="1985">
                  <c:v>1.7800000000000011</c:v>
                </c:pt>
                <c:pt idx="1986">
                  <c:v>1.8199999999999932</c:v>
                </c:pt>
                <c:pt idx="1987">
                  <c:v>1.8700000000000045</c:v>
                </c:pt>
                <c:pt idx="1988">
                  <c:v>1.8400000000000034</c:v>
                </c:pt>
                <c:pt idx="1989">
                  <c:v>1.789999999999992</c:v>
                </c:pt>
                <c:pt idx="1990">
                  <c:v>1.7699999999999818</c:v>
                </c:pt>
                <c:pt idx="1991">
                  <c:v>1.8199999999999932</c:v>
                </c:pt>
                <c:pt idx="1992">
                  <c:v>1.789999999999992</c:v>
                </c:pt>
                <c:pt idx="1993">
                  <c:v>1.8100000000000023</c:v>
                </c:pt>
                <c:pt idx="1994">
                  <c:v>1.7999999999999829</c:v>
                </c:pt>
                <c:pt idx="1995">
                  <c:v>1.8100000000000023</c:v>
                </c:pt>
                <c:pt idx="1996">
                  <c:v>1.7999999999999829</c:v>
                </c:pt>
                <c:pt idx="1997">
                  <c:v>1.8199999999999932</c:v>
                </c:pt>
                <c:pt idx="1998">
                  <c:v>1.8400000000000034</c:v>
                </c:pt>
                <c:pt idx="1999">
                  <c:v>1.7999999999999829</c:v>
                </c:pt>
                <c:pt idx="2000">
                  <c:v>1.8199999999999932</c:v>
                </c:pt>
                <c:pt idx="2001">
                  <c:v>1.8100000000000023</c:v>
                </c:pt>
                <c:pt idx="2002">
                  <c:v>1.8199999999999932</c:v>
                </c:pt>
                <c:pt idx="2003">
                  <c:v>1.8199999999999932</c:v>
                </c:pt>
                <c:pt idx="2004">
                  <c:v>1.7800000000000011</c:v>
                </c:pt>
                <c:pt idx="2005">
                  <c:v>1.789999999999992</c:v>
                </c:pt>
                <c:pt idx="2006">
                  <c:v>1.8100000000000023</c:v>
                </c:pt>
                <c:pt idx="2007">
                  <c:v>1.8199999999999932</c:v>
                </c:pt>
                <c:pt idx="2008">
                  <c:v>1.7999999999999829</c:v>
                </c:pt>
                <c:pt idx="2009">
                  <c:v>1.8199999999999932</c:v>
                </c:pt>
                <c:pt idx="2010">
                  <c:v>1.8499999999999943</c:v>
                </c:pt>
                <c:pt idx="2011">
                  <c:v>1.8400000000000034</c:v>
                </c:pt>
                <c:pt idx="2012">
                  <c:v>1.7999999999999829</c:v>
                </c:pt>
                <c:pt idx="2013">
                  <c:v>1.7599999999999909</c:v>
                </c:pt>
                <c:pt idx="2014">
                  <c:v>1.75</c:v>
                </c:pt>
                <c:pt idx="2015">
                  <c:v>1.75</c:v>
                </c:pt>
                <c:pt idx="2016">
                  <c:v>1.7599999999999909</c:v>
                </c:pt>
                <c:pt idx="2017">
                  <c:v>1.8199999999999932</c:v>
                </c:pt>
                <c:pt idx="2018">
                  <c:v>1.8400000000000034</c:v>
                </c:pt>
                <c:pt idx="2019">
                  <c:v>1.8299999999999841</c:v>
                </c:pt>
                <c:pt idx="2020">
                  <c:v>1.8199999999999932</c:v>
                </c:pt>
                <c:pt idx="2021">
                  <c:v>1.8199999999999932</c:v>
                </c:pt>
                <c:pt idx="2022">
                  <c:v>1.8199999999999932</c:v>
                </c:pt>
                <c:pt idx="2023">
                  <c:v>1.789999999999992</c:v>
                </c:pt>
                <c:pt idx="2024">
                  <c:v>1.7999999999999829</c:v>
                </c:pt>
                <c:pt idx="2025">
                  <c:v>1.8100000000000023</c:v>
                </c:pt>
                <c:pt idx="2026">
                  <c:v>1.8199999999999932</c:v>
                </c:pt>
                <c:pt idx="2027">
                  <c:v>1.8299999999999841</c:v>
                </c:pt>
                <c:pt idx="2028">
                  <c:v>1.8100000000000023</c:v>
                </c:pt>
                <c:pt idx="2029">
                  <c:v>1.8199999999999932</c:v>
                </c:pt>
                <c:pt idx="2030">
                  <c:v>1.8499999999999943</c:v>
                </c:pt>
                <c:pt idx="2031">
                  <c:v>1.8499999999999943</c:v>
                </c:pt>
                <c:pt idx="2032">
                  <c:v>1.8499999999999943</c:v>
                </c:pt>
                <c:pt idx="2033">
                  <c:v>1.8400000000000034</c:v>
                </c:pt>
                <c:pt idx="2034">
                  <c:v>1.8599999999999852</c:v>
                </c:pt>
                <c:pt idx="2035">
                  <c:v>1.8799999999999955</c:v>
                </c:pt>
                <c:pt idx="2036">
                  <c:v>1.8799999999999955</c:v>
                </c:pt>
                <c:pt idx="2037">
                  <c:v>1.8899999999999864</c:v>
                </c:pt>
                <c:pt idx="2038">
                  <c:v>1.8499999999999943</c:v>
                </c:pt>
                <c:pt idx="2039">
                  <c:v>1.8400000000000034</c:v>
                </c:pt>
                <c:pt idx="2040">
                  <c:v>1.8499999999999943</c:v>
                </c:pt>
                <c:pt idx="2041">
                  <c:v>1.8700000000000045</c:v>
                </c:pt>
                <c:pt idx="2042">
                  <c:v>1.8499999999999943</c:v>
                </c:pt>
                <c:pt idx="2043">
                  <c:v>1.8400000000000034</c:v>
                </c:pt>
                <c:pt idx="2044">
                  <c:v>1.8700000000000045</c:v>
                </c:pt>
                <c:pt idx="2045">
                  <c:v>1.8899999999999864</c:v>
                </c:pt>
                <c:pt idx="2046">
                  <c:v>1.9199999999999875</c:v>
                </c:pt>
                <c:pt idx="2047">
                  <c:v>1.8700000000000045</c:v>
                </c:pt>
                <c:pt idx="2048">
                  <c:v>1.8499999999999943</c:v>
                </c:pt>
                <c:pt idx="2049">
                  <c:v>1.8700000000000045</c:v>
                </c:pt>
                <c:pt idx="2050">
                  <c:v>1.8599999999999852</c:v>
                </c:pt>
                <c:pt idx="2051">
                  <c:v>1.9099999999999966</c:v>
                </c:pt>
                <c:pt idx="2052">
                  <c:v>1.8599999999999852</c:v>
                </c:pt>
                <c:pt idx="2053">
                  <c:v>1.8299999999999841</c:v>
                </c:pt>
                <c:pt idx="2054">
                  <c:v>1.8400000000000034</c:v>
                </c:pt>
                <c:pt idx="2055">
                  <c:v>1.8700000000000045</c:v>
                </c:pt>
                <c:pt idx="2056">
                  <c:v>1.9000000000000057</c:v>
                </c:pt>
                <c:pt idx="2057">
                  <c:v>1.8899999999999864</c:v>
                </c:pt>
                <c:pt idx="2058">
                  <c:v>1.8700000000000045</c:v>
                </c:pt>
                <c:pt idx="2059">
                  <c:v>1.8100000000000023</c:v>
                </c:pt>
                <c:pt idx="2060">
                  <c:v>1.8299999999999841</c:v>
                </c:pt>
                <c:pt idx="2061">
                  <c:v>1.8499999999999943</c:v>
                </c:pt>
                <c:pt idx="2062">
                  <c:v>1.8599999999999852</c:v>
                </c:pt>
                <c:pt idx="2063">
                  <c:v>1.9000000000000057</c:v>
                </c:pt>
                <c:pt idx="2064">
                  <c:v>1.9099999999999966</c:v>
                </c:pt>
                <c:pt idx="2065">
                  <c:v>1.8899999999999864</c:v>
                </c:pt>
                <c:pt idx="2066">
                  <c:v>1.9000000000000057</c:v>
                </c:pt>
                <c:pt idx="2067">
                  <c:v>1.8700000000000045</c:v>
                </c:pt>
                <c:pt idx="2068">
                  <c:v>1.8599999999999852</c:v>
                </c:pt>
                <c:pt idx="2069">
                  <c:v>1.8700000000000045</c:v>
                </c:pt>
                <c:pt idx="2070">
                  <c:v>1.8799999999999955</c:v>
                </c:pt>
                <c:pt idx="2071">
                  <c:v>1.8499999999999943</c:v>
                </c:pt>
                <c:pt idx="2072">
                  <c:v>1.8799999999999955</c:v>
                </c:pt>
                <c:pt idx="2073">
                  <c:v>1.8299999999999841</c:v>
                </c:pt>
                <c:pt idx="2074">
                  <c:v>1.8400000000000034</c:v>
                </c:pt>
                <c:pt idx="2075">
                  <c:v>1.8799999999999955</c:v>
                </c:pt>
                <c:pt idx="2076">
                  <c:v>1.8799999999999955</c:v>
                </c:pt>
                <c:pt idx="2077">
                  <c:v>1.8499999999999943</c:v>
                </c:pt>
                <c:pt idx="2078">
                  <c:v>1.8899999999999864</c:v>
                </c:pt>
                <c:pt idx="2079">
                  <c:v>1.8700000000000045</c:v>
                </c:pt>
                <c:pt idx="2080">
                  <c:v>1.8899999999999864</c:v>
                </c:pt>
                <c:pt idx="2081">
                  <c:v>1.9199999999999875</c:v>
                </c:pt>
                <c:pt idx="2082">
                  <c:v>1.9000000000000057</c:v>
                </c:pt>
                <c:pt idx="2083">
                  <c:v>1.9099999999999966</c:v>
                </c:pt>
                <c:pt idx="2084">
                  <c:v>1.9300000000000068</c:v>
                </c:pt>
                <c:pt idx="2085">
                  <c:v>1.9699999999999989</c:v>
                </c:pt>
                <c:pt idx="2086">
                  <c:v>2.0099999999999909</c:v>
                </c:pt>
                <c:pt idx="2087">
                  <c:v>1.9799999999999898</c:v>
                </c:pt>
                <c:pt idx="2088">
                  <c:v>1.9900000000000091</c:v>
                </c:pt>
                <c:pt idx="2089">
                  <c:v>1.9099999999999966</c:v>
                </c:pt>
                <c:pt idx="2090">
                  <c:v>1.8799999999999955</c:v>
                </c:pt>
                <c:pt idx="2091">
                  <c:v>1.8199999999999932</c:v>
                </c:pt>
                <c:pt idx="2092">
                  <c:v>1.8599999999999852</c:v>
                </c:pt>
                <c:pt idx="2093">
                  <c:v>1.9000000000000057</c:v>
                </c:pt>
                <c:pt idx="2094">
                  <c:v>1.9099999999999966</c:v>
                </c:pt>
                <c:pt idx="2095">
                  <c:v>1.9499999999999886</c:v>
                </c:pt>
                <c:pt idx="2096">
                  <c:v>1.8899999999999864</c:v>
                </c:pt>
                <c:pt idx="2097">
                  <c:v>1.9000000000000057</c:v>
                </c:pt>
                <c:pt idx="2098">
                  <c:v>1.9099999999999966</c:v>
                </c:pt>
                <c:pt idx="2099">
                  <c:v>1.9199999999999875</c:v>
                </c:pt>
                <c:pt idx="2100">
                  <c:v>1.9300000000000068</c:v>
                </c:pt>
                <c:pt idx="2101">
                  <c:v>1.8899999999999864</c:v>
                </c:pt>
                <c:pt idx="2102">
                  <c:v>1.8199999999999932</c:v>
                </c:pt>
                <c:pt idx="2103">
                  <c:v>1.8199999999999932</c:v>
                </c:pt>
                <c:pt idx="2104">
                  <c:v>1.8499999999999943</c:v>
                </c:pt>
                <c:pt idx="2105">
                  <c:v>1.8700000000000045</c:v>
                </c:pt>
                <c:pt idx="2106">
                  <c:v>1.8299999999999841</c:v>
                </c:pt>
                <c:pt idx="2107">
                  <c:v>1.8299999999999841</c:v>
                </c:pt>
                <c:pt idx="2108">
                  <c:v>1.8599999999999852</c:v>
                </c:pt>
                <c:pt idx="2109">
                  <c:v>1.9399999999999977</c:v>
                </c:pt>
                <c:pt idx="2110">
                  <c:v>1.960000000000008</c:v>
                </c:pt>
                <c:pt idx="2111">
                  <c:v>1.9099999999999966</c:v>
                </c:pt>
                <c:pt idx="2112">
                  <c:v>1.9199999999999875</c:v>
                </c:pt>
                <c:pt idx="2113">
                  <c:v>1.8899999999999864</c:v>
                </c:pt>
                <c:pt idx="2114">
                  <c:v>1.9199999999999875</c:v>
                </c:pt>
                <c:pt idx="2115">
                  <c:v>1.9900000000000091</c:v>
                </c:pt>
                <c:pt idx="2116">
                  <c:v>1.9300000000000068</c:v>
                </c:pt>
                <c:pt idx="2117">
                  <c:v>1.960000000000008</c:v>
                </c:pt>
                <c:pt idx="2118">
                  <c:v>1.8799999999999955</c:v>
                </c:pt>
                <c:pt idx="2119">
                  <c:v>1.9000000000000057</c:v>
                </c:pt>
                <c:pt idx="2120">
                  <c:v>1.9099999999999966</c:v>
                </c:pt>
                <c:pt idx="2121">
                  <c:v>1.9000000000000057</c:v>
                </c:pt>
                <c:pt idx="2122">
                  <c:v>1.9300000000000068</c:v>
                </c:pt>
                <c:pt idx="2123">
                  <c:v>1.6399999999999864</c:v>
                </c:pt>
                <c:pt idx="2124">
                  <c:v>1.789999999999992</c:v>
                </c:pt>
                <c:pt idx="2125">
                  <c:v>1.8499999999999943</c:v>
                </c:pt>
                <c:pt idx="2126">
                  <c:v>1.8700000000000045</c:v>
                </c:pt>
                <c:pt idx="2127">
                  <c:v>1.9000000000000057</c:v>
                </c:pt>
                <c:pt idx="2128">
                  <c:v>1.9199999999999875</c:v>
                </c:pt>
                <c:pt idx="2129">
                  <c:v>1.8599999999999852</c:v>
                </c:pt>
                <c:pt idx="2130">
                  <c:v>1.7999999999999829</c:v>
                </c:pt>
                <c:pt idx="2131">
                  <c:v>1.8400000000000034</c:v>
                </c:pt>
                <c:pt idx="2132">
                  <c:v>1.8899999999999864</c:v>
                </c:pt>
                <c:pt idx="2133">
                  <c:v>1.9399999999999977</c:v>
                </c:pt>
                <c:pt idx="2134">
                  <c:v>1.9300000000000068</c:v>
                </c:pt>
                <c:pt idx="2135">
                  <c:v>2.039999999999992</c:v>
                </c:pt>
                <c:pt idx="2136">
                  <c:v>2.0199999999999818</c:v>
                </c:pt>
                <c:pt idx="2137">
                  <c:v>1.9499999999999886</c:v>
                </c:pt>
                <c:pt idx="2138">
                  <c:v>1.9300000000000068</c:v>
                </c:pt>
                <c:pt idx="2139">
                  <c:v>1.9499999999999886</c:v>
                </c:pt>
                <c:pt idx="2140">
                  <c:v>1.9399999999999977</c:v>
                </c:pt>
                <c:pt idx="2141">
                  <c:v>1.9000000000000057</c:v>
                </c:pt>
                <c:pt idx="2142">
                  <c:v>1.8100000000000023</c:v>
                </c:pt>
                <c:pt idx="2143">
                  <c:v>1.8499999999999943</c:v>
                </c:pt>
                <c:pt idx="2144">
                  <c:v>1.8199999999999932</c:v>
                </c:pt>
                <c:pt idx="2145">
                  <c:v>1.8700000000000045</c:v>
                </c:pt>
                <c:pt idx="2146">
                  <c:v>1.8100000000000023</c:v>
                </c:pt>
                <c:pt idx="2147">
                  <c:v>1.8299999999999841</c:v>
                </c:pt>
                <c:pt idx="2148">
                  <c:v>1.8700000000000045</c:v>
                </c:pt>
                <c:pt idx="2149">
                  <c:v>1.9300000000000068</c:v>
                </c:pt>
                <c:pt idx="2150">
                  <c:v>1.9900000000000091</c:v>
                </c:pt>
                <c:pt idx="2151">
                  <c:v>2</c:v>
                </c:pt>
                <c:pt idx="2152">
                  <c:v>2</c:v>
                </c:pt>
                <c:pt idx="2153">
                  <c:v>1.9499999999999886</c:v>
                </c:pt>
                <c:pt idx="2154">
                  <c:v>1.9399999999999977</c:v>
                </c:pt>
                <c:pt idx="2155">
                  <c:v>1.9099999999999966</c:v>
                </c:pt>
                <c:pt idx="2156">
                  <c:v>1.8700000000000045</c:v>
                </c:pt>
                <c:pt idx="2157">
                  <c:v>1.8299999999999841</c:v>
                </c:pt>
                <c:pt idx="2158">
                  <c:v>1.8400000000000034</c:v>
                </c:pt>
                <c:pt idx="2159">
                  <c:v>1.8799999999999955</c:v>
                </c:pt>
                <c:pt idx="2160">
                  <c:v>1.9799999999999898</c:v>
                </c:pt>
                <c:pt idx="2161">
                  <c:v>1.8700000000000045</c:v>
                </c:pt>
                <c:pt idx="2162">
                  <c:v>1.8499999999999943</c:v>
                </c:pt>
                <c:pt idx="2163">
                  <c:v>1.789999999999992</c:v>
                </c:pt>
                <c:pt idx="2164">
                  <c:v>1.8400000000000034</c:v>
                </c:pt>
                <c:pt idx="2165">
                  <c:v>1.8700000000000045</c:v>
                </c:pt>
                <c:pt idx="2166">
                  <c:v>2.0199999999999818</c:v>
                </c:pt>
                <c:pt idx="2167">
                  <c:v>1.9699999999999989</c:v>
                </c:pt>
                <c:pt idx="2168">
                  <c:v>1.9000000000000057</c:v>
                </c:pt>
                <c:pt idx="2169">
                  <c:v>1.9199999999999875</c:v>
                </c:pt>
                <c:pt idx="2170">
                  <c:v>1.8700000000000045</c:v>
                </c:pt>
                <c:pt idx="2171">
                  <c:v>1.8199999999999932</c:v>
                </c:pt>
                <c:pt idx="2172">
                  <c:v>1.8299999999999841</c:v>
                </c:pt>
                <c:pt idx="2173">
                  <c:v>1.8599999999999852</c:v>
                </c:pt>
                <c:pt idx="2174">
                  <c:v>1.8899999999999864</c:v>
                </c:pt>
                <c:pt idx="2175">
                  <c:v>1.8499999999999943</c:v>
                </c:pt>
                <c:pt idx="2176">
                  <c:v>1.8400000000000034</c:v>
                </c:pt>
                <c:pt idx="2177">
                  <c:v>1.8400000000000034</c:v>
                </c:pt>
                <c:pt idx="2178">
                  <c:v>1.8599999999999852</c:v>
                </c:pt>
                <c:pt idx="2179">
                  <c:v>1.9099999999999966</c:v>
                </c:pt>
                <c:pt idx="2180">
                  <c:v>1.9300000000000068</c:v>
                </c:pt>
                <c:pt idx="2181">
                  <c:v>1.8499999999999943</c:v>
                </c:pt>
                <c:pt idx="2182">
                  <c:v>1.8799999999999955</c:v>
                </c:pt>
                <c:pt idx="2183">
                  <c:v>1.9399999999999977</c:v>
                </c:pt>
                <c:pt idx="2184">
                  <c:v>1.9799999999999898</c:v>
                </c:pt>
                <c:pt idx="2185">
                  <c:v>2.0600000000000023</c:v>
                </c:pt>
                <c:pt idx="2186">
                  <c:v>2.0999999999999943</c:v>
                </c:pt>
                <c:pt idx="2187">
                  <c:v>2.0699999999999932</c:v>
                </c:pt>
                <c:pt idx="2188">
                  <c:v>2.0199999999999818</c:v>
                </c:pt>
                <c:pt idx="2189">
                  <c:v>2.0199999999999818</c:v>
                </c:pt>
                <c:pt idx="2190">
                  <c:v>1.9000000000000057</c:v>
                </c:pt>
                <c:pt idx="2191">
                  <c:v>1.8899999999999864</c:v>
                </c:pt>
                <c:pt idx="2192">
                  <c:v>2.5859999999999843</c:v>
                </c:pt>
                <c:pt idx="2193">
                  <c:v>2.6159999999999854</c:v>
                </c:pt>
                <c:pt idx="2194">
                  <c:v>2.6260000000000048</c:v>
                </c:pt>
                <c:pt idx="2195">
                  <c:v>2.6169999999999902</c:v>
                </c:pt>
                <c:pt idx="2196">
                  <c:v>2.7069999999999936</c:v>
                </c:pt>
                <c:pt idx="2197">
                  <c:v>2.6270000000000095</c:v>
                </c:pt>
                <c:pt idx="2198">
                  <c:v>2.6380000000000052</c:v>
                </c:pt>
                <c:pt idx="2199">
                  <c:v>2.6080000000000041</c:v>
                </c:pt>
                <c:pt idx="2200">
                  <c:v>2.6080000000000041</c:v>
                </c:pt>
                <c:pt idx="2201">
                  <c:v>2.6989999999999839</c:v>
                </c:pt>
                <c:pt idx="2202">
                  <c:v>2.6189999999999998</c:v>
                </c:pt>
                <c:pt idx="2203">
                  <c:v>2.6289999999999907</c:v>
                </c:pt>
                <c:pt idx="2204">
                  <c:v>2.6090000000000089</c:v>
                </c:pt>
                <c:pt idx="2205">
                  <c:v>2.6500000000000057</c:v>
                </c:pt>
                <c:pt idx="2206">
                  <c:v>2.6899999999999977</c:v>
                </c:pt>
                <c:pt idx="2207">
                  <c:v>2.6599999999999966</c:v>
                </c:pt>
                <c:pt idx="2208">
                  <c:v>2.7009999999999934</c:v>
                </c:pt>
                <c:pt idx="2209">
                  <c:v>2.6910000000000025</c:v>
                </c:pt>
                <c:pt idx="2210">
                  <c:v>2.7210000000000036</c:v>
                </c:pt>
                <c:pt idx="2211">
                  <c:v>2.7510000000000048</c:v>
                </c:pt>
                <c:pt idx="2212">
                  <c:v>2.7319999999999993</c:v>
                </c:pt>
                <c:pt idx="2213">
                  <c:v>2.6920000000000073</c:v>
                </c:pt>
                <c:pt idx="2214">
                  <c:v>2.6620000000000061</c:v>
                </c:pt>
                <c:pt idx="2215">
                  <c:v>2.6730000000000018</c:v>
                </c:pt>
                <c:pt idx="2216">
                  <c:v>2.6629999999999825</c:v>
                </c:pt>
                <c:pt idx="2217">
                  <c:v>2.6730000000000018</c:v>
                </c:pt>
                <c:pt idx="2218">
                  <c:v>2.7529999999999859</c:v>
                </c:pt>
                <c:pt idx="2219">
                  <c:v>2.7439999999999998</c:v>
                </c:pt>
                <c:pt idx="2220">
                  <c:v>2.7539999999999907</c:v>
                </c:pt>
                <c:pt idx="2221">
                  <c:v>2.6939999999999884</c:v>
                </c:pt>
                <c:pt idx="2222">
                  <c:v>2.6949999999999932</c:v>
                </c:pt>
                <c:pt idx="2223">
                  <c:v>2.6949999999999932</c:v>
                </c:pt>
                <c:pt idx="2224">
                  <c:v>2.7150000000000034</c:v>
                </c:pt>
                <c:pt idx="2225">
                  <c:v>2.6550000000000011</c:v>
                </c:pt>
                <c:pt idx="2226">
                  <c:v>2.695999999999998</c:v>
                </c:pt>
                <c:pt idx="2227">
                  <c:v>2.7059999999999889</c:v>
                </c:pt>
                <c:pt idx="2228">
                  <c:v>2.7460000000000093</c:v>
                </c:pt>
                <c:pt idx="2229">
                  <c:v>2.757000000000005</c:v>
                </c:pt>
                <c:pt idx="2230">
                  <c:v>2.7669999999999959</c:v>
                </c:pt>
                <c:pt idx="2231">
                  <c:v>2.8269999999999982</c:v>
                </c:pt>
                <c:pt idx="2232">
                  <c:v>2.7879999999999825</c:v>
                </c:pt>
                <c:pt idx="2233">
                  <c:v>2.8079999999999927</c:v>
                </c:pt>
                <c:pt idx="2234">
                  <c:v>2.7479999999999905</c:v>
                </c:pt>
                <c:pt idx="2235">
                  <c:v>2.7379999999999995</c:v>
                </c:pt>
                <c:pt idx="2236">
                  <c:v>2.8089999999999975</c:v>
                </c:pt>
                <c:pt idx="2237">
                  <c:v>2.7390000000000043</c:v>
                </c:pt>
                <c:pt idx="2238">
                  <c:v>2.7589999999999861</c:v>
                </c:pt>
                <c:pt idx="2239">
                  <c:v>2.7299999999999898</c:v>
                </c:pt>
                <c:pt idx="2240">
                  <c:v>2.6899999999999977</c:v>
                </c:pt>
                <c:pt idx="2241">
                  <c:v>2.7299999999999898</c:v>
                </c:pt>
                <c:pt idx="2242">
                  <c:v>2.7299999999999898</c:v>
                </c:pt>
                <c:pt idx="2243">
                  <c:v>2.7510000000000048</c:v>
                </c:pt>
                <c:pt idx="2244">
                  <c:v>2.7510000000000048</c:v>
                </c:pt>
                <c:pt idx="2245">
                  <c:v>2.7009999999999934</c:v>
                </c:pt>
                <c:pt idx="2246">
                  <c:v>2.671999999999997</c:v>
                </c:pt>
                <c:pt idx="2247">
                  <c:v>2.7019999999999982</c:v>
                </c:pt>
                <c:pt idx="2248">
                  <c:v>2.7220000000000084</c:v>
                </c:pt>
                <c:pt idx="2249">
                  <c:v>2.7019999999999982</c:v>
                </c:pt>
                <c:pt idx="2250">
                  <c:v>2.7529999999999859</c:v>
                </c:pt>
                <c:pt idx="2251">
                  <c:v>2.8029999999999973</c:v>
                </c:pt>
                <c:pt idx="2252">
                  <c:v>2.8230000000000075</c:v>
                </c:pt>
                <c:pt idx="2253">
                  <c:v>2.8340000000000032</c:v>
                </c:pt>
                <c:pt idx="2254">
                  <c:v>2.853999999999985</c:v>
                </c:pt>
                <c:pt idx="2255">
                  <c:v>2.7939999999999827</c:v>
                </c:pt>
                <c:pt idx="2256">
                  <c:v>2.7040000000000077</c:v>
                </c:pt>
                <c:pt idx="2257">
                  <c:v>2.664999999999992</c:v>
                </c:pt>
                <c:pt idx="2258">
                  <c:v>2.6749999999999829</c:v>
                </c:pt>
                <c:pt idx="2259">
                  <c:v>2.6349999999999909</c:v>
                </c:pt>
                <c:pt idx="2260">
                  <c:v>2.6560000000000059</c:v>
                </c:pt>
                <c:pt idx="2261">
                  <c:v>2.695999999999998</c:v>
                </c:pt>
                <c:pt idx="2262">
                  <c:v>2.6459999999999866</c:v>
                </c:pt>
                <c:pt idx="2263">
                  <c:v>2.6560000000000059</c:v>
                </c:pt>
                <c:pt idx="2264">
                  <c:v>2.6869999999999834</c:v>
                </c:pt>
                <c:pt idx="2265">
                  <c:v>2.7669999999999959</c:v>
                </c:pt>
                <c:pt idx="2266">
                  <c:v>2.796999999999997</c:v>
                </c:pt>
                <c:pt idx="2267">
                  <c:v>2.7879999999999825</c:v>
                </c:pt>
                <c:pt idx="2268">
                  <c:v>2.7680000000000007</c:v>
                </c:pt>
                <c:pt idx="2269">
                  <c:v>2.8079999999999927</c:v>
                </c:pt>
                <c:pt idx="2270">
                  <c:v>2.7390000000000043</c:v>
                </c:pt>
                <c:pt idx="2271">
                  <c:v>2.7889999999999873</c:v>
                </c:pt>
                <c:pt idx="2272">
                  <c:v>2.8189999999999884</c:v>
                </c:pt>
                <c:pt idx="2273">
                  <c:v>2.8689999999999998</c:v>
                </c:pt>
                <c:pt idx="2274">
                  <c:v>2.8700000000000045</c:v>
                </c:pt>
                <c:pt idx="2275">
                  <c:v>2.8400000000000034</c:v>
                </c:pt>
                <c:pt idx="2276">
                  <c:v>2.8299999999999841</c:v>
                </c:pt>
                <c:pt idx="2277">
                  <c:v>2.7810000000000059</c:v>
                </c:pt>
                <c:pt idx="2278">
                  <c:v>2.7909999999999968</c:v>
                </c:pt>
                <c:pt idx="2279">
                  <c:v>2.7409999999999854</c:v>
                </c:pt>
                <c:pt idx="2280">
                  <c:v>2.7609999999999957</c:v>
                </c:pt>
                <c:pt idx="2281">
                  <c:v>2.8019999999999925</c:v>
                </c:pt>
                <c:pt idx="2282">
                  <c:v>2.8119999999999834</c:v>
                </c:pt>
                <c:pt idx="2283">
                  <c:v>2.8220000000000027</c:v>
                </c:pt>
                <c:pt idx="2284">
                  <c:v>2.8629999999999995</c:v>
                </c:pt>
                <c:pt idx="2285">
                  <c:v>2.8729999999999905</c:v>
                </c:pt>
                <c:pt idx="2286">
                  <c:v>2.8429999999999893</c:v>
                </c:pt>
                <c:pt idx="2287">
                  <c:v>2.8129999999999882</c:v>
                </c:pt>
                <c:pt idx="2288">
                  <c:v>2.7839999999999918</c:v>
                </c:pt>
                <c:pt idx="2289">
                  <c:v>2.813999999999993</c:v>
                </c:pt>
                <c:pt idx="2290">
                  <c:v>2.7939999999999827</c:v>
                </c:pt>
                <c:pt idx="2291">
                  <c:v>2.8050000000000068</c:v>
                </c:pt>
                <c:pt idx="2292">
                  <c:v>2.7750000000000057</c:v>
                </c:pt>
                <c:pt idx="2293">
                  <c:v>2.8050000000000068</c:v>
                </c:pt>
                <c:pt idx="2294">
                  <c:v>2.8249999999999886</c:v>
                </c:pt>
                <c:pt idx="2295">
                  <c:v>2.8359999999999843</c:v>
                </c:pt>
                <c:pt idx="2296">
                  <c:v>2.8460000000000036</c:v>
                </c:pt>
                <c:pt idx="2297">
                  <c:v>2.7860000000000014</c:v>
                </c:pt>
                <c:pt idx="2298">
                  <c:v>2.7369999999999948</c:v>
                </c:pt>
                <c:pt idx="2299">
                  <c:v>2.8470000000000084</c:v>
                </c:pt>
                <c:pt idx="2300">
                  <c:v>2.8569999999999993</c:v>
                </c:pt>
                <c:pt idx="2301">
                  <c:v>2.867999999999995</c:v>
                </c:pt>
                <c:pt idx="2302">
                  <c:v>2.8880000000000052</c:v>
                </c:pt>
                <c:pt idx="2303">
                  <c:v>2.8880000000000052</c:v>
                </c:pt>
                <c:pt idx="2304">
                  <c:v>2.8379999999999939</c:v>
                </c:pt>
                <c:pt idx="2305">
                  <c:v>2.8189999999999884</c:v>
                </c:pt>
                <c:pt idx="2306">
                  <c:v>2.8389999999999986</c:v>
                </c:pt>
                <c:pt idx="2307">
                  <c:v>2.8590000000000089</c:v>
                </c:pt>
                <c:pt idx="2308">
                  <c:v>2.8899999999999864</c:v>
                </c:pt>
                <c:pt idx="2309">
                  <c:v>2.9000000000000057</c:v>
                </c:pt>
                <c:pt idx="2310">
                  <c:v>2.8799999999999955</c:v>
                </c:pt>
                <c:pt idx="2311">
                  <c:v>2.8799999999999955</c:v>
                </c:pt>
                <c:pt idx="2312">
                  <c:v>2.8810000000000002</c:v>
                </c:pt>
                <c:pt idx="2313">
                  <c:v>2.8909999999999911</c:v>
                </c:pt>
                <c:pt idx="2314">
                  <c:v>2.8509999999999991</c:v>
                </c:pt>
                <c:pt idx="2315">
                  <c:v>2.8220000000000027</c:v>
                </c:pt>
                <c:pt idx="2316">
                  <c:v>2.8220000000000027</c:v>
                </c:pt>
                <c:pt idx="2317">
                  <c:v>2.8419999999999845</c:v>
                </c:pt>
                <c:pt idx="2318">
                  <c:v>2.8919999999999959</c:v>
                </c:pt>
                <c:pt idx="2319">
                  <c:v>2.8729999999999905</c:v>
                </c:pt>
                <c:pt idx="2320">
                  <c:v>2.8930000000000007</c:v>
                </c:pt>
                <c:pt idx="2321">
                  <c:v>2.8829999999999814</c:v>
                </c:pt>
                <c:pt idx="2322">
                  <c:v>2.9240000000000066</c:v>
                </c:pt>
                <c:pt idx="2323">
                  <c:v>2.9139999999999873</c:v>
                </c:pt>
                <c:pt idx="2324">
                  <c:v>2.8940000000000055</c:v>
                </c:pt>
                <c:pt idx="2325">
                  <c:v>2.853999999999985</c:v>
                </c:pt>
                <c:pt idx="2326">
                  <c:v>2.8050000000000068</c:v>
                </c:pt>
                <c:pt idx="2327">
                  <c:v>2.8050000000000068</c:v>
                </c:pt>
                <c:pt idx="2328">
                  <c:v>2.8449999999999989</c:v>
                </c:pt>
                <c:pt idx="2329">
                  <c:v>2.9060000000000059</c:v>
                </c:pt>
                <c:pt idx="2330">
                  <c:v>2.9159999999999968</c:v>
                </c:pt>
                <c:pt idx="2331">
                  <c:v>2.8959999999999866</c:v>
                </c:pt>
                <c:pt idx="2332">
                  <c:v>2.8770000000000095</c:v>
                </c:pt>
                <c:pt idx="2333">
                  <c:v>2.8969999999999914</c:v>
                </c:pt>
                <c:pt idx="2334">
                  <c:v>2.9269999999999925</c:v>
                </c:pt>
                <c:pt idx="2335">
                  <c:v>2.9269999999999925</c:v>
                </c:pt>
                <c:pt idx="2336">
                  <c:v>2.8779999999999859</c:v>
                </c:pt>
                <c:pt idx="2337">
                  <c:v>2.867999999999995</c:v>
                </c:pt>
                <c:pt idx="2338">
                  <c:v>2.9279999999999973</c:v>
                </c:pt>
                <c:pt idx="2339">
                  <c:v>2.9590000000000032</c:v>
                </c:pt>
                <c:pt idx="2340">
                  <c:v>2.938999999999993</c:v>
                </c:pt>
                <c:pt idx="2341">
                  <c:v>2.8889999999999816</c:v>
                </c:pt>
                <c:pt idx="2342">
                  <c:v>2.8689999999999998</c:v>
                </c:pt>
                <c:pt idx="2343">
                  <c:v>2.8799999999999955</c:v>
                </c:pt>
                <c:pt idx="2344">
                  <c:v>2.8799999999999955</c:v>
                </c:pt>
                <c:pt idx="2345">
                  <c:v>2.9000000000000057</c:v>
                </c:pt>
                <c:pt idx="2346">
                  <c:v>2.9209999999999923</c:v>
                </c:pt>
                <c:pt idx="2347">
                  <c:v>2.9509999999999934</c:v>
                </c:pt>
                <c:pt idx="2348">
                  <c:v>2.8909999999999911</c:v>
                </c:pt>
                <c:pt idx="2349">
                  <c:v>2.8810000000000002</c:v>
                </c:pt>
                <c:pt idx="2350">
                  <c:v>2.882000000000005</c:v>
                </c:pt>
                <c:pt idx="2351">
                  <c:v>2.882000000000005</c:v>
                </c:pt>
                <c:pt idx="2352">
                  <c:v>2.7920000000000016</c:v>
                </c:pt>
                <c:pt idx="2353">
                  <c:v>2.8429999999999893</c:v>
                </c:pt>
                <c:pt idx="2354">
                  <c:v>2.8129999999999882</c:v>
                </c:pt>
                <c:pt idx="2355">
                  <c:v>2.8329999999999984</c:v>
                </c:pt>
                <c:pt idx="2356">
                  <c:v>2.8729999999999905</c:v>
                </c:pt>
                <c:pt idx="2357">
                  <c:v>2.853999999999985</c:v>
                </c:pt>
                <c:pt idx="2358">
                  <c:v>2.8340000000000032</c:v>
                </c:pt>
                <c:pt idx="2359">
                  <c:v>2.853999999999985</c:v>
                </c:pt>
                <c:pt idx="2360">
                  <c:v>2.8449999999999989</c:v>
                </c:pt>
                <c:pt idx="2361">
                  <c:v>2.8650000000000091</c:v>
                </c:pt>
                <c:pt idx="2362">
                  <c:v>2.8949999999999818</c:v>
                </c:pt>
                <c:pt idx="2363">
                  <c:v>2.8859999999999957</c:v>
                </c:pt>
                <c:pt idx="2364">
                  <c:v>2.8760000000000048</c:v>
                </c:pt>
                <c:pt idx="2365">
                  <c:v>2.8559999999999945</c:v>
                </c:pt>
                <c:pt idx="2366">
                  <c:v>2.8659999999999854</c:v>
                </c:pt>
                <c:pt idx="2367">
                  <c:v>2.8969999999999914</c:v>
                </c:pt>
                <c:pt idx="2368">
                  <c:v>2.9069999999999823</c:v>
                </c:pt>
                <c:pt idx="2369">
                  <c:v>2.8770000000000095</c:v>
                </c:pt>
                <c:pt idx="2370">
                  <c:v>2.8880000000000052</c:v>
                </c:pt>
                <c:pt idx="2371">
                  <c:v>2.9379999999999882</c:v>
                </c:pt>
                <c:pt idx="2372">
                  <c:v>2.9279999999999973</c:v>
                </c:pt>
                <c:pt idx="2373">
                  <c:v>2.8880000000000052</c:v>
                </c:pt>
                <c:pt idx="2374">
                  <c:v>2.8689999999999998</c:v>
                </c:pt>
                <c:pt idx="2375">
                  <c:v>2.8389999999999986</c:v>
                </c:pt>
                <c:pt idx="2376">
                  <c:v>2.8489999999999895</c:v>
                </c:pt>
                <c:pt idx="2377">
                  <c:v>2.9399999999999977</c:v>
                </c:pt>
                <c:pt idx="2378">
                  <c:v>2.9199999999999875</c:v>
                </c:pt>
                <c:pt idx="2379">
                  <c:v>2.9199999999999875</c:v>
                </c:pt>
                <c:pt idx="2380">
                  <c:v>2.9399999999999977</c:v>
                </c:pt>
                <c:pt idx="2381">
                  <c:v>3.0010000000000048</c:v>
                </c:pt>
                <c:pt idx="2382">
                  <c:v>2.9710000000000036</c:v>
                </c:pt>
                <c:pt idx="2383">
                  <c:v>2.9509999999999934</c:v>
                </c:pt>
                <c:pt idx="2384">
                  <c:v>2.9619999999999891</c:v>
                </c:pt>
                <c:pt idx="2385">
                  <c:v>2.9519999999999982</c:v>
                </c:pt>
                <c:pt idx="2386">
                  <c:v>2.9519999999999982</c:v>
                </c:pt>
                <c:pt idx="2387">
                  <c:v>2.9120000000000061</c:v>
                </c:pt>
                <c:pt idx="2388">
                  <c:v>2.8829999999999814</c:v>
                </c:pt>
                <c:pt idx="2389">
                  <c:v>2.8829999999999814</c:v>
                </c:pt>
                <c:pt idx="2390">
                  <c:v>2.8930000000000007</c:v>
                </c:pt>
                <c:pt idx="2391">
                  <c:v>2.9039999999999964</c:v>
                </c:pt>
                <c:pt idx="2392">
                  <c:v>2.9339999999999975</c:v>
                </c:pt>
                <c:pt idx="2393">
                  <c:v>2.9840000000000089</c:v>
                </c:pt>
                <c:pt idx="2394">
                  <c:v>2.9639999999999986</c:v>
                </c:pt>
                <c:pt idx="2395">
                  <c:v>2.9350000000000023</c:v>
                </c:pt>
                <c:pt idx="2396">
                  <c:v>2.9449999999999932</c:v>
                </c:pt>
                <c:pt idx="2397">
                  <c:v>2.9549999999999841</c:v>
                </c:pt>
                <c:pt idx="2398">
                  <c:v>2.945999999999998</c:v>
                </c:pt>
                <c:pt idx="2399">
                  <c:v>2.945999999999998</c:v>
                </c:pt>
                <c:pt idx="2400">
                  <c:v>2.945999999999998</c:v>
                </c:pt>
                <c:pt idx="2401">
                  <c:v>2.9869999999999948</c:v>
                </c:pt>
                <c:pt idx="2402">
                  <c:v>2.9969999999999857</c:v>
                </c:pt>
                <c:pt idx="2403">
                  <c:v>2.9770000000000039</c:v>
                </c:pt>
                <c:pt idx="2404">
                  <c:v>2.9470000000000027</c:v>
                </c:pt>
                <c:pt idx="2405">
                  <c:v>2.9679999999999893</c:v>
                </c:pt>
                <c:pt idx="2406">
                  <c:v>2.9879999999999995</c:v>
                </c:pt>
                <c:pt idx="2407">
                  <c:v>2.9679999999999893</c:v>
                </c:pt>
                <c:pt idx="2408">
                  <c:v>2.9590000000000032</c:v>
                </c:pt>
                <c:pt idx="2409">
                  <c:v>2.9489999999999839</c:v>
                </c:pt>
                <c:pt idx="2410">
                  <c:v>2.9590000000000032</c:v>
                </c:pt>
                <c:pt idx="2411">
                  <c:v>2.9689999999999941</c:v>
                </c:pt>
                <c:pt idx="2412">
                  <c:v>2.9799999999999898</c:v>
                </c:pt>
                <c:pt idx="2413">
                  <c:v>2.960000000000008</c:v>
                </c:pt>
                <c:pt idx="2414">
                  <c:v>3.0099999999999909</c:v>
                </c:pt>
                <c:pt idx="2415">
                  <c:v>2.9609999999999843</c:v>
                </c:pt>
                <c:pt idx="2416">
                  <c:v>2.9809999999999945</c:v>
                </c:pt>
                <c:pt idx="2417">
                  <c:v>3.0209999999999866</c:v>
                </c:pt>
                <c:pt idx="2418">
                  <c:v>2.9809999999999945</c:v>
                </c:pt>
                <c:pt idx="2419">
                  <c:v>2.9819999999999993</c:v>
                </c:pt>
                <c:pt idx="2420">
                  <c:v>2.9619999999999891</c:v>
                </c:pt>
                <c:pt idx="2421">
                  <c:v>3.0120000000000005</c:v>
                </c:pt>
                <c:pt idx="2422">
                  <c:v>3.0029999999999859</c:v>
                </c:pt>
                <c:pt idx="2423">
                  <c:v>2.992999999999995</c:v>
                </c:pt>
                <c:pt idx="2424">
                  <c:v>2.9729999999999848</c:v>
                </c:pt>
                <c:pt idx="2425">
                  <c:v>2.9729999999999848</c:v>
                </c:pt>
                <c:pt idx="2426">
                  <c:v>2.9939999999999998</c:v>
                </c:pt>
                <c:pt idx="2427">
                  <c:v>2.9939999999999998</c:v>
                </c:pt>
                <c:pt idx="2428">
                  <c:v>2.9639999999999986</c:v>
                </c:pt>
                <c:pt idx="2429">
                  <c:v>3.0149999999999864</c:v>
                </c:pt>
                <c:pt idx="2430">
                  <c:v>3.0250000000000057</c:v>
                </c:pt>
                <c:pt idx="2431">
                  <c:v>2.9650000000000034</c:v>
                </c:pt>
                <c:pt idx="2432">
                  <c:v>2.9660000000000082</c:v>
                </c:pt>
                <c:pt idx="2433">
                  <c:v>2.9759999999999991</c:v>
                </c:pt>
                <c:pt idx="2434">
                  <c:v>2.98599999999999</c:v>
                </c:pt>
                <c:pt idx="2435">
                  <c:v>3.0060000000000002</c:v>
                </c:pt>
                <c:pt idx="2436">
                  <c:v>2.9869999999999948</c:v>
                </c:pt>
                <c:pt idx="2437">
                  <c:v>2.9669999999999845</c:v>
                </c:pt>
                <c:pt idx="2438">
                  <c:v>2.9669999999999845</c:v>
                </c:pt>
                <c:pt idx="2439">
                  <c:v>2.9879999999999995</c:v>
                </c:pt>
                <c:pt idx="2440">
                  <c:v>3.0180000000000007</c:v>
                </c:pt>
                <c:pt idx="2441">
                  <c:v>3.0180000000000007</c:v>
                </c:pt>
                <c:pt idx="2442">
                  <c:v>3.0079999999999814</c:v>
                </c:pt>
                <c:pt idx="2443">
                  <c:v>2.9989999999999952</c:v>
                </c:pt>
                <c:pt idx="2444">
                  <c:v>2.9890000000000043</c:v>
                </c:pt>
                <c:pt idx="2445">
                  <c:v>2.9989999999999952</c:v>
                </c:pt>
                <c:pt idx="2446">
                  <c:v>3.0300000000000011</c:v>
                </c:pt>
                <c:pt idx="2447">
                  <c:v>3</c:v>
                </c:pt>
                <c:pt idx="2448">
                  <c:v>3</c:v>
                </c:pt>
                <c:pt idx="2449">
                  <c:v>3.0099999999999909</c:v>
                </c:pt>
                <c:pt idx="2450">
                  <c:v>3.0109999999999957</c:v>
                </c:pt>
                <c:pt idx="2451">
                  <c:v>3.0109999999999957</c:v>
                </c:pt>
                <c:pt idx="2452">
                  <c:v>3.0209999999999866</c:v>
                </c:pt>
                <c:pt idx="2453">
                  <c:v>3.0319999999999823</c:v>
                </c:pt>
                <c:pt idx="2454">
                  <c:v>3.0519999999999925</c:v>
                </c:pt>
                <c:pt idx="2455">
                  <c:v>3.0619999999999834</c:v>
                </c:pt>
                <c:pt idx="2456">
                  <c:v>3.0720000000000027</c:v>
                </c:pt>
                <c:pt idx="2457">
                  <c:v>3.0629999999999882</c:v>
                </c:pt>
                <c:pt idx="2458">
                  <c:v>3.0130000000000052</c:v>
                </c:pt>
                <c:pt idx="2459">
                  <c:v>3.0730000000000075</c:v>
                </c:pt>
                <c:pt idx="2460">
                  <c:v>3.0139999999999816</c:v>
                </c:pt>
                <c:pt idx="2461">
                  <c:v>2.9939999999999998</c:v>
                </c:pt>
                <c:pt idx="2462">
                  <c:v>2.9540000000000077</c:v>
                </c:pt>
                <c:pt idx="2463">
                  <c:v>2.9749999999999943</c:v>
                </c:pt>
                <c:pt idx="2464">
                  <c:v>2.9849999999999852</c:v>
                </c:pt>
                <c:pt idx="2465">
                  <c:v>2.9950000000000045</c:v>
                </c:pt>
                <c:pt idx="2466">
                  <c:v>2.9849999999999852</c:v>
                </c:pt>
                <c:pt idx="2467">
                  <c:v>2.9759999999999991</c:v>
                </c:pt>
                <c:pt idx="2468">
                  <c:v>3.0060000000000002</c:v>
                </c:pt>
                <c:pt idx="2469">
                  <c:v>3.0459999999999923</c:v>
                </c:pt>
                <c:pt idx="2470">
                  <c:v>3.046999999999997</c:v>
                </c:pt>
                <c:pt idx="2471">
                  <c:v>2.9770000000000039</c:v>
                </c:pt>
                <c:pt idx="2472">
                  <c:v>3.0169999999999959</c:v>
                </c:pt>
                <c:pt idx="2473">
                  <c:v>3.046999999999997</c:v>
                </c:pt>
                <c:pt idx="2474">
                  <c:v>3.0379999999999825</c:v>
                </c:pt>
                <c:pt idx="2475">
                  <c:v>3.0279999999999916</c:v>
                </c:pt>
                <c:pt idx="2476">
                  <c:v>3.0379999999999825</c:v>
                </c:pt>
                <c:pt idx="2477">
                  <c:v>3.0589999999999975</c:v>
                </c:pt>
                <c:pt idx="2478">
                  <c:v>3.0989999999999895</c:v>
                </c:pt>
                <c:pt idx="2479">
                  <c:v>3.0889999999999986</c:v>
                </c:pt>
                <c:pt idx="2480">
                  <c:v>3.1090000000000089</c:v>
                </c:pt>
                <c:pt idx="2481">
                  <c:v>3.1099999999999852</c:v>
                </c:pt>
                <c:pt idx="2482">
                  <c:v>3.0300000000000011</c:v>
                </c:pt>
                <c:pt idx="2483">
                  <c:v>3.0099999999999909</c:v>
                </c:pt>
                <c:pt idx="2484">
                  <c:v>3.061000000000007</c:v>
                </c:pt>
                <c:pt idx="2485">
                  <c:v>3.0910000000000082</c:v>
                </c:pt>
                <c:pt idx="2486">
                  <c:v>3.1709999999999923</c:v>
                </c:pt>
                <c:pt idx="2487">
                  <c:v>3.1309999999999718</c:v>
                </c:pt>
                <c:pt idx="2488">
                  <c:v>3.0319999999999823</c:v>
                </c:pt>
                <c:pt idx="2489">
                  <c:v>3.0319999999999823</c:v>
                </c:pt>
                <c:pt idx="2490">
                  <c:v>3.0120000000000005</c:v>
                </c:pt>
                <c:pt idx="2491">
                  <c:v>2.9830000000000041</c:v>
                </c:pt>
                <c:pt idx="2492">
                  <c:v>3.0029999999999859</c:v>
                </c:pt>
                <c:pt idx="2493">
                  <c:v>3.0529999999999973</c:v>
                </c:pt>
                <c:pt idx="2494">
                  <c:v>3.054000000000002</c:v>
                </c:pt>
                <c:pt idx="2495">
                  <c:v>3.0240000000000009</c:v>
                </c:pt>
                <c:pt idx="2496">
                  <c:v>3.0439999999999827</c:v>
                </c:pt>
                <c:pt idx="2497">
                  <c:v>3.063999999999993</c:v>
                </c:pt>
                <c:pt idx="2498">
                  <c:v>3.1049999999999898</c:v>
                </c:pt>
                <c:pt idx="2499">
                  <c:v>3.1650000000000205</c:v>
                </c:pt>
                <c:pt idx="2500">
                  <c:v>3.214999999999975</c:v>
                </c:pt>
                <c:pt idx="2501">
                  <c:v>3.1759999999999877</c:v>
                </c:pt>
                <c:pt idx="2502">
                  <c:v>3.1159999999999854</c:v>
                </c:pt>
                <c:pt idx="2503">
                  <c:v>3.1159999999999854</c:v>
                </c:pt>
                <c:pt idx="2504">
                  <c:v>3.1059999999999945</c:v>
                </c:pt>
                <c:pt idx="2505">
                  <c:v>3.1370000000000005</c:v>
                </c:pt>
                <c:pt idx="2506">
                  <c:v>3.1270000000000095</c:v>
                </c:pt>
                <c:pt idx="2507">
                  <c:v>3.1669999999999732</c:v>
                </c:pt>
                <c:pt idx="2508">
                  <c:v>3.1680000000000064</c:v>
                </c:pt>
                <c:pt idx="2509">
                  <c:v>3.1279999999999859</c:v>
                </c:pt>
                <c:pt idx="2510">
                  <c:v>3.1580000000000155</c:v>
                </c:pt>
                <c:pt idx="2511">
                  <c:v>3.2180000000000177</c:v>
                </c:pt>
                <c:pt idx="2512">
                  <c:v>3.1789999999999736</c:v>
                </c:pt>
                <c:pt idx="2513">
                  <c:v>3.1789999999999736</c:v>
                </c:pt>
                <c:pt idx="2514">
                  <c:v>3.1890000000000214</c:v>
                </c:pt>
                <c:pt idx="2515">
                  <c:v>3.0799999999999841</c:v>
                </c:pt>
                <c:pt idx="2516">
                  <c:v>3.0600000000000023</c:v>
                </c:pt>
                <c:pt idx="2517">
                  <c:v>3.0699999999999932</c:v>
                </c:pt>
                <c:pt idx="2518">
                  <c:v>3.0600000000000023</c:v>
                </c:pt>
                <c:pt idx="2519">
                  <c:v>3.070999999999998</c:v>
                </c:pt>
                <c:pt idx="2520">
                  <c:v>3.061000000000007</c:v>
                </c:pt>
                <c:pt idx="2521">
                  <c:v>3.070999999999998</c:v>
                </c:pt>
                <c:pt idx="2522">
                  <c:v>3.132000000000005</c:v>
                </c:pt>
                <c:pt idx="2523">
                  <c:v>3.1619999999999777</c:v>
                </c:pt>
                <c:pt idx="2524">
                  <c:v>3.1419999999999959</c:v>
                </c:pt>
                <c:pt idx="2525">
                  <c:v>3.1419999999999959</c:v>
                </c:pt>
                <c:pt idx="2526">
                  <c:v>3.1730000000000018</c:v>
                </c:pt>
                <c:pt idx="2527">
                  <c:v>3.1929999999999836</c:v>
                </c:pt>
                <c:pt idx="2528">
                  <c:v>3.1630000000000109</c:v>
                </c:pt>
                <c:pt idx="2529">
                  <c:v>3.1340000000000146</c:v>
                </c:pt>
                <c:pt idx="2530">
                  <c:v>3.1539999999999964</c:v>
                </c:pt>
                <c:pt idx="2531">
                  <c:v>3.1440000000000055</c:v>
                </c:pt>
                <c:pt idx="2532">
                  <c:v>3.125</c:v>
                </c:pt>
                <c:pt idx="2533">
                  <c:v>3.1650000000000205</c:v>
                </c:pt>
                <c:pt idx="2534">
                  <c:v>3.1349999999999909</c:v>
                </c:pt>
                <c:pt idx="2535">
                  <c:v>3.0749999999999886</c:v>
                </c:pt>
                <c:pt idx="2536">
                  <c:v>3.1759999999999877</c:v>
                </c:pt>
                <c:pt idx="2537">
                  <c:v>3.2160000000000082</c:v>
                </c:pt>
                <c:pt idx="2538">
                  <c:v>3.2660000000000196</c:v>
                </c:pt>
                <c:pt idx="2539">
                  <c:v>3.2069999999999936</c:v>
                </c:pt>
                <c:pt idx="2540">
                  <c:v>3.1970000000000027</c:v>
                </c:pt>
                <c:pt idx="2541">
                  <c:v>3.2069999999999936</c:v>
                </c:pt>
                <c:pt idx="2542">
                  <c:v>3.2370000000000232</c:v>
                </c:pt>
                <c:pt idx="2543">
                  <c:v>3.2479999999999905</c:v>
                </c:pt>
                <c:pt idx="2544">
                  <c:v>3.2280000000000086</c:v>
                </c:pt>
                <c:pt idx="2545">
                  <c:v>3.20799999999997</c:v>
                </c:pt>
                <c:pt idx="2546">
                  <c:v>3.1890000000000214</c:v>
                </c:pt>
                <c:pt idx="2547">
                  <c:v>3.1689999999999827</c:v>
                </c:pt>
                <c:pt idx="2548">
                  <c:v>3.1990000000000123</c:v>
                </c:pt>
                <c:pt idx="2549">
                  <c:v>3.1990000000000123</c:v>
                </c:pt>
                <c:pt idx="2550">
                  <c:v>3.2300000000000182</c:v>
                </c:pt>
                <c:pt idx="2551">
                  <c:v>3.2099999999999795</c:v>
                </c:pt>
                <c:pt idx="2552">
                  <c:v>3.1800000000000068</c:v>
                </c:pt>
                <c:pt idx="2553">
                  <c:v>3.2909999999999968</c:v>
                </c:pt>
                <c:pt idx="2554">
                  <c:v>3.1709999999999923</c:v>
                </c:pt>
                <c:pt idx="2555">
                  <c:v>3.1210000000000093</c:v>
                </c:pt>
                <c:pt idx="2556">
                  <c:v>3.1309999999999718</c:v>
                </c:pt>
              </c:numCache>
            </c:numRef>
          </c:yVal>
          <c:smooth val="0"/>
        </c:ser>
        <c:ser>
          <c:idx val="14"/>
          <c:order val="8"/>
          <c:tx>
            <c:strRef>
              <c:f>HPV_4710_cenoman!$X$1</c:f>
              <c:strCache>
                <c:ptCount val="1"/>
                <c:pt idx="0">
                  <c:v>VP7536 Bělá (A)</c:v>
                </c:pt>
              </c:strCache>
            </c:strRef>
          </c:tx>
          <c:marker>
            <c:symbol val="none"/>
          </c:marker>
          <c:xVal>
            <c:numRef>
              <c:f>HPV_4710_cenoman!$V$2:$V$10000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</c:numCache>
            </c:numRef>
          </c:xVal>
          <c:yVal>
            <c:numRef>
              <c:f>HPV_4710_cenoman!$X$2:$X$10000</c:f>
              <c:numCache>
                <c:formatCode>General</c:formatCode>
                <c:ptCount val="9999"/>
                <c:pt idx="0">
                  <c:v>0.12999999999999545</c:v>
                </c:pt>
                <c:pt idx="1">
                  <c:v>0.12000000000000455</c:v>
                </c:pt>
                <c:pt idx="2">
                  <c:v>0.15999999999999659</c:v>
                </c:pt>
                <c:pt idx="3">
                  <c:v>0.15999999999999659</c:v>
                </c:pt>
                <c:pt idx="4">
                  <c:v>0.13999999999998636</c:v>
                </c:pt>
                <c:pt idx="5">
                  <c:v>0.18999999999999773</c:v>
                </c:pt>
                <c:pt idx="6">
                  <c:v>0.15999999999999659</c:v>
                </c:pt>
                <c:pt idx="7">
                  <c:v>0.15999999999999659</c:v>
                </c:pt>
                <c:pt idx="8">
                  <c:v>0.12999999999999545</c:v>
                </c:pt>
                <c:pt idx="9">
                  <c:v>0.15000000000000568</c:v>
                </c:pt>
                <c:pt idx="10">
                  <c:v>0.16999999999998749</c:v>
                </c:pt>
                <c:pt idx="11">
                  <c:v>0.22999999999998977</c:v>
                </c:pt>
                <c:pt idx="12">
                  <c:v>0.18000000000000682</c:v>
                </c:pt>
                <c:pt idx="13">
                  <c:v>0.18000000000000682</c:v>
                </c:pt>
                <c:pt idx="14">
                  <c:v>0.19999999999998863</c:v>
                </c:pt>
                <c:pt idx="15">
                  <c:v>0.26999999999998181</c:v>
                </c:pt>
                <c:pt idx="16">
                  <c:v>0.22999999999998977</c:v>
                </c:pt>
                <c:pt idx="17">
                  <c:v>0.20999999999997954</c:v>
                </c:pt>
                <c:pt idx="18">
                  <c:v>0.15999999999999659</c:v>
                </c:pt>
                <c:pt idx="19">
                  <c:v>0.13999999999998636</c:v>
                </c:pt>
                <c:pt idx="20">
                  <c:v>0.18000000000000682</c:v>
                </c:pt>
                <c:pt idx="21">
                  <c:v>0.25999999999999091</c:v>
                </c:pt>
                <c:pt idx="22">
                  <c:v>0.10999999999998522</c:v>
                </c:pt>
                <c:pt idx="23">
                  <c:v>9.9999999999994316E-2</c:v>
                </c:pt>
                <c:pt idx="24">
                  <c:v>0.12000000000000455</c:v>
                </c:pt>
                <c:pt idx="25">
                  <c:v>9.0000000000003411E-2</c:v>
                </c:pt>
                <c:pt idx="26">
                  <c:v>0.15999999999999659</c:v>
                </c:pt>
                <c:pt idx="27">
                  <c:v>0.12999999999999545</c:v>
                </c:pt>
                <c:pt idx="28">
                  <c:v>0.10999999999998522</c:v>
                </c:pt>
                <c:pt idx="29">
                  <c:v>0.13999999999998636</c:v>
                </c:pt>
                <c:pt idx="30">
                  <c:v>0.18000000000000682</c:v>
                </c:pt>
                <c:pt idx="31">
                  <c:v>0.22999999999998977</c:v>
                </c:pt>
                <c:pt idx="32">
                  <c:v>0.31000000000000227</c:v>
                </c:pt>
                <c:pt idx="33">
                  <c:v>0.13999999999998636</c:v>
                </c:pt>
                <c:pt idx="34">
                  <c:v>0.18999999999999773</c:v>
                </c:pt>
                <c:pt idx="35">
                  <c:v>0.19999999999998863</c:v>
                </c:pt>
                <c:pt idx="36">
                  <c:v>0.16999999999998749</c:v>
                </c:pt>
                <c:pt idx="37">
                  <c:v>0.12999999999999545</c:v>
                </c:pt>
                <c:pt idx="38">
                  <c:v>3.9999999999992042E-2</c:v>
                </c:pt>
                <c:pt idx="39">
                  <c:v>3.9999999999992042E-2</c:v>
                </c:pt>
                <c:pt idx="40">
                  <c:v>6.0000000000002274E-2</c:v>
                </c:pt>
                <c:pt idx="41">
                  <c:v>6.9999999999993179E-2</c:v>
                </c:pt>
                <c:pt idx="42">
                  <c:v>7.9999999999984084E-2</c:v>
                </c:pt>
                <c:pt idx="43">
                  <c:v>6.9999999999993179E-2</c:v>
                </c:pt>
                <c:pt idx="44">
                  <c:v>9.0000000000003411E-2</c:v>
                </c:pt>
                <c:pt idx="45">
                  <c:v>9.9999999999994316E-2</c:v>
                </c:pt>
                <c:pt idx="46">
                  <c:v>4.9999999999982947E-2</c:v>
                </c:pt>
                <c:pt idx="47">
                  <c:v>0</c:v>
                </c:pt>
                <c:pt idx="48">
                  <c:v>9.0000000000003411E-2</c:v>
                </c:pt>
                <c:pt idx="49">
                  <c:v>0.12999999999999545</c:v>
                </c:pt>
                <c:pt idx="50">
                  <c:v>0.13999999999998636</c:v>
                </c:pt>
                <c:pt idx="51">
                  <c:v>0.16999999999998749</c:v>
                </c:pt>
                <c:pt idx="52">
                  <c:v>0.15999999999999659</c:v>
                </c:pt>
                <c:pt idx="53">
                  <c:v>0.18999999999999773</c:v>
                </c:pt>
                <c:pt idx="54">
                  <c:v>0.13999999999998636</c:v>
                </c:pt>
                <c:pt idx="55">
                  <c:v>0.18999999999999773</c:v>
                </c:pt>
                <c:pt idx="56">
                  <c:v>0.16999999999998749</c:v>
                </c:pt>
                <c:pt idx="57">
                  <c:v>0.25999999999999091</c:v>
                </c:pt>
                <c:pt idx="58">
                  <c:v>0.18999999999999773</c:v>
                </c:pt>
                <c:pt idx="59">
                  <c:v>0.16999999999998749</c:v>
                </c:pt>
                <c:pt idx="60">
                  <c:v>0.29999999999998295</c:v>
                </c:pt>
                <c:pt idx="61">
                  <c:v>0.29999999999998295</c:v>
                </c:pt>
                <c:pt idx="62">
                  <c:v>0.26999999999998181</c:v>
                </c:pt>
                <c:pt idx="63">
                  <c:v>0.25</c:v>
                </c:pt>
                <c:pt idx="64">
                  <c:v>0.19999999999998863</c:v>
                </c:pt>
                <c:pt idx="65">
                  <c:v>0.10999999999998522</c:v>
                </c:pt>
                <c:pt idx="66">
                  <c:v>0.16999999999998749</c:v>
                </c:pt>
                <c:pt idx="67">
                  <c:v>0.22999999999998977</c:v>
                </c:pt>
                <c:pt idx="68">
                  <c:v>0.23999999999998067</c:v>
                </c:pt>
                <c:pt idx="69">
                  <c:v>0.26999999999998181</c:v>
                </c:pt>
                <c:pt idx="70">
                  <c:v>0.37000000000000455</c:v>
                </c:pt>
                <c:pt idx="71">
                  <c:v>0.34000000000000341</c:v>
                </c:pt>
                <c:pt idx="72">
                  <c:v>0.29999999999998295</c:v>
                </c:pt>
                <c:pt idx="73">
                  <c:v>0.22999999999998977</c:v>
                </c:pt>
                <c:pt idx="74">
                  <c:v>0.21999999999999886</c:v>
                </c:pt>
                <c:pt idx="75">
                  <c:v>0.25999999999999091</c:v>
                </c:pt>
                <c:pt idx="76">
                  <c:v>0.31000000000000227</c:v>
                </c:pt>
                <c:pt idx="77">
                  <c:v>0.26999999999998181</c:v>
                </c:pt>
                <c:pt idx="78">
                  <c:v>0.25</c:v>
                </c:pt>
                <c:pt idx="79">
                  <c:v>0.22999999999998977</c:v>
                </c:pt>
                <c:pt idx="80">
                  <c:v>0.31000000000000227</c:v>
                </c:pt>
                <c:pt idx="81">
                  <c:v>0.43999999999999773</c:v>
                </c:pt>
                <c:pt idx="82">
                  <c:v>0.37000000000000455</c:v>
                </c:pt>
                <c:pt idx="83">
                  <c:v>0.34000000000000341</c:v>
                </c:pt>
                <c:pt idx="84">
                  <c:v>0.35999999999998522</c:v>
                </c:pt>
                <c:pt idx="85">
                  <c:v>0.31999999999999318</c:v>
                </c:pt>
                <c:pt idx="86">
                  <c:v>0.31000000000000227</c:v>
                </c:pt>
                <c:pt idx="87">
                  <c:v>0.25999999999999091</c:v>
                </c:pt>
                <c:pt idx="88">
                  <c:v>0.22999999999998977</c:v>
                </c:pt>
                <c:pt idx="89">
                  <c:v>0.15999999999999659</c:v>
                </c:pt>
                <c:pt idx="90">
                  <c:v>0.20999999999997954</c:v>
                </c:pt>
                <c:pt idx="91">
                  <c:v>0.18000000000000682</c:v>
                </c:pt>
                <c:pt idx="92">
                  <c:v>0.19999999999998863</c:v>
                </c:pt>
                <c:pt idx="93">
                  <c:v>0.20999999999997954</c:v>
                </c:pt>
                <c:pt idx="94">
                  <c:v>0.15999999999999659</c:v>
                </c:pt>
                <c:pt idx="95">
                  <c:v>0.18000000000000682</c:v>
                </c:pt>
                <c:pt idx="96">
                  <c:v>0.29999999999998295</c:v>
                </c:pt>
                <c:pt idx="97">
                  <c:v>0.31999999999999318</c:v>
                </c:pt>
                <c:pt idx="98">
                  <c:v>0.29999999999998295</c:v>
                </c:pt>
                <c:pt idx="99">
                  <c:v>0.29999999999998295</c:v>
                </c:pt>
                <c:pt idx="100">
                  <c:v>0.37000000000000455</c:v>
                </c:pt>
                <c:pt idx="101">
                  <c:v>0.34000000000000341</c:v>
                </c:pt>
                <c:pt idx="102">
                  <c:v>0.35999999999998522</c:v>
                </c:pt>
                <c:pt idx="103">
                  <c:v>0.23999999999998067</c:v>
                </c:pt>
                <c:pt idx="104">
                  <c:v>0.22999999999998977</c:v>
                </c:pt>
                <c:pt idx="105">
                  <c:v>0.25</c:v>
                </c:pt>
                <c:pt idx="106">
                  <c:v>0.21999999999999886</c:v>
                </c:pt>
                <c:pt idx="107">
                  <c:v>0.23999999999998067</c:v>
                </c:pt>
                <c:pt idx="108">
                  <c:v>0.28999999999999204</c:v>
                </c:pt>
                <c:pt idx="109">
                  <c:v>0.32999999999998408</c:v>
                </c:pt>
                <c:pt idx="110">
                  <c:v>0.28999999999999204</c:v>
                </c:pt>
                <c:pt idx="111">
                  <c:v>0.25999999999999091</c:v>
                </c:pt>
                <c:pt idx="112">
                  <c:v>0.31999999999999318</c:v>
                </c:pt>
                <c:pt idx="113">
                  <c:v>0.25999999999999091</c:v>
                </c:pt>
                <c:pt idx="114">
                  <c:v>0.18000000000000682</c:v>
                </c:pt>
                <c:pt idx="115">
                  <c:v>0.18000000000000682</c:v>
                </c:pt>
                <c:pt idx="116">
                  <c:v>0.15999999999999659</c:v>
                </c:pt>
                <c:pt idx="117">
                  <c:v>0.15000000000000568</c:v>
                </c:pt>
                <c:pt idx="118">
                  <c:v>0.21999999999999886</c:v>
                </c:pt>
                <c:pt idx="119">
                  <c:v>0.28999999999999204</c:v>
                </c:pt>
                <c:pt idx="120">
                  <c:v>0.29999999999998295</c:v>
                </c:pt>
                <c:pt idx="121">
                  <c:v>0.29999999999998295</c:v>
                </c:pt>
                <c:pt idx="122">
                  <c:v>0.21999999999999886</c:v>
                </c:pt>
                <c:pt idx="123">
                  <c:v>0.18999999999999773</c:v>
                </c:pt>
                <c:pt idx="124">
                  <c:v>0.16999999999998749</c:v>
                </c:pt>
                <c:pt idx="125">
                  <c:v>0.18000000000000682</c:v>
                </c:pt>
                <c:pt idx="126">
                  <c:v>0.16999999999998749</c:v>
                </c:pt>
                <c:pt idx="127">
                  <c:v>0.18000000000000682</c:v>
                </c:pt>
                <c:pt idx="128">
                  <c:v>0.21999999999999886</c:v>
                </c:pt>
                <c:pt idx="129">
                  <c:v>0.22999999999998977</c:v>
                </c:pt>
                <c:pt idx="130">
                  <c:v>0.21999999999999886</c:v>
                </c:pt>
                <c:pt idx="131">
                  <c:v>0.20999999999997954</c:v>
                </c:pt>
                <c:pt idx="132">
                  <c:v>0.22999999999998977</c:v>
                </c:pt>
                <c:pt idx="133">
                  <c:v>0.23999999999998067</c:v>
                </c:pt>
                <c:pt idx="134">
                  <c:v>0.25</c:v>
                </c:pt>
                <c:pt idx="135">
                  <c:v>0.28000000000000114</c:v>
                </c:pt>
                <c:pt idx="136">
                  <c:v>0.29999999999998295</c:v>
                </c:pt>
                <c:pt idx="137">
                  <c:v>0.31000000000000227</c:v>
                </c:pt>
                <c:pt idx="138">
                  <c:v>0.32999999999998408</c:v>
                </c:pt>
                <c:pt idx="139">
                  <c:v>0.31000000000000227</c:v>
                </c:pt>
                <c:pt idx="140">
                  <c:v>0.28000000000000114</c:v>
                </c:pt>
                <c:pt idx="141">
                  <c:v>0.28000000000000114</c:v>
                </c:pt>
                <c:pt idx="142">
                  <c:v>0.28000000000000114</c:v>
                </c:pt>
                <c:pt idx="143">
                  <c:v>0.28999999999999204</c:v>
                </c:pt>
                <c:pt idx="144">
                  <c:v>0.29999999999998295</c:v>
                </c:pt>
                <c:pt idx="145">
                  <c:v>0.29999999999998295</c:v>
                </c:pt>
                <c:pt idx="146">
                  <c:v>0.28000000000000114</c:v>
                </c:pt>
                <c:pt idx="147">
                  <c:v>0.31000000000000227</c:v>
                </c:pt>
                <c:pt idx="148">
                  <c:v>0.29999999999998295</c:v>
                </c:pt>
                <c:pt idx="149">
                  <c:v>0.29999999999998295</c:v>
                </c:pt>
                <c:pt idx="150">
                  <c:v>0.31999999999999318</c:v>
                </c:pt>
                <c:pt idx="151">
                  <c:v>0.34000000000000341</c:v>
                </c:pt>
                <c:pt idx="152">
                  <c:v>0.31999999999999318</c:v>
                </c:pt>
                <c:pt idx="153">
                  <c:v>0.31000000000000227</c:v>
                </c:pt>
                <c:pt idx="154">
                  <c:v>0.34000000000000341</c:v>
                </c:pt>
                <c:pt idx="155">
                  <c:v>0.34999999999999432</c:v>
                </c:pt>
                <c:pt idx="156">
                  <c:v>0.34999999999999432</c:v>
                </c:pt>
                <c:pt idx="157">
                  <c:v>0.34000000000000341</c:v>
                </c:pt>
                <c:pt idx="158">
                  <c:v>0.35999999999998522</c:v>
                </c:pt>
                <c:pt idx="159">
                  <c:v>0.34000000000000341</c:v>
                </c:pt>
                <c:pt idx="160">
                  <c:v>0.31999999999999318</c:v>
                </c:pt>
                <c:pt idx="161">
                  <c:v>0.31000000000000227</c:v>
                </c:pt>
                <c:pt idx="162">
                  <c:v>0.35999999999998522</c:v>
                </c:pt>
                <c:pt idx="163">
                  <c:v>0.37000000000000455</c:v>
                </c:pt>
                <c:pt idx="164">
                  <c:v>0.40000000000000568</c:v>
                </c:pt>
                <c:pt idx="165">
                  <c:v>0.37000000000000455</c:v>
                </c:pt>
                <c:pt idx="166">
                  <c:v>0.37000000000000455</c:v>
                </c:pt>
                <c:pt idx="167">
                  <c:v>0.40000000000000568</c:v>
                </c:pt>
                <c:pt idx="168">
                  <c:v>0.38999999999998636</c:v>
                </c:pt>
                <c:pt idx="169">
                  <c:v>0.37000000000000455</c:v>
                </c:pt>
                <c:pt idx="170">
                  <c:v>0.35999999999998522</c:v>
                </c:pt>
                <c:pt idx="171">
                  <c:v>0.37000000000000455</c:v>
                </c:pt>
                <c:pt idx="172">
                  <c:v>0.34000000000000341</c:v>
                </c:pt>
                <c:pt idx="173">
                  <c:v>0.32999999999998408</c:v>
                </c:pt>
                <c:pt idx="174">
                  <c:v>0.37999999999999545</c:v>
                </c:pt>
                <c:pt idx="175">
                  <c:v>0.35999999999998522</c:v>
                </c:pt>
                <c:pt idx="176">
                  <c:v>0.35999999999998522</c:v>
                </c:pt>
                <c:pt idx="177">
                  <c:v>0.37999999999999545</c:v>
                </c:pt>
                <c:pt idx="178">
                  <c:v>0.37000000000000455</c:v>
                </c:pt>
                <c:pt idx="179">
                  <c:v>0.37000000000000455</c:v>
                </c:pt>
                <c:pt idx="180">
                  <c:v>0.37000000000000455</c:v>
                </c:pt>
                <c:pt idx="181">
                  <c:v>0.38999999999998636</c:v>
                </c:pt>
                <c:pt idx="182">
                  <c:v>0.35999999999998522</c:v>
                </c:pt>
                <c:pt idx="183">
                  <c:v>0.38999999999998636</c:v>
                </c:pt>
                <c:pt idx="184">
                  <c:v>0.41999999999998749</c:v>
                </c:pt>
                <c:pt idx="185">
                  <c:v>0.44999999999998863</c:v>
                </c:pt>
                <c:pt idx="186">
                  <c:v>0.41999999999998749</c:v>
                </c:pt>
                <c:pt idx="187">
                  <c:v>0.43000000000000682</c:v>
                </c:pt>
                <c:pt idx="188">
                  <c:v>0.47999999999998977</c:v>
                </c:pt>
                <c:pt idx="189">
                  <c:v>0.45999999999997954</c:v>
                </c:pt>
                <c:pt idx="190">
                  <c:v>0.43999999999999773</c:v>
                </c:pt>
                <c:pt idx="191">
                  <c:v>0.43000000000000682</c:v>
                </c:pt>
                <c:pt idx="192">
                  <c:v>0.44999999999998863</c:v>
                </c:pt>
                <c:pt idx="193">
                  <c:v>0.45999999999997954</c:v>
                </c:pt>
                <c:pt idx="194">
                  <c:v>0.45999999999997954</c:v>
                </c:pt>
                <c:pt idx="195">
                  <c:v>0.45999999999997954</c:v>
                </c:pt>
                <c:pt idx="196">
                  <c:v>0.40000000000000568</c:v>
                </c:pt>
                <c:pt idx="197">
                  <c:v>0.41999999999998749</c:v>
                </c:pt>
                <c:pt idx="198">
                  <c:v>0.46999999999999886</c:v>
                </c:pt>
                <c:pt idx="199">
                  <c:v>0.47999999999998977</c:v>
                </c:pt>
                <c:pt idx="200">
                  <c:v>0.47999999999998977</c:v>
                </c:pt>
                <c:pt idx="201">
                  <c:v>0.51999999999998181</c:v>
                </c:pt>
                <c:pt idx="202">
                  <c:v>0.50999999999999091</c:v>
                </c:pt>
                <c:pt idx="203">
                  <c:v>0.47999999999998977</c:v>
                </c:pt>
                <c:pt idx="204">
                  <c:v>0.44999999999998863</c:v>
                </c:pt>
                <c:pt idx="205">
                  <c:v>0.45999999999997954</c:v>
                </c:pt>
                <c:pt idx="206">
                  <c:v>0.50999999999999091</c:v>
                </c:pt>
                <c:pt idx="207">
                  <c:v>0.53000000000000114</c:v>
                </c:pt>
                <c:pt idx="208">
                  <c:v>0.50999999999999091</c:v>
                </c:pt>
                <c:pt idx="209">
                  <c:v>0.5</c:v>
                </c:pt>
                <c:pt idx="210">
                  <c:v>0.50999999999999091</c:v>
                </c:pt>
                <c:pt idx="211">
                  <c:v>0.50999999999999091</c:v>
                </c:pt>
                <c:pt idx="212">
                  <c:v>0.5</c:v>
                </c:pt>
                <c:pt idx="213">
                  <c:v>0.51999999999998181</c:v>
                </c:pt>
                <c:pt idx="214">
                  <c:v>0.53000000000000114</c:v>
                </c:pt>
                <c:pt idx="215">
                  <c:v>0.53000000000000114</c:v>
                </c:pt>
                <c:pt idx="216">
                  <c:v>0.56000000000000227</c:v>
                </c:pt>
                <c:pt idx="217">
                  <c:v>0.57999999999998408</c:v>
                </c:pt>
                <c:pt idx="218">
                  <c:v>0.53999999999999204</c:v>
                </c:pt>
                <c:pt idx="219">
                  <c:v>0.54999999999998295</c:v>
                </c:pt>
                <c:pt idx="220">
                  <c:v>0.62000000000000455</c:v>
                </c:pt>
                <c:pt idx="221">
                  <c:v>0.60999999999998522</c:v>
                </c:pt>
                <c:pt idx="222">
                  <c:v>0.57999999999998408</c:v>
                </c:pt>
                <c:pt idx="223">
                  <c:v>0.62000000000000455</c:v>
                </c:pt>
                <c:pt idx="224">
                  <c:v>0.65000000000000568</c:v>
                </c:pt>
                <c:pt idx="225">
                  <c:v>0.63999999999998636</c:v>
                </c:pt>
                <c:pt idx="226">
                  <c:v>0.57999999999998408</c:v>
                </c:pt>
                <c:pt idx="227">
                  <c:v>0.60999999999998522</c:v>
                </c:pt>
                <c:pt idx="228">
                  <c:v>0.62999999999999545</c:v>
                </c:pt>
                <c:pt idx="229">
                  <c:v>0.63999999999998636</c:v>
                </c:pt>
                <c:pt idx="230">
                  <c:v>0.60999999999998522</c:v>
                </c:pt>
                <c:pt idx="231">
                  <c:v>0.60999999999998522</c:v>
                </c:pt>
                <c:pt idx="232">
                  <c:v>0.63999999999998636</c:v>
                </c:pt>
                <c:pt idx="233">
                  <c:v>0.59000000000000341</c:v>
                </c:pt>
                <c:pt idx="234">
                  <c:v>0.59999999999999432</c:v>
                </c:pt>
                <c:pt idx="235">
                  <c:v>0.66999999999998749</c:v>
                </c:pt>
                <c:pt idx="236">
                  <c:v>0.66999999999998749</c:v>
                </c:pt>
                <c:pt idx="237">
                  <c:v>0.63999999999998636</c:v>
                </c:pt>
                <c:pt idx="238">
                  <c:v>0.62000000000000455</c:v>
                </c:pt>
                <c:pt idx="239">
                  <c:v>0.59000000000000341</c:v>
                </c:pt>
                <c:pt idx="240">
                  <c:v>0.62999999999999545</c:v>
                </c:pt>
                <c:pt idx="241">
                  <c:v>0.63999999999998636</c:v>
                </c:pt>
                <c:pt idx="242">
                  <c:v>0.62999999999999545</c:v>
                </c:pt>
                <c:pt idx="243">
                  <c:v>0.60999999999998522</c:v>
                </c:pt>
                <c:pt idx="244">
                  <c:v>0.62999999999999545</c:v>
                </c:pt>
                <c:pt idx="245">
                  <c:v>0.63999999999998636</c:v>
                </c:pt>
                <c:pt idx="246">
                  <c:v>0.69999999999998863</c:v>
                </c:pt>
                <c:pt idx="247">
                  <c:v>0.70999999999997954</c:v>
                </c:pt>
                <c:pt idx="248">
                  <c:v>0.69999999999998863</c:v>
                </c:pt>
                <c:pt idx="249">
                  <c:v>0.71999999999999886</c:v>
                </c:pt>
                <c:pt idx="250">
                  <c:v>0.72999999999998977</c:v>
                </c:pt>
                <c:pt idx="251">
                  <c:v>0.68000000000000682</c:v>
                </c:pt>
                <c:pt idx="252">
                  <c:v>0.65000000000000568</c:v>
                </c:pt>
                <c:pt idx="253">
                  <c:v>0.66999999999998749</c:v>
                </c:pt>
                <c:pt idx="254">
                  <c:v>0.68000000000000682</c:v>
                </c:pt>
                <c:pt idx="255">
                  <c:v>0.70999999999997954</c:v>
                </c:pt>
                <c:pt idx="256">
                  <c:v>0.68000000000000682</c:v>
                </c:pt>
                <c:pt idx="257">
                  <c:v>0.65999999999999659</c:v>
                </c:pt>
                <c:pt idx="258">
                  <c:v>0.65000000000000568</c:v>
                </c:pt>
                <c:pt idx="259">
                  <c:v>0.66999999999998749</c:v>
                </c:pt>
                <c:pt idx="260">
                  <c:v>0.65000000000000568</c:v>
                </c:pt>
                <c:pt idx="261">
                  <c:v>0.62999999999999545</c:v>
                </c:pt>
                <c:pt idx="262">
                  <c:v>0.62999999999999545</c:v>
                </c:pt>
                <c:pt idx="263">
                  <c:v>0.62999999999999545</c:v>
                </c:pt>
                <c:pt idx="264">
                  <c:v>0.62999999999999545</c:v>
                </c:pt>
                <c:pt idx="265">
                  <c:v>0.69999999999998863</c:v>
                </c:pt>
                <c:pt idx="266">
                  <c:v>0.70999999999997954</c:v>
                </c:pt>
                <c:pt idx="267">
                  <c:v>0.69999999999998863</c:v>
                </c:pt>
                <c:pt idx="268">
                  <c:v>0.66999999999998749</c:v>
                </c:pt>
                <c:pt idx="269">
                  <c:v>0.62000000000000455</c:v>
                </c:pt>
                <c:pt idx="270">
                  <c:v>0.59999999999999432</c:v>
                </c:pt>
                <c:pt idx="271">
                  <c:v>0.63999999999998636</c:v>
                </c:pt>
                <c:pt idx="272">
                  <c:v>0.68999999999999773</c:v>
                </c:pt>
                <c:pt idx="273">
                  <c:v>0.73999999999998067</c:v>
                </c:pt>
                <c:pt idx="274">
                  <c:v>0.79999999999998295</c:v>
                </c:pt>
                <c:pt idx="275">
                  <c:v>0.79999999999998295</c:v>
                </c:pt>
                <c:pt idx="276">
                  <c:v>0.78000000000000114</c:v>
                </c:pt>
                <c:pt idx="277">
                  <c:v>0.75999999999999091</c:v>
                </c:pt>
                <c:pt idx="278">
                  <c:v>0.71999999999999886</c:v>
                </c:pt>
                <c:pt idx="279">
                  <c:v>0.76999999999998181</c:v>
                </c:pt>
                <c:pt idx="280">
                  <c:v>0.71999999999999886</c:v>
                </c:pt>
                <c:pt idx="281">
                  <c:v>0.72999999999998977</c:v>
                </c:pt>
                <c:pt idx="282">
                  <c:v>0.69999999999998863</c:v>
                </c:pt>
                <c:pt idx="283">
                  <c:v>0.62999999999999545</c:v>
                </c:pt>
                <c:pt idx="284">
                  <c:v>0.62999999999999545</c:v>
                </c:pt>
                <c:pt idx="285">
                  <c:v>0.65000000000000568</c:v>
                </c:pt>
                <c:pt idx="286">
                  <c:v>0.66999999999998749</c:v>
                </c:pt>
                <c:pt idx="287">
                  <c:v>0.71999999999999886</c:v>
                </c:pt>
                <c:pt idx="288">
                  <c:v>0.70999999999997954</c:v>
                </c:pt>
                <c:pt idx="289">
                  <c:v>0.75999999999999091</c:v>
                </c:pt>
                <c:pt idx="290">
                  <c:v>0.78000000000000114</c:v>
                </c:pt>
                <c:pt idx="291">
                  <c:v>0.71999999999999886</c:v>
                </c:pt>
                <c:pt idx="292">
                  <c:v>0.72999999999998977</c:v>
                </c:pt>
                <c:pt idx="293">
                  <c:v>0.70999999999997954</c:v>
                </c:pt>
                <c:pt idx="294">
                  <c:v>0.75999999999999091</c:v>
                </c:pt>
                <c:pt idx="295">
                  <c:v>0.78000000000000114</c:v>
                </c:pt>
                <c:pt idx="296">
                  <c:v>0.70999999999997954</c:v>
                </c:pt>
                <c:pt idx="297">
                  <c:v>0.68999999999999773</c:v>
                </c:pt>
                <c:pt idx="298">
                  <c:v>0.68999999999999773</c:v>
                </c:pt>
                <c:pt idx="299">
                  <c:v>0.68000000000000682</c:v>
                </c:pt>
                <c:pt idx="300">
                  <c:v>0.76999999999998181</c:v>
                </c:pt>
                <c:pt idx="301">
                  <c:v>0.82999999999998408</c:v>
                </c:pt>
                <c:pt idx="302">
                  <c:v>0.82999999999998408</c:v>
                </c:pt>
                <c:pt idx="303">
                  <c:v>0.91999999999998749</c:v>
                </c:pt>
                <c:pt idx="304">
                  <c:v>0.87000000000000455</c:v>
                </c:pt>
                <c:pt idx="305">
                  <c:v>0.82999999999998408</c:v>
                </c:pt>
                <c:pt idx="306">
                  <c:v>0.81999999999999318</c:v>
                </c:pt>
                <c:pt idx="307">
                  <c:v>0.78999999999999204</c:v>
                </c:pt>
                <c:pt idx="308">
                  <c:v>0.79999999999998295</c:v>
                </c:pt>
                <c:pt idx="309">
                  <c:v>0.81000000000000227</c:v>
                </c:pt>
                <c:pt idx="310">
                  <c:v>0.81999999999999318</c:v>
                </c:pt>
                <c:pt idx="311">
                  <c:v>0.82999999999998408</c:v>
                </c:pt>
                <c:pt idx="312">
                  <c:v>0.79999999999998295</c:v>
                </c:pt>
                <c:pt idx="313">
                  <c:v>0.76999999999998181</c:v>
                </c:pt>
                <c:pt idx="314">
                  <c:v>0.76999999999998181</c:v>
                </c:pt>
                <c:pt idx="315">
                  <c:v>0.78999999999999204</c:v>
                </c:pt>
                <c:pt idx="316">
                  <c:v>0.81000000000000227</c:v>
                </c:pt>
                <c:pt idx="317">
                  <c:v>0.78999999999999204</c:v>
                </c:pt>
                <c:pt idx="318">
                  <c:v>0.75</c:v>
                </c:pt>
                <c:pt idx="319">
                  <c:v>0.75</c:v>
                </c:pt>
                <c:pt idx="320">
                  <c:v>0.76999999999998181</c:v>
                </c:pt>
                <c:pt idx="321">
                  <c:v>0.78999999999999204</c:v>
                </c:pt>
                <c:pt idx="322">
                  <c:v>0.78000000000000114</c:v>
                </c:pt>
                <c:pt idx="323">
                  <c:v>0.88999999999998636</c:v>
                </c:pt>
                <c:pt idx="324">
                  <c:v>0.88999999999998636</c:v>
                </c:pt>
                <c:pt idx="325">
                  <c:v>0.94999999999998863</c:v>
                </c:pt>
                <c:pt idx="326">
                  <c:v>1</c:v>
                </c:pt>
                <c:pt idx="327">
                  <c:v>0.97999999999998977</c:v>
                </c:pt>
                <c:pt idx="328">
                  <c:v>1</c:v>
                </c:pt>
                <c:pt idx="329">
                  <c:v>0.96999999999999886</c:v>
                </c:pt>
                <c:pt idx="330">
                  <c:v>0.84000000000000341</c:v>
                </c:pt>
                <c:pt idx="331">
                  <c:v>0.81000000000000227</c:v>
                </c:pt>
                <c:pt idx="332">
                  <c:v>0.84000000000000341</c:v>
                </c:pt>
                <c:pt idx="333">
                  <c:v>0.96999999999999886</c:v>
                </c:pt>
                <c:pt idx="334">
                  <c:v>0.96999999999999886</c:v>
                </c:pt>
                <c:pt idx="335">
                  <c:v>0.94999999999998863</c:v>
                </c:pt>
                <c:pt idx="336">
                  <c:v>0.98999999999998067</c:v>
                </c:pt>
                <c:pt idx="337">
                  <c:v>0.91999999999998749</c:v>
                </c:pt>
                <c:pt idx="338">
                  <c:v>0.96999999999999886</c:v>
                </c:pt>
                <c:pt idx="339">
                  <c:v>1.039999999999992</c:v>
                </c:pt>
                <c:pt idx="340">
                  <c:v>1</c:v>
                </c:pt>
                <c:pt idx="341">
                  <c:v>0.91999999999998749</c:v>
                </c:pt>
                <c:pt idx="342">
                  <c:v>0.84000000000000341</c:v>
                </c:pt>
                <c:pt idx="343">
                  <c:v>0.85999999999998522</c:v>
                </c:pt>
                <c:pt idx="344">
                  <c:v>0.91999999999998749</c:v>
                </c:pt>
                <c:pt idx="345">
                  <c:v>0.93000000000000682</c:v>
                </c:pt>
                <c:pt idx="346">
                  <c:v>0.93000000000000682</c:v>
                </c:pt>
                <c:pt idx="347">
                  <c:v>0.87999999999999545</c:v>
                </c:pt>
                <c:pt idx="348">
                  <c:v>0.96999999999999886</c:v>
                </c:pt>
                <c:pt idx="349">
                  <c:v>0.93999999999999773</c:v>
                </c:pt>
                <c:pt idx="350">
                  <c:v>0.91999999999998749</c:v>
                </c:pt>
                <c:pt idx="351">
                  <c:v>0.95999999999997954</c:v>
                </c:pt>
                <c:pt idx="352">
                  <c:v>0.97999999999998977</c:v>
                </c:pt>
                <c:pt idx="353">
                  <c:v>0.93999999999999773</c:v>
                </c:pt>
                <c:pt idx="354">
                  <c:v>0.91999999999998749</c:v>
                </c:pt>
                <c:pt idx="355">
                  <c:v>0.93999999999999773</c:v>
                </c:pt>
                <c:pt idx="356">
                  <c:v>0.88999999999998636</c:v>
                </c:pt>
                <c:pt idx="357">
                  <c:v>0.90000000000000568</c:v>
                </c:pt>
                <c:pt idx="358">
                  <c:v>0.85999999999998522</c:v>
                </c:pt>
                <c:pt idx="359">
                  <c:v>0.93000000000000682</c:v>
                </c:pt>
                <c:pt idx="360">
                  <c:v>0.81999999999999318</c:v>
                </c:pt>
                <c:pt idx="361">
                  <c:v>0.82999999999998408</c:v>
                </c:pt>
                <c:pt idx="362">
                  <c:v>0.85999999999998522</c:v>
                </c:pt>
                <c:pt idx="363">
                  <c:v>0.87000000000000455</c:v>
                </c:pt>
                <c:pt idx="364">
                  <c:v>0.85999999999998522</c:v>
                </c:pt>
                <c:pt idx="365">
                  <c:v>0.90000000000000568</c:v>
                </c:pt>
                <c:pt idx="366">
                  <c:v>0.95999999999997954</c:v>
                </c:pt>
                <c:pt idx="367">
                  <c:v>0.96999999999999886</c:v>
                </c:pt>
                <c:pt idx="368">
                  <c:v>0.95999999999997954</c:v>
                </c:pt>
                <c:pt idx="369">
                  <c:v>1.0300000000000011</c:v>
                </c:pt>
                <c:pt idx="370">
                  <c:v>1.0900000000000034</c:v>
                </c:pt>
                <c:pt idx="371">
                  <c:v>1.0199999999999818</c:v>
                </c:pt>
                <c:pt idx="372">
                  <c:v>1.0300000000000011</c:v>
                </c:pt>
                <c:pt idx="373">
                  <c:v>1.0099999999999909</c:v>
                </c:pt>
                <c:pt idx="374">
                  <c:v>0.94999999999998863</c:v>
                </c:pt>
                <c:pt idx="375">
                  <c:v>0.94999999999998863</c:v>
                </c:pt>
                <c:pt idx="376">
                  <c:v>0.94999999999998863</c:v>
                </c:pt>
                <c:pt idx="377">
                  <c:v>0.93999999999999773</c:v>
                </c:pt>
                <c:pt idx="378">
                  <c:v>1.0099999999999909</c:v>
                </c:pt>
                <c:pt idx="379">
                  <c:v>1.0699999999999932</c:v>
                </c:pt>
                <c:pt idx="380">
                  <c:v>1.0900000000000034</c:v>
                </c:pt>
                <c:pt idx="381">
                  <c:v>1.0499999999999829</c:v>
                </c:pt>
                <c:pt idx="382">
                  <c:v>1.0499999999999829</c:v>
                </c:pt>
                <c:pt idx="383">
                  <c:v>1.1099999999999852</c:v>
                </c:pt>
                <c:pt idx="384">
                  <c:v>1.1999999999999886</c:v>
                </c:pt>
                <c:pt idx="385">
                  <c:v>1.25</c:v>
                </c:pt>
                <c:pt idx="386">
                  <c:v>1.1999999999999886</c:v>
                </c:pt>
                <c:pt idx="387">
                  <c:v>1.1800000000000068</c:v>
                </c:pt>
                <c:pt idx="388">
                  <c:v>1.2299999999999898</c:v>
                </c:pt>
                <c:pt idx="389">
                  <c:v>1.3700000000000045</c:v>
                </c:pt>
                <c:pt idx="390">
                  <c:v>1.2599999999999909</c:v>
                </c:pt>
                <c:pt idx="391">
                  <c:v>1.2299999999999898</c:v>
                </c:pt>
                <c:pt idx="392">
                  <c:v>1.1999999999999886</c:v>
                </c:pt>
                <c:pt idx="393">
                  <c:v>1.1599999999999966</c:v>
                </c:pt>
                <c:pt idx="394">
                  <c:v>1.1399999999999864</c:v>
                </c:pt>
                <c:pt idx="395">
                  <c:v>1.1099999999999852</c:v>
                </c:pt>
                <c:pt idx="396">
                  <c:v>1.1299999999999955</c:v>
                </c:pt>
                <c:pt idx="397">
                  <c:v>1.1899999999999977</c:v>
                </c:pt>
                <c:pt idx="398">
                  <c:v>1.2099999999999795</c:v>
                </c:pt>
                <c:pt idx="399">
                  <c:v>1.25</c:v>
                </c:pt>
                <c:pt idx="400">
                  <c:v>1.2999999999999829</c:v>
                </c:pt>
                <c:pt idx="401">
                  <c:v>1.289999999999992</c:v>
                </c:pt>
                <c:pt idx="402">
                  <c:v>1.289999999999992</c:v>
                </c:pt>
                <c:pt idx="403">
                  <c:v>1.3499999999999943</c:v>
                </c:pt>
                <c:pt idx="404">
                  <c:v>1.3700000000000045</c:v>
                </c:pt>
                <c:pt idx="405">
                  <c:v>1.2599999999999909</c:v>
                </c:pt>
                <c:pt idx="406">
                  <c:v>1.2800000000000011</c:v>
                </c:pt>
                <c:pt idx="407">
                  <c:v>1.3700000000000045</c:v>
                </c:pt>
                <c:pt idx="408">
                  <c:v>1.2699999999999818</c:v>
                </c:pt>
                <c:pt idx="409">
                  <c:v>1.2399999999999807</c:v>
                </c:pt>
                <c:pt idx="410">
                  <c:v>1.25</c:v>
                </c:pt>
                <c:pt idx="411">
                  <c:v>1.1899999999999977</c:v>
                </c:pt>
                <c:pt idx="412">
                  <c:v>1.2099999999999795</c:v>
                </c:pt>
                <c:pt idx="413">
                  <c:v>1.2800000000000011</c:v>
                </c:pt>
                <c:pt idx="414">
                  <c:v>1.2099999999999795</c:v>
                </c:pt>
                <c:pt idx="415">
                  <c:v>1.2099999999999795</c:v>
                </c:pt>
                <c:pt idx="416">
                  <c:v>1.2099999999999795</c:v>
                </c:pt>
                <c:pt idx="417">
                  <c:v>1.2099999999999795</c:v>
                </c:pt>
                <c:pt idx="418">
                  <c:v>1.1899999999999977</c:v>
                </c:pt>
                <c:pt idx="419">
                  <c:v>1.2999999999999829</c:v>
                </c:pt>
                <c:pt idx="420">
                  <c:v>1.3100000000000023</c:v>
                </c:pt>
                <c:pt idx="421">
                  <c:v>1.1999999999999886</c:v>
                </c:pt>
                <c:pt idx="422">
                  <c:v>1.2399999999999807</c:v>
                </c:pt>
                <c:pt idx="423">
                  <c:v>1.3299999999999841</c:v>
                </c:pt>
                <c:pt idx="424">
                  <c:v>1.3100000000000023</c:v>
                </c:pt>
                <c:pt idx="425">
                  <c:v>1.3199999999999932</c:v>
                </c:pt>
                <c:pt idx="426">
                  <c:v>1.3299999999999841</c:v>
                </c:pt>
                <c:pt idx="427">
                  <c:v>1.3299999999999841</c:v>
                </c:pt>
                <c:pt idx="428">
                  <c:v>1.3599999999999852</c:v>
                </c:pt>
                <c:pt idx="429">
                  <c:v>1.4899999999999807</c:v>
                </c:pt>
                <c:pt idx="430">
                  <c:v>1.5199999999999818</c:v>
                </c:pt>
                <c:pt idx="431">
                  <c:v>1.4399999999999977</c:v>
                </c:pt>
                <c:pt idx="432">
                  <c:v>1.3499999999999943</c:v>
                </c:pt>
                <c:pt idx="433">
                  <c:v>1.4099999999999966</c:v>
                </c:pt>
                <c:pt idx="434">
                  <c:v>1.3700000000000045</c:v>
                </c:pt>
                <c:pt idx="435">
                  <c:v>1.4099999999999966</c:v>
                </c:pt>
                <c:pt idx="436">
                  <c:v>1.3199999999999932</c:v>
                </c:pt>
                <c:pt idx="437">
                  <c:v>1.3799999999999955</c:v>
                </c:pt>
                <c:pt idx="438">
                  <c:v>1.3299999999999841</c:v>
                </c:pt>
                <c:pt idx="439">
                  <c:v>1.3499999999999943</c:v>
                </c:pt>
                <c:pt idx="440">
                  <c:v>1.2999999999999829</c:v>
                </c:pt>
                <c:pt idx="441">
                  <c:v>1.2699999999999818</c:v>
                </c:pt>
                <c:pt idx="442">
                  <c:v>1.3100000000000023</c:v>
                </c:pt>
                <c:pt idx="443">
                  <c:v>1.3400000000000034</c:v>
                </c:pt>
                <c:pt idx="444">
                  <c:v>1.3199999999999932</c:v>
                </c:pt>
                <c:pt idx="445">
                  <c:v>1.289999999999992</c:v>
                </c:pt>
                <c:pt idx="446">
                  <c:v>1.3499999999999943</c:v>
                </c:pt>
                <c:pt idx="447">
                  <c:v>1.4000000000000057</c:v>
                </c:pt>
                <c:pt idx="448">
                  <c:v>1.539999999999992</c:v>
                </c:pt>
                <c:pt idx="449">
                  <c:v>1.4599999999999795</c:v>
                </c:pt>
                <c:pt idx="450">
                  <c:v>1.5099999999999909</c:v>
                </c:pt>
                <c:pt idx="451">
                  <c:v>1.4899999999999807</c:v>
                </c:pt>
                <c:pt idx="452">
                  <c:v>1.4899999999999807</c:v>
                </c:pt>
                <c:pt idx="453">
                  <c:v>1.4899999999999807</c:v>
                </c:pt>
                <c:pt idx="454">
                  <c:v>1.4499999999999886</c:v>
                </c:pt>
                <c:pt idx="455">
                  <c:v>1.3700000000000045</c:v>
                </c:pt>
                <c:pt idx="456">
                  <c:v>1.3899999999999864</c:v>
                </c:pt>
                <c:pt idx="457">
                  <c:v>1.3899999999999864</c:v>
                </c:pt>
                <c:pt idx="458">
                  <c:v>1.3899999999999864</c:v>
                </c:pt>
                <c:pt idx="459">
                  <c:v>1.4099999999999966</c:v>
                </c:pt>
                <c:pt idx="460">
                  <c:v>1.4000000000000057</c:v>
                </c:pt>
                <c:pt idx="461">
                  <c:v>1.4000000000000057</c:v>
                </c:pt>
                <c:pt idx="462">
                  <c:v>1.4499999999999886</c:v>
                </c:pt>
                <c:pt idx="463">
                  <c:v>1.4599999999999795</c:v>
                </c:pt>
                <c:pt idx="464">
                  <c:v>1.4399999999999977</c:v>
                </c:pt>
                <c:pt idx="465">
                  <c:v>1.4399999999999977</c:v>
                </c:pt>
                <c:pt idx="466">
                  <c:v>1.4799999999999898</c:v>
                </c:pt>
                <c:pt idx="467">
                  <c:v>1.4799999999999898</c:v>
                </c:pt>
                <c:pt idx="468">
                  <c:v>1.4799999999999898</c:v>
                </c:pt>
                <c:pt idx="469">
                  <c:v>1.5</c:v>
                </c:pt>
                <c:pt idx="470">
                  <c:v>1.4799999999999898</c:v>
                </c:pt>
                <c:pt idx="471">
                  <c:v>1.4699999999999989</c:v>
                </c:pt>
                <c:pt idx="472">
                  <c:v>1.539999999999992</c:v>
                </c:pt>
                <c:pt idx="473">
                  <c:v>1.5199999999999818</c:v>
                </c:pt>
                <c:pt idx="474">
                  <c:v>1.4300000000000068</c:v>
                </c:pt>
                <c:pt idx="475">
                  <c:v>1.4000000000000057</c:v>
                </c:pt>
                <c:pt idx="476">
                  <c:v>1.4099999999999966</c:v>
                </c:pt>
                <c:pt idx="477">
                  <c:v>1.4199999999999875</c:v>
                </c:pt>
                <c:pt idx="478">
                  <c:v>1.4499999999999886</c:v>
                </c:pt>
                <c:pt idx="479">
                  <c:v>1.4099999999999966</c:v>
                </c:pt>
                <c:pt idx="480">
                  <c:v>1.4399999999999977</c:v>
                </c:pt>
                <c:pt idx="481">
                  <c:v>1.4599999999999795</c:v>
                </c:pt>
                <c:pt idx="482">
                  <c:v>1.5099999999999909</c:v>
                </c:pt>
                <c:pt idx="483">
                  <c:v>1.5300000000000011</c:v>
                </c:pt>
                <c:pt idx="484">
                  <c:v>1.5199999999999818</c:v>
                </c:pt>
                <c:pt idx="485">
                  <c:v>1.5</c:v>
                </c:pt>
                <c:pt idx="486">
                  <c:v>1.4599999999999795</c:v>
                </c:pt>
                <c:pt idx="487">
                  <c:v>1.4300000000000068</c:v>
                </c:pt>
                <c:pt idx="488">
                  <c:v>1.4000000000000057</c:v>
                </c:pt>
                <c:pt idx="489">
                  <c:v>1.4599999999999795</c:v>
                </c:pt>
                <c:pt idx="490">
                  <c:v>1.4300000000000068</c:v>
                </c:pt>
                <c:pt idx="491">
                  <c:v>1.4699999999999989</c:v>
                </c:pt>
                <c:pt idx="492">
                  <c:v>1.4699999999999989</c:v>
                </c:pt>
                <c:pt idx="493">
                  <c:v>1.4699999999999989</c:v>
                </c:pt>
                <c:pt idx="494">
                  <c:v>1.4599999999999795</c:v>
                </c:pt>
                <c:pt idx="495">
                  <c:v>1.4699999999999989</c:v>
                </c:pt>
                <c:pt idx="496">
                  <c:v>1.4599999999999795</c:v>
                </c:pt>
                <c:pt idx="497">
                  <c:v>1.4799999999999898</c:v>
                </c:pt>
                <c:pt idx="498">
                  <c:v>1.4499999999999886</c:v>
                </c:pt>
                <c:pt idx="499">
                  <c:v>1.4799999999999898</c:v>
                </c:pt>
                <c:pt idx="500">
                  <c:v>1.5199999999999818</c:v>
                </c:pt>
                <c:pt idx="501">
                  <c:v>1.539999999999992</c:v>
                </c:pt>
                <c:pt idx="502">
                  <c:v>1.4899999999999807</c:v>
                </c:pt>
                <c:pt idx="503">
                  <c:v>1.5</c:v>
                </c:pt>
                <c:pt idx="504">
                  <c:v>1.4699999999999989</c:v>
                </c:pt>
                <c:pt idx="505">
                  <c:v>1.4599999999999795</c:v>
                </c:pt>
                <c:pt idx="506">
                  <c:v>1.4899999999999807</c:v>
                </c:pt>
                <c:pt idx="507">
                  <c:v>1.539999999999992</c:v>
                </c:pt>
                <c:pt idx="508">
                  <c:v>1.5199999999999818</c:v>
                </c:pt>
                <c:pt idx="509">
                  <c:v>1.5</c:v>
                </c:pt>
                <c:pt idx="510">
                  <c:v>1.5099999999999909</c:v>
                </c:pt>
                <c:pt idx="511">
                  <c:v>1.5300000000000011</c:v>
                </c:pt>
                <c:pt idx="512">
                  <c:v>1.5600000000000023</c:v>
                </c:pt>
                <c:pt idx="513">
                  <c:v>1.4899999999999807</c:v>
                </c:pt>
                <c:pt idx="514">
                  <c:v>1.5</c:v>
                </c:pt>
                <c:pt idx="515">
                  <c:v>1.5099999999999909</c:v>
                </c:pt>
                <c:pt idx="516">
                  <c:v>1.5199999999999818</c:v>
                </c:pt>
                <c:pt idx="517">
                  <c:v>1.5600000000000023</c:v>
                </c:pt>
                <c:pt idx="518">
                  <c:v>1.5799999999999841</c:v>
                </c:pt>
                <c:pt idx="519">
                  <c:v>1.6299999999999955</c:v>
                </c:pt>
                <c:pt idx="520">
                  <c:v>1.6099999999999852</c:v>
                </c:pt>
                <c:pt idx="521">
                  <c:v>1.6200000000000045</c:v>
                </c:pt>
                <c:pt idx="522">
                  <c:v>1.6299999999999955</c:v>
                </c:pt>
                <c:pt idx="523">
                  <c:v>1.6999999999999886</c:v>
                </c:pt>
                <c:pt idx="524">
                  <c:v>1.6500000000000057</c:v>
                </c:pt>
                <c:pt idx="525">
                  <c:v>1.6299999999999955</c:v>
                </c:pt>
                <c:pt idx="526">
                  <c:v>1.6099999999999852</c:v>
                </c:pt>
                <c:pt idx="527">
                  <c:v>1.6099999999999852</c:v>
                </c:pt>
                <c:pt idx="528">
                  <c:v>1.6099999999999852</c:v>
                </c:pt>
                <c:pt idx="529">
                  <c:v>1.5999999999999943</c:v>
                </c:pt>
                <c:pt idx="530">
                  <c:v>1.5999999999999943</c:v>
                </c:pt>
                <c:pt idx="531">
                  <c:v>1.6200000000000045</c:v>
                </c:pt>
                <c:pt idx="532">
                  <c:v>1.6800000000000068</c:v>
                </c:pt>
                <c:pt idx="533">
                  <c:v>1.5900000000000034</c:v>
                </c:pt>
                <c:pt idx="534">
                  <c:v>1.6099999999999852</c:v>
                </c:pt>
                <c:pt idx="535">
                  <c:v>1.6500000000000057</c:v>
                </c:pt>
                <c:pt idx="536">
                  <c:v>1.6299999999999955</c:v>
                </c:pt>
                <c:pt idx="537">
                  <c:v>1.6299999999999955</c:v>
                </c:pt>
                <c:pt idx="538">
                  <c:v>1.6500000000000057</c:v>
                </c:pt>
                <c:pt idx="539">
                  <c:v>1.6599999999999966</c:v>
                </c:pt>
                <c:pt idx="540">
                  <c:v>1.6800000000000068</c:v>
                </c:pt>
                <c:pt idx="541">
                  <c:v>1.7099999999999795</c:v>
                </c:pt>
                <c:pt idx="542">
                  <c:v>1.7199999999999989</c:v>
                </c:pt>
                <c:pt idx="543">
                  <c:v>1.7199999999999989</c:v>
                </c:pt>
                <c:pt idx="544">
                  <c:v>1.6999999999999886</c:v>
                </c:pt>
                <c:pt idx="545">
                  <c:v>1.6999999999999886</c:v>
                </c:pt>
                <c:pt idx="546">
                  <c:v>1.6899999999999977</c:v>
                </c:pt>
                <c:pt idx="547">
                  <c:v>1.6800000000000068</c:v>
                </c:pt>
                <c:pt idx="548">
                  <c:v>1.6899999999999977</c:v>
                </c:pt>
                <c:pt idx="549">
                  <c:v>1.7199999999999989</c:v>
                </c:pt>
                <c:pt idx="550">
                  <c:v>1.75</c:v>
                </c:pt>
                <c:pt idx="551">
                  <c:v>1.7599999999999909</c:v>
                </c:pt>
                <c:pt idx="552">
                  <c:v>1.7699999999999818</c:v>
                </c:pt>
                <c:pt idx="553">
                  <c:v>1.7800000000000011</c:v>
                </c:pt>
                <c:pt idx="554">
                  <c:v>1.789999999999992</c:v>
                </c:pt>
                <c:pt idx="555">
                  <c:v>1.7800000000000011</c:v>
                </c:pt>
                <c:pt idx="556">
                  <c:v>1.7599999999999909</c:v>
                </c:pt>
                <c:pt idx="557">
                  <c:v>1.7599999999999909</c:v>
                </c:pt>
                <c:pt idx="558">
                  <c:v>1.75</c:v>
                </c:pt>
                <c:pt idx="559">
                  <c:v>1.7800000000000011</c:v>
                </c:pt>
                <c:pt idx="560">
                  <c:v>1.7800000000000011</c:v>
                </c:pt>
                <c:pt idx="561">
                  <c:v>1.7599999999999909</c:v>
                </c:pt>
                <c:pt idx="562">
                  <c:v>1.7299999999999898</c:v>
                </c:pt>
                <c:pt idx="563">
                  <c:v>1.7599999999999909</c:v>
                </c:pt>
                <c:pt idx="564">
                  <c:v>1.8499999999999943</c:v>
                </c:pt>
                <c:pt idx="565">
                  <c:v>1.8199999999999932</c:v>
                </c:pt>
                <c:pt idx="566">
                  <c:v>1.7800000000000011</c:v>
                </c:pt>
                <c:pt idx="567">
                  <c:v>1.7800000000000011</c:v>
                </c:pt>
                <c:pt idx="568">
                  <c:v>1.8199999999999932</c:v>
                </c:pt>
                <c:pt idx="569">
                  <c:v>1.8400000000000034</c:v>
                </c:pt>
                <c:pt idx="570">
                  <c:v>1.8400000000000034</c:v>
                </c:pt>
                <c:pt idx="571">
                  <c:v>1.8100000000000023</c:v>
                </c:pt>
                <c:pt idx="572">
                  <c:v>1.7800000000000011</c:v>
                </c:pt>
                <c:pt idx="573">
                  <c:v>1.789999999999992</c:v>
                </c:pt>
                <c:pt idx="574">
                  <c:v>1.8400000000000034</c:v>
                </c:pt>
                <c:pt idx="575">
                  <c:v>1.789999999999992</c:v>
                </c:pt>
                <c:pt idx="576">
                  <c:v>1.8199999999999932</c:v>
                </c:pt>
                <c:pt idx="577">
                  <c:v>1.7999999999999829</c:v>
                </c:pt>
                <c:pt idx="578">
                  <c:v>1.8100000000000023</c:v>
                </c:pt>
                <c:pt idx="579">
                  <c:v>1.8700000000000045</c:v>
                </c:pt>
                <c:pt idx="580">
                  <c:v>1.8799999999999955</c:v>
                </c:pt>
                <c:pt idx="581">
                  <c:v>1.8499999999999943</c:v>
                </c:pt>
                <c:pt idx="582">
                  <c:v>1.8400000000000034</c:v>
                </c:pt>
                <c:pt idx="583">
                  <c:v>1.8299999999999841</c:v>
                </c:pt>
                <c:pt idx="584">
                  <c:v>1.8400000000000034</c:v>
                </c:pt>
                <c:pt idx="585">
                  <c:v>1.8499999999999943</c:v>
                </c:pt>
                <c:pt idx="586">
                  <c:v>1.8599999999999852</c:v>
                </c:pt>
                <c:pt idx="587">
                  <c:v>1.8700000000000045</c:v>
                </c:pt>
                <c:pt idx="588">
                  <c:v>1.9000000000000057</c:v>
                </c:pt>
                <c:pt idx="589">
                  <c:v>1.8799999999999955</c:v>
                </c:pt>
                <c:pt idx="590">
                  <c:v>1.9099999999999966</c:v>
                </c:pt>
                <c:pt idx="591">
                  <c:v>1.9000000000000057</c:v>
                </c:pt>
                <c:pt idx="592">
                  <c:v>1.8799999999999955</c:v>
                </c:pt>
                <c:pt idx="593">
                  <c:v>1.9000000000000057</c:v>
                </c:pt>
                <c:pt idx="594">
                  <c:v>1.9199999999999875</c:v>
                </c:pt>
                <c:pt idx="595">
                  <c:v>1.9399999999999977</c:v>
                </c:pt>
                <c:pt idx="596">
                  <c:v>1.8799999999999955</c:v>
                </c:pt>
                <c:pt idx="597">
                  <c:v>1.8599999999999852</c:v>
                </c:pt>
                <c:pt idx="598">
                  <c:v>1.9000000000000057</c:v>
                </c:pt>
                <c:pt idx="599">
                  <c:v>1.9000000000000057</c:v>
                </c:pt>
                <c:pt idx="600">
                  <c:v>1.8700000000000045</c:v>
                </c:pt>
                <c:pt idx="601">
                  <c:v>1.9000000000000057</c:v>
                </c:pt>
                <c:pt idx="602">
                  <c:v>1.9599999999999795</c:v>
                </c:pt>
                <c:pt idx="603">
                  <c:v>1.9599999999999795</c:v>
                </c:pt>
                <c:pt idx="604">
                  <c:v>1.9399999999999977</c:v>
                </c:pt>
                <c:pt idx="605">
                  <c:v>1.9599999999999795</c:v>
                </c:pt>
                <c:pt idx="606">
                  <c:v>1.9799999999999898</c:v>
                </c:pt>
                <c:pt idx="607">
                  <c:v>1.9300000000000068</c:v>
                </c:pt>
                <c:pt idx="608">
                  <c:v>1.9300000000000068</c:v>
                </c:pt>
                <c:pt idx="609">
                  <c:v>1.9499999999999886</c:v>
                </c:pt>
                <c:pt idx="610">
                  <c:v>1.9899999999999807</c:v>
                </c:pt>
                <c:pt idx="611">
                  <c:v>2.0099999999999909</c:v>
                </c:pt>
                <c:pt idx="612">
                  <c:v>2.0300000000000011</c:v>
                </c:pt>
                <c:pt idx="613">
                  <c:v>2.0199999999999818</c:v>
                </c:pt>
                <c:pt idx="614">
                  <c:v>1.9399999999999977</c:v>
                </c:pt>
                <c:pt idx="615">
                  <c:v>1.9199999999999875</c:v>
                </c:pt>
                <c:pt idx="616">
                  <c:v>1.9199999999999875</c:v>
                </c:pt>
                <c:pt idx="617">
                  <c:v>1.9199999999999875</c:v>
                </c:pt>
                <c:pt idx="618">
                  <c:v>1.9399999999999977</c:v>
                </c:pt>
                <c:pt idx="619">
                  <c:v>1.9300000000000068</c:v>
                </c:pt>
                <c:pt idx="620">
                  <c:v>1.9499999999999886</c:v>
                </c:pt>
                <c:pt idx="621">
                  <c:v>1.9899999999999807</c:v>
                </c:pt>
                <c:pt idx="622">
                  <c:v>2.0199999999999818</c:v>
                </c:pt>
                <c:pt idx="623">
                  <c:v>2.0099999999999909</c:v>
                </c:pt>
                <c:pt idx="624">
                  <c:v>2.0199999999999818</c:v>
                </c:pt>
                <c:pt idx="625">
                  <c:v>2.0499999999999829</c:v>
                </c:pt>
                <c:pt idx="626">
                  <c:v>2</c:v>
                </c:pt>
                <c:pt idx="627">
                  <c:v>2</c:v>
                </c:pt>
                <c:pt idx="628">
                  <c:v>2.0099999999999909</c:v>
                </c:pt>
                <c:pt idx="629">
                  <c:v>2</c:v>
                </c:pt>
                <c:pt idx="630">
                  <c:v>1.9799999999999898</c:v>
                </c:pt>
                <c:pt idx="631">
                  <c:v>1.9899999999999807</c:v>
                </c:pt>
                <c:pt idx="632">
                  <c:v>2</c:v>
                </c:pt>
                <c:pt idx="633">
                  <c:v>2.0099999999999909</c:v>
                </c:pt>
                <c:pt idx="634">
                  <c:v>1.9899999999999807</c:v>
                </c:pt>
                <c:pt idx="635">
                  <c:v>1.9899999999999807</c:v>
                </c:pt>
                <c:pt idx="636">
                  <c:v>2.0199999999999818</c:v>
                </c:pt>
                <c:pt idx="637">
                  <c:v>2.0699999999999932</c:v>
                </c:pt>
                <c:pt idx="638">
                  <c:v>2.0699999999999932</c:v>
                </c:pt>
                <c:pt idx="639">
                  <c:v>2.0900000000000034</c:v>
                </c:pt>
                <c:pt idx="640">
                  <c:v>2.0900000000000034</c:v>
                </c:pt>
                <c:pt idx="641">
                  <c:v>2.0699999999999932</c:v>
                </c:pt>
                <c:pt idx="642">
                  <c:v>2.1200000000000045</c:v>
                </c:pt>
                <c:pt idx="643">
                  <c:v>2.0799999999999841</c:v>
                </c:pt>
                <c:pt idx="644">
                  <c:v>2.0699999999999932</c:v>
                </c:pt>
                <c:pt idx="645">
                  <c:v>2.0900000000000034</c:v>
                </c:pt>
                <c:pt idx="646">
                  <c:v>2.1099999999999852</c:v>
                </c:pt>
                <c:pt idx="647">
                  <c:v>2.0600000000000023</c:v>
                </c:pt>
                <c:pt idx="648">
                  <c:v>2.0600000000000023</c:v>
                </c:pt>
                <c:pt idx="649">
                  <c:v>2.1200000000000045</c:v>
                </c:pt>
                <c:pt idx="650">
                  <c:v>2.1899999999999977</c:v>
                </c:pt>
                <c:pt idx="651">
                  <c:v>2.0999999999999943</c:v>
                </c:pt>
                <c:pt idx="652">
                  <c:v>2.0799999999999841</c:v>
                </c:pt>
                <c:pt idx="653">
                  <c:v>2.0999999999999943</c:v>
                </c:pt>
                <c:pt idx="654">
                  <c:v>2.0900000000000034</c:v>
                </c:pt>
                <c:pt idx="655">
                  <c:v>2.1399999999999864</c:v>
                </c:pt>
                <c:pt idx="656">
                  <c:v>2.0900000000000034</c:v>
                </c:pt>
                <c:pt idx="657">
                  <c:v>2.0699999999999932</c:v>
                </c:pt>
                <c:pt idx="658">
                  <c:v>2.0900000000000034</c:v>
                </c:pt>
                <c:pt idx="659">
                  <c:v>2.1200000000000045</c:v>
                </c:pt>
                <c:pt idx="660">
                  <c:v>2.1500000000000057</c:v>
                </c:pt>
                <c:pt idx="661">
                  <c:v>2.1800000000000068</c:v>
                </c:pt>
                <c:pt idx="662">
                  <c:v>2.1200000000000045</c:v>
                </c:pt>
                <c:pt idx="663">
                  <c:v>2.0999999999999943</c:v>
                </c:pt>
                <c:pt idx="664">
                  <c:v>2.1099999999999852</c:v>
                </c:pt>
                <c:pt idx="665">
                  <c:v>2.1099999999999852</c:v>
                </c:pt>
                <c:pt idx="666">
                  <c:v>2.0799999999999841</c:v>
                </c:pt>
                <c:pt idx="667">
                  <c:v>2.0999999999999943</c:v>
                </c:pt>
                <c:pt idx="668">
                  <c:v>2.039999999999992</c:v>
                </c:pt>
                <c:pt idx="669">
                  <c:v>2.0199999999999818</c:v>
                </c:pt>
                <c:pt idx="670">
                  <c:v>2.039999999999992</c:v>
                </c:pt>
                <c:pt idx="671">
                  <c:v>2.1200000000000045</c:v>
                </c:pt>
                <c:pt idx="672">
                  <c:v>2.1999999999999886</c:v>
                </c:pt>
                <c:pt idx="673">
                  <c:v>2.2299999999999898</c:v>
                </c:pt>
                <c:pt idx="674">
                  <c:v>2.2299999999999898</c:v>
                </c:pt>
                <c:pt idx="675">
                  <c:v>2.1699999999999875</c:v>
                </c:pt>
                <c:pt idx="676">
                  <c:v>2.1599999999999966</c:v>
                </c:pt>
                <c:pt idx="677">
                  <c:v>2.1999999999999886</c:v>
                </c:pt>
                <c:pt idx="678">
                  <c:v>2.2099999999999795</c:v>
                </c:pt>
                <c:pt idx="679">
                  <c:v>2.1699999999999875</c:v>
                </c:pt>
                <c:pt idx="680">
                  <c:v>2.1899999999999977</c:v>
                </c:pt>
                <c:pt idx="681">
                  <c:v>2.1800000000000068</c:v>
                </c:pt>
                <c:pt idx="682">
                  <c:v>2.1500000000000057</c:v>
                </c:pt>
                <c:pt idx="683">
                  <c:v>2.1099999999999852</c:v>
                </c:pt>
                <c:pt idx="684">
                  <c:v>2.1299999999999955</c:v>
                </c:pt>
                <c:pt idx="685">
                  <c:v>2.1299999999999955</c:v>
                </c:pt>
                <c:pt idx="686">
                  <c:v>2.1399999999999864</c:v>
                </c:pt>
                <c:pt idx="687">
                  <c:v>2.1299999999999955</c:v>
                </c:pt>
                <c:pt idx="688">
                  <c:v>2.0999999999999943</c:v>
                </c:pt>
                <c:pt idx="689">
                  <c:v>2.0699999999999932</c:v>
                </c:pt>
                <c:pt idx="690">
                  <c:v>2.0699999999999932</c:v>
                </c:pt>
                <c:pt idx="691">
                  <c:v>2.0999999999999943</c:v>
                </c:pt>
                <c:pt idx="692">
                  <c:v>2.1599999999999966</c:v>
                </c:pt>
                <c:pt idx="693">
                  <c:v>2.2199999999999989</c:v>
                </c:pt>
                <c:pt idx="694">
                  <c:v>2.1699999999999875</c:v>
                </c:pt>
                <c:pt idx="695">
                  <c:v>2.1899999999999977</c:v>
                </c:pt>
                <c:pt idx="696">
                  <c:v>2.1800000000000068</c:v>
                </c:pt>
                <c:pt idx="697">
                  <c:v>2.1899999999999977</c:v>
                </c:pt>
                <c:pt idx="698">
                  <c:v>2.1999999999999886</c:v>
                </c:pt>
                <c:pt idx="699">
                  <c:v>2.2399999999999807</c:v>
                </c:pt>
                <c:pt idx="700">
                  <c:v>2.2699999999999818</c:v>
                </c:pt>
                <c:pt idx="701">
                  <c:v>2.1800000000000068</c:v>
                </c:pt>
                <c:pt idx="702">
                  <c:v>2.1500000000000057</c:v>
                </c:pt>
                <c:pt idx="703">
                  <c:v>2.1899999999999977</c:v>
                </c:pt>
                <c:pt idx="704">
                  <c:v>2.1599999999999966</c:v>
                </c:pt>
                <c:pt idx="705">
                  <c:v>2.1599999999999966</c:v>
                </c:pt>
                <c:pt idx="706">
                  <c:v>2.1999999999999886</c:v>
                </c:pt>
                <c:pt idx="707">
                  <c:v>2.1899999999999977</c:v>
                </c:pt>
                <c:pt idx="708">
                  <c:v>2.1699999999999875</c:v>
                </c:pt>
                <c:pt idx="709">
                  <c:v>2.0999999999999943</c:v>
                </c:pt>
                <c:pt idx="710">
                  <c:v>2.1800000000000068</c:v>
                </c:pt>
                <c:pt idx="711">
                  <c:v>2.1299999999999955</c:v>
                </c:pt>
                <c:pt idx="712">
                  <c:v>2.1299999999999955</c:v>
                </c:pt>
                <c:pt idx="713">
                  <c:v>2.1299999999999955</c:v>
                </c:pt>
                <c:pt idx="714">
                  <c:v>2.1399999999999864</c:v>
                </c:pt>
                <c:pt idx="715">
                  <c:v>2.1800000000000068</c:v>
                </c:pt>
                <c:pt idx="716">
                  <c:v>2.2299999999999898</c:v>
                </c:pt>
                <c:pt idx="717">
                  <c:v>2.2399999999999807</c:v>
                </c:pt>
                <c:pt idx="718">
                  <c:v>2.25</c:v>
                </c:pt>
                <c:pt idx="719">
                  <c:v>2.25</c:v>
                </c:pt>
                <c:pt idx="720">
                  <c:v>2.2699999999999818</c:v>
                </c:pt>
                <c:pt idx="721">
                  <c:v>2.289999999999992</c:v>
                </c:pt>
                <c:pt idx="722">
                  <c:v>2.3400000000000034</c:v>
                </c:pt>
                <c:pt idx="723">
                  <c:v>2.2699999999999818</c:v>
                </c:pt>
                <c:pt idx="724">
                  <c:v>2.3700000000000045</c:v>
                </c:pt>
                <c:pt idx="725">
                  <c:v>2.2800000000000011</c:v>
                </c:pt>
                <c:pt idx="726">
                  <c:v>2.2199999999999989</c:v>
                </c:pt>
                <c:pt idx="727">
                  <c:v>2.2599999999999909</c:v>
                </c:pt>
                <c:pt idx="728">
                  <c:v>2.2299999999999898</c:v>
                </c:pt>
                <c:pt idx="729">
                  <c:v>2.2800000000000011</c:v>
                </c:pt>
                <c:pt idx="730">
                  <c:v>2.3100000000000023</c:v>
                </c:pt>
                <c:pt idx="731">
                  <c:v>2.289999999999992</c:v>
                </c:pt>
                <c:pt idx="732">
                  <c:v>2.2399999999999807</c:v>
                </c:pt>
                <c:pt idx="733">
                  <c:v>2.1200000000000045</c:v>
                </c:pt>
                <c:pt idx="734">
                  <c:v>2.1299999999999955</c:v>
                </c:pt>
                <c:pt idx="735">
                  <c:v>2.1699999999999875</c:v>
                </c:pt>
                <c:pt idx="736">
                  <c:v>2.2299999999999898</c:v>
                </c:pt>
                <c:pt idx="737">
                  <c:v>2.2299999999999898</c:v>
                </c:pt>
                <c:pt idx="738">
                  <c:v>2.1500000000000057</c:v>
                </c:pt>
                <c:pt idx="739">
                  <c:v>2.1899999999999977</c:v>
                </c:pt>
                <c:pt idx="740">
                  <c:v>2.2099999999999795</c:v>
                </c:pt>
                <c:pt idx="741">
                  <c:v>2.1699999999999875</c:v>
                </c:pt>
                <c:pt idx="742">
                  <c:v>2.1200000000000045</c:v>
                </c:pt>
                <c:pt idx="743">
                  <c:v>2.1500000000000057</c:v>
                </c:pt>
                <c:pt idx="744">
                  <c:v>2.1500000000000057</c:v>
                </c:pt>
                <c:pt idx="745">
                  <c:v>2.1699999999999875</c:v>
                </c:pt>
                <c:pt idx="746">
                  <c:v>2.0900000000000034</c:v>
                </c:pt>
                <c:pt idx="747">
                  <c:v>2.1599999999999966</c:v>
                </c:pt>
                <c:pt idx="748">
                  <c:v>2.1699999999999875</c:v>
                </c:pt>
                <c:pt idx="749">
                  <c:v>2.1399999999999864</c:v>
                </c:pt>
                <c:pt idx="750">
                  <c:v>2.1699999999999875</c:v>
                </c:pt>
                <c:pt idx="751">
                  <c:v>2.1800000000000068</c:v>
                </c:pt>
                <c:pt idx="752">
                  <c:v>2.1299999999999955</c:v>
                </c:pt>
                <c:pt idx="753">
                  <c:v>2.1200000000000045</c:v>
                </c:pt>
                <c:pt idx="754">
                  <c:v>2.1200000000000045</c:v>
                </c:pt>
                <c:pt idx="755">
                  <c:v>2.1099999999999852</c:v>
                </c:pt>
                <c:pt idx="756">
                  <c:v>2.0900000000000034</c:v>
                </c:pt>
                <c:pt idx="757">
                  <c:v>2.0699999999999932</c:v>
                </c:pt>
                <c:pt idx="758">
                  <c:v>2.2599999999999909</c:v>
                </c:pt>
                <c:pt idx="759">
                  <c:v>2.3400000000000034</c:v>
                </c:pt>
                <c:pt idx="760">
                  <c:v>2.4199999999999875</c:v>
                </c:pt>
                <c:pt idx="761">
                  <c:v>2.3100000000000023</c:v>
                </c:pt>
                <c:pt idx="762">
                  <c:v>2.2599999999999909</c:v>
                </c:pt>
                <c:pt idx="763">
                  <c:v>2.2399999999999807</c:v>
                </c:pt>
                <c:pt idx="764">
                  <c:v>2.289999999999992</c:v>
                </c:pt>
                <c:pt idx="765">
                  <c:v>2.2099999999999795</c:v>
                </c:pt>
                <c:pt idx="766">
                  <c:v>2.1999999999999886</c:v>
                </c:pt>
                <c:pt idx="767">
                  <c:v>2.2399999999999807</c:v>
                </c:pt>
                <c:pt idx="768">
                  <c:v>2.2099999999999795</c:v>
                </c:pt>
                <c:pt idx="769">
                  <c:v>2.1999999999999886</c:v>
                </c:pt>
                <c:pt idx="770">
                  <c:v>2.25</c:v>
                </c:pt>
                <c:pt idx="771">
                  <c:v>2.2800000000000011</c:v>
                </c:pt>
                <c:pt idx="772">
                  <c:v>2.2800000000000011</c:v>
                </c:pt>
                <c:pt idx="773">
                  <c:v>2.2699999999999818</c:v>
                </c:pt>
                <c:pt idx="774">
                  <c:v>2.2299999999999898</c:v>
                </c:pt>
                <c:pt idx="775">
                  <c:v>2.2299999999999898</c:v>
                </c:pt>
                <c:pt idx="776">
                  <c:v>2.2399999999999807</c:v>
                </c:pt>
                <c:pt idx="777">
                  <c:v>2.2699999999999818</c:v>
                </c:pt>
                <c:pt idx="778">
                  <c:v>2.289999999999992</c:v>
                </c:pt>
                <c:pt idx="779">
                  <c:v>2.3400000000000034</c:v>
                </c:pt>
                <c:pt idx="780">
                  <c:v>2.3100000000000023</c:v>
                </c:pt>
                <c:pt idx="781">
                  <c:v>2.3899999999999864</c:v>
                </c:pt>
                <c:pt idx="782">
                  <c:v>2.3299999999999841</c:v>
                </c:pt>
                <c:pt idx="783">
                  <c:v>2.3199999999999932</c:v>
                </c:pt>
                <c:pt idx="784">
                  <c:v>2.3599999999999852</c:v>
                </c:pt>
                <c:pt idx="785">
                  <c:v>2.3299999999999841</c:v>
                </c:pt>
                <c:pt idx="786">
                  <c:v>2.2999999999999829</c:v>
                </c:pt>
                <c:pt idx="787">
                  <c:v>2.3400000000000034</c:v>
                </c:pt>
                <c:pt idx="788">
                  <c:v>2.3299999999999841</c:v>
                </c:pt>
                <c:pt idx="789">
                  <c:v>2.3199999999999932</c:v>
                </c:pt>
                <c:pt idx="790">
                  <c:v>2.3599999999999852</c:v>
                </c:pt>
                <c:pt idx="791">
                  <c:v>2.2599999999999909</c:v>
                </c:pt>
                <c:pt idx="792">
                  <c:v>2.2099999999999795</c:v>
                </c:pt>
                <c:pt idx="793">
                  <c:v>2.2399999999999807</c:v>
                </c:pt>
                <c:pt idx="794">
                  <c:v>2.25</c:v>
                </c:pt>
                <c:pt idx="795">
                  <c:v>2.25</c:v>
                </c:pt>
                <c:pt idx="796">
                  <c:v>2.1899999999999977</c:v>
                </c:pt>
                <c:pt idx="797">
                  <c:v>2.1800000000000068</c:v>
                </c:pt>
                <c:pt idx="798">
                  <c:v>2.2099999999999795</c:v>
                </c:pt>
                <c:pt idx="799">
                  <c:v>2.1800000000000068</c:v>
                </c:pt>
                <c:pt idx="800">
                  <c:v>2.25</c:v>
                </c:pt>
                <c:pt idx="801">
                  <c:v>2.2800000000000011</c:v>
                </c:pt>
                <c:pt idx="802">
                  <c:v>2.2699999999999818</c:v>
                </c:pt>
                <c:pt idx="803">
                  <c:v>2.2800000000000011</c:v>
                </c:pt>
                <c:pt idx="804">
                  <c:v>2.2999999999999829</c:v>
                </c:pt>
                <c:pt idx="805">
                  <c:v>2.2999999999999829</c:v>
                </c:pt>
                <c:pt idx="806">
                  <c:v>2.2199999999999989</c:v>
                </c:pt>
                <c:pt idx="807">
                  <c:v>2.2299999999999898</c:v>
                </c:pt>
                <c:pt idx="808">
                  <c:v>2.25</c:v>
                </c:pt>
                <c:pt idx="809">
                  <c:v>2.2800000000000011</c:v>
                </c:pt>
                <c:pt idx="810">
                  <c:v>2.3199999999999932</c:v>
                </c:pt>
                <c:pt idx="811">
                  <c:v>2.2800000000000011</c:v>
                </c:pt>
                <c:pt idx="812">
                  <c:v>2.2699999999999818</c:v>
                </c:pt>
                <c:pt idx="813">
                  <c:v>2.2800000000000011</c:v>
                </c:pt>
                <c:pt idx="814">
                  <c:v>2.2999999999999829</c:v>
                </c:pt>
                <c:pt idx="815">
                  <c:v>2.3299999999999841</c:v>
                </c:pt>
                <c:pt idx="816">
                  <c:v>2.3700000000000045</c:v>
                </c:pt>
                <c:pt idx="817">
                  <c:v>2.3599999999999852</c:v>
                </c:pt>
                <c:pt idx="818">
                  <c:v>2.3499999999999943</c:v>
                </c:pt>
                <c:pt idx="819">
                  <c:v>2.3799999999999955</c:v>
                </c:pt>
                <c:pt idx="820">
                  <c:v>2.4499999999999886</c:v>
                </c:pt>
                <c:pt idx="821">
                  <c:v>2.3799999999999955</c:v>
                </c:pt>
                <c:pt idx="822">
                  <c:v>2.3100000000000023</c:v>
                </c:pt>
                <c:pt idx="823">
                  <c:v>2.3199999999999932</c:v>
                </c:pt>
                <c:pt idx="824">
                  <c:v>2.3499999999999943</c:v>
                </c:pt>
                <c:pt idx="825">
                  <c:v>2.3299999999999841</c:v>
                </c:pt>
                <c:pt idx="826">
                  <c:v>2.25</c:v>
                </c:pt>
                <c:pt idx="827">
                  <c:v>2.2699999999999818</c:v>
                </c:pt>
                <c:pt idx="828">
                  <c:v>2.289999999999992</c:v>
                </c:pt>
                <c:pt idx="829">
                  <c:v>2.2800000000000011</c:v>
                </c:pt>
                <c:pt idx="830">
                  <c:v>2.2599999999999909</c:v>
                </c:pt>
                <c:pt idx="831">
                  <c:v>2.2999999999999829</c:v>
                </c:pt>
                <c:pt idx="832">
                  <c:v>2.3299999999999841</c:v>
                </c:pt>
                <c:pt idx="833">
                  <c:v>2.3400000000000034</c:v>
                </c:pt>
                <c:pt idx="834">
                  <c:v>2.3599999999999852</c:v>
                </c:pt>
                <c:pt idx="835">
                  <c:v>2.3700000000000045</c:v>
                </c:pt>
                <c:pt idx="836">
                  <c:v>2.3599999999999852</c:v>
                </c:pt>
                <c:pt idx="837">
                  <c:v>2.3199999999999932</c:v>
                </c:pt>
                <c:pt idx="838">
                  <c:v>2.3299999999999841</c:v>
                </c:pt>
                <c:pt idx="839">
                  <c:v>2.3799999999999955</c:v>
                </c:pt>
                <c:pt idx="840">
                  <c:v>2.3599999999999852</c:v>
                </c:pt>
                <c:pt idx="841">
                  <c:v>2.3799999999999955</c:v>
                </c:pt>
                <c:pt idx="842">
                  <c:v>2.3499999999999943</c:v>
                </c:pt>
                <c:pt idx="843">
                  <c:v>2.3499999999999943</c:v>
                </c:pt>
                <c:pt idx="844">
                  <c:v>2.3299999999999841</c:v>
                </c:pt>
                <c:pt idx="845">
                  <c:v>2.289999999999992</c:v>
                </c:pt>
                <c:pt idx="846">
                  <c:v>2.2999999999999829</c:v>
                </c:pt>
                <c:pt idx="847">
                  <c:v>2.2999999999999829</c:v>
                </c:pt>
                <c:pt idx="848">
                  <c:v>2.2800000000000011</c:v>
                </c:pt>
                <c:pt idx="849">
                  <c:v>2.2999999999999829</c:v>
                </c:pt>
                <c:pt idx="850">
                  <c:v>2.3700000000000045</c:v>
                </c:pt>
                <c:pt idx="851">
                  <c:v>2.3799999999999955</c:v>
                </c:pt>
                <c:pt idx="852">
                  <c:v>2.3799999999999955</c:v>
                </c:pt>
                <c:pt idx="853">
                  <c:v>2.4000000000000057</c:v>
                </c:pt>
                <c:pt idx="854">
                  <c:v>2.3599999999999852</c:v>
                </c:pt>
                <c:pt idx="855">
                  <c:v>2.3400000000000034</c:v>
                </c:pt>
                <c:pt idx="856">
                  <c:v>2.4000000000000057</c:v>
                </c:pt>
                <c:pt idx="857">
                  <c:v>2.4399999999999977</c:v>
                </c:pt>
                <c:pt idx="858">
                  <c:v>2.3799999999999955</c:v>
                </c:pt>
                <c:pt idx="859">
                  <c:v>2.3799999999999955</c:v>
                </c:pt>
                <c:pt idx="860">
                  <c:v>2.4000000000000057</c:v>
                </c:pt>
                <c:pt idx="861">
                  <c:v>2.3899999999999864</c:v>
                </c:pt>
                <c:pt idx="862">
                  <c:v>2.4199999999999875</c:v>
                </c:pt>
                <c:pt idx="863">
                  <c:v>2.3899999999999864</c:v>
                </c:pt>
                <c:pt idx="864">
                  <c:v>2.3899999999999864</c:v>
                </c:pt>
                <c:pt idx="865">
                  <c:v>2.3899999999999864</c:v>
                </c:pt>
                <c:pt idx="866">
                  <c:v>2.3899999999999864</c:v>
                </c:pt>
                <c:pt idx="867">
                  <c:v>2.3499999999999943</c:v>
                </c:pt>
                <c:pt idx="868">
                  <c:v>2.3199999999999932</c:v>
                </c:pt>
                <c:pt idx="869">
                  <c:v>2.3100000000000023</c:v>
                </c:pt>
                <c:pt idx="870">
                  <c:v>2.2999999999999829</c:v>
                </c:pt>
                <c:pt idx="871">
                  <c:v>2.2800000000000011</c:v>
                </c:pt>
                <c:pt idx="872">
                  <c:v>2.289999999999992</c:v>
                </c:pt>
                <c:pt idx="873">
                  <c:v>2.3100000000000023</c:v>
                </c:pt>
                <c:pt idx="874">
                  <c:v>2.3400000000000034</c:v>
                </c:pt>
                <c:pt idx="875">
                  <c:v>2.3799999999999955</c:v>
                </c:pt>
                <c:pt idx="876">
                  <c:v>2.3700000000000045</c:v>
                </c:pt>
                <c:pt idx="877">
                  <c:v>2.3899999999999864</c:v>
                </c:pt>
                <c:pt idx="878">
                  <c:v>2.3499999999999943</c:v>
                </c:pt>
                <c:pt idx="879">
                  <c:v>2.3199999999999932</c:v>
                </c:pt>
                <c:pt idx="880">
                  <c:v>2.3299999999999841</c:v>
                </c:pt>
                <c:pt idx="881">
                  <c:v>2.4099999999999966</c:v>
                </c:pt>
                <c:pt idx="882">
                  <c:v>2.3700000000000045</c:v>
                </c:pt>
                <c:pt idx="883">
                  <c:v>2.3700000000000045</c:v>
                </c:pt>
                <c:pt idx="884">
                  <c:v>2.3599999999999852</c:v>
                </c:pt>
                <c:pt idx="885">
                  <c:v>2.3199999999999932</c:v>
                </c:pt>
                <c:pt idx="886">
                  <c:v>2.2800000000000011</c:v>
                </c:pt>
                <c:pt idx="887">
                  <c:v>2.2999999999999829</c:v>
                </c:pt>
                <c:pt idx="888">
                  <c:v>2.3499999999999943</c:v>
                </c:pt>
                <c:pt idx="889">
                  <c:v>2.3400000000000034</c:v>
                </c:pt>
                <c:pt idx="890">
                  <c:v>2.3499999999999943</c:v>
                </c:pt>
                <c:pt idx="891">
                  <c:v>2.3599999999999852</c:v>
                </c:pt>
                <c:pt idx="892">
                  <c:v>2.3499999999999943</c:v>
                </c:pt>
                <c:pt idx="893">
                  <c:v>2.3400000000000034</c:v>
                </c:pt>
                <c:pt idx="894">
                  <c:v>2.3100000000000023</c:v>
                </c:pt>
                <c:pt idx="895">
                  <c:v>2.3100000000000023</c:v>
                </c:pt>
                <c:pt idx="896">
                  <c:v>2.2699999999999818</c:v>
                </c:pt>
                <c:pt idx="897">
                  <c:v>2.2599999999999909</c:v>
                </c:pt>
                <c:pt idx="898">
                  <c:v>2.2599999999999909</c:v>
                </c:pt>
                <c:pt idx="899">
                  <c:v>2.2999999999999829</c:v>
                </c:pt>
                <c:pt idx="900">
                  <c:v>2.3599999999999852</c:v>
                </c:pt>
                <c:pt idx="901">
                  <c:v>2.3400000000000034</c:v>
                </c:pt>
                <c:pt idx="902">
                  <c:v>2.289999999999992</c:v>
                </c:pt>
                <c:pt idx="903">
                  <c:v>2.2599999999999909</c:v>
                </c:pt>
                <c:pt idx="904">
                  <c:v>2.2299999999999898</c:v>
                </c:pt>
                <c:pt idx="905">
                  <c:v>2.25</c:v>
                </c:pt>
                <c:pt idx="906">
                  <c:v>2.2699999999999818</c:v>
                </c:pt>
                <c:pt idx="907">
                  <c:v>2.2699999999999818</c:v>
                </c:pt>
                <c:pt idx="908">
                  <c:v>2.2399999999999807</c:v>
                </c:pt>
                <c:pt idx="909">
                  <c:v>2.2199999999999989</c:v>
                </c:pt>
                <c:pt idx="910">
                  <c:v>2.2299999999999898</c:v>
                </c:pt>
                <c:pt idx="911">
                  <c:v>2.2399999999999807</c:v>
                </c:pt>
                <c:pt idx="912">
                  <c:v>2.2299999999999898</c:v>
                </c:pt>
                <c:pt idx="913">
                  <c:v>2.2299999999999898</c:v>
                </c:pt>
                <c:pt idx="914">
                  <c:v>2.2199999999999989</c:v>
                </c:pt>
                <c:pt idx="915">
                  <c:v>2.2199999999999989</c:v>
                </c:pt>
                <c:pt idx="916">
                  <c:v>2.2199999999999989</c:v>
                </c:pt>
                <c:pt idx="917">
                  <c:v>2.2199999999999989</c:v>
                </c:pt>
                <c:pt idx="918">
                  <c:v>2.1800000000000068</c:v>
                </c:pt>
                <c:pt idx="919">
                  <c:v>2.1699999999999875</c:v>
                </c:pt>
                <c:pt idx="920">
                  <c:v>2.1800000000000068</c:v>
                </c:pt>
                <c:pt idx="921">
                  <c:v>2.1699999999999875</c:v>
                </c:pt>
                <c:pt idx="922">
                  <c:v>2.1800000000000068</c:v>
                </c:pt>
                <c:pt idx="923">
                  <c:v>2.1899999999999977</c:v>
                </c:pt>
                <c:pt idx="924">
                  <c:v>2.2199999999999989</c:v>
                </c:pt>
                <c:pt idx="925">
                  <c:v>2.2099999999999795</c:v>
                </c:pt>
                <c:pt idx="926">
                  <c:v>2.2199999999999989</c:v>
                </c:pt>
                <c:pt idx="927">
                  <c:v>2.1599999999999966</c:v>
                </c:pt>
                <c:pt idx="928">
                  <c:v>2.1699999999999875</c:v>
                </c:pt>
                <c:pt idx="929">
                  <c:v>2.1500000000000057</c:v>
                </c:pt>
                <c:pt idx="930">
                  <c:v>2.1099999999999852</c:v>
                </c:pt>
                <c:pt idx="931">
                  <c:v>2.1399999999999864</c:v>
                </c:pt>
                <c:pt idx="932">
                  <c:v>2.1899999999999977</c:v>
                </c:pt>
                <c:pt idx="933">
                  <c:v>2.1899999999999977</c:v>
                </c:pt>
                <c:pt idx="934">
                  <c:v>2.1800000000000068</c:v>
                </c:pt>
                <c:pt idx="935">
                  <c:v>2.1999999999999886</c:v>
                </c:pt>
                <c:pt idx="936">
                  <c:v>2.1699999999999875</c:v>
                </c:pt>
                <c:pt idx="937">
                  <c:v>2.1699999999999875</c:v>
                </c:pt>
                <c:pt idx="938">
                  <c:v>2.1599999999999966</c:v>
                </c:pt>
                <c:pt idx="939">
                  <c:v>2.1500000000000057</c:v>
                </c:pt>
                <c:pt idx="940">
                  <c:v>2.1699999999999875</c:v>
                </c:pt>
                <c:pt idx="941">
                  <c:v>2.1699999999999875</c:v>
                </c:pt>
                <c:pt idx="942">
                  <c:v>2.1200000000000045</c:v>
                </c:pt>
                <c:pt idx="943">
                  <c:v>2.1200000000000045</c:v>
                </c:pt>
                <c:pt idx="944">
                  <c:v>2.1299999999999955</c:v>
                </c:pt>
                <c:pt idx="945">
                  <c:v>2.1399999999999864</c:v>
                </c:pt>
                <c:pt idx="946">
                  <c:v>2.1399999999999864</c:v>
                </c:pt>
                <c:pt idx="947">
                  <c:v>2.1699999999999875</c:v>
                </c:pt>
                <c:pt idx="948">
                  <c:v>2.1699999999999875</c:v>
                </c:pt>
                <c:pt idx="949">
                  <c:v>2.1399999999999864</c:v>
                </c:pt>
                <c:pt idx="950">
                  <c:v>2.1299999999999955</c:v>
                </c:pt>
                <c:pt idx="951">
                  <c:v>2.1299999999999955</c:v>
                </c:pt>
                <c:pt idx="952">
                  <c:v>2.1099999999999852</c:v>
                </c:pt>
                <c:pt idx="953">
                  <c:v>2.1200000000000045</c:v>
                </c:pt>
                <c:pt idx="954">
                  <c:v>2.1200000000000045</c:v>
                </c:pt>
                <c:pt idx="955">
                  <c:v>2.1200000000000045</c:v>
                </c:pt>
                <c:pt idx="956">
                  <c:v>2.1200000000000045</c:v>
                </c:pt>
                <c:pt idx="957">
                  <c:v>2.1299999999999955</c:v>
                </c:pt>
                <c:pt idx="958">
                  <c:v>2.1500000000000057</c:v>
                </c:pt>
                <c:pt idx="959">
                  <c:v>2.1399999999999864</c:v>
                </c:pt>
                <c:pt idx="960">
                  <c:v>2.1599999999999966</c:v>
                </c:pt>
                <c:pt idx="961">
                  <c:v>2.1399999999999864</c:v>
                </c:pt>
                <c:pt idx="962">
                  <c:v>2.0699999999999932</c:v>
                </c:pt>
                <c:pt idx="963">
                  <c:v>2.0499999999999829</c:v>
                </c:pt>
                <c:pt idx="964">
                  <c:v>2.0600000000000023</c:v>
                </c:pt>
                <c:pt idx="965">
                  <c:v>2.1099999999999852</c:v>
                </c:pt>
                <c:pt idx="966">
                  <c:v>2.1500000000000057</c:v>
                </c:pt>
                <c:pt idx="967">
                  <c:v>2.0900000000000034</c:v>
                </c:pt>
                <c:pt idx="968">
                  <c:v>2.0699999999999932</c:v>
                </c:pt>
                <c:pt idx="969">
                  <c:v>2.1200000000000045</c:v>
                </c:pt>
                <c:pt idx="970">
                  <c:v>2.1500000000000057</c:v>
                </c:pt>
                <c:pt idx="971">
                  <c:v>2.0699999999999932</c:v>
                </c:pt>
                <c:pt idx="972">
                  <c:v>2.1099999999999852</c:v>
                </c:pt>
                <c:pt idx="973">
                  <c:v>2.0999999999999943</c:v>
                </c:pt>
                <c:pt idx="974">
                  <c:v>2.0600000000000023</c:v>
                </c:pt>
                <c:pt idx="975">
                  <c:v>2.0600000000000023</c:v>
                </c:pt>
                <c:pt idx="976">
                  <c:v>2.0499999999999829</c:v>
                </c:pt>
                <c:pt idx="977">
                  <c:v>2.039999999999992</c:v>
                </c:pt>
                <c:pt idx="978">
                  <c:v>2.0199999999999818</c:v>
                </c:pt>
                <c:pt idx="979">
                  <c:v>2.0099999999999909</c:v>
                </c:pt>
                <c:pt idx="980">
                  <c:v>2.039999999999992</c:v>
                </c:pt>
                <c:pt idx="981">
                  <c:v>2.0699999999999932</c:v>
                </c:pt>
                <c:pt idx="982">
                  <c:v>2.0699999999999932</c:v>
                </c:pt>
                <c:pt idx="983">
                  <c:v>2.0099999999999909</c:v>
                </c:pt>
                <c:pt idx="984">
                  <c:v>1.9799999999999898</c:v>
                </c:pt>
                <c:pt idx="985">
                  <c:v>1.9899999999999807</c:v>
                </c:pt>
                <c:pt idx="986">
                  <c:v>2.0099999999999909</c:v>
                </c:pt>
                <c:pt idx="987">
                  <c:v>1.9699999999999989</c:v>
                </c:pt>
                <c:pt idx="988">
                  <c:v>2.039999999999992</c:v>
                </c:pt>
                <c:pt idx="989">
                  <c:v>2.0699999999999932</c:v>
                </c:pt>
                <c:pt idx="990">
                  <c:v>2.0499999999999829</c:v>
                </c:pt>
                <c:pt idx="991">
                  <c:v>2.0199999999999818</c:v>
                </c:pt>
                <c:pt idx="992">
                  <c:v>2</c:v>
                </c:pt>
                <c:pt idx="993">
                  <c:v>1.9899999999999807</c:v>
                </c:pt>
                <c:pt idx="994">
                  <c:v>1.9799999999999898</c:v>
                </c:pt>
                <c:pt idx="995">
                  <c:v>1.9499999999999886</c:v>
                </c:pt>
                <c:pt idx="996">
                  <c:v>1.9599999999999795</c:v>
                </c:pt>
                <c:pt idx="997">
                  <c:v>2.0099999999999909</c:v>
                </c:pt>
                <c:pt idx="998">
                  <c:v>2.0799999999999841</c:v>
                </c:pt>
                <c:pt idx="999">
                  <c:v>2.0799999999999841</c:v>
                </c:pt>
                <c:pt idx="1000">
                  <c:v>2.0499999999999829</c:v>
                </c:pt>
                <c:pt idx="1001">
                  <c:v>2.0699999999999932</c:v>
                </c:pt>
                <c:pt idx="1002">
                  <c:v>2</c:v>
                </c:pt>
                <c:pt idx="1003">
                  <c:v>1.9799999999999898</c:v>
                </c:pt>
                <c:pt idx="1004">
                  <c:v>1.9899999999999807</c:v>
                </c:pt>
                <c:pt idx="1005">
                  <c:v>1.9799999999999898</c:v>
                </c:pt>
                <c:pt idx="1006">
                  <c:v>1.9799999999999898</c:v>
                </c:pt>
                <c:pt idx="1007">
                  <c:v>2.0099999999999909</c:v>
                </c:pt>
                <c:pt idx="1008">
                  <c:v>2.0300000000000011</c:v>
                </c:pt>
                <c:pt idx="1009">
                  <c:v>1.9799999999999898</c:v>
                </c:pt>
                <c:pt idx="1010">
                  <c:v>1.9399999999999977</c:v>
                </c:pt>
                <c:pt idx="1011">
                  <c:v>1.9099999999999966</c:v>
                </c:pt>
                <c:pt idx="1012">
                  <c:v>1.9000000000000057</c:v>
                </c:pt>
                <c:pt idx="1013">
                  <c:v>1.9399999999999977</c:v>
                </c:pt>
                <c:pt idx="1014">
                  <c:v>1.9599999999999795</c:v>
                </c:pt>
                <c:pt idx="1015">
                  <c:v>1.9599999999999795</c:v>
                </c:pt>
                <c:pt idx="1016">
                  <c:v>1.9599999999999795</c:v>
                </c:pt>
                <c:pt idx="1017">
                  <c:v>1.9699999999999989</c:v>
                </c:pt>
                <c:pt idx="1018">
                  <c:v>1.9799999999999898</c:v>
                </c:pt>
                <c:pt idx="1019">
                  <c:v>2</c:v>
                </c:pt>
                <c:pt idx="1020">
                  <c:v>1.9599999999999795</c:v>
                </c:pt>
                <c:pt idx="1021">
                  <c:v>1.9199999999999875</c:v>
                </c:pt>
                <c:pt idx="1022">
                  <c:v>1.9399999999999977</c:v>
                </c:pt>
                <c:pt idx="1023">
                  <c:v>2.0199999999999818</c:v>
                </c:pt>
                <c:pt idx="1024">
                  <c:v>1.9599999999999795</c:v>
                </c:pt>
                <c:pt idx="1025">
                  <c:v>1.8799999999999955</c:v>
                </c:pt>
                <c:pt idx="1026">
                  <c:v>1.9000000000000057</c:v>
                </c:pt>
                <c:pt idx="1027">
                  <c:v>1.9699999999999989</c:v>
                </c:pt>
                <c:pt idx="1028">
                  <c:v>1.9300000000000068</c:v>
                </c:pt>
                <c:pt idx="1029">
                  <c:v>1.8599999999999852</c:v>
                </c:pt>
                <c:pt idx="1030">
                  <c:v>1.8299999999999841</c:v>
                </c:pt>
                <c:pt idx="1031">
                  <c:v>1.8599999999999852</c:v>
                </c:pt>
                <c:pt idx="1032">
                  <c:v>1.8799999999999955</c:v>
                </c:pt>
                <c:pt idx="1033">
                  <c:v>1.9300000000000068</c:v>
                </c:pt>
                <c:pt idx="1034">
                  <c:v>1.9499999999999886</c:v>
                </c:pt>
                <c:pt idx="1035">
                  <c:v>1.9499999999999886</c:v>
                </c:pt>
                <c:pt idx="1036">
                  <c:v>1.9300000000000068</c:v>
                </c:pt>
                <c:pt idx="1037">
                  <c:v>1.8899999999999864</c:v>
                </c:pt>
                <c:pt idx="1038">
                  <c:v>1.8700000000000045</c:v>
                </c:pt>
                <c:pt idx="1039">
                  <c:v>1.8499999999999943</c:v>
                </c:pt>
                <c:pt idx="1040">
                  <c:v>1.8599999999999852</c:v>
                </c:pt>
                <c:pt idx="1041">
                  <c:v>1.9000000000000057</c:v>
                </c:pt>
                <c:pt idx="1042">
                  <c:v>2.0099999999999909</c:v>
                </c:pt>
                <c:pt idx="1043">
                  <c:v>2.1099999999999852</c:v>
                </c:pt>
                <c:pt idx="1044">
                  <c:v>2.0900000000000034</c:v>
                </c:pt>
                <c:pt idx="1045">
                  <c:v>1.9799999999999898</c:v>
                </c:pt>
                <c:pt idx="1046">
                  <c:v>2</c:v>
                </c:pt>
                <c:pt idx="1047">
                  <c:v>2</c:v>
                </c:pt>
                <c:pt idx="1048">
                  <c:v>1.9499999999999886</c:v>
                </c:pt>
                <c:pt idx="1049">
                  <c:v>1.9199999999999875</c:v>
                </c:pt>
                <c:pt idx="1050">
                  <c:v>1.9000000000000057</c:v>
                </c:pt>
                <c:pt idx="1051">
                  <c:v>1.8799999999999955</c:v>
                </c:pt>
                <c:pt idx="1052">
                  <c:v>1.9199999999999875</c:v>
                </c:pt>
                <c:pt idx="1053">
                  <c:v>1.8799999999999955</c:v>
                </c:pt>
                <c:pt idx="1054">
                  <c:v>1.8400000000000034</c:v>
                </c:pt>
                <c:pt idx="1055">
                  <c:v>1.8499999999999943</c:v>
                </c:pt>
                <c:pt idx="1056">
                  <c:v>1.9199999999999875</c:v>
                </c:pt>
                <c:pt idx="1057">
                  <c:v>2</c:v>
                </c:pt>
                <c:pt idx="1058">
                  <c:v>1.9799999999999898</c:v>
                </c:pt>
                <c:pt idx="1059">
                  <c:v>1.9399999999999977</c:v>
                </c:pt>
                <c:pt idx="1060">
                  <c:v>1.9599999999999795</c:v>
                </c:pt>
                <c:pt idx="1061">
                  <c:v>1.9499999999999886</c:v>
                </c:pt>
                <c:pt idx="1062">
                  <c:v>1.9099999999999966</c:v>
                </c:pt>
                <c:pt idx="1063">
                  <c:v>1.9599999999999795</c:v>
                </c:pt>
                <c:pt idx="1064">
                  <c:v>1.9000000000000057</c:v>
                </c:pt>
                <c:pt idx="1065">
                  <c:v>1.8700000000000045</c:v>
                </c:pt>
                <c:pt idx="1066">
                  <c:v>1.9799999999999898</c:v>
                </c:pt>
                <c:pt idx="1067">
                  <c:v>1.8899999999999864</c:v>
                </c:pt>
                <c:pt idx="1068">
                  <c:v>1.8599999999999852</c:v>
                </c:pt>
                <c:pt idx="1069">
                  <c:v>1.8100000000000023</c:v>
                </c:pt>
                <c:pt idx="1070">
                  <c:v>1.9199999999999875</c:v>
                </c:pt>
                <c:pt idx="1071">
                  <c:v>1.9399999999999977</c:v>
                </c:pt>
                <c:pt idx="1072">
                  <c:v>1.9199999999999875</c:v>
                </c:pt>
                <c:pt idx="1073">
                  <c:v>1.9699999999999989</c:v>
                </c:pt>
                <c:pt idx="1074">
                  <c:v>1.8499999999999943</c:v>
                </c:pt>
                <c:pt idx="1075">
                  <c:v>1.8199999999999932</c:v>
                </c:pt>
                <c:pt idx="1076">
                  <c:v>1.9300000000000068</c:v>
                </c:pt>
                <c:pt idx="1077">
                  <c:v>1.8799999999999955</c:v>
                </c:pt>
                <c:pt idx="1078">
                  <c:v>1.8499999999999943</c:v>
                </c:pt>
                <c:pt idx="1079">
                  <c:v>1.8599999999999852</c:v>
                </c:pt>
                <c:pt idx="1080">
                  <c:v>1.8299999999999841</c:v>
                </c:pt>
                <c:pt idx="1081">
                  <c:v>1.9499999999999886</c:v>
                </c:pt>
                <c:pt idx="1082">
                  <c:v>1.9499999999999886</c:v>
                </c:pt>
                <c:pt idx="1083">
                  <c:v>1.9099999999999966</c:v>
                </c:pt>
                <c:pt idx="1084">
                  <c:v>1.9599999999999795</c:v>
                </c:pt>
                <c:pt idx="1085">
                  <c:v>1.8599999999999852</c:v>
                </c:pt>
                <c:pt idx="1086">
                  <c:v>1.8700000000000045</c:v>
                </c:pt>
                <c:pt idx="1087">
                  <c:v>1.9000000000000057</c:v>
                </c:pt>
                <c:pt idx="1088">
                  <c:v>1.9599999999999795</c:v>
                </c:pt>
                <c:pt idx="1089">
                  <c:v>1.9399999999999977</c:v>
                </c:pt>
                <c:pt idx="1090">
                  <c:v>1.8100000000000023</c:v>
                </c:pt>
                <c:pt idx="1091">
                  <c:v>1.789999999999992</c:v>
                </c:pt>
                <c:pt idx="1092">
                  <c:v>1.8199999999999932</c:v>
                </c:pt>
                <c:pt idx="1093">
                  <c:v>1.7699999999999818</c:v>
                </c:pt>
                <c:pt idx="1094">
                  <c:v>1.7599999999999909</c:v>
                </c:pt>
                <c:pt idx="1095">
                  <c:v>1.789999999999992</c:v>
                </c:pt>
                <c:pt idx="1096">
                  <c:v>1.7999999999999829</c:v>
                </c:pt>
                <c:pt idx="1097">
                  <c:v>1.8299999999999841</c:v>
                </c:pt>
                <c:pt idx="1098">
                  <c:v>1.7999999999999829</c:v>
                </c:pt>
                <c:pt idx="1099">
                  <c:v>1.789999999999992</c:v>
                </c:pt>
                <c:pt idx="1100">
                  <c:v>1.7999999999999829</c:v>
                </c:pt>
                <c:pt idx="1101">
                  <c:v>1.8299999999999841</c:v>
                </c:pt>
                <c:pt idx="1102">
                  <c:v>1.8700000000000045</c:v>
                </c:pt>
                <c:pt idx="1103">
                  <c:v>1.8400000000000034</c:v>
                </c:pt>
                <c:pt idx="1104">
                  <c:v>1.8400000000000034</c:v>
                </c:pt>
                <c:pt idx="1105">
                  <c:v>1.8100000000000023</c:v>
                </c:pt>
                <c:pt idx="1106">
                  <c:v>1.7999999999999829</c:v>
                </c:pt>
                <c:pt idx="1107">
                  <c:v>1.8499999999999943</c:v>
                </c:pt>
                <c:pt idx="1108">
                  <c:v>1.8400000000000034</c:v>
                </c:pt>
                <c:pt idx="1109">
                  <c:v>1.8599999999999852</c:v>
                </c:pt>
                <c:pt idx="1110">
                  <c:v>1.8400000000000034</c:v>
                </c:pt>
                <c:pt idx="1111">
                  <c:v>1.7599999999999909</c:v>
                </c:pt>
                <c:pt idx="1112">
                  <c:v>1.75</c:v>
                </c:pt>
                <c:pt idx="1113">
                  <c:v>1.7599999999999909</c:v>
                </c:pt>
                <c:pt idx="1114">
                  <c:v>1.7699999999999818</c:v>
                </c:pt>
                <c:pt idx="1115">
                  <c:v>1.7699999999999818</c:v>
                </c:pt>
                <c:pt idx="1116">
                  <c:v>1.7399999999999807</c:v>
                </c:pt>
                <c:pt idx="1117">
                  <c:v>1.7299999999999898</c:v>
                </c:pt>
                <c:pt idx="1118">
                  <c:v>1.7599999999999909</c:v>
                </c:pt>
                <c:pt idx="1119">
                  <c:v>1.7999999999999829</c:v>
                </c:pt>
                <c:pt idx="1120">
                  <c:v>1.8199999999999932</c:v>
                </c:pt>
                <c:pt idx="1121">
                  <c:v>1.9099999999999966</c:v>
                </c:pt>
                <c:pt idx="1122">
                  <c:v>1.8400000000000034</c:v>
                </c:pt>
                <c:pt idx="1123">
                  <c:v>1.7699999999999818</c:v>
                </c:pt>
                <c:pt idx="1124">
                  <c:v>1.7399999999999807</c:v>
                </c:pt>
                <c:pt idx="1125">
                  <c:v>1.7800000000000011</c:v>
                </c:pt>
                <c:pt idx="1126">
                  <c:v>1.7599999999999909</c:v>
                </c:pt>
                <c:pt idx="1127">
                  <c:v>1.7399999999999807</c:v>
                </c:pt>
                <c:pt idx="1128">
                  <c:v>1.7399999999999807</c:v>
                </c:pt>
                <c:pt idx="1129">
                  <c:v>1.7299999999999898</c:v>
                </c:pt>
                <c:pt idx="1130">
                  <c:v>1.7399999999999807</c:v>
                </c:pt>
                <c:pt idx="1131">
                  <c:v>1.789999999999992</c:v>
                </c:pt>
                <c:pt idx="1132">
                  <c:v>1.7699999999999818</c:v>
                </c:pt>
                <c:pt idx="1133">
                  <c:v>1.7699999999999818</c:v>
                </c:pt>
                <c:pt idx="1134">
                  <c:v>1.8100000000000023</c:v>
                </c:pt>
                <c:pt idx="1135">
                  <c:v>1.7599999999999909</c:v>
                </c:pt>
                <c:pt idx="1136">
                  <c:v>1.75</c:v>
                </c:pt>
                <c:pt idx="1137">
                  <c:v>1.8199999999999932</c:v>
                </c:pt>
                <c:pt idx="1138">
                  <c:v>1.8400000000000034</c:v>
                </c:pt>
                <c:pt idx="1139">
                  <c:v>1.7699999999999818</c:v>
                </c:pt>
                <c:pt idx="1140">
                  <c:v>1.8100000000000023</c:v>
                </c:pt>
                <c:pt idx="1141">
                  <c:v>1.8100000000000023</c:v>
                </c:pt>
                <c:pt idx="1142">
                  <c:v>1.8499999999999943</c:v>
                </c:pt>
                <c:pt idx="1143">
                  <c:v>1.8599999999999852</c:v>
                </c:pt>
                <c:pt idx="1144">
                  <c:v>1.8299999999999841</c:v>
                </c:pt>
                <c:pt idx="1145">
                  <c:v>1.789999999999992</c:v>
                </c:pt>
                <c:pt idx="1146">
                  <c:v>1.7699999999999818</c:v>
                </c:pt>
                <c:pt idx="1147">
                  <c:v>1.7599999999999909</c:v>
                </c:pt>
                <c:pt idx="1148">
                  <c:v>1.7800000000000011</c:v>
                </c:pt>
                <c:pt idx="1149">
                  <c:v>1.7599999999999909</c:v>
                </c:pt>
                <c:pt idx="1150">
                  <c:v>1.7199999999999989</c:v>
                </c:pt>
                <c:pt idx="1151">
                  <c:v>1.7099999999999795</c:v>
                </c:pt>
                <c:pt idx="1152">
                  <c:v>1.7099999999999795</c:v>
                </c:pt>
                <c:pt idx="1153">
                  <c:v>1.8100000000000023</c:v>
                </c:pt>
                <c:pt idx="1154">
                  <c:v>1.7699999999999818</c:v>
                </c:pt>
                <c:pt idx="1155">
                  <c:v>1.7199999999999989</c:v>
                </c:pt>
                <c:pt idx="1156">
                  <c:v>1.6800000000000068</c:v>
                </c:pt>
                <c:pt idx="1157">
                  <c:v>1.6999999999999886</c:v>
                </c:pt>
                <c:pt idx="1158">
                  <c:v>1.6999999999999886</c:v>
                </c:pt>
                <c:pt idx="1159">
                  <c:v>1.7399999999999807</c:v>
                </c:pt>
                <c:pt idx="1160">
                  <c:v>1.7699999999999818</c:v>
                </c:pt>
                <c:pt idx="1161">
                  <c:v>1.7099999999999795</c:v>
                </c:pt>
                <c:pt idx="1162">
                  <c:v>1.6800000000000068</c:v>
                </c:pt>
                <c:pt idx="1163">
                  <c:v>1.7599999999999909</c:v>
                </c:pt>
                <c:pt idx="1164">
                  <c:v>1.8100000000000023</c:v>
                </c:pt>
                <c:pt idx="1165">
                  <c:v>1.8299999999999841</c:v>
                </c:pt>
                <c:pt idx="1166">
                  <c:v>1.789999999999992</c:v>
                </c:pt>
                <c:pt idx="1167">
                  <c:v>1.8599999999999852</c:v>
                </c:pt>
                <c:pt idx="1168">
                  <c:v>1.8499999999999943</c:v>
                </c:pt>
                <c:pt idx="1169">
                  <c:v>1.789999999999992</c:v>
                </c:pt>
                <c:pt idx="1170">
                  <c:v>1.7999999999999829</c:v>
                </c:pt>
                <c:pt idx="1171">
                  <c:v>1.8700000000000045</c:v>
                </c:pt>
                <c:pt idx="1172">
                  <c:v>1.8799999999999955</c:v>
                </c:pt>
                <c:pt idx="1173">
                  <c:v>1.7800000000000011</c:v>
                </c:pt>
                <c:pt idx="1174">
                  <c:v>1.7199999999999989</c:v>
                </c:pt>
                <c:pt idx="1175">
                  <c:v>1.7099999999999795</c:v>
                </c:pt>
                <c:pt idx="1176">
                  <c:v>1.7099999999999795</c:v>
                </c:pt>
                <c:pt idx="1177">
                  <c:v>1.7199999999999989</c:v>
                </c:pt>
                <c:pt idx="1178">
                  <c:v>1.7199999999999989</c:v>
                </c:pt>
                <c:pt idx="1179">
                  <c:v>1.7800000000000011</c:v>
                </c:pt>
                <c:pt idx="1180">
                  <c:v>1.8799999999999955</c:v>
                </c:pt>
                <c:pt idx="1181">
                  <c:v>1.8299999999999841</c:v>
                </c:pt>
                <c:pt idx="1182">
                  <c:v>1.8700000000000045</c:v>
                </c:pt>
                <c:pt idx="1183">
                  <c:v>1.8400000000000034</c:v>
                </c:pt>
                <c:pt idx="1184">
                  <c:v>1.8400000000000034</c:v>
                </c:pt>
                <c:pt idx="1185">
                  <c:v>1.8299999999999841</c:v>
                </c:pt>
                <c:pt idx="1186">
                  <c:v>1.8299999999999841</c:v>
                </c:pt>
                <c:pt idx="1187">
                  <c:v>1.7999999999999829</c:v>
                </c:pt>
                <c:pt idx="1188">
                  <c:v>1.8299999999999841</c:v>
                </c:pt>
                <c:pt idx="1189">
                  <c:v>1.8700000000000045</c:v>
                </c:pt>
                <c:pt idx="1190">
                  <c:v>1.7999999999999829</c:v>
                </c:pt>
                <c:pt idx="1191">
                  <c:v>1.789999999999992</c:v>
                </c:pt>
                <c:pt idx="1192">
                  <c:v>1.789999999999992</c:v>
                </c:pt>
                <c:pt idx="1193">
                  <c:v>1.8299999999999841</c:v>
                </c:pt>
                <c:pt idx="1194">
                  <c:v>1.8799999999999955</c:v>
                </c:pt>
                <c:pt idx="1195">
                  <c:v>1.8199999999999932</c:v>
                </c:pt>
                <c:pt idx="1196">
                  <c:v>1.8100000000000023</c:v>
                </c:pt>
                <c:pt idx="1197">
                  <c:v>1.8799999999999955</c:v>
                </c:pt>
                <c:pt idx="1198">
                  <c:v>1.8599999999999852</c:v>
                </c:pt>
                <c:pt idx="1199">
                  <c:v>1.8700000000000045</c:v>
                </c:pt>
                <c:pt idx="1200">
                  <c:v>1.8499999999999943</c:v>
                </c:pt>
                <c:pt idx="1201">
                  <c:v>1.8199999999999932</c:v>
                </c:pt>
                <c:pt idx="1202">
                  <c:v>1.8100000000000023</c:v>
                </c:pt>
                <c:pt idx="1203">
                  <c:v>1.7999999999999829</c:v>
                </c:pt>
                <c:pt idx="1204">
                  <c:v>1.8400000000000034</c:v>
                </c:pt>
                <c:pt idx="1205">
                  <c:v>1.8599999999999852</c:v>
                </c:pt>
                <c:pt idx="1206">
                  <c:v>1.8700000000000045</c:v>
                </c:pt>
                <c:pt idx="1207">
                  <c:v>1.8899999999999864</c:v>
                </c:pt>
                <c:pt idx="1208">
                  <c:v>1.9000000000000057</c:v>
                </c:pt>
                <c:pt idx="1209">
                  <c:v>1.8899999999999864</c:v>
                </c:pt>
                <c:pt idx="1210">
                  <c:v>1.8599999999999852</c:v>
                </c:pt>
                <c:pt idx="1211">
                  <c:v>1.8700000000000045</c:v>
                </c:pt>
                <c:pt idx="1212">
                  <c:v>1.8700000000000045</c:v>
                </c:pt>
                <c:pt idx="1213">
                  <c:v>1.8799999999999955</c:v>
                </c:pt>
                <c:pt idx="1214">
                  <c:v>1.8899999999999864</c:v>
                </c:pt>
                <c:pt idx="1215">
                  <c:v>1.9000000000000057</c:v>
                </c:pt>
                <c:pt idx="1216">
                  <c:v>1.9300000000000068</c:v>
                </c:pt>
                <c:pt idx="1217">
                  <c:v>1.9199999999999875</c:v>
                </c:pt>
                <c:pt idx="1218">
                  <c:v>1.9499999999999886</c:v>
                </c:pt>
                <c:pt idx="1219">
                  <c:v>1.8799999999999955</c:v>
                </c:pt>
                <c:pt idx="1220">
                  <c:v>1.8499999999999943</c:v>
                </c:pt>
                <c:pt idx="1221">
                  <c:v>1.8199999999999932</c:v>
                </c:pt>
                <c:pt idx="1222">
                  <c:v>1.8299999999999841</c:v>
                </c:pt>
                <c:pt idx="1223">
                  <c:v>1.8400000000000034</c:v>
                </c:pt>
                <c:pt idx="1224">
                  <c:v>1.8100000000000023</c:v>
                </c:pt>
                <c:pt idx="1225">
                  <c:v>1.8100000000000023</c:v>
                </c:pt>
                <c:pt idx="1226">
                  <c:v>1.8400000000000034</c:v>
                </c:pt>
                <c:pt idx="1227">
                  <c:v>1.8799999999999955</c:v>
                </c:pt>
                <c:pt idx="1228">
                  <c:v>1.9000000000000057</c:v>
                </c:pt>
                <c:pt idx="1229">
                  <c:v>1.8700000000000045</c:v>
                </c:pt>
                <c:pt idx="1230">
                  <c:v>1.9199999999999875</c:v>
                </c:pt>
                <c:pt idx="1231">
                  <c:v>1.8700000000000045</c:v>
                </c:pt>
                <c:pt idx="1232">
                  <c:v>1.8599999999999852</c:v>
                </c:pt>
                <c:pt idx="1233">
                  <c:v>1.8700000000000045</c:v>
                </c:pt>
                <c:pt idx="1234">
                  <c:v>1.8899999999999864</c:v>
                </c:pt>
                <c:pt idx="1235">
                  <c:v>1.8899999999999864</c:v>
                </c:pt>
                <c:pt idx="1236">
                  <c:v>1.8799999999999955</c:v>
                </c:pt>
                <c:pt idx="1237">
                  <c:v>1.8700000000000045</c:v>
                </c:pt>
                <c:pt idx="1238">
                  <c:v>1.8799999999999955</c:v>
                </c:pt>
                <c:pt idx="1239">
                  <c:v>1.8599999999999852</c:v>
                </c:pt>
                <c:pt idx="1240">
                  <c:v>1.8400000000000034</c:v>
                </c:pt>
                <c:pt idx="1241">
                  <c:v>1.8599999999999852</c:v>
                </c:pt>
                <c:pt idx="1242">
                  <c:v>1.9300000000000068</c:v>
                </c:pt>
                <c:pt idx="1243">
                  <c:v>1.9000000000000057</c:v>
                </c:pt>
                <c:pt idx="1244">
                  <c:v>1.9000000000000057</c:v>
                </c:pt>
                <c:pt idx="1245">
                  <c:v>1.8799999999999955</c:v>
                </c:pt>
                <c:pt idx="1246">
                  <c:v>1.9099999999999966</c:v>
                </c:pt>
                <c:pt idx="1247">
                  <c:v>1.9099999999999966</c:v>
                </c:pt>
                <c:pt idx="1248">
                  <c:v>1.8299999999999841</c:v>
                </c:pt>
                <c:pt idx="1249">
                  <c:v>1.8199999999999932</c:v>
                </c:pt>
                <c:pt idx="1250">
                  <c:v>1.8499999999999943</c:v>
                </c:pt>
                <c:pt idx="1251">
                  <c:v>1.9099999999999966</c:v>
                </c:pt>
                <c:pt idx="1252">
                  <c:v>1.9499999999999886</c:v>
                </c:pt>
                <c:pt idx="1253">
                  <c:v>1.9799999999999898</c:v>
                </c:pt>
                <c:pt idx="1254">
                  <c:v>1.9799999999999898</c:v>
                </c:pt>
                <c:pt idx="1255">
                  <c:v>1.9599999999999795</c:v>
                </c:pt>
                <c:pt idx="1256">
                  <c:v>1.9099999999999966</c:v>
                </c:pt>
                <c:pt idx="1257">
                  <c:v>1.9099999999999966</c:v>
                </c:pt>
                <c:pt idx="1258">
                  <c:v>1.8899999999999864</c:v>
                </c:pt>
                <c:pt idx="1259">
                  <c:v>1.8899999999999864</c:v>
                </c:pt>
                <c:pt idx="1260">
                  <c:v>1.9000000000000057</c:v>
                </c:pt>
                <c:pt idx="1261">
                  <c:v>1.9000000000000057</c:v>
                </c:pt>
                <c:pt idx="1262">
                  <c:v>1.9099999999999966</c:v>
                </c:pt>
                <c:pt idx="1263">
                  <c:v>1.9399999999999977</c:v>
                </c:pt>
                <c:pt idx="1264">
                  <c:v>1.9599999999999795</c:v>
                </c:pt>
                <c:pt idx="1265">
                  <c:v>1.9599999999999795</c:v>
                </c:pt>
                <c:pt idx="1266">
                  <c:v>1.9399999999999977</c:v>
                </c:pt>
                <c:pt idx="1267">
                  <c:v>1.9199999999999875</c:v>
                </c:pt>
                <c:pt idx="1268">
                  <c:v>1.9099999999999966</c:v>
                </c:pt>
                <c:pt idx="1269">
                  <c:v>1.9300000000000068</c:v>
                </c:pt>
                <c:pt idx="1270">
                  <c:v>1.9099999999999966</c:v>
                </c:pt>
                <c:pt idx="1271">
                  <c:v>1.8799999999999955</c:v>
                </c:pt>
                <c:pt idx="1272">
                  <c:v>1.8700000000000045</c:v>
                </c:pt>
                <c:pt idx="1273">
                  <c:v>1.8599999999999852</c:v>
                </c:pt>
                <c:pt idx="1274">
                  <c:v>1.8799999999999955</c:v>
                </c:pt>
                <c:pt idx="1275">
                  <c:v>1.9099999999999966</c:v>
                </c:pt>
                <c:pt idx="1276">
                  <c:v>1.9300000000000068</c:v>
                </c:pt>
                <c:pt idx="1277">
                  <c:v>1.8899999999999864</c:v>
                </c:pt>
                <c:pt idx="1278">
                  <c:v>1.9099999999999966</c:v>
                </c:pt>
                <c:pt idx="1279">
                  <c:v>1.9599999999999795</c:v>
                </c:pt>
                <c:pt idx="1280">
                  <c:v>1.9399999999999977</c:v>
                </c:pt>
                <c:pt idx="1281">
                  <c:v>1.9199999999999875</c:v>
                </c:pt>
                <c:pt idx="1282">
                  <c:v>1.9199999999999875</c:v>
                </c:pt>
                <c:pt idx="1283">
                  <c:v>1.9399999999999977</c:v>
                </c:pt>
                <c:pt idx="1284">
                  <c:v>1.9499999999999886</c:v>
                </c:pt>
                <c:pt idx="1285">
                  <c:v>1.8899999999999864</c:v>
                </c:pt>
                <c:pt idx="1286">
                  <c:v>1.8899999999999864</c:v>
                </c:pt>
                <c:pt idx="1287">
                  <c:v>1.9099999999999966</c:v>
                </c:pt>
                <c:pt idx="1288">
                  <c:v>1.8599999999999852</c:v>
                </c:pt>
                <c:pt idx="1289">
                  <c:v>1.9099999999999966</c:v>
                </c:pt>
                <c:pt idx="1290">
                  <c:v>1.9399999999999977</c:v>
                </c:pt>
                <c:pt idx="1291">
                  <c:v>1.8799999999999955</c:v>
                </c:pt>
                <c:pt idx="1292">
                  <c:v>1.8799999999999955</c:v>
                </c:pt>
                <c:pt idx="1293">
                  <c:v>1.9399999999999977</c:v>
                </c:pt>
                <c:pt idx="1294">
                  <c:v>1.9499999999999886</c:v>
                </c:pt>
                <c:pt idx="1295">
                  <c:v>1.9300000000000068</c:v>
                </c:pt>
                <c:pt idx="1296">
                  <c:v>1.9699999999999989</c:v>
                </c:pt>
                <c:pt idx="1297">
                  <c:v>1.9799999999999898</c:v>
                </c:pt>
                <c:pt idx="1298">
                  <c:v>1.9699999999999989</c:v>
                </c:pt>
                <c:pt idx="1299">
                  <c:v>1.9499999999999886</c:v>
                </c:pt>
                <c:pt idx="1300">
                  <c:v>1.9300000000000068</c:v>
                </c:pt>
                <c:pt idx="1301">
                  <c:v>1.9199999999999875</c:v>
                </c:pt>
                <c:pt idx="1302">
                  <c:v>1.9099999999999966</c:v>
                </c:pt>
                <c:pt idx="1303">
                  <c:v>1.8799999999999955</c:v>
                </c:pt>
                <c:pt idx="1304">
                  <c:v>1.8599999999999852</c:v>
                </c:pt>
                <c:pt idx="1305">
                  <c:v>1.8700000000000045</c:v>
                </c:pt>
                <c:pt idx="1306">
                  <c:v>1.8799999999999955</c:v>
                </c:pt>
                <c:pt idx="1307">
                  <c:v>1.9099999999999966</c:v>
                </c:pt>
                <c:pt idx="1308">
                  <c:v>1.8700000000000045</c:v>
                </c:pt>
                <c:pt idx="1309">
                  <c:v>1.8400000000000034</c:v>
                </c:pt>
                <c:pt idx="1310">
                  <c:v>1.8299999999999841</c:v>
                </c:pt>
                <c:pt idx="1311">
                  <c:v>1.8599999999999852</c:v>
                </c:pt>
                <c:pt idx="1312">
                  <c:v>1.8599999999999852</c:v>
                </c:pt>
                <c:pt idx="1313">
                  <c:v>1.8700000000000045</c:v>
                </c:pt>
                <c:pt idx="1314">
                  <c:v>1.9199999999999875</c:v>
                </c:pt>
                <c:pt idx="1315">
                  <c:v>1.8899999999999864</c:v>
                </c:pt>
                <c:pt idx="1316">
                  <c:v>1.8700000000000045</c:v>
                </c:pt>
                <c:pt idx="1317">
                  <c:v>1.8199999999999932</c:v>
                </c:pt>
                <c:pt idx="1318">
                  <c:v>1.8100000000000023</c:v>
                </c:pt>
                <c:pt idx="1319">
                  <c:v>1.8400000000000034</c:v>
                </c:pt>
                <c:pt idx="1320">
                  <c:v>1.8599999999999852</c:v>
                </c:pt>
                <c:pt idx="1321">
                  <c:v>1.8499999999999943</c:v>
                </c:pt>
                <c:pt idx="1322">
                  <c:v>1.8499999999999943</c:v>
                </c:pt>
                <c:pt idx="1323">
                  <c:v>1.789999999999992</c:v>
                </c:pt>
                <c:pt idx="1324">
                  <c:v>1.7800000000000011</c:v>
                </c:pt>
                <c:pt idx="1325">
                  <c:v>1.789999999999992</c:v>
                </c:pt>
                <c:pt idx="1326">
                  <c:v>1.8100000000000023</c:v>
                </c:pt>
                <c:pt idx="1327">
                  <c:v>1.7699999999999818</c:v>
                </c:pt>
                <c:pt idx="1328">
                  <c:v>1.7599999999999909</c:v>
                </c:pt>
                <c:pt idx="1329">
                  <c:v>1.789999999999992</c:v>
                </c:pt>
                <c:pt idx="1330">
                  <c:v>1.7699999999999818</c:v>
                </c:pt>
                <c:pt idx="1331">
                  <c:v>1.789999999999992</c:v>
                </c:pt>
                <c:pt idx="1332">
                  <c:v>1.789999999999992</c:v>
                </c:pt>
                <c:pt idx="1333">
                  <c:v>1.7800000000000011</c:v>
                </c:pt>
                <c:pt idx="1334">
                  <c:v>1.8299999999999841</c:v>
                </c:pt>
                <c:pt idx="1335">
                  <c:v>1.7299999999999898</c:v>
                </c:pt>
                <c:pt idx="1336">
                  <c:v>1.7399999999999807</c:v>
                </c:pt>
                <c:pt idx="1337">
                  <c:v>1.75</c:v>
                </c:pt>
                <c:pt idx="1338">
                  <c:v>1.7399999999999807</c:v>
                </c:pt>
                <c:pt idx="1339">
                  <c:v>1.7399999999999807</c:v>
                </c:pt>
                <c:pt idx="1340">
                  <c:v>1.7299999999999898</c:v>
                </c:pt>
                <c:pt idx="1341">
                  <c:v>1.7299999999999898</c:v>
                </c:pt>
                <c:pt idx="1342">
                  <c:v>1.7299999999999898</c:v>
                </c:pt>
                <c:pt idx="1343">
                  <c:v>1.7599999999999909</c:v>
                </c:pt>
                <c:pt idx="1344">
                  <c:v>1.6800000000000068</c:v>
                </c:pt>
                <c:pt idx="1345">
                  <c:v>1.7199999999999989</c:v>
                </c:pt>
                <c:pt idx="1346">
                  <c:v>1.7399999999999807</c:v>
                </c:pt>
                <c:pt idx="1347">
                  <c:v>1.75</c:v>
                </c:pt>
                <c:pt idx="1348">
                  <c:v>1.6999999999999886</c:v>
                </c:pt>
                <c:pt idx="1349">
                  <c:v>1.6899999999999977</c:v>
                </c:pt>
                <c:pt idx="1350">
                  <c:v>1.7099999999999795</c:v>
                </c:pt>
                <c:pt idx="1351">
                  <c:v>1.6899999999999977</c:v>
                </c:pt>
                <c:pt idx="1352">
                  <c:v>1.6899999999999977</c:v>
                </c:pt>
                <c:pt idx="1353">
                  <c:v>1.6500000000000057</c:v>
                </c:pt>
                <c:pt idx="1354">
                  <c:v>1.6299999999999955</c:v>
                </c:pt>
                <c:pt idx="1355">
                  <c:v>1.6599999999999966</c:v>
                </c:pt>
                <c:pt idx="1356">
                  <c:v>1.6999999999999886</c:v>
                </c:pt>
                <c:pt idx="1357">
                  <c:v>1.6999999999999886</c:v>
                </c:pt>
                <c:pt idx="1358">
                  <c:v>1.6500000000000057</c:v>
                </c:pt>
                <c:pt idx="1359">
                  <c:v>1.6099999999999852</c:v>
                </c:pt>
                <c:pt idx="1360">
                  <c:v>1.6500000000000057</c:v>
                </c:pt>
                <c:pt idx="1361">
                  <c:v>1.6399999999999864</c:v>
                </c:pt>
                <c:pt idx="1362">
                  <c:v>1.6399999999999864</c:v>
                </c:pt>
                <c:pt idx="1363">
                  <c:v>1.6299999999999955</c:v>
                </c:pt>
                <c:pt idx="1364">
                  <c:v>1.6099999999999852</c:v>
                </c:pt>
                <c:pt idx="1365">
                  <c:v>1.5799999999999841</c:v>
                </c:pt>
                <c:pt idx="1366">
                  <c:v>1.539999999999992</c:v>
                </c:pt>
                <c:pt idx="1367">
                  <c:v>1.539999999999992</c:v>
                </c:pt>
                <c:pt idx="1368">
                  <c:v>1.5499999999999829</c:v>
                </c:pt>
                <c:pt idx="1369">
                  <c:v>1.5499999999999829</c:v>
                </c:pt>
                <c:pt idx="1370">
                  <c:v>1.5699999999999932</c:v>
                </c:pt>
                <c:pt idx="1371">
                  <c:v>1.5900000000000034</c:v>
                </c:pt>
                <c:pt idx="1372">
                  <c:v>1.6099999999999852</c:v>
                </c:pt>
                <c:pt idx="1373">
                  <c:v>1.6099999999999852</c:v>
                </c:pt>
                <c:pt idx="1374">
                  <c:v>1.6099999999999852</c:v>
                </c:pt>
                <c:pt idx="1375">
                  <c:v>1.6800000000000068</c:v>
                </c:pt>
                <c:pt idx="1376">
                  <c:v>1.6800000000000068</c:v>
                </c:pt>
                <c:pt idx="1377">
                  <c:v>1.6500000000000057</c:v>
                </c:pt>
                <c:pt idx="1378">
                  <c:v>1.5900000000000034</c:v>
                </c:pt>
                <c:pt idx="1379">
                  <c:v>1.6299999999999955</c:v>
                </c:pt>
                <c:pt idx="1380">
                  <c:v>1.6299999999999955</c:v>
                </c:pt>
                <c:pt idx="1381">
                  <c:v>1.5799999999999841</c:v>
                </c:pt>
                <c:pt idx="1382">
                  <c:v>1.5099999999999909</c:v>
                </c:pt>
                <c:pt idx="1383">
                  <c:v>1.4799999999999898</c:v>
                </c:pt>
                <c:pt idx="1384">
                  <c:v>1.5</c:v>
                </c:pt>
                <c:pt idx="1385">
                  <c:v>1.539999999999992</c:v>
                </c:pt>
                <c:pt idx="1386">
                  <c:v>1.5900000000000034</c:v>
                </c:pt>
                <c:pt idx="1387">
                  <c:v>1.6399999999999864</c:v>
                </c:pt>
                <c:pt idx="1388">
                  <c:v>1.5999999999999943</c:v>
                </c:pt>
                <c:pt idx="1389">
                  <c:v>1.5499999999999829</c:v>
                </c:pt>
                <c:pt idx="1390">
                  <c:v>1.5300000000000011</c:v>
                </c:pt>
                <c:pt idx="1391">
                  <c:v>1.5600000000000023</c:v>
                </c:pt>
                <c:pt idx="1392">
                  <c:v>1.5799999999999841</c:v>
                </c:pt>
                <c:pt idx="1393">
                  <c:v>1.6099999999999852</c:v>
                </c:pt>
                <c:pt idx="1394">
                  <c:v>1.6299999999999955</c:v>
                </c:pt>
                <c:pt idx="1395">
                  <c:v>1.5699999999999932</c:v>
                </c:pt>
                <c:pt idx="1396">
                  <c:v>1.5600000000000023</c:v>
                </c:pt>
                <c:pt idx="1397">
                  <c:v>1.5199999999999818</c:v>
                </c:pt>
                <c:pt idx="1398">
                  <c:v>1.539999999999992</c:v>
                </c:pt>
                <c:pt idx="1399">
                  <c:v>1.5600000000000023</c:v>
                </c:pt>
                <c:pt idx="1400">
                  <c:v>1.5799999999999841</c:v>
                </c:pt>
                <c:pt idx="1401">
                  <c:v>1.5900000000000034</c:v>
                </c:pt>
                <c:pt idx="1402">
                  <c:v>1.6200000000000045</c:v>
                </c:pt>
                <c:pt idx="1403">
                  <c:v>1.6500000000000057</c:v>
                </c:pt>
                <c:pt idx="1404">
                  <c:v>1.6500000000000057</c:v>
                </c:pt>
                <c:pt idx="1405">
                  <c:v>1.6299999999999955</c:v>
                </c:pt>
                <c:pt idx="1406">
                  <c:v>1.5900000000000034</c:v>
                </c:pt>
                <c:pt idx="1407">
                  <c:v>1.5699999999999932</c:v>
                </c:pt>
                <c:pt idx="1408">
                  <c:v>1.5699999999999932</c:v>
                </c:pt>
                <c:pt idx="1409">
                  <c:v>1.5600000000000023</c:v>
                </c:pt>
                <c:pt idx="1410">
                  <c:v>1.539999999999992</c:v>
                </c:pt>
                <c:pt idx="1411">
                  <c:v>1.5099999999999909</c:v>
                </c:pt>
                <c:pt idx="1412">
                  <c:v>1.4899999999999807</c:v>
                </c:pt>
                <c:pt idx="1413">
                  <c:v>1.5300000000000011</c:v>
                </c:pt>
                <c:pt idx="1414">
                  <c:v>1.5799999999999841</c:v>
                </c:pt>
                <c:pt idx="1415">
                  <c:v>1.5900000000000034</c:v>
                </c:pt>
                <c:pt idx="1416">
                  <c:v>1.5900000000000034</c:v>
                </c:pt>
                <c:pt idx="1417">
                  <c:v>1.5999999999999943</c:v>
                </c:pt>
                <c:pt idx="1418">
                  <c:v>1.6099999999999852</c:v>
                </c:pt>
                <c:pt idx="1419">
                  <c:v>1.5999999999999943</c:v>
                </c:pt>
                <c:pt idx="1420">
                  <c:v>1.6200000000000045</c:v>
                </c:pt>
                <c:pt idx="1421">
                  <c:v>1.6299999999999955</c:v>
                </c:pt>
                <c:pt idx="1422">
                  <c:v>1.5900000000000034</c:v>
                </c:pt>
                <c:pt idx="1423">
                  <c:v>1.5499999999999829</c:v>
                </c:pt>
                <c:pt idx="1424">
                  <c:v>1.5499999999999829</c:v>
                </c:pt>
                <c:pt idx="1425">
                  <c:v>1.5900000000000034</c:v>
                </c:pt>
                <c:pt idx="1426">
                  <c:v>1.6099999999999852</c:v>
                </c:pt>
                <c:pt idx="1427">
                  <c:v>1.6299999999999955</c:v>
                </c:pt>
                <c:pt idx="1428">
                  <c:v>1.5999999999999943</c:v>
                </c:pt>
                <c:pt idx="1429">
                  <c:v>1.6399999999999864</c:v>
                </c:pt>
                <c:pt idx="1430">
                  <c:v>1.5999999999999943</c:v>
                </c:pt>
                <c:pt idx="1431">
                  <c:v>1.6899999999999977</c:v>
                </c:pt>
                <c:pt idx="1432">
                  <c:v>1.6899999999999977</c:v>
                </c:pt>
                <c:pt idx="1433">
                  <c:v>1.7699999999999818</c:v>
                </c:pt>
                <c:pt idx="1434">
                  <c:v>1.8400000000000034</c:v>
                </c:pt>
                <c:pt idx="1435">
                  <c:v>1.7800000000000011</c:v>
                </c:pt>
                <c:pt idx="1436">
                  <c:v>1.7599999999999909</c:v>
                </c:pt>
                <c:pt idx="1437">
                  <c:v>1.789999999999992</c:v>
                </c:pt>
                <c:pt idx="1438">
                  <c:v>1.7199999999999989</c:v>
                </c:pt>
                <c:pt idx="1439">
                  <c:v>1.7399999999999807</c:v>
                </c:pt>
                <c:pt idx="1440">
                  <c:v>1.7099999999999795</c:v>
                </c:pt>
                <c:pt idx="1441">
                  <c:v>1.7099999999999795</c:v>
                </c:pt>
                <c:pt idx="1442">
                  <c:v>1.7299999999999898</c:v>
                </c:pt>
                <c:pt idx="1443">
                  <c:v>1.789999999999992</c:v>
                </c:pt>
                <c:pt idx="1444">
                  <c:v>1.789999999999992</c:v>
                </c:pt>
                <c:pt idx="1445">
                  <c:v>1.7999999999999829</c:v>
                </c:pt>
                <c:pt idx="1446">
                  <c:v>1.9899999999999807</c:v>
                </c:pt>
                <c:pt idx="1447">
                  <c:v>1.8499999999999943</c:v>
                </c:pt>
                <c:pt idx="1448">
                  <c:v>1.7800000000000011</c:v>
                </c:pt>
                <c:pt idx="1449">
                  <c:v>1.75</c:v>
                </c:pt>
                <c:pt idx="1450">
                  <c:v>1.7999999999999829</c:v>
                </c:pt>
                <c:pt idx="1451">
                  <c:v>1.75</c:v>
                </c:pt>
                <c:pt idx="1452">
                  <c:v>1.7099999999999795</c:v>
                </c:pt>
                <c:pt idx="1453">
                  <c:v>1.7599999999999909</c:v>
                </c:pt>
                <c:pt idx="1454">
                  <c:v>1.6800000000000068</c:v>
                </c:pt>
                <c:pt idx="1455">
                  <c:v>1.6500000000000057</c:v>
                </c:pt>
                <c:pt idx="1456">
                  <c:v>1.6399999999999864</c:v>
                </c:pt>
                <c:pt idx="1457">
                  <c:v>1.6599999999999966</c:v>
                </c:pt>
                <c:pt idx="1458">
                  <c:v>1.7599999999999909</c:v>
                </c:pt>
                <c:pt idx="1459">
                  <c:v>1.8299999999999841</c:v>
                </c:pt>
                <c:pt idx="1460">
                  <c:v>1.8299999999999841</c:v>
                </c:pt>
                <c:pt idx="1461">
                  <c:v>1.8100000000000023</c:v>
                </c:pt>
                <c:pt idx="1462">
                  <c:v>1.8199999999999932</c:v>
                </c:pt>
                <c:pt idx="1463">
                  <c:v>1.7999999999999829</c:v>
                </c:pt>
                <c:pt idx="1464">
                  <c:v>1.8499999999999943</c:v>
                </c:pt>
                <c:pt idx="1465">
                  <c:v>1.8499999999999943</c:v>
                </c:pt>
                <c:pt idx="1466">
                  <c:v>2</c:v>
                </c:pt>
                <c:pt idx="1467">
                  <c:v>1.7999999999999829</c:v>
                </c:pt>
                <c:pt idx="1468">
                  <c:v>1.8499999999999943</c:v>
                </c:pt>
                <c:pt idx="1469">
                  <c:v>1.7999999999999829</c:v>
                </c:pt>
                <c:pt idx="1470">
                  <c:v>1.7800000000000011</c:v>
                </c:pt>
                <c:pt idx="1471">
                  <c:v>1.7199999999999989</c:v>
                </c:pt>
                <c:pt idx="1472">
                  <c:v>1.7399999999999807</c:v>
                </c:pt>
                <c:pt idx="1473">
                  <c:v>1.8499999999999943</c:v>
                </c:pt>
                <c:pt idx="1474">
                  <c:v>1.8599999999999852</c:v>
                </c:pt>
                <c:pt idx="1475">
                  <c:v>1.8299999999999841</c:v>
                </c:pt>
                <c:pt idx="1476">
                  <c:v>1.7999999999999829</c:v>
                </c:pt>
                <c:pt idx="1477">
                  <c:v>1.8100000000000023</c:v>
                </c:pt>
                <c:pt idx="1478">
                  <c:v>1.7800000000000011</c:v>
                </c:pt>
                <c:pt idx="1479">
                  <c:v>1.8299999999999841</c:v>
                </c:pt>
                <c:pt idx="1480">
                  <c:v>1.9000000000000057</c:v>
                </c:pt>
                <c:pt idx="1481">
                  <c:v>1.8899999999999864</c:v>
                </c:pt>
                <c:pt idx="1482">
                  <c:v>1.9899999999999807</c:v>
                </c:pt>
                <c:pt idx="1483">
                  <c:v>1.9699999999999989</c:v>
                </c:pt>
                <c:pt idx="1484">
                  <c:v>1.9000000000000057</c:v>
                </c:pt>
                <c:pt idx="1485">
                  <c:v>1.8499999999999943</c:v>
                </c:pt>
                <c:pt idx="1486">
                  <c:v>1.8400000000000034</c:v>
                </c:pt>
                <c:pt idx="1487">
                  <c:v>1.8400000000000034</c:v>
                </c:pt>
                <c:pt idx="1488">
                  <c:v>1.8299999999999841</c:v>
                </c:pt>
                <c:pt idx="1489">
                  <c:v>1.8199999999999932</c:v>
                </c:pt>
                <c:pt idx="1490">
                  <c:v>1.8199999999999932</c:v>
                </c:pt>
                <c:pt idx="1491">
                  <c:v>1.8299999999999841</c:v>
                </c:pt>
                <c:pt idx="1492">
                  <c:v>1.8400000000000034</c:v>
                </c:pt>
                <c:pt idx="1493">
                  <c:v>1.8400000000000034</c:v>
                </c:pt>
                <c:pt idx="1494">
                  <c:v>1.8299999999999841</c:v>
                </c:pt>
                <c:pt idx="1495">
                  <c:v>1.8100000000000023</c:v>
                </c:pt>
                <c:pt idx="1496">
                  <c:v>1.8199999999999932</c:v>
                </c:pt>
                <c:pt idx="1497">
                  <c:v>1.8299999999999841</c:v>
                </c:pt>
                <c:pt idx="1498">
                  <c:v>1.8400000000000034</c:v>
                </c:pt>
                <c:pt idx="1499">
                  <c:v>1.8199999999999932</c:v>
                </c:pt>
                <c:pt idx="1500">
                  <c:v>1.8499999999999943</c:v>
                </c:pt>
                <c:pt idx="1501">
                  <c:v>1.8499999999999943</c:v>
                </c:pt>
                <c:pt idx="1502">
                  <c:v>1.8400000000000034</c:v>
                </c:pt>
                <c:pt idx="1503">
                  <c:v>1.8799999999999955</c:v>
                </c:pt>
                <c:pt idx="1504">
                  <c:v>1.9199999999999875</c:v>
                </c:pt>
                <c:pt idx="1505">
                  <c:v>1.9699999999999989</c:v>
                </c:pt>
                <c:pt idx="1506">
                  <c:v>2.0600000000000023</c:v>
                </c:pt>
                <c:pt idx="1507">
                  <c:v>2.039999999999992</c:v>
                </c:pt>
                <c:pt idx="1508">
                  <c:v>1.9599999999999795</c:v>
                </c:pt>
                <c:pt idx="1509">
                  <c:v>1.9599999999999795</c:v>
                </c:pt>
                <c:pt idx="1510">
                  <c:v>2</c:v>
                </c:pt>
                <c:pt idx="1511">
                  <c:v>1.9300000000000068</c:v>
                </c:pt>
                <c:pt idx="1512">
                  <c:v>1.8700000000000045</c:v>
                </c:pt>
                <c:pt idx="1513">
                  <c:v>1.8899999999999864</c:v>
                </c:pt>
                <c:pt idx="1514">
                  <c:v>1.9499999999999886</c:v>
                </c:pt>
                <c:pt idx="1515">
                  <c:v>1.9699999999999989</c:v>
                </c:pt>
                <c:pt idx="1516">
                  <c:v>1.9899999999999807</c:v>
                </c:pt>
                <c:pt idx="1517">
                  <c:v>2.0199999999999818</c:v>
                </c:pt>
                <c:pt idx="1518">
                  <c:v>1.9699999999999989</c:v>
                </c:pt>
                <c:pt idx="1519">
                  <c:v>1.9899999999999807</c:v>
                </c:pt>
                <c:pt idx="1520">
                  <c:v>2.0300000000000011</c:v>
                </c:pt>
                <c:pt idx="1521">
                  <c:v>1.9699999999999989</c:v>
                </c:pt>
                <c:pt idx="1522">
                  <c:v>1.9799999999999898</c:v>
                </c:pt>
                <c:pt idx="1523">
                  <c:v>1.9499999999999886</c:v>
                </c:pt>
                <c:pt idx="1524">
                  <c:v>1.9599999999999795</c:v>
                </c:pt>
                <c:pt idx="1525">
                  <c:v>2</c:v>
                </c:pt>
                <c:pt idx="1526">
                  <c:v>1.9799999999999898</c:v>
                </c:pt>
                <c:pt idx="1527">
                  <c:v>1.9399999999999977</c:v>
                </c:pt>
                <c:pt idx="1528">
                  <c:v>2.0300000000000011</c:v>
                </c:pt>
                <c:pt idx="1529">
                  <c:v>1.9499999999999886</c:v>
                </c:pt>
                <c:pt idx="1530">
                  <c:v>1.9199999999999875</c:v>
                </c:pt>
                <c:pt idx="1531">
                  <c:v>1.9899999999999807</c:v>
                </c:pt>
                <c:pt idx="1532">
                  <c:v>2.0099999999999909</c:v>
                </c:pt>
                <c:pt idx="1533">
                  <c:v>2</c:v>
                </c:pt>
                <c:pt idx="1534">
                  <c:v>1.9899999999999807</c:v>
                </c:pt>
                <c:pt idx="1535">
                  <c:v>1.9799999999999898</c:v>
                </c:pt>
                <c:pt idx="1536">
                  <c:v>2.0099999999999909</c:v>
                </c:pt>
                <c:pt idx="1537">
                  <c:v>2.039999999999992</c:v>
                </c:pt>
                <c:pt idx="1538">
                  <c:v>2.0799999999999841</c:v>
                </c:pt>
                <c:pt idx="1539">
                  <c:v>2.0699999999999932</c:v>
                </c:pt>
                <c:pt idx="1540">
                  <c:v>1.9699999999999989</c:v>
                </c:pt>
                <c:pt idx="1541">
                  <c:v>1.9599999999999795</c:v>
                </c:pt>
                <c:pt idx="1542">
                  <c:v>1.9799999999999898</c:v>
                </c:pt>
                <c:pt idx="1543">
                  <c:v>2.0099999999999909</c:v>
                </c:pt>
                <c:pt idx="1544">
                  <c:v>2.039999999999992</c:v>
                </c:pt>
                <c:pt idx="1545">
                  <c:v>2.039999999999992</c:v>
                </c:pt>
                <c:pt idx="1546">
                  <c:v>2.0199999999999818</c:v>
                </c:pt>
                <c:pt idx="1547">
                  <c:v>2.0099999999999909</c:v>
                </c:pt>
                <c:pt idx="1548">
                  <c:v>2.039999999999992</c:v>
                </c:pt>
                <c:pt idx="1549">
                  <c:v>2.1099999999999852</c:v>
                </c:pt>
                <c:pt idx="1550">
                  <c:v>2.1599999999999966</c:v>
                </c:pt>
                <c:pt idx="1551">
                  <c:v>2.1800000000000068</c:v>
                </c:pt>
                <c:pt idx="1552">
                  <c:v>2.1500000000000057</c:v>
                </c:pt>
                <c:pt idx="1553">
                  <c:v>2.1699999999999875</c:v>
                </c:pt>
                <c:pt idx="1554">
                  <c:v>2.1699999999999875</c:v>
                </c:pt>
                <c:pt idx="1555">
                  <c:v>2.2099999999999795</c:v>
                </c:pt>
                <c:pt idx="1556">
                  <c:v>2.1500000000000057</c:v>
                </c:pt>
                <c:pt idx="1557">
                  <c:v>2.1500000000000057</c:v>
                </c:pt>
                <c:pt idx="1558">
                  <c:v>2.2099999999999795</c:v>
                </c:pt>
                <c:pt idx="1559">
                  <c:v>2.2099999999999795</c:v>
                </c:pt>
                <c:pt idx="1560">
                  <c:v>2.1500000000000057</c:v>
                </c:pt>
                <c:pt idx="1561">
                  <c:v>2.2199999999999989</c:v>
                </c:pt>
                <c:pt idx="1562">
                  <c:v>2.2599999999999909</c:v>
                </c:pt>
                <c:pt idx="1563">
                  <c:v>2.2599999999999909</c:v>
                </c:pt>
                <c:pt idx="1564">
                  <c:v>2.2399999999999807</c:v>
                </c:pt>
                <c:pt idx="1565">
                  <c:v>2.2399999999999807</c:v>
                </c:pt>
                <c:pt idx="1566">
                  <c:v>2.25</c:v>
                </c:pt>
                <c:pt idx="1567">
                  <c:v>2.2399999999999807</c:v>
                </c:pt>
                <c:pt idx="1568">
                  <c:v>2.1699999999999875</c:v>
                </c:pt>
                <c:pt idx="1569">
                  <c:v>2.2399999999999807</c:v>
                </c:pt>
                <c:pt idx="1570">
                  <c:v>2.2999999999999829</c:v>
                </c:pt>
                <c:pt idx="1571">
                  <c:v>2.3199999999999932</c:v>
                </c:pt>
                <c:pt idx="1572">
                  <c:v>2.2800000000000011</c:v>
                </c:pt>
                <c:pt idx="1573">
                  <c:v>2.2699999999999818</c:v>
                </c:pt>
                <c:pt idx="1574">
                  <c:v>2.2399999999999807</c:v>
                </c:pt>
                <c:pt idx="1575">
                  <c:v>2.2800000000000011</c:v>
                </c:pt>
                <c:pt idx="1576">
                  <c:v>2.2999999999999829</c:v>
                </c:pt>
                <c:pt idx="1577">
                  <c:v>2.25</c:v>
                </c:pt>
                <c:pt idx="1578">
                  <c:v>2.2099999999999795</c:v>
                </c:pt>
                <c:pt idx="1579">
                  <c:v>2.1800000000000068</c:v>
                </c:pt>
                <c:pt idx="1580">
                  <c:v>2.2299999999999898</c:v>
                </c:pt>
                <c:pt idx="1581">
                  <c:v>2.25</c:v>
                </c:pt>
                <c:pt idx="1582">
                  <c:v>2.2299999999999898</c:v>
                </c:pt>
                <c:pt idx="1583">
                  <c:v>2.2199999999999989</c:v>
                </c:pt>
                <c:pt idx="1584">
                  <c:v>2.2599999999999909</c:v>
                </c:pt>
                <c:pt idx="1585">
                  <c:v>2.2800000000000011</c:v>
                </c:pt>
                <c:pt idx="1586">
                  <c:v>2.3100000000000023</c:v>
                </c:pt>
                <c:pt idx="1587">
                  <c:v>2.2999999999999829</c:v>
                </c:pt>
                <c:pt idx="1588">
                  <c:v>2.25</c:v>
                </c:pt>
                <c:pt idx="1589">
                  <c:v>2.2199999999999989</c:v>
                </c:pt>
                <c:pt idx="1590">
                  <c:v>2.2399999999999807</c:v>
                </c:pt>
                <c:pt idx="1591">
                  <c:v>2.2199999999999989</c:v>
                </c:pt>
                <c:pt idx="1592">
                  <c:v>2.1999999999999886</c:v>
                </c:pt>
                <c:pt idx="1593">
                  <c:v>2.2199999999999989</c:v>
                </c:pt>
                <c:pt idx="1594">
                  <c:v>2.1599999999999966</c:v>
                </c:pt>
                <c:pt idx="1595">
                  <c:v>2.1899999999999977</c:v>
                </c:pt>
                <c:pt idx="1596">
                  <c:v>2.2599999999999909</c:v>
                </c:pt>
                <c:pt idx="1597">
                  <c:v>2.2999999999999829</c:v>
                </c:pt>
                <c:pt idx="1598">
                  <c:v>2.2299999999999898</c:v>
                </c:pt>
                <c:pt idx="1599">
                  <c:v>2.2299999999999898</c:v>
                </c:pt>
                <c:pt idx="1600">
                  <c:v>2.2599999999999909</c:v>
                </c:pt>
                <c:pt idx="1601">
                  <c:v>2.2800000000000011</c:v>
                </c:pt>
                <c:pt idx="1602">
                  <c:v>2.3299999999999841</c:v>
                </c:pt>
                <c:pt idx="1603">
                  <c:v>2.3299999999999841</c:v>
                </c:pt>
                <c:pt idx="1604">
                  <c:v>2.289999999999992</c:v>
                </c:pt>
                <c:pt idx="1605">
                  <c:v>2.2199999999999989</c:v>
                </c:pt>
                <c:pt idx="1606">
                  <c:v>2.1999999999999886</c:v>
                </c:pt>
                <c:pt idx="1607">
                  <c:v>2.2199999999999989</c:v>
                </c:pt>
                <c:pt idx="1608">
                  <c:v>2.2399999999999807</c:v>
                </c:pt>
                <c:pt idx="1609">
                  <c:v>2.2699999999999818</c:v>
                </c:pt>
                <c:pt idx="1610">
                  <c:v>2.2999999999999829</c:v>
                </c:pt>
                <c:pt idx="1611">
                  <c:v>2.289999999999992</c:v>
                </c:pt>
                <c:pt idx="1612">
                  <c:v>2.25</c:v>
                </c:pt>
                <c:pt idx="1613">
                  <c:v>2.3199999999999932</c:v>
                </c:pt>
                <c:pt idx="1614">
                  <c:v>2.2800000000000011</c:v>
                </c:pt>
                <c:pt idx="1615">
                  <c:v>2.289999999999992</c:v>
                </c:pt>
                <c:pt idx="1616">
                  <c:v>2.3400000000000034</c:v>
                </c:pt>
                <c:pt idx="1617">
                  <c:v>2.3199999999999932</c:v>
                </c:pt>
                <c:pt idx="1618">
                  <c:v>2.2699999999999818</c:v>
                </c:pt>
                <c:pt idx="1619">
                  <c:v>2.3199999999999932</c:v>
                </c:pt>
                <c:pt idx="1620">
                  <c:v>2.3499999999999943</c:v>
                </c:pt>
                <c:pt idx="1621">
                  <c:v>2.2999999999999829</c:v>
                </c:pt>
                <c:pt idx="1622">
                  <c:v>2.289999999999992</c:v>
                </c:pt>
                <c:pt idx="1623">
                  <c:v>2.3400000000000034</c:v>
                </c:pt>
                <c:pt idx="1624">
                  <c:v>2.3700000000000045</c:v>
                </c:pt>
                <c:pt idx="1625">
                  <c:v>2.3700000000000045</c:v>
                </c:pt>
                <c:pt idx="1626">
                  <c:v>2.289999999999992</c:v>
                </c:pt>
                <c:pt idx="1627">
                  <c:v>2.25</c:v>
                </c:pt>
                <c:pt idx="1628">
                  <c:v>2.2699999999999818</c:v>
                </c:pt>
                <c:pt idx="1629">
                  <c:v>2.2699999999999818</c:v>
                </c:pt>
                <c:pt idx="1630">
                  <c:v>2.25</c:v>
                </c:pt>
                <c:pt idx="1631">
                  <c:v>2.2699999999999818</c:v>
                </c:pt>
                <c:pt idx="1632">
                  <c:v>2.2800000000000011</c:v>
                </c:pt>
                <c:pt idx="1633">
                  <c:v>2.3199999999999932</c:v>
                </c:pt>
                <c:pt idx="1634">
                  <c:v>2.3199999999999932</c:v>
                </c:pt>
                <c:pt idx="1635">
                  <c:v>2.25</c:v>
                </c:pt>
                <c:pt idx="1636">
                  <c:v>2.25</c:v>
                </c:pt>
                <c:pt idx="1637">
                  <c:v>2.3299999999999841</c:v>
                </c:pt>
                <c:pt idx="1638">
                  <c:v>2.2999999999999829</c:v>
                </c:pt>
                <c:pt idx="1639">
                  <c:v>2.2699999999999818</c:v>
                </c:pt>
                <c:pt idx="1640">
                  <c:v>2.3100000000000023</c:v>
                </c:pt>
                <c:pt idx="1641">
                  <c:v>2.3199999999999932</c:v>
                </c:pt>
                <c:pt idx="1642">
                  <c:v>2.3199999999999932</c:v>
                </c:pt>
                <c:pt idx="1643">
                  <c:v>2.3299999999999841</c:v>
                </c:pt>
                <c:pt idx="1644">
                  <c:v>2.2699999999999818</c:v>
                </c:pt>
                <c:pt idx="1645">
                  <c:v>2.3100000000000023</c:v>
                </c:pt>
                <c:pt idx="1646">
                  <c:v>2.2999999999999829</c:v>
                </c:pt>
                <c:pt idx="1647">
                  <c:v>2.3199999999999932</c:v>
                </c:pt>
                <c:pt idx="1648">
                  <c:v>2.3499999999999943</c:v>
                </c:pt>
                <c:pt idx="1649">
                  <c:v>2.3299999999999841</c:v>
                </c:pt>
                <c:pt idx="1650">
                  <c:v>2.3299999999999841</c:v>
                </c:pt>
                <c:pt idx="1651">
                  <c:v>2.3400000000000034</c:v>
                </c:pt>
                <c:pt idx="1652">
                  <c:v>2.3299999999999841</c:v>
                </c:pt>
                <c:pt idx="1653">
                  <c:v>2.3299999999999841</c:v>
                </c:pt>
                <c:pt idx="1654">
                  <c:v>2.3299999999999841</c:v>
                </c:pt>
                <c:pt idx="1655">
                  <c:v>2.3100000000000023</c:v>
                </c:pt>
                <c:pt idx="1656">
                  <c:v>2.3700000000000045</c:v>
                </c:pt>
                <c:pt idx="1657">
                  <c:v>2.3499999999999943</c:v>
                </c:pt>
                <c:pt idx="1658">
                  <c:v>2.2999999999999829</c:v>
                </c:pt>
                <c:pt idx="1659">
                  <c:v>2.2699999999999818</c:v>
                </c:pt>
                <c:pt idx="1660">
                  <c:v>2.289999999999992</c:v>
                </c:pt>
                <c:pt idx="1661">
                  <c:v>2.3599999999999852</c:v>
                </c:pt>
                <c:pt idx="1662">
                  <c:v>2.3400000000000034</c:v>
                </c:pt>
                <c:pt idx="1663">
                  <c:v>2.3100000000000023</c:v>
                </c:pt>
                <c:pt idx="1664">
                  <c:v>2.2699999999999818</c:v>
                </c:pt>
                <c:pt idx="1665">
                  <c:v>2.2199999999999989</c:v>
                </c:pt>
                <c:pt idx="1666">
                  <c:v>2.25</c:v>
                </c:pt>
                <c:pt idx="1667">
                  <c:v>2.2999999999999829</c:v>
                </c:pt>
                <c:pt idx="1668">
                  <c:v>2.3199999999999932</c:v>
                </c:pt>
                <c:pt idx="1669">
                  <c:v>2.3100000000000023</c:v>
                </c:pt>
                <c:pt idx="1670">
                  <c:v>2.3400000000000034</c:v>
                </c:pt>
                <c:pt idx="1671">
                  <c:v>2.3499999999999943</c:v>
                </c:pt>
                <c:pt idx="1672">
                  <c:v>2.2999999999999829</c:v>
                </c:pt>
                <c:pt idx="1673">
                  <c:v>2.2800000000000011</c:v>
                </c:pt>
                <c:pt idx="1674">
                  <c:v>2.2800000000000011</c:v>
                </c:pt>
                <c:pt idx="1675">
                  <c:v>2.2999999999999829</c:v>
                </c:pt>
                <c:pt idx="1676">
                  <c:v>2.2999999999999829</c:v>
                </c:pt>
                <c:pt idx="1677">
                  <c:v>2.289999999999992</c:v>
                </c:pt>
                <c:pt idx="1678">
                  <c:v>2.2999999999999829</c:v>
                </c:pt>
                <c:pt idx="1679">
                  <c:v>2.3199999999999932</c:v>
                </c:pt>
                <c:pt idx="1680">
                  <c:v>2.2800000000000011</c:v>
                </c:pt>
                <c:pt idx="1681">
                  <c:v>2.2399999999999807</c:v>
                </c:pt>
                <c:pt idx="1682">
                  <c:v>2.2299999999999898</c:v>
                </c:pt>
                <c:pt idx="1683">
                  <c:v>2.2299999999999898</c:v>
                </c:pt>
                <c:pt idx="1684">
                  <c:v>2.25</c:v>
                </c:pt>
                <c:pt idx="1685">
                  <c:v>2.25</c:v>
                </c:pt>
                <c:pt idx="1686">
                  <c:v>2.2599999999999909</c:v>
                </c:pt>
                <c:pt idx="1687">
                  <c:v>2.2599999999999909</c:v>
                </c:pt>
                <c:pt idx="1688">
                  <c:v>2.2599999999999909</c:v>
                </c:pt>
                <c:pt idx="1689">
                  <c:v>2.2699999999999818</c:v>
                </c:pt>
                <c:pt idx="1690">
                  <c:v>2.2199999999999989</c:v>
                </c:pt>
                <c:pt idx="1691">
                  <c:v>2.2099999999999795</c:v>
                </c:pt>
                <c:pt idx="1692">
                  <c:v>2.1999999999999886</c:v>
                </c:pt>
                <c:pt idx="1693">
                  <c:v>2.2199999999999989</c:v>
                </c:pt>
                <c:pt idx="1694">
                  <c:v>2.2299999999999898</c:v>
                </c:pt>
                <c:pt idx="1695">
                  <c:v>2.25</c:v>
                </c:pt>
                <c:pt idx="1696">
                  <c:v>2.2399999999999807</c:v>
                </c:pt>
                <c:pt idx="1697">
                  <c:v>2.2599999999999909</c:v>
                </c:pt>
                <c:pt idx="1698">
                  <c:v>2.2800000000000011</c:v>
                </c:pt>
                <c:pt idx="1699">
                  <c:v>2.2699999999999818</c:v>
                </c:pt>
                <c:pt idx="1700">
                  <c:v>2.2299999999999898</c:v>
                </c:pt>
                <c:pt idx="1701">
                  <c:v>2.1800000000000068</c:v>
                </c:pt>
                <c:pt idx="1702">
                  <c:v>2.1999999999999886</c:v>
                </c:pt>
                <c:pt idx="1703">
                  <c:v>2.1899999999999977</c:v>
                </c:pt>
                <c:pt idx="1704">
                  <c:v>2.2099999999999795</c:v>
                </c:pt>
                <c:pt idx="1705">
                  <c:v>2.1899999999999977</c:v>
                </c:pt>
                <c:pt idx="1706">
                  <c:v>2.1500000000000057</c:v>
                </c:pt>
                <c:pt idx="1707">
                  <c:v>2.1599999999999966</c:v>
                </c:pt>
                <c:pt idx="1708">
                  <c:v>2.1699999999999875</c:v>
                </c:pt>
                <c:pt idx="1709">
                  <c:v>2.1800000000000068</c:v>
                </c:pt>
                <c:pt idx="1710">
                  <c:v>2.1699999999999875</c:v>
                </c:pt>
                <c:pt idx="1711">
                  <c:v>2.1399999999999864</c:v>
                </c:pt>
                <c:pt idx="1712">
                  <c:v>2.1599999999999966</c:v>
                </c:pt>
                <c:pt idx="1713">
                  <c:v>2.1699999999999875</c:v>
                </c:pt>
                <c:pt idx="1714">
                  <c:v>2.1800000000000068</c:v>
                </c:pt>
                <c:pt idx="1715">
                  <c:v>2.1800000000000068</c:v>
                </c:pt>
                <c:pt idx="1716">
                  <c:v>2.2099999999999795</c:v>
                </c:pt>
                <c:pt idx="1717">
                  <c:v>2.1999999999999886</c:v>
                </c:pt>
                <c:pt idx="1718">
                  <c:v>2.1500000000000057</c:v>
                </c:pt>
                <c:pt idx="1719">
                  <c:v>2.1899999999999977</c:v>
                </c:pt>
                <c:pt idx="1720">
                  <c:v>2.1299999999999955</c:v>
                </c:pt>
                <c:pt idx="1721">
                  <c:v>2.1500000000000057</c:v>
                </c:pt>
                <c:pt idx="1722">
                  <c:v>2.1399999999999864</c:v>
                </c:pt>
                <c:pt idx="1723">
                  <c:v>2.1800000000000068</c:v>
                </c:pt>
                <c:pt idx="1724">
                  <c:v>2.1099999999999852</c:v>
                </c:pt>
                <c:pt idx="1725">
                  <c:v>2.0900000000000034</c:v>
                </c:pt>
                <c:pt idx="1726">
                  <c:v>2.1599999999999966</c:v>
                </c:pt>
                <c:pt idx="1727">
                  <c:v>2.1099999999999852</c:v>
                </c:pt>
                <c:pt idx="1728">
                  <c:v>2.1699999999999875</c:v>
                </c:pt>
                <c:pt idx="1729">
                  <c:v>2.1999999999999886</c:v>
                </c:pt>
                <c:pt idx="1730">
                  <c:v>2.1899999999999977</c:v>
                </c:pt>
                <c:pt idx="1731">
                  <c:v>2.1999999999999886</c:v>
                </c:pt>
                <c:pt idx="1732">
                  <c:v>2.1200000000000045</c:v>
                </c:pt>
                <c:pt idx="1733">
                  <c:v>2.0799999999999841</c:v>
                </c:pt>
                <c:pt idx="1734">
                  <c:v>2.0699999999999932</c:v>
                </c:pt>
                <c:pt idx="1735">
                  <c:v>2.0600000000000023</c:v>
                </c:pt>
                <c:pt idx="1736">
                  <c:v>2.0699999999999932</c:v>
                </c:pt>
                <c:pt idx="1737">
                  <c:v>2.0699999999999932</c:v>
                </c:pt>
                <c:pt idx="1738">
                  <c:v>2.0799999999999841</c:v>
                </c:pt>
                <c:pt idx="1739">
                  <c:v>2.0600000000000023</c:v>
                </c:pt>
                <c:pt idx="1740">
                  <c:v>2.0900000000000034</c:v>
                </c:pt>
                <c:pt idx="1741">
                  <c:v>2.0799999999999841</c:v>
                </c:pt>
                <c:pt idx="1742">
                  <c:v>2.039999999999992</c:v>
                </c:pt>
                <c:pt idx="1743">
                  <c:v>2.0900000000000034</c:v>
                </c:pt>
                <c:pt idx="1744">
                  <c:v>2.0799999999999841</c:v>
                </c:pt>
                <c:pt idx="1745">
                  <c:v>2.0699999999999932</c:v>
                </c:pt>
                <c:pt idx="1746">
                  <c:v>2.0699999999999932</c:v>
                </c:pt>
                <c:pt idx="1747">
                  <c:v>2.0699999999999932</c:v>
                </c:pt>
                <c:pt idx="1748">
                  <c:v>2.0900000000000034</c:v>
                </c:pt>
                <c:pt idx="1749">
                  <c:v>2.1299999999999955</c:v>
                </c:pt>
                <c:pt idx="1750">
                  <c:v>2.039999999999992</c:v>
                </c:pt>
                <c:pt idx="1751">
                  <c:v>2.0300000000000011</c:v>
                </c:pt>
                <c:pt idx="1752">
                  <c:v>2</c:v>
                </c:pt>
                <c:pt idx="1753">
                  <c:v>1.9899999999999807</c:v>
                </c:pt>
                <c:pt idx="1754">
                  <c:v>2</c:v>
                </c:pt>
                <c:pt idx="1755">
                  <c:v>1.9899999999999807</c:v>
                </c:pt>
                <c:pt idx="1756">
                  <c:v>1.9899999999999807</c:v>
                </c:pt>
                <c:pt idx="1757">
                  <c:v>1.9699999999999989</c:v>
                </c:pt>
                <c:pt idx="1758">
                  <c:v>1.9799999999999898</c:v>
                </c:pt>
                <c:pt idx="1759">
                  <c:v>2.0199999999999818</c:v>
                </c:pt>
                <c:pt idx="1760">
                  <c:v>2.0600000000000023</c:v>
                </c:pt>
                <c:pt idx="1761">
                  <c:v>2.1099999999999852</c:v>
                </c:pt>
                <c:pt idx="1762">
                  <c:v>2.0699999999999932</c:v>
                </c:pt>
                <c:pt idx="1763">
                  <c:v>2</c:v>
                </c:pt>
                <c:pt idx="1764">
                  <c:v>2.0300000000000011</c:v>
                </c:pt>
                <c:pt idx="1765">
                  <c:v>2.0600000000000023</c:v>
                </c:pt>
                <c:pt idx="1766">
                  <c:v>2.0900000000000034</c:v>
                </c:pt>
                <c:pt idx="1767">
                  <c:v>2.1200000000000045</c:v>
                </c:pt>
                <c:pt idx="1768">
                  <c:v>2.0699999999999932</c:v>
                </c:pt>
                <c:pt idx="1769">
                  <c:v>2.0600000000000023</c:v>
                </c:pt>
                <c:pt idx="1770">
                  <c:v>2.1099999999999852</c:v>
                </c:pt>
                <c:pt idx="1771">
                  <c:v>2.0699999999999932</c:v>
                </c:pt>
                <c:pt idx="1772">
                  <c:v>2</c:v>
                </c:pt>
                <c:pt idx="1773">
                  <c:v>1.9599999999999795</c:v>
                </c:pt>
                <c:pt idx="1774">
                  <c:v>2.0099999999999909</c:v>
                </c:pt>
                <c:pt idx="1775">
                  <c:v>2.0099999999999909</c:v>
                </c:pt>
                <c:pt idx="1776">
                  <c:v>2.0499999999999829</c:v>
                </c:pt>
                <c:pt idx="1777">
                  <c:v>1.9799999999999898</c:v>
                </c:pt>
                <c:pt idx="1778">
                  <c:v>1.9099999999999966</c:v>
                </c:pt>
                <c:pt idx="1779">
                  <c:v>1.8799999999999955</c:v>
                </c:pt>
                <c:pt idx="1780">
                  <c:v>1.9199999999999875</c:v>
                </c:pt>
                <c:pt idx="1781">
                  <c:v>1.9699999999999989</c:v>
                </c:pt>
                <c:pt idx="1782">
                  <c:v>1.9899999999999807</c:v>
                </c:pt>
                <c:pt idx="1783">
                  <c:v>2.0300000000000011</c:v>
                </c:pt>
                <c:pt idx="1784">
                  <c:v>2.0099999999999909</c:v>
                </c:pt>
                <c:pt idx="1785">
                  <c:v>1.9899999999999807</c:v>
                </c:pt>
                <c:pt idx="1786">
                  <c:v>1.9899999999999807</c:v>
                </c:pt>
                <c:pt idx="1787">
                  <c:v>2</c:v>
                </c:pt>
                <c:pt idx="1788">
                  <c:v>1.9799999999999898</c:v>
                </c:pt>
                <c:pt idx="1789">
                  <c:v>1.9899999999999807</c:v>
                </c:pt>
                <c:pt idx="1790">
                  <c:v>2</c:v>
                </c:pt>
                <c:pt idx="1791">
                  <c:v>2.0199999999999818</c:v>
                </c:pt>
                <c:pt idx="1792">
                  <c:v>2.0600000000000023</c:v>
                </c:pt>
                <c:pt idx="1793">
                  <c:v>2.0799999999999841</c:v>
                </c:pt>
                <c:pt idx="1794">
                  <c:v>2.1500000000000057</c:v>
                </c:pt>
                <c:pt idx="1795">
                  <c:v>2.1399999999999864</c:v>
                </c:pt>
                <c:pt idx="1796">
                  <c:v>2.0499999999999829</c:v>
                </c:pt>
                <c:pt idx="1797">
                  <c:v>2.039999999999992</c:v>
                </c:pt>
                <c:pt idx="1798">
                  <c:v>2.0699999999999932</c:v>
                </c:pt>
                <c:pt idx="1799">
                  <c:v>2.0999999999999943</c:v>
                </c:pt>
                <c:pt idx="1800">
                  <c:v>2.1699999999999875</c:v>
                </c:pt>
                <c:pt idx="1801">
                  <c:v>2.1200000000000045</c:v>
                </c:pt>
                <c:pt idx="1802">
                  <c:v>2.0499999999999829</c:v>
                </c:pt>
                <c:pt idx="1803">
                  <c:v>2.0600000000000023</c:v>
                </c:pt>
                <c:pt idx="1804">
                  <c:v>2</c:v>
                </c:pt>
                <c:pt idx="1805">
                  <c:v>2.1099999999999852</c:v>
                </c:pt>
                <c:pt idx="1806">
                  <c:v>2.0900000000000034</c:v>
                </c:pt>
                <c:pt idx="1807">
                  <c:v>2.0099999999999909</c:v>
                </c:pt>
                <c:pt idx="1808">
                  <c:v>2.0099999999999909</c:v>
                </c:pt>
                <c:pt idx="1809">
                  <c:v>2.039999999999992</c:v>
                </c:pt>
                <c:pt idx="1810">
                  <c:v>2.0999999999999943</c:v>
                </c:pt>
                <c:pt idx="1811">
                  <c:v>2.0900000000000034</c:v>
                </c:pt>
                <c:pt idx="1812">
                  <c:v>2.0999999999999943</c:v>
                </c:pt>
                <c:pt idx="1813">
                  <c:v>2.0999999999999943</c:v>
                </c:pt>
                <c:pt idx="1814">
                  <c:v>2.0499999999999829</c:v>
                </c:pt>
                <c:pt idx="1815">
                  <c:v>2.0099999999999909</c:v>
                </c:pt>
                <c:pt idx="1816">
                  <c:v>2.0699999999999932</c:v>
                </c:pt>
                <c:pt idx="1817">
                  <c:v>2.0600000000000023</c:v>
                </c:pt>
                <c:pt idx="1818">
                  <c:v>2.0799999999999841</c:v>
                </c:pt>
                <c:pt idx="1819">
                  <c:v>2.1099999999999852</c:v>
                </c:pt>
                <c:pt idx="1820">
                  <c:v>2.1299999999999955</c:v>
                </c:pt>
                <c:pt idx="1821">
                  <c:v>2.1200000000000045</c:v>
                </c:pt>
                <c:pt idx="1822">
                  <c:v>2.0999999999999943</c:v>
                </c:pt>
                <c:pt idx="1823">
                  <c:v>2.1299999999999955</c:v>
                </c:pt>
                <c:pt idx="1824">
                  <c:v>1.9799999999999898</c:v>
                </c:pt>
                <c:pt idx="1825">
                  <c:v>2.0600000000000023</c:v>
                </c:pt>
                <c:pt idx="1826">
                  <c:v>2.0600000000000023</c:v>
                </c:pt>
                <c:pt idx="1827">
                  <c:v>2.1200000000000045</c:v>
                </c:pt>
                <c:pt idx="1828">
                  <c:v>2.1299999999999955</c:v>
                </c:pt>
                <c:pt idx="1829">
                  <c:v>2.0300000000000011</c:v>
                </c:pt>
                <c:pt idx="1830">
                  <c:v>2.0499999999999829</c:v>
                </c:pt>
                <c:pt idx="1831">
                  <c:v>2.0999999999999943</c:v>
                </c:pt>
                <c:pt idx="1832">
                  <c:v>2.0600000000000023</c:v>
                </c:pt>
                <c:pt idx="1833">
                  <c:v>2.0900000000000034</c:v>
                </c:pt>
                <c:pt idx="1834">
                  <c:v>2.0600000000000023</c:v>
                </c:pt>
                <c:pt idx="1835">
                  <c:v>2.0900000000000034</c:v>
                </c:pt>
                <c:pt idx="1836">
                  <c:v>2.1599999999999966</c:v>
                </c:pt>
                <c:pt idx="1837">
                  <c:v>2.1899999999999977</c:v>
                </c:pt>
                <c:pt idx="1838">
                  <c:v>2.1200000000000045</c:v>
                </c:pt>
                <c:pt idx="1839">
                  <c:v>2.1200000000000045</c:v>
                </c:pt>
                <c:pt idx="1840">
                  <c:v>2.1200000000000045</c:v>
                </c:pt>
                <c:pt idx="1841">
                  <c:v>2.1599999999999966</c:v>
                </c:pt>
                <c:pt idx="1842">
                  <c:v>2.1999999999999886</c:v>
                </c:pt>
                <c:pt idx="1843">
                  <c:v>2.2099999999999795</c:v>
                </c:pt>
                <c:pt idx="1844">
                  <c:v>2.1999999999999886</c:v>
                </c:pt>
                <c:pt idx="1845">
                  <c:v>2.25</c:v>
                </c:pt>
                <c:pt idx="1846">
                  <c:v>2.2699999999999818</c:v>
                </c:pt>
                <c:pt idx="1847">
                  <c:v>2.289999999999992</c:v>
                </c:pt>
                <c:pt idx="1848">
                  <c:v>2.2699999999999818</c:v>
                </c:pt>
                <c:pt idx="1849">
                  <c:v>2.2299999999999898</c:v>
                </c:pt>
                <c:pt idx="1850">
                  <c:v>2.2199999999999989</c:v>
                </c:pt>
                <c:pt idx="1851">
                  <c:v>2.1800000000000068</c:v>
                </c:pt>
                <c:pt idx="1852">
                  <c:v>2.1599999999999966</c:v>
                </c:pt>
                <c:pt idx="1853">
                  <c:v>2.1800000000000068</c:v>
                </c:pt>
                <c:pt idx="1854">
                  <c:v>2.2399999999999807</c:v>
                </c:pt>
                <c:pt idx="1855">
                  <c:v>2.1699999999999875</c:v>
                </c:pt>
                <c:pt idx="1856">
                  <c:v>2.2199999999999989</c:v>
                </c:pt>
                <c:pt idx="1857">
                  <c:v>2.2399999999999807</c:v>
                </c:pt>
                <c:pt idx="1858">
                  <c:v>2.2599999999999909</c:v>
                </c:pt>
                <c:pt idx="1859">
                  <c:v>2.3799999999999955</c:v>
                </c:pt>
                <c:pt idx="1860">
                  <c:v>2.2699999999999818</c:v>
                </c:pt>
                <c:pt idx="1861">
                  <c:v>2.2699999999999818</c:v>
                </c:pt>
                <c:pt idx="1862">
                  <c:v>2.2699999999999818</c:v>
                </c:pt>
                <c:pt idx="1863">
                  <c:v>2.3199999999999932</c:v>
                </c:pt>
                <c:pt idx="1864">
                  <c:v>2.2999999999999829</c:v>
                </c:pt>
                <c:pt idx="1865">
                  <c:v>2.2599999999999909</c:v>
                </c:pt>
                <c:pt idx="1866">
                  <c:v>2.2299999999999898</c:v>
                </c:pt>
                <c:pt idx="1867">
                  <c:v>2.2099999999999795</c:v>
                </c:pt>
                <c:pt idx="1868">
                  <c:v>2.2399999999999807</c:v>
                </c:pt>
                <c:pt idx="1869">
                  <c:v>2.2699999999999818</c:v>
                </c:pt>
                <c:pt idx="1870">
                  <c:v>2.2399999999999807</c:v>
                </c:pt>
                <c:pt idx="1871">
                  <c:v>2.1699999999999875</c:v>
                </c:pt>
                <c:pt idx="1872">
                  <c:v>2.2199999999999989</c:v>
                </c:pt>
                <c:pt idx="1873">
                  <c:v>2.2099999999999795</c:v>
                </c:pt>
                <c:pt idx="1874">
                  <c:v>2.1899999999999977</c:v>
                </c:pt>
                <c:pt idx="1875">
                  <c:v>2.1999999999999886</c:v>
                </c:pt>
                <c:pt idx="1876">
                  <c:v>2.2299999999999898</c:v>
                </c:pt>
                <c:pt idx="1877">
                  <c:v>2.2599999999999909</c:v>
                </c:pt>
                <c:pt idx="1878">
                  <c:v>2.2199999999999989</c:v>
                </c:pt>
                <c:pt idx="1879">
                  <c:v>2.2299999999999898</c:v>
                </c:pt>
                <c:pt idx="1880">
                  <c:v>2.2800000000000011</c:v>
                </c:pt>
                <c:pt idx="1881">
                  <c:v>2.289999999999992</c:v>
                </c:pt>
                <c:pt idx="1882">
                  <c:v>2.2599999999999909</c:v>
                </c:pt>
                <c:pt idx="1883">
                  <c:v>2.1999999999999886</c:v>
                </c:pt>
                <c:pt idx="1884">
                  <c:v>2.1899999999999977</c:v>
                </c:pt>
                <c:pt idx="1885">
                  <c:v>2.1899999999999977</c:v>
                </c:pt>
                <c:pt idx="1886">
                  <c:v>2.2399999999999807</c:v>
                </c:pt>
                <c:pt idx="1887">
                  <c:v>2.2399999999999807</c:v>
                </c:pt>
                <c:pt idx="1888">
                  <c:v>2.2699999999999818</c:v>
                </c:pt>
                <c:pt idx="1889">
                  <c:v>2.25</c:v>
                </c:pt>
                <c:pt idx="1890">
                  <c:v>2.25</c:v>
                </c:pt>
                <c:pt idx="1891">
                  <c:v>2.3100000000000023</c:v>
                </c:pt>
                <c:pt idx="1892">
                  <c:v>2.3599999999999852</c:v>
                </c:pt>
                <c:pt idx="1893">
                  <c:v>2.3599999999999852</c:v>
                </c:pt>
                <c:pt idx="1894">
                  <c:v>2.3499999999999943</c:v>
                </c:pt>
                <c:pt idx="1895">
                  <c:v>2.3700000000000045</c:v>
                </c:pt>
                <c:pt idx="1896">
                  <c:v>2.4000000000000057</c:v>
                </c:pt>
                <c:pt idx="1897">
                  <c:v>2.3499999999999943</c:v>
                </c:pt>
                <c:pt idx="1898">
                  <c:v>2.3899999999999864</c:v>
                </c:pt>
                <c:pt idx="1899">
                  <c:v>2.3499999999999943</c:v>
                </c:pt>
                <c:pt idx="1900">
                  <c:v>2.3400000000000034</c:v>
                </c:pt>
                <c:pt idx="1901">
                  <c:v>2.2800000000000011</c:v>
                </c:pt>
                <c:pt idx="1902">
                  <c:v>2.2800000000000011</c:v>
                </c:pt>
                <c:pt idx="1903">
                  <c:v>2.3599999999999852</c:v>
                </c:pt>
                <c:pt idx="1904">
                  <c:v>2.4699999999999989</c:v>
                </c:pt>
                <c:pt idx="1905">
                  <c:v>2.3899999999999864</c:v>
                </c:pt>
                <c:pt idx="1906">
                  <c:v>2.3499999999999943</c:v>
                </c:pt>
                <c:pt idx="1907">
                  <c:v>2.2800000000000011</c:v>
                </c:pt>
                <c:pt idx="1908">
                  <c:v>2.2699999999999818</c:v>
                </c:pt>
                <c:pt idx="1909">
                  <c:v>2.25</c:v>
                </c:pt>
                <c:pt idx="1910">
                  <c:v>2.2699999999999818</c:v>
                </c:pt>
                <c:pt idx="1911">
                  <c:v>2.3100000000000023</c:v>
                </c:pt>
                <c:pt idx="1912">
                  <c:v>2.3199999999999932</c:v>
                </c:pt>
                <c:pt idx="1913">
                  <c:v>2.3199999999999932</c:v>
                </c:pt>
                <c:pt idx="1914">
                  <c:v>2.3499999999999943</c:v>
                </c:pt>
                <c:pt idx="1915">
                  <c:v>2.3700000000000045</c:v>
                </c:pt>
                <c:pt idx="1916">
                  <c:v>2.3700000000000045</c:v>
                </c:pt>
                <c:pt idx="1917">
                  <c:v>2.3700000000000045</c:v>
                </c:pt>
                <c:pt idx="1918">
                  <c:v>2.3400000000000034</c:v>
                </c:pt>
                <c:pt idx="1919">
                  <c:v>2.3199999999999932</c:v>
                </c:pt>
                <c:pt idx="1920">
                  <c:v>2.3299999999999841</c:v>
                </c:pt>
                <c:pt idx="1921">
                  <c:v>2.3499999999999943</c:v>
                </c:pt>
                <c:pt idx="1922">
                  <c:v>2.3400000000000034</c:v>
                </c:pt>
                <c:pt idx="1923">
                  <c:v>2.2800000000000011</c:v>
                </c:pt>
                <c:pt idx="1924">
                  <c:v>2.2999999999999829</c:v>
                </c:pt>
                <c:pt idx="1925">
                  <c:v>2.3700000000000045</c:v>
                </c:pt>
                <c:pt idx="1926">
                  <c:v>2.3799999999999955</c:v>
                </c:pt>
                <c:pt idx="1927">
                  <c:v>2.3499999999999943</c:v>
                </c:pt>
                <c:pt idx="1928">
                  <c:v>2.4000000000000057</c:v>
                </c:pt>
                <c:pt idx="1929">
                  <c:v>2.3599999999999852</c:v>
                </c:pt>
                <c:pt idx="1930">
                  <c:v>2.25</c:v>
                </c:pt>
                <c:pt idx="1931">
                  <c:v>2.2399999999999807</c:v>
                </c:pt>
                <c:pt idx="1932">
                  <c:v>2.2800000000000011</c:v>
                </c:pt>
                <c:pt idx="1933">
                  <c:v>2.289999999999992</c:v>
                </c:pt>
                <c:pt idx="1934">
                  <c:v>2.289999999999992</c:v>
                </c:pt>
                <c:pt idx="1935">
                  <c:v>2.3199999999999932</c:v>
                </c:pt>
                <c:pt idx="1936">
                  <c:v>2.2699999999999818</c:v>
                </c:pt>
                <c:pt idx="1937">
                  <c:v>2.2800000000000011</c:v>
                </c:pt>
                <c:pt idx="1938">
                  <c:v>2.3400000000000034</c:v>
                </c:pt>
                <c:pt idx="1939">
                  <c:v>2.3199999999999932</c:v>
                </c:pt>
                <c:pt idx="1940">
                  <c:v>2.2800000000000011</c:v>
                </c:pt>
                <c:pt idx="1941">
                  <c:v>2.2800000000000011</c:v>
                </c:pt>
                <c:pt idx="1942">
                  <c:v>2.3100000000000023</c:v>
                </c:pt>
                <c:pt idx="1943">
                  <c:v>2.4199999999999875</c:v>
                </c:pt>
                <c:pt idx="1944">
                  <c:v>2.3899999999999864</c:v>
                </c:pt>
                <c:pt idx="1945">
                  <c:v>2.3299999999999841</c:v>
                </c:pt>
                <c:pt idx="1946">
                  <c:v>2.2999999999999829</c:v>
                </c:pt>
                <c:pt idx="1947">
                  <c:v>2.3100000000000023</c:v>
                </c:pt>
                <c:pt idx="1948">
                  <c:v>2.3199999999999932</c:v>
                </c:pt>
                <c:pt idx="1949">
                  <c:v>2.3499999999999943</c:v>
                </c:pt>
                <c:pt idx="1950">
                  <c:v>2.3499999999999943</c:v>
                </c:pt>
                <c:pt idx="1951">
                  <c:v>2.3199999999999932</c:v>
                </c:pt>
                <c:pt idx="1952">
                  <c:v>2.3100000000000023</c:v>
                </c:pt>
                <c:pt idx="1953">
                  <c:v>2.3499999999999943</c:v>
                </c:pt>
                <c:pt idx="1954">
                  <c:v>2.3599999999999852</c:v>
                </c:pt>
                <c:pt idx="1955">
                  <c:v>2.3700000000000045</c:v>
                </c:pt>
                <c:pt idx="1956">
                  <c:v>2.3799999999999955</c:v>
                </c:pt>
                <c:pt idx="1957">
                  <c:v>2.3700000000000045</c:v>
                </c:pt>
                <c:pt idx="1958">
                  <c:v>2.3799999999999955</c:v>
                </c:pt>
                <c:pt idx="1959">
                  <c:v>2.3700000000000045</c:v>
                </c:pt>
                <c:pt idx="1960">
                  <c:v>2.3899999999999864</c:v>
                </c:pt>
                <c:pt idx="1961">
                  <c:v>2.4199999999999875</c:v>
                </c:pt>
                <c:pt idx="1962">
                  <c:v>2.4599999999999795</c:v>
                </c:pt>
                <c:pt idx="1963">
                  <c:v>2.4799999999999898</c:v>
                </c:pt>
                <c:pt idx="1964">
                  <c:v>2.4699999999999989</c:v>
                </c:pt>
                <c:pt idx="1965">
                  <c:v>2.4199999999999875</c:v>
                </c:pt>
                <c:pt idx="1966">
                  <c:v>2.4399999999999977</c:v>
                </c:pt>
                <c:pt idx="1967">
                  <c:v>2.4099999999999966</c:v>
                </c:pt>
                <c:pt idx="1968">
                  <c:v>2.4399999999999977</c:v>
                </c:pt>
                <c:pt idx="1969">
                  <c:v>2.4300000000000068</c:v>
                </c:pt>
                <c:pt idx="1970">
                  <c:v>2.4599999999999795</c:v>
                </c:pt>
                <c:pt idx="1971">
                  <c:v>2.4399999999999977</c:v>
                </c:pt>
                <c:pt idx="1972">
                  <c:v>2.4499999999999886</c:v>
                </c:pt>
                <c:pt idx="1973">
                  <c:v>2.4799999999999898</c:v>
                </c:pt>
                <c:pt idx="1974">
                  <c:v>2.4599999999999795</c:v>
                </c:pt>
                <c:pt idx="1975">
                  <c:v>2.5099999999999909</c:v>
                </c:pt>
                <c:pt idx="1976">
                  <c:v>2.4899999999999807</c:v>
                </c:pt>
                <c:pt idx="1977">
                  <c:v>2.539999999999992</c:v>
                </c:pt>
                <c:pt idx="1978">
                  <c:v>2.4899999999999807</c:v>
                </c:pt>
                <c:pt idx="1979">
                  <c:v>2.5</c:v>
                </c:pt>
                <c:pt idx="1980">
                  <c:v>2.4199999999999875</c:v>
                </c:pt>
                <c:pt idx="1981">
                  <c:v>2.4199999999999875</c:v>
                </c:pt>
                <c:pt idx="1982">
                  <c:v>2.4199999999999875</c:v>
                </c:pt>
                <c:pt idx="1983">
                  <c:v>2.4099999999999966</c:v>
                </c:pt>
                <c:pt idx="1984">
                  <c:v>2.4000000000000057</c:v>
                </c:pt>
                <c:pt idx="1985">
                  <c:v>2.4199999999999875</c:v>
                </c:pt>
                <c:pt idx="1986">
                  <c:v>2.4699999999999989</c:v>
                </c:pt>
                <c:pt idx="1987">
                  <c:v>2.5099999999999909</c:v>
                </c:pt>
                <c:pt idx="1988">
                  <c:v>2.4799999999999898</c:v>
                </c:pt>
                <c:pt idx="1989">
                  <c:v>2.4300000000000068</c:v>
                </c:pt>
                <c:pt idx="1990">
                  <c:v>2.4199999999999875</c:v>
                </c:pt>
                <c:pt idx="1991">
                  <c:v>2.4599999999999795</c:v>
                </c:pt>
                <c:pt idx="1992">
                  <c:v>2.4399999999999977</c:v>
                </c:pt>
                <c:pt idx="1993">
                  <c:v>2.4599999999999795</c:v>
                </c:pt>
                <c:pt idx="1994">
                  <c:v>2.4499999999999886</c:v>
                </c:pt>
                <c:pt idx="1995">
                  <c:v>2.4599999999999795</c:v>
                </c:pt>
                <c:pt idx="1996">
                  <c:v>2.4499999999999886</c:v>
                </c:pt>
                <c:pt idx="1997">
                  <c:v>2.4699999999999989</c:v>
                </c:pt>
                <c:pt idx="1998">
                  <c:v>2.4799999999999898</c:v>
                </c:pt>
                <c:pt idx="1999">
                  <c:v>2.4499999999999886</c:v>
                </c:pt>
                <c:pt idx="2000">
                  <c:v>2.4599999999999795</c:v>
                </c:pt>
                <c:pt idx="2001">
                  <c:v>2.4599999999999795</c:v>
                </c:pt>
                <c:pt idx="2002">
                  <c:v>2.4599999999999795</c:v>
                </c:pt>
                <c:pt idx="2003">
                  <c:v>2.4499999999999886</c:v>
                </c:pt>
                <c:pt idx="2004">
                  <c:v>2.4300000000000068</c:v>
                </c:pt>
                <c:pt idx="2005">
                  <c:v>2.4399999999999977</c:v>
                </c:pt>
                <c:pt idx="2006">
                  <c:v>2.4599999999999795</c:v>
                </c:pt>
                <c:pt idx="2007">
                  <c:v>2.4599999999999795</c:v>
                </c:pt>
                <c:pt idx="2008">
                  <c:v>2.4499999999999886</c:v>
                </c:pt>
                <c:pt idx="2009">
                  <c:v>2.4699999999999989</c:v>
                </c:pt>
                <c:pt idx="2010">
                  <c:v>2.4899999999999807</c:v>
                </c:pt>
                <c:pt idx="2011">
                  <c:v>2.5049999999999955</c:v>
                </c:pt>
                <c:pt idx="2012">
                  <c:v>2.4549999999999841</c:v>
                </c:pt>
                <c:pt idx="2013">
                  <c:v>2.4249999999999829</c:v>
                </c:pt>
                <c:pt idx="2014">
                  <c:v>2.414999999999992</c:v>
                </c:pt>
                <c:pt idx="2015">
                  <c:v>2.414999999999992</c:v>
                </c:pt>
                <c:pt idx="2016">
                  <c:v>2.4249999999999829</c:v>
                </c:pt>
                <c:pt idx="2017">
                  <c:v>2.4749999999999943</c:v>
                </c:pt>
                <c:pt idx="2018">
                  <c:v>2.4950000000000045</c:v>
                </c:pt>
                <c:pt idx="2019">
                  <c:v>2.4749999999999943</c:v>
                </c:pt>
                <c:pt idx="2020">
                  <c:v>2.4650000000000034</c:v>
                </c:pt>
                <c:pt idx="2021">
                  <c:v>2.4650000000000034</c:v>
                </c:pt>
                <c:pt idx="2022">
                  <c:v>2.4650000000000034</c:v>
                </c:pt>
                <c:pt idx="2023">
                  <c:v>2.4449999999999932</c:v>
                </c:pt>
                <c:pt idx="2024">
                  <c:v>2.4449999999999932</c:v>
                </c:pt>
                <c:pt idx="2025">
                  <c:v>2.4449999999999932</c:v>
                </c:pt>
                <c:pt idx="2026">
                  <c:v>2.4549999999999841</c:v>
                </c:pt>
                <c:pt idx="2027">
                  <c:v>2.4650000000000034</c:v>
                </c:pt>
                <c:pt idx="2028">
                  <c:v>2.4449999999999932</c:v>
                </c:pt>
                <c:pt idx="2029">
                  <c:v>2.4549999999999841</c:v>
                </c:pt>
                <c:pt idx="2030">
                  <c:v>2.4849999999999852</c:v>
                </c:pt>
                <c:pt idx="2031">
                  <c:v>2.4749999999999943</c:v>
                </c:pt>
                <c:pt idx="2032">
                  <c:v>2.4650000000000034</c:v>
                </c:pt>
                <c:pt idx="2033">
                  <c:v>2.4559999999999889</c:v>
                </c:pt>
                <c:pt idx="2034">
                  <c:v>2.4759999999999991</c:v>
                </c:pt>
                <c:pt idx="2035">
                  <c:v>2.4959999999999809</c:v>
                </c:pt>
                <c:pt idx="2036">
                  <c:v>2.4959999999999809</c:v>
                </c:pt>
                <c:pt idx="2037">
                  <c:v>2.4959999999999809</c:v>
                </c:pt>
                <c:pt idx="2038">
                  <c:v>2.4659999999999798</c:v>
                </c:pt>
                <c:pt idx="2039">
                  <c:v>2.4559999999999889</c:v>
                </c:pt>
                <c:pt idx="2040">
                  <c:v>2.4659999999999798</c:v>
                </c:pt>
                <c:pt idx="2041">
                  <c:v>2.48599999999999</c:v>
                </c:pt>
                <c:pt idx="2042">
                  <c:v>2.4659999999999798</c:v>
                </c:pt>
                <c:pt idx="2043">
                  <c:v>2.445999999999998</c:v>
                </c:pt>
                <c:pt idx="2044">
                  <c:v>2.4759999999999991</c:v>
                </c:pt>
                <c:pt idx="2045">
                  <c:v>2.4959999999999809</c:v>
                </c:pt>
                <c:pt idx="2046">
                  <c:v>2.5159999999999911</c:v>
                </c:pt>
                <c:pt idx="2047">
                  <c:v>2.4659999999999798</c:v>
                </c:pt>
                <c:pt idx="2048">
                  <c:v>2.4559999999999889</c:v>
                </c:pt>
                <c:pt idx="2049">
                  <c:v>2.4659999999999798</c:v>
                </c:pt>
                <c:pt idx="2050">
                  <c:v>2.4659999999999798</c:v>
                </c:pt>
                <c:pt idx="2051">
                  <c:v>2.5060000000000002</c:v>
                </c:pt>
                <c:pt idx="2052">
                  <c:v>2.4559999999999889</c:v>
                </c:pt>
                <c:pt idx="2053">
                  <c:v>2.436000000000007</c:v>
                </c:pt>
                <c:pt idx="2054">
                  <c:v>2.445999999999998</c:v>
                </c:pt>
                <c:pt idx="2055">
                  <c:v>2.4759999999999991</c:v>
                </c:pt>
                <c:pt idx="2056">
                  <c:v>2.48599999999999</c:v>
                </c:pt>
                <c:pt idx="2057">
                  <c:v>2.4759999999999991</c:v>
                </c:pt>
                <c:pt idx="2058">
                  <c:v>2.4559999999999889</c:v>
                </c:pt>
                <c:pt idx="2059">
                  <c:v>2.4060000000000059</c:v>
                </c:pt>
                <c:pt idx="2060">
                  <c:v>2.436000000000007</c:v>
                </c:pt>
                <c:pt idx="2061">
                  <c:v>2.4559999999999889</c:v>
                </c:pt>
                <c:pt idx="2062">
                  <c:v>2.4559999999999889</c:v>
                </c:pt>
                <c:pt idx="2063">
                  <c:v>2.48599999999999</c:v>
                </c:pt>
                <c:pt idx="2064">
                  <c:v>2.48599999999999</c:v>
                </c:pt>
                <c:pt idx="2065">
                  <c:v>2.4759999999999991</c:v>
                </c:pt>
                <c:pt idx="2066">
                  <c:v>2.4759999999999991</c:v>
                </c:pt>
                <c:pt idx="2067">
                  <c:v>2.445999999999998</c:v>
                </c:pt>
                <c:pt idx="2068">
                  <c:v>2.436000000000007</c:v>
                </c:pt>
                <c:pt idx="2069">
                  <c:v>2.4559999999999889</c:v>
                </c:pt>
                <c:pt idx="2070">
                  <c:v>2.4470000000000027</c:v>
                </c:pt>
                <c:pt idx="2071">
                  <c:v>2.4269999999999925</c:v>
                </c:pt>
                <c:pt idx="2072">
                  <c:v>2.4569999999999936</c:v>
                </c:pt>
                <c:pt idx="2073">
                  <c:v>2.4069999999999823</c:v>
                </c:pt>
                <c:pt idx="2074">
                  <c:v>2.4269999999999925</c:v>
                </c:pt>
                <c:pt idx="2075">
                  <c:v>2.4569999999999936</c:v>
                </c:pt>
                <c:pt idx="2076">
                  <c:v>2.4470000000000027</c:v>
                </c:pt>
                <c:pt idx="2077">
                  <c:v>2.4269999999999925</c:v>
                </c:pt>
                <c:pt idx="2078">
                  <c:v>2.4569999999999936</c:v>
                </c:pt>
                <c:pt idx="2079">
                  <c:v>2.4369999999999834</c:v>
                </c:pt>
                <c:pt idx="2080">
                  <c:v>2.4569999999999936</c:v>
                </c:pt>
                <c:pt idx="2081">
                  <c:v>2.4770000000000039</c:v>
                </c:pt>
                <c:pt idx="2082">
                  <c:v>2.4569999999999936</c:v>
                </c:pt>
                <c:pt idx="2083">
                  <c:v>2.4569999999999936</c:v>
                </c:pt>
                <c:pt idx="2084">
                  <c:v>2.4770000000000039</c:v>
                </c:pt>
                <c:pt idx="2085">
                  <c:v>2.5169999999999959</c:v>
                </c:pt>
                <c:pt idx="2086">
                  <c:v>2.5569999999999879</c:v>
                </c:pt>
                <c:pt idx="2087">
                  <c:v>2.5269999999999868</c:v>
                </c:pt>
                <c:pt idx="2088">
                  <c:v>2.5269999999999868</c:v>
                </c:pt>
                <c:pt idx="2089">
                  <c:v>2.4470000000000027</c:v>
                </c:pt>
                <c:pt idx="2090">
                  <c:v>2.4170000000000016</c:v>
                </c:pt>
                <c:pt idx="2091">
                  <c:v>2.3569999999999993</c:v>
                </c:pt>
                <c:pt idx="2092">
                  <c:v>2.3870000000000005</c:v>
                </c:pt>
                <c:pt idx="2093">
                  <c:v>2.4269999999999925</c:v>
                </c:pt>
                <c:pt idx="2094">
                  <c:v>2.4369999999999834</c:v>
                </c:pt>
                <c:pt idx="2095">
                  <c:v>2.4770000000000039</c:v>
                </c:pt>
                <c:pt idx="2096">
                  <c:v>2.4170000000000016</c:v>
                </c:pt>
                <c:pt idx="2097">
                  <c:v>2.4269999999999925</c:v>
                </c:pt>
                <c:pt idx="2098">
                  <c:v>2.4269999999999925</c:v>
                </c:pt>
                <c:pt idx="2099">
                  <c:v>2.4369999999999834</c:v>
                </c:pt>
                <c:pt idx="2100">
                  <c:v>2.4369999999999834</c:v>
                </c:pt>
                <c:pt idx="2101">
                  <c:v>2.3969999999999914</c:v>
                </c:pt>
                <c:pt idx="2102">
                  <c:v>2.3369999999999891</c:v>
                </c:pt>
                <c:pt idx="2103">
                  <c:v>2.3369999999999891</c:v>
                </c:pt>
                <c:pt idx="2104">
                  <c:v>2.3769999999999811</c:v>
                </c:pt>
                <c:pt idx="2105">
                  <c:v>2.3870000000000005</c:v>
                </c:pt>
                <c:pt idx="2106">
                  <c:v>2.3479999999999848</c:v>
                </c:pt>
                <c:pt idx="2107">
                  <c:v>2.3479999999999848</c:v>
                </c:pt>
                <c:pt idx="2108">
                  <c:v>2.3779999999999859</c:v>
                </c:pt>
                <c:pt idx="2109">
                  <c:v>2.4479999999999791</c:v>
                </c:pt>
                <c:pt idx="2110">
                  <c:v>2.4679999999999893</c:v>
                </c:pt>
                <c:pt idx="2111">
                  <c:v>2.3979999999999961</c:v>
                </c:pt>
                <c:pt idx="2112">
                  <c:v>2.4180000000000064</c:v>
                </c:pt>
                <c:pt idx="2113">
                  <c:v>2.3880000000000052</c:v>
                </c:pt>
                <c:pt idx="2114">
                  <c:v>2.4180000000000064</c:v>
                </c:pt>
                <c:pt idx="2115">
                  <c:v>2.4879999999999995</c:v>
                </c:pt>
                <c:pt idx="2116">
                  <c:v>2.4180000000000064</c:v>
                </c:pt>
                <c:pt idx="2117">
                  <c:v>2.4479999999999791</c:v>
                </c:pt>
                <c:pt idx="2118">
                  <c:v>2.367999999999995</c:v>
                </c:pt>
                <c:pt idx="2119">
                  <c:v>2.3979999999999961</c:v>
                </c:pt>
                <c:pt idx="2120">
                  <c:v>2.3979999999999961</c:v>
                </c:pt>
                <c:pt idx="2121">
                  <c:v>2.3979999999999961</c:v>
                </c:pt>
                <c:pt idx="2122">
                  <c:v>2.4279999999999973</c:v>
                </c:pt>
                <c:pt idx="2123">
                  <c:v>2.4180000000000064</c:v>
                </c:pt>
                <c:pt idx="2124">
                  <c:v>2.3880000000000052</c:v>
                </c:pt>
                <c:pt idx="2125">
                  <c:v>2.407999999999987</c:v>
                </c:pt>
                <c:pt idx="2126">
                  <c:v>2.4279999999999973</c:v>
                </c:pt>
                <c:pt idx="2127">
                  <c:v>2.4579999999999984</c:v>
                </c:pt>
                <c:pt idx="2128">
                  <c:v>2.4679999999999893</c:v>
                </c:pt>
                <c:pt idx="2129">
                  <c:v>2.407999999999987</c:v>
                </c:pt>
                <c:pt idx="2130">
                  <c:v>2.3479999999999848</c:v>
                </c:pt>
                <c:pt idx="2131">
                  <c:v>2.3880000000000052</c:v>
                </c:pt>
                <c:pt idx="2132">
                  <c:v>2.4379999999999882</c:v>
                </c:pt>
                <c:pt idx="2133">
                  <c:v>2.4879999999999995</c:v>
                </c:pt>
                <c:pt idx="2134">
                  <c:v>2.4779999999999802</c:v>
                </c:pt>
                <c:pt idx="2135">
                  <c:v>2.5879999999999939</c:v>
                </c:pt>
                <c:pt idx="2136">
                  <c:v>2.5579999999999927</c:v>
                </c:pt>
                <c:pt idx="2137">
                  <c:v>2.4979999999999905</c:v>
                </c:pt>
                <c:pt idx="2138">
                  <c:v>2.4679999999999893</c:v>
                </c:pt>
                <c:pt idx="2139">
                  <c:v>2.4979999999999905</c:v>
                </c:pt>
                <c:pt idx="2140">
                  <c:v>2.4879999999999995</c:v>
                </c:pt>
                <c:pt idx="2141">
                  <c:v>2.4579999999999984</c:v>
                </c:pt>
                <c:pt idx="2142">
                  <c:v>2.3589999999999804</c:v>
                </c:pt>
                <c:pt idx="2143">
                  <c:v>2.4089999999999918</c:v>
                </c:pt>
                <c:pt idx="2144">
                  <c:v>2.3789999999999907</c:v>
                </c:pt>
                <c:pt idx="2145">
                  <c:v>2.438999999999993</c:v>
                </c:pt>
                <c:pt idx="2146">
                  <c:v>2.3789999999999907</c:v>
                </c:pt>
                <c:pt idx="2147">
                  <c:v>2.4089999999999918</c:v>
                </c:pt>
                <c:pt idx="2148">
                  <c:v>2.4489999999999839</c:v>
                </c:pt>
                <c:pt idx="2149">
                  <c:v>2.5089999999999861</c:v>
                </c:pt>
                <c:pt idx="2150">
                  <c:v>2.5589999999999975</c:v>
                </c:pt>
                <c:pt idx="2151">
                  <c:v>2.5689999999999884</c:v>
                </c:pt>
                <c:pt idx="2152">
                  <c:v>2.5789999999999793</c:v>
                </c:pt>
                <c:pt idx="2153">
                  <c:v>2.5289999999999964</c:v>
                </c:pt>
                <c:pt idx="2154">
                  <c:v>2.5190000000000055</c:v>
                </c:pt>
                <c:pt idx="2155">
                  <c:v>2.478999999999985</c:v>
                </c:pt>
                <c:pt idx="2156">
                  <c:v>2.4489999999999839</c:v>
                </c:pt>
                <c:pt idx="2157">
                  <c:v>2.4089999999999918</c:v>
                </c:pt>
                <c:pt idx="2158">
                  <c:v>2.429000000000002</c:v>
                </c:pt>
                <c:pt idx="2159">
                  <c:v>2.4689999999999941</c:v>
                </c:pt>
                <c:pt idx="2160">
                  <c:v>2.5689999999999884</c:v>
                </c:pt>
                <c:pt idx="2161">
                  <c:v>2.4689999999999941</c:v>
                </c:pt>
                <c:pt idx="2162">
                  <c:v>2.4489999999999839</c:v>
                </c:pt>
                <c:pt idx="2163">
                  <c:v>2.3990000000000009</c:v>
                </c:pt>
                <c:pt idx="2164">
                  <c:v>2.4489999999999839</c:v>
                </c:pt>
                <c:pt idx="2165">
                  <c:v>2.4890000000000043</c:v>
                </c:pt>
                <c:pt idx="2166">
                  <c:v>2.6289999999999907</c:v>
                </c:pt>
                <c:pt idx="2167">
                  <c:v>2.5689999999999884</c:v>
                </c:pt>
                <c:pt idx="2168">
                  <c:v>2.5089999999999861</c:v>
                </c:pt>
                <c:pt idx="2169">
                  <c:v>2.5289999999999964</c:v>
                </c:pt>
                <c:pt idx="2170">
                  <c:v>2.4689999999999941</c:v>
                </c:pt>
                <c:pt idx="2171">
                  <c:v>2.438999999999993</c:v>
                </c:pt>
                <c:pt idx="2172">
                  <c:v>2.4489999999999839</c:v>
                </c:pt>
                <c:pt idx="2173">
                  <c:v>2.4890000000000043</c:v>
                </c:pt>
                <c:pt idx="2174">
                  <c:v>2.5089999999999861</c:v>
                </c:pt>
                <c:pt idx="2175">
                  <c:v>2.478999999999985</c:v>
                </c:pt>
                <c:pt idx="2176">
                  <c:v>2.4689999999999941</c:v>
                </c:pt>
                <c:pt idx="2177">
                  <c:v>2.478999999999985</c:v>
                </c:pt>
                <c:pt idx="2178">
                  <c:v>2.4989999999999952</c:v>
                </c:pt>
                <c:pt idx="2179">
                  <c:v>2.5499999999999829</c:v>
                </c:pt>
                <c:pt idx="2180">
                  <c:v>2.5600000000000023</c:v>
                </c:pt>
                <c:pt idx="2181">
                  <c:v>2.4799999999999898</c:v>
                </c:pt>
                <c:pt idx="2182">
                  <c:v>2.5199999999999818</c:v>
                </c:pt>
                <c:pt idx="2183">
                  <c:v>2.5799999999999841</c:v>
                </c:pt>
                <c:pt idx="2184">
                  <c:v>2.6099999999999852</c:v>
                </c:pt>
                <c:pt idx="2185">
                  <c:v>2.6899999999999977</c:v>
                </c:pt>
                <c:pt idx="2186">
                  <c:v>2.7299999999999898</c:v>
                </c:pt>
                <c:pt idx="2187">
                  <c:v>2.6999999999999886</c:v>
                </c:pt>
                <c:pt idx="2188">
                  <c:v>2.6500000000000057</c:v>
                </c:pt>
                <c:pt idx="2189">
                  <c:v>2.6500000000000057</c:v>
                </c:pt>
                <c:pt idx="2190">
                  <c:v>2.539999999999992</c:v>
                </c:pt>
                <c:pt idx="2191">
                  <c:v>2.5300000000000011</c:v>
                </c:pt>
                <c:pt idx="2192">
                  <c:v>2.5799999999999841</c:v>
                </c:pt>
                <c:pt idx="2193">
                  <c:v>2.6200000000000045</c:v>
                </c:pt>
                <c:pt idx="2194">
                  <c:v>2.6299999999999955</c:v>
                </c:pt>
                <c:pt idx="2195">
                  <c:v>2.6299999999999955</c:v>
                </c:pt>
                <c:pt idx="2196">
                  <c:v>2.7099999999999795</c:v>
                </c:pt>
                <c:pt idx="2197">
                  <c:v>2.6299999999999955</c:v>
                </c:pt>
                <c:pt idx="2198">
                  <c:v>2.6399999999999864</c:v>
                </c:pt>
                <c:pt idx="2199">
                  <c:v>2.6099999999999852</c:v>
                </c:pt>
                <c:pt idx="2200">
                  <c:v>2.6099999999999852</c:v>
                </c:pt>
                <c:pt idx="2201">
                  <c:v>2.6999999999999886</c:v>
                </c:pt>
                <c:pt idx="2202">
                  <c:v>2.6299999999999955</c:v>
                </c:pt>
                <c:pt idx="2203">
                  <c:v>2.6299999999999955</c:v>
                </c:pt>
                <c:pt idx="2204">
                  <c:v>2.61099999999999</c:v>
                </c:pt>
                <c:pt idx="2205">
                  <c:v>2.6610000000000014</c:v>
                </c:pt>
                <c:pt idx="2206">
                  <c:v>2.7009999999999934</c:v>
                </c:pt>
                <c:pt idx="2207">
                  <c:v>2.6709999999999923</c:v>
                </c:pt>
                <c:pt idx="2208">
                  <c:v>2.7109999999999843</c:v>
                </c:pt>
                <c:pt idx="2209">
                  <c:v>2.6910000000000025</c:v>
                </c:pt>
                <c:pt idx="2210">
                  <c:v>2.7210000000000036</c:v>
                </c:pt>
                <c:pt idx="2211">
                  <c:v>2.7510000000000048</c:v>
                </c:pt>
                <c:pt idx="2212">
                  <c:v>2.7409999999999854</c:v>
                </c:pt>
                <c:pt idx="2213">
                  <c:v>2.7019999999999982</c:v>
                </c:pt>
                <c:pt idx="2214">
                  <c:v>2.671999999999997</c:v>
                </c:pt>
                <c:pt idx="2215">
                  <c:v>2.6819999999999879</c:v>
                </c:pt>
                <c:pt idx="2216">
                  <c:v>2.6620000000000061</c:v>
                </c:pt>
                <c:pt idx="2217">
                  <c:v>2.6920000000000073</c:v>
                </c:pt>
                <c:pt idx="2218">
                  <c:v>2.7519999999999811</c:v>
                </c:pt>
                <c:pt idx="2219">
                  <c:v>2.7519999999999811</c:v>
                </c:pt>
                <c:pt idx="2220">
                  <c:v>2.7620000000000005</c:v>
                </c:pt>
                <c:pt idx="2221">
                  <c:v>2.703000000000003</c:v>
                </c:pt>
                <c:pt idx="2222">
                  <c:v>2.703000000000003</c:v>
                </c:pt>
                <c:pt idx="2223">
                  <c:v>2.703000000000003</c:v>
                </c:pt>
                <c:pt idx="2224">
                  <c:v>2.7229999999999848</c:v>
                </c:pt>
                <c:pt idx="2225">
                  <c:v>2.6629999999999825</c:v>
                </c:pt>
                <c:pt idx="2226">
                  <c:v>2.703000000000003</c:v>
                </c:pt>
                <c:pt idx="2227">
                  <c:v>2.7229999999999848</c:v>
                </c:pt>
                <c:pt idx="2228">
                  <c:v>2.7630000000000052</c:v>
                </c:pt>
                <c:pt idx="2229">
                  <c:v>2.7630000000000052</c:v>
                </c:pt>
                <c:pt idx="2230">
                  <c:v>2.7740000000000009</c:v>
                </c:pt>
                <c:pt idx="2231">
                  <c:v>2.8340000000000032</c:v>
                </c:pt>
                <c:pt idx="2232">
                  <c:v>2.7939999999999827</c:v>
                </c:pt>
                <c:pt idx="2233">
                  <c:v>2.8239999999999839</c:v>
                </c:pt>
                <c:pt idx="2234">
                  <c:v>2.7539999999999907</c:v>
                </c:pt>
                <c:pt idx="2235">
                  <c:v>2.7539999999999907</c:v>
                </c:pt>
                <c:pt idx="2236">
                  <c:v>2.8340000000000032</c:v>
                </c:pt>
                <c:pt idx="2237">
                  <c:v>2.7539999999999907</c:v>
                </c:pt>
                <c:pt idx="2238">
                  <c:v>2.7740000000000009</c:v>
                </c:pt>
                <c:pt idx="2239">
                  <c:v>2.7349999999999852</c:v>
                </c:pt>
                <c:pt idx="2240">
                  <c:v>2.7049999999999841</c:v>
                </c:pt>
                <c:pt idx="2241">
                  <c:v>2.7450000000000045</c:v>
                </c:pt>
                <c:pt idx="2242">
                  <c:v>2.7450000000000045</c:v>
                </c:pt>
                <c:pt idx="2243">
                  <c:v>2.7649999999999864</c:v>
                </c:pt>
                <c:pt idx="2244">
                  <c:v>2.7649999999999864</c:v>
                </c:pt>
                <c:pt idx="2245">
                  <c:v>2.7049999999999841</c:v>
                </c:pt>
                <c:pt idx="2246">
                  <c:v>2.6850000000000023</c:v>
                </c:pt>
                <c:pt idx="2247">
                  <c:v>2.7150000000000034</c:v>
                </c:pt>
                <c:pt idx="2248">
                  <c:v>2.73599999999999</c:v>
                </c:pt>
                <c:pt idx="2249">
                  <c:v>2.7159999999999798</c:v>
                </c:pt>
                <c:pt idx="2250">
                  <c:v>2.7659999999999911</c:v>
                </c:pt>
                <c:pt idx="2251">
                  <c:v>2.8160000000000025</c:v>
                </c:pt>
                <c:pt idx="2252">
                  <c:v>2.8359999999999843</c:v>
                </c:pt>
                <c:pt idx="2253">
                  <c:v>2.8460000000000036</c:v>
                </c:pt>
                <c:pt idx="2254">
                  <c:v>2.8659999999999854</c:v>
                </c:pt>
                <c:pt idx="2255">
                  <c:v>2.8059999999999832</c:v>
                </c:pt>
                <c:pt idx="2256">
                  <c:v>2.7169999999999845</c:v>
                </c:pt>
                <c:pt idx="2257">
                  <c:v>2.6769999999999925</c:v>
                </c:pt>
                <c:pt idx="2258">
                  <c:v>2.6869999999999834</c:v>
                </c:pt>
                <c:pt idx="2259">
                  <c:v>2.6469999999999914</c:v>
                </c:pt>
                <c:pt idx="2260">
                  <c:v>2.6670000000000016</c:v>
                </c:pt>
                <c:pt idx="2261">
                  <c:v>2.7069999999999936</c:v>
                </c:pt>
                <c:pt idx="2262">
                  <c:v>2.6670000000000016</c:v>
                </c:pt>
                <c:pt idx="2263">
                  <c:v>2.6869999999999834</c:v>
                </c:pt>
                <c:pt idx="2264">
                  <c:v>2.7169999999999845</c:v>
                </c:pt>
                <c:pt idx="2265">
                  <c:v>2.7879999999999825</c:v>
                </c:pt>
                <c:pt idx="2266">
                  <c:v>2.8079999999999927</c:v>
                </c:pt>
                <c:pt idx="2267">
                  <c:v>2.7980000000000018</c:v>
                </c:pt>
                <c:pt idx="2268">
                  <c:v>2.7779999999999916</c:v>
                </c:pt>
                <c:pt idx="2269">
                  <c:v>2.828000000000003</c:v>
                </c:pt>
                <c:pt idx="2270">
                  <c:v>2.7579999999999814</c:v>
                </c:pt>
                <c:pt idx="2271">
                  <c:v>2.8079999999999927</c:v>
                </c:pt>
                <c:pt idx="2272">
                  <c:v>2.8379999999999939</c:v>
                </c:pt>
                <c:pt idx="2273">
                  <c:v>2.8880000000000052</c:v>
                </c:pt>
                <c:pt idx="2274">
                  <c:v>2.8789999999999907</c:v>
                </c:pt>
                <c:pt idx="2275">
                  <c:v>2.8489999999999895</c:v>
                </c:pt>
                <c:pt idx="2276">
                  <c:v>2.8489999999999895</c:v>
                </c:pt>
                <c:pt idx="2277">
                  <c:v>2.7990000000000066</c:v>
                </c:pt>
                <c:pt idx="2278">
                  <c:v>2.8089999999999975</c:v>
                </c:pt>
                <c:pt idx="2279">
                  <c:v>2.7690000000000055</c:v>
                </c:pt>
                <c:pt idx="2280">
                  <c:v>2.7789999999999964</c:v>
                </c:pt>
                <c:pt idx="2281">
                  <c:v>2.8289999999999793</c:v>
                </c:pt>
                <c:pt idx="2282">
                  <c:v>2.8389999999999986</c:v>
                </c:pt>
                <c:pt idx="2283">
                  <c:v>2.8499999999999943</c:v>
                </c:pt>
                <c:pt idx="2284">
                  <c:v>2.8799999999999955</c:v>
                </c:pt>
                <c:pt idx="2285">
                  <c:v>2.8899999999999864</c:v>
                </c:pt>
                <c:pt idx="2286">
                  <c:v>2.8700000000000045</c:v>
                </c:pt>
                <c:pt idx="2287">
                  <c:v>2.8400000000000034</c:v>
                </c:pt>
                <c:pt idx="2288">
                  <c:v>2.8100000000000023</c:v>
                </c:pt>
                <c:pt idx="2289">
                  <c:v>2.8499999999999943</c:v>
                </c:pt>
                <c:pt idx="2290">
                  <c:v>2.8199999999999932</c:v>
                </c:pt>
                <c:pt idx="2291">
                  <c:v>2.8309999999999889</c:v>
                </c:pt>
                <c:pt idx="2292">
                  <c:v>2.811000000000007</c:v>
                </c:pt>
                <c:pt idx="2293">
                  <c:v>2.8309999999999889</c:v>
                </c:pt>
                <c:pt idx="2294">
                  <c:v>2.8509999999999991</c:v>
                </c:pt>
                <c:pt idx="2295">
                  <c:v>2.86099999999999</c:v>
                </c:pt>
                <c:pt idx="2296">
                  <c:v>2.8709999999999809</c:v>
                </c:pt>
                <c:pt idx="2297">
                  <c:v>2.8009999999999877</c:v>
                </c:pt>
                <c:pt idx="2298">
                  <c:v>2.7709999999999866</c:v>
                </c:pt>
                <c:pt idx="2299">
                  <c:v>2.8709999999999809</c:v>
                </c:pt>
                <c:pt idx="2300">
                  <c:v>2.8719999999999857</c:v>
                </c:pt>
                <c:pt idx="2301">
                  <c:v>2.8919999999999959</c:v>
                </c:pt>
                <c:pt idx="2302">
                  <c:v>2.9120000000000061</c:v>
                </c:pt>
                <c:pt idx="2303">
                  <c:v>2.921999999999997</c:v>
                </c:pt>
                <c:pt idx="2304">
                  <c:v>2.8619999999999948</c:v>
                </c:pt>
                <c:pt idx="2305">
                  <c:v>2.8419999999999845</c:v>
                </c:pt>
                <c:pt idx="2306">
                  <c:v>2.8619999999999948</c:v>
                </c:pt>
                <c:pt idx="2307">
                  <c:v>2.8919999999999959</c:v>
                </c:pt>
                <c:pt idx="2308">
                  <c:v>2.921999999999997</c:v>
                </c:pt>
                <c:pt idx="2309">
                  <c:v>2.9329999999999927</c:v>
                </c:pt>
                <c:pt idx="2310">
                  <c:v>2.9129999999999825</c:v>
                </c:pt>
                <c:pt idx="2311">
                  <c:v>2.9129999999999825</c:v>
                </c:pt>
                <c:pt idx="2312">
                  <c:v>2.9230000000000018</c:v>
                </c:pt>
                <c:pt idx="2313">
                  <c:v>2.9230000000000018</c:v>
                </c:pt>
                <c:pt idx="2314">
                  <c:v>2.8829999999999814</c:v>
                </c:pt>
                <c:pt idx="2315">
                  <c:v>2.8529999999999802</c:v>
                </c:pt>
                <c:pt idx="2316">
                  <c:v>2.8629999999999995</c:v>
                </c:pt>
                <c:pt idx="2317">
                  <c:v>2.8829999999999814</c:v>
                </c:pt>
                <c:pt idx="2318">
                  <c:v>2.9240000000000066</c:v>
                </c:pt>
                <c:pt idx="2319">
                  <c:v>2.9139999999999873</c:v>
                </c:pt>
                <c:pt idx="2320">
                  <c:v>2.9240000000000066</c:v>
                </c:pt>
                <c:pt idx="2321">
                  <c:v>2.9240000000000066</c:v>
                </c:pt>
                <c:pt idx="2322">
                  <c:v>2.9639999999999986</c:v>
                </c:pt>
                <c:pt idx="2323">
                  <c:v>2.9539999999999793</c:v>
                </c:pt>
                <c:pt idx="2324">
                  <c:v>2.9339999999999975</c:v>
                </c:pt>
                <c:pt idx="2325">
                  <c:v>2.8940000000000055</c:v>
                </c:pt>
                <c:pt idx="2326">
                  <c:v>2.8449999999999989</c:v>
                </c:pt>
                <c:pt idx="2327">
                  <c:v>2.8449999999999989</c:v>
                </c:pt>
                <c:pt idx="2328">
                  <c:v>2.8949999999999818</c:v>
                </c:pt>
                <c:pt idx="2329">
                  <c:v>2.9449999999999932</c:v>
                </c:pt>
                <c:pt idx="2330">
                  <c:v>2.9549999999999841</c:v>
                </c:pt>
                <c:pt idx="2331">
                  <c:v>2.9449999999999932</c:v>
                </c:pt>
                <c:pt idx="2332">
                  <c:v>2.9249999999999829</c:v>
                </c:pt>
                <c:pt idx="2333">
                  <c:v>2.9449999999999932</c:v>
                </c:pt>
                <c:pt idx="2334">
                  <c:v>2.9650000000000034</c:v>
                </c:pt>
                <c:pt idx="2335">
                  <c:v>2.9559999999999889</c:v>
                </c:pt>
                <c:pt idx="2336">
                  <c:v>2.9259999999999877</c:v>
                </c:pt>
                <c:pt idx="2337">
                  <c:v>2.9259999999999877</c:v>
                </c:pt>
                <c:pt idx="2338">
                  <c:v>2.98599999999999</c:v>
                </c:pt>
                <c:pt idx="2339">
                  <c:v>3.025999999999982</c:v>
                </c:pt>
                <c:pt idx="2340">
                  <c:v>3.0060000000000002</c:v>
                </c:pt>
                <c:pt idx="2341">
                  <c:v>2.9559999999999889</c:v>
                </c:pt>
                <c:pt idx="2342">
                  <c:v>2.945999999999998</c:v>
                </c:pt>
                <c:pt idx="2343">
                  <c:v>2.9559999999999889</c:v>
                </c:pt>
                <c:pt idx="2344">
                  <c:v>2.9569999999999936</c:v>
                </c:pt>
                <c:pt idx="2345">
                  <c:v>2.9770000000000039</c:v>
                </c:pt>
                <c:pt idx="2346">
                  <c:v>2.9969999999999857</c:v>
                </c:pt>
                <c:pt idx="2347">
                  <c:v>3.0269999999999868</c:v>
                </c:pt>
                <c:pt idx="2348">
                  <c:v>2.9669999999999845</c:v>
                </c:pt>
                <c:pt idx="2349">
                  <c:v>2.9669999999999845</c:v>
                </c:pt>
                <c:pt idx="2350">
                  <c:v>2.9669999999999845</c:v>
                </c:pt>
                <c:pt idx="2351">
                  <c:v>2.9669999999999845</c:v>
                </c:pt>
                <c:pt idx="2352">
                  <c:v>2.9770000000000039</c:v>
                </c:pt>
                <c:pt idx="2353">
                  <c:v>2.9779999999999802</c:v>
                </c:pt>
                <c:pt idx="2354">
                  <c:v>2.9479999999999791</c:v>
                </c:pt>
                <c:pt idx="2355">
                  <c:v>2.9579999999999984</c:v>
                </c:pt>
                <c:pt idx="2356">
                  <c:v>3.0079999999999814</c:v>
                </c:pt>
                <c:pt idx="2357">
                  <c:v>2.9879999999999995</c:v>
                </c:pt>
                <c:pt idx="2358">
                  <c:v>2.9779999999999802</c:v>
                </c:pt>
                <c:pt idx="2359">
                  <c:v>2.9979999999999905</c:v>
                </c:pt>
                <c:pt idx="2360">
                  <c:v>2.9879999999999995</c:v>
                </c:pt>
                <c:pt idx="2361">
                  <c:v>3.0089999999999861</c:v>
                </c:pt>
                <c:pt idx="2362">
                  <c:v>3.0289999999999964</c:v>
                </c:pt>
                <c:pt idx="2363">
                  <c:v>3.0190000000000055</c:v>
                </c:pt>
                <c:pt idx="2364">
                  <c:v>3.0190000000000055</c:v>
                </c:pt>
                <c:pt idx="2365">
                  <c:v>2.9989999999999952</c:v>
                </c:pt>
                <c:pt idx="2366">
                  <c:v>3.0089999999999861</c:v>
                </c:pt>
                <c:pt idx="2367">
                  <c:v>3.0389999999999873</c:v>
                </c:pt>
                <c:pt idx="2368">
                  <c:v>3.0490000000000066</c:v>
                </c:pt>
                <c:pt idx="2369">
                  <c:v>3.0190000000000055</c:v>
                </c:pt>
                <c:pt idx="2370">
                  <c:v>3.039999999999992</c:v>
                </c:pt>
                <c:pt idx="2371">
                  <c:v>3.0799999999999841</c:v>
                </c:pt>
                <c:pt idx="2372">
                  <c:v>3.0799999999999841</c:v>
                </c:pt>
                <c:pt idx="2373">
                  <c:v>3.039999999999992</c:v>
                </c:pt>
                <c:pt idx="2374">
                  <c:v>3.0300000000000011</c:v>
                </c:pt>
                <c:pt idx="2375">
                  <c:v>3</c:v>
                </c:pt>
                <c:pt idx="2376">
                  <c:v>3.0199999999999818</c:v>
                </c:pt>
                <c:pt idx="2377">
                  <c:v>3.0999999999999943</c:v>
                </c:pt>
                <c:pt idx="2378">
                  <c:v>3.0799999999999841</c:v>
                </c:pt>
                <c:pt idx="2379">
                  <c:v>3.0900000000000034</c:v>
                </c:pt>
                <c:pt idx="2380">
                  <c:v>3.0999999999999943</c:v>
                </c:pt>
                <c:pt idx="2381">
                  <c:v>3.1699999999999875</c:v>
                </c:pt>
                <c:pt idx="2382">
                  <c:v>3.1399999999999864</c:v>
                </c:pt>
                <c:pt idx="2383">
                  <c:v>3.1200000000000045</c:v>
                </c:pt>
                <c:pt idx="2384">
                  <c:v>3.1299999999999955</c:v>
                </c:pt>
                <c:pt idx="2385">
                  <c:v>3.1299999999999955</c:v>
                </c:pt>
                <c:pt idx="2386">
                  <c:v>3.1299999999999955</c:v>
                </c:pt>
                <c:pt idx="2387">
                  <c:v>3.0900000000000034</c:v>
                </c:pt>
                <c:pt idx="2388">
                  <c:v>3.0600000000000023</c:v>
                </c:pt>
                <c:pt idx="2389">
                  <c:v>3.0699999999999932</c:v>
                </c:pt>
                <c:pt idx="2390">
                  <c:v>3.0799999999999841</c:v>
                </c:pt>
                <c:pt idx="2391">
                  <c:v>3.0999999999999943</c:v>
                </c:pt>
                <c:pt idx="2392">
                  <c:v>3.1299999999999955</c:v>
                </c:pt>
                <c:pt idx="2393">
                  <c:v>3.1699999999999875</c:v>
                </c:pt>
                <c:pt idx="2394">
                  <c:v>3.1599999999999966</c:v>
                </c:pt>
                <c:pt idx="2395">
                  <c:v>3.1200000000000045</c:v>
                </c:pt>
                <c:pt idx="2396">
                  <c:v>3.1299999999999955</c:v>
                </c:pt>
                <c:pt idx="2397">
                  <c:v>3.1500000000000057</c:v>
                </c:pt>
                <c:pt idx="2398">
                  <c:v>3.1399999999999864</c:v>
                </c:pt>
                <c:pt idx="2399">
                  <c:v>3.1500000000000057</c:v>
                </c:pt>
                <c:pt idx="2400">
                  <c:v>3.1500000000000057</c:v>
                </c:pt>
                <c:pt idx="2401">
                  <c:v>3.1800000000000068</c:v>
                </c:pt>
                <c:pt idx="2402">
                  <c:v>3.1999999999999886</c:v>
                </c:pt>
                <c:pt idx="2403">
                  <c:v>3.1800000000000068</c:v>
                </c:pt>
                <c:pt idx="2404">
                  <c:v>3.1500000000000057</c:v>
                </c:pt>
                <c:pt idx="2405">
                  <c:v>3.1699999999999875</c:v>
                </c:pt>
                <c:pt idx="2406">
                  <c:v>3.1899999999999977</c:v>
                </c:pt>
                <c:pt idx="2407">
                  <c:v>3.1699999999999875</c:v>
                </c:pt>
                <c:pt idx="2408">
                  <c:v>3.1500000000000057</c:v>
                </c:pt>
                <c:pt idx="2409">
                  <c:v>3.1399999999999864</c:v>
                </c:pt>
                <c:pt idx="2410">
                  <c:v>3.1500000000000057</c:v>
                </c:pt>
                <c:pt idx="2411">
                  <c:v>3.1599999999999966</c:v>
                </c:pt>
                <c:pt idx="2412">
                  <c:v>3.1800000000000068</c:v>
                </c:pt>
                <c:pt idx="2413">
                  <c:v>3.1599999999999966</c:v>
                </c:pt>
                <c:pt idx="2414">
                  <c:v>3.1999999999999886</c:v>
                </c:pt>
                <c:pt idx="2415">
                  <c:v>3.1699999999999875</c:v>
                </c:pt>
                <c:pt idx="2416">
                  <c:v>3.1800000000000068</c:v>
                </c:pt>
                <c:pt idx="2417">
                  <c:v>3.2199999999999989</c:v>
                </c:pt>
                <c:pt idx="2418">
                  <c:v>3.1800000000000068</c:v>
                </c:pt>
                <c:pt idx="2419">
                  <c:v>3.1800000000000068</c:v>
                </c:pt>
                <c:pt idx="2420">
                  <c:v>3.1599999999999966</c:v>
                </c:pt>
                <c:pt idx="2421">
                  <c:v>3.2099999999999795</c:v>
                </c:pt>
                <c:pt idx="2422">
                  <c:v>3.1999999999999886</c:v>
                </c:pt>
                <c:pt idx="2423">
                  <c:v>3.1899999999999977</c:v>
                </c:pt>
                <c:pt idx="2424">
                  <c:v>3.1800000000000068</c:v>
                </c:pt>
                <c:pt idx="2425">
                  <c:v>3.1699999999999875</c:v>
                </c:pt>
                <c:pt idx="2426">
                  <c:v>3.1899999999999977</c:v>
                </c:pt>
                <c:pt idx="2427">
                  <c:v>3.1999999999999886</c:v>
                </c:pt>
                <c:pt idx="2428">
                  <c:v>3.1699999999999875</c:v>
                </c:pt>
                <c:pt idx="2429">
                  <c:v>3.2199999999999989</c:v>
                </c:pt>
                <c:pt idx="2430">
                  <c:v>3.2299999999999898</c:v>
                </c:pt>
                <c:pt idx="2431">
                  <c:v>3.1699999999999875</c:v>
                </c:pt>
                <c:pt idx="2432">
                  <c:v>3.1699999999999875</c:v>
                </c:pt>
                <c:pt idx="2433">
                  <c:v>3.1899999999999977</c:v>
                </c:pt>
                <c:pt idx="2434">
                  <c:v>3.1899999999999977</c:v>
                </c:pt>
                <c:pt idx="2435">
                  <c:v>3.2199999999999989</c:v>
                </c:pt>
                <c:pt idx="2436">
                  <c:v>3.1999999999999886</c:v>
                </c:pt>
                <c:pt idx="2437">
                  <c:v>3.1800000000000068</c:v>
                </c:pt>
                <c:pt idx="2438">
                  <c:v>3.1800000000000068</c:v>
                </c:pt>
                <c:pt idx="2439">
                  <c:v>3.1999999999999886</c:v>
                </c:pt>
                <c:pt idx="2440">
                  <c:v>3.2299999999999898</c:v>
                </c:pt>
                <c:pt idx="2441">
                  <c:v>3.2299999999999898</c:v>
                </c:pt>
                <c:pt idx="2442">
                  <c:v>3.2199999999999989</c:v>
                </c:pt>
                <c:pt idx="2443">
                  <c:v>3.2099999999999795</c:v>
                </c:pt>
                <c:pt idx="2444">
                  <c:v>3.1999999999999886</c:v>
                </c:pt>
                <c:pt idx="2445">
                  <c:v>3.2099999999999795</c:v>
                </c:pt>
                <c:pt idx="2446">
                  <c:v>3.2399999999999807</c:v>
                </c:pt>
                <c:pt idx="2447">
                  <c:v>3.1999999999999886</c:v>
                </c:pt>
                <c:pt idx="2448">
                  <c:v>3.2099999999999795</c:v>
                </c:pt>
                <c:pt idx="2449">
                  <c:v>3.2199999999999989</c:v>
                </c:pt>
                <c:pt idx="2450">
                  <c:v>3.2199999999999989</c:v>
                </c:pt>
                <c:pt idx="2451">
                  <c:v>3.2199999999999989</c:v>
                </c:pt>
                <c:pt idx="2452">
                  <c:v>3.2299999999999898</c:v>
                </c:pt>
                <c:pt idx="2453">
                  <c:v>3.2399999999999807</c:v>
                </c:pt>
                <c:pt idx="2454">
                  <c:v>3.25</c:v>
                </c:pt>
                <c:pt idx="2455">
                  <c:v>3.2599999999999909</c:v>
                </c:pt>
                <c:pt idx="2456">
                  <c:v>3.2800000000000011</c:v>
                </c:pt>
                <c:pt idx="2457">
                  <c:v>3.2599999999999909</c:v>
                </c:pt>
                <c:pt idx="2458">
                  <c:v>3.2199999999999989</c:v>
                </c:pt>
                <c:pt idx="2459">
                  <c:v>3.2699999999999818</c:v>
                </c:pt>
                <c:pt idx="2460">
                  <c:v>3.2199999999999989</c:v>
                </c:pt>
                <c:pt idx="2461">
                  <c:v>3.1999999999999886</c:v>
                </c:pt>
                <c:pt idx="2462">
                  <c:v>3.1699999999999875</c:v>
                </c:pt>
                <c:pt idx="2463">
                  <c:v>3.1899999999999977</c:v>
                </c:pt>
                <c:pt idx="2464">
                  <c:v>3.1999999999999886</c:v>
                </c:pt>
                <c:pt idx="2465">
                  <c:v>3.2099999999999795</c:v>
                </c:pt>
                <c:pt idx="2466">
                  <c:v>3.1999999999999886</c:v>
                </c:pt>
                <c:pt idx="2467">
                  <c:v>3.1899999999999977</c:v>
                </c:pt>
                <c:pt idx="2468">
                  <c:v>3.2199999999999989</c:v>
                </c:pt>
                <c:pt idx="2469">
                  <c:v>3.25</c:v>
                </c:pt>
                <c:pt idx="2470">
                  <c:v>3.25</c:v>
                </c:pt>
                <c:pt idx="2471">
                  <c:v>3.2800000000000011</c:v>
                </c:pt>
                <c:pt idx="2472">
                  <c:v>3.2599999999999909</c:v>
                </c:pt>
                <c:pt idx="2473">
                  <c:v>3.2800000000000011</c:v>
                </c:pt>
                <c:pt idx="2474">
                  <c:v>3.2699999999999818</c:v>
                </c:pt>
                <c:pt idx="2475">
                  <c:v>3.25</c:v>
                </c:pt>
                <c:pt idx="2476">
                  <c:v>3.2599999999999909</c:v>
                </c:pt>
                <c:pt idx="2477">
                  <c:v>3.2800000000000011</c:v>
                </c:pt>
                <c:pt idx="2478">
                  <c:v>3.3100000000000023</c:v>
                </c:pt>
                <c:pt idx="2479">
                  <c:v>3.3100000000000023</c:v>
                </c:pt>
                <c:pt idx="2480">
                  <c:v>3.3100000000000023</c:v>
                </c:pt>
                <c:pt idx="2481">
                  <c:v>3.3100000000000023</c:v>
                </c:pt>
                <c:pt idx="2482">
                  <c:v>3.25</c:v>
                </c:pt>
                <c:pt idx="2483">
                  <c:v>3.2199999999999989</c:v>
                </c:pt>
                <c:pt idx="2484">
                  <c:v>3.2800000000000011</c:v>
                </c:pt>
                <c:pt idx="2485">
                  <c:v>3.2999999999999829</c:v>
                </c:pt>
                <c:pt idx="2486">
                  <c:v>3.3100000000000023</c:v>
                </c:pt>
                <c:pt idx="2487">
                  <c:v>3.3100000000000023</c:v>
                </c:pt>
                <c:pt idx="2488">
                  <c:v>3.2399999999999807</c:v>
                </c:pt>
                <c:pt idx="2489">
                  <c:v>3.2399999999999807</c:v>
                </c:pt>
                <c:pt idx="2490">
                  <c:v>3.2199999999999989</c:v>
                </c:pt>
                <c:pt idx="2491">
                  <c:v>3.1999999999999886</c:v>
                </c:pt>
                <c:pt idx="2492">
                  <c:v>3.2199999999999989</c:v>
                </c:pt>
                <c:pt idx="2493">
                  <c:v>3.2800000000000011</c:v>
                </c:pt>
                <c:pt idx="2494">
                  <c:v>3.2800000000000011</c:v>
                </c:pt>
                <c:pt idx="2495">
                  <c:v>3.25</c:v>
                </c:pt>
                <c:pt idx="2496">
                  <c:v>3.2699999999999818</c:v>
                </c:pt>
                <c:pt idx="2497">
                  <c:v>3.289999999999992</c:v>
                </c:pt>
                <c:pt idx="2498">
                  <c:v>3.3100000000000023</c:v>
                </c:pt>
              </c:numCache>
            </c:numRef>
          </c:yVal>
          <c:smooth val="0"/>
        </c:ser>
        <c:ser>
          <c:idx val="16"/>
          <c:order val="9"/>
          <c:tx>
            <c:strRef>
              <c:f>HPV_4710_cenoman!$AF$1</c:f>
              <c:strCache>
                <c:ptCount val="1"/>
                <c:pt idx="0">
                  <c:v>VP7548 Nemyslovice (A)</c:v>
                </c:pt>
              </c:strCache>
            </c:strRef>
          </c:tx>
          <c:spPr>
            <a:ln w="19050">
              <a:solidFill>
                <a:srgbClr val="7030A0"/>
              </a:solidFill>
            </a:ln>
          </c:spPr>
          <c:marker>
            <c:symbol val="none"/>
          </c:marker>
          <c:xVal>
            <c:numRef>
              <c:f>HPV_4710_cenoman!$AD$2:$AD$10000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HPV_4710_cenoman!$AF$2:$AF$10000</c:f>
              <c:numCache>
                <c:formatCode>General</c:formatCode>
                <c:ptCount val="9999"/>
                <c:pt idx="0">
                  <c:v>0.11000000000001364</c:v>
                </c:pt>
                <c:pt idx="1">
                  <c:v>0.11000000000001364</c:v>
                </c:pt>
                <c:pt idx="2">
                  <c:v>0.14000000000001478</c:v>
                </c:pt>
                <c:pt idx="3">
                  <c:v>0.14000000000001478</c:v>
                </c:pt>
                <c:pt idx="4">
                  <c:v>0.12000000000000455</c:v>
                </c:pt>
                <c:pt idx="5">
                  <c:v>0.16000000000002501</c:v>
                </c:pt>
                <c:pt idx="6">
                  <c:v>0.14000000000001478</c:v>
                </c:pt>
                <c:pt idx="7">
                  <c:v>0.14000000000001478</c:v>
                </c:pt>
                <c:pt idx="8">
                  <c:v>0.11000000000001364</c:v>
                </c:pt>
                <c:pt idx="9">
                  <c:v>0.13000000000002387</c:v>
                </c:pt>
                <c:pt idx="10">
                  <c:v>0.15000000000000568</c:v>
                </c:pt>
                <c:pt idx="11">
                  <c:v>0.20000000000001705</c:v>
                </c:pt>
                <c:pt idx="12">
                  <c:v>0.16000000000002501</c:v>
                </c:pt>
                <c:pt idx="13">
                  <c:v>0.16000000000002501</c:v>
                </c:pt>
                <c:pt idx="14">
                  <c:v>0.18000000000000682</c:v>
                </c:pt>
                <c:pt idx="15">
                  <c:v>0.24000000000000909</c:v>
                </c:pt>
                <c:pt idx="16">
                  <c:v>0.21000000000000796</c:v>
                </c:pt>
                <c:pt idx="17">
                  <c:v>0.18000000000000682</c:v>
                </c:pt>
                <c:pt idx="18">
                  <c:v>0.14000000000001478</c:v>
                </c:pt>
                <c:pt idx="19">
                  <c:v>0.13000000000002387</c:v>
                </c:pt>
                <c:pt idx="20">
                  <c:v>0.15000000000000568</c:v>
                </c:pt>
                <c:pt idx="21">
                  <c:v>0.22000000000002728</c:v>
                </c:pt>
                <c:pt idx="22">
                  <c:v>0.10000000000002274</c:v>
                </c:pt>
                <c:pt idx="23">
                  <c:v>8.0000000000012506E-2</c:v>
                </c:pt>
                <c:pt idx="24">
                  <c:v>0.10000000000002274</c:v>
                </c:pt>
                <c:pt idx="25">
                  <c:v>8.0000000000012506E-2</c:v>
                </c:pt>
                <c:pt idx="26">
                  <c:v>0.14000000000001478</c:v>
                </c:pt>
                <c:pt idx="27">
                  <c:v>0.12000000000000455</c:v>
                </c:pt>
                <c:pt idx="28">
                  <c:v>0.10000000000002274</c:v>
                </c:pt>
                <c:pt idx="29">
                  <c:v>0.12000000000000455</c:v>
                </c:pt>
                <c:pt idx="30">
                  <c:v>0.16000000000002501</c:v>
                </c:pt>
                <c:pt idx="31">
                  <c:v>0.21000000000000796</c:v>
                </c:pt>
                <c:pt idx="32">
                  <c:v>0.28000000000000114</c:v>
                </c:pt>
                <c:pt idx="33">
                  <c:v>0.13000000000002387</c:v>
                </c:pt>
                <c:pt idx="34">
                  <c:v>0.17000000000001592</c:v>
                </c:pt>
                <c:pt idx="35">
                  <c:v>0.18000000000000682</c:v>
                </c:pt>
                <c:pt idx="36">
                  <c:v>0.15000000000000568</c:v>
                </c:pt>
                <c:pt idx="37">
                  <c:v>0.12000000000000455</c:v>
                </c:pt>
                <c:pt idx="38">
                  <c:v>4.0000000000020464E-2</c:v>
                </c:pt>
                <c:pt idx="39">
                  <c:v>4.0000000000020464E-2</c:v>
                </c:pt>
                <c:pt idx="40">
                  <c:v>5.0000000000011369E-2</c:v>
                </c:pt>
                <c:pt idx="41">
                  <c:v>6.0000000000002274E-2</c:v>
                </c:pt>
                <c:pt idx="42">
                  <c:v>7.00000000000216E-2</c:v>
                </c:pt>
                <c:pt idx="43">
                  <c:v>7.00000000000216E-2</c:v>
                </c:pt>
                <c:pt idx="44">
                  <c:v>8.0000000000012506E-2</c:v>
                </c:pt>
                <c:pt idx="45">
                  <c:v>9.0000000000003411E-2</c:v>
                </c:pt>
                <c:pt idx="46">
                  <c:v>4.0000000000020464E-2</c:v>
                </c:pt>
                <c:pt idx="47">
                  <c:v>0</c:v>
                </c:pt>
                <c:pt idx="48">
                  <c:v>8.0000000000012506E-2</c:v>
                </c:pt>
                <c:pt idx="49">
                  <c:v>0.11000000000001364</c:v>
                </c:pt>
                <c:pt idx="50">
                  <c:v>0.12000000000000455</c:v>
                </c:pt>
                <c:pt idx="51">
                  <c:v>0.15000000000000568</c:v>
                </c:pt>
                <c:pt idx="52">
                  <c:v>0.14000000000001478</c:v>
                </c:pt>
                <c:pt idx="53">
                  <c:v>0.17000000000001592</c:v>
                </c:pt>
                <c:pt idx="54">
                  <c:v>0.13000000000002387</c:v>
                </c:pt>
                <c:pt idx="55">
                  <c:v>0.18000000000000682</c:v>
                </c:pt>
                <c:pt idx="56">
                  <c:v>0.16000000000002501</c:v>
                </c:pt>
                <c:pt idx="57">
                  <c:v>0.24000000000000909</c:v>
                </c:pt>
                <c:pt idx="58">
                  <c:v>0.18000000000000682</c:v>
                </c:pt>
                <c:pt idx="59">
                  <c:v>0.16000000000002501</c:v>
                </c:pt>
                <c:pt idx="60">
                  <c:v>0.28000000000000114</c:v>
                </c:pt>
                <c:pt idx="61">
                  <c:v>0.28000000000000114</c:v>
                </c:pt>
                <c:pt idx="62">
                  <c:v>0.25</c:v>
                </c:pt>
                <c:pt idx="63">
                  <c:v>0.23000000000001819</c:v>
                </c:pt>
                <c:pt idx="64">
                  <c:v>0.19000000000002615</c:v>
                </c:pt>
                <c:pt idx="65">
                  <c:v>0.12000000000000455</c:v>
                </c:pt>
                <c:pt idx="66">
                  <c:v>0.16000000000002501</c:v>
                </c:pt>
                <c:pt idx="67">
                  <c:v>0.22000000000002728</c:v>
                </c:pt>
                <c:pt idx="68">
                  <c:v>0.23000000000001819</c:v>
                </c:pt>
                <c:pt idx="69">
                  <c:v>0.26000000000001933</c:v>
                </c:pt>
                <c:pt idx="70">
                  <c:v>0.35000000000002274</c:v>
                </c:pt>
                <c:pt idx="71">
                  <c:v>0.3200000000000216</c:v>
                </c:pt>
                <c:pt idx="72">
                  <c:v>0.29000000000002046</c:v>
                </c:pt>
                <c:pt idx="73">
                  <c:v>0.23000000000001819</c:v>
                </c:pt>
                <c:pt idx="74">
                  <c:v>0.22000000000002728</c:v>
                </c:pt>
                <c:pt idx="75">
                  <c:v>0.25</c:v>
                </c:pt>
                <c:pt idx="76">
                  <c:v>0.29000000000002046</c:v>
                </c:pt>
                <c:pt idx="77">
                  <c:v>0.26000000000001933</c:v>
                </c:pt>
                <c:pt idx="78">
                  <c:v>0.23000000000001819</c:v>
                </c:pt>
                <c:pt idx="79">
                  <c:v>0.22000000000002728</c:v>
                </c:pt>
                <c:pt idx="80">
                  <c:v>0.29000000000002046</c:v>
                </c:pt>
                <c:pt idx="81">
                  <c:v>0.40000000000000568</c:v>
                </c:pt>
                <c:pt idx="82">
                  <c:v>0.34000000000000341</c:v>
                </c:pt>
                <c:pt idx="83">
                  <c:v>0.33000000000001251</c:v>
                </c:pt>
                <c:pt idx="84">
                  <c:v>0.34000000000000341</c:v>
                </c:pt>
                <c:pt idx="85">
                  <c:v>0.30000000000001137</c:v>
                </c:pt>
                <c:pt idx="86">
                  <c:v>0.30000000000001137</c:v>
                </c:pt>
                <c:pt idx="87">
                  <c:v>0.25</c:v>
                </c:pt>
                <c:pt idx="88">
                  <c:v>0.23000000000001819</c:v>
                </c:pt>
                <c:pt idx="89">
                  <c:v>0.17000000000001592</c:v>
                </c:pt>
                <c:pt idx="90">
                  <c:v>0.21000000000000796</c:v>
                </c:pt>
                <c:pt idx="91">
                  <c:v>0.18000000000000682</c:v>
                </c:pt>
                <c:pt idx="92">
                  <c:v>0.20000000000001705</c:v>
                </c:pt>
                <c:pt idx="93">
                  <c:v>0.20000000000001705</c:v>
                </c:pt>
                <c:pt idx="94">
                  <c:v>0.15000000000000568</c:v>
                </c:pt>
                <c:pt idx="95">
                  <c:v>0.17000000000001592</c:v>
                </c:pt>
                <c:pt idx="96">
                  <c:v>0.28000000000000114</c:v>
                </c:pt>
                <c:pt idx="97">
                  <c:v>0.30000000000001137</c:v>
                </c:pt>
                <c:pt idx="98">
                  <c:v>0.28000000000000114</c:v>
                </c:pt>
                <c:pt idx="99">
                  <c:v>0.28000000000000114</c:v>
                </c:pt>
                <c:pt idx="100">
                  <c:v>0.35000000000002274</c:v>
                </c:pt>
                <c:pt idx="101">
                  <c:v>0.3200000000000216</c:v>
                </c:pt>
                <c:pt idx="102">
                  <c:v>0.33000000000001251</c:v>
                </c:pt>
                <c:pt idx="103">
                  <c:v>0.23000000000001819</c:v>
                </c:pt>
                <c:pt idx="104">
                  <c:v>0.21000000000000796</c:v>
                </c:pt>
                <c:pt idx="105">
                  <c:v>0.23000000000001819</c:v>
                </c:pt>
                <c:pt idx="106">
                  <c:v>0.20000000000001705</c:v>
                </c:pt>
                <c:pt idx="107">
                  <c:v>0.22000000000002728</c:v>
                </c:pt>
                <c:pt idx="108">
                  <c:v>0.27000000000001023</c:v>
                </c:pt>
                <c:pt idx="109">
                  <c:v>0.31000000000000227</c:v>
                </c:pt>
                <c:pt idx="110">
                  <c:v>0.27000000000001023</c:v>
                </c:pt>
                <c:pt idx="111">
                  <c:v>0.24000000000000909</c:v>
                </c:pt>
                <c:pt idx="112">
                  <c:v>0.30000000000001137</c:v>
                </c:pt>
                <c:pt idx="113">
                  <c:v>0.24000000000000909</c:v>
                </c:pt>
                <c:pt idx="114">
                  <c:v>0.17000000000001592</c:v>
                </c:pt>
                <c:pt idx="115">
                  <c:v>0.17000000000001592</c:v>
                </c:pt>
                <c:pt idx="116">
                  <c:v>0.14000000000001478</c:v>
                </c:pt>
                <c:pt idx="117">
                  <c:v>0.14000000000001478</c:v>
                </c:pt>
                <c:pt idx="118">
                  <c:v>0.20000000000001705</c:v>
                </c:pt>
                <c:pt idx="119">
                  <c:v>0.27000000000001023</c:v>
                </c:pt>
                <c:pt idx="120">
                  <c:v>0.27000000000001023</c:v>
                </c:pt>
                <c:pt idx="121">
                  <c:v>0.27000000000001023</c:v>
                </c:pt>
                <c:pt idx="122">
                  <c:v>0.19000000000002615</c:v>
                </c:pt>
                <c:pt idx="123">
                  <c:v>0.16000000000002501</c:v>
                </c:pt>
                <c:pt idx="124">
                  <c:v>0.14000000000001478</c:v>
                </c:pt>
                <c:pt idx="125">
                  <c:v>0.16000000000002501</c:v>
                </c:pt>
                <c:pt idx="126">
                  <c:v>0.15000000000000568</c:v>
                </c:pt>
                <c:pt idx="127">
                  <c:v>0.15000000000000568</c:v>
                </c:pt>
                <c:pt idx="128">
                  <c:v>0.18000000000000682</c:v>
                </c:pt>
                <c:pt idx="129">
                  <c:v>0.20000000000001705</c:v>
                </c:pt>
                <c:pt idx="130">
                  <c:v>0.18000000000000682</c:v>
                </c:pt>
                <c:pt idx="131">
                  <c:v>0.17000000000001592</c:v>
                </c:pt>
                <c:pt idx="132">
                  <c:v>0.18000000000000682</c:v>
                </c:pt>
                <c:pt idx="133">
                  <c:v>0.20000000000001705</c:v>
                </c:pt>
                <c:pt idx="134">
                  <c:v>0.20000000000001705</c:v>
                </c:pt>
                <c:pt idx="135">
                  <c:v>0.23000000000001819</c:v>
                </c:pt>
                <c:pt idx="136">
                  <c:v>0.25</c:v>
                </c:pt>
                <c:pt idx="137">
                  <c:v>0.25</c:v>
                </c:pt>
                <c:pt idx="138">
                  <c:v>0.27000000000001023</c:v>
                </c:pt>
                <c:pt idx="139">
                  <c:v>0.25</c:v>
                </c:pt>
                <c:pt idx="140">
                  <c:v>0.22000000000002728</c:v>
                </c:pt>
                <c:pt idx="141">
                  <c:v>0.22000000000002728</c:v>
                </c:pt>
                <c:pt idx="142">
                  <c:v>0.22000000000002728</c:v>
                </c:pt>
                <c:pt idx="143">
                  <c:v>0.22000000000002728</c:v>
                </c:pt>
                <c:pt idx="144">
                  <c:v>0.23000000000001819</c:v>
                </c:pt>
                <c:pt idx="145">
                  <c:v>0.23000000000001819</c:v>
                </c:pt>
                <c:pt idx="146">
                  <c:v>0.21000000000000796</c:v>
                </c:pt>
                <c:pt idx="147">
                  <c:v>0.23000000000001819</c:v>
                </c:pt>
                <c:pt idx="148">
                  <c:v>0.22000000000002728</c:v>
                </c:pt>
                <c:pt idx="149">
                  <c:v>0.21000000000000796</c:v>
                </c:pt>
                <c:pt idx="150">
                  <c:v>0.23000000000001819</c:v>
                </c:pt>
                <c:pt idx="151">
                  <c:v>0.24000000000000909</c:v>
                </c:pt>
                <c:pt idx="152">
                  <c:v>0.24000000000000909</c:v>
                </c:pt>
                <c:pt idx="153">
                  <c:v>0.23000000000001819</c:v>
                </c:pt>
                <c:pt idx="154">
                  <c:v>0.25</c:v>
                </c:pt>
                <c:pt idx="155">
                  <c:v>0.25</c:v>
                </c:pt>
                <c:pt idx="156">
                  <c:v>0.25</c:v>
                </c:pt>
                <c:pt idx="157">
                  <c:v>0.24000000000000909</c:v>
                </c:pt>
                <c:pt idx="158">
                  <c:v>0.25</c:v>
                </c:pt>
                <c:pt idx="159">
                  <c:v>0.23000000000001819</c:v>
                </c:pt>
                <c:pt idx="160">
                  <c:v>0.20000000000001705</c:v>
                </c:pt>
                <c:pt idx="161">
                  <c:v>0.20000000000001705</c:v>
                </c:pt>
                <c:pt idx="162">
                  <c:v>0.23000000000001819</c:v>
                </c:pt>
                <c:pt idx="163">
                  <c:v>0.24000000000000909</c:v>
                </c:pt>
                <c:pt idx="164">
                  <c:v>0.27000000000001023</c:v>
                </c:pt>
                <c:pt idx="165">
                  <c:v>0.23000000000001819</c:v>
                </c:pt>
                <c:pt idx="166">
                  <c:v>0.23000000000001819</c:v>
                </c:pt>
                <c:pt idx="167">
                  <c:v>0.26000000000001933</c:v>
                </c:pt>
                <c:pt idx="168">
                  <c:v>0.25</c:v>
                </c:pt>
                <c:pt idx="169">
                  <c:v>0.23000000000001819</c:v>
                </c:pt>
                <c:pt idx="170">
                  <c:v>0.22000000000002728</c:v>
                </c:pt>
                <c:pt idx="171">
                  <c:v>0.23000000000001819</c:v>
                </c:pt>
                <c:pt idx="172">
                  <c:v>0.20000000000001705</c:v>
                </c:pt>
                <c:pt idx="173">
                  <c:v>0.18000000000000682</c:v>
                </c:pt>
                <c:pt idx="174">
                  <c:v>0.24000000000000909</c:v>
                </c:pt>
                <c:pt idx="175">
                  <c:v>0.21000000000000796</c:v>
                </c:pt>
                <c:pt idx="176">
                  <c:v>0.21000000000000796</c:v>
                </c:pt>
                <c:pt idx="177">
                  <c:v>0.23000000000001819</c:v>
                </c:pt>
                <c:pt idx="178">
                  <c:v>0.22000000000002728</c:v>
                </c:pt>
                <c:pt idx="179">
                  <c:v>0.21000000000000796</c:v>
                </c:pt>
                <c:pt idx="180">
                  <c:v>0.21000000000000796</c:v>
                </c:pt>
                <c:pt idx="181">
                  <c:v>0.23000000000001819</c:v>
                </c:pt>
                <c:pt idx="182">
                  <c:v>0.20000000000001705</c:v>
                </c:pt>
                <c:pt idx="183">
                  <c:v>0.23000000000001819</c:v>
                </c:pt>
                <c:pt idx="184">
                  <c:v>0.25</c:v>
                </c:pt>
                <c:pt idx="185">
                  <c:v>0.27000000000001023</c:v>
                </c:pt>
                <c:pt idx="186">
                  <c:v>0.25</c:v>
                </c:pt>
                <c:pt idx="187">
                  <c:v>0.25</c:v>
                </c:pt>
                <c:pt idx="188">
                  <c:v>0.29000000000002046</c:v>
                </c:pt>
                <c:pt idx="189">
                  <c:v>0.28000000000000114</c:v>
                </c:pt>
                <c:pt idx="190">
                  <c:v>0.26000000000001933</c:v>
                </c:pt>
                <c:pt idx="191">
                  <c:v>0.25</c:v>
                </c:pt>
                <c:pt idx="192">
                  <c:v>0.26000000000001933</c:v>
                </c:pt>
                <c:pt idx="193">
                  <c:v>0.27000000000001023</c:v>
                </c:pt>
                <c:pt idx="194">
                  <c:v>0.27000000000001023</c:v>
                </c:pt>
                <c:pt idx="195">
                  <c:v>0.26000000000001933</c:v>
                </c:pt>
                <c:pt idx="196">
                  <c:v>0.21000000000000796</c:v>
                </c:pt>
                <c:pt idx="197">
                  <c:v>0.22000000000002728</c:v>
                </c:pt>
                <c:pt idx="198">
                  <c:v>0.26000000000001933</c:v>
                </c:pt>
                <c:pt idx="199">
                  <c:v>0.27000000000001023</c:v>
                </c:pt>
                <c:pt idx="200">
                  <c:v>0.27000000000001023</c:v>
                </c:pt>
                <c:pt idx="201">
                  <c:v>0.30000000000001137</c:v>
                </c:pt>
                <c:pt idx="202">
                  <c:v>0.29000000000002046</c:v>
                </c:pt>
                <c:pt idx="203">
                  <c:v>0.26000000000001933</c:v>
                </c:pt>
                <c:pt idx="204">
                  <c:v>0.23000000000001819</c:v>
                </c:pt>
                <c:pt idx="205">
                  <c:v>0.24000000000000909</c:v>
                </c:pt>
                <c:pt idx="206">
                  <c:v>0.28000000000000114</c:v>
                </c:pt>
                <c:pt idx="207">
                  <c:v>0.29000000000002046</c:v>
                </c:pt>
                <c:pt idx="208">
                  <c:v>0.28000000000000114</c:v>
                </c:pt>
                <c:pt idx="209">
                  <c:v>0.26000000000001933</c:v>
                </c:pt>
                <c:pt idx="210">
                  <c:v>0.27000000000001023</c:v>
                </c:pt>
                <c:pt idx="211">
                  <c:v>0.27000000000001023</c:v>
                </c:pt>
                <c:pt idx="212">
                  <c:v>0.25</c:v>
                </c:pt>
                <c:pt idx="213">
                  <c:v>0.27000000000001023</c:v>
                </c:pt>
                <c:pt idx="214">
                  <c:v>0.28000000000000114</c:v>
                </c:pt>
                <c:pt idx="215">
                  <c:v>0.27000000000001023</c:v>
                </c:pt>
                <c:pt idx="216">
                  <c:v>0.29000000000002046</c:v>
                </c:pt>
                <c:pt idx="217">
                  <c:v>0.30000000000001137</c:v>
                </c:pt>
                <c:pt idx="218">
                  <c:v>0.27000000000001023</c:v>
                </c:pt>
                <c:pt idx="219">
                  <c:v>0.28000000000000114</c:v>
                </c:pt>
                <c:pt idx="220">
                  <c:v>0.34000000000000341</c:v>
                </c:pt>
                <c:pt idx="221">
                  <c:v>0.3200000000000216</c:v>
                </c:pt>
                <c:pt idx="222">
                  <c:v>0.29000000000002046</c:v>
                </c:pt>
                <c:pt idx="223">
                  <c:v>0.3200000000000216</c:v>
                </c:pt>
                <c:pt idx="224">
                  <c:v>0.35000000000002274</c:v>
                </c:pt>
                <c:pt idx="225">
                  <c:v>0.34000000000000341</c:v>
                </c:pt>
                <c:pt idx="226">
                  <c:v>0.28000000000000114</c:v>
                </c:pt>
                <c:pt idx="227">
                  <c:v>0.31000000000000227</c:v>
                </c:pt>
                <c:pt idx="228">
                  <c:v>0.3200000000000216</c:v>
                </c:pt>
                <c:pt idx="229">
                  <c:v>0.3200000000000216</c:v>
                </c:pt>
                <c:pt idx="230">
                  <c:v>0.30000000000001137</c:v>
                </c:pt>
                <c:pt idx="231">
                  <c:v>0.30000000000001137</c:v>
                </c:pt>
                <c:pt idx="232">
                  <c:v>0.3200000000000216</c:v>
                </c:pt>
                <c:pt idx="233">
                  <c:v>0.27000000000001023</c:v>
                </c:pt>
                <c:pt idx="234">
                  <c:v>0.28000000000000114</c:v>
                </c:pt>
                <c:pt idx="235">
                  <c:v>0.34000000000000341</c:v>
                </c:pt>
                <c:pt idx="236">
                  <c:v>0.33000000000001251</c:v>
                </c:pt>
                <c:pt idx="237">
                  <c:v>0.30000000000001137</c:v>
                </c:pt>
                <c:pt idx="238">
                  <c:v>0.28000000000000114</c:v>
                </c:pt>
                <c:pt idx="239">
                  <c:v>0.26000000000001933</c:v>
                </c:pt>
                <c:pt idx="240">
                  <c:v>0.29000000000002046</c:v>
                </c:pt>
                <c:pt idx="241">
                  <c:v>0.29000000000002046</c:v>
                </c:pt>
                <c:pt idx="242">
                  <c:v>0.28000000000000114</c:v>
                </c:pt>
                <c:pt idx="243">
                  <c:v>0.26000000000001933</c:v>
                </c:pt>
                <c:pt idx="244">
                  <c:v>0.28000000000000114</c:v>
                </c:pt>
                <c:pt idx="245">
                  <c:v>0.29000000000002046</c:v>
                </c:pt>
                <c:pt idx="246">
                  <c:v>0.33000000000001251</c:v>
                </c:pt>
                <c:pt idx="247">
                  <c:v>0.34000000000000341</c:v>
                </c:pt>
                <c:pt idx="248">
                  <c:v>0.33000000000001251</c:v>
                </c:pt>
                <c:pt idx="249">
                  <c:v>0.35000000000002274</c:v>
                </c:pt>
                <c:pt idx="250">
                  <c:v>0.36000000000001364</c:v>
                </c:pt>
                <c:pt idx="251">
                  <c:v>0.31000000000000227</c:v>
                </c:pt>
                <c:pt idx="252">
                  <c:v>0.28000000000000114</c:v>
                </c:pt>
                <c:pt idx="253">
                  <c:v>0.29000000000002046</c:v>
                </c:pt>
                <c:pt idx="254">
                  <c:v>0.30000000000001137</c:v>
                </c:pt>
                <c:pt idx="255">
                  <c:v>0.3200000000000216</c:v>
                </c:pt>
                <c:pt idx="256">
                  <c:v>0.30000000000001137</c:v>
                </c:pt>
                <c:pt idx="257">
                  <c:v>0.27000000000001023</c:v>
                </c:pt>
                <c:pt idx="258">
                  <c:v>0.26000000000001933</c:v>
                </c:pt>
                <c:pt idx="259">
                  <c:v>0.27000000000001023</c:v>
                </c:pt>
                <c:pt idx="260">
                  <c:v>0.26000000000001933</c:v>
                </c:pt>
                <c:pt idx="261">
                  <c:v>0.24000000000000909</c:v>
                </c:pt>
                <c:pt idx="262">
                  <c:v>0.24000000000000909</c:v>
                </c:pt>
                <c:pt idx="263">
                  <c:v>0.23000000000001819</c:v>
                </c:pt>
                <c:pt idx="264">
                  <c:v>0.24000000000000909</c:v>
                </c:pt>
                <c:pt idx="265">
                  <c:v>0.29000000000002046</c:v>
                </c:pt>
                <c:pt idx="266">
                  <c:v>0.30000000000001137</c:v>
                </c:pt>
                <c:pt idx="267">
                  <c:v>0.29000000000002046</c:v>
                </c:pt>
                <c:pt idx="268">
                  <c:v>0.26000000000001933</c:v>
                </c:pt>
                <c:pt idx="269">
                  <c:v>0.21000000000000796</c:v>
                </c:pt>
                <c:pt idx="270">
                  <c:v>0.20000000000001705</c:v>
                </c:pt>
                <c:pt idx="271">
                  <c:v>0.23000000000001819</c:v>
                </c:pt>
                <c:pt idx="272">
                  <c:v>0.27000000000001023</c:v>
                </c:pt>
                <c:pt idx="273">
                  <c:v>0.31000000000000227</c:v>
                </c:pt>
                <c:pt idx="274">
                  <c:v>0.36000000000001364</c:v>
                </c:pt>
                <c:pt idx="275">
                  <c:v>0.37000000000000455</c:v>
                </c:pt>
                <c:pt idx="276">
                  <c:v>0.35000000000002274</c:v>
                </c:pt>
                <c:pt idx="277">
                  <c:v>0.3200000000000216</c:v>
                </c:pt>
                <c:pt idx="278">
                  <c:v>0.29000000000002046</c:v>
                </c:pt>
                <c:pt idx="279">
                  <c:v>0.33000000000001251</c:v>
                </c:pt>
                <c:pt idx="280">
                  <c:v>0.29000000000002046</c:v>
                </c:pt>
                <c:pt idx="281">
                  <c:v>0.30000000000001137</c:v>
                </c:pt>
                <c:pt idx="282">
                  <c:v>0.27000000000001023</c:v>
                </c:pt>
                <c:pt idx="283">
                  <c:v>0.20000000000001705</c:v>
                </c:pt>
                <c:pt idx="284">
                  <c:v>0.20000000000001705</c:v>
                </c:pt>
                <c:pt idx="285">
                  <c:v>0.22000000000002728</c:v>
                </c:pt>
                <c:pt idx="286">
                  <c:v>0.24000000000000909</c:v>
                </c:pt>
                <c:pt idx="287">
                  <c:v>0.27000000000001023</c:v>
                </c:pt>
                <c:pt idx="288">
                  <c:v>0.27000000000001023</c:v>
                </c:pt>
                <c:pt idx="289">
                  <c:v>0.31000000000000227</c:v>
                </c:pt>
                <c:pt idx="290">
                  <c:v>0.33000000000001251</c:v>
                </c:pt>
                <c:pt idx="291">
                  <c:v>0.27000000000001023</c:v>
                </c:pt>
                <c:pt idx="292">
                  <c:v>0.28000000000000114</c:v>
                </c:pt>
                <c:pt idx="293">
                  <c:v>0.26000000000001933</c:v>
                </c:pt>
                <c:pt idx="294">
                  <c:v>0.30000000000001137</c:v>
                </c:pt>
                <c:pt idx="295">
                  <c:v>0.3200000000000216</c:v>
                </c:pt>
                <c:pt idx="296">
                  <c:v>0.26000000000001933</c:v>
                </c:pt>
                <c:pt idx="297">
                  <c:v>0.24000000000000909</c:v>
                </c:pt>
                <c:pt idx="298">
                  <c:v>0.23000000000001819</c:v>
                </c:pt>
                <c:pt idx="299">
                  <c:v>0.22000000000002728</c:v>
                </c:pt>
                <c:pt idx="300">
                  <c:v>0.30000000000001137</c:v>
                </c:pt>
                <c:pt idx="301">
                  <c:v>0.36000000000001364</c:v>
                </c:pt>
                <c:pt idx="302">
                  <c:v>0.35000000000002274</c:v>
                </c:pt>
                <c:pt idx="303">
                  <c:v>0.43000000000000682</c:v>
                </c:pt>
                <c:pt idx="304">
                  <c:v>0.39000000000001478</c:v>
                </c:pt>
                <c:pt idx="305">
                  <c:v>0.36000000000001364</c:v>
                </c:pt>
                <c:pt idx="306">
                  <c:v>0.34000000000000341</c:v>
                </c:pt>
                <c:pt idx="307">
                  <c:v>0.31000000000000227</c:v>
                </c:pt>
                <c:pt idx="308">
                  <c:v>0.3200000000000216</c:v>
                </c:pt>
                <c:pt idx="309">
                  <c:v>0.33000000000001251</c:v>
                </c:pt>
                <c:pt idx="310">
                  <c:v>0.34000000000000341</c:v>
                </c:pt>
                <c:pt idx="311">
                  <c:v>0.34000000000000341</c:v>
                </c:pt>
                <c:pt idx="312">
                  <c:v>0.3200000000000216</c:v>
                </c:pt>
                <c:pt idx="313">
                  <c:v>0.29000000000002046</c:v>
                </c:pt>
                <c:pt idx="314">
                  <c:v>0.28000000000000114</c:v>
                </c:pt>
                <c:pt idx="315">
                  <c:v>0.30000000000001137</c:v>
                </c:pt>
                <c:pt idx="316">
                  <c:v>0.3200000000000216</c:v>
                </c:pt>
                <c:pt idx="317">
                  <c:v>0.29000000000002046</c:v>
                </c:pt>
                <c:pt idx="318">
                  <c:v>0.25</c:v>
                </c:pt>
                <c:pt idx="319">
                  <c:v>0.26000000000001933</c:v>
                </c:pt>
                <c:pt idx="320">
                  <c:v>0.27000000000001023</c:v>
                </c:pt>
                <c:pt idx="321">
                  <c:v>0.29000000000002046</c:v>
                </c:pt>
                <c:pt idx="322">
                  <c:v>0.28000000000000114</c:v>
                </c:pt>
                <c:pt idx="323">
                  <c:v>0.38000000000002387</c:v>
                </c:pt>
                <c:pt idx="324">
                  <c:v>0.38000000000002387</c:v>
                </c:pt>
                <c:pt idx="325">
                  <c:v>0.44000000000002615</c:v>
                </c:pt>
                <c:pt idx="326">
                  <c:v>0.48000000000001819</c:v>
                </c:pt>
                <c:pt idx="327">
                  <c:v>0.46000000000000796</c:v>
                </c:pt>
                <c:pt idx="328">
                  <c:v>0.48000000000001819</c:v>
                </c:pt>
                <c:pt idx="329">
                  <c:v>0.45000000000001705</c:v>
                </c:pt>
                <c:pt idx="330">
                  <c:v>0.34000000000000341</c:v>
                </c:pt>
                <c:pt idx="331">
                  <c:v>0.30000000000001137</c:v>
                </c:pt>
                <c:pt idx="332">
                  <c:v>0.33000000000001251</c:v>
                </c:pt>
                <c:pt idx="333">
                  <c:v>0.44000000000002615</c:v>
                </c:pt>
                <c:pt idx="334">
                  <c:v>0.44000000000002615</c:v>
                </c:pt>
                <c:pt idx="335">
                  <c:v>0.42000000000001592</c:v>
                </c:pt>
                <c:pt idx="336">
                  <c:v>0.46000000000000796</c:v>
                </c:pt>
                <c:pt idx="337">
                  <c:v>0.39000000000001478</c:v>
                </c:pt>
                <c:pt idx="338">
                  <c:v>0.44000000000002615</c:v>
                </c:pt>
                <c:pt idx="339">
                  <c:v>0.5</c:v>
                </c:pt>
                <c:pt idx="340">
                  <c:v>0.47000000000002728</c:v>
                </c:pt>
                <c:pt idx="341">
                  <c:v>0.39000000000001478</c:v>
                </c:pt>
                <c:pt idx="342">
                  <c:v>0.31000000000000227</c:v>
                </c:pt>
                <c:pt idx="343">
                  <c:v>0.33000000000001251</c:v>
                </c:pt>
                <c:pt idx="344">
                  <c:v>0.37000000000000455</c:v>
                </c:pt>
                <c:pt idx="345">
                  <c:v>0.38000000000002387</c:v>
                </c:pt>
                <c:pt idx="346">
                  <c:v>0.38000000000002387</c:v>
                </c:pt>
                <c:pt idx="347">
                  <c:v>0.34000000000000341</c:v>
                </c:pt>
                <c:pt idx="348">
                  <c:v>0.41000000000002501</c:v>
                </c:pt>
                <c:pt idx="349">
                  <c:v>0.38000000000002387</c:v>
                </c:pt>
                <c:pt idx="350">
                  <c:v>0.36000000000001364</c:v>
                </c:pt>
                <c:pt idx="351">
                  <c:v>0.40000000000000568</c:v>
                </c:pt>
                <c:pt idx="352">
                  <c:v>0.41000000000002501</c:v>
                </c:pt>
                <c:pt idx="353">
                  <c:v>0.37000000000000455</c:v>
                </c:pt>
                <c:pt idx="354">
                  <c:v>0.35000000000002274</c:v>
                </c:pt>
                <c:pt idx="355">
                  <c:v>0.36000000000001364</c:v>
                </c:pt>
                <c:pt idx="356">
                  <c:v>0.31000000000000227</c:v>
                </c:pt>
                <c:pt idx="357">
                  <c:v>0.3200000000000216</c:v>
                </c:pt>
                <c:pt idx="358">
                  <c:v>0.28000000000000114</c:v>
                </c:pt>
                <c:pt idx="359">
                  <c:v>0.33000000000001251</c:v>
                </c:pt>
                <c:pt idx="360">
                  <c:v>0.23000000000001819</c:v>
                </c:pt>
                <c:pt idx="361">
                  <c:v>0.24000000000000909</c:v>
                </c:pt>
                <c:pt idx="362">
                  <c:v>0.26000000000001933</c:v>
                </c:pt>
                <c:pt idx="363">
                  <c:v>0.27000000000001023</c:v>
                </c:pt>
                <c:pt idx="364">
                  <c:v>0.25</c:v>
                </c:pt>
                <c:pt idx="365">
                  <c:v>0.28000000000000114</c:v>
                </c:pt>
                <c:pt idx="366">
                  <c:v>0.34000000000000341</c:v>
                </c:pt>
                <c:pt idx="367">
                  <c:v>0.34000000000000341</c:v>
                </c:pt>
                <c:pt idx="368">
                  <c:v>0.33000000000001251</c:v>
                </c:pt>
                <c:pt idx="369">
                  <c:v>0.38000000000002387</c:v>
                </c:pt>
                <c:pt idx="370">
                  <c:v>0.43000000000000682</c:v>
                </c:pt>
                <c:pt idx="371">
                  <c:v>0.37000000000000455</c:v>
                </c:pt>
                <c:pt idx="372">
                  <c:v>0.37000000000000455</c:v>
                </c:pt>
                <c:pt idx="373">
                  <c:v>0.35000000000002274</c:v>
                </c:pt>
                <c:pt idx="374">
                  <c:v>0.29000000000002046</c:v>
                </c:pt>
                <c:pt idx="375">
                  <c:v>0.29000000000002046</c:v>
                </c:pt>
                <c:pt idx="376">
                  <c:v>0.28000000000000114</c:v>
                </c:pt>
                <c:pt idx="377">
                  <c:v>0.27000000000001023</c:v>
                </c:pt>
                <c:pt idx="378">
                  <c:v>0.33000000000001251</c:v>
                </c:pt>
                <c:pt idx="379">
                  <c:v>0.39000000000001478</c:v>
                </c:pt>
                <c:pt idx="380">
                  <c:v>0.40000000000000568</c:v>
                </c:pt>
                <c:pt idx="381">
                  <c:v>0.36000000000001364</c:v>
                </c:pt>
                <c:pt idx="382">
                  <c:v>0.35000000000002274</c:v>
                </c:pt>
                <c:pt idx="383">
                  <c:v>0.41000000000002501</c:v>
                </c:pt>
                <c:pt idx="384">
                  <c:v>0.49000000000000909</c:v>
                </c:pt>
                <c:pt idx="385">
                  <c:v>0.53000000000000114</c:v>
                </c:pt>
                <c:pt idx="386">
                  <c:v>0.48000000000001819</c:v>
                </c:pt>
                <c:pt idx="387">
                  <c:v>0.46000000000000796</c:v>
                </c:pt>
                <c:pt idx="388">
                  <c:v>0.49000000000000909</c:v>
                </c:pt>
                <c:pt idx="389">
                  <c:v>0.62000000000000455</c:v>
                </c:pt>
                <c:pt idx="390">
                  <c:v>0.52000000000001023</c:v>
                </c:pt>
                <c:pt idx="391">
                  <c:v>0.49000000000000909</c:v>
                </c:pt>
                <c:pt idx="392">
                  <c:v>0.47000000000002728</c:v>
                </c:pt>
                <c:pt idx="393">
                  <c:v>0.42000000000001592</c:v>
                </c:pt>
                <c:pt idx="394">
                  <c:v>0.39000000000001478</c:v>
                </c:pt>
                <c:pt idx="395">
                  <c:v>0.37000000000000455</c:v>
                </c:pt>
                <c:pt idx="396">
                  <c:v>0.38000000000002387</c:v>
                </c:pt>
                <c:pt idx="397">
                  <c:v>0.44000000000002615</c:v>
                </c:pt>
                <c:pt idx="398">
                  <c:v>0.45000000000001705</c:v>
                </c:pt>
                <c:pt idx="399">
                  <c:v>0.48000000000001819</c:v>
                </c:pt>
                <c:pt idx="400">
                  <c:v>0.52000000000001023</c:v>
                </c:pt>
                <c:pt idx="401">
                  <c:v>0.51000000000001933</c:v>
                </c:pt>
                <c:pt idx="402">
                  <c:v>0.5</c:v>
                </c:pt>
                <c:pt idx="403">
                  <c:v>0.56000000000000227</c:v>
                </c:pt>
                <c:pt idx="404">
                  <c:v>0.56000000000000227</c:v>
                </c:pt>
                <c:pt idx="405">
                  <c:v>0.46000000000000796</c:v>
                </c:pt>
                <c:pt idx="406">
                  <c:v>0.48000000000001819</c:v>
                </c:pt>
                <c:pt idx="407">
                  <c:v>0.56000000000000227</c:v>
                </c:pt>
                <c:pt idx="408">
                  <c:v>0.47000000000002728</c:v>
                </c:pt>
                <c:pt idx="409">
                  <c:v>0.44000000000002615</c:v>
                </c:pt>
                <c:pt idx="410">
                  <c:v>0.44000000000002615</c:v>
                </c:pt>
                <c:pt idx="411">
                  <c:v>0.39000000000001478</c:v>
                </c:pt>
                <c:pt idx="412">
                  <c:v>0.40000000000000568</c:v>
                </c:pt>
                <c:pt idx="413">
                  <c:v>0.46000000000000796</c:v>
                </c:pt>
                <c:pt idx="414">
                  <c:v>0.39000000000001478</c:v>
                </c:pt>
                <c:pt idx="415">
                  <c:v>0.39000000000001478</c:v>
                </c:pt>
                <c:pt idx="416">
                  <c:v>0.39000000000001478</c:v>
                </c:pt>
                <c:pt idx="417">
                  <c:v>0.38000000000002387</c:v>
                </c:pt>
                <c:pt idx="418">
                  <c:v>0.36000000000001364</c:v>
                </c:pt>
                <c:pt idx="419">
                  <c:v>0.46000000000000796</c:v>
                </c:pt>
                <c:pt idx="420">
                  <c:v>0.46000000000000796</c:v>
                </c:pt>
                <c:pt idx="421">
                  <c:v>0.36000000000001364</c:v>
                </c:pt>
                <c:pt idx="422">
                  <c:v>0.39000000000001478</c:v>
                </c:pt>
                <c:pt idx="423">
                  <c:v>0.47000000000002728</c:v>
                </c:pt>
                <c:pt idx="424">
                  <c:v>0.46000000000000796</c:v>
                </c:pt>
                <c:pt idx="425">
                  <c:v>0.47000000000002728</c:v>
                </c:pt>
                <c:pt idx="426">
                  <c:v>0.47000000000002728</c:v>
                </c:pt>
                <c:pt idx="427">
                  <c:v>0.46000000000000796</c:v>
                </c:pt>
                <c:pt idx="428">
                  <c:v>0.5</c:v>
                </c:pt>
                <c:pt idx="429">
                  <c:v>0.61000000000001364</c:v>
                </c:pt>
                <c:pt idx="430">
                  <c:v>0.64000000000001478</c:v>
                </c:pt>
                <c:pt idx="431">
                  <c:v>0.56000000000000227</c:v>
                </c:pt>
                <c:pt idx="432">
                  <c:v>0.48000000000001819</c:v>
                </c:pt>
                <c:pt idx="433">
                  <c:v>0.53000000000000114</c:v>
                </c:pt>
                <c:pt idx="434">
                  <c:v>0.48000000000001819</c:v>
                </c:pt>
                <c:pt idx="435">
                  <c:v>0.52000000000001023</c:v>
                </c:pt>
                <c:pt idx="436">
                  <c:v>0.43000000000000682</c:v>
                </c:pt>
                <c:pt idx="437">
                  <c:v>0.49000000000000909</c:v>
                </c:pt>
                <c:pt idx="438">
                  <c:v>0.44000000000002615</c:v>
                </c:pt>
                <c:pt idx="439">
                  <c:v>0.46000000000000796</c:v>
                </c:pt>
                <c:pt idx="440">
                  <c:v>0.41000000000002501</c:v>
                </c:pt>
                <c:pt idx="441">
                  <c:v>0.38000000000002387</c:v>
                </c:pt>
                <c:pt idx="442">
                  <c:v>0.41000000000002501</c:v>
                </c:pt>
                <c:pt idx="443">
                  <c:v>0.43000000000000682</c:v>
                </c:pt>
                <c:pt idx="444">
                  <c:v>0.41000000000002501</c:v>
                </c:pt>
                <c:pt idx="445">
                  <c:v>0.38000000000002387</c:v>
                </c:pt>
                <c:pt idx="446">
                  <c:v>0.43000000000000682</c:v>
                </c:pt>
                <c:pt idx="447">
                  <c:v>0.48000000000001819</c:v>
                </c:pt>
                <c:pt idx="448">
                  <c:v>0.60000000000002274</c:v>
                </c:pt>
                <c:pt idx="449">
                  <c:v>0.53000000000000114</c:v>
                </c:pt>
                <c:pt idx="450">
                  <c:v>0.5700000000000216</c:v>
                </c:pt>
                <c:pt idx="451">
                  <c:v>0.55000000000001137</c:v>
                </c:pt>
                <c:pt idx="452">
                  <c:v>0.55000000000001137</c:v>
                </c:pt>
                <c:pt idx="453">
                  <c:v>0.55000000000001137</c:v>
                </c:pt>
                <c:pt idx="454">
                  <c:v>0.52000000000001023</c:v>
                </c:pt>
                <c:pt idx="455">
                  <c:v>0.44000000000002615</c:v>
                </c:pt>
                <c:pt idx="456">
                  <c:v>0.45000000000001705</c:v>
                </c:pt>
                <c:pt idx="457">
                  <c:v>0.45000000000001705</c:v>
                </c:pt>
                <c:pt idx="458">
                  <c:v>0.45000000000001705</c:v>
                </c:pt>
                <c:pt idx="459">
                  <c:v>0.47000000000002728</c:v>
                </c:pt>
                <c:pt idx="460">
                  <c:v>0.46000000000000796</c:v>
                </c:pt>
                <c:pt idx="461">
                  <c:v>0.45000000000001705</c:v>
                </c:pt>
                <c:pt idx="462">
                  <c:v>0.49000000000000909</c:v>
                </c:pt>
                <c:pt idx="463">
                  <c:v>0.5</c:v>
                </c:pt>
                <c:pt idx="464">
                  <c:v>0.48000000000001819</c:v>
                </c:pt>
                <c:pt idx="465">
                  <c:v>0.48000000000001819</c:v>
                </c:pt>
                <c:pt idx="466">
                  <c:v>0.52000000000001023</c:v>
                </c:pt>
                <c:pt idx="467">
                  <c:v>0.52000000000001023</c:v>
                </c:pt>
                <c:pt idx="468">
                  <c:v>0.52000000000001023</c:v>
                </c:pt>
                <c:pt idx="469">
                  <c:v>0.54000000000002046</c:v>
                </c:pt>
                <c:pt idx="470">
                  <c:v>0.52000000000001023</c:v>
                </c:pt>
                <c:pt idx="471">
                  <c:v>0.51000000000001933</c:v>
                </c:pt>
                <c:pt idx="472">
                  <c:v>0.5700000000000216</c:v>
                </c:pt>
                <c:pt idx="473">
                  <c:v>0.55000000000001137</c:v>
                </c:pt>
                <c:pt idx="474">
                  <c:v>0.47000000000002728</c:v>
                </c:pt>
                <c:pt idx="475">
                  <c:v>0.44000000000002615</c:v>
                </c:pt>
                <c:pt idx="476">
                  <c:v>0.45000000000001705</c:v>
                </c:pt>
                <c:pt idx="477">
                  <c:v>0.46000000000000796</c:v>
                </c:pt>
                <c:pt idx="478">
                  <c:v>0.48000000000001819</c:v>
                </c:pt>
                <c:pt idx="479">
                  <c:v>0.45000000000001705</c:v>
                </c:pt>
                <c:pt idx="480">
                  <c:v>0.47000000000002728</c:v>
                </c:pt>
                <c:pt idx="481">
                  <c:v>0.49000000000000909</c:v>
                </c:pt>
                <c:pt idx="482">
                  <c:v>0.54000000000002046</c:v>
                </c:pt>
                <c:pt idx="483">
                  <c:v>0.56000000000000227</c:v>
                </c:pt>
                <c:pt idx="484">
                  <c:v>0.55000000000001137</c:v>
                </c:pt>
                <c:pt idx="485">
                  <c:v>0.52000000000001023</c:v>
                </c:pt>
                <c:pt idx="486">
                  <c:v>0.49000000000000909</c:v>
                </c:pt>
                <c:pt idx="487">
                  <c:v>0.46000000000000796</c:v>
                </c:pt>
                <c:pt idx="488">
                  <c:v>0.44000000000002615</c:v>
                </c:pt>
                <c:pt idx="489">
                  <c:v>0.48000000000001819</c:v>
                </c:pt>
                <c:pt idx="490">
                  <c:v>0.45000000000001705</c:v>
                </c:pt>
                <c:pt idx="491">
                  <c:v>0.49000000000000909</c:v>
                </c:pt>
                <c:pt idx="492">
                  <c:v>0.49000000000000909</c:v>
                </c:pt>
                <c:pt idx="493">
                  <c:v>0.49000000000000909</c:v>
                </c:pt>
                <c:pt idx="494">
                  <c:v>0.48000000000001819</c:v>
                </c:pt>
                <c:pt idx="495">
                  <c:v>0.49000000000000909</c:v>
                </c:pt>
                <c:pt idx="496">
                  <c:v>0.48000000000001819</c:v>
                </c:pt>
                <c:pt idx="497">
                  <c:v>0.49000000000000909</c:v>
                </c:pt>
                <c:pt idx="498">
                  <c:v>0.47000000000002728</c:v>
                </c:pt>
                <c:pt idx="499">
                  <c:v>0.5</c:v>
                </c:pt>
                <c:pt idx="500">
                  <c:v>0.53000000000000114</c:v>
                </c:pt>
                <c:pt idx="501">
                  <c:v>0.55000000000001137</c:v>
                </c:pt>
                <c:pt idx="502">
                  <c:v>0.49000000000000909</c:v>
                </c:pt>
                <c:pt idx="503">
                  <c:v>0.51000000000001933</c:v>
                </c:pt>
                <c:pt idx="504">
                  <c:v>0.48000000000001819</c:v>
                </c:pt>
                <c:pt idx="505">
                  <c:v>0.47000000000002728</c:v>
                </c:pt>
                <c:pt idx="506">
                  <c:v>0.49000000000000909</c:v>
                </c:pt>
                <c:pt idx="507">
                  <c:v>0.53000000000000114</c:v>
                </c:pt>
                <c:pt idx="508">
                  <c:v>0.5</c:v>
                </c:pt>
                <c:pt idx="509">
                  <c:v>0.48000000000001819</c:v>
                </c:pt>
                <c:pt idx="510">
                  <c:v>0.49000000000000909</c:v>
                </c:pt>
                <c:pt idx="511">
                  <c:v>0.5</c:v>
                </c:pt>
                <c:pt idx="512">
                  <c:v>0.53000000000000114</c:v>
                </c:pt>
                <c:pt idx="513">
                  <c:v>0.46000000000000796</c:v>
                </c:pt>
                <c:pt idx="514">
                  <c:v>0.46000000000000796</c:v>
                </c:pt>
                <c:pt idx="515">
                  <c:v>0.47000000000002728</c:v>
                </c:pt>
                <c:pt idx="516">
                  <c:v>0.48000000000001819</c:v>
                </c:pt>
                <c:pt idx="517">
                  <c:v>0.51000000000001933</c:v>
                </c:pt>
                <c:pt idx="518">
                  <c:v>0.52000000000001023</c:v>
                </c:pt>
                <c:pt idx="519">
                  <c:v>0.56000000000000227</c:v>
                </c:pt>
                <c:pt idx="520">
                  <c:v>0.54000000000002046</c:v>
                </c:pt>
                <c:pt idx="521">
                  <c:v>0.55000000000001137</c:v>
                </c:pt>
                <c:pt idx="522">
                  <c:v>0.55000000000001137</c:v>
                </c:pt>
                <c:pt idx="523">
                  <c:v>0.61000000000001364</c:v>
                </c:pt>
                <c:pt idx="524">
                  <c:v>0.56000000000000227</c:v>
                </c:pt>
                <c:pt idx="525">
                  <c:v>0.54000000000002046</c:v>
                </c:pt>
                <c:pt idx="526">
                  <c:v>0.52000000000001023</c:v>
                </c:pt>
                <c:pt idx="527">
                  <c:v>0.52000000000001023</c:v>
                </c:pt>
                <c:pt idx="528">
                  <c:v>0.51000000000001933</c:v>
                </c:pt>
                <c:pt idx="529">
                  <c:v>0.49000000000000909</c:v>
                </c:pt>
                <c:pt idx="530">
                  <c:v>0.49000000000000909</c:v>
                </c:pt>
                <c:pt idx="531">
                  <c:v>0.51000000000001933</c:v>
                </c:pt>
                <c:pt idx="532">
                  <c:v>0.55000000000001137</c:v>
                </c:pt>
                <c:pt idx="533">
                  <c:v>0.47000000000002728</c:v>
                </c:pt>
                <c:pt idx="534">
                  <c:v>0.49000000000000909</c:v>
                </c:pt>
                <c:pt idx="535">
                  <c:v>0.52000000000001023</c:v>
                </c:pt>
                <c:pt idx="536">
                  <c:v>0.5</c:v>
                </c:pt>
                <c:pt idx="537">
                  <c:v>0.5</c:v>
                </c:pt>
                <c:pt idx="538">
                  <c:v>0.5</c:v>
                </c:pt>
                <c:pt idx="539">
                  <c:v>0.51000000000001933</c:v>
                </c:pt>
                <c:pt idx="540">
                  <c:v>0.53000000000000114</c:v>
                </c:pt>
                <c:pt idx="541">
                  <c:v>0.55000000000001137</c:v>
                </c:pt>
                <c:pt idx="542">
                  <c:v>0.56000000000000227</c:v>
                </c:pt>
                <c:pt idx="543">
                  <c:v>0.56000000000000227</c:v>
                </c:pt>
                <c:pt idx="544">
                  <c:v>0.54000000000002046</c:v>
                </c:pt>
                <c:pt idx="545">
                  <c:v>0.53000000000000114</c:v>
                </c:pt>
                <c:pt idx="546">
                  <c:v>0.51000000000001933</c:v>
                </c:pt>
                <c:pt idx="547">
                  <c:v>0.5</c:v>
                </c:pt>
                <c:pt idx="548">
                  <c:v>0.5</c:v>
                </c:pt>
                <c:pt idx="549">
                  <c:v>0.52000000000001023</c:v>
                </c:pt>
                <c:pt idx="550">
                  <c:v>0.54000000000002046</c:v>
                </c:pt>
                <c:pt idx="551">
                  <c:v>0.55000000000001137</c:v>
                </c:pt>
                <c:pt idx="552">
                  <c:v>0.56000000000000227</c:v>
                </c:pt>
                <c:pt idx="553">
                  <c:v>0.56000000000000227</c:v>
                </c:pt>
                <c:pt idx="554">
                  <c:v>0.5700000000000216</c:v>
                </c:pt>
                <c:pt idx="555">
                  <c:v>0.55000000000001137</c:v>
                </c:pt>
                <c:pt idx="556">
                  <c:v>0.54000000000002046</c:v>
                </c:pt>
                <c:pt idx="557">
                  <c:v>0.54000000000002046</c:v>
                </c:pt>
                <c:pt idx="558">
                  <c:v>0.52000000000001023</c:v>
                </c:pt>
                <c:pt idx="559">
                  <c:v>0.54000000000002046</c:v>
                </c:pt>
                <c:pt idx="560">
                  <c:v>0.54000000000002046</c:v>
                </c:pt>
                <c:pt idx="561">
                  <c:v>0.52000000000001023</c:v>
                </c:pt>
                <c:pt idx="562">
                  <c:v>0.5</c:v>
                </c:pt>
                <c:pt idx="563">
                  <c:v>0.52000000000001023</c:v>
                </c:pt>
                <c:pt idx="564">
                  <c:v>0.60000000000002274</c:v>
                </c:pt>
                <c:pt idx="565">
                  <c:v>0.5700000000000216</c:v>
                </c:pt>
                <c:pt idx="566">
                  <c:v>0.53000000000000114</c:v>
                </c:pt>
                <c:pt idx="567">
                  <c:v>0.53000000000000114</c:v>
                </c:pt>
                <c:pt idx="568">
                  <c:v>0.56000000000000227</c:v>
                </c:pt>
                <c:pt idx="569">
                  <c:v>0.5700000000000216</c:v>
                </c:pt>
                <c:pt idx="570">
                  <c:v>0.58000000000001251</c:v>
                </c:pt>
                <c:pt idx="571">
                  <c:v>0.55000000000001137</c:v>
                </c:pt>
                <c:pt idx="572">
                  <c:v>0.51000000000001933</c:v>
                </c:pt>
                <c:pt idx="573">
                  <c:v>0.52000000000001023</c:v>
                </c:pt>
                <c:pt idx="574">
                  <c:v>0.56000000000000227</c:v>
                </c:pt>
                <c:pt idx="575">
                  <c:v>0.51000000000001933</c:v>
                </c:pt>
                <c:pt idx="576">
                  <c:v>0.54000000000002046</c:v>
                </c:pt>
                <c:pt idx="577">
                  <c:v>0.51000000000001933</c:v>
                </c:pt>
                <c:pt idx="578">
                  <c:v>0.51000000000001933</c:v>
                </c:pt>
                <c:pt idx="579">
                  <c:v>0.5700000000000216</c:v>
                </c:pt>
                <c:pt idx="580">
                  <c:v>0.5700000000000216</c:v>
                </c:pt>
                <c:pt idx="581">
                  <c:v>0.54000000000002046</c:v>
                </c:pt>
                <c:pt idx="582">
                  <c:v>0.52000000000001023</c:v>
                </c:pt>
                <c:pt idx="583">
                  <c:v>0.51000000000001933</c:v>
                </c:pt>
                <c:pt idx="584">
                  <c:v>0.51000000000001933</c:v>
                </c:pt>
                <c:pt idx="585">
                  <c:v>0.52000000000001023</c:v>
                </c:pt>
                <c:pt idx="586">
                  <c:v>0.52000000000001023</c:v>
                </c:pt>
                <c:pt idx="587">
                  <c:v>0.53000000000000114</c:v>
                </c:pt>
                <c:pt idx="588">
                  <c:v>0.55000000000001137</c:v>
                </c:pt>
                <c:pt idx="589">
                  <c:v>0.53000000000000114</c:v>
                </c:pt>
                <c:pt idx="590">
                  <c:v>0.55000000000001137</c:v>
                </c:pt>
                <c:pt idx="591">
                  <c:v>0.55000000000001137</c:v>
                </c:pt>
                <c:pt idx="592">
                  <c:v>0.52000000000001023</c:v>
                </c:pt>
                <c:pt idx="593">
                  <c:v>0.54000000000002046</c:v>
                </c:pt>
                <c:pt idx="594">
                  <c:v>0.55000000000001137</c:v>
                </c:pt>
                <c:pt idx="595">
                  <c:v>0.56000000000000227</c:v>
                </c:pt>
                <c:pt idx="596">
                  <c:v>0.5</c:v>
                </c:pt>
                <c:pt idx="597">
                  <c:v>0.49000000000000909</c:v>
                </c:pt>
                <c:pt idx="598">
                  <c:v>0.51000000000001933</c:v>
                </c:pt>
                <c:pt idx="599">
                  <c:v>0.52000000000001023</c:v>
                </c:pt>
                <c:pt idx="600">
                  <c:v>0.49000000000000909</c:v>
                </c:pt>
                <c:pt idx="601">
                  <c:v>0.51000000000001933</c:v>
                </c:pt>
                <c:pt idx="602">
                  <c:v>0.56000000000000227</c:v>
                </c:pt>
                <c:pt idx="603">
                  <c:v>0.56000000000000227</c:v>
                </c:pt>
                <c:pt idx="604">
                  <c:v>0.54000000000002046</c:v>
                </c:pt>
                <c:pt idx="605">
                  <c:v>0.55000000000001137</c:v>
                </c:pt>
                <c:pt idx="606">
                  <c:v>0.56000000000000227</c:v>
                </c:pt>
                <c:pt idx="607">
                  <c:v>0.51000000000001933</c:v>
                </c:pt>
                <c:pt idx="608">
                  <c:v>0.51000000000001933</c:v>
                </c:pt>
                <c:pt idx="609">
                  <c:v>0.53000000000000114</c:v>
                </c:pt>
                <c:pt idx="610">
                  <c:v>0.55000000000001137</c:v>
                </c:pt>
                <c:pt idx="611">
                  <c:v>0.56000000000000227</c:v>
                </c:pt>
                <c:pt idx="612">
                  <c:v>0.58000000000001251</c:v>
                </c:pt>
                <c:pt idx="613">
                  <c:v>0.5700000000000216</c:v>
                </c:pt>
                <c:pt idx="614">
                  <c:v>0.49000000000000909</c:v>
                </c:pt>
                <c:pt idx="615">
                  <c:v>0.47000000000002728</c:v>
                </c:pt>
                <c:pt idx="616">
                  <c:v>0.47000000000002728</c:v>
                </c:pt>
                <c:pt idx="617">
                  <c:v>0.47000000000002728</c:v>
                </c:pt>
                <c:pt idx="618">
                  <c:v>0.48000000000001819</c:v>
                </c:pt>
                <c:pt idx="619">
                  <c:v>0.48000000000001819</c:v>
                </c:pt>
                <c:pt idx="620">
                  <c:v>0.49000000000000909</c:v>
                </c:pt>
                <c:pt idx="621">
                  <c:v>0.52000000000001023</c:v>
                </c:pt>
                <c:pt idx="622">
                  <c:v>0.55000000000001137</c:v>
                </c:pt>
                <c:pt idx="623">
                  <c:v>0.53000000000000114</c:v>
                </c:pt>
                <c:pt idx="624">
                  <c:v>0.54000000000002046</c:v>
                </c:pt>
                <c:pt idx="625">
                  <c:v>0.56000000000000227</c:v>
                </c:pt>
                <c:pt idx="626">
                  <c:v>0.52000000000001023</c:v>
                </c:pt>
                <c:pt idx="627">
                  <c:v>0.51000000000001933</c:v>
                </c:pt>
                <c:pt idx="628">
                  <c:v>0.51000000000001933</c:v>
                </c:pt>
                <c:pt idx="629">
                  <c:v>0.5</c:v>
                </c:pt>
                <c:pt idx="630">
                  <c:v>0.48000000000001819</c:v>
                </c:pt>
                <c:pt idx="631">
                  <c:v>0.48000000000001819</c:v>
                </c:pt>
                <c:pt idx="632">
                  <c:v>0.49000000000000909</c:v>
                </c:pt>
                <c:pt idx="633">
                  <c:v>0.5</c:v>
                </c:pt>
                <c:pt idx="634">
                  <c:v>0.47000000000002728</c:v>
                </c:pt>
                <c:pt idx="635">
                  <c:v>0.48000000000001819</c:v>
                </c:pt>
                <c:pt idx="636">
                  <c:v>0.5</c:v>
                </c:pt>
                <c:pt idx="637">
                  <c:v>0.54000000000002046</c:v>
                </c:pt>
                <c:pt idx="638">
                  <c:v>0.55000000000001137</c:v>
                </c:pt>
                <c:pt idx="639">
                  <c:v>0.56000000000000227</c:v>
                </c:pt>
                <c:pt idx="640">
                  <c:v>0.56000000000000227</c:v>
                </c:pt>
                <c:pt idx="641">
                  <c:v>0.54000000000002046</c:v>
                </c:pt>
                <c:pt idx="642">
                  <c:v>0.58000000000001251</c:v>
                </c:pt>
                <c:pt idx="643">
                  <c:v>0.54000000000002046</c:v>
                </c:pt>
                <c:pt idx="644">
                  <c:v>0.53000000000000114</c:v>
                </c:pt>
                <c:pt idx="645">
                  <c:v>0.55000000000001137</c:v>
                </c:pt>
                <c:pt idx="646">
                  <c:v>0.5700000000000216</c:v>
                </c:pt>
                <c:pt idx="647">
                  <c:v>0.52000000000001023</c:v>
                </c:pt>
                <c:pt idx="648">
                  <c:v>0.52000000000001023</c:v>
                </c:pt>
                <c:pt idx="649">
                  <c:v>0.58000000000001251</c:v>
                </c:pt>
                <c:pt idx="650">
                  <c:v>0.64000000000001478</c:v>
                </c:pt>
                <c:pt idx="651">
                  <c:v>0.55000000000001137</c:v>
                </c:pt>
                <c:pt idx="652">
                  <c:v>0.53000000000000114</c:v>
                </c:pt>
                <c:pt idx="653">
                  <c:v>0.55000000000001137</c:v>
                </c:pt>
                <c:pt idx="654">
                  <c:v>0.54000000000002046</c:v>
                </c:pt>
                <c:pt idx="655">
                  <c:v>0.59000000000000341</c:v>
                </c:pt>
                <c:pt idx="656">
                  <c:v>0.54000000000002046</c:v>
                </c:pt>
                <c:pt idx="657">
                  <c:v>0.52000000000001023</c:v>
                </c:pt>
                <c:pt idx="658">
                  <c:v>0.54000000000002046</c:v>
                </c:pt>
                <c:pt idx="659">
                  <c:v>0.5700000000000216</c:v>
                </c:pt>
                <c:pt idx="660">
                  <c:v>0.60000000000002274</c:v>
                </c:pt>
                <c:pt idx="661">
                  <c:v>0.63000000000002387</c:v>
                </c:pt>
                <c:pt idx="662">
                  <c:v>0.5700000000000216</c:v>
                </c:pt>
                <c:pt idx="663">
                  <c:v>0.55000000000001137</c:v>
                </c:pt>
                <c:pt idx="664">
                  <c:v>0.56000000000000227</c:v>
                </c:pt>
                <c:pt idx="665">
                  <c:v>0.56000000000000227</c:v>
                </c:pt>
                <c:pt idx="666">
                  <c:v>0.54000000000002046</c:v>
                </c:pt>
                <c:pt idx="667">
                  <c:v>0.56000000000000227</c:v>
                </c:pt>
                <c:pt idx="668">
                  <c:v>0.5</c:v>
                </c:pt>
                <c:pt idx="669">
                  <c:v>0.48000000000001819</c:v>
                </c:pt>
                <c:pt idx="670">
                  <c:v>0.5</c:v>
                </c:pt>
                <c:pt idx="671">
                  <c:v>0.5700000000000216</c:v>
                </c:pt>
                <c:pt idx="672">
                  <c:v>0.65000000000000568</c:v>
                </c:pt>
                <c:pt idx="673">
                  <c:v>0.67000000000001592</c:v>
                </c:pt>
                <c:pt idx="674">
                  <c:v>0.68000000000000682</c:v>
                </c:pt>
                <c:pt idx="675">
                  <c:v>0.62000000000000455</c:v>
                </c:pt>
                <c:pt idx="676">
                  <c:v>0.61000000000001364</c:v>
                </c:pt>
                <c:pt idx="677">
                  <c:v>0.65000000000000568</c:v>
                </c:pt>
                <c:pt idx="678">
                  <c:v>0.66000000000002501</c:v>
                </c:pt>
                <c:pt idx="679">
                  <c:v>0.63000000000002387</c:v>
                </c:pt>
                <c:pt idx="680">
                  <c:v>0.64000000000001478</c:v>
                </c:pt>
                <c:pt idx="681">
                  <c:v>0.63000000000002387</c:v>
                </c:pt>
                <c:pt idx="682">
                  <c:v>0.60000000000002274</c:v>
                </c:pt>
                <c:pt idx="683">
                  <c:v>0.5700000000000216</c:v>
                </c:pt>
                <c:pt idx="684">
                  <c:v>0.58000000000001251</c:v>
                </c:pt>
                <c:pt idx="685">
                  <c:v>0.58000000000001251</c:v>
                </c:pt>
                <c:pt idx="686">
                  <c:v>0.59000000000000341</c:v>
                </c:pt>
                <c:pt idx="687">
                  <c:v>0.58000000000001251</c:v>
                </c:pt>
                <c:pt idx="688">
                  <c:v>0.55000000000001137</c:v>
                </c:pt>
                <c:pt idx="689">
                  <c:v>0.52000000000001023</c:v>
                </c:pt>
                <c:pt idx="690">
                  <c:v>0.52000000000001023</c:v>
                </c:pt>
                <c:pt idx="691">
                  <c:v>0.55000000000001137</c:v>
                </c:pt>
                <c:pt idx="692">
                  <c:v>0.60000000000002274</c:v>
                </c:pt>
                <c:pt idx="693">
                  <c:v>0.66000000000002501</c:v>
                </c:pt>
                <c:pt idx="694">
                  <c:v>0.61000000000001364</c:v>
                </c:pt>
                <c:pt idx="695">
                  <c:v>0.63000000000002387</c:v>
                </c:pt>
                <c:pt idx="696">
                  <c:v>0.62000000000000455</c:v>
                </c:pt>
                <c:pt idx="697">
                  <c:v>0.62000000000000455</c:v>
                </c:pt>
                <c:pt idx="698">
                  <c:v>0.64000000000001478</c:v>
                </c:pt>
                <c:pt idx="699">
                  <c:v>0.67000000000001592</c:v>
                </c:pt>
                <c:pt idx="700">
                  <c:v>0.68000000000000682</c:v>
                </c:pt>
                <c:pt idx="701">
                  <c:v>0.61000000000001364</c:v>
                </c:pt>
                <c:pt idx="702">
                  <c:v>0.58000000000001251</c:v>
                </c:pt>
                <c:pt idx="703">
                  <c:v>0.62000000000000455</c:v>
                </c:pt>
                <c:pt idx="704">
                  <c:v>0.58000000000001251</c:v>
                </c:pt>
                <c:pt idx="705">
                  <c:v>0.58000000000001251</c:v>
                </c:pt>
                <c:pt idx="706">
                  <c:v>0.62000000000000455</c:v>
                </c:pt>
                <c:pt idx="707">
                  <c:v>0.62000000000000455</c:v>
                </c:pt>
                <c:pt idx="708">
                  <c:v>0.60000000000002274</c:v>
                </c:pt>
                <c:pt idx="709">
                  <c:v>0.53000000000000114</c:v>
                </c:pt>
                <c:pt idx="710">
                  <c:v>0.60000000000002274</c:v>
                </c:pt>
                <c:pt idx="711">
                  <c:v>0.56000000000000227</c:v>
                </c:pt>
                <c:pt idx="712">
                  <c:v>0.56000000000000227</c:v>
                </c:pt>
                <c:pt idx="713">
                  <c:v>0.55000000000001137</c:v>
                </c:pt>
                <c:pt idx="714">
                  <c:v>0.56000000000000227</c:v>
                </c:pt>
                <c:pt idx="715">
                  <c:v>0.60000000000002274</c:v>
                </c:pt>
                <c:pt idx="716">
                  <c:v>0.64000000000001478</c:v>
                </c:pt>
                <c:pt idx="717">
                  <c:v>0.65000000000000568</c:v>
                </c:pt>
                <c:pt idx="718">
                  <c:v>0.66000000000002501</c:v>
                </c:pt>
                <c:pt idx="719">
                  <c:v>0.66000000000002501</c:v>
                </c:pt>
                <c:pt idx="720">
                  <c:v>0.68000000000000682</c:v>
                </c:pt>
                <c:pt idx="721">
                  <c:v>0.69000000000002615</c:v>
                </c:pt>
                <c:pt idx="722">
                  <c:v>0.74000000000000909</c:v>
                </c:pt>
                <c:pt idx="723">
                  <c:v>0.69000000000002615</c:v>
                </c:pt>
                <c:pt idx="724">
                  <c:v>0.77000000000001023</c:v>
                </c:pt>
                <c:pt idx="725">
                  <c:v>0.69000000000002615</c:v>
                </c:pt>
                <c:pt idx="726">
                  <c:v>0.65000000000000568</c:v>
                </c:pt>
                <c:pt idx="727">
                  <c:v>0.67000000000001592</c:v>
                </c:pt>
                <c:pt idx="728">
                  <c:v>0.65000000000000568</c:v>
                </c:pt>
                <c:pt idx="729">
                  <c:v>0.69000000000002615</c:v>
                </c:pt>
                <c:pt idx="730">
                  <c:v>0.72000000000002728</c:v>
                </c:pt>
                <c:pt idx="731">
                  <c:v>0.76000000000001933</c:v>
                </c:pt>
                <c:pt idx="732">
                  <c:v>0.72000000000002728</c:v>
                </c:pt>
                <c:pt idx="733">
                  <c:v>0.61000000000001364</c:v>
                </c:pt>
                <c:pt idx="734">
                  <c:v>0.62000000000000455</c:v>
                </c:pt>
                <c:pt idx="735">
                  <c:v>0.66000000000002501</c:v>
                </c:pt>
                <c:pt idx="736">
                  <c:v>0.72000000000002728</c:v>
                </c:pt>
                <c:pt idx="737">
                  <c:v>0.72000000000002728</c:v>
                </c:pt>
                <c:pt idx="738">
                  <c:v>0.64000000000001478</c:v>
                </c:pt>
                <c:pt idx="739">
                  <c:v>0.68000000000000682</c:v>
                </c:pt>
                <c:pt idx="740">
                  <c:v>0.71000000000000796</c:v>
                </c:pt>
                <c:pt idx="741">
                  <c:v>0.67000000000001592</c:v>
                </c:pt>
                <c:pt idx="742">
                  <c:v>0.63000000000002387</c:v>
                </c:pt>
                <c:pt idx="743">
                  <c:v>0.65000000000000568</c:v>
                </c:pt>
                <c:pt idx="744">
                  <c:v>0.66000000000002501</c:v>
                </c:pt>
                <c:pt idx="745">
                  <c:v>0.61000000000001364</c:v>
                </c:pt>
                <c:pt idx="746">
                  <c:v>0.54000000000002046</c:v>
                </c:pt>
                <c:pt idx="747">
                  <c:v>0.61000000000001364</c:v>
                </c:pt>
                <c:pt idx="748">
                  <c:v>0.61000000000001364</c:v>
                </c:pt>
                <c:pt idx="749">
                  <c:v>0.59000000000000341</c:v>
                </c:pt>
                <c:pt idx="750">
                  <c:v>0.62000000000000455</c:v>
                </c:pt>
                <c:pt idx="751">
                  <c:v>0.63000000000002387</c:v>
                </c:pt>
                <c:pt idx="752">
                  <c:v>0.58000000000001251</c:v>
                </c:pt>
                <c:pt idx="753">
                  <c:v>0.5700000000000216</c:v>
                </c:pt>
                <c:pt idx="754">
                  <c:v>0.5700000000000216</c:v>
                </c:pt>
                <c:pt idx="755">
                  <c:v>0.56000000000000227</c:v>
                </c:pt>
                <c:pt idx="756">
                  <c:v>0.54000000000002046</c:v>
                </c:pt>
                <c:pt idx="757">
                  <c:v>0.52000000000001023</c:v>
                </c:pt>
                <c:pt idx="758">
                  <c:v>0.70000000000001705</c:v>
                </c:pt>
                <c:pt idx="759">
                  <c:v>0.77000000000001023</c:v>
                </c:pt>
                <c:pt idx="760">
                  <c:v>0.85000000000002274</c:v>
                </c:pt>
                <c:pt idx="761">
                  <c:v>0.75</c:v>
                </c:pt>
                <c:pt idx="762">
                  <c:v>0.70000000000001705</c:v>
                </c:pt>
                <c:pt idx="763">
                  <c:v>0.69000000000002615</c:v>
                </c:pt>
                <c:pt idx="764">
                  <c:v>0.74000000000000909</c:v>
                </c:pt>
                <c:pt idx="765">
                  <c:v>0.66000000000002501</c:v>
                </c:pt>
                <c:pt idx="766">
                  <c:v>0.65000000000000568</c:v>
                </c:pt>
                <c:pt idx="767">
                  <c:v>0.69000000000002615</c:v>
                </c:pt>
                <c:pt idx="768">
                  <c:v>0.66000000000002501</c:v>
                </c:pt>
                <c:pt idx="769">
                  <c:v>0.64000000000001478</c:v>
                </c:pt>
                <c:pt idx="770">
                  <c:v>0.70000000000001705</c:v>
                </c:pt>
                <c:pt idx="771">
                  <c:v>0.72000000000002728</c:v>
                </c:pt>
                <c:pt idx="772">
                  <c:v>0.72000000000002728</c:v>
                </c:pt>
                <c:pt idx="773">
                  <c:v>0.71000000000000796</c:v>
                </c:pt>
                <c:pt idx="774">
                  <c:v>0.67000000000001592</c:v>
                </c:pt>
                <c:pt idx="775">
                  <c:v>0.67000000000001592</c:v>
                </c:pt>
                <c:pt idx="776">
                  <c:v>0.68000000000000682</c:v>
                </c:pt>
                <c:pt idx="777">
                  <c:v>0.71000000000000796</c:v>
                </c:pt>
                <c:pt idx="778">
                  <c:v>0.73000000000001819</c:v>
                </c:pt>
                <c:pt idx="779">
                  <c:v>0.77000000000001023</c:v>
                </c:pt>
                <c:pt idx="780">
                  <c:v>0.75</c:v>
                </c:pt>
                <c:pt idx="781">
                  <c:v>0.8200000000000216</c:v>
                </c:pt>
                <c:pt idx="782">
                  <c:v>0.77000000000001023</c:v>
                </c:pt>
                <c:pt idx="783">
                  <c:v>0.75</c:v>
                </c:pt>
                <c:pt idx="784">
                  <c:v>0.79000000000002046</c:v>
                </c:pt>
                <c:pt idx="785">
                  <c:v>0.76000000000001933</c:v>
                </c:pt>
                <c:pt idx="786">
                  <c:v>0.73000000000001819</c:v>
                </c:pt>
                <c:pt idx="787">
                  <c:v>0.76000000000001933</c:v>
                </c:pt>
                <c:pt idx="788">
                  <c:v>0.75</c:v>
                </c:pt>
                <c:pt idx="789">
                  <c:v>0.74000000000000909</c:v>
                </c:pt>
                <c:pt idx="790">
                  <c:v>0.78000000000000114</c:v>
                </c:pt>
                <c:pt idx="791">
                  <c:v>0.69000000000002615</c:v>
                </c:pt>
                <c:pt idx="792">
                  <c:v>0.65000000000000568</c:v>
                </c:pt>
                <c:pt idx="793">
                  <c:v>0.68000000000000682</c:v>
                </c:pt>
                <c:pt idx="794">
                  <c:v>0.68000000000000682</c:v>
                </c:pt>
                <c:pt idx="795">
                  <c:v>0.68000000000000682</c:v>
                </c:pt>
                <c:pt idx="796">
                  <c:v>0.62000000000000455</c:v>
                </c:pt>
                <c:pt idx="797">
                  <c:v>0.61000000000001364</c:v>
                </c:pt>
                <c:pt idx="798">
                  <c:v>0.63000000000002387</c:v>
                </c:pt>
                <c:pt idx="799">
                  <c:v>0.61000000000001364</c:v>
                </c:pt>
                <c:pt idx="800">
                  <c:v>0.67000000000001592</c:v>
                </c:pt>
                <c:pt idx="801">
                  <c:v>0.70000000000001705</c:v>
                </c:pt>
                <c:pt idx="802">
                  <c:v>0.69000000000002615</c:v>
                </c:pt>
                <c:pt idx="803">
                  <c:v>0.68000000000000682</c:v>
                </c:pt>
                <c:pt idx="804">
                  <c:v>0.70000000000001705</c:v>
                </c:pt>
                <c:pt idx="805">
                  <c:v>0.71000000000000796</c:v>
                </c:pt>
                <c:pt idx="806">
                  <c:v>0.63000000000002387</c:v>
                </c:pt>
                <c:pt idx="807">
                  <c:v>0.64000000000001478</c:v>
                </c:pt>
                <c:pt idx="808">
                  <c:v>0.66000000000002501</c:v>
                </c:pt>
                <c:pt idx="809">
                  <c:v>0.69000000000002615</c:v>
                </c:pt>
                <c:pt idx="810">
                  <c:v>0.72000000000002728</c:v>
                </c:pt>
                <c:pt idx="811">
                  <c:v>0.69000000000002615</c:v>
                </c:pt>
                <c:pt idx="812">
                  <c:v>0.68000000000000682</c:v>
                </c:pt>
                <c:pt idx="813">
                  <c:v>0.68000000000000682</c:v>
                </c:pt>
                <c:pt idx="814">
                  <c:v>0.71000000000000796</c:v>
                </c:pt>
                <c:pt idx="815">
                  <c:v>0.73000000000001819</c:v>
                </c:pt>
                <c:pt idx="816">
                  <c:v>0.77000000000001023</c:v>
                </c:pt>
                <c:pt idx="817">
                  <c:v>0.75</c:v>
                </c:pt>
                <c:pt idx="818">
                  <c:v>0.74000000000000909</c:v>
                </c:pt>
                <c:pt idx="819">
                  <c:v>0.77000000000001023</c:v>
                </c:pt>
                <c:pt idx="820">
                  <c:v>0.84000000000000341</c:v>
                </c:pt>
                <c:pt idx="821">
                  <c:v>0.77000000000001023</c:v>
                </c:pt>
                <c:pt idx="822">
                  <c:v>0.71000000000000796</c:v>
                </c:pt>
                <c:pt idx="823">
                  <c:v>0.72000000000002728</c:v>
                </c:pt>
                <c:pt idx="824">
                  <c:v>0.74000000000000909</c:v>
                </c:pt>
                <c:pt idx="825">
                  <c:v>0.72000000000002728</c:v>
                </c:pt>
                <c:pt idx="826">
                  <c:v>0.65000000000000568</c:v>
                </c:pt>
                <c:pt idx="827">
                  <c:v>0.66000000000002501</c:v>
                </c:pt>
                <c:pt idx="828">
                  <c:v>0.68000000000000682</c:v>
                </c:pt>
                <c:pt idx="829">
                  <c:v>0.66000000000002501</c:v>
                </c:pt>
                <c:pt idx="830">
                  <c:v>0.65000000000000568</c:v>
                </c:pt>
                <c:pt idx="831">
                  <c:v>0.68000000000000682</c:v>
                </c:pt>
                <c:pt idx="832">
                  <c:v>0.71000000000000796</c:v>
                </c:pt>
                <c:pt idx="833">
                  <c:v>0.72000000000002728</c:v>
                </c:pt>
                <c:pt idx="834">
                  <c:v>0.74000000000000909</c:v>
                </c:pt>
                <c:pt idx="835">
                  <c:v>0.75</c:v>
                </c:pt>
                <c:pt idx="836">
                  <c:v>0.74000000000000909</c:v>
                </c:pt>
                <c:pt idx="837">
                  <c:v>0.70000000000001705</c:v>
                </c:pt>
                <c:pt idx="838">
                  <c:v>0.71000000000000796</c:v>
                </c:pt>
                <c:pt idx="839">
                  <c:v>0.77000000000001023</c:v>
                </c:pt>
                <c:pt idx="840">
                  <c:v>0.75</c:v>
                </c:pt>
                <c:pt idx="841">
                  <c:v>0.76000000000001933</c:v>
                </c:pt>
                <c:pt idx="842">
                  <c:v>0.73000000000001819</c:v>
                </c:pt>
                <c:pt idx="843">
                  <c:v>0.73000000000001819</c:v>
                </c:pt>
                <c:pt idx="844">
                  <c:v>0.72000000000002728</c:v>
                </c:pt>
                <c:pt idx="845">
                  <c:v>0.68000000000000682</c:v>
                </c:pt>
                <c:pt idx="846">
                  <c:v>0.69000000000002615</c:v>
                </c:pt>
                <c:pt idx="847">
                  <c:v>0.69000000000002615</c:v>
                </c:pt>
                <c:pt idx="848">
                  <c:v>0.66000000000002501</c:v>
                </c:pt>
                <c:pt idx="849">
                  <c:v>0.69000000000002615</c:v>
                </c:pt>
                <c:pt idx="850">
                  <c:v>0.76000000000001933</c:v>
                </c:pt>
                <c:pt idx="851">
                  <c:v>0.77000000000001023</c:v>
                </c:pt>
                <c:pt idx="852">
                  <c:v>0.77000000000001023</c:v>
                </c:pt>
                <c:pt idx="853">
                  <c:v>0.79000000000002046</c:v>
                </c:pt>
                <c:pt idx="854">
                  <c:v>0.75</c:v>
                </c:pt>
                <c:pt idx="855">
                  <c:v>0.74000000000000909</c:v>
                </c:pt>
                <c:pt idx="856">
                  <c:v>0.79000000000002046</c:v>
                </c:pt>
                <c:pt idx="857">
                  <c:v>0.83000000000001251</c:v>
                </c:pt>
                <c:pt idx="858">
                  <c:v>0.78000000000000114</c:v>
                </c:pt>
                <c:pt idx="859">
                  <c:v>0.77000000000001023</c:v>
                </c:pt>
                <c:pt idx="860">
                  <c:v>0.80000000000001137</c:v>
                </c:pt>
                <c:pt idx="861">
                  <c:v>0.79000000000002046</c:v>
                </c:pt>
                <c:pt idx="862">
                  <c:v>0.8200000000000216</c:v>
                </c:pt>
                <c:pt idx="863">
                  <c:v>0.79000000000002046</c:v>
                </c:pt>
                <c:pt idx="864">
                  <c:v>0.79000000000002046</c:v>
                </c:pt>
                <c:pt idx="865">
                  <c:v>0.79000000000002046</c:v>
                </c:pt>
                <c:pt idx="866">
                  <c:v>0.79000000000002046</c:v>
                </c:pt>
                <c:pt idx="867">
                  <c:v>0.76000000000001933</c:v>
                </c:pt>
                <c:pt idx="868">
                  <c:v>0.73000000000001819</c:v>
                </c:pt>
                <c:pt idx="869">
                  <c:v>0.72000000000002728</c:v>
                </c:pt>
                <c:pt idx="870">
                  <c:v>0.72000000000002728</c:v>
                </c:pt>
                <c:pt idx="871">
                  <c:v>0.70000000000001705</c:v>
                </c:pt>
                <c:pt idx="872">
                  <c:v>0.70000000000001705</c:v>
                </c:pt>
                <c:pt idx="873">
                  <c:v>0.72000000000002728</c:v>
                </c:pt>
                <c:pt idx="874">
                  <c:v>0.75</c:v>
                </c:pt>
                <c:pt idx="875">
                  <c:v>0.79000000000002046</c:v>
                </c:pt>
                <c:pt idx="876">
                  <c:v>0.78000000000000114</c:v>
                </c:pt>
                <c:pt idx="877">
                  <c:v>0.80000000000001137</c:v>
                </c:pt>
                <c:pt idx="878">
                  <c:v>0.77000000000001023</c:v>
                </c:pt>
                <c:pt idx="879">
                  <c:v>0.74000000000000909</c:v>
                </c:pt>
                <c:pt idx="880">
                  <c:v>0.75</c:v>
                </c:pt>
                <c:pt idx="881">
                  <c:v>0.83000000000001251</c:v>
                </c:pt>
                <c:pt idx="882">
                  <c:v>0.80000000000001137</c:v>
                </c:pt>
                <c:pt idx="883">
                  <c:v>0.79000000000002046</c:v>
                </c:pt>
                <c:pt idx="884">
                  <c:v>0.80000000000001137</c:v>
                </c:pt>
                <c:pt idx="885">
                  <c:v>0.76000000000001933</c:v>
                </c:pt>
                <c:pt idx="886">
                  <c:v>0.73000000000001819</c:v>
                </c:pt>
                <c:pt idx="887">
                  <c:v>0.74000000000000909</c:v>
                </c:pt>
                <c:pt idx="888">
                  <c:v>0.79000000000002046</c:v>
                </c:pt>
                <c:pt idx="889">
                  <c:v>0.78000000000000114</c:v>
                </c:pt>
                <c:pt idx="890">
                  <c:v>0.80000000000001137</c:v>
                </c:pt>
                <c:pt idx="891">
                  <c:v>0.80000000000001137</c:v>
                </c:pt>
                <c:pt idx="892">
                  <c:v>0.80000000000001137</c:v>
                </c:pt>
                <c:pt idx="893">
                  <c:v>0.79000000000002046</c:v>
                </c:pt>
                <c:pt idx="894">
                  <c:v>0.77000000000001023</c:v>
                </c:pt>
                <c:pt idx="895">
                  <c:v>0.77000000000001023</c:v>
                </c:pt>
                <c:pt idx="896">
                  <c:v>0.73000000000001819</c:v>
                </c:pt>
                <c:pt idx="897">
                  <c:v>0.72000000000002728</c:v>
                </c:pt>
                <c:pt idx="898">
                  <c:v>0.72000000000002728</c:v>
                </c:pt>
                <c:pt idx="899">
                  <c:v>0.77000000000001023</c:v>
                </c:pt>
                <c:pt idx="900">
                  <c:v>0.81000000000000227</c:v>
                </c:pt>
                <c:pt idx="901">
                  <c:v>0.80000000000001137</c:v>
                </c:pt>
                <c:pt idx="902">
                  <c:v>0.76000000000001933</c:v>
                </c:pt>
                <c:pt idx="903">
                  <c:v>0.73000000000001819</c:v>
                </c:pt>
                <c:pt idx="904">
                  <c:v>0.71000000000000796</c:v>
                </c:pt>
                <c:pt idx="905">
                  <c:v>0.72000000000002728</c:v>
                </c:pt>
                <c:pt idx="906">
                  <c:v>0.74000000000000909</c:v>
                </c:pt>
                <c:pt idx="907">
                  <c:v>0.75</c:v>
                </c:pt>
                <c:pt idx="908">
                  <c:v>0.72000000000002728</c:v>
                </c:pt>
                <c:pt idx="909">
                  <c:v>0.70000000000001705</c:v>
                </c:pt>
                <c:pt idx="910">
                  <c:v>0.71000000000000796</c:v>
                </c:pt>
                <c:pt idx="911">
                  <c:v>0.72000000000002728</c:v>
                </c:pt>
                <c:pt idx="912">
                  <c:v>0.72000000000002728</c:v>
                </c:pt>
                <c:pt idx="913">
                  <c:v>0.72000000000002728</c:v>
                </c:pt>
                <c:pt idx="914">
                  <c:v>0.71000000000000796</c:v>
                </c:pt>
                <c:pt idx="915">
                  <c:v>0.72000000000002728</c:v>
                </c:pt>
                <c:pt idx="916">
                  <c:v>0.72000000000002728</c:v>
                </c:pt>
                <c:pt idx="917">
                  <c:v>0.73000000000001819</c:v>
                </c:pt>
                <c:pt idx="918">
                  <c:v>0.70000000000001705</c:v>
                </c:pt>
                <c:pt idx="919">
                  <c:v>0.68000000000000682</c:v>
                </c:pt>
                <c:pt idx="920">
                  <c:v>0.69000000000002615</c:v>
                </c:pt>
                <c:pt idx="921">
                  <c:v>0.69000000000002615</c:v>
                </c:pt>
                <c:pt idx="922">
                  <c:v>0.70000000000001705</c:v>
                </c:pt>
                <c:pt idx="923">
                  <c:v>0.72000000000002728</c:v>
                </c:pt>
                <c:pt idx="924">
                  <c:v>0.75</c:v>
                </c:pt>
                <c:pt idx="925">
                  <c:v>0.74000000000000909</c:v>
                </c:pt>
                <c:pt idx="926">
                  <c:v>0.76000000000001933</c:v>
                </c:pt>
                <c:pt idx="927">
                  <c:v>0.71000000000000796</c:v>
                </c:pt>
                <c:pt idx="928">
                  <c:v>0.72000000000002728</c:v>
                </c:pt>
                <c:pt idx="929">
                  <c:v>0.70000000000001705</c:v>
                </c:pt>
                <c:pt idx="930">
                  <c:v>0.67000000000001592</c:v>
                </c:pt>
                <c:pt idx="931">
                  <c:v>0.70000000000001705</c:v>
                </c:pt>
                <c:pt idx="932">
                  <c:v>0.75</c:v>
                </c:pt>
                <c:pt idx="933">
                  <c:v>0.76000000000001933</c:v>
                </c:pt>
                <c:pt idx="934">
                  <c:v>0.75</c:v>
                </c:pt>
                <c:pt idx="935">
                  <c:v>0.78000000000000114</c:v>
                </c:pt>
                <c:pt idx="936">
                  <c:v>0.75</c:v>
                </c:pt>
                <c:pt idx="937">
                  <c:v>0.76000000000001933</c:v>
                </c:pt>
                <c:pt idx="938">
                  <c:v>0.76000000000001933</c:v>
                </c:pt>
                <c:pt idx="939">
                  <c:v>0.74000000000000909</c:v>
                </c:pt>
                <c:pt idx="940">
                  <c:v>0.77000000000001023</c:v>
                </c:pt>
                <c:pt idx="941">
                  <c:v>0.78000000000000114</c:v>
                </c:pt>
                <c:pt idx="942">
                  <c:v>0.73000000000001819</c:v>
                </c:pt>
                <c:pt idx="943">
                  <c:v>0.73000000000001819</c:v>
                </c:pt>
                <c:pt idx="944">
                  <c:v>0.74000000000000909</c:v>
                </c:pt>
                <c:pt idx="945">
                  <c:v>0.76000000000001933</c:v>
                </c:pt>
                <c:pt idx="946">
                  <c:v>0.76000000000001933</c:v>
                </c:pt>
                <c:pt idx="947">
                  <c:v>0.79000000000002046</c:v>
                </c:pt>
                <c:pt idx="948">
                  <c:v>0.80000000000001137</c:v>
                </c:pt>
                <c:pt idx="949">
                  <c:v>0.78000000000000114</c:v>
                </c:pt>
                <c:pt idx="950">
                  <c:v>0.77000000000001023</c:v>
                </c:pt>
                <c:pt idx="951">
                  <c:v>0.77000000000001023</c:v>
                </c:pt>
                <c:pt idx="952">
                  <c:v>0.76000000000001933</c:v>
                </c:pt>
                <c:pt idx="953">
                  <c:v>0.77000000000001023</c:v>
                </c:pt>
                <c:pt idx="954">
                  <c:v>0.77000000000001023</c:v>
                </c:pt>
                <c:pt idx="955">
                  <c:v>0.78000000000000114</c:v>
                </c:pt>
                <c:pt idx="956">
                  <c:v>0.78000000000000114</c:v>
                </c:pt>
                <c:pt idx="957">
                  <c:v>0.79000000000002046</c:v>
                </c:pt>
                <c:pt idx="958">
                  <c:v>0.8200000000000216</c:v>
                </c:pt>
                <c:pt idx="959">
                  <c:v>0.81000000000000227</c:v>
                </c:pt>
                <c:pt idx="960">
                  <c:v>0.83000000000001251</c:v>
                </c:pt>
                <c:pt idx="961">
                  <c:v>0.8200000000000216</c:v>
                </c:pt>
                <c:pt idx="962">
                  <c:v>0.76000000000001933</c:v>
                </c:pt>
                <c:pt idx="963">
                  <c:v>0.74000000000000909</c:v>
                </c:pt>
                <c:pt idx="964">
                  <c:v>0.75</c:v>
                </c:pt>
                <c:pt idx="965">
                  <c:v>0.80000000000001137</c:v>
                </c:pt>
                <c:pt idx="966">
                  <c:v>0.85000000000002274</c:v>
                </c:pt>
                <c:pt idx="967">
                  <c:v>0.80000000000001137</c:v>
                </c:pt>
                <c:pt idx="968">
                  <c:v>0.78000000000000114</c:v>
                </c:pt>
                <c:pt idx="969">
                  <c:v>0.83000000000001251</c:v>
                </c:pt>
                <c:pt idx="970">
                  <c:v>0.87000000000000455</c:v>
                </c:pt>
                <c:pt idx="971">
                  <c:v>0.79000000000002046</c:v>
                </c:pt>
                <c:pt idx="972">
                  <c:v>0.83000000000001251</c:v>
                </c:pt>
                <c:pt idx="973">
                  <c:v>0.83000000000001251</c:v>
                </c:pt>
                <c:pt idx="974">
                  <c:v>0.80000000000001137</c:v>
                </c:pt>
                <c:pt idx="975">
                  <c:v>0.80000000000001137</c:v>
                </c:pt>
                <c:pt idx="976">
                  <c:v>0.79000000000002046</c:v>
                </c:pt>
                <c:pt idx="977">
                  <c:v>0.78000000000000114</c:v>
                </c:pt>
                <c:pt idx="978">
                  <c:v>0.77000000000001023</c:v>
                </c:pt>
                <c:pt idx="979">
                  <c:v>0.76000000000001933</c:v>
                </c:pt>
                <c:pt idx="980">
                  <c:v>0.79000000000002046</c:v>
                </c:pt>
                <c:pt idx="981">
                  <c:v>0.8200000000000216</c:v>
                </c:pt>
                <c:pt idx="982">
                  <c:v>0.83000000000001251</c:v>
                </c:pt>
                <c:pt idx="983">
                  <c:v>0.77000000000001023</c:v>
                </c:pt>
                <c:pt idx="984">
                  <c:v>0.75</c:v>
                </c:pt>
                <c:pt idx="985">
                  <c:v>0.76000000000001933</c:v>
                </c:pt>
                <c:pt idx="986">
                  <c:v>0.78000000000000114</c:v>
                </c:pt>
                <c:pt idx="987">
                  <c:v>0.75</c:v>
                </c:pt>
                <c:pt idx="988">
                  <c:v>0.81000000000000227</c:v>
                </c:pt>
                <c:pt idx="989">
                  <c:v>0.85000000000002274</c:v>
                </c:pt>
                <c:pt idx="990">
                  <c:v>0.84000000000000341</c:v>
                </c:pt>
                <c:pt idx="991">
                  <c:v>0.81000000000000227</c:v>
                </c:pt>
                <c:pt idx="992">
                  <c:v>0.80000000000001137</c:v>
                </c:pt>
                <c:pt idx="993">
                  <c:v>0.78000000000000114</c:v>
                </c:pt>
                <c:pt idx="994">
                  <c:v>0.78000000000000114</c:v>
                </c:pt>
                <c:pt idx="995">
                  <c:v>0.75</c:v>
                </c:pt>
                <c:pt idx="996">
                  <c:v>0.76000000000001933</c:v>
                </c:pt>
                <c:pt idx="997">
                  <c:v>0.8200000000000216</c:v>
                </c:pt>
                <c:pt idx="998">
                  <c:v>0.88000000000002387</c:v>
                </c:pt>
                <c:pt idx="999">
                  <c:v>0.89000000000001478</c:v>
                </c:pt>
                <c:pt idx="1000">
                  <c:v>0.87000000000000455</c:v>
                </c:pt>
                <c:pt idx="1001">
                  <c:v>0.88000000000002387</c:v>
                </c:pt>
                <c:pt idx="1002">
                  <c:v>0.84000000000000341</c:v>
                </c:pt>
                <c:pt idx="1003">
                  <c:v>0.8200000000000216</c:v>
                </c:pt>
                <c:pt idx="1004">
                  <c:v>0.83000000000001251</c:v>
                </c:pt>
                <c:pt idx="1005">
                  <c:v>0.83000000000001251</c:v>
                </c:pt>
                <c:pt idx="1006">
                  <c:v>0.83000000000001251</c:v>
                </c:pt>
                <c:pt idx="1007">
                  <c:v>0.86000000000001364</c:v>
                </c:pt>
                <c:pt idx="1008">
                  <c:v>0.88000000000002387</c:v>
                </c:pt>
                <c:pt idx="1009">
                  <c:v>0.84000000000000341</c:v>
                </c:pt>
                <c:pt idx="1010">
                  <c:v>0.80000000000001137</c:v>
                </c:pt>
                <c:pt idx="1011">
                  <c:v>0.77000000000001023</c:v>
                </c:pt>
                <c:pt idx="1012">
                  <c:v>0.80000000000001137</c:v>
                </c:pt>
                <c:pt idx="1013">
                  <c:v>0.83000000000001251</c:v>
                </c:pt>
                <c:pt idx="1014">
                  <c:v>0.83000000000001251</c:v>
                </c:pt>
                <c:pt idx="1015">
                  <c:v>0.84000000000000341</c:v>
                </c:pt>
                <c:pt idx="1016">
                  <c:v>0.84000000000000341</c:v>
                </c:pt>
                <c:pt idx="1017">
                  <c:v>0.86000000000001364</c:v>
                </c:pt>
                <c:pt idx="1018">
                  <c:v>0.88000000000002387</c:v>
                </c:pt>
                <c:pt idx="1019">
                  <c:v>0.86000000000001364</c:v>
                </c:pt>
                <c:pt idx="1020">
                  <c:v>0.8200000000000216</c:v>
                </c:pt>
                <c:pt idx="1021">
                  <c:v>0.84000000000000341</c:v>
                </c:pt>
                <c:pt idx="1022">
                  <c:v>0.91000000000002501</c:v>
                </c:pt>
                <c:pt idx="1023">
                  <c:v>0.87000000000000455</c:v>
                </c:pt>
                <c:pt idx="1024">
                  <c:v>0.79000000000002046</c:v>
                </c:pt>
                <c:pt idx="1025">
                  <c:v>0.81000000000000227</c:v>
                </c:pt>
                <c:pt idx="1026">
                  <c:v>0.88000000000002387</c:v>
                </c:pt>
                <c:pt idx="1027">
                  <c:v>0.86000000000001364</c:v>
                </c:pt>
                <c:pt idx="1028">
                  <c:v>0.80000000000001137</c:v>
                </c:pt>
                <c:pt idx="1029">
                  <c:v>0.76000000000001933</c:v>
                </c:pt>
                <c:pt idx="1030">
                  <c:v>0.79000000000002046</c:v>
                </c:pt>
                <c:pt idx="1031">
                  <c:v>0.8200000000000216</c:v>
                </c:pt>
                <c:pt idx="1032">
                  <c:v>0.87000000000000455</c:v>
                </c:pt>
                <c:pt idx="1033">
                  <c:v>0.89000000000001478</c:v>
                </c:pt>
                <c:pt idx="1034">
                  <c:v>0.90000000000000568</c:v>
                </c:pt>
                <c:pt idx="1035">
                  <c:v>0.88000000000002387</c:v>
                </c:pt>
                <c:pt idx="1036">
                  <c:v>0.84000000000000341</c:v>
                </c:pt>
                <c:pt idx="1037">
                  <c:v>0.83000000000001251</c:v>
                </c:pt>
                <c:pt idx="1038">
                  <c:v>0.81000000000000227</c:v>
                </c:pt>
                <c:pt idx="1039">
                  <c:v>0.8200000000000216</c:v>
                </c:pt>
                <c:pt idx="1040">
                  <c:v>0.87000000000000455</c:v>
                </c:pt>
                <c:pt idx="1041">
                  <c:v>0.97000000000002728</c:v>
                </c:pt>
                <c:pt idx="1042">
                  <c:v>1.0700000000000216</c:v>
                </c:pt>
                <c:pt idx="1043">
                  <c:v>1.0500000000000114</c:v>
                </c:pt>
                <c:pt idx="1044">
                  <c:v>0.96000000000000796</c:v>
                </c:pt>
                <c:pt idx="1045">
                  <c:v>0.96000000000000796</c:v>
                </c:pt>
                <c:pt idx="1046">
                  <c:v>0.97000000000002728</c:v>
                </c:pt>
                <c:pt idx="1047">
                  <c:v>0.94000000000002615</c:v>
                </c:pt>
                <c:pt idx="1048">
                  <c:v>0.90000000000000568</c:v>
                </c:pt>
                <c:pt idx="1049">
                  <c:v>0.89000000000001478</c:v>
                </c:pt>
                <c:pt idx="1050">
                  <c:v>0.87000000000000455</c:v>
                </c:pt>
                <c:pt idx="1051">
                  <c:v>0.90000000000000568</c:v>
                </c:pt>
                <c:pt idx="1052">
                  <c:v>0.87000000000000455</c:v>
                </c:pt>
                <c:pt idx="1053">
                  <c:v>0.84000000000000341</c:v>
                </c:pt>
                <c:pt idx="1054">
                  <c:v>0.85000000000002274</c:v>
                </c:pt>
                <c:pt idx="1055">
                  <c:v>0.92000000000001592</c:v>
                </c:pt>
                <c:pt idx="1056">
                  <c:v>0.99000000000000909</c:v>
                </c:pt>
                <c:pt idx="1057">
                  <c:v>0.97000000000002728</c:v>
                </c:pt>
                <c:pt idx="1058">
                  <c:v>0.94000000000002615</c:v>
                </c:pt>
                <c:pt idx="1059">
                  <c:v>0.96000000000000796</c:v>
                </c:pt>
                <c:pt idx="1060">
                  <c:v>0.96000000000000796</c:v>
                </c:pt>
                <c:pt idx="1061">
                  <c:v>0.92000000000001592</c:v>
                </c:pt>
                <c:pt idx="1062">
                  <c:v>0.95000000000001705</c:v>
                </c:pt>
                <c:pt idx="1063">
                  <c:v>0.92000000000001592</c:v>
                </c:pt>
                <c:pt idx="1064">
                  <c:v>0.88000000000002387</c:v>
                </c:pt>
                <c:pt idx="1065">
                  <c:v>0.97000000000002728</c:v>
                </c:pt>
                <c:pt idx="1066">
                  <c:v>0.89000000000001478</c:v>
                </c:pt>
                <c:pt idx="1067">
                  <c:v>0.87000000000000455</c:v>
                </c:pt>
                <c:pt idx="1068">
                  <c:v>0.83000000000001251</c:v>
                </c:pt>
                <c:pt idx="1069">
                  <c:v>0.93000000000000682</c:v>
                </c:pt>
                <c:pt idx="1070">
                  <c:v>0.95000000000001705</c:v>
                </c:pt>
                <c:pt idx="1071">
                  <c:v>0.94000000000002615</c:v>
                </c:pt>
                <c:pt idx="1072">
                  <c:v>0.99000000000000909</c:v>
                </c:pt>
                <c:pt idx="1073">
                  <c:v>0.88000000000002387</c:v>
                </c:pt>
                <c:pt idx="1074">
                  <c:v>0.85000000000002274</c:v>
                </c:pt>
                <c:pt idx="1075">
                  <c:v>0.95000000000001705</c:v>
                </c:pt>
                <c:pt idx="1076">
                  <c:v>0.92000000000001592</c:v>
                </c:pt>
                <c:pt idx="1077">
                  <c:v>0.88000000000002387</c:v>
                </c:pt>
                <c:pt idx="1078">
                  <c:v>0.89000000000001478</c:v>
                </c:pt>
                <c:pt idx="1079">
                  <c:v>0.86000000000001364</c:v>
                </c:pt>
                <c:pt idx="1080">
                  <c:v>0.97000000000002728</c:v>
                </c:pt>
                <c:pt idx="1081">
                  <c:v>0.99000000000000909</c:v>
                </c:pt>
                <c:pt idx="1082">
                  <c:v>0.95000000000001705</c:v>
                </c:pt>
                <c:pt idx="1083">
                  <c:v>0.99000000000000909</c:v>
                </c:pt>
                <c:pt idx="1084">
                  <c:v>0.92000000000001592</c:v>
                </c:pt>
                <c:pt idx="1085">
                  <c:v>0.93000000000000682</c:v>
                </c:pt>
                <c:pt idx="1086">
                  <c:v>0.95000000000001705</c:v>
                </c:pt>
                <c:pt idx="1087">
                  <c:v>1.0100000000000193</c:v>
                </c:pt>
                <c:pt idx="1088">
                  <c:v>1</c:v>
                </c:pt>
                <c:pt idx="1089">
                  <c:v>0.88000000000002387</c:v>
                </c:pt>
                <c:pt idx="1090">
                  <c:v>0.86000000000001364</c:v>
                </c:pt>
                <c:pt idx="1091">
                  <c:v>0.88000000000002387</c:v>
                </c:pt>
                <c:pt idx="1092">
                  <c:v>0.84000000000000341</c:v>
                </c:pt>
                <c:pt idx="1093">
                  <c:v>0.83000000000001251</c:v>
                </c:pt>
                <c:pt idx="1094">
                  <c:v>0.85000000000002274</c:v>
                </c:pt>
                <c:pt idx="1095">
                  <c:v>0.86000000000001364</c:v>
                </c:pt>
                <c:pt idx="1096">
                  <c:v>0.90000000000000568</c:v>
                </c:pt>
                <c:pt idx="1097">
                  <c:v>0.87000000000000455</c:v>
                </c:pt>
                <c:pt idx="1098">
                  <c:v>0.89000000000001478</c:v>
                </c:pt>
                <c:pt idx="1099">
                  <c:v>0.89000000000001478</c:v>
                </c:pt>
                <c:pt idx="1100">
                  <c:v>0.91000000000002501</c:v>
                </c:pt>
                <c:pt idx="1101">
                  <c:v>0.90000000000000568</c:v>
                </c:pt>
                <c:pt idx="1102">
                  <c:v>0.95000000000001705</c:v>
                </c:pt>
                <c:pt idx="1103">
                  <c:v>0.93000000000000682</c:v>
                </c:pt>
                <c:pt idx="1104">
                  <c:v>0.93000000000000682</c:v>
                </c:pt>
                <c:pt idx="1105">
                  <c:v>0.90000000000000568</c:v>
                </c:pt>
                <c:pt idx="1106">
                  <c:v>0.92000000000001592</c:v>
                </c:pt>
                <c:pt idx="1107">
                  <c:v>0.94000000000002615</c:v>
                </c:pt>
                <c:pt idx="1108">
                  <c:v>0.96000000000000796</c:v>
                </c:pt>
                <c:pt idx="1109">
                  <c:v>0.95000000000001705</c:v>
                </c:pt>
                <c:pt idx="1110">
                  <c:v>0.94000000000002615</c:v>
                </c:pt>
                <c:pt idx="1111">
                  <c:v>0.88000000000002387</c:v>
                </c:pt>
                <c:pt idx="1112">
                  <c:v>0.85000000000002274</c:v>
                </c:pt>
                <c:pt idx="1113">
                  <c:v>0.89000000000001478</c:v>
                </c:pt>
                <c:pt idx="1114">
                  <c:v>0.91000000000002501</c:v>
                </c:pt>
                <c:pt idx="1115">
                  <c:v>0.90000000000000568</c:v>
                </c:pt>
                <c:pt idx="1116">
                  <c:v>0.86000000000001364</c:v>
                </c:pt>
                <c:pt idx="1117">
                  <c:v>0.85000000000002274</c:v>
                </c:pt>
                <c:pt idx="1118">
                  <c:v>0.89000000000001478</c:v>
                </c:pt>
                <c:pt idx="1119">
                  <c:v>0.91000000000002501</c:v>
                </c:pt>
                <c:pt idx="1120">
                  <c:v>0.96000000000000796</c:v>
                </c:pt>
                <c:pt idx="1121">
                  <c:v>1.0100000000000193</c:v>
                </c:pt>
                <c:pt idx="1122">
                  <c:v>0.95000000000001705</c:v>
                </c:pt>
                <c:pt idx="1123">
                  <c:v>0.89000000000001478</c:v>
                </c:pt>
                <c:pt idx="1124">
                  <c:v>0.90000000000000568</c:v>
                </c:pt>
                <c:pt idx="1125">
                  <c:v>0.92000000000001592</c:v>
                </c:pt>
                <c:pt idx="1126">
                  <c:v>0.88000000000002387</c:v>
                </c:pt>
                <c:pt idx="1127">
                  <c:v>0.89000000000001478</c:v>
                </c:pt>
                <c:pt idx="1128">
                  <c:v>0.88000000000002387</c:v>
                </c:pt>
                <c:pt idx="1129">
                  <c:v>0.89000000000001478</c:v>
                </c:pt>
                <c:pt idx="1130">
                  <c:v>0.86000000000001364</c:v>
                </c:pt>
                <c:pt idx="1131">
                  <c:v>0.94000000000002615</c:v>
                </c:pt>
                <c:pt idx="1132">
                  <c:v>0.93000000000000682</c:v>
                </c:pt>
                <c:pt idx="1133">
                  <c:v>0.91000000000002501</c:v>
                </c:pt>
                <c:pt idx="1134">
                  <c:v>0.95000000000001705</c:v>
                </c:pt>
                <c:pt idx="1135">
                  <c:v>0.91000000000002501</c:v>
                </c:pt>
                <c:pt idx="1136">
                  <c:v>0.91000000000002501</c:v>
                </c:pt>
                <c:pt idx="1137">
                  <c:v>0.99000000000000909</c:v>
                </c:pt>
                <c:pt idx="1138">
                  <c:v>0.95000000000001705</c:v>
                </c:pt>
                <c:pt idx="1139">
                  <c:v>0.95000000000001705</c:v>
                </c:pt>
                <c:pt idx="1140">
                  <c:v>0.96000000000000796</c:v>
                </c:pt>
                <c:pt idx="1141">
                  <c:v>1</c:v>
                </c:pt>
                <c:pt idx="1142">
                  <c:v>1.0200000000000102</c:v>
                </c:pt>
                <c:pt idx="1143">
                  <c:v>1.0500000000000114</c:v>
                </c:pt>
                <c:pt idx="1144">
                  <c:v>1</c:v>
                </c:pt>
                <c:pt idx="1145">
                  <c:v>0.97000000000002728</c:v>
                </c:pt>
                <c:pt idx="1146">
                  <c:v>0.95000000000001705</c:v>
                </c:pt>
                <c:pt idx="1147">
                  <c:v>0.93000000000000682</c:v>
                </c:pt>
                <c:pt idx="1148">
                  <c:v>0.95000000000001705</c:v>
                </c:pt>
                <c:pt idx="1149">
                  <c:v>0.91000000000002501</c:v>
                </c:pt>
                <c:pt idx="1150">
                  <c:v>0.88000000000002387</c:v>
                </c:pt>
                <c:pt idx="1151">
                  <c:v>0.87000000000000455</c:v>
                </c:pt>
                <c:pt idx="1152">
                  <c:v>0.89000000000001478</c:v>
                </c:pt>
                <c:pt idx="1153">
                  <c:v>0.98000000000001819</c:v>
                </c:pt>
                <c:pt idx="1154">
                  <c:v>0.93000000000000682</c:v>
                </c:pt>
                <c:pt idx="1155">
                  <c:v>0.88000000000002387</c:v>
                </c:pt>
                <c:pt idx="1156">
                  <c:v>0.86000000000001364</c:v>
                </c:pt>
                <c:pt idx="1157">
                  <c:v>0.88000000000002387</c:v>
                </c:pt>
                <c:pt idx="1158">
                  <c:v>0.87000000000000455</c:v>
                </c:pt>
                <c:pt idx="1159">
                  <c:v>0.92000000000001592</c:v>
                </c:pt>
                <c:pt idx="1160">
                  <c:v>0.93000000000000682</c:v>
                </c:pt>
                <c:pt idx="1161">
                  <c:v>0.86000000000001364</c:v>
                </c:pt>
                <c:pt idx="1162">
                  <c:v>0.85000000000002274</c:v>
                </c:pt>
                <c:pt idx="1163">
                  <c:v>0.93000000000000682</c:v>
                </c:pt>
                <c:pt idx="1164">
                  <c:v>0.97000000000002728</c:v>
                </c:pt>
                <c:pt idx="1165">
                  <c:v>0.98000000000001819</c:v>
                </c:pt>
                <c:pt idx="1166">
                  <c:v>0.95000000000001705</c:v>
                </c:pt>
                <c:pt idx="1167">
                  <c:v>1.0100000000000193</c:v>
                </c:pt>
                <c:pt idx="1168">
                  <c:v>1.0100000000000193</c:v>
                </c:pt>
                <c:pt idx="1169">
                  <c:v>0.95000000000001705</c:v>
                </c:pt>
                <c:pt idx="1170">
                  <c:v>0.99000000000000909</c:v>
                </c:pt>
                <c:pt idx="1171">
                  <c:v>1.0700000000000216</c:v>
                </c:pt>
                <c:pt idx="1172">
                  <c:v>1.0300000000000011</c:v>
                </c:pt>
                <c:pt idx="1173">
                  <c:v>0.95000000000001705</c:v>
                </c:pt>
                <c:pt idx="1174">
                  <c:v>0.90000000000000568</c:v>
                </c:pt>
                <c:pt idx="1175">
                  <c:v>0.88000000000002387</c:v>
                </c:pt>
                <c:pt idx="1176">
                  <c:v>0.88000000000002387</c:v>
                </c:pt>
                <c:pt idx="1177">
                  <c:v>0.88000000000002387</c:v>
                </c:pt>
                <c:pt idx="1178">
                  <c:v>0.89000000000001478</c:v>
                </c:pt>
                <c:pt idx="1179">
                  <c:v>0.93000000000000682</c:v>
                </c:pt>
                <c:pt idx="1180">
                  <c:v>1.0300000000000011</c:v>
                </c:pt>
                <c:pt idx="1181">
                  <c:v>0.98000000000001819</c:v>
                </c:pt>
                <c:pt idx="1182">
                  <c:v>1.0300000000000011</c:v>
                </c:pt>
                <c:pt idx="1183">
                  <c:v>0.99000000000000909</c:v>
                </c:pt>
                <c:pt idx="1184">
                  <c:v>1</c:v>
                </c:pt>
                <c:pt idx="1185">
                  <c:v>0.98000000000001819</c:v>
                </c:pt>
                <c:pt idx="1186">
                  <c:v>0.98000000000001819</c:v>
                </c:pt>
                <c:pt idx="1187">
                  <c:v>0.96000000000000796</c:v>
                </c:pt>
                <c:pt idx="1188">
                  <c:v>1</c:v>
                </c:pt>
                <c:pt idx="1189">
                  <c:v>1.0200000000000102</c:v>
                </c:pt>
                <c:pt idx="1190">
                  <c:v>0.95000000000001705</c:v>
                </c:pt>
                <c:pt idx="1191">
                  <c:v>0.94000000000002615</c:v>
                </c:pt>
                <c:pt idx="1192">
                  <c:v>0.96000000000000796</c:v>
                </c:pt>
                <c:pt idx="1193">
                  <c:v>0.97000000000002728</c:v>
                </c:pt>
                <c:pt idx="1194">
                  <c:v>0.99000000000000909</c:v>
                </c:pt>
                <c:pt idx="1195">
                  <c:v>0.96000000000000796</c:v>
                </c:pt>
                <c:pt idx="1196">
                  <c:v>0.95000000000001705</c:v>
                </c:pt>
                <c:pt idx="1197">
                  <c:v>1.0400000000000205</c:v>
                </c:pt>
                <c:pt idx="1198">
                  <c:v>1.0100000000000193</c:v>
                </c:pt>
                <c:pt idx="1199">
                  <c:v>1.0100000000000193</c:v>
                </c:pt>
                <c:pt idx="1200">
                  <c:v>0.98000000000001819</c:v>
                </c:pt>
                <c:pt idx="1201">
                  <c:v>0.95000000000001705</c:v>
                </c:pt>
                <c:pt idx="1202">
                  <c:v>0.95000000000001705</c:v>
                </c:pt>
                <c:pt idx="1203">
                  <c:v>0.94000000000002615</c:v>
                </c:pt>
                <c:pt idx="1204">
                  <c:v>0.97000000000002728</c:v>
                </c:pt>
                <c:pt idx="1205">
                  <c:v>0.98000000000001819</c:v>
                </c:pt>
                <c:pt idx="1206">
                  <c:v>0.98000000000001819</c:v>
                </c:pt>
                <c:pt idx="1207">
                  <c:v>1</c:v>
                </c:pt>
                <c:pt idx="1208">
                  <c:v>1.0100000000000193</c:v>
                </c:pt>
                <c:pt idx="1209">
                  <c:v>1</c:v>
                </c:pt>
                <c:pt idx="1210">
                  <c:v>0.97000000000002728</c:v>
                </c:pt>
                <c:pt idx="1211">
                  <c:v>0.97000000000002728</c:v>
                </c:pt>
                <c:pt idx="1212">
                  <c:v>0.98000000000001819</c:v>
                </c:pt>
                <c:pt idx="1213">
                  <c:v>0.99000000000000909</c:v>
                </c:pt>
                <c:pt idx="1214">
                  <c:v>1</c:v>
                </c:pt>
                <c:pt idx="1215">
                  <c:v>1.0100000000000193</c:v>
                </c:pt>
                <c:pt idx="1216">
                  <c:v>1.0300000000000011</c:v>
                </c:pt>
                <c:pt idx="1217">
                  <c:v>1.0200000000000102</c:v>
                </c:pt>
                <c:pt idx="1218">
                  <c:v>1.0500000000000114</c:v>
                </c:pt>
                <c:pt idx="1219">
                  <c:v>0.98000000000001819</c:v>
                </c:pt>
                <c:pt idx="1220">
                  <c:v>0.94000000000002615</c:v>
                </c:pt>
                <c:pt idx="1221">
                  <c:v>0.92000000000001592</c:v>
                </c:pt>
                <c:pt idx="1222">
                  <c:v>0.93000000000000682</c:v>
                </c:pt>
                <c:pt idx="1223">
                  <c:v>0.94000000000002615</c:v>
                </c:pt>
                <c:pt idx="1224">
                  <c:v>0.91000000000002501</c:v>
                </c:pt>
                <c:pt idx="1225">
                  <c:v>0.91000000000002501</c:v>
                </c:pt>
                <c:pt idx="1226">
                  <c:v>0.93000000000000682</c:v>
                </c:pt>
                <c:pt idx="1227">
                  <c:v>0.97000000000002728</c:v>
                </c:pt>
                <c:pt idx="1228">
                  <c:v>0.99000000000000909</c:v>
                </c:pt>
                <c:pt idx="1229">
                  <c:v>0.96000000000000796</c:v>
                </c:pt>
                <c:pt idx="1230">
                  <c:v>0.98000000000001819</c:v>
                </c:pt>
                <c:pt idx="1231">
                  <c:v>0.95000000000001705</c:v>
                </c:pt>
                <c:pt idx="1232">
                  <c:v>0.95000000000001705</c:v>
                </c:pt>
                <c:pt idx="1233">
                  <c:v>0.95000000000001705</c:v>
                </c:pt>
                <c:pt idx="1234">
                  <c:v>0.97000000000002728</c:v>
                </c:pt>
                <c:pt idx="1235">
                  <c:v>0.97000000000002728</c:v>
                </c:pt>
                <c:pt idx="1236">
                  <c:v>0.94000000000002615</c:v>
                </c:pt>
                <c:pt idx="1237">
                  <c:v>0.95000000000001705</c:v>
                </c:pt>
                <c:pt idx="1238">
                  <c:v>0.95000000000001705</c:v>
                </c:pt>
                <c:pt idx="1239">
                  <c:v>0.93000000000000682</c:v>
                </c:pt>
                <c:pt idx="1240">
                  <c:v>0.88000000000002387</c:v>
                </c:pt>
                <c:pt idx="1241">
                  <c:v>0.93000000000000682</c:v>
                </c:pt>
                <c:pt idx="1242">
                  <c:v>0.97000000000002728</c:v>
                </c:pt>
                <c:pt idx="1243">
                  <c:v>0.95000000000001705</c:v>
                </c:pt>
                <c:pt idx="1244">
                  <c:v>0.95000000000001705</c:v>
                </c:pt>
                <c:pt idx="1245">
                  <c:v>0.94000000000002615</c:v>
                </c:pt>
                <c:pt idx="1246">
                  <c:v>0.97000000000002728</c:v>
                </c:pt>
                <c:pt idx="1247">
                  <c:v>0.96000000000000796</c:v>
                </c:pt>
                <c:pt idx="1248">
                  <c:v>0.89000000000001478</c:v>
                </c:pt>
                <c:pt idx="1249">
                  <c:v>0.89000000000001478</c:v>
                </c:pt>
                <c:pt idx="1250">
                  <c:v>0.92000000000001592</c:v>
                </c:pt>
                <c:pt idx="1251">
                  <c:v>0.98000000000001819</c:v>
                </c:pt>
                <c:pt idx="1252">
                  <c:v>1.0100000000000193</c:v>
                </c:pt>
                <c:pt idx="1253">
                  <c:v>1.0200000000000102</c:v>
                </c:pt>
                <c:pt idx="1254">
                  <c:v>1.0400000000000205</c:v>
                </c:pt>
                <c:pt idx="1255">
                  <c:v>0.98000000000001819</c:v>
                </c:pt>
                <c:pt idx="1256">
                  <c:v>0.97000000000002728</c:v>
                </c:pt>
                <c:pt idx="1257">
                  <c:v>0.95000000000001705</c:v>
                </c:pt>
                <c:pt idx="1258">
                  <c:v>0.94000000000002615</c:v>
                </c:pt>
                <c:pt idx="1259">
                  <c:v>0.95000000000001705</c:v>
                </c:pt>
                <c:pt idx="1260">
                  <c:v>0.95000000000001705</c:v>
                </c:pt>
                <c:pt idx="1261">
                  <c:v>0.94000000000002615</c:v>
                </c:pt>
                <c:pt idx="1262">
                  <c:v>0.95000000000001705</c:v>
                </c:pt>
                <c:pt idx="1263">
                  <c:v>0.96000000000000796</c:v>
                </c:pt>
                <c:pt idx="1264">
                  <c:v>1.0100000000000193</c:v>
                </c:pt>
                <c:pt idx="1265">
                  <c:v>0.99000000000000909</c:v>
                </c:pt>
                <c:pt idx="1266">
                  <c:v>0.96000000000000796</c:v>
                </c:pt>
                <c:pt idx="1267">
                  <c:v>0.96000000000000796</c:v>
                </c:pt>
                <c:pt idx="1268">
                  <c:v>0.95000000000001705</c:v>
                </c:pt>
                <c:pt idx="1269">
                  <c:v>0.98000000000001819</c:v>
                </c:pt>
                <c:pt idx="1270">
                  <c:v>0.94000000000002615</c:v>
                </c:pt>
                <c:pt idx="1271">
                  <c:v>0.91000000000002501</c:v>
                </c:pt>
                <c:pt idx="1272">
                  <c:v>0.92000000000001592</c:v>
                </c:pt>
                <c:pt idx="1273">
                  <c:v>0.92000000000001592</c:v>
                </c:pt>
                <c:pt idx="1274">
                  <c:v>0.92000000000001592</c:v>
                </c:pt>
                <c:pt idx="1275">
                  <c:v>0.95000000000001705</c:v>
                </c:pt>
                <c:pt idx="1276">
                  <c:v>0.98000000000001819</c:v>
                </c:pt>
                <c:pt idx="1277">
                  <c:v>0.94000000000002615</c:v>
                </c:pt>
                <c:pt idx="1278">
                  <c:v>0.97000000000002728</c:v>
                </c:pt>
                <c:pt idx="1279">
                  <c:v>1.0300000000000011</c:v>
                </c:pt>
                <c:pt idx="1280">
                  <c:v>0.99000000000000909</c:v>
                </c:pt>
                <c:pt idx="1281">
                  <c:v>0.97000000000002728</c:v>
                </c:pt>
                <c:pt idx="1282">
                  <c:v>0.98000000000001819</c:v>
                </c:pt>
                <c:pt idx="1283">
                  <c:v>0.97000000000002728</c:v>
                </c:pt>
                <c:pt idx="1284">
                  <c:v>0.98000000000001819</c:v>
                </c:pt>
                <c:pt idx="1285">
                  <c:v>0.92000000000001592</c:v>
                </c:pt>
                <c:pt idx="1286">
                  <c:v>0.92000000000001592</c:v>
                </c:pt>
                <c:pt idx="1287">
                  <c:v>0.96000000000000796</c:v>
                </c:pt>
                <c:pt idx="1288">
                  <c:v>0.92000000000001592</c:v>
                </c:pt>
                <c:pt idx="1289">
                  <c:v>0.98000000000001819</c:v>
                </c:pt>
                <c:pt idx="1290">
                  <c:v>0.99000000000000909</c:v>
                </c:pt>
                <c:pt idx="1291">
                  <c:v>0.94000000000002615</c:v>
                </c:pt>
                <c:pt idx="1292">
                  <c:v>0.96000000000000796</c:v>
                </c:pt>
                <c:pt idx="1293">
                  <c:v>1.0200000000000102</c:v>
                </c:pt>
                <c:pt idx="1294">
                  <c:v>1.0100000000000193</c:v>
                </c:pt>
                <c:pt idx="1295">
                  <c:v>1</c:v>
                </c:pt>
                <c:pt idx="1296">
                  <c:v>1.0700000000000216</c:v>
                </c:pt>
                <c:pt idx="1297">
                  <c:v>1.0500000000000114</c:v>
                </c:pt>
                <c:pt idx="1298">
                  <c:v>1.0400000000000205</c:v>
                </c:pt>
                <c:pt idx="1299">
                  <c:v>1.0100000000000193</c:v>
                </c:pt>
                <c:pt idx="1300">
                  <c:v>1</c:v>
                </c:pt>
                <c:pt idx="1301">
                  <c:v>1.0100000000000193</c:v>
                </c:pt>
                <c:pt idx="1302">
                  <c:v>0.99000000000000909</c:v>
                </c:pt>
                <c:pt idx="1303">
                  <c:v>0.97000000000002728</c:v>
                </c:pt>
                <c:pt idx="1304">
                  <c:v>0.97000000000002728</c:v>
                </c:pt>
                <c:pt idx="1305">
                  <c:v>0.98000000000001819</c:v>
                </c:pt>
                <c:pt idx="1306">
                  <c:v>1.0100000000000193</c:v>
                </c:pt>
                <c:pt idx="1307">
                  <c:v>1.0200000000000102</c:v>
                </c:pt>
                <c:pt idx="1308">
                  <c:v>0.98000000000001819</c:v>
                </c:pt>
                <c:pt idx="1309">
                  <c:v>0.97000000000002728</c:v>
                </c:pt>
                <c:pt idx="1310">
                  <c:v>0.96000000000000796</c:v>
                </c:pt>
                <c:pt idx="1311">
                  <c:v>0.98000000000001819</c:v>
                </c:pt>
                <c:pt idx="1312">
                  <c:v>0.99000000000000909</c:v>
                </c:pt>
                <c:pt idx="1313">
                  <c:v>1</c:v>
                </c:pt>
                <c:pt idx="1314">
                  <c:v>1.0400000000000205</c:v>
                </c:pt>
                <c:pt idx="1315">
                  <c:v>1.0300000000000011</c:v>
                </c:pt>
                <c:pt idx="1316">
                  <c:v>0.99000000000000909</c:v>
                </c:pt>
                <c:pt idx="1317">
                  <c:v>0.95000000000001705</c:v>
                </c:pt>
                <c:pt idx="1318">
                  <c:v>0.97000000000002728</c:v>
                </c:pt>
                <c:pt idx="1319">
                  <c:v>1.0100000000000193</c:v>
                </c:pt>
                <c:pt idx="1320">
                  <c:v>1.0200000000000102</c:v>
                </c:pt>
                <c:pt idx="1321">
                  <c:v>1.0200000000000102</c:v>
                </c:pt>
                <c:pt idx="1322">
                  <c:v>1.0200000000000102</c:v>
                </c:pt>
                <c:pt idx="1323">
                  <c:v>0.97000000000002728</c:v>
                </c:pt>
                <c:pt idx="1324">
                  <c:v>0.97000000000002728</c:v>
                </c:pt>
                <c:pt idx="1325">
                  <c:v>0.98000000000001819</c:v>
                </c:pt>
                <c:pt idx="1326">
                  <c:v>0.99000000000000909</c:v>
                </c:pt>
                <c:pt idx="1327">
                  <c:v>0.94000000000002615</c:v>
                </c:pt>
                <c:pt idx="1328">
                  <c:v>0.94000000000002615</c:v>
                </c:pt>
                <c:pt idx="1329">
                  <c:v>0.97000000000002728</c:v>
                </c:pt>
                <c:pt idx="1330">
                  <c:v>0.96000000000000796</c:v>
                </c:pt>
                <c:pt idx="1331">
                  <c:v>0.97000000000002728</c:v>
                </c:pt>
                <c:pt idx="1332">
                  <c:v>0.98000000000001819</c:v>
                </c:pt>
                <c:pt idx="1333">
                  <c:v>1</c:v>
                </c:pt>
                <c:pt idx="1334">
                  <c:v>1.0400000000000205</c:v>
                </c:pt>
                <c:pt idx="1335">
                  <c:v>0.97000000000002728</c:v>
                </c:pt>
                <c:pt idx="1336">
                  <c:v>0.97000000000002728</c:v>
                </c:pt>
                <c:pt idx="1337">
                  <c:v>1</c:v>
                </c:pt>
                <c:pt idx="1338">
                  <c:v>1</c:v>
                </c:pt>
                <c:pt idx="1339">
                  <c:v>0.99000000000000909</c:v>
                </c:pt>
                <c:pt idx="1340">
                  <c:v>0.99000000000000909</c:v>
                </c:pt>
                <c:pt idx="1341">
                  <c:v>0.97000000000002728</c:v>
                </c:pt>
                <c:pt idx="1342">
                  <c:v>0.98000000000001819</c:v>
                </c:pt>
                <c:pt idx="1343">
                  <c:v>1.0300000000000011</c:v>
                </c:pt>
                <c:pt idx="1344">
                  <c:v>0.93000000000000682</c:v>
                </c:pt>
                <c:pt idx="1345">
                  <c:v>1</c:v>
                </c:pt>
                <c:pt idx="1346">
                  <c:v>1.0200000000000102</c:v>
                </c:pt>
                <c:pt idx="1347">
                  <c:v>1.0200000000000102</c:v>
                </c:pt>
                <c:pt idx="1348">
                  <c:v>1</c:v>
                </c:pt>
                <c:pt idx="1349">
                  <c:v>1.0100000000000193</c:v>
                </c:pt>
                <c:pt idx="1350">
                  <c:v>1.0200000000000102</c:v>
                </c:pt>
                <c:pt idx="1351">
                  <c:v>1.0200000000000102</c:v>
                </c:pt>
                <c:pt idx="1352">
                  <c:v>1.0100000000000193</c:v>
                </c:pt>
                <c:pt idx="1353">
                  <c:v>0.98000000000001819</c:v>
                </c:pt>
                <c:pt idx="1354">
                  <c:v>0.97000000000002728</c:v>
                </c:pt>
                <c:pt idx="1355">
                  <c:v>0.99000000000000909</c:v>
                </c:pt>
                <c:pt idx="1356">
                  <c:v>1.0500000000000114</c:v>
                </c:pt>
                <c:pt idx="1357">
                  <c:v>1.0300000000000011</c:v>
                </c:pt>
                <c:pt idx="1358">
                  <c:v>0.96000000000000796</c:v>
                </c:pt>
                <c:pt idx="1359">
                  <c:v>0.95000000000001705</c:v>
                </c:pt>
                <c:pt idx="1360">
                  <c:v>0.98000000000001819</c:v>
                </c:pt>
                <c:pt idx="1361">
                  <c:v>0.97000000000002728</c:v>
                </c:pt>
                <c:pt idx="1362">
                  <c:v>0.97000000000002728</c:v>
                </c:pt>
                <c:pt idx="1363">
                  <c:v>0.97000000000002728</c:v>
                </c:pt>
                <c:pt idx="1364">
                  <c:v>0.94000000000002615</c:v>
                </c:pt>
                <c:pt idx="1365">
                  <c:v>0.94000000000002615</c:v>
                </c:pt>
                <c:pt idx="1366">
                  <c:v>0.91000000000002501</c:v>
                </c:pt>
                <c:pt idx="1367">
                  <c:v>0.91000000000002501</c:v>
                </c:pt>
                <c:pt idx="1368">
                  <c:v>0.91000000000002501</c:v>
                </c:pt>
                <c:pt idx="1369">
                  <c:v>0.91000000000002501</c:v>
                </c:pt>
                <c:pt idx="1370">
                  <c:v>0.92000000000001592</c:v>
                </c:pt>
                <c:pt idx="1371">
                  <c:v>0.94000000000002615</c:v>
                </c:pt>
                <c:pt idx="1372">
                  <c:v>0.95000000000001705</c:v>
                </c:pt>
                <c:pt idx="1373">
                  <c:v>0.95000000000001705</c:v>
                </c:pt>
                <c:pt idx="1374">
                  <c:v>0.99000000000000909</c:v>
                </c:pt>
                <c:pt idx="1375">
                  <c:v>1.0300000000000011</c:v>
                </c:pt>
                <c:pt idx="1376">
                  <c:v>1.0500000000000114</c:v>
                </c:pt>
                <c:pt idx="1377">
                  <c:v>1</c:v>
                </c:pt>
                <c:pt idx="1378">
                  <c:v>0.95000000000001705</c:v>
                </c:pt>
                <c:pt idx="1379">
                  <c:v>1.0100000000000193</c:v>
                </c:pt>
                <c:pt idx="1380">
                  <c:v>1.0100000000000193</c:v>
                </c:pt>
                <c:pt idx="1381">
                  <c:v>0.96000000000000796</c:v>
                </c:pt>
                <c:pt idx="1382">
                  <c:v>0.91000000000002501</c:v>
                </c:pt>
                <c:pt idx="1383">
                  <c:v>0.89000000000001478</c:v>
                </c:pt>
                <c:pt idx="1384">
                  <c:v>0.90000000000000568</c:v>
                </c:pt>
                <c:pt idx="1385">
                  <c:v>0.91000000000002501</c:v>
                </c:pt>
                <c:pt idx="1386">
                  <c:v>0.97000000000002728</c:v>
                </c:pt>
                <c:pt idx="1387">
                  <c:v>1.0200000000000102</c:v>
                </c:pt>
                <c:pt idx="1388">
                  <c:v>0.96000000000000796</c:v>
                </c:pt>
                <c:pt idx="1389">
                  <c:v>0.92000000000001592</c:v>
                </c:pt>
                <c:pt idx="1390">
                  <c:v>0.91000000000002501</c:v>
                </c:pt>
                <c:pt idx="1391">
                  <c:v>0.95000000000001705</c:v>
                </c:pt>
                <c:pt idx="1392">
                  <c:v>0.98000000000001819</c:v>
                </c:pt>
                <c:pt idx="1393">
                  <c:v>0.99000000000000909</c:v>
                </c:pt>
                <c:pt idx="1394">
                  <c:v>1.0300000000000011</c:v>
                </c:pt>
                <c:pt idx="1395">
                  <c:v>0.99000000000000909</c:v>
                </c:pt>
                <c:pt idx="1396">
                  <c:v>0.97000000000002728</c:v>
                </c:pt>
                <c:pt idx="1397">
                  <c:v>0.93000000000000682</c:v>
                </c:pt>
                <c:pt idx="1398">
                  <c:v>0.95000000000001705</c:v>
                </c:pt>
                <c:pt idx="1399">
                  <c:v>0.95000000000001705</c:v>
                </c:pt>
                <c:pt idx="1400">
                  <c:v>0.97000000000002728</c:v>
                </c:pt>
                <c:pt idx="1401">
                  <c:v>0.97000000000002728</c:v>
                </c:pt>
                <c:pt idx="1402">
                  <c:v>1.0100000000000193</c:v>
                </c:pt>
                <c:pt idx="1403">
                  <c:v>1.0300000000000011</c:v>
                </c:pt>
                <c:pt idx="1404">
                  <c:v>1.0300000000000011</c:v>
                </c:pt>
                <c:pt idx="1405">
                  <c:v>1.0100000000000193</c:v>
                </c:pt>
                <c:pt idx="1406">
                  <c:v>0.98000000000001819</c:v>
                </c:pt>
                <c:pt idx="1407">
                  <c:v>0.97000000000002728</c:v>
                </c:pt>
                <c:pt idx="1408">
                  <c:v>0.97000000000002728</c:v>
                </c:pt>
                <c:pt idx="1409">
                  <c:v>0.96000000000000796</c:v>
                </c:pt>
                <c:pt idx="1410">
                  <c:v>0.93000000000000682</c:v>
                </c:pt>
                <c:pt idx="1411">
                  <c:v>0.90000000000000568</c:v>
                </c:pt>
                <c:pt idx="1412">
                  <c:v>0.88000000000002387</c:v>
                </c:pt>
                <c:pt idx="1413">
                  <c:v>0.89000000000001478</c:v>
                </c:pt>
                <c:pt idx="1414">
                  <c:v>0.95000000000001705</c:v>
                </c:pt>
                <c:pt idx="1415">
                  <c:v>0.94000000000002615</c:v>
                </c:pt>
                <c:pt idx="1416">
                  <c:v>0.94000000000002615</c:v>
                </c:pt>
                <c:pt idx="1417">
                  <c:v>0.95000000000001705</c:v>
                </c:pt>
                <c:pt idx="1418">
                  <c:v>0.95000000000001705</c:v>
                </c:pt>
                <c:pt idx="1419">
                  <c:v>0.95000000000001705</c:v>
                </c:pt>
                <c:pt idx="1420">
                  <c:v>0.96000000000000796</c:v>
                </c:pt>
                <c:pt idx="1421">
                  <c:v>0.98000000000001819</c:v>
                </c:pt>
                <c:pt idx="1422">
                  <c:v>0.94000000000002615</c:v>
                </c:pt>
                <c:pt idx="1423">
                  <c:v>0.91000000000002501</c:v>
                </c:pt>
                <c:pt idx="1424">
                  <c:v>0.92000000000001592</c:v>
                </c:pt>
                <c:pt idx="1425">
                  <c:v>0.94000000000002615</c:v>
                </c:pt>
                <c:pt idx="1426">
                  <c:v>0.98000000000001819</c:v>
                </c:pt>
                <c:pt idx="1427">
                  <c:v>0.95000000000001705</c:v>
                </c:pt>
                <c:pt idx="1428">
                  <c:v>0.94000000000002615</c:v>
                </c:pt>
                <c:pt idx="1429">
                  <c:v>0.95000000000001705</c:v>
                </c:pt>
                <c:pt idx="1430">
                  <c:v>0.93000000000000682</c:v>
                </c:pt>
                <c:pt idx="1431">
                  <c:v>1.0100000000000193</c:v>
                </c:pt>
                <c:pt idx="1432">
                  <c:v>1.0100000000000193</c:v>
                </c:pt>
                <c:pt idx="1433">
                  <c:v>1.0800000000000125</c:v>
                </c:pt>
                <c:pt idx="1434">
                  <c:v>1.1200000000000045</c:v>
                </c:pt>
                <c:pt idx="1435">
                  <c:v>1.0800000000000125</c:v>
                </c:pt>
                <c:pt idx="1436">
                  <c:v>1.0700000000000216</c:v>
                </c:pt>
                <c:pt idx="1437">
                  <c:v>1.0700000000000216</c:v>
                </c:pt>
                <c:pt idx="1438">
                  <c:v>1.0700000000000216</c:v>
                </c:pt>
                <c:pt idx="1439">
                  <c:v>1.0500000000000114</c:v>
                </c:pt>
                <c:pt idx="1440">
                  <c:v>1.0100000000000193</c:v>
                </c:pt>
                <c:pt idx="1441">
                  <c:v>1</c:v>
                </c:pt>
                <c:pt idx="1442">
                  <c:v>1.0300000000000011</c:v>
                </c:pt>
                <c:pt idx="1443">
                  <c:v>1.0600000000000023</c:v>
                </c:pt>
                <c:pt idx="1444">
                  <c:v>1.0500000000000114</c:v>
                </c:pt>
                <c:pt idx="1445">
                  <c:v>1.1100000000000136</c:v>
                </c:pt>
                <c:pt idx="1446">
                  <c:v>1.1800000000000068</c:v>
                </c:pt>
                <c:pt idx="1447">
                  <c:v>1.0900000000000034</c:v>
                </c:pt>
                <c:pt idx="1448">
                  <c:v>1.0400000000000205</c:v>
                </c:pt>
                <c:pt idx="1449">
                  <c:v>1.0300000000000011</c:v>
                </c:pt>
                <c:pt idx="1450">
                  <c:v>1.0700000000000216</c:v>
                </c:pt>
                <c:pt idx="1451">
                  <c:v>1</c:v>
                </c:pt>
                <c:pt idx="1452">
                  <c:v>1</c:v>
                </c:pt>
                <c:pt idx="1453">
                  <c:v>1.0600000000000023</c:v>
                </c:pt>
                <c:pt idx="1454">
                  <c:v>0.95000000000001705</c:v>
                </c:pt>
                <c:pt idx="1455">
                  <c:v>0.93000000000000682</c:v>
                </c:pt>
                <c:pt idx="1456">
                  <c:v>0.91000000000002501</c:v>
                </c:pt>
                <c:pt idx="1457">
                  <c:v>0.93000000000000682</c:v>
                </c:pt>
                <c:pt idx="1458">
                  <c:v>1.0100000000000193</c:v>
                </c:pt>
                <c:pt idx="1459">
                  <c:v>1.1100000000000136</c:v>
                </c:pt>
                <c:pt idx="1460">
                  <c:v>1.0400000000000205</c:v>
                </c:pt>
                <c:pt idx="1461">
                  <c:v>1.0400000000000205</c:v>
                </c:pt>
                <c:pt idx="1462">
                  <c:v>1.0400000000000205</c:v>
                </c:pt>
                <c:pt idx="1463">
                  <c:v>1</c:v>
                </c:pt>
                <c:pt idx="1464">
                  <c:v>1.0600000000000023</c:v>
                </c:pt>
                <c:pt idx="1465">
                  <c:v>1.1500000000000057</c:v>
                </c:pt>
                <c:pt idx="1466">
                  <c:v>1.1700000000000159</c:v>
                </c:pt>
                <c:pt idx="1467">
                  <c:v>1.0400000000000205</c:v>
                </c:pt>
                <c:pt idx="1468">
                  <c:v>1.0600000000000023</c:v>
                </c:pt>
                <c:pt idx="1469">
                  <c:v>1</c:v>
                </c:pt>
                <c:pt idx="1470">
                  <c:v>1</c:v>
                </c:pt>
                <c:pt idx="1471">
                  <c:v>0.95000000000001705</c:v>
                </c:pt>
                <c:pt idx="1472">
                  <c:v>0.98000000000001819</c:v>
                </c:pt>
                <c:pt idx="1473">
                  <c:v>1.0400000000000205</c:v>
                </c:pt>
                <c:pt idx="1474">
                  <c:v>1.0400000000000205</c:v>
                </c:pt>
                <c:pt idx="1475">
                  <c:v>1.0100000000000193</c:v>
                </c:pt>
                <c:pt idx="1476">
                  <c:v>0.98000000000001819</c:v>
                </c:pt>
                <c:pt idx="1477">
                  <c:v>0.99000000000000909</c:v>
                </c:pt>
                <c:pt idx="1478">
                  <c:v>0.97000000000002728</c:v>
                </c:pt>
                <c:pt idx="1479">
                  <c:v>1.0300000000000011</c:v>
                </c:pt>
                <c:pt idx="1480">
                  <c:v>1.1000000000000227</c:v>
                </c:pt>
                <c:pt idx="1481">
                  <c:v>1.0700000000000216</c:v>
                </c:pt>
                <c:pt idx="1482">
                  <c:v>1.1400000000000148</c:v>
                </c:pt>
                <c:pt idx="1483">
                  <c:v>1.1200000000000045</c:v>
                </c:pt>
                <c:pt idx="1484">
                  <c:v>1.0700000000000216</c:v>
                </c:pt>
                <c:pt idx="1485">
                  <c:v>1.0200000000000102</c:v>
                </c:pt>
                <c:pt idx="1486">
                  <c:v>1.0100000000000193</c:v>
                </c:pt>
                <c:pt idx="1487">
                  <c:v>1</c:v>
                </c:pt>
                <c:pt idx="1488">
                  <c:v>0.98000000000001819</c:v>
                </c:pt>
                <c:pt idx="1489">
                  <c:v>0.98000000000001819</c:v>
                </c:pt>
                <c:pt idx="1490">
                  <c:v>0.97000000000002728</c:v>
                </c:pt>
                <c:pt idx="1491">
                  <c:v>0.98000000000001819</c:v>
                </c:pt>
                <c:pt idx="1492">
                  <c:v>0.98000000000001819</c:v>
                </c:pt>
                <c:pt idx="1493">
                  <c:v>0.97000000000002728</c:v>
                </c:pt>
                <c:pt idx="1494">
                  <c:v>0.96000000000000796</c:v>
                </c:pt>
                <c:pt idx="1495">
                  <c:v>0.95000000000001705</c:v>
                </c:pt>
                <c:pt idx="1496">
                  <c:v>0.95000000000001705</c:v>
                </c:pt>
                <c:pt idx="1497">
                  <c:v>0.93000000000000682</c:v>
                </c:pt>
                <c:pt idx="1498">
                  <c:v>0.97000000000002728</c:v>
                </c:pt>
                <c:pt idx="1499">
                  <c:v>0.94000000000002615</c:v>
                </c:pt>
                <c:pt idx="1500">
                  <c:v>0.98000000000001819</c:v>
                </c:pt>
                <c:pt idx="1501">
                  <c:v>0.95000000000001705</c:v>
                </c:pt>
                <c:pt idx="1502">
                  <c:v>0.96000000000000796</c:v>
                </c:pt>
                <c:pt idx="1503">
                  <c:v>0.98000000000001819</c:v>
                </c:pt>
                <c:pt idx="1504">
                  <c:v>1.0100000000000193</c:v>
                </c:pt>
                <c:pt idx="1505">
                  <c:v>1.0700000000000216</c:v>
                </c:pt>
                <c:pt idx="1506">
                  <c:v>1.210000000000008</c:v>
                </c:pt>
                <c:pt idx="1507">
                  <c:v>1.0800000000000125</c:v>
                </c:pt>
                <c:pt idx="1508">
                  <c:v>1.0800000000000125</c:v>
                </c:pt>
                <c:pt idx="1509">
                  <c:v>1.0600000000000023</c:v>
                </c:pt>
                <c:pt idx="1510">
                  <c:v>1.1100000000000136</c:v>
                </c:pt>
                <c:pt idx="1511">
                  <c:v>1.0100000000000193</c:v>
                </c:pt>
                <c:pt idx="1512">
                  <c:v>0.99000000000000909</c:v>
                </c:pt>
                <c:pt idx="1513">
                  <c:v>0.99000000000000909</c:v>
                </c:pt>
                <c:pt idx="1514">
                  <c:v>1.0700000000000216</c:v>
                </c:pt>
                <c:pt idx="1515">
                  <c:v>1.0600000000000023</c:v>
                </c:pt>
                <c:pt idx="1516">
                  <c:v>1.0500000000000114</c:v>
                </c:pt>
                <c:pt idx="1517">
                  <c:v>1.0800000000000125</c:v>
                </c:pt>
                <c:pt idx="1518">
                  <c:v>1.0200000000000102</c:v>
                </c:pt>
                <c:pt idx="1519">
                  <c:v>1.0500000000000114</c:v>
                </c:pt>
                <c:pt idx="1520">
                  <c:v>1.0500000000000114</c:v>
                </c:pt>
                <c:pt idx="1521">
                  <c:v>1.0200000000000102</c:v>
                </c:pt>
                <c:pt idx="1522">
                  <c:v>1.0100000000000193</c:v>
                </c:pt>
                <c:pt idx="1523">
                  <c:v>0.99000000000000909</c:v>
                </c:pt>
                <c:pt idx="1524">
                  <c:v>1.0100000000000193</c:v>
                </c:pt>
                <c:pt idx="1525">
                  <c:v>1.0200000000000102</c:v>
                </c:pt>
                <c:pt idx="1526">
                  <c:v>1.0100000000000193</c:v>
                </c:pt>
                <c:pt idx="1527">
                  <c:v>0.99000000000000909</c:v>
                </c:pt>
                <c:pt idx="1528">
                  <c:v>1.0700000000000216</c:v>
                </c:pt>
                <c:pt idx="1529">
                  <c:v>0.95000000000001705</c:v>
                </c:pt>
                <c:pt idx="1530">
                  <c:v>0.95000000000001705</c:v>
                </c:pt>
                <c:pt idx="1531">
                  <c:v>1.0100000000000193</c:v>
                </c:pt>
                <c:pt idx="1532">
                  <c:v>1</c:v>
                </c:pt>
                <c:pt idx="1533">
                  <c:v>0.99000000000000909</c:v>
                </c:pt>
                <c:pt idx="1534">
                  <c:v>0.99000000000000909</c:v>
                </c:pt>
                <c:pt idx="1535">
                  <c:v>0.98000000000001819</c:v>
                </c:pt>
                <c:pt idx="1536">
                  <c:v>1.0100000000000193</c:v>
                </c:pt>
                <c:pt idx="1537">
                  <c:v>1.0400000000000205</c:v>
                </c:pt>
                <c:pt idx="1538">
                  <c:v>1.0700000000000216</c:v>
                </c:pt>
                <c:pt idx="1539">
                  <c:v>1.0500000000000114</c:v>
                </c:pt>
                <c:pt idx="1540">
                  <c:v>0.96000000000000796</c:v>
                </c:pt>
                <c:pt idx="1541">
                  <c:v>0.96000000000000796</c:v>
                </c:pt>
                <c:pt idx="1542">
                  <c:v>0.97000000000002728</c:v>
                </c:pt>
                <c:pt idx="1543">
                  <c:v>1.0100000000000193</c:v>
                </c:pt>
                <c:pt idx="1544">
                  <c:v>1.0100000000000193</c:v>
                </c:pt>
                <c:pt idx="1545">
                  <c:v>1.0100000000000193</c:v>
                </c:pt>
                <c:pt idx="1546">
                  <c:v>0.99000000000000909</c:v>
                </c:pt>
                <c:pt idx="1547">
                  <c:v>0.99000000000000909</c:v>
                </c:pt>
                <c:pt idx="1548">
                  <c:v>1.0100000000000193</c:v>
                </c:pt>
                <c:pt idx="1549">
                  <c:v>1.0800000000000125</c:v>
                </c:pt>
                <c:pt idx="1550">
                  <c:v>1.1200000000000045</c:v>
                </c:pt>
                <c:pt idx="1551">
                  <c:v>1.1500000000000057</c:v>
                </c:pt>
                <c:pt idx="1552">
                  <c:v>1.0900000000000034</c:v>
                </c:pt>
                <c:pt idx="1553">
                  <c:v>1.1100000000000136</c:v>
                </c:pt>
                <c:pt idx="1554">
                  <c:v>1.1400000000000148</c:v>
                </c:pt>
                <c:pt idx="1555">
                  <c:v>1.1500000000000057</c:v>
                </c:pt>
                <c:pt idx="1556">
                  <c:v>1.1000000000000227</c:v>
                </c:pt>
                <c:pt idx="1557">
                  <c:v>1.1100000000000136</c:v>
                </c:pt>
                <c:pt idx="1558">
                  <c:v>1.1700000000000159</c:v>
                </c:pt>
                <c:pt idx="1559">
                  <c:v>1.1400000000000148</c:v>
                </c:pt>
                <c:pt idx="1560">
                  <c:v>1.1000000000000227</c:v>
                </c:pt>
                <c:pt idx="1561">
                  <c:v>1.1400000000000148</c:v>
                </c:pt>
                <c:pt idx="1562">
                  <c:v>1.1900000000000261</c:v>
                </c:pt>
                <c:pt idx="1563">
                  <c:v>1.1800000000000068</c:v>
                </c:pt>
                <c:pt idx="1564">
                  <c:v>1.160000000000025</c:v>
                </c:pt>
                <c:pt idx="1565">
                  <c:v>1.160000000000025</c:v>
                </c:pt>
                <c:pt idx="1566">
                  <c:v>1.1700000000000159</c:v>
                </c:pt>
                <c:pt idx="1567">
                  <c:v>1.1500000000000057</c:v>
                </c:pt>
                <c:pt idx="1568">
                  <c:v>1.0900000000000034</c:v>
                </c:pt>
                <c:pt idx="1569">
                  <c:v>1.160000000000025</c:v>
                </c:pt>
                <c:pt idx="1570">
                  <c:v>1.210000000000008</c:v>
                </c:pt>
                <c:pt idx="1571">
                  <c:v>1.2200000000000273</c:v>
                </c:pt>
                <c:pt idx="1572">
                  <c:v>1.1700000000000159</c:v>
                </c:pt>
                <c:pt idx="1573">
                  <c:v>1.1500000000000057</c:v>
                </c:pt>
                <c:pt idx="1574">
                  <c:v>1.1300000000000239</c:v>
                </c:pt>
                <c:pt idx="1575">
                  <c:v>1.1800000000000068</c:v>
                </c:pt>
                <c:pt idx="1576">
                  <c:v>1.160000000000025</c:v>
                </c:pt>
                <c:pt idx="1577">
                  <c:v>1.1300000000000239</c:v>
                </c:pt>
                <c:pt idx="1578">
                  <c:v>1.0900000000000034</c:v>
                </c:pt>
                <c:pt idx="1579">
                  <c:v>1.0700000000000216</c:v>
                </c:pt>
                <c:pt idx="1580">
                  <c:v>1.1200000000000045</c:v>
                </c:pt>
                <c:pt idx="1581">
                  <c:v>1.1200000000000045</c:v>
                </c:pt>
                <c:pt idx="1582">
                  <c:v>1.0900000000000034</c:v>
                </c:pt>
                <c:pt idx="1583">
                  <c:v>1.1000000000000227</c:v>
                </c:pt>
                <c:pt idx="1584">
                  <c:v>1.1300000000000239</c:v>
                </c:pt>
                <c:pt idx="1585">
                  <c:v>1.1400000000000148</c:v>
                </c:pt>
                <c:pt idx="1586">
                  <c:v>1.160000000000025</c:v>
                </c:pt>
                <c:pt idx="1587">
                  <c:v>1.1500000000000057</c:v>
                </c:pt>
                <c:pt idx="1588">
                  <c:v>1.1000000000000227</c:v>
                </c:pt>
                <c:pt idx="1589">
                  <c:v>1.0700000000000216</c:v>
                </c:pt>
                <c:pt idx="1590">
                  <c:v>1.0800000000000125</c:v>
                </c:pt>
                <c:pt idx="1591">
                  <c:v>1.0500000000000114</c:v>
                </c:pt>
                <c:pt idx="1592">
                  <c:v>1.0400000000000205</c:v>
                </c:pt>
                <c:pt idx="1593">
                  <c:v>1.0400000000000205</c:v>
                </c:pt>
                <c:pt idx="1594">
                  <c:v>0.99000000000000909</c:v>
                </c:pt>
                <c:pt idx="1595">
                  <c:v>1.0300000000000011</c:v>
                </c:pt>
                <c:pt idx="1596">
                  <c:v>1.1000000000000227</c:v>
                </c:pt>
                <c:pt idx="1597">
                  <c:v>1.1000000000000227</c:v>
                </c:pt>
                <c:pt idx="1598">
                  <c:v>1.0400000000000205</c:v>
                </c:pt>
                <c:pt idx="1599">
                  <c:v>1.0600000000000023</c:v>
                </c:pt>
                <c:pt idx="1600">
                  <c:v>1.0800000000000125</c:v>
                </c:pt>
                <c:pt idx="1601">
                  <c:v>1.1100000000000136</c:v>
                </c:pt>
                <c:pt idx="1602">
                  <c:v>1.1400000000000148</c:v>
                </c:pt>
                <c:pt idx="1603">
                  <c:v>1.1500000000000057</c:v>
                </c:pt>
                <c:pt idx="1604">
                  <c:v>1.1100000000000136</c:v>
                </c:pt>
                <c:pt idx="1605">
                  <c:v>1.0400000000000205</c:v>
                </c:pt>
                <c:pt idx="1606">
                  <c:v>1.0300000000000011</c:v>
                </c:pt>
                <c:pt idx="1607">
                  <c:v>1.0400000000000205</c:v>
                </c:pt>
                <c:pt idx="1608">
                  <c:v>1.0500000000000114</c:v>
                </c:pt>
                <c:pt idx="1609">
                  <c:v>1.0800000000000125</c:v>
                </c:pt>
                <c:pt idx="1610">
                  <c:v>1.1100000000000136</c:v>
                </c:pt>
                <c:pt idx="1611">
                  <c:v>1.0800000000000125</c:v>
                </c:pt>
                <c:pt idx="1612">
                  <c:v>1.0500000000000114</c:v>
                </c:pt>
                <c:pt idx="1613">
                  <c:v>1.1200000000000045</c:v>
                </c:pt>
                <c:pt idx="1614">
                  <c:v>1.0800000000000125</c:v>
                </c:pt>
                <c:pt idx="1615">
                  <c:v>1.1100000000000136</c:v>
                </c:pt>
                <c:pt idx="1616">
                  <c:v>1.1300000000000239</c:v>
                </c:pt>
                <c:pt idx="1617">
                  <c:v>1.1300000000000239</c:v>
                </c:pt>
                <c:pt idx="1618">
                  <c:v>1.0900000000000034</c:v>
                </c:pt>
                <c:pt idx="1619">
                  <c:v>1.1200000000000045</c:v>
                </c:pt>
                <c:pt idx="1620">
                  <c:v>1.1400000000000148</c:v>
                </c:pt>
                <c:pt idx="1621">
                  <c:v>1.0900000000000034</c:v>
                </c:pt>
                <c:pt idx="1622">
                  <c:v>1.0900000000000034</c:v>
                </c:pt>
                <c:pt idx="1623">
                  <c:v>1.1400000000000148</c:v>
                </c:pt>
                <c:pt idx="1624">
                  <c:v>1.160000000000025</c:v>
                </c:pt>
                <c:pt idx="1625">
                  <c:v>1.1400000000000148</c:v>
                </c:pt>
                <c:pt idx="1626">
                  <c:v>1.0700000000000216</c:v>
                </c:pt>
                <c:pt idx="1627">
                  <c:v>1.0400000000000205</c:v>
                </c:pt>
                <c:pt idx="1628">
                  <c:v>1.0600000000000023</c:v>
                </c:pt>
                <c:pt idx="1629">
                  <c:v>1.0500000000000114</c:v>
                </c:pt>
                <c:pt idx="1630">
                  <c:v>1.0400000000000205</c:v>
                </c:pt>
                <c:pt idx="1631">
                  <c:v>1.0500000000000114</c:v>
                </c:pt>
                <c:pt idx="1632">
                  <c:v>1.0900000000000034</c:v>
                </c:pt>
                <c:pt idx="1633">
                  <c:v>1.1200000000000045</c:v>
                </c:pt>
                <c:pt idx="1634">
                  <c:v>1.0900000000000034</c:v>
                </c:pt>
                <c:pt idx="1635">
                  <c:v>1.0300000000000011</c:v>
                </c:pt>
                <c:pt idx="1636">
                  <c:v>1.0400000000000205</c:v>
                </c:pt>
                <c:pt idx="1637">
                  <c:v>1.1000000000000227</c:v>
                </c:pt>
                <c:pt idx="1638">
                  <c:v>1.0600000000000023</c:v>
                </c:pt>
                <c:pt idx="1639">
                  <c:v>1.0400000000000205</c:v>
                </c:pt>
                <c:pt idx="1640">
                  <c:v>1.0700000000000216</c:v>
                </c:pt>
                <c:pt idx="1641">
                  <c:v>1.0800000000000125</c:v>
                </c:pt>
                <c:pt idx="1642">
                  <c:v>1.0800000000000125</c:v>
                </c:pt>
                <c:pt idx="1643">
                  <c:v>1.1100000000000136</c:v>
                </c:pt>
                <c:pt idx="1644">
                  <c:v>1.0400000000000205</c:v>
                </c:pt>
                <c:pt idx="1645">
                  <c:v>1.0800000000000125</c:v>
                </c:pt>
                <c:pt idx="1646">
                  <c:v>1.0900000000000034</c:v>
                </c:pt>
                <c:pt idx="1647">
                  <c:v>1.1100000000000136</c:v>
                </c:pt>
                <c:pt idx="1648">
                  <c:v>1.1300000000000239</c:v>
                </c:pt>
                <c:pt idx="1649">
                  <c:v>1.1100000000000136</c:v>
                </c:pt>
                <c:pt idx="1650">
                  <c:v>1.1000000000000227</c:v>
                </c:pt>
                <c:pt idx="1651">
                  <c:v>1.1000000000000227</c:v>
                </c:pt>
                <c:pt idx="1652">
                  <c:v>1.0900000000000034</c:v>
                </c:pt>
                <c:pt idx="1653">
                  <c:v>1.0900000000000034</c:v>
                </c:pt>
                <c:pt idx="1654">
                  <c:v>1.1000000000000227</c:v>
                </c:pt>
                <c:pt idx="1655">
                  <c:v>1.0800000000000125</c:v>
                </c:pt>
                <c:pt idx="1656">
                  <c:v>1.1400000000000148</c:v>
                </c:pt>
                <c:pt idx="1657">
                  <c:v>1.1100000000000136</c:v>
                </c:pt>
                <c:pt idx="1658">
                  <c:v>1.0600000000000023</c:v>
                </c:pt>
                <c:pt idx="1659">
                  <c:v>1.0800000000000125</c:v>
                </c:pt>
                <c:pt idx="1660">
                  <c:v>1.0800000000000125</c:v>
                </c:pt>
                <c:pt idx="1661">
                  <c:v>1.1400000000000148</c:v>
                </c:pt>
                <c:pt idx="1662">
                  <c:v>1.1100000000000136</c:v>
                </c:pt>
                <c:pt idx="1663">
                  <c:v>1.0900000000000034</c:v>
                </c:pt>
                <c:pt idx="1664">
                  <c:v>1.0500000000000114</c:v>
                </c:pt>
                <c:pt idx="1665">
                  <c:v>1.0200000000000102</c:v>
                </c:pt>
                <c:pt idx="1666">
                  <c:v>1.0500000000000114</c:v>
                </c:pt>
                <c:pt idx="1667">
                  <c:v>1.0900000000000034</c:v>
                </c:pt>
                <c:pt idx="1668">
                  <c:v>1.1000000000000227</c:v>
                </c:pt>
                <c:pt idx="1669">
                  <c:v>1.0900000000000034</c:v>
                </c:pt>
                <c:pt idx="1670">
                  <c:v>1.1300000000000239</c:v>
                </c:pt>
                <c:pt idx="1671">
                  <c:v>1.1400000000000148</c:v>
                </c:pt>
                <c:pt idx="1672">
                  <c:v>1.1100000000000136</c:v>
                </c:pt>
                <c:pt idx="1673">
                  <c:v>1.0900000000000034</c:v>
                </c:pt>
                <c:pt idx="1674">
                  <c:v>1.0900000000000034</c:v>
                </c:pt>
                <c:pt idx="1675">
                  <c:v>1.1100000000000136</c:v>
                </c:pt>
                <c:pt idx="1676">
                  <c:v>1.1100000000000136</c:v>
                </c:pt>
                <c:pt idx="1677">
                  <c:v>1.1100000000000136</c:v>
                </c:pt>
                <c:pt idx="1678">
                  <c:v>1.1300000000000239</c:v>
                </c:pt>
                <c:pt idx="1679">
                  <c:v>1.1400000000000148</c:v>
                </c:pt>
                <c:pt idx="1680">
                  <c:v>1.0800000000000125</c:v>
                </c:pt>
                <c:pt idx="1681">
                  <c:v>1.0600000000000023</c:v>
                </c:pt>
                <c:pt idx="1682">
                  <c:v>1.0500000000000114</c:v>
                </c:pt>
                <c:pt idx="1683">
                  <c:v>1.0500000000000114</c:v>
                </c:pt>
                <c:pt idx="1684">
                  <c:v>1.0700000000000216</c:v>
                </c:pt>
                <c:pt idx="1685">
                  <c:v>1.0800000000000125</c:v>
                </c:pt>
                <c:pt idx="1686">
                  <c:v>1.1000000000000227</c:v>
                </c:pt>
                <c:pt idx="1687">
                  <c:v>1.1000000000000227</c:v>
                </c:pt>
                <c:pt idx="1688">
                  <c:v>1.1100000000000136</c:v>
                </c:pt>
                <c:pt idx="1689">
                  <c:v>1.1200000000000045</c:v>
                </c:pt>
                <c:pt idx="1690">
                  <c:v>1.0800000000000125</c:v>
                </c:pt>
                <c:pt idx="1691">
                  <c:v>1.0700000000000216</c:v>
                </c:pt>
                <c:pt idx="1692">
                  <c:v>1.0700000000000216</c:v>
                </c:pt>
                <c:pt idx="1693">
                  <c:v>1.0900000000000034</c:v>
                </c:pt>
                <c:pt idx="1694">
                  <c:v>1.0900000000000034</c:v>
                </c:pt>
                <c:pt idx="1695">
                  <c:v>1.1100000000000136</c:v>
                </c:pt>
                <c:pt idx="1696">
                  <c:v>1.1000000000000227</c:v>
                </c:pt>
                <c:pt idx="1697">
                  <c:v>1.1300000000000239</c:v>
                </c:pt>
                <c:pt idx="1698">
                  <c:v>1.1300000000000239</c:v>
                </c:pt>
                <c:pt idx="1699">
                  <c:v>1.1200000000000045</c:v>
                </c:pt>
                <c:pt idx="1700">
                  <c:v>1.1300000000000239</c:v>
                </c:pt>
                <c:pt idx="1701">
                  <c:v>1.0900000000000034</c:v>
                </c:pt>
                <c:pt idx="1702">
                  <c:v>1.0900000000000034</c:v>
                </c:pt>
                <c:pt idx="1703">
                  <c:v>1.1100000000000136</c:v>
                </c:pt>
                <c:pt idx="1704">
                  <c:v>1.1400000000000148</c:v>
                </c:pt>
                <c:pt idx="1705">
                  <c:v>1.1100000000000136</c:v>
                </c:pt>
                <c:pt idx="1706">
                  <c:v>1.0900000000000034</c:v>
                </c:pt>
                <c:pt idx="1707">
                  <c:v>1.0900000000000034</c:v>
                </c:pt>
                <c:pt idx="1708">
                  <c:v>1.0900000000000034</c:v>
                </c:pt>
                <c:pt idx="1709">
                  <c:v>1.1000000000000227</c:v>
                </c:pt>
                <c:pt idx="1710">
                  <c:v>1.0900000000000034</c:v>
                </c:pt>
                <c:pt idx="1711">
                  <c:v>1.0800000000000125</c:v>
                </c:pt>
                <c:pt idx="1712">
                  <c:v>1.0900000000000034</c:v>
                </c:pt>
                <c:pt idx="1713">
                  <c:v>1.0900000000000034</c:v>
                </c:pt>
                <c:pt idx="1714">
                  <c:v>1.1100000000000136</c:v>
                </c:pt>
                <c:pt idx="1715">
                  <c:v>1.1300000000000239</c:v>
                </c:pt>
                <c:pt idx="1716">
                  <c:v>1.1700000000000159</c:v>
                </c:pt>
                <c:pt idx="1717">
                  <c:v>1.160000000000025</c:v>
                </c:pt>
                <c:pt idx="1718">
                  <c:v>1.1300000000000239</c:v>
                </c:pt>
                <c:pt idx="1719">
                  <c:v>1.160000000000025</c:v>
                </c:pt>
                <c:pt idx="1720">
                  <c:v>1.1200000000000045</c:v>
                </c:pt>
                <c:pt idx="1721">
                  <c:v>1.1200000000000045</c:v>
                </c:pt>
                <c:pt idx="1722">
                  <c:v>1.1500000000000057</c:v>
                </c:pt>
                <c:pt idx="1723">
                  <c:v>1.160000000000025</c:v>
                </c:pt>
                <c:pt idx="1724">
                  <c:v>1.1000000000000227</c:v>
                </c:pt>
                <c:pt idx="1725">
                  <c:v>1.0900000000000034</c:v>
                </c:pt>
                <c:pt idx="1726">
                  <c:v>1.160000000000025</c:v>
                </c:pt>
                <c:pt idx="1727">
                  <c:v>1.1000000000000227</c:v>
                </c:pt>
                <c:pt idx="1728">
                  <c:v>1.1700000000000159</c:v>
                </c:pt>
                <c:pt idx="1729">
                  <c:v>1.1800000000000068</c:v>
                </c:pt>
                <c:pt idx="1730">
                  <c:v>1.210000000000008</c:v>
                </c:pt>
                <c:pt idx="1731">
                  <c:v>1.2200000000000273</c:v>
                </c:pt>
                <c:pt idx="1732">
                  <c:v>1.1400000000000148</c:v>
                </c:pt>
                <c:pt idx="1733">
                  <c:v>1.1300000000000239</c:v>
                </c:pt>
                <c:pt idx="1734">
                  <c:v>1.1100000000000136</c:v>
                </c:pt>
                <c:pt idx="1735">
                  <c:v>1.0900000000000034</c:v>
                </c:pt>
                <c:pt idx="1736">
                  <c:v>1.1300000000000239</c:v>
                </c:pt>
                <c:pt idx="1737">
                  <c:v>1.1100000000000136</c:v>
                </c:pt>
                <c:pt idx="1738">
                  <c:v>1.1500000000000057</c:v>
                </c:pt>
                <c:pt idx="1739">
                  <c:v>1.1100000000000136</c:v>
                </c:pt>
                <c:pt idx="1740">
                  <c:v>1.1300000000000239</c:v>
                </c:pt>
                <c:pt idx="1741">
                  <c:v>1.1400000000000148</c:v>
                </c:pt>
                <c:pt idx="1742">
                  <c:v>1.0900000000000034</c:v>
                </c:pt>
                <c:pt idx="1743">
                  <c:v>1.1400000000000148</c:v>
                </c:pt>
                <c:pt idx="1744">
                  <c:v>1.1000000000000227</c:v>
                </c:pt>
                <c:pt idx="1745">
                  <c:v>1.0900000000000034</c:v>
                </c:pt>
                <c:pt idx="1746">
                  <c:v>1.1100000000000136</c:v>
                </c:pt>
                <c:pt idx="1747">
                  <c:v>1.0900000000000034</c:v>
                </c:pt>
                <c:pt idx="1748">
                  <c:v>1.1400000000000148</c:v>
                </c:pt>
                <c:pt idx="1749">
                  <c:v>1.1800000000000068</c:v>
                </c:pt>
                <c:pt idx="1750">
                  <c:v>1.0700000000000216</c:v>
                </c:pt>
                <c:pt idx="1751">
                  <c:v>1.0700000000000216</c:v>
                </c:pt>
                <c:pt idx="1752">
                  <c:v>1.0600000000000023</c:v>
                </c:pt>
                <c:pt idx="1753">
                  <c:v>1.0400000000000205</c:v>
                </c:pt>
                <c:pt idx="1754">
                  <c:v>1.0400000000000205</c:v>
                </c:pt>
                <c:pt idx="1755">
                  <c:v>1.0400000000000205</c:v>
                </c:pt>
                <c:pt idx="1756">
                  <c:v>1.0400000000000205</c:v>
                </c:pt>
                <c:pt idx="1757">
                  <c:v>1.0100000000000193</c:v>
                </c:pt>
                <c:pt idx="1758">
                  <c:v>1.0400000000000205</c:v>
                </c:pt>
                <c:pt idx="1759">
                  <c:v>1.0800000000000125</c:v>
                </c:pt>
                <c:pt idx="1760">
                  <c:v>1.1000000000000227</c:v>
                </c:pt>
                <c:pt idx="1761">
                  <c:v>1.2200000000000273</c:v>
                </c:pt>
                <c:pt idx="1762">
                  <c:v>1.1400000000000148</c:v>
                </c:pt>
                <c:pt idx="1763">
                  <c:v>1.0700000000000216</c:v>
                </c:pt>
                <c:pt idx="1764">
                  <c:v>1.1500000000000057</c:v>
                </c:pt>
                <c:pt idx="1765">
                  <c:v>1.1500000000000057</c:v>
                </c:pt>
                <c:pt idx="1766">
                  <c:v>1.2200000000000273</c:v>
                </c:pt>
                <c:pt idx="1767">
                  <c:v>1.1800000000000068</c:v>
                </c:pt>
                <c:pt idx="1768">
                  <c:v>1.1500000000000057</c:v>
                </c:pt>
                <c:pt idx="1769">
                  <c:v>1.1400000000000148</c:v>
                </c:pt>
                <c:pt idx="1770">
                  <c:v>1.1900000000000261</c:v>
                </c:pt>
                <c:pt idx="1771">
                  <c:v>1.1500000000000057</c:v>
                </c:pt>
                <c:pt idx="1772">
                  <c:v>1.1000000000000227</c:v>
                </c:pt>
                <c:pt idx="1773">
                  <c:v>1.0600000000000023</c:v>
                </c:pt>
                <c:pt idx="1774">
                  <c:v>1.1000000000000227</c:v>
                </c:pt>
                <c:pt idx="1775">
                  <c:v>1.1300000000000239</c:v>
                </c:pt>
                <c:pt idx="1776">
                  <c:v>1.1500000000000057</c:v>
                </c:pt>
                <c:pt idx="1777">
                  <c:v>1.0800000000000125</c:v>
                </c:pt>
                <c:pt idx="1778">
                  <c:v>1.0300000000000011</c:v>
                </c:pt>
                <c:pt idx="1779">
                  <c:v>1.0200000000000102</c:v>
                </c:pt>
                <c:pt idx="1780">
                  <c:v>1.0500000000000114</c:v>
                </c:pt>
                <c:pt idx="1781">
                  <c:v>1.0800000000000125</c:v>
                </c:pt>
                <c:pt idx="1782">
                  <c:v>1.1100000000000136</c:v>
                </c:pt>
                <c:pt idx="1783">
                  <c:v>1.1200000000000045</c:v>
                </c:pt>
                <c:pt idx="1784">
                  <c:v>1.1000000000000227</c:v>
                </c:pt>
                <c:pt idx="1785">
                  <c:v>1.0800000000000125</c:v>
                </c:pt>
                <c:pt idx="1786">
                  <c:v>1.0800000000000125</c:v>
                </c:pt>
                <c:pt idx="1787">
                  <c:v>1.0700000000000216</c:v>
                </c:pt>
                <c:pt idx="1788">
                  <c:v>1.0800000000000125</c:v>
                </c:pt>
                <c:pt idx="1789">
                  <c:v>1.0900000000000034</c:v>
                </c:pt>
                <c:pt idx="1790">
                  <c:v>1.1100000000000136</c:v>
                </c:pt>
                <c:pt idx="1791">
                  <c:v>1.1300000000000239</c:v>
                </c:pt>
                <c:pt idx="1792">
                  <c:v>1.1900000000000261</c:v>
                </c:pt>
                <c:pt idx="1793">
                  <c:v>1.2200000000000273</c:v>
                </c:pt>
                <c:pt idx="1794">
                  <c:v>1.3000000000000114</c:v>
                </c:pt>
                <c:pt idx="1795">
                  <c:v>1.2200000000000273</c:v>
                </c:pt>
                <c:pt idx="1796">
                  <c:v>1.1500000000000057</c:v>
                </c:pt>
                <c:pt idx="1797">
                  <c:v>1.160000000000025</c:v>
                </c:pt>
                <c:pt idx="1798">
                  <c:v>1.160000000000025</c:v>
                </c:pt>
                <c:pt idx="1799">
                  <c:v>1.2200000000000273</c:v>
                </c:pt>
                <c:pt idx="1800">
                  <c:v>1.2400000000000091</c:v>
                </c:pt>
                <c:pt idx="1801">
                  <c:v>1.2000000000000171</c:v>
                </c:pt>
                <c:pt idx="1802">
                  <c:v>1.1400000000000148</c:v>
                </c:pt>
                <c:pt idx="1803">
                  <c:v>1.1400000000000148</c:v>
                </c:pt>
                <c:pt idx="1804">
                  <c:v>1.1000000000000227</c:v>
                </c:pt>
                <c:pt idx="1805">
                  <c:v>1.1900000000000261</c:v>
                </c:pt>
                <c:pt idx="1806">
                  <c:v>1.1700000000000159</c:v>
                </c:pt>
                <c:pt idx="1807">
                  <c:v>1.1200000000000045</c:v>
                </c:pt>
                <c:pt idx="1808">
                  <c:v>1.1400000000000148</c:v>
                </c:pt>
                <c:pt idx="1809">
                  <c:v>1.160000000000025</c:v>
                </c:pt>
                <c:pt idx="1810">
                  <c:v>1.210000000000008</c:v>
                </c:pt>
                <c:pt idx="1811">
                  <c:v>1.1900000000000261</c:v>
                </c:pt>
                <c:pt idx="1812">
                  <c:v>1.1800000000000068</c:v>
                </c:pt>
                <c:pt idx="1813">
                  <c:v>1.1800000000000068</c:v>
                </c:pt>
                <c:pt idx="1814">
                  <c:v>1.1200000000000045</c:v>
                </c:pt>
                <c:pt idx="1815">
                  <c:v>1.1100000000000136</c:v>
                </c:pt>
                <c:pt idx="1816">
                  <c:v>1.160000000000025</c:v>
                </c:pt>
                <c:pt idx="1817">
                  <c:v>1.1300000000000239</c:v>
                </c:pt>
                <c:pt idx="1818">
                  <c:v>1.1800000000000068</c:v>
                </c:pt>
                <c:pt idx="1819">
                  <c:v>1.2000000000000171</c:v>
                </c:pt>
                <c:pt idx="1820">
                  <c:v>1.2200000000000273</c:v>
                </c:pt>
                <c:pt idx="1821">
                  <c:v>1.210000000000008</c:v>
                </c:pt>
                <c:pt idx="1822">
                  <c:v>1.2200000000000273</c:v>
                </c:pt>
                <c:pt idx="1823">
                  <c:v>1.1700000000000159</c:v>
                </c:pt>
                <c:pt idx="1824">
                  <c:v>1.1000000000000227</c:v>
                </c:pt>
                <c:pt idx="1825">
                  <c:v>1.1500000000000057</c:v>
                </c:pt>
                <c:pt idx="1826">
                  <c:v>1.1400000000000148</c:v>
                </c:pt>
                <c:pt idx="1827">
                  <c:v>1.210000000000008</c:v>
                </c:pt>
                <c:pt idx="1828">
                  <c:v>1.1700000000000159</c:v>
                </c:pt>
                <c:pt idx="1829">
                  <c:v>1.1000000000000227</c:v>
                </c:pt>
                <c:pt idx="1830">
                  <c:v>1.1000000000000227</c:v>
                </c:pt>
                <c:pt idx="1831">
                  <c:v>1.1400000000000148</c:v>
                </c:pt>
                <c:pt idx="1832">
                  <c:v>1.1300000000000239</c:v>
                </c:pt>
                <c:pt idx="1833">
                  <c:v>1.1300000000000239</c:v>
                </c:pt>
                <c:pt idx="1834">
                  <c:v>1.1300000000000239</c:v>
                </c:pt>
                <c:pt idx="1835">
                  <c:v>1.160000000000025</c:v>
                </c:pt>
                <c:pt idx="1836">
                  <c:v>1.2300000000000182</c:v>
                </c:pt>
                <c:pt idx="1837">
                  <c:v>1.25</c:v>
                </c:pt>
                <c:pt idx="1838">
                  <c:v>1.2000000000000171</c:v>
                </c:pt>
                <c:pt idx="1839">
                  <c:v>1.1900000000000261</c:v>
                </c:pt>
                <c:pt idx="1840">
                  <c:v>1.2000000000000171</c:v>
                </c:pt>
                <c:pt idx="1841">
                  <c:v>1.2200000000000273</c:v>
                </c:pt>
                <c:pt idx="1842">
                  <c:v>1.25</c:v>
                </c:pt>
                <c:pt idx="1843">
                  <c:v>1.25</c:v>
                </c:pt>
                <c:pt idx="1844">
                  <c:v>1.2200000000000273</c:v>
                </c:pt>
                <c:pt idx="1845">
                  <c:v>1.2800000000000011</c:v>
                </c:pt>
                <c:pt idx="1846">
                  <c:v>1.2900000000000205</c:v>
                </c:pt>
                <c:pt idx="1847">
                  <c:v>1.3100000000000023</c:v>
                </c:pt>
                <c:pt idx="1848">
                  <c:v>1.2700000000000102</c:v>
                </c:pt>
                <c:pt idx="1849">
                  <c:v>1.2400000000000091</c:v>
                </c:pt>
                <c:pt idx="1850">
                  <c:v>1.2400000000000091</c:v>
                </c:pt>
                <c:pt idx="1851">
                  <c:v>1.1900000000000261</c:v>
                </c:pt>
                <c:pt idx="1852">
                  <c:v>1.2000000000000171</c:v>
                </c:pt>
                <c:pt idx="1853">
                  <c:v>1.2200000000000273</c:v>
                </c:pt>
                <c:pt idx="1854">
                  <c:v>1.2400000000000091</c:v>
                </c:pt>
                <c:pt idx="1855">
                  <c:v>1.2300000000000182</c:v>
                </c:pt>
                <c:pt idx="1856">
                  <c:v>1.2400000000000091</c:v>
                </c:pt>
                <c:pt idx="1857">
                  <c:v>1.2400000000000091</c:v>
                </c:pt>
                <c:pt idx="1858">
                  <c:v>1.2600000000000193</c:v>
                </c:pt>
                <c:pt idx="1859">
                  <c:v>1.3800000000000239</c:v>
                </c:pt>
                <c:pt idx="1860">
                  <c:v>1.2400000000000091</c:v>
                </c:pt>
                <c:pt idx="1861">
                  <c:v>1.2700000000000102</c:v>
                </c:pt>
                <c:pt idx="1862">
                  <c:v>1.2900000000000205</c:v>
                </c:pt>
                <c:pt idx="1863">
                  <c:v>1.3300000000000125</c:v>
                </c:pt>
                <c:pt idx="1864">
                  <c:v>1.3000000000000114</c:v>
                </c:pt>
                <c:pt idx="1865">
                  <c:v>1.2600000000000193</c:v>
                </c:pt>
                <c:pt idx="1866">
                  <c:v>1.2300000000000182</c:v>
                </c:pt>
                <c:pt idx="1867">
                  <c:v>1.2300000000000182</c:v>
                </c:pt>
                <c:pt idx="1868">
                  <c:v>1.2700000000000102</c:v>
                </c:pt>
                <c:pt idx="1869">
                  <c:v>1.2800000000000011</c:v>
                </c:pt>
                <c:pt idx="1870">
                  <c:v>1.2200000000000273</c:v>
                </c:pt>
                <c:pt idx="1871">
                  <c:v>1.1700000000000159</c:v>
                </c:pt>
                <c:pt idx="1872">
                  <c:v>1.2200000000000273</c:v>
                </c:pt>
                <c:pt idx="1873">
                  <c:v>1.1900000000000261</c:v>
                </c:pt>
                <c:pt idx="1874">
                  <c:v>1.1800000000000068</c:v>
                </c:pt>
                <c:pt idx="1875">
                  <c:v>1.2000000000000171</c:v>
                </c:pt>
                <c:pt idx="1876">
                  <c:v>1.25</c:v>
                </c:pt>
                <c:pt idx="1877">
                  <c:v>1.2400000000000091</c:v>
                </c:pt>
                <c:pt idx="1878">
                  <c:v>1.210000000000008</c:v>
                </c:pt>
                <c:pt idx="1879">
                  <c:v>1.2300000000000182</c:v>
                </c:pt>
                <c:pt idx="1880">
                  <c:v>1.2900000000000205</c:v>
                </c:pt>
                <c:pt idx="1881">
                  <c:v>1.3000000000000114</c:v>
                </c:pt>
                <c:pt idx="1882">
                  <c:v>1.2600000000000193</c:v>
                </c:pt>
                <c:pt idx="1883">
                  <c:v>1.2000000000000171</c:v>
                </c:pt>
                <c:pt idx="1884">
                  <c:v>1.1800000000000068</c:v>
                </c:pt>
                <c:pt idx="1885">
                  <c:v>1.1900000000000261</c:v>
                </c:pt>
                <c:pt idx="1886">
                  <c:v>1.2300000000000182</c:v>
                </c:pt>
                <c:pt idx="1887">
                  <c:v>1.210000000000008</c:v>
                </c:pt>
                <c:pt idx="1888">
                  <c:v>1.2400000000000091</c:v>
                </c:pt>
                <c:pt idx="1889">
                  <c:v>1.210000000000008</c:v>
                </c:pt>
                <c:pt idx="1890">
                  <c:v>1.2400000000000091</c:v>
                </c:pt>
                <c:pt idx="1891">
                  <c:v>1.3000000000000114</c:v>
                </c:pt>
                <c:pt idx="1892">
                  <c:v>1.3400000000000034</c:v>
                </c:pt>
                <c:pt idx="1893">
                  <c:v>1.3300000000000125</c:v>
                </c:pt>
                <c:pt idx="1894">
                  <c:v>1.3300000000000125</c:v>
                </c:pt>
                <c:pt idx="1895">
                  <c:v>1.3600000000000136</c:v>
                </c:pt>
                <c:pt idx="1896">
                  <c:v>1.3500000000000227</c:v>
                </c:pt>
                <c:pt idx="1897">
                  <c:v>1.3400000000000034</c:v>
                </c:pt>
                <c:pt idx="1898">
                  <c:v>1.3600000000000136</c:v>
                </c:pt>
                <c:pt idx="1899">
                  <c:v>1.3100000000000023</c:v>
                </c:pt>
                <c:pt idx="1900">
                  <c:v>1.2900000000000205</c:v>
                </c:pt>
                <c:pt idx="1901">
                  <c:v>1.2400000000000091</c:v>
                </c:pt>
                <c:pt idx="1902">
                  <c:v>1.2700000000000102</c:v>
                </c:pt>
                <c:pt idx="1903">
                  <c:v>1.3400000000000034</c:v>
                </c:pt>
                <c:pt idx="1904">
                  <c:v>1.410000000000025</c:v>
                </c:pt>
                <c:pt idx="1905">
                  <c:v>1.3300000000000125</c:v>
                </c:pt>
                <c:pt idx="1906">
                  <c:v>1.3000000000000114</c:v>
                </c:pt>
                <c:pt idx="1907">
                  <c:v>1.25</c:v>
                </c:pt>
                <c:pt idx="1908">
                  <c:v>1.2400000000000091</c:v>
                </c:pt>
                <c:pt idx="1909">
                  <c:v>1.2300000000000182</c:v>
                </c:pt>
                <c:pt idx="1910">
                  <c:v>1.2600000000000193</c:v>
                </c:pt>
                <c:pt idx="1911">
                  <c:v>1.3000000000000114</c:v>
                </c:pt>
                <c:pt idx="1912">
                  <c:v>1.3000000000000114</c:v>
                </c:pt>
                <c:pt idx="1913">
                  <c:v>1.3000000000000114</c:v>
                </c:pt>
                <c:pt idx="1914">
                  <c:v>1.3500000000000227</c:v>
                </c:pt>
                <c:pt idx="1915">
                  <c:v>1.3400000000000034</c:v>
                </c:pt>
                <c:pt idx="1916">
                  <c:v>1.3400000000000034</c:v>
                </c:pt>
                <c:pt idx="1917">
                  <c:v>1.3300000000000125</c:v>
                </c:pt>
                <c:pt idx="1918">
                  <c:v>1.3000000000000114</c:v>
                </c:pt>
                <c:pt idx="1919">
                  <c:v>1.2900000000000205</c:v>
                </c:pt>
                <c:pt idx="1920">
                  <c:v>1.3000000000000114</c:v>
                </c:pt>
                <c:pt idx="1921">
                  <c:v>1.3300000000000125</c:v>
                </c:pt>
                <c:pt idx="1922">
                  <c:v>1.2900000000000205</c:v>
                </c:pt>
                <c:pt idx="1923">
                  <c:v>1.25</c:v>
                </c:pt>
                <c:pt idx="1924">
                  <c:v>1.2900000000000205</c:v>
                </c:pt>
                <c:pt idx="1925">
                  <c:v>1.3400000000000034</c:v>
                </c:pt>
                <c:pt idx="1926">
                  <c:v>1.3400000000000034</c:v>
                </c:pt>
                <c:pt idx="1927">
                  <c:v>1.3300000000000125</c:v>
                </c:pt>
                <c:pt idx="1928">
                  <c:v>1.3800000000000239</c:v>
                </c:pt>
                <c:pt idx="1929">
                  <c:v>1.3000000000000114</c:v>
                </c:pt>
                <c:pt idx="1930">
                  <c:v>1.2200000000000273</c:v>
                </c:pt>
                <c:pt idx="1931">
                  <c:v>1.2300000000000182</c:v>
                </c:pt>
                <c:pt idx="1932">
                  <c:v>1.25</c:v>
                </c:pt>
                <c:pt idx="1933">
                  <c:v>1.25</c:v>
                </c:pt>
                <c:pt idx="1934">
                  <c:v>1.2700000000000102</c:v>
                </c:pt>
                <c:pt idx="1935">
                  <c:v>1.2700000000000102</c:v>
                </c:pt>
                <c:pt idx="1936">
                  <c:v>1.2300000000000182</c:v>
                </c:pt>
                <c:pt idx="1937">
                  <c:v>1.25</c:v>
                </c:pt>
                <c:pt idx="1938">
                  <c:v>1.3000000000000114</c:v>
                </c:pt>
                <c:pt idx="1939">
                  <c:v>1.2700000000000102</c:v>
                </c:pt>
                <c:pt idx="1940">
                  <c:v>1.2200000000000273</c:v>
                </c:pt>
                <c:pt idx="1941">
                  <c:v>1.2400000000000091</c:v>
                </c:pt>
                <c:pt idx="1942">
                  <c:v>1.3000000000000114</c:v>
                </c:pt>
                <c:pt idx="1943">
                  <c:v>1.3700000000000045</c:v>
                </c:pt>
                <c:pt idx="1944">
                  <c:v>1.3300000000000125</c:v>
                </c:pt>
                <c:pt idx="1945">
                  <c:v>1.3000000000000114</c:v>
                </c:pt>
                <c:pt idx="1946">
                  <c:v>1.2700000000000102</c:v>
                </c:pt>
                <c:pt idx="1947">
                  <c:v>1.25</c:v>
                </c:pt>
                <c:pt idx="1948">
                  <c:v>1.2800000000000011</c:v>
                </c:pt>
                <c:pt idx="1949">
                  <c:v>1.3100000000000023</c:v>
                </c:pt>
                <c:pt idx="1950">
                  <c:v>1.2900000000000205</c:v>
                </c:pt>
                <c:pt idx="1951">
                  <c:v>1.25</c:v>
                </c:pt>
                <c:pt idx="1952">
                  <c:v>1.2600000000000193</c:v>
                </c:pt>
                <c:pt idx="1953">
                  <c:v>1.2900000000000205</c:v>
                </c:pt>
                <c:pt idx="1954">
                  <c:v>1.3000000000000114</c:v>
                </c:pt>
                <c:pt idx="1955">
                  <c:v>1.3000000000000114</c:v>
                </c:pt>
                <c:pt idx="1956">
                  <c:v>1.3200000000000216</c:v>
                </c:pt>
                <c:pt idx="1957">
                  <c:v>1.3100000000000023</c:v>
                </c:pt>
                <c:pt idx="1958">
                  <c:v>1.3200000000000216</c:v>
                </c:pt>
                <c:pt idx="1959">
                  <c:v>1.2900000000000205</c:v>
                </c:pt>
                <c:pt idx="1960">
                  <c:v>1.3100000000000023</c:v>
                </c:pt>
                <c:pt idx="1961">
                  <c:v>1.3500000000000227</c:v>
                </c:pt>
                <c:pt idx="1962">
                  <c:v>1.3800000000000239</c:v>
                </c:pt>
                <c:pt idx="1963">
                  <c:v>1.3900000000000148</c:v>
                </c:pt>
                <c:pt idx="1964">
                  <c:v>1.3600000000000136</c:v>
                </c:pt>
                <c:pt idx="1965">
                  <c:v>1.3300000000000125</c:v>
                </c:pt>
                <c:pt idx="1966">
                  <c:v>1.3200000000000216</c:v>
                </c:pt>
                <c:pt idx="1967">
                  <c:v>1.3000000000000114</c:v>
                </c:pt>
                <c:pt idx="1968">
                  <c:v>1.3400000000000034</c:v>
                </c:pt>
                <c:pt idx="1969">
                  <c:v>1.3300000000000125</c:v>
                </c:pt>
                <c:pt idx="1970">
                  <c:v>1.3400000000000034</c:v>
                </c:pt>
                <c:pt idx="1971">
                  <c:v>1.3400000000000034</c:v>
                </c:pt>
                <c:pt idx="1972">
                  <c:v>1.3600000000000136</c:v>
                </c:pt>
                <c:pt idx="1973">
                  <c:v>1.3800000000000239</c:v>
                </c:pt>
                <c:pt idx="1974">
                  <c:v>1.3700000000000045</c:v>
                </c:pt>
                <c:pt idx="1975">
                  <c:v>1.4000000000000057</c:v>
                </c:pt>
                <c:pt idx="1976">
                  <c:v>1.3700000000000045</c:v>
                </c:pt>
                <c:pt idx="1977">
                  <c:v>1.4200000000000159</c:v>
                </c:pt>
                <c:pt idx="1978">
                  <c:v>1.3700000000000045</c:v>
                </c:pt>
                <c:pt idx="1979">
                  <c:v>1.3700000000000045</c:v>
                </c:pt>
                <c:pt idx="1980">
                  <c:v>1.3000000000000114</c:v>
                </c:pt>
                <c:pt idx="1981">
                  <c:v>1.3100000000000023</c:v>
                </c:pt>
                <c:pt idx="1982">
                  <c:v>1.3100000000000023</c:v>
                </c:pt>
                <c:pt idx="1983">
                  <c:v>1.2900000000000205</c:v>
                </c:pt>
                <c:pt idx="1984">
                  <c:v>1.3000000000000114</c:v>
                </c:pt>
                <c:pt idx="1985">
                  <c:v>1.3200000000000216</c:v>
                </c:pt>
                <c:pt idx="1986">
                  <c:v>1.3600000000000136</c:v>
                </c:pt>
                <c:pt idx="1987">
                  <c:v>1.4000000000000057</c:v>
                </c:pt>
                <c:pt idx="1988">
                  <c:v>1.3600000000000136</c:v>
                </c:pt>
                <c:pt idx="1989">
                  <c:v>1.3200000000000216</c:v>
                </c:pt>
                <c:pt idx="1990">
                  <c:v>1.3100000000000023</c:v>
                </c:pt>
                <c:pt idx="1991">
                  <c:v>1.3200000000000216</c:v>
                </c:pt>
                <c:pt idx="1992">
                  <c:v>1.3300000000000125</c:v>
                </c:pt>
                <c:pt idx="1993">
                  <c:v>1.3200000000000216</c:v>
                </c:pt>
                <c:pt idx="1994">
                  <c:v>1.3200000000000216</c:v>
                </c:pt>
                <c:pt idx="1995">
                  <c:v>1.3200000000000216</c:v>
                </c:pt>
                <c:pt idx="1996">
                  <c:v>1.3100000000000023</c:v>
                </c:pt>
                <c:pt idx="1997">
                  <c:v>1.3400000000000034</c:v>
                </c:pt>
                <c:pt idx="1998">
                  <c:v>1.3400000000000034</c:v>
                </c:pt>
                <c:pt idx="1999">
                  <c:v>1.3200000000000216</c:v>
                </c:pt>
                <c:pt idx="2000">
                  <c:v>1.3500000000000227</c:v>
                </c:pt>
                <c:pt idx="2001">
                  <c:v>1.3300000000000125</c:v>
                </c:pt>
                <c:pt idx="2002">
                  <c:v>1.3700000000000045</c:v>
                </c:pt>
                <c:pt idx="2003">
                  <c:v>1.3400000000000034</c:v>
                </c:pt>
                <c:pt idx="2004">
                  <c:v>1.3200000000000216</c:v>
                </c:pt>
                <c:pt idx="2005">
                  <c:v>1.3300000000000125</c:v>
                </c:pt>
                <c:pt idx="2006">
                  <c:v>1.3500000000000227</c:v>
                </c:pt>
                <c:pt idx="2007">
                  <c:v>1.3300000000000125</c:v>
                </c:pt>
                <c:pt idx="2008">
                  <c:v>1.3400000000000034</c:v>
                </c:pt>
                <c:pt idx="2009">
                  <c:v>1.3500000000000227</c:v>
                </c:pt>
                <c:pt idx="2010">
                  <c:v>1.3700000000000045</c:v>
                </c:pt>
                <c:pt idx="2011">
                  <c:v>1.3500000000000227</c:v>
                </c:pt>
                <c:pt idx="2012">
                  <c:v>1.3100000000000023</c:v>
                </c:pt>
                <c:pt idx="2013">
                  <c:v>1.2900000000000205</c:v>
                </c:pt>
                <c:pt idx="2014">
                  <c:v>1.2900000000000205</c:v>
                </c:pt>
                <c:pt idx="2015">
                  <c:v>1.2900000000000205</c:v>
                </c:pt>
                <c:pt idx="2016">
                  <c:v>1.3100000000000023</c:v>
                </c:pt>
                <c:pt idx="2017">
                  <c:v>1.3700000000000045</c:v>
                </c:pt>
                <c:pt idx="2018">
                  <c:v>1.3700000000000045</c:v>
                </c:pt>
                <c:pt idx="2019">
                  <c:v>1.3500000000000227</c:v>
                </c:pt>
                <c:pt idx="2020">
                  <c:v>1.3400000000000034</c:v>
                </c:pt>
                <c:pt idx="2021">
                  <c:v>1.3400000000000034</c:v>
                </c:pt>
                <c:pt idx="2022">
                  <c:v>1.3300000000000125</c:v>
                </c:pt>
                <c:pt idx="2023">
                  <c:v>1.3100000000000023</c:v>
                </c:pt>
                <c:pt idx="2024">
                  <c:v>1.3100000000000023</c:v>
                </c:pt>
                <c:pt idx="2025">
                  <c:v>1.3100000000000023</c:v>
                </c:pt>
                <c:pt idx="2026">
                  <c:v>1.3200000000000216</c:v>
                </c:pt>
                <c:pt idx="2027">
                  <c:v>1.3300000000000125</c:v>
                </c:pt>
                <c:pt idx="2028">
                  <c:v>1.3200000000000216</c:v>
                </c:pt>
                <c:pt idx="2029">
                  <c:v>1.3400000000000034</c:v>
                </c:pt>
                <c:pt idx="2030">
                  <c:v>1.3800000000000239</c:v>
                </c:pt>
                <c:pt idx="2031">
                  <c:v>1.3700000000000045</c:v>
                </c:pt>
                <c:pt idx="2032">
                  <c:v>1.3700000000000045</c:v>
                </c:pt>
                <c:pt idx="2033">
                  <c:v>1.3600000000000136</c:v>
                </c:pt>
                <c:pt idx="2034">
                  <c:v>1.3800000000000239</c:v>
                </c:pt>
                <c:pt idx="2035">
                  <c:v>1.3800000000000239</c:v>
                </c:pt>
                <c:pt idx="2036">
                  <c:v>1.3700000000000045</c:v>
                </c:pt>
                <c:pt idx="2037">
                  <c:v>1.3700000000000045</c:v>
                </c:pt>
                <c:pt idx="2038">
                  <c:v>1.3600000000000136</c:v>
                </c:pt>
                <c:pt idx="2039">
                  <c:v>1.3400000000000034</c:v>
                </c:pt>
                <c:pt idx="2040">
                  <c:v>1.3600000000000136</c:v>
                </c:pt>
                <c:pt idx="2041">
                  <c:v>1.3800000000000239</c:v>
                </c:pt>
                <c:pt idx="2042">
                  <c:v>1.3800000000000239</c:v>
                </c:pt>
                <c:pt idx="2043">
                  <c:v>1.3600000000000136</c:v>
                </c:pt>
                <c:pt idx="2044">
                  <c:v>1.3900000000000148</c:v>
                </c:pt>
                <c:pt idx="2045">
                  <c:v>1.410000000000025</c:v>
                </c:pt>
                <c:pt idx="2046">
                  <c:v>1.4300000000000068</c:v>
                </c:pt>
                <c:pt idx="2047">
                  <c:v>1.3900000000000148</c:v>
                </c:pt>
                <c:pt idx="2048">
                  <c:v>1.3800000000000239</c:v>
                </c:pt>
                <c:pt idx="2049">
                  <c:v>1.3900000000000148</c:v>
                </c:pt>
                <c:pt idx="2050">
                  <c:v>1.3800000000000239</c:v>
                </c:pt>
                <c:pt idx="2051">
                  <c:v>1.4000000000000057</c:v>
                </c:pt>
                <c:pt idx="2052">
                  <c:v>1.3500000000000227</c:v>
                </c:pt>
                <c:pt idx="2053">
                  <c:v>1.3300000000000125</c:v>
                </c:pt>
                <c:pt idx="2054">
                  <c:v>1.3400000000000034</c:v>
                </c:pt>
                <c:pt idx="2055">
                  <c:v>1.3700000000000045</c:v>
                </c:pt>
                <c:pt idx="2056">
                  <c:v>1.3900000000000148</c:v>
                </c:pt>
                <c:pt idx="2057">
                  <c:v>1.4000000000000057</c:v>
                </c:pt>
                <c:pt idx="2058">
                  <c:v>1.3700000000000045</c:v>
                </c:pt>
                <c:pt idx="2059">
                  <c:v>1.3400000000000034</c:v>
                </c:pt>
                <c:pt idx="2060">
                  <c:v>1.3700000000000045</c:v>
                </c:pt>
                <c:pt idx="2061">
                  <c:v>1.3800000000000239</c:v>
                </c:pt>
                <c:pt idx="2062">
                  <c:v>1.4000000000000057</c:v>
                </c:pt>
                <c:pt idx="2063">
                  <c:v>1.4300000000000068</c:v>
                </c:pt>
                <c:pt idx="2064">
                  <c:v>1.410000000000025</c:v>
                </c:pt>
                <c:pt idx="2065">
                  <c:v>1.4000000000000057</c:v>
                </c:pt>
                <c:pt idx="2066">
                  <c:v>1.4000000000000057</c:v>
                </c:pt>
                <c:pt idx="2067">
                  <c:v>1.3600000000000136</c:v>
                </c:pt>
                <c:pt idx="2068">
                  <c:v>1.3600000000000136</c:v>
                </c:pt>
                <c:pt idx="2069">
                  <c:v>1.3800000000000239</c:v>
                </c:pt>
                <c:pt idx="2070">
                  <c:v>1.3600000000000136</c:v>
                </c:pt>
                <c:pt idx="2071">
                  <c:v>1.3700000000000045</c:v>
                </c:pt>
                <c:pt idx="2072">
                  <c:v>1.3800000000000239</c:v>
                </c:pt>
                <c:pt idx="2073">
                  <c:v>1.3500000000000227</c:v>
                </c:pt>
                <c:pt idx="2074">
                  <c:v>1.3800000000000239</c:v>
                </c:pt>
                <c:pt idx="2075">
                  <c:v>1.410000000000025</c:v>
                </c:pt>
                <c:pt idx="2076">
                  <c:v>1.3900000000000148</c:v>
                </c:pt>
                <c:pt idx="2077">
                  <c:v>1.3900000000000148</c:v>
                </c:pt>
                <c:pt idx="2078">
                  <c:v>1.4300000000000068</c:v>
                </c:pt>
                <c:pt idx="2079">
                  <c:v>1.4000000000000057</c:v>
                </c:pt>
                <c:pt idx="2080">
                  <c:v>1.410000000000025</c:v>
                </c:pt>
                <c:pt idx="2081">
                  <c:v>1.4200000000000159</c:v>
                </c:pt>
                <c:pt idx="2082">
                  <c:v>1.3900000000000148</c:v>
                </c:pt>
                <c:pt idx="2083">
                  <c:v>1.410000000000025</c:v>
                </c:pt>
                <c:pt idx="2084">
                  <c:v>1.4300000000000068</c:v>
                </c:pt>
                <c:pt idx="2085">
                  <c:v>1.4700000000000273</c:v>
                </c:pt>
                <c:pt idx="2086">
                  <c:v>1.4900000000000091</c:v>
                </c:pt>
                <c:pt idx="2087">
                  <c:v>1.5200000000000102</c:v>
                </c:pt>
                <c:pt idx="2088">
                  <c:v>1.4700000000000273</c:v>
                </c:pt>
                <c:pt idx="2089">
                  <c:v>1.4400000000000261</c:v>
                </c:pt>
                <c:pt idx="2090">
                  <c:v>1.3900000000000148</c:v>
                </c:pt>
                <c:pt idx="2091">
                  <c:v>1.3500000000000227</c:v>
                </c:pt>
                <c:pt idx="2092">
                  <c:v>1.3900000000000148</c:v>
                </c:pt>
                <c:pt idx="2093">
                  <c:v>1.410000000000025</c:v>
                </c:pt>
                <c:pt idx="2094">
                  <c:v>1.4200000000000159</c:v>
                </c:pt>
                <c:pt idx="2095">
                  <c:v>1.460000000000008</c:v>
                </c:pt>
                <c:pt idx="2096">
                  <c:v>1.3900000000000148</c:v>
                </c:pt>
                <c:pt idx="2097">
                  <c:v>1.4000000000000057</c:v>
                </c:pt>
                <c:pt idx="2098">
                  <c:v>1.4000000000000057</c:v>
                </c:pt>
                <c:pt idx="2099">
                  <c:v>1.4200000000000159</c:v>
                </c:pt>
                <c:pt idx="2100">
                  <c:v>1.4200000000000159</c:v>
                </c:pt>
                <c:pt idx="2101">
                  <c:v>1.3800000000000239</c:v>
                </c:pt>
                <c:pt idx="2102">
                  <c:v>1.3400000000000034</c:v>
                </c:pt>
                <c:pt idx="2103">
                  <c:v>1.3500000000000227</c:v>
                </c:pt>
                <c:pt idx="2104">
                  <c:v>1.4000000000000057</c:v>
                </c:pt>
                <c:pt idx="2105">
                  <c:v>1.3900000000000148</c:v>
                </c:pt>
                <c:pt idx="2106">
                  <c:v>1.3500000000000227</c:v>
                </c:pt>
                <c:pt idx="2107">
                  <c:v>1.3600000000000136</c:v>
                </c:pt>
                <c:pt idx="2108">
                  <c:v>1.3900000000000148</c:v>
                </c:pt>
                <c:pt idx="2109">
                  <c:v>1.460000000000008</c:v>
                </c:pt>
                <c:pt idx="2110">
                  <c:v>1.4400000000000261</c:v>
                </c:pt>
                <c:pt idx="2111">
                  <c:v>1.4000000000000057</c:v>
                </c:pt>
                <c:pt idx="2112">
                  <c:v>1.4000000000000057</c:v>
                </c:pt>
                <c:pt idx="2113">
                  <c:v>1.3900000000000148</c:v>
                </c:pt>
                <c:pt idx="2114">
                  <c:v>1.4400000000000261</c:v>
                </c:pt>
                <c:pt idx="2115">
                  <c:v>1.4800000000000182</c:v>
                </c:pt>
                <c:pt idx="2116">
                  <c:v>1.4500000000000171</c:v>
                </c:pt>
                <c:pt idx="2117">
                  <c:v>1.460000000000008</c:v>
                </c:pt>
                <c:pt idx="2118">
                  <c:v>1.4200000000000159</c:v>
                </c:pt>
                <c:pt idx="2119">
                  <c:v>1.4400000000000261</c:v>
                </c:pt>
                <c:pt idx="2120">
                  <c:v>1.4400000000000261</c:v>
                </c:pt>
                <c:pt idx="2121">
                  <c:v>1.4300000000000068</c:v>
                </c:pt>
                <c:pt idx="2122">
                  <c:v>1.4700000000000273</c:v>
                </c:pt>
                <c:pt idx="2123">
                  <c:v>1.4300000000000068</c:v>
                </c:pt>
                <c:pt idx="2124">
                  <c:v>1.410000000000025</c:v>
                </c:pt>
                <c:pt idx="2125">
                  <c:v>1.4300000000000068</c:v>
                </c:pt>
                <c:pt idx="2126">
                  <c:v>1.4500000000000171</c:v>
                </c:pt>
                <c:pt idx="2127">
                  <c:v>1.4800000000000182</c:v>
                </c:pt>
                <c:pt idx="2128">
                  <c:v>1.460000000000008</c:v>
                </c:pt>
                <c:pt idx="2129">
                  <c:v>1.410000000000025</c:v>
                </c:pt>
                <c:pt idx="2130">
                  <c:v>1.3700000000000045</c:v>
                </c:pt>
                <c:pt idx="2131">
                  <c:v>1.410000000000025</c:v>
                </c:pt>
                <c:pt idx="2132">
                  <c:v>1.4900000000000091</c:v>
                </c:pt>
                <c:pt idx="2133">
                  <c:v>1.5300000000000011</c:v>
                </c:pt>
                <c:pt idx="2134">
                  <c:v>1.5300000000000011</c:v>
                </c:pt>
                <c:pt idx="2135">
                  <c:v>1.5600000000000023</c:v>
                </c:pt>
                <c:pt idx="2136">
                  <c:v>1.5600000000000023</c:v>
                </c:pt>
                <c:pt idx="2137">
                  <c:v>1.5100000000000193</c:v>
                </c:pt>
                <c:pt idx="2138">
                  <c:v>1.4800000000000182</c:v>
                </c:pt>
                <c:pt idx="2139">
                  <c:v>1.4800000000000182</c:v>
                </c:pt>
                <c:pt idx="2140">
                  <c:v>1.5</c:v>
                </c:pt>
                <c:pt idx="2141">
                  <c:v>1.3900000000000148</c:v>
                </c:pt>
                <c:pt idx="2142">
                  <c:v>1.3600000000000136</c:v>
                </c:pt>
                <c:pt idx="2143">
                  <c:v>1.3900000000000148</c:v>
                </c:pt>
                <c:pt idx="2144">
                  <c:v>1.4000000000000057</c:v>
                </c:pt>
                <c:pt idx="2145">
                  <c:v>1.410000000000025</c:v>
                </c:pt>
                <c:pt idx="2146">
                  <c:v>1.3800000000000239</c:v>
                </c:pt>
                <c:pt idx="2147">
                  <c:v>1.4000000000000057</c:v>
                </c:pt>
                <c:pt idx="2148">
                  <c:v>1.4700000000000273</c:v>
                </c:pt>
                <c:pt idx="2149">
                  <c:v>1.5</c:v>
                </c:pt>
                <c:pt idx="2150">
                  <c:v>1.5600000000000023</c:v>
                </c:pt>
                <c:pt idx="2151">
                  <c:v>1.5400000000000205</c:v>
                </c:pt>
                <c:pt idx="2152">
                  <c:v>1.5300000000000011</c:v>
                </c:pt>
                <c:pt idx="2153">
                  <c:v>1.4800000000000182</c:v>
                </c:pt>
                <c:pt idx="2154">
                  <c:v>1.4700000000000273</c:v>
                </c:pt>
                <c:pt idx="2155">
                  <c:v>1.4200000000000159</c:v>
                </c:pt>
                <c:pt idx="2156">
                  <c:v>1.3800000000000239</c:v>
                </c:pt>
                <c:pt idx="2157">
                  <c:v>1.3500000000000227</c:v>
                </c:pt>
                <c:pt idx="2158">
                  <c:v>1.3900000000000148</c:v>
                </c:pt>
                <c:pt idx="2159">
                  <c:v>1.410000000000025</c:v>
                </c:pt>
                <c:pt idx="2160">
                  <c:v>1.4900000000000091</c:v>
                </c:pt>
                <c:pt idx="2161">
                  <c:v>1.410000000000025</c:v>
                </c:pt>
                <c:pt idx="2162">
                  <c:v>1.3800000000000239</c:v>
                </c:pt>
                <c:pt idx="2163">
                  <c:v>1.3700000000000045</c:v>
                </c:pt>
                <c:pt idx="2164">
                  <c:v>1.4200000000000159</c:v>
                </c:pt>
                <c:pt idx="2165">
                  <c:v>1.4200000000000159</c:v>
                </c:pt>
                <c:pt idx="2166">
                  <c:v>1.5200000000000102</c:v>
                </c:pt>
                <c:pt idx="2167">
                  <c:v>1.4500000000000171</c:v>
                </c:pt>
                <c:pt idx="2168">
                  <c:v>1.4200000000000159</c:v>
                </c:pt>
                <c:pt idx="2169">
                  <c:v>1.4400000000000261</c:v>
                </c:pt>
                <c:pt idx="2170">
                  <c:v>1.3600000000000136</c:v>
                </c:pt>
                <c:pt idx="2171">
                  <c:v>1.3500000000000227</c:v>
                </c:pt>
                <c:pt idx="2172">
                  <c:v>1.3700000000000045</c:v>
                </c:pt>
                <c:pt idx="2173">
                  <c:v>1.410000000000025</c:v>
                </c:pt>
                <c:pt idx="2174">
                  <c:v>1.4200000000000159</c:v>
                </c:pt>
                <c:pt idx="2175">
                  <c:v>1.3900000000000148</c:v>
                </c:pt>
                <c:pt idx="2176">
                  <c:v>1.3800000000000239</c:v>
                </c:pt>
                <c:pt idx="2177">
                  <c:v>1.3900000000000148</c:v>
                </c:pt>
                <c:pt idx="2178">
                  <c:v>1.410000000000025</c:v>
                </c:pt>
                <c:pt idx="2179">
                  <c:v>1.4800000000000182</c:v>
                </c:pt>
                <c:pt idx="2180">
                  <c:v>1.4500000000000171</c:v>
                </c:pt>
                <c:pt idx="2181">
                  <c:v>1.3700000000000045</c:v>
                </c:pt>
                <c:pt idx="2182">
                  <c:v>1.4300000000000068</c:v>
                </c:pt>
                <c:pt idx="2183">
                  <c:v>1.460000000000008</c:v>
                </c:pt>
                <c:pt idx="2184">
                  <c:v>1.5</c:v>
                </c:pt>
                <c:pt idx="2185">
                  <c:v>1.5800000000000125</c:v>
                </c:pt>
                <c:pt idx="2186">
                  <c:v>1.6100000000000136</c:v>
                </c:pt>
                <c:pt idx="2187">
                  <c:v>1.5200000000000102</c:v>
                </c:pt>
                <c:pt idx="2188">
                  <c:v>1.5300000000000011</c:v>
                </c:pt>
                <c:pt idx="2189">
                  <c:v>1.5100000000000193</c:v>
                </c:pt>
                <c:pt idx="2190">
                  <c:v>1.410000000000025</c:v>
                </c:pt>
                <c:pt idx="2191">
                  <c:v>1.4400000000000261</c:v>
                </c:pt>
                <c:pt idx="2192">
                  <c:v>1.4900000000000091</c:v>
                </c:pt>
                <c:pt idx="2193">
                  <c:v>1.5200000000000102</c:v>
                </c:pt>
                <c:pt idx="2194">
                  <c:v>1.5</c:v>
                </c:pt>
                <c:pt idx="2195">
                  <c:v>1.4800000000000182</c:v>
                </c:pt>
                <c:pt idx="2196">
                  <c:v>1.5600000000000023</c:v>
                </c:pt>
                <c:pt idx="2197">
                  <c:v>1.4800000000000182</c:v>
                </c:pt>
                <c:pt idx="2198">
                  <c:v>1.4700000000000273</c:v>
                </c:pt>
                <c:pt idx="2199">
                  <c:v>1.460000000000008</c:v>
                </c:pt>
                <c:pt idx="2200">
                  <c:v>1.4800000000000182</c:v>
                </c:pt>
                <c:pt idx="2201">
                  <c:v>1.5100000000000193</c:v>
                </c:pt>
                <c:pt idx="2202">
                  <c:v>1.4800000000000182</c:v>
                </c:pt>
                <c:pt idx="2203">
                  <c:v>1.460000000000008</c:v>
                </c:pt>
                <c:pt idx="2204">
                  <c:v>1.4900000000000091</c:v>
                </c:pt>
                <c:pt idx="2205">
                  <c:v>1.5400000000000205</c:v>
                </c:pt>
                <c:pt idx="2206">
                  <c:v>1.5300000000000011</c:v>
                </c:pt>
                <c:pt idx="2207">
                  <c:v>1.5300000000000011</c:v>
                </c:pt>
                <c:pt idx="2208">
                  <c:v>1.5500000000000114</c:v>
                </c:pt>
                <c:pt idx="2209">
                  <c:v>1.5400000000000205</c:v>
                </c:pt>
                <c:pt idx="2210">
                  <c:v>1.5800000000000125</c:v>
                </c:pt>
                <c:pt idx="2211">
                  <c:v>1.5900000000000034</c:v>
                </c:pt>
                <c:pt idx="2212">
                  <c:v>1.5500000000000114</c:v>
                </c:pt>
                <c:pt idx="2213">
                  <c:v>1.5200000000000102</c:v>
                </c:pt>
                <c:pt idx="2214">
                  <c:v>1.4900000000000091</c:v>
                </c:pt>
                <c:pt idx="2215">
                  <c:v>1.5100000000000193</c:v>
                </c:pt>
                <c:pt idx="2216">
                  <c:v>1.4700000000000273</c:v>
                </c:pt>
                <c:pt idx="2217">
                  <c:v>1.5300000000000011</c:v>
                </c:pt>
                <c:pt idx="2218">
                  <c:v>1.6000000000000227</c:v>
                </c:pt>
                <c:pt idx="2219">
                  <c:v>1.5700000000000216</c:v>
                </c:pt>
                <c:pt idx="2220">
                  <c:v>1.5800000000000125</c:v>
                </c:pt>
                <c:pt idx="2221">
                  <c:v>1.5300000000000011</c:v>
                </c:pt>
                <c:pt idx="2222">
                  <c:v>1.5500000000000114</c:v>
                </c:pt>
                <c:pt idx="2223">
                  <c:v>1.5400000000000205</c:v>
                </c:pt>
                <c:pt idx="2224">
                  <c:v>1.5300000000000011</c:v>
                </c:pt>
                <c:pt idx="2225">
                  <c:v>1.4800000000000182</c:v>
                </c:pt>
                <c:pt idx="2226">
                  <c:v>1.5100000000000193</c:v>
                </c:pt>
                <c:pt idx="2227">
                  <c:v>1.5400000000000205</c:v>
                </c:pt>
                <c:pt idx="2228">
                  <c:v>1.5400000000000205</c:v>
                </c:pt>
                <c:pt idx="2229">
                  <c:v>1.5900000000000034</c:v>
                </c:pt>
                <c:pt idx="2230">
                  <c:v>1.5600000000000023</c:v>
                </c:pt>
                <c:pt idx="2231">
                  <c:v>1.6100000000000136</c:v>
                </c:pt>
                <c:pt idx="2232">
                  <c:v>1.5800000000000125</c:v>
                </c:pt>
                <c:pt idx="2233">
                  <c:v>1.5900000000000034</c:v>
                </c:pt>
                <c:pt idx="2234">
                  <c:v>1.5500000000000114</c:v>
                </c:pt>
                <c:pt idx="2235">
                  <c:v>1.5700000000000216</c:v>
                </c:pt>
                <c:pt idx="2236">
                  <c:v>1.5700000000000216</c:v>
                </c:pt>
                <c:pt idx="2237">
                  <c:v>1.5700000000000216</c:v>
                </c:pt>
                <c:pt idx="2238">
                  <c:v>1.5500000000000114</c:v>
                </c:pt>
                <c:pt idx="2239">
                  <c:v>1.5200000000000102</c:v>
                </c:pt>
                <c:pt idx="2240">
                  <c:v>1.4900000000000091</c:v>
                </c:pt>
                <c:pt idx="2241">
                  <c:v>1.5300000000000011</c:v>
                </c:pt>
                <c:pt idx="2242">
                  <c:v>1.5100000000000193</c:v>
                </c:pt>
                <c:pt idx="2243">
                  <c:v>1.5500000000000114</c:v>
                </c:pt>
                <c:pt idx="2244">
                  <c:v>1.5200000000000102</c:v>
                </c:pt>
                <c:pt idx="2245">
                  <c:v>1.460000000000008</c:v>
                </c:pt>
                <c:pt idx="2246">
                  <c:v>1.4700000000000273</c:v>
                </c:pt>
                <c:pt idx="2247">
                  <c:v>1.5</c:v>
                </c:pt>
                <c:pt idx="2248">
                  <c:v>1.5</c:v>
                </c:pt>
                <c:pt idx="2249">
                  <c:v>1.5</c:v>
                </c:pt>
                <c:pt idx="2250">
                  <c:v>1.5600000000000023</c:v>
                </c:pt>
                <c:pt idx="2251">
                  <c:v>1.5900000000000034</c:v>
                </c:pt>
                <c:pt idx="2252">
                  <c:v>1.5900000000000034</c:v>
                </c:pt>
                <c:pt idx="2253">
                  <c:v>1.6300000000000239</c:v>
                </c:pt>
                <c:pt idx="2254">
                  <c:v>1.6100000000000136</c:v>
                </c:pt>
                <c:pt idx="2255">
                  <c:v>1.5400000000000205</c:v>
                </c:pt>
                <c:pt idx="2256">
                  <c:v>1.4500000000000171</c:v>
                </c:pt>
                <c:pt idx="2257">
                  <c:v>1.4400000000000261</c:v>
                </c:pt>
                <c:pt idx="2258">
                  <c:v>1.4200000000000159</c:v>
                </c:pt>
                <c:pt idx="2259">
                  <c:v>1.4000000000000057</c:v>
                </c:pt>
                <c:pt idx="2260">
                  <c:v>1.4400000000000261</c:v>
                </c:pt>
                <c:pt idx="2261">
                  <c:v>1.4500000000000171</c:v>
                </c:pt>
                <c:pt idx="2262">
                  <c:v>1.410000000000025</c:v>
                </c:pt>
                <c:pt idx="2263">
                  <c:v>1.4300000000000068</c:v>
                </c:pt>
                <c:pt idx="2264">
                  <c:v>1.460000000000008</c:v>
                </c:pt>
                <c:pt idx="2265">
                  <c:v>1.5700000000000216</c:v>
                </c:pt>
                <c:pt idx="2266">
                  <c:v>1.5900000000000034</c:v>
                </c:pt>
                <c:pt idx="2267">
                  <c:v>1.5400000000000205</c:v>
                </c:pt>
                <c:pt idx="2268">
                  <c:v>1.5300000000000011</c:v>
                </c:pt>
                <c:pt idx="2269">
                  <c:v>1.5400000000000205</c:v>
                </c:pt>
                <c:pt idx="2270">
                  <c:v>1.4900000000000091</c:v>
                </c:pt>
                <c:pt idx="2271">
                  <c:v>1.5400000000000205</c:v>
                </c:pt>
                <c:pt idx="2272">
                  <c:v>1.5700000000000216</c:v>
                </c:pt>
                <c:pt idx="2273">
                  <c:v>1.6000000000000227</c:v>
                </c:pt>
                <c:pt idx="2274">
                  <c:v>1.5900000000000034</c:v>
                </c:pt>
                <c:pt idx="2275">
                  <c:v>1.5700000000000216</c:v>
                </c:pt>
                <c:pt idx="2276">
                  <c:v>1.5400000000000205</c:v>
                </c:pt>
                <c:pt idx="2277">
                  <c:v>1.5300000000000011</c:v>
                </c:pt>
                <c:pt idx="2278">
                  <c:v>1.5300000000000011</c:v>
                </c:pt>
                <c:pt idx="2279">
                  <c:v>1.4900000000000091</c:v>
                </c:pt>
                <c:pt idx="2280">
                  <c:v>1.5200000000000102</c:v>
                </c:pt>
                <c:pt idx="2281">
                  <c:v>1.5600000000000023</c:v>
                </c:pt>
                <c:pt idx="2282">
                  <c:v>1.5500000000000114</c:v>
                </c:pt>
                <c:pt idx="2283">
                  <c:v>1.5600000000000023</c:v>
                </c:pt>
                <c:pt idx="2284">
                  <c:v>1.5900000000000034</c:v>
                </c:pt>
                <c:pt idx="2285">
                  <c:v>1.5800000000000125</c:v>
                </c:pt>
                <c:pt idx="2286">
                  <c:v>1.5600000000000023</c:v>
                </c:pt>
                <c:pt idx="2287">
                  <c:v>1.5300000000000011</c:v>
                </c:pt>
                <c:pt idx="2288">
                  <c:v>1.5100000000000193</c:v>
                </c:pt>
                <c:pt idx="2289">
                  <c:v>1.5500000000000114</c:v>
                </c:pt>
                <c:pt idx="2290">
                  <c:v>1.5100000000000193</c:v>
                </c:pt>
                <c:pt idx="2291">
                  <c:v>1.5300000000000011</c:v>
                </c:pt>
                <c:pt idx="2292">
                  <c:v>1.5</c:v>
                </c:pt>
                <c:pt idx="2293">
                  <c:v>1.5200000000000102</c:v>
                </c:pt>
                <c:pt idx="2294">
                  <c:v>1.5400000000000205</c:v>
                </c:pt>
                <c:pt idx="2295">
                  <c:v>1.5800000000000125</c:v>
                </c:pt>
                <c:pt idx="2296">
                  <c:v>1.5400000000000205</c:v>
                </c:pt>
                <c:pt idx="2297">
                  <c:v>1.4800000000000182</c:v>
                </c:pt>
                <c:pt idx="2298">
                  <c:v>1.4700000000000273</c:v>
                </c:pt>
                <c:pt idx="2299">
                  <c:v>1.5800000000000125</c:v>
                </c:pt>
                <c:pt idx="2300">
                  <c:v>1.5500000000000114</c:v>
                </c:pt>
                <c:pt idx="2301">
                  <c:v>1.5700000000000216</c:v>
                </c:pt>
                <c:pt idx="2302">
                  <c:v>1.5900000000000034</c:v>
                </c:pt>
                <c:pt idx="2303">
                  <c:v>1.5700000000000216</c:v>
                </c:pt>
                <c:pt idx="2304">
                  <c:v>1.5100000000000193</c:v>
                </c:pt>
                <c:pt idx="2305">
                  <c:v>1.5100000000000193</c:v>
                </c:pt>
                <c:pt idx="2306">
                  <c:v>1.5400000000000205</c:v>
                </c:pt>
                <c:pt idx="2307">
                  <c:v>1.5600000000000023</c:v>
                </c:pt>
                <c:pt idx="2308">
                  <c:v>1.5900000000000034</c:v>
                </c:pt>
                <c:pt idx="2309">
                  <c:v>1.5900000000000034</c:v>
                </c:pt>
                <c:pt idx="2310">
                  <c:v>1.5700000000000216</c:v>
                </c:pt>
                <c:pt idx="2311">
                  <c:v>1.5800000000000125</c:v>
                </c:pt>
                <c:pt idx="2312">
                  <c:v>1.5800000000000125</c:v>
                </c:pt>
                <c:pt idx="2313">
                  <c:v>1.5800000000000125</c:v>
                </c:pt>
                <c:pt idx="2314">
                  <c:v>1.5300000000000011</c:v>
                </c:pt>
                <c:pt idx="2315">
                  <c:v>1.5100000000000193</c:v>
                </c:pt>
                <c:pt idx="2316">
                  <c:v>1.5100000000000193</c:v>
                </c:pt>
                <c:pt idx="2317">
                  <c:v>1.5300000000000011</c:v>
                </c:pt>
                <c:pt idx="2318">
                  <c:v>1.5700000000000216</c:v>
                </c:pt>
                <c:pt idx="2319">
                  <c:v>1.5400000000000205</c:v>
                </c:pt>
                <c:pt idx="2320">
                  <c:v>1.5600000000000023</c:v>
                </c:pt>
                <c:pt idx="2321">
                  <c:v>1.5300000000000011</c:v>
                </c:pt>
                <c:pt idx="2322">
                  <c:v>1.5900000000000034</c:v>
                </c:pt>
                <c:pt idx="2323">
                  <c:v>1.5700000000000216</c:v>
                </c:pt>
                <c:pt idx="2324">
                  <c:v>1.5600000000000023</c:v>
                </c:pt>
                <c:pt idx="2325">
                  <c:v>1.5100000000000193</c:v>
                </c:pt>
                <c:pt idx="2326">
                  <c:v>1.4700000000000273</c:v>
                </c:pt>
                <c:pt idx="2327">
                  <c:v>1.4900000000000091</c:v>
                </c:pt>
                <c:pt idx="2328">
                  <c:v>1.5300000000000011</c:v>
                </c:pt>
                <c:pt idx="2329">
                  <c:v>1.5700000000000216</c:v>
                </c:pt>
                <c:pt idx="2330">
                  <c:v>1.5700000000000216</c:v>
                </c:pt>
                <c:pt idx="2331">
                  <c:v>1.5500000000000114</c:v>
                </c:pt>
                <c:pt idx="2332">
                  <c:v>1.5300000000000011</c:v>
                </c:pt>
                <c:pt idx="2333">
                  <c:v>1.5600000000000023</c:v>
                </c:pt>
                <c:pt idx="2334">
                  <c:v>1.5800000000000125</c:v>
                </c:pt>
                <c:pt idx="2335">
                  <c:v>1.5600000000000023</c:v>
                </c:pt>
                <c:pt idx="2336">
                  <c:v>1.5100000000000193</c:v>
                </c:pt>
                <c:pt idx="2337">
                  <c:v>1.5300000000000011</c:v>
                </c:pt>
                <c:pt idx="2338">
                  <c:v>1.5900000000000034</c:v>
                </c:pt>
                <c:pt idx="2339">
                  <c:v>1.6100000000000136</c:v>
                </c:pt>
                <c:pt idx="2340">
                  <c:v>1.5900000000000034</c:v>
                </c:pt>
                <c:pt idx="2341">
                  <c:v>1.5500000000000114</c:v>
                </c:pt>
                <c:pt idx="2342">
                  <c:v>1.5400000000000205</c:v>
                </c:pt>
                <c:pt idx="2343">
                  <c:v>1.5500000000000114</c:v>
                </c:pt>
                <c:pt idx="2344">
                  <c:v>1.5500000000000114</c:v>
                </c:pt>
                <c:pt idx="2345">
                  <c:v>1.5700000000000216</c:v>
                </c:pt>
                <c:pt idx="2346">
                  <c:v>1.5900000000000034</c:v>
                </c:pt>
                <c:pt idx="2347">
                  <c:v>1.5800000000000125</c:v>
                </c:pt>
                <c:pt idx="2348">
                  <c:v>1.5300000000000011</c:v>
                </c:pt>
                <c:pt idx="2349">
                  <c:v>1.5300000000000011</c:v>
                </c:pt>
                <c:pt idx="2350">
                  <c:v>1.5200000000000102</c:v>
                </c:pt>
                <c:pt idx="2351">
                  <c:v>1.5200000000000102</c:v>
                </c:pt>
                <c:pt idx="2352">
                  <c:v>1.5300000000000011</c:v>
                </c:pt>
                <c:pt idx="2353">
                  <c:v>1.5200000000000102</c:v>
                </c:pt>
                <c:pt idx="2354">
                  <c:v>1.5</c:v>
                </c:pt>
                <c:pt idx="2355">
                  <c:v>1.5300000000000011</c:v>
                </c:pt>
                <c:pt idx="2356">
                  <c:v>1.5600000000000023</c:v>
                </c:pt>
                <c:pt idx="2357">
                  <c:v>1.5300000000000011</c:v>
                </c:pt>
                <c:pt idx="2358">
                  <c:v>1.5400000000000205</c:v>
                </c:pt>
                <c:pt idx="2359">
                  <c:v>1.5400000000000205</c:v>
                </c:pt>
                <c:pt idx="2360">
                  <c:v>1.5300000000000011</c:v>
                </c:pt>
                <c:pt idx="2361">
                  <c:v>1.5400000000000205</c:v>
                </c:pt>
                <c:pt idx="2362">
                  <c:v>1.5600000000000023</c:v>
                </c:pt>
                <c:pt idx="2363">
                  <c:v>1.5300000000000011</c:v>
                </c:pt>
                <c:pt idx="2364">
                  <c:v>1.5300000000000011</c:v>
                </c:pt>
                <c:pt idx="2365">
                  <c:v>1.5100000000000193</c:v>
                </c:pt>
                <c:pt idx="2366">
                  <c:v>1.5300000000000011</c:v>
                </c:pt>
                <c:pt idx="2367">
                  <c:v>1.5700000000000216</c:v>
                </c:pt>
                <c:pt idx="2368">
                  <c:v>1.5600000000000023</c:v>
                </c:pt>
                <c:pt idx="2369">
                  <c:v>1.5400000000000205</c:v>
                </c:pt>
                <c:pt idx="2370">
                  <c:v>1.5600000000000023</c:v>
                </c:pt>
                <c:pt idx="2371">
                  <c:v>1.6100000000000136</c:v>
                </c:pt>
                <c:pt idx="2372">
                  <c:v>1.5900000000000034</c:v>
                </c:pt>
                <c:pt idx="2373">
                  <c:v>1.5400000000000205</c:v>
                </c:pt>
                <c:pt idx="2374">
                  <c:v>1.5300000000000011</c:v>
                </c:pt>
                <c:pt idx="2375">
                  <c:v>1.5</c:v>
                </c:pt>
                <c:pt idx="2376">
                  <c:v>1.5200000000000102</c:v>
                </c:pt>
                <c:pt idx="2377">
                  <c:v>1.5900000000000034</c:v>
                </c:pt>
                <c:pt idx="2378">
                  <c:v>1.5500000000000114</c:v>
                </c:pt>
                <c:pt idx="2379">
                  <c:v>1.5400000000000205</c:v>
                </c:pt>
                <c:pt idx="2380">
                  <c:v>1.5900000000000034</c:v>
                </c:pt>
                <c:pt idx="2381">
                  <c:v>1.6200000000000045</c:v>
                </c:pt>
                <c:pt idx="2382">
                  <c:v>1.6000000000000227</c:v>
                </c:pt>
                <c:pt idx="2383">
                  <c:v>1.5900000000000034</c:v>
                </c:pt>
                <c:pt idx="2384">
                  <c:v>1.6000000000000227</c:v>
                </c:pt>
                <c:pt idx="2385">
                  <c:v>1.5900000000000034</c:v>
                </c:pt>
                <c:pt idx="2386">
                  <c:v>1.5800000000000125</c:v>
                </c:pt>
                <c:pt idx="2387">
                  <c:v>1.5400000000000205</c:v>
                </c:pt>
                <c:pt idx="2388">
                  <c:v>1.5200000000000102</c:v>
                </c:pt>
                <c:pt idx="2389">
                  <c:v>1.5200000000000102</c:v>
                </c:pt>
                <c:pt idx="2390">
                  <c:v>1.5200000000000102</c:v>
                </c:pt>
                <c:pt idx="2391">
                  <c:v>1.5300000000000011</c:v>
                </c:pt>
                <c:pt idx="2392">
                  <c:v>1.5600000000000023</c:v>
                </c:pt>
                <c:pt idx="2393">
                  <c:v>1.6000000000000227</c:v>
                </c:pt>
                <c:pt idx="2394">
                  <c:v>1.5700000000000216</c:v>
                </c:pt>
                <c:pt idx="2395">
                  <c:v>1.5500000000000114</c:v>
                </c:pt>
                <c:pt idx="2396">
                  <c:v>1.5600000000000023</c:v>
                </c:pt>
                <c:pt idx="2397">
                  <c:v>1.5700000000000216</c:v>
                </c:pt>
                <c:pt idx="2398">
                  <c:v>1.5600000000000023</c:v>
                </c:pt>
                <c:pt idx="2399">
                  <c:v>1.5700000000000216</c:v>
                </c:pt>
                <c:pt idx="2400">
                  <c:v>1.5800000000000125</c:v>
                </c:pt>
                <c:pt idx="2401">
                  <c:v>1.6000000000000227</c:v>
                </c:pt>
                <c:pt idx="2402">
                  <c:v>1.6100000000000136</c:v>
                </c:pt>
                <c:pt idx="2403">
                  <c:v>1.5800000000000125</c:v>
                </c:pt>
                <c:pt idx="2404">
                  <c:v>1.5600000000000023</c:v>
                </c:pt>
                <c:pt idx="2405">
                  <c:v>1.5700000000000216</c:v>
                </c:pt>
                <c:pt idx="2406">
                  <c:v>1.5700000000000216</c:v>
                </c:pt>
                <c:pt idx="2407">
                  <c:v>1.5500000000000114</c:v>
                </c:pt>
                <c:pt idx="2408">
                  <c:v>1.5300000000000011</c:v>
                </c:pt>
                <c:pt idx="2409">
                  <c:v>1.5300000000000011</c:v>
                </c:pt>
                <c:pt idx="2410">
                  <c:v>1.5400000000000205</c:v>
                </c:pt>
                <c:pt idx="2411">
                  <c:v>1.5400000000000205</c:v>
                </c:pt>
                <c:pt idx="2412">
                  <c:v>1.5800000000000125</c:v>
                </c:pt>
                <c:pt idx="2413">
                  <c:v>1.5600000000000023</c:v>
                </c:pt>
                <c:pt idx="2414">
                  <c:v>1.5800000000000125</c:v>
                </c:pt>
                <c:pt idx="2415">
                  <c:v>1.5700000000000216</c:v>
                </c:pt>
                <c:pt idx="2416">
                  <c:v>1.5900000000000034</c:v>
                </c:pt>
                <c:pt idx="2417">
                  <c:v>1.5900000000000034</c:v>
                </c:pt>
                <c:pt idx="2418">
                  <c:v>1.5700000000000216</c:v>
                </c:pt>
                <c:pt idx="2419">
                  <c:v>1.5500000000000114</c:v>
                </c:pt>
                <c:pt idx="2420">
                  <c:v>1.5400000000000205</c:v>
                </c:pt>
                <c:pt idx="2421">
                  <c:v>1.5800000000000125</c:v>
                </c:pt>
                <c:pt idx="2422">
                  <c:v>1.5600000000000023</c:v>
                </c:pt>
                <c:pt idx="2423">
                  <c:v>1.5400000000000205</c:v>
                </c:pt>
                <c:pt idx="2424">
                  <c:v>1.5400000000000205</c:v>
                </c:pt>
                <c:pt idx="2425">
                  <c:v>1.5400000000000205</c:v>
                </c:pt>
                <c:pt idx="2426">
                  <c:v>1.5600000000000023</c:v>
                </c:pt>
                <c:pt idx="2427">
                  <c:v>1.5600000000000023</c:v>
                </c:pt>
                <c:pt idx="2428">
                  <c:v>1.5400000000000205</c:v>
                </c:pt>
                <c:pt idx="2429">
                  <c:v>1.6100000000000136</c:v>
                </c:pt>
                <c:pt idx="2430">
                  <c:v>1.5900000000000034</c:v>
                </c:pt>
                <c:pt idx="2431">
                  <c:v>1.5300000000000011</c:v>
                </c:pt>
                <c:pt idx="2432">
                  <c:v>1.5400000000000205</c:v>
                </c:pt>
                <c:pt idx="2433">
                  <c:v>1.5400000000000205</c:v>
                </c:pt>
                <c:pt idx="2434">
                  <c:v>1.5600000000000023</c:v>
                </c:pt>
                <c:pt idx="2435">
                  <c:v>1.5600000000000023</c:v>
                </c:pt>
                <c:pt idx="2436">
                  <c:v>1.5400000000000205</c:v>
                </c:pt>
                <c:pt idx="2437">
                  <c:v>1.5200000000000102</c:v>
                </c:pt>
                <c:pt idx="2438">
                  <c:v>1.5200000000000102</c:v>
                </c:pt>
                <c:pt idx="2439">
                  <c:v>1.5400000000000205</c:v>
                </c:pt>
                <c:pt idx="2440">
                  <c:v>1.5700000000000216</c:v>
                </c:pt>
                <c:pt idx="2441">
                  <c:v>1.5700000000000216</c:v>
                </c:pt>
                <c:pt idx="2442">
                  <c:v>1.5600000000000023</c:v>
                </c:pt>
                <c:pt idx="2443">
                  <c:v>1.5700000000000216</c:v>
                </c:pt>
                <c:pt idx="2444">
                  <c:v>1.5600000000000023</c:v>
                </c:pt>
                <c:pt idx="2445">
                  <c:v>1.5800000000000125</c:v>
                </c:pt>
                <c:pt idx="2446">
                  <c:v>1.6000000000000227</c:v>
                </c:pt>
                <c:pt idx="2447">
                  <c:v>1.5500000000000114</c:v>
                </c:pt>
                <c:pt idx="2448">
                  <c:v>1.5600000000000023</c:v>
                </c:pt>
                <c:pt idx="2449">
                  <c:v>1.5400000000000205</c:v>
                </c:pt>
                <c:pt idx="2450">
                  <c:v>1.5400000000000205</c:v>
                </c:pt>
                <c:pt idx="2451">
                  <c:v>1.5400000000000205</c:v>
                </c:pt>
                <c:pt idx="2452">
                  <c:v>1.5500000000000114</c:v>
                </c:pt>
                <c:pt idx="2453">
                  <c:v>1.5500000000000114</c:v>
                </c:pt>
                <c:pt idx="2454">
                  <c:v>1.5700000000000216</c:v>
                </c:pt>
                <c:pt idx="2455">
                  <c:v>1.5900000000000034</c:v>
                </c:pt>
                <c:pt idx="2456">
                  <c:v>1.6000000000000227</c:v>
                </c:pt>
                <c:pt idx="2457">
                  <c:v>1.5700000000000216</c:v>
                </c:pt>
                <c:pt idx="2458">
                  <c:v>1.5600000000000023</c:v>
                </c:pt>
                <c:pt idx="2459">
                  <c:v>1.5900000000000034</c:v>
                </c:pt>
                <c:pt idx="2460">
                  <c:v>1.5500000000000114</c:v>
                </c:pt>
                <c:pt idx="2461">
                  <c:v>1.5100000000000193</c:v>
                </c:pt>
                <c:pt idx="2462">
                  <c:v>1.4900000000000091</c:v>
                </c:pt>
                <c:pt idx="2463">
                  <c:v>1.5100000000000193</c:v>
                </c:pt>
                <c:pt idx="2464">
                  <c:v>1.5100000000000193</c:v>
                </c:pt>
                <c:pt idx="2465">
                  <c:v>1.5</c:v>
                </c:pt>
                <c:pt idx="2466">
                  <c:v>1.4800000000000182</c:v>
                </c:pt>
                <c:pt idx="2467">
                  <c:v>1.4900000000000091</c:v>
                </c:pt>
                <c:pt idx="2468">
                  <c:v>1.5200000000000102</c:v>
                </c:pt>
                <c:pt idx="2469">
                  <c:v>1.5500000000000114</c:v>
                </c:pt>
                <c:pt idx="2470">
                  <c:v>1.5600000000000023</c:v>
                </c:pt>
                <c:pt idx="2471">
                  <c:v>1.6000000000000227</c:v>
                </c:pt>
                <c:pt idx="2472">
                  <c:v>1.5900000000000034</c:v>
                </c:pt>
                <c:pt idx="2473">
                  <c:v>1.6000000000000227</c:v>
                </c:pt>
                <c:pt idx="2474">
                  <c:v>1.5800000000000125</c:v>
                </c:pt>
                <c:pt idx="2475">
                  <c:v>1.5900000000000034</c:v>
                </c:pt>
                <c:pt idx="2476">
                  <c:v>1.5700000000000216</c:v>
                </c:pt>
                <c:pt idx="2477">
                  <c:v>1.6000000000000227</c:v>
                </c:pt>
                <c:pt idx="2478">
                  <c:v>1.6200000000000045</c:v>
                </c:pt>
                <c:pt idx="2479">
                  <c:v>1.6100000000000136</c:v>
                </c:pt>
                <c:pt idx="2480">
                  <c:v>1.6200000000000045</c:v>
                </c:pt>
                <c:pt idx="2481">
                  <c:v>1.6200000000000045</c:v>
                </c:pt>
                <c:pt idx="2482">
                  <c:v>1.5300000000000011</c:v>
                </c:pt>
                <c:pt idx="2483">
                  <c:v>1.5400000000000205</c:v>
                </c:pt>
                <c:pt idx="2484">
                  <c:v>1.5900000000000034</c:v>
                </c:pt>
                <c:pt idx="2485">
                  <c:v>1.6100000000000136</c:v>
                </c:pt>
                <c:pt idx="2486">
                  <c:v>1.660000000000025</c:v>
                </c:pt>
                <c:pt idx="2487">
                  <c:v>1.6100000000000136</c:v>
                </c:pt>
                <c:pt idx="2488">
                  <c:v>1.5500000000000114</c:v>
                </c:pt>
                <c:pt idx="2489">
                  <c:v>1.5600000000000023</c:v>
                </c:pt>
                <c:pt idx="2490">
                  <c:v>1.5300000000000011</c:v>
                </c:pt>
                <c:pt idx="2491">
                  <c:v>1.5100000000000193</c:v>
                </c:pt>
                <c:pt idx="2492">
                  <c:v>1.5300000000000011</c:v>
                </c:pt>
                <c:pt idx="2493">
                  <c:v>1.5600000000000023</c:v>
                </c:pt>
                <c:pt idx="2494">
                  <c:v>1.5400000000000205</c:v>
                </c:pt>
                <c:pt idx="2495">
                  <c:v>1.5100000000000193</c:v>
                </c:pt>
                <c:pt idx="2496">
                  <c:v>1.5300000000000011</c:v>
                </c:pt>
                <c:pt idx="2497">
                  <c:v>1.5600000000000023</c:v>
                </c:pt>
                <c:pt idx="2498">
                  <c:v>1.6000000000000227</c:v>
                </c:pt>
                <c:pt idx="2499">
                  <c:v>1.6700000000000159</c:v>
                </c:pt>
                <c:pt idx="2500">
                  <c:v>1.7000000000000171</c:v>
                </c:pt>
                <c:pt idx="2501">
                  <c:v>1.6500000000000057</c:v>
                </c:pt>
                <c:pt idx="2502">
                  <c:v>1.6300000000000239</c:v>
                </c:pt>
                <c:pt idx="2503">
                  <c:v>1.6000000000000227</c:v>
                </c:pt>
                <c:pt idx="2504">
                  <c:v>1.6100000000000136</c:v>
                </c:pt>
                <c:pt idx="2505">
                  <c:v>1.6200000000000045</c:v>
                </c:pt>
                <c:pt idx="2506">
                  <c:v>1.6000000000000227</c:v>
                </c:pt>
                <c:pt idx="2507">
                  <c:v>1.6500000000000057</c:v>
                </c:pt>
                <c:pt idx="2508">
                  <c:v>1.6200000000000045</c:v>
                </c:pt>
                <c:pt idx="2509">
                  <c:v>1.5900000000000034</c:v>
                </c:pt>
                <c:pt idx="2510">
                  <c:v>1.6300000000000239</c:v>
                </c:pt>
                <c:pt idx="2511">
                  <c:v>1.6800000000000068</c:v>
                </c:pt>
                <c:pt idx="2512">
                  <c:v>1.6300000000000239</c:v>
                </c:pt>
                <c:pt idx="2513">
                  <c:v>1.6400000000000148</c:v>
                </c:pt>
                <c:pt idx="2514">
                  <c:v>1.6200000000000045</c:v>
                </c:pt>
                <c:pt idx="2515">
                  <c:v>1.5400000000000205</c:v>
                </c:pt>
                <c:pt idx="2516">
                  <c:v>1.5400000000000205</c:v>
                </c:pt>
                <c:pt idx="2517">
                  <c:v>1.5500000000000114</c:v>
                </c:pt>
                <c:pt idx="2518">
                  <c:v>1.5400000000000205</c:v>
                </c:pt>
                <c:pt idx="2519">
                  <c:v>1.5600000000000023</c:v>
                </c:pt>
                <c:pt idx="2520">
                  <c:v>1.5300000000000011</c:v>
                </c:pt>
                <c:pt idx="2521">
                  <c:v>1.5500000000000114</c:v>
                </c:pt>
                <c:pt idx="2522">
                  <c:v>1.5900000000000034</c:v>
                </c:pt>
                <c:pt idx="2523">
                  <c:v>1.5910000000000082</c:v>
                </c:pt>
                <c:pt idx="2524">
                  <c:v>1.5710000000000264</c:v>
                </c:pt>
                <c:pt idx="2525">
                  <c:v>1.5810000000000173</c:v>
                </c:pt>
                <c:pt idx="2526">
                  <c:v>1.6020000000000039</c:v>
                </c:pt>
                <c:pt idx="2527">
                  <c:v>1.6220000000000141</c:v>
                </c:pt>
                <c:pt idx="2528">
                  <c:v>1.592000000000013</c:v>
                </c:pt>
                <c:pt idx="2529">
                  <c:v>1.5930000000000177</c:v>
                </c:pt>
                <c:pt idx="2530">
                  <c:v>1.6030000000000086</c:v>
                </c:pt>
                <c:pt idx="2531">
                  <c:v>1.5930000000000177</c:v>
                </c:pt>
                <c:pt idx="2532">
                  <c:v>1.5840000000000032</c:v>
                </c:pt>
                <c:pt idx="2533">
                  <c:v>1.6040000000000134</c:v>
                </c:pt>
                <c:pt idx="2534">
                  <c:v>1.554000000000002</c:v>
                </c:pt>
                <c:pt idx="2535">
                  <c:v>1.5450000000000159</c:v>
                </c:pt>
                <c:pt idx="2536">
                  <c:v>1.6150000000000091</c:v>
                </c:pt>
                <c:pt idx="2537">
                  <c:v>1.6350000000000193</c:v>
                </c:pt>
                <c:pt idx="2538">
                  <c:v>1.6450000000000102</c:v>
                </c:pt>
                <c:pt idx="2539">
                  <c:v>1.6160000000000139</c:v>
                </c:pt>
                <c:pt idx="2540">
                  <c:v>1.606000000000023</c:v>
                </c:pt>
                <c:pt idx="2541">
                  <c:v>1.6260000000000048</c:v>
                </c:pt>
                <c:pt idx="2542">
                  <c:v>1.6270000000000095</c:v>
                </c:pt>
                <c:pt idx="2543">
                  <c:v>1.6370000000000005</c:v>
                </c:pt>
                <c:pt idx="2544">
                  <c:v>1.6270000000000095</c:v>
                </c:pt>
                <c:pt idx="2545">
                  <c:v>1.6080000000000041</c:v>
                </c:pt>
                <c:pt idx="2546">
                  <c:v>1.578000000000003</c:v>
                </c:pt>
                <c:pt idx="2547">
                  <c:v>1.6180000000000234</c:v>
                </c:pt>
                <c:pt idx="2548">
                  <c:v>1.6290000000000191</c:v>
                </c:pt>
                <c:pt idx="2549">
                  <c:v>1.6189999999999998</c:v>
                </c:pt>
                <c:pt idx="2550">
                  <c:v>1.6090000000000089</c:v>
                </c:pt>
                <c:pt idx="2551">
                  <c:v>1.5700000000000216</c:v>
                </c:pt>
                <c:pt idx="2552">
                  <c:v>1.6200000000000045</c:v>
                </c:pt>
                <c:pt idx="2553">
                  <c:v>1.6500000000000057</c:v>
                </c:pt>
                <c:pt idx="2554">
                  <c:v>1.5810000000000173</c:v>
                </c:pt>
                <c:pt idx="2555">
                  <c:v>1.521000000000015</c:v>
                </c:pt>
                <c:pt idx="2556">
                  <c:v>1.5310000000000059</c:v>
                </c:pt>
              </c:numCache>
            </c:numRef>
          </c:yVal>
          <c:smooth val="0"/>
        </c:ser>
        <c:ser>
          <c:idx val="4"/>
          <c:order val="10"/>
          <c:tx>
            <c:strRef>
              <c:f>HPV_4710_cenoman!$AV$1</c:f>
              <c:strCache>
                <c:ptCount val="1"/>
                <c:pt idx="0">
                  <c:v>VP7506 Všelibice (A)</c:v>
                </c:pt>
              </c:strCache>
            </c:strRef>
          </c:tx>
          <c:spPr>
            <a:ln w="19050"/>
          </c:spPr>
          <c:marker>
            <c:symbol val="none"/>
          </c:marker>
          <c:xVal>
            <c:numRef>
              <c:f>HPV_4710_cenoman!$AU$2:$AU$10000</c:f>
              <c:numCache>
                <c:formatCode>m/d/yyyy</c:formatCode>
                <c:ptCount val="9999"/>
                <c:pt idx="0">
                  <c:v>27339</c:v>
                </c:pt>
                <c:pt idx="1">
                  <c:v>27346</c:v>
                </c:pt>
                <c:pt idx="2">
                  <c:v>27353</c:v>
                </c:pt>
                <c:pt idx="3">
                  <c:v>27360</c:v>
                </c:pt>
                <c:pt idx="4">
                  <c:v>27367</c:v>
                </c:pt>
                <c:pt idx="5">
                  <c:v>27374</c:v>
                </c:pt>
                <c:pt idx="6">
                  <c:v>27381</c:v>
                </c:pt>
                <c:pt idx="7">
                  <c:v>27388</c:v>
                </c:pt>
                <c:pt idx="8">
                  <c:v>27395</c:v>
                </c:pt>
                <c:pt idx="9">
                  <c:v>27402</c:v>
                </c:pt>
                <c:pt idx="10">
                  <c:v>27409</c:v>
                </c:pt>
                <c:pt idx="11">
                  <c:v>27416</c:v>
                </c:pt>
                <c:pt idx="12">
                  <c:v>27423</c:v>
                </c:pt>
                <c:pt idx="13">
                  <c:v>27430</c:v>
                </c:pt>
                <c:pt idx="14">
                  <c:v>27437</c:v>
                </c:pt>
                <c:pt idx="15">
                  <c:v>27444</c:v>
                </c:pt>
                <c:pt idx="16">
                  <c:v>27451</c:v>
                </c:pt>
                <c:pt idx="17">
                  <c:v>27458</c:v>
                </c:pt>
                <c:pt idx="18">
                  <c:v>27465</c:v>
                </c:pt>
                <c:pt idx="19">
                  <c:v>27472</c:v>
                </c:pt>
                <c:pt idx="20">
                  <c:v>27479</c:v>
                </c:pt>
                <c:pt idx="21">
                  <c:v>27486</c:v>
                </c:pt>
                <c:pt idx="22">
                  <c:v>27493</c:v>
                </c:pt>
                <c:pt idx="23">
                  <c:v>27500</c:v>
                </c:pt>
                <c:pt idx="24">
                  <c:v>27507</c:v>
                </c:pt>
                <c:pt idx="25">
                  <c:v>27514</c:v>
                </c:pt>
                <c:pt idx="26">
                  <c:v>27521</c:v>
                </c:pt>
                <c:pt idx="27">
                  <c:v>27528</c:v>
                </c:pt>
                <c:pt idx="28">
                  <c:v>27535</c:v>
                </c:pt>
                <c:pt idx="29">
                  <c:v>27542</c:v>
                </c:pt>
                <c:pt idx="30">
                  <c:v>27549</c:v>
                </c:pt>
                <c:pt idx="31">
                  <c:v>27556</c:v>
                </c:pt>
                <c:pt idx="32">
                  <c:v>27563</c:v>
                </c:pt>
                <c:pt idx="33">
                  <c:v>27570</c:v>
                </c:pt>
                <c:pt idx="34">
                  <c:v>27577</c:v>
                </c:pt>
                <c:pt idx="35">
                  <c:v>27584</c:v>
                </c:pt>
                <c:pt idx="36">
                  <c:v>27591</c:v>
                </c:pt>
                <c:pt idx="37">
                  <c:v>27598</c:v>
                </c:pt>
                <c:pt idx="38">
                  <c:v>27605</c:v>
                </c:pt>
                <c:pt idx="39">
                  <c:v>27612</c:v>
                </c:pt>
                <c:pt idx="40">
                  <c:v>27619</c:v>
                </c:pt>
                <c:pt idx="41">
                  <c:v>27626</c:v>
                </c:pt>
                <c:pt idx="42">
                  <c:v>27633</c:v>
                </c:pt>
                <c:pt idx="43">
                  <c:v>27640</c:v>
                </c:pt>
                <c:pt idx="44">
                  <c:v>27647</c:v>
                </c:pt>
                <c:pt idx="45">
                  <c:v>27654</c:v>
                </c:pt>
                <c:pt idx="46">
                  <c:v>27661</c:v>
                </c:pt>
                <c:pt idx="47">
                  <c:v>27668</c:v>
                </c:pt>
                <c:pt idx="48">
                  <c:v>27675</c:v>
                </c:pt>
                <c:pt idx="49">
                  <c:v>27682</c:v>
                </c:pt>
                <c:pt idx="50">
                  <c:v>27689</c:v>
                </c:pt>
                <c:pt idx="51">
                  <c:v>27696</c:v>
                </c:pt>
                <c:pt idx="52">
                  <c:v>27703</c:v>
                </c:pt>
                <c:pt idx="53">
                  <c:v>27710</c:v>
                </c:pt>
                <c:pt idx="54">
                  <c:v>27717</c:v>
                </c:pt>
                <c:pt idx="55">
                  <c:v>27724</c:v>
                </c:pt>
                <c:pt idx="56">
                  <c:v>27731</c:v>
                </c:pt>
                <c:pt idx="57">
                  <c:v>27738</c:v>
                </c:pt>
                <c:pt idx="58">
                  <c:v>27745</c:v>
                </c:pt>
                <c:pt idx="59">
                  <c:v>27752</c:v>
                </c:pt>
                <c:pt idx="60">
                  <c:v>27759</c:v>
                </c:pt>
                <c:pt idx="61">
                  <c:v>27766</c:v>
                </c:pt>
                <c:pt idx="62">
                  <c:v>27773</c:v>
                </c:pt>
                <c:pt idx="63">
                  <c:v>27780</c:v>
                </c:pt>
                <c:pt idx="64">
                  <c:v>27787</c:v>
                </c:pt>
                <c:pt idx="65">
                  <c:v>27794</c:v>
                </c:pt>
                <c:pt idx="66">
                  <c:v>27801</c:v>
                </c:pt>
                <c:pt idx="67">
                  <c:v>27808</c:v>
                </c:pt>
                <c:pt idx="68">
                  <c:v>27815</c:v>
                </c:pt>
                <c:pt idx="69">
                  <c:v>27822</c:v>
                </c:pt>
                <c:pt idx="70">
                  <c:v>27829</c:v>
                </c:pt>
                <c:pt idx="71">
                  <c:v>27836</c:v>
                </c:pt>
                <c:pt idx="72">
                  <c:v>27843</c:v>
                </c:pt>
                <c:pt idx="73">
                  <c:v>27850</c:v>
                </c:pt>
                <c:pt idx="74">
                  <c:v>27857</c:v>
                </c:pt>
                <c:pt idx="75">
                  <c:v>27864</c:v>
                </c:pt>
                <c:pt idx="76">
                  <c:v>27871</c:v>
                </c:pt>
                <c:pt idx="77">
                  <c:v>27878</c:v>
                </c:pt>
                <c:pt idx="78">
                  <c:v>27885</c:v>
                </c:pt>
                <c:pt idx="79">
                  <c:v>27892</c:v>
                </c:pt>
                <c:pt idx="80">
                  <c:v>27899</c:v>
                </c:pt>
                <c:pt idx="81">
                  <c:v>27906</c:v>
                </c:pt>
                <c:pt idx="82">
                  <c:v>27913</c:v>
                </c:pt>
                <c:pt idx="83">
                  <c:v>27920</c:v>
                </c:pt>
                <c:pt idx="84">
                  <c:v>27927</c:v>
                </c:pt>
                <c:pt idx="85">
                  <c:v>27934</c:v>
                </c:pt>
                <c:pt idx="86">
                  <c:v>27941</c:v>
                </c:pt>
                <c:pt idx="87">
                  <c:v>27948</c:v>
                </c:pt>
                <c:pt idx="88">
                  <c:v>27955</c:v>
                </c:pt>
                <c:pt idx="89">
                  <c:v>27962</c:v>
                </c:pt>
                <c:pt idx="90">
                  <c:v>27969</c:v>
                </c:pt>
                <c:pt idx="91">
                  <c:v>27976</c:v>
                </c:pt>
                <c:pt idx="92">
                  <c:v>27983</c:v>
                </c:pt>
                <c:pt idx="93">
                  <c:v>27990</c:v>
                </c:pt>
                <c:pt idx="94">
                  <c:v>27997</c:v>
                </c:pt>
                <c:pt idx="95">
                  <c:v>28004</c:v>
                </c:pt>
                <c:pt idx="96">
                  <c:v>28011</c:v>
                </c:pt>
                <c:pt idx="97">
                  <c:v>28018</c:v>
                </c:pt>
                <c:pt idx="98">
                  <c:v>28025</c:v>
                </c:pt>
                <c:pt idx="99">
                  <c:v>28032</c:v>
                </c:pt>
                <c:pt idx="100">
                  <c:v>28039</c:v>
                </c:pt>
                <c:pt idx="101">
                  <c:v>28046</c:v>
                </c:pt>
                <c:pt idx="102">
                  <c:v>28053</c:v>
                </c:pt>
                <c:pt idx="103">
                  <c:v>28060</c:v>
                </c:pt>
                <c:pt idx="104">
                  <c:v>28067</c:v>
                </c:pt>
                <c:pt idx="105">
                  <c:v>28074</c:v>
                </c:pt>
                <c:pt idx="106">
                  <c:v>28081</c:v>
                </c:pt>
                <c:pt idx="107">
                  <c:v>28088</c:v>
                </c:pt>
                <c:pt idx="108">
                  <c:v>28095</c:v>
                </c:pt>
                <c:pt idx="109">
                  <c:v>28102</c:v>
                </c:pt>
                <c:pt idx="110">
                  <c:v>28109</c:v>
                </c:pt>
                <c:pt idx="111">
                  <c:v>28116</c:v>
                </c:pt>
                <c:pt idx="112">
                  <c:v>28123</c:v>
                </c:pt>
                <c:pt idx="113">
                  <c:v>28130</c:v>
                </c:pt>
                <c:pt idx="114">
                  <c:v>28137</c:v>
                </c:pt>
                <c:pt idx="115">
                  <c:v>28144</c:v>
                </c:pt>
                <c:pt idx="116">
                  <c:v>28151</c:v>
                </c:pt>
                <c:pt idx="117">
                  <c:v>28158</c:v>
                </c:pt>
                <c:pt idx="118">
                  <c:v>28165</c:v>
                </c:pt>
                <c:pt idx="119">
                  <c:v>28172</c:v>
                </c:pt>
                <c:pt idx="120">
                  <c:v>28179</c:v>
                </c:pt>
                <c:pt idx="121">
                  <c:v>28186</c:v>
                </c:pt>
                <c:pt idx="122">
                  <c:v>28193</c:v>
                </c:pt>
                <c:pt idx="123">
                  <c:v>28200</c:v>
                </c:pt>
                <c:pt idx="124">
                  <c:v>28207</c:v>
                </c:pt>
                <c:pt idx="125">
                  <c:v>28214</c:v>
                </c:pt>
                <c:pt idx="126">
                  <c:v>28221</c:v>
                </c:pt>
                <c:pt idx="127">
                  <c:v>28228</c:v>
                </c:pt>
                <c:pt idx="128">
                  <c:v>28235</c:v>
                </c:pt>
                <c:pt idx="129">
                  <c:v>28242</c:v>
                </c:pt>
                <c:pt idx="130">
                  <c:v>28249</c:v>
                </c:pt>
                <c:pt idx="131">
                  <c:v>28256</c:v>
                </c:pt>
                <c:pt idx="132">
                  <c:v>28263</c:v>
                </c:pt>
                <c:pt idx="133">
                  <c:v>28270</c:v>
                </c:pt>
                <c:pt idx="134">
                  <c:v>28277</c:v>
                </c:pt>
                <c:pt idx="135">
                  <c:v>28284</c:v>
                </c:pt>
                <c:pt idx="136">
                  <c:v>28291</c:v>
                </c:pt>
                <c:pt idx="137">
                  <c:v>28298</c:v>
                </c:pt>
                <c:pt idx="138">
                  <c:v>28305</c:v>
                </c:pt>
                <c:pt idx="139">
                  <c:v>28312</c:v>
                </c:pt>
                <c:pt idx="140">
                  <c:v>28319</c:v>
                </c:pt>
                <c:pt idx="141">
                  <c:v>28326</c:v>
                </c:pt>
                <c:pt idx="142">
                  <c:v>28333</c:v>
                </c:pt>
                <c:pt idx="143">
                  <c:v>28340</c:v>
                </c:pt>
                <c:pt idx="144">
                  <c:v>28347</c:v>
                </c:pt>
                <c:pt idx="145">
                  <c:v>28354</c:v>
                </c:pt>
                <c:pt idx="146">
                  <c:v>28361</c:v>
                </c:pt>
                <c:pt idx="147">
                  <c:v>28368</c:v>
                </c:pt>
                <c:pt idx="148">
                  <c:v>28375</c:v>
                </c:pt>
                <c:pt idx="149">
                  <c:v>28382</c:v>
                </c:pt>
                <c:pt idx="150">
                  <c:v>28389</c:v>
                </c:pt>
                <c:pt idx="151">
                  <c:v>28396</c:v>
                </c:pt>
                <c:pt idx="152">
                  <c:v>28403</c:v>
                </c:pt>
                <c:pt idx="153">
                  <c:v>28410</c:v>
                </c:pt>
                <c:pt idx="154">
                  <c:v>28417</c:v>
                </c:pt>
                <c:pt idx="155">
                  <c:v>28424</c:v>
                </c:pt>
                <c:pt idx="156">
                  <c:v>28431</c:v>
                </c:pt>
                <c:pt idx="157">
                  <c:v>28438</c:v>
                </c:pt>
                <c:pt idx="158">
                  <c:v>28445</c:v>
                </c:pt>
                <c:pt idx="159">
                  <c:v>28452</c:v>
                </c:pt>
                <c:pt idx="160">
                  <c:v>28459</c:v>
                </c:pt>
                <c:pt idx="161">
                  <c:v>28466</c:v>
                </c:pt>
                <c:pt idx="162">
                  <c:v>28473</c:v>
                </c:pt>
                <c:pt idx="163">
                  <c:v>28480</c:v>
                </c:pt>
                <c:pt idx="164">
                  <c:v>28487</c:v>
                </c:pt>
                <c:pt idx="165">
                  <c:v>28494</c:v>
                </c:pt>
                <c:pt idx="166">
                  <c:v>28501</c:v>
                </c:pt>
                <c:pt idx="167">
                  <c:v>28508</c:v>
                </c:pt>
                <c:pt idx="168">
                  <c:v>28515</c:v>
                </c:pt>
                <c:pt idx="169">
                  <c:v>28522</c:v>
                </c:pt>
                <c:pt idx="170">
                  <c:v>28529</c:v>
                </c:pt>
                <c:pt idx="171">
                  <c:v>28536</c:v>
                </c:pt>
                <c:pt idx="172">
                  <c:v>28543</c:v>
                </c:pt>
                <c:pt idx="173">
                  <c:v>28550</c:v>
                </c:pt>
                <c:pt idx="174">
                  <c:v>28557</c:v>
                </c:pt>
                <c:pt idx="175">
                  <c:v>28564</c:v>
                </c:pt>
                <c:pt idx="176">
                  <c:v>28571</c:v>
                </c:pt>
                <c:pt idx="177">
                  <c:v>28578</c:v>
                </c:pt>
                <c:pt idx="178">
                  <c:v>28585</c:v>
                </c:pt>
                <c:pt idx="179">
                  <c:v>28592</c:v>
                </c:pt>
                <c:pt idx="180">
                  <c:v>28599</c:v>
                </c:pt>
                <c:pt idx="181">
                  <c:v>28606</c:v>
                </c:pt>
                <c:pt idx="182">
                  <c:v>28613</c:v>
                </c:pt>
                <c:pt idx="183">
                  <c:v>28620</c:v>
                </c:pt>
                <c:pt idx="184">
                  <c:v>28627</c:v>
                </c:pt>
                <c:pt idx="185">
                  <c:v>28634</c:v>
                </c:pt>
                <c:pt idx="186">
                  <c:v>28641</c:v>
                </c:pt>
                <c:pt idx="187">
                  <c:v>28648</c:v>
                </c:pt>
                <c:pt idx="188">
                  <c:v>28655</c:v>
                </c:pt>
                <c:pt idx="189">
                  <c:v>28662</c:v>
                </c:pt>
                <c:pt idx="190">
                  <c:v>28669</c:v>
                </c:pt>
                <c:pt idx="191">
                  <c:v>28676</c:v>
                </c:pt>
                <c:pt idx="192">
                  <c:v>28683</c:v>
                </c:pt>
                <c:pt idx="193">
                  <c:v>28690</c:v>
                </c:pt>
                <c:pt idx="194">
                  <c:v>28697</c:v>
                </c:pt>
                <c:pt idx="195">
                  <c:v>28704</c:v>
                </c:pt>
                <c:pt idx="196">
                  <c:v>28711</c:v>
                </c:pt>
                <c:pt idx="197">
                  <c:v>28718</c:v>
                </c:pt>
                <c:pt idx="198">
                  <c:v>28725</c:v>
                </c:pt>
                <c:pt idx="199">
                  <c:v>28732</c:v>
                </c:pt>
                <c:pt idx="200">
                  <c:v>28739</c:v>
                </c:pt>
                <c:pt idx="201">
                  <c:v>28746</c:v>
                </c:pt>
                <c:pt idx="202">
                  <c:v>28753</c:v>
                </c:pt>
                <c:pt idx="203">
                  <c:v>28760</c:v>
                </c:pt>
                <c:pt idx="204">
                  <c:v>28767</c:v>
                </c:pt>
                <c:pt idx="205">
                  <c:v>28774</c:v>
                </c:pt>
                <c:pt idx="206">
                  <c:v>28781</c:v>
                </c:pt>
                <c:pt idx="207">
                  <c:v>28788</c:v>
                </c:pt>
                <c:pt idx="208">
                  <c:v>28795</c:v>
                </c:pt>
                <c:pt idx="209">
                  <c:v>28802</c:v>
                </c:pt>
                <c:pt idx="210">
                  <c:v>28809</c:v>
                </c:pt>
                <c:pt idx="211">
                  <c:v>28816</c:v>
                </c:pt>
                <c:pt idx="212">
                  <c:v>28823</c:v>
                </c:pt>
                <c:pt idx="213">
                  <c:v>28830</c:v>
                </c:pt>
                <c:pt idx="214">
                  <c:v>28837</c:v>
                </c:pt>
                <c:pt idx="215">
                  <c:v>28844</c:v>
                </c:pt>
                <c:pt idx="216">
                  <c:v>28851</c:v>
                </c:pt>
                <c:pt idx="217">
                  <c:v>28858</c:v>
                </c:pt>
                <c:pt idx="218">
                  <c:v>28865</c:v>
                </c:pt>
                <c:pt idx="219">
                  <c:v>28872</c:v>
                </c:pt>
                <c:pt idx="220">
                  <c:v>28879</c:v>
                </c:pt>
                <c:pt idx="221">
                  <c:v>28886</c:v>
                </c:pt>
                <c:pt idx="222">
                  <c:v>28893</c:v>
                </c:pt>
                <c:pt idx="223">
                  <c:v>28900</c:v>
                </c:pt>
                <c:pt idx="224">
                  <c:v>28907</c:v>
                </c:pt>
                <c:pt idx="225">
                  <c:v>28914</c:v>
                </c:pt>
                <c:pt idx="226">
                  <c:v>28921</c:v>
                </c:pt>
                <c:pt idx="227">
                  <c:v>28928</c:v>
                </c:pt>
                <c:pt idx="228">
                  <c:v>28935</c:v>
                </c:pt>
                <c:pt idx="229">
                  <c:v>28942</c:v>
                </c:pt>
                <c:pt idx="230">
                  <c:v>28949</c:v>
                </c:pt>
                <c:pt idx="231">
                  <c:v>28956</c:v>
                </c:pt>
                <c:pt idx="232">
                  <c:v>28963</c:v>
                </c:pt>
                <c:pt idx="233">
                  <c:v>28970</c:v>
                </c:pt>
                <c:pt idx="234">
                  <c:v>28977</c:v>
                </c:pt>
                <c:pt idx="235">
                  <c:v>28984</c:v>
                </c:pt>
                <c:pt idx="236">
                  <c:v>28991</c:v>
                </c:pt>
                <c:pt idx="237">
                  <c:v>28998</c:v>
                </c:pt>
                <c:pt idx="238">
                  <c:v>29005</c:v>
                </c:pt>
                <c:pt idx="239">
                  <c:v>29012</c:v>
                </c:pt>
                <c:pt idx="240">
                  <c:v>29019</c:v>
                </c:pt>
                <c:pt idx="241">
                  <c:v>29026</c:v>
                </c:pt>
                <c:pt idx="242">
                  <c:v>29033</c:v>
                </c:pt>
                <c:pt idx="243">
                  <c:v>29040</c:v>
                </c:pt>
                <c:pt idx="244">
                  <c:v>29047</c:v>
                </c:pt>
                <c:pt idx="245">
                  <c:v>29054</c:v>
                </c:pt>
                <c:pt idx="246">
                  <c:v>29061</c:v>
                </c:pt>
                <c:pt idx="247">
                  <c:v>29068</c:v>
                </c:pt>
                <c:pt idx="248">
                  <c:v>29075</c:v>
                </c:pt>
                <c:pt idx="249">
                  <c:v>29082</c:v>
                </c:pt>
                <c:pt idx="250">
                  <c:v>29089</c:v>
                </c:pt>
                <c:pt idx="251">
                  <c:v>29096</c:v>
                </c:pt>
                <c:pt idx="252">
                  <c:v>29103</c:v>
                </c:pt>
                <c:pt idx="253">
                  <c:v>29110</c:v>
                </c:pt>
                <c:pt idx="254">
                  <c:v>29117</c:v>
                </c:pt>
                <c:pt idx="255">
                  <c:v>29124</c:v>
                </c:pt>
                <c:pt idx="256">
                  <c:v>29131</c:v>
                </c:pt>
                <c:pt idx="257">
                  <c:v>29138</c:v>
                </c:pt>
                <c:pt idx="258">
                  <c:v>29145</c:v>
                </c:pt>
                <c:pt idx="259">
                  <c:v>29152</c:v>
                </c:pt>
                <c:pt idx="260">
                  <c:v>29159</c:v>
                </c:pt>
                <c:pt idx="261">
                  <c:v>29166</c:v>
                </c:pt>
                <c:pt idx="262">
                  <c:v>29173</c:v>
                </c:pt>
                <c:pt idx="263">
                  <c:v>29180</c:v>
                </c:pt>
                <c:pt idx="264">
                  <c:v>29187</c:v>
                </c:pt>
                <c:pt idx="265">
                  <c:v>29194</c:v>
                </c:pt>
                <c:pt idx="266">
                  <c:v>29201</c:v>
                </c:pt>
                <c:pt idx="267">
                  <c:v>29208</c:v>
                </c:pt>
                <c:pt idx="268">
                  <c:v>29215</c:v>
                </c:pt>
                <c:pt idx="269">
                  <c:v>29222</c:v>
                </c:pt>
                <c:pt idx="270">
                  <c:v>29229</c:v>
                </c:pt>
                <c:pt idx="271">
                  <c:v>29236</c:v>
                </c:pt>
                <c:pt idx="272">
                  <c:v>29243</c:v>
                </c:pt>
                <c:pt idx="273">
                  <c:v>29250</c:v>
                </c:pt>
                <c:pt idx="274">
                  <c:v>29257</c:v>
                </c:pt>
                <c:pt idx="275">
                  <c:v>29264</c:v>
                </c:pt>
                <c:pt idx="276">
                  <c:v>29271</c:v>
                </c:pt>
                <c:pt idx="277">
                  <c:v>29278</c:v>
                </c:pt>
                <c:pt idx="278">
                  <c:v>29285</c:v>
                </c:pt>
                <c:pt idx="279">
                  <c:v>29292</c:v>
                </c:pt>
                <c:pt idx="280">
                  <c:v>29299</c:v>
                </c:pt>
                <c:pt idx="281">
                  <c:v>29306</c:v>
                </c:pt>
                <c:pt idx="282">
                  <c:v>29313</c:v>
                </c:pt>
                <c:pt idx="283">
                  <c:v>29320</c:v>
                </c:pt>
                <c:pt idx="284">
                  <c:v>29327</c:v>
                </c:pt>
                <c:pt idx="285">
                  <c:v>29334</c:v>
                </c:pt>
                <c:pt idx="286">
                  <c:v>29341</c:v>
                </c:pt>
                <c:pt idx="287">
                  <c:v>29348</c:v>
                </c:pt>
                <c:pt idx="288">
                  <c:v>29355</c:v>
                </c:pt>
                <c:pt idx="289">
                  <c:v>29362</c:v>
                </c:pt>
                <c:pt idx="290">
                  <c:v>29369</c:v>
                </c:pt>
                <c:pt idx="291">
                  <c:v>29376</c:v>
                </c:pt>
                <c:pt idx="292">
                  <c:v>29383</c:v>
                </c:pt>
                <c:pt idx="293">
                  <c:v>29390</c:v>
                </c:pt>
                <c:pt idx="294">
                  <c:v>29397</c:v>
                </c:pt>
                <c:pt idx="295">
                  <c:v>29404</c:v>
                </c:pt>
                <c:pt idx="296">
                  <c:v>29411</c:v>
                </c:pt>
                <c:pt idx="297">
                  <c:v>29418</c:v>
                </c:pt>
                <c:pt idx="298">
                  <c:v>29425</c:v>
                </c:pt>
                <c:pt idx="299">
                  <c:v>29432</c:v>
                </c:pt>
                <c:pt idx="300">
                  <c:v>29439</c:v>
                </c:pt>
                <c:pt idx="301">
                  <c:v>29446</c:v>
                </c:pt>
                <c:pt idx="302">
                  <c:v>29453</c:v>
                </c:pt>
                <c:pt idx="303">
                  <c:v>29460</c:v>
                </c:pt>
                <c:pt idx="304">
                  <c:v>29467</c:v>
                </c:pt>
                <c:pt idx="305">
                  <c:v>29474</c:v>
                </c:pt>
                <c:pt idx="306">
                  <c:v>29481</c:v>
                </c:pt>
                <c:pt idx="307">
                  <c:v>29488</c:v>
                </c:pt>
                <c:pt idx="308">
                  <c:v>29495</c:v>
                </c:pt>
                <c:pt idx="309">
                  <c:v>29502</c:v>
                </c:pt>
                <c:pt idx="310">
                  <c:v>29509</c:v>
                </c:pt>
                <c:pt idx="311">
                  <c:v>29516</c:v>
                </c:pt>
                <c:pt idx="312">
                  <c:v>29523</c:v>
                </c:pt>
                <c:pt idx="313">
                  <c:v>29530</c:v>
                </c:pt>
                <c:pt idx="314">
                  <c:v>29537</c:v>
                </c:pt>
                <c:pt idx="315">
                  <c:v>29544</c:v>
                </c:pt>
                <c:pt idx="316">
                  <c:v>29551</c:v>
                </c:pt>
                <c:pt idx="317">
                  <c:v>29558</c:v>
                </c:pt>
                <c:pt idx="318">
                  <c:v>29565</c:v>
                </c:pt>
                <c:pt idx="319">
                  <c:v>29572</c:v>
                </c:pt>
                <c:pt idx="320">
                  <c:v>29579</c:v>
                </c:pt>
                <c:pt idx="321">
                  <c:v>29586</c:v>
                </c:pt>
                <c:pt idx="322">
                  <c:v>29593</c:v>
                </c:pt>
                <c:pt idx="323">
                  <c:v>29600</c:v>
                </c:pt>
                <c:pt idx="324">
                  <c:v>29607</c:v>
                </c:pt>
                <c:pt idx="325">
                  <c:v>29614</c:v>
                </c:pt>
                <c:pt idx="326">
                  <c:v>29621</c:v>
                </c:pt>
                <c:pt idx="327">
                  <c:v>29628</c:v>
                </c:pt>
                <c:pt idx="328">
                  <c:v>29635</c:v>
                </c:pt>
                <c:pt idx="329">
                  <c:v>29642</c:v>
                </c:pt>
                <c:pt idx="330">
                  <c:v>29649</c:v>
                </c:pt>
                <c:pt idx="331">
                  <c:v>29656</c:v>
                </c:pt>
                <c:pt idx="332">
                  <c:v>29663</c:v>
                </c:pt>
                <c:pt idx="333">
                  <c:v>29670</c:v>
                </c:pt>
                <c:pt idx="334">
                  <c:v>29677</c:v>
                </c:pt>
                <c:pt idx="335">
                  <c:v>29684</c:v>
                </c:pt>
                <c:pt idx="336">
                  <c:v>29691</c:v>
                </c:pt>
                <c:pt idx="337">
                  <c:v>29698</c:v>
                </c:pt>
                <c:pt idx="338">
                  <c:v>29705</c:v>
                </c:pt>
                <c:pt idx="339">
                  <c:v>29712</c:v>
                </c:pt>
                <c:pt idx="340">
                  <c:v>29719</c:v>
                </c:pt>
                <c:pt idx="341">
                  <c:v>29726</c:v>
                </c:pt>
                <c:pt idx="342">
                  <c:v>29733</c:v>
                </c:pt>
                <c:pt idx="343">
                  <c:v>29740</c:v>
                </c:pt>
                <c:pt idx="344">
                  <c:v>29747</c:v>
                </c:pt>
                <c:pt idx="345">
                  <c:v>29754</c:v>
                </c:pt>
                <c:pt idx="346">
                  <c:v>29761</c:v>
                </c:pt>
                <c:pt idx="347">
                  <c:v>29768</c:v>
                </c:pt>
                <c:pt idx="348">
                  <c:v>29775</c:v>
                </c:pt>
                <c:pt idx="349">
                  <c:v>29782</c:v>
                </c:pt>
                <c:pt idx="350">
                  <c:v>29789</c:v>
                </c:pt>
                <c:pt idx="351">
                  <c:v>29796</c:v>
                </c:pt>
                <c:pt idx="352">
                  <c:v>29803</c:v>
                </c:pt>
                <c:pt idx="353">
                  <c:v>29810</c:v>
                </c:pt>
                <c:pt idx="354">
                  <c:v>29817</c:v>
                </c:pt>
                <c:pt idx="355">
                  <c:v>29824</c:v>
                </c:pt>
                <c:pt idx="356">
                  <c:v>29831</c:v>
                </c:pt>
                <c:pt idx="357">
                  <c:v>29838</c:v>
                </c:pt>
                <c:pt idx="358">
                  <c:v>29845</c:v>
                </c:pt>
                <c:pt idx="359">
                  <c:v>29852</c:v>
                </c:pt>
                <c:pt idx="360">
                  <c:v>29859</c:v>
                </c:pt>
                <c:pt idx="361">
                  <c:v>29866</c:v>
                </c:pt>
                <c:pt idx="362">
                  <c:v>29873</c:v>
                </c:pt>
                <c:pt idx="363">
                  <c:v>29880</c:v>
                </c:pt>
                <c:pt idx="364">
                  <c:v>29887</c:v>
                </c:pt>
                <c:pt idx="365">
                  <c:v>29894</c:v>
                </c:pt>
                <c:pt idx="366">
                  <c:v>29901</c:v>
                </c:pt>
                <c:pt idx="367">
                  <c:v>29908</c:v>
                </c:pt>
                <c:pt idx="368">
                  <c:v>29915</c:v>
                </c:pt>
                <c:pt idx="369">
                  <c:v>29922</c:v>
                </c:pt>
                <c:pt idx="370">
                  <c:v>29929</c:v>
                </c:pt>
                <c:pt idx="371">
                  <c:v>29936</c:v>
                </c:pt>
                <c:pt idx="372">
                  <c:v>29943</c:v>
                </c:pt>
                <c:pt idx="373">
                  <c:v>29950</c:v>
                </c:pt>
                <c:pt idx="374">
                  <c:v>29957</c:v>
                </c:pt>
                <c:pt idx="375">
                  <c:v>29964</c:v>
                </c:pt>
                <c:pt idx="376">
                  <c:v>29971</c:v>
                </c:pt>
                <c:pt idx="377">
                  <c:v>29978</c:v>
                </c:pt>
                <c:pt idx="378">
                  <c:v>29985</c:v>
                </c:pt>
                <c:pt idx="379">
                  <c:v>29992</c:v>
                </c:pt>
                <c:pt idx="380">
                  <c:v>29999</c:v>
                </c:pt>
                <c:pt idx="381">
                  <c:v>30006</c:v>
                </c:pt>
                <c:pt idx="382">
                  <c:v>30013</c:v>
                </c:pt>
                <c:pt idx="383">
                  <c:v>30020</c:v>
                </c:pt>
                <c:pt idx="384">
                  <c:v>30027</c:v>
                </c:pt>
                <c:pt idx="385">
                  <c:v>30034</c:v>
                </c:pt>
                <c:pt idx="386">
                  <c:v>30041</c:v>
                </c:pt>
                <c:pt idx="387">
                  <c:v>30048</c:v>
                </c:pt>
                <c:pt idx="388">
                  <c:v>30055</c:v>
                </c:pt>
                <c:pt idx="389">
                  <c:v>30062</c:v>
                </c:pt>
                <c:pt idx="390">
                  <c:v>30069</c:v>
                </c:pt>
                <c:pt idx="391">
                  <c:v>30076</c:v>
                </c:pt>
                <c:pt idx="392">
                  <c:v>30083</c:v>
                </c:pt>
                <c:pt idx="393">
                  <c:v>30090</c:v>
                </c:pt>
                <c:pt idx="394">
                  <c:v>30097</c:v>
                </c:pt>
                <c:pt idx="395">
                  <c:v>30104</c:v>
                </c:pt>
                <c:pt idx="396">
                  <c:v>30111</c:v>
                </c:pt>
                <c:pt idx="397">
                  <c:v>30118</c:v>
                </c:pt>
                <c:pt idx="398">
                  <c:v>30125</c:v>
                </c:pt>
                <c:pt idx="399">
                  <c:v>30132</c:v>
                </c:pt>
                <c:pt idx="400">
                  <c:v>30139</c:v>
                </c:pt>
                <c:pt idx="401">
                  <c:v>30146</c:v>
                </c:pt>
                <c:pt idx="402">
                  <c:v>30153</c:v>
                </c:pt>
                <c:pt idx="403">
                  <c:v>30160</c:v>
                </c:pt>
                <c:pt idx="404">
                  <c:v>30167</c:v>
                </c:pt>
                <c:pt idx="405">
                  <c:v>30174</c:v>
                </c:pt>
                <c:pt idx="406">
                  <c:v>30181</c:v>
                </c:pt>
                <c:pt idx="407">
                  <c:v>30188</c:v>
                </c:pt>
                <c:pt idx="408">
                  <c:v>30195</c:v>
                </c:pt>
                <c:pt idx="409">
                  <c:v>30202</c:v>
                </c:pt>
                <c:pt idx="410">
                  <c:v>30209</c:v>
                </c:pt>
                <c:pt idx="411">
                  <c:v>30216</c:v>
                </c:pt>
                <c:pt idx="412">
                  <c:v>30223</c:v>
                </c:pt>
                <c:pt idx="413">
                  <c:v>30230</c:v>
                </c:pt>
                <c:pt idx="414">
                  <c:v>30237</c:v>
                </c:pt>
                <c:pt idx="415">
                  <c:v>30244</c:v>
                </c:pt>
                <c:pt idx="416">
                  <c:v>30251</c:v>
                </c:pt>
                <c:pt idx="417">
                  <c:v>30258</c:v>
                </c:pt>
                <c:pt idx="418">
                  <c:v>30265</c:v>
                </c:pt>
                <c:pt idx="419">
                  <c:v>30272</c:v>
                </c:pt>
                <c:pt idx="420">
                  <c:v>30279</c:v>
                </c:pt>
                <c:pt idx="421">
                  <c:v>30286</c:v>
                </c:pt>
                <c:pt idx="422">
                  <c:v>30293</c:v>
                </c:pt>
                <c:pt idx="423">
                  <c:v>30300</c:v>
                </c:pt>
                <c:pt idx="424">
                  <c:v>30307</c:v>
                </c:pt>
                <c:pt idx="425">
                  <c:v>30314</c:v>
                </c:pt>
                <c:pt idx="426">
                  <c:v>30321</c:v>
                </c:pt>
                <c:pt idx="427">
                  <c:v>30328</c:v>
                </c:pt>
                <c:pt idx="428">
                  <c:v>30335</c:v>
                </c:pt>
                <c:pt idx="429">
                  <c:v>30342</c:v>
                </c:pt>
                <c:pt idx="430">
                  <c:v>30349</c:v>
                </c:pt>
                <c:pt idx="431">
                  <c:v>30356</c:v>
                </c:pt>
                <c:pt idx="432">
                  <c:v>30363</c:v>
                </c:pt>
                <c:pt idx="433">
                  <c:v>30370</c:v>
                </c:pt>
                <c:pt idx="434">
                  <c:v>30377</c:v>
                </c:pt>
                <c:pt idx="435">
                  <c:v>30384</c:v>
                </c:pt>
                <c:pt idx="436">
                  <c:v>30391</c:v>
                </c:pt>
                <c:pt idx="437">
                  <c:v>30398</c:v>
                </c:pt>
                <c:pt idx="438">
                  <c:v>30405</c:v>
                </c:pt>
                <c:pt idx="439">
                  <c:v>30412</c:v>
                </c:pt>
                <c:pt idx="440">
                  <c:v>30419</c:v>
                </c:pt>
                <c:pt idx="441">
                  <c:v>30426</c:v>
                </c:pt>
                <c:pt idx="442">
                  <c:v>30433</c:v>
                </c:pt>
                <c:pt idx="443">
                  <c:v>30440</c:v>
                </c:pt>
                <c:pt idx="444">
                  <c:v>30447</c:v>
                </c:pt>
                <c:pt idx="445">
                  <c:v>30454</c:v>
                </c:pt>
                <c:pt idx="446">
                  <c:v>30461</c:v>
                </c:pt>
                <c:pt idx="447">
                  <c:v>30468</c:v>
                </c:pt>
                <c:pt idx="448">
                  <c:v>30475</c:v>
                </c:pt>
                <c:pt idx="449">
                  <c:v>30482</c:v>
                </c:pt>
                <c:pt idx="450">
                  <c:v>30489</c:v>
                </c:pt>
                <c:pt idx="451">
                  <c:v>30496</c:v>
                </c:pt>
                <c:pt idx="452">
                  <c:v>30503</c:v>
                </c:pt>
                <c:pt idx="453">
                  <c:v>30510</c:v>
                </c:pt>
                <c:pt idx="454">
                  <c:v>30517</c:v>
                </c:pt>
                <c:pt idx="455">
                  <c:v>30524</c:v>
                </c:pt>
                <c:pt idx="456">
                  <c:v>30531</c:v>
                </c:pt>
                <c:pt idx="457">
                  <c:v>30538</c:v>
                </c:pt>
                <c:pt idx="458">
                  <c:v>30545</c:v>
                </c:pt>
                <c:pt idx="459">
                  <c:v>30552</c:v>
                </c:pt>
                <c:pt idx="460">
                  <c:v>30559</c:v>
                </c:pt>
                <c:pt idx="461">
                  <c:v>30566</c:v>
                </c:pt>
                <c:pt idx="462">
                  <c:v>30573</c:v>
                </c:pt>
                <c:pt idx="463">
                  <c:v>30580</c:v>
                </c:pt>
                <c:pt idx="464">
                  <c:v>30587</c:v>
                </c:pt>
                <c:pt idx="465">
                  <c:v>30594</c:v>
                </c:pt>
                <c:pt idx="466">
                  <c:v>30601</c:v>
                </c:pt>
                <c:pt idx="467">
                  <c:v>30608</c:v>
                </c:pt>
                <c:pt idx="468">
                  <c:v>30615</c:v>
                </c:pt>
                <c:pt idx="469">
                  <c:v>30622</c:v>
                </c:pt>
                <c:pt idx="470">
                  <c:v>30629</c:v>
                </c:pt>
                <c:pt idx="471">
                  <c:v>30636</c:v>
                </c:pt>
                <c:pt idx="472">
                  <c:v>30643</c:v>
                </c:pt>
                <c:pt idx="473">
                  <c:v>30650</c:v>
                </c:pt>
                <c:pt idx="474">
                  <c:v>30657</c:v>
                </c:pt>
                <c:pt idx="475">
                  <c:v>30664</c:v>
                </c:pt>
                <c:pt idx="476">
                  <c:v>30671</c:v>
                </c:pt>
                <c:pt idx="477">
                  <c:v>30678</c:v>
                </c:pt>
                <c:pt idx="478">
                  <c:v>30685</c:v>
                </c:pt>
                <c:pt idx="479">
                  <c:v>30692</c:v>
                </c:pt>
                <c:pt idx="480">
                  <c:v>30699</c:v>
                </c:pt>
                <c:pt idx="481">
                  <c:v>30706</c:v>
                </c:pt>
                <c:pt idx="482">
                  <c:v>30713</c:v>
                </c:pt>
                <c:pt idx="483">
                  <c:v>30720</c:v>
                </c:pt>
                <c:pt idx="484">
                  <c:v>30727</c:v>
                </c:pt>
                <c:pt idx="485">
                  <c:v>30734</c:v>
                </c:pt>
                <c:pt idx="486">
                  <c:v>30741</c:v>
                </c:pt>
                <c:pt idx="487">
                  <c:v>30748</c:v>
                </c:pt>
                <c:pt idx="488">
                  <c:v>30755</c:v>
                </c:pt>
                <c:pt idx="489">
                  <c:v>30762</c:v>
                </c:pt>
                <c:pt idx="490">
                  <c:v>30769</c:v>
                </c:pt>
                <c:pt idx="491">
                  <c:v>30776</c:v>
                </c:pt>
                <c:pt idx="492">
                  <c:v>30783</c:v>
                </c:pt>
                <c:pt idx="493">
                  <c:v>30790</c:v>
                </c:pt>
                <c:pt idx="494">
                  <c:v>30797</c:v>
                </c:pt>
                <c:pt idx="495">
                  <c:v>30804</c:v>
                </c:pt>
                <c:pt idx="496">
                  <c:v>30811</c:v>
                </c:pt>
                <c:pt idx="497">
                  <c:v>30818</c:v>
                </c:pt>
                <c:pt idx="498">
                  <c:v>30825</c:v>
                </c:pt>
                <c:pt idx="499">
                  <c:v>30832</c:v>
                </c:pt>
                <c:pt idx="500">
                  <c:v>30839</c:v>
                </c:pt>
                <c:pt idx="501">
                  <c:v>30846</c:v>
                </c:pt>
                <c:pt idx="502">
                  <c:v>30853</c:v>
                </c:pt>
                <c:pt idx="503">
                  <c:v>30860</c:v>
                </c:pt>
                <c:pt idx="504">
                  <c:v>30867</c:v>
                </c:pt>
                <c:pt idx="505">
                  <c:v>30874</c:v>
                </c:pt>
                <c:pt idx="506">
                  <c:v>30881</c:v>
                </c:pt>
                <c:pt idx="507">
                  <c:v>30888</c:v>
                </c:pt>
                <c:pt idx="508">
                  <c:v>30895</c:v>
                </c:pt>
                <c:pt idx="509">
                  <c:v>30902</c:v>
                </c:pt>
                <c:pt idx="510">
                  <c:v>30909</c:v>
                </c:pt>
                <c:pt idx="511">
                  <c:v>30916</c:v>
                </c:pt>
                <c:pt idx="512">
                  <c:v>30923</c:v>
                </c:pt>
                <c:pt idx="513">
                  <c:v>30930</c:v>
                </c:pt>
                <c:pt idx="514">
                  <c:v>30937</c:v>
                </c:pt>
                <c:pt idx="515">
                  <c:v>30944</c:v>
                </c:pt>
                <c:pt idx="516">
                  <c:v>30951</c:v>
                </c:pt>
                <c:pt idx="517">
                  <c:v>30958</c:v>
                </c:pt>
                <c:pt idx="518">
                  <c:v>30965</c:v>
                </c:pt>
                <c:pt idx="519">
                  <c:v>30972</c:v>
                </c:pt>
                <c:pt idx="520">
                  <c:v>30979</c:v>
                </c:pt>
                <c:pt idx="521">
                  <c:v>30986</c:v>
                </c:pt>
                <c:pt idx="522">
                  <c:v>30993</c:v>
                </c:pt>
                <c:pt idx="523">
                  <c:v>31000</c:v>
                </c:pt>
                <c:pt idx="524">
                  <c:v>31007</c:v>
                </c:pt>
                <c:pt idx="525">
                  <c:v>31014</c:v>
                </c:pt>
                <c:pt idx="526">
                  <c:v>31021</c:v>
                </c:pt>
                <c:pt idx="527">
                  <c:v>31028</c:v>
                </c:pt>
                <c:pt idx="528">
                  <c:v>31035</c:v>
                </c:pt>
                <c:pt idx="529">
                  <c:v>31042</c:v>
                </c:pt>
                <c:pt idx="530">
                  <c:v>31049</c:v>
                </c:pt>
                <c:pt idx="531">
                  <c:v>31056</c:v>
                </c:pt>
                <c:pt idx="532">
                  <c:v>31063</c:v>
                </c:pt>
                <c:pt idx="533">
                  <c:v>31070</c:v>
                </c:pt>
                <c:pt idx="534">
                  <c:v>31077</c:v>
                </c:pt>
                <c:pt idx="535">
                  <c:v>31084</c:v>
                </c:pt>
                <c:pt idx="536">
                  <c:v>31091</c:v>
                </c:pt>
                <c:pt idx="537">
                  <c:v>31098</c:v>
                </c:pt>
                <c:pt idx="538">
                  <c:v>31105</c:v>
                </c:pt>
                <c:pt idx="539">
                  <c:v>31112</c:v>
                </c:pt>
                <c:pt idx="540">
                  <c:v>31119</c:v>
                </c:pt>
                <c:pt idx="541">
                  <c:v>31126</c:v>
                </c:pt>
                <c:pt idx="542">
                  <c:v>31133</c:v>
                </c:pt>
                <c:pt idx="543">
                  <c:v>31140</c:v>
                </c:pt>
                <c:pt idx="544">
                  <c:v>31147</c:v>
                </c:pt>
                <c:pt idx="545">
                  <c:v>31154</c:v>
                </c:pt>
                <c:pt idx="546">
                  <c:v>31161</c:v>
                </c:pt>
                <c:pt idx="547">
                  <c:v>31168</c:v>
                </c:pt>
                <c:pt idx="548">
                  <c:v>31175</c:v>
                </c:pt>
                <c:pt idx="549">
                  <c:v>31182</c:v>
                </c:pt>
                <c:pt idx="550">
                  <c:v>31189</c:v>
                </c:pt>
                <c:pt idx="551">
                  <c:v>31196</c:v>
                </c:pt>
                <c:pt idx="552">
                  <c:v>31203</c:v>
                </c:pt>
                <c:pt idx="553">
                  <c:v>31210</c:v>
                </c:pt>
                <c:pt idx="554">
                  <c:v>31217</c:v>
                </c:pt>
                <c:pt idx="555">
                  <c:v>31224</c:v>
                </c:pt>
                <c:pt idx="556">
                  <c:v>31231</c:v>
                </c:pt>
                <c:pt idx="557">
                  <c:v>31238</c:v>
                </c:pt>
                <c:pt idx="558">
                  <c:v>31245</c:v>
                </c:pt>
                <c:pt idx="559">
                  <c:v>31252</c:v>
                </c:pt>
                <c:pt idx="560">
                  <c:v>31259</c:v>
                </c:pt>
                <c:pt idx="561">
                  <c:v>31266</c:v>
                </c:pt>
                <c:pt idx="562">
                  <c:v>31273</c:v>
                </c:pt>
                <c:pt idx="563">
                  <c:v>31280</c:v>
                </c:pt>
                <c:pt idx="564">
                  <c:v>31287</c:v>
                </c:pt>
                <c:pt idx="565">
                  <c:v>31294</c:v>
                </c:pt>
                <c:pt idx="566">
                  <c:v>31301</c:v>
                </c:pt>
                <c:pt idx="567">
                  <c:v>31308</c:v>
                </c:pt>
                <c:pt idx="568">
                  <c:v>31315</c:v>
                </c:pt>
                <c:pt idx="569">
                  <c:v>31322</c:v>
                </c:pt>
                <c:pt idx="570">
                  <c:v>31329</c:v>
                </c:pt>
                <c:pt idx="571">
                  <c:v>31336</c:v>
                </c:pt>
                <c:pt idx="572">
                  <c:v>31343</c:v>
                </c:pt>
                <c:pt idx="573">
                  <c:v>31350</c:v>
                </c:pt>
                <c:pt idx="574">
                  <c:v>31357</c:v>
                </c:pt>
                <c:pt idx="575">
                  <c:v>31364</c:v>
                </c:pt>
                <c:pt idx="576">
                  <c:v>31371</c:v>
                </c:pt>
                <c:pt idx="577">
                  <c:v>31378</c:v>
                </c:pt>
                <c:pt idx="578">
                  <c:v>31385</c:v>
                </c:pt>
                <c:pt idx="579">
                  <c:v>31392</c:v>
                </c:pt>
                <c:pt idx="580">
                  <c:v>31399</c:v>
                </c:pt>
                <c:pt idx="581">
                  <c:v>31406</c:v>
                </c:pt>
                <c:pt idx="582">
                  <c:v>31413</c:v>
                </c:pt>
                <c:pt idx="583">
                  <c:v>31420</c:v>
                </c:pt>
                <c:pt idx="584">
                  <c:v>31427</c:v>
                </c:pt>
                <c:pt idx="585">
                  <c:v>31434</c:v>
                </c:pt>
                <c:pt idx="586">
                  <c:v>31441</c:v>
                </c:pt>
                <c:pt idx="587">
                  <c:v>31448</c:v>
                </c:pt>
                <c:pt idx="588">
                  <c:v>31455</c:v>
                </c:pt>
                <c:pt idx="589">
                  <c:v>31462</c:v>
                </c:pt>
                <c:pt idx="590">
                  <c:v>31469</c:v>
                </c:pt>
                <c:pt idx="591">
                  <c:v>31476</c:v>
                </c:pt>
                <c:pt idx="592">
                  <c:v>31483</c:v>
                </c:pt>
                <c:pt idx="593">
                  <c:v>31490</c:v>
                </c:pt>
                <c:pt idx="594">
                  <c:v>31497</c:v>
                </c:pt>
                <c:pt idx="595">
                  <c:v>31504</c:v>
                </c:pt>
                <c:pt idx="596">
                  <c:v>31511</c:v>
                </c:pt>
                <c:pt idx="597">
                  <c:v>31518</c:v>
                </c:pt>
                <c:pt idx="598">
                  <c:v>31525</c:v>
                </c:pt>
                <c:pt idx="599">
                  <c:v>31532</c:v>
                </c:pt>
                <c:pt idx="600">
                  <c:v>31539</c:v>
                </c:pt>
                <c:pt idx="601">
                  <c:v>31546</c:v>
                </c:pt>
                <c:pt idx="602">
                  <c:v>31553</c:v>
                </c:pt>
                <c:pt idx="603">
                  <c:v>31560</c:v>
                </c:pt>
                <c:pt idx="604">
                  <c:v>31567</c:v>
                </c:pt>
                <c:pt idx="605">
                  <c:v>31574</c:v>
                </c:pt>
                <c:pt idx="606">
                  <c:v>31581</c:v>
                </c:pt>
                <c:pt idx="607">
                  <c:v>31588</c:v>
                </c:pt>
                <c:pt idx="608">
                  <c:v>31595</c:v>
                </c:pt>
                <c:pt idx="609">
                  <c:v>31602</c:v>
                </c:pt>
                <c:pt idx="610">
                  <c:v>31609</c:v>
                </c:pt>
                <c:pt idx="611">
                  <c:v>31616</c:v>
                </c:pt>
                <c:pt idx="612">
                  <c:v>31623</c:v>
                </c:pt>
                <c:pt idx="613">
                  <c:v>31630</c:v>
                </c:pt>
                <c:pt idx="614">
                  <c:v>31637</c:v>
                </c:pt>
                <c:pt idx="615">
                  <c:v>31644</c:v>
                </c:pt>
                <c:pt idx="616">
                  <c:v>31651</c:v>
                </c:pt>
                <c:pt idx="617">
                  <c:v>31658</c:v>
                </c:pt>
                <c:pt idx="618">
                  <c:v>31665</c:v>
                </c:pt>
                <c:pt idx="619">
                  <c:v>31672</c:v>
                </c:pt>
                <c:pt idx="620">
                  <c:v>31679</c:v>
                </c:pt>
                <c:pt idx="621">
                  <c:v>31686</c:v>
                </c:pt>
                <c:pt idx="622">
                  <c:v>31693</c:v>
                </c:pt>
                <c:pt idx="623">
                  <c:v>31700</c:v>
                </c:pt>
                <c:pt idx="624">
                  <c:v>31707</c:v>
                </c:pt>
                <c:pt idx="625">
                  <c:v>31714</c:v>
                </c:pt>
                <c:pt idx="626">
                  <c:v>31721</c:v>
                </c:pt>
                <c:pt idx="627">
                  <c:v>31728</c:v>
                </c:pt>
                <c:pt idx="628">
                  <c:v>31735</c:v>
                </c:pt>
                <c:pt idx="629">
                  <c:v>31742</c:v>
                </c:pt>
                <c:pt idx="630">
                  <c:v>31749</c:v>
                </c:pt>
                <c:pt idx="631">
                  <c:v>31756</c:v>
                </c:pt>
                <c:pt idx="632">
                  <c:v>31763</c:v>
                </c:pt>
                <c:pt idx="633">
                  <c:v>31770</c:v>
                </c:pt>
                <c:pt idx="634">
                  <c:v>31777</c:v>
                </c:pt>
                <c:pt idx="635">
                  <c:v>31784</c:v>
                </c:pt>
                <c:pt idx="636">
                  <c:v>31791</c:v>
                </c:pt>
                <c:pt idx="637">
                  <c:v>31798</c:v>
                </c:pt>
                <c:pt idx="638">
                  <c:v>31805</c:v>
                </c:pt>
                <c:pt idx="639">
                  <c:v>31812</c:v>
                </c:pt>
                <c:pt idx="640">
                  <c:v>31819</c:v>
                </c:pt>
                <c:pt idx="641">
                  <c:v>31826</c:v>
                </c:pt>
                <c:pt idx="642">
                  <c:v>31833</c:v>
                </c:pt>
                <c:pt idx="643">
                  <c:v>31840</c:v>
                </c:pt>
                <c:pt idx="644">
                  <c:v>31847</c:v>
                </c:pt>
                <c:pt idx="645">
                  <c:v>31854</c:v>
                </c:pt>
                <c:pt idx="646">
                  <c:v>31861</c:v>
                </c:pt>
                <c:pt idx="647">
                  <c:v>31868</c:v>
                </c:pt>
                <c:pt idx="648">
                  <c:v>31875</c:v>
                </c:pt>
                <c:pt idx="649">
                  <c:v>31882</c:v>
                </c:pt>
                <c:pt idx="650">
                  <c:v>31889</c:v>
                </c:pt>
                <c:pt idx="651">
                  <c:v>31896</c:v>
                </c:pt>
                <c:pt idx="652">
                  <c:v>31903</c:v>
                </c:pt>
                <c:pt idx="653">
                  <c:v>31910</c:v>
                </c:pt>
                <c:pt idx="654">
                  <c:v>31917</c:v>
                </c:pt>
                <c:pt idx="655">
                  <c:v>31924</c:v>
                </c:pt>
                <c:pt idx="656">
                  <c:v>31931</c:v>
                </c:pt>
                <c:pt idx="657">
                  <c:v>31938</c:v>
                </c:pt>
                <c:pt idx="658">
                  <c:v>31945</c:v>
                </c:pt>
                <c:pt idx="659">
                  <c:v>31952</c:v>
                </c:pt>
                <c:pt idx="660">
                  <c:v>31959</c:v>
                </c:pt>
                <c:pt idx="661">
                  <c:v>31966</c:v>
                </c:pt>
                <c:pt idx="662">
                  <c:v>31973</c:v>
                </c:pt>
                <c:pt idx="663">
                  <c:v>31980</c:v>
                </c:pt>
                <c:pt idx="664">
                  <c:v>31987</c:v>
                </c:pt>
                <c:pt idx="665">
                  <c:v>31994</c:v>
                </c:pt>
                <c:pt idx="666">
                  <c:v>32001</c:v>
                </c:pt>
                <c:pt idx="667">
                  <c:v>32008</c:v>
                </c:pt>
                <c:pt idx="668">
                  <c:v>32015</c:v>
                </c:pt>
                <c:pt idx="669">
                  <c:v>32022</c:v>
                </c:pt>
                <c:pt idx="670">
                  <c:v>32029</c:v>
                </c:pt>
                <c:pt idx="671">
                  <c:v>32036</c:v>
                </c:pt>
                <c:pt idx="672">
                  <c:v>32043</c:v>
                </c:pt>
                <c:pt idx="673">
                  <c:v>32050</c:v>
                </c:pt>
                <c:pt idx="674">
                  <c:v>32057</c:v>
                </c:pt>
                <c:pt idx="675">
                  <c:v>32064</c:v>
                </c:pt>
                <c:pt idx="676">
                  <c:v>32071</c:v>
                </c:pt>
                <c:pt idx="677">
                  <c:v>32078</c:v>
                </c:pt>
                <c:pt idx="678">
                  <c:v>32085</c:v>
                </c:pt>
                <c:pt idx="679">
                  <c:v>32092</c:v>
                </c:pt>
                <c:pt idx="680">
                  <c:v>32099</c:v>
                </c:pt>
                <c:pt idx="681">
                  <c:v>32106</c:v>
                </c:pt>
                <c:pt idx="682">
                  <c:v>32113</c:v>
                </c:pt>
                <c:pt idx="683">
                  <c:v>32120</c:v>
                </c:pt>
                <c:pt idx="684">
                  <c:v>32127</c:v>
                </c:pt>
                <c:pt idx="685">
                  <c:v>32134</c:v>
                </c:pt>
                <c:pt idx="686">
                  <c:v>32141</c:v>
                </c:pt>
                <c:pt idx="687">
                  <c:v>32148</c:v>
                </c:pt>
                <c:pt idx="688">
                  <c:v>32155</c:v>
                </c:pt>
                <c:pt idx="689">
                  <c:v>32162</c:v>
                </c:pt>
                <c:pt idx="690">
                  <c:v>32169</c:v>
                </c:pt>
                <c:pt idx="691">
                  <c:v>32176</c:v>
                </c:pt>
                <c:pt idx="692">
                  <c:v>32183</c:v>
                </c:pt>
                <c:pt idx="693">
                  <c:v>32190</c:v>
                </c:pt>
                <c:pt idx="694">
                  <c:v>32197</c:v>
                </c:pt>
                <c:pt idx="695">
                  <c:v>32204</c:v>
                </c:pt>
                <c:pt idx="696">
                  <c:v>32211</c:v>
                </c:pt>
                <c:pt idx="697">
                  <c:v>32218</c:v>
                </c:pt>
                <c:pt idx="698">
                  <c:v>32225</c:v>
                </c:pt>
                <c:pt idx="699">
                  <c:v>32232</c:v>
                </c:pt>
                <c:pt idx="700">
                  <c:v>32239</c:v>
                </c:pt>
                <c:pt idx="701">
                  <c:v>32246</c:v>
                </c:pt>
                <c:pt idx="702">
                  <c:v>32253</c:v>
                </c:pt>
                <c:pt idx="703">
                  <c:v>32260</c:v>
                </c:pt>
                <c:pt idx="704">
                  <c:v>32267</c:v>
                </c:pt>
                <c:pt idx="705">
                  <c:v>32274</c:v>
                </c:pt>
                <c:pt idx="706">
                  <c:v>32281</c:v>
                </c:pt>
                <c:pt idx="707">
                  <c:v>32288</c:v>
                </c:pt>
                <c:pt idx="708">
                  <c:v>32295</c:v>
                </c:pt>
                <c:pt idx="709">
                  <c:v>32302</c:v>
                </c:pt>
                <c:pt idx="710">
                  <c:v>32309</c:v>
                </c:pt>
                <c:pt idx="711">
                  <c:v>32316</c:v>
                </c:pt>
                <c:pt idx="712">
                  <c:v>32323</c:v>
                </c:pt>
                <c:pt idx="713">
                  <c:v>32330</c:v>
                </c:pt>
                <c:pt idx="714">
                  <c:v>32337</c:v>
                </c:pt>
                <c:pt idx="715">
                  <c:v>32344</c:v>
                </c:pt>
                <c:pt idx="716">
                  <c:v>32351</c:v>
                </c:pt>
                <c:pt idx="717">
                  <c:v>32358</c:v>
                </c:pt>
                <c:pt idx="718">
                  <c:v>32365</c:v>
                </c:pt>
                <c:pt idx="719">
                  <c:v>32372</c:v>
                </c:pt>
                <c:pt idx="720">
                  <c:v>32379</c:v>
                </c:pt>
                <c:pt idx="721">
                  <c:v>32386</c:v>
                </c:pt>
                <c:pt idx="722">
                  <c:v>32393</c:v>
                </c:pt>
                <c:pt idx="723">
                  <c:v>32400</c:v>
                </c:pt>
                <c:pt idx="724">
                  <c:v>32407</c:v>
                </c:pt>
                <c:pt idx="725">
                  <c:v>32414</c:v>
                </c:pt>
                <c:pt idx="726">
                  <c:v>32421</c:v>
                </c:pt>
                <c:pt idx="727">
                  <c:v>32428</c:v>
                </c:pt>
                <c:pt idx="728">
                  <c:v>32435</c:v>
                </c:pt>
                <c:pt idx="729">
                  <c:v>32442</c:v>
                </c:pt>
                <c:pt idx="731">
                  <c:v>33543</c:v>
                </c:pt>
                <c:pt idx="732">
                  <c:v>33544</c:v>
                </c:pt>
                <c:pt idx="733">
                  <c:v>33545</c:v>
                </c:pt>
                <c:pt idx="734">
                  <c:v>33546</c:v>
                </c:pt>
                <c:pt idx="735">
                  <c:v>33547</c:v>
                </c:pt>
                <c:pt idx="736">
                  <c:v>33548</c:v>
                </c:pt>
                <c:pt idx="737">
                  <c:v>33549</c:v>
                </c:pt>
                <c:pt idx="738">
                  <c:v>33550</c:v>
                </c:pt>
                <c:pt idx="739">
                  <c:v>33551</c:v>
                </c:pt>
                <c:pt idx="740">
                  <c:v>33552</c:v>
                </c:pt>
                <c:pt idx="741">
                  <c:v>33553</c:v>
                </c:pt>
                <c:pt idx="742">
                  <c:v>33554</c:v>
                </c:pt>
                <c:pt idx="743">
                  <c:v>33555</c:v>
                </c:pt>
                <c:pt idx="744">
                  <c:v>33556</c:v>
                </c:pt>
                <c:pt idx="745">
                  <c:v>33557</c:v>
                </c:pt>
                <c:pt idx="746">
                  <c:v>33558</c:v>
                </c:pt>
                <c:pt idx="747">
                  <c:v>33559</c:v>
                </c:pt>
                <c:pt idx="748">
                  <c:v>33560</c:v>
                </c:pt>
                <c:pt idx="749">
                  <c:v>33561</c:v>
                </c:pt>
                <c:pt idx="750">
                  <c:v>33562</c:v>
                </c:pt>
                <c:pt idx="751">
                  <c:v>33563</c:v>
                </c:pt>
                <c:pt idx="752">
                  <c:v>33564</c:v>
                </c:pt>
                <c:pt idx="753">
                  <c:v>33565</c:v>
                </c:pt>
                <c:pt idx="754">
                  <c:v>33566</c:v>
                </c:pt>
                <c:pt idx="755">
                  <c:v>33567</c:v>
                </c:pt>
                <c:pt idx="756">
                  <c:v>33568</c:v>
                </c:pt>
                <c:pt idx="757">
                  <c:v>33569</c:v>
                </c:pt>
                <c:pt idx="758">
                  <c:v>33570</c:v>
                </c:pt>
                <c:pt idx="759">
                  <c:v>33571</c:v>
                </c:pt>
                <c:pt idx="760">
                  <c:v>33572</c:v>
                </c:pt>
                <c:pt idx="761">
                  <c:v>33573</c:v>
                </c:pt>
                <c:pt idx="762">
                  <c:v>33574</c:v>
                </c:pt>
                <c:pt idx="763">
                  <c:v>33575</c:v>
                </c:pt>
                <c:pt idx="764">
                  <c:v>33576</c:v>
                </c:pt>
                <c:pt idx="765">
                  <c:v>33577</c:v>
                </c:pt>
                <c:pt idx="766">
                  <c:v>33578</c:v>
                </c:pt>
                <c:pt idx="767">
                  <c:v>33579</c:v>
                </c:pt>
                <c:pt idx="768">
                  <c:v>33580</c:v>
                </c:pt>
                <c:pt idx="769">
                  <c:v>33581</c:v>
                </c:pt>
                <c:pt idx="770">
                  <c:v>33582</c:v>
                </c:pt>
                <c:pt idx="771">
                  <c:v>33583</c:v>
                </c:pt>
                <c:pt idx="772">
                  <c:v>33584</c:v>
                </c:pt>
                <c:pt idx="773">
                  <c:v>33585</c:v>
                </c:pt>
                <c:pt idx="774">
                  <c:v>33586</c:v>
                </c:pt>
                <c:pt idx="775">
                  <c:v>33587</c:v>
                </c:pt>
                <c:pt idx="776">
                  <c:v>33588</c:v>
                </c:pt>
                <c:pt idx="777">
                  <c:v>33589</c:v>
                </c:pt>
                <c:pt idx="778">
                  <c:v>33590</c:v>
                </c:pt>
                <c:pt idx="779">
                  <c:v>33591</c:v>
                </c:pt>
                <c:pt idx="780">
                  <c:v>33592</c:v>
                </c:pt>
                <c:pt idx="781">
                  <c:v>33593</c:v>
                </c:pt>
                <c:pt idx="782">
                  <c:v>33594</c:v>
                </c:pt>
                <c:pt idx="783">
                  <c:v>33595</c:v>
                </c:pt>
                <c:pt idx="784">
                  <c:v>33596</c:v>
                </c:pt>
                <c:pt idx="785">
                  <c:v>33597</c:v>
                </c:pt>
                <c:pt idx="786">
                  <c:v>33598</c:v>
                </c:pt>
                <c:pt idx="787">
                  <c:v>33599</c:v>
                </c:pt>
                <c:pt idx="788">
                  <c:v>33600</c:v>
                </c:pt>
                <c:pt idx="789">
                  <c:v>33601</c:v>
                </c:pt>
                <c:pt idx="790">
                  <c:v>33602</c:v>
                </c:pt>
                <c:pt idx="791">
                  <c:v>33603</c:v>
                </c:pt>
                <c:pt idx="792">
                  <c:v>33604</c:v>
                </c:pt>
                <c:pt idx="793">
                  <c:v>33605</c:v>
                </c:pt>
                <c:pt idx="794">
                  <c:v>33606</c:v>
                </c:pt>
                <c:pt idx="795">
                  <c:v>33607</c:v>
                </c:pt>
                <c:pt idx="796">
                  <c:v>33608</c:v>
                </c:pt>
                <c:pt idx="797">
                  <c:v>33609</c:v>
                </c:pt>
                <c:pt idx="798">
                  <c:v>33610</c:v>
                </c:pt>
                <c:pt idx="799">
                  <c:v>33611</c:v>
                </c:pt>
                <c:pt idx="800">
                  <c:v>33612</c:v>
                </c:pt>
                <c:pt idx="801">
                  <c:v>33613</c:v>
                </c:pt>
                <c:pt idx="802">
                  <c:v>33614</c:v>
                </c:pt>
                <c:pt idx="803">
                  <c:v>33615</c:v>
                </c:pt>
                <c:pt idx="804">
                  <c:v>33616</c:v>
                </c:pt>
                <c:pt idx="805">
                  <c:v>33617</c:v>
                </c:pt>
                <c:pt idx="806">
                  <c:v>33618</c:v>
                </c:pt>
                <c:pt idx="807">
                  <c:v>33619</c:v>
                </c:pt>
                <c:pt idx="808">
                  <c:v>33620</c:v>
                </c:pt>
                <c:pt idx="809">
                  <c:v>33621</c:v>
                </c:pt>
                <c:pt idx="810">
                  <c:v>33622</c:v>
                </c:pt>
                <c:pt idx="811">
                  <c:v>33623</c:v>
                </c:pt>
                <c:pt idx="812">
                  <c:v>33624</c:v>
                </c:pt>
                <c:pt idx="813">
                  <c:v>33625</c:v>
                </c:pt>
                <c:pt idx="814">
                  <c:v>33626</c:v>
                </c:pt>
                <c:pt idx="815">
                  <c:v>33627</c:v>
                </c:pt>
                <c:pt idx="816">
                  <c:v>33628</c:v>
                </c:pt>
                <c:pt idx="817">
                  <c:v>33629</c:v>
                </c:pt>
                <c:pt idx="818">
                  <c:v>33630</c:v>
                </c:pt>
                <c:pt idx="819">
                  <c:v>33631</c:v>
                </c:pt>
                <c:pt idx="820">
                  <c:v>33632</c:v>
                </c:pt>
                <c:pt idx="821">
                  <c:v>33633</c:v>
                </c:pt>
                <c:pt idx="822">
                  <c:v>33634</c:v>
                </c:pt>
                <c:pt idx="823">
                  <c:v>33635</c:v>
                </c:pt>
                <c:pt idx="824">
                  <c:v>33636</c:v>
                </c:pt>
                <c:pt idx="825">
                  <c:v>33637</c:v>
                </c:pt>
                <c:pt idx="826">
                  <c:v>33638</c:v>
                </c:pt>
                <c:pt idx="827">
                  <c:v>33639</c:v>
                </c:pt>
                <c:pt idx="828">
                  <c:v>33640</c:v>
                </c:pt>
                <c:pt idx="829">
                  <c:v>33641</c:v>
                </c:pt>
                <c:pt idx="830">
                  <c:v>33642</c:v>
                </c:pt>
                <c:pt idx="831">
                  <c:v>33643</c:v>
                </c:pt>
                <c:pt idx="832">
                  <c:v>33644</c:v>
                </c:pt>
                <c:pt idx="833">
                  <c:v>33645</c:v>
                </c:pt>
                <c:pt idx="834">
                  <c:v>33646</c:v>
                </c:pt>
                <c:pt idx="835">
                  <c:v>33647</c:v>
                </c:pt>
                <c:pt idx="836">
                  <c:v>33648</c:v>
                </c:pt>
                <c:pt idx="837">
                  <c:v>33649</c:v>
                </c:pt>
                <c:pt idx="838">
                  <c:v>33650</c:v>
                </c:pt>
                <c:pt idx="839">
                  <c:v>33651</c:v>
                </c:pt>
                <c:pt idx="840">
                  <c:v>33652</c:v>
                </c:pt>
                <c:pt idx="841">
                  <c:v>33653</c:v>
                </c:pt>
                <c:pt idx="842">
                  <c:v>33654</c:v>
                </c:pt>
                <c:pt idx="843">
                  <c:v>33655</c:v>
                </c:pt>
                <c:pt idx="844">
                  <c:v>33656</c:v>
                </c:pt>
                <c:pt idx="845">
                  <c:v>33657</c:v>
                </c:pt>
                <c:pt idx="846">
                  <c:v>33658</c:v>
                </c:pt>
                <c:pt idx="847">
                  <c:v>33659</c:v>
                </c:pt>
                <c:pt idx="848">
                  <c:v>33660</c:v>
                </c:pt>
                <c:pt idx="849">
                  <c:v>33661</c:v>
                </c:pt>
                <c:pt idx="850">
                  <c:v>33662</c:v>
                </c:pt>
                <c:pt idx="851">
                  <c:v>33663</c:v>
                </c:pt>
                <c:pt idx="852">
                  <c:v>33664</c:v>
                </c:pt>
                <c:pt idx="853">
                  <c:v>33665</c:v>
                </c:pt>
                <c:pt idx="854">
                  <c:v>33666</c:v>
                </c:pt>
                <c:pt idx="855">
                  <c:v>33667</c:v>
                </c:pt>
                <c:pt idx="856">
                  <c:v>33668</c:v>
                </c:pt>
                <c:pt idx="857">
                  <c:v>33669</c:v>
                </c:pt>
                <c:pt idx="858">
                  <c:v>33670</c:v>
                </c:pt>
                <c:pt idx="859">
                  <c:v>33671</c:v>
                </c:pt>
                <c:pt idx="860">
                  <c:v>33672</c:v>
                </c:pt>
                <c:pt idx="861">
                  <c:v>33673</c:v>
                </c:pt>
                <c:pt idx="862">
                  <c:v>33674</c:v>
                </c:pt>
                <c:pt idx="863">
                  <c:v>33675</c:v>
                </c:pt>
                <c:pt idx="864">
                  <c:v>33676</c:v>
                </c:pt>
                <c:pt idx="865">
                  <c:v>33677</c:v>
                </c:pt>
                <c:pt idx="866">
                  <c:v>33678</c:v>
                </c:pt>
                <c:pt idx="867">
                  <c:v>33679</c:v>
                </c:pt>
                <c:pt idx="868">
                  <c:v>33680</c:v>
                </c:pt>
                <c:pt idx="869">
                  <c:v>33681</c:v>
                </c:pt>
                <c:pt idx="870">
                  <c:v>33682</c:v>
                </c:pt>
                <c:pt idx="871">
                  <c:v>33683</c:v>
                </c:pt>
                <c:pt idx="872">
                  <c:v>33684</c:v>
                </c:pt>
                <c:pt idx="873">
                  <c:v>33685</c:v>
                </c:pt>
                <c:pt idx="874">
                  <c:v>33686</c:v>
                </c:pt>
                <c:pt idx="875">
                  <c:v>33687</c:v>
                </c:pt>
                <c:pt idx="876">
                  <c:v>33688</c:v>
                </c:pt>
                <c:pt idx="877">
                  <c:v>33689</c:v>
                </c:pt>
                <c:pt idx="878">
                  <c:v>33690</c:v>
                </c:pt>
                <c:pt idx="879">
                  <c:v>33691</c:v>
                </c:pt>
                <c:pt idx="880">
                  <c:v>33692</c:v>
                </c:pt>
                <c:pt idx="881">
                  <c:v>33693</c:v>
                </c:pt>
                <c:pt idx="882">
                  <c:v>33694</c:v>
                </c:pt>
                <c:pt idx="883">
                  <c:v>33695</c:v>
                </c:pt>
                <c:pt idx="884">
                  <c:v>33696</c:v>
                </c:pt>
                <c:pt idx="885">
                  <c:v>33697</c:v>
                </c:pt>
                <c:pt idx="886">
                  <c:v>33698</c:v>
                </c:pt>
                <c:pt idx="887">
                  <c:v>33699</c:v>
                </c:pt>
                <c:pt idx="888">
                  <c:v>33700</c:v>
                </c:pt>
                <c:pt idx="889">
                  <c:v>33701</c:v>
                </c:pt>
                <c:pt idx="890">
                  <c:v>33702</c:v>
                </c:pt>
                <c:pt idx="891">
                  <c:v>33703</c:v>
                </c:pt>
                <c:pt idx="892">
                  <c:v>33704</c:v>
                </c:pt>
                <c:pt idx="893">
                  <c:v>33705</c:v>
                </c:pt>
                <c:pt idx="894">
                  <c:v>33706</c:v>
                </c:pt>
                <c:pt idx="895">
                  <c:v>33707</c:v>
                </c:pt>
                <c:pt idx="896">
                  <c:v>33708</c:v>
                </c:pt>
                <c:pt idx="897">
                  <c:v>33709</c:v>
                </c:pt>
                <c:pt idx="898">
                  <c:v>33710</c:v>
                </c:pt>
                <c:pt idx="899">
                  <c:v>33711</c:v>
                </c:pt>
                <c:pt idx="900">
                  <c:v>33712</c:v>
                </c:pt>
                <c:pt idx="901">
                  <c:v>33713</c:v>
                </c:pt>
                <c:pt idx="902">
                  <c:v>33714</c:v>
                </c:pt>
                <c:pt idx="903">
                  <c:v>33715</c:v>
                </c:pt>
                <c:pt idx="904">
                  <c:v>33716</c:v>
                </c:pt>
                <c:pt idx="905">
                  <c:v>33717</c:v>
                </c:pt>
                <c:pt idx="906">
                  <c:v>33718</c:v>
                </c:pt>
                <c:pt idx="907">
                  <c:v>33719</c:v>
                </c:pt>
                <c:pt idx="908">
                  <c:v>33720</c:v>
                </c:pt>
                <c:pt idx="909">
                  <c:v>33721</c:v>
                </c:pt>
                <c:pt idx="910">
                  <c:v>33722</c:v>
                </c:pt>
                <c:pt idx="911">
                  <c:v>33723</c:v>
                </c:pt>
                <c:pt idx="912">
                  <c:v>33724</c:v>
                </c:pt>
                <c:pt idx="913">
                  <c:v>33725</c:v>
                </c:pt>
                <c:pt idx="914">
                  <c:v>33726</c:v>
                </c:pt>
                <c:pt idx="915">
                  <c:v>33727</c:v>
                </c:pt>
                <c:pt idx="916">
                  <c:v>33728</c:v>
                </c:pt>
                <c:pt idx="917">
                  <c:v>33729</c:v>
                </c:pt>
                <c:pt idx="918">
                  <c:v>33730</c:v>
                </c:pt>
                <c:pt idx="919">
                  <c:v>33731</c:v>
                </c:pt>
                <c:pt idx="920">
                  <c:v>33732</c:v>
                </c:pt>
                <c:pt idx="921">
                  <c:v>33733</c:v>
                </c:pt>
                <c:pt idx="922">
                  <c:v>33734</c:v>
                </c:pt>
                <c:pt idx="923">
                  <c:v>33735</c:v>
                </c:pt>
                <c:pt idx="924">
                  <c:v>33736</c:v>
                </c:pt>
                <c:pt idx="925">
                  <c:v>33737</c:v>
                </c:pt>
                <c:pt idx="926">
                  <c:v>33738</c:v>
                </c:pt>
                <c:pt idx="927">
                  <c:v>33739</c:v>
                </c:pt>
                <c:pt idx="928">
                  <c:v>33740</c:v>
                </c:pt>
                <c:pt idx="929">
                  <c:v>33741</c:v>
                </c:pt>
                <c:pt idx="930">
                  <c:v>33742</c:v>
                </c:pt>
                <c:pt idx="931">
                  <c:v>33743</c:v>
                </c:pt>
                <c:pt idx="932">
                  <c:v>33744</c:v>
                </c:pt>
                <c:pt idx="933">
                  <c:v>33745</c:v>
                </c:pt>
                <c:pt idx="934">
                  <c:v>33746</c:v>
                </c:pt>
                <c:pt idx="935">
                  <c:v>33747</c:v>
                </c:pt>
                <c:pt idx="936">
                  <c:v>33748</c:v>
                </c:pt>
                <c:pt idx="937">
                  <c:v>33749</c:v>
                </c:pt>
                <c:pt idx="938">
                  <c:v>33750</c:v>
                </c:pt>
                <c:pt idx="939">
                  <c:v>33751</c:v>
                </c:pt>
                <c:pt idx="940">
                  <c:v>33752</c:v>
                </c:pt>
                <c:pt idx="941">
                  <c:v>33753</c:v>
                </c:pt>
                <c:pt idx="942">
                  <c:v>33754</c:v>
                </c:pt>
                <c:pt idx="943">
                  <c:v>33755</c:v>
                </c:pt>
                <c:pt idx="944">
                  <c:v>33756</c:v>
                </c:pt>
                <c:pt idx="945">
                  <c:v>33757</c:v>
                </c:pt>
                <c:pt idx="946">
                  <c:v>33758</c:v>
                </c:pt>
                <c:pt idx="947">
                  <c:v>33759</c:v>
                </c:pt>
                <c:pt idx="948">
                  <c:v>33760</c:v>
                </c:pt>
                <c:pt idx="949">
                  <c:v>33761</c:v>
                </c:pt>
                <c:pt idx="950">
                  <c:v>33762</c:v>
                </c:pt>
                <c:pt idx="951">
                  <c:v>33763</c:v>
                </c:pt>
                <c:pt idx="952">
                  <c:v>33764</c:v>
                </c:pt>
                <c:pt idx="953">
                  <c:v>33765</c:v>
                </c:pt>
                <c:pt idx="954">
                  <c:v>33766</c:v>
                </c:pt>
                <c:pt idx="955">
                  <c:v>33767</c:v>
                </c:pt>
                <c:pt idx="956">
                  <c:v>33768</c:v>
                </c:pt>
                <c:pt idx="957">
                  <c:v>33769</c:v>
                </c:pt>
                <c:pt idx="958">
                  <c:v>33770</c:v>
                </c:pt>
                <c:pt idx="959">
                  <c:v>33771</c:v>
                </c:pt>
                <c:pt idx="960">
                  <c:v>33772</c:v>
                </c:pt>
                <c:pt idx="961">
                  <c:v>33773</c:v>
                </c:pt>
                <c:pt idx="962">
                  <c:v>33774</c:v>
                </c:pt>
                <c:pt idx="963">
                  <c:v>33775</c:v>
                </c:pt>
                <c:pt idx="964">
                  <c:v>33776</c:v>
                </c:pt>
                <c:pt idx="965">
                  <c:v>33777</c:v>
                </c:pt>
                <c:pt idx="966">
                  <c:v>33778</c:v>
                </c:pt>
                <c:pt idx="967">
                  <c:v>33779</c:v>
                </c:pt>
                <c:pt idx="968">
                  <c:v>33780</c:v>
                </c:pt>
                <c:pt idx="969">
                  <c:v>33781</c:v>
                </c:pt>
                <c:pt idx="970">
                  <c:v>33782</c:v>
                </c:pt>
                <c:pt idx="971">
                  <c:v>33783</c:v>
                </c:pt>
                <c:pt idx="972">
                  <c:v>33784</c:v>
                </c:pt>
                <c:pt idx="973">
                  <c:v>33785</c:v>
                </c:pt>
                <c:pt idx="974">
                  <c:v>33786</c:v>
                </c:pt>
                <c:pt idx="975">
                  <c:v>33787</c:v>
                </c:pt>
                <c:pt idx="976">
                  <c:v>33788</c:v>
                </c:pt>
                <c:pt idx="977">
                  <c:v>33789</c:v>
                </c:pt>
                <c:pt idx="978">
                  <c:v>33790</c:v>
                </c:pt>
                <c:pt idx="979">
                  <c:v>33791</c:v>
                </c:pt>
                <c:pt idx="980">
                  <c:v>33792</c:v>
                </c:pt>
                <c:pt idx="981">
                  <c:v>33793</c:v>
                </c:pt>
                <c:pt idx="982">
                  <c:v>33794</c:v>
                </c:pt>
                <c:pt idx="983">
                  <c:v>33795</c:v>
                </c:pt>
                <c:pt idx="984">
                  <c:v>33796</c:v>
                </c:pt>
                <c:pt idx="985">
                  <c:v>33797</c:v>
                </c:pt>
                <c:pt idx="986">
                  <c:v>33798</c:v>
                </c:pt>
                <c:pt idx="987">
                  <c:v>33799</c:v>
                </c:pt>
                <c:pt idx="988">
                  <c:v>33800</c:v>
                </c:pt>
                <c:pt idx="989">
                  <c:v>33801</c:v>
                </c:pt>
                <c:pt idx="990">
                  <c:v>33802</c:v>
                </c:pt>
                <c:pt idx="991">
                  <c:v>33803</c:v>
                </c:pt>
                <c:pt idx="992">
                  <c:v>33804</c:v>
                </c:pt>
                <c:pt idx="993">
                  <c:v>33805</c:v>
                </c:pt>
                <c:pt idx="994">
                  <c:v>33806</c:v>
                </c:pt>
                <c:pt idx="995">
                  <c:v>33807</c:v>
                </c:pt>
                <c:pt idx="996">
                  <c:v>33808</c:v>
                </c:pt>
                <c:pt idx="997">
                  <c:v>33809</c:v>
                </c:pt>
                <c:pt idx="998">
                  <c:v>33810</c:v>
                </c:pt>
                <c:pt idx="999">
                  <c:v>33811</c:v>
                </c:pt>
                <c:pt idx="1000">
                  <c:v>33812</c:v>
                </c:pt>
                <c:pt idx="1001">
                  <c:v>33813</c:v>
                </c:pt>
                <c:pt idx="1002">
                  <c:v>33814</c:v>
                </c:pt>
                <c:pt idx="1003">
                  <c:v>33815</c:v>
                </c:pt>
                <c:pt idx="1004">
                  <c:v>33816</c:v>
                </c:pt>
                <c:pt idx="1005">
                  <c:v>33817</c:v>
                </c:pt>
                <c:pt idx="1006">
                  <c:v>33818</c:v>
                </c:pt>
                <c:pt idx="1007">
                  <c:v>33819</c:v>
                </c:pt>
                <c:pt idx="1008">
                  <c:v>33820</c:v>
                </c:pt>
                <c:pt idx="1009">
                  <c:v>33821</c:v>
                </c:pt>
                <c:pt idx="1010">
                  <c:v>33822</c:v>
                </c:pt>
                <c:pt idx="1011">
                  <c:v>33823</c:v>
                </c:pt>
                <c:pt idx="1012">
                  <c:v>33824</c:v>
                </c:pt>
                <c:pt idx="1013">
                  <c:v>33825</c:v>
                </c:pt>
                <c:pt idx="1014">
                  <c:v>33826</c:v>
                </c:pt>
                <c:pt idx="1015">
                  <c:v>33827</c:v>
                </c:pt>
                <c:pt idx="1016">
                  <c:v>33828</c:v>
                </c:pt>
                <c:pt idx="1017">
                  <c:v>33829</c:v>
                </c:pt>
                <c:pt idx="1018">
                  <c:v>33830</c:v>
                </c:pt>
                <c:pt idx="1019">
                  <c:v>33831</c:v>
                </c:pt>
                <c:pt idx="1020">
                  <c:v>33832</c:v>
                </c:pt>
                <c:pt idx="1021">
                  <c:v>33833</c:v>
                </c:pt>
                <c:pt idx="1022">
                  <c:v>33834</c:v>
                </c:pt>
                <c:pt idx="1023">
                  <c:v>33835</c:v>
                </c:pt>
                <c:pt idx="1024">
                  <c:v>33836</c:v>
                </c:pt>
                <c:pt idx="1025">
                  <c:v>33837</c:v>
                </c:pt>
                <c:pt idx="1026">
                  <c:v>33838</c:v>
                </c:pt>
                <c:pt idx="1027">
                  <c:v>33839</c:v>
                </c:pt>
                <c:pt idx="1028">
                  <c:v>33840</c:v>
                </c:pt>
                <c:pt idx="1029">
                  <c:v>33841</c:v>
                </c:pt>
                <c:pt idx="1030">
                  <c:v>33842</c:v>
                </c:pt>
                <c:pt idx="1031">
                  <c:v>33843</c:v>
                </c:pt>
                <c:pt idx="1032">
                  <c:v>33844</c:v>
                </c:pt>
                <c:pt idx="1033">
                  <c:v>33845</c:v>
                </c:pt>
                <c:pt idx="1034">
                  <c:v>33846</c:v>
                </c:pt>
                <c:pt idx="1035">
                  <c:v>33847</c:v>
                </c:pt>
                <c:pt idx="1036">
                  <c:v>33848</c:v>
                </c:pt>
                <c:pt idx="1037">
                  <c:v>33849</c:v>
                </c:pt>
                <c:pt idx="1038">
                  <c:v>33850</c:v>
                </c:pt>
                <c:pt idx="1039">
                  <c:v>33851</c:v>
                </c:pt>
                <c:pt idx="1040">
                  <c:v>33852</c:v>
                </c:pt>
                <c:pt idx="1041">
                  <c:v>33853</c:v>
                </c:pt>
                <c:pt idx="1042">
                  <c:v>33854</c:v>
                </c:pt>
                <c:pt idx="1043">
                  <c:v>33855</c:v>
                </c:pt>
                <c:pt idx="1044">
                  <c:v>33856</c:v>
                </c:pt>
                <c:pt idx="1045">
                  <c:v>33857</c:v>
                </c:pt>
                <c:pt idx="1046">
                  <c:v>33858</c:v>
                </c:pt>
                <c:pt idx="1047">
                  <c:v>33859</c:v>
                </c:pt>
                <c:pt idx="1048">
                  <c:v>33860</c:v>
                </c:pt>
                <c:pt idx="1049">
                  <c:v>33861</c:v>
                </c:pt>
                <c:pt idx="1050">
                  <c:v>33862</c:v>
                </c:pt>
                <c:pt idx="1051">
                  <c:v>33863</c:v>
                </c:pt>
                <c:pt idx="1052">
                  <c:v>33864</c:v>
                </c:pt>
                <c:pt idx="1053">
                  <c:v>33865</c:v>
                </c:pt>
                <c:pt idx="1054">
                  <c:v>33866</c:v>
                </c:pt>
                <c:pt idx="1055">
                  <c:v>33867</c:v>
                </c:pt>
                <c:pt idx="1056">
                  <c:v>33868</c:v>
                </c:pt>
                <c:pt idx="1057">
                  <c:v>33869</c:v>
                </c:pt>
                <c:pt idx="1058">
                  <c:v>33870</c:v>
                </c:pt>
                <c:pt idx="1059">
                  <c:v>33871</c:v>
                </c:pt>
                <c:pt idx="1060">
                  <c:v>33872</c:v>
                </c:pt>
                <c:pt idx="1061">
                  <c:v>33873</c:v>
                </c:pt>
                <c:pt idx="1062">
                  <c:v>33874</c:v>
                </c:pt>
                <c:pt idx="1063">
                  <c:v>33875</c:v>
                </c:pt>
                <c:pt idx="1064">
                  <c:v>33876</c:v>
                </c:pt>
                <c:pt idx="1065">
                  <c:v>33877</c:v>
                </c:pt>
                <c:pt idx="1066">
                  <c:v>33878</c:v>
                </c:pt>
                <c:pt idx="1067">
                  <c:v>33879</c:v>
                </c:pt>
                <c:pt idx="1068">
                  <c:v>33880</c:v>
                </c:pt>
                <c:pt idx="1069">
                  <c:v>33881</c:v>
                </c:pt>
                <c:pt idx="1070">
                  <c:v>33882</c:v>
                </c:pt>
                <c:pt idx="1071">
                  <c:v>33883</c:v>
                </c:pt>
                <c:pt idx="1072">
                  <c:v>33884</c:v>
                </c:pt>
                <c:pt idx="1073">
                  <c:v>33885</c:v>
                </c:pt>
                <c:pt idx="1074">
                  <c:v>33886</c:v>
                </c:pt>
                <c:pt idx="1075">
                  <c:v>33887</c:v>
                </c:pt>
                <c:pt idx="1076">
                  <c:v>33888</c:v>
                </c:pt>
                <c:pt idx="1077">
                  <c:v>33889</c:v>
                </c:pt>
                <c:pt idx="1078">
                  <c:v>33890</c:v>
                </c:pt>
                <c:pt idx="1079">
                  <c:v>33891</c:v>
                </c:pt>
                <c:pt idx="1080">
                  <c:v>33892</c:v>
                </c:pt>
                <c:pt idx="1081">
                  <c:v>33893</c:v>
                </c:pt>
                <c:pt idx="1082">
                  <c:v>33894</c:v>
                </c:pt>
                <c:pt idx="1083">
                  <c:v>33895</c:v>
                </c:pt>
                <c:pt idx="1084">
                  <c:v>33896</c:v>
                </c:pt>
                <c:pt idx="1085">
                  <c:v>33897</c:v>
                </c:pt>
                <c:pt idx="1086">
                  <c:v>33898</c:v>
                </c:pt>
                <c:pt idx="1087">
                  <c:v>33899</c:v>
                </c:pt>
                <c:pt idx="1088">
                  <c:v>33900</c:v>
                </c:pt>
                <c:pt idx="1089">
                  <c:v>33901</c:v>
                </c:pt>
                <c:pt idx="1090">
                  <c:v>33902</c:v>
                </c:pt>
                <c:pt idx="1091">
                  <c:v>33903</c:v>
                </c:pt>
                <c:pt idx="1092">
                  <c:v>33904</c:v>
                </c:pt>
                <c:pt idx="1093">
                  <c:v>33905</c:v>
                </c:pt>
                <c:pt idx="1094">
                  <c:v>33906</c:v>
                </c:pt>
                <c:pt idx="1095">
                  <c:v>33907</c:v>
                </c:pt>
                <c:pt idx="1096">
                  <c:v>33908</c:v>
                </c:pt>
                <c:pt idx="1097">
                  <c:v>33909</c:v>
                </c:pt>
                <c:pt idx="1098">
                  <c:v>33910</c:v>
                </c:pt>
                <c:pt idx="1099">
                  <c:v>33911</c:v>
                </c:pt>
                <c:pt idx="1100">
                  <c:v>33912</c:v>
                </c:pt>
                <c:pt idx="1101">
                  <c:v>33913</c:v>
                </c:pt>
                <c:pt idx="1102">
                  <c:v>33914</c:v>
                </c:pt>
                <c:pt idx="1103">
                  <c:v>33915</c:v>
                </c:pt>
                <c:pt idx="1104">
                  <c:v>33916</c:v>
                </c:pt>
                <c:pt idx="1105">
                  <c:v>33917</c:v>
                </c:pt>
                <c:pt idx="1106">
                  <c:v>33918</c:v>
                </c:pt>
                <c:pt idx="1107">
                  <c:v>33919</c:v>
                </c:pt>
                <c:pt idx="1108">
                  <c:v>33920</c:v>
                </c:pt>
                <c:pt idx="1109">
                  <c:v>33921</c:v>
                </c:pt>
                <c:pt idx="1110">
                  <c:v>33922</c:v>
                </c:pt>
                <c:pt idx="1111">
                  <c:v>33923</c:v>
                </c:pt>
                <c:pt idx="1112">
                  <c:v>33924</c:v>
                </c:pt>
                <c:pt idx="1113">
                  <c:v>33925</c:v>
                </c:pt>
                <c:pt idx="1114">
                  <c:v>33926</c:v>
                </c:pt>
                <c:pt idx="1115">
                  <c:v>33927</c:v>
                </c:pt>
                <c:pt idx="1116">
                  <c:v>33928</c:v>
                </c:pt>
                <c:pt idx="1117">
                  <c:v>33929</c:v>
                </c:pt>
                <c:pt idx="1118">
                  <c:v>33930</c:v>
                </c:pt>
                <c:pt idx="1119">
                  <c:v>33931</c:v>
                </c:pt>
                <c:pt idx="1120">
                  <c:v>33932</c:v>
                </c:pt>
                <c:pt idx="1121">
                  <c:v>33933</c:v>
                </c:pt>
                <c:pt idx="1122">
                  <c:v>33934</c:v>
                </c:pt>
                <c:pt idx="1123">
                  <c:v>33935</c:v>
                </c:pt>
                <c:pt idx="1124">
                  <c:v>33936</c:v>
                </c:pt>
                <c:pt idx="1125">
                  <c:v>33937</c:v>
                </c:pt>
                <c:pt idx="1126">
                  <c:v>33938</c:v>
                </c:pt>
                <c:pt idx="1127">
                  <c:v>33939</c:v>
                </c:pt>
                <c:pt idx="1128">
                  <c:v>33940</c:v>
                </c:pt>
                <c:pt idx="1129">
                  <c:v>33941</c:v>
                </c:pt>
                <c:pt idx="1130">
                  <c:v>33942</c:v>
                </c:pt>
                <c:pt idx="1131">
                  <c:v>33943</c:v>
                </c:pt>
                <c:pt idx="1132">
                  <c:v>33944</c:v>
                </c:pt>
                <c:pt idx="1133">
                  <c:v>33945</c:v>
                </c:pt>
                <c:pt idx="1134">
                  <c:v>33946</c:v>
                </c:pt>
                <c:pt idx="1135">
                  <c:v>33947</c:v>
                </c:pt>
                <c:pt idx="1136">
                  <c:v>33948</c:v>
                </c:pt>
                <c:pt idx="1137">
                  <c:v>33949</c:v>
                </c:pt>
                <c:pt idx="1138">
                  <c:v>33950</c:v>
                </c:pt>
                <c:pt idx="1139">
                  <c:v>33951</c:v>
                </c:pt>
                <c:pt idx="1140">
                  <c:v>33952</c:v>
                </c:pt>
                <c:pt idx="1141">
                  <c:v>33953</c:v>
                </c:pt>
                <c:pt idx="1142">
                  <c:v>33954</c:v>
                </c:pt>
                <c:pt idx="1143">
                  <c:v>33955</c:v>
                </c:pt>
                <c:pt idx="1144">
                  <c:v>33956</c:v>
                </c:pt>
                <c:pt idx="1145">
                  <c:v>33957</c:v>
                </c:pt>
                <c:pt idx="1146">
                  <c:v>33958</c:v>
                </c:pt>
                <c:pt idx="1147">
                  <c:v>33959</c:v>
                </c:pt>
                <c:pt idx="1148">
                  <c:v>33960</c:v>
                </c:pt>
                <c:pt idx="1149">
                  <c:v>33961</c:v>
                </c:pt>
                <c:pt idx="1150">
                  <c:v>33962</c:v>
                </c:pt>
                <c:pt idx="1151">
                  <c:v>33963</c:v>
                </c:pt>
                <c:pt idx="1152">
                  <c:v>33964</c:v>
                </c:pt>
                <c:pt idx="1153">
                  <c:v>33965</c:v>
                </c:pt>
                <c:pt idx="1154">
                  <c:v>33966</c:v>
                </c:pt>
                <c:pt idx="1155">
                  <c:v>33967</c:v>
                </c:pt>
                <c:pt idx="1156">
                  <c:v>33968</c:v>
                </c:pt>
                <c:pt idx="1157">
                  <c:v>33969</c:v>
                </c:pt>
                <c:pt idx="1158">
                  <c:v>33970</c:v>
                </c:pt>
                <c:pt idx="1159">
                  <c:v>33971</c:v>
                </c:pt>
                <c:pt idx="1160">
                  <c:v>33972</c:v>
                </c:pt>
                <c:pt idx="1161">
                  <c:v>33973</c:v>
                </c:pt>
                <c:pt idx="1162">
                  <c:v>33974</c:v>
                </c:pt>
                <c:pt idx="1163">
                  <c:v>33975</c:v>
                </c:pt>
                <c:pt idx="1164">
                  <c:v>33976</c:v>
                </c:pt>
                <c:pt idx="1165">
                  <c:v>33977</c:v>
                </c:pt>
                <c:pt idx="1166">
                  <c:v>33978</c:v>
                </c:pt>
                <c:pt idx="1167">
                  <c:v>33979</c:v>
                </c:pt>
                <c:pt idx="1168">
                  <c:v>33980</c:v>
                </c:pt>
                <c:pt idx="1169">
                  <c:v>33981</c:v>
                </c:pt>
                <c:pt idx="1170">
                  <c:v>33982</c:v>
                </c:pt>
                <c:pt idx="1171">
                  <c:v>33983</c:v>
                </c:pt>
                <c:pt idx="1172">
                  <c:v>33984</c:v>
                </c:pt>
                <c:pt idx="1173">
                  <c:v>33985</c:v>
                </c:pt>
                <c:pt idx="1174">
                  <c:v>33986</c:v>
                </c:pt>
                <c:pt idx="1175">
                  <c:v>33987</c:v>
                </c:pt>
                <c:pt idx="1176">
                  <c:v>33988</c:v>
                </c:pt>
                <c:pt idx="1177">
                  <c:v>33989</c:v>
                </c:pt>
                <c:pt idx="1178">
                  <c:v>33990</c:v>
                </c:pt>
                <c:pt idx="1179">
                  <c:v>33991</c:v>
                </c:pt>
                <c:pt idx="1180">
                  <c:v>33992</c:v>
                </c:pt>
                <c:pt idx="1181">
                  <c:v>33993</c:v>
                </c:pt>
                <c:pt idx="1182">
                  <c:v>33994</c:v>
                </c:pt>
                <c:pt idx="1183">
                  <c:v>33995</c:v>
                </c:pt>
                <c:pt idx="1184">
                  <c:v>33996</c:v>
                </c:pt>
                <c:pt idx="1185">
                  <c:v>33997</c:v>
                </c:pt>
                <c:pt idx="1186">
                  <c:v>33998</c:v>
                </c:pt>
                <c:pt idx="1187">
                  <c:v>33999</c:v>
                </c:pt>
                <c:pt idx="1188">
                  <c:v>34000</c:v>
                </c:pt>
                <c:pt idx="1189">
                  <c:v>34001</c:v>
                </c:pt>
                <c:pt idx="1190">
                  <c:v>34002</c:v>
                </c:pt>
                <c:pt idx="1191">
                  <c:v>34003</c:v>
                </c:pt>
                <c:pt idx="1192">
                  <c:v>34004</c:v>
                </c:pt>
                <c:pt idx="1193">
                  <c:v>34005</c:v>
                </c:pt>
                <c:pt idx="1194">
                  <c:v>34006</c:v>
                </c:pt>
                <c:pt idx="1195">
                  <c:v>34007</c:v>
                </c:pt>
                <c:pt idx="1196">
                  <c:v>34008</c:v>
                </c:pt>
                <c:pt idx="1197">
                  <c:v>34009</c:v>
                </c:pt>
                <c:pt idx="1198">
                  <c:v>34010</c:v>
                </c:pt>
                <c:pt idx="1199">
                  <c:v>34011</c:v>
                </c:pt>
                <c:pt idx="1200">
                  <c:v>34012</c:v>
                </c:pt>
                <c:pt idx="1201">
                  <c:v>34013</c:v>
                </c:pt>
                <c:pt idx="1202">
                  <c:v>34014</c:v>
                </c:pt>
                <c:pt idx="1203">
                  <c:v>34015</c:v>
                </c:pt>
                <c:pt idx="1204">
                  <c:v>34016</c:v>
                </c:pt>
                <c:pt idx="1205">
                  <c:v>34017</c:v>
                </c:pt>
                <c:pt idx="1206">
                  <c:v>34018</c:v>
                </c:pt>
                <c:pt idx="1207">
                  <c:v>34019</c:v>
                </c:pt>
                <c:pt idx="1208">
                  <c:v>34020</c:v>
                </c:pt>
                <c:pt idx="1209">
                  <c:v>34021</c:v>
                </c:pt>
                <c:pt idx="1210">
                  <c:v>34022</c:v>
                </c:pt>
                <c:pt idx="1211">
                  <c:v>34023</c:v>
                </c:pt>
                <c:pt idx="1212">
                  <c:v>34024</c:v>
                </c:pt>
                <c:pt idx="1213">
                  <c:v>34025</c:v>
                </c:pt>
                <c:pt idx="1214">
                  <c:v>34026</c:v>
                </c:pt>
                <c:pt idx="1215">
                  <c:v>34027</c:v>
                </c:pt>
                <c:pt idx="1216">
                  <c:v>34028</c:v>
                </c:pt>
                <c:pt idx="1217">
                  <c:v>34029</c:v>
                </c:pt>
                <c:pt idx="1218">
                  <c:v>34030</c:v>
                </c:pt>
                <c:pt idx="1219">
                  <c:v>34031</c:v>
                </c:pt>
                <c:pt idx="1220">
                  <c:v>34032</c:v>
                </c:pt>
                <c:pt idx="1221">
                  <c:v>34033</c:v>
                </c:pt>
                <c:pt idx="1222">
                  <c:v>34034</c:v>
                </c:pt>
                <c:pt idx="1223">
                  <c:v>34035</c:v>
                </c:pt>
                <c:pt idx="1224">
                  <c:v>34036</c:v>
                </c:pt>
                <c:pt idx="1225">
                  <c:v>34037</c:v>
                </c:pt>
                <c:pt idx="1226">
                  <c:v>34038</c:v>
                </c:pt>
                <c:pt idx="1227">
                  <c:v>34039</c:v>
                </c:pt>
                <c:pt idx="1228">
                  <c:v>34040</c:v>
                </c:pt>
                <c:pt idx="1229">
                  <c:v>34041</c:v>
                </c:pt>
                <c:pt idx="1230">
                  <c:v>34042</c:v>
                </c:pt>
                <c:pt idx="1231">
                  <c:v>34043</c:v>
                </c:pt>
                <c:pt idx="1232">
                  <c:v>34044</c:v>
                </c:pt>
                <c:pt idx="1233">
                  <c:v>34045</c:v>
                </c:pt>
                <c:pt idx="1234">
                  <c:v>34046</c:v>
                </c:pt>
                <c:pt idx="1235">
                  <c:v>34047</c:v>
                </c:pt>
                <c:pt idx="1236">
                  <c:v>34048</c:v>
                </c:pt>
                <c:pt idx="1237">
                  <c:v>34049</c:v>
                </c:pt>
                <c:pt idx="1238">
                  <c:v>34050</c:v>
                </c:pt>
                <c:pt idx="1239">
                  <c:v>34051</c:v>
                </c:pt>
                <c:pt idx="1240">
                  <c:v>34052</c:v>
                </c:pt>
                <c:pt idx="1241">
                  <c:v>34053</c:v>
                </c:pt>
                <c:pt idx="1242">
                  <c:v>34054</c:v>
                </c:pt>
                <c:pt idx="1243">
                  <c:v>34055</c:v>
                </c:pt>
                <c:pt idx="1244">
                  <c:v>34056</c:v>
                </c:pt>
                <c:pt idx="1245">
                  <c:v>34057</c:v>
                </c:pt>
                <c:pt idx="1246">
                  <c:v>34058</c:v>
                </c:pt>
                <c:pt idx="1247">
                  <c:v>34059</c:v>
                </c:pt>
                <c:pt idx="1248">
                  <c:v>34060</c:v>
                </c:pt>
                <c:pt idx="1249">
                  <c:v>34061</c:v>
                </c:pt>
                <c:pt idx="1250">
                  <c:v>34062</c:v>
                </c:pt>
                <c:pt idx="1251">
                  <c:v>34063</c:v>
                </c:pt>
                <c:pt idx="1252">
                  <c:v>34064</c:v>
                </c:pt>
                <c:pt idx="1253">
                  <c:v>34065</c:v>
                </c:pt>
                <c:pt idx="1254">
                  <c:v>34066</c:v>
                </c:pt>
                <c:pt idx="1255">
                  <c:v>34067</c:v>
                </c:pt>
                <c:pt idx="1256">
                  <c:v>34068</c:v>
                </c:pt>
                <c:pt idx="1257">
                  <c:v>34069</c:v>
                </c:pt>
                <c:pt idx="1258">
                  <c:v>34070</c:v>
                </c:pt>
                <c:pt idx="1259">
                  <c:v>34071</c:v>
                </c:pt>
                <c:pt idx="1260">
                  <c:v>34072</c:v>
                </c:pt>
                <c:pt idx="1261">
                  <c:v>34073</c:v>
                </c:pt>
                <c:pt idx="1262">
                  <c:v>34074</c:v>
                </c:pt>
                <c:pt idx="1263">
                  <c:v>34075</c:v>
                </c:pt>
                <c:pt idx="1264">
                  <c:v>34076</c:v>
                </c:pt>
                <c:pt idx="1265">
                  <c:v>34077</c:v>
                </c:pt>
                <c:pt idx="1266">
                  <c:v>34078</c:v>
                </c:pt>
                <c:pt idx="1267">
                  <c:v>34079</c:v>
                </c:pt>
                <c:pt idx="1268">
                  <c:v>34080</c:v>
                </c:pt>
                <c:pt idx="1269">
                  <c:v>34081</c:v>
                </c:pt>
                <c:pt idx="1270">
                  <c:v>34082</c:v>
                </c:pt>
                <c:pt idx="1271">
                  <c:v>34083</c:v>
                </c:pt>
                <c:pt idx="1272">
                  <c:v>34084</c:v>
                </c:pt>
                <c:pt idx="1273">
                  <c:v>34085</c:v>
                </c:pt>
                <c:pt idx="1274">
                  <c:v>34086</c:v>
                </c:pt>
                <c:pt idx="1275">
                  <c:v>34087</c:v>
                </c:pt>
                <c:pt idx="1276">
                  <c:v>34088</c:v>
                </c:pt>
                <c:pt idx="1277">
                  <c:v>34089</c:v>
                </c:pt>
                <c:pt idx="1278">
                  <c:v>34090</c:v>
                </c:pt>
                <c:pt idx="1279">
                  <c:v>34091</c:v>
                </c:pt>
                <c:pt idx="1280">
                  <c:v>34092</c:v>
                </c:pt>
                <c:pt idx="1281">
                  <c:v>34093</c:v>
                </c:pt>
                <c:pt idx="1282">
                  <c:v>34094</c:v>
                </c:pt>
                <c:pt idx="1283">
                  <c:v>34095</c:v>
                </c:pt>
                <c:pt idx="1284">
                  <c:v>34096</c:v>
                </c:pt>
                <c:pt idx="1285">
                  <c:v>34097</c:v>
                </c:pt>
                <c:pt idx="1286">
                  <c:v>34098</c:v>
                </c:pt>
                <c:pt idx="1287">
                  <c:v>34099</c:v>
                </c:pt>
                <c:pt idx="1288">
                  <c:v>34100</c:v>
                </c:pt>
                <c:pt idx="1289">
                  <c:v>34101</c:v>
                </c:pt>
                <c:pt idx="1290">
                  <c:v>34102</c:v>
                </c:pt>
                <c:pt idx="1291">
                  <c:v>34103</c:v>
                </c:pt>
                <c:pt idx="1292">
                  <c:v>34104</c:v>
                </c:pt>
                <c:pt idx="1293">
                  <c:v>34105</c:v>
                </c:pt>
                <c:pt idx="1294">
                  <c:v>34106</c:v>
                </c:pt>
                <c:pt idx="1295">
                  <c:v>34107</c:v>
                </c:pt>
                <c:pt idx="1296">
                  <c:v>34108</c:v>
                </c:pt>
                <c:pt idx="1297">
                  <c:v>34109</c:v>
                </c:pt>
                <c:pt idx="1298">
                  <c:v>34110</c:v>
                </c:pt>
                <c:pt idx="1299">
                  <c:v>34111</c:v>
                </c:pt>
                <c:pt idx="1300">
                  <c:v>34112</c:v>
                </c:pt>
                <c:pt idx="1301">
                  <c:v>34113</c:v>
                </c:pt>
                <c:pt idx="1302">
                  <c:v>34114</c:v>
                </c:pt>
                <c:pt idx="1303">
                  <c:v>34115</c:v>
                </c:pt>
                <c:pt idx="1304">
                  <c:v>34116</c:v>
                </c:pt>
                <c:pt idx="1305">
                  <c:v>34117</c:v>
                </c:pt>
                <c:pt idx="1306">
                  <c:v>34118</c:v>
                </c:pt>
                <c:pt idx="1307">
                  <c:v>34119</c:v>
                </c:pt>
                <c:pt idx="1308">
                  <c:v>34120</c:v>
                </c:pt>
                <c:pt idx="1309">
                  <c:v>34121</c:v>
                </c:pt>
                <c:pt idx="1310">
                  <c:v>34122</c:v>
                </c:pt>
                <c:pt idx="1311">
                  <c:v>34123</c:v>
                </c:pt>
                <c:pt idx="1312">
                  <c:v>34124</c:v>
                </c:pt>
                <c:pt idx="1313">
                  <c:v>34125</c:v>
                </c:pt>
                <c:pt idx="1314">
                  <c:v>34126</c:v>
                </c:pt>
                <c:pt idx="1315">
                  <c:v>34127</c:v>
                </c:pt>
                <c:pt idx="1316">
                  <c:v>34128</c:v>
                </c:pt>
                <c:pt idx="1317">
                  <c:v>34129</c:v>
                </c:pt>
                <c:pt idx="1318">
                  <c:v>34130</c:v>
                </c:pt>
                <c:pt idx="1319">
                  <c:v>34131</c:v>
                </c:pt>
                <c:pt idx="1320">
                  <c:v>34132</c:v>
                </c:pt>
                <c:pt idx="1321">
                  <c:v>34133</c:v>
                </c:pt>
                <c:pt idx="1322">
                  <c:v>34134</c:v>
                </c:pt>
                <c:pt idx="1323">
                  <c:v>34135</c:v>
                </c:pt>
                <c:pt idx="1324">
                  <c:v>34136</c:v>
                </c:pt>
                <c:pt idx="1325">
                  <c:v>34137</c:v>
                </c:pt>
                <c:pt idx="1326">
                  <c:v>34138</c:v>
                </c:pt>
                <c:pt idx="1327">
                  <c:v>34139</c:v>
                </c:pt>
                <c:pt idx="1328">
                  <c:v>34140</c:v>
                </c:pt>
                <c:pt idx="1329">
                  <c:v>34141</c:v>
                </c:pt>
                <c:pt idx="1330">
                  <c:v>34142</c:v>
                </c:pt>
                <c:pt idx="1331">
                  <c:v>34143</c:v>
                </c:pt>
                <c:pt idx="1332">
                  <c:v>34144</c:v>
                </c:pt>
                <c:pt idx="1333">
                  <c:v>34145</c:v>
                </c:pt>
                <c:pt idx="1334">
                  <c:v>34146</c:v>
                </c:pt>
                <c:pt idx="1335">
                  <c:v>34147</c:v>
                </c:pt>
                <c:pt idx="1336">
                  <c:v>34148</c:v>
                </c:pt>
                <c:pt idx="1337">
                  <c:v>34149</c:v>
                </c:pt>
                <c:pt idx="1338">
                  <c:v>34150</c:v>
                </c:pt>
                <c:pt idx="1339">
                  <c:v>34151</c:v>
                </c:pt>
                <c:pt idx="1340">
                  <c:v>34152</c:v>
                </c:pt>
                <c:pt idx="1341">
                  <c:v>34153</c:v>
                </c:pt>
                <c:pt idx="1342">
                  <c:v>34154</c:v>
                </c:pt>
                <c:pt idx="1343">
                  <c:v>34155</c:v>
                </c:pt>
                <c:pt idx="1344">
                  <c:v>34156</c:v>
                </c:pt>
                <c:pt idx="1345">
                  <c:v>34157</c:v>
                </c:pt>
                <c:pt idx="1346">
                  <c:v>34158</c:v>
                </c:pt>
                <c:pt idx="1347">
                  <c:v>34159</c:v>
                </c:pt>
                <c:pt idx="1348">
                  <c:v>34160</c:v>
                </c:pt>
                <c:pt idx="1349">
                  <c:v>34161</c:v>
                </c:pt>
                <c:pt idx="1350">
                  <c:v>34162</c:v>
                </c:pt>
                <c:pt idx="1351">
                  <c:v>34163</c:v>
                </c:pt>
                <c:pt idx="1352">
                  <c:v>34335</c:v>
                </c:pt>
                <c:pt idx="1353">
                  <c:v>34336</c:v>
                </c:pt>
                <c:pt idx="1354">
                  <c:v>34337</c:v>
                </c:pt>
                <c:pt idx="1355">
                  <c:v>34338</c:v>
                </c:pt>
                <c:pt idx="1356">
                  <c:v>34339</c:v>
                </c:pt>
                <c:pt idx="1357">
                  <c:v>34340</c:v>
                </c:pt>
                <c:pt idx="1358">
                  <c:v>34341</c:v>
                </c:pt>
                <c:pt idx="1359">
                  <c:v>34342</c:v>
                </c:pt>
                <c:pt idx="1360">
                  <c:v>34343</c:v>
                </c:pt>
                <c:pt idx="1361">
                  <c:v>34344</c:v>
                </c:pt>
                <c:pt idx="1362">
                  <c:v>34345</c:v>
                </c:pt>
                <c:pt idx="1363">
                  <c:v>34346</c:v>
                </c:pt>
                <c:pt idx="1364">
                  <c:v>34347</c:v>
                </c:pt>
                <c:pt idx="1365">
                  <c:v>34348</c:v>
                </c:pt>
                <c:pt idx="1366">
                  <c:v>34349</c:v>
                </c:pt>
                <c:pt idx="1367">
                  <c:v>34350</c:v>
                </c:pt>
                <c:pt idx="1368">
                  <c:v>34351</c:v>
                </c:pt>
                <c:pt idx="1369">
                  <c:v>34352</c:v>
                </c:pt>
                <c:pt idx="1370">
                  <c:v>34353</c:v>
                </c:pt>
                <c:pt idx="1371">
                  <c:v>34354</c:v>
                </c:pt>
                <c:pt idx="1372">
                  <c:v>34355</c:v>
                </c:pt>
                <c:pt idx="1373">
                  <c:v>34356</c:v>
                </c:pt>
                <c:pt idx="1374">
                  <c:v>34357</c:v>
                </c:pt>
                <c:pt idx="1375">
                  <c:v>34358</c:v>
                </c:pt>
                <c:pt idx="1376">
                  <c:v>34359</c:v>
                </c:pt>
                <c:pt idx="1377">
                  <c:v>34360</c:v>
                </c:pt>
                <c:pt idx="1378">
                  <c:v>34361</c:v>
                </c:pt>
                <c:pt idx="1379">
                  <c:v>34362</c:v>
                </c:pt>
                <c:pt idx="1380">
                  <c:v>34363</c:v>
                </c:pt>
                <c:pt idx="1381">
                  <c:v>34364</c:v>
                </c:pt>
                <c:pt idx="1382">
                  <c:v>34365</c:v>
                </c:pt>
                <c:pt idx="1383">
                  <c:v>34366</c:v>
                </c:pt>
                <c:pt idx="1384">
                  <c:v>34367</c:v>
                </c:pt>
                <c:pt idx="1385">
                  <c:v>34368</c:v>
                </c:pt>
                <c:pt idx="1386">
                  <c:v>34369</c:v>
                </c:pt>
                <c:pt idx="1387">
                  <c:v>34370</c:v>
                </c:pt>
                <c:pt idx="1388">
                  <c:v>34371</c:v>
                </c:pt>
                <c:pt idx="1389">
                  <c:v>34372</c:v>
                </c:pt>
                <c:pt idx="1390">
                  <c:v>34373</c:v>
                </c:pt>
                <c:pt idx="1391">
                  <c:v>34374</c:v>
                </c:pt>
                <c:pt idx="1392">
                  <c:v>34375</c:v>
                </c:pt>
                <c:pt idx="1393">
                  <c:v>34376</c:v>
                </c:pt>
                <c:pt idx="1394">
                  <c:v>34377</c:v>
                </c:pt>
                <c:pt idx="1395">
                  <c:v>34378</c:v>
                </c:pt>
                <c:pt idx="1396">
                  <c:v>34379</c:v>
                </c:pt>
                <c:pt idx="1397">
                  <c:v>34380</c:v>
                </c:pt>
                <c:pt idx="1398">
                  <c:v>34381</c:v>
                </c:pt>
                <c:pt idx="1399">
                  <c:v>34382</c:v>
                </c:pt>
                <c:pt idx="1400">
                  <c:v>34383</c:v>
                </c:pt>
                <c:pt idx="1401">
                  <c:v>34384</c:v>
                </c:pt>
                <c:pt idx="1402">
                  <c:v>34385</c:v>
                </c:pt>
                <c:pt idx="1403">
                  <c:v>34386</c:v>
                </c:pt>
                <c:pt idx="1404">
                  <c:v>34387</c:v>
                </c:pt>
                <c:pt idx="1405">
                  <c:v>34388</c:v>
                </c:pt>
                <c:pt idx="1406">
                  <c:v>34389</c:v>
                </c:pt>
                <c:pt idx="1407">
                  <c:v>34390</c:v>
                </c:pt>
                <c:pt idx="1408">
                  <c:v>34391</c:v>
                </c:pt>
                <c:pt idx="1409">
                  <c:v>34392</c:v>
                </c:pt>
                <c:pt idx="1410">
                  <c:v>34393</c:v>
                </c:pt>
                <c:pt idx="1411">
                  <c:v>34394</c:v>
                </c:pt>
                <c:pt idx="1412">
                  <c:v>34395</c:v>
                </c:pt>
                <c:pt idx="1413">
                  <c:v>34396</c:v>
                </c:pt>
                <c:pt idx="1414">
                  <c:v>34397</c:v>
                </c:pt>
                <c:pt idx="1415">
                  <c:v>34398</c:v>
                </c:pt>
                <c:pt idx="1416">
                  <c:v>34399</c:v>
                </c:pt>
                <c:pt idx="1417">
                  <c:v>34400</c:v>
                </c:pt>
                <c:pt idx="1418">
                  <c:v>34401</c:v>
                </c:pt>
                <c:pt idx="1419">
                  <c:v>34402</c:v>
                </c:pt>
                <c:pt idx="1420">
                  <c:v>34403</c:v>
                </c:pt>
                <c:pt idx="1421">
                  <c:v>34404</c:v>
                </c:pt>
                <c:pt idx="1422">
                  <c:v>34405</c:v>
                </c:pt>
                <c:pt idx="1423">
                  <c:v>34406</c:v>
                </c:pt>
                <c:pt idx="1424">
                  <c:v>34407</c:v>
                </c:pt>
                <c:pt idx="1425">
                  <c:v>34408</c:v>
                </c:pt>
                <c:pt idx="1426">
                  <c:v>34409</c:v>
                </c:pt>
                <c:pt idx="1427">
                  <c:v>34410</c:v>
                </c:pt>
                <c:pt idx="1428">
                  <c:v>34411</c:v>
                </c:pt>
                <c:pt idx="1429">
                  <c:v>34412</c:v>
                </c:pt>
                <c:pt idx="1430">
                  <c:v>34413</c:v>
                </c:pt>
                <c:pt idx="1431">
                  <c:v>34414</c:v>
                </c:pt>
                <c:pt idx="1432">
                  <c:v>34415</c:v>
                </c:pt>
                <c:pt idx="1433">
                  <c:v>34416</c:v>
                </c:pt>
                <c:pt idx="1434">
                  <c:v>34417</c:v>
                </c:pt>
                <c:pt idx="1435">
                  <c:v>34418</c:v>
                </c:pt>
                <c:pt idx="1436">
                  <c:v>34419</c:v>
                </c:pt>
                <c:pt idx="1437">
                  <c:v>34420</c:v>
                </c:pt>
                <c:pt idx="1438">
                  <c:v>34421</c:v>
                </c:pt>
                <c:pt idx="1439">
                  <c:v>34422</c:v>
                </c:pt>
                <c:pt idx="1440">
                  <c:v>34423</c:v>
                </c:pt>
                <c:pt idx="1441">
                  <c:v>34424</c:v>
                </c:pt>
                <c:pt idx="1442">
                  <c:v>34425</c:v>
                </c:pt>
                <c:pt idx="1443">
                  <c:v>34426</c:v>
                </c:pt>
                <c:pt idx="1444">
                  <c:v>34427</c:v>
                </c:pt>
                <c:pt idx="1445">
                  <c:v>34428</c:v>
                </c:pt>
                <c:pt idx="1446">
                  <c:v>34429</c:v>
                </c:pt>
                <c:pt idx="1447">
                  <c:v>34430</c:v>
                </c:pt>
                <c:pt idx="1448">
                  <c:v>34431</c:v>
                </c:pt>
                <c:pt idx="1449">
                  <c:v>34432</c:v>
                </c:pt>
                <c:pt idx="1450">
                  <c:v>34433</c:v>
                </c:pt>
                <c:pt idx="1451">
                  <c:v>34434</c:v>
                </c:pt>
                <c:pt idx="1452">
                  <c:v>34435</c:v>
                </c:pt>
                <c:pt idx="1453">
                  <c:v>34436</c:v>
                </c:pt>
                <c:pt idx="1454">
                  <c:v>34437</c:v>
                </c:pt>
                <c:pt idx="1455">
                  <c:v>34438</c:v>
                </c:pt>
                <c:pt idx="1456">
                  <c:v>34439</c:v>
                </c:pt>
                <c:pt idx="1457">
                  <c:v>34440</c:v>
                </c:pt>
                <c:pt idx="1458">
                  <c:v>34441</c:v>
                </c:pt>
                <c:pt idx="1459">
                  <c:v>34442</c:v>
                </c:pt>
                <c:pt idx="1460">
                  <c:v>34443</c:v>
                </c:pt>
                <c:pt idx="1461">
                  <c:v>34444</c:v>
                </c:pt>
                <c:pt idx="1462">
                  <c:v>34445</c:v>
                </c:pt>
                <c:pt idx="1463">
                  <c:v>34446</c:v>
                </c:pt>
                <c:pt idx="1464">
                  <c:v>34447</c:v>
                </c:pt>
                <c:pt idx="1465">
                  <c:v>34448</c:v>
                </c:pt>
                <c:pt idx="1466">
                  <c:v>34449</c:v>
                </c:pt>
                <c:pt idx="1467">
                  <c:v>34450</c:v>
                </c:pt>
                <c:pt idx="1468">
                  <c:v>34451</c:v>
                </c:pt>
                <c:pt idx="1469">
                  <c:v>34452</c:v>
                </c:pt>
                <c:pt idx="1470">
                  <c:v>34453</c:v>
                </c:pt>
                <c:pt idx="1471">
                  <c:v>34454</c:v>
                </c:pt>
                <c:pt idx="1472">
                  <c:v>34455</c:v>
                </c:pt>
                <c:pt idx="1473">
                  <c:v>34456</c:v>
                </c:pt>
                <c:pt idx="1474">
                  <c:v>34457</c:v>
                </c:pt>
                <c:pt idx="1475">
                  <c:v>34458</c:v>
                </c:pt>
                <c:pt idx="1476">
                  <c:v>34459</c:v>
                </c:pt>
                <c:pt idx="1477">
                  <c:v>34460</c:v>
                </c:pt>
                <c:pt idx="1478">
                  <c:v>34461</c:v>
                </c:pt>
                <c:pt idx="1479">
                  <c:v>34462</c:v>
                </c:pt>
                <c:pt idx="1480">
                  <c:v>34463</c:v>
                </c:pt>
                <c:pt idx="1481">
                  <c:v>34464</c:v>
                </c:pt>
                <c:pt idx="1482">
                  <c:v>34465</c:v>
                </c:pt>
                <c:pt idx="1483">
                  <c:v>34466</c:v>
                </c:pt>
                <c:pt idx="1484">
                  <c:v>34467</c:v>
                </c:pt>
                <c:pt idx="1485">
                  <c:v>34468</c:v>
                </c:pt>
                <c:pt idx="1486">
                  <c:v>34469</c:v>
                </c:pt>
                <c:pt idx="1487">
                  <c:v>34470</c:v>
                </c:pt>
                <c:pt idx="1488">
                  <c:v>34471</c:v>
                </c:pt>
                <c:pt idx="1489">
                  <c:v>34472</c:v>
                </c:pt>
                <c:pt idx="1490">
                  <c:v>34473</c:v>
                </c:pt>
                <c:pt idx="1491">
                  <c:v>34474</c:v>
                </c:pt>
                <c:pt idx="1492">
                  <c:v>34475</c:v>
                </c:pt>
                <c:pt idx="1493">
                  <c:v>34476</c:v>
                </c:pt>
                <c:pt idx="1494">
                  <c:v>34477</c:v>
                </c:pt>
                <c:pt idx="1495">
                  <c:v>34478</c:v>
                </c:pt>
                <c:pt idx="1496">
                  <c:v>34479</c:v>
                </c:pt>
                <c:pt idx="1497">
                  <c:v>34480</c:v>
                </c:pt>
                <c:pt idx="1498">
                  <c:v>34481</c:v>
                </c:pt>
                <c:pt idx="1499">
                  <c:v>34482</c:v>
                </c:pt>
                <c:pt idx="1500">
                  <c:v>34483</c:v>
                </c:pt>
                <c:pt idx="1501">
                  <c:v>34484</c:v>
                </c:pt>
                <c:pt idx="1502">
                  <c:v>34485</c:v>
                </c:pt>
                <c:pt idx="1503">
                  <c:v>34486</c:v>
                </c:pt>
                <c:pt idx="1504">
                  <c:v>34487</c:v>
                </c:pt>
                <c:pt idx="1505">
                  <c:v>34488</c:v>
                </c:pt>
                <c:pt idx="1506">
                  <c:v>34489</c:v>
                </c:pt>
                <c:pt idx="1507">
                  <c:v>34490</c:v>
                </c:pt>
                <c:pt idx="1508">
                  <c:v>34491</c:v>
                </c:pt>
                <c:pt idx="1509">
                  <c:v>34492</c:v>
                </c:pt>
                <c:pt idx="1510">
                  <c:v>34493</c:v>
                </c:pt>
                <c:pt idx="1511">
                  <c:v>34494</c:v>
                </c:pt>
                <c:pt idx="1512">
                  <c:v>34495</c:v>
                </c:pt>
                <c:pt idx="1513">
                  <c:v>34496</c:v>
                </c:pt>
                <c:pt idx="1514">
                  <c:v>34497</c:v>
                </c:pt>
                <c:pt idx="1515">
                  <c:v>34498</c:v>
                </c:pt>
                <c:pt idx="1516">
                  <c:v>34499</c:v>
                </c:pt>
                <c:pt idx="1517">
                  <c:v>34500</c:v>
                </c:pt>
                <c:pt idx="1518">
                  <c:v>34501</c:v>
                </c:pt>
                <c:pt idx="1519">
                  <c:v>34502</c:v>
                </c:pt>
                <c:pt idx="1520">
                  <c:v>34503</c:v>
                </c:pt>
                <c:pt idx="1521">
                  <c:v>34504</c:v>
                </c:pt>
                <c:pt idx="1522">
                  <c:v>34505</c:v>
                </c:pt>
                <c:pt idx="1523">
                  <c:v>34506</c:v>
                </c:pt>
                <c:pt idx="1524">
                  <c:v>34507</c:v>
                </c:pt>
                <c:pt idx="1525">
                  <c:v>34508</c:v>
                </c:pt>
                <c:pt idx="1526">
                  <c:v>34509</c:v>
                </c:pt>
                <c:pt idx="1527">
                  <c:v>34510</c:v>
                </c:pt>
                <c:pt idx="1528">
                  <c:v>34511</c:v>
                </c:pt>
                <c:pt idx="1529">
                  <c:v>34512</c:v>
                </c:pt>
                <c:pt idx="1530">
                  <c:v>34513</c:v>
                </c:pt>
                <c:pt idx="1531">
                  <c:v>34514</c:v>
                </c:pt>
                <c:pt idx="1532">
                  <c:v>34515</c:v>
                </c:pt>
                <c:pt idx="1533">
                  <c:v>34516</c:v>
                </c:pt>
                <c:pt idx="1534">
                  <c:v>34517</c:v>
                </c:pt>
                <c:pt idx="1535">
                  <c:v>34518</c:v>
                </c:pt>
                <c:pt idx="1536">
                  <c:v>34519</c:v>
                </c:pt>
                <c:pt idx="1537">
                  <c:v>34520</c:v>
                </c:pt>
                <c:pt idx="1538">
                  <c:v>34521</c:v>
                </c:pt>
                <c:pt idx="1539">
                  <c:v>34522</c:v>
                </c:pt>
                <c:pt idx="1540">
                  <c:v>34523</c:v>
                </c:pt>
                <c:pt idx="1541">
                  <c:v>34524</c:v>
                </c:pt>
                <c:pt idx="1542">
                  <c:v>34525</c:v>
                </c:pt>
                <c:pt idx="1543">
                  <c:v>34526</c:v>
                </c:pt>
                <c:pt idx="1544">
                  <c:v>34527</c:v>
                </c:pt>
                <c:pt idx="1545">
                  <c:v>34528</c:v>
                </c:pt>
                <c:pt idx="1546">
                  <c:v>34529</c:v>
                </c:pt>
                <c:pt idx="1547">
                  <c:v>34530</c:v>
                </c:pt>
                <c:pt idx="1548">
                  <c:v>34531</c:v>
                </c:pt>
                <c:pt idx="1549">
                  <c:v>34532</c:v>
                </c:pt>
                <c:pt idx="1550">
                  <c:v>34533</c:v>
                </c:pt>
                <c:pt idx="1551">
                  <c:v>34534</c:v>
                </c:pt>
                <c:pt idx="1552">
                  <c:v>34535</c:v>
                </c:pt>
                <c:pt idx="1553">
                  <c:v>34536</c:v>
                </c:pt>
                <c:pt idx="1554">
                  <c:v>34537</c:v>
                </c:pt>
                <c:pt idx="1555">
                  <c:v>34538</c:v>
                </c:pt>
                <c:pt idx="1556">
                  <c:v>34539</c:v>
                </c:pt>
                <c:pt idx="1557">
                  <c:v>34540</c:v>
                </c:pt>
                <c:pt idx="1558">
                  <c:v>34541</c:v>
                </c:pt>
                <c:pt idx="1559">
                  <c:v>34542</c:v>
                </c:pt>
                <c:pt idx="1560">
                  <c:v>34543</c:v>
                </c:pt>
                <c:pt idx="1561">
                  <c:v>34544</c:v>
                </c:pt>
                <c:pt idx="1562">
                  <c:v>34545</c:v>
                </c:pt>
                <c:pt idx="1563">
                  <c:v>34546</c:v>
                </c:pt>
                <c:pt idx="1564">
                  <c:v>34547</c:v>
                </c:pt>
                <c:pt idx="1565">
                  <c:v>34548</c:v>
                </c:pt>
                <c:pt idx="1566">
                  <c:v>34549</c:v>
                </c:pt>
                <c:pt idx="1567">
                  <c:v>34550</c:v>
                </c:pt>
                <c:pt idx="1568">
                  <c:v>34551</c:v>
                </c:pt>
                <c:pt idx="1569">
                  <c:v>34552</c:v>
                </c:pt>
                <c:pt idx="1570">
                  <c:v>34553</c:v>
                </c:pt>
                <c:pt idx="1571">
                  <c:v>34554</c:v>
                </c:pt>
                <c:pt idx="1572">
                  <c:v>34555</c:v>
                </c:pt>
                <c:pt idx="1573">
                  <c:v>34556</c:v>
                </c:pt>
                <c:pt idx="1574">
                  <c:v>34557</c:v>
                </c:pt>
                <c:pt idx="1575">
                  <c:v>34558</c:v>
                </c:pt>
                <c:pt idx="1576">
                  <c:v>34559</c:v>
                </c:pt>
                <c:pt idx="1577">
                  <c:v>34560</c:v>
                </c:pt>
                <c:pt idx="1578">
                  <c:v>34561</c:v>
                </c:pt>
                <c:pt idx="1579">
                  <c:v>34562</c:v>
                </c:pt>
                <c:pt idx="1580">
                  <c:v>34563</c:v>
                </c:pt>
                <c:pt idx="1581">
                  <c:v>34564</c:v>
                </c:pt>
                <c:pt idx="1582">
                  <c:v>34565</c:v>
                </c:pt>
                <c:pt idx="1583">
                  <c:v>34566</c:v>
                </c:pt>
                <c:pt idx="1584">
                  <c:v>34567</c:v>
                </c:pt>
                <c:pt idx="1585">
                  <c:v>34568</c:v>
                </c:pt>
                <c:pt idx="1586">
                  <c:v>34569</c:v>
                </c:pt>
                <c:pt idx="1587">
                  <c:v>34570</c:v>
                </c:pt>
                <c:pt idx="1588">
                  <c:v>34571</c:v>
                </c:pt>
                <c:pt idx="1589">
                  <c:v>34572</c:v>
                </c:pt>
                <c:pt idx="1590">
                  <c:v>34573</c:v>
                </c:pt>
                <c:pt idx="1591">
                  <c:v>34574</c:v>
                </c:pt>
                <c:pt idx="1592">
                  <c:v>34575</c:v>
                </c:pt>
                <c:pt idx="1593">
                  <c:v>34576</c:v>
                </c:pt>
                <c:pt idx="1594">
                  <c:v>34577</c:v>
                </c:pt>
                <c:pt idx="1595">
                  <c:v>34578</c:v>
                </c:pt>
                <c:pt idx="1596">
                  <c:v>34579</c:v>
                </c:pt>
                <c:pt idx="1597">
                  <c:v>34580</c:v>
                </c:pt>
                <c:pt idx="1598">
                  <c:v>34581</c:v>
                </c:pt>
                <c:pt idx="1599">
                  <c:v>34582</c:v>
                </c:pt>
                <c:pt idx="1600">
                  <c:v>34583</c:v>
                </c:pt>
                <c:pt idx="1601">
                  <c:v>34584</c:v>
                </c:pt>
                <c:pt idx="1602">
                  <c:v>34585</c:v>
                </c:pt>
                <c:pt idx="1603">
                  <c:v>34586</c:v>
                </c:pt>
                <c:pt idx="1604">
                  <c:v>34587</c:v>
                </c:pt>
                <c:pt idx="1605">
                  <c:v>34588</c:v>
                </c:pt>
                <c:pt idx="1606">
                  <c:v>34589</c:v>
                </c:pt>
                <c:pt idx="1607">
                  <c:v>34590</c:v>
                </c:pt>
                <c:pt idx="1608">
                  <c:v>34591</c:v>
                </c:pt>
                <c:pt idx="1609">
                  <c:v>34592</c:v>
                </c:pt>
                <c:pt idx="1610">
                  <c:v>34593</c:v>
                </c:pt>
                <c:pt idx="1611">
                  <c:v>34594</c:v>
                </c:pt>
                <c:pt idx="1612">
                  <c:v>34595</c:v>
                </c:pt>
                <c:pt idx="1613">
                  <c:v>34596</c:v>
                </c:pt>
                <c:pt idx="1614">
                  <c:v>34597</c:v>
                </c:pt>
                <c:pt idx="1615">
                  <c:v>34598</c:v>
                </c:pt>
                <c:pt idx="1616">
                  <c:v>34599</c:v>
                </c:pt>
                <c:pt idx="1617">
                  <c:v>34600</c:v>
                </c:pt>
                <c:pt idx="1618">
                  <c:v>34601</c:v>
                </c:pt>
                <c:pt idx="1619">
                  <c:v>34602</c:v>
                </c:pt>
                <c:pt idx="1620">
                  <c:v>34603</c:v>
                </c:pt>
                <c:pt idx="1621">
                  <c:v>34604</c:v>
                </c:pt>
                <c:pt idx="1622">
                  <c:v>34605</c:v>
                </c:pt>
                <c:pt idx="1623">
                  <c:v>34606</c:v>
                </c:pt>
                <c:pt idx="1624">
                  <c:v>34607</c:v>
                </c:pt>
                <c:pt idx="1625">
                  <c:v>34608</c:v>
                </c:pt>
                <c:pt idx="1626">
                  <c:v>34609</c:v>
                </c:pt>
                <c:pt idx="1627">
                  <c:v>34610</c:v>
                </c:pt>
                <c:pt idx="1628">
                  <c:v>34611</c:v>
                </c:pt>
                <c:pt idx="1629">
                  <c:v>34612</c:v>
                </c:pt>
                <c:pt idx="1630">
                  <c:v>34613</c:v>
                </c:pt>
                <c:pt idx="1631">
                  <c:v>34614</c:v>
                </c:pt>
                <c:pt idx="1632">
                  <c:v>34615</c:v>
                </c:pt>
                <c:pt idx="1633">
                  <c:v>34616</c:v>
                </c:pt>
                <c:pt idx="1634">
                  <c:v>34617</c:v>
                </c:pt>
                <c:pt idx="1635">
                  <c:v>34618</c:v>
                </c:pt>
                <c:pt idx="1636">
                  <c:v>34619</c:v>
                </c:pt>
                <c:pt idx="1637">
                  <c:v>34620</c:v>
                </c:pt>
                <c:pt idx="1638">
                  <c:v>34621</c:v>
                </c:pt>
                <c:pt idx="1639">
                  <c:v>34622</c:v>
                </c:pt>
                <c:pt idx="1640">
                  <c:v>34623</c:v>
                </c:pt>
                <c:pt idx="1641">
                  <c:v>34624</c:v>
                </c:pt>
                <c:pt idx="1642">
                  <c:v>34625</c:v>
                </c:pt>
                <c:pt idx="1643">
                  <c:v>34626</c:v>
                </c:pt>
                <c:pt idx="1644">
                  <c:v>34627</c:v>
                </c:pt>
                <c:pt idx="1645">
                  <c:v>34628</c:v>
                </c:pt>
                <c:pt idx="1646">
                  <c:v>34629</c:v>
                </c:pt>
                <c:pt idx="1647">
                  <c:v>34630</c:v>
                </c:pt>
                <c:pt idx="1648">
                  <c:v>34631</c:v>
                </c:pt>
                <c:pt idx="1649">
                  <c:v>34632</c:v>
                </c:pt>
                <c:pt idx="1650">
                  <c:v>34633</c:v>
                </c:pt>
                <c:pt idx="1651">
                  <c:v>34634</c:v>
                </c:pt>
                <c:pt idx="1652">
                  <c:v>34635</c:v>
                </c:pt>
                <c:pt idx="1653">
                  <c:v>34636</c:v>
                </c:pt>
                <c:pt idx="1654">
                  <c:v>34637</c:v>
                </c:pt>
                <c:pt idx="1655">
                  <c:v>34638</c:v>
                </c:pt>
                <c:pt idx="1656">
                  <c:v>34639</c:v>
                </c:pt>
                <c:pt idx="1657">
                  <c:v>34640</c:v>
                </c:pt>
                <c:pt idx="1658">
                  <c:v>34641</c:v>
                </c:pt>
                <c:pt idx="1659">
                  <c:v>34642</c:v>
                </c:pt>
                <c:pt idx="1660">
                  <c:v>34643</c:v>
                </c:pt>
                <c:pt idx="1661">
                  <c:v>34644</c:v>
                </c:pt>
                <c:pt idx="1662">
                  <c:v>34645</c:v>
                </c:pt>
                <c:pt idx="1663">
                  <c:v>34646</c:v>
                </c:pt>
                <c:pt idx="1664">
                  <c:v>34647</c:v>
                </c:pt>
                <c:pt idx="1665">
                  <c:v>34648</c:v>
                </c:pt>
                <c:pt idx="1666">
                  <c:v>34649</c:v>
                </c:pt>
                <c:pt idx="1667">
                  <c:v>34650</c:v>
                </c:pt>
                <c:pt idx="1668">
                  <c:v>34651</c:v>
                </c:pt>
                <c:pt idx="1669">
                  <c:v>34652</c:v>
                </c:pt>
                <c:pt idx="1670">
                  <c:v>34653</c:v>
                </c:pt>
                <c:pt idx="1671">
                  <c:v>34654</c:v>
                </c:pt>
                <c:pt idx="1672">
                  <c:v>34655</c:v>
                </c:pt>
                <c:pt idx="1673">
                  <c:v>34656</c:v>
                </c:pt>
                <c:pt idx="1674">
                  <c:v>34657</c:v>
                </c:pt>
                <c:pt idx="1675">
                  <c:v>34658</c:v>
                </c:pt>
                <c:pt idx="1676">
                  <c:v>34659</c:v>
                </c:pt>
                <c:pt idx="1677">
                  <c:v>34660</c:v>
                </c:pt>
                <c:pt idx="1678">
                  <c:v>34661</c:v>
                </c:pt>
                <c:pt idx="1679">
                  <c:v>34662</c:v>
                </c:pt>
                <c:pt idx="1680">
                  <c:v>34663</c:v>
                </c:pt>
                <c:pt idx="1681">
                  <c:v>34664</c:v>
                </c:pt>
                <c:pt idx="1682">
                  <c:v>34665</c:v>
                </c:pt>
                <c:pt idx="1683">
                  <c:v>34666</c:v>
                </c:pt>
                <c:pt idx="1684">
                  <c:v>34667</c:v>
                </c:pt>
                <c:pt idx="1685">
                  <c:v>34668</c:v>
                </c:pt>
                <c:pt idx="1686">
                  <c:v>34669</c:v>
                </c:pt>
                <c:pt idx="1687">
                  <c:v>34670</c:v>
                </c:pt>
                <c:pt idx="1688">
                  <c:v>34671</c:v>
                </c:pt>
                <c:pt idx="1689">
                  <c:v>34672</c:v>
                </c:pt>
                <c:pt idx="1690">
                  <c:v>34673</c:v>
                </c:pt>
                <c:pt idx="1691">
                  <c:v>34674</c:v>
                </c:pt>
                <c:pt idx="1692">
                  <c:v>34675</c:v>
                </c:pt>
                <c:pt idx="1693">
                  <c:v>34676</c:v>
                </c:pt>
                <c:pt idx="1694">
                  <c:v>34677</c:v>
                </c:pt>
                <c:pt idx="1695">
                  <c:v>34678</c:v>
                </c:pt>
                <c:pt idx="1696">
                  <c:v>34679</c:v>
                </c:pt>
                <c:pt idx="1697">
                  <c:v>34680</c:v>
                </c:pt>
                <c:pt idx="1698">
                  <c:v>34681</c:v>
                </c:pt>
                <c:pt idx="1699">
                  <c:v>34682</c:v>
                </c:pt>
                <c:pt idx="1700">
                  <c:v>34683</c:v>
                </c:pt>
                <c:pt idx="1701">
                  <c:v>34684</c:v>
                </c:pt>
                <c:pt idx="1702">
                  <c:v>34685</c:v>
                </c:pt>
                <c:pt idx="1703">
                  <c:v>34686</c:v>
                </c:pt>
                <c:pt idx="1704">
                  <c:v>34687</c:v>
                </c:pt>
                <c:pt idx="1705">
                  <c:v>34688</c:v>
                </c:pt>
                <c:pt idx="1706">
                  <c:v>34689</c:v>
                </c:pt>
                <c:pt idx="1707">
                  <c:v>34690</c:v>
                </c:pt>
                <c:pt idx="1708">
                  <c:v>34691</c:v>
                </c:pt>
                <c:pt idx="1709">
                  <c:v>34692</c:v>
                </c:pt>
                <c:pt idx="1710">
                  <c:v>34693</c:v>
                </c:pt>
                <c:pt idx="1711">
                  <c:v>34694</c:v>
                </c:pt>
                <c:pt idx="1712">
                  <c:v>34695</c:v>
                </c:pt>
                <c:pt idx="1713">
                  <c:v>34696</c:v>
                </c:pt>
                <c:pt idx="1714">
                  <c:v>34697</c:v>
                </c:pt>
                <c:pt idx="1715">
                  <c:v>34698</c:v>
                </c:pt>
                <c:pt idx="1716">
                  <c:v>34699</c:v>
                </c:pt>
                <c:pt idx="1717">
                  <c:v>34700</c:v>
                </c:pt>
                <c:pt idx="1718">
                  <c:v>34701</c:v>
                </c:pt>
                <c:pt idx="1719">
                  <c:v>34702</c:v>
                </c:pt>
                <c:pt idx="1720">
                  <c:v>34703</c:v>
                </c:pt>
                <c:pt idx="1721">
                  <c:v>34704</c:v>
                </c:pt>
                <c:pt idx="1722">
                  <c:v>34705</c:v>
                </c:pt>
                <c:pt idx="1723">
                  <c:v>34706</c:v>
                </c:pt>
                <c:pt idx="1724">
                  <c:v>34707</c:v>
                </c:pt>
                <c:pt idx="1725">
                  <c:v>34708</c:v>
                </c:pt>
                <c:pt idx="1726">
                  <c:v>34709</c:v>
                </c:pt>
                <c:pt idx="1727">
                  <c:v>34710</c:v>
                </c:pt>
                <c:pt idx="1728">
                  <c:v>34711</c:v>
                </c:pt>
                <c:pt idx="1729">
                  <c:v>34712</c:v>
                </c:pt>
                <c:pt idx="1730">
                  <c:v>34713</c:v>
                </c:pt>
                <c:pt idx="1731">
                  <c:v>34714</c:v>
                </c:pt>
                <c:pt idx="1732">
                  <c:v>34715</c:v>
                </c:pt>
                <c:pt idx="1733">
                  <c:v>34716</c:v>
                </c:pt>
                <c:pt idx="1734">
                  <c:v>34717</c:v>
                </c:pt>
                <c:pt idx="1735">
                  <c:v>34718</c:v>
                </c:pt>
                <c:pt idx="1736">
                  <c:v>34719</c:v>
                </c:pt>
                <c:pt idx="1737">
                  <c:v>34720</c:v>
                </c:pt>
                <c:pt idx="1738">
                  <c:v>34721</c:v>
                </c:pt>
                <c:pt idx="1739">
                  <c:v>34722</c:v>
                </c:pt>
                <c:pt idx="1740">
                  <c:v>34723</c:v>
                </c:pt>
                <c:pt idx="1741">
                  <c:v>34724</c:v>
                </c:pt>
                <c:pt idx="1742">
                  <c:v>34725</c:v>
                </c:pt>
                <c:pt idx="1743">
                  <c:v>34726</c:v>
                </c:pt>
                <c:pt idx="1744">
                  <c:v>34727</c:v>
                </c:pt>
                <c:pt idx="1745">
                  <c:v>34728</c:v>
                </c:pt>
                <c:pt idx="1746">
                  <c:v>34729</c:v>
                </c:pt>
                <c:pt idx="1747">
                  <c:v>34730</c:v>
                </c:pt>
                <c:pt idx="1748">
                  <c:v>34731</c:v>
                </c:pt>
                <c:pt idx="1749">
                  <c:v>34732</c:v>
                </c:pt>
                <c:pt idx="1750">
                  <c:v>34733</c:v>
                </c:pt>
                <c:pt idx="1751">
                  <c:v>34734</c:v>
                </c:pt>
                <c:pt idx="1752">
                  <c:v>34735</c:v>
                </c:pt>
                <c:pt idx="1753">
                  <c:v>34736</c:v>
                </c:pt>
                <c:pt idx="1754">
                  <c:v>34737</c:v>
                </c:pt>
                <c:pt idx="1755">
                  <c:v>34738</c:v>
                </c:pt>
                <c:pt idx="1756">
                  <c:v>34739</c:v>
                </c:pt>
                <c:pt idx="1757">
                  <c:v>34740</c:v>
                </c:pt>
                <c:pt idx="1758">
                  <c:v>34741</c:v>
                </c:pt>
                <c:pt idx="1759">
                  <c:v>34742</c:v>
                </c:pt>
                <c:pt idx="1760">
                  <c:v>34743</c:v>
                </c:pt>
                <c:pt idx="1761">
                  <c:v>34744</c:v>
                </c:pt>
                <c:pt idx="1762">
                  <c:v>34745</c:v>
                </c:pt>
                <c:pt idx="1763">
                  <c:v>34746</c:v>
                </c:pt>
                <c:pt idx="1764">
                  <c:v>34747</c:v>
                </c:pt>
                <c:pt idx="1765">
                  <c:v>34748</c:v>
                </c:pt>
                <c:pt idx="1766">
                  <c:v>34749</c:v>
                </c:pt>
                <c:pt idx="1767">
                  <c:v>34750</c:v>
                </c:pt>
                <c:pt idx="1768">
                  <c:v>34751</c:v>
                </c:pt>
                <c:pt idx="1769">
                  <c:v>34752</c:v>
                </c:pt>
                <c:pt idx="1770">
                  <c:v>34753</c:v>
                </c:pt>
                <c:pt idx="1771">
                  <c:v>34754</c:v>
                </c:pt>
                <c:pt idx="1772">
                  <c:v>34755</c:v>
                </c:pt>
                <c:pt idx="1773">
                  <c:v>34756</c:v>
                </c:pt>
                <c:pt idx="1774">
                  <c:v>34757</c:v>
                </c:pt>
                <c:pt idx="1775">
                  <c:v>34758</c:v>
                </c:pt>
                <c:pt idx="1776">
                  <c:v>34759</c:v>
                </c:pt>
                <c:pt idx="1777">
                  <c:v>34760</c:v>
                </c:pt>
                <c:pt idx="1778">
                  <c:v>34761</c:v>
                </c:pt>
                <c:pt idx="1779">
                  <c:v>34762</c:v>
                </c:pt>
                <c:pt idx="1780">
                  <c:v>34763</c:v>
                </c:pt>
                <c:pt idx="1781">
                  <c:v>34764</c:v>
                </c:pt>
                <c:pt idx="1782">
                  <c:v>34765</c:v>
                </c:pt>
                <c:pt idx="1783">
                  <c:v>34766</c:v>
                </c:pt>
                <c:pt idx="1784">
                  <c:v>34767</c:v>
                </c:pt>
                <c:pt idx="1785">
                  <c:v>34768</c:v>
                </c:pt>
                <c:pt idx="1786">
                  <c:v>34769</c:v>
                </c:pt>
                <c:pt idx="1787">
                  <c:v>34770</c:v>
                </c:pt>
                <c:pt idx="1788">
                  <c:v>34771</c:v>
                </c:pt>
                <c:pt idx="1789">
                  <c:v>34772</c:v>
                </c:pt>
                <c:pt idx="1790">
                  <c:v>34773</c:v>
                </c:pt>
                <c:pt idx="1791">
                  <c:v>34774</c:v>
                </c:pt>
                <c:pt idx="1792">
                  <c:v>34775</c:v>
                </c:pt>
                <c:pt idx="1793">
                  <c:v>34776</c:v>
                </c:pt>
                <c:pt idx="1794">
                  <c:v>34777</c:v>
                </c:pt>
                <c:pt idx="1795">
                  <c:v>34778</c:v>
                </c:pt>
                <c:pt idx="1796">
                  <c:v>34779</c:v>
                </c:pt>
                <c:pt idx="1797">
                  <c:v>34780</c:v>
                </c:pt>
                <c:pt idx="1798">
                  <c:v>34781</c:v>
                </c:pt>
                <c:pt idx="1799">
                  <c:v>34782</c:v>
                </c:pt>
                <c:pt idx="1800">
                  <c:v>34783</c:v>
                </c:pt>
                <c:pt idx="1801">
                  <c:v>34784</c:v>
                </c:pt>
                <c:pt idx="1802">
                  <c:v>34785</c:v>
                </c:pt>
                <c:pt idx="1803">
                  <c:v>34786</c:v>
                </c:pt>
                <c:pt idx="1804">
                  <c:v>34787</c:v>
                </c:pt>
                <c:pt idx="1805">
                  <c:v>34788</c:v>
                </c:pt>
                <c:pt idx="1806">
                  <c:v>34789</c:v>
                </c:pt>
                <c:pt idx="1807">
                  <c:v>34790</c:v>
                </c:pt>
                <c:pt idx="1808">
                  <c:v>34791</c:v>
                </c:pt>
                <c:pt idx="1809">
                  <c:v>34792</c:v>
                </c:pt>
                <c:pt idx="1810">
                  <c:v>34793</c:v>
                </c:pt>
                <c:pt idx="1811">
                  <c:v>34794</c:v>
                </c:pt>
                <c:pt idx="1812">
                  <c:v>34795</c:v>
                </c:pt>
                <c:pt idx="1813">
                  <c:v>34796</c:v>
                </c:pt>
                <c:pt idx="1814">
                  <c:v>34797</c:v>
                </c:pt>
                <c:pt idx="1815">
                  <c:v>34798</c:v>
                </c:pt>
                <c:pt idx="1816">
                  <c:v>34799</c:v>
                </c:pt>
                <c:pt idx="1817">
                  <c:v>34800</c:v>
                </c:pt>
                <c:pt idx="1818">
                  <c:v>34801</c:v>
                </c:pt>
                <c:pt idx="1819">
                  <c:v>34802</c:v>
                </c:pt>
                <c:pt idx="1820">
                  <c:v>34803</c:v>
                </c:pt>
                <c:pt idx="1821">
                  <c:v>34804</c:v>
                </c:pt>
                <c:pt idx="1822">
                  <c:v>34805</c:v>
                </c:pt>
                <c:pt idx="1823">
                  <c:v>34806</c:v>
                </c:pt>
                <c:pt idx="1824">
                  <c:v>34807</c:v>
                </c:pt>
                <c:pt idx="1825">
                  <c:v>34808</c:v>
                </c:pt>
                <c:pt idx="1826">
                  <c:v>34809</c:v>
                </c:pt>
                <c:pt idx="1827">
                  <c:v>34810</c:v>
                </c:pt>
                <c:pt idx="1828">
                  <c:v>34811</c:v>
                </c:pt>
                <c:pt idx="1829">
                  <c:v>34812</c:v>
                </c:pt>
                <c:pt idx="1830">
                  <c:v>34813</c:v>
                </c:pt>
                <c:pt idx="1831">
                  <c:v>34814</c:v>
                </c:pt>
                <c:pt idx="1832">
                  <c:v>34815</c:v>
                </c:pt>
                <c:pt idx="1833">
                  <c:v>34816</c:v>
                </c:pt>
                <c:pt idx="1834">
                  <c:v>34817</c:v>
                </c:pt>
                <c:pt idx="1835">
                  <c:v>34818</c:v>
                </c:pt>
                <c:pt idx="1836">
                  <c:v>34819</c:v>
                </c:pt>
                <c:pt idx="1837">
                  <c:v>34820</c:v>
                </c:pt>
                <c:pt idx="1838">
                  <c:v>34821</c:v>
                </c:pt>
                <c:pt idx="1839">
                  <c:v>34822</c:v>
                </c:pt>
                <c:pt idx="1840">
                  <c:v>34823</c:v>
                </c:pt>
                <c:pt idx="1841">
                  <c:v>34824</c:v>
                </c:pt>
                <c:pt idx="1842">
                  <c:v>34825</c:v>
                </c:pt>
                <c:pt idx="1843">
                  <c:v>34826</c:v>
                </c:pt>
                <c:pt idx="1844">
                  <c:v>34827</c:v>
                </c:pt>
                <c:pt idx="1845">
                  <c:v>34828</c:v>
                </c:pt>
                <c:pt idx="1846">
                  <c:v>34829</c:v>
                </c:pt>
                <c:pt idx="1847">
                  <c:v>34830</c:v>
                </c:pt>
                <c:pt idx="1848">
                  <c:v>34831</c:v>
                </c:pt>
                <c:pt idx="1849">
                  <c:v>34832</c:v>
                </c:pt>
                <c:pt idx="1850">
                  <c:v>34833</c:v>
                </c:pt>
                <c:pt idx="1851">
                  <c:v>34834</c:v>
                </c:pt>
                <c:pt idx="1852">
                  <c:v>34835</c:v>
                </c:pt>
                <c:pt idx="1853">
                  <c:v>34836</c:v>
                </c:pt>
                <c:pt idx="1854">
                  <c:v>34837</c:v>
                </c:pt>
                <c:pt idx="1855">
                  <c:v>34838</c:v>
                </c:pt>
                <c:pt idx="1856">
                  <c:v>34839</c:v>
                </c:pt>
                <c:pt idx="1857">
                  <c:v>34840</c:v>
                </c:pt>
                <c:pt idx="1858">
                  <c:v>34841</c:v>
                </c:pt>
                <c:pt idx="1859">
                  <c:v>34842</c:v>
                </c:pt>
                <c:pt idx="1860">
                  <c:v>34843</c:v>
                </c:pt>
                <c:pt idx="1861">
                  <c:v>34844</c:v>
                </c:pt>
                <c:pt idx="1862">
                  <c:v>34845</c:v>
                </c:pt>
                <c:pt idx="1863">
                  <c:v>34846</c:v>
                </c:pt>
                <c:pt idx="1864">
                  <c:v>34847</c:v>
                </c:pt>
                <c:pt idx="1865">
                  <c:v>34848</c:v>
                </c:pt>
                <c:pt idx="1866">
                  <c:v>34849</c:v>
                </c:pt>
                <c:pt idx="1867">
                  <c:v>34850</c:v>
                </c:pt>
                <c:pt idx="1868">
                  <c:v>34851</c:v>
                </c:pt>
                <c:pt idx="1869">
                  <c:v>34852</c:v>
                </c:pt>
                <c:pt idx="1870">
                  <c:v>34853</c:v>
                </c:pt>
                <c:pt idx="1871">
                  <c:v>34854</c:v>
                </c:pt>
                <c:pt idx="1872">
                  <c:v>34855</c:v>
                </c:pt>
                <c:pt idx="1873">
                  <c:v>34856</c:v>
                </c:pt>
                <c:pt idx="1874">
                  <c:v>34857</c:v>
                </c:pt>
                <c:pt idx="1875">
                  <c:v>34858</c:v>
                </c:pt>
                <c:pt idx="1876">
                  <c:v>34859</c:v>
                </c:pt>
                <c:pt idx="1877">
                  <c:v>34860</c:v>
                </c:pt>
                <c:pt idx="1878">
                  <c:v>34861</c:v>
                </c:pt>
                <c:pt idx="1879">
                  <c:v>34862</c:v>
                </c:pt>
                <c:pt idx="1880">
                  <c:v>34863</c:v>
                </c:pt>
                <c:pt idx="1881">
                  <c:v>34864</c:v>
                </c:pt>
                <c:pt idx="1882">
                  <c:v>34865</c:v>
                </c:pt>
                <c:pt idx="1883">
                  <c:v>34866</c:v>
                </c:pt>
                <c:pt idx="1884">
                  <c:v>34867</c:v>
                </c:pt>
                <c:pt idx="1885">
                  <c:v>34868</c:v>
                </c:pt>
                <c:pt idx="1886">
                  <c:v>34869</c:v>
                </c:pt>
                <c:pt idx="1887">
                  <c:v>34870</c:v>
                </c:pt>
                <c:pt idx="1888">
                  <c:v>34871</c:v>
                </c:pt>
                <c:pt idx="1889">
                  <c:v>34872</c:v>
                </c:pt>
                <c:pt idx="1890">
                  <c:v>34873</c:v>
                </c:pt>
                <c:pt idx="1891">
                  <c:v>34874</c:v>
                </c:pt>
                <c:pt idx="1892">
                  <c:v>34875</c:v>
                </c:pt>
                <c:pt idx="1893">
                  <c:v>34876</c:v>
                </c:pt>
                <c:pt idx="1894">
                  <c:v>34877</c:v>
                </c:pt>
                <c:pt idx="1895">
                  <c:v>34878</c:v>
                </c:pt>
                <c:pt idx="1896">
                  <c:v>34879</c:v>
                </c:pt>
                <c:pt idx="1897">
                  <c:v>34880</c:v>
                </c:pt>
                <c:pt idx="1898">
                  <c:v>34881</c:v>
                </c:pt>
                <c:pt idx="1899">
                  <c:v>34882</c:v>
                </c:pt>
                <c:pt idx="1900">
                  <c:v>34883</c:v>
                </c:pt>
                <c:pt idx="1901">
                  <c:v>34884</c:v>
                </c:pt>
                <c:pt idx="1902">
                  <c:v>34885</c:v>
                </c:pt>
                <c:pt idx="1903">
                  <c:v>34886</c:v>
                </c:pt>
                <c:pt idx="1904">
                  <c:v>34887</c:v>
                </c:pt>
                <c:pt idx="1905">
                  <c:v>34888</c:v>
                </c:pt>
                <c:pt idx="1906">
                  <c:v>34889</c:v>
                </c:pt>
                <c:pt idx="1907">
                  <c:v>34890</c:v>
                </c:pt>
                <c:pt idx="1908">
                  <c:v>34891</c:v>
                </c:pt>
                <c:pt idx="1909">
                  <c:v>34892</c:v>
                </c:pt>
                <c:pt idx="1910">
                  <c:v>34893</c:v>
                </c:pt>
                <c:pt idx="1911">
                  <c:v>34894</c:v>
                </c:pt>
                <c:pt idx="1912">
                  <c:v>34895</c:v>
                </c:pt>
                <c:pt idx="1913">
                  <c:v>34896</c:v>
                </c:pt>
                <c:pt idx="1914">
                  <c:v>34897</c:v>
                </c:pt>
                <c:pt idx="1915">
                  <c:v>34898</c:v>
                </c:pt>
                <c:pt idx="1916">
                  <c:v>34899</c:v>
                </c:pt>
                <c:pt idx="1917">
                  <c:v>34900</c:v>
                </c:pt>
                <c:pt idx="1918">
                  <c:v>34901</c:v>
                </c:pt>
                <c:pt idx="1919">
                  <c:v>34902</c:v>
                </c:pt>
                <c:pt idx="1920">
                  <c:v>34903</c:v>
                </c:pt>
                <c:pt idx="1921">
                  <c:v>34904</c:v>
                </c:pt>
                <c:pt idx="1922">
                  <c:v>34905</c:v>
                </c:pt>
                <c:pt idx="1923">
                  <c:v>34906</c:v>
                </c:pt>
                <c:pt idx="1924">
                  <c:v>34907</c:v>
                </c:pt>
                <c:pt idx="1925">
                  <c:v>34908</c:v>
                </c:pt>
                <c:pt idx="1926">
                  <c:v>34909</c:v>
                </c:pt>
                <c:pt idx="1927">
                  <c:v>34910</c:v>
                </c:pt>
                <c:pt idx="1928">
                  <c:v>34911</c:v>
                </c:pt>
                <c:pt idx="1929">
                  <c:v>34912</c:v>
                </c:pt>
                <c:pt idx="1930">
                  <c:v>34913</c:v>
                </c:pt>
                <c:pt idx="1931">
                  <c:v>34914</c:v>
                </c:pt>
                <c:pt idx="1932">
                  <c:v>34915</c:v>
                </c:pt>
                <c:pt idx="1933">
                  <c:v>34916</c:v>
                </c:pt>
                <c:pt idx="1934">
                  <c:v>34917</c:v>
                </c:pt>
                <c:pt idx="1935">
                  <c:v>34918</c:v>
                </c:pt>
                <c:pt idx="1936">
                  <c:v>34919</c:v>
                </c:pt>
                <c:pt idx="1937">
                  <c:v>34920</c:v>
                </c:pt>
                <c:pt idx="1938">
                  <c:v>34921</c:v>
                </c:pt>
                <c:pt idx="1939">
                  <c:v>34922</c:v>
                </c:pt>
                <c:pt idx="1940">
                  <c:v>34923</c:v>
                </c:pt>
                <c:pt idx="1941">
                  <c:v>34924</c:v>
                </c:pt>
                <c:pt idx="1942">
                  <c:v>34925</c:v>
                </c:pt>
                <c:pt idx="1943">
                  <c:v>34926</c:v>
                </c:pt>
                <c:pt idx="1944">
                  <c:v>34927</c:v>
                </c:pt>
                <c:pt idx="1945">
                  <c:v>34928</c:v>
                </c:pt>
                <c:pt idx="1946">
                  <c:v>34929</c:v>
                </c:pt>
                <c:pt idx="1947">
                  <c:v>34930</c:v>
                </c:pt>
                <c:pt idx="1948">
                  <c:v>34931</c:v>
                </c:pt>
                <c:pt idx="1949">
                  <c:v>34932</c:v>
                </c:pt>
                <c:pt idx="1950">
                  <c:v>34933</c:v>
                </c:pt>
                <c:pt idx="1951">
                  <c:v>34934</c:v>
                </c:pt>
                <c:pt idx="1952">
                  <c:v>34935</c:v>
                </c:pt>
                <c:pt idx="1953">
                  <c:v>34936</c:v>
                </c:pt>
                <c:pt idx="1954">
                  <c:v>34937</c:v>
                </c:pt>
                <c:pt idx="1955">
                  <c:v>34938</c:v>
                </c:pt>
                <c:pt idx="1956">
                  <c:v>34939</c:v>
                </c:pt>
                <c:pt idx="1957">
                  <c:v>34940</c:v>
                </c:pt>
                <c:pt idx="1958">
                  <c:v>34941</c:v>
                </c:pt>
                <c:pt idx="1959">
                  <c:v>34942</c:v>
                </c:pt>
                <c:pt idx="1960">
                  <c:v>34943</c:v>
                </c:pt>
                <c:pt idx="1961">
                  <c:v>34944</c:v>
                </c:pt>
                <c:pt idx="1962">
                  <c:v>34945</c:v>
                </c:pt>
                <c:pt idx="1963">
                  <c:v>34946</c:v>
                </c:pt>
                <c:pt idx="1964">
                  <c:v>34947</c:v>
                </c:pt>
                <c:pt idx="1965">
                  <c:v>34948</c:v>
                </c:pt>
                <c:pt idx="1966">
                  <c:v>34949</c:v>
                </c:pt>
                <c:pt idx="1967">
                  <c:v>34950</c:v>
                </c:pt>
                <c:pt idx="1968">
                  <c:v>34951</c:v>
                </c:pt>
                <c:pt idx="1969">
                  <c:v>34952</c:v>
                </c:pt>
                <c:pt idx="1970">
                  <c:v>34953</c:v>
                </c:pt>
                <c:pt idx="1971">
                  <c:v>34954</c:v>
                </c:pt>
                <c:pt idx="1972">
                  <c:v>34955</c:v>
                </c:pt>
                <c:pt idx="1973">
                  <c:v>34956</c:v>
                </c:pt>
                <c:pt idx="1974">
                  <c:v>34957</c:v>
                </c:pt>
                <c:pt idx="1975">
                  <c:v>34958</c:v>
                </c:pt>
                <c:pt idx="1976">
                  <c:v>34959</c:v>
                </c:pt>
                <c:pt idx="1977">
                  <c:v>34960</c:v>
                </c:pt>
                <c:pt idx="1978">
                  <c:v>34961</c:v>
                </c:pt>
                <c:pt idx="1979">
                  <c:v>34962</c:v>
                </c:pt>
                <c:pt idx="1980">
                  <c:v>34963</c:v>
                </c:pt>
                <c:pt idx="1981">
                  <c:v>34964</c:v>
                </c:pt>
                <c:pt idx="1982">
                  <c:v>34965</c:v>
                </c:pt>
                <c:pt idx="1983">
                  <c:v>34966</c:v>
                </c:pt>
                <c:pt idx="1984">
                  <c:v>34967</c:v>
                </c:pt>
                <c:pt idx="1985">
                  <c:v>34968</c:v>
                </c:pt>
                <c:pt idx="1986">
                  <c:v>34969</c:v>
                </c:pt>
                <c:pt idx="1987">
                  <c:v>34970</c:v>
                </c:pt>
                <c:pt idx="1988">
                  <c:v>34971</c:v>
                </c:pt>
                <c:pt idx="1989">
                  <c:v>34972</c:v>
                </c:pt>
                <c:pt idx="1990">
                  <c:v>34973</c:v>
                </c:pt>
                <c:pt idx="1991">
                  <c:v>34974</c:v>
                </c:pt>
                <c:pt idx="1992">
                  <c:v>34975</c:v>
                </c:pt>
                <c:pt idx="1993">
                  <c:v>34976</c:v>
                </c:pt>
                <c:pt idx="1994">
                  <c:v>34977</c:v>
                </c:pt>
                <c:pt idx="1995">
                  <c:v>34978</c:v>
                </c:pt>
                <c:pt idx="1996">
                  <c:v>34979</c:v>
                </c:pt>
                <c:pt idx="1997">
                  <c:v>34980</c:v>
                </c:pt>
                <c:pt idx="1998">
                  <c:v>34981</c:v>
                </c:pt>
                <c:pt idx="1999">
                  <c:v>34982</c:v>
                </c:pt>
                <c:pt idx="2000">
                  <c:v>34983</c:v>
                </c:pt>
                <c:pt idx="2001">
                  <c:v>34984</c:v>
                </c:pt>
                <c:pt idx="2002">
                  <c:v>34985</c:v>
                </c:pt>
                <c:pt idx="2003">
                  <c:v>34986</c:v>
                </c:pt>
                <c:pt idx="2004">
                  <c:v>34987</c:v>
                </c:pt>
                <c:pt idx="2005">
                  <c:v>34988</c:v>
                </c:pt>
                <c:pt idx="2006">
                  <c:v>34989</c:v>
                </c:pt>
                <c:pt idx="2007">
                  <c:v>34990</c:v>
                </c:pt>
                <c:pt idx="2008">
                  <c:v>34991</c:v>
                </c:pt>
                <c:pt idx="2009">
                  <c:v>34992</c:v>
                </c:pt>
                <c:pt idx="2010">
                  <c:v>34993</c:v>
                </c:pt>
                <c:pt idx="2011">
                  <c:v>34994</c:v>
                </c:pt>
                <c:pt idx="2012">
                  <c:v>34995</c:v>
                </c:pt>
                <c:pt idx="2013">
                  <c:v>34996</c:v>
                </c:pt>
                <c:pt idx="2014">
                  <c:v>34997</c:v>
                </c:pt>
                <c:pt idx="2015">
                  <c:v>34998</c:v>
                </c:pt>
                <c:pt idx="2016">
                  <c:v>34999</c:v>
                </c:pt>
                <c:pt idx="2017">
                  <c:v>35000</c:v>
                </c:pt>
                <c:pt idx="2018">
                  <c:v>35001</c:v>
                </c:pt>
                <c:pt idx="2019">
                  <c:v>35002</c:v>
                </c:pt>
                <c:pt idx="2020">
                  <c:v>35003</c:v>
                </c:pt>
                <c:pt idx="2021">
                  <c:v>35004</c:v>
                </c:pt>
                <c:pt idx="2022">
                  <c:v>35005</c:v>
                </c:pt>
                <c:pt idx="2023">
                  <c:v>35006</c:v>
                </c:pt>
                <c:pt idx="2024">
                  <c:v>35007</c:v>
                </c:pt>
                <c:pt idx="2025">
                  <c:v>35008</c:v>
                </c:pt>
                <c:pt idx="2026">
                  <c:v>35009</c:v>
                </c:pt>
                <c:pt idx="2027">
                  <c:v>35010</c:v>
                </c:pt>
                <c:pt idx="2028">
                  <c:v>35011</c:v>
                </c:pt>
                <c:pt idx="2029">
                  <c:v>35012</c:v>
                </c:pt>
                <c:pt idx="2030">
                  <c:v>35013</c:v>
                </c:pt>
                <c:pt idx="2031">
                  <c:v>35014</c:v>
                </c:pt>
                <c:pt idx="2032">
                  <c:v>35015</c:v>
                </c:pt>
                <c:pt idx="2033">
                  <c:v>35016</c:v>
                </c:pt>
                <c:pt idx="2034">
                  <c:v>35017</c:v>
                </c:pt>
                <c:pt idx="2035">
                  <c:v>35018</c:v>
                </c:pt>
                <c:pt idx="2036">
                  <c:v>35019</c:v>
                </c:pt>
                <c:pt idx="2037">
                  <c:v>35020</c:v>
                </c:pt>
                <c:pt idx="2038">
                  <c:v>35021</c:v>
                </c:pt>
                <c:pt idx="2039">
                  <c:v>35022</c:v>
                </c:pt>
                <c:pt idx="2040">
                  <c:v>35023</c:v>
                </c:pt>
                <c:pt idx="2041">
                  <c:v>35024</c:v>
                </c:pt>
                <c:pt idx="2042">
                  <c:v>35025</c:v>
                </c:pt>
                <c:pt idx="2043">
                  <c:v>35026</c:v>
                </c:pt>
                <c:pt idx="2044">
                  <c:v>35027</c:v>
                </c:pt>
                <c:pt idx="2045">
                  <c:v>35028</c:v>
                </c:pt>
                <c:pt idx="2046">
                  <c:v>35029</c:v>
                </c:pt>
                <c:pt idx="2047">
                  <c:v>35030</c:v>
                </c:pt>
                <c:pt idx="2048">
                  <c:v>35031</c:v>
                </c:pt>
                <c:pt idx="2049">
                  <c:v>35032</c:v>
                </c:pt>
                <c:pt idx="2050">
                  <c:v>35033</c:v>
                </c:pt>
                <c:pt idx="2051">
                  <c:v>35034</c:v>
                </c:pt>
                <c:pt idx="2052">
                  <c:v>35035</c:v>
                </c:pt>
                <c:pt idx="2053">
                  <c:v>35036</c:v>
                </c:pt>
                <c:pt idx="2054">
                  <c:v>35037</c:v>
                </c:pt>
                <c:pt idx="2055">
                  <c:v>35038</c:v>
                </c:pt>
                <c:pt idx="2056">
                  <c:v>35039</c:v>
                </c:pt>
                <c:pt idx="2057">
                  <c:v>35040</c:v>
                </c:pt>
                <c:pt idx="2058">
                  <c:v>35041</c:v>
                </c:pt>
                <c:pt idx="2059">
                  <c:v>35042</c:v>
                </c:pt>
                <c:pt idx="2060">
                  <c:v>35043</c:v>
                </c:pt>
                <c:pt idx="2061">
                  <c:v>35044</c:v>
                </c:pt>
                <c:pt idx="2062">
                  <c:v>35045</c:v>
                </c:pt>
                <c:pt idx="2063">
                  <c:v>35046</c:v>
                </c:pt>
                <c:pt idx="2064">
                  <c:v>35047</c:v>
                </c:pt>
                <c:pt idx="2065">
                  <c:v>35048</c:v>
                </c:pt>
                <c:pt idx="2066">
                  <c:v>35049</c:v>
                </c:pt>
                <c:pt idx="2067">
                  <c:v>35050</c:v>
                </c:pt>
                <c:pt idx="2068">
                  <c:v>35051</c:v>
                </c:pt>
                <c:pt idx="2069">
                  <c:v>35052</c:v>
                </c:pt>
                <c:pt idx="2070">
                  <c:v>35053</c:v>
                </c:pt>
                <c:pt idx="2071">
                  <c:v>35054</c:v>
                </c:pt>
                <c:pt idx="2072">
                  <c:v>35055</c:v>
                </c:pt>
                <c:pt idx="2073">
                  <c:v>35056</c:v>
                </c:pt>
                <c:pt idx="2074">
                  <c:v>35057</c:v>
                </c:pt>
                <c:pt idx="2075">
                  <c:v>35058</c:v>
                </c:pt>
                <c:pt idx="2076">
                  <c:v>35059</c:v>
                </c:pt>
                <c:pt idx="2077">
                  <c:v>35060</c:v>
                </c:pt>
                <c:pt idx="2078">
                  <c:v>35061</c:v>
                </c:pt>
                <c:pt idx="2079">
                  <c:v>35062</c:v>
                </c:pt>
                <c:pt idx="2080">
                  <c:v>35063</c:v>
                </c:pt>
                <c:pt idx="2081">
                  <c:v>35064</c:v>
                </c:pt>
                <c:pt idx="2082">
                  <c:v>35065</c:v>
                </c:pt>
                <c:pt idx="2083">
                  <c:v>35066</c:v>
                </c:pt>
                <c:pt idx="2084">
                  <c:v>35067</c:v>
                </c:pt>
                <c:pt idx="2085">
                  <c:v>35068</c:v>
                </c:pt>
                <c:pt idx="2086">
                  <c:v>35069</c:v>
                </c:pt>
                <c:pt idx="2087">
                  <c:v>35070</c:v>
                </c:pt>
                <c:pt idx="2088">
                  <c:v>35071</c:v>
                </c:pt>
                <c:pt idx="2089">
                  <c:v>35072</c:v>
                </c:pt>
                <c:pt idx="2090">
                  <c:v>35073</c:v>
                </c:pt>
                <c:pt idx="2091">
                  <c:v>35074</c:v>
                </c:pt>
                <c:pt idx="2092">
                  <c:v>35075</c:v>
                </c:pt>
                <c:pt idx="2093">
                  <c:v>35076</c:v>
                </c:pt>
                <c:pt idx="2094">
                  <c:v>35077</c:v>
                </c:pt>
                <c:pt idx="2095">
                  <c:v>35078</c:v>
                </c:pt>
                <c:pt idx="2096">
                  <c:v>35079</c:v>
                </c:pt>
                <c:pt idx="2097">
                  <c:v>35080</c:v>
                </c:pt>
                <c:pt idx="2098">
                  <c:v>35081</c:v>
                </c:pt>
                <c:pt idx="2099">
                  <c:v>35082</c:v>
                </c:pt>
                <c:pt idx="2100">
                  <c:v>35083</c:v>
                </c:pt>
                <c:pt idx="2101">
                  <c:v>35084</c:v>
                </c:pt>
                <c:pt idx="2102">
                  <c:v>35085</c:v>
                </c:pt>
                <c:pt idx="2103">
                  <c:v>35086</c:v>
                </c:pt>
                <c:pt idx="2104">
                  <c:v>35087</c:v>
                </c:pt>
                <c:pt idx="2105">
                  <c:v>35088</c:v>
                </c:pt>
                <c:pt idx="2106">
                  <c:v>35089</c:v>
                </c:pt>
                <c:pt idx="2107">
                  <c:v>35090</c:v>
                </c:pt>
                <c:pt idx="2108">
                  <c:v>35091</c:v>
                </c:pt>
                <c:pt idx="2109">
                  <c:v>35092</c:v>
                </c:pt>
                <c:pt idx="2110">
                  <c:v>35093</c:v>
                </c:pt>
                <c:pt idx="2111">
                  <c:v>35094</c:v>
                </c:pt>
                <c:pt idx="2112">
                  <c:v>35095</c:v>
                </c:pt>
                <c:pt idx="2113">
                  <c:v>35096</c:v>
                </c:pt>
                <c:pt idx="2114">
                  <c:v>35097</c:v>
                </c:pt>
                <c:pt idx="2115">
                  <c:v>35098</c:v>
                </c:pt>
                <c:pt idx="2116">
                  <c:v>35099</c:v>
                </c:pt>
                <c:pt idx="2117">
                  <c:v>35100</c:v>
                </c:pt>
                <c:pt idx="2118">
                  <c:v>35101</c:v>
                </c:pt>
                <c:pt idx="2119">
                  <c:v>35102</c:v>
                </c:pt>
                <c:pt idx="2120">
                  <c:v>35103</c:v>
                </c:pt>
                <c:pt idx="2121">
                  <c:v>35104</c:v>
                </c:pt>
                <c:pt idx="2122">
                  <c:v>35105</c:v>
                </c:pt>
                <c:pt idx="2123">
                  <c:v>35106</c:v>
                </c:pt>
                <c:pt idx="2124">
                  <c:v>35107</c:v>
                </c:pt>
                <c:pt idx="2125">
                  <c:v>35108</c:v>
                </c:pt>
                <c:pt idx="2126">
                  <c:v>35109</c:v>
                </c:pt>
                <c:pt idx="2127">
                  <c:v>35110</c:v>
                </c:pt>
                <c:pt idx="2128">
                  <c:v>35111</c:v>
                </c:pt>
                <c:pt idx="2129">
                  <c:v>35112</c:v>
                </c:pt>
                <c:pt idx="2130">
                  <c:v>35113</c:v>
                </c:pt>
                <c:pt idx="2131">
                  <c:v>35114</c:v>
                </c:pt>
                <c:pt idx="2132">
                  <c:v>35115</c:v>
                </c:pt>
                <c:pt idx="2133">
                  <c:v>35116</c:v>
                </c:pt>
                <c:pt idx="2134">
                  <c:v>35117</c:v>
                </c:pt>
                <c:pt idx="2135">
                  <c:v>35118</c:v>
                </c:pt>
                <c:pt idx="2136">
                  <c:v>35119</c:v>
                </c:pt>
                <c:pt idx="2137">
                  <c:v>35120</c:v>
                </c:pt>
                <c:pt idx="2138">
                  <c:v>35121</c:v>
                </c:pt>
                <c:pt idx="2139">
                  <c:v>35122</c:v>
                </c:pt>
                <c:pt idx="2140">
                  <c:v>35123</c:v>
                </c:pt>
                <c:pt idx="2141">
                  <c:v>35124</c:v>
                </c:pt>
                <c:pt idx="2142">
                  <c:v>35125</c:v>
                </c:pt>
                <c:pt idx="2143">
                  <c:v>35126</c:v>
                </c:pt>
                <c:pt idx="2144">
                  <c:v>35127</c:v>
                </c:pt>
                <c:pt idx="2145">
                  <c:v>35128</c:v>
                </c:pt>
                <c:pt idx="2146">
                  <c:v>35129</c:v>
                </c:pt>
                <c:pt idx="2147">
                  <c:v>35130</c:v>
                </c:pt>
                <c:pt idx="2148">
                  <c:v>35131</c:v>
                </c:pt>
                <c:pt idx="2149">
                  <c:v>35132</c:v>
                </c:pt>
                <c:pt idx="2150">
                  <c:v>35133</c:v>
                </c:pt>
                <c:pt idx="2151">
                  <c:v>35134</c:v>
                </c:pt>
                <c:pt idx="2152">
                  <c:v>35135</c:v>
                </c:pt>
                <c:pt idx="2153">
                  <c:v>35136</c:v>
                </c:pt>
                <c:pt idx="2154">
                  <c:v>35137</c:v>
                </c:pt>
                <c:pt idx="2155">
                  <c:v>35138</c:v>
                </c:pt>
                <c:pt idx="2156">
                  <c:v>35139</c:v>
                </c:pt>
                <c:pt idx="2157">
                  <c:v>35140</c:v>
                </c:pt>
                <c:pt idx="2158">
                  <c:v>35141</c:v>
                </c:pt>
                <c:pt idx="2159">
                  <c:v>35142</c:v>
                </c:pt>
                <c:pt idx="2160">
                  <c:v>35143</c:v>
                </c:pt>
                <c:pt idx="2161">
                  <c:v>35144</c:v>
                </c:pt>
                <c:pt idx="2162">
                  <c:v>35145</c:v>
                </c:pt>
                <c:pt idx="2163">
                  <c:v>35146</c:v>
                </c:pt>
                <c:pt idx="2164">
                  <c:v>35147</c:v>
                </c:pt>
                <c:pt idx="2165">
                  <c:v>35148</c:v>
                </c:pt>
                <c:pt idx="2166">
                  <c:v>35149</c:v>
                </c:pt>
                <c:pt idx="2167">
                  <c:v>35150</c:v>
                </c:pt>
                <c:pt idx="2168">
                  <c:v>35151</c:v>
                </c:pt>
                <c:pt idx="2169">
                  <c:v>35152</c:v>
                </c:pt>
                <c:pt idx="2170">
                  <c:v>35153</c:v>
                </c:pt>
                <c:pt idx="2171">
                  <c:v>35154</c:v>
                </c:pt>
                <c:pt idx="2172">
                  <c:v>35155</c:v>
                </c:pt>
                <c:pt idx="2173">
                  <c:v>35156</c:v>
                </c:pt>
                <c:pt idx="2174">
                  <c:v>35157</c:v>
                </c:pt>
                <c:pt idx="2175">
                  <c:v>35158</c:v>
                </c:pt>
                <c:pt idx="2176">
                  <c:v>35159</c:v>
                </c:pt>
                <c:pt idx="2177">
                  <c:v>35160</c:v>
                </c:pt>
                <c:pt idx="2178">
                  <c:v>35161</c:v>
                </c:pt>
                <c:pt idx="2179">
                  <c:v>35162</c:v>
                </c:pt>
                <c:pt idx="2180">
                  <c:v>35163</c:v>
                </c:pt>
                <c:pt idx="2181">
                  <c:v>35164</c:v>
                </c:pt>
                <c:pt idx="2182">
                  <c:v>35165</c:v>
                </c:pt>
                <c:pt idx="2183">
                  <c:v>35166</c:v>
                </c:pt>
                <c:pt idx="2184">
                  <c:v>35167</c:v>
                </c:pt>
                <c:pt idx="2185">
                  <c:v>35168</c:v>
                </c:pt>
                <c:pt idx="2186">
                  <c:v>35169</c:v>
                </c:pt>
                <c:pt idx="2187">
                  <c:v>35170</c:v>
                </c:pt>
                <c:pt idx="2188">
                  <c:v>35171</c:v>
                </c:pt>
                <c:pt idx="2189">
                  <c:v>35172</c:v>
                </c:pt>
                <c:pt idx="2190">
                  <c:v>35173</c:v>
                </c:pt>
                <c:pt idx="2191">
                  <c:v>35174</c:v>
                </c:pt>
                <c:pt idx="2192">
                  <c:v>35175</c:v>
                </c:pt>
                <c:pt idx="2193">
                  <c:v>35176</c:v>
                </c:pt>
                <c:pt idx="2194">
                  <c:v>35177</c:v>
                </c:pt>
                <c:pt idx="2195">
                  <c:v>35178</c:v>
                </c:pt>
                <c:pt idx="2196">
                  <c:v>35179</c:v>
                </c:pt>
                <c:pt idx="2197">
                  <c:v>35180</c:v>
                </c:pt>
                <c:pt idx="2198">
                  <c:v>35181</c:v>
                </c:pt>
                <c:pt idx="2199">
                  <c:v>35182</c:v>
                </c:pt>
                <c:pt idx="2200">
                  <c:v>35183</c:v>
                </c:pt>
                <c:pt idx="2201">
                  <c:v>35184</c:v>
                </c:pt>
                <c:pt idx="2202">
                  <c:v>35185</c:v>
                </c:pt>
                <c:pt idx="2203">
                  <c:v>35186</c:v>
                </c:pt>
                <c:pt idx="2204">
                  <c:v>35187</c:v>
                </c:pt>
                <c:pt idx="2205">
                  <c:v>35188</c:v>
                </c:pt>
                <c:pt idx="2206">
                  <c:v>35189</c:v>
                </c:pt>
                <c:pt idx="2207">
                  <c:v>35190</c:v>
                </c:pt>
                <c:pt idx="2208">
                  <c:v>35191</c:v>
                </c:pt>
                <c:pt idx="2209">
                  <c:v>35192</c:v>
                </c:pt>
                <c:pt idx="2210">
                  <c:v>35193</c:v>
                </c:pt>
                <c:pt idx="2211">
                  <c:v>35194</c:v>
                </c:pt>
                <c:pt idx="2212">
                  <c:v>35195</c:v>
                </c:pt>
                <c:pt idx="2213">
                  <c:v>35196</c:v>
                </c:pt>
                <c:pt idx="2214">
                  <c:v>35197</c:v>
                </c:pt>
                <c:pt idx="2215">
                  <c:v>35198</c:v>
                </c:pt>
                <c:pt idx="2216">
                  <c:v>35199</c:v>
                </c:pt>
                <c:pt idx="2217">
                  <c:v>35200</c:v>
                </c:pt>
                <c:pt idx="2218">
                  <c:v>35201</c:v>
                </c:pt>
                <c:pt idx="2219">
                  <c:v>35202</c:v>
                </c:pt>
                <c:pt idx="2220">
                  <c:v>35203</c:v>
                </c:pt>
                <c:pt idx="2221">
                  <c:v>35204</c:v>
                </c:pt>
                <c:pt idx="2222">
                  <c:v>35205</c:v>
                </c:pt>
                <c:pt idx="2223">
                  <c:v>35206</c:v>
                </c:pt>
                <c:pt idx="2224">
                  <c:v>35207</c:v>
                </c:pt>
                <c:pt idx="2225">
                  <c:v>35208</c:v>
                </c:pt>
                <c:pt idx="2226">
                  <c:v>35209</c:v>
                </c:pt>
                <c:pt idx="2227">
                  <c:v>35210</c:v>
                </c:pt>
                <c:pt idx="2228">
                  <c:v>35211</c:v>
                </c:pt>
                <c:pt idx="2229">
                  <c:v>35212</c:v>
                </c:pt>
                <c:pt idx="2230">
                  <c:v>35213</c:v>
                </c:pt>
                <c:pt idx="2231">
                  <c:v>35214</c:v>
                </c:pt>
                <c:pt idx="2232">
                  <c:v>35215</c:v>
                </c:pt>
                <c:pt idx="2233">
                  <c:v>35216</c:v>
                </c:pt>
                <c:pt idx="2234">
                  <c:v>35217</c:v>
                </c:pt>
                <c:pt idx="2235">
                  <c:v>35218</c:v>
                </c:pt>
                <c:pt idx="2236">
                  <c:v>35219</c:v>
                </c:pt>
                <c:pt idx="2237">
                  <c:v>35220</c:v>
                </c:pt>
                <c:pt idx="2238">
                  <c:v>35221</c:v>
                </c:pt>
                <c:pt idx="2239">
                  <c:v>35222</c:v>
                </c:pt>
                <c:pt idx="2240">
                  <c:v>35223</c:v>
                </c:pt>
                <c:pt idx="2241">
                  <c:v>35224</c:v>
                </c:pt>
                <c:pt idx="2242">
                  <c:v>35225</c:v>
                </c:pt>
                <c:pt idx="2243">
                  <c:v>35226</c:v>
                </c:pt>
                <c:pt idx="2244">
                  <c:v>35227</c:v>
                </c:pt>
                <c:pt idx="2245">
                  <c:v>35228</c:v>
                </c:pt>
                <c:pt idx="2246">
                  <c:v>35229</c:v>
                </c:pt>
                <c:pt idx="2247">
                  <c:v>35230</c:v>
                </c:pt>
                <c:pt idx="2248">
                  <c:v>35231</c:v>
                </c:pt>
                <c:pt idx="2249">
                  <c:v>35232</c:v>
                </c:pt>
                <c:pt idx="2250">
                  <c:v>35233</c:v>
                </c:pt>
                <c:pt idx="2251">
                  <c:v>35234</c:v>
                </c:pt>
                <c:pt idx="2252">
                  <c:v>35235</c:v>
                </c:pt>
                <c:pt idx="2253">
                  <c:v>35236</c:v>
                </c:pt>
                <c:pt idx="2254">
                  <c:v>35237</c:v>
                </c:pt>
                <c:pt idx="2255">
                  <c:v>35238</c:v>
                </c:pt>
                <c:pt idx="2256">
                  <c:v>35239</c:v>
                </c:pt>
                <c:pt idx="2257">
                  <c:v>35240</c:v>
                </c:pt>
                <c:pt idx="2258">
                  <c:v>35241</c:v>
                </c:pt>
                <c:pt idx="2259">
                  <c:v>35242</c:v>
                </c:pt>
                <c:pt idx="2260">
                  <c:v>35243</c:v>
                </c:pt>
                <c:pt idx="2261">
                  <c:v>35244</c:v>
                </c:pt>
                <c:pt idx="2262">
                  <c:v>35245</c:v>
                </c:pt>
                <c:pt idx="2263">
                  <c:v>35246</c:v>
                </c:pt>
                <c:pt idx="2264">
                  <c:v>35247</c:v>
                </c:pt>
                <c:pt idx="2265">
                  <c:v>35248</c:v>
                </c:pt>
                <c:pt idx="2266">
                  <c:v>35249</c:v>
                </c:pt>
                <c:pt idx="2267">
                  <c:v>35250</c:v>
                </c:pt>
                <c:pt idx="2268">
                  <c:v>35251</c:v>
                </c:pt>
                <c:pt idx="2269">
                  <c:v>35252</c:v>
                </c:pt>
                <c:pt idx="2270">
                  <c:v>35253</c:v>
                </c:pt>
                <c:pt idx="2271">
                  <c:v>35254</c:v>
                </c:pt>
                <c:pt idx="2272">
                  <c:v>35255</c:v>
                </c:pt>
                <c:pt idx="2273">
                  <c:v>35256</c:v>
                </c:pt>
                <c:pt idx="2274">
                  <c:v>35257</c:v>
                </c:pt>
                <c:pt idx="2275">
                  <c:v>35258</c:v>
                </c:pt>
                <c:pt idx="2276">
                  <c:v>35259</c:v>
                </c:pt>
                <c:pt idx="2277">
                  <c:v>35260</c:v>
                </c:pt>
                <c:pt idx="2278">
                  <c:v>35261</c:v>
                </c:pt>
                <c:pt idx="2279">
                  <c:v>35262</c:v>
                </c:pt>
                <c:pt idx="2280">
                  <c:v>35263</c:v>
                </c:pt>
                <c:pt idx="2281">
                  <c:v>35264</c:v>
                </c:pt>
                <c:pt idx="2282">
                  <c:v>35265</c:v>
                </c:pt>
                <c:pt idx="2283">
                  <c:v>35266</c:v>
                </c:pt>
                <c:pt idx="2284">
                  <c:v>35267</c:v>
                </c:pt>
                <c:pt idx="2285">
                  <c:v>35268</c:v>
                </c:pt>
                <c:pt idx="2286">
                  <c:v>35269</c:v>
                </c:pt>
                <c:pt idx="2287">
                  <c:v>35270</c:v>
                </c:pt>
                <c:pt idx="2288">
                  <c:v>35271</c:v>
                </c:pt>
                <c:pt idx="2289">
                  <c:v>35272</c:v>
                </c:pt>
                <c:pt idx="2290">
                  <c:v>35273</c:v>
                </c:pt>
                <c:pt idx="2291">
                  <c:v>35274</c:v>
                </c:pt>
                <c:pt idx="2292">
                  <c:v>35275</c:v>
                </c:pt>
                <c:pt idx="2293">
                  <c:v>35276</c:v>
                </c:pt>
                <c:pt idx="2294">
                  <c:v>35277</c:v>
                </c:pt>
                <c:pt idx="2295">
                  <c:v>35278</c:v>
                </c:pt>
                <c:pt idx="2296">
                  <c:v>35279</c:v>
                </c:pt>
                <c:pt idx="2297">
                  <c:v>35280</c:v>
                </c:pt>
                <c:pt idx="2298">
                  <c:v>35281</c:v>
                </c:pt>
                <c:pt idx="2299">
                  <c:v>35282</c:v>
                </c:pt>
                <c:pt idx="2300">
                  <c:v>35283</c:v>
                </c:pt>
                <c:pt idx="2301">
                  <c:v>35284</c:v>
                </c:pt>
                <c:pt idx="2302">
                  <c:v>35285</c:v>
                </c:pt>
                <c:pt idx="2303">
                  <c:v>35286</c:v>
                </c:pt>
                <c:pt idx="2304">
                  <c:v>35287</c:v>
                </c:pt>
                <c:pt idx="2305">
                  <c:v>35288</c:v>
                </c:pt>
                <c:pt idx="2306">
                  <c:v>35289</c:v>
                </c:pt>
                <c:pt idx="2307">
                  <c:v>35290</c:v>
                </c:pt>
                <c:pt idx="2308">
                  <c:v>35291</c:v>
                </c:pt>
                <c:pt idx="2309">
                  <c:v>35292</c:v>
                </c:pt>
                <c:pt idx="2310">
                  <c:v>35293</c:v>
                </c:pt>
                <c:pt idx="2311">
                  <c:v>35294</c:v>
                </c:pt>
                <c:pt idx="2312">
                  <c:v>35295</c:v>
                </c:pt>
                <c:pt idx="2313">
                  <c:v>35296</c:v>
                </c:pt>
                <c:pt idx="2314">
                  <c:v>35297</c:v>
                </c:pt>
                <c:pt idx="2315">
                  <c:v>35298</c:v>
                </c:pt>
                <c:pt idx="2316">
                  <c:v>35299</c:v>
                </c:pt>
                <c:pt idx="2317">
                  <c:v>35300</c:v>
                </c:pt>
                <c:pt idx="2318">
                  <c:v>35301</c:v>
                </c:pt>
                <c:pt idx="2319">
                  <c:v>35302</c:v>
                </c:pt>
                <c:pt idx="2320">
                  <c:v>35303</c:v>
                </c:pt>
                <c:pt idx="2321">
                  <c:v>35304</c:v>
                </c:pt>
                <c:pt idx="2322">
                  <c:v>35305</c:v>
                </c:pt>
                <c:pt idx="2323">
                  <c:v>35306</c:v>
                </c:pt>
                <c:pt idx="2324">
                  <c:v>35307</c:v>
                </c:pt>
                <c:pt idx="2325">
                  <c:v>35308</c:v>
                </c:pt>
                <c:pt idx="2326">
                  <c:v>35309</c:v>
                </c:pt>
                <c:pt idx="2327">
                  <c:v>35310</c:v>
                </c:pt>
                <c:pt idx="2328">
                  <c:v>35311</c:v>
                </c:pt>
                <c:pt idx="2329">
                  <c:v>35312</c:v>
                </c:pt>
                <c:pt idx="2330">
                  <c:v>35313</c:v>
                </c:pt>
                <c:pt idx="2331">
                  <c:v>35314</c:v>
                </c:pt>
                <c:pt idx="2332">
                  <c:v>35315</c:v>
                </c:pt>
                <c:pt idx="2333">
                  <c:v>35316</c:v>
                </c:pt>
                <c:pt idx="2334">
                  <c:v>35317</c:v>
                </c:pt>
                <c:pt idx="2335">
                  <c:v>35318</c:v>
                </c:pt>
                <c:pt idx="2336">
                  <c:v>35319</c:v>
                </c:pt>
                <c:pt idx="2337">
                  <c:v>35320</c:v>
                </c:pt>
                <c:pt idx="2338">
                  <c:v>35321</c:v>
                </c:pt>
                <c:pt idx="2339">
                  <c:v>35322</c:v>
                </c:pt>
                <c:pt idx="2340">
                  <c:v>35323</c:v>
                </c:pt>
                <c:pt idx="2341">
                  <c:v>35324</c:v>
                </c:pt>
                <c:pt idx="2342">
                  <c:v>35325</c:v>
                </c:pt>
                <c:pt idx="2343">
                  <c:v>35326</c:v>
                </c:pt>
                <c:pt idx="2344">
                  <c:v>35327</c:v>
                </c:pt>
                <c:pt idx="2345">
                  <c:v>35328</c:v>
                </c:pt>
                <c:pt idx="2346">
                  <c:v>35329</c:v>
                </c:pt>
                <c:pt idx="2347">
                  <c:v>35330</c:v>
                </c:pt>
                <c:pt idx="2348">
                  <c:v>35331</c:v>
                </c:pt>
                <c:pt idx="2349">
                  <c:v>35332</c:v>
                </c:pt>
                <c:pt idx="2350">
                  <c:v>35333</c:v>
                </c:pt>
                <c:pt idx="2351">
                  <c:v>35334</c:v>
                </c:pt>
                <c:pt idx="2352">
                  <c:v>35335</c:v>
                </c:pt>
                <c:pt idx="2353">
                  <c:v>35336</c:v>
                </c:pt>
                <c:pt idx="2354">
                  <c:v>35337</c:v>
                </c:pt>
                <c:pt idx="2355">
                  <c:v>35338</c:v>
                </c:pt>
                <c:pt idx="2356">
                  <c:v>35339</c:v>
                </c:pt>
                <c:pt idx="2357">
                  <c:v>35340</c:v>
                </c:pt>
                <c:pt idx="2358">
                  <c:v>35341</c:v>
                </c:pt>
                <c:pt idx="2359">
                  <c:v>35342</c:v>
                </c:pt>
                <c:pt idx="2360">
                  <c:v>35343</c:v>
                </c:pt>
                <c:pt idx="2361">
                  <c:v>35344</c:v>
                </c:pt>
                <c:pt idx="2362">
                  <c:v>35345</c:v>
                </c:pt>
                <c:pt idx="2363">
                  <c:v>35346</c:v>
                </c:pt>
                <c:pt idx="2364">
                  <c:v>35347</c:v>
                </c:pt>
                <c:pt idx="2365">
                  <c:v>35348</c:v>
                </c:pt>
                <c:pt idx="2366">
                  <c:v>35349</c:v>
                </c:pt>
                <c:pt idx="2367">
                  <c:v>35350</c:v>
                </c:pt>
                <c:pt idx="2368">
                  <c:v>35351</c:v>
                </c:pt>
                <c:pt idx="2369">
                  <c:v>35352</c:v>
                </c:pt>
                <c:pt idx="2370">
                  <c:v>35353</c:v>
                </c:pt>
                <c:pt idx="2371">
                  <c:v>35354</c:v>
                </c:pt>
                <c:pt idx="2372">
                  <c:v>35355</c:v>
                </c:pt>
                <c:pt idx="2373">
                  <c:v>35356</c:v>
                </c:pt>
                <c:pt idx="2374">
                  <c:v>35357</c:v>
                </c:pt>
                <c:pt idx="2375">
                  <c:v>35358</c:v>
                </c:pt>
                <c:pt idx="2376">
                  <c:v>35359</c:v>
                </c:pt>
                <c:pt idx="2377">
                  <c:v>35360</c:v>
                </c:pt>
                <c:pt idx="2378">
                  <c:v>35361</c:v>
                </c:pt>
                <c:pt idx="2379">
                  <c:v>35362</c:v>
                </c:pt>
                <c:pt idx="2380">
                  <c:v>35363</c:v>
                </c:pt>
                <c:pt idx="2381">
                  <c:v>35364</c:v>
                </c:pt>
                <c:pt idx="2382">
                  <c:v>35365</c:v>
                </c:pt>
                <c:pt idx="2383">
                  <c:v>35366</c:v>
                </c:pt>
                <c:pt idx="2384">
                  <c:v>35367</c:v>
                </c:pt>
                <c:pt idx="2385">
                  <c:v>35368</c:v>
                </c:pt>
                <c:pt idx="2386">
                  <c:v>35369</c:v>
                </c:pt>
                <c:pt idx="2387">
                  <c:v>35370</c:v>
                </c:pt>
                <c:pt idx="2388">
                  <c:v>35371</c:v>
                </c:pt>
                <c:pt idx="2389">
                  <c:v>35372</c:v>
                </c:pt>
                <c:pt idx="2390">
                  <c:v>35373</c:v>
                </c:pt>
                <c:pt idx="2391">
                  <c:v>35374</c:v>
                </c:pt>
                <c:pt idx="2392">
                  <c:v>35375</c:v>
                </c:pt>
                <c:pt idx="2393">
                  <c:v>35376</c:v>
                </c:pt>
                <c:pt idx="2394">
                  <c:v>35377</c:v>
                </c:pt>
                <c:pt idx="2395">
                  <c:v>35378</c:v>
                </c:pt>
                <c:pt idx="2396">
                  <c:v>35379</c:v>
                </c:pt>
                <c:pt idx="2397">
                  <c:v>35380</c:v>
                </c:pt>
                <c:pt idx="2398">
                  <c:v>35381</c:v>
                </c:pt>
                <c:pt idx="2399">
                  <c:v>35382</c:v>
                </c:pt>
                <c:pt idx="2400">
                  <c:v>35383</c:v>
                </c:pt>
                <c:pt idx="2401">
                  <c:v>35384</c:v>
                </c:pt>
                <c:pt idx="2402">
                  <c:v>35385</c:v>
                </c:pt>
                <c:pt idx="2403">
                  <c:v>35386</c:v>
                </c:pt>
                <c:pt idx="2404">
                  <c:v>35387</c:v>
                </c:pt>
                <c:pt idx="2405">
                  <c:v>35388</c:v>
                </c:pt>
                <c:pt idx="2406">
                  <c:v>35389</c:v>
                </c:pt>
                <c:pt idx="2407">
                  <c:v>35390</c:v>
                </c:pt>
                <c:pt idx="2408">
                  <c:v>35391</c:v>
                </c:pt>
                <c:pt idx="2409">
                  <c:v>35392</c:v>
                </c:pt>
                <c:pt idx="2410">
                  <c:v>35393</c:v>
                </c:pt>
                <c:pt idx="2411">
                  <c:v>35394</c:v>
                </c:pt>
                <c:pt idx="2412">
                  <c:v>35395</c:v>
                </c:pt>
                <c:pt idx="2413">
                  <c:v>35396</c:v>
                </c:pt>
                <c:pt idx="2414">
                  <c:v>35397</c:v>
                </c:pt>
                <c:pt idx="2415">
                  <c:v>35398</c:v>
                </c:pt>
                <c:pt idx="2416">
                  <c:v>35399</c:v>
                </c:pt>
                <c:pt idx="2417">
                  <c:v>35400</c:v>
                </c:pt>
                <c:pt idx="2418">
                  <c:v>35401</c:v>
                </c:pt>
                <c:pt idx="2419">
                  <c:v>35402</c:v>
                </c:pt>
                <c:pt idx="2420">
                  <c:v>35403</c:v>
                </c:pt>
                <c:pt idx="2421">
                  <c:v>35404</c:v>
                </c:pt>
                <c:pt idx="2422">
                  <c:v>35405</c:v>
                </c:pt>
                <c:pt idx="2423">
                  <c:v>35406</c:v>
                </c:pt>
                <c:pt idx="2424">
                  <c:v>35407</c:v>
                </c:pt>
                <c:pt idx="2425">
                  <c:v>35408</c:v>
                </c:pt>
                <c:pt idx="2426">
                  <c:v>35409</c:v>
                </c:pt>
                <c:pt idx="2427">
                  <c:v>35410</c:v>
                </c:pt>
                <c:pt idx="2428">
                  <c:v>35411</c:v>
                </c:pt>
                <c:pt idx="2429">
                  <c:v>35412</c:v>
                </c:pt>
                <c:pt idx="2430">
                  <c:v>35413</c:v>
                </c:pt>
                <c:pt idx="2431">
                  <c:v>35414</c:v>
                </c:pt>
                <c:pt idx="2432">
                  <c:v>35415</c:v>
                </c:pt>
                <c:pt idx="2433">
                  <c:v>35416</c:v>
                </c:pt>
                <c:pt idx="2434">
                  <c:v>35417</c:v>
                </c:pt>
                <c:pt idx="2435">
                  <c:v>35418</c:v>
                </c:pt>
                <c:pt idx="2436">
                  <c:v>35419</c:v>
                </c:pt>
                <c:pt idx="2437">
                  <c:v>35420</c:v>
                </c:pt>
                <c:pt idx="2438">
                  <c:v>35421</c:v>
                </c:pt>
                <c:pt idx="2439">
                  <c:v>35422</c:v>
                </c:pt>
                <c:pt idx="2440">
                  <c:v>35423</c:v>
                </c:pt>
                <c:pt idx="2441">
                  <c:v>35424</c:v>
                </c:pt>
                <c:pt idx="2442">
                  <c:v>35425</c:v>
                </c:pt>
                <c:pt idx="2443">
                  <c:v>35426</c:v>
                </c:pt>
                <c:pt idx="2444">
                  <c:v>35427</c:v>
                </c:pt>
                <c:pt idx="2445">
                  <c:v>35428</c:v>
                </c:pt>
                <c:pt idx="2446">
                  <c:v>35429</c:v>
                </c:pt>
                <c:pt idx="2447">
                  <c:v>35430</c:v>
                </c:pt>
                <c:pt idx="2448">
                  <c:v>35431</c:v>
                </c:pt>
                <c:pt idx="2449">
                  <c:v>35432</c:v>
                </c:pt>
                <c:pt idx="2450">
                  <c:v>35433</c:v>
                </c:pt>
                <c:pt idx="2451">
                  <c:v>35434</c:v>
                </c:pt>
                <c:pt idx="2452">
                  <c:v>35435</c:v>
                </c:pt>
                <c:pt idx="2453">
                  <c:v>35436</c:v>
                </c:pt>
                <c:pt idx="2454">
                  <c:v>35437</c:v>
                </c:pt>
                <c:pt idx="2455">
                  <c:v>35438</c:v>
                </c:pt>
                <c:pt idx="2456">
                  <c:v>35439</c:v>
                </c:pt>
                <c:pt idx="2457">
                  <c:v>35440</c:v>
                </c:pt>
                <c:pt idx="2458">
                  <c:v>35441</c:v>
                </c:pt>
                <c:pt idx="2459">
                  <c:v>35442</c:v>
                </c:pt>
                <c:pt idx="2460">
                  <c:v>35443</c:v>
                </c:pt>
                <c:pt idx="2461">
                  <c:v>35444</c:v>
                </c:pt>
                <c:pt idx="2462">
                  <c:v>35445</c:v>
                </c:pt>
                <c:pt idx="2463">
                  <c:v>35446</c:v>
                </c:pt>
                <c:pt idx="2464">
                  <c:v>35447</c:v>
                </c:pt>
                <c:pt idx="2465">
                  <c:v>35448</c:v>
                </c:pt>
                <c:pt idx="2466">
                  <c:v>35449</c:v>
                </c:pt>
                <c:pt idx="2467">
                  <c:v>35450</c:v>
                </c:pt>
                <c:pt idx="2468">
                  <c:v>35451</c:v>
                </c:pt>
                <c:pt idx="2469">
                  <c:v>35452</c:v>
                </c:pt>
                <c:pt idx="2470">
                  <c:v>35453</c:v>
                </c:pt>
                <c:pt idx="2471">
                  <c:v>35454</c:v>
                </c:pt>
                <c:pt idx="2472">
                  <c:v>35455</c:v>
                </c:pt>
                <c:pt idx="2473">
                  <c:v>35456</c:v>
                </c:pt>
                <c:pt idx="2474">
                  <c:v>35457</c:v>
                </c:pt>
                <c:pt idx="2475">
                  <c:v>35458</c:v>
                </c:pt>
                <c:pt idx="2476">
                  <c:v>35459</c:v>
                </c:pt>
                <c:pt idx="2477">
                  <c:v>35460</c:v>
                </c:pt>
                <c:pt idx="2478">
                  <c:v>35461</c:v>
                </c:pt>
                <c:pt idx="2479">
                  <c:v>35462</c:v>
                </c:pt>
                <c:pt idx="2480">
                  <c:v>35463</c:v>
                </c:pt>
                <c:pt idx="2481">
                  <c:v>35464</c:v>
                </c:pt>
                <c:pt idx="2482">
                  <c:v>35465</c:v>
                </c:pt>
                <c:pt idx="2483">
                  <c:v>35466</c:v>
                </c:pt>
                <c:pt idx="2484">
                  <c:v>35467</c:v>
                </c:pt>
                <c:pt idx="2485">
                  <c:v>35468</c:v>
                </c:pt>
                <c:pt idx="2486">
                  <c:v>35469</c:v>
                </c:pt>
                <c:pt idx="2487">
                  <c:v>35470</c:v>
                </c:pt>
                <c:pt idx="2488">
                  <c:v>35471</c:v>
                </c:pt>
                <c:pt idx="2489">
                  <c:v>35472</c:v>
                </c:pt>
                <c:pt idx="2490">
                  <c:v>35473</c:v>
                </c:pt>
                <c:pt idx="2491">
                  <c:v>35474</c:v>
                </c:pt>
                <c:pt idx="2492">
                  <c:v>35475</c:v>
                </c:pt>
                <c:pt idx="2493">
                  <c:v>35476</c:v>
                </c:pt>
                <c:pt idx="2494">
                  <c:v>35477</c:v>
                </c:pt>
                <c:pt idx="2495">
                  <c:v>35478</c:v>
                </c:pt>
                <c:pt idx="2496">
                  <c:v>35479</c:v>
                </c:pt>
                <c:pt idx="2497">
                  <c:v>35480</c:v>
                </c:pt>
                <c:pt idx="2498">
                  <c:v>35481</c:v>
                </c:pt>
                <c:pt idx="2499">
                  <c:v>35482</c:v>
                </c:pt>
                <c:pt idx="2500">
                  <c:v>35483</c:v>
                </c:pt>
                <c:pt idx="2501">
                  <c:v>35484</c:v>
                </c:pt>
                <c:pt idx="2502">
                  <c:v>35485</c:v>
                </c:pt>
                <c:pt idx="2503">
                  <c:v>35486</c:v>
                </c:pt>
                <c:pt idx="2504">
                  <c:v>35487</c:v>
                </c:pt>
                <c:pt idx="2505">
                  <c:v>35488</c:v>
                </c:pt>
                <c:pt idx="2506">
                  <c:v>35489</c:v>
                </c:pt>
                <c:pt idx="2507">
                  <c:v>35490</c:v>
                </c:pt>
                <c:pt idx="2508">
                  <c:v>35491</c:v>
                </c:pt>
                <c:pt idx="2509">
                  <c:v>35492</c:v>
                </c:pt>
                <c:pt idx="2510">
                  <c:v>35493</c:v>
                </c:pt>
                <c:pt idx="2511">
                  <c:v>35494</c:v>
                </c:pt>
                <c:pt idx="2512">
                  <c:v>35495</c:v>
                </c:pt>
                <c:pt idx="2513">
                  <c:v>35496</c:v>
                </c:pt>
                <c:pt idx="2514">
                  <c:v>35497</c:v>
                </c:pt>
                <c:pt idx="2515">
                  <c:v>35498</c:v>
                </c:pt>
                <c:pt idx="2516">
                  <c:v>35499</c:v>
                </c:pt>
                <c:pt idx="2517">
                  <c:v>35500</c:v>
                </c:pt>
                <c:pt idx="2518">
                  <c:v>35501</c:v>
                </c:pt>
                <c:pt idx="2519">
                  <c:v>35502</c:v>
                </c:pt>
                <c:pt idx="2520">
                  <c:v>35503</c:v>
                </c:pt>
                <c:pt idx="2521">
                  <c:v>35504</c:v>
                </c:pt>
                <c:pt idx="2522">
                  <c:v>35505</c:v>
                </c:pt>
                <c:pt idx="2523">
                  <c:v>35506</c:v>
                </c:pt>
                <c:pt idx="2524">
                  <c:v>35507</c:v>
                </c:pt>
                <c:pt idx="2525">
                  <c:v>35508</c:v>
                </c:pt>
                <c:pt idx="2526">
                  <c:v>35509</c:v>
                </c:pt>
                <c:pt idx="2527">
                  <c:v>35510</c:v>
                </c:pt>
                <c:pt idx="2528">
                  <c:v>35511</c:v>
                </c:pt>
                <c:pt idx="2529">
                  <c:v>35512</c:v>
                </c:pt>
                <c:pt idx="2530">
                  <c:v>35513</c:v>
                </c:pt>
                <c:pt idx="2531">
                  <c:v>35514</c:v>
                </c:pt>
                <c:pt idx="2532">
                  <c:v>35515</c:v>
                </c:pt>
                <c:pt idx="2533">
                  <c:v>35516</c:v>
                </c:pt>
                <c:pt idx="2534">
                  <c:v>35517</c:v>
                </c:pt>
                <c:pt idx="2535">
                  <c:v>35518</c:v>
                </c:pt>
                <c:pt idx="2536">
                  <c:v>35519</c:v>
                </c:pt>
                <c:pt idx="2537">
                  <c:v>35520</c:v>
                </c:pt>
                <c:pt idx="2538">
                  <c:v>35521</c:v>
                </c:pt>
                <c:pt idx="2539">
                  <c:v>35522</c:v>
                </c:pt>
                <c:pt idx="2540">
                  <c:v>35523</c:v>
                </c:pt>
                <c:pt idx="2541">
                  <c:v>35524</c:v>
                </c:pt>
                <c:pt idx="2542">
                  <c:v>35525</c:v>
                </c:pt>
                <c:pt idx="2543">
                  <c:v>35526</c:v>
                </c:pt>
                <c:pt idx="2544">
                  <c:v>35527</c:v>
                </c:pt>
                <c:pt idx="2545">
                  <c:v>35528</c:v>
                </c:pt>
                <c:pt idx="2546">
                  <c:v>35529</c:v>
                </c:pt>
                <c:pt idx="2547">
                  <c:v>35530</c:v>
                </c:pt>
                <c:pt idx="2548">
                  <c:v>35531</c:v>
                </c:pt>
                <c:pt idx="2549">
                  <c:v>35532</c:v>
                </c:pt>
                <c:pt idx="2550">
                  <c:v>35533</c:v>
                </c:pt>
                <c:pt idx="2551">
                  <c:v>35534</c:v>
                </c:pt>
                <c:pt idx="2552">
                  <c:v>35535</c:v>
                </c:pt>
                <c:pt idx="2553">
                  <c:v>35536</c:v>
                </c:pt>
                <c:pt idx="2554">
                  <c:v>35537</c:v>
                </c:pt>
                <c:pt idx="2555">
                  <c:v>35538</c:v>
                </c:pt>
                <c:pt idx="2556">
                  <c:v>35539</c:v>
                </c:pt>
                <c:pt idx="2557">
                  <c:v>35540</c:v>
                </c:pt>
                <c:pt idx="2558">
                  <c:v>35541</c:v>
                </c:pt>
                <c:pt idx="2559">
                  <c:v>35542</c:v>
                </c:pt>
                <c:pt idx="2560">
                  <c:v>35543</c:v>
                </c:pt>
                <c:pt idx="2561">
                  <c:v>35544</c:v>
                </c:pt>
                <c:pt idx="2562">
                  <c:v>35545</c:v>
                </c:pt>
                <c:pt idx="2563">
                  <c:v>35546</c:v>
                </c:pt>
                <c:pt idx="2564">
                  <c:v>35547</c:v>
                </c:pt>
                <c:pt idx="2565">
                  <c:v>35548</c:v>
                </c:pt>
                <c:pt idx="2566">
                  <c:v>35549</c:v>
                </c:pt>
                <c:pt idx="2567">
                  <c:v>35550</c:v>
                </c:pt>
                <c:pt idx="2568">
                  <c:v>35551</c:v>
                </c:pt>
                <c:pt idx="2569">
                  <c:v>35552</c:v>
                </c:pt>
                <c:pt idx="2570">
                  <c:v>35553</c:v>
                </c:pt>
                <c:pt idx="2571">
                  <c:v>35554</c:v>
                </c:pt>
                <c:pt idx="2572">
                  <c:v>35555</c:v>
                </c:pt>
                <c:pt idx="2573">
                  <c:v>35556</c:v>
                </c:pt>
                <c:pt idx="2574">
                  <c:v>35557</c:v>
                </c:pt>
                <c:pt idx="2575">
                  <c:v>35558</c:v>
                </c:pt>
                <c:pt idx="2576">
                  <c:v>35559</c:v>
                </c:pt>
                <c:pt idx="2577">
                  <c:v>35560</c:v>
                </c:pt>
                <c:pt idx="2578">
                  <c:v>35561</c:v>
                </c:pt>
                <c:pt idx="2579">
                  <c:v>35562</c:v>
                </c:pt>
                <c:pt idx="2580">
                  <c:v>35563</c:v>
                </c:pt>
                <c:pt idx="2581">
                  <c:v>35564</c:v>
                </c:pt>
                <c:pt idx="2582">
                  <c:v>35565</c:v>
                </c:pt>
                <c:pt idx="2583">
                  <c:v>35566</c:v>
                </c:pt>
                <c:pt idx="2584">
                  <c:v>35567</c:v>
                </c:pt>
                <c:pt idx="2585">
                  <c:v>35568</c:v>
                </c:pt>
                <c:pt idx="2586">
                  <c:v>35569</c:v>
                </c:pt>
                <c:pt idx="2587">
                  <c:v>35570</c:v>
                </c:pt>
                <c:pt idx="2588">
                  <c:v>35571</c:v>
                </c:pt>
                <c:pt idx="2589">
                  <c:v>35572</c:v>
                </c:pt>
                <c:pt idx="2590">
                  <c:v>35573</c:v>
                </c:pt>
                <c:pt idx="2591">
                  <c:v>35574</c:v>
                </c:pt>
                <c:pt idx="2592">
                  <c:v>35575</c:v>
                </c:pt>
                <c:pt idx="2593">
                  <c:v>35576</c:v>
                </c:pt>
                <c:pt idx="2594">
                  <c:v>35577</c:v>
                </c:pt>
                <c:pt idx="2595">
                  <c:v>35578</c:v>
                </c:pt>
                <c:pt idx="2596">
                  <c:v>35579</c:v>
                </c:pt>
                <c:pt idx="2597">
                  <c:v>35580</c:v>
                </c:pt>
                <c:pt idx="2598">
                  <c:v>35581</c:v>
                </c:pt>
                <c:pt idx="2599">
                  <c:v>35582</c:v>
                </c:pt>
                <c:pt idx="2600">
                  <c:v>35583</c:v>
                </c:pt>
                <c:pt idx="2601">
                  <c:v>35584</c:v>
                </c:pt>
                <c:pt idx="2602">
                  <c:v>35585</c:v>
                </c:pt>
                <c:pt idx="2603">
                  <c:v>35586</c:v>
                </c:pt>
                <c:pt idx="2604">
                  <c:v>35587</c:v>
                </c:pt>
                <c:pt idx="2605">
                  <c:v>35588</c:v>
                </c:pt>
                <c:pt idx="2606">
                  <c:v>35589</c:v>
                </c:pt>
                <c:pt idx="2607">
                  <c:v>35590</c:v>
                </c:pt>
                <c:pt idx="2608">
                  <c:v>35591</c:v>
                </c:pt>
                <c:pt idx="2609">
                  <c:v>35592</c:v>
                </c:pt>
                <c:pt idx="2610">
                  <c:v>35593</c:v>
                </c:pt>
                <c:pt idx="2611">
                  <c:v>35594</c:v>
                </c:pt>
                <c:pt idx="2612">
                  <c:v>35595</c:v>
                </c:pt>
                <c:pt idx="2613">
                  <c:v>35596</c:v>
                </c:pt>
                <c:pt idx="2614">
                  <c:v>35597</c:v>
                </c:pt>
                <c:pt idx="2615">
                  <c:v>35598</c:v>
                </c:pt>
                <c:pt idx="2616">
                  <c:v>35599</c:v>
                </c:pt>
                <c:pt idx="2617">
                  <c:v>35600</c:v>
                </c:pt>
                <c:pt idx="2618">
                  <c:v>35601</c:v>
                </c:pt>
                <c:pt idx="2619">
                  <c:v>35602</c:v>
                </c:pt>
                <c:pt idx="2620">
                  <c:v>35603</c:v>
                </c:pt>
                <c:pt idx="2621">
                  <c:v>35604</c:v>
                </c:pt>
                <c:pt idx="2622">
                  <c:v>35605</c:v>
                </c:pt>
                <c:pt idx="2623">
                  <c:v>35606</c:v>
                </c:pt>
                <c:pt idx="2624">
                  <c:v>35607</c:v>
                </c:pt>
                <c:pt idx="2625">
                  <c:v>35608</c:v>
                </c:pt>
                <c:pt idx="2626">
                  <c:v>35609</c:v>
                </c:pt>
                <c:pt idx="2627">
                  <c:v>35610</c:v>
                </c:pt>
                <c:pt idx="2628">
                  <c:v>35611</c:v>
                </c:pt>
                <c:pt idx="2629">
                  <c:v>35612</c:v>
                </c:pt>
                <c:pt idx="2630">
                  <c:v>35613</c:v>
                </c:pt>
                <c:pt idx="2631">
                  <c:v>35614</c:v>
                </c:pt>
                <c:pt idx="2632">
                  <c:v>35615</c:v>
                </c:pt>
                <c:pt idx="2633">
                  <c:v>35616</c:v>
                </c:pt>
                <c:pt idx="2634">
                  <c:v>35617</c:v>
                </c:pt>
                <c:pt idx="2635">
                  <c:v>35618</c:v>
                </c:pt>
                <c:pt idx="2636">
                  <c:v>35619</c:v>
                </c:pt>
                <c:pt idx="2637">
                  <c:v>35620</c:v>
                </c:pt>
                <c:pt idx="2638">
                  <c:v>35621</c:v>
                </c:pt>
                <c:pt idx="2639">
                  <c:v>35622</c:v>
                </c:pt>
                <c:pt idx="2640">
                  <c:v>35623</c:v>
                </c:pt>
                <c:pt idx="2641">
                  <c:v>35624</c:v>
                </c:pt>
                <c:pt idx="2642">
                  <c:v>35625</c:v>
                </c:pt>
                <c:pt idx="2643">
                  <c:v>35626</c:v>
                </c:pt>
                <c:pt idx="2644">
                  <c:v>35627</c:v>
                </c:pt>
                <c:pt idx="2645">
                  <c:v>35628</c:v>
                </c:pt>
                <c:pt idx="2646">
                  <c:v>35629</c:v>
                </c:pt>
                <c:pt idx="2647">
                  <c:v>35630</c:v>
                </c:pt>
                <c:pt idx="2648">
                  <c:v>35631</c:v>
                </c:pt>
                <c:pt idx="2649">
                  <c:v>35632</c:v>
                </c:pt>
                <c:pt idx="2650">
                  <c:v>35633</c:v>
                </c:pt>
                <c:pt idx="2651">
                  <c:v>35634</c:v>
                </c:pt>
                <c:pt idx="2652">
                  <c:v>35635</c:v>
                </c:pt>
                <c:pt idx="2653">
                  <c:v>35636</c:v>
                </c:pt>
                <c:pt idx="2654">
                  <c:v>35637</c:v>
                </c:pt>
                <c:pt idx="2655">
                  <c:v>35638</c:v>
                </c:pt>
                <c:pt idx="2656">
                  <c:v>35639</c:v>
                </c:pt>
                <c:pt idx="2657">
                  <c:v>35640</c:v>
                </c:pt>
                <c:pt idx="2658">
                  <c:v>35641</c:v>
                </c:pt>
                <c:pt idx="2659">
                  <c:v>35642</c:v>
                </c:pt>
                <c:pt idx="2660">
                  <c:v>35643</c:v>
                </c:pt>
                <c:pt idx="2661">
                  <c:v>35644</c:v>
                </c:pt>
                <c:pt idx="2662">
                  <c:v>35645</c:v>
                </c:pt>
                <c:pt idx="2663">
                  <c:v>35646</c:v>
                </c:pt>
                <c:pt idx="2664">
                  <c:v>35647</c:v>
                </c:pt>
                <c:pt idx="2665">
                  <c:v>35648</c:v>
                </c:pt>
                <c:pt idx="2666">
                  <c:v>35649</c:v>
                </c:pt>
                <c:pt idx="2667">
                  <c:v>35650</c:v>
                </c:pt>
                <c:pt idx="2668">
                  <c:v>35651</c:v>
                </c:pt>
                <c:pt idx="2669">
                  <c:v>35652</c:v>
                </c:pt>
                <c:pt idx="2670">
                  <c:v>35653</c:v>
                </c:pt>
                <c:pt idx="2671">
                  <c:v>35654</c:v>
                </c:pt>
                <c:pt idx="2672">
                  <c:v>35655</c:v>
                </c:pt>
                <c:pt idx="2673">
                  <c:v>35656</c:v>
                </c:pt>
                <c:pt idx="2674">
                  <c:v>35657</c:v>
                </c:pt>
                <c:pt idx="2675">
                  <c:v>35658</c:v>
                </c:pt>
                <c:pt idx="2676">
                  <c:v>35659</c:v>
                </c:pt>
                <c:pt idx="2677">
                  <c:v>35660</c:v>
                </c:pt>
                <c:pt idx="2678">
                  <c:v>35661</c:v>
                </c:pt>
                <c:pt idx="2679">
                  <c:v>35662</c:v>
                </c:pt>
                <c:pt idx="2680">
                  <c:v>35663</c:v>
                </c:pt>
                <c:pt idx="2681">
                  <c:v>35664</c:v>
                </c:pt>
                <c:pt idx="2682">
                  <c:v>35665</c:v>
                </c:pt>
                <c:pt idx="2683">
                  <c:v>35666</c:v>
                </c:pt>
                <c:pt idx="2684">
                  <c:v>35667</c:v>
                </c:pt>
                <c:pt idx="2685">
                  <c:v>35668</c:v>
                </c:pt>
                <c:pt idx="2686">
                  <c:v>35669</c:v>
                </c:pt>
                <c:pt idx="2687">
                  <c:v>35670</c:v>
                </c:pt>
                <c:pt idx="2688">
                  <c:v>35671</c:v>
                </c:pt>
                <c:pt idx="2689">
                  <c:v>35672</c:v>
                </c:pt>
                <c:pt idx="2690">
                  <c:v>35673</c:v>
                </c:pt>
                <c:pt idx="2691">
                  <c:v>35674</c:v>
                </c:pt>
                <c:pt idx="2692">
                  <c:v>35675</c:v>
                </c:pt>
                <c:pt idx="2693">
                  <c:v>35676</c:v>
                </c:pt>
                <c:pt idx="2694">
                  <c:v>35677</c:v>
                </c:pt>
                <c:pt idx="2695">
                  <c:v>35678</c:v>
                </c:pt>
                <c:pt idx="2696">
                  <c:v>35679</c:v>
                </c:pt>
                <c:pt idx="2697">
                  <c:v>35680</c:v>
                </c:pt>
                <c:pt idx="2698">
                  <c:v>35681</c:v>
                </c:pt>
                <c:pt idx="2699">
                  <c:v>35682</c:v>
                </c:pt>
                <c:pt idx="2700">
                  <c:v>35683</c:v>
                </c:pt>
                <c:pt idx="2701">
                  <c:v>35684</c:v>
                </c:pt>
                <c:pt idx="2702">
                  <c:v>35685</c:v>
                </c:pt>
                <c:pt idx="2703">
                  <c:v>35686</c:v>
                </c:pt>
                <c:pt idx="2704">
                  <c:v>35687</c:v>
                </c:pt>
                <c:pt idx="2705">
                  <c:v>35688</c:v>
                </c:pt>
                <c:pt idx="2706">
                  <c:v>35689</c:v>
                </c:pt>
                <c:pt idx="2707">
                  <c:v>35690</c:v>
                </c:pt>
                <c:pt idx="2708">
                  <c:v>35691</c:v>
                </c:pt>
                <c:pt idx="2709">
                  <c:v>35692</c:v>
                </c:pt>
                <c:pt idx="2710">
                  <c:v>35693</c:v>
                </c:pt>
                <c:pt idx="2711">
                  <c:v>35694</c:v>
                </c:pt>
                <c:pt idx="2712">
                  <c:v>35695</c:v>
                </c:pt>
                <c:pt idx="2713">
                  <c:v>35696</c:v>
                </c:pt>
                <c:pt idx="2714">
                  <c:v>35697</c:v>
                </c:pt>
                <c:pt idx="2715">
                  <c:v>35698</c:v>
                </c:pt>
                <c:pt idx="2716">
                  <c:v>35699</c:v>
                </c:pt>
                <c:pt idx="2717">
                  <c:v>35700</c:v>
                </c:pt>
                <c:pt idx="2718">
                  <c:v>35701</c:v>
                </c:pt>
                <c:pt idx="2719">
                  <c:v>35702</c:v>
                </c:pt>
                <c:pt idx="2720">
                  <c:v>35703</c:v>
                </c:pt>
                <c:pt idx="2721">
                  <c:v>35704</c:v>
                </c:pt>
                <c:pt idx="2722">
                  <c:v>35705</c:v>
                </c:pt>
                <c:pt idx="2723">
                  <c:v>35706</c:v>
                </c:pt>
                <c:pt idx="2724">
                  <c:v>35707</c:v>
                </c:pt>
                <c:pt idx="2725">
                  <c:v>35708</c:v>
                </c:pt>
                <c:pt idx="2726">
                  <c:v>35709</c:v>
                </c:pt>
                <c:pt idx="2727">
                  <c:v>35710</c:v>
                </c:pt>
                <c:pt idx="2728">
                  <c:v>35711</c:v>
                </c:pt>
                <c:pt idx="2729">
                  <c:v>35712</c:v>
                </c:pt>
                <c:pt idx="2730">
                  <c:v>35713</c:v>
                </c:pt>
                <c:pt idx="2731">
                  <c:v>35714</c:v>
                </c:pt>
                <c:pt idx="2732">
                  <c:v>35715</c:v>
                </c:pt>
                <c:pt idx="2733">
                  <c:v>35716</c:v>
                </c:pt>
                <c:pt idx="2734">
                  <c:v>35717</c:v>
                </c:pt>
                <c:pt idx="2735">
                  <c:v>35718</c:v>
                </c:pt>
                <c:pt idx="2736">
                  <c:v>35719</c:v>
                </c:pt>
                <c:pt idx="2737">
                  <c:v>35720</c:v>
                </c:pt>
                <c:pt idx="2738">
                  <c:v>35721</c:v>
                </c:pt>
                <c:pt idx="2739">
                  <c:v>35722</c:v>
                </c:pt>
                <c:pt idx="2740">
                  <c:v>35723</c:v>
                </c:pt>
                <c:pt idx="2741">
                  <c:v>35724</c:v>
                </c:pt>
                <c:pt idx="2742">
                  <c:v>35725</c:v>
                </c:pt>
                <c:pt idx="2743">
                  <c:v>35726</c:v>
                </c:pt>
                <c:pt idx="2744">
                  <c:v>35727</c:v>
                </c:pt>
                <c:pt idx="2745">
                  <c:v>35728</c:v>
                </c:pt>
                <c:pt idx="2746">
                  <c:v>35729</c:v>
                </c:pt>
                <c:pt idx="2747">
                  <c:v>35730</c:v>
                </c:pt>
                <c:pt idx="2748">
                  <c:v>35731</c:v>
                </c:pt>
                <c:pt idx="2749">
                  <c:v>35732</c:v>
                </c:pt>
                <c:pt idx="2750">
                  <c:v>35733</c:v>
                </c:pt>
                <c:pt idx="2751">
                  <c:v>35734</c:v>
                </c:pt>
                <c:pt idx="2752">
                  <c:v>35735</c:v>
                </c:pt>
                <c:pt idx="2753">
                  <c:v>35736</c:v>
                </c:pt>
                <c:pt idx="2754">
                  <c:v>35737</c:v>
                </c:pt>
                <c:pt idx="2755">
                  <c:v>35738</c:v>
                </c:pt>
                <c:pt idx="2756">
                  <c:v>35739</c:v>
                </c:pt>
                <c:pt idx="2757">
                  <c:v>35740</c:v>
                </c:pt>
                <c:pt idx="2758">
                  <c:v>35741</c:v>
                </c:pt>
                <c:pt idx="2759">
                  <c:v>35742</c:v>
                </c:pt>
                <c:pt idx="2760">
                  <c:v>35743</c:v>
                </c:pt>
                <c:pt idx="2761">
                  <c:v>35744</c:v>
                </c:pt>
                <c:pt idx="2762">
                  <c:v>35745</c:v>
                </c:pt>
                <c:pt idx="2763">
                  <c:v>35746</c:v>
                </c:pt>
                <c:pt idx="2764">
                  <c:v>35747</c:v>
                </c:pt>
                <c:pt idx="2765">
                  <c:v>35748</c:v>
                </c:pt>
                <c:pt idx="2766">
                  <c:v>35749</c:v>
                </c:pt>
                <c:pt idx="2767">
                  <c:v>35750</c:v>
                </c:pt>
                <c:pt idx="2768">
                  <c:v>35751</c:v>
                </c:pt>
                <c:pt idx="2769">
                  <c:v>35752</c:v>
                </c:pt>
                <c:pt idx="2770">
                  <c:v>35753</c:v>
                </c:pt>
                <c:pt idx="2771">
                  <c:v>35754</c:v>
                </c:pt>
                <c:pt idx="2772">
                  <c:v>35755</c:v>
                </c:pt>
                <c:pt idx="2773">
                  <c:v>35756</c:v>
                </c:pt>
                <c:pt idx="2774">
                  <c:v>35757</c:v>
                </c:pt>
                <c:pt idx="2775">
                  <c:v>35758</c:v>
                </c:pt>
                <c:pt idx="2776">
                  <c:v>35759</c:v>
                </c:pt>
                <c:pt idx="2777">
                  <c:v>35760</c:v>
                </c:pt>
                <c:pt idx="2778">
                  <c:v>35761</c:v>
                </c:pt>
                <c:pt idx="2779">
                  <c:v>35762</c:v>
                </c:pt>
                <c:pt idx="2780">
                  <c:v>35763</c:v>
                </c:pt>
                <c:pt idx="2781">
                  <c:v>35764</c:v>
                </c:pt>
                <c:pt idx="2782">
                  <c:v>35765</c:v>
                </c:pt>
                <c:pt idx="2783">
                  <c:v>35766</c:v>
                </c:pt>
                <c:pt idx="2784">
                  <c:v>35767</c:v>
                </c:pt>
                <c:pt idx="2785">
                  <c:v>35768</c:v>
                </c:pt>
                <c:pt idx="2786">
                  <c:v>35769</c:v>
                </c:pt>
                <c:pt idx="2787">
                  <c:v>35770</c:v>
                </c:pt>
                <c:pt idx="2788">
                  <c:v>35771</c:v>
                </c:pt>
                <c:pt idx="2789">
                  <c:v>35772</c:v>
                </c:pt>
                <c:pt idx="2790">
                  <c:v>35773</c:v>
                </c:pt>
                <c:pt idx="2791">
                  <c:v>35774</c:v>
                </c:pt>
                <c:pt idx="2792">
                  <c:v>35775</c:v>
                </c:pt>
                <c:pt idx="2793">
                  <c:v>35776</c:v>
                </c:pt>
                <c:pt idx="2794">
                  <c:v>35777</c:v>
                </c:pt>
                <c:pt idx="2795">
                  <c:v>35778</c:v>
                </c:pt>
                <c:pt idx="2796">
                  <c:v>35779</c:v>
                </c:pt>
                <c:pt idx="2797">
                  <c:v>35780</c:v>
                </c:pt>
                <c:pt idx="2798">
                  <c:v>35781</c:v>
                </c:pt>
                <c:pt idx="2799">
                  <c:v>35782</c:v>
                </c:pt>
                <c:pt idx="2800">
                  <c:v>35783</c:v>
                </c:pt>
                <c:pt idx="2801">
                  <c:v>35784</c:v>
                </c:pt>
                <c:pt idx="2802">
                  <c:v>35785</c:v>
                </c:pt>
                <c:pt idx="2803">
                  <c:v>35786</c:v>
                </c:pt>
                <c:pt idx="2804">
                  <c:v>35787</c:v>
                </c:pt>
                <c:pt idx="2805">
                  <c:v>35788</c:v>
                </c:pt>
                <c:pt idx="2806">
                  <c:v>35789</c:v>
                </c:pt>
                <c:pt idx="2807">
                  <c:v>35790</c:v>
                </c:pt>
                <c:pt idx="2808">
                  <c:v>35791</c:v>
                </c:pt>
                <c:pt idx="2809">
                  <c:v>35792</c:v>
                </c:pt>
                <c:pt idx="2810">
                  <c:v>35793</c:v>
                </c:pt>
                <c:pt idx="2811">
                  <c:v>35794</c:v>
                </c:pt>
                <c:pt idx="2812">
                  <c:v>35795</c:v>
                </c:pt>
                <c:pt idx="2813">
                  <c:v>35796</c:v>
                </c:pt>
                <c:pt idx="2814">
                  <c:v>35797</c:v>
                </c:pt>
                <c:pt idx="2815">
                  <c:v>35798</c:v>
                </c:pt>
                <c:pt idx="2816">
                  <c:v>35799</c:v>
                </c:pt>
                <c:pt idx="2817">
                  <c:v>35800</c:v>
                </c:pt>
                <c:pt idx="2818">
                  <c:v>35801</c:v>
                </c:pt>
                <c:pt idx="2819">
                  <c:v>35802</c:v>
                </c:pt>
                <c:pt idx="2820">
                  <c:v>35803</c:v>
                </c:pt>
                <c:pt idx="2821">
                  <c:v>35804</c:v>
                </c:pt>
                <c:pt idx="2822">
                  <c:v>35805</c:v>
                </c:pt>
                <c:pt idx="2823">
                  <c:v>35806</c:v>
                </c:pt>
                <c:pt idx="2824">
                  <c:v>35807</c:v>
                </c:pt>
                <c:pt idx="2825">
                  <c:v>35808</c:v>
                </c:pt>
                <c:pt idx="2826">
                  <c:v>35809</c:v>
                </c:pt>
                <c:pt idx="2827">
                  <c:v>35810</c:v>
                </c:pt>
                <c:pt idx="2828">
                  <c:v>35811</c:v>
                </c:pt>
                <c:pt idx="2829">
                  <c:v>35812</c:v>
                </c:pt>
                <c:pt idx="2830">
                  <c:v>35813</c:v>
                </c:pt>
                <c:pt idx="2831">
                  <c:v>35814</c:v>
                </c:pt>
                <c:pt idx="2832">
                  <c:v>35815</c:v>
                </c:pt>
                <c:pt idx="2833">
                  <c:v>35816</c:v>
                </c:pt>
                <c:pt idx="2834">
                  <c:v>35817</c:v>
                </c:pt>
                <c:pt idx="2835">
                  <c:v>35818</c:v>
                </c:pt>
                <c:pt idx="2836">
                  <c:v>35819</c:v>
                </c:pt>
                <c:pt idx="2837">
                  <c:v>35820</c:v>
                </c:pt>
                <c:pt idx="2838">
                  <c:v>35821</c:v>
                </c:pt>
                <c:pt idx="2839">
                  <c:v>35822</c:v>
                </c:pt>
                <c:pt idx="2840">
                  <c:v>35823</c:v>
                </c:pt>
                <c:pt idx="2841">
                  <c:v>35824</c:v>
                </c:pt>
                <c:pt idx="2842">
                  <c:v>35825</c:v>
                </c:pt>
                <c:pt idx="2843">
                  <c:v>35826</c:v>
                </c:pt>
                <c:pt idx="2844">
                  <c:v>35827</c:v>
                </c:pt>
                <c:pt idx="2845">
                  <c:v>35828</c:v>
                </c:pt>
                <c:pt idx="2846">
                  <c:v>35829</c:v>
                </c:pt>
                <c:pt idx="2847">
                  <c:v>35830</c:v>
                </c:pt>
                <c:pt idx="2848">
                  <c:v>35831</c:v>
                </c:pt>
                <c:pt idx="2849">
                  <c:v>35832</c:v>
                </c:pt>
                <c:pt idx="2850">
                  <c:v>35833</c:v>
                </c:pt>
                <c:pt idx="2851">
                  <c:v>35834</c:v>
                </c:pt>
                <c:pt idx="2852">
                  <c:v>35835</c:v>
                </c:pt>
                <c:pt idx="2853">
                  <c:v>35836</c:v>
                </c:pt>
                <c:pt idx="2854">
                  <c:v>35837</c:v>
                </c:pt>
                <c:pt idx="2855">
                  <c:v>35838</c:v>
                </c:pt>
                <c:pt idx="2856">
                  <c:v>35839</c:v>
                </c:pt>
                <c:pt idx="2857">
                  <c:v>35840</c:v>
                </c:pt>
                <c:pt idx="2858">
                  <c:v>35841</c:v>
                </c:pt>
                <c:pt idx="2859">
                  <c:v>35842</c:v>
                </c:pt>
                <c:pt idx="2860">
                  <c:v>35843</c:v>
                </c:pt>
                <c:pt idx="2861">
                  <c:v>35844</c:v>
                </c:pt>
                <c:pt idx="2862">
                  <c:v>35845</c:v>
                </c:pt>
                <c:pt idx="2863">
                  <c:v>35846</c:v>
                </c:pt>
                <c:pt idx="2864">
                  <c:v>35847</c:v>
                </c:pt>
                <c:pt idx="2865">
                  <c:v>35848</c:v>
                </c:pt>
                <c:pt idx="2866">
                  <c:v>35849</c:v>
                </c:pt>
                <c:pt idx="2867">
                  <c:v>35850</c:v>
                </c:pt>
                <c:pt idx="2868">
                  <c:v>35851</c:v>
                </c:pt>
                <c:pt idx="2869">
                  <c:v>35852</c:v>
                </c:pt>
                <c:pt idx="2870">
                  <c:v>35853</c:v>
                </c:pt>
                <c:pt idx="2871">
                  <c:v>35854</c:v>
                </c:pt>
                <c:pt idx="2872">
                  <c:v>35855</c:v>
                </c:pt>
                <c:pt idx="2873">
                  <c:v>35856</c:v>
                </c:pt>
                <c:pt idx="2874">
                  <c:v>35857</c:v>
                </c:pt>
                <c:pt idx="2875">
                  <c:v>35858</c:v>
                </c:pt>
                <c:pt idx="2876">
                  <c:v>35859</c:v>
                </c:pt>
                <c:pt idx="2877">
                  <c:v>35860</c:v>
                </c:pt>
                <c:pt idx="2878">
                  <c:v>35861</c:v>
                </c:pt>
                <c:pt idx="2879">
                  <c:v>35862</c:v>
                </c:pt>
                <c:pt idx="2880">
                  <c:v>35863</c:v>
                </c:pt>
                <c:pt idx="2881">
                  <c:v>35864</c:v>
                </c:pt>
                <c:pt idx="2882">
                  <c:v>35865</c:v>
                </c:pt>
                <c:pt idx="2883">
                  <c:v>35866</c:v>
                </c:pt>
                <c:pt idx="2884">
                  <c:v>35867</c:v>
                </c:pt>
                <c:pt idx="2885">
                  <c:v>35868</c:v>
                </c:pt>
                <c:pt idx="2886">
                  <c:v>35869</c:v>
                </c:pt>
                <c:pt idx="2887">
                  <c:v>35870</c:v>
                </c:pt>
                <c:pt idx="2888">
                  <c:v>35871</c:v>
                </c:pt>
                <c:pt idx="2889">
                  <c:v>35872</c:v>
                </c:pt>
                <c:pt idx="2890">
                  <c:v>35873</c:v>
                </c:pt>
                <c:pt idx="2891">
                  <c:v>35874</c:v>
                </c:pt>
                <c:pt idx="2892">
                  <c:v>35875</c:v>
                </c:pt>
                <c:pt idx="2893">
                  <c:v>35876</c:v>
                </c:pt>
                <c:pt idx="2894">
                  <c:v>35877</c:v>
                </c:pt>
                <c:pt idx="2895">
                  <c:v>35878</c:v>
                </c:pt>
                <c:pt idx="2896">
                  <c:v>35879</c:v>
                </c:pt>
                <c:pt idx="2897">
                  <c:v>35880</c:v>
                </c:pt>
                <c:pt idx="2898">
                  <c:v>35881</c:v>
                </c:pt>
                <c:pt idx="2899">
                  <c:v>35882</c:v>
                </c:pt>
                <c:pt idx="2900">
                  <c:v>35883</c:v>
                </c:pt>
                <c:pt idx="2901">
                  <c:v>35884</c:v>
                </c:pt>
                <c:pt idx="2902">
                  <c:v>35885</c:v>
                </c:pt>
                <c:pt idx="2903">
                  <c:v>35886</c:v>
                </c:pt>
                <c:pt idx="2904">
                  <c:v>35887</c:v>
                </c:pt>
                <c:pt idx="2905">
                  <c:v>35888</c:v>
                </c:pt>
                <c:pt idx="2906">
                  <c:v>35889</c:v>
                </c:pt>
                <c:pt idx="2907">
                  <c:v>35890</c:v>
                </c:pt>
                <c:pt idx="2908">
                  <c:v>35891</c:v>
                </c:pt>
                <c:pt idx="2909">
                  <c:v>35892</c:v>
                </c:pt>
                <c:pt idx="2910">
                  <c:v>35893</c:v>
                </c:pt>
                <c:pt idx="2911">
                  <c:v>35894</c:v>
                </c:pt>
                <c:pt idx="2912">
                  <c:v>35895</c:v>
                </c:pt>
                <c:pt idx="2913">
                  <c:v>35896</c:v>
                </c:pt>
                <c:pt idx="2914">
                  <c:v>35897</c:v>
                </c:pt>
                <c:pt idx="2915">
                  <c:v>35898</c:v>
                </c:pt>
                <c:pt idx="2916">
                  <c:v>35899</c:v>
                </c:pt>
                <c:pt idx="2917">
                  <c:v>35900</c:v>
                </c:pt>
                <c:pt idx="2918">
                  <c:v>35901</c:v>
                </c:pt>
                <c:pt idx="2919">
                  <c:v>35902</c:v>
                </c:pt>
                <c:pt idx="2920">
                  <c:v>35903</c:v>
                </c:pt>
                <c:pt idx="2921">
                  <c:v>35904</c:v>
                </c:pt>
                <c:pt idx="2922">
                  <c:v>35905</c:v>
                </c:pt>
                <c:pt idx="2923">
                  <c:v>35906</c:v>
                </c:pt>
                <c:pt idx="2924">
                  <c:v>35907</c:v>
                </c:pt>
                <c:pt idx="2925">
                  <c:v>35908</c:v>
                </c:pt>
                <c:pt idx="2926">
                  <c:v>35909</c:v>
                </c:pt>
                <c:pt idx="2927">
                  <c:v>35910</c:v>
                </c:pt>
                <c:pt idx="2928">
                  <c:v>35911</c:v>
                </c:pt>
                <c:pt idx="2929">
                  <c:v>35912</c:v>
                </c:pt>
                <c:pt idx="2930">
                  <c:v>35913</c:v>
                </c:pt>
                <c:pt idx="2931">
                  <c:v>35914</c:v>
                </c:pt>
                <c:pt idx="2932">
                  <c:v>35915</c:v>
                </c:pt>
                <c:pt idx="2933">
                  <c:v>35916</c:v>
                </c:pt>
                <c:pt idx="2934">
                  <c:v>35917</c:v>
                </c:pt>
                <c:pt idx="2935">
                  <c:v>35918</c:v>
                </c:pt>
                <c:pt idx="2936">
                  <c:v>35919</c:v>
                </c:pt>
                <c:pt idx="2937">
                  <c:v>35920</c:v>
                </c:pt>
                <c:pt idx="2938">
                  <c:v>35921</c:v>
                </c:pt>
                <c:pt idx="2939">
                  <c:v>35922</c:v>
                </c:pt>
                <c:pt idx="2940">
                  <c:v>35923</c:v>
                </c:pt>
                <c:pt idx="2941">
                  <c:v>35924</c:v>
                </c:pt>
                <c:pt idx="2942">
                  <c:v>35925</c:v>
                </c:pt>
                <c:pt idx="2943">
                  <c:v>35926</c:v>
                </c:pt>
                <c:pt idx="2944">
                  <c:v>35927</c:v>
                </c:pt>
                <c:pt idx="2945">
                  <c:v>35928</c:v>
                </c:pt>
                <c:pt idx="2946">
                  <c:v>35929</c:v>
                </c:pt>
                <c:pt idx="2947">
                  <c:v>35930</c:v>
                </c:pt>
                <c:pt idx="2948">
                  <c:v>35931</c:v>
                </c:pt>
                <c:pt idx="2949">
                  <c:v>35932</c:v>
                </c:pt>
                <c:pt idx="2950">
                  <c:v>35933</c:v>
                </c:pt>
                <c:pt idx="2951">
                  <c:v>35934</c:v>
                </c:pt>
                <c:pt idx="2952">
                  <c:v>35935</c:v>
                </c:pt>
                <c:pt idx="2953">
                  <c:v>35936</c:v>
                </c:pt>
                <c:pt idx="2954">
                  <c:v>35937</c:v>
                </c:pt>
                <c:pt idx="2955">
                  <c:v>35938</c:v>
                </c:pt>
                <c:pt idx="2956">
                  <c:v>35939</c:v>
                </c:pt>
                <c:pt idx="2957">
                  <c:v>35940</c:v>
                </c:pt>
                <c:pt idx="2958">
                  <c:v>35941</c:v>
                </c:pt>
                <c:pt idx="2959">
                  <c:v>35942</c:v>
                </c:pt>
                <c:pt idx="2960">
                  <c:v>35943</c:v>
                </c:pt>
                <c:pt idx="2961">
                  <c:v>35944</c:v>
                </c:pt>
                <c:pt idx="2962">
                  <c:v>35945</c:v>
                </c:pt>
                <c:pt idx="2963">
                  <c:v>35946</c:v>
                </c:pt>
                <c:pt idx="2964">
                  <c:v>35947</c:v>
                </c:pt>
                <c:pt idx="2965">
                  <c:v>35948</c:v>
                </c:pt>
                <c:pt idx="2966">
                  <c:v>35949</c:v>
                </c:pt>
                <c:pt idx="2967">
                  <c:v>35950</c:v>
                </c:pt>
                <c:pt idx="2968">
                  <c:v>35951</c:v>
                </c:pt>
                <c:pt idx="2969">
                  <c:v>35952</c:v>
                </c:pt>
                <c:pt idx="2970">
                  <c:v>35953</c:v>
                </c:pt>
                <c:pt idx="2971">
                  <c:v>35954</c:v>
                </c:pt>
                <c:pt idx="2972">
                  <c:v>35955</c:v>
                </c:pt>
                <c:pt idx="2973">
                  <c:v>35956</c:v>
                </c:pt>
                <c:pt idx="2974">
                  <c:v>35957</c:v>
                </c:pt>
                <c:pt idx="2975">
                  <c:v>35958</c:v>
                </c:pt>
                <c:pt idx="2976">
                  <c:v>35959</c:v>
                </c:pt>
                <c:pt idx="2977">
                  <c:v>35960</c:v>
                </c:pt>
                <c:pt idx="2978">
                  <c:v>35961</c:v>
                </c:pt>
                <c:pt idx="2979">
                  <c:v>35962</c:v>
                </c:pt>
                <c:pt idx="2980">
                  <c:v>35963</c:v>
                </c:pt>
                <c:pt idx="2981">
                  <c:v>35964</c:v>
                </c:pt>
                <c:pt idx="2982">
                  <c:v>35965</c:v>
                </c:pt>
                <c:pt idx="2983">
                  <c:v>35966</c:v>
                </c:pt>
                <c:pt idx="2984">
                  <c:v>35967</c:v>
                </c:pt>
                <c:pt idx="2985">
                  <c:v>35968</c:v>
                </c:pt>
                <c:pt idx="2986">
                  <c:v>35969</c:v>
                </c:pt>
                <c:pt idx="2987">
                  <c:v>35970</c:v>
                </c:pt>
                <c:pt idx="2988">
                  <c:v>35971</c:v>
                </c:pt>
                <c:pt idx="2989">
                  <c:v>35972</c:v>
                </c:pt>
                <c:pt idx="2990">
                  <c:v>35973</c:v>
                </c:pt>
                <c:pt idx="2991">
                  <c:v>35974</c:v>
                </c:pt>
                <c:pt idx="2992">
                  <c:v>35975</c:v>
                </c:pt>
                <c:pt idx="2993">
                  <c:v>35976</c:v>
                </c:pt>
                <c:pt idx="2994">
                  <c:v>35977</c:v>
                </c:pt>
                <c:pt idx="2995">
                  <c:v>35978</c:v>
                </c:pt>
                <c:pt idx="2996">
                  <c:v>35979</c:v>
                </c:pt>
                <c:pt idx="2997">
                  <c:v>35980</c:v>
                </c:pt>
                <c:pt idx="2998">
                  <c:v>35981</c:v>
                </c:pt>
                <c:pt idx="2999">
                  <c:v>35982</c:v>
                </c:pt>
                <c:pt idx="3000">
                  <c:v>35983</c:v>
                </c:pt>
                <c:pt idx="3001">
                  <c:v>35984</c:v>
                </c:pt>
                <c:pt idx="3002">
                  <c:v>35985</c:v>
                </c:pt>
                <c:pt idx="3003">
                  <c:v>35986</c:v>
                </c:pt>
                <c:pt idx="3004">
                  <c:v>35987</c:v>
                </c:pt>
                <c:pt idx="3005">
                  <c:v>35988</c:v>
                </c:pt>
                <c:pt idx="3006">
                  <c:v>35989</c:v>
                </c:pt>
                <c:pt idx="3007">
                  <c:v>35990</c:v>
                </c:pt>
                <c:pt idx="3008">
                  <c:v>35991</c:v>
                </c:pt>
                <c:pt idx="3009">
                  <c:v>35992</c:v>
                </c:pt>
                <c:pt idx="3010">
                  <c:v>35993</c:v>
                </c:pt>
                <c:pt idx="3011">
                  <c:v>35994</c:v>
                </c:pt>
                <c:pt idx="3012">
                  <c:v>35995</c:v>
                </c:pt>
                <c:pt idx="3013">
                  <c:v>35996</c:v>
                </c:pt>
                <c:pt idx="3014">
                  <c:v>35997</c:v>
                </c:pt>
                <c:pt idx="3015">
                  <c:v>35998</c:v>
                </c:pt>
                <c:pt idx="3016">
                  <c:v>35999</c:v>
                </c:pt>
                <c:pt idx="3017">
                  <c:v>36000</c:v>
                </c:pt>
                <c:pt idx="3018">
                  <c:v>36001</c:v>
                </c:pt>
                <c:pt idx="3019">
                  <c:v>36002</c:v>
                </c:pt>
                <c:pt idx="3020">
                  <c:v>36003</c:v>
                </c:pt>
                <c:pt idx="3021">
                  <c:v>36004</c:v>
                </c:pt>
                <c:pt idx="3022">
                  <c:v>36005</c:v>
                </c:pt>
                <c:pt idx="3023">
                  <c:v>36006</c:v>
                </c:pt>
                <c:pt idx="3024">
                  <c:v>36007</c:v>
                </c:pt>
                <c:pt idx="3025">
                  <c:v>36008</c:v>
                </c:pt>
                <c:pt idx="3026">
                  <c:v>36009</c:v>
                </c:pt>
                <c:pt idx="3027">
                  <c:v>36010</c:v>
                </c:pt>
                <c:pt idx="3028">
                  <c:v>36011</c:v>
                </c:pt>
                <c:pt idx="3029">
                  <c:v>36012</c:v>
                </c:pt>
                <c:pt idx="3030">
                  <c:v>36013</c:v>
                </c:pt>
                <c:pt idx="3031">
                  <c:v>36014</c:v>
                </c:pt>
                <c:pt idx="3032">
                  <c:v>36015</c:v>
                </c:pt>
                <c:pt idx="3033">
                  <c:v>36016</c:v>
                </c:pt>
                <c:pt idx="3034">
                  <c:v>36017</c:v>
                </c:pt>
                <c:pt idx="3035">
                  <c:v>36018</c:v>
                </c:pt>
                <c:pt idx="3036">
                  <c:v>36019</c:v>
                </c:pt>
                <c:pt idx="3037">
                  <c:v>36020</c:v>
                </c:pt>
                <c:pt idx="3038">
                  <c:v>36021</c:v>
                </c:pt>
                <c:pt idx="3039">
                  <c:v>36022</c:v>
                </c:pt>
                <c:pt idx="3040">
                  <c:v>36023</c:v>
                </c:pt>
                <c:pt idx="3041">
                  <c:v>36024</c:v>
                </c:pt>
                <c:pt idx="3042">
                  <c:v>36025</c:v>
                </c:pt>
                <c:pt idx="3043">
                  <c:v>36026</c:v>
                </c:pt>
                <c:pt idx="3044">
                  <c:v>36027</c:v>
                </c:pt>
                <c:pt idx="3045">
                  <c:v>36028</c:v>
                </c:pt>
                <c:pt idx="3046">
                  <c:v>36029</c:v>
                </c:pt>
                <c:pt idx="3047">
                  <c:v>36030</c:v>
                </c:pt>
                <c:pt idx="3048">
                  <c:v>36031</c:v>
                </c:pt>
                <c:pt idx="3049">
                  <c:v>36032</c:v>
                </c:pt>
                <c:pt idx="3050">
                  <c:v>36033</c:v>
                </c:pt>
                <c:pt idx="3051">
                  <c:v>36034</c:v>
                </c:pt>
                <c:pt idx="3052">
                  <c:v>36035</c:v>
                </c:pt>
                <c:pt idx="3053">
                  <c:v>36036</c:v>
                </c:pt>
                <c:pt idx="3054">
                  <c:v>36037</c:v>
                </c:pt>
                <c:pt idx="3055">
                  <c:v>36038</c:v>
                </c:pt>
                <c:pt idx="3056">
                  <c:v>36039</c:v>
                </c:pt>
                <c:pt idx="3057">
                  <c:v>36040</c:v>
                </c:pt>
                <c:pt idx="3058">
                  <c:v>36041</c:v>
                </c:pt>
                <c:pt idx="3059">
                  <c:v>36042</c:v>
                </c:pt>
                <c:pt idx="3060">
                  <c:v>36043</c:v>
                </c:pt>
                <c:pt idx="3061">
                  <c:v>36044</c:v>
                </c:pt>
                <c:pt idx="3062">
                  <c:v>36045</c:v>
                </c:pt>
                <c:pt idx="3063">
                  <c:v>36046</c:v>
                </c:pt>
                <c:pt idx="3064">
                  <c:v>36047</c:v>
                </c:pt>
                <c:pt idx="3065">
                  <c:v>36048</c:v>
                </c:pt>
                <c:pt idx="3066">
                  <c:v>36049</c:v>
                </c:pt>
                <c:pt idx="3067">
                  <c:v>36050</c:v>
                </c:pt>
                <c:pt idx="3068">
                  <c:v>36051</c:v>
                </c:pt>
                <c:pt idx="3069">
                  <c:v>36052</c:v>
                </c:pt>
                <c:pt idx="3070">
                  <c:v>36053</c:v>
                </c:pt>
                <c:pt idx="3071">
                  <c:v>36054</c:v>
                </c:pt>
                <c:pt idx="3072">
                  <c:v>36055</c:v>
                </c:pt>
                <c:pt idx="3073">
                  <c:v>36056</c:v>
                </c:pt>
                <c:pt idx="3074">
                  <c:v>36057</c:v>
                </c:pt>
                <c:pt idx="3075">
                  <c:v>36058</c:v>
                </c:pt>
                <c:pt idx="3076">
                  <c:v>36059</c:v>
                </c:pt>
                <c:pt idx="3077">
                  <c:v>36060</c:v>
                </c:pt>
                <c:pt idx="3078">
                  <c:v>36061</c:v>
                </c:pt>
                <c:pt idx="3079">
                  <c:v>36062</c:v>
                </c:pt>
                <c:pt idx="3080">
                  <c:v>36063</c:v>
                </c:pt>
                <c:pt idx="3081">
                  <c:v>36064</c:v>
                </c:pt>
                <c:pt idx="3082">
                  <c:v>36065</c:v>
                </c:pt>
                <c:pt idx="3083">
                  <c:v>36066</c:v>
                </c:pt>
                <c:pt idx="3084">
                  <c:v>36067</c:v>
                </c:pt>
                <c:pt idx="3085">
                  <c:v>36068</c:v>
                </c:pt>
                <c:pt idx="3086">
                  <c:v>36069</c:v>
                </c:pt>
                <c:pt idx="3087">
                  <c:v>36070</c:v>
                </c:pt>
                <c:pt idx="3088">
                  <c:v>36071</c:v>
                </c:pt>
                <c:pt idx="3089">
                  <c:v>36072</c:v>
                </c:pt>
                <c:pt idx="3090">
                  <c:v>36073</c:v>
                </c:pt>
                <c:pt idx="3091">
                  <c:v>36074</c:v>
                </c:pt>
                <c:pt idx="3092">
                  <c:v>36075</c:v>
                </c:pt>
                <c:pt idx="3093">
                  <c:v>36076</c:v>
                </c:pt>
                <c:pt idx="3094">
                  <c:v>36077</c:v>
                </c:pt>
                <c:pt idx="3095">
                  <c:v>36078</c:v>
                </c:pt>
                <c:pt idx="3096">
                  <c:v>36079</c:v>
                </c:pt>
                <c:pt idx="3097">
                  <c:v>36080</c:v>
                </c:pt>
                <c:pt idx="3098">
                  <c:v>36081</c:v>
                </c:pt>
                <c:pt idx="3099">
                  <c:v>36082</c:v>
                </c:pt>
                <c:pt idx="3100">
                  <c:v>36083</c:v>
                </c:pt>
                <c:pt idx="3101">
                  <c:v>36084</c:v>
                </c:pt>
                <c:pt idx="3102">
                  <c:v>36085</c:v>
                </c:pt>
                <c:pt idx="3103">
                  <c:v>36086</c:v>
                </c:pt>
                <c:pt idx="3104">
                  <c:v>36087</c:v>
                </c:pt>
                <c:pt idx="3105">
                  <c:v>36088</c:v>
                </c:pt>
                <c:pt idx="3106">
                  <c:v>36089</c:v>
                </c:pt>
                <c:pt idx="3107">
                  <c:v>36090</c:v>
                </c:pt>
                <c:pt idx="3108">
                  <c:v>36091</c:v>
                </c:pt>
                <c:pt idx="3109">
                  <c:v>36092</c:v>
                </c:pt>
                <c:pt idx="3110">
                  <c:v>36093</c:v>
                </c:pt>
                <c:pt idx="3111">
                  <c:v>36094</c:v>
                </c:pt>
                <c:pt idx="3112">
                  <c:v>36095</c:v>
                </c:pt>
                <c:pt idx="3113">
                  <c:v>36096</c:v>
                </c:pt>
                <c:pt idx="3114">
                  <c:v>36097</c:v>
                </c:pt>
                <c:pt idx="3115">
                  <c:v>36098</c:v>
                </c:pt>
                <c:pt idx="3116">
                  <c:v>36099</c:v>
                </c:pt>
                <c:pt idx="3117">
                  <c:v>36100</c:v>
                </c:pt>
                <c:pt idx="3118">
                  <c:v>36101</c:v>
                </c:pt>
                <c:pt idx="3119">
                  <c:v>36102</c:v>
                </c:pt>
                <c:pt idx="3120">
                  <c:v>36103</c:v>
                </c:pt>
                <c:pt idx="3121">
                  <c:v>36104</c:v>
                </c:pt>
                <c:pt idx="3122">
                  <c:v>36105</c:v>
                </c:pt>
                <c:pt idx="3123">
                  <c:v>36106</c:v>
                </c:pt>
                <c:pt idx="3124">
                  <c:v>36107</c:v>
                </c:pt>
                <c:pt idx="3125">
                  <c:v>36108</c:v>
                </c:pt>
                <c:pt idx="3126">
                  <c:v>36109</c:v>
                </c:pt>
                <c:pt idx="3127">
                  <c:v>36110</c:v>
                </c:pt>
                <c:pt idx="3128">
                  <c:v>36111</c:v>
                </c:pt>
                <c:pt idx="3129">
                  <c:v>36112</c:v>
                </c:pt>
                <c:pt idx="3130">
                  <c:v>36113</c:v>
                </c:pt>
                <c:pt idx="3131">
                  <c:v>36114</c:v>
                </c:pt>
                <c:pt idx="3132">
                  <c:v>36115</c:v>
                </c:pt>
                <c:pt idx="3133">
                  <c:v>36116</c:v>
                </c:pt>
                <c:pt idx="3134">
                  <c:v>36117</c:v>
                </c:pt>
                <c:pt idx="3135">
                  <c:v>36118</c:v>
                </c:pt>
                <c:pt idx="3136">
                  <c:v>36119</c:v>
                </c:pt>
                <c:pt idx="3137">
                  <c:v>36120</c:v>
                </c:pt>
                <c:pt idx="3138">
                  <c:v>36121</c:v>
                </c:pt>
                <c:pt idx="3139">
                  <c:v>36122</c:v>
                </c:pt>
                <c:pt idx="3140">
                  <c:v>36123</c:v>
                </c:pt>
                <c:pt idx="3141">
                  <c:v>36124</c:v>
                </c:pt>
                <c:pt idx="3142">
                  <c:v>36125</c:v>
                </c:pt>
                <c:pt idx="3143">
                  <c:v>36126</c:v>
                </c:pt>
                <c:pt idx="3144">
                  <c:v>36127</c:v>
                </c:pt>
                <c:pt idx="3145">
                  <c:v>36128</c:v>
                </c:pt>
                <c:pt idx="3146">
                  <c:v>36129</c:v>
                </c:pt>
                <c:pt idx="3147">
                  <c:v>36130</c:v>
                </c:pt>
                <c:pt idx="3148">
                  <c:v>36131</c:v>
                </c:pt>
                <c:pt idx="3149">
                  <c:v>36132</c:v>
                </c:pt>
                <c:pt idx="3150">
                  <c:v>36133</c:v>
                </c:pt>
                <c:pt idx="3151">
                  <c:v>36134</c:v>
                </c:pt>
                <c:pt idx="3152">
                  <c:v>36135</c:v>
                </c:pt>
                <c:pt idx="3153">
                  <c:v>36136</c:v>
                </c:pt>
                <c:pt idx="3154">
                  <c:v>36137</c:v>
                </c:pt>
                <c:pt idx="3155">
                  <c:v>36138</c:v>
                </c:pt>
                <c:pt idx="3156">
                  <c:v>36139</c:v>
                </c:pt>
                <c:pt idx="3157">
                  <c:v>36140</c:v>
                </c:pt>
                <c:pt idx="3158">
                  <c:v>36141</c:v>
                </c:pt>
                <c:pt idx="3159">
                  <c:v>36142</c:v>
                </c:pt>
                <c:pt idx="3160">
                  <c:v>36143</c:v>
                </c:pt>
                <c:pt idx="3161">
                  <c:v>36144</c:v>
                </c:pt>
                <c:pt idx="3162">
                  <c:v>36145</c:v>
                </c:pt>
                <c:pt idx="3163">
                  <c:v>36146</c:v>
                </c:pt>
                <c:pt idx="3164">
                  <c:v>36147</c:v>
                </c:pt>
                <c:pt idx="3165">
                  <c:v>36148</c:v>
                </c:pt>
                <c:pt idx="3166">
                  <c:v>36149</c:v>
                </c:pt>
                <c:pt idx="3167">
                  <c:v>36150</c:v>
                </c:pt>
                <c:pt idx="3168">
                  <c:v>36151</c:v>
                </c:pt>
                <c:pt idx="3169">
                  <c:v>36152</c:v>
                </c:pt>
                <c:pt idx="3170">
                  <c:v>36153</c:v>
                </c:pt>
                <c:pt idx="3171">
                  <c:v>36154</c:v>
                </c:pt>
                <c:pt idx="3172">
                  <c:v>36155</c:v>
                </c:pt>
                <c:pt idx="3173">
                  <c:v>36156</c:v>
                </c:pt>
                <c:pt idx="3174">
                  <c:v>36157</c:v>
                </c:pt>
                <c:pt idx="3175">
                  <c:v>36158</c:v>
                </c:pt>
                <c:pt idx="3176">
                  <c:v>36159</c:v>
                </c:pt>
                <c:pt idx="3177">
                  <c:v>36160</c:v>
                </c:pt>
                <c:pt idx="3178">
                  <c:v>36161</c:v>
                </c:pt>
                <c:pt idx="3179">
                  <c:v>36162</c:v>
                </c:pt>
                <c:pt idx="3180">
                  <c:v>36163</c:v>
                </c:pt>
                <c:pt idx="3181">
                  <c:v>36164</c:v>
                </c:pt>
                <c:pt idx="3182">
                  <c:v>36165</c:v>
                </c:pt>
                <c:pt idx="3183">
                  <c:v>36166</c:v>
                </c:pt>
                <c:pt idx="3184">
                  <c:v>36167</c:v>
                </c:pt>
                <c:pt idx="3185">
                  <c:v>36168</c:v>
                </c:pt>
                <c:pt idx="3186">
                  <c:v>36169</c:v>
                </c:pt>
                <c:pt idx="3187">
                  <c:v>36170</c:v>
                </c:pt>
                <c:pt idx="3188">
                  <c:v>36171</c:v>
                </c:pt>
                <c:pt idx="3189">
                  <c:v>36172</c:v>
                </c:pt>
                <c:pt idx="3190">
                  <c:v>36173</c:v>
                </c:pt>
                <c:pt idx="3191">
                  <c:v>36174</c:v>
                </c:pt>
                <c:pt idx="3192">
                  <c:v>36175</c:v>
                </c:pt>
                <c:pt idx="3193">
                  <c:v>36176</c:v>
                </c:pt>
                <c:pt idx="3194">
                  <c:v>36177</c:v>
                </c:pt>
                <c:pt idx="3195">
                  <c:v>36178</c:v>
                </c:pt>
                <c:pt idx="3196">
                  <c:v>36179</c:v>
                </c:pt>
                <c:pt idx="3197">
                  <c:v>36180</c:v>
                </c:pt>
                <c:pt idx="3198">
                  <c:v>36181</c:v>
                </c:pt>
                <c:pt idx="3199">
                  <c:v>36182</c:v>
                </c:pt>
                <c:pt idx="3200">
                  <c:v>36183</c:v>
                </c:pt>
                <c:pt idx="3201">
                  <c:v>36184</c:v>
                </c:pt>
                <c:pt idx="3202">
                  <c:v>36185</c:v>
                </c:pt>
                <c:pt idx="3203">
                  <c:v>36186</c:v>
                </c:pt>
                <c:pt idx="3204">
                  <c:v>36369</c:v>
                </c:pt>
                <c:pt idx="3205">
                  <c:v>36370</c:v>
                </c:pt>
                <c:pt idx="3206">
                  <c:v>36371</c:v>
                </c:pt>
                <c:pt idx="3207">
                  <c:v>36372</c:v>
                </c:pt>
                <c:pt idx="3208">
                  <c:v>36373</c:v>
                </c:pt>
                <c:pt idx="3209">
                  <c:v>36374</c:v>
                </c:pt>
                <c:pt idx="3210">
                  <c:v>36375</c:v>
                </c:pt>
                <c:pt idx="3211">
                  <c:v>36376</c:v>
                </c:pt>
                <c:pt idx="3212">
                  <c:v>36377</c:v>
                </c:pt>
                <c:pt idx="3213">
                  <c:v>36378</c:v>
                </c:pt>
                <c:pt idx="3214">
                  <c:v>36379</c:v>
                </c:pt>
                <c:pt idx="3215">
                  <c:v>36380</c:v>
                </c:pt>
                <c:pt idx="3216">
                  <c:v>36381</c:v>
                </c:pt>
                <c:pt idx="3217">
                  <c:v>36382</c:v>
                </c:pt>
                <c:pt idx="3218">
                  <c:v>36383</c:v>
                </c:pt>
                <c:pt idx="3219">
                  <c:v>36384</c:v>
                </c:pt>
                <c:pt idx="3220">
                  <c:v>36385</c:v>
                </c:pt>
                <c:pt idx="3221">
                  <c:v>36386</c:v>
                </c:pt>
                <c:pt idx="3222">
                  <c:v>36387</c:v>
                </c:pt>
                <c:pt idx="3223">
                  <c:v>36388</c:v>
                </c:pt>
                <c:pt idx="3224">
                  <c:v>36389</c:v>
                </c:pt>
                <c:pt idx="3225">
                  <c:v>36390</c:v>
                </c:pt>
                <c:pt idx="3226">
                  <c:v>36391</c:v>
                </c:pt>
                <c:pt idx="3227">
                  <c:v>36392</c:v>
                </c:pt>
                <c:pt idx="3228">
                  <c:v>36393</c:v>
                </c:pt>
                <c:pt idx="3229">
                  <c:v>36394</c:v>
                </c:pt>
                <c:pt idx="3230">
                  <c:v>36395</c:v>
                </c:pt>
                <c:pt idx="3231">
                  <c:v>36396</c:v>
                </c:pt>
                <c:pt idx="3232">
                  <c:v>36397</c:v>
                </c:pt>
                <c:pt idx="3233">
                  <c:v>36398</c:v>
                </c:pt>
                <c:pt idx="3234">
                  <c:v>36399</c:v>
                </c:pt>
                <c:pt idx="3235">
                  <c:v>36400</c:v>
                </c:pt>
                <c:pt idx="3236">
                  <c:v>36401</c:v>
                </c:pt>
                <c:pt idx="3237">
                  <c:v>36402</c:v>
                </c:pt>
                <c:pt idx="3238">
                  <c:v>36403</c:v>
                </c:pt>
                <c:pt idx="3239">
                  <c:v>36404</c:v>
                </c:pt>
                <c:pt idx="3240">
                  <c:v>36405</c:v>
                </c:pt>
                <c:pt idx="3241">
                  <c:v>36406</c:v>
                </c:pt>
                <c:pt idx="3242">
                  <c:v>36407</c:v>
                </c:pt>
                <c:pt idx="3243">
                  <c:v>36408</c:v>
                </c:pt>
                <c:pt idx="3244">
                  <c:v>36409</c:v>
                </c:pt>
                <c:pt idx="3245">
                  <c:v>36410</c:v>
                </c:pt>
                <c:pt idx="3246">
                  <c:v>36411</c:v>
                </c:pt>
                <c:pt idx="3247">
                  <c:v>36412</c:v>
                </c:pt>
                <c:pt idx="3248">
                  <c:v>36413</c:v>
                </c:pt>
                <c:pt idx="3249">
                  <c:v>36414</c:v>
                </c:pt>
                <c:pt idx="3250">
                  <c:v>36415</c:v>
                </c:pt>
                <c:pt idx="3251">
                  <c:v>36416</c:v>
                </c:pt>
                <c:pt idx="3252">
                  <c:v>36417</c:v>
                </c:pt>
                <c:pt idx="3253">
                  <c:v>36418</c:v>
                </c:pt>
                <c:pt idx="3254">
                  <c:v>36419</c:v>
                </c:pt>
                <c:pt idx="3255">
                  <c:v>36420</c:v>
                </c:pt>
                <c:pt idx="3256">
                  <c:v>36421</c:v>
                </c:pt>
                <c:pt idx="3257">
                  <c:v>36422</c:v>
                </c:pt>
                <c:pt idx="3258">
                  <c:v>36423</c:v>
                </c:pt>
                <c:pt idx="3259">
                  <c:v>36424</c:v>
                </c:pt>
                <c:pt idx="3260">
                  <c:v>36425</c:v>
                </c:pt>
                <c:pt idx="3261">
                  <c:v>36426</c:v>
                </c:pt>
                <c:pt idx="3262">
                  <c:v>36427</c:v>
                </c:pt>
                <c:pt idx="3263">
                  <c:v>36428</c:v>
                </c:pt>
                <c:pt idx="3264">
                  <c:v>36429</c:v>
                </c:pt>
                <c:pt idx="3265">
                  <c:v>36430</c:v>
                </c:pt>
                <c:pt idx="3266">
                  <c:v>36431</c:v>
                </c:pt>
                <c:pt idx="3267">
                  <c:v>36432</c:v>
                </c:pt>
                <c:pt idx="3268">
                  <c:v>36433</c:v>
                </c:pt>
                <c:pt idx="3269">
                  <c:v>36434</c:v>
                </c:pt>
                <c:pt idx="3270">
                  <c:v>36435</c:v>
                </c:pt>
                <c:pt idx="3271">
                  <c:v>36436</c:v>
                </c:pt>
                <c:pt idx="3272">
                  <c:v>36437</c:v>
                </c:pt>
                <c:pt idx="3273">
                  <c:v>36438</c:v>
                </c:pt>
                <c:pt idx="3274">
                  <c:v>36439</c:v>
                </c:pt>
                <c:pt idx="3275">
                  <c:v>36440</c:v>
                </c:pt>
                <c:pt idx="3276">
                  <c:v>36441</c:v>
                </c:pt>
                <c:pt idx="3277">
                  <c:v>36442</c:v>
                </c:pt>
                <c:pt idx="3278">
                  <c:v>36443</c:v>
                </c:pt>
                <c:pt idx="3279">
                  <c:v>36444</c:v>
                </c:pt>
                <c:pt idx="3280">
                  <c:v>36445</c:v>
                </c:pt>
                <c:pt idx="3281">
                  <c:v>36446</c:v>
                </c:pt>
                <c:pt idx="3282">
                  <c:v>36447</c:v>
                </c:pt>
                <c:pt idx="3283">
                  <c:v>36448</c:v>
                </c:pt>
                <c:pt idx="3284">
                  <c:v>36449</c:v>
                </c:pt>
                <c:pt idx="3285">
                  <c:v>36450</c:v>
                </c:pt>
                <c:pt idx="3286">
                  <c:v>36451</c:v>
                </c:pt>
                <c:pt idx="3287">
                  <c:v>36452</c:v>
                </c:pt>
                <c:pt idx="3288">
                  <c:v>36453</c:v>
                </c:pt>
                <c:pt idx="3289">
                  <c:v>36454</c:v>
                </c:pt>
                <c:pt idx="3290">
                  <c:v>36455</c:v>
                </c:pt>
                <c:pt idx="3291">
                  <c:v>36456</c:v>
                </c:pt>
                <c:pt idx="3292">
                  <c:v>36457</c:v>
                </c:pt>
                <c:pt idx="3293">
                  <c:v>36458</c:v>
                </c:pt>
                <c:pt idx="3294">
                  <c:v>36459</c:v>
                </c:pt>
                <c:pt idx="3295">
                  <c:v>36460</c:v>
                </c:pt>
                <c:pt idx="3296">
                  <c:v>36461</c:v>
                </c:pt>
                <c:pt idx="3297">
                  <c:v>36462</c:v>
                </c:pt>
                <c:pt idx="3298">
                  <c:v>36463</c:v>
                </c:pt>
                <c:pt idx="3299">
                  <c:v>36464</c:v>
                </c:pt>
                <c:pt idx="3300">
                  <c:v>36465</c:v>
                </c:pt>
                <c:pt idx="3301">
                  <c:v>36466</c:v>
                </c:pt>
                <c:pt idx="3302">
                  <c:v>36467</c:v>
                </c:pt>
                <c:pt idx="3303">
                  <c:v>36468</c:v>
                </c:pt>
                <c:pt idx="3304">
                  <c:v>36469</c:v>
                </c:pt>
                <c:pt idx="3305">
                  <c:v>36470</c:v>
                </c:pt>
                <c:pt idx="3306">
                  <c:v>36471</c:v>
                </c:pt>
                <c:pt idx="3307">
                  <c:v>36472</c:v>
                </c:pt>
                <c:pt idx="3308">
                  <c:v>36473</c:v>
                </c:pt>
                <c:pt idx="3309">
                  <c:v>36474</c:v>
                </c:pt>
                <c:pt idx="3310">
                  <c:v>36475</c:v>
                </c:pt>
                <c:pt idx="3311">
                  <c:v>36476</c:v>
                </c:pt>
                <c:pt idx="3312">
                  <c:v>36477</c:v>
                </c:pt>
                <c:pt idx="3313">
                  <c:v>36478</c:v>
                </c:pt>
                <c:pt idx="3314">
                  <c:v>36479</c:v>
                </c:pt>
                <c:pt idx="3315">
                  <c:v>36480</c:v>
                </c:pt>
                <c:pt idx="3316">
                  <c:v>36481</c:v>
                </c:pt>
                <c:pt idx="3317">
                  <c:v>36482</c:v>
                </c:pt>
                <c:pt idx="3318">
                  <c:v>36483</c:v>
                </c:pt>
                <c:pt idx="3319">
                  <c:v>36484</c:v>
                </c:pt>
                <c:pt idx="3320">
                  <c:v>36485</c:v>
                </c:pt>
                <c:pt idx="3321">
                  <c:v>36486</c:v>
                </c:pt>
                <c:pt idx="3322">
                  <c:v>36487</c:v>
                </c:pt>
                <c:pt idx="3323">
                  <c:v>36488</c:v>
                </c:pt>
                <c:pt idx="3324">
                  <c:v>36489</c:v>
                </c:pt>
                <c:pt idx="3325">
                  <c:v>36490</c:v>
                </c:pt>
                <c:pt idx="3326">
                  <c:v>36491</c:v>
                </c:pt>
                <c:pt idx="3327">
                  <c:v>36492</c:v>
                </c:pt>
                <c:pt idx="3328">
                  <c:v>36493</c:v>
                </c:pt>
                <c:pt idx="3329">
                  <c:v>36494</c:v>
                </c:pt>
                <c:pt idx="3330">
                  <c:v>36495</c:v>
                </c:pt>
                <c:pt idx="3331">
                  <c:v>36496</c:v>
                </c:pt>
                <c:pt idx="3332">
                  <c:v>36497</c:v>
                </c:pt>
                <c:pt idx="3333">
                  <c:v>36498</c:v>
                </c:pt>
                <c:pt idx="3334">
                  <c:v>36499</c:v>
                </c:pt>
                <c:pt idx="3335">
                  <c:v>36500</c:v>
                </c:pt>
                <c:pt idx="3336">
                  <c:v>36501</c:v>
                </c:pt>
                <c:pt idx="3337">
                  <c:v>36502</c:v>
                </c:pt>
                <c:pt idx="3338">
                  <c:v>36503</c:v>
                </c:pt>
                <c:pt idx="3339">
                  <c:v>36504</c:v>
                </c:pt>
                <c:pt idx="3340">
                  <c:v>36505</c:v>
                </c:pt>
                <c:pt idx="3341">
                  <c:v>36506</c:v>
                </c:pt>
                <c:pt idx="3342">
                  <c:v>36507</c:v>
                </c:pt>
                <c:pt idx="3343">
                  <c:v>36508</c:v>
                </c:pt>
                <c:pt idx="3344">
                  <c:v>36509</c:v>
                </c:pt>
                <c:pt idx="3345">
                  <c:v>36510</c:v>
                </c:pt>
                <c:pt idx="3346">
                  <c:v>36511</c:v>
                </c:pt>
                <c:pt idx="3347">
                  <c:v>36512</c:v>
                </c:pt>
                <c:pt idx="3348">
                  <c:v>36513</c:v>
                </c:pt>
                <c:pt idx="3349">
                  <c:v>36514</c:v>
                </c:pt>
                <c:pt idx="3350">
                  <c:v>36515</c:v>
                </c:pt>
                <c:pt idx="3351">
                  <c:v>36516</c:v>
                </c:pt>
                <c:pt idx="3352">
                  <c:v>36517</c:v>
                </c:pt>
                <c:pt idx="3353">
                  <c:v>36518</c:v>
                </c:pt>
                <c:pt idx="3354">
                  <c:v>36519</c:v>
                </c:pt>
                <c:pt idx="3355">
                  <c:v>36520</c:v>
                </c:pt>
                <c:pt idx="3356">
                  <c:v>36521</c:v>
                </c:pt>
                <c:pt idx="3357">
                  <c:v>36522</c:v>
                </c:pt>
                <c:pt idx="3358">
                  <c:v>36523</c:v>
                </c:pt>
                <c:pt idx="3359">
                  <c:v>36524</c:v>
                </c:pt>
                <c:pt idx="3360">
                  <c:v>36525</c:v>
                </c:pt>
                <c:pt idx="3361">
                  <c:v>36526</c:v>
                </c:pt>
                <c:pt idx="3362">
                  <c:v>36527</c:v>
                </c:pt>
                <c:pt idx="3363">
                  <c:v>36528</c:v>
                </c:pt>
                <c:pt idx="3364">
                  <c:v>36529</c:v>
                </c:pt>
                <c:pt idx="3365">
                  <c:v>36530</c:v>
                </c:pt>
                <c:pt idx="3366">
                  <c:v>36531</c:v>
                </c:pt>
                <c:pt idx="3367">
                  <c:v>36532</c:v>
                </c:pt>
                <c:pt idx="3368">
                  <c:v>36533</c:v>
                </c:pt>
                <c:pt idx="3369">
                  <c:v>36534</c:v>
                </c:pt>
                <c:pt idx="3370">
                  <c:v>36535</c:v>
                </c:pt>
                <c:pt idx="3371">
                  <c:v>36536</c:v>
                </c:pt>
                <c:pt idx="3372">
                  <c:v>36537</c:v>
                </c:pt>
                <c:pt idx="3373">
                  <c:v>36538</c:v>
                </c:pt>
                <c:pt idx="3374">
                  <c:v>36539</c:v>
                </c:pt>
                <c:pt idx="3375">
                  <c:v>36540</c:v>
                </c:pt>
                <c:pt idx="3376">
                  <c:v>36541</c:v>
                </c:pt>
                <c:pt idx="3377">
                  <c:v>36542</c:v>
                </c:pt>
                <c:pt idx="3378">
                  <c:v>36543</c:v>
                </c:pt>
                <c:pt idx="3379">
                  <c:v>36544</c:v>
                </c:pt>
                <c:pt idx="3380">
                  <c:v>36545</c:v>
                </c:pt>
                <c:pt idx="3381">
                  <c:v>36546</c:v>
                </c:pt>
                <c:pt idx="3382">
                  <c:v>36547</c:v>
                </c:pt>
                <c:pt idx="3383">
                  <c:v>36548</c:v>
                </c:pt>
                <c:pt idx="3384">
                  <c:v>36549</c:v>
                </c:pt>
                <c:pt idx="3385">
                  <c:v>36550</c:v>
                </c:pt>
                <c:pt idx="3386">
                  <c:v>36551</c:v>
                </c:pt>
                <c:pt idx="3387">
                  <c:v>36552</c:v>
                </c:pt>
                <c:pt idx="3388">
                  <c:v>36553</c:v>
                </c:pt>
                <c:pt idx="3389">
                  <c:v>36554</c:v>
                </c:pt>
                <c:pt idx="3390">
                  <c:v>36555</c:v>
                </c:pt>
                <c:pt idx="3391">
                  <c:v>36556</c:v>
                </c:pt>
                <c:pt idx="3392">
                  <c:v>36557</c:v>
                </c:pt>
                <c:pt idx="3393">
                  <c:v>36558</c:v>
                </c:pt>
                <c:pt idx="3394">
                  <c:v>36559</c:v>
                </c:pt>
                <c:pt idx="3395">
                  <c:v>36560</c:v>
                </c:pt>
                <c:pt idx="3396">
                  <c:v>36561</c:v>
                </c:pt>
                <c:pt idx="3397">
                  <c:v>36562</c:v>
                </c:pt>
                <c:pt idx="3398">
                  <c:v>36563</c:v>
                </c:pt>
                <c:pt idx="3399">
                  <c:v>36564</c:v>
                </c:pt>
                <c:pt idx="3400">
                  <c:v>36565</c:v>
                </c:pt>
                <c:pt idx="3401">
                  <c:v>36566</c:v>
                </c:pt>
                <c:pt idx="3402">
                  <c:v>36567</c:v>
                </c:pt>
                <c:pt idx="3403">
                  <c:v>36568</c:v>
                </c:pt>
                <c:pt idx="3404">
                  <c:v>36569</c:v>
                </c:pt>
                <c:pt idx="3405">
                  <c:v>36570</c:v>
                </c:pt>
                <c:pt idx="3406">
                  <c:v>36571</c:v>
                </c:pt>
                <c:pt idx="3407">
                  <c:v>36572</c:v>
                </c:pt>
                <c:pt idx="3408">
                  <c:v>36573</c:v>
                </c:pt>
                <c:pt idx="3409">
                  <c:v>36574</c:v>
                </c:pt>
                <c:pt idx="3410">
                  <c:v>36575</c:v>
                </c:pt>
                <c:pt idx="3411">
                  <c:v>36576</c:v>
                </c:pt>
                <c:pt idx="3412">
                  <c:v>36577</c:v>
                </c:pt>
                <c:pt idx="3413">
                  <c:v>36578</c:v>
                </c:pt>
                <c:pt idx="3414">
                  <c:v>36579</c:v>
                </c:pt>
                <c:pt idx="3415">
                  <c:v>36580</c:v>
                </c:pt>
                <c:pt idx="3416">
                  <c:v>36581</c:v>
                </c:pt>
                <c:pt idx="3417">
                  <c:v>36582</c:v>
                </c:pt>
                <c:pt idx="3418">
                  <c:v>36583</c:v>
                </c:pt>
                <c:pt idx="3419">
                  <c:v>36584</c:v>
                </c:pt>
                <c:pt idx="3420">
                  <c:v>36585</c:v>
                </c:pt>
                <c:pt idx="3421">
                  <c:v>36586</c:v>
                </c:pt>
                <c:pt idx="3422">
                  <c:v>36587</c:v>
                </c:pt>
                <c:pt idx="3423">
                  <c:v>36588</c:v>
                </c:pt>
                <c:pt idx="3424">
                  <c:v>36589</c:v>
                </c:pt>
                <c:pt idx="3425">
                  <c:v>36590</c:v>
                </c:pt>
                <c:pt idx="3426">
                  <c:v>36591</c:v>
                </c:pt>
                <c:pt idx="3427">
                  <c:v>36592</c:v>
                </c:pt>
                <c:pt idx="3428">
                  <c:v>36593</c:v>
                </c:pt>
                <c:pt idx="3429">
                  <c:v>36594</c:v>
                </c:pt>
                <c:pt idx="3430">
                  <c:v>36595</c:v>
                </c:pt>
                <c:pt idx="3431">
                  <c:v>36596</c:v>
                </c:pt>
                <c:pt idx="3432">
                  <c:v>36597</c:v>
                </c:pt>
                <c:pt idx="3433">
                  <c:v>36598</c:v>
                </c:pt>
                <c:pt idx="3434">
                  <c:v>36599</c:v>
                </c:pt>
                <c:pt idx="3435">
                  <c:v>36600</c:v>
                </c:pt>
                <c:pt idx="3436">
                  <c:v>36601</c:v>
                </c:pt>
                <c:pt idx="3437">
                  <c:v>36602</c:v>
                </c:pt>
                <c:pt idx="3438">
                  <c:v>36603</c:v>
                </c:pt>
                <c:pt idx="3439">
                  <c:v>36604</c:v>
                </c:pt>
                <c:pt idx="3440">
                  <c:v>36605</c:v>
                </c:pt>
                <c:pt idx="3441">
                  <c:v>36606</c:v>
                </c:pt>
                <c:pt idx="3442">
                  <c:v>36607</c:v>
                </c:pt>
                <c:pt idx="3443">
                  <c:v>36608</c:v>
                </c:pt>
                <c:pt idx="3444">
                  <c:v>36609</c:v>
                </c:pt>
                <c:pt idx="3445">
                  <c:v>36610</c:v>
                </c:pt>
                <c:pt idx="3446">
                  <c:v>36611</c:v>
                </c:pt>
                <c:pt idx="3447">
                  <c:v>36612</c:v>
                </c:pt>
                <c:pt idx="3448">
                  <c:v>36613</c:v>
                </c:pt>
                <c:pt idx="3449">
                  <c:v>36614</c:v>
                </c:pt>
                <c:pt idx="3450">
                  <c:v>36615</c:v>
                </c:pt>
                <c:pt idx="3451">
                  <c:v>36616</c:v>
                </c:pt>
                <c:pt idx="3452">
                  <c:v>36617</c:v>
                </c:pt>
                <c:pt idx="3453">
                  <c:v>36618</c:v>
                </c:pt>
                <c:pt idx="3454">
                  <c:v>36619</c:v>
                </c:pt>
                <c:pt idx="3455">
                  <c:v>36620</c:v>
                </c:pt>
                <c:pt idx="3456">
                  <c:v>36621</c:v>
                </c:pt>
                <c:pt idx="3457">
                  <c:v>36622</c:v>
                </c:pt>
                <c:pt idx="3458">
                  <c:v>36623</c:v>
                </c:pt>
                <c:pt idx="3459">
                  <c:v>36624</c:v>
                </c:pt>
                <c:pt idx="3460">
                  <c:v>36625</c:v>
                </c:pt>
                <c:pt idx="3461">
                  <c:v>36626</c:v>
                </c:pt>
                <c:pt idx="3462">
                  <c:v>36627</c:v>
                </c:pt>
                <c:pt idx="3463">
                  <c:v>36628</c:v>
                </c:pt>
                <c:pt idx="3464">
                  <c:v>36629</c:v>
                </c:pt>
                <c:pt idx="3465">
                  <c:v>36630</c:v>
                </c:pt>
                <c:pt idx="3466">
                  <c:v>36631</c:v>
                </c:pt>
                <c:pt idx="3467">
                  <c:v>36632</c:v>
                </c:pt>
                <c:pt idx="3468">
                  <c:v>36633</c:v>
                </c:pt>
                <c:pt idx="3469">
                  <c:v>36634</c:v>
                </c:pt>
                <c:pt idx="3470">
                  <c:v>36635</c:v>
                </c:pt>
                <c:pt idx="3471">
                  <c:v>36636</c:v>
                </c:pt>
                <c:pt idx="3472">
                  <c:v>36637</c:v>
                </c:pt>
                <c:pt idx="3473">
                  <c:v>36638</c:v>
                </c:pt>
                <c:pt idx="3474">
                  <c:v>36639</c:v>
                </c:pt>
                <c:pt idx="3475">
                  <c:v>36640</c:v>
                </c:pt>
                <c:pt idx="3476">
                  <c:v>36641</c:v>
                </c:pt>
                <c:pt idx="3477">
                  <c:v>36642</c:v>
                </c:pt>
                <c:pt idx="3478">
                  <c:v>36643</c:v>
                </c:pt>
                <c:pt idx="3479">
                  <c:v>36644</c:v>
                </c:pt>
                <c:pt idx="3480">
                  <c:v>36645</c:v>
                </c:pt>
                <c:pt idx="3481">
                  <c:v>36646</c:v>
                </c:pt>
                <c:pt idx="3482">
                  <c:v>36647</c:v>
                </c:pt>
                <c:pt idx="3483">
                  <c:v>36648</c:v>
                </c:pt>
                <c:pt idx="3484">
                  <c:v>36649</c:v>
                </c:pt>
                <c:pt idx="3485">
                  <c:v>36650</c:v>
                </c:pt>
                <c:pt idx="3486">
                  <c:v>36651</c:v>
                </c:pt>
                <c:pt idx="3487">
                  <c:v>36652</c:v>
                </c:pt>
                <c:pt idx="3488">
                  <c:v>36653</c:v>
                </c:pt>
                <c:pt idx="3489">
                  <c:v>36654</c:v>
                </c:pt>
                <c:pt idx="3490">
                  <c:v>36655</c:v>
                </c:pt>
                <c:pt idx="3491">
                  <c:v>36656</c:v>
                </c:pt>
                <c:pt idx="3492">
                  <c:v>36657</c:v>
                </c:pt>
                <c:pt idx="3493">
                  <c:v>36658</c:v>
                </c:pt>
                <c:pt idx="3494">
                  <c:v>36659</c:v>
                </c:pt>
                <c:pt idx="3495">
                  <c:v>36660</c:v>
                </c:pt>
                <c:pt idx="3496">
                  <c:v>36661</c:v>
                </c:pt>
                <c:pt idx="3497">
                  <c:v>36662</c:v>
                </c:pt>
                <c:pt idx="3498">
                  <c:v>36663</c:v>
                </c:pt>
                <c:pt idx="3499">
                  <c:v>36664</c:v>
                </c:pt>
                <c:pt idx="3500">
                  <c:v>36665</c:v>
                </c:pt>
                <c:pt idx="3501">
                  <c:v>36666</c:v>
                </c:pt>
                <c:pt idx="3502">
                  <c:v>36667</c:v>
                </c:pt>
                <c:pt idx="3503">
                  <c:v>36668</c:v>
                </c:pt>
                <c:pt idx="3504">
                  <c:v>36669</c:v>
                </c:pt>
                <c:pt idx="3505">
                  <c:v>36670</c:v>
                </c:pt>
                <c:pt idx="3506">
                  <c:v>36671</c:v>
                </c:pt>
                <c:pt idx="3507">
                  <c:v>36672</c:v>
                </c:pt>
                <c:pt idx="3508">
                  <c:v>36673</c:v>
                </c:pt>
                <c:pt idx="3509">
                  <c:v>36674</c:v>
                </c:pt>
                <c:pt idx="3510">
                  <c:v>36675</c:v>
                </c:pt>
                <c:pt idx="3511">
                  <c:v>36676</c:v>
                </c:pt>
                <c:pt idx="3512">
                  <c:v>36677</c:v>
                </c:pt>
                <c:pt idx="3513">
                  <c:v>36678</c:v>
                </c:pt>
                <c:pt idx="3514">
                  <c:v>36679</c:v>
                </c:pt>
                <c:pt idx="3515">
                  <c:v>36680</c:v>
                </c:pt>
                <c:pt idx="3516">
                  <c:v>36681</c:v>
                </c:pt>
                <c:pt idx="3517">
                  <c:v>36682</c:v>
                </c:pt>
                <c:pt idx="3518">
                  <c:v>36683</c:v>
                </c:pt>
                <c:pt idx="3519">
                  <c:v>36684</c:v>
                </c:pt>
                <c:pt idx="3520">
                  <c:v>36685</c:v>
                </c:pt>
                <c:pt idx="3521">
                  <c:v>36686</c:v>
                </c:pt>
                <c:pt idx="3522">
                  <c:v>36687</c:v>
                </c:pt>
                <c:pt idx="3523">
                  <c:v>36688</c:v>
                </c:pt>
                <c:pt idx="3524">
                  <c:v>36689</c:v>
                </c:pt>
                <c:pt idx="3525">
                  <c:v>36690</c:v>
                </c:pt>
                <c:pt idx="3526">
                  <c:v>36691</c:v>
                </c:pt>
                <c:pt idx="3527">
                  <c:v>36692</c:v>
                </c:pt>
                <c:pt idx="3528">
                  <c:v>36693</c:v>
                </c:pt>
                <c:pt idx="3529">
                  <c:v>36694</c:v>
                </c:pt>
                <c:pt idx="3530">
                  <c:v>36695</c:v>
                </c:pt>
                <c:pt idx="3531">
                  <c:v>36696</c:v>
                </c:pt>
                <c:pt idx="3532">
                  <c:v>36697</c:v>
                </c:pt>
                <c:pt idx="3533">
                  <c:v>36698</c:v>
                </c:pt>
                <c:pt idx="3534">
                  <c:v>36699</c:v>
                </c:pt>
                <c:pt idx="3535">
                  <c:v>36700</c:v>
                </c:pt>
                <c:pt idx="3536">
                  <c:v>36701</c:v>
                </c:pt>
                <c:pt idx="3537">
                  <c:v>36702</c:v>
                </c:pt>
                <c:pt idx="3538">
                  <c:v>36703</c:v>
                </c:pt>
                <c:pt idx="3539">
                  <c:v>36704</c:v>
                </c:pt>
                <c:pt idx="3540">
                  <c:v>36705</c:v>
                </c:pt>
                <c:pt idx="3541">
                  <c:v>36706</c:v>
                </c:pt>
                <c:pt idx="3542">
                  <c:v>36707</c:v>
                </c:pt>
                <c:pt idx="3543">
                  <c:v>36708</c:v>
                </c:pt>
                <c:pt idx="3544">
                  <c:v>36709</c:v>
                </c:pt>
                <c:pt idx="3545">
                  <c:v>36710</c:v>
                </c:pt>
                <c:pt idx="3546">
                  <c:v>36711</c:v>
                </c:pt>
                <c:pt idx="3547">
                  <c:v>36712</c:v>
                </c:pt>
                <c:pt idx="3548">
                  <c:v>36713</c:v>
                </c:pt>
                <c:pt idx="3549">
                  <c:v>36714</c:v>
                </c:pt>
                <c:pt idx="3550">
                  <c:v>36715</c:v>
                </c:pt>
                <c:pt idx="3551">
                  <c:v>36716</c:v>
                </c:pt>
                <c:pt idx="3552">
                  <c:v>36717</c:v>
                </c:pt>
                <c:pt idx="3553">
                  <c:v>36718</c:v>
                </c:pt>
                <c:pt idx="3554">
                  <c:v>36719</c:v>
                </c:pt>
                <c:pt idx="3555">
                  <c:v>36720</c:v>
                </c:pt>
                <c:pt idx="3556">
                  <c:v>36721</c:v>
                </c:pt>
                <c:pt idx="3557">
                  <c:v>36722</c:v>
                </c:pt>
                <c:pt idx="3558">
                  <c:v>36723</c:v>
                </c:pt>
                <c:pt idx="3559">
                  <c:v>36724</c:v>
                </c:pt>
                <c:pt idx="3560">
                  <c:v>36725</c:v>
                </c:pt>
                <c:pt idx="3561">
                  <c:v>36726</c:v>
                </c:pt>
                <c:pt idx="3562">
                  <c:v>36727</c:v>
                </c:pt>
                <c:pt idx="3563">
                  <c:v>36728</c:v>
                </c:pt>
                <c:pt idx="3564">
                  <c:v>36729</c:v>
                </c:pt>
                <c:pt idx="3565">
                  <c:v>36730</c:v>
                </c:pt>
                <c:pt idx="3566">
                  <c:v>36731</c:v>
                </c:pt>
                <c:pt idx="3567">
                  <c:v>36732</c:v>
                </c:pt>
                <c:pt idx="3568">
                  <c:v>36733</c:v>
                </c:pt>
                <c:pt idx="3569">
                  <c:v>36734</c:v>
                </c:pt>
                <c:pt idx="3570">
                  <c:v>36735</c:v>
                </c:pt>
                <c:pt idx="3571">
                  <c:v>36736</c:v>
                </c:pt>
                <c:pt idx="3572">
                  <c:v>36737</c:v>
                </c:pt>
                <c:pt idx="3573">
                  <c:v>36738</c:v>
                </c:pt>
                <c:pt idx="3574">
                  <c:v>36739</c:v>
                </c:pt>
                <c:pt idx="3575">
                  <c:v>36740</c:v>
                </c:pt>
                <c:pt idx="3576">
                  <c:v>36741</c:v>
                </c:pt>
                <c:pt idx="3577">
                  <c:v>36742</c:v>
                </c:pt>
                <c:pt idx="3578">
                  <c:v>36743</c:v>
                </c:pt>
                <c:pt idx="3579">
                  <c:v>36744</c:v>
                </c:pt>
                <c:pt idx="3580">
                  <c:v>36745</c:v>
                </c:pt>
                <c:pt idx="3581">
                  <c:v>36746</c:v>
                </c:pt>
                <c:pt idx="3582">
                  <c:v>36747</c:v>
                </c:pt>
                <c:pt idx="3583">
                  <c:v>36748</c:v>
                </c:pt>
                <c:pt idx="3584">
                  <c:v>36749</c:v>
                </c:pt>
                <c:pt idx="3585">
                  <c:v>36750</c:v>
                </c:pt>
                <c:pt idx="3586">
                  <c:v>36751</c:v>
                </c:pt>
                <c:pt idx="3587">
                  <c:v>36752</c:v>
                </c:pt>
                <c:pt idx="3588">
                  <c:v>36753</c:v>
                </c:pt>
                <c:pt idx="3589">
                  <c:v>36754</c:v>
                </c:pt>
                <c:pt idx="3590">
                  <c:v>36755</c:v>
                </c:pt>
                <c:pt idx="3591">
                  <c:v>36756</c:v>
                </c:pt>
                <c:pt idx="3592">
                  <c:v>36757</c:v>
                </c:pt>
                <c:pt idx="3593">
                  <c:v>36758</c:v>
                </c:pt>
                <c:pt idx="3594">
                  <c:v>36759</c:v>
                </c:pt>
                <c:pt idx="3595">
                  <c:v>36760</c:v>
                </c:pt>
                <c:pt idx="3596">
                  <c:v>36761</c:v>
                </c:pt>
                <c:pt idx="3597">
                  <c:v>36762</c:v>
                </c:pt>
                <c:pt idx="3598">
                  <c:v>36763</c:v>
                </c:pt>
                <c:pt idx="3599">
                  <c:v>36764</c:v>
                </c:pt>
                <c:pt idx="3600">
                  <c:v>36765</c:v>
                </c:pt>
                <c:pt idx="3601">
                  <c:v>36766</c:v>
                </c:pt>
                <c:pt idx="3602">
                  <c:v>36767</c:v>
                </c:pt>
                <c:pt idx="3603">
                  <c:v>36768</c:v>
                </c:pt>
                <c:pt idx="3604">
                  <c:v>36769</c:v>
                </c:pt>
                <c:pt idx="3605">
                  <c:v>36770</c:v>
                </c:pt>
                <c:pt idx="3606">
                  <c:v>36771</c:v>
                </c:pt>
                <c:pt idx="3607">
                  <c:v>36772</c:v>
                </c:pt>
                <c:pt idx="3608">
                  <c:v>36773</c:v>
                </c:pt>
                <c:pt idx="3609">
                  <c:v>36774</c:v>
                </c:pt>
                <c:pt idx="3610">
                  <c:v>36775</c:v>
                </c:pt>
                <c:pt idx="3611">
                  <c:v>36776</c:v>
                </c:pt>
                <c:pt idx="3612">
                  <c:v>36777</c:v>
                </c:pt>
                <c:pt idx="3613">
                  <c:v>36778</c:v>
                </c:pt>
                <c:pt idx="3614">
                  <c:v>36779</c:v>
                </c:pt>
                <c:pt idx="3615">
                  <c:v>36780</c:v>
                </c:pt>
                <c:pt idx="3616">
                  <c:v>36781</c:v>
                </c:pt>
                <c:pt idx="3617">
                  <c:v>36782</c:v>
                </c:pt>
                <c:pt idx="3618">
                  <c:v>36783</c:v>
                </c:pt>
                <c:pt idx="3619">
                  <c:v>36784</c:v>
                </c:pt>
                <c:pt idx="3620">
                  <c:v>36785</c:v>
                </c:pt>
                <c:pt idx="3621">
                  <c:v>36786</c:v>
                </c:pt>
                <c:pt idx="3622">
                  <c:v>36787</c:v>
                </c:pt>
                <c:pt idx="3623">
                  <c:v>36788</c:v>
                </c:pt>
                <c:pt idx="3624">
                  <c:v>36789</c:v>
                </c:pt>
                <c:pt idx="3625">
                  <c:v>36790</c:v>
                </c:pt>
                <c:pt idx="3626">
                  <c:v>36791</c:v>
                </c:pt>
                <c:pt idx="3627">
                  <c:v>36792</c:v>
                </c:pt>
                <c:pt idx="3628">
                  <c:v>36793</c:v>
                </c:pt>
                <c:pt idx="3629">
                  <c:v>36794</c:v>
                </c:pt>
                <c:pt idx="3630">
                  <c:v>36795</c:v>
                </c:pt>
                <c:pt idx="3631">
                  <c:v>36796</c:v>
                </c:pt>
                <c:pt idx="3632">
                  <c:v>36797</c:v>
                </c:pt>
                <c:pt idx="3633">
                  <c:v>36798</c:v>
                </c:pt>
                <c:pt idx="3634">
                  <c:v>36799</c:v>
                </c:pt>
                <c:pt idx="3635">
                  <c:v>36800</c:v>
                </c:pt>
                <c:pt idx="3636">
                  <c:v>36801</c:v>
                </c:pt>
                <c:pt idx="3637">
                  <c:v>36802</c:v>
                </c:pt>
                <c:pt idx="3638">
                  <c:v>36803</c:v>
                </c:pt>
                <c:pt idx="3639">
                  <c:v>36804</c:v>
                </c:pt>
                <c:pt idx="3640">
                  <c:v>36805</c:v>
                </c:pt>
                <c:pt idx="3641">
                  <c:v>36806</c:v>
                </c:pt>
                <c:pt idx="3642">
                  <c:v>36807</c:v>
                </c:pt>
                <c:pt idx="3643">
                  <c:v>36808</c:v>
                </c:pt>
                <c:pt idx="3644">
                  <c:v>36809</c:v>
                </c:pt>
                <c:pt idx="3645">
                  <c:v>36810</c:v>
                </c:pt>
                <c:pt idx="3646">
                  <c:v>36811</c:v>
                </c:pt>
                <c:pt idx="3647">
                  <c:v>36812</c:v>
                </c:pt>
                <c:pt idx="3648">
                  <c:v>36813</c:v>
                </c:pt>
                <c:pt idx="3649">
                  <c:v>36814</c:v>
                </c:pt>
                <c:pt idx="3650">
                  <c:v>36815</c:v>
                </c:pt>
                <c:pt idx="3651">
                  <c:v>36816</c:v>
                </c:pt>
                <c:pt idx="3652">
                  <c:v>36817</c:v>
                </c:pt>
                <c:pt idx="3653">
                  <c:v>36818</c:v>
                </c:pt>
                <c:pt idx="3654">
                  <c:v>36819</c:v>
                </c:pt>
                <c:pt idx="3655">
                  <c:v>36820</c:v>
                </c:pt>
                <c:pt idx="3656">
                  <c:v>36821</c:v>
                </c:pt>
                <c:pt idx="3657">
                  <c:v>36822</c:v>
                </c:pt>
                <c:pt idx="3658">
                  <c:v>36823</c:v>
                </c:pt>
                <c:pt idx="3659">
                  <c:v>36824</c:v>
                </c:pt>
                <c:pt idx="3660">
                  <c:v>36825</c:v>
                </c:pt>
                <c:pt idx="3661">
                  <c:v>36826</c:v>
                </c:pt>
                <c:pt idx="3662">
                  <c:v>36827</c:v>
                </c:pt>
                <c:pt idx="3663">
                  <c:v>36828</c:v>
                </c:pt>
                <c:pt idx="3664">
                  <c:v>36829</c:v>
                </c:pt>
                <c:pt idx="3665">
                  <c:v>36830</c:v>
                </c:pt>
                <c:pt idx="3666">
                  <c:v>36831</c:v>
                </c:pt>
                <c:pt idx="3667">
                  <c:v>36832</c:v>
                </c:pt>
                <c:pt idx="3668">
                  <c:v>36833</c:v>
                </c:pt>
                <c:pt idx="3669">
                  <c:v>36834</c:v>
                </c:pt>
                <c:pt idx="3670">
                  <c:v>36835</c:v>
                </c:pt>
                <c:pt idx="3671">
                  <c:v>36836</c:v>
                </c:pt>
                <c:pt idx="3672">
                  <c:v>36837</c:v>
                </c:pt>
                <c:pt idx="3673">
                  <c:v>36838</c:v>
                </c:pt>
                <c:pt idx="3674">
                  <c:v>36839</c:v>
                </c:pt>
                <c:pt idx="3675">
                  <c:v>36840</c:v>
                </c:pt>
                <c:pt idx="3676">
                  <c:v>36841</c:v>
                </c:pt>
                <c:pt idx="3677">
                  <c:v>36842</c:v>
                </c:pt>
                <c:pt idx="3678">
                  <c:v>36843</c:v>
                </c:pt>
                <c:pt idx="3679">
                  <c:v>36844</c:v>
                </c:pt>
                <c:pt idx="3680">
                  <c:v>36845</c:v>
                </c:pt>
                <c:pt idx="3681">
                  <c:v>36846</c:v>
                </c:pt>
                <c:pt idx="3682">
                  <c:v>36847</c:v>
                </c:pt>
                <c:pt idx="3683">
                  <c:v>36848</c:v>
                </c:pt>
                <c:pt idx="3684">
                  <c:v>36849</c:v>
                </c:pt>
                <c:pt idx="3685">
                  <c:v>36850</c:v>
                </c:pt>
                <c:pt idx="3686">
                  <c:v>36851</c:v>
                </c:pt>
                <c:pt idx="3687">
                  <c:v>36852</c:v>
                </c:pt>
                <c:pt idx="3688">
                  <c:v>36853</c:v>
                </c:pt>
                <c:pt idx="3689">
                  <c:v>36854</c:v>
                </c:pt>
                <c:pt idx="3690">
                  <c:v>36855</c:v>
                </c:pt>
                <c:pt idx="3691">
                  <c:v>36856</c:v>
                </c:pt>
                <c:pt idx="3692">
                  <c:v>36857</c:v>
                </c:pt>
                <c:pt idx="3693">
                  <c:v>36858</c:v>
                </c:pt>
                <c:pt idx="3694">
                  <c:v>36859</c:v>
                </c:pt>
                <c:pt idx="3695">
                  <c:v>36860</c:v>
                </c:pt>
                <c:pt idx="3696">
                  <c:v>36861</c:v>
                </c:pt>
                <c:pt idx="3697">
                  <c:v>36862</c:v>
                </c:pt>
                <c:pt idx="3698">
                  <c:v>36863</c:v>
                </c:pt>
                <c:pt idx="3699">
                  <c:v>36864</c:v>
                </c:pt>
                <c:pt idx="3700">
                  <c:v>36865</c:v>
                </c:pt>
                <c:pt idx="3701">
                  <c:v>36866</c:v>
                </c:pt>
                <c:pt idx="3702">
                  <c:v>36867</c:v>
                </c:pt>
                <c:pt idx="3703">
                  <c:v>36868</c:v>
                </c:pt>
                <c:pt idx="3704">
                  <c:v>36869</c:v>
                </c:pt>
                <c:pt idx="3705">
                  <c:v>36870</c:v>
                </c:pt>
                <c:pt idx="3706">
                  <c:v>36871</c:v>
                </c:pt>
                <c:pt idx="3707">
                  <c:v>36872</c:v>
                </c:pt>
                <c:pt idx="3708">
                  <c:v>36873</c:v>
                </c:pt>
                <c:pt idx="3709">
                  <c:v>36874</c:v>
                </c:pt>
                <c:pt idx="3710">
                  <c:v>36875</c:v>
                </c:pt>
                <c:pt idx="3711">
                  <c:v>36876</c:v>
                </c:pt>
                <c:pt idx="3712">
                  <c:v>36877</c:v>
                </c:pt>
                <c:pt idx="3713">
                  <c:v>36878</c:v>
                </c:pt>
                <c:pt idx="3714">
                  <c:v>36879</c:v>
                </c:pt>
                <c:pt idx="3715">
                  <c:v>36880</c:v>
                </c:pt>
                <c:pt idx="3716">
                  <c:v>36881</c:v>
                </c:pt>
                <c:pt idx="3717">
                  <c:v>36882</c:v>
                </c:pt>
                <c:pt idx="3718">
                  <c:v>36883</c:v>
                </c:pt>
                <c:pt idx="3719">
                  <c:v>36884</c:v>
                </c:pt>
                <c:pt idx="3720">
                  <c:v>36885</c:v>
                </c:pt>
                <c:pt idx="3721">
                  <c:v>36886</c:v>
                </c:pt>
                <c:pt idx="3722">
                  <c:v>36887</c:v>
                </c:pt>
                <c:pt idx="3723">
                  <c:v>36888</c:v>
                </c:pt>
                <c:pt idx="3724">
                  <c:v>36889</c:v>
                </c:pt>
                <c:pt idx="3725">
                  <c:v>36890</c:v>
                </c:pt>
                <c:pt idx="3726">
                  <c:v>36891</c:v>
                </c:pt>
                <c:pt idx="3727">
                  <c:v>36892</c:v>
                </c:pt>
                <c:pt idx="3728">
                  <c:v>36893</c:v>
                </c:pt>
                <c:pt idx="3729">
                  <c:v>36894</c:v>
                </c:pt>
                <c:pt idx="3730">
                  <c:v>36895</c:v>
                </c:pt>
                <c:pt idx="3731">
                  <c:v>36896</c:v>
                </c:pt>
                <c:pt idx="3732">
                  <c:v>36897</c:v>
                </c:pt>
                <c:pt idx="3733">
                  <c:v>36898</c:v>
                </c:pt>
                <c:pt idx="3734">
                  <c:v>36899</c:v>
                </c:pt>
                <c:pt idx="3735">
                  <c:v>36900</c:v>
                </c:pt>
                <c:pt idx="3736">
                  <c:v>36901</c:v>
                </c:pt>
                <c:pt idx="3737">
                  <c:v>36902</c:v>
                </c:pt>
                <c:pt idx="3738">
                  <c:v>36903</c:v>
                </c:pt>
                <c:pt idx="3739">
                  <c:v>36904</c:v>
                </c:pt>
                <c:pt idx="3740">
                  <c:v>36905</c:v>
                </c:pt>
                <c:pt idx="3741">
                  <c:v>36906</c:v>
                </c:pt>
                <c:pt idx="3742">
                  <c:v>36907</c:v>
                </c:pt>
                <c:pt idx="3743">
                  <c:v>36908</c:v>
                </c:pt>
                <c:pt idx="3744">
                  <c:v>36909</c:v>
                </c:pt>
                <c:pt idx="3745">
                  <c:v>36910</c:v>
                </c:pt>
                <c:pt idx="3746">
                  <c:v>36911</c:v>
                </c:pt>
                <c:pt idx="3747">
                  <c:v>36912</c:v>
                </c:pt>
                <c:pt idx="3748">
                  <c:v>36913</c:v>
                </c:pt>
                <c:pt idx="3749">
                  <c:v>36914</c:v>
                </c:pt>
                <c:pt idx="3750">
                  <c:v>36915</c:v>
                </c:pt>
                <c:pt idx="3751">
                  <c:v>36916</c:v>
                </c:pt>
                <c:pt idx="3752">
                  <c:v>36917</c:v>
                </c:pt>
                <c:pt idx="3753">
                  <c:v>36918</c:v>
                </c:pt>
                <c:pt idx="3754">
                  <c:v>36919</c:v>
                </c:pt>
                <c:pt idx="3755">
                  <c:v>36920</c:v>
                </c:pt>
                <c:pt idx="3756">
                  <c:v>36921</c:v>
                </c:pt>
                <c:pt idx="3757">
                  <c:v>36922</c:v>
                </c:pt>
                <c:pt idx="3758">
                  <c:v>36923</c:v>
                </c:pt>
                <c:pt idx="3759">
                  <c:v>36924</c:v>
                </c:pt>
                <c:pt idx="3760">
                  <c:v>36925</c:v>
                </c:pt>
                <c:pt idx="3761">
                  <c:v>36926</c:v>
                </c:pt>
                <c:pt idx="3762">
                  <c:v>36927</c:v>
                </c:pt>
                <c:pt idx="3763">
                  <c:v>36928</c:v>
                </c:pt>
                <c:pt idx="3764">
                  <c:v>36929</c:v>
                </c:pt>
                <c:pt idx="3765">
                  <c:v>36930</c:v>
                </c:pt>
                <c:pt idx="3766">
                  <c:v>36931</c:v>
                </c:pt>
                <c:pt idx="3767">
                  <c:v>36932</c:v>
                </c:pt>
                <c:pt idx="3768">
                  <c:v>36933</c:v>
                </c:pt>
                <c:pt idx="3769">
                  <c:v>36934</c:v>
                </c:pt>
                <c:pt idx="3770">
                  <c:v>36935</c:v>
                </c:pt>
                <c:pt idx="3771">
                  <c:v>36936</c:v>
                </c:pt>
                <c:pt idx="3772">
                  <c:v>36937</c:v>
                </c:pt>
                <c:pt idx="3773">
                  <c:v>36938</c:v>
                </c:pt>
                <c:pt idx="3774">
                  <c:v>36939</c:v>
                </c:pt>
                <c:pt idx="3775">
                  <c:v>36940</c:v>
                </c:pt>
                <c:pt idx="3776">
                  <c:v>36941</c:v>
                </c:pt>
                <c:pt idx="3777">
                  <c:v>36942</c:v>
                </c:pt>
                <c:pt idx="3778">
                  <c:v>36943</c:v>
                </c:pt>
                <c:pt idx="3779">
                  <c:v>36944</c:v>
                </c:pt>
                <c:pt idx="3780">
                  <c:v>36945</c:v>
                </c:pt>
                <c:pt idx="3781">
                  <c:v>36946</c:v>
                </c:pt>
                <c:pt idx="3782">
                  <c:v>36947</c:v>
                </c:pt>
                <c:pt idx="3783">
                  <c:v>36948</c:v>
                </c:pt>
                <c:pt idx="3784">
                  <c:v>36949</c:v>
                </c:pt>
                <c:pt idx="3785">
                  <c:v>36950</c:v>
                </c:pt>
                <c:pt idx="3786">
                  <c:v>36951</c:v>
                </c:pt>
                <c:pt idx="3787">
                  <c:v>36952</c:v>
                </c:pt>
                <c:pt idx="3788">
                  <c:v>36953</c:v>
                </c:pt>
                <c:pt idx="3789">
                  <c:v>36954</c:v>
                </c:pt>
                <c:pt idx="3790">
                  <c:v>36955</c:v>
                </c:pt>
                <c:pt idx="3791">
                  <c:v>36956</c:v>
                </c:pt>
                <c:pt idx="3792">
                  <c:v>36957</c:v>
                </c:pt>
                <c:pt idx="3793">
                  <c:v>36958</c:v>
                </c:pt>
                <c:pt idx="3794">
                  <c:v>36959</c:v>
                </c:pt>
                <c:pt idx="3795">
                  <c:v>36960</c:v>
                </c:pt>
                <c:pt idx="3796">
                  <c:v>36961</c:v>
                </c:pt>
                <c:pt idx="3797">
                  <c:v>36962</c:v>
                </c:pt>
                <c:pt idx="3798">
                  <c:v>36963</c:v>
                </c:pt>
                <c:pt idx="3799">
                  <c:v>36964</c:v>
                </c:pt>
                <c:pt idx="3800">
                  <c:v>36965</c:v>
                </c:pt>
                <c:pt idx="3801">
                  <c:v>36966</c:v>
                </c:pt>
                <c:pt idx="3802">
                  <c:v>36967</c:v>
                </c:pt>
                <c:pt idx="3803">
                  <c:v>36968</c:v>
                </c:pt>
                <c:pt idx="3804">
                  <c:v>36969</c:v>
                </c:pt>
                <c:pt idx="3805">
                  <c:v>36970</c:v>
                </c:pt>
                <c:pt idx="3806">
                  <c:v>36971</c:v>
                </c:pt>
                <c:pt idx="3807">
                  <c:v>36972</c:v>
                </c:pt>
                <c:pt idx="3808">
                  <c:v>36973</c:v>
                </c:pt>
                <c:pt idx="3809">
                  <c:v>36974</c:v>
                </c:pt>
                <c:pt idx="3810">
                  <c:v>36975</c:v>
                </c:pt>
                <c:pt idx="3811">
                  <c:v>36976</c:v>
                </c:pt>
                <c:pt idx="3812">
                  <c:v>36977</c:v>
                </c:pt>
                <c:pt idx="3813">
                  <c:v>36978</c:v>
                </c:pt>
                <c:pt idx="3814">
                  <c:v>36979</c:v>
                </c:pt>
                <c:pt idx="3815">
                  <c:v>36980</c:v>
                </c:pt>
                <c:pt idx="3816">
                  <c:v>36981</c:v>
                </c:pt>
                <c:pt idx="3817">
                  <c:v>36982</c:v>
                </c:pt>
                <c:pt idx="3818">
                  <c:v>36983</c:v>
                </c:pt>
                <c:pt idx="3819">
                  <c:v>36984</c:v>
                </c:pt>
                <c:pt idx="3820">
                  <c:v>36985</c:v>
                </c:pt>
                <c:pt idx="3821">
                  <c:v>36986</c:v>
                </c:pt>
                <c:pt idx="3822">
                  <c:v>36987</c:v>
                </c:pt>
                <c:pt idx="3823">
                  <c:v>36988</c:v>
                </c:pt>
                <c:pt idx="3824">
                  <c:v>36989</c:v>
                </c:pt>
                <c:pt idx="3825">
                  <c:v>36990</c:v>
                </c:pt>
                <c:pt idx="3826">
                  <c:v>36991</c:v>
                </c:pt>
                <c:pt idx="3827">
                  <c:v>36992</c:v>
                </c:pt>
                <c:pt idx="3828">
                  <c:v>36993</c:v>
                </c:pt>
                <c:pt idx="3829">
                  <c:v>36994</c:v>
                </c:pt>
                <c:pt idx="3830">
                  <c:v>36995</c:v>
                </c:pt>
                <c:pt idx="3831">
                  <c:v>36996</c:v>
                </c:pt>
                <c:pt idx="3832">
                  <c:v>36997</c:v>
                </c:pt>
                <c:pt idx="3833">
                  <c:v>36998</c:v>
                </c:pt>
                <c:pt idx="3834">
                  <c:v>36999</c:v>
                </c:pt>
                <c:pt idx="3835">
                  <c:v>37000</c:v>
                </c:pt>
                <c:pt idx="3836">
                  <c:v>37001</c:v>
                </c:pt>
                <c:pt idx="3837">
                  <c:v>37002</c:v>
                </c:pt>
                <c:pt idx="3838">
                  <c:v>37003</c:v>
                </c:pt>
                <c:pt idx="3839">
                  <c:v>37004</c:v>
                </c:pt>
                <c:pt idx="3840">
                  <c:v>37005</c:v>
                </c:pt>
                <c:pt idx="3841">
                  <c:v>37006</c:v>
                </c:pt>
                <c:pt idx="3842">
                  <c:v>37007</c:v>
                </c:pt>
                <c:pt idx="3843">
                  <c:v>37008</c:v>
                </c:pt>
                <c:pt idx="3844">
                  <c:v>37009</c:v>
                </c:pt>
                <c:pt idx="3845">
                  <c:v>37010</c:v>
                </c:pt>
                <c:pt idx="3846">
                  <c:v>37011</c:v>
                </c:pt>
                <c:pt idx="3847">
                  <c:v>37012</c:v>
                </c:pt>
                <c:pt idx="3848">
                  <c:v>37013</c:v>
                </c:pt>
                <c:pt idx="3849">
                  <c:v>37014</c:v>
                </c:pt>
                <c:pt idx="3850">
                  <c:v>37015</c:v>
                </c:pt>
                <c:pt idx="3851">
                  <c:v>37016</c:v>
                </c:pt>
                <c:pt idx="3852">
                  <c:v>37017</c:v>
                </c:pt>
                <c:pt idx="3853">
                  <c:v>37018</c:v>
                </c:pt>
                <c:pt idx="3854">
                  <c:v>37019</c:v>
                </c:pt>
                <c:pt idx="3855">
                  <c:v>37020</c:v>
                </c:pt>
                <c:pt idx="3856">
                  <c:v>37021</c:v>
                </c:pt>
                <c:pt idx="3857">
                  <c:v>37022</c:v>
                </c:pt>
                <c:pt idx="3858">
                  <c:v>37023</c:v>
                </c:pt>
                <c:pt idx="3859">
                  <c:v>37024</c:v>
                </c:pt>
                <c:pt idx="3860">
                  <c:v>37025</c:v>
                </c:pt>
                <c:pt idx="3861">
                  <c:v>37026</c:v>
                </c:pt>
                <c:pt idx="3862">
                  <c:v>37027</c:v>
                </c:pt>
                <c:pt idx="3863">
                  <c:v>37028</c:v>
                </c:pt>
                <c:pt idx="3864">
                  <c:v>37029</c:v>
                </c:pt>
                <c:pt idx="3865">
                  <c:v>37030</c:v>
                </c:pt>
                <c:pt idx="3866">
                  <c:v>37031</c:v>
                </c:pt>
                <c:pt idx="3867">
                  <c:v>37032</c:v>
                </c:pt>
                <c:pt idx="3868">
                  <c:v>37033</c:v>
                </c:pt>
                <c:pt idx="3869">
                  <c:v>37034</c:v>
                </c:pt>
                <c:pt idx="3870">
                  <c:v>37035</c:v>
                </c:pt>
                <c:pt idx="3871">
                  <c:v>37036</c:v>
                </c:pt>
                <c:pt idx="3872">
                  <c:v>37037</c:v>
                </c:pt>
                <c:pt idx="3873">
                  <c:v>37038</c:v>
                </c:pt>
                <c:pt idx="3874">
                  <c:v>37039</c:v>
                </c:pt>
                <c:pt idx="3875">
                  <c:v>37040</c:v>
                </c:pt>
                <c:pt idx="3876">
                  <c:v>37041</c:v>
                </c:pt>
                <c:pt idx="3877">
                  <c:v>37042</c:v>
                </c:pt>
                <c:pt idx="3878">
                  <c:v>37043</c:v>
                </c:pt>
                <c:pt idx="3879">
                  <c:v>37044</c:v>
                </c:pt>
                <c:pt idx="3880">
                  <c:v>37045</c:v>
                </c:pt>
                <c:pt idx="3881">
                  <c:v>37046</c:v>
                </c:pt>
                <c:pt idx="3882">
                  <c:v>37047</c:v>
                </c:pt>
                <c:pt idx="3883">
                  <c:v>37048</c:v>
                </c:pt>
                <c:pt idx="3884">
                  <c:v>37049</c:v>
                </c:pt>
                <c:pt idx="3885">
                  <c:v>37050</c:v>
                </c:pt>
                <c:pt idx="3886">
                  <c:v>37051</c:v>
                </c:pt>
                <c:pt idx="3887">
                  <c:v>37052</c:v>
                </c:pt>
                <c:pt idx="3888">
                  <c:v>37053</c:v>
                </c:pt>
                <c:pt idx="3889">
                  <c:v>37054</c:v>
                </c:pt>
                <c:pt idx="3890">
                  <c:v>37055</c:v>
                </c:pt>
                <c:pt idx="3891">
                  <c:v>37056</c:v>
                </c:pt>
                <c:pt idx="3892">
                  <c:v>37057</c:v>
                </c:pt>
                <c:pt idx="3893">
                  <c:v>37058</c:v>
                </c:pt>
                <c:pt idx="3894">
                  <c:v>37059</c:v>
                </c:pt>
                <c:pt idx="3895">
                  <c:v>37060</c:v>
                </c:pt>
                <c:pt idx="3896">
                  <c:v>37061</c:v>
                </c:pt>
                <c:pt idx="3897">
                  <c:v>37062</c:v>
                </c:pt>
                <c:pt idx="3898">
                  <c:v>37063</c:v>
                </c:pt>
                <c:pt idx="3899">
                  <c:v>37064</c:v>
                </c:pt>
                <c:pt idx="3900">
                  <c:v>37065</c:v>
                </c:pt>
                <c:pt idx="3901">
                  <c:v>37066</c:v>
                </c:pt>
                <c:pt idx="3902">
                  <c:v>37067</c:v>
                </c:pt>
                <c:pt idx="3903">
                  <c:v>37068</c:v>
                </c:pt>
                <c:pt idx="3904">
                  <c:v>37069</c:v>
                </c:pt>
                <c:pt idx="3905">
                  <c:v>37070</c:v>
                </c:pt>
                <c:pt idx="3906">
                  <c:v>37071</c:v>
                </c:pt>
                <c:pt idx="3907">
                  <c:v>37072</c:v>
                </c:pt>
                <c:pt idx="3908">
                  <c:v>37073</c:v>
                </c:pt>
                <c:pt idx="3909">
                  <c:v>37074</c:v>
                </c:pt>
                <c:pt idx="3910">
                  <c:v>37075</c:v>
                </c:pt>
                <c:pt idx="3911">
                  <c:v>37076</c:v>
                </c:pt>
                <c:pt idx="3912">
                  <c:v>37077</c:v>
                </c:pt>
                <c:pt idx="3913">
                  <c:v>37078</c:v>
                </c:pt>
                <c:pt idx="3914">
                  <c:v>37079</c:v>
                </c:pt>
                <c:pt idx="3915">
                  <c:v>37080</c:v>
                </c:pt>
                <c:pt idx="3916">
                  <c:v>37081</c:v>
                </c:pt>
                <c:pt idx="3917">
                  <c:v>37082</c:v>
                </c:pt>
                <c:pt idx="3918">
                  <c:v>37083</c:v>
                </c:pt>
                <c:pt idx="3919">
                  <c:v>37084</c:v>
                </c:pt>
                <c:pt idx="3920">
                  <c:v>37085</c:v>
                </c:pt>
                <c:pt idx="3921">
                  <c:v>37086</c:v>
                </c:pt>
                <c:pt idx="3922">
                  <c:v>37087</c:v>
                </c:pt>
                <c:pt idx="3923">
                  <c:v>37088</c:v>
                </c:pt>
                <c:pt idx="3924">
                  <c:v>37089</c:v>
                </c:pt>
                <c:pt idx="3925">
                  <c:v>37090</c:v>
                </c:pt>
                <c:pt idx="3926">
                  <c:v>37091</c:v>
                </c:pt>
                <c:pt idx="3927">
                  <c:v>37092</c:v>
                </c:pt>
                <c:pt idx="3928">
                  <c:v>37093</c:v>
                </c:pt>
                <c:pt idx="3929">
                  <c:v>37094</c:v>
                </c:pt>
                <c:pt idx="3930">
                  <c:v>37095</c:v>
                </c:pt>
                <c:pt idx="3931">
                  <c:v>37096</c:v>
                </c:pt>
                <c:pt idx="3932">
                  <c:v>37097</c:v>
                </c:pt>
                <c:pt idx="3933">
                  <c:v>37098</c:v>
                </c:pt>
                <c:pt idx="3934">
                  <c:v>37099</c:v>
                </c:pt>
                <c:pt idx="3935">
                  <c:v>37100</c:v>
                </c:pt>
                <c:pt idx="3936">
                  <c:v>37101</c:v>
                </c:pt>
                <c:pt idx="3937">
                  <c:v>37102</c:v>
                </c:pt>
                <c:pt idx="3938">
                  <c:v>37103</c:v>
                </c:pt>
                <c:pt idx="3939">
                  <c:v>37104</c:v>
                </c:pt>
                <c:pt idx="3940">
                  <c:v>37105</c:v>
                </c:pt>
                <c:pt idx="3941">
                  <c:v>37106</c:v>
                </c:pt>
                <c:pt idx="3942">
                  <c:v>37107</c:v>
                </c:pt>
                <c:pt idx="3943">
                  <c:v>37108</c:v>
                </c:pt>
                <c:pt idx="3944">
                  <c:v>37109</c:v>
                </c:pt>
                <c:pt idx="3945">
                  <c:v>37110</c:v>
                </c:pt>
                <c:pt idx="3946">
                  <c:v>37111</c:v>
                </c:pt>
                <c:pt idx="3947">
                  <c:v>37112</c:v>
                </c:pt>
                <c:pt idx="3948">
                  <c:v>37113</c:v>
                </c:pt>
                <c:pt idx="3949">
                  <c:v>37114</c:v>
                </c:pt>
                <c:pt idx="3950">
                  <c:v>37115</c:v>
                </c:pt>
                <c:pt idx="3951">
                  <c:v>37116</c:v>
                </c:pt>
                <c:pt idx="3952">
                  <c:v>37117</c:v>
                </c:pt>
                <c:pt idx="3953">
                  <c:v>37118</c:v>
                </c:pt>
                <c:pt idx="3954">
                  <c:v>37119</c:v>
                </c:pt>
                <c:pt idx="3955">
                  <c:v>37120</c:v>
                </c:pt>
                <c:pt idx="3956">
                  <c:v>37121</c:v>
                </c:pt>
                <c:pt idx="3957">
                  <c:v>37122</c:v>
                </c:pt>
                <c:pt idx="3958">
                  <c:v>37123</c:v>
                </c:pt>
                <c:pt idx="3959">
                  <c:v>37124</c:v>
                </c:pt>
                <c:pt idx="3960">
                  <c:v>37125</c:v>
                </c:pt>
                <c:pt idx="3961">
                  <c:v>37126</c:v>
                </c:pt>
                <c:pt idx="3962">
                  <c:v>37127</c:v>
                </c:pt>
                <c:pt idx="3963">
                  <c:v>37128</c:v>
                </c:pt>
                <c:pt idx="3964">
                  <c:v>37129</c:v>
                </c:pt>
                <c:pt idx="3965">
                  <c:v>37130</c:v>
                </c:pt>
                <c:pt idx="3966">
                  <c:v>37131</c:v>
                </c:pt>
                <c:pt idx="3967">
                  <c:v>37132</c:v>
                </c:pt>
                <c:pt idx="3968">
                  <c:v>37133</c:v>
                </c:pt>
                <c:pt idx="3969">
                  <c:v>37134</c:v>
                </c:pt>
                <c:pt idx="3970">
                  <c:v>37135</c:v>
                </c:pt>
                <c:pt idx="3971">
                  <c:v>37136</c:v>
                </c:pt>
                <c:pt idx="3972">
                  <c:v>37137</c:v>
                </c:pt>
                <c:pt idx="3973">
                  <c:v>37138</c:v>
                </c:pt>
                <c:pt idx="3974">
                  <c:v>37139</c:v>
                </c:pt>
                <c:pt idx="3975">
                  <c:v>37140</c:v>
                </c:pt>
                <c:pt idx="3976">
                  <c:v>37141</c:v>
                </c:pt>
                <c:pt idx="3977">
                  <c:v>37142</c:v>
                </c:pt>
                <c:pt idx="3978">
                  <c:v>37143</c:v>
                </c:pt>
                <c:pt idx="3979">
                  <c:v>37144</c:v>
                </c:pt>
                <c:pt idx="3980">
                  <c:v>37145</c:v>
                </c:pt>
                <c:pt idx="3981">
                  <c:v>37146</c:v>
                </c:pt>
                <c:pt idx="3982">
                  <c:v>37147</c:v>
                </c:pt>
                <c:pt idx="3983">
                  <c:v>37148</c:v>
                </c:pt>
                <c:pt idx="3984">
                  <c:v>37149</c:v>
                </c:pt>
                <c:pt idx="3985">
                  <c:v>37150</c:v>
                </c:pt>
                <c:pt idx="3986">
                  <c:v>37151</c:v>
                </c:pt>
                <c:pt idx="3987">
                  <c:v>37152</c:v>
                </c:pt>
                <c:pt idx="3988">
                  <c:v>37153</c:v>
                </c:pt>
                <c:pt idx="3989">
                  <c:v>37154</c:v>
                </c:pt>
                <c:pt idx="3990">
                  <c:v>37155</c:v>
                </c:pt>
                <c:pt idx="3991">
                  <c:v>37156</c:v>
                </c:pt>
                <c:pt idx="3992">
                  <c:v>37157</c:v>
                </c:pt>
                <c:pt idx="3993">
                  <c:v>37158</c:v>
                </c:pt>
                <c:pt idx="3994">
                  <c:v>37159</c:v>
                </c:pt>
                <c:pt idx="3995">
                  <c:v>37160</c:v>
                </c:pt>
                <c:pt idx="3996">
                  <c:v>37161</c:v>
                </c:pt>
                <c:pt idx="3997">
                  <c:v>37162</c:v>
                </c:pt>
                <c:pt idx="3998">
                  <c:v>37163</c:v>
                </c:pt>
                <c:pt idx="3999">
                  <c:v>37164</c:v>
                </c:pt>
                <c:pt idx="4000">
                  <c:v>37165</c:v>
                </c:pt>
                <c:pt idx="4001">
                  <c:v>37166</c:v>
                </c:pt>
                <c:pt idx="4002">
                  <c:v>37167</c:v>
                </c:pt>
                <c:pt idx="4003">
                  <c:v>37168</c:v>
                </c:pt>
                <c:pt idx="4004">
                  <c:v>37169</c:v>
                </c:pt>
                <c:pt idx="4005">
                  <c:v>37170</c:v>
                </c:pt>
                <c:pt idx="4006">
                  <c:v>37171</c:v>
                </c:pt>
                <c:pt idx="4007">
                  <c:v>37172</c:v>
                </c:pt>
                <c:pt idx="4008">
                  <c:v>37173</c:v>
                </c:pt>
                <c:pt idx="4009">
                  <c:v>37174</c:v>
                </c:pt>
                <c:pt idx="4010">
                  <c:v>37175</c:v>
                </c:pt>
                <c:pt idx="4011">
                  <c:v>37176</c:v>
                </c:pt>
                <c:pt idx="4012">
                  <c:v>37177</c:v>
                </c:pt>
                <c:pt idx="4013">
                  <c:v>37178</c:v>
                </c:pt>
                <c:pt idx="4014">
                  <c:v>37179</c:v>
                </c:pt>
                <c:pt idx="4015">
                  <c:v>37180</c:v>
                </c:pt>
                <c:pt idx="4016">
                  <c:v>37181</c:v>
                </c:pt>
                <c:pt idx="4017">
                  <c:v>37182</c:v>
                </c:pt>
                <c:pt idx="4018">
                  <c:v>37183</c:v>
                </c:pt>
                <c:pt idx="4019">
                  <c:v>37184</c:v>
                </c:pt>
                <c:pt idx="4020">
                  <c:v>37185</c:v>
                </c:pt>
                <c:pt idx="4021">
                  <c:v>37186</c:v>
                </c:pt>
                <c:pt idx="4022">
                  <c:v>37187</c:v>
                </c:pt>
                <c:pt idx="4023">
                  <c:v>37188</c:v>
                </c:pt>
                <c:pt idx="4024">
                  <c:v>37189</c:v>
                </c:pt>
                <c:pt idx="4025">
                  <c:v>37190</c:v>
                </c:pt>
                <c:pt idx="4026">
                  <c:v>37191</c:v>
                </c:pt>
                <c:pt idx="4027">
                  <c:v>37192</c:v>
                </c:pt>
                <c:pt idx="4028">
                  <c:v>37193</c:v>
                </c:pt>
                <c:pt idx="4029">
                  <c:v>37194</c:v>
                </c:pt>
                <c:pt idx="4030">
                  <c:v>37195</c:v>
                </c:pt>
                <c:pt idx="4031">
                  <c:v>37196</c:v>
                </c:pt>
                <c:pt idx="4032">
                  <c:v>37197</c:v>
                </c:pt>
                <c:pt idx="4033">
                  <c:v>37198</c:v>
                </c:pt>
                <c:pt idx="4034">
                  <c:v>37199</c:v>
                </c:pt>
                <c:pt idx="4035">
                  <c:v>37200</c:v>
                </c:pt>
                <c:pt idx="4036">
                  <c:v>37201</c:v>
                </c:pt>
                <c:pt idx="4037">
                  <c:v>37202</c:v>
                </c:pt>
                <c:pt idx="4038">
                  <c:v>37203</c:v>
                </c:pt>
                <c:pt idx="4039">
                  <c:v>37204</c:v>
                </c:pt>
                <c:pt idx="4040">
                  <c:v>37205</c:v>
                </c:pt>
                <c:pt idx="4041">
                  <c:v>37206</c:v>
                </c:pt>
                <c:pt idx="4042">
                  <c:v>37207</c:v>
                </c:pt>
                <c:pt idx="4043">
                  <c:v>37208</c:v>
                </c:pt>
                <c:pt idx="4044">
                  <c:v>37209</c:v>
                </c:pt>
                <c:pt idx="4045">
                  <c:v>37210</c:v>
                </c:pt>
                <c:pt idx="4046">
                  <c:v>37211</c:v>
                </c:pt>
                <c:pt idx="4047">
                  <c:v>37212</c:v>
                </c:pt>
                <c:pt idx="4048">
                  <c:v>37213</c:v>
                </c:pt>
                <c:pt idx="4049">
                  <c:v>37214</c:v>
                </c:pt>
                <c:pt idx="4050">
                  <c:v>37215</c:v>
                </c:pt>
                <c:pt idx="4051">
                  <c:v>37216</c:v>
                </c:pt>
                <c:pt idx="4052">
                  <c:v>37217</c:v>
                </c:pt>
                <c:pt idx="4053">
                  <c:v>37218</c:v>
                </c:pt>
                <c:pt idx="4054">
                  <c:v>37219</c:v>
                </c:pt>
                <c:pt idx="4055">
                  <c:v>37220</c:v>
                </c:pt>
                <c:pt idx="4056">
                  <c:v>37221</c:v>
                </c:pt>
                <c:pt idx="4057">
                  <c:v>37222</c:v>
                </c:pt>
                <c:pt idx="4058">
                  <c:v>37223</c:v>
                </c:pt>
                <c:pt idx="4059">
                  <c:v>37224</c:v>
                </c:pt>
                <c:pt idx="4060">
                  <c:v>37225</c:v>
                </c:pt>
                <c:pt idx="4061">
                  <c:v>37226</c:v>
                </c:pt>
                <c:pt idx="4062">
                  <c:v>37227</c:v>
                </c:pt>
                <c:pt idx="4063">
                  <c:v>37228</c:v>
                </c:pt>
                <c:pt idx="4064">
                  <c:v>37229</c:v>
                </c:pt>
                <c:pt idx="4065">
                  <c:v>37230</c:v>
                </c:pt>
                <c:pt idx="4066">
                  <c:v>37231</c:v>
                </c:pt>
                <c:pt idx="4067">
                  <c:v>37232</c:v>
                </c:pt>
                <c:pt idx="4068">
                  <c:v>37233</c:v>
                </c:pt>
                <c:pt idx="4069">
                  <c:v>37234</c:v>
                </c:pt>
                <c:pt idx="4070">
                  <c:v>37235</c:v>
                </c:pt>
                <c:pt idx="4071">
                  <c:v>37236</c:v>
                </c:pt>
                <c:pt idx="4072">
                  <c:v>37237</c:v>
                </c:pt>
                <c:pt idx="4073">
                  <c:v>37238</c:v>
                </c:pt>
                <c:pt idx="4074">
                  <c:v>37239</c:v>
                </c:pt>
                <c:pt idx="4075">
                  <c:v>37240</c:v>
                </c:pt>
                <c:pt idx="4076">
                  <c:v>37241</c:v>
                </c:pt>
                <c:pt idx="4077">
                  <c:v>37242</c:v>
                </c:pt>
                <c:pt idx="4078">
                  <c:v>37243</c:v>
                </c:pt>
                <c:pt idx="4079">
                  <c:v>37244</c:v>
                </c:pt>
                <c:pt idx="4080">
                  <c:v>37245</c:v>
                </c:pt>
                <c:pt idx="4081">
                  <c:v>37246</c:v>
                </c:pt>
                <c:pt idx="4082">
                  <c:v>37247</c:v>
                </c:pt>
                <c:pt idx="4083">
                  <c:v>37248</c:v>
                </c:pt>
                <c:pt idx="4084">
                  <c:v>37249</c:v>
                </c:pt>
                <c:pt idx="4085">
                  <c:v>37250</c:v>
                </c:pt>
                <c:pt idx="4086">
                  <c:v>37251</c:v>
                </c:pt>
                <c:pt idx="4087">
                  <c:v>37252</c:v>
                </c:pt>
                <c:pt idx="4088">
                  <c:v>37253</c:v>
                </c:pt>
                <c:pt idx="4089">
                  <c:v>37254</c:v>
                </c:pt>
                <c:pt idx="4090">
                  <c:v>37255</c:v>
                </c:pt>
                <c:pt idx="4091">
                  <c:v>37256</c:v>
                </c:pt>
                <c:pt idx="4092">
                  <c:v>37257</c:v>
                </c:pt>
                <c:pt idx="4093">
                  <c:v>37258</c:v>
                </c:pt>
                <c:pt idx="4094">
                  <c:v>37259</c:v>
                </c:pt>
                <c:pt idx="4095">
                  <c:v>37260</c:v>
                </c:pt>
                <c:pt idx="4096">
                  <c:v>37261</c:v>
                </c:pt>
                <c:pt idx="4097">
                  <c:v>37262</c:v>
                </c:pt>
                <c:pt idx="4098">
                  <c:v>37263</c:v>
                </c:pt>
                <c:pt idx="4099">
                  <c:v>37264</c:v>
                </c:pt>
                <c:pt idx="4100">
                  <c:v>37265</c:v>
                </c:pt>
                <c:pt idx="4101">
                  <c:v>37266</c:v>
                </c:pt>
                <c:pt idx="4102">
                  <c:v>37267</c:v>
                </c:pt>
                <c:pt idx="4103">
                  <c:v>37268</c:v>
                </c:pt>
                <c:pt idx="4104">
                  <c:v>37269</c:v>
                </c:pt>
                <c:pt idx="4105">
                  <c:v>37270</c:v>
                </c:pt>
                <c:pt idx="4106">
                  <c:v>37271</c:v>
                </c:pt>
                <c:pt idx="4107">
                  <c:v>37272</c:v>
                </c:pt>
                <c:pt idx="4108">
                  <c:v>37273</c:v>
                </c:pt>
                <c:pt idx="4109">
                  <c:v>37274</c:v>
                </c:pt>
                <c:pt idx="4110">
                  <c:v>37275</c:v>
                </c:pt>
                <c:pt idx="4111">
                  <c:v>37276</c:v>
                </c:pt>
                <c:pt idx="4112">
                  <c:v>37277</c:v>
                </c:pt>
                <c:pt idx="4113">
                  <c:v>37278</c:v>
                </c:pt>
                <c:pt idx="4114">
                  <c:v>37279</c:v>
                </c:pt>
                <c:pt idx="4115">
                  <c:v>37280</c:v>
                </c:pt>
                <c:pt idx="4116">
                  <c:v>37281</c:v>
                </c:pt>
                <c:pt idx="4117">
                  <c:v>37282</c:v>
                </c:pt>
                <c:pt idx="4118">
                  <c:v>37283</c:v>
                </c:pt>
                <c:pt idx="4119">
                  <c:v>37284</c:v>
                </c:pt>
                <c:pt idx="4120">
                  <c:v>37285</c:v>
                </c:pt>
                <c:pt idx="4121">
                  <c:v>37286</c:v>
                </c:pt>
                <c:pt idx="4122">
                  <c:v>37287</c:v>
                </c:pt>
                <c:pt idx="4123">
                  <c:v>37288</c:v>
                </c:pt>
                <c:pt idx="4124">
                  <c:v>37289</c:v>
                </c:pt>
                <c:pt idx="4125">
                  <c:v>37290</c:v>
                </c:pt>
                <c:pt idx="4126">
                  <c:v>37291</c:v>
                </c:pt>
                <c:pt idx="4127">
                  <c:v>37292</c:v>
                </c:pt>
                <c:pt idx="4128">
                  <c:v>37293</c:v>
                </c:pt>
                <c:pt idx="4129">
                  <c:v>37294</c:v>
                </c:pt>
                <c:pt idx="4130">
                  <c:v>37295</c:v>
                </c:pt>
                <c:pt idx="4131">
                  <c:v>37296</c:v>
                </c:pt>
                <c:pt idx="4132">
                  <c:v>37297</c:v>
                </c:pt>
                <c:pt idx="4133">
                  <c:v>37298</c:v>
                </c:pt>
                <c:pt idx="4134">
                  <c:v>37299</c:v>
                </c:pt>
                <c:pt idx="4135">
                  <c:v>37300</c:v>
                </c:pt>
                <c:pt idx="4136">
                  <c:v>37301</c:v>
                </c:pt>
                <c:pt idx="4137">
                  <c:v>37302</c:v>
                </c:pt>
                <c:pt idx="4138">
                  <c:v>37303</c:v>
                </c:pt>
                <c:pt idx="4139">
                  <c:v>37304</c:v>
                </c:pt>
                <c:pt idx="4140">
                  <c:v>37305</c:v>
                </c:pt>
                <c:pt idx="4141">
                  <c:v>37306</c:v>
                </c:pt>
                <c:pt idx="4142">
                  <c:v>37307</c:v>
                </c:pt>
                <c:pt idx="4143">
                  <c:v>37308</c:v>
                </c:pt>
                <c:pt idx="4144">
                  <c:v>37309</c:v>
                </c:pt>
                <c:pt idx="4145">
                  <c:v>37310</c:v>
                </c:pt>
                <c:pt idx="4146">
                  <c:v>37311</c:v>
                </c:pt>
                <c:pt idx="4147">
                  <c:v>37312</c:v>
                </c:pt>
                <c:pt idx="4148">
                  <c:v>37313</c:v>
                </c:pt>
                <c:pt idx="4149">
                  <c:v>37314</c:v>
                </c:pt>
                <c:pt idx="4150">
                  <c:v>37315</c:v>
                </c:pt>
                <c:pt idx="4151">
                  <c:v>37316</c:v>
                </c:pt>
                <c:pt idx="4152">
                  <c:v>37317</c:v>
                </c:pt>
                <c:pt idx="4153">
                  <c:v>37318</c:v>
                </c:pt>
                <c:pt idx="4154">
                  <c:v>37319</c:v>
                </c:pt>
                <c:pt idx="4155">
                  <c:v>37320</c:v>
                </c:pt>
                <c:pt idx="4156">
                  <c:v>37321</c:v>
                </c:pt>
                <c:pt idx="4157">
                  <c:v>37322</c:v>
                </c:pt>
                <c:pt idx="4158">
                  <c:v>37323</c:v>
                </c:pt>
                <c:pt idx="4159">
                  <c:v>37324</c:v>
                </c:pt>
                <c:pt idx="4160">
                  <c:v>37325</c:v>
                </c:pt>
                <c:pt idx="4161">
                  <c:v>37326</c:v>
                </c:pt>
                <c:pt idx="4162">
                  <c:v>37327</c:v>
                </c:pt>
                <c:pt idx="4163">
                  <c:v>37328</c:v>
                </c:pt>
                <c:pt idx="4164">
                  <c:v>37329</c:v>
                </c:pt>
                <c:pt idx="4165">
                  <c:v>37330</c:v>
                </c:pt>
                <c:pt idx="4166">
                  <c:v>37331</c:v>
                </c:pt>
                <c:pt idx="4167">
                  <c:v>37332</c:v>
                </c:pt>
                <c:pt idx="4168">
                  <c:v>37333</c:v>
                </c:pt>
                <c:pt idx="4169">
                  <c:v>37334</c:v>
                </c:pt>
                <c:pt idx="4170">
                  <c:v>37335</c:v>
                </c:pt>
                <c:pt idx="4171">
                  <c:v>37336</c:v>
                </c:pt>
                <c:pt idx="4172">
                  <c:v>37337</c:v>
                </c:pt>
                <c:pt idx="4173">
                  <c:v>37338</c:v>
                </c:pt>
                <c:pt idx="4174">
                  <c:v>37339</c:v>
                </c:pt>
                <c:pt idx="4175">
                  <c:v>37340</c:v>
                </c:pt>
                <c:pt idx="4176">
                  <c:v>37341</c:v>
                </c:pt>
                <c:pt idx="4177">
                  <c:v>37342</c:v>
                </c:pt>
                <c:pt idx="4178">
                  <c:v>37343</c:v>
                </c:pt>
                <c:pt idx="4179">
                  <c:v>37344</c:v>
                </c:pt>
                <c:pt idx="4180">
                  <c:v>37345</c:v>
                </c:pt>
                <c:pt idx="4181">
                  <c:v>37346</c:v>
                </c:pt>
                <c:pt idx="4182">
                  <c:v>37347</c:v>
                </c:pt>
                <c:pt idx="4183">
                  <c:v>37348</c:v>
                </c:pt>
                <c:pt idx="4184">
                  <c:v>37349</c:v>
                </c:pt>
                <c:pt idx="4185">
                  <c:v>37350</c:v>
                </c:pt>
                <c:pt idx="4186">
                  <c:v>37351</c:v>
                </c:pt>
                <c:pt idx="4187">
                  <c:v>37352</c:v>
                </c:pt>
                <c:pt idx="4188">
                  <c:v>37353</c:v>
                </c:pt>
                <c:pt idx="4189">
                  <c:v>37354</c:v>
                </c:pt>
                <c:pt idx="4190">
                  <c:v>37355</c:v>
                </c:pt>
                <c:pt idx="4191">
                  <c:v>37356</c:v>
                </c:pt>
                <c:pt idx="4192">
                  <c:v>37357</c:v>
                </c:pt>
                <c:pt idx="4193">
                  <c:v>37358</c:v>
                </c:pt>
                <c:pt idx="4194">
                  <c:v>37359</c:v>
                </c:pt>
                <c:pt idx="4195">
                  <c:v>37360</c:v>
                </c:pt>
                <c:pt idx="4196">
                  <c:v>37361</c:v>
                </c:pt>
                <c:pt idx="4197">
                  <c:v>37362</c:v>
                </c:pt>
                <c:pt idx="4198">
                  <c:v>37363</c:v>
                </c:pt>
                <c:pt idx="4199">
                  <c:v>37364</c:v>
                </c:pt>
                <c:pt idx="4200">
                  <c:v>37365</c:v>
                </c:pt>
                <c:pt idx="4201">
                  <c:v>37366</c:v>
                </c:pt>
                <c:pt idx="4202">
                  <c:v>37367</c:v>
                </c:pt>
                <c:pt idx="4203">
                  <c:v>37368</c:v>
                </c:pt>
                <c:pt idx="4204">
                  <c:v>37369</c:v>
                </c:pt>
                <c:pt idx="4205">
                  <c:v>37370</c:v>
                </c:pt>
                <c:pt idx="4206">
                  <c:v>37371</c:v>
                </c:pt>
                <c:pt idx="4207">
                  <c:v>37372</c:v>
                </c:pt>
                <c:pt idx="4208">
                  <c:v>37373</c:v>
                </c:pt>
                <c:pt idx="4209">
                  <c:v>37374</c:v>
                </c:pt>
                <c:pt idx="4210">
                  <c:v>37375</c:v>
                </c:pt>
                <c:pt idx="4211">
                  <c:v>37376</c:v>
                </c:pt>
                <c:pt idx="4212">
                  <c:v>37377</c:v>
                </c:pt>
                <c:pt idx="4213">
                  <c:v>37378</c:v>
                </c:pt>
                <c:pt idx="4214">
                  <c:v>37379</c:v>
                </c:pt>
                <c:pt idx="4215">
                  <c:v>37380</c:v>
                </c:pt>
                <c:pt idx="4216">
                  <c:v>37381</c:v>
                </c:pt>
                <c:pt idx="4217">
                  <c:v>37382</c:v>
                </c:pt>
                <c:pt idx="4218">
                  <c:v>37383</c:v>
                </c:pt>
                <c:pt idx="4219">
                  <c:v>37384</c:v>
                </c:pt>
                <c:pt idx="4220">
                  <c:v>37385</c:v>
                </c:pt>
                <c:pt idx="4221">
                  <c:v>37386</c:v>
                </c:pt>
                <c:pt idx="4222">
                  <c:v>37387</c:v>
                </c:pt>
                <c:pt idx="4223">
                  <c:v>37388</c:v>
                </c:pt>
                <c:pt idx="4224">
                  <c:v>37389</c:v>
                </c:pt>
                <c:pt idx="4225">
                  <c:v>37390</c:v>
                </c:pt>
                <c:pt idx="4226">
                  <c:v>37391</c:v>
                </c:pt>
                <c:pt idx="4227">
                  <c:v>37392</c:v>
                </c:pt>
                <c:pt idx="4228">
                  <c:v>37393</c:v>
                </c:pt>
                <c:pt idx="4229">
                  <c:v>37394</c:v>
                </c:pt>
                <c:pt idx="4230">
                  <c:v>37395</c:v>
                </c:pt>
                <c:pt idx="4231">
                  <c:v>37396</c:v>
                </c:pt>
                <c:pt idx="4232">
                  <c:v>37397</c:v>
                </c:pt>
                <c:pt idx="4233">
                  <c:v>37398</c:v>
                </c:pt>
                <c:pt idx="4234">
                  <c:v>37399</c:v>
                </c:pt>
                <c:pt idx="4235">
                  <c:v>37400</c:v>
                </c:pt>
                <c:pt idx="4236">
                  <c:v>37401</c:v>
                </c:pt>
                <c:pt idx="4237">
                  <c:v>37402</c:v>
                </c:pt>
                <c:pt idx="4238">
                  <c:v>37403</c:v>
                </c:pt>
                <c:pt idx="4239">
                  <c:v>37404</c:v>
                </c:pt>
                <c:pt idx="4240">
                  <c:v>37405</c:v>
                </c:pt>
                <c:pt idx="4241">
                  <c:v>37406</c:v>
                </c:pt>
                <c:pt idx="4242">
                  <c:v>37407</c:v>
                </c:pt>
                <c:pt idx="4243">
                  <c:v>37408</c:v>
                </c:pt>
                <c:pt idx="4244">
                  <c:v>37409</c:v>
                </c:pt>
                <c:pt idx="4245">
                  <c:v>37410</c:v>
                </c:pt>
                <c:pt idx="4246">
                  <c:v>37411</c:v>
                </c:pt>
                <c:pt idx="4247">
                  <c:v>37412</c:v>
                </c:pt>
                <c:pt idx="4248">
                  <c:v>37413</c:v>
                </c:pt>
                <c:pt idx="4249">
                  <c:v>37414</c:v>
                </c:pt>
                <c:pt idx="4250">
                  <c:v>37415</c:v>
                </c:pt>
                <c:pt idx="4251">
                  <c:v>37416</c:v>
                </c:pt>
                <c:pt idx="4252">
                  <c:v>37417</c:v>
                </c:pt>
                <c:pt idx="4253">
                  <c:v>37418</c:v>
                </c:pt>
                <c:pt idx="4254">
                  <c:v>37419</c:v>
                </c:pt>
                <c:pt idx="4255">
                  <c:v>37420</c:v>
                </c:pt>
                <c:pt idx="4256">
                  <c:v>37421</c:v>
                </c:pt>
                <c:pt idx="4257">
                  <c:v>37422</c:v>
                </c:pt>
                <c:pt idx="4258">
                  <c:v>37423</c:v>
                </c:pt>
                <c:pt idx="4259">
                  <c:v>37424</c:v>
                </c:pt>
                <c:pt idx="4260">
                  <c:v>37425</c:v>
                </c:pt>
                <c:pt idx="4261">
                  <c:v>37426</c:v>
                </c:pt>
                <c:pt idx="4262">
                  <c:v>37427</c:v>
                </c:pt>
                <c:pt idx="4263">
                  <c:v>37428</c:v>
                </c:pt>
                <c:pt idx="4264">
                  <c:v>37429</c:v>
                </c:pt>
                <c:pt idx="4265">
                  <c:v>37430</c:v>
                </c:pt>
                <c:pt idx="4266">
                  <c:v>37431</c:v>
                </c:pt>
                <c:pt idx="4267">
                  <c:v>37432</c:v>
                </c:pt>
                <c:pt idx="4268">
                  <c:v>37433</c:v>
                </c:pt>
                <c:pt idx="4269">
                  <c:v>37434</c:v>
                </c:pt>
                <c:pt idx="4270">
                  <c:v>37435</c:v>
                </c:pt>
                <c:pt idx="4271">
                  <c:v>37436</c:v>
                </c:pt>
                <c:pt idx="4272">
                  <c:v>37437</c:v>
                </c:pt>
                <c:pt idx="4273">
                  <c:v>37438</c:v>
                </c:pt>
                <c:pt idx="4274">
                  <c:v>37439</c:v>
                </c:pt>
                <c:pt idx="4275">
                  <c:v>37440</c:v>
                </c:pt>
                <c:pt idx="4276">
                  <c:v>37441</c:v>
                </c:pt>
                <c:pt idx="4277">
                  <c:v>37442</c:v>
                </c:pt>
                <c:pt idx="4278">
                  <c:v>37443</c:v>
                </c:pt>
                <c:pt idx="4279">
                  <c:v>37444</c:v>
                </c:pt>
                <c:pt idx="4280">
                  <c:v>37445</c:v>
                </c:pt>
                <c:pt idx="4281">
                  <c:v>37446</c:v>
                </c:pt>
                <c:pt idx="4282">
                  <c:v>37447</c:v>
                </c:pt>
                <c:pt idx="4283">
                  <c:v>37448</c:v>
                </c:pt>
                <c:pt idx="4284">
                  <c:v>37449</c:v>
                </c:pt>
                <c:pt idx="4285">
                  <c:v>37450</c:v>
                </c:pt>
                <c:pt idx="4286">
                  <c:v>37451</c:v>
                </c:pt>
                <c:pt idx="4287">
                  <c:v>37452</c:v>
                </c:pt>
                <c:pt idx="4288">
                  <c:v>37453</c:v>
                </c:pt>
                <c:pt idx="4289">
                  <c:v>37454</c:v>
                </c:pt>
                <c:pt idx="4290">
                  <c:v>37455</c:v>
                </c:pt>
                <c:pt idx="4291">
                  <c:v>37456</c:v>
                </c:pt>
                <c:pt idx="4292">
                  <c:v>37457</c:v>
                </c:pt>
                <c:pt idx="4293">
                  <c:v>37458</c:v>
                </c:pt>
                <c:pt idx="4294">
                  <c:v>37459</c:v>
                </c:pt>
                <c:pt idx="4295">
                  <c:v>37460</c:v>
                </c:pt>
                <c:pt idx="4296">
                  <c:v>37461</c:v>
                </c:pt>
                <c:pt idx="4297">
                  <c:v>37462</c:v>
                </c:pt>
                <c:pt idx="4298">
                  <c:v>37463</c:v>
                </c:pt>
                <c:pt idx="4299">
                  <c:v>37464</c:v>
                </c:pt>
                <c:pt idx="4300">
                  <c:v>37465</c:v>
                </c:pt>
                <c:pt idx="4301">
                  <c:v>37466</c:v>
                </c:pt>
                <c:pt idx="4302">
                  <c:v>37467</c:v>
                </c:pt>
                <c:pt idx="4303">
                  <c:v>37468</c:v>
                </c:pt>
                <c:pt idx="4304">
                  <c:v>37469</c:v>
                </c:pt>
                <c:pt idx="4305">
                  <c:v>37470</c:v>
                </c:pt>
                <c:pt idx="4306">
                  <c:v>37471</c:v>
                </c:pt>
                <c:pt idx="4307">
                  <c:v>37472</c:v>
                </c:pt>
                <c:pt idx="4308">
                  <c:v>37473</c:v>
                </c:pt>
                <c:pt idx="4309">
                  <c:v>37474</c:v>
                </c:pt>
                <c:pt idx="4310">
                  <c:v>37475</c:v>
                </c:pt>
                <c:pt idx="4311">
                  <c:v>37476</c:v>
                </c:pt>
                <c:pt idx="4312">
                  <c:v>37477</c:v>
                </c:pt>
                <c:pt idx="4313">
                  <c:v>37478</c:v>
                </c:pt>
                <c:pt idx="4314">
                  <c:v>37479</c:v>
                </c:pt>
                <c:pt idx="4315">
                  <c:v>37480</c:v>
                </c:pt>
                <c:pt idx="4316">
                  <c:v>37481</c:v>
                </c:pt>
                <c:pt idx="4317">
                  <c:v>37482</c:v>
                </c:pt>
                <c:pt idx="4318">
                  <c:v>37483</c:v>
                </c:pt>
                <c:pt idx="4319">
                  <c:v>37484</c:v>
                </c:pt>
                <c:pt idx="4320">
                  <c:v>37485</c:v>
                </c:pt>
                <c:pt idx="4321">
                  <c:v>37486</c:v>
                </c:pt>
                <c:pt idx="4322">
                  <c:v>37487</c:v>
                </c:pt>
                <c:pt idx="4323">
                  <c:v>37488</c:v>
                </c:pt>
                <c:pt idx="4324">
                  <c:v>37489</c:v>
                </c:pt>
                <c:pt idx="4325">
                  <c:v>37490</c:v>
                </c:pt>
                <c:pt idx="4326">
                  <c:v>37491</c:v>
                </c:pt>
                <c:pt idx="4327">
                  <c:v>37492</c:v>
                </c:pt>
                <c:pt idx="4328">
                  <c:v>37493</c:v>
                </c:pt>
                <c:pt idx="4329">
                  <c:v>37494</c:v>
                </c:pt>
                <c:pt idx="4330">
                  <c:v>37495</c:v>
                </c:pt>
                <c:pt idx="4331">
                  <c:v>37496</c:v>
                </c:pt>
                <c:pt idx="4332">
                  <c:v>37497</c:v>
                </c:pt>
                <c:pt idx="4333">
                  <c:v>37498</c:v>
                </c:pt>
                <c:pt idx="4334">
                  <c:v>37499</c:v>
                </c:pt>
                <c:pt idx="4335">
                  <c:v>37500</c:v>
                </c:pt>
                <c:pt idx="4336">
                  <c:v>37501</c:v>
                </c:pt>
                <c:pt idx="4337">
                  <c:v>37502</c:v>
                </c:pt>
                <c:pt idx="4338">
                  <c:v>37503</c:v>
                </c:pt>
                <c:pt idx="4339">
                  <c:v>37504</c:v>
                </c:pt>
                <c:pt idx="4340">
                  <c:v>37505</c:v>
                </c:pt>
                <c:pt idx="4341">
                  <c:v>37506</c:v>
                </c:pt>
                <c:pt idx="4342">
                  <c:v>37507</c:v>
                </c:pt>
                <c:pt idx="4343">
                  <c:v>37508</c:v>
                </c:pt>
                <c:pt idx="4344">
                  <c:v>37509</c:v>
                </c:pt>
                <c:pt idx="4345">
                  <c:v>37510</c:v>
                </c:pt>
                <c:pt idx="4346">
                  <c:v>37511</c:v>
                </c:pt>
                <c:pt idx="4347">
                  <c:v>37512</c:v>
                </c:pt>
                <c:pt idx="4348">
                  <c:v>37513</c:v>
                </c:pt>
                <c:pt idx="4349">
                  <c:v>37514</c:v>
                </c:pt>
                <c:pt idx="4350">
                  <c:v>37515</c:v>
                </c:pt>
                <c:pt idx="4351">
                  <c:v>37516</c:v>
                </c:pt>
                <c:pt idx="4352">
                  <c:v>37517</c:v>
                </c:pt>
                <c:pt idx="4353">
                  <c:v>37518</c:v>
                </c:pt>
                <c:pt idx="4354">
                  <c:v>37519</c:v>
                </c:pt>
                <c:pt idx="4355">
                  <c:v>37520</c:v>
                </c:pt>
                <c:pt idx="4356">
                  <c:v>37521</c:v>
                </c:pt>
                <c:pt idx="4357">
                  <c:v>37522</c:v>
                </c:pt>
                <c:pt idx="4358">
                  <c:v>37523</c:v>
                </c:pt>
                <c:pt idx="4359">
                  <c:v>37524</c:v>
                </c:pt>
                <c:pt idx="4360">
                  <c:v>37525</c:v>
                </c:pt>
                <c:pt idx="4361">
                  <c:v>37526</c:v>
                </c:pt>
                <c:pt idx="4362">
                  <c:v>37527</c:v>
                </c:pt>
                <c:pt idx="4363">
                  <c:v>37528</c:v>
                </c:pt>
                <c:pt idx="4364">
                  <c:v>37529</c:v>
                </c:pt>
                <c:pt idx="4365">
                  <c:v>37530</c:v>
                </c:pt>
                <c:pt idx="4366">
                  <c:v>37531</c:v>
                </c:pt>
                <c:pt idx="4367">
                  <c:v>37532</c:v>
                </c:pt>
                <c:pt idx="4368">
                  <c:v>37533</c:v>
                </c:pt>
                <c:pt idx="4369">
                  <c:v>37534</c:v>
                </c:pt>
                <c:pt idx="4370">
                  <c:v>37535</c:v>
                </c:pt>
                <c:pt idx="4371">
                  <c:v>37536</c:v>
                </c:pt>
                <c:pt idx="4372">
                  <c:v>37537</c:v>
                </c:pt>
                <c:pt idx="4373">
                  <c:v>37538</c:v>
                </c:pt>
                <c:pt idx="4374">
                  <c:v>37539</c:v>
                </c:pt>
                <c:pt idx="4375">
                  <c:v>37540</c:v>
                </c:pt>
                <c:pt idx="4376">
                  <c:v>37541</c:v>
                </c:pt>
                <c:pt idx="4377">
                  <c:v>37542</c:v>
                </c:pt>
                <c:pt idx="4378">
                  <c:v>37543</c:v>
                </c:pt>
                <c:pt idx="4379">
                  <c:v>37544</c:v>
                </c:pt>
                <c:pt idx="4380">
                  <c:v>37545</c:v>
                </c:pt>
                <c:pt idx="4381">
                  <c:v>37546</c:v>
                </c:pt>
                <c:pt idx="4382">
                  <c:v>37547</c:v>
                </c:pt>
                <c:pt idx="4383">
                  <c:v>37548</c:v>
                </c:pt>
                <c:pt idx="4384">
                  <c:v>37549</c:v>
                </c:pt>
                <c:pt idx="4385">
                  <c:v>37550</c:v>
                </c:pt>
                <c:pt idx="4386">
                  <c:v>37551</c:v>
                </c:pt>
                <c:pt idx="4387">
                  <c:v>37552</c:v>
                </c:pt>
                <c:pt idx="4388">
                  <c:v>37553</c:v>
                </c:pt>
                <c:pt idx="4389">
                  <c:v>37554</c:v>
                </c:pt>
                <c:pt idx="4390">
                  <c:v>37555</c:v>
                </c:pt>
                <c:pt idx="4391">
                  <c:v>37556</c:v>
                </c:pt>
                <c:pt idx="4392">
                  <c:v>37557</c:v>
                </c:pt>
                <c:pt idx="4393">
                  <c:v>37558</c:v>
                </c:pt>
                <c:pt idx="4394">
                  <c:v>37559</c:v>
                </c:pt>
                <c:pt idx="4395">
                  <c:v>37560</c:v>
                </c:pt>
                <c:pt idx="4396">
                  <c:v>37561</c:v>
                </c:pt>
                <c:pt idx="4397">
                  <c:v>37562</c:v>
                </c:pt>
                <c:pt idx="4398">
                  <c:v>37563</c:v>
                </c:pt>
                <c:pt idx="4399">
                  <c:v>37564</c:v>
                </c:pt>
                <c:pt idx="4400">
                  <c:v>37565</c:v>
                </c:pt>
                <c:pt idx="4401">
                  <c:v>37566</c:v>
                </c:pt>
                <c:pt idx="4402">
                  <c:v>37567</c:v>
                </c:pt>
                <c:pt idx="4403">
                  <c:v>37568</c:v>
                </c:pt>
                <c:pt idx="4404">
                  <c:v>37569</c:v>
                </c:pt>
                <c:pt idx="4405">
                  <c:v>37570</c:v>
                </c:pt>
                <c:pt idx="4406">
                  <c:v>37571</c:v>
                </c:pt>
                <c:pt idx="4407">
                  <c:v>37572</c:v>
                </c:pt>
                <c:pt idx="4408">
                  <c:v>37573</c:v>
                </c:pt>
                <c:pt idx="4409">
                  <c:v>37574</c:v>
                </c:pt>
                <c:pt idx="4410">
                  <c:v>37575</c:v>
                </c:pt>
                <c:pt idx="4411">
                  <c:v>37576</c:v>
                </c:pt>
                <c:pt idx="4412">
                  <c:v>37577</c:v>
                </c:pt>
                <c:pt idx="4413">
                  <c:v>37578</c:v>
                </c:pt>
                <c:pt idx="4414">
                  <c:v>37579</c:v>
                </c:pt>
                <c:pt idx="4415">
                  <c:v>37580</c:v>
                </c:pt>
                <c:pt idx="4416">
                  <c:v>37581</c:v>
                </c:pt>
                <c:pt idx="4417">
                  <c:v>37582</c:v>
                </c:pt>
                <c:pt idx="4418">
                  <c:v>37583</c:v>
                </c:pt>
                <c:pt idx="4419">
                  <c:v>37584</c:v>
                </c:pt>
                <c:pt idx="4420">
                  <c:v>37585</c:v>
                </c:pt>
                <c:pt idx="4421">
                  <c:v>37586</c:v>
                </c:pt>
                <c:pt idx="4422">
                  <c:v>37587</c:v>
                </c:pt>
                <c:pt idx="4423">
                  <c:v>37588</c:v>
                </c:pt>
                <c:pt idx="4424">
                  <c:v>37589</c:v>
                </c:pt>
                <c:pt idx="4425">
                  <c:v>37590</c:v>
                </c:pt>
                <c:pt idx="4426">
                  <c:v>37591</c:v>
                </c:pt>
                <c:pt idx="4427">
                  <c:v>37592</c:v>
                </c:pt>
                <c:pt idx="4428">
                  <c:v>37593</c:v>
                </c:pt>
                <c:pt idx="4429">
                  <c:v>37594</c:v>
                </c:pt>
                <c:pt idx="4430">
                  <c:v>37595</c:v>
                </c:pt>
                <c:pt idx="4431">
                  <c:v>37596</c:v>
                </c:pt>
                <c:pt idx="4432">
                  <c:v>37597</c:v>
                </c:pt>
                <c:pt idx="4433">
                  <c:v>37598</c:v>
                </c:pt>
                <c:pt idx="4434">
                  <c:v>37599</c:v>
                </c:pt>
                <c:pt idx="4435">
                  <c:v>37600</c:v>
                </c:pt>
                <c:pt idx="4436">
                  <c:v>37601</c:v>
                </c:pt>
                <c:pt idx="4437">
                  <c:v>37602</c:v>
                </c:pt>
                <c:pt idx="4438">
                  <c:v>37603</c:v>
                </c:pt>
                <c:pt idx="4439">
                  <c:v>37604</c:v>
                </c:pt>
                <c:pt idx="4440">
                  <c:v>37605</c:v>
                </c:pt>
                <c:pt idx="4441">
                  <c:v>37606</c:v>
                </c:pt>
                <c:pt idx="4442">
                  <c:v>37607</c:v>
                </c:pt>
                <c:pt idx="4443">
                  <c:v>37608</c:v>
                </c:pt>
                <c:pt idx="4444">
                  <c:v>37609</c:v>
                </c:pt>
                <c:pt idx="4445">
                  <c:v>37610</c:v>
                </c:pt>
                <c:pt idx="4446">
                  <c:v>37611</c:v>
                </c:pt>
                <c:pt idx="4447">
                  <c:v>37612</c:v>
                </c:pt>
                <c:pt idx="4448">
                  <c:v>37613</c:v>
                </c:pt>
                <c:pt idx="4449">
                  <c:v>37614</c:v>
                </c:pt>
                <c:pt idx="4450">
                  <c:v>37615</c:v>
                </c:pt>
                <c:pt idx="4451">
                  <c:v>37616</c:v>
                </c:pt>
                <c:pt idx="4452">
                  <c:v>37617</c:v>
                </c:pt>
                <c:pt idx="4453">
                  <c:v>37618</c:v>
                </c:pt>
                <c:pt idx="4454">
                  <c:v>37619</c:v>
                </c:pt>
                <c:pt idx="4455">
                  <c:v>37620</c:v>
                </c:pt>
                <c:pt idx="4456">
                  <c:v>37621</c:v>
                </c:pt>
                <c:pt idx="4457">
                  <c:v>37622</c:v>
                </c:pt>
                <c:pt idx="4458">
                  <c:v>37623</c:v>
                </c:pt>
                <c:pt idx="4459">
                  <c:v>37624</c:v>
                </c:pt>
                <c:pt idx="4460">
                  <c:v>37625</c:v>
                </c:pt>
                <c:pt idx="4461">
                  <c:v>37626</c:v>
                </c:pt>
                <c:pt idx="4462">
                  <c:v>37627</c:v>
                </c:pt>
                <c:pt idx="4463">
                  <c:v>37628</c:v>
                </c:pt>
                <c:pt idx="4464">
                  <c:v>37629</c:v>
                </c:pt>
                <c:pt idx="4465">
                  <c:v>37630</c:v>
                </c:pt>
                <c:pt idx="4466">
                  <c:v>37631</c:v>
                </c:pt>
                <c:pt idx="4467">
                  <c:v>37632</c:v>
                </c:pt>
                <c:pt idx="4468">
                  <c:v>37633</c:v>
                </c:pt>
                <c:pt idx="4469">
                  <c:v>37634</c:v>
                </c:pt>
                <c:pt idx="4470">
                  <c:v>37635</c:v>
                </c:pt>
                <c:pt idx="4471">
                  <c:v>37636</c:v>
                </c:pt>
                <c:pt idx="4472">
                  <c:v>37637</c:v>
                </c:pt>
                <c:pt idx="4473">
                  <c:v>37638</c:v>
                </c:pt>
                <c:pt idx="4474">
                  <c:v>37639</c:v>
                </c:pt>
                <c:pt idx="4475">
                  <c:v>37640</c:v>
                </c:pt>
                <c:pt idx="4476">
                  <c:v>37641</c:v>
                </c:pt>
                <c:pt idx="4477">
                  <c:v>37642</c:v>
                </c:pt>
                <c:pt idx="4478">
                  <c:v>37643</c:v>
                </c:pt>
                <c:pt idx="4479">
                  <c:v>37644</c:v>
                </c:pt>
                <c:pt idx="4480">
                  <c:v>37645</c:v>
                </c:pt>
                <c:pt idx="4481">
                  <c:v>37646</c:v>
                </c:pt>
                <c:pt idx="4482">
                  <c:v>37647</c:v>
                </c:pt>
                <c:pt idx="4483">
                  <c:v>37648</c:v>
                </c:pt>
                <c:pt idx="4484">
                  <c:v>37649</c:v>
                </c:pt>
                <c:pt idx="4485">
                  <c:v>37650</c:v>
                </c:pt>
                <c:pt idx="4486">
                  <c:v>37651</c:v>
                </c:pt>
                <c:pt idx="4487">
                  <c:v>37652</c:v>
                </c:pt>
                <c:pt idx="4488">
                  <c:v>37653</c:v>
                </c:pt>
                <c:pt idx="4489">
                  <c:v>37654</c:v>
                </c:pt>
                <c:pt idx="4490">
                  <c:v>37655</c:v>
                </c:pt>
                <c:pt idx="4491">
                  <c:v>37656</c:v>
                </c:pt>
                <c:pt idx="4492">
                  <c:v>37657</c:v>
                </c:pt>
                <c:pt idx="4493">
                  <c:v>37658</c:v>
                </c:pt>
                <c:pt idx="4494">
                  <c:v>37659</c:v>
                </c:pt>
                <c:pt idx="4495">
                  <c:v>37660</c:v>
                </c:pt>
                <c:pt idx="4496">
                  <c:v>37661</c:v>
                </c:pt>
                <c:pt idx="4497">
                  <c:v>37662</c:v>
                </c:pt>
                <c:pt idx="4498">
                  <c:v>37663</c:v>
                </c:pt>
                <c:pt idx="4499">
                  <c:v>37664</c:v>
                </c:pt>
                <c:pt idx="4500">
                  <c:v>37665</c:v>
                </c:pt>
                <c:pt idx="4501">
                  <c:v>37666</c:v>
                </c:pt>
                <c:pt idx="4502">
                  <c:v>37667</c:v>
                </c:pt>
                <c:pt idx="4503">
                  <c:v>37668</c:v>
                </c:pt>
                <c:pt idx="4504">
                  <c:v>37669</c:v>
                </c:pt>
                <c:pt idx="4505">
                  <c:v>37670</c:v>
                </c:pt>
                <c:pt idx="4506">
                  <c:v>37671</c:v>
                </c:pt>
                <c:pt idx="4507">
                  <c:v>37672</c:v>
                </c:pt>
                <c:pt idx="4508">
                  <c:v>37673</c:v>
                </c:pt>
                <c:pt idx="4509">
                  <c:v>37674</c:v>
                </c:pt>
                <c:pt idx="4510">
                  <c:v>37675</c:v>
                </c:pt>
                <c:pt idx="4511">
                  <c:v>37676</c:v>
                </c:pt>
                <c:pt idx="4512">
                  <c:v>37677</c:v>
                </c:pt>
                <c:pt idx="4513">
                  <c:v>37678</c:v>
                </c:pt>
                <c:pt idx="4514">
                  <c:v>37679</c:v>
                </c:pt>
                <c:pt idx="4515">
                  <c:v>37680</c:v>
                </c:pt>
                <c:pt idx="4516">
                  <c:v>37681</c:v>
                </c:pt>
                <c:pt idx="4517">
                  <c:v>37682</c:v>
                </c:pt>
                <c:pt idx="4518">
                  <c:v>37683</c:v>
                </c:pt>
                <c:pt idx="4519">
                  <c:v>37684</c:v>
                </c:pt>
                <c:pt idx="4520">
                  <c:v>37685</c:v>
                </c:pt>
                <c:pt idx="4521">
                  <c:v>37686</c:v>
                </c:pt>
                <c:pt idx="4522">
                  <c:v>37687</c:v>
                </c:pt>
                <c:pt idx="4523">
                  <c:v>37688</c:v>
                </c:pt>
                <c:pt idx="4524">
                  <c:v>37689</c:v>
                </c:pt>
                <c:pt idx="4525">
                  <c:v>37690</c:v>
                </c:pt>
                <c:pt idx="4526">
                  <c:v>37691</c:v>
                </c:pt>
                <c:pt idx="4527">
                  <c:v>37692</c:v>
                </c:pt>
                <c:pt idx="4528">
                  <c:v>37693</c:v>
                </c:pt>
                <c:pt idx="4529">
                  <c:v>37694</c:v>
                </c:pt>
                <c:pt idx="4530">
                  <c:v>37695</c:v>
                </c:pt>
                <c:pt idx="4531">
                  <c:v>37696</c:v>
                </c:pt>
                <c:pt idx="4532">
                  <c:v>37697</c:v>
                </c:pt>
                <c:pt idx="4533">
                  <c:v>37698</c:v>
                </c:pt>
                <c:pt idx="4534">
                  <c:v>37699</c:v>
                </c:pt>
                <c:pt idx="4535">
                  <c:v>37700</c:v>
                </c:pt>
                <c:pt idx="4536">
                  <c:v>37701</c:v>
                </c:pt>
                <c:pt idx="4537">
                  <c:v>37702</c:v>
                </c:pt>
                <c:pt idx="4538">
                  <c:v>37703</c:v>
                </c:pt>
                <c:pt idx="4539">
                  <c:v>37704</c:v>
                </c:pt>
                <c:pt idx="4540">
                  <c:v>37705</c:v>
                </c:pt>
                <c:pt idx="4541">
                  <c:v>37706</c:v>
                </c:pt>
                <c:pt idx="4542">
                  <c:v>37707</c:v>
                </c:pt>
                <c:pt idx="4543">
                  <c:v>37708</c:v>
                </c:pt>
                <c:pt idx="4544">
                  <c:v>37709</c:v>
                </c:pt>
                <c:pt idx="4545">
                  <c:v>37710</c:v>
                </c:pt>
                <c:pt idx="4546">
                  <c:v>37711</c:v>
                </c:pt>
                <c:pt idx="4547">
                  <c:v>37712</c:v>
                </c:pt>
                <c:pt idx="4548">
                  <c:v>37713</c:v>
                </c:pt>
                <c:pt idx="4549">
                  <c:v>37714</c:v>
                </c:pt>
                <c:pt idx="4550">
                  <c:v>37715</c:v>
                </c:pt>
                <c:pt idx="4551">
                  <c:v>37716</c:v>
                </c:pt>
                <c:pt idx="4552">
                  <c:v>37717</c:v>
                </c:pt>
                <c:pt idx="4553">
                  <c:v>37718</c:v>
                </c:pt>
                <c:pt idx="4554">
                  <c:v>37719</c:v>
                </c:pt>
                <c:pt idx="4555">
                  <c:v>37720</c:v>
                </c:pt>
                <c:pt idx="4556">
                  <c:v>37721</c:v>
                </c:pt>
                <c:pt idx="4557">
                  <c:v>37722</c:v>
                </c:pt>
                <c:pt idx="4558">
                  <c:v>37723</c:v>
                </c:pt>
                <c:pt idx="4559">
                  <c:v>37724</c:v>
                </c:pt>
                <c:pt idx="4560">
                  <c:v>37725</c:v>
                </c:pt>
                <c:pt idx="4561">
                  <c:v>37726</c:v>
                </c:pt>
                <c:pt idx="4562">
                  <c:v>37727</c:v>
                </c:pt>
                <c:pt idx="4563">
                  <c:v>37728</c:v>
                </c:pt>
                <c:pt idx="4564">
                  <c:v>37729</c:v>
                </c:pt>
                <c:pt idx="4565">
                  <c:v>37730</c:v>
                </c:pt>
                <c:pt idx="4566">
                  <c:v>37731</c:v>
                </c:pt>
                <c:pt idx="4567">
                  <c:v>37732</c:v>
                </c:pt>
                <c:pt idx="4568">
                  <c:v>37733</c:v>
                </c:pt>
                <c:pt idx="4569">
                  <c:v>37734</c:v>
                </c:pt>
                <c:pt idx="4570">
                  <c:v>37735</c:v>
                </c:pt>
                <c:pt idx="4571">
                  <c:v>37736</c:v>
                </c:pt>
                <c:pt idx="4572">
                  <c:v>37737</c:v>
                </c:pt>
                <c:pt idx="4573">
                  <c:v>37738</c:v>
                </c:pt>
                <c:pt idx="4574">
                  <c:v>37739</c:v>
                </c:pt>
                <c:pt idx="4575">
                  <c:v>37740</c:v>
                </c:pt>
                <c:pt idx="4576">
                  <c:v>37741</c:v>
                </c:pt>
                <c:pt idx="4577">
                  <c:v>37742</c:v>
                </c:pt>
                <c:pt idx="4578">
                  <c:v>37743</c:v>
                </c:pt>
                <c:pt idx="4579">
                  <c:v>37744</c:v>
                </c:pt>
                <c:pt idx="4580">
                  <c:v>37745</c:v>
                </c:pt>
                <c:pt idx="4581">
                  <c:v>37746</c:v>
                </c:pt>
                <c:pt idx="4582">
                  <c:v>37747</c:v>
                </c:pt>
                <c:pt idx="4583">
                  <c:v>37748</c:v>
                </c:pt>
                <c:pt idx="4584">
                  <c:v>37749</c:v>
                </c:pt>
                <c:pt idx="4585">
                  <c:v>37750</c:v>
                </c:pt>
                <c:pt idx="4586">
                  <c:v>37751</c:v>
                </c:pt>
                <c:pt idx="4587">
                  <c:v>37752</c:v>
                </c:pt>
                <c:pt idx="4588">
                  <c:v>37753</c:v>
                </c:pt>
                <c:pt idx="4589">
                  <c:v>37754</c:v>
                </c:pt>
                <c:pt idx="4590">
                  <c:v>37755</c:v>
                </c:pt>
                <c:pt idx="4591">
                  <c:v>37756</c:v>
                </c:pt>
                <c:pt idx="4592">
                  <c:v>37757</c:v>
                </c:pt>
                <c:pt idx="4593">
                  <c:v>37758</c:v>
                </c:pt>
                <c:pt idx="4594">
                  <c:v>37759</c:v>
                </c:pt>
                <c:pt idx="4595">
                  <c:v>37760</c:v>
                </c:pt>
                <c:pt idx="4596">
                  <c:v>37761</c:v>
                </c:pt>
                <c:pt idx="4597">
                  <c:v>37762</c:v>
                </c:pt>
                <c:pt idx="4598">
                  <c:v>37763</c:v>
                </c:pt>
                <c:pt idx="4599">
                  <c:v>37764</c:v>
                </c:pt>
                <c:pt idx="4600">
                  <c:v>37765</c:v>
                </c:pt>
                <c:pt idx="4601">
                  <c:v>37766</c:v>
                </c:pt>
                <c:pt idx="4602">
                  <c:v>37767</c:v>
                </c:pt>
                <c:pt idx="4603">
                  <c:v>37768</c:v>
                </c:pt>
                <c:pt idx="4604">
                  <c:v>37769</c:v>
                </c:pt>
                <c:pt idx="4605">
                  <c:v>37770</c:v>
                </c:pt>
                <c:pt idx="4606">
                  <c:v>37771</c:v>
                </c:pt>
                <c:pt idx="4607">
                  <c:v>37772</c:v>
                </c:pt>
                <c:pt idx="4608">
                  <c:v>37773</c:v>
                </c:pt>
                <c:pt idx="4609">
                  <c:v>37774</c:v>
                </c:pt>
                <c:pt idx="4610">
                  <c:v>37775</c:v>
                </c:pt>
                <c:pt idx="4611">
                  <c:v>37776</c:v>
                </c:pt>
                <c:pt idx="4612">
                  <c:v>37777</c:v>
                </c:pt>
                <c:pt idx="4613">
                  <c:v>37778</c:v>
                </c:pt>
                <c:pt idx="4614">
                  <c:v>37779</c:v>
                </c:pt>
                <c:pt idx="4615">
                  <c:v>37780</c:v>
                </c:pt>
                <c:pt idx="4616">
                  <c:v>37781</c:v>
                </c:pt>
                <c:pt idx="4617">
                  <c:v>37782</c:v>
                </c:pt>
                <c:pt idx="4618">
                  <c:v>37783</c:v>
                </c:pt>
                <c:pt idx="4619">
                  <c:v>37784</c:v>
                </c:pt>
                <c:pt idx="4620">
                  <c:v>37785</c:v>
                </c:pt>
                <c:pt idx="4621">
                  <c:v>37786</c:v>
                </c:pt>
                <c:pt idx="4622">
                  <c:v>37787</c:v>
                </c:pt>
                <c:pt idx="4623">
                  <c:v>37788</c:v>
                </c:pt>
                <c:pt idx="4624">
                  <c:v>37789</c:v>
                </c:pt>
                <c:pt idx="4625">
                  <c:v>37790</c:v>
                </c:pt>
                <c:pt idx="4626">
                  <c:v>37791</c:v>
                </c:pt>
                <c:pt idx="4627">
                  <c:v>37792</c:v>
                </c:pt>
                <c:pt idx="4628">
                  <c:v>37793</c:v>
                </c:pt>
                <c:pt idx="4629">
                  <c:v>37794</c:v>
                </c:pt>
                <c:pt idx="4630">
                  <c:v>37795</c:v>
                </c:pt>
                <c:pt idx="4631">
                  <c:v>37796</c:v>
                </c:pt>
                <c:pt idx="4632">
                  <c:v>37797</c:v>
                </c:pt>
                <c:pt idx="4633">
                  <c:v>37798</c:v>
                </c:pt>
                <c:pt idx="4634">
                  <c:v>37799</c:v>
                </c:pt>
                <c:pt idx="4635">
                  <c:v>37800</c:v>
                </c:pt>
                <c:pt idx="4636">
                  <c:v>37801</c:v>
                </c:pt>
                <c:pt idx="4637">
                  <c:v>37802</c:v>
                </c:pt>
                <c:pt idx="4638">
                  <c:v>37803</c:v>
                </c:pt>
                <c:pt idx="4639">
                  <c:v>37804</c:v>
                </c:pt>
                <c:pt idx="4640">
                  <c:v>37805</c:v>
                </c:pt>
                <c:pt idx="4641">
                  <c:v>37806</c:v>
                </c:pt>
                <c:pt idx="4642">
                  <c:v>37807</c:v>
                </c:pt>
                <c:pt idx="4643">
                  <c:v>37808</c:v>
                </c:pt>
                <c:pt idx="4644">
                  <c:v>37809</c:v>
                </c:pt>
                <c:pt idx="4645">
                  <c:v>37810</c:v>
                </c:pt>
                <c:pt idx="4646">
                  <c:v>37811</c:v>
                </c:pt>
                <c:pt idx="4647">
                  <c:v>37812</c:v>
                </c:pt>
                <c:pt idx="4648">
                  <c:v>37813</c:v>
                </c:pt>
                <c:pt idx="4649">
                  <c:v>37814</c:v>
                </c:pt>
                <c:pt idx="4650">
                  <c:v>37815</c:v>
                </c:pt>
                <c:pt idx="4651">
                  <c:v>37816</c:v>
                </c:pt>
                <c:pt idx="4652">
                  <c:v>37817</c:v>
                </c:pt>
                <c:pt idx="4653">
                  <c:v>37818</c:v>
                </c:pt>
                <c:pt idx="4654">
                  <c:v>37819</c:v>
                </c:pt>
                <c:pt idx="4655">
                  <c:v>37820</c:v>
                </c:pt>
                <c:pt idx="4656">
                  <c:v>37821</c:v>
                </c:pt>
                <c:pt idx="4657">
                  <c:v>37822</c:v>
                </c:pt>
                <c:pt idx="4658">
                  <c:v>37823</c:v>
                </c:pt>
                <c:pt idx="4659">
                  <c:v>37824</c:v>
                </c:pt>
                <c:pt idx="4660">
                  <c:v>37825</c:v>
                </c:pt>
                <c:pt idx="4661">
                  <c:v>37826</c:v>
                </c:pt>
                <c:pt idx="4662">
                  <c:v>37827</c:v>
                </c:pt>
                <c:pt idx="4663">
                  <c:v>37828</c:v>
                </c:pt>
                <c:pt idx="4664">
                  <c:v>37829</c:v>
                </c:pt>
                <c:pt idx="4665">
                  <c:v>37830</c:v>
                </c:pt>
                <c:pt idx="4666">
                  <c:v>37831</c:v>
                </c:pt>
                <c:pt idx="4667">
                  <c:v>37832</c:v>
                </c:pt>
                <c:pt idx="4668">
                  <c:v>37833</c:v>
                </c:pt>
                <c:pt idx="4669">
                  <c:v>37834</c:v>
                </c:pt>
                <c:pt idx="4670">
                  <c:v>37835</c:v>
                </c:pt>
                <c:pt idx="4671">
                  <c:v>37836</c:v>
                </c:pt>
                <c:pt idx="4672">
                  <c:v>37837</c:v>
                </c:pt>
                <c:pt idx="4673">
                  <c:v>37838</c:v>
                </c:pt>
                <c:pt idx="4674">
                  <c:v>37839</c:v>
                </c:pt>
                <c:pt idx="4675">
                  <c:v>37840</c:v>
                </c:pt>
                <c:pt idx="4676">
                  <c:v>37841</c:v>
                </c:pt>
                <c:pt idx="4677">
                  <c:v>37842</c:v>
                </c:pt>
                <c:pt idx="4678">
                  <c:v>37843</c:v>
                </c:pt>
                <c:pt idx="4679">
                  <c:v>37844</c:v>
                </c:pt>
                <c:pt idx="4680">
                  <c:v>37845</c:v>
                </c:pt>
                <c:pt idx="4681">
                  <c:v>37846</c:v>
                </c:pt>
                <c:pt idx="4682">
                  <c:v>37847</c:v>
                </c:pt>
                <c:pt idx="4683">
                  <c:v>37848</c:v>
                </c:pt>
                <c:pt idx="4684">
                  <c:v>37849</c:v>
                </c:pt>
                <c:pt idx="4685">
                  <c:v>37850</c:v>
                </c:pt>
                <c:pt idx="4686">
                  <c:v>37851</c:v>
                </c:pt>
                <c:pt idx="4687">
                  <c:v>37852</c:v>
                </c:pt>
                <c:pt idx="4688">
                  <c:v>37853</c:v>
                </c:pt>
                <c:pt idx="4689">
                  <c:v>37854</c:v>
                </c:pt>
                <c:pt idx="4690">
                  <c:v>37855</c:v>
                </c:pt>
                <c:pt idx="4691">
                  <c:v>37856</c:v>
                </c:pt>
                <c:pt idx="4692">
                  <c:v>37857</c:v>
                </c:pt>
                <c:pt idx="4693">
                  <c:v>37858</c:v>
                </c:pt>
                <c:pt idx="4694">
                  <c:v>37859</c:v>
                </c:pt>
                <c:pt idx="4695">
                  <c:v>37860</c:v>
                </c:pt>
                <c:pt idx="4696">
                  <c:v>37861</c:v>
                </c:pt>
                <c:pt idx="4697">
                  <c:v>37862</c:v>
                </c:pt>
                <c:pt idx="4698">
                  <c:v>37863</c:v>
                </c:pt>
                <c:pt idx="4699">
                  <c:v>37864</c:v>
                </c:pt>
                <c:pt idx="4700">
                  <c:v>37865</c:v>
                </c:pt>
                <c:pt idx="4701">
                  <c:v>37866</c:v>
                </c:pt>
                <c:pt idx="4702">
                  <c:v>37867</c:v>
                </c:pt>
                <c:pt idx="4703">
                  <c:v>37868</c:v>
                </c:pt>
                <c:pt idx="4704">
                  <c:v>37869</c:v>
                </c:pt>
                <c:pt idx="4705">
                  <c:v>37870</c:v>
                </c:pt>
                <c:pt idx="4706">
                  <c:v>37871</c:v>
                </c:pt>
                <c:pt idx="4707">
                  <c:v>37872</c:v>
                </c:pt>
                <c:pt idx="4708">
                  <c:v>37873</c:v>
                </c:pt>
                <c:pt idx="4709">
                  <c:v>37874</c:v>
                </c:pt>
                <c:pt idx="4710">
                  <c:v>37875</c:v>
                </c:pt>
                <c:pt idx="4711">
                  <c:v>37876</c:v>
                </c:pt>
                <c:pt idx="4712">
                  <c:v>37877</c:v>
                </c:pt>
                <c:pt idx="4713">
                  <c:v>37878</c:v>
                </c:pt>
                <c:pt idx="4714">
                  <c:v>37879</c:v>
                </c:pt>
                <c:pt idx="4715">
                  <c:v>37880</c:v>
                </c:pt>
                <c:pt idx="4716">
                  <c:v>37881</c:v>
                </c:pt>
                <c:pt idx="4717">
                  <c:v>37882</c:v>
                </c:pt>
                <c:pt idx="4718">
                  <c:v>37883</c:v>
                </c:pt>
                <c:pt idx="4719">
                  <c:v>37884</c:v>
                </c:pt>
                <c:pt idx="4720">
                  <c:v>37885</c:v>
                </c:pt>
                <c:pt idx="4721">
                  <c:v>37886</c:v>
                </c:pt>
                <c:pt idx="4722">
                  <c:v>37887</c:v>
                </c:pt>
                <c:pt idx="4723">
                  <c:v>37888</c:v>
                </c:pt>
                <c:pt idx="4724">
                  <c:v>37889</c:v>
                </c:pt>
                <c:pt idx="4725">
                  <c:v>37890</c:v>
                </c:pt>
                <c:pt idx="4726">
                  <c:v>37891</c:v>
                </c:pt>
                <c:pt idx="4727">
                  <c:v>37892</c:v>
                </c:pt>
                <c:pt idx="4728">
                  <c:v>37893</c:v>
                </c:pt>
                <c:pt idx="4729">
                  <c:v>37894</c:v>
                </c:pt>
                <c:pt idx="4730">
                  <c:v>37895</c:v>
                </c:pt>
                <c:pt idx="4731">
                  <c:v>37896</c:v>
                </c:pt>
                <c:pt idx="4732">
                  <c:v>37897</c:v>
                </c:pt>
                <c:pt idx="4733">
                  <c:v>37898</c:v>
                </c:pt>
                <c:pt idx="4734">
                  <c:v>37899</c:v>
                </c:pt>
                <c:pt idx="4735">
                  <c:v>37900</c:v>
                </c:pt>
                <c:pt idx="4736">
                  <c:v>37901</c:v>
                </c:pt>
                <c:pt idx="4737">
                  <c:v>37902</c:v>
                </c:pt>
                <c:pt idx="4738">
                  <c:v>37903</c:v>
                </c:pt>
                <c:pt idx="4739">
                  <c:v>37904</c:v>
                </c:pt>
                <c:pt idx="4740">
                  <c:v>37905</c:v>
                </c:pt>
                <c:pt idx="4741">
                  <c:v>37906</c:v>
                </c:pt>
                <c:pt idx="4742">
                  <c:v>37907</c:v>
                </c:pt>
                <c:pt idx="4743">
                  <c:v>37908</c:v>
                </c:pt>
                <c:pt idx="4744">
                  <c:v>37909</c:v>
                </c:pt>
                <c:pt idx="4745">
                  <c:v>37910</c:v>
                </c:pt>
                <c:pt idx="4746">
                  <c:v>37911</c:v>
                </c:pt>
                <c:pt idx="4747">
                  <c:v>37912</c:v>
                </c:pt>
                <c:pt idx="4748">
                  <c:v>37913</c:v>
                </c:pt>
                <c:pt idx="4749">
                  <c:v>37914</c:v>
                </c:pt>
                <c:pt idx="4750">
                  <c:v>37915</c:v>
                </c:pt>
                <c:pt idx="4751">
                  <c:v>37916</c:v>
                </c:pt>
                <c:pt idx="4752">
                  <c:v>37917</c:v>
                </c:pt>
                <c:pt idx="4753">
                  <c:v>37918</c:v>
                </c:pt>
                <c:pt idx="4754">
                  <c:v>37919</c:v>
                </c:pt>
                <c:pt idx="4755">
                  <c:v>37920</c:v>
                </c:pt>
                <c:pt idx="4756">
                  <c:v>37921</c:v>
                </c:pt>
                <c:pt idx="4757">
                  <c:v>37922</c:v>
                </c:pt>
                <c:pt idx="4758">
                  <c:v>37923</c:v>
                </c:pt>
                <c:pt idx="4759">
                  <c:v>37924</c:v>
                </c:pt>
                <c:pt idx="4760">
                  <c:v>37925</c:v>
                </c:pt>
                <c:pt idx="4761">
                  <c:v>37926</c:v>
                </c:pt>
                <c:pt idx="4762">
                  <c:v>37927</c:v>
                </c:pt>
                <c:pt idx="4763">
                  <c:v>37928</c:v>
                </c:pt>
                <c:pt idx="4764">
                  <c:v>37929</c:v>
                </c:pt>
                <c:pt idx="4765">
                  <c:v>37930</c:v>
                </c:pt>
                <c:pt idx="4766">
                  <c:v>37931</c:v>
                </c:pt>
                <c:pt idx="4767">
                  <c:v>37932</c:v>
                </c:pt>
                <c:pt idx="4768">
                  <c:v>37933</c:v>
                </c:pt>
                <c:pt idx="4769">
                  <c:v>37934</c:v>
                </c:pt>
                <c:pt idx="4770">
                  <c:v>37935</c:v>
                </c:pt>
                <c:pt idx="4771">
                  <c:v>37936</c:v>
                </c:pt>
                <c:pt idx="4772">
                  <c:v>37937</c:v>
                </c:pt>
                <c:pt idx="4773">
                  <c:v>37938</c:v>
                </c:pt>
                <c:pt idx="4774">
                  <c:v>37939</c:v>
                </c:pt>
                <c:pt idx="4775">
                  <c:v>37940</c:v>
                </c:pt>
                <c:pt idx="4776">
                  <c:v>37941</c:v>
                </c:pt>
                <c:pt idx="4777">
                  <c:v>37942</c:v>
                </c:pt>
                <c:pt idx="4778">
                  <c:v>37943</c:v>
                </c:pt>
                <c:pt idx="4779">
                  <c:v>37944</c:v>
                </c:pt>
                <c:pt idx="4780">
                  <c:v>37945</c:v>
                </c:pt>
                <c:pt idx="4781">
                  <c:v>37946</c:v>
                </c:pt>
                <c:pt idx="4782">
                  <c:v>37947</c:v>
                </c:pt>
                <c:pt idx="4783">
                  <c:v>37948</c:v>
                </c:pt>
                <c:pt idx="4784">
                  <c:v>37949</c:v>
                </c:pt>
                <c:pt idx="4785">
                  <c:v>37950</c:v>
                </c:pt>
                <c:pt idx="4786">
                  <c:v>37951</c:v>
                </c:pt>
                <c:pt idx="4787">
                  <c:v>37952</c:v>
                </c:pt>
                <c:pt idx="4788">
                  <c:v>37953</c:v>
                </c:pt>
                <c:pt idx="4789">
                  <c:v>37954</c:v>
                </c:pt>
                <c:pt idx="4790">
                  <c:v>37955</c:v>
                </c:pt>
                <c:pt idx="4791">
                  <c:v>37956</c:v>
                </c:pt>
                <c:pt idx="4792">
                  <c:v>37957</c:v>
                </c:pt>
                <c:pt idx="4793">
                  <c:v>37958</c:v>
                </c:pt>
                <c:pt idx="4794">
                  <c:v>37959</c:v>
                </c:pt>
                <c:pt idx="4795">
                  <c:v>37960</c:v>
                </c:pt>
                <c:pt idx="4796">
                  <c:v>37961</c:v>
                </c:pt>
                <c:pt idx="4797">
                  <c:v>37962</c:v>
                </c:pt>
                <c:pt idx="4798">
                  <c:v>37963</c:v>
                </c:pt>
                <c:pt idx="4799">
                  <c:v>37964</c:v>
                </c:pt>
                <c:pt idx="4800">
                  <c:v>37965</c:v>
                </c:pt>
                <c:pt idx="4801">
                  <c:v>37966</c:v>
                </c:pt>
                <c:pt idx="4802">
                  <c:v>37967</c:v>
                </c:pt>
                <c:pt idx="4803">
                  <c:v>37968</c:v>
                </c:pt>
                <c:pt idx="4804">
                  <c:v>37969</c:v>
                </c:pt>
                <c:pt idx="4805">
                  <c:v>37970</c:v>
                </c:pt>
                <c:pt idx="4806">
                  <c:v>37971</c:v>
                </c:pt>
                <c:pt idx="4807">
                  <c:v>37972</c:v>
                </c:pt>
                <c:pt idx="4808">
                  <c:v>37973</c:v>
                </c:pt>
                <c:pt idx="4809">
                  <c:v>37974</c:v>
                </c:pt>
                <c:pt idx="4810">
                  <c:v>37975</c:v>
                </c:pt>
                <c:pt idx="4811">
                  <c:v>37976</c:v>
                </c:pt>
                <c:pt idx="4812">
                  <c:v>37977</c:v>
                </c:pt>
                <c:pt idx="4813">
                  <c:v>37978</c:v>
                </c:pt>
                <c:pt idx="4814">
                  <c:v>37979</c:v>
                </c:pt>
                <c:pt idx="4815">
                  <c:v>37980</c:v>
                </c:pt>
                <c:pt idx="4816">
                  <c:v>37981</c:v>
                </c:pt>
                <c:pt idx="4817">
                  <c:v>37982</c:v>
                </c:pt>
                <c:pt idx="4818">
                  <c:v>37983</c:v>
                </c:pt>
                <c:pt idx="4819">
                  <c:v>37984</c:v>
                </c:pt>
                <c:pt idx="4820">
                  <c:v>37985</c:v>
                </c:pt>
                <c:pt idx="4821">
                  <c:v>37986</c:v>
                </c:pt>
                <c:pt idx="4822">
                  <c:v>37987</c:v>
                </c:pt>
                <c:pt idx="4823">
                  <c:v>37988</c:v>
                </c:pt>
                <c:pt idx="4824">
                  <c:v>37989</c:v>
                </c:pt>
                <c:pt idx="4825">
                  <c:v>37990</c:v>
                </c:pt>
                <c:pt idx="4826">
                  <c:v>37991</c:v>
                </c:pt>
                <c:pt idx="4827">
                  <c:v>37992</c:v>
                </c:pt>
                <c:pt idx="4828">
                  <c:v>37993</c:v>
                </c:pt>
                <c:pt idx="4829">
                  <c:v>37994</c:v>
                </c:pt>
                <c:pt idx="4830">
                  <c:v>37995</c:v>
                </c:pt>
                <c:pt idx="4831">
                  <c:v>37996</c:v>
                </c:pt>
                <c:pt idx="4832">
                  <c:v>37997</c:v>
                </c:pt>
                <c:pt idx="4833">
                  <c:v>37998</c:v>
                </c:pt>
                <c:pt idx="4834">
                  <c:v>37999</c:v>
                </c:pt>
                <c:pt idx="4835">
                  <c:v>38000</c:v>
                </c:pt>
                <c:pt idx="4836">
                  <c:v>38001</c:v>
                </c:pt>
                <c:pt idx="4837">
                  <c:v>38002</c:v>
                </c:pt>
                <c:pt idx="4838">
                  <c:v>38003</c:v>
                </c:pt>
                <c:pt idx="4839">
                  <c:v>38004</c:v>
                </c:pt>
                <c:pt idx="4840">
                  <c:v>38005</c:v>
                </c:pt>
                <c:pt idx="4841">
                  <c:v>38006</c:v>
                </c:pt>
                <c:pt idx="4842">
                  <c:v>38007</c:v>
                </c:pt>
                <c:pt idx="4843">
                  <c:v>38008</c:v>
                </c:pt>
                <c:pt idx="4844">
                  <c:v>38009</c:v>
                </c:pt>
                <c:pt idx="4845">
                  <c:v>38010</c:v>
                </c:pt>
                <c:pt idx="4846">
                  <c:v>38011</c:v>
                </c:pt>
                <c:pt idx="4847">
                  <c:v>38012</c:v>
                </c:pt>
                <c:pt idx="4848">
                  <c:v>38013</c:v>
                </c:pt>
                <c:pt idx="4849">
                  <c:v>38014</c:v>
                </c:pt>
                <c:pt idx="4850">
                  <c:v>38015</c:v>
                </c:pt>
                <c:pt idx="4851">
                  <c:v>38016</c:v>
                </c:pt>
                <c:pt idx="4852">
                  <c:v>38017</c:v>
                </c:pt>
                <c:pt idx="4853">
                  <c:v>38018</c:v>
                </c:pt>
                <c:pt idx="4854">
                  <c:v>38019</c:v>
                </c:pt>
                <c:pt idx="4855">
                  <c:v>38020</c:v>
                </c:pt>
                <c:pt idx="4856">
                  <c:v>38021</c:v>
                </c:pt>
                <c:pt idx="4857">
                  <c:v>38022</c:v>
                </c:pt>
                <c:pt idx="4858">
                  <c:v>38023</c:v>
                </c:pt>
                <c:pt idx="4859">
                  <c:v>38024</c:v>
                </c:pt>
                <c:pt idx="4860">
                  <c:v>38025</c:v>
                </c:pt>
                <c:pt idx="4861">
                  <c:v>38026</c:v>
                </c:pt>
                <c:pt idx="4862">
                  <c:v>38027</c:v>
                </c:pt>
                <c:pt idx="4863">
                  <c:v>38028</c:v>
                </c:pt>
                <c:pt idx="4864">
                  <c:v>38029</c:v>
                </c:pt>
                <c:pt idx="4865">
                  <c:v>38030</c:v>
                </c:pt>
                <c:pt idx="4866">
                  <c:v>38031</c:v>
                </c:pt>
                <c:pt idx="4867">
                  <c:v>38032</c:v>
                </c:pt>
                <c:pt idx="4868">
                  <c:v>38033</c:v>
                </c:pt>
                <c:pt idx="4869">
                  <c:v>38034</c:v>
                </c:pt>
                <c:pt idx="4870">
                  <c:v>38035</c:v>
                </c:pt>
                <c:pt idx="4871">
                  <c:v>38036</c:v>
                </c:pt>
                <c:pt idx="4872">
                  <c:v>38037</c:v>
                </c:pt>
                <c:pt idx="4873">
                  <c:v>38038</c:v>
                </c:pt>
                <c:pt idx="4874">
                  <c:v>38039</c:v>
                </c:pt>
                <c:pt idx="4875">
                  <c:v>38040</c:v>
                </c:pt>
                <c:pt idx="4876">
                  <c:v>38041</c:v>
                </c:pt>
                <c:pt idx="4877">
                  <c:v>38042</c:v>
                </c:pt>
                <c:pt idx="4878">
                  <c:v>38043</c:v>
                </c:pt>
                <c:pt idx="4879">
                  <c:v>38044</c:v>
                </c:pt>
                <c:pt idx="4880">
                  <c:v>38045</c:v>
                </c:pt>
                <c:pt idx="4881">
                  <c:v>38046</c:v>
                </c:pt>
                <c:pt idx="4882">
                  <c:v>38047</c:v>
                </c:pt>
                <c:pt idx="4883">
                  <c:v>38048</c:v>
                </c:pt>
                <c:pt idx="4884">
                  <c:v>38049</c:v>
                </c:pt>
                <c:pt idx="4885">
                  <c:v>38050</c:v>
                </c:pt>
                <c:pt idx="4886">
                  <c:v>38051</c:v>
                </c:pt>
                <c:pt idx="4887">
                  <c:v>38052</c:v>
                </c:pt>
                <c:pt idx="4888">
                  <c:v>38053</c:v>
                </c:pt>
                <c:pt idx="4889">
                  <c:v>38054</c:v>
                </c:pt>
                <c:pt idx="4890">
                  <c:v>38055</c:v>
                </c:pt>
                <c:pt idx="4891">
                  <c:v>38056</c:v>
                </c:pt>
                <c:pt idx="4892">
                  <c:v>38057</c:v>
                </c:pt>
                <c:pt idx="4893">
                  <c:v>38058</c:v>
                </c:pt>
                <c:pt idx="4894">
                  <c:v>38059</c:v>
                </c:pt>
                <c:pt idx="4895">
                  <c:v>38060</c:v>
                </c:pt>
                <c:pt idx="4896">
                  <c:v>38061</c:v>
                </c:pt>
                <c:pt idx="4897">
                  <c:v>38062</c:v>
                </c:pt>
                <c:pt idx="4898">
                  <c:v>38063</c:v>
                </c:pt>
                <c:pt idx="4899">
                  <c:v>38064</c:v>
                </c:pt>
                <c:pt idx="4900">
                  <c:v>38065</c:v>
                </c:pt>
                <c:pt idx="4901">
                  <c:v>38066</c:v>
                </c:pt>
                <c:pt idx="4902">
                  <c:v>38067</c:v>
                </c:pt>
                <c:pt idx="4903">
                  <c:v>38068</c:v>
                </c:pt>
                <c:pt idx="4904">
                  <c:v>38069</c:v>
                </c:pt>
                <c:pt idx="4905">
                  <c:v>38070</c:v>
                </c:pt>
                <c:pt idx="4906">
                  <c:v>38071</c:v>
                </c:pt>
                <c:pt idx="4907">
                  <c:v>38072</c:v>
                </c:pt>
                <c:pt idx="4908">
                  <c:v>38073</c:v>
                </c:pt>
                <c:pt idx="4909">
                  <c:v>38074</c:v>
                </c:pt>
                <c:pt idx="4910">
                  <c:v>38075</c:v>
                </c:pt>
                <c:pt idx="4911">
                  <c:v>38076</c:v>
                </c:pt>
                <c:pt idx="4912">
                  <c:v>38077</c:v>
                </c:pt>
                <c:pt idx="4913">
                  <c:v>38078</c:v>
                </c:pt>
                <c:pt idx="4914">
                  <c:v>38079</c:v>
                </c:pt>
                <c:pt idx="4915">
                  <c:v>38080</c:v>
                </c:pt>
                <c:pt idx="4916">
                  <c:v>38081</c:v>
                </c:pt>
                <c:pt idx="4917">
                  <c:v>38082</c:v>
                </c:pt>
                <c:pt idx="4918">
                  <c:v>38083</c:v>
                </c:pt>
                <c:pt idx="4919">
                  <c:v>38084</c:v>
                </c:pt>
                <c:pt idx="4920">
                  <c:v>38085</c:v>
                </c:pt>
                <c:pt idx="4921">
                  <c:v>38086</c:v>
                </c:pt>
                <c:pt idx="4922">
                  <c:v>38087</c:v>
                </c:pt>
                <c:pt idx="4923">
                  <c:v>38088</c:v>
                </c:pt>
                <c:pt idx="4924">
                  <c:v>38089</c:v>
                </c:pt>
                <c:pt idx="4925">
                  <c:v>38090</c:v>
                </c:pt>
                <c:pt idx="4926">
                  <c:v>38091</c:v>
                </c:pt>
                <c:pt idx="4927">
                  <c:v>38092</c:v>
                </c:pt>
                <c:pt idx="4928">
                  <c:v>38093</c:v>
                </c:pt>
                <c:pt idx="4929">
                  <c:v>38094</c:v>
                </c:pt>
                <c:pt idx="4930">
                  <c:v>38095</c:v>
                </c:pt>
                <c:pt idx="4931">
                  <c:v>38096</c:v>
                </c:pt>
                <c:pt idx="4932">
                  <c:v>38097</c:v>
                </c:pt>
                <c:pt idx="4933">
                  <c:v>38098</c:v>
                </c:pt>
                <c:pt idx="4934">
                  <c:v>38099</c:v>
                </c:pt>
                <c:pt idx="4935">
                  <c:v>38100</c:v>
                </c:pt>
                <c:pt idx="4936">
                  <c:v>38101</c:v>
                </c:pt>
                <c:pt idx="4937">
                  <c:v>38102</c:v>
                </c:pt>
                <c:pt idx="4938">
                  <c:v>38103</c:v>
                </c:pt>
                <c:pt idx="4939">
                  <c:v>38104</c:v>
                </c:pt>
                <c:pt idx="4940">
                  <c:v>38105</c:v>
                </c:pt>
                <c:pt idx="4941">
                  <c:v>38106</c:v>
                </c:pt>
                <c:pt idx="4942">
                  <c:v>38107</c:v>
                </c:pt>
                <c:pt idx="4943">
                  <c:v>38108</c:v>
                </c:pt>
                <c:pt idx="4944">
                  <c:v>38109</c:v>
                </c:pt>
                <c:pt idx="4945">
                  <c:v>38110</c:v>
                </c:pt>
                <c:pt idx="4946">
                  <c:v>38111</c:v>
                </c:pt>
                <c:pt idx="4947">
                  <c:v>38112</c:v>
                </c:pt>
                <c:pt idx="4948">
                  <c:v>38113</c:v>
                </c:pt>
                <c:pt idx="4949">
                  <c:v>38114</c:v>
                </c:pt>
                <c:pt idx="4950">
                  <c:v>38115</c:v>
                </c:pt>
                <c:pt idx="4951">
                  <c:v>38116</c:v>
                </c:pt>
                <c:pt idx="4952">
                  <c:v>38117</c:v>
                </c:pt>
                <c:pt idx="4953">
                  <c:v>38118</c:v>
                </c:pt>
                <c:pt idx="4954">
                  <c:v>38119</c:v>
                </c:pt>
                <c:pt idx="4955">
                  <c:v>38120</c:v>
                </c:pt>
                <c:pt idx="4956">
                  <c:v>38121</c:v>
                </c:pt>
                <c:pt idx="4957">
                  <c:v>38122</c:v>
                </c:pt>
                <c:pt idx="4958">
                  <c:v>38123</c:v>
                </c:pt>
                <c:pt idx="4959">
                  <c:v>38124</c:v>
                </c:pt>
                <c:pt idx="4960">
                  <c:v>38125</c:v>
                </c:pt>
                <c:pt idx="4961">
                  <c:v>38126</c:v>
                </c:pt>
                <c:pt idx="4962">
                  <c:v>38127</c:v>
                </c:pt>
                <c:pt idx="4963">
                  <c:v>38128</c:v>
                </c:pt>
                <c:pt idx="4964">
                  <c:v>38129</c:v>
                </c:pt>
                <c:pt idx="4965">
                  <c:v>38130</c:v>
                </c:pt>
                <c:pt idx="4966">
                  <c:v>38131</c:v>
                </c:pt>
                <c:pt idx="4967">
                  <c:v>38132</c:v>
                </c:pt>
                <c:pt idx="4968">
                  <c:v>38133</c:v>
                </c:pt>
                <c:pt idx="4969">
                  <c:v>38134</c:v>
                </c:pt>
                <c:pt idx="4970">
                  <c:v>38135</c:v>
                </c:pt>
                <c:pt idx="4971">
                  <c:v>38136</c:v>
                </c:pt>
                <c:pt idx="4972">
                  <c:v>38137</c:v>
                </c:pt>
                <c:pt idx="4973">
                  <c:v>38138</c:v>
                </c:pt>
                <c:pt idx="4974">
                  <c:v>38139</c:v>
                </c:pt>
                <c:pt idx="4975">
                  <c:v>38140</c:v>
                </c:pt>
                <c:pt idx="4976">
                  <c:v>38141</c:v>
                </c:pt>
                <c:pt idx="4977">
                  <c:v>38142</c:v>
                </c:pt>
                <c:pt idx="4978">
                  <c:v>38143</c:v>
                </c:pt>
                <c:pt idx="4979">
                  <c:v>38144</c:v>
                </c:pt>
                <c:pt idx="4980">
                  <c:v>38145</c:v>
                </c:pt>
                <c:pt idx="4981">
                  <c:v>38146</c:v>
                </c:pt>
                <c:pt idx="4982">
                  <c:v>38147</c:v>
                </c:pt>
                <c:pt idx="4983">
                  <c:v>38148</c:v>
                </c:pt>
                <c:pt idx="4984">
                  <c:v>38149</c:v>
                </c:pt>
                <c:pt idx="4985">
                  <c:v>38150</c:v>
                </c:pt>
                <c:pt idx="4986">
                  <c:v>38151</c:v>
                </c:pt>
                <c:pt idx="4987">
                  <c:v>38152</c:v>
                </c:pt>
                <c:pt idx="4988">
                  <c:v>38153</c:v>
                </c:pt>
                <c:pt idx="4989">
                  <c:v>38154</c:v>
                </c:pt>
                <c:pt idx="4990">
                  <c:v>38155</c:v>
                </c:pt>
                <c:pt idx="4991">
                  <c:v>38156</c:v>
                </c:pt>
                <c:pt idx="4992">
                  <c:v>38157</c:v>
                </c:pt>
                <c:pt idx="4993">
                  <c:v>38158</c:v>
                </c:pt>
                <c:pt idx="4994">
                  <c:v>38159</c:v>
                </c:pt>
                <c:pt idx="4995">
                  <c:v>38160</c:v>
                </c:pt>
                <c:pt idx="4996">
                  <c:v>38161</c:v>
                </c:pt>
                <c:pt idx="4997">
                  <c:v>38162</c:v>
                </c:pt>
                <c:pt idx="4998">
                  <c:v>38163</c:v>
                </c:pt>
                <c:pt idx="4999">
                  <c:v>38164</c:v>
                </c:pt>
                <c:pt idx="5000">
                  <c:v>38165</c:v>
                </c:pt>
                <c:pt idx="5001">
                  <c:v>38166</c:v>
                </c:pt>
                <c:pt idx="5002">
                  <c:v>38167</c:v>
                </c:pt>
                <c:pt idx="5003">
                  <c:v>38168</c:v>
                </c:pt>
                <c:pt idx="5004">
                  <c:v>38169</c:v>
                </c:pt>
                <c:pt idx="5005">
                  <c:v>38170</c:v>
                </c:pt>
                <c:pt idx="5006">
                  <c:v>38171</c:v>
                </c:pt>
                <c:pt idx="5007">
                  <c:v>38172</c:v>
                </c:pt>
                <c:pt idx="5008">
                  <c:v>38173</c:v>
                </c:pt>
                <c:pt idx="5009">
                  <c:v>38174</c:v>
                </c:pt>
                <c:pt idx="5010">
                  <c:v>38175</c:v>
                </c:pt>
                <c:pt idx="5011">
                  <c:v>38176</c:v>
                </c:pt>
                <c:pt idx="5012">
                  <c:v>38177</c:v>
                </c:pt>
                <c:pt idx="5013">
                  <c:v>38178</c:v>
                </c:pt>
                <c:pt idx="5014">
                  <c:v>38179</c:v>
                </c:pt>
                <c:pt idx="5015">
                  <c:v>38180</c:v>
                </c:pt>
                <c:pt idx="5016">
                  <c:v>38181</c:v>
                </c:pt>
                <c:pt idx="5017">
                  <c:v>38182</c:v>
                </c:pt>
                <c:pt idx="5018">
                  <c:v>38183</c:v>
                </c:pt>
                <c:pt idx="5019">
                  <c:v>38184</c:v>
                </c:pt>
                <c:pt idx="5020">
                  <c:v>38185</c:v>
                </c:pt>
                <c:pt idx="5021">
                  <c:v>38186</c:v>
                </c:pt>
                <c:pt idx="5022">
                  <c:v>38187</c:v>
                </c:pt>
                <c:pt idx="5023">
                  <c:v>38188</c:v>
                </c:pt>
                <c:pt idx="5024">
                  <c:v>38189</c:v>
                </c:pt>
                <c:pt idx="5025">
                  <c:v>38190</c:v>
                </c:pt>
                <c:pt idx="5026">
                  <c:v>38191</c:v>
                </c:pt>
                <c:pt idx="5027">
                  <c:v>38192</c:v>
                </c:pt>
                <c:pt idx="5028">
                  <c:v>38193</c:v>
                </c:pt>
                <c:pt idx="5029">
                  <c:v>38194</c:v>
                </c:pt>
                <c:pt idx="5030">
                  <c:v>38195</c:v>
                </c:pt>
                <c:pt idx="5031">
                  <c:v>38196</c:v>
                </c:pt>
                <c:pt idx="5032">
                  <c:v>38197</c:v>
                </c:pt>
                <c:pt idx="5033">
                  <c:v>38198</c:v>
                </c:pt>
                <c:pt idx="5034">
                  <c:v>38199</c:v>
                </c:pt>
                <c:pt idx="5035">
                  <c:v>38200</c:v>
                </c:pt>
                <c:pt idx="5036">
                  <c:v>38201</c:v>
                </c:pt>
                <c:pt idx="5037">
                  <c:v>38202</c:v>
                </c:pt>
                <c:pt idx="5038">
                  <c:v>38203</c:v>
                </c:pt>
                <c:pt idx="5039">
                  <c:v>38204</c:v>
                </c:pt>
                <c:pt idx="5040">
                  <c:v>38205</c:v>
                </c:pt>
                <c:pt idx="5041">
                  <c:v>38206</c:v>
                </c:pt>
                <c:pt idx="5042">
                  <c:v>38207</c:v>
                </c:pt>
                <c:pt idx="5043">
                  <c:v>38208</c:v>
                </c:pt>
                <c:pt idx="5044">
                  <c:v>38209</c:v>
                </c:pt>
                <c:pt idx="5045">
                  <c:v>38210</c:v>
                </c:pt>
                <c:pt idx="5046">
                  <c:v>38211</c:v>
                </c:pt>
                <c:pt idx="5047">
                  <c:v>38212</c:v>
                </c:pt>
                <c:pt idx="5048">
                  <c:v>38213</c:v>
                </c:pt>
                <c:pt idx="5049">
                  <c:v>38214</c:v>
                </c:pt>
                <c:pt idx="5050">
                  <c:v>38215</c:v>
                </c:pt>
                <c:pt idx="5051">
                  <c:v>38216</c:v>
                </c:pt>
                <c:pt idx="5052">
                  <c:v>38217</c:v>
                </c:pt>
                <c:pt idx="5053">
                  <c:v>38218</c:v>
                </c:pt>
                <c:pt idx="5054">
                  <c:v>38219</c:v>
                </c:pt>
                <c:pt idx="5055">
                  <c:v>38220</c:v>
                </c:pt>
                <c:pt idx="5056">
                  <c:v>38221</c:v>
                </c:pt>
                <c:pt idx="5057">
                  <c:v>38222</c:v>
                </c:pt>
                <c:pt idx="5058">
                  <c:v>38223</c:v>
                </c:pt>
                <c:pt idx="5059">
                  <c:v>38224</c:v>
                </c:pt>
                <c:pt idx="5060">
                  <c:v>38225</c:v>
                </c:pt>
                <c:pt idx="5061">
                  <c:v>38226</c:v>
                </c:pt>
                <c:pt idx="5062">
                  <c:v>38227</c:v>
                </c:pt>
                <c:pt idx="5063">
                  <c:v>38228</c:v>
                </c:pt>
                <c:pt idx="5064">
                  <c:v>38229</c:v>
                </c:pt>
                <c:pt idx="5065">
                  <c:v>38230</c:v>
                </c:pt>
                <c:pt idx="5066">
                  <c:v>38231</c:v>
                </c:pt>
                <c:pt idx="5067">
                  <c:v>38232</c:v>
                </c:pt>
                <c:pt idx="5068">
                  <c:v>38233</c:v>
                </c:pt>
                <c:pt idx="5069">
                  <c:v>38234</c:v>
                </c:pt>
                <c:pt idx="5070">
                  <c:v>38235</c:v>
                </c:pt>
                <c:pt idx="5071">
                  <c:v>38236</c:v>
                </c:pt>
                <c:pt idx="5072">
                  <c:v>38237</c:v>
                </c:pt>
                <c:pt idx="5073">
                  <c:v>38238</c:v>
                </c:pt>
                <c:pt idx="5074">
                  <c:v>38239</c:v>
                </c:pt>
                <c:pt idx="5075">
                  <c:v>38240</c:v>
                </c:pt>
                <c:pt idx="5076">
                  <c:v>38241</c:v>
                </c:pt>
                <c:pt idx="5077">
                  <c:v>38242</c:v>
                </c:pt>
                <c:pt idx="5078">
                  <c:v>38243</c:v>
                </c:pt>
                <c:pt idx="5079">
                  <c:v>38244</c:v>
                </c:pt>
                <c:pt idx="5080">
                  <c:v>38245</c:v>
                </c:pt>
                <c:pt idx="5081">
                  <c:v>38246</c:v>
                </c:pt>
                <c:pt idx="5082">
                  <c:v>38247</c:v>
                </c:pt>
                <c:pt idx="5083">
                  <c:v>38248</c:v>
                </c:pt>
                <c:pt idx="5084">
                  <c:v>38249</c:v>
                </c:pt>
                <c:pt idx="5085">
                  <c:v>38250</c:v>
                </c:pt>
                <c:pt idx="5086">
                  <c:v>38251</c:v>
                </c:pt>
                <c:pt idx="5087">
                  <c:v>38252</c:v>
                </c:pt>
                <c:pt idx="5088">
                  <c:v>38253</c:v>
                </c:pt>
                <c:pt idx="5089">
                  <c:v>38254</c:v>
                </c:pt>
                <c:pt idx="5090">
                  <c:v>38255</c:v>
                </c:pt>
                <c:pt idx="5091">
                  <c:v>38256</c:v>
                </c:pt>
                <c:pt idx="5092">
                  <c:v>38257</c:v>
                </c:pt>
                <c:pt idx="5093">
                  <c:v>38258</c:v>
                </c:pt>
                <c:pt idx="5094">
                  <c:v>38259</c:v>
                </c:pt>
                <c:pt idx="5095">
                  <c:v>38260</c:v>
                </c:pt>
                <c:pt idx="5096">
                  <c:v>38261</c:v>
                </c:pt>
                <c:pt idx="5097">
                  <c:v>38262</c:v>
                </c:pt>
                <c:pt idx="5098">
                  <c:v>38263</c:v>
                </c:pt>
                <c:pt idx="5099">
                  <c:v>38264</c:v>
                </c:pt>
                <c:pt idx="5100">
                  <c:v>38265</c:v>
                </c:pt>
                <c:pt idx="5101">
                  <c:v>38266</c:v>
                </c:pt>
                <c:pt idx="5102">
                  <c:v>38267</c:v>
                </c:pt>
                <c:pt idx="5103">
                  <c:v>38268</c:v>
                </c:pt>
                <c:pt idx="5104">
                  <c:v>38269</c:v>
                </c:pt>
                <c:pt idx="5105">
                  <c:v>38270</c:v>
                </c:pt>
                <c:pt idx="5106">
                  <c:v>38271</c:v>
                </c:pt>
                <c:pt idx="5107">
                  <c:v>38272</c:v>
                </c:pt>
                <c:pt idx="5108">
                  <c:v>38273</c:v>
                </c:pt>
                <c:pt idx="5109">
                  <c:v>38274</c:v>
                </c:pt>
                <c:pt idx="5110">
                  <c:v>38275</c:v>
                </c:pt>
                <c:pt idx="5111">
                  <c:v>38276</c:v>
                </c:pt>
                <c:pt idx="5112">
                  <c:v>38277</c:v>
                </c:pt>
                <c:pt idx="5113">
                  <c:v>38278</c:v>
                </c:pt>
                <c:pt idx="5114">
                  <c:v>38279</c:v>
                </c:pt>
                <c:pt idx="5115">
                  <c:v>38280</c:v>
                </c:pt>
                <c:pt idx="5116">
                  <c:v>38281</c:v>
                </c:pt>
                <c:pt idx="5117">
                  <c:v>38282</c:v>
                </c:pt>
                <c:pt idx="5118">
                  <c:v>38283</c:v>
                </c:pt>
                <c:pt idx="5119">
                  <c:v>38284</c:v>
                </c:pt>
                <c:pt idx="5120">
                  <c:v>38285</c:v>
                </c:pt>
                <c:pt idx="5121">
                  <c:v>38286</c:v>
                </c:pt>
                <c:pt idx="5122">
                  <c:v>38287</c:v>
                </c:pt>
                <c:pt idx="5123">
                  <c:v>38288</c:v>
                </c:pt>
                <c:pt idx="5124">
                  <c:v>38289</c:v>
                </c:pt>
                <c:pt idx="5125">
                  <c:v>38290</c:v>
                </c:pt>
                <c:pt idx="5126">
                  <c:v>38291</c:v>
                </c:pt>
                <c:pt idx="5127">
                  <c:v>38292</c:v>
                </c:pt>
                <c:pt idx="5128">
                  <c:v>38293</c:v>
                </c:pt>
                <c:pt idx="5129">
                  <c:v>38294</c:v>
                </c:pt>
                <c:pt idx="5130">
                  <c:v>38295</c:v>
                </c:pt>
                <c:pt idx="5131">
                  <c:v>38296</c:v>
                </c:pt>
                <c:pt idx="5132">
                  <c:v>38297</c:v>
                </c:pt>
                <c:pt idx="5133">
                  <c:v>38298</c:v>
                </c:pt>
                <c:pt idx="5134">
                  <c:v>38299</c:v>
                </c:pt>
                <c:pt idx="5135">
                  <c:v>38300</c:v>
                </c:pt>
                <c:pt idx="5136">
                  <c:v>38301</c:v>
                </c:pt>
                <c:pt idx="5137">
                  <c:v>38302</c:v>
                </c:pt>
                <c:pt idx="5138">
                  <c:v>38303</c:v>
                </c:pt>
                <c:pt idx="5139">
                  <c:v>38304</c:v>
                </c:pt>
                <c:pt idx="5140">
                  <c:v>38305</c:v>
                </c:pt>
                <c:pt idx="5141">
                  <c:v>38306</c:v>
                </c:pt>
                <c:pt idx="5142">
                  <c:v>38307</c:v>
                </c:pt>
                <c:pt idx="5143">
                  <c:v>38308</c:v>
                </c:pt>
                <c:pt idx="5144">
                  <c:v>38309</c:v>
                </c:pt>
                <c:pt idx="5145">
                  <c:v>38310</c:v>
                </c:pt>
                <c:pt idx="5146">
                  <c:v>38311</c:v>
                </c:pt>
                <c:pt idx="5147">
                  <c:v>38312</c:v>
                </c:pt>
                <c:pt idx="5148">
                  <c:v>38313</c:v>
                </c:pt>
                <c:pt idx="5149">
                  <c:v>38314</c:v>
                </c:pt>
                <c:pt idx="5150">
                  <c:v>38315</c:v>
                </c:pt>
                <c:pt idx="5151">
                  <c:v>38316</c:v>
                </c:pt>
                <c:pt idx="5152">
                  <c:v>38317</c:v>
                </c:pt>
                <c:pt idx="5153">
                  <c:v>38318</c:v>
                </c:pt>
                <c:pt idx="5154">
                  <c:v>38319</c:v>
                </c:pt>
                <c:pt idx="5155">
                  <c:v>38320</c:v>
                </c:pt>
                <c:pt idx="5156">
                  <c:v>38321</c:v>
                </c:pt>
                <c:pt idx="5157">
                  <c:v>38322</c:v>
                </c:pt>
                <c:pt idx="5158">
                  <c:v>38323</c:v>
                </c:pt>
                <c:pt idx="5159">
                  <c:v>38324</c:v>
                </c:pt>
                <c:pt idx="5160">
                  <c:v>38325</c:v>
                </c:pt>
                <c:pt idx="5161">
                  <c:v>38326</c:v>
                </c:pt>
                <c:pt idx="5162">
                  <c:v>38327</c:v>
                </c:pt>
                <c:pt idx="5163">
                  <c:v>38328</c:v>
                </c:pt>
                <c:pt idx="5164">
                  <c:v>38329</c:v>
                </c:pt>
                <c:pt idx="5165">
                  <c:v>38330</c:v>
                </c:pt>
                <c:pt idx="5166">
                  <c:v>38331</c:v>
                </c:pt>
                <c:pt idx="5167">
                  <c:v>38332</c:v>
                </c:pt>
                <c:pt idx="5168">
                  <c:v>38333</c:v>
                </c:pt>
                <c:pt idx="5169">
                  <c:v>38334</c:v>
                </c:pt>
                <c:pt idx="5170">
                  <c:v>38335</c:v>
                </c:pt>
                <c:pt idx="5171">
                  <c:v>38336</c:v>
                </c:pt>
                <c:pt idx="5172">
                  <c:v>38337</c:v>
                </c:pt>
                <c:pt idx="5173">
                  <c:v>38338</c:v>
                </c:pt>
                <c:pt idx="5174">
                  <c:v>38339</c:v>
                </c:pt>
                <c:pt idx="5175">
                  <c:v>38340</c:v>
                </c:pt>
                <c:pt idx="5176">
                  <c:v>38341</c:v>
                </c:pt>
                <c:pt idx="5177">
                  <c:v>38342</c:v>
                </c:pt>
                <c:pt idx="5178">
                  <c:v>38343</c:v>
                </c:pt>
                <c:pt idx="5179">
                  <c:v>38344</c:v>
                </c:pt>
                <c:pt idx="5180">
                  <c:v>38345</c:v>
                </c:pt>
                <c:pt idx="5181">
                  <c:v>38346</c:v>
                </c:pt>
                <c:pt idx="5182">
                  <c:v>38347</c:v>
                </c:pt>
                <c:pt idx="5183">
                  <c:v>38348</c:v>
                </c:pt>
                <c:pt idx="5184">
                  <c:v>38349</c:v>
                </c:pt>
                <c:pt idx="5185">
                  <c:v>38350</c:v>
                </c:pt>
                <c:pt idx="5186">
                  <c:v>38351</c:v>
                </c:pt>
                <c:pt idx="5187">
                  <c:v>38352</c:v>
                </c:pt>
                <c:pt idx="5188">
                  <c:v>38353</c:v>
                </c:pt>
                <c:pt idx="5189">
                  <c:v>38354</c:v>
                </c:pt>
                <c:pt idx="5190">
                  <c:v>38355</c:v>
                </c:pt>
                <c:pt idx="5191">
                  <c:v>38356</c:v>
                </c:pt>
                <c:pt idx="5192">
                  <c:v>38357</c:v>
                </c:pt>
                <c:pt idx="5193">
                  <c:v>38358</c:v>
                </c:pt>
                <c:pt idx="5194">
                  <c:v>38359</c:v>
                </c:pt>
                <c:pt idx="5195">
                  <c:v>38360</c:v>
                </c:pt>
                <c:pt idx="5196">
                  <c:v>38361</c:v>
                </c:pt>
                <c:pt idx="5197">
                  <c:v>38362</c:v>
                </c:pt>
                <c:pt idx="5198">
                  <c:v>38363</c:v>
                </c:pt>
                <c:pt idx="5199">
                  <c:v>38364</c:v>
                </c:pt>
                <c:pt idx="5200">
                  <c:v>38365</c:v>
                </c:pt>
                <c:pt idx="5201">
                  <c:v>38366</c:v>
                </c:pt>
                <c:pt idx="5202">
                  <c:v>38367</c:v>
                </c:pt>
                <c:pt idx="5203">
                  <c:v>38368</c:v>
                </c:pt>
                <c:pt idx="5204">
                  <c:v>38369</c:v>
                </c:pt>
                <c:pt idx="5205">
                  <c:v>38370</c:v>
                </c:pt>
                <c:pt idx="5206">
                  <c:v>38371</c:v>
                </c:pt>
                <c:pt idx="5207">
                  <c:v>38372</c:v>
                </c:pt>
                <c:pt idx="5208">
                  <c:v>38373</c:v>
                </c:pt>
                <c:pt idx="5209">
                  <c:v>38374</c:v>
                </c:pt>
                <c:pt idx="5210">
                  <c:v>38375</c:v>
                </c:pt>
                <c:pt idx="5211">
                  <c:v>38376</c:v>
                </c:pt>
                <c:pt idx="5212">
                  <c:v>38377</c:v>
                </c:pt>
                <c:pt idx="5213">
                  <c:v>38378</c:v>
                </c:pt>
                <c:pt idx="5214">
                  <c:v>38379</c:v>
                </c:pt>
                <c:pt idx="5215">
                  <c:v>38380</c:v>
                </c:pt>
                <c:pt idx="5216">
                  <c:v>38381</c:v>
                </c:pt>
                <c:pt idx="5217">
                  <c:v>38382</c:v>
                </c:pt>
                <c:pt idx="5218">
                  <c:v>38383</c:v>
                </c:pt>
                <c:pt idx="5219">
                  <c:v>38384</c:v>
                </c:pt>
                <c:pt idx="5220">
                  <c:v>38385</c:v>
                </c:pt>
                <c:pt idx="5221">
                  <c:v>38386</c:v>
                </c:pt>
                <c:pt idx="5222">
                  <c:v>38387</c:v>
                </c:pt>
                <c:pt idx="5223">
                  <c:v>38388</c:v>
                </c:pt>
                <c:pt idx="5224">
                  <c:v>38389</c:v>
                </c:pt>
                <c:pt idx="5225">
                  <c:v>38390</c:v>
                </c:pt>
                <c:pt idx="5226">
                  <c:v>38391</c:v>
                </c:pt>
                <c:pt idx="5227">
                  <c:v>38392</c:v>
                </c:pt>
                <c:pt idx="5228">
                  <c:v>38393</c:v>
                </c:pt>
                <c:pt idx="5229">
                  <c:v>38394</c:v>
                </c:pt>
                <c:pt idx="5230">
                  <c:v>38395</c:v>
                </c:pt>
                <c:pt idx="5231">
                  <c:v>38396</c:v>
                </c:pt>
                <c:pt idx="5232">
                  <c:v>38397</c:v>
                </c:pt>
                <c:pt idx="5233">
                  <c:v>38398</c:v>
                </c:pt>
                <c:pt idx="5234">
                  <c:v>38399</c:v>
                </c:pt>
                <c:pt idx="5235">
                  <c:v>38400</c:v>
                </c:pt>
                <c:pt idx="5236">
                  <c:v>38401</c:v>
                </c:pt>
                <c:pt idx="5237">
                  <c:v>38402</c:v>
                </c:pt>
                <c:pt idx="5238">
                  <c:v>38403</c:v>
                </c:pt>
                <c:pt idx="5239">
                  <c:v>38404</c:v>
                </c:pt>
                <c:pt idx="5240">
                  <c:v>38405</c:v>
                </c:pt>
                <c:pt idx="5241">
                  <c:v>38406</c:v>
                </c:pt>
                <c:pt idx="5242">
                  <c:v>38407</c:v>
                </c:pt>
                <c:pt idx="5243">
                  <c:v>38408</c:v>
                </c:pt>
                <c:pt idx="5244">
                  <c:v>38409</c:v>
                </c:pt>
                <c:pt idx="5245">
                  <c:v>38410</c:v>
                </c:pt>
                <c:pt idx="5246">
                  <c:v>38411</c:v>
                </c:pt>
                <c:pt idx="5247">
                  <c:v>38412</c:v>
                </c:pt>
                <c:pt idx="5248">
                  <c:v>38413</c:v>
                </c:pt>
                <c:pt idx="5249">
                  <c:v>38414</c:v>
                </c:pt>
                <c:pt idx="5250">
                  <c:v>38415</c:v>
                </c:pt>
                <c:pt idx="5251">
                  <c:v>38416</c:v>
                </c:pt>
                <c:pt idx="5252">
                  <c:v>38417</c:v>
                </c:pt>
                <c:pt idx="5253">
                  <c:v>38418</c:v>
                </c:pt>
                <c:pt idx="5254">
                  <c:v>38419</c:v>
                </c:pt>
                <c:pt idx="5255">
                  <c:v>38420</c:v>
                </c:pt>
                <c:pt idx="5256">
                  <c:v>38421</c:v>
                </c:pt>
                <c:pt idx="5257">
                  <c:v>38422</c:v>
                </c:pt>
                <c:pt idx="5258">
                  <c:v>38423</c:v>
                </c:pt>
                <c:pt idx="5259">
                  <c:v>38424</c:v>
                </c:pt>
                <c:pt idx="5260">
                  <c:v>38425</c:v>
                </c:pt>
                <c:pt idx="5261">
                  <c:v>38426</c:v>
                </c:pt>
                <c:pt idx="5262">
                  <c:v>38427</c:v>
                </c:pt>
                <c:pt idx="5263">
                  <c:v>38428</c:v>
                </c:pt>
                <c:pt idx="5264">
                  <c:v>38429</c:v>
                </c:pt>
                <c:pt idx="5265">
                  <c:v>38430</c:v>
                </c:pt>
                <c:pt idx="5266">
                  <c:v>38431</c:v>
                </c:pt>
                <c:pt idx="5267">
                  <c:v>38432</c:v>
                </c:pt>
                <c:pt idx="5268">
                  <c:v>38433</c:v>
                </c:pt>
                <c:pt idx="5269">
                  <c:v>38434</c:v>
                </c:pt>
                <c:pt idx="5270">
                  <c:v>38435</c:v>
                </c:pt>
                <c:pt idx="5271">
                  <c:v>38436</c:v>
                </c:pt>
                <c:pt idx="5272">
                  <c:v>38437</c:v>
                </c:pt>
                <c:pt idx="5273">
                  <c:v>38438</c:v>
                </c:pt>
                <c:pt idx="5274">
                  <c:v>38439</c:v>
                </c:pt>
                <c:pt idx="5275">
                  <c:v>38440</c:v>
                </c:pt>
                <c:pt idx="5276">
                  <c:v>38441</c:v>
                </c:pt>
                <c:pt idx="5277">
                  <c:v>38442</c:v>
                </c:pt>
                <c:pt idx="5278">
                  <c:v>38443</c:v>
                </c:pt>
                <c:pt idx="5279">
                  <c:v>38444</c:v>
                </c:pt>
                <c:pt idx="5280">
                  <c:v>38445</c:v>
                </c:pt>
                <c:pt idx="5281">
                  <c:v>38446</c:v>
                </c:pt>
                <c:pt idx="5282">
                  <c:v>38447</c:v>
                </c:pt>
                <c:pt idx="5283">
                  <c:v>38448</c:v>
                </c:pt>
                <c:pt idx="5284">
                  <c:v>38449</c:v>
                </c:pt>
                <c:pt idx="5285">
                  <c:v>38450</c:v>
                </c:pt>
                <c:pt idx="5286">
                  <c:v>38451</c:v>
                </c:pt>
                <c:pt idx="5287">
                  <c:v>38452</c:v>
                </c:pt>
                <c:pt idx="5288">
                  <c:v>38453</c:v>
                </c:pt>
                <c:pt idx="5289">
                  <c:v>38454</c:v>
                </c:pt>
                <c:pt idx="5290">
                  <c:v>38455</c:v>
                </c:pt>
                <c:pt idx="5291">
                  <c:v>38456</c:v>
                </c:pt>
                <c:pt idx="5292">
                  <c:v>38457</c:v>
                </c:pt>
                <c:pt idx="5293">
                  <c:v>38458</c:v>
                </c:pt>
                <c:pt idx="5294">
                  <c:v>38459</c:v>
                </c:pt>
                <c:pt idx="5295">
                  <c:v>38460</c:v>
                </c:pt>
                <c:pt idx="5296">
                  <c:v>38461</c:v>
                </c:pt>
                <c:pt idx="5297">
                  <c:v>38462</c:v>
                </c:pt>
                <c:pt idx="5298">
                  <c:v>38463</c:v>
                </c:pt>
                <c:pt idx="5299">
                  <c:v>38464</c:v>
                </c:pt>
                <c:pt idx="5300">
                  <c:v>38465</c:v>
                </c:pt>
                <c:pt idx="5301">
                  <c:v>38466</c:v>
                </c:pt>
                <c:pt idx="5302">
                  <c:v>38467</c:v>
                </c:pt>
                <c:pt idx="5303">
                  <c:v>38468</c:v>
                </c:pt>
                <c:pt idx="5304">
                  <c:v>38469</c:v>
                </c:pt>
                <c:pt idx="5305">
                  <c:v>38470</c:v>
                </c:pt>
                <c:pt idx="5306">
                  <c:v>38471</c:v>
                </c:pt>
                <c:pt idx="5307">
                  <c:v>38472</c:v>
                </c:pt>
                <c:pt idx="5308">
                  <c:v>38473</c:v>
                </c:pt>
                <c:pt idx="5309">
                  <c:v>38474</c:v>
                </c:pt>
                <c:pt idx="5310">
                  <c:v>38475</c:v>
                </c:pt>
                <c:pt idx="5311">
                  <c:v>38476</c:v>
                </c:pt>
                <c:pt idx="5312">
                  <c:v>38477</c:v>
                </c:pt>
                <c:pt idx="5313">
                  <c:v>38478</c:v>
                </c:pt>
                <c:pt idx="5314">
                  <c:v>38479</c:v>
                </c:pt>
                <c:pt idx="5315">
                  <c:v>38480</c:v>
                </c:pt>
                <c:pt idx="5316">
                  <c:v>38481</c:v>
                </c:pt>
                <c:pt idx="5317">
                  <c:v>38482</c:v>
                </c:pt>
                <c:pt idx="5318">
                  <c:v>38483</c:v>
                </c:pt>
                <c:pt idx="5319">
                  <c:v>38484</c:v>
                </c:pt>
                <c:pt idx="5320">
                  <c:v>38485</c:v>
                </c:pt>
                <c:pt idx="5321">
                  <c:v>38486</c:v>
                </c:pt>
                <c:pt idx="5322">
                  <c:v>38487</c:v>
                </c:pt>
                <c:pt idx="5323">
                  <c:v>38488</c:v>
                </c:pt>
                <c:pt idx="5324">
                  <c:v>38489</c:v>
                </c:pt>
                <c:pt idx="5325">
                  <c:v>38490</c:v>
                </c:pt>
                <c:pt idx="5326">
                  <c:v>38491</c:v>
                </c:pt>
                <c:pt idx="5327">
                  <c:v>38492</c:v>
                </c:pt>
                <c:pt idx="5328">
                  <c:v>38493</c:v>
                </c:pt>
                <c:pt idx="5329">
                  <c:v>38494</c:v>
                </c:pt>
                <c:pt idx="5330">
                  <c:v>38495</c:v>
                </c:pt>
                <c:pt idx="5331">
                  <c:v>38496</c:v>
                </c:pt>
                <c:pt idx="5332">
                  <c:v>38497</c:v>
                </c:pt>
                <c:pt idx="5333">
                  <c:v>38498</c:v>
                </c:pt>
                <c:pt idx="5334">
                  <c:v>38499</c:v>
                </c:pt>
                <c:pt idx="5335">
                  <c:v>38500</c:v>
                </c:pt>
                <c:pt idx="5336">
                  <c:v>38501</c:v>
                </c:pt>
                <c:pt idx="5337">
                  <c:v>38502</c:v>
                </c:pt>
                <c:pt idx="5338">
                  <c:v>38503</c:v>
                </c:pt>
                <c:pt idx="5339">
                  <c:v>38504</c:v>
                </c:pt>
                <c:pt idx="5340">
                  <c:v>38505</c:v>
                </c:pt>
                <c:pt idx="5341">
                  <c:v>38506</c:v>
                </c:pt>
                <c:pt idx="5342">
                  <c:v>38507</c:v>
                </c:pt>
                <c:pt idx="5343">
                  <c:v>38508</c:v>
                </c:pt>
                <c:pt idx="5344">
                  <c:v>38509</c:v>
                </c:pt>
                <c:pt idx="5345">
                  <c:v>38510</c:v>
                </c:pt>
                <c:pt idx="5346">
                  <c:v>38511</c:v>
                </c:pt>
                <c:pt idx="5347">
                  <c:v>38512</c:v>
                </c:pt>
                <c:pt idx="5348">
                  <c:v>38513</c:v>
                </c:pt>
                <c:pt idx="5349">
                  <c:v>38514</c:v>
                </c:pt>
                <c:pt idx="5350">
                  <c:v>38515</c:v>
                </c:pt>
                <c:pt idx="5351">
                  <c:v>38516</c:v>
                </c:pt>
                <c:pt idx="5352">
                  <c:v>38517</c:v>
                </c:pt>
                <c:pt idx="5353">
                  <c:v>38518</c:v>
                </c:pt>
                <c:pt idx="5354">
                  <c:v>38519</c:v>
                </c:pt>
                <c:pt idx="5355">
                  <c:v>38520</c:v>
                </c:pt>
                <c:pt idx="5356">
                  <c:v>38521</c:v>
                </c:pt>
                <c:pt idx="5357">
                  <c:v>38522</c:v>
                </c:pt>
                <c:pt idx="5358">
                  <c:v>38523</c:v>
                </c:pt>
                <c:pt idx="5359">
                  <c:v>38524</c:v>
                </c:pt>
                <c:pt idx="5360">
                  <c:v>38525</c:v>
                </c:pt>
                <c:pt idx="5361">
                  <c:v>38526</c:v>
                </c:pt>
                <c:pt idx="5362">
                  <c:v>38527</c:v>
                </c:pt>
                <c:pt idx="5363">
                  <c:v>38528</c:v>
                </c:pt>
                <c:pt idx="5364">
                  <c:v>38529</c:v>
                </c:pt>
                <c:pt idx="5365">
                  <c:v>38530</c:v>
                </c:pt>
                <c:pt idx="5366">
                  <c:v>38531</c:v>
                </c:pt>
                <c:pt idx="5367">
                  <c:v>38532</c:v>
                </c:pt>
                <c:pt idx="5368">
                  <c:v>38533</c:v>
                </c:pt>
                <c:pt idx="5369">
                  <c:v>38534</c:v>
                </c:pt>
                <c:pt idx="5370">
                  <c:v>38535</c:v>
                </c:pt>
                <c:pt idx="5371">
                  <c:v>38536</c:v>
                </c:pt>
                <c:pt idx="5372">
                  <c:v>38537</c:v>
                </c:pt>
                <c:pt idx="5373">
                  <c:v>38538</c:v>
                </c:pt>
                <c:pt idx="5374">
                  <c:v>38539</c:v>
                </c:pt>
                <c:pt idx="5375">
                  <c:v>38540</c:v>
                </c:pt>
                <c:pt idx="5376">
                  <c:v>38541</c:v>
                </c:pt>
                <c:pt idx="5377">
                  <c:v>38542</c:v>
                </c:pt>
                <c:pt idx="5378">
                  <c:v>38543</c:v>
                </c:pt>
                <c:pt idx="5379">
                  <c:v>38544</c:v>
                </c:pt>
                <c:pt idx="5380">
                  <c:v>38545</c:v>
                </c:pt>
                <c:pt idx="5381">
                  <c:v>38546</c:v>
                </c:pt>
                <c:pt idx="5382">
                  <c:v>38547</c:v>
                </c:pt>
                <c:pt idx="5383">
                  <c:v>38548</c:v>
                </c:pt>
                <c:pt idx="5384">
                  <c:v>38549</c:v>
                </c:pt>
                <c:pt idx="5385">
                  <c:v>38550</c:v>
                </c:pt>
                <c:pt idx="5386">
                  <c:v>38551</c:v>
                </c:pt>
                <c:pt idx="5387">
                  <c:v>38552</c:v>
                </c:pt>
                <c:pt idx="5388">
                  <c:v>38553</c:v>
                </c:pt>
                <c:pt idx="5389">
                  <c:v>38554</c:v>
                </c:pt>
                <c:pt idx="5390">
                  <c:v>38555</c:v>
                </c:pt>
                <c:pt idx="5391">
                  <c:v>38556</c:v>
                </c:pt>
                <c:pt idx="5392">
                  <c:v>38557</c:v>
                </c:pt>
                <c:pt idx="5393">
                  <c:v>38558</c:v>
                </c:pt>
                <c:pt idx="5394">
                  <c:v>38559</c:v>
                </c:pt>
                <c:pt idx="5395">
                  <c:v>38560</c:v>
                </c:pt>
                <c:pt idx="5396">
                  <c:v>38561</c:v>
                </c:pt>
                <c:pt idx="5397">
                  <c:v>38562</c:v>
                </c:pt>
                <c:pt idx="5398">
                  <c:v>38563</c:v>
                </c:pt>
                <c:pt idx="5399">
                  <c:v>38564</c:v>
                </c:pt>
                <c:pt idx="5400">
                  <c:v>38565</c:v>
                </c:pt>
                <c:pt idx="5401">
                  <c:v>38566</c:v>
                </c:pt>
                <c:pt idx="5402">
                  <c:v>38567</c:v>
                </c:pt>
                <c:pt idx="5403">
                  <c:v>38568</c:v>
                </c:pt>
                <c:pt idx="5404">
                  <c:v>38569</c:v>
                </c:pt>
                <c:pt idx="5405">
                  <c:v>38570</c:v>
                </c:pt>
                <c:pt idx="5406">
                  <c:v>38571</c:v>
                </c:pt>
                <c:pt idx="5407">
                  <c:v>38572</c:v>
                </c:pt>
                <c:pt idx="5408">
                  <c:v>38573</c:v>
                </c:pt>
                <c:pt idx="5409">
                  <c:v>38574</c:v>
                </c:pt>
                <c:pt idx="5410">
                  <c:v>38575</c:v>
                </c:pt>
                <c:pt idx="5411">
                  <c:v>38576</c:v>
                </c:pt>
                <c:pt idx="5412">
                  <c:v>38577</c:v>
                </c:pt>
                <c:pt idx="5413">
                  <c:v>38578</c:v>
                </c:pt>
                <c:pt idx="5414">
                  <c:v>38579</c:v>
                </c:pt>
                <c:pt idx="5415">
                  <c:v>38580</c:v>
                </c:pt>
                <c:pt idx="5416">
                  <c:v>38581</c:v>
                </c:pt>
                <c:pt idx="5417">
                  <c:v>38582</c:v>
                </c:pt>
                <c:pt idx="5418">
                  <c:v>38583</c:v>
                </c:pt>
                <c:pt idx="5419">
                  <c:v>38584</c:v>
                </c:pt>
                <c:pt idx="5420">
                  <c:v>38585</c:v>
                </c:pt>
                <c:pt idx="5421">
                  <c:v>38586</c:v>
                </c:pt>
                <c:pt idx="5422">
                  <c:v>38587</c:v>
                </c:pt>
                <c:pt idx="5423">
                  <c:v>38588</c:v>
                </c:pt>
                <c:pt idx="5424">
                  <c:v>38589</c:v>
                </c:pt>
                <c:pt idx="5425">
                  <c:v>38590</c:v>
                </c:pt>
                <c:pt idx="5426">
                  <c:v>38591</c:v>
                </c:pt>
                <c:pt idx="5427">
                  <c:v>38592</c:v>
                </c:pt>
                <c:pt idx="5428">
                  <c:v>38593</c:v>
                </c:pt>
                <c:pt idx="5429">
                  <c:v>38594</c:v>
                </c:pt>
                <c:pt idx="5430">
                  <c:v>38595</c:v>
                </c:pt>
                <c:pt idx="5431">
                  <c:v>38596</c:v>
                </c:pt>
                <c:pt idx="5432">
                  <c:v>38597</c:v>
                </c:pt>
                <c:pt idx="5433">
                  <c:v>38598</c:v>
                </c:pt>
                <c:pt idx="5434">
                  <c:v>38599</c:v>
                </c:pt>
                <c:pt idx="5435">
                  <c:v>38600</c:v>
                </c:pt>
                <c:pt idx="5436">
                  <c:v>38601</c:v>
                </c:pt>
                <c:pt idx="5437">
                  <c:v>38602</c:v>
                </c:pt>
                <c:pt idx="5438">
                  <c:v>38603</c:v>
                </c:pt>
                <c:pt idx="5439">
                  <c:v>38604</c:v>
                </c:pt>
                <c:pt idx="5440">
                  <c:v>38605</c:v>
                </c:pt>
                <c:pt idx="5441">
                  <c:v>38606</c:v>
                </c:pt>
                <c:pt idx="5442">
                  <c:v>38607</c:v>
                </c:pt>
                <c:pt idx="5443">
                  <c:v>38608</c:v>
                </c:pt>
                <c:pt idx="5444">
                  <c:v>38609</c:v>
                </c:pt>
                <c:pt idx="5445">
                  <c:v>38610</c:v>
                </c:pt>
                <c:pt idx="5446">
                  <c:v>38611</c:v>
                </c:pt>
                <c:pt idx="5447">
                  <c:v>38612</c:v>
                </c:pt>
                <c:pt idx="5448">
                  <c:v>38613</c:v>
                </c:pt>
                <c:pt idx="5449">
                  <c:v>38614</c:v>
                </c:pt>
                <c:pt idx="5450">
                  <c:v>38615</c:v>
                </c:pt>
                <c:pt idx="5451">
                  <c:v>38616</c:v>
                </c:pt>
                <c:pt idx="5452">
                  <c:v>38617</c:v>
                </c:pt>
                <c:pt idx="5453">
                  <c:v>38618</c:v>
                </c:pt>
                <c:pt idx="5454">
                  <c:v>38619</c:v>
                </c:pt>
                <c:pt idx="5455">
                  <c:v>38620</c:v>
                </c:pt>
                <c:pt idx="5456">
                  <c:v>38621</c:v>
                </c:pt>
                <c:pt idx="5457">
                  <c:v>38622</c:v>
                </c:pt>
                <c:pt idx="5458">
                  <c:v>38623</c:v>
                </c:pt>
                <c:pt idx="5459">
                  <c:v>38624</c:v>
                </c:pt>
                <c:pt idx="5460">
                  <c:v>38625</c:v>
                </c:pt>
                <c:pt idx="5461">
                  <c:v>38626</c:v>
                </c:pt>
                <c:pt idx="5462">
                  <c:v>38627</c:v>
                </c:pt>
                <c:pt idx="5463">
                  <c:v>38628</c:v>
                </c:pt>
                <c:pt idx="5464">
                  <c:v>38629</c:v>
                </c:pt>
                <c:pt idx="5465">
                  <c:v>38630</c:v>
                </c:pt>
                <c:pt idx="5466">
                  <c:v>38631</c:v>
                </c:pt>
                <c:pt idx="5467">
                  <c:v>38632</c:v>
                </c:pt>
                <c:pt idx="5468">
                  <c:v>38633</c:v>
                </c:pt>
                <c:pt idx="5469">
                  <c:v>38634</c:v>
                </c:pt>
                <c:pt idx="5470">
                  <c:v>38635</c:v>
                </c:pt>
                <c:pt idx="5471">
                  <c:v>38636</c:v>
                </c:pt>
                <c:pt idx="5472">
                  <c:v>38637</c:v>
                </c:pt>
                <c:pt idx="5473">
                  <c:v>38638</c:v>
                </c:pt>
                <c:pt idx="5474">
                  <c:v>38639</c:v>
                </c:pt>
                <c:pt idx="5475">
                  <c:v>38640</c:v>
                </c:pt>
                <c:pt idx="5476">
                  <c:v>38641</c:v>
                </c:pt>
                <c:pt idx="5477">
                  <c:v>38642</c:v>
                </c:pt>
                <c:pt idx="5478">
                  <c:v>38643</c:v>
                </c:pt>
                <c:pt idx="5479">
                  <c:v>38644</c:v>
                </c:pt>
                <c:pt idx="5480">
                  <c:v>38645</c:v>
                </c:pt>
                <c:pt idx="5481">
                  <c:v>38646</c:v>
                </c:pt>
                <c:pt idx="5482">
                  <c:v>38647</c:v>
                </c:pt>
                <c:pt idx="5483">
                  <c:v>38648</c:v>
                </c:pt>
                <c:pt idx="5484">
                  <c:v>38649</c:v>
                </c:pt>
                <c:pt idx="5485">
                  <c:v>38650</c:v>
                </c:pt>
                <c:pt idx="5486">
                  <c:v>38651</c:v>
                </c:pt>
                <c:pt idx="5487">
                  <c:v>38652</c:v>
                </c:pt>
                <c:pt idx="5488">
                  <c:v>38653</c:v>
                </c:pt>
                <c:pt idx="5489">
                  <c:v>38654</c:v>
                </c:pt>
                <c:pt idx="5490">
                  <c:v>38655</c:v>
                </c:pt>
                <c:pt idx="5491">
                  <c:v>38656</c:v>
                </c:pt>
                <c:pt idx="5492">
                  <c:v>38657</c:v>
                </c:pt>
                <c:pt idx="5493">
                  <c:v>38658</c:v>
                </c:pt>
                <c:pt idx="5494">
                  <c:v>38659</c:v>
                </c:pt>
                <c:pt idx="5495">
                  <c:v>38660</c:v>
                </c:pt>
                <c:pt idx="5496">
                  <c:v>38661</c:v>
                </c:pt>
                <c:pt idx="5497">
                  <c:v>38662</c:v>
                </c:pt>
                <c:pt idx="5498">
                  <c:v>38663</c:v>
                </c:pt>
                <c:pt idx="5499">
                  <c:v>38664</c:v>
                </c:pt>
                <c:pt idx="5500">
                  <c:v>38665</c:v>
                </c:pt>
                <c:pt idx="5501">
                  <c:v>38666</c:v>
                </c:pt>
                <c:pt idx="5502">
                  <c:v>38667</c:v>
                </c:pt>
                <c:pt idx="5503">
                  <c:v>38668</c:v>
                </c:pt>
                <c:pt idx="5504">
                  <c:v>38669</c:v>
                </c:pt>
                <c:pt idx="5505">
                  <c:v>38670</c:v>
                </c:pt>
                <c:pt idx="5506">
                  <c:v>38671</c:v>
                </c:pt>
                <c:pt idx="5507">
                  <c:v>38672</c:v>
                </c:pt>
                <c:pt idx="5508">
                  <c:v>38673</c:v>
                </c:pt>
                <c:pt idx="5509">
                  <c:v>38674</c:v>
                </c:pt>
                <c:pt idx="5510">
                  <c:v>38675</c:v>
                </c:pt>
                <c:pt idx="5511">
                  <c:v>38676</c:v>
                </c:pt>
                <c:pt idx="5512">
                  <c:v>38677</c:v>
                </c:pt>
                <c:pt idx="5513">
                  <c:v>38678</c:v>
                </c:pt>
                <c:pt idx="5514">
                  <c:v>38679</c:v>
                </c:pt>
                <c:pt idx="5515">
                  <c:v>38680</c:v>
                </c:pt>
                <c:pt idx="5516">
                  <c:v>38681</c:v>
                </c:pt>
                <c:pt idx="5517">
                  <c:v>38682</c:v>
                </c:pt>
                <c:pt idx="5518">
                  <c:v>38683</c:v>
                </c:pt>
                <c:pt idx="5519">
                  <c:v>38684</c:v>
                </c:pt>
                <c:pt idx="5520">
                  <c:v>38685</c:v>
                </c:pt>
                <c:pt idx="5521">
                  <c:v>38686</c:v>
                </c:pt>
                <c:pt idx="5522">
                  <c:v>38687</c:v>
                </c:pt>
                <c:pt idx="5523">
                  <c:v>38688</c:v>
                </c:pt>
                <c:pt idx="5524">
                  <c:v>38689</c:v>
                </c:pt>
                <c:pt idx="5525">
                  <c:v>38690</c:v>
                </c:pt>
                <c:pt idx="5526">
                  <c:v>38691</c:v>
                </c:pt>
                <c:pt idx="5527">
                  <c:v>38692</c:v>
                </c:pt>
                <c:pt idx="5528">
                  <c:v>38693</c:v>
                </c:pt>
                <c:pt idx="5529">
                  <c:v>38694</c:v>
                </c:pt>
                <c:pt idx="5530">
                  <c:v>38695</c:v>
                </c:pt>
                <c:pt idx="5531">
                  <c:v>38696</c:v>
                </c:pt>
                <c:pt idx="5532">
                  <c:v>38697</c:v>
                </c:pt>
                <c:pt idx="5533">
                  <c:v>38698</c:v>
                </c:pt>
                <c:pt idx="5534">
                  <c:v>38699</c:v>
                </c:pt>
                <c:pt idx="5535">
                  <c:v>38700</c:v>
                </c:pt>
                <c:pt idx="5536">
                  <c:v>38701</c:v>
                </c:pt>
                <c:pt idx="5537">
                  <c:v>38702</c:v>
                </c:pt>
                <c:pt idx="5538">
                  <c:v>38703</c:v>
                </c:pt>
                <c:pt idx="5539">
                  <c:v>38704</c:v>
                </c:pt>
                <c:pt idx="5540">
                  <c:v>38705</c:v>
                </c:pt>
                <c:pt idx="5541">
                  <c:v>38706</c:v>
                </c:pt>
                <c:pt idx="5542">
                  <c:v>38707</c:v>
                </c:pt>
                <c:pt idx="5543">
                  <c:v>38708</c:v>
                </c:pt>
                <c:pt idx="5544">
                  <c:v>38709</c:v>
                </c:pt>
                <c:pt idx="5545">
                  <c:v>38710</c:v>
                </c:pt>
                <c:pt idx="5546">
                  <c:v>38711</c:v>
                </c:pt>
                <c:pt idx="5547">
                  <c:v>38712</c:v>
                </c:pt>
                <c:pt idx="5548">
                  <c:v>38713</c:v>
                </c:pt>
                <c:pt idx="5549">
                  <c:v>38714</c:v>
                </c:pt>
                <c:pt idx="5550">
                  <c:v>38715</c:v>
                </c:pt>
                <c:pt idx="5551">
                  <c:v>38716</c:v>
                </c:pt>
                <c:pt idx="5552">
                  <c:v>38717</c:v>
                </c:pt>
                <c:pt idx="5553">
                  <c:v>38718</c:v>
                </c:pt>
                <c:pt idx="5554">
                  <c:v>38719</c:v>
                </c:pt>
                <c:pt idx="5555">
                  <c:v>38720</c:v>
                </c:pt>
                <c:pt idx="5556">
                  <c:v>38721</c:v>
                </c:pt>
                <c:pt idx="5557">
                  <c:v>38722</c:v>
                </c:pt>
                <c:pt idx="5558">
                  <c:v>38723</c:v>
                </c:pt>
                <c:pt idx="5559">
                  <c:v>38724</c:v>
                </c:pt>
                <c:pt idx="5560">
                  <c:v>38725</c:v>
                </c:pt>
                <c:pt idx="5561">
                  <c:v>38726</c:v>
                </c:pt>
                <c:pt idx="5562">
                  <c:v>38727</c:v>
                </c:pt>
                <c:pt idx="5563">
                  <c:v>38728</c:v>
                </c:pt>
                <c:pt idx="5564">
                  <c:v>38729</c:v>
                </c:pt>
                <c:pt idx="5565">
                  <c:v>38730</c:v>
                </c:pt>
                <c:pt idx="5566">
                  <c:v>38731</c:v>
                </c:pt>
                <c:pt idx="5567">
                  <c:v>38732</c:v>
                </c:pt>
                <c:pt idx="5568">
                  <c:v>38733</c:v>
                </c:pt>
                <c:pt idx="5569">
                  <c:v>38734</c:v>
                </c:pt>
                <c:pt idx="5570">
                  <c:v>38735</c:v>
                </c:pt>
                <c:pt idx="5571">
                  <c:v>38736</c:v>
                </c:pt>
                <c:pt idx="5572">
                  <c:v>38737</c:v>
                </c:pt>
                <c:pt idx="5573">
                  <c:v>38738</c:v>
                </c:pt>
                <c:pt idx="5574">
                  <c:v>38739</c:v>
                </c:pt>
                <c:pt idx="5575">
                  <c:v>38740</c:v>
                </c:pt>
                <c:pt idx="5576">
                  <c:v>38741</c:v>
                </c:pt>
                <c:pt idx="5577">
                  <c:v>38742</c:v>
                </c:pt>
                <c:pt idx="5578">
                  <c:v>38743</c:v>
                </c:pt>
                <c:pt idx="5579">
                  <c:v>38744</c:v>
                </c:pt>
                <c:pt idx="5580">
                  <c:v>38745</c:v>
                </c:pt>
                <c:pt idx="5581">
                  <c:v>38746</c:v>
                </c:pt>
                <c:pt idx="5582">
                  <c:v>38747</c:v>
                </c:pt>
                <c:pt idx="5583">
                  <c:v>38748</c:v>
                </c:pt>
                <c:pt idx="5584">
                  <c:v>38749</c:v>
                </c:pt>
                <c:pt idx="5585">
                  <c:v>38750</c:v>
                </c:pt>
                <c:pt idx="5586">
                  <c:v>38751</c:v>
                </c:pt>
                <c:pt idx="5587">
                  <c:v>38752</c:v>
                </c:pt>
                <c:pt idx="5588">
                  <c:v>38753</c:v>
                </c:pt>
                <c:pt idx="5589">
                  <c:v>38754</c:v>
                </c:pt>
                <c:pt idx="5590">
                  <c:v>38755</c:v>
                </c:pt>
                <c:pt idx="5591">
                  <c:v>38756</c:v>
                </c:pt>
                <c:pt idx="5592">
                  <c:v>38757</c:v>
                </c:pt>
                <c:pt idx="5593">
                  <c:v>38758</c:v>
                </c:pt>
                <c:pt idx="5594">
                  <c:v>38759</c:v>
                </c:pt>
                <c:pt idx="5595">
                  <c:v>38760</c:v>
                </c:pt>
                <c:pt idx="5596">
                  <c:v>38761</c:v>
                </c:pt>
                <c:pt idx="5597">
                  <c:v>38762</c:v>
                </c:pt>
                <c:pt idx="5598">
                  <c:v>38763</c:v>
                </c:pt>
                <c:pt idx="5599">
                  <c:v>38764</c:v>
                </c:pt>
                <c:pt idx="5600">
                  <c:v>38765</c:v>
                </c:pt>
                <c:pt idx="5601">
                  <c:v>38766</c:v>
                </c:pt>
                <c:pt idx="5602">
                  <c:v>38767</c:v>
                </c:pt>
                <c:pt idx="5603">
                  <c:v>38768</c:v>
                </c:pt>
                <c:pt idx="5604">
                  <c:v>38769</c:v>
                </c:pt>
                <c:pt idx="5605">
                  <c:v>38770</c:v>
                </c:pt>
                <c:pt idx="5606">
                  <c:v>38771</c:v>
                </c:pt>
                <c:pt idx="5607">
                  <c:v>38772</c:v>
                </c:pt>
                <c:pt idx="5608">
                  <c:v>38773</c:v>
                </c:pt>
                <c:pt idx="5609">
                  <c:v>38774</c:v>
                </c:pt>
                <c:pt idx="5610">
                  <c:v>38775</c:v>
                </c:pt>
                <c:pt idx="5611">
                  <c:v>38776</c:v>
                </c:pt>
                <c:pt idx="5612">
                  <c:v>38777</c:v>
                </c:pt>
                <c:pt idx="5613">
                  <c:v>38778</c:v>
                </c:pt>
                <c:pt idx="5614">
                  <c:v>38779</c:v>
                </c:pt>
                <c:pt idx="5615">
                  <c:v>38780</c:v>
                </c:pt>
                <c:pt idx="5616">
                  <c:v>38781</c:v>
                </c:pt>
                <c:pt idx="5617">
                  <c:v>38782</c:v>
                </c:pt>
                <c:pt idx="5618">
                  <c:v>38783</c:v>
                </c:pt>
                <c:pt idx="5619">
                  <c:v>38784</c:v>
                </c:pt>
                <c:pt idx="5620">
                  <c:v>38785</c:v>
                </c:pt>
                <c:pt idx="5621">
                  <c:v>38786</c:v>
                </c:pt>
                <c:pt idx="5622">
                  <c:v>38787</c:v>
                </c:pt>
                <c:pt idx="5623">
                  <c:v>38788</c:v>
                </c:pt>
                <c:pt idx="5624">
                  <c:v>38789</c:v>
                </c:pt>
                <c:pt idx="5625">
                  <c:v>38790</c:v>
                </c:pt>
                <c:pt idx="5626">
                  <c:v>38791</c:v>
                </c:pt>
                <c:pt idx="5627">
                  <c:v>38792</c:v>
                </c:pt>
                <c:pt idx="5628">
                  <c:v>38793</c:v>
                </c:pt>
                <c:pt idx="5629">
                  <c:v>38794</c:v>
                </c:pt>
                <c:pt idx="5630">
                  <c:v>38795</c:v>
                </c:pt>
                <c:pt idx="5631">
                  <c:v>38796</c:v>
                </c:pt>
                <c:pt idx="5632">
                  <c:v>38797</c:v>
                </c:pt>
                <c:pt idx="5633">
                  <c:v>38798</c:v>
                </c:pt>
                <c:pt idx="5634">
                  <c:v>38799</c:v>
                </c:pt>
                <c:pt idx="5635">
                  <c:v>38800</c:v>
                </c:pt>
                <c:pt idx="5636">
                  <c:v>38801</c:v>
                </c:pt>
                <c:pt idx="5637">
                  <c:v>38802</c:v>
                </c:pt>
                <c:pt idx="5638">
                  <c:v>38803</c:v>
                </c:pt>
                <c:pt idx="5639">
                  <c:v>38804</c:v>
                </c:pt>
                <c:pt idx="5640">
                  <c:v>38805</c:v>
                </c:pt>
                <c:pt idx="5641">
                  <c:v>38806</c:v>
                </c:pt>
                <c:pt idx="5642">
                  <c:v>38807</c:v>
                </c:pt>
                <c:pt idx="5643">
                  <c:v>38808</c:v>
                </c:pt>
                <c:pt idx="5644">
                  <c:v>38809</c:v>
                </c:pt>
                <c:pt idx="5645">
                  <c:v>38810</c:v>
                </c:pt>
                <c:pt idx="5646">
                  <c:v>38811</c:v>
                </c:pt>
                <c:pt idx="5647">
                  <c:v>38812</c:v>
                </c:pt>
                <c:pt idx="5648">
                  <c:v>38813</c:v>
                </c:pt>
                <c:pt idx="5649">
                  <c:v>38814</c:v>
                </c:pt>
                <c:pt idx="5650">
                  <c:v>38815</c:v>
                </c:pt>
                <c:pt idx="5651">
                  <c:v>38816</c:v>
                </c:pt>
                <c:pt idx="5652">
                  <c:v>38817</c:v>
                </c:pt>
                <c:pt idx="5653">
                  <c:v>38818</c:v>
                </c:pt>
                <c:pt idx="5654">
                  <c:v>38819</c:v>
                </c:pt>
                <c:pt idx="5655">
                  <c:v>38820</c:v>
                </c:pt>
                <c:pt idx="5656">
                  <c:v>38821</c:v>
                </c:pt>
                <c:pt idx="5657">
                  <c:v>38822</c:v>
                </c:pt>
                <c:pt idx="5658">
                  <c:v>38823</c:v>
                </c:pt>
                <c:pt idx="5659">
                  <c:v>38824</c:v>
                </c:pt>
                <c:pt idx="5660">
                  <c:v>38825</c:v>
                </c:pt>
                <c:pt idx="5661">
                  <c:v>38826</c:v>
                </c:pt>
                <c:pt idx="5662">
                  <c:v>38827</c:v>
                </c:pt>
                <c:pt idx="5663">
                  <c:v>38828</c:v>
                </c:pt>
                <c:pt idx="5664">
                  <c:v>38829</c:v>
                </c:pt>
                <c:pt idx="5665">
                  <c:v>38830</c:v>
                </c:pt>
                <c:pt idx="5666">
                  <c:v>38831</c:v>
                </c:pt>
                <c:pt idx="5667">
                  <c:v>38832</c:v>
                </c:pt>
                <c:pt idx="5668">
                  <c:v>38833</c:v>
                </c:pt>
                <c:pt idx="5669">
                  <c:v>38834</c:v>
                </c:pt>
                <c:pt idx="5670">
                  <c:v>38835</c:v>
                </c:pt>
                <c:pt idx="5671">
                  <c:v>38836</c:v>
                </c:pt>
                <c:pt idx="5672">
                  <c:v>38837</c:v>
                </c:pt>
                <c:pt idx="5673">
                  <c:v>38838</c:v>
                </c:pt>
                <c:pt idx="5674">
                  <c:v>38839</c:v>
                </c:pt>
                <c:pt idx="5675">
                  <c:v>38840</c:v>
                </c:pt>
                <c:pt idx="5676">
                  <c:v>38841</c:v>
                </c:pt>
                <c:pt idx="5677">
                  <c:v>38842</c:v>
                </c:pt>
                <c:pt idx="5678">
                  <c:v>38843</c:v>
                </c:pt>
                <c:pt idx="5679">
                  <c:v>38844</c:v>
                </c:pt>
                <c:pt idx="5680">
                  <c:v>38845</c:v>
                </c:pt>
                <c:pt idx="5681">
                  <c:v>38846</c:v>
                </c:pt>
                <c:pt idx="5682">
                  <c:v>38847</c:v>
                </c:pt>
                <c:pt idx="5683">
                  <c:v>38848</c:v>
                </c:pt>
                <c:pt idx="5684">
                  <c:v>38849</c:v>
                </c:pt>
                <c:pt idx="5685">
                  <c:v>38850</c:v>
                </c:pt>
                <c:pt idx="5686">
                  <c:v>38851</c:v>
                </c:pt>
                <c:pt idx="5687">
                  <c:v>38852</c:v>
                </c:pt>
                <c:pt idx="5688">
                  <c:v>38853</c:v>
                </c:pt>
                <c:pt idx="5689">
                  <c:v>38854</c:v>
                </c:pt>
                <c:pt idx="5690">
                  <c:v>38855</c:v>
                </c:pt>
                <c:pt idx="5691">
                  <c:v>38856</c:v>
                </c:pt>
                <c:pt idx="5692">
                  <c:v>38857</c:v>
                </c:pt>
                <c:pt idx="5693">
                  <c:v>38858</c:v>
                </c:pt>
                <c:pt idx="5694">
                  <c:v>38859</c:v>
                </c:pt>
                <c:pt idx="5695">
                  <c:v>38860</c:v>
                </c:pt>
                <c:pt idx="5696">
                  <c:v>38861</c:v>
                </c:pt>
                <c:pt idx="5697">
                  <c:v>38862</c:v>
                </c:pt>
                <c:pt idx="5698">
                  <c:v>38863</c:v>
                </c:pt>
                <c:pt idx="5699">
                  <c:v>38864</c:v>
                </c:pt>
                <c:pt idx="5700">
                  <c:v>38865</c:v>
                </c:pt>
                <c:pt idx="5701">
                  <c:v>38866</c:v>
                </c:pt>
                <c:pt idx="5702">
                  <c:v>38867</c:v>
                </c:pt>
                <c:pt idx="5703">
                  <c:v>38868</c:v>
                </c:pt>
                <c:pt idx="5704">
                  <c:v>38869</c:v>
                </c:pt>
                <c:pt idx="5705">
                  <c:v>38870</c:v>
                </c:pt>
                <c:pt idx="5706">
                  <c:v>38871</c:v>
                </c:pt>
                <c:pt idx="5707">
                  <c:v>38872</c:v>
                </c:pt>
                <c:pt idx="5708">
                  <c:v>38873</c:v>
                </c:pt>
                <c:pt idx="5709">
                  <c:v>38874</c:v>
                </c:pt>
                <c:pt idx="5710">
                  <c:v>38875</c:v>
                </c:pt>
                <c:pt idx="5711">
                  <c:v>38876</c:v>
                </c:pt>
                <c:pt idx="5712">
                  <c:v>38877</c:v>
                </c:pt>
                <c:pt idx="5713">
                  <c:v>38878</c:v>
                </c:pt>
                <c:pt idx="5714">
                  <c:v>38879</c:v>
                </c:pt>
                <c:pt idx="5715">
                  <c:v>38880</c:v>
                </c:pt>
                <c:pt idx="5716">
                  <c:v>38881</c:v>
                </c:pt>
                <c:pt idx="5717">
                  <c:v>38882</c:v>
                </c:pt>
                <c:pt idx="5718">
                  <c:v>38883</c:v>
                </c:pt>
                <c:pt idx="5719">
                  <c:v>38884</c:v>
                </c:pt>
                <c:pt idx="5720">
                  <c:v>38885</c:v>
                </c:pt>
                <c:pt idx="5721">
                  <c:v>38886</c:v>
                </c:pt>
                <c:pt idx="5722">
                  <c:v>38887</c:v>
                </c:pt>
                <c:pt idx="5723">
                  <c:v>38888</c:v>
                </c:pt>
                <c:pt idx="5724">
                  <c:v>38889</c:v>
                </c:pt>
                <c:pt idx="5725">
                  <c:v>38890</c:v>
                </c:pt>
                <c:pt idx="5726">
                  <c:v>38891</c:v>
                </c:pt>
                <c:pt idx="5727">
                  <c:v>38892</c:v>
                </c:pt>
                <c:pt idx="5728">
                  <c:v>38893</c:v>
                </c:pt>
                <c:pt idx="5729">
                  <c:v>38894</c:v>
                </c:pt>
                <c:pt idx="5730">
                  <c:v>38895</c:v>
                </c:pt>
                <c:pt idx="5731">
                  <c:v>38896</c:v>
                </c:pt>
                <c:pt idx="5732">
                  <c:v>38897</c:v>
                </c:pt>
                <c:pt idx="5733">
                  <c:v>38898</c:v>
                </c:pt>
                <c:pt idx="5734">
                  <c:v>38899</c:v>
                </c:pt>
                <c:pt idx="5735">
                  <c:v>38900</c:v>
                </c:pt>
                <c:pt idx="5736">
                  <c:v>38901</c:v>
                </c:pt>
                <c:pt idx="5737">
                  <c:v>38902</c:v>
                </c:pt>
                <c:pt idx="5738">
                  <c:v>38903</c:v>
                </c:pt>
                <c:pt idx="5739">
                  <c:v>38904</c:v>
                </c:pt>
                <c:pt idx="5740">
                  <c:v>38905</c:v>
                </c:pt>
                <c:pt idx="5741">
                  <c:v>38906</c:v>
                </c:pt>
                <c:pt idx="5742">
                  <c:v>38907</c:v>
                </c:pt>
                <c:pt idx="5743">
                  <c:v>38908</c:v>
                </c:pt>
                <c:pt idx="5744">
                  <c:v>38909</c:v>
                </c:pt>
                <c:pt idx="5745">
                  <c:v>38910</c:v>
                </c:pt>
                <c:pt idx="5746">
                  <c:v>38911</c:v>
                </c:pt>
                <c:pt idx="5747">
                  <c:v>38912</c:v>
                </c:pt>
                <c:pt idx="5748">
                  <c:v>38913</c:v>
                </c:pt>
                <c:pt idx="5749">
                  <c:v>38914</c:v>
                </c:pt>
                <c:pt idx="5750">
                  <c:v>38915</c:v>
                </c:pt>
                <c:pt idx="5751">
                  <c:v>38916</c:v>
                </c:pt>
                <c:pt idx="5752">
                  <c:v>38917</c:v>
                </c:pt>
                <c:pt idx="5753">
                  <c:v>38918</c:v>
                </c:pt>
                <c:pt idx="5754">
                  <c:v>38919</c:v>
                </c:pt>
                <c:pt idx="5755">
                  <c:v>38920</c:v>
                </c:pt>
                <c:pt idx="5756">
                  <c:v>38921</c:v>
                </c:pt>
                <c:pt idx="5757">
                  <c:v>38922</c:v>
                </c:pt>
                <c:pt idx="5758">
                  <c:v>38923</c:v>
                </c:pt>
                <c:pt idx="5759">
                  <c:v>38924</c:v>
                </c:pt>
                <c:pt idx="5760">
                  <c:v>38925</c:v>
                </c:pt>
                <c:pt idx="5761">
                  <c:v>38926</c:v>
                </c:pt>
                <c:pt idx="5762">
                  <c:v>38927</c:v>
                </c:pt>
                <c:pt idx="5763">
                  <c:v>38928</c:v>
                </c:pt>
                <c:pt idx="5764">
                  <c:v>38929</c:v>
                </c:pt>
                <c:pt idx="5765">
                  <c:v>38930</c:v>
                </c:pt>
                <c:pt idx="5766">
                  <c:v>38931</c:v>
                </c:pt>
                <c:pt idx="5767">
                  <c:v>38932</c:v>
                </c:pt>
                <c:pt idx="5768">
                  <c:v>38933</c:v>
                </c:pt>
                <c:pt idx="5769">
                  <c:v>38934</c:v>
                </c:pt>
                <c:pt idx="5770">
                  <c:v>38935</c:v>
                </c:pt>
                <c:pt idx="5771">
                  <c:v>38936</c:v>
                </c:pt>
                <c:pt idx="5772">
                  <c:v>38937</c:v>
                </c:pt>
                <c:pt idx="5773">
                  <c:v>38938</c:v>
                </c:pt>
                <c:pt idx="5774">
                  <c:v>38939</c:v>
                </c:pt>
                <c:pt idx="5775">
                  <c:v>38940</c:v>
                </c:pt>
                <c:pt idx="5776">
                  <c:v>38941</c:v>
                </c:pt>
                <c:pt idx="5777">
                  <c:v>38942</c:v>
                </c:pt>
                <c:pt idx="5778">
                  <c:v>38943</c:v>
                </c:pt>
                <c:pt idx="5779">
                  <c:v>38944</c:v>
                </c:pt>
                <c:pt idx="5780">
                  <c:v>38945</c:v>
                </c:pt>
                <c:pt idx="5781">
                  <c:v>38946</c:v>
                </c:pt>
                <c:pt idx="5782">
                  <c:v>38947</c:v>
                </c:pt>
                <c:pt idx="5783">
                  <c:v>38948</c:v>
                </c:pt>
                <c:pt idx="5784">
                  <c:v>38949</c:v>
                </c:pt>
                <c:pt idx="5785">
                  <c:v>38950</c:v>
                </c:pt>
                <c:pt idx="5786">
                  <c:v>38951</c:v>
                </c:pt>
                <c:pt idx="5787">
                  <c:v>38952</c:v>
                </c:pt>
                <c:pt idx="5788">
                  <c:v>38953</c:v>
                </c:pt>
                <c:pt idx="5789">
                  <c:v>38954</c:v>
                </c:pt>
                <c:pt idx="5790">
                  <c:v>38955</c:v>
                </c:pt>
                <c:pt idx="5791">
                  <c:v>38956</c:v>
                </c:pt>
                <c:pt idx="5792">
                  <c:v>38957</c:v>
                </c:pt>
                <c:pt idx="5793">
                  <c:v>38958</c:v>
                </c:pt>
                <c:pt idx="5794">
                  <c:v>38959</c:v>
                </c:pt>
                <c:pt idx="5795">
                  <c:v>38960</c:v>
                </c:pt>
                <c:pt idx="5796">
                  <c:v>38961</c:v>
                </c:pt>
                <c:pt idx="5797">
                  <c:v>38962</c:v>
                </c:pt>
                <c:pt idx="5798">
                  <c:v>38963</c:v>
                </c:pt>
                <c:pt idx="5799">
                  <c:v>38964</c:v>
                </c:pt>
                <c:pt idx="5800">
                  <c:v>38965</c:v>
                </c:pt>
                <c:pt idx="5801">
                  <c:v>38966</c:v>
                </c:pt>
                <c:pt idx="5802">
                  <c:v>38967</c:v>
                </c:pt>
                <c:pt idx="5803">
                  <c:v>38968</c:v>
                </c:pt>
                <c:pt idx="5804">
                  <c:v>38969</c:v>
                </c:pt>
                <c:pt idx="5805">
                  <c:v>38970</c:v>
                </c:pt>
                <c:pt idx="5806">
                  <c:v>38971</c:v>
                </c:pt>
                <c:pt idx="5807">
                  <c:v>38972</c:v>
                </c:pt>
                <c:pt idx="5808">
                  <c:v>38973</c:v>
                </c:pt>
                <c:pt idx="5809">
                  <c:v>38974</c:v>
                </c:pt>
                <c:pt idx="5810">
                  <c:v>38975</c:v>
                </c:pt>
                <c:pt idx="5811">
                  <c:v>38976</c:v>
                </c:pt>
                <c:pt idx="5812">
                  <c:v>38977</c:v>
                </c:pt>
                <c:pt idx="5813">
                  <c:v>38978</c:v>
                </c:pt>
                <c:pt idx="5814">
                  <c:v>38979</c:v>
                </c:pt>
                <c:pt idx="5815">
                  <c:v>38980</c:v>
                </c:pt>
                <c:pt idx="5816">
                  <c:v>38981</c:v>
                </c:pt>
                <c:pt idx="5817">
                  <c:v>38982</c:v>
                </c:pt>
                <c:pt idx="5818">
                  <c:v>38983</c:v>
                </c:pt>
                <c:pt idx="5819">
                  <c:v>38984</c:v>
                </c:pt>
                <c:pt idx="5820">
                  <c:v>38985</c:v>
                </c:pt>
                <c:pt idx="5821">
                  <c:v>38986</c:v>
                </c:pt>
                <c:pt idx="5822">
                  <c:v>38987</c:v>
                </c:pt>
                <c:pt idx="5823">
                  <c:v>38988</c:v>
                </c:pt>
                <c:pt idx="5824">
                  <c:v>38989</c:v>
                </c:pt>
                <c:pt idx="5825">
                  <c:v>38990</c:v>
                </c:pt>
                <c:pt idx="5826">
                  <c:v>38991</c:v>
                </c:pt>
                <c:pt idx="5827">
                  <c:v>38992</c:v>
                </c:pt>
                <c:pt idx="5828">
                  <c:v>38993</c:v>
                </c:pt>
                <c:pt idx="5829">
                  <c:v>38994</c:v>
                </c:pt>
                <c:pt idx="5830">
                  <c:v>38995</c:v>
                </c:pt>
                <c:pt idx="5831">
                  <c:v>38996</c:v>
                </c:pt>
                <c:pt idx="5832">
                  <c:v>38997</c:v>
                </c:pt>
                <c:pt idx="5833">
                  <c:v>38998</c:v>
                </c:pt>
                <c:pt idx="5834">
                  <c:v>38999</c:v>
                </c:pt>
                <c:pt idx="5835">
                  <c:v>39000</c:v>
                </c:pt>
                <c:pt idx="5836">
                  <c:v>39001</c:v>
                </c:pt>
                <c:pt idx="5837">
                  <c:v>39002</c:v>
                </c:pt>
                <c:pt idx="5838">
                  <c:v>39003</c:v>
                </c:pt>
                <c:pt idx="5839">
                  <c:v>39004</c:v>
                </c:pt>
                <c:pt idx="5840">
                  <c:v>39005</c:v>
                </c:pt>
                <c:pt idx="5841">
                  <c:v>39006</c:v>
                </c:pt>
                <c:pt idx="5842">
                  <c:v>39007</c:v>
                </c:pt>
                <c:pt idx="5843">
                  <c:v>39008</c:v>
                </c:pt>
                <c:pt idx="5844">
                  <c:v>39009</c:v>
                </c:pt>
                <c:pt idx="5845">
                  <c:v>39010</c:v>
                </c:pt>
                <c:pt idx="5846">
                  <c:v>39011</c:v>
                </c:pt>
                <c:pt idx="5847">
                  <c:v>39012</c:v>
                </c:pt>
                <c:pt idx="5848">
                  <c:v>39013</c:v>
                </c:pt>
                <c:pt idx="5849">
                  <c:v>39014</c:v>
                </c:pt>
                <c:pt idx="5850">
                  <c:v>39015</c:v>
                </c:pt>
                <c:pt idx="5851">
                  <c:v>39016</c:v>
                </c:pt>
                <c:pt idx="5852">
                  <c:v>39017</c:v>
                </c:pt>
                <c:pt idx="5853">
                  <c:v>39018</c:v>
                </c:pt>
                <c:pt idx="5854">
                  <c:v>39019</c:v>
                </c:pt>
                <c:pt idx="5855">
                  <c:v>39020</c:v>
                </c:pt>
                <c:pt idx="5856">
                  <c:v>39021</c:v>
                </c:pt>
                <c:pt idx="5857">
                  <c:v>39022</c:v>
                </c:pt>
                <c:pt idx="5858">
                  <c:v>39023</c:v>
                </c:pt>
                <c:pt idx="5859">
                  <c:v>39024</c:v>
                </c:pt>
                <c:pt idx="5860">
                  <c:v>39025</c:v>
                </c:pt>
                <c:pt idx="5861">
                  <c:v>39026</c:v>
                </c:pt>
                <c:pt idx="5862">
                  <c:v>39027</c:v>
                </c:pt>
                <c:pt idx="5863">
                  <c:v>39028</c:v>
                </c:pt>
                <c:pt idx="5864">
                  <c:v>39029</c:v>
                </c:pt>
                <c:pt idx="5865">
                  <c:v>39030</c:v>
                </c:pt>
                <c:pt idx="5866">
                  <c:v>39031</c:v>
                </c:pt>
                <c:pt idx="5867">
                  <c:v>39032</c:v>
                </c:pt>
                <c:pt idx="5868">
                  <c:v>39033</c:v>
                </c:pt>
                <c:pt idx="5869">
                  <c:v>39034</c:v>
                </c:pt>
                <c:pt idx="5870">
                  <c:v>39035</c:v>
                </c:pt>
                <c:pt idx="5871">
                  <c:v>39036</c:v>
                </c:pt>
                <c:pt idx="5872">
                  <c:v>39037</c:v>
                </c:pt>
                <c:pt idx="5873">
                  <c:v>39038</c:v>
                </c:pt>
                <c:pt idx="5874">
                  <c:v>39039</c:v>
                </c:pt>
                <c:pt idx="5875">
                  <c:v>39040</c:v>
                </c:pt>
                <c:pt idx="5876">
                  <c:v>39041</c:v>
                </c:pt>
                <c:pt idx="5877">
                  <c:v>39042</c:v>
                </c:pt>
                <c:pt idx="5878">
                  <c:v>39043</c:v>
                </c:pt>
                <c:pt idx="5879">
                  <c:v>39044</c:v>
                </c:pt>
                <c:pt idx="5880">
                  <c:v>39045</c:v>
                </c:pt>
                <c:pt idx="5881">
                  <c:v>39046</c:v>
                </c:pt>
                <c:pt idx="5882">
                  <c:v>39047</c:v>
                </c:pt>
                <c:pt idx="5883">
                  <c:v>39048</c:v>
                </c:pt>
                <c:pt idx="5884">
                  <c:v>39049</c:v>
                </c:pt>
                <c:pt idx="5885">
                  <c:v>39050</c:v>
                </c:pt>
                <c:pt idx="5886">
                  <c:v>39051</c:v>
                </c:pt>
                <c:pt idx="5887">
                  <c:v>39052</c:v>
                </c:pt>
                <c:pt idx="5888">
                  <c:v>39053</c:v>
                </c:pt>
                <c:pt idx="5889">
                  <c:v>39054</c:v>
                </c:pt>
                <c:pt idx="5890">
                  <c:v>39055</c:v>
                </c:pt>
                <c:pt idx="5891">
                  <c:v>39056</c:v>
                </c:pt>
                <c:pt idx="5892">
                  <c:v>39057</c:v>
                </c:pt>
                <c:pt idx="5893">
                  <c:v>39058</c:v>
                </c:pt>
                <c:pt idx="5894">
                  <c:v>39059</c:v>
                </c:pt>
                <c:pt idx="5895">
                  <c:v>39060</c:v>
                </c:pt>
                <c:pt idx="5896">
                  <c:v>39061</c:v>
                </c:pt>
                <c:pt idx="5897">
                  <c:v>39062</c:v>
                </c:pt>
                <c:pt idx="5898">
                  <c:v>39063</c:v>
                </c:pt>
                <c:pt idx="5899">
                  <c:v>39064</c:v>
                </c:pt>
                <c:pt idx="5900">
                  <c:v>39065</c:v>
                </c:pt>
                <c:pt idx="5901">
                  <c:v>39066</c:v>
                </c:pt>
                <c:pt idx="5902">
                  <c:v>39067</c:v>
                </c:pt>
                <c:pt idx="5903">
                  <c:v>39068</c:v>
                </c:pt>
                <c:pt idx="5904">
                  <c:v>39069</c:v>
                </c:pt>
                <c:pt idx="5905">
                  <c:v>39070</c:v>
                </c:pt>
                <c:pt idx="5906">
                  <c:v>39071</c:v>
                </c:pt>
                <c:pt idx="5907">
                  <c:v>39072</c:v>
                </c:pt>
                <c:pt idx="5908">
                  <c:v>39073</c:v>
                </c:pt>
                <c:pt idx="5909">
                  <c:v>39074</c:v>
                </c:pt>
                <c:pt idx="5910">
                  <c:v>39075</c:v>
                </c:pt>
                <c:pt idx="5911">
                  <c:v>39076</c:v>
                </c:pt>
                <c:pt idx="5912">
                  <c:v>39077</c:v>
                </c:pt>
                <c:pt idx="5913">
                  <c:v>39078</c:v>
                </c:pt>
                <c:pt idx="5914">
                  <c:v>39079</c:v>
                </c:pt>
                <c:pt idx="5915">
                  <c:v>39080</c:v>
                </c:pt>
                <c:pt idx="5916">
                  <c:v>39081</c:v>
                </c:pt>
                <c:pt idx="5917">
                  <c:v>39082</c:v>
                </c:pt>
                <c:pt idx="5918">
                  <c:v>39083</c:v>
                </c:pt>
                <c:pt idx="5919">
                  <c:v>39084</c:v>
                </c:pt>
                <c:pt idx="5920">
                  <c:v>39085</c:v>
                </c:pt>
                <c:pt idx="5921">
                  <c:v>39086</c:v>
                </c:pt>
                <c:pt idx="5922">
                  <c:v>39087</c:v>
                </c:pt>
                <c:pt idx="5923">
                  <c:v>39088</c:v>
                </c:pt>
                <c:pt idx="5924">
                  <c:v>39089</c:v>
                </c:pt>
                <c:pt idx="5925">
                  <c:v>39090</c:v>
                </c:pt>
                <c:pt idx="5926">
                  <c:v>39091</c:v>
                </c:pt>
                <c:pt idx="5927">
                  <c:v>39092</c:v>
                </c:pt>
                <c:pt idx="5928">
                  <c:v>39093</c:v>
                </c:pt>
                <c:pt idx="5929">
                  <c:v>39094</c:v>
                </c:pt>
                <c:pt idx="5930">
                  <c:v>39095</c:v>
                </c:pt>
                <c:pt idx="5931">
                  <c:v>39096</c:v>
                </c:pt>
                <c:pt idx="5932">
                  <c:v>39097</c:v>
                </c:pt>
                <c:pt idx="5933">
                  <c:v>39098</c:v>
                </c:pt>
                <c:pt idx="5934">
                  <c:v>39099</c:v>
                </c:pt>
                <c:pt idx="5935">
                  <c:v>39100</c:v>
                </c:pt>
                <c:pt idx="5936">
                  <c:v>39101</c:v>
                </c:pt>
                <c:pt idx="5937">
                  <c:v>39102</c:v>
                </c:pt>
                <c:pt idx="5938">
                  <c:v>39103</c:v>
                </c:pt>
                <c:pt idx="5939">
                  <c:v>39104</c:v>
                </c:pt>
                <c:pt idx="5940">
                  <c:v>39105</c:v>
                </c:pt>
                <c:pt idx="5941">
                  <c:v>39106</c:v>
                </c:pt>
                <c:pt idx="5942">
                  <c:v>39107</c:v>
                </c:pt>
                <c:pt idx="5943">
                  <c:v>39108</c:v>
                </c:pt>
                <c:pt idx="5944">
                  <c:v>39109</c:v>
                </c:pt>
                <c:pt idx="5945">
                  <c:v>39110</c:v>
                </c:pt>
                <c:pt idx="5946">
                  <c:v>39111</c:v>
                </c:pt>
                <c:pt idx="5947">
                  <c:v>39112</c:v>
                </c:pt>
                <c:pt idx="5948">
                  <c:v>39113</c:v>
                </c:pt>
                <c:pt idx="5949">
                  <c:v>39114</c:v>
                </c:pt>
                <c:pt idx="5950">
                  <c:v>39115</c:v>
                </c:pt>
                <c:pt idx="5951">
                  <c:v>39116</c:v>
                </c:pt>
                <c:pt idx="5952">
                  <c:v>39117</c:v>
                </c:pt>
                <c:pt idx="5953">
                  <c:v>39118</c:v>
                </c:pt>
                <c:pt idx="5954">
                  <c:v>39119</c:v>
                </c:pt>
                <c:pt idx="5955">
                  <c:v>39120</c:v>
                </c:pt>
                <c:pt idx="5956">
                  <c:v>39121</c:v>
                </c:pt>
                <c:pt idx="5957">
                  <c:v>39122</c:v>
                </c:pt>
                <c:pt idx="5958">
                  <c:v>39123</c:v>
                </c:pt>
                <c:pt idx="5959">
                  <c:v>39124</c:v>
                </c:pt>
                <c:pt idx="5960">
                  <c:v>39125</c:v>
                </c:pt>
                <c:pt idx="5961">
                  <c:v>39126</c:v>
                </c:pt>
                <c:pt idx="5962">
                  <c:v>39127</c:v>
                </c:pt>
                <c:pt idx="5963">
                  <c:v>39128</c:v>
                </c:pt>
                <c:pt idx="5964">
                  <c:v>39129</c:v>
                </c:pt>
                <c:pt idx="5965">
                  <c:v>39130</c:v>
                </c:pt>
                <c:pt idx="5966">
                  <c:v>39131</c:v>
                </c:pt>
                <c:pt idx="5967">
                  <c:v>39132</c:v>
                </c:pt>
                <c:pt idx="5968">
                  <c:v>39133</c:v>
                </c:pt>
                <c:pt idx="5969">
                  <c:v>39134</c:v>
                </c:pt>
                <c:pt idx="5970">
                  <c:v>39135</c:v>
                </c:pt>
                <c:pt idx="5971">
                  <c:v>39136</c:v>
                </c:pt>
                <c:pt idx="5972">
                  <c:v>39137</c:v>
                </c:pt>
                <c:pt idx="5973">
                  <c:v>39138</c:v>
                </c:pt>
                <c:pt idx="5974">
                  <c:v>39139</c:v>
                </c:pt>
                <c:pt idx="5975">
                  <c:v>39140</c:v>
                </c:pt>
                <c:pt idx="5976">
                  <c:v>39141</c:v>
                </c:pt>
                <c:pt idx="5977">
                  <c:v>39142</c:v>
                </c:pt>
                <c:pt idx="5978">
                  <c:v>39143</c:v>
                </c:pt>
                <c:pt idx="5979">
                  <c:v>39144</c:v>
                </c:pt>
                <c:pt idx="5980">
                  <c:v>39145</c:v>
                </c:pt>
                <c:pt idx="5981">
                  <c:v>39146</c:v>
                </c:pt>
                <c:pt idx="5982">
                  <c:v>39147</c:v>
                </c:pt>
                <c:pt idx="5983">
                  <c:v>39148</c:v>
                </c:pt>
                <c:pt idx="5984">
                  <c:v>39149</c:v>
                </c:pt>
                <c:pt idx="5985">
                  <c:v>39150</c:v>
                </c:pt>
                <c:pt idx="5986">
                  <c:v>39151</c:v>
                </c:pt>
                <c:pt idx="5987">
                  <c:v>39152</c:v>
                </c:pt>
                <c:pt idx="5988">
                  <c:v>39153</c:v>
                </c:pt>
                <c:pt idx="5989">
                  <c:v>39154</c:v>
                </c:pt>
                <c:pt idx="5990">
                  <c:v>39155</c:v>
                </c:pt>
                <c:pt idx="5991">
                  <c:v>39156</c:v>
                </c:pt>
                <c:pt idx="5992">
                  <c:v>39157</c:v>
                </c:pt>
                <c:pt idx="5993">
                  <c:v>39158</c:v>
                </c:pt>
                <c:pt idx="5994">
                  <c:v>39159</c:v>
                </c:pt>
                <c:pt idx="5995">
                  <c:v>39160</c:v>
                </c:pt>
                <c:pt idx="5996">
                  <c:v>39161</c:v>
                </c:pt>
                <c:pt idx="5997">
                  <c:v>39162</c:v>
                </c:pt>
                <c:pt idx="5998">
                  <c:v>39163</c:v>
                </c:pt>
                <c:pt idx="5999">
                  <c:v>39164</c:v>
                </c:pt>
                <c:pt idx="6000">
                  <c:v>39165</c:v>
                </c:pt>
                <c:pt idx="6001">
                  <c:v>39166</c:v>
                </c:pt>
                <c:pt idx="6002">
                  <c:v>39167</c:v>
                </c:pt>
                <c:pt idx="6003">
                  <c:v>39168</c:v>
                </c:pt>
                <c:pt idx="6004">
                  <c:v>39169</c:v>
                </c:pt>
                <c:pt idx="6005">
                  <c:v>39170</c:v>
                </c:pt>
                <c:pt idx="6006">
                  <c:v>39171</c:v>
                </c:pt>
                <c:pt idx="6007">
                  <c:v>39172</c:v>
                </c:pt>
                <c:pt idx="6008">
                  <c:v>39173</c:v>
                </c:pt>
                <c:pt idx="6009">
                  <c:v>39174</c:v>
                </c:pt>
                <c:pt idx="6010">
                  <c:v>39175</c:v>
                </c:pt>
                <c:pt idx="6011">
                  <c:v>39176</c:v>
                </c:pt>
                <c:pt idx="6012">
                  <c:v>39177</c:v>
                </c:pt>
                <c:pt idx="6013">
                  <c:v>39178</c:v>
                </c:pt>
                <c:pt idx="6014">
                  <c:v>39179</c:v>
                </c:pt>
                <c:pt idx="6015">
                  <c:v>39180</c:v>
                </c:pt>
                <c:pt idx="6016">
                  <c:v>39181</c:v>
                </c:pt>
                <c:pt idx="6017">
                  <c:v>39182</c:v>
                </c:pt>
                <c:pt idx="6018">
                  <c:v>39183</c:v>
                </c:pt>
                <c:pt idx="6019">
                  <c:v>39184</c:v>
                </c:pt>
                <c:pt idx="6020">
                  <c:v>39185</c:v>
                </c:pt>
                <c:pt idx="6021">
                  <c:v>39186</c:v>
                </c:pt>
                <c:pt idx="6022">
                  <c:v>39187</c:v>
                </c:pt>
                <c:pt idx="6023">
                  <c:v>39188</c:v>
                </c:pt>
                <c:pt idx="6024">
                  <c:v>39189</c:v>
                </c:pt>
                <c:pt idx="6025">
                  <c:v>39190</c:v>
                </c:pt>
                <c:pt idx="6026">
                  <c:v>39191</c:v>
                </c:pt>
                <c:pt idx="6027">
                  <c:v>39192</c:v>
                </c:pt>
                <c:pt idx="6028">
                  <c:v>39193</c:v>
                </c:pt>
                <c:pt idx="6029">
                  <c:v>39194</c:v>
                </c:pt>
                <c:pt idx="6030">
                  <c:v>39195</c:v>
                </c:pt>
                <c:pt idx="6031">
                  <c:v>39196</c:v>
                </c:pt>
                <c:pt idx="6032">
                  <c:v>39197</c:v>
                </c:pt>
                <c:pt idx="6033">
                  <c:v>39198</c:v>
                </c:pt>
                <c:pt idx="6034">
                  <c:v>39199</c:v>
                </c:pt>
                <c:pt idx="6035">
                  <c:v>39200</c:v>
                </c:pt>
                <c:pt idx="6036">
                  <c:v>39201</c:v>
                </c:pt>
                <c:pt idx="6037">
                  <c:v>39202</c:v>
                </c:pt>
                <c:pt idx="6038">
                  <c:v>39203</c:v>
                </c:pt>
                <c:pt idx="6039">
                  <c:v>39204</c:v>
                </c:pt>
                <c:pt idx="6040">
                  <c:v>39205</c:v>
                </c:pt>
                <c:pt idx="6041">
                  <c:v>39206</c:v>
                </c:pt>
                <c:pt idx="6042">
                  <c:v>39207</c:v>
                </c:pt>
                <c:pt idx="6043">
                  <c:v>39208</c:v>
                </c:pt>
                <c:pt idx="6044">
                  <c:v>39209</c:v>
                </c:pt>
                <c:pt idx="6045">
                  <c:v>39210</c:v>
                </c:pt>
                <c:pt idx="6046">
                  <c:v>39211</c:v>
                </c:pt>
                <c:pt idx="6047">
                  <c:v>39212</c:v>
                </c:pt>
                <c:pt idx="6048">
                  <c:v>39213</c:v>
                </c:pt>
                <c:pt idx="6049">
                  <c:v>39214</c:v>
                </c:pt>
                <c:pt idx="6050">
                  <c:v>39215</c:v>
                </c:pt>
                <c:pt idx="6051">
                  <c:v>39216</c:v>
                </c:pt>
                <c:pt idx="6052">
                  <c:v>39217</c:v>
                </c:pt>
                <c:pt idx="6053">
                  <c:v>39218</c:v>
                </c:pt>
                <c:pt idx="6054">
                  <c:v>39219</c:v>
                </c:pt>
                <c:pt idx="6055">
                  <c:v>39220</c:v>
                </c:pt>
                <c:pt idx="6056">
                  <c:v>39221</c:v>
                </c:pt>
                <c:pt idx="6057">
                  <c:v>39222</c:v>
                </c:pt>
                <c:pt idx="6058">
                  <c:v>39223</c:v>
                </c:pt>
                <c:pt idx="6059">
                  <c:v>39224</c:v>
                </c:pt>
                <c:pt idx="6060">
                  <c:v>39225</c:v>
                </c:pt>
                <c:pt idx="6061">
                  <c:v>39226</c:v>
                </c:pt>
                <c:pt idx="6062">
                  <c:v>39227</c:v>
                </c:pt>
                <c:pt idx="6063">
                  <c:v>39228</c:v>
                </c:pt>
                <c:pt idx="6064">
                  <c:v>39229</c:v>
                </c:pt>
                <c:pt idx="6065">
                  <c:v>39230</c:v>
                </c:pt>
                <c:pt idx="6066">
                  <c:v>39231</c:v>
                </c:pt>
                <c:pt idx="6067">
                  <c:v>39232</c:v>
                </c:pt>
                <c:pt idx="6068">
                  <c:v>39233</c:v>
                </c:pt>
                <c:pt idx="6069">
                  <c:v>39234</c:v>
                </c:pt>
                <c:pt idx="6070">
                  <c:v>39235</c:v>
                </c:pt>
                <c:pt idx="6071">
                  <c:v>39236</c:v>
                </c:pt>
                <c:pt idx="6072">
                  <c:v>39237</c:v>
                </c:pt>
                <c:pt idx="6073">
                  <c:v>39238</c:v>
                </c:pt>
                <c:pt idx="6074">
                  <c:v>39239</c:v>
                </c:pt>
                <c:pt idx="6075">
                  <c:v>39240</c:v>
                </c:pt>
                <c:pt idx="6076">
                  <c:v>39241</c:v>
                </c:pt>
                <c:pt idx="6077">
                  <c:v>39242</c:v>
                </c:pt>
                <c:pt idx="6078">
                  <c:v>39243</c:v>
                </c:pt>
                <c:pt idx="6079">
                  <c:v>39244</c:v>
                </c:pt>
                <c:pt idx="6080">
                  <c:v>39245</c:v>
                </c:pt>
                <c:pt idx="6081">
                  <c:v>39246</c:v>
                </c:pt>
                <c:pt idx="6082">
                  <c:v>39247</c:v>
                </c:pt>
                <c:pt idx="6083">
                  <c:v>39248</c:v>
                </c:pt>
                <c:pt idx="6084">
                  <c:v>39249</c:v>
                </c:pt>
                <c:pt idx="6085">
                  <c:v>39250</c:v>
                </c:pt>
                <c:pt idx="6086">
                  <c:v>39251</c:v>
                </c:pt>
                <c:pt idx="6087">
                  <c:v>39252</c:v>
                </c:pt>
                <c:pt idx="6088">
                  <c:v>39253</c:v>
                </c:pt>
                <c:pt idx="6089">
                  <c:v>39254</c:v>
                </c:pt>
                <c:pt idx="6090">
                  <c:v>39255</c:v>
                </c:pt>
                <c:pt idx="6091">
                  <c:v>39256</c:v>
                </c:pt>
                <c:pt idx="6092">
                  <c:v>39257</c:v>
                </c:pt>
                <c:pt idx="6093">
                  <c:v>39258</c:v>
                </c:pt>
                <c:pt idx="6094">
                  <c:v>39259</c:v>
                </c:pt>
                <c:pt idx="6095">
                  <c:v>39260</c:v>
                </c:pt>
                <c:pt idx="6096">
                  <c:v>39261</c:v>
                </c:pt>
                <c:pt idx="6097">
                  <c:v>39262</c:v>
                </c:pt>
                <c:pt idx="6098">
                  <c:v>39263</c:v>
                </c:pt>
                <c:pt idx="6099">
                  <c:v>39264</c:v>
                </c:pt>
                <c:pt idx="6100">
                  <c:v>39265</c:v>
                </c:pt>
                <c:pt idx="6101">
                  <c:v>39266</c:v>
                </c:pt>
                <c:pt idx="6102">
                  <c:v>39267</c:v>
                </c:pt>
                <c:pt idx="6103">
                  <c:v>39268</c:v>
                </c:pt>
                <c:pt idx="6104">
                  <c:v>39269</c:v>
                </c:pt>
                <c:pt idx="6105">
                  <c:v>39270</c:v>
                </c:pt>
                <c:pt idx="6106">
                  <c:v>39271</c:v>
                </c:pt>
                <c:pt idx="6107">
                  <c:v>39272</c:v>
                </c:pt>
                <c:pt idx="6108">
                  <c:v>39273</c:v>
                </c:pt>
                <c:pt idx="6109">
                  <c:v>39274</c:v>
                </c:pt>
                <c:pt idx="6110">
                  <c:v>39275</c:v>
                </c:pt>
                <c:pt idx="6111">
                  <c:v>39276</c:v>
                </c:pt>
                <c:pt idx="6112">
                  <c:v>39277</c:v>
                </c:pt>
                <c:pt idx="6113">
                  <c:v>39278</c:v>
                </c:pt>
                <c:pt idx="6114">
                  <c:v>39279</c:v>
                </c:pt>
                <c:pt idx="6115">
                  <c:v>39280</c:v>
                </c:pt>
                <c:pt idx="6116">
                  <c:v>39281</c:v>
                </c:pt>
                <c:pt idx="6117">
                  <c:v>39282</c:v>
                </c:pt>
                <c:pt idx="6118">
                  <c:v>39283</c:v>
                </c:pt>
                <c:pt idx="6119">
                  <c:v>39284</c:v>
                </c:pt>
                <c:pt idx="6120">
                  <c:v>39285</c:v>
                </c:pt>
                <c:pt idx="6121">
                  <c:v>39286</c:v>
                </c:pt>
                <c:pt idx="6122">
                  <c:v>39287</c:v>
                </c:pt>
                <c:pt idx="6123">
                  <c:v>39288</c:v>
                </c:pt>
                <c:pt idx="6124">
                  <c:v>39289</c:v>
                </c:pt>
                <c:pt idx="6125">
                  <c:v>39290</c:v>
                </c:pt>
                <c:pt idx="6126">
                  <c:v>39291</c:v>
                </c:pt>
                <c:pt idx="6127">
                  <c:v>39292</c:v>
                </c:pt>
                <c:pt idx="6128">
                  <c:v>39293</c:v>
                </c:pt>
                <c:pt idx="6129">
                  <c:v>39294</c:v>
                </c:pt>
                <c:pt idx="6130">
                  <c:v>39295</c:v>
                </c:pt>
                <c:pt idx="6131">
                  <c:v>39296</c:v>
                </c:pt>
                <c:pt idx="6132">
                  <c:v>39297</c:v>
                </c:pt>
                <c:pt idx="6133">
                  <c:v>39298</c:v>
                </c:pt>
                <c:pt idx="6134">
                  <c:v>39299</c:v>
                </c:pt>
                <c:pt idx="6135">
                  <c:v>39300</c:v>
                </c:pt>
                <c:pt idx="6136">
                  <c:v>39301</c:v>
                </c:pt>
                <c:pt idx="6137">
                  <c:v>39302</c:v>
                </c:pt>
                <c:pt idx="6138">
                  <c:v>39303</c:v>
                </c:pt>
                <c:pt idx="6139">
                  <c:v>39304</c:v>
                </c:pt>
                <c:pt idx="6140">
                  <c:v>39305</c:v>
                </c:pt>
                <c:pt idx="6141">
                  <c:v>39306</c:v>
                </c:pt>
                <c:pt idx="6142">
                  <c:v>39307</c:v>
                </c:pt>
                <c:pt idx="6143">
                  <c:v>39308</c:v>
                </c:pt>
                <c:pt idx="6144">
                  <c:v>39309</c:v>
                </c:pt>
                <c:pt idx="6145">
                  <c:v>39310</c:v>
                </c:pt>
                <c:pt idx="6146">
                  <c:v>39311</c:v>
                </c:pt>
                <c:pt idx="6147">
                  <c:v>39312</c:v>
                </c:pt>
                <c:pt idx="6148">
                  <c:v>39313</c:v>
                </c:pt>
                <c:pt idx="6149">
                  <c:v>39314</c:v>
                </c:pt>
                <c:pt idx="6150">
                  <c:v>39315</c:v>
                </c:pt>
                <c:pt idx="6151">
                  <c:v>39316</c:v>
                </c:pt>
                <c:pt idx="6152">
                  <c:v>39317</c:v>
                </c:pt>
                <c:pt idx="6153">
                  <c:v>39318</c:v>
                </c:pt>
                <c:pt idx="6154">
                  <c:v>39319</c:v>
                </c:pt>
                <c:pt idx="6155">
                  <c:v>39320</c:v>
                </c:pt>
                <c:pt idx="6156">
                  <c:v>39321</c:v>
                </c:pt>
                <c:pt idx="6157">
                  <c:v>39322</c:v>
                </c:pt>
                <c:pt idx="6158">
                  <c:v>39323</c:v>
                </c:pt>
                <c:pt idx="6159">
                  <c:v>39324</c:v>
                </c:pt>
                <c:pt idx="6160">
                  <c:v>39325</c:v>
                </c:pt>
                <c:pt idx="6161">
                  <c:v>39326</c:v>
                </c:pt>
                <c:pt idx="6162">
                  <c:v>39327</c:v>
                </c:pt>
                <c:pt idx="6163">
                  <c:v>39328</c:v>
                </c:pt>
                <c:pt idx="6164">
                  <c:v>39329</c:v>
                </c:pt>
                <c:pt idx="6165">
                  <c:v>39330</c:v>
                </c:pt>
                <c:pt idx="6166">
                  <c:v>39331</c:v>
                </c:pt>
                <c:pt idx="6167">
                  <c:v>39332</c:v>
                </c:pt>
                <c:pt idx="6168">
                  <c:v>39333</c:v>
                </c:pt>
                <c:pt idx="6169">
                  <c:v>39334</c:v>
                </c:pt>
                <c:pt idx="6170">
                  <c:v>39335</c:v>
                </c:pt>
                <c:pt idx="6171">
                  <c:v>39336</c:v>
                </c:pt>
                <c:pt idx="6172">
                  <c:v>39337</c:v>
                </c:pt>
                <c:pt idx="6173">
                  <c:v>39338</c:v>
                </c:pt>
                <c:pt idx="6174">
                  <c:v>39339</c:v>
                </c:pt>
                <c:pt idx="6175">
                  <c:v>39340</c:v>
                </c:pt>
                <c:pt idx="6176">
                  <c:v>39341</c:v>
                </c:pt>
                <c:pt idx="6177">
                  <c:v>39342</c:v>
                </c:pt>
                <c:pt idx="6178">
                  <c:v>39343</c:v>
                </c:pt>
                <c:pt idx="6179">
                  <c:v>39344</c:v>
                </c:pt>
                <c:pt idx="6180">
                  <c:v>39345</c:v>
                </c:pt>
                <c:pt idx="6181">
                  <c:v>39346</c:v>
                </c:pt>
                <c:pt idx="6182">
                  <c:v>39347</c:v>
                </c:pt>
                <c:pt idx="6183">
                  <c:v>39348</c:v>
                </c:pt>
                <c:pt idx="6184">
                  <c:v>39349</c:v>
                </c:pt>
                <c:pt idx="6185">
                  <c:v>39350</c:v>
                </c:pt>
                <c:pt idx="6186">
                  <c:v>39351</c:v>
                </c:pt>
                <c:pt idx="6187">
                  <c:v>39352</c:v>
                </c:pt>
                <c:pt idx="6188">
                  <c:v>39353</c:v>
                </c:pt>
                <c:pt idx="6189">
                  <c:v>39354</c:v>
                </c:pt>
                <c:pt idx="6190">
                  <c:v>39355</c:v>
                </c:pt>
                <c:pt idx="6191">
                  <c:v>39356</c:v>
                </c:pt>
                <c:pt idx="6192">
                  <c:v>39357</c:v>
                </c:pt>
                <c:pt idx="6193">
                  <c:v>39358</c:v>
                </c:pt>
                <c:pt idx="6194">
                  <c:v>39359</c:v>
                </c:pt>
                <c:pt idx="6195">
                  <c:v>39360</c:v>
                </c:pt>
                <c:pt idx="6196">
                  <c:v>39361</c:v>
                </c:pt>
                <c:pt idx="6197">
                  <c:v>39362</c:v>
                </c:pt>
                <c:pt idx="6198">
                  <c:v>39363</c:v>
                </c:pt>
                <c:pt idx="6199">
                  <c:v>39364</c:v>
                </c:pt>
                <c:pt idx="6200">
                  <c:v>39365</c:v>
                </c:pt>
                <c:pt idx="6201">
                  <c:v>39366</c:v>
                </c:pt>
                <c:pt idx="6202">
                  <c:v>39367</c:v>
                </c:pt>
                <c:pt idx="6203">
                  <c:v>39368</c:v>
                </c:pt>
                <c:pt idx="6204">
                  <c:v>39369</c:v>
                </c:pt>
                <c:pt idx="6205">
                  <c:v>39370</c:v>
                </c:pt>
                <c:pt idx="6206">
                  <c:v>39371</c:v>
                </c:pt>
                <c:pt idx="6207">
                  <c:v>39372</c:v>
                </c:pt>
                <c:pt idx="6208">
                  <c:v>39373</c:v>
                </c:pt>
                <c:pt idx="6209">
                  <c:v>39374</c:v>
                </c:pt>
                <c:pt idx="6210">
                  <c:v>39375</c:v>
                </c:pt>
                <c:pt idx="6211">
                  <c:v>39376</c:v>
                </c:pt>
                <c:pt idx="6212">
                  <c:v>39377</c:v>
                </c:pt>
                <c:pt idx="6213">
                  <c:v>39378</c:v>
                </c:pt>
                <c:pt idx="6214">
                  <c:v>39379</c:v>
                </c:pt>
                <c:pt idx="6215">
                  <c:v>39380</c:v>
                </c:pt>
                <c:pt idx="6216">
                  <c:v>39381</c:v>
                </c:pt>
                <c:pt idx="6217">
                  <c:v>39382</c:v>
                </c:pt>
                <c:pt idx="6218">
                  <c:v>39383</c:v>
                </c:pt>
                <c:pt idx="6219">
                  <c:v>39384</c:v>
                </c:pt>
                <c:pt idx="6220">
                  <c:v>39385</c:v>
                </c:pt>
                <c:pt idx="6221">
                  <c:v>39386</c:v>
                </c:pt>
                <c:pt idx="6222">
                  <c:v>39387</c:v>
                </c:pt>
                <c:pt idx="6223">
                  <c:v>39388</c:v>
                </c:pt>
                <c:pt idx="6224">
                  <c:v>39389</c:v>
                </c:pt>
                <c:pt idx="6225">
                  <c:v>39390</c:v>
                </c:pt>
                <c:pt idx="6226">
                  <c:v>39391</c:v>
                </c:pt>
                <c:pt idx="6227">
                  <c:v>39392</c:v>
                </c:pt>
                <c:pt idx="6228">
                  <c:v>39393</c:v>
                </c:pt>
                <c:pt idx="6229">
                  <c:v>39394</c:v>
                </c:pt>
                <c:pt idx="6230">
                  <c:v>39395</c:v>
                </c:pt>
                <c:pt idx="6231">
                  <c:v>39396</c:v>
                </c:pt>
                <c:pt idx="6232">
                  <c:v>39397</c:v>
                </c:pt>
                <c:pt idx="6233">
                  <c:v>39398</c:v>
                </c:pt>
                <c:pt idx="6234">
                  <c:v>39399</c:v>
                </c:pt>
                <c:pt idx="6235">
                  <c:v>39400</c:v>
                </c:pt>
                <c:pt idx="6236">
                  <c:v>39401</c:v>
                </c:pt>
                <c:pt idx="6237">
                  <c:v>39402</c:v>
                </c:pt>
                <c:pt idx="6238">
                  <c:v>39403</c:v>
                </c:pt>
                <c:pt idx="6239">
                  <c:v>39404</c:v>
                </c:pt>
                <c:pt idx="6240">
                  <c:v>39405</c:v>
                </c:pt>
                <c:pt idx="6241">
                  <c:v>39406</c:v>
                </c:pt>
                <c:pt idx="6242">
                  <c:v>39407</c:v>
                </c:pt>
                <c:pt idx="6243">
                  <c:v>39408</c:v>
                </c:pt>
                <c:pt idx="6244">
                  <c:v>39409</c:v>
                </c:pt>
                <c:pt idx="6245">
                  <c:v>39410</c:v>
                </c:pt>
                <c:pt idx="6246">
                  <c:v>39411</c:v>
                </c:pt>
                <c:pt idx="6247">
                  <c:v>39412</c:v>
                </c:pt>
                <c:pt idx="6248">
                  <c:v>39413</c:v>
                </c:pt>
                <c:pt idx="6249">
                  <c:v>39414</c:v>
                </c:pt>
                <c:pt idx="6250">
                  <c:v>39415</c:v>
                </c:pt>
                <c:pt idx="6251">
                  <c:v>39416</c:v>
                </c:pt>
                <c:pt idx="6252">
                  <c:v>39417</c:v>
                </c:pt>
                <c:pt idx="6253">
                  <c:v>39418</c:v>
                </c:pt>
                <c:pt idx="6254">
                  <c:v>39419</c:v>
                </c:pt>
                <c:pt idx="6255">
                  <c:v>39420</c:v>
                </c:pt>
                <c:pt idx="6256">
                  <c:v>39421</c:v>
                </c:pt>
                <c:pt idx="6257">
                  <c:v>39422</c:v>
                </c:pt>
                <c:pt idx="6258">
                  <c:v>39423</c:v>
                </c:pt>
                <c:pt idx="6259">
                  <c:v>39424</c:v>
                </c:pt>
                <c:pt idx="6260">
                  <c:v>39425</c:v>
                </c:pt>
                <c:pt idx="6261">
                  <c:v>39426</c:v>
                </c:pt>
                <c:pt idx="6262">
                  <c:v>39427</c:v>
                </c:pt>
                <c:pt idx="6263">
                  <c:v>39428</c:v>
                </c:pt>
                <c:pt idx="6264">
                  <c:v>39429</c:v>
                </c:pt>
                <c:pt idx="6265">
                  <c:v>39430</c:v>
                </c:pt>
                <c:pt idx="6266">
                  <c:v>39431</c:v>
                </c:pt>
                <c:pt idx="6267">
                  <c:v>39432</c:v>
                </c:pt>
                <c:pt idx="6268">
                  <c:v>39433</c:v>
                </c:pt>
                <c:pt idx="6269">
                  <c:v>39434</c:v>
                </c:pt>
                <c:pt idx="6270">
                  <c:v>39435</c:v>
                </c:pt>
                <c:pt idx="6271">
                  <c:v>39436</c:v>
                </c:pt>
                <c:pt idx="6272">
                  <c:v>39437</c:v>
                </c:pt>
                <c:pt idx="6273">
                  <c:v>39438</c:v>
                </c:pt>
                <c:pt idx="6274">
                  <c:v>39439</c:v>
                </c:pt>
                <c:pt idx="6275">
                  <c:v>39440</c:v>
                </c:pt>
                <c:pt idx="6276">
                  <c:v>39441</c:v>
                </c:pt>
                <c:pt idx="6277">
                  <c:v>39442</c:v>
                </c:pt>
                <c:pt idx="6278">
                  <c:v>39443</c:v>
                </c:pt>
                <c:pt idx="6279">
                  <c:v>39444</c:v>
                </c:pt>
                <c:pt idx="6280">
                  <c:v>39445</c:v>
                </c:pt>
                <c:pt idx="6281">
                  <c:v>39446</c:v>
                </c:pt>
                <c:pt idx="6282">
                  <c:v>39447</c:v>
                </c:pt>
                <c:pt idx="6283">
                  <c:v>39448</c:v>
                </c:pt>
                <c:pt idx="6284">
                  <c:v>39449</c:v>
                </c:pt>
                <c:pt idx="6285">
                  <c:v>39450</c:v>
                </c:pt>
                <c:pt idx="6286">
                  <c:v>39451</c:v>
                </c:pt>
                <c:pt idx="6287">
                  <c:v>39452</c:v>
                </c:pt>
                <c:pt idx="6288">
                  <c:v>39453</c:v>
                </c:pt>
                <c:pt idx="6289">
                  <c:v>39454</c:v>
                </c:pt>
                <c:pt idx="6290">
                  <c:v>39455</c:v>
                </c:pt>
                <c:pt idx="6291">
                  <c:v>39456</c:v>
                </c:pt>
                <c:pt idx="6292">
                  <c:v>39457</c:v>
                </c:pt>
                <c:pt idx="6293">
                  <c:v>39458</c:v>
                </c:pt>
                <c:pt idx="6294">
                  <c:v>39459</c:v>
                </c:pt>
                <c:pt idx="6295">
                  <c:v>39460</c:v>
                </c:pt>
                <c:pt idx="6296">
                  <c:v>39461</c:v>
                </c:pt>
                <c:pt idx="6297">
                  <c:v>39462</c:v>
                </c:pt>
                <c:pt idx="6298">
                  <c:v>39463</c:v>
                </c:pt>
                <c:pt idx="6299">
                  <c:v>39464</c:v>
                </c:pt>
                <c:pt idx="6300">
                  <c:v>39465</c:v>
                </c:pt>
                <c:pt idx="6301">
                  <c:v>39466</c:v>
                </c:pt>
                <c:pt idx="6302">
                  <c:v>39467</c:v>
                </c:pt>
                <c:pt idx="6303">
                  <c:v>39468</c:v>
                </c:pt>
                <c:pt idx="6304">
                  <c:v>39469</c:v>
                </c:pt>
                <c:pt idx="6305">
                  <c:v>39470</c:v>
                </c:pt>
                <c:pt idx="6306">
                  <c:v>39471</c:v>
                </c:pt>
                <c:pt idx="6307">
                  <c:v>39472</c:v>
                </c:pt>
                <c:pt idx="6308">
                  <c:v>39473</c:v>
                </c:pt>
                <c:pt idx="6309">
                  <c:v>39474</c:v>
                </c:pt>
                <c:pt idx="6310">
                  <c:v>39475</c:v>
                </c:pt>
                <c:pt idx="6311">
                  <c:v>39476</c:v>
                </c:pt>
                <c:pt idx="6312">
                  <c:v>39477</c:v>
                </c:pt>
                <c:pt idx="6313">
                  <c:v>39478</c:v>
                </c:pt>
                <c:pt idx="6314">
                  <c:v>39479</c:v>
                </c:pt>
                <c:pt idx="6315">
                  <c:v>39480</c:v>
                </c:pt>
                <c:pt idx="6316">
                  <c:v>39481</c:v>
                </c:pt>
                <c:pt idx="6317">
                  <c:v>39482</c:v>
                </c:pt>
                <c:pt idx="6318">
                  <c:v>39483</c:v>
                </c:pt>
                <c:pt idx="6319">
                  <c:v>39484</c:v>
                </c:pt>
                <c:pt idx="6320">
                  <c:v>39485</c:v>
                </c:pt>
                <c:pt idx="6321">
                  <c:v>39486</c:v>
                </c:pt>
                <c:pt idx="6322">
                  <c:v>39487</c:v>
                </c:pt>
                <c:pt idx="6323">
                  <c:v>39488</c:v>
                </c:pt>
                <c:pt idx="6324">
                  <c:v>39489</c:v>
                </c:pt>
                <c:pt idx="6325">
                  <c:v>39490</c:v>
                </c:pt>
                <c:pt idx="6326">
                  <c:v>39491</c:v>
                </c:pt>
                <c:pt idx="6327">
                  <c:v>39492</c:v>
                </c:pt>
                <c:pt idx="6328">
                  <c:v>39493</c:v>
                </c:pt>
                <c:pt idx="6329">
                  <c:v>39494</c:v>
                </c:pt>
                <c:pt idx="6330">
                  <c:v>39495</c:v>
                </c:pt>
                <c:pt idx="6331">
                  <c:v>39496</c:v>
                </c:pt>
                <c:pt idx="6332">
                  <c:v>39497</c:v>
                </c:pt>
                <c:pt idx="6333">
                  <c:v>39498</c:v>
                </c:pt>
                <c:pt idx="6334">
                  <c:v>39499</c:v>
                </c:pt>
                <c:pt idx="6335">
                  <c:v>39500</c:v>
                </c:pt>
                <c:pt idx="6336">
                  <c:v>39501</c:v>
                </c:pt>
                <c:pt idx="6337">
                  <c:v>39502</c:v>
                </c:pt>
                <c:pt idx="6338">
                  <c:v>39503</c:v>
                </c:pt>
                <c:pt idx="6339">
                  <c:v>39504</c:v>
                </c:pt>
                <c:pt idx="6340">
                  <c:v>39505</c:v>
                </c:pt>
                <c:pt idx="6341">
                  <c:v>39506</c:v>
                </c:pt>
                <c:pt idx="6342">
                  <c:v>39507</c:v>
                </c:pt>
                <c:pt idx="6343">
                  <c:v>39508</c:v>
                </c:pt>
                <c:pt idx="6344">
                  <c:v>39509</c:v>
                </c:pt>
                <c:pt idx="6345">
                  <c:v>39510</c:v>
                </c:pt>
                <c:pt idx="6346">
                  <c:v>39511</c:v>
                </c:pt>
                <c:pt idx="6347">
                  <c:v>39512</c:v>
                </c:pt>
                <c:pt idx="6348">
                  <c:v>39513</c:v>
                </c:pt>
                <c:pt idx="6349">
                  <c:v>39514</c:v>
                </c:pt>
                <c:pt idx="6350">
                  <c:v>39515</c:v>
                </c:pt>
                <c:pt idx="6351">
                  <c:v>39516</c:v>
                </c:pt>
                <c:pt idx="6352">
                  <c:v>39517</c:v>
                </c:pt>
                <c:pt idx="6353">
                  <c:v>39518</c:v>
                </c:pt>
                <c:pt idx="6354">
                  <c:v>39519</c:v>
                </c:pt>
                <c:pt idx="6355">
                  <c:v>39520</c:v>
                </c:pt>
                <c:pt idx="6356">
                  <c:v>39521</c:v>
                </c:pt>
                <c:pt idx="6357">
                  <c:v>39522</c:v>
                </c:pt>
                <c:pt idx="6358">
                  <c:v>39523</c:v>
                </c:pt>
                <c:pt idx="6359">
                  <c:v>39524</c:v>
                </c:pt>
                <c:pt idx="6360">
                  <c:v>39525</c:v>
                </c:pt>
                <c:pt idx="6361">
                  <c:v>39526</c:v>
                </c:pt>
                <c:pt idx="6362">
                  <c:v>39527</c:v>
                </c:pt>
                <c:pt idx="6363">
                  <c:v>39528</c:v>
                </c:pt>
                <c:pt idx="6364">
                  <c:v>39529</c:v>
                </c:pt>
                <c:pt idx="6365">
                  <c:v>39530</c:v>
                </c:pt>
                <c:pt idx="6366">
                  <c:v>39531</c:v>
                </c:pt>
                <c:pt idx="6367">
                  <c:v>39532</c:v>
                </c:pt>
                <c:pt idx="6368">
                  <c:v>39533</c:v>
                </c:pt>
                <c:pt idx="6369">
                  <c:v>39534</c:v>
                </c:pt>
                <c:pt idx="6370">
                  <c:v>39535</c:v>
                </c:pt>
                <c:pt idx="6371">
                  <c:v>39536</c:v>
                </c:pt>
                <c:pt idx="6372">
                  <c:v>39537</c:v>
                </c:pt>
                <c:pt idx="6373">
                  <c:v>39538</c:v>
                </c:pt>
                <c:pt idx="6374">
                  <c:v>39539</c:v>
                </c:pt>
                <c:pt idx="6375">
                  <c:v>39540</c:v>
                </c:pt>
                <c:pt idx="6376">
                  <c:v>39541</c:v>
                </c:pt>
                <c:pt idx="6377">
                  <c:v>39542</c:v>
                </c:pt>
                <c:pt idx="6378">
                  <c:v>39543</c:v>
                </c:pt>
                <c:pt idx="6379">
                  <c:v>39544</c:v>
                </c:pt>
                <c:pt idx="6380">
                  <c:v>39545</c:v>
                </c:pt>
                <c:pt idx="6381">
                  <c:v>39546</c:v>
                </c:pt>
                <c:pt idx="6382">
                  <c:v>39547</c:v>
                </c:pt>
                <c:pt idx="6383">
                  <c:v>39548</c:v>
                </c:pt>
                <c:pt idx="6384">
                  <c:v>39549</c:v>
                </c:pt>
                <c:pt idx="6385">
                  <c:v>39550</c:v>
                </c:pt>
                <c:pt idx="6386">
                  <c:v>39551</c:v>
                </c:pt>
                <c:pt idx="6387">
                  <c:v>39552</c:v>
                </c:pt>
                <c:pt idx="6388">
                  <c:v>39553</c:v>
                </c:pt>
                <c:pt idx="6389">
                  <c:v>39554</c:v>
                </c:pt>
                <c:pt idx="6390">
                  <c:v>39555</c:v>
                </c:pt>
                <c:pt idx="6391">
                  <c:v>39556</c:v>
                </c:pt>
                <c:pt idx="6392">
                  <c:v>39557</c:v>
                </c:pt>
                <c:pt idx="6393">
                  <c:v>39558</c:v>
                </c:pt>
                <c:pt idx="6394">
                  <c:v>39559</c:v>
                </c:pt>
                <c:pt idx="6395">
                  <c:v>39560</c:v>
                </c:pt>
                <c:pt idx="6396">
                  <c:v>39561</c:v>
                </c:pt>
                <c:pt idx="6397">
                  <c:v>39562</c:v>
                </c:pt>
                <c:pt idx="6398">
                  <c:v>39563</c:v>
                </c:pt>
                <c:pt idx="6399">
                  <c:v>39564</c:v>
                </c:pt>
                <c:pt idx="6400">
                  <c:v>39565</c:v>
                </c:pt>
                <c:pt idx="6401">
                  <c:v>39566</c:v>
                </c:pt>
                <c:pt idx="6402">
                  <c:v>39567</c:v>
                </c:pt>
                <c:pt idx="6403">
                  <c:v>39568</c:v>
                </c:pt>
                <c:pt idx="6404">
                  <c:v>39569</c:v>
                </c:pt>
                <c:pt idx="6405">
                  <c:v>39570</c:v>
                </c:pt>
                <c:pt idx="6406">
                  <c:v>39571</c:v>
                </c:pt>
                <c:pt idx="6407">
                  <c:v>39572</c:v>
                </c:pt>
                <c:pt idx="6408">
                  <c:v>39573</c:v>
                </c:pt>
                <c:pt idx="6409">
                  <c:v>39574</c:v>
                </c:pt>
                <c:pt idx="6410">
                  <c:v>39575</c:v>
                </c:pt>
                <c:pt idx="6411">
                  <c:v>39576</c:v>
                </c:pt>
                <c:pt idx="6412">
                  <c:v>39577</c:v>
                </c:pt>
                <c:pt idx="6413">
                  <c:v>39578</c:v>
                </c:pt>
                <c:pt idx="6414">
                  <c:v>39579</c:v>
                </c:pt>
                <c:pt idx="6415">
                  <c:v>39580</c:v>
                </c:pt>
                <c:pt idx="6416">
                  <c:v>39581</c:v>
                </c:pt>
                <c:pt idx="6417">
                  <c:v>39582</c:v>
                </c:pt>
                <c:pt idx="6418">
                  <c:v>39583</c:v>
                </c:pt>
                <c:pt idx="6419">
                  <c:v>39584</c:v>
                </c:pt>
                <c:pt idx="6420">
                  <c:v>39585</c:v>
                </c:pt>
                <c:pt idx="6421">
                  <c:v>39586</c:v>
                </c:pt>
                <c:pt idx="6422">
                  <c:v>39587</c:v>
                </c:pt>
                <c:pt idx="6423">
                  <c:v>39588</c:v>
                </c:pt>
                <c:pt idx="6424">
                  <c:v>39589</c:v>
                </c:pt>
                <c:pt idx="6425">
                  <c:v>39590</c:v>
                </c:pt>
                <c:pt idx="6426">
                  <c:v>39591</c:v>
                </c:pt>
                <c:pt idx="6427">
                  <c:v>39592</c:v>
                </c:pt>
                <c:pt idx="6428">
                  <c:v>39593</c:v>
                </c:pt>
                <c:pt idx="6429">
                  <c:v>39594</c:v>
                </c:pt>
                <c:pt idx="6430">
                  <c:v>39595</c:v>
                </c:pt>
                <c:pt idx="6431">
                  <c:v>39596</c:v>
                </c:pt>
                <c:pt idx="6432">
                  <c:v>39597</c:v>
                </c:pt>
                <c:pt idx="6433">
                  <c:v>39598</c:v>
                </c:pt>
                <c:pt idx="6434">
                  <c:v>39599</c:v>
                </c:pt>
                <c:pt idx="6435">
                  <c:v>39600</c:v>
                </c:pt>
                <c:pt idx="6436">
                  <c:v>39601</c:v>
                </c:pt>
                <c:pt idx="6437">
                  <c:v>39602</c:v>
                </c:pt>
                <c:pt idx="6438">
                  <c:v>39603</c:v>
                </c:pt>
                <c:pt idx="6439">
                  <c:v>39604</c:v>
                </c:pt>
                <c:pt idx="6440">
                  <c:v>39605</c:v>
                </c:pt>
                <c:pt idx="6441">
                  <c:v>39606</c:v>
                </c:pt>
                <c:pt idx="6442">
                  <c:v>39607</c:v>
                </c:pt>
                <c:pt idx="6443">
                  <c:v>39608</c:v>
                </c:pt>
                <c:pt idx="6444">
                  <c:v>39609</c:v>
                </c:pt>
                <c:pt idx="6445">
                  <c:v>39610</c:v>
                </c:pt>
                <c:pt idx="6446">
                  <c:v>39611</c:v>
                </c:pt>
                <c:pt idx="6447">
                  <c:v>39612</c:v>
                </c:pt>
                <c:pt idx="6448">
                  <c:v>39613</c:v>
                </c:pt>
                <c:pt idx="6449">
                  <c:v>39614</c:v>
                </c:pt>
                <c:pt idx="6450">
                  <c:v>39615</c:v>
                </c:pt>
                <c:pt idx="6451">
                  <c:v>39616</c:v>
                </c:pt>
                <c:pt idx="6452">
                  <c:v>39617</c:v>
                </c:pt>
                <c:pt idx="6453">
                  <c:v>39618</c:v>
                </c:pt>
                <c:pt idx="6454">
                  <c:v>39619</c:v>
                </c:pt>
                <c:pt idx="6455">
                  <c:v>39620</c:v>
                </c:pt>
                <c:pt idx="6456">
                  <c:v>39621</c:v>
                </c:pt>
                <c:pt idx="6457">
                  <c:v>39622</c:v>
                </c:pt>
                <c:pt idx="6458">
                  <c:v>39623</c:v>
                </c:pt>
                <c:pt idx="6459">
                  <c:v>39624</c:v>
                </c:pt>
                <c:pt idx="6460">
                  <c:v>39625</c:v>
                </c:pt>
                <c:pt idx="6461">
                  <c:v>39626</c:v>
                </c:pt>
                <c:pt idx="6462">
                  <c:v>39627</c:v>
                </c:pt>
                <c:pt idx="6463">
                  <c:v>39628</c:v>
                </c:pt>
                <c:pt idx="6464">
                  <c:v>39629</c:v>
                </c:pt>
                <c:pt idx="6465">
                  <c:v>39630</c:v>
                </c:pt>
                <c:pt idx="6466">
                  <c:v>39631</c:v>
                </c:pt>
                <c:pt idx="6467">
                  <c:v>39632</c:v>
                </c:pt>
                <c:pt idx="6468">
                  <c:v>39633</c:v>
                </c:pt>
                <c:pt idx="6469">
                  <c:v>39634</c:v>
                </c:pt>
                <c:pt idx="6470">
                  <c:v>39635</c:v>
                </c:pt>
                <c:pt idx="6471">
                  <c:v>39636</c:v>
                </c:pt>
                <c:pt idx="6472">
                  <c:v>39637</c:v>
                </c:pt>
                <c:pt idx="6473">
                  <c:v>39638</c:v>
                </c:pt>
                <c:pt idx="6474">
                  <c:v>39639</c:v>
                </c:pt>
                <c:pt idx="6475">
                  <c:v>39640</c:v>
                </c:pt>
                <c:pt idx="6476">
                  <c:v>39641</c:v>
                </c:pt>
                <c:pt idx="6477">
                  <c:v>39642</c:v>
                </c:pt>
                <c:pt idx="6478">
                  <c:v>39643</c:v>
                </c:pt>
                <c:pt idx="6479">
                  <c:v>39644</c:v>
                </c:pt>
                <c:pt idx="6480">
                  <c:v>39645</c:v>
                </c:pt>
                <c:pt idx="6481">
                  <c:v>39646</c:v>
                </c:pt>
                <c:pt idx="6482">
                  <c:v>39647</c:v>
                </c:pt>
                <c:pt idx="6483">
                  <c:v>39648</c:v>
                </c:pt>
                <c:pt idx="6484">
                  <c:v>39649</c:v>
                </c:pt>
                <c:pt idx="6485">
                  <c:v>39650</c:v>
                </c:pt>
                <c:pt idx="6486">
                  <c:v>39651</c:v>
                </c:pt>
                <c:pt idx="6487">
                  <c:v>39652</c:v>
                </c:pt>
                <c:pt idx="6488">
                  <c:v>39653</c:v>
                </c:pt>
                <c:pt idx="6489">
                  <c:v>39654</c:v>
                </c:pt>
                <c:pt idx="6490">
                  <c:v>39655</c:v>
                </c:pt>
                <c:pt idx="6491">
                  <c:v>39656</c:v>
                </c:pt>
                <c:pt idx="6492">
                  <c:v>39657</c:v>
                </c:pt>
                <c:pt idx="6493">
                  <c:v>39658</c:v>
                </c:pt>
                <c:pt idx="6494">
                  <c:v>39659</c:v>
                </c:pt>
                <c:pt idx="6495">
                  <c:v>39660</c:v>
                </c:pt>
                <c:pt idx="6496">
                  <c:v>39661</c:v>
                </c:pt>
                <c:pt idx="6497">
                  <c:v>39662</c:v>
                </c:pt>
                <c:pt idx="6498">
                  <c:v>39663</c:v>
                </c:pt>
                <c:pt idx="6499">
                  <c:v>39664</c:v>
                </c:pt>
                <c:pt idx="6500">
                  <c:v>39665</c:v>
                </c:pt>
                <c:pt idx="6501">
                  <c:v>39666</c:v>
                </c:pt>
                <c:pt idx="6502">
                  <c:v>39667</c:v>
                </c:pt>
                <c:pt idx="6503">
                  <c:v>39668</c:v>
                </c:pt>
                <c:pt idx="6504">
                  <c:v>39669</c:v>
                </c:pt>
                <c:pt idx="6505">
                  <c:v>39670</c:v>
                </c:pt>
                <c:pt idx="6506">
                  <c:v>39671</c:v>
                </c:pt>
                <c:pt idx="6507">
                  <c:v>39672</c:v>
                </c:pt>
                <c:pt idx="6508">
                  <c:v>39673</c:v>
                </c:pt>
                <c:pt idx="6509">
                  <c:v>39674</c:v>
                </c:pt>
                <c:pt idx="6510">
                  <c:v>39675</c:v>
                </c:pt>
                <c:pt idx="6511">
                  <c:v>39676</c:v>
                </c:pt>
                <c:pt idx="6512">
                  <c:v>39677</c:v>
                </c:pt>
                <c:pt idx="6513">
                  <c:v>39678</c:v>
                </c:pt>
                <c:pt idx="6514">
                  <c:v>39679</c:v>
                </c:pt>
                <c:pt idx="6515">
                  <c:v>39680</c:v>
                </c:pt>
                <c:pt idx="6516">
                  <c:v>39681</c:v>
                </c:pt>
                <c:pt idx="6517">
                  <c:v>39682</c:v>
                </c:pt>
                <c:pt idx="6518">
                  <c:v>39683</c:v>
                </c:pt>
                <c:pt idx="6519">
                  <c:v>39684</c:v>
                </c:pt>
                <c:pt idx="6520">
                  <c:v>39685</c:v>
                </c:pt>
                <c:pt idx="6521">
                  <c:v>39686</c:v>
                </c:pt>
                <c:pt idx="6522">
                  <c:v>39687</c:v>
                </c:pt>
                <c:pt idx="6523">
                  <c:v>39688</c:v>
                </c:pt>
                <c:pt idx="6524">
                  <c:v>39689</c:v>
                </c:pt>
                <c:pt idx="6525">
                  <c:v>39690</c:v>
                </c:pt>
                <c:pt idx="6526">
                  <c:v>39691</c:v>
                </c:pt>
                <c:pt idx="6527">
                  <c:v>39692</c:v>
                </c:pt>
                <c:pt idx="6528">
                  <c:v>39693</c:v>
                </c:pt>
                <c:pt idx="6529">
                  <c:v>39694</c:v>
                </c:pt>
                <c:pt idx="6530">
                  <c:v>39695</c:v>
                </c:pt>
                <c:pt idx="6531">
                  <c:v>39696</c:v>
                </c:pt>
                <c:pt idx="6532">
                  <c:v>39697</c:v>
                </c:pt>
                <c:pt idx="6533">
                  <c:v>39698</c:v>
                </c:pt>
                <c:pt idx="6534">
                  <c:v>39699</c:v>
                </c:pt>
                <c:pt idx="6535">
                  <c:v>39700</c:v>
                </c:pt>
                <c:pt idx="6536">
                  <c:v>39701</c:v>
                </c:pt>
                <c:pt idx="6537">
                  <c:v>39702</c:v>
                </c:pt>
                <c:pt idx="6538">
                  <c:v>39703</c:v>
                </c:pt>
                <c:pt idx="6539">
                  <c:v>39704</c:v>
                </c:pt>
                <c:pt idx="6540">
                  <c:v>39705</c:v>
                </c:pt>
                <c:pt idx="6541">
                  <c:v>39706</c:v>
                </c:pt>
                <c:pt idx="6542">
                  <c:v>39707</c:v>
                </c:pt>
                <c:pt idx="6543">
                  <c:v>39708</c:v>
                </c:pt>
                <c:pt idx="6544">
                  <c:v>39709</c:v>
                </c:pt>
                <c:pt idx="6545">
                  <c:v>39710</c:v>
                </c:pt>
                <c:pt idx="6546">
                  <c:v>39711</c:v>
                </c:pt>
                <c:pt idx="6547">
                  <c:v>39712</c:v>
                </c:pt>
                <c:pt idx="6548">
                  <c:v>39713</c:v>
                </c:pt>
                <c:pt idx="6549">
                  <c:v>39714</c:v>
                </c:pt>
                <c:pt idx="6550">
                  <c:v>39715</c:v>
                </c:pt>
                <c:pt idx="6551">
                  <c:v>39716</c:v>
                </c:pt>
                <c:pt idx="6552">
                  <c:v>39717</c:v>
                </c:pt>
                <c:pt idx="6553">
                  <c:v>39718</c:v>
                </c:pt>
                <c:pt idx="6554">
                  <c:v>39719</c:v>
                </c:pt>
                <c:pt idx="6555">
                  <c:v>39720</c:v>
                </c:pt>
                <c:pt idx="6556">
                  <c:v>39721</c:v>
                </c:pt>
                <c:pt idx="6557">
                  <c:v>39722</c:v>
                </c:pt>
                <c:pt idx="6558">
                  <c:v>39723</c:v>
                </c:pt>
                <c:pt idx="6559">
                  <c:v>39724</c:v>
                </c:pt>
                <c:pt idx="6560">
                  <c:v>39725</c:v>
                </c:pt>
                <c:pt idx="6561">
                  <c:v>39726</c:v>
                </c:pt>
                <c:pt idx="6562">
                  <c:v>39727</c:v>
                </c:pt>
                <c:pt idx="6563">
                  <c:v>39728</c:v>
                </c:pt>
                <c:pt idx="6564">
                  <c:v>39729</c:v>
                </c:pt>
                <c:pt idx="6565">
                  <c:v>39730</c:v>
                </c:pt>
                <c:pt idx="6566">
                  <c:v>39731</c:v>
                </c:pt>
                <c:pt idx="6567">
                  <c:v>39732</c:v>
                </c:pt>
                <c:pt idx="6568">
                  <c:v>39733</c:v>
                </c:pt>
                <c:pt idx="6569">
                  <c:v>39734</c:v>
                </c:pt>
                <c:pt idx="6570">
                  <c:v>39735</c:v>
                </c:pt>
                <c:pt idx="6571">
                  <c:v>39736</c:v>
                </c:pt>
                <c:pt idx="6572">
                  <c:v>39737</c:v>
                </c:pt>
                <c:pt idx="6573">
                  <c:v>39738</c:v>
                </c:pt>
                <c:pt idx="6574">
                  <c:v>39739</c:v>
                </c:pt>
                <c:pt idx="6575">
                  <c:v>39740</c:v>
                </c:pt>
                <c:pt idx="6576">
                  <c:v>39741</c:v>
                </c:pt>
                <c:pt idx="6577">
                  <c:v>39742</c:v>
                </c:pt>
                <c:pt idx="6578">
                  <c:v>39743</c:v>
                </c:pt>
                <c:pt idx="6579">
                  <c:v>39744</c:v>
                </c:pt>
                <c:pt idx="6580">
                  <c:v>39745</c:v>
                </c:pt>
                <c:pt idx="6581">
                  <c:v>39746</c:v>
                </c:pt>
                <c:pt idx="6582">
                  <c:v>39747</c:v>
                </c:pt>
                <c:pt idx="6583">
                  <c:v>39748</c:v>
                </c:pt>
                <c:pt idx="6584">
                  <c:v>39749</c:v>
                </c:pt>
                <c:pt idx="6585">
                  <c:v>39750</c:v>
                </c:pt>
                <c:pt idx="6586">
                  <c:v>39751</c:v>
                </c:pt>
                <c:pt idx="6587">
                  <c:v>39752</c:v>
                </c:pt>
                <c:pt idx="6588">
                  <c:v>39753</c:v>
                </c:pt>
                <c:pt idx="6589">
                  <c:v>39754</c:v>
                </c:pt>
                <c:pt idx="6590">
                  <c:v>39755</c:v>
                </c:pt>
                <c:pt idx="6591">
                  <c:v>39756</c:v>
                </c:pt>
                <c:pt idx="6592">
                  <c:v>39757</c:v>
                </c:pt>
                <c:pt idx="6593">
                  <c:v>39758</c:v>
                </c:pt>
                <c:pt idx="6594">
                  <c:v>39759</c:v>
                </c:pt>
                <c:pt idx="6595">
                  <c:v>39760</c:v>
                </c:pt>
                <c:pt idx="6596">
                  <c:v>39761</c:v>
                </c:pt>
                <c:pt idx="6597">
                  <c:v>39762</c:v>
                </c:pt>
                <c:pt idx="6598">
                  <c:v>39763</c:v>
                </c:pt>
                <c:pt idx="6599">
                  <c:v>39764</c:v>
                </c:pt>
                <c:pt idx="6600">
                  <c:v>39765</c:v>
                </c:pt>
                <c:pt idx="6601">
                  <c:v>39766</c:v>
                </c:pt>
                <c:pt idx="6602">
                  <c:v>39767</c:v>
                </c:pt>
                <c:pt idx="6603">
                  <c:v>39768</c:v>
                </c:pt>
                <c:pt idx="6604">
                  <c:v>39769</c:v>
                </c:pt>
                <c:pt idx="6605">
                  <c:v>39770</c:v>
                </c:pt>
                <c:pt idx="6606">
                  <c:v>39771</c:v>
                </c:pt>
                <c:pt idx="6607">
                  <c:v>39772</c:v>
                </c:pt>
                <c:pt idx="6608">
                  <c:v>39773</c:v>
                </c:pt>
                <c:pt idx="6609">
                  <c:v>39774</c:v>
                </c:pt>
                <c:pt idx="6610">
                  <c:v>39775</c:v>
                </c:pt>
                <c:pt idx="6611">
                  <c:v>39776</c:v>
                </c:pt>
                <c:pt idx="6612">
                  <c:v>39777</c:v>
                </c:pt>
                <c:pt idx="6613">
                  <c:v>39778</c:v>
                </c:pt>
                <c:pt idx="6614">
                  <c:v>39779</c:v>
                </c:pt>
                <c:pt idx="6615">
                  <c:v>39780</c:v>
                </c:pt>
                <c:pt idx="6616">
                  <c:v>39781</c:v>
                </c:pt>
                <c:pt idx="6617">
                  <c:v>39782</c:v>
                </c:pt>
                <c:pt idx="6618">
                  <c:v>39783</c:v>
                </c:pt>
                <c:pt idx="6619">
                  <c:v>39784</c:v>
                </c:pt>
                <c:pt idx="6620">
                  <c:v>39785</c:v>
                </c:pt>
                <c:pt idx="6621">
                  <c:v>39786</c:v>
                </c:pt>
                <c:pt idx="6622">
                  <c:v>39787</c:v>
                </c:pt>
                <c:pt idx="6623">
                  <c:v>39788</c:v>
                </c:pt>
                <c:pt idx="6624">
                  <c:v>39789</c:v>
                </c:pt>
                <c:pt idx="6625">
                  <c:v>39790</c:v>
                </c:pt>
                <c:pt idx="6626">
                  <c:v>39791</c:v>
                </c:pt>
                <c:pt idx="6627">
                  <c:v>39792</c:v>
                </c:pt>
                <c:pt idx="6628">
                  <c:v>39793</c:v>
                </c:pt>
                <c:pt idx="6629">
                  <c:v>39794</c:v>
                </c:pt>
                <c:pt idx="6630">
                  <c:v>39795</c:v>
                </c:pt>
                <c:pt idx="6631">
                  <c:v>39796</c:v>
                </c:pt>
                <c:pt idx="6632">
                  <c:v>39797</c:v>
                </c:pt>
                <c:pt idx="6633">
                  <c:v>39798</c:v>
                </c:pt>
                <c:pt idx="6634">
                  <c:v>39799</c:v>
                </c:pt>
                <c:pt idx="6635">
                  <c:v>39800</c:v>
                </c:pt>
                <c:pt idx="6636">
                  <c:v>39801</c:v>
                </c:pt>
                <c:pt idx="6637">
                  <c:v>39802</c:v>
                </c:pt>
                <c:pt idx="6638">
                  <c:v>39803</c:v>
                </c:pt>
                <c:pt idx="6639">
                  <c:v>39804</c:v>
                </c:pt>
                <c:pt idx="6640">
                  <c:v>39805</c:v>
                </c:pt>
                <c:pt idx="6641">
                  <c:v>39806</c:v>
                </c:pt>
                <c:pt idx="6642">
                  <c:v>39807</c:v>
                </c:pt>
                <c:pt idx="6643">
                  <c:v>39808</c:v>
                </c:pt>
                <c:pt idx="6644">
                  <c:v>39809</c:v>
                </c:pt>
                <c:pt idx="6645">
                  <c:v>39810</c:v>
                </c:pt>
                <c:pt idx="6646">
                  <c:v>39811</c:v>
                </c:pt>
                <c:pt idx="6647">
                  <c:v>39812</c:v>
                </c:pt>
                <c:pt idx="6648">
                  <c:v>39813</c:v>
                </c:pt>
                <c:pt idx="6649">
                  <c:v>39814</c:v>
                </c:pt>
                <c:pt idx="6650">
                  <c:v>39815</c:v>
                </c:pt>
                <c:pt idx="6651">
                  <c:v>39816</c:v>
                </c:pt>
                <c:pt idx="6652">
                  <c:v>39817</c:v>
                </c:pt>
                <c:pt idx="6653">
                  <c:v>39818</c:v>
                </c:pt>
                <c:pt idx="6654">
                  <c:v>39819</c:v>
                </c:pt>
                <c:pt idx="6655">
                  <c:v>39820</c:v>
                </c:pt>
                <c:pt idx="6656">
                  <c:v>39821</c:v>
                </c:pt>
                <c:pt idx="6657">
                  <c:v>39822</c:v>
                </c:pt>
                <c:pt idx="6658">
                  <c:v>39823</c:v>
                </c:pt>
                <c:pt idx="6659">
                  <c:v>39824</c:v>
                </c:pt>
                <c:pt idx="6660">
                  <c:v>39825</c:v>
                </c:pt>
                <c:pt idx="6661">
                  <c:v>39826</c:v>
                </c:pt>
                <c:pt idx="6662">
                  <c:v>39827</c:v>
                </c:pt>
                <c:pt idx="6663">
                  <c:v>39828</c:v>
                </c:pt>
                <c:pt idx="6664">
                  <c:v>39829</c:v>
                </c:pt>
                <c:pt idx="6665">
                  <c:v>39830</c:v>
                </c:pt>
                <c:pt idx="6666">
                  <c:v>39831</c:v>
                </c:pt>
                <c:pt idx="6667">
                  <c:v>39832</c:v>
                </c:pt>
                <c:pt idx="6668">
                  <c:v>39833</c:v>
                </c:pt>
                <c:pt idx="6669">
                  <c:v>39834</c:v>
                </c:pt>
                <c:pt idx="6670">
                  <c:v>39835</c:v>
                </c:pt>
                <c:pt idx="6671">
                  <c:v>39836</c:v>
                </c:pt>
                <c:pt idx="6672">
                  <c:v>39837</c:v>
                </c:pt>
                <c:pt idx="6673">
                  <c:v>39838</c:v>
                </c:pt>
                <c:pt idx="6674">
                  <c:v>39839</c:v>
                </c:pt>
                <c:pt idx="6675">
                  <c:v>39840</c:v>
                </c:pt>
                <c:pt idx="6676">
                  <c:v>39841</c:v>
                </c:pt>
                <c:pt idx="6677">
                  <c:v>39842</c:v>
                </c:pt>
                <c:pt idx="6678">
                  <c:v>39843</c:v>
                </c:pt>
                <c:pt idx="6679">
                  <c:v>39844</c:v>
                </c:pt>
                <c:pt idx="6680">
                  <c:v>39845</c:v>
                </c:pt>
                <c:pt idx="6681">
                  <c:v>39846</c:v>
                </c:pt>
                <c:pt idx="6682">
                  <c:v>39847</c:v>
                </c:pt>
                <c:pt idx="6683">
                  <c:v>39848</c:v>
                </c:pt>
                <c:pt idx="6684">
                  <c:v>39849</c:v>
                </c:pt>
                <c:pt idx="6685">
                  <c:v>39850</c:v>
                </c:pt>
                <c:pt idx="6686">
                  <c:v>39851</c:v>
                </c:pt>
                <c:pt idx="6687">
                  <c:v>39852</c:v>
                </c:pt>
                <c:pt idx="6688">
                  <c:v>39853</c:v>
                </c:pt>
                <c:pt idx="6689">
                  <c:v>39854</c:v>
                </c:pt>
                <c:pt idx="6690">
                  <c:v>39855</c:v>
                </c:pt>
                <c:pt idx="6691">
                  <c:v>39856</c:v>
                </c:pt>
                <c:pt idx="6692">
                  <c:v>39857</c:v>
                </c:pt>
                <c:pt idx="6693">
                  <c:v>39858</c:v>
                </c:pt>
                <c:pt idx="6694">
                  <c:v>39859</c:v>
                </c:pt>
                <c:pt idx="6695">
                  <c:v>39860</c:v>
                </c:pt>
                <c:pt idx="6696">
                  <c:v>39861</c:v>
                </c:pt>
                <c:pt idx="6697">
                  <c:v>39862</c:v>
                </c:pt>
                <c:pt idx="6698">
                  <c:v>39863</c:v>
                </c:pt>
                <c:pt idx="6699">
                  <c:v>39864</c:v>
                </c:pt>
                <c:pt idx="6700">
                  <c:v>39865</c:v>
                </c:pt>
                <c:pt idx="6701">
                  <c:v>39866</c:v>
                </c:pt>
                <c:pt idx="6702">
                  <c:v>39867</c:v>
                </c:pt>
                <c:pt idx="6703">
                  <c:v>39868</c:v>
                </c:pt>
                <c:pt idx="6704">
                  <c:v>39869</c:v>
                </c:pt>
                <c:pt idx="6705">
                  <c:v>39870</c:v>
                </c:pt>
                <c:pt idx="6706">
                  <c:v>39871</c:v>
                </c:pt>
                <c:pt idx="6707">
                  <c:v>39872</c:v>
                </c:pt>
                <c:pt idx="6708">
                  <c:v>39873</c:v>
                </c:pt>
                <c:pt idx="6709">
                  <c:v>39874</c:v>
                </c:pt>
                <c:pt idx="6710">
                  <c:v>39875</c:v>
                </c:pt>
                <c:pt idx="6711">
                  <c:v>39876</c:v>
                </c:pt>
                <c:pt idx="6712">
                  <c:v>39877</c:v>
                </c:pt>
                <c:pt idx="6713">
                  <c:v>39878</c:v>
                </c:pt>
                <c:pt idx="6714">
                  <c:v>39879</c:v>
                </c:pt>
                <c:pt idx="6715">
                  <c:v>39880</c:v>
                </c:pt>
                <c:pt idx="6716">
                  <c:v>39881</c:v>
                </c:pt>
                <c:pt idx="6717">
                  <c:v>39882</c:v>
                </c:pt>
                <c:pt idx="6718">
                  <c:v>39883</c:v>
                </c:pt>
                <c:pt idx="6719">
                  <c:v>39884</c:v>
                </c:pt>
                <c:pt idx="6720">
                  <c:v>39885</c:v>
                </c:pt>
                <c:pt idx="6721">
                  <c:v>39886</c:v>
                </c:pt>
                <c:pt idx="6722">
                  <c:v>39887</c:v>
                </c:pt>
                <c:pt idx="6723">
                  <c:v>39888</c:v>
                </c:pt>
                <c:pt idx="6724">
                  <c:v>39889</c:v>
                </c:pt>
                <c:pt idx="6725">
                  <c:v>39890</c:v>
                </c:pt>
                <c:pt idx="6726">
                  <c:v>39891</c:v>
                </c:pt>
                <c:pt idx="6727">
                  <c:v>39892</c:v>
                </c:pt>
                <c:pt idx="6728">
                  <c:v>39893</c:v>
                </c:pt>
                <c:pt idx="6729">
                  <c:v>39894</c:v>
                </c:pt>
                <c:pt idx="6730">
                  <c:v>39895</c:v>
                </c:pt>
                <c:pt idx="6731">
                  <c:v>39896</c:v>
                </c:pt>
                <c:pt idx="6732">
                  <c:v>39897</c:v>
                </c:pt>
                <c:pt idx="6733">
                  <c:v>39898</c:v>
                </c:pt>
                <c:pt idx="6734">
                  <c:v>39899</c:v>
                </c:pt>
                <c:pt idx="6735">
                  <c:v>39900</c:v>
                </c:pt>
                <c:pt idx="6736">
                  <c:v>39901</c:v>
                </c:pt>
                <c:pt idx="6737">
                  <c:v>39902</c:v>
                </c:pt>
                <c:pt idx="6738">
                  <c:v>39903</c:v>
                </c:pt>
                <c:pt idx="6739">
                  <c:v>39904</c:v>
                </c:pt>
                <c:pt idx="6740">
                  <c:v>39905</c:v>
                </c:pt>
                <c:pt idx="6741">
                  <c:v>39906</c:v>
                </c:pt>
                <c:pt idx="6742">
                  <c:v>39907</c:v>
                </c:pt>
                <c:pt idx="6743">
                  <c:v>39908</c:v>
                </c:pt>
                <c:pt idx="6744">
                  <c:v>39909</c:v>
                </c:pt>
                <c:pt idx="6745">
                  <c:v>39910</c:v>
                </c:pt>
                <c:pt idx="6746">
                  <c:v>39911</c:v>
                </c:pt>
                <c:pt idx="6747">
                  <c:v>39912</c:v>
                </c:pt>
                <c:pt idx="6748">
                  <c:v>39913</c:v>
                </c:pt>
                <c:pt idx="6749">
                  <c:v>39914</c:v>
                </c:pt>
                <c:pt idx="6750">
                  <c:v>39915</c:v>
                </c:pt>
                <c:pt idx="6751">
                  <c:v>39916</c:v>
                </c:pt>
                <c:pt idx="6752">
                  <c:v>39917</c:v>
                </c:pt>
                <c:pt idx="6753">
                  <c:v>39918</c:v>
                </c:pt>
                <c:pt idx="6754">
                  <c:v>39919</c:v>
                </c:pt>
                <c:pt idx="6755">
                  <c:v>39920</c:v>
                </c:pt>
                <c:pt idx="6756">
                  <c:v>39921</c:v>
                </c:pt>
                <c:pt idx="6757">
                  <c:v>39922</c:v>
                </c:pt>
                <c:pt idx="6758">
                  <c:v>39923</c:v>
                </c:pt>
                <c:pt idx="6759">
                  <c:v>39924</c:v>
                </c:pt>
                <c:pt idx="6760">
                  <c:v>39925</c:v>
                </c:pt>
                <c:pt idx="6761">
                  <c:v>39926</c:v>
                </c:pt>
                <c:pt idx="6762">
                  <c:v>39927</c:v>
                </c:pt>
                <c:pt idx="6763">
                  <c:v>39928</c:v>
                </c:pt>
                <c:pt idx="6764">
                  <c:v>39929</c:v>
                </c:pt>
                <c:pt idx="6765">
                  <c:v>39930</c:v>
                </c:pt>
                <c:pt idx="6766">
                  <c:v>39931</c:v>
                </c:pt>
                <c:pt idx="6767">
                  <c:v>39932</c:v>
                </c:pt>
                <c:pt idx="6768">
                  <c:v>39933</c:v>
                </c:pt>
                <c:pt idx="6769">
                  <c:v>39934</c:v>
                </c:pt>
                <c:pt idx="6770">
                  <c:v>39935</c:v>
                </c:pt>
                <c:pt idx="6771">
                  <c:v>39936</c:v>
                </c:pt>
                <c:pt idx="6772">
                  <c:v>39937</c:v>
                </c:pt>
                <c:pt idx="6773">
                  <c:v>39938</c:v>
                </c:pt>
                <c:pt idx="6774">
                  <c:v>39939</c:v>
                </c:pt>
                <c:pt idx="6775">
                  <c:v>39940</c:v>
                </c:pt>
                <c:pt idx="6776">
                  <c:v>39941</c:v>
                </c:pt>
                <c:pt idx="6777">
                  <c:v>39942</c:v>
                </c:pt>
                <c:pt idx="6778">
                  <c:v>39943</c:v>
                </c:pt>
                <c:pt idx="6779">
                  <c:v>39944</c:v>
                </c:pt>
                <c:pt idx="6780">
                  <c:v>39945</c:v>
                </c:pt>
                <c:pt idx="6781">
                  <c:v>39946</c:v>
                </c:pt>
                <c:pt idx="6782">
                  <c:v>39947</c:v>
                </c:pt>
                <c:pt idx="6783">
                  <c:v>39948</c:v>
                </c:pt>
                <c:pt idx="6784">
                  <c:v>39949</c:v>
                </c:pt>
                <c:pt idx="6785">
                  <c:v>39950</c:v>
                </c:pt>
                <c:pt idx="6786">
                  <c:v>39951</c:v>
                </c:pt>
                <c:pt idx="6787">
                  <c:v>39952</c:v>
                </c:pt>
                <c:pt idx="6788">
                  <c:v>39953</c:v>
                </c:pt>
                <c:pt idx="6789">
                  <c:v>39954</c:v>
                </c:pt>
                <c:pt idx="6790">
                  <c:v>39955</c:v>
                </c:pt>
                <c:pt idx="6791">
                  <c:v>39956</c:v>
                </c:pt>
                <c:pt idx="6792">
                  <c:v>39957</c:v>
                </c:pt>
                <c:pt idx="6793">
                  <c:v>39958</c:v>
                </c:pt>
                <c:pt idx="6794">
                  <c:v>39959</c:v>
                </c:pt>
                <c:pt idx="6795">
                  <c:v>39960</c:v>
                </c:pt>
                <c:pt idx="6796">
                  <c:v>39961</c:v>
                </c:pt>
                <c:pt idx="6797">
                  <c:v>39962</c:v>
                </c:pt>
                <c:pt idx="6798">
                  <c:v>39963</c:v>
                </c:pt>
                <c:pt idx="6799">
                  <c:v>39964</c:v>
                </c:pt>
                <c:pt idx="6800">
                  <c:v>39965</c:v>
                </c:pt>
                <c:pt idx="6801">
                  <c:v>39966</c:v>
                </c:pt>
                <c:pt idx="6802">
                  <c:v>39967</c:v>
                </c:pt>
                <c:pt idx="6803">
                  <c:v>39968</c:v>
                </c:pt>
                <c:pt idx="6804">
                  <c:v>39969</c:v>
                </c:pt>
                <c:pt idx="6805">
                  <c:v>39970</c:v>
                </c:pt>
                <c:pt idx="6806">
                  <c:v>39971</c:v>
                </c:pt>
                <c:pt idx="6807">
                  <c:v>39972</c:v>
                </c:pt>
                <c:pt idx="6808">
                  <c:v>39973</c:v>
                </c:pt>
                <c:pt idx="6809">
                  <c:v>39974</c:v>
                </c:pt>
                <c:pt idx="6810">
                  <c:v>39975</c:v>
                </c:pt>
                <c:pt idx="6811">
                  <c:v>39976</c:v>
                </c:pt>
                <c:pt idx="6812">
                  <c:v>39977</c:v>
                </c:pt>
                <c:pt idx="6813">
                  <c:v>39978</c:v>
                </c:pt>
                <c:pt idx="6814">
                  <c:v>39979</c:v>
                </c:pt>
                <c:pt idx="6815">
                  <c:v>39980</c:v>
                </c:pt>
                <c:pt idx="6816">
                  <c:v>39981</c:v>
                </c:pt>
                <c:pt idx="6817">
                  <c:v>39982</c:v>
                </c:pt>
                <c:pt idx="6818">
                  <c:v>39983</c:v>
                </c:pt>
                <c:pt idx="6819">
                  <c:v>39984</c:v>
                </c:pt>
                <c:pt idx="6820">
                  <c:v>39985</c:v>
                </c:pt>
                <c:pt idx="6821">
                  <c:v>39986</c:v>
                </c:pt>
                <c:pt idx="6822">
                  <c:v>39987</c:v>
                </c:pt>
                <c:pt idx="6823">
                  <c:v>39988</c:v>
                </c:pt>
                <c:pt idx="6824">
                  <c:v>39989</c:v>
                </c:pt>
                <c:pt idx="6825">
                  <c:v>39990</c:v>
                </c:pt>
                <c:pt idx="6826">
                  <c:v>39991</c:v>
                </c:pt>
                <c:pt idx="6827">
                  <c:v>39992</c:v>
                </c:pt>
                <c:pt idx="6828">
                  <c:v>39993</c:v>
                </c:pt>
                <c:pt idx="6829">
                  <c:v>39994</c:v>
                </c:pt>
                <c:pt idx="6830">
                  <c:v>39995</c:v>
                </c:pt>
                <c:pt idx="6831">
                  <c:v>39996</c:v>
                </c:pt>
                <c:pt idx="6832">
                  <c:v>39997</c:v>
                </c:pt>
                <c:pt idx="6833">
                  <c:v>39998</c:v>
                </c:pt>
                <c:pt idx="6834">
                  <c:v>39999</c:v>
                </c:pt>
                <c:pt idx="6835">
                  <c:v>40000</c:v>
                </c:pt>
                <c:pt idx="6836">
                  <c:v>40001</c:v>
                </c:pt>
                <c:pt idx="6837">
                  <c:v>40002</c:v>
                </c:pt>
                <c:pt idx="6838">
                  <c:v>40003</c:v>
                </c:pt>
                <c:pt idx="6839">
                  <c:v>40004</c:v>
                </c:pt>
                <c:pt idx="6840">
                  <c:v>40005</c:v>
                </c:pt>
                <c:pt idx="6841">
                  <c:v>40006</c:v>
                </c:pt>
                <c:pt idx="6842">
                  <c:v>40007</c:v>
                </c:pt>
                <c:pt idx="6843">
                  <c:v>40008</c:v>
                </c:pt>
                <c:pt idx="6844">
                  <c:v>40009</c:v>
                </c:pt>
                <c:pt idx="6845">
                  <c:v>40010</c:v>
                </c:pt>
                <c:pt idx="6846">
                  <c:v>40011</c:v>
                </c:pt>
                <c:pt idx="6847">
                  <c:v>40012</c:v>
                </c:pt>
                <c:pt idx="6848">
                  <c:v>40013</c:v>
                </c:pt>
                <c:pt idx="6849">
                  <c:v>40014</c:v>
                </c:pt>
                <c:pt idx="6850">
                  <c:v>40015</c:v>
                </c:pt>
                <c:pt idx="6851">
                  <c:v>40016</c:v>
                </c:pt>
                <c:pt idx="6852">
                  <c:v>40017</c:v>
                </c:pt>
                <c:pt idx="6853">
                  <c:v>40018</c:v>
                </c:pt>
                <c:pt idx="6854">
                  <c:v>40019</c:v>
                </c:pt>
                <c:pt idx="6855">
                  <c:v>40020</c:v>
                </c:pt>
                <c:pt idx="6856">
                  <c:v>40021</c:v>
                </c:pt>
                <c:pt idx="6857">
                  <c:v>40022</c:v>
                </c:pt>
                <c:pt idx="6858">
                  <c:v>40023</c:v>
                </c:pt>
                <c:pt idx="6859">
                  <c:v>40024</c:v>
                </c:pt>
                <c:pt idx="6860">
                  <c:v>40025</c:v>
                </c:pt>
                <c:pt idx="6861">
                  <c:v>40026</c:v>
                </c:pt>
                <c:pt idx="6862">
                  <c:v>40027</c:v>
                </c:pt>
                <c:pt idx="6863">
                  <c:v>40028</c:v>
                </c:pt>
                <c:pt idx="6864">
                  <c:v>40029</c:v>
                </c:pt>
                <c:pt idx="6865">
                  <c:v>40030</c:v>
                </c:pt>
                <c:pt idx="6866">
                  <c:v>40031</c:v>
                </c:pt>
                <c:pt idx="6867">
                  <c:v>40032</c:v>
                </c:pt>
                <c:pt idx="6868">
                  <c:v>40033</c:v>
                </c:pt>
                <c:pt idx="6869">
                  <c:v>40034</c:v>
                </c:pt>
                <c:pt idx="6870">
                  <c:v>40035</c:v>
                </c:pt>
                <c:pt idx="6871">
                  <c:v>40036</c:v>
                </c:pt>
                <c:pt idx="6872">
                  <c:v>40037</c:v>
                </c:pt>
                <c:pt idx="6873">
                  <c:v>40038</c:v>
                </c:pt>
                <c:pt idx="6874">
                  <c:v>40039</c:v>
                </c:pt>
                <c:pt idx="6875">
                  <c:v>40040</c:v>
                </c:pt>
                <c:pt idx="6876">
                  <c:v>40041</c:v>
                </c:pt>
                <c:pt idx="6877">
                  <c:v>40042</c:v>
                </c:pt>
                <c:pt idx="6878">
                  <c:v>40043</c:v>
                </c:pt>
                <c:pt idx="6879">
                  <c:v>40044</c:v>
                </c:pt>
                <c:pt idx="6880">
                  <c:v>40045</c:v>
                </c:pt>
                <c:pt idx="6881">
                  <c:v>40046</c:v>
                </c:pt>
                <c:pt idx="6882">
                  <c:v>40047</c:v>
                </c:pt>
                <c:pt idx="6883">
                  <c:v>40048</c:v>
                </c:pt>
                <c:pt idx="6884">
                  <c:v>40049</c:v>
                </c:pt>
                <c:pt idx="6885">
                  <c:v>40050</c:v>
                </c:pt>
                <c:pt idx="6886">
                  <c:v>40051</c:v>
                </c:pt>
                <c:pt idx="6887">
                  <c:v>40052</c:v>
                </c:pt>
                <c:pt idx="6888">
                  <c:v>40053</c:v>
                </c:pt>
                <c:pt idx="6889">
                  <c:v>40054</c:v>
                </c:pt>
                <c:pt idx="6890">
                  <c:v>40055</c:v>
                </c:pt>
                <c:pt idx="6891">
                  <c:v>40056</c:v>
                </c:pt>
                <c:pt idx="6892">
                  <c:v>40057</c:v>
                </c:pt>
                <c:pt idx="6893">
                  <c:v>40058</c:v>
                </c:pt>
                <c:pt idx="6894">
                  <c:v>40059</c:v>
                </c:pt>
                <c:pt idx="6895">
                  <c:v>40060</c:v>
                </c:pt>
                <c:pt idx="6896">
                  <c:v>40061</c:v>
                </c:pt>
                <c:pt idx="6897">
                  <c:v>40062</c:v>
                </c:pt>
                <c:pt idx="6898">
                  <c:v>40063</c:v>
                </c:pt>
                <c:pt idx="6899">
                  <c:v>40064</c:v>
                </c:pt>
                <c:pt idx="6900">
                  <c:v>40065</c:v>
                </c:pt>
                <c:pt idx="6901">
                  <c:v>40066</c:v>
                </c:pt>
                <c:pt idx="6902">
                  <c:v>40067</c:v>
                </c:pt>
                <c:pt idx="6903">
                  <c:v>40068</c:v>
                </c:pt>
                <c:pt idx="6904">
                  <c:v>40069</c:v>
                </c:pt>
                <c:pt idx="6905">
                  <c:v>40070</c:v>
                </c:pt>
                <c:pt idx="6906">
                  <c:v>40071</c:v>
                </c:pt>
                <c:pt idx="6907">
                  <c:v>40072</c:v>
                </c:pt>
                <c:pt idx="6908">
                  <c:v>40073</c:v>
                </c:pt>
                <c:pt idx="6909">
                  <c:v>40074</c:v>
                </c:pt>
                <c:pt idx="6910">
                  <c:v>40075</c:v>
                </c:pt>
                <c:pt idx="6911">
                  <c:v>40076</c:v>
                </c:pt>
                <c:pt idx="6912">
                  <c:v>40077</c:v>
                </c:pt>
                <c:pt idx="6913">
                  <c:v>40078</c:v>
                </c:pt>
                <c:pt idx="6914">
                  <c:v>40079</c:v>
                </c:pt>
                <c:pt idx="6915">
                  <c:v>40080</c:v>
                </c:pt>
                <c:pt idx="6916">
                  <c:v>40081</c:v>
                </c:pt>
                <c:pt idx="6917">
                  <c:v>40082</c:v>
                </c:pt>
                <c:pt idx="6918">
                  <c:v>40083</c:v>
                </c:pt>
                <c:pt idx="6919">
                  <c:v>40084</c:v>
                </c:pt>
                <c:pt idx="6920">
                  <c:v>40085</c:v>
                </c:pt>
                <c:pt idx="6921">
                  <c:v>40086</c:v>
                </c:pt>
                <c:pt idx="6922">
                  <c:v>40087</c:v>
                </c:pt>
                <c:pt idx="6923">
                  <c:v>40088</c:v>
                </c:pt>
                <c:pt idx="6924">
                  <c:v>40089</c:v>
                </c:pt>
                <c:pt idx="6925">
                  <c:v>40090</c:v>
                </c:pt>
                <c:pt idx="6926">
                  <c:v>40091</c:v>
                </c:pt>
                <c:pt idx="6927">
                  <c:v>40092</c:v>
                </c:pt>
                <c:pt idx="6928">
                  <c:v>40093</c:v>
                </c:pt>
                <c:pt idx="6929">
                  <c:v>40094</c:v>
                </c:pt>
                <c:pt idx="6930">
                  <c:v>40095</c:v>
                </c:pt>
                <c:pt idx="6931">
                  <c:v>40096</c:v>
                </c:pt>
                <c:pt idx="6932">
                  <c:v>40097</c:v>
                </c:pt>
                <c:pt idx="6933">
                  <c:v>40098</c:v>
                </c:pt>
                <c:pt idx="6934">
                  <c:v>40099</c:v>
                </c:pt>
                <c:pt idx="6935">
                  <c:v>40100</c:v>
                </c:pt>
                <c:pt idx="6936">
                  <c:v>40101</c:v>
                </c:pt>
                <c:pt idx="6937">
                  <c:v>40102</c:v>
                </c:pt>
                <c:pt idx="6938">
                  <c:v>40103</c:v>
                </c:pt>
                <c:pt idx="6939">
                  <c:v>40104</c:v>
                </c:pt>
                <c:pt idx="6940">
                  <c:v>40105</c:v>
                </c:pt>
                <c:pt idx="6941">
                  <c:v>40106</c:v>
                </c:pt>
                <c:pt idx="6942">
                  <c:v>40107</c:v>
                </c:pt>
                <c:pt idx="6943">
                  <c:v>40108</c:v>
                </c:pt>
                <c:pt idx="6944">
                  <c:v>40109</c:v>
                </c:pt>
                <c:pt idx="6945">
                  <c:v>40110</c:v>
                </c:pt>
                <c:pt idx="6946">
                  <c:v>40111</c:v>
                </c:pt>
                <c:pt idx="6947">
                  <c:v>40112</c:v>
                </c:pt>
                <c:pt idx="6948">
                  <c:v>40113</c:v>
                </c:pt>
                <c:pt idx="6949">
                  <c:v>40114</c:v>
                </c:pt>
                <c:pt idx="6950">
                  <c:v>40115</c:v>
                </c:pt>
                <c:pt idx="6951">
                  <c:v>40116</c:v>
                </c:pt>
                <c:pt idx="6952">
                  <c:v>40117</c:v>
                </c:pt>
                <c:pt idx="6953">
                  <c:v>40118</c:v>
                </c:pt>
                <c:pt idx="6954">
                  <c:v>40119</c:v>
                </c:pt>
                <c:pt idx="6955">
                  <c:v>40120</c:v>
                </c:pt>
                <c:pt idx="6956">
                  <c:v>40121</c:v>
                </c:pt>
                <c:pt idx="6957">
                  <c:v>40122</c:v>
                </c:pt>
                <c:pt idx="6958">
                  <c:v>40123</c:v>
                </c:pt>
                <c:pt idx="6959">
                  <c:v>40124</c:v>
                </c:pt>
                <c:pt idx="6960">
                  <c:v>40125</c:v>
                </c:pt>
                <c:pt idx="6961">
                  <c:v>40126</c:v>
                </c:pt>
                <c:pt idx="6962">
                  <c:v>40127</c:v>
                </c:pt>
                <c:pt idx="6963">
                  <c:v>40128</c:v>
                </c:pt>
                <c:pt idx="6964">
                  <c:v>40129</c:v>
                </c:pt>
                <c:pt idx="6965">
                  <c:v>40130</c:v>
                </c:pt>
                <c:pt idx="6966">
                  <c:v>40131</c:v>
                </c:pt>
                <c:pt idx="6967">
                  <c:v>40132</c:v>
                </c:pt>
                <c:pt idx="6968">
                  <c:v>40133</c:v>
                </c:pt>
                <c:pt idx="6969">
                  <c:v>40134</c:v>
                </c:pt>
                <c:pt idx="6970">
                  <c:v>40135</c:v>
                </c:pt>
                <c:pt idx="6971">
                  <c:v>40136</c:v>
                </c:pt>
                <c:pt idx="6972">
                  <c:v>40137</c:v>
                </c:pt>
                <c:pt idx="6973">
                  <c:v>40138</c:v>
                </c:pt>
                <c:pt idx="6974">
                  <c:v>40139</c:v>
                </c:pt>
                <c:pt idx="6975">
                  <c:v>40140</c:v>
                </c:pt>
                <c:pt idx="6976">
                  <c:v>40141</c:v>
                </c:pt>
                <c:pt idx="6977">
                  <c:v>40142</c:v>
                </c:pt>
                <c:pt idx="6978">
                  <c:v>40143</c:v>
                </c:pt>
                <c:pt idx="6979">
                  <c:v>40144</c:v>
                </c:pt>
                <c:pt idx="6980">
                  <c:v>40145</c:v>
                </c:pt>
                <c:pt idx="6981">
                  <c:v>40146</c:v>
                </c:pt>
                <c:pt idx="6982">
                  <c:v>40147</c:v>
                </c:pt>
                <c:pt idx="6983">
                  <c:v>40148</c:v>
                </c:pt>
                <c:pt idx="6984">
                  <c:v>40149</c:v>
                </c:pt>
                <c:pt idx="6985">
                  <c:v>40150</c:v>
                </c:pt>
                <c:pt idx="6986">
                  <c:v>40151</c:v>
                </c:pt>
                <c:pt idx="6987">
                  <c:v>40152</c:v>
                </c:pt>
                <c:pt idx="6988">
                  <c:v>40153</c:v>
                </c:pt>
                <c:pt idx="6989">
                  <c:v>40154</c:v>
                </c:pt>
                <c:pt idx="6990">
                  <c:v>40155</c:v>
                </c:pt>
                <c:pt idx="6991">
                  <c:v>40156</c:v>
                </c:pt>
                <c:pt idx="6992">
                  <c:v>40157</c:v>
                </c:pt>
                <c:pt idx="6993">
                  <c:v>40158</c:v>
                </c:pt>
                <c:pt idx="6994">
                  <c:v>40159</c:v>
                </c:pt>
                <c:pt idx="6995">
                  <c:v>40160</c:v>
                </c:pt>
                <c:pt idx="6996">
                  <c:v>40161</c:v>
                </c:pt>
                <c:pt idx="6997">
                  <c:v>40162</c:v>
                </c:pt>
                <c:pt idx="6998">
                  <c:v>40163</c:v>
                </c:pt>
                <c:pt idx="6999">
                  <c:v>40164</c:v>
                </c:pt>
                <c:pt idx="7000">
                  <c:v>40165</c:v>
                </c:pt>
                <c:pt idx="7001">
                  <c:v>40166</c:v>
                </c:pt>
                <c:pt idx="7002">
                  <c:v>40167</c:v>
                </c:pt>
                <c:pt idx="7003">
                  <c:v>40168</c:v>
                </c:pt>
                <c:pt idx="7004">
                  <c:v>40169</c:v>
                </c:pt>
                <c:pt idx="7005">
                  <c:v>40170</c:v>
                </c:pt>
                <c:pt idx="7006">
                  <c:v>40171</c:v>
                </c:pt>
                <c:pt idx="7007">
                  <c:v>40172</c:v>
                </c:pt>
                <c:pt idx="7008">
                  <c:v>40173</c:v>
                </c:pt>
                <c:pt idx="7009">
                  <c:v>40174</c:v>
                </c:pt>
                <c:pt idx="7010">
                  <c:v>40175</c:v>
                </c:pt>
                <c:pt idx="7011">
                  <c:v>40176</c:v>
                </c:pt>
                <c:pt idx="7012">
                  <c:v>40177</c:v>
                </c:pt>
                <c:pt idx="7013">
                  <c:v>40178</c:v>
                </c:pt>
                <c:pt idx="7014">
                  <c:v>40179</c:v>
                </c:pt>
                <c:pt idx="7015">
                  <c:v>40180</c:v>
                </c:pt>
                <c:pt idx="7016">
                  <c:v>40181</c:v>
                </c:pt>
                <c:pt idx="7017">
                  <c:v>40182</c:v>
                </c:pt>
                <c:pt idx="7018">
                  <c:v>40183</c:v>
                </c:pt>
                <c:pt idx="7019">
                  <c:v>40184</c:v>
                </c:pt>
                <c:pt idx="7020">
                  <c:v>40185</c:v>
                </c:pt>
                <c:pt idx="7021">
                  <c:v>40186</c:v>
                </c:pt>
                <c:pt idx="7022">
                  <c:v>40187</c:v>
                </c:pt>
                <c:pt idx="7023">
                  <c:v>40188</c:v>
                </c:pt>
                <c:pt idx="7024">
                  <c:v>40189</c:v>
                </c:pt>
                <c:pt idx="7025">
                  <c:v>40190</c:v>
                </c:pt>
                <c:pt idx="7026">
                  <c:v>40191</c:v>
                </c:pt>
                <c:pt idx="7027">
                  <c:v>40192</c:v>
                </c:pt>
                <c:pt idx="7028">
                  <c:v>40193</c:v>
                </c:pt>
                <c:pt idx="7029">
                  <c:v>40194</c:v>
                </c:pt>
                <c:pt idx="7030">
                  <c:v>40195</c:v>
                </c:pt>
                <c:pt idx="7031">
                  <c:v>40196</c:v>
                </c:pt>
                <c:pt idx="7032">
                  <c:v>40197</c:v>
                </c:pt>
                <c:pt idx="7033">
                  <c:v>40198</c:v>
                </c:pt>
                <c:pt idx="7034">
                  <c:v>40199</c:v>
                </c:pt>
                <c:pt idx="7035">
                  <c:v>40200</c:v>
                </c:pt>
                <c:pt idx="7036">
                  <c:v>40201</c:v>
                </c:pt>
                <c:pt idx="7037">
                  <c:v>40202</c:v>
                </c:pt>
                <c:pt idx="7038">
                  <c:v>40203</c:v>
                </c:pt>
                <c:pt idx="7039">
                  <c:v>40204</c:v>
                </c:pt>
                <c:pt idx="7040">
                  <c:v>40205</c:v>
                </c:pt>
                <c:pt idx="7041">
                  <c:v>40206</c:v>
                </c:pt>
                <c:pt idx="7042">
                  <c:v>40207</c:v>
                </c:pt>
                <c:pt idx="7043">
                  <c:v>40208</c:v>
                </c:pt>
                <c:pt idx="7044">
                  <c:v>40209</c:v>
                </c:pt>
                <c:pt idx="7045">
                  <c:v>40210</c:v>
                </c:pt>
                <c:pt idx="7046">
                  <c:v>40211</c:v>
                </c:pt>
                <c:pt idx="7047">
                  <c:v>40212</c:v>
                </c:pt>
                <c:pt idx="7048">
                  <c:v>40213</c:v>
                </c:pt>
                <c:pt idx="7049">
                  <c:v>40214</c:v>
                </c:pt>
                <c:pt idx="7050">
                  <c:v>40215</c:v>
                </c:pt>
                <c:pt idx="7051">
                  <c:v>40216</c:v>
                </c:pt>
                <c:pt idx="7052">
                  <c:v>40217</c:v>
                </c:pt>
                <c:pt idx="7053">
                  <c:v>40218</c:v>
                </c:pt>
                <c:pt idx="7054">
                  <c:v>40219</c:v>
                </c:pt>
                <c:pt idx="7055">
                  <c:v>40220</c:v>
                </c:pt>
                <c:pt idx="7056">
                  <c:v>40221</c:v>
                </c:pt>
                <c:pt idx="7057">
                  <c:v>40222</c:v>
                </c:pt>
                <c:pt idx="7058">
                  <c:v>40223</c:v>
                </c:pt>
                <c:pt idx="7059">
                  <c:v>40224</c:v>
                </c:pt>
                <c:pt idx="7060">
                  <c:v>40225</c:v>
                </c:pt>
                <c:pt idx="7061">
                  <c:v>40226</c:v>
                </c:pt>
                <c:pt idx="7062">
                  <c:v>40227</c:v>
                </c:pt>
                <c:pt idx="7063">
                  <c:v>40228</c:v>
                </c:pt>
                <c:pt idx="7064">
                  <c:v>40229</c:v>
                </c:pt>
                <c:pt idx="7065">
                  <c:v>40230</c:v>
                </c:pt>
                <c:pt idx="7066">
                  <c:v>40231</c:v>
                </c:pt>
                <c:pt idx="7067">
                  <c:v>40232</c:v>
                </c:pt>
                <c:pt idx="7068">
                  <c:v>40233</c:v>
                </c:pt>
                <c:pt idx="7069">
                  <c:v>40234</c:v>
                </c:pt>
                <c:pt idx="7070">
                  <c:v>40235</c:v>
                </c:pt>
                <c:pt idx="7071">
                  <c:v>40236</c:v>
                </c:pt>
                <c:pt idx="7072">
                  <c:v>40237</c:v>
                </c:pt>
                <c:pt idx="7073">
                  <c:v>40238</c:v>
                </c:pt>
                <c:pt idx="7074">
                  <c:v>40239</c:v>
                </c:pt>
                <c:pt idx="7075">
                  <c:v>40240</c:v>
                </c:pt>
                <c:pt idx="7076">
                  <c:v>40241</c:v>
                </c:pt>
                <c:pt idx="7077">
                  <c:v>40242</c:v>
                </c:pt>
                <c:pt idx="7078">
                  <c:v>40243</c:v>
                </c:pt>
                <c:pt idx="7079">
                  <c:v>40244</c:v>
                </c:pt>
                <c:pt idx="7080">
                  <c:v>40245</c:v>
                </c:pt>
                <c:pt idx="7081">
                  <c:v>40246</c:v>
                </c:pt>
                <c:pt idx="7082">
                  <c:v>40247</c:v>
                </c:pt>
                <c:pt idx="7083">
                  <c:v>40248</c:v>
                </c:pt>
                <c:pt idx="7084">
                  <c:v>40249</c:v>
                </c:pt>
                <c:pt idx="7085">
                  <c:v>40250</c:v>
                </c:pt>
                <c:pt idx="7086">
                  <c:v>40251</c:v>
                </c:pt>
                <c:pt idx="7087">
                  <c:v>40252</c:v>
                </c:pt>
                <c:pt idx="7088">
                  <c:v>40253</c:v>
                </c:pt>
                <c:pt idx="7089">
                  <c:v>40254</c:v>
                </c:pt>
                <c:pt idx="7090">
                  <c:v>40255</c:v>
                </c:pt>
                <c:pt idx="7091">
                  <c:v>40256</c:v>
                </c:pt>
                <c:pt idx="7092">
                  <c:v>40257</c:v>
                </c:pt>
                <c:pt idx="7093">
                  <c:v>40258</c:v>
                </c:pt>
                <c:pt idx="7094">
                  <c:v>40259</c:v>
                </c:pt>
                <c:pt idx="7095">
                  <c:v>40260</c:v>
                </c:pt>
                <c:pt idx="7096">
                  <c:v>40261</c:v>
                </c:pt>
                <c:pt idx="7097">
                  <c:v>40262</c:v>
                </c:pt>
                <c:pt idx="7098">
                  <c:v>40263</c:v>
                </c:pt>
                <c:pt idx="7099">
                  <c:v>40264</c:v>
                </c:pt>
                <c:pt idx="7100">
                  <c:v>40265</c:v>
                </c:pt>
                <c:pt idx="7101">
                  <c:v>40266</c:v>
                </c:pt>
                <c:pt idx="7102">
                  <c:v>40267</c:v>
                </c:pt>
                <c:pt idx="7103">
                  <c:v>40268</c:v>
                </c:pt>
                <c:pt idx="7104">
                  <c:v>40269</c:v>
                </c:pt>
                <c:pt idx="7105">
                  <c:v>40270</c:v>
                </c:pt>
                <c:pt idx="7106">
                  <c:v>40271</c:v>
                </c:pt>
                <c:pt idx="7107">
                  <c:v>40272</c:v>
                </c:pt>
                <c:pt idx="7108">
                  <c:v>40273</c:v>
                </c:pt>
                <c:pt idx="7109">
                  <c:v>40274</c:v>
                </c:pt>
                <c:pt idx="7110">
                  <c:v>40275</c:v>
                </c:pt>
                <c:pt idx="7111">
                  <c:v>40276</c:v>
                </c:pt>
                <c:pt idx="7112">
                  <c:v>40277</c:v>
                </c:pt>
                <c:pt idx="7113">
                  <c:v>40278</c:v>
                </c:pt>
                <c:pt idx="7114">
                  <c:v>40279</c:v>
                </c:pt>
                <c:pt idx="7115">
                  <c:v>40280</c:v>
                </c:pt>
                <c:pt idx="7116">
                  <c:v>40281</c:v>
                </c:pt>
                <c:pt idx="7117">
                  <c:v>40282</c:v>
                </c:pt>
                <c:pt idx="7118">
                  <c:v>40283</c:v>
                </c:pt>
                <c:pt idx="7119">
                  <c:v>40284</c:v>
                </c:pt>
                <c:pt idx="7120">
                  <c:v>40285</c:v>
                </c:pt>
                <c:pt idx="7121">
                  <c:v>40286</c:v>
                </c:pt>
                <c:pt idx="7122">
                  <c:v>40287</c:v>
                </c:pt>
                <c:pt idx="7123">
                  <c:v>40288</c:v>
                </c:pt>
                <c:pt idx="7124">
                  <c:v>40289</c:v>
                </c:pt>
                <c:pt idx="7125">
                  <c:v>40290</c:v>
                </c:pt>
                <c:pt idx="7126">
                  <c:v>40291</c:v>
                </c:pt>
                <c:pt idx="7127">
                  <c:v>40292</c:v>
                </c:pt>
                <c:pt idx="7128">
                  <c:v>40293</c:v>
                </c:pt>
                <c:pt idx="7129">
                  <c:v>40294</c:v>
                </c:pt>
                <c:pt idx="7130">
                  <c:v>40295</c:v>
                </c:pt>
                <c:pt idx="7131">
                  <c:v>40296</c:v>
                </c:pt>
                <c:pt idx="7132">
                  <c:v>40297</c:v>
                </c:pt>
                <c:pt idx="7133">
                  <c:v>40298</c:v>
                </c:pt>
                <c:pt idx="7134">
                  <c:v>40299</c:v>
                </c:pt>
                <c:pt idx="7135">
                  <c:v>40300</c:v>
                </c:pt>
                <c:pt idx="7136">
                  <c:v>40301</c:v>
                </c:pt>
                <c:pt idx="7137">
                  <c:v>40302</c:v>
                </c:pt>
                <c:pt idx="7138">
                  <c:v>40303</c:v>
                </c:pt>
                <c:pt idx="7139">
                  <c:v>40304</c:v>
                </c:pt>
                <c:pt idx="7140">
                  <c:v>40305</c:v>
                </c:pt>
                <c:pt idx="7141">
                  <c:v>40306</c:v>
                </c:pt>
                <c:pt idx="7142">
                  <c:v>40307</c:v>
                </c:pt>
                <c:pt idx="7143">
                  <c:v>40308</c:v>
                </c:pt>
                <c:pt idx="7144">
                  <c:v>40309</c:v>
                </c:pt>
                <c:pt idx="7145">
                  <c:v>40310</c:v>
                </c:pt>
                <c:pt idx="7146">
                  <c:v>40311</c:v>
                </c:pt>
                <c:pt idx="7147">
                  <c:v>40312</c:v>
                </c:pt>
                <c:pt idx="7148">
                  <c:v>40313</c:v>
                </c:pt>
                <c:pt idx="7149">
                  <c:v>40314</c:v>
                </c:pt>
                <c:pt idx="7150">
                  <c:v>40315</c:v>
                </c:pt>
                <c:pt idx="7151">
                  <c:v>40316</c:v>
                </c:pt>
                <c:pt idx="7152">
                  <c:v>40317</c:v>
                </c:pt>
                <c:pt idx="7153">
                  <c:v>40318</c:v>
                </c:pt>
                <c:pt idx="7154">
                  <c:v>40319</c:v>
                </c:pt>
                <c:pt idx="7155">
                  <c:v>40320</c:v>
                </c:pt>
                <c:pt idx="7156">
                  <c:v>40321</c:v>
                </c:pt>
                <c:pt idx="7157">
                  <c:v>40322</c:v>
                </c:pt>
                <c:pt idx="7158">
                  <c:v>40323</c:v>
                </c:pt>
                <c:pt idx="7159">
                  <c:v>40324</c:v>
                </c:pt>
                <c:pt idx="7160">
                  <c:v>40325</c:v>
                </c:pt>
                <c:pt idx="7161">
                  <c:v>40326</c:v>
                </c:pt>
                <c:pt idx="7162">
                  <c:v>40327</c:v>
                </c:pt>
                <c:pt idx="7163">
                  <c:v>40328</c:v>
                </c:pt>
                <c:pt idx="7164">
                  <c:v>40329</c:v>
                </c:pt>
                <c:pt idx="7165">
                  <c:v>40330</c:v>
                </c:pt>
                <c:pt idx="7166">
                  <c:v>40331</c:v>
                </c:pt>
                <c:pt idx="7167">
                  <c:v>40332</c:v>
                </c:pt>
                <c:pt idx="7168">
                  <c:v>40333</c:v>
                </c:pt>
                <c:pt idx="7169">
                  <c:v>40334</c:v>
                </c:pt>
                <c:pt idx="7170">
                  <c:v>40335</c:v>
                </c:pt>
                <c:pt idx="7171">
                  <c:v>40336</c:v>
                </c:pt>
                <c:pt idx="7172">
                  <c:v>40337</c:v>
                </c:pt>
                <c:pt idx="7173">
                  <c:v>40338</c:v>
                </c:pt>
                <c:pt idx="7174">
                  <c:v>40339</c:v>
                </c:pt>
                <c:pt idx="7175">
                  <c:v>40340</c:v>
                </c:pt>
                <c:pt idx="7176">
                  <c:v>40341</c:v>
                </c:pt>
                <c:pt idx="7177">
                  <c:v>40342</c:v>
                </c:pt>
                <c:pt idx="7178">
                  <c:v>40343</c:v>
                </c:pt>
                <c:pt idx="7179">
                  <c:v>40344</c:v>
                </c:pt>
                <c:pt idx="7180">
                  <c:v>40345</c:v>
                </c:pt>
                <c:pt idx="7181">
                  <c:v>40346</c:v>
                </c:pt>
                <c:pt idx="7182">
                  <c:v>40347</c:v>
                </c:pt>
                <c:pt idx="7183">
                  <c:v>40348</c:v>
                </c:pt>
                <c:pt idx="7184">
                  <c:v>40349</c:v>
                </c:pt>
                <c:pt idx="7185">
                  <c:v>40350</c:v>
                </c:pt>
                <c:pt idx="7186">
                  <c:v>40351</c:v>
                </c:pt>
                <c:pt idx="7187">
                  <c:v>40352</c:v>
                </c:pt>
                <c:pt idx="7188">
                  <c:v>40353</c:v>
                </c:pt>
                <c:pt idx="7189">
                  <c:v>40354</c:v>
                </c:pt>
                <c:pt idx="7190">
                  <c:v>40355</c:v>
                </c:pt>
                <c:pt idx="7191">
                  <c:v>40356</c:v>
                </c:pt>
                <c:pt idx="7192">
                  <c:v>40357</c:v>
                </c:pt>
                <c:pt idx="7193">
                  <c:v>40358</c:v>
                </c:pt>
                <c:pt idx="7194">
                  <c:v>40359</c:v>
                </c:pt>
                <c:pt idx="7195">
                  <c:v>40360</c:v>
                </c:pt>
                <c:pt idx="7196">
                  <c:v>40361</c:v>
                </c:pt>
                <c:pt idx="7197">
                  <c:v>40362</c:v>
                </c:pt>
                <c:pt idx="7198">
                  <c:v>40363</c:v>
                </c:pt>
                <c:pt idx="7199">
                  <c:v>40364</c:v>
                </c:pt>
                <c:pt idx="7200">
                  <c:v>40365</c:v>
                </c:pt>
                <c:pt idx="7201">
                  <c:v>40366</c:v>
                </c:pt>
                <c:pt idx="7202">
                  <c:v>40367</c:v>
                </c:pt>
                <c:pt idx="7203">
                  <c:v>40368</c:v>
                </c:pt>
                <c:pt idx="7204">
                  <c:v>40369</c:v>
                </c:pt>
                <c:pt idx="7205">
                  <c:v>40370</c:v>
                </c:pt>
                <c:pt idx="7206">
                  <c:v>40371</c:v>
                </c:pt>
                <c:pt idx="7207">
                  <c:v>40372</c:v>
                </c:pt>
                <c:pt idx="7208">
                  <c:v>40373</c:v>
                </c:pt>
                <c:pt idx="7209">
                  <c:v>40374</c:v>
                </c:pt>
                <c:pt idx="7210">
                  <c:v>40375</c:v>
                </c:pt>
                <c:pt idx="7211">
                  <c:v>40376</c:v>
                </c:pt>
                <c:pt idx="7212">
                  <c:v>40377</c:v>
                </c:pt>
                <c:pt idx="7213">
                  <c:v>40378</c:v>
                </c:pt>
                <c:pt idx="7214">
                  <c:v>40379</c:v>
                </c:pt>
                <c:pt idx="7215">
                  <c:v>40380</c:v>
                </c:pt>
                <c:pt idx="7216">
                  <c:v>40381</c:v>
                </c:pt>
                <c:pt idx="7217">
                  <c:v>40382</c:v>
                </c:pt>
                <c:pt idx="7218">
                  <c:v>40383</c:v>
                </c:pt>
                <c:pt idx="7219">
                  <c:v>40384</c:v>
                </c:pt>
                <c:pt idx="7220">
                  <c:v>40385</c:v>
                </c:pt>
                <c:pt idx="7221">
                  <c:v>40386</c:v>
                </c:pt>
                <c:pt idx="7222">
                  <c:v>40387</c:v>
                </c:pt>
                <c:pt idx="7223">
                  <c:v>40388</c:v>
                </c:pt>
                <c:pt idx="7224">
                  <c:v>40389</c:v>
                </c:pt>
                <c:pt idx="7225">
                  <c:v>40390</c:v>
                </c:pt>
                <c:pt idx="7226">
                  <c:v>40391</c:v>
                </c:pt>
                <c:pt idx="7227">
                  <c:v>40392</c:v>
                </c:pt>
                <c:pt idx="7228">
                  <c:v>40393</c:v>
                </c:pt>
                <c:pt idx="7229">
                  <c:v>40394</c:v>
                </c:pt>
                <c:pt idx="7230">
                  <c:v>40395</c:v>
                </c:pt>
                <c:pt idx="7231">
                  <c:v>40396</c:v>
                </c:pt>
                <c:pt idx="7232">
                  <c:v>40397</c:v>
                </c:pt>
                <c:pt idx="7233">
                  <c:v>40398</c:v>
                </c:pt>
                <c:pt idx="7234">
                  <c:v>40399</c:v>
                </c:pt>
                <c:pt idx="7235">
                  <c:v>40400</c:v>
                </c:pt>
                <c:pt idx="7236">
                  <c:v>40401</c:v>
                </c:pt>
                <c:pt idx="7237">
                  <c:v>40402</c:v>
                </c:pt>
                <c:pt idx="7238">
                  <c:v>40403</c:v>
                </c:pt>
                <c:pt idx="7239">
                  <c:v>40404</c:v>
                </c:pt>
                <c:pt idx="7240">
                  <c:v>40405</c:v>
                </c:pt>
                <c:pt idx="7241">
                  <c:v>40406</c:v>
                </c:pt>
                <c:pt idx="7242">
                  <c:v>40407</c:v>
                </c:pt>
                <c:pt idx="7243">
                  <c:v>40408</c:v>
                </c:pt>
                <c:pt idx="7244">
                  <c:v>40409</c:v>
                </c:pt>
                <c:pt idx="7245">
                  <c:v>40410</c:v>
                </c:pt>
                <c:pt idx="7246">
                  <c:v>40411</c:v>
                </c:pt>
                <c:pt idx="7247">
                  <c:v>40412</c:v>
                </c:pt>
                <c:pt idx="7248">
                  <c:v>40413</c:v>
                </c:pt>
                <c:pt idx="7249">
                  <c:v>40414</c:v>
                </c:pt>
                <c:pt idx="7250">
                  <c:v>40415</c:v>
                </c:pt>
                <c:pt idx="7251">
                  <c:v>40416</c:v>
                </c:pt>
                <c:pt idx="7252">
                  <c:v>40417</c:v>
                </c:pt>
                <c:pt idx="7253">
                  <c:v>40418</c:v>
                </c:pt>
                <c:pt idx="7254">
                  <c:v>40419</c:v>
                </c:pt>
                <c:pt idx="7255">
                  <c:v>40420</c:v>
                </c:pt>
                <c:pt idx="7256">
                  <c:v>40421</c:v>
                </c:pt>
                <c:pt idx="7257">
                  <c:v>40422</c:v>
                </c:pt>
                <c:pt idx="7258">
                  <c:v>40423</c:v>
                </c:pt>
                <c:pt idx="7259">
                  <c:v>40424</c:v>
                </c:pt>
                <c:pt idx="7260">
                  <c:v>40425</c:v>
                </c:pt>
                <c:pt idx="7261">
                  <c:v>40426</c:v>
                </c:pt>
                <c:pt idx="7262">
                  <c:v>40427</c:v>
                </c:pt>
                <c:pt idx="7263">
                  <c:v>40428</c:v>
                </c:pt>
                <c:pt idx="7264">
                  <c:v>40429</c:v>
                </c:pt>
                <c:pt idx="7265">
                  <c:v>40430</c:v>
                </c:pt>
                <c:pt idx="7266">
                  <c:v>40431</c:v>
                </c:pt>
                <c:pt idx="7267">
                  <c:v>40432</c:v>
                </c:pt>
                <c:pt idx="7268">
                  <c:v>40433</c:v>
                </c:pt>
                <c:pt idx="7269">
                  <c:v>40434</c:v>
                </c:pt>
                <c:pt idx="7270">
                  <c:v>40435</c:v>
                </c:pt>
                <c:pt idx="7271">
                  <c:v>40436</c:v>
                </c:pt>
                <c:pt idx="7272">
                  <c:v>40437</c:v>
                </c:pt>
                <c:pt idx="7273">
                  <c:v>40438</c:v>
                </c:pt>
                <c:pt idx="7274">
                  <c:v>40439</c:v>
                </c:pt>
                <c:pt idx="7275">
                  <c:v>40440</c:v>
                </c:pt>
                <c:pt idx="7276">
                  <c:v>40441</c:v>
                </c:pt>
                <c:pt idx="7277">
                  <c:v>40442</c:v>
                </c:pt>
                <c:pt idx="7278">
                  <c:v>40443</c:v>
                </c:pt>
                <c:pt idx="7279">
                  <c:v>40444</c:v>
                </c:pt>
                <c:pt idx="7280">
                  <c:v>40445</c:v>
                </c:pt>
                <c:pt idx="7281">
                  <c:v>40446</c:v>
                </c:pt>
                <c:pt idx="7282">
                  <c:v>40447</c:v>
                </c:pt>
                <c:pt idx="7283">
                  <c:v>40448</c:v>
                </c:pt>
                <c:pt idx="7284">
                  <c:v>40449</c:v>
                </c:pt>
                <c:pt idx="7285">
                  <c:v>40450</c:v>
                </c:pt>
                <c:pt idx="7286">
                  <c:v>40451</c:v>
                </c:pt>
                <c:pt idx="7287">
                  <c:v>40452</c:v>
                </c:pt>
                <c:pt idx="7288">
                  <c:v>40453</c:v>
                </c:pt>
                <c:pt idx="7289">
                  <c:v>40454</c:v>
                </c:pt>
                <c:pt idx="7290">
                  <c:v>40455</c:v>
                </c:pt>
                <c:pt idx="7291">
                  <c:v>40456</c:v>
                </c:pt>
                <c:pt idx="7292">
                  <c:v>40457</c:v>
                </c:pt>
                <c:pt idx="7293">
                  <c:v>40458</c:v>
                </c:pt>
                <c:pt idx="7294">
                  <c:v>40459</c:v>
                </c:pt>
                <c:pt idx="7295">
                  <c:v>40460</c:v>
                </c:pt>
                <c:pt idx="7296">
                  <c:v>40461</c:v>
                </c:pt>
                <c:pt idx="7297">
                  <c:v>40462</c:v>
                </c:pt>
                <c:pt idx="7298">
                  <c:v>40463</c:v>
                </c:pt>
                <c:pt idx="7299">
                  <c:v>40464</c:v>
                </c:pt>
                <c:pt idx="7300">
                  <c:v>40465</c:v>
                </c:pt>
                <c:pt idx="7301">
                  <c:v>40466</c:v>
                </c:pt>
                <c:pt idx="7302">
                  <c:v>40467</c:v>
                </c:pt>
                <c:pt idx="7303">
                  <c:v>40468</c:v>
                </c:pt>
                <c:pt idx="7304">
                  <c:v>40469</c:v>
                </c:pt>
                <c:pt idx="7305">
                  <c:v>40470</c:v>
                </c:pt>
                <c:pt idx="7306">
                  <c:v>40471</c:v>
                </c:pt>
                <c:pt idx="7307">
                  <c:v>40472</c:v>
                </c:pt>
                <c:pt idx="7308">
                  <c:v>40473</c:v>
                </c:pt>
                <c:pt idx="7309">
                  <c:v>40474</c:v>
                </c:pt>
                <c:pt idx="7310">
                  <c:v>40475</c:v>
                </c:pt>
                <c:pt idx="7311">
                  <c:v>40476</c:v>
                </c:pt>
                <c:pt idx="7312">
                  <c:v>40477</c:v>
                </c:pt>
                <c:pt idx="7313">
                  <c:v>40478</c:v>
                </c:pt>
                <c:pt idx="7314">
                  <c:v>40479</c:v>
                </c:pt>
                <c:pt idx="7315">
                  <c:v>40480</c:v>
                </c:pt>
                <c:pt idx="7316">
                  <c:v>40481</c:v>
                </c:pt>
                <c:pt idx="7317">
                  <c:v>40482</c:v>
                </c:pt>
                <c:pt idx="7318">
                  <c:v>40483</c:v>
                </c:pt>
                <c:pt idx="7319">
                  <c:v>40484</c:v>
                </c:pt>
                <c:pt idx="7320">
                  <c:v>40485</c:v>
                </c:pt>
                <c:pt idx="7321">
                  <c:v>40486</c:v>
                </c:pt>
                <c:pt idx="7322">
                  <c:v>40487</c:v>
                </c:pt>
                <c:pt idx="7323">
                  <c:v>40488</c:v>
                </c:pt>
                <c:pt idx="7324">
                  <c:v>40489</c:v>
                </c:pt>
                <c:pt idx="7325">
                  <c:v>40490</c:v>
                </c:pt>
                <c:pt idx="7326">
                  <c:v>40491</c:v>
                </c:pt>
                <c:pt idx="7327">
                  <c:v>40492</c:v>
                </c:pt>
                <c:pt idx="7328">
                  <c:v>40493</c:v>
                </c:pt>
                <c:pt idx="7329">
                  <c:v>40494</c:v>
                </c:pt>
                <c:pt idx="7330">
                  <c:v>40495</c:v>
                </c:pt>
                <c:pt idx="7331">
                  <c:v>40496</c:v>
                </c:pt>
                <c:pt idx="7332">
                  <c:v>40497</c:v>
                </c:pt>
                <c:pt idx="7333">
                  <c:v>40498</c:v>
                </c:pt>
                <c:pt idx="7334">
                  <c:v>40499</c:v>
                </c:pt>
                <c:pt idx="7335">
                  <c:v>40500</c:v>
                </c:pt>
                <c:pt idx="7336">
                  <c:v>40501</c:v>
                </c:pt>
                <c:pt idx="7337">
                  <c:v>40502</c:v>
                </c:pt>
                <c:pt idx="7338">
                  <c:v>40503</c:v>
                </c:pt>
                <c:pt idx="7339">
                  <c:v>40504</c:v>
                </c:pt>
                <c:pt idx="7340">
                  <c:v>40505</c:v>
                </c:pt>
                <c:pt idx="7341">
                  <c:v>40506</c:v>
                </c:pt>
                <c:pt idx="7342">
                  <c:v>40507</c:v>
                </c:pt>
                <c:pt idx="7343">
                  <c:v>40508</c:v>
                </c:pt>
                <c:pt idx="7344">
                  <c:v>40509</c:v>
                </c:pt>
                <c:pt idx="7345">
                  <c:v>40510</c:v>
                </c:pt>
                <c:pt idx="7346">
                  <c:v>40511</c:v>
                </c:pt>
                <c:pt idx="7347">
                  <c:v>40512</c:v>
                </c:pt>
                <c:pt idx="7348">
                  <c:v>40513</c:v>
                </c:pt>
                <c:pt idx="7349">
                  <c:v>40514</c:v>
                </c:pt>
                <c:pt idx="7350">
                  <c:v>40515</c:v>
                </c:pt>
                <c:pt idx="7351">
                  <c:v>40516</c:v>
                </c:pt>
                <c:pt idx="7352">
                  <c:v>40517</c:v>
                </c:pt>
                <c:pt idx="7353">
                  <c:v>40518</c:v>
                </c:pt>
                <c:pt idx="7354">
                  <c:v>40519</c:v>
                </c:pt>
                <c:pt idx="7355">
                  <c:v>40520</c:v>
                </c:pt>
                <c:pt idx="7356">
                  <c:v>40521</c:v>
                </c:pt>
                <c:pt idx="7357">
                  <c:v>40522</c:v>
                </c:pt>
                <c:pt idx="7358">
                  <c:v>40523</c:v>
                </c:pt>
                <c:pt idx="7359">
                  <c:v>40524</c:v>
                </c:pt>
                <c:pt idx="7360">
                  <c:v>40525</c:v>
                </c:pt>
                <c:pt idx="7361">
                  <c:v>40526</c:v>
                </c:pt>
                <c:pt idx="7362">
                  <c:v>40527</c:v>
                </c:pt>
                <c:pt idx="7363">
                  <c:v>40528</c:v>
                </c:pt>
                <c:pt idx="7364">
                  <c:v>40529</c:v>
                </c:pt>
                <c:pt idx="7365">
                  <c:v>40530</c:v>
                </c:pt>
                <c:pt idx="7366">
                  <c:v>40531</c:v>
                </c:pt>
                <c:pt idx="7367">
                  <c:v>40532</c:v>
                </c:pt>
                <c:pt idx="7368">
                  <c:v>40533</c:v>
                </c:pt>
                <c:pt idx="7369">
                  <c:v>40534</c:v>
                </c:pt>
                <c:pt idx="7370">
                  <c:v>40535</c:v>
                </c:pt>
                <c:pt idx="7371">
                  <c:v>40536</c:v>
                </c:pt>
                <c:pt idx="7372">
                  <c:v>40537</c:v>
                </c:pt>
                <c:pt idx="7373">
                  <c:v>40538</c:v>
                </c:pt>
                <c:pt idx="7374">
                  <c:v>40539</c:v>
                </c:pt>
                <c:pt idx="7375">
                  <c:v>40540</c:v>
                </c:pt>
                <c:pt idx="7376">
                  <c:v>40541</c:v>
                </c:pt>
                <c:pt idx="7377">
                  <c:v>40542</c:v>
                </c:pt>
                <c:pt idx="7378">
                  <c:v>40543</c:v>
                </c:pt>
                <c:pt idx="7379">
                  <c:v>40544</c:v>
                </c:pt>
                <c:pt idx="7380">
                  <c:v>40545</c:v>
                </c:pt>
                <c:pt idx="7381">
                  <c:v>40546</c:v>
                </c:pt>
                <c:pt idx="7382">
                  <c:v>40547</c:v>
                </c:pt>
                <c:pt idx="7383">
                  <c:v>40548</c:v>
                </c:pt>
                <c:pt idx="7384">
                  <c:v>40549</c:v>
                </c:pt>
                <c:pt idx="7385">
                  <c:v>40550</c:v>
                </c:pt>
                <c:pt idx="7386">
                  <c:v>40551</c:v>
                </c:pt>
                <c:pt idx="7387">
                  <c:v>40552</c:v>
                </c:pt>
                <c:pt idx="7388">
                  <c:v>40553</c:v>
                </c:pt>
                <c:pt idx="7389">
                  <c:v>40554</c:v>
                </c:pt>
                <c:pt idx="7390">
                  <c:v>40555</c:v>
                </c:pt>
                <c:pt idx="7391">
                  <c:v>40556</c:v>
                </c:pt>
                <c:pt idx="7392">
                  <c:v>40557</c:v>
                </c:pt>
                <c:pt idx="7393">
                  <c:v>40558</c:v>
                </c:pt>
                <c:pt idx="7394">
                  <c:v>40559</c:v>
                </c:pt>
                <c:pt idx="7395">
                  <c:v>40560</c:v>
                </c:pt>
                <c:pt idx="7396">
                  <c:v>40561</c:v>
                </c:pt>
                <c:pt idx="7397">
                  <c:v>40562</c:v>
                </c:pt>
                <c:pt idx="7398">
                  <c:v>40563</c:v>
                </c:pt>
                <c:pt idx="7399">
                  <c:v>40564</c:v>
                </c:pt>
                <c:pt idx="7400">
                  <c:v>40565</c:v>
                </c:pt>
                <c:pt idx="7401">
                  <c:v>40566</c:v>
                </c:pt>
                <c:pt idx="7402">
                  <c:v>40567</c:v>
                </c:pt>
                <c:pt idx="7403">
                  <c:v>40568</c:v>
                </c:pt>
                <c:pt idx="7404">
                  <c:v>40569</c:v>
                </c:pt>
                <c:pt idx="7405">
                  <c:v>40570</c:v>
                </c:pt>
                <c:pt idx="7406">
                  <c:v>40571</c:v>
                </c:pt>
                <c:pt idx="7407">
                  <c:v>40572</c:v>
                </c:pt>
                <c:pt idx="7408">
                  <c:v>40573</c:v>
                </c:pt>
                <c:pt idx="7409">
                  <c:v>40574</c:v>
                </c:pt>
                <c:pt idx="7410">
                  <c:v>40575</c:v>
                </c:pt>
                <c:pt idx="7411">
                  <c:v>40576</c:v>
                </c:pt>
                <c:pt idx="7412">
                  <c:v>40577</c:v>
                </c:pt>
                <c:pt idx="7413">
                  <c:v>40578</c:v>
                </c:pt>
                <c:pt idx="7414">
                  <c:v>40579</c:v>
                </c:pt>
                <c:pt idx="7415">
                  <c:v>40580</c:v>
                </c:pt>
                <c:pt idx="7416">
                  <c:v>40581</c:v>
                </c:pt>
                <c:pt idx="7417">
                  <c:v>40582</c:v>
                </c:pt>
                <c:pt idx="7418">
                  <c:v>40583</c:v>
                </c:pt>
                <c:pt idx="7419">
                  <c:v>40584</c:v>
                </c:pt>
                <c:pt idx="7420">
                  <c:v>40585</c:v>
                </c:pt>
                <c:pt idx="7421">
                  <c:v>40586</c:v>
                </c:pt>
                <c:pt idx="7422">
                  <c:v>40587</c:v>
                </c:pt>
                <c:pt idx="7423">
                  <c:v>40588</c:v>
                </c:pt>
                <c:pt idx="7424">
                  <c:v>40589</c:v>
                </c:pt>
                <c:pt idx="7425">
                  <c:v>40590</c:v>
                </c:pt>
                <c:pt idx="7426">
                  <c:v>40591</c:v>
                </c:pt>
                <c:pt idx="7427">
                  <c:v>40592</c:v>
                </c:pt>
                <c:pt idx="7428">
                  <c:v>40593</c:v>
                </c:pt>
                <c:pt idx="7429">
                  <c:v>40594</c:v>
                </c:pt>
                <c:pt idx="7430">
                  <c:v>40595</c:v>
                </c:pt>
                <c:pt idx="7431">
                  <c:v>40596</c:v>
                </c:pt>
                <c:pt idx="7432">
                  <c:v>40597</c:v>
                </c:pt>
                <c:pt idx="7433">
                  <c:v>40598</c:v>
                </c:pt>
                <c:pt idx="7434">
                  <c:v>40599</c:v>
                </c:pt>
                <c:pt idx="7435">
                  <c:v>40600</c:v>
                </c:pt>
                <c:pt idx="7436">
                  <c:v>40601</c:v>
                </c:pt>
                <c:pt idx="7437">
                  <c:v>40602</c:v>
                </c:pt>
                <c:pt idx="7438">
                  <c:v>40603</c:v>
                </c:pt>
                <c:pt idx="7439">
                  <c:v>40604</c:v>
                </c:pt>
                <c:pt idx="7440">
                  <c:v>40605</c:v>
                </c:pt>
                <c:pt idx="7441">
                  <c:v>40606</c:v>
                </c:pt>
                <c:pt idx="7442">
                  <c:v>40607</c:v>
                </c:pt>
                <c:pt idx="7443">
                  <c:v>40608</c:v>
                </c:pt>
                <c:pt idx="7444">
                  <c:v>40609</c:v>
                </c:pt>
                <c:pt idx="7445">
                  <c:v>40610</c:v>
                </c:pt>
                <c:pt idx="7446">
                  <c:v>40611</c:v>
                </c:pt>
                <c:pt idx="7447">
                  <c:v>40612</c:v>
                </c:pt>
                <c:pt idx="7448">
                  <c:v>40613</c:v>
                </c:pt>
                <c:pt idx="7449">
                  <c:v>40614</c:v>
                </c:pt>
                <c:pt idx="7450">
                  <c:v>40615</c:v>
                </c:pt>
                <c:pt idx="7451">
                  <c:v>40616</c:v>
                </c:pt>
                <c:pt idx="7452">
                  <c:v>40617</c:v>
                </c:pt>
                <c:pt idx="7453">
                  <c:v>40618</c:v>
                </c:pt>
                <c:pt idx="7454">
                  <c:v>40619</c:v>
                </c:pt>
                <c:pt idx="7455">
                  <c:v>40620</c:v>
                </c:pt>
                <c:pt idx="7456">
                  <c:v>40621</c:v>
                </c:pt>
                <c:pt idx="7457">
                  <c:v>40622</c:v>
                </c:pt>
                <c:pt idx="7458">
                  <c:v>40623</c:v>
                </c:pt>
                <c:pt idx="7459">
                  <c:v>40624</c:v>
                </c:pt>
                <c:pt idx="7460">
                  <c:v>40625</c:v>
                </c:pt>
                <c:pt idx="7461">
                  <c:v>40626</c:v>
                </c:pt>
                <c:pt idx="7462">
                  <c:v>40627</c:v>
                </c:pt>
                <c:pt idx="7463">
                  <c:v>40628</c:v>
                </c:pt>
                <c:pt idx="7464">
                  <c:v>40629</c:v>
                </c:pt>
                <c:pt idx="7465">
                  <c:v>40630</c:v>
                </c:pt>
                <c:pt idx="7466">
                  <c:v>40631</c:v>
                </c:pt>
                <c:pt idx="7467">
                  <c:v>40632</c:v>
                </c:pt>
                <c:pt idx="7468">
                  <c:v>40633</c:v>
                </c:pt>
                <c:pt idx="7469">
                  <c:v>40634</c:v>
                </c:pt>
                <c:pt idx="7470">
                  <c:v>40635</c:v>
                </c:pt>
                <c:pt idx="7471">
                  <c:v>40636</c:v>
                </c:pt>
                <c:pt idx="7472">
                  <c:v>40637</c:v>
                </c:pt>
                <c:pt idx="7473">
                  <c:v>40638</c:v>
                </c:pt>
                <c:pt idx="7474">
                  <c:v>40639</c:v>
                </c:pt>
                <c:pt idx="7475">
                  <c:v>40640</c:v>
                </c:pt>
                <c:pt idx="7476">
                  <c:v>40641</c:v>
                </c:pt>
                <c:pt idx="7477">
                  <c:v>40642</c:v>
                </c:pt>
                <c:pt idx="7478">
                  <c:v>40643</c:v>
                </c:pt>
                <c:pt idx="7479">
                  <c:v>40644</c:v>
                </c:pt>
                <c:pt idx="7480">
                  <c:v>40645</c:v>
                </c:pt>
                <c:pt idx="7481">
                  <c:v>40646</c:v>
                </c:pt>
                <c:pt idx="7482">
                  <c:v>40647</c:v>
                </c:pt>
                <c:pt idx="7483">
                  <c:v>40648</c:v>
                </c:pt>
                <c:pt idx="7484">
                  <c:v>40649</c:v>
                </c:pt>
                <c:pt idx="7485">
                  <c:v>40650</c:v>
                </c:pt>
                <c:pt idx="7486">
                  <c:v>40651</c:v>
                </c:pt>
                <c:pt idx="7487">
                  <c:v>40652</c:v>
                </c:pt>
                <c:pt idx="7488">
                  <c:v>40653</c:v>
                </c:pt>
                <c:pt idx="7489">
                  <c:v>40654</c:v>
                </c:pt>
                <c:pt idx="7490">
                  <c:v>40655</c:v>
                </c:pt>
                <c:pt idx="7491">
                  <c:v>40656</c:v>
                </c:pt>
                <c:pt idx="7492">
                  <c:v>40657</c:v>
                </c:pt>
                <c:pt idx="7493">
                  <c:v>40658</c:v>
                </c:pt>
                <c:pt idx="7494">
                  <c:v>40659</c:v>
                </c:pt>
                <c:pt idx="7495">
                  <c:v>40660</c:v>
                </c:pt>
                <c:pt idx="7496">
                  <c:v>40661</c:v>
                </c:pt>
                <c:pt idx="7497">
                  <c:v>40662</c:v>
                </c:pt>
                <c:pt idx="7498">
                  <c:v>40663</c:v>
                </c:pt>
                <c:pt idx="7499">
                  <c:v>40664</c:v>
                </c:pt>
                <c:pt idx="7500">
                  <c:v>40665</c:v>
                </c:pt>
                <c:pt idx="7501">
                  <c:v>40666</c:v>
                </c:pt>
                <c:pt idx="7502">
                  <c:v>40667</c:v>
                </c:pt>
                <c:pt idx="7503">
                  <c:v>40668</c:v>
                </c:pt>
                <c:pt idx="7504">
                  <c:v>40669</c:v>
                </c:pt>
                <c:pt idx="7505">
                  <c:v>40670</c:v>
                </c:pt>
                <c:pt idx="7506">
                  <c:v>40671</c:v>
                </c:pt>
                <c:pt idx="7507">
                  <c:v>40672</c:v>
                </c:pt>
                <c:pt idx="7508">
                  <c:v>40673</c:v>
                </c:pt>
                <c:pt idx="7509">
                  <c:v>40674</c:v>
                </c:pt>
                <c:pt idx="7510">
                  <c:v>40675</c:v>
                </c:pt>
                <c:pt idx="7511">
                  <c:v>40676</c:v>
                </c:pt>
                <c:pt idx="7512">
                  <c:v>40677</c:v>
                </c:pt>
                <c:pt idx="7513">
                  <c:v>40678</c:v>
                </c:pt>
                <c:pt idx="7514">
                  <c:v>40679</c:v>
                </c:pt>
                <c:pt idx="7515">
                  <c:v>40680</c:v>
                </c:pt>
                <c:pt idx="7516">
                  <c:v>40681</c:v>
                </c:pt>
                <c:pt idx="7517">
                  <c:v>40682</c:v>
                </c:pt>
                <c:pt idx="7518">
                  <c:v>40683</c:v>
                </c:pt>
                <c:pt idx="7519">
                  <c:v>40684</c:v>
                </c:pt>
                <c:pt idx="7520">
                  <c:v>40685</c:v>
                </c:pt>
                <c:pt idx="7521">
                  <c:v>40686</c:v>
                </c:pt>
                <c:pt idx="7522">
                  <c:v>40687</c:v>
                </c:pt>
                <c:pt idx="7523">
                  <c:v>40688</c:v>
                </c:pt>
                <c:pt idx="7524">
                  <c:v>40689</c:v>
                </c:pt>
                <c:pt idx="7525">
                  <c:v>40690</c:v>
                </c:pt>
                <c:pt idx="7526">
                  <c:v>40691</c:v>
                </c:pt>
                <c:pt idx="7527">
                  <c:v>40692</c:v>
                </c:pt>
                <c:pt idx="7528">
                  <c:v>40693</c:v>
                </c:pt>
                <c:pt idx="7529">
                  <c:v>40694</c:v>
                </c:pt>
                <c:pt idx="7530">
                  <c:v>40695</c:v>
                </c:pt>
                <c:pt idx="7531">
                  <c:v>40696</c:v>
                </c:pt>
                <c:pt idx="7532">
                  <c:v>40697</c:v>
                </c:pt>
                <c:pt idx="7533">
                  <c:v>40698</c:v>
                </c:pt>
                <c:pt idx="7534">
                  <c:v>40699</c:v>
                </c:pt>
                <c:pt idx="7535">
                  <c:v>40700</c:v>
                </c:pt>
                <c:pt idx="7536">
                  <c:v>40701</c:v>
                </c:pt>
                <c:pt idx="7537">
                  <c:v>40702</c:v>
                </c:pt>
                <c:pt idx="7538">
                  <c:v>40703</c:v>
                </c:pt>
                <c:pt idx="7539">
                  <c:v>40704</c:v>
                </c:pt>
                <c:pt idx="7540">
                  <c:v>40705</c:v>
                </c:pt>
                <c:pt idx="7541">
                  <c:v>40706</c:v>
                </c:pt>
                <c:pt idx="7542">
                  <c:v>40707</c:v>
                </c:pt>
                <c:pt idx="7543">
                  <c:v>40708</c:v>
                </c:pt>
                <c:pt idx="7544">
                  <c:v>40709</c:v>
                </c:pt>
                <c:pt idx="7545">
                  <c:v>40710</c:v>
                </c:pt>
                <c:pt idx="7546">
                  <c:v>40711</c:v>
                </c:pt>
                <c:pt idx="7547">
                  <c:v>40712</c:v>
                </c:pt>
                <c:pt idx="7548">
                  <c:v>40713</c:v>
                </c:pt>
                <c:pt idx="7549">
                  <c:v>40714</c:v>
                </c:pt>
                <c:pt idx="7550">
                  <c:v>40715</c:v>
                </c:pt>
                <c:pt idx="7551">
                  <c:v>40716</c:v>
                </c:pt>
                <c:pt idx="7552">
                  <c:v>40717</c:v>
                </c:pt>
                <c:pt idx="7553">
                  <c:v>40718</c:v>
                </c:pt>
                <c:pt idx="7554">
                  <c:v>40719</c:v>
                </c:pt>
                <c:pt idx="7555">
                  <c:v>40720</c:v>
                </c:pt>
                <c:pt idx="7556">
                  <c:v>40721</c:v>
                </c:pt>
                <c:pt idx="7557">
                  <c:v>40722</c:v>
                </c:pt>
                <c:pt idx="7558">
                  <c:v>40723</c:v>
                </c:pt>
                <c:pt idx="7559">
                  <c:v>40724</c:v>
                </c:pt>
                <c:pt idx="7560">
                  <c:v>40725</c:v>
                </c:pt>
                <c:pt idx="7561">
                  <c:v>40726</c:v>
                </c:pt>
                <c:pt idx="7562">
                  <c:v>40727</c:v>
                </c:pt>
                <c:pt idx="7563">
                  <c:v>40728</c:v>
                </c:pt>
                <c:pt idx="7564">
                  <c:v>40729</c:v>
                </c:pt>
                <c:pt idx="7565">
                  <c:v>40730</c:v>
                </c:pt>
                <c:pt idx="7566">
                  <c:v>40731</c:v>
                </c:pt>
                <c:pt idx="7567">
                  <c:v>40732</c:v>
                </c:pt>
                <c:pt idx="7568">
                  <c:v>40733</c:v>
                </c:pt>
                <c:pt idx="7569">
                  <c:v>40734</c:v>
                </c:pt>
                <c:pt idx="7570">
                  <c:v>40735</c:v>
                </c:pt>
                <c:pt idx="7571">
                  <c:v>40736</c:v>
                </c:pt>
                <c:pt idx="7572">
                  <c:v>40737</c:v>
                </c:pt>
                <c:pt idx="7573">
                  <c:v>40738</c:v>
                </c:pt>
                <c:pt idx="7574">
                  <c:v>40739</c:v>
                </c:pt>
                <c:pt idx="7575">
                  <c:v>40740</c:v>
                </c:pt>
                <c:pt idx="7576">
                  <c:v>40741</c:v>
                </c:pt>
                <c:pt idx="7577">
                  <c:v>40742</c:v>
                </c:pt>
                <c:pt idx="7578">
                  <c:v>40743</c:v>
                </c:pt>
                <c:pt idx="7579">
                  <c:v>40744</c:v>
                </c:pt>
                <c:pt idx="7580">
                  <c:v>40745</c:v>
                </c:pt>
                <c:pt idx="7581">
                  <c:v>40746</c:v>
                </c:pt>
                <c:pt idx="7582">
                  <c:v>40747</c:v>
                </c:pt>
                <c:pt idx="7583">
                  <c:v>40748</c:v>
                </c:pt>
                <c:pt idx="7584">
                  <c:v>40749</c:v>
                </c:pt>
                <c:pt idx="7585">
                  <c:v>40750</c:v>
                </c:pt>
                <c:pt idx="7586">
                  <c:v>40751</c:v>
                </c:pt>
                <c:pt idx="7587">
                  <c:v>40752</c:v>
                </c:pt>
                <c:pt idx="7588">
                  <c:v>40753</c:v>
                </c:pt>
                <c:pt idx="7589">
                  <c:v>40754</c:v>
                </c:pt>
                <c:pt idx="7590">
                  <c:v>40755</c:v>
                </c:pt>
                <c:pt idx="7591">
                  <c:v>40756</c:v>
                </c:pt>
                <c:pt idx="7592">
                  <c:v>40757</c:v>
                </c:pt>
                <c:pt idx="7593">
                  <c:v>40758</c:v>
                </c:pt>
                <c:pt idx="7594">
                  <c:v>40759</c:v>
                </c:pt>
                <c:pt idx="7595">
                  <c:v>40760</c:v>
                </c:pt>
                <c:pt idx="7596">
                  <c:v>40761</c:v>
                </c:pt>
                <c:pt idx="7597">
                  <c:v>40762</c:v>
                </c:pt>
                <c:pt idx="7598">
                  <c:v>40763</c:v>
                </c:pt>
                <c:pt idx="7599">
                  <c:v>40764</c:v>
                </c:pt>
                <c:pt idx="7600">
                  <c:v>40765</c:v>
                </c:pt>
                <c:pt idx="7601">
                  <c:v>40766</c:v>
                </c:pt>
                <c:pt idx="7602">
                  <c:v>40767</c:v>
                </c:pt>
                <c:pt idx="7603">
                  <c:v>40768</c:v>
                </c:pt>
                <c:pt idx="7604">
                  <c:v>40769</c:v>
                </c:pt>
                <c:pt idx="7605">
                  <c:v>40770</c:v>
                </c:pt>
                <c:pt idx="7606">
                  <c:v>40771</c:v>
                </c:pt>
                <c:pt idx="7607">
                  <c:v>40772</c:v>
                </c:pt>
                <c:pt idx="7608">
                  <c:v>40773</c:v>
                </c:pt>
                <c:pt idx="7609">
                  <c:v>40774</c:v>
                </c:pt>
                <c:pt idx="7610">
                  <c:v>40775</c:v>
                </c:pt>
                <c:pt idx="7611">
                  <c:v>40776</c:v>
                </c:pt>
                <c:pt idx="7612">
                  <c:v>40777</c:v>
                </c:pt>
                <c:pt idx="7613">
                  <c:v>40778</c:v>
                </c:pt>
                <c:pt idx="7614">
                  <c:v>40779</c:v>
                </c:pt>
                <c:pt idx="7615">
                  <c:v>40780</c:v>
                </c:pt>
                <c:pt idx="7616">
                  <c:v>40781</c:v>
                </c:pt>
                <c:pt idx="7617">
                  <c:v>40782</c:v>
                </c:pt>
                <c:pt idx="7618">
                  <c:v>40783</c:v>
                </c:pt>
                <c:pt idx="7619">
                  <c:v>40784</c:v>
                </c:pt>
                <c:pt idx="7620">
                  <c:v>40785</c:v>
                </c:pt>
                <c:pt idx="7621">
                  <c:v>40786</c:v>
                </c:pt>
                <c:pt idx="7622">
                  <c:v>40787</c:v>
                </c:pt>
                <c:pt idx="7623">
                  <c:v>40788</c:v>
                </c:pt>
                <c:pt idx="7624">
                  <c:v>40789</c:v>
                </c:pt>
                <c:pt idx="7625">
                  <c:v>40790</c:v>
                </c:pt>
                <c:pt idx="7626">
                  <c:v>40791</c:v>
                </c:pt>
                <c:pt idx="7627">
                  <c:v>40792</c:v>
                </c:pt>
                <c:pt idx="7628">
                  <c:v>40793</c:v>
                </c:pt>
                <c:pt idx="7629">
                  <c:v>40794</c:v>
                </c:pt>
                <c:pt idx="7630">
                  <c:v>40795</c:v>
                </c:pt>
                <c:pt idx="7631">
                  <c:v>40796</c:v>
                </c:pt>
                <c:pt idx="7632">
                  <c:v>40797</c:v>
                </c:pt>
                <c:pt idx="7633">
                  <c:v>40798</c:v>
                </c:pt>
                <c:pt idx="7634">
                  <c:v>40799</c:v>
                </c:pt>
                <c:pt idx="7635">
                  <c:v>40800</c:v>
                </c:pt>
                <c:pt idx="7636">
                  <c:v>40801</c:v>
                </c:pt>
                <c:pt idx="7637">
                  <c:v>40802</c:v>
                </c:pt>
                <c:pt idx="7638">
                  <c:v>40803</c:v>
                </c:pt>
                <c:pt idx="7639">
                  <c:v>40804</c:v>
                </c:pt>
                <c:pt idx="7640">
                  <c:v>40805</c:v>
                </c:pt>
                <c:pt idx="7641">
                  <c:v>40806</c:v>
                </c:pt>
                <c:pt idx="7642">
                  <c:v>40807</c:v>
                </c:pt>
                <c:pt idx="7643">
                  <c:v>40808</c:v>
                </c:pt>
                <c:pt idx="7644">
                  <c:v>40809</c:v>
                </c:pt>
                <c:pt idx="7645">
                  <c:v>40810</c:v>
                </c:pt>
                <c:pt idx="7646">
                  <c:v>40811</c:v>
                </c:pt>
                <c:pt idx="7647">
                  <c:v>40812</c:v>
                </c:pt>
                <c:pt idx="7648">
                  <c:v>40813</c:v>
                </c:pt>
                <c:pt idx="7649">
                  <c:v>40814</c:v>
                </c:pt>
                <c:pt idx="7650">
                  <c:v>40815</c:v>
                </c:pt>
                <c:pt idx="7651">
                  <c:v>40816</c:v>
                </c:pt>
                <c:pt idx="7652">
                  <c:v>40817</c:v>
                </c:pt>
                <c:pt idx="7653">
                  <c:v>40818</c:v>
                </c:pt>
                <c:pt idx="7654">
                  <c:v>40819</c:v>
                </c:pt>
                <c:pt idx="7655">
                  <c:v>40820</c:v>
                </c:pt>
                <c:pt idx="7656">
                  <c:v>40821</c:v>
                </c:pt>
                <c:pt idx="7657">
                  <c:v>40822</c:v>
                </c:pt>
                <c:pt idx="7658">
                  <c:v>40823</c:v>
                </c:pt>
                <c:pt idx="7659">
                  <c:v>40824</c:v>
                </c:pt>
                <c:pt idx="7660">
                  <c:v>40825</c:v>
                </c:pt>
                <c:pt idx="7661">
                  <c:v>40826</c:v>
                </c:pt>
                <c:pt idx="7662">
                  <c:v>40827</c:v>
                </c:pt>
                <c:pt idx="7663">
                  <c:v>40828</c:v>
                </c:pt>
                <c:pt idx="7664">
                  <c:v>40829</c:v>
                </c:pt>
                <c:pt idx="7665">
                  <c:v>40830</c:v>
                </c:pt>
                <c:pt idx="7666">
                  <c:v>40831</c:v>
                </c:pt>
                <c:pt idx="7667">
                  <c:v>40832</c:v>
                </c:pt>
                <c:pt idx="7668">
                  <c:v>40833</c:v>
                </c:pt>
                <c:pt idx="7669">
                  <c:v>40834</c:v>
                </c:pt>
                <c:pt idx="7670">
                  <c:v>40835</c:v>
                </c:pt>
                <c:pt idx="7671">
                  <c:v>40836</c:v>
                </c:pt>
                <c:pt idx="7672">
                  <c:v>40837</c:v>
                </c:pt>
                <c:pt idx="7673">
                  <c:v>40838</c:v>
                </c:pt>
                <c:pt idx="7674">
                  <c:v>40839</c:v>
                </c:pt>
                <c:pt idx="7675">
                  <c:v>40840</c:v>
                </c:pt>
                <c:pt idx="7676">
                  <c:v>40841</c:v>
                </c:pt>
                <c:pt idx="7677">
                  <c:v>40842</c:v>
                </c:pt>
                <c:pt idx="7678">
                  <c:v>40843</c:v>
                </c:pt>
                <c:pt idx="7679">
                  <c:v>40844</c:v>
                </c:pt>
                <c:pt idx="7680">
                  <c:v>40845</c:v>
                </c:pt>
                <c:pt idx="7681">
                  <c:v>40846</c:v>
                </c:pt>
                <c:pt idx="7682">
                  <c:v>40847</c:v>
                </c:pt>
                <c:pt idx="7683">
                  <c:v>40848</c:v>
                </c:pt>
                <c:pt idx="7684">
                  <c:v>40849</c:v>
                </c:pt>
                <c:pt idx="7685">
                  <c:v>40850</c:v>
                </c:pt>
                <c:pt idx="7686">
                  <c:v>40851</c:v>
                </c:pt>
                <c:pt idx="7687">
                  <c:v>40852</c:v>
                </c:pt>
                <c:pt idx="7688">
                  <c:v>40853</c:v>
                </c:pt>
                <c:pt idx="7689">
                  <c:v>40854</c:v>
                </c:pt>
                <c:pt idx="7690">
                  <c:v>40855</c:v>
                </c:pt>
                <c:pt idx="7691">
                  <c:v>40856</c:v>
                </c:pt>
                <c:pt idx="7692">
                  <c:v>40857</c:v>
                </c:pt>
                <c:pt idx="7693">
                  <c:v>40858</c:v>
                </c:pt>
                <c:pt idx="7694">
                  <c:v>40859</c:v>
                </c:pt>
                <c:pt idx="7695">
                  <c:v>40860</c:v>
                </c:pt>
                <c:pt idx="7696">
                  <c:v>40861</c:v>
                </c:pt>
                <c:pt idx="7697">
                  <c:v>40862</c:v>
                </c:pt>
                <c:pt idx="7698">
                  <c:v>40863</c:v>
                </c:pt>
                <c:pt idx="7699">
                  <c:v>40864</c:v>
                </c:pt>
                <c:pt idx="7700">
                  <c:v>40865</c:v>
                </c:pt>
                <c:pt idx="7701">
                  <c:v>40866</c:v>
                </c:pt>
                <c:pt idx="7702">
                  <c:v>40867</c:v>
                </c:pt>
                <c:pt idx="7703">
                  <c:v>40868</c:v>
                </c:pt>
                <c:pt idx="7704">
                  <c:v>40869</c:v>
                </c:pt>
                <c:pt idx="7705">
                  <c:v>40870</c:v>
                </c:pt>
                <c:pt idx="7706">
                  <c:v>40871</c:v>
                </c:pt>
                <c:pt idx="7707">
                  <c:v>40872</c:v>
                </c:pt>
                <c:pt idx="7708">
                  <c:v>40873</c:v>
                </c:pt>
                <c:pt idx="7709">
                  <c:v>40874</c:v>
                </c:pt>
                <c:pt idx="7710">
                  <c:v>40875</c:v>
                </c:pt>
                <c:pt idx="7711">
                  <c:v>40876</c:v>
                </c:pt>
                <c:pt idx="7712">
                  <c:v>40877</c:v>
                </c:pt>
                <c:pt idx="7713">
                  <c:v>40878</c:v>
                </c:pt>
                <c:pt idx="7714">
                  <c:v>40879</c:v>
                </c:pt>
                <c:pt idx="7715">
                  <c:v>40880</c:v>
                </c:pt>
                <c:pt idx="7716">
                  <c:v>40881</c:v>
                </c:pt>
                <c:pt idx="7717">
                  <c:v>40882</c:v>
                </c:pt>
                <c:pt idx="7718">
                  <c:v>40883</c:v>
                </c:pt>
                <c:pt idx="7719">
                  <c:v>40884</c:v>
                </c:pt>
                <c:pt idx="7720">
                  <c:v>40885</c:v>
                </c:pt>
                <c:pt idx="7721">
                  <c:v>40886</c:v>
                </c:pt>
                <c:pt idx="7722">
                  <c:v>40887</c:v>
                </c:pt>
                <c:pt idx="7723">
                  <c:v>40888</c:v>
                </c:pt>
                <c:pt idx="7724">
                  <c:v>40889</c:v>
                </c:pt>
                <c:pt idx="7725">
                  <c:v>40890</c:v>
                </c:pt>
                <c:pt idx="7726">
                  <c:v>40891</c:v>
                </c:pt>
                <c:pt idx="7727">
                  <c:v>40892</c:v>
                </c:pt>
                <c:pt idx="7728">
                  <c:v>40893</c:v>
                </c:pt>
                <c:pt idx="7729">
                  <c:v>40894</c:v>
                </c:pt>
                <c:pt idx="7730">
                  <c:v>40895</c:v>
                </c:pt>
                <c:pt idx="7731">
                  <c:v>40896</c:v>
                </c:pt>
                <c:pt idx="7732">
                  <c:v>40897</c:v>
                </c:pt>
                <c:pt idx="7733">
                  <c:v>40898</c:v>
                </c:pt>
                <c:pt idx="7734">
                  <c:v>40899</c:v>
                </c:pt>
                <c:pt idx="7735">
                  <c:v>40900</c:v>
                </c:pt>
                <c:pt idx="7736">
                  <c:v>40901</c:v>
                </c:pt>
                <c:pt idx="7737">
                  <c:v>40902</c:v>
                </c:pt>
                <c:pt idx="7738">
                  <c:v>40903</c:v>
                </c:pt>
                <c:pt idx="7739">
                  <c:v>40904</c:v>
                </c:pt>
                <c:pt idx="7740">
                  <c:v>40905</c:v>
                </c:pt>
                <c:pt idx="7741">
                  <c:v>40906</c:v>
                </c:pt>
                <c:pt idx="7742">
                  <c:v>40907</c:v>
                </c:pt>
                <c:pt idx="7743">
                  <c:v>40908</c:v>
                </c:pt>
                <c:pt idx="7744">
                  <c:v>40909</c:v>
                </c:pt>
                <c:pt idx="7745">
                  <c:v>40910</c:v>
                </c:pt>
                <c:pt idx="7746">
                  <c:v>40911</c:v>
                </c:pt>
                <c:pt idx="7747">
                  <c:v>40912</c:v>
                </c:pt>
                <c:pt idx="7748">
                  <c:v>40913</c:v>
                </c:pt>
                <c:pt idx="7749">
                  <c:v>40914</c:v>
                </c:pt>
                <c:pt idx="7750">
                  <c:v>40915</c:v>
                </c:pt>
                <c:pt idx="7751">
                  <c:v>40916</c:v>
                </c:pt>
                <c:pt idx="7752">
                  <c:v>40917</c:v>
                </c:pt>
                <c:pt idx="7753">
                  <c:v>40918</c:v>
                </c:pt>
                <c:pt idx="7754">
                  <c:v>40919</c:v>
                </c:pt>
                <c:pt idx="7755">
                  <c:v>40920</c:v>
                </c:pt>
                <c:pt idx="7756">
                  <c:v>40921</c:v>
                </c:pt>
                <c:pt idx="7757">
                  <c:v>40922</c:v>
                </c:pt>
                <c:pt idx="7758">
                  <c:v>40923</c:v>
                </c:pt>
                <c:pt idx="7759">
                  <c:v>40924</c:v>
                </c:pt>
                <c:pt idx="7760">
                  <c:v>40925</c:v>
                </c:pt>
                <c:pt idx="7761">
                  <c:v>40926</c:v>
                </c:pt>
                <c:pt idx="7762">
                  <c:v>40927</c:v>
                </c:pt>
                <c:pt idx="7763">
                  <c:v>40928</c:v>
                </c:pt>
                <c:pt idx="7764">
                  <c:v>40929</c:v>
                </c:pt>
                <c:pt idx="7765">
                  <c:v>40930</c:v>
                </c:pt>
                <c:pt idx="7766">
                  <c:v>40931</c:v>
                </c:pt>
                <c:pt idx="7767">
                  <c:v>40932</c:v>
                </c:pt>
                <c:pt idx="7768">
                  <c:v>40933</c:v>
                </c:pt>
                <c:pt idx="7769">
                  <c:v>40934</c:v>
                </c:pt>
                <c:pt idx="7770">
                  <c:v>40935</c:v>
                </c:pt>
                <c:pt idx="7771">
                  <c:v>40936</c:v>
                </c:pt>
                <c:pt idx="7772">
                  <c:v>40937</c:v>
                </c:pt>
                <c:pt idx="7773">
                  <c:v>40938</c:v>
                </c:pt>
                <c:pt idx="7774">
                  <c:v>40939</c:v>
                </c:pt>
                <c:pt idx="7775">
                  <c:v>40940</c:v>
                </c:pt>
                <c:pt idx="7776">
                  <c:v>40941</c:v>
                </c:pt>
                <c:pt idx="7777">
                  <c:v>40942</c:v>
                </c:pt>
                <c:pt idx="7778">
                  <c:v>40943</c:v>
                </c:pt>
                <c:pt idx="7779">
                  <c:v>40944</c:v>
                </c:pt>
                <c:pt idx="7780">
                  <c:v>40945</c:v>
                </c:pt>
                <c:pt idx="7781">
                  <c:v>40946</c:v>
                </c:pt>
                <c:pt idx="7782">
                  <c:v>40947</c:v>
                </c:pt>
                <c:pt idx="7783">
                  <c:v>40948</c:v>
                </c:pt>
                <c:pt idx="7784">
                  <c:v>40949</c:v>
                </c:pt>
                <c:pt idx="7785">
                  <c:v>40950</c:v>
                </c:pt>
                <c:pt idx="7786">
                  <c:v>40951</c:v>
                </c:pt>
                <c:pt idx="7787">
                  <c:v>40952</c:v>
                </c:pt>
                <c:pt idx="7788">
                  <c:v>40953</c:v>
                </c:pt>
                <c:pt idx="7789">
                  <c:v>40954</c:v>
                </c:pt>
                <c:pt idx="7790">
                  <c:v>40955</c:v>
                </c:pt>
                <c:pt idx="7791">
                  <c:v>40956</c:v>
                </c:pt>
                <c:pt idx="7792">
                  <c:v>40957</c:v>
                </c:pt>
                <c:pt idx="7793">
                  <c:v>40958</c:v>
                </c:pt>
                <c:pt idx="7794">
                  <c:v>40959</c:v>
                </c:pt>
                <c:pt idx="7795">
                  <c:v>40960</c:v>
                </c:pt>
                <c:pt idx="7796">
                  <c:v>40961</c:v>
                </c:pt>
                <c:pt idx="7797">
                  <c:v>40962</c:v>
                </c:pt>
                <c:pt idx="7798">
                  <c:v>40963</c:v>
                </c:pt>
                <c:pt idx="7799">
                  <c:v>40964</c:v>
                </c:pt>
                <c:pt idx="7800">
                  <c:v>40965</c:v>
                </c:pt>
                <c:pt idx="7801">
                  <c:v>40966</c:v>
                </c:pt>
                <c:pt idx="7802">
                  <c:v>40967</c:v>
                </c:pt>
                <c:pt idx="7803">
                  <c:v>40968</c:v>
                </c:pt>
                <c:pt idx="7804">
                  <c:v>40969</c:v>
                </c:pt>
                <c:pt idx="7805">
                  <c:v>40970</c:v>
                </c:pt>
                <c:pt idx="7806">
                  <c:v>40971</c:v>
                </c:pt>
                <c:pt idx="7807">
                  <c:v>40972</c:v>
                </c:pt>
                <c:pt idx="7808">
                  <c:v>40973</c:v>
                </c:pt>
                <c:pt idx="7809">
                  <c:v>40974</c:v>
                </c:pt>
                <c:pt idx="7810">
                  <c:v>40975</c:v>
                </c:pt>
                <c:pt idx="7811">
                  <c:v>40976</c:v>
                </c:pt>
                <c:pt idx="7812">
                  <c:v>40977</c:v>
                </c:pt>
                <c:pt idx="7813">
                  <c:v>40978</c:v>
                </c:pt>
                <c:pt idx="7814">
                  <c:v>40979</c:v>
                </c:pt>
                <c:pt idx="7815">
                  <c:v>40980</c:v>
                </c:pt>
                <c:pt idx="7816">
                  <c:v>40981</c:v>
                </c:pt>
                <c:pt idx="7817">
                  <c:v>40982</c:v>
                </c:pt>
                <c:pt idx="7818">
                  <c:v>40983</c:v>
                </c:pt>
                <c:pt idx="7819">
                  <c:v>40984</c:v>
                </c:pt>
                <c:pt idx="7820">
                  <c:v>40985</c:v>
                </c:pt>
                <c:pt idx="7821">
                  <c:v>40986</c:v>
                </c:pt>
                <c:pt idx="7822">
                  <c:v>40987</c:v>
                </c:pt>
                <c:pt idx="7823">
                  <c:v>40988</c:v>
                </c:pt>
                <c:pt idx="7824">
                  <c:v>40989</c:v>
                </c:pt>
                <c:pt idx="7825">
                  <c:v>40990</c:v>
                </c:pt>
                <c:pt idx="7826">
                  <c:v>40991</c:v>
                </c:pt>
                <c:pt idx="7827">
                  <c:v>40992</c:v>
                </c:pt>
                <c:pt idx="7828">
                  <c:v>40993</c:v>
                </c:pt>
                <c:pt idx="7829">
                  <c:v>40994</c:v>
                </c:pt>
                <c:pt idx="7830">
                  <c:v>40995</c:v>
                </c:pt>
                <c:pt idx="7831">
                  <c:v>40996</c:v>
                </c:pt>
                <c:pt idx="7832">
                  <c:v>40997</c:v>
                </c:pt>
                <c:pt idx="7833">
                  <c:v>40998</c:v>
                </c:pt>
                <c:pt idx="7834">
                  <c:v>40999</c:v>
                </c:pt>
                <c:pt idx="7835">
                  <c:v>41000</c:v>
                </c:pt>
                <c:pt idx="7836">
                  <c:v>41001</c:v>
                </c:pt>
                <c:pt idx="7837">
                  <c:v>41002</c:v>
                </c:pt>
                <c:pt idx="7838">
                  <c:v>41003</c:v>
                </c:pt>
                <c:pt idx="7839">
                  <c:v>41004</c:v>
                </c:pt>
                <c:pt idx="7840">
                  <c:v>41005</c:v>
                </c:pt>
                <c:pt idx="7841">
                  <c:v>41006</c:v>
                </c:pt>
                <c:pt idx="7842">
                  <c:v>41007</c:v>
                </c:pt>
                <c:pt idx="7843">
                  <c:v>41008</c:v>
                </c:pt>
                <c:pt idx="7844">
                  <c:v>41009</c:v>
                </c:pt>
                <c:pt idx="7845">
                  <c:v>41010</c:v>
                </c:pt>
                <c:pt idx="7846">
                  <c:v>41011</c:v>
                </c:pt>
                <c:pt idx="7847">
                  <c:v>41012</c:v>
                </c:pt>
                <c:pt idx="7848">
                  <c:v>41013</c:v>
                </c:pt>
                <c:pt idx="7849">
                  <c:v>41014</c:v>
                </c:pt>
                <c:pt idx="7850">
                  <c:v>41015</c:v>
                </c:pt>
                <c:pt idx="7851">
                  <c:v>41016</c:v>
                </c:pt>
                <c:pt idx="7852">
                  <c:v>41017</c:v>
                </c:pt>
                <c:pt idx="7853">
                  <c:v>41018</c:v>
                </c:pt>
                <c:pt idx="7854">
                  <c:v>41019</c:v>
                </c:pt>
                <c:pt idx="7855">
                  <c:v>41020</c:v>
                </c:pt>
                <c:pt idx="7856">
                  <c:v>41021</c:v>
                </c:pt>
                <c:pt idx="7857">
                  <c:v>41022</c:v>
                </c:pt>
                <c:pt idx="7858">
                  <c:v>41023</c:v>
                </c:pt>
                <c:pt idx="7859">
                  <c:v>41024</c:v>
                </c:pt>
                <c:pt idx="7860">
                  <c:v>41025</c:v>
                </c:pt>
                <c:pt idx="7861">
                  <c:v>41026</c:v>
                </c:pt>
                <c:pt idx="7862">
                  <c:v>41027</c:v>
                </c:pt>
                <c:pt idx="7863">
                  <c:v>41028</c:v>
                </c:pt>
                <c:pt idx="7864">
                  <c:v>41029</c:v>
                </c:pt>
                <c:pt idx="7865">
                  <c:v>41030</c:v>
                </c:pt>
                <c:pt idx="7866">
                  <c:v>41031</c:v>
                </c:pt>
                <c:pt idx="7867">
                  <c:v>41032</c:v>
                </c:pt>
                <c:pt idx="7868">
                  <c:v>41033</c:v>
                </c:pt>
                <c:pt idx="7869">
                  <c:v>41034</c:v>
                </c:pt>
                <c:pt idx="7870">
                  <c:v>41035</c:v>
                </c:pt>
                <c:pt idx="7871">
                  <c:v>41036</c:v>
                </c:pt>
                <c:pt idx="7872">
                  <c:v>41037</c:v>
                </c:pt>
                <c:pt idx="7873">
                  <c:v>41038</c:v>
                </c:pt>
                <c:pt idx="7874">
                  <c:v>41039</c:v>
                </c:pt>
                <c:pt idx="7875">
                  <c:v>41040</c:v>
                </c:pt>
                <c:pt idx="7876">
                  <c:v>41041</c:v>
                </c:pt>
                <c:pt idx="7877">
                  <c:v>41042</c:v>
                </c:pt>
                <c:pt idx="7878">
                  <c:v>41043</c:v>
                </c:pt>
                <c:pt idx="7879">
                  <c:v>41044</c:v>
                </c:pt>
                <c:pt idx="7880">
                  <c:v>41045</c:v>
                </c:pt>
                <c:pt idx="7881">
                  <c:v>41046</c:v>
                </c:pt>
                <c:pt idx="7882">
                  <c:v>41047</c:v>
                </c:pt>
                <c:pt idx="7883">
                  <c:v>41048</c:v>
                </c:pt>
                <c:pt idx="7884">
                  <c:v>41049</c:v>
                </c:pt>
                <c:pt idx="7885">
                  <c:v>41050</c:v>
                </c:pt>
                <c:pt idx="7886">
                  <c:v>41051</c:v>
                </c:pt>
                <c:pt idx="7887">
                  <c:v>41052</c:v>
                </c:pt>
                <c:pt idx="7888">
                  <c:v>41053</c:v>
                </c:pt>
                <c:pt idx="7889">
                  <c:v>41054</c:v>
                </c:pt>
                <c:pt idx="7890">
                  <c:v>41055</c:v>
                </c:pt>
                <c:pt idx="7891">
                  <c:v>41056</c:v>
                </c:pt>
                <c:pt idx="7892">
                  <c:v>41057</c:v>
                </c:pt>
                <c:pt idx="7893">
                  <c:v>41058</c:v>
                </c:pt>
                <c:pt idx="7894">
                  <c:v>41059</c:v>
                </c:pt>
                <c:pt idx="7895">
                  <c:v>41060</c:v>
                </c:pt>
                <c:pt idx="7896">
                  <c:v>41061</c:v>
                </c:pt>
                <c:pt idx="7897">
                  <c:v>41062</c:v>
                </c:pt>
                <c:pt idx="7898">
                  <c:v>41063</c:v>
                </c:pt>
                <c:pt idx="7899">
                  <c:v>41064</c:v>
                </c:pt>
                <c:pt idx="7900">
                  <c:v>41065</c:v>
                </c:pt>
                <c:pt idx="7901">
                  <c:v>41066</c:v>
                </c:pt>
                <c:pt idx="7902">
                  <c:v>41067</c:v>
                </c:pt>
                <c:pt idx="7903">
                  <c:v>41068</c:v>
                </c:pt>
                <c:pt idx="7904">
                  <c:v>41069</c:v>
                </c:pt>
                <c:pt idx="7905">
                  <c:v>41070</c:v>
                </c:pt>
                <c:pt idx="7906">
                  <c:v>41071</c:v>
                </c:pt>
                <c:pt idx="7907">
                  <c:v>41072</c:v>
                </c:pt>
                <c:pt idx="7908">
                  <c:v>41073</c:v>
                </c:pt>
                <c:pt idx="7909">
                  <c:v>41074</c:v>
                </c:pt>
                <c:pt idx="7910">
                  <c:v>41075</c:v>
                </c:pt>
                <c:pt idx="7911">
                  <c:v>41076</c:v>
                </c:pt>
                <c:pt idx="7912">
                  <c:v>41077</c:v>
                </c:pt>
                <c:pt idx="7913">
                  <c:v>41078</c:v>
                </c:pt>
                <c:pt idx="7914">
                  <c:v>41079</c:v>
                </c:pt>
                <c:pt idx="7915">
                  <c:v>41080</c:v>
                </c:pt>
                <c:pt idx="7916">
                  <c:v>41081</c:v>
                </c:pt>
                <c:pt idx="7917">
                  <c:v>41082</c:v>
                </c:pt>
                <c:pt idx="7918">
                  <c:v>41083</c:v>
                </c:pt>
                <c:pt idx="7919">
                  <c:v>41084</c:v>
                </c:pt>
                <c:pt idx="7920">
                  <c:v>41085</c:v>
                </c:pt>
                <c:pt idx="7921">
                  <c:v>41086</c:v>
                </c:pt>
                <c:pt idx="7922">
                  <c:v>41087</c:v>
                </c:pt>
                <c:pt idx="7923">
                  <c:v>41088</c:v>
                </c:pt>
                <c:pt idx="7924">
                  <c:v>41089</c:v>
                </c:pt>
                <c:pt idx="7925">
                  <c:v>41090</c:v>
                </c:pt>
                <c:pt idx="7926">
                  <c:v>41091</c:v>
                </c:pt>
                <c:pt idx="7927">
                  <c:v>41092</c:v>
                </c:pt>
                <c:pt idx="7928">
                  <c:v>41093</c:v>
                </c:pt>
                <c:pt idx="7929">
                  <c:v>41094</c:v>
                </c:pt>
                <c:pt idx="7930">
                  <c:v>41095</c:v>
                </c:pt>
                <c:pt idx="7931">
                  <c:v>41096</c:v>
                </c:pt>
                <c:pt idx="7932">
                  <c:v>41097</c:v>
                </c:pt>
                <c:pt idx="7933">
                  <c:v>41098</c:v>
                </c:pt>
                <c:pt idx="7934">
                  <c:v>41099</c:v>
                </c:pt>
                <c:pt idx="7935">
                  <c:v>41100</c:v>
                </c:pt>
                <c:pt idx="7936">
                  <c:v>41101</c:v>
                </c:pt>
                <c:pt idx="7937">
                  <c:v>41102</c:v>
                </c:pt>
                <c:pt idx="7938">
                  <c:v>41103</c:v>
                </c:pt>
                <c:pt idx="7939">
                  <c:v>41104</c:v>
                </c:pt>
                <c:pt idx="7940">
                  <c:v>41105</c:v>
                </c:pt>
                <c:pt idx="7941">
                  <c:v>41106</c:v>
                </c:pt>
                <c:pt idx="7942">
                  <c:v>41107</c:v>
                </c:pt>
                <c:pt idx="7943">
                  <c:v>41108</c:v>
                </c:pt>
                <c:pt idx="7944">
                  <c:v>41109</c:v>
                </c:pt>
                <c:pt idx="7945">
                  <c:v>41110</c:v>
                </c:pt>
                <c:pt idx="7946">
                  <c:v>41111</c:v>
                </c:pt>
                <c:pt idx="7947">
                  <c:v>41112</c:v>
                </c:pt>
                <c:pt idx="7948">
                  <c:v>41113</c:v>
                </c:pt>
                <c:pt idx="7949">
                  <c:v>41114</c:v>
                </c:pt>
                <c:pt idx="7950">
                  <c:v>41115</c:v>
                </c:pt>
                <c:pt idx="7951">
                  <c:v>41116</c:v>
                </c:pt>
                <c:pt idx="7952">
                  <c:v>41117</c:v>
                </c:pt>
                <c:pt idx="7953">
                  <c:v>41118</c:v>
                </c:pt>
                <c:pt idx="7954">
                  <c:v>41119</c:v>
                </c:pt>
                <c:pt idx="7955">
                  <c:v>41120</c:v>
                </c:pt>
                <c:pt idx="7956">
                  <c:v>41121</c:v>
                </c:pt>
                <c:pt idx="7957">
                  <c:v>41122</c:v>
                </c:pt>
                <c:pt idx="7958">
                  <c:v>41123</c:v>
                </c:pt>
                <c:pt idx="7959">
                  <c:v>41124</c:v>
                </c:pt>
                <c:pt idx="7960">
                  <c:v>41125</c:v>
                </c:pt>
                <c:pt idx="7961">
                  <c:v>41126</c:v>
                </c:pt>
                <c:pt idx="7962">
                  <c:v>41127</c:v>
                </c:pt>
                <c:pt idx="7963">
                  <c:v>41128</c:v>
                </c:pt>
                <c:pt idx="7964">
                  <c:v>41129</c:v>
                </c:pt>
                <c:pt idx="7965">
                  <c:v>41130</c:v>
                </c:pt>
                <c:pt idx="7966">
                  <c:v>41131</c:v>
                </c:pt>
                <c:pt idx="7967">
                  <c:v>41132</c:v>
                </c:pt>
                <c:pt idx="7968">
                  <c:v>41133</c:v>
                </c:pt>
                <c:pt idx="7969">
                  <c:v>41134</c:v>
                </c:pt>
                <c:pt idx="7970">
                  <c:v>41135</c:v>
                </c:pt>
                <c:pt idx="7971">
                  <c:v>41136</c:v>
                </c:pt>
                <c:pt idx="7972">
                  <c:v>41137</c:v>
                </c:pt>
                <c:pt idx="7973">
                  <c:v>41138</c:v>
                </c:pt>
                <c:pt idx="7974">
                  <c:v>41139</c:v>
                </c:pt>
                <c:pt idx="7975">
                  <c:v>41140</c:v>
                </c:pt>
                <c:pt idx="7976">
                  <c:v>41141</c:v>
                </c:pt>
                <c:pt idx="7977">
                  <c:v>41142</c:v>
                </c:pt>
                <c:pt idx="7978">
                  <c:v>41143</c:v>
                </c:pt>
                <c:pt idx="7979">
                  <c:v>41144</c:v>
                </c:pt>
                <c:pt idx="7980">
                  <c:v>41145</c:v>
                </c:pt>
                <c:pt idx="7981">
                  <c:v>41146</c:v>
                </c:pt>
                <c:pt idx="7982">
                  <c:v>41147</c:v>
                </c:pt>
                <c:pt idx="7983">
                  <c:v>41148</c:v>
                </c:pt>
                <c:pt idx="7984">
                  <c:v>41149</c:v>
                </c:pt>
                <c:pt idx="7985">
                  <c:v>41150</c:v>
                </c:pt>
                <c:pt idx="7986">
                  <c:v>41151</c:v>
                </c:pt>
                <c:pt idx="7987">
                  <c:v>41152</c:v>
                </c:pt>
                <c:pt idx="7988">
                  <c:v>41153</c:v>
                </c:pt>
                <c:pt idx="7989">
                  <c:v>41154</c:v>
                </c:pt>
                <c:pt idx="7990">
                  <c:v>41155</c:v>
                </c:pt>
                <c:pt idx="7991">
                  <c:v>41156</c:v>
                </c:pt>
                <c:pt idx="7992">
                  <c:v>41157</c:v>
                </c:pt>
                <c:pt idx="7993">
                  <c:v>41158</c:v>
                </c:pt>
                <c:pt idx="7994">
                  <c:v>41159</c:v>
                </c:pt>
                <c:pt idx="7995">
                  <c:v>41160</c:v>
                </c:pt>
                <c:pt idx="7996">
                  <c:v>41161</c:v>
                </c:pt>
                <c:pt idx="7997">
                  <c:v>41162</c:v>
                </c:pt>
                <c:pt idx="7998">
                  <c:v>41163</c:v>
                </c:pt>
                <c:pt idx="7999">
                  <c:v>41164</c:v>
                </c:pt>
                <c:pt idx="8000">
                  <c:v>41165</c:v>
                </c:pt>
                <c:pt idx="8001">
                  <c:v>41166</c:v>
                </c:pt>
                <c:pt idx="8002">
                  <c:v>41167</c:v>
                </c:pt>
                <c:pt idx="8003">
                  <c:v>41168</c:v>
                </c:pt>
                <c:pt idx="8004">
                  <c:v>41169</c:v>
                </c:pt>
                <c:pt idx="8005">
                  <c:v>41170</c:v>
                </c:pt>
                <c:pt idx="8006">
                  <c:v>41171</c:v>
                </c:pt>
                <c:pt idx="8007">
                  <c:v>41172</c:v>
                </c:pt>
                <c:pt idx="8008">
                  <c:v>41173</c:v>
                </c:pt>
                <c:pt idx="8009">
                  <c:v>41174</c:v>
                </c:pt>
                <c:pt idx="8010">
                  <c:v>41175</c:v>
                </c:pt>
                <c:pt idx="8011">
                  <c:v>41176</c:v>
                </c:pt>
                <c:pt idx="8012">
                  <c:v>41177</c:v>
                </c:pt>
                <c:pt idx="8013">
                  <c:v>41178</c:v>
                </c:pt>
                <c:pt idx="8014">
                  <c:v>41179</c:v>
                </c:pt>
                <c:pt idx="8015">
                  <c:v>41180</c:v>
                </c:pt>
                <c:pt idx="8016">
                  <c:v>41181</c:v>
                </c:pt>
                <c:pt idx="8017">
                  <c:v>41182</c:v>
                </c:pt>
                <c:pt idx="8018">
                  <c:v>41183</c:v>
                </c:pt>
                <c:pt idx="8019">
                  <c:v>41184</c:v>
                </c:pt>
                <c:pt idx="8020">
                  <c:v>41185</c:v>
                </c:pt>
                <c:pt idx="8021">
                  <c:v>41186</c:v>
                </c:pt>
                <c:pt idx="8022">
                  <c:v>41187</c:v>
                </c:pt>
                <c:pt idx="8023">
                  <c:v>41188</c:v>
                </c:pt>
                <c:pt idx="8024">
                  <c:v>41189</c:v>
                </c:pt>
                <c:pt idx="8025">
                  <c:v>41190</c:v>
                </c:pt>
                <c:pt idx="8026">
                  <c:v>41191</c:v>
                </c:pt>
                <c:pt idx="8027">
                  <c:v>41192</c:v>
                </c:pt>
                <c:pt idx="8028">
                  <c:v>41193</c:v>
                </c:pt>
                <c:pt idx="8029">
                  <c:v>41194</c:v>
                </c:pt>
                <c:pt idx="8030">
                  <c:v>41195</c:v>
                </c:pt>
                <c:pt idx="8031">
                  <c:v>41196</c:v>
                </c:pt>
                <c:pt idx="8032">
                  <c:v>41197</c:v>
                </c:pt>
                <c:pt idx="8033">
                  <c:v>41198</c:v>
                </c:pt>
                <c:pt idx="8034">
                  <c:v>41199</c:v>
                </c:pt>
                <c:pt idx="8035">
                  <c:v>41200</c:v>
                </c:pt>
                <c:pt idx="8036">
                  <c:v>41201</c:v>
                </c:pt>
                <c:pt idx="8037">
                  <c:v>41202</c:v>
                </c:pt>
                <c:pt idx="8038">
                  <c:v>41203</c:v>
                </c:pt>
                <c:pt idx="8039">
                  <c:v>41204</c:v>
                </c:pt>
                <c:pt idx="8040">
                  <c:v>41205</c:v>
                </c:pt>
                <c:pt idx="8041">
                  <c:v>41206</c:v>
                </c:pt>
                <c:pt idx="8042">
                  <c:v>41207</c:v>
                </c:pt>
                <c:pt idx="8043">
                  <c:v>41208</c:v>
                </c:pt>
                <c:pt idx="8044">
                  <c:v>41209</c:v>
                </c:pt>
                <c:pt idx="8045">
                  <c:v>41210</c:v>
                </c:pt>
                <c:pt idx="8046">
                  <c:v>41211</c:v>
                </c:pt>
                <c:pt idx="8047">
                  <c:v>41212</c:v>
                </c:pt>
                <c:pt idx="8048">
                  <c:v>41213</c:v>
                </c:pt>
                <c:pt idx="8049">
                  <c:v>41214</c:v>
                </c:pt>
                <c:pt idx="8050">
                  <c:v>41215</c:v>
                </c:pt>
                <c:pt idx="8051">
                  <c:v>41216</c:v>
                </c:pt>
                <c:pt idx="8052">
                  <c:v>41217</c:v>
                </c:pt>
                <c:pt idx="8053">
                  <c:v>41218</c:v>
                </c:pt>
                <c:pt idx="8054">
                  <c:v>41219</c:v>
                </c:pt>
                <c:pt idx="8055">
                  <c:v>41220</c:v>
                </c:pt>
                <c:pt idx="8056">
                  <c:v>41221</c:v>
                </c:pt>
                <c:pt idx="8057">
                  <c:v>41222</c:v>
                </c:pt>
                <c:pt idx="8058">
                  <c:v>41223</c:v>
                </c:pt>
                <c:pt idx="8059">
                  <c:v>41224</c:v>
                </c:pt>
                <c:pt idx="8060">
                  <c:v>41225</c:v>
                </c:pt>
                <c:pt idx="8061">
                  <c:v>41226</c:v>
                </c:pt>
                <c:pt idx="8062">
                  <c:v>41227</c:v>
                </c:pt>
                <c:pt idx="8063">
                  <c:v>41228</c:v>
                </c:pt>
                <c:pt idx="8064">
                  <c:v>41229</c:v>
                </c:pt>
                <c:pt idx="8065">
                  <c:v>41230</c:v>
                </c:pt>
                <c:pt idx="8066">
                  <c:v>41231</c:v>
                </c:pt>
                <c:pt idx="8067">
                  <c:v>41232</c:v>
                </c:pt>
                <c:pt idx="8068">
                  <c:v>41233</c:v>
                </c:pt>
                <c:pt idx="8069">
                  <c:v>41234</c:v>
                </c:pt>
                <c:pt idx="8070">
                  <c:v>41235</c:v>
                </c:pt>
                <c:pt idx="8071">
                  <c:v>41236</c:v>
                </c:pt>
                <c:pt idx="8072">
                  <c:v>41237</c:v>
                </c:pt>
                <c:pt idx="8073">
                  <c:v>41238</c:v>
                </c:pt>
                <c:pt idx="8074">
                  <c:v>41239</c:v>
                </c:pt>
                <c:pt idx="8075">
                  <c:v>41240</c:v>
                </c:pt>
                <c:pt idx="8076">
                  <c:v>41241</c:v>
                </c:pt>
                <c:pt idx="8077">
                  <c:v>41242</c:v>
                </c:pt>
                <c:pt idx="8078">
                  <c:v>41243</c:v>
                </c:pt>
                <c:pt idx="8079">
                  <c:v>41244</c:v>
                </c:pt>
                <c:pt idx="8080">
                  <c:v>41245</c:v>
                </c:pt>
                <c:pt idx="8081">
                  <c:v>41246</c:v>
                </c:pt>
                <c:pt idx="8082">
                  <c:v>41247</c:v>
                </c:pt>
                <c:pt idx="8083">
                  <c:v>41248</c:v>
                </c:pt>
                <c:pt idx="8084">
                  <c:v>41249</c:v>
                </c:pt>
                <c:pt idx="8085">
                  <c:v>41250</c:v>
                </c:pt>
                <c:pt idx="8086">
                  <c:v>41251</c:v>
                </c:pt>
                <c:pt idx="8087">
                  <c:v>41252</c:v>
                </c:pt>
                <c:pt idx="8088">
                  <c:v>41253</c:v>
                </c:pt>
                <c:pt idx="8089">
                  <c:v>41254</c:v>
                </c:pt>
                <c:pt idx="8090">
                  <c:v>41255</c:v>
                </c:pt>
                <c:pt idx="8091">
                  <c:v>41256</c:v>
                </c:pt>
                <c:pt idx="8092">
                  <c:v>41257</c:v>
                </c:pt>
                <c:pt idx="8093">
                  <c:v>41258</c:v>
                </c:pt>
                <c:pt idx="8094">
                  <c:v>41259</c:v>
                </c:pt>
                <c:pt idx="8095">
                  <c:v>41260</c:v>
                </c:pt>
                <c:pt idx="8096">
                  <c:v>41261</c:v>
                </c:pt>
                <c:pt idx="8097">
                  <c:v>41262</c:v>
                </c:pt>
                <c:pt idx="8098">
                  <c:v>41263</c:v>
                </c:pt>
                <c:pt idx="8099">
                  <c:v>41264</c:v>
                </c:pt>
                <c:pt idx="8100">
                  <c:v>41265</c:v>
                </c:pt>
                <c:pt idx="8101">
                  <c:v>41266</c:v>
                </c:pt>
                <c:pt idx="8102">
                  <c:v>41267</c:v>
                </c:pt>
                <c:pt idx="8103">
                  <c:v>41268</c:v>
                </c:pt>
                <c:pt idx="8104">
                  <c:v>41269</c:v>
                </c:pt>
                <c:pt idx="8105">
                  <c:v>41270</c:v>
                </c:pt>
                <c:pt idx="8106">
                  <c:v>41271</c:v>
                </c:pt>
                <c:pt idx="8107">
                  <c:v>41272</c:v>
                </c:pt>
                <c:pt idx="8108">
                  <c:v>41273</c:v>
                </c:pt>
                <c:pt idx="8109">
                  <c:v>41274</c:v>
                </c:pt>
                <c:pt idx="8110">
                  <c:v>41275</c:v>
                </c:pt>
                <c:pt idx="8111">
                  <c:v>41276</c:v>
                </c:pt>
                <c:pt idx="8112">
                  <c:v>41277</c:v>
                </c:pt>
                <c:pt idx="8113">
                  <c:v>41278</c:v>
                </c:pt>
                <c:pt idx="8114">
                  <c:v>41279</c:v>
                </c:pt>
                <c:pt idx="8115">
                  <c:v>41280</c:v>
                </c:pt>
                <c:pt idx="8116">
                  <c:v>41281</c:v>
                </c:pt>
                <c:pt idx="8117">
                  <c:v>41282</c:v>
                </c:pt>
                <c:pt idx="8118">
                  <c:v>41283</c:v>
                </c:pt>
                <c:pt idx="8119">
                  <c:v>41284</c:v>
                </c:pt>
                <c:pt idx="8120">
                  <c:v>41285</c:v>
                </c:pt>
                <c:pt idx="8121">
                  <c:v>41286</c:v>
                </c:pt>
                <c:pt idx="8122">
                  <c:v>41287</c:v>
                </c:pt>
                <c:pt idx="8123">
                  <c:v>41288</c:v>
                </c:pt>
                <c:pt idx="8124">
                  <c:v>41289</c:v>
                </c:pt>
                <c:pt idx="8125">
                  <c:v>41290</c:v>
                </c:pt>
                <c:pt idx="8126">
                  <c:v>41291</c:v>
                </c:pt>
                <c:pt idx="8127">
                  <c:v>41292</c:v>
                </c:pt>
                <c:pt idx="8128">
                  <c:v>41293</c:v>
                </c:pt>
                <c:pt idx="8129">
                  <c:v>41294</c:v>
                </c:pt>
                <c:pt idx="8130">
                  <c:v>41295</c:v>
                </c:pt>
                <c:pt idx="8131">
                  <c:v>41296</c:v>
                </c:pt>
                <c:pt idx="8132">
                  <c:v>41297</c:v>
                </c:pt>
                <c:pt idx="8133">
                  <c:v>41298</c:v>
                </c:pt>
                <c:pt idx="8134">
                  <c:v>41299</c:v>
                </c:pt>
                <c:pt idx="8135">
                  <c:v>41300</c:v>
                </c:pt>
                <c:pt idx="8136">
                  <c:v>41301</c:v>
                </c:pt>
                <c:pt idx="8137">
                  <c:v>41302</c:v>
                </c:pt>
                <c:pt idx="8138">
                  <c:v>41303</c:v>
                </c:pt>
                <c:pt idx="8139">
                  <c:v>41304</c:v>
                </c:pt>
                <c:pt idx="8140">
                  <c:v>41305</c:v>
                </c:pt>
                <c:pt idx="8141">
                  <c:v>41306</c:v>
                </c:pt>
                <c:pt idx="8142">
                  <c:v>41307</c:v>
                </c:pt>
                <c:pt idx="8143">
                  <c:v>41308</c:v>
                </c:pt>
                <c:pt idx="8144">
                  <c:v>41309</c:v>
                </c:pt>
                <c:pt idx="8145">
                  <c:v>41310</c:v>
                </c:pt>
                <c:pt idx="8146">
                  <c:v>41311</c:v>
                </c:pt>
                <c:pt idx="8147">
                  <c:v>41312</c:v>
                </c:pt>
                <c:pt idx="8148">
                  <c:v>41313</c:v>
                </c:pt>
                <c:pt idx="8149">
                  <c:v>41314</c:v>
                </c:pt>
                <c:pt idx="8150">
                  <c:v>41315</c:v>
                </c:pt>
                <c:pt idx="8151">
                  <c:v>41316</c:v>
                </c:pt>
                <c:pt idx="8152">
                  <c:v>41317</c:v>
                </c:pt>
                <c:pt idx="8153">
                  <c:v>41318</c:v>
                </c:pt>
                <c:pt idx="8154">
                  <c:v>41319</c:v>
                </c:pt>
                <c:pt idx="8155">
                  <c:v>41320</c:v>
                </c:pt>
                <c:pt idx="8156">
                  <c:v>41321</c:v>
                </c:pt>
                <c:pt idx="8157">
                  <c:v>41322</c:v>
                </c:pt>
                <c:pt idx="8158">
                  <c:v>41323</c:v>
                </c:pt>
                <c:pt idx="8159">
                  <c:v>41324</c:v>
                </c:pt>
                <c:pt idx="8160">
                  <c:v>41325</c:v>
                </c:pt>
                <c:pt idx="8161">
                  <c:v>41326</c:v>
                </c:pt>
                <c:pt idx="8162">
                  <c:v>41327</c:v>
                </c:pt>
                <c:pt idx="8163">
                  <c:v>41328</c:v>
                </c:pt>
                <c:pt idx="8164">
                  <c:v>41329</c:v>
                </c:pt>
                <c:pt idx="8165">
                  <c:v>41330</c:v>
                </c:pt>
                <c:pt idx="8166">
                  <c:v>41331</c:v>
                </c:pt>
                <c:pt idx="8167">
                  <c:v>41332</c:v>
                </c:pt>
                <c:pt idx="8168">
                  <c:v>41333</c:v>
                </c:pt>
                <c:pt idx="8169">
                  <c:v>41334</c:v>
                </c:pt>
                <c:pt idx="8170">
                  <c:v>41335</c:v>
                </c:pt>
                <c:pt idx="8171">
                  <c:v>41336</c:v>
                </c:pt>
                <c:pt idx="8172">
                  <c:v>41337</c:v>
                </c:pt>
                <c:pt idx="8173">
                  <c:v>41338</c:v>
                </c:pt>
                <c:pt idx="8174">
                  <c:v>41339</c:v>
                </c:pt>
                <c:pt idx="8175">
                  <c:v>41340</c:v>
                </c:pt>
                <c:pt idx="8176">
                  <c:v>41341</c:v>
                </c:pt>
                <c:pt idx="8177">
                  <c:v>41342</c:v>
                </c:pt>
                <c:pt idx="8178">
                  <c:v>41343</c:v>
                </c:pt>
                <c:pt idx="8179">
                  <c:v>41344</c:v>
                </c:pt>
                <c:pt idx="8180">
                  <c:v>41345</c:v>
                </c:pt>
                <c:pt idx="8181">
                  <c:v>41346</c:v>
                </c:pt>
                <c:pt idx="8182">
                  <c:v>41347</c:v>
                </c:pt>
                <c:pt idx="8183">
                  <c:v>41348</c:v>
                </c:pt>
                <c:pt idx="8184">
                  <c:v>41349</c:v>
                </c:pt>
                <c:pt idx="8185">
                  <c:v>41350</c:v>
                </c:pt>
                <c:pt idx="8186">
                  <c:v>41351</c:v>
                </c:pt>
                <c:pt idx="8187">
                  <c:v>41352</c:v>
                </c:pt>
                <c:pt idx="8188">
                  <c:v>41353</c:v>
                </c:pt>
                <c:pt idx="8189">
                  <c:v>41354</c:v>
                </c:pt>
                <c:pt idx="8190">
                  <c:v>41355</c:v>
                </c:pt>
                <c:pt idx="8191">
                  <c:v>41356</c:v>
                </c:pt>
                <c:pt idx="8192">
                  <c:v>41357</c:v>
                </c:pt>
                <c:pt idx="8193">
                  <c:v>41358</c:v>
                </c:pt>
                <c:pt idx="8194">
                  <c:v>41359</c:v>
                </c:pt>
                <c:pt idx="8195">
                  <c:v>41360</c:v>
                </c:pt>
                <c:pt idx="8196">
                  <c:v>41361</c:v>
                </c:pt>
                <c:pt idx="8197">
                  <c:v>41362</c:v>
                </c:pt>
                <c:pt idx="8198">
                  <c:v>41363</c:v>
                </c:pt>
                <c:pt idx="8199">
                  <c:v>41364</c:v>
                </c:pt>
                <c:pt idx="8200">
                  <c:v>41365</c:v>
                </c:pt>
                <c:pt idx="8201">
                  <c:v>41366</c:v>
                </c:pt>
                <c:pt idx="8202">
                  <c:v>41367</c:v>
                </c:pt>
                <c:pt idx="8203">
                  <c:v>41368</c:v>
                </c:pt>
                <c:pt idx="8204">
                  <c:v>41369</c:v>
                </c:pt>
                <c:pt idx="8205">
                  <c:v>41370</c:v>
                </c:pt>
                <c:pt idx="8206">
                  <c:v>41371</c:v>
                </c:pt>
                <c:pt idx="8207">
                  <c:v>41372</c:v>
                </c:pt>
                <c:pt idx="8208">
                  <c:v>41373</c:v>
                </c:pt>
                <c:pt idx="8209">
                  <c:v>41374</c:v>
                </c:pt>
                <c:pt idx="8210">
                  <c:v>41375</c:v>
                </c:pt>
                <c:pt idx="8211">
                  <c:v>41376</c:v>
                </c:pt>
                <c:pt idx="8212">
                  <c:v>41377</c:v>
                </c:pt>
                <c:pt idx="8213">
                  <c:v>41378</c:v>
                </c:pt>
                <c:pt idx="8214">
                  <c:v>41379</c:v>
                </c:pt>
                <c:pt idx="8215">
                  <c:v>41380</c:v>
                </c:pt>
                <c:pt idx="8216">
                  <c:v>41381</c:v>
                </c:pt>
                <c:pt idx="8217">
                  <c:v>41382</c:v>
                </c:pt>
                <c:pt idx="8218">
                  <c:v>41383</c:v>
                </c:pt>
                <c:pt idx="8219">
                  <c:v>41384</c:v>
                </c:pt>
                <c:pt idx="8220">
                  <c:v>41385</c:v>
                </c:pt>
                <c:pt idx="8221">
                  <c:v>41386</c:v>
                </c:pt>
                <c:pt idx="8222">
                  <c:v>41387</c:v>
                </c:pt>
                <c:pt idx="8223">
                  <c:v>41388</c:v>
                </c:pt>
                <c:pt idx="8224">
                  <c:v>41389</c:v>
                </c:pt>
                <c:pt idx="8225">
                  <c:v>41390</c:v>
                </c:pt>
                <c:pt idx="8226">
                  <c:v>41391</c:v>
                </c:pt>
                <c:pt idx="8227">
                  <c:v>41392</c:v>
                </c:pt>
                <c:pt idx="8228">
                  <c:v>41393</c:v>
                </c:pt>
                <c:pt idx="8229">
                  <c:v>41394</c:v>
                </c:pt>
                <c:pt idx="8230">
                  <c:v>41395</c:v>
                </c:pt>
                <c:pt idx="8231">
                  <c:v>41396</c:v>
                </c:pt>
                <c:pt idx="8232">
                  <c:v>41397</c:v>
                </c:pt>
                <c:pt idx="8233">
                  <c:v>41398</c:v>
                </c:pt>
                <c:pt idx="8234">
                  <c:v>41399</c:v>
                </c:pt>
                <c:pt idx="8235">
                  <c:v>41400</c:v>
                </c:pt>
                <c:pt idx="8236">
                  <c:v>41401</c:v>
                </c:pt>
                <c:pt idx="8237">
                  <c:v>41402</c:v>
                </c:pt>
                <c:pt idx="8238">
                  <c:v>41403</c:v>
                </c:pt>
                <c:pt idx="8239">
                  <c:v>41404</c:v>
                </c:pt>
                <c:pt idx="8240">
                  <c:v>41405</c:v>
                </c:pt>
                <c:pt idx="8241">
                  <c:v>41406</c:v>
                </c:pt>
                <c:pt idx="8242">
                  <c:v>41407</c:v>
                </c:pt>
                <c:pt idx="8243">
                  <c:v>41408</c:v>
                </c:pt>
                <c:pt idx="8244">
                  <c:v>41409</c:v>
                </c:pt>
                <c:pt idx="8245">
                  <c:v>41410</c:v>
                </c:pt>
                <c:pt idx="8246">
                  <c:v>41411</c:v>
                </c:pt>
                <c:pt idx="8247">
                  <c:v>41412</c:v>
                </c:pt>
                <c:pt idx="8248">
                  <c:v>41413</c:v>
                </c:pt>
                <c:pt idx="8249">
                  <c:v>41414</c:v>
                </c:pt>
                <c:pt idx="8250">
                  <c:v>41415</c:v>
                </c:pt>
                <c:pt idx="8251">
                  <c:v>41416</c:v>
                </c:pt>
                <c:pt idx="8252">
                  <c:v>41417</c:v>
                </c:pt>
                <c:pt idx="8253">
                  <c:v>41418</c:v>
                </c:pt>
                <c:pt idx="8254">
                  <c:v>41419</c:v>
                </c:pt>
                <c:pt idx="8255">
                  <c:v>41420</c:v>
                </c:pt>
                <c:pt idx="8256">
                  <c:v>41421</c:v>
                </c:pt>
                <c:pt idx="8257">
                  <c:v>41422</c:v>
                </c:pt>
                <c:pt idx="8258">
                  <c:v>41423</c:v>
                </c:pt>
                <c:pt idx="8259">
                  <c:v>41424</c:v>
                </c:pt>
                <c:pt idx="8260">
                  <c:v>41425</c:v>
                </c:pt>
                <c:pt idx="8261">
                  <c:v>41426</c:v>
                </c:pt>
                <c:pt idx="8262">
                  <c:v>41427</c:v>
                </c:pt>
                <c:pt idx="8263">
                  <c:v>41428</c:v>
                </c:pt>
                <c:pt idx="8264">
                  <c:v>41429</c:v>
                </c:pt>
                <c:pt idx="8265">
                  <c:v>41430</c:v>
                </c:pt>
                <c:pt idx="8266">
                  <c:v>41431</c:v>
                </c:pt>
                <c:pt idx="8267">
                  <c:v>41432</c:v>
                </c:pt>
                <c:pt idx="8268">
                  <c:v>41433</c:v>
                </c:pt>
                <c:pt idx="8269">
                  <c:v>41434</c:v>
                </c:pt>
                <c:pt idx="8270">
                  <c:v>41435</c:v>
                </c:pt>
                <c:pt idx="8271">
                  <c:v>41436</c:v>
                </c:pt>
                <c:pt idx="8272">
                  <c:v>41437</c:v>
                </c:pt>
                <c:pt idx="8273">
                  <c:v>41438</c:v>
                </c:pt>
                <c:pt idx="8274">
                  <c:v>41439</c:v>
                </c:pt>
                <c:pt idx="8275">
                  <c:v>41440</c:v>
                </c:pt>
                <c:pt idx="8276">
                  <c:v>41441</c:v>
                </c:pt>
                <c:pt idx="8277">
                  <c:v>41442</c:v>
                </c:pt>
                <c:pt idx="8278">
                  <c:v>41443</c:v>
                </c:pt>
                <c:pt idx="8279">
                  <c:v>41444</c:v>
                </c:pt>
                <c:pt idx="8280">
                  <c:v>41445</c:v>
                </c:pt>
                <c:pt idx="8281">
                  <c:v>41446</c:v>
                </c:pt>
                <c:pt idx="8282">
                  <c:v>41447</c:v>
                </c:pt>
                <c:pt idx="8283">
                  <c:v>41448</c:v>
                </c:pt>
                <c:pt idx="8284">
                  <c:v>41449</c:v>
                </c:pt>
                <c:pt idx="8285">
                  <c:v>41450</c:v>
                </c:pt>
                <c:pt idx="8286">
                  <c:v>41451</c:v>
                </c:pt>
                <c:pt idx="8287">
                  <c:v>41452</c:v>
                </c:pt>
                <c:pt idx="8288">
                  <c:v>41453</c:v>
                </c:pt>
                <c:pt idx="8289">
                  <c:v>41454</c:v>
                </c:pt>
                <c:pt idx="8290">
                  <c:v>41455</c:v>
                </c:pt>
                <c:pt idx="8291">
                  <c:v>41456</c:v>
                </c:pt>
                <c:pt idx="8292">
                  <c:v>41457</c:v>
                </c:pt>
                <c:pt idx="8293">
                  <c:v>41458</c:v>
                </c:pt>
                <c:pt idx="8294">
                  <c:v>41459</c:v>
                </c:pt>
                <c:pt idx="8295">
                  <c:v>41460</c:v>
                </c:pt>
                <c:pt idx="8296">
                  <c:v>41461</c:v>
                </c:pt>
                <c:pt idx="8297">
                  <c:v>41462</c:v>
                </c:pt>
                <c:pt idx="8298">
                  <c:v>41463</c:v>
                </c:pt>
                <c:pt idx="8299">
                  <c:v>41464</c:v>
                </c:pt>
                <c:pt idx="8300">
                  <c:v>41465</c:v>
                </c:pt>
                <c:pt idx="8301">
                  <c:v>41466</c:v>
                </c:pt>
                <c:pt idx="8302">
                  <c:v>41467</c:v>
                </c:pt>
                <c:pt idx="8303">
                  <c:v>41468</c:v>
                </c:pt>
                <c:pt idx="8304">
                  <c:v>41469</c:v>
                </c:pt>
                <c:pt idx="8305">
                  <c:v>41470</c:v>
                </c:pt>
                <c:pt idx="8306">
                  <c:v>41471</c:v>
                </c:pt>
                <c:pt idx="8307">
                  <c:v>41472</c:v>
                </c:pt>
                <c:pt idx="8308">
                  <c:v>41473</c:v>
                </c:pt>
                <c:pt idx="8309">
                  <c:v>41474</c:v>
                </c:pt>
                <c:pt idx="8310">
                  <c:v>41475</c:v>
                </c:pt>
                <c:pt idx="8311">
                  <c:v>41476</c:v>
                </c:pt>
                <c:pt idx="8312">
                  <c:v>41477</c:v>
                </c:pt>
                <c:pt idx="8313">
                  <c:v>41478</c:v>
                </c:pt>
                <c:pt idx="8314">
                  <c:v>41479</c:v>
                </c:pt>
                <c:pt idx="8315">
                  <c:v>41480</c:v>
                </c:pt>
                <c:pt idx="8316">
                  <c:v>41481</c:v>
                </c:pt>
                <c:pt idx="8317">
                  <c:v>41482</c:v>
                </c:pt>
                <c:pt idx="8318">
                  <c:v>41483</c:v>
                </c:pt>
                <c:pt idx="8319">
                  <c:v>41484</c:v>
                </c:pt>
                <c:pt idx="8320">
                  <c:v>41485</c:v>
                </c:pt>
                <c:pt idx="8321">
                  <c:v>41486</c:v>
                </c:pt>
                <c:pt idx="8322">
                  <c:v>41487</c:v>
                </c:pt>
                <c:pt idx="8323">
                  <c:v>41488</c:v>
                </c:pt>
                <c:pt idx="8324">
                  <c:v>41489</c:v>
                </c:pt>
                <c:pt idx="8325">
                  <c:v>41490</c:v>
                </c:pt>
                <c:pt idx="8326">
                  <c:v>41491</c:v>
                </c:pt>
                <c:pt idx="8327">
                  <c:v>41492</c:v>
                </c:pt>
                <c:pt idx="8328">
                  <c:v>41493</c:v>
                </c:pt>
                <c:pt idx="8329">
                  <c:v>41494</c:v>
                </c:pt>
                <c:pt idx="8330">
                  <c:v>41495</c:v>
                </c:pt>
                <c:pt idx="8331">
                  <c:v>41496</c:v>
                </c:pt>
                <c:pt idx="8332">
                  <c:v>41497</c:v>
                </c:pt>
                <c:pt idx="8333">
                  <c:v>41498</c:v>
                </c:pt>
                <c:pt idx="8334">
                  <c:v>41499</c:v>
                </c:pt>
                <c:pt idx="8335">
                  <c:v>41500</c:v>
                </c:pt>
                <c:pt idx="8336">
                  <c:v>41501</c:v>
                </c:pt>
                <c:pt idx="8337">
                  <c:v>41502</c:v>
                </c:pt>
                <c:pt idx="8338">
                  <c:v>41503</c:v>
                </c:pt>
                <c:pt idx="8339">
                  <c:v>41504</c:v>
                </c:pt>
                <c:pt idx="8340">
                  <c:v>41505</c:v>
                </c:pt>
                <c:pt idx="8341">
                  <c:v>41506</c:v>
                </c:pt>
                <c:pt idx="8342">
                  <c:v>41507</c:v>
                </c:pt>
                <c:pt idx="8343">
                  <c:v>41508</c:v>
                </c:pt>
                <c:pt idx="8344">
                  <c:v>41509</c:v>
                </c:pt>
                <c:pt idx="8345">
                  <c:v>41510</c:v>
                </c:pt>
                <c:pt idx="8346">
                  <c:v>41511</c:v>
                </c:pt>
                <c:pt idx="8347">
                  <c:v>41512</c:v>
                </c:pt>
                <c:pt idx="8348">
                  <c:v>41513</c:v>
                </c:pt>
                <c:pt idx="8349">
                  <c:v>41514</c:v>
                </c:pt>
                <c:pt idx="8350">
                  <c:v>41515</c:v>
                </c:pt>
                <c:pt idx="8351">
                  <c:v>41516</c:v>
                </c:pt>
                <c:pt idx="8352">
                  <c:v>41517</c:v>
                </c:pt>
                <c:pt idx="8353">
                  <c:v>41518</c:v>
                </c:pt>
                <c:pt idx="8354">
                  <c:v>41519</c:v>
                </c:pt>
                <c:pt idx="8355">
                  <c:v>41520</c:v>
                </c:pt>
                <c:pt idx="8356">
                  <c:v>41521</c:v>
                </c:pt>
                <c:pt idx="8357">
                  <c:v>41522</c:v>
                </c:pt>
                <c:pt idx="8358">
                  <c:v>41523</c:v>
                </c:pt>
                <c:pt idx="8359">
                  <c:v>41524</c:v>
                </c:pt>
                <c:pt idx="8360">
                  <c:v>41525</c:v>
                </c:pt>
                <c:pt idx="8361">
                  <c:v>41526</c:v>
                </c:pt>
                <c:pt idx="8362">
                  <c:v>41527</c:v>
                </c:pt>
                <c:pt idx="8363">
                  <c:v>41528</c:v>
                </c:pt>
                <c:pt idx="8364">
                  <c:v>41529</c:v>
                </c:pt>
                <c:pt idx="8365">
                  <c:v>41530</c:v>
                </c:pt>
                <c:pt idx="8366">
                  <c:v>41531</c:v>
                </c:pt>
                <c:pt idx="8367">
                  <c:v>41532</c:v>
                </c:pt>
                <c:pt idx="8368">
                  <c:v>41533</c:v>
                </c:pt>
                <c:pt idx="8369">
                  <c:v>41534</c:v>
                </c:pt>
                <c:pt idx="8370">
                  <c:v>41535</c:v>
                </c:pt>
                <c:pt idx="8371">
                  <c:v>41536</c:v>
                </c:pt>
                <c:pt idx="8372">
                  <c:v>41537</c:v>
                </c:pt>
                <c:pt idx="8373">
                  <c:v>41538</c:v>
                </c:pt>
                <c:pt idx="8374">
                  <c:v>41539</c:v>
                </c:pt>
                <c:pt idx="8375">
                  <c:v>41540</c:v>
                </c:pt>
                <c:pt idx="8376">
                  <c:v>41541</c:v>
                </c:pt>
                <c:pt idx="8377">
                  <c:v>41542</c:v>
                </c:pt>
                <c:pt idx="8378">
                  <c:v>41543</c:v>
                </c:pt>
                <c:pt idx="8379">
                  <c:v>41544</c:v>
                </c:pt>
                <c:pt idx="8380">
                  <c:v>41545</c:v>
                </c:pt>
                <c:pt idx="8381">
                  <c:v>41546</c:v>
                </c:pt>
                <c:pt idx="8382">
                  <c:v>41547</c:v>
                </c:pt>
                <c:pt idx="8383">
                  <c:v>41548</c:v>
                </c:pt>
                <c:pt idx="8384">
                  <c:v>41549</c:v>
                </c:pt>
                <c:pt idx="8385">
                  <c:v>41550</c:v>
                </c:pt>
                <c:pt idx="8386">
                  <c:v>41551</c:v>
                </c:pt>
                <c:pt idx="8387">
                  <c:v>41552</c:v>
                </c:pt>
                <c:pt idx="8388">
                  <c:v>41553</c:v>
                </c:pt>
                <c:pt idx="8389">
                  <c:v>41554</c:v>
                </c:pt>
                <c:pt idx="8390">
                  <c:v>41555</c:v>
                </c:pt>
                <c:pt idx="8391">
                  <c:v>41556</c:v>
                </c:pt>
                <c:pt idx="8392">
                  <c:v>41557</c:v>
                </c:pt>
                <c:pt idx="8393">
                  <c:v>41558</c:v>
                </c:pt>
                <c:pt idx="8394">
                  <c:v>41559</c:v>
                </c:pt>
                <c:pt idx="8395">
                  <c:v>41560</c:v>
                </c:pt>
                <c:pt idx="8396">
                  <c:v>41561</c:v>
                </c:pt>
                <c:pt idx="8397">
                  <c:v>41562</c:v>
                </c:pt>
                <c:pt idx="8398">
                  <c:v>41563</c:v>
                </c:pt>
                <c:pt idx="8399">
                  <c:v>41564</c:v>
                </c:pt>
                <c:pt idx="8400">
                  <c:v>41565</c:v>
                </c:pt>
                <c:pt idx="8401">
                  <c:v>41566</c:v>
                </c:pt>
                <c:pt idx="8402">
                  <c:v>41567</c:v>
                </c:pt>
                <c:pt idx="8403">
                  <c:v>41568</c:v>
                </c:pt>
                <c:pt idx="8404">
                  <c:v>41569</c:v>
                </c:pt>
                <c:pt idx="8405">
                  <c:v>41570</c:v>
                </c:pt>
                <c:pt idx="8406">
                  <c:v>41571</c:v>
                </c:pt>
                <c:pt idx="8407">
                  <c:v>41572</c:v>
                </c:pt>
                <c:pt idx="8408">
                  <c:v>41573</c:v>
                </c:pt>
                <c:pt idx="8409">
                  <c:v>41574</c:v>
                </c:pt>
                <c:pt idx="8410">
                  <c:v>41575</c:v>
                </c:pt>
                <c:pt idx="8411">
                  <c:v>41576</c:v>
                </c:pt>
                <c:pt idx="8412">
                  <c:v>41577</c:v>
                </c:pt>
                <c:pt idx="8413">
                  <c:v>41578</c:v>
                </c:pt>
                <c:pt idx="8414">
                  <c:v>41579</c:v>
                </c:pt>
                <c:pt idx="8415">
                  <c:v>41580</c:v>
                </c:pt>
                <c:pt idx="8416">
                  <c:v>41581</c:v>
                </c:pt>
                <c:pt idx="8417">
                  <c:v>41582</c:v>
                </c:pt>
                <c:pt idx="8418">
                  <c:v>41583</c:v>
                </c:pt>
                <c:pt idx="8419">
                  <c:v>41584</c:v>
                </c:pt>
                <c:pt idx="8420">
                  <c:v>41585</c:v>
                </c:pt>
                <c:pt idx="8421">
                  <c:v>41586</c:v>
                </c:pt>
                <c:pt idx="8422">
                  <c:v>41587</c:v>
                </c:pt>
                <c:pt idx="8423">
                  <c:v>41588</c:v>
                </c:pt>
                <c:pt idx="8424">
                  <c:v>41589</c:v>
                </c:pt>
                <c:pt idx="8425">
                  <c:v>41590</c:v>
                </c:pt>
                <c:pt idx="8426">
                  <c:v>41591</c:v>
                </c:pt>
                <c:pt idx="8427">
                  <c:v>41592</c:v>
                </c:pt>
                <c:pt idx="8428">
                  <c:v>41593</c:v>
                </c:pt>
                <c:pt idx="8429">
                  <c:v>41594</c:v>
                </c:pt>
                <c:pt idx="8430">
                  <c:v>41595</c:v>
                </c:pt>
                <c:pt idx="8431">
                  <c:v>41596</c:v>
                </c:pt>
                <c:pt idx="8432">
                  <c:v>41597</c:v>
                </c:pt>
                <c:pt idx="8433">
                  <c:v>41598</c:v>
                </c:pt>
                <c:pt idx="8434">
                  <c:v>41599</c:v>
                </c:pt>
                <c:pt idx="8435">
                  <c:v>41600</c:v>
                </c:pt>
                <c:pt idx="8436">
                  <c:v>41601</c:v>
                </c:pt>
                <c:pt idx="8437">
                  <c:v>41602</c:v>
                </c:pt>
                <c:pt idx="8438">
                  <c:v>41603</c:v>
                </c:pt>
                <c:pt idx="8439">
                  <c:v>41604</c:v>
                </c:pt>
                <c:pt idx="8440">
                  <c:v>41605</c:v>
                </c:pt>
                <c:pt idx="8441">
                  <c:v>41606</c:v>
                </c:pt>
                <c:pt idx="8442">
                  <c:v>41607</c:v>
                </c:pt>
                <c:pt idx="8443">
                  <c:v>41608</c:v>
                </c:pt>
                <c:pt idx="8444">
                  <c:v>41609</c:v>
                </c:pt>
                <c:pt idx="8445">
                  <c:v>41610</c:v>
                </c:pt>
                <c:pt idx="8446">
                  <c:v>41611</c:v>
                </c:pt>
                <c:pt idx="8447">
                  <c:v>41612</c:v>
                </c:pt>
                <c:pt idx="8448">
                  <c:v>41613</c:v>
                </c:pt>
                <c:pt idx="8449">
                  <c:v>41614</c:v>
                </c:pt>
                <c:pt idx="8450">
                  <c:v>41615</c:v>
                </c:pt>
                <c:pt idx="8451">
                  <c:v>41616</c:v>
                </c:pt>
                <c:pt idx="8452">
                  <c:v>41617</c:v>
                </c:pt>
                <c:pt idx="8453">
                  <c:v>41618</c:v>
                </c:pt>
                <c:pt idx="8454">
                  <c:v>41619</c:v>
                </c:pt>
                <c:pt idx="8455">
                  <c:v>41620</c:v>
                </c:pt>
                <c:pt idx="8456">
                  <c:v>41621</c:v>
                </c:pt>
                <c:pt idx="8457">
                  <c:v>41622</c:v>
                </c:pt>
                <c:pt idx="8458">
                  <c:v>41623</c:v>
                </c:pt>
                <c:pt idx="8459">
                  <c:v>41624</c:v>
                </c:pt>
                <c:pt idx="8460">
                  <c:v>41625</c:v>
                </c:pt>
                <c:pt idx="8461">
                  <c:v>41626</c:v>
                </c:pt>
                <c:pt idx="8462">
                  <c:v>41627</c:v>
                </c:pt>
                <c:pt idx="8463">
                  <c:v>41628</c:v>
                </c:pt>
                <c:pt idx="8464">
                  <c:v>41629</c:v>
                </c:pt>
                <c:pt idx="8465">
                  <c:v>41630</c:v>
                </c:pt>
                <c:pt idx="8466">
                  <c:v>41631</c:v>
                </c:pt>
                <c:pt idx="8467">
                  <c:v>41632</c:v>
                </c:pt>
                <c:pt idx="8468">
                  <c:v>41633</c:v>
                </c:pt>
                <c:pt idx="8469">
                  <c:v>41634</c:v>
                </c:pt>
                <c:pt idx="8470">
                  <c:v>41635</c:v>
                </c:pt>
                <c:pt idx="8471">
                  <c:v>41636</c:v>
                </c:pt>
                <c:pt idx="8472">
                  <c:v>41637</c:v>
                </c:pt>
                <c:pt idx="8473">
                  <c:v>41638</c:v>
                </c:pt>
                <c:pt idx="8474">
                  <c:v>41639</c:v>
                </c:pt>
                <c:pt idx="8475">
                  <c:v>41640</c:v>
                </c:pt>
                <c:pt idx="8476">
                  <c:v>41641</c:v>
                </c:pt>
                <c:pt idx="8477">
                  <c:v>41642</c:v>
                </c:pt>
                <c:pt idx="8478">
                  <c:v>41643</c:v>
                </c:pt>
                <c:pt idx="8479">
                  <c:v>41644</c:v>
                </c:pt>
                <c:pt idx="8480">
                  <c:v>41645</c:v>
                </c:pt>
                <c:pt idx="8481">
                  <c:v>41646</c:v>
                </c:pt>
                <c:pt idx="8482">
                  <c:v>41647</c:v>
                </c:pt>
                <c:pt idx="8483">
                  <c:v>41648</c:v>
                </c:pt>
                <c:pt idx="8484">
                  <c:v>41649</c:v>
                </c:pt>
                <c:pt idx="8485">
                  <c:v>41650</c:v>
                </c:pt>
                <c:pt idx="8486">
                  <c:v>41651</c:v>
                </c:pt>
                <c:pt idx="8487">
                  <c:v>41652</c:v>
                </c:pt>
                <c:pt idx="8488">
                  <c:v>41653</c:v>
                </c:pt>
                <c:pt idx="8489">
                  <c:v>41654</c:v>
                </c:pt>
                <c:pt idx="8490">
                  <c:v>41655</c:v>
                </c:pt>
                <c:pt idx="8491">
                  <c:v>41656</c:v>
                </c:pt>
                <c:pt idx="8492">
                  <c:v>41657</c:v>
                </c:pt>
                <c:pt idx="8493">
                  <c:v>41658</c:v>
                </c:pt>
                <c:pt idx="8494">
                  <c:v>41659</c:v>
                </c:pt>
                <c:pt idx="8495">
                  <c:v>41660</c:v>
                </c:pt>
                <c:pt idx="8496">
                  <c:v>41661</c:v>
                </c:pt>
                <c:pt idx="8497">
                  <c:v>41662</c:v>
                </c:pt>
                <c:pt idx="8498">
                  <c:v>41663</c:v>
                </c:pt>
                <c:pt idx="8499">
                  <c:v>41664</c:v>
                </c:pt>
                <c:pt idx="8500">
                  <c:v>41665</c:v>
                </c:pt>
                <c:pt idx="8501">
                  <c:v>41666</c:v>
                </c:pt>
                <c:pt idx="8502">
                  <c:v>41667</c:v>
                </c:pt>
                <c:pt idx="8503">
                  <c:v>41668</c:v>
                </c:pt>
                <c:pt idx="8504">
                  <c:v>41669</c:v>
                </c:pt>
                <c:pt idx="8505">
                  <c:v>41670</c:v>
                </c:pt>
                <c:pt idx="8506">
                  <c:v>41671</c:v>
                </c:pt>
                <c:pt idx="8507">
                  <c:v>41672</c:v>
                </c:pt>
                <c:pt idx="8508">
                  <c:v>41673</c:v>
                </c:pt>
                <c:pt idx="8509">
                  <c:v>41674</c:v>
                </c:pt>
                <c:pt idx="8510">
                  <c:v>41675</c:v>
                </c:pt>
                <c:pt idx="8511">
                  <c:v>41676</c:v>
                </c:pt>
                <c:pt idx="8512">
                  <c:v>41677</c:v>
                </c:pt>
                <c:pt idx="8513">
                  <c:v>41678</c:v>
                </c:pt>
                <c:pt idx="8514">
                  <c:v>41679</c:v>
                </c:pt>
                <c:pt idx="8515">
                  <c:v>41680</c:v>
                </c:pt>
                <c:pt idx="8516">
                  <c:v>41681</c:v>
                </c:pt>
                <c:pt idx="8517">
                  <c:v>41682</c:v>
                </c:pt>
                <c:pt idx="8518">
                  <c:v>41683</c:v>
                </c:pt>
                <c:pt idx="8519">
                  <c:v>41684</c:v>
                </c:pt>
                <c:pt idx="8520">
                  <c:v>41685</c:v>
                </c:pt>
                <c:pt idx="8521">
                  <c:v>41686</c:v>
                </c:pt>
                <c:pt idx="8522">
                  <c:v>41687</c:v>
                </c:pt>
                <c:pt idx="8523">
                  <c:v>41688</c:v>
                </c:pt>
                <c:pt idx="8524">
                  <c:v>41689</c:v>
                </c:pt>
                <c:pt idx="8525">
                  <c:v>41690</c:v>
                </c:pt>
                <c:pt idx="8526">
                  <c:v>41691</c:v>
                </c:pt>
                <c:pt idx="8527">
                  <c:v>41692</c:v>
                </c:pt>
                <c:pt idx="8528">
                  <c:v>41693</c:v>
                </c:pt>
                <c:pt idx="8529">
                  <c:v>41694</c:v>
                </c:pt>
                <c:pt idx="8530">
                  <c:v>41695</c:v>
                </c:pt>
                <c:pt idx="8531">
                  <c:v>41696</c:v>
                </c:pt>
                <c:pt idx="8532">
                  <c:v>41697</c:v>
                </c:pt>
                <c:pt idx="8533">
                  <c:v>41698</c:v>
                </c:pt>
                <c:pt idx="8534">
                  <c:v>41699</c:v>
                </c:pt>
                <c:pt idx="8535">
                  <c:v>41700</c:v>
                </c:pt>
                <c:pt idx="8536">
                  <c:v>41701</c:v>
                </c:pt>
                <c:pt idx="8537">
                  <c:v>41702</c:v>
                </c:pt>
                <c:pt idx="8538">
                  <c:v>41703</c:v>
                </c:pt>
                <c:pt idx="8539">
                  <c:v>41704</c:v>
                </c:pt>
                <c:pt idx="8540">
                  <c:v>41705</c:v>
                </c:pt>
                <c:pt idx="8541">
                  <c:v>41706</c:v>
                </c:pt>
                <c:pt idx="8542">
                  <c:v>41707</c:v>
                </c:pt>
                <c:pt idx="8543">
                  <c:v>41708</c:v>
                </c:pt>
                <c:pt idx="8544">
                  <c:v>41709</c:v>
                </c:pt>
                <c:pt idx="8545">
                  <c:v>41710</c:v>
                </c:pt>
                <c:pt idx="8546">
                  <c:v>41711</c:v>
                </c:pt>
                <c:pt idx="8547">
                  <c:v>41712</c:v>
                </c:pt>
                <c:pt idx="8548">
                  <c:v>41713</c:v>
                </c:pt>
                <c:pt idx="8549">
                  <c:v>41714</c:v>
                </c:pt>
                <c:pt idx="8550">
                  <c:v>41715</c:v>
                </c:pt>
                <c:pt idx="8551">
                  <c:v>41716</c:v>
                </c:pt>
                <c:pt idx="8552">
                  <c:v>41717</c:v>
                </c:pt>
                <c:pt idx="8553">
                  <c:v>41718</c:v>
                </c:pt>
                <c:pt idx="8554">
                  <c:v>41719</c:v>
                </c:pt>
                <c:pt idx="8555">
                  <c:v>41720</c:v>
                </c:pt>
                <c:pt idx="8556">
                  <c:v>41721</c:v>
                </c:pt>
                <c:pt idx="8557">
                  <c:v>41722</c:v>
                </c:pt>
                <c:pt idx="8558">
                  <c:v>41723</c:v>
                </c:pt>
                <c:pt idx="8559">
                  <c:v>41724</c:v>
                </c:pt>
                <c:pt idx="8560">
                  <c:v>41725</c:v>
                </c:pt>
                <c:pt idx="8561">
                  <c:v>41726</c:v>
                </c:pt>
                <c:pt idx="8562">
                  <c:v>41727</c:v>
                </c:pt>
                <c:pt idx="8563">
                  <c:v>41728</c:v>
                </c:pt>
                <c:pt idx="8564">
                  <c:v>41729</c:v>
                </c:pt>
                <c:pt idx="8565">
                  <c:v>41730</c:v>
                </c:pt>
                <c:pt idx="8566">
                  <c:v>41731</c:v>
                </c:pt>
                <c:pt idx="8567">
                  <c:v>41732</c:v>
                </c:pt>
                <c:pt idx="8568">
                  <c:v>41733</c:v>
                </c:pt>
                <c:pt idx="8569">
                  <c:v>41734</c:v>
                </c:pt>
                <c:pt idx="8570">
                  <c:v>41735</c:v>
                </c:pt>
                <c:pt idx="8571">
                  <c:v>41736</c:v>
                </c:pt>
                <c:pt idx="8572">
                  <c:v>41737</c:v>
                </c:pt>
                <c:pt idx="8573">
                  <c:v>41738</c:v>
                </c:pt>
                <c:pt idx="8574">
                  <c:v>41739</c:v>
                </c:pt>
                <c:pt idx="8575">
                  <c:v>41740</c:v>
                </c:pt>
                <c:pt idx="8576">
                  <c:v>41741</c:v>
                </c:pt>
                <c:pt idx="8577">
                  <c:v>41742</c:v>
                </c:pt>
                <c:pt idx="8578">
                  <c:v>41743</c:v>
                </c:pt>
                <c:pt idx="8579">
                  <c:v>41744</c:v>
                </c:pt>
                <c:pt idx="8580">
                  <c:v>41745</c:v>
                </c:pt>
                <c:pt idx="8581">
                  <c:v>41746</c:v>
                </c:pt>
                <c:pt idx="8582">
                  <c:v>41747</c:v>
                </c:pt>
                <c:pt idx="8583">
                  <c:v>41748</c:v>
                </c:pt>
                <c:pt idx="8584">
                  <c:v>41749</c:v>
                </c:pt>
                <c:pt idx="8585">
                  <c:v>41750</c:v>
                </c:pt>
                <c:pt idx="8586">
                  <c:v>41751</c:v>
                </c:pt>
                <c:pt idx="8587">
                  <c:v>41752</c:v>
                </c:pt>
                <c:pt idx="8588">
                  <c:v>41753</c:v>
                </c:pt>
                <c:pt idx="8589">
                  <c:v>41754</c:v>
                </c:pt>
                <c:pt idx="8590">
                  <c:v>41755</c:v>
                </c:pt>
                <c:pt idx="8591">
                  <c:v>41756</c:v>
                </c:pt>
                <c:pt idx="8592">
                  <c:v>41757</c:v>
                </c:pt>
                <c:pt idx="8593">
                  <c:v>41758</c:v>
                </c:pt>
                <c:pt idx="8594">
                  <c:v>41759</c:v>
                </c:pt>
                <c:pt idx="8595">
                  <c:v>41760</c:v>
                </c:pt>
                <c:pt idx="8596">
                  <c:v>41761</c:v>
                </c:pt>
                <c:pt idx="8597">
                  <c:v>41762</c:v>
                </c:pt>
                <c:pt idx="8598">
                  <c:v>41763</c:v>
                </c:pt>
                <c:pt idx="8599">
                  <c:v>41764</c:v>
                </c:pt>
                <c:pt idx="8600">
                  <c:v>41765</c:v>
                </c:pt>
                <c:pt idx="8601">
                  <c:v>41766</c:v>
                </c:pt>
                <c:pt idx="8602">
                  <c:v>41767</c:v>
                </c:pt>
                <c:pt idx="8603">
                  <c:v>41768</c:v>
                </c:pt>
                <c:pt idx="8604">
                  <c:v>41769</c:v>
                </c:pt>
                <c:pt idx="8605">
                  <c:v>41770</c:v>
                </c:pt>
                <c:pt idx="8606">
                  <c:v>41771</c:v>
                </c:pt>
                <c:pt idx="8607">
                  <c:v>41772</c:v>
                </c:pt>
                <c:pt idx="8608">
                  <c:v>41773</c:v>
                </c:pt>
                <c:pt idx="8609">
                  <c:v>41774</c:v>
                </c:pt>
                <c:pt idx="8610">
                  <c:v>41775</c:v>
                </c:pt>
                <c:pt idx="8611">
                  <c:v>41776</c:v>
                </c:pt>
                <c:pt idx="8612">
                  <c:v>41777</c:v>
                </c:pt>
                <c:pt idx="8613">
                  <c:v>41778</c:v>
                </c:pt>
                <c:pt idx="8614">
                  <c:v>41779</c:v>
                </c:pt>
                <c:pt idx="8615">
                  <c:v>41780</c:v>
                </c:pt>
                <c:pt idx="8616">
                  <c:v>41781</c:v>
                </c:pt>
                <c:pt idx="8617">
                  <c:v>41782</c:v>
                </c:pt>
                <c:pt idx="8618">
                  <c:v>41783</c:v>
                </c:pt>
                <c:pt idx="8619">
                  <c:v>41784</c:v>
                </c:pt>
                <c:pt idx="8620">
                  <c:v>41785</c:v>
                </c:pt>
                <c:pt idx="8621">
                  <c:v>41786</c:v>
                </c:pt>
                <c:pt idx="8622">
                  <c:v>41787</c:v>
                </c:pt>
                <c:pt idx="8623">
                  <c:v>41788</c:v>
                </c:pt>
                <c:pt idx="8624">
                  <c:v>41789</c:v>
                </c:pt>
                <c:pt idx="8625">
                  <c:v>41790</c:v>
                </c:pt>
                <c:pt idx="8626">
                  <c:v>41791</c:v>
                </c:pt>
                <c:pt idx="8627">
                  <c:v>41792</c:v>
                </c:pt>
                <c:pt idx="8628">
                  <c:v>41793</c:v>
                </c:pt>
                <c:pt idx="8629">
                  <c:v>41794</c:v>
                </c:pt>
                <c:pt idx="8630">
                  <c:v>41795</c:v>
                </c:pt>
                <c:pt idx="8631">
                  <c:v>41796</c:v>
                </c:pt>
                <c:pt idx="8632">
                  <c:v>41797</c:v>
                </c:pt>
                <c:pt idx="8633">
                  <c:v>41798</c:v>
                </c:pt>
                <c:pt idx="8634">
                  <c:v>41799</c:v>
                </c:pt>
                <c:pt idx="8635">
                  <c:v>41800</c:v>
                </c:pt>
                <c:pt idx="8636">
                  <c:v>41801</c:v>
                </c:pt>
                <c:pt idx="8637">
                  <c:v>41802</c:v>
                </c:pt>
                <c:pt idx="8638">
                  <c:v>41803</c:v>
                </c:pt>
                <c:pt idx="8639">
                  <c:v>41804</c:v>
                </c:pt>
                <c:pt idx="8640">
                  <c:v>41805</c:v>
                </c:pt>
                <c:pt idx="8641">
                  <c:v>41806</c:v>
                </c:pt>
                <c:pt idx="8642">
                  <c:v>41807</c:v>
                </c:pt>
                <c:pt idx="8643">
                  <c:v>41808</c:v>
                </c:pt>
                <c:pt idx="8644">
                  <c:v>41809</c:v>
                </c:pt>
                <c:pt idx="8645">
                  <c:v>41810</c:v>
                </c:pt>
                <c:pt idx="8646">
                  <c:v>41811</c:v>
                </c:pt>
                <c:pt idx="8647">
                  <c:v>41812</c:v>
                </c:pt>
                <c:pt idx="8648">
                  <c:v>41813</c:v>
                </c:pt>
                <c:pt idx="8649">
                  <c:v>41814</c:v>
                </c:pt>
                <c:pt idx="8650">
                  <c:v>41815</c:v>
                </c:pt>
                <c:pt idx="8651">
                  <c:v>41816</c:v>
                </c:pt>
                <c:pt idx="8652">
                  <c:v>41817</c:v>
                </c:pt>
                <c:pt idx="8653">
                  <c:v>41818</c:v>
                </c:pt>
                <c:pt idx="8654">
                  <c:v>41819</c:v>
                </c:pt>
                <c:pt idx="8655">
                  <c:v>41820</c:v>
                </c:pt>
                <c:pt idx="8656">
                  <c:v>41821</c:v>
                </c:pt>
                <c:pt idx="8657">
                  <c:v>41822</c:v>
                </c:pt>
                <c:pt idx="8658">
                  <c:v>41823</c:v>
                </c:pt>
                <c:pt idx="8659">
                  <c:v>41824</c:v>
                </c:pt>
                <c:pt idx="8660">
                  <c:v>41825</c:v>
                </c:pt>
                <c:pt idx="8661">
                  <c:v>41826</c:v>
                </c:pt>
                <c:pt idx="8662">
                  <c:v>41827</c:v>
                </c:pt>
                <c:pt idx="8663">
                  <c:v>41828</c:v>
                </c:pt>
                <c:pt idx="8664">
                  <c:v>41829</c:v>
                </c:pt>
                <c:pt idx="8665">
                  <c:v>41830</c:v>
                </c:pt>
                <c:pt idx="8666">
                  <c:v>41831</c:v>
                </c:pt>
                <c:pt idx="8667">
                  <c:v>41832</c:v>
                </c:pt>
                <c:pt idx="8668">
                  <c:v>41833</c:v>
                </c:pt>
                <c:pt idx="8669">
                  <c:v>41834</c:v>
                </c:pt>
                <c:pt idx="8670">
                  <c:v>41835</c:v>
                </c:pt>
                <c:pt idx="8671">
                  <c:v>41836</c:v>
                </c:pt>
                <c:pt idx="8672">
                  <c:v>41837</c:v>
                </c:pt>
                <c:pt idx="8673">
                  <c:v>41838</c:v>
                </c:pt>
                <c:pt idx="8674">
                  <c:v>41839</c:v>
                </c:pt>
                <c:pt idx="8675">
                  <c:v>41840</c:v>
                </c:pt>
                <c:pt idx="8676">
                  <c:v>41841</c:v>
                </c:pt>
                <c:pt idx="8677">
                  <c:v>41842</c:v>
                </c:pt>
                <c:pt idx="8678">
                  <c:v>41843</c:v>
                </c:pt>
                <c:pt idx="8679">
                  <c:v>41844</c:v>
                </c:pt>
                <c:pt idx="8680">
                  <c:v>41845</c:v>
                </c:pt>
                <c:pt idx="8681">
                  <c:v>41846</c:v>
                </c:pt>
                <c:pt idx="8682">
                  <c:v>41847</c:v>
                </c:pt>
                <c:pt idx="8683">
                  <c:v>41848</c:v>
                </c:pt>
                <c:pt idx="8684">
                  <c:v>41849</c:v>
                </c:pt>
                <c:pt idx="8685">
                  <c:v>41850</c:v>
                </c:pt>
                <c:pt idx="8686">
                  <c:v>41851</c:v>
                </c:pt>
                <c:pt idx="8687">
                  <c:v>41852</c:v>
                </c:pt>
                <c:pt idx="8688">
                  <c:v>41853</c:v>
                </c:pt>
                <c:pt idx="8689">
                  <c:v>41854</c:v>
                </c:pt>
                <c:pt idx="8690">
                  <c:v>41855</c:v>
                </c:pt>
                <c:pt idx="8691">
                  <c:v>41856</c:v>
                </c:pt>
                <c:pt idx="8692">
                  <c:v>41857</c:v>
                </c:pt>
                <c:pt idx="8693">
                  <c:v>41858</c:v>
                </c:pt>
                <c:pt idx="8694">
                  <c:v>41859</c:v>
                </c:pt>
                <c:pt idx="8695">
                  <c:v>41860</c:v>
                </c:pt>
                <c:pt idx="8696">
                  <c:v>41861</c:v>
                </c:pt>
                <c:pt idx="8697">
                  <c:v>41862</c:v>
                </c:pt>
                <c:pt idx="8698">
                  <c:v>41863</c:v>
                </c:pt>
                <c:pt idx="8699">
                  <c:v>41864</c:v>
                </c:pt>
                <c:pt idx="8700">
                  <c:v>41865</c:v>
                </c:pt>
                <c:pt idx="8701">
                  <c:v>41866</c:v>
                </c:pt>
                <c:pt idx="8702">
                  <c:v>41867</c:v>
                </c:pt>
                <c:pt idx="8703">
                  <c:v>41868</c:v>
                </c:pt>
                <c:pt idx="8704">
                  <c:v>41869</c:v>
                </c:pt>
                <c:pt idx="8705">
                  <c:v>41870</c:v>
                </c:pt>
                <c:pt idx="8706">
                  <c:v>41871</c:v>
                </c:pt>
                <c:pt idx="8707">
                  <c:v>41872</c:v>
                </c:pt>
                <c:pt idx="8708">
                  <c:v>41873</c:v>
                </c:pt>
                <c:pt idx="8709">
                  <c:v>41874</c:v>
                </c:pt>
                <c:pt idx="8710">
                  <c:v>41875</c:v>
                </c:pt>
                <c:pt idx="8711">
                  <c:v>41876</c:v>
                </c:pt>
                <c:pt idx="8712">
                  <c:v>41877</c:v>
                </c:pt>
                <c:pt idx="8713">
                  <c:v>41878</c:v>
                </c:pt>
                <c:pt idx="8714">
                  <c:v>41879</c:v>
                </c:pt>
                <c:pt idx="8715">
                  <c:v>41880</c:v>
                </c:pt>
                <c:pt idx="8716">
                  <c:v>41881</c:v>
                </c:pt>
                <c:pt idx="8717">
                  <c:v>41882</c:v>
                </c:pt>
                <c:pt idx="8718">
                  <c:v>41883</c:v>
                </c:pt>
                <c:pt idx="8719">
                  <c:v>41884</c:v>
                </c:pt>
                <c:pt idx="8720">
                  <c:v>41885</c:v>
                </c:pt>
                <c:pt idx="8721">
                  <c:v>41886</c:v>
                </c:pt>
                <c:pt idx="8722">
                  <c:v>41887</c:v>
                </c:pt>
                <c:pt idx="8723">
                  <c:v>41888</c:v>
                </c:pt>
                <c:pt idx="8724">
                  <c:v>41889</c:v>
                </c:pt>
                <c:pt idx="8725">
                  <c:v>41890</c:v>
                </c:pt>
                <c:pt idx="8726">
                  <c:v>41891</c:v>
                </c:pt>
                <c:pt idx="8727">
                  <c:v>41892</c:v>
                </c:pt>
                <c:pt idx="8728">
                  <c:v>41893</c:v>
                </c:pt>
                <c:pt idx="8729">
                  <c:v>41894</c:v>
                </c:pt>
                <c:pt idx="8730">
                  <c:v>41895</c:v>
                </c:pt>
                <c:pt idx="8731">
                  <c:v>41896</c:v>
                </c:pt>
                <c:pt idx="8732">
                  <c:v>41897</c:v>
                </c:pt>
                <c:pt idx="8733">
                  <c:v>41898</c:v>
                </c:pt>
                <c:pt idx="8734">
                  <c:v>41899</c:v>
                </c:pt>
                <c:pt idx="8735">
                  <c:v>41900</c:v>
                </c:pt>
                <c:pt idx="8736">
                  <c:v>41901</c:v>
                </c:pt>
                <c:pt idx="8737">
                  <c:v>41902</c:v>
                </c:pt>
                <c:pt idx="8738">
                  <c:v>41903</c:v>
                </c:pt>
                <c:pt idx="8739">
                  <c:v>41904</c:v>
                </c:pt>
                <c:pt idx="8740">
                  <c:v>41905</c:v>
                </c:pt>
                <c:pt idx="8741">
                  <c:v>41906</c:v>
                </c:pt>
                <c:pt idx="8742">
                  <c:v>41907</c:v>
                </c:pt>
                <c:pt idx="8743">
                  <c:v>41908</c:v>
                </c:pt>
                <c:pt idx="8744">
                  <c:v>41909</c:v>
                </c:pt>
                <c:pt idx="8745">
                  <c:v>41910</c:v>
                </c:pt>
                <c:pt idx="8746">
                  <c:v>41911</c:v>
                </c:pt>
                <c:pt idx="8747">
                  <c:v>41912</c:v>
                </c:pt>
                <c:pt idx="8748">
                  <c:v>41913</c:v>
                </c:pt>
                <c:pt idx="8749">
                  <c:v>41914</c:v>
                </c:pt>
                <c:pt idx="8750">
                  <c:v>41915</c:v>
                </c:pt>
                <c:pt idx="8751">
                  <c:v>41916</c:v>
                </c:pt>
                <c:pt idx="8752">
                  <c:v>41917</c:v>
                </c:pt>
                <c:pt idx="8753">
                  <c:v>41918</c:v>
                </c:pt>
                <c:pt idx="8754">
                  <c:v>41919</c:v>
                </c:pt>
                <c:pt idx="8755">
                  <c:v>41920</c:v>
                </c:pt>
                <c:pt idx="8756">
                  <c:v>41921</c:v>
                </c:pt>
                <c:pt idx="8757">
                  <c:v>41922</c:v>
                </c:pt>
                <c:pt idx="8758">
                  <c:v>41923</c:v>
                </c:pt>
                <c:pt idx="8759">
                  <c:v>41924</c:v>
                </c:pt>
                <c:pt idx="8760">
                  <c:v>41925</c:v>
                </c:pt>
                <c:pt idx="8761">
                  <c:v>41926</c:v>
                </c:pt>
                <c:pt idx="8762">
                  <c:v>41927</c:v>
                </c:pt>
                <c:pt idx="8763">
                  <c:v>41928</c:v>
                </c:pt>
                <c:pt idx="8764">
                  <c:v>41929</c:v>
                </c:pt>
                <c:pt idx="8765">
                  <c:v>41930</c:v>
                </c:pt>
                <c:pt idx="8766">
                  <c:v>41931</c:v>
                </c:pt>
                <c:pt idx="8767">
                  <c:v>41932</c:v>
                </c:pt>
                <c:pt idx="8768">
                  <c:v>41933</c:v>
                </c:pt>
                <c:pt idx="8769">
                  <c:v>41934</c:v>
                </c:pt>
                <c:pt idx="8770">
                  <c:v>41935</c:v>
                </c:pt>
                <c:pt idx="8771">
                  <c:v>41936</c:v>
                </c:pt>
                <c:pt idx="8772">
                  <c:v>41937</c:v>
                </c:pt>
                <c:pt idx="8773">
                  <c:v>41938</c:v>
                </c:pt>
                <c:pt idx="8774">
                  <c:v>41939</c:v>
                </c:pt>
                <c:pt idx="8775">
                  <c:v>41940</c:v>
                </c:pt>
                <c:pt idx="8776">
                  <c:v>41941</c:v>
                </c:pt>
                <c:pt idx="8777">
                  <c:v>41942</c:v>
                </c:pt>
                <c:pt idx="8778">
                  <c:v>41943</c:v>
                </c:pt>
                <c:pt idx="8779">
                  <c:v>41944</c:v>
                </c:pt>
                <c:pt idx="8780">
                  <c:v>41945</c:v>
                </c:pt>
                <c:pt idx="8781">
                  <c:v>41946</c:v>
                </c:pt>
                <c:pt idx="8782">
                  <c:v>41947</c:v>
                </c:pt>
                <c:pt idx="8783">
                  <c:v>41948</c:v>
                </c:pt>
                <c:pt idx="8784">
                  <c:v>41949</c:v>
                </c:pt>
                <c:pt idx="8785">
                  <c:v>41950</c:v>
                </c:pt>
                <c:pt idx="8786">
                  <c:v>41951</c:v>
                </c:pt>
                <c:pt idx="8787">
                  <c:v>41952</c:v>
                </c:pt>
                <c:pt idx="8788">
                  <c:v>41953</c:v>
                </c:pt>
                <c:pt idx="8789">
                  <c:v>41954</c:v>
                </c:pt>
                <c:pt idx="8790">
                  <c:v>41955</c:v>
                </c:pt>
                <c:pt idx="8791">
                  <c:v>41956</c:v>
                </c:pt>
                <c:pt idx="8792">
                  <c:v>41957</c:v>
                </c:pt>
                <c:pt idx="8793">
                  <c:v>41958</c:v>
                </c:pt>
                <c:pt idx="8794">
                  <c:v>41959</c:v>
                </c:pt>
                <c:pt idx="8795">
                  <c:v>41960</c:v>
                </c:pt>
                <c:pt idx="8796">
                  <c:v>41961</c:v>
                </c:pt>
                <c:pt idx="8797">
                  <c:v>41962</c:v>
                </c:pt>
                <c:pt idx="8798">
                  <c:v>41963</c:v>
                </c:pt>
                <c:pt idx="8799">
                  <c:v>41964</c:v>
                </c:pt>
                <c:pt idx="8800">
                  <c:v>41965</c:v>
                </c:pt>
                <c:pt idx="8801">
                  <c:v>41966</c:v>
                </c:pt>
                <c:pt idx="8802">
                  <c:v>41967</c:v>
                </c:pt>
                <c:pt idx="8803">
                  <c:v>41968</c:v>
                </c:pt>
                <c:pt idx="8804">
                  <c:v>41969</c:v>
                </c:pt>
                <c:pt idx="8805">
                  <c:v>41970</c:v>
                </c:pt>
                <c:pt idx="8806">
                  <c:v>41971</c:v>
                </c:pt>
                <c:pt idx="8807">
                  <c:v>41972</c:v>
                </c:pt>
                <c:pt idx="8808">
                  <c:v>41973</c:v>
                </c:pt>
                <c:pt idx="8809">
                  <c:v>41974</c:v>
                </c:pt>
                <c:pt idx="8810">
                  <c:v>41975</c:v>
                </c:pt>
                <c:pt idx="8811">
                  <c:v>41976</c:v>
                </c:pt>
                <c:pt idx="8812">
                  <c:v>41977</c:v>
                </c:pt>
                <c:pt idx="8813">
                  <c:v>41978</c:v>
                </c:pt>
                <c:pt idx="8814">
                  <c:v>41979</c:v>
                </c:pt>
                <c:pt idx="8815">
                  <c:v>41980</c:v>
                </c:pt>
                <c:pt idx="8816">
                  <c:v>41981</c:v>
                </c:pt>
                <c:pt idx="8817">
                  <c:v>41982</c:v>
                </c:pt>
                <c:pt idx="8818">
                  <c:v>41983</c:v>
                </c:pt>
                <c:pt idx="8819">
                  <c:v>41984</c:v>
                </c:pt>
                <c:pt idx="8820">
                  <c:v>41985</c:v>
                </c:pt>
                <c:pt idx="8821">
                  <c:v>41986</c:v>
                </c:pt>
                <c:pt idx="8822">
                  <c:v>41987</c:v>
                </c:pt>
                <c:pt idx="8823">
                  <c:v>41988</c:v>
                </c:pt>
                <c:pt idx="8824">
                  <c:v>41989</c:v>
                </c:pt>
                <c:pt idx="8825">
                  <c:v>41990</c:v>
                </c:pt>
                <c:pt idx="8826">
                  <c:v>41991</c:v>
                </c:pt>
                <c:pt idx="8827">
                  <c:v>41992</c:v>
                </c:pt>
                <c:pt idx="8828">
                  <c:v>41993</c:v>
                </c:pt>
                <c:pt idx="8829">
                  <c:v>41994</c:v>
                </c:pt>
                <c:pt idx="8830">
                  <c:v>41995</c:v>
                </c:pt>
                <c:pt idx="8831">
                  <c:v>41996</c:v>
                </c:pt>
                <c:pt idx="8832">
                  <c:v>41997</c:v>
                </c:pt>
                <c:pt idx="8833">
                  <c:v>41998</c:v>
                </c:pt>
                <c:pt idx="8834">
                  <c:v>41999</c:v>
                </c:pt>
                <c:pt idx="8835">
                  <c:v>42000</c:v>
                </c:pt>
                <c:pt idx="8836">
                  <c:v>42001</c:v>
                </c:pt>
                <c:pt idx="8837">
                  <c:v>42002</c:v>
                </c:pt>
                <c:pt idx="8838">
                  <c:v>42003</c:v>
                </c:pt>
                <c:pt idx="8839">
                  <c:v>42004</c:v>
                </c:pt>
              </c:numCache>
            </c:numRef>
          </c:xVal>
          <c:yVal>
            <c:numRef>
              <c:f>HPV_4710_cenoman!$AV$2:$AV$10000</c:f>
              <c:numCache>
                <c:formatCode>#,##0.000_ ;\-#,##0.000\ </c:formatCode>
                <c:ptCount val="9999"/>
                <c:pt idx="0">
                  <c:v>11.320007324219034</c:v>
                </c:pt>
                <c:pt idx="1">
                  <c:v>11.320007324219034</c:v>
                </c:pt>
                <c:pt idx="2">
                  <c:v>11.330017089844034</c:v>
                </c:pt>
                <c:pt idx="3">
                  <c:v>11.339996337891023</c:v>
                </c:pt>
                <c:pt idx="4">
                  <c:v>11.350006103516023</c:v>
                </c:pt>
                <c:pt idx="5">
                  <c:v>11.350006103516023</c:v>
                </c:pt>
                <c:pt idx="6">
                  <c:v>11.369995117188012</c:v>
                </c:pt>
                <c:pt idx="7">
                  <c:v>11.390014648438012</c:v>
                </c:pt>
                <c:pt idx="8">
                  <c:v>11.350006103516023</c:v>
                </c:pt>
                <c:pt idx="9">
                  <c:v>11.350006103516023</c:v>
                </c:pt>
                <c:pt idx="10">
                  <c:v>11.279998779297046</c:v>
                </c:pt>
                <c:pt idx="11">
                  <c:v>11.240020751954034</c:v>
                </c:pt>
                <c:pt idx="12">
                  <c:v>11.110015869141023</c:v>
                </c:pt>
                <c:pt idx="13">
                  <c:v>11.149993896485</c:v>
                </c:pt>
                <c:pt idx="14">
                  <c:v>11.170013427735</c:v>
                </c:pt>
                <c:pt idx="15">
                  <c:v>11.209991455079034</c:v>
                </c:pt>
                <c:pt idx="16">
                  <c:v>11.260009765625</c:v>
                </c:pt>
                <c:pt idx="17">
                  <c:v>11.27001953125</c:v>
                </c:pt>
                <c:pt idx="18">
                  <c:v>11.25</c:v>
                </c:pt>
                <c:pt idx="19">
                  <c:v>11.240020751954034</c:v>
                </c:pt>
                <c:pt idx="20">
                  <c:v>11.25</c:v>
                </c:pt>
                <c:pt idx="21">
                  <c:v>11.290008544922046</c:v>
                </c:pt>
                <c:pt idx="22">
                  <c:v>11.320007324219034</c:v>
                </c:pt>
                <c:pt idx="23">
                  <c:v>11.309997558594034</c:v>
                </c:pt>
                <c:pt idx="24">
                  <c:v>11.339996337891023</c:v>
                </c:pt>
                <c:pt idx="25">
                  <c:v>11.330017089844034</c:v>
                </c:pt>
                <c:pt idx="26">
                  <c:v>11.339996337891023</c:v>
                </c:pt>
                <c:pt idx="27">
                  <c:v>11.320007324219034</c:v>
                </c:pt>
                <c:pt idx="28">
                  <c:v>11.320007324219034</c:v>
                </c:pt>
                <c:pt idx="29">
                  <c:v>11.330017089844034</c:v>
                </c:pt>
                <c:pt idx="30">
                  <c:v>11.309997558594034</c:v>
                </c:pt>
                <c:pt idx="31">
                  <c:v>11.240020751954034</c:v>
                </c:pt>
                <c:pt idx="32">
                  <c:v>11.149993896485</c:v>
                </c:pt>
                <c:pt idx="33">
                  <c:v>11.059997558594034</c:v>
                </c:pt>
                <c:pt idx="34">
                  <c:v>11.010009765625</c:v>
                </c:pt>
                <c:pt idx="35">
                  <c:v>11.040008544922046</c:v>
                </c:pt>
                <c:pt idx="36">
                  <c:v>11.02001953125</c:v>
                </c:pt>
                <c:pt idx="37">
                  <c:v>11.010009765625</c:v>
                </c:pt>
                <c:pt idx="38">
                  <c:v>10.990020751954034</c:v>
                </c:pt>
                <c:pt idx="39">
                  <c:v>10.980010986329034</c:v>
                </c:pt>
                <c:pt idx="40">
                  <c:v>10.959991455079034</c:v>
                </c:pt>
                <c:pt idx="41">
                  <c:v>10.940002441407046</c:v>
                </c:pt>
                <c:pt idx="42">
                  <c:v>10.920013427735</c:v>
                </c:pt>
                <c:pt idx="43">
                  <c:v>10.91000366211</c:v>
                </c:pt>
                <c:pt idx="44">
                  <c:v>10.899993896485</c:v>
                </c:pt>
                <c:pt idx="45">
                  <c:v>10.91000366211</c:v>
                </c:pt>
                <c:pt idx="46">
                  <c:v>10.890014648438012</c:v>
                </c:pt>
                <c:pt idx="47">
                  <c:v>10.899993896485</c:v>
                </c:pt>
                <c:pt idx="48">
                  <c:v>10.880004882813012</c:v>
                </c:pt>
                <c:pt idx="49">
                  <c:v>10.91000366211</c:v>
                </c:pt>
                <c:pt idx="50">
                  <c:v>10.890014648438012</c:v>
                </c:pt>
                <c:pt idx="51">
                  <c:v>10.890014648438012</c:v>
                </c:pt>
                <c:pt idx="52">
                  <c:v>10.91000366211</c:v>
                </c:pt>
                <c:pt idx="53">
                  <c:v>10.899993896485</c:v>
                </c:pt>
                <c:pt idx="54">
                  <c:v>10.91000366211</c:v>
                </c:pt>
                <c:pt idx="55">
                  <c:v>10.920013427735</c:v>
                </c:pt>
                <c:pt idx="56">
                  <c:v>10.899993896485</c:v>
                </c:pt>
                <c:pt idx="57">
                  <c:v>10.920013427735</c:v>
                </c:pt>
                <c:pt idx="58">
                  <c:v>10.880004882813012</c:v>
                </c:pt>
                <c:pt idx="59">
                  <c:v>10.899993896485</c:v>
                </c:pt>
                <c:pt idx="60">
                  <c:v>10.91000366211</c:v>
                </c:pt>
                <c:pt idx="61">
                  <c:v>10.920013427735</c:v>
                </c:pt>
                <c:pt idx="62">
                  <c:v>10.929992675782046</c:v>
                </c:pt>
                <c:pt idx="63">
                  <c:v>10.929992675782046</c:v>
                </c:pt>
                <c:pt idx="64">
                  <c:v>10.940002441407046</c:v>
                </c:pt>
                <c:pt idx="65">
                  <c:v>10.950012207032046</c:v>
                </c:pt>
                <c:pt idx="66">
                  <c:v>10.950012207032046</c:v>
                </c:pt>
                <c:pt idx="67">
                  <c:v>11.010009765625</c:v>
                </c:pt>
                <c:pt idx="68">
                  <c:v>11</c:v>
                </c:pt>
                <c:pt idx="69">
                  <c:v>11.050018310547046</c:v>
                </c:pt>
                <c:pt idx="70">
                  <c:v>11.059997558594034</c:v>
                </c:pt>
                <c:pt idx="71">
                  <c:v>11.089996337891023</c:v>
                </c:pt>
                <c:pt idx="72">
                  <c:v>11.080017089844034</c:v>
                </c:pt>
                <c:pt idx="73">
                  <c:v>11.130004882813012</c:v>
                </c:pt>
                <c:pt idx="74">
                  <c:v>11.050018310547046</c:v>
                </c:pt>
                <c:pt idx="75">
                  <c:v>10.990020751954034</c:v>
                </c:pt>
                <c:pt idx="76">
                  <c:v>10.959991455079034</c:v>
                </c:pt>
                <c:pt idx="77">
                  <c:v>10.940002441407046</c:v>
                </c:pt>
                <c:pt idx="78">
                  <c:v>10.91000366211</c:v>
                </c:pt>
                <c:pt idx="79">
                  <c:v>10.929992675782046</c:v>
                </c:pt>
                <c:pt idx="80">
                  <c:v>10.899993896485</c:v>
                </c:pt>
                <c:pt idx="81">
                  <c:v>10.880004882813012</c:v>
                </c:pt>
                <c:pt idx="82">
                  <c:v>10.820007324219034</c:v>
                </c:pt>
                <c:pt idx="83">
                  <c:v>10.809997558594034</c:v>
                </c:pt>
                <c:pt idx="84">
                  <c:v>10.77001953125</c:v>
                </c:pt>
                <c:pt idx="85">
                  <c:v>10.790008544922046</c:v>
                </c:pt>
                <c:pt idx="86">
                  <c:v>10.760009765625</c:v>
                </c:pt>
                <c:pt idx="87">
                  <c:v>10.760009765625</c:v>
                </c:pt>
                <c:pt idx="88">
                  <c:v>10.740020751954034</c:v>
                </c:pt>
                <c:pt idx="89">
                  <c:v>10.720001220704034</c:v>
                </c:pt>
                <c:pt idx="90">
                  <c:v>10.75</c:v>
                </c:pt>
                <c:pt idx="91">
                  <c:v>10.690002441407046</c:v>
                </c:pt>
                <c:pt idx="92">
                  <c:v>10.649993896485</c:v>
                </c:pt>
                <c:pt idx="93">
                  <c:v>10.610015869141023</c:v>
                </c:pt>
                <c:pt idx="94">
                  <c:v>10.580017089844034</c:v>
                </c:pt>
                <c:pt idx="95">
                  <c:v>10.559997558594034</c:v>
                </c:pt>
                <c:pt idx="96">
                  <c:v>10.649993896485</c:v>
                </c:pt>
                <c:pt idx="97">
                  <c:v>10.570007324219034</c:v>
                </c:pt>
                <c:pt idx="98">
                  <c:v>10.52001953125</c:v>
                </c:pt>
                <c:pt idx="99">
                  <c:v>10.459991455079034</c:v>
                </c:pt>
                <c:pt idx="100">
                  <c:v>10.490020751954034</c:v>
                </c:pt>
                <c:pt idx="101">
                  <c:v>10.540008544922046</c:v>
                </c:pt>
                <c:pt idx="102">
                  <c:v>10.600006103516023</c:v>
                </c:pt>
                <c:pt idx="103">
                  <c:v>10.589996337891023</c:v>
                </c:pt>
                <c:pt idx="104">
                  <c:v>10.640014648438012</c:v>
                </c:pt>
                <c:pt idx="105">
                  <c:v>10.529998779297046</c:v>
                </c:pt>
                <c:pt idx="106">
                  <c:v>10.610015869141023</c:v>
                </c:pt>
                <c:pt idx="107">
                  <c:v>10.670013427735</c:v>
                </c:pt>
                <c:pt idx="108">
                  <c:v>10.640014648438012</c:v>
                </c:pt>
                <c:pt idx="109">
                  <c:v>10.589996337891023</c:v>
                </c:pt>
                <c:pt idx="110">
                  <c:v>10.550018310547046</c:v>
                </c:pt>
                <c:pt idx="111">
                  <c:v>10.570007324219034</c:v>
                </c:pt>
                <c:pt idx="112">
                  <c:v>10.52001953125</c:v>
                </c:pt>
                <c:pt idx="113">
                  <c:v>10.510009765625</c:v>
                </c:pt>
                <c:pt idx="114">
                  <c:v>10.490020751954034</c:v>
                </c:pt>
                <c:pt idx="115">
                  <c:v>10.589996337891023</c:v>
                </c:pt>
                <c:pt idx="116">
                  <c:v>10.529998779297046</c:v>
                </c:pt>
                <c:pt idx="117">
                  <c:v>10.459991455079034</c:v>
                </c:pt>
                <c:pt idx="118">
                  <c:v>10.369995117188012</c:v>
                </c:pt>
                <c:pt idx="119">
                  <c:v>10.309997558594034</c:v>
                </c:pt>
                <c:pt idx="120">
                  <c:v>10.240020751954034</c:v>
                </c:pt>
                <c:pt idx="121">
                  <c:v>10.25</c:v>
                </c:pt>
                <c:pt idx="122">
                  <c:v>10.200012207032046</c:v>
                </c:pt>
                <c:pt idx="123">
                  <c:v>10.140014648438012</c:v>
                </c:pt>
                <c:pt idx="124">
                  <c:v>10.119995117188012</c:v>
                </c:pt>
                <c:pt idx="125">
                  <c:v>10.16000366211</c:v>
                </c:pt>
                <c:pt idx="126">
                  <c:v>10.200012207032046</c:v>
                </c:pt>
                <c:pt idx="127">
                  <c:v>10.190002441407046</c:v>
                </c:pt>
                <c:pt idx="128">
                  <c:v>10.170013427735</c:v>
                </c:pt>
                <c:pt idx="129">
                  <c:v>10.209991455079034</c:v>
                </c:pt>
                <c:pt idx="130">
                  <c:v>10.230010986329034</c:v>
                </c:pt>
                <c:pt idx="131">
                  <c:v>10.140014648438012</c:v>
                </c:pt>
                <c:pt idx="132">
                  <c:v>10.149993896485</c:v>
                </c:pt>
                <c:pt idx="133">
                  <c:v>10.100006103516023</c:v>
                </c:pt>
                <c:pt idx="134">
                  <c:v>10.070007324219034</c:v>
                </c:pt>
                <c:pt idx="135">
                  <c:v>10.040008544922046</c:v>
                </c:pt>
                <c:pt idx="136">
                  <c:v>10.059997558594034</c:v>
                </c:pt>
                <c:pt idx="137">
                  <c:v>10.010009765625</c:v>
                </c:pt>
                <c:pt idx="138">
                  <c:v>10.02001953125</c:v>
                </c:pt>
                <c:pt idx="139">
                  <c:v>10.010009765625</c:v>
                </c:pt>
                <c:pt idx="140">
                  <c:v>9.9599914550790345</c:v>
                </c:pt>
                <c:pt idx="141">
                  <c:v>9.9800109863290345</c:v>
                </c:pt>
                <c:pt idx="142">
                  <c:v>9.9400024414070458</c:v>
                </c:pt>
                <c:pt idx="143">
                  <c:v>9.9500122070320458</c:v>
                </c:pt>
                <c:pt idx="144">
                  <c:v>9.9299926757820458</c:v>
                </c:pt>
                <c:pt idx="145">
                  <c:v>9.8900146484380116</c:v>
                </c:pt>
                <c:pt idx="146">
                  <c:v>9.9100036621100003</c:v>
                </c:pt>
                <c:pt idx="147">
                  <c:v>9.8900146484380116</c:v>
                </c:pt>
                <c:pt idx="148">
                  <c:v>9.8800048828130116</c:v>
                </c:pt>
                <c:pt idx="149">
                  <c:v>9.8600158691410229</c:v>
                </c:pt>
                <c:pt idx="150">
                  <c:v>9.8600158691410229</c:v>
                </c:pt>
                <c:pt idx="151">
                  <c:v>9.8399963378910229</c:v>
                </c:pt>
                <c:pt idx="152">
                  <c:v>9.7300109863290345</c:v>
                </c:pt>
                <c:pt idx="153">
                  <c:v>9.7000122070320458</c:v>
                </c:pt>
                <c:pt idx="154">
                  <c:v>9.7099914550790345</c:v>
                </c:pt>
                <c:pt idx="155">
                  <c:v>9.6700134277350003</c:v>
                </c:pt>
                <c:pt idx="156">
                  <c:v>9.6600036621100003</c:v>
                </c:pt>
                <c:pt idx="157">
                  <c:v>9.6400146484380116</c:v>
                </c:pt>
                <c:pt idx="158">
                  <c:v>9.6100158691410229</c:v>
                </c:pt>
                <c:pt idx="159">
                  <c:v>9.6000061035160229</c:v>
                </c:pt>
                <c:pt idx="160">
                  <c:v>9.5899963378910229</c:v>
                </c:pt>
                <c:pt idx="161">
                  <c:v>9.5899963378910229</c:v>
                </c:pt>
                <c:pt idx="162">
                  <c:v>9.5700073242190342</c:v>
                </c:pt>
                <c:pt idx="163">
                  <c:v>9.5599975585940342</c:v>
                </c:pt>
                <c:pt idx="164">
                  <c:v>9.5299987792970455</c:v>
                </c:pt>
                <c:pt idx="165">
                  <c:v>9.6300048828130116</c:v>
                </c:pt>
                <c:pt idx="166">
                  <c:v>9.7799987792970455</c:v>
                </c:pt>
                <c:pt idx="167">
                  <c:v>9.9299926757820458</c:v>
                </c:pt>
                <c:pt idx="168">
                  <c:v>10.029998779297046</c:v>
                </c:pt>
                <c:pt idx="169">
                  <c:v>10.089996337891023</c:v>
                </c:pt>
                <c:pt idx="170">
                  <c:v>10.010009765625</c:v>
                </c:pt>
                <c:pt idx="171">
                  <c:v>10.059997558594034</c:v>
                </c:pt>
                <c:pt idx="172">
                  <c:v>10.080017089844034</c:v>
                </c:pt>
                <c:pt idx="173">
                  <c:v>10.110015869141023</c:v>
                </c:pt>
                <c:pt idx="174">
                  <c:v>10.170013427735</c:v>
                </c:pt>
                <c:pt idx="175">
                  <c:v>10.240020751954034</c:v>
                </c:pt>
                <c:pt idx="176">
                  <c:v>10.260009765625</c:v>
                </c:pt>
                <c:pt idx="177">
                  <c:v>10.309997558594034</c:v>
                </c:pt>
                <c:pt idx="178">
                  <c:v>10.350006103516023</c:v>
                </c:pt>
                <c:pt idx="179">
                  <c:v>10.390014648438012</c:v>
                </c:pt>
                <c:pt idx="180">
                  <c:v>10.360015869141023</c:v>
                </c:pt>
                <c:pt idx="181">
                  <c:v>10.399993896485</c:v>
                </c:pt>
                <c:pt idx="182">
                  <c:v>10.459991455079034</c:v>
                </c:pt>
                <c:pt idx="183">
                  <c:v>10.480010986329034</c:v>
                </c:pt>
                <c:pt idx="184">
                  <c:v>10.5</c:v>
                </c:pt>
                <c:pt idx="185">
                  <c:v>10.510009765625</c:v>
                </c:pt>
                <c:pt idx="186">
                  <c:v>10.540008544922046</c:v>
                </c:pt>
                <c:pt idx="187">
                  <c:v>10.550018310547046</c:v>
                </c:pt>
                <c:pt idx="188">
                  <c:v>10.570007324219034</c:v>
                </c:pt>
                <c:pt idx="189">
                  <c:v>10.580017089844034</c:v>
                </c:pt>
                <c:pt idx="190">
                  <c:v>10.580017089844034</c:v>
                </c:pt>
                <c:pt idx="191">
                  <c:v>10.610015869141023</c:v>
                </c:pt>
                <c:pt idx="192">
                  <c:v>10.619995117188012</c:v>
                </c:pt>
                <c:pt idx="193">
                  <c:v>10.640014648438012</c:v>
                </c:pt>
                <c:pt idx="194">
                  <c:v>10.630004882813012</c:v>
                </c:pt>
                <c:pt idx="195">
                  <c:v>10.640014648438012</c:v>
                </c:pt>
                <c:pt idx="196">
                  <c:v>10.66000366211</c:v>
                </c:pt>
                <c:pt idx="197">
                  <c:v>10.700012207032046</c:v>
                </c:pt>
                <c:pt idx="198">
                  <c:v>10.75</c:v>
                </c:pt>
                <c:pt idx="199">
                  <c:v>10.77001953125</c:v>
                </c:pt>
                <c:pt idx="200">
                  <c:v>10.790008544922046</c:v>
                </c:pt>
                <c:pt idx="201">
                  <c:v>10.830017089844034</c:v>
                </c:pt>
                <c:pt idx="202">
                  <c:v>10.820007324219034</c:v>
                </c:pt>
                <c:pt idx="203">
                  <c:v>10.850006103516023</c:v>
                </c:pt>
                <c:pt idx="204">
                  <c:v>10.880004882813012</c:v>
                </c:pt>
                <c:pt idx="205">
                  <c:v>10.890014648438012</c:v>
                </c:pt>
                <c:pt idx="206">
                  <c:v>10.880004882813012</c:v>
                </c:pt>
                <c:pt idx="207">
                  <c:v>10.920013427735</c:v>
                </c:pt>
                <c:pt idx="208">
                  <c:v>10.91000366211</c:v>
                </c:pt>
                <c:pt idx="209">
                  <c:v>10.940002441407046</c:v>
                </c:pt>
                <c:pt idx="210">
                  <c:v>10.959991455079034</c:v>
                </c:pt>
                <c:pt idx="211">
                  <c:v>10.950012207032046</c:v>
                </c:pt>
                <c:pt idx="212">
                  <c:v>10.950012207032046</c:v>
                </c:pt>
                <c:pt idx="213">
                  <c:v>10.990020751954034</c:v>
                </c:pt>
                <c:pt idx="214">
                  <c:v>11.029998779297046</c:v>
                </c:pt>
                <c:pt idx="215">
                  <c:v>11.02001953125</c:v>
                </c:pt>
                <c:pt idx="216">
                  <c:v>11.050018310547046</c:v>
                </c:pt>
                <c:pt idx="217">
                  <c:v>11.070007324219034</c:v>
                </c:pt>
                <c:pt idx="218">
                  <c:v>11.100006103516023</c:v>
                </c:pt>
                <c:pt idx="219">
                  <c:v>11.059997558594034</c:v>
                </c:pt>
                <c:pt idx="220">
                  <c:v>11.110015869141023</c:v>
                </c:pt>
                <c:pt idx="221">
                  <c:v>11.100006103516023</c:v>
                </c:pt>
                <c:pt idx="222">
                  <c:v>11.119995117188012</c:v>
                </c:pt>
                <c:pt idx="223">
                  <c:v>11.140014648438012</c:v>
                </c:pt>
                <c:pt idx="224">
                  <c:v>11.140014648438012</c:v>
                </c:pt>
                <c:pt idx="225">
                  <c:v>11.149993896485</c:v>
                </c:pt>
                <c:pt idx="226">
                  <c:v>11.179992675782046</c:v>
                </c:pt>
                <c:pt idx="227">
                  <c:v>11.149993896485</c:v>
                </c:pt>
                <c:pt idx="228">
                  <c:v>11.190002441407046</c:v>
                </c:pt>
                <c:pt idx="229">
                  <c:v>11.240020751954034</c:v>
                </c:pt>
                <c:pt idx="230">
                  <c:v>11.290008544922046</c:v>
                </c:pt>
                <c:pt idx="231">
                  <c:v>11.27001953125</c:v>
                </c:pt>
                <c:pt idx="232">
                  <c:v>11.320007324219034</c:v>
                </c:pt>
                <c:pt idx="233">
                  <c:v>11.300018310547046</c:v>
                </c:pt>
                <c:pt idx="234">
                  <c:v>11.309997558594034</c:v>
                </c:pt>
                <c:pt idx="235">
                  <c:v>11.260009765625</c:v>
                </c:pt>
                <c:pt idx="236">
                  <c:v>11.240020751954034</c:v>
                </c:pt>
                <c:pt idx="237">
                  <c:v>11.25</c:v>
                </c:pt>
                <c:pt idx="238">
                  <c:v>11.200012207032046</c:v>
                </c:pt>
                <c:pt idx="239">
                  <c:v>11.209991455079034</c:v>
                </c:pt>
                <c:pt idx="240">
                  <c:v>11.16000366211</c:v>
                </c:pt>
                <c:pt idx="241">
                  <c:v>11.140014648438012</c:v>
                </c:pt>
                <c:pt idx="242">
                  <c:v>11.149993896485</c:v>
                </c:pt>
                <c:pt idx="243">
                  <c:v>11.140014648438012</c:v>
                </c:pt>
                <c:pt idx="244">
                  <c:v>11.149993896485</c:v>
                </c:pt>
                <c:pt idx="245">
                  <c:v>11.179992675782046</c:v>
                </c:pt>
                <c:pt idx="246">
                  <c:v>11.16000366211</c:v>
                </c:pt>
                <c:pt idx="247">
                  <c:v>11.170013427735</c:v>
                </c:pt>
                <c:pt idx="248">
                  <c:v>11.220001220704034</c:v>
                </c:pt>
                <c:pt idx="249">
                  <c:v>11.209991455079034</c:v>
                </c:pt>
                <c:pt idx="250">
                  <c:v>11.25</c:v>
                </c:pt>
                <c:pt idx="251">
                  <c:v>11.25</c:v>
                </c:pt>
                <c:pt idx="252">
                  <c:v>11.279998779297046</c:v>
                </c:pt>
                <c:pt idx="253">
                  <c:v>11.27001953125</c:v>
                </c:pt>
                <c:pt idx="254">
                  <c:v>11.27001953125</c:v>
                </c:pt>
                <c:pt idx="255">
                  <c:v>11.290008544922046</c:v>
                </c:pt>
                <c:pt idx="256">
                  <c:v>11.339996337891023</c:v>
                </c:pt>
                <c:pt idx="257">
                  <c:v>11.290008544922046</c:v>
                </c:pt>
                <c:pt idx="258">
                  <c:v>11.260009765625</c:v>
                </c:pt>
                <c:pt idx="259">
                  <c:v>11.240020751954034</c:v>
                </c:pt>
                <c:pt idx="260">
                  <c:v>11.230010986329034</c:v>
                </c:pt>
                <c:pt idx="261">
                  <c:v>11.25</c:v>
                </c:pt>
                <c:pt idx="262">
                  <c:v>11.190002441407046</c:v>
                </c:pt>
                <c:pt idx="263">
                  <c:v>11.170013427735</c:v>
                </c:pt>
                <c:pt idx="264">
                  <c:v>11.16000366211</c:v>
                </c:pt>
                <c:pt idx="265">
                  <c:v>11.179992675782046</c:v>
                </c:pt>
                <c:pt idx="266">
                  <c:v>11.209991455079034</c:v>
                </c:pt>
                <c:pt idx="267">
                  <c:v>11.220001220704034</c:v>
                </c:pt>
                <c:pt idx="268">
                  <c:v>11.220001220704034</c:v>
                </c:pt>
                <c:pt idx="269">
                  <c:v>11.200012207032046</c:v>
                </c:pt>
                <c:pt idx="270">
                  <c:v>11.209991455079034</c:v>
                </c:pt>
                <c:pt idx="271">
                  <c:v>11.190002441407046</c:v>
                </c:pt>
                <c:pt idx="272">
                  <c:v>11.149993896485</c:v>
                </c:pt>
                <c:pt idx="273">
                  <c:v>11.16000366211</c:v>
                </c:pt>
                <c:pt idx="274">
                  <c:v>11.190002441407046</c:v>
                </c:pt>
                <c:pt idx="275">
                  <c:v>11.240020751954034</c:v>
                </c:pt>
                <c:pt idx="276">
                  <c:v>11.260009765625</c:v>
                </c:pt>
                <c:pt idx="277">
                  <c:v>11.27001953125</c:v>
                </c:pt>
                <c:pt idx="278">
                  <c:v>11.290008544922046</c:v>
                </c:pt>
                <c:pt idx="279">
                  <c:v>11.260009765625</c:v>
                </c:pt>
                <c:pt idx="280">
                  <c:v>11.309997558594034</c:v>
                </c:pt>
                <c:pt idx="281">
                  <c:v>11.320007324219034</c:v>
                </c:pt>
                <c:pt idx="282">
                  <c:v>11.290008544922046</c:v>
                </c:pt>
                <c:pt idx="283">
                  <c:v>11.27001953125</c:v>
                </c:pt>
                <c:pt idx="284">
                  <c:v>11.279998779297046</c:v>
                </c:pt>
                <c:pt idx="285">
                  <c:v>11.320007324219034</c:v>
                </c:pt>
                <c:pt idx="286">
                  <c:v>11.309997558594034</c:v>
                </c:pt>
                <c:pt idx="287">
                  <c:v>11.290008544922046</c:v>
                </c:pt>
                <c:pt idx="288">
                  <c:v>11.27001953125</c:v>
                </c:pt>
                <c:pt idx="289">
                  <c:v>11.279998779297046</c:v>
                </c:pt>
                <c:pt idx="290">
                  <c:v>11.300018310547046</c:v>
                </c:pt>
                <c:pt idx="291">
                  <c:v>11.350006103516023</c:v>
                </c:pt>
                <c:pt idx="292">
                  <c:v>11.330017089844034</c:v>
                </c:pt>
                <c:pt idx="293">
                  <c:v>11.360015869141023</c:v>
                </c:pt>
                <c:pt idx="294">
                  <c:v>11.320007324219034</c:v>
                </c:pt>
                <c:pt idx="295">
                  <c:v>11.369995117188012</c:v>
                </c:pt>
                <c:pt idx="296">
                  <c:v>11.390014648438012</c:v>
                </c:pt>
                <c:pt idx="297">
                  <c:v>11.420013427735</c:v>
                </c:pt>
                <c:pt idx="298">
                  <c:v>11.420013427735</c:v>
                </c:pt>
                <c:pt idx="299">
                  <c:v>11.440002441407046</c:v>
                </c:pt>
                <c:pt idx="300">
                  <c:v>11.429992675782046</c:v>
                </c:pt>
                <c:pt idx="301">
                  <c:v>11.399993896485</c:v>
                </c:pt>
                <c:pt idx="302">
                  <c:v>11.41000366211</c:v>
                </c:pt>
                <c:pt idx="303">
                  <c:v>11.41000366211</c:v>
                </c:pt>
                <c:pt idx="304">
                  <c:v>11.390014648438012</c:v>
                </c:pt>
                <c:pt idx="305">
                  <c:v>11.360015869141023</c:v>
                </c:pt>
                <c:pt idx="306">
                  <c:v>11.380004882813012</c:v>
                </c:pt>
                <c:pt idx="307">
                  <c:v>11.369995117188012</c:v>
                </c:pt>
                <c:pt idx="308">
                  <c:v>11.350006103516023</c:v>
                </c:pt>
                <c:pt idx="309">
                  <c:v>11.380004882813012</c:v>
                </c:pt>
                <c:pt idx="310">
                  <c:v>11.399993896485</c:v>
                </c:pt>
                <c:pt idx="311">
                  <c:v>11.360015869141023</c:v>
                </c:pt>
                <c:pt idx="312">
                  <c:v>11.360015869141023</c:v>
                </c:pt>
                <c:pt idx="313">
                  <c:v>11.320007324219034</c:v>
                </c:pt>
                <c:pt idx="314">
                  <c:v>11.300018310547046</c:v>
                </c:pt>
                <c:pt idx="315">
                  <c:v>11.309997558594034</c:v>
                </c:pt>
                <c:pt idx="316">
                  <c:v>11.279998779297046</c:v>
                </c:pt>
                <c:pt idx="317">
                  <c:v>10.290008544922046</c:v>
                </c:pt>
                <c:pt idx="318">
                  <c:v>10.300018310547046</c:v>
                </c:pt>
                <c:pt idx="319">
                  <c:v>10.320007324219034</c:v>
                </c:pt>
                <c:pt idx="320">
                  <c:v>10.330017089844034</c:v>
                </c:pt>
                <c:pt idx="321">
                  <c:v>10.330017089844034</c:v>
                </c:pt>
                <c:pt idx="322">
                  <c:v>10.350006103516023</c:v>
                </c:pt>
                <c:pt idx="323">
                  <c:v>10.360015869141023</c:v>
                </c:pt>
                <c:pt idx="324">
                  <c:v>10.339996337891023</c:v>
                </c:pt>
                <c:pt idx="325">
                  <c:v>10.320007324219034</c:v>
                </c:pt>
                <c:pt idx="326">
                  <c:v>10.300018310547046</c:v>
                </c:pt>
                <c:pt idx="327">
                  <c:v>10.279998779297046</c:v>
                </c:pt>
                <c:pt idx="328">
                  <c:v>10.290008544922046</c:v>
                </c:pt>
                <c:pt idx="329">
                  <c:v>10.25</c:v>
                </c:pt>
                <c:pt idx="330">
                  <c:v>10.27001953125</c:v>
                </c:pt>
                <c:pt idx="331">
                  <c:v>10.350006103516023</c:v>
                </c:pt>
                <c:pt idx="332">
                  <c:v>10.380004882813012</c:v>
                </c:pt>
                <c:pt idx="333">
                  <c:v>10.369995117188012</c:v>
                </c:pt>
                <c:pt idx="334">
                  <c:v>10.360015869141023</c:v>
                </c:pt>
                <c:pt idx="335">
                  <c:v>10.330017089844034</c:v>
                </c:pt>
                <c:pt idx="336">
                  <c:v>10.380004882813012</c:v>
                </c:pt>
                <c:pt idx="337">
                  <c:v>10.350006103516023</c:v>
                </c:pt>
                <c:pt idx="338">
                  <c:v>10.339996337891023</c:v>
                </c:pt>
                <c:pt idx="339">
                  <c:v>10.360015869141023</c:v>
                </c:pt>
                <c:pt idx="340">
                  <c:v>10.380004882813012</c:v>
                </c:pt>
                <c:pt idx="341">
                  <c:v>10.350006103516023</c:v>
                </c:pt>
                <c:pt idx="342">
                  <c:v>10.369995117188012</c:v>
                </c:pt>
                <c:pt idx="343">
                  <c:v>10.330017089844034</c:v>
                </c:pt>
                <c:pt idx="344">
                  <c:v>10.290008544922046</c:v>
                </c:pt>
                <c:pt idx="345">
                  <c:v>10.25</c:v>
                </c:pt>
                <c:pt idx="346">
                  <c:v>10.230010986329034</c:v>
                </c:pt>
                <c:pt idx="347">
                  <c:v>10.240020751954034</c:v>
                </c:pt>
                <c:pt idx="348">
                  <c:v>10.220001220704034</c:v>
                </c:pt>
                <c:pt idx="349">
                  <c:v>10.240020751954034</c:v>
                </c:pt>
                <c:pt idx="350">
                  <c:v>10.25</c:v>
                </c:pt>
                <c:pt idx="351">
                  <c:v>10.260009765625</c:v>
                </c:pt>
                <c:pt idx="352">
                  <c:v>10.279998779297046</c:v>
                </c:pt>
                <c:pt idx="353">
                  <c:v>10.350006103516023</c:v>
                </c:pt>
                <c:pt idx="354">
                  <c:v>10.399993896485</c:v>
                </c:pt>
                <c:pt idx="355">
                  <c:v>10.440002441407046</c:v>
                </c:pt>
                <c:pt idx="356">
                  <c:v>10.480010986329034</c:v>
                </c:pt>
                <c:pt idx="357">
                  <c:v>10.490020751954034</c:v>
                </c:pt>
                <c:pt idx="358">
                  <c:v>10.490020751954034</c:v>
                </c:pt>
                <c:pt idx="359">
                  <c:v>10.480010986329034</c:v>
                </c:pt>
                <c:pt idx="360">
                  <c:v>10.5</c:v>
                </c:pt>
                <c:pt idx="361">
                  <c:v>10.480010986329034</c:v>
                </c:pt>
                <c:pt idx="362">
                  <c:v>10.52001953125</c:v>
                </c:pt>
                <c:pt idx="363">
                  <c:v>10.550018310547046</c:v>
                </c:pt>
                <c:pt idx="364">
                  <c:v>10.550018310547046</c:v>
                </c:pt>
                <c:pt idx="365">
                  <c:v>10.580017089844034</c:v>
                </c:pt>
                <c:pt idx="366">
                  <c:v>10.640014648438012</c:v>
                </c:pt>
                <c:pt idx="367">
                  <c:v>10.630004882813012</c:v>
                </c:pt>
                <c:pt idx="368">
                  <c:v>10.670013427735</c:v>
                </c:pt>
                <c:pt idx="369">
                  <c:v>10.66000366211</c:v>
                </c:pt>
                <c:pt idx="370">
                  <c:v>10.66000366211</c:v>
                </c:pt>
                <c:pt idx="371">
                  <c:v>10.690002441407046</c:v>
                </c:pt>
                <c:pt idx="372">
                  <c:v>10.690002441407046</c:v>
                </c:pt>
                <c:pt idx="373">
                  <c:v>10.709991455079034</c:v>
                </c:pt>
                <c:pt idx="374">
                  <c:v>10.720001220704034</c:v>
                </c:pt>
                <c:pt idx="375">
                  <c:v>10.700012207032046</c:v>
                </c:pt>
                <c:pt idx="376">
                  <c:v>10.679992675782046</c:v>
                </c:pt>
                <c:pt idx="377">
                  <c:v>10.700012207032046</c:v>
                </c:pt>
                <c:pt idx="378">
                  <c:v>10.709991455079034</c:v>
                </c:pt>
                <c:pt idx="379">
                  <c:v>10.66000366211</c:v>
                </c:pt>
                <c:pt idx="380">
                  <c:v>10.66000366211</c:v>
                </c:pt>
                <c:pt idx="381">
                  <c:v>10.670013427735</c:v>
                </c:pt>
                <c:pt idx="382">
                  <c:v>10.679992675782046</c:v>
                </c:pt>
                <c:pt idx="383">
                  <c:v>10.75</c:v>
                </c:pt>
                <c:pt idx="384">
                  <c:v>10.75</c:v>
                </c:pt>
                <c:pt idx="385">
                  <c:v>10.77001953125</c:v>
                </c:pt>
                <c:pt idx="386">
                  <c:v>10.77001953125</c:v>
                </c:pt>
                <c:pt idx="387">
                  <c:v>10.779998779297046</c:v>
                </c:pt>
                <c:pt idx="388">
                  <c:v>10.75</c:v>
                </c:pt>
                <c:pt idx="389">
                  <c:v>10.760009765625</c:v>
                </c:pt>
                <c:pt idx="390">
                  <c:v>10.75</c:v>
                </c:pt>
                <c:pt idx="391">
                  <c:v>10.720001220704034</c:v>
                </c:pt>
                <c:pt idx="392">
                  <c:v>10.690002441407046</c:v>
                </c:pt>
                <c:pt idx="393">
                  <c:v>10.649993896485</c:v>
                </c:pt>
                <c:pt idx="394">
                  <c:v>10.640014648438012</c:v>
                </c:pt>
                <c:pt idx="395">
                  <c:v>10.66000366211</c:v>
                </c:pt>
                <c:pt idx="396">
                  <c:v>10.649993896485</c:v>
                </c:pt>
                <c:pt idx="397">
                  <c:v>10.640014648438012</c:v>
                </c:pt>
                <c:pt idx="398">
                  <c:v>10.66000366211</c:v>
                </c:pt>
                <c:pt idx="399">
                  <c:v>10.630004882813012</c:v>
                </c:pt>
                <c:pt idx="400">
                  <c:v>10.580017089844034</c:v>
                </c:pt>
                <c:pt idx="401">
                  <c:v>10.610015869141023</c:v>
                </c:pt>
                <c:pt idx="402">
                  <c:v>10.540008544922046</c:v>
                </c:pt>
                <c:pt idx="403">
                  <c:v>10.52001953125</c:v>
                </c:pt>
                <c:pt idx="404">
                  <c:v>10.529998779297046</c:v>
                </c:pt>
                <c:pt idx="405">
                  <c:v>10.5</c:v>
                </c:pt>
                <c:pt idx="406">
                  <c:v>10.490020751954034</c:v>
                </c:pt>
                <c:pt idx="407">
                  <c:v>10.5</c:v>
                </c:pt>
                <c:pt idx="408">
                  <c:v>10.429992675782046</c:v>
                </c:pt>
                <c:pt idx="409">
                  <c:v>10.480010986329034</c:v>
                </c:pt>
                <c:pt idx="410">
                  <c:v>10.440002441407046</c:v>
                </c:pt>
                <c:pt idx="411">
                  <c:v>10.420013427735</c:v>
                </c:pt>
                <c:pt idx="412">
                  <c:v>10.429992675782046</c:v>
                </c:pt>
                <c:pt idx="413">
                  <c:v>10.360015869141023</c:v>
                </c:pt>
                <c:pt idx="414">
                  <c:v>10.369995117188012</c:v>
                </c:pt>
                <c:pt idx="415">
                  <c:v>10.380004882813012</c:v>
                </c:pt>
                <c:pt idx="416">
                  <c:v>10.369995117188012</c:v>
                </c:pt>
                <c:pt idx="417">
                  <c:v>10.440002441407046</c:v>
                </c:pt>
                <c:pt idx="418">
                  <c:v>10.480010986329034</c:v>
                </c:pt>
                <c:pt idx="419">
                  <c:v>10.480010986329034</c:v>
                </c:pt>
                <c:pt idx="420">
                  <c:v>10.529998779297046</c:v>
                </c:pt>
                <c:pt idx="421">
                  <c:v>10.52001953125</c:v>
                </c:pt>
                <c:pt idx="422">
                  <c:v>10.529998779297046</c:v>
                </c:pt>
                <c:pt idx="423">
                  <c:v>10.5</c:v>
                </c:pt>
                <c:pt idx="424">
                  <c:v>10.510009765625</c:v>
                </c:pt>
                <c:pt idx="425">
                  <c:v>10.480010986329034</c:v>
                </c:pt>
                <c:pt idx="426">
                  <c:v>10.480010986329034</c:v>
                </c:pt>
                <c:pt idx="427">
                  <c:v>10.5</c:v>
                </c:pt>
                <c:pt idx="428">
                  <c:v>10.490020751954034</c:v>
                </c:pt>
                <c:pt idx="429">
                  <c:v>10.510009765625</c:v>
                </c:pt>
                <c:pt idx="430">
                  <c:v>10.459991455079034</c:v>
                </c:pt>
                <c:pt idx="431">
                  <c:v>10.470001220704034</c:v>
                </c:pt>
                <c:pt idx="432">
                  <c:v>10.380004882813012</c:v>
                </c:pt>
                <c:pt idx="433">
                  <c:v>10.390014648438012</c:v>
                </c:pt>
                <c:pt idx="434">
                  <c:v>10.369995117188012</c:v>
                </c:pt>
                <c:pt idx="435">
                  <c:v>10.360015869141023</c:v>
                </c:pt>
                <c:pt idx="436">
                  <c:v>10.380004882813012</c:v>
                </c:pt>
                <c:pt idx="437">
                  <c:v>10.399993896485</c:v>
                </c:pt>
                <c:pt idx="438">
                  <c:v>10.399993896485</c:v>
                </c:pt>
                <c:pt idx="439">
                  <c:v>10.380004882813012</c:v>
                </c:pt>
                <c:pt idx="440">
                  <c:v>10.360015869141023</c:v>
                </c:pt>
                <c:pt idx="441">
                  <c:v>10.380004882813012</c:v>
                </c:pt>
                <c:pt idx="442">
                  <c:v>10.350006103516023</c:v>
                </c:pt>
                <c:pt idx="443">
                  <c:v>10.380004882813012</c:v>
                </c:pt>
                <c:pt idx="444">
                  <c:v>10.360015869141023</c:v>
                </c:pt>
                <c:pt idx="445">
                  <c:v>10.320007324219034</c:v>
                </c:pt>
                <c:pt idx="446">
                  <c:v>10.330017089844034</c:v>
                </c:pt>
                <c:pt idx="447">
                  <c:v>10.290008544922046</c:v>
                </c:pt>
                <c:pt idx="448">
                  <c:v>10.279998779297046</c:v>
                </c:pt>
                <c:pt idx="449">
                  <c:v>10.300018310547046</c:v>
                </c:pt>
                <c:pt idx="450">
                  <c:v>10.260009765625</c:v>
                </c:pt>
                <c:pt idx="451">
                  <c:v>10.209991455079034</c:v>
                </c:pt>
                <c:pt idx="452">
                  <c:v>10.140014648438012</c:v>
                </c:pt>
                <c:pt idx="453">
                  <c:v>10.059997558594034</c:v>
                </c:pt>
                <c:pt idx="454">
                  <c:v>9.9900207519540345</c:v>
                </c:pt>
                <c:pt idx="455">
                  <c:v>9.8999938964850003</c:v>
                </c:pt>
                <c:pt idx="456">
                  <c:v>9.8800048828130116</c:v>
                </c:pt>
                <c:pt idx="457">
                  <c:v>9.8500061035160229</c:v>
                </c:pt>
                <c:pt idx="458">
                  <c:v>9.8399963378910229</c:v>
                </c:pt>
                <c:pt idx="459">
                  <c:v>9.7799987792970455</c:v>
                </c:pt>
                <c:pt idx="460">
                  <c:v>9.7900085449220455</c:v>
                </c:pt>
                <c:pt idx="461">
                  <c:v>9.7799987792970455</c:v>
                </c:pt>
                <c:pt idx="462">
                  <c:v>9.75</c:v>
                </c:pt>
                <c:pt idx="463">
                  <c:v>9.7400207519540345</c:v>
                </c:pt>
                <c:pt idx="464">
                  <c:v>9.7099914550790345</c:v>
                </c:pt>
                <c:pt idx="465">
                  <c:v>9.7099914550790345</c:v>
                </c:pt>
                <c:pt idx="466">
                  <c:v>9.7099914550790345</c:v>
                </c:pt>
                <c:pt idx="467">
                  <c:v>9.6900024414070458</c:v>
                </c:pt>
                <c:pt idx="468">
                  <c:v>9.6600036621100003</c:v>
                </c:pt>
                <c:pt idx="469">
                  <c:v>9.6300048828130116</c:v>
                </c:pt>
                <c:pt idx="470">
                  <c:v>9.6100158691410229</c:v>
                </c:pt>
                <c:pt idx="471">
                  <c:v>9.6199951171880116</c:v>
                </c:pt>
                <c:pt idx="472">
                  <c:v>9.5500183105470455</c:v>
                </c:pt>
                <c:pt idx="473">
                  <c:v>9.5400085449220455</c:v>
                </c:pt>
                <c:pt idx="474">
                  <c:v>9.4800109863290345</c:v>
                </c:pt>
                <c:pt idx="475">
                  <c:v>9.4599914550790345</c:v>
                </c:pt>
                <c:pt idx="476">
                  <c:v>9.3999938964850003</c:v>
                </c:pt>
                <c:pt idx="477">
                  <c:v>9.3600158691410229</c:v>
                </c:pt>
                <c:pt idx="478">
                  <c:v>9.3200073242190342</c:v>
                </c:pt>
                <c:pt idx="479">
                  <c:v>9.2799987792970455</c:v>
                </c:pt>
                <c:pt idx="480">
                  <c:v>9.3000183105470455</c:v>
                </c:pt>
                <c:pt idx="481">
                  <c:v>9.25</c:v>
                </c:pt>
                <c:pt idx="482">
                  <c:v>9.27001953125</c:v>
                </c:pt>
                <c:pt idx="483">
                  <c:v>9.2200012207040345</c:v>
                </c:pt>
                <c:pt idx="484">
                  <c:v>9.2200012207040345</c:v>
                </c:pt>
                <c:pt idx="485">
                  <c:v>9.1799926757820458</c:v>
                </c:pt>
                <c:pt idx="486">
                  <c:v>9.1700134277350003</c:v>
                </c:pt>
                <c:pt idx="487">
                  <c:v>9.1400146484380116</c:v>
                </c:pt>
                <c:pt idx="488">
                  <c:v>9.1100158691410229</c:v>
                </c:pt>
                <c:pt idx="489">
                  <c:v>9.0800170898440342</c:v>
                </c:pt>
                <c:pt idx="490">
                  <c:v>9.0500183105470455</c:v>
                </c:pt>
                <c:pt idx="491">
                  <c:v>9.010009765625</c:v>
                </c:pt>
                <c:pt idx="492">
                  <c:v>8.9800109863290345</c:v>
                </c:pt>
                <c:pt idx="493">
                  <c:v>8.9299926757820458</c:v>
                </c:pt>
                <c:pt idx="494">
                  <c:v>8.8999938964850003</c:v>
                </c:pt>
                <c:pt idx="495">
                  <c:v>8.8800048828130116</c:v>
                </c:pt>
                <c:pt idx="496">
                  <c:v>8.8800048828130116</c:v>
                </c:pt>
                <c:pt idx="497">
                  <c:v>8.8600158691410229</c:v>
                </c:pt>
                <c:pt idx="498">
                  <c:v>8.8399963378910229</c:v>
                </c:pt>
                <c:pt idx="499">
                  <c:v>8.8300170898440342</c:v>
                </c:pt>
                <c:pt idx="500">
                  <c:v>8.8300170898440342</c:v>
                </c:pt>
                <c:pt idx="501">
                  <c:v>8.8300170898440342</c:v>
                </c:pt>
                <c:pt idx="502">
                  <c:v>8.8000183105470455</c:v>
                </c:pt>
                <c:pt idx="503">
                  <c:v>8.7900085449220455</c:v>
                </c:pt>
                <c:pt idx="504">
                  <c:v>8.7799987792970455</c:v>
                </c:pt>
                <c:pt idx="505">
                  <c:v>8.7400207519540345</c:v>
                </c:pt>
                <c:pt idx="506">
                  <c:v>8.7099914550790345</c:v>
                </c:pt>
                <c:pt idx="507">
                  <c:v>8.7000122070320458</c:v>
                </c:pt>
                <c:pt idx="508">
                  <c:v>8.6799926757820458</c:v>
                </c:pt>
                <c:pt idx="509">
                  <c:v>8.6600036621100003</c:v>
                </c:pt>
                <c:pt idx="510">
                  <c:v>8.6499938964850003</c:v>
                </c:pt>
                <c:pt idx="511">
                  <c:v>8.6199951171880116</c:v>
                </c:pt>
                <c:pt idx="512">
                  <c:v>8.6300048828130116</c:v>
                </c:pt>
                <c:pt idx="513">
                  <c:v>8.6000061035160229</c:v>
                </c:pt>
                <c:pt idx="514">
                  <c:v>8.6000061035160229</c:v>
                </c:pt>
                <c:pt idx="515">
                  <c:v>8.5800170898440342</c:v>
                </c:pt>
                <c:pt idx="516">
                  <c:v>8.5800170898440342</c:v>
                </c:pt>
                <c:pt idx="517">
                  <c:v>8.5500183105470455</c:v>
                </c:pt>
                <c:pt idx="518">
                  <c:v>8.5599975585940342</c:v>
                </c:pt>
                <c:pt idx="519">
                  <c:v>8.5400085449220455</c:v>
                </c:pt>
                <c:pt idx="520">
                  <c:v>8.52001953125</c:v>
                </c:pt>
                <c:pt idx="521">
                  <c:v>8.4900207519540345</c:v>
                </c:pt>
                <c:pt idx="522">
                  <c:v>8.4599914550790345</c:v>
                </c:pt>
                <c:pt idx="523">
                  <c:v>8.4200134277350003</c:v>
                </c:pt>
                <c:pt idx="524">
                  <c:v>8.3800048828130116</c:v>
                </c:pt>
                <c:pt idx="525">
                  <c:v>8.3800048828130116</c:v>
                </c:pt>
                <c:pt idx="526">
                  <c:v>8.3300170898440342</c:v>
                </c:pt>
                <c:pt idx="527">
                  <c:v>8.3000183105470455</c:v>
                </c:pt>
                <c:pt idx="528">
                  <c:v>8.260009765625</c:v>
                </c:pt>
                <c:pt idx="529">
                  <c:v>8.2400207519540345</c:v>
                </c:pt>
                <c:pt idx="530">
                  <c:v>8.25</c:v>
                </c:pt>
                <c:pt idx="531">
                  <c:v>8.2200012207040345</c:v>
                </c:pt>
                <c:pt idx="532">
                  <c:v>8.1900024414070458</c:v>
                </c:pt>
                <c:pt idx="533">
                  <c:v>8.1799926757820458</c:v>
                </c:pt>
                <c:pt idx="534">
                  <c:v>8.1799926757820458</c:v>
                </c:pt>
                <c:pt idx="535">
                  <c:v>8.1499938964850003</c:v>
                </c:pt>
                <c:pt idx="536">
                  <c:v>8.1199951171880116</c:v>
                </c:pt>
                <c:pt idx="537">
                  <c:v>8.0500183105470455</c:v>
                </c:pt>
                <c:pt idx="538">
                  <c:v>8.0599975585940342</c:v>
                </c:pt>
                <c:pt idx="539">
                  <c:v>8.0299987792970455</c:v>
                </c:pt>
                <c:pt idx="540">
                  <c:v>8</c:v>
                </c:pt>
                <c:pt idx="541">
                  <c:v>7.9800109863290345</c:v>
                </c:pt>
                <c:pt idx="542">
                  <c:v>7.8999938964850003</c:v>
                </c:pt>
                <c:pt idx="543">
                  <c:v>7.8800048828130116</c:v>
                </c:pt>
                <c:pt idx="544">
                  <c:v>7.8600158691410229</c:v>
                </c:pt>
                <c:pt idx="545">
                  <c:v>7.8300170898440342</c:v>
                </c:pt>
                <c:pt idx="546">
                  <c:v>7.8000183105470455</c:v>
                </c:pt>
                <c:pt idx="547">
                  <c:v>7.7799987792970455</c:v>
                </c:pt>
                <c:pt idx="548">
                  <c:v>7.75</c:v>
                </c:pt>
                <c:pt idx="549">
                  <c:v>7.7400207519540345</c:v>
                </c:pt>
                <c:pt idx="550">
                  <c:v>7.7099914550790345</c:v>
                </c:pt>
                <c:pt idx="551">
                  <c:v>7.7000122070320458</c:v>
                </c:pt>
                <c:pt idx="552">
                  <c:v>7.6700134277350003</c:v>
                </c:pt>
                <c:pt idx="553">
                  <c:v>7.6499938964850003</c:v>
                </c:pt>
                <c:pt idx="554">
                  <c:v>7.6199951171880116</c:v>
                </c:pt>
                <c:pt idx="555">
                  <c:v>7.6300048828130116</c:v>
                </c:pt>
                <c:pt idx="556">
                  <c:v>7.6000061035160229</c:v>
                </c:pt>
                <c:pt idx="557">
                  <c:v>7.5800170898440342</c:v>
                </c:pt>
                <c:pt idx="558">
                  <c:v>7.5599975585940342</c:v>
                </c:pt>
                <c:pt idx="559">
                  <c:v>7.5500183105470455</c:v>
                </c:pt>
                <c:pt idx="560">
                  <c:v>7.5299987792970455</c:v>
                </c:pt>
                <c:pt idx="561">
                  <c:v>7.5299987792970455</c:v>
                </c:pt>
                <c:pt idx="562">
                  <c:v>7.510009765625</c:v>
                </c:pt>
                <c:pt idx="563">
                  <c:v>7.4800109863290345</c:v>
                </c:pt>
                <c:pt idx="564">
                  <c:v>7.4700012207040345</c:v>
                </c:pt>
                <c:pt idx="565">
                  <c:v>7.4200134277350003</c:v>
                </c:pt>
                <c:pt idx="566">
                  <c:v>7.4100036621100003</c:v>
                </c:pt>
                <c:pt idx="567">
                  <c:v>7.3800048828130116</c:v>
                </c:pt>
                <c:pt idx="568">
                  <c:v>7.3600158691410229</c:v>
                </c:pt>
                <c:pt idx="569">
                  <c:v>7.3200073242190342</c:v>
                </c:pt>
                <c:pt idx="570">
                  <c:v>7.3000183105470455</c:v>
                </c:pt>
                <c:pt idx="571">
                  <c:v>7.2799987792970455</c:v>
                </c:pt>
                <c:pt idx="572">
                  <c:v>7.2799987792970455</c:v>
                </c:pt>
                <c:pt idx="573">
                  <c:v>7.25</c:v>
                </c:pt>
                <c:pt idx="574">
                  <c:v>7.2300109863290345</c:v>
                </c:pt>
                <c:pt idx="575">
                  <c:v>7.2000122070320458</c:v>
                </c:pt>
                <c:pt idx="576">
                  <c:v>7.1900024414070458</c:v>
                </c:pt>
                <c:pt idx="577">
                  <c:v>7.1700134277350003</c:v>
                </c:pt>
                <c:pt idx="578">
                  <c:v>7.1400146484380116</c:v>
                </c:pt>
                <c:pt idx="579">
                  <c:v>7.1199951171880116</c:v>
                </c:pt>
                <c:pt idx="580">
                  <c:v>7.1000061035160229</c:v>
                </c:pt>
                <c:pt idx="581">
                  <c:v>7.0800170898440342</c:v>
                </c:pt>
                <c:pt idx="582">
                  <c:v>7.0500183105470455</c:v>
                </c:pt>
                <c:pt idx="583">
                  <c:v>7.0599975585940342</c:v>
                </c:pt>
                <c:pt idx="584">
                  <c:v>7.010009765625</c:v>
                </c:pt>
                <c:pt idx="585">
                  <c:v>7.0400085449220455</c:v>
                </c:pt>
                <c:pt idx="586">
                  <c:v>6.9800109863290345</c:v>
                </c:pt>
                <c:pt idx="587">
                  <c:v>6.9800109863290345</c:v>
                </c:pt>
                <c:pt idx="588">
                  <c:v>6.9700012207040345</c:v>
                </c:pt>
                <c:pt idx="589">
                  <c:v>6.9500122070320458</c:v>
                </c:pt>
                <c:pt idx="590">
                  <c:v>6.9400024414070458</c:v>
                </c:pt>
                <c:pt idx="591">
                  <c:v>6.9500122070320458</c:v>
                </c:pt>
                <c:pt idx="592">
                  <c:v>6.9299926757820458</c:v>
                </c:pt>
                <c:pt idx="593">
                  <c:v>6.8999938964850003</c:v>
                </c:pt>
                <c:pt idx="594">
                  <c:v>6.8999938964850003</c:v>
                </c:pt>
                <c:pt idx="595">
                  <c:v>6.8800048828130116</c:v>
                </c:pt>
                <c:pt idx="596">
                  <c:v>6.8399963378910229</c:v>
                </c:pt>
                <c:pt idx="597">
                  <c:v>6.8200073242190342</c:v>
                </c:pt>
                <c:pt idx="598">
                  <c:v>6.7900085449220455</c:v>
                </c:pt>
                <c:pt idx="599">
                  <c:v>6.760009765625</c:v>
                </c:pt>
                <c:pt idx="600">
                  <c:v>6.7400207519540345</c:v>
                </c:pt>
                <c:pt idx="601">
                  <c:v>6.75</c:v>
                </c:pt>
                <c:pt idx="602">
                  <c:v>6.7099914550790345</c:v>
                </c:pt>
                <c:pt idx="603">
                  <c:v>6.6799926757820458</c:v>
                </c:pt>
                <c:pt idx="604">
                  <c:v>6.6400146484380116</c:v>
                </c:pt>
                <c:pt idx="605">
                  <c:v>6.6100158691410229</c:v>
                </c:pt>
                <c:pt idx="606">
                  <c:v>6.5800170898440342</c:v>
                </c:pt>
                <c:pt idx="607">
                  <c:v>6.5599975585940342</c:v>
                </c:pt>
                <c:pt idx="608">
                  <c:v>6.5299987792970455</c:v>
                </c:pt>
                <c:pt idx="609">
                  <c:v>6.4900207519540345</c:v>
                </c:pt>
                <c:pt idx="610">
                  <c:v>6.4800109863290345</c:v>
                </c:pt>
                <c:pt idx="611">
                  <c:v>6.4299926757820458</c:v>
                </c:pt>
                <c:pt idx="612">
                  <c:v>6.3999938964850003</c:v>
                </c:pt>
                <c:pt idx="613">
                  <c:v>6.3800048828130116</c:v>
                </c:pt>
                <c:pt idx="614">
                  <c:v>6.3399963378910229</c:v>
                </c:pt>
                <c:pt idx="615">
                  <c:v>6.3099975585940342</c:v>
                </c:pt>
                <c:pt idx="616">
                  <c:v>6.2799987792970455</c:v>
                </c:pt>
                <c:pt idx="617">
                  <c:v>6.2400207519540345</c:v>
                </c:pt>
                <c:pt idx="618">
                  <c:v>6.2099914550790345</c:v>
                </c:pt>
                <c:pt idx="619">
                  <c:v>6.1799926757820458</c:v>
                </c:pt>
                <c:pt idx="620">
                  <c:v>6.1400146484380116</c:v>
                </c:pt>
                <c:pt idx="621">
                  <c:v>6.0899963378910229</c:v>
                </c:pt>
                <c:pt idx="622">
                  <c:v>6.0400085449220455</c:v>
                </c:pt>
                <c:pt idx="623">
                  <c:v>6.0500183105470455</c:v>
                </c:pt>
                <c:pt idx="624">
                  <c:v>5.9800109863290345</c:v>
                </c:pt>
                <c:pt idx="625">
                  <c:v>5.9500122070320458</c:v>
                </c:pt>
                <c:pt idx="626">
                  <c:v>5.9100036621100003</c:v>
                </c:pt>
                <c:pt idx="627">
                  <c:v>5.9100036621100003</c:v>
                </c:pt>
                <c:pt idx="628">
                  <c:v>5.8800048828130116</c:v>
                </c:pt>
                <c:pt idx="629">
                  <c:v>5.8600158691410229</c:v>
                </c:pt>
                <c:pt idx="630">
                  <c:v>5.8099975585940342</c:v>
                </c:pt>
                <c:pt idx="631">
                  <c:v>5.7900085449220455</c:v>
                </c:pt>
                <c:pt idx="632">
                  <c:v>5.75</c:v>
                </c:pt>
                <c:pt idx="633">
                  <c:v>5.75</c:v>
                </c:pt>
                <c:pt idx="634">
                  <c:v>5.7200012207040345</c:v>
                </c:pt>
                <c:pt idx="635">
                  <c:v>5.6700134277350003</c:v>
                </c:pt>
                <c:pt idx="636">
                  <c:v>5.7000122070320458</c:v>
                </c:pt>
                <c:pt idx="637">
                  <c:v>5.6400146484380116</c:v>
                </c:pt>
                <c:pt idx="638">
                  <c:v>5.6199951171880116</c:v>
                </c:pt>
                <c:pt idx="639">
                  <c:v>5.5899963378910229</c:v>
                </c:pt>
                <c:pt idx="640">
                  <c:v>5.5800170898440342</c:v>
                </c:pt>
                <c:pt idx="641">
                  <c:v>5.5500183105470455</c:v>
                </c:pt>
                <c:pt idx="642">
                  <c:v>5.5700073242190342</c:v>
                </c:pt>
                <c:pt idx="643">
                  <c:v>5.5299987792970455</c:v>
                </c:pt>
                <c:pt idx="644">
                  <c:v>5.52001953125</c:v>
                </c:pt>
                <c:pt idx="645">
                  <c:v>5.5400085449220455</c:v>
                </c:pt>
                <c:pt idx="646">
                  <c:v>5.5500183105470455</c:v>
                </c:pt>
                <c:pt idx="647">
                  <c:v>5.52001953125</c:v>
                </c:pt>
                <c:pt idx="648">
                  <c:v>5.5800170898440342</c:v>
                </c:pt>
                <c:pt idx="649">
                  <c:v>5.5500183105470455</c:v>
                </c:pt>
                <c:pt idx="650">
                  <c:v>5.6000061035160229</c:v>
                </c:pt>
                <c:pt idx="651">
                  <c:v>5.6300048828130116</c:v>
                </c:pt>
                <c:pt idx="652">
                  <c:v>5.5800170898440342</c:v>
                </c:pt>
                <c:pt idx="653">
                  <c:v>5.5500183105470455</c:v>
                </c:pt>
                <c:pt idx="654">
                  <c:v>5.5800170898440342</c:v>
                </c:pt>
                <c:pt idx="655">
                  <c:v>5.5400085449220455</c:v>
                </c:pt>
                <c:pt idx="656">
                  <c:v>5.5</c:v>
                </c:pt>
                <c:pt idx="657">
                  <c:v>5.4800109863290345</c:v>
                </c:pt>
                <c:pt idx="658">
                  <c:v>5.4500122070320458</c:v>
                </c:pt>
                <c:pt idx="659">
                  <c:v>5.4700012207040345</c:v>
                </c:pt>
                <c:pt idx="660">
                  <c:v>5.3999938964850003</c:v>
                </c:pt>
                <c:pt idx="661">
                  <c:v>5.4400024414070458</c:v>
                </c:pt>
                <c:pt idx="662">
                  <c:v>5.3800048828130116</c:v>
                </c:pt>
                <c:pt idx="663">
                  <c:v>5.3399963378910229</c:v>
                </c:pt>
                <c:pt idx="664">
                  <c:v>5.3099975585940342</c:v>
                </c:pt>
                <c:pt idx="665">
                  <c:v>5.3000183105470455</c:v>
                </c:pt>
                <c:pt idx="666">
                  <c:v>5.2799987792970455</c:v>
                </c:pt>
                <c:pt idx="667">
                  <c:v>5.25</c:v>
                </c:pt>
                <c:pt idx="668">
                  <c:v>5.2099914550790345</c:v>
                </c:pt>
                <c:pt idx="669">
                  <c:v>5.1900024414070458</c:v>
                </c:pt>
                <c:pt idx="670">
                  <c:v>5.1799926757820458</c:v>
                </c:pt>
                <c:pt idx="671">
                  <c:v>5.1499938964850003</c:v>
                </c:pt>
                <c:pt idx="672">
                  <c:v>5.1600036621100003</c:v>
                </c:pt>
                <c:pt idx="673">
                  <c:v>5.1199951171880116</c:v>
                </c:pt>
                <c:pt idx="674">
                  <c:v>5.0899963378910229</c:v>
                </c:pt>
                <c:pt idx="675">
                  <c:v>5.0800170898440342</c:v>
                </c:pt>
                <c:pt idx="676">
                  <c:v>5.0400085449220455</c:v>
                </c:pt>
                <c:pt idx="677">
                  <c:v>5</c:v>
                </c:pt>
                <c:pt idx="678">
                  <c:v>4.9900207519540345</c:v>
                </c:pt>
                <c:pt idx="679">
                  <c:v>4.9800109863290345</c:v>
                </c:pt>
                <c:pt idx="680">
                  <c:v>4.9599914550790345</c:v>
                </c:pt>
                <c:pt idx="681">
                  <c:v>4.9299926757820458</c:v>
                </c:pt>
                <c:pt idx="682">
                  <c:v>4.9500122070320458</c:v>
                </c:pt>
                <c:pt idx="683">
                  <c:v>4.9800109863290345</c:v>
                </c:pt>
                <c:pt idx="684">
                  <c:v>4.9800109863290345</c:v>
                </c:pt>
                <c:pt idx="685">
                  <c:v>5</c:v>
                </c:pt>
                <c:pt idx="686">
                  <c:v>4.9599914550790345</c:v>
                </c:pt>
                <c:pt idx="687">
                  <c:v>4.9800109863290345</c:v>
                </c:pt>
                <c:pt idx="688">
                  <c:v>5.0500183105470455</c:v>
                </c:pt>
                <c:pt idx="689">
                  <c:v>5.010009765625</c:v>
                </c:pt>
                <c:pt idx="690">
                  <c:v>5.0400085449220455</c:v>
                </c:pt>
                <c:pt idx="691">
                  <c:v>5.0800170898440342</c:v>
                </c:pt>
                <c:pt idx="692">
                  <c:v>5.0299987792970455</c:v>
                </c:pt>
                <c:pt idx="693">
                  <c:v>5</c:v>
                </c:pt>
                <c:pt idx="694">
                  <c:v>5.0599975585940342</c:v>
                </c:pt>
                <c:pt idx="695">
                  <c:v>5.1799926757820458</c:v>
                </c:pt>
                <c:pt idx="696">
                  <c:v>5.2799987792970455</c:v>
                </c:pt>
                <c:pt idx="697">
                  <c:v>5.3500061035160229</c:v>
                </c:pt>
                <c:pt idx="698">
                  <c:v>5.3800048828130116</c:v>
                </c:pt>
                <c:pt idx="699">
                  <c:v>5.4500122070320458</c:v>
                </c:pt>
                <c:pt idx="700">
                  <c:v>5.4500122070320458</c:v>
                </c:pt>
                <c:pt idx="701">
                  <c:v>5.5299987792970455</c:v>
                </c:pt>
                <c:pt idx="702">
                  <c:v>5.6100158691410229</c:v>
                </c:pt>
                <c:pt idx="703">
                  <c:v>5.6499938964850003</c:v>
                </c:pt>
                <c:pt idx="704">
                  <c:v>5.4400024414070458</c:v>
                </c:pt>
                <c:pt idx="705">
                  <c:v>5.2799987792970455</c:v>
                </c:pt>
                <c:pt idx="706">
                  <c:v>5.2200012207040345</c:v>
                </c:pt>
                <c:pt idx="707">
                  <c:v>5.1799926757820458</c:v>
                </c:pt>
                <c:pt idx="708">
                  <c:v>5.2099914550790345</c:v>
                </c:pt>
                <c:pt idx="709">
                  <c:v>5.1799926757820458</c:v>
                </c:pt>
                <c:pt idx="710">
                  <c:v>5.1499938964850003</c:v>
                </c:pt>
                <c:pt idx="711">
                  <c:v>5.1700134277350003</c:v>
                </c:pt>
                <c:pt idx="712">
                  <c:v>5.2000122070320458</c:v>
                </c:pt>
                <c:pt idx="713">
                  <c:v>5.1799926757820458</c:v>
                </c:pt>
                <c:pt idx="714">
                  <c:v>5.0800170898440342</c:v>
                </c:pt>
                <c:pt idx="715">
                  <c:v>5.1000061035160229</c:v>
                </c:pt>
                <c:pt idx="716">
                  <c:v>5.02001953125</c:v>
                </c:pt>
                <c:pt idx="717">
                  <c:v>4.9800109863290345</c:v>
                </c:pt>
                <c:pt idx="718">
                  <c:v>4.9200134277350003</c:v>
                </c:pt>
                <c:pt idx="719">
                  <c:v>4.8800048828130116</c:v>
                </c:pt>
                <c:pt idx="720">
                  <c:v>4.8200073242190342</c:v>
                </c:pt>
                <c:pt idx="721">
                  <c:v>4.7799987792970455</c:v>
                </c:pt>
                <c:pt idx="722">
                  <c:v>4.7000122070320458</c:v>
                </c:pt>
                <c:pt idx="723">
                  <c:v>4.6499938964850003</c:v>
                </c:pt>
                <c:pt idx="724">
                  <c:v>4.6199951171880116</c:v>
                </c:pt>
                <c:pt idx="725">
                  <c:v>4.5700073242190342</c:v>
                </c:pt>
                <c:pt idx="726">
                  <c:v>4.5299987792970455</c:v>
                </c:pt>
                <c:pt idx="727">
                  <c:v>4.4800109863290345</c:v>
                </c:pt>
                <c:pt idx="728">
                  <c:v>4.4599914550790345</c:v>
                </c:pt>
                <c:pt idx="729">
                  <c:v>4.3999938964850003</c:v>
                </c:pt>
                <c:pt idx="730">
                  <c:v>-285.14999389648398</c:v>
                </c:pt>
                <c:pt idx="731">
                  <c:v>6.7900085449220455</c:v>
                </c:pt>
                <c:pt idx="732">
                  <c:v>6.8200073242190342</c:v>
                </c:pt>
                <c:pt idx="733">
                  <c:v>6.8600158691410229</c:v>
                </c:pt>
                <c:pt idx="734">
                  <c:v>6.9700012207040345</c:v>
                </c:pt>
                <c:pt idx="735">
                  <c:v>6.9800109863290345</c:v>
                </c:pt>
                <c:pt idx="736">
                  <c:v>6.8999938964850003</c:v>
                </c:pt>
                <c:pt idx="737">
                  <c:v>6.7900085449220455</c:v>
                </c:pt>
                <c:pt idx="738">
                  <c:v>6.8600158691410229</c:v>
                </c:pt>
                <c:pt idx="739">
                  <c:v>6.9100036621100003</c:v>
                </c:pt>
                <c:pt idx="740">
                  <c:v>6.8600158691410229</c:v>
                </c:pt>
                <c:pt idx="741">
                  <c:v>6.8000183105470455</c:v>
                </c:pt>
                <c:pt idx="742">
                  <c:v>6.8699951171880116</c:v>
                </c:pt>
                <c:pt idx="743">
                  <c:v>6.8999938964850003</c:v>
                </c:pt>
                <c:pt idx="744">
                  <c:v>6.9599914550790345</c:v>
                </c:pt>
                <c:pt idx="745">
                  <c:v>6.9500122070320458</c:v>
                </c:pt>
                <c:pt idx="746">
                  <c:v>6.9400024414070458</c:v>
                </c:pt>
                <c:pt idx="747">
                  <c:v>6.9400024414070458</c:v>
                </c:pt>
                <c:pt idx="748">
                  <c:v>6.8900146484380116</c:v>
                </c:pt>
                <c:pt idx="749">
                  <c:v>6.8999938964850003</c:v>
                </c:pt>
                <c:pt idx="750">
                  <c:v>6.8800048828130116</c:v>
                </c:pt>
                <c:pt idx="751">
                  <c:v>6.8699951171880116</c:v>
                </c:pt>
                <c:pt idx="752">
                  <c:v>6.8000183105470455</c:v>
                </c:pt>
                <c:pt idx="753">
                  <c:v>6.8000183105470455</c:v>
                </c:pt>
                <c:pt idx="754">
                  <c:v>6.7799987792970455</c:v>
                </c:pt>
                <c:pt idx="755">
                  <c:v>6.8399963378910229</c:v>
                </c:pt>
                <c:pt idx="756">
                  <c:v>6.8300170898440342</c:v>
                </c:pt>
                <c:pt idx="757">
                  <c:v>6.7900085449220455</c:v>
                </c:pt>
                <c:pt idx="758">
                  <c:v>6.7799987792970455</c:v>
                </c:pt>
                <c:pt idx="759">
                  <c:v>6.7900085449220455</c:v>
                </c:pt>
                <c:pt idx="760">
                  <c:v>6.7799987792970455</c:v>
                </c:pt>
                <c:pt idx="761">
                  <c:v>6.77001953125</c:v>
                </c:pt>
                <c:pt idx="762">
                  <c:v>6.75</c:v>
                </c:pt>
                <c:pt idx="763">
                  <c:v>6.7400207519540345</c:v>
                </c:pt>
                <c:pt idx="764">
                  <c:v>6.75</c:v>
                </c:pt>
                <c:pt idx="765">
                  <c:v>6.8200073242190342</c:v>
                </c:pt>
                <c:pt idx="766">
                  <c:v>6.760009765625</c:v>
                </c:pt>
                <c:pt idx="767">
                  <c:v>6.75</c:v>
                </c:pt>
                <c:pt idx="768">
                  <c:v>6.75</c:v>
                </c:pt>
                <c:pt idx="769">
                  <c:v>6.7099914550790345</c:v>
                </c:pt>
                <c:pt idx="770">
                  <c:v>6.6499938964850003</c:v>
                </c:pt>
                <c:pt idx="771">
                  <c:v>6.6499938964850003</c:v>
                </c:pt>
                <c:pt idx="772">
                  <c:v>6.6700134277350003</c:v>
                </c:pt>
                <c:pt idx="773">
                  <c:v>6.6799926757820458</c:v>
                </c:pt>
                <c:pt idx="774">
                  <c:v>6.7099914550790345</c:v>
                </c:pt>
                <c:pt idx="775">
                  <c:v>6.7400207519540345</c:v>
                </c:pt>
                <c:pt idx="776">
                  <c:v>6.75</c:v>
                </c:pt>
                <c:pt idx="777">
                  <c:v>6.75</c:v>
                </c:pt>
                <c:pt idx="778">
                  <c:v>6.8000183105470455</c:v>
                </c:pt>
                <c:pt idx="779">
                  <c:v>6.8600158691410229</c:v>
                </c:pt>
                <c:pt idx="780">
                  <c:v>6.9599914550790345</c:v>
                </c:pt>
                <c:pt idx="781">
                  <c:v>6.9100036621100003</c:v>
                </c:pt>
                <c:pt idx="782">
                  <c:v>6.9800109863290345</c:v>
                </c:pt>
                <c:pt idx="783">
                  <c:v>6.8600158691410229</c:v>
                </c:pt>
                <c:pt idx="784">
                  <c:v>6.8999938964850003</c:v>
                </c:pt>
                <c:pt idx="785">
                  <c:v>6.77001953125</c:v>
                </c:pt>
                <c:pt idx="786">
                  <c:v>6.7200012207040345</c:v>
                </c:pt>
                <c:pt idx="787">
                  <c:v>6.9299926757820458</c:v>
                </c:pt>
                <c:pt idx="788">
                  <c:v>6.8300170898440342</c:v>
                </c:pt>
                <c:pt idx="789">
                  <c:v>6.7300109863290345</c:v>
                </c:pt>
                <c:pt idx="790">
                  <c:v>6.7300109863290345</c:v>
                </c:pt>
                <c:pt idx="791">
                  <c:v>6.7400207519540345</c:v>
                </c:pt>
                <c:pt idx="792">
                  <c:v>6.7099914550790345</c:v>
                </c:pt>
                <c:pt idx="793">
                  <c:v>6.75</c:v>
                </c:pt>
                <c:pt idx="794">
                  <c:v>6.7300109863290345</c:v>
                </c:pt>
                <c:pt idx="795">
                  <c:v>6.75</c:v>
                </c:pt>
                <c:pt idx="796">
                  <c:v>6.8000183105470455</c:v>
                </c:pt>
                <c:pt idx="797">
                  <c:v>6.7900085449220455</c:v>
                </c:pt>
                <c:pt idx="798">
                  <c:v>6.7900085449220455</c:v>
                </c:pt>
                <c:pt idx="799">
                  <c:v>6.8200073242190342</c:v>
                </c:pt>
                <c:pt idx="800">
                  <c:v>6.8600158691410229</c:v>
                </c:pt>
                <c:pt idx="801">
                  <c:v>6.8900146484380116</c:v>
                </c:pt>
                <c:pt idx="802">
                  <c:v>6.760009765625</c:v>
                </c:pt>
                <c:pt idx="803">
                  <c:v>6.7799987792970455</c:v>
                </c:pt>
                <c:pt idx="804">
                  <c:v>6.760009765625</c:v>
                </c:pt>
                <c:pt idx="805">
                  <c:v>6.75</c:v>
                </c:pt>
                <c:pt idx="806">
                  <c:v>6.7900085449220455</c:v>
                </c:pt>
                <c:pt idx="807">
                  <c:v>6.77001953125</c:v>
                </c:pt>
                <c:pt idx="808">
                  <c:v>6.8200073242190342</c:v>
                </c:pt>
                <c:pt idx="809">
                  <c:v>6.7400207519540345</c:v>
                </c:pt>
                <c:pt idx="810">
                  <c:v>6.7900085449220455</c:v>
                </c:pt>
                <c:pt idx="811">
                  <c:v>6.8399963378910229</c:v>
                </c:pt>
                <c:pt idx="812">
                  <c:v>6.6900024414070458</c:v>
                </c:pt>
                <c:pt idx="813">
                  <c:v>6.6799926757820458</c:v>
                </c:pt>
                <c:pt idx="814">
                  <c:v>6.7000122070320458</c:v>
                </c:pt>
                <c:pt idx="815">
                  <c:v>6.7099914550790345</c:v>
                </c:pt>
                <c:pt idx="816">
                  <c:v>6.6900024414070458</c:v>
                </c:pt>
                <c:pt idx="817">
                  <c:v>6.7000122070320458</c:v>
                </c:pt>
                <c:pt idx="818">
                  <c:v>6.6900024414070458</c:v>
                </c:pt>
                <c:pt idx="819">
                  <c:v>6.6600036621100003</c:v>
                </c:pt>
                <c:pt idx="820">
                  <c:v>6.6600036621100003</c:v>
                </c:pt>
                <c:pt idx="821">
                  <c:v>6.7000122070320458</c:v>
                </c:pt>
                <c:pt idx="822">
                  <c:v>6.6900024414070458</c:v>
                </c:pt>
                <c:pt idx="823">
                  <c:v>6.6900024414070458</c:v>
                </c:pt>
                <c:pt idx="824">
                  <c:v>6.7099914550790345</c:v>
                </c:pt>
                <c:pt idx="825">
                  <c:v>6.75</c:v>
                </c:pt>
                <c:pt idx="826">
                  <c:v>6.760009765625</c:v>
                </c:pt>
                <c:pt idx="827">
                  <c:v>6.7900085449220455</c:v>
                </c:pt>
                <c:pt idx="828">
                  <c:v>6.8099975585940342</c:v>
                </c:pt>
                <c:pt idx="829">
                  <c:v>6.760009765625</c:v>
                </c:pt>
                <c:pt idx="830">
                  <c:v>6.75</c:v>
                </c:pt>
                <c:pt idx="831">
                  <c:v>6.7300109863290345</c:v>
                </c:pt>
                <c:pt idx="832">
                  <c:v>6.7900085449220455</c:v>
                </c:pt>
                <c:pt idx="833">
                  <c:v>6.8000183105470455</c:v>
                </c:pt>
                <c:pt idx="834">
                  <c:v>6.8099975585940342</c:v>
                </c:pt>
                <c:pt idx="835">
                  <c:v>6.8200073242190342</c:v>
                </c:pt>
                <c:pt idx="836">
                  <c:v>6.8300170898440342</c:v>
                </c:pt>
                <c:pt idx="837">
                  <c:v>6.760009765625</c:v>
                </c:pt>
                <c:pt idx="838">
                  <c:v>6.8200073242190342</c:v>
                </c:pt>
                <c:pt idx="839">
                  <c:v>6.8200073242190342</c:v>
                </c:pt>
                <c:pt idx="840">
                  <c:v>6.7300109863290345</c:v>
                </c:pt>
                <c:pt idx="841">
                  <c:v>6.6900024414070458</c:v>
                </c:pt>
                <c:pt idx="842">
                  <c:v>6.7200012207040345</c:v>
                </c:pt>
                <c:pt idx="843">
                  <c:v>6.7300109863290345</c:v>
                </c:pt>
                <c:pt idx="844">
                  <c:v>6.7200012207040345</c:v>
                </c:pt>
                <c:pt idx="845">
                  <c:v>6.7200012207040345</c:v>
                </c:pt>
                <c:pt idx="846">
                  <c:v>6.7300109863290345</c:v>
                </c:pt>
                <c:pt idx="847">
                  <c:v>6.7099914550790345</c:v>
                </c:pt>
                <c:pt idx="848">
                  <c:v>6.7099914550790345</c:v>
                </c:pt>
                <c:pt idx="849">
                  <c:v>6.6799926757820458</c:v>
                </c:pt>
                <c:pt idx="850">
                  <c:v>6.6600036621100003</c:v>
                </c:pt>
                <c:pt idx="851">
                  <c:v>6.6600036621100003</c:v>
                </c:pt>
                <c:pt idx="852">
                  <c:v>6.6700134277350003</c:v>
                </c:pt>
                <c:pt idx="853">
                  <c:v>6.7000122070320458</c:v>
                </c:pt>
                <c:pt idx="854">
                  <c:v>6.6900024414070458</c:v>
                </c:pt>
                <c:pt idx="855">
                  <c:v>6.7099914550790345</c:v>
                </c:pt>
                <c:pt idx="856">
                  <c:v>6.6600036621100003</c:v>
                </c:pt>
                <c:pt idx="857">
                  <c:v>6.7000122070320458</c:v>
                </c:pt>
                <c:pt idx="858">
                  <c:v>6.7000122070320458</c:v>
                </c:pt>
                <c:pt idx="859">
                  <c:v>6.6600036621100003</c:v>
                </c:pt>
                <c:pt idx="860">
                  <c:v>6.6499938964850003</c:v>
                </c:pt>
                <c:pt idx="861">
                  <c:v>6.6300048828130116</c:v>
                </c:pt>
                <c:pt idx="862">
                  <c:v>6.7200012207040345</c:v>
                </c:pt>
                <c:pt idx="863">
                  <c:v>6.7400207519540345</c:v>
                </c:pt>
                <c:pt idx="864">
                  <c:v>6.8699951171880116</c:v>
                </c:pt>
                <c:pt idx="865">
                  <c:v>6.9200134277350003</c:v>
                </c:pt>
                <c:pt idx="866">
                  <c:v>6.8200073242190342</c:v>
                </c:pt>
                <c:pt idx="867">
                  <c:v>6.7799987792970455</c:v>
                </c:pt>
                <c:pt idx="868">
                  <c:v>6.6700134277350003</c:v>
                </c:pt>
                <c:pt idx="869">
                  <c:v>6.6700134277350003</c:v>
                </c:pt>
                <c:pt idx="870">
                  <c:v>6.6900024414070458</c:v>
                </c:pt>
                <c:pt idx="871">
                  <c:v>6.7400207519540345</c:v>
                </c:pt>
                <c:pt idx="872">
                  <c:v>6.7799987792970455</c:v>
                </c:pt>
                <c:pt idx="873">
                  <c:v>6.7799987792970455</c:v>
                </c:pt>
                <c:pt idx="874">
                  <c:v>6.8999938964850003</c:v>
                </c:pt>
                <c:pt idx="875">
                  <c:v>6.8999938964850003</c:v>
                </c:pt>
                <c:pt idx="876">
                  <c:v>6.8999938964850003</c:v>
                </c:pt>
                <c:pt idx="877">
                  <c:v>6.8600158691410229</c:v>
                </c:pt>
                <c:pt idx="878">
                  <c:v>6.9500122070320458</c:v>
                </c:pt>
                <c:pt idx="879">
                  <c:v>6.8999938964850003</c:v>
                </c:pt>
                <c:pt idx="880">
                  <c:v>6.8800048828130116</c:v>
                </c:pt>
                <c:pt idx="881">
                  <c:v>6.8399963378910229</c:v>
                </c:pt>
                <c:pt idx="882">
                  <c:v>6.8600158691410229</c:v>
                </c:pt>
                <c:pt idx="883">
                  <c:v>6.9299926757820458</c:v>
                </c:pt>
                <c:pt idx="884">
                  <c:v>6.8900146484380116</c:v>
                </c:pt>
                <c:pt idx="885">
                  <c:v>6.8399963378910229</c:v>
                </c:pt>
                <c:pt idx="886">
                  <c:v>6.8399963378910229</c:v>
                </c:pt>
                <c:pt idx="887">
                  <c:v>6.8000183105470455</c:v>
                </c:pt>
                <c:pt idx="888">
                  <c:v>6.8099975585940342</c:v>
                </c:pt>
                <c:pt idx="889">
                  <c:v>6.8000183105470455</c:v>
                </c:pt>
                <c:pt idx="890">
                  <c:v>6.8099975585940342</c:v>
                </c:pt>
                <c:pt idx="891">
                  <c:v>6.7300109863290345</c:v>
                </c:pt>
                <c:pt idx="892">
                  <c:v>6.7000122070320458</c:v>
                </c:pt>
                <c:pt idx="893">
                  <c:v>6.7099914550790345</c:v>
                </c:pt>
                <c:pt idx="894">
                  <c:v>6.75</c:v>
                </c:pt>
                <c:pt idx="895">
                  <c:v>6.7799987792970455</c:v>
                </c:pt>
                <c:pt idx="896">
                  <c:v>6.75</c:v>
                </c:pt>
                <c:pt idx="897">
                  <c:v>6.77001953125</c:v>
                </c:pt>
                <c:pt idx="898">
                  <c:v>6.8300170898440342</c:v>
                </c:pt>
                <c:pt idx="899">
                  <c:v>6.7200012207040345</c:v>
                </c:pt>
                <c:pt idx="900">
                  <c:v>6.6900024414070458</c:v>
                </c:pt>
                <c:pt idx="901">
                  <c:v>6.7300109863290345</c:v>
                </c:pt>
                <c:pt idx="902">
                  <c:v>6.7300109863290345</c:v>
                </c:pt>
                <c:pt idx="903">
                  <c:v>6.6700134277350003</c:v>
                </c:pt>
                <c:pt idx="904">
                  <c:v>6.7300109863290345</c:v>
                </c:pt>
                <c:pt idx="905">
                  <c:v>6.7900085449220455</c:v>
                </c:pt>
                <c:pt idx="906">
                  <c:v>6.77001953125</c:v>
                </c:pt>
                <c:pt idx="907">
                  <c:v>6.7400207519540345</c:v>
                </c:pt>
                <c:pt idx="908">
                  <c:v>6.7099914550790345</c:v>
                </c:pt>
                <c:pt idx="909">
                  <c:v>6.7000122070320458</c:v>
                </c:pt>
                <c:pt idx="910">
                  <c:v>6.6900024414070458</c:v>
                </c:pt>
                <c:pt idx="911">
                  <c:v>6.7799987792970455</c:v>
                </c:pt>
                <c:pt idx="912">
                  <c:v>6.6799926757820458</c:v>
                </c:pt>
                <c:pt idx="913">
                  <c:v>6.6600036621100003</c:v>
                </c:pt>
                <c:pt idx="914">
                  <c:v>6.7300109863290345</c:v>
                </c:pt>
                <c:pt idx="915">
                  <c:v>6.7000122070320458</c:v>
                </c:pt>
                <c:pt idx="916">
                  <c:v>6.6300048828130116</c:v>
                </c:pt>
                <c:pt idx="917">
                  <c:v>6.6300048828130116</c:v>
                </c:pt>
                <c:pt idx="918">
                  <c:v>6.6400146484380116</c:v>
                </c:pt>
                <c:pt idx="919">
                  <c:v>6.6499938964850003</c:v>
                </c:pt>
                <c:pt idx="920">
                  <c:v>6.7099914550790345</c:v>
                </c:pt>
                <c:pt idx="921">
                  <c:v>6.75</c:v>
                </c:pt>
                <c:pt idx="922">
                  <c:v>6.77001953125</c:v>
                </c:pt>
                <c:pt idx="923">
                  <c:v>6.7000122070320458</c:v>
                </c:pt>
                <c:pt idx="924">
                  <c:v>6.6600036621100003</c:v>
                </c:pt>
                <c:pt idx="925">
                  <c:v>6.6199951171880116</c:v>
                </c:pt>
                <c:pt idx="926">
                  <c:v>6.6000061035160229</c:v>
                </c:pt>
                <c:pt idx="927">
                  <c:v>6.5899963378910229</c:v>
                </c:pt>
                <c:pt idx="928">
                  <c:v>6.5899963378910229</c:v>
                </c:pt>
                <c:pt idx="929">
                  <c:v>6.6100158691410229</c:v>
                </c:pt>
                <c:pt idx="930">
                  <c:v>6.6199951171880116</c:v>
                </c:pt>
                <c:pt idx="931">
                  <c:v>6.6100158691410229</c:v>
                </c:pt>
                <c:pt idx="932">
                  <c:v>6.6000061035160229</c:v>
                </c:pt>
                <c:pt idx="933">
                  <c:v>6.6199951171880116</c:v>
                </c:pt>
                <c:pt idx="934">
                  <c:v>6.6400146484380116</c:v>
                </c:pt>
                <c:pt idx="935">
                  <c:v>6.6499938964850003</c:v>
                </c:pt>
                <c:pt idx="936">
                  <c:v>6.6499938964850003</c:v>
                </c:pt>
                <c:pt idx="937">
                  <c:v>6.6499938964850003</c:v>
                </c:pt>
                <c:pt idx="938">
                  <c:v>6.6300048828130116</c:v>
                </c:pt>
                <c:pt idx="939">
                  <c:v>6.6300048828130116</c:v>
                </c:pt>
                <c:pt idx="940">
                  <c:v>6.6499938964850003</c:v>
                </c:pt>
                <c:pt idx="941">
                  <c:v>6.6499938964850003</c:v>
                </c:pt>
                <c:pt idx="942">
                  <c:v>6.6400146484380116</c:v>
                </c:pt>
                <c:pt idx="943">
                  <c:v>6.6400146484380116</c:v>
                </c:pt>
                <c:pt idx="944">
                  <c:v>6.6600036621100003</c:v>
                </c:pt>
                <c:pt idx="945">
                  <c:v>6.6700134277350003</c:v>
                </c:pt>
                <c:pt idx="946">
                  <c:v>6.6799926757820458</c:v>
                </c:pt>
                <c:pt idx="947">
                  <c:v>6.6900024414070458</c:v>
                </c:pt>
                <c:pt idx="948">
                  <c:v>6.6700134277350003</c:v>
                </c:pt>
                <c:pt idx="949">
                  <c:v>6.6900024414070458</c:v>
                </c:pt>
                <c:pt idx="950">
                  <c:v>6.6799926757820458</c:v>
                </c:pt>
                <c:pt idx="951">
                  <c:v>6.7000122070320458</c:v>
                </c:pt>
                <c:pt idx="952">
                  <c:v>6.7099914550790345</c:v>
                </c:pt>
                <c:pt idx="953">
                  <c:v>6.7000122070320458</c:v>
                </c:pt>
                <c:pt idx="954">
                  <c:v>6.6799926757820458</c:v>
                </c:pt>
                <c:pt idx="955">
                  <c:v>6.6799926757820458</c:v>
                </c:pt>
                <c:pt idx="956">
                  <c:v>6.6700134277350003</c:v>
                </c:pt>
                <c:pt idx="957">
                  <c:v>6.6400146484380116</c:v>
                </c:pt>
                <c:pt idx="958">
                  <c:v>6.6100158691410229</c:v>
                </c:pt>
                <c:pt idx="959">
                  <c:v>6.6300048828130116</c:v>
                </c:pt>
                <c:pt idx="960">
                  <c:v>6.6400146484380116</c:v>
                </c:pt>
                <c:pt idx="961">
                  <c:v>6.6300048828130116</c:v>
                </c:pt>
                <c:pt idx="962">
                  <c:v>6.6700134277350003</c:v>
                </c:pt>
                <c:pt idx="963">
                  <c:v>6.6600036621100003</c:v>
                </c:pt>
                <c:pt idx="964">
                  <c:v>6.6700134277350003</c:v>
                </c:pt>
                <c:pt idx="965">
                  <c:v>6.6600036621100003</c:v>
                </c:pt>
                <c:pt idx="966">
                  <c:v>6.6799926757820458</c:v>
                </c:pt>
                <c:pt idx="967">
                  <c:v>6.7400207519540345</c:v>
                </c:pt>
                <c:pt idx="968">
                  <c:v>6.7099914550790345</c:v>
                </c:pt>
                <c:pt idx="969">
                  <c:v>6.6700134277350003</c:v>
                </c:pt>
                <c:pt idx="970">
                  <c:v>6.6499938964850003</c:v>
                </c:pt>
                <c:pt idx="971">
                  <c:v>6.6300048828130116</c:v>
                </c:pt>
                <c:pt idx="972">
                  <c:v>6.6300048828130116</c:v>
                </c:pt>
                <c:pt idx="973">
                  <c:v>6.6499938964850003</c:v>
                </c:pt>
                <c:pt idx="974">
                  <c:v>6.6900024414070458</c:v>
                </c:pt>
                <c:pt idx="975">
                  <c:v>6.7000122070320458</c:v>
                </c:pt>
                <c:pt idx="976">
                  <c:v>6.6700134277350003</c:v>
                </c:pt>
                <c:pt idx="977">
                  <c:v>6.6799926757820458</c:v>
                </c:pt>
                <c:pt idx="978">
                  <c:v>6.7200012207040345</c:v>
                </c:pt>
                <c:pt idx="979">
                  <c:v>6.7200012207040345</c:v>
                </c:pt>
                <c:pt idx="980">
                  <c:v>6.7099914550790345</c:v>
                </c:pt>
                <c:pt idx="981">
                  <c:v>6.6600036621100003</c:v>
                </c:pt>
                <c:pt idx="982">
                  <c:v>6.6400146484380116</c:v>
                </c:pt>
                <c:pt idx="983">
                  <c:v>6.6900024414070458</c:v>
                </c:pt>
                <c:pt idx="984">
                  <c:v>6.7200012207040345</c:v>
                </c:pt>
                <c:pt idx="985">
                  <c:v>6.7099914550790345</c:v>
                </c:pt>
                <c:pt idx="986">
                  <c:v>6.6900024414070458</c:v>
                </c:pt>
                <c:pt idx="987">
                  <c:v>6.6499938964850003</c:v>
                </c:pt>
                <c:pt idx="988">
                  <c:v>6.6600036621100003</c:v>
                </c:pt>
                <c:pt idx="989">
                  <c:v>6.6300048828130116</c:v>
                </c:pt>
                <c:pt idx="990">
                  <c:v>6.6300048828130116</c:v>
                </c:pt>
                <c:pt idx="991">
                  <c:v>6.6499938964850003</c:v>
                </c:pt>
                <c:pt idx="992">
                  <c:v>6.6300048828130116</c:v>
                </c:pt>
                <c:pt idx="993">
                  <c:v>6.6300048828130116</c:v>
                </c:pt>
                <c:pt idx="994">
                  <c:v>6.6499938964850003</c:v>
                </c:pt>
                <c:pt idx="995">
                  <c:v>6.6700134277350003</c:v>
                </c:pt>
                <c:pt idx="996">
                  <c:v>6.6000061035160229</c:v>
                </c:pt>
                <c:pt idx="997">
                  <c:v>6.5899963378910229</c:v>
                </c:pt>
                <c:pt idx="998">
                  <c:v>6.6199951171880116</c:v>
                </c:pt>
                <c:pt idx="999">
                  <c:v>6.6300048828130116</c:v>
                </c:pt>
                <c:pt idx="1000">
                  <c:v>6.6000061035160229</c:v>
                </c:pt>
                <c:pt idx="1001">
                  <c:v>6.010009765625</c:v>
                </c:pt>
                <c:pt idx="1002">
                  <c:v>6.5500183105470455</c:v>
                </c:pt>
                <c:pt idx="1003">
                  <c:v>6.5800170898440342</c:v>
                </c:pt>
                <c:pt idx="1004">
                  <c:v>6.6100158691410229</c:v>
                </c:pt>
                <c:pt idx="1005">
                  <c:v>6.6100158691410229</c:v>
                </c:pt>
                <c:pt idx="1006">
                  <c:v>6.6400146484380116</c:v>
                </c:pt>
                <c:pt idx="1007">
                  <c:v>6.6300048828130116</c:v>
                </c:pt>
                <c:pt idx="1008">
                  <c:v>6.6499938964850003</c:v>
                </c:pt>
                <c:pt idx="1009">
                  <c:v>6.5700073242190342</c:v>
                </c:pt>
                <c:pt idx="1010">
                  <c:v>6.5599975585940342</c:v>
                </c:pt>
                <c:pt idx="1011">
                  <c:v>6.5700073242190342</c:v>
                </c:pt>
                <c:pt idx="1012">
                  <c:v>6.5800170898440342</c:v>
                </c:pt>
                <c:pt idx="1013">
                  <c:v>6.6000061035160229</c:v>
                </c:pt>
                <c:pt idx="1014">
                  <c:v>6.6400146484380116</c:v>
                </c:pt>
                <c:pt idx="1015">
                  <c:v>6.6199951171880116</c:v>
                </c:pt>
                <c:pt idx="1016">
                  <c:v>6.5800170898440342</c:v>
                </c:pt>
                <c:pt idx="1017">
                  <c:v>6.5800170898440342</c:v>
                </c:pt>
                <c:pt idx="1018">
                  <c:v>6.6000061035160229</c:v>
                </c:pt>
                <c:pt idx="1019">
                  <c:v>6.6000061035160229</c:v>
                </c:pt>
                <c:pt idx="1020">
                  <c:v>6.5500183105470455</c:v>
                </c:pt>
                <c:pt idx="1021">
                  <c:v>6.5599975585940342</c:v>
                </c:pt>
                <c:pt idx="1022">
                  <c:v>6.5599975585940342</c:v>
                </c:pt>
                <c:pt idx="1023">
                  <c:v>6.5700073242190342</c:v>
                </c:pt>
                <c:pt idx="1024">
                  <c:v>6.5800170898440342</c:v>
                </c:pt>
                <c:pt idx="1025">
                  <c:v>6.6100158691410229</c:v>
                </c:pt>
                <c:pt idx="1026">
                  <c:v>6.6000061035160229</c:v>
                </c:pt>
                <c:pt idx="1027">
                  <c:v>6.6100158691410229</c:v>
                </c:pt>
                <c:pt idx="1028">
                  <c:v>6.5700073242190342</c:v>
                </c:pt>
                <c:pt idx="1029">
                  <c:v>6.5599975585940342</c:v>
                </c:pt>
                <c:pt idx="1030">
                  <c:v>6.5700073242190342</c:v>
                </c:pt>
                <c:pt idx="1031">
                  <c:v>6.5800170898440342</c:v>
                </c:pt>
                <c:pt idx="1032">
                  <c:v>6.5700073242190342</c:v>
                </c:pt>
                <c:pt idx="1033">
                  <c:v>6.6100158691410229</c:v>
                </c:pt>
                <c:pt idx="1034">
                  <c:v>6.6100158691410229</c:v>
                </c:pt>
                <c:pt idx="1035">
                  <c:v>6.6000061035160229</c:v>
                </c:pt>
                <c:pt idx="1036">
                  <c:v>6.6499938964850003</c:v>
                </c:pt>
                <c:pt idx="1037">
                  <c:v>6.5299987792970455</c:v>
                </c:pt>
                <c:pt idx="1038">
                  <c:v>6.5400085449220455</c:v>
                </c:pt>
                <c:pt idx="1039">
                  <c:v>6.5599975585940342</c:v>
                </c:pt>
                <c:pt idx="1040">
                  <c:v>6.5800170898440342</c:v>
                </c:pt>
                <c:pt idx="1041">
                  <c:v>6.5500183105470455</c:v>
                </c:pt>
                <c:pt idx="1042">
                  <c:v>6.5500183105470455</c:v>
                </c:pt>
                <c:pt idx="1043">
                  <c:v>6.5400085449220455</c:v>
                </c:pt>
                <c:pt idx="1044">
                  <c:v>6.4900207519540345</c:v>
                </c:pt>
                <c:pt idx="1045">
                  <c:v>6.4500122070320458</c:v>
                </c:pt>
                <c:pt idx="1046">
                  <c:v>6.4700012207040345</c:v>
                </c:pt>
                <c:pt idx="1047">
                  <c:v>6.4800109863290345</c:v>
                </c:pt>
                <c:pt idx="1048">
                  <c:v>6.4599914550790345</c:v>
                </c:pt>
                <c:pt idx="1049">
                  <c:v>6.510009765625</c:v>
                </c:pt>
                <c:pt idx="1050">
                  <c:v>6.5299987792970455</c:v>
                </c:pt>
                <c:pt idx="1051">
                  <c:v>6.4700012207040345</c:v>
                </c:pt>
                <c:pt idx="1052">
                  <c:v>6.4800109863290345</c:v>
                </c:pt>
                <c:pt idx="1053">
                  <c:v>6.4599914550790345</c:v>
                </c:pt>
                <c:pt idx="1054">
                  <c:v>6.4599914550790345</c:v>
                </c:pt>
                <c:pt idx="1055">
                  <c:v>6.4700012207040345</c:v>
                </c:pt>
                <c:pt idx="1056">
                  <c:v>6.4800109863290345</c:v>
                </c:pt>
                <c:pt idx="1057">
                  <c:v>6.4800109863290345</c:v>
                </c:pt>
                <c:pt idx="1058">
                  <c:v>6.4900207519540345</c:v>
                </c:pt>
                <c:pt idx="1059">
                  <c:v>6.4900207519540345</c:v>
                </c:pt>
                <c:pt idx="1060">
                  <c:v>6.4700012207040345</c:v>
                </c:pt>
                <c:pt idx="1061">
                  <c:v>6.4500122070320458</c:v>
                </c:pt>
                <c:pt idx="1062">
                  <c:v>6.4599914550790345</c:v>
                </c:pt>
                <c:pt idx="1063">
                  <c:v>6.4800109863290345</c:v>
                </c:pt>
                <c:pt idx="1064">
                  <c:v>6.4900207519540345</c:v>
                </c:pt>
                <c:pt idx="1065">
                  <c:v>6.4900207519540345</c:v>
                </c:pt>
                <c:pt idx="1066">
                  <c:v>6.4599914550790345</c:v>
                </c:pt>
                <c:pt idx="1067">
                  <c:v>6.4700012207040345</c:v>
                </c:pt>
                <c:pt idx="1068">
                  <c:v>6.5</c:v>
                </c:pt>
                <c:pt idx="1069">
                  <c:v>6.5400085449220455</c:v>
                </c:pt>
                <c:pt idx="1070">
                  <c:v>6.5299987792970455</c:v>
                </c:pt>
                <c:pt idx="1071">
                  <c:v>6.5299987792970455</c:v>
                </c:pt>
                <c:pt idx="1072">
                  <c:v>6.5700073242190342</c:v>
                </c:pt>
                <c:pt idx="1073">
                  <c:v>6.4700012207040345</c:v>
                </c:pt>
                <c:pt idx="1074">
                  <c:v>6.4400024414070458</c:v>
                </c:pt>
                <c:pt idx="1075">
                  <c:v>6.5</c:v>
                </c:pt>
                <c:pt idx="1076">
                  <c:v>6.4599914550790345</c:v>
                </c:pt>
                <c:pt idx="1077">
                  <c:v>6.5</c:v>
                </c:pt>
                <c:pt idx="1078">
                  <c:v>6.4100036621100003</c:v>
                </c:pt>
                <c:pt idx="1079">
                  <c:v>6.3999938964850003</c:v>
                </c:pt>
                <c:pt idx="1080">
                  <c:v>6.510009765625</c:v>
                </c:pt>
                <c:pt idx="1081">
                  <c:v>6.5899963378910229</c:v>
                </c:pt>
                <c:pt idx="1082">
                  <c:v>6.5599975585940342</c:v>
                </c:pt>
                <c:pt idx="1083">
                  <c:v>6.5700073242190342</c:v>
                </c:pt>
                <c:pt idx="1084">
                  <c:v>6.5</c:v>
                </c:pt>
                <c:pt idx="1085">
                  <c:v>6.4599914550790345</c:v>
                </c:pt>
                <c:pt idx="1086">
                  <c:v>6.4800109863290345</c:v>
                </c:pt>
                <c:pt idx="1087">
                  <c:v>6.5500183105470455</c:v>
                </c:pt>
                <c:pt idx="1088">
                  <c:v>6.5500183105470455</c:v>
                </c:pt>
                <c:pt idx="1089">
                  <c:v>6.5599975585940342</c:v>
                </c:pt>
                <c:pt idx="1090">
                  <c:v>6.52001953125</c:v>
                </c:pt>
                <c:pt idx="1091">
                  <c:v>6.5800170898440342</c:v>
                </c:pt>
                <c:pt idx="1092">
                  <c:v>6.5299987792970455</c:v>
                </c:pt>
                <c:pt idx="1093">
                  <c:v>6.5299987792970455</c:v>
                </c:pt>
                <c:pt idx="1094">
                  <c:v>6.5899963378910229</c:v>
                </c:pt>
                <c:pt idx="1095">
                  <c:v>6.5599975585940342</c:v>
                </c:pt>
                <c:pt idx="1096">
                  <c:v>6.4800109863290345</c:v>
                </c:pt>
                <c:pt idx="1097">
                  <c:v>6.4100036621100003</c:v>
                </c:pt>
                <c:pt idx="1098">
                  <c:v>6.4200134277350003</c:v>
                </c:pt>
                <c:pt idx="1099">
                  <c:v>6.4800109863290345</c:v>
                </c:pt>
                <c:pt idx="1100">
                  <c:v>6.4700012207040345</c:v>
                </c:pt>
                <c:pt idx="1101">
                  <c:v>6.4500122070320458</c:v>
                </c:pt>
                <c:pt idx="1102">
                  <c:v>6.3800048828130116</c:v>
                </c:pt>
                <c:pt idx="1103">
                  <c:v>6.3699951171880116</c:v>
                </c:pt>
                <c:pt idx="1104">
                  <c:v>6.4400024414070458</c:v>
                </c:pt>
                <c:pt idx="1105">
                  <c:v>6.3399963378910229</c:v>
                </c:pt>
                <c:pt idx="1106">
                  <c:v>6.3900146484380116</c:v>
                </c:pt>
                <c:pt idx="1107">
                  <c:v>6.4400024414070458</c:v>
                </c:pt>
                <c:pt idx="1108">
                  <c:v>6.5700073242190342</c:v>
                </c:pt>
                <c:pt idx="1109">
                  <c:v>6.510009765625</c:v>
                </c:pt>
                <c:pt idx="1110">
                  <c:v>6.510009765625</c:v>
                </c:pt>
                <c:pt idx="1111">
                  <c:v>6.4800109863290345</c:v>
                </c:pt>
                <c:pt idx="1112">
                  <c:v>6.510009765625</c:v>
                </c:pt>
                <c:pt idx="1113">
                  <c:v>6.5599975585940342</c:v>
                </c:pt>
                <c:pt idx="1114">
                  <c:v>6.5599975585940342</c:v>
                </c:pt>
                <c:pt idx="1115">
                  <c:v>6.4700012207040345</c:v>
                </c:pt>
                <c:pt idx="1116">
                  <c:v>6.4800109863290345</c:v>
                </c:pt>
                <c:pt idx="1117">
                  <c:v>6.4299926757820458</c:v>
                </c:pt>
                <c:pt idx="1118">
                  <c:v>6.4500122070320458</c:v>
                </c:pt>
                <c:pt idx="1119">
                  <c:v>6.4100036621100003</c:v>
                </c:pt>
                <c:pt idx="1120">
                  <c:v>6.3800048828130116</c:v>
                </c:pt>
                <c:pt idx="1121">
                  <c:v>6.3900146484380116</c:v>
                </c:pt>
                <c:pt idx="1122">
                  <c:v>6.3999938964850003</c:v>
                </c:pt>
                <c:pt idx="1123">
                  <c:v>6.4299926757820458</c:v>
                </c:pt>
                <c:pt idx="1124">
                  <c:v>6.3699951171880116</c:v>
                </c:pt>
                <c:pt idx="1125">
                  <c:v>6.4100036621100003</c:v>
                </c:pt>
                <c:pt idx="1126">
                  <c:v>6.3699951171880116</c:v>
                </c:pt>
                <c:pt idx="1127">
                  <c:v>6.3699951171880116</c:v>
                </c:pt>
                <c:pt idx="1128">
                  <c:v>6.3699951171880116</c:v>
                </c:pt>
                <c:pt idx="1129">
                  <c:v>6.5</c:v>
                </c:pt>
                <c:pt idx="1130">
                  <c:v>6.5299987792970455</c:v>
                </c:pt>
                <c:pt idx="1131">
                  <c:v>6.5800170898440342</c:v>
                </c:pt>
                <c:pt idx="1132">
                  <c:v>6.5</c:v>
                </c:pt>
                <c:pt idx="1133">
                  <c:v>6.4299926757820458</c:v>
                </c:pt>
                <c:pt idx="1134">
                  <c:v>6.4700012207040345</c:v>
                </c:pt>
                <c:pt idx="1135">
                  <c:v>6.4100036621100003</c:v>
                </c:pt>
                <c:pt idx="1136">
                  <c:v>6.3699951171880116</c:v>
                </c:pt>
                <c:pt idx="1137">
                  <c:v>6.3399963378910229</c:v>
                </c:pt>
                <c:pt idx="1138">
                  <c:v>6.3900146484380116</c:v>
                </c:pt>
                <c:pt idx="1139">
                  <c:v>6.4599914550790345</c:v>
                </c:pt>
                <c:pt idx="1140">
                  <c:v>6.4200134277350003</c:v>
                </c:pt>
                <c:pt idx="1141">
                  <c:v>6.3999938964850003</c:v>
                </c:pt>
                <c:pt idx="1142">
                  <c:v>6.3800048828130116</c:v>
                </c:pt>
                <c:pt idx="1143">
                  <c:v>6.3800048828130116</c:v>
                </c:pt>
                <c:pt idx="1144">
                  <c:v>6.3200073242190342</c:v>
                </c:pt>
                <c:pt idx="1145">
                  <c:v>6.3300170898440342</c:v>
                </c:pt>
                <c:pt idx="1146">
                  <c:v>6.3300170898440342</c:v>
                </c:pt>
                <c:pt idx="1147">
                  <c:v>6.3500061035160229</c:v>
                </c:pt>
                <c:pt idx="1148">
                  <c:v>6.3200073242190342</c:v>
                </c:pt>
                <c:pt idx="1149">
                  <c:v>6.2799987792970455</c:v>
                </c:pt>
                <c:pt idx="1150">
                  <c:v>6.260009765625</c:v>
                </c:pt>
                <c:pt idx="1151">
                  <c:v>6.25</c:v>
                </c:pt>
                <c:pt idx="1152">
                  <c:v>6.2400207519540345</c:v>
                </c:pt>
                <c:pt idx="1153">
                  <c:v>6.2400207519540345</c:v>
                </c:pt>
                <c:pt idx="1154">
                  <c:v>6.2300109863290345</c:v>
                </c:pt>
                <c:pt idx="1155">
                  <c:v>6.2099914550790345</c:v>
                </c:pt>
                <c:pt idx="1156">
                  <c:v>6.2799987792970455</c:v>
                </c:pt>
                <c:pt idx="1157">
                  <c:v>6.3099975585940342</c:v>
                </c:pt>
                <c:pt idx="1158">
                  <c:v>6.2900085449220455</c:v>
                </c:pt>
                <c:pt idx="1159">
                  <c:v>6.2300109863290345</c:v>
                </c:pt>
                <c:pt idx="1160">
                  <c:v>6.2200012207040345</c:v>
                </c:pt>
                <c:pt idx="1161">
                  <c:v>6.25</c:v>
                </c:pt>
                <c:pt idx="1162">
                  <c:v>6.2300109863290345</c:v>
                </c:pt>
                <c:pt idx="1163">
                  <c:v>6.3000183105470455</c:v>
                </c:pt>
                <c:pt idx="1164">
                  <c:v>6.3300170898440342</c:v>
                </c:pt>
                <c:pt idx="1165">
                  <c:v>6.3099975585940342</c:v>
                </c:pt>
                <c:pt idx="1166">
                  <c:v>6.3399963378910229</c:v>
                </c:pt>
                <c:pt idx="1167">
                  <c:v>6.4100036621100003</c:v>
                </c:pt>
                <c:pt idx="1168">
                  <c:v>6.4900207519540345</c:v>
                </c:pt>
                <c:pt idx="1169">
                  <c:v>6.3999938964850003</c:v>
                </c:pt>
                <c:pt idx="1170">
                  <c:v>6.3900146484380116</c:v>
                </c:pt>
                <c:pt idx="1171">
                  <c:v>6.3200073242190342</c:v>
                </c:pt>
                <c:pt idx="1172">
                  <c:v>6.3300170898440342</c:v>
                </c:pt>
                <c:pt idx="1173">
                  <c:v>6.3200073242190342</c:v>
                </c:pt>
                <c:pt idx="1174">
                  <c:v>6.3300170898440342</c:v>
                </c:pt>
                <c:pt idx="1175">
                  <c:v>6.3099975585940342</c:v>
                </c:pt>
                <c:pt idx="1176">
                  <c:v>6.3500061035160229</c:v>
                </c:pt>
                <c:pt idx="1177">
                  <c:v>6.3699951171880116</c:v>
                </c:pt>
                <c:pt idx="1178">
                  <c:v>6.3600158691410229</c:v>
                </c:pt>
                <c:pt idx="1179">
                  <c:v>6.4500122070320458</c:v>
                </c:pt>
                <c:pt idx="1180">
                  <c:v>6.3800048828130116</c:v>
                </c:pt>
                <c:pt idx="1181">
                  <c:v>6.510009765625</c:v>
                </c:pt>
                <c:pt idx="1182">
                  <c:v>6.4900207519540345</c:v>
                </c:pt>
                <c:pt idx="1183">
                  <c:v>6.4700012207040345</c:v>
                </c:pt>
                <c:pt idx="1184">
                  <c:v>6.4299926757820458</c:v>
                </c:pt>
                <c:pt idx="1185">
                  <c:v>6.4299926757820458</c:v>
                </c:pt>
                <c:pt idx="1186">
                  <c:v>6.3300170898440342</c:v>
                </c:pt>
                <c:pt idx="1187">
                  <c:v>6.2799987792970455</c:v>
                </c:pt>
                <c:pt idx="1188">
                  <c:v>6.25</c:v>
                </c:pt>
                <c:pt idx="1189">
                  <c:v>6.2300109863290345</c:v>
                </c:pt>
                <c:pt idx="1190">
                  <c:v>6.2400207519540345</c:v>
                </c:pt>
                <c:pt idx="1191">
                  <c:v>6.2400207519540345</c:v>
                </c:pt>
                <c:pt idx="1192">
                  <c:v>6.2799987792970455</c:v>
                </c:pt>
                <c:pt idx="1193">
                  <c:v>6.3300170898440342</c:v>
                </c:pt>
                <c:pt idx="1194">
                  <c:v>6.3600158691410229</c:v>
                </c:pt>
                <c:pt idx="1195">
                  <c:v>6.2799987792970455</c:v>
                </c:pt>
                <c:pt idx="1196">
                  <c:v>6.2799987792970455</c:v>
                </c:pt>
                <c:pt idx="1197">
                  <c:v>6.2900085449220455</c:v>
                </c:pt>
                <c:pt idx="1198">
                  <c:v>6.2900085449220455</c:v>
                </c:pt>
                <c:pt idx="1199">
                  <c:v>6.2900085449220455</c:v>
                </c:pt>
                <c:pt idx="1200">
                  <c:v>6.27001953125</c:v>
                </c:pt>
                <c:pt idx="1201">
                  <c:v>6.27001953125</c:v>
                </c:pt>
                <c:pt idx="1202">
                  <c:v>6.27001953125</c:v>
                </c:pt>
                <c:pt idx="1203">
                  <c:v>6.27001953125</c:v>
                </c:pt>
                <c:pt idx="1204">
                  <c:v>6.2799987792970455</c:v>
                </c:pt>
                <c:pt idx="1205">
                  <c:v>6.3200073242190342</c:v>
                </c:pt>
                <c:pt idx="1206">
                  <c:v>6.4100036621100003</c:v>
                </c:pt>
                <c:pt idx="1207">
                  <c:v>6.3800048828130116</c:v>
                </c:pt>
                <c:pt idx="1208">
                  <c:v>6.4900207519540345</c:v>
                </c:pt>
                <c:pt idx="1209">
                  <c:v>6.4900207519540345</c:v>
                </c:pt>
                <c:pt idx="1210">
                  <c:v>6.52001953125</c:v>
                </c:pt>
                <c:pt idx="1211">
                  <c:v>6.4200134277350003</c:v>
                </c:pt>
                <c:pt idx="1212">
                  <c:v>6.3999938964850003</c:v>
                </c:pt>
                <c:pt idx="1213">
                  <c:v>6.3999938964850003</c:v>
                </c:pt>
                <c:pt idx="1214">
                  <c:v>6.3999938964850003</c:v>
                </c:pt>
                <c:pt idx="1215">
                  <c:v>6.4400024414070458</c:v>
                </c:pt>
                <c:pt idx="1216">
                  <c:v>6.4299926757820458</c:v>
                </c:pt>
                <c:pt idx="1217">
                  <c:v>6.4100036621100003</c:v>
                </c:pt>
                <c:pt idx="1218">
                  <c:v>6.3999938964850003</c:v>
                </c:pt>
                <c:pt idx="1219">
                  <c:v>6.4100036621100003</c:v>
                </c:pt>
                <c:pt idx="1220">
                  <c:v>6.3999938964850003</c:v>
                </c:pt>
                <c:pt idx="1221">
                  <c:v>6.3699951171880116</c:v>
                </c:pt>
                <c:pt idx="1222">
                  <c:v>6.3999938964850003</c:v>
                </c:pt>
                <c:pt idx="1223">
                  <c:v>6.4500122070320458</c:v>
                </c:pt>
                <c:pt idx="1224">
                  <c:v>6.3800048828130116</c:v>
                </c:pt>
                <c:pt idx="1225">
                  <c:v>6.3300170898440342</c:v>
                </c:pt>
                <c:pt idx="1226">
                  <c:v>6.3300170898440342</c:v>
                </c:pt>
                <c:pt idx="1227">
                  <c:v>6.3600158691410229</c:v>
                </c:pt>
                <c:pt idx="1228">
                  <c:v>6.3399963378910229</c:v>
                </c:pt>
                <c:pt idx="1229">
                  <c:v>6.3600158691410229</c:v>
                </c:pt>
                <c:pt idx="1230">
                  <c:v>6.3600158691410229</c:v>
                </c:pt>
                <c:pt idx="1231">
                  <c:v>6.3399963378910229</c:v>
                </c:pt>
                <c:pt idx="1232">
                  <c:v>6.3300170898440342</c:v>
                </c:pt>
                <c:pt idx="1233">
                  <c:v>6.3800048828130116</c:v>
                </c:pt>
                <c:pt idx="1234">
                  <c:v>6.3699951171880116</c:v>
                </c:pt>
                <c:pt idx="1235">
                  <c:v>6.3800048828130116</c:v>
                </c:pt>
                <c:pt idx="1236">
                  <c:v>6.3399963378910229</c:v>
                </c:pt>
                <c:pt idx="1237">
                  <c:v>6.3699951171880116</c:v>
                </c:pt>
                <c:pt idx="1238">
                  <c:v>6.4100036621100003</c:v>
                </c:pt>
                <c:pt idx="1239">
                  <c:v>6.3999938964850003</c:v>
                </c:pt>
                <c:pt idx="1240">
                  <c:v>6.3399963378910229</c:v>
                </c:pt>
                <c:pt idx="1241">
                  <c:v>6.3500061035160229</c:v>
                </c:pt>
                <c:pt idx="1242">
                  <c:v>6.3699951171880116</c:v>
                </c:pt>
                <c:pt idx="1243">
                  <c:v>6.3500061035160229</c:v>
                </c:pt>
                <c:pt idx="1244">
                  <c:v>6.3800048828130116</c:v>
                </c:pt>
                <c:pt idx="1245">
                  <c:v>6.4100036621100003</c:v>
                </c:pt>
                <c:pt idx="1246">
                  <c:v>6.3800048828130116</c:v>
                </c:pt>
                <c:pt idx="1247">
                  <c:v>6.3600158691410229</c:v>
                </c:pt>
                <c:pt idx="1248">
                  <c:v>6.3699951171880116</c:v>
                </c:pt>
                <c:pt idx="1249">
                  <c:v>6.3999938964850003</c:v>
                </c:pt>
                <c:pt idx="1250">
                  <c:v>6.3999938964850003</c:v>
                </c:pt>
                <c:pt idx="1251">
                  <c:v>6.4100036621100003</c:v>
                </c:pt>
                <c:pt idx="1252">
                  <c:v>6.4100036621100003</c:v>
                </c:pt>
                <c:pt idx="1253">
                  <c:v>6.4200134277350003</c:v>
                </c:pt>
                <c:pt idx="1254">
                  <c:v>6.4700012207040345</c:v>
                </c:pt>
                <c:pt idx="1255">
                  <c:v>6.4299926757820458</c:v>
                </c:pt>
                <c:pt idx="1256">
                  <c:v>6.3699951171880116</c:v>
                </c:pt>
                <c:pt idx="1257">
                  <c:v>6.3699951171880116</c:v>
                </c:pt>
                <c:pt idx="1258">
                  <c:v>6.4100036621100003</c:v>
                </c:pt>
                <c:pt idx="1259">
                  <c:v>6.4400024414070458</c:v>
                </c:pt>
                <c:pt idx="1260">
                  <c:v>6.4599914550790345</c:v>
                </c:pt>
                <c:pt idx="1261">
                  <c:v>6.4400024414070458</c:v>
                </c:pt>
                <c:pt idx="1262">
                  <c:v>6.3900146484380116</c:v>
                </c:pt>
                <c:pt idx="1263">
                  <c:v>6.3699951171880116</c:v>
                </c:pt>
                <c:pt idx="1264">
                  <c:v>6.3399963378910229</c:v>
                </c:pt>
                <c:pt idx="1265">
                  <c:v>6.3699951171880116</c:v>
                </c:pt>
                <c:pt idx="1266">
                  <c:v>6.3999938964850003</c:v>
                </c:pt>
                <c:pt idx="1267">
                  <c:v>6.3399963378910229</c:v>
                </c:pt>
                <c:pt idx="1268">
                  <c:v>6.3300170898440342</c:v>
                </c:pt>
                <c:pt idx="1269">
                  <c:v>6.3800048828130116</c:v>
                </c:pt>
                <c:pt idx="1270">
                  <c:v>6.3800048828130116</c:v>
                </c:pt>
                <c:pt idx="1271">
                  <c:v>6.3800048828130116</c:v>
                </c:pt>
                <c:pt idx="1272">
                  <c:v>6.3999938964850003</c:v>
                </c:pt>
                <c:pt idx="1273">
                  <c:v>6.3900146484380116</c:v>
                </c:pt>
                <c:pt idx="1274">
                  <c:v>6.3399963378910229</c:v>
                </c:pt>
                <c:pt idx="1275">
                  <c:v>6.3200073242190342</c:v>
                </c:pt>
                <c:pt idx="1276">
                  <c:v>6.3399963378910229</c:v>
                </c:pt>
                <c:pt idx="1277">
                  <c:v>6.3399963378910229</c:v>
                </c:pt>
                <c:pt idx="1278">
                  <c:v>6.3399963378910229</c:v>
                </c:pt>
                <c:pt idx="1279">
                  <c:v>6.3699951171880116</c:v>
                </c:pt>
                <c:pt idx="1280">
                  <c:v>6.3500061035160229</c:v>
                </c:pt>
                <c:pt idx="1281">
                  <c:v>6.260009765625</c:v>
                </c:pt>
                <c:pt idx="1282">
                  <c:v>6.25</c:v>
                </c:pt>
                <c:pt idx="1283">
                  <c:v>6.27001953125</c:v>
                </c:pt>
                <c:pt idx="1284">
                  <c:v>6.2799987792970455</c:v>
                </c:pt>
                <c:pt idx="1285">
                  <c:v>6.2799987792970455</c:v>
                </c:pt>
                <c:pt idx="1286">
                  <c:v>6.2900085449220455</c:v>
                </c:pt>
                <c:pt idx="1287">
                  <c:v>6.2799987792970455</c:v>
                </c:pt>
                <c:pt idx="1288">
                  <c:v>6.2799987792970455</c:v>
                </c:pt>
                <c:pt idx="1289">
                  <c:v>6.3000183105470455</c:v>
                </c:pt>
                <c:pt idx="1290">
                  <c:v>6.3699951171880116</c:v>
                </c:pt>
                <c:pt idx="1291">
                  <c:v>6.3999938964850003</c:v>
                </c:pt>
                <c:pt idx="1292">
                  <c:v>6.3699951171880116</c:v>
                </c:pt>
                <c:pt idx="1293">
                  <c:v>6.3099975585940342</c:v>
                </c:pt>
                <c:pt idx="1294">
                  <c:v>6.2300109863290345</c:v>
                </c:pt>
                <c:pt idx="1295">
                  <c:v>6.260009765625</c:v>
                </c:pt>
                <c:pt idx="1296">
                  <c:v>6.2900085449220455</c:v>
                </c:pt>
                <c:pt idx="1297">
                  <c:v>6.27001953125</c:v>
                </c:pt>
                <c:pt idx="1298">
                  <c:v>6.2900085449220455</c:v>
                </c:pt>
                <c:pt idx="1299">
                  <c:v>6.3000183105470455</c:v>
                </c:pt>
                <c:pt idx="1300">
                  <c:v>6.27001953125</c:v>
                </c:pt>
                <c:pt idx="1301">
                  <c:v>6.2400207519540345</c:v>
                </c:pt>
                <c:pt idx="1302">
                  <c:v>6.260009765625</c:v>
                </c:pt>
                <c:pt idx="1303">
                  <c:v>6.3000183105470455</c:v>
                </c:pt>
                <c:pt idx="1304">
                  <c:v>6.3200073242190342</c:v>
                </c:pt>
                <c:pt idx="1305">
                  <c:v>6.3399963378910229</c:v>
                </c:pt>
                <c:pt idx="1306">
                  <c:v>6.3000183105470455</c:v>
                </c:pt>
                <c:pt idx="1307">
                  <c:v>6.27001953125</c:v>
                </c:pt>
                <c:pt idx="1308">
                  <c:v>6.3000183105470455</c:v>
                </c:pt>
                <c:pt idx="1309">
                  <c:v>6.25</c:v>
                </c:pt>
                <c:pt idx="1310">
                  <c:v>6.25</c:v>
                </c:pt>
                <c:pt idx="1311">
                  <c:v>6.3000183105470455</c:v>
                </c:pt>
                <c:pt idx="1312">
                  <c:v>6.27001953125</c:v>
                </c:pt>
                <c:pt idx="1313">
                  <c:v>6.2200012207040345</c:v>
                </c:pt>
                <c:pt idx="1314">
                  <c:v>6.2099914550790345</c:v>
                </c:pt>
                <c:pt idx="1315">
                  <c:v>6.2400207519540345</c:v>
                </c:pt>
                <c:pt idx="1316">
                  <c:v>6.2300109863290345</c:v>
                </c:pt>
                <c:pt idx="1317">
                  <c:v>6.2200012207040345</c:v>
                </c:pt>
                <c:pt idx="1318">
                  <c:v>6.2300109863290345</c:v>
                </c:pt>
                <c:pt idx="1319">
                  <c:v>6.27001953125</c:v>
                </c:pt>
                <c:pt idx="1320">
                  <c:v>6.2799987792970455</c:v>
                </c:pt>
                <c:pt idx="1321">
                  <c:v>6.2799987792970455</c:v>
                </c:pt>
                <c:pt idx="1322">
                  <c:v>6.260009765625</c:v>
                </c:pt>
                <c:pt idx="1323">
                  <c:v>6.2300109863290345</c:v>
                </c:pt>
                <c:pt idx="1324">
                  <c:v>6.1900024414070458</c:v>
                </c:pt>
                <c:pt idx="1325">
                  <c:v>6.2300109863290345</c:v>
                </c:pt>
                <c:pt idx="1326">
                  <c:v>6.2000122070320458</c:v>
                </c:pt>
                <c:pt idx="1327">
                  <c:v>6.2099914550790345</c:v>
                </c:pt>
                <c:pt idx="1328">
                  <c:v>6.2400207519540345</c:v>
                </c:pt>
                <c:pt idx="1329">
                  <c:v>6.2000122070320458</c:v>
                </c:pt>
                <c:pt idx="1330">
                  <c:v>6.2099914550790345</c:v>
                </c:pt>
                <c:pt idx="1331">
                  <c:v>6.25</c:v>
                </c:pt>
                <c:pt idx="1332">
                  <c:v>6.260009765625</c:v>
                </c:pt>
                <c:pt idx="1333">
                  <c:v>6.1799926757820458</c:v>
                </c:pt>
                <c:pt idx="1334">
                  <c:v>6.1900024414070458</c:v>
                </c:pt>
                <c:pt idx="1335">
                  <c:v>6.2000122070320458</c:v>
                </c:pt>
                <c:pt idx="1336">
                  <c:v>6.2400207519540345</c:v>
                </c:pt>
                <c:pt idx="1337">
                  <c:v>6.1799926757820458</c:v>
                </c:pt>
                <c:pt idx="1338">
                  <c:v>6.2000122070320458</c:v>
                </c:pt>
                <c:pt idx="1339">
                  <c:v>6.1900024414070458</c:v>
                </c:pt>
                <c:pt idx="1340">
                  <c:v>6.1799926757820458</c:v>
                </c:pt>
                <c:pt idx="1341">
                  <c:v>6.1799926757820458</c:v>
                </c:pt>
                <c:pt idx="1342">
                  <c:v>6.1600036621100003</c:v>
                </c:pt>
                <c:pt idx="1343">
                  <c:v>6.1400146484380116</c:v>
                </c:pt>
                <c:pt idx="1344">
                  <c:v>6.2200012207040345</c:v>
                </c:pt>
                <c:pt idx="1345">
                  <c:v>6.1600036621100003</c:v>
                </c:pt>
                <c:pt idx="1346">
                  <c:v>6.1799926757820458</c:v>
                </c:pt>
                <c:pt idx="1347">
                  <c:v>6.1600036621100003</c:v>
                </c:pt>
                <c:pt idx="1348">
                  <c:v>6.2300109863290345</c:v>
                </c:pt>
                <c:pt idx="1349">
                  <c:v>6.2400207519540345</c:v>
                </c:pt>
                <c:pt idx="1350">
                  <c:v>6.2099914550790345</c:v>
                </c:pt>
                <c:pt idx="1351">
                  <c:v>6.1799926757820458</c:v>
                </c:pt>
                <c:pt idx="1352">
                  <c:v>5.75</c:v>
                </c:pt>
                <c:pt idx="1353">
                  <c:v>5.8300170898440342</c:v>
                </c:pt>
                <c:pt idx="1354">
                  <c:v>5.7799987792970455</c:v>
                </c:pt>
                <c:pt idx="1355">
                  <c:v>5.7900085449220455</c:v>
                </c:pt>
                <c:pt idx="1356">
                  <c:v>5.8200073242190342</c:v>
                </c:pt>
                <c:pt idx="1357">
                  <c:v>5.8399963378910229</c:v>
                </c:pt>
                <c:pt idx="1358">
                  <c:v>5.8000183105470455</c:v>
                </c:pt>
                <c:pt idx="1359">
                  <c:v>5.7000122070320458</c:v>
                </c:pt>
                <c:pt idx="1360">
                  <c:v>5.7200012207040345</c:v>
                </c:pt>
                <c:pt idx="1361">
                  <c:v>5.7799987792970455</c:v>
                </c:pt>
                <c:pt idx="1362">
                  <c:v>5.760009765625</c:v>
                </c:pt>
                <c:pt idx="1363">
                  <c:v>5.7000122070320458</c:v>
                </c:pt>
                <c:pt idx="1364">
                  <c:v>5.7000122070320458</c:v>
                </c:pt>
                <c:pt idx="1365">
                  <c:v>5.7200012207040345</c:v>
                </c:pt>
                <c:pt idx="1366">
                  <c:v>5.7400207519540345</c:v>
                </c:pt>
                <c:pt idx="1367">
                  <c:v>5.760009765625</c:v>
                </c:pt>
                <c:pt idx="1368">
                  <c:v>5.6499938964850003</c:v>
                </c:pt>
                <c:pt idx="1369">
                  <c:v>5.6000061035160229</c:v>
                </c:pt>
                <c:pt idx="1370">
                  <c:v>5.6199951171880116</c:v>
                </c:pt>
                <c:pt idx="1371">
                  <c:v>5.6000061035160229</c:v>
                </c:pt>
                <c:pt idx="1372">
                  <c:v>5.5800170898440342</c:v>
                </c:pt>
                <c:pt idx="1373">
                  <c:v>5.5800170898440342</c:v>
                </c:pt>
                <c:pt idx="1374">
                  <c:v>5.6900024414070458</c:v>
                </c:pt>
                <c:pt idx="1375">
                  <c:v>5.6900024414070458</c:v>
                </c:pt>
                <c:pt idx="1376">
                  <c:v>5.760009765625</c:v>
                </c:pt>
                <c:pt idx="1377">
                  <c:v>5.7200012207040345</c:v>
                </c:pt>
                <c:pt idx="1378">
                  <c:v>5.7200012207040345</c:v>
                </c:pt>
                <c:pt idx="1379">
                  <c:v>5.7300109863290345</c:v>
                </c:pt>
                <c:pt idx="1380">
                  <c:v>5.5899963378910229</c:v>
                </c:pt>
                <c:pt idx="1381">
                  <c:v>5.6700134277350003</c:v>
                </c:pt>
                <c:pt idx="1382">
                  <c:v>5.6400146484380116</c:v>
                </c:pt>
                <c:pt idx="1383">
                  <c:v>5.6300048828130116</c:v>
                </c:pt>
                <c:pt idx="1384">
                  <c:v>5.6600036621100003</c:v>
                </c:pt>
                <c:pt idx="1385">
                  <c:v>5.7000122070320458</c:v>
                </c:pt>
                <c:pt idx="1386">
                  <c:v>5.6799926757820458</c:v>
                </c:pt>
                <c:pt idx="1387">
                  <c:v>5.6700134277350003</c:v>
                </c:pt>
                <c:pt idx="1388">
                  <c:v>5.6499938964850003</c:v>
                </c:pt>
                <c:pt idx="1389">
                  <c:v>5.6600036621100003</c:v>
                </c:pt>
                <c:pt idx="1390">
                  <c:v>5.6300048828130116</c:v>
                </c:pt>
                <c:pt idx="1391">
                  <c:v>5.6000061035160229</c:v>
                </c:pt>
                <c:pt idx="1392">
                  <c:v>5.6600036621100003</c:v>
                </c:pt>
                <c:pt idx="1393">
                  <c:v>5.6100158691410229</c:v>
                </c:pt>
                <c:pt idx="1394">
                  <c:v>5.5700073242190342</c:v>
                </c:pt>
                <c:pt idx="1395">
                  <c:v>5.5500183105470455</c:v>
                </c:pt>
                <c:pt idx="1396">
                  <c:v>5.5299987792970455</c:v>
                </c:pt>
                <c:pt idx="1397">
                  <c:v>5.52001953125</c:v>
                </c:pt>
                <c:pt idx="1398">
                  <c:v>5.5400085449220455</c:v>
                </c:pt>
                <c:pt idx="1399">
                  <c:v>5.5700073242190342</c:v>
                </c:pt>
                <c:pt idx="1400">
                  <c:v>5.5700073242190342</c:v>
                </c:pt>
                <c:pt idx="1401">
                  <c:v>5.5700073242190342</c:v>
                </c:pt>
                <c:pt idx="1402">
                  <c:v>5.6300048828130116</c:v>
                </c:pt>
                <c:pt idx="1403">
                  <c:v>5.6199951171880116</c:v>
                </c:pt>
                <c:pt idx="1404">
                  <c:v>5.6400146484380116</c:v>
                </c:pt>
                <c:pt idx="1405">
                  <c:v>5.6700134277350003</c:v>
                </c:pt>
                <c:pt idx="1406">
                  <c:v>5.6900024414070458</c:v>
                </c:pt>
                <c:pt idx="1407">
                  <c:v>5.6000061035160229</c:v>
                </c:pt>
                <c:pt idx="1408">
                  <c:v>5.6300048828130116</c:v>
                </c:pt>
                <c:pt idx="1409">
                  <c:v>5.6600036621100003</c:v>
                </c:pt>
                <c:pt idx="1410">
                  <c:v>5.6400146484380116</c:v>
                </c:pt>
                <c:pt idx="1411">
                  <c:v>5.6000061035160229</c:v>
                </c:pt>
                <c:pt idx="1412">
                  <c:v>5.5700073242190342</c:v>
                </c:pt>
                <c:pt idx="1413">
                  <c:v>5.5599975585940342</c:v>
                </c:pt>
                <c:pt idx="1414">
                  <c:v>5.510009765625</c:v>
                </c:pt>
                <c:pt idx="1415">
                  <c:v>5.5299987792970455</c:v>
                </c:pt>
                <c:pt idx="1416">
                  <c:v>5.5400085449220455</c:v>
                </c:pt>
                <c:pt idx="1417">
                  <c:v>5.5899963378910229</c:v>
                </c:pt>
                <c:pt idx="1418">
                  <c:v>5.5599975585940342</c:v>
                </c:pt>
                <c:pt idx="1419">
                  <c:v>5.5500183105470455</c:v>
                </c:pt>
                <c:pt idx="1420">
                  <c:v>5.510009765625</c:v>
                </c:pt>
                <c:pt idx="1421">
                  <c:v>5.5400085449220455</c:v>
                </c:pt>
                <c:pt idx="1422">
                  <c:v>5.6000061035160229</c:v>
                </c:pt>
                <c:pt idx="1423">
                  <c:v>5.7000122070320458</c:v>
                </c:pt>
                <c:pt idx="1424">
                  <c:v>5.6100158691410229</c:v>
                </c:pt>
                <c:pt idx="1425">
                  <c:v>5.6300048828130116</c:v>
                </c:pt>
                <c:pt idx="1426">
                  <c:v>5.6199951171880116</c:v>
                </c:pt>
                <c:pt idx="1427">
                  <c:v>5.6100158691410229</c:v>
                </c:pt>
                <c:pt idx="1428">
                  <c:v>5.5899963378910229</c:v>
                </c:pt>
                <c:pt idx="1429">
                  <c:v>5.6499938964850003</c:v>
                </c:pt>
                <c:pt idx="1430">
                  <c:v>5.5899963378910229</c:v>
                </c:pt>
                <c:pt idx="1431">
                  <c:v>5.5500183105470455</c:v>
                </c:pt>
                <c:pt idx="1432">
                  <c:v>5.510009765625</c:v>
                </c:pt>
                <c:pt idx="1433">
                  <c:v>5.5500183105470455</c:v>
                </c:pt>
                <c:pt idx="1434">
                  <c:v>5.5899963378910229</c:v>
                </c:pt>
                <c:pt idx="1435">
                  <c:v>5.6600036621100003</c:v>
                </c:pt>
                <c:pt idx="1436">
                  <c:v>5.6000061035160229</c:v>
                </c:pt>
                <c:pt idx="1437">
                  <c:v>5.52001953125</c:v>
                </c:pt>
                <c:pt idx="1438">
                  <c:v>5.52001953125</c:v>
                </c:pt>
                <c:pt idx="1439">
                  <c:v>5.510009765625</c:v>
                </c:pt>
                <c:pt idx="1440">
                  <c:v>5.510009765625</c:v>
                </c:pt>
                <c:pt idx="1441">
                  <c:v>5.5700073242190342</c:v>
                </c:pt>
                <c:pt idx="1442">
                  <c:v>5.6400146484380116</c:v>
                </c:pt>
                <c:pt idx="1443">
                  <c:v>5.5899963378910229</c:v>
                </c:pt>
                <c:pt idx="1444">
                  <c:v>5.5</c:v>
                </c:pt>
                <c:pt idx="1445">
                  <c:v>5.6000061035160229</c:v>
                </c:pt>
                <c:pt idx="1446">
                  <c:v>5.5299987792970455</c:v>
                </c:pt>
                <c:pt idx="1447">
                  <c:v>5.5700073242190342</c:v>
                </c:pt>
                <c:pt idx="1448">
                  <c:v>5.6100158691410229</c:v>
                </c:pt>
                <c:pt idx="1449">
                  <c:v>5.5700073242190342</c:v>
                </c:pt>
                <c:pt idx="1450">
                  <c:v>5.6300048828130116</c:v>
                </c:pt>
                <c:pt idx="1451">
                  <c:v>5.5899963378910229</c:v>
                </c:pt>
                <c:pt idx="1452">
                  <c:v>5.5500183105470455</c:v>
                </c:pt>
                <c:pt idx="1453">
                  <c:v>5.6000061035160229</c:v>
                </c:pt>
                <c:pt idx="1454">
                  <c:v>5.6000061035160229</c:v>
                </c:pt>
                <c:pt idx="1455">
                  <c:v>5.52001953125</c:v>
                </c:pt>
                <c:pt idx="1456">
                  <c:v>5.4800109863290345</c:v>
                </c:pt>
                <c:pt idx="1457">
                  <c:v>5.4800109863290345</c:v>
                </c:pt>
                <c:pt idx="1458">
                  <c:v>5.5700073242190342</c:v>
                </c:pt>
                <c:pt idx="1459">
                  <c:v>5.510009765625</c:v>
                </c:pt>
                <c:pt idx="1460">
                  <c:v>5.510009765625</c:v>
                </c:pt>
                <c:pt idx="1461">
                  <c:v>5.52001953125</c:v>
                </c:pt>
                <c:pt idx="1462">
                  <c:v>5.510009765625</c:v>
                </c:pt>
                <c:pt idx="1463">
                  <c:v>5.4900207519540345</c:v>
                </c:pt>
                <c:pt idx="1464">
                  <c:v>5.5</c:v>
                </c:pt>
                <c:pt idx="1465">
                  <c:v>5.510009765625</c:v>
                </c:pt>
                <c:pt idx="1466">
                  <c:v>5.510009765625</c:v>
                </c:pt>
                <c:pt idx="1467">
                  <c:v>5.4100036621100003</c:v>
                </c:pt>
                <c:pt idx="1468">
                  <c:v>5.3699951171880116</c:v>
                </c:pt>
                <c:pt idx="1469">
                  <c:v>5.3399963378910229</c:v>
                </c:pt>
                <c:pt idx="1470">
                  <c:v>5.3399963378910229</c:v>
                </c:pt>
                <c:pt idx="1471">
                  <c:v>5.4100036621100003</c:v>
                </c:pt>
                <c:pt idx="1472">
                  <c:v>5.3600158691410229</c:v>
                </c:pt>
                <c:pt idx="1473">
                  <c:v>5.3399963378910229</c:v>
                </c:pt>
                <c:pt idx="1474">
                  <c:v>5.3800048828130116</c:v>
                </c:pt>
                <c:pt idx="1475">
                  <c:v>5.4299926757820458</c:v>
                </c:pt>
                <c:pt idx="1476">
                  <c:v>5.4100036621100003</c:v>
                </c:pt>
                <c:pt idx="1477">
                  <c:v>5.3699951171880116</c:v>
                </c:pt>
                <c:pt idx="1478">
                  <c:v>5.3900146484380116</c:v>
                </c:pt>
                <c:pt idx="1479">
                  <c:v>5.4100036621100003</c:v>
                </c:pt>
                <c:pt idx="1480">
                  <c:v>5.4200134277350003</c:v>
                </c:pt>
                <c:pt idx="1481">
                  <c:v>5.3999938964850003</c:v>
                </c:pt>
                <c:pt idx="1482">
                  <c:v>5.4100036621100003</c:v>
                </c:pt>
                <c:pt idx="1483">
                  <c:v>5.4100036621100003</c:v>
                </c:pt>
                <c:pt idx="1484">
                  <c:v>5.3800048828130116</c:v>
                </c:pt>
                <c:pt idx="1485">
                  <c:v>5.4200134277350003</c:v>
                </c:pt>
                <c:pt idx="1486">
                  <c:v>5.3999938964850003</c:v>
                </c:pt>
                <c:pt idx="1487">
                  <c:v>5.3999938964850003</c:v>
                </c:pt>
                <c:pt idx="1488">
                  <c:v>5.3999938964850003</c:v>
                </c:pt>
                <c:pt idx="1489">
                  <c:v>5.4500122070320458</c:v>
                </c:pt>
                <c:pt idx="1490">
                  <c:v>5.4900207519540345</c:v>
                </c:pt>
                <c:pt idx="1491">
                  <c:v>5.4200134277350003</c:v>
                </c:pt>
                <c:pt idx="1492">
                  <c:v>5.3800048828130116</c:v>
                </c:pt>
                <c:pt idx="1493">
                  <c:v>5.3600158691410229</c:v>
                </c:pt>
                <c:pt idx="1494">
                  <c:v>5.3800048828130116</c:v>
                </c:pt>
                <c:pt idx="1495">
                  <c:v>5.3900146484380116</c:v>
                </c:pt>
                <c:pt idx="1496">
                  <c:v>5.3699951171880116</c:v>
                </c:pt>
                <c:pt idx="1497">
                  <c:v>5.3900146484380116</c:v>
                </c:pt>
                <c:pt idx="1498">
                  <c:v>5.3300170898440342</c:v>
                </c:pt>
                <c:pt idx="1499">
                  <c:v>5.3200073242190342</c:v>
                </c:pt>
                <c:pt idx="1500">
                  <c:v>5.3099975585940342</c:v>
                </c:pt>
                <c:pt idx="1501">
                  <c:v>5.260009765625</c:v>
                </c:pt>
                <c:pt idx="1502">
                  <c:v>5.2799987792970455</c:v>
                </c:pt>
                <c:pt idx="1503">
                  <c:v>5.2900085449220455</c:v>
                </c:pt>
                <c:pt idx="1504">
                  <c:v>5.3500061035160229</c:v>
                </c:pt>
                <c:pt idx="1505">
                  <c:v>5.3300170898440342</c:v>
                </c:pt>
                <c:pt idx="1506">
                  <c:v>5.3399963378910229</c:v>
                </c:pt>
                <c:pt idx="1507">
                  <c:v>5.3399963378910229</c:v>
                </c:pt>
                <c:pt idx="1508">
                  <c:v>5.27001953125</c:v>
                </c:pt>
                <c:pt idx="1509">
                  <c:v>5.27001953125</c:v>
                </c:pt>
                <c:pt idx="1510">
                  <c:v>5.2900085449220455</c:v>
                </c:pt>
                <c:pt idx="1511">
                  <c:v>5.2300109863290345</c:v>
                </c:pt>
                <c:pt idx="1512">
                  <c:v>5.25</c:v>
                </c:pt>
                <c:pt idx="1513">
                  <c:v>5.2200012207040345</c:v>
                </c:pt>
                <c:pt idx="1514">
                  <c:v>5.2000122070320458</c:v>
                </c:pt>
                <c:pt idx="1515">
                  <c:v>5.2200012207040345</c:v>
                </c:pt>
                <c:pt idx="1516">
                  <c:v>5.25</c:v>
                </c:pt>
                <c:pt idx="1517">
                  <c:v>5.260009765625</c:v>
                </c:pt>
                <c:pt idx="1518">
                  <c:v>5.2900085449220455</c:v>
                </c:pt>
                <c:pt idx="1519">
                  <c:v>5.25</c:v>
                </c:pt>
                <c:pt idx="1520">
                  <c:v>5.2799987792970455</c:v>
                </c:pt>
                <c:pt idx="1521">
                  <c:v>5.2900085449220455</c:v>
                </c:pt>
                <c:pt idx="1522">
                  <c:v>5.25</c:v>
                </c:pt>
                <c:pt idx="1523">
                  <c:v>5.2200012207040345</c:v>
                </c:pt>
                <c:pt idx="1524">
                  <c:v>5.2200012207040345</c:v>
                </c:pt>
                <c:pt idx="1525">
                  <c:v>5.1900024414070458</c:v>
                </c:pt>
                <c:pt idx="1526">
                  <c:v>5.2000122070320458</c:v>
                </c:pt>
                <c:pt idx="1527">
                  <c:v>5.2200012207040345</c:v>
                </c:pt>
                <c:pt idx="1528">
                  <c:v>5.2000122070320458</c:v>
                </c:pt>
                <c:pt idx="1529">
                  <c:v>5.1799926757820458</c:v>
                </c:pt>
                <c:pt idx="1530">
                  <c:v>5.1799926757820458</c:v>
                </c:pt>
                <c:pt idx="1531">
                  <c:v>5.2000122070320458</c:v>
                </c:pt>
                <c:pt idx="1532">
                  <c:v>5.1499938964850003</c:v>
                </c:pt>
                <c:pt idx="1533">
                  <c:v>5.1700134277350003</c:v>
                </c:pt>
                <c:pt idx="1534">
                  <c:v>5.1799926757820458</c:v>
                </c:pt>
                <c:pt idx="1535">
                  <c:v>5.1900024414070458</c:v>
                </c:pt>
                <c:pt idx="1536">
                  <c:v>5.2000122070320458</c:v>
                </c:pt>
                <c:pt idx="1537">
                  <c:v>5.1900024414070458</c:v>
                </c:pt>
                <c:pt idx="1538">
                  <c:v>5.1900024414070458</c:v>
                </c:pt>
                <c:pt idx="1539">
                  <c:v>5.2000122070320458</c:v>
                </c:pt>
                <c:pt idx="1540">
                  <c:v>5.1900024414070458</c:v>
                </c:pt>
                <c:pt idx="1541">
                  <c:v>5.1700134277350003</c:v>
                </c:pt>
                <c:pt idx="1542">
                  <c:v>5.1199951171880116</c:v>
                </c:pt>
                <c:pt idx="1543">
                  <c:v>5.1100158691410229</c:v>
                </c:pt>
                <c:pt idx="1544">
                  <c:v>5.1199951171880116</c:v>
                </c:pt>
                <c:pt idx="1545">
                  <c:v>5.1300048828130116</c:v>
                </c:pt>
                <c:pt idx="1546">
                  <c:v>5.1300048828130116</c:v>
                </c:pt>
                <c:pt idx="1547">
                  <c:v>5.1300048828130116</c:v>
                </c:pt>
                <c:pt idx="1548">
                  <c:v>5.1199951171880116</c:v>
                </c:pt>
                <c:pt idx="1549">
                  <c:v>5.1300048828130116</c:v>
                </c:pt>
                <c:pt idx="1550">
                  <c:v>5.1499938964850003</c:v>
                </c:pt>
                <c:pt idx="1551">
                  <c:v>5.1499938964850003</c:v>
                </c:pt>
                <c:pt idx="1552">
                  <c:v>5.1400146484380116</c:v>
                </c:pt>
                <c:pt idx="1553">
                  <c:v>5.1300048828130116</c:v>
                </c:pt>
                <c:pt idx="1554">
                  <c:v>5.1199951171880116</c:v>
                </c:pt>
                <c:pt idx="1555">
                  <c:v>5.1199951171880116</c:v>
                </c:pt>
                <c:pt idx="1556">
                  <c:v>5.1199951171880116</c:v>
                </c:pt>
                <c:pt idx="1557">
                  <c:v>5.1199951171880116</c:v>
                </c:pt>
                <c:pt idx="1558">
                  <c:v>5.1000061035160229</c:v>
                </c:pt>
                <c:pt idx="1559">
                  <c:v>5.1000061035160229</c:v>
                </c:pt>
                <c:pt idx="1560">
                  <c:v>5.1100158691410229</c:v>
                </c:pt>
                <c:pt idx="1561">
                  <c:v>5.1000061035160229</c:v>
                </c:pt>
                <c:pt idx="1562">
                  <c:v>5.1100158691410229</c:v>
                </c:pt>
                <c:pt idx="1563">
                  <c:v>5.1300048828130116</c:v>
                </c:pt>
                <c:pt idx="1564">
                  <c:v>5.1300048828130116</c:v>
                </c:pt>
                <c:pt idx="1565">
                  <c:v>5.0700073242190342</c:v>
                </c:pt>
                <c:pt idx="1566">
                  <c:v>5.0599975585940342</c:v>
                </c:pt>
                <c:pt idx="1567">
                  <c:v>5.0500183105470455</c:v>
                </c:pt>
                <c:pt idx="1568">
                  <c:v>5.0700073242190342</c:v>
                </c:pt>
                <c:pt idx="1569">
                  <c:v>5.0700073242190342</c:v>
                </c:pt>
                <c:pt idx="1570">
                  <c:v>5.0700073242190342</c:v>
                </c:pt>
                <c:pt idx="1571">
                  <c:v>5.0899963378910229</c:v>
                </c:pt>
                <c:pt idx="1572">
                  <c:v>5.0899963378910229</c:v>
                </c:pt>
                <c:pt idx="1573">
                  <c:v>5.1300048828130116</c:v>
                </c:pt>
                <c:pt idx="1574">
                  <c:v>5.1300048828130116</c:v>
                </c:pt>
                <c:pt idx="1575">
                  <c:v>5.1100158691410229</c:v>
                </c:pt>
                <c:pt idx="1576">
                  <c:v>5.0899963378910229</c:v>
                </c:pt>
                <c:pt idx="1577">
                  <c:v>5.0599975585940342</c:v>
                </c:pt>
                <c:pt idx="1578">
                  <c:v>5.02001953125</c:v>
                </c:pt>
                <c:pt idx="1579">
                  <c:v>5.0299987792970455</c:v>
                </c:pt>
                <c:pt idx="1580">
                  <c:v>5.1100158691410229</c:v>
                </c:pt>
                <c:pt idx="1581">
                  <c:v>5.1199951171880116</c:v>
                </c:pt>
                <c:pt idx="1582">
                  <c:v>5.1199951171880116</c:v>
                </c:pt>
                <c:pt idx="1583">
                  <c:v>5.0599975585940342</c:v>
                </c:pt>
                <c:pt idx="1584">
                  <c:v>5.0400085449220455</c:v>
                </c:pt>
                <c:pt idx="1585">
                  <c:v>5.02001953125</c:v>
                </c:pt>
                <c:pt idx="1586">
                  <c:v>5.0299987792970455</c:v>
                </c:pt>
                <c:pt idx="1587">
                  <c:v>5.0599975585940342</c:v>
                </c:pt>
                <c:pt idx="1588">
                  <c:v>5.1100158691410229</c:v>
                </c:pt>
                <c:pt idx="1589">
                  <c:v>5.0599975585940342</c:v>
                </c:pt>
                <c:pt idx="1590">
                  <c:v>5.0400085449220455</c:v>
                </c:pt>
                <c:pt idx="1591">
                  <c:v>5.0400085449220455</c:v>
                </c:pt>
                <c:pt idx="1592">
                  <c:v>5.02001953125</c:v>
                </c:pt>
                <c:pt idx="1593">
                  <c:v>5.010009765625</c:v>
                </c:pt>
                <c:pt idx="1594">
                  <c:v>5.02001953125</c:v>
                </c:pt>
                <c:pt idx="1595">
                  <c:v>5.0299987792970455</c:v>
                </c:pt>
                <c:pt idx="1596">
                  <c:v>5.0400085449220455</c:v>
                </c:pt>
                <c:pt idx="1597">
                  <c:v>5.02001953125</c:v>
                </c:pt>
                <c:pt idx="1598">
                  <c:v>5</c:v>
                </c:pt>
                <c:pt idx="1599">
                  <c:v>5.010009765625</c:v>
                </c:pt>
                <c:pt idx="1600">
                  <c:v>5.0700073242190342</c:v>
                </c:pt>
                <c:pt idx="1601">
                  <c:v>5.1100158691410229</c:v>
                </c:pt>
                <c:pt idx="1602">
                  <c:v>5.1300048828130116</c:v>
                </c:pt>
                <c:pt idx="1603">
                  <c:v>5.0800170898440342</c:v>
                </c:pt>
                <c:pt idx="1604">
                  <c:v>5.0899963378910229</c:v>
                </c:pt>
                <c:pt idx="1605">
                  <c:v>5.0700073242190342</c:v>
                </c:pt>
                <c:pt idx="1606">
                  <c:v>5.0800170898440342</c:v>
                </c:pt>
                <c:pt idx="1607">
                  <c:v>5.0599975585940342</c:v>
                </c:pt>
                <c:pt idx="1608">
                  <c:v>5.1499938964850003</c:v>
                </c:pt>
                <c:pt idx="1609">
                  <c:v>5.1400146484380116</c:v>
                </c:pt>
                <c:pt idx="1610">
                  <c:v>5.1100158691410229</c:v>
                </c:pt>
                <c:pt idx="1611">
                  <c:v>5.0500183105470455</c:v>
                </c:pt>
                <c:pt idx="1612">
                  <c:v>5.010009765625</c:v>
                </c:pt>
                <c:pt idx="1613">
                  <c:v>5.010009765625</c:v>
                </c:pt>
                <c:pt idx="1614">
                  <c:v>5.0700073242190342</c:v>
                </c:pt>
                <c:pt idx="1615">
                  <c:v>5.0400085449220455</c:v>
                </c:pt>
                <c:pt idx="1616">
                  <c:v>4.9700012207040345</c:v>
                </c:pt>
                <c:pt idx="1617">
                  <c:v>4.9500122070320458</c:v>
                </c:pt>
                <c:pt idx="1618">
                  <c:v>5</c:v>
                </c:pt>
                <c:pt idx="1619">
                  <c:v>4.9900207519540345</c:v>
                </c:pt>
                <c:pt idx="1620">
                  <c:v>5</c:v>
                </c:pt>
                <c:pt idx="1621">
                  <c:v>5</c:v>
                </c:pt>
                <c:pt idx="1622">
                  <c:v>4.9599914550790345</c:v>
                </c:pt>
                <c:pt idx="1623">
                  <c:v>4.9599914550790345</c:v>
                </c:pt>
                <c:pt idx="1624">
                  <c:v>4.9599914550790345</c:v>
                </c:pt>
                <c:pt idx="1625">
                  <c:v>4.9599914550790345</c:v>
                </c:pt>
                <c:pt idx="1626">
                  <c:v>5</c:v>
                </c:pt>
                <c:pt idx="1627">
                  <c:v>5.1000061035160229</c:v>
                </c:pt>
                <c:pt idx="1628">
                  <c:v>4.9900207519540345</c:v>
                </c:pt>
                <c:pt idx="1629">
                  <c:v>4.9299926757820458</c:v>
                </c:pt>
                <c:pt idx="1630">
                  <c:v>4.8600158691410229</c:v>
                </c:pt>
                <c:pt idx="1631">
                  <c:v>4.9200134277350003</c:v>
                </c:pt>
                <c:pt idx="1632">
                  <c:v>4.9200134277350003</c:v>
                </c:pt>
                <c:pt idx="1633">
                  <c:v>4.9200134277350003</c:v>
                </c:pt>
                <c:pt idx="1634">
                  <c:v>4.8900146484380116</c:v>
                </c:pt>
                <c:pt idx="1635">
                  <c:v>4.8800048828130116</c:v>
                </c:pt>
                <c:pt idx="1636">
                  <c:v>4.8600158691410229</c:v>
                </c:pt>
                <c:pt idx="1637">
                  <c:v>4.8399963378910229</c:v>
                </c:pt>
                <c:pt idx="1638">
                  <c:v>4.8600158691410229</c:v>
                </c:pt>
                <c:pt idx="1639">
                  <c:v>4.9100036621100003</c:v>
                </c:pt>
                <c:pt idx="1640">
                  <c:v>4.9200134277350003</c:v>
                </c:pt>
                <c:pt idx="1641">
                  <c:v>4.8900146484380116</c:v>
                </c:pt>
                <c:pt idx="1642">
                  <c:v>4.8800048828130116</c:v>
                </c:pt>
                <c:pt idx="1643">
                  <c:v>4.9200134277350003</c:v>
                </c:pt>
                <c:pt idx="1644">
                  <c:v>4.9400024414070458</c:v>
                </c:pt>
                <c:pt idx="1645">
                  <c:v>4.9400024414070458</c:v>
                </c:pt>
                <c:pt idx="1646">
                  <c:v>4.9700012207040345</c:v>
                </c:pt>
                <c:pt idx="1647">
                  <c:v>4.9900207519540345</c:v>
                </c:pt>
                <c:pt idx="1648">
                  <c:v>4.9700012207040345</c:v>
                </c:pt>
                <c:pt idx="1649">
                  <c:v>4.9700012207040345</c:v>
                </c:pt>
                <c:pt idx="1650">
                  <c:v>4.9700012207040345</c:v>
                </c:pt>
                <c:pt idx="1651">
                  <c:v>4.9400024414070458</c:v>
                </c:pt>
                <c:pt idx="1652">
                  <c:v>4.9500122070320458</c:v>
                </c:pt>
                <c:pt idx="1653">
                  <c:v>4.9400024414070458</c:v>
                </c:pt>
                <c:pt idx="1654">
                  <c:v>4.9900207519540345</c:v>
                </c:pt>
                <c:pt idx="1655">
                  <c:v>4.9700012207040345</c:v>
                </c:pt>
                <c:pt idx="1656">
                  <c:v>4.9200134277350003</c:v>
                </c:pt>
                <c:pt idx="1657">
                  <c:v>4.8200073242190342</c:v>
                </c:pt>
                <c:pt idx="1658">
                  <c:v>4.8399963378910229</c:v>
                </c:pt>
                <c:pt idx="1659">
                  <c:v>4.8900146484380116</c:v>
                </c:pt>
                <c:pt idx="1660">
                  <c:v>4.8900146484380116</c:v>
                </c:pt>
                <c:pt idx="1661">
                  <c:v>4.8699951171880116</c:v>
                </c:pt>
                <c:pt idx="1662">
                  <c:v>4.8600158691410229</c:v>
                </c:pt>
                <c:pt idx="1663">
                  <c:v>4.8699951171880116</c:v>
                </c:pt>
                <c:pt idx="1664">
                  <c:v>4.8699951171880116</c:v>
                </c:pt>
                <c:pt idx="1665">
                  <c:v>4.8800048828130116</c:v>
                </c:pt>
                <c:pt idx="1666">
                  <c:v>4.8699951171880116</c:v>
                </c:pt>
                <c:pt idx="1667">
                  <c:v>4.8699951171880116</c:v>
                </c:pt>
                <c:pt idx="1668">
                  <c:v>4.8500061035160229</c:v>
                </c:pt>
                <c:pt idx="1669">
                  <c:v>4.8300170898440342</c:v>
                </c:pt>
                <c:pt idx="1670">
                  <c:v>4.8399963378910229</c:v>
                </c:pt>
                <c:pt idx="1671">
                  <c:v>4.8600158691410229</c:v>
                </c:pt>
                <c:pt idx="1672">
                  <c:v>4.8699951171880116</c:v>
                </c:pt>
                <c:pt idx="1673">
                  <c:v>4.8399963378910229</c:v>
                </c:pt>
                <c:pt idx="1674">
                  <c:v>4.8699951171880116</c:v>
                </c:pt>
                <c:pt idx="1675">
                  <c:v>4.8800048828130116</c:v>
                </c:pt>
                <c:pt idx="1676">
                  <c:v>4.8800048828130116</c:v>
                </c:pt>
                <c:pt idx="1677">
                  <c:v>4.8699951171880116</c:v>
                </c:pt>
                <c:pt idx="1678">
                  <c:v>4.8699951171880116</c:v>
                </c:pt>
                <c:pt idx="1679">
                  <c:v>4.8800048828130116</c:v>
                </c:pt>
                <c:pt idx="1680">
                  <c:v>4.8800048828130116</c:v>
                </c:pt>
                <c:pt idx="1681">
                  <c:v>4.8600158691410229</c:v>
                </c:pt>
                <c:pt idx="1682">
                  <c:v>4.8600158691410229</c:v>
                </c:pt>
                <c:pt idx="1683">
                  <c:v>4.8600158691410229</c:v>
                </c:pt>
                <c:pt idx="1684">
                  <c:v>4.8500061035160229</c:v>
                </c:pt>
                <c:pt idx="1685">
                  <c:v>4.8500061035160229</c:v>
                </c:pt>
                <c:pt idx="1686">
                  <c:v>4.8600158691410229</c:v>
                </c:pt>
                <c:pt idx="1687">
                  <c:v>4.8600158691410229</c:v>
                </c:pt>
                <c:pt idx="1688">
                  <c:v>4.8600158691410229</c:v>
                </c:pt>
                <c:pt idx="1689">
                  <c:v>4.8500061035160229</c:v>
                </c:pt>
                <c:pt idx="1690">
                  <c:v>4.8300170898440342</c:v>
                </c:pt>
                <c:pt idx="1691">
                  <c:v>4.8300170898440342</c:v>
                </c:pt>
                <c:pt idx="1692">
                  <c:v>4.8300170898440342</c:v>
                </c:pt>
                <c:pt idx="1693">
                  <c:v>4.8200073242190342</c:v>
                </c:pt>
                <c:pt idx="1694">
                  <c:v>4.8200073242190342</c:v>
                </c:pt>
                <c:pt idx="1695">
                  <c:v>4.8200073242190342</c:v>
                </c:pt>
                <c:pt idx="1696">
                  <c:v>4.8200073242190342</c:v>
                </c:pt>
                <c:pt idx="1697">
                  <c:v>4.8200073242190342</c:v>
                </c:pt>
                <c:pt idx="1698">
                  <c:v>4.8099975585940342</c:v>
                </c:pt>
                <c:pt idx="1699">
                  <c:v>4.8099975585940342</c:v>
                </c:pt>
                <c:pt idx="1700">
                  <c:v>4.8099975585940342</c:v>
                </c:pt>
                <c:pt idx="1701">
                  <c:v>4.8500061035160229</c:v>
                </c:pt>
                <c:pt idx="1702">
                  <c:v>4.8200073242190342</c:v>
                </c:pt>
                <c:pt idx="1703">
                  <c:v>4.8800048828130116</c:v>
                </c:pt>
                <c:pt idx="1704">
                  <c:v>4.8800048828130116</c:v>
                </c:pt>
                <c:pt idx="1705">
                  <c:v>4.8800048828130116</c:v>
                </c:pt>
                <c:pt idx="1706">
                  <c:v>4.8800048828130116</c:v>
                </c:pt>
                <c:pt idx="1707">
                  <c:v>4.8200073242190342</c:v>
                </c:pt>
                <c:pt idx="1708">
                  <c:v>4.77001953125</c:v>
                </c:pt>
                <c:pt idx="1709">
                  <c:v>4.8099975585940342</c:v>
                </c:pt>
                <c:pt idx="1710">
                  <c:v>4.8500061035160229</c:v>
                </c:pt>
                <c:pt idx="1711">
                  <c:v>4.8900146484380116</c:v>
                </c:pt>
                <c:pt idx="1712">
                  <c:v>4.9900207519540345</c:v>
                </c:pt>
                <c:pt idx="1713">
                  <c:v>4.9299926757820458</c:v>
                </c:pt>
                <c:pt idx="1714">
                  <c:v>4.9299926757820458</c:v>
                </c:pt>
                <c:pt idx="1715">
                  <c:v>5.02001953125</c:v>
                </c:pt>
                <c:pt idx="1716">
                  <c:v>5.0299987792970455</c:v>
                </c:pt>
                <c:pt idx="1717">
                  <c:v>5.02001953125</c:v>
                </c:pt>
                <c:pt idx="1718">
                  <c:v>4.9599914550790345</c:v>
                </c:pt>
                <c:pt idx="1719">
                  <c:v>4.8099975585940342</c:v>
                </c:pt>
                <c:pt idx="1720">
                  <c:v>4.7799987792970455</c:v>
                </c:pt>
                <c:pt idx="1721">
                  <c:v>4.8000183105470455</c:v>
                </c:pt>
                <c:pt idx="1722">
                  <c:v>4.8300170898440342</c:v>
                </c:pt>
                <c:pt idx="1723">
                  <c:v>4.75</c:v>
                </c:pt>
                <c:pt idx="1724">
                  <c:v>4.760009765625</c:v>
                </c:pt>
                <c:pt idx="1725">
                  <c:v>4.8300170898440342</c:v>
                </c:pt>
                <c:pt idx="1726">
                  <c:v>4.9700012207040345</c:v>
                </c:pt>
                <c:pt idx="1727">
                  <c:v>4.9900207519540345</c:v>
                </c:pt>
                <c:pt idx="1728">
                  <c:v>4.8800048828130116</c:v>
                </c:pt>
                <c:pt idx="1729">
                  <c:v>4.75</c:v>
                </c:pt>
                <c:pt idx="1730">
                  <c:v>4.77001953125</c:v>
                </c:pt>
                <c:pt idx="1731">
                  <c:v>4.77001953125</c:v>
                </c:pt>
                <c:pt idx="1732">
                  <c:v>4.77001953125</c:v>
                </c:pt>
                <c:pt idx="1733">
                  <c:v>4.8099975585940342</c:v>
                </c:pt>
                <c:pt idx="1734">
                  <c:v>4.8699951171880116</c:v>
                </c:pt>
                <c:pt idx="1735">
                  <c:v>4.8099975585940342</c:v>
                </c:pt>
                <c:pt idx="1736">
                  <c:v>4.8099975585940342</c:v>
                </c:pt>
                <c:pt idx="1737">
                  <c:v>4.8099975585940342</c:v>
                </c:pt>
                <c:pt idx="1738">
                  <c:v>4.9299926757820458</c:v>
                </c:pt>
                <c:pt idx="1739">
                  <c:v>4.9400024414070458</c:v>
                </c:pt>
                <c:pt idx="1740">
                  <c:v>4.8999938964850003</c:v>
                </c:pt>
                <c:pt idx="1741">
                  <c:v>4.9400024414070458</c:v>
                </c:pt>
                <c:pt idx="1742">
                  <c:v>5</c:v>
                </c:pt>
                <c:pt idx="1743">
                  <c:v>4.8699951171880116</c:v>
                </c:pt>
                <c:pt idx="1744">
                  <c:v>4.9599914550790345</c:v>
                </c:pt>
                <c:pt idx="1745">
                  <c:v>4.9400024414070458</c:v>
                </c:pt>
                <c:pt idx="1746">
                  <c:v>4.8999938964850003</c:v>
                </c:pt>
                <c:pt idx="1747">
                  <c:v>4.7799987792970455</c:v>
                </c:pt>
                <c:pt idx="1748">
                  <c:v>4.8200073242190342</c:v>
                </c:pt>
                <c:pt idx="1749">
                  <c:v>4.77001953125</c:v>
                </c:pt>
                <c:pt idx="1750">
                  <c:v>4.7300109863290345</c:v>
                </c:pt>
                <c:pt idx="1751">
                  <c:v>4.8000183105470455</c:v>
                </c:pt>
                <c:pt idx="1752">
                  <c:v>4.7799987792970455</c:v>
                </c:pt>
                <c:pt idx="1753">
                  <c:v>4.8300170898440342</c:v>
                </c:pt>
                <c:pt idx="1754">
                  <c:v>4.8800048828130116</c:v>
                </c:pt>
                <c:pt idx="1755">
                  <c:v>4.9400024414070458</c:v>
                </c:pt>
                <c:pt idx="1756">
                  <c:v>4.8999938964850003</c:v>
                </c:pt>
                <c:pt idx="1757">
                  <c:v>4.8600158691410229</c:v>
                </c:pt>
                <c:pt idx="1758">
                  <c:v>4.8600158691410229</c:v>
                </c:pt>
                <c:pt idx="1759">
                  <c:v>4.8099975585940342</c:v>
                </c:pt>
                <c:pt idx="1760">
                  <c:v>4.8300170898440342</c:v>
                </c:pt>
                <c:pt idx="1761">
                  <c:v>4.8300170898440342</c:v>
                </c:pt>
                <c:pt idx="1762">
                  <c:v>4.8699951171880116</c:v>
                </c:pt>
                <c:pt idx="1763">
                  <c:v>4.8500061035160229</c:v>
                </c:pt>
                <c:pt idx="1764">
                  <c:v>4.8800048828130116</c:v>
                </c:pt>
                <c:pt idx="1765">
                  <c:v>4.8300170898440342</c:v>
                </c:pt>
                <c:pt idx="1766">
                  <c:v>4.8000183105470455</c:v>
                </c:pt>
                <c:pt idx="1767">
                  <c:v>4.77001953125</c:v>
                </c:pt>
                <c:pt idx="1768">
                  <c:v>4.8099975585940342</c:v>
                </c:pt>
                <c:pt idx="1769">
                  <c:v>4.75</c:v>
                </c:pt>
                <c:pt idx="1770">
                  <c:v>4.8500061035160229</c:v>
                </c:pt>
                <c:pt idx="1771">
                  <c:v>4.9400024414070458</c:v>
                </c:pt>
                <c:pt idx="1772">
                  <c:v>4.9700012207040345</c:v>
                </c:pt>
                <c:pt idx="1773">
                  <c:v>4.8999938964850003</c:v>
                </c:pt>
                <c:pt idx="1774">
                  <c:v>4.77001953125</c:v>
                </c:pt>
                <c:pt idx="1775">
                  <c:v>4.77001953125</c:v>
                </c:pt>
                <c:pt idx="1776">
                  <c:v>4.8300170898440342</c:v>
                </c:pt>
                <c:pt idx="1777">
                  <c:v>4.8399963378910229</c:v>
                </c:pt>
                <c:pt idx="1778">
                  <c:v>4.8900146484380116</c:v>
                </c:pt>
                <c:pt idx="1779">
                  <c:v>4.8500061035160229</c:v>
                </c:pt>
                <c:pt idx="1780">
                  <c:v>4.8900146484380116</c:v>
                </c:pt>
                <c:pt idx="1781">
                  <c:v>4.8699951171880116</c:v>
                </c:pt>
                <c:pt idx="1782">
                  <c:v>4.8000183105470455</c:v>
                </c:pt>
                <c:pt idx="1783">
                  <c:v>4.8200073242190342</c:v>
                </c:pt>
                <c:pt idx="1784">
                  <c:v>4.75</c:v>
                </c:pt>
                <c:pt idx="1785">
                  <c:v>4.7200012207040345</c:v>
                </c:pt>
                <c:pt idx="1786">
                  <c:v>4.7300109863290345</c:v>
                </c:pt>
                <c:pt idx="1787">
                  <c:v>4.7000122070320458</c:v>
                </c:pt>
                <c:pt idx="1788">
                  <c:v>4.7200012207040345</c:v>
                </c:pt>
                <c:pt idx="1789">
                  <c:v>4.8200073242190342</c:v>
                </c:pt>
                <c:pt idx="1790">
                  <c:v>4.8999938964850003</c:v>
                </c:pt>
                <c:pt idx="1791">
                  <c:v>4.8500061035160229</c:v>
                </c:pt>
                <c:pt idx="1792">
                  <c:v>4.8900146484380116</c:v>
                </c:pt>
                <c:pt idx="1793">
                  <c:v>4.8600158691410229</c:v>
                </c:pt>
                <c:pt idx="1794">
                  <c:v>4.8699951171880116</c:v>
                </c:pt>
                <c:pt idx="1795">
                  <c:v>4.8099975585940342</c:v>
                </c:pt>
                <c:pt idx="1796">
                  <c:v>4.7400207519540345</c:v>
                </c:pt>
                <c:pt idx="1797">
                  <c:v>4.6600036621100003</c:v>
                </c:pt>
                <c:pt idx="1798">
                  <c:v>4.7099914550790345</c:v>
                </c:pt>
                <c:pt idx="1799">
                  <c:v>4.7799987792970455</c:v>
                </c:pt>
                <c:pt idx="1800">
                  <c:v>4.8300170898440342</c:v>
                </c:pt>
                <c:pt idx="1801">
                  <c:v>4.8500061035160229</c:v>
                </c:pt>
                <c:pt idx="1802">
                  <c:v>4.9500122070320458</c:v>
                </c:pt>
                <c:pt idx="1803">
                  <c:v>4.8999938964850003</c:v>
                </c:pt>
                <c:pt idx="1804">
                  <c:v>4.8800048828130116</c:v>
                </c:pt>
                <c:pt idx="1805">
                  <c:v>4.7300109863290345</c:v>
                </c:pt>
                <c:pt idx="1806">
                  <c:v>4.75</c:v>
                </c:pt>
                <c:pt idx="1807">
                  <c:v>4.7799987792970455</c:v>
                </c:pt>
                <c:pt idx="1808">
                  <c:v>4.8000183105470455</c:v>
                </c:pt>
                <c:pt idx="1809">
                  <c:v>4.8300170898440342</c:v>
                </c:pt>
                <c:pt idx="1810">
                  <c:v>4.77001953125</c:v>
                </c:pt>
                <c:pt idx="1811">
                  <c:v>4.75</c:v>
                </c:pt>
                <c:pt idx="1812">
                  <c:v>4.77001953125</c:v>
                </c:pt>
                <c:pt idx="1813">
                  <c:v>4.8500061035160229</c:v>
                </c:pt>
                <c:pt idx="1814">
                  <c:v>4.8300170898440342</c:v>
                </c:pt>
                <c:pt idx="1815">
                  <c:v>4.7900085449220455</c:v>
                </c:pt>
                <c:pt idx="1816">
                  <c:v>4.7900085449220455</c:v>
                </c:pt>
                <c:pt idx="1817">
                  <c:v>4.760009765625</c:v>
                </c:pt>
                <c:pt idx="1818">
                  <c:v>4.7799987792970455</c:v>
                </c:pt>
                <c:pt idx="1819">
                  <c:v>4.7300109863290345</c:v>
                </c:pt>
                <c:pt idx="1820">
                  <c:v>4.7400207519540345</c:v>
                </c:pt>
                <c:pt idx="1821">
                  <c:v>4.8200073242190342</c:v>
                </c:pt>
                <c:pt idx="1822">
                  <c:v>4.8699951171880116</c:v>
                </c:pt>
                <c:pt idx="1823">
                  <c:v>4.8999938964850003</c:v>
                </c:pt>
                <c:pt idx="1824">
                  <c:v>4.9100036621100003</c:v>
                </c:pt>
                <c:pt idx="1825">
                  <c:v>4.8800048828130116</c:v>
                </c:pt>
                <c:pt idx="1826">
                  <c:v>4.7900085449220455</c:v>
                </c:pt>
                <c:pt idx="1827">
                  <c:v>4.8000183105470455</c:v>
                </c:pt>
                <c:pt idx="1828">
                  <c:v>4.7900085449220455</c:v>
                </c:pt>
                <c:pt idx="1829">
                  <c:v>4.7900085449220455</c:v>
                </c:pt>
                <c:pt idx="1830">
                  <c:v>4.8399963378910229</c:v>
                </c:pt>
                <c:pt idx="1831">
                  <c:v>4.9100036621100003</c:v>
                </c:pt>
                <c:pt idx="1832">
                  <c:v>4.9299926757820458</c:v>
                </c:pt>
                <c:pt idx="1833">
                  <c:v>4.8999938964850003</c:v>
                </c:pt>
                <c:pt idx="1834">
                  <c:v>4.8099975585940342</c:v>
                </c:pt>
                <c:pt idx="1835">
                  <c:v>4.7900085449220455</c:v>
                </c:pt>
                <c:pt idx="1836">
                  <c:v>4.77001953125</c:v>
                </c:pt>
                <c:pt idx="1837">
                  <c:v>4.7300109863290345</c:v>
                </c:pt>
                <c:pt idx="1838">
                  <c:v>4.7000122070320458</c:v>
                </c:pt>
                <c:pt idx="1839">
                  <c:v>4.7000122070320458</c:v>
                </c:pt>
                <c:pt idx="1840">
                  <c:v>4.7400207519540345</c:v>
                </c:pt>
                <c:pt idx="1841">
                  <c:v>4.75</c:v>
                </c:pt>
                <c:pt idx="1842">
                  <c:v>4.7900085449220455</c:v>
                </c:pt>
                <c:pt idx="1843">
                  <c:v>4.7900085449220455</c:v>
                </c:pt>
                <c:pt idx="1844">
                  <c:v>4.8399963378910229</c:v>
                </c:pt>
                <c:pt idx="1845">
                  <c:v>4.8300170898440342</c:v>
                </c:pt>
                <c:pt idx="1846">
                  <c:v>4.8200073242190342</c:v>
                </c:pt>
                <c:pt idx="1847">
                  <c:v>4.8600158691410229</c:v>
                </c:pt>
                <c:pt idx="1848">
                  <c:v>4.9299926757820458</c:v>
                </c:pt>
                <c:pt idx="1849">
                  <c:v>4.9700012207040345</c:v>
                </c:pt>
                <c:pt idx="1850">
                  <c:v>4.8099975585940342</c:v>
                </c:pt>
                <c:pt idx="1851">
                  <c:v>4.8000183105470455</c:v>
                </c:pt>
                <c:pt idx="1852">
                  <c:v>4.8300170898440342</c:v>
                </c:pt>
                <c:pt idx="1853">
                  <c:v>4.8699951171880116</c:v>
                </c:pt>
                <c:pt idx="1854">
                  <c:v>4.8600158691410229</c:v>
                </c:pt>
                <c:pt idx="1855">
                  <c:v>4.7799987792970455</c:v>
                </c:pt>
                <c:pt idx="1856">
                  <c:v>4.75</c:v>
                </c:pt>
                <c:pt idx="1857">
                  <c:v>4.7200012207040345</c:v>
                </c:pt>
                <c:pt idx="1858">
                  <c:v>4.75</c:v>
                </c:pt>
                <c:pt idx="1859">
                  <c:v>4.8000183105470455</c:v>
                </c:pt>
                <c:pt idx="1860">
                  <c:v>4.8099975585940342</c:v>
                </c:pt>
                <c:pt idx="1861">
                  <c:v>4.8000183105470455</c:v>
                </c:pt>
                <c:pt idx="1862">
                  <c:v>4.7900085449220455</c:v>
                </c:pt>
                <c:pt idx="1863">
                  <c:v>4.77001953125</c:v>
                </c:pt>
                <c:pt idx="1864">
                  <c:v>4.7400207519540345</c:v>
                </c:pt>
                <c:pt idx="1865">
                  <c:v>4.7799987792970455</c:v>
                </c:pt>
                <c:pt idx="1866">
                  <c:v>4.8000183105470455</c:v>
                </c:pt>
                <c:pt idx="1867">
                  <c:v>4.8099975585940342</c:v>
                </c:pt>
                <c:pt idx="1868">
                  <c:v>4.8300170898440342</c:v>
                </c:pt>
                <c:pt idx="1869">
                  <c:v>4.7799987792970455</c:v>
                </c:pt>
                <c:pt idx="1870">
                  <c:v>4.760009765625</c:v>
                </c:pt>
                <c:pt idx="1871">
                  <c:v>4.77001953125</c:v>
                </c:pt>
                <c:pt idx="1872">
                  <c:v>4.77001953125</c:v>
                </c:pt>
                <c:pt idx="1873">
                  <c:v>4.77001953125</c:v>
                </c:pt>
                <c:pt idx="1874">
                  <c:v>4.8000183105470455</c:v>
                </c:pt>
                <c:pt idx="1875">
                  <c:v>4.7900085449220455</c:v>
                </c:pt>
                <c:pt idx="1876">
                  <c:v>4.7900085449220455</c:v>
                </c:pt>
                <c:pt idx="1877">
                  <c:v>4.8099975585940342</c:v>
                </c:pt>
                <c:pt idx="1878">
                  <c:v>4.8399963378910229</c:v>
                </c:pt>
                <c:pt idx="1879">
                  <c:v>4.8300170898440342</c:v>
                </c:pt>
                <c:pt idx="1880">
                  <c:v>4.8099975585940342</c:v>
                </c:pt>
                <c:pt idx="1881">
                  <c:v>4.8000183105470455</c:v>
                </c:pt>
                <c:pt idx="1882">
                  <c:v>4.7900085449220455</c:v>
                </c:pt>
                <c:pt idx="1883">
                  <c:v>4.7900085449220455</c:v>
                </c:pt>
                <c:pt idx="1884">
                  <c:v>4.8000183105470455</c:v>
                </c:pt>
                <c:pt idx="1885">
                  <c:v>4.7900085449220455</c:v>
                </c:pt>
                <c:pt idx="1886">
                  <c:v>4.75</c:v>
                </c:pt>
                <c:pt idx="1887">
                  <c:v>4.7400207519540345</c:v>
                </c:pt>
                <c:pt idx="1888">
                  <c:v>4.760009765625</c:v>
                </c:pt>
                <c:pt idx="1889">
                  <c:v>4.77001953125</c:v>
                </c:pt>
                <c:pt idx="1890">
                  <c:v>4.77001953125</c:v>
                </c:pt>
                <c:pt idx="1891">
                  <c:v>4.77001953125</c:v>
                </c:pt>
                <c:pt idx="1892">
                  <c:v>4.77001953125</c:v>
                </c:pt>
                <c:pt idx="1893">
                  <c:v>4.760009765625</c:v>
                </c:pt>
                <c:pt idx="1894">
                  <c:v>4.75</c:v>
                </c:pt>
                <c:pt idx="1895">
                  <c:v>4.760009765625</c:v>
                </c:pt>
                <c:pt idx="1896">
                  <c:v>4.7799987792970455</c:v>
                </c:pt>
                <c:pt idx="1897">
                  <c:v>4.760009765625</c:v>
                </c:pt>
                <c:pt idx="1898">
                  <c:v>4.77001953125</c:v>
                </c:pt>
                <c:pt idx="1899">
                  <c:v>4.8099975585940342</c:v>
                </c:pt>
                <c:pt idx="1900">
                  <c:v>4.8399963378910229</c:v>
                </c:pt>
                <c:pt idx="1901">
                  <c:v>4.77001953125</c:v>
                </c:pt>
                <c:pt idx="1902">
                  <c:v>4.7300109863290345</c:v>
                </c:pt>
                <c:pt idx="1903">
                  <c:v>4.7200012207040345</c:v>
                </c:pt>
                <c:pt idx="1904">
                  <c:v>4.7300109863290345</c:v>
                </c:pt>
                <c:pt idx="1905">
                  <c:v>4.7200012207040345</c:v>
                </c:pt>
                <c:pt idx="1906">
                  <c:v>4.7300109863290345</c:v>
                </c:pt>
                <c:pt idx="1907">
                  <c:v>4.760009765625</c:v>
                </c:pt>
                <c:pt idx="1908">
                  <c:v>4.7900085449220455</c:v>
                </c:pt>
                <c:pt idx="1909">
                  <c:v>4.77001953125</c:v>
                </c:pt>
                <c:pt idx="1910">
                  <c:v>4.760009765625</c:v>
                </c:pt>
                <c:pt idx="1911">
                  <c:v>4.7799987792970455</c:v>
                </c:pt>
                <c:pt idx="1912">
                  <c:v>4.77001953125</c:v>
                </c:pt>
                <c:pt idx="1913">
                  <c:v>4.77001953125</c:v>
                </c:pt>
                <c:pt idx="1914">
                  <c:v>4.75</c:v>
                </c:pt>
                <c:pt idx="1915">
                  <c:v>4.7300109863290345</c:v>
                </c:pt>
                <c:pt idx="1916">
                  <c:v>4.7000122070320458</c:v>
                </c:pt>
                <c:pt idx="1917">
                  <c:v>4.7000122070320458</c:v>
                </c:pt>
                <c:pt idx="1918">
                  <c:v>4.7400207519540345</c:v>
                </c:pt>
                <c:pt idx="1919">
                  <c:v>4.77001953125</c:v>
                </c:pt>
                <c:pt idx="1920">
                  <c:v>4.6900024414070458</c:v>
                </c:pt>
                <c:pt idx="1921">
                  <c:v>4.7000122070320458</c:v>
                </c:pt>
                <c:pt idx="1922">
                  <c:v>4.7200012207040345</c:v>
                </c:pt>
                <c:pt idx="1923">
                  <c:v>4.7200012207040345</c:v>
                </c:pt>
                <c:pt idx="1924">
                  <c:v>4.7300109863290345</c:v>
                </c:pt>
                <c:pt idx="1925">
                  <c:v>4.7200012207040345</c:v>
                </c:pt>
                <c:pt idx="1926">
                  <c:v>4.7099914550790345</c:v>
                </c:pt>
                <c:pt idx="1927">
                  <c:v>4.7200012207040345</c:v>
                </c:pt>
                <c:pt idx="1928">
                  <c:v>4.7300109863290345</c:v>
                </c:pt>
                <c:pt idx="1929">
                  <c:v>4.7200012207040345</c:v>
                </c:pt>
                <c:pt idx="1930">
                  <c:v>4.7099914550790345</c:v>
                </c:pt>
                <c:pt idx="1931">
                  <c:v>4.7400207519540345</c:v>
                </c:pt>
                <c:pt idx="1932">
                  <c:v>4.7400207519540345</c:v>
                </c:pt>
                <c:pt idx="1933">
                  <c:v>4.7000122070320458</c:v>
                </c:pt>
                <c:pt idx="1934">
                  <c:v>4.7200012207040345</c:v>
                </c:pt>
                <c:pt idx="1935">
                  <c:v>4.7300109863290345</c:v>
                </c:pt>
                <c:pt idx="1936">
                  <c:v>4.7099914550790345</c:v>
                </c:pt>
                <c:pt idx="1937">
                  <c:v>4.6900024414070458</c:v>
                </c:pt>
                <c:pt idx="1938">
                  <c:v>4.6600036621100003</c:v>
                </c:pt>
                <c:pt idx="1939">
                  <c:v>4.6600036621100003</c:v>
                </c:pt>
                <c:pt idx="1940">
                  <c:v>4.6700134277350003</c:v>
                </c:pt>
                <c:pt idx="1941">
                  <c:v>4.7099914550790345</c:v>
                </c:pt>
                <c:pt idx="1942">
                  <c:v>4.7000122070320458</c:v>
                </c:pt>
                <c:pt idx="1943">
                  <c:v>4.6799926757820458</c:v>
                </c:pt>
                <c:pt idx="1944">
                  <c:v>4.6799926757820458</c:v>
                </c:pt>
                <c:pt idx="1945">
                  <c:v>4.6700134277350003</c:v>
                </c:pt>
                <c:pt idx="1946">
                  <c:v>4.6700134277350003</c:v>
                </c:pt>
                <c:pt idx="1947">
                  <c:v>4.6799926757820458</c:v>
                </c:pt>
                <c:pt idx="1948">
                  <c:v>4.6799926757820458</c:v>
                </c:pt>
                <c:pt idx="1949">
                  <c:v>4.6799926757820458</c:v>
                </c:pt>
                <c:pt idx="1950">
                  <c:v>4.6799926757820458</c:v>
                </c:pt>
                <c:pt idx="1951">
                  <c:v>4.7200012207040345</c:v>
                </c:pt>
                <c:pt idx="1952">
                  <c:v>4.7099914550790345</c:v>
                </c:pt>
                <c:pt idx="1953">
                  <c:v>4.7200012207040345</c:v>
                </c:pt>
                <c:pt idx="1954">
                  <c:v>4.7200012207040345</c:v>
                </c:pt>
                <c:pt idx="1955">
                  <c:v>4.7400207519540345</c:v>
                </c:pt>
                <c:pt idx="1956">
                  <c:v>4.75</c:v>
                </c:pt>
                <c:pt idx="1957">
                  <c:v>4.7400207519540345</c:v>
                </c:pt>
                <c:pt idx="1958">
                  <c:v>4.6799926757820458</c:v>
                </c:pt>
                <c:pt idx="1959">
                  <c:v>4.7300109863290345</c:v>
                </c:pt>
                <c:pt idx="1960">
                  <c:v>4.77001953125</c:v>
                </c:pt>
                <c:pt idx="1961">
                  <c:v>4.7300109863290345</c:v>
                </c:pt>
                <c:pt idx="1962">
                  <c:v>4.7900085449220455</c:v>
                </c:pt>
                <c:pt idx="1963">
                  <c:v>4.7799987792970455</c:v>
                </c:pt>
                <c:pt idx="1964">
                  <c:v>4.77001953125</c:v>
                </c:pt>
                <c:pt idx="1965">
                  <c:v>4.760009765625</c:v>
                </c:pt>
                <c:pt idx="1966">
                  <c:v>4.7799987792970455</c:v>
                </c:pt>
                <c:pt idx="1967">
                  <c:v>4.77001953125</c:v>
                </c:pt>
                <c:pt idx="1968">
                  <c:v>4.760009765625</c:v>
                </c:pt>
                <c:pt idx="1969">
                  <c:v>4.6900024414070458</c:v>
                </c:pt>
                <c:pt idx="1970">
                  <c:v>4.6900024414070458</c:v>
                </c:pt>
                <c:pt idx="1971">
                  <c:v>4.6799926757820458</c:v>
                </c:pt>
                <c:pt idx="1972">
                  <c:v>4.6700134277350003</c:v>
                </c:pt>
                <c:pt idx="1973">
                  <c:v>4.7300109863290345</c:v>
                </c:pt>
                <c:pt idx="1974">
                  <c:v>4.7200012207040345</c:v>
                </c:pt>
                <c:pt idx="1975">
                  <c:v>4.7200012207040345</c:v>
                </c:pt>
                <c:pt idx="1976">
                  <c:v>4.6900024414070458</c:v>
                </c:pt>
                <c:pt idx="1977">
                  <c:v>4.6499938964850003</c:v>
                </c:pt>
                <c:pt idx="1978">
                  <c:v>4.6400146484380116</c:v>
                </c:pt>
                <c:pt idx="1979">
                  <c:v>4.7300109863290345</c:v>
                </c:pt>
                <c:pt idx="1980">
                  <c:v>4.760009765625</c:v>
                </c:pt>
                <c:pt idx="1981">
                  <c:v>4.6700134277350003</c:v>
                </c:pt>
                <c:pt idx="1982">
                  <c:v>4.6400146484380116</c:v>
                </c:pt>
                <c:pt idx="1983">
                  <c:v>4.6400146484380116</c:v>
                </c:pt>
                <c:pt idx="1984">
                  <c:v>4.6900024414070458</c:v>
                </c:pt>
                <c:pt idx="1985">
                  <c:v>4.6400146484380116</c:v>
                </c:pt>
                <c:pt idx="1986">
                  <c:v>4.6700134277350003</c:v>
                </c:pt>
                <c:pt idx="1987">
                  <c:v>4.7400207519540345</c:v>
                </c:pt>
                <c:pt idx="1988">
                  <c:v>4.6799926757820458</c:v>
                </c:pt>
                <c:pt idx="1989">
                  <c:v>4.6900024414070458</c:v>
                </c:pt>
                <c:pt idx="1990">
                  <c:v>4.7300109863290345</c:v>
                </c:pt>
                <c:pt idx="1991">
                  <c:v>4.7000122070320458</c:v>
                </c:pt>
                <c:pt idx="1992">
                  <c:v>4.6499938964850003</c:v>
                </c:pt>
                <c:pt idx="1993">
                  <c:v>4.6400146484380116</c:v>
                </c:pt>
                <c:pt idx="1994">
                  <c:v>4.6499938964850003</c:v>
                </c:pt>
                <c:pt idx="1995">
                  <c:v>4.6499938964850003</c:v>
                </c:pt>
                <c:pt idx="1996">
                  <c:v>4.6100158691410229</c:v>
                </c:pt>
                <c:pt idx="1997">
                  <c:v>4.5800170898440342</c:v>
                </c:pt>
                <c:pt idx="1998">
                  <c:v>4.5800170898440342</c:v>
                </c:pt>
                <c:pt idx="1999">
                  <c:v>4.5899963378910229</c:v>
                </c:pt>
                <c:pt idx="2000">
                  <c:v>4.6000061035160229</c:v>
                </c:pt>
                <c:pt idx="2001">
                  <c:v>4.6100158691410229</c:v>
                </c:pt>
                <c:pt idx="2002">
                  <c:v>4.6100158691410229</c:v>
                </c:pt>
                <c:pt idx="2003">
                  <c:v>4.6199951171880116</c:v>
                </c:pt>
                <c:pt idx="2004">
                  <c:v>4.6199951171880116</c:v>
                </c:pt>
                <c:pt idx="2005">
                  <c:v>4.6199951171880116</c:v>
                </c:pt>
                <c:pt idx="2006">
                  <c:v>4.6000061035160229</c:v>
                </c:pt>
                <c:pt idx="2007">
                  <c:v>4.6000061035160229</c:v>
                </c:pt>
                <c:pt idx="2008">
                  <c:v>4.5899963378910229</c:v>
                </c:pt>
                <c:pt idx="2009">
                  <c:v>4.6199951171880116</c:v>
                </c:pt>
                <c:pt idx="2010">
                  <c:v>4.6300048828130116</c:v>
                </c:pt>
                <c:pt idx="2011">
                  <c:v>4.5800170898440342</c:v>
                </c:pt>
                <c:pt idx="2012">
                  <c:v>4.5800170898440342</c:v>
                </c:pt>
                <c:pt idx="2013">
                  <c:v>4.5700073242190342</c:v>
                </c:pt>
                <c:pt idx="2014">
                  <c:v>4.6100158691410229</c:v>
                </c:pt>
                <c:pt idx="2015">
                  <c:v>4.5899963378910229</c:v>
                </c:pt>
                <c:pt idx="2016">
                  <c:v>4.6100158691410229</c:v>
                </c:pt>
                <c:pt idx="2017">
                  <c:v>4.6400146484380116</c:v>
                </c:pt>
                <c:pt idx="2018">
                  <c:v>4.6499938964850003</c:v>
                </c:pt>
                <c:pt idx="2019">
                  <c:v>4.6799926757820458</c:v>
                </c:pt>
                <c:pt idx="2020">
                  <c:v>4.6300048828130116</c:v>
                </c:pt>
                <c:pt idx="2021">
                  <c:v>4.6199951171880116</c:v>
                </c:pt>
                <c:pt idx="2022">
                  <c:v>4.7300109863290345</c:v>
                </c:pt>
                <c:pt idx="2023">
                  <c:v>4.7300109863290345</c:v>
                </c:pt>
                <c:pt idx="2024">
                  <c:v>4.7799987792970455</c:v>
                </c:pt>
                <c:pt idx="2025">
                  <c:v>4.6300048828130116</c:v>
                </c:pt>
                <c:pt idx="2026">
                  <c:v>4.5800170898440342</c:v>
                </c:pt>
                <c:pt idx="2027">
                  <c:v>4.6499938964850003</c:v>
                </c:pt>
                <c:pt idx="2028">
                  <c:v>4.6400146484380116</c:v>
                </c:pt>
                <c:pt idx="2029">
                  <c:v>4.6499938964850003</c:v>
                </c:pt>
                <c:pt idx="2030">
                  <c:v>4.7300109863290345</c:v>
                </c:pt>
                <c:pt idx="2031">
                  <c:v>4.7200012207040345</c:v>
                </c:pt>
                <c:pt idx="2032">
                  <c:v>4.7200012207040345</c:v>
                </c:pt>
                <c:pt idx="2033">
                  <c:v>4.7000122070320458</c:v>
                </c:pt>
                <c:pt idx="2034">
                  <c:v>4.7300109863290345</c:v>
                </c:pt>
                <c:pt idx="2035">
                  <c:v>4.760009765625</c:v>
                </c:pt>
                <c:pt idx="2036">
                  <c:v>4.8099975585940342</c:v>
                </c:pt>
                <c:pt idx="2037">
                  <c:v>4.8699951171880116</c:v>
                </c:pt>
                <c:pt idx="2038">
                  <c:v>4.8000183105470455</c:v>
                </c:pt>
                <c:pt idx="2039">
                  <c:v>4.7300109863290345</c:v>
                </c:pt>
                <c:pt idx="2040">
                  <c:v>4.8099975585940342</c:v>
                </c:pt>
                <c:pt idx="2041">
                  <c:v>4.6300048828130116</c:v>
                </c:pt>
                <c:pt idx="2042">
                  <c:v>4.6400146484380116</c:v>
                </c:pt>
                <c:pt idx="2043">
                  <c:v>4.6400146484380116</c:v>
                </c:pt>
                <c:pt idx="2044">
                  <c:v>4.6600036621100003</c:v>
                </c:pt>
                <c:pt idx="2045">
                  <c:v>4.6900024414070458</c:v>
                </c:pt>
                <c:pt idx="2046">
                  <c:v>4.7200012207040345</c:v>
                </c:pt>
                <c:pt idx="2047">
                  <c:v>4.7400207519540345</c:v>
                </c:pt>
                <c:pt idx="2048">
                  <c:v>4.75</c:v>
                </c:pt>
                <c:pt idx="2049">
                  <c:v>4.7300109863290345</c:v>
                </c:pt>
                <c:pt idx="2050">
                  <c:v>4.6799926757820458</c:v>
                </c:pt>
                <c:pt idx="2051">
                  <c:v>4.6499938964850003</c:v>
                </c:pt>
                <c:pt idx="2052">
                  <c:v>4.6499938964850003</c:v>
                </c:pt>
                <c:pt idx="2053">
                  <c:v>4.6700134277350003</c:v>
                </c:pt>
                <c:pt idx="2054">
                  <c:v>4.6700134277350003</c:v>
                </c:pt>
                <c:pt idx="2055">
                  <c:v>4.6799926757820458</c:v>
                </c:pt>
                <c:pt idx="2056">
                  <c:v>4.6799926757820458</c:v>
                </c:pt>
                <c:pt idx="2057">
                  <c:v>4.7000122070320458</c:v>
                </c:pt>
                <c:pt idx="2058">
                  <c:v>4.6600036621100003</c:v>
                </c:pt>
                <c:pt idx="2059">
                  <c:v>4.6300048828130116</c:v>
                </c:pt>
                <c:pt idx="2060">
                  <c:v>4.6000061035160229</c:v>
                </c:pt>
                <c:pt idx="2061">
                  <c:v>4.6199951171880116</c:v>
                </c:pt>
                <c:pt idx="2062">
                  <c:v>4.6799926757820458</c:v>
                </c:pt>
                <c:pt idx="2063">
                  <c:v>4.6700134277350003</c:v>
                </c:pt>
                <c:pt idx="2064">
                  <c:v>4.6799926757820458</c:v>
                </c:pt>
                <c:pt idx="2065">
                  <c:v>4.6700134277350003</c:v>
                </c:pt>
                <c:pt idx="2066">
                  <c:v>4.6600036621100003</c:v>
                </c:pt>
                <c:pt idx="2067">
                  <c:v>4.6799926757820458</c:v>
                </c:pt>
                <c:pt idx="2068">
                  <c:v>4.7200012207040345</c:v>
                </c:pt>
                <c:pt idx="2069">
                  <c:v>4.7400207519540345</c:v>
                </c:pt>
                <c:pt idx="2070">
                  <c:v>4.7400207519540345</c:v>
                </c:pt>
                <c:pt idx="2071">
                  <c:v>4.7300109863290345</c:v>
                </c:pt>
                <c:pt idx="2072">
                  <c:v>4.7300109863290345</c:v>
                </c:pt>
                <c:pt idx="2073">
                  <c:v>4.8399963378910229</c:v>
                </c:pt>
                <c:pt idx="2074">
                  <c:v>4.8999938964850003</c:v>
                </c:pt>
                <c:pt idx="2075">
                  <c:v>4.8500061035160229</c:v>
                </c:pt>
                <c:pt idx="2076">
                  <c:v>4.8699951171880116</c:v>
                </c:pt>
                <c:pt idx="2077">
                  <c:v>4.8099975585940342</c:v>
                </c:pt>
                <c:pt idx="2078">
                  <c:v>4.760009765625</c:v>
                </c:pt>
                <c:pt idx="2079">
                  <c:v>4.7099914550790345</c:v>
                </c:pt>
                <c:pt idx="2080">
                  <c:v>4.7099914550790345</c:v>
                </c:pt>
                <c:pt idx="2081">
                  <c:v>4.8000183105470455</c:v>
                </c:pt>
                <c:pt idx="2082">
                  <c:v>4.8099975585940342</c:v>
                </c:pt>
                <c:pt idx="2083">
                  <c:v>4.7900085449220455</c:v>
                </c:pt>
                <c:pt idx="2084">
                  <c:v>4.7300109863290345</c:v>
                </c:pt>
                <c:pt idx="2085">
                  <c:v>4.6700134277350003</c:v>
                </c:pt>
                <c:pt idx="2086">
                  <c:v>4.7099914550790345</c:v>
                </c:pt>
                <c:pt idx="2087">
                  <c:v>4.75</c:v>
                </c:pt>
                <c:pt idx="2088">
                  <c:v>4.77001953125</c:v>
                </c:pt>
                <c:pt idx="2089">
                  <c:v>4.7400207519540345</c:v>
                </c:pt>
                <c:pt idx="2090">
                  <c:v>4.7099914550790345</c:v>
                </c:pt>
                <c:pt idx="2091">
                  <c:v>4.7200012207040345</c:v>
                </c:pt>
                <c:pt idx="2092">
                  <c:v>4.75</c:v>
                </c:pt>
                <c:pt idx="2093">
                  <c:v>4.77001953125</c:v>
                </c:pt>
                <c:pt idx="2094">
                  <c:v>4.7300109863290345</c:v>
                </c:pt>
                <c:pt idx="2095">
                  <c:v>4.6700134277350003</c:v>
                </c:pt>
                <c:pt idx="2096">
                  <c:v>4.6300048828130116</c:v>
                </c:pt>
                <c:pt idx="2097">
                  <c:v>4.6100158691410229</c:v>
                </c:pt>
                <c:pt idx="2098">
                  <c:v>4.6000061035160229</c:v>
                </c:pt>
                <c:pt idx="2099">
                  <c:v>4.6300048828130116</c:v>
                </c:pt>
                <c:pt idx="2100">
                  <c:v>4.6700134277350003</c:v>
                </c:pt>
                <c:pt idx="2101">
                  <c:v>4.6700134277350003</c:v>
                </c:pt>
                <c:pt idx="2102">
                  <c:v>4.6499938964850003</c:v>
                </c:pt>
                <c:pt idx="2103">
                  <c:v>4.6400146484380116</c:v>
                </c:pt>
                <c:pt idx="2104">
                  <c:v>4.6600036621100003</c:v>
                </c:pt>
                <c:pt idx="2105">
                  <c:v>4.6799926757820458</c:v>
                </c:pt>
                <c:pt idx="2106">
                  <c:v>4.6900024414070458</c:v>
                </c:pt>
                <c:pt idx="2107">
                  <c:v>4.7000122070320458</c:v>
                </c:pt>
                <c:pt idx="2108">
                  <c:v>4.7000122070320458</c:v>
                </c:pt>
                <c:pt idx="2109">
                  <c:v>4.6700134277350003</c:v>
                </c:pt>
                <c:pt idx="2110">
                  <c:v>4.6600036621100003</c:v>
                </c:pt>
                <c:pt idx="2111">
                  <c:v>4.6300048828130116</c:v>
                </c:pt>
                <c:pt idx="2112">
                  <c:v>4.6000061035160229</c:v>
                </c:pt>
                <c:pt idx="2113">
                  <c:v>4.6100158691410229</c:v>
                </c:pt>
                <c:pt idx="2114">
                  <c:v>4.6600036621100003</c:v>
                </c:pt>
                <c:pt idx="2115">
                  <c:v>4.7300109863290345</c:v>
                </c:pt>
                <c:pt idx="2116">
                  <c:v>4.7200012207040345</c:v>
                </c:pt>
                <c:pt idx="2117">
                  <c:v>4.7000122070320458</c:v>
                </c:pt>
                <c:pt idx="2118">
                  <c:v>4.7300109863290345</c:v>
                </c:pt>
                <c:pt idx="2119">
                  <c:v>4.75</c:v>
                </c:pt>
                <c:pt idx="2120">
                  <c:v>4.7900085449220455</c:v>
                </c:pt>
                <c:pt idx="2121">
                  <c:v>4.6900024414070458</c:v>
                </c:pt>
                <c:pt idx="2122">
                  <c:v>4.6700134277350003</c:v>
                </c:pt>
                <c:pt idx="2123">
                  <c:v>4.6799926757820458</c:v>
                </c:pt>
                <c:pt idx="2124">
                  <c:v>4.7000122070320458</c:v>
                </c:pt>
                <c:pt idx="2125">
                  <c:v>4.8000183105470455</c:v>
                </c:pt>
                <c:pt idx="2126">
                  <c:v>4.760009765625</c:v>
                </c:pt>
                <c:pt idx="2127">
                  <c:v>4.6100158691410229</c:v>
                </c:pt>
                <c:pt idx="2128">
                  <c:v>4.6400146484380116</c:v>
                </c:pt>
                <c:pt idx="2129">
                  <c:v>4.7400207519540345</c:v>
                </c:pt>
                <c:pt idx="2130">
                  <c:v>4.7200012207040345</c:v>
                </c:pt>
                <c:pt idx="2131">
                  <c:v>4.8300170898440342</c:v>
                </c:pt>
                <c:pt idx="2132">
                  <c:v>4.8000183105470455</c:v>
                </c:pt>
                <c:pt idx="2133">
                  <c:v>4.7300109863290345</c:v>
                </c:pt>
                <c:pt idx="2134">
                  <c:v>4.7300109863290345</c:v>
                </c:pt>
                <c:pt idx="2135">
                  <c:v>4.7000122070320458</c:v>
                </c:pt>
                <c:pt idx="2136">
                  <c:v>4.6900024414070458</c:v>
                </c:pt>
                <c:pt idx="2137">
                  <c:v>4.7099914550790345</c:v>
                </c:pt>
                <c:pt idx="2138">
                  <c:v>4.6799926757820458</c:v>
                </c:pt>
                <c:pt idx="2139">
                  <c:v>4.6600036621100003</c:v>
                </c:pt>
                <c:pt idx="2140">
                  <c:v>4.6300048828130116</c:v>
                </c:pt>
                <c:pt idx="2141">
                  <c:v>4.6100158691410229</c:v>
                </c:pt>
                <c:pt idx="2142">
                  <c:v>4.6600036621100003</c:v>
                </c:pt>
                <c:pt idx="2143">
                  <c:v>4.6799926757820458</c:v>
                </c:pt>
                <c:pt idx="2144">
                  <c:v>4.6900024414070458</c:v>
                </c:pt>
                <c:pt idx="2145">
                  <c:v>4.6600036621100003</c:v>
                </c:pt>
                <c:pt idx="2146">
                  <c:v>4.6499938964850003</c:v>
                </c:pt>
                <c:pt idx="2147">
                  <c:v>4.6400146484380116</c:v>
                </c:pt>
                <c:pt idx="2148">
                  <c:v>4.6600036621100003</c:v>
                </c:pt>
                <c:pt idx="2149">
                  <c:v>4.5800170898440342</c:v>
                </c:pt>
                <c:pt idx="2150">
                  <c:v>4.5800170898440342</c:v>
                </c:pt>
                <c:pt idx="2151">
                  <c:v>4.5700073242190342</c:v>
                </c:pt>
                <c:pt idx="2152">
                  <c:v>4.6300048828130116</c:v>
                </c:pt>
                <c:pt idx="2153">
                  <c:v>4.6700134277350003</c:v>
                </c:pt>
                <c:pt idx="2154">
                  <c:v>4.6900024414070458</c:v>
                </c:pt>
                <c:pt idx="2155">
                  <c:v>4.7000122070320458</c:v>
                </c:pt>
                <c:pt idx="2156">
                  <c:v>4.6700134277350003</c:v>
                </c:pt>
                <c:pt idx="2157">
                  <c:v>4.6700134277350003</c:v>
                </c:pt>
                <c:pt idx="2158">
                  <c:v>4.6600036621100003</c:v>
                </c:pt>
                <c:pt idx="2159">
                  <c:v>4.6400146484380116</c:v>
                </c:pt>
                <c:pt idx="2160">
                  <c:v>4.6300048828130116</c:v>
                </c:pt>
                <c:pt idx="2161">
                  <c:v>4.6600036621100003</c:v>
                </c:pt>
                <c:pt idx="2162">
                  <c:v>4.6700134277350003</c:v>
                </c:pt>
                <c:pt idx="2163">
                  <c:v>4.6600036621100003</c:v>
                </c:pt>
                <c:pt idx="2164">
                  <c:v>4.6199951171880116</c:v>
                </c:pt>
                <c:pt idx="2165">
                  <c:v>4.6199951171880116</c:v>
                </c:pt>
                <c:pt idx="2166">
                  <c:v>4.6100158691410229</c:v>
                </c:pt>
                <c:pt idx="2167">
                  <c:v>4.6199951171880116</c:v>
                </c:pt>
                <c:pt idx="2168">
                  <c:v>4.7099914550790345</c:v>
                </c:pt>
                <c:pt idx="2169">
                  <c:v>4.6300048828130116</c:v>
                </c:pt>
                <c:pt idx="2170">
                  <c:v>4.6799926757820458</c:v>
                </c:pt>
                <c:pt idx="2171">
                  <c:v>4.6900024414070458</c:v>
                </c:pt>
                <c:pt idx="2172">
                  <c:v>4.6799926757820458</c:v>
                </c:pt>
                <c:pt idx="2173">
                  <c:v>4.6499938964850003</c:v>
                </c:pt>
                <c:pt idx="2174">
                  <c:v>4.6600036621100003</c:v>
                </c:pt>
                <c:pt idx="2175">
                  <c:v>4.6199951171880116</c:v>
                </c:pt>
                <c:pt idx="2176">
                  <c:v>4.5899963378910229</c:v>
                </c:pt>
                <c:pt idx="2177">
                  <c:v>4.5899963378910229</c:v>
                </c:pt>
                <c:pt idx="2178">
                  <c:v>4.6000061035160229</c:v>
                </c:pt>
                <c:pt idx="2179">
                  <c:v>4.6100158691410229</c:v>
                </c:pt>
                <c:pt idx="2180">
                  <c:v>4.5899963378910229</c:v>
                </c:pt>
                <c:pt idx="2181">
                  <c:v>4.5800170898440342</c:v>
                </c:pt>
                <c:pt idx="2182">
                  <c:v>4.5800170898440342</c:v>
                </c:pt>
                <c:pt idx="2183">
                  <c:v>4.6199951171880116</c:v>
                </c:pt>
                <c:pt idx="2184">
                  <c:v>4.6400146484380116</c:v>
                </c:pt>
                <c:pt idx="2185">
                  <c:v>4.6300048828130116</c:v>
                </c:pt>
                <c:pt idx="2186">
                  <c:v>4.6199951171880116</c:v>
                </c:pt>
                <c:pt idx="2187">
                  <c:v>4.5800170898440342</c:v>
                </c:pt>
                <c:pt idx="2188">
                  <c:v>4.5700073242190342</c:v>
                </c:pt>
                <c:pt idx="2189">
                  <c:v>4.6000061035160229</c:v>
                </c:pt>
                <c:pt idx="2190">
                  <c:v>4.6100158691410229</c:v>
                </c:pt>
                <c:pt idx="2191">
                  <c:v>4.5800170898440342</c:v>
                </c:pt>
                <c:pt idx="2192">
                  <c:v>4.5800170898440342</c:v>
                </c:pt>
                <c:pt idx="2193">
                  <c:v>4.6100158691410229</c:v>
                </c:pt>
                <c:pt idx="2194">
                  <c:v>4.6100158691410229</c:v>
                </c:pt>
                <c:pt idx="2195">
                  <c:v>4.6300048828130116</c:v>
                </c:pt>
                <c:pt idx="2196">
                  <c:v>4.6400146484380116</c:v>
                </c:pt>
                <c:pt idx="2197">
                  <c:v>4.5700073242190342</c:v>
                </c:pt>
                <c:pt idx="2198">
                  <c:v>4.5599975585940342</c:v>
                </c:pt>
                <c:pt idx="2199">
                  <c:v>4.5800170898440342</c:v>
                </c:pt>
                <c:pt idx="2200">
                  <c:v>4.6199951171880116</c:v>
                </c:pt>
                <c:pt idx="2201">
                  <c:v>4.6700134277350003</c:v>
                </c:pt>
                <c:pt idx="2202">
                  <c:v>4.6600036621100003</c:v>
                </c:pt>
                <c:pt idx="2203">
                  <c:v>4.6799926757820458</c:v>
                </c:pt>
                <c:pt idx="2204">
                  <c:v>4.6900024414070458</c:v>
                </c:pt>
                <c:pt idx="2205">
                  <c:v>4.7099914550790345</c:v>
                </c:pt>
                <c:pt idx="2206">
                  <c:v>4.7099914550790345</c:v>
                </c:pt>
                <c:pt idx="2207">
                  <c:v>4.6199951171880116</c:v>
                </c:pt>
                <c:pt idx="2208">
                  <c:v>4.6100158691410229</c:v>
                </c:pt>
                <c:pt idx="2209">
                  <c:v>4.6300048828130116</c:v>
                </c:pt>
                <c:pt idx="2210">
                  <c:v>4.6199951171880116</c:v>
                </c:pt>
                <c:pt idx="2211">
                  <c:v>4.6499938964850003</c:v>
                </c:pt>
                <c:pt idx="2212">
                  <c:v>4.6700134277350003</c:v>
                </c:pt>
                <c:pt idx="2213">
                  <c:v>4.6400146484380116</c:v>
                </c:pt>
                <c:pt idx="2214">
                  <c:v>4.6300048828130116</c:v>
                </c:pt>
                <c:pt idx="2215">
                  <c:v>4.6300048828130116</c:v>
                </c:pt>
                <c:pt idx="2216">
                  <c:v>4.6199951171880116</c:v>
                </c:pt>
                <c:pt idx="2217">
                  <c:v>4.6300048828130116</c:v>
                </c:pt>
                <c:pt idx="2218">
                  <c:v>4.6499938964850003</c:v>
                </c:pt>
                <c:pt idx="2219">
                  <c:v>4.6499938964850003</c:v>
                </c:pt>
                <c:pt idx="2220">
                  <c:v>4.6499938964850003</c:v>
                </c:pt>
                <c:pt idx="2221">
                  <c:v>4.6700134277350003</c:v>
                </c:pt>
                <c:pt idx="2222">
                  <c:v>4.6799926757820458</c:v>
                </c:pt>
                <c:pt idx="2223">
                  <c:v>4.6100158691410229</c:v>
                </c:pt>
                <c:pt idx="2224">
                  <c:v>4.5800170898440342</c:v>
                </c:pt>
                <c:pt idx="2225">
                  <c:v>4.5700073242190342</c:v>
                </c:pt>
                <c:pt idx="2226">
                  <c:v>4.5899963378910229</c:v>
                </c:pt>
                <c:pt idx="2227">
                  <c:v>4.6300048828130116</c:v>
                </c:pt>
                <c:pt idx="2228">
                  <c:v>4.6499938964850003</c:v>
                </c:pt>
                <c:pt idx="2229">
                  <c:v>4.6199951171880116</c:v>
                </c:pt>
                <c:pt idx="2230">
                  <c:v>4.6600036621100003</c:v>
                </c:pt>
                <c:pt idx="2231">
                  <c:v>4.5599975585940342</c:v>
                </c:pt>
                <c:pt idx="2232">
                  <c:v>4.5500183105470455</c:v>
                </c:pt>
                <c:pt idx="2233">
                  <c:v>4.5599975585940342</c:v>
                </c:pt>
                <c:pt idx="2234">
                  <c:v>4.5700073242190342</c:v>
                </c:pt>
                <c:pt idx="2235">
                  <c:v>4.5899963378910229</c:v>
                </c:pt>
                <c:pt idx="2236">
                  <c:v>4.6199951171880116</c:v>
                </c:pt>
                <c:pt idx="2237">
                  <c:v>4.5599975585940342</c:v>
                </c:pt>
                <c:pt idx="2238">
                  <c:v>4.5</c:v>
                </c:pt>
                <c:pt idx="2239">
                  <c:v>4.52001953125</c:v>
                </c:pt>
                <c:pt idx="2240">
                  <c:v>4.5500183105470455</c:v>
                </c:pt>
                <c:pt idx="2241">
                  <c:v>4.5599975585940342</c:v>
                </c:pt>
                <c:pt idx="2242">
                  <c:v>4.5700073242190342</c:v>
                </c:pt>
                <c:pt idx="2243">
                  <c:v>4.5500183105470455</c:v>
                </c:pt>
                <c:pt idx="2244">
                  <c:v>4.5299987792970455</c:v>
                </c:pt>
                <c:pt idx="2245">
                  <c:v>4.5299987792970455</c:v>
                </c:pt>
                <c:pt idx="2246">
                  <c:v>4.5299987792970455</c:v>
                </c:pt>
                <c:pt idx="2247">
                  <c:v>4.5</c:v>
                </c:pt>
                <c:pt idx="2248">
                  <c:v>4.5</c:v>
                </c:pt>
                <c:pt idx="2249">
                  <c:v>4.52001953125</c:v>
                </c:pt>
                <c:pt idx="2250">
                  <c:v>4.5299987792970455</c:v>
                </c:pt>
                <c:pt idx="2251">
                  <c:v>4.5700073242190342</c:v>
                </c:pt>
                <c:pt idx="2252">
                  <c:v>4.6199951171880116</c:v>
                </c:pt>
                <c:pt idx="2253">
                  <c:v>4.6199951171880116</c:v>
                </c:pt>
                <c:pt idx="2254">
                  <c:v>4.6400146484380116</c:v>
                </c:pt>
                <c:pt idx="2255">
                  <c:v>4.6300048828130116</c:v>
                </c:pt>
                <c:pt idx="2256">
                  <c:v>4.6000061035160229</c:v>
                </c:pt>
                <c:pt idx="2257">
                  <c:v>4.5500183105470455</c:v>
                </c:pt>
                <c:pt idx="2258">
                  <c:v>4.5299987792970455</c:v>
                </c:pt>
                <c:pt idx="2259">
                  <c:v>4.5299987792970455</c:v>
                </c:pt>
                <c:pt idx="2260">
                  <c:v>4.5400085449220455</c:v>
                </c:pt>
                <c:pt idx="2261">
                  <c:v>4.5500183105470455</c:v>
                </c:pt>
                <c:pt idx="2262">
                  <c:v>4.5599975585940342</c:v>
                </c:pt>
                <c:pt idx="2263">
                  <c:v>4.6100158691410229</c:v>
                </c:pt>
                <c:pt idx="2264">
                  <c:v>4.6000061035160229</c:v>
                </c:pt>
                <c:pt idx="2265">
                  <c:v>4.6300048828130116</c:v>
                </c:pt>
                <c:pt idx="2266">
                  <c:v>4.5899963378910229</c:v>
                </c:pt>
                <c:pt idx="2267">
                  <c:v>4.5700073242190342</c:v>
                </c:pt>
                <c:pt idx="2268">
                  <c:v>4.5700073242190342</c:v>
                </c:pt>
                <c:pt idx="2269">
                  <c:v>4.6400146484380116</c:v>
                </c:pt>
                <c:pt idx="2270">
                  <c:v>4.6000061035160229</c:v>
                </c:pt>
                <c:pt idx="2271">
                  <c:v>4.6199951171880116</c:v>
                </c:pt>
                <c:pt idx="2272">
                  <c:v>4.6400146484380116</c:v>
                </c:pt>
                <c:pt idx="2273">
                  <c:v>4.5599975585940342</c:v>
                </c:pt>
                <c:pt idx="2274">
                  <c:v>4.5400085449220455</c:v>
                </c:pt>
                <c:pt idx="2275">
                  <c:v>4.5599975585940342</c:v>
                </c:pt>
                <c:pt idx="2276">
                  <c:v>4.5599975585940342</c:v>
                </c:pt>
                <c:pt idx="2277">
                  <c:v>4.52001953125</c:v>
                </c:pt>
                <c:pt idx="2278">
                  <c:v>4.510009765625</c:v>
                </c:pt>
                <c:pt idx="2279">
                  <c:v>4.5</c:v>
                </c:pt>
                <c:pt idx="2280">
                  <c:v>4.4900207519540345</c:v>
                </c:pt>
                <c:pt idx="2281">
                  <c:v>4.52001953125</c:v>
                </c:pt>
                <c:pt idx="2282">
                  <c:v>4.510009765625</c:v>
                </c:pt>
                <c:pt idx="2283">
                  <c:v>4.4900207519540345</c:v>
                </c:pt>
                <c:pt idx="2284">
                  <c:v>4.4800109863290345</c:v>
                </c:pt>
                <c:pt idx="2285">
                  <c:v>4.4800109863290345</c:v>
                </c:pt>
                <c:pt idx="2286">
                  <c:v>4.4900207519540345</c:v>
                </c:pt>
                <c:pt idx="2287">
                  <c:v>4.5599975585940342</c:v>
                </c:pt>
                <c:pt idx="2288">
                  <c:v>4.5800170898440342</c:v>
                </c:pt>
                <c:pt idx="2289">
                  <c:v>4.5400085449220455</c:v>
                </c:pt>
                <c:pt idx="2290">
                  <c:v>4.5</c:v>
                </c:pt>
                <c:pt idx="2291">
                  <c:v>4.5299987792970455</c:v>
                </c:pt>
                <c:pt idx="2292">
                  <c:v>4.52001953125</c:v>
                </c:pt>
                <c:pt idx="2293">
                  <c:v>4.5400085449220455</c:v>
                </c:pt>
                <c:pt idx="2294">
                  <c:v>4.5299987792970455</c:v>
                </c:pt>
                <c:pt idx="2295">
                  <c:v>4.510009765625</c:v>
                </c:pt>
                <c:pt idx="2296">
                  <c:v>4.52001953125</c:v>
                </c:pt>
                <c:pt idx="2297">
                  <c:v>4.4900207519540345</c:v>
                </c:pt>
                <c:pt idx="2298">
                  <c:v>4.4700012207040345</c:v>
                </c:pt>
                <c:pt idx="2299">
                  <c:v>4.4800109863290345</c:v>
                </c:pt>
                <c:pt idx="2300">
                  <c:v>4.5</c:v>
                </c:pt>
                <c:pt idx="2301">
                  <c:v>4.4900207519540345</c:v>
                </c:pt>
                <c:pt idx="2302">
                  <c:v>4.4900207519540345</c:v>
                </c:pt>
                <c:pt idx="2303">
                  <c:v>4.4900207519540345</c:v>
                </c:pt>
                <c:pt idx="2304">
                  <c:v>4.4800109863290345</c:v>
                </c:pt>
                <c:pt idx="2305">
                  <c:v>4.52001953125</c:v>
                </c:pt>
                <c:pt idx="2306">
                  <c:v>4.5299987792970455</c:v>
                </c:pt>
                <c:pt idx="2307">
                  <c:v>4.5299987792970455</c:v>
                </c:pt>
                <c:pt idx="2308">
                  <c:v>4.52001953125</c:v>
                </c:pt>
                <c:pt idx="2309">
                  <c:v>4.510009765625</c:v>
                </c:pt>
                <c:pt idx="2310">
                  <c:v>4.4900207519540345</c:v>
                </c:pt>
                <c:pt idx="2311">
                  <c:v>4.4800109863290345</c:v>
                </c:pt>
                <c:pt idx="2312">
                  <c:v>4.4500122070320458</c:v>
                </c:pt>
                <c:pt idx="2313">
                  <c:v>4.4400024414070458</c:v>
                </c:pt>
                <c:pt idx="2314">
                  <c:v>4.4599914550790345</c:v>
                </c:pt>
                <c:pt idx="2315">
                  <c:v>4.4800109863290345</c:v>
                </c:pt>
                <c:pt idx="2316">
                  <c:v>4.5</c:v>
                </c:pt>
                <c:pt idx="2317">
                  <c:v>4.5</c:v>
                </c:pt>
                <c:pt idx="2318">
                  <c:v>4.5</c:v>
                </c:pt>
                <c:pt idx="2319">
                  <c:v>4.510009765625</c:v>
                </c:pt>
                <c:pt idx="2320">
                  <c:v>4.4800109863290345</c:v>
                </c:pt>
                <c:pt idx="2321">
                  <c:v>4.4700012207040345</c:v>
                </c:pt>
                <c:pt idx="2322">
                  <c:v>4.4800109863290345</c:v>
                </c:pt>
                <c:pt idx="2323">
                  <c:v>4.4900207519540345</c:v>
                </c:pt>
                <c:pt idx="2324">
                  <c:v>4.4599914550790345</c:v>
                </c:pt>
                <c:pt idx="2325">
                  <c:v>4.4500122070320458</c:v>
                </c:pt>
                <c:pt idx="2326">
                  <c:v>4.4299926757820458</c:v>
                </c:pt>
                <c:pt idx="2327">
                  <c:v>4.4100036621100003</c:v>
                </c:pt>
                <c:pt idx="2328">
                  <c:v>4.4299926757820458</c:v>
                </c:pt>
                <c:pt idx="2329">
                  <c:v>4.4299926757820458</c:v>
                </c:pt>
                <c:pt idx="2330">
                  <c:v>4.4599914550790345</c:v>
                </c:pt>
                <c:pt idx="2331">
                  <c:v>4.4700012207040345</c:v>
                </c:pt>
                <c:pt idx="2332">
                  <c:v>4.4800109863290345</c:v>
                </c:pt>
                <c:pt idx="2333">
                  <c:v>4.4400024414070458</c:v>
                </c:pt>
                <c:pt idx="2334">
                  <c:v>4.4299926757820458</c:v>
                </c:pt>
                <c:pt idx="2335">
                  <c:v>4.4400024414070458</c:v>
                </c:pt>
                <c:pt idx="2336">
                  <c:v>4.4700012207040345</c:v>
                </c:pt>
                <c:pt idx="2337">
                  <c:v>4.4599914550790345</c:v>
                </c:pt>
                <c:pt idx="2338">
                  <c:v>4.5500183105470455</c:v>
                </c:pt>
                <c:pt idx="2339">
                  <c:v>4.5</c:v>
                </c:pt>
                <c:pt idx="2340">
                  <c:v>4.4100036621100003</c:v>
                </c:pt>
                <c:pt idx="2341">
                  <c:v>4.3900146484380116</c:v>
                </c:pt>
                <c:pt idx="2342">
                  <c:v>4.3999938964850003</c:v>
                </c:pt>
                <c:pt idx="2343">
                  <c:v>4.3900146484380116</c:v>
                </c:pt>
                <c:pt idx="2344">
                  <c:v>4.4299926757820458</c:v>
                </c:pt>
                <c:pt idx="2345">
                  <c:v>4.4599914550790345</c:v>
                </c:pt>
                <c:pt idx="2346">
                  <c:v>4.4800109863290345</c:v>
                </c:pt>
                <c:pt idx="2347">
                  <c:v>4.4900207519540345</c:v>
                </c:pt>
                <c:pt idx="2348">
                  <c:v>4.4700012207040345</c:v>
                </c:pt>
                <c:pt idx="2349">
                  <c:v>4.4900207519540345</c:v>
                </c:pt>
                <c:pt idx="2350">
                  <c:v>4.4599914550790345</c:v>
                </c:pt>
                <c:pt idx="2351">
                  <c:v>4.4299926757820458</c:v>
                </c:pt>
                <c:pt idx="2352">
                  <c:v>4.3900146484380116</c:v>
                </c:pt>
                <c:pt idx="2353">
                  <c:v>4.4100036621100003</c:v>
                </c:pt>
                <c:pt idx="2354">
                  <c:v>4.3300170898440342</c:v>
                </c:pt>
                <c:pt idx="2355">
                  <c:v>4.3800048828130116</c:v>
                </c:pt>
                <c:pt idx="2356">
                  <c:v>4.4100036621100003</c:v>
                </c:pt>
                <c:pt idx="2357">
                  <c:v>4.4700012207040345</c:v>
                </c:pt>
                <c:pt idx="2358">
                  <c:v>4.3600158691410229</c:v>
                </c:pt>
                <c:pt idx="2359">
                  <c:v>4.3300170898440342</c:v>
                </c:pt>
                <c:pt idx="2360">
                  <c:v>4.3900146484380116</c:v>
                </c:pt>
                <c:pt idx="2361">
                  <c:v>4.3800048828130116</c:v>
                </c:pt>
                <c:pt idx="2362">
                  <c:v>4.3300170898440342</c:v>
                </c:pt>
                <c:pt idx="2363">
                  <c:v>4.3399963378910229</c:v>
                </c:pt>
                <c:pt idx="2364">
                  <c:v>4.3500061035160229</c:v>
                </c:pt>
                <c:pt idx="2365">
                  <c:v>4.3399963378910229</c:v>
                </c:pt>
                <c:pt idx="2366">
                  <c:v>4.2900085449220455</c:v>
                </c:pt>
                <c:pt idx="2367">
                  <c:v>4.3099975585940342</c:v>
                </c:pt>
                <c:pt idx="2368">
                  <c:v>4.3300170898440342</c:v>
                </c:pt>
                <c:pt idx="2369">
                  <c:v>4.3300170898440342</c:v>
                </c:pt>
                <c:pt idx="2370">
                  <c:v>4.3600158691410229</c:v>
                </c:pt>
                <c:pt idx="2371">
                  <c:v>4.3800048828130116</c:v>
                </c:pt>
                <c:pt idx="2372">
                  <c:v>4.4100036621100003</c:v>
                </c:pt>
                <c:pt idx="2373">
                  <c:v>4.3900146484380116</c:v>
                </c:pt>
                <c:pt idx="2374">
                  <c:v>4.3600158691410229</c:v>
                </c:pt>
                <c:pt idx="2375">
                  <c:v>4.3300170898440342</c:v>
                </c:pt>
                <c:pt idx="2376">
                  <c:v>4.3500061035160229</c:v>
                </c:pt>
                <c:pt idx="2377">
                  <c:v>4.3399963378910229</c:v>
                </c:pt>
                <c:pt idx="2378">
                  <c:v>4.27001953125</c:v>
                </c:pt>
                <c:pt idx="2379">
                  <c:v>4.2400207519540345</c:v>
                </c:pt>
                <c:pt idx="2380">
                  <c:v>4.2300109863290345</c:v>
                </c:pt>
                <c:pt idx="2381">
                  <c:v>4.2400207519540345</c:v>
                </c:pt>
                <c:pt idx="2382">
                  <c:v>4.2400207519540345</c:v>
                </c:pt>
                <c:pt idx="2383">
                  <c:v>4.3000183105470455</c:v>
                </c:pt>
                <c:pt idx="2384">
                  <c:v>4.3600158691410229</c:v>
                </c:pt>
                <c:pt idx="2385">
                  <c:v>4.3699951171880116</c:v>
                </c:pt>
                <c:pt idx="2386">
                  <c:v>4.260009765625</c:v>
                </c:pt>
                <c:pt idx="2387">
                  <c:v>4.2900085449220455</c:v>
                </c:pt>
                <c:pt idx="2388">
                  <c:v>4.260009765625</c:v>
                </c:pt>
                <c:pt idx="2389">
                  <c:v>4.260009765625</c:v>
                </c:pt>
                <c:pt idx="2390">
                  <c:v>4.2799987792970455</c:v>
                </c:pt>
                <c:pt idx="2391">
                  <c:v>4.3300170898440342</c:v>
                </c:pt>
                <c:pt idx="2392">
                  <c:v>1.9900207519540345</c:v>
                </c:pt>
                <c:pt idx="2393">
                  <c:v>4.3200073242190342</c:v>
                </c:pt>
                <c:pt idx="2394">
                  <c:v>4.3099975585940342</c:v>
                </c:pt>
                <c:pt idx="2395">
                  <c:v>4.1900024414070458</c:v>
                </c:pt>
                <c:pt idx="2396">
                  <c:v>4.1900024414070458</c:v>
                </c:pt>
                <c:pt idx="2397">
                  <c:v>4.260009765625</c:v>
                </c:pt>
                <c:pt idx="2398">
                  <c:v>4.3200073242190342</c:v>
                </c:pt>
                <c:pt idx="2399">
                  <c:v>4.3300170898440342</c:v>
                </c:pt>
                <c:pt idx="2400">
                  <c:v>4.27001953125</c:v>
                </c:pt>
                <c:pt idx="2401">
                  <c:v>4.2000122070320458</c:v>
                </c:pt>
                <c:pt idx="2402">
                  <c:v>4.2099914550790345</c:v>
                </c:pt>
                <c:pt idx="2403">
                  <c:v>4.2099914550790345</c:v>
                </c:pt>
                <c:pt idx="2404">
                  <c:v>4.2900085449220455</c:v>
                </c:pt>
                <c:pt idx="2405">
                  <c:v>4.3900146484380116</c:v>
                </c:pt>
                <c:pt idx="2406">
                  <c:v>4.3699951171880116</c:v>
                </c:pt>
                <c:pt idx="2407">
                  <c:v>4.3900146484380116</c:v>
                </c:pt>
                <c:pt idx="2408">
                  <c:v>4.2799987792970455</c:v>
                </c:pt>
                <c:pt idx="2409">
                  <c:v>4.2099914550790345</c:v>
                </c:pt>
                <c:pt idx="2410">
                  <c:v>4.2400207519540345</c:v>
                </c:pt>
                <c:pt idx="2411">
                  <c:v>4.1700134277350003</c:v>
                </c:pt>
                <c:pt idx="2412">
                  <c:v>4.3000183105470455</c:v>
                </c:pt>
                <c:pt idx="2413">
                  <c:v>4.260009765625</c:v>
                </c:pt>
                <c:pt idx="2414">
                  <c:v>4.27001953125</c:v>
                </c:pt>
                <c:pt idx="2415">
                  <c:v>4.2200012207040345</c:v>
                </c:pt>
                <c:pt idx="2416">
                  <c:v>4.3300170898440342</c:v>
                </c:pt>
                <c:pt idx="2417">
                  <c:v>4.27001953125</c:v>
                </c:pt>
                <c:pt idx="2418">
                  <c:v>4.2200012207040345</c:v>
                </c:pt>
                <c:pt idx="2419">
                  <c:v>4.2400207519540345</c:v>
                </c:pt>
                <c:pt idx="2420">
                  <c:v>4.2300109863290345</c:v>
                </c:pt>
                <c:pt idx="2421">
                  <c:v>4.1900024414070458</c:v>
                </c:pt>
                <c:pt idx="2422">
                  <c:v>4.1799926757820458</c:v>
                </c:pt>
                <c:pt idx="2423">
                  <c:v>4.1400146484380116</c:v>
                </c:pt>
                <c:pt idx="2424">
                  <c:v>4.1000061035160229</c:v>
                </c:pt>
                <c:pt idx="2425">
                  <c:v>4.1000061035160229</c:v>
                </c:pt>
                <c:pt idx="2426">
                  <c:v>4.1300048828130116</c:v>
                </c:pt>
                <c:pt idx="2427">
                  <c:v>4.1600036621100003</c:v>
                </c:pt>
                <c:pt idx="2428">
                  <c:v>4.1700134277350003</c:v>
                </c:pt>
                <c:pt idx="2429">
                  <c:v>4.2099914550790345</c:v>
                </c:pt>
                <c:pt idx="2430">
                  <c:v>4.2900085449220455</c:v>
                </c:pt>
                <c:pt idx="2431">
                  <c:v>4.2400207519540345</c:v>
                </c:pt>
                <c:pt idx="2432">
                  <c:v>4.2200012207040345</c:v>
                </c:pt>
                <c:pt idx="2433">
                  <c:v>4.1900024414070458</c:v>
                </c:pt>
                <c:pt idx="2434">
                  <c:v>4.2099914550790345</c:v>
                </c:pt>
                <c:pt idx="2435">
                  <c:v>4.260009765625</c:v>
                </c:pt>
                <c:pt idx="2436">
                  <c:v>4.260009765625</c:v>
                </c:pt>
                <c:pt idx="2437">
                  <c:v>4.2200012207040345</c:v>
                </c:pt>
                <c:pt idx="2438">
                  <c:v>4.1600036621100003</c:v>
                </c:pt>
                <c:pt idx="2439">
                  <c:v>4.1799926757820458</c:v>
                </c:pt>
                <c:pt idx="2440">
                  <c:v>4.2400207519540345</c:v>
                </c:pt>
                <c:pt idx="2441">
                  <c:v>4.2200012207040345</c:v>
                </c:pt>
                <c:pt idx="2442">
                  <c:v>4.1100158691410229</c:v>
                </c:pt>
                <c:pt idx="2443">
                  <c:v>4.0299987792970455</c:v>
                </c:pt>
                <c:pt idx="2444">
                  <c:v>4.1100158691410229</c:v>
                </c:pt>
                <c:pt idx="2445">
                  <c:v>4.1600036621100003</c:v>
                </c:pt>
                <c:pt idx="2446">
                  <c:v>4.25</c:v>
                </c:pt>
                <c:pt idx="2447">
                  <c:v>4.2400207519540345</c:v>
                </c:pt>
                <c:pt idx="2448">
                  <c:v>4.1700134277350003</c:v>
                </c:pt>
                <c:pt idx="2449">
                  <c:v>4.1700134277350003</c:v>
                </c:pt>
                <c:pt idx="2450">
                  <c:v>4.1799926757820458</c:v>
                </c:pt>
                <c:pt idx="2451">
                  <c:v>4.2400207519540345</c:v>
                </c:pt>
                <c:pt idx="2452">
                  <c:v>4.2799987792970455</c:v>
                </c:pt>
                <c:pt idx="2453">
                  <c:v>4.2000122070320458</c:v>
                </c:pt>
                <c:pt idx="2454">
                  <c:v>4.1400146484380116</c:v>
                </c:pt>
                <c:pt idx="2455">
                  <c:v>4.1600036621100003</c:v>
                </c:pt>
                <c:pt idx="2456">
                  <c:v>4.2200012207040345</c:v>
                </c:pt>
                <c:pt idx="2457">
                  <c:v>4.2099914550790345</c:v>
                </c:pt>
                <c:pt idx="2458">
                  <c:v>4.1400146484380116</c:v>
                </c:pt>
                <c:pt idx="2459">
                  <c:v>4.0899963378910229</c:v>
                </c:pt>
                <c:pt idx="2460">
                  <c:v>4.0899963378910229</c:v>
                </c:pt>
                <c:pt idx="2461">
                  <c:v>4.1100158691410229</c:v>
                </c:pt>
                <c:pt idx="2462">
                  <c:v>4.1100158691410229</c:v>
                </c:pt>
                <c:pt idx="2463">
                  <c:v>4.1199951171880116</c:v>
                </c:pt>
                <c:pt idx="2464">
                  <c:v>4.1300048828130116</c:v>
                </c:pt>
                <c:pt idx="2465">
                  <c:v>4.1400146484380116</c:v>
                </c:pt>
                <c:pt idx="2466">
                  <c:v>4.1499938964850003</c:v>
                </c:pt>
                <c:pt idx="2467">
                  <c:v>4.1700134277350003</c:v>
                </c:pt>
                <c:pt idx="2468">
                  <c:v>4.1000061035160229</c:v>
                </c:pt>
                <c:pt idx="2469">
                  <c:v>4.0500183105470455</c:v>
                </c:pt>
                <c:pt idx="2470">
                  <c:v>4.0800170898440342</c:v>
                </c:pt>
                <c:pt idx="2471">
                  <c:v>4.0800170898440342</c:v>
                </c:pt>
                <c:pt idx="2472">
                  <c:v>4.0599975585940342</c:v>
                </c:pt>
                <c:pt idx="2473">
                  <c:v>4.02001953125</c:v>
                </c:pt>
                <c:pt idx="2474">
                  <c:v>4.0599975585940342</c:v>
                </c:pt>
                <c:pt idx="2475">
                  <c:v>4.0599975585940342</c:v>
                </c:pt>
                <c:pt idx="2476">
                  <c:v>4.0400085449220455</c:v>
                </c:pt>
                <c:pt idx="2477">
                  <c:v>4.0299987792970455</c:v>
                </c:pt>
                <c:pt idx="2478">
                  <c:v>4.0700073242190342</c:v>
                </c:pt>
                <c:pt idx="2479">
                  <c:v>4.0700073242190342</c:v>
                </c:pt>
                <c:pt idx="2480">
                  <c:v>4.0599975585940342</c:v>
                </c:pt>
                <c:pt idx="2481">
                  <c:v>4.0700073242190342</c:v>
                </c:pt>
                <c:pt idx="2482">
                  <c:v>4.0700073242190342</c:v>
                </c:pt>
                <c:pt idx="2483">
                  <c:v>4.1199951171880116</c:v>
                </c:pt>
                <c:pt idx="2484">
                  <c:v>4.0800170898440342</c:v>
                </c:pt>
                <c:pt idx="2485">
                  <c:v>4</c:v>
                </c:pt>
                <c:pt idx="2486">
                  <c:v>4.02001953125</c:v>
                </c:pt>
                <c:pt idx="2487">
                  <c:v>4.02001953125</c:v>
                </c:pt>
                <c:pt idx="2488">
                  <c:v>4.0500183105470455</c:v>
                </c:pt>
                <c:pt idx="2489">
                  <c:v>4.1300048828130116</c:v>
                </c:pt>
                <c:pt idx="2490">
                  <c:v>4.1100158691410229</c:v>
                </c:pt>
                <c:pt idx="2491">
                  <c:v>4.1900024414070458</c:v>
                </c:pt>
                <c:pt idx="2492">
                  <c:v>4.25</c:v>
                </c:pt>
                <c:pt idx="2493">
                  <c:v>4.2200012207040345</c:v>
                </c:pt>
                <c:pt idx="2494">
                  <c:v>4.0899963378910229</c:v>
                </c:pt>
                <c:pt idx="2495">
                  <c:v>4.0400085449220455</c:v>
                </c:pt>
                <c:pt idx="2496">
                  <c:v>4.0299987792970455</c:v>
                </c:pt>
                <c:pt idx="2497">
                  <c:v>4.1300048828130116</c:v>
                </c:pt>
                <c:pt idx="2498">
                  <c:v>4.0700073242190342</c:v>
                </c:pt>
                <c:pt idx="2499">
                  <c:v>4.0500183105470455</c:v>
                </c:pt>
                <c:pt idx="2500">
                  <c:v>4.0400085449220455</c:v>
                </c:pt>
                <c:pt idx="2501">
                  <c:v>4.02001953125</c:v>
                </c:pt>
                <c:pt idx="2502">
                  <c:v>4.0899963378910229</c:v>
                </c:pt>
                <c:pt idx="2503">
                  <c:v>4.1400146484380116</c:v>
                </c:pt>
                <c:pt idx="2504">
                  <c:v>4.1600036621100003</c:v>
                </c:pt>
                <c:pt idx="2505">
                  <c:v>4.1199951171880116</c:v>
                </c:pt>
                <c:pt idx="2506">
                  <c:v>3.9599914550790345</c:v>
                </c:pt>
                <c:pt idx="2507">
                  <c:v>4</c:v>
                </c:pt>
                <c:pt idx="2508">
                  <c:v>4</c:v>
                </c:pt>
                <c:pt idx="2509">
                  <c:v>4.02001953125</c:v>
                </c:pt>
                <c:pt idx="2510">
                  <c:v>3.9400024414070458</c:v>
                </c:pt>
                <c:pt idx="2511">
                  <c:v>3.9500122070320458</c:v>
                </c:pt>
                <c:pt idx="2512">
                  <c:v>3.9800109863290345</c:v>
                </c:pt>
                <c:pt idx="2513">
                  <c:v>3.9200134277350003</c:v>
                </c:pt>
                <c:pt idx="2514">
                  <c:v>3.9100036621100003</c:v>
                </c:pt>
                <c:pt idx="2515">
                  <c:v>3.8999938964850003</c:v>
                </c:pt>
                <c:pt idx="2516">
                  <c:v>3.8900146484380116</c:v>
                </c:pt>
                <c:pt idx="2517">
                  <c:v>3.9100036621100003</c:v>
                </c:pt>
                <c:pt idx="2518">
                  <c:v>3.8999938964850003</c:v>
                </c:pt>
                <c:pt idx="2519">
                  <c:v>3.9700012207040345</c:v>
                </c:pt>
                <c:pt idx="2520">
                  <c:v>3.9800109863290345</c:v>
                </c:pt>
                <c:pt idx="2521">
                  <c:v>4</c:v>
                </c:pt>
                <c:pt idx="2522">
                  <c:v>4.02001953125</c:v>
                </c:pt>
                <c:pt idx="2523">
                  <c:v>4</c:v>
                </c:pt>
                <c:pt idx="2524">
                  <c:v>3.9400024414070458</c:v>
                </c:pt>
                <c:pt idx="2525">
                  <c:v>4.0700073242190342</c:v>
                </c:pt>
                <c:pt idx="2526">
                  <c:v>4.0800170898440342</c:v>
                </c:pt>
                <c:pt idx="2527">
                  <c:v>3.9800109863290345</c:v>
                </c:pt>
                <c:pt idx="2528">
                  <c:v>3.9599914550790345</c:v>
                </c:pt>
                <c:pt idx="2529">
                  <c:v>3.9299926757820458</c:v>
                </c:pt>
                <c:pt idx="2530">
                  <c:v>4</c:v>
                </c:pt>
                <c:pt idx="2531">
                  <c:v>4</c:v>
                </c:pt>
                <c:pt idx="2532">
                  <c:v>3.9500122070320458</c:v>
                </c:pt>
                <c:pt idx="2533">
                  <c:v>3.9800109863290345</c:v>
                </c:pt>
                <c:pt idx="2534">
                  <c:v>4.02001953125</c:v>
                </c:pt>
                <c:pt idx="2535">
                  <c:v>4.0400085449220455</c:v>
                </c:pt>
                <c:pt idx="2536">
                  <c:v>3.9900207519540345</c:v>
                </c:pt>
                <c:pt idx="2537">
                  <c:v>3.9200134277350003</c:v>
                </c:pt>
                <c:pt idx="2538">
                  <c:v>3.9200134277350003</c:v>
                </c:pt>
                <c:pt idx="2539">
                  <c:v>3.9299926757820458</c:v>
                </c:pt>
                <c:pt idx="2540">
                  <c:v>3.9500122070320458</c:v>
                </c:pt>
                <c:pt idx="2541">
                  <c:v>4.010009765625</c:v>
                </c:pt>
                <c:pt idx="2542">
                  <c:v>3.9400024414070458</c:v>
                </c:pt>
                <c:pt idx="2543">
                  <c:v>4.0700073242190342</c:v>
                </c:pt>
                <c:pt idx="2544">
                  <c:v>3.8800048828130116</c:v>
                </c:pt>
                <c:pt idx="2545">
                  <c:v>3.8300170898440342</c:v>
                </c:pt>
                <c:pt idx="2546">
                  <c:v>3.8399963378910229</c:v>
                </c:pt>
                <c:pt idx="2547">
                  <c:v>3.8600158691410229</c:v>
                </c:pt>
                <c:pt idx="2548">
                  <c:v>3.9200134277350003</c:v>
                </c:pt>
                <c:pt idx="2549">
                  <c:v>3.9599914550790345</c:v>
                </c:pt>
                <c:pt idx="2550">
                  <c:v>3.9100036621100003</c:v>
                </c:pt>
                <c:pt idx="2551">
                  <c:v>3.9100036621100003</c:v>
                </c:pt>
                <c:pt idx="2552">
                  <c:v>3.9700012207040345</c:v>
                </c:pt>
                <c:pt idx="2553">
                  <c:v>3.9299926757820458</c:v>
                </c:pt>
                <c:pt idx="2554">
                  <c:v>3.9200134277350003</c:v>
                </c:pt>
                <c:pt idx="2555">
                  <c:v>3.9100036621100003</c:v>
                </c:pt>
                <c:pt idx="2556">
                  <c:v>3.9700012207040345</c:v>
                </c:pt>
                <c:pt idx="2557">
                  <c:v>3.9500122070320458</c:v>
                </c:pt>
                <c:pt idx="2558">
                  <c:v>3.9100036621100003</c:v>
                </c:pt>
                <c:pt idx="2559">
                  <c:v>3.9500122070320458</c:v>
                </c:pt>
                <c:pt idx="2560">
                  <c:v>3.9299926757820458</c:v>
                </c:pt>
                <c:pt idx="2561">
                  <c:v>3.8800048828130116</c:v>
                </c:pt>
                <c:pt idx="2562">
                  <c:v>3.9100036621100003</c:v>
                </c:pt>
                <c:pt idx="2563">
                  <c:v>3.9100036621100003</c:v>
                </c:pt>
                <c:pt idx="2564">
                  <c:v>3.9200134277350003</c:v>
                </c:pt>
                <c:pt idx="2565">
                  <c:v>3.9400024414070458</c:v>
                </c:pt>
                <c:pt idx="2566">
                  <c:v>3.9700012207040345</c:v>
                </c:pt>
                <c:pt idx="2567">
                  <c:v>3.9599914550790345</c:v>
                </c:pt>
                <c:pt idx="2568">
                  <c:v>3.8699951171880116</c:v>
                </c:pt>
                <c:pt idx="2569">
                  <c:v>3.8200073242190342</c:v>
                </c:pt>
                <c:pt idx="2570">
                  <c:v>3.8800048828130116</c:v>
                </c:pt>
                <c:pt idx="2571">
                  <c:v>3.9299926757820458</c:v>
                </c:pt>
                <c:pt idx="2572">
                  <c:v>3.9700012207040345</c:v>
                </c:pt>
                <c:pt idx="2573">
                  <c:v>4.02001953125</c:v>
                </c:pt>
                <c:pt idx="2574">
                  <c:v>4.0500183105470455</c:v>
                </c:pt>
                <c:pt idx="2575">
                  <c:v>3.9599914550790345</c:v>
                </c:pt>
                <c:pt idx="2576">
                  <c:v>3.9800109863290345</c:v>
                </c:pt>
                <c:pt idx="2577">
                  <c:v>3.9299926757820458</c:v>
                </c:pt>
                <c:pt idx="2578">
                  <c:v>3.8800048828130116</c:v>
                </c:pt>
                <c:pt idx="2579">
                  <c:v>3.8900146484380116</c:v>
                </c:pt>
                <c:pt idx="2580">
                  <c:v>3.8500061035160229</c:v>
                </c:pt>
                <c:pt idx="2581">
                  <c:v>3.8399963378910229</c:v>
                </c:pt>
                <c:pt idx="2582">
                  <c:v>3.8600158691410229</c:v>
                </c:pt>
                <c:pt idx="2583">
                  <c:v>3.8500061035160229</c:v>
                </c:pt>
                <c:pt idx="2584">
                  <c:v>3.8600158691410229</c:v>
                </c:pt>
                <c:pt idx="2585">
                  <c:v>3.8800048828130116</c:v>
                </c:pt>
                <c:pt idx="2586">
                  <c:v>3.9100036621100003</c:v>
                </c:pt>
                <c:pt idx="2587">
                  <c:v>3.9100036621100003</c:v>
                </c:pt>
                <c:pt idx="2588">
                  <c:v>3.9299926757820458</c:v>
                </c:pt>
                <c:pt idx="2589">
                  <c:v>3.9100036621100003</c:v>
                </c:pt>
                <c:pt idx="2590">
                  <c:v>3.8800048828130116</c:v>
                </c:pt>
                <c:pt idx="2591">
                  <c:v>3.8300170898440342</c:v>
                </c:pt>
                <c:pt idx="2592">
                  <c:v>3.7799987792970455</c:v>
                </c:pt>
                <c:pt idx="2593">
                  <c:v>3.7900085449220455</c:v>
                </c:pt>
                <c:pt idx="2594">
                  <c:v>3.8500061035160229</c:v>
                </c:pt>
                <c:pt idx="2595">
                  <c:v>3.8699951171880116</c:v>
                </c:pt>
                <c:pt idx="2596">
                  <c:v>3.8099975585940342</c:v>
                </c:pt>
                <c:pt idx="2597">
                  <c:v>3.8399963378910229</c:v>
                </c:pt>
                <c:pt idx="2598">
                  <c:v>3.7900085449220455</c:v>
                </c:pt>
                <c:pt idx="2599">
                  <c:v>3.8099975585940342</c:v>
                </c:pt>
                <c:pt idx="2600">
                  <c:v>3.8300170898440342</c:v>
                </c:pt>
                <c:pt idx="2601">
                  <c:v>3.8399963378910229</c:v>
                </c:pt>
                <c:pt idx="2602">
                  <c:v>3.8300170898440342</c:v>
                </c:pt>
                <c:pt idx="2603">
                  <c:v>3.8200073242190342</c:v>
                </c:pt>
                <c:pt idx="2604">
                  <c:v>3.8600158691410229</c:v>
                </c:pt>
                <c:pt idx="2605">
                  <c:v>3.8399963378910229</c:v>
                </c:pt>
                <c:pt idx="2606">
                  <c:v>3.8300170898440342</c:v>
                </c:pt>
                <c:pt idx="2607">
                  <c:v>3.8300170898440342</c:v>
                </c:pt>
                <c:pt idx="2608">
                  <c:v>3.7900085449220455</c:v>
                </c:pt>
                <c:pt idx="2609">
                  <c:v>3.8200073242190342</c:v>
                </c:pt>
                <c:pt idx="2610">
                  <c:v>3.8600158691410229</c:v>
                </c:pt>
                <c:pt idx="2611">
                  <c:v>3.8800048828130116</c:v>
                </c:pt>
                <c:pt idx="2612">
                  <c:v>3.8900146484380116</c:v>
                </c:pt>
                <c:pt idx="2613">
                  <c:v>3.8699951171880116</c:v>
                </c:pt>
                <c:pt idx="2614">
                  <c:v>3.8200073242190342</c:v>
                </c:pt>
                <c:pt idx="2615">
                  <c:v>3.8200073242190342</c:v>
                </c:pt>
                <c:pt idx="2616">
                  <c:v>3.8300170898440342</c:v>
                </c:pt>
                <c:pt idx="2617">
                  <c:v>3.8300170898440342</c:v>
                </c:pt>
                <c:pt idx="2618">
                  <c:v>3.9100036621100003</c:v>
                </c:pt>
                <c:pt idx="2619">
                  <c:v>3.8900146484380116</c:v>
                </c:pt>
                <c:pt idx="2620">
                  <c:v>3.9200134277350003</c:v>
                </c:pt>
                <c:pt idx="2621">
                  <c:v>3.8900146484380116</c:v>
                </c:pt>
                <c:pt idx="2622">
                  <c:v>3.8999938964850003</c:v>
                </c:pt>
                <c:pt idx="2623">
                  <c:v>3.8600158691410229</c:v>
                </c:pt>
                <c:pt idx="2624">
                  <c:v>3.8900146484380116</c:v>
                </c:pt>
                <c:pt idx="2625">
                  <c:v>3.9299926757820458</c:v>
                </c:pt>
                <c:pt idx="2626">
                  <c:v>3.9200134277350003</c:v>
                </c:pt>
                <c:pt idx="2627">
                  <c:v>3.8699951171880116</c:v>
                </c:pt>
                <c:pt idx="2628">
                  <c:v>3.9200134277350003</c:v>
                </c:pt>
                <c:pt idx="2629">
                  <c:v>3.8900146484380116</c:v>
                </c:pt>
                <c:pt idx="2630">
                  <c:v>3.8500061035160229</c:v>
                </c:pt>
                <c:pt idx="2631">
                  <c:v>3.8399963378910229</c:v>
                </c:pt>
                <c:pt idx="2632">
                  <c:v>3.8300170898440342</c:v>
                </c:pt>
                <c:pt idx="2633">
                  <c:v>3.8300170898440342</c:v>
                </c:pt>
                <c:pt idx="2634">
                  <c:v>3.8399963378910229</c:v>
                </c:pt>
                <c:pt idx="2635">
                  <c:v>3.8399963378910229</c:v>
                </c:pt>
                <c:pt idx="2636">
                  <c:v>3.8399963378910229</c:v>
                </c:pt>
                <c:pt idx="2637">
                  <c:v>3.8399963378910229</c:v>
                </c:pt>
                <c:pt idx="2638">
                  <c:v>3.8399963378910229</c:v>
                </c:pt>
                <c:pt idx="2639">
                  <c:v>3.8500061035160229</c:v>
                </c:pt>
                <c:pt idx="2640">
                  <c:v>3.8399963378910229</c:v>
                </c:pt>
                <c:pt idx="2641">
                  <c:v>3.8399963378910229</c:v>
                </c:pt>
                <c:pt idx="2642">
                  <c:v>3.8099975585940342</c:v>
                </c:pt>
                <c:pt idx="2643">
                  <c:v>3.8200073242190342</c:v>
                </c:pt>
                <c:pt idx="2644">
                  <c:v>3.8099975585940342</c:v>
                </c:pt>
                <c:pt idx="2645">
                  <c:v>3.8399963378910229</c:v>
                </c:pt>
                <c:pt idx="2646">
                  <c:v>3.8900146484380116</c:v>
                </c:pt>
                <c:pt idx="2647">
                  <c:v>3.9200134277350003</c:v>
                </c:pt>
                <c:pt idx="2648">
                  <c:v>3.8500061035160229</c:v>
                </c:pt>
                <c:pt idx="2649">
                  <c:v>3.8699951171880116</c:v>
                </c:pt>
                <c:pt idx="2650">
                  <c:v>3.8500061035160229</c:v>
                </c:pt>
                <c:pt idx="2651">
                  <c:v>3.8200073242190342</c:v>
                </c:pt>
                <c:pt idx="2652">
                  <c:v>3.8300170898440342</c:v>
                </c:pt>
                <c:pt idx="2653">
                  <c:v>3.8699951171880116</c:v>
                </c:pt>
                <c:pt idx="2654">
                  <c:v>3.8999938964850003</c:v>
                </c:pt>
                <c:pt idx="2655">
                  <c:v>3.8500061035160229</c:v>
                </c:pt>
                <c:pt idx="2656">
                  <c:v>3.8399963378910229</c:v>
                </c:pt>
                <c:pt idx="2657">
                  <c:v>3.8099975585940342</c:v>
                </c:pt>
                <c:pt idx="2658">
                  <c:v>3.8200073242190342</c:v>
                </c:pt>
                <c:pt idx="2659">
                  <c:v>3.8399963378910229</c:v>
                </c:pt>
                <c:pt idx="2660">
                  <c:v>3.8800048828130116</c:v>
                </c:pt>
                <c:pt idx="2661">
                  <c:v>3.8500061035160229</c:v>
                </c:pt>
                <c:pt idx="2662">
                  <c:v>3.8200073242190342</c:v>
                </c:pt>
                <c:pt idx="2663">
                  <c:v>3.8099975585940342</c:v>
                </c:pt>
                <c:pt idx="2664">
                  <c:v>3.8099975585940342</c:v>
                </c:pt>
                <c:pt idx="2665">
                  <c:v>3.8099975585940342</c:v>
                </c:pt>
                <c:pt idx="2666">
                  <c:v>3.8200073242190342</c:v>
                </c:pt>
                <c:pt idx="2667">
                  <c:v>3.8099975585940342</c:v>
                </c:pt>
                <c:pt idx="2668">
                  <c:v>3.8000183105470455</c:v>
                </c:pt>
                <c:pt idx="2669">
                  <c:v>3.7900085449220455</c:v>
                </c:pt>
                <c:pt idx="2670">
                  <c:v>3.77001953125</c:v>
                </c:pt>
                <c:pt idx="2671">
                  <c:v>3.760009765625</c:v>
                </c:pt>
                <c:pt idx="2672">
                  <c:v>3.760009765625</c:v>
                </c:pt>
                <c:pt idx="2673">
                  <c:v>3.77001953125</c:v>
                </c:pt>
                <c:pt idx="2674">
                  <c:v>3.8000183105470455</c:v>
                </c:pt>
                <c:pt idx="2675">
                  <c:v>3.7900085449220455</c:v>
                </c:pt>
                <c:pt idx="2676">
                  <c:v>3.760009765625</c:v>
                </c:pt>
                <c:pt idx="2677">
                  <c:v>3.77001953125</c:v>
                </c:pt>
                <c:pt idx="2678">
                  <c:v>3.760009765625</c:v>
                </c:pt>
                <c:pt idx="2679">
                  <c:v>3.760009765625</c:v>
                </c:pt>
                <c:pt idx="2680">
                  <c:v>3.75</c:v>
                </c:pt>
                <c:pt idx="2681">
                  <c:v>3.7400207519540345</c:v>
                </c:pt>
                <c:pt idx="2682">
                  <c:v>3.760009765625</c:v>
                </c:pt>
                <c:pt idx="2683">
                  <c:v>3.77001953125</c:v>
                </c:pt>
                <c:pt idx="2684">
                  <c:v>3.7799987792970455</c:v>
                </c:pt>
                <c:pt idx="2685">
                  <c:v>3.8000183105470455</c:v>
                </c:pt>
                <c:pt idx="2686">
                  <c:v>3.8099975585940342</c:v>
                </c:pt>
                <c:pt idx="2687">
                  <c:v>3.8300170898440342</c:v>
                </c:pt>
                <c:pt idx="2688">
                  <c:v>3.8500061035160229</c:v>
                </c:pt>
                <c:pt idx="2689">
                  <c:v>3.8000183105470455</c:v>
                </c:pt>
                <c:pt idx="2690">
                  <c:v>3.760009765625</c:v>
                </c:pt>
                <c:pt idx="2691">
                  <c:v>3.7400207519540345</c:v>
                </c:pt>
                <c:pt idx="2692">
                  <c:v>3.7400207519540345</c:v>
                </c:pt>
                <c:pt idx="2693">
                  <c:v>3.7400207519540345</c:v>
                </c:pt>
                <c:pt idx="2694">
                  <c:v>3.7300109863290345</c:v>
                </c:pt>
                <c:pt idx="2695">
                  <c:v>3.7300109863290345</c:v>
                </c:pt>
                <c:pt idx="2696">
                  <c:v>3.7300109863290345</c:v>
                </c:pt>
                <c:pt idx="2697">
                  <c:v>3.7099914550790345</c:v>
                </c:pt>
                <c:pt idx="2698">
                  <c:v>3.7000122070320458</c:v>
                </c:pt>
                <c:pt idx="2699">
                  <c:v>3.75</c:v>
                </c:pt>
                <c:pt idx="2700">
                  <c:v>3.77001953125</c:v>
                </c:pt>
                <c:pt idx="2701">
                  <c:v>3.75</c:v>
                </c:pt>
                <c:pt idx="2702">
                  <c:v>3.7900085449220455</c:v>
                </c:pt>
                <c:pt idx="2703">
                  <c:v>3.8399963378910229</c:v>
                </c:pt>
                <c:pt idx="2704">
                  <c:v>3.760009765625</c:v>
                </c:pt>
                <c:pt idx="2705">
                  <c:v>3.7099914550790345</c:v>
                </c:pt>
                <c:pt idx="2706">
                  <c:v>3.6900024414070458</c:v>
                </c:pt>
                <c:pt idx="2707">
                  <c:v>3.7099914550790345</c:v>
                </c:pt>
                <c:pt idx="2708">
                  <c:v>3.7000122070320458</c:v>
                </c:pt>
                <c:pt idx="2709">
                  <c:v>3.7200012207040345</c:v>
                </c:pt>
                <c:pt idx="2710">
                  <c:v>3.6900024414070458</c:v>
                </c:pt>
                <c:pt idx="2711">
                  <c:v>3.6799926757820458</c:v>
                </c:pt>
                <c:pt idx="2712">
                  <c:v>3.7000122070320458</c:v>
                </c:pt>
                <c:pt idx="2713">
                  <c:v>3.7000122070320458</c:v>
                </c:pt>
                <c:pt idx="2714">
                  <c:v>3.7200012207040345</c:v>
                </c:pt>
                <c:pt idx="2715">
                  <c:v>3.6799926757820458</c:v>
                </c:pt>
                <c:pt idx="2716">
                  <c:v>3.6700134277350003</c:v>
                </c:pt>
                <c:pt idx="2717">
                  <c:v>3.7400207519540345</c:v>
                </c:pt>
                <c:pt idx="2718">
                  <c:v>3.7400207519540345</c:v>
                </c:pt>
                <c:pt idx="2719">
                  <c:v>3.7099914550790345</c:v>
                </c:pt>
                <c:pt idx="2720">
                  <c:v>3.7099914550790345</c:v>
                </c:pt>
                <c:pt idx="2721">
                  <c:v>3.7099914550790345</c:v>
                </c:pt>
                <c:pt idx="2722">
                  <c:v>3.8000183105470455</c:v>
                </c:pt>
                <c:pt idx="2723">
                  <c:v>3.77001953125</c:v>
                </c:pt>
                <c:pt idx="2724">
                  <c:v>3.7000122070320458</c:v>
                </c:pt>
                <c:pt idx="2725">
                  <c:v>3.7200012207040345</c:v>
                </c:pt>
                <c:pt idx="2726">
                  <c:v>3.7200012207040345</c:v>
                </c:pt>
                <c:pt idx="2727">
                  <c:v>3.760009765625</c:v>
                </c:pt>
                <c:pt idx="2728">
                  <c:v>3.75</c:v>
                </c:pt>
                <c:pt idx="2729">
                  <c:v>3.75</c:v>
                </c:pt>
                <c:pt idx="2730">
                  <c:v>3.77001953125</c:v>
                </c:pt>
                <c:pt idx="2731">
                  <c:v>3.8300170898440342</c:v>
                </c:pt>
                <c:pt idx="2732">
                  <c:v>3.8500061035160229</c:v>
                </c:pt>
                <c:pt idx="2733">
                  <c:v>3.8000183105470455</c:v>
                </c:pt>
                <c:pt idx="2734">
                  <c:v>3.760009765625</c:v>
                </c:pt>
                <c:pt idx="2735">
                  <c:v>3.7200012207040345</c:v>
                </c:pt>
                <c:pt idx="2736">
                  <c:v>3.7400207519540345</c:v>
                </c:pt>
                <c:pt idx="2737">
                  <c:v>3.6700134277350003</c:v>
                </c:pt>
                <c:pt idx="2738">
                  <c:v>3.6300048828130116</c:v>
                </c:pt>
                <c:pt idx="2739">
                  <c:v>3.6300048828130116</c:v>
                </c:pt>
                <c:pt idx="2740">
                  <c:v>3.6799926757820458</c:v>
                </c:pt>
                <c:pt idx="2741">
                  <c:v>3.7000122070320458</c:v>
                </c:pt>
                <c:pt idx="2742">
                  <c:v>3.6700134277350003</c:v>
                </c:pt>
                <c:pt idx="2743">
                  <c:v>3.7200012207040345</c:v>
                </c:pt>
                <c:pt idx="2744">
                  <c:v>3.7400207519540345</c:v>
                </c:pt>
                <c:pt idx="2745">
                  <c:v>3.6700134277350003</c:v>
                </c:pt>
                <c:pt idx="2746">
                  <c:v>3.6499938964850003</c:v>
                </c:pt>
                <c:pt idx="2747">
                  <c:v>3.6400146484380116</c:v>
                </c:pt>
                <c:pt idx="2748">
                  <c:v>3.5700073242190342</c:v>
                </c:pt>
                <c:pt idx="2749">
                  <c:v>3.5400085449220455</c:v>
                </c:pt>
                <c:pt idx="2750">
                  <c:v>3.5299987792970455</c:v>
                </c:pt>
                <c:pt idx="2751">
                  <c:v>3.5500183105470455</c:v>
                </c:pt>
                <c:pt idx="2752">
                  <c:v>3.5800170898440342</c:v>
                </c:pt>
                <c:pt idx="2753">
                  <c:v>3.6300048828130116</c:v>
                </c:pt>
                <c:pt idx="2754">
                  <c:v>3.6499938964850003</c:v>
                </c:pt>
                <c:pt idx="2755">
                  <c:v>3.6100158691410229</c:v>
                </c:pt>
                <c:pt idx="2756">
                  <c:v>3.6499938964850003</c:v>
                </c:pt>
                <c:pt idx="2757">
                  <c:v>3.7300109863290345</c:v>
                </c:pt>
                <c:pt idx="2758">
                  <c:v>3.7900085449220455</c:v>
                </c:pt>
                <c:pt idx="2759">
                  <c:v>3.75</c:v>
                </c:pt>
                <c:pt idx="2760">
                  <c:v>3.7400207519540345</c:v>
                </c:pt>
                <c:pt idx="2761">
                  <c:v>3.7400207519540345</c:v>
                </c:pt>
                <c:pt idx="2762">
                  <c:v>3.7200012207040345</c:v>
                </c:pt>
                <c:pt idx="2763">
                  <c:v>3.7099914550790345</c:v>
                </c:pt>
                <c:pt idx="2764">
                  <c:v>3.7400207519540345</c:v>
                </c:pt>
                <c:pt idx="2765">
                  <c:v>3.6900024414070458</c:v>
                </c:pt>
                <c:pt idx="2766">
                  <c:v>3.6199951171880116</c:v>
                </c:pt>
                <c:pt idx="2767">
                  <c:v>3.6300048828130116</c:v>
                </c:pt>
                <c:pt idx="2768">
                  <c:v>3.5899963378910229</c:v>
                </c:pt>
                <c:pt idx="2769">
                  <c:v>3.6000061035160229</c:v>
                </c:pt>
                <c:pt idx="2770">
                  <c:v>3.6199951171880116</c:v>
                </c:pt>
                <c:pt idx="2771">
                  <c:v>3.6700134277350003</c:v>
                </c:pt>
                <c:pt idx="2772">
                  <c:v>3.6799926757820458</c:v>
                </c:pt>
                <c:pt idx="2773">
                  <c:v>3.6600036621100003</c:v>
                </c:pt>
                <c:pt idx="2774">
                  <c:v>3.6199951171880116</c:v>
                </c:pt>
                <c:pt idx="2775">
                  <c:v>3.5899963378910229</c:v>
                </c:pt>
                <c:pt idx="2776">
                  <c:v>3.6100158691410229</c:v>
                </c:pt>
                <c:pt idx="2777">
                  <c:v>3.6499938964850003</c:v>
                </c:pt>
                <c:pt idx="2778">
                  <c:v>3.6000061035160229</c:v>
                </c:pt>
                <c:pt idx="2779">
                  <c:v>3.5899963378910229</c:v>
                </c:pt>
                <c:pt idx="2780">
                  <c:v>3.6199951171880116</c:v>
                </c:pt>
                <c:pt idx="2781">
                  <c:v>3.6400146484380116</c:v>
                </c:pt>
                <c:pt idx="2782">
                  <c:v>3.6499938964850003</c:v>
                </c:pt>
                <c:pt idx="2783">
                  <c:v>3.6400146484380116</c:v>
                </c:pt>
                <c:pt idx="2784">
                  <c:v>3.7099914550790345</c:v>
                </c:pt>
                <c:pt idx="2785">
                  <c:v>3.6600036621100003</c:v>
                </c:pt>
                <c:pt idx="2786">
                  <c:v>3.6000061035160229</c:v>
                </c:pt>
                <c:pt idx="2787">
                  <c:v>3.5700073242190342</c:v>
                </c:pt>
                <c:pt idx="2788">
                  <c:v>3.5800170898440342</c:v>
                </c:pt>
                <c:pt idx="2789">
                  <c:v>3.6100158691410229</c:v>
                </c:pt>
                <c:pt idx="2790">
                  <c:v>3.6300048828130116</c:v>
                </c:pt>
                <c:pt idx="2791">
                  <c:v>3.6000061035160229</c:v>
                </c:pt>
                <c:pt idx="2792">
                  <c:v>3.6600036621100003</c:v>
                </c:pt>
                <c:pt idx="2793">
                  <c:v>3.6900024414070458</c:v>
                </c:pt>
                <c:pt idx="2794">
                  <c:v>3.6400146484380116</c:v>
                </c:pt>
                <c:pt idx="2795">
                  <c:v>3.5400085449220455</c:v>
                </c:pt>
                <c:pt idx="2796">
                  <c:v>3.5400085449220455</c:v>
                </c:pt>
                <c:pt idx="2797">
                  <c:v>3.4800109863290345</c:v>
                </c:pt>
                <c:pt idx="2798">
                  <c:v>3.4900207519540345</c:v>
                </c:pt>
                <c:pt idx="2799">
                  <c:v>3.5400085449220455</c:v>
                </c:pt>
                <c:pt idx="2800">
                  <c:v>3.6100158691410229</c:v>
                </c:pt>
                <c:pt idx="2801">
                  <c:v>3.6300048828130116</c:v>
                </c:pt>
                <c:pt idx="2802">
                  <c:v>3.6799926757820458</c:v>
                </c:pt>
                <c:pt idx="2803">
                  <c:v>3.6300048828130116</c:v>
                </c:pt>
                <c:pt idx="2804">
                  <c:v>3.5899963378910229</c:v>
                </c:pt>
                <c:pt idx="2805">
                  <c:v>3.5299987792970455</c:v>
                </c:pt>
                <c:pt idx="2806">
                  <c:v>3.5599975585940342</c:v>
                </c:pt>
                <c:pt idx="2807">
                  <c:v>3.6400146484380116</c:v>
                </c:pt>
                <c:pt idx="2808">
                  <c:v>3.6499938964850003</c:v>
                </c:pt>
                <c:pt idx="2809">
                  <c:v>3.6100158691410229</c:v>
                </c:pt>
                <c:pt idx="2810">
                  <c:v>3.5899963378910229</c:v>
                </c:pt>
                <c:pt idx="2811">
                  <c:v>3.5700073242190342</c:v>
                </c:pt>
                <c:pt idx="2812">
                  <c:v>3.5599975585940342</c:v>
                </c:pt>
                <c:pt idx="2813">
                  <c:v>3.5500183105470455</c:v>
                </c:pt>
                <c:pt idx="2814">
                  <c:v>3.5800170898440342</c:v>
                </c:pt>
                <c:pt idx="2815">
                  <c:v>3.6499938964850003</c:v>
                </c:pt>
                <c:pt idx="2816">
                  <c:v>3.6799926757820458</c:v>
                </c:pt>
                <c:pt idx="2817">
                  <c:v>3.6700134277350003</c:v>
                </c:pt>
                <c:pt idx="2818">
                  <c:v>3.6600036621100003</c:v>
                </c:pt>
                <c:pt idx="2819">
                  <c:v>3.5599975585940342</c:v>
                </c:pt>
                <c:pt idx="2820">
                  <c:v>3.5400085449220455</c:v>
                </c:pt>
                <c:pt idx="2821">
                  <c:v>3.510009765625</c:v>
                </c:pt>
                <c:pt idx="2822">
                  <c:v>3.4500122070320458</c:v>
                </c:pt>
                <c:pt idx="2823">
                  <c:v>3.4500122070320458</c:v>
                </c:pt>
                <c:pt idx="2824">
                  <c:v>3.4700012207040345</c:v>
                </c:pt>
                <c:pt idx="2825">
                  <c:v>3.5</c:v>
                </c:pt>
                <c:pt idx="2826">
                  <c:v>3.5500183105470455</c:v>
                </c:pt>
                <c:pt idx="2827">
                  <c:v>3.5299987792970455</c:v>
                </c:pt>
                <c:pt idx="2828">
                  <c:v>3.5400085449220455</c:v>
                </c:pt>
                <c:pt idx="2829">
                  <c:v>3.6000061035160229</c:v>
                </c:pt>
                <c:pt idx="2830">
                  <c:v>3.5299987792970455</c:v>
                </c:pt>
                <c:pt idx="2831">
                  <c:v>3.6400146484380116</c:v>
                </c:pt>
                <c:pt idx="2832">
                  <c:v>3.7000122070320458</c:v>
                </c:pt>
                <c:pt idx="2833">
                  <c:v>3.5400085449220455</c:v>
                </c:pt>
                <c:pt idx="2834">
                  <c:v>3.4700012207040345</c:v>
                </c:pt>
                <c:pt idx="2835">
                  <c:v>3.4800109863290345</c:v>
                </c:pt>
                <c:pt idx="2836">
                  <c:v>3.5</c:v>
                </c:pt>
                <c:pt idx="2837">
                  <c:v>3.4900207519540345</c:v>
                </c:pt>
                <c:pt idx="2838">
                  <c:v>3.4400024414070458</c:v>
                </c:pt>
                <c:pt idx="2839">
                  <c:v>3.4500122070320458</c:v>
                </c:pt>
                <c:pt idx="2840">
                  <c:v>3.52001953125</c:v>
                </c:pt>
                <c:pt idx="2841">
                  <c:v>3.5400085449220455</c:v>
                </c:pt>
                <c:pt idx="2842">
                  <c:v>3.510009765625</c:v>
                </c:pt>
                <c:pt idx="2843">
                  <c:v>3.5800170898440342</c:v>
                </c:pt>
                <c:pt idx="2844">
                  <c:v>3.4900207519540345</c:v>
                </c:pt>
                <c:pt idx="2845">
                  <c:v>3.5400085449220455</c:v>
                </c:pt>
                <c:pt idx="2846">
                  <c:v>3.6199951171880116</c:v>
                </c:pt>
                <c:pt idx="2847">
                  <c:v>3.5599975585940342</c:v>
                </c:pt>
                <c:pt idx="2848">
                  <c:v>3.5299987792970455</c:v>
                </c:pt>
                <c:pt idx="2849">
                  <c:v>3.5</c:v>
                </c:pt>
                <c:pt idx="2850">
                  <c:v>3.4700012207040345</c:v>
                </c:pt>
                <c:pt idx="2851">
                  <c:v>3.5</c:v>
                </c:pt>
                <c:pt idx="2852">
                  <c:v>3.4299926757820458</c:v>
                </c:pt>
                <c:pt idx="2853">
                  <c:v>3.4299926757820458</c:v>
                </c:pt>
                <c:pt idx="2854">
                  <c:v>3.4200134277350003</c:v>
                </c:pt>
                <c:pt idx="2855">
                  <c:v>3.4500122070320458</c:v>
                </c:pt>
                <c:pt idx="2856">
                  <c:v>3.4500122070320458</c:v>
                </c:pt>
                <c:pt idx="2857">
                  <c:v>3.4200134277350003</c:v>
                </c:pt>
                <c:pt idx="2858">
                  <c:v>3.4299926757820458</c:v>
                </c:pt>
                <c:pt idx="2859">
                  <c:v>3.4599914550790345</c:v>
                </c:pt>
                <c:pt idx="2860">
                  <c:v>3.5500183105470455</c:v>
                </c:pt>
                <c:pt idx="2861">
                  <c:v>3.3999938964850003</c:v>
                </c:pt>
                <c:pt idx="2862">
                  <c:v>3.4200134277350003</c:v>
                </c:pt>
                <c:pt idx="2863">
                  <c:v>3.4299926757820458</c:v>
                </c:pt>
                <c:pt idx="2864">
                  <c:v>3.4599914550790345</c:v>
                </c:pt>
                <c:pt idx="2865">
                  <c:v>3.4900207519540345</c:v>
                </c:pt>
                <c:pt idx="2866">
                  <c:v>3.4599914550790345</c:v>
                </c:pt>
                <c:pt idx="2867">
                  <c:v>3.3999938964850003</c:v>
                </c:pt>
                <c:pt idx="2868">
                  <c:v>3.3999938964850003</c:v>
                </c:pt>
                <c:pt idx="2869">
                  <c:v>3.3699951171880116</c:v>
                </c:pt>
                <c:pt idx="2870">
                  <c:v>3.4200134277350003</c:v>
                </c:pt>
                <c:pt idx="2871">
                  <c:v>3.52001953125</c:v>
                </c:pt>
                <c:pt idx="2872">
                  <c:v>3.5299987792970455</c:v>
                </c:pt>
                <c:pt idx="2873">
                  <c:v>3.5</c:v>
                </c:pt>
                <c:pt idx="2874">
                  <c:v>3.5</c:v>
                </c:pt>
                <c:pt idx="2875">
                  <c:v>3.5599975585940342</c:v>
                </c:pt>
                <c:pt idx="2876">
                  <c:v>3.6100158691410229</c:v>
                </c:pt>
                <c:pt idx="2877">
                  <c:v>3.4900207519540345</c:v>
                </c:pt>
                <c:pt idx="2878">
                  <c:v>3.5299987792970455</c:v>
                </c:pt>
                <c:pt idx="2879">
                  <c:v>3.5899963378910229</c:v>
                </c:pt>
                <c:pt idx="2880">
                  <c:v>3.5700073242190342</c:v>
                </c:pt>
                <c:pt idx="2881">
                  <c:v>3.4400024414070458</c:v>
                </c:pt>
                <c:pt idx="2882">
                  <c:v>3.4299926757820458</c:v>
                </c:pt>
                <c:pt idx="2883">
                  <c:v>3.4900207519540345</c:v>
                </c:pt>
                <c:pt idx="2884">
                  <c:v>3.4700012207040345</c:v>
                </c:pt>
                <c:pt idx="2885">
                  <c:v>3.4900207519540345</c:v>
                </c:pt>
                <c:pt idx="2886">
                  <c:v>3.4599914550790345</c:v>
                </c:pt>
                <c:pt idx="2887">
                  <c:v>3.4500122070320458</c:v>
                </c:pt>
                <c:pt idx="2888">
                  <c:v>3.4599914550790345</c:v>
                </c:pt>
                <c:pt idx="2889">
                  <c:v>3.4299926757820458</c:v>
                </c:pt>
                <c:pt idx="2890">
                  <c:v>3.4200134277350003</c:v>
                </c:pt>
                <c:pt idx="2891">
                  <c:v>3.4100036621100003</c:v>
                </c:pt>
                <c:pt idx="2892">
                  <c:v>3.4500122070320458</c:v>
                </c:pt>
                <c:pt idx="2893">
                  <c:v>3.4200134277350003</c:v>
                </c:pt>
                <c:pt idx="2894">
                  <c:v>3.3900146484380116</c:v>
                </c:pt>
                <c:pt idx="2895">
                  <c:v>3.3900146484380116</c:v>
                </c:pt>
                <c:pt idx="2896">
                  <c:v>3.3699951171880116</c:v>
                </c:pt>
                <c:pt idx="2897">
                  <c:v>3.3800048828130116</c:v>
                </c:pt>
                <c:pt idx="2898">
                  <c:v>3.4299926757820458</c:v>
                </c:pt>
                <c:pt idx="2899">
                  <c:v>3.4500122070320458</c:v>
                </c:pt>
                <c:pt idx="2900">
                  <c:v>3.4500122070320458</c:v>
                </c:pt>
                <c:pt idx="2901">
                  <c:v>3.4500122070320458</c:v>
                </c:pt>
                <c:pt idx="2902">
                  <c:v>3.4400024414070458</c:v>
                </c:pt>
                <c:pt idx="2903">
                  <c:v>3.4800109863290345</c:v>
                </c:pt>
                <c:pt idx="2904">
                  <c:v>3.510009765625</c:v>
                </c:pt>
                <c:pt idx="2905">
                  <c:v>3.5400085449220455</c:v>
                </c:pt>
                <c:pt idx="2906">
                  <c:v>3.5599975585940342</c:v>
                </c:pt>
                <c:pt idx="2907">
                  <c:v>3.510009765625</c:v>
                </c:pt>
                <c:pt idx="2908">
                  <c:v>3.5</c:v>
                </c:pt>
                <c:pt idx="2909">
                  <c:v>3.5</c:v>
                </c:pt>
                <c:pt idx="2910">
                  <c:v>3.5500183105470455</c:v>
                </c:pt>
                <c:pt idx="2911">
                  <c:v>3.5299987792970455</c:v>
                </c:pt>
                <c:pt idx="2912">
                  <c:v>3.5299987792970455</c:v>
                </c:pt>
                <c:pt idx="2913">
                  <c:v>3.5700073242190342</c:v>
                </c:pt>
                <c:pt idx="2914">
                  <c:v>3.5599975585940342</c:v>
                </c:pt>
                <c:pt idx="2915">
                  <c:v>3.5599975585940342</c:v>
                </c:pt>
                <c:pt idx="2916">
                  <c:v>3.52001953125</c:v>
                </c:pt>
                <c:pt idx="2917">
                  <c:v>3.4700012207040345</c:v>
                </c:pt>
                <c:pt idx="2918">
                  <c:v>3.5599975585940342</c:v>
                </c:pt>
                <c:pt idx="2919">
                  <c:v>3.5599975585940342</c:v>
                </c:pt>
                <c:pt idx="2920">
                  <c:v>3.5700073242190342</c:v>
                </c:pt>
                <c:pt idx="2921">
                  <c:v>3.52001953125</c:v>
                </c:pt>
                <c:pt idx="2922">
                  <c:v>3.4400024414070458</c:v>
                </c:pt>
                <c:pt idx="2923">
                  <c:v>3.4100036621100003</c:v>
                </c:pt>
                <c:pt idx="2924">
                  <c:v>3.3800048828130116</c:v>
                </c:pt>
                <c:pt idx="2925">
                  <c:v>3.3699951171880116</c:v>
                </c:pt>
                <c:pt idx="2926">
                  <c:v>3.3900146484380116</c:v>
                </c:pt>
                <c:pt idx="2927">
                  <c:v>3.3699951171880116</c:v>
                </c:pt>
                <c:pt idx="2928">
                  <c:v>3.3800048828130116</c:v>
                </c:pt>
                <c:pt idx="2929">
                  <c:v>3.4400024414070458</c:v>
                </c:pt>
                <c:pt idx="2930">
                  <c:v>3.4700012207040345</c:v>
                </c:pt>
                <c:pt idx="2931">
                  <c:v>3.4299926757820458</c:v>
                </c:pt>
                <c:pt idx="2932">
                  <c:v>3.4200134277350003</c:v>
                </c:pt>
                <c:pt idx="2933">
                  <c:v>3.4100036621100003</c:v>
                </c:pt>
                <c:pt idx="2934">
                  <c:v>3.4200134277350003</c:v>
                </c:pt>
                <c:pt idx="2935">
                  <c:v>3.4200134277350003</c:v>
                </c:pt>
                <c:pt idx="2936">
                  <c:v>3.4200134277350003</c:v>
                </c:pt>
                <c:pt idx="2937">
                  <c:v>3.4200134277350003</c:v>
                </c:pt>
                <c:pt idx="2938">
                  <c:v>2.3200073242190342</c:v>
                </c:pt>
                <c:pt idx="2939">
                  <c:v>2.2799987792970455</c:v>
                </c:pt>
                <c:pt idx="2940">
                  <c:v>2.2000122070320458</c:v>
                </c:pt>
                <c:pt idx="2941">
                  <c:v>2.1799926757820458</c:v>
                </c:pt>
                <c:pt idx="2942">
                  <c:v>2.1900024414070458</c:v>
                </c:pt>
                <c:pt idx="2943">
                  <c:v>2.2099914550790345</c:v>
                </c:pt>
                <c:pt idx="2944">
                  <c:v>2.2400207519540345</c:v>
                </c:pt>
                <c:pt idx="2945">
                  <c:v>2.2099914550790345</c:v>
                </c:pt>
                <c:pt idx="2946">
                  <c:v>2.1700134277350003</c:v>
                </c:pt>
                <c:pt idx="2947">
                  <c:v>2.1900024414070458</c:v>
                </c:pt>
                <c:pt idx="2948">
                  <c:v>2.1900024414070458</c:v>
                </c:pt>
                <c:pt idx="2949">
                  <c:v>2.1900024414070458</c:v>
                </c:pt>
                <c:pt idx="2950">
                  <c:v>2.1700134277350003</c:v>
                </c:pt>
                <c:pt idx="2951">
                  <c:v>2.1600036621100003</c:v>
                </c:pt>
                <c:pt idx="2952">
                  <c:v>2.1799926757820458</c:v>
                </c:pt>
                <c:pt idx="2953">
                  <c:v>2.1900024414070458</c:v>
                </c:pt>
                <c:pt idx="2954">
                  <c:v>2.2200012207040345</c:v>
                </c:pt>
                <c:pt idx="2955">
                  <c:v>2.1900024414070458</c:v>
                </c:pt>
                <c:pt idx="2956">
                  <c:v>2.1900024414070458</c:v>
                </c:pt>
                <c:pt idx="2957">
                  <c:v>2.2200012207040345</c:v>
                </c:pt>
                <c:pt idx="2958">
                  <c:v>2.2400207519540345</c:v>
                </c:pt>
                <c:pt idx="2959">
                  <c:v>2.2300109863290345</c:v>
                </c:pt>
                <c:pt idx="2960">
                  <c:v>2.2099914550790345</c:v>
                </c:pt>
                <c:pt idx="2961">
                  <c:v>2.2099914550790345</c:v>
                </c:pt>
                <c:pt idx="2962">
                  <c:v>2.2000122070320458</c:v>
                </c:pt>
                <c:pt idx="2963">
                  <c:v>2.2000122070320458</c:v>
                </c:pt>
                <c:pt idx="2964">
                  <c:v>2.2000122070320458</c:v>
                </c:pt>
                <c:pt idx="2965">
                  <c:v>2.1600036621100003</c:v>
                </c:pt>
                <c:pt idx="2966">
                  <c:v>2.1600036621100003</c:v>
                </c:pt>
                <c:pt idx="2967">
                  <c:v>2.1300048828130116</c:v>
                </c:pt>
                <c:pt idx="2968">
                  <c:v>2.1100158691410229</c:v>
                </c:pt>
                <c:pt idx="2969">
                  <c:v>2.1100158691410229</c:v>
                </c:pt>
                <c:pt idx="2970">
                  <c:v>2.1499938964850003</c:v>
                </c:pt>
                <c:pt idx="2971">
                  <c:v>2.1499938964850003</c:v>
                </c:pt>
                <c:pt idx="2972">
                  <c:v>2.1000061035160229</c:v>
                </c:pt>
                <c:pt idx="2973">
                  <c:v>2.1400146484380116</c:v>
                </c:pt>
                <c:pt idx="2974">
                  <c:v>2.1799926757820458</c:v>
                </c:pt>
                <c:pt idx="2975">
                  <c:v>2.2000122070320458</c:v>
                </c:pt>
                <c:pt idx="2976">
                  <c:v>2.1600036621100003</c:v>
                </c:pt>
                <c:pt idx="2977">
                  <c:v>2.1100158691410229</c:v>
                </c:pt>
                <c:pt idx="2978">
                  <c:v>2.1400146484380116</c:v>
                </c:pt>
                <c:pt idx="2979">
                  <c:v>2.1400146484380116</c:v>
                </c:pt>
                <c:pt idx="2980">
                  <c:v>2.1000061035160229</c:v>
                </c:pt>
                <c:pt idx="2981">
                  <c:v>2.0500183105470455</c:v>
                </c:pt>
                <c:pt idx="2982">
                  <c:v>2.0400085449220455</c:v>
                </c:pt>
                <c:pt idx="2983">
                  <c:v>2.0400085449220455</c:v>
                </c:pt>
                <c:pt idx="2984">
                  <c:v>2.0299987792970455</c:v>
                </c:pt>
                <c:pt idx="2985">
                  <c:v>2.0599975585940342</c:v>
                </c:pt>
                <c:pt idx="2986">
                  <c:v>2.0500183105470455</c:v>
                </c:pt>
                <c:pt idx="2987">
                  <c:v>2.0599975585940342</c:v>
                </c:pt>
                <c:pt idx="2988">
                  <c:v>2.0700073242190342</c:v>
                </c:pt>
                <c:pt idx="2989">
                  <c:v>2.0700073242190342</c:v>
                </c:pt>
                <c:pt idx="2990">
                  <c:v>2.0599975585940342</c:v>
                </c:pt>
                <c:pt idx="2991">
                  <c:v>2.0700073242190342</c:v>
                </c:pt>
                <c:pt idx="2992">
                  <c:v>2.02001953125</c:v>
                </c:pt>
                <c:pt idx="2993">
                  <c:v>2.02001953125</c:v>
                </c:pt>
                <c:pt idx="2994">
                  <c:v>2.0500183105470455</c:v>
                </c:pt>
                <c:pt idx="2995">
                  <c:v>2.0500183105470455</c:v>
                </c:pt>
                <c:pt idx="2996">
                  <c:v>2.02001953125</c:v>
                </c:pt>
                <c:pt idx="2997">
                  <c:v>2.02001953125</c:v>
                </c:pt>
                <c:pt idx="2998">
                  <c:v>2</c:v>
                </c:pt>
                <c:pt idx="2999">
                  <c:v>2.0400085449220455</c:v>
                </c:pt>
                <c:pt idx="3000">
                  <c:v>2.0400085449220455</c:v>
                </c:pt>
                <c:pt idx="3001">
                  <c:v>2.0599975585940342</c:v>
                </c:pt>
                <c:pt idx="3002">
                  <c:v>2.0299987792970455</c:v>
                </c:pt>
                <c:pt idx="3003">
                  <c:v>2.010009765625</c:v>
                </c:pt>
                <c:pt idx="3004">
                  <c:v>2</c:v>
                </c:pt>
                <c:pt idx="3005">
                  <c:v>2</c:v>
                </c:pt>
                <c:pt idx="3006">
                  <c:v>2</c:v>
                </c:pt>
                <c:pt idx="3007">
                  <c:v>2.010009765625</c:v>
                </c:pt>
                <c:pt idx="3008">
                  <c:v>1.9700012207040345</c:v>
                </c:pt>
                <c:pt idx="3009">
                  <c:v>1.9500122070320458</c:v>
                </c:pt>
                <c:pt idx="3010">
                  <c:v>1.9500122070320458</c:v>
                </c:pt>
                <c:pt idx="3011">
                  <c:v>1.9400024414070458</c:v>
                </c:pt>
                <c:pt idx="3012">
                  <c:v>1.9299926757820458</c:v>
                </c:pt>
                <c:pt idx="3013">
                  <c:v>1.8999938964850003</c:v>
                </c:pt>
                <c:pt idx="3014">
                  <c:v>1.9100036621100003</c:v>
                </c:pt>
                <c:pt idx="3015">
                  <c:v>1.9100036621100003</c:v>
                </c:pt>
                <c:pt idx="3016">
                  <c:v>1.8699951171880116</c:v>
                </c:pt>
                <c:pt idx="3017">
                  <c:v>1.8800048828130116</c:v>
                </c:pt>
                <c:pt idx="3018">
                  <c:v>1.8600158691410229</c:v>
                </c:pt>
                <c:pt idx="3019">
                  <c:v>1.8500061035160229</c:v>
                </c:pt>
                <c:pt idx="3020">
                  <c:v>1.8699951171880116</c:v>
                </c:pt>
                <c:pt idx="3021">
                  <c:v>1.9100036621100003</c:v>
                </c:pt>
                <c:pt idx="3022">
                  <c:v>1.8999938964850003</c:v>
                </c:pt>
                <c:pt idx="3023">
                  <c:v>1.8999938964850003</c:v>
                </c:pt>
                <c:pt idx="3024">
                  <c:v>1.8800048828130116</c:v>
                </c:pt>
                <c:pt idx="3025">
                  <c:v>1.8200073242190342</c:v>
                </c:pt>
                <c:pt idx="3026">
                  <c:v>1.8399963378910229</c:v>
                </c:pt>
                <c:pt idx="3027">
                  <c:v>1.8300170898440342</c:v>
                </c:pt>
                <c:pt idx="3028">
                  <c:v>1.77001953125</c:v>
                </c:pt>
                <c:pt idx="3029">
                  <c:v>1.760009765625</c:v>
                </c:pt>
                <c:pt idx="3030">
                  <c:v>1.7300109863290345</c:v>
                </c:pt>
                <c:pt idx="3031">
                  <c:v>1.7400207519540345</c:v>
                </c:pt>
                <c:pt idx="3032">
                  <c:v>1.75</c:v>
                </c:pt>
                <c:pt idx="3033">
                  <c:v>1.7799987792970455</c:v>
                </c:pt>
                <c:pt idx="3034">
                  <c:v>1.7400207519540345</c:v>
                </c:pt>
                <c:pt idx="3035">
                  <c:v>1.7300109863290345</c:v>
                </c:pt>
                <c:pt idx="3036">
                  <c:v>1.760009765625</c:v>
                </c:pt>
                <c:pt idx="3037">
                  <c:v>1.7799987792970455</c:v>
                </c:pt>
                <c:pt idx="3038">
                  <c:v>1.7799987792970455</c:v>
                </c:pt>
                <c:pt idx="3039">
                  <c:v>1.760009765625</c:v>
                </c:pt>
                <c:pt idx="3040">
                  <c:v>1.7400207519540345</c:v>
                </c:pt>
                <c:pt idx="3041">
                  <c:v>1.7200012207040345</c:v>
                </c:pt>
                <c:pt idx="3042">
                  <c:v>1.7400207519540345</c:v>
                </c:pt>
                <c:pt idx="3043">
                  <c:v>1.7400207519540345</c:v>
                </c:pt>
                <c:pt idx="3044">
                  <c:v>1.7000122070320458</c:v>
                </c:pt>
                <c:pt idx="3045">
                  <c:v>1.75</c:v>
                </c:pt>
                <c:pt idx="3046">
                  <c:v>1.8099975585940342</c:v>
                </c:pt>
                <c:pt idx="3047">
                  <c:v>1.7799987792970455</c:v>
                </c:pt>
                <c:pt idx="3048">
                  <c:v>1.7400207519540345</c:v>
                </c:pt>
                <c:pt idx="3049">
                  <c:v>1.75</c:v>
                </c:pt>
                <c:pt idx="3050">
                  <c:v>1.7000122070320458</c:v>
                </c:pt>
                <c:pt idx="3051">
                  <c:v>1.77001953125</c:v>
                </c:pt>
                <c:pt idx="3052">
                  <c:v>1.7200012207040345</c:v>
                </c:pt>
                <c:pt idx="3053">
                  <c:v>1.7099914550790345</c:v>
                </c:pt>
                <c:pt idx="3054">
                  <c:v>1.6900024414070458</c:v>
                </c:pt>
                <c:pt idx="3055">
                  <c:v>1.6900024414070458</c:v>
                </c:pt>
                <c:pt idx="3056">
                  <c:v>1.6799926757820458</c:v>
                </c:pt>
                <c:pt idx="3057">
                  <c:v>1.6600036621100003</c:v>
                </c:pt>
                <c:pt idx="3058">
                  <c:v>1.6600036621100003</c:v>
                </c:pt>
                <c:pt idx="3059">
                  <c:v>1.6799926757820458</c:v>
                </c:pt>
                <c:pt idx="3060">
                  <c:v>1.7000122070320458</c:v>
                </c:pt>
                <c:pt idx="3061">
                  <c:v>1.7400207519540345</c:v>
                </c:pt>
                <c:pt idx="3062">
                  <c:v>1.7200012207040345</c:v>
                </c:pt>
                <c:pt idx="3063">
                  <c:v>1.7200012207040345</c:v>
                </c:pt>
                <c:pt idx="3064">
                  <c:v>1.6900024414070458</c:v>
                </c:pt>
                <c:pt idx="3065">
                  <c:v>1.7099914550790345</c:v>
                </c:pt>
                <c:pt idx="3066">
                  <c:v>1.7200012207040345</c:v>
                </c:pt>
                <c:pt idx="3067">
                  <c:v>1.7799987792970455</c:v>
                </c:pt>
                <c:pt idx="3068">
                  <c:v>1.8500061035160229</c:v>
                </c:pt>
                <c:pt idx="3069">
                  <c:v>1.8300170898440342</c:v>
                </c:pt>
                <c:pt idx="3070">
                  <c:v>1.8300170898440342</c:v>
                </c:pt>
                <c:pt idx="3071">
                  <c:v>1.77001953125</c:v>
                </c:pt>
                <c:pt idx="3072">
                  <c:v>1.760009765625</c:v>
                </c:pt>
                <c:pt idx="3073">
                  <c:v>1.7200012207040345</c:v>
                </c:pt>
                <c:pt idx="3074">
                  <c:v>1.6100158691410229</c:v>
                </c:pt>
                <c:pt idx="3075">
                  <c:v>1.5700073242190342</c:v>
                </c:pt>
                <c:pt idx="3076">
                  <c:v>1.5599975585940342</c:v>
                </c:pt>
                <c:pt idx="3077">
                  <c:v>1.5700073242190342</c:v>
                </c:pt>
                <c:pt idx="3078">
                  <c:v>1.6100158691410229</c:v>
                </c:pt>
                <c:pt idx="3079">
                  <c:v>1.6100158691410229</c:v>
                </c:pt>
                <c:pt idx="3080">
                  <c:v>1.6400146484380116</c:v>
                </c:pt>
                <c:pt idx="3081">
                  <c:v>1.6799926757820458</c:v>
                </c:pt>
                <c:pt idx="3082">
                  <c:v>1.7300109863290345</c:v>
                </c:pt>
                <c:pt idx="3083">
                  <c:v>1.7300109863290345</c:v>
                </c:pt>
                <c:pt idx="3084">
                  <c:v>1.7300109863290345</c:v>
                </c:pt>
                <c:pt idx="3085">
                  <c:v>1.7099914550790345</c:v>
                </c:pt>
                <c:pt idx="3086">
                  <c:v>1.6900024414070458</c:v>
                </c:pt>
                <c:pt idx="3087">
                  <c:v>1.7000122070320458</c:v>
                </c:pt>
                <c:pt idx="3088">
                  <c:v>1.7000122070320458</c:v>
                </c:pt>
                <c:pt idx="3089">
                  <c:v>1.6799926757820458</c:v>
                </c:pt>
                <c:pt idx="3090">
                  <c:v>1.6900024414070458</c:v>
                </c:pt>
                <c:pt idx="3091">
                  <c:v>1.6499938964850003</c:v>
                </c:pt>
                <c:pt idx="3092">
                  <c:v>1.6400146484380116</c:v>
                </c:pt>
                <c:pt idx="3093">
                  <c:v>1.6600036621100003</c:v>
                </c:pt>
                <c:pt idx="3094">
                  <c:v>1.6199951171880116</c:v>
                </c:pt>
                <c:pt idx="3095">
                  <c:v>1.6499938964850003</c:v>
                </c:pt>
                <c:pt idx="3096">
                  <c:v>1.7000122070320458</c:v>
                </c:pt>
                <c:pt idx="3097">
                  <c:v>1.7000122070320458</c:v>
                </c:pt>
                <c:pt idx="3098">
                  <c:v>1.7000122070320458</c:v>
                </c:pt>
                <c:pt idx="3099">
                  <c:v>1.6100158691410229</c:v>
                </c:pt>
                <c:pt idx="3100">
                  <c:v>1.6300048828130116</c:v>
                </c:pt>
                <c:pt idx="3101">
                  <c:v>1.6199951171880116</c:v>
                </c:pt>
                <c:pt idx="3102">
                  <c:v>1.6300048828130116</c:v>
                </c:pt>
                <c:pt idx="3103">
                  <c:v>1.6900024414070458</c:v>
                </c:pt>
                <c:pt idx="3104">
                  <c:v>1.6100158691410229</c:v>
                </c:pt>
                <c:pt idx="3105">
                  <c:v>1.6300048828130116</c:v>
                </c:pt>
                <c:pt idx="3106">
                  <c:v>1.5700073242190342</c:v>
                </c:pt>
                <c:pt idx="3107">
                  <c:v>1.5899963378910229</c:v>
                </c:pt>
                <c:pt idx="3108">
                  <c:v>1.5599975585940342</c:v>
                </c:pt>
                <c:pt idx="3109">
                  <c:v>1.6300048828130116</c:v>
                </c:pt>
                <c:pt idx="3110">
                  <c:v>1.7099914550790345</c:v>
                </c:pt>
                <c:pt idx="3111">
                  <c:v>1.7400207519540345</c:v>
                </c:pt>
                <c:pt idx="3112">
                  <c:v>1.6900024414070458</c:v>
                </c:pt>
                <c:pt idx="3113">
                  <c:v>1.7000122070320458</c:v>
                </c:pt>
                <c:pt idx="3114">
                  <c:v>1.75</c:v>
                </c:pt>
                <c:pt idx="3115">
                  <c:v>1.7099914550790345</c:v>
                </c:pt>
                <c:pt idx="3116">
                  <c:v>1.7000122070320458</c:v>
                </c:pt>
                <c:pt idx="3117">
                  <c:v>1.7200012207040345</c:v>
                </c:pt>
                <c:pt idx="3118">
                  <c:v>1.7400207519540345</c:v>
                </c:pt>
                <c:pt idx="3119">
                  <c:v>1.7200012207040345</c:v>
                </c:pt>
                <c:pt idx="3120">
                  <c:v>1.7400207519540345</c:v>
                </c:pt>
                <c:pt idx="3121">
                  <c:v>1.7300109863290345</c:v>
                </c:pt>
                <c:pt idx="3122">
                  <c:v>1.6300048828130116</c:v>
                </c:pt>
                <c:pt idx="3123">
                  <c:v>1.5800170898440342</c:v>
                </c:pt>
                <c:pt idx="3124">
                  <c:v>1.5599975585940342</c:v>
                </c:pt>
                <c:pt idx="3125">
                  <c:v>1.6000061035160229</c:v>
                </c:pt>
                <c:pt idx="3126">
                  <c:v>1.6499938964850003</c:v>
                </c:pt>
                <c:pt idx="3127">
                  <c:v>1.2099914550790345</c:v>
                </c:pt>
                <c:pt idx="3128">
                  <c:v>1.1600036621100003</c:v>
                </c:pt>
                <c:pt idx="3129">
                  <c:v>1.1900024414070458</c:v>
                </c:pt>
                <c:pt idx="3130">
                  <c:v>1.2099914550790345</c:v>
                </c:pt>
                <c:pt idx="3131">
                  <c:v>1.260009765625</c:v>
                </c:pt>
                <c:pt idx="3132">
                  <c:v>1.1900024414070458</c:v>
                </c:pt>
                <c:pt idx="3133">
                  <c:v>1.1400146484380116</c:v>
                </c:pt>
                <c:pt idx="3134">
                  <c:v>1.1100158691410229</c:v>
                </c:pt>
                <c:pt idx="3135">
                  <c:v>1.1000061035160229</c:v>
                </c:pt>
                <c:pt idx="3136">
                  <c:v>1.0899963378910229</c:v>
                </c:pt>
                <c:pt idx="3137">
                  <c:v>1.010009765625</c:v>
                </c:pt>
                <c:pt idx="3138">
                  <c:v>0.99002075195403449</c:v>
                </c:pt>
                <c:pt idx="3139">
                  <c:v>1.0500183105470455</c:v>
                </c:pt>
                <c:pt idx="3140">
                  <c:v>1.0899963378910229</c:v>
                </c:pt>
                <c:pt idx="3141">
                  <c:v>1.1100158691410229</c:v>
                </c:pt>
                <c:pt idx="3142">
                  <c:v>1.1199951171880116</c:v>
                </c:pt>
                <c:pt idx="3143">
                  <c:v>1.1199951171880116</c:v>
                </c:pt>
                <c:pt idx="3144">
                  <c:v>1.0899963378910229</c:v>
                </c:pt>
                <c:pt idx="3145">
                  <c:v>1.1000061035160229</c:v>
                </c:pt>
                <c:pt idx="3146">
                  <c:v>1.1000061035160229</c:v>
                </c:pt>
                <c:pt idx="3147">
                  <c:v>1.010009765625</c:v>
                </c:pt>
                <c:pt idx="3148">
                  <c:v>0.98001098632903449</c:v>
                </c:pt>
                <c:pt idx="3149">
                  <c:v>1.010009765625</c:v>
                </c:pt>
                <c:pt idx="3150">
                  <c:v>1.0899963378910229</c:v>
                </c:pt>
                <c:pt idx="3151">
                  <c:v>1.1799926757820458</c:v>
                </c:pt>
                <c:pt idx="3152">
                  <c:v>1.1799926757820458</c:v>
                </c:pt>
                <c:pt idx="3153">
                  <c:v>1.1199951171880116</c:v>
                </c:pt>
                <c:pt idx="3154">
                  <c:v>1.0299987792970455</c:v>
                </c:pt>
                <c:pt idx="3155">
                  <c:v>1</c:v>
                </c:pt>
                <c:pt idx="3156">
                  <c:v>1.010009765625</c:v>
                </c:pt>
                <c:pt idx="3157">
                  <c:v>1.0299987792970455</c:v>
                </c:pt>
                <c:pt idx="3158">
                  <c:v>1.02001953125</c:v>
                </c:pt>
                <c:pt idx="3159">
                  <c:v>1.0400085449220455</c:v>
                </c:pt>
                <c:pt idx="3160">
                  <c:v>1.02001953125</c:v>
                </c:pt>
                <c:pt idx="3161">
                  <c:v>1</c:v>
                </c:pt>
                <c:pt idx="3162">
                  <c:v>1.010009765625</c:v>
                </c:pt>
                <c:pt idx="3163">
                  <c:v>0.95999145507903449</c:v>
                </c:pt>
                <c:pt idx="3164">
                  <c:v>0.98001098632903449</c:v>
                </c:pt>
                <c:pt idx="3165">
                  <c:v>1.0400085449220455</c:v>
                </c:pt>
                <c:pt idx="3166">
                  <c:v>1.1000061035160229</c:v>
                </c:pt>
                <c:pt idx="3167">
                  <c:v>1.1000061035160229</c:v>
                </c:pt>
                <c:pt idx="3168">
                  <c:v>1.02001953125</c:v>
                </c:pt>
                <c:pt idx="3169">
                  <c:v>0.98001098632903449</c:v>
                </c:pt>
                <c:pt idx="3170">
                  <c:v>0.98001098632903449</c:v>
                </c:pt>
                <c:pt idx="3171">
                  <c:v>0.99002075195403449</c:v>
                </c:pt>
                <c:pt idx="3172">
                  <c:v>1</c:v>
                </c:pt>
                <c:pt idx="3173">
                  <c:v>1.0599975585940342</c:v>
                </c:pt>
                <c:pt idx="3174">
                  <c:v>1.0599975585940342</c:v>
                </c:pt>
                <c:pt idx="3175">
                  <c:v>1.02001953125</c:v>
                </c:pt>
                <c:pt idx="3176">
                  <c:v>0.98001098632903449</c:v>
                </c:pt>
                <c:pt idx="3177">
                  <c:v>0.99002075195403449</c:v>
                </c:pt>
                <c:pt idx="3178">
                  <c:v>0.99002075195403449</c:v>
                </c:pt>
                <c:pt idx="3179">
                  <c:v>1</c:v>
                </c:pt>
                <c:pt idx="3180">
                  <c:v>1.0299987792970455</c:v>
                </c:pt>
                <c:pt idx="3181">
                  <c:v>1.0700073242190342</c:v>
                </c:pt>
                <c:pt idx="3182">
                  <c:v>1.010009765625</c:v>
                </c:pt>
                <c:pt idx="3183">
                  <c:v>1</c:v>
                </c:pt>
                <c:pt idx="3184">
                  <c:v>1.0500183105470455</c:v>
                </c:pt>
                <c:pt idx="3185">
                  <c:v>1.0899963378910229</c:v>
                </c:pt>
                <c:pt idx="3186">
                  <c:v>1.1300048828130116</c:v>
                </c:pt>
                <c:pt idx="3187">
                  <c:v>1.0800170898440342</c:v>
                </c:pt>
                <c:pt idx="3188">
                  <c:v>1.0400085449220455</c:v>
                </c:pt>
                <c:pt idx="3189">
                  <c:v>1.1100158691410229</c:v>
                </c:pt>
                <c:pt idx="3190">
                  <c:v>1.0599975585940342</c:v>
                </c:pt>
                <c:pt idx="3191">
                  <c:v>1.0800170898440342</c:v>
                </c:pt>
                <c:pt idx="3192">
                  <c:v>1.0500183105470455</c:v>
                </c:pt>
                <c:pt idx="3193">
                  <c:v>1.0299987792970455</c:v>
                </c:pt>
                <c:pt idx="3194">
                  <c:v>1.02001953125</c:v>
                </c:pt>
                <c:pt idx="3195">
                  <c:v>0.97000122070403449</c:v>
                </c:pt>
                <c:pt idx="3196">
                  <c:v>0.94000244140704581</c:v>
                </c:pt>
                <c:pt idx="3197">
                  <c:v>0.94000244140704581</c:v>
                </c:pt>
                <c:pt idx="3198">
                  <c:v>0.94000244140704581</c:v>
                </c:pt>
                <c:pt idx="3199">
                  <c:v>0.95001220703204581</c:v>
                </c:pt>
                <c:pt idx="3200">
                  <c:v>0.95001220703204581</c:v>
                </c:pt>
                <c:pt idx="3201">
                  <c:v>0.97000122070403449</c:v>
                </c:pt>
                <c:pt idx="3202">
                  <c:v>0.97000122070403449</c:v>
                </c:pt>
                <c:pt idx="3203">
                  <c:v>1.0299987792970455</c:v>
                </c:pt>
                <c:pt idx="3204">
                  <c:v>2.4100036621100003</c:v>
                </c:pt>
                <c:pt idx="3205">
                  <c:v>2.3999938964850003</c:v>
                </c:pt>
                <c:pt idx="3206">
                  <c:v>2.3900146484380116</c:v>
                </c:pt>
                <c:pt idx="3207">
                  <c:v>2.3999938964850003</c:v>
                </c:pt>
                <c:pt idx="3208">
                  <c:v>2.3999938964850003</c:v>
                </c:pt>
                <c:pt idx="3209">
                  <c:v>2.3900146484380116</c:v>
                </c:pt>
                <c:pt idx="3210">
                  <c:v>2.3999938964850003</c:v>
                </c:pt>
                <c:pt idx="3211">
                  <c:v>2.3999938964850003</c:v>
                </c:pt>
                <c:pt idx="3212">
                  <c:v>2.3999938964850003</c:v>
                </c:pt>
                <c:pt idx="3213">
                  <c:v>2.4200134277350003</c:v>
                </c:pt>
                <c:pt idx="3214">
                  <c:v>2.4299926757820458</c:v>
                </c:pt>
                <c:pt idx="3215">
                  <c:v>2.4500122070320458</c:v>
                </c:pt>
                <c:pt idx="3216">
                  <c:v>2.4500122070320458</c:v>
                </c:pt>
                <c:pt idx="3217">
                  <c:v>2.4299926757820458</c:v>
                </c:pt>
                <c:pt idx="3218">
                  <c:v>2.3999938964850003</c:v>
                </c:pt>
                <c:pt idx="3219">
                  <c:v>2.3600158691410229</c:v>
                </c:pt>
                <c:pt idx="3220">
                  <c:v>2.3600158691410229</c:v>
                </c:pt>
                <c:pt idx="3221">
                  <c:v>2.3699951171880116</c:v>
                </c:pt>
                <c:pt idx="3222">
                  <c:v>2.4299926757820458</c:v>
                </c:pt>
                <c:pt idx="3223">
                  <c:v>2.3999938964850003</c:v>
                </c:pt>
                <c:pt idx="3224">
                  <c:v>2.4100036621100003</c:v>
                </c:pt>
                <c:pt idx="3225">
                  <c:v>2.3900146484380116</c:v>
                </c:pt>
                <c:pt idx="3226">
                  <c:v>2.3999938964850003</c:v>
                </c:pt>
                <c:pt idx="3227">
                  <c:v>2.3399963378910229</c:v>
                </c:pt>
                <c:pt idx="3228">
                  <c:v>2.3300170898440342</c:v>
                </c:pt>
                <c:pt idx="3229">
                  <c:v>2.3000183105470455</c:v>
                </c:pt>
                <c:pt idx="3230">
                  <c:v>2.2900085449220455</c:v>
                </c:pt>
                <c:pt idx="3231">
                  <c:v>2.2799987792970455</c:v>
                </c:pt>
                <c:pt idx="3232">
                  <c:v>2.27001953125</c:v>
                </c:pt>
                <c:pt idx="3233">
                  <c:v>2.27001953125</c:v>
                </c:pt>
                <c:pt idx="3234">
                  <c:v>2.2799987792970455</c:v>
                </c:pt>
                <c:pt idx="3235">
                  <c:v>2.27001953125</c:v>
                </c:pt>
                <c:pt idx="3236">
                  <c:v>2.260009765625</c:v>
                </c:pt>
                <c:pt idx="3237">
                  <c:v>2.25</c:v>
                </c:pt>
                <c:pt idx="3238">
                  <c:v>2.27001953125</c:v>
                </c:pt>
                <c:pt idx="3239">
                  <c:v>2.260009765625</c:v>
                </c:pt>
                <c:pt idx="3240">
                  <c:v>2.2400207519540345</c:v>
                </c:pt>
                <c:pt idx="3241">
                  <c:v>2.2200012207040345</c:v>
                </c:pt>
                <c:pt idx="3242">
                  <c:v>2.2300109863290345</c:v>
                </c:pt>
                <c:pt idx="3243">
                  <c:v>2.2200012207040345</c:v>
                </c:pt>
                <c:pt idx="3244">
                  <c:v>2.2400207519540345</c:v>
                </c:pt>
                <c:pt idx="3245">
                  <c:v>2.260009765625</c:v>
                </c:pt>
                <c:pt idx="3246">
                  <c:v>2.2200012207040345</c:v>
                </c:pt>
                <c:pt idx="3247">
                  <c:v>2.1900024414070458</c:v>
                </c:pt>
                <c:pt idx="3248">
                  <c:v>2.1600036621100003</c:v>
                </c:pt>
                <c:pt idx="3249">
                  <c:v>2.1400146484380116</c:v>
                </c:pt>
                <c:pt idx="3250">
                  <c:v>2.1700134277350003</c:v>
                </c:pt>
                <c:pt idx="3251">
                  <c:v>2.2099914550790345</c:v>
                </c:pt>
                <c:pt idx="3252">
                  <c:v>2.2200012207040345</c:v>
                </c:pt>
                <c:pt idx="3253">
                  <c:v>2.2099914550790345</c:v>
                </c:pt>
                <c:pt idx="3254">
                  <c:v>2.2300109863290345</c:v>
                </c:pt>
                <c:pt idx="3255">
                  <c:v>2.2300109863290345</c:v>
                </c:pt>
                <c:pt idx="3256">
                  <c:v>2.2400207519540345</c:v>
                </c:pt>
                <c:pt idx="3257">
                  <c:v>2.2400207519540345</c:v>
                </c:pt>
                <c:pt idx="3258">
                  <c:v>2.27001953125</c:v>
                </c:pt>
                <c:pt idx="3259">
                  <c:v>2.2799987792970455</c:v>
                </c:pt>
                <c:pt idx="3260">
                  <c:v>2.2400207519540345</c:v>
                </c:pt>
                <c:pt idx="3261">
                  <c:v>2.2099914550790345</c:v>
                </c:pt>
                <c:pt idx="3262">
                  <c:v>2.1799926757820458</c:v>
                </c:pt>
                <c:pt idx="3263">
                  <c:v>2.1700134277350003</c:v>
                </c:pt>
                <c:pt idx="3264">
                  <c:v>2.2099914550790345</c:v>
                </c:pt>
                <c:pt idx="3265">
                  <c:v>2.2200012207040345</c:v>
                </c:pt>
                <c:pt idx="3266">
                  <c:v>2.2300109863290345</c:v>
                </c:pt>
                <c:pt idx="3267">
                  <c:v>2.2200012207040345</c:v>
                </c:pt>
                <c:pt idx="3268">
                  <c:v>2.27001953125</c:v>
                </c:pt>
                <c:pt idx="3269">
                  <c:v>2.2799987792970455</c:v>
                </c:pt>
                <c:pt idx="3270">
                  <c:v>2.2099914550790345</c:v>
                </c:pt>
                <c:pt idx="3271">
                  <c:v>2.25</c:v>
                </c:pt>
                <c:pt idx="3272">
                  <c:v>2.2200012207040345</c:v>
                </c:pt>
                <c:pt idx="3273">
                  <c:v>2.1900024414070458</c:v>
                </c:pt>
                <c:pt idx="3274">
                  <c:v>2.1499938964850003</c:v>
                </c:pt>
                <c:pt idx="3275">
                  <c:v>2.1300048828130116</c:v>
                </c:pt>
                <c:pt idx="3276">
                  <c:v>2.1000061035160229</c:v>
                </c:pt>
                <c:pt idx="3277">
                  <c:v>2.1400146484380116</c:v>
                </c:pt>
                <c:pt idx="3278">
                  <c:v>2.1499938964850003</c:v>
                </c:pt>
                <c:pt idx="3279">
                  <c:v>2.1199951171880116</c:v>
                </c:pt>
                <c:pt idx="3280">
                  <c:v>2.1000061035160229</c:v>
                </c:pt>
                <c:pt idx="3281">
                  <c:v>2.0800170898440342</c:v>
                </c:pt>
                <c:pt idx="3282">
                  <c:v>2.1000061035160229</c:v>
                </c:pt>
                <c:pt idx="3283">
                  <c:v>2.1199951171880116</c:v>
                </c:pt>
                <c:pt idx="3284">
                  <c:v>2.1100158691410229</c:v>
                </c:pt>
                <c:pt idx="3285">
                  <c:v>2.1199951171880116</c:v>
                </c:pt>
                <c:pt idx="3286">
                  <c:v>2.0899963378910229</c:v>
                </c:pt>
                <c:pt idx="3287">
                  <c:v>2.1199951171880116</c:v>
                </c:pt>
                <c:pt idx="3288">
                  <c:v>2.1300048828130116</c:v>
                </c:pt>
                <c:pt idx="3289">
                  <c:v>2.1499938964850003</c:v>
                </c:pt>
                <c:pt idx="3290">
                  <c:v>2.1700134277350003</c:v>
                </c:pt>
                <c:pt idx="3291">
                  <c:v>2.1900024414070458</c:v>
                </c:pt>
                <c:pt idx="3292">
                  <c:v>2.2099914550790345</c:v>
                </c:pt>
                <c:pt idx="3293">
                  <c:v>2.2300109863290345</c:v>
                </c:pt>
                <c:pt idx="3294">
                  <c:v>2.1700134277350003</c:v>
                </c:pt>
                <c:pt idx="3295">
                  <c:v>2.1100158691410229</c:v>
                </c:pt>
                <c:pt idx="3296">
                  <c:v>2.0599975585940342</c:v>
                </c:pt>
                <c:pt idx="3297">
                  <c:v>2.0700073242190342</c:v>
                </c:pt>
                <c:pt idx="3298">
                  <c:v>2.0500183105470455</c:v>
                </c:pt>
                <c:pt idx="3299">
                  <c:v>2.1300048828130116</c:v>
                </c:pt>
                <c:pt idx="3300">
                  <c:v>2.0599975585940342</c:v>
                </c:pt>
                <c:pt idx="3301">
                  <c:v>2.1000061035160229</c:v>
                </c:pt>
                <c:pt idx="3302">
                  <c:v>2.1000061035160229</c:v>
                </c:pt>
                <c:pt idx="3303">
                  <c:v>2.0299987792970455</c:v>
                </c:pt>
                <c:pt idx="3304">
                  <c:v>2.0800170898440342</c:v>
                </c:pt>
                <c:pt idx="3305">
                  <c:v>2.1499938964850003</c:v>
                </c:pt>
                <c:pt idx="3306">
                  <c:v>2.1199951171880116</c:v>
                </c:pt>
                <c:pt idx="3307">
                  <c:v>2.0599975585940342</c:v>
                </c:pt>
                <c:pt idx="3308">
                  <c:v>2.0500183105470455</c:v>
                </c:pt>
                <c:pt idx="3309">
                  <c:v>2.0599975585940342</c:v>
                </c:pt>
                <c:pt idx="3310">
                  <c:v>2.0400085449220455</c:v>
                </c:pt>
                <c:pt idx="3311">
                  <c:v>2.010009765625</c:v>
                </c:pt>
                <c:pt idx="3312">
                  <c:v>2.0400085449220455</c:v>
                </c:pt>
                <c:pt idx="3313">
                  <c:v>2.1400146484380116</c:v>
                </c:pt>
                <c:pt idx="3314">
                  <c:v>2.1400146484380116</c:v>
                </c:pt>
                <c:pt idx="3315">
                  <c:v>2.0800170898440342</c:v>
                </c:pt>
                <c:pt idx="3316">
                  <c:v>2.1199951171880116</c:v>
                </c:pt>
                <c:pt idx="3317">
                  <c:v>2.1499938964850003</c:v>
                </c:pt>
                <c:pt idx="3318">
                  <c:v>2.1900024414070458</c:v>
                </c:pt>
                <c:pt idx="3319">
                  <c:v>2.1300048828130116</c:v>
                </c:pt>
                <c:pt idx="3320">
                  <c:v>2.0800170898440342</c:v>
                </c:pt>
                <c:pt idx="3321">
                  <c:v>2.1000061035160229</c:v>
                </c:pt>
                <c:pt idx="3322">
                  <c:v>2.0800170898440342</c:v>
                </c:pt>
                <c:pt idx="3323">
                  <c:v>2.0299987792970455</c:v>
                </c:pt>
                <c:pt idx="3324">
                  <c:v>1.9800109863290345</c:v>
                </c:pt>
                <c:pt idx="3325">
                  <c:v>1.9700012207040345</c:v>
                </c:pt>
                <c:pt idx="3326">
                  <c:v>1.9900207519540345</c:v>
                </c:pt>
                <c:pt idx="3327">
                  <c:v>1.9800109863290345</c:v>
                </c:pt>
                <c:pt idx="3328">
                  <c:v>1.9900207519540345</c:v>
                </c:pt>
                <c:pt idx="3329">
                  <c:v>1.9800109863290345</c:v>
                </c:pt>
                <c:pt idx="3330">
                  <c:v>2.0400085449220455</c:v>
                </c:pt>
                <c:pt idx="3331">
                  <c:v>2.0800170898440342</c:v>
                </c:pt>
                <c:pt idx="3332">
                  <c:v>2.0400085449220455</c:v>
                </c:pt>
                <c:pt idx="3333">
                  <c:v>2.1499938964850003</c:v>
                </c:pt>
                <c:pt idx="3334">
                  <c:v>2.1100158691410229</c:v>
                </c:pt>
                <c:pt idx="3335">
                  <c:v>2.0299987792970455</c:v>
                </c:pt>
                <c:pt idx="3336">
                  <c:v>2.0400085449220455</c:v>
                </c:pt>
                <c:pt idx="3337">
                  <c:v>2.0899963378910229</c:v>
                </c:pt>
                <c:pt idx="3338">
                  <c:v>2.0700073242190342</c:v>
                </c:pt>
                <c:pt idx="3339">
                  <c:v>2.1300048828130116</c:v>
                </c:pt>
                <c:pt idx="3340">
                  <c:v>2.1000061035160229</c:v>
                </c:pt>
                <c:pt idx="3341">
                  <c:v>2.1600036621100003</c:v>
                </c:pt>
                <c:pt idx="3342">
                  <c:v>2.2000122070320458</c:v>
                </c:pt>
                <c:pt idx="3343">
                  <c:v>2.1300048828130116</c:v>
                </c:pt>
                <c:pt idx="3344">
                  <c:v>2.2099914550790345</c:v>
                </c:pt>
                <c:pt idx="3345">
                  <c:v>2.1100158691410229</c:v>
                </c:pt>
                <c:pt idx="3346">
                  <c:v>2</c:v>
                </c:pt>
                <c:pt idx="3347">
                  <c:v>2.1000061035160229</c:v>
                </c:pt>
                <c:pt idx="3348">
                  <c:v>2.1000061035160229</c:v>
                </c:pt>
                <c:pt idx="3349">
                  <c:v>2.0700073242190342</c:v>
                </c:pt>
                <c:pt idx="3350">
                  <c:v>2.02001953125</c:v>
                </c:pt>
                <c:pt idx="3351">
                  <c:v>1.9299926757820458</c:v>
                </c:pt>
                <c:pt idx="3352">
                  <c:v>1.9200134277350003</c:v>
                </c:pt>
                <c:pt idx="3353">
                  <c:v>1.9599914550790345</c:v>
                </c:pt>
                <c:pt idx="3354">
                  <c:v>2.0400085449220455</c:v>
                </c:pt>
                <c:pt idx="3355">
                  <c:v>2.1499938964850003</c:v>
                </c:pt>
                <c:pt idx="3356">
                  <c:v>2.260009765625</c:v>
                </c:pt>
                <c:pt idx="3357">
                  <c:v>2.2400207519540345</c:v>
                </c:pt>
                <c:pt idx="3358">
                  <c:v>2.1799926757820458</c:v>
                </c:pt>
                <c:pt idx="3359">
                  <c:v>2.0899963378910229</c:v>
                </c:pt>
                <c:pt idx="3360">
                  <c:v>2.0299987792970455</c:v>
                </c:pt>
                <c:pt idx="3361">
                  <c:v>2.010009765625</c:v>
                </c:pt>
                <c:pt idx="3362">
                  <c:v>2.02001953125</c:v>
                </c:pt>
                <c:pt idx="3363">
                  <c:v>1.9700012207040345</c:v>
                </c:pt>
                <c:pt idx="3364">
                  <c:v>2.010009765625</c:v>
                </c:pt>
                <c:pt idx="3365">
                  <c:v>2.0500183105470455</c:v>
                </c:pt>
                <c:pt idx="3366">
                  <c:v>1.9900207519540345</c:v>
                </c:pt>
                <c:pt idx="3367">
                  <c:v>2</c:v>
                </c:pt>
                <c:pt idx="3368">
                  <c:v>2</c:v>
                </c:pt>
                <c:pt idx="3369">
                  <c:v>2.010009765625</c:v>
                </c:pt>
                <c:pt idx="3370">
                  <c:v>1.9800109863290345</c:v>
                </c:pt>
                <c:pt idx="3371">
                  <c:v>1.9200134277350003</c:v>
                </c:pt>
                <c:pt idx="3372">
                  <c:v>1.9200134277350003</c:v>
                </c:pt>
                <c:pt idx="3373">
                  <c:v>1.9700012207040345</c:v>
                </c:pt>
                <c:pt idx="3374">
                  <c:v>2.02001953125</c:v>
                </c:pt>
                <c:pt idx="3375">
                  <c:v>1.9900207519540345</c:v>
                </c:pt>
                <c:pt idx="3376">
                  <c:v>1.9599914550790345</c:v>
                </c:pt>
                <c:pt idx="3377">
                  <c:v>2</c:v>
                </c:pt>
                <c:pt idx="3378">
                  <c:v>2.1000061035160229</c:v>
                </c:pt>
                <c:pt idx="3379">
                  <c:v>2.0700073242190342</c:v>
                </c:pt>
                <c:pt idx="3380">
                  <c:v>1.9800109863290345</c:v>
                </c:pt>
                <c:pt idx="3381">
                  <c:v>2.0800170898440342</c:v>
                </c:pt>
                <c:pt idx="3382">
                  <c:v>2.02001953125</c:v>
                </c:pt>
                <c:pt idx="3383">
                  <c:v>2.1199951171880116</c:v>
                </c:pt>
                <c:pt idx="3384">
                  <c:v>2.0400085449220455</c:v>
                </c:pt>
                <c:pt idx="3385">
                  <c:v>2.02001953125</c:v>
                </c:pt>
                <c:pt idx="3386">
                  <c:v>1.9800109863290345</c:v>
                </c:pt>
                <c:pt idx="3387">
                  <c:v>1.9900207519540345</c:v>
                </c:pt>
                <c:pt idx="3388">
                  <c:v>2.0299987792970455</c:v>
                </c:pt>
                <c:pt idx="3389">
                  <c:v>2.0800170898440342</c:v>
                </c:pt>
                <c:pt idx="3390">
                  <c:v>2.1900024414070458</c:v>
                </c:pt>
                <c:pt idx="3391">
                  <c:v>2.0700073242190342</c:v>
                </c:pt>
                <c:pt idx="3392">
                  <c:v>2.010009765625</c:v>
                </c:pt>
                <c:pt idx="3393">
                  <c:v>2.0500183105470455</c:v>
                </c:pt>
                <c:pt idx="3394">
                  <c:v>2.0500183105470455</c:v>
                </c:pt>
                <c:pt idx="3395">
                  <c:v>1.9299926757820458</c:v>
                </c:pt>
                <c:pt idx="3396">
                  <c:v>1.9700012207040345</c:v>
                </c:pt>
                <c:pt idx="3397">
                  <c:v>1.9700012207040345</c:v>
                </c:pt>
                <c:pt idx="3398">
                  <c:v>2.0299987792970455</c:v>
                </c:pt>
                <c:pt idx="3399">
                  <c:v>2.0599975585940342</c:v>
                </c:pt>
                <c:pt idx="3400">
                  <c:v>2.1600036621100003</c:v>
                </c:pt>
                <c:pt idx="3401">
                  <c:v>2.0500183105470455</c:v>
                </c:pt>
                <c:pt idx="3402">
                  <c:v>2.0500183105470455</c:v>
                </c:pt>
                <c:pt idx="3403">
                  <c:v>1.9700012207040345</c:v>
                </c:pt>
                <c:pt idx="3404">
                  <c:v>2.0299987792970455</c:v>
                </c:pt>
                <c:pt idx="3405">
                  <c:v>2.0500183105470455</c:v>
                </c:pt>
                <c:pt idx="3406">
                  <c:v>2.02001953125</c:v>
                </c:pt>
                <c:pt idx="3407">
                  <c:v>2.0800170898440342</c:v>
                </c:pt>
                <c:pt idx="3408">
                  <c:v>2.1300048828130116</c:v>
                </c:pt>
                <c:pt idx="3409">
                  <c:v>2.0899963378910229</c:v>
                </c:pt>
                <c:pt idx="3410">
                  <c:v>2.1199951171880116</c:v>
                </c:pt>
                <c:pt idx="3411">
                  <c:v>2.0899963378910229</c:v>
                </c:pt>
                <c:pt idx="3412">
                  <c:v>1.9800109863290345</c:v>
                </c:pt>
                <c:pt idx="3413">
                  <c:v>1.9599914550790345</c:v>
                </c:pt>
                <c:pt idx="3414">
                  <c:v>2.010009765625</c:v>
                </c:pt>
                <c:pt idx="3415">
                  <c:v>1.9800109863290345</c:v>
                </c:pt>
                <c:pt idx="3416">
                  <c:v>2.02001953125</c:v>
                </c:pt>
                <c:pt idx="3417">
                  <c:v>1.9800109863290345</c:v>
                </c:pt>
                <c:pt idx="3418">
                  <c:v>1.9500122070320458</c:v>
                </c:pt>
                <c:pt idx="3419">
                  <c:v>1.9599914550790345</c:v>
                </c:pt>
                <c:pt idx="3420">
                  <c:v>2.02001953125</c:v>
                </c:pt>
                <c:pt idx="3421">
                  <c:v>2.1000061035160229</c:v>
                </c:pt>
                <c:pt idx="3422">
                  <c:v>2.1100158691410229</c:v>
                </c:pt>
                <c:pt idx="3423">
                  <c:v>2.0299987792970455</c:v>
                </c:pt>
                <c:pt idx="3424">
                  <c:v>2.1100158691410229</c:v>
                </c:pt>
                <c:pt idx="3425">
                  <c:v>2.02001953125</c:v>
                </c:pt>
                <c:pt idx="3426">
                  <c:v>1.9500122070320458</c:v>
                </c:pt>
                <c:pt idx="3427">
                  <c:v>1.9900207519540345</c:v>
                </c:pt>
                <c:pt idx="3428">
                  <c:v>2.0299987792970455</c:v>
                </c:pt>
                <c:pt idx="3429">
                  <c:v>2.0800170898440342</c:v>
                </c:pt>
                <c:pt idx="3430">
                  <c:v>2.0700073242190342</c:v>
                </c:pt>
                <c:pt idx="3431">
                  <c:v>2.0299987792970455</c:v>
                </c:pt>
                <c:pt idx="3432">
                  <c:v>2.0899963378910229</c:v>
                </c:pt>
                <c:pt idx="3433">
                  <c:v>2</c:v>
                </c:pt>
                <c:pt idx="3434">
                  <c:v>2.010009765625</c:v>
                </c:pt>
                <c:pt idx="3435">
                  <c:v>2.1100158691410229</c:v>
                </c:pt>
                <c:pt idx="3436">
                  <c:v>2.0400085449220455</c:v>
                </c:pt>
                <c:pt idx="3437">
                  <c:v>2.0299987792970455</c:v>
                </c:pt>
                <c:pt idx="3438">
                  <c:v>2.0299987792970455</c:v>
                </c:pt>
                <c:pt idx="3439">
                  <c:v>1.9900207519540345</c:v>
                </c:pt>
                <c:pt idx="3440">
                  <c:v>1.9800109863290345</c:v>
                </c:pt>
                <c:pt idx="3441">
                  <c:v>2.010009765625</c:v>
                </c:pt>
                <c:pt idx="3442">
                  <c:v>2.02001953125</c:v>
                </c:pt>
                <c:pt idx="3443">
                  <c:v>2.0599975585940342</c:v>
                </c:pt>
                <c:pt idx="3444">
                  <c:v>2.0700073242190342</c:v>
                </c:pt>
                <c:pt idx="3445">
                  <c:v>2.0700073242190342</c:v>
                </c:pt>
                <c:pt idx="3446">
                  <c:v>2.0700073242190342</c:v>
                </c:pt>
                <c:pt idx="3447">
                  <c:v>2.1199951171880116</c:v>
                </c:pt>
                <c:pt idx="3448">
                  <c:v>2.1199951171880116</c:v>
                </c:pt>
                <c:pt idx="3449">
                  <c:v>2.0700073242190342</c:v>
                </c:pt>
                <c:pt idx="3450">
                  <c:v>2.1100158691410229</c:v>
                </c:pt>
                <c:pt idx="3451">
                  <c:v>2.1400146484380116</c:v>
                </c:pt>
                <c:pt idx="3452">
                  <c:v>2.1199951171880116</c:v>
                </c:pt>
                <c:pt idx="3453">
                  <c:v>2.1100158691410229</c:v>
                </c:pt>
                <c:pt idx="3454">
                  <c:v>2.1199951171880116</c:v>
                </c:pt>
                <c:pt idx="3455">
                  <c:v>2.1900024414070458</c:v>
                </c:pt>
                <c:pt idx="3456">
                  <c:v>2.1799926757820458</c:v>
                </c:pt>
                <c:pt idx="3457">
                  <c:v>2.0800170898440342</c:v>
                </c:pt>
                <c:pt idx="3458">
                  <c:v>1.9800109863290345</c:v>
                </c:pt>
                <c:pt idx="3459">
                  <c:v>2</c:v>
                </c:pt>
                <c:pt idx="3460">
                  <c:v>2.0299987792970455</c:v>
                </c:pt>
                <c:pt idx="3461">
                  <c:v>2.0700073242190342</c:v>
                </c:pt>
                <c:pt idx="3462">
                  <c:v>2.1199951171880116</c:v>
                </c:pt>
                <c:pt idx="3463">
                  <c:v>2.1799926757820458</c:v>
                </c:pt>
                <c:pt idx="3464">
                  <c:v>2.1499938964850003</c:v>
                </c:pt>
                <c:pt idx="3465">
                  <c:v>2.1199951171880116</c:v>
                </c:pt>
                <c:pt idx="3466">
                  <c:v>2.1300048828130116</c:v>
                </c:pt>
                <c:pt idx="3467">
                  <c:v>2.1199951171880116</c:v>
                </c:pt>
                <c:pt idx="3468">
                  <c:v>2.1100158691410229</c:v>
                </c:pt>
                <c:pt idx="3469">
                  <c:v>2.0800170898440342</c:v>
                </c:pt>
                <c:pt idx="3470">
                  <c:v>2.0800170898440342</c:v>
                </c:pt>
                <c:pt idx="3471">
                  <c:v>2.0400085449220455</c:v>
                </c:pt>
                <c:pt idx="3472">
                  <c:v>2.0299987792970455</c:v>
                </c:pt>
                <c:pt idx="3473">
                  <c:v>2.02001953125</c:v>
                </c:pt>
                <c:pt idx="3474">
                  <c:v>2.0500183105470455</c:v>
                </c:pt>
                <c:pt idx="3475">
                  <c:v>2.0800170898440342</c:v>
                </c:pt>
                <c:pt idx="3476">
                  <c:v>2.0599975585940342</c:v>
                </c:pt>
                <c:pt idx="3477">
                  <c:v>2.0299987792970455</c:v>
                </c:pt>
                <c:pt idx="3478">
                  <c:v>2.02001953125</c:v>
                </c:pt>
                <c:pt idx="3479">
                  <c:v>2.0400085449220455</c:v>
                </c:pt>
                <c:pt idx="3480">
                  <c:v>2.0299987792970455</c:v>
                </c:pt>
                <c:pt idx="3481">
                  <c:v>1.9900207519540345</c:v>
                </c:pt>
                <c:pt idx="3482">
                  <c:v>1.9900207519540345</c:v>
                </c:pt>
                <c:pt idx="3483">
                  <c:v>1.9900207519540345</c:v>
                </c:pt>
                <c:pt idx="3484">
                  <c:v>1.9800109863290345</c:v>
                </c:pt>
                <c:pt idx="3485">
                  <c:v>2.010009765625</c:v>
                </c:pt>
                <c:pt idx="3486">
                  <c:v>2.010009765625</c:v>
                </c:pt>
                <c:pt idx="3487">
                  <c:v>2.010009765625</c:v>
                </c:pt>
                <c:pt idx="3488">
                  <c:v>2.010009765625</c:v>
                </c:pt>
                <c:pt idx="3489">
                  <c:v>2.010009765625</c:v>
                </c:pt>
                <c:pt idx="3490">
                  <c:v>2.010009765625</c:v>
                </c:pt>
                <c:pt idx="3491">
                  <c:v>2.010009765625</c:v>
                </c:pt>
                <c:pt idx="3492">
                  <c:v>2.010009765625</c:v>
                </c:pt>
                <c:pt idx="3493">
                  <c:v>2.010009765625</c:v>
                </c:pt>
                <c:pt idx="3494">
                  <c:v>1.9599914550790345</c:v>
                </c:pt>
                <c:pt idx="3495">
                  <c:v>1.9500122070320458</c:v>
                </c:pt>
                <c:pt idx="3496">
                  <c:v>1.9500122070320458</c:v>
                </c:pt>
                <c:pt idx="3497">
                  <c:v>1.9800109863290345</c:v>
                </c:pt>
                <c:pt idx="3498">
                  <c:v>2.010009765625</c:v>
                </c:pt>
                <c:pt idx="3499">
                  <c:v>2.0400085449220455</c:v>
                </c:pt>
                <c:pt idx="3500">
                  <c:v>2.0599975585940342</c:v>
                </c:pt>
                <c:pt idx="3501">
                  <c:v>2.0599975585940342</c:v>
                </c:pt>
                <c:pt idx="3502">
                  <c:v>2.0500183105470455</c:v>
                </c:pt>
                <c:pt idx="3503">
                  <c:v>2.0700073242190342</c:v>
                </c:pt>
                <c:pt idx="3504">
                  <c:v>2.02001953125</c:v>
                </c:pt>
                <c:pt idx="3505">
                  <c:v>1.9900207519540345</c:v>
                </c:pt>
                <c:pt idx="3506">
                  <c:v>2.010009765625</c:v>
                </c:pt>
                <c:pt idx="3507">
                  <c:v>2.010009765625</c:v>
                </c:pt>
                <c:pt idx="3508">
                  <c:v>2.02001953125</c:v>
                </c:pt>
                <c:pt idx="3509">
                  <c:v>2</c:v>
                </c:pt>
                <c:pt idx="3510">
                  <c:v>2.0500183105470455</c:v>
                </c:pt>
                <c:pt idx="3511">
                  <c:v>2</c:v>
                </c:pt>
                <c:pt idx="3512">
                  <c:v>2.02001953125</c:v>
                </c:pt>
                <c:pt idx="3513">
                  <c:v>1.9500122070320458</c:v>
                </c:pt>
                <c:pt idx="3514">
                  <c:v>1.9500122070320458</c:v>
                </c:pt>
                <c:pt idx="3515">
                  <c:v>1.9700012207040345</c:v>
                </c:pt>
                <c:pt idx="3516">
                  <c:v>1.9900207519540345</c:v>
                </c:pt>
                <c:pt idx="3517">
                  <c:v>1.9800109863290345</c:v>
                </c:pt>
                <c:pt idx="3518">
                  <c:v>2.010009765625</c:v>
                </c:pt>
                <c:pt idx="3519">
                  <c:v>1.9900207519540345</c:v>
                </c:pt>
                <c:pt idx="3520">
                  <c:v>1.9599914550790345</c:v>
                </c:pt>
                <c:pt idx="3521">
                  <c:v>1.9599914550790345</c:v>
                </c:pt>
                <c:pt idx="3522">
                  <c:v>1.9800109863290345</c:v>
                </c:pt>
                <c:pt idx="3523">
                  <c:v>2</c:v>
                </c:pt>
                <c:pt idx="3524">
                  <c:v>1.9900207519540345</c:v>
                </c:pt>
                <c:pt idx="3525">
                  <c:v>1.9100036621100003</c:v>
                </c:pt>
                <c:pt idx="3526">
                  <c:v>1.9400024414070458</c:v>
                </c:pt>
                <c:pt idx="3527">
                  <c:v>1.9500122070320458</c:v>
                </c:pt>
                <c:pt idx="3528">
                  <c:v>1.9400024414070458</c:v>
                </c:pt>
                <c:pt idx="3529">
                  <c:v>1.9200134277350003</c:v>
                </c:pt>
                <c:pt idx="3530">
                  <c:v>1.8800048828130116</c:v>
                </c:pt>
                <c:pt idx="3531">
                  <c:v>1.8999938964850003</c:v>
                </c:pt>
                <c:pt idx="3532">
                  <c:v>1.9400024414070458</c:v>
                </c:pt>
                <c:pt idx="3533">
                  <c:v>1.9599914550790345</c:v>
                </c:pt>
                <c:pt idx="3534">
                  <c:v>1.9800109863290345</c:v>
                </c:pt>
                <c:pt idx="3535">
                  <c:v>1.9599914550790345</c:v>
                </c:pt>
                <c:pt idx="3536">
                  <c:v>1.9599914550790345</c:v>
                </c:pt>
                <c:pt idx="3537">
                  <c:v>1.9800109863290345</c:v>
                </c:pt>
                <c:pt idx="3538">
                  <c:v>1.9599914550790345</c:v>
                </c:pt>
                <c:pt idx="3539">
                  <c:v>1.9400024414070458</c:v>
                </c:pt>
                <c:pt idx="3540">
                  <c:v>1.9400024414070458</c:v>
                </c:pt>
                <c:pt idx="3541">
                  <c:v>1.9500122070320458</c:v>
                </c:pt>
                <c:pt idx="3542">
                  <c:v>1.9500122070320458</c:v>
                </c:pt>
                <c:pt idx="3543">
                  <c:v>1.9800109863290345</c:v>
                </c:pt>
                <c:pt idx="3544">
                  <c:v>1.9900207519540345</c:v>
                </c:pt>
                <c:pt idx="3545">
                  <c:v>1.9800109863290345</c:v>
                </c:pt>
                <c:pt idx="3546">
                  <c:v>2.010009765625</c:v>
                </c:pt>
                <c:pt idx="3547">
                  <c:v>2.010009765625</c:v>
                </c:pt>
                <c:pt idx="3548">
                  <c:v>1.9500122070320458</c:v>
                </c:pt>
                <c:pt idx="3549">
                  <c:v>1.9299926757820458</c:v>
                </c:pt>
                <c:pt idx="3550">
                  <c:v>2</c:v>
                </c:pt>
                <c:pt idx="3551">
                  <c:v>1.9800109863290345</c:v>
                </c:pt>
                <c:pt idx="3552">
                  <c:v>2.0299987792970455</c:v>
                </c:pt>
                <c:pt idx="3553">
                  <c:v>2.0500183105470455</c:v>
                </c:pt>
                <c:pt idx="3554">
                  <c:v>2.0400085449220455</c:v>
                </c:pt>
                <c:pt idx="3555">
                  <c:v>1.9599914550790345</c:v>
                </c:pt>
                <c:pt idx="3556">
                  <c:v>1.9900207519540345</c:v>
                </c:pt>
                <c:pt idx="3557">
                  <c:v>2.0299987792970455</c:v>
                </c:pt>
                <c:pt idx="3558">
                  <c:v>2</c:v>
                </c:pt>
                <c:pt idx="3559">
                  <c:v>1.9700012207040345</c:v>
                </c:pt>
                <c:pt idx="3560">
                  <c:v>1.9400024414070458</c:v>
                </c:pt>
                <c:pt idx="3561">
                  <c:v>1.9500122070320458</c:v>
                </c:pt>
                <c:pt idx="3562">
                  <c:v>1.9500122070320458</c:v>
                </c:pt>
                <c:pt idx="3563">
                  <c:v>1.9400024414070458</c:v>
                </c:pt>
                <c:pt idx="3564">
                  <c:v>1.9299926757820458</c:v>
                </c:pt>
                <c:pt idx="3565">
                  <c:v>1.9400024414070458</c:v>
                </c:pt>
                <c:pt idx="3566">
                  <c:v>1.9599914550790345</c:v>
                </c:pt>
                <c:pt idx="3567">
                  <c:v>2.010009765625</c:v>
                </c:pt>
                <c:pt idx="3568">
                  <c:v>2</c:v>
                </c:pt>
                <c:pt idx="3569">
                  <c:v>1.9800109863290345</c:v>
                </c:pt>
                <c:pt idx="3570">
                  <c:v>1.9599914550790345</c:v>
                </c:pt>
                <c:pt idx="3571">
                  <c:v>1.9800109863290345</c:v>
                </c:pt>
                <c:pt idx="3572">
                  <c:v>1.9599914550790345</c:v>
                </c:pt>
                <c:pt idx="3573">
                  <c:v>1.8999938964850003</c:v>
                </c:pt>
                <c:pt idx="3574">
                  <c:v>1.8900146484380116</c:v>
                </c:pt>
                <c:pt idx="3575">
                  <c:v>1.9200134277350003</c:v>
                </c:pt>
                <c:pt idx="3576">
                  <c:v>1.9299926757820458</c:v>
                </c:pt>
                <c:pt idx="3577">
                  <c:v>1.9299926757820458</c:v>
                </c:pt>
                <c:pt idx="3578">
                  <c:v>1.9200134277350003</c:v>
                </c:pt>
                <c:pt idx="3579">
                  <c:v>1.9200134277350003</c:v>
                </c:pt>
                <c:pt idx="3580">
                  <c:v>1.9400024414070458</c:v>
                </c:pt>
                <c:pt idx="3581">
                  <c:v>1.9200134277350003</c:v>
                </c:pt>
                <c:pt idx="3582">
                  <c:v>1.9200134277350003</c:v>
                </c:pt>
                <c:pt idx="3583">
                  <c:v>1.9100036621100003</c:v>
                </c:pt>
                <c:pt idx="3584">
                  <c:v>1.9500122070320458</c:v>
                </c:pt>
                <c:pt idx="3585">
                  <c:v>1.9500122070320458</c:v>
                </c:pt>
                <c:pt idx="3586">
                  <c:v>1.9400024414070458</c:v>
                </c:pt>
                <c:pt idx="3587">
                  <c:v>1.9100036621100003</c:v>
                </c:pt>
                <c:pt idx="3588">
                  <c:v>1.9100036621100003</c:v>
                </c:pt>
                <c:pt idx="3589">
                  <c:v>1.9299926757820458</c:v>
                </c:pt>
                <c:pt idx="3590">
                  <c:v>1.9400024414070458</c:v>
                </c:pt>
                <c:pt idx="3591">
                  <c:v>1.9500122070320458</c:v>
                </c:pt>
                <c:pt idx="3592">
                  <c:v>1.9400024414070458</c:v>
                </c:pt>
                <c:pt idx="3593">
                  <c:v>1.9500122070320458</c:v>
                </c:pt>
                <c:pt idx="3594">
                  <c:v>1.9800109863290345</c:v>
                </c:pt>
                <c:pt idx="3595">
                  <c:v>1.9700012207040345</c:v>
                </c:pt>
                <c:pt idx="3596">
                  <c:v>1.9200134277350003</c:v>
                </c:pt>
                <c:pt idx="3597">
                  <c:v>1.9100036621100003</c:v>
                </c:pt>
                <c:pt idx="3598">
                  <c:v>1.9500122070320458</c:v>
                </c:pt>
                <c:pt idx="3599">
                  <c:v>1.9299926757820458</c:v>
                </c:pt>
                <c:pt idx="3600">
                  <c:v>1.9400024414070458</c:v>
                </c:pt>
                <c:pt idx="3601">
                  <c:v>1.9500122070320458</c:v>
                </c:pt>
                <c:pt idx="3602">
                  <c:v>1.9299926757820458</c:v>
                </c:pt>
                <c:pt idx="3603">
                  <c:v>1.9400024414070458</c:v>
                </c:pt>
                <c:pt idx="3604">
                  <c:v>1.9800109863290345</c:v>
                </c:pt>
                <c:pt idx="3605">
                  <c:v>2.010009765625</c:v>
                </c:pt>
                <c:pt idx="3606">
                  <c:v>2.0400085449220455</c:v>
                </c:pt>
                <c:pt idx="3607">
                  <c:v>2.0500183105470455</c:v>
                </c:pt>
                <c:pt idx="3608">
                  <c:v>2.0299987792970455</c:v>
                </c:pt>
                <c:pt idx="3609">
                  <c:v>1.9599914550790345</c:v>
                </c:pt>
                <c:pt idx="3610">
                  <c:v>1.9599914550790345</c:v>
                </c:pt>
                <c:pt idx="3611">
                  <c:v>2.02001953125</c:v>
                </c:pt>
                <c:pt idx="3612">
                  <c:v>1.9800109863290345</c:v>
                </c:pt>
                <c:pt idx="3613">
                  <c:v>1.9400024414070458</c:v>
                </c:pt>
                <c:pt idx="3614">
                  <c:v>1.9299926757820458</c:v>
                </c:pt>
                <c:pt idx="3615">
                  <c:v>1.9599914550790345</c:v>
                </c:pt>
                <c:pt idx="3616">
                  <c:v>1.9800109863290345</c:v>
                </c:pt>
                <c:pt idx="3617">
                  <c:v>2.010009765625</c:v>
                </c:pt>
                <c:pt idx="3618">
                  <c:v>2.010009765625</c:v>
                </c:pt>
                <c:pt idx="3619">
                  <c:v>1.9800109863290345</c:v>
                </c:pt>
                <c:pt idx="3620">
                  <c:v>1.9900207519540345</c:v>
                </c:pt>
                <c:pt idx="3621">
                  <c:v>2.0400085449220455</c:v>
                </c:pt>
                <c:pt idx="3622">
                  <c:v>2.0299987792970455</c:v>
                </c:pt>
                <c:pt idx="3623">
                  <c:v>2.02001953125</c:v>
                </c:pt>
                <c:pt idx="3624">
                  <c:v>2.0400085449220455</c:v>
                </c:pt>
                <c:pt idx="3625">
                  <c:v>2.02001953125</c:v>
                </c:pt>
                <c:pt idx="3626">
                  <c:v>2</c:v>
                </c:pt>
                <c:pt idx="3627">
                  <c:v>1.9400024414070458</c:v>
                </c:pt>
                <c:pt idx="3628">
                  <c:v>1.9400024414070458</c:v>
                </c:pt>
                <c:pt idx="3629">
                  <c:v>1.9599914550790345</c:v>
                </c:pt>
                <c:pt idx="3630">
                  <c:v>1.9500122070320458</c:v>
                </c:pt>
                <c:pt idx="3631">
                  <c:v>1.9599914550790345</c:v>
                </c:pt>
                <c:pt idx="3632">
                  <c:v>1.9900207519540345</c:v>
                </c:pt>
                <c:pt idx="3633">
                  <c:v>2.02001953125</c:v>
                </c:pt>
                <c:pt idx="3634">
                  <c:v>2.0500183105470455</c:v>
                </c:pt>
                <c:pt idx="3635">
                  <c:v>2.0599975585940342</c:v>
                </c:pt>
                <c:pt idx="3636">
                  <c:v>2.0800170898440342</c:v>
                </c:pt>
                <c:pt idx="3637">
                  <c:v>2.02001953125</c:v>
                </c:pt>
                <c:pt idx="3638">
                  <c:v>1.9700012207040345</c:v>
                </c:pt>
                <c:pt idx="3639">
                  <c:v>1.9900207519540345</c:v>
                </c:pt>
                <c:pt idx="3640">
                  <c:v>2.0299987792970455</c:v>
                </c:pt>
                <c:pt idx="3641">
                  <c:v>1.9800109863290345</c:v>
                </c:pt>
                <c:pt idx="3642">
                  <c:v>1.9900207519540345</c:v>
                </c:pt>
                <c:pt idx="3643">
                  <c:v>2.02001953125</c:v>
                </c:pt>
                <c:pt idx="3644">
                  <c:v>2.0700073242190342</c:v>
                </c:pt>
                <c:pt idx="3645">
                  <c:v>2.1199951171880116</c:v>
                </c:pt>
                <c:pt idx="3646">
                  <c:v>2.1400146484380116</c:v>
                </c:pt>
                <c:pt idx="3647">
                  <c:v>2.0800170898440342</c:v>
                </c:pt>
                <c:pt idx="3648">
                  <c:v>2.0299987792970455</c:v>
                </c:pt>
                <c:pt idx="3649">
                  <c:v>2.010009765625</c:v>
                </c:pt>
                <c:pt idx="3650">
                  <c:v>2.0400085449220455</c:v>
                </c:pt>
                <c:pt idx="3651">
                  <c:v>2.010009765625</c:v>
                </c:pt>
                <c:pt idx="3652">
                  <c:v>1.9599914550790345</c:v>
                </c:pt>
                <c:pt idx="3653">
                  <c:v>1.9700012207040345</c:v>
                </c:pt>
                <c:pt idx="3654">
                  <c:v>1.9599914550790345</c:v>
                </c:pt>
                <c:pt idx="3655">
                  <c:v>1.9500122070320458</c:v>
                </c:pt>
                <c:pt idx="3656">
                  <c:v>1.9100036621100003</c:v>
                </c:pt>
                <c:pt idx="3657">
                  <c:v>1.9200134277350003</c:v>
                </c:pt>
                <c:pt idx="3658">
                  <c:v>1.9500122070320458</c:v>
                </c:pt>
                <c:pt idx="3659">
                  <c:v>1.9800109863290345</c:v>
                </c:pt>
                <c:pt idx="3660">
                  <c:v>2.0400085449220455</c:v>
                </c:pt>
                <c:pt idx="3661">
                  <c:v>2.010009765625</c:v>
                </c:pt>
                <c:pt idx="3662">
                  <c:v>1.9700012207040345</c:v>
                </c:pt>
                <c:pt idx="3663">
                  <c:v>1.9900207519540345</c:v>
                </c:pt>
                <c:pt idx="3664">
                  <c:v>2</c:v>
                </c:pt>
                <c:pt idx="3665">
                  <c:v>2.1000061035160229</c:v>
                </c:pt>
                <c:pt idx="3666">
                  <c:v>2.0599975585940342</c:v>
                </c:pt>
                <c:pt idx="3667">
                  <c:v>2.0599975585940342</c:v>
                </c:pt>
                <c:pt idx="3668">
                  <c:v>2.0700073242190342</c:v>
                </c:pt>
                <c:pt idx="3669">
                  <c:v>2.0899963378910229</c:v>
                </c:pt>
                <c:pt idx="3670">
                  <c:v>2.02001953125</c:v>
                </c:pt>
                <c:pt idx="3671">
                  <c:v>2.0400085449220455</c:v>
                </c:pt>
                <c:pt idx="3672">
                  <c:v>2.1799926757820458</c:v>
                </c:pt>
                <c:pt idx="3673">
                  <c:v>2.1400146484380116</c:v>
                </c:pt>
                <c:pt idx="3674">
                  <c:v>2.0800170898440342</c:v>
                </c:pt>
                <c:pt idx="3675">
                  <c:v>2</c:v>
                </c:pt>
                <c:pt idx="3676">
                  <c:v>1.9500122070320458</c:v>
                </c:pt>
                <c:pt idx="3677">
                  <c:v>1.9400024414070458</c:v>
                </c:pt>
                <c:pt idx="3678">
                  <c:v>2.02001953125</c:v>
                </c:pt>
                <c:pt idx="3679">
                  <c:v>2.0700073242190342</c:v>
                </c:pt>
                <c:pt idx="3680">
                  <c:v>2.0500183105470455</c:v>
                </c:pt>
                <c:pt idx="3681">
                  <c:v>1.9900207519540345</c:v>
                </c:pt>
                <c:pt idx="3682">
                  <c:v>2.010009765625</c:v>
                </c:pt>
                <c:pt idx="3683">
                  <c:v>2.0299987792970455</c:v>
                </c:pt>
                <c:pt idx="3684">
                  <c:v>1.9900207519540345</c:v>
                </c:pt>
                <c:pt idx="3685">
                  <c:v>2.0700073242190342</c:v>
                </c:pt>
                <c:pt idx="3686">
                  <c:v>2.0299987792970455</c:v>
                </c:pt>
                <c:pt idx="3687">
                  <c:v>2.02001953125</c:v>
                </c:pt>
                <c:pt idx="3688">
                  <c:v>1.9900207519540345</c:v>
                </c:pt>
                <c:pt idx="3689">
                  <c:v>2.0400085449220455</c:v>
                </c:pt>
                <c:pt idx="3690">
                  <c:v>2</c:v>
                </c:pt>
                <c:pt idx="3691">
                  <c:v>2.0299987792970455</c:v>
                </c:pt>
                <c:pt idx="3692">
                  <c:v>2.02001953125</c:v>
                </c:pt>
                <c:pt idx="3693">
                  <c:v>1.9400024414070458</c:v>
                </c:pt>
                <c:pt idx="3694">
                  <c:v>1.9500122070320458</c:v>
                </c:pt>
                <c:pt idx="3695">
                  <c:v>1.9599914550790345</c:v>
                </c:pt>
                <c:pt idx="3696">
                  <c:v>1.9299926757820458</c:v>
                </c:pt>
                <c:pt idx="3697">
                  <c:v>1.9500122070320458</c:v>
                </c:pt>
                <c:pt idx="3698">
                  <c:v>1.9599914550790345</c:v>
                </c:pt>
                <c:pt idx="3699">
                  <c:v>1.9299926757820458</c:v>
                </c:pt>
                <c:pt idx="3700">
                  <c:v>1.9400024414070458</c:v>
                </c:pt>
                <c:pt idx="3701">
                  <c:v>1.9299926757820458</c:v>
                </c:pt>
                <c:pt idx="3702">
                  <c:v>1.9500122070320458</c:v>
                </c:pt>
                <c:pt idx="3703">
                  <c:v>1.9900207519540345</c:v>
                </c:pt>
                <c:pt idx="3704">
                  <c:v>1.9599914550790345</c:v>
                </c:pt>
                <c:pt idx="3705">
                  <c:v>1.9299926757820458</c:v>
                </c:pt>
                <c:pt idx="3706">
                  <c:v>1.9599914550790345</c:v>
                </c:pt>
                <c:pt idx="3707">
                  <c:v>1.8999938964850003</c:v>
                </c:pt>
                <c:pt idx="3708">
                  <c:v>1.9400024414070458</c:v>
                </c:pt>
                <c:pt idx="3709">
                  <c:v>1.9800109863290345</c:v>
                </c:pt>
                <c:pt idx="3710">
                  <c:v>2.0500183105470455</c:v>
                </c:pt>
                <c:pt idx="3711">
                  <c:v>2.0700073242190342</c:v>
                </c:pt>
                <c:pt idx="3712">
                  <c:v>2.0299987792970455</c:v>
                </c:pt>
                <c:pt idx="3713">
                  <c:v>1.9700012207040345</c:v>
                </c:pt>
                <c:pt idx="3714">
                  <c:v>1.9400024414070458</c:v>
                </c:pt>
                <c:pt idx="3715">
                  <c:v>1.8900146484380116</c:v>
                </c:pt>
                <c:pt idx="3716">
                  <c:v>1.8699951171880116</c:v>
                </c:pt>
                <c:pt idx="3717">
                  <c:v>1.8699951171880116</c:v>
                </c:pt>
                <c:pt idx="3718">
                  <c:v>1.9100036621100003</c:v>
                </c:pt>
                <c:pt idx="3719">
                  <c:v>1.9700012207040345</c:v>
                </c:pt>
                <c:pt idx="3720">
                  <c:v>2.0299987792970455</c:v>
                </c:pt>
                <c:pt idx="3721">
                  <c:v>2.0599975585940342</c:v>
                </c:pt>
                <c:pt idx="3722">
                  <c:v>2.0899963378910229</c:v>
                </c:pt>
                <c:pt idx="3723">
                  <c:v>2.0800170898440342</c:v>
                </c:pt>
                <c:pt idx="3724">
                  <c:v>2.0599975585940342</c:v>
                </c:pt>
                <c:pt idx="3725">
                  <c:v>2.0500183105470455</c:v>
                </c:pt>
                <c:pt idx="3726">
                  <c:v>2.02001953125</c:v>
                </c:pt>
                <c:pt idx="3727">
                  <c:v>1.9400024414070458</c:v>
                </c:pt>
                <c:pt idx="3728">
                  <c:v>2</c:v>
                </c:pt>
                <c:pt idx="3729">
                  <c:v>2.010009765625</c:v>
                </c:pt>
                <c:pt idx="3730">
                  <c:v>1.9800109863290345</c:v>
                </c:pt>
                <c:pt idx="3731">
                  <c:v>1.9900207519540345</c:v>
                </c:pt>
                <c:pt idx="3732">
                  <c:v>2.0599975585940342</c:v>
                </c:pt>
                <c:pt idx="3733">
                  <c:v>1.9800109863290345</c:v>
                </c:pt>
                <c:pt idx="3734">
                  <c:v>1.9500122070320458</c:v>
                </c:pt>
                <c:pt idx="3735">
                  <c:v>1.9599914550790345</c:v>
                </c:pt>
                <c:pt idx="3736">
                  <c:v>1.9299926757820458</c:v>
                </c:pt>
                <c:pt idx="3737">
                  <c:v>1.9299926757820458</c:v>
                </c:pt>
                <c:pt idx="3738">
                  <c:v>1.8900146484380116</c:v>
                </c:pt>
                <c:pt idx="3739">
                  <c:v>1.8399963378910229</c:v>
                </c:pt>
                <c:pt idx="3740">
                  <c:v>1.8099975585940342</c:v>
                </c:pt>
                <c:pt idx="3741">
                  <c:v>1.8300170898440342</c:v>
                </c:pt>
                <c:pt idx="3742">
                  <c:v>1.8600158691410229</c:v>
                </c:pt>
                <c:pt idx="3743">
                  <c:v>1.8800048828130116</c:v>
                </c:pt>
                <c:pt idx="3744">
                  <c:v>1.8900146484380116</c:v>
                </c:pt>
                <c:pt idx="3745">
                  <c:v>1.8999938964850003</c:v>
                </c:pt>
                <c:pt idx="3746">
                  <c:v>1.8800048828130116</c:v>
                </c:pt>
                <c:pt idx="3747">
                  <c:v>1.8699951171880116</c:v>
                </c:pt>
                <c:pt idx="3748">
                  <c:v>1.8699951171880116</c:v>
                </c:pt>
                <c:pt idx="3749">
                  <c:v>1.9500122070320458</c:v>
                </c:pt>
                <c:pt idx="3750">
                  <c:v>1.9500122070320458</c:v>
                </c:pt>
                <c:pt idx="3751">
                  <c:v>1.9800109863290345</c:v>
                </c:pt>
                <c:pt idx="3752">
                  <c:v>2</c:v>
                </c:pt>
                <c:pt idx="3753">
                  <c:v>2</c:v>
                </c:pt>
                <c:pt idx="3754">
                  <c:v>2.0400085449220455</c:v>
                </c:pt>
                <c:pt idx="3755">
                  <c:v>2.010009765625</c:v>
                </c:pt>
                <c:pt idx="3756">
                  <c:v>1.9299926757820458</c:v>
                </c:pt>
                <c:pt idx="3757">
                  <c:v>1.9200134277350003</c:v>
                </c:pt>
                <c:pt idx="3758">
                  <c:v>1.9200134277350003</c:v>
                </c:pt>
                <c:pt idx="3759">
                  <c:v>1.9400024414070458</c:v>
                </c:pt>
                <c:pt idx="3760">
                  <c:v>1.9599914550790345</c:v>
                </c:pt>
                <c:pt idx="3761">
                  <c:v>2.02001953125</c:v>
                </c:pt>
                <c:pt idx="3762">
                  <c:v>2.02001953125</c:v>
                </c:pt>
                <c:pt idx="3763">
                  <c:v>2</c:v>
                </c:pt>
                <c:pt idx="3764">
                  <c:v>1.9599914550790345</c:v>
                </c:pt>
                <c:pt idx="3765">
                  <c:v>1.9700012207040345</c:v>
                </c:pt>
                <c:pt idx="3766">
                  <c:v>2</c:v>
                </c:pt>
                <c:pt idx="3767">
                  <c:v>1.8900146484380116</c:v>
                </c:pt>
                <c:pt idx="3768">
                  <c:v>1.8000183105470455</c:v>
                </c:pt>
                <c:pt idx="3769">
                  <c:v>1.8200073242190342</c:v>
                </c:pt>
                <c:pt idx="3770">
                  <c:v>1.9100036621100003</c:v>
                </c:pt>
                <c:pt idx="3771">
                  <c:v>1.8500061035160229</c:v>
                </c:pt>
                <c:pt idx="3772">
                  <c:v>1.8399963378910229</c:v>
                </c:pt>
                <c:pt idx="3773">
                  <c:v>1.8500061035160229</c:v>
                </c:pt>
                <c:pt idx="3774">
                  <c:v>1.8800048828130116</c:v>
                </c:pt>
                <c:pt idx="3775">
                  <c:v>1.8200073242190342</c:v>
                </c:pt>
                <c:pt idx="3776">
                  <c:v>1.8300170898440342</c:v>
                </c:pt>
                <c:pt idx="3777">
                  <c:v>1.8900146484380116</c:v>
                </c:pt>
                <c:pt idx="3778">
                  <c:v>1.8999938964850003</c:v>
                </c:pt>
                <c:pt idx="3779">
                  <c:v>1.9800109863290345</c:v>
                </c:pt>
                <c:pt idx="3780">
                  <c:v>2.0500183105470455</c:v>
                </c:pt>
                <c:pt idx="3781">
                  <c:v>2.0299987792970455</c:v>
                </c:pt>
                <c:pt idx="3782">
                  <c:v>1.9800109863290345</c:v>
                </c:pt>
                <c:pt idx="3783">
                  <c:v>1.9900207519540345</c:v>
                </c:pt>
                <c:pt idx="3784">
                  <c:v>2.02001953125</c:v>
                </c:pt>
                <c:pt idx="3785">
                  <c:v>2.02001953125</c:v>
                </c:pt>
                <c:pt idx="3786">
                  <c:v>2.0800170898440342</c:v>
                </c:pt>
                <c:pt idx="3787">
                  <c:v>2.0700073242190342</c:v>
                </c:pt>
                <c:pt idx="3788">
                  <c:v>2.0800170898440342</c:v>
                </c:pt>
                <c:pt idx="3789">
                  <c:v>2.0599975585940342</c:v>
                </c:pt>
                <c:pt idx="3790">
                  <c:v>2.0400085449220455</c:v>
                </c:pt>
                <c:pt idx="3791">
                  <c:v>1.8699951171880116</c:v>
                </c:pt>
                <c:pt idx="3792">
                  <c:v>1.8800048828130116</c:v>
                </c:pt>
                <c:pt idx="3793">
                  <c:v>1.9299926757820458</c:v>
                </c:pt>
                <c:pt idx="3794">
                  <c:v>2</c:v>
                </c:pt>
                <c:pt idx="3795">
                  <c:v>1.9800109863290345</c:v>
                </c:pt>
                <c:pt idx="3796">
                  <c:v>1.9900207519540345</c:v>
                </c:pt>
                <c:pt idx="3797">
                  <c:v>1.9800109863290345</c:v>
                </c:pt>
                <c:pt idx="3798">
                  <c:v>2.0400085449220455</c:v>
                </c:pt>
                <c:pt idx="3799">
                  <c:v>2.0500183105470455</c:v>
                </c:pt>
                <c:pt idx="3800">
                  <c:v>2</c:v>
                </c:pt>
                <c:pt idx="3801">
                  <c:v>1.9700012207040345</c:v>
                </c:pt>
                <c:pt idx="3802">
                  <c:v>2.010009765625</c:v>
                </c:pt>
                <c:pt idx="3803">
                  <c:v>2.0700073242190342</c:v>
                </c:pt>
                <c:pt idx="3804">
                  <c:v>2.0400085449220455</c:v>
                </c:pt>
                <c:pt idx="3805">
                  <c:v>2</c:v>
                </c:pt>
                <c:pt idx="3806">
                  <c:v>1.9700012207040345</c:v>
                </c:pt>
                <c:pt idx="3807">
                  <c:v>2.0299987792970455</c:v>
                </c:pt>
                <c:pt idx="3808">
                  <c:v>2.0299987792970455</c:v>
                </c:pt>
                <c:pt idx="3809">
                  <c:v>2.02001953125</c:v>
                </c:pt>
                <c:pt idx="3810">
                  <c:v>2.0599975585940342</c:v>
                </c:pt>
                <c:pt idx="3811">
                  <c:v>2.0899963378910229</c:v>
                </c:pt>
                <c:pt idx="3812">
                  <c:v>1.9700012207040345</c:v>
                </c:pt>
                <c:pt idx="3813">
                  <c:v>1.9599914550790345</c:v>
                </c:pt>
                <c:pt idx="3814">
                  <c:v>1.9900207519540345</c:v>
                </c:pt>
                <c:pt idx="3815">
                  <c:v>2.0299987792970455</c:v>
                </c:pt>
                <c:pt idx="3816">
                  <c:v>1.9500122070320458</c:v>
                </c:pt>
                <c:pt idx="3817">
                  <c:v>1.8999938964850003</c:v>
                </c:pt>
                <c:pt idx="3818">
                  <c:v>1.8999938964850003</c:v>
                </c:pt>
                <c:pt idx="3819">
                  <c:v>1.9400024414070458</c:v>
                </c:pt>
                <c:pt idx="3820">
                  <c:v>1.9400024414070458</c:v>
                </c:pt>
                <c:pt idx="3821">
                  <c:v>2</c:v>
                </c:pt>
                <c:pt idx="3822">
                  <c:v>1.9599914550790345</c:v>
                </c:pt>
                <c:pt idx="3823">
                  <c:v>2</c:v>
                </c:pt>
                <c:pt idx="3824">
                  <c:v>2.0299987792970455</c:v>
                </c:pt>
                <c:pt idx="3825">
                  <c:v>1.9599914550790345</c:v>
                </c:pt>
                <c:pt idx="3826">
                  <c:v>1.9500122070320458</c:v>
                </c:pt>
                <c:pt idx="3827">
                  <c:v>2.010009765625</c:v>
                </c:pt>
                <c:pt idx="3828">
                  <c:v>1.9599914550790345</c:v>
                </c:pt>
                <c:pt idx="3829">
                  <c:v>1.9500122070320458</c:v>
                </c:pt>
                <c:pt idx="3830">
                  <c:v>1.9400024414070458</c:v>
                </c:pt>
                <c:pt idx="3831">
                  <c:v>1.9599914550790345</c:v>
                </c:pt>
                <c:pt idx="3832">
                  <c:v>2.0400085449220455</c:v>
                </c:pt>
                <c:pt idx="3833">
                  <c:v>1.9800109863290345</c:v>
                </c:pt>
                <c:pt idx="3834">
                  <c:v>1.9900207519540345</c:v>
                </c:pt>
                <c:pt idx="3835">
                  <c:v>2.0400085449220455</c:v>
                </c:pt>
                <c:pt idx="3836">
                  <c:v>2</c:v>
                </c:pt>
                <c:pt idx="3837">
                  <c:v>2.02001953125</c:v>
                </c:pt>
                <c:pt idx="3838">
                  <c:v>2.0500183105470455</c:v>
                </c:pt>
                <c:pt idx="3839">
                  <c:v>2.0500183105470455</c:v>
                </c:pt>
                <c:pt idx="3840">
                  <c:v>2.010009765625</c:v>
                </c:pt>
                <c:pt idx="3841">
                  <c:v>1.9700012207040345</c:v>
                </c:pt>
                <c:pt idx="3842">
                  <c:v>1.9700012207040345</c:v>
                </c:pt>
                <c:pt idx="3843">
                  <c:v>1.9400024414070458</c:v>
                </c:pt>
                <c:pt idx="3844">
                  <c:v>1.9700012207040345</c:v>
                </c:pt>
                <c:pt idx="3845">
                  <c:v>1.9800109863290345</c:v>
                </c:pt>
                <c:pt idx="3846">
                  <c:v>1.9800109863290345</c:v>
                </c:pt>
                <c:pt idx="3847">
                  <c:v>1.9800109863290345</c:v>
                </c:pt>
                <c:pt idx="3848">
                  <c:v>1.9400024414070458</c:v>
                </c:pt>
                <c:pt idx="3849">
                  <c:v>1.9599914550790345</c:v>
                </c:pt>
                <c:pt idx="3850">
                  <c:v>2.0299987792970455</c:v>
                </c:pt>
                <c:pt idx="3851">
                  <c:v>2.010009765625</c:v>
                </c:pt>
                <c:pt idx="3852">
                  <c:v>1.9900207519540345</c:v>
                </c:pt>
                <c:pt idx="3853">
                  <c:v>1.9500122070320458</c:v>
                </c:pt>
                <c:pt idx="3854">
                  <c:v>1.9200134277350003</c:v>
                </c:pt>
                <c:pt idx="3855">
                  <c:v>1.9100036621100003</c:v>
                </c:pt>
                <c:pt idx="3856">
                  <c:v>1.9100036621100003</c:v>
                </c:pt>
                <c:pt idx="3857">
                  <c:v>1.9400024414070458</c:v>
                </c:pt>
                <c:pt idx="3858">
                  <c:v>1.9400024414070458</c:v>
                </c:pt>
                <c:pt idx="3859">
                  <c:v>1.9400024414070458</c:v>
                </c:pt>
                <c:pt idx="3860">
                  <c:v>1.9599914550790345</c:v>
                </c:pt>
                <c:pt idx="3861">
                  <c:v>2</c:v>
                </c:pt>
                <c:pt idx="3862">
                  <c:v>1.9900207519540345</c:v>
                </c:pt>
                <c:pt idx="3863">
                  <c:v>1.9700012207040345</c:v>
                </c:pt>
                <c:pt idx="3864">
                  <c:v>1.9700012207040345</c:v>
                </c:pt>
                <c:pt idx="3865">
                  <c:v>1.9400024414070458</c:v>
                </c:pt>
                <c:pt idx="3866">
                  <c:v>1.8999938964850003</c:v>
                </c:pt>
                <c:pt idx="3867">
                  <c:v>1.8999938964850003</c:v>
                </c:pt>
                <c:pt idx="3868">
                  <c:v>1.9299926757820458</c:v>
                </c:pt>
                <c:pt idx="3869">
                  <c:v>1.8999938964850003</c:v>
                </c:pt>
                <c:pt idx="3870">
                  <c:v>1.9100036621100003</c:v>
                </c:pt>
                <c:pt idx="3871">
                  <c:v>1.9500122070320458</c:v>
                </c:pt>
                <c:pt idx="3872">
                  <c:v>1.9400024414070458</c:v>
                </c:pt>
                <c:pt idx="3873">
                  <c:v>1.9400024414070458</c:v>
                </c:pt>
                <c:pt idx="3874">
                  <c:v>1.9400024414070458</c:v>
                </c:pt>
                <c:pt idx="3875">
                  <c:v>1.9599914550790345</c:v>
                </c:pt>
                <c:pt idx="3876">
                  <c:v>1.9700012207040345</c:v>
                </c:pt>
                <c:pt idx="3877">
                  <c:v>1.9700012207040345</c:v>
                </c:pt>
                <c:pt idx="3878">
                  <c:v>1.9900207519540345</c:v>
                </c:pt>
                <c:pt idx="3879">
                  <c:v>1.9700012207040345</c:v>
                </c:pt>
                <c:pt idx="3880">
                  <c:v>2.0500183105470455</c:v>
                </c:pt>
                <c:pt idx="3881">
                  <c:v>1.9900207519540345</c:v>
                </c:pt>
                <c:pt idx="3882">
                  <c:v>1.9400024414070458</c:v>
                </c:pt>
                <c:pt idx="3883">
                  <c:v>1.9599914550790345</c:v>
                </c:pt>
                <c:pt idx="3884">
                  <c:v>1.9900207519540345</c:v>
                </c:pt>
                <c:pt idx="3885">
                  <c:v>1.9900207519540345</c:v>
                </c:pt>
                <c:pt idx="3886">
                  <c:v>2.010009765625</c:v>
                </c:pt>
                <c:pt idx="3887">
                  <c:v>2</c:v>
                </c:pt>
                <c:pt idx="3888">
                  <c:v>2.02001953125</c:v>
                </c:pt>
                <c:pt idx="3889">
                  <c:v>1.9500122070320458</c:v>
                </c:pt>
                <c:pt idx="3890">
                  <c:v>1.9599914550790345</c:v>
                </c:pt>
                <c:pt idx="3891">
                  <c:v>1.9900207519540345</c:v>
                </c:pt>
                <c:pt idx="3892">
                  <c:v>1.9900207519540345</c:v>
                </c:pt>
                <c:pt idx="3893">
                  <c:v>2.010009765625</c:v>
                </c:pt>
                <c:pt idx="3894">
                  <c:v>2.02001953125</c:v>
                </c:pt>
                <c:pt idx="3895">
                  <c:v>2.02001953125</c:v>
                </c:pt>
                <c:pt idx="3896">
                  <c:v>1.9700012207040345</c:v>
                </c:pt>
                <c:pt idx="3897">
                  <c:v>1.9500122070320458</c:v>
                </c:pt>
                <c:pt idx="3898">
                  <c:v>1.9800109863290345</c:v>
                </c:pt>
                <c:pt idx="3899">
                  <c:v>2.0299987792970455</c:v>
                </c:pt>
                <c:pt idx="3900">
                  <c:v>2.02001953125</c:v>
                </c:pt>
                <c:pt idx="3901">
                  <c:v>1.9900207519540345</c:v>
                </c:pt>
                <c:pt idx="3902">
                  <c:v>1.9599914550790345</c:v>
                </c:pt>
                <c:pt idx="3903">
                  <c:v>1.9500122070320458</c:v>
                </c:pt>
                <c:pt idx="3904">
                  <c:v>1.9800109863290345</c:v>
                </c:pt>
                <c:pt idx="3905">
                  <c:v>2.010009765625</c:v>
                </c:pt>
                <c:pt idx="3906">
                  <c:v>1.9900207519540345</c:v>
                </c:pt>
                <c:pt idx="3907">
                  <c:v>1.9599914550790345</c:v>
                </c:pt>
                <c:pt idx="3908">
                  <c:v>1.9800109863290345</c:v>
                </c:pt>
                <c:pt idx="3909">
                  <c:v>1.9500122070320458</c:v>
                </c:pt>
                <c:pt idx="3910">
                  <c:v>1.9400024414070458</c:v>
                </c:pt>
                <c:pt idx="3911">
                  <c:v>1.9800109863290345</c:v>
                </c:pt>
                <c:pt idx="3912">
                  <c:v>2.010009765625</c:v>
                </c:pt>
                <c:pt idx="3913">
                  <c:v>2</c:v>
                </c:pt>
                <c:pt idx="3914">
                  <c:v>2.0400085449220455</c:v>
                </c:pt>
                <c:pt idx="3915">
                  <c:v>2.0700073242190342</c:v>
                </c:pt>
                <c:pt idx="3916">
                  <c:v>2.0400085449220455</c:v>
                </c:pt>
                <c:pt idx="3917">
                  <c:v>2.02001953125</c:v>
                </c:pt>
                <c:pt idx="3918">
                  <c:v>2.0400085449220455</c:v>
                </c:pt>
                <c:pt idx="3919">
                  <c:v>2.02001953125</c:v>
                </c:pt>
                <c:pt idx="3920">
                  <c:v>2.0400085449220455</c:v>
                </c:pt>
                <c:pt idx="3921">
                  <c:v>2.0299987792970455</c:v>
                </c:pt>
                <c:pt idx="3922">
                  <c:v>2.0400085449220455</c:v>
                </c:pt>
                <c:pt idx="3923">
                  <c:v>2.0299987792970455</c:v>
                </c:pt>
                <c:pt idx="3924">
                  <c:v>2.0400085449220455</c:v>
                </c:pt>
                <c:pt idx="3925">
                  <c:v>2.0700073242190342</c:v>
                </c:pt>
                <c:pt idx="3926">
                  <c:v>2.0700073242190342</c:v>
                </c:pt>
                <c:pt idx="3927">
                  <c:v>2.0700073242190342</c:v>
                </c:pt>
                <c:pt idx="3928">
                  <c:v>2.0599975585940342</c:v>
                </c:pt>
                <c:pt idx="3929">
                  <c:v>2</c:v>
                </c:pt>
                <c:pt idx="3930">
                  <c:v>2.010009765625</c:v>
                </c:pt>
                <c:pt idx="3931">
                  <c:v>2.0400085449220455</c:v>
                </c:pt>
                <c:pt idx="3932">
                  <c:v>2.0299987792970455</c:v>
                </c:pt>
                <c:pt idx="3933">
                  <c:v>2.0299987792970455</c:v>
                </c:pt>
                <c:pt idx="3934">
                  <c:v>2.02001953125</c:v>
                </c:pt>
                <c:pt idx="3935">
                  <c:v>2.010009765625</c:v>
                </c:pt>
                <c:pt idx="3936">
                  <c:v>2</c:v>
                </c:pt>
                <c:pt idx="3937">
                  <c:v>1.9900207519540345</c:v>
                </c:pt>
                <c:pt idx="3938">
                  <c:v>1.9800109863290345</c:v>
                </c:pt>
                <c:pt idx="3939">
                  <c:v>2</c:v>
                </c:pt>
                <c:pt idx="3940">
                  <c:v>1.9700012207040345</c:v>
                </c:pt>
                <c:pt idx="3941">
                  <c:v>2.02001953125</c:v>
                </c:pt>
                <c:pt idx="3942">
                  <c:v>2.02001953125</c:v>
                </c:pt>
                <c:pt idx="3943">
                  <c:v>2.010009765625</c:v>
                </c:pt>
                <c:pt idx="3944">
                  <c:v>2</c:v>
                </c:pt>
                <c:pt idx="3945">
                  <c:v>2.0299987792970455</c:v>
                </c:pt>
                <c:pt idx="3946">
                  <c:v>2.0400085449220455</c:v>
                </c:pt>
                <c:pt idx="3947">
                  <c:v>2.0299987792970455</c:v>
                </c:pt>
                <c:pt idx="3948">
                  <c:v>2.010009765625</c:v>
                </c:pt>
                <c:pt idx="3949">
                  <c:v>1.9800109863290345</c:v>
                </c:pt>
                <c:pt idx="3950">
                  <c:v>1.9700012207040345</c:v>
                </c:pt>
                <c:pt idx="3951">
                  <c:v>2.02001953125</c:v>
                </c:pt>
                <c:pt idx="3952">
                  <c:v>2.02001953125</c:v>
                </c:pt>
                <c:pt idx="3953">
                  <c:v>1.9900207519540345</c:v>
                </c:pt>
                <c:pt idx="3954">
                  <c:v>2</c:v>
                </c:pt>
                <c:pt idx="3955">
                  <c:v>2.02001953125</c:v>
                </c:pt>
                <c:pt idx="3956">
                  <c:v>2.010009765625</c:v>
                </c:pt>
                <c:pt idx="3957">
                  <c:v>2.0400085449220455</c:v>
                </c:pt>
                <c:pt idx="3958">
                  <c:v>2.0400085449220455</c:v>
                </c:pt>
                <c:pt idx="3959">
                  <c:v>2.0400085449220455</c:v>
                </c:pt>
                <c:pt idx="3960">
                  <c:v>2</c:v>
                </c:pt>
                <c:pt idx="3961">
                  <c:v>1.9900207519540345</c:v>
                </c:pt>
                <c:pt idx="3962">
                  <c:v>2</c:v>
                </c:pt>
                <c:pt idx="3963">
                  <c:v>2.010009765625</c:v>
                </c:pt>
                <c:pt idx="3964">
                  <c:v>2.010009765625</c:v>
                </c:pt>
                <c:pt idx="3965">
                  <c:v>2.0299987792970455</c:v>
                </c:pt>
                <c:pt idx="3966">
                  <c:v>2.0400085449220455</c:v>
                </c:pt>
                <c:pt idx="3967">
                  <c:v>2.0700073242190342</c:v>
                </c:pt>
                <c:pt idx="3968">
                  <c:v>2.0400085449220455</c:v>
                </c:pt>
                <c:pt idx="3969">
                  <c:v>2.0700073242190342</c:v>
                </c:pt>
                <c:pt idx="3970">
                  <c:v>2.0899963378910229</c:v>
                </c:pt>
                <c:pt idx="3971">
                  <c:v>2.0800170898440342</c:v>
                </c:pt>
                <c:pt idx="3972">
                  <c:v>2.0599975585940342</c:v>
                </c:pt>
                <c:pt idx="3973">
                  <c:v>2.0899963378910229</c:v>
                </c:pt>
                <c:pt idx="3974">
                  <c:v>2.1100158691410229</c:v>
                </c:pt>
                <c:pt idx="3975">
                  <c:v>2.0800170898440342</c:v>
                </c:pt>
                <c:pt idx="3976">
                  <c:v>2.0800170898440342</c:v>
                </c:pt>
                <c:pt idx="3977">
                  <c:v>2.1100158691410229</c:v>
                </c:pt>
                <c:pt idx="3978">
                  <c:v>2.1600036621100003</c:v>
                </c:pt>
                <c:pt idx="3979">
                  <c:v>2.1799926757820458</c:v>
                </c:pt>
                <c:pt idx="3980">
                  <c:v>2.1400146484380116</c:v>
                </c:pt>
                <c:pt idx="3981">
                  <c:v>2.1199951171880116</c:v>
                </c:pt>
                <c:pt idx="3982">
                  <c:v>2.1100158691410229</c:v>
                </c:pt>
                <c:pt idx="3983">
                  <c:v>2.1700134277350003</c:v>
                </c:pt>
                <c:pt idx="3984">
                  <c:v>2.1300048828130116</c:v>
                </c:pt>
                <c:pt idx="3985">
                  <c:v>2.1199951171880116</c:v>
                </c:pt>
                <c:pt idx="3986">
                  <c:v>2.1300048828130116</c:v>
                </c:pt>
                <c:pt idx="3987">
                  <c:v>2.1300048828130116</c:v>
                </c:pt>
                <c:pt idx="3988">
                  <c:v>1.8200073242190342</c:v>
                </c:pt>
                <c:pt idx="3989">
                  <c:v>2.0700073242190342</c:v>
                </c:pt>
                <c:pt idx="3990">
                  <c:v>2.0899963378910229</c:v>
                </c:pt>
                <c:pt idx="3991">
                  <c:v>2.1000061035160229</c:v>
                </c:pt>
                <c:pt idx="3992">
                  <c:v>2.1000061035160229</c:v>
                </c:pt>
                <c:pt idx="3993">
                  <c:v>2.1300048828130116</c:v>
                </c:pt>
                <c:pt idx="3994">
                  <c:v>2.1100158691410229</c:v>
                </c:pt>
                <c:pt idx="3995">
                  <c:v>2.0800170898440342</c:v>
                </c:pt>
                <c:pt idx="3996">
                  <c:v>2.0599975585940342</c:v>
                </c:pt>
                <c:pt idx="3997">
                  <c:v>2.0899963378910229</c:v>
                </c:pt>
                <c:pt idx="3998">
                  <c:v>2.0599975585940342</c:v>
                </c:pt>
                <c:pt idx="3999">
                  <c:v>2.0800170898440342</c:v>
                </c:pt>
                <c:pt idx="4000">
                  <c:v>2.0800170898440342</c:v>
                </c:pt>
                <c:pt idx="4001">
                  <c:v>2.1000061035160229</c:v>
                </c:pt>
                <c:pt idx="4002">
                  <c:v>2.0800170898440342</c:v>
                </c:pt>
                <c:pt idx="4003">
                  <c:v>2.0899963378910229</c:v>
                </c:pt>
                <c:pt idx="4004">
                  <c:v>2.0700073242190342</c:v>
                </c:pt>
                <c:pt idx="4005">
                  <c:v>2.1000061035160229</c:v>
                </c:pt>
                <c:pt idx="4006">
                  <c:v>2.0800170898440342</c:v>
                </c:pt>
                <c:pt idx="4007">
                  <c:v>2.1000061035160229</c:v>
                </c:pt>
                <c:pt idx="4008">
                  <c:v>2.0899963378910229</c:v>
                </c:pt>
                <c:pt idx="4009">
                  <c:v>2.0599975585940342</c:v>
                </c:pt>
                <c:pt idx="4010">
                  <c:v>2.02001953125</c:v>
                </c:pt>
                <c:pt idx="4011">
                  <c:v>2</c:v>
                </c:pt>
                <c:pt idx="4012">
                  <c:v>2.010009765625</c:v>
                </c:pt>
                <c:pt idx="4013">
                  <c:v>2.02001953125</c:v>
                </c:pt>
                <c:pt idx="4014">
                  <c:v>2.0400085449220455</c:v>
                </c:pt>
                <c:pt idx="4015">
                  <c:v>2.0400085449220455</c:v>
                </c:pt>
                <c:pt idx="4016">
                  <c:v>1.9900207519540345</c:v>
                </c:pt>
                <c:pt idx="4017">
                  <c:v>2.0299987792970455</c:v>
                </c:pt>
                <c:pt idx="4018">
                  <c:v>2.0599975585940342</c:v>
                </c:pt>
                <c:pt idx="4019">
                  <c:v>2.0500183105470455</c:v>
                </c:pt>
                <c:pt idx="4020">
                  <c:v>2.1100158691410229</c:v>
                </c:pt>
                <c:pt idx="4021">
                  <c:v>2.1300048828130116</c:v>
                </c:pt>
                <c:pt idx="4022">
                  <c:v>2.0800170898440342</c:v>
                </c:pt>
                <c:pt idx="4023">
                  <c:v>2.0400085449220455</c:v>
                </c:pt>
                <c:pt idx="4024">
                  <c:v>2.0400085449220455</c:v>
                </c:pt>
                <c:pt idx="4025">
                  <c:v>2.0299987792970455</c:v>
                </c:pt>
                <c:pt idx="4026">
                  <c:v>2.0500183105470455</c:v>
                </c:pt>
                <c:pt idx="4027">
                  <c:v>2.0500183105470455</c:v>
                </c:pt>
                <c:pt idx="4028">
                  <c:v>2.0500183105470455</c:v>
                </c:pt>
                <c:pt idx="4029">
                  <c:v>2.0700073242190342</c:v>
                </c:pt>
                <c:pt idx="4030">
                  <c:v>2.0599975585940342</c:v>
                </c:pt>
                <c:pt idx="4031">
                  <c:v>2.0599975585940342</c:v>
                </c:pt>
                <c:pt idx="4032">
                  <c:v>1.9800109863290345</c:v>
                </c:pt>
                <c:pt idx="4033">
                  <c:v>1.9599914550790345</c:v>
                </c:pt>
                <c:pt idx="4034">
                  <c:v>2.010009765625</c:v>
                </c:pt>
                <c:pt idx="4035">
                  <c:v>2.0899963378910229</c:v>
                </c:pt>
                <c:pt idx="4036">
                  <c:v>2.0599975585940342</c:v>
                </c:pt>
                <c:pt idx="4037">
                  <c:v>2.1600036621100003</c:v>
                </c:pt>
                <c:pt idx="4038">
                  <c:v>2.2200012207040345</c:v>
                </c:pt>
                <c:pt idx="4039">
                  <c:v>2.2900085449220455</c:v>
                </c:pt>
                <c:pt idx="4040">
                  <c:v>2.1000061035160229</c:v>
                </c:pt>
                <c:pt idx="4041">
                  <c:v>2.0299987792970455</c:v>
                </c:pt>
                <c:pt idx="4042">
                  <c:v>2.1000061035160229</c:v>
                </c:pt>
                <c:pt idx="4043">
                  <c:v>2.1600036621100003</c:v>
                </c:pt>
                <c:pt idx="4044">
                  <c:v>2.0500183105470455</c:v>
                </c:pt>
                <c:pt idx="4045">
                  <c:v>1.9200134277350003</c:v>
                </c:pt>
                <c:pt idx="4046">
                  <c:v>1.9299926757820458</c:v>
                </c:pt>
                <c:pt idx="4047">
                  <c:v>1.9100036621100003</c:v>
                </c:pt>
                <c:pt idx="4048">
                  <c:v>1.9700012207040345</c:v>
                </c:pt>
                <c:pt idx="4049">
                  <c:v>2.02001953125</c:v>
                </c:pt>
                <c:pt idx="4050">
                  <c:v>2.02001953125</c:v>
                </c:pt>
                <c:pt idx="4051">
                  <c:v>1.9900207519540345</c:v>
                </c:pt>
                <c:pt idx="4052">
                  <c:v>2.0299987792970455</c:v>
                </c:pt>
                <c:pt idx="4053">
                  <c:v>2.1499938964850003</c:v>
                </c:pt>
                <c:pt idx="4054">
                  <c:v>2.0899963378910229</c:v>
                </c:pt>
                <c:pt idx="4055">
                  <c:v>2.0599975585940342</c:v>
                </c:pt>
                <c:pt idx="4056">
                  <c:v>2.0899963378910229</c:v>
                </c:pt>
                <c:pt idx="4057">
                  <c:v>2.1100158691410229</c:v>
                </c:pt>
                <c:pt idx="4058">
                  <c:v>2.1000061035160229</c:v>
                </c:pt>
                <c:pt idx="4059">
                  <c:v>2.0599975585940342</c:v>
                </c:pt>
                <c:pt idx="4060">
                  <c:v>2.0800170898440342</c:v>
                </c:pt>
                <c:pt idx="4061">
                  <c:v>2.02001953125</c:v>
                </c:pt>
                <c:pt idx="4062">
                  <c:v>2.010009765625</c:v>
                </c:pt>
                <c:pt idx="4063">
                  <c:v>1.9900207519540345</c:v>
                </c:pt>
                <c:pt idx="4064">
                  <c:v>2.02001953125</c:v>
                </c:pt>
                <c:pt idx="4065">
                  <c:v>2.0800170898440342</c:v>
                </c:pt>
                <c:pt idx="4066">
                  <c:v>2.0899963378910229</c:v>
                </c:pt>
                <c:pt idx="4067">
                  <c:v>2.0299987792970455</c:v>
                </c:pt>
                <c:pt idx="4068">
                  <c:v>1.9700012207040345</c:v>
                </c:pt>
                <c:pt idx="4069">
                  <c:v>1.9500122070320458</c:v>
                </c:pt>
                <c:pt idx="4070">
                  <c:v>1.9400024414070458</c:v>
                </c:pt>
                <c:pt idx="4071">
                  <c:v>2</c:v>
                </c:pt>
                <c:pt idx="4072">
                  <c:v>2.0299987792970455</c:v>
                </c:pt>
                <c:pt idx="4073">
                  <c:v>2.0500183105470455</c:v>
                </c:pt>
                <c:pt idx="4074">
                  <c:v>1.9599914550790345</c:v>
                </c:pt>
                <c:pt idx="4075">
                  <c:v>1.9700012207040345</c:v>
                </c:pt>
                <c:pt idx="4076">
                  <c:v>2</c:v>
                </c:pt>
                <c:pt idx="4077">
                  <c:v>2.02001953125</c:v>
                </c:pt>
                <c:pt idx="4078">
                  <c:v>2.02001953125</c:v>
                </c:pt>
                <c:pt idx="4079">
                  <c:v>2.0400085449220455</c:v>
                </c:pt>
                <c:pt idx="4080">
                  <c:v>2.1600036621100003</c:v>
                </c:pt>
                <c:pt idx="4081">
                  <c:v>2.1100158691410229</c:v>
                </c:pt>
                <c:pt idx="4082">
                  <c:v>2.27001953125</c:v>
                </c:pt>
                <c:pt idx="4083">
                  <c:v>2.25</c:v>
                </c:pt>
                <c:pt idx="4084">
                  <c:v>2.1499938964850003</c:v>
                </c:pt>
                <c:pt idx="4085">
                  <c:v>2.25</c:v>
                </c:pt>
                <c:pt idx="4086">
                  <c:v>2.3000183105470455</c:v>
                </c:pt>
                <c:pt idx="4087">
                  <c:v>2.2300109863290345</c:v>
                </c:pt>
                <c:pt idx="4088">
                  <c:v>2.2200012207040345</c:v>
                </c:pt>
                <c:pt idx="4089">
                  <c:v>2.2900085449220455</c:v>
                </c:pt>
                <c:pt idx="4090">
                  <c:v>2.3099975585940342</c:v>
                </c:pt>
                <c:pt idx="4091">
                  <c:v>2.2000122070320458</c:v>
                </c:pt>
                <c:pt idx="4092">
                  <c:v>2.0700073242190342</c:v>
                </c:pt>
                <c:pt idx="4093">
                  <c:v>2.1100158691410229</c:v>
                </c:pt>
                <c:pt idx="4094">
                  <c:v>2.0500183105470455</c:v>
                </c:pt>
                <c:pt idx="4095">
                  <c:v>2.02001953125</c:v>
                </c:pt>
                <c:pt idx="4096">
                  <c:v>2.0400085449220455</c:v>
                </c:pt>
                <c:pt idx="4097">
                  <c:v>2.0599975585940342</c:v>
                </c:pt>
                <c:pt idx="4098">
                  <c:v>2.1100158691410229</c:v>
                </c:pt>
                <c:pt idx="4099">
                  <c:v>2.0800170898440342</c:v>
                </c:pt>
                <c:pt idx="4100">
                  <c:v>2.0400085449220455</c:v>
                </c:pt>
                <c:pt idx="4101">
                  <c:v>2.0299987792970455</c:v>
                </c:pt>
                <c:pt idx="4102">
                  <c:v>2.0500183105470455</c:v>
                </c:pt>
                <c:pt idx="4103">
                  <c:v>2.0500183105470455</c:v>
                </c:pt>
                <c:pt idx="4104">
                  <c:v>2.0700073242190342</c:v>
                </c:pt>
                <c:pt idx="4105">
                  <c:v>2.0700073242190342</c:v>
                </c:pt>
                <c:pt idx="4106">
                  <c:v>2.0899963378910229</c:v>
                </c:pt>
                <c:pt idx="4107">
                  <c:v>2.1499938964850003</c:v>
                </c:pt>
                <c:pt idx="4108">
                  <c:v>2.1300048828130116</c:v>
                </c:pt>
                <c:pt idx="4109">
                  <c:v>2.1400146484380116</c:v>
                </c:pt>
                <c:pt idx="4110">
                  <c:v>2.1600036621100003</c:v>
                </c:pt>
                <c:pt idx="4111">
                  <c:v>2.1900024414070458</c:v>
                </c:pt>
                <c:pt idx="4112">
                  <c:v>2.25</c:v>
                </c:pt>
                <c:pt idx="4113">
                  <c:v>2.2300109863290345</c:v>
                </c:pt>
                <c:pt idx="4114">
                  <c:v>2.2400207519540345</c:v>
                </c:pt>
                <c:pt idx="4115">
                  <c:v>2.2799987792970455</c:v>
                </c:pt>
                <c:pt idx="4116">
                  <c:v>2.2900085449220455</c:v>
                </c:pt>
                <c:pt idx="4117">
                  <c:v>2.1900024414070458</c:v>
                </c:pt>
                <c:pt idx="4118">
                  <c:v>2.2400207519540345</c:v>
                </c:pt>
                <c:pt idx="4119">
                  <c:v>2.2200012207040345</c:v>
                </c:pt>
                <c:pt idx="4120">
                  <c:v>2.1900024414070458</c:v>
                </c:pt>
                <c:pt idx="4121">
                  <c:v>2.1700134277350003</c:v>
                </c:pt>
                <c:pt idx="4122">
                  <c:v>2.2200012207040345</c:v>
                </c:pt>
                <c:pt idx="4123">
                  <c:v>2.2000122070320458</c:v>
                </c:pt>
                <c:pt idx="4124">
                  <c:v>2.1700134277350003</c:v>
                </c:pt>
                <c:pt idx="4125">
                  <c:v>2.1600036621100003</c:v>
                </c:pt>
                <c:pt idx="4126">
                  <c:v>2.2200012207040345</c:v>
                </c:pt>
                <c:pt idx="4127">
                  <c:v>2.2000122070320458</c:v>
                </c:pt>
                <c:pt idx="4128">
                  <c:v>2.3099975585940342</c:v>
                </c:pt>
                <c:pt idx="4129">
                  <c:v>2.2799987792970455</c:v>
                </c:pt>
                <c:pt idx="4130">
                  <c:v>2.2099914550790345</c:v>
                </c:pt>
                <c:pt idx="4131">
                  <c:v>2.2200012207040345</c:v>
                </c:pt>
                <c:pt idx="4132">
                  <c:v>2.3200073242190342</c:v>
                </c:pt>
                <c:pt idx="4133">
                  <c:v>2.260009765625</c:v>
                </c:pt>
                <c:pt idx="4134">
                  <c:v>2.3000183105470455</c:v>
                </c:pt>
                <c:pt idx="4135">
                  <c:v>2.2900085449220455</c:v>
                </c:pt>
                <c:pt idx="4136">
                  <c:v>2.2400207519540345</c:v>
                </c:pt>
                <c:pt idx="4137">
                  <c:v>2.1600036621100003</c:v>
                </c:pt>
                <c:pt idx="4138">
                  <c:v>2.1600036621100003</c:v>
                </c:pt>
                <c:pt idx="4139">
                  <c:v>2.2000122070320458</c:v>
                </c:pt>
                <c:pt idx="4140">
                  <c:v>2.260009765625</c:v>
                </c:pt>
                <c:pt idx="4141">
                  <c:v>2.2799987792970455</c:v>
                </c:pt>
                <c:pt idx="4142">
                  <c:v>2.3200073242190342</c:v>
                </c:pt>
                <c:pt idx="4143">
                  <c:v>2.4599914550790345</c:v>
                </c:pt>
                <c:pt idx="4144">
                  <c:v>2.260009765625</c:v>
                </c:pt>
                <c:pt idx="4145">
                  <c:v>2.3900146484380116</c:v>
                </c:pt>
                <c:pt idx="4146">
                  <c:v>2.4299926757820458</c:v>
                </c:pt>
                <c:pt idx="4147">
                  <c:v>2.3300170898440342</c:v>
                </c:pt>
                <c:pt idx="4148">
                  <c:v>2.3500061035160229</c:v>
                </c:pt>
                <c:pt idx="4149">
                  <c:v>2.3999938964850003</c:v>
                </c:pt>
                <c:pt idx="4150">
                  <c:v>2.3800048828130116</c:v>
                </c:pt>
                <c:pt idx="4151">
                  <c:v>2.3600158691410229</c:v>
                </c:pt>
                <c:pt idx="4152">
                  <c:v>2.3399963378910229</c:v>
                </c:pt>
                <c:pt idx="4153">
                  <c:v>2.3600158691410229</c:v>
                </c:pt>
                <c:pt idx="4154">
                  <c:v>2.3099975585940342</c:v>
                </c:pt>
                <c:pt idx="4155">
                  <c:v>2.3099975585940342</c:v>
                </c:pt>
                <c:pt idx="4156">
                  <c:v>2.3500061035160229</c:v>
                </c:pt>
                <c:pt idx="4157">
                  <c:v>2.3900146484380116</c:v>
                </c:pt>
                <c:pt idx="4158">
                  <c:v>2.3200073242190342</c:v>
                </c:pt>
                <c:pt idx="4159">
                  <c:v>2.27001953125</c:v>
                </c:pt>
                <c:pt idx="4160">
                  <c:v>2.3699951171880116</c:v>
                </c:pt>
                <c:pt idx="4161">
                  <c:v>2.2799987792970455</c:v>
                </c:pt>
                <c:pt idx="4162">
                  <c:v>2.2799987792970455</c:v>
                </c:pt>
                <c:pt idx="4163">
                  <c:v>2.3099975585940342</c:v>
                </c:pt>
                <c:pt idx="4164">
                  <c:v>2.3500061035160229</c:v>
                </c:pt>
                <c:pt idx="4165">
                  <c:v>2.3399963378910229</c:v>
                </c:pt>
                <c:pt idx="4166">
                  <c:v>2.3099975585940342</c:v>
                </c:pt>
                <c:pt idx="4167">
                  <c:v>2.3099975585940342</c:v>
                </c:pt>
                <c:pt idx="4168">
                  <c:v>2.3500061035160229</c:v>
                </c:pt>
                <c:pt idx="4169">
                  <c:v>2.4100036621100003</c:v>
                </c:pt>
                <c:pt idx="4170">
                  <c:v>2.4100036621100003</c:v>
                </c:pt>
                <c:pt idx="4171">
                  <c:v>2.3699951171880116</c:v>
                </c:pt>
                <c:pt idx="4172">
                  <c:v>2.3900146484380116</c:v>
                </c:pt>
                <c:pt idx="4173">
                  <c:v>2.3500061035160229</c:v>
                </c:pt>
                <c:pt idx="4174">
                  <c:v>2.3000183105470455</c:v>
                </c:pt>
                <c:pt idx="4175">
                  <c:v>2.260009765625</c:v>
                </c:pt>
                <c:pt idx="4176">
                  <c:v>2.260009765625</c:v>
                </c:pt>
                <c:pt idx="4177">
                  <c:v>2.27001953125</c:v>
                </c:pt>
                <c:pt idx="4178">
                  <c:v>2.25</c:v>
                </c:pt>
                <c:pt idx="4179">
                  <c:v>2.27001953125</c:v>
                </c:pt>
                <c:pt idx="4180">
                  <c:v>2.3099975585940342</c:v>
                </c:pt>
                <c:pt idx="4181">
                  <c:v>2.3500061035160229</c:v>
                </c:pt>
                <c:pt idx="4182">
                  <c:v>2.3699951171880116</c:v>
                </c:pt>
                <c:pt idx="4183">
                  <c:v>2.3600158691410229</c:v>
                </c:pt>
                <c:pt idx="4184">
                  <c:v>2.3500061035160229</c:v>
                </c:pt>
                <c:pt idx="4185">
                  <c:v>2.3800048828130116</c:v>
                </c:pt>
                <c:pt idx="4186">
                  <c:v>2.4200134277350003</c:v>
                </c:pt>
                <c:pt idx="4187">
                  <c:v>2.3999938964850003</c:v>
                </c:pt>
                <c:pt idx="4188">
                  <c:v>2.3699951171880116</c:v>
                </c:pt>
                <c:pt idx="4189">
                  <c:v>2.3399963378910229</c:v>
                </c:pt>
                <c:pt idx="4190">
                  <c:v>2.3500061035160229</c:v>
                </c:pt>
                <c:pt idx="4191">
                  <c:v>2.3699951171880116</c:v>
                </c:pt>
                <c:pt idx="4192">
                  <c:v>2.3900146484380116</c:v>
                </c:pt>
                <c:pt idx="4193">
                  <c:v>2.4500122070320458</c:v>
                </c:pt>
                <c:pt idx="4194">
                  <c:v>2.510009765625</c:v>
                </c:pt>
                <c:pt idx="4195">
                  <c:v>2.5</c:v>
                </c:pt>
                <c:pt idx="4196">
                  <c:v>2.4700012207040345</c:v>
                </c:pt>
                <c:pt idx="4197">
                  <c:v>2.4400024414070458</c:v>
                </c:pt>
                <c:pt idx="4198">
                  <c:v>2.4299926757820458</c:v>
                </c:pt>
                <c:pt idx="4199">
                  <c:v>2.4200134277350003</c:v>
                </c:pt>
                <c:pt idx="4200">
                  <c:v>2.3999938964850003</c:v>
                </c:pt>
                <c:pt idx="4201">
                  <c:v>2.3900146484380116</c:v>
                </c:pt>
                <c:pt idx="4202">
                  <c:v>2.3300170898440342</c:v>
                </c:pt>
                <c:pt idx="4203">
                  <c:v>2.3200073242190342</c:v>
                </c:pt>
                <c:pt idx="4204">
                  <c:v>2.3399963378910229</c:v>
                </c:pt>
                <c:pt idx="4205">
                  <c:v>2.3699951171880116</c:v>
                </c:pt>
                <c:pt idx="4206">
                  <c:v>2.3800048828130116</c:v>
                </c:pt>
                <c:pt idx="4207">
                  <c:v>2.4299926757820458</c:v>
                </c:pt>
                <c:pt idx="4208">
                  <c:v>2.5299987792970455</c:v>
                </c:pt>
                <c:pt idx="4209">
                  <c:v>2.4599914550790345</c:v>
                </c:pt>
                <c:pt idx="4210">
                  <c:v>2.5</c:v>
                </c:pt>
                <c:pt idx="4211">
                  <c:v>2.4599914550790345</c:v>
                </c:pt>
                <c:pt idx="4212">
                  <c:v>2.4700012207040345</c:v>
                </c:pt>
                <c:pt idx="4213">
                  <c:v>2.4900207519540345</c:v>
                </c:pt>
                <c:pt idx="4214">
                  <c:v>2.5</c:v>
                </c:pt>
                <c:pt idx="4215">
                  <c:v>2.4900207519540345</c:v>
                </c:pt>
                <c:pt idx="4216">
                  <c:v>2.5</c:v>
                </c:pt>
                <c:pt idx="4217">
                  <c:v>2.4299926757820458</c:v>
                </c:pt>
                <c:pt idx="4218">
                  <c:v>2.3999938964850003</c:v>
                </c:pt>
                <c:pt idx="4219">
                  <c:v>2.3999938964850003</c:v>
                </c:pt>
                <c:pt idx="4220">
                  <c:v>2.4500122070320458</c:v>
                </c:pt>
                <c:pt idx="4221">
                  <c:v>2.4700012207040345</c:v>
                </c:pt>
                <c:pt idx="4222">
                  <c:v>2.4900207519540345</c:v>
                </c:pt>
                <c:pt idx="4223">
                  <c:v>2.4900207519540345</c:v>
                </c:pt>
                <c:pt idx="4224">
                  <c:v>2.4500122070320458</c:v>
                </c:pt>
                <c:pt idx="4225">
                  <c:v>2.4500122070320458</c:v>
                </c:pt>
                <c:pt idx="4226">
                  <c:v>2.4100036621100003</c:v>
                </c:pt>
                <c:pt idx="4227">
                  <c:v>2.3800048828130116</c:v>
                </c:pt>
                <c:pt idx="4228">
                  <c:v>2.4299926757820458</c:v>
                </c:pt>
                <c:pt idx="4229">
                  <c:v>2.4700012207040345</c:v>
                </c:pt>
                <c:pt idx="4230">
                  <c:v>2.4500122070320458</c:v>
                </c:pt>
                <c:pt idx="4231">
                  <c:v>2.4200134277350003</c:v>
                </c:pt>
                <c:pt idx="4232">
                  <c:v>2.4299926757820458</c:v>
                </c:pt>
                <c:pt idx="4233">
                  <c:v>2.4700012207040345</c:v>
                </c:pt>
                <c:pt idx="4234">
                  <c:v>2.4900207519540345</c:v>
                </c:pt>
                <c:pt idx="4235">
                  <c:v>2.5</c:v>
                </c:pt>
                <c:pt idx="4236">
                  <c:v>2.4500122070320458</c:v>
                </c:pt>
                <c:pt idx="4237">
                  <c:v>2.4400024414070458</c:v>
                </c:pt>
                <c:pt idx="4238">
                  <c:v>2.4700012207040345</c:v>
                </c:pt>
                <c:pt idx="4239">
                  <c:v>2.5</c:v>
                </c:pt>
                <c:pt idx="4240">
                  <c:v>2.4800109863290345</c:v>
                </c:pt>
                <c:pt idx="4241">
                  <c:v>2.4200134277350003</c:v>
                </c:pt>
                <c:pt idx="4242">
                  <c:v>2.3900146484380116</c:v>
                </c:pt>
                <c:pt idx="4243">
                  <c:v>2.3800048828130116</c:v>
                </c:pt>
                <c:pt idx="4244">
                  <c:v>2.3800048828130116</c:v>
                </c:pt>
                <c:pt idx="4245">
                  <c:v>2.4100036621100003</c:v>
                </c:pt>
                <c:pt idx="4246">
                  <c:v>2.4400024414070458</c:v>
                </c:pt>
                <c:pt idx="4247">
                  <c:v>2.4599914550790345</c:v>
                </c:pt>
                <c:pt idx="4248">
                  <c:v>2.4900207519540345</c:v>
                </c:pt>
                <c:pt idx="4249">
                  <c:v>2.510009765625</c:v>
                </c:pt>
                <c:pt idx="4250">
                  <c:v>2.510009765625</c:v>
                </c:pt>
                <c:pt idx="4251">
                  <c:v>2.4700012207040345</c:v>
                </c:pt>
                <c:pt idx="4252">
                  <c:v>2.4700012207040345</c:v>
                </c:pt>
                <c:pt idx="4253">
                  <c:v>2.4299926757820458</c:v>
                </c:pt>
                <c:pt idx="4254">
                  <c:v>2.3900146484380116</c:v>
                </c:pt>
                <c:pt idx="4255">
                  <c:v>2.4100036621100003</c:v>
                </c:pt>
                <c:pt idx="4256">
                  <c:v>2.4100036621100003</c:v>
                </c:pt>
                <c:pt idx="4257">
                  <c:v>2.3999938964850003</c:v>
                </c:pt>
                <c:pt idx="4258">
                  <c:v>2.3999938964850003</c:v>
                </c:pt>
                <c:pt idx="4259">
                  <c:v>2.3800048828130116</c:v>
                </c:pt>
                <c:pt idx="4260">
                  <c:v>2.3699951171880116</c:v>
                </c:pt>
                <c:pt idx="4261">
                  <c:v>2.3800048828130116</c:v>
                </c:pt>
                <c:pt idx="4262">
                  <c:v>2.3699951171880116</c:v>
                </c:pt>
                <c:pt idx="4263">
                  <c:v>2.3699951171880116</c:v>
                </c:pt>
                <c:pt idx="4264">
                  <c:v>2.3699951171880116</c:v>
                </c:pt>
                <c:pt idx="4265">
                  <c:v>2.3699951171880116</c:v>
                </c:pt>
                <c:pt idx="4266">
                  <c:v>2.3800048828130116</c:v>
                </c:pt>
                <c:pt idx="4267">
                  <c:v>2.3300170898440342</c:v>
                </c:pt>
                <c:pt idx="4268">
                  <c:v>2.3200073242190342</c:v>
                </c:pt>
                <c:pt idx="4269">
                  <c:v>2.3800048828130116</c:v>
                </c:pt>
                <c:pt idx="4270">
                  <c:v>2.4200134277350003</c:v>
                </c:pt>
                <c:pt idx="4271">
                  <c:v>2.3999938964850003</c:v>
                </c:pt>
                <c:pt idx="4272">
                  <c:v>2.3600158691410229</c:v>
                </c:pt>
                <c:pt idx="4273">
                  <c:v>2.3900146484380116</c:v>
                </c:pt>
                <c:pt idx="4274">
                  <c:v>2.4299926757820458</c:v>
                </c:pt>
                <c:pt idx="4275">
                  <c:v>2.4100036621100003</c:v>
                </c:pt>
                <c:pt idx="4276">
                  <c:v>2.4400024414070458</c:v>
                </c:pt>
                <c:pt idx="4277">
                  <c:v>2.3699951171880116</c:v>
                </c:pt>
                <c:pt idx="4278">
                  <c:v>2.3800048828130116</c:v>
                </c:pt>
                <c:pt idx="4279">
                  <c:v>2.3800048828130116</c:v>
                </c:pt>
                <c:pt idx="4280">
                  <c:v>2.3500061035160229</c:v>
                </c:pt>
                <c:pt idx="4281">
                  <c:v>2.3699951171880116</c:v>
                </c:pt>
                <c:pt idx="4282">
                  <c:v>2.3900146484380116</c:v>
                </c:pt>
                <c:pt idx="4283">
                  <c:v>2.3800048828130116</c:v>
                </c:pt>
                <c:pt idx="4284">
                  <c:v>2.3000183105470455</c:v>
                </c:pt>
                <c:pt idx="4285">
                  <c:v>2.3399963378910229</c:v>
                </c:pt>
                <c:pt idx="4286">
                  <c:v>2.3600158691410229</c:v>
                </c:pt>
                <c:pt idx="4287">
                  <c:v>2.3399963378910229</c:v>
                </c:pt>
                <c:pt idx="4288">
                  <c:v>2.3600158691410229</c:v>
                </c:pt>
                <c:pt idx="4289">
                  <c:v>2.3999938964850003</c:v>
                </c:pt>
                <c:pt idx="4290">
                  <c:v>2.4100036621100003</c:v>
                </c:pt>
                <c:pt idx="4291">
                  <c:v>2.3699951171880116</c:v>
                </c:pt>
                <c:pt idx="4292">
                  <c:v>2.3399963378910229</c:v>
                </c:pt>
                <c:pt idx="4293">
                  <c:v>2.3500061035160229</c:v>
                </c:pt>
                <c:pt idx="4294">
                  <c:v>2.3699951171880116</c:v>
                </c:pt>
                <c:pt idx="4295">
                  <c:v>2.3399963378910229</c:v>
                </c:pt>
                <c:pt idx="4296">
                  <c:v>2.3600158691410229</c:v>
                </c:pt>
                <c:pt idx="4297">
                  <c:v>2.3600158691410229</c:v>
                </c:pt>
                <c:pt idx="4298">
                  <c:v>2.3399963378910229</c:v>
                </c:pt>
                <c:pt idx="4299">
                  <c:v>2.3000183105470455</c:v>
                </c:pt>
                <c:pt idx="4300">
                  <c:v>2.2799987792970455</c:v>
                </c:pt>
                <c:pt idx="4301">
                  <c:v>2.2900085449220455</c:v>
                </c:pt>
                <c:pt idx="4302">
                  <c:v>2.3200073242190342</c:v>
                </c:pt>
                <c:pt idx="4303">
                  <c:v>2.3600158691410229</c:v>
                </c:pt>
                <c:pt idx="4304">
                  <c:v>2.3699951171880116</c:v>
                </c:pt>
                <c:pt idx="4305">
                  <c:v>2.3500061035160229</c:v>
                </c:pt>
                <c:pt idx="4306">
                  <c:v>2.3200073242190342</c:v>
                </c:pt>
                <c:pt idx="4307">
                  <c:v>2.3300170898440342</c:v>
                </c:pt>
                <c:pt idx="4308">
                  <c:v>2.3500061035160229</c:v>
                </c:pt>
                <c:pt idx="4309">
                  <c:v>2.3300170898440342</c:v>
                </c:pt>
                <c:pt idx="4310">
                  <c:v>2.3500061035160229</c:v>
                </c:pt>
                <c:pt idx="4311">
                  <c:v>2.3399963378910229</c:v>
                </c:pt>
                <c:pt idx="4312">
                  <c:v>2.3399963378910229</c:v>
                </c:pt>
                <c:pt idx="4313">
                  <c:v>2.3800048828130116</c:v>
                </c:pt>
                <c:pt idx="4314">
                  <c:v>2.3800048828130116</c:v>
                </c:pt>
                <c:pt idx="4315">
                  <c:v>2.4100036621100003</c:v>
                </c:pt>
                <c:pt idx="4316">
                  <c:v>2.3900146484380116</c:v>
                </c:pt>
                <c:pt idx="4317">
                  <c:v>2.3300170898440342</c:v>
                </c:pt>
                <c:pt idx="4318">
                  <c:v>2.3099975585940342</c:v>
                </c:pt>
                <c:pt idx="4319">
                  <c:v>2.3099975585940342</c:v>
                </c:pt>
                <c:pt idx="4320">
                  <c:v>2.3099975585940342</c:v>
                </c:pt>
                <c:pt idx="4321">
                  <c:v>2.3099975585940342</c:v>
                </c:pt>
                <c:pt idx="4322">
                  <c:v>2.3000183105470455</c:v>
                </c:pt>
                <c:pt idx="4323">
                  <c:v>2.2799987792970455</c:v>
                </c:pt>
                <c:pt idx="4324">
                  <c:v>2.3000183105470455</c:v>
                </c:pt>
                <c:pt idx="4325">
                  <c:v>2.3000183105470455</c:v>
                </c:pt>
                <c:pt idx="4326">
                  <c:v>2.2799987792970455</c:v>
                </c:pt>
                <c:pt idx="4327">
                  <c:v>2.27001953125</c:v>
                </c:pt>
                <c:pt idx="4328">
                  <c:v>2.25</c:v>
                </c:pt>
                <c:pt idx="4329">
                  <c:v>2.25</c:v>
                </c:pt>
                <c:pt idx="4330">
                  <c:v>2.27001953125</c:v>
                </c:pt>
                <c:pt idx="4331">
                  <c:v>2.2900085449220455</c:v>
                </c:pt>
                <c:pt idx="4332">
                  <c:v>2.2799987792970455</c:v>
                </c:pt>
                <c:pt idx="4333">
                  <c:v>2.260009765625</c:v>
                </c:pt>
                <c:pt idx="4334">
                  <c:v>2.25</c:v>
                </c:pt>
                <c:pt idx="4335">
                  <c:v>2.260009765625</c:v>
                </c:pt>
                <c:pt idx="4336">
                  <c:v>2.2000122070320458</c:v>
                </c:pt>
                <c:pt idx="4337">
                  <c:v>2.2099914550790345</c:v>
                </c:pt>
                <c:pt idx="4338">
                  <c:v>2.25</c:v>
                </c:pt>
                <c:pt idx="4339">
                  <c:v>2.27001953125</c:v>
                </c:pt>
                <c:pt idx="4340">
                  <c:v>2.260009765625</c:v>
                </c:pt>
                <c:pt idx="4341">
                  <c:v>2.2400207519540345</c:v>
                </c:pt>
                <c:pt idx="4342">
                  <c:v>2.2400207519540345</c:v>
                </c:pt>
                <c:pt idx="4343">
                  <c:v>2.2300109863290345</c:v>
                </c:pt>
                <c:pt idx="4344">
                  <c:v>2.2400207519540345</c:v>
                </c:pt>
                <c:pt idx="4345">
                  <c:v>2.2099914550790345</c:v>
                </c:pt>
                <c:pt idx="4346">
                  <c:v>2.1700134277350003</c:v>
                </c:pt>
                <c:pt idx="4347">
                  <c:v>2.1700134277350003</c:v>
                </c:pt>
                <c:pt idx="4348">
                  <c:v>2.2000122070320458</c:v>
                </c:pt>
                <c:pt idx="4349">
                  <c:v>2.260009765625</c:v>
                </c:pt>
                <c:pt idx="4350">
                  <c:v>2.2200012207040345</c:v>
                </c:pt>
                <c:pt idx="4351">
                  <c:v>2.2200012207040345</c:v>
                </c:pt>
                <c:pt idx="4352">
                  <c:v>2.2300109863290345</c:v>
                </c:pt>
                <c:pt idx="4353">
                  <c:v>2.2099914550790345</c:v>
                </c:pt>
                <c:pt idx="4354">
                  <c:v>2.2000122070320458</c:v>
                </c:pt>
                <c:pt idx="4355">
                  <c:v>2.1900024414070458</c:v>
                </c:pt>
                <c:pt idx="4356">
                  <c:v>2.2200012207040345</c:v>
                </c:pt>
                <c:pt idx="4357">
                  <c:v>2.25</c:v>
                </c:pt>
                <c:pt idx="4358">
                  <c:v>2.2000122070320458</c:v>
                </c:pt>
                <c:pt idx="4359">
                  <c:v>2.2000122070320458</c:v>
                </c:pt>
                <c:pt idx="4360">
                  <c:v>2.2000122070320458</c:v>
                </c:pt>
                <c:pt idx="4361">
                  <c:v>2.2000122070320458</c:v>
                </c:pt>
                <c:pt idx="4362">
                  <c:v>2.1400146484380116</c:v>
                </c:pt>
                <c:pt idx="4363">
                  <c:v>2.1000061035160229</c:v>
                </c:pt>
                <c:pt idx="4364">
                  <c:v>2.1000061035160229</c:v>
                </c:pt>
                <c:pt idx="4365">
                  <c:v>2.1100158691410229</c:v>
                </c:pt>
                <c:pt idx="4366">
                  <c:v>2.1199951171880116</c:v>
                </c:pt>
                <c:pt idx="4367">
                  <c:v>2.1300048828130116</c:v>
                </c:pt>
                <c:pt idx="4368">
                  <c:v>2.1499938964850003</c:v>
                </c:pt>
                <c:pt idx="4369">
                  <c:v>2.1300048828130116</c:v>
                </c:pt>
                <c:pt idx="4370">
                  <c:v>2.1900024414070458</c:v>
                </c:pt>
                <c:pt idx="4371">
                  <c:v>2.1900024414070458</c:v>
                </c:pt>
                <c:pt idx="4372">
                  <c:v>2.1700134277350003</c:v>
                </c:pt>
                <c:pt idx="4373">
                  <c:v>2.1600036621100003</c:v>
                </c:pt>
                <c:pt idx="4374">
                  <c:v>2.1600036621100003</c:v>
                </c:pt>
                <c:pt idx="4375">
                  <c:v>2.1700134277350003</c:v>
                </c:pt>
                <c:pt idx="4376">
                  <c:v>2.1700134277350003</c:v>
                </c:pt>
                <c:pt idx="4377">
                  <c:v>2.1799926757820458</c:v>
                </c:pt>
                <c:pt idx="4378">
                  <c:v>2.1799926757820458</c:v>
                </c:pt>
                <c:pt idx="4379">
                  <c:v>2.2000122070320458</c:v>
                </c:pt>
                <c:pt idx="4380">
                  <c:v>2.2000122070320458</c:v>
                </c:pt>
                <c:pt idx="4381">
                  <c:v>2.25</c:v>
                </c:pt>
                <c:pt idx="4382">
                  <c:v>2.260009765625</c:v>
                </c:pt>
                <c:pt idx="4383">
                  <c:v>2.1900024414070458</c:v>
                </c:pt>
                <c:pt idx="4384">
                  <c:v>2.1400146484380116</c:v>
                </c:pt>
                <c:pt idx="4385">
                  <c:v>2.1400146484380116</c:v>
                </c:pt>
                <c:pt idx="4386">
                  <c:v>2.2300109863290345</c:v>
                </c:pt>
                <c:pt idx="4387">
                  <c:v>2.260009765625</c:v>
                </c:pt>
                <c:pt idx="4388">
                  <c:v>2.2000122070320458</c:v>
                </c:pt>
                <c:pt idx="4389">
                  <c:v>2.1400146484380116</c:v>
                </c:pt>
                <c:pt idx="4390">
                  <c:v>2.25</c:v>
                </c:pt>
                <c:pt idx="4391">
                  <c:v>2.1400146484380116</c:v>
                </c:pt>
                <c:pt idx="4392">
                  <c:v>2.2400207519540345</c:v>
                </c:pt>
                <c:pt idx="4393">
                  <c:v>2.1100158691410229</c:v>
                </c:pt>
                <c:pt idx="4394">
                  <c:v>2.1499938964850003</c:v>
                </c:pt>
                <c:pt idx="4395">
                  <c:v>2.1400146484380116</c:v>
                </c:pt>
                <c:pt idx="4396">
                  <c:v>2.1300048828130116</c:v>
                </c:pt>
                <c:pt idx="4397">
                  <c:v>2.1499938964850003</c:v>
                </c:pt>
                <c:pt idx="4398">
                  <c:v>2.1300048828130116</c:v>
                </c:pt>
                <c:pt idx="4399">
                  <c:v>2.1799926757820458</c:v>
                </c:pt>
                <c:pt idx="4400">
                  <c:v>2.1199951171880116</c:v>
                </c:pt>
                <c:pt idx="4401">
                  <c:v>2.0400085449220455</c:v>
                </c:pt>
                <c:pt idx="4402">
                  <c:v>2.1100158691410229</c:v>
                </c:pt>
                <c:pt idx="4403">
                  <c:v>2.1799926757820458</c:v>
                </c:pt>
                <c:pt idx="4404">
                  <c:v>2.1900024414070458</c:v>
                </c:pt>
                <c:pt idx="4405">
                  <c:v>2.260009765625</c:v>
                </c:pt>
                <c:pt idx="4406">
                  <c:v>2.2000122070320458</c:v>
                </c:pt>
                <c:pt idx="4407">
                  <c:v>2.1900024414070458</c:v>
                </c:pt>
                <c:pt idx="4408">
                  <c:v>2.1900024414070458</c:v>
                </c:pt>
                <c:pt idx="4409">
                  <c:v>2.2400207519540345</c:v>
                </c:pt>
                <c:pt idx="4410">
                  <c:v>2.27001953125</c:v>
                </c:pt>
                <c:pt idx="4411">
                  <c:v>2.2400207519540345</c:v>
                </c:pt>
                <c:pt idx="4412">
                  <c:v>2.260009765625</c:v>
                </c:pt>
                <c:pt idx="4413">
                  <c:v>2.1199951171880116</c:v>
                </c:pt>
                <c:pt idx="4414">
                  <c:v>2.1700134277350003</c:v>
                </c:pt>
                <c:pt idx="4415">
                  <c:v>2.1700134277350003</c:v>
                </c:pt>
                <c:pt idx="4416">
                  <c:v>2.1499938964850003</c:v>
                </c:pt>
                <c:pt idx="4417">
                  <c:v>2.2300109863290345</c:v>
                </c:pt>
                <c:pt idx="4418">
                  <c:v>2.2200012207040345</c:v>
                </c:pt>
                <c:pt idx="4419">
                  <c:v>2.1499938964850003</c:v>
                </c:pt>
                <c:pt idx="4420">
                  <c:v>2.1600036621100003</c:v>
                </c:pt>
                <c:pt idx="4421">
                  <c:v>2.1799926757820458</c:v>
                </c:pt>
                <c:pt idx="4422">
                  <c:v>2.1300048828130116</c:v>
                </c:pt>
                <c:pt idx="4423">
                  <c:v>2.1300048828130116</c:v>
                </c:pt>
                <c:pt idx="4424">
                  <c:v>2.1499938964850003</c:v>
                </c:pt>
                <c:pt idx="4425">
                  <c:v>2.1600036621100003</c:v>
                </c:pt>
                <c:pt idx="4426">
                  <c:v>2.1300048828130116</c:v>
                </c:pt>
                <c:pt idx="4427">
                  <c:v>2.1799926757820458</c:v>
                </c:pt>
                <c:pt idx="4428">
                  <c:v>2.1700134277350003</c:v>
                </c:pt>
                <c:pt idx="4429">
                  <c:v>2.1300048828130116</c:v>
                </c:pt>
                <c:pt idx="4430">
                  <c:v>2.1199951171880116</c:v>
                </c:pt>
                <c:pt idx="4431">
                  <c:v>2.0800170898440342</c:v>
                </c:pt>
                <c:pt idx="4432">
                  <c:v>2.0599975585940342</c:v>
                </c:pt>
                <c:pt idx="4433">
                  <c:v>2.0400085449220455</c:v>
                </c:pt>
                <c:pt idx="4434">
                  <c:v>2.0299987792970455</c:v>
                </c:pt>
                <c:pt idx="4435">
                  <c:v>2.0299987792970455</c:v>
                </c:pt>
                <c:pt idx="4436">
                  <c:v>2.0500183105470455</c:v>
                </c:pt>
                <c:pt idx="4437">
                  <c:v>2.0400085449220455</c:v>
                </c:pt>
                <c:pt idx="4438">
                  <c:v>2.0599975585940342</c:v>
                </c:pt>
                <c:pt idx="4439">
                  <c:v>2.0500183105470455</c:v>
                </c:pt>
                <c:pt idx="4440">
                  <c:v>2.0700073242190342</c:v>
                </c:pt>
                <c:pt idx="4441">
                  <c:v>2.0899963378910229</c:v>
                </c:pt>
                <c:pt idx="4442">
                  <c:v>2.1199951171880116</c:v>
                </c:pt>
                <c:pt idx="4443">
                  <c:v>2.0800170898440342</c:v>
                </c:pt>
                <c:pt idx="4444">
                  <c:v>2.0299987792970455</c:v>
                </c:pt>
                <c:pt idx="4445">
                  <c:v>2.02001953125</c:v>
                </c:pt>
                <c:pt idx="4446">
                  <c:v>2.1000061035160229</c:v>
                </c:pt>
                <c:pt idx="4447">
                  <c:v>2.1000061035160229</c:v>
                </c:pt>
                <c:pt idx="4448">
                  <c:v>2.1700134277350003</c:v>
                </c:pt>
                <c:pt idx="4449">
                  <c:v>2.0899963378910229</c:v>
                </c:pt>
                <c:pt idx="4450">
                  <c:v>2.0800170898440342</c:v>
                </c:pt>
                <c:pt idx="4451">
                  <c:v>2.1000061035160229</c:v>
                </c:pt>
                <c:pt idx="4452">
                  <c:v>2.1499938964850003</c:v>
                </c:pt>
                <c:pt idx="4453">
                  <c:v>2.2099914550790345</c:v>
                </c:pt>
                <c:pt idx="4454">
                  <c:v>2.2200012207040345</c:v>
                </c:pt>
                <c:pt idx="4455">
                  <c:v>2.2300109863290345</c:v>
                </c:pt>
                <c:pt idx="4456">
                  <c:v>2.2300109863290345</c:v>
                </c:pt>
                <c:pt idx="4457">
                  <c:v>2.1199951171880116</c:v>
                </c:pt>
                <c:pt idx="4458">
                  <c:v>2.2300109863290345</c:v>
                </c:pt>
                <c:pt idx="4459">
                  <c:v>2.3500061035160229</c:v>
                </c:pt>
                <c:pt idx="4460">
                  <c:v>2.27001953125</c:v>
                </c:pt>
                <c:pt idx="4461">
                  <c:v>2.2099914550790345</c:v>
                </c:pt>
                <c:pt idx="4462">
                  <c:v>2.2000122070320458</c:v>
                </c:pt>
                <c:pt idx="4463">
                  <c:v>2.1700134277350003</c:v>
                </c:pt>
                <c:pt idx="4464">
                  <c:v>2.1700134277350003</c:v>
                </c:pt>
                <c:pt idx="4465">
                  <c:v>2.1600036621100003</c:v>
                </c:pt>
                <c:pt idx="4466">
                  <c:v>2.1799926757820458</c:v>
                </c:pt>
                <c:pt idx="4467">
                  <c:v>2.1100158691410229</c:v>
                </c:pt>
                <c:pt idx="4468">
                  <c:v>2.0700073242190342</c:v>
                </c:pt>
                <c:pt idx="4469">
                  <c:v>2.0899963378910229</c:v>
                </c:pt>
                <c:pt idx="4470">
                  <c:v>2.1300048828130116</c:v>
                </c:pt>
                <c:pt idx="4471">
                  <c:v>2.1000061035160229</c:v>
                </c:pt>
                <c:pt idx="4472">
                  <c:v>2.1300048828130116</c:v>
                </c:pt>
                <c:pt idx="4473">
                  <c:v>2.0800170898440342</c:v>
                </c:pt>
                <c:pt idx="4474">
                  <c:v>2.1499938964850003</c:v>
                </c:pt>
                <c:pt idx="4475">
                  <c:v>2.1499938964850003</c:v>
                </c:pt>
                <c:pt idx="4476">
                  <c:v>2.1900024414070458</c:v>
                </c:pt>
                <c:pt idx="4477">
                  <c:v>2.2400207519540345</c:v>
                </c:pt>
                <c:pt idx="4478">
                  <c:v>2.3000183105470455</c:v>
                </c:pt>
                <c:pt idx="4479">
                  <c:v>2.27001953125</c:v>
                </c:pt>
                <c:pt idx="4480">
                  <c:v>2.1700134277350003</c:v>
                </c:pt>
                <c:pt idx="4481">
                  <c:v>2.0800170898440342</c:v>
                </c:pt>
                <c:pt idx="4482">
                  <c:v>2.1199951171880116</c:v>
                </c:pt>
                <c:pt idx="4483">
                  <c:v>2.1300048828130116</c:v>
                </c:pt>
                <c:pt idx="4484">
                  <c:v>2.2099914550790345</c:v>
                </c:pt>
                <c:pt idx="4485">
                  <c:v>2.2900085449220455</c:v>
                </c:pt>
                <c:pt idx="4486">
                  <c:v>2.3399963378910229</c:v>
                </c:pt>
                <c:pt idx="4487">
                  <c:v>2.3000183105470455</c:v>
                </c:pt>
                <c:pt idx="4488">
                  <c:v>2.1900024414070458</c:v>
                </c:pt>
                <c:pt idx="4489">
                  <c:v>2.1799926757820458</c:v>
                </c:pt>
                <c:pt idx="4490">
                  <c:v>2.27001953125</c:v>
                </c:pt>
                <c:pt idx="4491">
                  <c:v>2.3999938964850003</c:v>
                </c:pt>
                <c:pt idx="4492">
                  <c:v>2.3600158691410229</c:v>
                </c:pt>
                <c:pt idx="4493">
                  <c:v>2.3099975585940342</c:v>
                </c:pt>
                <c:pt idx="4494">
                  <c:v>2.2200012207040345</c:v>
                </c:pt>
                <c:pt idx="4495">
                  <c:v>2.2000122070320458</c:v>
                </c:pt>
                <c:pt idx="4496">
                  <c:v>2.1799926757820458</c:v>
                </c:pt>
                <c:pt idx="4497">
                  <c:v>2.1900024414070458</c:v>
                </c:pt>
                <c:pt idx="4498">
                  <c:v>2.1700134277350003</c:v>
                </c:pt>
                <c:pt idx="4499">
                  <c:v>2.1400146484380116</c:v>
                </c:pt>
                <c:pt idx="4500">
                  <c:v>2.1400146484380116</c:v>
                </c:pt>
                <c:pt idx="4501">
                  <c:v>2.1499938964850003</c:v>
                </c:pt>
                <c:pt idx="4502">
                  <c:v>2.1600036621100003</c:v>
                </c:pt>
                <c:pt idx="4503">
                  <c:v>2.1300048828130116</c:v>
                </c:pt>
                <c:pt idx="4504">
                  <c:v>2.1000061035160229</c:v>
                </c:pt>
                <c:pt idx="4505">
                  <c:v>2.1300048828130116</c:v>
                </c:pt>
                <c:pt idx="4506">
                  <c:v>2.1900024414070458</c:v>
                </c:pt>
                <c:pt idx="4507">
                  <c:v>2.2400207519540345</c:v>
                </c:pt>
                <c:pt idx="4508">
                  <c:v>2.2300109863290345</c:v>
                </c:pt>
                <c:pt idx="4509">
                  <c:v>2.1799926757820458</c:v>
                </c:pt>
                <c:pt idx="4510">
                  <c:v>2.1600036621100003</c:v>
                </c:pt>
                <c:pt idx="4511">
                  <c:v>2.1499938964850003</c:v>
                </c:pt>
                <c:pt idx="4512">
                  <c:v>2.1799926757820458</c:v>
                </c:pt>
                <c:pt idx="4513">
                  <c:v>2.2099914550790345</c:v>
                </c:pt>
                <c:pt idx="4514">
                  <c:v>2.2400207519540345</c:v>
                </c:pt>
                <c:pt idx="4515">
                  <c:v>2.2300109863290345</c:v>
                </c:pt>
                <c:pt idx="4516">
                  <c:v>2.2200012207040345</c:v>
                </c:pt>
                <c:pt idx="4517">
                  <c:v>2.25</c:v>
                </c:pt>
                <c:pt idx="4518">
                  <c:v>2.2900085449220455</c:v>
                </c:pt>
                <c:pt idx="4519">
                  <c:v>2.25</c:v>
                </c:pt>
                <c:pt idx="4520">
                  <c:v>2.2300109863290345</c:v>
                </c:pt>
                <c:pt idx="4521">
                  <c:v>2.260009765625</c:v>
                </c:pt>
                <c:pt idx="4522">
                  <c:v>2.27001953125</c:v>
                </c:pt>
                <c:pt idx="4523">
                  <c:v>2.260009765625</c:v>
                </c:pt>
                <c:pt idx="4524">
                  <c:v>2.260009765625</c:v>
                </c:pt>
                <c:pt idx="4525">
                  <c:v>2.27001953125</c:v>
                </c:pt>
                <c:pt idx="4526">
                  <c:v>2.260009765625</c:v>
                </c:pt>
                <c:pt idx="4527">
                  <c:v>2.3300170898440342</c:v>
                </c:pt>
                <c:pt idx="4528">
                  <c:v>2.260009765625</c:v>
                </c:pt>
                <c:pt idx="4529">
                  <c:v>2.2200012207040345</c:v>
                </c:pt>
                <c:pt idx="4530">
                  <c:v>2.1799926757820458</c:v>
                </c:pt>
                <c:pt idx="4531">
                  <c:v>2.1400146484380116</c:v>
                </c:pt>
                <c:pt idx="4532">
                  <c:v>2.1700134277350003</c:v>
                </c:pt>
                <c:pt idx="4533">
                  <c:v>2.2200012207040345</c:v>
                </c:pt>
                <c:pt idx="4534">
                  <c:v>2.2300109863290345</c:v>
                </c:pt>
                <c:pt idx="4535">
                  <c:v>2.27001953125</c:v>
                </c:pt>
                <c:pt idx="4536">
                  <c:v>2.260009765625</c:v>
                </c:pt>
                <c:pt idx="4537">
                  <c:v>2.2400207519540345</c:v>
                </c:pt>
                <c:pt idx="4538">
                  <c:v>2.2400207519540345</c:v>
                </c:pt>
                <c:pt idx="4539">
                  <c:v>2.25</c:v>
                </c:pt>
                <c:pt idx="4540">
                  <c:v>2.2799987792970455</c:v>
                </c:pt>
                <c:pt idx="4541">
                  <c:v>2.3000183105470455</c:v>
                </c:pt>
                <c:pt idx="4542">
                  <c:v>2.2900085449220455</c:v>
                </c:pt>
                <c:pt idx="4543">
                  <c:v>2.3200073242190342</c:v>
                </c:pt>
                <c:pt idx="4544">
                  <c:v>2.3200073242190342</c:v>
                </c:pt>
                <c:pt idx="4545">
                  <c:v>2.3399963378910229</c:v>
                </c:pt>
                <c:pt idx="4546">
                  <c:v>2.3399963378910229</c:v>
                </c:pt>
                <c:pt idx="4547">
                  <c:v>2.260009765625</c:v>
                </c:pt>
                <c:pt idx="4548">
                  <c:v>2.3999938964850003</c:v>
                </c:pt>
                <c:pt idx="4549">
                  <c:v>2.4100036621100003</c:v>
                </c:pt>
                <c:pt idx="4550">
                  <c:v>2.3200073242190342</c:v>
                </c:pt>
                <c:pt idx="4551">
                  <c:v>2.3399963378910229</c:v>
                </c:pt>
                <c:pt idx="4552">
                  <c:v>2.3399963378910229</c:v>
                </c:pt>
                <c:pt idx="4553">
                  <c:v>2.3500061035160229</c:v>
                </c:pt>
                <c:pt idx="4554">
                  <c:v>2.3200073242190342</c:v>
                </c:pt>
                <c:pt idx="4555">
                  <c:v>2.3399963378910229</c:v>
                </c:pt>
                <c:pt idx="4556">
                  <c:v>2.3999938964850003</c:v>
                </c:pt>
                <c:pt idx="4557">
                  <c:v>2.4299926757820458</c:v>
                </c:pt>
                <c:pt idx="4558">
                  <c:v>2.3500061035160229</c:v>
                </c:pt>
                <c:pt idx="4559">
                  <c:v>2.3099975585940342</c:v>
                </c:pt>
                <c:pt idx="4560">
                  <c:v>2.2799987792970455</c:v>
                </c:pt>
                <c:pt idx="4561">
                  <c:v>2.27001953125</c:v>
                </c:pt>
                <c:pt idx="4562">
                  <c:v>2.27001953125</c:v>
                </c:pt>
                <c:pt idx="4563">
                  <c:v>2.27001953125</c:v>
                </c:pt>
                <c:pt idx="4564">
                  <c:v>2.2799987792970455</c:v>
                </c:pt>
                <c:pt idx="4565">
                  <c:v>2.3399963378910229</c:v>
                </c:pt>
                <c:pt idx="4566">
                  <c:v>2.3699951171880116</c:v>
                </c:pt>
                <c:pt idx="4567">
                  <c:v>2.3600158691410229</c:v>
                </c:pt>
                <c:pt idx="4568">
                  <c:v>2.3699951171880116</c:v>
                </c:pt>
                <c:pt idx="4569">
                  <c:v>2.3900146484380116</c:v>
                </c:pt>
                <c:pt idx="4570">
                  <c:v>2.3600158691410229</c:v>
                </c:pt>
                <c:pt idx="4571">
                  <c:v>2.3300170898440342</c:v>
                </c:pt>
                <c:pt idx="4572">
                  <c:v>2.3500061035160229</c:v>
                </c:pt>
                <c:pt idx="4573">
                  <c:v>2.4100036621100003</c:v>
                </c:pt>
                <c:pt idx="4574">
                  <c:v>2.3800048828130116</c:v>
                </c:pt>
                <c:pt idx="4575">
                  <c:v>2.3999938964850003</c:v>
                </c:pt>
                <c:pt idx="4576">
                  <c:v>2.3500061035160229</c:v>
                </c:pt>
                <c:pt idx="4577">
                  <c:v>2.3900146484380116</c:v>
                </c:pt>
                <c:pt idx="4578">
                  <c:v>2.3300170898440342</c:v>
                </c:pt>
                <c:pt idx="4579">
                  <c:v>2.3800048828130116</c:v>
                </c:pt>
                <c:pt idx="4580">
                  <c:v>2.3099975585940342</c:v>
                </c:pt>
                <c:pt idx="4581">
                  <c:v>2.3200073242190342</c:v>
                </c:pt>
                <c:pt idx="4582">
                  <c:v>2.3500061035160229</c:v>
                </c:pt>
                <c:pt idx="4583">
                  <c:v>2.3300170898440342</c:v>
                </c:pt>
                <c:pt idx="4584">
                  <c:v>2.3300170898440342</c:v>
                </c:pt>
                <c:pt idx="4585">
                  <c:v>2.3699951171880116</c:v>
                </c:pt>
                <c:pt idx="4586">
                  <c:v>2.3500061035160229</c:v>
                </c:pt>
                <c:pt idx="4587">
                  <c:v>2.3300170898440342</c:v>
                </c:pt>
                <c:pt idx="4588">
                  <c:v>2.3399963378910229</c:v>
                </c:pt>
                <c:pt idx="4589">
                  <c:v>2.3600158691410229</c:v>
                </c:pt>
                <c:pt idx="4590">
                  <c:v>2.3600158691410229</c:v>
                </c:pt>
                <c:pt idx="4591">
                  <c:v>2.3300170898440342</c:v>
                </c:pt>
                <c:pt idx="4592">
                  <c:v>2.3300170898440342</c:v>
                </c:pt>
                <c:pt idx="4593">
                  <c:v>2.3500061035160229</c:v>
                </c:pt>
                <c:pt idx="4594">
                  <c:v>2.3699951171880116</c:v>
                </c:pt>
                <c:pt idx="4595">
                  <c:v>2.3600158691410229</c:v>
                </c:pt>
                <c:pt idx="4596">
                  <c:v>2.3999938964850003</c:v>
                </c:pt>
                <c:pt idx="4597">
                  <c:v>2.3500061035160229</c:v>
                </c:pt>
                <c:pt idx="4598">
                  <c:v>2.3099975585940342</c:v>
                </c:pt>
                <c:pt idx="4599">
                  <c:v>2.3200073242190342</c:v>
                </c:pt>
                <c:pt idx="4600">
                  <c:v>2.3600158691410229</c:v>
                </c:pt>
                <c:pt idx="4601">
                  <c:v>2.3900146484380116</c:v>
                </c:pt>
                <c:pt idx="4602">
                  <c:v>2.3600158691410229</c:v>
                </c:pt>
                <c:pt idx="4603">
                  <c:v>2.3099975585940342</c:v>
                </c:pt>
                <c:pt idx="4604">
                  <c:v>2.3099975585940342</c:v>
                </c:pt>
                <c:pt idx="4605">
                  <c:v>2.3200073242190342</c:v>
                </c:pt>
                <c:pt idx="4606">
                  <c:v>2.3300170898440342</c:v>
                </c:pt>
                <c:pt idx="4607">
                  <c:v>2.3500061035160229</c:v>
                </c:pt>
                <c:pt idx="4608">
                  <c:v>2.3699951171880116</c:v>
                </c:pt>
                <c:pt idx="4609">
                  <c:v>2.3600158691410229</c:v>
                </c:pt>
                <c:pt idx="4610">
                  <c:v>2.3500061035160229</c:v>
                </c:pt>
                <c:pt idx="4611">
                  <c:v>2.3300170898440342</c:v>
                </c:pt>
                <c:pt idx="4612">
                  <c:v>2.3300170898440342</c:v>
                </c:pt>
                <c:pt idx="4613">
                  <c:v>2.3300170898440342</c:v>
                </c:pt>
                <c:pt idx="4614">
                  <c:v>2.3099975585940342</c:v>
                </c:pt>
                <c:pt idx="4615">
                  <c:v>2.3200073242190342</c:v>
                </c:pt>
                <c:pt idx="4616">
                  <c:v>2.3500061035160229</c:v>
                </c:pt>
                <c:pt idx="4617">
                  <c:v>2.3099975585940342</c:v>
                </c:pt>
                <c:pt idx="4618">
                  <c:v>2.3300170898440342</c:v>
                </c:pt>
                <c:pt idx="4619">
                  <c:v>2.3000183105470455</c:v>
                </c:pt>
                <c:pt idx="4620">
                  <c:v>2.3200073242190342</c:v>
                </c:pt>
                <c:pt idx="4621">
                  <c:v>2.2900085449220455</c:v>
                </c:pt>
                <c:pt idx="4622">
                  <c:v>2.3300170898440342</c:v>
                </c:pt>
                <c:pt idx="4623">
                  <c:v>2.3399963378910229</c:v>
                </c:pt>
                <c:pt idx="4624">
                  <c:v>2.3399963378910229</c:v>
                </c:pt>
                <c:pt idx="4625">
                  <c:v>2.3399963378910229</c:v>
                </c:pt>
                <c:pt idx="4626">
                  <c:v>2.3200073242190342</c:v>
                </c:pt>
                <c:pt idx="4627">
                  <c:v>2.3200073242190342</c:v>
                </c:pt>
                <c:pt idx="4628">
                  <c:v>2.3300170898440342</c:v>
                </c:pt>
                <c:pt idx="4629">
                  <c:v>2.3200073242190342</c:v>
                </c:pt>
                <c:pt idx="4630">
                  <c:v>2.3399963378910229</c:v>
                </c:pt>
                <c:pt idx="4631">
                  <c:v>2.3399963378910229</c:v>
                </c:pt>
                <c:pt idx="4632">
                  <c:v>2.3099975585940342</c:v>
                </c:pt>
                <c:pt idx="4633">
                  <c:v>2.3000183105470455</c:v>
                </c:pt>
                <c:pt idx="4634">
                  <c:v>2.3099975585940342</c:v>
                </c:pt>
                <c:pt idx="4635">
                  <c:v>2.3099975585940342</c:v>
                </c:pt>
                <c:pt idx="4636">
                  <c:v>2.3300170898440342</c:v>
                </c:pt>
                <c:pt idx="4637">
                  <c:v>2.3699951171880116</c:v>
                </c:pt>
                <c:pt idx="4638">
                  <c:v>2.3999938964850003</c:v>
                </c:pt>
                <c:pt idx="4639">
                  <c:v>2.3900146484380116</c:v>
                </c:pt>
                <c:pt idx="4640">
                  <c:v>2.3699951171880116</c:v>
                </c:pt>
                <c:pt idx="4641">
                  <c:v>2.3600158691410229</c:v>
                </c:pt>
                <c:pt idx="4642">
                  <c:v>2.3500061035160229</c:v>
                </c:pt>
                <c:pt idx="4643">
                  <c:v>2.3399963378910229</c:v>
                </c:pt>
                <c:pt idx="4644">
                  <c:v>2.2900085449220455</c:v>
                </c:pt>
                <c:pt idx="4645">
                  <c:v>2.2799987792970455</c:v>
                </c:pt>
                <c:pt idx="4646">
                  <c:v>2.3000183105470455</c:v>
                </c:pt>
                <c:pt idx="4647">
                  <c:v>2.3099975585940342</c:v>
                </c:pt>
                <c:pt idx="4648">
                  <c:v>2.2900085449220455</c:v>
                </c:pt>
                <c:pt idx="4649">
                  <c:v>2.3099975585940342</c:v>
                </c:pt>
                <c:pt idx="4650">
                  <c:v>2.2900085449220455</c:v>
                </c:pt>
                <c:pt idx="4651">
                  <c:v>2.2799987792970455</c:v>
                </c:pt>
                <c:pt idx="4652">
                  <c:v>2.3000183105470455</c:v>
                </c:pt>
                <c:pt idx="4653">
                  <c:v>2.3099975585940342</c:v>
                </c:pt>
                <c:pt idx="4654">
                  <c:v>2.3099975585940342</c:v>
                </c:pt>
                <c:pt idx="4655">
                  <c:v>2.2799987792970455</c:v>
                </c:pt>
                <c:pt idx="4656">
                  <c:v>2.260009765625</c:v>
                </c:pt>
                <c:pt idx="4657">
                  <c:v>2.260009765625</c:v>
                </c:pt>
                <c:pt idx="4658">
                  <c:v>2.2900085449220455</c:v>
                </c:pt>
                <c:pt idx="4659">
                  <c:v>2.3000183105470455</c:v>
                </c:pt>
                <c:pt idx="4660">
                  <c:v>2.2799987792970455</c:v>
                </c:pt>
                <c:pt idx="4661">
                  <c:v>2.2900085449220455</c:v>
                </c:pt>
                <c:pt idx="4662">
                  <c:v>2.3200073242190342</c:v>
                </c:pt>
                <c:pt idx="4663">
                  <c:v>2.3099975585940342</c:v>
                </c:pt>
                <c:pt idx="4664">
                  <c:v>2.3099975585940342</c:v>
                </c:pt>
                <c:pt idx="4665">
                  <c:v>2.3099975585940342</c:v>
                </c:pt>
                <c:pt idx="4666">
                  <c:v>2.260009765625</c:v>
                </c:pt>
                <c:pt idx="4667">
                  <c:v>2.25</c:v>
                </c:pt>
                <c:pt idx="4668">
                  <c:v>2.2900085449220455</c:v>
                </c:pt>
                <c:pt idx="4669">
                  <c:v>2.2799987792970455</c:v>
                </c:pt>
                <c:pt idx="4670">
                  <c:v>2.27001953125</c:v>
                </c:pt>
                <c:pt idx="4671">
                  <c:v>2.260009765625</c:v>
                </c:pt>
                <c:pt idx="4672">
                  <c:v>2.25</c:v>
                </c:pt>
                <c:pt idx="4673">
                  <c:v>2.2300109863290345</c:v>
                </c:pt>
                <c:pt idx="4674">
                  <c:v>2.2400207519540345</c:v>
                </c:pt>
                <c:pt idx="4675">
                  <c:v>2.2400207519540345</c:v>
                </c:pt>
                <c:pt idx="4676">
                  <c:v>2.25</c:v>
                </c:pt>
                <c:pt idx="4677">
                  <c:v>2.25</c:v>
                </c:pt>
                <c:pt idx="4678">
                  <c:v>2.27001953125</c:v>
                </c:pt>
                <c:pt idx="4679">
                  <c:v>2.25</c:v>
                </c:pt>
                <c:pt idx="4680">
                  <c:v>2.2300109863290345</c:v>
                </c:pt>
                <c:pt idx="4681">
                  <c:v>2.2400207519540345</c:v>
                </c:pt>
                <c:pt idx="4682">
                  <c:v>2.27001953125</c:v>
                </c:pt>
                <c:pt idx="4683">
                  <c:v>2.2900085449220455</c:v>
                </c:pt>
                <c:pt idx="4684">
                  <c:v>2.27001953125</c:v>
                </c:pt>
                <c:pt idx="4685">
                  <c:v>2.25</c:v>
                </c:pt>
                <c:pt idx="4686">
                  <c:v>2.260009765625</c:v>
                </c:pt>
                <c:pt idx="4687">
                  <c:v>2.260009765625</c:v>
                </c:pt>
                <c:pt idx="4688">
                  <c:v>2.25</c:v>
                </c:pt>
                <c:pt idx="4689">
                  <c:v>2.260009765625</c:v>
                </c:pt>
                <c:pt idx="4690">
                  <c:v>2.27001953125</c:v>
                </c:pt>
                <c:pt idx="4691">
                  <c:v>2.260009765625</c:v>
                </c:pt>
                <c:pt idx="4692">
                  <c:v>2.260009765625</c:v>
                </c:pt>
                <c:pt idx="4693">
                  <c:v>2.260009765625</c:v>
                </c:pt>
                <c:pt idx="4694">
                  <c:v>2.2799987792970455</c:v>
                </c:pt>
                <c:pt idx="4695">
                  <c:v>2.3000183105470455</c:v>
                </c:pt>
                <c:pt idx="4696">
                  <c:v>2.2900085449220455</c:v>
                </c:pt>
                <c:pt idx="4697">
                  <c:v>2.3200073242190342</c:v>
                </c:pt>
                <c:pt idx="4698">
                  <c:v>2.3500061035160229</c:v>
                </c:pt>
                <c:pt idx="4699">
                  <c:v>2.2799987792970455</c:v>
                </c:pt>
                <c:pt idx="4700">
                  <c:v>2.25</c:v>
                </c:pt>
                <c:pt idx="4701">
                  <c:v>2.260009765625</c:v>
                </c:pt>
                <c:pt idx="4702">
                  <c:v>2.1900024414070458</c:v>
                </c:pt>
                <c:pt idx="4703">
                  <c:v>2.1799926757820458</c:v>
                </c:pt>
                <c:pt idx="4704">
                  <c:v>2.1799926757820458</c:v>
                </c:pt>
                <c:pt idx="4705">
                  <c:v>2.2200012207040345</c:v>
                </c:pt>
                <c:pt idx="4706">
                  <c:v>2.2200012207040345</c:v>
                </c:pt>
                <c:pt idx="4707">
                  <c:v>2.260009765625</c:v>
                </c:pt>
                <c:pt idx="4708">
                  <c:v>2.3000183105470455</c:v>
                </c:pt>
                <c:pt idx="4709">
                  <c:v>2.2799987792970455</c:v>
                </c:pt>
                <c:pt idx="4710">
                  <c:v>2.2799987792970455</c:v>
                </c:pt>
                <c:pt idx="4711">
                  <c:v>2.260009765625</c:v>
                </c:pt>
                <c:pt idx="4712">
                  <c:v>2.2000122070320458</c:v>
                </c:pt>
                <c:pt idx="4713">
                  <c:v>2.1700134277350003</c:v>
                </c:pt>
                <c:pt idx="4714">
                  <c:v>2.1600036621100003</c:v>
                </c:pt>
                <c:pt idx="4715">
                  <c:v>2.1799926757820458</c:v>
                </c:pt>
                <c:pt idx="4716">
                  <c:v>2.2099914550790345</c:v>
                </c:pt>
                <c:pt idx="4717">
                  <c:v>2.2000122070320458</c:v>
                </c:pt>
                <c:pt idx="4718">
                  <c:v>2.2099914550790345</c:v>
                </c:pt>
                <c:pt idx="4719">
                  <c:v>2.2099914550790345</c:v>
                </c:pt>
                <c:pt idx="4720">
                  <c:v>2.2099914550790345</c:v>
                </c:pt>
                <c:pt idx="4721">
                  <c:v>2.2200012207040345</c:v>
                </c:pt>
                <c:pt idx="4722">
                  <c:v>2.3099975585940342</c:v>
                </c:pt>
                <c:pt idx="4723">
                  <c:v>2.2200012207040345</c:v>
                </c:pt>
                <c:pt idx="4724">
                  <c:v>2.1400146484380116</c:v>
                </c:pt>
                <c:pt idx="4725">
                  <c:v>2.1499938964850003</c:v>
                </c:pt>
                <c:pt idx="4726">
                  <c:v>2.2200012207040345</c:v>
                </c:pt>
                <c:pt idx="4727">
                  <c:v>2.2200012207040345</c:v>
                </c:pt>
                <c:pt idx="4728">
                  <c:v>2.2799987792970455</c:v>
                </c:pt>
                <c:pt idx="4729">
                  <c:v>2.25</c:v>
                </c:pt>
                <c:pt idx="4730">
                  <c:v>2.2200012207040345</c:v>
                </c:pt>
                <c:pt idx="4731">
                  <c:v>2.27001953125</c:v>
                </c:pt>
                <c:pt idx="4732">
                  <c:v>2.25</c:v>
                </c:pt>
                <c:pt idx="4733">
                  <c:v>2.3000183105470455</c:v>
                </c:pt>
                <c:pt idx="4734">
                  <c:v>2.3000183105470455</c:v>
                </c:pt>
                <c:pt idx="4735">
                  <c:v>2.3000183105470455</c:v>
                </c:pt>
                <c:pt idx="4736">
                  <c:v>2.2799987792970455</c:v>
                </c:pt>
                <c:pt idx="4737">
                  <c:v>2.3500061035160229</c:v>
                </c:pt>
                <c:pt idx="4738">
                  <c:v>2.3099975585940342</c:v>
                </c:pt>
                <c:pt idx="4739">
                  <c:v>2.2300109863290345</c:v>
                </c:pt>
                <c:pt idx="4740">
                  <c:v>2.2200012207040345</c:v>
                </c:pt>
                <c:pt idx="4741">
                  <c:v>2.1799926757820458</c:v>
                </c:pt>
                <c:pt idx="4742">
                  <c:v>2.1499938964850003</c:v>
                </c:pt>
                <c:pt idx="4743">
                  <c:v>2.1499938964850003</c:v>
                </c:pt>
                <c:pt idx="4744">
                  <c:v>2.1199951171880116</c:v>
                </c:pt>
                <c:pt idx="4745">
                  <c:v>2.1199951171880116</c:v>
                </c:pt>
                <c:pt idx="4746">
                  <c:v>2.1199951171880116</c:v>
                </c:pt>
                <c:pt idx="4747">
                  <c:v>2.1499938964850003</c:v>
                </c:pt>
                <c:pt idx="4748">
                  <c:v>2.2300109863290345</c:v>
                </c:pt>
                <c:pt idx="4749">
                  <c:v>2.2900085449220455</c:v>
                </c:pt>
                <c:pt idx="4750">
                  <c:v>2.3300170898440342</c:v>
                </c:pt>
                <c:pt idx="4751">
                  <c:v>2.260009765625</c:v>
                </c:pt>
                <c:pt idx="4752">
                  <c:v>2.2300109863290345</c:v>
                </c:pt>
                <c:pt idx="4753">
                  <c:v>2.2400207519540345</c:v>
                </c:pt>
                <c:pt idx="4754">
                  <c:v>2.1799926757820458</c:v>
                </c:pt>
                <c:pt idx="4755">
                  <c:v>2.2300109863290345</c:v>
                </c:pt>
                <c:pt idx="4756">
                  <c:v>2.2200012207040345</c:v>
                </c:pt>
                <c:pt idx="4757">
                  <c:v>2.1600036621100003</c:v>
                </c:pt>
                <c:pt idx="4758">
                  <c:v>2.2099914550790345</c:v>
                </c:pt>
                <c:pt idx="4759">
                  <c:v>2.3300170898440342</c:v>
                </c:pt>
                <c:pt idx="4760">
                  <c:v>2.3699951171880116</c:v>
                </c:pt>
                <c:pt idx="4761">
                  <c:v>2.3800048828130116</c:v>
                </c:pt>
                <c:pt idx="4762">
                  <c:v>2.3099975585940342</c:v>
                </c:pt>
                <c:pt idx="4763">
                  <c:v>2.25</c:v>
                </c:pt>
                <c:pt idx="4764">
                  <c:v>2.1900024414070458</c:v>
                </c:pt>
                <c:pt idx="4765">
                  <c:v>2.0899963378910229</c:v>
                </c:pt>
                <c:pt idx="4766">
                  <c:v>2.0800170898440342</c:v>
                </c:pt>
                <c:pt idx="4767">
                  <c:v>2.0800170898440342</c:v>
                </c:pt>
                <c:pt idx="4768">
                  <c:v>2.0899963378910229</c:v>
                </c:pt>
                <c:pt idx="4769">
                  <c:v>2.1300048828130116</c:v>
                </c:pt>
                <c:pt idx="4770">
                  <c:v>2.1100158691410229</c:v>
                </c:pt>
                <c:pt idx="4771">
                  <c:v>2.1100158691410229</c:v>
                </c:pt>
                <c:pt idx="4772">
                  <c:v>2.1199951171880116</c:v>
                </c:pt>
                <c:pt idx="4773">
                  <c:v>2.1400146484380116</c:v>
                </c:pt>
                <c:pt idx="4774">
                  <c:v>2.1300048828130116</c:v>
                </c:pt>
                <c:pt idx="4775">
                  <c:v>2.1700134277350003</c:v>
                </c:pt>
                <c:pt idx="4776">
                  <c:v>2.2000122070320458</c:v>
                </c:pt>
                <c:pt idx="4777">
                  <c:v>2.2300109863290345</c:v>
                </c:pt>
                <c:pt idx="4778">
                  <c:v>2.1799926757820458</c:v>
                </c:pt>
                <c:pt idx="4779">
                  <c:v>2.1900024414070458</c:v>
                </c:pt>
                <c:pt idx="4780">
                  <c:v>2.2000122070320458</c:v>
                </c:pt>
                <c:pt idx="4781">
                  <c:v>2.2099914550790345</c:v>
                </c:pt>
                <c:pt idx="4782">
                  <c:v>2.2099914550790345</c:v>
                </c:pt>
                <c:pt idx="4783">
                  <c:v>2.2099914550790345</c:v>
                </c:pt>
                <c:pt idx="4784">
                  <c:v>2.2200012207040345</c:v>
                </c:pt>
                <c:pt idx="4785">
                  <c:v>2.2300109863290345</c:v>
                </c:pt>
                <c:pt idx="4786">
                  <c:v>2.2200012207040345</c:v>
                </c:pt>
                <c:pt idx="4787">
                  <c:v>2.3000183105470455</c:v>
                </c:pt>
                <c:pt idx="4788">
                  <c:v>2.3200073242190342</c:v>
                </c:pt>
                <c:pt idx="4789">
                  <c:v>2.260009765625</c:v>
                </c:pt>
                <c:pt idx="4790">
                  <c:v>2.2300109863290345</c:v>
                </c:pt>
                <c:pt idx="4791">
                  <c:v>2.2400207519540345</c:v>
                </c:pt>
                <c:pt idx="4792">
                  <c:v>2.2200012207040345</c:v>
                </c:pt>
                <c:pt idx="4793">
                  <c:v>2.1900024414070458</c:v>
                </c:pt>
                <c:pt idx="4794">
                  <c:v>2.1600036621100003</c:v>
                </c:pt>
                <c:pt idx="4795">
                  <c:v>2.1600036621100003</c:v>
                </c:pt>
                <c:pt idx="4796">
                  <c:v>2.2099914550790345</c:v>
                </c:pt>
                <c:pt idx="4797">
                  <c:v>2.1600036621100003</c:v>
                </c:pt>
                <c:pt idx="4798">
                  <c:v>2.1199951171880116</c:v>
                </c:pt>
                <c:pt idx="4799">
                  <c:v>2.1400146484380116</c:v>
                </c:pt>
                <c:pt idx="4800">
                  <c:v>2.1600036621100003</c:v>
                </c:pt>
                <c:pt idx="4801">
                  <c:v>2.1900024414070458</c:v>
                </c:pt>
                <c:pt idx="4802">
                  <c:v>2.2200012207040345</c:v>
                </c:pt>
                <c:pt idx="4803">
                  <c:v>2.1600036621100003</c:v>
                </c:pt>
                <c:pt idx="4804">
                  <c:v>2.3099975585940342</c:v>
                </c:pt>
                <c:pt idx="4805">
                  <c:v>2.3500061035160229</c:v>
                </c:pt>
                <c:pt idx="4806">
                  <c:v>2.3000183105470455</c:v>
                </c:pt>
                <c:pt idx="4807">
                  <c:v>2.2000122070320458</c:v>
                </c:pt>
                <c:pt idx="4808">
                  <c:v>2.1900024414070458</c:v>
                </c:pt>
                <c:pt idx="4809">
                  <c:v>2.2000122070320458</c:v>
                </c:pt>
                <c:pt idx="4810">
                  <c:v>2.2099914550790345</c:v>
                </c:pt>
                <c:pt idx="4811">
                  <c:v>2.27001953125</c:v>
                </c:pt>
                <c:pt idx="4812">
                  <c:v>2.3200073242190342</c:v>
                </c:pt>
                <c:pt idx="4813">
                  <c:v>2.2099914550790345</c:v>
                </c:pt>
                <c:pt idx="4814">
                  <c:v>2.1199951171880116</c:v>
                </c:pt>
                <c:pt idx="4815">
                  <c:v>2.1199951171880116</c:v>
                </c:pt>
                <c:pt idx="4816">
                  <c:v>2.1900024414070458</c:v>
                </c:pt>
                <c:pt idx="4817">
                  <c:v>2.260009765625</c:v>
                </c:pt>
                <c:pt idx="4818">
                  <c:v>2.3000183105470455</c:v>
                </c:pt>
                <c:pt idx="4819">
                  <c:v>2.3399963378910229</c:v>
                </c:pt>
                <c:pt idx="4820">
                  <c:v>2.27001953125</c:v>
                </c:pt>
                <c:pt idx="4821">
                  <c:v>2.260009765625</c:v>
                </c:pt>
                <c:pt idx="4822">
                  <c:v>2.2200012207040345</c:v>
                </c:pt>
                <c:pt idx="4823">
                  <c:v>2.2799987792970455</c:v>
                </c:pt>
                <c:pt idx="4824">
                  <c:v>2.2300109863290345</c:v>
                </c:pt>
                <c:pt idx="4825">
                  <c:v>2.2300109863290345</c:v>
                </c:pt>
                <c:pt idx="4826">
                  <c:v>2.260009765625</c:v>
                </c:pt>
                <c:pt idx="4827">
                  <c:v>2.1799926757820458</c:v>
                </c:pt>
                <c:pt idx="4828">
                  <c:v>2.2300109863290345</c:v>
                </c:pt>
                <c:pt idx="4829">
                  <c:v>2.2300109863290345</c:v>
                </c:pt>
                <c:pt idx="4830">
                  <c:v>2.2900085449220455</c:v>
                </c:pt>
                <c:pt idx="4831">
                  <c:v>2.3399963378910229</c:v>
                </c:pt>
                <c:pt idx="4832">
                  <c:v>2.27001953125</c:v>
                </c:pt>
                <c:pt idx="4833">
                  <c:v>2.3600158691410229</c:v>
                </c:pt>
                <c:pt idx="4834">
                  <c:v>2.4400024414070458</c:v>
                </c:pt>
                <c:pt idx="4835">
                  <c:v>2.4900207519540345</c:v>
                </c:pt>
                <c:pt idx="4836">
                  <c:v>2.4400024414070458</c:v>
                </c:pt>
                <c:pt idx="4837">
                  <c:v>2.3600158691410229</c:v>
                </c:pt>
                <c:pt idx="4838">
                  <c:v>2.4400024414070458</c:v>
                </c:pt>
                <c:pt idx="4839">
                  <c:v>2.3699951171880116</c:v>
                </c:pt>
                <c:pt idx="4840">
                  <c:v>2.25</c:v>
                </c:pt>
                <c:pt idx="4841">
                  <c:v>2.3999938964850003</c:v>
                </c:pt>
                <c:pt idx="4842">
                  <c:v>2.3200073242190342</c:v>
                </c:pt>
                <c:pt idx="4843">
                  <c:v>2.2799987792970455</c:v>
                </c:pt>
                <c:pt idx="4844">
                  <c:v>2.260009765625</c:v>
                </c:pt>
                <c:pt idx="4845">
                  <c:v>2.260009765625</c:v>
                </c:pt>
                <c:pt idx="4846">
                  <c:v>2.3300170898440342</c:v>
                </c:pt>
                <c:pt idx="4847">
                  <c:v>2.3500061035160229</c:v>
                </c:pt>
                <c:pt idx="4848">
                  <c:v>2.4100036621100003</c:v>
                </c:pt>
                <c:pt idx="4849">
                  <c:v>2.4500122070320458</c:v>
                </c:pt>
                <c:pt idx="4850">
                  <c:v>2.4500122070320458</c:v>
                </c:pt>
                <c:pt idx="4851">
                  <c:v>2.4100036621100003</c:v>
                </c:pt>
                <c:pt idx="4852">
                  <c:v>2.3300170898440342</c:v>
                </c:pt>
                <c:pt idx="4853">
                  <c:v>2.3699951171880116</c:v>
                </c:pt>
                <c:pt idx="4854">
                  <c:v>2.3099975585940342</c:v>
                </c:pt>
                <c:pt idx="4855">
                  <c:v>2.2799987792970455</c:v>
                </c:pt>
                <c:pt idx="4856">
                  <c:v>2.25</c:v>
                </c:pt>
                <c:pt idx="4857">
                  <c:v>2.2799987792970455</c:v>
                </c:pt>
                <c:pt idx="4858">
                  <c:v>2.2900085449220455</c:v>
                </c:pt>
                <c:pt idx="4859">
                  <c:v>2.3699951171880116</c:v>
                </c:pt>
                <c:pt idx="4860">
                  <c:v>2.3699951171880116</c:v>
                </c:pt>
                <c:pt idx="4861">
                  <c:v>2.4200134277350003</c:v>
                </c:pt>
                <c:pt idx="4862">
                  <c:v>2.3000183105470455</c:v>
                </c:pt>
                <c:pt idx="4863">
                  <c:v>2.3699951171880116</c:v>
                </c:pt>
                <c:pt idx="4864">
                  <c:v>2.3099975585940342</c:v>
                </c:pt>
                <c:pt idx="4865">
                  <c:v>2.2799987792970455</c:v>
                </c:pt>
                <c:pt idx="4866">
                  <c:v>2.3300170898440342</c:v>
                </c:pt>
                <c:pt idx="4867">
                  <c:v>2.3500061035160229</c:v>
                </c:pt>
                <c:pt idx="4868">
                  <c:v>2.3300170898440342</c:v>
                </c:pt>
                <c:pt idx="4869">
                  <c:v>2.2799987792970455</c:v>
                </c:pt>
                <c:pt idx="4870">
                  <c:v>2.3399963378910229</c:v>
                </c:pt>
                <c:pt idx="4871">
                  <c:v>2.3500061035160229</c:v>
                </c:pt>
                <c:pt idx="4872">
                  <c:v>2.2900085449220455</c:v>
                </c:pt>
                <c:pt idx="4873">
                  <c:v>2.2900085449220455</c:v>
                </c:pt>
                <c:pt idx="4874">
                  <c:v>2.3999938964850003</c:v>
                </c:pt>
                <c:pt idx="4875">
                  <c:v>2.4599914550790345</c:v>
                </c:pt>
                <c:pt idx="4876">
                  <c:v>2.4100036621100003</c:v>
                </c:pt>
                <c:pt idx="4877">
                  <c:v>2.4299926757820458</c:v>
                </c:pt>
                <c:pt idx="4878">
                  <c:v>2.4700012207040345</c:v>
                </c:pt>
                <c:pt idx="4879">
                  <c:v>2.510009765625</c:v>
                </c:pt>
                <c:pt idx="4880">
                  <c:v>2.510009765625</c:v>
                </c:pt>
                <c:pt idx="4881">
                  <c:v>2.4500122070320458</c:v>
                </c:pt>
                <c:pt idx="4882">
                  <c:v>2.3699951171880116</c:v>
                </c:pt>
                <c:pt idx="4883">
                  <c:v>2.3399963378910229</c:v>
                </c:pt>
                <c:pt idx="4884">
                  <c:v>2.3600158691410229</c:v>
                </c:pt>
                <c:pt idx="4885">
                  <c:v>2.3200073242190342</c:v>
                </c:pt>
                <c:pt idx="4886">
                  <c:v>2.3300170898440342</c:v>
                </c:pt>
                <c:pt idx="4887">
                  <c:v>2.3300170898440342</c:v>
                </c:pt>
                <c:pt idx="4888">
                  <c:v>2.3699951171880116</c:v>
                </c:pt>
                <c:pt idx="4889">
                  <c:v>2.3500061035160229</c:v>
                </c:pt>
                <c:pt idx="4890">
                  <c:v>2.3500061035160229</c:v>
                </c:pt>
                <c:pt idx="4891">
                  <c:v>2.3699951171880116</c:v>
                </c:pt>
                <c:pt idx="4892">
                  <c:v>2.3699951171880116</c:v>
                </c:pt>
                <c:pt idx="4893">
                  <c:v>2.3800048828130116</c:v>
                </c:pt>
                <c:pt idx="4894">
                  <c:v>2.3900146484380116</c:v>
                </c:pt>
                <c:pt idx="4895">
                  <c:v>2.3600158691410229</c:v>
                </c:pt>
                <c:pt idx="4896">
                  <c:v>2.3200073242190342</c:v>
                </c:pt>
                <c:pt idx="4897">
                  <c:v>2.3000183105470455</c:v>
                </c:pt>
                <c:pt idx="4898">
                  <c:v>2.3099975585940342</c:v>
                </c:pt>
                <c:pt idx="4899">
                  <c:v>2.3300170898440342</c:v>
                </c:pt>
                <c:pt idx="4900">
                  <c:v>2.3800048828130116</c:v>
                </c:pt>
                <c:pt idx="4901">
                  <c:v>2.4299926757820458</c:v>
                </c:pt>
                <c:pt idx="4902">
                  <c:v>2.5</c:v>
                </c:pt>
                <c:pt idx="4903">
                  <c:v>2.4900207519540345</c:v>
                </c:pt>
                <c:pt idx="4904">
                  <c:v>2.4500122070320458</c:v>
                </c:pt>
                <c:pt idx="4905">
                  <c:v>2.4900207519540345</c:v>
                </c:pt>
                <c:pt idx="4906">
                  <c:v>2.5</c:v>
                </c:pt>
                <c:pt idx="4907">
                  <c:v>2.4500122070320458</c:v>
                </c:pt>
                <c:pt idx="4908">
                  <c:v>2.4400024414070458</c:v>
                </c:pt>
                <c:pt idx="4909">
                  <c:v>2.4299926757820458</c:v>
                </c:pt>
                <c:pt idx="4910">
                  <c:v>2.3999938964850003</c:v>
                </c:pt>
                <c:pt idx="4911">
                  <c:v>2.3699951171880116</c:v>
                </c:pt>
                <c:pt idx="4912">
                  <c:v>2.3900146484380116</c:v>
                </c:pt>
                <c:pt idx="4913">
                  <c:v>2.4200134277350003</c:v>
                </c:pt>
                <c:pt idx="4914">
                  <c:v>2.4100036621100003</c:v>
                </c:pt>
                <c:pt idx="4915">
                  <c:v>2.3999938964850003</c:v>
                </c:pt>
                <c:pt idx="4916">
                  <c:v>2.3699951171880116</c:v>
                </c:pt>
                <c:pt idx="4917">
                  <c:v>2.4100036621100003</c:v>
                </c:pt>
                <c:pt idx="4918">
                  <c:v>2.4700012207040345</c:v>
                </c:pt>
                <c:pt idx="4919">
                  <c:v>2.510009765625</c:v>
                </c:pt>
                <c:pt idx="4920">
                  <c:v>2.4900207519540345</c:v>
                </c:pt>
                <c:pt idx="4921">
                  <c:v>2.4599914550790345</c:v>
                </c:pt>
                <c:pt idx="4922">
                  <c:v>2.4599914550790345</c:v>
                </c:pt>
                <c:pt idx="4923">
                  <c:v>2.4500122070320458</c:v>
                </c:pt>
                <c:pt idx="4924">
                  <c:v>2.3900146484380116</c:v>
                </c:pt>
                <c:pt idx="4925">
                  <c:v>2.3900146484380116</c:v>
                </c:pt>
                <c:pt idx="4926">
                  <c:v>2.3800048828130116</c:v>
                </c:pt>
                <c:pt idx="4927">
                  <c:v>2.3699951171880116</c:v>
                </c:pt>
                <c:pt idx="4928">
                  <c:v>2.3800048828130116</c:v>
                </c:pt>
                <c:pt idx="4929">
                  <c:v>2.4400024414070458</c:v>
                </c:pt>
                <c:pt idx="4930">
                  <c:v>2.5</c:v>
                </c:pt>
                <c:pt idx="4931">
                  <c:v>2.5500183105470455</c:v>
                </c:pt>
                <c:pt idx="4932">
                  <c:v>2.510009765625</c:v>
                </c:pt>
                <c:pt idx="4933">
                  <c:v>2.4299926757820458</c:v>
                </c:pt>
                <c:pt idx="4934">
                  <c:v>2.4100036621100003</c:v>
                </c:pt>
                <c:pt idx="4935">
                  <c:v>2.4299926757820458</c:v>
                </c:pt>
                <c:pt idx="4936">
                  <c:v>2.4100036621100003</c:v>
                </c:pt>
                <c:pt idx="4937">
                  <c:v>2.3800048828130116</c:v>
                </c:pt>
                <c:pt idx="4938">
                  <c:v>2.3600158691410229</c:v>
                </c:pt>
                <c:pt idx="4939">
                  <c:v>2.3900146484380116</c:v>
                </c:pt>
                <c:pt idx="4940">
                  <c:v>2.4200134277350003</c:v>
                </c:pt>
                <c:pt idx="4941">
                  <c:v>2.4500122070320458</c:v>
                </c:pt>
                <c:pt idx="4942">
                  <c:v>2.4700012207040345</c:v>
                </c:pt>
                <c:pt idx="4943">
                  <c:v>2.4599914550790345</c:v>
                </c:pt>
                <c:pt idx="4944">
                  <c:v>2.4700012207040345</c:v>
                </c:pt>
                <c:pt idx="4945">
                  <c:v>2.4500122070320458</c:v>
                </c:pt>
                <c:pt idx="4946">
                  <c:v>2.5</c:v>
                </c:pt>
                <c:pt idx="4947">
                  <c:v>2.5599975585940342</c:v>
                </c:pt>
                <c:pt idx="4948">
                  <c:v>2.5700073242190342</c:v>
                </c:pt>
                <c:pt idx="4949">
                  <c:v>2.5700073242190342</c:v>
                </c:pt>
                <c:pt idx="4950">
                  <c:v>2.5</c:v>
                </c:pt>
                <c:pt idx="4951">
                  <c:v>2.4900207519540345</c:v>
                </c:pt>
                <c:pt idx="4952">
                  <c:v>2.4599914550790345</c:v>
                </c:pt>
                <c:pt idx="4953">
                  <c:v>2.4299926757820458</c:v>
                </c:pt>
                <c:pt idx="4954">
                  <c:v>2.3999938964850003</c:v>
                </c:pt>
                <c:pt idx="4955">
                  <c:v>2.4200134277350003</c:v>
                </c:pt>
                <c:pt idx="4956">
                  <c:v>2.3699951171880116</c:v>
                </c:pt>
                <c:pt idx="4957">
                  <c:v>2.3399963378910229</c:v>
                </c:pt>
                <c:pt idx="4958">
                  <c:v>2.3699951171880116</c:v>
                </c:pt>
                <c:pt idx="4959">
                  <c:v>2.3300170898440342</c:v>
                </c:pt>
                <c:pt idx="4960">
                  <c:v>2.3300170898440342</c:v>
                </c:pt>
                <c:pt idx="4961">
                  <c:v>2.3500061035160229</c:v>
                </c:pt>
                <c:pt idx="4962">
                  <c:v>2.3699951171880116</c:v>
                </c:pt>
                <c:pt idx="4963">
                  <c:v>2.3800048828130116</c:v>
                </c:pt>
                <c:pt idx="4964">
                  <c:v>2.3900146484380116</c:v>
                </c:pt>
                <c:pt idx="4965">
                  <c:v>2.3800048828130116</c:v>
                </c:pt>
                <c:pt idx="4966">
                  <c:v>2.3399963378910229</c:v>
                </c:pt>
                <c:pt idx="4967">
                  <c:v>2.3399963378910229</c:v>
                </c:pt>
                <c:pt idx="4968">
                  <c:v>2.3600158691410229</c:v>
                </c:pt>
                <c:pt idx="4969">
                  <c:v>2.3500061035160229</c:v>
                </c:pt>
                <c:pt idx="4970">
                  <c:v>2.3300170898440342</c:v>
                </c:pt>
                <c:pt idx="4971">
                  <c:v>2.3000183105470455</c:v>
                </c:pt>
                <c:pt idx="4972">
                  <c:v>2.2900085449220455</c:v>
                </c:pt>
                <c:pt idx="4973">
                  <c:v>2.3300170898440342</c:v>
                </c:pt>
                <c:pt idx="4974">
                  <c:v>2.3500061035160229</c:v>
                </c:pt>
                <c:pt idx="4975">
                  <c:v>2.3600158691410229</c:v>
                </c:pt>
                <c:pt idx="4976">
                  <c:v>2.3600158691410229</c:v>
                </c:pt>
                <c:pt idx="4977">
                  <c:v>2.3200073242190342</c:v>
                </c:pt>
                <c:pt idx="4978">
                  <c:v>2.3600158691410229</c:v>
                </c:pt>
                <c:pt idx="4979">
                  <c:v>2.3600158691410229</c:v>
                </c:pt>
                <c:pt idx="4980">
                  <c:v>2.3200073242190342</c:v>
                </c:pt>
                <c:pt idx="4981">
                  <c:v>2.3200073242190342</c:v>
                </c:pt>
                <c:pt idx="4982">
                  <c:v>2.3099975585940342</c:v>
                </c:pt>
                <c:pt idx="4983">
                  <c:v>2.3099975585940342</c:v>
                </c:pt>
                <c:pt idx="4984">
                  <c:v>2.3300170898440342</c:v>
                </c:pt>
                <c:pt idx="4985">
                  <c:v>2.3500061035160229</c:v>
                </c:pt>
                <c:pt idx="4986">
                  <c:v>2.3200073242190342</c:v>
                </c:pt>
                <c:pt idx="4987">
                  <c:v>2.27001953125</c:v>
                </c:pt>
                <c:pt idx="4988">
                  <c:v>2.2900085449220455</c:v>
                </c:pt>
                <c:pt idx="4989">
                  <c:v>2.3699951171880116</c:v>
                </c:pt>
                <c:pt idx="4990">
                  <c:v>2.3300170898440342</c:v>
                </c:pt>
                <c:pt idx="4991">
                  <c:v>2.4100036621100003</c:v>
                </c:pt>
                <c:pt idx="4992">
                  <c:v>2.4100036621100003</c:v>
                </c:pt>
                <c:pt idx="4993">
                  <c:v>2.3999938964850003</c:v>
                </c:pt>
                <c:pt idx="4994">
                  <c:v>2.3800048828130116</c:v>
                </c:pt>
                <c:pt idx="4995">
                  <c:v>2.3300170898440342</c:v>
                </c:pt>
                <c:pt idx="4996">
                  <c:v>2.3300170898440342</c:v>
                </c:pt>
                <c:pt idx="4997">
                  <c:v>2.3699951171880116</c:v>
                </c:pt>
                <c:pt idx="4998">
                  <c:v>2.3399963378910229</c:v>
                </c:pt>
                <c:pt idx="4999">
                  <c:v>2.3000183105470455</c:v>
                </c:pt>
                <c:pt idx="5000">
                  <c:v>2.2900085449220455</c:v>
                </c:pt>
                <c:pt idx="5001">
                  <c:v>2.3099975585940342</c:v>
                </c:pt>
                <c:pt idx="5002">
                  <c:v>2.2799987792970455</c:v>
                </c:pt>
                <c:pt idx="5003">
                  <c:v>2.2900085449220455</c:v>
                </c:pt>
                <c:pt idx="5004">
                  <c:v>2.3300170898440342</c:v>
                </c:pt>
                <c:pt idx="5005">
                  <c:v>2.3399963378910229</c:v>
                </c:pt>
                <c:pt idx="5006">
                  <c:v>2.3300170898440342</c:v>
                </c:pt>
                <c:pt idx="5007">
                  <c:v>2.3099975585940342</c:v>
                </c:pt>
                <c:pt idx="5008">
                  <c:v>2.3099975585940342</c:v>
                </c:pt>
                <c:pt idx="5009">
                  <c:v>2.3000183105470455</c:v>
                </c:pt>
                <c:pt idx="5010">
                  <c:v>2.27001953125</c:v>
                </c:pt>
                <c:pt idx="5011">
                  <c:v>2.3099975585940342</c:v>
                </c:pt>
                <c:pt idx="5012">
                  <c:v>2.3600158691410229</c:v>
                </c:pt>
                <c:pt idx="5013">
                  <c:v>2.3300170898440342</c:v>
                </c:pt>
                <c:pt idx="5014">
                  <c:v>2.3300170898440342</c:v>
                </c:pt>
                <c:pt idx="5015">
                  <c:v>2.3600158691410229</c:v>
                </c:pt>
                <c:pt idx="5016">
                  <c:v>2.3600158691410229</c:v>
                </c:pt>
                <c:pt idx="5017">
                  <c:v>2.3099975585940342</c:v>
                </c:pt>
                <c:pt idx="5018">
                  <c:v>2.3099975585940342</c:v>
                </c:pt>
                <c:pt idx="5019">
                  <c:v>2.3099975585940342</c:v>
                </c:pt>
                <c:pt idx="5020">
                  <c:v>2.2900085449220455</c:v>
                </c:pt>
                <c:pt idx="5021">
                  <c:v>2.2900085449220455</c:v>
                </c:pt>
                <c:pt idx="5022">
                  <c:v>2.2900085449220455</c:v>
                </c:pt>
                <c:pt idx="5023">
                  <c:v>2.27001953125</c:v>
                </c:pt>
                <c:pt idx="5024">
                  <c:v>2.3099975585940342</c:v>
                </c:pt>
                <c:pt idx="5025">
                  <c:v>2.2900085449220455</c:v>
                </c:pt>
                <c:pt idx="5026">
                  <c:v>2.27001953125</c:v>
                </c:pt>
                <c:pt idx="5027">
                  <c:v>2.2799987792970455</c:v>
                </c:pt>
                <c:pt idx="5028">
                  <c:v>2.2799987792970455</c:v>
                </c:pt>
                <c:pt idx="5029">
                  <c:v>2.3099975585940342</c:v>
                </c:pt>
                <c:pt idx="5030">
                  <c:v>2.3099975585940342</c:v>
                </c:pt>
                <c:pt idx="5031">
                  <c:v>2.27001953125</c:v>
                </c:pt>
                <c:pt idx="5032">
                  <c:v>2.27001953125</c:v>
                </c:pt>
                <c:pt idx="5033">
                  <c:v>2.27001953125</c:v>
                </c:pt>
                <c:pt idx="5034">
                  <c:v>2.260009765625</c:v>
                </c:pt>
                <c:pt idx="5035">
                  <c:v>2.2799987792970455</c:v>
                </c:pt>
                <c:pt idx="5036">
                  <c:v>2.2900085449220455</c:v>
                </c:pt>
                <c:pt idx="5037">
                  <c:v>2.3000183105470455</c:v>
                </c:pt>
                <c:pt idx="5038">
                  <c:v>2.3099975585940342</c:v>
                </c:pt>
                <c:pt idx="5039">
                  <c:v>2.2900085449220455</c:v>
                </c:pt>
                <c:pt idx="5040">
                  <c:v>2.2799987792970455</c:v>
                </c:pt>
                <c:pt idx="5041">
                  <c:v>2.9900207519540345</c:v>
                </c:pt>
                <c:pt idx="5042">
                  <c:v>2.1799926757820458</c:v>
                </c:pt>
                <c:pt idx="5043">
                  <c:v>2.1900024414070458</c:v>
                </c:pt>
                <c:pt idx="5044">
                  <c:v>2.1700134277350003</c:v>
                </c:pt>
                <c:pt idx="5045">
                  <c:v>2.1799926757820458</c:v>
                </c:pt>
                <c:pt idx="5046">
                  <c:v>2.2000122070320458</c:v>
                </c:pt>
                <c:pt idx="5047">
                  <c:v>2.260009765625</c:v>
                </c:pt>
                <c:pt idx="5048">
                  <c:v>2.2300109863290345</c:v>
                </c:pt>
                <c:pt idx="5049">
                  <c:v>2.1700134277350003</c:v>
                </c:pt>
                <c:pt idx="5050">
                  <c:v>2.1700134277350003</c:v>
                </c:pt>
                <c:pt idx="5051">
                  <c:v>2.2200012207040345</c:v>
                </c:pt>
                <c:pt idx="5052">
                  <c:v>2.2200012207040345</c:v>
                </c:pt>
                <c:pt idx="5053">
                  <c:v>2.2099914550790345</c:v>
                </c:pt>
                <c:pt idx="5054">
                  <c:v>2.2099914550790345</c:v>
                </c:pt>
                <c:pt idx="5055">
                  <c:v>2.2200012207040345</c:v>
                </c:pt>
                <c:pt idx="5056">
                  <c:v>2.2000122070320458</c:v>
                </c:pt>
                <c:pt idx="5057">
                  <c:v>2.1400146484380116</c:v>
                </c:pt>
                <c:pt idx="5058">
                  <c:v>2.1799926757820458</c:v>
                </c:pt>
                <c:pt idx="5059">
                  <c:v>2.2200012207040345</c:v>
                </c:pt>
                <c:pt idx="5060">
                  <c:v>2.2400207519540345</c:v>
                </c:pt>
                <c:pt idx="5061">
                  <c:v>2.2200012207040345</c:v>
                </c:pt>
                <c:pt idx="5062">
                  <c:v>2.2099914550790345</c:v>
                </c:pt>
                <c:pt idx="5063">
                  <c:v>2.2000122070320458</c:v>
                </c:pt>
                <c:pt idx="5064">
                  <c:v>2.2000122070320458</c:v>
                </c:pt>
                <c:pt idx="5065">
                  <c:v>2.2099914550790345</c:v>
                </c:pt>
                <c:pt idx="5066">
                  <c:v>2.1799926757820458</c:v>
                </c:pt>
                <c:pt idx="5067">
                  <c:v>2.1600036621100003</c:v>
                </c:pt>
                <c:pt idx="5068">
                  <c:v>2.1499938964850003</c:v>
                </c:pt>
                <c:pt idx="5069">
                  <c:v>2.1199951171880116</c:v>
                </c:pt>
                <c:pt idx="5070">
                  <c:v>2.1000061035160229</c:v>
                </c:pt>
                <c:pt idx="5071">
                  <c:v>2.1000061035160229</c:v>
                </c:pt>
                <c:pt idx="5072">
                  <c:v>2.1100158691410229</c:v>
                </c:pt>
                <c:pt idx="5073">
                  <c:v>2.1100158691410229</c:v>
                </c:pt>
                <c:pt idx="5074">
                  <c:v>2.0899963378910229</c:v>
                </c:pt>
                <c:pt idx="5075">
                  <c:v>2.0899963378910229</c:v>
                </c:pt>
                <c:pt idx="5076">
                  <c:v>2.1400146484380116</c:v>
                </c:pt>
                <c:pt idx="5077">
                  <c:v>2.1700134277350003</c:v>
                </c:pt>
                <c:pt idx="5078">
                  <c:v>2.1700134277350003</c:v>
                </c:pt>
                <c:pt idx="5079">
                  <c:v>2.2000122070320458</c:v>
                </c:pt>
                <c:pt idx="5080">
                  <c:v>2.2099914550790345</c:v>
                </c:pt>
                <c:pt idx="5081">
                  <c:v>2.1600036621100003</c:v>
                </c:pt>
                <c:pt idx="5082">
                  <c:v>2.1000061035160229</c:v>
                </c:pt>
                <c:pt idx="5083">
                  <c:v>2.1100158691410229</c:v>
                </c:pt>
                <c:pt idx="5084">
                  <c:v>2.1600036621100003</c:v>
                </c:pt>
                <c:pt idx="5085">
                  <c:v>2.1700134277350003</c:v>
                </c:pt>
                <c:pt idx="5086">
                  <c:v>2.2099914550790345</c:v>
                </c:pt>
                <c:pt idx="5087">
                  <c:v>2.2099914550790345</c:v>
                </c:pt>
                <c:pt idx="5088">
                  <c:v>2.260009765625</c:v>
                </c:pt>
                <c:pt idx="5089">
                  <c:v>2.2900085449220455</c:v>
                </c:pt>
                <c:pt idx="5090">
                  <c:v>2.2300109863290345</c:v>
                </c:pt>
                <c:pt idx="5091">
                  <c:v>2.1799926757820458</c:v>
                </c:pt>
                <c:pt idx="5092">
                  <c:v>2.1499938964850003</c:v>
                </c:pt>
                <c:pt idx="5093">
                  <c:v>2.1600036621100003</c:v>
                </c:pt>
                <c:pt idx="5094">
                  <c:v>2.1700134277350003</c:v>
                </c:pt>
                <c:pt idx="5095">
                  <c:v>2.1900024414070458</c:v>
                </c:pt>
                <c:pt idx="5096">
                  <c:v>2.1400146484380116</c:v>
                </c:pt>
                <c:pt idx="5097">
                  <c:v>2.1400146484380116</c:v>
                </c:pt>
                <c:pt idx="5098">
                  <c:v>2.1499938964850003</c:v>
                </c:pt>
                <c:pt idx="5099">
                  <c:v>2.1300048828130116</c:v>
                </c:pt>
                <c:pt idx="5100">
                  <c:v>2.1700134277350003</c:v>
                </c:pt>
                <c:pt idx="5101">
                  <c:v>2.1799926757820458</c:v>
                </c:pt>
                <c:pt idx="5102">
                  <c:v>2.1799926757820458</c:v>
                </c:pt>
                <c:pt idx="5103">
                  <c:v>2.1700134277350003</c:v>
                </c:pt>
                <c:pt idx="5104">
                  <c:v>2.1900024414070458</c:v>
                </c:pt>
                <c:pt idx="5105">
                  <c:v>2.1900024414070458</c:v>
                </c:pt>
                <c:pt idx="5106">
                  <c:v>2.1600036621100003</c:v>
                </c:pt>
                <c:pt idx="5107">
                  <c:v>2.1000061035160229</c:v>
                </c:pt>
                <c:pt idx="5108">
                  <c:v>2.1100158691410229</c:v>
                </c:pt>
                <c:pt idx="5109">
                  <c:v>2.1600036621100003</c:v>
                </c:pt>
                <c:pt idx="5110">
                  <c:v>2.2099914550790345</c:v>
                </c:pt>
                <c:pt idx="5111">
                  <c:v>2.25</c:v>
                </c:pt>
                <c:pt idx="5112">
                  <c:v>2.2799987792970455</c:v>
                </c:pt>
                <c:pt idx="5113">
                  <c:v>2.260009765625</c:v>
                </c:pt>
                <c:pt idx="5114">
                  <c:v>2.2200012207040345</c:v>
                </c:pt>
                <c:pt idx="5115">
                  <c:v>2.2000122070320458</c:v>
                </c:pt>
                <c:pt idx="5116">
                  <c:v>2.2300109863290345</c:v>
                </c:pt>
                <c:pt idx="5117">
                  <c:v>2.1799926757820458</c:v>
                </c:pt>
                <c:pt idx="5118">
                  <c:v>2.1700134277350003</c:v>
                </c:pt>
                <c:pt idx="5119">
                  <c:v>2.1900024414070458</c:v>
                </c:pt>
                <c:pt idx="5120">
                  <c:v>2.2099914550790345</c:v>
                </c:pt>
                <c:pt idx="5121">
                  <c:v>2.2000122070320458</c:v>
                </c:pt>
                <c:pt idx="5122">
                  <c:v>2.2099914550790345</c:v>
                </c:pt>
                <c:pt idx="5123">
                  <c:v>2.2400207519540345</c:v>
                </c:pt>
                <c:pt idx="5124">
                  <c:v>2.25</c:v>
                </c:pt>
                <c:pt idx="5125">
                  <c:v>2.27001953125</c:v>
                </c:pt>
                <c:pt idx="5126">
                  <c:v>2.1900024414070458</c:v>
                </c:pt>
                <c:pt idx="5127">
                  <c:v>2.1600036621100003</c:v>
                </c:pt>
                <c:pt idx="5128">
                  <c:v>2.1600036621100003</c:v>
                </c:pt>
                <c:pt idx="5129">
                  <c:v>2.1400146484380116</c:v>
                </c:pt>
                <c:pt idx="5130">
                  <c:v>2.2000122070320458</c:v>
                </c:pt>
                <c:pt idx="5131">
                  <c:v>2.2000122070320458</c:v>
                </c:pt>
                <c:pt idx="5132">
                  <c:v>2.2000122070320458</c:v>
                </c:pt>
                <c:pt idx="5133">
                  <c:v>2.2400207519540345</c:v>
                </c:pt>
                <c:pt idx="5134">
                  <c:v>2.2400207519540345</c:v>
                </c:pt>
                <c:pt idx="5135">
                  <c:v>2.25</c:v>
                </c:pt>
                <c:pt idx="5136">
                  <c:v>2.3000183105470455</c:v>
                </c:pt>
                <c:pt idx="5137">
                  <c:v>2.2400207519540345</c:v>
                </c:pt>
                <c:pt idx="5138">
                  <c:v>2.1799926757820458</c:v>
                </c:pt>
                <c:pt idx="5139">
                  <c:v>2.2400207519540345</c:v>
                </c:pt>
                <c:pt idx="5140">
                  <c:v>2.1799926757820458</c:v>
                </c:pt>
                <c:pt idx="5141">
                  <c:v>2.1400146484380116</c:v>
                </c:pt>
                <c:pt idx="5142">
                  <c:v>2.2000122070320458</c:v>
                </c:pt>
                <c:pt idx="5143">
                  <c:v>2.2000122070320458</c:v>
                </c:pt>
                <c:pt idx="5144">
                  <c:v>2.27001953125</c:v>
                </c:pt>
                <c:pt idx="5145">
                  <c:v>2.3500061035160229</c:v>
                </c:pt>
                <c:pt idx="5146">
                  <c:v>2.2799987792970455</c:v>
                </c:pt>
                <c:pt idx="5147">
                  <c:v>2.2799987792970455</c:v>
                </c:pt>
                <c:pt idx="5148">
                  <c:v>2.2099914550790345</c:v>
                </c:pt>
                <c:pt idx="5149">
                  <c:v>2.2900085449220455</c:v>
                </c:pt>
                <c:pt idx="5150">
                  <c:v>2.1900024414070458</c:v>
                </c:pt>
                <c:pt idx="5151">
                  <c:v>2.1400146484380116</c:v>
                </c:pt>
                <c:pt idx="5152">
                  <c:v>2.1799926757820458</c:v>
                </c:pt>
                <c:pt idx="5153">
                  <c:v>2.2099914550790345</c:v>
                </c:pt>
                <c:pt idx="5154">
                  <c:v>2.2099914550790345</c:v>
                </c:pt>
                <c:pt idx="5155">
                  <c:v>2.27001953125</c:v>
                </c:pt>
                <c:pt idx="5156">
                  <c:v>2.2300109863290345</c:v>
                </c:pt>
                <c:pt idx="5157">
                  <c:v>2.260009765625</c:v>
                </c:pt>
                <c:pt idx="5158">
                  <c:v>2.3000183105470455</c:v>
                </c:pt>
                <c:pt idx="5159">
                  <c:v>2.27001953125</c:v>
                </c:pt>
                <c:pt idx="5160">
                  <c:v>2.2000122070320458</c:v>
                </c:pt>
                <c:pt idx="5161">
                  <c:v>2.1700134277350003</c:v>
                </c:pt>
                <c:pt idx="5162">
                  <c:v>2.2000122070320458</c:v>
                </c:pt>
                <c:pt idx="5163">
                  <c:v>2.1799926757820458</c:v>
                </c:pt>
                <c:pt idx="5164">
                  <c:v>2.1700134277350003</c:v>
                </c:pt>
                <c:pt idx="5165">
                  <c:v>2.1400146484380116</c:v>
                </c:pt>
                <c:pt idx="5166">
                  <c:v>2.1499938964850003</c:v>
                </c:pt>
                <c:pt idx="5167">
                  <c:v>2.1499938964850003</c:v>
                </c:pt>
                <c:pt idx="5168">
                  <c:v>2.1400146484380116</c:v>
                </c:pt>
                <c:pt idx="5169">
                  <c:v>2.1300048828130116</c:v>
                </c:pt>
                <c:pt idx="5170">
                  <c:v>2.1400146484380116</c:v>
                </c:pt>
                <c:pt idx="5171">
                  <c:v>2.1499938964850003</c:v>
                </c:pt>
                <c:pt idx="5172">
                  <c:v>2.1900024414070458</c:v>
                </c:pt>
                <c:pt idx="5173">
                  <c:v>2.2900085449220455</c:v>
                </c:pt>
                <c:pt idx="5174">
                  <c:v>2.4100036621100003</c:v>
                </c:pt>
                <c:pt idx="5175">
                  <c:v>2.3500061035160229</c:v>
                </c:pt>
                <c:pt idx="5176">
                  <c:v>2.2799987792970455</c:v>
                </c:pt>
                <c:pt idx="5177">
                  <c:v>2.2099914550790345</c:v>
                </c:pt>
                <c:pt idx="5178">
                  <c:v>2.1799926757820458</c:v>
                </c:pt>
                <c:pt idx="5179">
                  <c:v>2.27001953125</c:v>
                </c:pt>
                <c:pt idx="5180">
                  <c:v>2.3200073242190342</c:v>
                </c:pt>
                <c:pt idx="5181">
                  <c:v>2.3300170898440342</c:v>
                </c:pt>
                <c:pt idx="5182">
                  <c:v>2.3399963378910229</c:v>
                </c:pt>
                <c:pt idx="5183">
                  <c:v>2.3300170898440342</c:v>
                </c:pt>
                <c:pt idx="5184">
                  <c:v>2.260009765625</c:v>
                </c:pt>
                <c:pt idx="5185">
                  <c:v>2.3000183105470455</c:v>
                </c:pt>
                <c:pt idx="5186">
                  <c:v>2.1600036621100003</c:v>
                </c:pt>
                <c:pt idx="5187">
                  <c:v>2.1799926757820458</c:v>
                </c:pt>
                <c:pt idx="5188">
                  <c:v>2.2099914550790345</c:v>
                </c:pt>
                <c:pt idx="5189">
                  <c:v>2.25</c:v>
                </c:pt>
                <c:pt idx="5190">
                  <c:v>2.2300109863290345</c:v>
                </c:pt>
                <c:pt idx="5191">
                  <c:v>2.2099914550790345</c:v>
                </c:pt>
                <c:pt idx="5192">
                  <c:v>2.2200012207040345</c:v>
                </c:pt>
                <c:pt idx="5193">
                  <c:v>2.2200012207040345</c:v>
                </c:pt>
                <c:pt idx="5194">
                  <c:v>2.1499938964850003</c:v>
                </c:pt>
                <c:pt idx="5195">
                  <c:v>2.1700134277350003</c:v>
                </c:pt>
                <c:pt idx="5196">
                  <c:v>2.2000122070320458</c:v>
                </c:pt>
                <c:pt idx="5197">
                  <c:v>2.1499938964850003</c:v>
                </c:pt>
                <c:pt idx="5198">
                  <c:v>2.1700134277350003</c:v>
                </c:pt>
                <c:pt idx="5199">
                  <c:v>2.1600036621100003</c:v>
                </c:pt>
                <c:pt idx="5200">
                  <c:v>2.2000122070320458</c:v>
                </c:pt>
                <c:pt idx="5201">
                  <c:v>2.2000122070320458</c:v>
                </c:pt>
                <c:pt idx="5202">
                  <c:v>2.1600036621100003</c:v>
                </c:pt>
                <c:pt idx="5203">
                  <c:v>2.1499938964850003</c:v>
                </c:pt>
                <c:pt idx="5204">
                  <c:v>2.1700134277350003</c:v>
                </c:pt>
                <c:pt idx="5205">
                  <c:v>2.2400207519540345</c:v>
                </c:pt>
                <c:pt idx="5206">
                  <c:v>2.3399963378910229</c:v>
                </c:pt>
                <c:pt idx="5207">
                  <c:v>2.27001953125</c:v>
                </c:pt>
                <c:pt idx="5208">
                  <c:v>2.4200134277350003</c:v>
                </c:pt>
                <c:pt idx="5209">
                  <c:v>2.3399963378910229</c:v>
                </c:pt>
                <c:pt idx="5210">
                  <c:v>2.27001953125</c:v>
                </c:pt>
                <c:pt idx="5211">
                  <c:v>2.3000183105470455</c:v>
                </c:pt>
                <c:pt idx="5212">
                  <c:v>2.260009765625</c:v>
                </c:pt>
                <c:pt idx="5213">
                  <c:v>2.2400207519540345</c:v>
                </c:pt>
                <c:pt idx="5214">
                  <c:v>2.2300109863290345</c:v>
                </c:pt>
                <c:pt idx="5215">
                  <c:v>2.27001953125</c:v>
                </c:pt>
                <c:pt idx="5216">
                  <c:v>2.25</c:v>
                </c:pt>
                <c:pt idx="5217">
                  <c:v>2.1900024414070458</c:v>
                </c:pt>
                <c:pt idx="5218">
                  <c:v>2.2200012207040345</c:v>
                </c:pt>
                <c:pt idx="5219">
                  <c:v>2.3099975585940342</c:v>
                </c:pt>
                <c:pt idx="5220">
                  <c:v>2.2300109863290345</c:v>
                </c:pt>
                <c:pt idx="5221">
                  <c:v>2.2400207519540345</c:v>
                </c:pt>
                <c:pt idx="5222">
                  <c:v>2.1499938964850003</c:v>
                </c:pt>
                <c:pt idx="5223">
                  <c:v>2.1300048828130116</c:v>
                </c:pt>
                <c:pt idx="5224">
                  <c:v>2.1400146484380116</c:v>
                </c:pt>
                <c:pt idx="5225">
                  <c:v>2.1199951171880116</c:v>
                </c:pt>
                <c:pt idx="5226">
                  <c:v>2.1199951171880116</c:v>
                </c:pt>
                <c:pt idx="5227">
                  <c:v>2.1100158691410229</c:v>
                </c:pt>
                <c:pt idx="5228">
                  <c:v>2.1300048828130116</c:v>
                </c:pt>
                <c:pt idx="5229">
                  <c:v>2.2099914550790345</c:v>
                </c:pt>
                <c:pt idx="5230">
                  <c:v>2.2400207519540345</c:v>
                </c:pt>
                <c:pt idx="5231">
                  <c:v>2.4400024414070458</c:v>
                </c:pt>
                <c:pt idx="5232">
                  <c:v>2.4400024414070458</c:v>
                </c:pt>
                <c:pt idx="5233">
                  <c:v>2.3699951171880116</c:v>
                </c:pt>
                <c:pt idx="5234">
                  <c:v>2.3099975585940342</c:v>
                </c:pt>
                <c:pt idx="5235">
                  <c:v>2.260009765625</c:v>
                </c:pt>
                <c:pt idx="5236">
                  <c:v>2.2300109863290345</c:v>
                </c:pt>
                <c:pt idx="5237">
                  <c:v>2.2799987792970455</c:v>
                </c:pt>
                <c:pt idx="5238">
                  <c:v>2.3099975585940342</c:v>
                </c:pt>
                <c:pt idx="5239">
                  <c:v>2.3000183105470455</c:v>
                </c:pt>
                <c:pt idx="5240">
                  <c:v>2.3099975585940342</c:v>
                </c:pt>
                <c:pt idx="5241">
                  <c:v>2.3200073242190342</c:v>
                </c:pt>
                <c:pt idx="5242">
                  <c:v>2.27001953125</c:v>
                </c:pt>
                <c:pt idx="5243">
                  <c:v>2.27001953125</c:v>
                </c:pt>
                <c:pt idx="5244">
                  <c:v>2.27001953125</c:v>
                </c:pt>
                <c:pt idx="5245">
                  <c:v>2.3200073242190342</c:v>
                </c:pt>
                <c:pt idx="5246">
                  <c:v>2.260009765625</c:v>
                </c:pt>
                <c:pt idx="5247">
                  <c:v>2.2799987792970455</c:v>
                </c:pt>
                <c:pt idx="5248">
                  <c:v>2.3200073242190342</c:v>
                </c:pt>
                <c:pt idx="5249">
                  <c:v>2.3099975585940342</c:v>
                </c:pt>
                <c:pt idx="5250">
                  <c:v>2.2799987792970455</c:v>
                </c:pt>
                <c:pt idx="5251">
                  <c:v>2.3099975585940342</c:v>
                </c:pt>
                <c:pt idx="5252">
                  <c:v>2.3099975585940342</c:v>
                </c:pt>
                <c:pt idx="5253">
                  <c:v>2.27001953125</c:v>
                </c:pt>
                <c:pt idx="5254">
                  <c:v>2.260009765625</c:v>
                </c:pt>
                <c:pt idx="5255">
                  <c:v>2.25</c:v>
                </c:pt>
                <c:pt idx="5256">
                  <c:v>2.1900024414070458</c:v>
                </c:pt>
                <c:pt idx="5257">
                  <c:v>2.2200012207040345</c:v>
                </c:pt>
                <c:pt idx="5258">
                  <c:v>2.3999938964850003</c:v>
                </c:pt>
                <c:pt idx="5259">
                  <c:v>2.3999938964850003</c:v>
                </c:pt>
                <c:pt idx="5260">
                  <c:v>2.2900085449220455</c:v>
                </c:pt>
                <c:pt idx="5261">
                  <c:v>2.25</c:v>
                </c:pt>
                <c:pt idx="5262">
                  <c:v>2.2099914550790345</c:v>
                </c:pt>
                <c:pt idx="5263">
                  <c:v>2.2099914550790345</c:v>
                </c:pt>
                <c:pt idx="5264">
                  <c:v>2.2300109863290345</c:v>
                </c:pt>
                <c:pt idx="5265">
                  <c:v>2.2400207519540345</c:v>
                </c:pt>
                <c:pt idx="5266">
                  <c:v>2.1799926757820458</c:v>
                </c:pt>
                <c:pt idx="5267">
                  <c:v>2.2099914550790345</c:v>
                </c:pt>
                <c:pt idx="5268">
                  <c:v>2.2200012207040345</c:v>
                </c:pt>
                <c:pt idx="5269">
                  <c:v>2.2300109863290345</c:v>
                </c:pt>
                <c:pt idx="5270">
                  <c:v>2.2200012207040345</c:v>
                </c:pt>
                <c:pt idx="5271">
                  <c:v>2.2200012207040345</c:v>
                </c:pt>
                <c:pt idx="5272">
                  <c:v>2.27001953125</c:v>
                </c:pt>
                <c:pt idx="5273">
                  <c:v>2.3000183105470455</c:v>
                </c:pt>
                <c:pt idx="5274">
                  <c:v>2.3000183105470455</c:v>
                </c:pt>
                <c:pt idx="5275">
                  <c:v>2.27001953125</c:v>
                </c:pt>
                <c:pt idx="5276">
                  <c:v>2.260009765625</c:v>
                </c:pt>
                <c:pt idx="5277">
                  <c:v>2.2200012207040345</c:v>
                </c:pt>
                <c:pt idx="5278">
                  <c:v>2.1700134277350003</c:v>
                </c:pt>
                <c:pt idx="5279">
                  <c:v>2.1600036621100003</c:v>
                </c:pt>
                <c:pt idx="5280">
                  <c:v>2.1700134277350003</c:v>
                </c:pt>
                <c:pt idx="5281">
                  <c:v>2.1700134277350003</c:v>
                </c:pt>
                <c:pt idx="5282">
                  <c:v>2.1900024414070458</c:v>
                </c:pt>
                <c:pt idx="5283">
                  <c:v>2.1799926757820458</c:v>
                </c:pt>
                <c:pt idx="5284">
                  <c:v>2.260009765625</c:v>
                </c:pt>
                <c:pt idx="5285">
                  <c:v>2.3200073242190342</c:v>
                </c:pt>
                <c:pt idx="5286">
                  <c:v>2.3300170898440342</c:v>
                </c:pt>
                <c:pt idx="5287">
                  <c:v>2.2400207519540345</c:v>
                </c:pt>
                <c:pt idx="5288">
                  <c:v>2.1799926757820458</c:v>
                </c:pt>
                <c:pt idx="5289">
                  <c:v>2.2000122070320458</c:v>
                </c:pt>
                <c:pt idx="5290">
                  <c:v>2.260009765625</c:v>
                </c:pt>
                <c:pt idx="5291">
                  <c:v>2.2900085449220455</c:v>
                </c:pt>
                <c:pt idx="5292">
                  <c:v>2.3099975585940342</c:v>
                </c:pt>
                <c:pt idx="5293">
                  <c:v>2.3099975585940342</c:v>
                </c:pt>
                <c:pt idx="5294">
                  <c:v>2.3500061035160229</c:v>
                </c:pt>
                <c:pt idx="5295">
                  <c:v>2.3699951171880116</c:v>
                </c:pt>
                <c:pt idx="5296">
                  <c:v>2.3500061035160229</c:v>
                </c:pt>
                <c:pt idx="5297">
                  <c:v>2.3200073242190342</c:v>
                </c:pt>
                <c:pt idx="5298">
                  <c:v>2.25</c:v>
                </c:pt>
                <c:pt idx="5299">
                  <c:v>2.2300109863290345</c:v>
                </c:pt>
                <c:pt idx="5300">
                  <c:v>2.2400207519540345</c:v>
                </c:pt>
                <c:pt idx="5301">
                  <c:v>2.260009765625</c:v>
                </c:pt>
                <c:pt idx="5302">
                  <c:v>2.2799987792970455</c:v>
                </c:pt>
                <c:pt idx="5303">
                  <c:v>2.3000183105470455</c:v>
                </c:pt>
                <c:pt idx="5304">
                  <c:v>2.25</c:v>
                </c:pt>
                <c:pt idx="5305">
                  <c:v>2.2300109863290345</c:v>
                </c:pt>
                <c:pt idx="5306">
                  <c:v>2.2000122070320458</c:v>
                </c:pt>
                <c:pt idx="5307">
                  <c:v>2.2200012207040345</c:v>
                </c:pt>
                <c:pt idx="5308">
                  <c:v>2.25</c:v>
                </c:pt>
                <c:pt idx="5309">
                  <c:v>2.2400207519540345</c:v>
                </c:pt>
                <c:pt idx="5310">
                  <c:v>2.25</c:v>
                </c:pt>
                <c:pt idx="5311">
                  <c:v>2.2799987792970455</c:v>
                </c:pt>
                <c:pt idx="5312">
                  <c:v>2.2799987792970455</c:v>
                </c:pt>
                <c:pt idx="5313">
                  <c:v>2.260009765625</c:v>
                </c:pt>
                <c:pt idx="5314">
                  <c:v>2.2799987792970455</c:v>
                </c:pt>
                <c:pt idx="5315">
                  <c:v>2.3399963378910229</c:v>
                </c:pt>
                <c:pt idx="5316">
                  <c:v>2.2900085449220455</c:v>
                </c:pt>
                <c:pt idx="5317">
                  <c:v>2.260009765625</c:v>
                </c:pt>
                <c:pt idx="5318">
                  <c:v>2.2400207519540345</c:v>
                </c:pt>
                <c:pt idx="5319">
                  <c:v>2.2000122070320458</c:v>
                </c:pt>
                <c:pt idx="5320">
                  <c:v>2.1900024414070458</c:v>
                </c:pt>
                <c:pt idx="5321">
                  <c:v>2.2099914550790345</c:v>
                </c:pt>
                <c:pt idx="5322">
                  <c:v>2.27001953125</c:v>
                </c:pt>
                <c:pt idx="5323">
                  <c:v>2.25</c:v>
                </c:pt>
                <c:pt idx="5324">
                  <c:v>2.260009765625</c:v>
                </c:pt>
                <c:pt idx="5325">
                  <c:v>2.2200012207040345</c:v>
                </c:pt>
                <c:pt idx="5326">
                  <c:v>2.1799926757820458</c:v>
                </c:pt>
                <c:pt idx="5327">
                  <c:v>2.1600036621100003</c:v>
                </c:pt>
                <c:pt idx="5328">
                  <c:v>2.2000122070320458</c:v>
                </c:pt>
                <c:pt idx="5329">
                  <c:v>2.2300109863290345</c:v>
                </c:pt>
                <c:pt idx="5330">
                  <c:v>2.2300109863290345</c:v>
                </c:pt>
                <c:pt idx="5331">
                  <c:v>2.2000122070320458</c:v>
                </c:pt>
                <c:pt idx="5332">
                  <c:v>2.1499938964850003</c:v>
                </c:pt>
                <c:pt idx="5333">
                  <c:v>2.1499938964850003</c:v>
                </c:pt>
                <c:pt idx="5334">
                  <c:v>2.1799926757820458</c:v>
                </c:pt>
                <c:pt idx="5335">
                  <c:v>2.1900024414070458</c:v>
                </c:pt>
                <c:pt idx="5336">
                  <c:v>2.2000122070320458</c:v>
                </c:pt>
                <c:pt idx="5337">
                  <c:v>2.2099914550790345</c:v>
                </c:pt>
                <c:pt idx="5338">
                  <c:v>2.2000122070320458</c:v>
                </c:pt>
                <c:pt idx="5339">
                  <c:v>2.1600036621100003</c:v>
                </c:pt>
                <c:pt idx="5340">
                  <c:v>2.1700134277350003</c:v>
                </c:pt>
                <c:pt idx="5341">
                  <c:v>2.1799926757820458</c:v>
                </c:pt>
                <c:pt idx="5342">
                  <c:v>2.2300109863290345</c:v>
                </c:pt>
                <c:pt idx="5343">
                  <c:v>2.2200012207040345</c:v>
                </c:pt>
                <c:pt idx="5344">
                  <c:v>2.2000122070320458</c:v>
                </c:pt>
                <c:pt idx="5345">
                  <c:v>2.1799926757820458</c:v>
                </c:pt>
                <c:pt idx="5346">
                  <c:v>2.1400146484380116</c:v>
                </c:pt>
                <c:pt idx="5347">
                  <c:v>2.1100158691410229</c:v>
                </c:pt>
                <c:pt idx="5348">
                  <c:v>2.1600036621100003</c:v>
                </c:pt>
                <c:pt idx="5349">
                  <c:v>2.2200012207040345</c:v>
                </c:pt>
                <c:pt idx="5350">
                  <c:v>2.2400207519540345</c:v>
                </c:pt>
                <c:pt idx="5351">
                  <c:v>2.2400207519540345</c:v>
                </c:pt>
                <c:pt idx="5352">
                  <c:v>2.2300109863290345</c:v>
                </c:pt>
                <c:pt idx="5353">
                  <c:v>2.2099914550790345</c:v>
                </c:pt>
                <c:pt idx="5354">
                  <c:v>2.1799926757820458</c:v>
                </c:pt>
                <c:pt idx="5355">
                  <c:v>2.1499938964850003</c:v>
                </c:pt>
                <c:pt idx="5356">
                  <c:v>2.1499938964850003</c:v>
                </c:pt>
                <c:pt idx="5357">
                  <c:v>2.1400146484380116</c:v>
                </c:pt>
                <c:pt idx="5358">
                  <c:v>2.1700134277350003</c:v>
                </c:pt>
                <c:pt idx="5359">
                  <c:v>2.1700134277350003</c:v>
                </c:pt>
                <c:pt idx="5360">
                  <c:v>2.1799926757820458</c:v>
                </c:pt>
                <c:pt idx="5361">
                  <c:v>2.1499938964850003</c:v>
                </c:pt>
                <c:pt idx="5362">
                  <c:v>2.1499938964850003</c:v>
                </c:pt>
                <c:pt idx="5363">
                  <c:v>2.1799926757820458</c:v>
                </c:pt>
                <c:pt idx="5364">
                  <c:v>2.1799926757820458</c:v>
                </c:pt>
                <c:pt idx="5365">
                  <c:v>2.1300048828130116</c:v>
                </c:pt>
                <c:pt idx="5366">
                  <c:v>2.1600036621100003</c:v>
                </c:pt>
                <c:pt idx="5367">
                  <c:v>2.1799926757820458</c:v>
                </c:pt>
                <c:pt idx="5368">
                  <c:v>2.2200012207040345</c:v>
                </c:pt>
                <c:pt idx="5369">
                  <c:v>2.2099914550790345</c:v>
                </c:pt>
                <c:pt idx="5370">
                  <c:v>2.1799926757820458</c:v>
                </c:pt>
                <c:pt idx="5371">
                  <c:v>2.1300048828130116</c:v>
                </c:pt>
                <c:pt idx="5372">
                  <c:v>2.1499938964850003</c:v>
                </c:pt>
                <c:pt idx="5373">
                  <c:v>2.2000122070320458</c:v>
                </c:pt>
                <c:pt idx="5374">
                  <c:v>2.1799926757820458</c:v>
                </c:pt>
                <c:pt idx="5375">
                  <c:v>2.2099914550790345</c:v>
                </c:pt>
                <c:pt idx="5376">
                  <c:v>2.1799926757820458</c:v>
                </c:pt>
                <c:pt idx="5377">
                  <c:v>2.1700134277350003</c:v>
                </c:pt>
                <c:pt idx="5378">
                  <c:v>2.1700134277350003</c:v>
                </c:pt>
                <c:pt idx="5379">
                  <c:v>2.1499938964850003</c:v>
                </c:pt>
                <c:pt idx="5380">
                  <c:v>2.1300048828130116</c:v>
                </c:pt>
                <c:pt idx="5381">
                  <c:v>2.1300048828130116</c:v>
                </c:pt>
                <c:pt idx="5382">
                  <c:v>2.1499938964850003</c:v>
                </c:pt>
                <c:pt idx="5383">
                  <c:v>2.1499938964850003</c:v>
                </c:pt>
                <c:pt idx="5384">
                  <c:v>2.1900024414070458</c:v>
                </c:pt>
                <c:pt idx="5385">
                  <c:v>2.1900024414070458</c:v>
                </c:pt>
                <c:pt idx="5386">
                  <c:v>2.1799926757820458</c:v>
                </c:pt>
                <c:pt idx="5387">
                  <c:v>2.2200012207040345</c:v>
                </c:pt>
                <c:pt idx="5388">
                  <c:v>2.1600036621100003</c:v>
                </c:pt>
                <c:pt idx="5389">
                  <c:v>2.1900024414070458</c:v>
                </c:pt>
                <c:pt idx="5390">
                  <c:v>2.2300109863290345</c:v>
                </c:pt>
                <c:pt idx="5391">
                  <c:v>2.2200012207040345</c:v>
                </c:pt>
                <c:pt idx="5392">
                  <c:v>2.2099914550790345</c:v>
                </c:pt>
                <c:pt idx="5393">
                  <c:v>2.2099914550790345</c:v>
                </c:pt>
                <c:pt idx="5394">
                  <c:v>2.2200012207040345</c:v>
                </c:pt>
                <c:pt idx="5395">
                  <c:v>2.1900024414070458</c:v>
                </c:pt>
                <c:pt idx="5396">
                  <c:v>2.1799926757820458</c:v>
                </c:pt>
                <c:pt idx="5397">
                  <c:v>2.1700134277350003</c:v>
                </c:pt>
                <c:pt idx="5398">
                  <c:v>2.2000122070320458</c:v>
                </c:pt>
                <c:pt idx="5399">
                  <c:v>2.1700134277350003</c:v>
                </c:pt>
                <c:pt idx="5400">
                  <c:v>2.1600036621100003</c:v>
                </c:pt>
                <c:pt idx="5401">
                  <c:v>2.1400146484380116</c:v>
                </c:pt>
                <c:pt idx="5402">
                  <c:v>2.1400146484380116</c:v>
                </c:pt>
                <c:pt idx="5403">
                  <c:v>2.1499938964850003</c:v>
                </c:pt>
                <c:pt idx="5404">
                  <c:v>2.1100158691410229</c:v>
                </c:pt>
                <c:pt idx="5405">
                  <c:v>2.1499938964850003</c:v>
                </c:pt>
                <c:pt idx="5406">
                  <c:v>2.1700134277350003</c:v>
                </c:pt>
                <c:pt idx="5407">
                  <c:v>2.1700134277350003</c:v>
                </c:pt>
                <c:pt idx="5408">
                  <c:v>2.1600036621100003</c:v>
                </c:pt>
                <c:pt idx="5409">
                  <c:v>2.1799926757820458</c:v>
                </c:pt>
                <c:pt idx="5410">
                  <c:v>2.1799926757820458</c:v>
                </c:pt>
                <c:pt idx="5411">
                  <c:v>2.1600036621100003</c:v>
                </c:pt>
                <c:pt idx="5412">
                  <c:v>2.1700134277350003</c:v>
                </c:pt>
                <c:pt idx="5413">
                  <c:v>2.1300048828130116</c:v>
                </c:pt>
                <c:pt idx="5414">
                  <c:v>2.1600036621100003</c:v>
                </c:pt>
                <c:pt idx="5415">
                  <c:v>2.1400146484380116</c:v>
                </c:pt>
                <c:pt idx="5416">
                  <c:v>2.1199951171880116</c:v>
                </c:pt>
                <c:pt idx="5417">
                  <c:v>2.1000061035160229</c:v>
                </c:pt>
                <c:pt idx="5418">
                  <c:v>2.1199951171880116</c:v>
                </c:pt>
                <c:pt idx="5419">
                  <c:v>2.1300048828130116</c:v>
                </c:pt>
                <c:pt idx="5420">
                  <c:v>2.1300048828130116</c:v>
                </c:pt>
                <c:pt idx="5421">
                  <c:v>2.1499938964850003</c:v>
                </c:pt>
                <c:pt idx="5422">
                  <c:v>2.1700134277350003</c:v>
                </c:pt>
                <c:pt idx="5423">
                  <c:v>2.1600036621100003</c:v>
                </c:pt>
                <c:pt idx="5424">
                  <c:v>2.1499938964850003</c:v>
                </c:pt>
                <c:pt idx="5425">
                  <c:v>2.1799926757820458</c:v>
                </c:pt>
                <c:pt idx="5426">
                  <c:v>2.1100158691410229</c:v>
                </c:pt>
                <c:pt idx="5427">
                  <c:v>2.1100158691410229</c:v>
                </c:pt>
                <c:pt idx="5428">
                  <c:v>2.0700073242190342</c:v>
                </c:pt>
                <c:pt idx="5429">
                  <c:v>2.0599975585940342</c:v>
                </c:pt>
                <c:pt idx="5430">
                  <c:v>2.0599975585940342</c:v>
                </c:pt>
                <c:pt idx="5431">
                  <c:v>2.0899963378910229</c:v>
                </c:pt>
                <c:pt idx="5432">
                  <c:v>2.0899963378910229</c:v>
                </c:pt>
                <c:pt idx="5433">
                  <c:v>2.0400085449220455</c:v>
                </c:pt>
                <c:pt idx="5434">
                  <c:v>2.02001953125</c:v>
                </c:pt>
                <c:pt idx="5435">
                  <c:v>2.0400085449220455</c:v>
                </c:pt>
                <c:pt idx="5436">
                  <c:v>2.0800170898440342</c:v>
                </c:pt>
                <c:pt idx="5437">
                  <c:v>2.1000061035160229</c:v>
                </c:pt>
                <c:pt idx="5438">
                  <c:v>2.0899963378910229</c:v>
                </c:pt>
                <c:pt idx="5439">
                  <c:v>2.0899963378910229</c:v>
                </c:pt>
                <c:pt idx="5440">
                  <c:v>2.1400146484380116</c:v>
                </c:pt>
                <c:pt idx="5441">
                  <c:v>2.1400146484380116</c:v>
                </c:pt>
                <c:pt idx="5442">
                  <c:v>2.1499938964850003</c:v>
                </c:pt>
                <c:pt idx="5443">
                  <c:v>2.0899963378910229</c:v>
                </c:pt>
                <c:pt idx="5444">
                  <c:v>2.0400085449220455</c:v>
                </c:pt>
                <c:pt idx="5445">
                  <c:v>2.0800170898440342</c:v>
                </c:pt>
                <c:pt idx="5446">
                  <c:v>2.1300048828130116</c:v>
                </c:pt>
                <c:pt idx="5447">
                  <c:v>2.1499938964850003</c:v>
                </c:pt>
                <c:pt idx="5448">
                  <c:v>2.0500183105470455</c:v>
                </c:pt>
                <c:pt idx="5449">
                  <c:v>2.010009765625</c:v>
                </c:pt>
                <c:pt idx="5450">
                  <c:v>2.0299987792970455</c:v>
                </c:pt>
                <c:pt idx="5451">
                  <c:v>2.0299987792970455</c:v>
                </c:pt>
                <c:pt idx="5452">
                  <c:v>2.0299987792970455</c:v>
                </c:pt>
                <c:pt idx="5453">
                  <c:v>2.0400085449220455</c:v>
                </c:pt>
                <c:pt idx="5454">
                  <c:v>2.0599975585940342</c:v>
                </c:pt>
                <c:pt idx="5455">
                  <c:v>2.0599975585940342</c:v>
                </c:pt>
                <c:pt idx="5456">
                  <c:v>2.0700073242190342</c:v>
                </c:pt>
                <c:pt idx="5457">
                  <c:v>2.0500183105470455</c:v>
                </c:pt>
                <c:pt idx="5458">
                  <c:v>2.0500183105470455</c:v>
                </c:pt>
                <c:pt idx="5459">
                  <c:v>2.0599975585940342</c:v>
                </c:pt>
                <c:pt idx="5460">
                  <c:v>2.0800170898440342</c:v>
                </c:pt>
                <c:pt idx="5461">
                  <c:v>2.0400085449220455</c:v>
                </c:pt>
                <c:pt idx="5462">
                  <c:v>2.1000061035160229</c:v>
                </c:pt>
                <c:pt idx="5463">
                  <c:v>2.0400085449220455</c:v>
                </c:pt>
                <c:pt idx="5464">
                  <c:v>2.010009765625</c:v>
                </c:pt>
                <c:pt idx="5465">
                  <c:v>2</c:v>
                </c:pt>
                <c:pt idx="5466">
                  <c:v>1.9900207519540345</c:v>
                </c:pt>
                <c:pt idx="5467">
                  <c:v>2</c:v>
                </c:pt>
                <c:pt idx="5468">
                  <c:v>2.010009765625</c:v>
                </c:pt>
                <c:pt idx="5469">
                  <c:v>2.02001953125</c:v>
                </c:pt>
                <c:pt idx="5470">
                  <c:v>2</c:v>
                </c:pt>
                <c:pt idx="5471">
                  <c:v>2</c:v>
                </c:pt>
                <c:pt idx="5472">
                  <c:v>2.02001953125</c:v>
                </c:pt>
                <c:pt idx="5473">
                  <c:v>2.0299987792970455</c:v>
                </c:pt>
                <c:pt idx="5474">
                  <c:v>2.0299987792970455</c:v>
                </c:pt>
                <c:pt idx="5475">
                  <c:v>1.9800109863290345</c:v>
                </c:pt>
                <c:pt idx="5476">
                  <c:v>1.9700012207040345</c:v>
                </c:pt>
                <c:pt idx="5477">
                  <c:v>1.9700012207040345</c:v>
                </c:pt>
                <c:pt idx="5478">
                  <c:v>1.9800109863290345</c:v>
                </c:pt>
                <c:pt idx="5479">
                  <c:v>1.9800109863290345</c:v>
                </c:pt>
                <c:pt idx="5480">
                  <c:v>2.02001953125</c:v>
                </c:pt>
                <c:pt idx="5481">
                  <c:v>2.0599975585940342</c:v>
                </c:pt>
                <c:pt idx="5482">
                  <c:v>2.1000061035160229</c:v>
                </c:pt>
                <c:pt idx="5483">
                  <c:v>2.1000061035160229</c:v>
                </c:pt>
                <c:pt idx="5484">
                  <c:v>2.0599975585940342</c:v>
                </c:pt>
                <c:pt idx="5485">
                  <c:v>2.0500183105470455</c:v>
                </c:pt>
                <c:pt idx="5486">
                  <c:v>2.0899963378910229</c:v>
                </c:pt>
                <c:pt idx="5487">
                  <c:v>2.02001953125</c:v>
                </c:pt>
                <c:pt idx="5488">
                  <c:v>2</c:v>
                </c:pt>
                <c:pt idx="5489">
                  <c:v>1.9900207519540345</c:v>
                </c:pt>
                <c:pt idx="5490">
                  <c:v>1.9900207519540345</c:v>
                </c:pt>
                <c:pt idx="5491">
                  <c:v>2</c:v>
                </c:pt>
                <c:pt idx="5492">
                  <c:v>2.010009765625</c:v>
                </c:pt>
                <c:pt idx="5493">
                  <c:v>2</c:v>
                </c:pt>
                <c:pt idx="5494">
                  <c:v>2</c:v>
                </c:pt>
                <c:pt idx="5495">
                  <c:v>2</c:v>
                </c:pt>
                <c:pt idx="5496">
                  <c:v>2.010009765625</c:v>
                </c:pt>
                <c:pt idx="5497">
                  <c:v>1.9599914550790345</c:v>
                </c:pt>
                <c:pt idx="5498">
                  <c:v>1.9700012207040345</c:v>
                </c:pt>
                <c:pt idx="5499">
                  <c:v>1.9599914550790345</c:v>
                </c:pt>
                <c:pt idx="5500">
                  <c:v>1.9800109863290345</c:v>
                </c:pt>
                <c:pt idx="5501">
                  <c:v>1.9700012207040345</c:v>
                </c:pt>
                <c:pt idx="5502">
                  <c:v>1.9400024414070458</c:v>
                </c:pt>
                <c:pt idx="5503">
                  <c:v>1.9700012207040345</c:v>
                </c:pt>
                <c:pt idx="5504">
                  <c:v>1.9900207519540345</c:v>
                </c:pt>
                <c:pt idx="5505">
                  <c:v>1.9500122070320458</c:v>
                </c:pt>
                <c:pt idx="5506">
                  <c:v>1.9900207519540345</c:v>
                </c:pt>
                <c:pt idx="5507">
                  <c:v>2.1000061035160229</c:v>
                </c:pt>
                <c:pt idx="5508">
                  <c:v>2.1400146484380116</c:v>
                </c:pt>
                <c:pt idx="5509">
                  <c:v>2.0599975585940342</c:v>
                </c:pt>
                <c:pt idx="5510">
                  <c:v>2</c:v>
                </c:pt>
                <c:pt idx="5511">
                  <c:v>1.9599914550790345</c:v>
                </c:pt>
                <c:pt idx="5512">
                  <c:v>2</c:v>
                </c:pt>
                <c:pt idx="5513">
                  <c:v>1.9599914550790345</c:v>
                </c:pt>
                <c:pt idx="5514">
                  <c:v>1.9299926757820458</c:v>
                </c:pt>
                <c:pt idx="5515">
                  <c:v>1.9700012207040345</c:v>
                </c:pt>
                <c:pt idx="5516">
                  <c:v>2.1199951171880116</c:v>
                </c:pt>
                <c:pt idx="5517">
                  <c:v>2.1600036621100003</c:v>
                </c:pt>
                <c:pt idx="5518">
                  <c:v>2.1700134277350003</c:v>
                </c:pt>
                <c:pt idx="5519">
                  <c:v>2.1600036621100003</c:v>
                </c:pt>
                <c:pt idx="5520">
                  <c:v>2.1100158691410229</c:v>
                </c:pt>
                <c:pt idx="5521">
                  <c:v>2.0599975585940342</c:v>
                </c:pt>
                <c:pt idx="5522">
                  <c:v>2.02001953125</c:v>
                </c:pt>
                <c:pt idx="5523">
                  <c:v>2.0299987792970455</c:v>
                </c:pt>
                <c:pt idx="5524">
                  <c:v>2.0800170898440342</c:v>
                </c:pt>
                <c:pt idx="5525">
                  <c:v>2.0899963378910229</c:v>
                </c:pt>
                <c:pt idx="5526">
                  <c:v>2.1199951171880116</c:v>
                </c:pt>
                <c:pt idx="5527">
                  <c:v>2.1199951171880116</c:v>
                </c:pt>
                <c:pt idx="5528">
                  <c:v>2.1100158691410229</c:v>
                </c:pt>
                <c:pt idx="5529">
                  <c:v>2.0599975585940342</c:v>
                </c:pt>
                <c:pt idx="5530">
                  <c:v>2.010009765625</c:v>
                </c:pt>
                <c:pt idx="5531">
                  <c:v>1.8800048828130116</c:v>
                </c:pt>
                <c:pt idx="5532">
                  <c:v>1.8699951171880116</c:v>
                </c:pt>
                <c:pt idx="5533">
                  <c:v>1.8999938964850003</c:v>
                </c:pt>
                <c:pt idx="5534">
                  <c:v>1.9299926757820458</c:v>
                </c:pt>
                <c:pt idx="5535">
                  <c:v>1.9500122070320458</c:v>
                </c:pt>
                <c:pt idx="5536">
                  <c:v>1.9900207519540345</c:v>
                </c:pt>
                <c:pt idx="5537">
                  <c:v>2.1100158691410229</c:v>
                </c:pt>
                <c:pt idx="5538">
                  <c:v>2.1799926757820458</c:v>
                </c:pt>
                <c:pt idx="5539">
                  <c:v>2.1100158691410229</c:v>
                </c:pt>
                <c:pt idx="5540">
                  <c:v>2.0500183105470455</c:v>
                </c:pt>
                <c:pt idx="5541">
                  <c:v>2.0299987792970455</c:v>
                </c:pt>
                <c:pt idx="5542">
                  <c:v>2.010009765625</c:v>
                </c:pt>
                <c:pt idx="5543">
                  <c:v>1.9800109863290345</c:v>
                </c:pt>
                <c:pt idx="5544">
                  <c:v>2.010009765625</c:v>
                </c:pt>
                <c:pt idx="5545">
                  <c:v>2.02001953125</c:v>
                </c:pt>
                <c:pt idx="5546">
                  <c:v>2.0599975585940342</c:v>
                </c:pt>
                <c:pt idx="5547">
                  <c:v>2.0599975585940342</c:v>
                </c:pt>
                <c:pt idx="5548">
                  <c:v>2.0899963378910229</c:v>
                </c:pt>
                <c:pt idx="5549">
                  <c:v>2.1000061035160229</c:v>
                </c:pt>
                <c:pt idx="5550">
                  <c:v>2.1300048828130116</c:v>
                </c:pt>
                <c:pt idx="5551">
                  <c:v>2.0299987792970455</c:v>
                </c:pt>
                <c:pt idx="5552">
                  <c:v>2.0700073242190342</c:v>
                </c:pt>
                <c:pt idx="5553">
                  <c:v>2.1199951171880116</c:v>
                </c:pt>
                <c:pt idx="5554">
                  <c:v>2.0899963378910229</c:v>
                </c:pt>
                <c:pt idx="5555">
                  <c:v>2.0500183105470455</c:v>
                </c:pt>
                <c:pt idx="5556">
                  <c:v>2</c:v>
                </c:pt>
                <c:pt idx="5557">
                  <c:v>2</c:v>
                </c:pt>
                <c:pt idx="5558">
                  <c:v>2.0299987792970455</c:v>
                </c:pt>
                <c:pt idx="5559">
                  <c:v>2</c:v>
                </c:pt>
                <c:pt idx="5560">
                  <c:v>1.9700012207040345</c:v>
                </c:pt>
                <c:pt idx="5561">
                  <c:v>1.9500122070320458</c:v>
                </c:pt>
                <c:pt idx="5562">
                  <c:v>1.9599914550790345</c:v>
                </c:pt>
                <c:pt idx="5563">
                  <c:v>1.9500122070320458</c:v>
                </c:pt>
                <c:pt idx="5564">
                  <c:v>1.9700012207040345</c:v>
                </c:pt>
                <c:pt idx="5565">
                  <c:v>1.9200134277350003</c:v>
                </c:pt>
                <c:pt idx="5566">
                  <c:v>1.9400024414070458</c:v>
                </c:pt>
                <c:pt idx="5567">
                  <c:v>1.9500122070320458</c:v>
                </c:pt>
                <c:pt idx="5568">
                  <c:v>1.9800109863290345</c:v>
                </c:pt>
                <c:pt idx="5569">
                  <c:v>2.0299987792970455</c:v>
                </c:pt>
                <c:pt idx="5570">
                  <c:v>2.1600036621100003</c:v>
                </c:pt>
                <c:pt idx="5571">
                  <c:v>2.0899963378910229</c:v>
                </c:pt>
                <c:pt idx="5572">
                  <c:v>2.0299987792970455</c:v>
                </c:pt>
                <c:pt idx="5573">
                  <c:v>2.1100158691410229</c:v>
                </c:pt>
                <c:pt idx="5574">
                  <c:v>2.0599975585940342</c:v>
                </c:pt>
                <c:pt idx="5575">
                  <c:v>1.9400024414070458</c:v>
                </c:pt>
                <c:pt idx="5576">
                  <c:v>1.9200134277350003</c:v>
                </c:pt>
                <c:pt idx="5577">
                  <c:v>1.9900207519540345</c:v>
                </c:pt>
                <c:pt idx="5578">
                  <c:v>2.0899963378910229</c:v>
                </c:pt>
                <c:pt idx="5579">
                  <c:v>2.0400085449220455</c:v>
                </c:pt>
                <c:pt idx="5580">
                  <c:v>2</c:v>
                </c:pt>
                <c:pt idx="5581">
                  <c:v>1.9900207519540345</c:v>
                </c:pt>
                <c:pt idx="5582">
                  <c:v>1.9900207519540345</c:v>
                </c:pt>
                <c:pt idx="5583">
                  <c:v>2.0400085449220455</c:v>
                </c:pt>
                <c:pt idx="5584">
                  <c:v>2.0500183105470455</c:v>
                </c:pt>
                <c:pt idx="5585">
                  <c:v>2.0800170898440342</c:v>
                </c:pt>
                <c:pt idx="5586">
                  <c:v>2.1000061035160229</c:v>
                </c:pt>
                <c:pt idx="5587">
                  <c:v>2.1000061035160229</c:v>
                </c:pt>
                <c:pt idx="5588">
                  <c:v>2.0299987792970455</c:v>
                </c:pt>
                <c:pt idx="5589">
                  <c:v>2.0400085449220455</c:v>
                </c:pt>
                <c:pt idx="5590">
                  <c:v>2.0800170898440342</c:v>
                </c:pt>
                <c:pt idx="5591">
                  <c:v>2.1600036621100003</c:v>
                </c:pt>
                <c:pt idx="5592">
                  <c:v>2.2300109863290345</c:v>
                </c:pt>
                <c:pt idx="5593">
                  <c:v>2.2099914550790345</c:v>
                </c:pt>
                <c:pt idx="5594">
                  <c:v>2.1199951171880116</c:v>
                </c:pt>
                <c:pt idx="5595">
                  <c:v>2.0599975585940342</c:v>
                </c:pt>
                <c:pt idx="5596">
                  <c:v>2.0800170898440342</c:v>
                </c:pt>
                <c:pt idx="5597">
                  <c:v>2.0800170898440342</c:v>
                </c:pt>
                <c:pt idx="5598">
                  <c:v>2.1000061035160229</c:v>
                </c:pt>
                <c:pt idx="5599">
                  <c:v>2.2400207519540345</c:v>
                </c:pt>
                <c:pt idx="5600">
                  <c:v>2.2900085449220455</c:v>
                </c:pt>
                <c:pt idx="5601">
                  <c:v>2.25</c:v>
                </c:pt>
                <c:pt idx="5602">
                  <c:v>2.2300109863290345</c:v>
                </c:pt>
                <c:pt idx="5603">
                  <c:v>2.2099914550790345</c:v>
                </c:pt>
                <c:pt idx="5604">
                  <c:v>2.2000122070320458</c:v>
                </c:pt>
                <c:pt idx="5605">
                  <c:v>2.1199951171880116</c:v>
                </c:pt>
                <c:pt idx="5606">
                  <c:v>2.1000061035160229</c:v>
                </c:pt>
                <c:pt idx="5607">
                  <c:v>2.0899963378910229</c:v>
                </c:pt>
                <c:pt idx="5608">
                  <c:v>2.1100158691410229</c:v>
                </c:pt>
                <c:pt idx="5609">
                  <c:v>2.1400146484380116</c:v>
                </c:pt>
                <c:pt idx="5610">
                  <c:v>2.1499938964850003</c:v>
                </c:pt>
                <c:pt idx="5611">
                  <c:v>2.1600036621100003</c:v>
                </c:pt>
                <c:pt idx="5612">
                  <c:v>2.2400207519540345</c:v>
                </c:pt>
                <c:pt idx="5613">
                  <c:v>2.2300109863290345</c:v>
                </c:pt>
                <c:pt idx="5614">
                  <c:v>2.2300109863290345</c:v>
                </c:pt>
                <c:pt idx="5615">
                  <c:v>2.3200073242190342</c:v>
                </c:pt>
                <c:pt idx="5616">
                  <c:v>2.27001953125</c:v>
                </c:pt>
                <c:pt idx="5617">
                  <c:v>2.2099914550790345</c:v>
                </c:pt>
                <c:pt idx="5618">
                  <c:v>2.1799926757820458</c:v>
                </c:pt>
                <c:pt idx="5619">
                  <c:v>2.1400146484380116</c:v>
                </c:pt>
                <c:pt idx="5620">
                  <c:v>2.2200012207040345</c:v>
                </c:pt>
                <c:pt idx="5621">
                  <c:v>2.260009765625</c:v>
                </c:pt>
                <c:pt idx="5622">
                  <c:v>2.25</c:v>
                </c:pt>
                <c:pt idx="5623">
                  <c:v>2.2099914550790345</c:v>
                </c:pt>
                <c:pt idx="5624">
                  <c:v>2.0599975585940342</c:v>
                </c:pt>
                <c:pt idx="5625">
                  <c:v>2.0599975585940342</c:v>
                </c:pt>
                <c:pt idx="5626">
                  <c:v>2.0899963378910229</c:v>
                </c:pt>
                <c:pt idx="5627">
                  <c:v>2.1100158691410229</c:v>
                </c:pt>
                <c:pt idx="5628">
                  <c:v>2.1100158691410229</c:v>
                </c:pt>
                <c:pt idx="5629">
                  <c:v>2.1100158691410229</c:v>
                </c:pt>
                <c:pt idx="5630">
                  <c:v>2.1400146484380116</c:v>
                </c:pt>
                <c:pt idx="5631">
                  <c:v>2.1900024414070458</c:v>
                </c:pt>
                <c:pt idx="5632">
                  <c:v>2.2000122070320458</c:v>
                </c:pt>
                <c:pt idx="5633">
                  <c:v>2.2099914550790345</c:v>
                </c:pt>
                <c:pt idx="5634">
                  <c:v>2.1900024414070458</c:v>
                </c:pt>
                <c:pt idx="5635">
                  <c:v>2.1400146484380116</c:v>
                </c:pt>
                <c:pt idx="5636">
                  <c:v>2.2000122070320458</c:v>
                </c:pt>
                <c:pt idx="5637">
                  <c:v>2.1499938964850003</c:v>
                </c:pt>
                <c:pt idx="5638">
                  <c:v>2.1499938964850003</c:v>
                </c:pt>
                <c:pt idx="5639">
                  <c:v>2.1900024414070458</c:v>
                </c:pt>
                <c:pt idx="5640">
                  <c:v>2.2200012207040345</c:v>
                </c:pt>
                <c:pt idx="5641">
                  <c:v>2.1700134277350003</c:v>
                </c:pt>
                <c:pt idx="5642">
                  <c:v>2.2099914550790345</c:v>
                </c:pt>
                <c:pt idx="5643">
                  <c:v>2.1900024414070458</c:v>
                </c:pt>
                <c:pt idx="5644">
                  <c:v>2.1799926757820458</c:v>
                </c:pt>
                <c:pt idx="5645">
                  <c:v>2.1799926757820458</c:v>
                </c:pt>
                <c:pt idx="5646">
                  <c:v>2.1499938964850003</c:v>
                </c:pt>
                <c:pt idx="5647">
                  <c:v>2.1799926757820458</c:v>
                </c:pt>
                <c:pt idx="5648">
                  <c:v>2.1799926757820458</c:v>
                </c:pt>
                <c:pt idx="5649">
                  <c:v>2.1499938964850003</c:v>
                </c:pt>
                <c:pt idx="5650">
                  <c:v>2.1400146484380116</c:v>
                </c:pt>
                <c:pt idx="5651">
                  <c:v>2.1700134277350003</c:v>
                </c:pt>
                <c:pt idx="5652">
                  <c:v>2.1499938964850003</c:v>
                </c:pt>
                <c:pt idx="5653">
                  <c:v>2.1600036621100003</c:v>
                </c:pt>
                <c:pt idx="5654">
                  <c:v>2.1400146484380116</c:v>
                </c:pt>
                <c:pt idx="5655">
                  <c:v>2.1700134277350003</c:v>
                </c:pt>
                <c:pt idx="5656">
                  <c:v>2.1900024414070458</c:v>
                </c:pt>
                <c:pt idx="5657">
                  <c:v>2.1499938964850003</c:v>
                </c:pt>
                <c:pt idx="5658">
                  <c:v>2.1700134277350003</c:v>
                </c:pt>
                <c:pt idx="5659">
                  <c:v>2.1900024414070458</c:v>
                </c:pt>
                <c:pt idx="5660">
                  <c:v>2.1799926757820458</c:v>
                </c:pt>
                <c:pt idx="5661">
                  <c:v>2.1499938964850003</c:v>
                </c:pt>
                <c:pt idx="5662">
                  <c:v>2.1400146484380116</c:v>
                </c:pt>
                <c:pt idx="5663">
                  <c:v>2.1300048828130116</c:v>
                </c:pt>
                <c:pt idx="5664">
                  <c:v>2.1300048828130116</c:v>
                </c:pt>
                <c:pt idx="5665">
                  <c:v>2.1400146484380116</c:v>
                </c:pt>
                <c:pt idx="5666">
                  <c:v>2.1300048828130116</c:v>
                </c:pt>
                <c:pt idx="5667">
                  <c:v>2.1100158691410229</c:v>
                </c:pt>
                <c:pt idx="5668">
                  <c:v>2.1199951171880116</c:v>
                </c:pt>
                <c:pt idx="5669">
                  <c:v>2.1300048828130116</c:v>
                </c:pt>
                <c:pt idx="5670">
                  <c:v>2.1499938964850003</c:v>
                </c:pt>
                <c:pt idx="5671">
                  <c:v>2.1700134277350003</c:v>
                </c:pt>
                <c:pt idx="5672">
                  <c:v>2.1600036621100003</c:v>
                </c:pt>
                <c:pt idx="5673">
                  <c:v>2.1600036621100003</c:v>
                </c:pt>
                <c:pt idx="5674">
                  <c:v>2.1600036621100003</c:v>
                </c:pt>
                <c:pt idx="5675">
                  <c:v>2.1000061035160229</c:v>
                </c:pt>
                <c:pt idx="5676">
                  <c:v>2.0800170898440342</c:v>
                </c:pt>
                <c:pt idx="5677">
                  <c:v>2.0700073242190342</c:v>
                </c:pt>
                <c:pt idx="5678">
                  <c:v>2.0700073242190342</c:v>
                </c:pt>
                <c:pt idx="5679">
                  <c:v>2.0800170898440342</c:v>
                </c:pt>
                <c:pt idx="5680">
                  <c:v>2.0899963378910229</c:v>
                </c:pt>
                <c:pt idx="5681">
                  <c:v>2.1300048828130116</c:v>
                </c:pt>
                <c:pt idx="5682">
                  <c:v>2.1300048828130116</c:v>
                </c:pt>
                <c:pt idx="5683">
                  <c:v>2.1199951171880116</c:v>
                </c:pt>
                <c:pt idx="5684">
                  <c:v>2.1100158691410229</c:v>
                </c:pt>
                <c:pt idx="5685">
                  <c:v>2.1199951171880116</c:v>
                </c:pt>
                <c:pt idx="5686">
                  <c:v>2.1300048828130116</c:v>
                </c:pt>
                <c:pt idx="5687">
                  <c:v>2.0899963378910229</c:v>
                </c:pt>
                <c:pt idx="5688">
                  <c:v>2.1300048828130116</c:v>
                </c:pt>
                <c:pt idx="5689">
                  <c:v>2.1300048828130116</c:v>
                </c:pt>
                <c:pt idx="5690">
                  <c:v>2.1100158691410229</c:v>
                </c:pt>
                <c:pt idx="5691">
                  <c:v>2.1600036621100003</c:v>
                </c:pt>
                <c:pt idx="5692">
                  <c:v>2.1700134277350003</c:v>
                </c:pt>
                <c:pt idx="5693">
                  <c:v>2.2099914550790345</c:v>
                </c:pt>
                <c:pt idx="5694">
                  <c:v>2.1700134277350003</c:v>
                </c:pt>
                <c:pt idx="5695">
                  <c:v>2.1700134277350003</c:v>
                </c:pt>
                <c:pt idx="5696">
                  <c:v>2.1000061035160229</c:v>
                </c:pt>
                <c:pt idx="5697">
                  <c:v>2.1100158691410229</c:v>
                </c:pt>
                <c:pt idx="5698">
                  <c:v>2.1199951171880116</c:v>
                </c:pt>
                <c:pt idx="5699">
                  <c:v>2.1499938964850003</c:v>
                </c:pt>
                <c:pt idx="5700">
                  <c:v>2.1400146484380116</c:v>
                </c:pt>
                <c:pt idx="5701">
                  <c:v>2.1400146484380116</c:v>
                </c:pt>
                <c:pt idx="5702">
                  <c:v>2.2099914550790345</c:v>
                </c:pt>
                <c:pt idx="5703">
                  <c:v>2.1900024414070458</c:v>
                </c:pt>
                <c:pt idx="5704">
                  <c:v>2.1499938964850003</c:v>
                </c:pt>
                <c:pt idx="5705">
                  <c:v>2.1000061035160229</c:v>
                </c:pt>
                <c:pt idx="5706">
                  <c:v>2.0800170898440342</c:v>
                </c:pt>
                <c:pt idx="5707">
                  <c:v>2.1199951171880116</c:v>
                </c:pt>
                <c:pt idx="5708">
                  <c:v>2.1199951171880116</c:v>
                </c:pt>
                <c:pt idx="5709">
                  <c:v>2.0899963378910229</c:v>
                </c:pt>
                <c:pt idx="5710">
                  <c:v>2.0700073242190342</c:v>
                </c:pt>
                <c:pt idx="5711">
                  <c:v>2.0599975585940342</c:v>
                </c:pt>
                <c:pt idx="5712">
                  <c:v>2.0599975585940342</c:v>
                </c:pt>
                <c:pt idx="5713">
                  <c:v>2.0899963378910229</c:v>
                </c:pt>
                <c:pt idx="5714">
                  <c:v>2.0599975585940342</c:v>
                </c:pt>
                <c:pt idx="5715">
                  <c:v>2.0400085449220455</c:v>
                </c:pt>
                <c:pt idx="5716">
                  <c:v>2.0700073242190342</c:v>
                </c:pt>
                <c:pt idx="5717">
                  <c:v>2.1100158691410229</c:v>
                </c:pt>
                <c:pt idx="5718">
                  <c:v>2.1199951171880116</c:v>
                </c:pt>
                <c:pt idx="5719">
                  <c:v>2.1199951171880116</c:v>
                </c:pt>
                <c:pt idx="5720">
                  <c:v>2.1400146484380116</c:v>
                </c:pt>
                <c:pt idx="5721">
                  <c:v>2.1199951171880116</c:v>
                </c:pt>
                <c:pt idx="5722">
                  <c:v>2.1199951171880116</c:v>
                </c:pt>
                <c:pt idx="5723">
                  <c:v>2.1300048828130116</c:v>
                </c:pt>
                <c:pt idx="5724">
                  <c:v>2.1300048828130116</c:v>
                </c:pt>
                <c:pt idx="5725">
                  <c:v>2.1600036621100003</c:v>
                </c:pt>
                <c:pt idx="5726">
                  <c:v>2.1400146484380116</c:v>
                </c:pt>
                <c:pt idx="5727">
                  <c:v>2.1100158691410229</c:v>
                </c:pt>
                <c:pt idx="5728">
                  <c:v>2.1100158691410229</c:v>
                </c:pt>
                <c:pt idx="5729">
                  <c:v>2.1400146484380116</c:v>
                </c:pt>
                <c:pt idx="5730">
                  <c:v>2.1000061035160229</c:v>
                </c:pt>
                <c:pt idx="5731">
                  <c:v>2.1100158691410229</c:v>
                </c:pt>
                <c:pt idx="5732">
                  <c:v>2.0899963378910229</c:v>
                </c:pt>
                <c:pt idx="5733">
                  <c:v>2.0899963378910229</c:v>
                </c:pt>
                <c:pt idx="5734">
                  <c:v>2.0599975585940342</c:v>
                </c:pt>
                <c:pt idx="5735">
                  <c:v>2.0599975585940342</c:v>
                </c:pt>
                <c:pt idx="5736">
                  <c:v>2.0800170898440342</c:v>
                </c:pt>
                <c:pt idx="5737">
                  <c:v>2.0899963378910229</c:v>
                </c:pt>
                <c:pt idx="5738">
                  <c:v>2.0899963378910229</c:v>
                </c:pt>
                <c:pt idx="5739">
                  <c:v>2.1000061035160229</c:v>
                </c:pt>
                <c:pt idx="5740">
                  <c:v>2.02001953125</c:v>
                </c:pt>
                <c:pt idx="5741">
                  <c:v>2.0299987792970455</c:v>
                </c:pt>
                <c:pt idx="5742">
                  <c:v>2.010009765625</c:v>
                </c:pt>
                <c:pt idx="5743">
                  <c:v>2</c:v>
                </c:pt>
                <c:pt idx="5744">
                  <c:v>1.9700012207040345</c:v>
                </c:pt>
                <c:pt idx="5745">
                  <c:v>1.9800109863290345</c:v>
                </c:pt>
                <c:pt idx="5746">
                  <c:v>1.9800109863290345</c:v>
                </c:pt>
                <c:pt idx="5747">
                  <c:v>1.9800109863290345</c:v>
                </c:pt>
                <c:pt idx="5748">
                  <c:v>1.9500122070320458</c:v>
                </c:pt>
                <c:pt idx="5749">
                  <c:v>1.9400024414070458</c:v>
                </c:pt>
                <c:pt idx="5750">
                  <c:v>1.9400024414070458</c:v>
                </c:pt>
                <c:pt idx="5751">
                  <c:v>2.0599975585940342</c:v>
                </c:pt>
                <c:pt idx="5752">
                  <c:v>2.0800170898440342</c:v>
                </c:pt>
                <c:pt idx="5753">
                  <c:v>2.0800170898440342</c:v>
                </c:pt>
                <c:pt idx="5754">
                  <c:v>2.0899963378910229</c:v>
                </c:pt>
                <c:pt idx="5755">
                  <c:v>2.0899963378910229</c:v>
                </c:pt>
                <c:pt idx="5756">
                  <c:v>2.1000061035160229</c:v>
                </c:pt>
                <c:pt idx="5757">
                  <c:v>2.0899963378910229</c:v>
                </c:pt>
                <c:pt idx="5758">
                  <c:v>2.0800170898440342</c:v>
                </c:pt>
                <c:pt idx="5759">
                  <c:v>2.0800170898440342</c:v>
                </c:pt>
                <c:pt idx="5760">
                  <c:v>2.1000061035160229</c:v>
                </c:pt>
                <c:pt idx="5761">
                  <c:v>2.1100158691410229</c:v>
                </c:pt>
                <c:pt idx="5762">
                  <c:v>2.1499938964850003</c:v>
                </c:pt>
                <c:pt idx="5763">
                  <c:v>2.1400146484380116</c:v>
                </c:pt>
                <c:pt idx="5764">
                  <c:v>2.1300048828130116</c:v>
                </c:pt>
                <c:pt idx="5765">
                  <c:v>2.1400146484380116</c:v>
                </c:pt>
                <c:pt idx="5766">
                  <c:v>2.1700134277350003</c:v>
                </c:pt>
                <c:pt idx="5767">
                  <c:v>2.1700134277350003</c:v>
                </c:pt>
                <c:pt idx="5768">
                  <c:v>2.1799926757820458</c:v>
                </c:pt>
                <c:pt idx="5769">
                  <c:v>2.1600036621100003</c:v>
                </c:pt>
                <c:pt idx="5770">
                  <c:v>2.1700134277350003</c:v>
                </c:pt>
                <c:pt idx="5771">
                  <c:v>2.1799926757820458</c:v>
                </c:pt>
                <c:pt idx="5772">
                  <c:v>2.1799926757820458</c:v>
                </c:pt>
                <c:pt idx="5773">
                  <c:v>2.1600036621100003</c:v>
                </c:pt>
                <c:pt idx="5774">
                  <c:v>2.1499938964850003</c:v>
                </c:pt>
                <c:pt idx="5775">
                  <c:v>2.1700134277350003</c:v>
                </c:pt>
                <c:pt idx="5776">
                  <c:v>2.1900024414070458</c:v>
                </c:pt>
                <c:pt idx="5777">
                  <c:v>2.1900024414070458</c:v>
                </c:pt>
                <c:pt idx="5778">
                  <c:v>2.1900024414070458</c:v>
                </c:pt>
                <c:pt idx="5779">
                  <c:v>2.1900024414070458</c:v>
                </c:pt>
                <c:pt idx="5780">
                  <c:v>2.1700134277350003</c:v>
                </c:pt>
                <c:pt idx="5781">
                  <c:v>2.2000122070320458</c:v>
                </c:pt>
                <c:pt idx="5782">
                  <c:v>2.1900024414070458</c:v>
                </c:pt>
                <c:pt idx="5783">
                  <c:v>2.1400146484380116</c:v>
                </c:pt>
                <c:pt idx="5784">
                  <c:v>2.1300048828130116</c:v>
                </c:pt>
                <c:pt idx="5785">
                  <c:v>2.1199951171880116</c:v>
                </c:pt>
                <c:pt idx="5786">
                  <c:v>2.1300048828130116</c:v>
                </c:pt>
                <c:pt idx="5787">
                  <c:v>2.1400146484380116</c:v>
                </c:pt>
                <c:pt idx="5788">
                  <c:v>2.1300048828130116</c:v>
                </c:pt>
                <c:pt idx="5789">
                  <c:v>2.1799926757820458</c:v>
                </c:pt>
                <c:pt idx="5790">
                  <c:v>2.1799926757820458</c:v>
                </c:pt>
                <c:pt idx="5791">
                  <c:v>2.1700134277350003</c:v>
                </c:pt>
                <c:pt idx="5792">
                  <c:v>2.1700134277350003</c:v>
                </c:pt>
                <c:pt idx="5793">
                  <c:v>2.2300109863290345</c:v>
                </c:pt>
                <c:pt idx="5794">
                  <c:v>2.2099914550790345</c:v>
                </c:pt>
                <c:pt idx="5795">
                  <c:v>2.1600036621100003</c:v>
                </c:pt>
                <c:pt idx="5796">
                  <c:v>2.1100158691410229</c:v>
                </c:pt>
                <c:pt idx="5797">
                  <c:v>2.1300048828130116</c:v>
                </c:pt>
                <c:pt idx="5798">
                  <c:v>2.1499938964850003</c:v>
                </c:pt>
                <c:pt idx="5799">
                  <c:v>2.1700134277350003</c:v>
                </c:pt>
                <c:pt idx="5800">
                  <c:v>2.1199951171880116</c:v>
                </c:pt>
                <c:pt idx="5801">
                  <c:v>2.1000061035160229</c:v>
                </c:pt>
                <c:pt idx="5802">
                  <c:v>2.1199951171880116</c:v>
                </c:pt>
                <c:pt idx="5803">
                  <c:v>2.1400146484380116</c:v>
                </c:pt>
                <c:pt idx="5804">
                  <c:v>2.0599975585940342</c:v>
                </c:pt>
                <c:pt idx="5805">
                  <c:v>2.0500183105470455</c:v>
                </c:pt>
                <c:pt idx="5806">
                  <c:v>2.0500183105470455</c:v>
                </c:pt>
                <c:pt idx="5807">
                  <c:v>2.0700073242190342</c:v>
                </c:pt>
                <c:pt idx="5808">
                  <c:v>2.0899963378910229</c:v>
                </c:pt>
                <c:pt idx="5809">
                  <c:v>2.1199951171880116</c:v>
                </c:pt>
                <c:pt idx="5810">
                  <c:v>2.1499938964850003</c:v>
                </c:pt>
                <c:pt idx="5811">
                  <c:v>2.1499938964850003</c:v>
                </c:pt>
                <c:pt idx="5812">
                  <c:v>2.1400146484380116</c:v>
                </c:pt>
                <c:pt idx="5813">
                  <c:v>2.1499938964850003</c:v>
                </c:pt>
                <c:pt idx="5814">
                  <c:v>2.1499938964850003</c:v>
                </c:pt>
                <c:pt idx="5815">
                  <c:v>2.1300048828130116</c:v>
                </c:pt>
                <c:pt idx="5816">
                  <c:v>2.0899963378910229</c:v>
                </c:pt>
                <c:pt idx="5817">
                  <c:v>2.1000061035160229</c:v>
                </c:pt>
                <c:pt idx="5818">
                  <c:v>2.0899963378910229</c:v>
                </c:pt>
                <c:pt idx="5819">
                  <c:v>2.1100158691410229</c:v>
                </c:pt>
                <c:pt idx="5820">
                  <c:v>2.1300048828130116</c:v>
                </c:pt>
                <c:pt idx="5821">
                  <c:v>2.1499938964850003</c:v>
                </c:pt>
                <c:pt idx="5822">
                  <c:v>2.1199951171880116</c:v>
                </c:pt>
                <c:pt idx="5823">
                  <c:v>2.1300048828130116</c:v>
                </c:pt>
                <c:pt idx="5824">
                  <c:v>2.1300048828130116</c:v>
                </c:pt>
                <c:pt idx="5825">
                  <c:v>2.1400146484380116</c:v>
                </c:pt>
                <c:pt idx="5826">
                  <c:v>2.1400146484380116</c:v>
                </c:pt>
                <c:pt idx="5827">
                  <c:v>2.1400146484380116</c:v>
                </c:pt>
                <c:pt idx="5828">
                  <c:v>2.1700134277350003</c:v>
                </c:pt>
                <c:pt idx="5829">
                  <c:v>2.2300109863290345</c:v>
                </c:pt>
                <c:pt idx="5830">
                  <c:v>2.1400146484380116</c:v>
                </c:pt>
                <c:pt idx="5831">
                  <c:v>2.1000061035160229</c:v>
                </c:pt>
                <c:pt idx="5832">
                  <c:v>2.1400146484380116</c:v>
                </c:pt>
                <c:pt idx="5833">
                  <c:v>2.0899963378910229</c:v>
                </c:pt>
                <c:pt idx="5834">
                  <c:v>2.0700073242190342</c:v>
                </c:pt>
                <c:pt idx="5835">
                  <c:v>2.0700073242190342</c:v>
                </c:pt>
                <c:pt idx="5836">
                  <c:v>2.0800170898440342</c:v>
                </c:pt>
                <c:pt idx="5837">
                  <c:v>2.1100158691410229</c:v>
                </c:pt>
                <c:pt idx="5838">
                  <c:v>2.0700073242190342</c:v>
                </c:pt>
                <c:pt idx="5839">
                  <c:v>2.0299987792970455</c:v>
                </c:pt>
                <c:pt idx="5840">
                  <c:v>2.0299987792970455</c:v>
                </c:pt>
                <c:pt idx="5841">
                  <c:v>2.0400085449220455</c:v>
                </c:pt>
                <c:pt idx="5842">
                  <c:v>2.0599975585940342</c:v>
                </c:pt>
                <c:pt idx="5843">
                  <c:v>2.1000061035160229</c:v>
                </c:pt>
                <c:pt idx="5844">
                  <c:v>2.1400146484380116</c:v>
                </c:pt>
                <c:pt idx="5845">
                  <c:v>2.1700134277350003</c:v>
                </c:pt>
                <c:pt idx="5846">
                  <c:v>2.1799926757820458</c:v>
                </c:pt>
                <c:pt idx="5847">
                  <c:v>2.1499938964850003</c:v>
                </c:pt>
                <c:pt idx="5848">
                  <c:v>2.1600036621100003</c:v>
                </c:pt>
                <c:pt idx="5849">
                  <c:v>2.1900024414070458</c:v>
                </c:pt>
                <c:pt idx="5850">
                  <c:v>2.1700134277350003</c:v>
                </c:pt>
                <c:pt idx="5851">
                  <c:v>2.1000061035160229</c:v>
                </c:pt>
                <c:pt idx="5852">
                  <c:v>2.1000061035160229</c:v>
                </c:pt>
                <c:pt idx="5853">
                  <c:v>2.0700073242190342</c:v>
                </c:pt>
                <c:pt idx="5854">
                  <c:v>2.1100158691410229</c:v>
                </c:pt>
                <c:pt idx="5855">
                  <c:v>2.1199951171880116</c:v>
                </c:pt>
                <c:pt idx="5856">
                  <c:v>2.1100158691410229</c:v>
                </c:pt>
                <c:pt idx="5857">
                  <c:v>2.2099914550790345</c:v>
                </c:pt>
                <c:pt idx="5858">
                  <c:v>2.1400146484380116</c:v>
                </c:pt>
                <c:pt idx="5859">
                  <c:v>2.0899963378910229</c:v>
                </c:pt>
                <c:pt idx="5860">
                  <c:v>2.0400085449220455</c:v>
                </c:pt>
                <c:pt idx="5861">
                  <c:v>2.0800170898440342</c:v>
                </c:pt>
                <c:pt idx="5862">
                  <c:v>2.1000061035160229</c:v>
                </c:pt>
                <c:pt idx="5863">
                  <c:v>2.0599975585940342</c:v>
                </c:pt>
                <c:pt idx="5864">
                  <c:v>2.0700073242190342</c:v>
                </c:pt>
                <c:pt idx="5865">
                  <c:v>2.1000061035160229</c:v>
                </c:pt>
                <c:pt idx="5866">
                  <c:v>2.0800170898440342</c:v>
                </c:pt>
                <c:pt idx="5867">
                  <c:v>2.0400085449220455</c:v>
                </c:pt>
                <c:pt idx="5868">
                  <c:v>2.1799926757820458</c:v>
                </c:pt>
                <c:pt idx="5869">
                  <c:v>2.1799926757820458</c:v>
                </c:pt>
                <c:pt idx="5870">
                  <c:v>2.2099914550790345</c:v>
                </c:pt>
                <c:pt idx="5871">
                  <c:v>2.1400146484380116</c:v>
                </c:pt>
                <c:pt idx="5872">
                  <c:v>2.1300048828130116</c:v>
                </c:pt>
                <c:pt idx="5873">
                  <c:v>2.1400146484380116</c:v>
                </c:pt>
                <c:pt idx="5874">
                  <c:v>2.1100158691410229</c:v>
                </c:pt>
                <c:pt idx="5875">
                  <c:v>2.0599975585940342</c:v>
                </c:pt>
                <c:pt idx="5876">
                  <c:v>2.1000061035160229</c:v>
                </c:pt>
                <c:pt idx="5877">
                  <c:v>2.1199951171880116</c:v>
                </c:pt>
                <c:pt idx="5878">
                  <c:v>2.2099914550790345</c:v>
                </c:pt>
                <c:pt idx="5879">
                  <c:v>2.1900024414070458</c:v>
                </c:pt>
                <c:pt idx="5880">
                  <c:v>2.1900024414070458</c:v>
                </c:pt>
                <c:pt idx="5881">
                  <c:v>2.1400146484380116</c:v>
                </c:pt>
                <c:pt idx="5882">
                  <c:v>2.1000061035160229</c:v>
                </c:pt>
                <c:pt idx="5883">
                  <c:v>2.0599975585940342</c:v>
                </c:pt>
                <c:pt idx="5884">
                  <c:v>2.0700073242190342</c:v>
                </c:pt>
                <c:pt idx="5885">
                  <c:v>2.0800170898440342</c:v>
                </c:pt>
                <c:pt idx="5886">
                  <c:v>1.9900207519540345</c:v>
                </c:pt>
                <c:pt idx="5887">
                  <c:v>1.9800109863290345</c:v>
                </c:pt>
                <c:pt idx="5888">
                  <c:v>2.02001953125</c:v>
                </c:pt>
                <c:pt idx="5889">
                  <c:v>2.0500183105470455</c:v>
                </c:pt>
                <c:pt idx="5890">
                  <c:v>2.1199951171880116</c:v>
                </c:pt>
                <c:pt idx="5891">
                  <c:v>2.1400146484380116</c:v>
                </c:pt>
                <c:pt idx="5892">
                  <c:v>2.1400146484380116</c:v>
                </c:pt>
                <c:pt idx="5893">
                  <c:v>2.1199951171880116</c:v>
                </c:pt>
                <c:pt idx="5894">
                  <c:v>2.1499938964850003</c:v>
                </c:pt>
                <c:pt idx="5895">
                  <c:v>2.2099914550790345</c:v>
                </c:pt>
                <c:pt idx="5896">
                  <c:v>2.1400146484380116</c:v>
                </c:pt>
                <c:pt idx="5897">
                  <c:v>2.02001953125</c:v>
                </c:pt>
                <c:pt idx="5898">
                  <c:v>2.0800170898440342</c:v>
                </c:pt>
                <c:pt idx="5899">
                  <c:v>2.0599975585940342</c:v>
                </c:pt>
                <c:pt idx="5900">
                  <c:v>2.0400085449220455</c:v>
                </c:pt>
                <c:pt idx="5901">
                  <c:v>2.0299987792970455</c:v>
                </c:pt>
                <c:pt idx="5902">
                  <c:v>2.0400085449220455</c:v>
                </c:pt>
                <c:pt idx="5903">
                  <c:v>2.0800170898440342</c:v>
                </c:pt>
                <c:pt idx="5904">
                  <c:v>2.0500183105470455</c:v>
                </c:pt>
                <c:pt idx="5905">
                  <c:v>2.02001953125</c:v>
                </c:pt>
                <c:pt idx="5906">
                  <c:v>1.9900207519540345</c:v>
                </c:pt>
                <c:pt idx="5907">
                  <c:v>1.9900207519540345</c:v>
                </c:pt>
                <c:pt idx="5908">
                  <c:v>1.9500122070320458</c:v>
                </c:pt>
                <c:pt idx="5909">
                  <c:v>1.9500122070320458</c:v>
                </c:pt>
                <c:pt idx="5910">
                  <c:v>1.9599914550790345</c:v>
                </c:pt>
                <c:pt idx="5911">
                  <c:v>2.010009765625</c:v>
                </c:pt>
                <c:pt idx="5912">
                  <c:v>2</c:v>
                </c:pt>
                <c:pt idx="5913">
                  <c:v>2.010009765625</c:v>
                </c:pt>
                <c:pt idx="5914">
                  <c:v>2.0500183105470455</c:v>
                </c:pt>
                <c:pt idx="5915">
                  <c:v>2.0800170898440342</c:v>
                </c:pt>
                <c:pt idx="5916">
                  <c:v>2.0299987792970455</c:v>
                </c:pt>
                <c:pt idx="5917">
                  <c:v>2.0500183105470455</c:v>
                </c:pt>
                <c:pt idx="5918">
                  <c:v>2.0599975585940342</c:v>
                </c:pt>
                <c:pt idx="5919">
                  <c:v>2.1300048828130116</c:v>
                </c:pt>
                <c:pt idx="5920">
                  <c:v>2.1000061035160229</c:v>
                </c:pt>
                <c:pt idx="5921">
                  <c:v>2.0800170898440342</c:v>
                </c:pt>
                <c:pt idx="5922">
                  <c:v>2.1799926757820458</c:v>
                </c:pt>
                <c:pt idx="5923">
                  <c:v>2.1199951171880116</c:v>
                </c:pt>
                <c:pt idx="5924">
                  <c:v>2.1400146484380116</c:v>
                </c:pt>
                <c:pt idx="5925">
                  <c:v>2.1300048828130116</c:v>
                </c:pt>
                <c:pt idx="5926">
                  <c:v>2.1900024414070458</c:v>
                </c:pt>
                <c:pt idx="5927">
                  <c:v>2.1400146484380116</c:v>
                </c:pt>
                <c:pt idx="5928">
                  <c:v>2.1700134277350003</c:v>
                </c:pt>
                <c:pt idx="5929">
                  <c:v>2.2300109863290345</c:v>
                </c:pt>
                <c:pt idx="5930">
                  <c:v>2.1300048828130116</c:v>
                </c:pt>
                <c:pt idx="5931">
                  <c:v>2.1199951171880116</c:v>
                </c:pt>
                <c:pt idx="5932">
                  <c:v>2.0500183105470455</c:v>
                </c:pt>
                <c:pt idx="5933">
                  <c:v>2.0700073242190342</c:v>
                </c:pt>
                <c:pt idx="5934">
                  <c:v>2.0800170898440342</c:v>
                </c:pt>
                <c:pt idx="5935">
                  <c:v>2.1400146484380116</c:v>
                </c:pt>
                <c:pt idx="5936">
                  <c:v>2.3300170898440342</c:v>
                </c:pt>
                <c:pt idx="5937">
                  <c:v>2.1400146484380116</c:v>
                </c:pt>
                <c:pt idx="5938">
                  <c:v>2.1799926757820458</c:v>
                </c:pt>
                <c:pt idx="5939">
                  <c:v>2.1700134277350003</c:v>
                </c:pt>
                <c:pt idx="5940">
                  <c:v>2.1499938964850003</c:v>
                </c:pt>
                <c:pt idx="5941">
                  <c:v>2.25</c:v>
                </c:pt>
                <c:pt idx="5942">
                  <c:v>2.2300109863290345</c:v>
                </c:pt>
                <c:pt idx="5943">
                  <c:v>2.1199951171880116</c:v>
                </c:pt>
                <c:pt idx="5944">
                  <c:v>2.1799926757820458</c:v>
                </c:pt>
                <c:pt idx="5945">
                  <c:v>2.1100158691410229</c:v>
                </c:pt>
                <c:pt idx="5946">
                  <c:v>2.2099914550790345</c:v>
                </c:pt>
                <c:pt idx="5947">
                  <c:v>2.1300048828130116</c:v>
                </c:pt>
                <c:pt idx="5948">
                  <c:v>2.1100158691410229</c:v>
                </c:pt>
                <c:pt idx="5949">
                  <c:v>2.1700134277350003</c:v>
                </c:pt>
                <c:pt idx="5950">
                  <c:v>2.0700073242190342</c:v>
                </c:pt>
                <c:pt idx="5951">
                  <c:v>2.1000061035160229</c:v>
                </c:pt>
                <c:pt idx="5952">
                  <c:v>2.0599975585940342</c:v>
                </c:pt>
                <c:pt idx="5953">
                  <c:v>2.1000061035160229</c:v>
                </c:pt>
                <c:pt idx="5954">
                  <c:v>2.2200012207040345</c:v>
                </c:pt>
                <c:pt idx="5955">
                  <c:v>2.2400207519540345</c:v>
                </c:pt>
                <c:pt idx="5956">
                  <c:v>2.27001953125</c:v>
                </c:pt>
                <c:pt idx="5957">
                  <c:v>2.2799987792970455</c:v>
                </c:pt>
                <c:pt idx="5958">
                  <c:v>2.2099914550790345</c:v>
                </c:pt>
                <c:pt idx="5959">
                  <c:v>2.2000122070320458</c:v>
                </c:pt>
                <c:pt idx="5960">
                  <c:v>2.2400207519540345</c:v>
                </c:pt>
                <c:pt idx="5961">
                  <c:v>2.2799987792970455</c:v>
                </c:pt>
                <c:pt idx="5962">
                  <c:v>2.1900024414070458</c:v>
                </c:pt>
                <c:pt idx="5963">
                  <c:v>2.2000122070320458</c:v>
                </c:pt>
                <c:pt idx="5964">
                  <c:v>2.1000061035160229</c:v>
                </c:pt>
                <c:pt idx="5965">
                  <c:v>2.0599975585940342</c:v>
                </c:pt>
                <c:pt idx="5966">
                  <c:v>2.1100158691410229</c:v>
                </c:pt>
                <c:pt idx="5967">
                  <c:v>2.1700134277350003</c:v>
                </c:pt>
                <c:pt idx="5968">
                  <c:v>2.1799926757820458</c:v>
                </c:pt>
                <c:pt idx="5969">
                  <c:v>2.1700134277350003</c:v>
                </c:pt>
                <c:pt idx="5970">
                  <c:v>2.1900024414070458</c:v>
                </c:pt>
                <c:pt idx="5971">
                  <c:v>2.1799926757820458</c:v>
                </c:pt>
                <c:pt idx="5972">
                  <c:v>2.1700134277350003</c:v>
                </c:pt>
                <c:pt idx="5973">
                  <c:v>2.2099914550790345</c:v>
                </c:pt>
                <c:pt idx="5974">
                  <c:v>2.2300109863290345</c:v>
                </c:pt>
                <c:pt idx="5975">
                  <c:v>2.2099914550790345</c:v>
                </c:pt>
                <c:pt idx="5976">
                  <c:v>2.2200012207040345</c:v>
                </c:pt>
                <c:pt idx="5977">
                  <c:v>2.260009765625</c:v>
                </c:pt>
                <c:pt idx="5978">
                  <c:v>2.2799987792970455</c:v>
                </c:pt>
                <c:pt idx="5979">
                  <c:v>2.2000122070320458</c:v>
                </c:pt>
                <c:pt idx="5980">
                  <c:v>2.2000122070320458</c:v>
                </c:pt>
                <c:pt idx="5981">
                  <c:v>2.1300048828130116</c:v>
                </c:pt>
                <c:pt idx="5982">
                  <c:v>2.1199951171880116</c:v>
                </c:pt>
                <c:pt idx="5983">
                  <c:v>2.2000122070320458</c:v>
                </c:pt>
                <c:pt idx="5984">
                  <c:v>2.2300109863290345</c:v>
                </c:pt>
                <c:pt idx="5985">
                  <c:v>2.1100158691410229</c:v>
                </c:pt>
                <c:pt idx="5986">
                  <c:v>2.1199951171880116</c:v>
                </c:pt>
                <c:pt idx="5987">
                  <c:v>2.0500183105470455</c:v>
                </c:pt>
                <c:pt idx="5988">
                  <c:v>2.0700073242190342</c:v>
                </c:pt>
                <c:pt idx="5989">
                  <c:v>2.1000061035160229</c:v>
                </c:pt>
                <c:pt idx="5990">
                  <c:v>2.1000061035160229</c:v>
                </c:pt>
                <c:pt idx="5991">
                  <c:v>2.0599975585940342</c:v>
                </c:pt>
                <c:pt idx="5992">
                  <c:v>2.1000061035160229</c:v>
                </c:pt>
                <c:pt idx="5993">
                  <c:v>2.1300048828130116</c:v>
                </c:pt>
                <c:pt idx="5994">
                  <c:v>2.1799926757820458</c:v>
                </c:pt>
                <c:pt idx="5995">
                  <c:v>2.3099975585940342</c:v>
                </c:pt>
                <c:pt idx="5996">
                  <c:v>2.3200073242190342</c:v>
                </c:pt>
                <c:pt idx="5997">
                  <c:v>2.3300170898440342</c:v>
                </c:pt>
                <c:pt idx="5998">
                  <c:v>2.27001953125</c:v>
                </c:pt>
                <c:pt idx="5999">
                  <c:v>2.25</c:v>
                </c:pt>
                <c:pt idx="6000">
                  <c:v>2.27001953125</c:v>
                </c:pt>
                <c:pt idx="6001">
                  <c:v>2.1700134277350003</c:v>
                </c:pt>
                <c:pt idx="6002">
                  <c:v>2.1199951171880116</c:v>
                </c:pt>
                <c:pt idx="6003">
                  <c:v>2.1100158691410229</c:v>
                </c:pt>
                <c:pt idx="6004">
                  <c:v>2.1300048828130116</c:v>
                </c:pt>
                <c:pt idx="6005">
                  <c:v>2.1499938964850003</c:v>
                </c:pt>
                <c:pt idx="6006">
                  <c:v>2.1700134277350003</c:v>
                </c:pt>
                <c:pt idx="6007">
                  <c:v>2.1700134277350003</c:v>
                </c:pt>
                <c:pt idx="6008">
                  <c:v>2.1199951171880116</c:v>
                </c:pt>
                <c:pt idx="6009">
                  <c:v>2.0800170898440342</c:v>
                </c:pt>
                <c:pt idx="6010">
                  <c:v>2.1499938964850003</c:v>
                </c:pt>
                <c:pt idx="6011">
                  <c:v>2.2099914550790345</c:v>
                </c:pt>
                <c:pt idx="6012">
                  <c:v>2.1600036621100003</c:v>
                </c:pt>
                <c:pt idx="6013">
                  <c:v>2.1799926757820458</c:v>
                </c:pt>
                <c:pt idx="6014">
                  <c:v>2.1499938964850003</c:v>
                </c:pt>
                <c:pt idx="6015">
                  <c:v>2.1400146484380116</c:v>
                </c:pt>
                <c:pt idx="6016">
                  <c:v>2.1600036621100003</c:v>
                </c:pt>
                <c:pt idx="6017">
                  <c:v>2.1799926757820458</c:v>
                </c:pt>
                <c:pt idx="6018">
                  <c:v>2.1400146484380116</c:v>
                </c:pt>
                <c:pt idx="6019">
                  <c:v>2.1199951171880116</c:v>
                </c:pt>
                <c:pt idx="6020">
                  <c:v>2.1199951171880116</c:v>
                </c:pt>
                <c:pt idx="6021">
                  <c:v>2.1199951171880116</c:v>
                </c:pt>
                <c:pt idx="6022">
                  <c:v>2.1100158691410229</c:v>
                </c:pt>
                <c:pt idx="6023">
                  <c:v>2.1100158691410229</c:v>
                </c:pt>
                <c:pt idx="6024">
                  <c:v>2.1499938964850003</c:v>
                </c:pt>
                <c:pt idx="6025">
                  <c:v>2.1900024414070458</c:v>
                </c:pt>
                <c:pt idx="6026">
                  <c:v>2.1600036621100003</c:v>
                </c:pt>
                <c:pt idx="6027">
                  <c:v>2.2099914550790345</c:v>
                </c:pt>
                <c:pt idx="6028">
                  <c:v>2.1499938964850003</c:v>
                </c:pt>
                <c:pt idx="6029">
                  <c:v>2.1300048828130116</c:v>
                </c:pt>
                <c:pt idx="6030">
                  <c:v>2.1300048828130116</c:v>
                </c:pt>
                <c:pt idx="6031">
                  <c:v>2.1600036621100003</c:v>
                </c:pt>
                <c:pt idx="6032">
                  <c:v>2.1499938964850003</c:v>
                </c:pt>
                <c:pt idx="6033">
                  <c:v>2.1300048828130116</c:v>
                </c:pt>
                <c:pt idx="6034">
                  <c:v>2.1300048828130116</c:v>
                </c:pt>
                <c:pt idx="6035">
                  <c:v>2.1300048828130116</c:v>
                </c:pt>
                <c:pt idx="6036">
                  <c:v>2.1600036621100003</c:v>
                </c:pt>
                <c:pt idx="6037">
                  <c:v>2.1499938964850003</c:v>
                </c:pt>
                <c:pt idx="6038">
                  <c:v>2.1700134277350003</c:v>
                </c:pt>
                <c:pt idx="6039">
                  <c:v>2.1499938964850003</c:v>
                </c:pt>
                <c:pt idx="6040">
                  <c:v>2.1799926757820458</c:v>
                </c:pt>
                <c:pt idx="6041">
                  <c:v>2.1799926757820458</c:v>
                </c:pt>
                <c:pt idx="6042">
                  <c:v>2.2099914550790345</c:v>
                </c:pt>
                <c:pt idx="6043">
                  <c:v>2.1900024414070458</c:v>
                </c:pt>
                <c:pt idx="6044">
                  <c:v>2.1799926757820458</c:v>
                </c:pt>
                <c:pt idx="6045">
                  <c:v>2.2300109863290345</c:v>
                </c:pt>
                <c:pt idx="6046">
                  <c:v>2.2200012207040345</c:v>
                </c:pt>
                <c:pt idx="6047">
                  <c:v>2.1799926757820458</c:v>
                </c:pt>
                <c:pt idx="6048">
                  <c:v>2.2099914550790345</c:v>
                </c:pt>
                <c:pt idx="6049">
                  <c:v>2.2000122070320458</c:v>
                </c:pt>
                <c:pt idx="6050">
                  <c:v>2.1799926757820458</c:v>
                </c:pt>
                <c:pt idx="6051">
                  <c:v>2.2099914550790345</c:v>
                </c:pt>
                <c:pt idx="6052">
                  <c:v>2.2400207519540345</c:v>
                </c:pt>
                <c:pt idx="6053">
                  <c:v>2.1900024414070458</c:v>
                </c:pt>
                <c:pt idx="6054">
                  <c:v>2.2200012207040345</c:v>
                </c:pt>
                <c:pt idx="6055">
                  <c:v>2.1799926757820458</c:v>
                </c:pt>
                <c:pt idx="6056">
                  <c:v>2.1600036621100003</c:v>
                </c:pt>
                <c:pt idx="6057">
                  <c:v>2.1700134277350003</c:v>
                </c:pt>
                <c:pt idx="6058">
                  <c:v>2.1600036621100003</c:v>
                </c:pt>
                <c:pt idx="6059">
                  <c:v>2.1700134277350003</c:v>
                </c:pt>
                <c:pt idx="6060">
                  <c:v>2.1499938964850003</c:v>
                </c:pt>
                <c:pt idx="6061">
                  <c:v>2.1400146484380116</c:v>
                </c:pt>
                <c:pt idx="6062">
                  <c:v>2.1700134277350003</c:v>
                </c:pt>
                <c:pt idx="6063">
                  <c:v>2.2200012207040345</c:v>
                </c:pt>
                <c:pt idx="6064">
                  <c:v>2.25</c:v>
                </c:pt>
                <c:pt idx="6065">
                  <c:v>2.2799987792970455</c:v>
                </c:pt>
                <c:pt idx="6066">
                  <c:v>2.3099975585940342</c:v>
                </c:pt>
                <c:pt idx="6067">
                  <c:v>2.2200012207040345</c:v>
                </c:pt>
                <c:pt idx="6068">
                  <c:v>2.1600036621100003</c:v>
                </c:pt>
                <c:pt idx="6069">
                  <c:v>2.1600036621100003</c:v>
                </c:pt>
                <c:pt idx="6070">
                  <c:v>2.1499938964850003</c:v>
                </c:pt>
                <c:pt idx="6071">
                  <c:v>2.1400146484380116</c:v>
                </c:pt>
                <c:pt idx="6072">
                  <c:v>2.1300048828130116</c:v>
                </c:pt>
                <c:pt idx="6073">
                  <c:v>2.1300048828130116</c:v>
                </c:pt>
                <c:pt idx="6074">
                  <c:v>2.1499938964850003</c:v>
                </c:pt>
                <c:pt idx="6075">
                  <c:v>2.1600036621100003</c:v>
                </c:pt>
                <c:pt idx="6076">
                  <c:v>2.1499938964850003</c:v>
                </c:pt>
                <c:pt idx="6077">
                  <c:v>2.1400146484380116</c:v>
                </c:pt>
                <c:pt idx="6078">
                  <c:v>2.1600036621100003</c:v>
                </c:pt>
                <c:pt idx="6079">
                  <c:v>2.1700134277350003</c:v>
                </c:pt>
                <c:pt idx="6080">
                  <c:v>2.2300109863290345</c:v>
                </c:pt>
                <c:pt idx="6081">
                  <c:v>2.2300109863290345</c:v>
                </c:pt>
                <c:pt idx="6082">
                  <c:v>2.2200012207040345</c:v>
                </c:pt>
                <c:pt idx="6083">
                  <c:v>2.2300109863290345</c:v>
                </c:pt>
                <c:pt idx="6084">
                  <c:v>2.260009765625</c:v>
                </c:pt>
                <c:pt idx="6085">
                  <c:v>2.2099914550790345</c:v>
                </c:pt>
                <c:pt idx="6086">
                  <c:v>2.2200012207040345</c:v>
                </c:pt>
                <c:pt idx="6087">
                  <c:v>2.1799926757820458</c:v>
                </c:pt>
                <c:pt idx="6088">
                  <c:v>2.1700134277350003</c:v>
                </c:pt>
                <c:pt idx="6089">
                  <c:v>2.1799926757820458</c:v>
                </c:pt>
                <c:pt idx="6090">
                  <c:v>2.2099914550790345</c:v>
                </c:pt>
                <c:pt idx="6091">
                  <c:v>2.2000122070320458</c:v>
                </c:pt>
                <c:pt idx="6092">
                  <c:v>2.1799926757820458</c:v>
                </c:pt>
                <c:pt idx="6093">
                  <c:v>2.1799926757820458</c:v>
                </c:pt>
                <c:pt idx="6094">
                  <c:v>2.25</c:v>
                </c:pt>
                <c:pt idx="6095">
                  <c:v>2.260009765625</c:v>
                </c:pt>
                <c:pt idx="6096">
                  <c:v>2.2099914550790345</c:v>
                </c:pt>
                <c:pt idx="6097">
                  <c:v>2.1700134277350003</c:v>
                </c:pt>
                <c:pt idx="6098">
                  <c:v>2.1600036621100003</c:v>
                </c:pt>
                <c:pt idx="6099">
                  <c:v>2.1600036621100003</c:v>
                </c:pt>
                <c:pt idx="6100">
                  <c:v>2.2000122070320458</c:v>
                </c:pt>
                <c:pt idx="6101">
                  <c:v>2.2099914550790345</c:v>
                </c:pt>
                <c:pt idx="6102">
                  <c:v>2.2300109863290345</c:v>
                </c:pt>
                <c:pt idx="6103">
                  <c:v>2.2400207519540345</c:v>
                </c:pt>
                <c:pt idx="6104">
                  <c:v>2.2200012207040345</c:v>
                </c:pt>
                <c:pt idx="6105">
                  <c:v>2.2099914550790345</c:v>
                </c:pt>
                <c:pt idx="6106">
                  <c:v>2.1600036621100003</c:v>
                </c:pt>
                <c:pt idx="6107">
                  <c:v>2.1700134277350003</c:v>
                </c:pt>
                <c:pt idx="6108">
                  <c:v>2.2099914550790345</c:v>
                </c:pt>
                <c:pt idx="6109">
                  <c:v>2.1900024414070458</c:v>
                </c:pt>
                <c:pt idx="6110">
                  <c:v>2.1799926757820458</c:v>
                </c:pt>
                <c:pt idx="6111">
                  <c:v>2.1600036621100003</c:v>
                </c:pt>
                <c:pt idx="6112">
                  <c:v>2.1400146484380116</c:v>
                </c:pt>
                <c:pt idx="6113">
                  <c:v>2.1400146484380116</c:v>
                </c:pt>
                <c:pt idx="6114">
                  <c:v>2.1499938964850003</c:v>
                </c:pt>
                <c:pt idx="6115">
                  <c:v>2.1700134277350003</c:v>
                </c:pt>
                <c:pt idx="6116">
                  <c:v>2.1300048828130116</c:v>
                </c:pt>
                <c:pt idx="6117">
                  <c:v>2.1199951171880116</c:v>
                </c:pt>
                <c:pt idx="6118">
                  <c:v>2.1499938964850003</c:v>
                </c:pt>
                <c:pt idx="6119">
                  <c:v>2.1600036621100003</c:v>
                </c:pt>
                <c:pt idx="6120">
                  <c:v>2.1799926757820458</c:v>
                </c:pt>
                <c:pt idx="6121">
                  <c:v>2.1700134277350003</c:v>
                </c:pt>
                <c:pt idx="6122">
                  <c:v>2.2400207519540345</c:v>
                </c:pt>
                <c:pt idx="6123">
                  <c:v>2.2000122070320458</c:v>
                </c:pt>
                <c:pt idx="6124">
                  <c:v>2.1400146484380116</c:v>
                </c:pt>
                <c:pt idx="6125">
                  <c:v>2.1799926757820458</c:v>
                </c:pt>
                <c:pt idx="6126">
                  <c:v>2.1499938964850003</c:v>
                </c:pt>
                <c:pt idx="6127">
                  <c:v>2.1600036621100003</c:v>
                </c:pt>
                <c:pt idx="6128">
                  <c:v>2.2099914550790345</c:v>
                </c:pt>
                <c:pt idx="6129">
                  <c:v>2.1600036621100003</c:v>
                </c:pt>
                <c:pt idx="6130">
                  <c:v>2.1900024414070458</c:v>
                </c:pt>
                <c:pt idx="6131">
                  <c:v>2.2000122070320458</c:v>
                </c:pt>
                <c:pt idx="6132">
                  <c:v>2.2300109863290345</c:v>
                </c:pt>
                <c:pt idx="6133">
                  <c:v>2.1600036621100003</c:v>
                </c:pt>
                <c:pt idx="6134">
                  <c:v>2.1499938964850003</c:v>
                </c:pt>
                <c:pt idx="6135">
                  <c:v>2.1900024414070458</c:v>
                </c:pt>
                <c:pt idx="6136">
                  <c:v>2.1900024414070458</c:v>
                </c:pt>
                <c:pt idx="6137">
                  <c:v>2.1499938964850003</c:v>
                </c:pt>
                <c:pt idx="6138">
                  <c:v>2.1499938964850003</c:v>
                </c:pt>
                <c:pt idx="6139">
                  <c:v>2.1499938964850003</c:v>
                </c:pt>
                <c:pt idx="6140">
                  <c:v>2.1600036621100003</c:v>
                </c:pt>
                <c:pt idx="6141">
                  <c:v>2.1600036621100003</c:v>
                </c:pt>
                <c:pt idx="6142">
                  <c:v>2.1600036621100003</c:v>
                </c:pt>
                <c:pt idx="6143">
                  <c:v>2.1499938964850003</c:v>
                </c:pt>
                <c:pt idx="6144">
                  <c:v>2.1600036621100003</c:v>
                </c:pt>
                <c:pt idx="6145">
                  <c:v>2.1700134277350003</c:v>
                </c:pt>
                <c:pt idx="6146">
                  <c:v>2.1199951171880116</c:v>
                </c:pt>
                <c:pt idx="6147">
                  <c:v>2.1000061035160229</c:v>
                </c:pt>
                <c:pt idx="6148">
                  <c:v>2.1400146484380116</c:v>
                </c:pt>
                <c:pt idx="6149">
                  <c:v>2.1900024414070458</c:v>
                </c:pt>
                <c:pt idx="6150">
                  <c:v>2.2400207519540345</c:v>
                </c:pt>
                <c:pt idx="6151">
                  <c:v>2.2099914550790345</c:v>
                </c:pt>
                <c:pt idx="6152">
                  <c:v>2.1799926757820458</c:v>
                </c:pt>
                <c:pt idx="6153">
                  <c:v>2.1700134277350003</c:v>
                </c:pt>
                <c:pt idx="6154">
                  <c:v>2.1100158691410229</c:v>
                </c:pt>
                <c:pt idx="6155">
                  <c:v>2.1000061035160229</c:v>
                </c:pt>
                <c:pt idx="6156">
                  <c:v>2.1300048828130116</c:v>
                </c:pt>
                <c:pt idx="6157">
                  <c:v>2.1499938964850003</c:v>
                </c:pt>
                <c:pt idx="6158">
                  <c:v>2.1499938964850003</c:v>
                </c:pt>
                <c:pt idx="6159">
                  <c:v>2.1600036621100003</c:v>
                </c:pt>
                <c:pt idx="6160">
                  <c:v>2.1600036621100003</c:v>
                </c:pt>
                <c:pt idx="6161">
                  <c:v>2.1799926757820458</c:v>
                </c:pt>
                <c:pt idx="6162">
                  <c:v>2.1499938964850003</c:v>
                </c:pt>
                <c:pt idx="6163">
                  <c:v>2.1799926757820458</c:v>
                </c:pt>
                <c:pt idx="6164">
                  <c:v>2.2000122070320458</c:v>
                </c:pt>
                <c:pt idx="6165">
                  <c:v>2.1600036621100003</c:v>
                </c:pt>
                <c:pt idx="6166">
                  <c:v>2.1700134277350003</c:v>
                </c:pt>
                <c:pt idx="6167">
                  <c:v>2.1600036621100003</c:v>
                </c:pt>
                <c:pt idx="6168">
                  <c:v>2.1600036621100003</c:v>
                </c:pt>
                <c:pt idx="6169">
                  <c:v>2.1900024414070458</c:v>
                </c:pt>
                <c:pt idx="6170">
                  <c:v>2.1799926757820458</c:v>
                </c:pt>
                <c:pt idx="6171">
                  <c:v>2.2400207519540345</c:v>
                </c:pt>
                <c:pt idx="6172">
                  <c:v>2.1600036621100003</c:v>
                </c:pt>
                <c:pt idx="6173">
                  <c:v>2.1199951171880116</c:v>
                </c:pt>
                <c:pt idx="6174">
                  <c:v>2.1300048828130116</c:v>
                </c:pt>
                <c:pt idx="6175">
                  <c:v>2.1700134277350003</c:v>
                </c:pt>
                <c:pt idx="6176">
                  <c:v>2.1300048828130116</c:v>
                </c:pt>
                <c:pt idx="6177">
                  <c:v>2.1799926757820458</c:v>
                </c:pt>
                <c:pt idx="6178">
                  <c:v>2.2300109863290345</c:v>
                </c:pt>
                <c:pt idx="6179">
                  <c:v>2.1700134277350003</c:v>
                </c:pt>
                <c:pt idx="6180">
                  <c:v>2.1300048828130116</c:v>
                </c:pt>
                <c:pt idx="6181">
                  <c:v>2.1300048828130116</c:v>
                </c:pt>
                <c:pt idx="6182">
                  <c:v>2.1400146484380116</c:v>
                </c:pt>
                <c:pt idx="6183">
                  <c:v>2.1400146484380116</c:v>
                </c:pt>
                <c:pt idx="6184">
                  <c:v>2.1400146484380116</c:v>
                </c:pt>
                <c:pt idx="6185">
                  <c:v>2.1900024414070458</c:v>
                </c:pt>
                <c:pt idx="6186">
                  <c:v>2.1799926757820458</c:v>
                </c:pt>
                <c:pt idx="6187">
                  <c:v>2.2099914550790345</c:v>
                </c:pt>
                <c:pt idx="6188">
                  <c:v>2.2300109863290345</c:v>
                </c:pt>
                <c:pt idx="6189">
                  <c:v>2.260009765625</c:v>
                </c:pt>
                <c:pt idx="6190">
                  <c:v>2.1600036621100003</c:v>
                </c:pt>
                <c:pt idx="6191">
                  <c:v>2.1199951171880116</c:v>
                </c:pt>
                <c:pt idx="6192">
                  <c:v>2.1499938964850003</c:v>
                </c:pt>
                <c:pt idx="6193">
                  <c:v>2.1700134277350003</c:v>
                </c:pt>
                <c:pt idx="6194">
                  <c:v>2.1700134277350003</c:v>
                </c:pt>
                <c:pt idx="6195">
                  <c:v>2.1700134277350003</c:v>
                </c:pt>
                <c:pt idx="6196">
                  <c:v>2.1499938964850003</c:v>
                </c:pt>
                <c:pt idx="6197">
                  <c:v>2.1600036621100003</c:v>
                </c:pt>
                <c:pt idx="6198">
                  <c:v>2.1600036621100003</c:v>
                </c:pt>
                <c:pt idx="6199">
                  <c:v>2.1400146484380116</c:v>
                </c:pt>
                <c:pt idx="6200">
                  <c:v>2.1300048828130116</c:v>
                </c:pt>
                <c:pt idx="6201">
                  <c:v>2.1300048828130116</c:v>
                </c:pt>
                <c:pt idx="6202">
                  <c:v>2.1499938964850003</c:v>
                </c:pt>
                <c:pt idx="6203">
                  <c:v>2.1499938964850003</c:v>
                </c:pt>
                <c:pt idx="6204">
                  <c:v>2.1100158691410229</c:v>
                </c:pt>
                <c:pt idx="6205">
                  <c:v>2.1300048828130116</c:v>
                </c:pt>
                <c:pt idx="6206">
                  <c:v>2.1600036621100003</c:v>
                </c:pt>
                <c:pt idx="6207">
                  <c:v>2.1600036621100003</c:v>
                </c:pt>
                <c:pt idx="6208">
                  <c:v>2.2200012207040345</c:v>
                </c:pt>
                <c:pt idx="6209">
                  <c:v>2.1600036621100003</c:v>
                </c:pt>
                <c:pt idx="6210">
                  <c:v>2.1400146484380116</c:v>
                </c:pt>
                <c:pt idx="6211">
                  <c:v>2.1300048828130116</c:v>
                </c:pt>
                <c:pt idx="6212">
                  <c:v>2.1300048828130116</c:v>
                </c:pt>
                <c:pt idx="6213">
                  <c:v>2.1700134277350003</c:v>
                </c:pt>
                <c:pt idx="6214">
                  <c:v>2.1799926757820458</c:v>
                </c:pt>
                <c:pt idx="6215">
                  <c:v>2.1600036621100003</c:v>
                </c:pt>
                <c:pt idx="6216">
                  <c:v>2.1400146484380116</c:v>
                </c:pt>
                <c:pt idx="6217">
                  <c:v>2.1400146484380116</c:v>
                </c:pt>
                <c:pt idx="6218">
                  <c:v>2.1100158691410229</c:v>
                </c:pt>
                <c:pt idx="6219">
                  <c:v>2.1499938964850003</c:v>
                </c:pt>
                <c:pt idx="6220">
                  <c:v>2.2200012207040345</c:v>
                </c:pt>
                <c:pt idx="6221">
                  <c:v>2.1700134277350003</c:v>
                </c:pt>
                <c:pt idx="6222">
                  <c:v>2.1100158691410229</c:v>
                </c:pt>
                <c:pt idx="6223">
                  <c:v>2.1199951171880116</c:v>
                </c:pt>
                <c:pt idx="6224">
                  <c:v>2.1300048828130116</c:v>
                </c:pt>
                <c:pt idx="6225">
                  <c:v>2.1900024414070458</c:v>
                </c:pt>
                <c:pt idx="6226">
                  <c:v>2.1499938964850003</c:v>
                </c:pt>
                <c:pt idx="6227">
                  <c:v>2.1700134277350003</c:v>
                </c:pt>
                <c:pt idx="6228">
                  <c:v>2.1900024414070458</c:v>
                </c:pt>
                <c:pt idx="6229">
                  <c:v>2.260009765625</c:v>
                </c:pt>
                <c:pt idx="6230">
                  <c:v>2.2900085449220455</c:v>
                </c:pt>
                <c:pt idx="6231">
                  <c:v>2.27001953125</c:v>
                </c:pt>
                <c:pt idx="6232">
                  <c:v>2.260009765625</c:v>
                </c:pt>
                <c:pt idx="6233">
                  <c:v>2.2900085449220455</c:v>
                </c:pt>
                <c:pt idx="6234">
                  <c:v>2.2799987792970455</c:v>
                </c:pt>
                <c:pt idx="6235">
                  <c:v>2.3200073242190342</c:v>
                </c:pt>
                <c:pt idx="6236">
                  <c:v>2.27001953125</c:v>
                </c:pt>
                <c:pt idx="6237">
                  <c:v>2.2099914550790345</c:v>
                </c:pt>
                <c:pt idx="6238">
                  <c:v>2.1900024414070458</c:v>
                </c:pt>
                <c:pt idx="6239">
                  <c:v>2.2200012207040345</c:v>
                </c:pt>
                <c:pt idx="6240">
                  <c:v>2.27001953125</c:v>
                </c:pt>
                <c:pt idx="6241">
                  <c:v>2.2400207519540345</c:v>
                </c:pt>
                <c:pt idx="6242">
                  <c:v>2.2400207519540345</c:v>
                </c:pt>
                <c:pt idx="6243">
                  <c:v>2.25</c:v>
                </c:pt>
                <c:pt idx="6244">
                  <c:v>2.27001953125</c:v>
                </c:pt>
                <c:pt idx="6245">
                  <c:v>2.2200012207040345</c:v>
                </c:pt>
                <c:pt idx="6246">
                  <c:v>2.2099914550790345</c:v>
                </c:pt>
                <c:pt idx="6247">
                  <c:v>2.27001953125</c:v>
                </c:pt>
                <c:pt idx="6248">
                  <c:v>2.2300109863290345</c:v>
                </c:pt>
                <c:pt idx="6249">
                  <c:v>2.1799926757820458</c:v>
                </c:pt>
                <c:pt idx="6250">
                  <c:v>2.2200012207040345</c:v>
                </c:pt>
                <c:pt idx="6251">
                  <c:v>2.3000183105470455</c:v>
                </c:pt>
                <c:pt idx="6252">
                  <c:v>2.3000183105470455</c:v>
                </c:pt>
                <c:pt idx="6253">
                  <c:v>2.2900085449220455</c:v>
                </c:pt>
                <c:pt idx="6254">
                  <c:v>2.4100036621100003</c:v>
                </c:pt>
                <c:pt idx="6255">
                  <c:v>2.3699951171880116</c:v>
                </c:pt>
                <c:pt idx="6256">
                  <c:v>2.2300109863290345</c:v>
                </c:pt>
                <c:pt idx="6257">
                  <c:v>2.25</c:v>
                </c:pt>
                <c:pt idx="6258">
                  <c:v>2.3000183105470455</c:v>
                </c:pt>
                <c:pt idx="6259">
                  <c:v>2.3399963378910229</c:v>
                </c:pt>
                <c:pt idx="6260">
                  <c:v>2.3200073242190342</c:v>
                </c:pt>
                <c:pt idx="6261">
                  <c:v>2.3600158691410229</c:v>
                </c:pt>
                <c:pt idx="6262">
                  <c:v>2.3000183105470455</c:v>
                </c:pt>
                <c:pt idx="6263">
                  <c:v>2.2200012207040345</c:v>
                </c:pt>
                <c:pt idx="6264">
                  <c:v>2.1400146484380116</c:v>
                </c:pt>
                <c:pt idx="6265">
                  <c:v>2.1199951171880116</c:v>
                </c:pt>
                <c:pt idx="6266">
                  <c:v>2.1400146484380116</c:v>
                </c:pt>
                <c:pt idx="6267">
                  <c:v>2.1300048828130116</c:v>
                </c:pt>
                <c:pt idx="6268">
                  <c:v>2.1300048828130116</c:v>
                </c:pt>
                <c:pt idx="6269">
                  <c:v>2.1199951171880116</c:v>
                </c:pt>
                <c:pt idx="6270">
                  <c:v>2.1199951171880116</c:v>
                </c:pt>
                <c:pt idx="6271">
                  <c:v>2.1100158691410229</c:v>
                </c:pt>
                <c:pt idx="6272">
                  <c:v>2.1199951171880116</c:v>
                </c:pt>
                <c:pt idx="6273">
                  <c:v>2.1400146484380116</c:v>
                </c:pt>
                <c:pt idx="6274">
                  <c:v>2.1600036621100003</c:v>
                </c:pt>
                <c:pt idx="6275">
                  <c:v>2.1499938964850003</c:v>
                </c:pt>
                <c:pt idx="6276">
                  <c:v>2.1499938964850003</c:v>
                </c:pt>
                <c:pt idx="6277">
                  <c:v>2.1799926757820458</c:v>
                </c:pt>
                <c:pt idx="6278">
                  <c:v>2.1400146484380116</c:v>
                </c:pt>
                <c:pt idx="6279">
                  <c:v>2.1400146484380116</c:v>
                </c:pt>
                <c:pt idx="6280">
                  <c:v>2.1799926757820458</c:v>
                </c:pt>
                <c:pt idx="6281">
                  <c:v>2.2300109863290345</c:v>
                </c:pt>
                <c:pt idx="6282">
                  <c:v>2.2300109863290345</c:v>
                </c:pt>
                <c:pt idx="6283">
                  <c:v>2.2099914550790345</c:v>
                </c:pt>
                <c:pt idx="6284">
                  <c:v>2.2099914550790345</c:v>
                </c:pt>
                <c:pt idx="6285">
                  <c:v>2.2400207519540345</c:v>
                </c:pt>
                <c:pt idx="6286">
                  <c:v>2.2400207519540345</c:v>
                </c:pt>
                <c:pt idx="6287">
                  <c:v>2.2200012207040345</c:v>
                </c:pt>
                <c:pt idx="6288">
                  <c:v>2.27001953125</c:v>
                </c:pt>
                <c:pt idx="6289">
                  <c:v>2.2400207519540345</c:v>
                </c:pt>
                <c:pt idx="6290">
                  <c:v>2.2400207519540345</c:v>
                </c:pt>
                <c:pt idx="6291">
                  <c:v>2.2099914550790345</c:v>
                </c:pt>
                <c:pt idx="6292">
                  <c:v>2.2300109863290345</c:v>
                </c:pt>
                <c:pt idx="6293">
                  <c:v>2.25</c:v>
                </c:pt>
                <c:pt idx="6294">
                  <c:v>2.3000183105470455</c:v>
                </c:pt>
                <c:pt idx="6295">
                  <c:v>2.260009765625</c:v>
                </c:pt>
                <c:pt idx="6296">
                  <c:v>2.260009765625</c:v>
                </c:pt>
                <c:pt idx="6297">
                  <c:v>2.2799987792970455</c:v>
                </c:pt>
                <c:pt idx="6298">
                  <c:v>2.3500061035160229</c:v>
                </c:pt>
                <c:pt idx="6299">
                  <c:v>2.3200073242190342</c:v>
                </c:pt>
                <c:pt idx="6300">
                  <c:v>2.2900085449220455</c:v>
                </c:pt>
                <c:pt idx="6301">
                  <c:v>2.2400207519540345</c:v>
                </c:pt>
                <c:pt idx="6302">
                  <c:v>2.2200012207040345</c:v>
                </c:pt>
                <c:pt idx="6303">
                  <c:v>2.260009765625</c:v>
                </c:pt>
                <c:pt idx="6304">
                  <c:v>2.3399963378910229</c:v>
                </c:pt>
                <c:pt idx="6305">
                  <c:v>2.2000122070320458</c:v>
                </c:pt>
                <c:pt idx="6306">
                  <c:v>2.1799926757820458</c:v>
                </c:pt>
                <c:pt idx="6307">
                  <c:v>2.2000122070320458</c:v>
                </c:pt>
                <c:pt idx="6308">
                  <c:v>2.1799926757820458</c:v>
                </c:pt>
                <c:pt idx="6309">
                  <c:v>2.25</c:v>
                </c:pt>
                <c:pt idx="6310">
                  <c:v>2.2200012207040345</c:v>
                </c:pt>
                <c:pt idx="6311">
                  <c:v>2.2000122070320458</c:v>
                </c:pt>
                <c:pt idx="6312">
                  <c:v>2.3200073242190342</c:v>
                </c:pt>
                <c:pt idx="6313">
                  <c:v>2.3300170898440342</c:v>
                </c:pt>
                <c:pt idx="6314">
                  <c:v>2.4400024414070458</c:v>
                </c:pt>
                <c:pt idx="6315">
                  <c:v>2.4500122070320458</c:v>
                </c:pt>
                <c:pt idx="6316">
                  <c:v>2.3099975585940342</c:v>
                </c:pt>
                <c:pt idx="6317">
                  <c:v>2.3900146484380116</c:v>
                </c:pt>
                <c:pt idx="6318">
                  <c:v>2.3500061035160229</c:v>
                </c:pt>
                <c:pt idx="6319">
                  <c:v>2.3800048828130116</c:v>
                </c:pt>
                <c:pt idx="6320">
                  <c:v>2.2900085449220455</c:v>
                </c:pt>
                <c:pt idx="6321">
                  <c:v>2.2300109863290345</c:v>
                </c:pt>
                <c:pt idx="6322">
                  <c:v>2.2300109863290345</c:v>
                </c:pt>
                <c:pt idx="6323">
                  <c:v>2.2400207519540345</c:v>
                </c:pt>
                <c:pt idx="6324">
                  <c:v>2.2400207519540345</c:v>
                </c:pt>
                <c:pt idx="6325">
                  <c:v>2.25</c:v>
                </c:pt>
                <c:pt idx="6326">
                  <c:v>2.25</c:v>
                </c:pt>
                <c:pt idx="6327">
                  <c:v>2.260009765625</c:v>
                </c:pt>
                <c:pt idx="6328">
                  <c:v>2.260009765625</c:v>
                </c:pt>
                <c:pt idx="6329">
                  <c:v>2.2200012207040345</c:v>
                </c:pt>
                <c:pt idx="6330">
                  <c:v>2.2000122070320458</c:v>
                </c:pt>
                <c:pt idx="6331">
                  <c:v>2.3000183105470455</c:v>
                </c:pt>
                <c:pt idx="6332">
                  <c:v>2.3200073242190342</c:v>
                </c:pt>
                <c:pt idx="6333">
                  <c:v>2.3300170898440342</c:v>
                </c:pt>
                <c:pt idx="6334">
                  <c:v>2.3500061035160229</c:v>
                </c:pt>
                <c:pt idx="6335">
                  <c:v>2.3399963378910229</c:v>
                </c:pt>
                <c:pt idx="6336">
                  <c:v>2.3399963378910229</c:v>
                </c:pt>
                <c:pt idx="6337">
                  <c:v>2.3200073242190342</c:v>
                </c:pt>
                <c:pt idx="6338">
                  <c:v>2.3699951171880116</c:v>
                </c:pt>
                <c:pt idx="6339">
                  <c:v>2.3600158691410229</c:v>
                </c:pt>
                <c:pt idx="6340">
                  <c:v>2.4200134277350003</c:v>
                </c:pt>
                <c:pt idx="6341">
                  <c:v>2.3500061035160229</c:v>
                </c:pt>
                <c:pt idx="6342">
                  <c:v>2.3600158691410229</c:v>
                </c:pt>
                <c:pt idx="6343">
                  <c:v>2.5500183105470455</c:v>
                </c:pt>
                <c:pt idx="6344">
                  <c:v>2.5</c:v>
                </c:pt>
                <c:pt idx="6345">
                  <c:v>2.4500122070320458</c:v>
                </c:pt>
                <c:pt idx="6346">
                  <c:v>2.4299926757820458</c:v>
                </c:pt>
                <c:pt idx="6347">
                  <c:v>2.3800048828130116</c:v>
                </c:pt>
                <c:pt idx="6348">
                  <c:v>2.3300170898440342</c:v>
                </c:pt>
                <c:pt idx="6349">
                  <c:v>2.3800048828130116</c:v>
                </c:pt>
                <c:pt idx="6350">
                  <c:v>2.4299926757820458</c:v>
                </c:pt>
                <c:pt idx="6351">
                  <c:v>2.4400024414070458</c:v>
                </c:pt>
                <c:pt idx="6352">
                  <c:v>2.4700012207040345</c:v>
                </c:pt>
                <c:pt idx="6353">
                  <c:v>2.5400085449220455</c:v>
                </c:pt>
                <c:pt idx="6354">
                  <c:v>2.5500183105470455</c:v>
                </c:pt>
                <c:pt idx="6355">
                  <c:v>2.4700012207040345</c:v>
                </c:pt>
                <c:pt idx="6356">
                  <c:v>2.4299926757820458</c:v>
                </c:pt>
                <c:pt idx="6357">
                  <c:v>2.3999938964850003</c:v>
                </c:pt>
                <c:pt idx="6358">
                  <c:v>2.4800109863290345</c:v>
                </c:pt>
                <c:pt idx="6359">
                  <c:v>2.510009765625</c:v>
                </c:pt>
                <c:pt idx="6360">
                  <c:v>2.4700012207040345</c:v>
                </c:pt>
                <c:pt idx="6361">
                  <c:v>2.4500122070320458</c:v>
                </c:pt>
                <c:pt idx="6362">
                  <c:v>2.4400024414070458</c:v>
                </c:pt>
                <c:pt idx="6363">
                  <c:v>2.6000061035160229</c:v>
                </c:pt>
                <c:pt idx="6364">
                  <c:v>2.6199951171880116</c:v>
                </c:pt>
                <c:pt idx="6365">
                  <c:v>2.5500183105470455</c:v>
                </c:pt>
                <c:pt idx="6366">
                  <c:v>2.5500183105470455</c:v>
                </c:pt>
                <c:pt idx="6367">
                  <c:v>2.5500183105470455</c:v>
                </c:pt>
                <c:pt idx="6368">
                  <c:v>2.510009765625</c:v>
                </c:pt>
                <c:pt idx="6369">
                  <c:v>2.4900207519540345</c:v>
                </c:pt>
                <c:pt idx="6370">
                  <c:v>2.4299926757820458</c:v>
                </c:pt>
                <c:pt idx="6371">
                  <c:v>2.4200134277350003</c:v>
                </c:pt>
                <c:pt idx="6372">
                  <c:v>2.3600158691410229</c:v>
                </c:pt>
                <c:pt idx="6373">
                  <c:v>2.3999938964850003</c:v>
                </c:pt>
                <c:pt idx="6374">
                  <c:v>2.3699951171880116</c:v>
                </c:pt>
                <c:pt idx="6375">
                  <c:v>2.4100036621100003</c:v>
                </c:pt>
                <c:pt idx="6376">
                  <c:v>2.4100036621100003</c:v>
                </c:pt>
                <c:pt idx="6377">
                  <c:v>2.3500061035160229</c:v>
                </c:pt>
                <c:pt idx="6378">
                  <c:v>2.3999938964850003</c:v>
                </c:pt>
                <c:pt idx="6379">
                  <c:v>2.52001953125</c:v>
                </c:pt>
                <c:pt idx="6380">
                  <c:v>2.52001953125</c:v>
                </c:pt>
                <c:pt idx="6381">
                  <c:v>2.4800109863290345</c:v>
                </c:pt>
                <c:pt idx="6382">
                  <c:v>2.5</c:v>
                </c:pt>
                <c:pt idx="6383">
                  <c:v>2.5400085449220455</c:v>
                </c:pt>
                <c:pt idx="6384">
                  <c:v>2.52001953125</c:v>
                </c:pt>
                <c:pt idx="6385">
                  <c:v>2.4700012207040345</c:v>
                </c:pt>
                <c:pt idx="6386">
                  <c:v>2.4200134277350003</c:v>
                </c:pt>
                <c:pt idx="6387">
                  <c:v>2.4200134277350003</c:v>
                </c:pt>
                <c:pt idx="6388">
                  <c:v>2.4299926757820458</c:v>
                </c:pt>
                <c:pt idx="6389">
                  <c:v>2.3999938964850003</c:v>
                </c:pt>
                <c:pt idx="6390">
                  <c:v>2.4299926757820458</c:v>
                </c:pt>
                <c:pt idx="6391">
                  <c:v>2.4800109863290345</c:v>
                </c:pt>
                <c:pt idx="6392">
                  <c:v>2.4200134277350003</c:v>
                </c:pt>
                <c:pt idx="6393">
                  <c:v>2.3600158691410229</c:v>
                </c:pt>
                <c:pt idx="6394">
                  <c:v>2.3500061035160229</c:v>
                </c:pt>
                <c:pt idx="6395">
                  <c:v>2.3900146484380116</c:v>
                </c:pt>
                <c:pt idx="6396">
                  <c:v>2.3099975585940342</c:v>
                </c:pt>
                <c:pt idx="6397">
                  <c:v>2.25</c:v>
                </c:pt>
                <c:pt idx="6398">
                  <c:v>2.260009765625</c:v>
                </c:pt>
                <c:pt idx="6399">
                  <c:v>2.2200012207040345</c:v>
                </c:pt>
                <c:pt idx="6400">
                  <c:v>2.2200012207040345</c:v>
                </c:pt>
                <c:pt idx="6401">
                  <c:v>2.3000183105470455</c:v>
                </c:pt>
                <c:pt idx="6402">
                  <c:v>2.3600158691410229</c:v>
                </c:pt>
                <c:pt idx="6403">
                  <c:v>2.3600158691410229</c:v>
                </c:pt>
                <c:pt idx="6404">
                  <c:v>2.3399963378910229</c:v>
                </c:pt>
                <c:pt idx="6405">
                  <c:v>2.260009765625</c:v>
                </c:pt>
                <c:pt idx="6406">
                  <c:v>2.2300109863290345</c:v>
                </c:pt>
                <c:pt idx="6407">
                  <c:v>2.2300109863290345</c:v>
                </c:pt>
                <c:pt idx="6408">
                  <c:v>2.2400207519540345</c:v>
                </c:pt>
                <c:pt idx="6409">
                  <c:v>2.2400207519540345</c:v>
                </c:pt>
                <c:pt idx="6410">
                  <c:v>2.2400207519540345</c:v>
                </c:pt>
                <c:pt idx="6411">
                  <c:v>2.27001953125</c:v>
                </c:pt>
                <c:pt idx="6412">
                  <c:v>2.27001953125</c:v>
                </c:pt>
                <c:pt idx="6413">
                  <c:v>2.25</c:v>
                </c:pt>
                <c:pt idx="6414">
                  <c:v>2.2400207519540345</c:v>
                </c:pt>
                <c:pt idx="6415">
                  <c:v>2.260009765625</c:v>
                </c:pt>
                <c:pt idx="6416">
                  <c:v>2.27001953125</c:v>
                </c:pt>
                <c:pt idx="6417">
                  <c:v>2.2799987792970455</c:v>
                </c:pt>
                <c:pt idx="6418">
                  <c:v>2.3099975585940342</c:v>
                </c:pt>
                <c:pt idx="6419">
                  <c:v>2.3200073242190342</c:v>
                </c:pt>
                <c:pt idx="6420">
                  <c:v>2.3300170898440342</c:v>
                </c:pt>
                <c:pt idx="6421">
                  <c:v>2.3399963378910229</c:v>
                </c:pt>
                <c:pt idx="6422">
                  <c:v>2.3200073242190342</c:v>
                </c:pt>
                <c:pt idx="6423">
                  <c:v>2.3000183105470455</c:v>
                </c:pt>
                <c:pt idx="6424">
                  <c:v>2.2900085449220455</c:v>
                </c:pt>
                <c:pt idx="6425">
                  <c:v>2.2900085449220455</c:v>
                </c:pt>
                <c:pt idx="6426">
                  <c:v>2.2900085449220455</c:v>
                </c:pt>
                <c:pt idx="6427">
                  <c:v>2.3000183105470455</c:v>
                </c:pt>
                <c:pt idx="6428">
                  <c:v>2.2799987792970455</c:v>
                </c:pt>
                <c:pt idx="6429">
                  <c:v>2.260009765625</c:v>
                </c:pt>
                <c:pt idx="6430">
                  <c:v>2.2799987792970455</c:v>
                </c:pt>
                <c:pt idx="6431">
                  <c:v>2.27001953125</c:v>
                </c:pt>
                <c:pt idx="6432">
                  <c:v>2.260009765625</c:v>
                </c:pt>
                <c:pt idx="6433">
                  <c:v>2.2799987792970455</c:v>
                </c:pt>
                <c:pt idx="6434">
                  <c:v>2.2900085449220455</c:v>
                </c:pt>
                <c:pt idx="6435">
                  <c:v>2.27001953125</c:v>
                </c:pt>
                <c:pt idx="6436">
                  <c:v>2.260009765625</c:v>
                </c:pt>
                <c:pt idx="6437">
                  <c:v>2.2900085449220455</c:v>
                </c:pt>
                <c:pt idx="6438">
                  <c:v>2.3000183105470455</c:v>
                </c:pt>
                <c:pt idx="6439">
                  <c:v>2.2900085449220455</c:v>
                </c:pt>
                <c:pt idx="6440">
                  <c:v>2.2799987792970455</c:v>
                </c:pt>
                <c:pt idx="6441">
                  <c:v>2.2900085449220455</c:v>
                </c:pt>
                <c:pt idx="6442">
                  <c:v>2.260009765625</c:v>
                </c:pt>
                <c:pt idx="6443">
                  <c:v>2.2300109863290345</c:v>
                </c:pt>
                <c:pt idx="6444">
                  <c:v>2.2400207519540345</c:v>
                </c:pt>
                <c:pt idx="6445">
                  <c:v>0</c:v>
                </c:pt>
                <c:pt idx="6446">
                  <c:v>2.27001953125</c:v>
                </c:pt>
                <c:pt idx="6447">
                  <c:v>2.3099975585940342</c:v>
                </c:pt>
                <c:pt idx="6448">
                  <c:v>2.260009765625</c:v>
                </c:pt>
                <c:pt idx="6449">
                  <c:v>2.2799987792970455</c:v>
                </c:pt>
                <c:pt idx="6450">
                  <c:v>2.3000183105470455</c:v>
                </c:pt>
                <c:pt idx="6451">
                  <c:v>2.2799987792970455</c:v>
                </c:pt>
                <c:pt idx="6452">
                  <c:v>2.260009765625</c:v>
                </c:pt>
                <c:pt idx="6453">
                  <c:v>2.260009765625</c:v>
                </c:pt>
                <c:pt idx="6454">
                  <c:v>2.260009765625</c:v>
                </c:pt>
                <c:pt idx="6455">
                  <c:v>2.2300109863290345</c:v>
                </c:pt>
                <c:pt idx="6456">
                  <c:v>2.2300109863290345</c:v>
                </c:pt>
                <c:pt idx="6457">
                  <c:v>2.260009765625</c:v>
                </c:pt>
                <c:pt idx="6458">
                  <c:v>2.2300109863290345</c:v>
                </c:pt>
                <c:pt idx="6459">
                  <c:v>2.2400207519540345</c:v>
                </c:pt>
                <c:pt idx="6460">
                  <c:v>2.2400207519540345</c:v>
                </c:pt>
                <c:pt idx="6461">
                  <c:v>2.25</c:v>
                </c:pt>
                <c:pt idx="6462">
                  <c:v>2.2300109863290345</c:v>
                </c:pt>
                <c:pt idx="6463">
                  <c:v>2.2300109863290345</c:v>
                </c:pt>
                <c:pt idx="6464">
                  <c:v>2.2400207519540345</c:v>
                </c:pt>
                <c:pt idx="6465">
                  <c:v>2.2200012207040345</c:v>
                </c:pt>
                <c:pt idx="6466">
                  <c:v>2.25</c:v>
                </c:pt>
                <c:pt idx="6467">
                  <c:v>2.2900085449220455</c:v>
                </c:pt>
                <c:pt idx="6468">
                  <c:v>2.3099975585940342</c:v>
                </c:pt>
                <c:pt idx="6469">
                  <c:v>2.2900085449220455</c:v>
                </c:pt>
                <c:pt idx="6470">
                  <c:v>2.2900085449220455</c:v>
                </c:pt>
                <c:pt idx="6471">
                  <c:v>2.3300170898440342</c:v>
                </c:pt>
                <c:pt idx="6472">
                  <c:v>2.3000183105470455</c:v>
                </c:pt>
                <c:pt idx="6473">
                  <c:v>2.27001953125</c:v>
                </c:pt>
                <c:pt idx="6474">
                  <c:v>2.260009765625</c:v>
                </c:pt>
                <c:pt idx="6475">
                  <c:v>2.2799987792970455</c:v>
                </c:pt>
                <c:pt idx="6476">
                  <c:v>2.2900085449220455</c:v>
                </c:pt>
                <c:pt idx="6477">
                  <c:v>2.2900085449220455</c:v>
                </c:pt>
                <c:pt idx="6478">
                  <c:v>2.260009765625</c:v>
                </c:pt>
                <c:pt idx="6479">
                  <c:v>2.2099914550790345</c:v>
                </c:pt>
                <c:pt idx="6480">
                  <c:v>2.25</c:v>
                </c:pt>
                <c:pt idx="6481">
                  <c:v>2.2900085449220455</c:v>
                </c:pt>
                <c:pt idx="6482">
                  <c:v>2.3000183105470455</c:v>
                </c:pt>
                <c:pt idx="6483">
                  <c:v>2.3000183105470455</c:v>
                </c:pt>
                <c:pt idx="6484">
                  <c:v>2.3200073242190342</c:v>
                </c:pt>
                <c:pt idx="6485">
                  <c:v>2.3099975585940342</c:v>
                </c:pt>
                <c:pt idx="6486">
                  <c:v>2.3000183105470455</c:v>
                </c:pt>
                <c:pt idx="6487">
                  <c:v>2.25</c:v>
                </c:pt>
                <c:pt idx="6488">
                  <c:v>2.27001953125</c:v>
                </c:pt>
                <c:pt idx="6489">
                  <c:v>2.2900085449220455</c:v>
                </c:pt>
                <c:pt idx="6490">
                  <c:v>2.2799987792970455</c:v>
                </c:pt>
                <c:pt idx="6491">
                  <c:v>2.260009765625</c:v>
                </c:pt>
                <c:pt idx="6492">
                  <c:v>2.25</c:v>
                </c:pt>
                <c:pt idx="6493">
                  <c:v>2.260009765625</c:v>
                </c:pt>
                <c:pt idx="6494">
                  <c:v>2.260009765625</c:v>
                </c:pt>
                <c:pt idx="6495">
                  <c:v>2.260009765625</c:v>
                </c:pt>
                <c:pt idx="6496">
                  <c:v>2.2799987792970455</c:v>
                </c:pt>
                <c:pt idx="6497">
                  <c:v>2.2900085449220455</c:v>
                </c:pt>
                <c:pt idx="6498">
                  <c:v>2.3000183105470455</c:v>
                </c:pt>
                <c:pt idx="6499">
                  <c:v>2.3500061035160229</c:v>
                </c:pt>
                <c:pt idx="6500">
                  <c:v>2.3200073242190342</c:v>
                </c:pt>
                <c:pt idx="6501">
                  <c:v>2.27001953125</c:v>
                </c:pt>
                <c:pt idx="6502">
                  <c:v>2.3000183105470455</c:v>
                </c:pt>
                <c:pt idx="6503">
                  <c:v>2.3399963378910229</c:v>
                </c:pt>
                <c:pt idx="6504">
                  <c:v>2.3099975585940342</c:v>
                </c:pt>
                <c:pt idx="6505">
                  <c:v>2.2900085449220455</c:v>
                </c:pt>
                <c:pt idx="6506">
                  <c:v>2.3200073242190342</c:v>
                </c:pt>
                <c:pt idx="6507">
                  <c:v>2.3600158691410229</c:v>
                </c:pt>
                <c:pt idx="6508">
                  <c:v>2.3200073242190342</c:v>
                </c:pt>
                <c:pt idx="6509">
                  <c:v>2.27001953125</c:v>
                </c:pt>
                <c:pt idx="6510">
                  <c:v>2.3399963378910229</c:v>
                </c:pt>
                <c:pt idx="6511">
                  <c:v>2.3300170898440342</c:v>
                </c:pt>
                <c:pt idx="6512">
                  <c:v>2.3399963378910229</c:v>
                </c:pt>
                <c:pt idx="6513">
                  <c:v>2.3099975585940342</c:v>
                </c:pt>
                <c:pt idx="6514">
                  <c:v>2.3099975585940342</c:v>
                </c:pt>
                <c:pt idx="6515">
                  <c:v>2.3200073242190342</c:v>
                </c:pt>
                <c:pt idx="6516">
                  <c:v>2.27001953125</c:v>
                </c:pt>
                <c:pt idx="6517">
                  <c:v>2.2799987792970455</c:v>
                </c:pt>
                <c:pt idx="6518">
                  <c:v>2.3300170898440342</c:v>
                </c:pt>
                <c:pt idx="6519">
                  <c:v>2.3200073242190342</c:v>
                </c:pt>
                <c:pt idx="6520">
                  <c:v>2.2799987792970455</c:v>
                </c:pt>
                <c:pt idx="6521">
                  <c:v>2.25</c:v>
                </c:pt>
                <c:pt idx="6522">
                  <c:v>2.2400207519540345</c:v>
                </c:pt>
                <c:pt idx="6523">
                  <c:v>2.27001953125</c:v>
                </c:pt>
                <c:pt idx="6524">
                  <c:v>2.2900085449220455</c:v>
                </c:pt>
                <c:pt idx="6525">
                  <c:v>2.27001953125</c:v>
                </c:pt>
                <c:pt idx="6526">
                  <c:v>2.27001953125</c:v>
                </c:pt>
                <c:pt idx="6527">
                  <c:v>2.3000183105470455</c:v>
                </c:pt>
                <c:pt idx="6528">
                  <c:v>2.3000183105470455</c:v>
                </c:pt>
                <c:pt idx="6529">
                  <c:v>2.3399963378910229</c:v>
                </c:pt>
                <c:pt idx="6530">
                  <c:v>2.3399963378910229</c:v>
                </c:pt>
                <c:pt idx="6531">
                  <c:v>2.3300170898440342</c:v>
                </c:pt>
                <c:pt idx="6532">
                  <c:v>2.3399963378910229</c:v>
                </c:pt>
                <c:pt idx="6533">
                  <c:v>2.3200073242190342</c:v>
                </c:pt>
                <c:pt idx="6534">
                  <c:v>2.2799987792970455</c:v>
                </c:pt>
                <c:pt idx="6535">
                  <c:v>2.2400207519540345</c:v>
                </c:pt>
                <c:pt idx="6536">
                  <c:v>2.27001953125</c:v>
                </c:pt>
                <c:pt idx="6537">
                  <c:v>2.2900085449220455</c:v>
                </c:pt>
                <c:pt idx="6538">
                  <c:v>2.3099975585940342</c:v>
                </c:pt>
                <c:pt idx="6539">
                  <c:v>2.27001953125</c:v>
                </c:pt>
                <c:pt idx="6540">
                  <c:v>2.260009765625</c:v>
                </c:pt>
                <c:pt idx="6541">
                  <c:v>2.2799987792970455</c:v>
                </c:pt>
                <c:pt idx="6542">
                  <c:v>2.2799987792970455</c:v>
                </c:pt>
                <c:pt idx="6543">
                  <c:v>2.260009765625</c:v>
                </c:pt>
                <c:pt idx="6544">
                  <c:v>2.2400207519540345</c:v>
                </c:pt>
                <c:pt idx="6545">
                  <c:v>2.2300109863290345</c:v>
                </c:pt>
                <c:pt idx="6546">
                  <c:v>2.2099914550790345</c:v>
                </c:pt>
                <c:pt idx="6547">
                  <c:v>2.2300109863290345</c:v>
                </c:pt>
                <c:pt idx="6548">
                  <c:v>2.27001953125</c:v>
                </c:pt>
                <c:pt idx="6549">
                  <c:v>2.27001953125</c:v>
                </c:pt>
                <c:pt idx="6550">
                  <c:v>2.25</c:v>
                </c:pt>
                <c:pt idx="6551">
                  <c:v>2.2200012207040345</c:v>
                </c:pt>
                <c:pt idx="6552">
                  <c:v>2.1799926757820458</c:v>
                </c:pt>
                <c:pt idx="6553">
                  <c:v>2.1799926757820458</c:v>
                </c:pt>
                <c:pt idx="6554">
                  <c:v>2.2300109863290345</c:v>
                </c:pt>
                <c:pt idx="6555">
                  <c:v>2.2900085449220455</c:v>
                </c:pt>
                <c:pt idx="6556">
                  <c:v>2.3300170898440342</c:v>
                </c:pt>
                <c:pt idx="6557">
                  <c:v>2.3900146484380116</c:v>
                </c:pt>
                <c:pt idx="6558">
                  <c:v>2.3699951171880116</c:v>
                </c:pt>
                <c:pt idx="6559">
                  <c:v>2.3500061035160229</c:v>
                </c:pt>
                <c:pt idx="6560">
                  <c:v>2.3099975585940342</c:v>
                </c:pt>
                <c:pt idx="6561">
                  <c:v>2.2799987792970455</c:v>
                </c:pt>
                <c:pt idx="6562">
                  <c:v>2.3099975585940342</c:v>
                </c:pt>
                <c:pt idx="6563">
                  <c:v>2.260009765625</c:v>
                </c:pt>
                <c:pt idx="6564">
                  <c:v>2.260009765625</c:v>
                </c:pt>
                <c:pt idx="6565">
                  <c:v>2.2099914550790345</c:v>
                </c:pt>
                <c:pt idx="6566">
                  <c:v>2.1600036621100003</c:v>
                </c:pt>
                <c:pt idx="6567">
                  <c:v>2.1700134277350003</c:v>
                </c:pt>
                <c:pt idx="6568">
                  <c:v>2.2000122070320458</c:v>
                </c:pt>
                <c:pt idx="6569">
                  <c:v>2.2300109863290345</c:v>
                </c:pt>
                <c:pt idx="6570">
                  <c:v>2.2799987792970455</c:v>
                </c:pt>
                <c:pt idx="6571">
                  <c:v>2.2799987792970455</c:v>
                </c:pt>
                <c:pt idx="6572">
                  <c:v>2.3399963378910229</c:v>
                </c:pt>
                <c:pt idx="6573">
                  <c:v>2.3099975585940342</c:v>
                </c:pt>
                <c:pt idx="6574">
                  <c:v>2.25</c:v>
                </c:pt>
                <c:pt idx="6575">
                  <c:v>2.2400207519540345</c:v>
                </c:pt>
                <c:pt idx="6576">
                  <c:v>2.2400207519540345</c:v>
                </c:pt>
                <c:pt idx="6577">
                  <c:v>2.2799987792970455</c:v>
                </c:pt>
                <c:pt idx="6578">
                  <c:v>2.27001953125</c:v>
                </c:pt>
                <c:pt idx="6579">
                  <c:v>2.1900024414070458</c:v>
                </c:pt>
                <c:pt idx="6580">
                  <c:v>2.2099914550790345</c:v>
                </c:pt>
                <c:pt idx="6581">
                  <c:v>2.1900024414070458</c:v>
                </c:pt>
                <c:pt idx="6582">
                  <c:v>2.2200012207040345</c:v>
                </c:pt>
                <c:pt idx="6583">
                  <c:v>2.3300170898440342</c:v>
                </c:pt>
                <c:pt idx="6584">
                  <c:v>2.3600158691410229</c:v>
                </c:pt>
                <c:pt idx="6585">
                  <c:v>2.3900146484380116</c:v>
                </c:pt>
                <c:pt idx="6586">
                  <c:v>2.4900207519540345</c:v>
                </c:pt>
                <c:pt idx="6587">
                  <c:v>2.3900146484380116</c:v>
                </c:pt>
                <c:pt idx="6588">
                  <c:v>2.3699951171880116</c:v>
                </c:pt>
                <c:pt idx="6589">
                  <c:v>2.3099975585940342</c:v>
                </c:pt>
                <c:pt idx="6590">
                  <c:v>2.3200073242190342</c:v>
                </c:pt>
                <c:pt idx="6591">
                  <c:v>2.2900085449220455</c:v>
                </c:pt>
                <c:pt idx="6592">
                  <c:v>2.3200073242190342</c:v>
                </c:pt>
                <c:pt idx="6593">
                  <c:v>2.3000183105470455</c:v>
                </c:pt>
                <c:pt idx="6594">
                  <c:v>2.3200073242190342</c:v>
                </c:pt>
                <c:pt idx="6595">
                  <c:v>2.2900085449220455</c:v>
                </c:pt>
                <c:pt idx="6596">
                  <c:v>2.27001953125</c:v>
                </c:pt>
                <c:pt idx="6597">
                  <c:v>2.27001953125</c:v>
                </c:pt>
                <c:pt idx="6598">
                  <c:v>2.3200073242190342</c:v>
                </c:pt>
                <c:pt idx="6599">
                  <c:v>2.3200073242190342</c:v>
                </c:pt>
                <c:pt idx="6600">
                  <c:v>2.3000183105470455</c:v>
                </c:pt>
                <c:pt idx="6601">
                  <c:v>2.260009765625</c:v>
                </c:pt>
                <c:pt idx="6602">
                  <c:v>2.260009765625</c:v>
                </c:pt>
                <c:pt idx="6603">
                  <c:v>2.27001953125</c:v>
                </c:pt>
                <c:pt idx="6604">
                  <c:v>2.260009765625</c:v>
                </c:pt>
                <c:pt idx="6605">
                  <c:v>2.3000183105470455</c:v>
                </c:pt>
                <c:pt idx="6606">
                  <c:v>2.3399963378910229</c:v>
                </c:pt>
                <c:pt idx="6607">
                  <c:v>2.3900146484380116</c:v>
                </c:pt>
                <c:pt idx="6608">
                  <c:v>2.4500122070320458</c:v>
                </c:pt>
                <c:pt idx="6609">
                  <c:v>2.4800109863290345</c:v>
                </c:pt>
                <c:pt idx="6610">
                  <c:v>2.4599914550790345</c:v>
                </c:pt>
                <c:pt idx="6611">
                  <c:v>2.510009765625</c:v>
                </c:pt>
                <c:pt idx="6612">
                  <c:v>2.4299926757820458</c:v>
                </c:pt>
                <c:pt idx="6613">
                  <c:v>2.3200073242190342</c:v>
                </c:pt>
                <c:pt idx="6614">
                  <c:v>2.3099975585940342</c:v>
                </c:pt>
                <c:pt idx="6615">
                  <c:v>2.3600158691410229</c:v>
                </c:pt>
                <c:pt idx="6616">
                  <c:v>2.4800109863290345</c:v>
                </c:pt>
                <c:pt idx="6617">
                  <c:v>2.4599914550790345</c:v>
                </c:pt>
                <c:pt idx="6618">
                  <c:v>2.4400024414070458</c:v>
                </c:pt>
                <c:pt idx="6619">
                  <c:v>2.4200134277350003</c:v>
                </c:pt>
                <c:pt idx="6620">
                  <c:v>2.3999938964850003</c:v>
                </c:pt>
                <c:pt idx="6621">
                  <c:v>2.4100036621100003</c:v>
                </c:pt>
                <c:pt idx="6622">
                  <c:v>2.4900207519540345</c:v>
                </c:pt>
                <c:pt idx="6623">
                  <c:v>2.4400024414070458</c:v>
                </c:pt>
                <c:pt idx="6624">
                  <c:v>2.3500061035160229</c:v>
                </c:pt>
                <c:pt idx="6625">
                  <c:v>2.3000183105470455</c:v>
                </c:pt>
                <c:pt idx="6626">
                  <c:v>2.3399963378910229</c:v>
                </c:pt>
                <c:pt idx="6627">
                  <c:v>2.3800048828130116</c:v>
                </c:pt>
                <c:pt idx="6628">
                  <c:v>2.4100036621100003</c:v>
                </c:pt>
                <c:pt idx="6629">
                  <c:v>2.3900146484380116</c:v>
                </c:pt>
                <c:pt idx="6630">
                  <c:v>2.3800048828130116</c:v>
                </c:pt>
                <c:pt idx="6631">
                  <c:v>2.4200134277350003</c:v>
                </c:pt>
                <c:pt idx="6632">
                  <c:v>2.3699951171880116</c:v>
                </c:pt>
                <c:pt idx="6633">
                  <c:v>2.3600158691410229</c:v>
                </c:pt>
                <c:pt idx="6634">
                  <c:v>2.4100036621100003</c:v>
                </c:pt>
                <c:pt idx="6635">
                  <c:v>2.3800048828130116</c:v>
                </c:pt>
                <c:pt idx="6636">
                  <c:v>2.3699951171880116</c:v>
                </c:pt>
                <c:pt idx="6637">
                  <c:v>2.3399963378910229</c:v>
                </c:pt>
                <c:pt idx="6638">
                  <c:v>2.3300170898440342</c:v>
                </c:pt>
                <c:pt idx="6639">
                  <c:v>2.3300170898440342</c:v>
                </c:pt>
                <c:pt idx="6640">
                  <c:v>2.3099975585940342</c:v>
                </c:pt>
                <c:pt idx="6641">
                  <c:v>2.3000183105470455</c:v>
                </c:pt>
                <c:pt idx="6642">
                  <c:v>2.3099975585940342</c:v>
                </c:pt>
                <c:pt idx="6643">
                  <c:v>2.2400207519540345</c:v>
                </c:pt>
                <c:pt idx="6644">
                  <c:v>2.260009765625</c:v>
                </c:pt>
                <c:pt idx="6645">
                  <c:v>2.2799987792970455</c:v>
                </c:pt>
                <c:pt idx="6646">
                  <c:v>2.27001953125</c:v>
                </c:pt>
                <c:pt idx="6647">
                  <c:v>2.260009765625</c:v>
                </c:pt>
                <c:pt idx="6648">
                  <c:v>2.3000183105470455</c:v>
                </c:pt>
                <c:pt idx="6649">
                  <c:v>2.3500061035160229</c:v>
                </c:pt>
                <c:pt idx="6650">
                  <c:v>2.3500061035160229</c:v>
                </c:pt>
                <c:pt idx="6651">
                  <c:v>2.3300170898440342</c:v>
                </c:pt>
                <c:pt idx="6652">
                  <c:v>2.4100036621100003</c:v>
                </c:pt>
                <c:pt idx="6653">
                  <c:v>2.4500122070320458</c:v>
                </c:pt>
                <c:pt idx="6654">
                  <c:v>2.3699951171880116</c:v>
                </c:pt>
                <c:pt idx="6655">
                  <c:v>2.4100036621100003</c:v>
                </c:pt>
                <c:pt idx="6656">
                  <c:v>2.3500061035160229</c:v>
                </c:pt>
                <c:pt idx="6657">
                  <c:v>2.3300170898440342</c:v>
                </c:pt>
                <c:pt idx="6658">
                  <c:v>2.3300170898440342</c:v>
                </c:pt>
                <c:pt idx="6659">
                  <c:v>2.3200073242190342</c:v>
                </c:pt>
                <c:pt idx="6660">
                  <c:v>2.3200073242190342</c:v>
                </c:pt>
                <c:pt idx="6661">
                  <c:v>2.3800048828130116</c:v>
                </c:pt>
                <c:pt idx="6662">
                  <c:v>2.4299926757820458</c:v>
                </c:pt>
                <c:pt idx="6663">
                  <c:v>2.4100036621100003</c:v>
                </c:pt>
                <c:pt idx="6664">
                  <c:v>2.3699951171880116</c:v>
                </c:pt>
                <c:pt idx="6665">
                  <c:v>2.3900146484380116</c:v>
                </c:pt>
                <c:pt idx="6666">
                  <c:v>2.4500122070320458</c:v>
                </c:pt>
                <c:pt idx="6667">
                  <c:v>2.5</c:v>
                </c:pt>
                <c:pt idx="6668">
                  <c:v>2.5599975585940342</c:v>
                </c:pt>
                <c:pt idx="6669">
                  <c:v>2.52001953125</c:v>
                </c:pt>
                <c:pt idx="6670">
                  <c:v>2.5</c:v>
                </c:pt>
                <c:pt idx="6671">
                  <c:v>2.5899963378910229</c:v>
                </c:pt>
                <c:pt idx="6672">
                  <c:v>2.6600036621100003</c:v>
                </c:pt>
                <c:pt idx="6673">
                  <c:v>2.5500183105470455</c:v>
                </c:pt>
                <c:pt idx="6674">
                  <c:v>2.5400085449220455</c:v>
                </c:pt>
                <c:pt idx="6675">
                  <c:v>2.5</c:v>
                </c:pt>
                <c:pt idx="6676">
                  <c:v>2.4500122070320458</c:v>
                </c:pt>
                <c:pt idx="6677">
                  <c:v>2.4299926757820458</c:v>
                </c:pt>
                <c:pt idx="6678">
                  <c:v>2.3999938964850003</c:v>
                </c:pt>
                <c:pt idx="6679">
                  <c:v>2.4299926757820458</c:v>
                </c:pt>
                <c:pt idx="6680">
                  <c:v>2.4800109863290345</c:v>
                </c:pt>
                <c:pt idx="6681">
                  <c:v>2.4800109863290345</c:v>
                </c:pt>
                <c:pt idx="6682">
                  <c:v>2.5400085449220455</c:v>
                </c:pt>
                <c:pt idx="6683">
                  <c:v>2.5700073242190342</c:v>
                </c:pt>
                <c:pt idx="6684">
                  <c:v>2.5599975585940342</c:v>
                </c:pt>
                <c:pt idx="6685">
                  <c:v>2.5800170898440342</c:v>
                </c:pt>
                <c:pt idx="6686">
                  <c:v>2.6400146484380116</c:v>
                </c:pt>
                <c:pt idx="6687">
                  <c:v>2.6100158691410229</c:v>
                </c:pt>
                <c:pt idx="6688">
                  <c:v>2.510009765625</c:v>
                </c:pt>
                <c:pt idx="6689">
                  <c:v>2.5800170898440342</c:v>
                </c:pt>
                <c:pt idx="6690">
                  <c:v>2.5899963378910229</c:v>
                </c:pt>
                <c:pt idx="6691">
                  <c:v>2.52001953125</c:v>
                </c:pt>
                <c:pt idx="6692">
                  <c:v>2.4900207519540345</c:v>
                </c:pt>
                <c:pt idx="6693">
                  <c:v>2.4700012207040345</c:v>
                </c:pt>
                <c:pt idx="6694">
                  <c:v>2.4100036621100003</c:v>
                </c:pt>
                <c:pt idx="6695">
                  <c:v>2.4599914550790345</c:v>
                </c:pt>
                <c:pt idx="6696">
                  <c:v>2.510009765625</c:v>
                </c:pt>
                <c:pt idx="6697">
                  <c:v>2.4299926757820458</c:v>
                </c:pt>
                <c:pt idx="6698">
                  <c:v>2.4299926757820458</c:v>
                </c:pt>
                <c:pt idx="6699">
                  <c:v>2.4500122070320458</c:v>
                </c:pt>
                <c:pt idx="6700">
                  <c:v>2.4200134277350003</c:v>
                </c:pt>
                <c:pt idx="6701">
                  <c:v>2.4500122070320458</c:v>
                </c:pt>
                <c:pt idx="6702">
                  <c:v>2.5400085449220455</c:v>
                </c:pt>
                <c:pt idx="6703">
                  <c:v>2.4900207519540345</c:v>
                </c:pt>
                <c:pt idx="6704">
                  <c:v>2.4100036621100003</c:v>
                </c:pt>
                <c:pt idx="6705">
                  <c:v>2.4700012207040345</c:v>
                </c:pt>
                <c:pt idx="6706">
                  <c:v>2.5299987792970455</c:v>
                </c:pt>
                <c:pt idx="6707">
                  <c:v>2.5</c:v>
                </c:pt>
                <c:pt idx="6708">
                  <c:v>2.510009765625</c:v>
                </c:pt>
                <c:pt idx="6709">
                  <c:v>2.510009765625</c:v>
                </c:pt>
                <c:pt idx="6710">
                  <c:v>2.5</c:v>
                </c:pt>
                <c:pt idx="6711">
                  <c:v>2.5700073242190342</c:v>
                </c:pt>
                <c:pt idx="6712">
                  <c:v>2.6799926757820458</c:v>
                </c:pt>
                <c:pt idx="6713">
                  <c:v>2.6799926757820458</c:v>
                </c:pt>
                <c:pt idx="6714">
                  <c:v>2.5899963378910229</c:v>
                </c:pt>
                <c:pt idx="6715">
                  <c:v>2.5400085449220455</c:v>
                </c:pt>
                <c:pt idx="6716">
                  <c:v>2.6000061035160229</c:v>
                </c:pt>
                <c:pt idx="6717">
                  <c:v>2.5299987792970455</c:v>
                </c:pt>
                <c:pt idx="6718">
                  <c:v>2.5599975585940342</c:v>
                </c:pt>
                <c:pt idx="6719">
                  <c:v>2.4800109863290345</c:v>
                </c:pt>
                <c:pt idx="6720">
                  <c:v>2.5400085449220455</c:v>
                </c:pt>
                <c:pt idx="6721">
                  <c:v>2.4800109863290345</c:v>
                </c:pt>
                <c:pt idx="6722">
                  <c:v>2.5</c:v>
                </c:pt>
                <c:pt idx="6723">
                  <c:v>2.4299926757820458</c:v>
                </c:pt>
                <c:pt idx="6724">
                  <c:v>2.4299926757820458</c:v>
                </c:pt>
                <c:pt idx="6725">
                  <c:v>2.4400024414070458</c:v>
                </c:pt>
                <c:pt idx="6726">
                  <c:v>2.4800109863290345</c:v>
                </c:pt>
                <c:pt idx="6727">
                  <c:v>2.4299926757820458</c:v>
                </c:pt>
                <c:pt idx="6728">
                  <c:v>2.4299926757820458</c:v>
                </c:pt>
                <c:pt idx="6729">
                  <c:v>2.5</c:v>
                </c:pt>
                <c:pt idx="6730">
                  <c:v>2.5599975585940342</c:v>
                </c:pt>
                <c:pt idx="6731">
                  <c:v>2.6499938964850003</c:v>
                </c:pt>
                <c:pt idx="6732">
                  <c:v>2.5700073242190342</c:v>
                </c:pt>
                <c:pt idx="6733">
                  <c:v>2.6000061035160229</c:v>
                </c:pt>
                <c:pt idx="6734">
                  <c:v>2.6199951171880116</c:v>
                </c:pt>
                <c:pt idx="6735">
                  <c:v>2.6100158691410229</c:v>
                </c:pt>
                <c:pt idx="6736">
                  <c:v>2.5899963378910229</c:v>
                </c:pt>
                <c:pt idx="6737">
                  <c:v>2.5299987792970455</c:v>
                </c:pt>
                <c:pt idx="6738">
                  <c:v>2.4700012207040345</c:v>
                </c:pt>
                <c:pt idx="6739">
                  <c:v>2.5</c:v>
                </c:pt>
                <c:pt idx="6740">
                  <c:v>2.4800109863290345</c:v>
                </c:pt>
                <c:pt idx="6741">
                  <c:v>2.4900207519540345</c:v>
                </c:pt>
                <c:pt idx="6742">
                  <c:v>2.5</c:v>
                </c:pt>
                <c:pt idx="6743">
                  <c:v>2.4900207519540345</c:v>
                </c:pt>
                <c:pt idx="6744">
                  <c:v>2.4900207519540345</c:v>
                </c:pt>
                <c:pt idx="6745">
                  <c:v>2.5400085449220455</c:v>
                </c:pt>
                <c:pt idx="6746">
                  <c:v>2.5400085449220455</c:v>
                </c:pt>
                <c:pt idx="6747">
                  <c:v>2.510009765625</c:v>
                </c:pt>
                <c:pt idx="6748">
                  <c:v>2.5299987792970455</c:v>
                </c:pt>
                <c:pt idx="6749">
                  <c:v>2.5599975585940342</c:v>
                </c:pt>
                <c:pt idx="6750">
                  <c:v>2.5500183105470455</c:v>
                </c:pt>
                <c:pt idx="6751">
                  <c:v>2.5599975585940342</c:v>
                </c:pt>
                <c:pt idx="6752">
                  <c:v>2.5599975585940342</c:v>
                </c:pt>
                <c:pt idx="6753">
                  <c:v>2.5400085449220455</c:v>
                </c:pt>
                <c:pt idx="6754">
                  <c:v>2.5400085449220455</c:v>
                </c:pt>
                <c:pt idx="6755">
                  <c:v>2.6100158691410229</c:v>
                </c:pt>
                <c:pt idx="6756">
                  <c:v>2.5700073242190342</c:v>
                </c:pt>
                <c:pt idx="6757">
                  <c:v>2.4800109863290345</c:v>
                </c:pt>
                <c:pt idx="6758">
                  <c:v>2.4599914550790345</c:v>
                </c:pt>
                <c:pt idx="6759">
                  <c:v>2.4700012207040345</c:v>
                </c:pt>
                <c:pt idx="6760">
                  <c:v>2.4900207519540345</c:v>
                </c:pt>
                <c:pt idx="6761">
                  <c:v>2.5</c:v>
                </c:pt>
                <c:pt idx="6762">
                  <c:v>2.4700012207040345</c:v>
                </c:pt>
                <c:pt idx="6763">
                  <c:v>2.5</c:v>
                </c:pt>
                <c:pt idx="6764">
                  <c:v>2.52001953125</c:v>
                </c:pt>
                <c:pt idx="6765">
                  <c:v>2.5599975585940342</c:v>
                </c:pt>
                <c:pt idx="6766">
                  <c:v>2.5899963378910229</c:v>
                </c:pt>
                <c:pt idx="6767">
                  <c:v>2.5800170898440342</c:v>
                </c:pt>
                <c:pt idx="6768">
                  <c:v>2.5400085449220455</c:v>
                </c:pt>
                <c:pt idx="6769">
                  <c:v>2.5</c:v>
                </c:pt>
                <c:pt idx="6770">
                  <c:v>2.4599914550790345</c:v>
                </c:pt>
                <c:pt idx="6771">
                  <c:v>2.4500122070320458</c:v>
                </c:pt>
                <c:pt idx="6772">
                  <c:v>2.4900207519540345</c:v>
                </c:pt>
                <c:pt idx="6773">
                  <c:v>2.4700012207040345</c:v>
                </c:pt>
                <c:pt idx="6774">
                  <c:v>2.5299987792970455</c:v>
                </c:pt>
                <c:pt idx="6775">
                  <c:v>2.5</c:v>
                </c:pt>
                <c:pt idx="6776">
                  <c:v>2.510009765625</c:v>
                </c:pt>
                <c:pt idx="6777">
                  <c:v>2.4700012207040345</c:v>
                </c:pt>
                <c:pt idx="6778">
                  <c:v>2.510009765625</c:v>
                </c:pt>
                <c:pt idx="6779">
                  <c:v>2.510009765625</c:v>
                </c:pt>
                <c:pt idx="6780">
                  <c:v>2.5</c:v>
                </c:pt>
                <c:pt idx="6781">
                  <c:v>2.4900207519540345</c:v>
                </c:pt>
                <c:pt idx="6782">
                  <c:v>2.5299987792970455</c:v>
                </c:pt>
                <c:pt idx="6783">
                  <c:v>2.5500183105470455</c:v>
                </c:pt>
                <c:pt idx="6784">
                  <c:v>2.5599975585940342</c:v>
                </c:pt>
                <c:pt idx="6785">
                  <c:v>2.5</c:v>
                </c:pt>
                <c:pt idx="6786">
                  <c:v>2.510009765625</c:v>
                </c:pt>
                <c:pt idx="6787">
                  <c:v>2.4800109863290345</c:v>
                </c:pt>
                <c:pt idx="6788">
                  <c:v>2.4700012207040345</c:v>
                </c:pt>
                <c:pt idx="6789">
                  <c:v>2.510009765625</c:v>
                </c:pt>
                <c:pt idx="6790">
                  <c:v>2.5400085449220455</c:v>
                </c:pt>
                <c:pt idx="6791">
                  <c:v>2.5</c:v>
                </c:pt>
                <c:pt idx="6792">
                  <c:v>2.510009765625</c:v>
                </c:pt>
                <c:pt idx="6793">
                  <c:v>2.510009765625</c:v>
                </c:pt>
                <c:pt idx="6794">
                  <c:v>2.5400085449220455</c:v>
                </c:pt>
                <c:pt idx="6795">
                  <c:v>2.5299987792970455</c:v>
                </c:pt>
                <c:pt idx="6796">
                  <c:v>2.5</c:v>
                </c:pt>
                <c:pt idx="6797">
                  <c:v>2.510009765625</c:v>
                </c:pt>
                <c:pt idx="6798">
                  <c:v>2.5</c:v>
                </c:pt>
                <c:pt idx="6799">
                  <c:v>2.5</c:v>
                </c:pt>
                <c:pt idx="6800">
                  <c:v>2.5299987792970455</c:v>
                </c:pt>
                <c:pt idx="6801">
                  <c:v>2.5599975585940342</c:v>
                </c:pt>
                <c:pt idx="6802">
                  <c:v>2.5899963378910229</c:v>
                </c:pt>
                <c:pt idx="6803">
                  <c:v>2.5700073242190342</c:v>
                </c:pt>
                <c:pt idx="6804">
                  <c:v>2.5899963378910229</c:v>
                </c:pt>
                <c:pt idx="6805">
                  <c:v>2.6100158691410229</c:v>
                </c:pt>
                <c:pt idx="6806">
                  <c:v>2.6400146484380116</c:v>
                </c:pt>
                <c:pt idx="6807">
                  <c:v>2.5800170898440342</c:v>
                </c:pt>
                <c:pt idx="6808">
                  <c:v>2.6000061035160229</c:v>
                </c:pt>
                <c:pt idx="6809">
                  <c:v>2.5599975585940342</c:v>
                </c:pt>
                <c:pt idx="6810">
                  <c:v>2.5899963378910229</c:v>
                </c:pt>
                <c:pt idx="6811">
                  <c:v>2.5599975585940342</c:v>
                </c:pt>
                <c:pt idx="6812">
                  <c:v>2.5500183105470455</c:v>
                </c:pt>
                <c:pt idx="6813">
                  <c:v>2.5299987792970455</c:v>
                </c:pt>
                <c:pt idx="6814">
                  <c:v>2.5400085449220455</c:v>
                </c:pt>
                <c:pt idx="6815">
                  <c:v>2.510009765625</c:v>
                </c:pt>
                <c:pt idx="6816">
                  <c:v>2.4400024414070458</c:v>
                </c:pt>
                <c:pt idx="6817">
                  <c:v>2.4800109863290345</c:v>
                </c:pt>
                <c:pt idx="6818">
                  <c:v>2.510009765625</c:v>
                </c:pt>
                <c:pt idx="6819">
                  <c:v>2.4800109863290345</c:v>
                </c:pt>
                <c:pt idx="6820">
                  <c:v>2.4800109863290345</c:v>
                </c:pt>
                <c:pt idx="6821">
                  <c:v>2.5</c:v>
                </c:pt>
                <c:pt idx="6822">
                  <c:v>2.52001953125</c:v>
                </c:pt>
                <c:pt idx="6823">
                  <c:v>2.5400085449220455</c:v>
                </c:pt>
                <c:pt idx="6824">
                  <c:v>2.5599975585940342</c:v>
                </c:pt>
                <c:pt idx="6825">
                  <c:v>2.5700073242190342</c:v>
                </c:pt>
                <c:pt idx="6826">
                  <c:v>2.5599975585940342</c:v>
                </c:pt>
                <c:pt idx="6827">
                  <c:v>2.5400085449220455</c:v>
                </c:pt>
                <c:pt idx="6828">
                  <c:v>2.510009765625</c:v>
                </c:pt>
                <c:pt idx="6829">
                  <c:v>2.4900207519540345</c:v>
                </c:pt>
                <c:pt idx="6830">
                  <c:v>2.4900207519540345</c:v>
                </c:pt>
                <c:pt idx="6831">
                  <c:v>2.4900207519540345</c:v>
                </c:pt>
                <c:pt idx="6832">
                  <c:v>2.5299987792970455</c:v>
                </c:pt>
                <c:pt idx="6833">
                  <c:v>2.5500183105470455</c:v>
                </c:pt>
                <c:pt idx="6834">
                  <c:v>2.5700073242190342</c:v>
                </c:pt>
                <c:pt idx="6835">
                  <c:v>2.5800170898440342</c:v>
                </c:pt>
                <c:pt idx="6836">
                  <c:v>2.5800170898440342</c:v>
                </c:pt>
                <c:pt idx="6837">
                  <c:v>2.6000061035160229</c:v>
                </c:pt>
                <c:pt idx="6838">
                  <c:v>2.5700073242190342</c:v>
                </c:pt>
                <c:pt idx="6839">
                  <c:v>2.5700073242190342</c:v>
                </c:pt>
                <c:pt idx="6840">
                  <c:v>2.5500183105470455</c:v>
                </c:pt>
                <c:pt idx="6841">
                  <c:v>2.5500183105470455</c:v>
                </c:pt>
                <c:pt idx="6842">
                  <c:v>2.5500183105470455</c:v>
                </c:pt>
                <c:pt idx="6843">
                  <c:v>2.5400085449220455</c:v>
                </c:pt>
                <c:pt idx="6844">
                  <c:v>2.510009765625</c:v>
                </c:pt>
                <c:pt idx="6845">
                  <c:v>2.4800109863290345</c:v>
                </c:pt>
                <c:pt idx="6846">
                  <c:v>2.52001953125</c:v>
                </c:pt>
                <c:pt idx="6847">
                  <c:v>2.5800170898440342</c:v>
                </c:pt>
                <c:pt idx="6848">
                  <c:v>2.5500183105470455</c:v>
                </c:pt>
                <c:pt idx="6849">
                  <c:v>2.52001953125</c:v>
                </c:pt>
                <c:pt idx="6850">
                  <c:v>2.5400085449220455</c:v>
                </c:pt>
                <c:pt idx="6851">
                  <c:v>2.5800170898440342</c:v>
                </c:pt>
                <c:pt idx="6852">
                  <c:v>2.6000061035160229</c:v>
                </c:pt>
                <c:pt idx="6853">
                  <c:v>2.5800170898440342</c:v>
                </c:pt>
                <c:pt idx="6854">
                  <c:v>2.5599975585940342</c:v>
                </c:pt>
                <c:pt idx="6855">
                  <c:v>2.52001953125</c:v>
                </c:pt>
                <c:pt idx="6856">
                  <c:v>2.5299987792970455</c:v>
                </c:pt>
                <c:pt idx="6857">
                  <c:v>2.5299987792970455</c:v>
                </c:pt>
                <c:pt idx="6858">
                  <c:v>2.4900207519540345</c:v>
                </c:pt>
                <c:pt idx="6859">
                  <c:v>2.5299987792970455</c:v>
                </c:pt>
                <c:pt idx="6860">
                  <c:v>2.4900207519540345</c:v>
                </c:pt>
                <c:pt idx="6861">
                  <c:v>2.510009765625</c:v>
                </c:pt>
                <c:pt idx="6862">
                  <c:v>2.5700073242190342</c:v>
                </c:pt>
                <c:pt idx="6863">
                  <c:v>2.5700073242190342</c:v>
                </c:pt>
                <c:pt idx="6864">
                  <c:v>2.5400085449220455</c:v>
                </c:pt>
                <c:pt idx="6865">
                  <c:v>2.52001953125</c:v>
                </c:pt>
                <c:pt idx="6866">
                  <c:v>2.52001953125</c:v>
                </c:pt>
                <c:pt idx="6867">
                  <c:v>2.5299987792970455</c:v>
                </c:pt>
                <c:pt idx="6868">
                  <c:v>2.5400085449220455</c:v>
                </c:pt>
                <c:pt idx="6869">
                  <c:v>2.5400085449220455</c:v>
                </c:pt>
                <c:pt idx="6870">
                  <c:v>2.5500183105470455</c:v>
                </c:pt>
                <c:pt idx="6871">
                  <c:v>2.5599975585940342</c:v>
                </c:pt>
                <c:pt idx="6872">
                  <c:v>2.5400085449220455</c:v>
                </c:pt>
                <c:pt idx="6873">
                  <c:v>2.5599975585940342</c:v>
                </c:pt>
                <c:pt idx="6874">
                  <c:v>2.5299987792970455</c:v>
                </c:pt>
                <c:pt idx="6875">
                  <c:v>2.510009765625</c:v>
                </c:pt>
                <c:pt idx="6876">
                  <c:v>2.5299987792970455</c:v>
                </c:pt>
                <c:pt idx="6877">
                  <c:v>2.5500183105470455</c:v>
                </c:pt>
                <c:pt idx="6878">
                  <c:v>2.5299987792970455</c:v>
                </c:pt>
                <c:pt idx="6879">
                  <c:v>2.5</c:v>
                </c:pt>
                <c:pt idx="6880">
                  <c:v>2.5</c:v>
                </c:pt>
                <c:pt idx="6881">
                  <c:v>2.5500183105470455</c:v>
                </c:pt>
                <c:pt idx="6882">
                  <c:v>2.5299987792970455</c:v>
                </c:pt>
                <c:pt idx="6883">
                  <c:v>2.5</c:v>
                </c:pt>
                <c:pt idx="6884">
                  <c:v>2.5400085449220455</c:v>
                </c:pt>
                <c:pt idx="6885">
                  <c:v>2.5700073242190342</c:v>
                </c:pt>
                <c:pt idx="6886">
                  <c:v>2.5500183105470455</c:v>
                </c:pt>
                <c:pt idx="6887">
                  <c:v>2.5299987792970455</c:v>
                </c:pt>
                <c:pt idx="6888">
                  <c:v>2.5500183105470455</c:v>
                </c:pt>
                <c:pt idx="6889">
                  <c:v>2.5400085449220455</c:v>
                </c:pt>
                <c:pt idx="6890">
                  <c:v>2.5</c:v>
                </c:pt>
                <c:pt idx="6891">
                  <c:v>2.5</c:v>
                </c:pt>
                <c:pt idx="6892">
                  <c:v>2.5400085449220455</c:v>
                </c:pt>
                <c:pt idx="6893">
                  <c:v>2.5500183105470455</c:v>
                </c:pt>
                <c:pt idx="6894">
                  <c:v>2.6199951171880116</c:v>
                </c:pt>
                <c:pt idx="6895">
                  <c:v>2.6100158691410229</c:v>
                </c:pt>
                <c:pt idx="6896">
                  <c:v>2.5800170898440342</c:v>
                </c:pt>
                <c:pt idx="6897">
                  <c:v>2.52001953125</c:v>
                </c:pt>
                <c:pt idx="6898">
                  <c:v>2.5</c:v>
                </c:pt>
                <c:pt idx="6899">
                  <c:v>2.4900207519540345</c:v>
                </c:pt>
                <c:pt idx="6900">
                  <c:v>2.4900207519540345</c:v>
                </c:pt>
                <c:pt idx="6901">
                  <c:v>2.4900207519540345</c:v>
                </c:pt>
                <c:pt idx="6902">
                  <c:v>2.4800109863290345</c:v>
                </c:pt>
                <c:pt idx="6903">
                  <c:v>2.4900207519540345</c:v>
                </c:pt>
                <c:pt idx="6904">
                  <c:v>2.5299987792970455</c:v>
                </c:pt>
                <c:pt idx="6905">
                  <c:v>2.5400085449220455</c:v>
                </c:pt>
                <c:pt idx="6906">
                  <c:v>2.5299987792970455</c:v>
                </c:pt>
                <c:pt idx="6907">
                  <c:v>2.5599975585940342</c:v>
                </c:pt>
                <c:pt idx="6908">
                  <c:v>2.5800170898440342</c:v>
                </c:pt>
                <c:pt idx="6909">
                  <c:v>2.5400085449220455</c:v>
                </c:pt>
                <c:pt idx="6910">
                  <c:v>2.5500183105470455</c:v>
                </c:pt>
                <c:pt idx="6911">
                  <c:v>2.5599975585940342</c:v>
                </c:pt>
                <c:pt idx="6912">
                  <c:v>2.5299987792970455</c:v>
                </c:pt>
                <c:pt idx="6913">
                  <c:v>2.5</c:v>
                </c:pt>
                <c:pt idx="6914">
                  <c:v>2.5</c:v>
                </c:pt>
                <c:pt idx="6915">
                  <c:v>2.510009765625</c:v>
                </c:pt>
                <c:pt idx="6916">
                  <c:v>2.4900207519540345</c:v>
                </c:pt>
                <c:pt idx="6917">
                  <c:v>2.4700012207040345</c:v>
                </c:pt>
                <c:pt idx="6918">
                  <c:v>2.4700012207040345</c:v>
                </c:pt>
                <c:pt idx="6919">
                  <c:v>2.510009765625</c:v>
                </c:pt>
                <c:pt idx="6920">
                  <c:v>2.5500183105470455</c:v>
                </c:pt>
                <c:pt idx="6921">
                  <c:v>2.5500183105470455</c:v>
                </c:pt>
                <c:pt idx="6922">
                  <c:v>2.6000061035160229</c:v>
                </c:pt>
                <c:pt idx="6923">
                  <c:v>2.5700073242190342</c:v>
                </c:pt>
                <c:pt idx="6924">
                  <c:v>2.5700073242190342</c:v>
                </c:pt>
                <c:pt idx="6925">
                  <c:v>2.6199951171880116</c:v>
                </c:pt>
                <c:pt idx="6926">
                  <c:v>2.5599975585940342</c:v>
                </c:pt>
                <c:pt idx="6927">
                  <c:v>2.5700073242190342</c:v>
                </c:pt>
                <c:pt idx="6928">
                  <c:v>2.5700073242190342</c:v>
                </c:pt>
                <c:pt idx="6929">
                  <c:v>2.6100158691410229</c:v>
                </c:pt>
                <c:pt idx="6930">
                  <c:v>2.52001953125</c:v>
                </c:pt>
                <c:pt idx="6931">
                  <c:v>2.5500183105470455</c:v>
                </c:pt>
                <c:pt idx="6932">
                  <c:v>2.5800170898440342</c:v>
                </c:pt>
                <c:pt idx="6933">
                  <c:v>2.6499938964850003</c:v>
                </c:pt>
                <c:pt idx="6934">
                  <c:v>2.5400085449220455</c:v>
                </c:pt>
                <c:pt idx="6935">
                  <c:v>2.5400085449220455</c:v>
                </c:pt>
                <c:pt idx="6936">
                  <c:v>2.5899963378910229</c:v>
                </c:pt>
                <c:pt idx="6937">
                  <c:v>2.6000061035160229</c:v>
                </c:pt>
                <c:pt idx="6938">
                  <c:v>2.6199951171880116</c:v>
                </c:pt>
                <c:pt idx="6939">
                  <c:v>2.5899963378910229</c:v>
                </c:pt>
                <c:pt idx="6940">
                  <c:v>2.5700073242190342</c:v>
                </c:pt>
                <c:pt idx="6941">
                  <c:v>2.6000061035160229</c:v>
                </c:pt>
                <c:pt idx="6942">
                  <c:v>2.6100158691410229</c:v>
                </c:pt>
                <c:pt idx="6943">
                  <c:v>2.6499938964850003</c:v>
                </c:pt>
                <c:pt idx="6944">
                  <c:v>2.6300048828130116</c:v>
                </c:pt>
                <c:pt idx="6945">
                  <c:v>2.5700073242190342</c:v>
                </c:pt>
                <c:pt idx="6946">
                  <c:v>2.5700073242190342</c:v>
                </c:pt>
                <c:pt idx="6947">
                  <c:v>2.5700073242190342</c:v>
                </c:pt>
                <c:pt idx="6948">
                  <c:v>2.5599975585940342</c:v>
                </c:pt>
                <c:pt idx="6949">
                  <c:v>2.5400085449220455</c:v>
                </c:pt>
                <c:pt idx="6950">
                  <c:v>2.5700073242190342</c:v>
                </c:pt>
                <c:pt idx="6951">
                  <c:v>2.5</c:v>
                </c:pt>
                <c:pt idx="6952">
                  <c:v>2.5</c:v>
                </c:pt>
                <c:pt idx="6953">
                  <c:v>2.5400085449220455</c:v>
                </c:pt>
                <c:pt idx="6954">
                  <c:v>2.6499938964850003</c:v>
                </c:pt>
                <c:pt idx="6955">
                  <c:v>2.7099914550790345</c:v>
                </c:pt>
                <c:pt idx="6956">
                  <c:v>2.75</c:v>
                </c:pt>
                <c:pt idx="6957">
                  <c:v>2.7099914550790345</c:v>
                </c:pt>
                <c:pt idx="6958">
                  <c:v>2.6300048828130116</c:v>
                </c:pt>
                <c:pt idx="6959">
                  <c:v>2.6499938964850003</c:v>
                </c:pt>
                <c:pt idx="6960">
                  <c:v>2.6499938964850003</c:v>
                </c:pt>
                <c:pt idx="6961">
                  <c:v>2.6600036621100003</c:v>
                </c:pt>
                <c:pt idx="6962">
                  <c:v>2.6199951171880116</c:v>
                </c:pt>
                <c:pt idx="6963">
                  <c:v>2.6499938964850003</c:v>
                </c:pt>
                <c:pt idx="6964">
                  <c:v>2.6400146484380116</c:v>
                </c:pt>
                <c:pt idx="6965">
                  <c:v>2.6000061035160229</c:v>
                </c:pt>
                <c:pt idx="6966">
                  <c:v>2.6000061035160229</c:v>
                </c:pt>
                <c:pt idx="6967">
                  <c:v>2.6000061035160229</c:v>
                </c:pt>
                <c:pt idx="6968">
                  <c:v>2.6199951171880116</c:v>
                </c:pt>
                <c:pt idx="6969">
                  <c:v>2.6199951171880116</c:v>
                </c:pt>
                <c:pt idx="6970">
                  <c:v>2.5700073242190342</c:v>
                </c:pt>
                <c:pt idx="6971">
                  <c:v>2.5599975585940342</c:v>
                </c:pt>
                <c:pt idx="6972">
                  <c:v>2.5400085449220455</c:v>
                </c:pt>
                <c:pt idx="6973">
                  <c:v>2.52001953125</c:v>
                </c:pt>
                <c:pt idx="6974">
                  <c:v>2.5800170898440342</c:v>
                </c:pt>
                <c:pt idx="6975">
                  <c:v>2.6199951171880116</c:v>
                </c:pt>
                <c:pt idx="6976">
                  <c:v>2.6499938964850003</c:v>
                </c:pt>
                <c:pt idx="6977">
                  <c:v>2.6100158691410229</c:v>
                </c:pt>
                <c:pt idx="6978">
                  <c:v>2.6300048828130116</c:v>
                </c:pt>
                <c:pt idx="6979">
                  <c:v>2.6400146484380116</c:v>
                </c:pt>
                <c:pt idx="6980">
                  <c:v>2.6400146484380116</c:v>
                </c:pt>
                <c:pt idx="6981">
                  <c:v>2.6700134277350003</c:v>
                </c:pt>
                <c:pt idx="6982">
                  <c:v>2.7300109863290345</c:v>
                </c:pt>
                <c:pt idx="6983">
                  <c:v>2.7300109863290345</c:v>
                </c:pt>
                <c:pt idx="6984">
                  <c:v>2.6400146484380116</c:v>
                </c:pt>
                <c:pt idx="6985">
                  <c:v>2.6400146484380116</c:v>
                </c:pt>
                <c:pt idx="6986">
                  <c:v>2.6700134277350003</c:v>
                </c:pt>
                <c:pt idx="6987">
                  <c:v>2.6100158691410229</c:v>
                </c:pt>
                <c:pt idx="6988">
                  <c:v>2.6199951171880116</c:v>
                </c:pt>
                <c:pt idx="6989">
                  <c:v>2.6300048828130116</c:v>
                </c:pt>
                <c:pt idx="6990">
                  <c:v>2.6499938964850003</c:v>
                </c:pt>
                <c:pt idx="6991">
                  <c:v>2.5899963378910229</c:v>
                </c:pt>
                <c:pt idx="6992">
                  <c:v>2.5599975585940342</c:v>
                </c:pt>
                <c:pt idx="6993">
                  <c:v>2.6199951171880116</c:v>
                </c:pt>
                <c:pt idx="6994">
                  <c:v>2.5899963378910229</c:v>
                </c:pt>
                <c:pt idx="6995">
                  <c:v>2.5899963378910229</c:v>
                </c:pt>
                <c:pt idx="6996">
                  <c:v>2.5899963378910229</c:v>
                </c:pt>
                <c:pt idx="6997">
                  <c:v>2.6100158691410229</c:v>
                </c:pt>
                <c:pt idx="6998">
                  <c:v>2.6600036621100003</c:v>
                </c:pt>
                <c:pt idx="6999">
                  <c:v>2.7000122070320458</c:v>
                </c:pt>
                <c:pt idx="7000">
                  <c:v>2.7000122070320458</c:v>
                </c:pt>
                <c:pt idx="7001">
                  <c:v>2.7000122070320458</c:v>
                </c:pt>
                <c:pt idx="7002">
                  <c:v>2.6900024414070458</c:v>
                </c:pt>
                <c:pt idx="7003">
                  <c:v>2.7000122070320458</c:v>
                </c:pt>
                <c:pt idx="7004">
                  <c:v>2.760009765625</c:v>
                </c:pt>
                <c:pt idx="7005">
                  <c:v>2.8000183105470455</c:v>
                </c:pt>
                <c:pt idx="7006">
                  <c:v>2.7200012207040345</c:v>
                </c:pt>
                <c:pt idx="7007">
                  <c:v>2.8099975585940342</c:v>
                </c:pt>
                <c:pt idx="7008">
                  <c:v>2.6799926757820458</c:v>
                </c:pt>
                <c:pt idx="7009">
                  <c:v>2.6799926757820458</c:v>
                </c:pt>
                <c:pt idx="7010">
                  <c:v>2.7200012207040345</c:v>
                </c:pt>
                <c:pt idx="7011">
                  <c:v>2.6799926757820458</c:v>
                </c:pt>
                <c:pt idx="7012">
                  <c:v>2.760009765625</c:v>
                </c:pt>
                <c:pt idx="7013">
                  <c:v>2.7799987792970455</c:v>
                </c:pt>
                <c:pt idx="7014">
                  <c:v>2.8000183105470455</c:v>
                </c:pt>
                <c:pt idx="7015">
                  <c:v>2.7099914550790345</c:v>
                </c:pt>
                <c:pt idx="7016">
                  <c:v>2.6199951171880116</c:v>
                </c:pt>
                <c:pt idx="7017">
                  <c:v>2.6199951171880116</c:v>
                </c:pt>
                <c:pt idx="7018">
                  <c:v>2.6700134277350003</c:v>
                </c:pt>
                <c:pt idx="7019">
                  <c:v>2.7300109863290345</c:v>
                </c:pt>
                <c:pt idx="7020">
                  <c:v>2.6900024414070458</c:v>
                </c:pt>
                <c:pt idx="7021">
                  <c:v>2.6300048828130116</c:v>
                </c:pt>
                <c:pt idx="7022">
                  <c:v>2.6900024414070458</c:v>
                </c:pt>
                <c:pt idx="7023">
                  <c:v>2.7000122070320458</c:v>
                </c:pt>
                <c:pt idx="7024">
                  <c:v>2.6600036621100003</c:v>
                </c:pt>
                <c:pt idx="7025">
                  <c:v>2.6199951171880116</c:v>
                </c:pt>
                <c:pt idx="7026">
                  <c:v>2.6700134277350003</c:v>
                </c:pt>
                <c:pt idx="7027">
                  <c:v>2.6600036621100003</c:v>
                </c:pt>
                <c:pt idx="7028">
                  <c:v>2.6100158691410229</c:v>
                </c:pt>
                <c:pt idx="7029">
                  <c:v>2.5599975585940342</c:v>
                </c:pt>
                <c:pt idx="7030">
                  <c:v>2.6400146484380116</c:v>
                </c:pt>
                <c:pt idx="7031">
                  <c:v>2.6100158691410229</c:v>
                </c:pt>
                <c:pt idx="7032">
                  <c:v>2.6000061035160229</c:v>
                </c:pt>
                <c:pt idx="7033">
                  <c:v>2.6300048828130116</c:v>
                </c:pt>
                <c:pt idx="7034">
                  <c:v>2.6199951171880116</c:v>
                </c:pt>
                <c:pt idx="7035">
                  <c:v>2.5700073242190342</c:v>
                </c:pt>
                <c:pt idx="7036">
                  <c:v>2.5700073242190342</c:v>
                </c:pt>
                <c:pt idx="7037">
                  <c:v>2.5700073242190342</c:v>
                </c:pt>
                <c:pt idx="7038">
                  <c:v>2.5599975585940342</c:v>
                </c:pt>
                <c:pt idx="7039">
                  <c:v>2.5400085449220455</c:v>
                </c:pt>
                <c:pt idx="7040">
                  <c:v>2.5500183105470455</c:v>
                </c:pt>
                <c:pt idx="7041">
                  <c:v>2.7799987792970455</c:v>
                </c:pt>
                <c:pt idx="7042">
                  <c:v>2.8200073242190342</c:v>
                </c:pt>
                <c:pt idx="7043">
                  <c:v>2.8800048828130116</c:v>
                </c:pt>
                <c:pt idx="7044">
                  <c:v>2.77001953125</c:v>
                </c:pt>
                <c:pt idx="7045">
                  <c:v>2.7300109863290345</c:v>
                </c:pt>
                <c:pt idx="7046">
                  <c:v>2.6900024414070458</c:v>
                </c:pt>
                <c:pt idx="7047">
                  <c:v>2.7799987792970455</c:v>
                </c:pt>
                <c:pt idx="7048">
                  <c:v>2.6499938964850003</c:v>
                </c:pt>
                <c:pt idx="7049">
                  <c:v>2.6799926757820458</c:v>
                </c:pt>
                <c:pt idx="7050">
                  <c:v>2.7000122070320458</c:v>
                </c:pt>
                <c:pt idx="7051">
                  <c:v>2.6600036621100003</c:v>
                </c:pt>
                <c:pt idx="7052">
                  <c:v>2.6799926757820458</c:v>
                </c:pt>
                <c:pt idx="7053">
                  <c:v>2.7300109863290345</c:v>
                </c:pt>
                <c:pt idx="7054">
                  <c:v>2.760009765625</c:v>
                </c:pt>
                <c:pt idx="7055">
                  <c:v>2.77001953125</c:v>
                </c:pt>
                <c:pt idx="7056">
                  <c:v>2.7400207519540345</c:v>
                </c:pt>
                <c:pt idx="7057">
                  <c:v>2.7099914550790345</c:v>
                </c:pt>
                <c:pt idx="7058">
                  <c:v>2.7099914550790345</c:v>
                </c:pt>
                <c:pt idx="7059">
                  <c:v>2.7200012207040345</c:v>
                </c:pt>
                <c:pt idx="7060">
                  <c:v>2.75</c:v>
                </c:pt>
                <c:pt idx="7061">
                  <c:v>2.7799987792970455</c:v>
                </c:pt>
                <c:pt idx="7062">
                  <c:v>2.8000183105470455</c:v>
                </c:pt>
                <c:pt idx="7063">
                  <c:v>2.7900085449220455</c:v>
                </c:pt>
                <c:pt idx="7064">
                  <c:v>2.8200073242190342</c:v>
                </c:pt>
                <c:pt idx="7065">
                  <c:v>2.7799987792970455</c:v>
                </c:pt>
                <c:pt idx="7066">
                  <c:v>2.7900085449220455</c:v>
                </c:pt>
                <c:pt idx="7067">
                  <c:v>2.8200073242190342</c:v>
                </c:pt>
                <c:pt idx="7068">
                  <c:v>2.7900085449220455</c:v>
                </c:pt>
                <c:pt idx="7069">
                  <c:v>2.77001953125</c:v>
                </c:pt>
                <c:pt idx="7070">
                  <c:v>2.8300170898440342</c:v>
                </c:pt>
                <c:pt idx="7071">
                  <c:v>2.760009765625</c:v>
                </c:pt>
                <c:pt idx="7072">
                  <c:v>2.8300170898440342</c:v>
                </c:pt>
                <c:pt idx="7073">
                  <c:v>2.8099975585940342</c:v>
                </c:pt>
                <c:pt idx="7074">
                  <c:v>2.7000122070320458</c:v>
                </c:pt>
                <c:pt idx="7075">
                  <c:v>2.6600036621100003</c:v>
                </c:pt>
                <c:pt idx="7076">
                  <c:v>2.7099914550790345</c:v>
                </c:pt>
                <c:pt idx="7077">
                  <c:v>2.6900024414070458</c:v>
                </c:pt>
                <c:pt idx="7078">
                  <c:v>2.7099914550790345</c:v>
                </c:pt>
                <c:pt idx="7079">
                  <c:v>2.6100158691410229</c:v>
                </c:pt>
                <c:pt idx="7080">
                  <c:v>2.6300048828130116</c:v>
                </c:pt>
                <c:pt idx="7081">
                  <c:v>2.6400146484380116</c:v>
                </c:pt>
                <c:pt idx="7082">
                  <c:v>2.6199951171880116</c:v>
                </c:pt>
                <c:pt idx="7083">
                  <c:v>2.7000122070320458</c:v>
                </c:pt>
                <c:pt idx="7084">
                  <c:v>2.7099914550790345</c:v>
                </c:pt>
                <c:pt idx="7085">
                  <c:v>2.7000122070320458</c:v>
                </c:pt>
                <c:pt idx="7086">
                  <c:v>2.7099914550790345</c:v>
                </c:pt>
                <c:pt idx="7087">
                  <c:v>2.6799926757820458</c:v>
                </c:pt>
                <c:pt idx="7088">
                  <c:v>2.7000122070320458</c:v>
                </c:pt>
                <c:pt idx="7089">
                  <c:v>2.6400146484380116</c:v>
                </c:pt>
                <c:pt idx="7090">
                  <c:v>2.6400146484380116</c:v>
                </c:pt>
                <c:pt idx="7091">
                  <c:v>2.6700134277350003</c:v>
                </c:pt>
                <c:pt idx="7092">
                  <c:v>2.7000122070320458</c:v>
                </c:pt>
                <c:pt idx="7093">
                  <c:v>2.7300109863290345</c:v>
                </c:pt>
                <c:pt idx="7094">
                  <c:v>2.6600036621100003</c:v>
                </c:pt>
                <c:pt idx="7095">
                  <c:v>2.6799926757820458</c:v>
                </c:pt>
                <c:pt idx="7096">
                  <c:v>2.6799926757820458</c:v>
                </c:pt>
                <c:pt idx="7097">
                  <c:v>2.7200012207040345</c:v>
                </c:pt>
                <c:pt idx="7098">
                  <c:v>2.7300109863290345</c:v>
                </c:pt>
                <c:pt idx="7099">
                  <c:v>2.77001953125</c:v>
                </c:pt>
                <c:pt idx="7100">
                  <c:v>2.75</c:v>
                </c:pt>
                <c:pt idx="7101">
                  <c:v>2.760009765625</c:v>
                </c:pt>
                <c:pt idx="7102">
                  <c:v>2.8000183105470455</c:v>
                </c:pt>
                <c:pt idx="7103">
                  <c:v>2.8200073242190342</c:v>
                </c:pt>
                <c:pt idx="7104">
                  <c:v>2.77001953125</c:v>
                </c:pt>
                <c:pt idx="7105">
                  <c:v>2.7099914550790345</c:v>
                </c:pt>
                <c:pt idx="7106">
                  <c:v>2.7200012207040345</c:v>
                </c:pt>
                <c:pt idx="7107">
                  <c:v>2.7400207519540345</c:v>
                </c:pt>
                <c:pt idx="7108">
                  <c:v>2.7000122070320458</c:v>
                </c:pt>
                <c:pt idx="7109">
                  <c:v>2.6400146484380116</c:v>
                </c:pt>
                <c:pt idx="7110">
                  <c:v>2.6600036621100003</c:v>
                </c:pt>
                <c:pt idx="7111">
                  <c:v>2.6700134277350003</c:v>
                </c:pt>
                <c:pt idx="7112">
                  <c:v>2.6499938964850003</c:v>
                </c:pt>
                <c:pt idx="7113">
                  <c:v>2.6600036621100003</c:v>
                </c:pt>
                <c:pt idx="7114">
                  <c:v>2.6900024414070458</c:v>
                </c:pt>
                <c:pt idx="7115">
                  <c:v>2.7200012207040345</c:v>
                </c:pt>
                <c:pt idx="7116">
                  <c:v>2.7300109863290345</c:v>
                </c:pt>
                <c:pt idx="7117">
                  <c:v>2.75</c:v>
                </c:pt>
                <c:pt idx="7118">
                  <c:v>2.75</c:v>
                </c:pt>
                <c:pt idx="7119">
                  <c:v>2.7300109863290345</c:v>
                </c:pt>
                <c:pt idx="7120">
                  <c:v>2.7000122070320458</c:v>
                </c:pt>
                <c:pt idx="7121">
                  <c:v>2.7200012207040345</c:v>
                </c:pt>
                <c:pt idx="7122">
                  <c:v>2.760009765625</c:v>
                </c:pt>
                <c:pt idx="7123">
                  <c:v>2.75</c:v>
                </c:pt>
                <c:pt idx="7124">
                  <c:v>2.75</c:v>
                </c:pt>
                <c:pt idx="7125">
                  <c:v>2.7300109863290345</c:v>
                </c:pt>
                <c:pt idx="7126">
                  <c:v>2.7200012207040345</c:v>
                </c:pt>
                <c:pt idx="7127">
                  <c:v>2.6900024414070458</c:v>
                </c:pt>
                <c:pt idx="7128">
                  <c:v>2.6600036621100003</c:v>
                </c:pt>
                <c:pt idx="7129">
                  <c:v>2.6900024414070458</c:v>
                </c:pt>
                <c:pt idx="7130">
                  <c:v>2.6700134277350003</c:v>
                </c:pt>
                <c:pt idx="7131">
                  <c:v>2.6499938964850003</c:v>
                </c:pt>
                <c:pt idx="7132">
                  <c:v>2.7000122070320458</c:v>
                </c:pt>
                <c:pt idx="7133">
                  <c:v>2.77001953125</c:v>
                </c:pt>
                <c:pt idx="7134">
                  <c:v>2.77001953125</c:v>
                </c:pt>
                <c:pt idx="7135">
                  <c:v>2.760009765625</c:v>
                </c:pt>
                <c:pt idx="7136">
                  <c:v>2.8000183105470455</c:v>
                </c:pt>
                <c:pt idx="7137">
                  <c:v>2.7400207519540345</c:v>
                </c:pt>
                <c:pt idx="7138">
                  <c:v>2.7300109863290345</c:v>
                </c:pt>
                <c:pt idx="7139">
                  <c:v>2.8300170898440342</c:v>
                </c:pt>
                <c:pt idx="7140">
                  <c:v>2.8099975585940342</c:v>
                </c:pt>
                <c:pt idx="7141">
                  <c:v>2.77001953125</c:v>
                </c:pt>
                <c:pt idx="7142">
                  <c:v>2.77001953125</c:v>
                </c:pt>
                <c:pt idx="7143">
                  <c:v>2.8000183105470455</c:v>
                </c:pt>
                <c:pt idx="7144">
                  <c:v>2.7799987792970455</c:v>
                </c:pt>
                <c:pt idx="7145">
                  <c:v>2.8000183105470455</c:v>
                </c:pt>
                <c:pt idx="7146">
                  <c:v>2.7900085449220455</c:v>
                </c:pt>
                <c:pt idx="7147">
                  <c:v>2.8000183105470455</c:v>
                </c:pt>
                <c:pt idx="7148">
                  <c:v>2.8000183105470455</c:v>
                </c:pt>
                <c:pt idx="7149">
                  <c:v>2.8000183105470455</c:v>
                </c:pt>
                <c:pt idx="7150">
                  <c:v>2.75</c:v>
                </c:pt>
                <c:pt idx="7151">
                  <c:v>2.7300109863290345</c:v>
                </c:pt>
                <c:pt idx="7152">
                  <c:v>2.7400207519540345</c:v>
                </c:pt>
                <c:pt idx="7153">
                  <c:v>2.6900024414070458</c:v>
                </c:pt>
                <c:pt idx="7154">
                  <c:v>2.6900024414070458</c:v>
                </c:pt>
                <c:pt idx="7155">
                  <c:v>2.6900024414070458</c:v>
                </c:pt>
                <c:pt idx="7156">
                  <c:v>2.7000122070320458</c:v>
                </c:pt>
                <c:pt idx="7157">
                  <c:v>2.75</c:v>
                </c:pt>
                <c:pt idx="7158">
                  <c:v>2.7799987792970455</c:v>
                </c:pt>
                <c:pt idx="7159">
                  <c:v>2.7799987792970455</c:v>
                </c:pt>
                <c:pt idx="7160">
                  <c:v>2.8099975585940342</c:v>
                </c:pt>
                <c:pt idx="7161">
                  <c:v>2.77001953125</c:v>
                </c:pt>
                <c:pt idx="7162">
                  <c:v>2.7200012207040345</c:v>
                </c:pt>
                <c:pt idx="7163">
                  <c:v>2.7799987792970455</c:v>
                </c:pt>
                <c:pt idx="7164">
                  <c:v>2.8200073242190342</c:v>
                </c:pt>
                <c:pt idx="7165">
                  <c:v>2.8000183105470455</c:v>
                </c:pt>
                <c:pt idx="7166">
                  <c:v>2.8000183105470455</c:v>
                </c:pt>
                <c:pt idx="7167">
                  <c:v>2.77001953125</c:v>
                </c:pt>
                <c:pt idx="7168">
                  <c:v>2.7400207519540345</c:v>
                </c:pt>
                <c:pt idx="7169">
                  <c:v>2.6900024414070458</c:v>
                </c:pt>
                <c:pt idx="7170">
                  <c:v>2.7200012207040345</c:v>
                </c:pt>
                <c:pt idx="7171">
                  <c:v>2.760009765625</c:v>
                </c:pt>
                <c:pt idx="7172">
                  <c:v>2.75</c:v>
                </c:pt>
                <c:pt idx="7173">
                  <c:v>2.77001953125</c:v>
                </c:pt>
                <c:pt idx="7174">
                  <c:v>2.7799987792970455</c:v>
                </c:pt>
                <c:pt idx="7175">
                  <c:v>2.7900085449220455</c:v>
                </c:pt>
                <c:pt idx="7176">
                  <c:v>2.77001953125</c:v>
                </c:pt>
                <c:pt idx="7177">
                  <c:v>2.7400207519540345</c:v>
                </c:pt>
                <c:pt idx="7178">
                  <c:v>2.760009765625</c:v>
                </c:pt>
                <c:pt idx="7179">
                  <c:v>2.7200012207040345</c:v>
                </c:pt>
                <c:pt idx="7180">
                  <c:v>2.7099914550790345</c:v>
                </c:pt>
                <c:pt idx="7181">
                  <c:v>2.7099914550790345</c:v>
                </c:pt>
                <c:pt idx="7182">
                  <c:v>2.77001953125</c:v>
                </c:pt>
                <c:pt idx="7183">
                  <c:v>2.7900085449220455</c:v>
                </c:pt>
                <c:pt idx="7184">
                  <c:v>2.760009765625</c:v>
                </c:pt>
                <c:pt idx="7185">
                  <c:v>2.7200012207040345</c:v>
                </c:pt>
                <c:pt idx="7186">
                  <c:v>2.6900024414070458</c:v>
                </c:pt>
                <c:pt idx="7187">
                  <c:v>2.6700134277350003</c:v>
                </c:pt>
                <c:pt idx="7188">
                  <c:v>2.7000122070320458</c:v>
                </c:pt>
                <c:pt idx="7189">
                  <c:v>2.7300109863290345</c:v>
                </c:pt>
                <c:pt idx="7190">
                  <c:v>2.7200012207040345</c:v>
                </c:pt>
                <c:pt idx="7191">
                  <c:v>2.6900024414070458</c:v>
                </c:pt>
                <c:pt idx="7192">
                  <c:v>2.6799926757820458</c:v>
                </c:pt>
                <c:pt idx="7193">
                  <c:v>2.7000122070320458</c:v>
                </c:pt>
                <c:pt idx="7194">
                  <c:v>2.7000122070320458</c:v>
                </c:pt>
                <c:pt idx="7195">
                  <c:v>2.7000122070320458</c:v>
                </c:pt>
                <c:pt idx="7196">
                  <c:v>2.6900024414070458</c:v>
                </c:pt>
                <c:pt idx="7197">
                  <c:v>2.6799926757820458</c:v>
                </c:pt>
                <c:pt idx="7198">
                  <c:v>2.6799926757820458</c:v>
                </c:pt>
                <c:pt idx="7199">
                  <c:v>2.6799926757820458</c:v>
                </c:pt>
                <c:pt idx="7200">
                  <c:v>2.6799926757820458</c:v>
                </c:pt>
                <c:pt idx="7201">
                  <c:v>2.6499938964850003</c:v>
                </c:pt>
                <c:pt idx="7202">
                  <c:v>2.6400146484380116</c:v>
                </c:pt>
                <c:pt idx="7203">
                  <c:v>2.6400146484380116</c:v>
                </c:pt>
                <c:pt idx="7204">
                  <c:v>2.6499938964850003</c:v>
                </c:pt>
                <c:pt idx="7205">
                  <c:v>2.6700134277350003</c:v>
                </c:pt>
                <c:pt idx="7206">
                  <c:v>2.6900024414070458</c:v>
                </c:pt>
                <c:pt idx="7207">
                  <c:v>2.7200012207040345</c:v>
                </c:pt>
                <c:pt idx="7208">
                  <c:v>2.7099914550790345</c:v>
                </c:pt>
                <c:pt idx="7209">
                  <c:v>2.7099914550790345</c:v>
                </c:pt>
                <c:pt idx="7210">
                  <c:v>2.6700134277350003</c:v>
                </c:pt>
                <c:pt idx="7211">
                  <c:v>2.6499938964850003</c:v>
                </c:pt>
                <c:pt idx="7212">
                  <c:v>2.6400146484380116</c:v>
                </c:pt>
                <c:pt idx="7213">
                  <c:v>2.6100158691410229</c:v>
                </c:pt>
                <c:pt idx="7214">
                  <c:v>2.6400146484380116</c:v>
                </c:pt>
                <c:pt idx="7215">
                  <c:v>2.6900024414070458</c:v>
                </c:pt>
                <c:pt idx="7216">
                  <c:v>2.6900024414070458</c:v>
                </c:pt>
                <c:pt idx="7217">
                  <c:v>2.6900024414070458</c:v>
                </c:pt>
                <c:pt idx="7218">
                  <c:v>2.7200012207040345</c:v>
                </c:pt>
                <c:pt idx="7219">
                  <c:v>2.7000122070320458</c:v>
                </c:pt>
                <c:pt idx="7220">
                  <c:v>2.7099914550790345</c:v>
                </c:pt>
                <c:pt idx="7221">
                  <c:v>2.6900024414070458</c:v>
                </c:pt>
                <c:pt idx="7222">
                  <c:v>2.6900024414070458</c:v>
                </c:pt>
                <c:pt idx="7223">
                  <c:v>2.7200012207040345</c:v>
                </c:pt>
                <c:pt idx="7224">
                  <c:v>2.7000122070320458</c:v>
                </c:pt>
                <c:pt idx="7225">
                  <c:v>2.6499938964850003</c:v>
                </c:pt>
                <c:pt idx="7226">
                  <c:v>2.6499938964850003</c:v>
                </c:pt>
                <c:pt idx="7227">
                  <c:v>2.6600036621100003</c:v>
                </c:pt>
                <c:pt idx="7228">
                  <c:v>2.6900024414070458</c:v>
                </c:pt>
                <c:pt idx="7229">
                  <c:v>2.6700134277350003</c:v>
                </c:pt>
                <c:pt idx="7230">
                  <c:v>2.7000122070320458</c:v>
                </c:pt>
                <c:pt idx="7231">
                  <c:v>2.6900024414070458</c:v>
                </c:pt>
                <c:pt idx="7232">
                  <c:v>2.6900024414070458</c:v>
                </c:pt>
                <c:pt idx="7233">
                  <c:v>2.6900024414070458</c:v>
                </c:pt>
                <c:pt idx="7234">
                  <c:v>2.6900024414070458</c:v>
                </c:pt>
                <c:pt idx="7235">
                  <c:v>2.6900024414070458</c:v>
                </c:pt>
                <c:pt idx="7236">
                  <c:v>2.7000122070320458</c:v>
                </c:pt>
                <c:pt idx="7237">
                  <c:v>2.7099914550790345</c:v>
                </c:pt>
                <c:pt idx="7238">
                  <c:v>2.6900024414070458</c:v>
                </c:pt>
                <c:pt idx="7239">
                  <c:v>2.7099914550790345</c:v>
                </c:pt>
                <c:pt idx="7240">
                  <c:v>2.7200012207040345</c:v>
                </c:pt>
                <c:pt idx="7241">
                  <c:v>2.7000122070320458</c:v>
                </c:pt>
                <c:pt idx="7242">
                  <c:v>2.7200012207040345</c:v>
                </c:pt>
                <c:pt idx="7243">
                  <c:v>2.7200012207040345</c:v>
                </c:pt>
                <c:pt idx="7244">
                  <c:v>2.7000122070320458</c:v>
                </c:pt>
                <c:pt idx="7245">
                  <c:v>2.6300048828130116</c:v>
                </c:pt>
                <c:pt idx="7246">
                  <c:v>2.6199951171880116</c:v>
                </c:pt>
                <c:pt idx="7247">
                  <c:v>2.6499938964850003</c:v>
                </c:pt>
                <c:pt idx="7248">
                  <c:v>2.7099914550790345</c:v>
                </c:pt>
                <c:pt idx="7249">
                  <c:v>2.7400207519540345</c:v>
                </c:pt>
                <c:pt idx="7250">
                  <c:v>2.6900024414070458</c:v>
                </c:pt>
                <c:pt idx="7251">
                  <c:v>2.6900024414070458</c:v>
                </c:pt>
                <c:pt idx="7252">
                  <c:v>2.77001953125</c:v>
                </c:pt>
                <c:pt idx="7253">
                  <c:v>2.75</c:v>
                </c:pt>
                <c:pt idx="7254">
                  <c:v>2.7000122070320458</c:v>
                </c:pt>
                <c:pt idx="7255">
                  <c:v>2.75</c:v>
                </c:pt>
                <c:pt idx="7256">
                  <c:v>2.7099914550790345</c:v>
                </c:pt>
                <c:pt idx="7257">
                  <c:v>2.6600036621100003</c:v>
                </c:pt>
                <c:pt idx="7258">
                  <c:v>2.6499938964850003</c:v>
                </c:pt>
                <c:pt idx="7259">
                  <c:v>2.6199951171880116</c:v>
                </c:pt>
                <c:pt idx="7260">
                  <c:v>2.6300048828130116</c:v>
                </c:pt>
                <c:pt idx="7261">
                  <c:v>2.6000061035160229</c:v>
                </c:pt>
                <c:pt idx="7262">
                  <c:v>2.6100158691410229</c:v>
                </c:pt>
                <c:pt idx="7263">
                  <c:v>2.6600036621100003</c:v>
                </c:pt>
                <c:pt idx="7264">
                  <c:v>2.6900024414070458</c:v>
                </c:pt>
                <c:pt idx="7265">
                  <c:v>2.7000122070320458</c:v>
                </c:pt>
                <c:pt idx="7266">
                  <c:v>2.6300048828130116</c:v>
                </c:pt>
                <c:pt idx="7267">
                  <c:v>2.6199951171880116</c:v>
                </c:pt>
                <c:pt idx="7268">
                  <c:v>2.6100158691410229</c:v>
                </c:pt>
                <c:pt idx="7269">
                  <c:v>2.6199951171880116</c:v>
                </c:pt>
                <c:pt idx="7270">
                  <c:v>2.5899963378910229</c:v>
                </c:pt>
                <c:pt idx="7271">
                  <c:v>2.6700134277350003</c:v>
                </c:pt>
                <c:pt idx="7272">
                  <c:v>2.7000122070320458</c:v>
                </c:pt>
                <c:pt idx="7273">
                  <c:v>2.6799926757820458</c:v>
                </c:pt>
                <c:pt idx="7274">
                  <c:v>2.6400146484380116</c:v>
                </c:pt>
                <c:pt idx="7275">
                  <c:v>2.6400146484380116</c:v>
                </c:pt>
                <c:pt idx="7276">
                  <c:v>2.6199951171880116</c:v>
                </c:pt>
                <c:pt idx="7277">
                  <c:v>2.6300048828130116</c:v>
                </c:pt>
                <c:pt idx="7278">
                  <c:v>2.6000061035160229</c:v>
                </c:pt>
                <c:pt idx="7279">
                  <c:v>2.6300048828130116</c:v>
                </c:pt>
                <c:pt idx="7280">
                  <c:v>2.7000122070320458</c:v>
                </c:pt>
                <c:pt idx="7281">
                  <c:v>2.75</c:v>
                </c:pt>
                <c:pt idx="7282">
                  <c:v>2.760009765625</c:v>
                </c:pt>
                <c:pt idx="7283">
                  <c:v>2.75</c:v>
                </c:pt>
                <c:pt idx="7284">
                  <c:v>2.75</c:v>
                </c:pt>
                <c:pt idx="7285">
                  <c:v>2.6799926757820458</c:v>
                </c:pt>
                <c:pt idx="7286">
                  <c:v>2.6600036621100003</c:v>
                </c:pt>
                <c:pt idx="7287">
                  <c:v>2.6700134277350003</c:v>
                </c:pt>
                <c:pt idx="7288">
                  <c:v>2.6499938964850003</c:v>
                </c:pt>
                <c:pt idx="7289">
                  <c:v>2.6499938964850003</c:v>
                </c:pt>
                <c:pt idx="7290">
                  <c:v>2.7000122070320458</c:v>
                </c:pt>
                <c:pt idx="7291">
                  <c:v>2.7200012207040345</c:v>
                </c:pt>
                <c:pt idx="7292">
                  <c:v>2.6799926757820458</c:v>
                </c:pt>
                <c:pt idx="7293">
                  <c:v>2.6400146484380116</c:v>
                </c:pt>
                <c:pt idx="7294">
                  <c:v>2.6199951171880116</c:v>
                </c:pt>
                <c:pt idx="7295">
                  <c:v>2.6199951171880116</c:v>
                </c:pt>
                <c:pt idx="7296">
                  <c:v>2.6700134277350003</c:v>
                </c:pt>
                <c:pt idx="7297">
                  <c:v>2.6700134277350003</c:v>
                </c:pt>
                <c:pt idx="7298">
                  <c:v>2.6600036621100003</c:v>
                </c:pt>
                <c:pt idx="7299">
                  <c:v>2.6600036621100003</c:v>
                </c:pt>
                <c:pt idx="7300">
                  <c:v>2.6799926757820458</c:v>
                </c:pt>
                <c:pt idx="7301">
                  <c:v>2.6900024414070458</c:v>
                </c:pt>
                <c:pt idx="7302">
                  <c:v>2.7099914550790345</c:v>
                </c:pt>
                <c:pt idx="7303">
                  <c:v>2.6600036621100003</c:v>
                </c:pt>
                <c:pt idx="7304">
                  <c:v>2.6499938964850003</c:v>
                </c:pt>
                <c:pt idx="7305">
                  <c:v>2.7000122070320458</c:v>
                </c:pt>
                <c:pt idx="7306">
                  <c:v>2.760009765625</c:v>
                </c:pt>
                <c:pt idx="7307">
                  <c:v>2.6700134277350003</c:v>
                </c:pt>
                <c:pt idx="7308">
                  <c:v>2.6499938964850003</c:v>
                </c:pt>
                <c:pt idx="7309">
                  <c:v>2.6799926757820458</c:v>
                </c:pt>
                <c:pt idx="7310">
                  <c:v>2.7400207519540345</c:v>
                </c:pt>
                <c:pt idx="7311">
                  <c:v>2.6799926757820458</c:v>
                </c:pt>
                <c:pt idx="7312">
                  <c:v>2.6300048828130116</c:v>
                </c:pt>
                <c:pt idx="7313">
                  <c:v>2.5899963378910229</c:v>
                </c:pt>
                <c:pt idx="7314">
                  <c:v>2.6199951171880116</c:v>
                </c:pt>
                <c:pt idx="7315">
                  <c:v>2.6400146484380116</c:v>
                </c:pt>
                <c:pt idx="7316">
                  <c:v>2.6900024414070458</c:v>
                </c:pt>
                <c:pt idx="7317">
                  <c:v>2.7200012207040345</c:v>
                </c:pt>
                <c:pt idx="7318">
                  <c:v>2.7099914550790345</c:v>
                </c:pt>
                <c:pt idx="7319">
                  <c:v>2.6900024414070458</c:v>
                </c:pt>
                <c:pt idx="7320">
                  <c:v>2.6799926757820458</c:v>
                </c:pt>
                <c:pt idx="7321">
                  <c:v>2.6700134277350003</c:v>
                </c:pt>
                <c:pt idx="7322">
                  <c:v>2.6700134277350003</c:v>
                </c:pt>
                <c:pt idx="7323">
                  <c:v>2.7200012207040345</c:v>
                </c:pt>
                <c:pt idx="7324">
                  <c:v>2.75</c:v>
                </c:pt>
                <c:pt idx="7325">
                  <c:v>2.8500061035160229</c:v>
                </c:pt>
                <c:pt idx="7326">
                  <c:v>2.9100036621100003</c:v>
                </c:pt>
                <c:pt idx="7327">
                  <c:v>2.8600158691410229</c:v>
                </c:pt>
                <c:pt idx="7328">
                  <c:v>2.7400207519540345</c:v>
                </c:pt>
                <c:pt idx="7329">
                  <c:v>2.8300170898440342</c:v>
                </c:pt>
                <c:pt idx="7330">
                  <c:v>2.7900085449220455</c:v>
                </c:pt>
                <c:pt idx="7331">
                  <c:v>2.75</c:v>
                </c:pt>
                <c:pt idx="7332">
                  <c:v>2.7099914550790345</c:v>
                </c:pt>
                <c:pt idx="7333">
                  <c:v>2.7099914550790345</c:v>
                </c:pt>
                <c:pt idx="7334">
                  <c:v>2.7099914550790345</c:v>
                </c:pt>
                <c:pt idx="7335">
                  <c:v>2.75</c:v>
                </c:pt>
                <c:pt idx="7336">
                  <c:v>2.7000122070320458</c:v>
                </c:pt>
                <c:pt idx="7337">
                  <c:v>2.6900024414070458</c:v>
                </c:pt>
                <c:pt idx="7338">
                  <c:v>2.7200012207040345</c:v>
                </c:pt>
                <c:pt idx="7339">
                  <c:v>2.8200073242190342</c:v>
                </c:pt>
                <c:pt idx="7340">
                  <c:v>2.8399963378910229</c:v>
                </c:pt>
                <c:pt idx="7341">
                  <c:v>2.8200073242190342</c:v>
                </c:pt>
                <c:pt idx="7342">
                  <c:v>2.77001953125</c:v>
                </c:pt>
                <c:pt idx="7343">
                  <c:v>2.8000183105470455</c:v>
                </c:pt>
                <c:pt idx="7344">
                  <c:v>2.77001953125</c:v>
                </c:pt>
                <c:pt idx="7345">
                  <c:v>2.7400207519540345</c:v>
                </c:pt>
                <c:pt idx="7346">
                  <c:v>2.8099975585940342</c:v>
                </c:pt>
                <c:pt idx="7347">
                  <c:v>2.7200012207040345</c:v>
                </c:pt>
                <c:pt idx="7348">
                  <c:v>2.75</c:v>
                </c:pt>
                <c:pt idx="7349">
                  <c:v>2.8000183105470455</c:v>
                </c:pt>
                <c:pt idx="7350">
                  <c:v>2.75</c:v>
                </c:pt>
                <c:pt idx="7351">
                  <c:v>2.7000122070320458</c:v>
                </c:pt>
                <c:pt idx="7352">
                  <c:v>2.7200012207040345</c:v>
                </c:pt>
                <c:pt idx="7353">
                  <c:v>2.8000183105470455</c:v>
                </c:pt>
                <c:pt idx="7354">
                  <c:v>2.8099975585940342</c:v>
                </c:pt>
                <c:pt idx="7355">
                  <c:v>2.7799987792970455</c:v>
                </c:pt>
                <c:pt idx="7356">
                  <c:v>2.75</c:v>
                </c:pt>
                <c:pt idx="7357">
                  <c:v>2.6900024414070458</c:v>
                </c:pt>
                <c:pt idx="7358">
                  <c:v>2.7300109863290345</c:v>
                </c:pt>
                <c:pt idx="7359">
                  <c:v>2.7900085449220455</c:v>
                </c:pt>
                <c:pt idx="7360">
                  <c:v>2.7099914550790345</c:v>
                </c:pt>
                <c:pt idx="7361">
                  <c:v>2.7000122070320458</c:v>
                </c:pt>
                <c:pt idx="7362">
                  <c:v>2.7200012207040345</c:v>
                </c:pt>
                <c:pt idx="7363">
                  <c:v>2.7000122070320458</c:v>
                </c:pt>
                <c:pt idx="7364">
                  <c:v>2.8399963378910229</c:v>
                </c:pt>
                <c:pt idx="7365">
                  <c:v>2.8000183105470455</c:v>
                </c:pt>
                <c:pt idx="7366">
                  <c:v>2.7900085449220455</c:v>
                </c:pt>
                <c:pt idx="7367">
                  <c:v>2.8399963378910229</c:v>
                </c:pt>
                <c:pt idx="7368">
                  <c:v>2.75</c:v>
                </c:pt>
                <c:pt idx="7369">
                  <c:v>2.760009765625</c:v>
                </c:pt>
                <c:pt idx="7370">
                  <c:v>2.7799987792970455</c:v>
                </c:pt>
                <c:pt idx="7371">
                  <c:v>2.8200073242190342</c:v>
                </c:pt>
                <c:pt idx="7372">
                  <c:v>2.75</c:v>
                </c:pt>
                <c:pt idx="7373">
                  <c:v>2.6499938964850003</c:v>
                </c:pt>
                <c:pt idx="7374">
                  <c:v>2.6400146484380116</c:v>
                </c:pt>
                <c:pt idx="7375">
                  <c:v>2.6700134277350003</c:v>
                </c:pt>
                <c:pt idx="7376">
                  <c:v>2.6100158691410229</c:v>
                </c:pt>
                <c:pt idx="7377">
                  <c:v>2.6199951171880116</c:v>
                </c:pt>
                <c:pt idx="7378">
                  <c:v>2.6400146484380116</c:v>
                </c:pt>
                <c:pt idx="7379">
                  <c:v>2.680006103516007</c:v>
                </c:pt>
                <c:pt idx="7380">
                  <c:v>2.6900061035159979</c:v>
                </c:pt>
                <c:pt idx="7381">
                  <c:v>2.6600061035160252</c:v>
                </c:pt>
                <c:pt idx="7382">
                  <c:v>2.6500061035160343</c:v>
                </c:pt>
                <c:pt idx="7383">
                  <c:v>2.6700061035160161</c:v>
                </c:pt>
                <c:pt idx="7384">
                  <c:v>2.7100061035160365</c:v>
                </c:pt>
                <c:pt idx="7385">
                  <c:v>2.7000061035160456</c:v>
                </c:pt>
                <c:pt idx="7386">
                  <c:v>2.680006103516007</c:v>
                </c:pt>
                <c:pt idx="7387">
                  <c:v>2.6900061035159979</c:v>
                </c:pt>
                <c:pt idx="7388">
                  <c:v>2.6300061035159956</c:v>
                </c:pt>
                <c:pt idx="7389">
                  <c:v>2.6700061035160161</c:v>
                </c:pt>
                <c:pt idx="7390">
                  <c:v>2.680006103516007</c:v>
                </c:pt>
                <c:pt idx="7391">
                  <c:v>2.7100061035160365</c:v>
                </c:pt>
                <c:pt idx="7392">
                  <c:v>2.6900061035159979</c:v>
                </c:pt>
                <c:pt idx="7393">
                  <c:v>2.6700061035160161</c:v>
                </c:pt>
                <c:pt idx="7394">
                  <c:v>2.6100061035160138</c:v>
                </c:pt>
                <c:pt idx="7395">
                  <c:v>2.6100061035160138</c:v>
                </c:pt>
                <c:pt idx="7396">
                  <c:v>2.6300061035159956</c:v>
                </c:pt>
                <c:pt idx="7397">
                  <c:v>2.6500061035160343</c:v>
                </c:pt>
                <c:pt idx="7398">
                  <c:v>2.6400061035160434</c:v>
                </c:pt>
                <c:pt idx="7399">
                  <c:v>2.590006103516032</c:v>
                </c:pt>
                <c:pt idx="7400">
                  <c:v>2.5800061035160411</c:v>
                </c:pt>
                <c:pt idx="7401">
                  <c:v>2.6300061035159956</c:v>
                </c:pt>
                <c:pt idx="7402">
                  <c:v>2.6500061035160343</c:v>
                </c:pt>
                <c:pt idx="7403">
                  <c:v>2.7000061035160456</c:v>
                </c:pt>
                <c:pt idx="7404">
                  <c:v>2.7500061035160002</c:v>
                </c:pt>
                <c:pt idx="7405">
                  <c:v>2.680006103516007</c:v>
                </c:pt>
                <c:pt idx="7406">
                  <c:v>2.6200061035160047</c:v>
                </c:pt>
                <c:pt idx="7407">
                  <c:v>2.6200061035160047</c:v>
                </c:pt>
                <c:pt idx="7408">
                  <c:v>2.6500061035160343</c:v>
                </c:pt>
                <c:pt idx="7409">
                  <c:v>2.6300061035159956</c:v>
                </c:pt>
                <c:pt idx="7410">
                  <c:v>2.6100061035160138</c:v>
                </c:pt>
                <c:pt idx="7411">
                  <c:v>2.6100061035160138</c:v>
                </c:pt>
                <c:pt idx="7412">
                  <c:v>2.6200061035160047</c:v>
                </c:pt>
                <c:pt idx="7413">
                  <c:v>2.6200061035160047</c:v>
                </c:pt>
                <c:pt idx="7414">
                  <c:v>2.6700061035160161</c:v>
                </c:pt>
                <c:pt idx="7415">
                  <c:v>2.6500061035160343</c:v>
                </c:pt>
                <c:pt idx="7416">
                  <c:v>2.6400061035160434</c:v>
                </c:pt>
                <c:pt idx="7417">
                  <c:v>2.680006103516007</c:v>
                </c:pt>
                <c:pt idx="7418">
                  <c:v>2.6300061035159956</c:v>
                </c:pt>
                <c:pt idx="7419">
                  <c:v>2.6300061035159956</c:v>
                </c:pt>
                <c:pt idx="7420">
                  <c:v>2.7200061035160275</c:v>
                </c:pt>
                <c:pt idx="7421">
                  <c:v>2.6600061035160252</c:v>
                </c:pt>
                <c:pt idx="7422">
                  <c:v>2.680006103516007</c:v>
                </c:pt>
                <c:pt idx="7423">
                  <c:v>2.7000061035160456</c:v>
                </c:pt>
                <c:pt idx="7424">
                  <c:v>2.7300061035160184</c:v>
                </c:pt>
                <c:pt idx="7425">
                  <c:v>2.7500061035160002</c:v>
                </c:pt>
                <c:pt idx="7426">
                  <c:v>2.7700061035160388</c:v>
                </c:pt>
                <c:pt idx="7427">
                  <c:v>2.7300061035160184</c:v>
                </c:pt>
                <c:pt idx="7428">
                  <c:v>2.7000061035160456</c:v>
                </c:pt>
                <c:pt idx="7429">
                  <c:v>2.680006103516007</c:v>
                </c:pt>
                <c:pt idx="7430">
                  <c:v>2.6700061035160161</c:v>
                </c:pt>
                <c:pt idx="7431">
                  <c:v>2.6900061035159979</c:v>
                </c:pt>
                <c:pt idx="7432">
                  <c:v>2.6400061035160434</c:v>
                </c:pt>
                <c:pt idx="7433">
                  <c:v>2.6100061035160138</c:v>
                </c:pt>
                <c:pt idx="7434">
                  <c:v>2.590006103516032</c:v>
                </c:pt>
                <c:pt idx="7435">
                  <c:v>2.6200061035160047</c:v>
                </c:pt>
                <c:pt idx="7436">
                  <c:v>2.7100061035160365</c:v>
                </c:pt>
                <c:pt idx="7437">
                  <c:v>2.6500061035160343</c:v>
                </c:pt>
                <c:pt idx="7438">
                  <c:v>2.6000061035160229</c:v>
                </c:pt>
                <c:pt idx="7439">
                  <c:v>2.5800061035160411</c:v>
                </c:pt>
                <c:pt idx="7440">
                  <c:v>2.6000061035160229</c:v>
                </c:pt>
                <c:pt idx="7441">
                  <c:v>2.6000061035160229</c:v>
                </c:pt>
                <c:pt idx="7442">
                  <c:v>2.6500061035160343</c:v>
                </c:pt>
                <c:pt idx="7443">
                  <c:v>2.6700061035160161</c:v>
                </c:pt>
                <c:pt idx="7444">
                  <c:v>2.5800061035160411</c:v>
                </c:pt>
                <c:pt idx="7445">
                  <c:v>2.590006103516032</c:v>
                </c:pt>
                <c:pt idx="7446">
                  <c:v>2.6700061035160161</c:v>
                </c:pt>
                <c:pt idx="7447">
                  <c:v>2.7100061035160365</c:v>
                </c:pt>
                <c:pt idx="7448">
                  <c:v>2.7200061035160275</c:v>
                </c:pt>
                <c:pt idx="7449">
                  <c:v>2.7000061035160456</c:v>
                </c:pt>
                <c:pt idx="7450">
                  <c:v>2.7600061035160479</c:v>
                </c:pt>
                <c:pt idx="7451">
                  <c:v>2.7300061035160184</c:v>
                </c:pt>
                <c:pt idx="7452">
                  <c:v>2.680006103516007</c:v>
                </c:pt>
                <c:pt idx="7453">
                  <c:v>2.7200061035160275</c:v>
                </c:pt>
                <c:pt idx="7454">
                  <c:v>2.7900061035160206</c:v>
                </c:pt>
                <c:pt idx="7455">
                  <c:v>2.7500061035160002</c:v>
                </c:pt>
                <c:pt idx="7456">
                  <c:v>2.6600061035160252</c:v>
                </c:pt>
                <c:pt idx="7457">
                  <c:v>2.6100061035160138</c:v>
                </c:pt>
                <c:pt idx="7458">
                  <c:v>2.590006103516032</c:v>
                </c:pt>
                <c:pt idx="7459">
                  <c:v>2.590006103516032</c:v>
                </c:pt>
                <c:pt idx="7460">
                  <c:v>2.590006103516032</c:v>
                </c:pt>
                <c:pt idx="7461">
                  <c:v>2.6000061035160229</c:v>
                </c:pt>
                <c:pt idx="7462">
                  <c:v>2.6700061035160161</c:v>
                </c:pt>
                <c:pt idx="7463">
                  <c:v>2.7400061035160093</c:v>
                </c:pt>
                <c:pt idx="7464">
                  <c:v>2.6900061035159979</c:v>
                </c:pt>
                <c:pt idx="7465">
                  <c:v>2.7400061035160093</c:v>
                </c:pt>
                <c:pt idx="7466">
                  <c:v>2.7000061035160456</c:v>
                </c:pt>
                <c:pt idx="7467">
                  <c:v>2.7000061035160456</c:v>
                </c:pt>
                <c:pt idx="7468">
                  <c:v>2.6900061035159979</c:v>
                </c:pt>
                <c:pt idx="7469">
                  <c:v>2.680006103516007</c:v>
                </c:pt>
                <c:pt idx="7470">
                  <c:v>2.6600061035160252</c:v>
                </c:pt>
                <c:pt idx="7471">
                  <c:v>2.7100061035160365</c:v>
                </c:pt>
                <c:pt idx="7472">
                  <c:v>2.7400061035160093</c:v>
                </c:pt>
                <c:pt idx="7473">
                  <c:v>2.6600061035160252</c:v>
                </c:pt>
                <c:pt idx="7474">
                  <c:v>2.6500061035160343</c:v>
                </c:pt>
                <c:pt idx="7475">
                  <c:v>2.6700061035160161</c:v>
                </c:pt>
                <c:pt idx="7476">
                  <c:v>2.6900061035159979</c:v>
                </c:pt>
                <c:pt idx="7477">
                  <c:v>2.7100061035160365</c:v>
                </c:pt>
                <c:pt idx="7478">
                  <c:v>2.680006103516007</c:v>
                </c:pt>
                <c:pt idx="7479">
                  <c:v>2.6700061035160161</c:v>
                </c:pt>
                <c:pt idx="7480">
                  <c:v>2.7500061035160002</c:v>
                </c:pt>
                <c:pt idx="7481">
                  <c:v>2.7300061035160184</c:v>
                </c:pt>
                <c:pt idx="7482">
                  <c:v>2.7200061035160275</c:v>
                </c:pt>
                <c:pt idx="7483">
                  <c:v>2.6900061035159979</c:v>
                </c:pt>
                <c:pt idx="7484">
                  <c:v>2.6600061035160252</c:v>
                </c:pt>
                <c:pt idx="7485">
                  <c:v>2.6500061035160343</c:v>
                </c:pt>
                <c:pt idx="7486">
                  <c:v>2.6500061035160343</c:v>
                </c:pt>
                <c:pt idx="7487">
                  <c:v>2.680006103516007</c:v>
                </c:pt>
                <c:pt idx="7488">
                  <c:v>2.6900061035159979</c:v>
                </c:pt>
                <c:pt idx="7489">
                  <c:v>2.7000061035160456</c:v>
                </c:pt>
                <c:pt idx="7490">
                  <c:v>2.7200061035160275</c:v>
                </c:pt>
                <c:pt idx="7491">
                  <c:v>2.7200061035160275</c:v>
                </c:pt>
                <c:pt idx="7492">
                  <c:v>2.7100061035160365</c:v>
                </c:pt>
                <c:pt idx="7493">
                  <c:v>2.6900061035159979</c:v>
                </c:pt>
                <c:pt idx="7494">
                  <c:v>2.6900061035159979</c:v>
                </c:pt>
                <c:pt idx="7495">
                  <c:v>2.7000061035160456</c:v>
                </c:pt>
                <c:pt idx="7496">
                  <c:v>2.7100061035160365</c:v>
                </c:pt>
                <c:pt idx="7497">
                  <c:v>2.7200061035160275</c:v>
                </c:pt>
                <c:pt idx="7498">
                  <c:v>2.7400061035160093</c:v>
                </c:pt>
                <c:pt idx="7499">
                  <c:v>2.7500061035160002</c:v>
                </c:pt>
                <c:pt idx="7500">
                  <c:v>2.7400061035160093</c:v>
                </c:pt>
                <c:pt idx="7501">
                  <c:v>2.7800061035160297</c:v>
                </c:pt>
                <c:pt idx="7502">
                  <c:v>2.7100061035160365</c:v>
                </c:pt>
                <c:pt idx="7503">
                  <c:v>2.6600061035160252</c:v>
                </c:pt>
                <c:pt idx="7504">
                  <c:v>2.6500061035160343</c:v>
                </c:pt>
                <c:pt idx="7505">
                  <c:v>2.6600061035160252</c:v>
                </c:pt>
                <c:pt idx="7506">
                  <c:v>2.680006103516007</c:v>
                </c:pt>
                <c:pt idx="7507">
                  <c:v>2.6300061035159956</c:v>
                </c:pt>
                <c:pt idx="7508">
                  <c:v>2.6300061035159956</c:v>
                </c:pt>
                <c:pt idx="7509">
                  <c:v>2.6600061035160252</c:v>
                </c:pt>
                <c:pt idx="7510">
                  <c:v>2.7000061035160456</c:v>
                </c:pt>
                <c:pt idx="7511">
                  <c:v>2.680006103516007</c:v>
                </c:pt>
                <c:pt idx="7512">
                  <c:v>2.6900061035159979</c:v>
                </c:pt>
                <c:pt idx="7513">
                  <c:v>2.7100061035160365</c:v>
                </c:pt>
                <c:pt idx="7514">
                  <c:v>2.680006103516007</c:v>
                </c:pt>
                <c:pt idx="7515">
                  <c:v>2.680006103516007</c:v>
                </c:pt>
                <c:pt idx="7516">
                  <c:v>2.6900061035159979</c:v>
                </c:pt>
                <c:pt idx="7517">
                  <c:v>2.7100061035160365</c:v>
                </c:pt>
                <c:pt idx="7518">
                  <c:v>2.7000061035160456</c:v>
                </c:pt>
                <c:pt idx="7519">
                  <c:v>2.680006103516007</c:v>
                </c:pt>
                <c:pt idx="7520">
                  <c:v>2.6900061035159979</c:v>
                </c:pt>
                <c:pt idx="7521">
                  <c:v>2.6500061035160343</c:v>
                </c:pt>
                <c:pt idx="7522">
                  <c:v>2.6700061035160161</c:v>
                </c:pt>
                <c:pt idx="7523">
                  <c:v>2.6200061035160047</c:v>
                </c:pt>
                <c:pt idx="7524">
                  <c:v>2.6700061035160161</c:v>
                </c:pt>
                <c:pt idx="7525">
                  <c:v>2.7200061035160275</c:v>
                </c:pt>
                <c:pt idx="7526">
                  <c:v>2.6900061035159979</c:v>
                </c:pt>
                <c:pt idx="7527">
                  <c:v>2.7000061035160456</c:v>
                </c:pt>
                <c:pt idx="7528">
                  <c:v>2.680006103516007</c:v>
                </c:pt>
                <c:pt idx="7529">
                  <c:v>2.7200061035160275</c:v>
                </c:pt>
                <c:pt idx="7530">
                  <c:v>2.7000061035160456</c:v>
                </c:pt>
                <c:pt idx="7531">
                  <c:v>2.6300061035159956</c:v>
                </c:pt>
                <c:pt idx="7532">
                  <c:v>2.6300061035159956</c:v>
                </c:pt>
                <c:pt idx="7533">
                  <c:v>2.6700061035160161</c:v>
                </c:pt>
                <c:pt idx="7534">
                  <c:v>2.7300061035160184</c:v>
                </c:pt>
                <c:pt idx="7535">
                  <c:v>2.7600061035160479</c:v>
                </c:pt>
                <c:pt idx="7536">
                  <c:v>2.7600061035160479</c:v>
                </c:pt>
                <c:pt idx="7537">
                  <c:v>2.7900061035160206</c:v>
                </c:pt>
                <c:pt idx="7538">
                  <c:v>2.7300061035160184</c:v>
                </c:pt>
                <c:pt idx="7539">
                  <c:v>2.7000061035160456</c:v>
                </c:pt>
                <c:pt idx="7540">
                  <c:v>2.7000061035160456</c:v>
                </c:pt>
                <c:pt idx="7541">
                  <c:v>2.680006103516007</c:v>
                </c:pt>
                <c:pt idx="7542">
                  <c:v>2.6900061035159979</c:v>
                </c:pt>
                <c:pt idx="7543">
                  <c:v>2.6900061035159979</c:v>
                </c:pt>
                <c:pt idx="7544">
                  <c:v>2.6900061035159979</c:v>
                </c:pt>
                <c:pt idx="7545">
                  <c:v>2.7100061035160365</c:v>
                </c:pt>
                <c:pt idx="7546">
                  <c:v>2.7100061035160365</c:v>
                </c:pt>
                <c:pt idx="7547">
                  <c:v>2.7700061035160388</c:v>
                </c:pt>
                <c:pt idx="7548">
                  <c:v>2.7600061035160479</c:v>
                </c:pt>
                <c:pt idx="7549">
                  <c:v>2.7200061035160275</c:v>
                </c:pt>
                <c:pt idx="7550">
                  <c:v>2.7200061035160275</c:v>
                </c:pt>
                <c:pt idx="7551">
                  <c:v>2.7000061035160456</c:v>
                </c:pt>
                <c:pt idx="7552">
                  <c:v>2.6900061035159979</c:v>
                </c:pt>
                <c:pt idx="7553">
                  <c:v>2.680006103516007</c:v>
                </c:pt>
                <c:pt idx="7554">
                  <c:v>2.6500061035160343</c:v>
                </c:pt>
                <c:pt idx="7555">
                  <c:v>2.6500061035160343</c:v>
                </c:pt>
                <c:pt idx="7556">
                  <c:v>2.6400061035160434</c:v>
                </c:pt>
                <c:pt idx="7557">
                  <c:v>2.6600061035160252</c:v>
                </c:pt>
                <c:pt idx="7558">
                  <c:v>2.6900061035159979</c:v>
                </c:pt>
                <c:pt idx="7559">
                  <c:v>2.7200061035160275</c:v>
                </c:pt>
                <c:pt idx="7560">
                  <c:v>2.6900061035159979</c:v>
                </c:pt>
                <c:pt idx="7561">
                  <c:v>2.7300061035160184</c:v>
                </c:pt>
                <c:pt idx="7562">
                  <c:v>2.7900061035160206</c:v>
                </c:pt>
                <c:pt idx="7563">
                  <c:v>2.7500061035160002</c:v>
                </c:pt>
                <c:pt idx="7564">
                  <c:v>2.7300061035160184</c:v>
                </c:pt>
                <c:pt idx="7565">
                  <c:v>2.7400061035160093</c:v>
                </c:pt>
                <c:pt idx="7566">
                  <c:v>2.7200061035160275</c:v>
                </c:pt>
                <c:pt idx="7567">
                  <c:v>2.7300061035160184</c:v>
                </c:pt>
                <c:pt idx="7568">
                  <c:v>2.6700061035160161</c:v>
                </c:pt>
                <c:pt idx="7569">
                  <c:v>2.6700061035160161</c:v>
                </c:pt>
                <c:pt idx="7570">
                  <c:v>2.7000061035160456</c:v>
                </c:pt>
                <c:pt idx="7571">
                  <c:v>2.6700061035160161</c:v>
                </c:pt>
                <c:pt idx="7572">
                  <c:v>2.7300061035160184</c:v>
                </c:pt>
                <c:pt idx="7573">
                  <c:v>2.7400061035160093</c:v>
                </c:pt>
                <c:pt idx="7574">
                  <c:v>2.7000061035160456</c:v>
                </c:pt>
                <c:pt idx="7575">
                  <c:v>2.7000061035160456</c:v>
                </c:pt>
                <c:pt idx="7576">
                  <c:v>2.7800061035160297</c:v>
                </c:pt>
                <c:pt idx="7577">
                  <c:v>2.7700061035160388</c:v>
                </c:pt>
                <c:pt idx="7578">
                  <c:v>2.7500061035160002</c:v>
                </c:pt>
                <c:pt idx="7579">
                  <c:v>2.8200061035160502</c:v>
                </c:pt>
                <c:pt idx="7580">
                  <c:v>2.8000061035160115</c:v>
                </c:pt>
                <c:pt idx="7581">
                  <c:v>2.8000061035160115</c:v>
                </c:pt>
                <c:pt idx="7582">
                  <c:v>2.7700061035160388</c:v>
                </c:pt>
                <c:pt idx="7583">
                  <c:v>2.7500061035160002</c:v>
                </c:pt>
                <c:pt idx="7584">
                  <c:v>2.7400061035160093</c:v>
                </c:pt>
                <c:pt idx="7585">
                  <c:v>2.7300061035160184</c:v>
                </c:pt>
                <c:pt idx="7586">
                  <c:v>2.7000061035160456</c:v>
                </c:pt>
                <c:pt idx="7587">
                  <c:v>2.7000061035160456</c:v>
                </c:pt>
                <c:pt idx="7588">
                  <c:v>2.7200061035160275</c:v>
                </c:pt>
                <c:pt idx="7589">
                  <c:v>2.7600061035160479</c:v>
                </c:pt>
                <c:pt idx="7590">
                  <c:v>2.7600061035160479</c:v>
                </c:pt>
                <c:pt idx="7591">
                  <c:v>2.7300061035160184</c:v>
                </c:pt>
                <c:pt idx="7592">
                  <c:v>2.7100061035160365</c:v>
                </c:pt>
                <c:pt idx="7593">
                  <c:v>2.6900061035159979</c:v>
                </c:pt>
                <c:pt idx="7594">
                  <c:v>2.7100061035160365</c:v>
                </c:pt>
                <c:pt idx="7595">
                  <c:v>2.7100061035160365</c:v>
                </c:pt>
                <c:pt idx="7596">
                  <c:v>2.7200061035160275</c:v>
                </c:pt>
                <c:pt idx="7597">
                  <c:v>2.7600061035160479</c:v>
                </c:pt>
                <c:pt idx="7598">
                  <c:v>2.7400061035160093</c:v>
                </c:pt>
                <c:pt idx="7599">
                  <c:v>2.7100061035160365</c:v>
                </c:pt>
                <c:pt idx="7600">
                  <c:v>2.6600061035160252</c:v>
                </c:pt>
                <c:pt idx="7601">
                  <c:v>2.6900061035159979</c:v>
                </c:pt>
                <c:pt idx="7602">
                  <c:v>2.7200061035160275</c:v>
                </c:pt>
                <c:pt idx="7603">
                  <c:v>2.7400061035160093</c:v>
                </c:pt>
                <c:pt idx="7604">
                  <c:v>2.7400061035160093</c:v>
                </c:pt>
                <c:pt idx="7605">
                  <c:v>2.7300061035160184</c:v>
                </c:pt>
                <c:pt idx="7606">
                  <c:v>2.680006103516007</c:v>
                </c:pt>
                <c:pt idx="7607">
                  <c:v>2.6900061035159979</c:v>
                </c:pt>
                <c:pt idx="7608">
                  <c:v>2.680006103516007</c:v>
                </c:pt>
                <c:pt idx="7609">
                  <c:v>2.7100061035160365</c:v>
                </c:pt>
                <c:pt idx="7610">
                  <c:v>2.6500061035160343</c:v>
                </c:pt>
                <c:pt idx="7611">
                  <c:v>2.6500061035160343</c:v>
                </c:pt>
                <c:pt idx="7612">
                  <c:v>2.6700061035160161</c:v>
                </c:pt>
                <c:pt idx="7613">
                  <c:v>2.6600061035160252</c:v>
                </c:pt>
                <c:pt idx="7614">
                  <c:v>2.6600061035160252</c:v>
                </c:pt>
                <c:pt idx="7615">
                  <c:v>2.680006103516007</c:v>
                </c:pt>
                <c:pt idx="7616">
                  <c:v>2.7000061035160456</c:v>
                </c:pt>
                <c:pt idx="7617">
                  <c:v>2.7400061035160093</c:v>
                </c:pt>
                <c:pt idx="7618">
                  <c:v>2.6600061035160252</c:v>
                </c:pt>
                <c:pt idx="7619">
                  <c:v>2.7000061035160456</c:v>
                </c:pt>
                <c:pt idx="7620">
                  <c:v>2.7100061035160365</c:v>
                </c:pt>
                <c:pt idx="7621">
                  <c:v>2.7000061035160456</c:v>
                </c:pt>
                <c:pt idx="7622">
                  <c:v>2.7000061035160456</c:v>
                </c:pt>
                <c:pt idx="7623">
                  <c:v>2.6900061035159979</c:v>
                </c:pt>
                <c:pt idx="7624">
                  <c:v>2.6700061035160161</c:v>
                </c:pt>
                <c:pt idx="7625">
                  <c:v>2.6900061035159979</c:v>
                </c:pt>
                <c:pt idx="7626">
                  <c:v>2.7100061035160365</c:v>
                </c:pt>
                <c:pt idx="7627">
                  <c:v>2.6300061035159956</c:v>
                </c:pt>
                <c:pt idx="7628">
                  <c:v>2.7200061035160275</c:v>
                </c:pt>
                <c:pt idx="7629">
                  <c:v>2.7400061035160093</c:v>
                </c:pt>
                <c:pt idx="7630">
                  <c:v>2.7300061035160184</c:v>
                </c:pt>
                <c:pt idx="7631">
                  <c:v>2.7000061035160456</c:v>
                </c:pt>
                <c:pt idx="7632">
                  <c:v>2.7100061035160365</c:v>
                </c:pt>
                <c:pt idx="7633">
                  <c:v>2.7200061035160275</c:v>
                </c:pt>
                <c:pt idx="7634">
                  <c:v>2.7200061035160275</c:v>
                </c:pt>
                <c:pt idx="7635">
                  <c:v>2.7100061035160365</c:v>
                </c:pt>
                <c:pt idx="7636">
                  <c:v>2.6900061035159979</c:v>
                </c:pt>
                <c:pt idx="7637">
                  <c:v>2.6700061035160161</c:v>
                </c:pt>
                <c:pt idx="7638">
                  <c:v>2.6900061035159979</c:v>
                </c:pt>
                <c:pt idx="7639">
                  <c:v>2.7600061035160479</c:v>
                </c:pt>
                <c:pt idx="7640">
                  <c:v>2.7300061035160184</c:v>
                </c:pt>
                <c:pt idx="7641">
                  <c:v>2.6600061035160252</c:v>
                </c:pt>
                <c:pt idx="7642">
                  <c:v>2.6500061035160343</c:v>
                </c:pt>
                <c:pt idx="7643">
                  <c:v>2.680006103516007</c:v>
                </c:pt>
                <c:pt idx="7644">
                  <c:v>2.680006103516007</c:v>
                </c:pt>
                <c:pt idx="7645">
                  <c:v>2.680006103516007</c:v>
                </c:pt>
                <c:pt idx="7646">
                  <c:v>2.6700061035160161</c:v>
                </c:pt>
                <c:pt idx="7647">
                  <c:v>2.6600061035160252</c:v>
                </c:pt>
                <c:pt idx="7648">
                  <c:v>2.6400061035160434</c:v>
                </c:pt>
                <c:pt idx="7649">
                  <c:v>2.6200061035160047</c:v>
                </c:pt>
                <c:pt idx="7650">
                  <c:v>2.6300061035159956</c:v>
                </c:pt>
                <c:pt idx="7651">
                  <c:v>2.6300061035159956</c:v>
                </c:pt>
                <c:pt idx="7652">
                  <c:v>2.6300061035159956</c:v>
                </c:pt>
                <c:pt idx="7653">
                  <c:v>2.6400061035160434</c:v>
                </c:pt>
                <c:pt idx="7654">
                  <c:v>2.6600061035160252</c:v>
                </c:pt>
                <c:pt idx="7655">
                  <c:v>2.6700061035160161</c:v>
                </c:pt>
                <c:pt idx="7656">
                  <c:v>2.680006103516007</c:v>
                </c:pt>
                <c:pt idx="7657">
                  <c:v>2.7100061035160365</c:v>
                </c:pt>
                <c:pt idx="7658">
                  <c:v>2.7600061035160479</c:v>
                </c:pt>
                <c:pt idx="7659">
                  <c:v>2.7900061035160206</c:v>
                </c:pt>
                <c:pt idx="7660">
                  <c:v>2.7300061035160184</c:v>
                </c:pt>
                <c:pt idx="7661">
                  <c:v>2.7400061035160093</c:v>
                </c:pt>
                <c:pt idx="7662">
                  <c:v>2.7600061035160479</c:v>
                </c:pt>
                <c:pt idx="7663">
                  <c:v>2.7500061035160002</c:v>
                </c:pt>
                <c:pt idx="7664">
                  <c:v>2.7100061035160365</c:v>
                </c:pt>
                <c:pt idx="7665">
                  <c:v>2.6500061035160343</c:v>
                </c:pt>
                <c:pt idx="7666">
                  <c:v>2.6300061035159956</c:v>
                </c:pt>
                <c:pt idx="7667">
                  <c:v>2.6400061035160434</c:v>
                </c:pt>
                <c:pt idx="7668">
                  <c:v>2.680006103516007</c:v>
                </c:pt>
                <c:pt idx="7669">
                  <c:v>2.7300061035160184</c:v>
                </c:pt>
                <c:pt idx="7670">
                  <c:v>2.7600061035160479</c:v>
                </c:pt>
                <c:pt idx="7671">
                  <c:v>2.7100061035160365</c:v>
                </c:pt>
                <c:pt idx="7672">
                  <c:v>2.6700061035160161</c:v>
                </c:pt>
                <c:pt idx="7673">
                  <c:v>2.6700061035160161</c:v>
                </c:pt>
                <c:pt idx="7674">
                  <c:v>2.7000061035160456</c:v>
                </c:pt>
                <c:pt idx="7675">
                  <c:v>2.7300061035160184</c:v>
                </c:pt>
                <c:pt idx="7676">
                  <c:v>2.7900061035160206</c:v>
                </c:pt>
                <c:pt idx="7677">
                  <c:v>2.7900061035160206</c:v>
                </c:pt>
                <c:pt idx="7678">
                  <c:v>2.7500061035160002</c:v>
                </c:pt>
                <c:pt idx="7679">
                  <c:v>2.7300061035160184</c:v>
                </c:pt>
                <c:pt idx="7680">
                  <c:v>2.7000061035160456</c:v>
                </c:pt>
                <c:pt idx="7681">
                  <c:v>2.7200061035160275</c:v>
                </c:pt>
                <c:pt idx="7682">
                  <c:v>2.7200061035160275</c:v>
                </c:pt>
                <c:pt idx="7683">
                  <c:v>2.7400061035160093</c:v>
                </c:pt>
                <c:pt idx="7684">
                  <c:v>2.7400061035160093</c:v>
                </c:pt>
                <c:pt idx="7685">
                  <c:v>2.7800061035160297</c:v>
                </c:pt>
                <c:pt idx="7686">
                  <c:v>2.8100061035160024</c:v>
                </c:pt>
                <c:pt idx="7687">
                  <c:v>2.8100061035160024</c:v>
                </c:pt>
                <c:pt idx="7688">
                  <c:v>2.7900061035160206</c:v>
                </c:pt>
                <c:pt idx="7689">
                  <c:v>2.7600061035160479</c:v>
                </c:pt>
                <c:pt idx="7690">
                  <c:v>2.7500061035160002</c:v>
                </c:pt>
                <c:pt idx="7691">
                  <c:v>2.7600061035160479</c:v>
                </c:pt>
                <c:pt idx="7692">
                  <c:v>2.7500061035160002</c:v>
                </c:pt>
                <c:pt idx="7693">
                  <c:v>2.7200061035160275</c:v>
                </c:pt>
                <c:pt idx="7694">
                  <c:v>2.6900061035159979</c:v>
                </c:pt>
                <c:pt idx="7695">
                  <c:v>2.680006103516007</c:v>
                </c:pt>
                <c:pt idx="7696">
                  <c:v>2.7200061035160275</c:v>
                </c:pt>
                <c:pt idx="7697">
                  <c:v>2.7600061035160479</c:v>
                </c:pt>
                <c:pt idx="7698">
                  <c:v>2.7500061035160002</c:v>
                </c:pt>
                <c:pt idx="7699">
                  <c:v>2.7500061035160002</c:v>
                </c:pt>
                <c:pt idx="7700">
                  <c:v>2.7600061035160479</c:v>
                </c:pt>
                <c:pt idx="7701">
                  <c:v>2.7600061035160479</c:v>
                </c:pt>
                <c:pt idx="7702">
                  <c:v>2.7600061035160479</c:v>
                </c:pt>
                <c:pt idx="7703">
                  <c:v>2.7900061035160206</c:v>
                </c:pt>
                <c:pt idx="7704">
                  <c:v>2.8000061035160115</c:v>
                </c:pt>
                <c:pt idx="7705">
                  <c:v>2.7600061035160479</c:v>
                </c:pt>
                <c:pt idx="7706">
                  <c:v>2.7300061035160184</c:v>
                </c:pt>
                <c:pt idx="7707">
                  <c:v>2.7500061035160002</c:v>
                </c:pt>
                <c:pt idx="7708">
                  <c:v>2.7700061035160388</c:v>
                </c:pt>
                <c:pt idx="7709">
                  <c:v>2.8200061035160502</c:v>
                </c:pt>
                <c:pt idx="7710">
                  <c:v>2.7700061035160388</c:v>
                </c:pt>
                <c:pt idx="7711">
                  <c:v>2.7800061035160297</c:v>
                </c:pt>
                <c:pt idx="7712">
                  <c:v>2.7900061035160206</c:v>
                </c:pt>
                <c:pt idx="7713">
                  <c:v>2.7800061035160297</c:v>
                </c:pt>
                <c:pt idx="7714">
                  <c:v>2.8600061035160138</c:v>
                </c:pt>
                <c:pt idx="7715">
                  <c:v>2.8600061035160138</c:v>
                </c:pt>
                <c:pt idx="7716">
                  <c:v>2.9400061035159979</c:v>
                </c:pt>
                <c:pt idx="7717">
                  <c:v>3.0200061035160388</c:v>
                </c:pt>
                <c:pt idx="7718">
                  <c:v>2.9400061035159979</c:v>
                </c:pt>
                <c:pt idx="7719">
                  <c:v>2.930006103516007</c:v>
                </c:pt>
                <c:pt idx="7720">
                  <c:v>2.9200061035160161</c:v>
                </c:pt>
                <c:pt idx="7721">
                  <c:v>2.9400061035159979</c:v>
                </c:pt>
                <c:pt idx="7722">
                  <c:v>2.9200061035160161</c:v>
                </c:pt>
                <c:pt idx="7723">
                  <c:v>2.8700061035160047</c:v>
                </c:pt>
                <c:pt idx="7724">
                  <c:v>2.9100061035160252</c:v>
                </c:pt>
                <c:pt idx="7725">
                  <c:v>2.9100061035160252</c:v>
                </c:pt>
                <c:pt idx="7726">
                  <c:v>2.9400061035159979</c:v>
                </c:pt>
                <c:pt idx="7727">
                  <c:v>2.9400061035159979</c:v>
                </c:pt>
                <c:pt idx="7728">
                  <c:v>3.0100061035160479</c:v>
                </c:pt>
                <c:pt idx="7729">
                  <c:v>3.0800061035160411</c:v>
                </c:pt>
                <c:pt idx="7730">
                  <c:v>2.9900061035160093</c:v>
                </c:pt>
                <c:pt idx="7731">
                  <c:v>2.9200061035160161</c:v>
                </c:pt>
                <c:pt idx="7732">
                  <c:v>2.930006103516007</c:v>
                </c:pt>
                <c:pt idx="7733">
                  <c:v>2.9700061035160275</c:v>
                </c:pt>
                <c:pt idx="7734">
                  <c:v>2.9000061035160343</c:v>
                </c:pt>
                <c:pt idx="7735">
                  <c:v>2.8900061035160434</c:v>
                </c:pt>
                <c:pt idx="7736">
                  <c:v>2.9600061035160365</c:v>
                </c:pt>
                <c:pt idx="7737">
                  <c:v>2.8500061035160229</c:v>
                </c:pt>
                <c:pt idx="7738">
                  <c:v>2.8200061035160502</c:v>
                </c:pt>
                <c:pt idx="7739">
                  <c:v>2.8100061035160024</c:v>
                </c:pt>
                <c:pt idx="7740">
                  <c:v>2.8300061035160411</c:v>
                </c:pt>
                <c:pt idx="7741">
                  <c:v>2.9100061035160252</c:v>
                </c:pt>
                <c:pt idx="7742">
                  <c:v>3.0300061035160297</c:v>
                </c:pt>
                <c:pt idx="7743">
                  <c:v>2.9600061035160365</c:v>
                </c:pt>
                <c:pt idx="7744">
                  <c:v>2.9500061035160456</c:v>
                </c:pt>
                <c:pt idx="7745">
                  <c:v>2.9800061035160184</c:v>
                </c:pt>
                <c:pt idx="7746">
                  <c:v>2.9100061035160252</c:v>
                </c:pt>
                <c:pt idx="7747">
                  <c:v>3.0100061035160479</c:v>
                </c:pt>
                <c:pt idx="7748">
                  <c:v>3.1000061035160229</c:v>
                </c:pt>
                <c:pt idx="7749">
                  <c:v>3.1000061035160229</c:v>
                </c:pt>
                <c:pt idx="7750">
                  <c:v>2.9700061035160275</c:v>
                </c:pt>
                <c:pt idx="7751">
                  <c:v>3.0000061035160002</c:v>
                </c:pt>
                <c:pt idx="7752">
                  <c:v>2.9400061035159979</c:v>
                </c:pt>
                <c:pt idx="7753">
                  <c:v>2.930006103516007</c:v>
                </c:pt>
                <c:pt idx="7754">
                  <c:v>2.8900061035160434</c:v>
                </c:pt>
                <c:pt idx="7755">
                  <c:v>2.9200061035160161</c:v>
                </c:pt>
                <c:pt idx="7756">
                  <c:v>2.9900061035160093</c:v>
                </c:pt>
                <c:pt idx="7757">
                  <c:v>2.9800061035160184</c:v>
                </c:pt>
                <c:pt idx="7758">
                  <c:v>2.9600061035160365</c:v>
                </c:pt>
                <c:pt idx="7759">
                  <c:v>2.930006103516007</c:v>
                </c:pt>
                <c:pt idx="7760">
                  <c:v>2.9500061035160456</c:v>
                </c:pt>
                <c:pt idx="7761">
                  <c:v>2.9200061035160161</c:v>
                </c:pt>
                <c:pt idx="7762">
                  <c:v>2.9900061035160093</c:v>
                </c:pt>
                <c:pt idx="7763">
                  <c:v>3.0700061035160502</c:v>
                </c:pt>
                <c:pt idx="7764">
                  <c:v>3.0300061035160297</c:v>
                </c:pt>
                <c:pt idx="7765">
                  <c:v>3.1200061035160047</c:v>
                </c:pt>
                <c:pt idx="7766">
                  <c:v>3.0700061035160502</c:v>
                </c:pt>
                <c:pt idx="7767">
                  <c:v>3.0500061035160115</c:v>
                </c:pt>
                <c:pt idx="7768">
                  <c:v>2.9900061035160093</c:v>
                </c:pt>
                <c:pt idx="7769">
                  <c:v>2.9800061035160184</c:v>
                </c:pt>
                <c:pt idx="7770">
                  <c:v>2.9700061035160275</c:v>
                </c:pt>
                <c:pt idx="7771">
                  <c:v>2.9600061035160365</c:v>
                </c:pt>
                <c:pt idx="7772">
                  <c:v>2.9500061035160456</c:v>
                </c:pt>
                <c:pt idx="7773">
                  <c:v>2.9500061035160456</c:v>
                </c:pt>
                <c:pt idx="7774">
                  <c:v>2.9600061035160365</c:v>
                </c:pt>
                <c:pt idx="7775">
                  <c:v>2.9600061035160365</c:v>
                </c:pt>
                <c:pt idx="7776">
                  <c:v>2.9500061035160456</c:v>
                </c:pt>
                <c:pt idx="7777">
                  <c:v>2.9500061035160456</c:v>
                </c:pt>
                <c:pt idx="7778">
                  <c:v>2.930006103516007</c:v>
                </c:pt>
                <c:pt idx="7779">
                  <c:v>2.9400061035159979</c:v>
                </c:pt>
                <c:pt idx="7780">
                  <c:v>2.9600061035160365</c:v>
                </c:pt>
                <c:pt idx="7781">
                  <c:v>2.9700061035160275</c:v>
                </c:pt>
                <c:pt idx="7782">
                  <c:v>2.9400061035159979</c:v>
                </c:pt>
                <c:pt idx="7783">
                  <c:v>2.9900061035160093</c:v>
                </c:pt>
                <c:pt idx="7784">
                  <c:v>2.9400061035159979</c:v>
                </c:pt>
                <c:pt idx="7785">
                  <c:v>2.9600061035160365</c:v>
                </c:pt>
                <c:pt idx="7786">
                  <c:v>2.9900061035160093</c:v>
                </c:pt>
                <c:pt idx="7787">
                  <c:v>3.0400061035160206</c:v>
                </c:pt>
                <c:pt idx="7788">
                  <c:v>3.090006103516032</c:v>
                </c:pt>
                <c:pt idx="7789">
                  <c:v>3.2500061035160002</c:v>
                </c:pt>
                <c:pt idx="7790">
                  <c:v>3.1000061035160229</c:v>
                </c:pt>
                <c:pt idx="7791">
                  <c:v>3.1000061035160229</c:v>
                </c:pt>
                <c:pt idx="7792">
                  <c:v>3.0800061035160411</c:v>
                </c:pt>
                <c:pt idx="7793">
                  <c:v>3.1400061035160434</c:v>
                </c:pt>
                <c:pt idx="7794">
                  <c:v>3.0200061035160388</c:v>
                </c:pt>
                <c:pt idx="7795">
                  <c:v>3.0100061035160479</c:v>
                </c:pt>
                <c:pt idx="7796">
                  <c:v>3.0200061035160388</c:v>
                </c:pt>
                <c:pt idx="7797">
                  <c:v>3.1100061035160138</c:v>
                </c:pt>
                <c:pt idx="7798">
                  <c:v>3.090006103516032</c:v>
                </c:pt>
                <c:pt idx="7799">
                  <c:v>3.1000061035160229</c:v>
                </c:pt>
                <c:pt idx="7800">
                  <c:v>3.1300061035159956</c:v>
                </c:pt>
                <c:pt idx="7801">
                  <c:v>3.0700061035160502</c:v>
                </c:pt>
                <c:pt idx="7802">
                  <c:v>3.1100061035160138</c:v>
                </c:pt>
                <c:pt idx="7803">
                  <c:v>3.1100061035160138</c:v>
                </c:pt>
                <c:pt idx="7804">
                  <c:v>3.0800061035160411</c:v>
                </c:pt>
                <c:pt idx="7805">
                  <c:v>3.0800061035160411</c:v>
                </c:pt>
                <c:pt idx="7806">
                  <c:v>3.0600061035160024</c:v>
                </c:pt>
                <c:pt idx="7807">
                  <c:v>3.0800061035160411</c:v>
                </c:pt>
                <c:pt idx="7808">
                  <c:v>3.1200061035160047</c:v>
                </c:pt>
                <c:pt idx="7809">
                  <c:v>3.090006103516032</c:v>
                </c:pt>
                <c:pt idx="7810">
                  <c:v>3.0600061035160024</c:v>
                </c:pt>
                <c:pt idx="7811">
                  <c:v>3.1500061035160343</c:v>
                </c:pt>
                <c:pt idx="7812">
                  <c:v>3.0300061035160297</c:v>
                </c:pt>
                <c:pt idx="7813">
                  <c:v>3.0400061035160206</c:v>
                </c:pt>
                <c:pt idx="7814">
                  <c:v>3.1000061035160229</c:v>
                </c:pt>
                <c:pt idx="7815">
                  <c:v>3.1100061035160138</c:v>
                </c:pt>
                <c:pt idx="7816">
                  <c:v>3.0800061035160411</c:v>
                </c:pt>
                <c:pt idx="7817">
                  <c:v>3.0800061035160411</c:v>
                </c:pt>
                <c:pt idx="7818">
                  <c:v>3.0700061035160502</c:v>
                </c:pt>
                <c:pt idx="7819">
                  <c:v>3.1000061035160229</c:v>
                </c:pt>
                <c:pt idx="7820">
                  <c:v>3.1300061035159956</c:v>
                </c:pt>
                <c:pt idx="7821">
                  <c:v>3.1600061035160252</c:v>
                </c:pt>
                <c:pt idx="7822">
                  <c:v>3.1200061035160047</c:v>
                </c:pt>
                <c:pt idx="7823">
                  <c:v>3.0500061035160115</c:v>
                </c:pt>
                <c:pt idx="7824">
                  <c:v>3.0500061035160115</c:v>
                </c:pt>
                <c:pt idx="7825">
                  <c:v>3.0600061035160024</c:v>
                </c:pt>
                <c:pt idx="7826">
                  <c:v>3.1000061035160229</c:v>
                </c:pt>
                <c:pt idx="7827">
                  <c:v>3.1100061035160138</c:v>
                </c:pt>
                <c:pt idx="7828">
                  <c:v>3.1100061035160138</c:v>
                </c:pt>
                <c:pt idx="7829">
                  <c:v>3.0700061035160502</c:v>
                </c:pt>
                <c:pt idx="7830">
                  <c:v>3.090006103516032</c:v>
                </c:pt>
                <c:pt idx="7831">
                  <c:v>3.1100061035160138</c:v>
                </c:pt>
                <c:pt idx="7832">
                  <c:v>3.1900061035159979</c:v>
                </c:pt>
                <c:pt idx="7833">
                  <c:v>3.2300061035160184</c:v>
                </c:pt>
                <c:pt idx="7834">
                  <c:v>3.2800061035160297</c:v>
                </c:pt>
                <c:pt idx="7835">
                  <c:v>3.2100061035160365</c:v>
                </c:pt>
                <c:pt idx="7836">
                  <c:v>3.2500061035160002</c:v>
                </c:pt>
                <c:pt idx="7837">
                  <c:v>3.2600061035160479</c:v>
                </c:pt>
                <c:pt idx="7838">
                  <c:v>3.2800061035160297</c:v>
                </c:pt>
                <c:pt idx="7839">
                  <c:v>3.2200061035160275</c:v>
                </c:pt>
                <c:pt idx="7840">
                  <c:v>3.2400061035160093</c:v>
                </c:pt>
                <c:pt idx="7841">
                  <c:v>3.3000061035160115</c:v>
                </c:pt>
                <c:pt idx="7842">
                  <c:v>3.2700061035160388</c:v>
                </c:pt>
                <c:pt idx="7843">
                  <c:v>3.2500061035160002</c:v>
                </c:pt>
                <c:pt idx="7844">
                  <c:v>3.2900061035160206</c:v>
                </c:pt>
                <c:pt idx="7845">
                  <c:v>3.340006103516032</c:v>
                </c:pt>
                <c:pt idx="7846">
                  <c:v>3.3100061035160024</c:v>
                </c:pt>
                <c:pt idx="7847">
                  <c:v>3.2800061035160297</c:v>
                </c:pt>
                <c:pt idx="7848">
                  <c:v>3.2800061035160297</c:v>
                </c:pt>
                <c:pt idx="7849">
                  <c:v>3.3000061035160115</c:v>
                </c:pt>
                <c:pt idx="7850">
                  <c:v>3.2600061035160479</c:v>
                </c:pt>
                <c:pt idx="7851">
                  <c:v>3.2100061035160365</c:v>
                </c:pt>
                <c:pt idx="7852">
                  <c:v>3.2900061035160206</c:v>
                </c:pt>
                <c:pt idx="7853">
                  <c:v>3.340006103516032</c:v>
                </c:pt>
                <c:pt idx="7854">
                  <c:v>3.3500061035160229</c:v>
                </c:pt>
                <c:pt idx="7855">
                  <c:v>3.3000061035160115</c:v>
                </c:pt>
                <c:pt idx="7856">
                  <c:v>3.2800061035160297</c:v>
                </c:pt>
                <c:pt idx="7857">
                  <c:v>3.2700061035160388</c:v>
                </c:pt>
                <c:pt idx="7858">
                  <c:v>3.3200061035160502</c:v>
                </c:pt>
                <c:pt idx="7859">
                  <c:v>3.3100061035160024</c:v>
                </c:pt>
                <c:pt idx="7860">
                  <c:v>3.2600061035160479</c:v>
                </c:pt>
                <c:pt idx="7861">
                  <c:v>3.2200061035160275</c:v>
                </c:pt>
                <c:pt idx="7862">
                  <c:v>3.2000061035160456</c:v>
                </c:pt>
                <c:pt idx="7863">
                  <c:v>3.2500061035160002</c:v>
                </c:pt>
                <c:pt idx="7864">
                  <c:v>3.2300061035160184</c:v>
                </c:pt>
                <c:pt idx="7865">
                  <c:v>3.2200061035160275</c:v>
                </c:pt>
                <c:pt idx="7866">
                  <c:v>3.2300061035160184</c:v>
                </c:pt>
                <c:pt idx="7867">
                  <c:v>3.2600061035160479</c:v>
                </c:pt>
                <c:pt idx="7868">
                  <c:v>3.2800061035160297</c:v>
                </c:pt>
                <c:pt idx="7869">
                  <c:v>3.3000061035160115</c:v>
                </c:pt>
                <c:pt idx="7870">
                  <c:v>3.2800061035160297</c:v>
                </c:pt>
                <c:pt idx="7871">
                  <c:v>3.2400061035160093</c:v>
                </c:pt>
                <c:pt idx="7872">
                  <c:v>3.2100061035160365</c:v>
                </c:pt>
                <c:pt idx="7873">
                  <c:v>3.2300061035160184</c:v>
                </c:pt>
                <c:pt idx="7874">
                  <c:v>3.1900061035159979</c:v>
                </c:pt>
                <c:pt idx="7875">
                  <c:v>3.180006103516007</c:v>
                </c:pt>
                <c:pt idx="7876">
                  <c:v>3.180006103516007</c:v>
                </c:pt>
                <c:pt idx="7877">
                  <c:v>3.1400061035160434</c:v>
                </c:pt>
                <c:pt idx="7878">
                  <c:v>3.180006103516007</c:v>
                </c:pt>
                <c:pt idx="7879">
                  <c:v>3.2400061035160093</c:v>
                </c:pt>
                <c:pt idx="7880">
                  <c:v>3.2500061035160002</c:v>
                </c:pt>
                <c:pt idx="7881">
                  <c:v>3.180006103516007</c:v>
                </c:pt>
                <c:pt idx="7882">
                  <c:v>3.2000061035160456</c:v>
                </c:pt>
                <c:pt idx="7883">
                  <c:v>3.2100061035160365</c:v>
                </c:pt>
                <c:pt idx="7884">
                  <c:v>3.2400061035160093</c:v>
                </c:pt>
                <c:pt idx="7885">
                  <c:v>3.2900061035160206</c:v>
                </c:pt>
                <c:pt idx="7886">
                  <c:v>3.2500061035160002</c:v>
                </c:pt>
                <c:pt idx="7887">
                  <c:v>3.1900061035159979</c:v>
                </c:pt>
                <c:pt idx="7888">
                  <c:v>3.1400061035160434</c:v>
                </c:pt>
                <c:pt idx="7889">
                  <c:v>3.1300061035159956</c:v>
                </c:pt>
                <c:pt idx="7890">
                  <c:v>3.1400061035160434</c:v>
                </c:pt>
                <c:pt idx="7891">
                  <c:v>3.1500061035160343</c:v>
                </c:pt>
                <c:pt idx="7892">
                  <c:v>3.1900061035159979</c:v>
                </c:pt>
                <c:pt idx="7893">
                  <c:v>3.2000061035160456</c:v>
                </c:pt>
                <c:pt idx="7894">
                  <c:v>3.180006103516007</c:v>
                </c:pt>
                <c:pt idx="7895">
                  <c:v>3.1500061035160343</c:v>
                </c:pt>
                <c:pt idx="7896">
                  <c:v>3.2200061035160275</c:v>
                </c:pt>
                <c:pt idx="7897">
                  <c:v>3.180006103516007</c:v>
                </c:pt>
                <c:pt idx="7898">
                  <c:v>3.2100061035160365</c:v>
                </c:pt>
                <c:pt idx="7899">
                  <c:v>3.2200061035160275</c:v>
                </c:pt>
                <c:pt idx="7900">
                  <c:v>3.2400061035160093</c:v>
                </c:pt>
                <c:pt idx="7901">
                  <c:v>3.2000061035160456</c:v>
                </c:pt>
                <c:pt idx="7902">
                  <c:v>3.2200061035160275</c:v>
                </c:pt>
                <c:pt idx="7903">
                  <c:v>3.2400061035160093</c:v>
                </c:pt>
                <c:pt idx="7904">
                  <c:v>3.1900061035159979</c:v>
                </c:pt>
                <c:pt idx="7905">
                  <c:v>3.1900061035159979</c:v>
                </c:pt>
                <c:pt idx="7906">
                  <c:v>3.2400061035160093</c:v>
                </c:pt>
                <c:pt idx="7907">
                  <c:v>3.2600061035160479</c:v>
                </c:pt>
                <c:pt idx="7908">
                  <c:v>3.2400061035160093</c:v>
                </c:pt>
                <c:pt idx="7909">
                  <c:v>3.1700061035160161</c:v>
                </c:pt>
                <c:pt idx="7910">
                  <c:v>3.1400061035160434</c:v>
                </c:pt>
                <c:pt idx="7911">
                  <c:v>3.1500061035160343</c:v>
                </c:pt>
                <c:pt idx="7912">
                  <c:v>3.1400061035160434</c:v>
                </c:pt>
                <c:pt idx="7913">
                  <c:v>3.1600061035160252</c:v>
                </c:pt>
                <c:pt idx="7914">
                  <c:v>3.1500061035160343</c:v>
                </c:pt>
                <c:pt idx="7915">
                  <c:v>3.1900061035159979</c:v>
                </c:pt>
                <c:pt idx="7916">
                  <c:v>3.2200061035160275</c:v>
                </c:pt>
                <c:pt idx="7917">
                  <c:v>3.1900061035159979</c:v>
                </c:pt>
                <c:pt idx="7918">
                  <c:v>3.1300061035159956</c:v>
                </c:pt>
                <c:pt idx="7919">
                  <c:v>3.1500061035160343</c:v>
                </c:pt>
                <c:pt idx="7920">
                  <c:v>3.2000061035160456</c:v>
                </c:pt>
                <c:pt idx="7921">
                  <c:v>3.1700061035160161</c:v>
                </c:pt>
                <c:pt idx="7922">
                  <c:v>3.1400061035160434</c:v>
                </c:pt>
                <c:pt idx="7923">
                  <c:v>3.1700061035160161</c:v>
                </c:pt>
                <c:pt idx="7924">
                  <c:v>3.180006103516007</c:v>
                </c:pt>
                <c:pt idx="7925">
                  <c:v>3.180006103516007</c:v>
                </c:pt>
                <c:pt idx="7926">
                  <c:v>3.180006103516007</c:v>
                </c:pt>
                <c:pt idx="7927">
                  <c:v>3.1400061035160434</c:v>
                </c:pt>
                <c:pt idx="7928">
                  <c:v>3.180006103516007</c:v>
                </c:pt>
                <c:pt idx="7929">
                  <c:v>3.1900061035159979</c:v>
                </c:pt>
                <c:pt idx="7930">
                  <c:v>3.2100061035160365</c:v>
                </c:pt>
                <c:pt idx="7931">
                  <c:v>3.2300061035160184</c:v>
                </c:pt>
                <c:pt idx="7932">
                  <c:v>3.2200061035160275</c:v>
                </c:pt>
                <c:pt idx="7933">
                  <c:v>3.2100061035160365</c:v>
                </c:pt>
                <c:pt idx="7934">
                  <c:v>3.2000061035160456</c:v>
                </c:pt>
                <c:pt idx="7935">
                  <c:v>3.1900061035159979</c:v>
                </c:pt>
                <c:pt idx="7936">
                  <c:v>3.2000061035160456</c:v>
                </c:pt>
                <c:pt idx="7937">
                  <c:v>3.1900061035159979</c:v>
                </c:pt>
                <c:pt idx="7938">
                  <c:v>3.1900061035159979</c:v>
                </c:pt>
                <c:pt idx="7939">
                  <c:v>3.2500061035160002</c:v>
                </c:pt>
                <c:pt idx="7940">
                  <c:v>3.2100061035160365</c:v>
                </c:pt>
                <c:pt idx="7941">
                  <c:v>3.1500061035160343</c:v>
                </c:pt>
                <c:pt idx="7942">
                  <c:v>3.180006103516007</c:v>
                </c:pt>
                <c:pt idx="7943">
                  <c:v>3.180006103516007</c:v>
                </c:pt>
                <c:pt idx="7944">
                  <c:v>3.2500061035160002</c:v>
                </c:pt>
                <c:pt idx="7945">
                  <c:v>3.2200061035160275</c:v>
                </c:pt>
                <c:pt idx="7946">
                  <c:v>3.2000061035160456</c:v>
                </c:pt>
                <c:pt idx="7947">
                  <c:v>3.1500061035160343</c:v>
                </c:pt>
                <c:pt idx="7948">
                  <c:v>3.1100061035160138</c:v>
                </c:pt>
                <c:pt idx="7949">
                  <c:v>3.1500061035160343</c:v>
                </c:pt>
                <c:pt idx="7950">
                  <c:v>3.1900061035159979</c:v>
                </c:pt>
                <c:pt idx="7951">
                  <c:v>3.1900061035159979</c:v>
                </c:pt>
                <c:pt idx="7952">
                  <c:v>3.180006103516007</c:v>
                </c:pt>
                <c:pt idx="7953">
                  <c:v>3.2100061035160365</c:v>
                </c:pt>
                <c:pt idx="7954">
                  <c:v>3.2200061035160275</c:v>
                </c:pt>
                <c:pt idx="7955">
                  <c:v>3.1700061035160161</c:v>
                </c:pt>
                <c:pt idx="7956">
                  <c:v>3.1700061035160161</c:v>
                </c:pt>
                <c:pt idx="7957">
                  <c:v>3.180006103516007</c:v>
                </c:pt>
                <c:pt idx="7958">
                  <c:v>3.2100061035160365</c:v>
                </c:pt>
                <c:pt idx="7959">
                  <c:v>3.2000061035160456</c:v>
                </c:pt>
                <c:pt idx="7960">
                  <c:v>3.2000061035160456</c:v>
                </c:pt>
                <c:pt idx="7961">
                  <c:v>3.2300061035160184</c:v>
                </c:pt>
                <c:pt idx="7962">
                  <c:v>3.2300061035160184</c:v>
                </c:pt>
                <c:pt idx="7963">
                  <c:v>3.1700061035160161</c:v>
                </c:pt>
                <c:pt idx="7964">
                  <c:v>3.1500061035160343</c:v>
                </c:pt>
                <c:pt idx="7965">
                  <c:v>3.1400061035160434</c:v>
                </c:pt>
                <c:pt idx="7966">
                  <c:v>3.1300061035159956</c:v>
                </c:pt>
                <c:pt idx="7967">
                  <c:v>3.1500061035160343</c:v>
                </c:pt>
                <c:pt idx="7968">
                  <c:v>3.1600061035160252</c:v>
                </c:pt>
                <c:pt idx="7969">
                  <c:v>3.1700061035160161</c:v>
                </c:pt>
                <c:pt idx="7970">
                  <c:v>3.180006103516007</c:v>
                </c:pt>
                <c:pt idx="7971">
                  <c:v>3.1900061035159979</c:v>
                </c:pt>
                <c:pt idx="7972">
                  <c:v>3.2000061035160456</c:v>
                </c:pt>
                <c:pt idx="7973">
                  <c:v>3.1600061035160252</c:v>
                </c:pt>
                <c:pt idx="7974">
                  <c:v>3.1500061035160343</c:v>
                </c:pt>
                <c:pt idx="7975">
                  <c:v>3.1500061035160343</c:v>
                </c:pt>
                <c:pt idx="7976">
                  <c:v>3.1700061035160161</c:v>
                </c:pt>
                <c:pt idx="7977">
                  <c:v>3.1600061035160252</c:v>
                </c:pt>
                <c:pt idx="7978">
                  <c:v>3.1900061035159979</c:v>
                </c:pt>
                <c:pt idx="7979">
                  <c:v>3.180006103516007</c:v>
                </c:pt>
                <c:pt idx="7980">
                  <c:v>3.2200061035160275</c:v>
                </c:pt>
                <c:pt idx="7981">
                  <c:v>3.2100061035160365</c:v>
                </c:pt>
                <c:pt idx="7982">
                  <c:v>3.2000061035160456</c:v>
                </c:pt>
                <c:pt idx="7983">
                  <c:v>3.1500061035160343</c:v>
                </c:pt>
                <c:pt idx="7984">
                  <c:v>3.1500061035160343</c:v>
                </c:pt>
                <c:pt idx="7985">
                  <c:v>3.1500061035160343</c:v>
                </c:pt>
                <c:pt idx="7986">
                  <c:v>3.180006103516007</c:v>
                </c:pt>
                <c:pt idx="7987">
                  <c:v>3.2200061035160275</c:v>
                </c:pt>
                <c:pt idx="7988">
                  <c:v>3.180006103516007</c:v>
                </c:pt>
                <c:pt idx="7989">
                  <c:v>3.1500061035160343</c:v>
                </c:pt>
                <c:pt idx="7990">
                  <c:v>3.1600061035160252</c:v>
                </c:pt>
                <c:pt idx="7991">
                  <c:v>3.1700061035160161</c:v>
                </c:pt>
                <c:pt idx="7992">
                  <c:v>3.180006103516007</c:v>
                </c:pt>
                <c:pt idx="7993">
                  <c:v>3.1400061035160434</c:v>
                </c:pt>
                <c:pt idx="7994">
                  <c:v>3.1300061035159956</c:v>
                </c:pt>
                <c:pt idx="7995">
                  <c:v>3.1400061035160434</c:v>
                </c:pt>
                <c:pt idx="7996">
                  <c:v>3.1300061035159956</c:v>
                </c:pt>
                <c:pt idx="7997">
                  <c:v>3.1600061035160252</c:v>
                </c:pt>
                <c:pt idx="7998">
                  <c:v>3.1700061035160161</c:v>
                </c:pt>
                <c:pt idx="7999">
                  <c:v>3.2100061035160365</c:v>
                </c:pt>
                <c:pt idx="8000">
                  <c:v>3.2000061035160456</c:v>
                </c:pt>
                <c:pt idx="8001">
                  <c:v>3.1700061035160161</c:v>
                </c:pt>
                <c:pt idx="8002">
                  <c:v>3.2100061035160365</c:v>
                </c:pt>
                <c:pt idx="8003">
                  <c:v>3.1600061035160252</c:v>
                </c:pt>
                <c:pt idx="8004">
                  <c:v>3.2000061035160456</c:v>
                </c:pt>
                <c:pt idx="8005">
                  <c:v>3.2000061035160456</c:v>
                </c:pt>
                <c:pt idx="8006">
                  <c:v>3.2100061035160365</c:v>
                </c:pt>
                <c:pt idx="8007">
                  <c:v>3.1400061035160434</c:v>
                </c:pt>
                <c:pt idx="8008">
                  <c:v>3.1300061035159956</c:v>
                </c:pt>
                <c:pt idx="8009">
                  <c:v>3.2100061035160365</c:v>
                </c:pt>
                <c:pt idx="8010">
                  <c:v>3.1500061035160343</c:v>
                </c:pt>
                <c:pt idx="8011">
                  <c:v>3.2400061035160093</c:v>
                </c:pt>
                <c:pt idx="8012">
                  <c:v>3.2300061035160184</c:v>
                </c:pt>
                <c:pt idx="8013">
                  <c:v>3.2600061035160479</c:v>
                </c:pt>
                <c:pt idx="8014">
                  <c:v>3.2600061035160479</c:v>
                </c:pt>
                <c:pt idx="8015">
                  <c:v>3.180006103516007</c:v>
                </c:pt>
                <c:pt idx="8016">
                  <c:v>3.180006103516007</c:v>
                </c:pt>
                <c:pt idx="8017">
                  <c:v>3.1600061035160252</c:v>
                </c:pt>
                <c:pt idx="8018">
                  <c:v>3.180006103516007</c:v>
                </c:pt>
                <c:pt idx="8019">
                  <c:v>3.180006103516007</c:v>
                </c:pt>
                <c:pt idx="8020">
                  <c:v>3.180006103516007</c:v>
                </c:pt>
                <c:pt idx="8021">
                  <c:v>3.2000061035160456</c:v>
                </c:pt>
                <c:pt idx="8022">
                  <c:v>3.1700061035160161</c:v>
                </c:pt>
                <c:pt idx="8023">
                  <c:v>3.2000061035160456</c:v>
                </c:pt>
                <c:pt idx="8024">
                  <c:v>3.2100061035160365</c:v>
                </c:pt>
                <c:pt idx="8025">
                  <c:v>3.1500061035160343</c:v>
                </c:pt>
                <c:pt idx="8026">
                  <c:v>3.2300061035160184</c:v>
                </c:pt>
                <c:pt idx="8027">
                  <c:v>3.2000061035160456</c:v>
                </c:pt>
                <c:pt idx="8028">
                  <c:v>3.1900061035159979</c:v>
                </c:pt>
                <c:pt idx="8029">
                  <c:v>3.2100061035160365</c:v>
                </c:pt>
                <c:pt idx="8030">
                  <c:v>3.2000061035160456</c:v>
                </c:pt>
                <c:pt idx="8031">
                  <c:v>3.2600061035160479</c:v>
                </c:pt>
                <c:pt idx="8032">
                  <c:v>3.3000061035160115</c:v>
                </c:pt>
                <c:pt idx="8033">
                  <c:v>3.2300061035160184</c:v>
                </c:pt>
                <c:pt idx="8034">
                  <c:v>3.2000061035160456</c:v>
                </c:pt>
                <c:pt idx="8035">
                  <c:v>3.1900061035159979</c:v>
                </c:pt>
                <c:pt idx="8036">
                  <c:v>3.1700061035160161</c:v>
                </c:pt>
                <c:pt idx="8037">
                  <c:v>3.180006103516007</c:v>
                </c:pt>
                <c:pt idx="8038">
                  <c:v>3.1700061035160161</c:v>
                </c:pt>
                <c:pt idx="8039">
                  <c:v>3.1500061035160343</c:v>
                </c:pt>
                <c:pt idx="8040">
                  <c:v>3.1400061035160434</c:v>
                </c:pt>
                <c:pt idx="8041">
                  <c:v>3.1700061035160161</c:v>
                </c:pt>
                <c:pt idx="8042">
                  <c:v>3.2200061035160275</c:v>
                </c:pt>
                <c:pt idx="8043">
                  <c:v>3.2400061035160093</c:v>
                </c:pt>
                <c:pt idx="8044">
                  <c:v>3.3700061035160047</c:v>
                </c:pt>
                <c:pt idx="8045">
                  <c:v>3.2700061035160388</c:v>
                </c:pt>
                <c:pt idx="8046">
                  <c:v>3.2400061035160093</c:v>
                </c:pt>
                <c:pt idx="8047">
                  <c:v>3.2900061035160206</c:v>
                </c:pt>
                <c:pt idx="8048">
                  <c:v>3.2900061035160206</c:v>
                </c:pt>
                <c:pt idx="8049">
                  <c:v>3.3700061035160047</c:v>
                </c:pt>
                <c:pt idx="8050">
                  <c:v>3.3300061035160411</c:v>
                </c:pt>
                <c:pt idx="8051">
                  <c:v>3.3000061035160115</c:v>
                </c:pt>
                <c:pt idx="8052">
                  <c:v>3.2800061035160297</c:v>
                </c:pt>
                <c:pt idx="8053">
                  <c:v>3.3500061035160229</c:v>
                </c:pt>
                <c:pt idx="8054">
                  <c:v>3.2800061035160297</c:v>
                </c:pt>
                <c:pt idx="8055">
                  <c:v>3.2500061035160002</c:v>
                </c:pt>
                <c:pt idx="8056">
                  <c:v>3.2200061035160275</c:v>
                </c:pt>
                <c:pt idx="8057">
                  <c:v>3.2400061035160093</c:v>
                </c:pt>
                <c:pt idx="8058">
                  <c:v>3.2700061035160388</c:v>
                </c:pt>
                <c:pt idx="8059">
                  <c:v>3.3000061035160115</c:v>
                </c:pt>
                <c:pt idx="8060">
                  <c:v>3.2300061035160184</c:v>
                </c:pt>
                <c:pt idx="8061">
                  <c:v>3.1700061035160161</c:v>
                </c:pt>
                <c:pt idx="8062">
                  <c:v>3.1600061035160252</c:v>
                </c:pt>
                <c:pt idx="8063">
                  <c:v>3.2100061035160365</c:v>
                </c:pt>
                <c:pt idx="8064">
                  <c:v>3.2300061035160184</c:v>
                </c:pt>
                <c:pt idx="8065">
                  <c:v>3.2600061035160479</c:v>
                </c:pt>
                <c:pt idx="8066">
                  <c:v>3.2800061035160297</c:v>
                </c:pt>
                <c:pt idx="8067">
                  <c:v>3.2400061035160093</c:v>
                </c:pt>
                <c:pt idx="8068">
                  <c:v>3.2400061035160093</c:v>
                </c:pt>
                <c:pt idx="8069">
                  <c:v>3.2400061035160093</c:v>
                </c:pt>
                <c:pt idx="8070">
                  <c:v>3.2300061035160184</c:v>
                </c:pt>
                <c:pt idx="8071">
                  <c:v>3.2400061035160093</c:v>
                </c:pt>
                <c:pt idx="8072">
                  <c:v>3.2500061035160002</c:v>
                </c:pt>
                <c:pt idx="8073">
                  <c:v>3.2800061035160297</c:v>
                </c:pt>
                <c:pt idx="8074">
                  <c:v>3.3000061035160115</c:v>
                </c:pt>
                <c:pt idx="8075">
                  <c:v>3.3600061035160138</c:v>
                </c:pt>
                <c:pt idx="8076">
                  <c:v>3.3900061035160434</c:v>
                </c:pt>
                <c:pt idx="8077">
                  <c:v>3.4900061035160093</c:v>
                </c:pt>
                <c:pt idx="8078">
                  <c:v>3.4000061035160343</c:v>
                </c:pt>
                <c:pt idx="8079">
                  <c:v>3.3300061035160411</c:v>
                </c:pt>
                <c:pt idx="8080">
                  <c:v>3.3500061035160229</c:v>
                </c:pt>
                <c:pt idx="8081">
                  <c:v>3.340006103516032</c:v>
                </c:pt>
                <c:pt idx="8082">
                  <c:v>3.4200061035160161</c:v>
                </c:pt>
                <c:pt idx="8083">
                  <c:v>3.4400061035159979</c:v>
                </c:pt>
                <c:pt idx="8084">
                  <c:v>3.4000061035160343</c:v>
                </c:pt>
                <c:pt idx="8085">
                  <c:v>3.340006103516032</c:v>
                </c:pt>
                <c:pt idx="8086">
                  <c:v>3.3300061035160411</c:v>
                </c:pt>
                <c:pt idx="8087">
                  <c:v>3.3000061035160115</c:v>
                </c:pt>
                <c:pt idx="8088">
                  <c:v>3.4200061035160161</c:v>
                </c:pt>
                <c:pt idx="8089">
                  <c:v>3.3700061035160047</c:v>
                </c:pt>
                <c:pt idx="8090">
                  <c:v>3.3300061035160411</c:v>
                </c:pt>
                <c:pt idx="8091">
                  <c:v>3.340006103516032</c:v>
                </c:pt>
                <c:pt idx="8092">
                  <c:v>3.3700061035160047</c:v>
                </c:pt>
                <c:pt idx="8093">
                  <c:v>3.4200061035160161</c:v>
                </c:pt>
                <c:pt idx="8094">
                  <c:v>3.4000061035160343</c:v>
                </c:pt>
                <c:pt idx="8095">
                  <c:v>3.4000061035160343</c:v>
                </c:pt>
                <c:pt idx="8096">
                  <c:v>3.3900061035160434</c:v>
                </c:pt>
                <c:pt idx="8097">
                  <c:v>3.3300061035160411</c:v>
                </c:pt>
                <c:pt idx="8098">
                  <c:v>3.3100061035160024</c:v>
                </c:pt>
                <c:pt idx="8099">
                  <c:v>3.3800061035159956</c:v>
                </c:pt>
                <c:pt idx="8100">
                  <c:v>3.340006103516032</c:v>
                </c:pt>
                <c:pt idx="8101">
                  <c:v>3.4000061035160343</c:v>
                </c:pt>
                <c:pt idx="8102">
                  <c:v>3.4100061035160252</c:v>
                </c:pt>
                <c:pt idx="8103">
                  <c:v>3.4400061035159979</c:v>
                </c:pt>
                <c:pt idx="8104">
                  <c:v>3.430006103516007</c:v>
                </c:pt>
                <c:pt idx="8105">
                  <c:v>3.4400061035159979</c:v>
                </c:pt>
                <c:pt idx="8106">
                  <c:v>3.3800061035159956</c:v>
                </c:pt>
                <c:pt idx="8107">
                  <c:v>3.3200061035160502</c:v>
                </c:pt>
                <c:pt idx="8108">
                  <c:v>3.3700061035160047</c:v>
                </c:pt>
                <c:pt idx="8109">
                  <c:v>3.3600061035160138</c:v>
                </c:pt>
                <c:pt idx="8110">
                  <c:v>3.430006103516007</c:v>
                </c:pt>
                <c:pt idx="8111">
                  <c:v>3.3900061035160434</c:v>
                </c:pt>
                <c:pt idx="8112">
                  <c:v>3.3200061035160502</c:v>
                </c:pt>
                <c:pt idx="8113">
                  <c:v>3.3300061035160411</c:v>
                </c:pt>
                <c:pt idx="8114">
                  <c:v>3.3700061035160047</c:v>
                </c:pt>
                <c:pt idx="8115">
                  <c:v>3.3600061035160138</c:v>
                </c:pt>
                <c:pt idx="8116">
                  <c:v>3.3600061035160138</c:v>
                </c:pt>
                <c:pt idx="8117">
                  <c:v>3.3600061035160138</c:v>
                </c:pt>
                <c:pt idx="8118">
                  <c:v>3.3900061035160434</c:v>
                </c:pt>
                <c:pt idx="8119">
                  <c:v>3.4800061035160184</c:v>
                </c:pt>
                <c:pt idx="8120">
                  <c:v>3.4900061035160093</c:v>
                </c:pt>
                <c:pt idx="8121">
                  <c:v>3.4400061035159979</c:v>
                </c:pt>
                <c:pt idx="8122">
                  <c:v>3.4200061035160161</c:v>
                </c:pt>
                <c:pt idx="8123">
                  <c:v>3.4400061035159979</c:v>
                </c:pt>
                <c:pt idx="8124">
                  <c:v>3.4700061035160275</c:v>
                </c:pt>
                <c:pt idx="8125">
                  <c:v>3.5000061035160002</c:v>
                </c:pt>
                <c:pt idx="8126">
                  <c:v>3.4900061035160093</c:v>
                </c:pt>
                <c:pt idx="8127">
                  <c:v>3.4700061035160275</c:v>
                </c:pt>
                <c:pt idx="8128">
                  <c:v>3.5300061035160297</c:v>
                </c:pt>
                <c:pt idx="8129">
                  <c:v>3.5400061035160206</c:v>
                </c:pt>
                <c:pt idx="8130">
                  <c:v>3.5600061035160024</c:v>
                </c:pt>
                <c:pt idx="8131">
                  <c:v>3.5300061035160297</c:v>
                </c:pt>
                <c:pt idx="8132">
                  <c:v>3.5000061035160002</c:v>
                </c:pt>
                <c:pt idx="8133">
                  <c:v>3.5000061035160002</c:v>
                </c:pt>
                <c:pt idx="8134">
                  <c:v>3.4500061035160456</c:v>
                </c:pt>
                <c:pt idx="8135">
                  <c:v>3.4600061035160365</c:v>
                </c:pt>
                <c:pt idx="8136">
                  <c:v>3.4800061035160184</c:v>
                </c:pt>
                <c:pt idx="8137">
                  <c:v>3.5000061035160002</c:v>
                </c:pt>
                <c:pt idx="8138">
                  <c:v>3.4800061035160184</c:v>
                </c:pt>
                <c:pt idx="8139">
                  <c:v>3.5000061035160002</c:v>
                </c:pt>
                <c:pt idx="8140">
                  <c:v>3.5000061035160002</c:v>
                </c:pt>
                <c:pt idx="8141">
                  <c:v>3.5300061035160297</c:v>
                </c:pt>
                <c:pt idx="8142">
                  <c:v>3.6600061035160252</c:v>
                </c:pt>
                <c:pt idx="8143">
                  <c:v>3.5100061035160479</c:v>
                </c:pt>
                <c:pt idx="8144">
                  <c:v>3.5400061035160206</c:v>
                </c:pt>
                <c:pt idx="8145">
                  <c:v>3.5600061035160024</c:v>
                </c:pt>
                <c:pt idx="8146">
                  <c:v>3.6000061035160229</c:v>
                </c:pt>
                <c:pt idx="8147">
                  <c:v>3.5700061035160502</c:v>
                </c:pt>
                <c:pt idx="8148">
                  <c:v>3.5300061035160297</c:v>
                </c:pt>
                <c:pt idx="8149">
                  <c:v>3.5000061035160002</c:v>
                </c:pt>
                <c:pt idx="8150">
                  <c:v>3.4900061035160093</c:v>
                </c:pt>
                <c:pt idx="8151">
                  <c:v>3.5400061035160206</c:v>
                </c:pt>
                <c:pt idx="8152">
                  <c:v>3.5500061035160115</c:v>
                </c:pt>
                <c:pt idx="8153">
                  <c:v>3.4900061035160093</c:v>
                </c:pt>
                <c:pt idx="8154">
                  <c:v>3.4400061035159979</c:v>
                </c:pt>
                <c:pt idx="8155">
                  <c:v>3.4900061035160093</c:v>
                </c:pt>
                <c:pt idx="8156">
                  <c:v>3.4600061035160365</c:v>
                </c:pt>
                <c:pt idx="8157">
                  <c:v>3.4500061035160456</c:v>
                </c:pt>
                <c:pt idx="8158">
                  <c:v>3.4700061035160275</c:v>
                </c:pt>
                <c:pt idx="8159">
                  <c:v>3.5300061035160297</c:v>
                </c:pt>
                <c:pt idx="8160">
                  <c:v>3.5200061035160388</c:v>
                </c:pt>
                <c:pt idx="8161">
                  <c:v>3.4900061035160093</c:v>
                </c:pt>
                <c:pt idx="8162">
                  <c:v>3.5100061035160479</c:v>
                </c:pt>
                <c:pt idx="8163">
                  <c:v>3.5700061035160502</c:v>
                </c:pt>
                <c:pt idx="8164">
                  <c:v>3.5800061035160411</c:v>
                </c:pt>
                <c:pt idx="8165">
                  <c:v>3.5300061035160297</c:v>
                </c:pt>
                <c:pt idx="8166">
                  <c:v>3.4800061035160184</c:v>
                </c:pt>
                <c:pt idx="8167">
                  <c:v>3.4500061035160456</c:v>
                </c:pt>
                <c:pt idx="8168">
                  <c:v>3.4600061035160365</c:v>
                </c:pt>
                <c:pt idx="8169">
                  <c:v>3.5100061035160479</c:v>
                </c:pt>
                <c:pt idx="8170">
                  <c:v>3.4900061035160093</c:v>
                </c:pt>
                <c:pt idx="8171">
                  <c:v>3.5200061035160388</c:v>
                </c:pt>
                <c:pt idx="8172">
                  <c:v>3.4900061035160093</c:v>
                </c:pt>
                <c:pt idx="8173">
                  <c:v>3.5200061035160388</c:v>
                </c:pt>
                <c:pt idx="8174">
                  <c:v>3.5800061035160411</c:v>
                </c:pt>
                <c:pt idx="8175">
                  <c:v>3.6300061035159956</c:v>
                </c:pt>
                <c:pt idx="8176">
                  <c:v>3.6200061035160047</c:v>
                </c:pt>
                <c:pt idx="8177">
                  <c:v>3.6300061035159956</c:v>
                </c:pt>
                <c:pt idx="8178">
                  <c:v>3.6600061035160252</c:v>
                </c:pt>
                <c:pt idx="8179">
                  <c:v>3.6600061035160252</c:v>
                </c:pt>
                <c:pt idx="8180">
                  <c:v>3.6500061035160343</c:v>
                </c:pt>
                <c:pt idx="8181">
                  <c:v>3.6700061035160161</c:v>
                </c:pt>
                <c:pt idx="8182">
                  <c:v>3.6200061035160047</c:v>
                </c:pt>
                <c:pt idx="8183">
                  <c:v>3.6000061035160229</c:v>
                </c:pt>
                <c:pt idx="8184">
                  <c:v>3.5400061035160206</c:v>
                </c:pt>
                <c:pt idx="8185">
                  <c:v>3.5700061035160502</c:v>
                </c:pt>
                <c:pt idx="8186">
                  <c:v>3.6500061035160343</c:v>
                </c:pt>
                <c:pt idx="8187">
                  <c:v>3.7300061035160184</c:v>
                </c:pt>
                <c:pt idx="8188">
                  <c:v>3.6500061035160343</c:v>
                </c:pt>
                <c:pt idx="8189">
                  <c:v>3.6100061035160138</c:v>
                </c:pt>
                <c:pt idx="8190">
                  <c:v>3.5600061035160024</c:v>
                </c:pt>
                <c:pt idx="8191">
                  <c:v>3.5400061035160206</c:v>
                </c:pt>
                <c:pt idx="8192">
                  <c:v>3.5400061035160206</c:v>
                </c:pt>
                <c:pt idx="8193">
                  <c:v>3.5700061035160502</c:v>
                </c:pt>
                <c:pt idx="8194">
                  <c:v>3.6100061035160138</c:v>
                </c:pt>
                <c:pt idx="8195">
                  <c:v>3.6100061035160138</c:v>
                </c:pt>
                <c:pt idx="8196">
                  <c:v>3.6100061035160138</c:v>
                </c:pt>
                <c:pt idx="8197">
                  <c:v>3.6600061035160252</c:v>
                </c:pt>
                <c:pt idx="8198">
                  <c:v>3.6600061035160252</c:v>
                </c:pt>
                <c:pt idx="8199">
                  <c:v>3.6600061035160252</c:v>
                </c:pt>
                <c:pt idx="8200">
                  <c:v>3.6500061035160343</c:v>
                </c:pt>
                <c:pt idx="8201">
                  <c:v>3.6200061035160047</c:v>
                </c:pt>
                <c:pt idx="8202">
                  <c:v>3.6000061035160229</c:v>
                </c:pt>
                <c:pt idx="8203">
                  <c:v>3.6200061035160047</c:v>
                </c:pt>
                <c:pt idx="8204">
                  <c:v>3.6500061035160343</c:v>
                </c:pt>
                <c:pt idx="8205">
                  <c:v>3.6100061035160138</c:v>
                </c:pt>
                <c:pt idx="8206">
                  <c:v>3.5700061035160502</c:v>
                </c:pt>
                <c:pt idx="8207">
                  <c:v>3.6100061035160138</c:v>
                </c:pt>
                <c:pt idx="8208">
                  <c:v>3.6600061035160252</c:v>
                </c:pt>
                <c:pt idx="8209">
                  <c:v>3.6700061035160161</c:v>
                </c:pt>
                <c:pt idx="8210">
                  <c:v>3.6500061035160343</c:v>
                </c:pt>
                <c:pt idx="8211">
                  <c:v>3.7000061035160456</c:v>
                </c:pt>
                <c:pt idx="8212">
                  <c:v>3.6200061035160047</c:v>
                </c:pt>
                <c:pt idx="8213">
                  <c:v>3.5300061035160297</c:v>
                </c:pt>
                <c:pt idx="8214">
                  <c:v>3.5400061035160206</c:v>
                </c:pt>
                <c:pt idx="8215">
                  <c:v>3.5700061035160502</c:v>
                </c:pt>
                <c:pt idx="8216">
                  <c:v>3.5600061035160024</c:v>
                </c:pt>
                <c:pt idx="8217">
                  <c:v>3.590006103516032</c:v>
                </c:pt>
                <c:pt idx="8218">
                  <c:v>3.590006103516032</c:v>
                </c:pt>
                <c:pt idx="8219">
                  <c:v>3.5500061035160115</c:v>
                </c:pt>
                <c:pt idx="8220">
                  <c:v>3.5700061035160502</c:v>
                </c:pt>
                <c:pt idx="8221">
                  <c:v>3.6200061035160047</c:v>
                </c:pt>
                <c:pt idx="8222">
                  <c:v>3.590006103516032</c:v>
                </c:pt>
                <c:pt idx="8223">
                  <c:v>3.5400061035160206</c:v>
                </c:pt>
                <c:pt idx="8224">
                  <c:v>3.5600061035160024</c:v>
                </c:pt>
                <c:pt idx="8225">
                  <c:v>3.6300061035159956</c:v>
                </c:pt>
                <c:pt idx="8226">
                  <c:v>3.7100061035160365</c:v>
                </c:pt>
                <c:pt idx="8227">
                  <c:v>3.6700061035160161</c:v>
                </c:pt>
                <c:pt idx="8228">
                  <c:v>3.6400061035160434</c:v>
                </c:pt>
                <c:pt idx="8229">
                  <c:v>3.6000061035160229</c:v>
                </c:pt>
                <c:pt idx="8230">
                  <c:v>3.5800061035160411</c:v>
                </c:pt>
                <c:pt idx="8231">
                  <c:v>3.6200061035160047</c:v>
                </c:pt>
                <c:pt idx="8232">
                  <c:v>3.6400061035160434</c:v>
                </c:pt>
                <c:pt idx="8233">
                  <c:v>3.6200061035160047</c:v>
                </c:pt>
                <c:pt idx="8234">
                  <c:v>3.590006103516032</c:v>
                </c:pt>
                <c:pt idx="8235">
                  <c:v>3.590006103516032</c:v>
                </c:pt>
                <c:pt idx="8236">
                  <c:v>3.6300061035159956</c:v>
                </c:pt>
                <c:pt idx="8237">
                  <c:v>3.6400061035160434</c:v>
                </c:pt>
                <c:pt idx="8238">
                  <c:v>3.6400061035160434</c:v>
                </c:pt>
                <c:pt idx="8239">
                  <c:v>3.6700061035160161</c:v>
                </c:pt>
                <c:pt idx="8240">
                  <c:v>3.6600061035160252</c:v>
                </c:pt>
                <c:pt idx="8241">
                  <c:v>3.680006103516007</c:v>
                </c:pt>
                <c:pt idx="8242">
                  <c:v>3.6500061035160343</c:v>
                </c:pt>
                <c:pt idx="8243">
                  <c:v>3.6700061035160161</c:v>
                </c:pt>
                <c:pt idx="8244">
                  <c:v>3.7100061035160365</c:v>
                </c:pt>
                <c:pt idx="8245">
                  <c:v>3.7400061035160093</c:v>
                </c:pt>
                <c:pt idx="8246">
                  <c:v>3.7600061035160479</c:v>
                </c:pt>
                <c:pt idx="8247">
                  <c:v>3.7300061035160184</c:v>
                </c:pt>
                <c:pt idx="8248">
                  <c:v>3.7000061035160456</c:v>
                </c:pt>
                <c:pt idx="8249">
                  <c:v>3.6900061035159979</c:v>
                </c:pt>
                <c:pt idx="8250">
                  <c:v>3.680006103516007</c:v>
                </c:pt>
                <c:pt idx="8251">
                  <c:v>3.7200061035160275</c:v>
                </c:pt>
                <c:pt idx="8252">
                  <c:v>3.7100061035160365</c:v>
                </c:pt>
                <c:pt idx="8253">
                  <c:v>3.7200061035160275</c:v>
                </c:pt>
                <c:pt idx="8254">
                  <c:v>3.7200061035160275</c:v>
                </c:pt>
                <c:pt idx="8255">
                  <c:v>3.7500061035160002</c:v>
                </c:pt>
                <c:pt idx="8256">
                  <c:v>3.7600061035160479</c:v>
                </c:pt>
                <c:pt idx="8257">
                  <c:v>3.7600061035160479</c:v>
                </c:pt>
                <c:pt idx="8258">
                  <c:v>3.7900061035160206</c:v>
                </c:pt>
                <c:pt idx="8259">
                  <c:v>3.7600061035160479</c:v>
                </c:pt>
                <c:pt idx="8260">
                  <c:v>3.8100061035160024</c:v>
                </c:pt>
                <c:pt idx="8261">
                  <c:v>3.7500061035160002</c:v>
                </c:pt>
                <c:pt idx="8262">
                  <c:v>3.7500061035160002</c:v>
                </c:pt>
                <c:pt idx="8263">
                  <c:v>3.6900061035159979</c:v>
                </c:pt>
                <c:pt idx="8264">
                  <c:v>3.6900061035159979</c:v>
                </c:pt>
                <c:pt idx="8265">
                  <c:v>3.680006103516007</c:v>
                </c:pt>
                <c:pt idx="8266">
                  <c:v>3.6600061035160252</c:v>
                </c:pt>
                <c:pt idx="8267">
                  <c:v>3.6700061035160161</c:v>
                </c:pt>
                <c:pt idx="8268">
                  <c:v>3.6900061035159979</c:v>
                </c:pt>
                <c:pt idx="8269">
                  <c:v>3.7400061035160093</c:v>
                </c:pt>
                <c:pt idx="8270">
                  <c:v>3.7800061035160297</c:v>
                </c:pt>
                <c:pt idx="8271">
                  <c:v>3.7300061035160184</c:v>
                </c:pt>
                <c:pt idx="8272">
                  <c:v>3.680006103516007</c:v>
                </c:pt>
                <c:pt idx="8273">
                  <c:v>3.680006103516007</c:v>
                </c:pt>
                <c:pt idx="8274">
                  <c:v>3.6900061035159979</c:v>
                </c:pt>
                <c:pt idx="8275">
                  <c:v>3.6900061035159979</c:v>
                </c:pt>
                <c:pt idx="8276">
                  <c:v>3.6900061035159979</c:v>
                </c:pt>
                <c:pt idx="8277">
                  <c:v>3.680006103516007</c:v>
                </c:pt>
                <c:pt idx="8278">
                  <c:v>3.6900061035159979</c:v>
                </c:pt>
                <c:pt idx="8279">
                  <c:v>3.6700061035160161</c:v>
                </c:pt>
                <c:pt idx="8280">
                  <c:v>3.7000061035160456</c:v>
                </c:pt>
                <c:pt idx="8281">
                  <c:v>3.7000061035160456</c:v>
                </c:pt>
                <c:pt idx="8282">
                  <c:v>3.680006103516007</c:v>
                </c:pt>
                <c:pt idx="8283">
                  <c:v>3.7100061035160365</c:v>
                </c:pt>
                <c:pt idx="8284">
                  <c:v>3.6900061035159979</c:v>
                </c:pt>
                <c:pt idx="8285">
                  <c:v>3.7300061035160184</c:v>
                </c:pt>
                <c:pt idx="8286">
                  <c:v>3.7100061035160365</c:v>
                </c:pt>
                <c:pt idx="8287">
                  <c:v>3.6700061035160161</c:v>
                </c:pt>
                <c:pt idx="8288">
                  <c:v>3.6900061035159979</c:v>
                </c:pt>
                <c:pt idx="8289">
                  <c:v>3.7000061035160456</c:v>
                </c:pt>
                <c:pt idx="8290">
                  <c:v>3.680006103516007</c:v>
                </c:pt>
                <c:pt idx="8291">
                  <c:v>3.6900061035159979</c:v>
                </c:pt>
                <c:pt idx="8292">
                  <c:v>3.6900061035159979</c:v>
                </c:pt>
                <c:pt idx="8293">
                  <c:v>3.7200061035160275</c:v>
                </c:pt>
                <c:pt idx="8294">
                  <c:v>3.7000061035160456</c:v>
                </c:pt>
                <c:pt idx="8295">
                  <c:v>3.6500061035160343</c:v>
                </c:pt>
                <c:pt idx="8296">
                  <c:v>3.6300061035159956</c:v>
                </c:pt>
                <c:pt idx="8297">
                  <c:v>3.6300061035159956</c:v>
                </c:pt>
                <c:pt idx="8298">
                  <c:v>3.6300061035159956</c:v>
                </c:pt>
                <c:pt idx="8299">
                  <c:v>3.6500061035160343</c:v>
                </c:pt>
                <c:pt idx="8300">
                  <c:v>3.7100061035160365</c:v>
                </c:pt>
                <c:pt idx="8301">
                  <c:v>3.7200061035160275</c:v>
                </c:pt>
                <c:pt idx="8302">
                  <c:v>3.7100061035160365</c:v>
                </c:pt>
                <c:pt idx="8303">
                  <c:v>3.6900061035159979</c:v>
                </c:pt>
                <c:pt idx="8304">
                  <c:v>3.6900061035159979</c:v>
                </c:pt>
                <c:pt idx="8305">
                  <c:v>3.680006103516007</c:v>
                </c:pt>
                <c:pt idx="8306">
                  <c:v>3.6500061035160343</c:v>
                </c:pt>
                <c:pt idx="8307">
                  <c:v>3.6500061035160343</c:v>
                </c:pt>
                <c:pt idx="8308">
                  <c:v>3.6500061035160343</c:v>
                </c:pt>
                <c:pt idx="8309">
                  <c:v>3.6700061035160161</c:v>
                </c:pt>
                <c:pt idx="8310">
                  <c:v>3.680006103516007</c:v>
                </c:pt>
                <c:pt idx="8311">
                  <c:v>3.6600061035160252</c:v>
                </c:pt>
                <c:pt idx="8312">
                  <c:v>3.6900061035159979</c:v>
                </c:pt>
                <c:pt idx="8313">
                  <c:v>3.7300061035160184</c:v>
                </c:pt>
                <c:pt idx="8314">
                  <c:v>3.7200061035160275</c:v>
                </c:pt>
                <c:pt idx="8315">
                  <c:v>3.7200061035160275</c:v>
                </c:pt>
                <c:pt idx="8316">
                  <c:v>3.7100061035160365</c:v>
                </c:pt>
                <c:pt idx="8317">
                  <c:v>3.7200061035160275</c:v>
                </c:pt>
                <c:pt idx="8318">
                  <c:v>3.7300061035160184</c:v>
                </c:pt>
                <c:pt idx="8319">
                  <c:v>3.7200061035160275</c:v>
                </c:pt>
                <c:pt idx="8320">
                  <c:v>3.7200061035160275</c:v>
                </c:pt>
                <c:pt idx="8321">
                  <c:v>3.7100061035160365</c:v>
                </c:pt>
                <c:pt idx="8322">
                  <c:v>3.6900061035159979</c:v>
                </c:pt>
                <c:pt idx="8323">
                  <c:v>3.7100061035160365</c:v>
                </c:pt>
                <c:pt idx="8324">
                  <c:v>3.7300061035160184</c:v>
                </c:pt>
                <c:pt idx="8325">
                  <c:v>3.7200061035160275</c:v>
                </c:pt>
                <c:pt idx="8326">
                  <c:v>3.7100061035160365</c:v>
                </c:pt>
                <c:pt idx="8327">
                  <c:v>3.7400061035160093</c:v>
                </c:pt>
                <c:pt idx="8328">
                  <c:v>3.7600061035160479</c:v>
                </c:pt>
                <c:pt idx="8329">
                  <c:v>3.7800061035160297</c:v>
                </c:pt>
                <c:pt idx="8330">
                  <c:v>3.7300061035160184</c:v>
                </c:pt>
                <c:pt idx="8331">
                  <c:v>3.7300061035160184</c:v>
                </c:pt>
                <c:pt idx="8332">
                  <c:v>3.7400061035160093</c:v>
                </c:pt>
                <c:pt idx="8333">
                  <c:v>3.7300061035160184</c:v>
                </c:pt>
                <c:pt idx="8334">
                  <c:v>3.7600061035160479</c:v>
                </c:pt>
                <c:pt idx="8335">
                  <c:v>3.7100061035160365</c:v>
                </c:pt>
                <c:pt idx="8336">
                  <c:v>3.680006103516007</c:v>
                </c:pt>
                <c:pt idx="8337">
                  <c:v>3.6900061035159979</c:v>
                </c:pt>
                <c:pt idx="8338">
                  <c:v>3.7200061035160275</c:v>
                </c:pt>
                <c:pt idx="8339">
                  <c:v>3.7400061035160093</c:v>
                </c:pt>
                <c:pt idx="8340">
                  <c:v>3.7400061035160093</c:v>
                </c:pt>
                <c:pt idx="8341">
                  <c:v>3.7100061035160365</c:v>
                </c:pt>
                <c:pt idx="8342">
                  <c:v>3.680006103516007</c:v>
                </c:pt>
                <c:pt idx="8343">
                  <c:v>3.7200061035160275</c:v>
                </c:pt>
                <c:pt idx="8344">
                  <c:v>3.7300061035160184</c:v>
                </c:pt>
                <c:pt idx="8345">
                  <c:v>3.7400061035160093</c:v>
                </c:pt>
                <c:pt idx="8346">
                  <c:v>3.7700061035160388</c:v>
                </c:pt>
                <c:pt idx="8347">
                  <c:v>3.7500061035160002</c:v>
                </c:pt>
                <c:pt idx="8348">
                  <c:v>3.7400061035160093</c:v>
                </c:pt>
                <c:pt idx="8349">
                  <c:v>3.7400061035160093</c:v>
                </c:pt>
                <c:pt idx="8350">
                  <c:v>3.7000061035160456</c:v>
                </c:pt>
                <c:pt idx="8351">
                  <c:v>3.7000061035160456</c:v>
                </c:pt>
                <c:pt idx="8352">
                  <c:v>3.7200061035160275</c:v>
                </c:pt>
                <c:pt idx="8353">
                  <c:v>3.7000061035160456</c:v>
                </c:pt>
                <c:pt idx="8354">
                  <c:v>3.7100061035160365</c:v>
                </c:pt>
                <c:pt idx="8355">
                  <c:v>3.7200061035160275</c:v>
                </c:pt>
                <c:pt idx="8356">
                  <c:v>3.6900061035159979</c:v>
                </c:pt>
                <c:pt idx="8357">
                  <c:v>3.7200061035160275</c:v>
                </c:pt>
                <c:pt idx="8358">
                  <c:v>3.7500061035160002</c:v>
                </c:pt>
                <c:pt idx="8359">
                  <c:v>3.7300061035160184</c:v>
                </c:pt>
                <c:pt idx="8360">
                  <c:v>3.7300061035160184</c:v>
                </c:pt>
                <c:pt idx="8361">
                  <c:v>3.7700061035160388</c:v>
                </c:pt>
                <c:pt idx="8362">
                  <c:v>3.7500061035160002</c:v>
                </c:pt>
                <c:pt idx="8363">
                  <c:v>3.7600061035160479</c:v>
                </c:pt>
                <c:pt idx="8364">
                  <c:v>3.7700061035160388</c:v>
                </c:pt>
                <c:pt idx="8365">
                  <c:v>3.7300061035160184</c:v>
                </c:pt>
                <c:pt idx="8366">
                  <c:v>3.7500061035160002</c:v>
                </c:pt>
                <c:pt idx="8367">
                  <c:v>3.7700061035160388</c:v>
                </c:pt>
                <c:pt idx="8368">
                  <c:v>3.8300061035160411</c:v>
                </c:pt>
                <c:pt idx="8369">
                  <c:v>3.8500061035160229</c:v>
                </c:pt>
                <c:pt idx="8370">
                  <c:v>3.8700061035160047</c:v>
                </c:pt>
                <c:pt idx="8371">
                  <c:v>3.8300061035160411</c:v>
                </c:pt>
                <c:pt idx="8372">
                  <c:v>3.7900061035160206</c:v>
                </c:pt>
                <c:pt idx="8373">
                  <c:v>3.7400061035160093</c:v>
                </c:pt>
                <c:pt idx="8374">
                  <c:v>3.6900061035159979</c:v>
                </c:pt>
                <c:pt idx="8375">
                  <c:v>3.7400061035160093</c:v>
                </c:pt>
                <c:pt idx="8376">
                  <c:v>3.7600061035160479</c:v>
                </c:pt>
                <c:pt idx="8377">
                  <c:v>3.7600061035160479</c:v>
                </c:pt>
                <c:pt idx="8378">
                  <c:v>3.8100061035160024</c:v>
                </c:pt>
                <c:pt idx="8379">
                  <c:v>3.7300061035160184</c:v>
                </c:pt>
                <c:pt idx="8380">
                  <c:v>3.7500061035160002</c:v>
                </c:pt>
                <c:pt idx="8381">
                  <c:v>3.7400061035160093</c:v>
                </c:pt>
                <c:pt idx="8382">
                  <c:v>3.7700061035160388</c:v>
                </c:pt>
                <c:pt idx="8383">
                  <c:v>3.7700061035160388</c:v>
                </c:pt>
                <c:pt idx="8384">
                  <c:v>3.7100061035160365</c:v>
                </c:pt>
                <c:pt idx="8385">
                  <c:v>3.6700061035160161</c:v>
                </c:pt>
                <c:pt idx="8386">
                  <c:v>3.6900061035159979</c:v>
                </c:pt>
                <c:pt idx="8387">
                  <c:v>3.7300061035160184</c:v>
                </c:pt>
                <c:pt idx="8388">
                  <c:v>3.7200061035160275</c:v>
                </c:pt>
                <c:pt idx="8389">
                  <c:v>3.6900061035159979</c:v>
                </c:pt>
                <c:pt idx="8390">
                  <c:v>3.6900061035159979</c:v>
                </c:pt>
                <c:pt idx="8391">
                  <c:v>3.7200061035160275</c:v>
                </c:pt>
                <c:pt idx="8392">
                  <c:v>3.8000061035160115</c:v>
                </c:pt>
                <c:pt idx="8393">
                  <c:v>3.7700061035160388</c:v>
                </c:pt>
                <c:pt idx="8394">
                  <c:v>3.7400061035160093</c:v>
                </c:pt>
                <c:pt idx="8395">
                  <c:v>3.7400061035160093</c:v>
                </c:pt>
                <c:pt idx="8396">
                  <c:v>3.7300061035160184</c:v>
                </c:pt>
                <c:pt idx="8397">
                  <c:v>3.7800061035160297</c:v>
                </c:pt>
                <c:pt idx="8398">
                  <c:v>3.8200061035160502</c:v>
                </c:pt>
                <c:pt idx="8399">
                  <c:v>3.7900061035160206</c:v>
                </c:pt>
                <c:pt idx="8400">
                  <c:v>3.7900061035160206</c:v>
                </c:pt>
                <c:pt idx="8401">
                  <c:v>3.7500061035160002</c:v>
                </c:pt>
                <c:pt idx="8402">
                  <c:v>3.7700061035160388</c:v>
                </c:pt>
                <c:pt idx="8403">
                  <c:v>3.7800061035160297</c:v>
                </c:pt>
                <c:pt idx="8404">
                  <c:v>3.7600061035160479</c:v>
                </c:pt>
                <c:pt idx="8405">
                  <c:v>3.8000061035160115</c:v>
                </c:pt>
                <c:pt idx="8406">
                  <c:v>3.7600061035160479</c:v>
                </c:pt>
                <c:pt idx="8407">
                  <c:v>3.7400061035160093</c:v>
                </c:pt>
                <c:pt idx="8408">
                  <c:v>3.7600061035160479</c:v>
                </c:pt>
                <c:pt idx="8409">
                  <c:v>3.7900061035160206</c:v>
                </c:pt>
                <c:pt idx="8410">
                  <c:v>3.8200061035160502</c:v>
                </c:pt>
                <c:pt idx="8411">
                  <c:v>3.8100061035160024</c:v>
                </c:pt>
                <c:pt idx="8412">
                  <c:v>3.7500061035160002</c:v>
                </c:pt>
                <c:pt idx="8413">
                  <c:v>3.7100061035160365</c:v>
                </c:pt>
                <c:pt idx="8414">
                  <c:v>3.7600061035160479</c:v>
                </c:pt>
                <c:pt idx="8415">
                  <c:v>3.840006103516032</c:v>
                </c:pt>
                <c:pt idx="8416">
                  <c:v>3.8900061035160434</c:v>
                </c:pt>
                <c:pt idx="8417">
                  <c:v>3.9000061035160343</c:v>
                </c:pt>
                <c:pt idx="8418">
                  <c:v>3.930006103516007</c:v>
                </c:pt>
                <c:pt idx="8419">
                  <c:v>3.9400061035159979</c:v>
                </c:pt>
                <c:pt idx="8420">
                  <c:v>3.8700061035160047</c:v>
                </c:pt>
                <c:pt idx="8421">
                  <c:v>3.840006103516032</c:v>
                </c:pt>
                <c:pt idx="8422">
                  <c:v>3.8500061035160229</c:v>
                </c:pt>
                <c:pt idx="8423">
                  <c:v>3.8800061035159956</c:v>
                </c:pt>
                <c:pt idx="8424">
                  <c:v>3.7600061035160479</c:v>
                </c:pt>
                <c:pt idx="8425">
                  <c:v>3.7200061035160275</c:v>
                </c:pt>
                <c:pt idx="8426">
                  <c:v>3.7600061035160479</c:v>
                </c:pt>
                <c:pt idx="8427">
                  <c:v>3.7700061035160388</c:v>
                </c:pt>
                <c:pt idx="8428">
                  <c:v>3.7800061035160297</c:v>
                </c:pt>
                <c:pt idx="8429">
                  <c:v>3.7500061035160002</c:v>
                </c:pt>
                <c:pt idx="8430">
                  <c:v>3.7800061035160297</c:v>
                </c:pt>
                <c:pt idx="8431">
                  <c:v>3.840006103516032</c:v>
                </c:pt>
                <c:pt idx="8432">
                  <c:v>3.8900061035160434</c:v>
                </c:pt>
                <c:pt idx="8433">
                  <c:v>3.9500061035160456</c:v>
                </c:pt>
                <c:pt idx="8434">
                  <c:v>3.930006103516007</c:v>
                </c:pt>
                <c:pt idx="8435">
                  <c:v>3.9200061035160161</c:v>
                </c:pt>
                <c:pt idx="8436">
                  <c:v>3.8700061035160047</c:v>
                </c:pt>
                <c:pt idx="8437">
                  <c:v>3.8600061035160138</c:v>
                </c:pt>
                <c:pt idx="8438">
                  <c:v>3.8100061035160024</c:v>
                </c:pt>
                <c:pt idx="8439">
                  <c:v>3.7800061035160297</c:v>
                </c:pt>
                <c:pt idx="8440">
                  <c:v>3.7500061035160002</c:v>
                </c:pt>
                <c:pt idx="8441">
                  <c:v>3.7800061035160297</c:v>
                </c:pt>
                <c:pt idx="8442">
                  <c:v>3.8100061035160024</c:v>
                </c:pt>
                <c:pt idx="8443">
                  <c:v>3.9000061035160343</c:v>
                </c:pt>
                <c:pt idx="8444">
                  <c:v>3.8100061035160024</c:v>
                </c:pt>
                <c:pt idx="8445">
                  <c:v>3.7700061035160388</c:v>
                </c:pt>
                <c:pt idx="8446">
                  <c:v>3.7600061035160479</c:v>
                </c:pt>
                <c:pt idx="8447">
                  <c:v>3.8300061035160411</c:v>
                </c:pt>
                <c:pt idx="8448">
                  <c:v>3.8200061035160502</c:v>
                </c:pt>
                <c:pt idx="8449">
                  <c:v>3.9500061035160456</c:v>
                </c:pt>
                <c:pt idx="8450">
                  <c:v>3.8700061035160047</c:v>
                </c:pt>
                <c:pt idx="8451">
                  <c:v>3.8300061035160411</c:v>
                </c:pt>
                <c:pt idx="8452">
                  <c:v>3.8600061035160138</c:v>
                </c:pt>
                <c:pt idx="8453">
                  <c:v>3.7700061035160388</c:v>
                </c:pt>
                <c:pt idx="8454">
                  <c:v>3.7600061035160479</c:v>
                </c:pt>
                <c:pt idx="8455">
                  <c:v>3.7800061035160297</c:v>
                </c:pt>
                <c:pt idx="8456">
                  <c:v>3.8300061035160411</c:v>
                </c:pt>
                <c:pt idx="8457">
                  <c:v>3.840006103516032</c:v>
                </c:pt>
                <c:pt idx="8458">
                  <c:v>3.8100061035160024</c:v>
                </c:pt>
                <c:pt idx="8459">
                  <c:v>3.8000061035160115</c:v>
                </c:pt>
                <c:pt idx="8460">
                  <c:v>3.8100061035160024</c:v>
                </c:pt>
                <c:pt idx="8461">
                  <c:v>3.840006103516032</c:v>
                </c:pt>
                <c:pt idx="8462">
                  <c:v>3.9100061035160252</c:v>
                </c:pt>
                <c:pt idx="8463">
                  <c:v>3.8700061035160047</c:v>
                </c:pt>
                <c:pt idx="8464">
                  <c:v>3.8000061035160115</c:v>
                </c:pt>
                <c:pt idx="8465">
                  <c:v>3.8600061035160138</c:v>
                </c:pt>
                <c:pt idx="8466">
                  <c:v>3.8900061035160434</c:v>
                </c:pt>
                <c:pt idx="8467">
                  <c:v>3.9400061035159979</c:v>
                </c:pt>
                <c:pt idx="8468">
                  <c:v>4.0300061035160297</c:v>
                </c:pt>
                <c:pt idx="8469">
                  <c:v>4.0600061035160024</c:v>
                </c:pt>
                <c:pt idx="8470">
                  <c:v>3.9700061035160275</c:v>
                </c:pt>
                <c:pt idx="8471">
                  <c:v>3.9700061035160275</c:v>
                </c:pt>
                <c:pt idx="8472">
                  <c:v>3.9600061035160365</c:v>
                </c:pt>
                <c:pt idx="8473">
                  <c:v>3.8500061035160229</c:v>
                </c:pt>
                <c:pt idx="8474">
                  <c:v>3.8800061035159956</c:v>
                </c:pt>
                <c:pt idx="8475">
                  <c:v>3.9400061035159979</c:v>
                </c:pt>
                <c:pt idx="8476">
                  <c:v>3.9800061035160184</c:v>
                </c:pt>
                <c:pt idx="8477">
                  <c:v>3.9500061035160456</c:v>
                </c:pt>
                <c:pt idx="8478">
                  <c:v>3.9400061035159979</c:v>
                </c:pt>
                <c:pt idx="8479">
                  <c:v>4.0300061035160297</c:v>
                </c:pt>
                <c:pt idx="8480">
                  <c:v>3.9400061035159979</c:v>
                </c:pt>
                <c:pt idx="8481">
                  <c:v>3.930006103516007</c:v>
                </c:pt>
                <c:pt idx="8482">
                  <c:v>3.9200061035160161</c:v>
                </c:pt>
                <c:pt idx="8483">
                  <c:v>3.9400061035159979</c:v>
                </c:pt>
                <c:pt idx="8484">
                  <c:v>3.9800061035160184</c:v>
                </c:pt>
                <c:pt idx="8485">
                  <c:v>3.9400061035159979</c:v>
                </c:pt>
                <c:pt idx="8486">
                  <c:v>3.930006103516007</c:v>
                </c:pt>
                <c:pt idx="8487">
                  <c:v>3.9500061035160456</c:v>
                </c:pt>
                <c:pt idx="8488">
                  <c:v>4.0000061035160002</c:v>
                </c:pt>
                <c:pt idx="8489">
                  <c:v>4.0100061035160479</c:v>
                </c:pt>
                <c:pt idx="8490">
                  <c:v>4.0100061035160479</c:v>
                </c:pt>
                <c:pt idx="8491">
                  <c:v>4.0400061035160206</c:v>
                </c:pt>
                <c:pt idx="8492">
                  <c:v>4.0300061035160297</c:v>
                </c:pt>
                <c:pt idx="8493">
                  <c:v>4.0600061035160024</c:v>
                </c:pt>
                <c:pt idx="8494">
                  <c:v>4.0800061035160411</c:v>
                </c:pt>
                <c:pt idx="8495">
                  <c:v>4.0500061035160115</c:v>
                </c:pt>
                <c:pt idx="8496">
                  <c:v>4.0200061035160388</c:v>
                </c:pt>
                <c:pt idx="8497">
                  <c:v>3.9800061035160184</c:v>
                </c:pt>
                <c:pt idx="8498">
                  <c:v>4.0100061035160479</c:v>
                </c:pt>
                <c:pt idx="8499">
                  <c:v>3.9700061035160275</c:v>
                </c:pt>
                <c:pt idx="8500">
                  <c:v>4.0300061035160297</c:v>
                </c:pt>
                <c:pt idx="8501">
                  <c:v>4.1100061035160138</c:v>
                </c:pt>
                <c:pt idx="8502">
                  <c:v>4.0800061035160411</c:v>
                </c:pt>
                <c:pt idx="8503">
                  <c:v>4.090006103516032</c:v>
                </c:pt>
                <c:pt idx="8504">
                  <c:v>4.0300061035160297</c:v>
                </c:pt>
                <c:pt idx="8505">
                  <c:v>4.0500061035160115</c:v>
                </c:pt>
                <c:pt idx="8506">
                  <c:v>4.0500061035160115</c:v>
                </c:pt>
                <c:pt idx="8507">
                  <c:v>4.0300061035160297</c:v>
                </c:pt>
                <c:pt idx="8508">
                  <c:v>3.9900061035160093</c:v>
                </c:pt>
                <c:pt idx="8509">
                  <c:v>4.0200061035160388</c:v>
                </c:pt>
                <c:pt idx="8510">
                  <c:v>4.0500061035160115</c:v>
                </c:pt>
                <c:pt idx="8511">
                  <c:v>4.0600061035160024</c:v>
                </c:pt>
                <c:pt idx="8512">
                  <c:v>4.1000061035160229</c:v>
                </c:pt>
                <c:pt idx="8513">
                  <c:v>4.0800061035160411</c:v>
                </c:pt>
                <c:pt idx="8514">
                  <c:v>4.1300061035159956</c:v>
                </c:pt>
                <c:pt idx="8515">
                  <c:v>4.1000061035160229</c:v>
                </c:pt>
                <c:pt idx="8516">
                  <c:v>4.1200061035160047</c:v>
                </c:pt>
                <c:pt idx="8517">
                  <c:v>4.0700061035160502</c:v>
                </c:pt>
                <c:pt idx="8518">
                  <c:v>4.090006103516032</c:v>
                </c:pt>
                <c:pt idx="8519">
                  <c:v>4.1000061035160229</c:v>
                </c:pt>
                <c:pt idx="8520">
                  <c:v>4.090006103516032</c:v>
                </c:pt>
                <c:pt idx="8521">
                  <c:v>4.0800061035160411</c:v>
                </c:pt>
                <c:pt idx="8522">
                  <c:v>4.0400061035160206</c:v>
                </c:pt>
                <c:pt idx="8523">
                  <c:v>4.0100061035160479</c:v>
                </c:pt>
                <c:pt idx="8524">
                  <c:v>4.0600061035160024</c:v>
                </c:pt>
                <c:pt idx="8525">
                  <c:v>4.0400061035160206</c:v>
                </c:pt>
                <c:pt idx="8526">
                  <c:v>4.090006103516032</c:v>
                </c:pt>
                <c:pt idx="8527">
                  <c:v>4.0600061035160024</c:v>
                </c:pt>
                <c:pt idx="8528">
                  <c:v>4.0000061035160002</c:v>
                </c:pt>
                <c:pt idx="8529">
                  <c:v>4.0100061035160479</c:v>
                </c:pt>
                <c:pt idx="8530">
                  <c:v>4.0400061035160206</c:v>
                </c:pt>
                <c:pt idx="8531">
                  <c:v>4.0500061035160115</c:v>
                </c:pt>
                <c:pt idx="8532">
                  <c:v>4.0400061035160206</c:v>
                </c:pt>
                <c:pt idx="8533">
                  <c:v>4.1100061035160138</c:v>
                </c:pt>
                <c:pt idx="8534">
                  <c:v>4.1400061035160434</c:v>
                </c:pt>
                <c:pt idx="8535">
                  <c:v>4.1500061035160343</c:v>
                </c:pt>
                <c:pt idx="8536">
                  <c:v>4.1900061035159979</c:v>
                </c:pt>
                <c:pt idx="8537">
                  <c:v>4.1700061035160161</c:v>
                </c:pt>
                <c:pt idx="8538">
                  <c:v>4.1000061035160229</c:v>
                </c:pt>
                <c:pt idx="8539">
                  <c:v>4.0000061035160002</c:v>
                </c:pt>
                <c:pt idx="8540">
                  <c:v>3.9900061035160093</c:v>
                </c:pt>
                <c:pt idx="8541">
                  <c:v>3.9700061035160275</c:v>
                </c:pt>
                <c:pt idx="8542">
                  <c:v>3.9500061035160456</c:v>
                </c:pt>
                <c:pt idx="8543">
                  <c:v>3.9900061035160093</c:v>
                </c:pt>
                <c:pt idx="8544">
                  <c:v>4.0000061035160002</c:v>
                </c:pt>
                <c:pt idx="8545">
                  <c:v>3.9600061035160365</c:v>
                </c:pt>
                <c:pt idx="8546">
                  <c:v>3.9800061035160184</c:v>
                </c:pt>
                <c:pt idx="8547">
                  <c:v>4.0100061035160479</c:v>
                </c:pt>
                <c:pt idx="8548">
                  <c:v>4.1300061035159956</c:v>
                </c:pt>
                <c:pt idx="8549">
                  <c:v>4.1600061035160252</c:v>
                </c:pt>
                <c:pt idx="8550">
                  <c:v>4.1000061035160229</c:v>
                </c:pt>
                <c:pt idx="8551">
                  <c:v>4.090006103516032</c:v>
                </c:pt>
                <c:pt idx="8552">
                  <c:v>4.1100061035160138</c:v>
                </c:pt>
                <c:pt idx="8553">
                  <c:v>4.0500061035160115</c:v>
                </c:pt>
                <c:pt idx="8554">
                  <c:v>4.1100061035160138</c:v>
                </c:pt>
                <c:pt idx="8555">
                  <c:v>4.1400061035160434</c:v>
                </c:pt>
                <c:pt idx="8556">
                  <c:v>4.180006103516007</c:v>
                </c:pt>
                <c:pt idx="8557">
                  <c:v>4.1700061035160161</c:v>
                </c:pt>
                <c:pt idx="8558">
                  <c:v>4.1500061035160343</c:v>
                </c:pt>
                <c:pt idx="8559">
                  <c:v>4.1200061035160047</c:v>
                </c:pt>
                <c:pt idx="8560">
                  <c:v>4.1100061035160138</c:v>
                </c:pt>
                <c:pt idx="8561">
                  <c:v>4.1100061035160138</c:v>
                </c:pt>
                <c:pt idx="8562">
                  <c:v>4.0700061035160502</c:v>
                </c:pt>
                <c:pt idx="8563">
                  <c:v>4.1100061035160138</c:v>
                </c:pt>
                <c:pt idx="8564">
                  <c:v>4.1500061035160343</c:v>
                </c:pt>
                <c:pt idx="8565">
                  <c:v>4.1500061035160343</c:v>
                </c:pt>
                <c:pt idx="8566">
                  <c:v>4.1500061035160343</c:v>
                </c:pt>
                <c:pt idx="8567">
                  <c:v>4.1900061035159979</c:v>
                </c:pt>
                <c:pt idx="8568">
                  <c:v>4.180006103516007</c:v>
                </c:pt>
                <c:pt idx="8569">
                  <c:v>4.1600061035160252</c:v>
                </c:pt>
                <c:pt idx="8570">
                  <c:v>4.1300061035159956</c:v>
                </c:pt>
                <c:pt idx="8571">
                  <c:v>4.1000061035160229</c:v>
                </c:pt>
                <c:pt idx="8572">
                  <c:v>4.1500061035160343</c:v>
                </c:pt>
                <c:pt idx="8573">
                  <c:v>4.1100061035160138</c:v>
                </c:pt>
                <c:pt idx="8574">
                  <c:v>4.1400061035160434</c:v>
                </c:pt>
                <c:pt idx="8575">
                  <c:v>4.1100061035160138</c:v>
                </c:pt>
                <c:pt idx="8576">
                  <c:v>4.1200061035160047</c:v>
                </c:pt>
                <c:pt idx="8577">
                  <c:v>4.1500061035160343</c:v>
                </c:pt>
                <c:pt idx="8578">
                  <c:v>4.1900061035159979</c:v>
                </c:pt>
                <c:pt idx="8579">
                  <c:v>4.1500061035160343</c:v>
                </c:pt>
                <c:pt idx="8580">
                  <c:v>4.0800061035160411</c:v>
                </c:pt>
                <c:pt idx="8581">
                  <c:v>4.0800061035160411</c:v>
                </c:pt>
                <c:pt idx="8582">
                  <c:v>4.2000061035160456</c:v>
                </c:pt>
                <c:pt idx="8583">
                  <c:v>4.1700061035160161</c:v>
                </c:pt>
                <c:pt idx="8584">
                  <c:v>4.180006103516007</c:v>
                </c:pt>
                <c:pt idx="8585">
                  <c:v>4.2000061035160456</c:v>
                </c:pt>
                <c:pt idx="8586">
                  <c:v>4.1900061035159979</c:v>
                </c:pt>
                <c:pt idx="8587">
                  <c:v>4.1300061035159956</c:v>
                </c:pt>
                <c:pt idx="8588">
                  <c:v>4.1200061035160047</c:v>
                </c:pt>
                <c:pt idx="8589">
                  <c:v>4.1600061035160252</c:v>
                </c:pt>
                <c:pt idx="8590">
                  <c:v>4.180006103516007</c:v>
                </c:pt>
                <c:pt idx="8591">
                  <c:v>4.2200061035160275</c:v>
                </c:pt>
                <c:pt idx="8592">
                  <c:v>4.2200061035160275</c:v>
                </c:pt>
                <c:pt idx="8593">
                  <c:v>4.2000061035160456</c:v>
                </c:pt>
                <c:pt idx="8594">
                  <c:v>4.2100061035160365</c:v>
                </c:pt>
                <c:pt idx="8595">
                  <c:v>4.2100061035160365</c:v>
                </c:pt>
                <c:pt idx="8596">
                  <c:v>4.2200061035160275</c:v>
                </c:pt>
                <c:pt idx="8597">
                  <c:v>4.1700061035160161</c:v>
                </c:pt>
                <c:pt idx="8598">
                  <c:v>4.1500061035160343</c:v>
                </c:pt>
                <c:pt idx="8599">
                  <c:v>4.1500061035160343</c:v>
                </c:pt>
                <c:pt idx="8600">
                  <c:v>4.1500061035160343</c:v>
                </c:pt>
                <c:pt idx="8601">
                  <c:v>4.1900061035159979</c:v>
                </c:pt>
                <c:pt idx="8602">
                  <c:v>4.1600061035160252</c:v>
                </c:pt>
                <c:pt idx="8603">
                  <c:v>4.180006103516007</c:v>
                </c:pt>
                <c:pt idx="8604">
                  <c:v>4.1600061035160252</c:v>
                </c:pt>
                <c:pt idx="8605">
                  <c:v>4.2200061035160275</c:v>
                </c:pt>
                <c:pt idx="8606">
                  <c:v>4.2100061035160365</c:v>
                </c:pt>
                <c:pt idx="8607">
                  <c:v>4.1900061035159979</c:v>
                </c:pt>
                <c:pt idx="8608">
                  <c:v>4.1400061035160434</c:v>
                </c:pt>
                <c:pt idx="8609">
                  <c:v>4.1000061035160229</c:v>
                </c:pt>
                <c:pt idx="8610">
                  <c:v>4.1200061035160047</c:v>
                </c:pt>
                <c:pt idx="8611">
                  <c:v>4.1600061035160252</c:v>
                </c:pt>
                <c:pt idx="8612">
                  <c:v>4.2100061035160365</c:v>
                </c:pt>
                <c:pt idx="8613">
                  <c:v>4.2000061035160456</c:v>
                </c:pt>
                <c:pt idx="8614">
                  <c:v>4.180006103516007</c:v>
                </c:pt>
                <c:pt idx="8615">
                  <c:v>4.1600061035160252</c:v>
                </c:pt>
                <c:pt idx="8616">
                  <c:v>4.1900061035159979</c:v>
                </c:pt>
                <c:pt idx="8617">
                  <c:v>4.2100061035160365</c:v>
                </c:pt>
                <c:pt idx="8618">
                  <c:v>4.2000061035160456</c:v>
                </c:pt>
                <c:pt idx="8619">
                  <c:v>4.1500061035160343</c:v>
                </c:pt>
                <c:pt idx="8620">
                  <c:v>4.1600061035160252</c:v>
                </c:pt>
                <c:pt idx="8621">
                  <c:v>4.2300061035160184</c:v>
                </c:pt>
                <c:pt idx="8622">
                  <c:v>4.2600061035160479</c:v>
                </c:pt>
                <c:pt idx="8623">
                  <c:v>4.2300061035160184</c:v>
                </c:pt>
                <c:pt idx="8624">
                  <c:v>4.180006103516007</c:v>
                </c:pt>
                <c:pt idx="8625">
                  <c:v>4.1700061035160161</c:v>
                </c:pt>
                <c:pt idx="8626">
                  <c:v>4.180006103516007</c:v>
                </c:pt>
                <c:pt idx="8627">
                  <c:v>4.180006103516007</c:v>
                </c:pt>
                <c:pt idx="8628">
                  <c:v>4.2000061035160456</c:v>
                </c:pt>
                <c:pt idx="8629">
                  <c:v>4.2200061035160275</c:v>
                </c:pt>
                <c:pt idx="8630">
                  <c:v>4.2100061035160365</c:v>
                </c:pt>
                <c:pt idx="8631">
                  <c:v>4.1500061035160343</c:v>
                </c:pt>
                <c:pt idx="8632">
                  <c:v>4.1500061035160343</c:v>
                </c:pt>
                <c:pt idx="8633">
                  <c:v>4.1400061035160434</c:v>
                </c:pt>
                <c:pt idx="8634">
                  <c:v>4.1400061035160434</c:v>
                </c:pt>
                <c:pt idx="8635">
                  <c:v>4.1500061035160343</c:v>
                </c:pt>
                <c:pt idx="8636">
                  <c:v>4.1400061035160434</c:v>
                </c:pt>
                <c:pt idx="8637">
                  <c:v>4.1400061035160434</c:v>
                </c:pt>
                <c:pt idx="8638">
                  <c:v>4.1700061035160161</c:v>
                </c:pt>
                <c:pt idx="8639">
                  <c:v>4.2000061035160456</c:v>
                </c:pt>
                <c:pt idx="8640">
                  <c:v>4.1700061035160161</c:v>
                </c:pt>
                <c:pt idx="8641">
                  <c:v>4.180006103516007</c:v>
                </c:pt>
                <c:pt idx="8642">
                  <c:v>4.180006103516007</c:v>
                </c:pt>
                <c:pt idx="8643">
                  <c:v>4.1700061035160161</c:v>
                </c:pt>
                <c:pt idx="8644">
                  <c:v>4.180006103516007</c:v>
                </c:pt>
                <c:pt idx="8645">
                  <c:v>4.2000061035160456</c:v>
                </c:pt>
                <c:pt idx="8646">
                  <c:v>4.180006103516007</c:v>
                </c:pt>
                <c:pt idx="8647">
                  <c:v>4.1700061035160161</c:v>
                </c:pt>
                <c:pt idx="8648">
                  <c:v>4.1500061035160343</c:v>
                </c:pt>
                <c:pt idx="8649">
                  <c:v>4.1700061035160161</c:v>
                </c:pt>
                <c:pt idx="8650">
                  <c:v>4.2200061035160275</c:v>
                </c:pt>
                <c:pt idx="8651">
                  <c:v>4.1900061035159979</c:v>
                </c:pt>
                <c:pt idx="8652">
                  <c:v>4.180006103516007</c:v>
                </c:pt>
                <c:pt idx="8653">
                  <c:v>4.2000061035160456</c:v>
                </c:pt>
                <c:pt idx="8654">
                  <c:v>4.2500061035160002</c:v>
                </c:pt>
                <c:pt idx="8655">
                  <c:v>4.2300061035160184</c:v>
                </c:pt>
                <c:pt idx="8656">
                  <c:v>4.1900061035159979</c:v>
                </c:pt>
                <c:pt idx="8657">
                  <c:v>4.180006103516007</c:v>
                </c:pt>
                <c:pt idx="8658">
                  <c:v>4.1400061035160434</c:v>
                </c:pt>
                <c:pt idx="8659">
                  <c:v>4.1600061035160252</c:v>
                </c:pt>
                <c:pt idx="8660">
                  <c:v>4.2400061035160093</c:v>
                </c:pt>
                <c:pt idx="8661">
                  <c:v>4.2000061035160456</c:v>
                </c:pt>
                <c:pt idx="8662">
                  <c:v>4.1900061035159979</c:v>
                </c:pt>
                <c:pt idx="8663">
                  <c:v>4.2400061035160093</c:v>
                </c:pt>
                <c:pt idx="8664">
                  <c:v>4.2800061035160297</c:v>
                </c:pt>
                <c:pt idx="8665">
                  <c:v>4.2700061035160388</c:v>
                </c:pt>
                <c:pt idx="8666">
                  <c:v>4.2500061035160002</c:v>
                </c:pt>
                <c:pt idx="8667">
                  <c:v>4.2600061035160479</c:v>
                </c:pt>
                <c:pt idx="8668">
                  <c:v>4.2600061035160479</c:v>
                </c:pt>
                <c:pt idx="8669">
                  <c:v>4.2500061035160002</c:v>
                </c:pt>
                <c:pt idx="8670">
                  <c:v>4.2100061035160365</c:v>
                </c:pt>
                <c:pt idx="8671">
                  <c:v>4.1900061035159979</c:v>
                </c:pt>
                <c:pt idx="8672">
                  <c:v>4.180006103516007</c:v>
                </c:pt>
                <c:pt idx="8673">
                  <c:v>4.180006103516007</c:v>
                </c:pt>
                <c:pt idx="8674">
                  <c:v>4.1900061035159979</c:v>
                </c:pt>
                <c:pt idx="8675">
                  <c:v>4.2200061035160275</c:v>
                </c:pt>
                <c:pt idx="8676">
                  <c:v>4.2600061035160479</c:v>
                </c:pt>
                <c:pt idx="8677">
                  <c:v>4.2300061035160184</c:v>
                </c:pt>
                <c:pt idx="8678">
                  <c:v>4.2100061035160365</c:v>
                </c:pt>
                <c:pt idx="8679">
                  <c:v>4.2300061035160184</c:v>
                </c:pt>
                <c:pt idx="8680">
                  <c:v>4.2300061035160184</c:v>
                </c:pt>
                <c:pt idx="8681">
                  <c:v>4.2300061035160184</c:v>
                </c:pt>
                <c:pt idx="8682">
                  <c:v>4.2300061035160184</c:v>
                </c:pt>
                <c:pt idx="8683">
                  <c:v>4.2500061035160002</c:v>
                </c:pt>
                <c:pt idx="8684">
                  <c:v>4.2800061035160297</c:v>
                </c:pt>
                <c:pt idx="8685">
                  <c:v>4.3000061035160115</c:v>
                </c:pt>
                <c:pt idx="8686">
                  <c:v>4.2600061035160479</c:v>
                </c:pt>
                <c:pt idx="8687">
                  <c:v>4.2500061035160002</c:v>
                </c:pt>
                <c:pt idx="8688">
                  <c:v>4.2600061035160479</c:v>
                </c:pt>
                <c:pt idx="8689">
                  <c:v>4.2600061035160479</c:v>
                </c:pt>
                <c:pt idx="8690">
                  <c:v>4.2300061035160184</c:v>
                </c:pt>
                <c:pt idx="8691">
                  <c:v>4.2200061035160275</c:v>
                </c:pt>
                <c:pt idx="8692">
                  <c:v>4.2100061035160365</c:v>
                </c:pt>
                <c:pt idx="8693">
                  <c:v>4.2300061035160184</c:v>
                </c:pt>
                <c:pt idx="8694">
                  <c:v>4.2300061035160184</c:v>
                </c:pt>
                <c:pt idx="8695">
                  <c:v>4.2700061035160388</c:v>
                </c:pt>
                <c:pt idx="8696">
                  <c:v>4.2500061035160002</c:v>
                </c:pt>
                <c:pt idx="8697">
                  <c:v>4.2800061035160297</c:v>
                </c:pt>
                <c:pt idx="8698">
                  <c:v>4.2600061035160479</c:v>
                </c:pt>
                <c:pt idx="8699">
                  <c:v>4.2800061035160297</c:v>
                </c:pt>
                <c:pt idx="8700">
                  <c:v>4.2800061035160297</c:v>
                </c:pt>
                <c:pt idx="8701">
                  <c:v>4.2600061035160479</c:v>
                </c:pt>
                <c:pt idx="8702">
                  <c:v>4.2500061035160002</c:v>
                </c:pt>
                <c:pt idx="8703">
                  <c:v>4.2300061035160184</c:v>
                </c:pt>
                <c:pt idx="8704">
                  <c:v>4.2800061035160297</c:v>
                </c:pt>
                <c:pt idx="8705">
                  <c:v>4.2600061035160479</c:v>
                </c:pt>
                <c:pt idx="8706">
                  <c:v>4.2400061035160093</c:v>
                </c:pt>
                <c:pt idx="8707">
                  <c:v>4.2400061035160093</c:v>
                </c:pt>
                <c:pt idx="8708">
                  <c:v>4.2400061035160093</c:v>
                </c:pt>
                <c:pt idx="8709">
                  <c:v>4.2500061035160002</c:v>
                </c:pt>
                <c:pt idx="8710">
                  <c:v>4.2600061035160479</c:v>
                </c:pt>
                <c:pt idx="8711">
                  <c:v>4.2400061035160093</c:v>
                </c:pt>
                <c:pt idx="8712">
                  <c:v>4.3100061035160024</c:v>
                </c:pt>
                <c:pt idx="8713">
                  <c:v>4.2900061035160206</c:v>
                </c:pt>
                <c:pt idx="8714">
                  <c:v>4.2300061035160184</c:v>
                </c:pt>
                <c:pt idx="8715">
                  <c:v>4.2400061035160093</c:v>
                </c:pt>
                <c:pt idx="8716">
                  <c:v>4.2400061035160093</c:v>
                </c:pt>
                <c:pt idx="8717">
                  <c:v>4.2600061035160479</c:v>
                </c:pt>
                <c:pt idx="8718">
                  <c:v>4.2600061035160479</c:v>
                </c:pt>
                <c:pt idx="8719">
                  <c:v>4.2400061035160093</c:v>
                </c:pt>
                <c:pt idx="8720">
                  <c:v>4.2100061035160365</c:v>
                </c:pt>
                <c:pt idx="8721">
                  <c:v>4.2100061035160365</c:v>
                </c:pt>
                <c:pt idx="8722">
                  <c:v>4.2400061035160093</c:v>
                </c:pt>
                <c:pt idx="8723">
                  <c:v>4.2600061035160479</c:v>
                </c:pt>
                <c:pt idx="8724">
                  <c:v>4.2700061035160388</c:v>
                </c:pt>
                <c:pt idx="8725">
                  <c:v>4.2600061035160479</c:v>
                </c:pt>
                <c:pt idx="8726">
                  <c:v>4.2700061035160388</c:v>
                </c:pt>
                <c:pt idx="8727">
                  <c:v>4.2400061035160093</c:v>
                </c:pt>
                <c:pt idx="8728">
                  <c:v>4.2600061035160479</c:v>
                </c:pt>
                <c:pt idx="8729">
                  <c:v>4.2800061035160297</c:v>
                </c:pt>
                <c:pt idx="8730">
                  <c:v>4.2300061035160184</c:v>
                </c:pt>
                <c:pt idx="8731">
                  <c:v>4.2300061035160184</c:v>
                </c:pt>
                <c:pt idx="8732">
                  <c:v>4.2300061035160184</c:v>
                </c:pt>
                <c:pt idx="8733">
                  <c:v>4.180006103516007</c:v>
                </c:pt>
                <c:pt idx="8734">
                  <c:v>4.180006103516007</c:v>
                </c:pt>
                <c:pt idx="8735">
                  <c:v>4.2000061035160456</c:v>
                </c:pt>
                <c:pt idx="8736">
                  <c:v>4.2000061035160456</c:v>
                </c:pt>
                <c:pt idx="8737">
                  <c:v>4.2200061035160275</c:v>
                </c:pt>
                <c:pt idx="8738">
                  <c:v>4.2400061035160093</c:v>
                </c:pt>
                <c:pt idx="8739">
                  <c:v>4.2600061035160479</c:v>
                </c:pt>
                <c:pt idx="8740">
                  <c:v>4.2400061035160093</c:v>
                </c:pt>
                <c:pt idx="8741">
                  <c:v>4.2300061035160184</c:v>
                </c:pt>
                <c:pt idx="8742">
                  <c:v>4.2500061035160002</c:v>
                </c:pt>
                <c:pt idx="8743">
                  <c:v>4.2100061035160365</c:v>
                </c:pt>
                <c:pt idx="8744">
                  <c:v>4.180006103516007</c:v>
                </c:pt>
                <c:pt idx="8745">
                  <c:v>4.1600061035160252</c:v>
                </c:pt>
                <c:pt idx="8746">
                  <c:v>4.180006103516007</c:v>
                </c:pt>
                <c:pt idx="8747">
                  <c:v>4.180006103516007</c:v>
                </c:pt>
                <c:pt idx="8748">
                  <c:v>4.180006103516007</c:v>
                </c:pt>
                <c:pt idx="8749">
                  <c:v>4.1500061035160343</c:v>
                </c:pt>
                <c:pt idx="8750">
                  <c:v>4.1600061035160252</c:v>
                </c:pt>
                <c:pt idx="8751">
                  <c:v>4.2000061035160456</c:v>
                </c:pt>
                <c:pt idx="8752">
                  <c:v>4.2200061035160275</c:v>
                </c:pt>
                <c:pt idx="8753">
                  <c:v>4.2400061035160093</c:v>
                </c:pt>
                <c:pt idx="8754">
                  <c:v>4.2800061035160297</c:v>
                </c:pt>
                <c:pt idx="8755">
                  <c:v>4.2700061035160388</c:v>
                </c:pt>
                <c:pt idx="8756">
                  <c:v>4.2900061035160206</c:v>
                </c:pt>
                <c:pt idx="8757">
                  <c:v>4.2700061035160388</c:v>
                </c:pt>
                <c:pt idx="8758">
                  <c:v>4.2800061035160297</c:v>
                </c:pt>
                <c:pt idx="8759">
                  <c:v>4.2600061035160479</c:v>
                </c:pt>
                <c:pt idx="8760">
                  <c:v>4.3000061035160115</c:v>
                </c:pt>
                <c:pt idx="8761">
                  <c:v>4.3200061035160502</c:v>
                </c:pt>
                <c:pt idx="8762">
                  <c:v>4.3100061035160024</c:v>
                </c:pt>
                <c:pt idx="8763">
                  <c:v>4.3200061035160502</c:v>
                </c:pt>
                <c:pt idx="8764">
                  <c:v>4.3100061035160024</c:v>
                </c:pt>
                <c:pt idx="8765">
                  <c:v>4.2200061035160275</c:v>
                </c:pt>
                <c:pt idx="8766">
                  <c:v>4.2300061035160184</c:v>
                </c:pt>
                <c:pt idx="8767">
                  <c:v>4.2900061035160206</c:v>
                </c:pt>
                <c:pt idx="8768">
                  <c:v>4.3100061035160024</c:v>
                </c:pt>
                <c:pt idx="8769">
                  <c:v>4.3700061035160047</c:v>
                </c:pt>
                <c:pt idx="8770">
                  <c:v>4.3100061035160024</c:v>
                </c:pt>
                <c:pt idx="8771">
                  <c:v>4.2600061035160479</c:v>
                </c:pt>
                <c:pt idx="8772">
                  <c:v>4.2700061035160388</c:v>
                </c:pt>
                <c:pt idx="8773">
                  <c:v>4.2400061035160093</c:v>
                </c:pt>
                <c:pt idx="8774">
                  <c:v>4.2200061035160275</c:v>
                </c:pt>
                <c:pt idx="8775">
                  <c:v>4.2400061035160093</c:v>
                </c:pt>
                <c:pt idx="8776">
                  <c:v>4.2800061035160297</c:v>
                </c:pt>
                <c:pt idx="8777">
                  <c:v>4.2500061035160002</c:v>
                </c:pt>
                <c:pt idx="8778">
                  <c:v>4.2300061035160184</c:v>
                </c:pt>
                <c:pt idx="8779">
                  <c:v>4.2500061035160002</c:v>
                </c:pt>
                <c:pt idx="8780">
                  <c:v>4.2800061035160297</c:v>
                </c:pt>
                <c:pt idx="8781">
                  <c:v>4.3300061035160411</c:v>
                </c:pt>
                <c:pt idx="8782">
                  <c:v>4.4000061035160343</c:v>
                </c:pt>
                <c:pt idx="8783">
                  <c:v>4.4500061035160456</c:v>
                </c:pt>
                <c:pt idx="8784">
                  <c:v>4.3900061035160434</c:v>
                </c:pt>
                <c:pt idx="8785">
                  <c:v>4.3700061035160047</c:v>
                </c:pt>
                <c:pt idx="8786">
                  <c:v>4.3500061035160229</c:v>
                </c:pt>
                <c:pt idx="8787">
                  <c:v>4.3600061035160138</c:v>
                </c:pt>
                <c:pt idx="8788">
                  <c:v>4.3600061035160138</c:v>
                </c:pt>
                <c:pt idx="8789">
                  <c:v>4.3500061035160229</c:v>
                </c:pt>
                <c:pt idx="8790">
                  <c:v>4.4000061035160343</c:v>
                </c:pt>
                <c:pt idx="8791">
                  <c:v>4.3700061035160047</c:v>
                </c:pt>
                <c:pt idx="8792">
                  <c:v>4.340006103516032</c:v>
                </c:pt>
                <c:pt idx="8793">
                  <c:v>4.3800061035159956</c:v>
                </c:pt>
                <c:pt idx="8794">
                  <c:v>4.430006103516007</c:v>
                </c:pt>
                <c:pt idx="8795">
                  <c:v>4.3900061035160434</c:v>
                </c:pt>
                <c:pt idx="8796">
                  <c:v>4.4000061035160343</c:v>
                </c:pt>
                <c:pt idx="8797">
                  <c:v>4.3900061035160434</c:v>
                </c:pt>
                <c:pt idx="8798">
                  <c:v>4.3000061035160115</c:v>
                </c:pt>
                <c:pt idx="8799">
                  <c:v>4.3000061035160115</c:v>
                </c:pt>
                <c:pt idx="8800">
                  <c:v>4.3100061035160024</c:v>
                </c:pt>
                <c:pt idx="8801">
                  <c:v>4.3000061035160115</c:v>
                </c:pt>
                <c:pt idx="8802">
                  <c:v>4.3200061035160502</c:v>
                </c:pt>
                <c:pt idx="8803">
                  <c:v>4.2900061035160206</c:v>
                </c:pt>
                <c:pt idx="8804">
                  <c:v>4.3200061035160502</c:v>
                </c:pt>
                <c:pt idx="8805">
                  <c:v>4.3600061035160138</c:v>
                </c:pt>
                <c:pt idx="8806">
                  <c:v>4.3600061035160138</c:v>
                </c:pt>
                <c:pt idx="8807">
                  <c:v>4.340006103516032</c:v>
                </c:pt>
                <c:pt idx="8808">
                  <c:v>4.3600061035160138</c:v>
                </c:pt>
                <c:pt idx="8809">
                  <c:v>4.3800061035159956</c:v>
                </c:pt>
                <c:pt idx="8810">
                  <c:v>4.4000061035160343</c:v>
                </c:pt>
                <c:pt idx="8811">
                  <c:v>4.3700061035160047</c:v>
                </c:pt>
                <c:pt idx="8812">
                  <c:v>4.3600061035160138</c:v>
                </c:pt>
                <c:pt idx="8813">
                  <c:v>4.3700061035160047</c:v>
                </c:pt>
                <c:pt idx="8814">
                  <c:v>4.3700061035160047</c:v>
                </c:pt>
                <c:pt idx="8815">
                  <c:v>4.3600061035160138</c:v>
                </c:pt>
                <c:pt idx="8816">
                  <c:v>4.3900061035160434</c:v>
                </c:pt>
                <c:pt idx="8817">
                  <c:v>4.340006103516032</c:v>
                </c:pt>
                <c:pt idx="8818">
                  <c:v>4.3100061035160024</c:v>
                </c:pt>
                <c:pt idx="8819">
                  <c:v>4.3900061035160434</c:v>
                </c:pt>
                <c:pt idx="8820">
                  <c:v>4.4100061035160252</c:v>
                </c:pt>
                <c:pt idx="8821">
                  <c:v>4.4200061035160161</c:v>
                </c:pt>
                <c:pt idx="8822">
                  <c:v>4.3900061035160434</c:v>
                </c:pt>
                <c:pt idx="8823">
                  <c:v>4.3800061035159956</c:v>
                </c:pt>
                <c:pt idx="8824">
                  <c:v>4.4000061035160343</c:v>
                </c:pt>
                <c:pt idx="8825">
                  <c:v>4.4100061035160252</c:v>
                </c:pt>
                <c:pt idx="8826">
                  <c:v>4.4100061035160252</c:v>
                </c:pt>
                <c:pt idx="8827">
                  <c:v>4.4200061035160161</c:v>
                </c:pt>
                <c:pt idx="8828">
                  <c:v>4.3900061035160434</c:v>
                </c:pt>
                <c:pt idx="8829">
                  <c:v>4.3600061035160138</c:v>
                </c:pt>
                <c:pt idx="8830">
                  <c:v>4.4000061035160343</c:v>
                </c:pt>
                <c:pt idx="8831">
                  <c:v>4.4100061035160252</c:v>
                </c:pt>
                <c:pt idx="8832">
                  <c:v>4.4100061035160252</c:v>
                </c:pt>
                <c:pt idx="8833">
                  <c:v>4.4000061035160343</c:v>
                </c:pt>
                <c:pt idx="8834">
                  <c:v>4.3500061035160229</c:v>
                </c:pt>
                <c:pt idx="8835">
                  <c:v>4.4000061035160343</c:v>
                </c:pt>
                <c:pt idx="8836">
                  <c:v>4.430006103516007</c:v>
                </c:pt>
                <c:pt idx="8837">
                  <c:v>4.3700061035160047</c:v>
                </c:pt>
                <c:pt idx="8838">
                  <c:v>4.3100061035160024</c:v>
                </c:pt>
                <c:pt idx="8839">
                  <c:v>4.3100061035160024</c:v>
                </c:pt>
              </c:numCache>
            </c:numRef>
          </c:yVal>
          <c:smooth val="0"/>
        </c:ser>
        <c:ser>
          <c:idx val="1"/>
          <c:order val="11"/>
          <c:tx>
            <c:strRef>
              <c:f>HPV_4710_cenoman!$AZ$1</c:f>
              <c:strCache>
                <c:ptCount val="1"/>
                <c:pt idx="0">
                  <c:v>VP7500 Kobyly (A)</c:v>
                </c:pt>
              </c:strCache>
            </c:strRef>
          </c:tx>
          <c:spPr>
            <a:ln w="19050"/>
          </c:spPr>
          <c:marker>
            <c:symbol val="none"/>
          </c:marker>
          <c:xVal>
            <c:numRef>
              <c:f>HPV_4710_cenoman!$AY$2:$AY$10000</c:f>
              <c:numCache>
                <c:formatCode>m/d/yyyy</c:formatCode>
                <c:ptCount val="9999"/>
                <c:pt idx="0">
                  <c:v>27339</c:v>
                </c:pt>
                <c:pt idx="1">
                  <c:v>27346</c:v>
                </c:pt>
                <c:pt idx="2">
                  <c:v>27353</c:v>
                </c:pt>
                <c:pt idx="3">
                  <c:v>27360</c:v>
                </c:pt>
                <c:pt idx="4">
                  <c:v>27367</c:v>
                </c:pt>
                <c:pt idx="5">
                  <c:v>27374</c:v>
                </c:pt>
                <c:pt idx="6">
                  <c:v>27381</c:v>
                </c:pt>
                <c:pt idx="7">
                  <c:v>27388</c:v>
                </c:pt>
                <c:pt idx="8">
                  <c:v>27395</c:v>
                </c:pt>
                <c:pt idx="9">
                  <c:v>27402</c:v>
                </c:pt>
                <c:pt idx="10">
                  <c:v>27409</c:v>
                </c:pt>
                <c:pt idx="11">
                  <c:v>27416</c:v>
                </c:pt>
                <c:pt idx="12">
                  <c:v>27423</c:v>
                </c:pt>
                <c:pt idx="13">
                  <c:v>27430</c:v>
                </c:pt>
                <c:pt idx="14">
                  <c:v>27437</c:v>
                </c:pt>
                <c:pt idx="15">
                  <c:v>27444</c:v>
                </c:pt>
                <c:pt idx="16">
                  <c:v>27451</c:v>
                </c:pt>
                <c:pt idx="17">
                  <c:v>27458</c:v>
                </c:pt>
                <c:pt idx="18">
                  <c:v>27465</c:v>
                </c:pt>
                <c:pt idx="19">
                  <c:v>27472</c:v>
                </c:pt>
                <c:pt idx="20">
                  <c:v>27479</c:v>
                </c:pt>
                <c:pt idx="21">
                  <c:v>27486</c:v>
                </c:pt>
                <c:pt idx="22">
                  <c:v>27493</c:v>
                </c:pt>
                <c:pt idx="23">
                  <c:v>27500</c:v>
                </c:pt>
                <c:pt idx="24">
                  <c:v>27507</c:v>
                </c:pt>
                <c:pt idx="25">
                  <c:v>27514</c:v>
                </c:pt>
                <c:pt idx="26">
                  <c:v>27521</c:v>
                </c:pt>
                <c:pt idx="27">
                  <c:v>27528</c:v>
                </c:pt>
                <c:pt idx="28">
                  <c:v>27535</c:v>
                </c:pt>
                <c:pt idx="29">
                  <c:v>27542</c:v>
                </c:pt>
                <c:pt idx="30">
                  <c:v>27549</c:v>
                </c:pt>
                <c:pt idx="31">
                  <c:v>27556</c:v>
                </c:pt>
                <c:pt idx="32">
                  <c:v>27563</c:v>
                </c:pt>
                <c:pt idx="33">
                  <c:v>27570</c:v>
                </c:pt>
                <c:pt idx="34">
                  <c:v>27577</c:v>
                </c:pt>
                <c:pt idx="35">
                  <c:v>27584</c:v>
                </c:pt>
                <c:pt idx="36">
                  <c:v>27591</c:v>
                </c:pt>
                <c:pt idx="37">
                  <c:v>27598</c:v>
                </c:pt>
                <c:pt idx="38">
                  <c:v>27605</c:v>
                </c:pt>
                <c:pt idx="39">
                  <c:v>27612</c:v>
                </c:pt>
                <c:pt idx="40">
                  <c:v>27619</c:v>
                </c:pt>
                <c:pt idx="41">
                  <c:v>27626</c:v>
                </c:pt>
                <c:pt idx="42">
                  <c:v>27633</c:v>
                </c:pt>
                <c:pt idx="43">
                  <c:v>27640</c:v>
                </c:pt>
                <c:pt idx="44">
                  <c:v>27647</c:v>
                </c:pt>
                <c:pt idx="45">
                  <c:v>27654</c:v>
                </c:pt>
                <c:pt idx="46">
                  <c:v>27661</c:v>
                </c:pt>
                <c:pt idx="47">
                  <c:v>27668</c:v>
                </c:pt>
                <c:pt idx="48">
                  <c:v>27675</c:v>
                </c:pt>
                <c:pt idx="49">
                  <c:v>27682</c:v>
                </c:pt>
                <c:pt idx="50">
                  <c:v>27689</c:v>
                </c:pt>
                <c:pt idx="51">
                  <c:v>27696</c:v>
                </c:pt>
                <c:pt idx="52">
                  <c:v>27703</c:v>
                </c:pt>
                <c:pt idx="53">
                  <c:v>27710</c:v>
                </c:pt>
                <c:pt idx="54">
                  <c:v>27717</c:v>
                </c:pt>
                <c:pt idx="55">
                  <c:v>27724</c:v>
                </c:pt>
                <c:pt idx="56">
                  <c:v>27731</c:v>
                </c:pt>
                <c:pt idx="57">
                  <c:v>27738</c:v>
                </c:pt>
                <c:pt idx="58">
                  <c:v>27745</c:v>
                </c:pt>
                <c:pt idx="59">
                  <c:v>27752</c:v>
                </c:pt>
                <c:pt idx="60">
                  <c:v>27759</c:v>
                </c:pt>
                <c:pt idx="61">
                  <c:v>27766</c:v>
                </c:pt>
                <c:pt idx="62">
                  <c:v>27773</c:v>
                </c:pt>
                <c:pt idx="63">
                  <c:v>27780</c:v>
                </c:pt>
                <c:pt idx="64">
                  <c:v>27787</c:v>
                </c:pt>
                <c:pt idx="65">
                  <c:v>27794</c:v>
                </c:pt>
                <c:pt idx="66">
                  <c:v>27801</c:v>
                </c:pt>
                <c:pt idx="67">
                  <c:v>27808</c:v>
                </c:pt>
                <c:pt idx="68">
                  <c:v>27815</c:v>
                </c:pt>
                <c:pt idx="69">
                  <c:v>27822</c:v>
                </c:pt>
                <c:pt idx="70">
                  <c:v>27829</c:v>
                </c:pt>
                <c:pt idx="71">
                  <c:v>27836</c:v>
                </c:pt>
                <c:pt idx="72">
                  <c:v>27843</c:v>
                </c:pt>
                <c:pt idx="73">
                  <c:v>27850</c:v>
                </c:pt>
                <c:pt idx="74">
                  <c:v>27857</c:v>
                </c:pt>
                <c:pt idx="75">
                  <c:v>27864</c:v>
                </c:pt>
                <c:pt idx="76">
                  <c:v>27871</c:v>
                </c:pt>
                <c:pt idx="77">
                  <c:v>27878</c:v>
                </c:pt>
                <c:pt idx="78">
                  <c:v>27885</c:v>
                </c:pt>
                <c:pt idx="79">
                  <c:v>27892</c:v>
                </c:pt>
                <c:pt idx="80">
                  <c:v>27899</c:v>
                </c:pt>
                <c:pt idx="81">
                  <c:v>27906</c:v>
                </c:pt>
                <c:pt idx="82">
                  <c:v>27913</c:v>
                </c:pt>
                <c:pt idx="83">
                  <c:v>27920</c:v>
                </c:pt>
                <c:pt idx="84">
                  <c:v>27927</c:v>
                </c:pt>
                <c:pt idx="85">
                  <c:v>27934</c:v>
                </c:pt>
                <c:pt idx="86">
                  <c:v>27941</c:v>
                </c:pt>
                <c:pt idx="87">
                  <c:v>27948</c:v>
                </c:pt>
                <c:pt idx="88">
                  <c:v>27955</c:v>
                </c:pt>
                <c:pt idx="89">
                  <c:v>27962</c:v>
                </c:pt>
                <c:pt idx="90">
                  <c:v>27969</c:v>
                </c:pt>
                <c:pt idx="91">
                  <c:v>27976</c:v>
                </c:pt>
                <c:pt idx="92">
                  <c:v>27983</c:v>
                </c:pt>
                <c:pt idx="93">
                  <c:v>27990</c:v>
                </c:pt>
                <c:pt idx="94">
                  <c:v>27997</c:v>
                </c:pt>
                <c:pt idx="95">
                  <c:v>28004</c:v>
                </c:pt>
                <c:pt idx="96">
                  <c:v>28011</c:v>
                </c:pt>
                <c:pt idx="97">
                  <c:v>28018</c:v>
                </c:pt>
                <c:pt idx="98">
                  <c:v>28025</c:v>
                </c:pt>
                <c:pt idx="99">
                  <c:v>28032</c:v>
                </c:pt>
                <c:pt idx="100">
                  <c:v>28039</c:v>
                </c:pt>
                <c:pt idx="101">
                  <c:v>28046</c:v>
                </c:pt>
                <c:pt idx="102">
                  <c:v>28053</c:v>
                </c:pt>
                <c:pt idx="103">
                  <c:v>28060</c:v>
                </c:pt>
                <c:pt idx="104">
                  <c:v>28067</c:v>
                </c:pt>
                <c:pt idx="105">
                  <c:v>28074</c:v>
                </c:pt>
                <c:pt idx="106">
                  <c:v>28081</c:v>
                </c:pt>
                <c:pt idx="107">
                  <c:v>28088</c:v>
                </c:pt>
                <c:pt idx="108">
                  <c:v>28095</c:v>
                </c:pt>
                <c:pt idx="109">
                  <c:v>28102</c:v>
                </c:pt>
                <c:pt idx="110">
                  <c:v>28109</c:v>
                </c:pt>
                <c:pt idx="111">
                  <c:v>28116</c:v>
                </c:pt>
                <c:pt idx="112">
                  <c:v>28123</c:v>
                </c:pt>
                <c:pt idx="113">
                  <c:v>28130</c:v>
                </c:pt>
                <c:pt idx="114">
                  <c:v>28137</c:v>
                </c:pt>
                <c:pt idx="115">
                  <c:v>28144</c:v>
                </c:pt>
                <c:pt idx="116">
                  <c:v>28151</c:v>
                </c:pt>
                <c:pt idx="117">
                  <c:v>28158</c:v>
                </c:pt>
                <c:pt idx="118">
                  <c:v>28165</c:v>
                </c:pt>
                <c:pt idx="119">
                  <c:v>28172</c:v>
                </c:pt>
                <c:pt idx="120">
                  <c:v>28179</c:v>
                </c:pt>
                <c:pt idx="121">
                  <c:v>28186</c:v>
                </c:pt>
                <c:pt idx="122">
                  <c:v>28193</c:v>
                </c:pt>
                <c:pt idx="123">
                  <c:v>28200</c:v>
                </c:pt>
                <c:pt idx="124">
                  <c:v>28207</c:v>
                </c:pt>
                <c:pt idx="125">
                  <c:v>28214</c:v>
                </c:pt>
                <c:pt idx="126">
                  <c:v>28221</c:v>
                </c:pt>
                <c:pt idx="127">
                  <c:v>28228</c:v>
                </c:pt>
                <c:pt idx="128">
                  <c:v>28235</c:v>
                </c:pt>
                <c:pt idx="129">
                  <c:v>28242</c:v>
                </c:pt>
                <c:pt idx="130">
                  <c:v>28249</c:v>
                </c:pt>
                <c:pt idx="131">
                  <c:v>28256</c:v>
                </c:pt>
                <c:pt idx="132">
                  <c:v>28263</c:v>
                </c:pt>
                <c:pt idx="133">
                  <c:v>28270</c:v>
                </c:pt>
                <c:pt idx="134">
                  <c:v>28277</c:v>
                </c:pt>
                <c:pt idx="135">
                  <c:v>28284</c:v>
                </c:pt>
                <c:pt idx="136">
                  <c:v>28291</c:v>
                </c:pt>
                <c:pt idx="137">
                  <c:v>28298</c:v>
                </c:pt>
                <c:pt idx="138">
                  <c:v>28305</c:v>
                </c:pt>
                <c:pt idx="139">
                  <c:v>28312</c:v>
                </c:pt>
                <c:pt idx="140">
                  <c:v>28319</c:v>
                </c:pt>
                <c:pt idx="141">
                  <c:v>28326</c:v>
                </c:pt>
                <c:pt idx="142">
                  <c:v>28333</c:v>
                </c:pt>
                <c:pt idx="143">
                  <c:v>28340</c:v>
                </c:pt>
                <c:pt idx="144">
                  <c:v>28347</c:v>
                </c:pt>
                <c:pt idx="145">
                  <c:v>28354</c:v>
                </c:pt>
                <c:pt idx="146">
                  <c:v>28361</c:v>
                </c:pt>
                <c:pt idx="147">
                  <c:v>28368</c:v>
                </c:pt>
                <c:pt idx="148">
                  <c:v>28375</c:v>
                </c:pt>
                <c:pt idx="149">
                  <c:v>28382</c:v>
                </c:pt>
                <c:pt idx="150">
                  <c:v>28389</c:v>
                </c:pt>
                <c:pt idx="151">
                  <c:v>28396</c:v>
                </c:pt>
                <c:pt idx="152">
                  <c:v>28403</c:v>
                </c:pt>
                <c:pt idx="153">
                  <c:v>28410</c:v>
                </c:pt>
                <c:pt idx="154">
                  <c:v>28417</c:v>
                </c:pt>
                <c:pt idx="155">
                  <c:v>28424</c:v>
                </c:pt>
                <c:pt idx="156">
                  <c:v>28431</c:v>
                </c:pt>
                <c:pt idx="157">
                  <c:v>28438</c:v>
                </c:pt>
                <c:pt idx="158">
                  <c:v>28445</c:v>
                </c:pt>
                <c:pt idx="159">
                  <c:v>28452</c:v>
                </c:pt>
                <c:pt idx="160">
                  <c:v>28459</c:v>
                </c:pt>
                <c:pt idx="161">
                  <c:v>28466</c:v>
                </c:pt>
                <c:pt idx="162">
                  <c:v>28473</c:v>
                </c:pt>
                <c:pt idx="163">
                  <c:v>28480</c:v>
                </c:pt>
                <c:pt idx="164">
                  <c:v>28487</c:v>
                </c:pt>
                <c:pt idx="165">
                  <c:v>28494</c:v>
                </c:pt>
                <c:pt idx="166">
                  <c:v>28501</c:v>
                </c:pt>
                <c:pt idx="167">
                  <c:v>28508</c:v>
                </c:pt>
                <c:pt idx="168">
                  <c:v>28515</c:v>
                </c:pt>
                <c:pt idx="169">
                  <c:v>28522</c:v>
                </c:pt>
                <c:pt idx="170">
                  <c:v>28529</c:v>
                </c:pt>
                <c:pt idx="171">
                  <c:v>28536</c:v>
                </c:pt>
                <c:pt idx="172">
                  <c:v>28543</c:v>
                </c:pt>
                <c:pt idx="173">
                  <c:v>28550</c:v>
                </c:pt>
                <c:pt idx="174">
                  <c:v>28557</c:v>
                </c:pt>
                <c:pt idx="175">
                  <c:v>28564</c:v>
                </c:pt>
                <c:pt idx="176">
                  <c:v>28571</c:v>
                </c:pt>
                <c:pt idx="177">
                  <c:v>28578</c:v>
                </c:pt>
                <c:pt idx="178">
                  <c:v>28585</c:v>
                </c:pt>
                <c:pt idx="179">
                  <c:v>28592</c:v>
                </c:pt>
                <c:pt idx="180">
                  <c:v>28599</c:v>
                </c:pt>
                <c:pt idx="181">
                  <c:v>28606</c:v>
                </c:pt>
                <c:pt idx="182">
                  <c:v>28613</c:v>
                </c:pt>
                <c:pt idx="183">
                  <c:v>28620</c:v>
                </c:pt>
                <c:pt idx="184">
                  <c:v>28627</c:v>
                </c:pt>
                <c:pt idx="185">
                  <c:v>28634</c:v>
                </c:pt>
                <c:pt idx="186">
                  <c:v>28641</c:v>
                </c:pt>
                <c:pt idx="187">
                  <c:v>28648</c:v>
                </c:pt>
                <c:pt idx="188">
                  <c:v>28655</c:v>
                </c:pt>
                <c:pt idx="189">
                  <c:v>28662</c:v>
                </c:pt>
                <c:pt idx="190">
                  <c:v>28669</c:v>
                </c:pt>
                <c:pt idx="191">
                  <c:v>28676</c:v>
                </c:pt>
                <c:pt idx="192">
                  <c:v>28683</c:v>
                </c:pt>
                <c:pt idx="193">
                  <c:v>28690</c:v>
                </c:pt>
                <c:pt idx="194">
                  <c:v>28697</c:v>
                </c:pt>
                <c:pt idx="195">
                  <c:v>28704</c:v>
                </c:pt>
                <c:pt idx="196">
                  <c:v>28711</c:v>
                </c:pt>
                <c:pt idx="197">
                  <c:v>28718</c:v>
                </c:pt>
                <c:pt idx="198">
                  <c:v>28725</c:v>
                </c:pt>
                <c:pt idx="199">
                  <c:v>28732</c:v>
                </c:pt>
                <c:pt idx="200">
                  <c:v>28739</c:v>
                </c:pt>
                <c:pt idx="201">
                  <c:v>28746</c:v>
                </c:pt>
                <c:pt idx="202">
                  <c:v>28753</c:v>
                </c:pt>
                <c:pt idx="203">
                  <c:v>28760</c:v>
                </c:pt>
                <c:pt idx="204">
                  <c:v>28767</c:v>
                </c:pt>
                <c:pt idx="205">
                  <c:v>28774</c:v>
                </c:pt>
                <c:pt idx="206">
                  <c:v>28781</c:v>
                </c:pt>
                <c:pt idx="207">
                  <c:v>28788</c:v>
                </c:pt>
                <c:pt idx="208">
                  <c:v>28795</c:v>
                </c:pt>
                <c:pt idx="209">
                  <c:v>28802</c:v>
                </c:pt>
                <c:pt idx="210">
                  <c:v>28809</c:v>
                </c:pt>
                <c:pt idx="211">
                  <c:v>28816</c:v>
                </c:pt>
                <c:pt idx="212">
                  <c:v>28823</c:v>
                </c:pt>
                <c:pt idx="213">
                  <c:v>28830</c:v>
                </c:pt>
                <c:pt idx="214">
                  <c:v>28837</c:v>
                </c:pt>
                <c:pt idx="215">
                  <c:v>28844</c:v>
                </c:pt>
                <c:pt idx="216">
                  <c:v>28851</c:v>
                </c:pt>
                <c:pt idx="217">
                  <c:v>28858</c:v>
                </c:pt>
                <c:pt idx="218">
                  <c:v>28865</c:v>
                </c:pt>
                <c:pt idx="219">
                  <c:v>28872</c:v>
                </c:pt>
                <c:pt idx="220">
                  <c:v>28879</c:v>
                </c:pt>
                <c:pt idx="221">
                  <c:v>28886</c:v>
                </c:pt>
                <c:pt idx="222">
                  <c:v>28893</c:v>
                </c:pt>
                <c:pt idx="223">
                  <c:v>28900</c:v>
                </c:pt>
                <c:pt idx="224">
                  <c:v>28907</c:v>
                </c:pt>
                <c:pt idx="225">
                  <c:v>28914</c:v>
                </c:pt>
                <c:pt idx="226">
                  <c:v>28921</c:v>
                </c:pt>
                <c:pt idx="227">
                  <c:v>28928</c:v>
                </c:pt>
                <c:pt idx="228">
                  <c:v>28935</c:v>
                </c:pt>
                <c:pt idx="229">
                  <c:v>28942</c:v>
                </c:pt>
                <c:pt idx="230">
                  <c:v>28949</c:v>
                </c:pt>
                <c:pt idx="231">
                  <c:v>28956</c:v>
                </c:pt>
                <c:pt idx="232">
                  <c:v>28963</c:v>
                </c:pt>
                <c:pt idx="233">
                  <c:v>28970</c:v>
                </c:pt>
                <c:pt idx="234">
                  <c:v>28977</c:v>
                </c:pt>
                <c:pt idx="235">
                  <c:v>28984</c:v>
                </c:pt>
                <c:pt idx="236">
                  <c:v>28991</c:v>
                </c:pt>
                <c:pt idx="237">
                  <c:v>28998</c:v>
                </c:pt>
                <c:pt idx="238">
                  <c:v>29005</c:v>
                </c:pt>
                <c:pt idx="239">
                  <c:v>29012</c:v>
                </c:pt>
                <c:pt idx="240">
                  <c:v>29019</c:v>
                </c:pt>
                <c:pt idx="241">
                  <c:v>29026</c:v>
                </c:pt>
                <c:pt idx="242">
                  <c:v>29033</c:v>
                </c:pt>
                <c:pt idx="243">
                  <c:v>29040</c:v>
                </c:pt>
                <c:pt idx="244">
                  <c:v>29047</c:v>
                </c:pt>
                <c:pt idx="245">
                  <c:v>29054</c:v>
                </c:pt>
                <c:pt idx="246">
                  <c:v>29061</c:v>
                </c:pt>
                <c:pt idx="247">
                  <c:v>29068</c:v>
                </c:pt>
                <c:pt idx="248">
                  <c:v>29075</c:v>
                </c:pt>
                <c:pt idx="249">
                  <c:v>29082</c:v>
                </c:pt>
                <c:pt idx="250">
                  <c:v>29089</c:v>
                </c:pt>
                <c:pt idx="251">
                  <c:v>29096</c:v>
                </c:pt>
                <c:pt idx="252">
                  <c:v>29103</c:v>
                </c:pt>
                <c:pt idx="253">
                  <c:v>29110</c:v>
                </c:pt>
                <c:pt idx="254">
                  <c:v>29117</c:v>
                </c:pt>
                <c:pt idx="255">
                  <c:v>29124</c:v>
                </c:pt>
                <c:pt idx="256">
                  <c:v>29131</c:v>
                </c:pt>
                <c:pt idx="257">
                  <c:v>29138</c:v>
                </c:pt>
                <c:pt idx="258">
                  <c:v>29145</c:v>
                </c:pt>
                <c:pt idx="259">
                  <c:v>29152</c:v>
                </c:pt>
                <c:pt idx="260">
                  <c:v>29159</c:v>
                </c:pt>
                <c:pt idx="261">
                  <c:v>29166</c:v>
                </c:pt>
                <c:pt idx="262">
                  <c:v>29173</c:v>
                </c:pt>
                <c:pt idx="263">
                  <c:v>29180</c:v>
                </c:pt>
                <c:pt idx="264">
                  <c:v>29187</c:v>
                </c:pt>
                <c:pt idx="265">
                  <c:v>29194</c:v>
                </c:pt>
                <c:pt idx="266">
                  <c:v>29201</c:v>
                </c:pt>
                <c:pt idx="267">
                  <c:v>29208</c:v>
                </c:pt>
                <c:pt idx="268">
                  <c:v>29215</c:v>
                </c:pt>
                <c:pt idx="269">
                  <c:v>29222</c:v>
                </c:pt>
                <c:pt idx="270">
                  <c:v>29229</c:v>
                </c:pt>
                <c:pt idx="271">
                  <c:v>29236</c:v>
                </c:pt>
                <c:pt idx="272">
                  <c:v>29243</c:v>
                </c:pt>
                <c:pt idx="273">
                  <c:v>29250</c:v>
                </c:pt>
                <c:pt idx="274">
                  <c:v>29257</c:v>
                </c:pt>
                <c:pt idx="275">
                  <c:v>29264</c:v>
                </c:pt>
                <c:pt idx="276">
                  <c:v>29271</c:v>
                </c:pt>
                <c:pt idx="277">
                  <c:v>29278</c:v>
                </c:pt>
                <c:pt idx="278">
                  <c:v>29285</c:v>
                </c:pt>
                <c:pt idx="279">
                  <c:v>29292</c:v>
                </c:pt>
                <c:pt idx="280">
                  <c:v>29299</c:v>
                </c:pt>
                <c:pt idx="281">
                  <c:v>29306</c:v>
                </c:pt>
                <c:pt idx="282">
                  <c:v>29313</c:v>
                </c:pt>
                <c:pt idx="283">
                  <c:v>29320</c:v>
                </c:pt>
                <c:pt idx="284">
                  <c:v>29327</c:v>
                </c:pt>
                <c:pt idx="285">
                  <c:v>29334</c:v>
                </c:pt>
                <c:pt idx="286">
                  <c:v>29341</c:v>
                </c:pt>
                <c:pt idx="287">
                  <c:v>29348</c:v>
                </c:pt>
                <c:pt idx="288">
                  <c:v>29355</c:v>
                </c:pt>
                <c:pt idx="289">
                  <c:v>29362</c:v>
                </c:pt>
                <c:pt idx="290">
                  <c:v>29369</c:v>
                </c:pt>
                <c:pt idx="291">
                  <c:v>29376</c:v>
                </c:pt>
                <c:pt idx="292">
                  <c:v>29383</c:v>
                </c:pt>
                <c:pt idx="293">
                  <c:v>29390</c:v>
                </c:pt>
                <c:pt idx="294">
                  <c:v>29397</c:v>
                </c:pt>
                <c:pt idx="295">
                  <c:v>29404</c:v>
                </c:pt>
                <c:pt idx="296">
                  <c:v>29411</c:v>
                </c:pt>
                <c:pt idx="297">
                  <c:v>29418</c:v>
                </c:pt>
                <c:pt idx="298">
                  <c:v>29425</c:v>
                </c:pt>
                <c:pt idx="299">
                  <c:v>29432</c:v>
                </c:pt>
                <c:pt idx="300">
                  <c:v>29439</c:v>
                </c:pt>
                <c:pt idx="301">
                  <c:v>29446</c:v>
                </c:pt>
                <c:pt idx="302">
                  <c:v>29453</c:v>
                </c:pt>
                <c:pt idx="303">
                  <c:v>29460</c:v>
                </c:pt>
                <c:pt idx="304">
                  <c:v>29467</c:v>
                </c:pt>
                <c:pt idx="305">
                  <c:v>29474</c:v>
                </c:pt>
                <c:pt idx="306">
                  <c:v>29481</c:v>
                </c:pt>
                <c:pt idx="307">
                  <c:v>29488</c:v>
                </c:pt>
                <c:pt idx="308">
                  <c:v>29495</c:v>
                </c:pt>
                <c:pt idx="309">
                  <c:v>29502</c:v>
                </c:pt>
                <c:pt idx="310">
                  <c:v>29509</c:v>
                </c:pt>
                <c:pt idx="311">
                  <c:v>29516</c:v>
                </c:pt>
                <c:pt idx="312">
                  <c:v>29523</c:v>
                </c:pt>
                <c:pt idx="313">
                  <c:v>29530</c:v>
                </c:pt>
                <c:pt idx="314">
                  <c:v>29537</c:v>
                </c:pt>
                <c:pt idx="315">
                  <c:v>29544</c:v>
                </c:pt>
                <c:pt idx="316">
                  <c:v>29551</c:v>
                </c:pt>
                <c:pt idx="317">
                  <c:v>29558</c:v>
                </c:pt>
                <c:pt idx="318">
                  <c:v>29565</c:v>
                </c:pt>
                <c:pt idx="319">
                  <c:v>29572</c:v>
                </c:pt>
                <c:pt idx="320">
                  <c:v>29579</c:v>
                </c:pt>
                <c:pt idx="321">
                  <c:v>29586</c:v>
                </c:pt>
                <c:pt idx="322">
                  <c:v>29593</c:v>
                </c:pt>
                <c:pt idx="323">
                  <c:v>29600</c:v>
                </c:pt>
                <c:pt idx="324">
                  <c:v>29607</c:v>
                </c:pt>
                <c:pt idx="325">
                  <c:v>29614</c:v>
                </c:pt>
                <c:pt idx="326">
                  <c:v>29621</c:v>
                </c:pt>
                <c:pt idx="327">
                  <c:v>29628</c:v>
                </c:pt>
                <c:pt idx="328">
                  <c:v>29635</c:v>
                </c:pt>
                <c:pt idx="329">
                  <c:v>29642</c:v>
                </c:pt>
                <c:pt idx="330">
                  <c:v>29649</c:v>
                </c:pt>
                <c:pt idx="331">
                  <c:v>29656</c:v>
                </c:pt>
                <c:pt idx="332">
                  <c:v>29663</c:v>
                </c:pt>
                <c:pt idx="333">
                  <c:v>29670</c:v>
                </c:pt>
                <c:pt idx="334">
                  <c:v>29677</c:v>
                </c:pt>
                <c:pt idx="335">
                  <c:v>29684</c:v>
                </c:pt>
                <c:pt idx="336">
                  <c:v>29691</c:v>
                </c:pt>
                <c:pt idx="337">
                  <c:v>29698</c:v>
                </c:pt>
                <c:pt idx="338">
                  <c:v>29705</c:v>
                </c:pt>
                <c:pt idx="339">
                  <c:v>29712</c:v>
                </c:pt>
                <c:pt idx="340">
                  <c:v>29719</c:v>
                </c:pt>
                <c:pt idx="341">
                  <c:v>29726</c:v>
                </c:pt>
                <c:pt idx="342">
                  <c:v>29733</c:v>
                </c:pt>
                <c:pt idx="343">
                  <c:v>29740</c:v>
                </c:pt>
                <c:pt idx="344">
                  <c:v>29747</c:v>
                </c:pt>
                <c:pt idx="345">
                  <c:v>29754</c:v>
                </c:pt>
                <c:pt idx="346">
                  <c:v>29761</c:v>
                </c:pt>
                <c:pt idx="347">
                  <c:v>29768</c:v>
                </c:pt>
                <c:pt idx="348">
                  <c:v>29775</c:v>
                </c:pt>
                <c:pt idx="349">
                  <c:v>29782</c:v>
                </c:pt>
                <c:pt idx="350">
                  <c:v>29789</c:v>
                </c:pt>
                <c:pt idx="351">
                  <c:v>29796</c:v>
                </c:pt>
                <c:pt idx="352">
                  <c:v>29803</c:v>
                </c:pt>
                <c:pt idx="353">
                  <c:v>29810</c:v>
                </c:pt>
                <c:pt idx="354">
                  <c:v>29817</c:v>
                </c:pt>
                <c:pt idx="355">
                  <c:v>29824</c:v>
                </c:pt>
                <c:pt idx="356">
                  <c:v>29831</c:v>
                </c:pt>
                <c:pt idx="357">
                  <c:v>29838</c:v>
                </c:pt>
                <c:pt idx="358">
                  <c:v>29845</c:v>
                </c:pt>
                <c:pt idx="359">
                  <c:v>29852</c:v>
                </c:pt>
                <c:pt idx="360">
                  <c:v>29859</c:v>
                </c:pt>
                <c:pt idx="361">
                  <c:v>29866</c:v>
                </c:pt>
                <c:pt idx="362">
                  <c:v>29873</c:v>
                </c:pt>
                <c:pt idx="363">
                  <c:v>29880</c:v>
                </c:pt>
                <c:pt idx="364">
                  <c:v>29887</c:v>
                </c:pt>
                <c:pt idx="365">
                  <c:v>29894</c:v>
                </c:pt>
                <c:pt idx="366">
                  <c:v>29901</c:v>
                </c:pt>
                <c:pt idx="367">
                  <c:v>29908</c:v>
                </c:pt>
                <c:pt idx="368">
                  <c:v>29915</c:v>
                </c:pt>
                <c:pt idx="369">
                  <c:v>29922</c:v>
                </c:pt>
                <c:pt idx="370">
                  <c:v>29929</c:v>
                </c:pt>
                <c:pt idx="371">
                  <c:v>29936</c:v>
                </c:pt>
                <c:pt idx="372">
                  <c:v>29943</c:v>
                </c:pt>
                <c:pt idx="373">
                  <c:v>29950</c:v>
                </c:pt>
                <c:pt idx="374">
                  <c:v>29957</c:v>
                </c:pt>
                <c:pt idx="375">
                  <c:v>29964</c:v>
                </c:pt>
                <c:pt idx="376">
                  <c:v>29971</c:v>
                </c:pt>
                <c:pt idx="377">
                  <c:v>29978</c:v>
                </c:pt>
                <c:pt idx="378">
                  <c:v>29985</c:v>
                </c:pt>
                <c:pt idx="379">
                  <c:v>29992</c:v>
                </c:pt>
                <c:pt idx="380">
                  <c:v>29999</c:v>
                </c:pt>
                <c:pt idx="381">
                  <c:v>30006</c:v>
                </c:pt>
                <c:pt idx="382">
                  <c:v>30013</c:v>
                </c:pt>
                <c:pt idx="383">
                  <c:v>30020</c:v>
                </c:pt>
                <c:pt idx="384">
                  <c:v>30027</c:v>
                </c:pt>
                <c:pt idx="385">
                  <c:v>30034</c:v>
                </c:pt>
                <c:pt idx="386">
                  <c:v>30041</c:v>
                </c:pt>
                <c:pt idx="387">
                  <c:v>30048</c:v>
                </c:pt>
                <c:pt idx="388">
                  <c:v>30055</c:v>
                </c:pt>
                <c:pt idx="389">
                  <c:v>30062</c:v>
                </c:pt>
                <c:pt idx="390">
                  <c:v>30069</c:v>
                </c:pt>
                <c:pt idx="391">
                  <c:v>30076</c:v>
                </c:pt>
                <c:pt idx="392">
                  <c:v>30083</c:v>
                </c:pt>
                <c:pt idx="393">
                  <c:v>30090</c:v>
                </c:pt>
                <c:pt idx="394">
                  <c:v>30097</c:v>
                </c:pt>
                <c:pt idx="395">
                  <c:v>30104</c:v>
                </c:pt>
                <c:pt idx="396">
                  <c:v>30111</c:v>
                </c:pt>
                <c:pt idx="397">
                  <c:v>30118</c:v>
                </c:pt>
                <c:pt idx="398">
                  <c:v>30125</c:v>
                </c:pt>
                <c:pt idx="399">
                  <c:v>30132</c:v>
                </c:pt>
                <c:pt idx="400">
                  <c:v>30139</c:v>
                </c:pt>
                <c:pt idx="401">
                  <c:v>30146</c:v>
                </c:pt>
                <c:pt idx="402">
                  <c:v>30153</c:v>
                </c:pt>
                <c:pt idx="403">
                  <c:v>30160</c:v>
                </c:pt>
                <c:pt idx="404">
                  <c:v>30167</c:v>
                </c:pt>
                <c:pt idx="405">
                  <c:v>30174</c:v>
                </c:pt>
                <c:pt idx="406">
                  <c:v>30181</c:v>
                </c:pt>
                <c:pt idx="407">
                  <c:v>30188</c:v>
                </c:pt>
                <c:pt idx="408">
                  <c:v>30195</c:v>
                </c:pt>
                <c:pt idx="409">
                  <c:v>30202</c:v>
                </c:pt>
                <c:pt idx="410">
                  <c:v>30209</c:v>
                </c:pt>
                <c:pt idx="411">
                  <c:v>30216</c:v>
                </c:pt>
                <c:pt idx="412">
                  <c:v>30223</c:v>
                </c:pt>
                <c:pt idx="413">
                  <c:v>30230</c:v>
                </c:pt>
                <c:pt idx="414">
                  <c:v>30237</c:v>
                </c:pt>
                <c:pt idx="415">
                  <c:v>30244</c:v>
                </c:pt>
                <c:pt idx="416">
                  <c:v>30251</c:v>
                </c:pt>
                <c:pt idx="417">
                  <c:v>30258</c:v>
                </c:pt>
                <c:pt idx="418">
                  <c:v>30265</c:v>
                </c:pt>
                <c:pt idx="419">
                  <c:v>30272</c:v>
                </c:pt>
                <c:pt idx="420">
                  <c:v>30279</c:v>
                </c:pt>
                <c:pt idx="421">
                  <c:v>30286</c:v>
                </c:pt>
                <c:pt idx="422">
                  <c:v>30293</c:v>
                </c:pt>
                <c:pt idx="423">
                  <c:v>30300</c:v>
                </c:pt>
                <c:pt idx="424">
                  <c:v>30307</c:v>
                </c:pt>
                <c:pt idx="425">
                  <c:v>30314</c:v>
                </c:pt>
                <c:pt idx="426">
                  <c:v>30321</c:v>
                </c:pt>
                <c:pt idx="427">
                  <c:v>30328</c:v>
                </c:pt>
                <c:pt idx="428">
                  <c:v>30335</c:v>
                </c:pt>
                <c:pt idx="429">
                  <c:v>30342</c:v>
                </c:pt>
                <c:pt idx="430">
                  <c:v>30349</c:v>
                </c:pt>
                <c:pt idx="431">
                  <c:v>30356</c:v>
                </c:pt>
                <c:pt idx="432">
                  <c:v>30363</c:v>
                </c:pt>
                <c:pt idx="433">
                  <c:v>30370</c:v>
                </c:pt>
                <c:pt idx="434">
                  <c:v>30377</c:v>
                </c:pt>
                <c:pt idx="435">
                  <c:v>30384</c:v>
                </c:pt>
                <c:pt idx="436">
                  <c:v>30391</c:v>
                </c:pt>
                <c:pt idx="437">
                  <c:v>30398</c:v>
                </c:pt>
                <c:pt idx="438">
                  <c:v>30405</c:v>
                </c:pt>
                <c:pt idx="439">
                  <c:v>30412</c:v>
                </c:pt>
                <c:pt idx="440">
                  <c:v>30419</c:v>
                </c:pt>
                <c:pt idx="441">
                  <c:v>30426</c:v>
                </c:pt>
                <c:pt idx="442">
                  <c:v>30433</c:v>
                </c:pt>
                <c:pt idx="443">
                  <c:v>30440</c:v>
                </c:pt>
                <c:pt idx="444">
                  <c:v>30447</c:v>
                </c:pt>
                <c:pt idx="445">
                  <c:v>30454</c:v>
                </c:pt>
                <c:pt idx="446">
                  <c:v>30461</c:v>
                </c:pt>
                <c:pt idx="447">
                  <c:v>30468</c:v>
                </c:pt>
                <c:pt idx="448">
                  <c:v>30475</c:v>
                </c:pt>
                <c:pt idx="449">
                  <c:v>30482</c:v>
                </c:pt>
                <c:pt idx="450">
                  <c:v>30489</c:v>
                </c:pt>
                <c:pt idx="451">
                  <c:v>30496</c:v>
                </c:pt>
                <c:pt idx="452">
                  <c:v>30503</c:v>
                </c:pt>
                <c:pt idx="453">
                  <c:v>30510</c:v>
                </c:pt>
                <c:pt idx="454">
                  <c:v>30517</c:v>
                </c:pt>
                <c:pt idx="455">
                  <c:v>30524</c:v>
                </c:pt>
                <c:pt idx="456">
                  <c:v>30531</c:v>
                </c:pt>
                <c:pt idx="457">
                  <c:v>30538</c:v>
                </c:pt>
                <c:pt idx="458">
                  <c:v>30545</c:v>
                </c:pt>
                <c:pt idx="459">
                  <c:v>30552</c:v>
                </c:pt>
                <c:pt idx="460">
                  <c:v>30559</c:v>
                </c:pt>
                <c:pt idx="461">
                  <c:v>30566</c:v>
                </c:pt>
                <c:pt idx="462">
                  <c:v>30573</c:v>
                </c:pt>
                <c:pt idx="463">
                  <c:v>30580</c:v>
                </c:pt>
                <c:pt idx="464">
                  <c:v>30587</c:v>
                </c:pt>
                <c:pt idx="465">
                  <c:v>30594</c:v>
                </c:pt>
                <c:pt idx="466">
                  <c:v>30601</c:v>
                </c:pt>
                <c:pt idx="467">
                  <c:v>30608</c:v>
                </c:pt>
                <c:pt idx="468">
                  <c:v>30615</c:v>
                </c:pt>
                <c:pt idx="469">
                  <c:v>30622</c:v>
                </c:pt>
                <c:pt idx="470">
                  <c:v>30629</c:v>
                </c:pt>
                <c:pt idx="471">
                  <c:v>30636</c:v>
                </c:pt>
                <c:pt idx="472">
                  <c:v>30643</c:v>
                </c:pt>
                <c:pt idx="473">
                  <c:v>30650</c:v>
                </c:pt>
                <c:pt idx="474">
                  <c:v>30657</c:v>
                </c:pt>
                <c:pt idx="475">
                  <c:v>30664</c:v>
                </c:pt>
                <c:pt idx="476">
                  <c:v>30671</c:v>
                </c:pt>
                <c:pt idx="477">
                  <c:v>30678</c:v>
                </c:pt>
                <c:pt idx="478">
                  <c:v>30685</c:v>
                </c:pt>
                <c:pt idx="479">
                  <c:v>30692</c:v>
                </c:pt>
                <c:pt idx="480">
                  <c:v>30699</c:v>
                </c:pt>
                <c:pt idx="481">
                  <c:v>30706</c:v>
                </c:pt>
                <c:pt idx="482">
                  <c:v>30713</c:v>
                </c:pt>
                <c:pt idx="483">
                  <c:v>30720</c:v>
                </c:pt>
                <c:pt idx="484">
                  <c:v>30727</c:v>
                </c:pt>
                <c:pt idx="485">
                  <c:v>30734</c:v>
                </c:pt>
                <c:pt idx="486">
                  <c:v>30741</c:v>
                </c:pt>
                <c:pt idx="487">
                  <c:v>30748</c:v>
                </c:pt>
                <c:pt idx="488">
                  <c:v>30755</c:v>
                </c:pt>
                <c:pt idx="489">
                  <c:v>30762</c:v>
                </c:pt>
                <c:pt idx="490">
                  <c:v>30769</c:v>
                </c:pt>
                <c:pt idx="491">
                  <c:v>30776</c:v>
                </c:pt>
                <c:pt idx="492">
                  <c:v>30783</c:v>
                </c:pt>
                <c:pt idx="493">
                  <c:v>30790</c:v>
                </c:pt>
                <c:pt idx="494">
                  <c:v>30797</c:v>
                </c:pt>
                <c:pt idx="495">
                  <c:v>30804</c:v>
                </c:pt>
                <c:pt idx="496">
                  <c:v>30811</c:v>
                </c:pt>
                <c:pt idx="497">
                  <c:v>30818</c:v>
                </c:pt>
                <c:pt idx="498">
                  <c:v>30825</c:v>
                </c:pt>
                <c:pt idx="499">
                  <c:v>30832</c:v>
                </c:pt>
                <c:pt idx="500">
                  <c:v>30839</c:v>
                </c:pt>
                <c:pt idx="501">
                  <c:v>30846</c:v>
                </c:pt>
                <c:pt idx="502">
                  <c:v>30853</c:v>
                </c:pt>
                <c:pt idx="503">
                  <c:v>30860</c:v>
                </c:pt>
                <c:pt idx="504">
                  <c:v>30867</c:v>
                </c:pt>
                <c:pt idx="505">
                  <c:v>30874</c:v>
                </c:pt>
                <c:pt idx="506">
                  <c:v>30881</c:v>
                </c:pt>
                <c:pt idx="507">
                  <c:v>30888</c:v>
                </c:pt>
                <c:pt idx="508">
                  <c:v>30895</c:v>
                </c:pt>
                <c:pt idx="509">
                  <c:v>30902</c:v>
                </c:pt>
                <c:pt idx="510">
                  <c:v>30909</c:v>
                </c:pt>
                <c:pt idx="511">
                  <c:v>30916</c:v>
                </c:pt>
                <c:pt idx="512">
                  <c:v>30923</c:v>
                </c:pt>
                <c:pt idx="513">
                  <c:v>30930</c:v>
                </c:pt>
                <c:pt idx="514">
                  <c:v>30937</c:v>
                </c:pt>
                <c:pt idx="515">
                  <c:v>30944</c:v>
                </c:pt>
                <c:pt idx="516">
                  <c:v>30951</c:v>
                </c:pt>
                <c:pt idx="517">
                  <c:v>30958</c:v>
                </c:pt>
                <c:pt idx="518">
                  <c:v>30965</c:v>
                </c:pt>
                <c:pt idx="519">
                  <c:v>30972</c:v>
                </c:pt>
                <c:pt idx="520">
                  <c:v>30979</c:v>
                </c:pt>
                <c:pt idx="521">
                  <c:v>30986</c:v>
                </c:pt>
                <c:pt idx="522">
                  <c:v>30993</c:v>
                </c:pt>
                <c:pt idx="523">
                  <c:v>31000</c:v>
                </c:pt>
                <c:pt idx="524">
                  <c:v>31007</c:v>
                </c:pt>
                <c:pt idx="525">
                  <c:v>31014</c:v>
                </c:pt>
                <c:pt idx="526">
                  <c:v>31021</c:v>
                </c:pt>
                <c:pt idx="527">
                  <c:v>31028</c:v>
                </c:pt>
                <c:pt idx="528">
                  <c:v>31035</c:v>
                </c:pt>
                <c:pt idx="529">
                  <c:v>31042</c:v>
                </c:pt>
                <c:pt idx="530">
                  <c:v>31049</c:v>
                </c:pt>
                <c:pt idx="531">
                  <c:v>31056</c:v>
                </c:pt>
                <c:pt idx="532">
                  <c:v>31063</c:v>
                </c:pt>
                <c:pt idx="533">
                  <c:v>31070</c:v>
                </c:pt>
                <c:pt idx="534">
                  <c:v>31077</c:v>
                </c:pt>
                <c:pt idx="535">
                  <c:v>31084</c:v>
                </c:pt>
                <c:pt idx="536">
                  <c:v>31091</c:v>
                </c:pt>
                <c:pt idx="537">
                  <c:v>31098</c:v>
                </c:pt>
                <c:pt idx="538">
                  <c:v>31105</c:v>
                </c:pt>
                <c:pt idx="539">
                  <c:v>31112</c:v>
                </c:pt>
                <c:pt idx="540">
                  <c:v>31119</c:v>
                </c:pt>
                <c:pt idx="541">
                  <c:v>31126</c:v>
                </c:pt>
                <c:pt idx="542">
                  <c:v>31133</c:v>
                </c:pt>
                <c:pt idx="543">
                  <c:v>31140</c:v>
                </c:pt>
                <c:pt idx="544">
                  <c:v>31147</c:v>
                </c:pt>
                <c:pt idx="545">
                  <c:v>31154</c:v>
                </c:pt>
                <c:pt idx="546">
                  <c:v>31161</c:v>
                </c:pt>
                <c:pt idx="547">
                  <c:v>31168</c:v>
                </c:pt>
                <c:pt idx="548">
                  <c:v>31175</c:v>
                </c:pt>
                <c:pt idx="549">
                  <c:v>31182</c:v>
                </c:pt>
                <c:pt idx="550">
                  <c:v>31189</c:v>
                </c:pt>
                <c:pt idx="551">
                  <c:v>31196</c:v>
                </c:pt>
                <c:pt idx="552">
                  <c:v>31203</c:v>
                </c:pt>
                <c:pt idx="553">
                  <c:v>31210</c:v>
                </c:pt>
                <c:pt idx="554">
                  <c:v>31217</c:v>
                </c:pt>
                <c:pt idx="555">
                  <c:v>31224</c:v>
                </c:pt>
                <c:pt idx="556">
                  <c:v>31231</c:v>
                </c:pt>
                <c:pt idx="557">
                  <c:v>31238</c:v>
                </c:pt>
                <c:pt idx="558">
                  <c:v>31245</c:v>
                </c:pt>
                <c:pt idx="559">
                  <c:v>31252</c:v>
                </c:pt>
                <c:pt idx="560">
                  <c:v>31259</c:v>
                </c:pt>
                <c:pt idx="561">
                  <c:v>31266</c:v>
                </c:pt>
                <c:pt idx="562">
                  <c:v>31273</c:v>
                </c:pt>
                <c:pt idx="563">
                  <c:v>31280</c:v>
                </c:pt>
                <c:pt idx="564">
                  <c:v>31287</c:v>
                </c:pt>
                <c:pt idx="565">
                  <c:v>31294</c:v>
                </c:pt>
                <c:pt idx="566">
                  <c:v>31301</c:v>
                </c:pt>
                <c:pt idx="567">
                  <c:v>31308</c:v>
                </c:pt>
                <c:pt idx="568">
                  <c:v>31315</c:v>
                </c:pt>
                <c:pt idx="569">
                  <c:v>31322</c:v>
                </c:pt>
                <c:pt idx="570">
                  <c:v>31329</c:v>
                </c:pt>
                <c:pt idx="571">
                  <c:v>31336</c:v>
                </c:pt>
                <c:pt idx="572">
                  <c:v>31343</c:v>
                </c:pt>
                <c:pt idx="573">
                  <c:v>31350</c:v>
                </c:pt>
                <c:pt idx="574">
                  <c:v>31357</c:v>
                </c:pt>
                <c:pt idx="575">
                  <c:v>31364</c:v>
                </c:pt>
                <c:pt idx="576">
                  <c:v>31371</c:v>
                </c:pt>
                <c:pt idx="577">
                  <c:v>31378</c:v>
                </c:pt>
                <c:pt idx="578">
                  <c:v>31385</c:v>
                </c:pt>
                <c:pt idx="579">
                  <c:v>31392</c:v>
                </c:pt>
                <c:pt idx="580">
                  <c:v>31399</c:v>
                </c:pt>
                <c:pt idx="581">
                  <c:v>31406</c:v>
                </c:pt>
                <c:pt idx="582">
                  <c:v>31413</c:v>
                </c:pt>
                <c:pt idx="583">
                  <c:v>31420</c:v>
                </c:pt>
                <c:pt idx="584">
                  <c:v>31427</c:v>
                </c:pt>
                <c:pt idx="585">
                  <c:v>31434</c:v>
                </c:pt>
                <c:pt idx="586">
                  <c:v>31441</c:v>
                </c:pt>
                <c:pt idx="587">
                  <c:v>31448</c:v>
                </c:pt>
                <c:pt idx="588">
                  <c:v>31455</c:v>
                </c:pt>
                <c:pt idx="589">
                  <c:v>31462</c:v>
                </c:pt>
                <c:pt idx="590">
                  <c:v>31469</c:v>
                </c:pt>
                <c:pt idx="591">
                  <c:v>31476</c:v>
                </c:pt>
                <c:pt idx="592">
                  <c:v>31483</c:v>
                </c:pt>
                <c:pt idx="593">
                  <c:v>31490</c:v>
                </c:pt>
                <c:pt idx="594">
                  <c:v>31497</c:v>
                </c:pt>
                <c:pt idx="595">
                  <c:v>31504</c:v>
                </c:pt>
                <c:pt idx="596">
                  <c:v>31511</c:v>
                </c:pt>
                <c:pt idx="597">
                  <c:v>31518</c:v>
                </c:pt>
                <c:pt idx="598">
                  <c:v>31525</c:v>
                </c:pt>
                <c:pt idx="599">
                  <c:v>31532</c:v>
                </c:pt>
                <c:pt idx="600">
                  <c:v>31539</c:v>
                </c:pt>
                <c:pt idx="601">
                  <c:v>31546</c:v>
                </c:pt>
                <c:pt idx="602">
                  <c:v>31553</c:v>
                </c:pt>
                <c:pt idx="603">
                  <c:v>31560</c:v>
                </c:pt>
                <c:pt idx="604">
                  <c:v>31567</c:v>
                </c:pt>
                <c:pt idx="605">
                  <c:v>31574</c:v>
                </c:pt>
                <c:pt idx="606">
                  <c:v>31581</c:v>
                </c:pt>
                <c:pt idx="607">
                  <c:v>31588</c:v>
                </c:pt>
                <c:pt idx="608">
                  <c:v>31595</c:v>
                </c:pt>
                <c:pt idx="609">
                  <c:v>31602</c:v>
                </c:pt>
                <c:pt idx="610">
                  <c:v>31609</c:v>
                </c:pt>
                <c:pt idx="611">
                  <c:v>31616</c:v>
                </c:pt>
                <c:pt idx="612">
                  <c:v>31623</c:v>
                </c:pt>
                <c:pt idx="613">
                  <c:v>31630</c:v>
                </c:pt>
                <c:pt idx="614">
                  <c:v>31637</c:v>
                </c:pt>
                <c:pt idx="615">
                  <c:v>31644</c:v>
                </c:pt>
                <c:pt idx="616">
                  <c:v>31651</c:v>
                </c:pt>
                <c:pt idx="617">
                  <c:v>31658</c:v>
                </c:pt>
                <c:pt idx="618">
                  <c:v>31665</c:v>
                </c:pt>
                <c:pt idx="619">
                  <c:v>31672</c:v>
                </c:pt>
                <c:pt idx="620">
                  <c:v>31679</c:v>
                </c:pt>
                <c:pt idx="621">
                  <c:v>31686</c:v>
                </c:pt>
                <c:pt idx="622">
                  <c:v>31693</c:v>
                </c:pt>
                <c:pt idx="623">
                  <c:v>31700</c:v>
                </c:pt>
                <c:pt idx="624">
                  <c:v>31707</c:v>
                </c:pt>
                <c:pt idx="625">
                  <c:v>31714</c:v>
                </c:pt>
                <c:pt idx="626">
                  <c:v>31721</c:v>
                </c:pt>
                <c:pt idx="627">
                  <c:v>31728</c:v>
                </c:pt>
                <c:pt idx="628">
                  <c:v>31735</c:v>
                </c:pt>
                <c:pt idx="629">
                  <c:v>31742</c:v>
                </c:pt>
                <c:pt idx="630">
                  <c:v>31749</c:v>
                </c:pt>
                <c:pt idx="631">
                  <c:v>31756</c:v>
                </c:pt>
                <c:pt idx="632">
                  <c:v>31763</c:v>
                </c:pt>
                <c:pt idx="633">
                  <c:v>31770</c:v>
                </c:pt>
                <c:pt idx="634">
                  <c:v>31777</c:v>
                </c:pt>
                <c:pt idx="635">
                  <c:v>31784</c:v>
                </c:pt>
                <c:pt idx="636">
                  <c:v>31791</c:v>
                </c:pt>
                <c:pt idx="637">
                  <c:v>31798</c:v>
                </c:pt>
                <c:pt idx="638">
                  <c:v>31805</c:v>
                </c:pt>
                <c:pt idx="639">
                  <c:v>31812</c:v>
                </c:pt>
                <c:pt idx="640">
                  <c:v>31819</c:v>
                </c:pt>
                <c:pt idx="641">
                  <c:v>31826</c:v>
                </c:pt>
                <c:pt idx="642">
                  <c:v>31833</c:v>
                </c:pt>
                <c:pt idx="643">
                  <c:v>31840</c:v>
                </c:pt>
                <c:pt idx="644">
                  <c:v>31847</c:v>
                </c:pt>
                <c:pt idx="645">
                  <c:v>31854</c:v>
                </c:pt>
                <c:pt idx="646">
                  <c:v>31861</c:v>
                </c:pt>
                <c:pt idx="647">
                  <c:v>31868</c:v>
                </c:pt>
                <c:pt idx="648">
                  <c:v>31875</c:v>
                </c:pt>
                <c:pt idx="649">
                  <c:v>31882</c:v>
                </c:pt>
                <c:pt idx="650">
                  <c:v>31889</c:v>
                </c:pt>
                <c:pt idx="651">
                  <c:v>31896</c:v>
                </c:pt>
                <c:pt idx="652">
                  <c:v>31903</c:v>
                </c:pt>
                <c:pt idx="653">
                  <c:v>31910</c:v>
                </c:pt>
                <c:pt idx="654">
                  <c:v>31917</c:v>
                </c:pt>
                <c:pt idx="655">
                  <c:v>31924</c:v>
                </c:pt>
                <c:pt idx="656">
                  <c:v>31931</c:v>
                </c:pt>
                <c:pt idx="657">
                  <c:v>31938</c:v>
                </c:pt>
                <c:pt idx="658">
                  <c:v>31945</c:v>
                </c:pt>
                <c:pt idx="659">
                  <c:v>31952</c:v>
                </c:pt>
                <c:pt idx="660">
                  <c:v>31959</c:v>
                </c:pt>
                <c:pt idx="661">
                  <c:v>31966</c:v>
                </c:pt>
                <c:pt idx="662">
                  <c:v>31973</c:v>
                </c:pt>
                <c:pt idx="663">
                  <c:v>31980</c:v>
                </c:pt>
                <c:pt idx="664">
                  <c:v>31987</c:v>
                </c:pt>
                <c:pt idx="665">
                  <c:v>31994</c:v>
                </c:pt>
                <c:pt idx="666">
                  <c:v>32001</c:v>
                </c:pt>
                <c:pt idx="667">
                  <c:v>32008</c:v>
                </c:pt>
                <c:pt idx="668">
                  <c:v>32015</c:v>
                </c:pt>
                <c:pt idx="669">
                  <c:v>32022</c:v>
                </c:pt>
                <c:pt idx="670">
                  <c:v>32029</c:v>
                </c:pt>
                <c:pt idx="671">
                  <c:v>32036</c:v>
                </c:pt>
                <c:pt idx="672">
                  <c:v>32043</c:v>
                </c:pt>
                <c:pt idx="673">
                  <c:v>32050</c:v>
                </c:pt>
                <c:pt idx="674">
                  <c:v>32057</c:v>
                </c:pt>
                <c:pt idx="675">
                  <c:v>32064</c:v>
                </c:pt>
                <c:pt idx="676">
                  <c:v>32071</c:v>
                </c:pt>
                <c:pt idx="677">
                  <c:v>32078</c:v>
                </c:pt>
                <c:pt idx="679">
                  <c:v>33543</c:v>
                </c:pt>
                <c:pt idx="680">
                  <c:v>33544</c:v>
                </c:pt>
                <c:pt idx="681">
                  <c:v>33545</c:v>
                </c:pt>
                <c:pt idx="682">
                  <c:v>33546</c:v>
                </c:pt>
                <c:pt idx="683">
                  <c:v>33547</c:v>
                </c:pt>
                <c:pt idx="684">
                  <c:v>33548</c:v>
                </c:pt>
                <c:pt idx="685">
                  <c:v>33549</c:v>
                </c:pt>
                <c:pt idx="686">
                  <c:v>33550</c:v>
                </c:pt>
                <c:pt idx="687">
                  <c:v>33551</c:v>
                </c:pt>
                <c:pt idx="688">
                  <c:v>33552</c:v>
                </c:pt>
                <c:pt idx="689">
                  <c:v>33553</c:v>
                </c:pt>
                <c:pt idx="690">
                  <c:v>33554</c:v>
                </c:pt>
                <c:pt idx="691">
                  <c:v>33555</c:v>
                </c:pt>
                <c:pt idx="692">
                  <c:v>33556</c:v>
                </c:pt>
                <c:pt idx="693">
                  <c:v>33557</c:v>
                </c:pt>
                <c:pt idx="694">
                  <c:v>33558</c:v>
                </c:pt>
                <c:pt idx="695">
                  <c:v>33559</c:v>
                </c:pt>
                <c:pt idx="696">
                  <c:v>33560</c:v>
                </c:pt>
                <c:pt idx="697">
                  <c:v>33561</c:v>
                </c:pt>
                <c:pt idx="698">
                  <c:v>33562</c:v>
                </c:pt>
                <c:pt idx="699">
                  <c:v>33563</c:v>
                </c:pt>
                <c:pt idx="700">
                  <c:v>33564</c:v>
                </c:pt>
                <c:pt idx="701">
                  <c:v>33565</c:v>
                </c:pt>
                <c:pt idx="702">
                  <c:v>33566</c:v>
                </c:pt>
                <c:pt idx="703">
                  <c:v>33567</c:v>
                </c:pt>
                <c:pt idx="704">
                  <c:v>33568</c:v>
                </c:pt>
                <c:pt idx="705">
                  <c:v>33569</c:v>
                </c:pt>
                <c:pt idx="706">
                  <c:v>33570</c:v>
                </c:pt>
                <c:pt idx="707">
                  <c:v>33571</c:v>
                </c:pt>
                <c:pt idx="708">
                  <c:v>33572</c:v>
                </c:pt>
                <c:pt idx="709">
                  <c:v>33573</c:v>
                </c:pt>
                <c:pt idx="710">
                  <c:v>33574</c:v>
                </c:pt>
                <c:pt idx="711">
                  <c:v>33575</c:v>
                </c:pt>
                <c:pt idx="712">
                  <c:v>33576</c:v>
                </c:pt>
                <c:pt idx="713">
                  <c:v>33577</c:v>
                </c:pt>
                <c:pt idx="714">
                  <c:v>33578</c:v>
                </c:pt>
                <c:pt idx="715">
                  <c:v>33579</c:v>
                </c:pt>
                <c:pt idx="716">
                  <c:v>33580</c:v>
                </c:pt>
                <c:pt idx="717">
                  <c:v>33581</c:v>
                </c:pt>
                <c:pt idx="718">
                  <c:v>33582</c:v>
                </c:pt>
                <c:pt idx="719">
                  <c:v>33583</c:v>
                </c:pt>
                <c:pt idx="720">
                  <c:v>33584</c:v>
                </c:pt>
                <c:pt idx="721">
                  <c:v>33585</c:v>
                </c:pt>
                <c:pt idx="722">
                  <c:v>33586</c:v>
                </c:pt>
                <c:pt idx="723">
                  <c:v>33587</c:v>
                </c:pt>
                <c:pt idx="724">
                  <c:v>33588</c:v>
                </c:pt>
                <c:pt idx="725">
                  <c:v>33589</c:v>
                </c:pt>
                <c:pt idx="726">
                  <c:v>33590</c:v>
                </c:pt>
                <c:pt idx="727">
                  <c:v>33591</c:v>
                </c:pt>
                <c:pt idx="728">
                  <c:v>33592</c:v>
                </c:pt>
                <c:pt idx="729">
                  <c:v>33593</c:v>
                </c:pt>
                <c:pt idx="730">
                  <c:v>33594</c:v>
                </c:pt>
                <c:pt idx="731">
                  <c:v>33595</c:v>
                </c:pt>
                <c:pt idx="732">
                  <c:v>33596</c:v>
                </c:pt>
                <c:pt idx="733">
                  <c:v>33597</c:v>
                </c:pt>
                <c:pt idx="734">
                  <c:v>33598</c:v>
                </c:pt>
                <c:pt idx="735">
                  <c:v>33599</c:v>
                </c:pt>
                <c:pt idx="736">
                  <c:v>33600</c:v>
                </c:pt>
                <c:pt idx="737">
                  <c:v>33601</c:v>
                </c:pt>
                <c:pt idx="738">
                  <c:v>33602</c:v>
                </c:pt>
                <c:pt idx="739">
                  <c:v>33603</c:v>
                </c:pt>
                <c:pt idx="740">
                  <c:v>33604</c:v>
                </c:pt>
                <c:pt idx="741">
                  <c:v>33605</c:v>
                </c:pt>
                <c:pt idx="742">
                  <c:v>33606</c:v>
                </c:pt>
                <c:pt idx="743">
                  <c:v>33607</c:v>
                </c:pt>
                <c:pt idx="744">
                  <c:v>33608</c:v>
                </c:pt>
                <c:pt idx="745">
                  <c:v>33609</c:v>
                </c:pt>
                <c:pt idx="746">
                  <c:v>33610</c:v>
                </c:pt>
                <c:pt idx="747">
                  <c:v>33611</c:v>
                </c:pt>
                <c:pt idx="748">
                  <c:v>33612</c:v>
                </c:pt>
                <c:pt idx="749">
                  <c:v>33613</c:v>
                </c:pt>
                <c:pt idx="750">
                  <c:v>33614</c:v>
                </c:pt>
                <c:pt idx="751">
                  <c:v>33615</c:v>
                </c:pt>
                <c:pt idx="752">
                  <c:v>33616</c:v>
                </c:pt>
                <c:pt idx="753">
                  <c:v>33617</c:v>
                </c:pt>
                <c:pt idx="754">
                  <c:v>33618</c:v>
                </c:pt>
                <c:pt idx="755">
                  <c:v>33619</c:v>
                </c:pt>
                <c:pt idx="756">
                  <c:v>33620</c:v>
                </c:pt>
                <c:pt idx="757">
                  <c:v>33621</c:v>
                </c:pt>
                <c:pt idx="758">
                  <c:v>33622</c:v>
                </c:pt>
                <c:pt idx="759">
                  <c:v>33623</c:v>
                </c:pt>
                <c:pt idx="760">
                  <c:v>33624</c:v>
                </c:pt>
                <c:pt idx="761">
                  <c:v>33625</c:v>
                </c:pt>
                <c:pt idx="762">
                  <c:v>33626</c:v>
                </c:pt>
                <c:pt idx="763">
                  <c:v>33627</c:v>
                </c:pt>
                <c:pt idx="764">
                  <c:v>33628</c:v>
                </c:pt>
                <c:pt idx="765">
                  <c:v>33629</c:v>
                </c:pt>
                <c:pt idx="766">
                  <c:v>33630</c:v>
                </c:pt>
                <c:pt idx="767">
                  <c:v>33631</c:v>
                </c:pt>
                <c:pt idx="768">
                  <c:v>33632</c:v>
                </c:pt>
                <c:pt idx="769">
                  <c:v>33633</c:v>
                </c:pt>
                <c:pt idx="770">
                  <c:v>33634</c:v>
                </c:pt>
                <c:pt idx="771">
                  <c:v>33635</c:v>
                </c:pt>
                <c:pt idx="772">
                  <c:v>33636</c:v>
                </c:pt>
                <c:pt idx="773">
                  <c:v>33637</c:v>
                </c:pt>
                <c:pt idx="774">
                  <c:v>33638</c:v>
                </c:pt>
                <c:pt idx="775">
                  <c:v>33639</c:v>
                </c:pt>
                <c:pt idx="776">
                  <c:v>33640</c:v>
                </c:pt>
                <c:pt idx="777">
                  <c:v>33641</c:v>
                </c:pt>
                <c:pt idx="778">
                  <c:v>33642</c:v>
                </c:pt>
                <c:pt idx="779">
                  <c:v>33643</c:v>
                </c:pt>
                <c:pt idx="780">
                  <c:v>33644</c:v>
                </c:pt>
                <c:pt idx="781">
                  <c:v>33645</c:v>
                </c:pt>
                <c:pt idx="782">
                  <c:v>33646</c:v>
                </c:pt>
                <c:pt idx="783">
                  <c:v>33647</c:v>
                </c:pt>
                <c:pt idx="784">
                  <c:v>33648</c:v>
                </c:pt>
                <c:pt idx="785">
                  <c:v>33649</c:v>
                </c:pt>
                <c:pt idx="786">
                  <c:v>33650</c:v>
                </c:pt>
                <c:pt idx="787">
                  <c:v>33651</c:v>
                </c:pt>
                <c:pt idx="788">
                  <c:v>33652</c:v>
                </c:pt>
                <c:pt idx="789">
                  <c:v>33653</c:v>
                </c:pt>
                <c:pt idx="790">
                  <c:v>33654</c:v>
                </c:pt>
                <c:pt idx="791">
                  <c:v>33655</c:v>
                </c:pt>
                <c:pt idx="792">
                  <c:v>33656</c:v>
                </c:pt>
                <c:pt idx="793">
                  <c:v>33657</c:v>
                </c:pt>
                <c:pt idx="794">
                  <c:v>33658</c:v>
                </c:pt>
                <c:pt idx="795">
                  <c:v>33659</c:v>
                </c:pt>
                <c:pt idx="796">
                  <c:v>33660</c:v>
                </c:pt>
                <c:pt idx="797">
                  <c:v>33661</c:v>
                </c:pt>
                <c:pt idx="798">
                  <c:v>33662</c:v>
                </c:pt>
                <c:pt idx="799">
                  <c:v>33663</c:v>
                </c:pt>
                <c:pt idx="800">
                  <c:v>33664</c:v>
                </c:pt>
                <c:pt idx="801">
                  <c:v>33665</c:v>
                </c:pt>
                <c:pt idx="802">
                  <c:v>33666</c:v>
                </c:pt>
                <c:pt idx="803">
                  <c:v>33667</c:v>
                </c:pt>
                <c:pt idx="804">
                  <c:v>33668</c:v>
                </c:pt>
                <c:pt idx="805">
                  <c:v>33669</c:v>
                </c:pt>
                <c:pt idx="806">
                  <c:v>33670</c:v>
                </c:pt>
                <c:pt idx="807">
                  <c:v>33671</c:v>
                </c:pt>
                <c:pt idx="808">
                  <c:v>33672</c:v>
                </c:pt>
                <c:pt idx="809">
                  <c:v>33673</c:v>
                </c:pt>
                <c:pt idx="810">
                  <c:v>33674</c:v>
                </c:pt>
                <c:pt idx="811">
                  <c:v>33675</c:v>
                </c:pt>
                <c:pt idx="812">
                  <c:v>33676</c:v>
                </c:pt>
                <c:pt idx="813">
                  <c:v>33677</c:v>
                </c:pt>
                <c:pt idx="814">
                  <c:v>33678</c:v>
                </c:pt>
                <c:pt idx="815">
                  <c:v>33679</c:v>
                </c:pt>
                <c:pt idx="816">
                  <c:v>33680</c:v>
                </c:pt>
                <c:pt idx="817">
                  <c:v>33681</c:v>
                </c:pt>
                <c:pt idx="818">
                  <c:v>33682</c:v>
                </c:pt>
                <c:pt idx="819">
                  <c:v>33683</c:v>
                </c:pt>
                <c:pt idx="820">
                  <c:v>33684</c:v>
                </c:pt>
                <c:pt idx="821">
                  <c:v>33685</c:v>
                </c:pt>
                <c:pt idx="822">
                  <c:v>33686</c:v>
                </c:pt>
                <c:pt idx="823">
                  <c:v>33687</c:v>
                </c:pt>
                <c:pt idx="824">
                  <c:v>33688</c:v>
                </c:pt>
                <c:pt idx="825">
                  <c:v>33689</c:v>
                </c:pt>
                <c:pt idx="826">
                  <c:v>33690</c:v>
                </c:pt>
                <c:pt idx="827">
                  <c:v>33691</c:v>
                </c:pt>
                <c:pt idx="828">
                  <c:v>33692</c:v>
                </c:pt>
                <c:pt idx="829">
                  <c:v>33693</c:v>
                </c:pt>
                <c:pt idx="830">
                  <c:v>33694</c:v>
                </c:pt>
                <c:pt idx="831">
                  <c:v>33695</c:v>
                </c:pt>
                <c:pt idx="832">
                  <c:v>33696</c:v>
                </c:pt>
                <c:pt idx="833">
                  <c:v>33697</c:v>
                </c:pt>
                <c:pt idx="834">
                  <c:v>33698</c:v>
                </c:pt>
                <c:pt idx="835">
                  <c:v>33699</c:v>
                </c:pt>
                <c:pt idx="836">
                  <c:v>33700</c:v>
                </c:pt>
                <c:pt idx="837">
                  <c:v>33701</c:v>
                </c:pt>
                <c:pt idx="838">
                  <c:v>33702</c:v>
                </c:pt>
                <c:pt idx="839">
                  <c:v>33703</c:v>
                </c:pt>
                <c:pt idx="840">
                  <c:v>33704</c:v>
                </c:pt>
                <c:pt idx="841">
                  <c:v>33705</c:v>
                </c:pt>
                <c:pt idx="842">
                  <c:v>33706</c:v>
                </c:pt>
                <c:pt idx="843">
                  <c:v>33707</c:v>
                </c:pt>
                <c:pt idx="844">
                  <c:v>33708</c:v>
                </c:pt>
                <c:pt idx="845">
                  <c:v>33709</c:v>
                </c:pt>
                <c:pt idx="846">
                  <c:v>33710</c:v>
                </c:pt>
                <c:pt idx="847">
                  <c:v>33711</c:v>
                </c:pt>
                <c:pt idx="848">
                  <c:v>33712</c:v>
                </c:pt>
                <c:pt idx="849">
                  <c:v>33713</c:v>
                </c:pt>
                <c:pt idx="850">
                  <c:v>33714</c:v>
                </c:pt>
                <c:pt idx="851">
                  <c:v>33715</c:v>
                </c:pt>
                <c:pt idx="852">
                  <c:v>33716</c:v>
                </c:pt>
                <c:pt idx="853">
                  <c:v>33717</c:v>
                </c:pt>
                <c:pt idx="854">
                  <c:v>33718</c:v>
                </c:pt>
                <c:pt idx="855">
                  <c:v>33719</c:v>
                </c:pt>
                <c:pt idx="856">
                  <c:v>33720</c:v>
                </c:pt>
                <c:pt idx="857">
                  <c:v>33721</c:v>
                </c:pt>
                <c:pt idx="858">
                  <c:v>33722</c:v>
                </c:pt>
                <c:pt idx="859">
                  <c:v>33723</c:v>
                </c:pt>
                <c:pt idx="860">
                  <c:v>33724</c:v>
                </c:pt>
                <c:pt idx="861">
                  <c:v>33725</c:v>
                </c:pt>
                <c:pt idx="862">
                  <c:v>33726</c:v>
                </c:pt>
                <c:pt idx="863">
                  <c:v>33727</c:v>
                </c:pt>
                <c:pt idx="864">
                  <c:v>33728</c:v>
                </c:pt>
                <c:pt idx="865">
                  <c:v>33729</c:v>
                </c:pt>
                <c:pt idx="866">
                  <c:v>33730</c:v>
                </c:pt>
                <c:pt idx="867">
                  <c:v>33731</c:v>
                </c:pt>
                <c:pt idx="868">
                  <c:v>33732</c:v>
                </c:pt>
                <c:pt idx="869">
                  <c:v>33733</c:v>
                </c:pt>
                <c:pt idx="870">
                  <c:v>33734</c:v>
                </c:pt>
                <c:pt idx="871">
                  <c:v>33735</c:v>
                </c:pt>
                <c:pt idx="872">
                  <c:v>33736</c:v>
                </c:pt>
                <c:pt idx="873">
                  <c:v>33737</c:v>
                </c:pt>
                <c:pt idx="874">
                  <c:v>33738</c:v>
                </c:pt>
                <c:pt idx="875">
                  <c:v>33739</c:v>
                </c:pt>
                <c:pt idx="876">
                  <c:v>33740</c:v>
                </c:pt>
                <c:pt idx="877">
                  <c:v>33741</c:v>
                </c:pt>
                <c:pt idx="878">
                  <c:v>33742</c:v>
                </c:pt>
                <c:pt idx="879">
                  <c:v>33743</c:v>
                </c:pt>
                <c:pt idx="880">
                  <c:v>33744</c:v>
                </c:pt>
                <c:pt idx="881">
                  <c:v>33745</c:v>
                </c:pt>
                <c:pt idx="882">
                  <c:v>33746</c:v>
                </c:pt>
                <c:pt idx="883">
                  <c:v>33747</c:v>
                </c:pt>
                <c:pt idx="884">
                  <c:v>33748</c:v>
                </c:pt>
                <c:pt idx="885">
                  <c:v>33749</c:v>
                </c:pt>
                <c:pt idx="886">
                  <c:v>33750</c:v>
                </c:pt>
                <c:pt idx="887">
                  <c:v>33751</c:v>
                </c:pt>
                <c:pt idx="888">
                  <c:v>33752</c:v>
                </c:pt>
                <c:pt idx="889">
                  <c:v>33753</c:v>
                </c:pt>
                <c:pt idx="890">
                  <c:v>33754</c:v>
                </c:pt>
                <c:pt idx="891">
                  <c:v>33755</c:v>
                </c:pt>
                <c:pt idx="892">
                  <c:v>33756</c:v>
                </c:pt>
                <c:pt idx="893">
                  <c:v>33757</c:v>
                </c:pt>
                <c:pt idx="894">
                  <c:v>33758</c:v>
                </c:pt>
                <c:pt idx="895">
                  <c:v>33759</c:v>
                </c:pt>
                <c:pt idx="896">
                  <c:v>33760</c:v>
                </c:pt>
                <c:pt idx="897">
                  <c:v>33761</c:v>
                </c:pt>
                <c:pt idx="898">
                  <c:v>33762</c:v>
                </c:pt>
                <c:pt idx="899">
                  <c:v>33763</c:v>
                </c:pt>
                <c:pt idx="900">
                  <c:v>33764</c:v>
                </c:pt>
                <c:pt idx="901">
                  <c:v>33765</c:v>
                </c:pt>
                <c:pt idx="902">
                  <c:v>33766</c:v>
                </c:pt>
                <c:pt idx="903">
                  <c:v>33767</c:v>
                </c:pt>
                <c:pt idx="904">
                  <c:v>33768</c:v>
                </c:pt>
                <c:pt idx="905">
                  <c:v>33769</c:v>
                </c:pt>
                <c:pt idx="906">
                  <c:v>33770</c:v>
                </c:pt>
                <c:pt idx="907">
                  <c:v>33771</c:v>
                </c:pt>
                <c:pt idx="908">
                  <c:v>33772</c:v>
                </c:pt>
                <c:pt idx="909">
                  <c:v>33773</c:v>
                </c:pt>
                <c:pt idx="910">
                  <c:v>33774</c:v>
                </c:pt>
                <c:pt idx="911">
                  <c:v>33775</c:v>
                </c:pt>
                <c:pt idx="912">
                  <c:v>33776</c:v>
                </c:pt>
                <c:pt idx="913">
                  <c:v>33777</c:v>
                </c:pt>
                <c:pt idx="914">
                  <c:v>33778</c:v>
                </c:pt>
                <c:pt idx="915">
                  <c:v>33779</c:v>
                </c:pt>
                <c:pt idx="916">
                  <c:v>33780</c:v>
                </c:pt>
                <c:pt idx="917">
                  <c:v>33781</c:v>
                </c:pt>
                <c:pt idx="918">
                  <c:v>33782</c:v>
                </c:pt>
                <c:pt idx="919">
                  <c:v>33783</c:v>
                </c:pt>
                <c:pt idx="920">
                  <c:v>33784</c:v>
                </c:pt>
                <c:pt idx="921">
                  <c:v>33785</c:v>
                </c:pt>
                <c:pt idx="922">
                  <c:v>33786</c:v>
                </c:pt>
                <c:pt idx="923">
                  <c:v>33787</c:v>
                </c:pt>
                <c:pt idx="924">
                  <c:v>33788</c:v>
                </c:pt>
                <c:pt idx="925">
                  <c:v>33789</c:v>
                </c:pt>
                <c:pt idx="926">
                  <c:v>33790</c:v>
                </c:pt>
                <c:pt idx="927">
                  <c:v>33791</c:v>
                </c:pt>
                <c:pt idx="928">
                  <c:v>33792</c:v>
                </c:pt>
                <c:pt idx="929">
                  <c:v>33793</c:v>
                </c:pt>
                <c:pt idx="930">
                  <c:v>33794</c:v>
                </c:pt>
                <c:pt idx="931">
                  <c:v>33795</c:v>
                </c:pt>
                <c:pt idx="932">
                  <c:v>33796</c:v>
                </c:pt>
                <c:pt idx="933">
                  <c:v>33797</c:v>
                </c:pt>
                <c:pt idx="934">
                  <c:v>33798</c:v>
                </c:pt>
                <c:pt idx="935">
                  <c:v>33799</c:v>
                </c:pt>
                <c:pt idx="936">
                  <c:v>33800</c:v>
                </c:pt>
                <c:pt idx="937">
                  <c:v>33801</c:v>
                </c:pt>
                <c:pt idx="938">
                  <c:v>33802</c:v>
                </c:pt>
                <c:pt idx="939">
                  <c:v>33803</c:v>
                </c:pt>
                <c:pt idx="940">
                  <c:v>33804</c:v>
                </c:pt>
                <c:pt idx="941">
                  <c:v>33805</c:v>
                </c:pt>
                <c:pt idx="942">
                  <c:v>33806</c:v>
                </c:pt>
                <c:pt idx="943">
                  <c:v>33807</c:v>
                </c:pt>
                <c:pt idx="944">
                  <c:v>33808</c:v>
                </c:pt>
                <c:pt idx="945">
                  <c:v>33809</c:v>
                </c:pt>
                <c:pt idx="946">
                  <c:v>33810</c:v>
                </c:pt>
                <c:pt idx="947">
                  <c:v>33811</c:v>
                </c:pt>
                <c:pt idx="948">
                  <c:v>33812</c:v>
                </c:pt>
                <c:pt idx="949">
                  <c:v>33813</c:v>
                </c:pt>
                <c:pt idx="950">
                  <c:v>33814</c:v>
                </c:pt>
                <c:pt idx="951">
                  <c:v>33815</c:v>
                </c:pt>
                <c:pt idx="952">
                  <c:v>33816</c:v>
                </c:pt>
                <c:pt idx="953">
                  <c:v>33817</c:v>
                </c:pt>
                <c:pt idx="954">
                  <c:v>33818</c:v>
                </c:pt>
                <c:pt idx="955">
                  <c:v>33819</c:v>
                </c:pt>
                <c:pt idx="956">
                  <c:v>33820</c:v>
                </c:pt>
                <c:pt idx="957">
                  <c:v>33821</c:v>
                </c:pt>
                <c:pt idx="958">
                  <c:v>33822</c:v>
                </c:pt>
                <c:pt idx="959">
                  <c:v>33823</c:v>
                </c:pt>
                <c:pt idx="960">
                  <c:v>33824</c:v>
                </c:pt>
                <c:pt idx="961">
                  <c:v>33825</c:v>
                </c:pt>
                <c:pt idx="962">
                  <c:v>33826</c:v>
                </c:pt>
                <c:pt idx="963">
                  <c:v>33827</c:v>
                </c:pt>
                <c:pt idx="964">
                  <c:v>33828</c:v>
                </c:pt>
                <c:pt idx="965">
                  <c:v>33829</c:v>
                </c:pt>
                <c:pt idx="966">
                  <c:v>33830</c:v>
                </c:pt>
                <c:pt idx="967">
                  <c:v>33831</c:v>
                </c:pt>
                <c:pt idx="968">
                  <c:v>33832</c:v>
                </c:pt>
                <c:pt idx="969">
                  <c:v>33833</c:v>
                </c:pt>
                <c:pt idx="970">
                  <c:v>33834</c:v>
                </c:pt>
                <c:pt idx="971">
                  <c:v>33835</c:v>
                </c:pt>
                <c:pt idx="972">
                  <c:v>33836</c:v>
                </c:pt>
                <c:pt idx="973">
                  <c:v>33837</c:v>
                </c:pt>
                <c:pt idx="974">
                  <c:v>33838</c:v>
                </c:pt>
                <c:pt idx="975">
                  <c:v>33839</c:v>
                </c:pt>
                <c:pt idx="976">
                  <c:v>33840</c:v>
                </c:pt>
                <c:pt idx="977">
                  <c:v>33841</c:v>
                </c:pt>
                <c:pt idx="978">
                  <c:v>33842</c:v>
                </c:pt>
                <c:pt idx="979">
                  <c:v>33843</c:v>
                </c:pt>
                <c:pt idx="980">
                  <c:v>33844</c:v>
                </c:pt>
                <c:pt idx="981">
                  <c:v>33845</c:v>
                </c:pt>
                <c:pt idx="982">
                  <c:v>33846</c:v>
                </c:pt>
                <c:pt idx="983">
                  <c:v>33847</c:v>
                </c:pt>
                <c:pt idx="984">
                  <c:v>33848</c:v>
                </c:pt>
                <c:pt idx="985">
                  <c:v>33849</c:v>
                </c:pt>
                <c:pt idx="986">
                  <c:v>33850</c:v>
                </c:pt>
                <c:pt idx="987">
                  <c:v>33851</c:v>
                </c:pt>
                <c:pt idx="988">
                  <c:v>33852</c:v>
                </c:pt>
                <c:pt idx="989">
                  <c:v>33853</c:v>
                </c:pt>
                <c:pt idx="990">
                  <c:v>33854</c:v>
                </c:pt>
                <c:pt idx="991">
                  <c:v>33855</c:v>
                </c:pt>
                <c:pt idx="992">
                  <c:v>33856</c:v>
                </c:pt>
                <c:pt idx="993">
                  <c:v>33857</c:v>
                </c:pt>
                <c:pt idx="994">
                  <c:v>33858</c:v>
                </c:pt>
                <c:pt idx="995">
                  <c:v>33859</c:v>
                </c:pt>
                <c:pt idx="996">
                  <c:v>33860</c:v>
                </c:pt>
                <c:pt idx="997">
                  <c:v>33861</c:v>
                </c:pt>
                <c:pt idx="998">
                  <c:v>33862</c:v>
                </c:pt>
                <c:pt idx="999">
                  <c:v>33863</c:v>
                </c:pt>
                <c:pt idx="1000">
                  <c:v>33864</c:v>
                </c:pt>
                <c:pt idx="1001">
                  <c:v>33865</c:v>
                </c:pt>
                <c:pt idx="1002">
                  <c:v>33866</c:v>
                </c:pt>
                <c:pt idx="1003">
                  <c:v>33867</c:v>
                </c:pt>
                <c:pt idx="1004">
                  <c:v>33868</c:v>
                </c:pt>
                <c:pt idx="1005">
                  <c:v>33869</c:v>
                </c:pt>
                <c:pt idx="1006">
                  <c:v>33870</c:v>
                </c:pt>
                <c:pt idx="1007">
                  <c:v>33871</c:v>
                </c:pt>
                <c:pt idx="1008">
                  <c:v>33872</c:v>
                </c:pt>
                <c:pt idx="1009">
                  <c:v>33873</c:v>
                </c:pt>
                <c:pt idx="1010">
                  <c:v>33874</c:v>
                </c:pt>
                <c:pt idx="1011">
                  <c:v>33875</c:v>
                </c:pt>
                <c:pt idx="1012">
                  <c:v>33876</c:v>
                </c:pt>
                <c:pt idx="1013">
                  <c:v>33877</c:v>
                </c:pt>
                <c:pt idx="1014">
                  <c:v>33878</c:v>
                </c:pt>
                <c:pt idx="1015">
                  <c:v>33879</c:v>
                </c:pt>
                <c:pt idx="1016">
                  <c:v>33880</c:v>
                </c:pt>
                <c:pt idx="1017">
                  <c:v>33881</c:v>
                </c:pt>
                <c:pt idx="1018">
                  <c:v>33882</c:v>
                </c:pt>
                <c:pt idx="1019">
                  <c:v>33883</c:v>
                </c:pt>
                <c:pt idx="1020">
                  <c:v>33884</c:v>
                </c:pt>
                <c:pt idx="1021">
                  <c:v>33885</c:v>
                </c:pt>
                <c:pt idx="1022">
                  <c:v>33886</c:v>
                </c:pt>
                <c:pt idx="1023">
                  <c:v>33887</c:v>
                </c:pt>
                <c:pt idx="1024">
                  <c:v>33888</c:v>
                </c:pt>
                <c:pt idx="1025">
                  <c:v>33889</c:v>
                </c:pt>
                <c:pt idx="1026">
                  <c:v>33890</c:v>
                </c:pt>
                <c:pt idx="1027">
                  <c:v>33891</c:v>
                </c:pt>
                <c:pt idx="1028">
                  <c:v>33892</c:v>
                </c:pt>
                <c:pt idx="1029">
                  <c:v>33893</c:v>
                </c:pt>
                <c:pt idx="1030">
                  <c:v>33894</c:v>
                </c:pt>
                <c:pt idx="1031">
                  <c:v>33895</c:v>
                </c:pt>
                <c:pt idx="1032">
                  <c:v>33896</c:v>
                </c:pt>
                <c:pt idx="1033">
                  <c:v>33897</c:v>
                </c:pt>
                <c:pt idx="1034">
                  <c:v>33898</c:v>
                </c:pt>
                <c:pt idx="1035">
                  <c:v>33899</c:v>
                </c:pt>
                <c:pt idx="1036">
                  <c:v>33900</c:v>
                </c:pt>
                <c:pt idx="1037">
                  <c:v>33901</c:v>
                </c:pt>
                <c:pt idx="1038">
                  <c:v>33902</c:v>
                </c:pt>
                <c:pt idx="1039">
                  <c:v>33903</c:v>
                </c:pt>
                <c:pt idx="1040">
                  <c:v>33904</c:v>
                </c:pt>
                <c:pt idx="1041">
                  <c:v>33905</c:v>
                </c:pt>
                <c:pt idx="1042">
                  <c:v>33906</c:v>
                </c:pt>
                <c:pt idx="1043">
                  <c:v>33907</c:v>
                </c:pt>
                <c:pt idx="1044">
                  <c:v>33908</c:v>
                </c:pt>
                <c:pt idx="1045">
                  <c:v>33909</c:v>
                </c:pt>
                <c:pt idx="1046">
                  <c:v>33910</c:v>
                </c:pt>
                <c:pt idx="1047">
                  <c:v>33911</c:v>
                </c:pt>
                <c:pt idx="1048">
                  <c:v>33912</c:v>
                </c:pt>
                <c:pt idx="1049">
                  <c:v>33913</c:v>
                </c:pt>
                <c:pt idx="1050">
                  <c:v>33914</c:v>
                </c:pt>
                <c:pt idx="1051">
                  <c:v>33915</c:v>
                </c:pt>
                <c:pt idx="1052">
                  <c:v>33916</c:v>
                </c:pt>
                <c:pt idx="1053">
                  <c:v>33917</c:v>
                </c:pt>
                <c:pt idx="1054">
                  <c:v>33918</c:v>
                </c:pt>
                <c:pt idx="1055">
                  <c:v>33919</c:v>
                </c:pt>
                <c:pt idx="1056">
                  <c:v>33920</c:v>
                </c:pt>
                <c:pt idx="1057">
                  <c:v>33921</c:v>
                </c:pt>
                <c:pt idx="1058">
                  <c:v>33922</c:v>
                </c:pt>
                <c:pt idx="1059">
                  <c:v>33923</c:v>
                </c:pt>
                <c:pt idx="1060">
                  <c:v>33924</c:v>
                </c:pt>
                <c:pt idx="1061">
                  <c:v>33925</c:v>
                </c:pt>
                <c:pt idx="1062">
                  <c:v>33926</c:v>
                </c:pt>
                <c:pt idx="1063">
                  <c:v>33927</c:v>
                </c:pt>
                <c:pt idx="1064">
                  <c:v>33928</c:v>
                </c:pt>
                <c:pt idx="1065">
                  <c:v>33929</c:v>
                </c:pt>
                <c:pt idx="1066">
                  <c:v>33930</c:v>
                </c:pt>
                <c:pt idx="1067">
                  <c:v>33931</c:v>
                </c:pt>
                <c:pt idx="1068">
                  <c:v>33932</c:v>
                </c:pt>
                <c:pt idx="1069">
                  <c:v>33933</c:v>
                </c:pt>
                <c:pt idx="1070">
                  <c:v>33934</c:v>
                </c:pt>
                <c:pt idx="1071">
                  <c:v>33935</c:v>
                </c:pt>
                <c:pt idx="1072">
                  <c:v>33936</c:v>
                </c:pt>
                <c:pt idx="1073">
                  <c:v>33937</c:v>
                </c:pt>
                <c:pt idx="1074">
                  <c:v>33938</c:v>
                </c:pt>
                <c:pt idx="1075">
                  <c:v>33939</c:v>
                </c:pt>
                <c:pt idx="1076">
                  <c:v>33940</c:v>
                </c:pt>
                <c:pt idx="1077">
                  <c:v>33941</c:v>
                </c:pt>
                <c:pt idx="1078">
                  <c:v>33942</c:v>
                </c:pt>
                <c:pt idx="1079">
                  <c:v>33943</c:v>
                </c:pt>
                <c:pt idx="1080">
                  <c:v>33944</c:v>
                </c:pt>
                <c:pt idx="1081">
                  <c:v>33945</c:v>
                </c:pt>
                <c:pt idx="1082">
                  <c:v>33946</c:v>
                </c:pt>
                <c:pt idx="1083">
                  <c:v>33947</c:v>
                </c:pt>
                <c:pt idx="1084">
                  <c:v>33948</c:v>
                </c:pt>
                <c:pt idx="1085">
                  <c:v>33949</c:v>
                </c:pt>
                <c:pt idx="1086">
                  <c:v>33950</c:v>
                </c:pt>
                <c:pt idx="1087">
                  <c:v>33951</c:v>
                </c:pt>
                <c:pt idx="1088">
                  <c:v>33952</c:v>
                </c:pt>
                <c:pt idx="1089">
                  <c:v>33953</c:v>
                </c:pt>
                <c:pt idx="1090">
                  <c:v>33954</c:v>
                </c:pt>
                <c:pt idx="1091">
                  <c:v>33955</c:v>
                </c:pt>
                <c:pt idx="1092">
                  <c:v>33956</c:v>
                </c:pt>
                <c:pt idx="1093">
                  <c:v>33957</c:v>
                </c:pt>
                <c:pt idx="1094">
                  <c:v>33958</c:v>
                </c:pt>
                <c:pt idx="1095">
                  <c:v>33959</c:v>
                </c:pt>
                <c:pt idx="1096">
                  <c:v>33960</c:v>
                </c:pt>
                <c:pt idx="1097">
                  <c:v>33961</c:v>
                </c:pt>
                <c:pt idx="1098">
                  <c:v>33962</c:v>
                </c:pt>
                <c:pt idx="1099">
                  <c:v>33963</c:v>
                </c:pt>
                <c:pt idx="1100">
                  <c:v>33964</c:v>
                </c:pt>
                <c:pt idx="1101">
                  <c:v>33965</c:v>
                </c:pt>
                <c:pt idx="1102">
                  <c:v>33966</c:v>
                </c:pt>
                <c:pt idx="1103">
                  <c:v>33967</c:v>
                </c:pt>
                <c:pt idx="1104">
                  <c:v>33968</c:v>
                </c:pt>
                <c:pt idx="1105">
                  <c:v>33969</c:v>
                </c:pt>
                <c:pt idx="1106">
                  <c:v>33970</c:v>
                </c:pt>
                <c:pt idx="1107">
                  <c:v>33971</c:v>
                </c:pt>
                <c:pt idx="1108">
                  <c:v>33972</c:v>
                </c:pt>
                <c:pt idx="1109">
                  <c:v>33973</c:v>
                </c:pt>
                <c:pt idx="1110">
                  <c:v>33974</c:v>
                </c:pt>
                <c:pt idx="1111">
                  <c:v>33975</c:v>
                </c:pt>
                <c:pt idx="1112">
                  <c:v>33976</c:v>
                </c:pt>
                <c:pt idx="1113">
                  <c:v>33977</c:v>
                </c:pt>
                <c:pt idx="1114">
                  <c:v>33978</c:v>
                </c:pt>
                <c:pt idx="1115">
                  <c:v>33979</c:v>
                </c:pt>
                <c:pt idx="1116">
                  <c:v>33980</c:v>
                </c:pt>
                <c:pt idx="1117">
                  <c:v>33981</c:v>
                </c:pt>
                <c:pt idx="1118">
                  <c:v>33982</c:v>
                </c:pt>
                <c:pt idx="1119">
                  <c:v>33983</c:v>
                </c:pt>
                <c:pt idx="1120">
                  <c:v>33984</c:v>
                </c:pt>
                <c:pt idx="1121">
                  <c:v>33985</c:v>
                </c:pt>
                <c:pt idx="1122">
                  <c:v>33986</c:v>
                </c:pt>
                <c:pt idx="1123">
                  <c:v>33987</c:v>
                </c:pt>
                <c:pt idx="1124">
                  <c:v>33988</c:v>
                </c:pt>
                <c:pt idx="1125">
                  <c:v>33989</c:v>
                </c:pt>
                <c:pt idx="1126">
                  <c:v>33990</c:v>
                </c:pt>
                <c:pt idx="1127">
                  <c:v>33991</c:v>
                </c:pt>
                <c:pt idx="1128">
                  <c:v>33992</c:v>
                </c:pt>
                <c:pt idx="1129">
                  <c:v>33993</c:v>
                </c:pt>
                <c:pt idx="1130">
                  <c:v>33994</c:v>
                </c:pt>
                <c:pt idx="1131">
                  <c:v>33995</c:v>
                </c:pt>
                <c:pt idx="1132">
                  <c:v>33996</c:v>
                </c:pt>
                <c:pt idx="1133">
                  <c:v>33997</c:v>
                </c:pt>
                <c:pt idx="1134">
                  <c:v>33998</c:v>
                </c:pt>
                <c:pt idx="1135">
                  <c:v>33999</c:v>
                </c:pt>
                <c:pt idx="1136">
                  <c:v>34000</c:v>
                </c:pt>
                <c:pt idx="1137">
                  <c:v>34001</c:v>
                </c:pt>
                <c:pt idx="1138">
                  <c:v>34002</c:v>
                </c:pt>
                <c:pt idx="1139">
                  <c:v>34003</c:v>
                </c:pt>
                <c:pt idx="1140">
                  <c:v>34004</c:v>
                </c:pt>
                <c:pt idx="1141">
                  <c:v>34005</c:v>
                </c:pt>
                <c:pt idx="1142">
                  <c:v>34006</c:v>
                </c:pt>
                <c:pt idx="1143">
                  <c:v>34007</c:v>
                </c:pt>
                <c:pt idx="1144">
                  <c:v>34008</c:v>
                </c:pt>
                <c:pt idx="1145">
                  <c:v>34009</c:v>
                </c:pt>
                <c:pt idx="1146">
                  <c:v>34010</c:v>
                </c:pt>
                <c:pt idx="1147">
                  <c:v>34011</c:v>
                </c:pt>
                <c:pt idx="1148">
                  <c:v>34012</c:v>
                </c:pt>
                <c:pt idx="1149">
                  <c:v>34013</c:v>
                </c:pt>
                <c:pt idx="1150">
                  <c:v>34014</c:v>
                </c:pt>
                <c:pt idx="1151">
                  <c:v>34015</c:v>
                </c:pt>
                <c:pt idx="1152">
                  <c:v>34016</c:v>
                </c:pt>
                <c:pt idx="1153">
                  <c:v>34017</c:v>
                </c:pt>
                <c:pt idx="1154">
                  <c:v>34018</c:v>
                </c:pt>
                <c:pt idx="1155">
                  <c:v>34019</c:v>
                </c:pt>
                <c:pt idx="1156">
                  <c:v>34020</c:v>
                </c:pt>
                <c:pt idx="1157">
                  <c:v>34021</c:v>
                </c:pt>
                <c:pt idx="1158">
                  <c:v>34022</c:v>
                </c:pt>
                <c:pt idx="1159">
                  <c:v>34023</c:v>
                </c:pt>
                <c:pt idx="1160">
                  <c:v>34024</c:v>
                </c:pt>
                <c:pt idx="1161">
                  <c:v>34025</c:v>
                </c:pt>
                <c:pt idx="1162">
                  <c:v>34026</c:v>
                </c:pt>
                <c:pt idx="1163">
                  <c:v>34027</c:v>
                </c:pt>
                <c:pt idx="1164">
                  <c:v>34028</c:v>
                </c:pt>
                <c:pt idx="1165">
                  <c:v>34029</c:v>
                </c:pt>
                <c:pt idx="1166">
                  <c:v>34030</c:v>
                </c:pt>
                <c:pt idx="1167">
                  <c:v>34031</c:v>
                </c:pt>
                <c:pt idx="1168">
                  <c:v>34032</c:v>
                </c:pt>
                <c:pt idx="1169">
                  <c:v>34033</c:v>
                </c:pt>
                <c:pt idx="1170">
                  <c:v>34034</c:v>
                </c:pt>
                <c:pt idx="1171">
                  <c:v>34035</c:v>
                </c:pt>
                <c:pt idx="1172">
                  <c:v>34036</c:v>
                </c:pt>
                <c:pt idx="1173">
                  <c:v>34037</c:v>
                </c:pt>
                <c:pt idx="1174">
                  <c:v>34038</c:v>
                </c:pt>
                <c:pt idx="1175">
                  <c:v>34039</c:v>
                </c:pt>
                <c:pt idx="1176">
                  <c:v>34040</c:v>
                </c:pt>
                <c:pt idx="1177">
                  <c:v>34041</c:v>
                </c:pt>
                <c:pt idx="1178">
                  <c:v>34042</c:v>
                </c:pt>
                <c:pt idx="1179">
                  <c:v>34043</c:v>
                </c:pt>
                <c:pt idx="1180">
                  <c:v>34044</c:v>
                </c:pt>
                <c:pt idx="1181">
                  <c:v>34045</c:v>
                </c:pt>
                <c:pt idx="1182">
                  <c:v>34046</c:v>
                </c:pt>
                <c:pt idx="1183">
                  <c:v>34047</c:v>
                </c:pt>
                <c:pt idx="1184">
                  <c:v>34048</c:v>
                </c:pt>
                <c:pt idx="1185">
                  <c:v>34049</c:v>
                </c:pt>
                <c:pt idx="1186">
                  <c:v>34050</c:v>
                </c:pt>
                <c:pt idx="1187">
                  <c:v>34051</c:v>
                </c:pt>
                <c:pt idx="1188">
                  <c:v>34052</c:v>
                </c:pt>
                <c:pt idx="1189">
                  <c:v>34053</c:v>
                </c:pt>
                <c:pt idx="1190">
                  <c:v>34054</c:v>
                </c:pt>
                <c:pt idx="1191">
                  <c:v>34055</c:v>
                </c:pt>
                <c:pt idx="1192">
                  <c:v>34056</c:v>
                </c:pt>
                <c:pt idx="1193">
                  <c:v>34057</c:v>
                </c:pt>
                <c:pt idx="1194">
                  <c:v>34058</c:v>
                </c:pt>
                <c:pt idx="1195">
                  <c:v>34059</c:v>
                </c:pt>
                <c:pt idx="1196">
                  <c:v>34060</c:v>
                </c:pt>
                <c:pt idx="1197">
                  <c:v>34061</c:v>
                </c:pt>
                <c:pt idx="1198">
                  <c:v>34062</c:v>
                </c:pt>
                <c:pt idx="1199">
                  <c:v>34063</c:v>
                </c:pt>
                <c:pt idx="1200">
                  <c:v>34064</c:v>
                </c:pt>
                <c:pt idx="1201">
                  <c:v>34065</c:v>
                </c:pt>
                <c:pt idx="1202">
                  <c:v>34066</c:v>
                </c:pt>
                <c:pt idx="1203">
                  <c:v>34067</c:v>
                </c:pt>
                <c:pt idx="1204">
                  <c:v>34068</c:v>
                </c:pt>
                <c:pt idx="1205">
                  <c:v>34069</c:v>
                </c:pt>
                <c:pt idx="1206">
                  <c:v>34070</c:v>
                </c:pt>
                <c:pt idx="1207">
                  <c:v>34071</c:v>
                </c:pt>
                <c:pt idx="1208">
                  <c:v>34072</c:v>
                </c:pt>
                <c:pt idx="1209">
                  <c:v>34073</c:v>
                </c:pt>
                <c:pt idx="1210">
                  <c:v>34074</c:v>
                </c:pt>
                <c:pt idx="1211">
                  <c:v>34075</c:v>
                </c:pt>
                <c:pt idx="1212">
                  <c:v>34076</c:v>
                </c:pt>
                <c:pt idx="1213">
                  <c:v>34077</c:v>
                </c:pt>
                <c:pt idx="1214">
                  <c:v>34078</c:v>
                </c:pt>
                <c:pt idx="1215">
                  <c:v>34079</c:v>
                </c:pt>
                <c:pt idx="1216">
                  <c:v>34080</c:v>
                </c:pt>
                <c:pt idx="1217">
                  <c:v>34081</c:v>
                </c:pt>
                <c:pt idx="1218">
                  <c:v>34082</c:v>
                </c:pt>
                <c:pt idx="1219">
                  <c:v>34083</c:v>
                </c:pt>
                <c:pt idx="1220">
                  <c:v>34084</c:v>
                </c:pt>
                <c:pt idx="1221">
                  <c:v>34085</c:v>
                </c:pt>
                <c:pt idx="1222">
                  <c:v>34086</c:v>
                </c:pt>
                <c:pt idx="1223">
                  <c:v>34087</c:v>
                </c:pt>
                <c:pt idx="1224">
                  <c:v>34088</c:v>
                </c:pt>
                <c:pt idx="1225">
                  <c:v>34089</c:v>
                </c:pt>
                <c:pt idx="1226">
                  <c:v>34090</c:v>
                </c:pt>
                <c:pt idx="1227">
                  <c:v>34091</c:v>
                </c:pt>
                <c:pt idx="1228">
                  <c:v>34092</c:v>
                </c:pt>
                <c:pt idx="1229">
                  <c:v>34093</c:v>
                </c:pt>
                <c:pt idx="1230">
                  <c:v>34094</c:v>
                </c:pt>
                <c:pt idx="1231">
                  <c:v>34095</c:v>
                </c:pt>
                <c:pt idx="1232">
                  <c:v>34096</c:v>
                </c:pt>
                <c:pt idx="1233">
                  <c:v>34097</c:v>
                </c:pt>
                <c:pt idx="1234">
                  <c:v>34098</c:v>
                </c:pt>
                <c:pt idx="1235">
                  <c:v>34099</c:v>
                </c:pt>
                <c:pt idx="1236">
                  <c:v>34100</c:v>
                </c:pt>
                <c:pt idx="1237">
                  <c:v>34101</c:v>
                </c:pt>
                <c:pt idx="1238">
                  <c:v>34102</c:v>
                </c:pt>
                <c:pt idx="1239">
                  <c:v>34103</c:v>
                </c:pt>
                <c:pt idx="1240">
                  <c:v>34104</c:v>
                </c:pt>
                <c:pt idx="1241">
                  <c:v>34105</c:v>
                </c:pt>
                <c:pt idx="1242">
                  <c:v>34106</c:v>
                </c:pt>
                <c:pt idx="1243">
                  <c:v>34107</c:v>
                </c:pt>
                <c:pt idx="1244">
                  <c:v>34108</c:v>
                </c:pt>
                <c:pt idx="1245">
                  <c:v>34109</c:v>
                </c:pt>
                <c:pt idx="1246">
                  <c:v>34110</c:v>
                </c:pt>
                <c:pt idx="1247">
                  <c:v>34111</c:v>
                </c:pt>
                <c:pt idx="1248">
                  <c:v>34112</c:v>
                </c:pt>
                <c:pt idx="1249">
                  <c:v>34113</c:v>
                </c:pt>
                <c:pt idx="1250">
                  <c:v>34114</c:v>
                </c:pt>
                <c:pt idx="1251">
                  <c:v>34115</c:v>
                </c:pt>
                <c:pt idx="1252">
                  <c:v>34116</c:v>
                </c:pt>
                <c:pt idx="1253">
                  <c:v>34117</c:v>
                </c:pt>
                <c:pt idx="1254">
                  <c:v>34118</c:v>
                </c:pt>
                <c:pt idx="1255">
                  <c:v>34119</c:v>
                </c:pt>
                <c:pt idx="1256">
                  <c:v>34120</c:v>
                </c:pt>
                <c:pt idx="1257">
                  <c:v>34121</c:v>
                </c:pt>
                <c:pt idx="1258">
                  <c:v>34122</c:v>
                </c:pt>
                <c:pt idx="1259">
                  <c:v>34123</c:v>
                </c:pt>
                <c:pt idx="1260">
                  <c:v>34124</c:v>
                </c:pt>
                <c:pt idx="1261">
                  <c:v>34125</c:v>
                </c:pt>
                <c:pt idx="1262">
                  <c:v>34126</c:v>
                </c:pt>
                <c:pt idx="1263">
                  <c:v>34127</c:v>
                </c:pt>
                <c:pt idx="1264">
                  <c:v>34128</c:v>
                </c:pt>
                <c:pt idx="1265">
                  <c:v>34129</c:v>
                </c:pt>
                <c:pt idx="1266">
                  <c:v>34130</c:v>
                </c:pt>
                <c:pt idx="1267">
                  <c:v>34131</c:v>
                </c:pt>
                <c:pt idx="1268">
                  <c:v>34132</c:v>
                </c:pt>
                <c:pt idx="1269">
                  <c:v>34133</c:v>
                </c:pt>
                <c:pt idx="1270">
                  <c:v>34134</c:v>
                </c:pt>
                <c:pt idx="1271">
                  <c:v>34135</c:v>
                </c:pt>
                <c:pt idx="1272">
                  <c:v>34136</c:v>
                </c:pt>
                <c:pt idx="1273">
                  <c:v>34137</c:v>
                </c:pt>
                <c:pt idx="1274">
                  <c:v>34138</c:v>
                </c:pt>
                <c:pt idx="1275">
                  <c:v>34139</c:v>
                </c:pt>
                <c:pt idx="1276">
                  <c:v>34140</c:v>
                </c:pt>
                <c:pt idx="1277">
                  <c:v>34141</c:v>
                </c:pt>
                <c:pt idx="1278">
                  <c:v>34142</c:v>
                </c:pt>
                <c:pt idx="1279">
                  <c:v>34143</c:v>
                </c:pt>
                <c:pt idx="1280">
                  <c:v>34144</c:v>
                </c:pt>
                <c:pt idx="1281">
                  <c:v>34145</c:v>
                </c:pt>
                <c:pt idx="1282">
                  <c:v>34146</c:v>
                </c:pt>
                <c:pt idx="1283">
                  <c:v>34147</c:v>
                </c:pt>
                <c:pt idx="1284">
                  <c:v>34148</c:v>
                </c:pt>
                <c:pt idx="1285">
                  <c:v>34149</c:v>
                </c:pt>
                <c:pt idx="1286">
                  <c:v>34150</c:v>
                </c:pt>
                <c:pt idx="1287">
                  <c:v>34151</c:v>
                </c:pt>
                <c:pt idx="1288">
                  <c:v>34152</c:v>
                </c:pt>
                <c:pt idx="1289">
                  <c:v>34153</c:v>
                </c:pt>
                <c:pt idx="1290">
                  <c:v>34154</c:v>
                </c:pt>
                <c:pt idx="1291">
                  <c:v>34155</c:v>
                </c:pt>
                <c:pt idx="1292">
                  <c:v>34156</c:v>
                </c:pt>
                <c:pt idx="1293">
                  <c:v>34157</c:v>
                </c:pt>
                <c:pt idx="1294">
                  <c:v>34158</c:v>
                </c:pt>
                <c:pt idx="1295">
                  <c:v>34159</c:v>
                </c:pt>
                <c:pt idx="1296">
                  <c:v>34160</c:v>
                </c:pt>
                <c:pt idx="1297">
                  <c:v>34161</c:v>
                </c:pt>
                <c:pt idx="1298">
                  <c:v>34162</c:v>
                </c:pt>
                <c:pt idx="1299">
                  <c:v>34163</c:v>
                </c:pt>
                <c:pt idx="1300">
                  <c:v>34274</c:v>
                </c:pt>
                <c:pt idx="1301">
                  <c:v>34275</c:v>
                </c:pt>
                <c:pt idx="1302">
                  <c:v>34276</c:v>
                </c:pt>
                <c:pt idx="1303">
                  <c:v>34277</c:v>
                </c:pt>
                <c:pt idx="1304">
                  <c:v>34278</c:v>
                </c:pt>
                <c:pt idx="1305">
                  <c:v>34279</c:v>
                </c:pt>
                <c:pt idx="1306">
                  <c:v>34280</c:v>
                </c:pt>
                <c:pt idx="1307">
                  <c:v>34281</c:v>
                </c:pt>
                <c:pt idx="1308">
                  <c:v>34282</c:v>
                </c:pt>
                <c:pt idx="1309">
                  <c:v>34283</c:v>
                </c:pt>
                <c:pt idx="1310">
                  <c:v>34284</c:v>
                </c:pt>
                <c:pt idx="1311">
                  <c:v>34285</c:v>
                </c:pt>
                <c:pt idx="1312">
                  <c:v>34286</c:v>
                </c:pt>
                <c:pt idx="1313">
                  <c:v>34287</c:v>
                </c:pt>
                <c:pt idx="1314">
                  <c:v>34288</c:v>
                </c:pt>
                <c:pt idx="1315">
                  <c:v>34289</c:v>
                </c:pt>
                <c:pt idx="1316">
                  <c:v>34290</c:v>
                </c:pt>
                <c:pt idx="1317">
                  <c:v>34291</c:v>
                </c:pt>
                <c:pt idx="1318">
                  <c:v>34292</c:v>
                </c:pt>
                <c:pt idx="1319">
                  <c:v>34293</c:v>
                </c:pt>
                <c:pt idx="1320">
                  <c:v>34294</c:v>
                </c:pt>
                <c:pt idx="1321">
                  <c:v>34295</c:v>
                </c:pt>
                <c:pt idx="1322">
                  <c:v>34296</c:v>
                </c:pt>
                <c:pt idx="1323">
                  <c:v>34297</c:v>
                </c:pt>
                <c:pt idx="1324">
                  <c:v>34298</c:v>
                </c:pt>
                <c:pt idx="1325">
                  <c:v>34299</c:v>
                </c:pt>
                <c:pt idx="1326">
                  <c:v>34300</c:v>
                </c:pt>
                <c:pt idx="1327">
                  <c:v>34301</c:v>
                </c:pt>
                <c:pt idx="1328">
                  <c:v>34302</c:v>
                </c:pt>
                <c:pt idx="1329">
                  <c:v>34303</c:v>
                </c:pt>
                <c:pt idx="1330">
                  <c:v>34304</c:v>
                </c:pt>
                <c:pt idx="1331">
                  <c:v>34305</c:v>
                </c:pt>
                <c:pt idx="1332">
                  <c:v>34306</c:v>
                </c:pt>
                <c:pt idx="1333">
                  <c:v>34307</c:v>
                </c:pt>
                <c:pt idx="1334">
                  <c:v>34308</c:v>
                </c:pt>
                <c:pt idx="1335">
                  <c:v>34309</c:v>
                </c:pt>
                <c:pt idx="1336">
                  <c:v>34310</c:v>
                </c:pt>
                <c:pt idx="1337">
                  <c:v>34311</c:v>
                </c:pt>
                <c:pt idx="1338">
                  <c:v>34312</c:v>
                </c:pt>
                <c:pt idx="1339">
                  <c:v>34313</c:v>
                </c:pt>
                <c:pt idx="1340">
                  <c:v>34314</c:v>
                </c:pt>
                <c:pt idx="1341">
                  <c:v>34315</c:v>
                </c:pt>
                <c:pt idx="1342">
                  <c:v>34316</c:v>
                </c:pt>
                <c:pt idx="1343">
                  <c:v>34317</c:v>
                </c:pt>
                <c:pt idx="1344">
                  <c:v>34318</c:v>
                </c:pt>
                <c:pt idx="1345">
                  <c:v>34319</c:v>
                </c:pt>
                <c:pt idx="1346">
                  <c:v>34320</c:v>
                </c:pt>
                <c:pt idx="1347">
                  <c:v>34321</c:v>
                </c:pt>
                <c:pt idx="1348">
                  <c:v>34322</c:v>
                </c:pt>
                <c:pt idx="1349">
                  <c:v>34323</c:v>
                </c:pt>
                <c:pt idx="1350">
                  <c:v>34324</c:v>
                </c:pt>
                <c:pt idx="1351">
                  <c:v>34325</c:v>
                </c:pt>
                <c:pt idx="1352">
                  <c:v>34326</c:v>
                </c:pt>
                <c:pt idx="1353">
                  <c:v>34327</c:v>
                </c:pt>
                <c:pt idx="1354">
                  <c:v>34328</c:v>
                </c:pt>
                <c:pt idx="1355">
                  <c:v>34329</c:v>
                </c:pt>
                <c:pt idx="1356">
                  <c:v>34330</c:v>
                </c:pt>
                <c:pt idx="1357">
                  <c:v>34331</c:v>
                </c:pt>
                <c:pt idx="1358">
                  <c:v>34332</c:v>
                </c:pt>
                <c:pt idx="1359">
                  <c:v>34333</c:v>
                </c:pt>
                <c:pt idx="1360">
                  <c:v>34334</c:v>
                </c:pt>
                <c:pt idx="1361">
                  <c:v>34335</c:v>
                </c:pt>
                <c:pt idx="1362">
                  <c:v>34336</c:v>
                </c:pt>
                <c:pt idx="1363">
                  <c:v>34337</c:v>
                </c:pt>
                <c:pt idx="1364">
                  <c:v>34338</c:v>
                </c:pt>
                <c:pt idx="1365">
                  <c:v>34339</c:v>
                </c:pt>
                <c:pt idx="1366">
                  <c:v>34340</c:v>
                </c:pt>
                <c:pt idx="1367">
                  <c:v>34341</c:v>
                </c:pt>
                <c:pt idx="1368">
                  <c:v>34342</c:v>
                </c:pt>
                <c:pt idx="1369">
                  <c:v>34343</c:v>
                </c:pt>
                <c:pt idx="1370">
                  <c:v>34344</c:v>
                </c:pt>
                <c:pt idx="1371">
                  <c:v>34345</c:v>
                </c:pt>
                <c:pt idx="1372">
                  <c:v>34346</c:v>
                </c:pt>
                <c:pt idx="1373">
                  <c:v>34347</c:v>
                </c:pt>
                <c:pt idx="1374">
                  <c:v>34348</c:v>
                </c:pt>
                <c:pt idx="1375">
                  <c:v>34349</c:v>
                </c:pt>
                <c:pt idx="1376">
                  <c:v>34350</c:v>
                </c:pt>
                <c:pt idx="1377">
                  <c:v>34351</c:v>
                </c:pt>
                <c:pt idx="1378">
                  <c:v>34352</c:v>
                </c:pt>
                <c:pt idx="1379">
                  <c:v>34353</c:v>
                </c:pt>
                <c:pt idx="1380">
                  <c:v>34354</c:v>
                </c:pt>
                <c:pt idx="1381">
                  <c:v>34355</c:v>
                </c:pt>
                <c:pt idx="1382">
                  <c:v>34356</c:v>
                </c:pt>
                <c:pt idx="1383">
                  <c:v>34357</c:v>
                </c:pt>
                <c:pt idx="1384">
                  <c:v>34358</c:v>
                </c:pt>
                <c:pt idx="1385">
                  <c:v>34359</c:v>
                </c:pt>
                <c:pt idx="1386">
                  <c:v>34360</c:v>
                </c:pt>
                <c:pt idx="1387">
                  <c:v>34361</c:v>
                </c:pt>
                <c:pt idx="1388">
                  <c:v>34362</c:v>
                </c:pt>
                <c:pt idx="1389">
                  <c:v>34363</c:v>
                </c:pt>
                <c:pt idx="1390">
                  <c:v>34364</c:v>
                </c:pt>
                <c:pt idx="1391">
                  <c:v>34365</c:v>
                </c:pt>
                <c:pt idx="1392">
                  <c:v>34366</c:v>
                </c:pt>
                <c:pt idx="1393">
                  <c:v>34367</c:v>
                </c:pt>
                <c:pt idx="1394">
                  <c:v>34368</c:v>
                </c:pt>
                <c:pt idx="1395">
                  <c:v>34369</c:v>
                </c:pt>
                <c:pt idx="1396">
                  <c:v>34370</c:v>
                </c:pt>
                <c:pt idx="1397">
                  <c:v>34371</c:v>
                </c:pt>
                <c:pt idx="1398">
                  <c:v>34372</c:v>
                </c:pt>
                <c:pt idx="1399">
                  <c:v>34373</c:v>
                </c:pt>
                <c:pt idx="1400">
                  <c:v>34374</c:v>
                </c:pt>
                <c:pt idx="1401">
                  <c:v>34375</c:v>
                </c:pt>
                <c:pt idx="1402">
                  <c:v>34376</c:v>
                </c:pt>
                <c:pt idx="1403">
                  <c:v>34377</c:v>
                </c:pt>
                <c:pt idx="1404">
                  <c:v>34378</c:v>
                </c:pt>
                <c:pt idx="1405">
                  <c:v>34379</c:v>
                </c:pt>
                <c:pt idx="1406">
                  <c:v>34380</c:v>
                </c:pt>
                <c:pt idx="1407">
                  <c:v>34381</c:v>
                </c:pt>
                <c:pt idx="1408">
                  <c:v>34382</c:v>
                </c:pt>
                <c:pt idx="1409">
                  <c:v>34383</c:v>
                </c:pt>
                <c:pt idx="1410">
                  <c:v>34384</c:v>
                </c:pt>
                <c:pt idx="1411">
                  <c:v>34385</c:v>
                </c:pt>
                <c:pt idx="1412">
                  <c:v>34386</c:v>
                </c:pt>
                <c:pt idx="1413">
                  <c:v>34387</c:v>
                </c:pt>
                <c:pt idx="1414">
                  <c:v>34388</c:v>
                </c:pt>
                <c:pt idx="1415">
                  <c:v>34389</c:v>
                </c:pt>
                <c:pt idx="1416">
                  <c:v>34390</c:v>
                </c:pt>
                <c:pt idx="1417">
                  <c:v>34391</c:v>
                </c:pt>
                <c:pt idx="1418">
                  <c:v>34392</c:v>
                </c:pt>
                <c:pt idx="1419">
                  <c:v>34393</c:v>
                </c:pt>
                <c:pt idx="1420">
                  <c:v>34394</c:v>
                </c:pt>
                <c:pt idx="1421">
                  <c:v>34395</c:v>
                </c:pt>
                <c:pt idx="1422">
                  <c:v>34396</c:v>
                </c:pt>
                <c:pt idx="1423">
                  <c:v>34397</c:v>
                </c:pt>
                <c:pt idx="1424">
                  <c:v>34398</c:v>
                </c:pt>
                <c:pt idx="1425">
                  <c:v>34399</c:v>
                </c:pt>
                <c:pt idx="1426">
                  <c:v>34400</c:v>
                </c:pt>
                <c:pt idx="1427">
                  <c:v>34401</c:v>
                </c:pt>
                <c:pt idx="1428">
                  <c:v>34402</c:v>
                </c:pt>
                <c:pt idx="1429">
                  <c:v>34403</c:v>
                </c:pt>
                <c:pt idx="1430">
                  <c:v>34404</c:v>
                </c:pt>
                <c:pt idx="1431">
                  <c:v>34405</c:v>
                </c:pt>
                <c:pt idx="1432">
                  <c:v>34406</c:v>
                </c:pt>
                <c:pt idx="1433">
                  <c:v>34407</c:v>
                </c:pt>
                <c:pt idx="1434">
                  <c:v>34408</c:v>
                </c:pt>
                <c:pt idx="1435">
                  <c:v>34409</c:v>
                </c:pt>
                <c:pt idx="1436">
                  <c:v>34410</c:v>
                </c:pt>
                <c:pt idx="1437">
                  <c:v>34411</c:v>
                </c:pt>
                <c:pt idx="1438">
                  <c:v>34412</c:v>
                </c:pt>
                <c:pt idx="1439">
                  <c:v>34413</c:v>
                </c:pt>
                <c:pt idx="1440">
                  <c:v>34414</c:v>
                </c:pt>
                <c:pt idx="1441">
                  <c:v>34415</c:v>
                </c:pt>
                <c:pt idx="1442">
                  <c:v>34416</c:v>
                </c:pt>
                <c:pt idx="1443">
                  <c:v>34417</c:v>
                </c:pt>
                <c:pt idx="1444">
                  <c:v>34418</c:v>
                </c:pt>
                <c:pt idx="1445">
                  <c:v>34419</c:v>
                </c:pt>
                <c:pt idx="1446">
                  <c:v>34420</c:v>
                </c:pt>
                <c:pt idx="1447">
                  <c:v>34421</c:v>
                </c:pt>
                <c:pt idx="1448">
                  <c:v>34422</c:v>
                </c:pt>
                <c:pt idx="1449">
                  <c:v>34423</c:v>
                </c:pt>
                <c:pt idx="1450">
                  <c:v>34424</c:v>
                </c:pt>
                <c:pt idx="1451">
                  <c:v>34425</c:v>
                </c:pt>
                <c:pt idx="1452">
                  <c:v>34426</c:v>
                </c:pt>
                <c:pt idx="1453">
                  <c:v>34427</c:v>
                </c:pt>
                <c:pt idx="1454">
                  <c:v>34428</c:v>
                </c:pt>
                <c:pt idx="1455">
                  <c:v>34429</c:v>
                </c:pt>
                <c:pt idx="1456">
                  <c:v>34430</c:v>
                </c:pt>
                <c:pt idx="1457">
                  <c:v>34431</c:v>
                </c:pt>
                <c:pt idx="1458">
                  <c:v>34432</c:v>
                </c:pt>
                <c:pt idx="1459">
                  <c:v>34433</c:v>
                </c:pt>
                <c:pt idx="1460">
                  <c:v>34434</c:v>
                </c:pt>
                <c:pt idx="1461">
                  <c:v>34435</c:v>
                </c:pt>
                <c:pt idx="1462">
                  <c:v>34436</c:v>
                </c:pt>
                <c:pt idx="1463">
                  <c:v>34437</c:v>
                </c:pt>
                <c:pt idx="1464">
                  <c:v>34438</c:v>
                </c:pt>
                <c:pt idx="1465">
                  <c:v>34439</c:v>
                </c:pt>
                <c:pt idx="1466">
                  <c:v>34440</c:v>
                </c:pt>
                <c:pt idx="1467">
                  <c:v>34441</c:v>
                </c:pt>
                <c:pt idx="1468">
                  <c:v>34442</c:v>
                </c:pt>
                <c:pt idx="1469">
                  <c:v>34443</c:v>
                </c:pt>
                <c:pt idx="1470">
                  <c:v>34444</c:v>
                </c:pt>
                <c:pt idx="1471">
                  <c:v>34445</c:v>
                </c:pt>
                <c:pt idx="1472">
                  <c:v>34446</c:v>
                </c:pt>
                <c:pt idx="1473">
                  <c:v>34447</c:v>
                </c:pt>
                <c:pt idx="1474">
                  <c:v>34448</c:v>
                </c:pt>
                <c:pt idx="1475">
                  <c:v>34449</c:v>
                </c:pt>
                <c:pt idx="1476">
                  <c:v>34450</c:v>
                </c:pt>
                <c:pt idx="1477">
                  <c:v>34451</c:v>
                </c:pt>
                <c:pt idx="1478">
                  <c:v>34452</c:v>
                </c:pt>
                <c:pt idx="1479">
                  <c:v>34453</c:v>
                </c:pt>
                <c:pt idx="1480">
                  <c:v>34454</c:v>
                </c:pt>
                <c:pt idx="1481">
                  <c:v>34455</c:v>
                </c:pt>
                <c:pt idx="1482">
                  <c:v>34456</c:v>
                </c:pt>
                <c:pt idx="1483">
                  <c:v>34457</c:v>
                </c:pt>
                <c:pt idx="1484">
                  <c:v>34458</c:v>
                </c:pt>
                <c:pt idx="1485">
                  <c:v>34459</c:v>
                </c:pt>
                <c:pt idx="1486">
                  <c:v>34460</c:v>
                </c:pt>
                <c:pt idx="1487">
                  <c:v>34461</c:v>
                </c:pt>
                <c:pt idx="1488">
                  <c:v>34462</c:v>
                </c:pt>
                <c:pt idx="1489">
                  <c:v>34463</c:v>
                </c:pt>
                <c:pt idx="1490">
                  <c:v>34464</c:v>
                </c:pt>
                <c:pt idx="1491">
                  <c:v>34465</c:v>
                </c:pt>
                <c:pt idx="1492">
                  <c:v>34466</c:v>
                </c:pt>
                <c:pt idx="1493">
                  <c:v>34467</c:v>
                </c:pt>
                <c:pt idx="1494">
                  <c:v>34468</c:v>
                </c:pt>
                <c:pt idx="1495">
                  <c:v>34469</c:v>
                </c:pt>
                <c:pt idx="1496">
                  <c:v>34470</c:v>
                </c:pt>
                <c:pt idx="1497">
                  <c:v>34471</c:v>
                </c:pt>
                <c:pt idx="1498">
                  <c:v>34472</c:v>
                </c:pt>
                <c:pt idx="1499">
                  <c:v>34473</c:v>
                </c:pt>
                <c:pt idx="1500">
                  <c:v>34474</c:v>
                </c:pt>
                <c:pt idx="1501">
                  <c:v>34475</c:v>
                </c:pt>
                <c:pt idx="1502">
                  <c:v>34476</c:v>
                </c:pt>
                <c:pt idx="1503">
                  <c:v>34477</c:v>
                </c:pt>
                <c:pt idx="1504">
                  <c:v>34478</c:v>
                </c:pt>
                <c:pt idx="1505">
                  <c:v>34479</c:v>
                </c:pt>
                <c:pt idx="1506">
                  <c:v>34480</c:v>
                </c:pt>
                <c:pt idx="1507">
                  <c:v>34481</c:v>
                </c:pt>
                <c:pt idx="1508">
                  <c:v>34482</c:v>
                </c:pt>
                <c:pt idx="1509">
                  <c:v>34483</c:v>
                </c:pt>
                <c:pt idx="1510">
                  <c:v>34484</c:v>
                </c:pt>
                <c:pt idx="1511">
                  <c:v>34485</c:v>
                </c:pt>
                <c:pt idx="1512">
                  <c:v>34486</c:v>
                </c:pt>
                <c:pt idx="1513">
                  <c:v>34487</c:v>
                </c:pt>
                <c:pt idx="1514">
                  <c:v>34488</c:v>
                </c:pt>
                <c:pt idx="1515">
                  <c:v>34489</c:v>
                </c:pt>
                <c:pt idx="1516">
                  <c:v>34490</c:v>
                </c:pt>
                <c:pt idx="1517">
                  <c:v>34491</c:v>
                </c:pt>
                <c:pt idx="1518">
                  <c:v>34492</c:v>
                </c:pt>
                <c:pt idx="1519">
                  <c:v>34493</c:v>
                </c:pt>
                <c:pt idx="1520">
                  <c:v>34494</c:v>
                </c:pt>
                <c:pt idx="1521">
                  <c:v>34495</c:v>
                </c:pt>
                <c:pt idx="1522">
                  <c:v>34496</c:v>
                </c:pt>
                <c:pt idx="1523">
                  <c:v>34497</c:v>
                </c:pt>
                <c:pt idx="1524">
                  <c:v>34583</c:v>
                </c:pt>
                <c:pt idx="1525">
                  <c:v>34584</c:v>
                </c:pt>
                <c:pt idx="1526">
                  <c:v>34585</c:v>
                </c:pt>
                <c:pt idx="1527">
                  <c:v>34586</c:v>
                </c:pt>
                <c:pt idx="1528">
                  <c:v>34587</c:v>
                </c:pt>
                <c:pt idx="1529">
                  <c:v>34588</c:v>
                </c:pt>
                <c:pt idx="1530">
                  <c:v>34589</c:v>
                </c:pt>
                <c:pt idx="1531">
                  <c:v>34590</c:v>
                </c:pt>
                <c:pt idx="1532">
                  <c:v>34591</c:v>
                </c:pt>
                <c:pt idx="1533">
                  <c:v>34592</c:v>
                </c:pt>
                <c:pt idx="1534">
                  <c:v>34593</c:v>
                </c:pt>
                <c:pt idx="1535">
                  <c:v>34594</c:v>
                </c:pt>
                <c:pt idx="1536">
                  <c:v>34595</c:v>
                </c:pt>
                <c:pt idx="1537">
                  <c:v>34596</c:v>
                </c:pt>
                <c:pt idx="1538">
                  <c:v>34597</c:v>
                </c:pt>
                <c:pt idx="1539">
                  <c:v>34598</c:v>
                </c:pt>
                <c:pt idx="1540">
                  <c:v>34599</c:v>
                </c:pt>
                <c:pt idx="1541">
                  <c:v>34600</c:v>
                </c:pt>
                <c:pt idx="1542">
                  <c:v>34601</c:v>
                </c:pt>
                <c:pt idx="1543">
                  <c:v>34602</c:v>
                </c:pt>
                <c:pt idx="1544">
                  <c:v>34603</c:v>
                </c:pt>
                <c:pt idx="1545">
                  <c:v>34604</c:v>
                </c:pt>
                <c:pt idx="1546">
                  <c:v>34605</c:v>
                </c:pt>
                <c:pt idx="1547">
                  <c:v>34606</c:v>
                </c:pt>
                <c:pt idx="1548">
                  <c:v>34607</c:v>
                </c:pt>
                <c:pt idx="1549">
                  <c:v>34608</c:v>
                </c:pt>
                <c:pt idx="1550">
                  <c:v>34609</c:v>
                </c:pt>
                <c:pt idx="1551">
                  <c:v>34610</c:v>
                </c:pt>
                <c:pt idx="1552">
                  <c:v>34611</c:v>
                </c:pt>
                <c:pt idx="1553">
                  <c:v>34612</c:v>
                </c:pt>
                <c:pt idx="1554">
                  <c:v>34613</c:v>
                </c:pt>
                <c:pt idx="1555">
                  <c:v>34614</c:v>
                </c:pt>
                <c:pt idx="1556">
                  <c:v>34615</c:v>
                </c:pt>
                <c:pt idx="1557">
                  <c:v>34616</c:v>
                </c:pt>
                <c:pt idx="1558">
                  <c:v>34617</c:v>
                </c:pt>
                <c:pt idx="1559">
                  <c:v>34618</c:v>
                </c:pt>
                <c:pt idx="1560">
                  <c:v>34619</c:v>
                </c:pt>
                <c:pt idx="1561">
                  <c:v>34620</c:v>
                </c:pt>
                <c:pt idx="1562">
                  <c:v>34621</c:v>
                </c:pt>
                <c:pt idx="1563">
                  <c:v>34622</c:v>
                </c:pt>
                <c:pt idx="1564">
                  <c:v>34623</c:v>
                </c:pt>
                <c:pt idx="1565">
                  <c:v>34624</c:v>
                </c:pt>
                <c:pt idx="1566">
                  <c:v>34625</c:v>
                </c:pt>
                <c:pt idx="1567">
                  <c:v>34626</c:v>
                </c:pt>
                <c:pt idx="1568">
                  <c:v>34627</c:v>
                </c:pt>
                <c:pt idx="1569">
                  <c:v>34628</c:v>
                </c:pt>
                <c:pt idx="1570">
                  <c:v>34629</c:v>
                </c:pt>
                <c:pt idx="1571">
                  <c:v>34630</c:v>
                </c:pt>
                <c:pt idx="1572">
                  <c:v>34631</c:v>
                </c:pt>
                <c:pt idx="1573">
                  <c:v>34632</c:v>
                </c:pt>
                <c:pt idx="1574">
                  <c:v>34633</c:v>
                </c:pt>
                <c:pt idx="1575">
                  <c:v>34634</c:v>
                </c:pt>
                <c:pt idx="1576">
                  <c:v>34635</c:v>
                </c:pt>
                <c:pt idx="1577">
                  <c:v>34636</c:v>
                </c:pt>
                <c:pt idx="1578">
                  <c:v>34637</c:v>
                </c:pt>
                <c:pt idx="1579">
                  <c:v>34638</c:v>
                </c:pt>
                <c:pt idx="1580">
                  <c:v>34639</c:v>
                </c:pt>
                <c:pt idx="1581">
                  <c:v>34640</c:v>
                </c:pt>
                <c:pt idx="1582">
                  <c:v>34641</c:v>
                </c:pt>
                <c:pt idx="1583">
                  <c:v>34642</c:v>
                </c:pt>
                <c:pt idx="1584">
                  <c:v>34643</c:v>
                </c:pt>
                <c:pt idx="1585">
                  <c:v>34644</c:v>
                </c:pt>
                <c:pt idx="1586">
                  <c:v>34645</c:v>
                </c:pt>
                <c:pt idx="1587">
                  <c:v>34646</c:v>
                </c:pt>
                <c:pt idx="1588">
                  <c:v>34647</c:v>
                </c:pt>
                <c:pt idx="1589">
                  <c:v>34648</c:v>
                </c:pt>
                <c:pt idx="1590">
                  <c:v>34649</c:v>
                </c:pt>
                <c:pt idx="1591">
                  <c:v>34650</c:v>
                </c:pt>
                <c:pt idx="1592">
                  <c:v>34651</c:v>
                </c:pt>
                <c:pt idx="1593">
                  <c:v>34652</c:v>
                </c:pt>
                <c:pt idx="1594">
                  <c:v>34653</c:v>
                </c:pt>
                <c:pt idx="1595">
                  <c:v>34654</c:v>
                </c:pt>
                <c:pt idx="1596">
                  <c:v>34655</c:v>
                </c:pt>
                <c:pt idx="1597">
                  <c:v>34656</c:v>
                </c:pt>
                <c:pt idx="1598">
                  <c:v>34657</c:v>
                </c:pt>
                <c:pt idx="1599">
                  <c:v>34658</c:v>
                </c:pt>
                <c:pt idx="1600">
                  <c:v>34659</c:v>
                </c:pt>
                <c:pt idx="1601">
                  <c:v>34660</c:v>
                </c:pt>
                <c:pt idx="1602">
                  <c:v>34661</c:v>
                </c:pt>
                <c:pt idx="1603">
                  <c:v>34662</c:v>
                </c:pt>
                <c:pt idx="1604">
                  <c:v>34663</c:v>
                </c:pt>
                <c:pt idx="1605">
                  <c:v>34664</c:v>
                </c:pt>
                <c:pt idx="1606">
                  <c:v>34665</c:v>
                </c:pt>
                <c:pt idx="1607">
                  <c:v>34666</c:v>
                </c:pt>
                <c:pt idx="1608">
                  <c:v>34667</c:v>
                </c:pt>
                <c:pt idx="1609">
                  <c:v>34668</c:v>
                </c:pt>
                <c:pt idx="1610">
                  <c:v>34669</c:v>
                </c:pt>
                <c:pt idx="1611">
                  <c:v>34670</c:v>
                </c:pt>
                <c:pt idx="1612">
                  <c:v>34671</c:v>
                </c:pt>
                <c:pt idx="1613">
                  <c:v>34672</c:v>
                </c:pt>
                <c:pt idx="1614">
                  <c:v>34673</c:v>
                </c:pt>
                <c:pt idx="1615">
                  <c:v>34674</c:v>
                </c:pt>
                <c:pt idx="1616">
                  <c:v>34675</c:v>
                </c:pt>
                <c:pt idx="1617">
                  <c:v>34676</c:v>
                </c:pt>
                <c:pt idx="1618">
                  <c:v>34677</c:v>
                </c:pt>
                <c:pt idx="1619">
                  <c:v>34678</c:v>
                </c:pt>
                <c:pt idx="1620">
                  <c:v>34679</c:v>
                </c:pt>
                <c:pt idx="1621">
                  <c:v>34680</c:v>
                </c:pt>
                <c:pt idx="1622">
                  <c:v>34681</c:v>
                </c:pt>
                <c:pt idx="1623">
                  <c:v>34682</c:v>
                </c:pt>
                <c:pt idx="1624">
                  <c:v>34683</c:v>
                </c:pt>
                <c:pt idx="1625">
                  <c:v>34684</c:v>
                </c:pt>
                <c:pt idx="1626">
                  <c:v>34685</c:v>
                </c:pt>
                <c:pt idx="1627">
                  <c:v>34686</c:v>
                </c:pt>
                <c:pt idx="1628">
                  <c:v>34687</c:v>
                </c:pt>
                <c:pt idx="1629">
                  <c:v>34688</c:v>
                </c:pt>
                <c:pt idx="1630">
                  <c:v>34689</c:v>
                </c:pt>
                <c:pt idx="1631">
                  <c:v>34690</c:v>
                </c:pt>
                <c:pt idx="1632">
                  <c:v>34691</c:v>
                </c:pt>
                <c:pt idx="1633">
                  <c:v>34692</c:v>
                </c:pt>
                <c:pt idx="1634">
                  <c:v>34693</c:v>
                </c:pt>
                <c:pt idx="1635">
                  <c:v>34694</c:v>
                </c:pt>
                <c:pt idx="1636">
                  <c:v>34695</c:v>
                </c:pt>
                <c:pt idx="1637">
                  <c:v>34696</c:v>
                </c:pt>
                <c:pt idx="1638">
                  <c:v>34697</c:v>
                </c:pt>
                <c:pt idx="1639">
                  <c:v>34698</c:v>
                </c:pt>
                <c:pt idx="1640">
                  <c:v>34699</c:v>
                </c:pt>
                <c:pt idx="1641">
                  <c:v>34700</c:v>
                </c:pt>
                <c:pt idx="1642">
                  <c:v>34701</c:v>
                </c:pt>
                <c:pt idx="1643">
                  <c:v>34702</c:v>
                </c:pt>
                <c:pt idx="1644">
                  <c:v>34703</c:v>
                </c:pt>
                <c:pt idx="1645">
                  <c:v>34704</c:v>
                </c:pt>
                <c:pt idx="1646">
                  <c:v>34705</c:v>
                </c:pt>
                <c:pt idx="1647">
                  <c:v>34706</c:v>
                </c:pt>
                <c:pt idx="1648">
                  <c:v>34707</c:v>
                </c:pt>
                <c:pt idx="1649">
                  <c:v>34708</c:v>
                </c:pt>
                <c:pt idx="1650">
                  <c:v>34709</c:v>
                </c:pt>
                <c:pt idx="1651">
                  <c:v>34710</c:v>
                </c:pt>
                <c:pt idx="1652">
                  <c:v>34711</c:v>
                </c:pt>
                <c:pt idx="1653">
                  <c:v>34712</c:v>
                </c:pt>
                <c:pt idx="1654">
                  <c:v>34713</c:v>
                </c:pt>
                <c:pt idx="1655">
                  <c:v>34714</c:v>
                </c:pt>
                <c:pt idx="1656">
                  <c:v>34715</c:v>
                </c:pt>
                <c:pt idx="1657">
                  <c:v>34716</c:v>
                </c:pt>
                <c:pt idx="1658">
                  <c:v>34717</c:v>
                </c:pt>
                <c:pt idx="1659">
                  <c:v>34718</c:v>
                </c:pt>
                <c:pt idx="1660">
                  <c:v>34719</c:v>
                </c:pt>
                <c:pt idx="1661">
                  <c:v>34720</c:v>
                </c:pt>
                <c:pt idx="1662">
                  <c:v>34721</c:v>
                </c:pt>
                <c:pt idx="1663">
                  <c:v>34722</c:v>
                </c:pt>
                <c:pt idx="1664">
                  <c:v>34723</c:v>
                </c:pt>
                <c:pt idx="1665">
                  <c:v>34724</c:v>
                </c:pt>
                <c:pt idx="1666">
                  <c:v>34725</c:v>
                </c:pt>
                <c:pt idx="1667">
                  <c:v>34726</c:v>
                </c:pt>
                <c:pt idx="1668">
                  <c:v>34727</c:v>
                </c:pt>
                <c:pt idx="1669">
                  <c:v>34728</c:v>
                </c:pt>
                <c:pt idx="1670">
                  <c:v>34729</c:v>
                </c:pt>
                <c:pt idx="1671">
                  <c:v>34730</c:v>
                </c:pt>
                <c:pt idx="1672">
                  <c:v>34731</c:v>
                </c:pt>
                <c:pt idx="1673">
                  <c:v>34732</c:v>
                </c:pt>
                <c:pt idx="1674">
                  <c:v>34733</c:v>
                </c:pt>
                <c:pt idx="1675">
                  <c:v>34734</c:v>
                </c:pt>
                <c:pt idx="1676">
                  <c:v>34735</c:v>
                </c:pt>
                <c:pt idx="1677">
                  <c:v>34736</c:v>
                </c:pt>
                <c:pt idx="1678">
                  <c:v>34737</c:v>
                </c:pt>
                <c:pt idx="1679">
                  <c:v>34738</c:v>
                </c:pt>
                <c:pt idx="1680">
                  <c:v>34739</c:v>
                </c:pt>
                <c:pt idx="1681">
                  <c:v>34740</c:v>
                </c:pt>
                <c:pt idx="1682">
                  <c:v>34741</c:v>
                </c:pt>
                <c:pt idx="1683">
                  <c:v>34742</c:v>
                </c:pt>
                <c:pt idx="1684">
                  <c:v>34743</c:v>
                </c:pt>
                <c:pt idx="1685">
                  <c:v>34744</c:v>
                </c:pt>
                <c:pt idx="1686">
                  <c:v>34745</c:v>
                </c:pt>
                <c:pt idx="1687">
                  <c:v>34746</c:v>
                </c:pt>
                <c:pt idx="1688">
                  <c:v>34747</c:v>
                </c:pt>
                <c:pt idx="1689">
                  <c:v>34748</c:v>
                </c:pt>
                <c:pt idx="1690">
                  <c:v>34749</c:v>
                </c:pt>
                <c:pt idx="1691">
                  <c:v>34750</c:v>
                </c:pt>
                <c:pt idx="1692">
                  <c:v>34751</c:v>
                </c:pt>
                <c:pt idx="1693">
                  <c:v>34752</c:v>
                </c:pt>
                <c:pt idx="1694">
                  <c:v>34753</c:v>
                </c:pt>
                <c:pt idx="1695">
                  <c:v>34754</c:v>
                </c:pt>
                <c:pt idx="1696">
                  <c:v>34755</c:v>
                </c:pt>
                <c:pt idx="1697">
                  <c:v>34756</c:v>
                </c:pt>
                <c:pt idx="1698">
                  <c:v>34757</c:v>
                </c:pt>
                <c:pt idx="1699">
                  <c:v>34758</c:v>
                </c:pt>
                <c:pt idx="1700">
                  <c:v>34759</c:v>
                </c:pt>
                <c:pt idx="1701">
                  <c:v>34760</c:v>
                </c:pt>
                <c:pt idx="1702">
                  <c:v>34761</c:v>
                </c:pt>
                <c:pt idx="1703">
                  <c:v>34762</c:v>
                </c:pt>
                <c:pt idx="1704">
                  <c:v>34763</c:v>
                </c:pt>
                <c:pt idx="1705">
                  <c:v>34764</c:v>
                </c:pt>
                <c:pt idx="1706">
                  <c:v>34765</c:v>
                </c:pt>
                <c:pt idx="1707">
                  <c:v>34766</c:v>
                </c:pt>
                <c:pt idx="1708">
                  <c:v>34767</c:v>
                </c:pt>
                <c:pt idx="1709">
                  <c:v>34768</c:v>
                </c:pt>
                <c:pt idx="1710">
                  <c:v>34769</c:v>
                </c:pt>
                <c:pt idx="1711">
                  <c:v>34770</c:v>
                </c:pt>
                <c:pt idx="1712">
                  <c:v>34771</c:v>
                </c:pt>
                <c:pt idx="1713">
                  <c:v>34772</c:v>
                </c:pt>
                <c:pt idx="1714">
                  <c:v>34773</c:v>
                </c:pt>
                <c:pt idx="1715">
                  <c:v>34774</c:v>
                </c:pt>
                <c:pt idx="1716">
                  <c:v>34775</c:v>
                </c:pt>
                <c:pt idx="1717">
                  <c:v>34776</c:v>
                </c:pt>
                <c:pt idx="1718">
                  <c:v>34777</c:v>
                </c:pt>
                <c:pt idx="1719">
                  <c:v>34778</c:v>
                </c:pt>
                <c:pt idx="1720">
                  <c:v>34779</c:v>
                </c:pt>
                <c:pt idx="1721">
                  <c:v>34780</c:v>
                </c:pt>
                <c:pt idx="1722">
                  <c:v>34781</c:v>
                </c:pt>
                <c:pt idx="1723">
                  <c:v>34782</c:v>
                </c:pt>
                <c:pt idx="1724">
                  <c:v>34783</c:v>
                </c:pt>
                <c:pt idx="1725">
                  <c:v>34784</c:v>
                </c:pt>
                <c:pt idx="1726">
                  <c:v>34785</c:v>
                </c:pt>
                <c:pt idx="1727">
                  <c:v>34786</c:v>
                </c:pt>
                <c:pt idx="1728">
                  <c:v>34787</c:v>
                </c:pt>
                <c:pt idx="1729">
                  <c:v>34788</c:v>
                </c:pt>
                <c:pt idx="1730">
                  <c:v>34789</c:v>
                </c:pt>
                <c:pt idx="1731">
                  <c:v>34790</c:v>
                </c:pt>
                <c:pt idx="1732">
                  <c:v>34791</c:v>
                </c:pt>
                <c:pt idx="1733">
                  <c:v>34792</c:v>
                </c:pt>
                <c:pt idx="1734">
                  <c:v>34793</c:v>
                </c:pt>
                <c:pt idx="1735">
                  <c:v>34794</c:v>
                </c:pt>
                <c:pt idx="1736">
                  <c:v>34795</c:v>
                </c:pt>
                <c:pt idx="1737">
                  <c:v>34796</c:v>
                </c:pt>
                <c:pt idx="1738">
                  <c:v>34797</c:v>
                </c:pt>
                <c:pt idx="1739">
                  <c:v>34798</c:v>
                </c:pt>
                <c:pt idx="1740">
                  <c:v>34799</c:v>
                </c:pt>
                <c:pt idx="1741">
                  <c:v>34800</c:v>
                </c:pt>
                <c:pt idx="1742">
                  <c:v>34801</c:v>
                </c:pt>
                <c:pt idx="1743">
                  <c:v>34802</c:v>
                </c:pt>
                <c:pt idx="1744">
                  <c:v>34803</c:v>
                </c:pt>
                <c:pt idx="1745">
                  <c:v>34804</c:v>
                </c:pt>
                <c:pt idx="1746">
                  <c:v>34805</c:v>
                </c:pt>
                <c:pt idx="1747">
                  <c:v>34806</c:v>
                </c:pt>
                <c:pt idx="1748">
                  <c:v>34807</c:v>
                </c:pt>
                <c:pt idx="1749">
                  <c:v>34808</c:v>
                </c:pt>
                <c:pt idx="1750">
                  <c:v>34809</c:v>
                </c:pt>
                <c:pt idx="1751">
                  <c:v>34810</c:v>
                </c:pt>
                <c:pt idx="1752">
                  <c:v>34811</c:v>
                </c:pt>
                <c:pt idx="1753">
                  <c:v>34812</c:v>
                </c:pt>
                <c:pt idx="1754">
                  <c:v>34813</c:v>
                </c:pt>
                <c:pt idx="1755">
                  <c:v>34814</c:v>
                </c:pt>
                <c:pt idx="1756">
                  <c:v>34815</c:v>
                </c:pt>
                <c:pt idx="1757">
                  <c:v>34816</c:v>
                </c:pt>
                <c:pt idx="1758">
                  <c:v>34817</c:v>
                </c:pt>
                <c:pt idx="1759">
                  <c:v>34818</c:v>
                </c:pt>
                <c:pt idx="1760">
                  <c:v>34819</c:v>
                </c:pt>
                <c:pt idx="1761">
                  <c:v>34820</c:v>
                </c:pt>
                <c:pt idx="1762">
                  <c:v>34821</c:v>
                </c:pt>
                <c:pt idx="1763">
                  <c:v>34822</c:v>
                </c:pt>
                <c:pt idx="1764">
                  <c:v>34823</c:v>
                </c:pt>
                <c:pt idx="1765">
                  <c:v>34824</c:v>
                </c:pt>
                <c:pt idx="1766">
                  <c:v>34825</c:v>
                </c:pt>
                <c:pt idx="1767">
                  <c:v>34826</c:v>
                </c:pt>
                <c:pt idx="1768">
                  <c:v>34827</c:v>
                </c:pt>
                <c:pt idx="1769">
                  <c:v>34828</c:v>
                </c:pt>
                <c:pt idx="1770">
                  <c:v>34829</c:v>
                </c:pt>
                <c:pt idx="1771">
                  <c:v>34830</c:v>
                </c:pt>
                <c:pt idx="1772">
                  <c:v>34831</c:v>
                </c:pt>
                <c:pt idx="1773">
                  <c:v>34832</c:v>
                </c:pt>
                <c:pt idx="1774">
                  <c:v>34833</c:v>
                </c:pt>
                <c:pt idx="1775">
                  <c:v>35004</c:v>
                </c:pt>
                <c:pt idx="1776">
                  <c:v>35005</c:v>
                </c:pt>
                <c:pt idx="1777">
                  <c:v>35006</c:v>
                </c:pt>
                <c:pt idx="1778">
                  <c:v>35007</c:v>
                </c:pt>
                <c:pt idx="1779">
                  <c:v>35008</c:v>
                </c:pt>
                <c:pt idx="1780">
                  <c:v>35009</c:v>
                </c:pt>
                <c:pt idx="1781">
                  <c:v>35010</c:v>
                </c:pt>
                <c:pt idx="1782">
                  <c:v>35011</c:v>
                </c:pt>
                <c:pt idx="1783">
                  <c:v>35012</c:v>
                </c:pt>
                <c:pt idx="1784">
                  <c:v>35013</c:v>
                </c:pt>
                <c:pt idx="1785">
                  <c:v>35014</c:v>
                </c:pt>
                <c:pt idx="1786">
                  <c:v>35015</c:v>
                </c:pt>
                <c:pt idx="1787">
                  <c:v>35016</c:v>
                </c:pt>
                <c:pt idx="1788">
                  <c:v>35017</c:v>
                </c:pt>
                <c:pt idx="1789">
                  <c:v>35018</c:v>
                </c:pt>
                <c:pt idx="1790">
                  <c:v>35019</c:v>
                </c:pt>
                <c:pt idx="1791">
                  <c:v>35020</c:v>
                </c:pt>
                <c:pt idx="1792">
                  <c:v>35021</c:v>
                </c:pt>
                <c:pt idx="1793">
                  <c:v>35022</c:v>
                </c:pt>
                <c:pt idx="1794">
                  <c:v>35023</c:v>
                </c:pt>
                <c:pt idx="1795">
                  <c:v>35024</c:v>
                </c:pt>
                <c:pt idx="1796">
                  <c:v>35025</c:v>
                </c:pt>
                <c:pt idx="1797">
                  <c:v>35026</c:v>
                </c:pt>
                <c:pt idx="1798">
                  <c:v>35027</c:v>
                </c:pt>
                <c:pt idx="1799">
                  <c:v>35028</c:v>
                </c:pt>
                <c:pt idx="1800">
                  <c:v>35029</c:v>
                </c:pt>
                <c:pt idx="1801">
                  <c:v>35030</c:v>
                </c:pt>
                <c:pt idx="1802">
                  <c:v>35031</c:v>
                </c:pt>
                <c:pt idx="1803">
                  <c:v>35032</c:v>
                </c:pt>
                <c:pt idx="1804">
                  <c:v>35033</c:v>
                </c:pt>
                <c:pt idx="1805">
                  <c:v>35034</c:v>
                </c:pt>
                <c:pt idx="1806">
                  <c:v>35035</c:v>
                </c:pt>
                <c:pt idx="1807">
                  <c:v>35036</c:v>
                </c:pt>
                <c:pt idx="1808">
                  <c:v>35037</c:v>
                </c:pt>
                <c:pt idx="1809">
                  <c:v>35038</c:v>
                </c:pt>
                <c:pt idx="1810">
                  <c:v>35039</c:v>
                </c:pt>
                <c:pt idx="1811">
                  <c:v>35040</c:v>
                </c:pt>
                <c:pt idx="1812">
                  <c:v>35041</c:v>
                </c:pt>
                <c:pt idx="1813">
                  <c:v>35042</c:v>
                </c:pt>
                <c:pt idx="1814">
                  <c:v>35043</c:v>
                </c:pt>
                <c:pt idx="1815">
                  <c:v>35044</c:v>
                </c:pt>
                <c:pt idx="1816">
                  <c:v>35045</c:v>
                </c:pt>
                <c:pt idx="1817">
                  <c:v>35046</c:v>
                </c:pt>
                <c:pt idx="1818">
                  <c:v>35047</c:v>
                </c:pt>
                <c:pt idx="1819">
                  <c:v>35048</c:v>
                </c:pt>
                <c:pt idx="1820">
                  <c:v>35049</c:v>
                </c:pt>
                <c:pt idx="1821">
                  <c:v>35050</c:v>
                </c:pt>
                <c:pt idx="1822">
                  <c:v>35051</c:v>
                </c:pt>
                <c:pt idx="1823">
                  <c:v>35052</c:v>
                </c:pt>
                <c:pt idx="1824">
                  <c:v>35053</c:v>
                </c:pt>
                <c:pt idx="1825">
                  <c:v>35054</c:v>
                </c:pt>
                <c:pt idx="1826">
                  <c:v>35055</c:v>
                </c:pt>
                <c:pt idx="1827">
                  <c:v>35056</c:v>
                </c:pt>
                <c:pt idx="1828">
                  <c:v>35057</c:v>
                </c:pt>
                <c:pt idx="1829">
                  <c:v>35058</c:v>
                </c:pt>
                <c:pt idx="1830">
                  <c:v>35059</c:v>
                </c:pt>
                <c:pt idx="1831">
                  <c:v>35060</c:v>
                </c:pt>
                <c:pt idx="1832">
                  <c:v>35098</c:v>
                </c:pt>
                <c:pt idx="1833">
                  <c:v>35099</c:v>
                </c:pt>
                <c:pt idx="1834">
                  <c:v>35100</c:v>
                </c:pt>
                <c:pt idx="1835">
                  <c:v>35101</c:v>
                </c:pt>
                <c:pt idx="1836">
                  <c:v>35102</c:v>
                </c:pt>
                <c:pt idx="1837">
                  <c:v>35103</c:v>
                </c:pt>
                <c:pt idx="1838">
                  <c:v>35104</c:v>
                </c:pt>
                <c:pt idx="1839">
                  <c:v>35105</c:v>
                </c:pt>
                <c:pt idx="1840">
                  <c:v>35106</c:v>
                </c:pt>
                <c:pt idx="1841">
                  <c:v>35107</c:v>
                </c:pt>
                <c:pt idx="1842">
                  <c:v>35108</c:v>
                </c:pt>
                <c:pt idx="1843">
                  <c:v>35109</c:v>
                </c:pt>
                <c:pt idx="1844">
                  <c:v>35110</c:v>
                </c:pt>
                <c:pt idx="1845">
                  <c:v>35111</c:v>
                </c:pt>
                <c:pt idx="1846">
                  <c:v>35112</c:v>
                </c:pt>
                <c:pt idx="1847">
                  <c:v>35113</c:v>
                </c:pt>
                <c:pt idx="1848">
                  <c:v>35114</c:v>
                </c:pt>
                <c:pt idx="1849">
                  <c:v>35115</c:v>
                </c:pt>
                <c:pt idx="1850">
                  <c:v>35116</c:v>
                </c:pt>
                <c:pt idx="1851">
                  <c:v>35117</c:v>
                </c:pt>
                <c:pt idx="1852">
                  <c:v>35118</c:v>
                </c:pt>
                <c:pt idx="1853">
                  <c:v>35119</c:v>
                </c:pt>
                <c:pt idx="1854">
                  <c:v>35120</c:v>
                </c:pt>
                <c:pt idx="1855">
                  <c:v>35121</c:v>
                </c:pt>
                <c:pt idx="1856">
                  <c:v>35122</c:v>
                </c:pt>
                <c:pt idx="1857">
                  <c:v>35123</c:v>
                </c:pt>
                <c:pt idx="1858">
                  <c:v>35124</c:v>
                </c:pt>
                <c:pt idx="1859">
                  <c:v>35125</c:v>
                </c:pt>
                <c:pt idx="1860">
                  <c:v>35126</c:v>
                </c:pt>
                <c:pt idx="1861">
                  <c:v>35127</c:v>
                </c:pt>
                <c:pt idx="1862">
                  <c:v>35128</c:v>
                </c:pt>
                <c:pt idx="1863">
                  <c:v>35129</c:v>
                </c:pt>
                <c:pt idx="1864">
                  <c:v>35130</c:v>
                </c:pt>
                <c:pt idx="1865">
                  <c:v>35131</c:v>
                </c:pt>
                <c:pt idx="1866">
                  <c:v>35132</c:v>
                </c:pt>
                <c:pt idx="1867">
                  <c:v>35133</c:v>
                </c:pt>
                <c:pt idx="1868">
                  <c:v>35134</c:v>
                </c:pt>
                <c:pt idx="1869">
                  <c:v>35135</c:v>
                </c:pt>
                <c:pt idx="1870">
                  <c:v>35136</c:v>
                </c:pt>
                <c:pt idx="1871">
                  <c:v>35137</c:v>
                </c:pt>
                <c:pt idx="1872">
                  <c:v>35138</c:v>
                </c:pt>
                <c:pt idx="1873">
                  <c:v>35139</c:v>
                </c:pt>
                <c:pt idx="1874">
                  <c:v>35140</c:v>
                </c:pt>
                <c:pt idx="1875">
                  <c:v>35141</c:v>
                </c:pt>
                <c:pt idx="1876">
                  <c:v>35142</c:v>
                </c:pt>
                <c:pt idx="1877">
                  <c:v>35143</c:v>
                </c:pt>
                <c:pt idx="1878">
                  <c:v>35144</c:v>
                </c:pt>
                <c:pt idx="1879">
                  <c:v>35145</c:v>
                </c:pt>
                <c:pt idx="1880">
                  <c:v>35146</c:v>
                </c:pt>
                <c:pt idx="1881">
                  <c:v>35147</c:v>
                </c:pt>
                <c:pt idx="1882">
                  <c:v>35148</c:v>
                </c:pt>
                <c:pt idx="1883">
                  <c:v>35149</c:v>
                </c:pt>
                <c:pt idx="1884">
                  <c:v>35150</c:v>
                </c:pt>
                <c:pt idx="1885">
                  <c:v>35151</c:v>
                </c:pt>
                <c:pt idx="1886">
                  <c:v>35152</c:v>
                </c:pt>
                <c:pt idx="1887">
                  <c:v>35153</c:v>
                </c:pt>
                <c:pt idx="1888">
                  <c:v>35154</c:v>
                </c:pt>
                <c:pt idx="1889">
                  <c:v>35155</c:v>
                </c:pt>
                <c:pt idx="1890">
                  <c:v>35156</c:v>
                </c:pt>
                <c:pt idx="1891">
                  <c:v>35157</c:v>
                </c:pt>
                <c:pt idx="1892">
                  <c:v>35158</c:v>
                </c:pt>
                <c:pt idx="1893">
                  <c:v>35159</c:v>
                </c:pt>
                <c:pt idx="1894">
                  <c:v>35160</c:v>
                </c:pt>
                <c:pt idx="1895">
                  <c:v>35161</c:v>
                </c:pt>
                <c:pt idx="1896">
                  <c:v>35162</c:v>
                </c:pt>
                <c:pt idx="1897">
                  <c:v>35163</c:v>
                </c:pt>
                <c:pt idx="1898">
                  <c:v>35164</c:v>
                </c:pt>
                <c:pt idx="1899">
                  <c:v>35165</c:v>
                </c:pt>
                <c:pt idx="1900">
                  <c:v>35166</c:v>
                </c:pt>
                <c:pt idx="1901">
                  <c:v>35167</c:v>
                </c:pt>
                <c:pt idx="1902">
                  <c:v>35168</c:v>
                </c:pt>
                <c:pt idx="1903">
                  <c:v>35169</c:v>
                </c:pt>
                <c:pt idx="1904">
                  <c:v>35170</c:v>
                </c:pt>
                <c:pt idx="1905">
                  <c:v>35171</c:v>
                </c:pt>
                <c:pt idx="1906">
                  <c:v>35172</c:v>
                </c:pt>
                <c:pt idx="1907">
                  <c:v>35173</c:v>
                </c:pt>
                <c:pt idx="1908">
                  <c:v>35174</c:v>
                </c:pt>
                <c:pt idx="1909">
                  <c:v>35175</c:v>
                </c:pt>
                <c:pt idx="1910">
                  <c:v>35176</c:v>
                </c:pt>
                <c:pt idx="1911">
                  <c:v>35177</c:v>
                </c:pt>
                <c:pt idx="1912">
                  <c:v>35178</c:v>
                </c:pt>
                <c:pt idx="1913">
                  <c:v>35179</c:v>
                </c:pt>
                <c:pt idx="1914">
                  <c:v>35180</c:v>
                </c:pt>
                <c:pt idx="1915">
                  <c:v>35181</c:v>
                </c:pt>
                <c:pt idx="1916">
                  <c:v>35182</c:v>
                </c:pt>
                <c:pt idx="1917">
                  <c:v>35183</c:v>
                </c:pt>
                <c:pt idx="1918">
                  <c:v>35184</c:v>
                </c:pt>
                <c:pt idx="1919">
                  <c:v>35185</c:v>
                </c:pt>
                <c:pt idx="1920">
                  <c:v>35186</c:v>
                </c:pt>
                <c:pt idx="1921">
                  <c:v>35187</c:v>
                </c:pt>
                <c:pt idx="1922">
                  <c:v>35188</c:v>
                </c:pt>
                <c:pt idx="1923">
                  <c:v>35189</c:v>
                </c:pt>
                <c:pt idx="1924">
                  <c:v>35190</c:v>
                </c:pt>
                <c:pt idx="1925">
                  <c:v>35191</c:v>
                </c:pt>
                <c:pt idx="1926">
                  <c:v>35192</c:v>
                </c:pt>
                <c:pt idx="1927">
                  <c:v>35193</c:v>
                </c:pt>
                <c:pt idx="1928">
                  <c:v>35194</c:v>
                </c:pt>
                <c:pt idx="1929">
                  <c:v>35195</c:v>
                </c:pt>
                <c:pt idx="1930">
                  <c:v>35196</c:v>
                </c:pt>
                <c:pt idx="1931">
                  <c:v>35197</c:v>
                </c:pt>
                <c:pt idx="1932">
                  <c:v>35198</c:v>
                </c:pt>
                <c:pt idx="1933">
                  <c:v>35199</c:v>
                </c:pt>
                <c:pt idx="1934">
                  <c:v>35200</c:v>
                </c:pt>
                <c:pt idx="1935">
                  <c:v>35201</c:v>
                </c:pt>
                <c:pt idx="1936">
                  <c:v>35202</c:v>
                </c:pt>
                <c:pt idx="1937">
                  <c:v>35203</c:v>
                </c:pt>
                <c:pt idx="1938">
                  <c:v>35204</c:v>
                </c:pt>
                <c:pt idx="1939">
                  <c:v>35205</c:v>
                </c:pt>
                <c:pt idx="1940">
                  <c:v>35206</c:v>
                </c:pt>
                <c:pt idx="1941">
                  <c:v>35207</c:v>
                </c:pt>
                <c:pt idx="1942">
                  <c:v>35208</c:v>
                </c:pt>
                <c:pt idx="1943">
                  <c:v>35209</c:v>
                </c:pt>
                <c:pt idx="1944">
                  <c:v>35210</c:v>
                </c:pt>
                <c:pt idx="1945">
                  <c:v>35211</c:v>
                </c:pt>
                <c:pt idx="1946">
                  <c:v>35212</c:v>
                </c:pt>
                <c:pt idx="1947">
                  <c:v>35213</c:v>
                </c:pt>
                <c:pt idx="1948">
                  <c:v>35214</c:v>
                </c:pt>
                <c:pt idx="1949">
                  <c:v>35215</c:v>
                </c:pt>
                <c:pt idx="1950">
                  <c:v>35216</c:v>
                </c:pt>
                <c:pt idx="1951">
                  <c:v>35217</c:v>
                </c:pt>
                <c:pt idx="1952">
                  <c:v>35218</c:v>
                </c:pt>
                <c:pt idx="1953">
                  <c:v>35219</c:v>
                </c:pt>
                <c:pt idx="1954">
                  <c:v>35220</c:v>
                </c:pt>
                <c:pt idx="1955">
                  <c:v>35221</c:v>
                </c:pt>
                <c:pt idx="1956">
                  <c:v>35222</c:v>
                </c:pt>
                <c:pt idx="1957">
                  <c:v>35223</c:v>
                </c:pt>
                <c:pt idx="1958">
                  <c:v>35224</c:v>
                </c:pt>
                <c:pt idx="1959">
                  <c:v>35225</c:v>
                </c:pt>
                <c:pt idx="1960">
                  <c:v>35226</c:v>
                </c:pt>
                <c:pt idx="1961">
                  <c:v>35227</c:v>
                </c:pt>
                <c:pt idx="1962">
                  <c:v>35228</c:v>
                </c:pt>
                <c:pt idx="1963">
                  <c:v>35229</c:v>
                </c:pt>
                <c:pt idx="1964">
                  <c:v>35230</c:v>
                </c:pt>
                <c:pt idx="1965">
                  <c:v>35231</c:v>
                </c:pt>
                <c:pt idx="1966">
                  <c:v>35232</c:v>
                </c:pt>
                <c:pt idx="1967">
                  <c:v>35233</c:v>
                </c:pt>
                <c:pt idx="1968">
                  <c:v>35234</c:v>
                </c:pt>
                <c:pt idx="1969">
                  <c:v>35235</c:v>
                </c:pt>
                <c:pt idx="1970">
                  <c:v>35236</c:v>
                </c:pt>
                <c:pt idx="1971">
                  <c:v>35237</c:v>
                </c:pt>
                <c:pt idx="1972">
                  <c:v>35238</c:v>
                </c:pt>
                <c:pt idx="1973">
                  <c:v>35239</c:v>
                </c:pt>
                <c:pt idx="1974">
                  <c:v>35240</c:v>
                </c:pt>
                <c:pt idx="1975">
                  <c:v>35241</c:v>
                </c:pt>
                <c:pt idx="1976">
                  <c:v>35242</c:v>
                </c:pt>
                <c:pt idx="1977">
                  <c:v>35243</c:v>
                </c:pt>
                <c:pt idx="1978">
                  <c:v>35244</c:v>
                </c:pt>
                <c:pt idx="1979">
                  <c:v>35245</c:v>
                </c:pt>
                <c:pt idx="1980">
                  <c:v>35246</c:v>
                </c:pt>
                <c:pt idx="1981">
                  <c:v>35247</c:v>
                </c:pt>
                <c:pt idx="1982">
                  <c:v>35248</c:v>
                </c:pt>
                <c:pt idx="1983">
                  <c:v>35249</c:v>
                </c:pt>
                <c:pt idx="1984">
                  <c:v>35250</c:v>
                </c:pt>
                <c:pt idx="1985">
                  <c:v>35251</c:v>
                </c:pt>
                <c:pt idx="1986">
                  <c:v>35252</c:v>
                </c:pt>
                <c:pt idx="1987">
                  <c:v>35253</c:v>
                </c:pt>
                <c:pt idx="1988">
                  <c:v>35254</c:v>
                </c:pt>
                <c:pt idx="1989">
                  <c:v>35255</c:v>
                </c:pt>
                <c:pt idx="1990">
                  <c:v>35256</c:v>
                </c:pt>
                <c:pt idx="1991">
                  <c:v>35257</c:v>
                </c:pt>
                <c:pt idx="1992">
                  <c:v>35258</c:v>
                </c:pt>
                <c:pt idx="1993">
                  <c:v>35259</c:v>
                </c:pt>
                <c:pt idx="1994">
                  <c:v>35260</c:v>
                </c:pt>
                <c:pt idx="1995">
                  <c:v>35261</c:v>
                </c:pt>
                <c:pt idx="1996">
                  <c:v>35262</c:v>
                </c:pt>
                <c:pt idx="1997">
                  <c:v>35263</c:v>
                </c:pt>
                <c:pt idx="1998">
                  <c:v>35264</c:v>
                </c:pt>
                <c:pt idx="1999">
                  <c:v>35265</c:v>
                </c:pt>
                <c:pt idx="2000">
                  <c:v>35266</c:v>
                </c:pt>
                <c:pt idx="2001">
                  <c:v>35267</c:v>
                </c:pt>
                <c:pt idx="2002">
                  <c:v>35268</c:v>
                </c:pt>
                <c:pt idx="2003">
                  <c:v>35269</c:v>
                </c:pt>
                <c:pt idx="2004">
                  <c:v>35270</c:v>
                </c:pt>
                <c:pt idx="2005">
                  <c:v>35271</c:v>
                </c:pt>
                <c:pt idx="2006">
                  <c:v>35272</c:v>
                </c:pt>
                <c:pt idx="2007">
                  <c:v>35273</c:v>
                </c:pt>
                <c:pt idx="2008">
                  <c:v>35274</c:v>
                </c:pt>
                <c:pt idx="2009">
                  <c:v>35275</c:v>
                </c:pt>
                <c:pt idx="2010">
                  <c:v>35276</c:v>
                </c:pt>
                <c:pt idx="2011">
                  <c:v>35277</c:v>
                </c:pt>
                <c:pt idx="2012">
                  <c:v>35278</c:v>
                </c:pt>
                <c:pt idx="2013">
                  <c:v>35279</c:v>
                </c:pt>
                <c:pt idx="2014">
                  <c:v>35280</c:v>
                </c:pt>
                <c:pt idx="2015">
                  <c:v>35281</c:v>
                </c:pt>
                <c:pt idx="2016">
                  <c:v>35282</c:v>
                </c:pt>
                <c:pt idx="2017">
                  <c:v>35283</c:v>
                </c:pt>
                <c:pt idx="2018">
                  <c:v>35284</c:v>
                </c:pt>
                <c:pt idx="2019">
                  <c:v>35285</c:v>
                </c:pt>
                <c:pt idx="2020">
                  <c:v>35286</c:v>
                </c:pt>
                <c:pt idx="2021">
                  <c:v>35287</c:v>
                </c:pt>
                <c:pt idx="2022">
                  <c:v>35288</c:v>
                </c:pt>
                <c:pt idx="2023">
                  <c:v>35289</c:v>
                </c:pt>
                <c:pt idx="2024">
                  <c:v>35290</c:v>
                </c:pt>
                <c:pt idx="2025">
                  <c:v>35291</c:v>
                </c:pt>
                <c:pt idx="2026">
                  <c:v>35292</c:v>
                </c:pt>
                <c:pt idx="2027">
                  <c:v>35293</c:v>
                </c:pt>
                <c:pt idx="2028">
                  <c:v>35294</c:v>
                </c:pt>
                <c:pt idx="2029">
                  <c:v>35295</c:v>
                </c:pt>
                <c:pt idx="2030">
                  <c:v>35296</c:v>
                </c:pt>
                <c:pt idx="2031">
                  <c:v>35297</c:v>
                </c:pt>
                <c:pt idx="2032">
                  <c:v>35298</c:v>
                </c:pt>
                <c:pt idx="2033">
                  <c:v>35299</c:v>
                </c:pt>
                <c:pt idx="2034">
                  <c:v>35300</c:v>
                </c:pt>
                <c:pt idx="2035">
                  <c:v>35301</c:v>
                </c:pt>
                <c:pt idx="2036">
                  <c:v>35302</c:v>
                </c:pt>
                <c:pt idx="2037">
                  <c:v>35303</c:v>
                </c:pt>
                <c:pt idx="2038">
                  <c:v>35304</c:v>
                </c:pt>
                <c:pt idx="2039">
                  <c:v>35305</c:v>
                </c:pt>
                <c:pt idx="2040">
                  <c:v>35306</c:v>
                </c:pt>
                <c:pt idx="2041">
                  <c:v>35307</c:v>
                </c:pt>
                <c:pt idx="2042">
                  <c:v>35308</c:v>
                </c:pt>
                <c:pt idx="2043">
                  <c:v>35309</c:v>
                </c:pt>
                <c:pt idx="2044">
                  <c:v>35310</c:v>
                </c:pt>
                <c:pt idx="2045">
                  <c:v>35311</c:v>
                </c:pt>
                <c:pt idx="2046">
                  <c:v>35312</c:v>
                </c:pt>
                <c:pt idx="2047">
                  <c:v>35313</c:v>
                </c:pt>
                <c:pt idx="2048">
                  <c:v>35314</c:v>
                </c:pt>
                <c:pt idx="2049">
                  <c:v>35315</c:v>
                </c:pt>
                <c:pt idx="2050">
                  <c:v>35316</c:v>
                </c:pt>
                <c:pt idx="2051">
                  <c:v>35317</c:v>
                </c:pt>
                <c:pt idx="2052">
                  <c:v>35318</c:v>
                </c:pt>
                <c:pt idx="2053">
                  <c:v>35319</c:v>
                </c:pt>
                <c:pt idx="2054">
                  <c:v>35391</c:v>
                </c:pt>
                <c:pt idx="2055">
                  <c:v>35392</c:v>
                </c:pt>
                <c:pt idx="2056">
                  <c:v>35393</c:v>
                </c:pt>
                <c:pt idx="2057">
                  <c:v>35394</c:v>
                </c:pt>
                <c:pt idx="2058">
                  <c:v>35395</c:v>
                </c:pt>
                <c:pt idx="2059">
                  <c:v>35396</c:v>
                </c:pt>
                <c:pt idx="2060">
                  <c:v>35397</c:v>
                </c:pt>
                <c:pt idx="2061">
                  <c:v>35398</c:v>
                </c:pt>
                <c:pt idx="2062">
                  <c:v>35399</c:v>
                </c:pt>
                <c:pt idx="2063">
                  <c:v>35400</c:v>
                </c:pt>
                <c:pt idx="2064">
                  <c:v>35401</c:v>
                </c:pt>
                <c:pt idx="2065">
                  <c:v>35402</c:v>
                </c:pt>
                <c:pt idx="2066">
                  <c:v>35403</c:v>
                </c:pt>
                <c:pt idx="2067">
                  <c:v>35404</c:v>
                </c:pt>
                <c:pt idx="2068">
                  <c:v>35405</c:v>
                </c:pt>
                <c:pt idx="2069">
                  <c:v>35406</c:v>
                </c:pt>
                <c:pt idx="2070">
                  <c:v>35407</c:v>
                </c:pt>
                <c:pt idx="2071">
                  <c:v>35408</c:v>
                </c:pt>
                <c:pt idx="2072">
                  <c:v>35409</c:v>
                </c:pt>
                <c:pt idx="2073">
                  <c:v>35410</c:v>
                </c:pt>
                <c:pt idx="2074">
                  <c:v>35411</c:v>
                </c:pt>
                <c:pt idx="2075">
                  <c:v>35412</c:v>
                </c:pt>
                <c:pt idx="2076">
                  <c:v>35413</c:v>
                </c:pt>
                <c:pt idx="2077">
                  <c:v>35414</c:v>
                </c:pt>
                <c:pt idx="2078">
                  <c:v>35415</c:v>
                </c:pt>
                <c:pt idx="2079">
                  <c:v>35416</c:v>
                </c:pt>
                <c:pt idx="2080">
                  <c:v>35417</c:v>
                </c:pt>
                <c:pt idx="2081">
                  <c:v>35418</c:v>
                </c:pt>
                <c:pt idx="2082">
                  <c:v>35419</c:v>
                </c:pt>
                <c:pt idx="2083">
                  <c:v>35420</c:v>
                </c:pt>
                <c:pt idx="2084">
                  <c:v>35421</c:v>
                </c:pt>
                <c:pt idx="2085">
                  <c:v>35422</c:v>
                </c:pt>
                <c:pt idx="2086">
                  <c:v>35423</c:v>
                </c:pt>
                <c:pt idx="2087">
                  <c:v>35424</c:v>
                </c:pt>
                <c:pt idx="2088">
                  <c:v>35425</c:v>
                </c:pt>
                <c:pt idx="2089">
                  <c:v>35426</c:v>
                </c:pt>
                <c:pt idx="2090">
                  <c:v>35427</c:v>
                </c:pt>
                <c:pt idx="2091">
                  <c:v>35428</c:v>
                </c:pt>
                <c:pt idx="2092">
                  <c:v>35429</c:v>
                </c:pt>
                <c:pt idx="2093">
                  <c:v>35430</c:v>
                </c:pt>
                <c:pt idx="2094">
                  <c:v>35431</c:v>
                </c:pt>
                <c:pt idx="2095">
                  <c:v>35432</c:v>
                </c:pt>
                <c:pt idx="2096">
                  <c:v>35433</c:v>
                </c:pt>
                <c:pt idx="2097">
                  <c:v>35434</c:v>
                </c:pt>
                <c:pt idx="2098">
                  <c:v>35435</c:v>
                </c:pt>
                <c:pt idx="2099">
                  <c:v>35436</c:v>
                </c:pt>
                <c:pt idx="2100">
                  <c:v>35437</c:v>
                </c:pt>
                <c:pt idx="2101">
                  <c:v>35438</c:v>
                </c:pt>
                <c:pt idx="2102">
                  <c:v>35439</c:v>
                </c:pt>
                <c:pt idx="2103">
                  <c:v>35440</c:v>
                </c:pt>
                <c:pt idx="2104">
                  <c:v>35441</c:v>
                </c:pt>
                <c:pt idx="2105">
                  <c:v>35442</c:v>
                </c:pt>
                <c:pt idx="2106">
                  <c:v>35443</c:v>
                </c:pt>
                <c:pt idx="2107">
                  <c:v>35444</c:v>
                </c:pt>
                <c:pt idx="2108">
                  <c:v>35445</c:v>
                </c:pt>
                <c:pt idx="2109">
                  <c:v>35446</c:v>
                </c:pt>
                <c:pt idx="2110">
                  <c:v>35447</c:v>
                </c:pt>
                <c:pt idx="2111">
                  <c:v>35448</c:v>
                </c:pt>
                <c:pt idx="2112">
                  <c:v>35449</c:v>
                </c:pt>
                <c:pt idx="2113">
                  <c:v>35450</c:v>
                </c:pt>
                <c:pt idx="2114">
                  <c:v>35451</c:v>
                </c:pt>
                <c:pt idx="2115">
                  <c:v>35452</c:v>
                </c:pt>
                <c:pt idx="2116">
                  <c:v>35453</c:v>
                </c:pt>
                <c:pt idx="2117">
                  <c:v>35454</c:v>
                </c:pt>
                <c:pt idx="2118">
                  <c:v>35455</c:v>
                </c:pt>
                <c:pt idx="2119">
                  <c:v>35456</c:v>
                </c:pt>
                <c:pt idx="2120">
                  <c:v>35457</c:v>
                </c:pt>
                <c:pt idx="2121">
                  <c:v>35458</c:v>
                </c:pt>
                <c:pt idx="2122">
                  <c:v>35459</c:v>
                </c:pt>
                <c:pt idx="2123">
                  <c:v>35460</c:v>
                </c:pt>
                <c:pt idx="2124">
                  <c:v>35461</c:v>
                </c:pt>
                <c:pt idx="2125">
                  <c:v>35462</c:v>
                </c:pt>
                <c:pt idx="2126">
                  <c:v>35463</c:v>
                </c:pt>
                <c:pt idx="2127">
                  <c:v>35464</c:v>
                </c:pt>
                <c:pt idx="2128">
                  <c:v>35465</c:v>
                </c:pt>
                <c:pt idx="2129">
                  <c:v>35466</c:v>
                </c:pt>
                <c:pt idx="2130">
                  <c:v>35467</c:v>
                </c:pt>
                <c:pt idx="2131">
                  <c:v>35468</c:v>
                </c:pt>
                <c:pt idx="2132">
                  <c:v>35469</c:v>
                </c:pt>
                <c:pt idx="2133">
                  <c:v>35470</c:v>
                </c:pt>
                <c:pt idx="2134">
                  <c:v>35471</c:v>
                </c:pt>
                <c:pt idx="2135">
                  <c:v>35472</c:v>
                </c:pt>
                <c:pt idx="2136">
                  <c:v>35473</c:v>
                </c:pt>
                <c:pt idx="2137">
                  <c:v>35474</c:v>
                </c:pt>
                <c:pt idx="2138">
                  <c:v>35475</c:v>
                </c:pt>
                <c:pt idx="2139">
                  <c:v>35476</c:v>
                </c:pt>
                <c:pt idx="2140">
                  <c:v>35477</c:v>
                </c:pt>
                <c:pt idx="2141">
                  <c:v>35478</c:v>
                </c:pt>
                <c:pt idx="2142">
                  <c:v>35479</c:v>
                </c:pt>
                <c:pt idx="2143">
                  <c:v>35480</c:v>
                </c:pt>
                <c:pt idx="2144">
                  <c:v>35481</c:v>
                </c:pt>
                <c:pt idx="2145">
                  <c:v>35482</c:v>
                </c:pt>
                <c:pt idx="2146">
                  <c:v>35483</c:v>
                </c:pt>
                <c:pt idx="2147">
                  <c:v>35484</c:v>
                </c:pt>
                <c:pt idx="2148">
                  <c:v>35485</c:v>
                </c:pt>
                <c:pt idx="2149">
                  <c:v>35486</c:v>
                </c:pt>
                <c:pt idx="2150">
                  <c:v>35487</c:v>
                </c:pt>
                <c:pt idx="2151">
                  <c:v>35488</c:v>
                </c:pt>
                <c:pt idx="2152">
                  <c:v>35489</c:v>
                </c:pt>
                <c:pt idx="2153">
                  <c:v>35490</c:v>
                </c:pt>
                <c:pt idx="2154">
                  <c:v>35491</c:v>
                </c:pt>
                <c:pt idx="2155">
                  <c:v>35492</c:v>
                </c:pt>
                <c:pt idx="2156">
                  <c:v>35493</c:v>
                </c:pt>
                <c:pt idx="2157">
                  <c:v>35494</c:v>
                </c:pt>
                <c:pt idx="2158">
                  <c:v>35495</c:v>
                </c:pt>
                <c:pt idx="2159">
                  <c:v>35496</c:v>
                </c:pt>
                <c:pt idx="2160">
                  <c:v>35497</c:v>
                </c:pt>
                <c:pt idx="2161">
                  <c:v>35498</c:v>
                </c:pt>
                <c:pt idx="2162">
                  <c:v>35499</c:v>
                </c:pt>
                <c:pt idx="2163">
                  <c:v>35500</c:v>
                </c:pt>
                <c:pt idx="2164">
                  <c:v>35501</c:v>
                </c:pt>
                <c:pt idx="2165">
                  <c:v>35502</c:v>
                </c:pt>
                <c:pt idx="2166">
                  <c:v>35503</c:v>
                </c:pt>
                <c:pt idx="2167">
                  <c:v>35504</c:v>
                </c:pt>
                <c:pt idx="2168">
                  <c:v>35505</c:v>
                </c:pt>
                <c:pt idx="2169">
                  <c:v>35506</c:v>
                </c:pt>
                <c:pt idx="2170">
                  <c:v>35507</c:v>
                </c:pt>
                <c:pt idx="2171">
                  <c:v>35508</c:v>
                </c:pt>
                <c:pt idx="2172">
                  <c:v>35509</c:v>
                </c:pt>
                <c:pt idx="2173">
                  <c:v>35510</c:v>
                </c:pt>
                <c:pt idx="2174">
                  <c:v>35511</c:v>
                </c:pt>
                <c:pt idx="2175">
                  <c:v>35512</c:v>
                </c:pt>
                <c:pt idx="2176">
                  <c:v>35513</c:v>
                </c:pt>
                <c:pt idx="2177">
                  <c:v>35514</c:v>
                </c:pt>
                <c:pt idx="2178">
                  <c:v>35515</c:v>
                </c:pt>
                <c:pt idx="2179">
                  <c:v>35516</c:v>
                </c:pt>
                <c:pt idx="2180">
                  <c:v>35517</c:v>
                </c:pt>
                <c:pt idx="2181">
                  <c:v>35518</c:v>
                </c:pt>
                <c:pt idx="2182">
                  <c:v>35519</c:v>
                </c:pt>
                <c:pt idx="2183">
                  <c:v>35520</c:v>
                </c:pt>
                <c:pt idx="2184">
                  <c:v>35521</c:v>
                </c:pt>
                <c:pt idx="2185">
                  <c:v>35522</c:v>
                </c:pt>
                <c:pt idx="2186">
                  <c:v>35523</c:v>
                </c:pt>
                <c:pt idx="2187">
                  <c:v>35524</c:v>
                </c:pt>
                <c:pt idx="2188">
                  <c:v>35525</c:v>
                </c:pt>
                <c:pt idx="2189">
                  <c:v>35526</c:v>
                </c:pt>
                <c:pt idx="2190">
                  <c:v>35527</c:v>
                </c:pt>
                <c:pt idx="2191">
                  <c:v>35528</c:v>
                </c:pt>
                <c:pt idx="2192">
                  <c:v>35529</c:v>
                </c:pt>
                <c:pt idx="2193">
                  <c:v>35530</c:v>
                </c:pt>
                <c:pt idx="2194">
                  <c:v>35531</c:v>
                </c:pt>
                <c:pt idx="2195">
                  <c:v>35532</c:v>
                </c:pt>
                <c:pt idx="2196">
                  <c:v>35533</c:v>
                </c:pt>
                <c:pt idx="2197">
                  <c:v>35534</c:v>
                </c:pt>
                <c:pt idx="2198">
                  <c:v>35535</c:v>
                </c:pt>
                <c:pt idx="2199">
                  <c:v>35536</c:v>
                </c:pt>
                <c:pt idx="2200">
                  <c:v>35537</c:v>
                </c:pt>
                <c:pt idx="2201">
                  <c:v>35538</c:v>
                </c:pt>
                <c:pt idx="2202">
                  <c:v>35539</c:v>
                </c:pt>
                <c:pt idx="2203">
                  <c:v>35540</c:v>
                </c:pt>
                <c:pt idx="2204">
                  <c:v>35541</c:v>
                </c:pt>
                <c:pt idx="2205">
                  <c:v>35542</c:v>
                </c:pt>
                <c:pt idx="2206">
                  <c:v>35543</c:v>
                </c:pt>
                <c:pt idx="2207">
                  <c:v>35544</c:v>
                </c:pt>
                <c:pt idx="2208">
                  <c:v>35545</c:v>
                </c:pt>
                <c:pt idx="2209">
                  <c:v>35546</c:v>
                </c:pt>
                <c:pt idx="2210">
                  <c:v>35547</c:v>
                </c:pt>
                <c:pt idx="2211">
                  <c:v>35548</c:v>
                </c:pt>
                <c:pt idx="2212">
                  <c:v>35549</c:v>
                </c:pt>
                <c:pt idx="2213">
                  <c:v>35550</c:v>
                </c:pt>
                <c:pt idx="2214">
                  <c:v>35551</c:v>
                </c:pt>
                <c:pt idx="2215">
                  <c:v>35552</c:v>
                </c:pt>
                <c:pt idx="2216">
                  <c:v>35553</c:v>
                </c:pt>
                <c:pt idx="2217">
                  <c:v>35554</c:v>
                </c:pt>
                <c:pt idx="2218">
                  <c:v>35555</c:v>
                </c:pt>
                <c:pt idx="2219">
                  <c:v>35556</c:v>
                </c:pt>
                <c:pt idx="2220">
                  <c:v>35557</c:v>
                </c:pt>
                <c:pt idx="2221">
                  <c:v>35558</c:v>
                </c:pt>
                <c:pt idx="2222">
                  <c:v>35559</c:v>
                </c:pt>
                <c:pt idx="2223">
                  <c:v>35560</c:v>
                </c:pt>
                <c:pt idx="2224">
                  <c:v>35561</c:v>
                </c:pt>
                <c:pt idx="2225">
                  <c:v>35562</c:v>
                </c:pt>
                <c:pt idx="2226">
                  <c:v>35563</c:v>
                </c:pt>
                <c:pt idx="2227">
                  <c:v>35564</c:v>
                </c:pt>
                <c:pt idx="2228">
                  <c:v>35565</c:v>
                </c:pt>
                <c:pt idx="2229">
                  <c:v>35566</c:v>
                </c:pt>
                <c:pt idx="2230">
                  <c:v>35567</c:v>
                </c:pt>
                <c:pt idx="2231">
                  <c:v>35568</c:v>
                </c:pt>
                <c:pt idx="2232">
                  <c:v>35569</c:v>
                </c:pt>
                <c:pt idx="2233">
                  <c:v>35570</c:v>
                </c:pt>
                <c:pt idx="2234">
                  <c:v>35571</c:v>
                </c:pt>
                <c:pt idx="2235">
                  <c:v>35572</c:v>
                </c:pt>
                <c:pt idx="2236">
                  <c:v>35573</c:v>
                </c:pt>
                <c:pt idx="2237">
                  <c:v>35574</c:v>
                </c:pt>
                <c:pt idx="2238">
                  <c:v>35575</c:v>
                </c:pt>
                <c:pt idx="2239">
                  <c:v>35576</c:v>
                </c:pt>
                <c:pt idx="2240">
                  <c:v>35577</c:v>
                </c:pt>
                <c:pt idx="2241">
                  <c:v>35578</c:v>
                </c:pt>
                <c:pt idx="2242">
                  <c:v>35579</c:v>
                </c:pt>
                <c:pt idx="2243">
                  <c:v>35580</c:v>
                </c:pt>
                <c:pt idx="2244">
                  <c:v>35581</c:v>
                </c:pt>
                <c:pt idx="2245">
                  <c:v>35582</c:v>
                </c:pt>
                <c:pt idx="2246">
                  <c:v>35583</c:v>
                </c:pt>
                <c:pt idx="2247">
                  <c:v>35584</c:v>
                </c:pt>
                <c:pt idx="2248">
                  <c:v>35585</c:v>
                </c:pt>
                <c:pt idx="2249">
                  <c:v>35586</c:v>
                </c:pt>
                <c:pt idx="2250">
                  <c:v>35587</c:v>
                </c:pt>
                <c:pt idx="2251">
                  <c:v>35588</c:v>
                </c:pt>
                <c:pt idx="2252">
                  <c:v>35589</c:v>
                </c:pt>
                <c:pt idx="2253">
                  <c:v>35590</c:v>
                </c:pt>
                <c:pt idx="2254">
                  <c:v>35591</c:v>
                </c:pt>
                <c:pt idx="2255">
                  <c:v>35592</c:v>
                </c:pt>
                <c:pt idx="2256">
                  <c:v>35593</c:v>
                </c:pt>
                <c:pt idx="2257">
                  <c:v>35594</c:v>
                </c:pt>
                <c:pt idx="2258">
                  <c:v>35595</c:v>
                </c:pt>
                <c:pt idx="2259">
                  <c:v>35596</c:v>
                </c:pt>
                <c:pt idx="2260">
                  <c:v>35597</c:v>
                </c:pt>
                <c:pt idx="2261">
                  <c:v>35598</c:v>
                </c:pt>
                <c:pt idx="2262">
                  <c:v>35599</c:v>
                </c:pt>
                <c:pt idx="2263">
                  <c:v>35600</c:v>
                </c:pt>
                <c:pt idx="2264">
                  <c:v>35601</c:v>
                </c:pt>
                <c:pt idx="2265">
                  <c:v>35602</c:v>
                </c:pt>
                <c:pt idx="2266">
                  <c:v>35603</c:v>
                </c:pt>
                <c:pt idx="2267">
                  <c:v>35604</c:v>
                </c:pt>
                <c:pt idx="2268">
                  <c:v>35605</c:v>
                </c:pt>
                <c:pt idx="2269">
                  <c:v>35606</c:v>
                </c:pt>
                <c:pt idx="2270">
                  <c:v>35607</c:v>
                </c:pt>
                <c:pt idx="2271">
                  <c:v>35608</c:v>
                </c:pt>
                <c:pt idx="2272">
                  <c:v>35609</c:v>
                </c:pt>
                <c:pt idx="2273">
                  <c:v>35610</c:v>
                </c:pt>
                <c:pt idx="2274">
                  <c:v>35611</c:v>
                </c:pt>
                <c:pt idx="2275">
                  <c:v>35612</c:v>
                </c:pt>
                <c:pt idx="2276">
                  <c:v>35613</c:v>
                </c:pt>
                <c:pt idx="2277">
                  <c:v>35614</c:v>
                </c:pt>
                <c:pt idx="2278">
                  <c:v>35615</c:v>
                </c:pt>
                <c:pt idx="2279">
                  <c:v>35616</c:v>
                </c:pt>
                <c:pt idx="2280">
                  <c:v>35617</c:v>
                </c:pt>
                <c:pt idx="2281">
                  <c:v>35618</c:v>
                </c:pt>
                <c:pt idx="2282">
                  <c:v>35619</c:v>
                </c:pt>
                <c:pt idx="2283">
                  <c:v>35620</c:v>
                </c:pt>
                <c:pt idx="2284">
                  <c:v>35621</c:v>
                </c:pt>
                <c:pt idx="2285">
                  <c:v>35622</c:v>
                </c:pt>
                <c:pt idx="2286">
                  <c:v>35623</c:v>
                </c:pt>
                <c:pt idx="2287">
                  <c:v>35624</c:v>
                </c:pt>
                <c:pt idx="2288">
                  <c:v>35625</c:v>
                </c:pt>
                <c:pt idx="2289">
                  <c:v>35626</c:v>
                </c:pt>
                <c:pt idx="2290">
                  <c:v>35627</c:v>
                </c:pt>
                <c:pt idx="2291">
                  <c:v>35628</c:v>
                </c:pt>
                <c:pt idx="2292">
                  <c:v>35629</c:v>
                </c:pt>
                <c:pt idx="2293">
                  <c:v>35630</c:v>
                </c:pt>
                <c:pt idx="2294">
                  <c:v>35631</c:v>
                </c:pt>
                <c:pt idx="2295">
                  <c:v>35632</c:v>
                </c:pt>
                <c:pt idx="2296">
                  <c:v>35633</c:v>
                </c:pt>
                <c:pt idx="2297">
                  <c:v>35634</c:v>
                </c:pt>
                <c:pt idx="2298">
                  <c:v>35635</c:v>
                </c:pt>
                <c:pt idx="2299">
                  <c:v>35636</c:v>
                </c:pt>
                <c:pt idx="2300">
                  <c:v>35637</c:v>
                </c:pt>
                <c:pt idx="2301">
                  <c:v>35638</c:v>
                </c:pt>
                <c:pt idx="2302">
                  <c:v>35639</c:v>
                </c:pt>
                <c:pt idx="2303">
                  <c:v>35640</c:v>
                </c:pt>
                <c:pt idx="2304">
                  <c:v>35641</c:v>
                </c:pt>
                <c:pt idx="2305">
                  <c:v>35642</c:v>
                </c:pt>
                <c:pt idx="2306">
                  <c:v>35643</c:v>
                </c:pt>
                <c:pt idx="2307">
                  <c:v>35644</c:v>
                </c:pt>
                <c:pt idx="2308">
                  <c:v>35645</c:v>
                </c:pt>
                <c:pt idx="2309">
                  <c:v>35646</c:v>
                </c:pt>
                <c:pt idx="2310">
                  <c:v>35647</c:v>
                </c:pt>
                <c:pt idx="2311">
                  <c:v>35648</c:v>
                </c:pt>
                <c:pt idx="2312">
                  <c:v>35649</c:v>
                </c:pt>
                <c:pt idx="2313">
                  <c:v>35650</c:v>
                </c:pt>
                <c:pt idx="2314">
                  <c:v>35651</c:v>
                </c:pt>
                <c:pt idx="2315">
                  <c:v>35652</c:v>
                </c:pt>
                <c:pt idx="2316">
                  <c:v>35653</c:v>
                </c:pt>
                <c:pt idx="2317">
                  <c:v>35654</c:v>
                </c:pt>
                <c:pt idx="2318">
                  <c:v>35655</c:v>
                </c:pt>
                <c:pt idx="2319">
                  <c:v>35656</c:v>
                </c:pt>
                <c:pt idx="2320">
                  <c:v>35657</c:v>
                </c:pt>
                <c:pt idx="2321">
                  <c:v>35658</c:v>
                </c:pt>
                <c:pt idx="2322">
                  <c:v>35659</c:v>
                </c:pt>
                <c:pt idx="2323">
                  <c:v>35660</c:v>
                </c:pt>
                <c:pt idx="2324">
                  <c:v>35661</c:v>
                </c:pt>
                <c:pt idx="2325">
                  <c:v>35662</c:v>
                </c:pt>
                <c:pt idx="2326">
                  <c:v>35663</c:v>
                </c:pt>
                <c:pt idx="2327">
                  <c:v>35664</c:v>
                </c:pt>
                <c:pt idx="2328">
                  <c:v>35665</c:v>
                </c:pt>
                <c:pt idx="2329">
                  <c:v>35666</c:v>
                </c:pt>
                <c:pt idx="2330">
                  <c:v>35667</c:v>
                </c:pt>
                <c:pt idx="2331">
                  <c:v>35668</c:v>
                </c:pt>
                <c:pt idx="2332">
                  <c:v>35669</c:v>
                </c:pt>
                <c:pt idx="2333">
                  <c:v>35670</c:v>
                </c:pt>
                <c:pt idx="2334">
                  <c:v>35671</c:v>
                </c:pt>
                <c:pt idx="2335">
                  <c:v>35672</c:v>
                </c:pt>
                <c:pt idx="2336">
                  <c:v>35673</c:v>
                </c:pt>
                <c:pt idx="2337">
                  <c:v>35674</c:v>
                </c:pt>
                <c:pt idx="2338">
                  <c:v>35675</c:v>
                </c:pt>
                <c:pt idx="2339">
                  <c:v>35676</c:v>
                </c:pt>
                <c:pt idx="2340">
                  <c:v>35677</c:v>
                </c:pt>
                <c:pt idx="2341">
                  <c:v>35678</c:v>
                </c:pt>
                <c:pt idx="2342">
                  <c:v>35679</c:v>
                </c:pt>
                <c:pt idx="2343">
                  <c:v>35680</c:v>
                </c:pt>
                <c:pt idx="2344">
                  <c:v>35681</c:v>
                </c:pt>
                <c:pt idx="2345">
                  <c:v>35682</c:v>
                </c:pt>
                <c:pt idx="2346">
                  <c:v>35683</c:v>
                </c:pt>
                <c:pt idx="2347">
                  <c:v>35684</c:v>
                </c:pt>
                <c:pt idx="2348">
                  <c:v>35685</c:v>
                </c:pt>
                <c:pt idx="2349">
                  <c:v>35686</c:v>
                </c:pt>
                <c:pt idx="2350">
                  <c:v>35687</c:v>
                </c:pt>
                <c:pt idx="2351">
                  <c:v>35688</c:v>
                </c:pt>
                <c:pt idx="2352">
                  <c:v>35689</c:v>
                </c:pt>
                <c:pt idx="2353">
                  <c:v>35690</c:v>
                </c:pt>
                <c:pt idx="2354">
                  <c:v>35691</c:v>
                </c:pt>
                <c:pt idx="2355">
                  <c:v>35692</c:v>
                </c:pt>
                <c:pt idx="2356">
                  <c:v>35693</c:v>
                </c:pt>
                <c:pt idx="2357">
                  <c:v>35694</c:v>
                </c:pt>
                <c:pt idx="2358">
                  <c:v>35695</c:v>
                </c:pt>
                <c:pt idx="2359">
                  <c:v>35696</c:v>
                </c:pt>
                <c:pt idx="2360">
                  <c:v>35697</c:v>
                </c:pt>
                <c:pt idx="2361">
                  <c:v>35698</c:v>
                </c:pt>
                <c:pt idx="2362">
                  <c:v>35699</c:v>
                </c:pt>
                <c:pt idx="2363">
                  <c:v>35700</c:v>
                </c:pt>
                <c:pt idx="2364">
                  <c:v>35701</c:v>
                </c:pt>
                <c:pt idx="2365">
                  <c:v>35702</c:v>
                </c:pt>
                <c:pt idx="2366">
                  <c:v>35703</c:v>
                </c:pt>
                <c:pt idx="2367">
                  <c:v>35704</c:v>
                </c:pt>
                <c:pt idx="2368">
                  <c:v>35705</c:v>
                </c:pt>
                <c:pt idx="2369">
                  <c:v>35706</c:v>
                </c:pt>
                <c:pt idx="2370">
                  <c:v>35707</c:v>
                </c:pt>
                <c:pt idx="2371">
                  <c:v>35708</c:v>
                </c:pt>
                <c:pt idx="2372">
                  <c:v>35709</c:v>
                </c:pt>
                <c:pt idx="2373">
                  <c:v>35710</c:v>
                </c:pt>
                <c:pt idx="2374">
                  <c:v>35711</c:v>
                </c:pt>
                <c:pt idx="2375">
                  <c:v>35712</c:v>
                </c:pt>
                <c:pt idx="2376">
                  <c:v>35713</c:v>
                </c:pt>
                <c:pt idx="2377">
                  <c:v>35714</c:v>
                </c:pt>
                <c:pt idx="2378">
                  <c:v>35715</c:v>
                </c:pt>
                <c:pt idx="2379">
                  <c:v>35716</c:v>
                </c:pt>
                <c:pt idx="2380">
                  <c:v>35717</c:v>
                </c:pt>
                <c:pt idx="2381">
                  <c:v>35718</c:v>
                </c:pt>
                <c:pt idx="2382">
                  <c:v>35719</c:v>
                </c:pt>
                <c:pt idx="2383">
                  <c:v>35720</c:v>
                </c:pt>
                <c:pt idx="2384">
                  <c:v>35721</c:v>
                </c:pt>
                <c:pt idx="2385">
                  <c:v>35722</c:v>
                </c:pt>
                <c:pt idx="2386">
                  <c:v>35723</c:v>
                </c:pt>
                <c:pt idx="2387">
                  <c:v>35724</c:v>
                </c:pt>
                <c:pt idx="2388">
                  <c:v>35725</c:v>
                </c:pt>
                <c:pt idx="2389">
                  <c:v>35726</c:v>
                </c:pt>
                <c:pt idx="2390">
                  <c:v>35727</c:v>
                </c:pt>
                <c:pt idx="2391">
                  <c:v>35728</c:v>
                </c:pt>
                <c:pt idx="2392">
                  <c:v>35729</c:v>
                </c:pt>
                <c:pt idx="2393">
                  <c:v>35730</c:v>
                </c:pt>
                <c:pt idx="2394">
                  <c:v>35731</c:v>
                </c:pt>
                <c:pt idx="2395">
                  <c:v>35732</c:v>
                </c:pt>
                <c:pt idx="2396">
                  <c:v>35733</c:v>
                </c:pt>
                <c:pt idx="2397">
                  <c:v>35734</c:v>
                </c:pt>
                <c:pt idx="2398">
                  <c:v>35735</c:v>
                </c:pt>
                <c:pt idx="2399">
                  <c:v>35736</c:v>
                </c:pt>
                <c:pt idx="2400">
                  <c:v>35737</c:v>
                </c:pt>
                <c:pt idx="2401">
                  <c:v>35738</c:v>
                </c:pt>
                <c:pt idx="2402">
                  <c:v>35739</c:v>
                </c:pt>
                <c:pt idx="2403">
                  <c:v>35740</c:v>
                </c:pt>
                <c:pt idx="2404">
                  <c:v>35741</c:v>
                </c:pt>
                <c:pt idx="2405">
                  <c:v>35742</c:v>
                </c:pt>
                <c:pt idx="2406">
                  <c:v>35743</c:v>
                </c:pt>
                <c:pt idx="2407">
                  <c:v>35744</c:v>
                </c:pt>
                <c:pt idx="2408">
                  <c:v>35745</c:v>
                </c:pt>
                <c:pt idx="2409">
                  <c:v>35746</c:v>
                </c:pt>
                <c:pt idx="2410">
                  <c:v>35747</c:v>
                </c:pt>
                <c:pt idx="2411">
                  <c:v>35748</c:v>
                </c:pt>
                <c:pt idx="2412">
                  <c:v>35749</c:v>
                </c:pt>
                <c:pt idx="2413">
                  <c:v>35750</c:v>
                </c:pt>
                <c:pt idx="2414">
                  <c:v>35751</c:v>
                </c:pt>
                <c:pt idx="2415">
                  <c:v>35752</c:v>
                </c:pt>
                <c:pt idx="2416">
                  <c:v>35753</c:v>
                </c:pt>
                <c:pt idx="2417">
                  <c:v>35754</c:v>
                </c:pt>
                <c:pt idx="2418">
                  <c:v>35755</c:v>
                </c:pt>
                <c:pt idx="2419">
                  <c:v>35756</c:v>
                </c:pt>
                <c:pt idx="2420">
                  <c:v>35757</c:v>
                </c:pt>
                <c:pt idx="2421">
                  <c:v>35758</c:v>
                </c:pt>
                <c:pt idx="2422">
                  <c:v>35759</c:v>
                </c:pt>
                <c:pt idx="2423">
                  <c:v>35760</c:v>
                </c:pt>
                <c:pt idx="2424">
                  <c:v>35761</c:v>
                </c:pt>
                <c:pt idx="2425">
                  <c:v>35762</c:v>
                </c:pt>
                <c:pt idx="2426">
                  <c:v>35763</c:v>
                </c:pt>
                <c:pt idx="2427">
                  <c:v>35764</c:v>
                </c:pt>
                <c:pt idx="2428">
                  <c:v>35765</c:v>
                </c:pt>
                <c:pt idx="2429">
                  <c:v>35766</c:v>
                </c:pt>
                <c:pt idx="2430">
                  <c:v>35767</c:v>
                </c:pt>
                <c:pt idx="2431">
                  <c:v>35768</c:v>
                </c:pt>
                <c:pt idx="2432">
                  <c:v>35769</c:v>
                </c:pt>
                <c:pt idx="2433">
                  <c:v>35770</c:v>
                </c:pt>
                <c:pt idx="2434">
                  <c:v>35771</c:v>
                </c:pt>
                <c:pt idx="2435">
                  <c:v>35772</c:v>
                </c:pt>
                <c:pt idx="2436">
                  <c:v>35773</c:v>
                </c:pt>
                <c:pt idx="2437">
                  <c:v>35774</c:v>
                </c:pt>
                <c:pt idx="2438">
                  <c:v>35775</c:v>
                </c:pt>
                <c:pt idx="2439">
                  <c:v>35776</c:v>
                </c:pt>
                <c:pt idx="2440">
                  <c:v>35777</c:v>
                </c:pt>
                <c:pt idx="2441">
                  <c:v>35778</c:v>
                </c:pt>
                <c:pt idx="2442">
                  <c:v>35779</c:v>
                </c:pt>
                <c:pt idx="2443">
                  <c:v>35780</c:v>
                </c:pt>
                <c:pt idx="2444">
                  <c:v>35781</c:v>
                </c:pt>
                <c:pt idx="2445">
                  <c:v>35782</c:v>
                </c:pt>
                <c:pt idx="2446">
                  <c:v>35783</c:v>
                </c:pt>
                <c:pt idx="2447">
                  <c:v>35784</c:v>
                </c:pt>
                <c:pt idx="2448">
                  <c:v>35785</c:v>
                </c:pt>
                <c:pt idx="2449">
                  <c:v>35786</c:v>
                </c:pt>
                <c:pt idx="2450">
                  <c:v>35787</c:v>
                </c:pt>
                <c:pt idx="2451">
                  <c:v>35788</c:v>
                </c:pt>
                <c:pt idx="2452">
                  <c:v>35789</c:v>
                </c:pt>
                <c:pt idx="2453">
                  <c:v>35790</c:v>
                </c:pt>
                <c:pt idx="2454">
                  <c:v>35791</c:v>
                </c:pt>
                <c:pt idx="2455">
                  <c:v>35792</c:v>
                </c:pt>
                <c:pt idx="2456">
                  <c:v>35793</c:v>
                </c:pt>
                <c:pt idx="2457">
                  <c:v>35794</c:v>
                </c:pt>
                <c:pt idx="2458">
                  <c:v>35795</c:v>
                </c:pt>
                <c:pt idx="2459">
                  <c:v>35796</c:v>
                </c:pt>
                <c:pt idx="2460">
                  <c:v>35797</c:v>
                </c:pt>
                <c:pt idx="2461">
                  <c:v>35798</c:v>
                </c:pt>
                <c:pt idx="2462">
                  <c:v>35799</c:v>
                </c:pt>
                <c:pt idx="2463">
                  <c:v>35800</c:v>
                </c:pt>
                <c:pt idx="2464">
                  <c:v>35801</c:v>
                </c:pt>
                <c:pt idx="2465">
                  <c:v>35802</c:v>
                </c:pt>
                <c:pt idx="2466">
                  <c:v>35803</c:v>
                </c:pt>
                <c:pt idx="2467">
                  <c:v>35804</c:v>
                </c:pt>
                <c:pt idx="2468">
                  <c:v>35805</c:v>
                </c:pt>
                <c:pt idx="2469">
                  <c:v>35806</c:v>
                </c:pt>
                <c:pt idx="2470">
                  <c:v>35807</c:v>
                </c:pt>
                <c:pt idx="2471">
                  <c:v>35808</c:v>
                </c:pt>
                <c:pt idx="2472">
                  <c:v>35809</c:v>
                </c:pt>
                <c:pt idx="2473">
                  <c:v>35810</c:v>
                </c:pt>
                <c:pt idx="2474">
                  <c:v>35811</c:v>
                </c:pt>
                <c:pt idx="2475">
                  <c:v>35812</c:v>
                </c:pt>
                <c:pt idx="2476">
                  <c:v>35813</c:v>
                </c:pt>
                <c:pt idx="2477">
                  <c:v>35814</c:v>
                </c:pt>
                <c:pt idx="2478">
                  <c:v>35815</c:v>
                </c:pt>
                <c:pt idx="2479">
                  <c:v>35816</c:v>
                </c:pt>
                <c:pt idx="2480">
                  <c:v>35817</c:v>
                </c:pt>
                <c:pt idx="2481">
                  <c:v>35818</c:v>
                </c:pt>
                <c:pt idx="2482">
                  <c:v>35819</c:v>
                </c:pt>
                <c:pt idx="2483">
                  <c:v>35820</c:v>
                </c:pt>
                <c:pt idx="2484">
                  <c:v>35821</c:v>
                </c:pt>
                <c:pt idx="2485">
                  <c:v>35822</c:v>
                </c:pt>
                <c:pt idx="2486">
                  <c:v>35823</c:v>
                </c:pt>
                <c:pt idx="2487">
                  <c:v>35824</c:v>
                </c:pt>
                <c:pt idx="2488">
                  <c:v>35825</c:v>
                </c:pt>
                <c:pt idx="2489">
                  <c:v>35826</c:v>
                </c:pt>
                <c:pt idx="2490">
                  <c:v>35827</c:v>
                </c:pt>
                <c:pt idx="2491">
                  <c:v>35828</c:v>
                </c:pt>
                <c:pt idx="2492">
                  <c:v>35829</c:v>
                </c:pt>
                <c:pt idx="2493">
                  <c:v>35830</c:v>
                </c:pt>
                <c:pt idx="2494">
                  <c:v>35831</c:v>
                </c:pt>
                <c:pt idx="2495">
                  <c:v>35832</c:v>
                </c:pt>
                <c:pt idx="2496">
                  <c:v>35833</c:v>
                </c:pt>
                <c:pt idx="2497">
                  <c:v>35834</c:v>
                </c:pt>
                <c:pt idx="2498">
                  <c:v>35835</c:v>
                </c:pt>
                <c:pt idx="2499">
                  <c:v>35836</c:v>
                </c:pt>
                <c:pt idx="2500">
                  <c:v>35837</c:v>
                </c:pt>
                <c:pt idx="2501">
                  <c:v>35838</c:v>
                </c:pt>
                <c:pt idx="2502">
                  <c:v>35839</c:v>
                </c:pt>
                <c:pt idx="2503">
                  <c:v>35840</c:v>
                </c:pt>
                <c:pt idx="2504">
                  <c:v>35841</c:v>
                </c:pt>
                <c:pt idx="2505">
                  <c:v>35842</c:v>
                </c:pt>
                <c:pt idx="2506">
                  <c:v>35843</c:v>
                </c:pt>
                <c:pt idx="2507">
                  <c:v>35844</c:v>
                </c:pt>
                <c:pt idx="2508">
                  <c:v>35845</c:v>
                </c:pt>
                <c:pt idx="2509">
                  <c:v>35846</c:v>
                </c:pt>
                <c:pt idx="2510">
                  <c:v>35847</c:v>
                </c:pt>
                <c:pt idx="2511">
                  <c:v>35848</c:v>
                </c:pt>
                <c:pt idx="2512">
                  <c:v>35849</c:v>
                </c:pt>
                <c:pt idx="2513">
                  <c:v>35850</c:v>
                </c:pt>
                <c:pt idx="2514">
                  <c:v>35851</c:v>
                </c:pt>
                <c:pt idx="2515">
                  <c:v>35852</c:v>
                </c:pt>
                <c:pt idx="2516">
                  <c:v>35853</c:v>
                </c:pt>
                <c:pt idx="2517">
                  <c:v>35854</c:v>
                </c:pt>
                <c:pt idx="2518">
                  <c:v>35855</c:v>
                </c:pt>
                <c:pt idx="2519">
                  <c:v>35856</c:v>
                </c:pt>
                <c:pt idx="2520">
                  <c:v>35857</c:v>
                </c:pt>
                <c:pt idx="2521">
                  <c:v>35858</c:v>
                </c:pt>
                <c:pt idx="2522">
                  <c:v>35859</c:v>
                </c:pt>
                <c:pt idx="2523">
                  <c:v>35860</c:v>
                </c:pt>
                <c:pt idx="2524">
                  <c:v>35861</c:v>
                </c:pt>
                <c:pt idx="2525">
                  <c:v>35862</c:v>
                </c:pt>
                <c:pt idx="2526">
                  <c:v>35863</c:v>
                </c:pt>
                <c:pt idx="2527">
                  <c:v>35864</c:v>
                </c:pt>
                <c:pt idx="2528">
                  <c:v>35865</c:v>
                </c:pt>
                <c:pt idx="2529">
                  <c:v>35866</c:v>
                </c:pt>
                <c:pt idx="2530">
                  <c:v>35867</c:v>
                </c:pt>
                <c:pt idx="2531">
                  <c:v>35868</c:v>
                </c:pt>
                <c:pt idx="2532">
                  <c:v>35869</c:v>
                </c:pt>
                <c:pt idx="2533">
                  <c:v>35870</c:v>
                </c:pt>
                <c:pt idx="2534">
                  <c:v>35871</c:v>
                </c:pt>
                <c:pt idx="2535">
                  <c:v>35872</c:v>
                </c:pt>
                <c:pt idx="2536">
                  <c:v>35873</c:v>
                </c:pt>
                <c:pt idx="2537">
                  <c:v>35874</c:v>
                </c:pt>
                <c:pt idx="2538">
                  <c:v>35875</c:v>
                </c:pt>
                <c:pt idx="2539">
                  <c:v>35876</c:v>
                </c:pt>
                <c:pt idx="2540">
                  <c:v>35877</c:v>
                </c:pt>
                <c:pt idx="2541">
                  <c:v>35878</c:v>
                </c:pt>
                <c:pt idx="2542">
                  <c:v>35879</c:v>
                </c:pt>
                <c:pt idx="2543">
                  <c:v>35880</c:v>
                </c:pt>
                <c:pt idx="2544">
                  <c:v>35881</c:v>
                </c:pt>
                <c:pt idx="2545">
                  <c:v>35882</c:v>
                </c:pt>
                <c:pt idx="2546">
                  <c:v>35883</c:v>
                </c:pt>
                <c:pt idx="2547">
                  <c:v>35884</c:v>
                </c:pt>
                <c:pt idx="2548">
                  <c:v>35885</c:v>
                </c:pt>
                <c:pt idx="2549">
                  <c:v>35886</c:v>
                </c:pt>
                <c:pt idx="2550">
                  <c:v>35887</c:v>
                </c:pt>
                <c:pt idx="2551">
                  <c:v>35888</c:v>
                </c:pt>
                <c:pt idx="2552">
                  <c:v>35889</c:v>
                </c:pt>
                <c:pt idx="2553">
                  <c:v>35890</c:v>
                </c:pt>
                <c:pt idx="2554">
                  <c:v>35891</c:v>
                </c:pt>
                <c:pt idx="2555">
                  <c:v>35892</c:v>
                </c:pt>
                <c:pt idx="2556">
                  <c:v>35893</c:v>
                </c:pt>
                <c:pt idx="2557">
                  <c:v>35894</c:v>
                </c:pt>
                <c:pt idx="2558">
                  <c:v>35895</c:v>
                </c:pt>
                <c:pt idx="2559">
                  <c:v>35896</c:v>
                </c:pt>
                <c:pt idx="2560">
                  <c:v>35897</c:v>
                </c:pt>
                <c:pt idx="2561">
                  <c:v>35898</c:v>
                </c:pt>
                <c:pt idx="2562">
                  <c:v>35899</c:v>
                </c:pt>
                <c:pt idx="2563">
                  <c:v>35900</c:v>
                </c:pt>
                <c:pt idx="2564">
                  <c:v>35901</c:v>
                </c:pt>
                <c:pt idx="2565">
                  <c:v>35902</c:v>
                </c:pt>
                <c:pt idx="2566">
                  <c:v>35903</c:v>
                </c:pt>
                <c:pt idx="2567">
                  <c:v>35904</c:v>
                </c:pt>
                <c:pt idx="2568">
                  <c:v>35905</c:v>
                </c:pt>
                <c:pt idx="2569">
                  <c:v>35906</c:v>
                </c:pt>
                <c:pt idx="2570">
                  <c:v>35907</c:v>
                </c:pt>
                <c:pt idx="2571">
                  <c:v>35908</c:v>
                </c:pt>
                <c:pt idx="2572">
                  <c:v>35909</c:v>
                </c:pt>
                <c:pt idx="2573">
                  <c:v>35910</c:v>
                </c:pt>
                <c:pt idx="2574">
                  <c:v>35911</c:v>
                </c:pt>
                <c:pt idx="2575">
                  <c:v>35912</c:v>
                </c:pt>
                <c:pt idx="2576">
                  <c:v>35913</c:v>
                </c:pt>
                <c:pt idx="2577">
                  <c:v>35914</c:v>
                </c:pt>
                <c:pt idx="2578">
                  <c:v>35915</c:v>
                </c:pt>
                <c:pt idx="2579">
                  <c:v>35916</c:v>
                </c:pt>
                <c:pt idx="2580">
                  <c:v>35917</c:v>
                </c:pt>
                <c:pt idx="2581">
                  <c:v>35918</c:v>
                </c:pt>
                <c:pt idx="2582">
                  <c:v>35919</c:v>
                </c:pt>
                <c:pt idx="2583">
                  <c:v>35920</c:v>
                </c:pt>
                <c:pt idx="2584">
                  <c:v>35921</c:v>
                </c:pt>
                <c:pt idx="2585">
                  <c:v>35922</c:v>
                </c:pt>
                <c:pt idx="2586">
                  <c:v>35923</c:v>
                </c:pt>
                <c:pt idx="2587">
                  <c:v>35924</c:v>
                </c:pt>
                <c:pt idx="2588">
                  <c:v>35925</c:v>
                </c:pt>
                <c:pt idx="2589">
                  <c:v>35926</c:v>
                </c:pt>
                <c:pt idx="2590">
                  <c:v>35927</c:v>
                </c:pt>
                <c:pt idx="2591">
                  <c:v>35928</c:v>
                </c:pt>
                <c:pt idx="2592">
                  <c:v>35929</c:v>
                </c:pt>
                <c:pt idx="2593">
                  <c:v>35930</c:v>
                </c:pt>
                <c:pt idx="2594">
                  <c:v>35931</c:v>
                </c:pt>
                <c:pt idx="2595">
                  <c:v>35932</c:v>
                </c:pt>
                <c:pt idx="2596">
                  <c:v>35933</c:v>
                </c:pt>
                <c:pt idx="2597">
                  <c:v>35934</c:v>
                </c:pt>
                <c:pt idx="2598">
                  <c:v>35935</c:v>
                </c:pt>
                <c:pt idx="2599">
                  <c:v>35936</c:v>
                </c:pt>
                <c:pt idx="2600">
                  <c:v>35937</c:v>
                </c:pt>
                <c:pt idx="2601">
                  <c:v>35938</c:v>
                </c:pt>
                <c:pt idx="2602">
                  <c:v>35939</c:v>
                </c:pt>
                <c:pt idx="2603">
                  <c:v>35940</c:v>
                </c:pt>
                <c:pt idx="2604">
                  <c:v>35941</c:v>
                </c:pt>
                <c:pt idx="2605">
                  <c:v>35942</c:v>
                </c:pt>
                <c:pt idx="2606">
                  <c:v>35943</c:v>
                </c:pt>
                <c:pt idx="2607">
                  <c:v>35944</c:v>
                </c:pt>
                <c:pt idx="2608">
                  <c:v>35945</c:v>
                </c:pt>
                <c:pt idx="2609">
                  <c:v>35946</c:v>
                </c:pt>
                <c:pt idx="2610">
                  <c:v>35947</c:v>
                </c:pt>
                <c:pt idx="2611">
                  <c:v>35948</c:v>
                </c:pt>
                <c:pt idx="2612">
                  <c:v>35949</c:v>
                </c:pt>
                <c:pt idx="2613">
                  <c:v>35950</c:v>
                </c:pt>
                <c:pt idx="2614">
                  <c:v>35951</c:v>
                </c:pt>
                <c:pt idx="2615">
                  <c:v>35952</c:v>
                </c:pt>
                <c:pt idx="2616">
                  <c:v>35953</c:v>
                </c:pt>
                <c:pt idx="2617">
                  <c:v>35954</c:v>
                </c:pt>
                <c:pt idx="2618">
                  <c:v>35955</c:v>
                </c:pt>
                <c:pt idx="2619">
                  <c:v>35956</c:v>
                </c:pt>
                <c:pt idx="2620">
                  <c:v>35957</c:v>
                </c:pt>
                <c:pt idx="2621">
                  <c:v>35958</c:v>
                </c:pt>
                <c:pt idx="2622">
                  <c:v>35959</c:v>
                </c:pt>
                <c:pt idx="2623">
                  <c:v>35960</c:v>
                </c:pt>
                <c:pt idx="2624">
                  <c:v>35961</c:v>
                </c:pt>
                <c:pt idx="2625">
                  <c:v>35962</c:v>
                </c:pt>
                <c:pt idx="2626">
                  <c:v>35963</c:v>
                </c:pt>
                <c:pt idx="2627">
                  <c:v>35964</c:v>
                </c:pt>
                <c:pt idx="2628">
                  <c:v>35965</c:v>
                </c:pt>
                <c:pt idx="2629">
                  <c:v>35966</c:v>
                </c:pt>
                <c:pt idx="2630">
                  <c:v>35967</c:v>
                </c:pt>
                <c:pt idx="2631">
                  <c:v>35968</c:v>
                </c:pt>
                <c:pt idx="2632">
                  <c:v>35969</c:v>
                </c:pt>
                <c:pt idx="2633">
                  <c:v>35970</c:v>
                </c:pt>
                <c:pt idx="2634">
                  <c:v>35971</c:v>
                </c:pt>
                <c:pt idx="2635">
                  <c:v>35972</c:v>
                </c:pt>
                <c:pt idx="2636">
                  <c:v>35973</c:v>
                </c:pt>
                <c:pt idx="2637">
                  <c:v>35974</c:v>
                </c:pt>
                <c:pt idx="2638">
                  <c:v>35975</c:v>
                </c:pt>
                <c:pt idx="2639">
                  <c:v>35976</c:v>
                </c:pt>
                <c:pt idx="2640">
                  <c:v>35977</c:v>
                </c:pt>
                <c:pt idx="2641">
                  <c:v>35978</c:v>
                </c:pt>
                <c:pt idx="2642">
                  <c:v>35979</c:v>
                </c:pt>
                <c:pt idx="2643">
                  <c:v>35980</c:v>
                </c:pt>
                <c:pt idx="2644">
                  <c:v>35981</c:v>
                </c:pt>
                <c:pt idx="2645">
                  <c:v>35982</c:v>
                </c:pt>
                <c:pt idx="2646">
                  <c:v>35983</c:v>
                </c:pt>
                <c:pt idx="2647">
                  <c:v>35984</c:v>
                </c:pt>
                <c:pt idx="2648">
                  <c:v>35985</c:v>
                </c:pt>
                <c:pt idx="2649">
                  <c:v>35986</c:v>
                </c:pt>
                <c:pt idx="2650">
                  <c:v>35987</c:v>
                </c:pt>
                <c:pt idx="2651">
                  <c:v>35988</c:v>
                </c:pt>
                <c:pt idx="2652">
                  <c:v>35989</c:v>
                </c:pt>
                <c:pt idx="2653">
                  <c:v>35990</c:v>
                </c:pt>
                <c:pt idx="2654">
                  <c:v>35991</c:v>
                </c:pt>
                <c:pt idx="2655">
                  <c:v>35992</c:v>
                </c:pt>
                <c:pt idx="2656">
                  <c:v>35993</c:v>
                </c:pt>
                <c:pt idx="2657">
                  <c:v>35994</c:v>
                </c:pt>
                <c:pt idx="2658">
                  <c:v>35995</c:v>
                </c:pt>
                <c:pt idx="2659">
                  <c:v>35996</c:v>
                </c:pt>
                <c:pt idx="2660">
                  <c:v>35997</c:v>
                </c:pt>
                <c:pt idx="2661">
                  <c:v>35998</c:v>
                </c:pt>
                <c:pt idx="2662">
                  <c:v>35999</c:v>
                </c:pt>
                <c:pt idx="2663">
                  <c:v>36000</c:v>
                </c:pt>
                <c:pt idx="2664">
                  <c:v>36001</c:v>
                </c:pt>
                <c:pt idx="2665">
                  <c:v>36002</c:v>
                </c:pt>
                <c:pt idx="2666">
                  <c:v>36003</c:v>
                </c:pt>
                <c:pt idx="2667">
                  <c:v>36004</c:v>
                </c:pt>
                <c:pt idx="2668">
                  <c:v>36005</c:v>
                </c:pt>
                <c:pt idx="2669">
                  <c:v>36006</c:v>
                </c:pt>
                <c:pt idx="2670">
                  <c:v>36007</c:v>
                </c:pt>
                <c:pt idx="2671">
                  <c:v>36008</c:v>
                </c:pt>
                <c:pt idx="2672">
                  <c:v>36009</c:v>
                </c:pt>
                <c:pt idx="2673">
                  <c:v>36010</c:v>
                </c:pt>
                <c:pt idx="2674">
                  <c:v>36011</c:v>
                </c:pt>
                <c:pt idx="2675">
                  <c:v>36012</c:v>
                </c:pt>
                <c:pt idx="2676">
                  <c:v>36013</c:v>
                </c:pt>
                <c:pt idx="2677">
                  <c:v>36014</c:v>
                </c:pt>
                <c:pt idx="2678">
                  <c:v>36015</c:v>
                </c:pt>
                <c:pt idx="2679">
                  <c:v>36016</c:v>
                </c:pt>
                <c:pt idx="2680">
                  <c:v>36017</c:v>
                </c:pt>
                <c:pt idx="2681">
                  <c:v>36018</c:v>
                </c:pt>
                <c:pt idx="2682">
                  <c:v>36019</c:v>
                </c:pt>
                <c:pt idx="2683">
                  <c:v>36020</c:v>
                </c:pt>
                <c:pt idx="2684">
                  <c:v>36021</c:v>
                </c:pt>
                <c:pt idx="2685">
                  <c:v>36022</c:v>
                </c:pt>
                <c:pt idx="2686">
                  <c:v>36023</c:v>
                </c:pt>
                <c:pt idx="2687">
                  <c:v>36024</c:v>
                </c:pt>
                <c:pt idx="2688">
                  <c:v>36025</c:v>
                </c:pt>
                <c:pt idx="2689">
                  <c:v>36026</c:v>
                </c:pt>
                <c:pt idx="2690">
                  <c:v>36027</c:v>
                </c:pt>
                <c:pt idx="2691">
                  <c:v>36028</c:v>
                </c:pt>
                <c:pt idx="2692">
                  <c:v>36029</c:v>
                </c:pt>
                <c:pt idx="2693">
                  <c:v>36030</c:v>
                </c:pt>
                <c:pt idx="2694">
                  <c:v>36031</c:v>
                </c:pt>
                <c:pt idx="2695">
                  <c:v>36032</c:v>
                </c:pt>
                <c:pt idx="2696">
                  <c:v>36033</c:v>
                </c:pt>
                <c:pt idx="2697">
                  <c:v>36034</c:v>
                </c:pt>
                <c:pt idx="2698">
                  <c:v>36035</c:v>
                </c:pt>
                <c:pt idx="2699">
                  <c:v>36036</c:v>
                </c:pt>
                <c:pt idx="2700">
                  <c:v>36037</c:v>
                </c:pt>
                <c:pt idx="2701">
                  <c:v>36038</c:v>
                </c:pt>
                <c:pt idx="2702">
                  <c:v>36039</c:v>
                </c:pt>
                <c:pt idx="2703">
                  <c:v>36040</c:v>
                </c:pt>
                <c:pt idx="2704">
                  <c:v>36041</c:v>
                </c:pt>
                <c:pt idx="2705">
                  <c:v>36042</c:v>
                </c:pt>
                <c:pt idx="2706">
                  <c:v>36043</c:v>
                </c:pt>
                <c:pt idx="2707">
                  <c:v>36044</c:v>
                </c:pt>
                <c:pt idx="2708">
                  <c:v>36045</c:v>
                </c:pt>
                <c:pt idx="2709">
                  <c:v>36046</c:v>
                </c:pt>
                <c:pt idx="2710">
                  <c:v>36047</c:v>
                </c:pt>
                <c:pt idx="2711">
                  <c:v>36048</c:v>
                </c:pt>
                <c:pt idx="2712">
                  <c:v>36049</c:v>
                </c:pt>
                <c:pt idx="2713">
                  <c:v>36050</c:v>
                </c:pt>
                <c:pt idx="2714">
                  <c:v>36051</c:v>
                </c:pt>
                <c:pt idx="2715">
                  <c:v>36052</c:v>
                </c:pt>
                <c:pt idx="2716">
                  <c:v>36053</c:v>
                </c:pt>
                <c:pt idx="2717">
                  <c:v>36054</c:v>
                </c:pt>
                <c:pt idx="2718">
                  <c:v>36055</c:v>
                </c:pt>
                <c:pt idx="2719">
                  <c:v>36056</c:v>
                </c:pt>
                <c:pt idx="2720">
                  <c:v>36057</c:v>
                </c:pt>
                <c:pt idx="2721">
                  <c:v>36058</c:v>
                </c:pt>
                <c:pt idx="2722">
                  <c:v>36059</c:v>
                </c:pt>
                <c:pt idx="2723">
                  <c:v>36060</c:v>
                </c:pt>
                <c:pt idx="2724">
                  <c:v>36061</c:v>
                </c:pt>
                <c:pt idx="2725">
                  <c:v>36062</c:v>
                </c:pt>
                <c:pt idx="2726">
                  <c:v>36063</c:v>
                </c:pt>
                <c:pt idx="2727">
                  <c:v>36064</c:v>
                </c:pt>
                <c:pt idx="2728">
                  <c:v>36065</c:v>
                </c:pt>
                <c:pt idx="2729">
                  <c:v>36066</c:v>
                </c:pt>
                <c:pt idx="2730">
                  <c:v>36067</c:v>
                </c:pt>
                <c:pt idx="2731">
                  <c:v>36068</c:v>
                </c:pt>
                <c:pt idx="2732">
                  <c:v>36069</c:v>
                </c:pt>
                <c:pt idx="2733">
                  <c:v>36070</c:v>
                </c:pt>
                <c:pt idx="2734">
                  <c:v>36071</c:v>
                </c:pt>
                <c:pt idx="2735">
                  <c:v>36072</c:v>
                </c:pt>
                <c:pt idx="2736">
                  <c:v>36073</c:v>
                </c:pt>
                <c:pt idx="2737">
                  <c:v>36074</c:v>
                </c:pt>
                <c:pt idx="2738">
                  <c:v>36075</c:v>
                </c:pt>
                <c:pt idx="2739">
                  <c:v>36076</c:v>
                </c:pt>
                <c:pt idx="2740">
                  <c:v>36077</c:v>
                </c:pt>
                <c:pt idx="2741">
                  <c:v>36078</c:v>
                </c:pt>
                <c:pt idx="2742">
                  <c:v>36079</c:v>
                </c:pt>
                <c:pt idx="2743">
                  <c:v>36080</c:v>
                </c:pt>
                <c:pt idx="2744">
                  <c:v>36081</c:v>
                </c:pt>
                <c:pt idx="2745">
                  <c:v>36082</c:v>
                </c:pt>
                <c:pt idx="2746">
                  <c:v>36083</c:v>
                </c:pt>
                <c:pt idx="2747">
                  <c:v>36084</c:v>
                </c:pt>
                <c:pt idx="2748">
                  <c:v>36085</c:v>
                </c:pt>
                <c:pt idx="2749">
                  <c:v>36086</c:v>
                </c:pt>
                <c:pt idx="2750">
                  <c:v>36087</c:v>
                </c:pt>
                <c:pt idx="2751">
                  <c:v>36088</c:v>
                </c:pt>
                <c:pt idx="2752">
                  <c:v>36089</c:v>
                </c:pt>
                <c:pt idx="2753">
                  <c:v>36090</c:v>
                </c:pt>
                <c:pt idx="2754">
                  <c:v>36091</c:v>
                </c:pt>
                <c:pt idx="2755">
                  <c:v>36092</c:v>
                </c:pt>
                <c:pt idx="2756">
                  <c:v>36093</c:v>
                </c:pt>
                <c:pt idx="2757">
                  <c:v>36094</c:v>
                </c:pt>
                <c:pt idx="2758">
                  <c:v>36095</c:v>
                </c:pt>
                <c:pt idx="2759">
                  <c:v>36096</c:v>
                </c:pt>
                <c:pt idx="2760">
                  <c:v>36097</c:v>
                </c:pt>
                <c:pt idx="2761">
                  <c:v>36098</c:v>
                </c:pt>
                <c:pt idx="2762">
                  <c:v>36099</c:v>
                </c:pt>
                <c:pt idx="2763">
                  <c:v>36100</c:v>
                </c:pt>
                <c:pt idx="2764">
                  <c:v>36101</c:v>
                </c:pt>
                <c:pt idx="2765">
                  <c:v>36102</c:v>
                </c:pt>
                <c:pt idx="2766">
                  <c:v>36103</c:v>
                </c:pt>
                <c:pt idx="2767">
                  <c:v>36104</c:v>
                </c:pt>
                <c:pt idx="2768">
                  <c:v>36105</c:v>
                </c:pt>
                <c:pt idx="2769">
                  <c:v>36106</c:v>
                </c:pt>
                <c:pt idx="2770">
                  <c:v>36107</c:v>
                </c:pt>
                <c:pt idx="2771">
                  <c:v>36108</c:v>
                </c:pt>
                <c:pt idx="2772">
                  <c:v>36109</c:v>
                </c:pt>
                <c:pt idx="2773">
                  <c:v>36110</c:v>
                </c:pt>
                <c:pt idx="2774">
                  <c:v>36111</c:v>
                </c:pt>
                <c:pt idx="2775">
                  <c:v>36112</c:v>
                </c:pt>
                <c:pt idx="2776">
                  <c:v>36113</c:v>
                </c:pt>
                <c:pt idx="2777">
                  <c:v>36114</c:v>
                </c:pt>
                <c:pt idx="2778">
                  <c:v>36115</c:v>
                </c:pt>
                <c:pt idx="2779">
                  <c:v>36116</c:v>
                </c:pt>
                <c:pt idx="2780">
                  <c:v>36117</c:v>
                </c:pt>
                <c:pt idx="2781">
                  <c:v>36118</c:v>
                </c:pt>
                <c:pt idx="2782">
                  <c:v>36119</c:v>
                </c:pt>
                <c:pt idx="2783">
                  <c:v>36120</c:v>
                </c:pt>
                <c:pt idx="2784">
                  <c:v>36121</c:v>
                </c:pt>
                <c:pt idx="2785">
                  <c:v>36122</c:v>
                </c:pt>
                <c:pt idx="2786">
                  <c:v>36123</c:v>
                </c:pt>
                <c:pt idx="2787">
                  <c:v>36124</c:v>
                </c:pt>
                <c:pt idx="2788">
                  <c:v>36125</c:v>
                </c:pt>
                <c:pt idx="2789">
                  <c:v>36126</c:v>
                </c:pt>
                <c:pt idx="2790">
                  <c:v>36127</c:v>
                </c:pt>
                <c:pt idx="2791">
                  <c:v>36128</c:v>
                </c:pt>
                <c:pt idx="2792">
                  <c:v>36129</c:v>
                </c:pt>
                <c:pt idx="2793">
                  <c:v>36130</c:v>
                </c:pt>
                <c:pt idx="2794">
                  <c:v>36131</c:v>
                </c:pt>
                <c:pt idx="2795">
                  <c:v>36132</c:v>
                </c:pt>
                <c:pt idx="2796">
                  <c:v>36133</c:v>
                </c:pt>
                <c:pt idx="2797">
                  <c:v>36134</c:v>
                </c:pt>
                <c:pt idx="2798">
                  <c:v>36135</c:v>
                </c:pt>
                <c:pt idx="2799">
                  <c:v>36136</c:v>
                </c:pt>
                <c:pt idx="2800">
                  <c:v>36137</c:v>
                </c:pt>
                <c:pt idx="2801">
                  <c:v>36138</c:v>
                </c:pt>
                <c:pt idx="2802">
                  <c:v>36139</c:v>
                </c:pt>
                <c:pt idx="2803">
                  <c:v>36140</c:v>
                </c:pt>
                <c:pt idx="2804">
                  <c:v>36141</c:v>
                </c:pt>
                <c:pt idx="2805">
                  <c:v>36142</c:v>
                </c:pt>
                <c:pt idx="2806">
                  <c:v>36143</c:v>
                </c:pt>
                <c:pt idx="2807">
                  <c:v>36144</c:v>
                </c:pt>
                <c:pt idx="2808">
                  <c:v>36145</c:v>
                </c:pt>
                <c:pt idx="2809">
                  <c:v>36146</c:v>
                </c:pt>
                <c:pt idx="2810">
                  <c:v>36147</c:v>
                </c:pt>
                <c:pt idx="2811">
                  <c:v>36148</c:v>
                </c:pt>
                <c:pt idx="2812">
                  <c:v>36149</c:v>
                </c:pt>
                <c:pt idx="2813">
                  <c:v>36150</c:v>
                </c:pt>
                <c:pt idx="2814">
                  <c:v>36151</c:v>
                </c:pt>
                <c:pt idx="2815">
                  <c:v>36152</c:v>
                </c:pt>
                <c:pt idx="2816">
                  <c:v>36153</c:v>
                </c:pt>
                <c:pt idx="2817">
                  <c:v>36154</c:v>
                </c:pt>
                <c:pt idx="2818">
                  <c:v>36155</c:v>
                </c:pt>
                <c:pt idx="2819">
                  <c:v>36156</c:v>
                </c:pt>
                <c:pt idx="2820">
                  <c:v>36157</c:v>
                </c:pt>
                <c:pt idx="2821">
                  <c:v>36158</c:v>
                </c:pt>
                <c:pt idx="2822">
                  <c:v>36159</c:v>
                </c:pt>
                <c:pt idx="2823">
                  <c:v>36160</c:v>
                </c:pt>
                <c:pt idx="2824">
                  <c:v>36161</c:v>
                </c:pt>
                <c:pt idx="2825">
                  <c:v>36162</c:v>
                </c:pt>
                <c:pt idx="2826">
                  <c:v>36163</c:v>
                </c:pt>
                <c:pt idx="2827">
                  <c:v>36164</c:v>
                </c:pt>
                <c:pt idx="2828">
                  <c:v>36165</c:v>
                </c:pt>
                <c:pt idx="2829">
                  <c:v>36166</c:v>
                </c:pt>
                <c:pt idx="2830">
                  <c:v>36167</c:v>
                </c:pt>
                <c:pt idx="2831">
                  <c:v>36168</c:v>
                </c:pt>
                <c:pt idx="2832">
                  <c:v>36169</c:v>
                </c:pt>
                <c:pt idx="2833">
                  <c:v>36170</c:v>
                </c:pt>
                <c:pt idx="2834">
                  <c:v>36171</c:v>
                </c:pt>
                <c:pt idx="2835">
                  <c:v>36172</c:v>
                </c:pt>
                <c:pt idx="2836">
                  <c:v>36173</c:v>
                </c:pt>
                <c:pt idx="2837">
                  <c:v>36174</c:v>
                </c:pt>
                <c:pt idx="2838">
                  <c:v>36175</c:v>
                </c:pt>
                <c:pt idx="2839">
                  <c:v>36176</c:v>
                </c:pt>
                <c:pt idx="2840">
                  <c:v>36177</c:v>
                </c:pt>
                <c:pt idx="2841">
                  <c:v>36178</c:v>
                </c:pt>
                <c:pt idx="2842">
                  <c:v>36179</c:v>
                </c:pt>
                <c:pt idx="2843">
                  <c:v>36180</c:v>
                </c:pt>
                <c:pt idx="2844">
                  <c:v>36181</c:v>
                </c:pt>
                <c:pt idx="2845">
                  <c:v>36182</c:v>
                </c:pt>
                <c:pt idx="2846">
                  <c:v>36183</c:v>
                </c:pt>
                <c:pt idx="2847">
                  <c:v>36184</c:v>
                </c:pt>
                <c:pt idx="2848">
                  <c:v>36185</c:v>
                </c:pt>
                <c:pt idx="2849">
                  <c:v>36186</c:v>
                </c:pt>
                <c:pt idx="2850">
                  <c:v>36187</c:v>
                </c:pt>
                <c:pt idx="2851">
                  <c:v>36188</c:v>
                </c:pt>
                <c:pt idx="2852">
                  <c:v>36189</c:v>
                </c:pt>
                <c:pt idx="2853">
                  <c:v>36190</c:v>
                </c:pt>
                <c:pt idx="2854">
                  <c:v>36191</c:v>
                </c:pt>
                <c:pt idx="2855">
                  <c:v>36192</c:v>
                </c:pt>
                <c:pt idx="2856">
                  <c:v>36193</c:v>
                </c:pt>
                <c:pt idx="2857">
                  <c:v>36194</c:v>
                </c:pt>
                <c:pt idx="2858">
                  <c:v>36195</c:v>
                </c:pt>
                <c:pt idx="2859">
                  <c:v>36196</c:v>
                </c:pt>
                <c:pt idx="2860">
                  <c:v>36197</c:v>
                </c:pt>
                <c:pt idx="2861">
                  <c:v>36198</c:v>
                </c:pt>
                <c:pt idx="2862">
                  <c:v>36199</c:v>
                </c:pt>
                <c:pt idx="2863">
                  <c:v>36200</c:v>
                </c:pt>
                <c:pt idx="2864">
                  <c:v>36201</c:v>
                </c:pt>
                <c:pt idx="2865">
                  <c:v>36202</c:v>
                </c:pt>
                <c:pt idx="2866">
                  <c:v>36203</c:v>
                </c:pt>
                <c:pt idx="2867">
                  <c:v>36204</c:v>
                </c:pt>
                <c:pt idx="2868">
                  <c:v>36205</c:v>
                </c:pt>
                <c:pt idx="2869">
                  <c:v>36206</c:v>
                </c:pt>
                <c:pt idx="2870">
                  <c:v>36207</c:v>
                </c:pt>
                <c:pt idx="2871">
                  <c:v>36208</c:v>
                </c:pt>
                <c:pt idx="2872">
                  <c:v>36209</c:v>
                </c:pt>
                <c:pt idx="2873">
                  <c:v>36210</c:v>
                </c:pt>
                <c:pt idx="2874">
                  <c:v>36211</c:v>
                </c:pt>
                <c:pt idx="2875">
                  <c:v>36212</c:v>
                </c:pt>
                <c:pt idx="2876">
                  <c:v>36213</c:v>
                </c:pt>
                <c:pt idx="2877">
                  <c:v>36214</c:v>
                </c:pt>
                <c:pt idx="2878">
                  <c:v>36215</c:v>
                </c:pt>
                <c:pt idx="2879">
                  <c:v>36216</c:v>
                </c:pt>
                <c:pt idx="2880">
                  <c:v>36217</c:v>
                </c:pt>
                <c:pt idx="2881">
                  <c:v>36218</c:v>
                </c:pt>
                <c:pt idx="2882">
                  <c:v>36219</c:v>
                </c:pt>
                <c:pt idx="2883">
                  <c:v>36220</c:v>
                </c:pt>
                <c:pt idx="2884">
                  <c:v>36221</c:v>
                </c:pt>
                <c:pt idx="2885">
                  <c:v>36222</c:v>
                </c:pt>
                <c:pt idx="2886">
                  <c:v>36223</c:v>
                </c:pt>
                <c:pt idx="2887">
                  <c:v>36224</c:v>
                </c:pt>
                <c:pt idx="2888">
                  <c:v>36225</c:v>
                </c:pt>
                <c:pt idx="2889">
                  <c:v>36226</c:v>
                </c:pt>
                <c:pt idx="2890">
                  <c:v>36227</c:v>
                </c:pt>
                <c:pt idx="2891">
                  <c:v>36228</c:v>
                </c:pt>
                <c:pt idx="2892">
                  <c:v>36229</c:v>
                </c:pt>
                <c:pt idx="2893">
                  <c:v>36230</c:v>
                </c:pt>
                <c:pt idx="2894">
                  <c:v>36231</c:v>
                </c:pt>
                <c:pt idx="2895">
                  <c:v>36232</c:v>
                </c:pt>
                <c:pt idx="2896">
                  <c:v>36233</c:v>
                </c:pt>
                <c:pt idx="2897">
                  <c:v>36234</c:v>
                </c:pt>
                <c:pt idx="2898">
                  <c:v>36235</c:v>
                </c:pt>
                <c:pt idx="2899">
                  <c:v>36236</c:v>
                </c:pt>
                <c:pt idx="2900">
                  <c:v>36237</c:v>
                </c:pt>
                <c:pt idx="2901">
                  <c:v>36238</c:v>
                </c:pt>
                <c:pt idx="2902">
                  <c:v>36239</c:v>
                </c:pt>
                <c:pt idx="2903">
                  <c:v>36240</c:v>
                </c:pt>
                <c:pt idx="2904">
                  <c:v>36241</c:v>
                </c:pt>
                <c:pt idx="2905">
                  <c:v>36242</c:v>
                </c:pt>
                <c:pt idx="2906">
                  <c:v>36243</c:v>
                </c:pt>
                <c:pt idx="2907">
                  <c:v>36244</c:v>
                </c:pt>
                <c:pt idx="2908">
                  <c:v>36245</c:v>
                </c:pt>
                <c:pt idx="2909">
                  <c:v>36246</c:v>
                </c:pt>
                <c:pt idx="2910">
                  <c:v>36247</c:v>
                </c:pt>
                <c:pt idx="2911">
                  <c:v>36248</c:v>
                </c:pt>
                <c:pt idx="2912">
                  <c:v>36249</c:v>
                </c:pt>
                <c:pt idx="2913">
                  <c:v>36250</c:v>
                </c:pt>
                <c:pt idx="2914">
                  <c:v>36251</c:v>
                </c:pt>
                <c:pt idx="2915">
                  <c:v>36252</c:v>
                </c:pt>
                <c:pt idx="2916">
                  <c:v>36253</c:v>
                </c:pt>
                <c:pt idx="2917">
                  <c:v>36254</c:v>
                </c:pt>
                <c:pt idx="2918">
                  <c:v>36255</c:v>
                </c:pt>
                <c:pt idx="2919">
                  <c:v>36256</c:v>
                </c:pt>
                <c:pt idx="2920">
                  <c:v>36257</c:v>
                </c:pt>
                <c:pt idx="2921">
                  <c:v>36258</c:v>
                </c:pt>
                <c:pt idx="2922">
                  <c:v>36259</c:v>
                </c:pt>
                <c:pt idx="2923">
                  <c:v>36260</c:v>
                </c:pt>
                <c:pt idx="2924">
                  <c:v>36261</c:v>
                </c:pt>
                <c:pt idx="2925">
                  <c:v>36262</c:v>
                </c:pt>
                <c:pt idx="2926">
                  <c:v>36263</c:v>
                </c:pt>
                <c:pt idx="2927">
                  <c:v>36264</c:v>
                </c:pt>
                <c:pt idx="2928">
                  <c:v>36265</c:v>
                </c:pt>
                <c:pt idx="2929">
                  <c:v>36266</c:v>
                </c:pt>
                <c:pt idx="2930">
                  <c:v>36267</c:v>
                </c:pt>
                <c:pt idx="2931">
                  <c:v>36268</c:v>
                </c:pt>
                <c:pt idx="2932">
                  <c:v>36269</c:v>
                </c:pt>
                <c:pt idx="2933">
                  <c:v>36270</c:v>
                </c:pt>
                <c:pt idx="2934">
                  <c:v>36271</c:v>
                </c:pt>
                <c:pt idx="2935">
                  <c:v>36272</c:v>
                </c:pt>
                <c:pt idx="2936">
                  <c:v>36273</c:v>
                </c:pt>
                <c:pt idx="2937">
                  <c:v>36274</c:v>
                </c:pt>
                <c:pt idx="2938">
                  <c:v>36275</c:v>
                </c:pt>
                <c:pt idx="2939">
                  <c:v>36276</c:v>
                </c:pt>
                <c:pt idx="2940">
                  <c:v>36277</c:v>
                </c:pt>
                <c:pt idx="2941">
                  <c:v>36278</c:v>
                </c:pt>
                <c:pt idx="2942">
                  <c:v>36279</c:v>
                </c:pt>
                <c:pt idx="2943">
                  <c:v>36280</c:v>
                </c:pt>
                <c:pt idx="2944">
                  <c:v>36281</c:v>
                </c:pt>
                <c:pt idx="2945">
                  <c:v>36282</c:v>
                </c:pt>
                <c:pt idx="2946">
                  <c:v>36283</c:v>
                </c:pt>
                <c:pt idx="2947">
                  <c:v>36284</c:v>
                </c:pt>
                <c:pt idx="2948">
                  <c:v>36285</c:v>
                </c:pt>
                <c:pt idx="2949">
                  <c:v>36286</c:v>
                </c:pt>
                <c:pt idx="2950">
                  <c:v>36287</c:v>
                </c:pt>
                <c:pt idx="2951">
                  <c:v>36288</c:v>
                </c:pt>
                <c:pt idx="2952">
                  <c:v>36289</c:v>
                </c:pt>
                <c:pt idx="2953">
                  <c:v>36290</c:v>
                </c:pt>
                <c:pt idx="2954">
                  <c:v>36291</c:v>
                </c:pt>
                <c:pt idx="2955">
                  <c:v>36292</c:v>
                </c:pt>
                <c:pt idx="2956">
                  <c:v>36293</c:v>
                </c:pt>
                <c:pt idx="2957">
                  <c:v>36294</c:v>
                </c:pt>
                <c:pt idx="2958">
                  <c:v>36295</c:v>
                </c:pt>
                <c:pt idx="2959">
                  <c:v>36296</c:v>
                </c:pt>
                <c:pt idx="2960">
                  <c:v>36297</c:v>
                </c:pt>
                <c:pt idx="2961">
                  <c:v>36298</c:v>
                </c:pt>
                <c:pt idx="2962">
                  <c:v>36299</c:v>
                </c:pt>
                <c:pt idx="2963">
                  <c:v>36300</c:v>
                </c:pt>
                <c:pt idx="2964">
                  <c:v>36301</c:v>
                </c:pt>
                <c:pt idx="2965">
                  <c:v>36302</c:v>
                </c:pt>
                <c:pt idx="2966">
                  <c:v>36303</c:v>
                </c:pt>
                <c:pt idx="2967">
                  <c:v>36304</c:v>
                </c:pt>
                <c:pt idx="2968">
                  <c:v>36305</c:v>
                </c:pt>
                <c:pt idx="2969">
                  <c:v>36306</c:v>
                </c:pt>
                <c:pt idx="2970">
                  <c:v>36307</c:v>
                </c:pt>
                <c:pt idx="2971">
                  <c:v>36308</c:v>
                </c:pt>
                <c:pt idx="2972">
                  <c:v>36309</c:v>
                </c:pt>
                <c:pt idx="2973">
                  <c:v>36310</c:v>
                </c:pt>
                <c:pt idx="2974">
                  <c:v>36311</c:v>
                </c:pt>
                <c:pt idx="2975">
                  <c:v>36312</c:v>
                </c:pt>
                <c:pt idx="2976">
                  <c:v>36313</c:v>
                </c:pt>
                <c:pt idx="2977">
                  <c:v>36314</c:v>
                </c:pt>
                <c:pt idx="2978">
                  <c:v>36315</c:v>
                </c:pt>
                <c:pt idx="2979">
                  <c:v>36316</c:v>
                </c:pt>
                <c:pt idx="2980">
                  <c:v>36317</c:v>
                </c:pt>
                <c:pt idx="2981">
                  <c:v>36318</c:v>
                </c:pt>
                <c:pt idx="2982">
                  <c:v>36319</c:v>
                </c:pt>
                <c:pt idx="2983">
                  <c:v>36320</c:v>
                </c:pt>
                <c:pt idx="2984">
                  <c:v>36321</c:v>
                </c:pt>
                <c:pt idx="2985">
                  <c:v>36322</c:v>
                </c:pt>
                <c:pt idx="2986">
                  <c:v>36323</c:v>
                </c:pt>
                <c:pt idx="2987">
                  <c:v>36324</c:v>
                </c:pt>
                <c:pt idx="2988">
                  <c:v>36325</c:v>
                </c:pt>
                <c:pt idx="2989">
                  <c:v>36326</c:v>
                </c:pt>
                <c:pt idx="2990">
                  <c:v>36327</c:v>
                </c:pt>
                <c:pt idx="2991">
                  <c:v>36328</c:v>
                </c:pt>
                <c:pt idx="2992">
                  <c:v>36329</c:v>
                </c:pt>
                <c:pt idx="2993">
                  <c:v>36330</c:v>
                </c:pt>
                <c:pt idx="2994">
                  <c:v>36331</c:v>
                </c:pt>
                <c:pt idx="2995">
                  <c:v>36332</c:v>
                </c:pt>
                <c:pt idx="2996">
                  <c:v>36333</c:v>
                </c:pt>
                <c:pt idx="2997">
                  <c:v>36334</c:v>
                </c:pt>
                <c:pt idx="2998">
                  <c:v>36335</c:v>
                </c:pt>
                <c:pt idx="2999">
                  <c:v>36336</c:v>
                </c:pt>
                <c:pt idx="3000">
                  <c:v>36337</c:v>
                </c:pt>
                <c:pt idx="3001">
                  <c:v>36338</c:v>
                </c:pt>
                <c:pt idx="3002">
                  <c:v>36339</c:v>
                </c:pt>
                <c:pt idx="3003">
                  <c:v>36340</c:v>
                </c:pt>
                <c:pt idx="3004">
                  <c:v>36341</c:v>
                </c:pt>
                <c:pt idx="3005">
                  <c:v>36342</c:v>
                </c:pt>
                <c:pt idx="3006">
                  <c:v>36343</c:v>
                </c:pt>
                <c:pt idx="3007">
                  <c:v>36344</c:v>
                </c:pt>
                <c:pt idx="3008">
                  <c:v>36345</c:v>
                </c:pt>
                <c:pt idx="3009">
                  <c:v>36346</c:v>
                </c:pt>
                <c:pt idx="3010">
                  <c:v>36347</c:v>
                </c:pt>
                <c:pt idx="3011">
                  <c:v>36348</c:v>
                </c:pt>
                <c:pt idx="3012">
                  <c:v>36349</c:v>
                </c:pt>
                <c:pt idx="3013">
                  <c:v>36350</c:v>
                </c:pt>
                <c:pt idx="3014">
                  <c:v>36351</c:v>
                </c:pt>
                <c:pt idx="3015">
                  <c:v>36352</c:v>
                </c:pt>
                <c:pt idx="3016">
                  <c:v>36353</c:v>
                </c:pt>
                <c:pt idx="3017">
                  <c:v>36354</c:v>
                </c:pt>
                <c:pt idx="3018">
                  <c:v>36355</c:v>
                </c:pt>
                <c:pt idx="3019">
                  <c:v>36356</c:v>
                </c:pt>
                <c:pt idx="3020">
                  <c:v>36357</c:v>
                </c:pt>
                <c:pt idx="3021">
                  <c:v>36358</c:v>
                </c:pt>
                <c:pt idx="3022">
                  <c:v>36359</c:v>
                </c:pt>
                <c:pt idx="3023">
                  <c:v>36360</c:v>
                </c:pt>
                <c:pt idx="3024">
                  <c:v>36361</c:v>
                </c:pt>
                <c:pt idx="3025">
                  <c:v>36362</c:v>
                </c:pt>
                <c:pt idx="3026">
                  <c:v>36363</c:v>
                </c:pt>
                <c:pt idx="3027">
                  <c:v>36364</c:v>
                </c:pt>
                <c:pt idx="3028">
                  <c:v>36365</c:v>
                </c:pt>
                <c:pt idx="3029">
                  <c:v>36366</c:v>
                </c:pt>
                <c:pt idx="3030">
                  <c:v>36367</c:v>
                </c:pt>
                <c:pt idx="3031">
                  <c:v>36368</c:v>
                </c:pt>
                <c:pt idx="3032">
                  <c:v>36369</c:v>
                </c:pt>
                <c:pt idx="3033">
                  <c:v>36370</c:v>
                </c:pt>
                <c:pt idx="3034">
                  <c:v>36371</c:v>
                </c:pt>
                <c:pt idx="3035">
                  <c:v>36372</c:v>
                </c:pt>
                <c:pt idx="3036">
                  <c:v>36373</c:v>
                </c:pt>
                <c:pt idx="3037">
                  <c:v>36374</c:v>
                </c:pt>
                <c:pt idx="3038">
                  <c:v>36375</c:v>
                </c:pt>
                <c:pt idx="3039">
                  <c:v>36376</c:v>
                </c:pt>
                <c:pt idx="3040">
                  <c:v>36377</c:v>
                </c:pt>
                <c:pt idx="3041">
                  <c:v>36378</c:v>
                </c:pt>
                <c:pt idx="3042">
                  <c:v>36379</c:v>
                </c:pt>
                <c:pt idx="3043">
                  <c:v>36380</c:v>
                </c:pt>
                <c:pt idx="3044">
                  <c:v>36381</c:v>
                </c:pt>
                <c:pt idx="3045">
                  <c:v>36382</c:v>
                </c:pt>
                <c:pt idx="3046">
                  <c:v>36383</c:v>
                </c:pt>
                <c:pt idx="3047">
                  <c:v>36384</c:v>
                </c:pt>
                <c:pt idx="3048">
                  <c:v>36385</c:v>
                </c:pt>
                <c:pt idx="3049">
                  <c:v>36386</c:v>
                </c:pt>
                <c:pt idx="3050">
                  <c:v>36387</c:v>
                </c:pt>
                <c:pt idx="3051">
                  <c:v>36388</c:v>
                </c:pt>
                <c:pt idx="3052">
                  <c:v>36389</c:v>
                </c:pt>
                <c:pt idx="3053">
                  <c:v>36390</c:v>
                </c:pt>
                <c:pt idx="3054">
                  <c:v>36391</c:v>
                </c:pt>
                <c:pt idx="3055">
                  <c:v>36392</c:v>
                </c:pt>
                <c:pt idx="3056">
                  <c:v>36393</c:v>
                </c:pt>
                <c:pt idx="3057">
                  <c:v>36394</c:v>
                </c:pt>
                <c:pt idx="3058">
                  <c:v>36395</c:v>
                </c:pt>
                <c:pt idx="3059">
                  <c:v>36396</c:v>
                </c:pt>
                <c:pt idx="3060">
                  <c:v>36397</c:v>
                </c:pt>
                <c:pt idx="3061">
                  <c:v>36398</c:v>
                </c:pt>
                <c:pt idx="3062">
                  <c:v>36399</c:v>
                </c:pt>
                <c:pt idx="3063">
                  <c:v>36400</c:v>
                </c:pt>
                <c:pt idx="3064">
                  <c:v>36401</c:v>
                </c:pt>
                <c:pt idx="3065">
                  <c:v>36402</c:v>
                </c:pt>
                <c:pt idx="3066">
                  <c:v>36403</c:v>
                </c:pt>
                <c:pt idx="3067">
                  <c:v>36404</c:v>
                </c:pt>
                <c:pt idx="3068">
                  <c:v>36405</c:v>
                </c:pt>
                <c:pt idx="3069">
                  <c:v>36406</c:v>
                </c:pt>
                <c:pt idx="3070">
                  <c:v>36407</c:v>
                </c:pt>
                <c:pt idx="3071">
                  <c:v>36408</c:v>
                </c:pt>
                <c:pt idx="3072">
                  <c:v>36409</c:v>
                </c:pt>
                <c:pt idx="3073">
                  <c:v>36410</c:v>
                </c:pt>
                <c:pt idx="3074">
                  <c:v>36411</c:v>
                </c:pt>
                <c:pt idx="3075">
                  <c:v>36412</c:v>
                </c:pt>
                <c:pt idx="3076">
                  <c:v>36413</c:v>
                </c:pt>
                <c:pt idx="3077">
                  <c:v>36414</c:v>
                </c:pt>
                <c:pt idx="3078">
                  <c:v>36415</c:v>
                </c:pt>
                <c:pt idx="3079">
                  <c:v>36416</c:v>
                </c:pt>
                <c:pt idx="3080">
                  <c:v>36417</c:v>
                </c:pt>
                <c:pt idx="3081">
                  <c:v>36418</c:v>
                </c:pt>
                <c:pt idx="3082">
                  <c:v>36419</c:v>
                </c:pt>
                <c:pt idx="3083">
                  <c:v>36420</c:v>
                </c:pt>
                <c:pt idx="3084">
                  <c:v>36421</c:v>
                </c:pt>
                <c:pt idx="3085">
                  <c:v>36422</c:v>
                </c:pt>
                <c:pt idx="3086">
                  <c:v>36423</c:v>
                </c:pt>
                <c:pt idx="3087">
                  <c:v>36424</c:v>
                </c:pt>
                <c:pt idx="3088">
                  <c:v>36425</c:v>
                </c:pt>
                <c:pt idx="3089">
                  <c:v>36426</c:v>
                </c:pt>
                <c:pt idx="3090">
                  <c:v>36427</c:v>
                </c:pt>
                <c:pt idx="3091">
                  <c:v>36428</c:v>
                </c:pt>
                <c:pt idx="3092">
                  <c:v>36429</c:v>
                </c:pt>
                <c:pt idx="3093">
                  <c:v>36430</c:v>
                </c:pt>
                <c:pt idx="3094">
                  <c:v>36431</c:v>
                </c:pt>
                <c:pt idx="3095">
                  <c:v>36432</c:v>
                </c:pt>
                <c:pt idx="3096">
                  <c:v>36433</c:v>
                </c:pt>
                <c:pt idx="3097">
                  <c:v>36434</c:v>
                </c:pt>
                <c:pt idx="3098">
                  <c:v>36435</c:v>
                </c:pt>
                <c:pt idx="3099">
                  <c:v>36436</c:v>
                </c:pt>
                <c:pt idx="3100">
                  <c:v>36437</c:v>
                </c:pt>
                <c:pt idx="3101">
                  <c:v>36438</c:v>
                </c:pt>
                <c:pt idx="3102">
                  <c:v>36439</c:v>
                </c:pt>
                <c:pt idx="3103">
                  <c:v>36440</c:v>
                </c:pt>
                <c:pt idx="3104">
                  <c:v>36441</c:v>
                </c:pt>
                <c:pt idx="3105">
                  <c:v>36442</c:v>
                </c:pt>
                <c:pt idx="3106">
                  <c:v>36443</c:v>
                </c:pt>
                <c:pt idx="3107">
                  <c:v>36444</c:v>
                </c:pt>
                <c:pt idx="3108">
                  <c:v>36445</c:v>
                </c:pt>
                <c:pt idx="3109">
                  <c:v>36446</c:v>
                </c:pt>
                <c:pt idx="3110">
                  <c:v>36447</c:v>
                </c:pt>
                <c:pt idx="3111">
                  <c:v>36448</c:v>
                </c:pt>
                <c:pt idx="3112">
                  <c:v>36449</c:v>
                </c:pt>
                <c:pt idx="3113">
                  <c:v>36450</c:v>
                </c:pt>
                <c:pt idx="3114">
                  <c:v>36451</c:v>
                </c:pt>
                <c:pt idx="3115">
                  <c:v>36452</c:v>
                </c:pt>
                <c:pt idx="3116">
                  <c:v>36453</c:v>
                </c:pt>
                <c:pt idx="3117">
                  <c:v>36454</c:v>
                </c:pt>
                <c:pt idx="3118">
                  <c:v>36455</c:v>
                </c:pt>
                <c:pt idx="3119">
                  <c:v>36456</c:v>
                </c:pt>
                <c:pt idx="3120">
                  <c:v>36457</c:v>
                </c:pt>
                <c:pt idx="3121">
                  <c:v>36458</c:v>
                </c:pt>
                <c:pt idx="3122">
                  <c:v>36459</c:v>
                </c:pt>
                <c:pt idx="3123">
                  <c:v>36460</c:v>
                </c:pt>
                <c:pt idx="3124">
                  <c:v>36461</c:v>
                </c:pt>
                <c:pt idx="3125">
                  <c:v>36462</c:v>
                </c:pt>
                <c:pt idx="3126">
                  <c:v>36463</c:v>
                </c:pt>
                <c:pt idx="3127">
                  <c:v>36464</c:v>
                </c:pt>
                <c:pt idx="3128">
                  <c:v>36465</c:v>
                </c:pt>
                <c:pt idx="3129">
                  <c:v>36466</c:v>
                </c:pt>
                <c:pt idx="3130">
                  <c:v>36467</c:v>
                </c:pt>
                <c:pt idx="3131">
                  <c:v>36468</c:v>
                </c:pt>
                <c:pt idx="3132">
                  <c:v>36469</c:v>
                </c:pt>
                <c:pt idx="3133">
                  <c:v>36470</c:v>
                </c:pt>
                <c:pt idx="3134">
                  <c:v>36471</c:v>
                </c:pt>
                <c:pt idx="3135">
                  <c:v>36472</c:v>
                </c:pt>
                <c:pt idx="3136">
                  <c:v>36473</c:v>
                </c:pt>
                <c:pt idx="3137">
                  <c:v>36474</c:v>
                </c:pt>
                <c:pt idx="3138">
                  <c:v>36475</c:v>
                </c:pt>
                <c:pt idx="3139">
                  <c:v>36476</c:v>
                </c:pt>
                <c:pt idx="3140">
                  <c:v>36477</c:v>
                </c:pt>
                <c:pt idx="3141">
                  <c:v>36478</c:v>
                </c:pt>
                <c:pt idx="3142">
                  <c:v>36479</c:v>
                </c:pt>
                <c:pt idx="3143">
                  <c:v>36480</c:v>
                </c:pt>
                <c:pt idx="3144">
                  <c:v>36481</c:v>
                </c:pt>
                <c:pt idx="3145">
                  <c:v>36482</c:v>
                </c:pt>
                <c:pt idx="3146">
                  <c:v>36483</c:v>
                </c:pt>
                <c:pt idx="3147">
                  <c:v>36484</c:v>
                </c:pt>
                <c:pt idx="3148">
                  <c:v>36485</c:v>
                </c:pt>
                <c:pt idx="3149">
                  <c:v>36486</c:v>
                </c:pt>
                <c:pt idx="3150">
                  <c:v>36487</c:v>
                </c:pt>
                <c:pt idx="3151">
                  <c:v>36488</c:v>
                </c:pt>
                <c:pt idx="3152">
                  <c:v>36489</c:v>
                </c:pt>
                <c:pt idx="3153">
                  <c:v>36490</c:v>
                </c:pt>
                <c:pt idx="3154">
                  <c:v>36491</c:v>
                </c:pt>
                <c:pt idx="3155">
                  <c:v>36492</c:v>
                </c:pt>
                <c:pt idx="3156">
                  <c:v>36493</c:v>
                </c:pt>
                <c:pt idx="3157">
                  <c:v>36494</c:v>
                </c:pt>
                <c:pt idx="3158">
                  <c:v>36495</c:v>
                </c:pt>
                <c:pt idx="3159">
                  <c:v>36496</c:v>
                </c:pt>
                <c:pt idx="3160">
                  <c:v>36497</c:v>
                </c:pt>
                <c:pt idx="3161">
                  <c:v>36498</c:v>
                </c:pt>
                <c:pt idx="3162">
                  <c:v>36499</c:v>
                </c:pt>
                <c:pt idx="3163">
                  <c:v>36500</c:v>
                </c:pt>
                <c:pt idx="3164">
                  <c:v>36501</c:v>
                </c:pt>
                <c:pt idx="3165">
                  <c:v>36502</c:v>
                </c:pt>
                <c:pt idx="3166">
                  <c:v>36503</c:v>
                </c:pt>
                <c:pt idx="3167">
                  <c:v>36504</c:v>
                </c:pt>
                <c:pt idx="3168">
                  <c:v>36505</c:v>
                </c:pt>
                <c:pt idx="3169">
                  <c:v>36506</c:v>
                </c:pt>
                <c:pt idx="3170">
                  <c:v>36507</c:v>
                </c:pt>
                <c:pt idx="3171">
                  <c:v>36508</c:v>
                </c:pt>
                <c:pt idx="3172">
                  <c:v>36509</c:v>
                </c:pt>
                <c:pt idx="3173">
                  <c:v>36510</c:v>
                </c:pt>
                <c:pt idx="3174">
                  <c:v>36511</c:v>
                </c:pt>
                <c:pt idx="3175">
                  <c:v>36512</c:v>
                </c:pt>
                <c:pt idx="3176">
                  <c:v>36513</c:v>
                </c:pt>
                <c:pt idx="3177">
                  <c:v>36514</c:v>
                </c:pt>
                <c:pt idx="3178">
                  <c:v>36515</c:v>
                </c:pt>
                <c:pt idx="3179">
                  <c:v>36516</c:v>
                </c:pt>
                <c:pt idx="3180">
                  <c:v>36517</c:v>
                </c:pt>
                <c:pt idx="3181">
                  <c:v>36518</c:v>
                </c:pt>
                <c:pt idx="3182">
                  <c:v>36519</c:v>
                </c:pt>
                <c:pt idx="3183">
                  <c:v>36520</c:v>
                </c:pt>
                <c:pt idx="3184">
                  <c:v>36521</c:v>
                </c:pt>
                <c:pt idx="3185">
                  <c:v>36522</c:v>
                </c:pt>
                <c:pt idx="3186">
                  <c:v>36523</c:v>
                </c:pt>
                <c:pt idx="3187">
                  <c:v>36524</c:v>
                </c:pt>
                <c:pt idx="3188">
                  <c:v>36525</c:v>
                </c:pt>
                <c:pt idx="3189">
                  <c:v>36526</c:v>
                </c:pt>
                <c:pt idx="3190">
                  <c:v>36527</c:v>
                </c:pt>
                <c:pt idx="3191">
                  <c:v>36528</c:v>
                </c:pt>
                <c:pt idx="3192">
                  <c:v>36529</c:v>
                </c:pt>
                <c:pt idx="3193">
                  <c:v>36530</c:v>
                </c:pt>
                <c:pt idx="3194">
                  <c:v>36531</c:v>
                </c:pt>
                <c:pt idx="3195">
                  <c:v>36532</c:v>
                </c:pt>
                <c:pt idx="3196">
                  <c:v>36533</c:v>
                </c:pt>
                <c:pt idx="3197">
                  <c:v>36534</c:v>
                </c:pt>
                <c:pt idx="3198">
                  <c:v>36535</c:v>
                </c:pt>
                <c:pt idx="3199">
                  <c:v>36536</c:v>
                </c:pt>
                <c:pt idx="3200">
                  <c:v>36537</c:v>
                </c:pt>
                <c:pt idx="3201">
                  <c:v>36538</c:v>
                </c:pt>
                <c:pt idx="3202">
                  <c:v>36539</c:v>
                </c:pt>
                <c:pt idx="3203">
                  <c:v>36540</c:v>
                </c:pt>
                <c:pt idx="3204">
                  <c:v>36541</c:v>
                </c:pt>
                <c:pt idx="3205">
                  <c:v>36542</c:v>
                </c:pt>
                <c:pt idx="3206">
                  <c:v>36543</c:v>
                </c:pt>
                <c:pt idx="3207">
                  <c:v>36544</c:v>
                </c:pt>
                <c:pt idx="3208">
                  <c:v>36545</c:v>
                </c:pt>
                <c:pt idx="3209">
                  <c:v>36546</c:v>
                </c:pt>
                <c:pt idx="3210">
                  <c:v>36547</c:v>
                </c:pt>
                <c:pt idx="3211">
                  <c:v>36548</c:v>
                </c:pt>
                <c:pt idx="3212">
                  <c:v>36549</c:v>
                </c:pt>
                <c:pt idx="3213">
                  <c:v>36550</c:v>
                </c:pt>
                <c:pt idx="3214">
                  <c:v>36551</c:v>
                </c:pt>
                <c:pt idx="3215">
                  <c:v>36552</c:v>
                </c:pt>
                <c:pt idx="3216">
                  <c:v>36553</c:v>
                </c:pt>
                <c:pt idx="3217">
                  <c:v>36554</c:v>
                </c:pt>
                <c:pt idx="3218">
                  <c:v>36555</c:v>
                </c:pt>
                <c:pt idx="3219">
                  <c:v>36556</c:v>
                </c:pt>
                <c:pt idx="3220">
                  <c:v>36557</c:v>
                </c:pt>
                <c:pt idx="3221">
                  <c:v>36558</c:v>
                </c:pt>
                <c:pt idx="3222">
                  <c:v>36559</c:v>
                </c:pt>
                <c:pt idx="3223">
                  <c:v>36560</c:v>
                </c:pt>
                <c:pt idx="3224">
                  <c:v>36561</c:v>
                </c:pt>
                <c:pt idx="3225">
                  <c:v>36562</c:v>
                </c:pt>
                <c:pt idx="3226">
                  <c:v>36563</c:v>
                </c:pt>
                <c:pt idx="3227">
                  <c:v>36564</c:v>
                </c:pt>
                <c:pt idx="3228">
                  <c:v>36565</c:v>
                </c:pt>
                <c:pt idx="3229">
                  <c:v>36566</c:v>
                </c:pt>
                <c:pt idx="3230">
                  <c:v>36567</c:v>
                </c:pt>
                <c:pt idx="3231">
                  <c:v>36568</c:v>
                </c:pt>
                <c:pt idx="3232">
                  <c:v>36569</c:v>
                </c:pt>
                <c:pt idx="3233">
                  <c:v>36570</c:v>
                </c:pt>
                <c:pt idx="3234">
                  <c:v>36571</c:v>
                </c:pt>
                <c:pt idx="3235">
                  <c:v>36572</c:v>
                </c:pt>
                <c:pt idx="3236">
                  <c:v>36573</c:v>
                </c:pt>
                <c:pt idx="3237">
                  <c:v>36574</c:v>
                </c:pt>
                <c:pt idx="3238">
                  <c:v>36575</c:v>
                </c:pt>
                <c:pt idx="3239">
                  <c:v>36576</c:v>
                </c:pt>
                <c:pt idx="3240">
                  <c:v>36577</c:v>
                </c:pt>
                <c:pt idx="3241">
                  <c:v>36578</c:v>
                </c:pt>
                <c:pt idx="3242">
                  <c:v>36579</c:v>
                </c:pt>
                <c:pt idx="3243">
                  <c:v>36580</c:v>
                </c:pt>
                <c:pt idx="3244">
                  <c:v>36581</c:v>
                </c:pt>
                <c:pt idx="3245">
                  <c:v>36582</c:v>
                </c:pt>
                <c:pt idx="3246">
                  <c:v>36583</c:v>
                </c:pt>
                <c:pt idx="3247">
                  <c:v>36584</c:v>
                </c:pt>
                <c:pt idx="3248">
                  <c:v>36585</c:v>
                </c:pt>
                <c:pt idx="3249">
                  <c:v>36586</c:v>
                </c:pt>
                <c:pt idx="3250">
                  <c:v>36587</c:v>
                </c:pt>
                <c:pt idx="3251">
                  <c:v>36588</c:v>
                </c:pt>
                <c:pt idx="3252">
                  <c:v>36589</c:v>
                </c:pt>
                <c:pt idx="3253">
                  <c:v>36590</c:v>
                </c:pt>
                <c:pt idx="3254">
                  <c:v>36591</c:v>
                </c:pt>
                <c:pt idx="3255">
                  <c:v>36592</c:v>
                </c:pt>
                <c:pt idx="3256">
                  <c:v>36593</c:v>
                </c:pt>
                <c:pt idx="3257">
                  <c:v>36594</c:v>
                </c:pt>
                <c:pt idx="3258">
                  <c:v>36595</c:v>
                </c:pt>
                <c:pt idx="3259">
                  <c:v>36596</c:v>
                </c:pt>
                <c:pt idx="3260">
                  <c:v>36597</c:v>
                </c:pt>
                <c:pt idx="3261">
                  <c:v>36598</c:v>
                </c:pt>
                <c:pt idx="3262">
                  <c:v>36599</c:v>
                </c:pt>
                <c:pt idx="3263">
                  <c:v>36600</c:v>
                </c:pt>
                <c:pt idx="3264">
                  <c:v>36601</c:v>
                </c:pt>
                <c:pt idx="3265">
                  <c:v>36602</c:v>
                </c:pt>
                <c:pt idx="3266">
                  <c:v>36603</c:v>
                </c:pt>
                <c:pt idx="3267">
                  <c:v>36604</c:v>
                </c:pt>
                <c:pt idx="3268">
                  <c:v>36605</c:v>
                </c:pt>
                <c:pt idx="3269">
                  <c:v>36606</c:v>
                </c:pt>
                <c:pt idx="3270">
                  <c:v>36607</c:v>
                </c:pt>
                <c:pt idx="3271">
                  <c:v>36608</c:v>
                </c:pt>
                <c:pt idx="3272">
                  <c:v>36609</c:v>
                </c:pt>
                <c:pt idx="3273">
                  <c:v>36610</c:v>
                </c:pt>
                <c:pt idx="3274">
                  <c:v>36611</c:v>
                </c:pt>
                <c:pt idx="3275">
                  <c:v>36612</c:v>
                </c:pt>
                <c:pt idx="3276">
                  <c:v>36613</c:v>
                </c:pt>
                <c:pt idx="3277">
                  <c:v>36614</c:v>
                </c:pt>
                <c:pt idx="3278">
                  <c:v>36615</c:v>
                </c:pt>
                <c:pt idx="3279">
                  <c:v>36616</c:v>
                </c:pt>
                <c:pt idx="3280">
                  <c:v>36617</c:v>
                </c:pt>
                <c:pt idx="3281">
                  <c:v>36618</c:v>
                </c:pt>
                <c:pt idx="3282">
                  <c:v>36619</c:v>
                </c:pt>
                <c:pt idx="3283">
                  <c:v>36620</c:v>
                </c:pt>
                <c:pt idx="3284">
                  <c:v>36621</c:v>
                </c:pt>
                <c:pt idx="3285">
                  <c:v>36622</c:v>
                </c:pt>
                <c:pt idx="3286">
                  <c:v>36623</c:v>
                </c:pt>
                <c:pt idx="3287">
                  <c:v>36624</c:v>
                </c:pt>
                <c:pt idx="3288">
                  <c:v>36625</c:v>
                </c:pt>
                <c:pt idx="3289">
                  <c:v>36626</c:v>
                </c:pt>
                <c:pt idx="3290">
                  <c:v>36627</c:v>
                </c:pt>
                <c:pt idx="3291">
                  <c:v>36628</c:v>
                </c:pt>
                <c:pt idx="3292">
                  <c:v>36629</c:v>
                </c:pt>
                <c:pt idx="3293">
                  <c:v>36630</c:v>
                </c:pt>
                <c:pt idx="3294">
                  <c:v>36631</c:v>
                </c:pt>
                <c:pt idx="3295">
                  <c:v>36632</c:v>
                </c:pt>
                <c:pt idx="3296">
                  <c:v>36633</c:v>
                </c:pt>
                <c:pt idx="3297">
                  <c:v>36634</c:v>
                </c:pt>
                <c:pt idx="3298">
                  <c:v>36635</c:v>
                </c:pt>
                <c:pt idx="3299">
                  <c:v>36636</c:v>
                </c:pt>
                <c:pt idx="3300">
                  <c:v>36637</c:v>
                </c:pt>
                <c:pt idx="3301">
                  <c:v>36638</c:v>
                </c:pt>
                <c:pt idx="3302">
                  <c:v>36639</c:v>
                </c:pt>
                <c:pt idx="3303">
                  <c:v>36640</c:v>
                </c:pt>
                <c:pt idx="3304">
                  <c:v>36641</c:v>
                </c:pt>
                <c:pt idx="3305">
                  <c:v>36642</c:v>
                </c:pt>
                <c:pt idx="3306">
                  <c:v>36643</c:v>
                </c:pt>
                <c:pt idx="3307">
                  <c:v>36644</c:v>
                </c:pt>
                <c:pt idx="3308">
                  <c:v>36645</c:v>
                </c:pt>
                <c:pt idx="3309">
                  <c:v>36646</c:v>
                </c:pt>
                <c:pt idx="3310">
                  <c:v>36647</c:v>
                </c:pt>
                <c:pt idx="3311">
                  <c:v>36648</c:v>
                </c:pt>
                <c:pt idx="3312">
                  <c:v>36649</c:v>
                </c:pt>
                <c:pt idx="3313">
                  <c:v>36650</c:v>
                </c:pt>
                <c:pt idx="3314">
                  <c:v>36651</c:v>
                </c:pt>
                <c:pt idx="3315">
                  <c:v>36652</c:v>
                </c:pt>
                <c:pt idx="3316">
                  <c:v>36653</c:v>
                </c:pt>
                <c:pt idx="3317">
                  <c:v>36654</c:v>
                </c:pt>
                <c:pt idx="3318">
                  <c:v>36655</c:v>
                </c:pt>
                <c:pt idx="3319">
                  <c:v>36656</c:v>
                </c:pt>
                <c:pt idx="3320">
                  <c:v>36657</c:v>
                </c:pt>
                <c:pt idx="3321">
                  <c:v>36658</c:v>
                </c:pt>
                <c:pt idx="3322">
                  <c:v>36659</c:v>
                </c:pt>
                <c:pt idx="3323">
                  <c:v>36660</c:v>
                </c:pt>
                <c:pt idx="3324">
                  <c:v>36661</c:v>
                </c:pt>
                <c:pt idx="3325">
                  <c:v>36662</c:v>
                </c:pt>
                <c:pt idx="3326">
                  <c:v>36663</c:v>
                </c:pt>
                <c:pt idx="3327">
                  <c:v>36664</c:v>
                </c:pt>
                <c:pt idx="3328">
                  <c:v>36665</c:v>
                </c:pt>
                <c:pt idx="3329">
                  <c:v>36666</c:v>
                </c:pt>
                <c:pt idx="3330">
                  <c:v>36667</c:v>
                </c:pt>
                <c:pt idx="3331">
                  <c:v>36668</c:v>
                </c:pt>
                <c:pt idx="3332">
                  <c:v>36669</c:v>
                </c:pt>
                <c:pt idx="3333">
                  <c:v>36670</c:v>
                </c:pt>
                <c:pt idx="3334">
                  <c:v>36671</c:v>
                </c:pt>
                <c:pt idx="3335">
                  <c:v>36672</c:v>
                </c:pt>
                <c:pt idx="3336">
                  <c:v>36673</c:v>
                </c:pt>
                <c:pt idx="3337">
                  <c:v>36674</c:v>
                </c:pt>
                <c:pt idx="3338">
                  <c:v>36675</c:v>
                </c:pt>
                <c:pt idx="3339">
                  <c:v>36676</c:v>
                </c:pt>
                <c:pt idx="3340">
                  <c:v>36677</c:v>
                </c:pt>
                <c:pt idx="3341">
                  <c:v>36678</c:v>
                </c:pt>
                <c:pt idx="3342">
                  <c:v>36679</c:v>
                </c:pt>
                <c:pt idx="3343">
                  <c:v>36680</c:v>
                </c:pt>
                <c:pt idx="3344">
                  <c:v>36681</c:v>
                </c:pt>
                <c:pt idx="3345">
                  <c:v>36682</c:v>
                </c:pt>
                <c:pt idx="3346">
                  <c:v>36683</c:v>
                </c:pt>
                <c:pt idx="3347">
                  <c:v>36684</c:v>
                </c:pt>
                <c:pt idx="3348">
                  <c:v>36685</c:v>
                </c:pt>
                <c:pt idx="3349">
                  <c:v>36686</c:v>
                </c:pt>
                <c:pt idx="3350">
                  <c:v>36687</c:v>
                </c:pt>
                <c:pt idx="3351">
                  <c:v>36688</c:v>
                </c:pt>
                <c:pt idx="3352">
                  <c:v>36689</c:v>
                </c:pt>
                <c:pt idx="3353">
                  <c:v>36690</c:v>
                </c:pt>
                <c:pt idx="3354">
                  <c:v>36691</c:v>
                </c:pt>
                <c:pt idx="3355">
                  <c:v>36692</c:v>
                </c:pt>
                <c:pt idx="3356">
                  <c:v>36693</c:v>
                </c:pt>
                <c:pt idx="3357">
                  <c:v>36694</c:v>
                </c:pt>
                <c:pt idx="3358">
                  <c:v>36695</c:v>
                </c:pt>
                <c:pt idx="3359">
                  <c:v>36696</c:v>
                </c:pt>
                <c:pt idx="3360">
                  <c:v>36697</c:v>
                </c:pt>
                <c:pt idx="3361">
                  <c:v>36698</c:v>
                </c:pt>
                <c:pt idx="3362">
                  <c:v>36699</c:v>
                </c:pt>
                <c:pt idx="3363">
                  <c:v>36700</c:v>
                </c:pt>
                <c:pt idx="3364">
                  <c:v>36701</c:v>
                </c:pt>
                <c:pt idx="3365">
                  <c:v>36702</c:v>
                </c:pt>
                <c:pt idx="3366">
                  <c:v>36703</c:v>
                </c:pt>
                <c:pt idx="3367">
                  <c:v>36704</c:v>
                </c:pt>
                <c:pt idx="3368">
                  <c:v>36705</c:v>
                </c:pt>
                <c:pt idx="3369">
                  <c:v>36706</c:v>
                </c:pt>
                <c:pt idx="3370">
                  <c:v>36707</c:v>
                </c:pt>
                <c:pt idx="3371">
                  <c:v>36708</c:v>
                </c:pt>
                <c:pt idx="3372">
                  <c:v>36709</c:v>
                </c:pt>
                <c:pt idx="3373">
                  <c:v>36710</c:v>
                </c:pt>
                <c:pt idx="3374">
                  <c:v>36711</c:v>
                </c:pt>
                <c:pt idx="3375">
                  <c:v>36712</c:v>
                </c:pt>
                <c:pt idx="3376">
                  <c:v>36713</c:v>
                </c:pt>
                <c:pt idx="3377">
                  <c:v>36714</c:v>
                </c:pt>
                <c:pt idx="3378">
                  <c:v>36715</c:v>
                </c:pt>
                <c:pt idx="3379">
                  <c:v>36716</c:v>
                </c:pt>
                <c:pt idx="3380">
                  <c:v>36717</c:v>
                </c:pt>
                <c:pt idx="3381">
                  <c:v>36718</c:v>
                </c:pt>
                <c:pt idx="3382">
                  <c:v>36719</c:v>
                </c:pt>
                <c:pt idx="3383">
                  <c:v>36720</c:v>
                </c:pt>
                <c:pt idx="3384">
                  <c:v>36721</c:v>
                </c:pt>
                <c:pt idx="3385">
                  <c:v>36722</c:v>
                </c:pt>
                <c:pt idx="3386">
                  <c:v>36723</c:v>
                </c:pt>
                <c:pt idx="3387">
                  <c:v>36724</c:v>
                </c:pt>
                <c:pt idx="3388">
                  <c:v>36725</c:v>
                </c:pt>
                <c:pt idx="3389">
                  <c:v>36726</c:v>
                </c:pt>
                <c:pt idx="3390">
                  <c:v>36727</c:v>
                </c:pt>
                <c:pt idx="3391">
                  <c:v>36728</c:v>
                </c:pt>
                <c:pt idx="3392">
                  <c:v>36729</c:v>
                </c:pt>
                <c:pt idx="3393">
                  <c:v>36730</c:v>
                </c:pt>
                <c:pt idx="3394">
                  <c:v>36731</c:v>
                </c:pt>
                <c:pt idx="3395">
                  <c:v>36732</c:v>
                </c:pt>
                <c:pt idx="3396">
                  <c:v>36733</c:v>
                </c:pt>
                <c:pt idx="3397">
                  <c:v>36734</c:v>
                </c:pt>
                <c:pt idx="3398">
                  <c:v>36735</c:v>
                </c:pt>
                <c:pt idx="3399">
                  <c:v>36736</c:v>
                </c:pt>
                <c:pt idx="3400">
                  <c:v>36737</c:v>
                </c:pt>
                <c:pt idx="3401">
                  <c:v>36738</c:v>
                </c:pt>
                <c:pt idx="3402">
                  <c:v>36739</c:v>
                </c:pt>
                <c:pt idx="3403">
                  <c:v>36740</c:v>
                </c:pt>
                <c:pt idx="3404">
                  <c:v>36741</c:v>
                </c:pt>
                <c:pt idx="3405">
                  <c:v>36742</c:v>
                </c:pt>
                <c:pt idx="3406">
                  <c:v>36743</c:v>
                </c:pt>
                <c:pt idx="3407">
                  <c:v>36744</c:v>
                </c:pt>
                <c:pt idx="3408">
                  <c:v>36745</c:v>
                </c:pt>
                <c:pt idx="3409">
                  <c:v>36746</c:v>
                </c:pt>
                <c:pt idx="3410">
                  <c:v>36747</c:v>
                </c:pt>
                <c:pt idx="3411">
                  <c:v>36748</c:v>
                </c:pt>
                <c:pt idx="3412">
                  <c:v>36749</c:v>
                </c:pt>
                <c:pt idx="3413">
                  <c:v>36750</c:v>
                </c:pt>
                <c:pt idx="3414">
                  <c:v>36751</c:v>
                </c:pt>
                <c:pt idx="3415">
                  <c:v>36752</c:v>
                </c:pt>
                <c:pt idx="3416">
                  <c:v>36753</c:v>
                </c:pt>
                <c:pt idx="3417">
                  <c:v>36754</c:v>
                </c:pt>
                <c:pt idx="3418">
                  <c:v>36755</c:v>
                </c:pt>
                <c:pt idx="3419">
                  <c:v>36756</c:v>
                </c:pt>
                <c:pt idx="3420">
                  <c:v>36757</c:v>
                </c:pt>
                <c:pt idx="3421">
                  <c:v>36758</c:v>
                </c:pt>
                <c:pt idx="3422">
                  <c:v>36759</c:v>
                </c:pt>
                <c:pt idx="3423">
                  <c:v>36760</c:v>
                </c:pt>
                <c:pt idx="3424">
                  <c:v>36761</c:v>
                </c:pt>
                <c:pt idx="3425">
                  <c:v>36762</c:v>
                </c:pt>
                <c:pt idx="3426">
                  <c:v>36763</c:v>
                </c:pt>
                <c:pt idx="3427">
                  <c:v>36764</c:v>
                </c:pt>
                <c:pt idx="3428">
                  <c:v>36765</c:v>
                </c:pt>
                <c:pt idx="3429">
                  <c:v>36766</c:v>
                </c:pt>
                <c:pt idx="3430">
                  <c:v>36767</c:v>
                </c:pt>
                <c:pt idx="3431">
                  <c:v>36768</c:v>
                </c:pt>
                <c:pt idx="3432">
                  <c:v>36769</c:v>
                </c:pt>
                <c:pt idx="3433">
                  <c:v>36770</c:v>
                </c:pt>
                <c:pt idx="3434">
                  <c:v>36771</c:v>
                </c:pt>
                <c:pt idx="3435">
                  <c:v>36772</c:v>
                </c:pt>
                <c:pt idx="3436">
                  <c:v>36773</c:v>
                </c:pt>
                <c:pt idx="3437">
                  <c:v>36774</c:v>
                </c:pt>
                <c:pt idx="3438">
                  <c:v>36775</c:v>
                </c:pt>
                <c:pt idx="3439">
                  <c:v>36776</c:v>
                </c:pt>
                <c:pt idx="3440">
                  <c:v>36777</c:v>
                </c:pt>
                <c:pt idx="3441">
                  <c:v>36778</c:v>
                </c:pt>
                <c:pt idx="3442">
                  <c:v>36779</c:v>
                </c:pt>
                <c:pt idx="3443">
                  <c:v>36780</c:v>
                </c:pt>
                <c:pt idx="3444">
                  <c:v>36781</c:v>
                </c:pt>
                <c:pt idx="3445">
                  <c:v>36782</c:v>
                </c:pt>
                <c:pt idx="3446">
                  <c:v>36783</c:v>
                </c:pt>
                <c:pt idx="3447">
                  <c:v>36784</c:v>
                </c:pt>
                <c:pt idx="3448">
                  <c:v>36785</c:v>
                </c:pt>
                <c:pt idx="3449">
                  <c:v>36786</c:v>
                </c:pt>
                <c:pt idx="3450">
                  <c:v>36787</c:v>
                </c:pt>
                <c:pt idx="3451">
                  <c:v>36788</c:v>
                </c:pt>
                <c:pt idx="3452">
                  <c:v>36789</c:v>
                </c:pt>
                <c:pt idx="3453">
                  <c:v>36790</c:v>
                </c:pt>
                <c:pt idx="3454">
                  <c:v>36791</c:v>
                </c:pt>
                <c:pt idx="3455">
                  <c:v>36792</c:v>
                </c:pt>
                <c:pt idx="3456">
                  <c:v>36793</c:v>
                </c:pt>
                <c:pt idx="3457">
                  <c:v>36794</c:v>
                </c:pt>
                <c:pt idx="3458">
                  <c:v>36795</c:v>
                </c:pt>
                <c:pt idx="3459">
                  <c:v>36796</c:v>
                </c:pt>
                <c:pt idx="3460">
                  <c:v>36797</c:v>
                </c:pt>
                <c:pt idx="3461">
                  <c:v>36798</c:v>
                </c:pt>
                <c:pt idx="3462">
                  <c:v>36799</c:v>
                </c:pt>
                <c:pt idx="3463">
                  <c:v>36800</c:v>
                </c:pt>
                <c:pt idx="3464">
                  <c:v>36801</c:v>
                </c:pt>
                <c:pt idx="3465">
                  <c:v>36802</c:v>
                </c:pt>
                <c:pt idx="3466">
                  <c:v>36803</c:v>
                </c:pt>
                <c:pt idx="3467">
                  <c:v>36804</c:v>
                </c:pt>
                <c:pt idx="3468">
                  <c:v>36805</c:v>
                </c:pt>
                <c:pt idx="3469">
                  <c:v>36806</c:v>
                </c:pt>
                <c:pt idx="3470">
                  <c:v>36807</c:v>
                </c:pt>
                <c:pt idx="3471">
                  <c:v>36808</c:v>
                </c:pt>
                <c:pt idx="3472">
                  <c:v>36809</c:v>
                </c:pt>
                <c:pt idx="3473">
                  <c:v>36810</c:v>
                </c:pt>
                <c:pt idx="3474">
                  <c:v>36811</c:v>
                </c:pt>
                <c:pt idx="3475">
                  <c:v>36812</c:v>
                </c:pt>
                <c:pt idx="3476">
                  <c:v>36813</c:v>
                </c:pt>
                <c:pt idx="3477">
                  <c:v>36814</c:v>
                </c:pt>
                <c:pt idx="3478">
                  <c:v>36815</c:v>
                </c:pt>
                <c:pt idx="3479">
                  <c:v>36816</c:v>
                </c:pt>
                <c:pt idx="3480">
                  <c:v>36817</c:v>
                </c:pt>
                <c:pt idx="3481">
                  <c:v>36818</c:v>
                </c:pt>
                <c:pt idx="3482">
                  <c:v>36819</c:v>
                </c:pt>
                <c:pt idx="3483">
                  <c:v>36820</c:v>
                </c:pt>
                <c:pt idx="3484">
                  <c:v>36821</c:v>
                </c:pt>
                <c:pt idx="3485">
                  <c:v>36822</c:v>
                </c:pt>
                <c:pt idx="3486">
                  <c:v>36823</c:v>
                </c:pt>
                <c:pt idx="3487">
                  <c:v>36824</c:v>
                </c:pt>
                <c:pt idx="3488">
                  <c:v>36825</c:v>
                </c:pt>
                <c:pt idx="3489">
                  <c:v>36826</c:v>
                </c:pt>
                <c:pt idx="3490">
                  <c:v>36827</c:v>
                </c:pt>
                <c:pt idx="3491">
                  <c:v>36828</c:v>
                </c:pt>
                <c:pt idx="3492">
                  <c:v>36829</c:v>
                </c:pt>
                <c:pt idx="3493">
                  <c:v>36830</c:v>
                </c:pt>
                <c:pt idx="3494">
                  <c:v>36831</c:v>
                </c:pt>
                <c:pt idx="3495">
                  <c:v>36832</c:v>
                </c:pt>
                <c:pt idx="3496">
                  <c:v>36833</c:v>
                </c:pt>
                <c:pt idx="3497">
                  <c:v>36834</c:v>
                </c:pt>
                <c:pt idx="3498">
                  <c:v>36835</c:v>
                </c:pt>
                <c:pt idx="3499">
                  <c:v>36836</c:v>
                </c:pt>
                <c:pt idx="3500">
                  <c:v>36837</c:v>
                </c:pt>
                <c:pt idx="3501">
                  <c:v>36838</c:v>
                </c:pt>
                <c:pt idx="3502">
                  <c:v>36839</c:v>
                </c:pt>
                <c:pt idx="3503">
                  <c:v>36840</c:v>
                </c:pt>
                <c:pt idx="3504">
                  <c:v>36841</c:v>
                </c:pt>
                <c:pt idx="3505">
                  <c:v>36842</c:v>
                </c:pt>
                <c:pt idx="3506">
                  <c:v>36843</c:v>
                </c:pt>
                <c:pt idx="3507">
                  <c:v>36844</c:v>
                </c:pt>
                <c:pt idx="3508">
                  <c:v>36845</c:v>
                </c:pt>
                <c:pt idx="3509">
                  <c:v>36846</c:v>
                </c:pt>
                <c:pt idx="3510">
                  <c:v>36847</c:v>
                </c:pt>
                <c:pt idx="3511">
                  <c:v>36848</c:v>
                </c:pt>
                <c:pt idx="3512">
                  <c:v>36849</c:v>
                </c:pt>
                <c:pt idx="3513">
                  <c:v>36850</c:v>
                </c:pt>
                <c:pt idx="3514">
                  <c:v>36851</c:v>
                </c:pt>
                <c:pt idx="3515">
                  <c:v>36852</c:v>
                </c:pt>
                <c:pt idx="3516">
                  <c:v>36853</c:v>
                </c:pt>
                <c:pt idx="3517">
                  <c:v>36854</c:v>
                </c:pt>
                <c:pt idx="3518">
                  <c:v>36855</c:v>
                </c:pt>
                <c:pt idx="3519">
                  <c:v>36856</c:v>
                </c:pt>
                <c:pt idx="3520">
                  <c:v>36857</c:v>
                </c:pt>
                <c:pt idx="3521">
                  <c:v>36858</c:v>
                </c:pt>
                <c:pt idx="3522">
                  <c:v>36859</c:v>
                </c:pt>
                <c:pt idx="3523">
                  <c:v>36860</c:v>
                </c:pt>
                <c:pt idx="3524">
                  <c:v>36861</c:v>
                </c:pt>
                <c:pt idx="3525">
                  <c:v>36862</c:v>
                </c:pt>
                <c:pt idx="3526">
                  <c:v>36863</c:v>
                </c:pt>
                <c:pt idx="3527">
                  <c:v>36864</c:v>
                </c:pt>
                <c:pt idx="3528">
                  <c:v>36865</c:v>
                </c:pt>
                <c:pt idx="3529">
                  <c:v>36866</c:v>
                </c:pt>
                <c:pt idx="3530">
                  <c:v>36867</c:v>
                </c:pt>
                <c:pt idx="3531">
                  <c:v>36868</c:v>
                </c:pt>
                <c:pt idx="3532">
                  <c:v>36869</c:v>
                </c:pt>
                <c:pt idx="3533">
                  <c:v>36870</c:v>
                </c:pt>
                <c:pt idx="3534">
                  <c:v>36871</c:v>
                </c:pt>
                <c:pt idx="3535">
                  <c:v>36872</c:v>
                </c:pt>
                <c:pt idx="3536">
                  <c:v>36873</c:v>
                </c:pt>
                <c:pt idx="3537">
                  <c:v>36874</c:v>
                </c:pt>
                <c:pt idx="3538">
                  <c:v>36875</c:v>
                </c:pt>
                <c:pt idx="3539">
                  <c:v>36876</c:v>
                </c:pt>
                <c:pt idx="3540">
                  <c:v>36877</c:v>
                </c:pt>
                <c:pt idx="3541">
                  <c:v>36878</c:v>
                </c:pt>
                <c:pt idx="3542">
                  <c:v>36879</c:v>
                </c:pt>
                <c:pt idx="3543">
                  <c:v>36880</c:v>
                </c:pt>
                <c:pt idx="3544">
                  <c:v>36881</c:v>
                </c:pt>
                <c:pt idx="3545">
                  <c:v>36882</c:v>
                </c:pt>
                <c:pt idx="3546">
                  <c:v>36883</c:v>
                </c:pt>
                <c:pt idx="3547">
                  <c:v>36884</c:v>
                </c:pt>
                <c:pt idx="3548">
                  <c:v>36885</c:v>
                </c:pt>
                <c:pt idx="3549">
                  <c:v>36886</c:v>
                </c:pt>
                <c:pt idx="3550">
                  <c:v>36887</c:v>
                </c:pt>
                <c:pt idx="3551">
                  <c:v>36888</c:v>
                </c:pt>
                <c:pt idx="3552">
                  <c:v>36889</c:v>
                </c:pt>
                <c:pt idx="3553">
                  <c:v>36890</c:v>
                </c:pt>
                <c:pt idx="3554">
                  <c:v>36891</c:v>
                </c:pt>
                <c:pt idx="3555">
                  <c:v>36892</c:v>
                </c:pt>
                <c:pt idx="3556">
                  <c:v>36893</c:v>
                </c:pt>
                <c:pt idx="3557">
                  <c:v>36894</c:v>
                </c:pt>
                <c:pt idx="3558">
                  <c:v>36895</c:v>
                </c:pt>
                <c:pt idx="3559">
                  <c:v>36896</c:v>
                </c:pt>
                <c:pt idx="3560">
                  <c:v>36897</c:v>
                </c:pt>
                <c:pt idx="3561">
                  <c:v>36898</c:v>
                </c:pt>
                <c:pt idx="3562">
                  <c:v>36899</c:v>
                </c:pt>
                <c:pt idx="3563">
                  <c:v>36900</c:v>
                </c:pt>
                <c:pt idx="3564">
                  <c:v>36901</c:v>
                </c:pt>
                <c:pt idx="3565">
                  <c:v>36902</c:v>
                </c:pt>
                <c:pt idx="3566">
                  <c:v>36903</c:v>
                </c:pt>
                <c:pt idx="3567">
                  <c:v>36904</c:v>
                </c:pt>
                <c:pt idx="3568">
                  <c:v>36905</c:v>
                </c:pt>
                <c:pt idx="3569">
                  <c:v>36906</c:v>
                </c:pt>
                <c:pt idx="3570">
                  <c:v>36907</c:v>
                </c:pt>
                <c:pt idx="3571">
                  <c:v>36908</c:v>
                </c:pt>
                <c:pt idx="3572">
                  <c:v>36909</c:v>
                </c:pt>
                <c:pt idx="3573">
                  <c:v>36910</c:v>
                </c:pt>
                <c:pt idx="3574">
                  <c:v>36911</c:v>
                </c:pt>
                <c:pt idx="3575">
                  <c:v>36912</c:v>
                </c:pt>
                <c:pt idx="3576">
                  <c:v>36913</c:v>
                </c:pt>
                <c:pt idx="3577">
                  <c:v>36914</c:v>
                </c:pt>
                <c:pt idx="3578">
                  <c:v>36915</c:v>
                </c:pt>
                <c:pt idx="3579">
                  <c:v>36916</c:v>
                </c:pt>
                <c:pt idx="3580">
                  <c:v>36917</c:v>
                </c:pt>
                <c:pt idx="3581">
                  <c:v>36918</c:v>
                </c:pt>
                <c:pt idx="3582">
                  <c:v>36919</c:v>
                </c:pt>
                <c:pt idx="3583">
                  <c:v>36920</c:v>
                </c:pt>
                <c:pt idx="3584">
                  <c:v>36921</c:v>
                </c:pt>
                <c:pt idx="3585">
                  <c:v>36922</c:v>
                </c:pt>
                <c:pt idx="3586">
                  <c:v>36923</c:v>
                </c:pt>
                <c:pt idx="3587">
                  <c:v>36924</c:v>
                </c:pt>
                <c:pt idx="3588">
                  <c:v>36925</c:v>
                </c:pt>
                <c:pt idx="3589">
                  <c:v>36926</c:v>
                </c:pt>
                <c:pt idx="3590">
                  <c:v>36927</c:v>
                </c:pt>
                <c:pt idx="3591">
                  <c:v>36928</c:v>
                </c:pt>
                <c:pt idx="3592">
                  <c:v>36929</c:v>
                </c:pt>
                <c:pt idx="3593">
                  <c:v>36930</c:v>
                </c:pt>
                <c:pt idx="3594">
                  <c:v>36931</c:v>
                </c:pt>
                <c:pt idx="3595">
                  <c:v>36932</c:v>
                </c:pt>
                <c:pt idx="3596">
                  <c:v>36933</c:v>
                </c:pt>
                <c:pt idx="3597">
                  <c:v>36934</c:v>
                </c:pt>
                <c:pt idx="3598">
                  <c:v>36935</c:v>
                </c:pt>
                <c:pt idx="3599">
                  <c:v>36936</c:v>
                </c:pt>
                <c:pt idx="3600">
                  <c:v>36937</c:v>
                </c:pt>
                <c:pt idx="3601">
                  <c:v>36938</c:v>
                </c:pt>
                <c:pt idx="3602">
                  <c:v>36939</c:v>
                </c:pt>
                <c:pt idx="3603">
                  <c:v>36940</c:v>
                </c:pt>
                <c:pt idx="3604">
                  <c:v>36941</c:v>
                </c:pt>
                <c:pt idx="3605">
                  <c:v>36942</c:v>
                </c:pt>
                <c:pt idx="3606">
                  <c:v>36943</c:v>
                </c:pt>
                <c:pt idx="3607">
                  <c:v>36944</c:v>
                </c:pt>
                <c:pt idx="3608">
                  <c:v>36945</c:v>
                </c:pt>
                <c:pt idx="3609">
                  <c:v>36946</c:v>
                </c:pt>
                <c:pt idx="3610">
                  <c:v>36947</c:v>
                </c:pt>
                <c:pt idx="3611">
                  <c:v>36948</c:v>
                </c:pt>
                <c:pt idx="3612">
                  <c:v>36949</c:v>
                </c:pt>
                <c:pt idx="3613">
                  <c:v>36950</c:v>
                </c:pt>
                <c:pt idx="3614">
                  <c:v>36951</c:v>
                </c:pt>
                <c:pt idx="3615">
                  <c:v>36952</c:v>
                </c:pt>
                <c:pt idx="3616">
                  <c:v>36953</c:v>
                </c:pt>
                <c:pt idx="3617">
                  <c:v>36954</c:v>
                </c:pt>
                <c:pt idx="3618">
                  <c:v>36955</c:v>
                </c:pt>
                <c:pt idx="3619">
                  <c:v>36956</c:v>
                </c:pt>
                <c:pt idx="3620">
                  <c:v>36957</c:v>
                </c:pt>
                <c:pt idx="3621">
                  <c:v>36958</c:v>
                </c:pt>
                <c:pt idx="3622">
                  <c:v>36959</c:v>
                </c:pt>
                <c:pt idx="3623">
                  <c:v>36960</c:v>
                </c:pt>
                <c:pt idx="3624">
                  <c:v>36961</c:v>
                </c:pt>
                <c:pt idx="3625">
                  <c:v>36962</c:v>
                </c:pt>
                <c:pt idx="3626">
                  <c:v>36963</c:v>
                </c:pt>
                <c:pt idx="3627">
                  <c:v>36964</c:v>
                </c:pt>
                <c:pt idx="3628">
                  <c:v>36965</c:v>
                </c:pt>
                <c:pt idx="3629">
                  <c:v>36966</c:v>
                </c:pt>
                <c:pt idx="3630">
                  <c:v>36967</c:v>
                </c:pt>
                <c:pt idx="3631">
                  <c:v>36968</c:v>
                </c:pt>
                <c:pt idx="3632">
                  <c:v>36969</c:v>
                </c:pt>
                <c:pt idx="3633">
                  <c:v>36970</c:v>
                </c:pt>
                <c:pt idx="3634">
                  <c:v>36971</c:v>
                </c:pt>
                <c:pt idx="3635">
                  <c:v>36972</c:v>
                </c:pt>
                <c:pt idx="3636">
                  <c:v>36973</c:v>
                </c:pt>
                <c:pt idx="3637">
                  <c:v>36974</c:v>
                </c:pt>
                <c:pt idx="3638">
                  <c:v>36975</c:v>
                </c:pt>
                <c:pt idx="3639">
                  <c:v>36976</c:v>
                </c:pt>
                <c:pt idx="3640">
                  <c:v>36977</c:v>
                </c:pt>
                <c:pt idx="3641">
                  <c:v>36978</c:v>
                </c:pt>
                <c:pt idx="3642">
                  <c:v>36979</c:v>
                </c:pt>
                <c:pt idx="3643">
                  <c:v>36980</c:v>
                </c:pt>
                <c:pt idx="3644">
                  <c:v>36981</c:v>
                </c:pt>
                <c:pt idx="3645">
                  <c:v>36982</c:v>
                </c:pt>
                <c:pt idx="3646">
                  <c:v>36983</c:v>
                </c:pt>
                <c:pt idx="3647">
                  <c:v>36984</c:v>
                </c:pt>
                <c:pt idx="3648">
                  <c:v>36985</c:v>
                </c:pt>
                <c:pt idx="3649">
                  <c:v>36986</c:v>
                </c:pt>
                <c:pt idx="3650">
                  <c:v>36987</c:v>
                </c:pt>
                <c:pt idx="3651">
                  <c:v>36988</c:v>
                </c:pt>
                <c:pt idx="3652">
                  <c:v>36989</c:v>
                </c:pt>
                <c:pt idx="3653">
                  <c:v>36990</c:v>
                </c:pt>
                <c:pt idx="3654">
                  <c:v>36991</c:v>
                </c:pt>
                <c:pt idx="3655">
                  <c:v>36992</c:v>
                </c:pt>
                <c:pt idx="3656">
                  <c:v>36993</c:v>
                </c:pt>
                <c:pt idx="3657">
                  <c:v>36994</c:v>
                </c:pt>
                <c:pt idx="3658">
                  <c:v>36995</c:v>
                </c:pt>
                <c:pt idx="3659">
                  <c:v>36996</c:v>
                </c:pt>
                <c:pt idx="3660">
                  <c:v>36997</c:v>
                </c:pt>
                <c:pt idx="3661">
                  <c:v>36998</c:v>
                </c:pt>
                <c:pt idx="3662">
                  <c:v>36999</c:v>
                </c:pt>
                <c:pt idx="3663">
                  <c:v>37000</c:v>
                </c:pt>
                <c:pt idx="3664">
                  <c:v>37001</c:v>
                </c:pt>
                <c:pt idx="3665">
                  <c:v>37002</c:v>
                </c:pt>
                <c:pt idx="3666">
                  <c:v>37003</c:v>
                </c:pt>
                <c:pt idx="3667">
                  <c:v>37004</c:v>
                </c:pt>
                <c:pt idx="3668">
                  <c:v>37005</c:v>
                </c:pt>
                <c:pt idx="3669">
                  <c:v>37006</c:v>
                </c:pt>
                <c:pt idx="3670">
                  <c:v>37007</c:v>
                </c:pt>
                <c:pt idx="3671">
                  <c:v>37008</c:v>
                </c:pt>
                <c:pt idx="3672">
                  <c:v>37009</c:v>
                </c:pt>
                <c:pt idx="3673">
                  <c:v>37010</c:v>
                </c:pt>
                <c:pt idx="3674">
                  <c:v>37011</c:v>
                </c:pt>
                <c:pt idx="3675">
                  <c:v>37012</c:v>
                </c:pt>
                <c:pt idx="3676">
                  <c:v>37013</c:v>
                </c:pt>
                <c:pt idx="3677">
                  <c:v>37014</c:v>
                </c:pt>
                <c:pt idx="3678">
                  <c:v>37015</c:v>
                </c:pt>
                <c:pt idx="3679">
                  <c:v>37016</c:v>
                </c:pt>
                <c:pt idx="3680">
                  <c:v>37017</c:v>
                </c:pt>
                <c:pt idx="3681">
                  <c:v>37018</c:v>
                </c:pt>
                <c:pt idx="3682">
                  <c:v>37019</c:v>
                </c:pt>
                <c:pt idx="3683">
                  <c:v>37020</c:v>
                </c:pt>
                <c:pt idx="3684">
                  <c:v>37021</c:v>
                </c:pt>
                <c:pt idx="3685">
                  <c:v>37022</c:v>
                </c:pt>
                <c:pt idx="3686">
                  <c:v>37023</c:v>
                </c:pt>
                <c:pt idx="3687">
                  <c:v>37024</c:v>
                </c:pt>
                <c:pt idx="3688">
                  <c:v>37025</c:v>
                </c:pt>
                <c:pt idx="3689">
                  <c:v>37026</c:v>
                </c:pt>
                <c:pt idx="3690">
                  <c:v>37027</c:v>
                </c:pt>
                <c:pt idx="3691">
                  <c:v>37028</c:v>
                </c:pt>
                <c:pt idx="3692">
                  <c:v>37029</c:v>
                </c:pt>
                <c:pt idx="3693">
                  <c:v>37030</c:v>
                </c:pt>
                <c:pt idx="3694">
                  <c:v>37031</c:v>
                </c:pt>
                <c:pt idx="3695">
                  <c:v>37032</c:v>
                </c:pt>
                <c:pt idx="3696">
                  <c:v>37033</c:v>
                </c:pt>
                <c:pt idx="3697">
                  <c:v>37034</c:v>
                </c:pt>
                <c:pt idx="3698">
                  <c:v>37035</c:v>
                </c:pt>
                <c:pt idx="3699">
                  <c:v>37036</c:v>
                </c:pt>
                <c:pt idx="3700">
                  <c:v>37037</c:v>
                </c:pt>
                <c:pt idx="3701">
                  <c:v>37038</c:v>
                </c:pt>
                <c:pt idx="3702">
                  <c:v>37039</c:v>
                </c:pt>
                <c:pt idx="3703">
                  <c:v>37040</c:v>
                </c:pt>
                <c:pt idx="3704">
                  <c:v>37041</c:v>
                </c:pt>
                <c:pt idx="3705">
                  <c:v>37042</c:v>
                </c:pt>
                <c:pt idx="3706">
                  <c:v>37043</c:v>
                </c:pt>
                <c:pt idx="3707">
                  <c:v>37044</c:v>
                </c:pt>
                <c:pt idx="3708">
                  <c:v>37045</c:v>
                </c:pt>
                <c:pt idx="3709">
                  <c:v>37046</c:v>
                </c:pt>
                <c:pt idx="3710">
                  <c:v>37047</c:v>
                </c:pt>
                <c:pt idx="3711">
                  <c:v>37048</c:v>
                </c:pt>
                <c:pt idx="3712">
                  <c:v>37049</c:v>
                </c:pt>
                <c:pt idx="3713">
                  <c:v>37050</c:v>
                </c:pt>
                <c:pt idx="3714">
                  <c:v>37051</c:v>
                </c:pt>
                <c:pt idx="3715">
                  <c:v>37052</c:v>
                </c:pt>
                <c:pt idx="3716">
                  <c:v>37053</c:v>
                </c:pt>
                <c:pt idx="3717">
                  <c:v>37054</c:v>
                </c:pt>
                <c:pt idx="3718">
                  <c:v>37055</c:v>
                </c:pt>
                <c:pt idx="3719">
                  <c:v>37056</c:v>
                </c:pt>
                <c:pt idx="3720">
                  <c:v>37057</c:v>
                </c:pt>
                <c:pt idx="3721">
                  <c:v>37058</c:v>
                </c:pt>
                <c:pt idx="3722">
                  <c:v>37059</c:v>
                </c:pt>
                <c:pt idx="3723">
                  <c:v>37060</c:v>
                </c:pt>
                <c:pt idx="3724">
                  <c:v>37061</c:v>
                </c:pt>
                <c:pt idx="3725">
                  <c:v>37062</c:v>
                </c:pt>
                <c:pt idx="3726">
                  <c:v>37063</c:v>
                </c:pt>
                <c:pt idx="3727">
                  <c:v>37064</c:v>
                </c:pt>
                <c:pt idx="3728">
                  <c:v>37065</c:v>
                </c:pt>
                <c:pt idx="3729">
                  <c:v>37066</c:v>
                </c:pt>
                <c:pt idx="3730">
                  <c:v>37067</c:v>
                </c:pt>
                <c:pt idx="3731">
                  <c:v>37068</c:v>
                </c:pt>
                <c:pt idx="3732">
                  <c:v>37069</c:v>
                </c:pt>
                <c:pt idx="3733">
                  <c:v>37070</c:v>
                </c:pt>
                <c:pt idx="3734">
                  <c:v>37071</c:v>
                </c:pt>
                <c:pt idx="3735">
                  <c:v>37072</c:v>
                </c:pt>
                <c:pt idx="3736">
                  <c:v>37073</c:v>
                </c:pt>
                <c:pt idx="3737">
                  <c:v>37074</c:v>
                </c:pt>
                <c:pt idx="3738">
                  <c:v>37075</c:v>
                </c:pt>
                <c:pt idx="3739">
                  <c:v>37076</c:v>
                </c:pt>
                <c:pt idx="3740">
                  <c:v>37077</c:v>
                </c:pt>
                <c:pt idx="3741">
                  <c:v>37078</c:v>
                </c:pt>
                <c:pt idx="3742">
                  <c:v>37079</c:v>
                </c:pt>
                <c:pt idx="3743">
                  <c:v>37080</c:v>
                </c:pt>
                <c:pt idx="3744">
                  <c:v>37081</c:v>
                </c:pt>
                <c:pt idx="3745">
                  <c:v>37082</c:v>
                </c:pt>
                <c:pt idx="3746">
                  <c:v>37083</c:v>
                </c:pt>
                <c:pt idx="3747">
                  <c:v>37084</c:v>
                </c:pt>
                <c:pt idx="3748">
                  <c:v>37085</c:v>
                </c:pt>
                <c:pt idx="3749">
                  <c:v>37086</c:v>
                </c:pt>
                <c:pt idx="3750">
                  <c:v>37087</c:v>
                </c:pt>
                <c:pt idx="3751">
                  <c:v>37088</c:v>
                </c:pt>
                <c:pt idx="3752">
                  <c:v>37089</c:v>
                </c:pt>
                <c:pt idx="3753">
                  <c:v>37090</c:v>
                </c:pt>
                <c:pt idx="3754">
                  <c:v>37091</c:v>
                </c:pt>
                <c:pt idx="3755">
                  <c:v>37092</c:v>
                </c:pt>
                <c:pt idx="3756">
                  <c:v>37093</c:v>
                </c:pt>
                <c:pt idx="3757">
                  <c:v>37094</c:v>
                </c:pt>
                <c:pt idx="3758">
                  <c:v>37095</c:v>
                </c:pt>
                <c:pt idx="3759">
                  <c:v>37096</c:v>
                </c:pt>
                <c:pt idx="3760">
                  <c:v>37097</c:v>
                </c:pt>
                <c:pt idx="3761">
                  <c:v>37098</c:v>
                </c:pt>
                <c:pt idx="3762">
                  <c:v>37099</c:v>
                </c:pt>
                <c:pt idx="3763">
                  <c:v>37100</c:v>
                </c:pt>
                <c:pt idx="3764">
                  <c:v>37101</c:v>
                </c:pt>
                <c:pt idx="3765">
                  <c:v>37102</c:v>
                </c:pt>
                <c:pt idx="3766">
                  <c:v>37103</c:v>
                </c:pt>
                <c:pt idx="3767">
                  <c:v>37104</c:v>
                </c:pt>
                <c:pt idx="3768">
                  <c:v>37105</c:v>
                </c:pt>
                <c:pt idx="3769">
                  <c:v>37106</c:v>
                </c:pt>
                <c:pt idx="3770">
                  <c:v>37107</c:v>
                </c:pt>
                <c:pt idx="3771">
                  <c:v>37108</c:v>
                </c:pt>
                <c:pt idx="3772">
                  <c:v>37109</c:v>
                </c:pt>
                <c:pt idx="3773">
                  <c:v>37110</c:v>
                </c:pt>
                <c:pt idx="3774">
                  <c:v>37111</c:v>
                </c:pt>
                <c:pt idx="3775">
                  <c:v>37112</c:v>
                </c:pt>
                <c:pt idx="3776">
                  <c:v>37113</c:v>
                </c:pt>
                <c:pt idx="3777">
                  <c:v>37114</c:v>
                </c:pt>
                <c:pt idx="3778">
                  <c:v>37115</c:v>
                </c:pt>
                <c:pt idx="3779">
                  <c:v>37116</c:v>
                </c:pt>
                <c:pt idx="3780">
                  <c:v>37117</c:v>
                </c:pt>
                <c:pt idx="3781">
                  <c:v>37118</c:v>
                </c:pt>
                <c:pt idx="3782">
                  <c:v>37119</c:v>
                </c:pt>
                <c:pt idx="3783">
                  <c:v>37120</c:v>
                </c:pt>
                <c:pt idx="3784">
                  <c:v>37121</c:v>
                </c:pt>
                <c:pt idx="3785">
                  <c:v>37122</c:v>
                </c:pt>
                <c:pt idx="3786">
                  <c:v>37123</c:v>
                </c:pt>
                <c:pt idx="3787">
                  <c:v>37124</c:v>
                </c:pt>
                <c:pt idx="3788">
                  <c:v>37125</c:v>
                </c:pt>
                <c:pt idx="3789">
                  <c:v>37126</c:v>
                </c:pt>
                <c:pt idx="3790">
                  <c:v>37127</c:v>
                </c:pt>
                <c:pt idx="3791">
                  <c:v>37128</c:v>
                </c:pt>
                <c:pt idx="3792">
                  <c:v>37129</c:v>
                </c:pt>
                <c:pt idx="3793">
                  <c:v>37130</c:v>
                </c:pt>
                <c:pt idx="3794">
                  <c:v>37131</c:v>
                </c:pt>
                <c:pt idx="3795">
                  <c:v>37132</c:v>
                </c:pt>
                <c:pt idx="3796">
                  <c:v>37133</c:v>
                </c:pt>
                <c:pt idx="3797">
                  <c:v>37134</c:v>
                </c:pt>
                <c:pt idx="3798">
                  <c:v>37135</c:v>
                </c:pt>
                <c:pt idx="3799">
                  <c:v>37136</c:v>
                </c:pt>
                <c:pt idx="3800">
                  <c:v>37137</c:v>
                </c:pt>
                <c:pt idx="3801">
                  <c:v>37138</c:v>
                </c:pt>
                <c:pt idx="3802">
                  <c:v>37139</c:v>
                </c:pt>
                <c:pt idx="3803">
                  <c:v>37140</c:v>
                </c:pt>
                <c:pt idx="3804">
                  <c:v>37141</c:v>
                </c:pt>
                <c:pt idx="3805">
                  <c:v>37142</c:v>
                </c:pt>
                <c:pt idx="3806">
                  <c:v>37143</c:v>
                </c:pt>
                <c:pt idx="3807">
                  <c:v>37144</c:v>
                </c:pt>
                <c:pt idx="3808">
                  <c:v>37145</c:v>
                </c:pt>
                <c:pt idx="3809">
                  <c:v>37146</c:v>
                </c:pt>
                <c:pt idx="3810">
                  <c:v>37147</c:v>
                </c:pt>
                <c:pt idx="3811">
                  <c:v>37148</c:v>
                </c:pt>
                <c:pt idx="3812">
                  <c:v>37149</c:v>
                </c:pt>
                <c:pt idx="3813">
                  <c:v>37150</c:v>
                </c:pt>
                <c:pt idx="3814">
                  <c:v>37151</c:v>
                </c:pt>
                <c:pt idx="3815">
                  <c:v>37152</c:v>
                </c:pt>
                <c:pt idx="3816">
                  <c:v>37153</c:v>
                </c:pt>
                <c:pt idx="3817">
                  <c:v>37154</c:v>
                </c:pt>
                <c:pt idx="3818">
                  <c:v>37155</c:v>
                </c:pt>
                <c:pt idx="3819">
                  <c:v>37156</c:v>
                </c:pt>
                <c:pt idx="3820">
                  <c:v>37157</c:v>
                </c:pt>
                <c:pt idx="3821">
                  <c:v>37158</c:v>
                </c:pt>
                <c:pt idx="3822">
                  <c:v>37159</c:v>
                </c:pt>
                <c:pt idx="3823">
                  <c:v>37160</c:v>
                </c:pt>
                <c:pt idx="3824">
                  <c:v>37161</c:v>
                </c:pt>
                <c:pt idx="3825">
                  <c:v>37162</c:v>
                </c:pt>
                <c:pt idx="3826">
                  <c:v>37163</c:v>
                </c:pt>
                <c:pt idx="3827">
                  <c:v>37164</c:v>
                </c:pt>
                <c:pt idx="3828">
                  <c:v>37165</c:v>
                </c:pt>
                <c:pt idx="3829">
                  <c:v>37166</c:v>
                </c:pt>
                <c:pt idx="3830">
                  <c:v>37167</c:v>
                </c:pt>
                <c:pt idx="3831">
                  <c:v>37168</c:v>
                </c:pt>
                <c:pt idx="3832">
                  <c:v>37169</c:v>
                </c:pt>
                <c:pt idx="3833">
                  <c:v>37170</c:v>
                </c:pt>
                <c:pt idx="3834">
                  <c:v>37171</c:v>
                </c:pt>
                <c:pt idx="3835">
                  <c:v>37172</c:v>
                </c:pt>
                <c:pt idx="3836">
                  <c:v>37173</c:v>
                </c:pt>
                <c:pt idx="3837">
                  <c:v>37174</c:v>
                </c:pt>
                <c:pt idx="3838">
                  <c:v>37175</c:v>
                </c:pt>
                <c:pt idx="3839">
                  <c:v>37176</c:v>
                </c:pt>
                <c:pt idx="3840">
                  <c:v>37177</c:v>
                </c:pt>
                <c:pt idx="3841">
                  <c:v>37178</c:v>
                </c:pt>
                <c:pt idx="3842">
                  <c:v>37179</c:v>
                </c:pt>
                <c:pt idx="3843">
                  <c:v>37180</c:v>
                </c:pt>
                <c:pt idx="3844">
                  <c:v>37181</c:v>
                </c:pt>
                <c:pt idx="3845">
                  <c:v>37182</c:v>
                </c:pt>
                <c:pt idx="3846">
                  <c:v>37183</c:v>
                </c:pt>
                <c:pt idx="3847">
                  <c:v>37184</c:v>
                </c:pt>
                <c:pt idx="3848">
                  <c:v>37185</c:v>
                </c:pt>
                <c:pt idx="3849">
                  <c:v>37186</c:v>
                </c:pt>
                <c:pt idx="3850">
                  <c:v>37187</c:v>
                </c:pt>
                <c:pt idx="3851">
                  <c:v>37188</c:v>
                </c:pt>
                <c:pt idx="3852">
                  <c:v>37189</c:v>
                </c:pt>
                <c:pt idx="3853">
                  <c:v>37190</c:v>
                </c:pt>
                <c:pt idx="3854">
                  <c:v>37191</c:v>
                </c:pt>
                <c:pt idx="3855">
                  <c:v>37192</c:v>
                </c:pt>
                <c:pt idx="3856">
                  <c:v>37193</c:v>
                </c:pt>
                <c:pt idx="3857">
                  <c:v>37194</c:v>
                </c:pt>
                <c:pt idx="3858">
                  <c:v>37195</c:v>
                </c:pt>
                <c:pt idx="3859">
                  <c:v>37196</c:v>
                </c:pt>
                <c:pt idx="3860">
                  <c:v>37197</c:v>
                </c:pt>
                <c:pt idx="3861">
                  <c:v>37198</c:v>
                </c:pt>
                <c:pt idx="3862">
                  <c:v>37199</c:v>
                </c:pt>
                <c:pt idx="3863">
                  <c:v>37200</c:v>
                </c:pt>
                <c:pt idx="3864">
                  <c:v>37201</c:v>
                </c:pt>
                <c:pt idx="3865">
                  <c:v>37202</c:v>
                </c:pt>
                <c:pt idx="3866">
                  <c:v>37203</c:v>
                </c:pt>
                <c:pt idx="3867">
                  <c:v>37204</c:v>
                </c:pt>
                <c:pt idx="3868">
                  <c:v>37205</c:v>
                </c:pt>
                <c:pt idx="3869">
                  <c:v>37206</c:v>
                </c:pt>
                <c:pt idx="3870">
                  <c:v>37207</c:v>
                </c:pt>
                <c:pt idx="3871">
                  <c:v>37208</c:v>
                </c:pt>
                <c:pt idx="3872">
                  <c:v>37209</c:v>
                </c:pt>
                <c:pt idx="3873">
                  <c:v>37210</c:v>
                </c:pt>
                <c:pt idx="3874">
                  <c:v>37211</c:v>
                </c:pt>
                <c:pt idx="3875">
                  <c:v>37212</c:v>
                </c:pt>
                <c:pt idx="3876">
                  <c:v>37213</c:v>
                </c:pt>
                <c:pt idx="3877">
                  <c:v>37214</c:v>
                </c:pt>
                <c:pt idx="3878">
                  <c:v>37215</c:v>
                </c:pt>
                <c:pt idx="3879">
                  <c:v>37216</c:v>
                </c:pt>
                <c:pt idx="3880">
                  <c:v>37217</c:v>
                </c:pt>
                <c:pt idx="3881">
                  <c:v>37218</c:v>
                </c:pt>
                <c:pt idx="3882">
                  <c:v>37219</c:v>
                </c:pt>
                <c:pt idx="3883">
                  <c:v>37220</c:v>
                </c:pt>
                <c:pt idx="3884">
                  <c:v>37221</c:v>
                </c:pt>
                <c:pt idx="3885">
                  <c:v>37222</c:v>
                </c:pt>
                <c:pt idx="3886">
                  <c:v>37223</c:v>
                </c:pt>
                <c:pt idx="3887">
                  <c:v>37224</c:v>
                </c:pt>
                <c:pt idx="3888">
                  <c:v>37225</c:v>
                </c:pt>
                <c:pt idx="3889">
                  <c:v>37226</c:v>
                </c:pt>
                <c:pt idx="3890">
                  <c:v>37227</c:v>
                </c:pt>
                <c:pt idx="3891">
                  <c:v>37228</c:v>
                </c:pt>
                <c:pt idx="3892">
                  <c:v>37229</c:v>
                </c:pt>
                <c:pt idx="3893">
                  <c:v>37230</c:v>
                </c:pt>
                <c:pt idx="3894">
                  <c:v>37231</c:v>
                </c:pt>
                <c:pt idx="3895">
                  <c:v>37232</c:v>
                </c:pt>
                <c:pt idx="3896">
                  <c:v>37233</c:v>
                </c:pt>
                <c:pt idx="3897">
                  <c:v>37234</c:v>
                </c:pt>
                <c:pt idx="3898">
                  <c:v>37235</c:v>
                </c:pt>
                <c:pt idx="3899">
                  <c:v>37236</c:v>
                </c:pt>
                <c:pt idx="3900">
                  <c:v>37237</c:v>
                </c:pt>
                <c:pt idx="3901">
                  <c:v>37238</c:v>
                </c:pt>
                <c:pt idx="3902">
                  <c:v>37239</c:v>
                </c:pt>
                <c:pt idx="3903">
                  <c:v>37240</c:v>
                </c:pt>
                <c:pt idx="3904">
                  <c:v>37241</c:v>
                </c:pt>
                <c:pt idx="3905">
                  <c:v>37242</c:v>
                </c:pt>
                <c:pt idx="3906">
                  <c:v>37243</c:v>
                </c:pt>
                <c:pt idx="3907">
                  <c:v>37244</c:v>
                </c:pt>
                <c:pt idx="3908">
                  <c:v>37245</c:v>
                </c:pt>
                <c:pt idx="3909">
                  <c:v>37246</c:v>
                </c:pt>
                <c:pt idx="3910">
                  <c:v>37247</c:v>
                </c:pt>
                <c:pt idx="3911">
                  <c:v>37248</c:v>
                </c:pt>
                <c:pt idx="3912">
                  <c:v>37249</c:v>
                </c:pt>
                <c:pt idx="3913">
                  <c:v>37250</c:v>
                </c:pt>
                <c:pt idx="3914">
                  <c:v>37251</c:v>
                </c:pt>
                <c:pt idx="3915">
                  <c:v>37252</c:v>
                </c:pt>
                <c:pt idx="3916">
                  <c:v>37253</c:v>
                </c:pt>
                <c:pt idx="3917">
                  <c:v>37254</c:v>
                </c:pt>
                <c:pt idx="3918">
                  <c:v>37255</c:v>
                </c:pt>
                <c:pt idx="3919">
                  <c:v>37256</c:v>
                </c:pt>
                <c:pt idx="3920">
                  <c:v>37257</c:v>
                </c:pt>
                <c:pt idx="3921">
                  <c:v>37258</c:v>
                </c:pt>
                <c:pt idx="3922">
                  <c:v>37259</c:v>
                </c:pt>
                <c:pt idx="3923">
                  <c:v>37260</c:v>
                </c:pt>
                <c:pt idx="3924">
                  <c:v>37261</c:v>
                </c:pt>
                <c:pt idx="3925">
                  <c:v>37262</c:v>
                </c:pt>
                <c:pt idx="3926">
                  <c:v>37263</c:v>
                </c:pt>
                <c:pt idx="3927">
                  <c:v>37264</c:v>
                </c:pt>
                <c:pt idx="3928">
                  <c:v>37265</c:v>
                </c:pt>
                <c:pt idx="3929">
                  <c:v>37266</c:v>
                </c:pt>
                <c:pt idx="3930">
                  <c:v>37267</c:v>
                </c:pt>
                <c:pt idx="3931">
                  <c:v>37268</c:v>
                </c:pt>
                <c:pt idx="3932">
                  <c:v>37269</c:v>
                </c:pt>
                <c:pt idx="3933">
                  <c:v>37270</c:v>
                </c:pt>
                <c:pt idx="3934">
                  <c:v>37271</c:v>
                </c:pt>
                <c:pt idx="3935">
                  <c:v>37272</c:v>
                </c:pt>
                <c:pt idx="3936">
                  <c:v>37273</c:v>
                </c:pt>
                <c:pt idx="3937">
                  <c:v>37274</c:v>
                </c:pt>
                <c:pt idx="3938">
                  <c:v>37275</c:v>
                </c:pt>
                <c:pt idx="3939">
                  <c:v>37276</c:v>
                </c:pt>
                <c:pt idx="3940">
                  <c:v>37277</c:v>
                </c:pt>
                <c:pt idx="3941">
                  <c:v>37278</c:v>
                </c:pt>
                <c:pt idx="3942">
                  <c:v>37279</c:v>
                </c:pt>
                <c:pt idx="3943">
                  <c:v>37280</c:v>
                </c:pt>
                <c:pt idx="3944">
                  <c:v>37281</c:v>
                </c:pt>
                <c:pt idx="3945">
                  <c:v>37282</c:v>
                </c:pt>
                <c:pt idx="3946">
                  <c:v>37283</c:v>
                </c:pt>
                <c:pt idx="3947">
                  <c:v>37284</c:v>
                </c:pt>
                <c:pt idx="3948">
                  <c:v>37285</c:v>
                </c:pt>
                <c:pt idx="3949">
                  <c:v>37286</c:v>
                </c:pt>
                <c:pt idx="3950">
                  <c:v>37287</c:v>
                </c:pt>
                <c:pt idx="3951">
                  <c:v>37288</c:v>
                </c:pt>
                <c:pt idx="3952">
                  <c:v>37289</c:v>
                </c:pt>
                <c:pt idx="3953">
                  <c:v>37290</c:v>
                </c:pt>
                <c:pt idx="3954">
                  <c:v>37291</c:v>
                </c:pt>
                <c:pt idx="3955">
                  <c:v>37292</c:v>
                </c:pt>
                <c:pt idx="3956">
                  <c:v>37293</c:v>
                </c:pt>
                <c:pt idx="3957">
                  <c:v>37294</c:v>
                </c:pt>
                <c:pt idx="3958">
                  <c:v>37295</c:v>
                </c:pt>
                <c:pt idx="3959">
                  <c:v>37296</c:v>
                </c:pt>
                <c:pt idx="3960">
                  <c:v>37297</c:v>
                </c:pt>
                <c:pt idx="3961">
                  <c:v>37298</c:v>
                </c:pt>
                <c:pt idx="3962">
                  <c:v>37299</c:v>
                </c:pt>
                <c:pt idx="3963">
                  <c:v>37300</c:v>
                </c:pt>
                <c:pt idx="3964">
                  <c:v>37301</c:v>
                </c:pt>
                <c:pt idx="3965">
                  <c:v>37302</c:v>
                </c:pt>
                <c:pt idx="3966">
                  <c:v>37303</c:v>
                </c:pt>
                <c:pt idx="3967">
                  <c:v>37304</c:v>
                </c:pt>
                <c:pt idx="3968">
                  <c:v>37305</c:v>
                </c:pt>
                <c:pt idx="3969">
                  <c:v>37306</c:v>
                </c:pt>
                <c:pt idx="3970">
                  <c:v>37307</c:v>
                </c:pt>
                <c:pt idx="3971">
                  <c:v>37308</c:v>
                </c:pt>
                <c:pt idx="3972">
                  <c:v>37309</c:v>
                </c:pt>
                <c:pt idx="3973">
                  <c:v>37310</c:v>
                </c:pt>
                <c:pt idx="3974">
                  <c:v>37311</c:v>
                </c:pt>
                <c:pt idx="3975">
                  <c:v>37312</c:v>
                </c:pt>
                <c:pt idx="3976">
                  <c:v>37313</c:v>
                </c:pt>
                <c:pt idx="3977">
                  <c:v>37314</c:v>
                </c:pt>
                <c:pt idx="3978">
                  <c:v>37315</c:v>
                </c:pt>
                <c:pt idx="3979">
                  <c:v>37316</c:v>
                </c:pt>
                <c:pt idx="3980">
                  <c:v>37317</c:v>
                </c:pt>
                <c:pt idx="3981">
                  <c:v>37318</c:v>
                </c:pt>
                <c:pt idx="3982">
                  <c:v>37319</c:v>
                </c:pt>
                <c:pt idx="3983">
                  <c:v>37320</c:v>
                </c:pt>
                <c:pt idx="3984">
                  <c:v>37321</c:v>
                </c:pt>
                <c:pt idx="3985">
                  <c:v>37322</c:v>
                </c:pt>
                <c:pt idx="3986">
                  <c:v>37323</c:v>
                </c:pt>
                <c:pt idx="3987">
                  <c:v>37324</c:v>
                </c:pt>
                <c:pt idx="3988">
                  <c:v>37325</c:v>
                </c:pt>
                <c:pt idx="3989">
                  <c:v>37326</c:v>
                </c:pt>
                <c:pt idx="3990">
                  <c:v>37327</c:v>
                </c:pt>
                <c:pt idx="3991">
                  <c:v>37328</c:v>
                </c:pt>
                <c:pt idx="3992">
                  <c:v>37329</c:v>
                </c:pt>
                <c:pt idx="3993">
                  <c:v>37330</c:v>
                </c:pt>
                <c:pt idx="3994">
                  <c:v>37331</c:v>
                </c:pt>
                <c:pt idx="3995">
                  <c:v>37332</c:v>
                </c:pt>
                <c:pt idx="3996">
                  <c:v>37333</c:v>
                </c:pt>
                <c:pt idx="3997">
                  <c:v>37334</c:v>
                </c:pt>
                <c:pt idx="3998">
                  <c:v>37335</c:v>
                </c:pt>
                <c:pt idx="3999">
                  <c:v>37336</c:v>
                </c:pt>
                <c:pt idx="4000">
                  <c:v>37337</c:v>
                </c:pt>
                <c:pt idx="4001">
                  <c:v>37338</c:v>
                </c:pt>
                <c:pt idx="4002">
                  <c:v>37339</c:v>
                </c:pt>
                <c:pt idx="4003">
                  <c:v>37340</c:v>
                </c:pt>
                <c:pt idx="4004">
                  <c:v>37341</c:v>
                </c:pt>
                <c:pt idx="4005">
                  <c:v>37342</c:v>
                </c:pt>
                <c:pt idx="4006">
                  <c:v>37343</c:v>
                </c:pt>
                <c:pt idx="4007">
                  <c:v>37344</c:v>
                </c:pt>
                <c:pt idx="4008">
                  <c:v>37345</c:v>
                </c:pt>
                <c:pt idx="4009">
                  <c:v>37346</c:v>
                </c:pt>
                <c:pt idx="4010">
                  <c:v>37347</c:v>
                </c:pt>
                <c:pt idx="4011">
                  <c:v>37348</c:v>
                </c:pt>
                <c:pt idx="4012">
                  <c:v>37349</c:v>
                </c:pt>
                <c:pt idx="4013">
                  <c:v>37350</c:v>
                </c:pt>
                <c:pt idx="4014">
                  <c:v>37351</c:v>
                </c:pt>
                <c:pt idx="4015">
                  <c:v>37352</c:v>
                </c:pt>
                <c:pt idx="4016">
                  <c:v>37353</c:v>
                </c:pt>
                <c:pt idx="4017">
                  <c:v>37354</c:v>
                </c:pt>
                <c:pt idx="4018">
                  <c:v>37355</c:v>
                </c:pt>
                <c:pt idx="4019">
                  <c:v>37356</c:v>
                </c:pt>
                <c:pt idx="4020">
                  <c:v>37357</c:v>
                </c:pt>
                <c:pt idx="4021">
                  <c:v>37358</c:v>
                </c:pt>
                <c:pt idx="4022">
                  <c:v>37359</c:v>
                </c:pt>
                <c:pt idx="4023">
                  <c:v>37360</c:v>
                </c:pt>
                <c:pt idx="4024">
                  <c:v>37361</c:v>
                </c:pt>
                <c:pt idx="4025">
                  <c:v>37362</c:v>
                </c:pt>
                <c:pt idx="4026">
                  <c:v>37363</c:v>
                </c:pt>
                <c:pt idx="4027">
                  <c:v>37364</c:v>
                </c:pt>
                <c:pt idx="4028">
                  <c:v>37365</c:v>
                </c:pt>
                <c:pt idx="4029">
                  <c:v>37366</c:v>
                </c:pt>
                <c:pt idx="4030">
                  <c:v>37367</c:v>
                </c:pt>
                <c:pt idx="4031">
                  <c:v>37368</c:v>
                </c:pt>
                <c:pt idx="4032">
                  <c:v>37369</c:v>
                </c:pt>
                <c:pt idx="4033">
                  <c:v>37370</c:v>
                </c:pt>
                <c:pt idx="4034">
                  <c:v>37371</c:v>
                </c:pt>
                <c:pt idx="4035">
                  <c:v>37372</c:v>
                </c:pt>
                <c:pt idx="4036">
                  <c:v>37373</c:v>
                </c:pt>
                <c:pt idx="4037">
                  <c:v>37374</c:v>
                </c:pt>
                <c:pt idx="4038">
                  <c:v>37375</c:v>
                </c:pt>
                <c:pt idx="4039">
                  <c:v>37376</c:v>
                </c:pt>
                <c:pt idx="4040">
                  <c:v>37377</c:v>
                </c:pt>
                <c:pt idx="4041">
                  <c:v>37378</c:v>
                </c:pt>
                <c:pt idx="4042">
                  <c:v>37379</c:v>
                </c:pt>
                <c:pt idx="4043">
                  <c:v>37380</c:v>
                </c:pt>
                <c:pt idx="4044">
                  <c:v>37381</c:v>
                </c:pt>
                <c:pt idx="4045">
                  <c:v>37382</c:v>
                </c:pt>
                <c:pt idx="4046">
                  <c:v>37383</c:v>
                </c:pt>
                <c:pt idx="4047">
                  <c:v>37384</c:v>
                </c:pt>
                <c:pt idx="4048">
                  <c:v>37385</c:v>
                </c:pt>
                <c:pt idx="4049">
                  <c:v>37386</c:v>
                </c:pt>
                <c:pt idx="4050">
                  <c:v>37387</c:v>
                </c:pt>
                <c:pt idx="4051">
                  <c:v>37388</c:v>
                </c:pt>
                <c:pt idx="4052">
                  <c:v>37389</c:v>
                </c:pt>
                <c:pt idx="4053">
                  <c:v>37390</c:v>
                </c:pt>
                <c:pt idx="4054">
                  <c:v>37391</c:v>
                </c:pt>
                <c:pt idx="4055">
                  <c:v>37392</c:v>
                </c:pt>
                <c:pt idx="4056">
                  <c:v>37393</c:v>
                </c:pt>
                <c:pt idx="4057">
                  <c:v>37394</c:v>
                </c:pt>
                <c:pt idx="4058">
                  <c:v>37395</c:v>
                </c:pt>
                <c:pt idx="4059">
                  <c:v>37396</c:v>
                </c:pt>
                <c:pt idx="4060">
                  <c:v>37397</c:v>
                </c:pt>
                <c:pt idx="4061">
                  <c:v>37398</c:v>
                </c:pt>
                <c:pt idx="4062">
                  <c:v>37399</c:v>
                </c:pt>
                <c:pt idx="4063">
                  <c:v>37400</c:v>
                </c:pt>
                <c:pt idx="4064">
                  <c:v>37401</c:v>
                </c:pt>
                <c:pt idx="4065">
                  <c:v>37402</c:v>
                </c:pt>
                <c:pt idx="4066">
                  <c:v>37403</c:v>
                </c:pt>
                <c:pt idx="4067">
                  <c:v>37404</c:v>
                </c:pt>
                <c:pt idx="4068">
                  <c:v>37405</c:v>
                </c:pt>
                <c:pt idx="4069">
                  <c:v>37406</c:v>
                </c:pt>
                <c:pt idx="4070">
                  <c:v>37407</c:v>
                </c:pt>
                <c:pt idx="4071">
                  <c:v>37408</c:v>
                </c:pt>
                <c:pt idx="4072">
                  <c:v>37409</c:v>
                </c:pt>
                <c:pt idx="4073">
                  <c:v>37410</c:v>
                </c:pt>
                <c:pt idx="4074">
                  <c:v>37411</c:v>
                </c:pt>
                <c:pt idx="4075">
                  <c:v>37412</c:v>
                </c:pt>
                <c:pt idx="4076">
                  <c:v>37413</c:v>
                </c:pt>
                <c:pt idx="4077">
                  <c:v>37414</c:v>
                </c:pt>
                <c:pt idx="4078">
                  <c:v>37415</c:v>
                </c:pt>
                <c:pt idx="4079">
                  <c:v>37416</c:v>
                </c:pt>
                <c:pt idx="4080">
                  <c:v>37417</c:v>
                </c:pt>
                <c:pt idx="4081">
                  <c:v>37418</c:v>
                </c:pt>
                <c:pt idx="4082">
                  <c:v>37419</c:v>
                </c:pt>
                <c:pt idx="4083">
                  <c:v>37420</c:v>
                </c:pt>
                <c:pt idx="4084">
                  <c:v>37421</c:v>
                </c:pt>
                <c:pt idx="4085">
                  <c:v>37422</c:v>
                </c:pt>
                <c:pt idx="4086">
                  <c:v>37423</c:v>
                </c:pt>
                <c:pt idx="4087">
                  <c:v>37424</c:v>
                </c:pt>
                <c:pt idx="4088">
                  <c:v>37425</c:v>
                </c:pt>
                <c:pt idx="4089">
                  <c:v>37426</c:v>
                </c:pt>
                <c:pt idx="4090">
                  <c:v>37427</c:v>
                </c:pt>
                <c:pt idx="4091">
                  <c:v>37428</c:v>
                </c:pt>
                <c:pt idx="4092">
                  <c:v>37429</c:v>
                </c:pt>
                <c:pt idx="4093">
                  <c:v>37430</c:v>
                </c:pt>
                <c:pt idx="4094">
                  <c:v>37431</c:v>
                </c:pt>
                <c:pt idx="4095">
                  <c:v>37432</c:v>
                </c:pt>
                <c:pt idx="4096">
                  <c:v>37433</c:v>
                </c:pt>
                <c:pt idx="4097">
                  <c:v>37434</c:v>
                </c:pt>
                <c:pt idx="4098">
                  <c:v>37435</c:v>
                </c:pt>
                <c:pt idx="4099">
                  <c:v>37436</c:v>
                </c:pt>
                <c:pt idx="4100">
                  <c:v>37437</c:v>
                </c:pt>
                <c:pt idx="4101">
                  <c:v>37438</c:v>
                </c:pt>
                <c:pt idx="4102">
                  <c:v>37439</c:v>
                </c:pt>
                <c:pt idx="4103">
                  <c:v>37440</c:v>
                </c:pt>
                <c:pt idx="4104">
                  <c:v>37441</c:v>
                </c:pt>
                <c:pt idx="4105">
                  <c:v>37442</c:v>
                </c:pt>
                <c:pt idx="4106">
                  <c:v>37443</c:v>
                </c:pt>
                <c:pt idx="4107">
                  <c:v>37444</c:v>
                </c:pt>
                <c:pt idx="4108">
                  <c:v>37445</c:v>
                </c:pt>
                <c:pt idx="4109">
                  <c:v>37446</c:v>
                </c:pt>
                <c:pt idx="4110">
                  <c:v>37447</c:v>
                </c:pt>
                <c:pt idx="4111">
                  <c:v>37448</c:v>
                </c:pt>
                <c:pt idx="4112">
                  <c:v>37449</c:v>
                </c:pt>
                <c:pt idx="4113">
                  <c:v>37450</c:v>
                </c:pt>
                <c:pt idx="4114">
                  <c:v>37451</c:v>
                </c:pt>
                <c:pt idx="4115">
                  <c:v>37452</c:v>
                </c:pt>
                <c:pt idx="4116">
                  <c:v>37453</c:v>
                </c:pt>
                <c:pt idx="4117">
                  <c:v>37454</c:v>
                </c:pt>
                <c:pt idx="4118">
                  <c:v>37455</c:v>
                </c:pt>
                <c:pt idx="4119">
                  <c:v>37456</c:v>
                </c:pt>
                <c:pt idx="4120">
                  <c:v>37457</c:v>
                </c:pt>
                <c:pt idx="4121">
                  <c:v>37458</c:v>
                </c:pt>
                <c:pt idx="4122">
                  <c:v>37459</c:v>
                </c:pt>
                <c:pt idx="4123">
                  <c:v>37460</c:v>
                </c:pt>
                <c:pt idx="4124">
                  <c:v>37461</c:v>
                </c:pt>
                <c:pt idx="4125">
                  <c:v>37462</c:v>
                </c:pt>
                <c:pt idx="4126">
                  <c:v>37463</c:v>
                </c:pt>
                <c:pt idx="4127">
                  <c:v>37464</c:v>
                </c:pt>
                <c:pt idx="4128">
                  <c:v>37465</c:v>
                </c:pt>
                <c:pt idx="4129">
                  <c:v>37466</c:v>
                </c:pt>
                <c:pt idx="4130">
                  <c:v>37467</c:v>
                </c:pt>
                <c:pt idx="4131">
                  <c:v>37468</c:v>
                </c:pt>
                <c:pt idx="4132">
                  <c:v>37469</c:v>
                </c:pt>
                <c:pt idx="4133">
                  <c:v>37470</c:v>
                </c:pt>
                <c:pt idx="4134">
                  <c:v>37471</c:v>
                </c:pt>
                <c:pt idx="4135">
                  <c:v>37472</c:v>
                </c:pt>
                <c:pt idx="4136">
                  <c:v>37473</c:v>
                </c:pt>
                <c:pt idx="4137">
                  <c:v>37474</c:v>
                </c:pt>
                <c:pt idx="4138">
                  <c:v>37475</c:v>
                </c:pt>
                <c:pt idx="4139">
                  <c:v>37476</c:v>
                </c:pt>
                <c:pt idx="4140">
                  <c:v>37477</c:v>
                </c:pt>
                <c:pt idx="4141">
                  <c:v>37478</c:v>
                </c:pt>
                <c:pt idx="4142">
                  <c:v>37479</c:v>
                </c:pt>
                <c:pt idx="4143">
                  <c:v>37480</c:v>
                </c:pt>
                <c:pt idx="4144">
                  <c:v>37481</c:v>
                </c:pt>
                <c:pt idx="4145">
                  <c:v>37482</c:v>
                </c:pt>
                <c:pt idx="4146">
                  <c:v>37483</c:v>
                </c:pt>
                <c:pt idx="4147">
                  <c:v>37484</c:v>
                </c:pt>
                <c:pt idx="4148">
                  <c:v>37485</c:v>
                </c:pt>
                <c:pt idx="4149">
                  <c:v>37486</c:v>
                </c:pt>
                <c:pt idx="4150">
                  <c:v>37487</c:v>
                </c:pt>
                <c:pt idx="4151">
                  <c:v>37488</c:v>
                </c:pt>
                <c:pt idx="4152">
                  <c:v>37489</c:v>
                </c:pt>
                <c:pt idx="4153">
                  <c:v>37490</c:v>
                </c:pt>
                <c:pt idx="4154">
                  <c:v>37491</c:v>
                </c:pt>
                <c:pt idx="4155">
                  <c:v>37492</c:v>
                </c:pt>
                <c:pt idx="4156">
                  <c:v>37493</c:v>
                </c:pt>
                <c:pt idx="4157">
                  <c:v>37494</c:v>
                </c:pt>
                <c:pt idx="4158">
                  <c:v>37495</c:v>
                </c:pt>
                <c:pt idx="4159">
                  <c:v>37496</c:v>
                </c:pt>
                <c:pt idx="4160">
                  <c:v>37497</c:v>
                </c:pt>
                <c:pt idx="4161">
                  <c:v>37498</c:v>
                </c:pt>
                <c:pt idx="4162">
                  <c:v>37499</c:v>
                </c:pt>
                <c:pt idx="4163">
                  <c:v>37500</c:v>
                </c:pt>
                <c:pt idx="4164">
                  <c:v>37501</c:v>
                </c:pt>
                <c:pt idx="4165">
                  <c:v>37502</c:v>
                </c:pt>
                <c:pt idx="4166">
                  <c:v>37503</c:v>
                </c:pt>
                <c:pt idx="4167">
                  <c:v>37504</c:v>
                </c:pt>
                <c:pt idx="4168">
                  <c:v>37505</c:v>
                </c:pt>
                <c:pt idx="4169">
                  <c:v>37506</c:v>
                </c:pt>
                <c:pt idx="4170">
                  <c:v>37507</c:v>
                </c:pt>
                <c:pt idx="4171">
                  <c:v>37508</c:v>
                </c:pt>
                <c:pt idx="4172">
                  <c:v>37509</c:v>
                </c:pt>
                <c:pt idx="4173">
                  <c:v>37510</c:v>
                </c:pt>
                <c:pt idx="4174">
                  <c:v>37511</c:v>
                </c:pt>
                <c:pt idx="4175">
                  <c:v>37512</c:v>
                </c:pt>
                <c:pt idx="4176">
                  <c:v>37513</c:v>
                </c:pt>
                <c:pt idx="4177">
                  <c:v>37514</c:v>
                </c:pt>
                <c:pt idx="4178">
                  <c:v>37515</c:v>
                </c:pt>
                <c:pt idx="4179">
                  <c:v>37516</c:v>
                </c:pt>
                <c:pt idx="4180">
                  <c:v>37517</c:v>
                </c:pt>
                <c:pt idx="4181">
                  <c:v>37518</c:v>
                </c:pt>
                <c:pt idx="4182">
                  <c:v>37519</c:v>
                </c:pt>
                <c:pt idx="4183">
                  <c:v>37520</c:v>
                </c:pt>
                <c:pt idx="4184">
                  <c:v>37521</c:v>
                </c:pt>
                <c:pt idx="4185">
                  <c:v>37522</c:v>
                </c:pt>
                <c:pt idx="4186">
                  <c:v>37523</c:v>
                </c:pt>
                <c:pt idx="4187">
                  <c:v>37524</c:v>
                </c:pt>
                <c:pt idx="4188">
                  <c:v>37525</c:v>
                </c:pt>
                <c:pt idx="4189">
                  <c:v>37526</c:v>
                </c:pt>
                <c:pt idx="4190">
                  <c:v>37527</c:v>
                </c:pt>
                <c:pt idx="4191">
                  <c:v>37528</c:v>
                </c:pt>
                <c:pt idx="4192">
                  <c:v>37529</c:v>
                </c:pt>
                <c:pt idx="4193">
                  <c:v>37530</c:v>
                </c:pt>
                <c:pt idx="4194">
                  <c:v>37531</c:v>
                </c:pt>
                <c:pt idx="4195">
                  <c:v>37532</c:v>
                </c:pt>
                <c:pt idx="4196">
                  <c:v>37533</c:v>
                </c:pt>
                <c:pt idx="4197">
                  <c:v>37534</c:v>
                </c:pt>
                <c:pt idx="4198">
                  <c:v>37535</c:v>
                </c:pt>
                <c:pt idx="4199">
                  <c:v>37536</c:v>
                </c:pt>
                <c:pt idx="4200">
                  <c:v>37537</c:v>
                </c:pt>
                <c:pt idx="4201">
                  <c:v>37538</c:v>
                </c:pt>
                <c:pt idx="4202">
                  <c:v>37539</c:v>
                </c:pt>
                <c:pt idx="4203">
                  <c:v>37540</c:v>
                </c:pt>
                <c:pt idx="4204">
                  <c:v>37541</c:v>
                </c:pt>
                <c:pt idx="4205">
                  <c:v>37542</c:v>
                </c:pt>
                <c:pt idx="4206">
                  <c:v>37543</c:v>
                </c:pt>
                <c:pt idx="4207">
                  <c:v>37544</c:v>
                </c:pt>
                <c:pt idx="4208">
                  <c:v>37545</c:v>
                </c:pt>
                <c:pt idx="4209">
                  <c:v>37546</c:v>
                </c:pt>
                <c:pt idx="4210">
                  <c:v>37547</c:v>
                </c:pt>
                <c:pt idx="4211">
                  <c:v>37548</c:v>
                </c:pt>
                <c:pt idx="4212">
                  <c:v>37549</c:v>
                </c:pt>
                <c:pt idx="4213">
                  <c:v>37550</c:v>
                </c:pt>
                <c:pt idx="4214">
                  <c:v>37551</c:v>
                </c:pt>
                <c:pt idx="4215">
                  <c:v>37552</c:v>
                </c:pt>
                <c:pt idx="4216">
                  <c:v>37553</c:v>
                </c:pt>
                <c:pt idx="4217">
                  <c:v>37554</c:v>
                </c:pt>
                <c:pt idx="4218">
                  <c:v>37555</c:v>
                </c:pt>
                <c:pt idx="4219">
                  <c:v>37556</c:v>
                </c:pt>
                <c:pt idx="4220">
                  <c:v>37557</c:v>
                </c:pt>
                <c:pt idx="4221">
                  <c:v>37558</c:v>
                </c:pt>
                <c:pt idx="4222">
                  <c:v>37559</c:v>
                </c:pt>
                <c:pt idx="4223">
                  <c:v>37560</c:v>
                </c:pt>
                <c:pt idx="4224">
                  <c:v>37561</c:v>
                </c:pt>
                <c:pt idx="4225">
                  <c:v>37562</c:v>
                </c:pt>
                <c:pt idx="4226">
                  <c:v>37563</c:v>
                </c:pt>
                <c:pt idx="4227">
                  <c:v>37564</c:v>
                </c:pt>
                <c:pt idx="4228">
                  <c:v>37565</c:v>
                </c:pt>
                <c:pt idx="4229">
                  <c:v>37566</c:v>
                </c:pt>
                <c:pt idx="4230">
                  <c:v>37567</c:v>
                </c:pt>
                <c:pt idx="4231">
                  <c:v>37568</c:v>
                </c:pt>
                <c:pt idx="4232">
                  <c:v>37569</c:v>
                </c:pt>
                <c:pt idx="4233">
                  <c:v>37570</c:v>
                </c:pt>
                <c:pt idx="4234">
                  <c:v>37571</c:v>
                </c:pt>
                <c:pt idx="4235">
                  <c:v>37572</c:v>
                </c:pt>
                <c:pt idx="4236">
                  <c:v>37573</c:v>
                </c:pt>
                <c:pt idx="4237">
                  <c:v>37574</c:v>
                </c:pt>
                <c:pt idx="4238">
                  <c:v>37575</c:v>
                </c:pt>
                <c:pt idx="4239">
                  <c:v>37576</c:v>
                </c:pt>
                <c:pt idx="4240">
                  <c:v>37577</c:v>
                </c:pt>
                <c:pt idx="4241">
                  <c:v>37578</c:v>
                </c:pt>
                <c:pt idx="4242">
                  <c:v>37579</c:v>
                </c:pt>
                <c:pt idx="4243">
                  <c:v>37580</c:v>
                </c:pt>
                <c:pt idx="4244">
                  <c:v>37581</c:v>
                </c:pt>
                <c:pt idx="4245">
                  <c:v>37582</c:v>
                </c:pt>
                <c:pt idx="4246">
                  <c:v>37583</c:v>
                </c:pt>
                <c:pt idx="4247">
                  <c:v>37584</c:v>
                </c:pt>
                <c:pt idx="4248">
                  <c:v>37585</c:v>
                </c:pt>
                <c:pt idx="4249">
                  <c:v>37586</c:v>
                </c:pt>
                <c:pt idx="4250">
                  <c:v>37587</c:v>
                </c:pt>
                <c:pt idx="4251">
                  <c:v>37588</c:v>
                </c:pt>
                <c:pt idx="4252">
                  <c:v>37589</c:v>
                </c:pt>
                <c:pt idx="4253">
                  <c:v>37590</c:v>
                </c:pt>
                <c:pt idx="4254">
                  <c:v>37591</c:v>
                </c:pt>
                <c:pt idx="4255">
                  <c:v>37592</c:v>
                </c:pt>
                <c:pt idx="4256">
                  <c:v>37593</c:v>
                </c:pt>
                <c:pt idx="4257">
                  <c:v>37594</c:v>
                </c:pt>
                <c:pt idx="4258">
                  <c:v>37595</c:v>
                </c:pt>
                <c:pt idx="4259">
                  <c:v>37596</c:v>
                </c:pt>
                <c:pt idx="4260">
                  <c:v>37597</c:v>
                </c:pt>
                <c:pt idx="4261">
                  <c:v>37598</c:v>
                </c:pt>
                <c:pt idx="4262">
                  <c:v>37599</c:v>
                </c:pt>
                <c:pt idx="4263">
                  <c:v>37600</c:v>
                </c:pt>
                <c:pt idx="4264">
                  <c:v>37601</c:v>
                </c:pt>
                <c:pt idx="4265">
                  <c:v>37602</c:v>
                </c:pt>
                <c:pt idx="4266">
                  <c:v>37603</c:v>
                </c:pt>
                <c:pt idx="4267">
                  <c:v>37604</c:v>
                </c:pt>
                <c:pt idx="4268">
                  <c:v>37605</c:v>
                </c:pt>
                <c:pt idx="4269">
                  <c:v>37606</c:v>
                </c:pt>
                <c:pt idx="4270">
                  <c:v>37607</c:v>
                </c:pt>
                <c:pt idx="4271">
                  <c:v>37608</c:v>
                </c:pt>
                <c:pt idx="4272">
                  <c:v>37609</c:v>
                </c:pt>
                <c:pt idx="4273">
                  <c:v>37610</c:v>
                </c:pt>
                <c:pt idx="4274">
                  <c:v>37611</c:v>
                </c:pt>
                <c:pt idx="4275">
                  <c:v>37612</c:v>
                </c:pt>
                <c:pt idx="4276">
                  <c:v>37613</c:v>
                </c:pt>
                <c:pt idx="4277">
                  <c:v>37614</c:v>
                </c:pt>
                <c:pt idx="4278">
                  <c:v>37615</c:v>
                </c:pt>
                <c:pt idx="4279">
                  <c:v>37616</c:v>
                </c:pt>
                <c:pt idx="4280">
                  <c:v>37617</c:v>
                </c:pt>
                <c:pt idx="4281">
                  <c:v>37618</c:v>
                </c:pt>
                <c:pt idx="4282">
                  <c:v>37619</c:v>
                </c:pt>
                <c:pt idx="4283">
                  <c:v>37620</c:v>
                </c:pt>
                <c:pt idx="4284">
                  <c:v>37621</c:v>
                </c:pt>
                <c:pt idx="4285">
                  <c:v>37622</c:v>
                </c:pt>
                <c:pt idx="4286">
                  <c:v>37623</c:v>
                </c:pt>
                <c:pt idx="4287">
                  <c:v>37624</c:v>
                </c:pt>
                <c:pt idx="4288">
                  <c:v>37625</c:v>
                </c:pt>
                <c:pt idx="4289">
                  <c:v>37626</c:v>
                </c:pt>
                <c:pt idx="4290">
                  <c:v>37627</c:v>
                </c:pt>
                <c:pt idx="4291">
                  <c:v>37628</c:v>
                </c:pt>
                <c:pt idx="4292">
                  <c:v>37629</c:v>
                </c:pt>
                <c:pt idx="4293">
                  <c:v>37630</c:v>
                </c:pt>
                <c:pt idx="4294">
                  <c:v>37631</c:v>
                </c:pt>
                <c:pt idx="4295">
                  <c:v>37632</c:v>
                </c:pt>
                <c:pt idx="4296">
                  <c:v>37633</c:v>
                </c:pt>
                <c:pt idx="4297">
                  <c:v>37634</c:v>
                </c:pt>
                <c:pt idx="4298">
                  <c:v>37635</c:v>
                </c:pt>
                <c:pt idx="4299">
                  <c:v>37636</c:v>
                </c:pt>
                <c:pt idx="4300">
                  <c:v>37637</c:v>
                </c:pt>
                <c:pt idx="4301">
                  <c:v>37638</c:v>
                </c:pt>
                <c:pt idx="4302">
                  <c:v>37639</c:v>
                </c:pt>
                <c:pt idx="4303">
                  <c:v>37640</c:v>
                </c:pt>
                <c:pt idx="4304">
                  <c:v>37641</c:v>
                </c:pt>
                <c:pt idx="4305">
                  <c:v>37642</c:v>
                </c:pt>
                <c:pt idx="4306">
                  <c:v>37643</c:v>
                </c:pt>
                <c:pt idx="4307">
                  <c:v>37644</c:v>
                </c:pt>
                <c:pt idx="4308">
                  <c:v>37645</c:v>
                </c:pt>
                <c:pt idx="4309">
                  <c:v>37646</c:v>
                </c:pt>
                <c:pt idx="4310">
                  <c:v>37647</c:v>
                </c:pt>
                <c:pt idx="4311">
                  <c:v>37648</c:v>
                </c:pt>
                <c:pt idx="4312">
                  <c:v>37649</c:v>
                </c:pt>
                <c:pt idx="4313">
                  <c:v>37650</c:v>
                </c:pt>
                <c:pt idx="4314">
                  <c:v>37651</c:v>
                </c:pt>
                <c:pt idx="4315">
                  <c:v>37652</c:v>
                </c:pt>
                <c:pt idx="4316">
                  <c:v>37653</c:v>
                </c:pt>
                <c:pt idx="4317">
                  <c:v>37654</c:v>
                </c:pt>
                <c:pt idx="4318">
                  <c:v>37655</c:v>
                </c:pt>
                <c:pt idx="4319">
                  <c:v>37656</c:v>
                </c:pt>
                <c:pt idx="4320">
                  <c:v>37657</c:v>
                </c:pt>
                <c:pt idx="4321">
                  <c:v>37658</c:v>
                </c:pt>
                <c:pt idx="4322">
                  <c:v>37659</c:v>
                </c:pt>
                <c:pt idx="4323">
                  <c:v>37660</c:v>
                </c:pt>
                <c:pt idx="4324">
                  <c:v>37661</c:v>
                </c:pt>
                <c:pt idx="4325">
                  <c:v>37662</c:v>
                </c:pt>
                <c:pt idx="4326">
                  <c:v>37663</c:v>
                </c:pt>
                <c:pt idx="4327">
                  <c:v>37664</c:v>
                </c:pt>
                <c:pt idx="4328">
                  <c:v>37665</c:v>
                </c:pt>
                <c:pt idx="4329">
                  <c:v>37666</c:v>
                </c:pt>
                <c:pt idx="4330">
                  <c:v>37667</c:v>
                </c:pt>
                <c:pt idx="4331">
                  <c:v>37668</c:v>
                </c:pt>
                <c:pt idx="4332">
                  <c:v>37669</c:v>
                </c:pt>
                <c:pt idx="4333">
                  <c:v>37670</c:v>
                </c:pt>
                <c:pt idx="4334">
                  <c:v>37671</c:v>
                </c:pt>
                <c:pt idx="4335">
                  <c:v>37672</c:v>
                </c:pt>
                <c:pt idx="4336">
                  <c:v>37673</c:v>
                </c:pt>
                <c:pt idx="4337">
                  <c:v>37674</c:v>
                </c:pt>
                <c:pt idx="4338">
                  <c:v>37675</c:v>
                </c:pt>
                <c:pt idx="4339">
                  <c:v>37676</c:v>
                </c:pt>
                <c:pt idx="4340">
                  <c:v>37677</c:v>
                </c:pt>
                <c:pt idx="4341">
                  <c:v>37678</c:v>
                </c:pt>
                <c:pt idx="4342">
                  <c:v>37679</c:v>
                </c:pt>
                <c:pt idx="4343">
                  <c:v>37680</c:v>
                </c:pt>
                <c:pt idx="4344">
                  <c:v>37681</c:v>
                </c:pt>
                <c:pt idx="4345">
                  <c:v>37682</c:v>
                </c:pt>
                <c:pt idx="4346">
                  <c:v>37683</c:v>
                </c:pt>
                <c:pt idx="4347">
                  <c:v>37684</c:v>
                </c:pt>
                <c:pt idx="4348">
                  <c:v>37685</c:v>
                </c:pt>
                <c:pt idx="4349">
                  <c:v>37686</c:v>
                </c:pt>
                <c:pt idx="4350">
                  <c:v>37687</c:v>
                </c:pt>
                <c:pt idx="4351">
                  <c:v>37688</c:v>
                </c:pt>
                <c:pt idx="4352">
                  <c:v>37689</c:v>
                </c:pt>
                <c:pt idx="4353">
                  <c:v>37690</c:v>
                </c:pt>
                <c:pt idx="4354">
                  <c:v>37691</c:v>
                </c:pt>
                <c:pt idx="4355">
                  <c:v>37692</c:v>
                </c:pt>
                <c:pt idx="4356">
                  <c:v>37693</c:v>
                </c:pt>
                <c:pt idx="4357">
                  <c:v>37694</c:v>
                </c:pt>
                <c:pt idx="4358">
                  <c:v>37695</c:v>
                </c:pt>
                <c:pt idx="4359">
                  <c:v>37696</c:v>
                </c:pt>
                <c:pt idx="4360">
                  <c:v>37697</c:v>
                </c:pt>
                <c:pt idx="4361">
                  <c:v>37698</c:v>
                </c:pt>
                <c:pt idx="4362">
                  <c:v>37699</c:v>
                </c:pt>
                <c:pt idx="4363">
                  <c:v>37700</c:v>
                </c:pt>
                <c:pt idx="4364">
                  <c:v>37701</c:v>
                </c:pt>
                <c:pt idx="4365">
                  <c:v>37702</c:v>
                </c:pt>
                <c:pt idx="4366">
                  <c:v>37703</c:v>
                </c:pt>
                <c:pt idx="4367">
                  <c:v>37704</c:v>
                </c:pt>
                <c:pt idx="4368">
                  <c:v>37705</c:v>
                </c:pt>
                <c:pt idx="4369">
                  <c:v>37706</c:v>
                </c:pt>
                <c:pt idx="4370">
                  <c:v>37707</c:v>
                </c:pt>
                <c:pt idx="4371">
                  <c:v>37708</c:v>
                </c:pt>
                <c:pt idx="4372">
                  <c:v>37709</c:v>
                </c:pt>
                <c:pt idx="4373">
                  <c:v>37710</c:v>
                </c:pt>
                <c:pt idx="4374">
                  <c:v>37711</c:v>
                </c:pt>
                <c:pt idx="4375">
                  <c:v>37712</c:v>
                </c:pt>
                <c:pt idx="4376">
                  <c:v>37713</c:v>
                </c:pt>
                <c:pt idx="4377">
                  <c:v>37714</c:v>
                </c:pt>
                <c:pt idx="4378">
                  <c:v>37715</c:v>
                </c:pt>
                <c:pt idx="4379">
                  <c:v>37716</c:v>
                </c:pt>
                <c:pt idx="4380">
                  <c:v>37717</c:v>
                </c:pt>
                <c:pt idx="4381">
                  <c:v>37718</c:v>
                </c:pt>
                <c:pt idx="4382">
                  <c:v>37719</c:v>
                </c:pt>
                <c:pt idx="4383">
                  <c:v>37720</c:v>
                </c:pt>
                <c:pt idx="4384">
                  <c:v>37721</c:v>
                </c:pt>
                <c:pt idx="4385">
                  <c:v>37722</c:v>
                </c:pt>
                <c:pt idx="4386">
                  <c:v>37723</c:v>
                </c:pt>
                <c:pt idx="4387">
                  <c:v>37724</c:v>
                </c:pt>
                <c:pt idx="4388">
                  <c:v>37725</c:v>
                </c:pt>
                <c:pt idx="4389">
                  <c:v>37726</c:v>
                </c:pt>
                <c:pt idx="4390">
                  <c:v>37727</c:v>
                </c:pt>
                <c:pt idx="4391">
                  <c:v>37728</c:v>
                </c:pt>
                <c:pt idx="4392">
                  <c:v>37729</c:v>
                </c:pt>
                <c:pt idx="4393">
                  <c:v>37730</c:v>
                </c:pt>
                <c:pt idx="4394">
                  <c:v>37731</c:v>
                </c:pt>
                <c:pt idx="4395">
                  <c:v>37732</c:v>
                </c:pt>
                <c:pt idx="4396">
                  <c:v>37733</c:v>
                </c:pt>
                <c:pt idx="4397">
                  <c:v>37734</c:v>
                </c:pt>
                <c:pt idx="4398">
                  <c:v>37735</c:v>
                </c:pt>
                <c:pt idx="4399">
                  <c:v>37736</c:v>
                </c:pt>
                <c:pt idx="4400">
                  <c:v>37737</c:v>
                </c:pt>
                <c:pt idx="4401">
                  <c:v>37738</c:v>
                </c:pt>
                <c:pt idx="4402">
                  <c:v>37739</c:v>
                </c:pt>
                <c:pt idx="4403">
                  <c:v>37740</c:v>
                </c:pt>
                <c:pt idx="4404">
                  <c:v>37741</c:v>
                </c:pt>
                <c:pt idx="4405">
                  <c:v>37742</c:v>
                </c:pt>
                <c:pt idx="4406">
                  <c:v>37743</c:v>
                </c:pt>
                <c:pt idx="4407">
                  <c:v>37744</c:v>
                </c:pt>
                <c:pt idx="4408">
                  <c:v>37745</c:v>
                </c:pt>
                <c:pt idx="4409">
                  <c:v>37746</c:v>
                </c:pt>
                <c:pt idx="4410">
                  <c:v>37747</c:v>
                </c:pt>
                <c:pt idx="4411">
                  <c:v>37748</c:v>
                </c:pt>
                <c:pt idx="4412">
                  <c:v>37749</c:v>
                </c:pt>
                <c:pt idx="4413">
                  <c:v>37750</c:v>
                </c:pt>
                <c:pt idx="4414">
                  <c:v>37751</c:v>
                </c:pt>
                <c:pt idx="4415">
                  <c:v>37752</c:v>
                </c:pt>
                <c:pt idx="4416">
                  <c:v>37753</c:v>
                </c:pt>
                <c:pt idx="4417">
                  <c:v>37754</c:v>
                </c:pt>
                <c:pt idx="4418">
                  <c:v>37755</c:v>
                </c:pt>
                <c:pt idx="4419">
                  <c:v>37756</c:v>
                </c:pt>
                <c:pt idx="4420">
                  <c:v>37757</c:v>
                </c:pt>
                <c:pt idx="4421">
                  <c:v>37758</c:v>
                </c:pt>
                <c:pt idx="4422">
                  <c:v>37759</c:v>
                </c:pt>
                <c:pt idx="4423">
                  <c:v>37760</c:v>
                </c:pt>
                <c:pt idx="4424">
                  <c:v>37761</c:v>
                </c:pt>
                <c:pt idx="4425">
                  <c:v>37762</c:v>
                </c:pt>
                <c:pt idx="4426">
                  <c:v>37763</c:v>
                </c:pt>
                <c:pt idx="4427">
                  <c:v>37764</c:v>
                </c:pt>
                <c:pt idx="4428">
                  <c:v>37765</c:v>
                </c:pt>
                <c:pt idx="4429">
                  <c:v>37766</c:v>
                </c:pt>
                <c:pt idx="4430">
                  <c:v>37767</c:v>
                </c:pt>
                <c:pt idx="4431">
                  <c:v>37768</c:v>
                </c:pt>
                <c:pt idx="4432">
                  <c:v>37769</c:v>
                </c:pt>
                <c:pt idx="4433">
                  <c:v>37770</c:v>
                </c:pt>
                <c:pt idx="4434">
                  <c:v>37771</c:v>
                </c:pt>
                <c:pt idx="4435">
                  <c:v>37772</c:v>
                </c:pt>
                <c:pt idx="4436">
                  <c:v>37773</c:v>
                </c:pt>
                <c:pt idx="4437">
                  <c:v>37774</c:v>
                </c:pt>
                <c:pt idx="4438">
                  <c:v>37775</c:v>
                </c:pt>
                <c:pt idx="4439">
                  <c:v>37776</c:v>
                </c:pt>
                <c:pt idx="4440">
                  <c:v>37777</c:v>
                </c:pt>
                <c:pt idx="4441">
                  <c:v>37778</c:v>
                </c:pt>
                <c:pt idx="4442">
                  <c:v>37779</c:v>
                </c:pt>
                <c:pt idx="4443">
                  <c:v>37780</c:v>
                </c:pt>
                <c:pt idx="4444">
                  <c:v>37781</c:v>
                </c:pt>
                <c:pt idx="4445">
                  <c:v>37782</c:v>
                </c:pt>
                <c:pt idx="4446">
                  <c:v>37783</c:v>
                </c:pt>
                <c:pt idx="4447">
                  <c:v>37784</c:v>
                </c:pt>
                <c:pt idx="4448">
                  <c:v>37785</c:v>
                </c:pt>
                <c:pt idx="4449">
                  <c:v>37786</c:v>
                </c:pt>
                <c:pt idx="4450">
                  <c:v>37787</c:v>
                </c:pt>
                <c:pt idx="4451">
                  <c:v>37788</c:v>
                </c:pt>
                <c:pt idx="4452">
                  <c:v>37789</c:v>
                </c:pt>
                <c:pt idx="4453">
                  <c:v>37790</c:v>
                </c:pt>
                <c:pt idx="4454">
                  <c:v>37791</c:v>
                </c:pt>
                <c:pt idx="4455">
                  <c:v>37792</c:v>
                </c:pt>
                <c:pt idx="4456">
                  <c:v>37793</c:v>
                </c:pt>
                <c:pt idx="4457">
                  <c:v>37794</c:v>
                </c:pt>
                <c:pt idx="4458">
                  <c:v>37795</c:v>
                </c:pt>
                <c:pt idx="4459">
                  <c:v>37796</c:v>
                </c:pt>
                <c:pt idx="4460">
                  <c:v>37797</c:v>
                </c:pt>
                <c:pt idx="4461">
                  <c:v>37798</c:v>
                </c:pt>
                <c:pt idx="4462">
                  <c:v>37799</c:v>
                </c:pt>
                <c:pt idx="4463">
                  <c:v>37800</c:v>
                </c:pt>
                <c:pt idx="4464">
                  <c:v>37801</c:v>
                </c:pt>
                <c:pt idx="4465">
                  <c:v>37802</c:v>
                </c:pt>
                <c:pt idx="4466">
                  <c:v>37803</c:v>
                </c:pt>
                <c:pt idx="4467">
                  <c:v>37804</c:v>
                </c:pt>
                <c:pt idx="4468">
                  <c:v>37805</c:v>
                </c:pt>
                <c:pt idx="4469">
                  <c:v>37806</c:v>
                </c:pt>
                <c:pt idx="4470">
                  <c:v>37807</c:v>
                </c:pt>
                <c:pt idx="4471">
                  <c:v>37808</c:v>
                </c:pt>
                <c:pt idx="4472">
                  <c:v>37809</c:v>
                </c:pt>
                <c:pt idx="4473">
                  <c:v>37810</c:v>
                </c:pt>
                <c:pt idx="4474">
                  <c:v>37811</c:v>
                </c:pt>
                <c:pt idx="4475">
                  <c:v>37812</c:v>
                </c:pt>
                <c:pt idx="4476">
                  <c:v>37813</c:v>
                </c:pt>
                <c:pt idx="4477">
                  <c:v>37814</c:v>
                </c:pt>
                <c:pt idx="4478">
                  <c:v>37815</c:v>
                </c:pt>
                <c:pt idx="4479">
                  <c:v>37816</c:v>
                </c:pt>
                <c:pt idx="4480">
                  <c:v>37817</c:v>
                </c:pt>
                <c:pt idx="4481">
                  <c:v>37818</c:v>
                </c:pt>
                <c:pt idx="4482">
                  <c:v>37819</c:v>
                </c:pt>
                <c:pt idx="4483">
                  <c:v>37820</c:v>
                </c:pt>
                <c:pt idx="4484">
                  <c:v>37821</c:v>
                </c:pt>
                <c:pt idx="4485">
                  <c:v>37822</c:v>
                </c:pt>
                <c:pt idx="4486">
                  <c:v>37823</c:v>
                </c:pt>
                <c:pt idx="4487">
                  <c:v>37824</c:v>
                </c:pt>
                <c:pt idx="4488">
                  <c:v>37825</c:v>
                </c:pt>
                <c:pt idx="4489">
                  <c:v>37826</c:v>
                </c:pt>
                <c:pt idx="4490">
                  <c:v>37827</c:v>
                </c:pt>
                <c:pt idx="4491">
                  <c:v>37828</c:v>
                </c:pt>
                <c:pt idx="4492">
                  <c:v>37829</c:v>
                </c:pt>
                <c:pt idx="4493">
                  <c:v>37830</c:v>
                </c:pt>
                <c:pt idx="4494">
                  <c:v>37831</c:v>
                </c:pt>
                <c:pt idx="4495">
                  <c:v>37832</c:v>
                </c:pt>
                <c:pt idx="4496">
                  <c:v>37833</c:v>
                </c:pt>
                <c:pt idx="4497">
                  <c:v>37834</c:v>
                </c:pt>
                <c:pt idx="4498">
                  <c:v>37835</c:v>
                </c:pt>
                <c:pt idx="4499">
                  <c:v>37836</c:v>
                </c:pt>
                <c:pt idx="4500">
                  <c:v>37837</c:v>
                </c:pt>
                <c:pt idx="4501">
                  <c:v>37838</c:v>
                </c:pt>
                <c:pt idx="4502">
                  <c:v>37839</c:v>
                </c:pt>
                <c:pt idx="4503">
                  <c:v>37840</c:v>
                </c:pt>
                <c:pt idx="4504">
                  <c:v>37841</c:v>
                </c:pt>
                <c:pt idx="4505">
                  <c:v>37842</c:v>
                </c:pt>
                <c:pt idx="4506">
                  <c:v>37843</c:v>
                </c:pt>
                <c:pt idx="4507">
                  <c:v>37844</c:v>
                </c:pt>
                <c:pt idx="4508">
                  <c:v>37845</c:v>
                </c:pt>
                <c:pt idx="4509">
                  <c:v>37846</c:v>
                </c:pt>
                <c:pt idx="4510">
                  <c:v>37847</c:v>
                </c:pt>
                <c:pt idx="4511">
                  <c:v>37848</c:v>
                </c:pt>
                <c:pt idx="4512">
                  <c:v>37849</c:v>
                </c:pt>
                <c:pt idx="4513">
                  <c:v>37850</c:v>
                </c:pt>
                <c:pt idx="4514">
                  <c:v>37851</c:v>
                </c:pt>
                <c:pt idx="4515">
                  <c:v>37852</c:v>
                </c:pt>
                <c:pt idx="4516">
                  <c:v>37853</c:v>
                </c:pt>
                <c:pt idx="4517">
                  <c:v>37854</c:v>
                </c:pt>
                <c:pt idx="4518">
                  <c:v>37855</c:v>
                </c:pt>
                <c:pt idx="4519">
                  <c:v>37856</c:v>
                </c:pt>
                <c:pt idx="4520">
                  <c:v>37857</c:v>
                </c:pt>
                <c:pt idx="4521">
                  <c:v>37858</c:v>
                </c:pt>
                <c:pt idx="4522">
                  <c:v>37859</c:v>
                </c:pt>
                <c:pt idx="4523">
                  <c:v>37860</c:v>
                </c:pt>
                <c:pt idx="4524">
                  <c:v>37861</c:v>
                </c:pt>
                <c:pt idx="4525">
                  <c:v>37862</c:v>
                </c:pt>
                <c:pt idx="4526">
                  <c:v>37863</c:v>
                </c:pt>
                <c:pt idx="4527">
                  <c:v>37864</c:v>
                </c:pt>
                <c:pt idx="4528">
                  <c:v>37865</c:v>
                </c:pt>
                <c:pt idx="4529">
                  <c:v>37866</c:v>
                </c:pt>
                <c:pt idx="4530">
                  <c:v>37867</c:v>
                </c:pt>
                <c:pt idx="4531">
                  <c:v>37868</c:v>
                </c:pt>
                <c:pt idx="4532">
                  <c:v>37869</c:v>
                </c:pt>
                <c:pt idx="4533">
                  <c:v>37870</c:v>
                </c:pt>
                <c:pt idx="4534">
                  <c:v>37871</c:v>
                </c:pt>
                <c:pt idx="4535">
                  <c:v>37872</c:v>
                </c:pt>
                <c:pt idx="4536">
                  <c:v>37873</c:v>
                </c:pt>
                <c:pt idx="4537">
                  <c:v>37874</c:v>
                </c:pt>
                <c:pt idx="4538">
                  <c:v>37875</c:v>
                </c:pt>
                <c:pt idx="4539">
                  <c:v>37876</c:v>
                </c:pt>
                <c:pt idx="4540">
                  <c:v>37877</c:v>
                </c:pt>
                <c:pt idx="4541">
                  <c:v>37878</c:v>
                </c:pt>
                <c:pt idx="4542">
                  <c:v>37879</c:v>
                </c:pt>
                <c:pt idx="4543">
                  <c:v>37880</c:v>
                </c:pt>
                <c:pt idx="4544">
                  <c:v>37881</c:v>
                </c:pt>
                <c:pt idx="4545">
                  <c:v>37882</c:v>
                </c:pt>
                <c:pt idx="4546">
                  <c:v>37883</c:v>
                </c:pt>
                <c:pt idx="4547">
                  <c:v>37884</c:v>
                </c:pt>
                <c:pt idx="4548">
                  <c:v>37885</c:v>
                </c:pt>
                <c:pt idx="4549">
                  <c:v>37886</c:v>
                </c:pt>
                <c:pt idx="4550">
                  <c:v>37887</c:v>
                </c:pt>
                <c:pt idx="4551">
                  <c:v>37888</c:v>
                </c:pt>
                <c:pt idx="4552">
                  <c:v>37889</c:v>
                </c:pt>
                <c:pt idx="4553">
                  <c:v>37890</c:v>
                </c:pt>
                <c:pt idx="4554">
                  <c:v>37891</c:v>
                </c:pt>
                <c:pt idx="4555">
                  <c:v>37892</c:v>
                </c:pt>
                <c:pt idx="4556">
                  <c:v>37893</c:v>
                </c:pt>
                <c:pt idx="4557">
                  <c:v>37894</c:v>
                </c:pt>
                <c:pt idx="4558">
                  <c:v>37895</c:v>
                </c:pt>
                <c:pt idx="4559">
                  <c:v>37896</c:v>
                </c:pt>
                <c:pt idx="4560">
                  <c:v>37897</c:v>
                </c:pt>
                <c:pt idx="4561">
                  <c:v>37898</c:v>
                </c:pt>
                <c:pt idx="4562">
                  <c:v>37899</c:v>
                </c:pt>
                <c:pt idx="4563">
                  <c:v>37900</c:v>
                </c:pt>
                <c:pt idx="4564">
                  <c:v>37901</c:v>
                </c:pt>
                <c:pt idx="4565">
                  <c:v>37902</c:v>
                </c:pt>
                <c:pt idx="4566">
                  <c:v>37903</c:v>
                </c:pt>
                <c:pt idx="4567">
                  <c:v>37904</c:v>
                </c:pt>
                <c:pt idx="4568">
                  <c:v>37905</c:v>
                </c:pt>
                <c:pt idx="4569">
                  <c:v>37906</c:v>
                </c:pt>
                <c:pt idx="4570">
                  <c:v>37907</c:v>
                </c:pt>
                <c:pt idx="4571">
                  <c:v>37908</c:v>
                </c:pt>
                <c:pt idx="4572">
                  <c:v>37909</c:v>
                </c:pt>
                <c:pt idx="4573">
                  <c:v>37910</c:v>
                </c:pt>
                <c:pt idx="4574">
                  <c:v>37911</c:v>
                </c:pt>
                <c:pt idx="4575">
                  <c:v>37912</c:v>
                </c:pt>
                <c:pt idx="4576">
                  <c:v>37913</c:v>
                </c:pt>
                <c:pt idx="4577">
                  <c:v>37914</c:v>
                </c:pt>
                <c:pt idx="4578">
                  <c:v>37915</c:v>
                </c:pt>
                <c:pt idx="4579">
                  <c:v>37916</c:v>
                </c:pt>
                <c:pt idx="4580">
                  <c:v>37917</c:v>
                </c:pt>
                <c:pt idx="4581">
                  <c:v>37918</c:v>
                </c:pt>
                <c:pt idx="4582">
                  <c:v>37919</c:v>
                </c:pt>
                <c:pt idx="4583">
                  <c:v>37920</c:v>
                </c:pt>
                <c:pt idx="4584">
                  <c:v>37921</c:v>
                </c:pt>
                <c:pt idx="4585">
                  <c:v>37922</c:v>
                </c:pt>
                <c:pt idx="4586">
                  <c:v>37923</c:v>
                </c:pt>
                <c:pt idx="4587">
                  <c:v>37924</c:v>
                </c:pt>
                <c:pt idx="4588">
                  <c:v>37925</c:v>
                </c:pt>
                <c:pt idx="4589">
                  <c:v>37926</c:v>
                </c:pt>
                <c:pt idx="4590">
                  <c:v>37927</c:v>
                </c:pt>
                <c:pt idx="4591">
                  <c:v>37928</c:v>
                </c:pt>
                <c:pt idx="4592">
                  <c:v>37929</c:v>
                </c:pt>
                <c:pt idx="4593">
                  <c:v>37930</c:v>
                </c:pt>
                <c:pt idx="4594">
                  <c:v>37931</c:v>
                </c:pt>
                <c:pt idx="4595">
                  <c:v>37932</c:v>
                </c:pt>
                <c:pt idx="4596">
                  <c:v>37933</c:v>
                </c:pt>
                <c:pt idx="4597">
                  <c:v>37934</c:v>
                </c:pt>
                <c:pt idx="4598">
                  <c:v>37935</c:v>
                </c:pt>
                <c:pt idx="4599">
                  <c:v>37936</c:v>
                </c:pt>
                <c:pt idx="4600">
                  <c:v>37937</c:v>
                </c:pt>
                <c:pt idx="4601">
                  <c:v>37938</c:v>
                </c:pt>
                <c:pt idx="4602">
                  <c:v>37939</c:v>
                </c:pt>
                <c:pt idx="4603">
                  <c:v>37940</c:v>
                </c:pt>
                <c:pt idx="4604">
                  <c:v>37941</c:v>
                </c:pt>
                <c:pt idx="4605">
                  <c:v>37942</c:v>
                </c:pt>
                <c:pt idx="4606">
                  <c:v>37943</c:v>
                </c:pt>
                <c:pt idx="4607">
                  <c:v>37944</c:v>
                </c:pt>
                <c:pt idx="4608">
                  <c:v>37945</c:v>
                </c:pt>
                <c:pt idx="4609">
                  <c:v>37946</c:v>
                </c:pt>
                <c:pt idx="4610">
                  <c:v>37947</c:v>
                </c:pt>
                <c:pt idx="4611">
                  <c:v>37948</c:v>
                </c:pt>
                <c:pt idx="4612">
                  <c:v>37949</c:v>
                </c:pt>
                <c:pt idx="4613">
                  <c:v>37950</c:v>
                </c:pt>
                <c:pt idx="4614">
                  <c:v>37951</c:v>
                </c:pt>
                <c:pt idx="4615">
                  <c:v>37952</c:v>
                </c:pt>
                <c:pt idx="4616">
                  <c:v>37953</c:v>
                </c:pt>
                <c:pt idx="4617">
                  <c:v>37954</c:v>
                </c:pt>
                <c:pt idx="4618">
                  <c:v>37955</c:v>
                </c:pt>
                <c:pt idx="4619">
                  <c:v>37956</c:v>
                </c:pt>
                <c:pt idx="4620">
                  <c:v>37957</c:v>
                </c:pt>
                <c:pt idx="4621">
                  <c:v>37958</c:v>
                </c:pt>
                <c:pt idx="4622">
                  <c:v>37959</c:v>
                </c:pt>
                <c:pt idx="4623">
                  <c:v>37960</c:v>
                </c:pt>
                <c:pt idx="4624">
                  <c:v>37961</c:v>
                </c:pt>
                <c:pt idx="4625">
                  <c:v>37962</c:v>
                </c:pt>
                <c:pt idx="4626">
                  <c:v>37963</c:v>
                </c:pt>
                <c:pt idx="4627">
                  <c:v>37964</c:v>
                </c:pt>
                <c:pt idx="4628">
                  <c:v>37965</c:v>
                </c:pt>
                <c:pt idx="4629">
                  <c:v>37966</c:v>
                </c:pt>
                <c:pt idx="4630">
                  <c:v>37967</c:v>
                </c:pt>
                <c:pt idx="4631">
                  <c:v>37968</c:v>
                </c:pt>
                <c:pt idx="4632">
                  <c:v>37969</c:v>
                </c:pt>
                <c:pt idx="4633">
                  <c:v>37970</c:v>
                </c:pt>
                <c:pt idx="4634">
                  <c:v>37971</c:v>
                </c:pt>
                <c:pt idx="4635">
                  <c:v>37972</c:v>
                </c:pt>
                <c:pt idx="4636">
                  <c:v>37973</c:v>
                </c:pt>
                <c:pt idx="4637">
                  <c:v>37974</c:v>
                </c:pt>
                <c:pt idx="4638">
                  <c:v>37975</c:v>
                </c:pt>
                <c:pt idx="4639">
                  <c:v>37976</c:v>
                </c:pt>
                <c:pt idx="4640">
                  <c:v>37977</c:v>
                </c:pt>
                <c:pt idx="4641">
                  <c:v>37978</c:v>
                </c:pt>
                <c:pt idx="4642">
                  <c:v>37979</c:v>
                </c:pt>
                <c:pt idx="4643">
                  <c:v>37980</c:v>
                </c:pt>
                <c:pt idx="4644">
                  <c:v>37981</c:v>
                </c:pt>
                <c:pt idx="4645">
                  <c:v>37982</c:v>
                </c:pt>
                <c:pt idx="4646">
                  <c:v>37983</c:v>
                </c:pt>
                <c:pt idx="4647">
                  <c:v>37984</c:v>
                </c:pt>
                <c:pt idx="4648">
                  <c:v>37985</c:v>
                </c:pt>
                <c:pt idx="4649">
                  <c:v>37986</c:v>
                </c:pt>
                <c:pt idx="4650">
                  <c:v>37987</c:v>
                </c:pt>
                <c:pt idx="4651">
                  <c:v>37988</c:v>
                </c:pt>
                <c:pt idx="4652">
                  <c:v>37989</c:v>
                </c:pt>
                <c:pt idx="4653">
                  <c:v>37990</c:v>
                </c:pt>
                <c:pt idx="4654">
                  <c:v>37991</c:v>
                </c:pt>
                <c:pt idx="4655">
                  <c:v>37992</c:v>
                </c:pt>
                <c:pt idx="4656">
                  <c:v>37993</c:v>
                </c:pt>
                <c:pt idx="4657">
                  <c:v>37994</c:v>
                </c:pt>
                <c:pt idx="4658">
                  <c:v>37995</c:v>
                </c:pt>
                <c:pt idx="4659">
                  <c:v>37996</c:v>
                </c:pt>
                <c:pt idx="4660">
                  <c:v>37997</c:v>
                </c:pt>
                <c:pt idx="4661">
                  <c:v>37998</c:v>
                </c:pt>
                <c:pt idx="4662">
                  <c:v>37999</c:v>
                </c:pt>
                <c:pt idx="4663">
                  <c:v>38000</c:v>
                </c:pt>
                <c:pt idx="4664">
                  <c:v>38001</c:v>
                </c:pt>
                <c:pt idx="4665">
                  <c:v>38002</c:v>
                </c:pt>
                <c:pt idx="4666">
                  <c:v>38003</c:v>
                </c:pt>
                <c:pt idx="4667">
                  <c:v>38004</c:v>
                </c:pt>
                <c:pt idx="4668">
                  <c:v>38005</c:v>
                </c:pt>
                <c:pt idx="4669">
                  <c:v>38006</c:v>
                </c:pt>
                <c:pt idx="4670">
                  <c:v>38007</c:v>
                </c:pt>
                <c:pt idx="4671">
                  <c:v>38008</c:v>
                </c:pt>
                <c:pt idx="4672">
                  <c:v>38009</c:v>
                </c:pt>
                <c:pt idx="4673">
                  <c:v>38010</c:v>
                </c:pt>
                <c:pt idx="4674">
                  <c:v>38011</c:v>
                </c:pt>
                <c:pt idx="4675">
                  <c:v>38012</c:v>
                </c:pt>
                <c:pt idx="4676">
                  <c:v>38013</c:v>
                </c:pt>
                <c:pt idx="4677">
                  <c:v>38014</c:v>
                </c:pt>
                <c:pt idx="4678">
                  <c:v>38015</c:v>
                </c:pt>
                <c:pt idx="4679">
                  <c:v>38016</c:v>
                </c:pt>
                <c:pt idx="4680">
                  <c:v>38017</c:v>
                </c:pt>
                <c:pt idx="4681">
                  <c:v>38018</c:v>
                </c:pt>
                <c:pt idx="4682">
                  <c:v>38019</c:v>
                </c:pt>
                <c:pt idx="4683">
                  <c:v>38020</c:v>
                </c:pt>
                <c:pt idx="4684">
                  <c:v>38021</c:v>
                </c:pt>
                <c:pt idx="4685">
                  <c:v>38022</c:v>
                </c:pt>
                <c:pt idx="4686">
                  <c:v>38023</c:v>
                </c:pt>
                <c:pt idx="4687">
                  <c:v>38024</c:v>
                </c:pt>
                <c:pt idx="4688">
                  <c:v>38025</c:v>
                </c:pt>
                <c:pt idx="4689">
                  <c:v>38026</c:v>
                </c:pt>
                <c:pt idx="4690">
                  <c:v>38027</c:v>
                </c:pt>
                <c:pt idx="4691">
                  <c:v>38028</c:v>
                </c:pt>
                <c:pt idx="4692">
                  <c:v>38029</c:v>
                </c:pt>
                <c:pt idx="4693">
                  <c:v>38030</c:v>
                </c:pt>
                <c:pt idx="4694">
                  <c:v>38031</c:v>
                </c:pt>
                <c:pt idx="4695">
                  <c:v>38032</c:v>
                </c:pt>
                <c:pt idx="4696">
                  <c:v>38033</c:v>
                </c:pt>
                <c:pt idx="4697">
                  <c:v>38034</c:v>
                </c:pt>
                <c:pt idx="4698">
                  <c:v>38035</c:v>
                </c:pt>
                <c:pt idx="4699">
                  <c:v>38036</c:v>
                </c:pt>
                <c:pt idx="4700">
                  <c:v>38037</c:v>
                </c:pt>
                <c:pt idx="4701">
                  <c:v>38038</c:v>
                </c:pt>
                <c:pt idx="4702">
                  <c:v>38039</c:v>
                </c:pt>
                <c:pt idx="4703">
                  <c:v>38040</c:v>
                </c:pt>
                <c:pt idx="4704">
                  <c:v>38041</c:v>
                </c:pt>
                <c:pt idx="4705">
                  <c:v>38042</c:v>
                </c:pt>
                <c:pt idx="4706">
                  <c:v>38043</c:v>
                </c:pt>
                <c:pt idx="4707">
                  <c:v>38044</c:v>
                </c:pt>
                <c:pt idx="4708">
                  <c:v>38045</c:v>
                </c:pt>
                <c:pt idx="4709">
                  <c:v>38046</c:v>
                </c:pt>
                <c:pt idx="4710">
                  <c:v>38047</c:v>
                </c:pt>
                <c:pt idx="4711">
                  <c:v>38048</c:v>
                </c:pt>
                <c:pt idx="4712">
                  <c:v>38049</c:v>
                </c:pt>
                <c:pt idx="4713">
                  <c:v>38050</c:v>
                </c:pt>
                <c:pt idx="4714">
                  <c:v>38051</c:v>
                </c:pt>
                <c:pt idx="4715">
                  <c:v>38052</c:v>
                </c:pt>
                <c:pt idx="4716">
                  <c:v>38053</c:v>
                </c:pt>
                <c:pt idx="4717">
                  <c:v>38054</c:v>
                </c:pt>
                <c:pt idx="4718">
                  <c:v>38055</c:v>
                </c:pt>
                <c:pt idx="4719">
                  <c:v>38056</c:v>
                </c:pt>
                <c:pt idx="4720">
                  <c:v>38057</c:v>
                </c:pt>
                <c:pt idx="4721">
                  <c:v>38058</c:v>
                </c:pt>
                <c:pt idx="4722">
                  <c:v>38059</c:v>
                </c:pt>
                <c:pt idx="4723">
                  <c:v>38060</c:v>
                </c:pt>
                <c:pt idx="4724">
                  <c:v>38061</c:v>
                </c:pt>
                <c:pt idx="4725">
                  <c:v>38062</c:v>
                </c:pt>
                <c:pt idx="4726">
                  <c:v>38063</c:v>
                </c:pt>
                <c:pt idx="4727">
                  <c:v>38064</c:v>
                </c:pt>
                <c:pt idx="4728">
                  <c:v>38065</c:v>
                </c:pt>
                <c:pt idx="4729">
                  <c:v>38066</c:v>
                </c:pt>
                <c:pt idx="4730">
                  <c:v>38067</c:v>
                </c:pt>
                <c:pt idx="4731">
                  <c:v>38068</c:v>
                </c:pt>
                <c:pt idx="4732">
                  <c:v>38069</c:v>
                </c:pt>
                <c:pt idx="4733">
                  <c:v>38070</c:v>
                </c:pt>
                <c:pt idx="4734">
                  <c:v>38071</c:v>
                </c:pt>
                <c:pt idx="4735">
                  <c:v>38072</c:v>
                </c:pt>
                <c:pt idx="4736">
                  <c:v>38073</c:v>
                </c:pt>
                <c:pt idx="4737">
                  <c:v>38074</c:v>
                </c:pt>
                <c:pt idx="4738">
                  <c:v>38075</c:v>
                </c:pt>
                <c:pt idx="4739">
                  <c:v>38076</c:v>
                </c:pt>
                <c:pt idx="4740">
                  <c:v>38077</c:v>
                </c:pt>
                <c:pt idx="4741">
                  <c:v>38078</c:v>
                </c:pt>
                <c:pt idx="4742">
                  <c:v>38079</c:v>
                </c:pt>
                <c:pt idx="4743">
                  <c:v>38080</c:v>
                </c:pt>
                <c:pt idx="4744">
                  <c:v>38081</c:v>
                </c:pt>
                <c:pt idx="4745">
                  <c:v>38082</c:v>
                </c:pt>
                <c:pt idx="4746">
                  <c:v>38083</c:v>
                </c:pt>
                <c:pt idx="4747">
                  <c:v>38084</c:v>
                </c:pt>
                <c:pt idx="4748">
                  <c:v>38085</c:v>
                </c:pt>
                <c:pt idx="4749">
                  <c:v>38086</c:v>
                </c:pt>
                <c:pt idx="4750">
                  <c:v>38087</c:v>
                </c:pt>
                <c:pt idx="4751">
                  <c:v>38088</c:v>
                </c:pt>
                <c:pt idx="4752">
                  <c:v>38089</c:v>
                </c:pt>
                <c:pt idx="4753">
                  <c:v>38090</c:v>
                </c:pt>
                <c:pt idx="4754">
                  <c:v>38091</c:v>
                </c:pt>
                <c:pt idx="4755">
                  <c:v>38092</c:v>
                </c:pt>
                <c:pt idx="4756">
                  <c:v>38093</c:v>
                </c:pt>
                <c:pt idx="4757">
                  <c:v>38094</c:v>
                </c:pt>
                <c:pt idx="4758">
                  <c:v>38095</c:v>
                </c:pt>
                <c:pt idx="4759">
                  <c:v>38096</c:v>
                </c:pt>
                <c:pt idx="4760">
                  <c:v>38097</c:v>
                </c:pt>
                <c:pt idx="4761">
                  <c:v>38098</c:v>
                </c:pt>
                <c:pt idx="4762">
                  <c:v>38099</c:v>
                </c:pt>
                <c:pt idx="4763">
                  <c:v>38100</c:v>
                </c:pt>
                <c:pt idx="4764">
                  <c:v>38101</c:v>
                </c:pt>
                <c:pt idx="4765">
                  <c:v>38102</c:v>
                </c:pt>
                <c:pt idx="4766">
                  <c:v>38103</c:v>
                </c:pt>
                <c:pt idx="4767">
                  <c:v>38104</c:v>
                </c:pt>
                <c:pt idx="4768">
                  <c:v>38105</c:v>
                </c:pt>
                <c:pt idx="4769">
                  <c:v>38106</c:v>
                </c:pt>
                <c:pt idx="4770">
                  <c:v>38107</c:v>
                </c:pt>
                <c:pt idx="4771">
                  <c:v>38108</c:v>
                </c:pt>
                <c:pt idx="4772">
                  <c:v>38109</c:v>
                </c:pt>
                <c:pt idx="4773">
                  <c:v>38110</c:v>
                </c:pt>
                <c:pt idx="4774">
                  <c:v>38111</c:v>
                </c:pt>
                <c:pt idx="4775">
                  <c:v>38112</c:v>
                </c:pt>
                <c:pt idx="4776">
                  <c:v>38113</c:v>
                </c:pt>
                <c:pt idx="4777">
                  <c:v>38114</c:v>
                </c:pt>
                <c:pt idx="4778">
                  <c:v>38115</c:v>
                </c:pt>
                <c:pt idx="4779">
                  <c:v>38116</c:v>
                </c:pt>
                <c:pt idx="4780">
                  <c:v>38117</c:v>
                </c:pt>
                <c:pt idx="4781">
                  <c:v>38118</c:v>
                </c:pt>
                <c:pt idx="4782">
                  <c:v>38119</c:v>
                </c:pt>
                <c:pt idx="4783">
                  <c:v>38120</c:v>
                </c:pt>
                <c:pt idx="4784">
                  <c:v>38121</c:v>
                </c:pt>
                <c:pt idx="4785">
                  <c:v>38122</c:v>
                </c:pt>
                <c:pt idx="4786">
                  <c:v>38123</c:v>
                </c:pt>
                <c:pt idx="4787">
                  <c:v>38124</c:v>
                </c:pt>
                <c:pt idx="4788">
                  <c:v>38125</c:v>
                </c:pt>
                <c:pt idx="4789">
                  <c:v>38126</c:v>
                </c:pt>
                <c:pt idx="4790">
                  <c:v>38127</c:v>
                </c:pt>
                <c:pt idx="4791">
                  <c:v>38128</c:v>
                </c:pt>
                <c:pt idx="4792">
                  <c:v>38129</c:v>
                </c:pt>
                <c:pt idx="4793">
                  <c:v>38130</c:v>
                </c:pt>
                <c:pt idx="4794">
                  <c:v>38131</c:v>
                </c:pt>
                <c:pt idx="4795">
                  <c:v>38132</c:v>
                </c:pt>
                <c:pt idx="4796">
                  <c:v>38133</c:v>
                </c:pt>
                <c:pt idx="4797">
                  <c:v>38134</c:v>
                </c:pt>
                <c:pt idx="4798">
                  <c:v>38135</c:v>
                </c:pt>
                <c:pt idx="4799">
                  <c:v>38136</c:v>
                </c:pt>
                <c:pt idx="4800">
                  <c:v>38137</c:v>
                </c:pt>
                <c:pt idx="4801">
                  <c:v>38138</c:v>
                </c:pt>
                <c:pt idx="4802">
                  <c:v>38139</c:v>
                </c:pt>
                <c:pt idx="4803">
                  <c:v>38140</c:v>
                </c:pt>
                <c:pt idx="4804">
                  <c:v>38141</c:v>
                </c:pt>
                <c:pt idx="4805">
                  <c:v>38142</c:v>
                </c:pt>
                <c:pt idx="4806">
                  <c:v>38143</c:v>
                </c:pt>
                <c:pt idx="4807">
                  <c:v>38144</c:v>
                </c:pt>
                <c:pt idx="4808">
                  <c:v>38145</c:v>
                </c:pt>
                <c:pt idx="4809">
                  <c:v>38146</c:v>
                </c:pt>
                <c:pt idx="4810">
                  <c:v>38147</c:v>
                </c:pt>
                <c:pt idx="4811">
                  <c:v>38148</c:v>
                </c:pt>
                <c:pt idx="4812">
                  <c:v>38149</c:v>
                </c:pt>
                <c:pt idx="4813">
                  <c:v>38150</c:v>
                </c:pt>
                <c:pt idx="4814">
                  <c:v>38151</c:v>
                </c:pt>
                <c:pt idx="4815">
                  <c:v>38152</c:v>
                </c:pt>
                <c:pt idx="4816">
                  <c:v>38153</c:v>
                </c:pt>
                <c:pt idx="4817">
                  <c:v>38154</c:v>
                </c:pt>
                <c:pt idx="4818">
                  <c:v>38155</c:v>
                </c:pt>
                <c:pt idx="4819">
                  <c:v>38156</c:v>
                </c:pt>
                <c:pt idx="4820">
                  <c:v>38157</c:v>
                </c:pt>
                <c:pt idx="4821">
                  <c:v>38158</c:v>
                </c:pt>
                <c:pt idx="4822">
                  <c:v>38159</c:v>
                </c:pt>
                <c:pt idx="4823">
                  <c:v>38160</c:v>
                </c:pt>
                <c:pt idx="4824">
                  <c:v>38161</c:v>
                </c:pt>
                <c:pt idx="4825">
                  <c:v>38162</c:v>
                </c:pt>
                <c:pt idx="4826">
                  <c:v>38163</c:v>
                </c:pt>
                <c:pt idx="4827">
                  <c:v>38164</c:v>
                </c:pt>
                <c:pt idx="4828">
                  <c:v>38165</c:v>
                </c:pt>
                <c:pt idx="4829">
                  <c:v>38166</c:v>
                </c:pt>
                <c:pt idx="4830">
                  <c:v>38167</c:v>
                </c:pt>
                <c:pt idx="4831">
                  <c:v>38168</c:v>
                </c:pt>
                <c:pt idx="4832">
                  <c:v>38169</c:v>
                </c:pt>
                <c:pt idx="4833">
                  <c:v>38170</c:v>
                </c:pt>
                <c:pt idx="4834">
                  <c:v>38171</c:v>
                </c:pt>
                <c:pt idx="4835">
                  <c:v>38172</c:v>
                </c:pt>
                <c:pt idx="4836">
                  <c:v>38173</c:v>
                </c:pt>
                <c:pt idx="4837">
                  <c:v>38174</c:v>
                </c:pt>
                <c:pt idx="4838">
                  <c:v>38175</c:v>
                </c:pt>
                <c:pt idx="4839">
                  <c:v>38176</c:v>
                </c:pt>
                <c:pt idx="4840">
                  <c:v>38177</c:v>
                </c:pt>
                <c:pt idx="4841">
                  <c:v>38178</c:v>
                </c:pt>
                <c:pt idx="4842">
                  <c:v>38179</c:v>
                </c:pt>
                <c:pt idx="4843">
                  <c:v>38180</c:v>
                </c:pt>
                <c:pt idx="4844">
                  <c:v>38181</c:v>
                </c:pt>
                <c:pt idx="4845">
                  <c:v>38182</c:v>
                </c:pt>
                <c:pt idx="4846">
                  <c:v>38183</c:v>
                </c:pt>
                <c:pt idx="4847">
                  <c:v>38184</c:v>
                </c:pt>
                <c:pt idx="4848">
                  <c:v>38185</c:v>
                </c:pt>
                <c:pt idx="4849">
                  <c:v>38186</c:v>
                </c:pt>
                <c:pt idx="4850">
                  <c:v>38187</c:v>
                </c:pt>
                <c:pt idx="4851">
                  <c:v>38188</c:v>
                </c:pt>
                <c:pt idx="4852">
                  <c:v>38189</c:v>
                </c:pt>
                <c:pt idx="4853">
                  <c:v>38190</c:v>
                </c:pt>
                <c:pt idx="4854">
                  <c:v>38191</c:v>
                </c:pt>
                <c:pt idx="4855">
                  <c:v>38192</c:v>
                </c:pt>
                <c:pt idx="4856">
                  <c:v>38193</c:v>
                </c:pt>
                <c:pt idx="4857">
                  <c:v>38194</c:v>
                </c:pt>
                <c:pt idx="4858">
                  <c:v>38195</c:v>
                </c:pt>
                <c:pt idx="4859">
                  <c:v>38196</c:v>
                </c:pt>
                <c:pt idx="4860">
                  <c:v>38197</c:v>
                </c:pt>
                <c:pt idx="4861">
                  <c:v>38198</c:v>
                </c:pt>
                <c:pt idx="4862">
                  <c:v>38199</c:v>
                </c:pt>
                <c:pt idx="4863">
                  <c:v>38200</c:v>
                </c:pt>
                <c:pt idx="4864">
                  <c:v>38201</c:v>
                </c:pt>
                <c:pt idx="4865">
                  <c:v>38202</c:v>
                </c:pt>
                <c:pt idx="4866">
                  <c:v>38203</c:v>
                </c:pt>
                <c:pt idx="4867">
                  <c:v>38204</c:v>
                </c:pt>
                <c:pt idx="4868">
                  <c:v>38205</c:v>
                </c:pt>
                <c:pt idx="4869">
                  <c:v>38206</c:v>
                </c:pt>
                <c:pt idx="4870">
                  <c:v>38207</c:v>
                </c:pt>
                <c:pt idx="4871">
                  <c:v>38208</c:v>
                </c:pt>
                <c:pt idx="4872">
                  <c:v>38209</c:v>
                </c:pt>
                <c:pt idx="4873">
                  <c:v>38210</c:v>
                </c:pt>
                <c:pt idx="4874">
                  <c:v>38211</c:v>
                </c:pt>
                <c:pt idx="4875">
                  <c:v>38212</c:v>
                </c:pt>
                <c:pt idx="4876">
                  <c:v>38213</c:v>
                </c:pt>
                <c:pt idx="4877">
                  <c:v>38214</c:v>
                </c:pt>
                <c:pt idx="4878">
                  <c:v>38215</c:v>
                </c:pt>
                <c:pt idx="4879">
                  <c:v>38216</c:v>
                </c:pt>
                <c:pt idx="4880">
                  <c:v>38217</c:v>
                </c:pt>
                <c:pt idx="4881">
                  <c:v>38218</c:v>
                </c:pt>
                <c:pt idx="4882">
                  <c:v>38219</c:v>
                </c:pt>
                <c:pt idx="4883">
                  <c:v>38220</c:v>
                </c:pt>
                <c:pt idx="4884">
                  <c:v>38221</c:v>
                </c:pt>
                <c:pt idx="4885">
                  <c:v>38222</c:v>
                </c:pt>
                <c:pt idx="4886">
                  <c:v>38223</c:v>
                </c:pt>
                <c:pt idx="4887">
                  <c:v>38224</c:v>
                </c:pt>
                <c:pt idx="4888">
                  <c:v>38225</c:v>
                </c:pt>
                <c:pt idx="4889">
                  <c:v>38226</c:v>
                </c:pt>
                <c:pt idx="4890">
                  <c:v>38227</c:v>
                </c:pt>
                <c:pt idx="4891">
                  <c:v>38228</c:v>
                </c:pt>
                <c:pt idx="4892">
                  <c:v>38229</c:v>
                </c:pt>
                <c:pt idx="4893">
                  <c:v>38230</c:v>
                </c:pt>
                <c:pt idx="4894">
                  <c:v>38231</c:v>
                </c:pt>
                <c:pt idx="4895">
                  <c:v>38232</c:v>
                </c:pt>
                <c:pt idx="4896">
                  <c:v>38233</c:v>
                </c:pt>
                <c:pt idx="4897">
                  <c:v>38234</c:v>
                </c:pt>
                <c:pt idx="4898">
                  <c:v>38235</c:v>
                </c:pt>
                <c:pt idx="4899">
                  <c:v>38236</c:v>
                </c:pt>
                <c:pt idx="4900">
                  <c:v>38237</c:v>
                </c:pt>
                <c:pt idx="4901">
                  <c:v>38238</c:v>
                </c:pt>
                <c:pt idx="4902">
                  <c:v>38239</c:v>
                </c:pt>
                <c:pt idx="4903">
                  <c:v>38240</c:v>
                </c:pt>
                <c:pt idx="4904">
                  <c:v>38241</c:v>
                </c:pt>
                <c:pt idx="4905">
                  <c:v>38242</c:v>
                </c:pt>
                <c:pt idx="4906">
                  <c:v>38243</c:v>
                </c:pt>
                <c:pt idx="4907">
                  <c:v>38244</c:v>
                </c:pt>
                <c:pt idx="4908">
                  <c:v>38245</c:v>
                </c:pt>
                <c:pt idx="4909">
                  <c:v>38246</c:v>
                </c:pt>
                <c:pt idx="4910">
                  <c:v>38247</c:v>
                </c:pt>
                <c:pt idx="4911">
                  <c:v>38248</c:v>
                </c:pt>
                <c:pt idx="4912">
                  <c:v>38249</c:v>
                </c:pt>
                <c:pt idx="4913">
                  <c:v>38250</c:v>
                </c:pt>
                <c:pt idx="4914">
                  <c:v>38251</c:v>
                </c:pt>
                <c:pt idx="4915">
                  <c:v>38252</c:v>
                </c:pt>
                <c:pt idx="4916">
                  <c:v>38253</c:v>
                </c:pt>
                <c:pt idx="4917">
                  <c:v>38254</c:v>
                </c:pt>
                <c:pt idx="4918">
                  <c:v>38255</c:v>
                </c:pt>
                <c:pt idx="4919">
                  <c:v>38256</c:v>
                </c:pt>
                <c:pt idx="4920">
                  <c:v>38257</c:v>
                </c:pt>
                <c:pt idx="4921">
                  <c:v>38258</c:v>
                </c:pt>
                <c:pt idx="4922">
                  <c:v>38259</c:v>
                </c:pt>
                <c:pt idx="4923">
                  <c:v>38260</c:v>
                </c:pt>
                <c:pt idx="4924">
                  <c:v>38261</c:v>
                </c:pt>
                <c:pt idx="4925">
                  <c:v>38262</c:v>
                </c:pt>
                <c:pt idx="4926">
                  <c:v>38263</c:v>
                </c:pt>
                <c:pt idx="4927">
                  <c:v>38264</c:v>
                </c:pt>
                <c:pt idx="4928">
                  <c:v>38265</c:v>
                </c:pt>
                <c:pt idx="4929">
                  <c:v>38266</c:v>
                </c:pt>
                <c:pt idx="4930">
                  <c:v>38267</c:v>
                </c:pt>
                <c:pt idx="4931">
                  <c:v>38268</c:v>
                </c:pt>
                <c:pt idx="4932">
                  <c:v>38269</c:v>
                </c:pt>
                <c:pt idx="4933">
                  <c:v>38270</c:v>
                </c:pt>
                <c:pt idx="4934">
                  <c:v>38271</c:v>
                </c:pt>
                <c:pt idx="4935">
                  <c:v>38272</c:v>
                </c:pt>
                <c:pt idx="4936">
                  <c:v>38273</c:v>
                </c:pt>
                <c:pt idx="4937">
                  <c:v>38274</c:v>
                </c:pt>
                <c:pt idx="4938">
                  <c:v>38275</c:v>
                </c:pt>
                <c:pt idx="4939">
                  <c:v>38276</c:v>
                </c:pt>
                <c:pt idx="4940">
                  <c:v>38277</c:v>
                </c:pt>
                <c:pt idx="4941">
                  <c:v>38278</c:v>
                </c:pt>
                <c:pt idx="4942">
                  <c:v>38279</c:v>
                </c:pt>
                <c:pt idx="4943">
                  <c:v>38280</c:v>
                </c:pt>
                <c:pt idx="4944">
                  <c:v>38281</c:v>
                </c:pt>
                <c:pt idx="4945">
                  <c:v>38282</c:v>
                </c:pt>
                <c:pt idx="4946">
                  <c:v>38283</c:v>
                </c:pt>
                <c:pt idx="4947">
                  <c:v>38284</c:v>
                </c:pt>
                <c:pt idx="4948">
                  <c:v>38285</c:v>
                </c:pt>
                <c:pt idx="4949">
                  <c:v>38286</c:v>
                </c:pt>
                <c:pt idx="4950">
                  <c:v>38287</c:v>
                </c:pt>
                <c:pt idx="4951">
                  <c:v>38288</c:v>
                </c:pt>
                <c:pt idx="4952">
                  <c:v>38289</c:v>
                </c:pt>
                <c:pt idx="4953">
                  <c:v>38290</c:v>
                </c:pt>
                <c:pt idx="4954">
                  <c:v>38291</c:v>
                </c:pt>
                <c:pt idx="4955">
                  <c:v>38292</c:v>
                </c:pt>
                <c:pt idx="4956">
                  <c:v>38293</c:v>
                </c:pt>
                <c:pt idx="4957">
                  <c:v>38294</c:v>
                </c:pt>
                <c:pt idx="4958">
                  <c:v>38295</c:v>
                </c:pt>
                <c:pt idx="4959">
                  <c:v>38296</c:v>
                </c:pt>
                <c:pt idx="4960">
                  <c:v>38297</c:v>
                </c:pt>
                <c:pt idx="4961">
                  <c:v>38298</c:v>
                </c:pt>
                <c:pt idx="4962">
                  <c:v>38299</c:v>
                </c:pt>
                <c:pt idx="4963">
                  <c:v>38300</c:v>
                </c:pt>
                <c:pt idx="4964">
                  <c:v>38301</c:v>
                </c:pt>
                <c:pt idx="4965">
                  <c:v>38302</c:v>
                </c:pt>
                <c:pt idx="4966">
                  <c:v>38303</c:v>
                </c:pt>
                <c:pt idx="4967">
                  <c:v>38304</c:v>
                </c:pt>
                <c:pt idx="4968">
                  <c:v>38305</c:v>
                </c:pt>
                <c:pt idx="4969">
                  <c:v>38306</c:v>
                </c:pt>
                <c:pt idx="4970">
                  <c:v>38307</c:v>
                </c:pt>
                <c:pt idx="4971">
                  <c:v>38308</c:v>
                </c:pt>
                <c:pt idx="4972">
                  <c:v>38309</c:v>
                </c:pt>
                <c:pt idx="4973">
                  <c:v>38310</c:v>
                </c:pt>
                <c:pt idx="4974">
                  <c:v>38311</c:v>
                </c:pt>
                <c:pt idx="4975">
                  <c:v>38312</c:v>
                </c:pt>
                <c:pt idx="4976">
                  <c:v>38313</c:v>
                </c:pt>
                <c:pt idx="4977">
                  <c:v>38314</c:v>
                </c:pt>
                <c:pt idx="4978">
                  <c:v>38315</c:v>
                </c:pt>
                <c:pt idx="4979">
                  <c:v>38316</c:v>
                </c:pt>
                <c:pt idx="4980">
                  <c:v>38317</c:v>
                </c:pt>
                <c:pt idx="4981">
                  <c:v>38318</c:v>
                </c:pt>
                <c:pt idx="4982">
                  <c:v>38319</c:v>
                </c:pt>
                <c:pt idx="4983">
                  <c:v>38320</c:v>
                </c:pt>
                <c:pt idx="4984">
                  <c:v>38321</c:v>
                </c:pt>
                <c:pt idx="4985">
                  <c:v>38322</c:v>
                </c:pt>
                <c:pt idx="4986">
                  <c:v>38323</c:v>
                </c:pt>
                <c:pt idx="4987">
                  <c:v>38324</c:v>
                </c:pt>
                <c:pt idx="4988">
                  <c:v>38325</c:v>
                </c:pt>
                <c:pt idx="4989">
                  <c:v>38326</c:v>
                </c:pt>
                <c:pt idx="4990">
                  <c:v>38327</c:v>
                </c:pt>
                <c:pt idx="4991">
                  <c:v>38328</c:v>
                </c:pt>
                <c:pt idx="4992">
                  <c:v>38329</c:v>
                </c:pt>
                <c:pt idx="4993">
                  <c:v>38330</c:v>
                </c:pt>
                <c:pt idx="4994">
                  <c:v>38331</c:v>
                </c:pt>
                <c:pt idx="4995">
                  <c:v>38332</c:v>
                </c:pt>
                <c:pt idx="4996">
                  <c:v>38333</c:v>
                </c:pt>
                <c:pt idx="4997">
                  <c:v>38334</c:v>
                </c:pt>
                <c:pt idx="4998">
                  <c:v>38335</c:v>
                </c:pt>
                <c:pt idx="4999">
                  <c:v>38336</c:v>
                </c:pt>
                <c:pt idx="5000">
                  <c:v>38337</c:v>
                </c:pt>
                <c:pt idx="5001">
                  <c:v>38338</c:v>
                </c:pt>
                <c:pt idx="5002">
                  <c:v>38339</c:v>
                </c:pt>
                <c:pt idx="5003">
                  <c:v>38340</c:v>
                </c:pt>
                <c:pt idx="5004">
                  <c:v>38341</c:v>
                </c:pt>
                <c:pt idx="5005">
                  <c:v>38342</c:v>
                </c:pt>
                <c:pt idx="5006">
                  <c:v>38343</c:v>
                </c:pt>
                <c:pt idx="5007">
                  <c:v>38344</c:v>
                </c:pt>
                <c:pt idx="5008">
                  <c:v>38345</c:v>
                </c:pt>
                <c:pt idx="5009">
                  <c:v>38346</c:v>
                </c:pt>
                <c:pt idx="5010">
                  <c:v>38347</c:v>
                </c:pt>
                <c:pt idx="5011">
                  <c:v>38348</c:v>
                </c:pt>
                <c:pt idx="5012">
                  <c:v>38349</c:v>
                </c:pt>
                <c:pt idx="5013">
                  <c:v>38350</c:v>
                </c:pt>
                <c:pt idx="5014">
                  <c:v>38351</c:v>
                </c:pt>
                <c:pt idx="5015">
                  <c:v>38352</c:v>
                </c:pt>
                <c:pt idx="5016">
                  <c:v>38353</c:v>
                </c:pt>
                <c:pt idx="5017">
                  <c:v>38354</c:v>
                </c:pt>
                <c:pt idx="5018">
                  <c:v>38355</c:v>
                </c:pt>
                <c:pt idx="5019">
                  <c:v>38356</c:v>
                </c:pt>
                <c:pt idx="5020">
                  <c:v>38357</c:v>
                </c:pt>
                <c:pt idx="5021">
                  <c:v>38358</c:v>
                </c:pt>
                <c:pt idx="5022">
                  <c:v>38359</c:v>
                </c:pt>
                <c:pt idx="5023">
                  <c:v>38360</c:v>
                </c:pt>
                <c:pt idx="5024">
                  <c:v>38361</c:v>
                </c:pt>
                <c:pt idx="5025">
                  <c:v>38362</c:v>
                </c:pt>
                <c:pt idx="5026">
                  <c:v>38363</c:v>
                </c:pt>
                <c:pt idx="5027">
                  <c:v>38364</c:v>
                </c:pt>
                <c:pt idx="5028">
                  <c:v>38365</c:v>
                </c:pt>
                <c:pt idx="5029">
                  <c:v>38366</c:v>
                </c:pt>
                <c:pt idx="5030">
                  <c:v>38367</c:v>
                </c:pt>
                <c:pt idx="5031">
                  <c:v>38368</c:v>
                </c:pt>
                <c:pt idx="5032">
                  <c:v>38369</c:v>
                </c:pt>
                <c:pt idx="5033">
                  <c:v>38370</c:v>
                </c:pt>
                <c:pt idx="5034">
                  <c:v>38371</c:v>
                </c:pt>
                <c:pt idx="5035">
                  <c:v>38372</c:v>
                </c:pt>
                <c:pt idx="5036">
                  <c:v>38373</c:v>
                </c:pt>
                <c:pt idx="5037">
                  <c:v>38374</c:v>
                </c:pt>
                <c:pt idx="5038">
                  <c:v>38375</c:v>
                </c:pt>
                <c:pt idx="5039">
                  <c:v>38376</c:v>
                </c:pt>
                <c:pt idx="5040">
                  <c:v>38377</c:v>
                </c:pt>
                <c:pt idx="5041">
                  <c:v>38378</c:v>
                </c:pt>
                <c:pt idx="5042">
                  <c:v>38379</c:v>
                </c:pt>
                <c:pt idx="5043">
                  <c:v>38380</c:v>
                </c:pt>
                <c:pt idx="5044">
                  <c:v>38381</c:v>
                </c:pt>
                <c:pt idx="5045">
                  <c:v>38382</c:v>
                </c:pt>
                <c:pt idx="5046">
                  <c:v>38383</c:v>
                </c:pt>
                <c:pt idx="5047">
                  <c:v>38384</c:v>
                </c:pt>
                <c:pt idx="5048">
                  <c:v>38385</c:v>
                </c:pt>
                <c:pt idx="5049">
                  <c:v>38386</c:v>
                </c:pt>
                <c:pt idx="5050">
                  <c:v>38387</c:v>
                </c:pt>
                <c:pt idx="5051">
                  <c:v>38388</c:v>
                </c:pt>
                <c:pt idx="5052">
                  <c:v>38389</c:v>
                </c:pt>
                <c:pt idx="5053">
                  <c:v>38390</c:v>
                </c:pt>
                <c:pt idx="5054">
                  <c:v>38391</c:v>
                </c:pt>
                <c:pt idx="5055">
                  <c:v>38392</c:v>
                </c:pt>
                <c:pt idx="5056">
                  <c:v>38393</c:v>
                </c:pt>
                <c:pt idx="5057">
                  <c:v>38394</c:v>
                </c:pt>
                <c:pt idx="5058">
                  <c:v>38395</c:v>
                </c:pt>
                <c:pt idx="5059">
                  <c:v>38396</c:v>
                </c:pt>
                <c:pt idx="5060">
                  <c:v>38397</c:v>
                </c:pt>
                <c:pt idx="5061">
                  <c:v>38398</c:v>
                </c:pt>
                <c:pt idx="5062">
                  <c:v>38399</c:v>
                </c:pt>
                <c:pt idx="5063">
                  <c:v>38400</c:v>
                </c:pt>
                <c:pt idx="5064">
                  <c:v>38401</c:v>
                </c:pt>
                <c:pt idx="5065">
                  <c:v>38402</c:v>
                </c:pt>
                <c:pt idx="5066">
                  <c:v>38403</c:v>
                </c:pt>
                <c:pt idx="5067">
                  <c:v>38404</c:v>
                </c:pt>
                <c:pt idx="5068">
                  <c:v>38405</c:v>
                </c:pt>
                <c:pt idx="5069">
                  <c:v>38406</c:v>
                </c:pt>
                <c:pt idx="5070">
                  <c:v>38407</c:v>
                </c:pt>
                <c:pt idx="5071">
                  <c:v>38408</c:v>
                </c:pt>
                <c:pt idx="5072">
                  <c:v>38409</c:v>
                </c:pt>
                <c:pt idx="5073">
                  <c:v>38410</c:v>
                </c:pt>
                <c:pt idx="5074">
                  <c:v>38411</c:v>
                </c:pt>
                <c:pt idx="5075">
                  <c:v>38412</c:v>
                </c:pt>
                <c:pt idx="5076">
                  <c:v>38413</c:v>
                </c:pt>
                <c:pt idx="5077">
                  <c:v>38414</c:v>
                </c:pt>
                <c:pt idx="5078">
                  <c:v>38415</c:v>
                </c:pt>
                <c:pt idx="5079">
                  <c:v>38416</c:v>
                </c:pt>
                <c:pt idx="5080">
                  <c:v>38417</c:v>
                </c:pt>
                <c:pt idx="5081">
                  <c:v>38418</c:v>
                </c:pt>
                <c:pt idx="5082">
                  <c:v>38419</c:v>
                </c:pt>
                <c:pt idx="5083">
                  <c:v>38420</c:v>
                </c:pt>
                <c:pt idx="5084">
                  <c:v>38421</c:v>
                </c:pt>
                <c:pt idx="5085">
                  <c:v>38422</c:v>
                </c:pt>
                <c:pt idx="5086">
                  <c:v>38423</c:v>
                </c:pt>
                <c:pt idx="5087">
                  <c:v>38424</c:v>
                </c:pt>
                <c:pt idx="5088">
                  <c:v>38425</c:v>
                </c:pt>
                <c:pt idx="5089">
                  <c:v>38426</c:v>
                </c:pt>
                <c:pt idx="5090">
                  <c:v>38427</c:v>
                </c:pt>
                <c:pt idx="5091">
                  <c:v>38428</c:v>
                </c:pt>
                <c:pt idx="5092">
                  <c:v>38429</c:v>
                </c:pt>
                <c:pt idx="5093">
                  <c:v>38430</c:v>
                </c:pt>
                <c:pt idx="5094">
                  <c:v>38431</c:v>
                </c:pt>
                <c:pt idx="5095">
                  <c:v>38432</c:v>
                </c:pt>
                <c:pt idx="5096">
                  <c:v>38433</c:v>
                </c:pt>
                <c:pt idx="5097">
                  <c:v>38434</c:v>
                </c:pt>
                <c:pt idx="5098">
                  <c:v>38435</c:v>
                </c:pt>
                <c:pt idx="5099">
                  <c:v>38436</c:v>
                </c:pt>
                <c:pt idx="5100">
                  <c:v>38437</c:v>
                </c:pt>
                <c:pt idx="5101">
                  <c:v>38438</c:v>
                </c:pt>
                <c:pt idx="5102">
                  <c:v>38439</c:v>
                </c:pt>
                <c:pt idx="5103">
                  <c:v>38440</c:v>
                </c:pt>
                <c:pt idx="5104">
                  <c:v>38441</c:v>
                </c:pt>
                <c:pt idx="5105">
                  <c:v>38442</c:v>
                </c:pt>
                <c:pt idx="5106">
                  <c:v>38443</c:v>
                </c:pt>
                <c:pt idx="5107">
                  <c:v>38444</c:v>
                </c:pt>
                <c:pt idx="5108">
                  <c:v>38445</c:v>
                </c:pt>
                <c:pt idx="5109">
                  <c:v>38446</c:v>
                </c:pt>
                <c:pt idx="5110">
                  <c:v>38447</c:v>
                </c:pt>
                <c:pt idx="5111">
                  <c:v>38448</c:v>
                </c:pt>
                <c:pt idx="5112">
                  <c:v>38449</c:v>
                </c:pt>
                <c:pt idx="5113">
                  <c:v>38450</c:v>
                </c:pt>
                <c:pt idx="5114">
                  <c:v>38451</c:v>
                </c:pt>
                <c:pt idx="5115">
                  <c:v>38452</c:v>
                </c:pt>
                <c:pt idx="5116">
                  <c:v>38453</c:v>
                </c:pt>
                <c:pt idx="5117">
                  <c:v>38454</c:v>
                </c:pt>
                <c:pt idx="5118">
                  <c:v>38455</c:v>
                </c:pt>
                <c:pt idx="5119">
                  <c:v>38456</c:v>
                </c:pt>
                <c:pt idx="5120">
                  <c:v>38457</c:v>
                </c:pt>
                <c:pt idx="5121">
                  <c:v>38458</c:v>
                </c:pt>
                <c:pt idx="5122">
                  <c:v>38459</c:v>
                </c:pt>
                <c:pt idx="5123">
                  <c:v>38460</c:v>
                </c:pt>
                <c:pt idx="5124">
                  <c:v>38461</c:v>
                </c:pt>
                <c:pt idx="5125">
                  <c:v>38462</c:v>
                </c:pt>
                <c:pt idx="5126">
                  <c:v>38463</c:v>
                </c:pt>
                <c:pt idx="5127">
                  <c:v>38464</c:v>
                </c:pt>
                <c:pt idx="5128">
                  <c:v>38465</c:v>
                </c:pt>
                <c:pt idx="5129">
                  <c:v>38466</c:v>
                </c:pt>
                <c:pt idx="5130">
                  <c:v>38467</c:v>
                </c:pt>
                <c:pt idx="5131">
                  <c:v>38468</c:v>
                </c:pt>
                <c:pt idx="5132">
                  <c:v>38469</c:v>
                </c:pt>
                <c:pt idx="5133">
                  <c:v>38470</c:v>
                </c:pt>
                <c:pt idx="5134">
                  <c:v>38471</c:v>
                </c:pt>
                <c:pt idx="5135">
                  <c:v>38472</c:v>
                </c:pt>
                <c:pt idx="5136">
                  <c:v>38473</c:v>
                </c:pt>
                <c:pt idx="5137">
                  <c:v>38474</c:v>
                </c:pt>
                <c:pt idx="5138">
                  <c:v>38475</c:v>
                </c:pt>
                <c:pt idx="5139">
                  <c:v>38476</c:v>
                </c:pt>
                <c:pt idx="5140">
                  <c:v>38477</c:v>
                </c:pt>
                <c:pt idx="5141">
                  <c:v>38478</c:v>
                </c:pt>
                <c:pt idx="5142">
                  <c:v>38479</c:v>
                </c:pt>
                <c:pt idx="5143">
                  <c:v>38480</c:v>
                </c:pt>
                <c:pt idx="5144">
                  <c:v>38481</c:v>
                </c:pt>
                <c:pt idx="5145">
                  <c:v>38482</c:v>
                </c:pt>
                <c:pt idx="5146">
                  <c:v>38483</c:v>
                </c:pt>
                <c:pt idx="5147">
                  <c:v>38484</c:v>
                </c:pt>
                <c:pt idx="5148">
                  <c:v>38485</c:v>
                </c:pt>
                <c:pt idx="5149">
                  <c:v>38486</c:v>
                </c:pt>
                <c:pt idx="5150">
                  <c:v>38487</c:v>
                </c:pt>
                <c:pt idx="5151">
                  <c:v>38488</c:v>
                </c:pt>
                <c:pt idx="5152">
                  <c:v>38489</c:v>
                </c:pt>
                <c:pt idx="5153">
                  <c:v>38490</c:v>
                </c:pt>
                <c:pt idx="5154">
                  <c:v>38491</c:v>
                </c:pt>
                <c:pt idx="5155">
                  <c:v>38492</c:v>
                </c:pt>
                <c:pt idx="5156">
                  <c:v>38493</c:v>
                </c:pt>
                <c:pt idx="5157">
                  <c:v>38494</c:v>
                </c:pt>
                <c:pt idx="5158">
                  <c:v>38495</c:v>
                </c:pt>
                <c:pt idx="5159">
                  <c:v>38496</c:v>
                </c:pt>
                <c:pt idx="5160">
                  <c:v>38497</c:v>
                </c:pt>
                <c:pt idx="5161">
                  <c:v>38498</c:v>
                </c:pt>
                <c:pt idx="5162">
                  <c:v>38499</c:v>
                </c:pt>
                <c:pt idx="5163">
                  <c:v>38500</c:v>
                </c:pt>
                <c:pt idx="5164">
                  <c:v>38501</c:v>
                </c:pt>
                <c:pt idx="5165">
                  <c:v>38502</c:v>
                </c:pt>
                <c:pt idx="5166">
                  <c:v>38503</c:v>
                </c:pt>
                <c:pt idx="5167">
                  <c:v>38504</c:v>
                </c:pt>
                <c:pt idx="5168">
                  <c:v>38505</c:v>
                </c:pt>
                <c:pt idx="5169">
                  <c:v>38506</c:v>
                </c:pt>
                <c:pt idx="5170">
                  <c:v>38507</c:v>
                </c:pt>
                <c:pt idx="5171">
                  <c:v>38508</c:v>
                </c:pt>
                <c:pt idx="5172">
                  <c:v>38509</c:v>
                </c:pt>
                <c:pt idx="5173">
                  <c:v>38510</c:v>
                </c:pt>
                <c:pt idx="5174">
                  <c:v>38511</c:v>
                </c:pt>
                <c:pt idx="5175">
                  <c:v>38512</c:v>
                </c:pt>
                <c:pt idx="5176">
                  <c:v>38513</c:v>
                </c:pt>
                <c:pt idx="5177">
                  <c:v>38514</c:v>
                </c:pt>
                <c:pt idx="5178">
                  <c:v>38515</c:v>
                </c:pt>
                <c:pt idx="5179">
                  <c:v>38516</c:v>
                </c:pt>
                <c:pt idx="5180">
                  <c:v>38517</c:v>
                </c:pt>
                <c:pt idx="5181">
                  <c:v>38518</c:v>
                </c:pt>
                <c:pt idx="5182">
                  <c:v>38519</c:v>
                </c:pt>
                <c:pt idx="5183">
                  <c:v>38520</c:v>
                </c:pt>
                <c:pt idx="5184">
                  <c:v>38521</c:v>
                </c:pt>
                <c:pt idx="5185">
                  <c:v>38522</c:v>
                </c:pt>
                <c:pt idx="5186">
                  <c:v>38523</c:v>
                </c:pt>
                <c:pt idx="5187">
                  <c:v>38524</c:v>
                </c:pt>
                <c:pt idx="5188">
                  <c:v>38525</c:v>
                </c:pt>
                <c:pt idx="5189">
                  <c:v>38526</c:v>
                </c:pt>
                <c:pt idx="5190">
                  <c:v>38527</c:v>
                </c:pt>
                <c:pt idx="5191">
                  <c:v>38528</c:v>
                </c:pt>
                <c:pt idx="5192">
                  <c:v>38529</c:v>
                </c:pt>
                <c:pt idx="5193">
                  <c:v>38530</c:v>
                </c:pt>
                <c:pt idx="5194">
                  <c:v>38531</c:v>
                </c:pt>
                <c:pt idx="5195">
                  <c:v>38532</c:v>
                </c:pt>
                <c:pt idx="5196">
                  <c:v>38533</c:v>
                </c:pt>
                <c:pt idx="5197">
                  <c:v>38534</c:v>
                </c:pt>
                <c:pt idx="5198">
                  <c:v>38535</c:v>
                </c:pt>
                <c:pt idx="5199">
                  <c:v>38536</c:v>
                </c:pt>
                <c:pt idx="5200">
                  <c:v>38537</c:v>
                </c:pt>
                <c:pt idx="5201">
                  <c:v>38538</c:v>
                </c:pt>
                <c:pt idx="5202">
                  <c:v>38539</c:v>
                </c:pt>
                <c:pt idx="5203">
                  <c:v>38540</c:v>
                </c:pt>
                <c:pt idx="5204">
                  <c:v>38541</c:v>
                </c:pt>
                <c:pt idx="5205">
                  <c:v>38542</c:v>
                </c:pt>
                <c:pt idx="5206">
                  <c:v>38543</c:v>
                </c:pt>
                <c:pt idx="5207">
                  <c:v>38544</c:v>
                </c:pt>
                <c:pt idx="5208">
                  <c:v>38545</c:v>
                </c:pt>
                <c:pt idx="5209">
                  <c:v>38546</c:v>
                </c:pt>
                <c:pt idx="5210">
                  <c:v>38547</c:v>
                </c:pt>
                <c:pt idx="5211">
                  <c:v>38548</c:v>
                </c:pt>
                <c:pt idx="5212">
                  <c:v>38549</c:v>
                </c:pt>
                <c:pt idx="5213">
                  <c:v>38550</c:v>
                </c:pt>
                <c:pt idx="5214">
                  <c:v>38551</c:v>
                </c:pt>
                <c:pt idx="5215">
                  <c:v>38552</c:v>
                </c:pt>
                <c:pt idx="5216">
                  <c:v>38553</c:v>
                </c:pt>
                <c:pt idx="5217">
                  <c:v>38554</c:v>
                </c:pt>
                <c:pt idx="5218">
                  <c:v>38555</c:v>
                </c:pt>
                <c:pt idx="5219">
                  <c:v>38556</c:v>
                </c:pt>
                <c:pt idx="5220">
                  <c:v>38557</c:v>
                </c:pt>
                <c:pt idx="5221">
                  <c:v>38558</c:v>
                </c:pt>
                <c:pt idx="5222">
                  <c:v>38559</c:v>
                </c:pt>
                <c:pt idx="5223">
                  <c:v>38560</c:v>
                </c:pt>
                <c:pt idx="5224">
                  <c:v>38561</c:v>
                </c:pt>
                <c:pt idx="5225">
                  <c:v>38562</c:v>
                </c:pt>
                <c:pt idx="5226">
                  <c:v>38563</c:v>
                </c:pt>
                <c:pt idx="5227">
                  <c:v>38564</c:v>
                </c:pt>
                <c:pt idx="5228">
                  <c:v>38565</c:v>
                </c:pt>
                <c:pt idx="5229">
                  <c:v>38566</c:v>
                </c:pt>
                <c:pt idx="5230">
                  <c:v>38567</c:v>
                </c:pt>
                <c:pt idx="5231">
                  <c:v>38568</c:v>
                </c:pt>
                <c:pt idx="5232">
                  <c:v>38569</c:v>
                </c:pt>
                <c:pt idx="5233">
                  <c:v>38570</c:v>
                </c:pt>
                <c:pt idx="5234">
                  <c:v>38571</c:v>
                </c:pt>
                <c:pt idx="5235">
                  <c:v>38572</c:v>
                </c:pt>
                <c:pt idx="5236">
                  <c:v>38573</c:v>
                </c:pt>
                <c:pt idx="5237">
                  <c:v>38574</c:v>
                </c:pt>
                <c:pt idx="5238">
                  <c:v>38575</c:v>
                </c:pt>
                <c:pt idx="5239">
                  <c:v>38576</c:v>
                </c:pt>
                <c:pt idx="5240">
                  <c:v>38577</c:v>
                </c:pt>
                <c:pt idx="5241">
                  <c:v>38578</c:v>
                </c:pt>
                <c:pt idx="5242">
                  <c:v>38579</c:v>
                </c:pt>
                <c:pt idx="5243">
                  <c:v>38580</c:v>
                </c:pt>
                <c:pt idx="5244">
                  <c:v>38581</c:v>
                </c:pt>
                <c:pt idx="5245">
                  <c:v>38582</c:v>
                </c:pt>
                <c:pt idx="5246">
                  <c:v>38583</c:v>
                </c:pt>
                <c:pt idx="5247">
                  <c:v>38584</c:v>
                </c:pt>
                <c:pt idx="5248">
                  <c:v>38585</c:v>
                </c:pt>
                <c:pt idx="5249">
                  <c:v>38586</c:v>
                </c:pt>
                <c:pt idx="5250">
                  <c:v>38587</c:v>
                </c:pt>
                <c:pt idx="5251">
                  <c:v>38588</c:v>
                </c:pt>
                <c:pt idx="5252">
                  <c:v>38589</c:v>
                </c:pt>
                <c:pt idx="5253">
                  <c:v>38590</c:v>
                </c:pt>
                <c:pt idx="5254">
                  <c:v>38591</c:v>
                </c:pt>
                <c:pt idx="5255">
                  <c:v>38592</c:v>
                </c:pt>
                <c:pt idx="5256">
                  <c:v>38593</c:v>
                </c:pt>
                <c:pt idx="5257">
                  <c:v>38594</c:v>
                </c:pt>
                <c:pt idx="5258">
                  <c:v>38595</c:v>
                </c:pt>
                <c:pt idx="5259">
                  <c:v>38596</c:v>
                </c:pt>
                <c:pt idx="5260">
                  <c:v>38597</c:v>
                </c:pt>
                <c:pt idx="5261">
                  <c:v>38598</c:v>
                </c:pt>
                <c:pt idx="5262">
                  <c:v>38599</c:v>
                </c:pt>
                <c:pt idx="5263">
                  <c:v>38600</c:v>
                </c:pt>
                <c:pt idx="5264">
                  <c:v>38601</c:v>
                </c:pt>
                <c:pt idx="5265">
                  <c:v>38602</c:v>
                </c:pt>
                <c:pt idx="5266">
                  <c:v>38603</c:v>
                </c:pt>
                <c:pt idx="5267">
                  <c:v>38604</c:v>
                </c:pt>
                <c:pt idx="5268">
                  <c:v>38605</c:v>
                </c:pt>
                <c:pt idx="5269">
                  <c:v>38606</c:v>
                </c:pt>
                <c:pt idx="5270">
                  <c:v>38607</c:v>
                </c:pt>
                <c:pt idx="5271">
                  <c:v>38608</c:v>
                </c:pt>
                <c:pt idx="5272">
                  <c:v>38609</c:v>
                </c:pt>
                <c:pt idx="5273">
                  <c:v>38610</c:v>
                </c:pt>
                <c:pt idx="5274">
                  <c:v>38611</c:v>
                </c:pt>
                <c:pt idx="5275">
                  <c:v>38612</c:v>
                </c:pt>
                <c:pt idx="5276">
                  <c:v>38613</c:v>
                </c:pt>
                <c:pt idx="5277">
                  <c:v>38614</c:v>
                </c:pt>
                <c:pt idx="5278">
                  <c:v>38615</c:v>
                </c:pt>
                <c:pt idx="5279">
                  <c:v>38616</c:v>
                </c:pt>
                <c:pt idx="5280">
                  <c:v>38617</c:v>
                </c:pt>
                <c:pt idx="5281">
                  <c:v>38618</c:v>
                </c:pt>
                <c:pt idx="5282">
                  <c:v>38619</c:v>
                </c:pt>
                <c:pt idx="5283">
                  <c:v>38620</c:v>
                </c:pt>
                <c:pt idx="5284">
                  <c:v>38621</c:v>
                </c:pt>
                <c:pt idx="5285">
                  <c:v>38622</c:v>
                </c:pt>
                <c:pt idx="5286">
                  <c:v>38623</c:v>
                </c:pt>
                <c:pt idx="5287">
                  <c:v>38624</c:v>
                </c:pt>
                <c:pt idx="5288">
                  <c:v>38625</c:v>
                </c:pt>
                <c:pt idx="5289">
                  <c:v>38626</c:v>
                </c:pt>
                <c:pt idx="5290">
                  <c:v>38627</c:v>
                </c:pt>
                <c:pt idx="5291">
                  <c:v>38628</c:v>
                </c:pt>
                <c:pt idx="5292">
                  <c:v>38629</c:v>
                </c:pt>
                <c:pt idx="5293">
                  <c:v>38630</c:v>
                </c:pt>
                <c:pt idx="5294">
                  <c:v>38631</c:v>
                </c:pt>
                <c:pt idx="5295">
                  <c:v>38632</c:v>
                </c:pt>
                <c:pt idx="5296">
                  <c:v>38633</c:v>
                </c:pt>
                <c:pt idx="5297">
                  <c:v>38634</c:v>
                </c:pt>
                <c:pt idx="5298">
                  <c:v>38635</c:v>
                </c:pt>
                <c:pt idx="5299">
                  <c:v>38636</c:v>
                </c:pt>
                <c:pt idx="5300">
                  <c:v>38637</c:v>
                </c:pt>
                <c:pt idx="5301">
                  <c:v>38638</c:v>
                </c:pt>
                <c:pt idx="5302">
                  <c:v>38639</c:v>
                </c:pt>
                <c:pt idx="5303">
                  <c:v>38640</c:v>
                </c:pt>
                <c:pt idx="5304">
                  <c:v>38641</c:v>
                </c:pt>
                <c:pt idx="5305">
                  <c:v>38642</c:v>
                </c:pt>
                <c:pt idx="5306">
                  <c:v>38643</c:v>
                </c:pt>
                <c:pt idx="5307">
                  <c:v>38644</c:v>
                </c:pt>
                <c:pt idx="5308">
                  <c:v>38645</c:v>
                </c:pt>
                <c:pt idx="5309">
                  <c:v>38646</c:v>
                </c:pt>
                <c:pt idx="5310">
                  <c:v>38647</c:v>
                </c:pt>
                <c:pt idx="5311">
                  <c:v>38648</c:v>
                </c:pt>
                <c:pt idx="5312">
                  <c:v>38649</c:v>
                </c:pt>
                <c:pt idx="5313">
                  <c:v>38650</c:v>
                </c:pt>
                <c:pt idx="5314">
                  <c:v>38651</c:v>
                </c:pt>
                <c:pt idx="5315">
                  <c:v>38652</c:v>
                </c:pt>
                <c:pt idx="5316">
                  <c:v>38653</c:v>
                </c:pt>
                <c:pt idx="5317">
                  <c:v>38654</c:v>
                </c:pt>
                <c:pt idx="5318">
                  <c:v>38655</c:v>
                </c:pt>
                <c:pt idx="5319">
                  <c:v>38656</c:v>
                </c:pt>
                <c:pt idx="5320">
                  <c:v>38657</c:v>
                </c:pt>
                <c:pt idx="5321">
                  <c:v>38658</c:v>
                </c:pt>
                <c:pt idx="5322">
                  <c:v>38659</c:v>
                </c:pt>
                <c:pt idx="5323">
                  <c:v>38660</c:v>
                </c:pt>
                <c:pt idx="5324">
                  <c:v>38661</c:v>
                </c:pt>
                <c:pt idx="5325">
                  <c:v>38662</c:v>
                </c:pt>
                <c:pt idx="5326">
                  <c:v>38663</c:v>
                </c:pt>
                <c:pt idx="5327">
                  <c:v>38664</c:v>
                </c:pt>
                <c:pt idx="5328">
                  <c:v>38665</c:v>
                </c:pt>
                <c:pt idx="5329">
                  <c:v>38666</c:v>
                </c:pt>
                <c:pt idx="5330">
                  <c:v>38667</c:v>
                </c:pt>
                <c:pt idx="5331">
                  <c:v>38668</c:v>
                </c:pt>
                <c:pt idx="5332">
                  <c:v>38669</c:v>
                </c:pt>
                <c:pt idx="5333">
                  <c:v>38670</c:v>
                </c:pt>
                <c:pt idx="5334">
                  <c:v>38671</c:v>
                </c:pt>
                <c:pt idx="5335">
                  <c:v>38672</c:v>
                </c:pt>
                <c:pt idx="5336">
                  <c:v>38673</c:v>
                </c:pt>
                <c:pt idx="5337">
                  <c:v>38674</c:v>
                </c:pt>
                <c:pt idx="5338">
                  <c:v>38675</c:v>
                </c:pt>
                <c:pt idx="5339">
                  <c:v>38676</c:v>
                </c:pt>
                <c:pt idx="5340">
                  <c:v>38677</c:v>
                </c:pt>
                <c:pt idx="5341">
                  <c:v>38678</c:v>
                </c:pt>
                <c:pt idx="5342">
                  <c:v>38679</c:v>
                </c:pt>
                <c:pt idx="5343">
                  <c:v>38680</c:v>
                </c:pt>
                <c:pt idx="5344">
                  <c:v>38681</c:v>
                </c:pt>
                <c:pt idx="5345">
                  <c:v>38682</c:v>
                </c:pt>
                <c:pt idx="5346">
                  <c:v>38683</c:v>
                </c:pt>
                <c:pt idx="5347">
                  <c:v>38684</c:v>
                </c:pt>
                <c:pt idx="5348">
                  <c:v>38685</c:v>
                </c:pt>
                <c:pt idx="5349">
                  <c:v>38686</c:v>
                </c:pt>
                <c:pt idx="5350">
                  <c:v>38687</c:v>
                </c:pt>
                <c:pt idx="5351">
                  <c:v>38688</c:v>
                </c:pt>
                <c:pt idx="5352">
                  <c:v>38689</c:v>
                </c:pt>
                <c:pt idx="5353">
                  <c:v>38690</c:v>
                </c:pt>
                <c:pt idx="5354">
                  <c:v>38691</c:v>
                </c:pt>
                <c:pt idx="5355">
                  <c:v>38692</c:v>
                </c:pt>
                <c:pt idx="5356">
                  <c:v>38693</c:v>
                </c:pt>
                <c:pt idx="5357">
                  <c:v>38694</c:v>
                </c:pt>
                <c:pt idx="5358">
                  <c:v>38695</c:v>
                </c:pt>
                <c:pt idx="5359">
                  <c:v>38696</c:v>
                </c:pt>
                <c:pt idx="5360">
                  <c:v>38697</c:v>
                </c:pt>
                <c:pt idx="5361">
                  <c:v>38698</c:v>
                </c:pt>
                <c:pt idx="5362">
                  <c:v>38699</c:v>
                </c:pt>
                <c:pt idx="5363">
                  <c:v>38700</c:v>
                </c:pt>
                <c:pt idx="5364">
                  <c:v>38701</c:v>
                </c:pt>
                <c:pt idx="5365">
                  <c:v>38702</c:v>
                </c:pt>
                <c:pt idx="5366">
                  <c:v>38703</c:v>
                </c:pt>
                <c:pt idx="5367">
                  <c:v>38704</c:v>
                </c:pt>
                <c:pt idx="5368">
                  <c:v>38705</c:v>
                </c:pt>
                <c:pt idx="5369">
                  <c:v>38706</c:v>
                </c:pt>
                <c:pt idx="5370">
                  <c:v>38707</c:v>
                </c:pt>
                <c:pt idx="5371">
                  <c:v>38708</c:v>
                </c:pt>
                <c:pt idx="5372">
                  <c:v>38709</c:v>
                </c:pt>
                <c:pt idx="5373">
                  <c:v>38710</c:v>
                </c:pt>
                <c:pt idx="5374">
                  <c:v>38711</c:v>
                </c:pt>
                <c:pt idx="5375">
                  <c:v>38712</c:v>
                </c:pt>
                <c:pt idx="5376">
                  <c:v>38713</c:v>
                </c:pt>
                <c:pt idx="5377">
                  <c:v>38714</c:v>
                </c:pt>
                <c:pt idx="5378">
                  <c:v>38715</c:v>
                </c:pt>
                <c:pt idx="5379">
                  <c:v>38716</c:v>
                </c:pt>
                <c:pt idx="5380">
                  <c:v>38717</c:v>
                </c:pt>
                <c:pt idx="5381">
                  <c:v>38718</c:v>
                </c:pt>
                <c:pt idx="5382">
                  <c:v>38719</c:v>
                </c:pt>
                <c:pt idx="5383">
                  <c:v>38720</c:v>
                </c:pt>
                <c:pt idx="5384">
                  <c:v>38721</c:v>
                </c:pt>
                <c:pt idx="5385">
                  <c:v>38722</c:v>
                </c:pt>
                <c:pt idx="5386">
                  <c:v>38723</c:v>
                </c:pt>
                <c:pt idx="5387">
                  <c:v>38724</c:v>
                </c:pt>
                <c:pt idx="5388">
                  <c:v>38725</c:v>
                </c:pt>
                <c:pt idx="5389">
                  <c:v>38726</c:v>
                </c:pt>
                <c:pt idx="5390">
                  <c:v>38727</c:v>
                </c:pt>
                <c:pt idx="5391">
                  <c:v>38728</c:v>
                </c:pt>
                <c:pt idx="5392">
                  <c:v>38729</c:v>
                </c:pt>
                <c:pt idx="5393">
                  <c:v>38730</c:v>
                </c:pt>
                <c:pt idx="5394">
                  <c:v>38731</c:v>
                </c:pt>
                <c:pt idx="5395">
                  <c:v>38732</c:v>
                </c:pt>
                <c:pt idx="5396">
                  <c:v>38733</c:v>
                </c:pt>
                <c:pt idx="5397">
                  <c:v>38734</c:v>
                </c:pt>
                <c:pt idx="5398">
                  <c:v>38735</c:v>
                </c:pt>
                <c:pt idx="5399">
                  <c:v>38736</c:v>
                </c:pt>
                <c:pt idx="5400">
                  <c:v>38737</c:v>
                </c:pt>
                <c:pt idx="5401">
                  <c:v>38738</c:v>
                </c:pt>
                <c:pt idx="5402">
                  <c:v>38739</c:v>
                </c:pt>
                <c:pt idx="5403">
                  <c:v>38740</c:v>
                </c:pt>
                <c:pt idx="5404">
                  <c:v>38741</c:v>
                </c:pt>
                <c:pt idx="5405">
                  <c:v>38742</c:v>
                </c:pt>
                <c:pt idx="5406">
                  <c:v>38743</c:v>
                </c:pt>
                <c:pt idx="5407">
                  <c:v>38744</c:v>
                </c:pt>
                <c:pt idx="5408">
                  <c:v>38745</c:v>
                </c:pt>
                <c:pt idx="5409">
                  <c:v>38746</c:v>
                </c:pt>
                <c:pt idx="5410">
                  <c:v>38747</c:v>
                </c:pt>
                <c:pt idx="5411">
                  <c:v>38748</c:v>
                </c:pt>
                <c:pt idx="5412">
                  <c:v>38749</c:v>
                </c:pt>
                <c:pt idx="5413">
                  <c:v>38750</c:v>
                </c:pt>
                <c:pt idx="5414">
                  <c:v>38751</c:v>
                </c:pt>
                <c:pt idx="5415">
                  <c:v>38752</c:v>
                </c:pt>
                <c:pt idx="5416">
                  <c:v>38753</c:v>
                </c:pt>
                <c:pt idx="5417">
                  <c:v>38754</c:v>
                </c:pt>
                <c:pt idx="5418">
                  <c:v>38755</c:v>
                </c:pt>
                <c:pt idx="5419">
                  <c:v>38756</c:v>
                </c:pt>
                <c:pt idx="5420">
                  <c:v>38757</c:v>
                </c:pt>
                <c:pt idx="5421">
                  <c:v>38758</c:v>
                </c:pt>
                <c:pt idx="5422">
                  <c:v>38759</c:v>
                </c:pt>
                <c:pt idx="5423">
                  <c:v>38760</c:v>
                </c:pt>
                <c:pt idx="5424">
                  <c:v>38761</c:v>
                </c:pt>
                <c:pt idx="5425">
                  <c:v>38762</c:v>
                </c:pt>
                <c:pt idx="5426">
                  <c:v>38763</c:v>
                </c:pt>
                <c:pt idx="5427">
                  <c:v>38764</c:v>
                </c:pt>
                <c:pt idx="5428">
                  <c:v>38765</c:v>
                </c:pt>
                <c:pt idx="5429">
                  <c:v>38766</c:v>
                </c:pt>
                <c:pt idx="5430">
                  <c:v>38767</c:v>
                </c:pt>
                <c:pt idx="5431">
                  <c:v>38768</c:v>
                </c:pt>
                <c:pt idx="5432">
                  <c:v>38769</c:v>
                </c:pt>
                <c:pt idx="5433">
                  <c:v>38770</c:v>
                </c:pt>
                <c:pt idx="5434">
                  <c:v>38771</c:v>
                </c:pt>
                <c:pt idx="5435">
                  <c:v>38772</c:v>
                </c:pt>
                <c:pt idx="5436">
                  <c:v>38773</c:v>
                </c:pt>
                <c:pt idx="5437">
                  <c:v>38774</c:v>
                </c:pt>
                <c:pt idx="5438">
                  <c:v>38775</c:v>
                </c:pt>
                <c:pt idx="5439">
                  <c:v>38776</c:v>
                </c:pt>
                <c:pt idx="5440">
                  <c:v>38777</c:v>
                </c:pt>
                <c:pt idx="5441">
                  <c:v>38778</c:v>
                </c:pt>
                <c:pt idx="5442">
                  <c:v>38779</c:v>
                </c:pt>
                <c:pt idx="5443">
                  <c:v>38780</c:v>
                </c:pt>
                <c:pt idx="5444">
                  <c:v>38781</c:v>
                </c:pt>
                <c:pt idx="5445">
                  <c:v>38782</c:v>
                </c:pt>
                <c:pt idx="5446">
                  <c:v>38783</c:v>
                </c:pt>
                <c:pt idx="5447">
                  <c:v>38784</c:v>
                </c:pt>
                <c:pt idx="5448">
                  <c:v>38785</c:v>
                </c:pt>
                <c:pt idx="5449">
                  <c:v>38786</c:v>
                </c:pt>
                <c:pt idx="5450">
                  <c:v>38787</c:v>
                </c:pt>
                <c:pt idx="5451">
                  <c:v>38788</c:v>
                </c:pt>
                <c:pt idx="5452">
                  <c:v>38789</c:v>
                </c:pt>
                <c:pt idx="5453">
                  <c:v>38790</c:v>
                </c:pt>
                <c:pt idx="5454">
                  <c:v>38791</c:v>
                </c:pt>
                <c:pt idx="5455">
                  <c:v>38792</c:v>
                </c:pt>
                <c:pt idx="5456">
                  <c:v>38793</c:v>
                </c:pt>
                <c:pt idx="5457">
                  <c:v>38794</c:v>
                </c:pt>
                <c:pt idx="5458">
                  <c:v>38795</c:v>
                </c:pt>
                <c:pt idx="5459">
                  <c:v>38796</c:v>
                </c:pt>
                <c:pt idx="5460">
                  <c:v>38797</c:v>
                </c:pt>
                <c:pt idx="5461">
                  <c:v>38798</c:v>
                </c:pt>
                <c:pt idx="5462">
                  <c:v>38799</c:v>
                </c:pt>
                <c:pt idx="5463">
                  <c:v>38800</c:v>
                </c:pt>
                <c:pt idx="5464">
                  <c:v>38801</c:v>
                </c:pt>
                <c:pt idx="5465">
                  <c:v>38802</c:v>
                </c:pt>
                <c:pt idx="5466">
                  <c:v>38803</c:v>
                </c:pt>
                <c:pt idx="5467">
                  <c:v>38804</c:v>
                </c:pt>
                <c:pt idx="5468">
                  <c:v>38805</c:v>
                </c:pt>
                <c:pt idx="5469">
                  <c:v>38806</c:v>
                </c:pt>
                <c:pt idx="5470">
                  <c:v>38807</c:v>
                </c:pt>
                <c:pt idx="5471">
                  <c:v>38808</c:v>
                </c:pt>
                <c:pt idx="5472">
                  <c:v>38809</c:v>
                </c:pt>
                <c:pt idx="5473">
                  <c:v>38810</c:v>
                </c:pt>
                <c:pt idx="5474">
                  <c:v>38811</c:v>
                </c:pt>
                <c:pt idx="5475">
                  <c:v>38812</c:v>
                </c:pt>
                <c:pt idx="5476">
                  <c:v>38813</c:v>
                </c:pt>
                <c:pt idx="5477">
                  <c:v>38814</c:v>
                </c:pt>
                <c:pt idx="5478">
                  <c:v>38815</c:v>
                </c:pt>
                <c:pt idx="5479">
                  <c:v>38816</c:v>
                </c:pt>
                <c:pt idx="5480">
                  <c:v>38817</c:v>
                </c:pt>
                <c:pt idx="5481">
                  <c:v>38818</c:v>
                </c:pt>
                <c:pt idx="5482">
                  <c:v>38819</c:v>
                </c:pt>
                <c:pt idx="5483">
                  <c:v>38820</c:v>
                </c:pt>
                <c:pt idx="5484">
                  <c:v>38821</c:v>
                </c:pt>
                <c:pt idx="5485">
                  <c:v>38822</c:v>
                </c:pt>
                <c:pt idx="5486">
                  <c:v>38823</c:v>
                </c:pt>
                <c:pt idx="5487">
                  <c:v>38824</c:v>
                </c:pt>
                <c:pt idx="5488">
                  <c:v>38825</c:v>
                </c:pt>
                <c:pt idx="5489">
                  <c:v>38826</c:v>
                </c:pt>
                <c:pt idx="5490">
                  <c:v>38827</c:v>
                </c:pt>
                <c:pt idx="5491">
                  <c:v>38828</c:v>
                </c:pt>
                <c:pt idx="5492">
                  <c:v>38829</c:v>
                </c:pt>
                <c:pt idx="5493">
                  <c:v>38830</c:v>
                </c:pt>
                <c:pt idx="5494">
                  <c:v>38831</c:v>
                </c:pt>
                <c:pt idx="5495">
                  <c:v>38832</c:v>
                </c:pt>
                <c:pt idx="5496">
                  <c:v>38833</c:v>
                </c:pt>
                <c:pt idx="5497">
                  <c:v>38834</c:v>
                </c:pt>
                <c:pt idx="5498">
                  <c:v>38835</c:v>
                </c:pt>
                <c:pt idx="5499">
                  <c:v>38836</c:v>
                </c:pt>
                <c:pt idx="5500">
                  <c:v>38837</c:v>
                </c:pt>
                <c:pt idx="5501">
                  <c:v>38838</c:v>
                </c:pt>
                <c:pt idx="5502">
                  <c:v>38839</c:v>
                </c:pt>
                <c:pt idx="5503">
                  <c:v>38840</c:v>
                </c:pt>
                <c:pt idx="5504">
                  <c:v>38841</c:v>
                </c:pt>
                <c:pt idx="5505">
                  <c:v>38842</c:v>
                </c:pt>
                <c:pt idx="5506">
                  <c:v>38843</c:v>
                </c:pt>
                <c:pt idx="5507">
                  <c:v>38844</c:v>
                </c:pt>
                <c:pt idx="5508">
                  <c:v>38845</c:v>
                </c:pt>
                <c:pt idx="5509">
                  <c:v>38846</c:v>
                </c:pt>
                <c:pt idx="5510">
                  <c:v>38847</c:v>
                </c:pt>
                <c:pt idx="5511">
                  <c:v>38848</c:v>
                </c:pt>
                <c:pt idx="5512">
                  <c:v>38849</c:v>
                </c:pt>
                <c:pt idx="5513">
                  <c:v>38850</c:v>
                </c:pt>
                <c:pt idx="5514">
                  <c:v>38851</c:v>
                </c:pt>
                <c:pt idx="5515">
                  <c:v>38852</c:v>
                </c:pt>
                <c:pt idx="5516">
                  <c:v>38853</c:v>
                </c:pt>
                <c:pt idx="5517">
                  <c:v>38854</c:v>
                </c:pt>
                <c:pt idx="5518">
                  <c:v>38855</c:v>
                </c:pt>
                <c:pt idx="5519">
                  <c:v>38856</c:v>
                </c:pt>
                <c:pt idx="5520">
                  <c:v>38857</c:v>
                </c:pt>
                <c:pt idx="5521">
                  <c:v>38858</c:v>
                </c:pt>
                <c:pt idx="5522">
                  <c:v>38859</c:v>
                </c:pt>
                <c:pt idx="5523">
                  <c:v>38860</c:v>
                </c:pt>
                <c:pt idx="5524">
                  <c:v>38861</c:v>
                </c:pt>
                <c:pt idx="5525">
                  <c:v>38862</c:v>
                </c:pt>
                <c:pt idx="5526">
                  <c:v>38863</c:v>
                </c:pt>
                <c:pt idx="5527">
                  <c:v>38864</c:v>
                </c:pt>
                <c:pt idx="5528">
                  <c:v>38865</c:v>
                </c:pt>
                <c:pt idx="5529">
                  <c:v>38866</c:v>
                </c:pt>
                <c:pt idx="5530">
                  <c:v>38867</c:v>
                </c:pt>
                <c:pt idx="5531">
                  <c:v>38868</c:v>
                </c:pt>
                <c:pt idx="5532">
                  <c:v>38869</c:v>
                </c:pt>
                <c:pt idx="5533">
                  <c:v>38870</c:v>
                </c:pt>
                <c:pt idx="5534">
                  <c:v>38871</c:v>
                </c:pt>
                <c:pt idx="5535">
                  <c:v>38872</c:v>
                </c:pt>
                <c:pt idx="5536">
                  <c:v>38873</c:v>
                </c:pt>
                <c:pt idx="5537">
                  <c:v>38874</c:v>
                </c:pt>
                <c:pt idx="5538">
                  <c:v>38875</c:v>
                </c:pt>
                <c:pt idx="5539">
                  <c:v>38876</c:v>
                </c:pt>
                <c:pt idx="5540">
                  <c:v>38877</c:v>
                </c:pt>
                <c:pt idx="5541">
                  <c:v>38878</c:v>
                </c:pt>
                <c:pt idx="5542">
                  <c:v>38879</c:v>
                </c:pt>
                <c:pt idx="5543">
                  <c:v>38880</c:v>
                </c:pt>
                <c:pt idx="5544">
                  <c:v>38881</c:v>
                </c:pt>
                <c:pt idx="5545">
                  <c:v>38882</c:v>
                </c:pt>
                <c:pt idx="5546">
                  <c:v>38883</c:v>
                </c:pt>
                <c:pt idx="5547">
                  <c:v>38884</c:v>
                </c:pt>
                <c:pt idx="5548">
                  <c:v>38885</c:v>
                </c:pt>
                <c:pt idx="5549">
                  <c:v>38886</c:v>
                </c:pt>
                <c:pt idx="5550">
                  <c:v>38887</c:v>
                </c:pt>
                <c:pt idx="5551">
                  <c:v>38888</c:v>
                </c:pt>
                <c:pt idx="5552">
                  <c:v>38889</c:v>
                </c:pt>
                <c:pt idx="5553">
                  <c:v>38890</c:v>
                </c:pt>
                <c:pt idx="5554">
                  <c:v>38891</c:v>
                </c:pt>
                <c:pt idx="5555">
                  <c:v>38892</c:v>
                </c:pt>
                <c:pt idx="5556">
                  <c:v>38893</c:v>
                </c:pt>
                <c:pt idx="5557">
                  <c:v>38894</c:v>
                </c:pt>
                <c:pt idx="5558">
                  <c:v>38895</c:v>
                </c:pt>
                <c:pt idx="5559">
                  <c:v>38896</c:v>
                </c:pt>
                <c:pt idx="5560">
                  <c:v>38897</c:v>
                </c:pt>
                <c:pt idx="5561">
                  <c:v>38898</c:v>
                </c:pt>
                <c:pt idx="5562">
                  <c:v>38899</c:v>
                </c:pt>
                <c:pt idx="5563">
                  <c:v>38900</c:v>
                </c:pt>
                <c:pt idx="5564">
                  <c:v>38901</c:v>
                </c:pt>
                <c:pt idx="5565">
                  <c:v>38902</c:v>
                </c:pt>
                <c:pt idx="5566">
                  <c:v>38903</c:v>
                </c:pt>
                <c:pt idx="5567">
                  <c:v>38904</c:v>
                </c:pt>
                <c:pt idx="5568">
                  <c:v>38905</c:v>
                </c:pt>
                <c:pt idx="5569">
                  <c:v>38906</c:v>
                </c:pt>
                <c:pt idx="5570">
                  <c:v>38907</c:v>
                </c:pt>
                <c:pt idx="5571">
                  <c:v>38908</c:v>
                </c:pt>
                <c:pt idx="5572">
                  <c:v>38909</c:v>
                </c:pt>
                <c:pt idx="5573">
                  <c:v>38910</c:v>
                </c:pt>
                <c:pt idx="5574">
                  <c:v>38911</c:v>
                </c:pt>
                <c:pt idx="5575">
                  <c:v>38912</c:v>
                </c:pt>
                <c:pt idx="5576">
                  <c:v>38913</c:v>
                </c:pt>
                <c:pt idx="5577">
                  <c:v>38914</c:v>
                </c:pt>
                <c:pt idx="5578">
                  <c:v>38915</c:v>
                </c:pt>
                <c:pt idx="5579">
                  <c:v>38916</c:v>
                </c:pt>
                <c:pt idx="5580">
                  <c:v>38917</c:v>
                </c:pt>
                <c:pt idx="5581">
                  <c:v>38918</c:v>
                </c:pt>
                <c:pt idx="5582">
                  <c:v>38919</c:v>
                </c:pt>
                <c:pt idx="5583">
                  <c:v>38920</c:v>
                </c:pt>
                <c:pt idx="5584">
                  <c:v>38921</c:v>
                </c:pt>
                <c:pt idx="5585">
                  <c:v>38922</c:v>
                </c:pt>
                <c:pt idx="5586">
                  <c:v>38923</c:v>
                </c:pt>
                <c:pt idx="5587">
                  <c:v>38924</c:v>
                </c:pt>
                <c:pt idx="5588">
                  <c:v>38925</c:v>
                </c:pt>
                <c:pt idx="5589">
                  <c:v>38926</c:v>
                </c:pt>
                <c:pt idx="5590">
                  <c:v>38927</c:v>
                </c:pt>
                <c:pt idx="5591">
                  <c:v>38928</c:v>
                </c:pt>
                <c:pt idx="5592">
                  <c:v>38929</c:v>
                </c:pt>
                <c:pt idx="5593">
                  <c:v>38930</c:v>
                </c:pt>
                <c:pt idx="5594">
                  <c:v>38931</c:v>
                </c:pt>
                <c:pt idx="5595">
                  <c:v>38932</c:v>
                </c:pt>
                <c:pt idx="5596">
                  <c:v>38933</c:v>
                </c:pt>
                <c:pt idx="5597">
                  <c:v>38934</c:v>
                </c:pt>
                <c:pt idx="5598">
                  <c:v>38935</c:v>
                </c:pt>
                <c:pt idx="5599">
                  <c:v>38936</c:v>
                </c:pt>
                <c:pt idx="5600">
                  <c:v>38937</c:v>
                </c:pt>
                <c:pt idx="5601">
                  <c:v>38938</c:v>
                </c:pt>
                <c:pt idx="5602">
                  <c:v>38939</c:v>
                </c:pt>
                <c:pt idx="5603">
                  <c:v>38940</c:v>
                </c:pt>
                <c:pt idx="5604">
                  <c:v>38941</c:v>
                </c:pt>
                <c:pt idx="5605">
                  <c:v>38942</c:v>
                </c:pt>
                <c:pt idx="5606">
                  <c:v>38943</c:v>
                </c:pt>
                <c:pt idx="5607">
                  <c:v>38944</c:v>
                </c:pt>
                <c:pt idx="5608">
                  <c:v>38945</c:v>
                </c:pt>
                <c:pt idx="5609">
                  <c:v>38946</c:v>
                </c:pt>
                <c:pt idx="5610">
                  <c:v>38947</c:v>
                </c:pt>
                <c:pt idx="5611">
                  <c:v>38948</c:v>
                </c:pt>
                <c:pt idx="5612">
                  <c:v>38949</c:v>
                </c:pt>
                <c:pt idx="5613">
                  <c:v>38950</c:v>
                </c:pt>
                <c:pt idx="5614">
                  <c:v>38951</c:v>
                </c:pt>
                <c:pt idx="5615">
                  <c:v>38952</c:v>
                </c:pt>
                <c:pt idx="5616">
                  <c:v>38953</c:v>
                </c:pt>
                <c:pt idx="5617">
                  <c:v>38954</c:v>
                </c:pt>
                <c:pt idx="5618">
                  <c:v>38955</c:v>
                </c:pt>
                <c:pt idx="5619">
                  <c:v>38956</c:v>
                </c:pt>
                <c:pt idx="5620">
                  <c:v>38957</c:v>
                </c:pt>
                <c:pt idx="5621">
                  <c:v>38958</c:v>
                </c:pt>
                <c:pt idx="5622">
                  <c:v>38959</c:v>
                </c:pt>
                <c:pt idx="5623">
                  <c:v>38960</c:v>
                </c:pt>
                <c:pt idx="5624">
                  <c:v>38961</c:v>
                </c:pt>
                <c:pt idx="5625">
                  <c:v>38962</c:v>
                </c:pt>
                <c:pt idx="5626">
                  <c:v>38963</c:v>
                </c:pt>
                <c:pt idx="5627">
                  <c:v>38964</c:v>
                </c:pt>
                <c:pt idx="5628">
                  <c:v>38965</c:v>
                </c:pt>
                <c:pt idx="5629">
                  <c:v>38966</c:v>
                </c:pt>
                <c:pt idx="5630">
                  <c:v>38967</c:v>
                </c:pt>
                <c:pt idx="5631">
                  <c:v>38968</c:v>
                </c:pt>
                <c:pt idx="5632">
                  <c:v>38969</c:v>
                </c:pt>
                <c:pt idx="5633">
                  <c:v>38970</c:v>
                </c:pt>
                <c:pt idx="5634">
                  <c:v>38971</c:v>
                </c:pt>
                <c:pt idx="5635">
                  <c:v>38972</c:v>
                </c:pt>
                <c:pt idx="5636">
                  <c:v>38973</c:v>
                </c:pt>
                <c:pt idx="5637">
                  <c:v>38974</c:v>
                </c:pt>
                <c:pt idx="5638">
                  <c:v>38975</c:v>
                </c:pt>
                <c:pt idx="5639">
                  <c:v>38976</c:v>
                </c:pt>
                <c:pt idx="5640">
                  <c:v>38977</c:v>
                </c:pt>
                <c:pt idx="5641">
                  <c:v>38978</c:v>
                </c:pt>
                <c:pt idx="5642">
                  <c:v>38979</c:v>
                </c:pt>
                <c:pt idx="5643">
                  <c:v>38980</c:v>
                </c:pt>
                <c:pt idx="5644">
                  <c:v>38981</c:v>
                </c:pt>
                <c:pt idx="5645">
                  <c:v>38982</c:v>
                </c:pt>
                <c:pt idx="5646">
                  <c:v>38983</c:v>
                </c:pt>
                <c:pt idx="5647">
                  <c:v>38984</c:v>
                </c:pt>
                <c:pt idx="5648">
                  <c:v>38985</c:v>
                </c:pt>
                <c:pt idx="5649">
                  <c:v>38986</c:v>
                </c:pt>
                <c:pt idx="5650">
                  <c:v>38987</c:v>
                </c:pt>
                <c:pt idx="5651">
                  <c:v>38988</c:v>
                </c:pt>
                <c:pt idx="5652">
                  <c:v>38989</c:v>
                </c:pt>
                <c:pt idx="5653">
                  <c:v>38990</c:v>
                </c:pt>
                <c:pt idx="5654">
                  <c:v>38991</c:v>
                </c:pt>
                <c:pt idx="5655">
                  <c:v>38992</c:v>
                </c:pt>
                <c:pt idx="5656">
                  <c:v>38993</c:v>
                </c:pt>
                <c:pt idx="5657">
                  <c:v>38994</c:v>
                </c:pt>
                <c:pt idx="5658">
                  <c:v>38995</c:v>
                </c:pt>
                <c:pt idx="5659">
                  <c:v>38996</c:v>
                </c:pt>
                <c:pt idx="5660">
                  <c:v>38997</c:v>
                </c:pt>
                <c:pt idx="5661">
                  <c:v>38998</c:v>
                </c:pt>
                <c:pt idx="5662">
                  <c:v>38999</c:v>
                </c:pt>
                <c:pt idx="5663">
                  <c:v>39000</c:v>
                </c:pt>
                <c:pt idx="5664">
                  <c:v>39001</c:v>
                </c:pt>
                <c:pt idx="5665">
                  <c:v>39002</c:v>
                </c:pt>
                <c:pt idx="5666">
                  <c:v>39003</c:v>
                </c:pt>
                <c:pt idx="5667">
                  <c:v>39004</c:v>
                </c:pt>
                <c:pt idx="5668">
                  <c:v>39005</c:v>
                </c:pt>
                <c:pt idx="5669">
                  <c:v>39006</c:v>
                </c:pt>
                <c:pt idx="5670">
                  <c:v>39007</c:v>
                </c:pt>
                <c:pt idx="5671">
                  <c:v>39008</c:v>
                </c:pt>
                <c:pt idx="5672">
                  <c:v>39009</c:v>
                </c:pt>
                <c:pt idx="5673">
                  <c:v>39010</c:v>
                </c:pt>
                <c:pt idx="5674">
                  <c:v>39011</c:v>
                </c:pt>
                <c:pt idx="5675">
                  <c:v>39012</c:v>
                </c:pt>
                <c:pt idx="5676">
                  <c:v>39013</c:v>
                </c:pt>
                <c:pt idx="5677">
                  <c:v>39014</c:v>
                </c:pt>
                <c:pt idx="5678">
                  <c:v>39015</c:v>
                </c:pt>
                <c:pt idx="5679">
                  <c:v>39016</c:v>
                </c:pt>
                <c:pt idx="5680">
                  <c:v>39017</c:v>
                </c:pt>
                <c:pt idx="5681">
                  <c:v>39018</c:v>
                </c:pt>
                <c:pt idx="5682">
                  <c:v>39019</c:v>
                </c:pt>
                <c:pt idx="5683">
                  <c:v>39020</c:v>
                </c:pt>
                <c:pt idx="5684">
                  <c:v>39021</c:v>
                </c:pt>
                <c:pt idx="5685">
                  <c:v>39022</c:v>
                </c:pt>
                <c:pt idx="5686">
                  <c:v>39023</c:v>
                </c:pt>
                <c:pt idx="5687">
                  <c:v>39024</c:v>
                </c:pt>
                <c:pt idx="5688">
                  <c:v>39025</c:v>
                </c:pt>
                <c:pt idx="5689">
                  <c:v>39026</c:v>
                </c:pt>
                <c:pt idx="5690">
                  <c:v>39027</c:v>
                </c:pt>
                <c:pt idx="5691">
                  <c:v>39028</c:v>
                </c:pt>
                <c:pt idx="5692">
                  <c:v>39029</c:v>
                </c:pt>
                <c:pt idx="5693">
                  <c:v>39030</c:v>
                </c:pt>
                <c:pt idx="5694">
                  <c:v>39031</c:v>
                </c:pt>
                <c:pt idx="5695">
                  <c:v>39032</c:v>
                </c:pt>
                <c:pt idx="5696">
                  <c:v>39033</c:v>
                </c:pt>
                <c:pt idx="5697">
                  <c:v>39034</c:v>
                </c:pt>
                <c:pt idx="5698">
                  <c:v>39035</c:v>
                </c:pt>
                <c:pt idx="5699">
                  <c:v>39036</c:v>
                </c:pt>
                <c:pt idx="5700">
                  <c:v>39037</c:v>
                </c:pt>
                <c:pt idx="5701">
                  <c:v>39038</c:v>
                </c:pt>
                <c:pt idx="5702">
                  <c:v>39039</c:v>
                </c:pt>
                <c:pt idx="5703">
                  <c:v>39040</c:v>
                </c:pt>
                <c:pt idx="5704">
                  <c:v>39041</c:v>
                </c:pt>
                <c:pt idx="5705">
                  <c:v>39042</c:v>
                </c:pt>
                <c:pt idx="5706">
                  <c:v>39043</c:v>
                </c:pt>
                <c:pt idx="5707">
                  <c:v>39044</c:v>
                </c:pt>
                <c:pt idx="5708">
                  <c:v>39045</c:v>
                </c:pt>
                <c:pt idx="5709">
                  <c:v>39046</c:v>
                </c:pt>
                <c:pt idx="5710">
                  <c:v>39047</c:v>
                </c:pt>
                <c:pt idx="5711">
                  <c:v>39048</c:v>
                </c:pt>
                <c:pt idx="5712">
                  <c:v>39049</c:v>
                </c:pt>
                <c:pt idx="5713">
                  <c:v>39050</c:v>
                </c:pt>
                <c:pt idx="5714">
                  <c:v>39051</c:v>
                </c:pt>
                <c:pt idx="5715">
                  <c:v>39052</c:v>
                </c:pt>
                <c:pt idx="5716">
                  <c:v>39053</c:v>
                </c:pt>
                <c:pt idx="5717">
                  <c:v>39054</c:v>
                </c:pt>
                <c:pt idx="5718">
                  <c:v>39055</c:v>
                </c:pt>
                <c:pt idx="5719">
                  <c:v>39056</c:v>
                </c:pt>
                <c:pt idx="5720">
                  <c:v>39057</c:v>
                </c:pt>
                <c:pt idx="5721">
                  <c:v>39058</c:v>
                </c:pt>
                <c:pt idx="5722">
                  <c:v>39059</c:v>
                </c:pt>
                <c:pt idx="5723">
                  <c:v>39060</c:v>
                </c:pt>
                <c:pt idx="5724">
                  <c:v>39061</c:v>
                </c:pt>
                <c:pt idx="5725">
                  <c:v>39062</c:v>
                </c:pt>
                <c:pt idx="5726">
                  <c:v>39063</c:v>
                </c:pt>
                <c:pt idx="5727">
                  <c:v>39064</c:v>
                </c:pt>
                <c:pt idx="5728">
                  <c:v>39065</c:v>
                </c:pt>
                <c:pt idx="5729">
                  <c:v>39066</c:v>
                </c:pt>
                <c:pt idx="5730">
                  <c:v>39067</c:v>
                </c:pt>
                <c:pt idx="5731">
                  <c:v>39068</c:v>
                </c:pt>
                <c:pt idx="5732">
                  <c:v>39069</c:v>
                </c:pt>
                <c:pt idx="5733">
                  <c:v>39070</c:v>
                </c:pt>
                <c:pt idx="5734">
                  <c:v>39071</c:v>
                </c:pt>
                <c:pt idx="5735">
                  <c:v>39072</c:v>
                </c:pt>
                <c:pt idx="5736">
                  <c:v>39073</c:v>
                </c:pt>
                <c:pt idx="5737">
                  <c:v>39074</c:v>
                </c:pt>
                <c:pt idx="5738">
                  <c:v>39075</c:v>
                </c:pt>
                <c:pt idx="5739">
                  <c:v>39076</c:v>
                </c:pt>
                <c:pt idx="5740">
                  <c:v>39077</c:v>
                </c:pt>
                <c:pt idx="5741">
                  <c:v>39078</c:v>
                </c:pt>
                <c:pt idx="5742">
                  <c:v>39079</c:v>
                </c:pt>
                <c:pt idx="5743">
                  <c:v>39080</c:v>
                </c:pt>
                <c:pt idx="5744">
                  <c:v>39081</c:v>
                </c:pt>
                <c:pt idx="5745">
                  <c:v>39082</c:v>
                </c:pt>
                <c:pt idx="5746">
                  <c:v>39083</c:v>
                </c:pt>
                <c:pt idx="5747">
                  <c:v>39084</c:v>
                </c:pt>
                <c:pt idx="5748">
                  <c:v>39085</c:v>
                </c:pt>
                <c:pt idx="5749">
                  <c:v>39086</c:v>
                </c:pt>
                <c:pt idx="5750">
                  <c:v>39087</c:v>
                </c:pt>
                <c:pt idx="5751">
                  <c:v>39088</c:v>
                </c:pt>
                <c:pt idx="5752">
                  <c:v>39090</c:v>
                </c:pt>
                <c:pt idx="5753">
                  <c:v>39093</c:v>
                </c:pt>
                <c:pt idx="5754">
                  <c:v>39094</c:v>
                </c:pt>
                <c:pt idx="5755">
                  <c:v>39095</c:v>
                </c:pt>
                <c:pt idx="5756">
                  <c:v>39096</c:v>
                </c:pt>
                <c:pt idx="5757">
                  <c:v>39097</c:v>
                </c:pt>
                <c:pt idx="5758">
                  <c:v>39098</c:v>
                </c:pt>
                <c:pt idx="5759">
                  <c:v>39099</c:v>
                </c:pt>
                <c:pt idx="5760">
                  <c:v>39100</c:v>
                </c:pt>
                <c:pt idx="5761">
                  <c:v>39101</c:v>
                </c:pt>
                <c:pt idx="5762">
                  <c:v>39102</c:v>
                </c:pt>
                <c:pt idx="5763">
                  <c:v>39103</c:v>
                </c:pt>
                <c:pt idx="5764">
                  <c:v>39104</c:v>
                </c:pt>
                <c:pt idx="5765">
                  <c:v>39105</c:v>
                </c:pt>
                <c:pt idx="5766">
                  <c:v>39106</c:v>
                </c:pt>
                <c:pt idx="5767">
                  <c:v>39107</c:v>
                </c:pt>
                <c:pt idx="5768">
                  <c:v>39108</c:v>
                </c:pt>
                <c:pt idx="5769">
                  <c:v>39109</c:v>
                </c:pt>
                <c:pt idx="5770">
                  <c:v>39110</c:v>
                </c:pt>
                <c:pt idx="5771">
                  <c:v>39111</c:v>
                </c:pt>
                <c:pt idx="5772">
                  <c:v>39112</c:v>
                </c:pt>
                <c:pt idx="5773">
                  <c:v>39113</c:v>
                </c:pt>
                <c:pt idx="5774">
                  <c:v>39114</c:v>
                </c:pt>
                <c:pt idx="5775">
                  <c:v>39115</c:v>
                </c:pt>
                <c:pt idx="5776">
                  <c:v>39116</c:v>
                </c:pt>
                <c:pt idx="5777">
                  <c:v>39117</c:v>
                </c:pt>
                <c:pt idx="5778">
                  <c:v>39118</c:v>
                </c:pt>
                <c:pt idx="5779">
                  <c:v>39119</c:v>
                </c:pt>
                <c:pt idx="5780">
                  <c:v>39120</c:v>
                </c:pt>
                <c:pt idx="5781">
                  <c:v>39121</c:v>
                </c:pt>
                <c:pt idx="5782">
                  <c:v>39122</c:v>
                </c:pt>
                <c:pt idx="5783">
                  <c:v>39123</c:v>
                </c:pt>
                <c:pt idx="5784">
                  <c:v>39124</c:v>
                </c:pt>
                <c:pt idx="5785">
                  <c:v>39125</c:v>
                </c:pt>
                <c:pt idx="5786">
                  <c:v>39126</c:v>
                </c:pt>
                <c:pt idx="5787">
                  <c:v>39127</c:v>
                </c:pt>
                <c:pt idx="5788">
                  <c:v>39128</c:v>
                </c:pt>
                <c:pt idx="5789">
                  <c:v>39129</c:v>
                </c:pt>
                <c:pt idx="5790">
                  <c:v>39130</c:v>
                </c:pt>
                <c:pt idx="5791">
                  <c:v>39131</c:v>
                </c:pt>
                <c:pt idx="5792">
                  <c:v>39132</c:v>
                </c:pt>
                <c:pt idx="5793">
                  <c:v>39133</c:v>
                </c:pt>
                <c:pt idx="5794">
                  <c:v>39134</c:v>
                </c:pt>
                <c:pt idx="5795">
                  <c:v>39135</c:v>
                </c:pt>
                <c:pt idx="5796">
                  <c:v>39136</c:v>
                </c:pt>
                <c:pt idx="5797">
                  <c:v>39137</c:v>
                </c:pt>
                <c:pt idx="5798">
                  <c:v>39138</c:v>
                </c:pt>
                <c:pt idx="5799">
                  <c:v>39139</c:v>
                </c:pt>
                <c:pt idx="5800">
                  <c:v>39140</c:v>
                </c:pt>
                <c:pt idx="5801">
                  <c:v>39141</c:v>
                </c:pt>
                <c:pt idx="5802">
                  <c:v>39142</c:v>
                </c:pt>
                <c:pt idx="5803">
                  <c:v>39143</c:v>
                </c:pt>
                <c:pt idx="5804">
                  <c:v>39144</c:v>
                </c:pt>
                <c:pt idx="5805">
                  <c:v>39145</c:v>
                </c:pt>
                <c:pt idx="5806">
                  <c:v>39146</c:v>
                </c:pt>
                <c:pt idx="5807">
                  <c:v>39147</c:v>
                </c:pt>
                <c:pt idx="5808">
                  <c:v>39148</c:v>
                </c:pt>
                <c:pt idx="5809">
                  <c:v>39149</c:v>
                </c:pt>
                <c:pt idx="5810">
                  <c:v>39150</c:v>
                </c:pt>
                <c:pt idx="5811">
                  <c:v>39151</c:v>
                </c:pt>
                <c:pt idx="5812">
                  <c:v>39152</c:v>
                </c:pt>
                <c:pt idx="5813">
                  <c:v>39153</c:v>
                </c:pt>
                <c:pt idx="5814">
                  <c:v>39154</c:v>
                </c:pt>
                <c:pt idx="5815">
                  <c:v>39155</c:v>
                </c:pt>
                <c:pt idx="5816">
                  <c:v>39156</c:v>
                </c:pt>
                <c:pt idx="5817">
                  <c:v>39157</c:v>
                </c:pt>
                <c:pt idx="5818">
                  <c:v>39158</c:v>
                </c:pt>
                <c:pt idx="5819">
                  <c:v>39159</c:v>
                </c:pt>
                <c:pt idx="5820">
                  <c:v>39160</c:v>
                </c:pt>
                <c:pt idx="5821">
                  <c:v>39161</c:v>
                </c:pt>
                <c:pt idx="5822">
                  <c:v>39162</c:v>
                </c:pt>
                <c:pt idx="5823">
                  <c:v>39163</c:v>
                </c:pt>
                <c:pt idx="5824">
                  <c:v>39164</c:v>
                </c:pt>
                <c:pt idx="5825">
                  <c:v>39165</c:v>
                </c:pt>
                <c:pt idx="5826">
                  <c:v>39166</c:v>
                </c:pt>
                <c:pt idx="5827">
                  <c:v>39167</c:v>
                </c:pt>
                <c:pt idx="5828">
                  <c:v>39168</c:v>
                </c:pt>
                <c:pt idx="5829">
                  <c:v>39169</c:v>
                </c:pt>
                <c:pt idx="5830">
                  <c:v>39170</c:v>
                </c:pt>
                <c:pt idx="5831">
                  <c:v>39171</c:v>
                </c:pt>
                <c:pt idx="5832">
                  <c:v>39172</c:v>
                </c:pt>
                <c:pt idx="5833">
                  <c:v>39173</c:v>
                </c:pt>
                <c:pt idx="5834">
                  <c:v>39174</c:v>
                </c:pt>
                <c:pt idx="5835">
                  <c:v>39175</c:v>
                </c:pt>
                <c:pt idx="5836">
                  <c:v>39176</c:v>
                </c:pt>
                <c:pt idx="5837">
                  <c:v>39177</c:v>
                </c:pt>
                <c:pt idx="5838">
                  <c:v>39178</c:v>
                </c:pt>
                <c:pt idx="5839">
                  <c:v>39179</c:v>
                </c:pt>
                <c:pt idx="5840">
                  <c:v>39180</c:v>
                </c:pt>
                <c:pt idx="5841">
                  <c:v>39181</c:v>
                </c:pt>
                <c:pt idx="5842">
                  <c:v>39182</c:v>
                </c:pt>
                <c:pt idx="5843">
                  <c:v>39183</c:v>
                </c:pt>
                <c:pt idx="5844">
                  <c:v>39184</c:v>
                </c:pt>
                <c:pt idx="5845">
                  <c:v>39185</c:v>
                </c:pt>
                <c:pt idx="5846">
                  <c:v>39186</c:v>
                </c:pt>
                <c:pt idx="5847">
                  <c:v>39187</c:v>
                </c:pt>
                <c:pt idx="5848">
                  <c:v>39188</c:v>
                </c:pt>
                <c:pt idx="5849">
                  <c:v>39189</c:v>
                </c:pt>
                <c:pt idx="5850">
                  <c:v>39190</c:v>
                </c:pt>
                <c:pt idx="5851">
                  <c:v>39191</c:v>
                </c:pt>
                <c:pt idx="5852">
                  <c:v>39192</c:v>
                </c:pt>
                <c:pt idx="5853">
                  <c:v>39193</c:v>
                </c:pt>
                <c:pt idx="5854">
                  <c:v>39194</c:v>
                </c:pt>
                <c:pt idx="5855">
                  <c:v>39195</c:v>
                </c:pt>
                <c:pt idx="5856">
                  <c:v>39196</c:v>
                </c:pt>
                <c:pt idx="5857">
                  <c:v>39197</c:v>
                </c:pt>
                <c:pt idx="5858">
                  <c:v>39198</c:v>
                </c:pt>
                <c:pt idx="5859">
                  <c:v>39199</c:v>
                </c:pt>
                <c:pt idx="5860">
                  <c:v>39200</c:v>
                </c:pt>
                <c:pt idx="5861">
                  <c:v>39201</c:v>
                </c:pt>
                <c:pt idx="5862">
                  <c:v>39202</c:v>
                </c:pt>
                <c:pt idx="5863">
                  <c:v>39203</c:v>
                </c:pt>
                <c:pt idx="5864">
                  <c:v>39204</c:v>
                </c:pt>
                <c:pt idx="5865">
                  <c:v>39205</c:v>
                </c:pt>
                <c:pt idx="5866">
                  <c:v>39206</c:v>
                </c:pt>
                <c:pt idx="5867">
                  <c:v>39207</c:v>
                </c:pt>
                <c:pt idx="5868">
                  <c:v>39208</c:v>
                </c:pt>
                <c:pt idx="5869">
                  <c:v>39209</c:v>
                </c:pt>
                <c:pt idx="5870">
                  <c:v>39210</c:v>
                </c:pt>
                <c:pt idx="5871">
                  <c:v>39211</c:v>
                </c:pt>
                <c:pt idx="5872">
                  <c:v>39212</c:v>
                </c:pt>
                <c:pt idx="5873">
                  <c:v>39213</c:v>
                </c:pt>
                <c:pt idx="5874">
                  <c:v>39214</c:v>
                </c:pt>
                <c:pt idx="5875">
                  <c:v>39215</c:v>
                </c:pt>
                <c:pt idx="5876">
                  <c:v>39216</c:v>
                </c:pt>
                <c:pt idx="5877">
                  <c:v>39217</c:v>
                </c:pt>
                <c:pt idx="5878">
                  <c:v>39218</c:v>
                </c:pt>
                <c:pt idx="5879">
                  <c:v>39219</c:v>
                </c:pt>
                <c:pt idx="5880">
                  <c:v>39220</c:v>
                </c:pt>
                <c:pt idx="5881">
                  <c:v>39221</c:v>
                </c:pt>
                <c:pt idx="5882">
                  <c:v>39222</c:v>
                </c:pt>
                <c:pt idx="5883">
                  <c:v>39223</c:v>
                </c:pt>
                <c:pt idx="5884">
                  <c:v>39224</c:v>
                </c:pt>
                <c:pt idx="5885">
                  <c:v>39225</c:v>
                </c:pt>
                <c:pt idx="5886">
                  <c:v>39226</c:v>
                </c:pt>
                <c:pt idx="5887">
                  <c:v>39227</c:v>
                </c:pt>
                <c:pt idx="5888">
                  <c:v>39228</c:v>
                </c:pt>
                <c:pt idx="5889">
                  <c:v>39229</c:v>
                </c:pt>
                <c:pt idx="5890">
                  <c:v>39230</c:v>
                </c:pt>
                <c:pt idx="5891">
                  <c:v>39231</c:v>
                </c:pt>
                <c:pt idx="5892">
                  <c:v>39232</c:v>
                </c:pt>
                <c:pt idx="5893">
                  <c:v>39233</c:v>
                </c:pt>
                <c:pt idx="5894">
                  <c:v>39234</c:v>
                </c:pt>
                <c:pt idx="5895">
                  <c:v>39235</c:v>
                </c:pt>
                <c:pt idx="5896">
                  <c:v>39236</c:v>
                </c:pt>
                <c:pt idx="5897">
                  <c:v>39237</c:v>
                </c:pt>
                <c:pt idx="5898">
                  <c:v>39238</c:v>
                </c:pt>
                <c:pt idx="5899">
                  <c:v>39239</c:v>
                </c:pt>
                <c:pt idx="5900">
                  <c:v>39240</c:v>
                </c:pt>
                <c:pt idx="5901">
                  <c:v>39241</c:v>
                </c:pt>
                <c:pt idx="5902">
                  <c:v>39242</c:v>
                </c:pt>
                <c:pt idx="5903">
                  <c:v>39243</c:v>
                </c:pt>
                <c:pt idx="5904">
                  <c:v>39244</c:v>
                </c:pt>
                <c:pt idx="5905">
                  <c:v>39245</c:v>
                </c:pt>
                <c:pt idx="5906">
                  <c:v>39246</c:v>
                </c:pt>
                <c:pt idx="5907">
                  <c:v>39247</c:v>
                </c:pt>
                <c:pt idx="5908">
                  <c:v>39248</c:v>
                </c:pt>
                <c:pt idx="5909">
                  <c:v>39249</c:v>
                </c:pt>
                <c:pt idx="5910">
                  <c:v>39250</c:v>
                </c:pt>
                <c:pt idx="5911">
                  <c:v>39251</c:v>
                </c:pt>
                <c:pt idx="5912">
                  <c:v>39252</c:v>
                </c:pt>
                <c:pt idx="5913">
                  <c:v>39253</c:v>
                </c:pt>
                <c:pt idx="5914">
                  <c:v>39254</c:v>
                </c:pt>
                <c:pt idx="5915">
                  <c:v>39255</c:v>
                </c:pt>
                <c:pt idx="5916">
                  <c:v>39256</c:v>
                </c:pt>
                <c:pt idx="5917">
                  <c:v>39257</c:v>
                </c:pt>
                <c:pt idx="5918">
                  <c:v>39258</c:v>
                </c:pt>
                <c:pt idx="5919">
                  <c:v>39259</c:v>
                </c:pt>
                <c:pt idx="5920">
                  <c:v>39260</c:v>
                </c:pt>
                <c:pt idx="5921">
                  <c:v>39261</c:v>
                </c:pt>
                <c:pt idx="5922">
                  <c:v>39262</c:v>
                </c:pt>
                <c:pt idx="5923">
                  <c:v>39263</c:v>
                </c:pt>
                <c:pt idx="5924">
                  <c:v>39264</c:v>
                </c:pt>
                <c:pt idx="5925">
                  <c:v>39265</c:v>
                </c:pt>
                <c:pt idx="5926">
                  <c:v>39266</c:v>
                </c:pt>
                <c:pt idx="5927">
                  <c:v>39267</c:v>
                </c:pt>
                <c:pt idx="5928">
                  <c:v>39268</c:v>
                </c:pt>
                <c:pt idx="5929">
                  <c:v>39269</c:v>
                </c:pt>
                <c:pt idx="5930">
                  <c:v>39270</c:v>
                </c:pt>
                <c:pt idx="5931">
                  <c:v>39271</c:v>
                </c:pt>
                <c:pt idx="5932">
                  <c:v>39272</c:v>
                </c:pt>
                <c:pt idx="5933">
                  <c:v>39273</c:v>
                </c:pt>
                <c:pt idx="5934">
                  <c:v>39274</c:v>
                </c:pt>
                <c:pt idx="5935">
                  <c:v>39275</c:v>
                </c:pt>
                <c:pt idx="5936">
                  <c:v>39276</c:v>
                </c:pt>
                <c:pt idx="5937">
                  <c:v>39277</c:v>
                </c:pt>
                <c:pt idx="5938">
                  <c:v>39278</c:v>
                </c:pt>
                <c:pt idx="5939">
                  <c:v>39279</c:v>
                </c:pt>
                <c:pt idx="5940">
                  <c:v>39280</c:v>
                </c:pt>
                <c:pt idx="5941">
                  <c:v>39281</c:v>
                </c:pt>
                <c:pt idx="5942">
                  <c:v>39282</c:v>
                </c:pt>
                <c:pt idx="5943">
                  <c:v>39283</c:v>
                </c:pt>
                <c:pt idx="5944">
                  <c:v>39284</c:v>
                </c:pt>
                <c:pt idx="5945">
                  <c:v>39285</c:v>
                </c:pt>
                <c:pt idx="5946">
                  <c:v>39286</c:v>
                </c:pt>
                <c:pt idx="5947">
                  <c:v>39287</c:v>
                </c:pt>
                <c:pt idx="5948">
                  <c:v>39288</c:v>
                </c:pt>
                <c:pt idx="5949">
                  <c:v>39289</c:v>
                </c:pt>
                <c:pt idx="5950">
                  <c:v>39290</c:v>
                </c:pt>
                <c:pt idx="5951">
                  <c:v>39291</c:v>
                </c:pt>
                <c:pt idx="5952">
                  <c:v>39292</c:v>
                </c:pt>
                <c:pt idx="5953">
                  <c:v>39293</c:v>
                </c:pt>
                <c:pt idx="5954">
                  <c:v>39294</c:v>
                </c:pt>
                <c:pt idx="5955">
                  <c:v>39295</c:v>
                </c:pt>
                <c:pt idx="5956">
                  <c:v>39296</c:v>
                </c:pt>
                <c:pt idx="5957">
                  <c:v>39297</c:v>
                </c:pt>
                <c:pt idx="5958">
                  <c:v>39298</c:v>
                </c:pt>
                <c:pt idx="5959">
                  <c:v>39299</c:v>
                </c:pt>
                <c:pt idx="5960">
                  <c:v>39477</c:v>
                </c:pt>
                <c:pt idx="5961">
                  <c:v>39478</c:v>
                </c:pt>
                <c:pt idx="5962">
                  <c:v>39479</c:v>
                </c:pt>
                <c:pt idx="5963">
                  <c:v>39480</c:v>
                </c:pt>
                <c:pt idx="5964">
                  <c:v>39481</c:v>
                </c:pt>
                <c:pt idx="5965">
                  <c:v>39482</c:v>
                </c:pt>
                <c:pt idx="5966">
                  <c:v>39483</c:v>
                </c:pt>
                <c:pt idx="5967">
                  <c:v>39484</c:v>
                </c:pt>
                <c:pt idx="5968">
                  <c:v>39485</c:v>
                </c:pt>
                <c:pt idx="5969">
                  <c:v>39486</c:v>
                </c:pt>
                <c:pt idx="5970">
                  <c:v>39487</c:v>
                </c:pt>
                <c:pt idx="5971">
                  <c:v>39488</c:v>
                </c:pt>
                <c:pt idx="5972">
                  <c:v>39489</c:v>
                </c:pt>
                <c:pt idx="5973">
                  <c:v>39490</c:v>
                </c:pt>
                <c:pt idx="5974">
                  <c:v>39491</c:v>
                </c:pt>
                <c:pt idx="5975">
                  <c:v>39492</c:v>
                </c:pt>
                <c:pt idx="5976">
                  <c:v>39493</c:v>
                </c:pt>
                <c:pt idx="5977">
                  <c:v>39494</c:v>
                </c:pt>
                <c:pt idx="5978">
                  <c:v>39495</c:v>
                </c:pt>
                <c:pt idx="5979">
                  <c:v>39496</c:v>
                </c:pt>
                <c:pt idx="5980">
                  <c:v>39497</c:v>
                </c:pt>
                <c:pt idx="5981">
                  <c:v>39498</c:v>
                </c:pt>
                <c:pt idx="5982">
                  <c:v>39499</c:v>
                </c:pt>
                <c:pt idx="5983">
                  <c:v>39500</c:v>
                </c:pt>
                <c:pt idx="5984">
                  <c:v>39501</c:v>
                </c:pt>
                <c:pt idx="5985">
                  <c:v>39502</c:v>
                </c:pt>
                <c:pt idx="5986">
                  <c:v>39503</c:v>
                </c:pt>
                <c:pt idx="5987">
                  <c:v>39504</c:v>
                </c:pt>
                <c:pt idx="5988">
                  <c:v>39505</c:v>
                </c:pt>
                <c:pt idx="5989">
                  <c:v>39506</c:v>
                </c:pt>
                <c:pt idx="5990">
                  <c:v>39507</c:v>
                </c:pt>
                <c:pt idx="5991">
                  <c:v>39508</c:v>
                </c:pt>
                <c:pt idx="5992">
                  <c:v>39509</c:v>
                </c:pt>
                <c:pt idx="5993">
                  <c:v>39510</c:v>
                </c:pt>
                <c:pt idx="5994">
                  <c:v>39511</c:v>
                </c:pt>
                <c:pt idx="5995">
                  <c:v>39512</c:v>
                </c:pt>
                <c:pt idx="5996">
                  <c:v>39513</c:v>
                </c:pt>
                <c:pt idx="5997">
                  <c:v>39514</c:v>
                </c:pt>
                <c:pt idx="5998">
                  <c:v>39515</c:v>
                </c:pt>
                <c:pt idx="5999">
                  <c:v>39516</c:v>
                </c:pt>
                <c:pt idx="6000">
                  <c:v>39517</c:v>
                </c:pt>
                <c:pt idx="6001">
                  <c:v>39518</c:v>
                </c:pt>
                <c:pt idx="6002">
                  <c:v>39519</c:v>
                </c:pt>
                <c:pt idx="6003">
                  <c:v>39520</c:v>
                </c:pt>
                <c:pt idx="6004">
                  <c:v>39521</c:v>
                </c:pt>
                <c:pt idx="6005">
                  <c:v>39522</c:v>
                </c:pt>
                <c:pt idx="6006">
                  <c:v>39523</c:v>
                </c:pt>
                <c:pt idx="6007">
                  <c:v>39524</c:v>
                </c:pt>
                <c:pt idx="6008">
                  <c:v>39525</c:v>
                </c:pt>
                <c:pt idx="6009">
                  <c:v>39526</c:v>
                </c:pt>
                <c:pt idx="6010">
                  <c:v>39527</c:v>
                </c:pt>
                <c:pt idx="6011">
                  <c:v>39528</c:v>
                </c:pt>
                <c:pt idx="6012">
                  <c:v>39529</c:v>
                </c:pt>
                <c:pt idx="6013">
                  <c:v>39530</c:v>
                </c:pt>
                <c:pt idx="6014">
                  <c:v>39531</c:v>
                </c:pt>
                <c:pt idx="6015">
                  <c:v>39532</c:v>
                </c:pt>
                <c:pt idx="6016">
                  <c:v>39533</c:v>
                </c:pt>
                <c:pt idx="6017">
                  <c:v>39534</c:v>
                </c:pt>
                <c:pt idx="6018">
                  <c:v>39535</c:v>
                </c:pt>
                <c:pt idx="6019">
                  <c:v>39536</c:v>
                </c:pt>
                <c:pt idx="6020">
                  <c:v>39537</c:v>
                </c:pt>
                <c:pt idx="6021">
                  <c:v>39538</c:v>
                </c:pt>
                <c:pt idx="6022">
                  <c:v>39539</c:v>
                </c:pt>
                <c:pt idx="6023">
                  <c:v>39540</c:v>
                </c:pt>
                <c:pt idx="6024">
                  <c:v>39541</c:v>
                </c:pt>
                <c:pt idx="6025">
                  <c:v>39542</c:v>
                </c:pt>
                <c:pt idx="6026">
                  <c:v>39543</c:v>
                </c:pt>
                <c:pt idx="6027">
                  <c:v>39544</c:v>
                </c:pt>
                <c:pt idx="6028">
                  <c:v>39545</c:v>
                </c:pt>
                <c:pt idx="6029">
                  <c:v>39546</c:v>
                </c:pt>
                <c:pt idx="6030">
                  <c:v>39547</c:v>
                </c:pt>
                <c:pt idx="6031">
                  <c:v>39548</c:v>
                </c:pt>
                <c:pt idx="6032">
                  <c:v>39549</c:v>
                </c:pt>
                <c:pt idx="6033">
                  <c:v>39550</c:v>
                </c:pt>
                <c:pt idx="6034">
                  <c:v>39551</c:v>
                </c:pt>
                <c:pt idx="6035">
                  <c:v>39552</c:v>
                </c:pt>
                <c:pt idx="6036">
                  <c:v>39553</c:v>
                </c:pt>
                <c:pt idx="6037">
                  <c:v>39554</c:v>
                </c:pt>
                <c:pt idx="6038">
                  <c:v>39555</c:v>
                </c:pt>
                <c:pt idx="6039">
                  <c:v>39556</c:v>
                </c:pt>
                <c:pt idx="6040">
                  <c:v>39557</c:v>
                </c:pt>
                <c:pt idx="6041">
                  <c:v>39558</c:v>
                </c:pt>
                <c:pt idx="6042">
                  <c:v>39559</c:v>
                </c:pt>
                <c:pt idx="6043">
                  <c:v>39560</c:v>
                </c:pt>
                <c:pt idx="6044">
                  <c:v>39561</c:v>
                </c:pt>
                <c:pt idx="6045">
                  <c:v>39562</c:v>
                </c:pt>
                <c:pt idx="6046">
                  <c:v>39563</c:v>
                </c:pt>
                <c:pt idx="6047">
                  <c:v>39564</c:v>
                </c:pt>
                <c:pt idx="6048">
                  <c:v>39565</c:v>
                </c:pt>
                <c:pt idx="6049">
                  <c:v>39566</c:v>
                </c:pt>
                <c:pt idx="6050">
                  <c:v>39567</c:v>
                </c:pt>
                <c:pt idx="6051">
                  <c:v>39568</c:v>
                </c:pt>
                <c:pt idx="6052">
                  <c:v>39569</c:v>
                </c:pt>
                <c:pt idx="6053">
                  <c:v>39570</c:v>
                </c:pt>
                <c:pt idx="6054">
                  <c:v>39571</c:v>
                </c:pt>
                <c:pt idx="6055">
                  <c:v>39572</c:v>
                </c:pt>
                <c:pt idx="6056">
                  <c:v>39573</c:v>
                </c:pt>
                <c:pt idx="6057">
                  <c:v>39574</c:v>
                </c:pt>
                <c:pt idx="6058">
                  <c:v>39575</c:v>
                </c:pt>
                <c:pt idx="6059">
                  <c:v>39576</c:v>
                </c:pt>
                <c:pt idx="6060">
                  <c:v>39577</c:v>
                </c:pt>
                <c:pt idx="6061">
                  <c:v>39578</c:v>
                </c:pt>
                <c:pt idx="6062">
                  <c:v>39579</c:v>
                </c:pt>
                <c:pt idx="6063">
                  <c:v>39580</c:v>
                </c:pt>
                <c:pt idx="6064">
                  <c:v>39581</c:v>
                </c:pt>
                <c:pt idx="6065">
                  <c:v>39582</c:v>
                </c:pt>
                <c:pt idx="6066">
                  <c:v>39583</c:v>
                </c:pt>
                <c:pt idx="6067">
                  <c:v>39584</c:v>
                </c:pt>
                <c:pt idx="6068">
                  <c:v>39585</c:v>
                </c:pt>
                <c:pt idx="6069">
                  <c:v>39586</c:v>
                </c:pt>
                <c:pt idx="6070">
                  <c:v>39587</c:v>
                </c:pt>
                <c:pt idx="6071">
                  <c:v>39588</c:v>
                </c:pt>
                <c:pt idx="6072">
                  <c:v>39589</c:v>
                </c:pt>
                <c:pt idx="6073">
                  <c:v>39590</c:v>
                </c:pt>
                <c:pt idx="6074">
                  <c:v>39591</c:v>
                </c:pt>
                <c:pt idx="6075">
                  <c:v>39592</c:v>
                </c:pt>
                <c:pt idx="6076">
                  <c:v>39593</c:v>
                </c:pt>
                <c:pt idx="6077">
                  <c:v>39594</c:v>
                </c:pt>
                <c:pt idx="6078">
                  <c:v>39595</c:v>
                </c:pt>
                <c:pt idx="6079">
                  <c:v>39596</c:v>
                </c:pt>
                <c:pt idx="6080">
                  <c:v>39597</c:v>
                </c:pt>
                <c:pt idx="6081">
                  <c:v>39598</c:v>
                </c:pt>
                <c:pt idx="6082">
                  <c:v>39599</c:v>
                </c:pt>
                <c:pt idx="6083">
                  <c:v>39600</c:v>
                </c:pt>
                <c:pt idx="6084">
                  <c:v>39601</c:v>
                </c:pt>
                <c:pt idx="6085">
                  <c:v>39602</c:v>
                </c:pt>
                <c:pt idx="6086">
                  <c:v>39603</c:v>
                </c:pt>
                <c:pt idx="6087">
                  <c:v>39604</c:v>
                </c:pt>
                <c:pt idx="6088">
                  <c:v>39605</c:v>
                </c:pt>
                <c:pt idx="6089">
                  <c:v>39606</c:v>
                </c:pt>
                <c:pt idx="6090">
                  <c:v>39607</c:v>
                </c:pt>
                <c:pt idx="6091">
                  <c:v>39608</c:v>
                </c:pt>
                <c:pt idx="6092">
                  <c:v>39609</c:v>
                </c:pt>
                <c:pt idx="6093">
                  <c:v>39610</c:v>
                </c:pt>
                <c:pt idx="6094">
                  <c:v>39611</c:v>
                </c:pt>
                <c:pt idx="6095">
                  <c:v>39612</c:v>
                </c:pt>
                <c:pt idx="6096">
                  <c:v>39613</c:v>
                </c:pt>
                <c:pt idx="6097">
                  <c:v>39614</c:v>
                </c:pt>
                <c:pt idx="6098">
                  <c:v>39615</c:v>
                </c:pt>
                <c:pt idx="6099">
                  <c:v>39616</c:v>
                </c:pt>
                <c:pt idx="6100">
                  <c:v>39617</c:v>
                </c:pt>
                <c:pt idx="6101">
                  <c:v>39618</c:v>
                </c:pt>
                <c:pt idx="6102">
                  <c:v>39619</c:v>
                </c:pt>
                <c:pt idx="6103">
                  <c:v>39620</c:v>
                </c:pt>
                <c:pt idx="6104">
                  <c:v>39621</c:v>
                </c:pt>
                <c:pt idx="6105">
                  <c:v>39622</c:v>
                </c:pt>
                <c:pt idx="6106">
                  <c:v>39623</c:v>
                </c:pt>
                <c:pt idx="6107">
                  <c:v>39624</c:v>
                </c:pt>
                <c:pt idx="6108">
                  <c:v>39625</c:v>
                </c:pt>
                <c:pt idx="6109">
                  <c:v>39626</c:v>
                </c:pt>
                <c:pt idx="6110">
                  <c:v>39627</c:v>
                </c:pt>
                <c:pt idx="6111">
                  <c:v>39628</c:v>
                </c:pt>
                <c:pt idx="6112">
                  <c:v>39629</c:v>
                </c:pt>
                <c:pt idx="6113">
                  <c:v>39630</c:v>
                </c:pt>
                <c:pt idx="6114">
                  <c:v>39631</c:v>
                </c:pt>
                <c:pt idx="6115">
                  <c:v>39632</c:v>
                </c:pt>
                <c:pt idx="6116">
                  <c:v>39633</c:v>
                </c:pt>
                <c:pt idx="6117">
                  <c:v>39634</c:v>
                </c:pt>
                <c:pt idx="6118">
                  <c:v>39635</c:v>
                </c:pt>
                <c:pt idx="6119">
                  <c:v>39636</c:v>
                </c:pt>
                <c:pt idx="6120">
                  <c:v>39637</c:v>
                </c:pt>
                <c:pt idx="6121">
                  <c:v>39638</c:v>
                </c:pt>
                <c:pt idx="6122">
                  <c:v>39639</c:v>
                </c:pt>
                <c:pt idx="6123">
                  <c:v>39640</c:v>
                </c:pt>
                <c:pt idx="6124">
                  <c:v>39641</c:v>
                </c:pt>
                <c:pt idx="6125">
                  <c:v>39642</c:v>
                </c:pt>
                <c:pt idx="6126">
                  <c:v>39643</c:v>
                </c:pt>
                <c:pt idx="6127">
                  <c:v>39644</c:v>
                </c:pt>
                <c:pt idx="6128">
                  <c:v>39645</c:v>
                </c:pt>
                <c:pt idx="6129">
                  <c:v>39646</c:v>
                </c:pt>
                <c:pt idx="6130">
                  <c:v>39647</c:v>
                </c:pt>
                <c:pt idx="6131">
                  <c:v>39648</c:v>
                </c:pt>
                <c:pt idx="6132">
                  <c:v>39649</c:v>
                </c:pt>
                <c:pt idx="6133">
                  <c:v>39650</c:v>
                </c:pt>
                <c:pt idx="6134">
                  <c:v>39651</c:v>
                </c:pt>
                <c:pt idx="6135">
                  <c:v>39652</c:v>
                </c:pt>
                <c:pt idx="6136">
                  <c:v>39653</c:v>
                </c:pt>
                <c:pt idx="6137">
                  <c:v>39654</c:v>
                </c:pt>
                <c:pt idx="6138">
                  <c:v>39655</c:v>
                </c:pt>
                <c:pt idx="6139">
                  <c:v>39656</c:v>
                </c:pt>
                <c:pt idx="6140">
                  <c:v>39657</c:v>
                </c:pt>
                <c:pt idx="6141">
                  <c:v>39658</c:v>
                </c:pt>
                <c:pt idx="6142">
                  <c:v>39659</c:v>
                </c:pt>
                <c:pt idx="6143">
                  <c:v>39660</c:v>
                </c:pt>
                <c:pt idx="6144">
                  <c:v>39661</c:v>
                </c:pt>
                <c:pt idx="6145">
                  <c:v>39662</c:v>
                </c:pt>
                <c:pt idx="6146">
                  <c:v>39663</c:v>
                </c:pt>
                <c:pt idx="6147">
                  <c:v>39664</c:v>
                </c:pt>
                <c:pt idx="6148">
                  <c:v>39665</c:v>
                </c:pt>
                <c:pt idx="6149">
                  <c:v>39666</c:v>
                </c:pt>
                <c:pt idx="6150">
                  <c:v>39667</c:v>
                </c:pt>
                <c:pt idx="6151">
                  <c:v>39668</c:v>
                </c:pt>
                <c:pt idx="6152">
                  <c:v>39669</c:v>
                </c:pt>
                <c:pt idx="6153">
                  <c:v>39670</c:v>
                </c:pt>
                <c:pt idx="6154">
                  <c:v>39671</c:v>
                </c:pt>
                <c:pt idx="6155">
                  <c:v>39672</c:v>
                </c:pt>
                <c:pt idx="6156">
                  <c:v>39673</c:v>
                </c:pt>
                <c:pt idx="6157">
                  <c:v>39674</c:v>
                </c:pt>
                <c:pt idx="6158">
                  <c:v>39675</c:v>
                </c:pt>
                <c:pt idx="6159">
                  <c:v>39676</c:v>
                </c:pt>
                <c:pt idx="6160">
                  <c:v>39677</c:v>
                </c:pt>
                <c:pt idx="6161">
                  <c:v>39678</c:v>
                </c:pt>
                <c:pt idx="6162">
                  <c:v>39679</c:v>
                </c:pt>
                <c:pt idx="6163">
                  <c:v>39680</c:v>
                </c:pt>
                <c:pt idx="6164">
                  <c:v>39681</c:v>
                </c:pt>
                <c:pt idx="6165">
                  <c:v>39682</c:v>
                </c:pt>
                <c:pt idx="6166">
                  <c:v>39683</c:v>
                </c:pt>
                <c:pt idx="6167">
                  <c:v>39684</c:v>
                </c:pt>
                <c:pt idx="6168">
                  <c:v>39685</c:v>
                </c:pt>
                <c:pt idx="6169">
                  <c:v>39686</c:v>
                </c:pt>
                <c:pt idx="6170">
                  <c:v>39687</c:v>
                </c:pt>
                <c:pt idx="6171">
                  <c:v>39688</c:v>
                </c:pt>
                <c:pt idx="6172">
                  <c:v>39689</c:v>
                </c:pt>
                <c:pt idx="6173">
                  <c:v>39690</c:v>
                </c:pt>
                <c:pt idx="6174">
                  <c:v>39691</c:v>
                </c:pt>
                <c:pt idx="6175">
                  <c:v>39692</c:v>
                </c:pt>
                <c:pt idx="6176">
                  <c:v>39693</c:v>
                </c:pt>
                <c:pt idx="6177">
                  <c:v>39694</c:v>
                </c:pt>
                <c:pt idx="6178">
                  <c:v>39695</c:v>
                </c:pt>
                <c:pt idx="6179">
                  <c:v>39696</c:v>
                </c:pt>
                <c:pt idx="6180">
                  <c:v>39697</c:v>
                </c:pt>
                <c:pt idx="6181">
                  <c:v>39698</c:v>
                </c:pt>
                <c:pt idx="6182">
                  <c:v>39699</c:v>
                </c:pt>
                <c:pt idx="6183">
                  <c:v>39700</c:v>
                </c:pt>
                <c:pt idx="6184">
                  <c:v>39701</c:v>
                </c:pt>
                <c:pt idx="6185">
                  <c:v>39702</c:v>
                </c:pt>
                <c:pt idx="6186">
                  <c:v>39703</c:v>
                </c:pt>
                <c:pt idx="6187">
                  <c:v>39704</c:v>
                </c:pt>
                <c:pt idx="6188">
                  <c:v>39705</c:v>
                </c:pt>
                <c:pt idx="6189">
                  <c:v>39706</c:v>
                </c:pt>
                <c:pt idx="6190">
                  <c:v>39707</c:v>
                </c:pt>
                <c:pt idx="6191">
                  <c:v>39708</c:v>
                </c:pt>
                <c:pt idx="6192">
                  <c:v>39709</c:v>
                </c:pt>
                <c:pt idx="6193">
                  <c:v>39710</c:v>
                </c:pt>
                <c:pt idx="6194">
                  <c:v>39711</c:v>
                </c:pt>
                <c:pt idx="6195">
                  <c:v>39712</c:v>
                </c:pt>
                <c:pt idx="6196">
                  <c:v>39713</c:v>
                </c:pt>
                <c:pt idx="6197">
                  <c:v>39714</c:v>
                </c:pt>
                <c:pt idx="6198">
                  <c:v>39715</c:v>
                </c:pt>
                <c:pt idx="6199">
                  <c:v>39716</c:v>
                </c:pt>
                <c:pt idx="6200">
                  <c:v>39717</c:v>
                </c:pt>
                <c:pt idx="6201">
                  <c:v>39718</c:v>
                </c:pt>
                <c:pt idx="6202">
                  <c:v>39719</c:v>
                </c:pt>
                <c:pt idx="6203">
                  <c:v>39720</c:v>
                </c:pt>
                <c:pt idx="6204">
                  <c:v>39721</c:v>
                </c:pt>
                <c:pt idx="6205">
                  <c:v>39722</c:v>
                </c:pt>
                <c:pt idx="6206">
                  <c:v>39723</c:v>
                </c:pt>
                <c:pt idx="6207">
                  <c:v>39724</c:v>
                </c:pt>
                <c:pt idx="6208">
                  <c:v>39725</c:v>
                </c:pt>
                <c:pt idx="6209">
                  <c:v>39726</c:v>
                </c:pt>
                <c:pt idx="6210">
                  <c:v>39727</c:v>
                </c:pt>
                <c:pt idx="6211">
                  <c:v>39728</c:v>
                </c:pt>
                <c:pt idx="6212">
                  <c:v>39729</c:v>
                </c:pt>
                <c:pt idx="6213">
                  <c:v>39730</c:v>
                </c:pt>
                <c:pt idx="6214">
                  <c:v>39731</c:v>
                </c:pt>
                <c:pt idx="6215">
                  <c:v>39732</c:v>
                </c:pt>
                <c:pt idx="6216">
                  <c:v>39733</c:v>
                </c:pt>
                <c:pt idx="6217">
                  <c:v>39734</c:v>
                </c:pt>
                <c:pt idx="6218">
                  <c:v>39735</c:v>
                </c:pt>
                <c:pt idx="6219">
                  <c:v>39736</c:v>
                </c:pt>
                <c:pt idx="6220">
                  <c:v>39737</c:v>
                </c:pt>
                <c:pt idx="6221">
                  <c:v>39738</c:v>
                </c:pt>
                <c:pt idx="6222">
                  <c:v>39739</c:v>
                </c:pt>
                <c:pt idx="6223">
                  <c:v>39740</c:v>
                </c:pt>
                <c:pt idx="6224">
                  <c:v>39741</c:v>
                </c:pt>
                <c:pt idx="6225">
                  <c:v>39742</c:v>
                </c:pt>
                <c:pt idx="6226">
                  <c:v>39743</c:v>
                </c:pt>
                <c:pt idx="6227">
                  <c:v>39744</c:v>
                </c:pt>
                <c:pt idx="6228">
                  <c:v>39745</c:v>
                </c:pt>
                <c:pt idx="6229">
                  <c:v>39746</c:v>
                </c:pt>
                <c:pt idx="6230">
                  <c:v>39747</c:v>
                </c:pt>
                <c:pt idx="6231">
                  <c:v>39748</c:v>
                </c:pt>
                <c:pt idx="6232">
                  <c:v>39749</c:v>
                </c:pt>
                <c:pt idx="6233">
                  <c:v>39750</c:v>
                </c:pt>
                <c:pt idx="6234">
                  <c:v>39751</c:v>
                </c:pt>
                <c:pt idx="6235">
                  <c:v>39752</c:v>
                </c:pt>
                <c:pt idx="6236">
                  <c:v>39753</c:v>
                </c:pt>
                <c:pt idx="6237">
                  <c:v>39754</c:v>
                </c:pt>
                <c:pt idx="6238">
                  <c:v>39755</c:v>
                </c:pt>
                <c:pt idx="6239">
                  <c:v>39756</c:v>
                </c:pt>
                <c:pt idx="6240">
                  <c:v>39757</c:v>
                </c:pt>
                <c:pt idx="6241">
                  <c:v>39758</c:v>
                </c:pt>
                <c:pt idx="6242">
                  <c:v>39759</c:v>
                </c:pt>
                <c:pt idx="6243">
                  <c:v>39760</c:v>
                </c:pt>
                <c:pt idx="6244">
                  <c:v>39761</c:v>
                </c:pt>
                <c:pt idx="6245">
                  <c:v>39762</c:v>
                </c:pt>
                <c:pt idx="6246">
                  <c:v>39763</c:v>
                </c:pt>
                <c:pt idx="6247">
                  <c:v>39764</c:v>
                </c:pt>
                <c:pt idx="6248">
                  <c:v>39765</c:v>
                </c:pt>
                <c:pt idx="6249">
                  <c:v>39766</c:v>
                </c:pt>
                <c:pt idx="6250">
                  <c:v>39767</c:v>
                </c:pt>
                <c:pt idx="6251">
                  <c:v>39768</c:v>
                </c:pt>
                <c:pt idx="6252">
                  <c:v>39769</c:v>
                </c:pt>
                <c:pt idx="6253">
                  <c:v>39770</c:v>
                </c:pt>
                <c:pt idx="6254">
                  <c:v>39771</c:v>
                </c:pt>
                <c:pt idx="6255">
                  <c:v>39772</c:v>
                </c:pt>
                <c:pt idx="6256">
                  <c:v>39773</c:v>
                </c:pt>
                <c:pt idx="6257">
                  <c:v>39774</c:v>
                </c:pt>
                <c:pt idx="6258">
                  <c:v>39775</c:v>
                </c:pt>
                <c:pt idx="6259">
                  <c:v>39776</c:v>
                </c:pt>
                <c:pt idx="6260">
                  <c:v>39777</c:v>
                </c:pt>
                <c:pt idx="6261">
                  <c:v>39778</c:v>
                </c:pt>
                <c:pt idx="6262">
                  <c:v>39779</c:v>
                </c:pt>
                <c:pt idx="6263">
                  <c:v>39780</c:v>
                </c:pt>
                <c:pt idx="6264">
                  <c:v>39781</c:v>
                </c:pt>
                <c:pt idx="6265">
                  <c:v>39782</c:v>
                </c:pt>
                <c:pt idx="6266">
                  <c:v>39783</c:v>
                </c:pt>
                <c:pt idx="6267">
                  <c:v>39784</c:v>
                </c:pt>
                <c:pt idx="6268">
                  <c:v>39785</c:v>
                </c:pt>
                <c:pt idx="6269">
                  <c:v>39786</c:v>
                </c:pt>
                <c:pt idx="6270">
                  <c:v>39787</c:v>
                </c:pt>
                <c:pt idx="6271">
                  <c:v>39788</c:v>
                </c:pt>
                <c:pt idx="6272">
                  <c:v>39789</c:v>
                </c:pt>
                <c:pt idx="6273">
                  <c:v>39790</c:v>
                </c:pt>
                <c:pt idx="6274">
                  <c:v>39791</c:v>
                </c:pt>
                <c:pt idx="6275">
                  <c:v>39792</c:v>
                </c:pt>
                <c:pt idx="6276">
                  <c:v>39793</c:v>
                </c:pt>
                <c:pt idx="6277">
                  <c:v>39794</c:v>
                </c:pt>
                <c:pt idx="6278">
                  <c:v>39795</c:v>
                </c:pt>
                <c:pt idx="6279">
                  <c:v>39796</c:v>
                </c:pt>
                <c:pt idx="6280">
                  <c:v>39797</c:v>
                </c:pt>
                <c:pt idx="6281">
                  <c:v>39798</c:v>
                </c:pt>
                <c:pt idx="6282">
                  <c:v>39799</c:v>
                </c:pt>
                <c:pt idx="6283">
                  <c:v>39800</c:v>
                </c:pt>
                <c:pt idx="6284">
                  <c:v>39801</c:v>
                </c:pt>
                <c:pt idx="6285">
                  <c:v>39802</c:v>
                </c:pt>
                <c:pt idx="6286">
                  <c:v>39803</c:v>
                </c:pt>
                <c:pt idx="6287">
                  <c:v>39804</c:v>
                </c:pt>
                <c:pt idx="6288">
                  <c:v>39805</c:v>
                </c:pt>
                <c:pt idx="6289">
                  <c:v>39806</c:v>
                </c:pt>
                <c:pt idx="6290">
                  <c:v>39807</c:v>
                </c:pt>
                <c:pt idx="6291">
                  <c:v>39808</c:v>
                </c:pt>
                <c:pt idx="6292">
                  <c:v>39809</c:v>
                </c:pt>
                <c:pt idx="6293">
                  <c:v>39810</c:v>
                </c:pt>
                <c:pt idx="6294">
                  <c:v>39811</c:v>
                </c:pt>
                <c:pt idx="6295">
                  <c:v>39812</c:v>
                </c:pt>
                <c:pt idx="6296">
                  <c:v>39813</c:v>
                </c:pt>
                <c:pt idx="6297">
                  <c:v>39814</c:v>
                </c:pt>
                <c:pt idx="6298">
                  <c:v>39815</c:v>
                </c:pt>
                <c:pt idx="6299">
                  <c:v>39816</c:v>
                </c:pt>
                <c:pt idx="6300">
                  <c:v>39817</c:v>
                </c:pt>
                <c:pt idx="6301">
                  <c:v>39818</c:v>
                </c:pt>
                <c:pt idx="6302">
                  <c:v>39819</c:v>
                </c:pt>
                <c:pt idx="6303">
                  <c:v>39820</c:v>
                </c:pt>
                <c:pt idx="6304">
                  <c:v>39821</c:v>
                </c:pt>
                <c:pt idx="6305">
                  <c:v>39822</c:v>
                </c:pt>
                <c:pt idx="6306">
                  <c:v>39823</c:v>
                </c:pt>
                <c:pt idx="6307">
                  <c:v>39824</c:v>
                </c:pt>
                <c:pt idx="6308">
                  <c:v>39825</c:v>
                </c:pt>
                <c:pt idx="6309">
                  <c:v>39826</c:v>
                </c:pt>
                <c:pt idx="6310">
                  <c:v>39827</c:v>
                </c:pt>
                <c:pt idx="6311">
                  <c:v>39828</c:v>
                </c:pt>
                <c:pt idx="6312">
                  <c:v>39829</c:v>
                </c:pt>
                <c:pt idx="6313">
                  <c:v>39830</c:v>
                </c:pt>
                <c:pt idx="6314">
                  <c:v>39831</c:v>
                </c:pt>
                <c:pt idx="6315">
                  <c:v>39832</c:v>
                </c:pt>
                <c:pt idx="6316">
                  <c:v>39833</c:v>
                </c:pt>
                <c:pt idx="6317">
                  <c:v>39834</c:v>
                </c:pt>
                <c:pt idx="6318">
                  <c:v>39835</c:v>
                </c:pt>
                <c:pt idx="6319">
                  <c:v>39836</c:v>
                </c:pt>
                <c:pt idx="6320">
                  <c:v>39837</c:v>
                </c:pt>
                <c:pt idx="6321">
                  <c:v>39838</c:v>
                </c:pt>
                <c:pt idx="6322">
                  <c:v>39839</c:v>
                </c:pt>
                <c:pt idx="6323">
                  <c:v>39840</c:v>
                </c:pt>
                <c:pt idx="6324">
                  <c:v>39841</c:v>
                </c:pt>
                <c:pt idx="6325">
                  <c:v>39842</c:v>
                </c:pt>
                <c:pt idx="6326">
                  <c:v>39843</c:v>
                </c:pt>
                <c:pt idx="6327">
                  <c:v>39844</c:v>
                </c:pt>
                <c:pt idx="6328">
                  <c:v>39845</c:v>
                </c:pt>
                <c:pt idx="6329">
                  <c:v>39846</c:v>
                </c:pt>
                <c:pt idx="6330">
                  <c:v>39847</c:v>
                </c:pt>
                <c:pt idx="6331">
                  <c:v>39848</c:v>
                </c:pt>
                <c:pt idx="6332">
                  <c:v>39849</c:v>
                </c:pt>
                <c:pt idx="6333">
                  <c:v>39850</c:v>
                </c:pt>
                <c:pt idx="6334">
                  <c:v>39851</c:v>
                </c:pt>
                <c:pt idx="6335">
                  <c:v>39852</c:v>
                </c:pt>
                <c:pt idx="6336">
                  <c:v>39853</c:v>
                </c:pt>
                <c:pt idx="6337">
                  <c:v>39854</c:v>
                </c:pt>
                <c:pt idx="6338">
                  <c:v>39855</c:v>
                </c:pt>
                <c:pt idx="6339">
                  <c:v>39856</c:v>
                </c:pt>
                <c:pt idx="6340">
                  <c:v>39857</c:v>
                </c:pt>
                <c:pt idx="6341">
                  <c:v>39858</c:v>
                </c:pt>
                <c:pt idx="6342">
                  <c:v>39859</c:v>
                </c:pt>
                <c:pt idx="6343">
                  <c:v>39860</c:v>
                </c:pt>
                <c:pt idx="6344">
                  <c:v>39861</c:v>
                </c:pt>
                <c:pt idx="6345">
                  <c:v>39862</c:v>
                </c:pt>
                <c:pt idx="6346">
                  <c:v>39863</c:v>
                </c:pt>
                <c:pt idx="6347">
                  <c:v>39864</c:v>
                </c:pt>
                <c:pt idx="6348">
                  <c:v>39865</c:v>
                </c:pt>
                <c:pt idx="6349">
                  <c:v>39866</c:v>
                </c:pt>
                <c:pt idx="6350">
                  <c:v>39867</c:v>
                </c:pt>
                <c:pt idx="6351">
                  <c:v>39868</c:v>
                </c:pt>
                <c:pt idx="6352">
                  <c:v>39869</c:v>
                </c:pt>
                <c:pt idx="6353">
                  <c:v>39870</c:v>
                </c:pt>
                <c:pt idx="6354">
                  <c:v>39871</c:v>
                </c:pt>
                <c:pt idx="6355">
                  <c:v>39872</c:v>
                </c:pt>
                <c:pt idx="6356">
                  <c:v>39873</c:v>
                </c:pt>
                <c:pt idx="6357">
                  <c:v>39874</c:v>
                </c:pt>
                <c:pt idx="6358">
                  <c:v>39875</c:v>
                </c:pt>
                <c:pt idx="6359">
                  <c:v>39876</c:v>
                </c:pt>
                <c:pt idx="6360">
                  <c:v>39877</c:v>
                </c:pt>
                <c:pt idx="6361">
                  <c:v>39878</c:v>
                </c:pt>
                <c:pt idx="6362">
                  <c:v>39879</c:v>
                </c:pt>
                <c:pt idx="6363">
                  <c:v>39880</c:v>
                </c:pt>
                <c:pt idx="6364">
                  <c:v>39881</c:v>
                </c:pt>
                <c:pt idx="6365">
                  <c:v>39882</c:v>
                </c:pt>
                <c:pt idx="6366">
                  <c:v>39883</c:v>
                </c:pt>
                <c:pt idx="6367">
                  <c:v>39884</c:v>
                </c:pt>
                <c:pt idx="6368">
                  <c:v>39885</c:v>
                </c:pt>
                <c:pt idx="6369">
                  <c:v>39886</c:v>
                </c:pt>
                <c:pt idx="6370">
                  <c:v>39887</c:v>
                </c:pt>
                <c:pt idx="6371">
                  <c:v>39888</c:v>
                </c:pt>
                <c:pt idx="6372">
                  <c:v>39889</c:v>
                </c:pt>
                <c:pt idx="6373">
                  <c:v>39890</c:v>
                </c:pt>
                <c:pt idx="6374">
                  <c:v>39891</c:v>
                </c:pt>
                <c:pt idx="6375">
                  <c:v>39892</c:v>
                </c:pt>
                <c:pt idx="6376">
                  <c:v>39893</c:v>
                </c:pt>
                <c:pt idx="6377">
                  <c:v>39894</c:v>
                </c:pt>
                <c:pt idx="6378">
                  <c:v>39895</c:v>
                </c:pt>
                <c:pt idx="6379">
                  <c:v>39896</c:v>
                </c:pt>
                <c:pt idx="6380">
                  <c:v>39897</c:v>
                </c:pt>
                <c:pt idx="6381">
                  <c:v>39898</c:v>
                </c:pt>
                <c:pt idx="6382">
                  <c:v>39899</c:v>
                </c:pt>
                <c:pt idx="6383">
                  <c:v>39900</c:v>
                </c:pt>
                <c:pt idx="6384">
                  <c:v>39901</c:v>
                </c:pt>
                <c:pt idx="6385">
                  <c:v>39902</c:v>
                </c:pt>
                <c:pt idx="6386">
                  <c:v>39903</c:v>
                </c:pt>
                <c:pt idx="6387">
                  <c:v>39904</c:v>
                </c:pt>
                <c:pt idx="6388">
                  <c:v>39905</c:v>
                </c:pt>
                <c:pt idx="6389">
                  <c:v>39906</c:v>
                </c:pt>
                <c:pt idx="6390">
                  <c:v>39907</c:v>
                </c:pt>
                <c:pt idx="6391">
                  <c:v>39908</c:v>
                </c:pt>
                <c:pt idx="6392">
                  <c:v>39909</c:v>
                </c:pt>
                <c:pt idx="6393">
                  <c:v>39910</c:v>
                </c:pt>
                <c:pt idx="6394">
                  <c:v>39911</c:v>
                </c:pt>
                <c:pt idx="6395">
                  <c:v>39912</c:v>
                </c:pt>
                <c:pt idx="6396">
                  <c:v>39913</c:v>
                </c:pt>
                <c:pt idx="6397">
                  <c:v>39914</c:v>
                </c:pt>
                <c:pt idx="6398">
                  <c:v>39915</c:v>
                </c:pt>
                <c:pt idx="6399">
                  <c:v>39916</c:v>
                </c:pt>
                <c:pt idx="6400">
                  <c:v>39917</c:v>
                </c:pt>
                <c:pt idx="6401">
                  <c:v>39918</c:v>
                </c:pt>
                <c:pt idx="6402">
                  <c:v>39919</c:v>
                </c:pt>
                <c:pt idx="6403">
                  <c:v>39920</c:v>
                </c:pt>
                <c:pt idx="6404">
                  <c:v>39921</c:v>
                </c:pt>
                <c:pt idx="6405">
                  <c:v>39922</c:v>
                </c:pt>
                <c:pt idx="6406">
                  <c:v>39923</c:v>
                </c:pt>
                <c:pt idx="6407">
                  <c:v>39924</c:v>
                </c:pt>
                <c:pt idx="6408">
                  <c:v>39925</c:v>
                </c:pt>
                <c:pt idx="6409">
                  <c:v>39926</c:v>
                </c:pt>
                <c:pt idx="6410">
                  <c:v>39927</c:v>
                </c:pt>
                <c:pt idx="6411">
                  <c:v>39928</c:v>
                </c:pt>
                <c:pt idx="6412">
                  <c:v>39929</c:v>
                </c:pt>
                <c:pt idx="6413">
                  <c:v>39930</c:v>
                </c:pt>
                <c:pt idx="6414">
                  <c:v>39931</c:v>
                </c:pt>
                <c:pt idx="6415">
                  <c:v>39932</c:v>
                </c:pt>
                <c:pt idx="6416">
                  <c:v>39933</c:v>
                </c:pt>
                <c:pt idx="6417">
                  <c:v>39934</c:v>
                </c:pt>
                <c:pt idx="6418">
                  <c:v>39935</c:v>
                </c:pt>
                <c:pt idx="6419">
                  <c:v>39936</c:v>
                </c:pt>
                <c:pt idx="6420">
                  <c:v>39937</c:v>
                </c:pt>
                <c:pt idx="6421">
                  <c:v>39938</c:v>
                </c:pt>
                <c:pt idx="6422">
                  <c:v>39939</c:v>
                </c:pt>
                <c:pt idx="6423">
                  <c:v>39940</c:v>
                </c:pt>
                <c:pt idx="6424">
                  <c:v>39941</c:v>
                </c:pt>
                <c:pt idx="6425">
                  <c:v>39942</c:v>
                </c:pt>
                <c:pt idx="6426">
                  <c:v>39943</c:v>
                </c:pt>
                <c:pt idx="6427">
                  <c:v>39944</c:v>
                </c:pt>
                <c:pt idx="6428">
                  <c:v>39945</c:v>
                </c:pt>
                <c:pt idx="6429">
                  <c:v>39946</c:v>
                </c:pt>
                <c:pt idx="6430">
                  <c:v>39947</c:v>
                </c:pt>
                <c:pt idx="6431">
                  <c:v>39948</c:v>
                </c:pt>
                <c:pt idx="6432">
                  <c:v>39949</c:v>
                </c:pt>
                <c:pt idx="6433">
                  <c:v>39950</c:v>
                </c:pt>
                <c:pt idx="6434">
                  <c:v>39951</c:v>
                </c:pt>
                <c:pt idx="6435">
                  <c:v>39952</c:v>
                </c:pt>
                <c:pt idx="6436">
                  <c:v>39953</c:v>
                </c:pt>
                <c:pt idx="6437">
                  <c:v>39954</c:v>
                </c:pt>
                <c:pt idx="6438">
                  <c:v>39955</c:v>
                </c:pt>
                <c:pt idx="6439">
                  <c:v>39956</c:v>
                </c:pt>
                <c:pt idx="6440">
                  <c:v>39957</c:v>
                </c:pt>
                <c:pt idx="6441">
                  <c:v>39958</c:v>
                </c:pt>
                <c:pt idx="6442">
                  <c:v>39959</c:v>
                </c:pt>
                <c:pt idx="6443">
                  <c:v>39960</c:v>
                </c:pt>
                <c:pt idx="6444">
                  <c:v>39961</c:v>
                </c:pt>
                <c:pt idx="6445">
                  <c:v>39962</c:v>
                </c:pt>
                <c:pt idx="6446">
                  <c:v>39963</c:v>
                </c:pt>
                <c:pt idx="6447">
                  <c:v>39964</c:v>
                </c:pt>
                <c:pt idx="6448">
                  <c:v>39965</c:v>
                </c:pt>
                <c:pt idx="6449">
                  <c:v>39966</c:v>
                </c:pt>
                <c:pt idx="6450">
                  <c:v>39967</c:v>
                </c:pt>
                <c:pt idx="6451">
                  <c:v>39968</c:v>
                </c:pt>
                <c:pt idx="6452">
                  <c:v>39969</c:v>
                </c:pt>
                <c:pt idx="6453">
                  <c:v>39970</c:v>
                </c:pt>
                <c:pt idx="6454">
                  <c:v>39971</c:v>
                </c:pt>
                <c:pt idx="6455">
                  <c:v>39972</c:v>
                </c:pt>
                <c:pt idx="6456">
                  <c:v>39973</c:v>
                </c:pt>
                <c:pt idx="6457">
                  <c:v>39974</c:v>
                </c:pt>
                <c:pt idx="6458">
                  <c:v>39975</c:v>
                </c:pt>
                <c:pt idx="6459">
                  <c:v>39976</c:v>
                </c:pt>
                <c:pt idx="6460">
                  <c:v>39977</c:v>
                </c:pt>
                <c:pt idx="6461">
                  <c:v>39978</c:v>
                </c:pt>
                <c:pt idx="6462">
                  <c:v>39979</c:v>
                </c:pt>
                <c:pt idx="6463">
                  <c:v>39980</c:v>
                </c:pt>
                <c:pt idx="6464">
                  <c:v>39981</c:v>
                </c:pt>
                <c:pt idx="6465">
                  <c:v>39982</c:v>
                </c:pt>
                <c:pt idx="6466">
                  <c:v>39983</c:v>
                </c:pt>
                <c:pt idx="6467">
                  <c:v>39984</c:v>
                </c:pt>
                <c:pt idx="6468">
                  <c:v>39985</c:v>
                </c:pt>
                <c:pt idx="6469">
                  <c:v>39986</c:v>
                </c:pt>
                <c:pt idx="6470">
                  <c:v>39987</c:v>
                </c:pt>
                <c:pt idx="6471">
                  <c:v>39988</c:v>
                </c:pt>
                <c:pt idx="6472">
                  <c:v>39989</c:v>
                </c:pt>
                <c:pt idx="6473">
                  <c:v>39990</c:v>
                </c:pt>
                <c:pt idx="6474">
                  <c:v>39991</c:v>
                </c:pt>
                <c:pt idx="6475">
                  <c:v>39992</c:v>
                </c:pt>
                <c:pt idx="6476">
                  <c:v>39993</c:v>
                </c:pt>
                <c:pt idx="6477">
                  <c:v>39994</c:v>
                </c:pt>
                <c:pt idx="6478">
                  <c:v>39995</c:v>
                </c:pt>
                <c:pt idx="6479">
                  <c:v>39996</c:v>
                </c:pt>
                <c:pt idx="6480">
                  <c:v>39997</c:v>
                </c:pt>
                <c:pt idx="6481">
                  <c:v>39998</c:v>
                </c:pt>
                <c:pt idx="6482">
                  <c:v>39999</c:v>
                </c:pt>
                <c:pt idx="6483">
                  <c:v>40000</c:v>
                </c:pt>
                <c:pt idx="6484">
                  <c:v>40001</c:v>
                </c:pt>
                <c:pt idx="6485">
                  <c:v>40002</c:v>
                </c:pt>
                <c:pt idx="6486">
                  <c:v>40003</c:v>
                </c:pt>
                <c:pt idx="6487">
                  <c:v>40004</c:v>
                </c:pt>
                <c:pt idx="6488">
                  <c:v>40005</c:v>
                </c:pt>
                <c:pt idx="6489">
                  <c:v>40006</c:v>
                </c:pt>
                <c:pt idx="6490">
                  <c:v>40007</c:v>
                </c:pt>
                <c:pt idx="6491">
                  <c:v>40008</c:v>
                </c:pt>
                <c:pt idx="6492">
                  <c:v>40009</c:v>
                </c:pt>
                <c:pt idx="6493">
                  <c:v>40010</c:v>
                </c:pt>
                <c:pt idx="6494">
                  <c:v>40011</c:v>
                </c:pt>
                <c:pt idx="6495">
                  <c:v>40012</c:v>
                </c:pt>
                <c:pt idx="6496">
                  <c:v>40013</c:v>
                </c:pt>
                <c:pt idx="6497">
                  <c:v>40014</c:v>
                </c:pt>
                <c:pt idx="6498">
                  <c:v>40015</c:v>
                </c:pt>
                <c:pt idx="6499">
                  <c:v>40016</c:v>
                </c:pt>
                <c:pt idx="6500">
                  <c:v>40017</c:v>
                </c:pt>
                <c:pt idx="6501">
                  <c:v>40018</c:v>
                </c:pt>
                <c:pt idx="6502">
                  <c:v>40019</c:v>
                </c:pt>
                <c:pt idx="6503">
                  <c:v>40020</c:v>
                </c:pt>
                <c:pt idx="6504">
                  <c:v>40021</c:v>
                </c:pt>
                <c:pt idx="6505">
                  <c:v>40022</c:v>
                </c:pt>
                <c:pt idx="6506">
                  <c:v>40023</c:v>
                </c:pt>
                <c:pt idx="6507">
                  <c:v>40024</c:v>
                </c:pt>
                <c:pt idx="6508">
                  <c:v>40025</c:v>
                </c:pt>
                <c:pt idx="6509">
                  <c:v>40026</c:v>
                </c:pt>
                <c:pt idx="6510">
                  <c:v>40027</c:v>
                </c:pt>
                <c:pt idx="6511">
                  <c:v>40028</c:v>
                </c:pt>
                <c:pt idx="6512">
                  <c:v>40029</c:v>
                </c:pt>
                <c:pt idx="6513">
                  <c:v>40030</c:v>
                </c:pt>
                <c:pt idx="6514">
                  <c:v>40031</c:v>
                </c:pt>
                <c:pt idx="6515">
                  <c:v>40032</c:v>
                </c:pt>
                <c:pt idx="6516">
                  <c:v>40033</c:v>
                </c:pt>
                <c:pt idx="6517">
                  <c:v>40034</c:v>
                </c:pt>
                <c:pt idx="6518">
                  <c:v>40035</c:v>
                </c:pt>
                <c:pt idx="6519">
                  <c:v>40036</c:v>
                </c:pt>
                <c:pt idx="6520">
                  <c:v>40037</c:v>
                </c:pt>
                <c:pt idx="6521">
                  <c:v>40038</c:v>
                </c:pt>
                <c:pt idx="6522">
                  <c:v>40039</c:v>
                </c:pt>
                <c:pt idx="6523">
                  <c:v>40040</c:v>
                </c:pt>
                <c:pt idx="6524">
                  <c:v>40041</c:v>
                </c:pt>
                <c:pt idx="6525">
                  <c:v>40042</c:v>
                </c:pt>
                <c:pt idx="6526">
                  <c:v>40043</c:v>
                </c:pt>
                <c:pt idx="6527">
                  <c:v>40044</c:v>
                </c:pt>
                <c:pt idx="6528">
                  <c:v>40045</c:v>
                </c:pt>
                <c:pt idx="6529">
                  <c:v>40046</c:v>
                </c:pt>
                <c:pt idx="6530">
                  <c:v>40047</c:v>
                </c:pt>
                <c:pt idx="6531">
                  <c:v>40048</c:v>
                </c:pt>
                <c:pt idx="6532">
                  <c:v>40049</c:v>
                </c:pt>
                <c:pt idx="6533">
                  <c:v>40050</c:v>
                </c:pt>
                <c:pt idx="6534">
                  <c:v>40051</c:v>
                </c:pt>
                <c:pt idx="6535">
                  <c:v>40052</c:v>
                </c:pt>
                <c:pt idx="6536">
                  <c:v>40053</c:v>
                </c:pt>
                <c:pt idx="6537">
                  <c:v>40054</c:v>
                </c:pt>
                <c:pt idx="6538">
                  <c:v>40055</c:v>
                </c:pt>
                <c:pt idx="6539">
                  <c:v>40056</c:v>
                </c:pt>
                <c:pt idx="6540">
                  <c:v>40057</c:v>
                </c:pt>
                <c:pt idx="6541">
                  <c:v>40058</c:v>
                </c:pt>
                <c:pt idx="6542">
                  <c:v>40059</c:v>
                </c:pt>
                <c:pt idx="6543">
                  <c:v>40060</c:v>
                </c:pt>
                <c:pt idx="6544">
                  <c:v>40061</c:v>
                </c:pt>
                <c:pt idx="6545">
                  <c:v>40062</c:v>
                </c:pt>
                <c:pt idx="6546">
                  <c:v>40063</c:v>
                </c:pt>
                <c:pt idx="6547">
                  <c:v>40064</c:v>
                </c:pt>
                <c:pt idx="6548">
                  <c:v>40065</c:v>
                </c:pt>
                <c:pt idx="6549">
                  <c:v>40066</c:v>
                </c:pt>
                <c:pt idx="6550">
                  <c:v>40067</c:v>
                </c:pt>
                <c:pt idx="6551">
                  <c:v>40068</c:v>
                </c:pt>
                <c:pt idx="6552">
                  <c:v>40069</c:v>
                </c:pt>
                <c:pt idx="6553">
                  <c:v>40070</c:v>
                </c:pt>
                <c:pt idx="6554">
                  <c:v>40071</c:v>
                </c:pt>
                <c:pt idx="6555">
                  <c:v>40072</c:v>
                </c:pt>
                <c:pt idx="6556">
                  <c:v>40073</c:v>
                </c:pt>
                <c:pt idx="6557">
                  <c:v>40074</c:v>
                </c:pt>
                <c:pt idx="6558">
                  <c:v>40075</c:v>
                </c:pt>
                <c:pt idx="6559">
                  <c:v>40076</c:v>
                </c:pt>
                <c:pt idx="6560">
                  <c:v>40077</c:v>
                </c:pt>
                <c:pt idx="6561">
                  <c:v>40078</c:v>
                </c:pt>
                <c:pt idx="6562">
                  <c:v>40079</c:v>
                </c:pt>
                <c:pt idx="6563">
                  <c:v>40080</c:v>
                </c:pt>
                <c:pt idx="6564">
                  <c:v>40081</c:v>
                </c:pt>
                <c:pt idx="6565">
                  <c:v>40082</c:v>
                </c:pt>
                <c:pt idx="6566">
                  <c:v>40083</c:v>
                </c:pt>
                <c:pt idx="6567">
                  <c:v>40084</c:v>
                </c:pt>
                <c:pt idx="6568">
                  <c:v>40085</c:v>
                </c:pt>
                <c:pt idx="6569">
                  <c:v>40086</c:v>
                </c:pt>
                <c:pt idx="6570">
                  <c:v>40087</c:v>
                </c:pt>
                <c:pt idx="6571">
                  <c:v>40088</c:v>
                </c:pt>
                <c:pt idx="6572">
                  <c:v>40089</c:v>
                </c:pt>
                <c:pt idx="6573">
                  <c:v>40090</c:v>
                </c:pt>
                <c:pt idx="6574">
                  <c:v>40091</c:v>
                </c:pt>
                <c:pt idx="6575">
                  <c:v>40092</c:v>
                </c:pt>
                <c:pt idx="6576">
                  <c:v>40093</c:v>
                </c:pt>
                <c:pt idx="6577">
                  <c:v>40094</c:v>
                </c:pt>
                <c:pt idx="6578">
                  <c:v>40095</c:v>
                </c:pt>
                <c:pt idx="6579">
                  <c:v>40096</c:v>
                </c:pt>
                <c:pt idx="6580">
                  <c:v>40097</c:v>
                </c:pt>
                <c:pt idx="6581">
                  <c:v>40098</c:v>
                </c:pt>
                <c:pt idx="6582">
                  <c:v>40099</c:v>
                </c:pt>
                <c:pt idx="6583">
                  <c:v>40100</c:v>
                </c:pt>
                <c:pt idx="6584">
                  <c:v>40101</c:v>
                </c:pt>
                <c:pt idx="6585">
                  <c:v>40102</c:v>
                </c:pt>
                <c:pt idx="6586">
                  <c:v>40103</c:v>
                </c:pt>
                <c:pt idx="6587">
                  <c:v>40104</c:v>
                </c:pt>
                <c:pt idx="6588">
                  <c:v>40105</c:v>
                </c:pt>
                <c:pt idx="6589">
                  <c:v>40106</c:v>
                </c:pt>
                <c:pt idx="6590">
                  <c:v>40107</c:v>
                </c:pt>
                <c:pt idx="6591">
                  <c:v>40108</c:v>
                </c:pt>
                <c:pt idx="6592">
                  <c:v>40109</c:v>
                </c:pt>
                <c:pt idx="6593">
                  <c:v>40110</c:v>
                </c:pt>
                <c:pt idx="6594">
                  <c:v>40111</c:v>
                </c:pt>
                <c:pt idx="6595">
                  <c:v>40112</c:v>
                </c:pt>
                <c:pt idx="6596">
                  <c:v>40113</c:v>
                </c:pt>
                <c:pt idx="6597">
                  <c:v>40114</c:v>
                </c:pt>
                <c:pt idx="6598">
                  <c:v>40115</c:v>
                </c:pt>
                <c:pt idx="6599">
                  <c:v>40116</c:v>
                </c:pt>
                <c:pt idx="6600">
                  <c:v>40117</c:v>
                </c:pt>
                <c:pt idx="6601">
                  <c:v>40118</c:v>
                </c:pt>
                <c:pt idx="6602">
                  <c:v>40119</c:v>
                </c:pt>
                <c:pt idx="6603">
                  <c:v>40120</c:v>
                </c:pt>
                <c:pt idx="6604">
                  <c:v>40121</c:v>
                </c:pt>
                <c:pt idx="6605">
                  <c:v>40122</c:v>
                </c:pt>
                <c:pt idx="6606">
                  <c:v>40123</c:v>
                </c:pt>
                <c:pt idx="6607">
                  <c:v>40124</c:v>
                </c:pt>
                <c:pt idx="6608">
                  <c:v>40125</c:v>
                </c:pt>
                <c:pt idx="6609">
                  <c:v>40126</c:v>
                </c:pt>
                <c:pt idx="6610">
                  <c:v>40127</c:v>
                </c:pt>
                <c:pt idx="6611">
                  <c:v>40128</c:v>
                </c:pt>
                <c:pt idx="6612">
                  <c:v>40129</c:v>
                </c:pt>
                <c:pt idx="6613">
                  <c:v>40130</c:v>
                </c:pt>
                <c:pt idx="6614">
                  <c:v>40131</c:v>
                </c:pt>
                <c:pt idx="6615">
                  <c:v>40132</c:v>
                </c:pt>
                <c:pt idx="6616">
                  <c:v>40133</c:v>
                </c:pt>
                <c:pt idx="6617">
                  <c:v>40134</c:v>
                </c:pt>
                <c:pt idx="6618">
                  <c:v>40135</c:v>
                </c:pt>
                <c:pt idx="6619">
                  <c:v>40136</c:v>
                </c:pt>
                <c:pt idx="6620">
                  <c:v>40137</c:v>
                </c:pt>
                <c:pt idx="6621">
                  <c:v>40138</c:v>
                </c:pt>
                <c:pt idx="6622">
                  <c:v>40139</c:v>
                </c:pt>
                <c:pt idx="6623">
                  <c:v>40140</c:v>
                </c:pt>
                <c:pt idx="6624">
                  <c:v>40141</c:v>
                </c:pt>
                <c:pt idx="6625">
                  <c:v>40142</c:v>
                </c:pt>
                <c:pt idx="6626">
                  <c:v>40143</c:v>
                </c:pt>
                <c:pt idx="6627">
                  <c:v>40144</c:v>
                </c:pt>
                <c:pt idx="6628">
                  <c:v>40145</c:v>
                </c:pt>
                <c:pt idx="6629">
                  <c:v>40146</c:v>
                </c:pt>
                <c:pt idx="6630">
                  <c:v>40147</c:v>
                </c:pt>
                <c:pt idx="6631">
                  <c:v>40148</c:v>
                </c:pt>
                <c:pt idx="6632">
                  <c:v>40149</c:v>
                </c:pt>
                <c:pt idx="6633">
                  <c:v>40150</c:v>
                </c:pt>
                <c:pt idx="6634">
                  <c:v>40151</c:v>
                </c:pt>
                <c:pt idx="6635">
                  <c:v>40152</c:v>
                </c:pt>
                <c:pt idx="6636">
                  <c:v>40153</c:v>
                </c:pt>
                <c:pt idx="6637">
                  <c:v>40154</c:v>
                </c:pt>
                <c:pt idx="6638">
                  <c:v>40155</c:v>
                </c:pt>
                <c:pt idx="6639">
                  <c:v>40156</c:v>
                </c:pt>
                <c:pt idx="6640">
                  <c:v>40157</c:v>
                </c:pt>
                <c:pt idx="6641">
                  <c:v>40158</c:v>
                </c:pt>
                <c:pt idx="6642">
                  <c:v>40159</c:v>
                </c:pt>
                <c:pt idx="6643">
                  <c:v>40160</c:v>
                </c:pt>
                <c:pt idx="6644">
                  <c:v>40161</c:v>
                </c:pt>
                <c:pt idx="6645">
                  <c:v>40162</c:v>
                </c:pt>
                <c:pt idx="6646">
                  <c:v>40163</c:v>
                </c:pt>
                <c:pt idx="6647">
                  <c:v>40164</c:v>
                </c:pt>
                <c:pt idx="6648">
                  <c:v>40165</c:v>
                </c:pt>
                <c:pt idx="6649">
                  <c:v>40166</c:v>
                </c:pt>
                <c:pt idx="6650">
                  <c:v>40167</c:v>
                </c:pt>
                <c:pt idx="6651">
                  <c:v>40168</c:v>
                </c:pt>
                <c:pt idx="6652">
                  <c:v>40169</c:v>
                </c:pt>
                <c:pt idx="6653">
                  <c:v>40170</c:v>
                </c:pt>
                <c:pt idx="6654">
                  <c:v>40171</c:v>
                </c:pt>
                <c:pt idx="6655">
                  <c:v>40172</c:v>
                </c:pt>
                <c:pt idx="6656">
                  <c:v>40173</c:v>
                </c:pt>
                <c:pt idx="6657">
                  <c:v>40174</c:v>
                </c:pt>
                <c:pt idx="6658">
                  <c:v>40175</c:v>
                </c:pt>
                <c:pt idx="6659">
                  <c:v>40176</c:v>
                </c:pt>
                <c:pt idx="6660">
                  <c:v>40177</c:v>
                </c:pt>
                <c:pt idx="6661">
                  <c:v>40178</c:v>
                </c:pt>
                <c:pt idx="6662">
                  <c:v>40179</c:v>
                </c:pt>
                <c:pt idx="6663">
                  <c:v>40180</c:v>
                </c:pt>
                <c:pt idx="6664">
                  <c:v>40181</c:v>
                </c:pt>
                <c:pt idx="6665">
                  <c:v>40182</c:v>
                </c:pt>
                <c:pt idx="6666">
                  <c:v>40183</c:v>
                </c:pt>
                <c:pt idx="6667">
                  <c:v>40184</c:v>
                </c:pt>
                <c:pt idx="6668">
                  <c:v>40185</c:v>
                </c:pt>
                <c:pt idx="6669">
                  <c:v>40186</c:v>
                </c:pt>
                <c:pt idx="6670">
                  <c:v>40187</c:v>
                </c:pt>
                <c:pt idx="6671">
                  <c:v>40188</c:v>
                </c:pt>
                <c:pt idx="6672">
                  <c:v>40189</c:v>
                </c:pt>
                <c:pt idx="6673">
                  <c:v>40190</c:v>
                </c:pt>
                <c:pt idx="6674">
                  <c:v>40191</c:v>
                </c:pt>
                <c:pt idx="6675">
                  <c:v>40192</c:v>
                </c:pt>
                <c:pt idx="6676">
                  <c:v>40193</c:v>
                </c:pt>
                <c:pt idx="6677">
                  <c:v>40194</c:v>
                </c:pt>
                <c:pt idx="6678">
                  <c:v>40195</c:v>
                </c:pt>
                <c:pt idx="6679">
                  <c:v>40196</c:v>
                </c:pt>
                <c:pt idx="6680">
                  <c:v>40197</c:v>
                </c:pt>
                <c:pt idx="6681">
                  <c:v>40198</c:v>
                </c:pt>
                <c:pt idx="6682">
                  <c:v>40199</c:v>
                </c:pt>
                <c:pt idx="6683">
                  <c:v>40200</c:v>
                </c:pt>
                <c:pt idx="6684">
                  <c:v>40201</c:v>
                </c:pt>
                <c:pt idx="6685">
                  <c:v>40202</c:v>
                </c:pt>
                <c:pt idx="6686">
                  <c:v>40203</c:v>
                </c:pt>
                <c:pt idx="6687">
                  <c:v>40204</c:v>
                </c:pt>
                <c:pt idx="6688">
                  <c:v>40205</c:v>
                </c:pt>
                <c:pt idx="6689">
                  <c:v>40206</c:v>
                </c:pt>
                <c:pt idx="6690">
                  <c:v>40207</c:v>
                </c:pt>
                <c:pt idx="6691">
                  <c:v>40208</c:v>
                </c:pt>
                <c:pt idx="6692">
                  <c:v>40209</c:v>
                </c:pt>
                <c:pt idx="6693">
                  <c:v>40210</c:v>
                </c:pt>
                <c:pt idx="6694">
                  <c:v>40211</c:v>
                </c:pt>
                <c:pt idx="6695">
                  <c:v>40212</c:v>
                </c:pt>
                <c:pt idx="6696">
                  <c:v>40213</c:v>
                </c:pt>
                <c:pt idx="6697">
                  <c:v>40214</c:v>
                </c:pt>
                <c:pt idx="6698">
                  <c:v>40215</c:v>
                </c:pt>
                <c:pt idx="6699">
                  <c:v>40216</c:v>
                </c:pt>
                <c:pt idx="6700">
                  <c:v>40217</c:v>
                </c:pt>
                <c:pt idx="6701">
                  <c:v>40218</c:v>
                </c:pt>
                <c:pt idx="6702">
                  <c:v>40219</c:v>
                </c:pt>
                <c:pt idx="6703">
                  <c:v>40220</c:v>
                </c:pt>
                <c:pt idx="6704">
                  <c:v>40221</c:v>
                </c:pt>
                <c:pt idx="6705">
                  <c:v>40222</c:v>
                </c:pt>
                <c:pt idx="6706">
                  <c:v>40223</c:v>
                </c:pt>
                <c:pt idx="6707">
                  <c:v>40224</c:v>
                </c:pt>
                <c:pt idx="6708">
                  <c:v>40225</c:v>
                </c:pt>
                <c:pt idx="6709">
                  <c:v>40226</c:v>
                </c:pt>
                <c:pt idx="6710">
                  <c:v>40227</c:v>
                </c:pt>
                <c:pt idx="6711">
                  <c:v>40228</c:v>
                </c:pt>
                <c:pt idx="6712">
                  <c:v>40229</c:v>
                </c:pt>
                <c:pt idx="6713">
                  <c:v>40230</c:v>
                </c:pt>
                <c:pt idx="6714">
                  <c:v>40231</c:v>
                </c:pt>
                <c:pt idx="6715">
                  <c:v>40232</c:v>
                </c:pt>
                <c:pt idx="6716">
                  <c:v>40233</c:v>
                </c:pt>
                <c:pt idx="6717">
                  <c:v>40234</c:v>
                </c:pt>
                <c:pt idx="6718">
                  <c:v>40235</c:v>
                </c:pt>
                <c:pt idx="6719">
                  <c:v>40236</c:v>
                </c:pt>
                <c:pt idx="6720">
                  <c:v>40237</c:v>
                </c:pt>
                <c:pt idx="6721">
                  <c:v>40238</c:v>
                </c:pt>
                <c:pt idx="6722">
                  <c:v>40239</c:v>
                </c:pt>
                <c:pt idx="6723">
                  <c:v>40240</c:v>
                </c:pt>
                <c:pt idx="6724">
                  <c:v>40241</c:v>
                </c:pt>
                <c:pt idx="6725">
                  <c:v>40242</c:v>
                </c:pt>
                <c:pt idx="6726">
                  <c:v>40243</c:v>
                </c:pt>
                <c:pt idx="6727">
                  <c:v>40244</c:v>
                </c:pt>
                <c:pt idx="6728">
                  <c:v>40245</c:v>
                </c:pt>
                <c:pt idx="6729">
                  <c:v>40246</c:v>
                </c:pt>
                <c:pt idx="6730">
                  <c:v>40247</c:v>
                </c:pt>
                <c:pt idx="6731">
                  <c:v>40248</c:v>
                </c:pt>
                <c:pt idx="6732">
                  <c:v>40249</c:v>
                </c:pt>
                <c:pt idx="6733">
                  <c:v>40250</c:v>
                </c:pt>
                <c:pt idx="6734">
                  <c:v>40251</c:v>
                </c:pt>
                <c:pt idx="6735">
                  <c:v>40252</c:v>
                </c:pt>
                <c:pt idx="6736">
                  <c:v>40253</c:v>
                </c:pt>
                <c:pt idx="6737">
                  <c:v>40254</c:v>
                </c:pt>
                <c:pt idx="6738">
                  <c:v>40255</c:v>
                </c:pt>
                <c:pt idx="6739">
                  <c:v>40256</c:v>
                </c:pt>
                <c:pt idx="6740">
                  <c:v>40257</c:v>
                </c:pt>
                <c:pt idx="6741">
                  <c:v>40258</c:v>
                </c:pt>
                <c:pt idx="6742">
                  <c:v>40259</c:v>
                </c:pt>
                <c:pt idx="6743">
                  <c:v>40260</c:v>
                </c:pt>
                <c:pt idx="6744">
                  <c:v>40261</c:v>
                </c:pt>
                <c:pt idx="6745">
                  <c:v>40262</c:v>
                </c:pt>
                <c:pt idx="6746">
                  <c:v>40263</c:v>
                </c:pt>
                <c:pt idx="6747">
                  <c:v>40264</c:v>
                </c:pt>
                <c:pt idx="6748">
                  <c:v>40265</c:v>
                </c:pt>
                <c:pt idx="6749">
                  <c:v>40266</c:v>
                </c:pt>
                <c:pt idx="6750">
                  <c:v>40267</c:v>
                </c:pt>
                <c:pt idx="6751">
                  <c:v>40268</c:v>
                </c:pt>
                <c:pt idx="6752">
                  <c:v>40269</c:v>
                </c:pt>
                <c:pt idx="6753">
                  <c:v>40270</c:v>
                </c:pt>
                <c:pt idx="6754">
                  <c:v>40271</c:v>
                </c:pt>
                <c:pt idx="6755">
                  <c:v>40272</c:v>
                </c:pt>
                <c:pt idx="6756">
                  <c:v>40273</c:v>
                </c:pt>
                <c:pt idx="6757">
                  <c:v>40274</c:v>
                </c:pt>
                <c:pt idx="6758">
                  <c:v>40275</c:v>
                </c:pt>
                <c:pt idx="6759">
                  <c:v>40276</c:v>
                </c:pt>
                <c:pt idx="6760">
                  <c:v>40277</c:v>
                </c:pt>
                <c:pt idx="6761">
                  <c:v>40278</c:v>
                </c:pt>
                <c:pt idx="6762">
                  <c:v>40279</c:v>
                </c:pt>
                <c:pt idx="6763">
                  <c:v>40280</c:v>
                </c:pt>
                <c:pt idx="6764">
                  <c:v>40281</c:v>
                </c:pt>
                <c:pt idx="6765">
                  <c:v>40282</c:v>
                </c:pt>
                <c:pt idx="6766">
                  <c:v>40283</c:v>
                </c:pt>
                <c:pt idx="6767">
                  <c:v>40284</c:v>
                </c:pt>
                <c:pt idx="6768">
                  <c:v>40285</c:v>
                </c:pt>
                <c:pt idx="6769">
                  <c:v>40286</c:v>
                </c:pt>
                <c:pt idx="6770">
                  <c:v>40287</c:v>
                </c:pt>
                <c:pt idx="6771">
                  <c:v>40288</c:v>
                </c:pt>
                <c:pt idx="6772">
                  <c:v>40289</c:v>
                </c:pt>
                <c:pt idx="6773">
                  <c:v>40290</c:v>
                </c:pt>
                <c:pt idx="6774">
                  <c:v>40291</c:v>
                </c:pt>
                <c:pt idx="6775">
                  <c:v>40292</c:v>
                </c:pt>
                <c:pt idx="6776">
                  <c:v>40293</c:v>
                </c:pt>
                <c:pt idx="6777">
                  <c:v>40294</c:v>
                </c:pt>
                <c:pt idx="6778">
                  <c:v>40295</c:v>
                </c:pt>
                <c:pt idx="6779">
                  <c:v>40296</c:v>
                </c:pt>
                <c:pt idx="6780">
                  <c:v>40297</c:v>
                </c:pt>
                <c:pt idx="6781">
                  <c:v>40298</c:v>
                </c:pt>
                <c:pt idx="6782">
                  <c:v>40299</c:v>
                </c:pt>
                <c:pt idx="6783">
                  <c:v>40300</c:v>
                </c:pt>
                <c:pt idx="6784">
                  <c:v>40301</c:v>
                </c:pt>
                <c:pt idx="6785">
                  <c:v>40302</c:v>
                </c:pt>
                <c:pt idx="6786">
                  <c:v>40303</c:v>
                </c:pt>
                <c:pt idx="6787">
                  <c:v>40304</c:v>
                </c:pt>
                <c:pt idx="6788">
                  <c:v>40305</c:v>
                </c:pt>
                <c:pt idx="6789">
                  <c:v>40306</c:v>
                </c:pt>
                <c:pt idx="6790">
                  <c:v>40307</c:v>
                </c:pt>
                <c:pt idx="6791">
                  <c:v>40308</c:v>
                </c:pt>
                <c:pt idx="6792">
                  <c:v>40309</c:v>
                </c:pt>
                <c:pt idx="6793">
                  <c:v>40310</c:v>
                </c:pt>
                <c:pt idx="6794">
                  <c:v>40311</c:v>
                </c:pt>
                <c:pt idx="6795">
                  <c:v>40312</c:v>
                </c:pt>
                <c:pt idx="6796">
                  <c:v>40313</c:v>
                </c:pt>
                <c:pt idx="6797">
                  <c:v>40314</c:v>
                </c:pt>
                <c:pt idx="6798">
                  <c:v>40315</c:v>
                </c:pt>
                <c:pt idx="6799">
                  <c:v>40316</c:v>
                </c:pt>
                <c:pt idx="6800">
                  <c:v>40317</c:v>
                </c:pt>
                <c:pt idx="6801">
                  <c:v>40318</c:v>
                </c:pt>
                <c:pt idx="6802">
                  <c:v>40319</c:v>
                </c:pt>
                <c:pt idx="6803">
                  <c:v>40320</c:v>
                </c:pt>
                <c:pt idx="6804">
                  <c:v>40321</c:v>
                </c:pt>
                <c:pt idx="6805">
                  <c:v>40322</c:v>
                </c:pt>
                <c:pt idx="6806">
                  <c:v>40323</c:v>
                </c:pt>
                <c:pt idx="6807">
                  <c:v>40324</c:v>
                </c:pt>
                <c:pt idx="6808">
                  <c:v>40325</c:v>
                </c:pt>
                <c:pt idx="6809">
                  <c:v>40326</c:v>
                </c:pt>
                <c:pt idx="6810">
                  <c:v>40327</c:v>
                </c:pt>
                <c:pt idx="6811">
                  <c:v>40328</c:v>
                </c:pt>
                <c:pt idx="6812">
                  <c:v>40329</c:v>
                </c:pt>
                <c:pt idx="6813">
                  <c:v>40330</c:v>
                </c:pt>
                <c:pt idx="6814">
                  <c:v>40331</c:v>
                </c:pt>
                <c:pt idx="6815">
                  <c:v>40332</c:v>
                </c:pt>
                <c:pt idx="6816">
                  <c:v>40333</c:v>
                </c:pt>
                <c:pt idx="6817">
                  <c:v>40334</c:v>
                </c:pt>
                <c:pt idx="6818">
                  <c:v>40335</c:v>
                </c:pt>
                <c:pt idx="6819">
                  <c:v>40336</c:v>
                </c:pt>
                <c:pt idx="6820">
                  <c:v>40337</c:v>
                </c:pt>
                <c:pt idx="6821">
                  <c:v>40338</c:v>
                </c:pt>
                <c:pt idx="6822">
                  <c:v>40339</c:v>
                </c:pt>
                <c:pt idx="6823">
                  <c:v>40340</c:v>
                </c:pt>
                <c:pt idx="6824">
                  <c:v>40341</c:v>
                </c:pt>
                <c:pt idx="6825">
                  <c:v>40342</c:v>
                </c:pt>
                <c:pt idx="6826">
                  <c:v>40343</c:v>
                </c:pt>
                <c:pt idx="6827">
                  <c:v>40344</c:v>
                </c:pt>
                <c:pt idx="6828">
                  <c:v>40345</c:v>
                </c:pt>
                <c:pt idx="6829">
                  <c:v>40346</c:v>
                </c:pt>
                <c:pt idx="6830">
                  <c:v>40347</c:v>
                </c:pt>
                <c:pt idx="6831">
                  <c:v>40348</c:v>
                </c:pt>
                <c:pt idx="6832">
                  <c:v>40349</c:v>
                </c:pt>
                <c:pt idx="6833">
                  <c:v>40350</c:v>
                </c:pt>
                <c:pt idx="6834">
                  <c:v>40351</c:v>
                </c:pt>
                <c:pt idx="6835">
                  <c:v>40352</c:v>
                </c:pt>
                <c:pt idx="6836">
                  <c:v>40353</c:v>
                </c:pt>
                <c:pt idx="6837">
                  <c:v>40354</c:v>
                </c:pt>
                <c:pt idx="6838">
                  <c:v>40355</c:v>
                </c:pt>
                <c:pt idx="6839">
                  <c:v>40356</c:v>
                </c:pt>
                <c:pt idx="6840">
                  <c:v>40357</c:v>
                </c:pt>
                <c:pt idx="6841">
                  <c:v>40358</c:v>
                </c:pt>
                <c:pt idx="6842">
                  <c:v>40359</c:v>
                </c:pt>
                <c:pt idx="6843">
                  <c:v>40360</c:v>
                </c:pt>
                <c:pt idx="6844">
                  <c:v>40361</c:v>
                </c:pt>
                <c:pt idx="6845">
                  <c:v>40362</c:v>
                </c:pt>
                <c:pt idx="6846">
                  <c:v>40363</c:v>
                </c:pt>
                <c:pt idx="6847">
                  <c:v>40364</c:v>
                </c:pt>
                <c:pt idx="6848">
                  <c:v>40365</c:v>
                </c:pt>
                <c:pt idx="6849">
                  <c:v>40366</c:v>
                </c:pt>
                <c:pt idx="6850">
                  <c:v>40367</c:v>
                </c:pt>
                <c:pt idx="6851">
                  <c:v>40368</c:v>
                </c:pt>
                <c:pt idx="6852">
                  <c:v>40369</c:v>
                </c:pt>
                <c:pt idx="6853">
                  <c:v>40370</c:v>
                </c:pt>
                <c:pt idx="6854">
                  <c:v>40371</c:v>
                </c:pt>
                <c:pt idx="6855">
                  <c:v>40372</c:v>
                </c:pt>
                <c:pt idx="6856">
                  <c:v>40373</c:v>
                </c:pt>
                <c:pt idx="6857">
                  <c:v>40374</c:v>
                </c:pt>
                <c:pt idx="6858">
                  <c:v>40375</c:v>
                </c:pt>
                <c:pt idx="6859">
                  <c:v>40376</c:v>
                </c:pt>
                <c:pt idx="6860">
                  <c:v>40377</c:v>
                </c:pt>
                <c:pt idx="6861">
                  <c:v>40378</c:v>
                </c:pt>
                <c:pt idx="6862">
                  <c:v>40379</c:v>
                </c:pt>
                <c:pt idx="6863">
                  <c:v>40380</c:v>
                </c:pt>
                <c:pt idx="6864">
                  <c:v>40381</c:v>
                </c:pt>
                <c:pt idx="6865">
                  <c:v>40382</c:v>
                </c:pt>
                <c:pt idx="6866">
                  <c:v>40383</c:v>
                </c:pt>
                <c:pt idx="6867">
                  <c:v>40384</c:v>
                </c:pt>
                <c:pt idx="6868">
                  <c:v>40385</c:v>
                </c:pt>
                <c:pt idx="6869">
                  <c:v>40386</c:v>
                </c:pt>
                <c:pt idx="6870">
                  <c:v>40387</c:v>
                </c:pt>
                <c:pt idx="6871">
                  <c:v>40388</c:v>
                </c:pt>
                <c:pt idx="6872">
                  <c:v>40389</c:v>
                </c:pt>
                <c:pt idx="6873">
                  <c:v>40390</c:v>
                </c:pt>
                <c:pt idx="6874">
                  <c:v>40391</c:v>
                </c:pt>
                <c:pt idx="6875">
                  <c:v>40392</c:v>
                </c:pt>
                <c:pt idx="6876">
                  <c:v>40393</c:v>
                </c:pt>
                <c:pt idx="6877">
                  <c:v>40394</c:v>
                </c:pt>
                <c:pt idx="6878">
                  <c:v>40395</c:v>
                </c:pt>
                <c:pt idx="6879">
                  <c:v>40396</c:v>
                </c:pt>
                <c:pt idx="6880">
                  <c:v>40397</c:v>
                </c:pt>
                <c:pt idx="6881">
                  <c:v>40398</c:v>
                </c:pt>
                <c:pt idx="6882">
                  <c:v>40399</c:v>
                </c:pt>
                <c:pt idx="6883">
                  <c:v>40400</c:v>
                </c:pt>
                <c:pt idx="6884">
                  <c:v>40401</c:v>
                </c:pt>
                <c:pt idx="6885">
                  <c:v>40402</c:v>
                </c:pt>
                <c:pt idx="6886">
                  <c:v>40403</c:v>
                </c:pt>
                <c:pt idx="6887">
                  <c:v>40404</c:v>
                </c:pt>
                <c:pt idx="6888">
                  <c:v>40405</c:v>
                </c:pt>
                <c:pt idx="6889">
                  <c:v>40406</c:v>
                </c:pt>
                <c:pt idx="6890">
                  <c:v>40407</c:v>
                </c:pt>
                <c:pt idx="6891">
                  <c:v>40408</c:v>
                </c:pt>
                <c:pt idx="6892">
                  <c:v>40409</c:v>
                </c:pt>
                <c:pt idx="6893">
                  <c:v>40410</c:v>
                </c:pt>
                <c:pt idx="6894">
                  <c:v>40411</c:v>
                </c:pt>
                <c:pt idx="6895">
                  <c:v>40412</c:v>
                </c:pt>
                <c:pt idx="6896">
                  <c:v>40413</c:v>
                </c:pt>
                <c:pt idx="6897">
                  <c:v>40414</c:v>
                </c:pt>
                <c:pt idx="6898">
                  <c:v>40415</c:v>
                </c:pt>
                <c:pt idx="6899">
                  <c:v>40416</c:v>
                </c:pt>
                <c:pt idx="6900">
                  <c:v>40417</c:v>
                </c:pt>
                <c:pt idx="6901">
                  <c:v>40418</c:v>
                </c:pt>
                <c:pt idx="6902">
                  <c:v>40419</c:v>
                </c:pt>
                <c:pt idx="6903">
                  <c:v>40420</c:v>
                </c:pt>
                <c:pt idx="6904">
                  <c:v>40421</c:v>
                </c:pt>
                <c:pt idx="6905">
                  <c:v>40422</c:v>
                </c:pt>
                <c:pt idx="6906">
                  <c:v>40423</c:v>
                </c:pt>
                <c:pt idx="6907">
                  <c:v>40424</c:v>
                </c:pt>
                <c:pt idx="6908">
                  <c:v>40425</c:v>
                </c:pt>
                <c:pt idx="6909">
                  <c:v>40426</c:v>
                </c:pt>
                <c:pt idx="6910">
                  <c:v>40427</c:v>
                </c:pt>
                <c:pt idx="6911">
                  <c:v>40428</c:v>
                </c:pt>
                <c:pt idx="6912">
                  <c:v>40429</c:v>
                </c:pt>
                <c:pt idx="6913">
                  <c:v>40430</c:v>
                </c:pt>
                <c:pt idx="6914">
                  <c:v>40431</c:v>
                </c:pt>
                <c:pt idx="6915">
                  <c:v>40432</c:v>
                </c:pt>
                <c:pt idx="6916">
                  <c:v>40433</c:v>
                </c:pt>
                <c:pt idx="6917">
                  <c:v>40434</c:v>
                </c:pt>
                <c:pt idx="6918">
                  <c:v>40435</c:v>
                </c:pt>
                <c:pt idx="6919">
                  <c:v>40436</c:v>
                </c:pt>
                <c:pt idx="6920">
                  <c:v>40437</c:v>
                </c:pt>
                <c:pt idx="6921">
                  <c:v>40438</c:v>
                </c:pt>
                <c:pt idx="6922">
                  <c:v>40439</c:v>
                </c:pt>
                <c:pt idx="6923">
                  <c:v>40440</c:v>
                </c:pt>
                <c:pt idx="6924">
                  <c:v>40441</c:v>
                </c:pt>
                <c:pt idx="6925">
                  <c:v>40442</c:v>
                </c:pt>
                <c:pt idx="6926">
                  <c:v>40443</c:v>
                </c:pt>
                <c:pt idx="6927">
                  <c:v>40444</c:v>
                </c:pt>
                <c:pt idx="6928">
                  <c:v>40445</c:v>
                </c:pt>
                <c:pt idx="6929">
                  <c:v>40446</c:v>
                </c:pt>
                <c:pt idx="6930">
                  <c:v>40447</c:v>
                </c:pt>
                <c:pt idx="6931">
                  <c:v>40448</c:v>
                </c:pt>
                <c:pt idx="6932">
                  <c:v>40449</c:v>
                </c:pt>
                <c:pt idx="6933">
                  <c:v>40450</c:v>
                </c:pt>
                <c:pt idx="6934">
                  <c:v>40451</c:v>
                </c:pt>
                <c:pt idx="6935">
                  <c:v>40452</c:v>
                </c:pt>
                <c:pt idx="6936">
                  <c:v>40453</c:v>
                </c:pt>
                <c:pt idx="6937">
                  <c:v>40454</c:v>
                </c:pt>
                <c:pt idx="6938">
                  <c:v>40455</c:v>
                </c:pt>
                <c:pt idx="6939">
                  <c:v>40456</c:v>
                </c:pt>
                <c:pt idx="6940">
                  <c:v>40457</c:v>
                </c:pt>
                <c:pt idx="6941">
                  <c:v>40458</c:v>
                </c:pt>
                <c:pt idx="6942">
                  <c:v>40459</c:v>
                </c:pt>
                <c:pt idx="6943">
                  <c:v>40460</c:v>
                </c:pt>
                <c:pt idx="6944">
                  <c:v>40461</c:v>
                </c:pt>
                <c:pt idx="6945">
                  <c:v>40462</c:v>
                </c:pt>
                <c:pt idx="6946">
                  <c:v>40463</c:v>
                </c:pt>
                <c:pt idx="6947">
                  <c:v>40464</c:v>
                </c:pt>
                <c:pt idx="6948">
                  <c:v>40465</c:v>
                </c:pt>
                <c:pt idx="6949">
                  <c:v>40466</c:v>
                </c:pt>
                <c:pt idx="6950">
                  <c:v>40467</c:v>
                </c:pt>
                <c:pt idx="6951">
                  <c:v>40468</c:v>
                </c:pt>
                <c:pt idx="6952">
                  <c:v>40469</c:v>
                </c:pt>
                <c:pt idx="6953">
                  <c:v>40470</c:v>
                </c:pt>
                <c:pt idx="6954">
                  <c:v>40471</c:v>
                </c:pt>
                <c:pt idx="6955">
                  <c:v>40472</c:v>
                </c:pt>
                <c:pt idx="6956">
                  <c:v>40473</c:v>
                </c:pt>
                <c:pt idx="6957">
                  <c:v>40474</c:v>
                </c:pt>
                <c:pt idx="6958">
                  <c:v>40475</c:v>
                </c:pt>
                <c:pt idx="6959">
                  <c:v>40476</c:v>
                </c:pt>
                <c:pt idx="6960">
                  <c:v>40477</c:v>
                </c:pt>
                <c:pt idx="6961">
                  <c:v>40478</c:v>
                </c:pt>
                <c:pt idx="6962">
                  <c:v>40479</c:v>
                </c:pt>
                <c:pt idx="6963">
                  <c:v>40480</c:v>
                </c:pt>
                <c:pt idx="6964">
                  <c:v>40481</c:v>
                </c:pt>
                <c:pt idx="6965">
                  <c:v>40482</c:v>
                </c:pt>
                <c:pt idx="6966">
                  <c:v>40483</c:v>
                </c:pt>
                <c:pt idx="6967">
                  <c:v>40484</c:v>
                </c:pt>
                <c:pt idx="6968">
                  <c:v>40485</c:v>
                </c:pt>
                <c:pt idx="6969">
                  <c:v>40486</c:v>
                </c:pt>
                <c:pt idx="6970">
                  <c:v>40487</c:v>
                </c:pt>
                <c:pt idx="6971">
                  <c:v>40488</c:v>
                </c:pt>
                <c:pt idx="6972">
                  <c:v>40489</c:v>
                </c:pt>
                <c:pt idx="6973">
                  <c:v>40490</c:v>
                </c:pt>
                <c:pt idx="6974">
                  <c:v>40491</c:v>
                </c:pt>
                <c:pt idx="6975">
                  <c:v>40492</c:v>
                </c:pt>
                <c:pt idx="6976">
                  <c:v>40493</c:v>
                </c:pt>
                <c:pt idx="6977">
                  <c:v>40494</c:v>
                </c:pt>
                <c:pt idx="6978">
                  <c:v>40495</c:v>
                </c:pt>
                <c:pt idx="6979">
                  <c:v>40496</c:v>
                </c:pt>
                <c:pt idx="6980">
                  <c:v>40497</c:v>
                </c:pt>
                <c:pt idx="6981">
                  <c:v>40498</c:v>
                </c:pt>
                <c:pt idx="6982">
                  <c:v>40499</c:v>
                </c:pt>
                <c:pt idx="6983">
                  <c:v>40500</c:v>
                </c:pt>
                <c:pt idx="6984">
                  <c:v>40501</c:v>
                </c:pt>
                <c:pt idx="6985">
                  <c:v>40502</c:v>
                </c:pt>
                <c:pt idx="6986">
                  <c:v>40503</c:v>
                </c:pt>
                <c:pt idx="6987">
                  <c:v>40504</c:v>
                </c:pt>
                <c:pt idx="6988">
                  <c:v>40505</c:v>
                </c:pt>
                <c:pt idx="6989">
                  <c:v>40506</c:v>
                </c:pt>
                <c:pt idx="6990">
                  <c:v>40507</c:v>
                </c:pt>
                <c:pt idx="6991">
                  <c:v>40508</c:v>
                </c:pt>
                <c:pt idx="6992">
                  <c:v>40509</c:v>
                </c:pt>
                <c:pt idx="6993">
                  <c:v>40510</c:v>
                </c:pt>
                <c:pt idx="6994">
                  <c:v>40511</c:v>
                </c:pt>
                <c:pt idx="6995">
                  <c:v>40512</c:v>
                </c:pt>
                <c:pt idx="6996">
                  <c:v>40513</c:v>
                </c:pt>
                <c:pt idx="6997">
                  <c:v>40514</c:v>
                </c:pt>
                <c:pt idx="6998">
                  <c:v>40515</c:v>
                </c:pt>
                <c:pt idx="6999">
                  <c:v>40516</c:v>
                </c:pt>
                <c:pt idx="7000">
                  <c:v>40517</c:v>
                </c:pt>
                <c:pt idx="7001">
                  <c:v>40518</c:v>
                </c:pt>
                <c:pt idx="7002">
                  <c:v>40519</c:v>
                </c:pt>
                <c:pt idx="7003">
                  <c:v>40520</c:v>
                </c:pt>
                <c:pt idx="7004">
                  <c:v>40521</c:v>
                </c:pt>
                <c:pt idx="7005">
                  <c:v>40522</c:v>
                </c:pt>
                <c:pt idx="7006">
                  <c:v>40523</c:v>
                </c:pt>
                <c:pt idx="7007">
                  <c:v>40524</c:v>
                </c:pt>
                <c:pt idx="7008">
                  <c:v>40525</c:v>
                </c:pt>
                <c:pt idx="7009">
                  <c:v>40526</c:v>
                </c:pt>
                <c:pt idx="7010">
                  <c:v>40527</c:v>
                </c:pt>
                <c:pt idx="7011">
                  <c:v>40528</c:v>
                </c:pt>
                <c:pt idx="7012">
                  <c:v>40529</c:v>
                </c:pt>
                <c:pt idx="7013">
                  <c:v>40530</c:v>
                </c:pt>
                <c:pt idx="7014">
                  <c:v>40531</c:v>
                </c:pt>
                <c:pt idx="7015">
                  <c:v>40532</c:v>
                </c:pt>
                <c:pt idx="7016">
                  <c:v>40533</c:v>
                </c:pt>
                <c:pt idx="7017">
                  <c:v>40534</c:v>
                </c:pt>
                <c:pt idx="7018">
                  <c:v>40535</c:v>
                </c:pt>
                <c:pt idx="7019">
                  <c:v>40536</c:v>
                </c:pt>
                <c:pt idx="7020">
                  <c:v>40537</c:v>
                </c:pt>
                <c:pt idx="7021">
                  <c:v>40538</c:v>
                </c:pt>
                <c:pt idx="7022">
                  <c:v>40539</c:v>
                </c:pt>
                <c:pt idx="7023">
                  <c:v>40540</c:v>
                </c:pt>
                <c:pt idx="7024">
                  <c:v>40541</c:v>
                </c:pt>
                <c:pt idx="7025">
                  <c:v>40542</c:v>
                </c:pt>
                <c:pt idx="7026">
                  <c:v>40543</c:v>
                </c:pt>
                <c:pt idx="7027">
                  <c:v>40544</c:v>
                </c:pt>
                <c:pt idx="7028">
                  <c:v>40545</c:v>
                </c:pt>
                <c:pt idx="7029">
                  <c:v>40546</c:v>
                </c:pt>
                <c:pt idx="7030">
                  <c:v>40547</c:v>
                </c:pt>
                <c:pt idx="7031">
                  <c:v>40548</c:v>
                </c:pt>
                <c:pt idx="7032">
                  <c:v>40549</c:v>
                </c:pt>
                <c:pt idx="7033">
                  <c:v>40550</c:v>
                </c:pt>
                <c:pt idx="7034">
                  <c:v>40551</c:v>
                </c:pt>
                <c:pt idx="7035">
                  <c:v>40552</c:v>
                </c:pt>
                <c:pt idx="7036">
                  <c:v>40553</c:v>
                </c:pt>
                <c:pt idx="7037">
                  <c:v>40554</c:v>
                </c:pt>
                <c:pt idx="7038">
                  <c:v>40555</c:v>
                </c:pt>
                <c:pt idx="7039">
                  <c:v>40556</c:v>
                </c:pt>
                <c:pt idx="7040">
                  <c:v>40557</c:v>
                </c:pt>
                <c:pt idx="7041">
                  <c:v>40558</c:v>
                </c:pt>
                <c:pt idx="7042">
                  <c:v>40559</c:v>
                </c:pt>
                <c:pt idx="7043">
                  <c:v>40560</c:v>
                </c:pt>
                <c:pt idx="7044">
                  <c:v>40561</c:v>
                </c:pt>
                <c:pt idx="7045">
                  <c:v>40562</c:v>
                </c:pt>
                <c:pt idx="7046">
                  <c:v>40563</c:v>
                </c:pt>
                <c:pt idx="7047">
                  <c:v>40564</c:v>
                </c:pt>
                <c:pt idx="7048">
                  <c:v>40565</c:v>
                </c:pt>
                <c:pt idx="7049">
                  <c:v>40566</c:v>
                </c:pt>
                <c:pt idx="7050">
                  <c:v>40567</c:v>
                </c:pt>
                <c:pt idx="7051">
                  <c:v>40568</c:v>
                </c:pt>
                <c:pt idx="7052">
                  <c:v>40569</c:v>
                </c:pt>
                <c:pt idx="7053">
                  <c:v>40570</c:v>
                </c:pt>
                <c:pt idx="7054">
                  <c:v>40571</c:v>
                </c:pt>
                <c:pt idx="7055">
                  <c:v>40572</c:v>
                </c:pt>
                <c:pt idx="7056">
                  <c:v>40573</c:v>
                </c:pt>
                <c:pt idx="7057">
                  <c:v>40574</c:v>
                </c:pt>
                <c:pt idx="7058">
                  <c:v>40575</c:v>
                </c:pt>
                <c:pt idx="7059">
                  <c:v>40576</c:v>
                </c:pt>
                <c:pt idx="7060">
                  <c:v>40577</c:v>
                </c:pt>
                <c:pt idx="7061">
                  <c:v>40578</c:v>
                </c:pt>
                <c:pt idx="7062">
                  <c:v>40579</c:v>
                </c:pt>
                <c:pt idx="7063">
                  <c:v>40580</c:v>
                </c:pt>
                <c:pt idx="7064">
                  <c:v>40581</c:v>
                </c:pt>
                <c:pt idx="7065">
                  <c:v>40582</c:v>
                </c:pt>
                <c:pt idx="7066">
                  <c:v>40583</c:v>
                </c:pt>
                <c:pt idx="7067">
                  <c:v>40584</c:v>
                </c:pt>
                <c:pt idx="7068">
                  <c:v>40585</c:v>
                </c:pt>
                <c:pt idx="7069">
                  <c:v>40586</c:v>
                </c:pt>
                <c:pt idx="7070">
                  <c:v>40587</c:v>
                </c:pt>
                <c:pt idx="7071">
                  <c:v>40588</c:v>
                </c:pt>
                <c:pt idx="7072">
                  <c:v>40589</c:v>
                </c:pt>
                <c:pt idx="7073">
                  <c:v>40590</c:v>
                </c:pt>
                <c:pt idx="7074">
                  <c:v>40591</c:v>
                </c:pt>
                <c:pt idx="7075">
                  <c:v>40592</c:v>
                </c:pt>
                <c:pt idx="7076">
                  <c:v>40593</c:v>
                </c:pt>
                <c:pt idx="7077">
                  <c:v>40594</c:v>
                </c:pt>
                <c:pt idx="7078">
                  <c:v>40595</c:v>
                </c:pt>
                <c:pt idx="7079">
                  <c:v>40596</c:v>
                </c:pt>
                <c:pt idx="7080">
                  <c:v>40597</c:v>
                </c:pt>
                <c:pt idx="7081">
                  <c:v>40598</c:v>
                </c:pt>
                <c:pt idx="7082">
                  <c:v>40599</c:v>
                </c:pt>
                <c:pt idx="7083">
                  <c:v>40600</c:v>
                </c:pt>
                <c:pt idx="7084">
                  <c:v>40601</c:v>
                </c:pt>
                <c:pt idx="7085">
                  <c:v>40602</c:v>
                </c:pt>
                <c:pt idx="7086">
                  <c:v>40603</c:v>
                </c:pt>
                <c:pt idx="7087">
                  <c:v>40604</c:v>
                </c:pt>
                <c:pt idx="7088">
                  <c:v>40605</c:v>
                </c:pt>
                <c:pt idx="7089">
                  <c:v>40606</c:v>
                </c:pt>
                <c:pt idx="7090">
                  <c:v>40607</c:v>
                </c:pt>
                <c:pt idx="7091">
                  <c:v>40608</c:v>
                </c:pt>
                <c:pt idx="7092">
                  <c:v>40609</c:v>
                </c:pt>
                <c:pt idx="7093">
                  <c:v>40610</c:v>
                </c:pt>
                <c:pt idx="7094">
                  <c:v>40611</c:v>
                </c:pt>
                <c:pt idx="7095">
                  <c:v>40612</c:v>
                </c:pt>
                <c:pt idx="7096">
                  <c:v>40613</c:v>
                </c:pt>
                <c:pt idx="7097">
                  <c:v>40614</c:v>
                </c:pt>
                <c:pt idx="7098">
                  <c:v>40615</c:v>
                </c:pt>
                <c:pt idx="7099">
                  <c:v>40616</c:v>
                </c:pt>
                <c:pt idx="7100">
                  <c:v>40617</c:v>
                </c:pt>
                <c:pt idx="7101">
                  <c:v>40618</c:v>
                </c:pt>
                <c:pt idx="7102">
                  <c:v>40619</c:v>
                </c:pt>
                <c:pt idx="7103">
                  <c:v>40620</c:v>
                </c:pt>
                <c:pt idx="7104">
                  <c:v>40621</c:v>
                </c:pt>
                <c:pt idx="7105">
                  <c:v>40622</c:v>
                </c:pt>
                <c:pt idx="7106">
                  <c:v>40623</c:v>
                </c:pt>
                <c:pt idx="7107">
                  <c:v>40624</c:v>
                </c:pt>
                <c:pt idx="7108">
                  <c:v>40625</c:v>
                </c:pt>
                <c:pt idx="7109">
                  <c:v>40626</c:v>
                </c:pt>
                <c:pt idx="7110">
                  <c:v>40627</c:v>
                </c:pt>
                <c:pt idx="7111">
                  <c:v>40628</c:v>
                </c:pt>
                <c:pt idx="7112">
                  <c:v>40629</c:v>
                </c:pt>
                <c:pt idx="7113">
                  <c:v>40630</c:v>
                </c:pt>
                <c:pt idx="7114">
                  <c:v>40631</c:v>
                </c:pt>
                <c:pt idx="7115">
                  <c:v>40632</c:v>
                </c:pt>
                <c:pt idx="7116">
                  <c:v>40633</c:v>
                </c:pt>
                <c:pt idx="7117">
                  <c:v>40634</c:v>
                </c:pt>
                <c:pt idx="7118">
                  <c:v>40635</c:v>
                </c:pt>
                <c:pt idx="7119">
                  <c:v>40636</c:v>
                </c:pt>
                <c:pt idx="7120">
                  <c:v>40637</c:v>
                </c:pt>
                <c:pt idx="7121">
                  <c:v>40638</c:v>
                </c:pt>
                <c:pt idx="7122">
                  <c:v>40639</c:v>
                </c:pt>
                <c:pt idx="7123">
                  <c:v>40640</c:v>
                </c:pt>
                <c:pt idx="7124">
                  <c:v>40641</c:v>
                </c:pt>
                <c:pt idx="7125">
                  <c:v>40642</c:v>
                </c:pt>
                <c:pt idx="7126">
                  <c:v>40643</c:v>
                </c:pt>
                <c:pt idx="7127">
                  <c:v>40644</c:v>
                </c:pt>
                <c:pt idx="7128">
                  <c:v>40645</c:v>
                </c:pt>
                <c:pt idx="7129">
                  <c:v>40646</c:v>
                </c:pt>
                <c:pt idx="7130">
                  <c:v>40647</c:v>
                </c:pt>
                <c:pt idx="7131">
                  <c:v>40648</c:v>
                </c:pt>
                <c:pt idx="7132">
                  <c:v>40649</c:v>
                </c:pt>
                <c:pt idx="7133">
                  <c:v>40650</c:v>
                </c:pt>
                <c:pt idx="7134">
                  <c:v>40651</c:v>
                </c:pt>
                <c:pt idx="7135">
                  <c:v>40652</c:v>
                </c:pt>
                <c:pt idx="7136">
                  <c:v>40653</c:v>
                </c:pt>
                <c:pt idx="7137">
                  <c:v>40654</c:v>
                </c:pt>
                <c:pt idx="7138">
                  <c:v>40655</c:v>
                </c:pt>
                <c:pt idx="7139">
                  <c:v>40656</c:v>
                </c:pt>
                <c:pt idx="7140">
                  <c:v>40657</c:v>
                </c:pt>
                <c:pt idx="7141">
                  <c:v>40658</c:v>
                </c:pt>
                <c:pt idx="7142">
                  <c:v>40659</c:v>
                </c:pt>
                <c:pt idx="7143">
                  <c:v>40660</c:v>
                </c:pt>
                <c:pt idx="7144">
                  <c:v>40661</c:v>
                </c:pt>
                <c:pt idx="7145">
                  <c:v>40662</c:v>
                </c:pt>
                <c:pt idx="7146">
                  <c:v>40663</c:v>
                </c:pt>
                <c:pt idx="7147">
                  <c:v>40664</c:v>
                </c:pt>
                <c:pt idx="7148">
                  <c:v>40665</c:v>
                </c:pt>
                <c:pt idx="7149">
                  <c:v>40666</c:v>
                </c:pt>
                <c:pt idx="7150">
                  <c:v>40667</c:v>
                </c:pt>
                <c:pt idx="7151">
                  <c:v>40668</c:v>
                </c:pt>
                <c:pt idx="7152">
                  <c:v>40669</c:v>
                </c:pt>
                <c:pt idx="7153">
                  <c:v>40670</c:v>
                </c:pt>
                <c:pt idx="7154">
                  <c:v>40671</c:v>
                </c:pt>
                <c:pt idx="7155">
                  <c:v>40672</c:v>
                </c:pt>
                <c:pt idx="7156">
                  <c:v>40673</c:v>
                </c:pt>
                <c:pt idx="7157">
                  <c:v>40674</c:v>
                </c:pt>
                <c:pt idx="7158">
                  <c:v>40675</c:v>
                </c:pt>
                <c:pt idx="7159">
                  <c:v>40676</c:v>
                </c:pt>
                <c:pt idx="7160">
                  <c:v>40677</c:v>
                </c:pt>
                <c:pt idx="7161">
                  <c:v>40678</c:v>
                </c:pt>
                <c:pt idx="7162">
                  <c:v>40679</c:v>
                </c:pt>
                <c:pt idx="7163">
                  <c:v>40680</c:v>
                </c:pt>
                <c:pt idx="7164">
                  <c:v>40681</c:v>
                </c:pt>
                <c:pt idx="7165">
                  <c:v>40682</c:v>
                </c:pt>
                <c:pt idx="7166">
                  <c:v>40683</c:v>
                </c:pt>
                <c:pt idx="7167">
                  <c:v>40684</c:v>
                </c:pt>
                <c:pt idx="7168">
                  <c:v>40685</c:v>
                </c:pt>
                <c:pt idx="7169">
                  <c:v>40686</c:v>
                </c:pt>
                <c:pt idx="7170">
                  <c:v>40687</c:v>
                </c:pt>
                <c:pt idx="7171">
                  <c:v>40688</c:v>
                </c:pt>
                <c:pt idx="7172">
                  <c:v>40689</c:v>
                </c:pt>
                <c:pt idx="7173">
                  <c:v>40690</c:v>
                </c:pt>
                <c:pt idx="7174">
                  <c:v>40691</c:v>
                </c:pt>
                <c:pt idx="7175">
                  <c:v>40692</c:v>
                </c:pt>
                <c:pt idx="7176">
                  <c:v>40693</c:v>
                </c:pt>
                <c:pt idx="7177">
                  <c:v>40694</c:v>
                </c:pt>
                <c:pt idx="7178">
                  <c:v>40695</c:v>
                </c:pt>
                <c:pt idx="7179">
                  <c:v>40696</c:v>
                </c:pt>
                <c:pt idx="7180">
                  <c:v>40697</c:v>
                </c:pt>
                <c:pt idx="7181">
                  <c:v>40698</c:v>
                </c:pt>
                <c:pt idx="7182">
                  <c:v>40699</c:v>
                </c:pt>
                <c:pt idx="7183">
                  <c:v>40700</c:v>
                </c:pt>
                <c:pt idx="7184">
                  <c:v>40701</c:v>
                </c:pt>
                <c:pt idx="7185">
                  <c:v>40702</c:v>
                </c:pt>
                <c:pt idx="7186">
                  <c:v>40703</c:v>
                </c:pt>
                <c:pt idx="7187">
                  <c:v>40704</c:v>
                </c:pt>
                <c:pt idx="7188">
                  <c:v>40705</c:v>
                </c:pt>
                <c:pt idx="7189">
                  <c:v>40706</c:v>
                </c:pt>
                <c:pt idx="7190">
                  <c:v>40707</c:v>
                </c:pt>
                <c:pt idx="7191">
                  <c:v>40708</c:v>
                </c:pt>
                <c:pt idx="7192">
                  <c:v>40709</c:v>
                </c:pt>
                <c:pt idx="7193">
                  <c:v>40710</c:v>
                </c:pt>
                <c:pt idx="7194">
                  <c:v>40711</c:v>
                </c:pt>
                <c:pt idx="7195">
                  <c:v>40712</c:v>
                </c:pt>
                <c:pt idx="7196">
                  <c:v>40713</c:v>
                </c:pt>
                <c:pt idx="7197">
                  <c:v>40714</c:v>
                </c:pt>
                <c:pt idx="7198">
                  <c:v>40715</c:v>
                </c:pt>
                <c:pt idx="7199">
                  <c:v>40716</c:v>
                </c:pt>
                <c:pt idx="7200">
                  <c:v>40717</c:v>
                </c:pt>
                <c:pt idx="7201">
                  <c:v>40718</c:v>
                </c:pt>
                <c:pt idx="7202">
                  <c:v>40719</c:v>
                </c:pt>
                <c:pt idx="7203">
                  <c:v>40720</c:v>
                </c:pt>
                <c:pt idx="7204">
                  <c:v>40721</c:v>
                </c:pt>
                <c:pt idx="7205">
                  <c:v>40722</c:v>
                </c:pt>
                <c:pt idx="7206">
                  <c:v>40723</c:v>
                </c:pt>
                <c:pt idx="7207">
                  <c:v>40724</c:v>
                </c:pt>
                <c:pt idx="7208">
                  <c:v>40725</c:v>
                </c:pt>
                <c:pt idx="7209">
                  <c:v>40726</c:v>
                </c:pt>
                <c:pt idx="7210">
                  <c:v>40727</c:v>
                </c:pt>
                <c:pt idx="7211">
                  <c:v>40728</c:v>
                </c:pt>
                <c:pt idx="7212">
                  <c:v>40729</c:v>
                </c:pt>
                <c:pt idx="7213">
                  <c:v>40730</c:v>
                </c:pt>
                <c:pt idx="7214">
                  <c:v>40731</c:v>
                </c:pt>
                <c:pt idx="7215">
                  <c:v>40732</c:v>
                </c:pt>
                <c:pt idx="7216">
                  <c:v>40733</c:v>
                </c:pt>
                <c:pt idx="7217">
                  <c:v>40734</c:v>
                </c:pt>
                <c:pt idx="7218">
                  <c:v>40735</c:v>
                </c:pt>
                <c:pt idx="7219">
                  <c:v>40736</c:v>
                </c:pt>
                <c:pt idx="7220">
                  <c:v>40737</c:v>
                </c:pt>
                <c:pt idx="7221">
                  <c:v>40738</c:v>
                </c:pt>
                <c:pt idx="7222">
                  <c:v>40739</c:v>
                </c:pt>
                <c:pt idx="7223">
                  <c:v>40740</c:v>
                </c:pt>
                <c:pt idx="7224">
                  <c:v>40741</c:v>
                </c:pt>
                <c:pt idx="7225">
                  <c:v>40742</c:v>
                </c:pt>
                <c:pt idx="7226">
                  <c:v>40743</c:v>
                </c:pt>
                <c:pt idx="7227">
                  <c:v>40744</c:v>
                </c:pt>
                <c:pt idx="7228">
                  <c:v>40745</c:v>
                </c:pt>
                <c:pt idx="7229">
                  <c:v>40746</c:v>
                </c:pt>
                <c:pt idx="7230">
                  <c:v>40747</c:v>
                </c:pt>
                <c:pt idx="7231">
                  <c:v>40748</c:v>
                </c:pt>
                <c:pt idx="7232">
                  <c:v>40749</c:v>
                </c:pt>
                <c:pt idx="7233">
                  <c:v>40750</c:v>
                </c:pt>
                <c:pt idx="7234">
                  <c:v>40751</c:v>
                </c:pt>
                <c:pt idx="7235">
                  <c:v>40752</c:v>
                </c:pt>
                <c:pt idx="7236">
                  <c:v>40753</c:v>
                </c:pt>
                <c:pt idx="7237">
                  <c:v>40754</c:v>
                </c:pt>
                <c:pt idx="7238">
                  <c:v>40755</c:v>
                </c:pt>
                <c:pt idx="7239">
                  <c:v>40756</c:v>
                </c:pt>
                <c:pt idx="7240">
                  <c:v>40757</c:v>
                </c:pt>
                <c:pt idx="7241">
                  <c:v>40758</c:v>
                </c:pt>
                <c:pt idx="7242">
                  <c:v>40759</c:v>
                </c:pt>
                <c:pt idx="7243">
                  <c:v>40760</c:v>
                </c:pt>
                <c:pt idx="7244">
                  <c:v>40761</c:v>
                </c:pt>
                <c:pt idx="7245">
                  <c:v>40762</c:v>
                </c:pt>
                <c:pt idx="7246">
                  <c:v>40763</c:v>
                </c:pt>
                <c:pt idx="7247">
                  <c:v>40764</c:v>
                </c:pt>
                <c:pt idx="7248">
                  <c:v>40765</c:v>
                </c:pt>
                <c:pt idx="7249">
                  <c:v>40766</c:v>
                </c:pt>
                <c:pt idx="7250">
                  <c:v>40767</c:v>
                </c:pt>
                <c:pt idx="7251">
                  <c:v>40768</c:v>
                </c:pt>
                <c:pt idx="7252">
                  <c:v>40769</c:v>
                </c:pt>
                <c:pt idx="7253">
                  <c:v>40770</c:v>
                </c:pt>
                <c:pt idx="7254">
                  <c:v>40771</c:v>
                </c:pt>
                <c:pt idx="7255">
                  <c:v>40772</c:v>
                </c:pt>
                <c:pt idx="7256">
                  <c:v>40773</c:v>
                </c:pt>
                <c:pt idx="7257">
                  <c:v>40774</c:v>
                </c:pt>
                <c:pt idx="7258">
                  <c:v>40775</c:v>
                </c:pt>
                <c:pt idx="7259">
                  <c:v>40776</c:v>
                </c:pt>
                <c:pt idx="7260">
                  <c:v>40777</c:v>
                </c:pt>
                <c:pt idx="7261">
                  <c:v>40778</c:v>
                </c:pt>
                <c:pt idx="7262">
                  <c:v>40779</c:v>
                </c:pt>
                <c:pt idx="7263">
                  <c:v>40780</c:v>
                </c:pt>
                <c:pt idx="7264">
                  <c:v>40781</c:v>
                </c:pt>
                <c:pt idx="7265">
                  <c:v>40782</c:v>
                </c:pt>
                <c:pt idx="7266">
                  <c:v>40783</c:v>
                </c:pt>
                <c:pt idx="7267">
                  <c:v>40784</c:v>
                </c:pt>
                <c:pt idx="7268">
                  <c:v>40785</c:v>
                </c:pt>
                <c:pt idx="7269">
                  <c:v>40786</c:v>
                </c:pt>
                <c:pt idx="7270">
                  <c:v>40787</c:v>
                </c:pt>
                <c:pt idx="7271">
                  <c:v>40788</c:v>
                </c:pt>
                <c:pt idx="7272">
                  <c:v>40789</c:v>
                </c:pt>
                <c:pt idx="7273">
                  <c:v>40790</c:v>
                </c:pt>
                <c:pt idx="7274">
                  <c:v>40791</c:v>
                </c:pt>
                <c:pt idx="7275">
                  <c:v>40792</c:v>
                </c:pt>
                <c:pt idx="7276">
                  <c:v>40793</c:v>
                </c:pt>
                <c:pt idx="7277">
                  <c:v>40794</c:v>
                </c:pt>
                <c:pt idx="7278">
                  <c:v>40795</c:v>
                </c:pt>
                <c:pt idx="7279">
                  <c:v>40796</c:v>
                </c:pt>
                <c:pt idx="7280">
                  <c:v>40797</c:v>
                </c:pt>
                <c:pt idx="7281">
                  <c:v>40798</c:v>
                </c:pt>
                <c:pt idx="7282">
                  <c:v>40799</c:v>
                </c:pt>
                <c:pt idx="7283">
                  <c:v>40800</c:v>
                </c:pt>
                <c:pt idx="7284">
                  <c:v>40801</c:v>
                </c:pt>
                <c:pt idx="7285">
                  <c:v>40802</c:v>
                </c:pt>
                <c:pt idx="7286">
                  <c:v>40803</c:v>
                </c:pt>
                <c:pt idx="7287">
                  <c:v>40804</c:v>
                </c:pt>
                <c:pt idx="7288">
                  <c:v>40805</c:v>
                </c:pt>
                <c:pt idx="7289">
                  <c:v>40806</c:v>
                </c:pt>
                <c:pt idx="7290">
                  <c:v>40807</c:v>
                </c:pt>
                <c:pt idx="7291">
                  <c:v>40808</c:v>
                </c:pt>
                <c:pt idx="7292">
                  <c:v>40809</c:v>
                </c:pt>
                <c:pt idx="7293">
                  <c:v>40810</c:v>
                </c:pt>
                <c:pt idx="7294">
                  <c:v>40811</c:v>
                </c:pt>
                <c:pt idx="7295">
                  <c:v>40812</c:v>
                </c:pt>
                <c:pt idx="7296">
                  <c:v>40813</c:v>
                </c:pt>
                <c:pt idx="7297">
                  <c:v>40814</c:v>
                </c:pt>
                <c:pt idx="7298">
                  <c:v>40815</c:v>
                </c:pt>
                <c:pt idx="7299">
                  <c:v>40816</c:v>
                </c:pt>
                <c:pt idx="7300">
                  <c:v>40817</c:v>
                </c:pt>
                <c:pt idx="7301">
                  <c:v>40818</c:v>
                </c:pt>
                <c:pt idx="7302">
                  <c:v>40819</c:v>
                </c:pt>
                <c:pt idx="7303">
                  <c:v>40820</c:v>
                </c:pt>
                <c:pt idx="7304">
                  <c:v>40821</c:v>
                </c:pt>
                <c:pt idx="7305">
                  <c:v>40822</c:v>
                </c:pt>
                <c:pt idx="7306">
                  <c:v>40823</c:v>
                </c:pt>
                <c:pt idx="7307">
                  <c:v>40824</c:v>
                </c:pt>
                <c:pt idx="7308">
                  <c:v>40825</c:v>
                </c:pt>
                <c:pt idx="7309">
                  <c:v>40826</c:v>
                </c:pt>
                <c:pt idx="7310">
                  <c:v>40827</c:v>
                </c:pt>
                <c:pt idx="7311">
                  <c:v>40828</c:v>
                </c:pt>
                <c:pt idx="7312">
                  <c:v>40829</c:v>
                </c:pt>
                <c:pt idx="7313">
                  <c:v>40830</c:v>
                </c:pt>
                <c:pt idx="7314">
                  <c:v>40831</c:v>
                </c:pt>
                <c:pt idx="7315">
                  <c:v>40832</c:v>
                </c:pt>
                <c:pt idx="7316">
                  <c:v>40833</c:v>
                </c:pt>
                <c:pt idx="7317">
                  <c:v>40834</c:v>
                </c:pt>
                <c:pt idx="7318">
                  <c:v>40835</c:v>
                </c:pt>
                <c:pt idx="7319">
                  <c:v>40836</c:v>
                </c:pt>
                <c:pt idx="7320">
                  <c:v>40837</c:v>
                </c:pt>
                <c:pt idx="7321">
                  <c:v>40838</c:v>
                </c:pt>
                <c:pt idx="7322">
                  <c:v>40839</c:v>
                </c:pt>
                <c:pt idx="7323">
                  <c:v>40840</c:v>
                </c:pt>
                <c:pt idx="7324">
                  <c:v>40841</c:v>
                </c:pt>
                <c:pt idx="7325">
                  <c:v>40842</c:v>
                </c:pt>
                <c:pt idx="7326">
                  <c:v>40843</c:v>
                </c:pt>
                <c:pt idx="7327">
                  <c:v>40844</c:v>
                </c:pt>
                <c:pt idx="7328">
                  <c:v>40845</c:v>
                </c:pt>
                <c:pt idx="7329">
                  <c:v>40846</c:v>
                </c:pt>
                <c:pt idx="7330">
                  <c:v>40847</c:v>
                </c:pt>
                <c:pt idx="7331">
                  <c:v>40848</c:v>
                </c:pt>
                <c:pt idx="7332">
                  <c:v>40849</c:v>
                </c:pt>
                <c:pt idx="7333">
                  <c:v>40850</c:v>
                </c:pt>
                <c:pt idx="7334">
                  <c:v>40851</c:v>
                </c:pt>
                <c:pt idx="7335">
                  <c:v>40852</c:v>
                </c:pt>
                <c:pt idx="7336">
                  <c:v>40853</c:v>
                </c:pt>
                <c:pt idx="7337">
                  <c:v>40854</c:v>
                </c:pt>
                <c:pt idx="7338">
                  <c:v>40855</c:v>
                </c:pt>
                <c:pt idx="7339">
                  <c:v>40856</c:v>
                </c:pt>
                <c:pt idx="7340">
                  <c:v>40857</c:v>
                </c:pt>
                <c:pt idx="7341">
                  <c:v>40858</c:v>
                </c:pt>
                <c:pt idx="7342">
                  <c:v>40859</c:v>
                </c:pt>
                <c:pt idx="7343">
                  <c:v>40860</c:v>
                </c:pt>
                <c:pt idx="7344">
                  <c:v>40861</c:v>
                </c:pt>
                <c:pt idx="7345">
                  <c:v>40862</c:v>
                </c:pt>
                <c:pt idx="7346">
                  <c:v>40863</c:v>
                </c:pt>
                <c:pt idx="7347">
                  <c:v>40864</c:v>
                </c:pt>
                <c:pt idx="7348">
                  <c:v>40865</c:v>
                </c:pt>
                <c:pt idx="7349">
                  <c:v>40866</c:v>
                </c:pt>
                <c:pt idx="7350">
                  <c:v>40867</c:v>
                </c:pt>
                <c:pt idx="7351">
                  <c:v>40868</c:v>
                </c:pt>
                <c:pt idx="7352">
                  <c:v>40869</c:v>
                </c:pt>
                <c:pt idx="7353">
                  <c:v>40870</c:v>
                </c:pt>
                <c:pt idx="7354">
                  <c:v>40871</c:v>
                </c:pt>
                <c:pt idx="7355">
                  <c:v>40872</c:v>
                </c:pt>
                <c:pt idx="7356">
                  <c:v>40873</c:v>
                </c:pt>
                <c:pt idx="7357">
                  <c:v>40874</c:v>
                </c:pt>
                <c:pt idx="7358">
                  <c:v>40875</c:v>
                </c:pt>
                <c:pt idx="7359">
                  <c:v>40876</c:v>
                </c:pt>
                <c:pt idx="7360">
                  <c:v>40877</c:v>
                </c:pt>
                <c:pt idx="7361">
                  <c:v>40878</c:v>
                </c:pt>
                <c:pt idx="7362">
                  <c:v>40879</c:v>
                </c:pt>
                <c:pt idx="7363">
                  <c:v>40880</c:v>
                </c:pt>
                <c:pt idx="7364">
                  <c:v>40881</c:v>
                </c:pt>
                <c:pt idx="7365">
                  <c:v>40882</c:v>
                </c:pt>
                <c:pt idx="7366">
                  <c:v>40883</c:v>
                </c:pt>
                <c:pt idx="7367">
                  <c:v>40884</c:v>
                </c:pt>
                <c:pt idx="7368">
                  <c:v>40885</c:v>
                </c:pt>
                <c:pt idx="7369">
                  <c:v>40886</c:v>
                </c:pt>
                <c:pt idx="7370">
                  <c:v>40887</c:v>
                </c:pt>
                <c:pt idx="7371">
                  <c:v>40888</c:v>
                </c:pt>
                <c:pt idx="7372">
                  <c:v>40889</c:v>
                </c:pt>
                <c:pt idx="7373">
                  <c:v>40890</c:v>
                </c:pt>
                <c:pt idx="7374">
                  <c:v>40891</c:v>
                </c:pt>
                <c:pt idx="7375">
                  <c:v>40892</c:v>
                </c:pt>
                <c:pt idx="7376">
                  <c:v>40893</c:v>
                </c:pt>
                <c:pt idx="7377">
                  <c:v>40894</c:v>
                </c:pt>
                <c:pt idx="7378">
                  <c:v>40895</c:v>
                </c:pt>
                <c:pt idx="7379">
                  <c:v>40896</c:v>
                </c:pt>
                <c:pt idx="7380">
                  <c:v>40897</c:v>
                </c:pt>
                <c:pt idx="7381">
                  <c:v>40898</c:v>
                </c:pt>
                <c:pt idx="7382">
                  <c:v>40899</c:v>
                </c:pt>
                <c:pt idx="7383">
                  <c:v>40900</c:v>
                </c:pt>
                <c:pt idx="7384">
                  <c:v>40901</c:v>
                </c:pt>
                <c:pt idx="7385">
                  <c:v>40902</c:v>
                </c:pt>
                <c:pt idx="7386">
                  <c:v>40903</c:v>
                </c:pt>
                <c:pt idx="7387">
                  <c:v>40904</c:v>
                </c:pt>
                <c:pt idx="7388">
                  <c:v>40905</c:v>
                </c:pt>
                <c:pt idx="7389">
                  <c:v>40906</c:v>
                </c:pt>
                <c:pt idx="7390">
                  <c:v>40907</c:v>
                </c:pt>
                <c:pt idx="7391">
                  <c:v>40908</c:v>
                </c:pt>
                <c:pt idx="7392">
                  <c:v>40909</c:v>
                </c:pt>
                <c:pt idx="7393">
                  <c:v>40910</c:v>
                </c:pt>
                <c:pt idx="7394">
                  <c:v>40911</c:v>
                </c:pt>
                <c:pt idx="7395">
                  <c:v>40912</c:v>
                </c:pt>
                <c:pt idx="7396">
                  <c:v>40913</c:v>
                </c:pt>
                <c:pt idx="7397">
                  <c:v>40914</c:v>
                </c:pt>
                <c:pt idx="7398">
                  <c:v>40915</c:v>
                </c:pt>
                <c:pt idx="7399">
                  <c:v>40916</c:v>
                </c:pt>
                <c:pt idx="7400">
                  <c:v>40917</c:v>
                </c:pt>
                <c:pt idx="7401">
                  <c:v>40918</c:v>
                </c:pt>
                <c:pt idx="7402">
                  <c:v>40919</c:v>
                </c:pt>
                <c:pt idx="7403">
                  <c:v>40920</c:v>
                </c:pt>
                <c:pt idx="7404">
                  <c:v>40921</c:v>
                </c:pt>
                <c:pt idx="7405">
                  <c:v>40922</c:v>
                </c:pt>
                <c:pt idx="7406">
                  <c:v>40923</c:v>
                </c:pt>
                <c:pt idx="7407">
                  <c:v>40924</c:v>
                </c:pt>
                <c:pt idx="7408">
                  <c:v>40925</c:v>
                </c:pt>
                <c:pt idx="7409">
                  <c:v>40926</c:v>
                </c:pt>
                <c:pt idx="7410">
                  <c:v>40927</c:v>
                </c:pt>
                <c:pt idx="7411">
                  <c:v>40928</c:v>
                </c:pt>
                <c:pt idx="7412">
                  <c:v>40929</c:v>
                </c:pt>
                <c:pt idx="7413">
                  <c:v>40930</c:v>
                </c:pt>
                <c:pt idx="7414">
                  <c:v>40931</c:v>
                </c:pt>
                <c:pt idx="7415">
                  <c:v>40932</c:v>
                </c:pt>
                <c:pt idx="7416">
                  <c:v>40933</c:v>
                </c:pt>
                <c:pt idx="7417">
                  <c:v>40934</c:v>
                </c:pt>
                <c:pt idx="7418">
                  <c:v>40935</c:v>
                </c:pt>
                <c:pt idx="7419">
                  <c:v>40936</c:v>
                </c:pt>
                <c:pt idx="7420">
                  <c:v>40937</c:v>
                </c:pt>
                <c:pt idx="7421">
                  <c:v>40938</c:v>
                </c:pt>
                <c:pt idx="7422">
                  <c:v>40939</c:v>
                </c:pt>
                <c:pt idx="7423">
                  <c:v>40940</c:v>
                </c:pt>
                <c:pt idx="7424">
                  <c:v>40941</c:v>
                </c:pt>
                <c:pt idx="7425">
                  <c:v>40942</c:v>
                </c:pt>
                <c:pt idx="7426">
                  <c:v>40943</c:v>
                </c:pt>
                <c:pt idx="7427">
                  <c:v>40944</c:v>
                </c:pt>
                <c:pt idx="7428">
                  <c:v>40945</c:v>
                </c:pt>
                <c:pt idx="7429">
                  <c:v>40946</c:v>
                </c:pt>
                <c:pt idx="7430">
                  <c:v>40947</c:v>
                </c:pt>
                <c:pt idx="7431">
                  <c:v>40948</c:v>
                </c:pt>
                <c:pt idx="7432">
                  <c:v>40949</c:v>
                </c:pt>
                <c:pt idx="7433">
                  <c:v>40950</c:v>
                </c:pt>
                <c:pt idx="7434">
                  <c:v>40951</c:v>
                </c:pt>
                <c:pt idx="7435">
                  <c:v>40952</c:v>
                </c:pt>
                <c:pt idx="7436">
                  <c:v>40953</c:v>
                </c:pt>
                <c:pt idx="7437">
                  <c:v>40954</c:v>
                </c:pt>
                <c:pt idx="7438">
                  <c:v>40955</c:v>
                </c:pt>
                <c:pt idx="7439">
                  <c:v>40956</c:v>
                </c:pt>
                <c:pt idx="7440">
                  <c:v>40957</c:v>
                </c:pt>
                <c:pt idx="7441">
                  <c:v>40958</c:v>
                </c:pt>
                <c:pt idx="7442">
                  <c:v>40959</c:v>
                </c:pt>
                <c:pt idx="7443">
                  <c:v>40960</c:v>
                </c:pt>
                <c:pt idx="7444">
                  <c:v>40961</c:v>
                </c:pt>
                <c:pt idx="7445">
                  <c:v>40962</c:v>
                </c:pt>
                <c:pt idx="7446">
                  <c:v>40963</c:v>
                </c:pt>
                <c:pt idx="7447">
                  <c:v>40964</c:v>
                </c:pt>
                <c:pt idx="7448">
                  <c:v>40965</c:v>
                </c:pt>
                <c:pt idx="7449">
                  <c:v>40966</c:v>
                </c:pt>
                <c:pt idx="7450">
                  <c:v>40967</c:v>
                </c:pt>
                <c:pt idx="7451">
                  <c:v>40968</c:v>
                </c:pt>
                <c:pt idx="7452">
                  <c:v>40969</c:v>
                </c:pt>
                <c:pt idx="7453">
                  <c:v>40970</c:v>
                </c:pt>
                <c:pt idx="7454">
                  <c:v>40971</c:v>
                </c:pt>
                <c:pt idx="7455">
                  <c:v>40972</c:v>
                </c:pt>
                <c:pt idx="7456">
                  <c:v>40973</c:v>
                </c:pt>
                <c:pt idx="7457">
                  <c:v>40974</c:v>
                </c:pt>
                <c:pt idx="7458">
                  <c:v>40975</c:v>
                </c:pt>
                <c:pt idx="7459">
                  <c:v>40976</c:v>
                </c:pt>
                <c:pt idx="7460">
                  <c:v>40977</c:v>
                </c:pt>
                <c:pt idx="7461">
                  <c:v>40978</c:v>
                </c:pt>
                <c:pt idx="7462">
                  <c:v>40979</c:v>
                </c:pt>
                <c:pt idx="7463">
                  <c:v>40980</c:v>
                </c:pt>
                <c:pt idx="7464">
                  <c:v>40981</c:v>
                </c:pt>
                <c:pt idx="7465">
                  <c:v>40982</c:v>
                </c:pt>
                <c:pt idx="7466">
                  <c:v>40983</c:v>
                </c:pt>
                <c:pt idx="7467">
                  <c:v>40984</c:v>
                </c:pt>
                <c:pt idx="7468">
                  <c:v>40985</c:v>
                </c:pt>
                <c:pt idx="7469">
                  <c:v>40986</c:v>
                </c:pt>
                <c:pt idx="7470">
                  <c:v>40987</c:v>
                </c:pt>
                <c:pt idx="7471">
                  <c:v>40988</c:v>
                </c:pt>
                <c:pt idx="7472">
                  <c:v>40989</c:v>
                </c:pt>
                <c:pt idx="7473">
                  <c:v>40990</c:v>
                </c:pt>
                <c:pt idx="7474">
                  <c:v>40991</c:v>
                </c:pt>
                <c:pt idx="7475">
                  <c:v>40992</c:v>
                </c:pt>
                <c:pt idx="7476">
                  <c:v>40993</c:v>
                </c:pt>
                <c:pt idx="7477">
                  <c:v>40994</c:v>
                </c:pt>
                <c:pt idx="7478">
                  <c:v>40995</c:v>
                </c:pt>
                <c:pt idx="7479">
                  <c:v>40996</c:v>
                </c:pt>
                <c:pt idx="7480">
                  <c:v>40997</c:v>
                </c:pt>
                <c:pt idx="7481">
                  <c:v>40998</c:v>
                </c:pt>
                <c:pt idx="7482">
                  <c:v>40999</c:v>
                </c:pt>
                <c:pt idx="7483">
                  <c:v>41000</c:v>
                </c:pt>
                <c:pt idx="7484">
                  <c:v>41001</c:v>
                </c:pt>
                <c:pt idx="7485">
                  <c:v>41002</c:v>
                </c:pt>
                <c:pt idx="7486">
                  <c:v>41003</c:v>
                </c:pt>
                <c:pt idx="7487">
                  <c:v>41004</c:v>
                </c:pt>
                <c:pt idx="7488">
                  <c:v>41005</c:v>
                </c:pt>
                <c:pt idx="7489">
                  <c:v>41006</c:v>
                </c:pt>
                <c:pt idx="7490">
                  <c:v>41007</c:v>
                </c:pt>
                <c:pt idx="7491">
                  <c:v>41008</c:v>
                </c:pt>
                <c:pt idx="7492">
                  <c:v>41009</c:v>
                </c:pt>
                <c:pt idx="7493">
                  <c:v>41010</c:v>
                </c:pt>
                <c:pt idx="7494">
                  <c:v>41011</c:v>
                </c:pt>
                <c:pt idx="7495">
                  <c:v>41012</c:v>
                </c:pt>
                <c:pt idx="7496">
                  <c:v>41013</c:v>
                </c:pt>
                <c:pt idx="7497">
                  <c:v>41014</c:v>
                </c:pt>
                <c:pt idx="7498">
                  <c:v>41015</c:v>
                </c:pt>
                <c:pt idx="7499">
                  <c:v>41016</c:v>
                </c:pt>
                <c:pt idx="7500">
                  <c:v>41017</c:v>
                </c:pt>
                <c:pt idx="7501">
                  <c:v>41018</c:v>
                </c:pt>
                <c:pt idx="7502">
                  <c:v>41019</c:v>
                </c:pt>
                <c:pt idx="7503">
                  <c:v>41020</c:v>
                </c:pt>
                <c:pt idx="7504">
                  <c:v>41021</c:v>
                </c:pt>
                <c:pt idx="7505">
                  <c:v>41022</c:v>
                </c:pt>
                <c:pt idx="7506">
                  <c:v>41023</c:v>
                </c:pt>
                <c:pt idx="7507">
                  <c:v>41024</c:v>
                </c:pt>
                <c:pt idx="7508">
                  <c:v>41025</c:v>
                </c:pt>
                <c:pt idx="7509">
                  <c:v>41026</c:v>
                </c:pt>
                <c:pt idx="7510">
                  <c:v>41027</c:v>
                </c:pt>
                <c:pt idx="7511">
                  <c:v>41028</c:v>
                </c:pt>
                <c:pt idx="7512">
                  <c:v>41029</c:v>
                </c:pt>
                <c:pt idx="7513">
                  <c:v>41030</c:v>
                </c:pt>
                <c:pt idx="7514">
                  <c:v>41031</c:v>
                </c:pt>
                <c:pt idx="7515">
                  <c:v>41032</c:v>
                </c:pt>
                <c:pt idx="7516">
                  <c:v>41033</c:v>
                </c:pt>
                <c:pt idx="7517">
                  <c:v>41034</c:v>
                </c:pt>
                <c:pt idx="7518">
                  <c:v>41035</c:v>
                </c:pt>
                <c:pt idx="7519">
                  <c:v>41036</c:v>
                </c:pt>
                <c:pt idx="7520">
                  <c:v>41037</c:v>
                </c:pt>
                <c:pt idx="7521">
                  <c:v>41038</c:v>
                </c:pt>
                <c:pt idx="7522">
                  <c:v>41039</c:v>
                </c:pt>
                <c:pt idx="7523">
                  <c:v>41040</c:v>
                </c:pt>
                <c:pt idx="7524">
                  <c:v>41041</c:v>
                </c:pt>
                <c:pt idx="7525">
                  <c:v>41042</c:v>
                </c:pt>
                <c:pt idx="7526">
                  <c:v>41043</c:v>
                </c:pt>
                <c:pt idx="7527">
                  <c:v>41044</c:v>
                </c:pt>
                <c:pt idx="7528">
                  <c:v>41045</c:v>
                </c:pt>
                <c:pt idx="7529">
                  <c:v>41046</c:v>
                </c:pt>
                <c:pt idx="7530">
                  <c:v>41047</c:v>
                </c:pt>
                <c:pt idx="7531">
                  <c:v>41048</c:v>
                </c:pt>
                <c:pt idx="7532">
                  <c:v>41049</c:v>
                </c:pt>
                <c:pt idx="7533">
                  <c:v>41050</c:v>
                </c:pt>
                <c:pt idx="7534">
                  <c:v>41051</c:v>
                </c:pt>
                <c:pt idx="7535">
                  <c:v>41052</c:v>
                </c:pt>
                <c:pt idx="7536">
                  <c:v>41053</c:v>
                </c:pt>
                <c:pt idx="7537">
                  <c:v>41054</c:v>
                </c:pt>
                <c:pt idx="7538">
                  <c:v>41055</c:v>
                </c:pt>
                <c:pt idx="7539">
                  <c:v>41056</c:v>
                </c:pt>
                <c:pt idx="7540">
                  <c:v>41057</c:v>
                </c:pt>
                <c:pt idx="7541">
                  <c:v>41058</c:v>
                </c:pt>
                <c:pt idx="7542">
                  <c:v>41059</c:v>
                </c:pt>
                <c:pt idx="7543">
                  <c:v>41060</c:v>
                </c:pt>
                <c:pt idx="7544">
                  <c:v>41061</c:v>
                </c:pt>
                <c:pt idx="7545">
                  <c:v>41062</c:v>
                </c:pt>
                <c:pt idx="7546">
                  <c:v>41063</c:v>
                </c:pt>
                <c:pt idx="7547">
                  <c:v>41064</c:v>
                </c:pt>
                <c:pt idx="7548">
                  <c:v>41065</c:v>
                </c:pt>
                <c:pt idx="7549">
                  <c:v>41066</c:v>
                </c:pt>
                <c:pt idx="7550">
                  <c:v>41067</c:v>
                </c:pt>
                <c:pt idx="7551">
                  <c:v>41068</c:v>
                </c:pt>
                <c:pt idx="7552">
                  <c:v>41069</c:v>
                </c:pt>
                <c:pt idx="7553">
                  <c:v>41070</c:v>
                </c:pt>
                <c:pt idx="7554">
                  <c:v>41071</c:v>
                </c:pt>
                <c:pt idx="7555">
                  <c:v>41072</c:v>
                </c:pt>
                <c:pt idx="7556">
                  <c:v>41073</c:v>
                </c:pt>
                <c:pt idx="7557">
                  <c:v>41074</c:v>
                </c:pt>
                <c:pt idx="7558">
                  <c:v>41075</c:v>
                </c:pt>
                <c:pt idx="7559">
                  <c:v>41076</c:v>
                </c:pt>
                <c:pt idx="7560">
                  <c:v>41077</c:v>
                </c:pt>
                <c:pt idx="7561">
                  <c:v>41078</c:v>
                </c:pt>
                <c:pt idx="7562">
                  <c:v>41079</c:v>
                </c:pt>
                <c:pt idx="7563">
                  <c:v>41080</c:v>
                </c:pt>
                <c:pt idx="7564">
                  <c:v>41081</c:v>
                </c:pt>
                <c:pt idx="7565">
                  <c:v>41082</c:v>
                </c:pt>
                <c:pt idx="7566">
                  <c:v>41083</c:v>
                </c:pt>
                <c:pt idx="7567">
                  <c:v>41084</c:v>
                </c:pt>
                <c:pt idx="7568">
                  <c:v>41085</c:v>
                </c:pt>
                <c:pt idx="7569">
                  <c:v>41086</c:v>
                </c:pt>
                <c:pt idx="7570">
                  <c:v>41087</c:v>
                </c:pt>
                <c:pt idx="7571">
                  <c:v>41088</c:v>
                </c:pt>
                <c:pt idx="7572">
                  <c:v>41089</c:v>
                </c:pt>
                <c:pt idx="7573">
                  <c:v>41090</c:v>
                </c:pt>
                <c:pt idx="7574">
                  <c:v>41091</c:v>
                </c:pt>
                <c:pt idx="7575">
                  <c:v>41092</c:v>
                </c:pt>
                <c:pt idx="7576">
                  <c:v>41093</c:v>
                </c:pt>
                <c:pt idx="7577">
                  <c:v>41094</c:v>
                </c:pt>
                <c:pt idx="7578">
                  <c:v>41095</c:v>
                </c:pt>
                <c:pt idx="7579">
                  <c:v>41096</c:v>
                </c:pt>
                <c:pt idx="7580">
                  <c:v>41097</c:v>
                </c:pt>
                <c:pt idx="7581">
                  <c:v>41098</c:v>
                </c:pt>
                <c:pt idx="7582">
                  <c:v>41099</c:v>
                </c:pt>
                <c:pt idx="7583">
                  <c:v>41100</c:v>
                </c:pt>
                <c:pt idx="7584">
                  <c:v>41101</c:v>
                </c:pt>
                <c:pt idx="7585">
                  <c:v>41102</c:v>
                </c:pt>
                <c:pt idx="7586">
                  <c:v>41103</c:v>
                </c:pt>
                <c:pt idx="7587">
                  <c:v>41104</c:v>
                </c:pt>
                <c:pt idx="7588">
                  <c:v>41105</c:v>
                </c:pt>
                <c:pt idx="7589">
                  <c:v>41106</c:v>
                </c:pt>
                <c:pt idx="7590">
                  <c:v>41107</c:v>
                </c:pt>
                <c:pt idx="7591">
                  <c:v>41108</c:v>
                </c:pt>
                <c:pt idx="7592">
                  <c:v>41109</c:v>
                </c:pt>
                <c:pt idx="7593">
                  <c:v>41110</c:v>
                </c:pt>
                <c:pt idx="7594">
                  <c:v>41111</c:v>
                </c:pt>
                <c:pt idx="7595">
                  <c:v>41112</c:v>
                </c:pt>
                <c:pt idx="7596">
                  <c:v>41113</c:v>
                </c:pt>
                <c:pt idx="7597">
                  <c:v>41114</c:v>
                </c:pt>
                <c:pt idx="7598">
                  <c:v>41115</c:v>
                </c:pt>
                <c:pt idx="7599">
                  <c:v>41116</c:v>
                </c:pt>
                <c:pt idx="7600">
                  <c:v>41117</c:v>
                </c:pt>
                <c:pt idx="7601">
                  <c:v>41118</c:v>
                </c:pt>
                <c:pt idx="7602">
                  <c:v>41119</c:v>
                </c:pt>
                <c:pt idx="7603">
                  <c:v>41120</c:v>
                </c:pt>
                <c:pt idx="7604">
                  <c:v>41121</c:v>
                </c:pt>
                <c:pt idx="7605">
                  <c:v>41122</c:v>
                </c:pt>
                <c:pt idx="7606">
                  <c:v>41123</c:v>
                </c:pt>
                <c:pt idx="7607">
                  <c:v>41124</c:v>
                </c:pt>
                <c:pt idx="7608">
                  <c:v>41125</c:v>
                </c:pt>
                <c:pt idx="7609">
                  <c:v>41126</c:v>
                </c:pt>
                <c:pt idx="7610">
                  <c:v>41127</c:v>
                </c:pt>
                <c:pt idx="7611">
                  <c:v>41128</c:v>
                </c:pt>
                <c:pt idx="7612">
                  <c:v>41129</c:v>
                </c:pt>
                <c:pt idx="7613">
                  <c:v>41130</c:v>
                </c:pt>
                <c:pt idx="7614">
                  <c:v>41131</c:v>
                </c:pt>
                <c:pt idx="7615">
                  <c:v>41132</c:v>
                </c:pt>
                <c:pt idx="7616">
                  <c:v>41133</c:v>
                </c:pt>
                <c:pt idx="7617">
                  <c:v>41134</c:v>
                </c:pt>
                <c:pt idx="7618">
                  <c:v>41135</c:v>
                </c:pt>
                <c:pt idx="7619">
                  <c:v>41136</c:v>
                </c:pt>
                <c:pt idx="7620">
                  <c:v>41137</c:v>
                </c:pt>
                <c:pt idx="7621">
                  <c:v>41138</c:v>
                </c:pt>
                <c:pt idx="7622">
                  <c:v>41139</c:v>
                </c:pt>
                <c:pt idx="7623">
                  <c:v>41140</c:v>
                </c:pt>
                <c:pt idx="7624">
                  <c:v>41141</c:v>
                </c:pt>
                <c:pt idx="7625">
                  <c:v>41142</c:v>
                </c:pt>
                <c:pt idx="7626">
                  <c:v>41143</c:v>
                </c:pt>
                <c:pt idx="7627">
                  <c:v>41144</c:v>
                </c:pt>
                <c:pt idx="7628">
                  <c:v>41145</c:v>
                </c:pt>
                <c:pt idx="7629">
                  <c:v>41146</c:v>
                </c:pt>
                <c:pt idx="7630">
                  <c:v>41147</c:v>
                </c:pt>
                <c:pt idx="7631">
                  <c:v>41148</c:v>
                </c:pt>
                <c:pt idx="7632">
                  <c:v>41149</c:v>
                </c:pt>
                <c:pt idx="7633">
                  <c:v>41150</c:v>
                </c:pt>
                <c:pt idx="7634">
                  <c:v>41151</c:v>
                </c:pt>
                <c:pt idx="7635">
                  <c:v>41152</c:v>
                </c:pt>
                <c:pt idx="7636">
                  <c:v>41153</c:v>
                </c:pt>
                <c:pt idx="7637">
                  <c:v>41154</c:v>
                </c:pt>
                <c:pt idx="7638">
                  <c:v>41155</c:v>
                </c:pt>
                <c:pt idx="7639">
                  <c:v>41156</c:v>
                </c:pt>
                <c:pt idx="7640">
                  <c:v>41157</c:v>
                </c:pt>
                <c:pt idx="7641">
                  <c:v>41158</c:v>
                </c:pt>
                <c:pt idx="7642">
                  <c:v>41159</c:v>
                </c:pt>
                <c:pt idx="7643">
                  <c:v>41160</c:v>
                </c:pt>
                <c:pt idx="7644">
                  <c:v>41161</c:v>
                </c:pt>
                <c:pt idx="7645">
                  <c:v>41162</c:v>
                </c:pt>
                <c:pt idx="7646">
                  <c:v>41163</c:v>
                </c:pt>
                <c:pt idx="7647">
                  <c:v>41164</c:v>
                </c:pt>
                <c:pt idx="7648">
                  <c:v>41165</c:v>
                </c:pt>
                <c:pt idx="7649">
                  <c:v>41166</c:v>
                </c:pt>
                <c:pt idx="7650">
                  <c:v>41167</c:v>
                </c:pt>
                <c:pt idx="7651">
                  <c:v>41168</c:v>
                </c:pt>
                <c:pt idx="7652">
                  <c:v>41169</c:v>
                </c:pt>
                <c:pt idx="7653">
                  <c:v>41170</c:v>
                </c:pt>
                <c:pt idx="7654">
                  <c:v>41171</c:v>
                </c:pt>
                <c:pt idx="7655">
                  <c:v>41172</c:v>
                </c:pt>
                <c:pt idx="7656">
                  <c:v>41173</c:v>
                </c:pt>
                <c:pt idx="7657">
                  <c:v>41174</c:v>
                </c:pt>
                <c:pt idx="7658">
                  <c:v>41175</c:v>
                </c:pt>
                <c:pt idx="7659">
                  <c:v>41176</c:v>
                </c:pt>
                <c:pt idx="7660">
                  <c:v>41177</c:v>
                </c:pt>
                <c:pt idx="7661">
                  <c:v>41178</c:v>
                </c:pt>
                <c:pt idx="7662">
                  <c:v>41179</c:v>
                </c:pt>
                <c:pt idx="7663">
                  <c:v>41180</c:v>
                </c:pt>
                <c:pt idx="7664">
                  <c:v>41181</c:v>
                </c:pt>
                <c:pt idx="7665">
                  <c:v>41182</c:v>
                </c:pt>
                <c:pt idx="7666">
                  <c:v>41183</c:v>
                </c:pt>
                <c:pt idx="7667">
                  <c:v>41184</c:v>
                </c:pt>
                <c:pt idx="7668">
                  <c:v>41185</c:v>
                </c:pt>
                <c:pt idx="7669">
                  <c:v>41186</c:v>
                </c:pt>
                <c:pt idx="7670">
                  <c:v>41187</c:v>
                </c:pt>
                <c:pt idx="7671">
                  <c:v>41188</c:v>
                </c:pt>
                <c:pt idx="7672">
                  <c:v>41189</c:v>
                </c:pt>
                <c:pt idx="7673">
                  <c:v>41190</c:v>
                </c:pt>
                <c:pt idx="7674">
                  <c:v>41191</c:v>
                </c:pt>
                <c:pt idx="7675">
                  <c:v>41192</c:v>
                </c:pt>
                <c:pt idx="7676">
                  <c:v>41193</c:v>
                </c:pt>
                <c:pt idx="7677">
                  <c:v>41194</c:v>
                </c:pt>
                <c:pt idx="7678">
                  <c:v>41195</c:v>
                </c:pt>
                <c:pt idx="7679">
                  <c:v>41196</c:v>
                </c:pt>
                <c:pt idx="7680">
                  <c:v>41197</c:v>
                </c:pt>
                <c:pt idx="7681">
                  <c:v>41198</c:v>
                </c:pt>
                <c:pt idx="7682">
                  <c:v>41199</c:v>
                </c:pt>
                <c:pt idx="7683">
                  <c:v>41200</c:v>
                </c:pt>
                <c:pt idx="7684">
                  <c:v>41201</c:v>
                </c:pt>
                <c:pt idx="7685">
                  <c:v>41202</c:v>
                </c:pt>
                <c:pt idx="7686">
                  <c:v>41203</c:v>
                </c:pt>
                <c:pt idx="7687">
                  <c:v>41204</c:v>
                </c:pt>
                <c:pt idx="7688">
                  <c:v>41205</c:v>
                </c:pt>
                <c:pt idx="7689">
                  <c:v>41206</c:v>
                </c:pt>
                <c:pt idx="7690">
                  <c:v>41207</c:v>
                </c:pt>
                <c:pt idx="7691">
                  <c:v>41208</c:v>
                </c:pt>
                <c:pt idx="7692">
                  <c:v>41209</c:v>
                </c:pt>
                <c:pt idx="7693">
                  <c:v>41210</c:v>
                </c:pt>
                <c:pt idx="7694">
                  <c:v>41211</c:v>
                </c:pt>
                <c:pt idx="7695">
                  <c:v>41212</c:v>
                </c:pt>
                <c:pt idx="7696">
                  <c:v>41213</c:v>
                </c:pt>
                <c:pt idx="7697">
                  <c:v>41214</c:v>
                </c:pt>
                <c:pt idx="7698">
                  <c:v>41215</c:v>
                </c:pt>
                <c:pt idx="7699">
                  <c:v>41216</c:v>
                </c:pt>
                <c:pt idx="7700">
                  <c:v>41217</c:v>
                </c:pt>
                <c:pt idx="7701">
                  <c:v>41218</c:v>
                </c:pt>
                <c:pt idx="7702">
                  <c:v>41219</c:v>
                </c:pt>
                <c:pt idx="7703">
                  <c:v>41220</c:v>
                </c:pt>
                <c:pt idx="7704">
                  <c:v>41221</c:v>
                </c:pt>
                <c:pt idx="7705">
                  <c:v>41222</c:v>
                </c:pt>
                <c:pt idx="7706">
                  <c:v>41223</c:v>
                </c:pt>
                <c:pt idx="7707">
                  <c:v>41224</c:v>
                </c:pt>
                <c:pt idx="7708">
                  <c:v>41225</c:v>
                </c:pt>
                <c:pt idx="7709">
                  <c:v>41226</c:v>
                </c:pt>
                <c:pt idx="7710">
                  <c:v>41227</c:v>
                </c:pt>
                <c:pt idx="7711">
                  <c:v>41228</c:v>
                </c:pt>
                <c:pt idx="7712">
                  <c:v>41229</c:v>
                </c:pt>
                <c:pt idx="7713">
                  <c:v>41230</c:v>
                </c:pt>
                <c:pt idx="7714">
                  <c:v>41231</c:v>
                </c:pt>
                <c:pt idx="7715">
                  <c:v>41232</c:v>
                </c:pt>
                <c:pt idx="7716">
                  <c:v>41233</c:v>
                </c:pt>
                <c:pt idx="7717">
                  <c:v>41234</c:v>
                </c:pt>
                <c:pt idx="7718">
                  <c:v>41235</c:v>
                </c:pt>
                <c:pt idx="7719">
                  <c:v>41236</c:v>
                </c:pt>
                <c:pt idx="7720">
                  <c:v>41237</c:v>
                </c:pt>
                <c:pt idx="7721">
                  <c:v>41238</c:v>
                </c:pt>
                <c:pt idx="7722">
                  <c:v>41239</c:v>
                </c:pt>
                <c:pt idx="7723">
                  <c:v>41240</c:v>
                </c:pt>
                <c:pt idx="7724">
                  <c:v>41241</c:v>
                </c:pt>
                <c:pt idx="7725">
                  <c:v>41242</c:v>
                </c:pt>
                <c:pt idx="7726">
                  <c:v>41243</c:v>
                </c:pt>
                <c:pt idx="7727">
                  <c:v>41244</c:v>
                </c:pt>
                <c:pt idx="7728">
                  <c:v>41245</c:v>
                </c:pt>
                <c:pt idx="7729">
                  <c:v>41246</c:v>
                </c:pt>
                <c:pt idx="7730">
                  <c:v>41247</c:v>
                </c:pt>
                <c:pt idx="7731">
                  <c:v>41248</c:v>
                </c:pt>
                <c:pt idx="7732">
                  <c:v>41249</c:v>
                </c:pt>
                <c:pt idx="7733">
                  <c:v>41250</c:v>
                </c:pt>
                <c:pt idx="7734">
                  <c:v>41251</c:v>
                </c:pt>
                <c:pt idx="7735">
                  <c:v>41252</c:v>
                </c:pt>
                <c:pt idx="7736">
                  <c:v>41253</c:v>
                </c:pt>
                <c:pt idx="7737">
                  <c:v>41254</c:v>
                </c:pt>
                <c:pt idx="7738">
                  <c:v>41255</c:v>
                </c:pt>
                <c:pt idx="7739">
                  <c:v>41256</c:v>
                </c:pt>
                <c:pt idx="7740">
                  <c:v>41257</c:v>
                </c:pt>
                <c:pt idx="7741">
                  <c:v>41258</c:v>
                </c:pt>
                <c:pt idx="7742">
                  <c:v>41259</c:v>
                </c:pt>
                <c:pt idx="7743">
                  <c:v>41260</c:v>
                </c:pt>
                <c:pt idx="7744">
                  <c:v>41261</c:v>
                </c:pt>
                <c:pt idx="7745">
                  <c:v>41262</c:v>
                </c:pt>
                <c:pt idx="7746">
                  <c:v>41263</c:v>
                </c:pt>
                <c:pt idx="7747">
                  <c:v>41264</c:v>
                </c:pt>
                <c:pt idx="7748">
                  <c:v>41265</c:v>
                </c:pt>
                <c:pt idx="7749">
                  <c:v>41266</c:v>
                </c:pt>
                <c:pt idx="7750">
                  <c:v>41267</c:v>
                </c:pt>
                <c:pt idx="7751">
                  <c:v>41268</c:v>
                </c:pt>
                <c:pt idx="7752">
                  <c:v>41269</c:v>
                </c:pt>
                <c:pt idx="7753">
                  <c:v>41270</c:v>
                </c:pt>
                <c:pt idx="7754">
                  <c:v>41271</c:v>
                </c:pt>
                <c:pt idx="7755">
                  <c:v>41272</c:v>
                </c:pt>
                <c:pt idx="7756">
                  <c:v>41273</c:v>
                </c:pt>
                <c:pt idx="7757">
                  <c:v>41274</c:v>
                </c:pt>
                <c:pt idx="7758">
                  <c:v>41275</c:v>
                </c:pt>
                <c:pt idx="7759">
                  <c:v>41276</c:v>
                </c:pt>
                <c:pt idx="7760">
                  <c:v>41277</c:v>
                </c:pt>
                <c:pt idx="7761">
                  <c:v>41278</c:v>
                </c:pt>
                <c:pt idx="7762">
                  <c:v>41279</c:v>
                </c:pt>
                <c:pt idx="7763">
                  <c:v>41280</c:v>
                </c:pt>
                <c:pt idx="7764">
                  <c:v>41281</c:v>
                </c:pt>
                <c:pt idx="7765">
                  <c:v>41282</c:v>
                </c:pt>
                <c:pt idx="7766">
                  <c:v>41283</c:v>
                </c:pt>
                <c:pt idx="7767">
                  <c:v>41284</c:v>
                </c:pt>
                <c:pt idx="7768">
                  <c:v>41285</c:v>
                </c:pt>
                <c:pt idx="7769">
                  <c:v>41286</c:v>
                </c:pt>
                <c:pt idx="7770">
                  <c:v>41287</c:v>
                </c:pt>
                <c:pt idx="7771">
                  <c:v>41288</c:v>
                </c:pt>
                <c:pt idx="7772">
                  <c:v>41289</c:v>
                </c:pt>
                <c:pt idx="7773">
                  <c:v>41290</c:v>
                </c:pt>
                <c:pt idx="7774">
                  <c:v>41291</c:v>
                </c:pt>
                <c:pt idx="7775">
                  <c:v>41292</c:v>
                </c:pt>
                <c:pt idx="7776">
                  <c:v>41293</c:v>
                </c:pt>
                <c:pt idx="7777">
                  <c:v>41294</c:v>
                </c:pt>
                <c:pt idx="7778">
                  <c:v>41295</c:v>
                </c:pt>
                <c:pt idx="7779">
                  <c:v>41296</c:v>
                </c:pt>
                <c:pt idx="7780">
                  <c:v>41297</c:v>
                </c:pt>
                <c:pt idx="7781">
                  <c:v>41298</c:v>
                </c:pt>
                <c:pt idx="7782">
                  <c:v>41299</c:v>
                </c:pt>
                <c:pt idx="7783">
                  <c:v>41300</c:v>
                </c:pt>
                <c:pt idx="7784">
                  <c:v>41301</c:v>
                </c:pt>
                <c:pt idx="7785">
                  <c:v>41302</c:v>
                </c:pt>
                <c:pt idx="7786">
                  <c:v>41303</c:v>
                </c:pt>
                <c:pt idx="7787">
                  <c:v>41304</c:v>
                </c:pt>
                <c:pt idx="7788">
                  <c:v>41305</c:v>
                </c:pt>
                <c:pt idx="7789">
                  <c:v>41306</c:v>
                </c:pt>
                <c:pt idx="7790">
                  <c:v>41307</c:v>
                </c:pt>
                <c:pt idx="7791">
                  <c:v>41308</c:v>
                </c:pt>
                <c:pt idx="7792">
                  <c:v>41309</c:v>
                </c:pt>
                <c:pt idx="7793">
                  <c:v>41310</c:v>
                </c:pt>
                <c:pt idx="7794">
                  <c:v>41311</c:v>
                </c:pt>
                <c:pt idx="7795">
                  <c:v>41312</c:v>
                </c:pt>
                <c:pt idx="7796">
                  <c:v>41313</c:v>
                </c:pt>
                <c:pt idx="7797">
                  <c:v>41314</c:v>
                </c:pt>
                <c:pt idx="7798">
                  <c:v>41315</c:v>
                </c:pt>
                <c:pt idx="7799">
                  <c:v>41316</c:v>
                </c:pt>
                <c:pt idx="7800">
                  <c:v>41317</c:v>
                </c:pt>
                <c:pt idx="7801">
                  <c:v>41318</c:v>
                </c:pt>
                <c:pt idx="7802">
                  <c:v>41319</c:v>
                </c:pt>
                <c:pt idx="7803">
                  <c:v>41320</c:v>
                </c:pt>
                <c:pt idx="7804">
                  <c:v>41321</c:v>
                </c:pt>
                <c:pt idx="7805">
                  <c:v>41322</c:v>
                </c:pt>
                <c:pt idx="7806">
                  <c:v>41323</c:v>
                </c:pt>
                <c:pt idx="7807">
                  <c:v>41324</c:v>
                </c:pt>
                <c:pt idx="7808">
                  <c:v>41325</c:v>
                </c:pt>
                <c:pt idx="7809">
                  <c:v>41326</c:v>
                </c:pt>
                <c:pt idx="7810">
                  <c:v>41327</c:v>
                </c:pt>
                <c:pt idx="7811">
                  <c:v>41328</c:v>
                </c:pt>
                <c:pt idx="7812">
                  <c:v>41329</c:v>
                </c:pt>
                <c:pt idx="7813">
                  <c:v>41330</c:v>
                </c:pt>
                <c:pt idx="7814">
                  <c:v>41331</c:v>
                </c:pt>
                <c:pt idx="7815">
                  <c:v>41332</c:v>
                </c:pt>
                <c:pt idx="7816">
                  <c:v>41333</c:v>
                </c:pt>
                <c:pt idx="7817">
                  <c:v>41334</c:v>
                </c:pt>
                <c:pt idx="7818">
                  <c:v>41335</c:v>
                </c:pt>
                <c:pt idx="7819">
                  <c:v>41336</c:v>
                </c:pt>
                <c:pt idx="7820">
                  <c:v>41337</c:v>
                </c:pt>
                <c:pt idx="7821">
                  <c:v>41338</c:v>
                </c:pt>
                <c:pt idx="7822">
                  <c:v>41339</c:v>
                </c:pt>
                <c:pt idx="7823">
                  <c:v>41340</c:v>
                </c:pt>
                <c:pt idx="7824">
                  <c:v>41341</c:v>
                </c:pt>
                <c:pt idx="7825">
                  <c:v>41342</c:v>
                </c:pt>
                <c:pt idx="7826">
                  <c:v>41343</c:v>
                </c:pt>
                <c:pt idx="7827">
                  <c:v>41344</c:v>
                </c:pt>
                <c:pt idx="7828">
                  <c:v>41345</c:v>
                </c:pt>
                <c:pt idx="7829">
                  <c:v>41346</c:v>
                </c:pt>
                <c:pt idx="7830">
                  <c:v>41347</c:v>
                </c:pt>
                <c:pt idx="7831">
                  <c:v>41348</c:v>
                </c:pt>
                <c:pt idx="7832">
                  <c:v>41349</c:v>
                </c:pt>
                <c:pt idx="7833">
                  <c:v>41350</c:v>
                </c:pt>
                <c:pt idx="7834">
                  <c:v>41351</c:v>
                </c:pt>
                <c:pt idx="7835">
                  <c:v>41352</c:v>
                </c:pt>
                <c:pt idx="7836">
                  <c:v>41353</c:v>
                </c:pt>
                <c:pt idx="7837">
                  <c:v>41354</c:v>
                </c:pt>
                <c:pt idx="7838">
                  <c:v>41355</c:v>
                </c:pt>
                <c:pt idx="7839">
                  <c:v>41356</c:v>
                </c:pt>
                <c:pt idx="7840">
                  <c:v>41357</c:v>
                </c:pt>
                <c:pt idx="7841">
                  <c:v>41358</c:v>
                </c:pt>
                <c:pt idx="7842">
                  <c:v>41359</c:v>
                </c:pt>
                <c:pt idx="7843">
                  <c:v>41360</c:v>
                </c:pt>
                <c:pt idx="7844">
                  <c:v>41361</c:v>
                </c:pt>
                <c:pt idx="7845">
                  <c:v>41362</c:v>
                </c:pt>
                <c:pt idx="7846">
                  <c:v>41363</c:v>
                </c:pt>
                <c:pt idx="7847">
                  <c:v>41364</c:v>
                </c:pt>
                <c:pt idx="7848">
                  <c:v>41365</c:v>
                </c:pt>
                <c:pt idx="7849">
                  <c:v>41366</c:v>
                </c:pt>
                <c:pt idx="7850">
                  <c:v>41367</c:v>
                </c:pt>
                <c:pt idx="7851">
                  <c:v>41368</c:v>
                </c:pt>
                <c:pt idx="7852">
                  <c:v>41369</c:v>
                </c:pt>
                <c:pt idx="7853">
                  <c:v>41370</c:v>
                </c:pt>
                <c:pt idx="7854">
                  <c:v>41371</c:v>
                </c:pt>
                <c:pt idx="7855">
                  <c:v>41372</c:v>
                </c:pt>
                <c:pt idx="7856">
                  <c:v>41373</c:v>
                </c:pt>
                <c:pt idx="7857">
                  <c:v>41374</c:v>
                </c:pt>
                <c:pt idx="7858">
                  <c:v>41375</c:v>
                </c:pt>
                <c:pt idx="7859">
                  <c:v>41376</c:v>
                </c:pt>
                <c:pt idx="7860">
                  <c:v>41377</c:v>
                </c:pt>
                <c:pt idx="7861">
                  <c:v>41378</c:v>
                </c:pt>
                <c:pt idx="7862">
                  <c:v>41379</c:v>
                </c:pt>
                <c:pt idx="7863">
                  <c:v>41380</c:v>
                </c:pt>
                <c:pt idx="7864">
                  <c:v>41381</c:v>
                </c:pt>
                <c:pt idx="7865">
                  <c:v>41382</c:v>
                </c:pt>
                <c:pt idx="7866">
                  <c:v>41383</c:v>
                </c:pt>
                <c:pt idx="7867">
                  <c:v>41384</c:v>
                </c:pt>
                <c:pt idx="7868">
                  <c:v>41385</c:v>
                </c:pt>
                <c:pt idx="7869">
                  <c:v>41386</c:v>
                </c:pt>
                <c:pt idx="7870">
                  <c:v>41387</c:v>
                </c:pt>
                <c:pt idx="7871">
                  <c:v>41388</c:v>
                </c:pt>
                <c:pt idx="7872">
                  <c:v>41389</c:v>
                </c:pt>
                <c:pt idx="7873">
                  <c:v>41390</c:v>
                </c:pt>
                <c:pt idx="7874">
                  <c:v>41391</c:v>
                </c:pt>
                <c:pt idx="7875">
                  <c:v>41392</c:v>
                </c:pt>
                <c:pt idx="7876">
                  <c:v>41393</c:v>
                </c:pt>
                <c:pt idx="7877">
                  <c:v>41394</c:v>
                </c:pt>
                <c:pt idx="7878">
                  <c:v>41395</c:v>
                </c:pt>
                <c:pt idx="7879">
                  <c:v>41396</c:v>
                </c:pt>
                <c:pt idx="7880">
                  <c:v>41397</c:v>
                </c:pt>
                <c:pt idx="7881">
                  <c:v>41398</c:v>
                </c:pt>
                <c:pt idx="7882">
                  <c:v>41399</c:v>
                </c:pt>
                <c:pt idx="7883">
                  <c:v>41400</c:v>
                </c:pt>
                <c:pt idx="7884">
                  <c:v>41401</c:v>
                </c:pt>
                <c:pt idx="7885">
                  <c:v>41402</c:v>
                </c:pt>
                <c:pt idx="7886">
                  <c:v>41403</c:v>
                </c:pt>
                <c:pt idx="7887">
                  <c:v>41404</c:v>
                </c:pt>
                <c:pt idx="7888">
                  <c:v>41405</c:v>
                </c:pt>
                <c:pt idx="7889">
                  <c:v>41406</c:v>
                </c:pt>
                <c:pt idx="7890">
                  <c:v>41407</c:v>
                </c:pt>
                <c:pt idx="7891">
                  <c:v>41408</c:v>
                </c:pt>
                <c:pt idx="7892">
                  <c:v>41409</c:v>
                </c:pt>
                <c:pt idx="7893">
                  <c:v>41410</c:v>
                </c:pt>
                <c:pt idx="7894">
                  <c:v>41411</c:v>
                </c:pt>
                <c:pt idx="7895">
                  <c:v>41412</c:v>
                </c:pt>
                <c:pt idx="7896">
                  <c:v>41413</c:v>
                </c:pt>
                <c:pt idx="7897">
                  <c:v>41414</c:v>
                </c:pt>
                <c:pt idx="7898">
                  <c:v>41415</c:v>
                </c:pt>
                <c:pt idx="7899">
                  <c:v>41416</c:v>
                </c:pt>
                <c:pt idx="7900">
                  <c:v>41417</c:v>
                </c:pt>
                <c:pt idx="7901">
                  <c:v>41418</c:v>
                </c:pt>
                <c:pt idx="7902">
                  <c:v>41419</c:v>
                </c:pt>
                <c:pt idx="7903">
                  <c:v>41420</c:v>
                </c:pt>
                <c:pt idx="7904">
                  <c:v>41421</c:v>
                </c:pt>
                <c:pt idx="7905">
                  <c:v>41422</c:v>
                </c:pt>
                <c:pt idx="7906">
                  <c:v>41423</c:v>
                </c:pt>
                <c:pt idx="7907">
                  <c:v>41424</c:v>
                </c:pt>
                <c:pt idx="7908">
                  <c:v>41425</c:v>
                </c:pt>
                <c:pt idx="7909">
                  <c:v>41426</c:v>
                </c:pt>
                <c:pt idx="7910">
                  <c:v>41427</c:v>
                </c:pt>
                <c:pt idx="7911">
                  <c:v>41428</c:v>
                </c:pt>
                <c:pt idx="7912">
                  <c:v>41429</c:v>
                </c:pt>
                <c:pt idx="7913">
                  <c:v>41430</c:v>
                </c:pt>
                <c:pt idx="7914">
                  <c:v>41431</c:v>
                </c:pt>
                <c:pt idx="7915">
                  <c:v>41432</c:v>
                </c:pt>
                <c:pt idx="7916">
                  <c:v>41433</c:v>
                </c:pt>
                <c:pt idx="7917">
                  <c:v>41434</c:v>
                </c:pt>
                <c:pt idx="7918">
                  <c:v>41435</c:v>
                </c:pt>
                <c:pt idx="7919">
                  <c:v>41436</c:v>
                </c:pt>
                <c:pt idx="7920">
                  <c:v>41437</c:v>
                </c:pt>
                <c:pt idx="7921">
                  <c:v>41438</c:v>
                </c:pt>
                <c:pt idx="7922">
                  <c:v>41439</c:v>
                </c:pt>
                <c:pt idx="7923">
                  <c:v>41440</c:v>
                </c:pt>
                <c:pt idx="7924">
                  <c:v>41441</c:v>
                </c:pt>
                <c:pt idx="7925">
                  <c:v>41442</c:v>
                </c:pt>
                <c:pt idx="7926">
                  <c:v>41443</c:v>
                </c:pt>
                <c:pt idx="7927">
                  <c:v>41444</c:v>
                </c:pt>
                <c:pt idx="7928">
                  <c:v>41445</c:v>
                </c:pt>
                <c:pt idx="7929">
                  <c:v>41446</c:v>
                </c:pt>
                <c:pt idx="7930">
                  <c:v>41447</c:v>
                </c:pt>
                <c:pt idx="7931">
                  <c:v>41448</c:v>
                </c:pt>
                <c:pt idx="7932">
                  <c:v>41449</c:v>
                </c:pt>
                <c:pt idx="7933">
                  <c:v>41450</c:v>
                </c:pt>
                <c:pt idx="7934">
                  <c:v>41451</c:v>
                </c:pt>
                <c:pt idx="7935">
                  <c:v>41452</c:v>
                </c:pt>
                <c:pt idx="7936">
                  <c:v>41453</c:v>
                </c:pt>
                <c:pt idx="7937">
                  <c:v>41454</c:v>
                </c:pt>
                <c:pt idx="7938">
                  <c:v>41455</c:v>
                </c:pt>
                <c:pt idx="7939">
                  <c:v>41456</c:v>
                </c:pt>
                <c:pt idx="7940">
                  <c:v>41457</c:v>
                </c:pt>
                <c:pt idx="7941">
                  <c:v>41458</c:v>
                </c:pt>
                <c:pt idx="7942">
                  <c:v>41459</c:v>
                </c:pt>
                <c:pt idx="7943">
                  <c:v>41460</c:v>
                </c:pt>
                <c:pt idx="7944">
                  <c:v>41461</c:v>
                </c:pt>
                <c:pt idx="7945">
                  <c:v>41462</c:v>
                </c:pt>
                <c:pt idx="7946">
                  <c:v>41463</c:v>
                </c:pt>
                <c:pt idx="7947">
                  <c:v>41464</c:v>
                </c:pt>
                <c:pt idx="7948">
                  <c:v>41465</c:v>
                </c:pt>
                <c:pt idx="7949">
                  <c:v>41466</c:v>
                </c:pt>
                <c:pt idx="7950">
                  <c:v>41467</c:v>
                </c:pt>
                <c:pt idx="7951">
                  <c:v>41468</c:v>
                </c:pt>
                <c:pt idx="7952">
                  <c:v>41469</c:v>
                </c:pt>
                <c:pt idx="7953">
                  <c:v>41470</c:v>
                </c:pt>
                <c:pt idx="7954">
                  <c:v>41471</c:v>
                </c:pt>
                <c:pt idx="7955">
                  <c:v>41472</c:v>
                </c:pt>
                <c:pt idx="7956">
                  <c:v>41473</c:v>
                </c:pt>
                <c:pt idx="7957">
                  <c:v>41474</c:v>
                </c:pt>
                <c:pt idx="7958">
                  <c:v>41475</c:v>
                </c:pt>
                <c:pt idx="7959">
                  <c:v>41476</c:v>
                </c:pt>
                <c:pt idx="7960">
                  <c:v>41477</c:v>
                </c:pt>
                <c:pt idx="7961">
                  <c:v>41478</c:v>
                </c:pt>
                <c:pt idx="7962">
                  <c:v>41479</c:v>
                </c:pt>
                <c:pt idx="7963">
                  <c:v>41480</c:v>
                </c:pt>
                <c:pt idx="7964">
                  <c:v>41481</c:v>
                </c:pt>
                <c:pt idx="7965">
                  <c:v>41482</c:v>
                </c:pt>
                <c:pt idx="7966">
                  <c:v>41483</c:v>
                </c:pt>
                <c:pt idx="7967">
                  <c:v>41484</c:v>
                </c:pt>
                <c:pt idx="7968">
                  <c:v>41485</c:v>
                </c:pt>
                <c:pt idx="7969">
                  <c:v>41486</c:v>
                </c:pt>
                <c:pt idx="7970">
                  <c:v>41487</c:v>
                </c:pt>
                <c:pt idx="7971">
                  <c:v>41488</c:v>
                </c:pt>
                <c:pt idx="7972">
                  <c:v>41489</c:v>
                </c:pt>
                <c:pt idx="7973">
                  <c:v>41490</c:v>
                </c:pt>
                <c:pt idx="7974">
                  <c:v>41491</c:v>
                </c:pt>
                <c:pt idx="7975">
                  <c:v>41492</c:v>
                </c:pt>
                <c:pt idx="7976">
                  <c:v>41493</c:v>
                </c:pt>
                <c:pt idx="7977">
                  <c:v>41494</c:v>
                </c:pt>
                <c:pt idx="7978">
                  <c:v>41495</c:v>
                </c:pt>
                <c:pt idx="7979">
                  <c:v>41496</c:v>
                </c:pt>
                <c:pt idx="7980">
                  <c:v>41497</c:v>
                </c:pt>
                <c:pt idx="7981">
                  <c:v>41498</c:v>
                </c:pt>
                <c:pt idx="7982">
                  <c:v>41499</c:v>
                </c:pt>
                <c:pt idx="7983">
                  <c:v>41500</c:v>
                </c:pt>
                <c:pt idx="7984">
                  <c:v>41501</c:v>
                </c:pt>
                <c:pt idx="7985">
                  <c:v>41502</c:v>
                </c:pt>
                <c:pt idx="7986">
                  <c:v>41503</c:v>
                </c:pt>
                <c:pt idx="7987">
                  <c:v>41504</c:v>
                </c:pt>
                <c:pt idx="7988">
                  <c:v>41505</c:v>
                </c:pt>
                <c:pt idx="7989">
                  <c:v>41506</c:v>
                </c:pt>
                <c:pt idx="7990">
                  <c:v>41507</c:v>
                </c:pt>
                <c:pt idx="7991">
                  <c:v>41508</c:v>
                </c:pt>
                <c:pt idx="7992">
                  <c:v>41509</c:v>
                </c:pt>
                <c:pt idx="7993">
                  <c:v>41510</c:v>
                </c:pt>
                <c:pt idx="7994">
                  <c:v>41511</c:v>
                </c:pt>
                <c:pt idx="7995">
                  <c:v>41512</c:v>
                </c:pt>
                <c:pt idx="7996">
                  <c:v>41513</c:v>
                </c:pt>
                <c:pt idx="7997">
                  <c:v>41514</c:v>
                </c:pt>
                <c:pt idx="7998">
                  <c:v>41515</c:v>
                </c:pt>
                <c:pt idx="7999">
                  <c:v>41516</c:v>
                </c:pt>
                <c:pt idx="8000">
                  <c:v>41517</c:v>
                </c:pt>
                <c:pt idx="8001">
                  <c:v>41518</c:v>
                </c:pt>
                <c:pt idx="8002">
                  <c:v>41519</c:v>
                </c:pt>
                <c:pt idx="8003">
                  <c:v>41520</c:v>
                </c:pt>
                <c:pt idx="8004">
                  <c:v>41521</c:v>
                </c:pt>
                <c:pt idx="8005">
                  <c:v>41522</c:v>
                </c:pt>
                <c:pt idx="8006">
                  <c:v>41523</c:v>
                </c:pt>
                <c:pt idx="8007">
                  <c:v>41524</c:v>
                </c:pt>
                <c:pt idx="8008">
                  <c:v>41525</c:v>
                </c:pt>
                <c:pt idx="8009">
                  <c:v>41526</c:v>
                </c:pt>
                <c:pt idx="8010">
                  <c:v>41527</c:v>
                </c:pt>
                <c:pt idx="8011">
                  <c:v>41528</c:v>
                </c:pt>
                <c:pt idx="8012">
                  <c:v>41529</c:v>
                </c:pt>
                <c:pt idx="8013">
                  <c:v>41530</c:v>
                </c:pt>
                <c:pt idx="8014">
                  <c:v>41531</c:v>
                </c:pt>
                <c:pt idx="8015">
                  <c:v>41532</c:v>
                </c:pt>
                <c:pt idx="8016">
                  <c:v>41533</c:v>
                </c:pt>
                <c:pt idx="8017">
                  <c:v>41534</c:v>
                </c:pt>
                <c:pt idx="8018">
                  <c:v>41535</c:v>
                </c:pt>
                <c:pt idx="8019">
                  <c:v>41536</c:v>
                </c:pt>
                <c:pt idx="8020">
                  <c:v>41537</c:v>
                </c:pt>
                <c:pt idx="8021">
                  <c:v>41538</c:v>
                </c:pt>
                <c:pt idx="8022">
                  <c:v>41539</c:v>
                </c:pt>
                <c:pt idx="8023">
                  <c:v>41540</c:v>
                </c:pt>
                <c:pt idx="8024">
                  <c:v>41541</c:v>
                </c:pt>
                <c:pt idx="8025">
                  <c:v>41542</c:v>
                </c:pt>
                <c:pt idx="8026">
                  <c:v>41543</c:v>
                </c:pt>
                <c:pt idx="8027">
                  <c:v>41544</c:v>
                </c:pt>
                <c:pt idx="8028">
                  <c:v>41545</c:v>
                </c:pt>
                <c:pt idx="8029">
                  <c:v>41546</c:v>
                </c:pt>
                <c:pt idx="8030">
                  <c:v>41547</c:v>
                </c:pt>
                <c:pt idx="8031">
                  <c:v>41548</c:v>
                </c:pt>
                <c:pt idx="8032">
                  <c:v>41549</c:v>
                </c:pt>
                <c:pt idx="8033">
                  <c:v>41550</c:v>
                </c:pt>
                <c:pt idx="8034">
                  <c:v>41551</c:v>
                </c:pt>
                <c:pt idx="8035">
                  <c:v>41552</c:v>
                </c:pt>
                <c:pt idx="8036">
                  <c:v>41553</c:v>
                </c:pt>
                <c:pt idx="8037">
                  <c:v>41554</c:v>
                </c:pt>
                <c:pt idx="8038">
                  <c:v>41555</c:v>
                </c:pt>
                <c:pt idx="8039">
                  <c:v>41556</c:v>
                </c:pt>
                <c:pt idx="8040">
                  <c:v>41557</c:v>
                </c:pt>
                <c:pt idx="8041">
                  <c:v>41558</c:v>
                </c:pt>
                <c:pt idx="8042">
                  <c:v>41559</c:v>
                </c:pt>
                <c:pt idx="8043">
                  <c:v>41560</c:v>
                </c:pt>
                <c:pt idx="8044">
                  <c:v>41561</c:v>
                </c:pt>
                <c:pt idx="8045">
                  <c:v>41562</c:v>
                </c:pt>
                <c:pt idx="8046">
                  <c:v>41563</c:v>
                </c:pt>
                <c:pt idx="8047">
                  <c:v>41564</c:v>
                </c:pt>
                <c:pt idx="8048">
                  <c:v>41565</c:v>
                </c:pt>
                <c:pt idx="8049">
                  <c:v>41566</c:v>
                </c:pt>
                <c:pt idx="8050">
                  <c:v>41567</c:v>
                </c:pt>
                <c:pt idx="8051">
                  <c:v>41568</c:v>
                </c:pt>
                <c:pt idx="8052">
                  <c:v>41569</c:v>
                </c:pt>
                <c:pt idx="8053">
                  <c:v>41570</c:v>
                </c:pt>
                <c:pt idx="8054">
                  <c:v>41571</c:v>
                </c:pt>
                <c:pt idx="8055">
                  <c:v>41572</c:v>
                </c:pt>
                <c:pt idx="8056">
                  <c:v>41573</c:v>
                </c:pt>
                <c:pt idx="8057">
                  <c:v>41574</c:v>
                </c:pt>
                <c:pt idx="8058">
                  <c:v>41575</c:v>
                </c:pt>
                <c:pt idx="8059">
                  <c:v>41576</c:v>
                </c:pt>
                <c:pt idx="8060">
                  <c:v>41577</c:v>
                </c:pt>
                <c:pt idx="8061">
                  <c:v>41578</c:v>
                </c:pt>
                <c:pt idx="8062">
                  <c:v>41579</c:v>
                </c:pt>
                <c:pt idx="8063">
                  <c:v>41580</c:v>
                </c:pt>
                <c:pt idx="8064">
                  <c:v>41581</c:v>
                </c:pt>
                <c:pt idx="8065">
                  <c:v>41582</c:v>
                </c:pt>
                <c:pt idx="8066">
                  <c:v>41583</c:v>
                </c:pt>
                <c:pt idx="8067">
                  <c:v>41584</c:v>
                </c:pt>
                <c:pt idx="8068">
                  <c:v>41585</c:v>
                </c:pt>
                <c:pt idx="8069">
                  <c:v>41586</c:v>
                </c:pt>
                <c:pt idx="8070">
                  <c:v>41587</c:v>
                </c:pt>
                <c:pt idx="8071">
                  <c:v>41588</c:v>
                </c:pt>
                <c:pt idx="8072">
                  <c:v>41589</c:v>
                </c:pt>
                <c:pt idx="8073">
                  <c:v>41590</c:v>
                </c:pt>
                <c:pt idx="8074">
                  <c:v>41591</c:v>
                </c:pt>
                <c:pt idx="8075">
                  <c:v>41592</c:v>
                </c:pt>
                <c:pt idx="8076">
                  <c:v>41593</c:v>
                </c:pt>
                <c:pt idx="8077">
                  <c:v>41594</c:v>
                </c:pt>
                <c:pt idx="8078">
                  <c:v>41595</c:v>
                </c:pt>
                <c:pt idx="8079">
                  <c:v>41596</c:v>
                </c:pt>
                <c:pt idx="8080">
                  <c:v>41597</c:v>
                </c:pt>
                <c:pt idx="8081">
                  <c:v>41598</c:v>
                </c:pt>
                <c:pt idx="8082">
                  <c:v>41599</c:v>
                </c:pt>
                <c:pt idx="8083">
                  <c:v>41600</c:v>
                </c:pt>
                <c:pt idx="8084">
                  <c:v>41601</c:v>
                </c:pt>
                <c:pt idx="8085">
                  <c:v>41602</c:v>
                </c:pt>
                <c:pt idx="8086">
                  <c:v>41603</c:v>
                </c:pt>
                <c:pt idx="8087">
                  <c:v>41604</c:v>
                </c:pt>
                <c:pt idx="8088">
                  <c:v>41605</c:v>
                </c:pt>
                <c:pt idx="8089">
                  <c:v>41606</c:v>
                </c:pt>
                <c:pt idx="8090">
                  <c:v>41607</c:v>
                </c:pt>
                <c:pt idx="8091">
                  <c:v>41608</c:v>
                </c:pt>
                <c:pt idx="8092">
                  <c:v>41609</c:v>
                </c:pt>
                <c:pt idx="8093">
                  <c:v>41610</c:v>
                </c:pt>
                <c:pt idx="8094">
                  <c:v>41611</c:v>
                </c:pt>
                <c:pt idx="8095">
                  <c:v>41612</c:v>
                </c:pt>
                <c:pt idx="8096">
                  <c:v>41613</c:v>
                </c:pt>
                <c:pt idx="8097">
                  <c:v>41614</c:v>
                </c:pt>
                <c:pt idx="8098">
                  <c:v>41615</c:v>
                </c:pt>
                <c:pt idx="8099">
                  <c:v>41616</c:v>
                </c:pt>
                <c:pt idx="8100">
                  <c:v>41617</c:v>
                </c:pt>
                <c:pt idx="8101">
                  <c:v>41618</c:v>
                </c:pt>
                <c:pt idx="8102">
                  <c:v>41619</c:v>
                </c:pt>
                <c:pt idx="8103">
                  <c:v>41620</c:v>
                </c:pt>
                <c:pt idx="8104">
                  <c:v>41621</c:v>
                </c:pt>
                <c:pt idx="8105">
                  <c:v>41622</c:v>
                </c:pt>
                <c:pt idx="8106">
                  <c:v>41623</c:v>
                </c:pt>
                <c:pt idx="8107">
                  <c:v>41624</c:v>
                </c:pt>
                <c:pt idx="8108">
                  <c:v>41625</c:v>
                </c:pt>
                <c:pt idx="8109">
                  <c:v>41626</c:v>
                </c:pt>
                <c:pt idx="8110">
                  <c:v>41627</c:v>
                </c:pt>
                <c:pt idx="8111">
                  <c:v>41628</c:v>
                </c:pt>
                <c:pt idx="8112">
                  <c:v>41629</c:v>
                </c:pt>
                <c:pt idx="8113">
                  <c:v>41630</c:v>
                </c:pt>
                <c:pt idx="8114">
                  <c:v>41631</c:v>
                </c:pt>
                <c:pt idx="8115">
                  <c:v>41632</c:v>
                </c:pt>
                <c:pt idx="8116">
                  <c:v>41633</c:v>
                </c:pt>
                <c:pt idx="8117">
                  <c:v>41634</c:v>
                </c:pt>
                <c:pt idx="8118">
                  <c:v>41635</c:v>
                </c:pt>
                <c:pt idx="8119">
                  <c:v>41636</c:v>
                </c:pt>
                <c:pt idx="8120">
                  <c:v>41637</c:v>
                </c:pt>
                <c:pt idx="8121">
                  <c:v>41638</c:v>
                </c:pt>
                <c:pt idx="8122">
                  <c:v>41639</c:v>
                </c:pt>
                <c:pt idx="8123">
                  <c:v>41640</c:v>
                </c:pt>
                <c:pt idx="8124">
                  <c:v>41641</c:v>
                </c:pt>
                <c:pt idx="8125">
                  <c:v>41642</c:v>
                </c:pt>
                <c:pt idx="8126">
                  <c:v>41643</c:v>
                </c:pt>
                <c:pt idx="8127">
                  <c:v>41644</c:v>
                </c:pt>
                <c:pt idx="8128">
                  <c:v>41645</c:v>
                </c:pt>
                <c:pt idx="8129">
                  <c:v>41646</c:v>
                </c:pt>
                <c:pt idx="8130">
                  <c:v>41647</c:v>
                </c:pt>
                <c:pt idx="8131">
                  <c:v>41648</c:v>
                </c:pt>
                <c:pt idx="8132">
                  <c:v>41649</c:v>
                </c:pt>
                <c:pt idx="8133">
                  <c:v>41650</c:v>
                </c:pt>
                <c:pt idx="8134">
                  <c:v>41651</c:v>
                </c:pt>
                <c:pt idx="8135">
                  <c:v>41652</c:v>
                </c:pt>
                <c:pt idx="8136">
                  <c:v>41653</c:v>
                </c:pt>
                <c:pt idx="8137">
                  <c:v>41654</c:v>
                </c:pt>
                <c:pt idx="8138">
                  <c:v>41655</c:v>
                </c:pt>
                <c:pt idx="8139">
                  <c:v>41656</c:v>
                </c:pt>
                <c:pt idx="8140">
                  <c:v>41657</c:v>
                </c:pt>
                <c:pt idx="8141">
                  <c:v>41658</c:v>
                </c:pt>
                <c:pt idx="8142">
                  <c:v>41659</c:v>
                </c:pt>
                <c:pt idx="8143">
                  <c:v>41660</c:v>
                </c:pt>
                <c:pt idx="8144">
                  <c:v>41661</c:v>
                </c:pt>
                <c:pt idx="8145">
                  <c:v>41662</c:v>
                </c:pt>
                <c:pt idx="8146">
                  <c:v>41663</c:v>
                </c:pt>
                <c:pt idx="8147">
                  <c:v>41664</c:v>
                </c:pt>
                <c:pt idx="8148">
                  <c:v>41665</c:v>
                </c:pt>
                <c:pt idx="8149">
                  <c:v>41666</c:v>
                </c:pt>
                <c:pt idx="8150">
                  <c:v>41667</c:v>
                </c:pt>
                <c:pt idx="8151">
                  <c:v>41668</c:v>
                </c:pt>
                <c:pt idx="8152">
                  <c:v>41669</c:v>
                </c:pt>
                <c:pt idx="8153">
                  <c:v>41670</c:v>
                </c:pt>
                <c:pt idx="8154">
                  <c:v>41671</c:v>
                </c:pt>
                <c:pt idx="8155">
                  <c:v>41672</c:v>
                </c:pt>
                <c:pt idx="8156">
                  <c:v>41673</c:v>
                </c:pt>
                <c:pt idx="8157">
                  <c:v>41674</c:v>
                </c:pt>
                <c:pt idx="8158">
                  <c:v>41675</c:v>
                </c:pt>
                <c:pt idx="8159">
                  <c:v>41676</c:v>
                </c:pt>
                <c:pt idx="8160">
                  <c:v>41677</c:v>
                </c:pt>
                <c:pt idx="8161">
                  <c:v>41678</c:v>
                </c:pt>
                <c:pt idx="8162">
                  <c:v>41679</c:v>
                </c:pt>
                <c:pt idx="8163">
                  <c:v>41680</c:v>
                </c:pt>
                <c:pt idx="8164">
                  <c:v>41681</c:v>
                </c:pt>
                <c:pt idx="8165">
                  <c:v>41682</c:v>
                </c:pt>
                <c:pt idx="8166">
                  <c:v>41683</c:v>
                </c:pt>
                <c:pt idx="8167">
                  <c:v>41684</c:v>
                </c:pt>
                <c:pt idx="8168">
                  <c:v>41685</c:v>
                </c:pt>
                <c:pt idx="8169">
                  <c:v>41686</c:v>
                </c:pt>
                <c:pt idx="8170">
                  <c:v>41687</c:v>
                </c:pt>
                <c:pt idx="8171">
                  <c:v>41688</c:v>
                </c:pt>
                <c:pt idx="8172">
                  <c:v>41689</c:v>
                </c:pt>
                <c:pt idx="8173">
                  <c:v>41690</c:v>
                </c:pt>
                <c:pt idx="8174">
                  <c:v>41691</c:v>
                </c:pt>
                <c:pt idx="8175">
                  <c:v>41692</c:v>
                </c:pt>
                <c:pt idx="8176">
                  <c:v>41693</c:v>
                </c:pt>
                <c:pt idx="8177">
                  <c:v>41694</c:v>
                </c:pt>
                <c:pt idx="8178">
                  <c:v>41695</c:v>
                </c:pt>
                <c:pt idx="8179">
                  <c:v>41696</c:v>
                </c:pt>
                <c:pt idx="8180">
                  <c:v>41697</c:v>
                </c:pt>
                <c:pt idx="8181">
                  <c:v>41698</c:v>
                </c:pt>
                <c:pt idx="8182">
                  <c:v>41699</c:v>
                </c:pt>
                <c:pt idx="8183">
                  <c:v>41700</c:v>
                </c:pt>
                <c:pt idx="8184">
                  <c:v>41701</c:v>
                </c:pt>
                <c:pt idx="8185">
                  <c:v>41702</c:v>
                </c:pt>
                <c:pt idx="8186">
                  <c:v>41703</c:v>
                </c:pt>
                <c:pt idx="8187">
                  <c:v>41704</c:v>
                </c:pt>
                <c:pt idx="8188">
                  <c:v>41705</c:v>
                </c:pt>
                <c:pt idx="8189">
                  <c:v>41706</c:v>
                </c:pt>
                <c:pt idx="8190">
                  <c:v>41707</c:v>
                </c:pt>
                <c:pt idx="8191">
                  <c:v>41708</c:v>
                </c:pt>
                <c:pt idx="8192">
                  <c:v>41709</c:v>
                </c:pt>
                <c:pt idx="8193">
                  <c:v>41710</c:v>
                </c:pt>
                <c:pt idx="8194">
                  <c:v>41711</c:v>
                </c:pt>
                <c:pt idx="8195">
                  <c:v>41712</c:v>
                </c:pt>
                <c:pt idx="8196">
                  <c:v>41713</c:v>
                </c:pt>
                <c:pt idx="8197">
                  <c:v>41714</c:v>
                </c:pt>
                <c:pt idx="8198">
                  <c:v>41715</c:v>
                </c:pt>
                <c:pt idx="8199">
                  <c:v>41716</c:v>
                </c:pt>
                <c:pt idx="8200">
                  <c:v>41717</c:v>
                </c:pt>
                <c:pt idx="8201">
                  <c:v>41718</c:v>
                </c:pt>
                <c:pt idx="8202">
                  <c:v>41719</c:v>
                </c:pt>
                <c:pt idx="8203">
                  <c:v>41720</c:v>
                </c:pt>
                <c:pt idx="8204">
                  <c:v>41721</c:v>
                </c:pt>
                <c:pt idx="8205">
                  <c:v>41722</c:v>
                </c:pt>
                <c:pt idx="8206">
                  <c:v>41723</c:v>
                </c:pt>
                <c:pt idx="8207">
                  <c:v>41724</c:v>
                </c:pt>
                <c:pt idx="8208">
                  <c:v>41725</c:v>
                </c:pt>
                <c:pt idx="8209">
                  <c:v>41726</c:v>
                </c:pt>
                <c:pt idx="8210">
                  <c:v>41727</c:v>
                </c:pt>
                <c:pt idx="8211">
                  <c:v>41728</c:v>
                </c:pt>
                <c:pt idx="8212">
                  <c:v>41729</c:v>
                </c:pt>
                <c:pt idx="8213">
                  <c:v>41730</c:v>
                </c:pt>
                <c:pt idx="8214">
                  <c:v>41731</c:v>
                </c:pt>
                <c:pt idx="8215">
                  <c:v>41732</c:v>
                </c:pt>
                <c:pt idx="8216">
                  <c:v>41733</c:v>
                </c:pt>
                <c:pt idx="8217">
                  <c:v>41734</c:v>
                </c:pt>
                <c:pt idx="8218">
                  <c:v>41735</c:v>
                </c:pt>
                <c:pt idx="8219">
                  <c:v>41736</c:v>
                </c:pt>
                <c:pt idx="8220">
                  <c:v>41737</c:v>
                </c:pt>
                <c:pt idx="8221">
                  <c:v>41738</c:v>
                </c:pt>
                <c:pt idx="8222">
                  <c:v>41739</c:v>
                </c:pt>
                <c:pt idx="8223">
                  <c:v>41740</c:v>
                </c:pt>
                <c:pt idx="8224">
                  <c:v>41741</c:v>
                </c:pt>
                <c:pt idx="8225">
                  <c:v>41742</c:v>
                </c:pt>
                <c:pt idx="8226">
                  <c:v>41743</c:v>
                </c:pt>
                <c:pt idx="8227">
                  <c:v>41744</c:v>
                </c:pt>
                <c:pt idx="8228">
                  <c:v>41745</c:v>
                </c:pt>
                <c:pt idx="8229">
                  <c:v>41746</c:v>
                </c:pt>
                <c:pt idx="8230">
                  <c:v>41747</c:v>
                </c:pt>
                <c:pt idx="8231">
                  <c:v>41748</c:v>
                </c:pt>
                <c:pt idx="8232">
                  <c:v>41749</c:v>
                </c:pt>
                <c:pt idx="8233">
                  <c:v>41750</c:v>
                </c:pt>
                <c:pt idx="8234">
                  <c:v>41751</c:v>
                </c:pt>
                <c:pt idx="8235">
                  <c:v>41752</c:v>
                </c:pt>
                <c:pt idx="8236">
                  <c:v>41753</c:v>
                </c:pt>
                <c:pt idx="8237">
                  <c:v>41754</c:v>
                </c:pt>
                <c:pt idx="8238">
                  <c:v>41755</c:v>
                </c:pt>
                <c:pt idx="8239">
                  <c:v>41756</c:v>
                </c:pt>
                <c:pt idx="8240">
                  <c:v>41757</c:v>
                </c:pt>
                <c:pt idx="8241">
                  <c:v>41758</c:v>
                </c:pt>
                <c:pt idx="8242">
                  <c:v>41759</c:v>
                </c:pt>
                <c:pt idx="8243">
                  <c:v>41760</c:v>
                </c:pt>
                <c:pt idx="8244">
                  <c:v>41761</c:v>
                </c:pt>
                <c:pt idx="8245">
                  <c:v>41762</c:v>
                </c:pt>
                <c:pt idx="8246">
                  <c:v>41763</c:v>
                </c:pt>
                <c:pt idx="8247">
                  <c:v>41764</c:v>
                </c:pt>
                <c:pt idx="8248">
                  <c:v>41765</c:v>
                </c:pt>
                <c:pt idx="8249">
                  <c:v>41766</c:v>
                </c:pt>
                <c:pt idx="8250">
                  <c:v>41767</c:v>
                </c:pt>
                <c:pt idx="8251">
                  <c:v>41768</c:v>
                </c:pt>
                <c:pt idx="8252">
                  <c:v>41769</c:v>
                </c:pt>
                <c:pt idx="8253">
                  <c:v>41770</c:v>
                </c:pt>
                <c:pt idx="8254">
                  <c:v>41771</c:v>
                </c:pt>
                <c:pt idx="8255">
                  <c:v>41772</c:v>
                </c:pt>
                <c:pt idx="8256">
                  <c:v>41773</c:v>
                </c:pt>
                <c:pt idx="8257">
                  <c:v>41774</c:v>
                </c:pt>
                <c:pt idx="8258">
                  <c:v>41775</c:v>
                </c:pt>
                <c:pt idx="8259">
                  <c:v>41776</c:v>
                </c:pt>
                <c:pt idx="8260">
                  <c:v>41777</c:v>
                </c:pt>
                <c:pt idx="8261">
                  <c:v>41778</c:v>
                </c:pt>
                <c:pt idx="8262">
                  <c:v>41779</c:v>
                </c:pt>
                <c:pt idx="8263">
                  <c:v>41780</c:v>
                </c:pt>
                <c:pt idx="8264">
                  <c:v>41781</c:v>
                </c:pt>
                <c:pt idx="8265">
                  <c:v>41782</c:v>
                </c:pt>
                <c:pt idx="8266">
                  <c:v>41783</c:v>
                </c:pt>
                <c:pt idx="8267">
                  <c:v>41784</c:v>
                </c:pt>
                <c:pt idx="8268">
                  <c:v>41785</c:v>
                </c:pt>
                <c:pt idx="8269">
                  <c:v>41786</c:v>
                </c:pt>
                <c:pt idx="8270">
                  <c:v>41787</c:v>
                </c:pt>
                <c:pt idx="8271">
                  <c:v>41788</c:v>
                </c:pt>
                <c:pt idx="8272">
                  <c:v>41789</c:v>
                </c:pt>
                <c:pt idx="8273">
                  <c:v>41790</c:v>
                </c:pt>
                <c:pt idx="8274">
                  <c:v>41791</c:v>
                </c:pt>
                <c:pt idx="8275">
                  <c:v>41792</c:v>
                </c:pt>
                <c:pt idx="8276">
                  <c:v>41793</c:v>
                </c:pt>
                <c:pt idx="8277">
                  <c:v>41794</c:v>
                </c:pt>
                <c:pt idx="8278">
                  <c:v>41795</c:v>
                </c:pt>
                <c:pt idx="8279">
                  <c:v>41796</c:v>
                </c:pt>
                <c:pt idx="8280">
                  <c:v>41797</c:v>
                </c:pt>
                <c:pt idx="8281">
                  <c:v>41798</c:v>
                </c:pt>
                <c:pt idx="8282">
                  <c:v>41799</c:v>
                </c:pt>
                <c:pt idx="8283">
                  <c:v>41800</c:v>
                </c:pt>
                <c:pt idx="8284">
                  <c:v>41801</c:v>
                </c:pt>
                <c:pt idx="8285">
                  <c:v>41802</c:v>
                </c:pt>
                <c:pt idx="8286">
                  <c:v>41803</c:v>
                </c:pt>
                <c:pt idx="8287">
                  <c:v>41804</c:v>
                </c:pt>
                <c:pt idx="8288">
                  <c:v>41805</c:v>
                </c:pt>
                <c:pt idx="8289">
                  <c:v>41806</c:v>
                </c:pt>
                <c:pt idx="8290">
                  <c:v>41807</c:v>
                </c:pt>
                <c:pt idx="8291">
                  <c:v>41808</c:v>
                </c:pt>
                <c:pt idx="8292">
                  <c:v>41809</c:v>
                </c:pt>
                <c:pt idx="8293">
                  <c:v>41810</c:v>
                </c:pt>
                <c:pt idx="8294">
                  <c:v>41811</c:v>
                </c:pt>
                <c:pt idx="8295">
                  <c:v>41812</c:v>
                </c:pt>
                <c:pt idx="8296">
                  <c:v>41813</c:v>
                </c:pt>
                <c:pt idx="8297">
                  <c:v>41814</c:v>
                </c:pt>
                <c:pt idx="8298">
                  <c:v>41815</c:v>
                </c:pt>
                <c:pt idx="8299">
                  <c:v>41816</c:v>
                </c:pt>
                <c:pt idx="8300">
                  <c:v>41817</c:v>
                </c:pt>
                <c:pt idx="8301">
                  <c:v>41818</c:v>
                </c:pt>
                <c:pt idx="8302">
                  <c:v>41819</c:v>
                </c:pt>
                <c:pt idx="8303">
                  <c:v>41820</c:v>
                </c:pt>
                <c:pt idx="8304">
                  <c:v>41821</c:v>
                </c:pt>
                <c:pt idx="8305">
                  <c:v>41822</c:v>
                </c:pt>
                <c:pt idx="8306">
                  <c:v>41823</c:v>
                </c:pt>
                <c:pt idx="8307">
                  <c:v>41824</c:v>
                </c:pt>
                <c:pt idx="8308">
                  <c:v>41825</c:v>
                </c:pt>
                <c:pt idx="8309">
                  <c:v>41826</c:v>
                </c:pt>
                <c:pt idx="8310">
                  <c:v>41827</c:v>
                </c:pt>
                <c:pt idx="8311">
                  <c:v>41828</c:v>
                </c:pt>
                <c:pt idx="8312">
                  <c:v>41829</c:v>
                </c:pt>
                <c:pt idx="8313">
                  <c:v>41830</c:v>
                </c:pt>
                <c:pt idx="8314">
                  <c:v>41831</c:v>
                </c:pt>
                <c:pt idx="8315">
                  <c:v>41832</c:v>
                </c:pt>
                <c:pt idx="8316">
                  <c:v>41833</c:v>
                </c:pt>
                <c:pt idx="8317">
                  <c:v>41834</c:v>
                </c:pt>
                <c:pt idx="8318">
                  <c:v>41835</c:v>
                </c:pt>
                <c:pt idx="8319">
                  <c:v>41836</c:v>
                </c:pt>
                <c:pt idx="8320">
                  <c:v>41837</c:v>
                </c:pt>
                <c:pt idx="8321">
                  <c:v>41838</c:v>
                </c:pt>
                <c:pt idx="8322">
                  <c:v>41839</c:v>
                </c:pt>
                <c:pt idx="8323">
                  <c:v>41840</c:v>
                </c:pt>
                <c:pt idx="8324">
                  <c:v>41841</c:v>
                </c:pt>
                <c:pt idx="8325">
                  <c:v>41842</c:v>
                </c:pt>
                <c:pt idx="8326">
                  <c:v>41843</c:v>
                </c:pt>
                <c:pt idx="8327">
                  <c:v>41844</c:v>
                </c:pt>
                <c:pt idx="8328">
                  <c:v>41845</c:v>
                </c:pt>
                <c:pt idx="8329">
                  <c:v>41846</c:v>
                </c:pt>
                <c:pt idx="8330">
                  <c:v>41847</c:v>
                </c:pt>
                <c:pt idx="8331">
                  <c:v>41848</c:v>
                </c:pt>
                <c:pt idx="8332">
                  <c:v>41849</c:v>
                </c:pt>
                <c:pt idx="8333">
                  <c:v>41850</c:v>
                </c:pt>
                <c:pt idx="8334">
                  <c:v>41851</c:v>
                </c:pt>
                <c:pt idx="8335">
                  <c:v>41852</c:v>
                </c:pt>
                <c:pt idx="8336">
                  <c:v>41853</c:v>
                </c:pt>
                <c:pt idx="8337">
                  <c:v>41854</c:v>
                </c:pt>
                <c:pt idx="8338">
                  <c:v>41855</c:v>
                </c:pt>
                <c:pt idx="8339">
                  <c:v>41856</c:v>
                </c:pt>
                <c:pt idx="8340">
                  <c:v>41857</c:v>
                </c:pt>
                <c:pt idx="8341">
                  <c:v>41858</c:v>
                </c:pt>
                <c:pt idx="8342">
                  <c:v>41859</c:v>
                </c:pt>
                <c:pt idx="8343">
                  <c:v>41860</c:v>
                </c:pt>
                <c:pt idx="8344">
                  <c:v>41861</c:v>
                </c:pt>
                <c:pt idx="8345">
                  <c:v>41862</c:v>
                </c:pt>
                <c:pt idx="8346">
                  <c:v>41863</c:v>
                </c:pt>
                <c:pt idx="8347">
                  <c:v>41864</c:v>
                </c:pt>
                <c:pt idx="8348">
                  <c:v>41865</c:v>
                </c:pt>
                <c:pt idx="8349">
                  <c:v>41866</c:v>
                </c:pt>
                <c:pt idx="8350">
                  <c:v>41867</c:v>
                </c:pt>
                <c:pt idx="8351">
                  <c:v>41868</c:v>
                </c:pt>
                <c:pt idx="8352">
                  <c:v>41869</c:v>
                </c:pt>
                <c:pt idx="8353">
                  <c:v>41870</c:v>
                </c:pt>
                <c:pt idx="8354">
                  <c:v>41871</c:v>
                </c:pt>
                <c:pt idx="8355">
                  <c:v>41872</c:v>
                </c:pt>
                <c:pt idx="8356">
                  <c:v>41873</c:v>
                </c:pt>
                <c:pt idx="8357">
                  <c:v>41874</c:v>
                </c:pt>
                <c:pt idx="8358">
                  <c:v>41875</c:v>
                </c:pt>
                <c:pt idx="8359">
                  <c:v>41876</c:v>
                </c:pt>
                <c:pt idx="8360">
                  <c:v>41877</c:v>
                </c:pt>
                <c:pt idx="8361">
                  <c:v>41878</c:v>
                </c:pt>
                <c:pt idx="8362">
                  <c:v>41879</c:v>
                </c:pt>
                <c:pt idx="8363">
                  <c:v>41880</c:v>
                </c:pt>
                <c:pt idx="8364">
                  <c:v>41881</c:v>
                </c:pt>
                <c:pt idx="8365">
                  <c:v>41882</c:v>
                </c:pt>
                <c:pt idx="8366">
                  <c:v>41883</c:v>
                </c:pt>
                <c:pt idx="8367">
                  <c:v>41884</c:v>
                </c:pt>
                <c:pt idx="8368">
                  <c:v>41885</c:v>
                </c:pt>
                <c:pt idx="8369">
                  <c:v>41886</c:v>
                </c:pt>
                <c:pt idx="8370">
                  <c:v>41887</c:v>
                </c:pt>
                <c:pt idx="8371">
                  <c:v>41888</c:v>
                </c:pt>
                <c:pt idx="8372">
                  <c:v>41889</c:v>
                </c:pt>
                <c:pt idx="8373">
                  <c:v>41890</c:v>
                </c:pt>
                <c:pt idx="8374">
                  <c:v>41891</c:v>
                </c:pt>
                <c:pt idx="8375">
                  <c:v>41892</c:v>
                </c:pt>
                <c:pt idx="8376">
                  <c:v>41893</c:v>
                </c:pt>
                <c:pt idx="8377">
                  <c:v>41894</c:v>
                </c:pt>
                <c:pt idx="8378">
                  <c:v>41895</c:v>
                </c:pt>
                <c:pt idx="8379">
                  <c:v>41896</c:v>
                </c:pt>
                <c:pt idx="8380">
                  <c:v>41897</c:v>
                </c:pt>
                <c:pt idx="8381">
                  <c:v>41898</c:v>
                </c:pt>
                <c:pt idx="8382">
                  <c:v>41899</c:v>
                </c:pt>
                <c:pt idx="8383">
                  <c:v>41900</c:v>
                </c:pt>
                <c:pt idx="8384">
                  <c:v>41901</c:v>
                </c:pt>
                <c:pt idx="8385">
                  <c:v>41902</c:v>
                </c:pt>
                <c:pt idx="8386">
                  <c:v>41903</c:v>
                </c:pt>
                <c:pt idx="8387">
                  <c:v>41904</c:v>
                </c:pt>
                <c:pt idx="8388">
                  <c:v>41905</c:v>
                </c:pt>
                <c:pt idx="8389">
                  <c:v>41906</c:v>
                </c:pt>
                <c:pt idx="8390">
                  <c:v>41907</c:v>
                </c:pt>
                <c:pt idx="8391">
                  <c:v>41908</c:v>
                </c:pt>
                <c:pt idx="8392">
                  <c:v>41909</c:v>
                </c:pt>
                <c:pt idx="8393">
                  <c:v>41910</c:v>
                </c:pt>
                <c:pt idx="8394">
                  <c:v>41911</c:v>
                </c:pt>
                <c:pt idx="8395">
                  <c:v>41912</c:v>
                </c:pt>
                <c:pt idx="8396">
                  <c:v>41913</c:v>
                </c:pt>
                <c:pt idx="8397">
                  <c:v>41914</c:v>
                </c:pt>
                <c:pt idx="8398">
                  <c:v>41915</c:v>
                </c:pt>
                <c:pt idx="8399">
                  <c:v>41916</c:v>
                </c:pt>
                <c:pt idx="8400">
                  <c:v>41917</c:v>
                </c:pt>
                <c:pt idx="8401">
                  <c:v>41918</c:v>
                </c:pt>
                <c:pt idx="8402">
                  <c:v>41919</c:v>
                </c:pt>
                <c:pt idx="8403">
                  <c:v>41920</c:v>
                </c:pt>
                <c:pt idx="8404">
                  <c:v>41921</c:v>
                </c:pt>
                <c:pt idx="8405">
                  <c:v>41922</c:v>
                </c:pt>
                <c:pt idx="8406">
                  <c:v>41923</c:v>
                </c:pt>
                <c:pt idx="8407">
                  <c:v>41924</c:v>
                </c:pt>
                <c:pt idx="8408">
                  <c:v>41925</c:v>
                </c:pt>
                <c:pt idx="8409">
                  <c:v>41926</c:v>
                </c:pt>
                <c:pt idx="8410">
                  <c:v>41927</c:v>
                </c:pt>
                <c:pt idx="8411">
                  <c:v>41928</c:v>
                </c:pt>
                <c:pt idx="8412">
                  <c:v>41929</c:v>
                </c:pt>
                <c:pt idx="8413">
                  <c:v>41930</c:v>
                </c:pt>
                <c:pt idx="8414">
                  <c:v>41931</c:v>
                </c:pt>
                <c:pt idx="8415">
                  <c:v>41932</c:v>
                </c:pt>
                <c:pt idx="8416">
                  <c:v>41933</c:v>
                </c:pt>
                <c:pt idx="8417">
                  <c:v>41934</c:v>
                </c:pt>
                <c:pt idx="8418">
                  <c:v>41935</c:v>
                </c:pt>
                <c:pt idx="8419">
                  <c:v>41936</c:v>
                </c:pt>
                <c:pt idx="8420">
                  <c:v>41937</c:v>
                </c:pt>
                <c:pt idx="8421">
                  <c:v>41938</c:v>
                </c:pt>
                <c:pt idx="8422">
                  <c:v>41939</c:v>
                </c:pt>
                <c:pt idx="8423">
                  <c:v>41940</c:v>
                </c:pt>
                <c:pt idx="8424">
                  <c:v>41941</c:v>
                </c:pt>
                <c:pt idx="8425">
                  <c:v>41942</c:v>
                </c:pt>
                <c:pt idx="8426">
                  <c:v>41943</c:v>
                </c:pt>
                <c:pt idx="8427">
                  <c:v>41944</c:v>
                </c:pt>
                <c:pt idx="8428">
                  <c:v>41945</c:v>
                </c:pt>
                <c:pt idx="8429">
                  <c:v>41946</c:v>
                </c:pt>
                <c:pt idx="8430">
                  <c:v>41947</c:v>
                </c:pt>
                <c:pt idx="8431">
                  <c:v>41948</c:v>
                </c:pt>
                <c:pt idx="8432">
                  <c:v>41949</c:v>
                </c:pt>
                <c:pt idx="8433">
                  <c:v>41950</c:v>
                </c:pt>
                <c:pt idx="8434">
                  <c:v>41951</c:v>
                </c:pt>
                <c:pt idx="8435">
                  <c:v>41952</c:v>
                </c:pt>
                <c:pt idx="8436">
                  <c:v>41953</c:v>
                </c:pt>
                <c:pt idx="8437">
                  <c:v>41954</c:v>
                </c:pt>
                <c:pt idx="8438">
                  <c:v>41955</c:v>
                </c:pt>
                <c:pt idx="8439">
                  <c:v>41956</c:v>
                </c:pt>
                <c:pt idx="8440">
                  <c:v>41957</c:v>
                </c:pt>
                <c:pt idx="8441">
                  <c:v>41958</c:v>
                </c:pt>
                <c:pt idx="8442">
                  <c:v>41959</c:v>
                </c:pt>
                <c:pt idx="8443">
                  <c:v>41960</c:v>
                </c:pt>
                <c:pt idx="8444">
                  <c:v>41961</c:v>
                </c:pt>
                <c:pt idx="8445">
                  <c:v>41962</c:v>
                </c:pt>
                <c:pt idx="8446">
                  <c:v>41963</c:v>
                </c:pt>
                <c:pt idx="8447">
                  <c:v>41964</c:v>
                </c:pt>
                <c:pt idx="8448">
                  <c:v>41965</c:v>
                </c:pt>
                <c:pt idx="8449">
                  <c:v>41966</c:v>
                </c:pt>
                <c:pt idx="8450">
                  <c:v>41967</c:v>
                </c:pt>
                <c:pt idx="8451">
                  <c:v>41968</c:v>
                </c:pt>
                <c:pt idx="8452">
                  <c:v>41969</c:v>
                </c:pt>
                <c:pt idx="8453">
                  <c:v>41970</c:v>
                </c:pt>
                <c:pt idx="8454">
                  <c:v>41971</c:v>
                </c:pt>
                <c:pt idx="8455">
                  <c:v>41972</c:v>
                </c:pt>
                <c:pt idx="8456">
                  <c:v>41973</c:v>
                </c:pt>
                <c:pt idx="8457">
                  <c:v>41974</c:v>
                </c:pt>
                <c:pt idx="8458">
                  <c:v>41975</c:v>
                </c:pt>
                <c:pt idx="8459">
                  <c:v>41976</c:v>
                </c:pt>
                <c:pt idx="8460">
                  <c:v>41977</c:v>
                </c:pt>
                <c:pt idx="8461">
                  <c:v>41978</c:v>
                </c:pt>
                <c:pt idx="8462">
                  <c:v>41979</c:v>
                </c:pt>
                <c:pt idx="8463">
                  <c:v>41980</c:v>
                </c:pt>
                <c:pt idx="8464">
                  <c:v>41981</c:v>
                </c:pt>
                <c:pt idx="8465">
                  <c:v>41982</c:v>
                </c:pt>
                <c:pt idx="8466">
                  <c:v>41983</c:v>
                </c:pt>
                <c:pt idx="8467">
                  <c:v>41984</c:v>
                </c:pt>
                <c:pt idx="8468">
                  <c:v>41985</c:v>
                </c:pt>
                <c:pt idx="8469">
                  <c:v>41986</c:v>
                </c:pt>
                <c:pt idx="8470">
                  <c:v>41987</c:v>
                </c:pt>
                <c:pt idx="8471">
                  <c:v>41988</c:v>
                </c:pt>
                <c:pt idx="8472">
                  <c:v>41989</c:v>
                </c:pt>
                <c:pt idx="8473">
                  <c:v>41990</c:v>
                </c:pt>
                <c:pt idx="8474">
                  <c:v>41991</c:v>
                </c:pt>
                <c:pt idx="8475">
                  <c:v>41992</c:v>
                </c:pt>
                <c:pt idx="8476">
                  <c:v>41993</c:v>
                </c:pt>
                <c:pt idx="8477">
                  <c:v>41994</c:v>
                </c:pt>
                <c:pt idx="8478">
                  <c:v>41995</c:v>
                </c:pt>
                <c:pt idx="8479">
                  <c:v>41996</c:v>
                </c:pt>
                <c:pt idx="8480">
                  <c:v>41997</c:v>
                </c:pt>
                <c:pt idx="8481">
                  <c:v>41998</c:v>
                </c:pt>
                <c:pt idx="8482">
                  <c:v>41999</c:v>
                </c:pt>
                <c:pt idx="8483">
                  <c:v>42000</c:v>
                </c:pt>
                <c:pt idx="8484">
                  <c:v>42001</c:v>
                </c:pt>
                <c:pt idx="8485">
                  <c:v>42002</c:v>
                </c:pt>
                <c:pt idx="8486">
                  <c:v>42003</c:v>
                </c:pt>
                <c:pt idx="8487">
                  <c:v>42004</c:v>
                </c:pt>
              </c:numCache>
            </c:numRef>
          </c:xVal>
          <c:yVal>
            <c:numRef>
              <c:f>HPV_4710_cenoman!$AZ$2:$AZ$10000</c:f>
              <c:numCache>
                <c:formatCode>#,##0.000_ ;\-#,##0.000\ </c:formatCode>
                <c:ptCount val="9999"/>
                <c:pt idx="0">
                  <c:v>9.4100036621089771</c:v>
                </c:pt>
                <c:pt idx="1">
                  <c:v>9.5</c:v>
                </c:pt>
                <c:pt idx="2">
                  <c:v>9.5299987792969887</c:v>
                </c:pt>
                <c:pt idx="3">
                  <c:v>9.5599975585939774</c:v>
                </c:pt>
                <c:pt idx="4">
                  <c:v>9.4400024414060226</c:v>
                </c:pt>
                <c:pt idx="5">
                  <c:v>9.5899963378910229</c:v>
                </c:pt>
                <c:pt idx="6">
                  <c:v>9.5199890136719887</c:v>
                </c:pt>
                <c:pt idx="7">
                  <c:v>9.4100036621089771</c:v>
                </c:pt>
                <c:pt idx="8">
                  <c:v>9.4299926757810226</c:v>
                </c:pt>
                <c:pt idx="9">
                  <c:v>9.4500122070310226</c:v>
                </c:pt>
                <c:pt idx="10">
                  <c:v>9.3900146484380116</c:v>
                </c:pt>
                <c:pt idx="11">
                  <c:v>9.4599914550780113</c:v>
                </c:pt>
                <c:pt idx="12">
                  <c:v>9.5199890136719887</c:v>
                </c:pt>
                <c:pt idx="13">
                  <c:v>9.2900085449219887</c:v>
                </c:pt>
                <c:pt idx="14">
                  <c:v>9.3299865722660229</c:v>
                </c:pt>
                <c:pt idx="15">
                  <c:v>9.3599853515630116</c:v>
                </c:pt>
                <c:pt idx="16">
                  <c:v>9.2799987792969887</c:v>
                </c:pt>
                <c:pt idx="17">
                  <c:v>9.3500061035160229</c:v>
                </c:pt>
                <c:pt idx="18">
                  <c:v>9.4299926757810226</c:v>
                </c:pt>
                <c:pt idx="19">
                  <c:v>9.4599914550780113</c:v>
                </c:pt>
                <c:pt idx="20">
                  <c:v>9.489990234375</c:v>
                </c:pt>
                <c:pt idx="21">
                  <c:v>9.4400024414060226</c:v>
                </c:pt>
                <c:pt idx="22">
                  <c:v>9.3800048828130116</c:v>
                </c:pt>
                <c:pt idx="23">
                  <c:v>9.3399963378910229</c:v>
                </c:pt>
                <c:pt idx="24">
                  <c:v>9.3699951171880116</c:v>
                </c:pt>
                <c:pt idx="25">
                  <c:v>9.3999938964839771</c:v>
                </c:pt>
                <c:pt idx="26">
                  <c:v>9.3999938964839771</c:v>
                </c:pt>
                <c:pt idx="27">
                  <c:v>9.3699951171880116</c:v>
                </c:pt>
                <c:pt idx="28">
                  <c:v>9.3500061035160229</c:v>
                </c:pt>
                <c:pt idx="29">
                  <c:v>9.3800048828130116</c:v>
                </c:pt>
                <c:pt idx="30">
                  <c:v>9.3599853515630116</c:v>
                </c:pt>
                <c:pt idx="31">
                  <c:v>9.3500061035160229</c:v>
                </c:pt>
                <c:pt idx="32">
                  <c:v>9.3299865722660229</c:v>
                </c:pt>
                <c:pt idx="33">
                  <c:v>9.3500061035160229</c:v>
                </c:pt>
                <c:pt idx="34">
                  <c:v>9.3599853515630116</c:v>
                </c:pt>
                <c:pt idx="35">
                  <c:v>9.3500061035160229</c:v>
                </c:pt>
                <c:pt idx="36">
                  <c:v>9.3699951171880116</c:v>
                </c:pt>
                <c:pt idx="37">
                  <c:v>9.3900146484380116</c:v>
                </c:pt>
                <c:pt idx="38">
                  <c:v>9.3399963378910229</c:v>
                </c:pt>
                <c:pt idx="39">
                  <c:v>9.3500061035160229</c:v>
                </c:pt>
                <c:pt idx="40">
                  <c:v>9.3599853515630116</c:v>
                </c:pt>
                <c:pt idx="41">
                  <c:v>9.3500061035160229</c:v>
                </c:pt>
                <c:pt idx="42">
                  <c:v>9.3299865722660229</c:v>
                </c:pt>
                <c:pt idx="43">
                  <c:v>9.3599853515630116</c:v>
                </c:pt>
                <c:pt idx="44">
                  <c:v>9.3999938964839771</c:v>
                </c:pt>
                <c:pt idx="45">
                  <c:v>9.3500061035160229</c:v>
                </c:pt>
                <c:pt idx="46">
                  <c:v>9.2999877929689774</c:v>
                </c:pt>
                <c:pt idx="47">
                  <c:v>9.3399963378910229</c:v>
                </c:pt>
                <c:pt idx="48">
                  <c:v>9.3200073242189774</c:v>
                </c:pt>
                <c:pt idx="49">
                  <c:v>9.2999877929689774</c:v>
                </c:pt>
                <c:pt idx="50">
                  <c:v>9.2799987792969887</c:v>
                </c:pt>
                <c:pt idx="51">
                  <c:v>9.239990234375</c:v>
                </c:pt>
                <c:pt idx="52">
                  <c:v>9.260009765625</c:v>
                </c:pt>
                <c:pt idx="53">
                  <c:v>9.2900085449219887</c:v>
                </c:pt>
                <c:pt idx="54">
                  <c:v>9.3099975585939774</c:v>
                </c:pt>
                <c:pt idx="55">
                  <c:v>9.3399963378910229</c:v>
                </c:pt>
                <c:pt idx="56">
                  <c:v>9.3200073242189774</c:v>
                </c:pt>
                <c:pt idx="57">
                  <c:v>9.2999877929689774</c:v>
                </c:pt>
                <c:pt idx="58">
                  <c:v>9.2900085449219887</c:v>
                </c:pt>
                <c:pt idx="59">
                  <c:v>9.3099975585939774</c:v>
                </c:pt>
                <c:pt idx="60">
                  <c:v>9.3399963378910229</c:v>
                </c:pt>
                <c:pt idx="61">
                  <c:v>9.2999877929689774</c:v>
                </c:pt>
                <c:pt idx="62">
                  <c:v>9.3800048828130116</c:v>
                </c:pt>
                <c:pt idx="63">
                  <c:v>9.4500122070310226</c:v>
                </c:pt>
                <c:pt idx="64">
                  <c:v>9.3699951171880116</c:v>
                </c:pt>
                <c:pt idx="65">
                  <c:v>9.3399963378910229</c:v>
                </c:pt>
                <c:pt idx="66">
                  <c:v>9.2999877929689774</c:v>
                </c:pt>
                <c:pt idx="67">
                  <c:v>9.2799987792969887</c:v>
                </c:pt>
                <c:pt idx="68">
                  <c:v>9.1600036621089771</c:v>
                </c:pt>
                <c:pt idx="69">
                  <c:v>9.1499938964839771</c:v>
                </c:pt>
                <c:pt idx="70">
                  <c:v>9.1400146484380116</c:v>
                </c:pt>
                <c:pt idx="71">
                  <c:v>9.2300109863280113</c:v>
                </c:pt>
                <c:pt idx="72">
                  <c:v>9.2200012207030113</c:v>
                </c:pt>
                <c:pt idx="73">
                  <c:v>9.239990234375</c:v>
                </c:pt>
                <c:pt idx="74">
                  <c:v>9.2300109863280113</c:v>
                </c:pt>
                <c:pt idx="75">
                  <c:v>9.239990234375</c:v>
                </c:pt>
                <c:pt idx="76">
                  <c:v>9.1799926757810226</c:v>
                </c:pt>
                <c:pt idx="77">
                  <c:v>9.1099853515630116</c:v>
                </c:pt>
                <c:pt idx="78">
                  <c:v>9.1300048828130116</c:v>
                </c:pt>
                <c:pt idx="79">
                  <c:v>9.1499938964839771</c:v>
                </c:pt>
                <c:pt idx="80">
                  <c:v>9.0499877929689774</c:v>
                </c:pt>
                <c:pt idx="81">
                  <c:v>9.0799865722660229</c:v>
                </c:pt>
                <c:pt idx="82">
                  <c:v>9.0199890136719887</c:v>
                </c:pt>
                <c:pt idx="83">
                  <c:v>8.9599914550780113</c:v>
                </c:pt>
                <c:pt idx="84">
                  <c:v>8.9299926757810226</c:v>
                </c:pt>
                <c:pt idx="85">
                  <c:v>8.8699951171880116</c:v>
                </c:pt>
                <c:pt idx="86">
                  <c:v>8.8800048828130116</c:v>
                </c:pt>
                <c:pt idx="87">
                  <c:v>8.8599853515630116</c:v>
                </c:pt>
                <c:pt idx="88">
                  <c:v>8.8900146484380116</c:v>
                </c:pt>
                <c:pt idx="89">
                  <c:v>8.8999938964839771</c:v>
                </c:pt>
                <c:pt idx="90">
                  <c:v>8.8699951171880116</c:v>
                </c:pt>
                <c:pt idx="91">
                  <c:v>8.8299865722660229</c:v>
                </c:pt>
                <c:pt idx="92">
                  <c:v>8.8099975585939774</c:v>
                </c:pt>
                <c:pt idx="93">
                  <c:v>8.7900085449219887</c:v>
                </c:pt>
                <c:pt idx="94">
                  <c:v>8.760009765625</c:v>
                </c:pt>
                <c:pt idx="95">
                  <c:v>8.8399963378910229</c:v>
                </c:pt>
                <c:pt idx="96">
                  <c:v>8.760009765625</c:v>
                </c:pt>
                <c:pt idx="97">
                  <c:v>8.7699890136719887</c:v>
                </c:pt>
                <c:pt idx="98">
                  <c:v>8.7000122070310226</c:v>
                </c:pt>
                <c:pt idx="99">
                  <c:v>8.75</c:v>
                </c:pt>
                <c:pt idx="100">
                  <c:v>8.7200012207030113</c:v>
                </c:pt>
                <c:pt idx="101">
                  <c:v>8.8500061035160229</c:v>
                </c:pt>
                <c:pt idx="102">
                  <c:v>8.7300109863280113</c:v>
                </c:pt>
                <c:pt idx="103">
                  <c:v>8.75</c:v>
                </c:pt>
                <c:pt idx="104">
                  <c:v>8.7200012207030113</c:v>
                </c:pt>
                <c:pt idx="105">
                  <c:v>8.6799926757810226</c:v>
                </c:pt>
                <c:pt idx="106">
                  <c:v>8.5700073242189774</c:v>
                </c:pt>
                <c:pt idx="107">
                  <c:v>8.6400146484380116</c:v>
                </c:pt>
                <c:pt idx="108">
                  <c:v>8.7000122070310226</c:v>
                </c:pt>
                <c:pt idx="109">
                  <c:v>8.739990234375</c:v>
                </c:pt>
                <c:pt idx="110">
                  <c:v>8.5799865722660229</c:v>
                </c:pt>
                <c:pt idx="111">
                  <c:v>8.5599975585939774</c:v>
                </c:pt>
                <c:pt idx="112">
                  <c:v>8.6099853515630116</c:v>
                </c:pt>
                <c:pt idx="113">
                  <c:v>8.6900024414060226</c:v>
                </c:pt>
                <c:pt idx="114">
                  <c:v>8.7799987792969887</c:v>
                </c:pt>
                <c:pt idx="115">
                  <c:v>8.739990234375</c:v>
                </c:pt>
                <c:pt idx="116">
                  <c:v>8.7000122070310226</c:v>
                </c:pt>
                <c:pt idx="117">
                  <c:v>8.5799865722660229</c:v>
                </c:pt>
                <c:pt idx="118">
                  <c:v>8.6099853515630116</c:v>
                </c:pt>
                <c:pt idx="119">
                  <c:v>8.6400146484380116</c:v>
                </c:pt>
                <c:pt idx="120">
                  <c:v>8.5899963378910229</c:v>
                </c:pt>
                <c:pt idx="121">
                  <c:v>8.5400085449219887</c:v>
                </c:pt>
                <c:pt idx="122">
                  <c:v>8.489990234375</c:v>
                </c:pt>
                <c:pt idx="123">
                  <c:v>8.4599914550780113</c:v>
                </c:pt>
                <c:pt idx="124">
                  <c:v>8.4400024414060226</c:v>
                </c:pt>
                <c:pt idx="125">
                  <c:v>8.4700012207030113</c:v>
                </c:pt>
                <c:pt idx="126">
                  <c:v>8.5400085449219887</c:v>
                </c:pt>
                <c:pt idx="127">
                  <c:v>8.6099853515630116</c:v>
                </c:pt>
                <c:pt idx="128">
                  <c:v>8.5799865722660229</c:v>
                </c:pt>
                <c:pt idx="129">
                  <c:v>8.6400146484380116</c:v>
                </c:pt>
                <c:pt idx="130">
                  <c:v>8.6099853515630116</c:v>
                </c:pt>
                <c:pt idx="131">
                  <c:v>8.5799865722660229</c:v>
                </c:pt>
                <c:pt idx="132">
                  <c:v>8.5499877929689774</c:v>
                </c:pt>
                <c:pt idx="133">
                  <c:v>8.5199890136719887</c:v>
                </c:pt>
                <c:pt idx="134">
                  <c:v>8.489990234375</c:v>
                </c:pt>
                <c:pt idx="135">
                  <c:v>8.4700012207030113</c:v>
                </c:pt>
                <c:pt idx="136">
                  <c:v>8.510009765625</c:v>
                </c:pt>
                <c:pt idx="137">
                  <c:v>8.4800109863280113</c:v>
                </c:pt>
                <c:pt idx="138">
                  <c:v>8.4500122070310226</c:v>
                </c:pt>
                <c:pt idx="139">
                  <c:v>8.4599914550780113</c:v>
                </c:pt>
                <c:pt idx="140">
                  <c:v>8.4299926757810226</c:v>
                </c:pt>
                <c:pt idx="141">
                  <c:v>8.3999938964839771</c:v>
                </c:pt>
                <c:pt idx="142">
                  <c:v>8.4299926757810226</c:v>
                </c:pt>
                <c:pt idx="143">
                  <c:v>8.4500122070310226</c:v>
                </c:pt>
                <c:pt idx="144">
                  <c:v>8.4700012207030113</c:v>
                </c:pt>
                <c:pt idx="145">
                  <c:v>8.4400024414060226</c:v>
                </c:pt>
                <c:pt idx="146">
                  <c:v>8.4200134277339771</c:v>
                </c:pt>
                <c:pt idx="147">
                  <c:v>8.3900146484380116</c:v>
                </c:pt>
                <c:pt idx="148">
                  <c:v>8.3500061035160229</c:v>
                </c:pt>
                <c:pt idx="149">
                  <c:v>8.3800048828130116</c:v>
                </c:pt>
                <c:pt idx="150">
                  <c:v>8.3399963378910229</c:v>
                </c:pt>
                <c:pt idx="151">
                  <c:v>8.260009765625</c:v>
                </c:pt>
                <c:pt idx="152">
                  <c:v>8.2300109863280113</c:v>
                </c:pt>
                <c:pt idx="153">
                  <c:v>8.25</c:v>
                </c:pt>
                <c:pt idx="154">
                  <c:v>8.2200012207030113</c:v>
                </c:pt>
                <c:pt idx="155">
                  <c:v>8.2000122070310226</c:v>
                </c:pt>
                <c:pt idx="156">
                  <c:v>8.2200012207030113</c:v>
                </c:pt>
                <c:pt idx="157">
                  <c:v>8.2300109863280113</c:v>
                </c:pt>
                <c:pt idx="158">
                  <c:v>8.25</c:v>
                </c:pt>
                <c:pt idx="159">
                  <c:v>8.2699890136719887</c:v>
                </c:pt>
                <c:pt idx="160">
                  <c:v>8.2799987792969887</c:v>
                </c:pt>
                <c:pt idx="161">
                  <c:v>8.1499938964839771</c:v>
                </c:pt>
                <c:pt idx="162">
                  <c:v>8.010009765625</c:v>
                </c:pt>
                <c:pt idx="163">
                  <c:v>8.0499877929689774</c:v>
                </c:pt>
                <c:pt idx="164">
                  <c:v>8.0899963378910229</c:v>
                </c:pt>
                <c:pt idx="165">
                  <c:v>8.1099853515630116</c:v>
                </c:pt>
                <c:pt idx="166">
                  <c:v>8.1300048828130116</c:v>
                </c:pt>
                <c:pt idx="167">
                  <c:v>8.0599975585939774</c:v>
                </c:pt>
                <c:pt idx="168">
                  <c:v>7.9800109863280113</c:v>
                </c:pt>
                <c:pt idx="169">
                  <c:v>7.9299926757810226</c:v>
                </c:pt>
                <c:pt idx="170">
                  <c:v>7.8800048828130116</c:v>
                </c:pt>
                <c:pt idx="171">
                  <c:v>7.8299865722660229</c:v>
                </c:pt>
                <c:pt idx="172">
                  <c:v>7.8500061035160229</c:v>
                </c:pt>
                <c:pt idx="173">
                  <c:v>7.8800048828130116</c:v>
                </c:pt>
                <c:pt idx="174">
                  <c:v>7.8699951171880116</c:v>
                </c:pt>
                <c:pt idx="175">
                  <c:v>7.8599853515630116</c:v>
                </c:pt>
                <c:pt idx="176">
                  <c:v>7.8299865722660229</c:v>
                </c:pt>
                <c:pt idx="177">
                  <c:v>7.7999877929689774</c:v>
                </c:pt>
                <c:pt idx="178">
                  <c:v>7.7799987792969887</c:v>
                </c:pt>
                <c:pt idx="179">
                  <c:v>7.760009765625</c:v>
                </c:pt>
                <c:pt idx="180">
                  <c:v>7.7200012207030113</c:v>
                </c:pt>
                <c:pt idx="181">
                  <c:v>7.6900024414060226</c:v>
                </c:pt>
                <c:pt idx="182">
                  <c:v>7.6300048828130116</c:v>
                </c:pt>
                <c:pt idx="183">
                  <c:v>7.5599975585939774</c:v>
                </c:pt>
                <c:pt idx="184">
                  <c:v>7.489990234375</c:v>
                </c:pt>
                <c:pt idx="185">
                  <c:v>7.3999938964839771</c:v>
                </c:pt>
                <c:pt idx="186">
                  <c:v>7.3200073242189774</c:v>
                </c:pt>
                <c:pt idx="187">
                  <c:v>7.2999877929689774</c:v>
                </c:pt>
                <c:pt idx="188">
                  <c:v>7.2699890136719887</c:v>
                </c:pt>
                <c:pt idx="189">
                  <c:v>7.3099975585939774</c:v>
                </c:pt>
                <c:pt idx="190">
                  <c:v>7.3399963378910229</c:v>
                </c:pt>
                <c:pt idx="191">
                  <c:v>7.3299865722660229</c:v>
                </c:pt>
                <c:pt idx="192">
                  <c:v>7.3099975585939774</c:v>
                </c:pt>
                <c:pt idx="193">
                  <c:v>7.2900085449219887</c:v>
                </c:pt>
                <c:pt idx="194">
                  <c:v>7.2799987792969887</c:v>
                </c:pt>
                <c:pt idx="195">
                  <c:v>7.260009765625</c:v>
                </c:pt>
                <c:pt idx="196">
                  <c:v>7.2699890136719887</c:v>
                </c:pt>
                <c:pt idx="197">
                  <c:v>7.2799987792969887</c:v>
                </c:pt>
                <c:pt idx="198">
                  <c:v>7.2900085449219887</c:v>
                </c:pt>
                <c:pt idx="199">
                  <c:v>7.2799987792969887</c:v>
                </c:pt>
                <c:pt idx="200">
                  <c:v>7.2699890136719887</c:v>
                </c:pt>
                <c:pt idx="201">
                  <c:v>7.25</c:v>
                </c:pt>
                <c:pt idx="202">
                  <c:v>7.239990234375</c:v>
                </c:pt>
                <c:pt idx="203">
                  <c:v>7.2300109863280113</c:v>
                </c:pt>
                <c:pt idx="204">
                  <c:v>7.2099914550780113</c:v>
                </c:pt>
                <c:pt idx="205">
                  <c:v>7.2000122070310226</c:v>
                </c:pt>
                <c:pt idx="206">
                  <c:v>7.1799926757810226</c:v>
                </c:pt>
                <c:pt idx="207">
                  <c:v>7.1799926757810226</c:v>
                </c:pt>
                <c:pt idx="208">
                  <c:v>7.1700134277339771</c:v>
                </c:pt>
                <c:pt idx="209">
                  <c:v>7.1600036621089771</c:v>
                </c:pt>
                <c:pt idx="210">
                  <c:v>7.1499938964839771</c:v>
                </c:pt>
                <c:pt idx="211">
                  <c:v>7.1400146484380116</c:v>
                </c:pt>
                <c:pt idx="212">
                  <c:v>7.1300048828130116</c:v>
                </c:pt>
                <c:pt idx="213">
                  <c:v>7.1099853515630116</c:v>
                </c:pt>
                <c:pt idx="214">
                  <c:v>7.0899963378910229</c:v>
                </c:pt>
                <c:pt idx="215">
                  <c:v>7.0799865722660229</c:v>
                </c:pt>
                <c:pt idx="216">
                  <c:v>7.0799865722660229</c:v>
                </c:pt>
                <c:pt idx="217">
                  <c:v>7.0700073242189774</c:v>
                </c:pt>
                <c:pt idx="218">
                  <c:v>7.0700073242189774</c:v>
                </c:pt>
                <c:pt idx="219">
                  <c:v>7.0599975585939774</c:v>
                </c:pt>
                <c:pt idx="220">
                  <c:v>7.1300048828130116</c:v>
                </c:pt>
                <c:pt idx="221">
                  <c:v>7.2099914550780113</c:v>
                </c:pt>
                <c:pt idx="222">
                  <c:v>7.1099853515630116</c:v>
                </c:pt>
                <c:pt idx="223">
                  <c:v>7</c:v>
                </c:pt>
                <c:pt idx="224">
                  <c:v>6.8900146484380116</c:v>
                </c:pt>
                <c:pt idx="225">
                  <c:v>6.9100036621089771</c:v>
                </c:pt>
                <c:pt idx="226">
                  <c:v>7.0199890136719887</c:v>
                </c:pt>
                <c:pt idx="227">
                  <c:v>7.1300048828130116</c:v>
                </c:pt>
                <c:pt idx="228">
                  <c:v>7.1099853515630116</c:v>
                </c:pt>
                <c:pt idx="229">
                  <c:v>7.1000061035160229</c:v>
                </c:pt>
                <c:pt idx="230">
                  <c:v>6.9500122070310226</c:v>
                </c:pt>
                <c:pt idx="231">
                  <c:v>6.7900085449219887</c:v>
                </c:pt>
                <c:pt idx="232">
                  <c:v>6.6300048828130116</c:v>
                </c:pt>
                <c:pt idx="233">
                  <c:v>6.4700012207030113</c:v>
                </c:pt>
                <c:pt idx="234">
                  <c:v>6.3699951171880116</c:v>
                </c:pt>
                <c:pt idx="235">
                  <c:v>6.3500061035160229</c:v>
                </c:pt>
                <c:pt idx="236">
                  <c:v>6.3800048828130116</c:v>
                </c:pt>
                <c:pt idx="237">
                  <c:v>6.4400024414060226</c:v>
                </c:pt>
                <c:pt idx="238">
                  <c:v>6.5</c:v>
                </c:pt>
                <c:pt idx="239">
                  <c:v>6.4299926757810226</c:v>
                </c:pt>
                <c:pt idx="240">
                  <c:v>6.3500061035160229</c:v>
                </c:pt>
                <c:pt idx="241">
                  <c:v>6.3299865722660229</c:v>
                </c:pt>
                <c:pt idx="242">
                  <c:v>6.3500061035160229</c:v>
                </c:pt>
                <c:pt idx="243">
                  <c:v>6.4599914550780113</c:v>
                </c:pt>
                <c:pt idx="244">
                  <c:v>6.5599975585939774</c:v>
                </c:pt>
                <c:pt idx="245">
                  <c:v>6.3800048828130116</c:v>
                </c:pt>
                <c:pt idx="246">
                  <c:v>6.510009765625</c:v>
                </c:pt>
                <c:pt idx="247">
                  <c:v>6.0499877929689774</c:v>
                </c:pt>
                <c:pt idx="248">
                  <c:v>6.1600036621089771</c:v>
                </c:pt>
                <c:pt idx="249">
                  <c:v>6.2000122070310226</c:v>
                </c:pt>
                <c:pt idx="250">
                  <c:v>6.25</c:v>
                </c:pt>
                <c:pt idx="251">
                  <c:v>6.2799987792969887</c:v>
                </c:pt>
                <c:pt idx="252">
                  <c:v>6.3599853515630116</c:v>
                </c:pt>
                <c:pt idx="253">
                  <c:v>6.4500122070310226</c:v>
                </c:pt>
                <c:pt idx="254">
                  <c:v>6.5299987792969887</c:v>
                </c:pt>
                <c:pt idx="255">
                  <c:v>6.510009765625</c:v>
                </c:pt>
                <c:pt idx="256">
                  <c:v>6.5599975585939774</c:v>
                </c:pt>
                <c:pt idx="257">
                  <c:v>6.6199951171880116</c:v>
                </c:pt>
                <c:pt idx="258">
                  <c:v>6.6900024414060226</c:v>
                </c:pt>
                <c:pt idx="259">
                  <c:v>6.6499938964839771</c:v>
                </c:pt>
                <c:pt idx="260">
                  <c:v>6.7799987792969887</c:v>
                </c:pt>
                <c:pt idx="261">
                  <c:v>6.8099975585939774</c:v>
                </c:pt>
                <c:pt idx="262">
                  <c:v>6.8399963378910229</c:v>
                </c:pt>
                <c:pt idx="263">
                  <c:v>6.8800048828130116</c:v>
                </c:pt>
                <c:pt idx="264">
                  <c:v>6.9200134277339771</c:v>
                </c:pt>
                <c:pt idx="265">
                  <c:v>6.9500122070310226</c:v>
                </c:pt>
                <c:pt idx="266">
                  <c:v>7.0400085449219887</c:v>
                </c:pt>
                <c:pt idx="267">
                  <c:v>7.1099853515630116</c:v>
                </c:pt>
                <c:pt idx="268">
                  <c:v>7.010009765625</c:v>
                </c:pt>
                <c:pt idx="269">
                  <c:v>7.0499877929689774</c:v>
                </c:pt>
                <c:pt idx="270">
                  <c:v>7.0899963378910229</c:v>
                </c:pt>
                <c:pt idx="271">
                  <c:v>7.1099853515630116</c:v>
                </c:pt>
                <c:pt idx="272">
                  <c:v>7.1400146484380116</c:v>
                </c:pt>
                <c:pt idx="273">
                  <c:v>7.1600036621089771</c:v>
                </c:pt>
                <c:pt idx="274">
                  <c:v>7.1700134277339771</c:v>
                </c:pt>
                <c:pt idx="275">
                  <c:v>7.1799926757810226</c:v>
                </c:pt>
                <c:pt idx="276">
                  <c:v>7.1600036621089771</c:v>
                </c:pt>
                <c:pt idx="277">
                  <c:v>7.1400146484380116</c:v>
                </c:pt>
                <c:pt idx="278">
                  <c:v>7.1799926757810226</c:v>
                </c:pt>
                <c:pt idx="279">
                  <c:v>7.2099914550780113</c:v>
                </c:pt>
                <c:pt idx="280">
                  <c:v>7.239990234375</c:v>
                </c:pt>
                <c:pt idx="281">
                  <c:v>7.2799987792969887</c:v>
                </c:pt>
                <c:pt idx="282">
                  <c:v>7.25</c:v>
                </c:pt>
                <c:pt idx="283">
                  <c:v>7.2200012207030113</c:v>
                </c:pt>
                <c:pt idx="284">
                  <c:v>7.239990234375</c:v>
                </c:pt>
                <c:pt idx="285">
                  <c:v>7.260009765625</c:v>
                </c:pt>
                <c:pt idx="286">
                  <c:v>7.2900085449219887</c:v>
                </c:pt>
                <c:pt idx="287">
                  <c:v>7.3099975585939774</c:v>
                </c:pt>
                <c:pt idx="288">
                  <c:v>7.2799987792969887</c:v>
                </c:pt>
                <c:pt idx="289">
                  <c:v>7.239990234375</c:v>
                </c:pt>
                <c:pt idx="290">
                  <c:v>7.3200073242189774</c:v>
                </c:pt>
                <c:pt idx="291">
                  <c:v>7.3500061035160229</c:v>
                </c:pt>
                <c:pt idx="292">
                  <c:v>7.3800048828130116</c:v>
                </c:pt>
                <c:pt idx="293">
                  <c:v>7.4100036621089771</c:v>
                </c:pt>
                <c:pt idx="294">
                  <c:v>7.4500122070310226</c:v>
                </c:pt>
                <c:pt idx="295">
                  <c:v>7.4800109863280113</c:v>
                </c:pt>
                <c:pt idx="296">
                  <c:v>7.510009765625</c:v>
                </c:pt>
                <c:pt idx="297">
                  <c:v>7.5400085449219887</c:v>
                </c:pt>
                <c:pt idx="298">
                  <c:v>7.5799865722660229</c:v>
                </c:pt>
                <c:pt idx="299">
                  <c:v>7.6099853515630116</c:v>
                </c:pt>
                <c:pt idx="300">
                  <c:v>7.6199951171880116</c:v>
                </c:pt>
                <c:pt idx="301">
                  <c:v>7.6300048828130116</c:v>
                </c:pt>
                <c:pt idx="302">
                  <c:v>7.6400146484380116</c:v>
                </c:pt>
                <c:pt idx="303">
                  <c:v>7.6499938964839771</c:v>
                </c:pt>
                <c:pt idx="304">
                  <c:v>7.6700134277339771</c:v>
                </c:pt>
                <c:pt idx="305">
                  <c:v>7.6600036621089771</c:v>
                </c:pt>
                <c:pt idx="306">
                  <c:v>7.6499938964839771</c:v>
                </c:pt>
                <c:pt idx="307">
                  <c:v>7.6300048828130116</c:v>
                </c:pt>
                <c:pt idx="308">
                  <c:v>7.6799926757810226</c:v>
                </c:pt>
                <c:pt idx="309">
                  <c:v>7.7300109863280113</c:v>
                </c:pt>
                <c:pt idx="310">
                  <c:v>7.7699890136719887</c:v>
                </c:pt>
                <c:pt idx="311">
                  <c:v>7.739990234375</c:v>
                </c:pt>
                <c:pt idx="312">
                  <c:v>7.7200012207030113</c:v>
                </c:pt>
                <c:pt idx="313">
                  <c:v>7.7000122070310226</c:v>
                </c:pt>
                <c:pt idx="314">
                  <c:v>7.7200012207030113</c:v>
                </c:pt>
                <c:pt idx="315">
                  <c:v>7.7300109863280113</c:v>
                </c:pt>
                <c:pt idx="316">
                  <c:v>7.75</c:v>
                </c:pt>
                <c:pt idx="317">
                  <c:v>7.7900085449219887</c:v>
                </c:pt>
                <c:pt idx="318">
                  <c:v>7.8200073242189774</c:v>
                </c:pt>
                <c:pt idx="319">
                  <c:v>7.8800048828130116</c:v>
                </c:pt>
                <c:pt idx="320">
                  <c:v>7.9400024414060226</c:v>
                </c:pt>
                <c:pt idx="321">
                  <c:v>8.010009765625</c:v>
                </c:pt>
                <c:pt idx="322">
                  <c:v>7.989990234375</c:v>
                </c:pt>
                <c:pt idx="323">
                  <c:v>7.9599914550780113</c:v>
                </c:pt>
                <c:pt idx="324">
                  <c:v>7.8599853515630116</c:v>
                </c:pt>
                <c:pt idx="325">
                  <c:v>7.7699890136719887</c:v>
                </c:pt>
                <c:pt idx="326">
                  <c:v>7.8399963378910229</c:v>
                </c:pt>
                <c:pt idx="327">
                  <c:v>7.8999938964839771</c:v>
                </c:pt>
                <c:pt idx="328">
                  <c:v>7.8800048828130116</c:v>
                </c:pt>
                <c:pt idx="329">
                  <c:v>7.8599853515630116</c:v>
                </c:pt>
                <c:pt idx="330">
                  <c:v>8.0700073242189774</c:v>
                </c:pt>
                <c:pt idx="331">
                  <c:v>8.0499877929689774</c:v>
                </c:pt>
                <c:pt idx="332">
                  <c:v>8.0299987792969887</c:v>
                </c:pt>
                <c:pt idx="333">
                  <c:v>8.010009765625</c:v>
                </c:pt>
                <c:pt idx="334">
                  <c:v>8.0199890136719887</c:v>
                </c:pt>
                <c:pt idx="335">
                  <c:v>8.0299987792969887</c:v>
                </c:pt>
                <c:pt idx="336">
                  <c:v>8.0400085449219887</c:v>
                </c:pt>
                <c:pt idx="337">
                  <c:v>8.0499877929689774</c:v>
                </c:pt>
                <c:pt idx="338">
                  <c:v>8.0599975585939774</c:v>
                </c:pt>
                <c:pt idx="339">
                  <c:v>8.1000061035160229</c:v>
                </c:pt>
                <c:pt idx="340">
                  <c:v>8.1300048828130116</c:v>
                </c:pt>
                <c:pt idx="341">
                  <c:v>8.0899963378910229</c:v>
                </c:pt>
                <c:pt idx="342">
                  <c:v>8.0599975585939774</c:v>
                </c:pt>
                <c:pt idx="343">
                  <c:v>8.0299987792969887</c:v>
                </c:pt>
                <c:pt idx="344">
                  <c:v>8.010009765625</c:v>
                </c:pt>
                <c:pt idx="345">
                  <c:v>8.0400085449219887</c:v>
                </c:pt>
                <c:pt idx="346">
                  <c:v>8.0700073242189774</c:v>
                </c:pt>
                <c:pt idx="347">
                  <c:v>8.0799865722660229</c:v>
                </c:pt>
                <c:pt idx="348">
                  <c:v>8.0899963378910229</c:v>
                </c:pt>
                <c:pt idx="349">
                  <c:v>8.1000061035160229</c:v>
                </c:pt>
                <c:pt idx="350">
                  <c:v>8.1099853515630116</c:v>
                </c:pt>
                <c:pt idx="351">
                  <c:v>8.1199951171880116</c:v>
                </c:pt>
                <c:pt idx="352">
                  <c:v>8.1199951171880116</c:v>
                </c:pt>
                <c:pt idx="353">
                  <c:v>8.1300048828130116</c:v>
                </c:pt>
                <c:pt idx="354">
                  <c:v>8.1400146484380116</c:v>
                </c:pt>
                <c:pt idx="355">
                  <c:v>8.1499938964839771</c:v>
                </c:pt>
                <c:pt idx="356">
                  <c:v>8.1900024414060226</c:v>
                </c:pt>
                <c:pt idx="357">
                  <c:v>8.2300109863280113</c:v>
                </c:pt>
                <c:pt idx="358">
                  <c:v>8.2699890136719887</c:v>
                </c:pt>
                <c:pt idx="359">
                  <c:v>8.3099975585939774</c:v>
                </c:pt>
                <c:pt idx="360">
                  <c:v>8.3399963378910229</c:v>
                </c:pt>
                <c:pt idx="361">
                  <c:v>8.3500061035160229</c:v>
                </c:pt>
                <c:pt idx="362">
                  <c:v>8.3599853515630116</c:v>
                </c:pt>
                <c:pt idx="363">
                  <c:v>8.3699951171880116</c:v>
                </c:pt>
                <c:pt idx="364">
                  <c:v>8.3800048828130116</c:v>
                </c:pt>
                <c:pt idx="365">
                  <c:v>8.3900146484380116</c:v>
                </c:pt>
                <c:pt idx="366">
                  <c:v>8.3999938964839771</c:v>
                </c:pt>
                <c:pt idx="367">
                  <c:v>8.4200134277339771</c:v>
                </c:pt>
                <c:pt idx="368">
                  <c:v>8.4299926757810226</c:v>
                </c:pt>
                <c:pt idx="369">
                  <c:v>8.4599914550780113</c:v>
                </c:pt>
                <c:pt idx="370">
                  <c:v>8.5</c:v>
                </c:pt>
                <c:pt idx="371">
                  <c:v>8.5299987792969887</c:v>
                </c:pt>
                <c:pt idx="372">
                  <c:v>8.5599975585939774</c:v>
                </c:pt>
                <c:pt idx="373">
                  <c:v>8.5899963378910229</c:v>
                </c:pt>
                <c:pt idx="374">
                  <c:v>8.5599975585939774</c:v>
                </c:pt>
                <c:pt idx="375">
                  <c:v>8.5299987792969887</c:v>
                </c:pt>
                <c:pt idx="376">
                  <c:v>8.510009765625</c:v>
                </c:pt>
                <c:pt idx="377">
                  <c:v>8.4800109863280113</c:v>
                </c:pt>
                <c:pt idx="378">
                  <c:v>8.4700012207030113</c:v>
                </c:pt>
                <c:pt idx="379">
                  <c:v>8.4599914550780113</c:v>
                </c:pt>
                <c:pt idx="380">
                  <c:v>8.4400024414060226</c:v>
                </c:pt>
                <c:pt idx="381">
                  <c:v>8.4299926757810226</c:v>
                </c:pt>
                <c:pt idx="382">
                  <c:v>8.4500122070310226</c:v>
                </c:pt>
                <c:pt idx="383">
                  <c:v>8.4700012207030113</c:v>
                </c:pt>
                <c:pt idx="384">
                  <c:v>8.489990234375</c:v>
                </c:pt>
                <c:pt idx="385">
                  <c:v>8.510009765625</c:v>
                </c:pt>
                <c:pt idx="386">
                  <c:v>8.5299987792969887</c:v>
                </c:pt>
                <c:pt idx="387">
                  <c:v>8.5599975585939774</c:v>
                </c:pt>
                <c:pt idx="388">
                  <c:v>8.5799865722660229</c:v>
                </c:pt>
                <c:pt idx="389">
                  <c:v>8.6000061035160229</c:v>
                </c:pt>
                <c:pt idx="390">
                  <c:v>8.6199951171880116</c:v>
                </c:pt>
                <c:pt idx="391">
                  <c:v>8.6000061035160229</c:v>
                </c:pt>
                <c:pt idx="392">
                  <c:v>8.5799865722660229</c:v>
                </c:pt>
                <c:pt idx="393">
                  <c:v>8.5499877929689774</c:v>
                </c:pt>
                <c:pt idx="394">
                  <c:v>8.5199890136719887</c:v>
                </c:pt>
                <c:pt idx="395">
                  <c:v>8.4700012207030113</c:v>
                </c:pt>
                <c:pt idx="396">
                  <c:v>8.4299926757810226</c:v>
                </c:pt>
                <c:pt idx="397">
                  <c:v>8.3800048828130116</c:v>
                </c:pt>
                <c:pt idx="398">
                  <c:v>8.3299865722660229</c:v>
                </c:pt>
                <c:pt idx="399">
                  <c:v>8.2300109863280113</c:v>
                </c:pt>
                <c:pt idx="400">
                  <c:v>8.260009765625</c:v>
                </c:pt>
                <c:pt idx="401">
                  <c:v>8.3099975585939774</c:v>
                </c:pt>
                <c:pt idx="402">
                  <c:v>8.3399963378910229</c:v>
                </c:pt>
                <c:pt idx="403">
                  <c:v>8.3999938964839771</c:v>
                </c:pt>
                <c:pt idx="404">
                  <c:v>8.4400024414060226</c:v>
                </c:pt>
                <c:pt idx="405">
                  <c:v>8.5</c:v>
                </c:pt>
                <c:pt idx="406">
                  <c:v>8.5499877929689774</c:v>
                </c:pt>
                <c:pt idx="407">
                  <c:v>8.6000061035160229</c:v>
                </c:pt>
                <c:pt idx="408">
                  <c:v>8.6799926757810226</c:v>
                </c:pt>
                <c:pt idx="409">
                  <c:v>8.6700134277339771</c:v>
                </c:pt>
                <c:pt idx="410">
                  <c:v>8.6600036621089771</c:v>
                </c:pt>
                <c:pt idx="411">
                  <c:v>8.6499938964839771</c:v>
                </c:pt>
                <c:pt idx="412">
                  <c:v>8.6400146484380116</c:v>
                </c:pt>
                <c:pt idx="413">
                  <c:v>8.6900024414060226</c:v>
                </c:pt>
                <c:pt idx="414">
                  <c:v>8.75</c:v>
                </c:pt>
                <c:pt idx="415">
                  <c:v>8.7999877929689774</c:v>
                </c:pt>
                <c:pt idx="416">
                  <c:v>8.8599853515630116</c:v>
                </c:pt>
                <c:pt idx="417">
                  <c:v>8.9100036621089771</c:v>
                </c:pt>
                <c:pt idx="418">
                  <c:v>8.9599914550780113</c:v>
                </c:pt>
                <c:pt idx="419">
                  <c:v>8.8900146484380116</c:v>
                </c:pt>
                <c:pt idx="420">
                  <c:v>8.8200073242189774</c:v>
                </c:pt>
                <c:pt idx="421">
                  <c:v>8.75</c:v>
                </c:pt>
                <c:pt idx="422">
                  <c:v>8.8099975585939774</c:v>
                </c:pt>
                <c:pt idx="423">
                  <c:v>8.8699951171880116</c:v>
                </c:pt>
                <c:pt idx="424">
                  <c:v>8.9299926757810226</c:v>
                </c:pt>
                <c:pt idx="425">
                  <c:v>8.989990234375</c:v>
                </c:pt>
                <c:pt idx="426">
                  <c:v>9.0400085449219887</c:v>
                </c:pt>
                <c:pt idx="427">
                  <c:v>8.9800109863280113</c:v>
                </c:pt>
                <c:pt idx="428">
                  <c:v>8.9299926757810226</c:v>
                </c:pt>
                <c:pt idx="429">
                  <c:v>8.8800048828130116</c:v>
                </c:pt>
                <c:pt idx="430">
                  <c:v>8.8699951171880116</c:v>
                </c:pt>
                <c:pt idx="431">
                  <c:v>8.8500061035160229</c:v>
                </c:pt>
                <c:pt idx="432">
                  <c:v>8.8399963378910229</c:v>
                </c:pt>
                <c:pt idx="433">
                  <c:v>8.8299865722660229</c:v>
                </c:pt>
                <c:pt idx="434">
                  <c:v>8.8500061035160229</c:v>
                </c:pt>
                <c:pt idx="435">
                  <c:v>8.8800048828130116</c:v>
                </c:pt>
                <c:pt idx="436">
                  <c:v>8.9100036621089771</c:v>
                </c:pt>
                <c:pt idx="437">
                  <c:v>8.9299926757810226</c:v>
                </c:pt>
                <c:pt idx="438">
                  <c:v>8.9599914550780113</c:v>
                </c:pt>
                <c:pt idx="439">
                  <c:v>8.9299926757810226</c:v>
                </c:pt>
                <c:pt idx="440">
                  <c:v>8.8999938964839771</c:v>
                </c:pt>
                <c:pt idx="441">
                  <c:v>8.8800048828130116</c:v>
                </c:pt>
                <c:pt idx="442">
                  <c:v>8.8500061035160229</c:v>
                </c:pt>
                <c:pt idx="443">
                  <c:v>8.8099975585939774</c:v>
                </c:pt>
                <c:pt idx="444">
                  <c:v>8.7799987792969887</c:v>
                </c:pt>
                <c:pt idx="445">
                  <c:v>8.739990234375</c:v>
                </c:pt>
                <c:pt idx="446">
                  <c:v>8.7099914550780113</c:v>
                </c:pt>
                <c:pt idx="447">
                  <c:v>8.6700134277339771</c:v>
                </c:pt>
                <c:pt idx="448">
                  <c:v>8.6300048828130116</c:v>
                </c:pt>
                <c:pt idx="449">
                  <c:v>8.6000061035160229</c:v>
                </c:pt>
                <c:pt idx="450">
                  <c:v>8.5599975585939774</c:v>
                </c:pt>
                <c:pt idx="451">
                  <c:v>8.5199890136719887</c:v>
                </c:pt>
                <c:pt idx="452">
                  <c:v>8.489990234375</c:v>
                </c:pt>
                <c:pt idx="453">
                  <c:v>8.4500122070310226</c:v>
                </c:pt>
                <c:pt idx="454">
                  <c:v>8.4200134277339771</c:v>
                </c:pt>
                <c:pt idx="455">
                  <c:v>8.3900146484380116</c:v>
                </c:pt>
                <c:pt idx="456">
                  <c:v>8.3599853515630116</c:v>
                </c:pt>
                <c:pt idx="457">
                  <c:v>8.3299865722660229</c:v>
                </c:pt>
                <c:pt idx="458">
                  <c:v>8.2999877929689774</c:v>
                </c:pt>
                <c:pt idx="459">
                  <c:v>8.2799987792969887</c:v>
                </c:pt>
                <c:pt idx="460">
                  <c:v>8.260009765625</c:v>
                </c:pt>
                <c:pt idx="461">
                  <c:v>8.2300109863280113</c:v>
                </c:pt>
                <c:pt idx="462">
                  <c:v>8.2099914550780113</c:v>
                </c:pt>
                <c:pt idx="463">
                  <c:v>8.1799926757810226</c:v>
                </c:pt>
                <c:pt idx="464">
                  <c:v>8.1499938964839771</c:v>
                </c:pt>
                <c:pt idx="465">
                  <c:v>8.1199951171880116</c:v>
                </c:pt>
                <c:pt idx="466">
                  <c:v>8.0299987792969887</c:v>
                </c:pt>
                <c:pt idx="467">
                  <c:v>7.9500122070310226</c:v>
                </c:pt>
                <c:pt idx="468">
                  <c:v>7.8699951171880116</c:v>
                </c:pt>
                <c:pt idx="469">
                  <c:v>7.8099975585939774</c:v>
                </c:pt>
                <c:pt idx="470">
                  <c:v>7.7900085449219887</c:v>
                </c:pt>
                <c:pt idx="471">
                  <c:v>7.7799987792969887</c:v>
                </c:pt>
                <c:pt idx="472">
                  <c:v>7.760009765625</c:v>
                </c:pt>
                <c:pt idx="473">
                  <c:v>7.75</c:v>
                </c:pt>
                <c:pt idx="474">
                  <c:v>7.75</c:v>
                </c:pt>
                <c:pt idx="475">
                  <c:v>7.739990234375</c:v>
                </c:pt>
                <c:pt idx="476">
                  <c:v>7.7300109863280113</c:v>
                </c:pt>
                <c:pt idx="477">
                  <c:v>7.7300109863280113</c:v>
                </c:pt>
                <c:pt idx="478">
                  <c:v>7.760009765625</c:v>
                </c:pt>
                <c:pt idx="479">
                  <c:v>7.7900085449219887</c:v>
                </c:pt>
                <c:pt idx="480">
                  <c:v>7.8299865722660229</c:v>
                </c:pt>
                <c:pt idx="481">
                  <c:v>7.8699951171880116</c:v>
                </c:pt>
                <c:pt idx="482">
                  <c:v>7.8900146484380116</c:v>
                </c:pt>
                <c:pt idx="483">
                  <c:v>7.8999938964839771</c:v>
                </c:pt>
                <c:pt idx="484">
                  <c:v>7.9100036621089771</c:v>
                </c:pt>
                <c:pt idx="485">
                  <c:v>7.9200134277339771</c:v>
                </c:pt>
                <c:pt idx="486">
                  <c:v>7.9299926757810226</c:v>
                </c:pt>
                <c:pt idx="487">
                  <c:v>7.9200134277339771</c:v>
                </c:pt>
                <c:pt idx="488">
                  <c:v>7.8999938964839771</c:v>
                </c:pt>
                <c:pt idx="489">
                  <c:v>7.8900146484380116</c:v>
                </c:pt>
                <c:pt idx="490">
                  <c:v>7.8800048828130116</c:v>
                </c:pt>
                <c:pt idx="491">
                  <c:v>7.8699951171880116</c:v>
                </c:pt>
                <c:pt idx="492">
                  <c:v>7.8500061035160229</c:v>
                </c:pt>
                <c:pt idx="493">
                  <c:v>7.8399963378910229</c:v>
                </c:pt>
                <c:pt idx="494">
                  <c:v>7.8299865722660229</c:v>
                </c:pt>
                <c:pt idx="495">
                  <c:v>7.8099975585939774</c:v>
                </c:pt>
                <c:pt idx="496">
                  <c:v>7.7999877929689774</c:v>
                </c:pt>
                <c:pt idx="497">
                  <c:v>7.7799987792969887</c:v>
                </c:pt>
                <c:pt idx="498">
                  <c:v>7.760009765625</c:v>
                </c:pt>
                <c:pt idx="499">
                  <c:v>7.75</c:v>
                </c:pt>
                <c:pt idx="500">
                  <c:v>7.7300109863280113</c:v>
                </c:pt>
                <c:pt idx="501">
                  <c:v>7.7000122070310226</c:v>
                </c:pt>
                <c:pt idx="502">
                  <c:v>7.6700134277339771</c:v>
                </c:pt>
                <c:pt idx="503">
                  <c:v>7.6499938964839771</c:v>
                </c:pt>
                <c:pt idx="504">
                  <c:v>7.6300048828130116</c:v>
                </c:pt>
                <c:pt idx="505">
                  <c:v>7.6199951171880116</c:v>
                </c:pt>
                <c:pt idx="506">
                  <c:v>7.6000061035160229</c:v>
                </c:pt>
                <c:pt idx="507">
                  <c:v>7.5799865722660229</c:v>
                </c:pt>
                <c:pt idx="508">
                  <c:v>7.5700073242189774</c:v>
                </c:pt>
                <c:pt idx="509">
                  <c:v>7.5499877929689774</c:v>
                </c:pt>
                <c:pt idx="510">
                  <c:v>7.5299987792969887</c:v>
                </c:pt>
                <c:pt idx="511">
                  <c:v>7.510009765625</c:v>
                </c:pt>
                <c:pt idx="512">
                  <c:v>7.5</c:v>
                </c:pt>
                <c:pt idx="513">
                  <c:v>7.4800109863280113</c:v>
                </c:pt>
                <c:pt idx="514">
                  <c:v>7.4599914550780113</c:v>
                </c:pt>
                <c:pt idx="515">
                  <c:v>7.4400024414060226</c:v>
                </c:pt>
                <c:pt idx="516">
                  <c:v>7.4200134277339771</c:v>
                </c:pt>
                <c:pt idx="517">
                  <c:v>7.3900146484380116</c:v>
                </c:pt>
                <c:pt idx="518">
                  <c:v>7.3699951171880116</c:v>
                </c:pt>
                <c:pt idx="519">
                  <c:v>7.3500061035160229</c:v>
                </c:pt>
                <c:pt idx="520">
                  <c:v>7.3299865722660229</c:v>
                </c:pt>
                <c:pt idx="521">
                  <c:v>7.3099975585939774</c:v>
                </c:pt>
                <c:pt idx="522">
                  <c:v>7.2900085449219887</c:v>
                </c:pt>
                <c:pt idx="523">
                  <c:v>7.2699890136719887</c:v>
                </c:pt>
                <c:pt idx="524">
                  <c:v>7.25</c:v>
                </c:pt>
                <c:pt idx="525">
                  <c:v>7.2300109863280113</c:v>
                </c:pt>
                <c:pt idx="526">
                  <c:v>7.2099914550780113</c:v>
                </c:pt>
                <c:pt idx="527">
                  <c:v>7.1900024414060226</c:v>
                </c:pt>
                <c:pt idx="528">
                  <c:v>7.1400146484380116</c:v>
                </c:pt>
                <c:pt idx="529">
                  <c:v>7.0899963378910229</c:v>
                </c:pt>
                <c:pt idx="530">
                  <c:v>7.0299987792969887</c:v>
                </c:pt>
                <c:pt idx="531">
                  <c:v>7.0299987792969887</c:v>
                </c:pt>
                <c:pt idx="532">
                  <c:v>7.0400085449219887</c:v>
                </c:pt>
                <c:pt idx="533">
                  <c:v>7.0499877929689774</c:v>
                </c:pt>
                <c:pt idx="534">
                  <c:v>7.0499877929689774</c:v>
                </c:pt>
                <c:pt idx="535">
                  <c:v>7</c:v>
                </c:pt>
                <c:pt idx="536">
                  <c:v>6.9400024414060226</c:v>
                </c:pt>
                <c:pt idx="537">
                  <c:v>6.8999938964839771</c:v>
                </c:pt>
                <c:pt idx="538">
                  <c:v>6.8500061035160229</c:v>
                </c:pt>
                <c:pt idx="539">
                  <c:v>6.8099975585939774</c:v>
                </c:pt>
                <c:pt idx="540">
                  <c:v>6.7900085449219887</c:v>
                </c:pt>
                <c:pt idx="541">
                  <c:v>6.7799987792969887</c:v>
                </c:pt>
                <c:pt idx="542">
                  <c:v>6.760009765625</c:v>
                </c:pt>
                <c:pt idx="543">
                  <c:v>6.75</c:v>
                </c:pt>
                <c:pt idx="544">
                  <c:v>6.7300109863280113</c:v>
                </c:pt>
                <c:pt idx="545">
                  <c:v>6.7200012207030113</c:v>
                </c:pt>
                <c:pt idx="546">
                  <c:v>6.7000122070310226</c:v>
                </c:pt>
                <c:pt idx="547">
                  <c:v>6.6600036621089771</c:v>
                </c:pt>
                <c:pt idx="548">
                  <c:v>6.6199951171880116</c:v>
                </c:pt>
                <c:pt idx="549">
                  <c:v>6.5799865722660229</c:v>
                </c:pt>
                <c:pt idx="550">
                  <c:v>6.5499877929689774</c:v>
                </c:pt>
                <c:pt idx="551">
                  <c:v>6.5199890136719887</c:v>
                </c:pt>
                <c:pt idx="552">
                  <c:v>6.489990234375</c:v>
                </c:pt>
                <c:pt idx="553">
                  <c:v>6.4400024414060226</c:v>
                </c:pt>
                <c:pt idx="554">
                  <c:v>6.3900146484380116</c:v>
                </c:pt>
                <c:pt idx="555">
                  <c:v>6.3500061035160229</c:v>
                </c:pt>
                <c:pt idx="556">
                  <c:v>6.3200073242189774</c:v>
                </c:pt>
                <c:pt idx="557">
                  <c:v>6.2900085449219887</c:v>
                </c:pt>
                <c:pt idx="558">
                  <c:v>6.2699890136719887</c:v>
                </c:pt>
                <c:pt idx="559">
                  <c:v>6.239990234375</c:v>
                </c:pt>
                <c:pt idx="560">
                  <c:v>6.2200012207030113</c:v>
                </c:pt>
                <c:pt idx="561">
                  <c:v>6.2000122070310226</c:v>
                </c:pt>
                <c:pt idx="562">
                  <c:v>6.1700134277339771</c:v>
                </c:pt>
                <c:pt idx="563">
                  <c:v>6.1499938964839771</c:v>
                </c:pt>
                <c:pt idx="564">
                  <c:v>6.1199951171880116</c:v>
                </c:pt>
                <c:pt idx="565">
                  <c:v>6.1000061035160229</c:v>
                </c:pt>
                <c:pt idx="566">
                  <c:v>6.0599975585939774</c:v>
                </c:pt>
                <c:pt idx="567">
                  <c:v>6.0400085449219887</c:v>
                </c:pt>
                <c:pt idx="568">
                  <c:v>6.010009765625</c:v>
                </c:pt>
                <c:pt idx="569">
                  <c:v>5.989990234375</c:v>
                </c:pt>
                <c:pt idx="570">
                  <c:v>5.9599914550780113</c:v>
                </c:pt>
                <c:pt idx="571">
                  <c:v>5.9400024414060226</c:v>
                </c:pt>
                <c:pt idx="572">
                  <c:v>5.9100036621089771</c:v>
                </c:pt>
                <c:pt idx="573">
                  <c:v>5.8900146484380116</c:v>
                </c:pt>
                <c:pt idx="574">
                  <c:v>5.8299865722660229</c:v>
                </c:pt>
                <c:pt idx="575">
                  <c:v>5.7699890136719887</c:v>
                </c:pt>
                <c:pt idx="576">
                  <c:v>5.7099914550780113</c:v>
                </c:pt>
                <c:pt idx="577">
                  <c:v>5.6400146484380116</c:v>
                </c:pt>
                <c:pt idx="578">
                  <c:v>5.6199951171880116</c:v>
                </c:pt>
                <c:pt idx="579">
                  <c:v>5.5899963378910229</c:v>
                </c:pt>
                <c:pt idx="580">
                  <c:v>5.5700073242189774</c:v>
                </c:pt>
                <c:pt idx="581">
                  <c:v>5.5499877929689774</c:v>
                </c:pt>
                <c:pt idx="582">
                  <c:v>5.510009765625</c:v>
                </c:pt>
                <c:pt idx="583">
                  <c:v>5.4800109863280113</c:v>
                </c:pt>
                <c:pt idx="584">
                  <c:v>5.4500122070310226</c:v>
                </c:pt>
                <c:pt idx="585">
                  <c:v>5.4200134277339771</c:v>
                </c:pt>
                <c:pt idx="586">
                  <c:v>5.3900146484380116</c:v>
                </c:pt>
                <c:pt idx="587">
                  <c:v>5.2999877929689774</c:v>
                </c:pt>
                <c:pt idx="588">
                  <c:v>5.2099914550780113</c:v>
                </c:pt>
                <c:pt idx="589">
                  <c:v>5.1199951171880116</c:v>
                </c:pt>
                <c:pt idx="590">
                  <c:v>5.0199890136719887</c:v>
                </c:pt>
                <c:pt idx="591">
                  <c:v>4.9400024414060226</c:v>
                </c:pt>
                <c:pt idx="592">
                  <c:v>4.8500061035160229</c:v>
                </c:pt>
                <c:pt idx="593">
                  <c:v>4.7699890136719887</c:v>
                </c:pt>
                <c:pt idx="594">
                  <c:v>4.6799926757810226</c:v>
                </c:pt>
                <c:pt idx="595">
                  <c:v>4.5799865722660229</c:v>
                </c:pt>
                <c:pt idx="596">
                  <c:v>4.510009765625</c:v>
                </c:pt>
                <c:pt idx="597">
                  <c:v>4.4400024414060226</c:v>
                </c:pt>
                <c:pt idx="598">
                  <c:v>4.3699951171880116</c:v>
                </c:pt>
                <c:pt idx="599">
                  <c:v>4.3099975585939774</c:v>
                </c:pt>
                <c:pt idx="600">
                  <c:v>4.260009765625</c:v>
                </c:pt>
                <c:pt idx="601">
                  <c:v>4.2000122070310226</c:v>
                </c:pt>
                <c:pt idx="602">
                  <c:v>4.1499938964839771</c:v>
                </c:pt>
                <c:pt idx="603">
                  <c:v>4.1000061035160229</c:v>
                </c:pt>
                <c:pt idx="604">
                  <c:v>4.0499877929689774</c:v>
                </c:pt>
                <c:pt idx="605">
                  <c:v>3.989990234375</c:v>
                </c:pt>
                <c:pt idx="606">
                  <c:v>3.9299926757810226</c:v>
                </c:pt>
                <c:pt idx="607">
                  <c:v>3.8800048828130116</c:v>
                </c:pt>
                <c:pt idx="608">
                  <c:v>3.8299865722660229</c:v>
                </c:pt>
                <c:pt idx="609">
                  <c:v>3.7799987792969887</c:v>
                </c:pt>
                <c:pt idx="610">
                  <c:v>3.8500061035160229</c:v>
                </c:pt>
                <c:pt idx="611">
                  <c:v>3.9200134277339771</c:v>
                </c:pt>
                <c:pt idx="612">
                  <c:v>4</c:v>
                </c:pt>
                <c:pt idx="613">
                  <c:v>4.0700073242189774</c:v>
                </c:pt>
                <c:pt idx="614">
                  <c:v>4.1099853515630116</c:v>
                </c:pt>
                <c:pt idx="615">
                  <c:v>4.1499938964839771</c:v>
                </c:pt>
                <c:pt idx="616">
                  <c:v>4.1900024414060226</c:v>
                </c:pt>
                <c:pt idx="617">
                  <c:v>4.2300109863280113</c:v>
                </c:pt>
                <c:pt idx="618">
                  <c:v>4.2799987792969887</c:v>
                </c:pt>
                <c:pt idx="619">
                  <c:v>4.3099975585939774</c:v>
                </c:pt>
                <c:pt idx="620">
                  <c:v>4.3299865722660229</c:v>
                </c:pt>
                <c:pt idx="621">
                  <c:v>4.3599853515630116</c:v>
                </c:pt>
                <c:pt idx="622">
                  <c:v>4.3900146484380116</c:v>
                </c:pt>
                <c:pt idx="623">
                  <c:v>4.4400024414060226</c:v>
                </c:pt>
                <c:pt idx="624">
                  <c:v>4.489990234375</c:v>
                </c:pt>
                <c:pt idx="625">
                  <c:v>4.5400085449219887</c:v>
                </c:pt>
                <c:pt idx="626">
                  <c:v>4.5899963378910229</c:v>
                </c:pt>
                <c:pt idx="627">
                  <c:v>4.5899963378910229</c:v>
                </c:pt>
                <c:pt idx="628">
                  <c:v>4.5799865722660229</c:v>
                </c:pt>
                <c:pt idx="629">
                  <c:v>4.5799865722660229</c:v>
                </c:pt>
                <c:pt idx="630">
                  <c:v>4.5700073242189774</c:v>
                </c:pt>
                <c:pt idx="631">
                  <c:v>4.6300048828130116</c:v>
                </c:pt>
                <c:pt idx="632">
                  <c:v>4.6799926757810226</c:v>
                </c:pt>
                <c:pt idx="633">
                  <c:v>4.739990234375</c:v>
                </c:pt>
                <c:pt idx="634">
                  <c:v>4.7999877929689774</c:v>
                </c:pt>
                <c:pt idx="635">
                  <c:v>4.7999877929689774</c:v>
                </c:pt>
                <c:pt idx="636">
                  <c:v>4.8099975585939774</c:v>
                </c:pt>
                <c:pt idx="637">
                  <c:v>4.8200073242189774</c:v>
                </c:pt>
                <c:pt idx="638">
                  <c:v>4.8299865722660229</c:v>
                </c:pt>
                <c:pt idx="639">
                  <c:v>4.8200073242189774</c:v>
                </c:pt>
                <c:pt idx="640">
                  <c:v>4.7999877929689774</c:v>
                </c:pt>
                <c:pt idx="641">
                  <c:v>4.7900085449219887</c:v>
                </c:pt>
                <c:pt idx="642">
                  <c:v>4.7799987792969887</c:v>
                </c:pt>
                <c:pt idx="643">
                  <c:v>4.8299865722660229</c:v>
                </c:pt>
                <c:pt idx="644">
                  <c:v>4.8800048828130116</c:v>
                </c:pt>
                <c:pt idx="645">
                  <c:v>4.9299926757810226</c:v>
                </c:pt>
                <c:pt idx="646">
                  <c:v>4.989990234375</c:v>
                </c:pt>
                <c:pt idx="647">
                  <c:v>5.0499877929689774</c:v>
                </c:pt>
                <c:pt idx="648">
                  <c:v>5.0400085449219887</c:v>
                </c:pt>
                <c:pt idx="649">
                  <c:v>5.0299987792969887</c:v>
                </c:pt>
                <c:pt idx="650">
                  <c:v>5.0199890136719887</c:v>
                </c:pt>
                <c:pt idx="651">
                  <c:v>5.010009765625</c:v>
                </c:pt>
                <c:pt idx="652">
                  <c:v>5</c:v>
                </c:pt>
                <c:pt idx="653">
                  <c:v>5</c:v>
                </c:pt>
                <c:pt idx="654">
                  <c:v>4.989990234375</c:v>
                </c:pt>
                <c:pt idx="655">
                  <c:v>4.989990234375</c:v>
                </c:pt>
                <c:pt idx="656">
                  <c:v>4.9800109863280113</c:v>
                </c:pt>
                <c:pt idx="657">
                  <c:v>4.9700012207030113</c:v>
                </c:pt>
                <c:pt idx="658">
                  <c:v>4.9599914550780113</c:v>
                </c:pt>
                <c:pt idx="659">
                  <c:v>4.9599914550780113</c:v>
                </c:pt>
                <c:pt idx="660">
                  <c:v>4.9400024414060226</c:v>
                </c:pt>
                <c:pt idx="661">
                  <c:v>4.9299926757810226</c:v>
                </c:pt>
                <c:pt idx="662">
                  <c:v>4.9100036621089771</c:v>
                </c:pt>
                <c:pt idx="663">
                  <c:v>4.8999938964839771</c:v>
                </c:pt>
                <c:pt idx="664">
                  <c:v>4.8800048828130116</c:v>
                </c:pt>
                <c:pt idx="665">
                  <c:v>4.8599853515630116</c:v>
                </c:pt>
                <c:pt idx="666">
                  <c:v>4.8299865722660229</c:v>
                </c:pt>
                <c:pt idx="667">
                  <c:v>4.8099975585939774</c:v>
                </c:pt>
                <c:pt idx="668">
                  <c:v>4.7999877929689774</c:v>
                </c:pt>
                <c:pt idx="669">
                  <c:v>4.8200073242189774</c:v>
                </c:pt>
                <c:pt idx="670">
                  <c:v>4.8399963378910229</c:v>
                </c:pt>
                <c:pt idx="671">
                  <c:v>4.8500061035160229</c:v>
                </c:pt>
                <c:pt idx="672">
                  <c:v>4.8599853515630116</c:v>
                </c:pt>
                <c:pt idx="673">
                  <c:v>4.8399963378910229</c:v>
                </c:pt>
                <c:pt idx="674">
                  <c:v>4.8299865722660229</c:v>
                </c:pt>
                <c:pt idx="675">
                  <c:v>4.8099975585939774</c:v>
                </c:pt>
                <c:pt idx="676">
                  <c:v>4.7999877929689774</c:v>
                </c:pt>
                <c:pt idx="677">
                  <c:v>4.7900085449219887</c:v>
                </c:pt>
                <c:pt idx="678">
                  <c:v>-282.75</c:v>
                </c:pt>
                <c:pt idx="679">
                  <c:v>5.8200073242189774</c:v>
                </c:pt>
                <c:pt idx="680">
                  <c:v>5.8500061035160229</c:v>
                </c:pt>
                <c:pt idx="681">
                  <c:v>5.8800048828130116</c:v>
                </c:pt>
                <c:pt idx="682">
                  <c:v>5.989990234375</c:v>
                </c:pt>
                <c:pt idx="683">
                  <c:v>6.0199890136719887</c:v>
                </c:pt>
                <c:pt idx="684">
                  <c:v>5.9299926757810226</c:v>
                </c:pt>
                <c:pt idx="685">
                  <c:v>5.8200073242189774</c:v>
                </c:pt>
                <c:pt idx="686">
                  <c:v>5.8900146484380116</c:v>
                </c:pt>
                <c:pt idx="687">
                  <c:v>5.9200134277339771</c:v>
                </c:pt>
                <c:pt idx="688">
                  <c:v>5.8900146484380116</c:v>
                </c:pt>
                <c:pt idx="689">
                  <c:v>5.8399963378910229</c:v>
                </c:pt>
                <c:pt idx="690">
                  <c:v>5.8999938964839771</c:v>
                </c:pt>
                <c:pt idx="691">
                  <c:v>5.9200134277339771</c:v>
                </c:pt>
                <c:pt idx="692">
                  <c:v>5.989990234375</c:v>
                </c:pt>
                <c:pt idx="693">
                  <c:v>5.989990234375</c:v>
                </c:pt>
                <c:pt idx="694">
                  <c:v>5.9700012207030113</c:v>
                </c:pt>
                <c:pt idx="695">
                  <c:v>5.9700012207030113</c:v>
                </c:pt>
                <c:pt idx="696">
                  <c:v>5.9299926757810226</c:v>
                </c:pt>
                <c:pt idx="697">
                  <c:v>5.9400024414060226</c:v>
                </c:pt>
                <c:pt idx="698">
                  <c:v>5.9100036621089771</c:v>
                </c:pt>
                <c:pt idx="699">
                  <c:v>5.8999938964839771</c:v>
                </c:pt>
                <c:pt idx="700">
                  <c:v>5.8200073242189774</c:v>
                </c:pt>
                <c:pt idx="701">
                  <c:v>5.8399963378910229</c:v>
                </c:pt>
                <c:pt idx="702">
                  <c:v>5.8200073242189774</c:v>
                </c:pt>
                <c:pt idx="703">
                  <c:v>5.8800048828130116</c:v>
                </c:pt>
                <c:pt idx="704">
                  <c:v>5.8500061035160229</c:v>
                </c:pt>
                <c:pt idx="705">
                  <c:v>5.8099975585939774</c:v>
                </c:pt>
                <c:pt idx="706">
                  <c:v>5.7999877929689774</c:v>
                </c:pt>
                <c:pt idx="707">
                  <c:v>5.7999877929689774</c:v>
                </c:pt>
                <c:pt idx="708">
                  <c:v>5.7999877929689774</c:v>
                </c:pt>
                <c:pt idx="709">
                  <c:v>5.7900085449219887</c:v>
                </c:pt>
                <c:pt idx="710">
                  <c:v>5.7699890136719887</c:v>
                </c:pt>
                <c:pt idx="711">
                  <c:v>5.7699890136719887</c:v>
                </c:pt>
                <c:pt idx="712">
                  <c:v>5.7799987792969887</c:v>
                </c:pt>
                <c:pt idx="713">
                  <c:v>5.8500061035160229</c:v>
                </c:pt>
                <c:pt idx="714">
                  <c:v>5.7799987792969887</c:v>
                </c:pt>
                <c:pt idx="715">
                  <c:v>5.7799987792969887</c:v>
                </c:pt>
                <c:pt idx="716">
                  <c:v>5.7699890136719887</c:v>
                </c:pt>
                <c:pt idx="717">
                  <c:v>5.739990234375</c:v>
                </c:pt>
                <c:pt idx="718">
                  <c:v>5.6900024414060226</c:v>
                </c:pt>
                <c:pt idx="719">
                  <c:v>5.6799926757810226</c:v>
                </c:pt>
                <c:pt idx="720">
                  <c:v>5.7099914550780113</c:v>
                </c:pt>
                <c:pt idx="721">
                  <c:v>5.7099914550780113</c:v>
                </c:pt>
                <c:pt idx="722">
                  <c:v>5.75</c:v>
                </c:pt>
                <c:pt idx="723">
                  <c:v>5.7799987792969887</c:v>
                </c:pt>
                <c:pt idx="724">
                  <c:v>5.7999877929689774</c:v>
                </c:pt>
                <c:pt idx="725">
                  <c:v>5.7900085449219887</c:v>
                </c:pt>
                <c:pt idx="726">
                  <c:v>5.8299865722660229</c:v>
                </c:pt>
                <c:pt idx="727">
                  <c:v>5.8800048828130116</c:v>
                </c:pt>
                <c:pt idx="728">
                  <c:v>5.989990234375</c:v>
                </c:pt>
                <c:pt idx="729">
                  <c:v>5.9500122070310226</c:v>
                </c:pt>
                <c:pt idx="730">
                  <c:v>6.0199890136719887</c:v>
                </c:pt>
                <c:pt idx="731">
                  <c:v>5.8900146484380116</c:v>
                </c:pt>
                <c:pt idx="732">
                  <c:v>5.9200134277339771</c:v>
                </c:pt>
                <c:pt idx="733">
                  <c:v>5.7999877929689774</c:v>
                </c:pt>
                <c:pt idx="734">
                  <c:v>5.75</c:v>
                </c:pt>
                <c:pt idx="735">
                  <c:v>5.9599914550780113</c:v>
                </c:pt>
                <c:pt idx="736">
                  <c:v>5.8599853515630116</c:v>
                </c:pt>
                <c:pt idx="737">
                  <c:v>5.760009765625</c:v>
                </c:pt>
                <c:pt idx="738">
                  <c:v>5.75</c:v>
                </c:pt>
                <c:pt idx="739">
                  <c:v>5.760009765625</c:v>
                </c:pt>
                <c:pt idx="740">
                  <c:v>5.75</c:v>
                </c:pt>
                <c:pt idx="741">
                  <c:v>5.7799987792969887</c:v>
                </c:pt>
                <c:pt idx="742">
                  <c:v>5.7699890136719887</c:v>
                </c:pt>
                <c:pt idx="743">
                  <c:v>5.7999877929689774</c:v>
                </c:pt>
                <c:pt idx="744">
                  <c:v>5.8200073242189774</c:v>
                </c:pt>
                <c:pt idx="745">
                  <c:v>5.8099975585939774</c:v>
                </c:pt>
                <c:pt idx="746">
                  <c:v>5.8099975585939774</c:v>
                </c:pt>
                <c:pt idx="747">
                  <c:v>5.8500061035160229</c:v>
                </c:pt>
                <c:pt idx="748">
                  <c:v>5.8800048828130116</c:v>
                </c:pt>
                <c:pt idx="749">
                  <c:v>5.9200134277339771</c:v>
                </c:pt>
                <c:pt idx="750">
                  <c:v>5.7999877929689774</c:v>
                </c:pt>
                <c:pt idx="751">
                  <c:v>5.8099975585939774</c:v>
                </c:pt>
                <c:pt idx="752">
                  <c:v>5.7799987792969887</c:v>
                </c:pt>
                <c:pt idx="753">
                  <c:v>5.7699890136719887</c:v>
                </c:pt>
                <c:pt idx="754">
                  <c:v>5.8099975585939774</c:v>
                </c:pt>
                <c:pt idx="755">
                  <c:v>5.7799987792969887</c:v>
                </c:pt>
                <c:pt idx="756">
                  <c:v>5.8399963378910229</c:v>
                </c:pt>
                <c:pt idx="757">
                  <c:v>5.7699890136719887</c:v>
                </c:pt>
                <c:pt idx="758">
                  <c:v>5.8200073242189774</c:v>
                </c:pt>
                <c:pt idx="759">
                  <c:v>5.8699951171880116</c:v>
                </c:pt>
                <c:pt idx="760">
                  <c:v>5.739990234375</c:v>
                </c:pt>
                <c:pt idx="761">
                  <c:v>5.7300109863280113</c:v>
                </c:pt>
                <c:pt idx="762">
                  <c:v>5.739990234375</c:v>
                </c:pt>
                <c:pt idx="763">
                  <c:v>5.739990234375</c:v>
                </c:pt>
                <c:pt idx="764">
                  <c:v>5.739990234375</c:v>
                </c:pt>
                <c:pt idx="765">
                  <c:v>5.739990234375</c:v>
                </c:pt>
                <c:pt idx="766">
                  <c:v>5.739990234375</c:v>
                </c:pt>
                <c:pt idx="767">
                  <c:v>5.7000122070310226</c:v>
                </c:pt>
                <c:pt idx="768">
                  <c:v>5.7000122070310226</c:v>
                </c:pt>
                <c:pt idx="769">
                  <c:v>5.739990234375</c:v>
                </c:pt>
                <c:pt idx="770">
                  <c:v>5.7099914550780113</c:v>
                </c:pt>
                <c:pt idx="771">
                  <c:v>5.7300109863280113</c:v>
                </c:pt>
                <c:pt idx="772">
                  <c:v>5.739990234375</c:v>
                </c:pt>
                <c:pt idx="773">
                  <c:v>5.7900085449219887</c:v>
                </c:pt>
                <c:pt idx="774">
                  <c:v>5.8800048828130116</c:v>
                </c:pt>
                <c:pt idx="775">
                  <c:v>5.8699951171880116</c:v>
                </c:pt>
                <c:pt idx="776">
                  <c:v>5.8599853515630116</c:v>
                </c:pt>
                <c:pt idx="777">
                  <c:v>5.7999877929689774</c:v>
                </c:pt>
                <c:pt idx="778">
                  <c:v>5.75</c:v>
                </c:pt>
                <c:pt idx="779">
                  <c:v>5.7799987792969887</c:v>
                </c:pt>
                <c:pt idx="780">
                  <c:v>5.7799987792969887</c:v>
                </c:pt>
                <c:pt idx="781">
                  <c:v>5.8299865722660229</c:v>
                </c:pt>
                <c:pt idx="782">
                  <c:v>5.8599853515630116</c:v>
                </c:pt>
                <c:pt idx="783">
                  <c:v>5.8699951171880116</c:v>
                </c:pt>
                <c:pt idx="784">
                  <c:v>5.8699951171880116</c:v>
                </c:pt>
                <c:pt idx="785">
                  <c:v>5.8699951171880116</c:v>
                </c:pt>
                <c:pt idx="786">
                  <c:v>5.8599853515630116</c:v>
                </c:pt>
                <c:pt idx="787">
                  <c:v>5.8800048828130116</c:v>
                </c:pt>
                <c:pt idx="788">
                  <c:v>5.7900085449219887</c:v>
                </c:pt>
                <c:pt idx="789">
                  <c:v>5.7200012207030113</c:v>
                </c:pt>
                <c:pt idx="790">
                  <c:v>5.7799987792969887</c:v>
                </c:pt>
                <c:pt idx="791">
                  <c:v>5.75</c:v>
                </c:pt>
                <c:pt idx="792">
                  <c:v>5.7699890136719887</c:v>
                </c:pt>
                <c:pt idx="793">
                  <c:v>5.6400146484380116</c:v>
                </c:pt>
                <c:pt idx="794">
                  <c:v>5.7900085449219887</c:v>
                </c:pt>
                <c:pt idx="795">
                  <c:v>5.7799987792969887</c:v>
                </c:pt>
                <c:pt idx="796">
                  <c:v>5.7699890136719887</c:v>
                </c:pt>
                <c:pt idx="797">
                  <c:v>5.7300109863280113</c:v>
                </c:pt>
                <c:pt idx="798">
                  <c:v>5.7099914550780113</c:v>
                </c:pt>
                <c:pt idx="799">
                  <c:v>5.7200012207030113</c:v>
                </c:pt>
                <c:pt idx="800">
                  <c:v>5.7099914550780113</c:v>
                </c:pt>
                <c:pt idx="801">
                  <c:v>5.7699890136719887</c:v>
                </c:pt>
                <c:pt idx="802">
                  <c:v>5.739990234375</c:v>
                </c:pt>
                <c:pt idx="803">
                  <c:v>5.7699890136719887</c:v>
                </c:pt>
                <c:pt idx="804">
                  <c:v>5.7300109863280113</c:v>
                </c:pt>
                <c:pt idx="805">
                  <c:v>5.760009765625</c:v>
                </c:pt>
                <c:pt idx="806">
                  <c:v>5.760009765625</c:v>
                </c:pt>
                <c:pt idx="807">
                  <c:v>5.7200012207030113</c:v>
                </c:pt>
                <c:pt idx="808">
                  <c:v>5.7099914550780113</c:v>
                </c:pt>
                <c:pt idx="809">
                  <c:v>5.7000122070310226</c:v>
                </c:pt>
                <c:pt idx="810">
                  <c:v>5.7799987792969887</c:v>
                </c:pt>
                <c:pt idx="811">
                  <c:v>5.8099975585939774</c:v>
                </c:pt>
                <c:pt idx="812">
                  <c:v>5.9400024414060226</c:v>
                </c:pt>
                <c:pt idx="813">
                  <c:v>6</c:v>
                </c:pt>
                <c:pt idx="814">
                  <c:v>5.8999938964839771</c:v>
                </c:pt>
                <c:pt idx="815">
                  <c:v>5.8500061035160229</c:v>
                </c:pt>
                <c:pt idx="816">
                  <c:v>5.75</c:v>
                </c:pt>
                <c:pt idx="817">
                  <c:v>5.739990234375</c:v>
                </c:pt>
                <c:pt idx="818">
                  <c:v>5.7699890136719887</c:v>
                </c:pt>
                <c:pt idx="819">
                  <c:v>5.7999877929689774</c:v>
                </c:pt>
                <c:pt idx="820">
                  <c:v>5.8500061035160229</c:v>
                </c:pt>
                <c:pt idx="821">
                  <c:v>5.8599853515630116</c:v>
                </c:pt>
                <c:pt idx="822">
                  <c:v>5.9800109863280113</c:v>
                </c:pt>
                <c:pt idx="823">
                  <c:v>5.9800109863280113</c:v>
                </c:pt>
                <c:pt idx="824">
                  <c:v>5.9800109863280113</c:v>
                </c:pt>
                <c:pt idx="825">
                  <c:v>5.9400024414060226</c:v>
                </c:pt>
                <c:pt idx="826">
                  <c:v>6.0400085449219887</c:v>
                </c:pt>
                <c:pt idx="827">
                  <c:v>5.9800109863280113</c:v>
                </c:pt>
                <c:pt idx="828">
                  <c:v>5.9700012207030113</c:v>
                </c:pt>
                <c:pt idx="829">
                  <c:v>5.8200073242189774</c:v>
                </c:pt>
                <c:pt idx="830">
                  <c:v>5.9500122070310226</c:v>
                </c:pt>
                <c:pt idx="831">
                  <c:v>6</c:v>
                </c:pt>
                <c:pt idx="832">
                  <c:v>5.9800109863280113</c:v>
                </c:pt>
                <c:pt idx="833">
                  <c:v>5.9299926757810226</c:v>
                </c:pt>
                <c:pt idx="834">
                  <c:v>5.9200134277339771</c:v>
                </c:pt>
                <c:pt idx="835">
                  <c:v>5.8699951171880116</c:v>
                </c:pt>
                <c:pt idx="836">
                  <c:v>5.8900146484380116</c:v>
                </c:pt>
                <c:pt idx="837">
                  <c:v>5.8900146484380116</c:v>
                </c:pt>
                <c:pt idx="838">
                  <c:v>5.8999938964839771</c:v>
                </c:pt>
                <c:pt idx="839">
                  <c:v>5.8099975585939774</c:v>
                </c:pt>
                <c:pt idx="840">
                  <c:v>5.7699890136719887</c:v>
                </c:pt>
                <c:pt idx="841">
                  <c:v>5.7900085449219887</c:v>
                </c:pt>
                <c:pt idx="842">
                  <c:v>5.8200073242189774</c:v>
                </c:pt>
                <c:pt idx="843">
                  <c:v>5.8399963378910229</c:v>
                </c:pt>
                <c:pt idx="844">
                  <c:v>5.8299865722660229</c:v>
                </c:pt>
                <c:pt idx="845">
                  <c:v>5.8399963378910229</c:v>
                </c:pt>
                <c:pt idx="846">
                  <c:v>5.8999938964839771</c:v>
                </c:pt>
                <c:pt idx="847">
                  <c:v>5.7999877929689774</c:v>
                </c:pt>
                <c:pt idx="848">
                  <c:v>5.7699890136719887</c:v>
                </c:pt>
                <c:pt idx="849">
                  <c:v>5.7999877929689774</c:v>
                </c:pt>
                <c:pt idx="850">
                  <c:v>5.8099975585939774</c:v>
                </c:pt>
                <c:pt idx="851">
                  <c:v>5.760009765625</c:v>
                </c:pt>
                <c:pt idx="852">
                  <c:v>5.7999877929689774</c:v>
                </c:pt>
                <c:pt idx="853">
                  <c:v>5.8699951171880116</c:v>
                </c:pt>
                <c:pt idx="854">
                  <c:v>5.8500061035160229</c:v>
                </c:pt>
                <c:pt idx="855">
                  <c:v>5.8099975585939774</c:v>
                </c:pt>
                <c:pt idx="856">
                  <c:v>5.7699890136719887</c:v>
                </c:pt>
                <c:pt idx="857">
                  <c:v>5.760009765625</c:v>
                </c:pt>
                <c:pt idx="858">
                  <c:v>5.75</c:v>
                </c:pt>
                <c:pt idx="859">
                  <c:v>5.8299865722660229</c:v>
                </c:pt>
                <c:pt idx="860">
                  <c:v>5.739990234375</c:v>
                </c:pt>
                <c:pt idx="861">
                  <c:v>5.7200012207030113</c:v>
                </c:pt>
                <c:pt idx="862">
                  <c:v>5.7900085449219887</c:v>
                </c:pt>
                <c:pt idx="863">
                  <c:v>5.7699890136719887</c:v>
                </c:pt>
                <c:pt idx="864">
                  <c:v>5.7000122070310226</c:v>
                </c:pt>
                <c:pt idx="865">
                  <c:v>5.7000122070310226</c:v>
                </c:pt>
                <c:pt idx="866">
                  <c:v>5.7099914550780113</c:v>
                </c:pt>
                <c:pt idx="867">
                  <c:v>5.7200012207030113</c:v>
                </c:pt>
                <c:pt idx="868">
                  <c:v>5.7799987792969887</c:v>
                </c:pt>
                <c:pt idx="869">
                  <c:v>5.8200073242189774</c:v>
                </c:pt>
                <c:pt idx="870">
                  <c:v>5.8399963378910229</c:v>
                </c:pt>
                <c:pt idx="871">
                  <c:v>5.7699890136719887</c:v>
                </c:pt>
                <c:pt idx="872">
                  <c:v>5.7300109863280113</c:v>
                </c:pt>
                <c:pt idx="873">
                  <c:v>5.6900024414060226</c:v>
                </c:pt>
                <c:pt idx="874">
                  <c:v>5.6600036621089771</c:v>
                </c:pt>
                <c:pt idx="875">
                  <c:v>5.6600036621089771</c:v>
                </c:pt>
                <c:pt idx="876">
                  <c:v>5.6700134277339771</c:v>
                </c:pt>
                <c:pt idx="877">
                  <c:v>5.6900024414060226</c:v>
                </c:pt>
                <c:pt idx="878">
                  <c:v>5.7099914550780113</c:v>
                </c:pt>
                <c:pt idx="879">
                  <c:v>5.7000122070310226</c:v>
                </c:pt>
                <c:pt idx="880">
                  <c:v>5.6900024414060226</c:v>
                </c:pt>
                <c:pt idx="881">
                  <c:v>5.7099914550780113</c:v>
                </c:pt>
                <c:pt idx="882">
                  <c:v>5.7300109863280113</c:v>
                </c:pt>
                <c:pt idx="883">
                  <c:v>5.75</c:v>
                </c:pt>
                <c:pt idx="884">
                  <c:v>5.739990234375</c:v>
                </c:pt>
                <c:pt idx="885">
                  <c:v>5.7200012207030113</c:v>
                </c:pt>
                <c:pt idx="886">
                  <c:v>5.7099914550780113</c:v>
                </c:pt>
                <c:pt idx="887">
                  <c:v>5.7200012207030113</c:v>
                </c:pt>
                <c:pt idx="888">
                  <c:v>5.7300109863280113</c:v>
                </c:pt>
                <c:pt idx="889">
                  <c:v>5.7300109863280113</c:v>
                </c:pt>
                <c:pt idx="890">
                  <c:v>5.7300109863280113</c:v>
                </c:pt>
                <c:pt idx="891">
                  <c:v>5.7300109863280113</c:v>
                </c:pt>
                <c:pt idx="892">
                  <c:v>5.739990234375</c:v>
                </c:pt>
                <c:pt idx="893">
                  <c:v>5.75</c:v>
                </c:pt>
                <c:pt idx="894">
                  <c:v>5.760009765625</c:v>
                </c:pt>
                <c:pt idx="895">
                  <c:v>5.7699890136719887</c:v>
                </c:pt>
                <c:pt idx="896">
                  <c:v>5.75</c:v>
                </c:pt>
                <c:pt idx="897">
                  <c:v>5.760009765625</c:v>
                </c:pt>
                <c:pt idx="898">
                  <c:v>5.760009765625</c:v>
                </c:pt>
                <c:pt idx="899">
                  <c:v>5.7699890136719887</c:v>
                </c:pt>
                <c:pt idx="900">
                  <c:v>5.7999877929689774</c:v>
                </c:pt>
                <c:pt idx="901">
                  <c:v>5.7699890136719887</c:v>
                </c:pt>
                <c:pt idx="902">
                  <c:v>5.75</c:v>
                </c:pt>
                <c:pt idx="903">
                  <c:v>5.739990234375</c:v>
                </c:pt>
                <c:pt idx="904">
                  <c:v>5.7300109863280113</c:v>
                </c:pt>
                <c:pt idx="905">
                  <c:v>5.7000122070310226</c:v>
                </c:pt>
                <c:pt idx="906">
                  <c:v>5.6600036621089771</c:v>
                </c:pt>
                <c:pt idx="907">
                  <c:v>5.6799926757810226</c:v>
                </c:pt>
                <c:pt idx="908">
                  <c:v>5.6900024414060226</c:v>
                </c:pt>
                <c:pt idx="909">
                  <c:v>5.6799926757810226</c:v>
                </c:pt>
                <c:pt idx="910">
                  <c:v>5.7300109863280113</c:v>
                </c:pt>
                <c:pt idx="911">
                  <c:v>5.7099914550780113</c:v>
                </c:pt>
                <c:pt idx="912">
                  <c:v>5.7099914550780113</c:v>
                </c:pt>
                <c:pt idx="913">
                  <c:v>5.7200012207030113</c:v>
                </c:pt>
                <c:pt idx="914">
                  <c:v>5.7300109863280113</c:v>
                </c:pt>
                <c:pt idx="915">
                  <c:v>5.7900085449219887</c:v>
                </c:pt>
                <c:pt idx="916">
                  <c:v>5.760009765625</c:v>
                </c:pt>
                <c:pt idx="917">
                  <c:v>5.7200012207030113</c:v>
                </c:pt>
                <c:pt idx="918">
                  <c:v>5.6799926757810226</c:v>
                </c:pt>
                <c:pt idx="919">
                  <c:v>5.6600036621089771</c:v>
                </c:pt>
                <c:pt idx="920">
                  <c:v>5.6600036621089771</c:v>
                </c:pt>
                <c:pt idx="921">
                  <c:v>5.6799926757810226</c:v>
                </c:pt>
                <c:pt idx="922">
                  <c:v>5.7099914550780113</c:v>
                </c:pt>
                <c:pt idx="923">
                  <c:v>5.7300109863280113</c:v>
                </c:pt>
                <c:pt idx="924">
                  <c:v>5.7000122070310226</c:v>
                </c:pt>
                <c:pt idx="925">
                  <c:v>5.7099914550780113</c:v>
                </c:pt>
                <c:pt idx="926">
                  <c:v>5.760009765625</c:v>
                </c:pt>
                <c:pt idx="927">
                  <c:v>5.739990234375</c:v>
                </c:pt>
                <c:pt idx="928">
                  <c:v>5.739990234375</c:v>
                </c:pt>
                <c:pt idx="929">
                  <c:v>5.6199951171880116</c:v>
                </c:pt>
                <c:pt idx="930">
                  <c:v>5.6799926757810226</c:v>
                </c:pt>
                <c:pt idx="931">
                  <c:v>5.7200012207030113</c:v>
                </c:pt>
                <c:pt idx="932">
                  <c:v>5.75</c:v>
                </c:pt>
                <c:pt idx="933">
                  <c:v>5.7200012207030113</c:v>
                </c:pt>
                <c:pt idx="934">
                  <c:v>5.7099914550780113</c:v>
                </c:pt>
                <c:pt idx="935">
                  <c:v>5.6400146484380116</c:v>
                </c:pt>
                <c:pt idx="936">
                  <c:v>5.6199951171880116</c:v>
                </c:pt>
                <c:pt idx="937">
                  <c:v>5.4800109863280113</c:v>
                </c:pt>
                <c:pt idx="938">
                  <c:v>5.5700073242189774</c:v>
                </c:pt>
                <c:pt idx="939">
                  <c:v>5.6700134277339771</c:v>
                </c:pt>
                <c:pt idx="940">
                  <c:v>5.5700073242189774</c:v>
                </c:pt>
                <c:pt idx="941">
                  <c:v>5.6199951171880116</c:v>
                </c:pt>
                <c:pt idx="942">
                  <c:v>5.6700134277339771</c:v>
                </c:pt>
                <c:pt idx="943">
                  <c:v>5.6900024414060226</c:v>
                </c:pt>
                <c:pt idx="944">
                  <c:v>5.6300048828130116</c:v>
                </c:pt>
                <c:pt idx="945">
                  <c:v>5.6199951171880116</c:v>
                </c:pt>
                <c:pt idx="946">
                  <c:v>5.6499938964839771</c:v>
                </c:pt>
                <c:pt idx="947">
                  <c:v>5.6499938964839771</c:v>
                </c:pt>
                <c:pt idx="948">
                  <c:v>5.6300048828130116</c:v>
                </c:pt>
                <c:pt idx="949">
                  <c:v>5.6300048828130116</c:v>
                </c:pt>
                <c:pt idx="950">
                  <c:v>5.5899963378910229</c:v>
                </c:pt>
                <c:pt idx="951">
                  <c:v>5.6099853515630116</c:v>
                </c:pt>
                <c:pt idx="952">
                  <c:v>5.6300048828130116</c:v>
                </c:pt>
                <c:pt idx="953">
                  <c:v>5.6400146484380116</c:v>
                </c:pt>
                <c:pt idx="954">
                  <c:v>5.6600036621089771</c:v>
                </c:pt>
                <c:pt idx="955">
                  <c:v>5.6600036621089771</c:v>
                </c:pt>
                <c:pt idx="956">
                  <c:v>5.6700134277339771</c:v>
                </c:pt>
                <c:pt idx="957">
                  <c:v>5.6000061035160229</c:v>
                </c:pt>
                <c:pt idx="958">
                  <c:v>5.5899963378910229</c:v>
                </c:pt>
                <c:pt idx="959">
                  <c:v>5.6000061035160229</c:v>
                </c:pt>
                <c:pt idx="960">
                  <c:v>5.6099853515630116</c:v>
                </c:pt>
                <c:pt idx="961">
                  <c:v>5.6300048828130116</c:v>
                </c:pt>
                <c:pt idx="962">
                  <c:v>5.6600036621089771</c:v>
                </c:pt>
                <c:pt idx="963">
                  <c:v>5.6499938964839771</c:v>
                </c:pt>
                <c:pt idx="964">
                  <c:v>5.6099853515630116</c:v>
                </c:pt>
                <c:pt idx="965">
                  <c:v>5.6099853515630116</c:v>
                </c:pt>
                <c:pt idx="966">
                  <c:v>5.6300048828130116</c:v>
                </c:pt>
                <c:pt idx="967">
                  <c:v>5.6400146484380116</c:v>
                </c:pt>
                <c:pt idx="968">
                  <c:v>5.5899963378910229</c:v>
                </c:pt>
                <c:pt idx="969">
                  <c:v>5.5899963378910229</c:v>
                </c:pt>
                <c:pt idx="970">
                  <c:v>5.5899963378910229</c:v>
                </c:pt>
                <c:pt idx="971">
                  <c:v>5.6000061035160229</c:v>
                </c:pt>
                <c:pt idx="972">
                  <c:v>5.6099853515630116</c:v>
                </c:pt>
                <c:pt idx="973">
                  <c:v>5.6400146484380116</c:v>
                </c:pt>
                <c:pt idx="974">
                  <c:v>5.6300048828130116</c:v>
                </c:pt>
                <c:pt idx="975">
                  <c:v>5.6400146484380116</c:v>
                </c:pt>
                <c:pt idx="976">
                  <c:v>5.6000061035160229</c:v>
                </c:pt>
                <c:pt idx="977">
                  <c:v>5.5899963378910229</c:v>
                </c:pt>
                <c:pt idx="978">
                  <c:v>5.6000061035160229</c:v>
                </c:pt>
                <c:pt idx="979">
                  <c:v>5.6099853515630116</c:v>
                </c:pt>
                <c:pt idx="980">
                  <c:v>5.6000061035160229</c:v>
                </c:pt>
                <c:pt idx="981">
                  <c:v>5.6400146484380116</c:v>
                </c:pt>
                <c:pt idx="982">
                  <c:v>5.6300048828130116</c:v>
                </c:pt>
                <c:pt idx="983">
                  <c:v>5.6300048828130116</c:v>
                </c:pt>
                <c:pt idx="984">
                  <c:v>5.6900024414060226</c:v>
                </c:pt>
                <c:pt idx="985">
                  <c:v>5.5700073242189774</c:v>
                </c:pt>
                <c:pt idx="986">
                  <c:v>5.5799865722660229</c:v>
                </c:pt>
                <c:pt idx="987">
                  <c:v>5.6000061035160229</c:v>
                </c:pt>
                <c:pt idx="988">
                  <c:v>5.6199951171880116</c:v>
                </c:pt>
                <c:pt idx="989">
                  <c:v>5.5899963378910229</c:v>
                </c:pt>
                <c:pt idx="990">
                  <c:v>5.5799865722660229</c:v>
                </c:pt>
                <c:pt idx="991">
                  <c:v>5.5899963378910229</c:v>
                </c:pt>
                <c:pt idx="992">
                  <c:v>5.5299987792969887</c:v>
                </c:pt>
                <c:pt idx="993">
                  <c:v>5.4700012207030113</c:v>
                </c:pt>
                <c:pt idx="994">
                  <c:v>5.489990234375</c:v>
                </c:pt>
                <c:pt idx="995">
                  <c:v>5.489990234375</c:v>
                </c:pt>
                <c:pt idx="996">
                  <c:v>5.4700012207030113</c:v>
                </c:pt>
                <c:pt idx="997">
                  <c:v>5.5299987792969887</c:v>
                </c:pt>
                <c:pt idx="998">
                  <c:v>5.5299987792969887</c:v>
                </c:pt>
                <c:pt idx="999">
                  <c:v>5.489990234375</c:v>
                </c:pt>
                <c:pt idx="1000">
                  <c:v>5.4800109863280113</c:v>
                </c:pt>
                <c:pt idx="1001">
                  <c:v>5.4800109863280113</c:v>
                </c:pt>
                <c:pt idx="1002">
                  <c:v>5.4800109863280113</c:v>
                </c:pt>
                <c:pt idx="1003">
                  <c:v>5.489990234375</c:v>
                </c:pt>
                <c:pt idx="1004">
                  <c:v>5.5</c:v>
                </c:pt>
                <c:pt idx="1005">
                  <c:v>5.5</c:v>
                </c:pt>
                <c:pt idx="1006">
                  <c:v>5.5199890136719887</c:v>
                </c:pt>
                <c:pt idx="1007">
                  <c:v>5.5</c:v>
                </c:pt>
                <c:pt idx="1008">
                  <c:v>5.4800109863280113</c:v>
                </c:pt>
                <c:pt idx="1009">
                  <c:v>5.4599914550780113</c:v>
                </c:pt>
                <c:pt idx="1010">
                  <c:v>5.4700012207030113</c:v>
                </c:pt>
                <c:pt idx="1011">
                  <c:v>5.489990234375</c:v>
                </c:pt>
                <c:pt idx="1012">
                  <c:v>5.510009765625</c:v>
                </c:pt>
                <c:pt idx="1013">
                  <c:v>5.510009765625</c:v>
                </c:pt>
                <c:pt idx="1014">
                  <c:v>5.4800109863280113</c:v>
                </c:pt>
                <c:pt idx="1015">
                  <c:v>5.5</c:v>
                </c:pt>
                <c:pt idx="1016">
                  <c:v>5.5499877929689774</c:v>
                </c:pt>
                <c:pt idx="1017">
                  <c:v>5.5599975585939774</c:v>
                </c:pt>
                <c:pt idx="1018">
                  <c:v>5.5599975585939774</c:v>
                </c:pt>
                <c:pt idx="1019">
                  <c:v>5.6000061035160229</c:v>
                </c:pt>
                <c:pt idx="1020">
                  <c:v>5.5899963378910229</c:v>
                </c:pt>
                <c:pt idx="1021">
                  <c:v>5.4700012207030113</c:v>
                </c:pt>
                <c:pt idx="1022">
                  <c:v>5.489990234375</c:v>
                </c:pt>
                <c:pt idx="1023">
                  <c:v>5.5199890136719887</c:v>
                </c:pt>
                <c:pt idx="1024">
                  <c:v>5.489990234375</c:v>
                </c:pt>
                <c:pt idx="1025">
                  <c:v>5.5199890136719887</c:v>
                </c:pt>
                <c:pt idx="1026">
                  <c:v>5.4299926757810226</c:v>
                </c:pt>
                <c:pt idx="1027">
                  <c:v>5.4299926757810226</c:v>
                </c:pt>
                <c:pt idx="1028">
                  <c:v>5.5499877929689774</c:v>
                </c:pt>
                <c:pt idx="1029">
                  <c:v>5.6199951171880116</c:v>
                </c:pt>
                <c:pt idx="1030">
                  <c:v>5.5899963378910229</c:v>
                </c:pt>
                <c:pt idx="1031">
                  <c:v>5.5899963378910229</c:v>
                </c:pt>
                <c:pt idx="1032">
                  <c:v>5.5199890136719887</c:v>
                </c:pt>
                <c:pt idx="1033">
                  <c:v>5.510009765625</c:v>
                </c:pt>
                <c:pt idx="1034">
                  <c:v>5.5199890136719887</c:v>
                </c:pt>
                <c:pt idx="1035">
                  <c:v>5.5899963378910229</c:v>
                </c:pt>
                <c:pt idx="1036">
                  <c:v>5.5899963378910229</c:v>
                </c:pt>
                <c:pt idx="1037">
                  <c:v>5.5899963378910229</c:v>
                </c:pt>
                <c:pt idx="1038">
                  <c:v>5.5400085449219887</c:v>
                </c:pt>
                <c:pt idx="1039">
                  <c:v>5.6400146484380116</c:v>
                </c:pt>
                <c:pt idx="1040">
                  <c:v>5.5400085449219887</c:v>
                </c:pt>
                <c:pt idx="1041">
                  <c:v>5.5700073242189774</c:v>
                </c:pt>
                <c:pt idx="1042">
                  <c:v>5.6000061035160229</c:v>
                </c:pt>
                <c:pt idx="1043">
                  <c:v>5.5799865722660229</c:v>
                </c:pt>
                <c:pt idx="1044">
                  <c:v>5.510009765625</c:v>
                </c:pt>
                <c:pt idx="1045">
                  <c:v>5.4299926757810226</c:v>
                </c:pt>
                <c:pt idx="1046">
                  <c:v>5.4599914550780113</c:v>
                </c:pt>
                <c:pt idx="1047">
                  <c:v>5.5299987792969887</c:v>
                </c:pt>
                <c:pt idx="1048">
                  <c:v>5.5</c:v>
                </c:pt>
                <c:pt idx="1049">
                  <c:v>5.4599914550780113</c:v>
                </c:pt>
                <c:pt idx="1050">
                  <c:v>5.3999938964839771</c:v>
                </c:pt>
                <c:pt idx="1051">
                  <c:v>5.3999938964839771</c:v>
                </c:pt>
                <c:pt idx="1052">
                  <c:v>5.4700012207030113</c:v>
                </c:pt>
                <c:pt idx="1053">
                  <c:v>5.3699951171880116</c:v>
                </c:pt>
                <c:pt idx="1054">
                  <c:v>5.4299926757810226</c:v>
                </c:pt>
                <c:pt idx="1055">
                  <c:v>5.4700012207030113</c:v>
                </c:pt>
                <c:pt idx="1056">
                  <c:v>5.6000061035160229</c:v>
                </c:pt>
                <c:pt idx="1057">
                  <c:v>5.5400085449219887</c:v>
                </c:pt>
                <c:pt idx="1058">
                  <c:v>5.5499877929689774</c:v>
                </c:pt>
                <c:pt idx="1059">
                  <c:v>5.510009765625</c:v>
                </c:pt>
                <c:pt idx="1060">
                  <c:v>5.5700073242189774</c:v>
                </c:pt>
                <c:pt idx="1061">
                  <c:v>5.6199951171880116</c:v>
                </c:pt>
                <c:pt idx="1062">
                  <c:v>5.6099853515630116</c:v>
                </c:pt>
                <c:pt idx="1063">
                  <c:v>5.5299987792969887</c:v>
                </c:pt>
                <c:pt idx="1064">
                  <c:v>5.5199890136719887</c:v>
                </c:pt>
                <c:pt idx="1065">
                  <c:v>5.4700012207030113</c:v>
                </c:pt>
                <c:pt idx="1066">
                  <c:v>5.489990234375</c:v>
                </c:pt>
                <c:pt idx="1067">
                  <c:v>5.4500122070310226</c:v>
                </c:pt>
                <c:pt idx="1068">
                  <c:v>5.4100036621089771</c:v>
                </c:pt>
                <c:pt idx="1069">
                  <c:v>5.4200134277339771</c:v>
                </c:pt>
                <c:pt idx="1070">
                  <c:v>5.4400024414060226</c:v>
                </c:pt>
                <c:pt idx="1071">
                  <c:v>5.4599914550780113</c:v>
                </c:pt>
                <c:pt idx="1072">
                  <c:v>5.4299926757810226</c:v>
                </c:pt>
                <c:pt idx="1073">
                  <c:v>5.4400024414060226</c:v>
                </c:pt>
                <c:pt idx="1074">
                  <c:v>5.4299926757810226</c:v>
                </c:pt>
                <c:pt idx="1075">
                  <c:v>5.4400024414060226</c:v>
                </c:pt>
                <c:pt idx="1076">
                  <c:v>5.4299926757810226</c:v>
                </c:pt>
                <c:pt idx="1077">
                  <c:v>5.5799865722660229</c:v>
                </c:pt>
                <c:pt idx="1078">
                  <c:v>5.6099853515630116</c:v>
                </c:pt>
                <c:pt idx="1079">
                  <c:v>5.6400146484380116</c:v>
                </c:pt>
                <c:pt idx="1080">
                  <c:v>5.5499877929689774</c:v>
                </c:pt>
                <c:pt idx="1081">
                  <c:v>5.5</c:v>
                </c:pt>
                <c:pt idx="1082">
                  <c:v>5.5199890136719887</c:v>
                </c:pt>
                <c:pt idx="1083">
                  <c:v>5.4500122070310226</c:v>
                </c:pt>
                <c:pt idx="1084">
                  <c:v>5.4100036621089771</c:v>
                </c:pt>
                <c:pt idx="1085">
                  <c:v>5.3900146484380116</c:v>
                </c:pt>
                <c:pt idx="1086">
                  <c:v>5.4700012207030113</c:v>
                </c:pt>
                <c:pt idx="1087">
                  <c:v>5.510009765625</c:v>
                </c:pt>
                <c:pt idx="1088">
                  <c:v>5.4700012207030113</c:v>
                </c:pt>
                <c:pt idx="1089">
                  <c:v>5.4599914550780113</c:v>
                </c:pt>
                <c:pt idx="1090">
                  <c:v>5.4599914550780113</c:v>
                </c:pt>
                <c:pt idx="1091">
                  <c:v>5.4500122070310226</c:v>
                </c:pt>
                <c:pt idx="1092">
                  <c:v>5.3900146484380116</c:v>
                </c:pt>
                <c:pt idx="1093">
                  <c:v>5.4100036621089771</c:v>
                </c:pt>
                <c:pt idx="1094">
                  <c:v>5.3900146484380116</c:v>
                </c:pt>
                <c:pt idx="1095">
                  <c:v>5.4200134277339771</c:v>
                </c:pt>
                <c:pt idx="1096">
                  <c:v>5.3699951171880116</c:v>
                </c:pt>
                <c:pt idx="1097">
                  <c:v>5.3299865722660229</c:v>
                </c:pt>
                <c:pt idx="1098">
                  <c:v>5.3099975585939774</c:v>
                </c:pt>
                <c:pt idx="1099">
                  <c:v>5.2200012207030113</c:v>
                </c:pt>
                <c:pt idx="1100">
                  <c:v>5.2200012207030113</c:v>
                </c:pt>
                <c:pt idx="1101">
                  <c:v>5.1300048828130116</c:v>
                </c:pt>
                <c:pt idx="1102">
                  <c:v>5.2900085449219887</c:v>
                </c:pt>
                <c:pt idx="1103">
                  <c:v>5.2099914550780113</c:v>
                </c:pt>
                <c:pt idx="1104">
                  <c:v>5.3299865722660229</c:v>
                </c:pt>
                <c:pt idx="1105">
                  <c:v>5.3699951171880116</c:v>
                </c:pt>
                <c:pt idx="1106">
                  <c:v>5.3399963378910229</c:v>
                </c:pt>
                <c:pt idx="1107">
                  <c:v>4.9200134277339771</c:v>
                </c:pt>
                <c:pt idx="1108">
                  <c:v>5.2699890136719887</c:v>
                </c:pt>
                <c:pt idx="1109">
                  <c:v>5.239990234375</c:v>
                </c:pt>
                <c:pt idx="1110">
                  <c:v>5.2000122070310226</c:v>
                </c:pt>
                <c:pt idx="1111">
                  <c:v>5.3599853515630116</c:v>
                </c:pt>
                <c:pt idx="1112">
                  <c:v>5.3699951171880116</c:v>
                </c:pt>
                <c:pt idx="1113">
                  <c:v>5.3500061035160229</c:v>
                </c:pt>
                <c:pt idx="1114">
                  <c:v>5.3999938964839771</c:v>
                </c:pt>
                <c:pt idx="1115">
                  <c:v>5.4700012207030113</c:v>
                </c:pt>
                <c:pt idx="1116">
                  <c:v>5.5299987792969887</c:v>
                </c:pt>
                <c:pt idx="1117">
                  <c:v>5.4299926757810226</c:v>
                </c:pt>
                <c:pt idx="1118">
                  <c:v>5.4599914550780113</c:v>
                </c:pt>
                <c:pt idx="1119">
                  <c:v>5.3500061035160229</c:v>
                </c:pt>
                <c:pt idx="1120">
                  <c:v>5.3900146484380116</c:v>
                </c:pt>
                <c:pt idx="1121">
                  <c:v>5.3699951171880116</c:v>
                </c:pt>
                <c:pt idx="1122">
                  <c:v>5.3699951171880116</c:v>
                </c:pt>
                <c:pt idx="1123">
                  <c:v>5.3500061035160229</c:v>
                </c:pt>
                <c:pt idx="1124">
                  <c:v>5.3900146484380116</c:v>
                </c:pt>
                <c:pt idx="1125">
                  <c:v>5.3999938964839771</c:v>
                </c:pt>
                <c:pt idx="1126">
                  <c:v>5.3999938964839771</c:v>
                </c:pt>
                <c:pt idx="1127">
                  <c:v>5.4800109863280113</c:v>
                </c:pt>
                <c:pt idx="1128">
                  <c:v>5.4400024414060226</c:v>
                </c:pt>
                <c:pt idx="1129">
                  <c:v>5.5400085449219887</c:v>
                </c:pt>
                <c:pt idx="1130">
                  <c:v>5.510009765625</c:v>
                </c:pt>
                <c:pt idx="1131">
                  <c:v>5.5299987792969887</c:v>
                </c:pt>
                <c:pt idx="1132">
                  <c:v>5.3599853515630116</c:v>
                </c:pt>
                <c:pt idx="1133">
                  <c:v>5.4599914550780113</c:v>
                </c:pt>
                <c:pt idx="1134">
                  <c:v>5.0299987792969887</c:v>
                </c:pt>
                <c:pt idx="1135">
                  <c:v>4.8800048828130116</c:v>
                </c:pt>
                <c:pt idx="1136">
                  <c:v>4.8800048828130116</c:v>
                </c:pt>
                <c:pt idx="1137">
                  <c:v>4.8399963378910229</c:v>
                </c:pt>
                <c:pt idx="1138">
                  <c:v>5.0400085449219887</c:v>
                </c:pt>
                <c:pt idx="1139">
                  <c:v>5.1000061035160229</c:v>
                </c:pt>
                <c:pt idx="1140">
                  <c:v>5.239990234375</c:v>
                </c:pt>
                <c:pt idx="1141">
                  <c:v>5.3200073242189774</c:v>
                </c:pt>
                <c:pt idx="1142">
                  <c:v>5.3599853515630116</c:v>
                </c:pt>
                <c:pt idx="1143">
                  <c:v>5.2699890136719887</c:v>
                </c:pt>
                <c:pt idx="1144">
                  <c:v>5.25</c:v>
                </c:pt>
                <c:pt idx="1145">
                  <c:v>5.25</c:v>
                </c:pt>
                <c:pt idx="1146">
                  <c:v>5.2799987792969887</c:v>
                </c:pt>
                <c:pt idx="1147">
                  <c:v>5.2900085449219887</c:v>
                </c:pt>
                <c:pt idx="1148">
                  <c:v>5.2699890136719887</c:v>
                </c:pt>
                <c:pt idx="1149">
                  <c:v>5.2799987792969887</c:v>
                </c:pt>
                <c:pt idx="1150">
                  <c:v>5.2799987792969887</c:v>
                </c:pt>
                <c:pt idx="1151">
                  <c:v>5.260009765625</c:v>
                </c:pt>
                <c:pt idx="1152">
                  <c:v>5.2900085449219887</c:v>
                </c:pt>
                <c:pt idx="1153">
                  <c:v>5.3399963378910229</c:v>
                </c:pt>
                <c:pt idx="1154">
                  <c:v>5.3900146484380116</c:v>
                </c:pt>
                <c:pt idx="1155">
                  <c:v>5.4100036621089771</c:v>
                </c:pt>
                <c:pt idx="1156">
                  <c:v>5.4700012207030113</c:v>
                </c:pt>
                <c:pt idx="1157">
                  <c:v>5.5299987792969887</c:v>
                </c:pt>
                <c:pt idx="1158">
                  <c:v>5.5</c:v>
                </c:pt>
                <c:pt idx="1159">
                  <c:v>5.4200134277339771</c:v>
                </c:pt>
                <c:pt idx="1160">
                  <c:v>5.3999938964839771</c:v>
                </c:pt>
                <c:pt idx="1161">
                  <c:v>5.3900146484380116</c:v>
                </c:pt>
                <c:pt idx="1162">
                  <c:v>5.4200134277339771</c:v>
                </c:pt>
                <c:pt idx="1163">
                  <c:v>5.4599914550780113</c:v>
                </c:pt>
                <c:pt idx="1164">
                  <c:v>5.4299926757810226</c:v>
                </c:pt>
                <c:pt idx="1165">
                  <c:v>5.4100036621089771</c:v>
                </c:pt>
                <c:pt idx="1166">
                  <c:v>5.4200134277339771</c:v>
                </c:pt>
                <c:pt idx="1167">
                  <c:v>5.4200134277339771</c:v>
                </c:pt>
                <c:pt idx="1168">
                  <c:v>5.3999938964839771</c:v>
                </c:pt>
                <c:pt idx="1169">
                  <c:v>5.3599853515630116</c:v>
                </c:pt>
                <c:pt idx="1170">
                  <c:v>5.4200134277339771</c:v>
                </c:pt>
                <c:pt idx="1171">
                  <c:v>5.4400024414060226</c:v>
                </c:pt>
                <c:pt idx="1172">
                  <c:v>5.3500061035160229</c:v>
                </c:pt>
                <c:pt idx="1173">
                  <c:v>5.3099975585939774</c:v>
                </c:pt>
                <c:pt idx="1174">
                  <c:v>5.3299865722660229</c:v>
                </c:pt>
                <c:pt idx="1175">
                  <c:v>5.3399963378910229</c:v>
                </c:pt>
                <c:pt idx="1176">
                  <c:v>5.2999877929689774</c:v>
                </c:pt>
                <c:pt idx="1177">
                  <c:v>5.3299865722660229</c:v>
                </c:pt>
                <c:pt idx="1178">
                  <c:v>5.3200073242189774</c:v>
                </c:pt>
                <c:pt idx="1179">
                  <c:v>5.3099975585939774</c:v>
                </c:pt>
                <c:pt idx="1180">
                  <c:v>5.2900085449219887</c:v>
                </c:pt>
                <c:pt idx="1181">
                  <c:v>5.3399963378910229</c:v>
                </c:pt>
                <c:pt idx="1182">
                  <c:v>5.3299865722660229</c:v>
                </c:pt>
                <c:pt idx="1183">
                  <c:v>5.3500061035160229</c:v>
                </c:pt>
                <c:pt idx="1184">
                  <c:v>5.2999877929689774</c:v>
                </c:pt>
                <c:pt idx="1185">
                  <c:v>5.3399963378910229</c:v>
                </c:pt>
                <c:pt idx="1186">
                  <c:v>5.3699951171880116</c:v>
                </c:pt>
                <c:pt idx="1187">
                  <c:v>5.3699951171880116</c:v>
                </c:pt>
                <c:pt idx="1188">
                  <c:v>5.3099975585939774</c:v>
                </c:pt>
                <c:pt idx="1189">
                  <c:v>5.3200073242189774</c:v>
                </c:pt>
                <c:pt idx="1190">
                  <c:v>5.3399963378910229</c:v>
                </c:pt>
                <c:pt idx="1191">
                  <c:v>5.3200073242189774</c:v>
                </c:pt>
                <c:pt idx="1192">
                  <c:v>5.3500061035160229</c:v>
                </c:pt>
                <c:pt idx="1193">
                  <c:v>5.3500061035160229</c:v>
                </c:pt>
                <c:pt idx="1194">
                  <c:v>5.3500061035160229</c:v>
                </c:pt>
                <c:pt idx="1195">
                  <c:v>5.3299865722660229</c:v>
                </c:pt>
                <c:pt idx="1196">
                  <c:v>5.3299865722660229</c:v>
                </c:pt>
                <c:pt idx="1197">
                  <c:v>5.3699951171880116</c:v>
                </c:pt>
                <c:pt idx="1198">
                  <c:v>5.3699951171880116</c:v>
                </c:pt>
                <c:pt idx="1199">
                  <c:v>5.3800048828130116</c:v>
                </c:pt>
                <c:pt idx="1200">
                  <c:v>5.3800048828130116</c:v>
                </c:pt>
                <c:pt idx="1201">
                  <c:v>5.3900146484380116</c:v>
                </c:pt>
                <c:pt idx="1202">
                  <c:v>5.4500122070310226</c:v>
                </c:pt>
                <c:pt idx="1203">
                  <c:v>5.4100036621089771</c:v>
                </c:pt>
                <c:pt idx="1204">
                  <c:v>5.3399963378910229</c:v>
                </c:pt>
                <c:pt idx="1205">
                  <c:v>5.3500061035160229</c:v>
                </c:pt>
                <c:pt idx="1206">
                  <c:v>5.3999938964839771</c:v>
                </c:pt>
                <c:pt idx="1207">
                  <c:v>5.4200134277339771</c:v>
                </c:pt>
                <c:pt idx="1208">
                  <c:v>5.4400024414060226</c:v>
                </c:pt>
                <c:pt idx="1209">
                  <c:v>5.4200134277339771</c:v>
                </c:pt>
                <c:pt idx="1210">
                  <c:v>5.3699951171880116</c:v>
                </c:pt>
                <c:pt idx="1211">
                  <c:v>5.3500061035160229</c:v>
                </c:pt>
                <c:pt idx="1212">
                  <c:v>5.3200073242189774</c:v>
                </c:pt>
                <c:pt idx="1213">
                  <c:v>5.3500061035160229</c:v>
                </c:pt>
                <c:pt idx="1214">
                  <c:v>5.3900146484380116</c:v>
                </c:pt>
                <c:pt idx="1215">
                  <c:v>5.3299865722660229</c:v>
                </c:pt>
                <c:pt idx="1216">
                  <c:v>5.3200073242189774</c:v>
                </c:pt>
                <c:pt idx="1217">
                  <c:v>5.3699951171880116</c:v>
                </c:pt>
                <c:pt idx="1218">
                  <c:v>5.3699951171880116</c:v>
                </c:pt>
                <c:pt idx="1219">
                  <c:v>5.3699951171880116</c:v>
                </c:pt>
                <c:pt idx="1220">
                  <c:v>5.3900146484380116</c:v>
                </c:pt>
                <c:pt idx="1221">
                  <c:v>5.3699951171880116</c:v>
                </c:pt>
                <c:pt idx="1222">
                  <c:v>5.3200073242189774</c:v>
                </c:pt>
                <c:pt idx="1223">
                  <c:v>5.3099975585939774</c:v>
                </c:pt>
                <c:pt idx="1224">
                  <c:v>5.3299865722660229</c:v>
                </c:pt>
                <c:pt idx="1225">
                  <c:v>5.3299865722660229</c:v>
                </c:pt>
                <c:pt idx="1226">
                  <c:v>5.3399963378910229</c:v>
                </c:pt>
                <c:pt idx="1227">
                  <c:v>5.3699951171880116</c:v>
                </c:pt>
                <c:pt idx="1228">
                  <c:v>5.3599853515630116</c:v>
                </c:pt>
                <c:pt idx="1229">
                  <c:v>5.2699890136719887</c:v>
                </c:pt>
                <c:pt idx="1230">
                  <c:v>5.25</c:v>
                </c:pt>
                <c:pt idx="1231">
                  <c:v>5.2799987792969887</c:v>
                </c:pt>
                <c:pt idx="1232">
                  <c:v>5.2900085449219887</c:v>
                </c:pt>
                <c:pt idx="1233">
                  <c:v>5.2900085449219887</c:v>
                </c:pt>
                <c:pt idx="1234">
                  <c:v>5.2999877929689774</c:v>
                </c:pt>
                <c:pt idx="1235">
                  <c:v>5.2999877929689774</c:v>
                </c:pt>
                <c:pt idx="1236">
                  <c:v>5.2900085449219887</c:v>
                </c:pt>
                <c:pt idx="1237">
                  <c:v>5.3200073242189774</c:v>
                </c:pt>
                <c:pt idx="1238">
                  <c:v>5.3999938964839771</c:v>
                </c:pt>
                <c:pt idx="1239">
                  <c:v>5.4200134277339771</c:v>
                </c:pt>
                <c:pt idx="1240">
                  <c:v>5.3999938964839771</c:v>
                </c:pt>
                <c:pt idx="1241">
                  <c:v>5.3299865722660229</c:v>
                </c:pt>
                <c:pt idx="1242">
                  <c:v>5.25</c:v>
                </c:pt>
                <c:pt idx="1243">
                  <c:v>5.2799987792969887</c:v>
                </c:pt>
                <c:pt idx="1244">
                  <c:v>5.3099975585939774</c:v>
                </c:pt>
                <c:pt idx="1245">
                  <c:v>5.2900085449219887</c:v>
                </c:pt>
                <c:pt idx="1246">
                  <c:v>5.3099975585939774</c:v>
                </c:pt>
                <c:pt idx="1247">
                  <c:v>5.3200073242189774</c:v>
                </c:pt>
                <c:pt idx="1248">
                  <c:v>5.2900085449219887</c:v>
                </c:pt>
                <c:pt idx="1249">
                  <c:v>5.260009765625</c:v>
                </c:pt>
                <c:pt idx="1250">
                  <c:v>5.2799987792969887</c:v>
                </c:pt>
                <c:pt idx="1251">
                  <c:v>5.3200073242189774</c:v>
                </c:pt>
                <c:pt idx="1252">
                  <c:v>5.3500061035160229</c:v>
                </c:pt>
                <c:pt idx="1253">
                  <c:v>5.3699951171880116</c:v>
                </c:pt>
                <c:pt idx="1254">
                  <c:v>5.3200073242189774</c:v>
                </c:pt>
                <c:pt idx="1255">
                  <c:v>5.2999877929689774</c:v>
                </c:pt>
                <c:pt idx="1256">
                  <c:v>5.3099975585939774</c:v>
                </c:pt>
                <c:pt idx="1257">
                  <c:v>5.2699890136719887</c:v>
                </c:pt>
                <c:pt idx="1258">
                  <c:v>5.2699890136719887</c:v>
                </c:pt>
                <c:pt idx="1259">
                  <c:v>5.3200073242189774</c:v>
                </c:pt>
                <c:pt idx="1260">
                  <c:v>5.2900085449219887</c:v>
                </c:pt>
                <c:pt idx="1261">
                  <c:v>5.239990234375</c:v>
                </c:pt>
                <c:pt idx="1262">
                  <c:v>5.2300109863280113</c:v>
                </c:pt>
                <c:pt idx="1263">
                  <c:v>5.260009765625</c:v>
                </c:pt>
                <c:pt idx="1264">
                  <c:v>5.25</c:v>
                </c:pt>
                <c:pt idx="1265">
                  <c:v>5.239990234375</c:v>
                </c:pt>
                <c:pt idx="1266">
                  <c:v>5.25</c:v>
                </c:pt>
                <c:pt idx="1267">
                  <c:v>5.2900085449219887</c:v>
                </c:pt>
                <c:pt idx="1268">
                  <c:v>5.2999877929689774</c:v>
                </c:pt>
                <c:pt idx="1269">
                  <c:v>5.2999877929689774</c:v>
                </c:pt>
                <c:pt idx="1270">
                  <c:v>5.2799987792969887</c:v>
                </c:pt>
                <c:pt idx="1271">
                  <c:v>5.25</c:v>
                </c:pt>
                <c:pt idx="1272">
                  <c:v>5.2099914550780113</c:v>
                </c:pt>
                <c:pt idx="1273">
                  <c:v>5.25</c:v>
                </c:pt>
                <c:pt idx="1274">
                  <c:v>5.2099914550780113</c:v>
                </c:pt>
                <c:pt idx="1275">
                  <c:v>5.2200012207030113</c:v>
                </c:pt>
                <c:pt idx="1276">
                  <c:v>5.25</c:v>
                </c:pt>
                <c:pt idx="1277">
                  <c:v>5.2200012207030113</c:v>
                </c:pt>
                <c:pt idx="1278">
                  <c:v>5.2300109863280113</c:v>
                </c:pt>
                <c:pt idx="1279">
                  <c:v>5.260009765625</c:v>
                </c:pt>
                <c:pt idx="1280">
                  <c:v>5.2799987792969887</c:v>
                </c:pt>
                <c:pt idx="1281">
                  <c:v>5.1900024414060226</c:v>
                </c:pt>
                <c:pt idx="1282">
                  <c:v>5.2000122070310226</c:v>
                </c:pt>
                <c:pt idx="1283">
                  <c:v>5.2099914550780113</c:v>
                </c:pt>
                <c:pt idx="1284">
                  <c:v>5.25</c:v>
                </c:pt>
                <c:pt idx="1285">
                  <c:v>5.1900024414060226</c:v>
                </c:pt>
                <c:pt idx="1286">
                  <c:v>5.2099914550780113</c:v>
                </c:pt>
                <c:pt idx="1287">
                  <c:v>5.2000122070310226</c:v>
                </c:pt>
                <c:pt idx="1288">
                  <c:v>5.1900024414060226</c:v>
                </c:pt>
                <c:pt idx="1289">
                  <c:v>5.1900024414060226</c:v>
                </c:pt>
                <c:pt idx="1290">
                  <c:v>5.1600036621089771</c:v>
                </c:pt>
                <c:pt idx="1291">
                  <c:v>5.1499938964839771</c:v>
                </c:pt>
                <c:pt idx="1292">
                  <c:v>5.2300109863280113</c:v>
                </c:pt>
                <c:pt idx="1293">
                  <c:v>5.1700134277339771</c:v>
                </c:pt>
                <c:pt idx="1294">
                  <c:v>5.1900024414060226</c:v>
                </c:pt>
                <c:pt idx="1295">
                  <c:v>5.1700134277339771</c:v>
                </c:pt>
                <c:pt idx="1296">
                  <c:v>5.2300109863280113</c:v>
                </c:pt>
                <c:pt idx="1297">
                  <c:v>5.239990234375</c:v>
                </c:pt>
                <c:pt idx="1298">
                  <c:v>5.2200012207030113</c:v>
                </c:pt>
                <c:pt idx="1299">
                  <c:v>5.1799926757810226</c:v>
                </c:pt>
                <c:pt idx="1300">
                  <c:v>4.9299926757810226</c:v>
                </c:pt>
                <c:pt idx="1301">
                  <c:v>4.9299926757810226</c:v>
                </c:pt>
                <c:pt idx="1302">
                  <c:v>4.9400024414060226</c:v>
                </c:pt>
                <c:pt idx="1303">
                  <c:v>4.9200134277339771</c:v>
                </c:pt>
                <c:pt idx="1304">
                  <c:v>4.9599914550780113</c:v>
                </c:pt>
                <c:pt idx="1305">
                  <c:v>5.0400085449219887</c:v>
                </c:pt>
                <c:pt idx="1306">
                  <c:v>5.0199890136719887</c:v>
                </c:pt>
                <c:pt idx="1307">
                  <c:v>4.9400024414060226</c:v>
                </c:pt>
                <c:pt idx="1308">
                  <c:v>4.8599853515630116</c:v>
                </c:pt>
                <c:pt idx="1309">
                  <c:v>4.8200073242189774</c:v>
                </c:pt>
                <c:pt idx="1310">
                  <c:v>4.8599853515630116</c:v>
                </c:pt>
                <c:pt idx="1311">
                  <c:v>4.7799987792969887</c:v>
                </c:pt>
                <c:pt idx="1312">
                  <c:v>4.7999877929689774</c:v>
                </c:pt>
                <c:pt idx="1313">
                  <c:v>4.9800109863280113</c:v>
                </c:pt>
                <c:pt idx="1314">
                  <c:v>4.8999938964839771</c:v>
                </c:pt>
                <c:pt idx="1315">
                  <c:v>4.7200012207030113</c:v>
                </c:pt>
                <c:pt idx="1316">
                  <c:v>4.7300109863280113</c:v>
                </c:pt>
                <c:pt idx="1317">
                  <c:v>4.6199951171880116</c:v>
                </c:pt>
                <c:pt idx="1318">
                  <c:v>4.7000122070310226</c:v>
                </c:pt>
                <c:pt idx="1319">
                  <c:v>4.760009765625</c:v>
                </c:pt>
                <c:pt idx="1320">
                  <c:v>4.7799987792969887</c:v>
                </c:pt>
                <c:pt idx="1321">
                  <c:v>4.7999877929689774</c:v>
                </c:pt>
                <c:pt idx="1322">
                  <c:v>4.7099914550780113</c:v>
                </c:pt>
                <c:pt idx="1323">
                  <c:v>4.7000122070310226</c:v>
                </c:pt>
                <c:pt idx="1324">
                  <c:v>4.6199951171880116</c:v>
                </c:pt>
                <c:pt idx="1325">
                  <c:v>4.6300048828130116</c:v>
                </c:pt>
                <c:pt idx="1326">
                  <c:v>4.6799926757810226</c:v>
                </c:pt>
                <c:pt idx="1327">
                  <c:v>4.7300109863280113</c:v>
                </c:pt>
                <c:pt idx="1328">
                  <c:v>4.6700134277339771</c:v>
                </c:pt>
                <c:pt idx="1329">
                  <c:v>4.8099975585939774</c:v>
                </c:pt>
                <c:pt idx="1330">
                  <c:v>4.8299865722660229</c:v>
                </c:pt>
                <c:pt idx="1331">
                  <c:v>4.7799987792969887</c:v>
                </c:pt>
                <c:pt idx="1332">
                  <c:v>4.7300109863280113</c:v>
                </c:pt>
                <c:pt idx="1333">
                  <c:v>4.7999877929689774</c:v>
                </c:pt>
                <c:pt idx="1334">
                  <c:v>4.6799926757810226</c:v>
                </c:pt>
                <c:pt idx="1335">
                  <c:v>4.6700134277339771</c:v>
                </c:pt>
                <c:pt idx="1336">
                  <c:v>4.8299865722660229</c:v>
                </c:pt>
                <c:pt idx="1337">
                  <c:v>4.8900146484380116</c:v>
                </c:pt>
                <c:pt idx="1338">
                  <c:v>4.9400024414060226</c:v>
                </c:pt>
                <c:pt idx="1339">
                  <c:v>4.8500061035160229</c:v>
                </c:pt>
                <c:pt idx="1340">
                  <c:v>4.9200134277339771</c:v>
                </c:pt>
                <c:pt idx="1341">
                  <c:v>4.8099975585939774</c:v>
                </c:pt>
                <c:pt idx="1342">
                  <c:v>4.989990234375</c:v>
                </c:pt>
                <c:pt idx="1343">
                  <c:v>4.9299926757810226</c:v>
                </c:pt>
                <c:pt idx="1344">
                  <c:v>5.010009765625</c:v>
                </c:pt>
                <c:pt idx="1345">
                  <c:v>5</c:v>
                </c:pt>
                <c:pt idx="1346">
                  <c:v>4.8299865722660229</c:v>
                </c:pt>
                <c:pt idx="1347">
                  <c:v>4.6600036621089771</c:v>
                </c:pt>
                <c:pt idx="1348">
                  <c:v>4.8699951171880116</c:v>
                </c:pt>
                <c:pt idx="1349">
                  <c:v>4.8800048828130116</c:v>
                </c:pt>
                <c:pt idx="1350">
                  <c:v>4.9500122070310226</c:v>
                </c:pt>
                <c:pt idx="1351">
                  <c:v>4.8500061035160229</c:v>
                </c:pt>
                <c:pt idx="1352">
                  <c:v>4.8500061035160229</c:v>
                </c:pt>
                <c:pt idx="1353">
                  <c:v>5</c:v>
                </c:pt>
                <c:pt idx="1354">
                  <c:v>5.0599975585939774</c:v>
                </c:pt>
                <c:pt idx="1355">
                  <c:v>4.8699951171880116</c:v>
                </c:pt>
                <c:pt idx="1356">
                  <c:v>4.8099975585939774</c:v>
                </c:pt>
                <c:pt idx="1357">
                  <c:v>4.75</c:v>
                </c:pt>
                <c:pt idx="1358">
                  <c:v>4.7099914550780113</c:v>
                </c:pt>
                <c:pt idx="1359">
                  <c:v>4.760009765625</c:v>
                </c:pt>
                <c:pt idx="1360">
                  <c:v>4.8399963378910229</c:v>
                </c:pt>
                <c:pt idx="1361">
                  <c:v>4.7699890136719887</c:v>
                </c:pt>
                <c:pt idx="1362">
                  <c:v>4.9200134277339771</c:v>
                </c:pt>
                <c:pt idx="1363">
                  <c:v>4.8200073242189774</c:v>
                </c:pt>
                <c:pt idx="1364">
                  <c:v>4.8500061035160229</c:v>
                </c:pt>
                <c:pt idx="1365">
                  <c:v>4.8900146484380116</c:v>
                </c:pt>
                <c:pt idx="1366">
                  <c:v>4.9299926757810226</c:v>
                </c:pt>
                <c:pt idx="1367">
                  <c:v>4.8800048828130116</c:v>
                </c:pt>
                <c:pt idx="1368">
                  <c:v>4.7099914550780113</c:v>
                </c:pt>
                <c:pt idx="1369">
                  <c:v>4.739990234375</c:v>
                </c:pt>
                <c:pt idx="1370">
                  <c:v>4.8500061035160229</c:v>
                </c:pt>
                <c:pt idx="1371">
                  <c:v>4.8200073242189774</c:v>
                </c:pt>
                <c:pt idx="1372">
                  <c:v>4.7000122070310226</c:v>
                </c:pt>
                <c:pt idx="1373">
                  <c:v>4.7099914550780113</c:v>
                </c:pt>
                <c:pt idx="1374">
                  <c:v>4.739990234375</c:v>
                </c:pt>
                <c:pt idx="1375">
                  <c:v>4.7799987792969887</c:v>
                </c:pt>
                <c:pt idx="1376">
                  <c:v>4.8200073242189774</c:v>
                </c:pt>
                <c:pt idx="1377">
                  <c:v>4.6300048828130116</c:v>
                </c:pt>
                <c:pt idx="1378">
                  <c:v>4.5299987792969887</c:v>
                </c:pt>
                <c:pt idx="1379">
                  <c:v>4.5799865722660229</c:v>
                </c:pt>
                <c:pt idx="1380">
                  <c:v>4.5400085449219887</c:v>
                </c:pt>
                <c:pt idx="1381">
                  <c:v>4.5199890136719887</c:v>
                </c:pt>
                <c:pt idx="1382">
                  <c:v>4.510009765625</c:v>
                </c:pt>
                <c:pt idx="1383">
                  <c:v>4.7099914550780113</c:v>
                </c:pt>
                <c:pt idx="1384">
                  <c:v>4.7099914550780113</c:v>
                </c:pt>
                <c:pt idx="1385">
                  <c:v>4.8399963378910229</c:v>
                </c:pt>
                <c:pt idx="1386">
                  <c:v>4.7699890136719887</c:v>
                </c:pt>
                <c:pt idx="1387">
                  <c:v>4.760009765625</c:v>
                </c:pt>
                <c:pt idx="1388">
                  <c:v>4.7799987792969887</c:v>
                </c:pt>
                <c:pt idx="1389">
                  <c:v>4.5299987792969887</c:v>
                </c:pt>
                <c:pt idx="1390">
                  <c:v>4.6900024414060226</c:v>
                </c:pt>
                <c:pt idx="1391">
                  <c:v>4.6300048828130116</c:v>
                </c:pt>
                <c:pt idx="1392">
                  <c:v>4.6099853515630116</c:v>
                </c:pt>
                <c:pt idx="1393">
                  <c:v>4.6600036621089771</c:v>
                </c:pt>
                <c:pt idx="1394">
                  <c:v>4.7300109863280113</c:v>
                </c:pt>
                <c:pt idx="1395">
                  <c:v>4.7000122070310226</c:v>
                </c:pt>
                <c:pt idx="1396">
                  <c:v>4.6799926757810226</c:v>
                </c:pt>
                <c:pt idx="1397">
                  <c:v>4.6499938964839771</c:v>
                </c:pt>
                <c:pt idx="1398">
                  <c:v>4.6600036621089771</c:v>
                </c:pt>
                <c:pt idx="1399">
                  <c:v>4.6099853515630116</c:v>
                </c:pt>
                <c:pt idx="1400">
                  <c:v>4.5400085449219887</c:v>
                </c:pt>
                <c:pt idx="1401">
                  <c:v>4.6700134277339771</c:v>
                </c:pt>
                <c:pt idx="1402">
                  <c:v>4.5700073242189774</c:v>
                </c:pt>
                <c:pt idx="1403">
                  <c:v>4.5</c:v>
                </c:pt>
                <c:pt idx="1404">
                  <c:v>4.4700012207030113</c:v>
                </c:pt>
                <c:pt idx="1405">
                  <c:v>4.4200134277339771</c:v>
                </c:pt>
                <c:pt idx="1406">
                  <c:v>4.4200134277339771</c:v>
                </c:pt>
                <c:pt idx="1407">
                  <c:v>4.4599914550780113</c:v>
                </c:pt>
                <c:pt idx="1408">
                  <c:v>4.510009765625</c:v>
                </c:pt>
                <c:pt idx="1409">
                  <c:v>4.510009765625</c:v>
                </c:pt>
                <c:pt idx="1410">
                  <c:v>4.5</c:v>
                </c:pt>
                <c:pt idx="1411">
                  <c:v>4.6199951171880116</c:v>
                </c:pt>
                <c:pt idx="1412">
                  <c:v>4.5899963378910229</c:v>
                </c:pt>
                <c:pt idx="1413">
                  <c:v>4.6300048828130116</c:v>
                </c:pt>
                <c:pt idx="1414">
                  <c:v>4.6900024414060226</c:v>
                </c:pt>
                <c:pt idx="1415">
                  <c:v>4.7200012207030113</c:v>
                </c:pt>
                <c:pt idx="1416">
                  <c:v>4.5700073242189774</c:v>
                </c:pt>
                <c:pt idx="1417">
                  <c:v>4.6099853515630116</c:v>
                </c:pt>
                <c:pt idx="1418">
                  <c:v>4.6600036621089771</c:v>
                </c:pt>
                <c:pt idx="1419">
                  <c:v>4.6199951171880116</c:v>
                </c:pt>
                <c:pt idx="1420">
                  <c:v>4.5599975585939774</c:v>
                </c:pt>
                <c:pt idx="1421">
                  <c:v>4.5199890136719887</c:v>
                </c:pt>
                <c:pt idx="1422">
                  <c:v>4.489990234375</c:v>
                </c:pt>
                <c:pt idx="1423">
                  <c:v>4.3900146484380116</c:v>
                </c:pt>
                <c:pt idx="1424">
                  <c:v>4.4400024414060226</c:v>
                </c:pt>
                <c:pt idx="1425">
                  <c:v>4.4500122070310226</c:v>
                </c:pt>
                <c:pt idx="1426">
                  <c:v>4.5400085449219887</c:v>
                </c:pt>
                <c:pt idx="1427">
                  <c:v>4.489990234375</c:v>
                </c:pt>
                <c:pt idx="1428">
                  <c:v>4.4700012207030113</c:v>
                </c:pt>
                <c:pt idx="1429">
                  <c:v>4.4100036621089771</c:v>
                </c:pt>
                <c:pt idx="1430">
                  <c:v>4.4500122070310226</c:v>
                </c:pt>
                <c:pt idx="1431">
                  <c:v>4.5599975585939774</c:v>
                </c:pt>
                <c:pt idx="1432">
                  <c:v>4.75</c:v>
                </c:pt>
                <c:pt idx="1433">
                  <c:v>4.5899963378910229</c:v>
                </c:pt>
                <c:pt idx="1434">
                  <c:v>4.6099853515630116</c:v>
                </c:pt>
                <c:pt idx="1435">
                  <c:v>4.6000061035160229</c:v>
                </c:pt>
                <c:pt idx="1436">
                  <c:v>4.5799865722660229</c:v>
                </c:pt>
                <c:pt idx="1437">
                  <c:v>4.5499877929689774</c:v>
                </c:pt>
                <c:pt idx="1438">
                  <c:v>4.6499938964839771</c:v>
                </c:pt>
                <c:pt idx="1439">
                  <c:v>4.5499877929689774</c:v>
                </c:pt>
                <c:pt idx="1440">
                  <c:v>4.4700012207030113</c:v>
                </c:pt>
                <c:pt idx="1441">
                  <c:v>4.3999938964839771</c:v>
                </c:pt>
                <c:pt idx="1442">
                  <c:v>4.4700012207030113</c:v>
                </c:pt>
                <c:pt idx="1443">
                  <c:v>4.5499877929689774</c:v>
                </c:pt>
                <c:pt idx="1444">
                  <c:v>4.6700134277339771</c:v>
                </c:pt>
                <c:pt idx="1445">
                  <c:v>4.5799865722660229</c:v>
                </c:pt>
                <c:pt idx="1446">
                  <c:v>4.4200134277339771</c:v>
                </c:pt>
                <c:pt idx="1447">
                  <c:v>4.4299926757810226</c:v>
                </c:pt>
                <c:pt idx="1448">
                  <c:v>4.3999938964839771</c:v>
                </c:pt>
                <c:pt idx="1449">
                  <c:v>4.4100036621089771</c:v>
                </c:pt>
                <c:pt idx="1450">
                  <c:v>4.510009765625</c:v>
                </c:pt>
                <c:pt idx="1451">
                  <c:v>4.6499938964839771</c:v>
                </c:pt>
                <c:pt idx="1452">
                  <c:v>4.5599975585939774</c:v>
                </c:pt>
                <c:pt idx="1453">
                  <c:v>4.3900146484380116</c:v>
                </c:pt>
                <c:pt idx="1454">
                  <c:v>4.5700073242189774</c:v>
                </c:pt>
                <c:pt idx="1455">
                  <c:v>4.4599914550780113</c:v>
                </c:pt>
                <c:pt idx="1456">
                  <c:v>4.5299987792969887</c:v>
                </c:pt>
                <c:pt idx="1457">
                  <c:v>4.6000061035160229</c:v>
                </c:pt>
                <c:pt idx="1458">
                  <c:v>4.5199890136719887</c:v>
                </c:pt>
                <c:pt idx="1459">
                  <c:v>4.6199951171880116</c:v>
                </c:pt>
                <c:pt idx="1460">
                  <c:v>4.5700073242189774</c:v>
                </c:pt>
                <c:pt idx="1461">
                  <c:v>4.4800109863280113</c:v>
                </c:pt>
                <c:pt idx="1462">
                  <c:v>4.5799865722660229</c:v>
                </c:pt>
                <c:pt idx="1463">
                  <c:v>4.5899963378910229</c:v>
                </c:pt>
                <c:pt idx="1464">
                  <c:v>4.4299926757810226</c:v>
                </c:pt>
                <c:pt idx="1465">
                  <c:v>4.3599853515630116</c:v>
                </c:pt>
                <c:pt idx="1466">
                  <c:v>4.3699951171880116</c:v>
                </c:pt>
                <c:pt idx="1467">
                  <c:v>4.5299987792969887</c:v>
                </c:pt>
                <c:pt idx="1468">
                  <c:v>4.4100036621089771</c:v>
                </c:pt>
                <c:pt idx="1469">
                  <c:v>4.4299926757810226</c:v>
                </c:pt>
                <c:pt idx="1470">
                  <c:v>4.489990234375</c:v>
                </c:pt>
                <c:pt idx="1471">
                  <c:v>4.3999938964839771</c:v>
                </c:pt>
                <c:pt idx="1472">
                  <c:v>4.3699951171880116</c:v>
                </c:pt>
                <c:pt idx="1473">
                  <c:v>4.3699951171880116</c:v>
                </c:pt>
                <c:pt idx="1474">
                  <c:v>4.3900146484380116</c:v>
                </c:pt>
                <c:pt idx="1475">
                  <c:v>4.3900146484380116</c:v>
                </c:pt>
                <c:pt idx="1476">
                  <c:v>4.2099914550780113</c:v>
                </c:pt>
                <c:pt idx="1477">
                  <c:v>4.1400146484380116</c:v>
                </c:pt>
                <c:pt idx="1478">
                  <c:v>4.0899963378910229</c:v>
                </c:pt>
                <c:pt idx="1479">
                  <c:v>4.1000061035160229</c:v>
                </c:pt>
                <c:pt idx="1480">
                  <c:v>4.2200012207030113</c:v>
                </c:pt>
                <c:pt idx="1481">
                  <c:v>4.1300048828130116</c:v>
                </c:pt>
                <c:pt idx="1482">
                  <c:v>4.1099853515630116</c:v>
                </c:pt>
                <c:pt idx="1483">
                  <c:v>4.1700134277339771</c:v>
                </c:pt>
                <c:pt idx="1484">
                  <c:v>4.2699890136719887</c:v>
                </c:pt>
                <c:pt idx="1485">
                  <c:v>4.2300109863280113</c:v>
                </c:pt>
                <c:pt idx="1486">
                  <c:v>4.1700134277339771</c:v>
                </c:pt>
                <c:pt idx="1487">
                  <c:v>4.1900024414060226</c:v>
                </c:pt>
                <c:pt idx="1488">
                  <c:v>4.2300109863280113</c:v>
                </c:pt>
                <c:pt idx="1489">
                  <c:v>4.239990234375</c:v>
                </c:pt>
                <c:pt idx="1490">
                  <c:v>4.2200012207030113</c:v>
                </c:pt>
                <c:pt idx="1491">
                  <c:v>4.2200012207030113</c:v>
                </c:pt>
                <c:pt idx="1492">
                  <c:v>4.2300109863280113</c:v>
                </c:pt>
                <c:pt idx="1493">
                  <c:v>4.1799926757810226</c:v>
                </c:pt>
                <c:pt idx="1494">
                  <c:v>4.239990234375</c:v>
                </c:pt>
                <c:pt idx="1495">
                  <c:v>4.2200012207030113</c:v>
                </c:pt>
                <c:pt idx="1496">
                  <c:v>4.2099914550780113</c:v>
                </c:pt>
                <c:pt idx="1497">
                  <c:v>4.2200012207030113</c:v>
                </c:pt>
                <c:pt idx="1498">
                  <c:v>4.3099975585939774</c:v>
                </c:pt>
                <c:pt idx="1499">
                  <c:v>4.3699951171880116</c:v>
                </c:pt>
                <c:pt idx="1500">
                  <c:v>4.2699890136719887</c:v>
                </c:pt>
                <c:pt idx="1501">
                  <c:v>4.1900024414060226</c:v>
                </c:pt>
                <c:pt idx="1502">
                  <c:v>4.1600036621089771</c:v>
                </c:pt>
                <c:pt idx="1503">
                  <c:v>4.2000122070310226</c:v>
                </c:pt>
                <c:pt idx="1504">
                  <c:v>4.2000122070310226</c:v>
                </c:pt>
                <c:pt idx="1505">
                  <c:v>4.1700134277339771</c:v>
                </c:pt>
                <c:pt idx="1506">
                  <c:v>4.2000122070310226</c:v>
                </c:pt>
                <c:pt idx="1507">
                  <c:v>4.1099853515630116</c:v>
                </c:pt>
                <c:pt idx="1508">
                  <c:v>4.0799865722660229</c:v>
                </c:pt>
                <c:pt idx="1509">
                  <c:v>4.0700073242189774</c:v>
                </c:pt>
                <c:pt idx="1510">
                  <c:v>3.9800109863280113</c:v>
                </c:pt>
                <c:pt idx="1511">
                  <c:v>4.010009765625</c:v>
                </c:pt>
                <c:pt idx="1512">
                  <c:v>4.0199890136719887</c:v>
                </c:pt>
                <c:pt idx="1513">
                  <c:v>4.1300048828130116</c:v>
                </c:pt>
                <c:pt idx="1514">
                  <c:v>4.0899963378910229</c:v>
                </c:pt>
                <c:pt idx="1515">
                  <c:v>4.1300048828130116</c:v>
                </c:pt>
                <c:pt idx="1516">
                  <c:v>4.1199951171880116</c:v>
                </c:pt>
                <c:pt idx="1517">
                  <c:v>4</c:v>
                </c:pt>
                <c:pt idx="1518">
                  <c:v>4</c:v>
                </c:pt>
                <c:pt idx="1519">
                  <c:v>4.0199890136719887</c:v>
                </c:pt>
                <c:pt idx="1520">
                  <c:v>3.9400024414060226</c:v>
                </c:pt>
                <c:pt idx="1521">
                  <c:v>3.9500122070310226</c:v>
                </c:pt>
                <c:pt idx="1522">
                  <c:v>3.9100036621089771</c:v>
                </c:pt>
                <c:pt idx="1523">
                  <c:v>3.8699951171880116</c:v>
                </c:pt>
                <c:pt idx="1524">
                  <c:v>4.1000061035160229</c:v>
                </c:pt>
                <c:pt idx="1525">
                  <c:v>4.1600036621089771</c:v>
                </c:pt>
                <c:pt idx="1526">
                  <c:v>4.2099914550780113</c:v>
                </c:pt>
                <c:pt idx="1527">
                  <c:v>4.1199951171880116</c:v>
                </c:pt>
                <c:pt idx="1528">
                  <c:v>4.1300048828130116</c:v>
                </c:pt>
                <c:pt idx="1529">
                  <c:v>4.1000061035160229</c:v>
                </c:pt>
                <c:pt idx="1530">
                  <c:v>4.1199951171880116</c:v>
                </c:pt>
                <c:pt idx="1531">
                  <c:v>4.1000061035160229</c:v>
                </c:pt>
                <c:pt idx="1532">
                  <c:v>4.260009765625</c:v>
                </c:pt>
                <c:pt idx="1533">
                  <c:v>4.239990234375</c:v>
                </c:pt>
                <c:pt idx="1534">
                  <c:v>4.1799926757810226</c:v>
                </c:pt>
                <c:pt idx="1535">
                  <c:v>4.0799865722660229</c:v>
                </c:pt>
                <c:pt idx="1536">
                  <c:v>4.010009765625</c:v>
                </c:pt>
                <c:pt idx="1537">
                  <c:v>4.010009765625</c:v>
                </c:pt>
                <c:pt idx="1538">
                  <c:v>4.1099853515630116</c:v>
                </c:pt>
                <c:pt idx="1539">
                  <c:v>4.0599975585939774</c:v>
                </c:pt>
                <c:pt idx="1540">
                  <c:v>3.9400024414060226</c:v>
                </c:pt>
                <c:pt idx="1541">
                  <c:v>3.9100036621089771</c:v>
                </c:pt>
                <c:pt idx="1542">
                  <c:v>4</c:v>
                </c:pt>
                <c:pt idx="1543">
                  <c:v>3.9800109863280113</c:v>
                </c:pt>
                <c:pt idx="1544">
                  <c:v>4</c:v>
                </c:pt>
                <c:pt idx="1545">
                  <c:v>4.010009765625</c:v>
                </c:pt>
                <c:pt idx="1546">
                  <c:v>3.9200134277339771</c:v>
                </c:pt>
                <c:pt idx="1547">
                  <c:v>3.9299926757810226</c:v>
                </c:pt>
                <c:pt idx="1548">
                  <c:v>3.9299926757810226</c:v>
                </c:pt>
                <c:pt idx="1549">
                  <c:v>3.9200134277339771</c:v>
                </c:pt>
                <c:pt idx="1550">
                  <c:v>3.989990234375</c:v>
                </c:pt>
                <c:pt idx="1551">
                  <c:v>4.1700134277339771</c:v>
                </c:pt>
                <c:pt idx="1552">
                  <c:v>3.9800109863280113</c:v>
                </c:pt>
                <c:pt idx="1553">
                  <c:v>3.8699951171880116</c:v>
                </c:pt>
                <c:pt idx="1554">
                  <c:v>3.739990234375</c:v>
                </c:pt>
                <c:pt idx="1555">
                  <c:v>3.8500061035160229</c:v>
                </c:pt>
                <c:pt idx="1556">
                  <c:v>3.8500061035160229</c:v>
                </c:pt>
                <c:pt idx="1557">
                  <c:v>3.8500061035160229</c:v>
                </c:pt>
                <c:pt idx="1558">
                  <c:v>3.8099975585939774</c:v>
                </c:pt>
                <c:pt idx="1559">
                  <c:v>3.7799987792969887</c:v>
                </c:pt>
                <c:pt idx="1560">
                  <c:v>3.760009765625</c:v>
                </c:pt>
                <c:pt idx="1561">
                  <c:v>3.7200012207030113</c:v>
                </c:pt>
                <c:pt idx="1562">
                  <c:v>3.760009765625</c:v>
                </c:pt>
                <c:pt idx="1563">
                  <c:v>3.8399963378910229</c:v>
                </c:pt>
                <c:pt idx="1564">
                  <c:v>3.8599853515630116</c:v>
                </c:pt>
                <c:pt idx="1565">
                  <c:v>3.7900085449219887</c:v>
                </c:pt>
                <c:pt idx="1566">
                  <c:v>3.7799987792969887</c:v>
                </c:pt>
                <c:pt idx="1567">
                  <c:v>3.8500061035160229</c:v>
                </c:pt>
                <c:pt idx="1568">
                  <c:v>3.8800048828130116</c:v>
                </c:pt>
                <c:pt idx="1569">
                  <c:v>3.8699951171880116</c:v>
                </c:pt>
                <c:pt idx="1570">
                  <c:v>3.9299926757810226</c:v>
                </c:pt>
                <c:pt idx="1571">
                  <c:v>3.9700012207030113</c:v>
                </c:pt>
                <c:pt idx="1572">
                  <c:v>3.9200134277339771</c:v>
                </c:pt>
                <c:pt idx="1573">
                  <c:v>3.9299926757810226</c:v>
                </c:pt>
                <c:pt idx="1574">
                  <c:v>3.9299926757810226</c:v>
                </c:pt>
                <c:pt idx="1575">
                  <c:v>3.8699951171880116</c:v>
                </c:pt>
                <c:pt idx="1576">
                  <c:v>3.8900146484380116</c:v>
                </c:pt>
                <c:pt idx="1577">
                  <c:v>3.8699951171880116</c:v>
                </c:pt>
                <c:pt idx="1578">
                  <c:v>3.9500122070310226</c:v>
                </c:pt>
                <c:pt idx="1579">
                  <c:v>3.9200134277339771</c:v>
                </c:pt>
                <c:pt idx="1580">
                  <c:v>3.8299865722660229</c:v>
                </c:pt>
                <c:pt idx="1581">
                  <c:v>3.760009765625</c:v>
                </c:pt>
                <c:pt idx="1582">
                  <c:v>3.75</c:v>
                </c:pt>
                <c:pt idx="1583">
                  <c:v>3.7699890136719887</c:v>
                </c:pt>
                <c:pt idx="1584">
                  <c:v>3.7999877929689774</c:v>
                </c:pt>
                <c:pt idx="1585">
                  <c:v>3.8200073242189774</c:v>
                </c:pt>
                <c:pt idx="1586">
                  <c:v>3.8599853515630116</c:v>
                </c:pt>
                <c:pt idx="1587">
                  <c:v>3.8500061035160229</c:v>
                </c:pt>
                <c:pt idx="1588">
                  <c:v>3.8500061035160229</c:v>
                </c:pt>
                <c:pt idx="1589">
                  <c:v>3.8800048828130116</c:v>
                </c:pt>
                <c:pt idx="1590">
                  <c:v>3.8200073242189774</c:v>
                </c:pt>
                <c:pt idx="1591">
                  <c:v>3.760009765625</c:v>
                </c:pt>
                <c:pt idx="1592">
                  <c:v>3.7200012207030113</c:v>
                </c:pt>
                <c:pt idx="1593">
                  <c:v>3.7900085449219887</c:v>
                </c:pt>
                <c:pt idx="1594">
                  <c:v>3.8699951171880116</c:v>
                </c:pt>
                <c:pt idx="1595">
                  <c:v>3.8500061035160229</c:v>
                </c:pt>
                <c:pt idx="1596">
                  <c:v>3.9100036621089771</c:v>
                </c:pt>
                <c:pt idx="1597">
                  <c:v>3.8900146484380116</c:v>
                </c:pt>
                <c:pt idx="1598">
                  <c:v>3.739990234375</c:v>
                </c:pt>
                <c:pt idx="1599">
                  <c:v>3.75</c:v>
                </c:pt>
                <c:pt idx="1600">
                  <c:v>3.7200012207030113</c:v>
                </c:pt>
                <c:pt idx="1601">
                  <c:v>3.6600036621089771</c:v>
                </c:pt>
                <c:pt idx="1602">
                  <c:v>3.6600036621089771</c:v>
                </c:pt>
                <c:pt idx="1603">
                  <c:v>3.7000122070310226</c:v>
                </c:pt>
                <c:pt idx="1604">
                  <c:v>3.6700134277339771</c:v>
                </c:pt>
                <c:pt idx="1605">
                  <c:v>3.7099914550780113</c:v>
                </c:pt>
                <c:pt idx="1606">
                  <c:v>3.7099914550780113</c:v>
                </c:pt>
                <c:pt idx="1607">
                  <c:v>3.6199951171880116</c:v>
                </c:pt>
                <c:pt idx="1608">
                  <c:v>3.6499938964839771</c:v>
                </c:pt>
                <c:pt idx="1609">
                  <c:v>3.6300048828130116</c:v>
                </c:pt>
                <c:pt idx="1610">
                  <c:v>2.6199951171880116</c:v>
                </c:pt>
                <c:pt idx="1611">
                  <c:v>3.6000061035160229</c:v>
                </c:pt>
                <c:pt idx="1612">
                  <c:v>3.6099853515630116</c:v>
                </c:pt>
                <c:pt idx="1613">
                  <c:v>3.6799926757810226</c:v>
                </c:pt>
                <c:pt idx="1614">
                  <c:v>3.75</c:v>
                </c:pt>
                <c:pt idx="1615">
                  <c:v>3.6600036621089771</c:v>
                </c:pt>
                <c:pt idx="1616">
                  <c:v>3.6900024414060226</c:v>
                </c:pt>
                <c:pt idx="1617">
                  <c:v>3.7000122070310226</c:v>
                </c:pt>
                <c:pt idx="1618">
                  <c:v>3.739990234375</c:v>
                </c:pt>
                <c:pt idx="1619">
                  <c:v>3.6300048828130116</c:v>
                </c:pt>
                <c:pt idx="1620">
                  <c:v>3.6799926757810226</c:v>
                </c:pt>
                <c:pt idx="1621">
                  <c:v>3.7099914550780113</c:v>
                </c:pt>
                <c:pt idx="1622">
                  <c:v>3.760009765625</c:v>
                </c:pt>
                <c:pt idx="1623">
                  <c:v>3.7200012207030113</c:v>
                </c:pt>
                <c:pt idx="1624">
                  <c:v>3.6099853515630116</c:v>
                </c:pt>
                <c:pt idx="1625">
                  <c:v>3.6799926757810226</c:v>
                </c:pt>
                <c:pt idx="1626">
                  <c:v>3.6300048828130116</c:v>
                </c:pt>
                <c:pt idx="1627">
                  <c:v>3.7200012207030113</c:v>
                </c:pt>
                <c:pt idx="1628">
                  <c:v>3.7300109863280113</c:v>
                </c:pt>
                <c:pt idx="1629">
                  <c:v>3.7300109863280113</c:v>
                </c:pt>
                <c:pt idx="1630">
                  <c:v>3.739990234375</c:v>
                </c:pt>
                <c:pt idx="1631">
                  <c:v>3.6400146484380116</c:v>
                </c:pt>
                <c:pt idx="1632">
                  <c:v>3.5400085449219887</c:v>
                </c:pt>
                <c:pt idx="1633">
                  <c:v>3.6099853515630116</c:v>
                </c:pt>
                <c:pt idx="1634">
                  <c:v>3.6900024414060226</c:v>
                </c:pt>
                <c:pt idx="1635">
                  <c:v>3.760009765625</c:v>
                </c:pt>
                <c:pt idx="1636">
                  <c:v>3.9299926757810226</c:v>
                </c:pt>
                <c:pt idx="1637">
                  <c:v>3.8399963378910229</c:v>
                </c:pt>
                <c:pt idx="1638">
                  <c:v>3.8299865722660229</c:v>
                </c:pt>
                <c:pt idx="1639">
                  <c:v>3.989990234375</c:v>
                </c:pt>
                <c:pt idx="1640">
                  <c:v>4</c:v>
                </c:pt>
                <c:pt idx="1641">
                  <c:v>3.989990234375</c:v>
                </c:pt>
                <c:pt idx="1642">
                  <c:v>3.8900146484380116</c:v>
                </c:pt>
                <c:pt idx="1643">
                  <c:v>3.6199951171880116</c:v>
                </c:pt>
                <c:pt idx="1644">
                  <c:v>3.5499877929689774</c:v>
                </c:pt>
                <c:pt idx="1645">
                  <c:v>3.6000061035160229</c:v>
                </c:pt>
                <c:pt idx="1646">
                  <c:v>3.6700134277339771</c:v>
                </c:pt>
                <c:pt idx="1647">
                  <c:v>3.5199890136719887</c:v>
                </c:pt>
                <c:pt idx="1648">
                  <c:v>3.5400085449219887</c:v>
                </c:pt>
                <c:pt idx="1649">
                  <c:v>3.6700134277339771</c:v>
                </c:pt>
                <c:pt idx="1650">
                  <c:v>3.9100036621089771</c:v>
                </c:pt>
                <c:pt idx="1651">
                  <c:v>3.9599914550780113</c:v>
                </c:pt>
                <c:pt idx="1652">
                  <c:v>3.7699890136719887</c:v>
                </c:pt>
                <c:pt idx="1653">
                  <c:v>3.5299987792969887</c:v>
                </c:pt>
                <c:pt idx="1654">
                  <c:v>3.5700073242189774</c:v>
                </c:pt>
                <c:pt idx="1655">
                  <c:v>3.5700073242189774</c:v>
                </c:pt>
                <c:pt idx="1656">
                  <c:v>3.5799865722660229</c:v>
                </c:pt>
                <c:pt idx="1657">
                  <c:v>3.6499938964839771</c:v>
                </c:pt>
                <c:pt idx="1658">
                  <c:v>3.75</c:v>
                </c:pt>
                <c:pt idx="1659">
                  <c:v>3.6499938964839771</c:v>
                </c:pt>
                <c:pt idx="1660">
                  <c:v>3.6400146484380116</c:v>
                </c:pt>
                <c:pt idx="1661">
                  <c:v>3.6499938964839771</c:v>
                </c:pt>
                <c:pt idx="1662">
                  <c:v>3.8599853515630116</c:v>
                </c:pt>
                <c:pt idx="1663">
                  <c:v>3.8900146484380116</c:v>
                </c:pt>
                <c:pt idx="1664">
                  <c:v>3.8099975585939774</c:v>
                </c:pt>
                <c:pt idx="1665">
                  <c:v>3.8900146484380116</c:v>
                </c:pt>
                <c:pt idx="1666">
                  <c:v>3.989990234375</c:v>
                </c:pt>
                <c:pt idx="1667">
                  <c:v>3.7699890136719887</c:v>
                </c:pt>
                <c:pt idx="1668">
                  <c:v>3.9200134277339771</c:v>
                </c:pt>
                <c:pt idx="1669">
                  <c:v>3.8999938964839771</c:v>
                </c:pt>
                <c:pt idx="1670">
                  <c:v>3.8299865722660229</c:v>
                </c:pt>
                <c:pt idx="1671">
                  <c:v>3.6099853515630116</c:v>
                </c:pt>
                <c:pt idx="1672">
                  <c:v>3.6799926757810226</c:v>
                </c:pt>
                <c:pt idx="1673">
                  <c:v>3.6099853515630116</c:v>
                </c:pt>
                <c:pt idx="1674">
                  <c:v>3.5299987792969887</c:v>
                </c:pt>
                <c:pt idx="1675">
                  <c:v>3.6600036621089771</c:v>
                </c:pt>
                <c:pt idx="1676">
                  <c:v>3.6199951171880116</c:v>
                </c:pt>
                <c:pt idx="1677">
                  <c:v>3.7200012207030113</c:v>
                </c:pt>
                <c:pt idx="1678">
                  <c:v>3.8099975585939774</c:v>
                </c:pt>
                <c:pt idx="1679">
                  <c:v>3.9200134277339771</c:v>
                </c:pt>
                <c:pt idx="1680">
                  <c:v>3.8500061035160229</c:v>
                </c:pt>
                <c:pt idx="1681">
                  <c:v>3.7799987792969887</c:v>
                </c:pt>
                <c:pt idx="1682">
                  <c:v>3.7900085449219887</c:v>
                </c:pt>
                <c:pt idx="1683">
                  <c:v>3.7000122070310226</c:v>
                </c:pt>
                <c:pt idx="1684">
                  <c:v>3.739990234375</c:v>
                </c:pt>
                <c:pt idx="1685">
                  <c:v>3.739990234375</c:v>
                </c:pt>
                <c:pt idx="1686">
                  <c:v>3.8200073242189774</c:v>
                </c:pt>
                <c:pt idx="1687">
                  <c:v>3.7799987792969887</c:v>
                </c:pt>
                <c:pt idx="1688">
                  <c:v>3.8500061035160229</c:v>
                </c:pt>
                <c:pt idx="1689">
                  <c:v>3.75</c:v>
                </c:pt>
                <c:pt idx="1690">
                  <c:v>3.7000122070310226</c:v>
                </c:pt>
                <c:pt idx="1691">
                  <c:v>3.6600036621089771</c:v>
                </c:pt>
                <c:pt idx="1692">
                  <c:v>3.7300109863280113</c:v>
                </c:pt>
                <c:pt idx="1693">
                  <c:v>3.6300048828130116</c:v>
                </c:pt>
                <c:pt idx="1694">
                  <c:v>3.8099975585939774</c:v>
                </c:pt>
                <c:pt idx="1695">
                  <c:v>3.9700012207030113</c:v>
                </c:pt>
                <c:pt idx="1696">
                  <c:v>4.0199890136719887</c:v>
                </c:pt>
                <c:pt idx="1697">
                  <c:v>3.8999938964839771</c:v>
                </c:pt>
                <c:pt idx="1698">
                  <c:v>3.6799926757810226</c:v>
                </c:pt>
                <c:pt idx="1699">
                  <c:v>3.6799926757810226</c:v>
                </c:pt>
                <c:pt idx="1700">
                  <c:v>3.7999877929689774</c:v>
                </c:pt>
                <c:pt idx="1701">
                  <c:v>3.8099975585939774</c:v>
                </c:pt>
                <c:pt idx="1702">
                  <c:v>3.9100036621089771</c:v>
                </c:pt>
                <c:pt idx="1703">
                  <c:v>3.8399963378910229</c:v>
                </c:pt>
                <c:pt idx="1704">
                  <c:v>3.9100036621089771</c:v>
                </c:pt>
                <c:pt idx="1705">
                  <c:v>3.8800048828130116</c:v>
                </c:pt>
                <c:pt idx="1706">
                  <c:v>3.75</c:v>
                </c:pt>
                <c:pt idx="1707">
                  <c:v>3.7999877929689774</c:v>
                </c:pt>
                <c:pt idx="1708">
                  <c:v>3.6799926757810226</c:v>
                </c:pt>
                <c:pt idx="1709">
                  <c:v>3.6400146484380116</c:v>
                </c:pt>
                <c:pt idx="1710">
                  <c:v>3.6499938964839771</c:v>
                </c:pt>
                <c:pt idx="1711">
                  <c:v>3.6099853515630116</c:v>
                </c:pt>
                <c:pt idx="1712">
                  <c:v>3.6400146484380116</c:v>
                </c:pt>
                <c:pt idx="1713">
                  <c:v>3.8200073242189774</c:v>
                </c:pt>
                <c:pt idx="1714">
                  <c:v>3.9700012207030113</c:v>
                </c:pt>
                <c:pt idx="1715">
                  <c:v>3.8800048828130116</c:v>
                </c:pt>
                <c:pt idx="1716">
                  <c:v>3.9500122070310226</c:v>
                </c:pt>
                <c:pt idx="1717">
                  <c:v>3.8999938964839771</c:v>
                </c:pt>
                <c:pt idx="1718">
                  <c:v>3.9200134277339771</c:v>
                </c:pt>
                <c:pt idx="1719">
                  <c:v>3.8200073242189774</c:v>
                </c:pt>
                <c:pt idx="1720">
                  <c:v>3.6900024414060226</c:v>
                </c:pt>
                <c:pt idx="1721">
                  <c:v>3.5599975585939774</c:v>
                </c:pt>
                <c:pt idx="1722">
                  <c:v>3.6400146484380116</c:v>
                </c:pt>
                <c:pt idx="1723">
                  <c:v>3.760009765625</c:v>
                </c:pt>
                <c:pt idx="1724">
                  <c:v>3.8200073242189774</c:v>
                </c:pt>
                <c:pt idx="1725">
                  <c:v>3.8599853515630116</c:v>
                </c:pt>
                <c:pt idx="1726">
                  <c:v>4.0499877929689774</c:v>
                </c:pt>
                <c:pt idx="1727">
                  <c:v>3.9599914550780113</c:v>
                </c:pt>
                <c:pt idx="1728">
                  <c:v>3.9200134277339771</c:v>
                </c:pt>
                <c:pt idx="1729">
                  <c:v>3.6499938964839771</c:v>
                </c:pt>
                <c:pt idx="1730">
                  <c:v>3.6900024414060226</c:v>
                </c:pt>
                <c:pt idx="1731">
                  <c:v>3.75</c:v>
                </c:pt>
                <c:pt idx="1732">
                  <c:v>3.7799987792969887</c:v>
                </c:pt>
                <c:pt idx="1733">
                  <c:v>3.8299865722660229</c:v>
                </c:pt>
                <c:pt idx="1734">
                  <c:v>3.7300109863280113</c:v>
                </c:pt>
                <c:pt idx="1735">
                  <c:v>3.6900024414060226</c:v>
                </c:pt>
                <c:pt idx="1736">
                  <c:v>3.7300109863280113</c:v>
                </c:pt>
                <c:pt idx="1737">
                  <c:v>3.8699951171880116</c:v>
                </c:pt>
                <c:pt idx="1738">
                  <c:v>3.8399963378910229</c:v>
                </c:pt>
                <c:pt idx="1739">
                  <c:v>3.7699890136719887</c:v>
                </c:pt>
                <c:pt idx="1740">
                  <c:v>3.7699890136719887</c:v>
                </c:pt>
                <c:pt idx="1741">
                  <c:v>3.7200012207030113</c:v>
                </c:pt>
                <c:pt idx="1742">
                  <c:v>3.75</c:v>
                </c:pt>
                <c:pt idx="1743">
                  <c:v>3.6700134277339771</c:v>
                </c:pt>
                <c:pt idx="1744">
                  <c:v>3.6799926757810226</c:v>
                </c:pt>
                <c:pt idx="1745">
                  <c:v>3.8299865722660229</c:v>
                </c:pt>
                <c:pt idx="1746">
                  <c:v>3.8999938964839771</c:v>
                </c:pt>
                <c:pt idx="1747">
                  <c:v>3.9599914550780113</c:v>
                </c:pt>
                <c:pt idx="1748">
                  <c:v>3.9599914550780113</c:v>
                </c:pt>
                <c:pt idx="1749">
                  <c:v>3.9100036621089771</c:v>
                </c:pt>
                <c:pt idx="1750">
                  <c:v>3.7699890136719887</c:v>
                </c:pt>
                <c:pt idx="1751">
                  <c:v>3.760009765625</c:v>
                </c:pt>
                <c:pt idx="1752">
                  <c:v>3.75</c:v>
                </c:pt>
                <c:pt idx="1753">
                  <c:v>3.75</c:v>
                </c:pt>
                <c:pt idx="1754">
                  <c:v>3.8500061035160229</c:v>
                </c:pt>
                <c:pt idx="1755">
                  <c:v>3.9700012207030113</c:v>
                </c:pt>
                <c:pt idx="1756">
                  <c:v>4.010009765625</c:v>
                </c:pt>
                <c:pt idx="1757">
                  <c:v>3.9299926757810226</c:v>
                </c:pt>
                <c:pt idx="1758">
                  <c:v>3.7900085449219887</c:v>
                </c:pt>
                <c:pt idx="1759">
                  <c:v>3.760009765625</c:v>
                </c:pt>
                <c:pt idx="1760">
                  <c:v>3.7200012207030113</c:v>
                </c:pt>
                <c:pt idx="1761">
                  <c:v>3.6499938964839771</c:v>
                </c:pt>
                <c:pt idx="1762">
                  <c:v>3.5899963378910229</c:v>
                </c:pt>
                <c:pt idx="1763">
                  <c:v>3.6000061035160229</c:v>
                </c:pt>
                <c:pt idx="1764">
                  <c:v>3.6700134277339771</c:v>
                </c:pt>
                <c:pt idx="1765">
                  <c:v>3.6799926757810226</c:v>
                </c:pt>
                <c:pt idx="1766">
                  <c:v>3.760009765625</c:v>
                </c:pt>
                <c:pt idx="1767">
                  <c:v>3.75</c:v>
                </c:pt>
                <c:pt idx="1768">
                  <c:v>3.8500061035160229</c:v>
                </c:pt>
                <c:pt idx="1769">
                  <c:v>3.8500061035160229</c:v>
                </c:pt>
                <c:pt idx="1770">
                  <c:v>3.8200073242189774</c:v>
                </c:pt>
                <c:pt idx="1771">
                  <c:v>3.8800048828130116</c:v>
                </c:pt>
                <c:pt idx="1772">
                  <c:v>4.0199890136719887</c:v>
                </c:pt>
                <c:pt idx="1773">
                  <c:v>4.1099853515630116</c:v>
                </c:pt>
                <c:pt idx="1774">
                  <c:v>3.8200073242189774</c:v>
                </c:pt>
                <c:pt idx="1775">
                  <c:v>0.239990234375</c:v>
                </c:pt>
                <c:pt idx="1776">
                  <c:v>0.260009765625</c:v>
                </c:pt>
                <c:pt idx="1777">
                  <c:v>0.25</c:v>
                </c:pt>
                <c:pt idx="1778">
                  <c:v>0.239990234375</c:v>
                </c:pt>
                <c:pt idx="1779">
                  <c:v>0.23001098632801131</c:v>
                </c:pt>
                <c:pt idx="1780">
                  <c:v>0.239990234375</c:v>
                </c:pt>
                <c:pt idx="1781">
                  <c:v>0.239990234375</c:v>
                </c:pt>
                <c:pt idx="1782">
                  <c:v>0.25</c:v>
                </c:pt>
                <c:pt idx="1783">
                  <c:v>0.25</c:v>
                </c:pt>
                <c:pt idx="1784">
                  <c:v>0.25</c:v>
                </c:pt>
                <c:pt idx="1785">
                  <c:v>0.239990234375</c:v>
                </c:pt>
                <c:pt idx="1786">
                  <c:v>0.239990234375</c:v>
                </c:pt>
                <c:pt idx="1787">
                  <c:v>0.22000122070301131</c:v>
                </c:pt>
                <c:pt idx="1788">
                  <c:v>0.27999877929698869</c:v>
                </c:pt>
                <c:pt idx="1789">
                  <c:v>0.3399963378910229</c:v>
                </c:pt>
                <c:pt idx="1790">
                  <c:v>0.48001098632801131</c:v>
                </c:pt>
                <c:pt idx="1791">
                  <c:v>0.489990234375</c:v>
                </c:pt>
                <c:pt idx="1792">
                  <c:v>0.35998535156301159</c:v>
                </c:pt>
                <c:pt idx="1793">
                  <c:v>0.239990234375</c:v>
                </c:pt>
                <c:pt idx="1794">
                  <c:v>0.35998535156301159</c:v>
                </c:pt>
                <c:pt idx="1795">
                  <c:v>4.9987792968977374E-2</c:v>
                </c:pt>
                <c:pt idx="1796">
                  <c:v>5.9997558593977374E-2</c:v>
                </c:pt>
                <c:pt idx="1797">
                  <c:v>7.0007324218977374E-2</c:v>
                </c:pt>
                <c:pt idx="1798">
                  <c:v>0.10998535156301159</c:v>
                </c:pt>
                <c:pt idx="1799">
                  <c:v>0.1600036621089771</c:v>
                </c:pt>
                <c:pt idx="1800">
                  <c:v>0.20999145507801131</c:v>
                </c:pt>
                <c:pt idx="1801">
                  <c:v>0.25</c:v>
                </c:pt>
                <c:pt idx="1802">
                  <c:v>0.260009765625</c:v>
                </c:pt>
                <c:pt idx="1803">
                  <c:v>0.22000122070301131</c:v>
                </c:pt>
                <c:pt idx="1804">
                  <c:v>0.14001464843801159</c:v>
                </c:pt>
                <c:pt idx="1805">
                  <c:v>7.9986572266022904E-2</c:v>
                </c:pt>
                <c:pt idx="1806">
                  <c:v>7.9986572266022904E-2</c:v>
                </c:pt>
                <c:pt idx="1807">
                  <c:v>0.10998535156301159</c:v>
                </c:pt>
                <c:pt idx="1808">
                  <c:v>0.11999511718801159</c:v>
                </c:pt>
                <c:pt idx="1809">
                  <c:v>0.13000488281301159</c:v>
                </c:pt>
                <c:pt idx="1810">
                  <c:v>0.14001464843801159</c:v>
                </c:pt>
                <c:pt idx="1811">
                  <c:v>0.1600036621089771</c:v>
                </c:pt>
                <c:pt idx="1812">
                  <c:v>0.1000061035160229</c:v>
                </c:pt>
                <c:pt idx="1813">
                  <c:v>4.0008544921988687E-2</c:v>
                </c:pt>
                <c:pt idx="1814">
                  <c:v>0</c:v>
                </c:pt>
                <c:pt idx="1815">
                  <c:v>2.9998779296988687E-2</c:v>
                </c:pt>
                <c:pt idx="1816">
                  <c:v>0.14001464843801159</c:v>
                </c:pt>
                <c:pt idx="1817">
                  <c:v>0.11999511718801159</c:v>
                </c:pt>
                <c:pt idx="1818">
                  <c:v>0.14001464843801159</c:v>
                </c:pt>
                <c:pt idx="1819">
                  <c:v>0.11999511718801159</c:v>
                </c:pt>
                <c:pt idx="1820">
                  <c:v>0.1000061035160229</c:v>
                </c:pt>
                <c:pt idx="1821">
                  <c:v>0.14001464843801159</c:v>
                </c:pt>
                <c:pt idx="1822">
                  <c:v>0.22000122070301131</c:v>
                </c:pt>
                <c:pt idx="1823">
                  <c:v>0.239990234375</c:v>
                </c:pt>
                <c:pt idx="1824">
                  <c:v>0.25</c:v>
                </c:pt>
                <c:pt idx="1825">
                  <c:v>0.22000122070301131</c:v>
                </c:pt>
                <c:pt idx="1826">
                  <c:v>0.23001098632801131</c:v>
                </c:pt>
                <c:pt idx="1827">
                  <c:v>0.42999267578102263</c:v>
                </c:pt>
                <c:pt idx="1828">
                  <c:v>0.54000854492198869</c:v>
                </c:pt>
                <c:pt idx="1829">
                  <c:v>0.44000244140602263</c:v>
                </c:pt>
                <c:pt idx="1830">
                  <c:v>0.48001098632801131</c:v>
                </c:pt>
                <c:pt idx="1831">
                  <c:v>0.38000488281301159</c:v>
                </c:pt>
                <c:pt idx="1832">
                  <c:v>3.8800048828130116</c:v>
                </c:pt>
                <c:pt idx="1833">
                  <c:v>3.8500061035160229</c:v>
                </c:pt>
                <c:pt idx="1834">
                  <c:v>3.8299865722660229</c:v>
                </c:pt>
                <c:pt idx="1835">
                  <c:v>3.8800048828130116</c:v>
                </c:pt>
                <c:pt idx="1836">
                  <c:v>3.9200134277339771</c:v>
                </c:pt>
                <c:pt idx="1837">
                  <c:v>3.9800109863280113</c:v>
                </c:pt>
                <c:pt idx="1838">
                  <c:v>3.8200073242189774</c:v>
                </c:pt>
                <c:pt idx="1839">
                  <c:v>3.7699890136719887</c:v>
                </c:pt>
                <c:pt idx="1840">
                  <c:v>3.7999877929689774</c:v>
                </c:pt>
                <c:pt idx="1841">
                  <c:v>3.8299865722660229</c:v>
                </c:pt>
                <c:pt idx="1842">
                  <c:v>4.010009765625</c:v>
                </c:pt>
                <c:pt idx="1843">
                  <c:v>3.9400024414060226</c:v>
                </c:pt>
                <c:pt idx="1844">
                  <c:v>3.6799926757810226</c:v>
                </c:pt>
                <c:pt idx="1845">
                  <c:v>3.7200012207030113</c:v>
                </c:pt>
                <c:pt idx="1846">
                  <c:v>3.8999938964839771</c:v>
                </c:pt>
                <c:pt idx="1847">
                  <c:v>3.8699951171880116</c:v>
                </c:pt>
                <c:pt idx="1848">
                  <c:v>4.0599975585939774</c:v>
                </c:pt>
                <c:pt idx="1849">
                  <c:v>4.010009765625</c:v>
                </c:pt>
                <c:pt idx="1850">
                  <c:v>3.8800048828130116</c:v>
                </c:pt>
                <c:pt idx="1851">
                  <c:v>3.8800048828130116</c:v>
                </c:pt>
                <c:pt idx="1852">
                  <c:v>3.8299865722660229</c:v>
                </c:pt>
                <c:pt idx="1853">
                  <c:v>3.8200073242189774</c:v>
                </c:pt>
                <c:pt idx="1854">
                  <c:v>3.8500061035160229</c:v>
                </c:pt>
                <c:pt idx="1855">
                  <c:v>3.8099975585939774</c:v>
                </c:pt>
                <c:pt idx="1856">
                  <c:v>3.760009765625</c:v>
                </c:pt>
                <c:pt idx="1857">
                  <c:v>3.7200012207030113</c:v>
                </c:pt>
                <c:pt idx="1858">
                  <c:v>3.6900024414060226</c:v>
                </c:pt>
                <c:pt idx="1859">
                  <c:v>3.7699890136719887</c:v>
                </c:pt>
                <c:pt idx="1860">
                  <c:v>3.7999877929689774</c:v>
                </c:pt>
                <c:pt idx="1861">
                  <c:v>3.8200073242189774</c:v>
                </c:pt>
                <c:pt idx="1862">
                  <c:v>3.7799987792969887</c:v>
                </c:pt>
                <c:pt idx="1863">
                  <c:v>3.760009765625</c:v>
                </c:pt>
                <c:pt idx="1864">
                  <c:v>3.739990234375</c:v>
                </c:pt>
                <c:pt idx="1865">
                  <c:v>3.7699890136719887</c:v>
                </c:pt>
                <c:pt idx="1866">
                  <c:v>3.6400146484380116</c:v>
                </c:pt>
                <c:pt idx="1867">
                  <c:v>3.6499938964839771</c:v>
                </c:pt>
                <c:pt idx="1868">
                  <c:v>3.6300048828130116</c:v>
                </c:pt>
                <c:pt idx="1869">
                  <c:v>3.7300109863280113</c:v>
                </c:pt>
                <c:pt idx="1870">
                  <c:v>3.7900085449219887</c:v>
                </c:pt>
                <c:pt idx="1871">
                  <c:v>3.8399963378910229</c:v>
                </c:pt>
                <c:pt idx="1872">
                  <c:v>3.8500061035160229</c:v>
                </c:pt>
                <c:pt idx="1873">
                  <c:v>3.8099975585939774</c:v>
                </c:pt>
                <c:pt idx="1874">
                  <c:v>3.7999877929689774</c:v>
                </c:pt>
                <c:pt idx="1875">
                  <c:v>3.7900085449219887</c:v>
                </c:pt>
                <c:pt idx="1876">
                  <c:v>3.75</c:v>
                </c:pt>
                <c:pt idx="1877">
                  <c:v>3.739990234375</c:v>
                </c:pt>
                <c:pt idx="1878">
                  <c:v>3.7900085449219887</c:v>
                </c:pt>
                <c:pt idx="1879">
                  <c:v>3.8099975585939774</c:v>
                </c:pt>
                <c:pt idx="1880">
                  <c:v>3.7900085449219887</c:v>
                </c:pt>
                <c:pt idx="1881">
                  <c:v>3.7300109863280113</c:v>
                </c:pt>
                <c:pt idx="1882">
                  <c:v>3.7200012207030113</c:v>
                </c:pt>
                <c:pt idx="1883">
                  <c:v>3.7099914550780113</c:v>
                </c:pt>
                <c:pt idx="1884">
                  <c:v>3.7200012207030113</c:v>
                </c:pt>
                <c:pt idx="1885">
                  <c:v>3.8800048828130116</c:v>
                </c:pt>
                <c:pt idx="1886">
                  <c:v>3.739990234375</c:v>
                </c:pt>
                <c:pt idx="1887">
                  <c:v>3.8399963378910229</c:v>
                </c:pt>
                <c:pt idx="1888">
                  <c:v>3.8500061035160229</c:v>
                </c:pt>
                <c:pt idx="1889">
                  <c:v>3.8299865722660229</c:v>
                </c:pt>
                <c:pt idx="1890">
                  <c:v>3.7900085449219887</c:v>
                </c:pt>
                <c:pt idx="1891">
                  <c:v>3.7999877929689774</c:v>
                </c:pt>
                <c:pt idx="1892">
                  <c:v>3.7300109863280113</c:v>
                </c:pt>
                <c:pt idx="1893">
                  <c:v>3.6799926757810226</c:v>
                </c:pt>
                <c:pt idx="1894">
                  <c:v>3.6799926757810226</c:v>
                </c:pt>
                <c:pt idx="1895">
                  <c:v>3.7000122070310226</c:v>
                </c:pt>
                <c:pt idx="1896">
                  <c:v>3.7099914550780113</c:v>
                </c:pt>
                <c:pt idx="1897">
                  <c:v>3.6900024414060226</c:v>
                </c:pt>
                <c:pt idx="1898">
                  <c:v>3.6700134277339771</c:v>
                </c:pt>
                <c:pt idx="1899">
                  <c:v>3.6799926757810226</c:v>
                </c:pt>
                <c:pt idx="1900">
                  <c:v>3.739990234375</c:v>
                </c:pt>
                <c:pt idx="1901">
                  <c:v>3.7900085449219887</c:v>
                </c:pt>
                <c:pt idx="1902">
                  <c:v>3.7799987792969887</c:v>
                </c:pt>
                <c:pt idx="1903">
                  <c:v>3.75</c:v>
                </c:pt>
                <c:pt idx="1904">
                  <c:v>3.6799926757810226</c:v>
                </c:pt>
                <c:pt idx="1905">
                  <c:v>3.6499938964839771</c:v>
                </c:pt>
                <c:pt idx="1906">
                  <c:v>3.7099914550780113</c:v>
                </c:pt>
                <c:pt idx="1907">
                  <c:v>3.7300109863280113</c:v>
                </c:pt>
                <c:pt idx="1908">
                  <c:v>3.6700134277339771</c:v>
                </c:pt>
                <c:pt idx="1909">
                  <c:v>3.6700134277339771</c:v>
                </c:pt>
                <c:pt idx="1910">
                  <c:v>3.7200012207030113</c:v>
                </c:pt>
                <c:pt idx="1911">
                  <c:v>3.7300109863280113</c:v>
                </c:pt>
                <c:pt idx="1912">
                  <c:v>3.760009765625</c:v>
                </c:pt>
                <c:pt idx="1913">
                  <c:v>3.7799987792969887</c:v>
                </c:pt>
                <c:pt idx="1914">
                  <c:v>3.6600036621089771</c:v>
                </c:pt>
                <c:pt idx="1915">
                  <c:v>3.6499938964839771</c:v>
                </c:pt>
                <c:pt idx="1916">
                  <c:v>3.6799926757810226</c:v>
                </c:pt>
                <c:pt idx="1917">
                  <c:v>3.75</c:v>
                </c:pt>
                <c:pt idx="1918">
                  <c:v>3.8399963378910229</c:v>
                </c:pt>
                <c:pt idx="1919">
                  <c:v>3.8399963378910229</c:v>
                </c:pt>
                <c:pt idx="1920">
                  <c:v>3.8699951171880116</c:v>
                </c:pt>
                <c:pt idx="1921">
                  <c:v>3.8900146484380116</c:v>
                </c:pt>
                <c:pt idx="1922">
                  <c:v>3.9299926757810226</c:v>
                </c:pt>
                <c:pt idx="1923">
                  <c:v>3.9200134277339771</c:v>
                </c:pt>
                <c:pt idx="1924">
                  <c:v>3.7699890136719887</c:v>
                </c:pt>
                <c:pt idx="1925">
                  <c:v>3.7799987792969887</c:v>
                </c:pt>
                <c:pt idx="1926">
                  <c:v>3.7999877929689774</c:v>
                </c:pt>
                <c:pt idx="1927">
                  <c:v>3.8099975585939774</c:v>
                </c:pt>
                <c:pt idx="1928">
                  <c:v>3.8099975585939774</c:v>
                </c:pt>
                <c:pt idx="1929">
                  <c:v>3.8200073242189774</c:v>
                </c:pt>
                <c:pt idx="1930">
                  <c:v>3.8200073242189774</c:v>
                </c:pt>
                <c:pt idx="1931">
                  <c:v>3.8399963378910229</c:v>
                </c:pt>
                <c:pt idx="1932">
                  <c:v>3.8399963378910229</c:v>
                </c:pt>
                <c:pt idx="1933">
                  <c:v>3.8500061035160229</c:v>
                </c:pt>
                <c:pt idx="1934">
                  <c:v>3.8500061035160229</c:v>
                </c:pt>
                <c:pt idx="1935">
                  <c:v>3.8500061035160229</c:v>
                </c:pt>
                <c:pt idx="1936">
                  <c:v>3.8200073242189774</c:v>
                </c:pt>
                <c:pt idx="1937">
                  <c:v>3.8299865722660229</c:v>
                </c:pt>
                <c:pt idx="1938">
                  <c:v>3.8599853515630116</c:v>
                </c:pt>
                <c:pt idx="1939">
                  <c:v>3.8699951171880116</c:v>
                </c:pt>
                <c:pt idx="1940">
                  <c:v>3.75</c:v>
                </c:pt>
                <c:pt idx="1941">
                  <c:v>3.7099914550780113</c:v>
                </c:pt>
                <c:pt idx="1942">
                  <c:v>3.7300109863280113</c:v>
                </c:pt>
                <c:pt idx="1943">
                  <c:v>3.7699890136719887</c:v>
                </c:pt>
                <c:pt idx="1944">
                  <c:v>3.8399963378910229</c:v>
                </c:pt>
                <c:pt idx="1945">
                  <c:v>3.8800048828130116</c:v>
                </c:pt>
                <c:pt idx="1946">
                  <c:v>3.8200073242189774</c:v>
                </c:pt>
                <c:pt idx="1947">
                  <c:v>3.8999938964839771</c:v>
                </c:pt>
                <c:pt idx="1948">
                  <c:v>3.7200012207030113</c:v>
                </c:pt>
                <c:pt idx="1949">
                  <c:v>3.7000122070310226</c:v>
                </c:pt>
                <c:pt idx="1950">
                  <c:v>3.7300109863280113</c:v>
                </c:pt>
                <c:pt idx="1951">
                  <c:v>3.75</c:v>
                </c:pt>
                <c:pt idx="1952">
                  <c:v>3.7799987792969887</c:v>
                </c:pt>
                <c:pt idx="1953">
                  <c:v>3.8299865722660229</c:v>
                </c:pt>
                <c:pt idx="1954">
                  <c:v>3.7300109863280113</c:v>
                </c:pt>
                <c:pt idx="1955">
                  <c:v>3.6400146484380116</c:v>
                </c:pt>
                <c:pt idx="1956">
                  <c:v>3.6600036621089771</c:v>
                </c:pt>
                <c:pt idx="1957">
                  <c:v>3.7200012207030113</c:v>
                </c:pt>
                <c:pt idx="1958">
                  <c:v>3.7300109863280113</c:v>
                </c:pt>
                <c:pt idx="1959">
                  <c:v>3.75</c:v>
                </c:pt>
                <c:pt idx="1960">
                  <c:v>3.7200012207030113</c:v>
                </c:pt>
                <c:pt idx="1961">
                  <c:v>3.6900024414060226</c:v>
                </c:pt>
                <c:pt idx="1962">
                  <c:v>3.6799926757810226</c:v>
                </c:pt>
                <c:pt idx="1963">
                  <c:v>3.7099914550780113</c:v>
                </c:pt>
                <c:pt idx="1964">
                  <c:v>3.6499938964839771</c:v>
                </c:pt>
                <c:pt idx="1965">
                  <c:v>3.6600036621089771</c:v>
                </c:pt>
                <c:pt idx="1966">
                  <c:v>3.6900024414060226</c:v>
                </c:pt>
                <c:pt idx="1967">
                  <c:v>3.7000122070310226</c:v>
                </c:pt>
                <c:pt idx="1968">
                  <c:v>3.7799987792969887</c:v>
                </c:pt>
                <c:pt idx="1969">
                  <c:v>3.8599853515630116</c:v>
                </c:pt>
                <c:pt idx="1970">
                  <c:v>3.8599853515630116</c:v>
                </c:pt>
                <c:pt idx="1971">
                  <c:v>3.8900146484380116</c:v>
                </c:pt>
                <c:pt idx="1972">
                  <c:v>3.8900146484380116</c:v>
                </c:pt>
                <c:pt idx="1973">
                  <c:v>3.8299865722660229</c:v>
                </c:pt>
                <c:pt idx="1974">
                  <c:v>3.75</c:v>
                </c:pt>
                <c:pt idx="1975">
                  <c:v>3.7000122070310226</c:v>
                </c:pt>
                <c:pt idx="1976">
                  <c:v>3.7099914550780113</c:v>
                </c:pt>
                <c:pt idx="1977">
                  <c:v>3.7300109863280113</c:v>
                </c:pt>
                <c:pt idx="1978">
                  <c:v>3.75</c:v>
                </c:pt>
                <c:pt idx="1979">
                  <c:v>3.7799987792969887</c:v>
                </c:pt>
                <c:pt idx="1980">
                  <c:v>3.8500061035160229</c:v>
                </c:pt>
                <c:pt idx="1981">
                  <c:v>3.8500061035160229</c:v>
                </c:pt>
                <c:pt idx="1982">
                  <c:v>3.8900146484380116</c:v>
                </c:pt>
                <c:pt idx="1983">
                  <c:v>3.8399963378910229</c:v>
                </c:pt>
                <c:pt idx="1984">
                  <c:v>3.8099975585939774</c:v>
                </c:pt>
                <c:pt idx="1985">
                  <c:v>3.8099975585939774</c:v>
                </c:pt>
                <c:pt idx="1986">
                  <c:v>3.9299926757810226</c:v>
                </c:pt>
                <c:pt idx="1987">
                  <c:v>3.8500061035160229</c:v>
                </c:pt>
                <c:pt idx="1988">
                  <c:v>3.8900146484380116</c:v>
                </c:pt>
                <c:pt idx="1989">
                  <c:v>3.9400024414060226</c:v>
                </c:pt>
                <c:pt idx="1990">
                  <c:v>3.7900085449219887</c:v>
                </c:pt>
                <c:pt idx="1991">
                  <c:v>3.760009765625</c:v>
                </c:pt>
                <c:pt idx="1992">
                  <c:v>3.7900085449219887</c:v>
                </c:pt>
                <c:pt idx="1993">
                  <c:v>3.7799987792969887</c:v>
                </c:pt>
                <c:pt idx="1994">
                  <c:v>3.7200012207030113</c:v>
                </c:pt>
                <c:pt idx="1995">
                  <c:v>3.7000122070310226</c:v>
                </c:pt>
                <c:pt idx="1996">
                  <c:v>3.7000122070310226</c:v>
                </c:pt>
                <c:pt idx="1997">
                  <c:v>3.6700134277339771</c:v>
                </c:pt>
                <c:pt idx="1998">
                  <c:v>3.7300109863280113</c:v>
                </c:pt>
                <c:pt idx="1999">
                  <c:v>3.7200012207030113</c:v>
                </c:pt>
                <c:pt idx="2000">
                  <c:v>3.6700134277339771</c:v>
                </c:pt>
                <c:pt idx="2001">
                  <c:v>3.6600036621089771</c:v>
                </c:pt>
                <c:pt idx="2002">
                  <c:v>3.6700134277339771</c:v>
                </c:pt>
                <c:pt idx="2003">
                  <c:v>3.6900024414060226</c:v>
                </c:pt>
                <c:pt idx="2004">
                  <c:v>3.8099975585939774</c:v>
                </c:pt>
                <c:pt idx="2005">
                  <c:v>3.8500061035160229</c:v>
                </c:pt>
                <c:pt idx="2006">
                  <c:v>3.7799987792969887</c:v>
                </c:pt>
                <c:pt idx="2007">
                  <c:v>3.7000122070310226</c:v>
                </c:pt>
                <c:pt idx="2008">
                  <c:v>3.760009765625</c:v>
                </c:pt>
                <c:pt idx="2009">
                  <c:v>3.760009765625</c:v>
                </c:pt>
                <c:pt idx="2010">
                  <c:v>3.7799987792969887</c:v>
                </c:pt>
                <c:pt idx="2011">
                  <c:v>3.7699890136719887</c:v>
                </c:pt>
                <c:pt idx="2012">
                  <c:v>3.75</c:v>
                </c:pt>
                <c:pt idx="2013">
                  <c:v>3.75</c:v>
                </c:pt>
                <c:pt idx="2014">
                  <c:v>3.7099914550780113</c:v>
                </c:pt>
                <c:pt idx="2015">
                  <c:v>3.6700134277339771</c:v>
                </c:pt>
                <c:pt idx="2016">
                  <c:v>3.6900024414060226</c:v>
                </c:pt>
                <c:pt idx="2017">
                  <c:v>3.7300109863280113</c:v>
                </c:pt>
                <c:pt idx="2018">
                  <c:v>3.7200012207030113</c:v>
                </c:pt>
                <c:pt idx="2019">
                  <c:v>3.7200012207030113</c:v>
                </c:pt>
                <c:pt idx="2020">
                  <c:v>3.7200012207030113</c:v>
                </c:pt>
                <c:pt idx="2021">
                  <c:v>3.7099914550780113</c:v>
                </c:pt>
                <c:pt idx="2022">
                  <c:v>3.7699890136719887</c:v>
                </c:pt>
                <c:pt idx="2023">
                  <c:v>3.7900085449219887</c:v>
                </c:pt>
                <c:pt idx="2024">
                  <c:v>3.7900085449219887</c:v>
                </c:pt>
                <c:pt idx="2025">
                  <c:v>3.7699890136719887</c:v>
                </c:pt>
                <c:pt idx="2026">
                  <c:v>3.7699890136719887</c:v>
                </c:pt>
                <c:pt idx="2027">
                  <c:v>3.7300109863280113</c:v>
                </c:pt>
                <c:pt idx="2028">
                  <c:v>3.7099914550780113</c:v>
                </c:pt>
                <c:pt idx="2029">
                  <c:v>3.6700134277339771</c:v>
                </c:pt>
                <c:pt idx="2030">
                  <c:v>3.6499938964839771</c:v>
                </c:pt>
                <c:pt idx="2031">
                  <c:v>3.6799926757810226</c:v>
                </c:pt>
                <c:pt idx="2032">
                  <c:v>3.7200012207030113</c:v>
                </c:pt>
                <c:pt idx="2033">
                  <c:v>3.760009765625</c:v>
                </c:pt>
                <c:pt idx="2034">
                  <c:v>3.7699890136719887</c:v>
                </c:pt>
                <c:pt idx="2035">
                  <c:v>3.760009765625</c:v>
                </c:pt>
                <c:pt idx="2036">
                  <c:v>3.7900085449219887</c:v>
                </c:pt>
                <c:pt idx="2037">
                  <c:v>3.7300109863280113</c:v>
                </c:pt>
                <c:pt idx="2038">
                  <c:v>3.7000122070310226</c:v>
                </c:pt>
                <c:pt idx="2039">
                  <c:v>3.7300109863280113</c:v>
                </c:pt>
                <c:pt idx="2040">
                  <c:v>3.75</c:v>
                </c:pt>
                <c:pt idx="2041">
                  <c:v>3.7200012207030113</c:v>
                </c:pt>
                <c:pt idx="2042">
                  <c:v>3.7000122070310226</c:v>
                </c:pt>
                <c:pt idx="2043">
                  <c:v>3.6600036621089771</c:v>
                </c:pt>
                <c:pt idx="2044">
                  <c:v>3.6400146484380116</c:v>
                </c:pt>
                <c:pt idx="2045">
                  <c:v>3.6700134277339771</c:v>
                </c:pt>
                <c:pt idx="2046">
                  <c:v>3.6799926757810226</c:v>
                </c:pt>
                <c:pt idx="2047">
                  <c:v>3.7300109863280113</c:v>
                </c:pt>
                <c:pt idx="2048">
                  <c:v>3.75</c:v>
                </c:pt>
                <c:pt idx="2049">
                  <c:v>3.6199951171880116</c:v>
                </c:pt>
                <c:pt idx="2050">
                  <c:v>3.6499938964839771</c:v>
                </c:pt>
                <c:pt idx="2051">
                  <c:v>3.6300048828130116</c:v>
                </c:pt>
                <c:pt idx="2052">
                  <c:v>3.5499877929689774</c:v>
                </c:pt>
                <c:pt idx="2053">
                  <c:v>3.6199951171880116</c:v>
                </c:pt>
                <c:pt idx="2054">
                  <c:v>3.6000061035160229</c:v>
                </c:pt>
                <c:pt idx="2055">
                  <c:v>3.4700012207030113</c:v>
                </c:pt>
                <c:pt idx="2056">
                  <c:v>3.5299987792969887</c:v>
                </c:pt>
                <c:pt idx="2057">
                  <c:v>3.4100036621089771</c:v>
                </c:pt>
                <c:pt idx="2058">
                  <c:v>3.6400146484380116</c:v>
                </c:pt>
                <c:pt idx="2059">
                  <c:v>3.5700073242189774</c:v>
                </c:pt>
                <c:pt idx="2060">
                  <c:v>3.6000061035160229</c:v>
                </c:pt>
                <c:pt idx="2061">
                  <c:v>3.5</c:v>
                </c:pt>
                <c:pt idx="2062">
                  <c:v>3.7000122070310226</c:v>
                </c:pt>
                <c:pt idx="2063">
                  <c:v>3.5899963378910229</c:v>
                </c:pt>
                <c:pt idx="2064">
                  <c:v>3.489990234375</c:v>
                </c:pt>
                <c:pt idx="2065">
                  <c:v>3.5299987792969887</c:v>
                </c:pt>
                <c:pt idx="2066">
                  <c:v>3.510009765625</c:v>
                </c:pt>
                <c:pt idx="2067">
                  <c:v>3.4299926757810226</c:v>
                </c:pt>
                <c:pt idx="2068">
                  <c:v>3.4200134277339771</c:v>
                </c:pt>
                <c:pt idx="2069">
                  <c:v>3.3500061035160229</c:v>
                </c:pt>
                <c:pt idx="2070">
                  <c:v>3.2799987792969887</c:v>
                </c:pt>
                <c:pt idx="2071">
                  <c:v>3.2699890136719887</c:v>
                </c:pt>
                <c:pt idx="2072">
                  <c:v>3.3200073242189774</c:v>
                </c:pt>
                <c:pt idx="2073">
                  <c:v>3.3699951171880116</c:v>
                </c:pt>
                <c:pt idx="2074">
                  <c:v>3.3800048828130116</c:v>
                </c:pt>
                <c:pt idx="2075">
                  <c:v>3.4700012207030113</c:v>
                </c:pt>
                <c:pt idx="2076">
                  <c:v>3.6099853515630116</c:v>
                </c:pt>
                <c:pt idx="2077">
                  <c:v>3.5</c:v>
                </c:pt>
                <c:pt idx="2078">
                  <c:v>3.4700012207030113</c:v>
                </c:pt>
                <c:pt idx="2079">
                  <c:v>3.4100036621089771</c:v>
                </c:pt>
                <c:pt idx="2080">
                  <c:v>3.4500122070310226</c:v>
                </c:pt>
                <c:pt idx="2081">
                  <c:v>3.5400085449219887</c:v>
                </c:pt>
                <c:pt idx="2082">
                  <c:v>3.5299987792969887</c:v>
                </c:pt>
                <c:pt idx="2083">
                  <c:v>3.4599914550780113</c:v>
                </c:pt>
                <c:pt idx="2084">
                  <c:v>3.3399963378910229</c:v>
                </c:pt>
                <c:pt idx="2085">
                  <c:v>3.3800048828130116</c:v>
                </c:pt>
                <c:pt idx="2086">
                  <c:v>3.489990234375</c:v>
                </c:pt>
                <c:pt idx="2087">
                  <c:v>3.4400024414060226</c:v>
                </c:pt>
                <c:pt idx="2088">
                  <c:v>3.260009765625</c:v>
                </c:pt>
                <c:pt idx="2089">
                  <c:v>3.0899963378910229</c:v>
                </c:pt>
                <c:pt idx="2090">
                  <c:v>3.25</c:v>
                </c:pt>
                <c:pt idx="2091">
                  <c:v>3.3399963378910229</c:v>
                </c:pt>
                <c:pt idx="2092">
                  <c:v>3.4800109863280113</c:v>
                </c:pt>
                <c:pt idx="2093">
                  <c:v>3.4500122070310226</c:v>
                </c:pt>
                <c:pt idx="2094">
                  <c:v>3.3399963378910229</c:v>
                </c:pt>
                <c:pt idx="2095">
                  <c:v>3.3500061035160229</c:v>
                </c:pt>
                <c:pt idx="2096">
                  <c:v>3.3500061035160229</c:v>
                </c:pt>
                <c:pt idx="2097">
                  <c:v>3.4599914550780113</c:v>
                </c:pt>
                <c:pt idx="2098">
                  <c:v>3.5299987792969887</c:v>
                </c:pt>
                <c:pt idx="2099">
                  <c:v>3.3800048828130116</c:v>
                </c:pt>
                <c:pt idx="2100">
                  <c:v>3.2799987792969887</c:v>
                </c:pt>
                <c:pt idx="2101">
                  <c:v>3.3099975585939774</c:v>
                </c:pt>
                <c:pt idx="2102">
                  <c:v>3.4200134277339771</c:v>
                </c:pt>
                <c:pt idx="2103">
                  <c:v>3.4100036621089771</c:v>
                </c:pt>
                <c:pt idx="2104">
                  <c:v>3.2900085449219887</c:v>
                </c:pt>
                <c:pt idx="2105">
                  <c:v>3.2099914550780113</c:v>
                </c:pt>
                <c:pt idx="2106">
                  <c:v>3.2099914550780113</c:v>
                </c:pt>
                <c:pt idx="2107">
                  <c:v>3.2300109863280113</c:v>
                </c:pt>
                <c:pt idx="2108">
                  <c:v>3.2300109863280113</c:v>
                </c:pt>
                <c:pt idx="2109">
                  <c:v>3.260009765625</c:v>
                </c:pt>
                <c:pt idx="2110">
                  <c:v>3.2799987792969887</c:v>
                </c:pt>
                <c:pt idx="2111">
                  <c:v>3.2999877929689774</c:v>
                </c:pt>
                <c:pt idx="2112">
                  <c:v>3.3099975585939774</c:v>
                </c:pt>
                <c:pt idx="2113">
                  <c:v>3.3500061035160229</c:v>
                </c:pt>
                <c:pt idx="2114">
                  <c:v>3.2300109863280113</c:v>
                </c:pt>
                <c:pt idx="2115">
                  <c:v>3.1300048828130116</c:v>
                </c:pt>
                <c:pt idx="2116">
                  <c:v>3.2000122070310226</c:v>
                </c:pt>
                <c:pt idx="2117">
                  <c:v>3.2000122070310226</c:v>
                </c:pt>
                <c:pt idx="2118">
                  <c:v>3.1600036621089771</c:v>
                </c:pt>
                <c:pt idx="2119">
                  <c:v>3.1099853515630116</c:v>
                </c:pt>
                <c:pt idx="2120">
                  <c:v>3.1700134277339771</c:v>
                </c:pt>
                <c:pt idx="2121">
                  <c:v>3.1799926757810226</c:v>
                </c:pt>
                <c:pt idx="2122">
                  <c:v>3.1499938964839771</c:v>
                </c:pt>
                <c:pt idx="2123">
                  <c:v>3.1300048828130116</c:v>
                </c:pt>
                <c:pt idx="2124">
                  <c:v>3.2099914550780113</c:v>
                </c:pt>
                <c:pt idx="2125">
                  <c:v>3.2200012207030113</c:v>
                </c:pt>
                <c:pt idx="2126">
                  <c:v>3.1900024414060226</c:v>
                </c:pt>
                <c:pt idx="2127">
                  <c:v>3.2099914550780113</c:v>
                </c:pt>
                <c:pt idx="2128">
                  <c:v>3.2099914550780113</c:v>
                </c:pt>
                <c:pt idx="2129">
                  <c:v>3.3200073242189774</c:v>
                </c:pt>
                <c:pt idx="2130">
                  <c:v>3.25</c:v>
                </c:pt>
                <c:pt idx="2131">
                  <c:v>3.1099853515630116</c:v>
                </c:pt>
                <c:pt idx="2132">
                  <c:v>3.1499938964839771</c:v>
                </c:pt>
                <c:pt idx="2133">
                  <c:v>3.1600036621089771</c:v>
                </c:pt>
                <c:pt idx="2134">
                  <c:v>3.2200012207030113</c:v>
                </c:pt>
                <c:pt idx="2135">
                  <c:v>3.3500061035160229</c:v>
                </c:pt>
                <c:pt idx="2136">
                  <c:v>3.3200073242189774</c:v>
                </c:pt>
                <c:pt idx="2137">
                  <c:v>3.4700012207030113</c:v>
                </c:pt>
                <c:pt idx="2138">
                  <c:v>3.5799865722660229</c:v>
                </c:pt>
                <c:pt idx="2139">
                  <c:v>3.5199890136719887</c:v>
                </c:pt>
                <c:pt idx="2140">
                  <c:v>3.2900085449219887</c:v>
                </c:pt>
                <c:pt idx="2141">
                  <c:v>3.2099914550780113</c:v>
                </c:pt>
                <c:pt idx="2142">
                  <c:v>3.2000122070310226</c:v>
                </c:pt>
                <c:pt idx="2143">
                  <c:v>3.3800048828130116</c:v>
                </c:pt>
                <c:pt idx="2144">
                  <c:v>3.260009765625</c:v>
                </c:pt>
                <c:pt idx="2145">
                  <c:v>3.239990234375</c:v>
                </c:pt>
                <c:pt idx="2146">
                  <c:v>3.2300109863280113</c:v>
                </c:pt>
                <c:pt idx="2147">
                  <c:v>3.2000122070310226</c:v>
                </c:pt>
                <c:pt idx="2148">
                  <c:v>3.3299865722660229</c:v>
                </c:pt>
                <c:pt idx="2149">
                  <c:v>3.4100036621089771</c:v>
                </c:pt>
                <c:pt idx="2150">
                  <c:v>3.4599914550780113</c:v>
                </c:pt>
                <c:pt idx="2151">
                  <c:v>3.3800048828130116</c:v>
                </c:pt>
                <c:pt idx="2152">
                  <c:v>3.1099853515630116</c:v>
                </c:pt>
                <c:pt idx="2153">
                  <c:v>3.1900024414060226</c:v>
                </c:pt>
                <c:pt idx="2154">
                  <c:v>3.1799926757810226</c:v>
                </c:pt>
                <c:pt idx="2155">
                  <c:v>3.2300109863280113</c:v>
                </c:pt>
                <c:pt idx="2156">
                  <c:v>3.0899963378910229</c:v>
                </c:pt>
                <c:pt idx="2157">
                  <c:v>3.1099853515630116</c:v>
                </c:pt>
                <c:pt idx="2158">
                  <c:v>3.1700134277339771</c:v>
                </c:pt>
                <c:pt idx="2159">
                  <c:v>3.3099975585939774</c:v>
                </c:pt>
                <c:pt idx="2160">
                  <c:v>3.2999877929689774</c:v>
                </c:pt>
                <c:pt idx="2161">
                  <c:v>3.2900085449219887</c:v>
                </c:pt>
                <c:pt idx="2162">
                  <c:v>3.2900085449219887</c:v>
                </c:pt>
                <c:pt idx="2163">
                  <c:v>3.3099975585939774</c:v>
                </c:pt>
                <c:pt idx="2164">
                  <c:v>3.3200073242189774</c:v>
                </c:pt>
                <c:pt idx="2165">
                  <c:v>3.4299926757810226</c:v>
                </c:pt>
                <c:pt idx="2166">
                  <c:v>3.4500122070310226</c:v>
                </c:pt>
                <c:pt idx="2167">
                  <c:v>3.5</c:v>
                </c:pt>
                <c:pt idx="2168">
                  <c:v>3.5400085449219887</c:v>
                </c:pt>
                <c:pt idx="2169">
                  <c:v>3.5</c:v>
                </c:pt>
                <c:pt idx="2170">
                  <c:v>3.4100036621089771</c:v>
                </c:pt>
                <c:pt idx="2171">
                  <c:v>3.6300048828130116</c:v>
                </c:pt>
                <c:pt idx="2172">
                  <c:v>3.6600036621089771</c:v>
                </c:pt>
                <c:pt idx="2173">
                  <c:v>3.4800109863280113</c:v>
                </c:pt>
                <c:pt idx="2174">
                  <c:v>3.4500122070310226</c:v>
                </c:pt>
                <c:pt idx="2175">
                  <c:v>3.4100036621089771</c:v>
                </c:pt>
                <c:pt idx="2176">
                  <c:v>3.5299987792969887</c:v>
                </c:pt>
                <c:pt idx="2177">
                  <c:v>3.5299987792969887</c:v>
                </c:pt>
                <c:pt idx="2178">
                  <c:v>3.4400024414060226</c:v>
                </c:pt>
                <c:pt idx="2179">
                  <c:v>3.5</c:v>
                </c:pt>
                <c:pt idx="2180">
                  <c:v>3.5700073242189774</c:v>
                </c:pt>
                <c:pt idx="2181">
                  <c:v>3.6099853515630116</c:v>
                </c:pt>
                <c:pt idx="2182">
                  <c:v>3.5299987792969887</c:v>
                </c:pt>
                <c:pt idx="2183">
                  <c:v>3.4100036621089771</c:v>
                </c:pt>
                <c:pt idx="2184">
                  <c:v>3.4100036621089771</c:v>
                </c:pt>
                <c:pt idx="2185">
                  <c:v>3.4299926757810226</c:v>
                </c:pt>
                <c:pt idx="2186">
                  <c:v>3.4599914550780113</c:v>
                </c:pt>
                <c:pt idx="2187">
                  <c:v>3.5700073242189774</c:v>
                </c:pt>
                <c:pt idx="2188">
                  <c:v>3.4599914550780113</c:v>
                </c:pt>
                <c:pt idx="2189">
                  <c:v>3.6799926757810226</c:v>
                </c:pt>
                <c:pt idx="2190">
                  <c:v>3.3500061035160229</c:v>
                </c:pt>
                <c:pt idx="2191">
                  <c:v>3.260009765625</c:v>
                </c:pt>
                <c:pt idx="2192">
                  <c:v>3.2799987792969887</c:v>
                </c:pt>
                <c:pt idx="2193">
                  <c:v>3.3200073242189774</c:v>
                </c:pt>
                <c:pt idx="2194">
                  <c:v>3.4100036621089771</c:v>
                </c:pt>
                <c:pt idx="2195">
                  <c:v>3.489990234375</c:v>
                </c:pt>
                <c:pt idx="2196">
                  <c:v>3.3999938964839771</c:v>
                </c:pt>
                <c:pt idx="2197">
                  <c:v>3.3999938964839771</c:v>
                </c:pt>
                <c:pt idx="2198">
                  <c:v>3.510009765625</c:v>
                </c:pt>
                <c:pt idx="2199">
                  <c:v>3.4400024414060226</c:v>
                </c:pt>
                <c:pt idx="2200">
                  <c:v>3.4100036621089771</c:v>
                </c:pt>
                <c:pt idx="2201">
                  <c:v>3.3999938964839771</c:v>
                </c:pt>
                <c:pt idx="2202">
                  <c:v>3.5</c:v>
                </c:pt>
                <c:pt idx="2203">
                  <c:v>3.4700012207030113</c:v>
                </c:pt>
                <c:pt idx="2204">
                  <c:v>3.3999938964839771</c:v>
                </c:pt>
                <c:pt idx="2205">
                  <c:v>3.4700012207030113</c:v>
                </c:pt>
                <c:pt idx="2206">
                  <c:v>3.4400024414060226</c:v>
                </c:pt>
                <c:pt idx="2207">
                  <c:v>3.3500061035160229</c:v>
                </c:pt>
                <c:pt idx="2208">
                  <c:v>3.3900146484380116</c:v>
                </c:pt>
                <c:pt idx="2209">
                  <c:v>3.3900146484380116</c:v>
                </c:pt>
                <c:pt idx="2210">
                  <c:v>3.4100036621089771</c:v>
                </c:pt>
                <c:pt idx="2211">
                  <c:v>3.4400024414060226</c:v>
                </c:pt>
                <c:pt idx="2212">
                  <c:v>3.5</c:v>
                </c:pt>
                <c:pt idx="2213">
                  <c:v>3.4599914550780113</c:v>
                </c:pt>
                <c:pt idx="2214">
                  <c:v>3.3099975585939774</c:v>
                </c:pt>
                <c:pt idx="2215">
                  <c:v>3.2300109863280113</c:v>
                </c:pt>
                <c:pt idx="2216">
                  <c:v>3.3200073242189774</c:v>
                </c:pt>
                <c:pt idx="2217">
                  <c:v>3.4100036621089771</c:v>
                </c:pt>
                <c:pt idx="2218">
                  <c:v>3.4800109863280113</c:v>
                </c:pt>
                <c:pt idx="2219">
                  <c:v>3.5799865722660229</c:v>
                </c:pt>
                <c:pt idx="2220">
                  <c:v>3.6300048828130116</c:v>
                </c:pt>
                <c:pt idx="2221">
                  <c:v>3.4700012207030113</c:v>
                </c:pt>
                <c:pt idx="2222">
                  <c:v>3.5</c:v>
                </c:pt>
                <c:pt idx="2223">
                  <c:v>3.4200134277339771</c:v>
                </c:pt>
                <c:pt idx="2224">
                  <c:v>3.3200073242189774</c:v>
                </c:pt>
                <c:pt idx="2225">
                  <c:v>3.3200073242189774</c:v>
                </c:pt>
                <c:pt idx="2226">
                  <c:v>3.25</c:v>
                </c:pt>
                <c:pt idx="2227">
                  <c:v>3.239990234375</c:v>
                </c:pt>
                <c:pt idx="2228">
                  <c:v>3.260009765625</c:v>
                </c:pt>
                <c:pt idx="2229">
                  <c:v>3.260009765625</c:v>
                </c:pt>
                <c:pt idx="2230">
                  <c:v>3.2799987792969887</c:v>
                </c:pt>
                <c:pt idx="2231">
                  <c:v>3.2999877929689774</c:v>
                </c:pt>
                <c:pt idx="2232">
                  <c:v>3.3599853515630116</c:v>
                </c:pt>
                <c:pt idx="2233">
                  <c:v>3.3699951171880116</c:v>
                </c:pt>
                <c:pt idx="2234">
                  <c:v>3.4100036621089771</c:v>
                </c:pt>
                <c:pt idx="2235">
                  <c:v>3.3900146484380116</c:v>
                </c:pt>
                <c:pt idx="2236">
                  <c:v>3.3200073242189774</c:v>
                </c:pt>
                <c:pt idx="2237">
                  <c:v>3.25</c:v>
                </c:pt>
                <c:pt idx="2238">
                  <c:v>3.1600036621089771</c:v>
                </c:pt>
                <c:pt idx="2239">
                  <c:v>3.1799926757810226</c:v>
                </c:pt>
                <c:pt idx="2240">
                  <c:v>7.6400146484380116</c:v>
                </c:pt>
                <c:pt idx="2241">
                  <c:v>7.6600036621089771</c:v>
                </c:pt>
                <c:pt idx="2242">
                  <c:v>7.5400085449219887</c:v>
                </c:pt>
                <c:pt idx="2243">
                  <c:v>7.6099853515630116</c:v>
                </c:pt>
                <c:pt idx="2244">
                  <c:v>7.5599975585939774</c:v>
                </c:pt>
                <c:pt idx="2245">
                  <c:v>7.6000061035160229</c:v>
                </c:pt>
                <c:pt idx="2246">
                  <c:v>7.6400146484380116</c:v>
                </c:pt>
                <c:pt idx="2247">
                  <c:v>7.6600036621089771</c:v>
                </c:pt>
                <c:pt idx="2248">
                  <c:v>7.6499938964839771</c:v>
                </c:pt>
                <c:pt idx="2249">
                  <c:v>7.6300048828130116</c:v>
                </c:pt>
                <c:pt idx="2250">
                  <c:v>7.6799926757810226</c:v>
                </c:pt>
                <c:pt idx="2251">
                  <c:v>7.6300048828130116</c:v>
                </c:pt>
                <c:pt idx="2252">
                  <c:v>7.6199951171880116</c:v>
                </c:pt>
                <c:pt idx="2253">
                  <c:v>7.6199951171880116</c:v>
                </c:pt>
                <c:pt idx="2254">
                  <c:v>7.5700073242189774</c:v>
                </c:pt>
                <c:pt idx="2255">
                  <c:v>7.6000061035160229</c:v>
                </c:pt>
                <c:pt idx="2256">
                  <c:v>7.6700134277339771</c:v>
                </c:pt>
                <c:pt idx="2257">
                  <c:v>7.7000122070310226</c:v>
                </c:pt>
                <c:pt idx="2258">
                  <c:v>7.7200012207030113</c:v>
                </c:pt>
                <c:pt idx="2259">
                  <c:v>7.6799926757810226</c:v>
                </c:pt>
                <c:pt idx="2260">
                  <c:v>7.6000061035160229</c:v>
                </c:pt>
                <c:pt idx="2261">
                  <c:v>7.6099853515630116</c:v>
                </c:pt>
                <c:pt idx="2262">
                  <c:v>7.6199951171880116</c:v>
                </c:pt>
                <c:pt idx="2263">
                  <c:v>7.6099853515630116</c:v>
                </c:pt>
                <c:pt idx="2264">
                  <c:v>7.7300109863280113</c:v>
                </c:pt>
                <c:pt idx="2265">
                  <c:v>7.7000122070310226</c:v>
                </c:pt>
                <c:pt idx="2266">
                  <c:v>7.7300109863280113</c:v>
                </c:pt>
                <c:pt idx="2267">
                  <c:v>7.6799926757810226</c:v>
                </c:pt>
                <c:pt idx="2268">
                  <c:v>7.6900024414060226</c:v>
                </c:pt>
                <c:pt idx="2269">
                  <c:v>7.6199951171880116</c:v>
                </c:pt>
                <c:pt idx="2270">
                  <c:v>7.6700134277339771</c:v>
                </c:pt>
                <c:pt idx="2271">
                  <c:v>7.7200012207030113</c:v>
                </c:pt>
                <c:pt idx="2272">
                  <c:v>7.6900024414060226</c:v>
                </c:pt>
                <c:pt idx="2273">
                  <c:v>7.6300048828130116</c:v>
                </c:pt>
                <c:pt idx="2274">
                  <c:v>7.7000122070310226</c:v>
                </c:pt>
                <c:pt idx="2275">
                  <c:v>7.6600036621089771</c:v>
                </c:pt>
                <c:pt idx="2276">
                  <c:v>7.5899963378910229</c:v>
                </c:pt>
                <c:pt idx="2277">
                  <c:v>7.5799865722660229</c:v>
                </c:pt>
                <c:pt idx="2278">
                  <c:v>7.5599975585939774</c:v>
                </c:pt>
                <c:pt idx="2279">
                  <c:v>7.5400085449219887</c:v>
                </c:pt>
                <c:pt idx="2280">
                  <c:v>7.5799865722660229</c:v>
                </c:pt>
                <c:pt idx="2281">
                  <c:v>7.5700073242189774</c:v>
                </c:pt>
                <c:pt idx="2282">
                  <c:v>7.5700073242189774</c:v>
                </c:pt>
                <c:pt idx="2283">
                  <c:v>7.5599975585939774</c:v>
                </c:pt>
                <c:pt idx="2284">
                  <c:v>7.5700073242189774</c:v>
                </c:pt>
                <c:pt idx="2285">
                  <c:v>7.5799865722660229</c:v>
                </c:pt>
                <c:pt idx="2286">
                  <c:v>7.5799865722660229</c:v>
                </c:pt>
                <c:pt idx="2287">
                  <c:v>7.5700073242189774</c:v>
                </c:pt>
                <c:pt idx="2288">
                  <c:v>7.5400085449219887</c:v>
                </c:pt>
                <c:pt idx="2289">
                  <c:v>7.5599975585939774</c:v>
                </c:pt>
                <c:pt idx="2290">
                  <c:v>7.5400085449219887</c:v>
                </c:pt>
                <c:pt idx="2291">
                  <c:v>7.5799865722660229</c:v>
                </c:pt>
                <c:pt idx="2292">
                  <c:v>7.6600036621089771</c:v>
                </c:pt>
                <c:pt idx="2293">
                  <c:v>7.6900024414060226</c:v>
                </c:pt>
                <c:pt idx="2294">
                  <c:v>7.5899963378910229</c:v>
                </c:pt>
                <c:pt idx="2295">
                  <c:v>7.6099853515630116</c:v>
                </c:pt>
                <c:pt idx="2296">
                  <c:v>7.5799865722660229</c:v>
                </c:pt>
                <c:pt idx="2297">
                  <c:v>7.5400085449219887</c:v>
                </c:pt>
                <c:pt idx="2298">
                  <c:v>7.5599975585939774</c:v>
                </c:pt>
                <c:pt idx="2299">
                  <c:v>7.6199951171880116</c:v>
                </c:pt>
                <c:pt idx="2300">
                  <c:v>7.6499938964839771</c:v>
                </c:pt>
                <c:pt idx="2301">
                  <c:v>7.5599975585939774</c:v>
                </c:pt>
                <c:pt idx="2302">
                  <c:v>7.5499877929689774</c:v>
                </c:pt>
                <c:pt idx="2303">
                  <c:v>7.510009765625</c:v>
                </c:pt>
                <c:pt idx="2304">
                  <c:v>7.5299987792969887</c:v>
                </c:pt>
                <c:pt idx="2305">
                  <c:v>7.5599975585939774</c:v>
                </c:pt>
                <c:pt idx="2306">
                  <c:v>7.6300048828130116</c:v>
                </c:pt>
                <c:pt idx="2307">
                  <c:v>7.5899963378910229</c:v>
                </c:pt>
                <c:pt idx="2308">
                  <c:v>7.5599975585939774</c:v>
                </c:pt>
                <c:pt idx="2309">
                  <c:v>7.5400085449219887</c:v>
                </c:pt>
                <c:pt idx="2310">
                  <c:v>7.5499877929689774</c:v>
                </c:pt>
                <c:pt idx="2311">
                  <c:v>7.5599975585939774</c:v>
                </c:pt>
                <c:pt idx="2312">
                  <c:v>7.5700073242189774</c:v>
                </c:pt>
                <c:pt idx="2313">
                  <c:v>7.5599975585939774</c:v>
                </c:pt>
                <c:pt idx="2314">
                  <c:v>7.5499877929689774</c:v>
                </c:pt>
                <c:pt idx="2315">
                  <c:v>7.5299987792969887</c:v>
                </c:pt>
                <c:pt idx="2316">
                  <c:v>7.510009765625</c:v>
                </c:pt>
                <c:pt idx="2317">
                  <c:v>7.5</c:v>
                </c:pt>
                <c:pt idx="2318">
                  <c:v>7.5199890136719887</c:v>
                </c:pt>
                <c:pt idx="2319">
                  <c:v>7.5400085449219887</c:v>
                </c:pt>
                <c:pt idx="2320">
                  <c:v>7.5799865722660229</c:v>
                </c:pt>
                <c:pt idx="2321">
                  <c:v>7.5700073242189774</c:v>
                </c:pt>
                <c:pt idx="2322">
                  <c:v>7.5499877929689774</c:v>
                </c:pt>
                <c:pt idx="2323">
                  <c:v>7.5599975585939774</c:v>
                </c:pt>
                <c:pt idx="2324">
                  <c:v>7.5599975585939774</c:v>
                </c:pt>
                <c:pt idx="2325">
                  <c:v>7.5599975585939774</c:v>
                </c:pt>
                <c:pt idx="2326">
                  <c:v>7.5499877929689774</c:v>
                </c:pt>
                <c:pt idx="2327">
                  <c:v>7.5499877929689774</c:v>
                </c:pt>
                <c:pt idx="2328">
                  <c:v>7.5700073242189774</c:v>
                </c:pt>
                <c:pt idx="2329">
                  <c:v>7.5899963378910229</c:v>
                </c:pt>
                <c:pt idx="2330">
                  <c:v>7.6099853515630116</c:v>
                </c:pt>
                <c:pt idx="2331">
                  <c:v>7.6400146484380116</c:v>
                </c:pt>
                <c:pt idx="2332">
                  <c:v>7.6600036621089771</c:v>
                </c:pt>
                <c:pt idx="2333">
                  <c:v>7.6799926757810226</c:v>
                </c:pt>
                <c:pt idx="2334">
                  <c:v>7.7099914550780113</c:v>
                </c:pt>
                <c:pt idx="2335">
                  <c:v>7.6300048828130116</c:v>
                </c:pt>
                <c:pt idx="2336">
                  <c:v>7.5799865722660229</c:v>
                </c:pt>
                <c:pt idx="2337">
                  <c:v>7.5599975585939774</c:v>
                </c:pt>
                <c:pt idx="2338">
                  <c:v>7.5599975585939774</c:v>
                </c:pt>
                <c:pt idx="2339">
                  <c:v>7.5599975585939774</c:v>
                </c:pt>
                <c:pt idx="2340">
                  <c:v>7.5499877929689774</c:v>
                </c:pt>
                <c:pt idx="2341">
                  <c:v>7.5599975585939774</c:v>
                </c:pt>
                <c:pt idx="2342">
                  <c:v>7.5700073242189774</c:v>
                </c:pt>
                <c:pt idx="2343">
                  <c:v>7.5400085449219887</c:v>
                </c:pt>
                <c:pt idx="2344">
                  <c:v>7.5299987792969887</c:v>
                </c:pt>
                <c:pt idx="2345">
                  <c:v>7.6000061035160229</c:v>
                </c:pt>
                <c:pt idx="2346">
                  <c:v>7.6199951171880116</c:v>
                </c:pt>
                <c:pt idx="2347">
                  <c:v>3.1799926757810226</c:v>
                </c:pt>
                <c:pt idx="2348">
                  <c:v>3.2300109863280113</c:v>
                </c:pt>
                <c:pt idx="2349">
                  <c:v>3.2799987792969887</c:v>
                </c:pt>
                <c:pt idx="2350">
                  <c:v>3.2000122070310226</c:v>
                </c:pt>
                <c:pt idx="2351">
                  <c:v>3.1499938964839771</c:v>
                </c:pt>
                <c:pt idx="2352">
                  <c:v>3.1300048828130116</c:v>
                </c:pt>
                <c:pt idx="2353">
                  <c:v>3.1499938964839771</c:v>
                </c:pt>
                <c:pt idx="2354">
                  <c:v>3.1499938964839771</c:v>
                </c:pt>
                <c:pt idx="2355">
                  <c:v>3.1700134277339771</c:v>
                </c:pt>
                <c:pt idx="2356">
                  <c:v>3.1300048828130116</c:v>
                </c:pt>
                <c:pt idx="2357">
                  <c:v>3.1300048828130116</c:v>
                </c:pt>
                <c:pt idx="2358">
                  <c:v>3.1400146484380116</c:v>
                </c:pt>
                <c:pt idx="2359">
                  <c:v>3.1499938964839771</c:v>
                </c:pt>
                <c:pt idx="2360">
                  <c:v>3.1700134277339771</c:v>
                </c:pt>
                <c:pt idx="2361">
                  <c:v>3.1400146484380116</c:v>
                </c:pt>
                <c:pt idx="2362">
                  <c:v>3.1300048828130116</c:v>
                </c:pt>
                <c:pt idx="2363">
                  <c:v>3.1900024414060226</c:v>
                </c:pt>
                <c:pt idx="2364">
                  <c:v>3.2000122070310226</c:v>
                </c:pt>
                <c:pt idx="2365">
                  <c:v>3.1700134277339771</c:v>
                </c:pt>
                <c:pt idx="2366">
                  <c:v>3.1700134277339771</c:v>
                </c:pt>
                <c:pt idx="2367">
                  <c:v>3.1700134277339771</c:v>
                </c:pt>
                <c:pt idx="2368">
                  <c:v>3.2699890136719887</c:v>
                </c:pt>
                <c:pt idx="2369">
                  <c:v>3.239990234375</c:v>
                </c:pt>
                <c:pt idx="2370">
                  <c:v>3.1600036621089771</c:v>
                </c:pt>
                <c:pt idx="2371">
                  <c:v>3.1799926757810226</c:v>
                </c:pt>
                <c:pt idx="2372">
                  <c:v>3.1900024414060226</c:v>
                </c:pt>
                <c:pt idx="2373">
                  <c:v>3.239990234375</c:v>
                </c:pt>
                <c:pt idx="2374">
                  <c:v>3.2300109863280113</c:v>
                </c:pt>
                <c:pt idx="2375">
                  <c:v>3.2300109863280113</c:v>
                </c:pt>
                <c:pt idx="2376">
                  <c:v>3.260009765625</c:v>
                </c:pt>
                <c:pt idx="2377">
                  <c:v>3.3099975585939774</c:v>
                </c:pt>
                <c:pt idx="2378">
                  <c:v>3.3299865722660229</c:v>
                </c:pt>
                <c:pt idx="2379">
                  <c:v>3.2799987792969887</c:v>
                </c:pt>
                <c:pt idx="2380">
                  <c:v>3.25</c:v>
                </c:pt>
                <c:pt idx="2381">
                  <c:v>3.2099914550780113</c:v>
                </c:pt>
                <c:pt idx="2382">
                  <c:v>3.2200012207030113</c:v>
                </c:pt>
                <c:pt idx="2383">
                  <c:v>3.1499938964839771</c:v>
                </c:pt>
                <c:pt idx="2384">
                  <c:v>3.1099853515630116</c:v>
                </c:pt>
                <c:pt idx="2385">
                  <c:v>3.1099853515630116</c:v>
                </c:pt>
                <c:pt idx="2386">
                  <c:v>3.1700134277339771</c:v>
                </c:pt>
                <c:pt idx="2387">
                  <c:v>3.1900024414060226</c:v>
                </c:pt>
                <c:pt idx="2388">
                  <c:v>3.1600036621089771</c:v>
                </c:pt>
                <c:pt idx="2389">
                  <c:v>3.2200012207030113</c:v>
                </c:pt>
                <c:pt idx="2390">
                  <c:v>3.239990234375</c:v>
                </c:pt>
                <c:pt idx="2391">
                  <c:v>3.1700134277339771</c:v>
                </c:pt>
                <c:pt idx="2392">
                  <c:v>3.1499938964839771</c:v>
                </c:pt>
                <c:pt idx="2393">
                  <c:v>3.1400146484380116</c:v>
                </c:pt>
                <c:pt idx="2394">
                  <c:v>3.0700073242189774</c:v>
                </c:pt>
                <c:pt idx="2395">
                  <c:v>3.0400085449219887</c:v>
                </c:pt>
                <c:pt idx="2396">
                  <c:v>3.0299987792969887</c:v>
                </c:pt>
                <c:pt idx="2397">
                  <c:v>3.0499877929689774</c:v>
                </c:pt>
                <c:pt idx="2398">
                  <c:v>3.0799865722660229</c:v>
                </c:pt>
                <c:pt idx="2399">
                  <c:v>3.1400146484380116</c:v>
                </c:pt>
                <c:pt idx="2400">
                  <c:v>3.1600036621089771</c:v>
                </c:pt>
                <c:pt idx="2401">
                  <c:v>3.1199951171880116</c:v>
                </c:pt>
                <c:pt idx="2402">
                  <c:v>3.1700134277339771</c:v>
                </c:pt>
                <c:pt idx="2403">
                  <c:v>3.25</c:v>
                </c:pt>
                <c:pt idx="2404">
                  <c:v>3.3200073242189774</c:v>
                </c:pt>
                <c:pt idx="2405">
                  <c:v>3.2799987792969887</c:v>
                </c:pt>
                <c:pt idx="2406">
                  <c:v>3.260009765625</c:v>
                </c:pt>
                <c:pt idx="2407">
                  <c:v>3.260009765625</c:v>
                </c:pt>
                <c:pt idx="2408">
                  <c:v>3.239990234375</c:v>
                </c:pt>
                <c:pt idx="2409">
                  <c:v>3.239990234375</c:v>
                </c:pt>
                <c:pt idx="2410">
                  <c:v>3.2699890136719887</c:v>
                </c:pt>
                <c:pt idx="2411">
                  <c:v>3.2099914550780113</c:v>
                </c:pt>
                <c:pt idx="2412">
                  <c:v>3.1400146484380116</c:v>
                </c:pt>
                <c:pt idx="2413">
                  <c:v>3.1499938964839771</c:v>
                </c:pt>
                <c:pt idx="2414">
                  <c:v>3.1099853515630116</c:v>
                </c:pt>
                <c:pt idx="2415">
                  <c:v>3.1199951171880116</c:v>
                </c:pt>
                <c:pt idx="2416">
                  <c:v>3.1499938964839771</c:v>
                </c:pt>
                <c:pt idx="2417">
                  <c:v>3.2000122070310226</c:v>
                </c:pt>
                <c:pt idx="2418">
                  <c:v>3.2099914550780113</c:v>
                </c:pt>
                <c:pt idx="2419">
                  <c:v>3.1900024414060226</c:v>
                </c:pt>
                <c:pt idx="2420">
                  <c:v>3.1499938964839771</c:v>
                </c:pt>
                <c:pt idx="2421">
                  <c:v>3.1199951171880116</c:v>
                </c:pt>
                <c:pt idx="2422">
                  <c:v>3.1499938964839771</c:v>
                </c:pt>
                <c:pt idx="2423">
                  <c:v>3.1799926757810226</c:v>
                </c:pt>
                <c:pt idx="2424">
                  <c:v>3.1400146484380116</c:v>
                </c:pt>
                <c:pt idx="2425">
                  <c:v>3.1199951171880116</c:v>
                </c:pt>
                <c:pt idx="2426">
                  <c:v>3.1600036621089771</c:v>
                </c:pt>
                <c:pt idx="2427">
                  <c:v>3.1799926757810226</c:v>
                </c:pt>
                <c:pt idx="2428">
                  <c:v>3.1799926757810226</c:v>
                </c:pt>
                <c:pt idx="2429">
                  <c:v>3.1700134277339771</c:v>
                </c:pt>
                <c:pt idx="2430">
                  <c:v>3.25</c:v>
                </c:pt>
                <c:pt idx="2431">
                  <c:v>3.2099914550780113</c:v>
                </c:pt>
                <c:pt idx="2432">
                  <c:v>3.1300048828130116</c:v>
                </c:pt>
                <c:pt idx="2433">
                  <c:v>3.1000061035160229</c:v>
                </c:pt>
                <c:pt idx="2434">
                  <c:v>3.1099853515630116</c:v>
                </c:pt>
                <c:pt idx="2435">
                  <c:v>3.1400146484380116</c:v>
                </c:pt>
                <c:pt idx="2436">
                  <c:v>3.1600036621089771</c:v>
                </c:pt>
                <c:pt idx="2437">
                  <c:v>3.1300048828130116</c:v>
                </c:pt>
                <c:pt idx="2438">
                  <c:v>3.2000122070310226</c:v>
                </c:pt>
                <c:pt idx="2439">
                  <c:v>3.2300109863280113</c:v>
                </c:pt>
                <c:pt idx="2440">
                  <c:v>3.1700134277339771</c:v>
                </c:pt>
                <c:pt idx="2441">
                  <c:v>3.0700073242189774</c:v>
                </c:pt>
                <c:pt idx="2442">
                  <c:v>3.0700073242189774</c:v>
                </c:pt>
                <c:pt idx="2443">
                  <c:v>3.010009765625</c:v>
                </c:pt>
                <c:pt idx="2444">
                  <c:v>3.0199890136719887</c:v>
                </c:pt>
                <c:pt idx="2445">
                  <c:v>3.0799865722660229</c:v>
                </c:pt>
                <c:pt idx="2446">
                  <c:v>3.1499938964839771</c:v>
                </c:pt>
                <c:pt idx="2447">
                  <c:v>3.1700134277339771</c:v>
                </c:pt>
                <c:pt idx="2448">
                  <c:v>3.2200012207030113</c:v>
                </c:pt>
                <c:pt idx="2449">
                  <c:v>3.1799926757810226</c:v>
                </c:pt>
                <c:pt idx="2450">
                  <c:v>3.1400146484380116</c:v>
                </c:pt>
                <c:pt idx="2451">
                  <c:v>3.0700073242189774</c:v>
                </c:pt>
                <c:pt idx="2452">
                  <c:v>3.1099853515630116</c:v>
                </c:pt>
                <c:pt idx="2453">
                  <c:v>3.1799926757810226</c:v>
                </c:pt>
                <c:pt idx="2454">
                  <c:v>3.2000122070310226</c:v>
                </c:pt>
                <c:pt idx="2455">
                  <c:v>3.1600036621089771</c:v>
                </c:pt>
                <c:pt idx="2456">
                  <c:v>3.1499938964839771</c:v>
                </c:pt>
                <c:pt idx="2457">
                  <c:v>3.1199951171880116</c:v>
                </c:pt>
                <c:pt idx="2458">
                  <c:v>3.1199951171880116</c:v>
                </c:pt>
                <c:pt idx="2459">
                  <c:v>3.1099853515630116</c:v>
                </c:pt>
                <c:pt idx="2460">
                  <c:v>3.1300048828130116</c:v>
                </c:pt>
                <c:pt idx="2461">
                  <c:v>3.2099914550780113</c:v>
                </c:pt>
                <c:pt idx="2462">
                  <c:v>3.239990234375</c:v>
                </c:pt>
                <c:pt idx="2463">
                  <c:v>3.2300109863280113</c:v>
                </c:pt>
                <c:pt idx="2464">
                  <c:v>3.2200012207030113</c:v>
                </c:pt>
                <c:pt idx="2465">
                  <c:v>3.1199951171880116</c:v>
                </c:pt>
                <c:pt idx="2466">
                  <c:v>3.1000061035160229</c:v>
                </c:pt>
                <c:pt idx="2467">
                  <c:v>3.0700073242189774</c:v>
                </c:pt>
                <c:pt idx="2468">
                  <c:v>3.010009765625</c:v>
                </c:pt>
                <c:pt idx="2469">
                  <c:v>3.010009765625</c:v>
                </c:pt>
                <c:pt idx="2470">
                  <c:v>3.0299987792969887</c:v>
                </c:pt>
                <c:pt idx="2471">
                  <c:v>3.0700073242189774</c:v>
                </c:pt>
                <c:pt idx="2472">
                  <c:v>3.1099853515630116</c:v>
                </c:pt>
                <c:pt idx="2473">
                  <c:v>3.0700073242189774</c:v>
                </c:pt>
                <c:pt idx="2474">
                  <c:v>3.0799865722660229</c:v>
                </c:pt>
                <c:pt idx="2475">
                  <c:v>3.1400146484380116</c:v>
                </c:pt>
                <c:pt idx="2476">
                  <c:v>3.0700073242189774</c:v>
                </c:pt>
                <c:pt idx="2477">
                  <c:v>3.1900024414060226</c:v>
                </c:pt>
                <c:pt idx="2478">
                  <c:v>3.239990234375</c:v>
                </c:pt>
                <c:pt idx="2479">
                  <c:v>3.0899963378910229</c:v>
                </c:pt>
                <c:pt idx="2480">
                  <c:v>3.0199890136719887</c:v>
                </c:pt>
                <c:pt idx="2481">
                  <c:v>3.0199890136719887</c:v>
                </c:pt>
                <c:pt idx="2482">
                  <c:v>3.0499877929689774</c:v>
                </c:pt>
                <c:pt idx="2483">
                  <c:v>3.0400085449219887</c:v>
                </c:pt>
                <c:pt idx="2484">
                  <c:v>2.9800109863280113</c:v>
                </c:pt>
                <c:pt idx="2485">
                  <c:v>2.989990234375</c:v>
                </c:pt>
                <c:pt idx="2486">
                  <c:v>3.0599975585939774</c:v>
                </c:pt>
                <c:pt idx="2487">
                  <c:v>3.0899963378910229</c:v>
                </c:pt>
                <c:pt idx="2488">
                  <c:v>3.0599975585939774</c:v>
                </c:pt>
                <c:pt idx="2489">
                  <c:v>3.1400146484380116</c:v>
                </c:pt>
                <c:pt idx="2490">
                  <c:v>3.0400085449219887</c:v>
                </c:pt>
                <c:pt idx="2491">
                  <c:v>3.1000061035160229</c:v>
                </c:pt>
                <c:pt idx="2492">
                  <c:v>3.1799926757810226</c:v>
                </c:pt>
                <c:pt idx="2493">
                  <c:v>3.1199951171880116</c:v>
                </c:pt>
                <c:pt idx="2494">
                  <c:v>3.0899963378910229</c:v>
                </c:pt>
                <c:pt idx="2495">
                  <c:v>3.0599975585939774</c:v>
                </c:pt>
                <c:pt idx="2496">
                  <c:v>3.0199890136719887</c:v>
                </c:pt>
                <c:pt idx="2497">
                  <c:v>3.0599975585939774</c:v>
                </c:pt>
                <c:pt idx="2498">
                  <c:v>2.989990234375</c:v>
                </c:pt>
                <c:pt idx="2499">
                  <c:v>2.989990234375</c:v>
                </c:pt>
                <c:pt idx="2500">
                  <c:v>2.9800109863280113</c:v>
                </c:pt>
                <c:pt idx="2501">
                  <c:v>3.010009765625</c:v>
                </c:pt>
                <c:pt idx="2502">
                  <c:v>3.0199890136719887</c:v>
                </c:pt>
                <c:pt idx="2503">
                  <c:v>2.9800109863280113</c:v>
                </c:pt>
                <c:pt idx="2504">
                  <c:v>3</c:v>
                </c:pt>
                <c:pt idx="2505">
                  <c:v>3.0199890136719887</c:v>
                </c:pt>
                <c:pt idx="2506">
                  <c:v>3.1099853515630116</c:v>
                </c:pt>
                <c:pt idx="2507">
                  <c:v>2.9599914550780113</c:v>
                </c:pt>
                <c:pt idx="2508">
                  <c:v>2.9800109863280113</c:v>
                </c:pt>
                <c:pt idx="2509">
                  <c:v>3</c:v>
                </c:pt>
                <c:pt idx="2510">
                  <c:v>3.0199890136719887</c:v>
                </c:pt>
                <c:pt idx="2511">
                  <c:v>3.0599975585939774</c:v>
                </c:pt>
                <c:pt idx="2512">
                  <c:v>3.0299987792969887</c:v>
                </c:pt>
                <c:pt idx="2513">
                  <c:v>2.9700012207030113</c:v>
                </c:pt>
                <c:pt idx="2514">
                  <c:v>2.9599914550780113</c:v>
                </c:pt>
                <c:pt idx="2515">
                  <c:v>2.9400024414060226</c:v>
                </c:pt>
                <c:pt idx="2516">
                  <c:v>3</c:v>
                </c:pt>
                <c:pt idx="2517">
                  <c:v>3.1000061035160229</c:v>
                </c:pt>
                <c:pt idx="2518">
                  <c:v>3.1099853515630116</c:v>
                </c:pt>
                <c:pt idx="2519">
                  <c:v>3.0799865722660229</c:v>
                </c:pt>
                <c:pt idx="2520">
                  <c:v>3.0799865722660229</c:v>
                </c:pt>
                <c:pt idx="2521">
                  <c:v>3.1400146484380116</c:v>
                </c:pt>
                <c:pt idx="2522">
                  <c:v>3.1900024414060226</c:v>
                </c:pt>
                <c:pt idx="2523">
                  <c:v>3.0700073242189774</c:v>
                </c:pt>
                <c:pt idx="2524">
                  <c:v>3.1099853515630116</c:v>
                </c:pt>
                <c:pt idx="2525">
                  <c:v>3.1700134277339771</c:v>
                </c:pt>
                <c:pt idx="2526">
                  <c:v>3.1499938964839771</c:v>
                </c:pt>
                <c:pt idx="2527">
                  <c:v>3.010009765625</c:v>
                </c:pt>
                <c:pt idx="2528">
                  <c:v>3.010009765625</c:v>
                </c:pt>
                <c:pt idx="2529">
                  <c:v>3.0700073242189774</c:v>
                </c:pt>
                <c:pt idx="2530">
                  <c:v>3.0599975585939774</c:v>
                </c:pt>
                <c:pt idx="2531">
                  <c:v>3.0799865722660229</c:v>
                </c:pt>
                <c:pt idx="2532">
                  <c:v>3.0400085449219887</c:v>
                </c:pt>
                <c:pt idx="2533">
                  <c:v>3.0299987792969887</c:v>
                </c:pt>
                <c:pt idx="2534">
                  <c:v>3.0400085449219887</c:v>
                </c:pt>
                <c:pt idx="2535">
                  <c:v>3.010009765625</c:v>
                </c:pt>
                <c:pt idx="2536">
                  <c:v>3.010009765625</c:v>
                </c:pt>
                <c:pt idx="2537">
                  <c:v>3</c:v>
                </c:pt>
                <c:pt idx="2538">
                  <c:v>3.0299987792969887</c:v>
                </c:pt>
                <c:pt idx="2539">
                  <c:v>3.010009765625</c:v>
                </c:pt>
                <c:pt idx="2540">
                  <c:v>2.9800109863280113</c:v>
                </c:pt>
                <c:pt idx="2541">
                  <c:v>2.9700012207030113</c:v>
                </c:pt>
                <c:pt idx="2542">
                  <c:v>2.9599914550780113</c:v>
                </c:pt>
                <c:pt idx="2543">
                  <c:v>2.9700012207030113</c:v>
                </c:pt>
                <c:pt idx="2544">
                  <c:v>3.0199890136719887</c:v>
                </c:pt>
                <c:pt idx="2545">
                  <c:v>3.0400085449219887</c:v>
                </c:pt>
                <c:pt idx="2546">
                  <c:v>3.0400085449219887</c:v>
                </c:pt>
                <c:pt idx="2547">
                  <c:v>3.0499877929689774</c:v>
                </c:pt>
                <c:pt idx="2548">
                  <c:v>3.0400085449219887</c:v>
                </c:pt>
                <c:pt idx="2549">
                  <c:v>3.0899963378910229</c:v>
                </c:pt>
                <c:pt idx="2550">
                  <c:v>3.1199951171880116</c:v>
                </c:pt>
                <c:pt idx="2551">
                  <c:v>3.1499938964839771</c:v>
                </c:pt>
                <c:pt idx="2552">
                  <c:v>3.1799926757810226</c:v>
                </c:pt>
                <c:pt idx="2553">
                  <c:v>3.1199951171880116</c:v>
                </c:pt>
                <c:pt idx="2554">
                  <c:v>3.1099853515630116</c:v>
                </c:pt>
                <c:pt idx="2555">
                  <c:v>3.1099853515630116</c:v>
                </c:pt>
                <c:pt idx="2556">
                  <c:v>3.1700134277339771</c:v>
                </c:pt>
                <c:pt idx="2557">
                  <c:v>3.1400146484380116</c:v>
                </c:pt>
                <c:pt idx="2558">
                  <c:v>3.1499938964839771</c:v>
                </c:pt>
                <c:pt idx="2559">
                  <c:v>3.1900024414060226</c:v>
                </c:pt>
                <c:pt idx="2560">
                  <c:v>3.1799926757810226</c:v>
                </c:pt>
                <c:pt idx="2561">
                  <c:v>3.1799926757810226</c:v>
                </c:pt>
                <c:pt idx="2562">
                  <c:v>3.1400146484380116</c:v>
                </c:pt>
                <c:pt idx="2563">
                  <c:v>3.0899963378910229</c:v>
                </c:pt>
                <c:pt idx="2564">
                  <c:v>3.1799926757810226</c:v>
                </c:pt>
                <c:pt idx="2565">
                  <c:v>3.1799926757810226</c:v>
                </c:pt>
                <c:pt idx="2566">
                  <c:v>3.2000122070310226</c:v>
                </c:pt>
                <c:pt idx="2567">
                  <c:v>3.1400146484380116</c:v>
                </c:pt>
                <c:pt idx="2568">
                  <c:v>3.0599975585939774</c:v>
                </c:pt>
                <c:pt idx="2569">
                  <c:v>3.0299987792969887</c:v>
                </c:pt>
                <c:pt idx="2570">
                  <c:v>3</c:v>
                </c:pt>
                <c:pt idx="2571">
                  <c:v>2.989990234375</c:v>
                </c:pt>
                <c:pt idx="2572">
                  <c:v>3.010009765625</c:v>
                </c:pt>
                <c:pt idx="2573">
                  <c:v>2.989990234375</c:v>
                </c:pt>
                <c:pt idx="2574">
                  <c:v>3.010009765625</c:v>
                </c:pt>
                <c:pt idx="2575">
                  <c:v>3.0700073242189774</c:v>
                </c:pt>
                <c:pt idx="2576">
                  <c:v>3.1000061035160229</c:v>
                </c:pt>
                <c:pt idx="2577">
                  <c:v>3.0700073242189774</c:v>
                </c:pt>
                <c:pt idx="2578">
                  <c:v>3.0599975585939774</c:v>
                </c:pt>
                <c:pt idx="2579">
                  <c:v>3.0499877929689774</c:v>
                </c:pt>
                <c:pt idx="2580">
                  <c:v>3.0599975585939774</c:v>
                </c:pt>
                <c:pt idx="2581">
                  <c:v>3.0700073242189774</c:v>
                </c:pt>
                <c:pt idx="2582">
                  <c:v>3.0599975585939774</c:v>
                </c:pt>
                <c:pt idx="2583">
                  <c:v>3.0599975585939774</c:v>
                </c:pt>
                <c:pt idx="2584">
                  <c:v>2.9800109863280113</c:v>
                </c:pt>
                <c:pt idx="2585">
                  <c:v>2.9400024414060226</c:v>
                </c:pt>
                <c:pt idx="2586">
                  <c:v>2.8699951171880116</c:v>
                </c:pt>
                <c:pt idx="2587">
                  <c:v>2.8500061035160229</c:v>
                </c:pt>
                <c:pt idx="2588">
                  <c:v>2.8599853515630116</c:v>
                </c:pt>
                <c:pt idx="2589">
                  <c:v>2.8800048828130116</c:v>
                </c:pt>
                <c:pt idx="2590">
                  <c:v>2.8999938964839771</c:v>
                </c:pt>
                <c:pt idx="2591">
                  <c:v>2.8999938964839771</c:v>
                </c:pt>
                <c:pt idx="2592">
                  <c:v>2.8399963378910229</c:v>
                </c:pt>
                <c:pt idx="2593">
                  <c:v>2.8599853515630116</c:v>
                </c:pt>
                <c:pt idx="2594">
                  <c:v>2.8599853515630116</c:v>
                </c:pt>
                <c:pt idx="2595">
                  <c:v>2.8599853515630116</c:v>
                </c:pt>
                <c:pt idx="2596">
                  <c:v>2.8399963378910229</c:v>
                </c:pt>
                <c:pt idx="2597">
                  <c:v>2.8399963378910229</c:v>
                </c:pt>
                <c:pt idx="2598">
                  <c:v>2.8599853515630116</c:v>
                </c:pt>
                <c:pt idx="2599">
                  <c:v>2.8699951171880116</c:v>
                </c:pt>
                <c:pt idx="2600">
                  <c:v>2.9100036621089771</c:v>
                </c:pt>
                <c:pt idx="2601">
                  <c:v>2.8699951171880116</c:v>
                </c:pt>
                <c:pt idx="2602">
                  <c:v>2.8800048828130116</c:v>
                </c:pt>
                <c:pt idx="2603">
                  <c:v>2.9100036621089771</c:v>
                </c:pt>
                <c:pt idx="2604">
                  <c:v>2.9400024414060226</c:v>
                </c:pt>
                <c:pt idx="2605">
                  <c:v>2.9299926757810226</c:v>
                </c:pt>
                <c:pt idx="2606">
                  <c:v>2.9100036621089771</c:v>
                </c:pt>
                <c:pt idx="2607">
                  <c:v>2.9200134277339771</c:v>
                </c:pt>
                <c:pt idx="2608">
                  <c:v>2.8900146484380116</c:v>
                </c:pt>
                <c:pt idx="2609">
                  <c:v>2.8900146484380116</c:v>
                </c:pt>
                <c:pt idx="2610">
                  <c:v>2.8999938964839771</c:v>
                </c:pt>
                <c:pt idx="2611">
                  <c:v>2.8699951171880116</c:v>
                </c:pt>
                <c:pt idx="2612">
                  <c:v>2.8699951171880116</c:v>
                </c:pt>
                <c:pt idx="2613">
                  <c:v>2.8299865722660229</c:v>
                </c:pt>
                <c:pt idx="2614">
                  <c:v>2.8099975585939774</c:v>
                </c:pt>
                <c:pt idx="2615">
                  <c:v>2.8200073242189774</c:v>
                </c:pt>
                <c:pt idx="2616">
                  <c:v>2.8599853515630116</c:v>
                </c:pt>
                <c:pt idx="2617">
                  <c:v>2.8699951171880116</c:v>
                </c:pt>
                <c:pt idx="2618">
                  <c:v>2.8099975585939774</c:v>
                </c:pt>
                <c:pt idx="2619">
                  <c:v>2.8599853515630116</c:v>
                </c:pt>
                <c:pt idx="2620">
                  <c:v>2.8999938964839771</c:v>
                </c:pt>
                <c:pt idx="2621">
                  <c:v>2.9299926757810226</c:v>
                </c:pt>
                <c:pt idx="2622">
                  <c:v>2.8900146484380116</c:v>
                </c:pt>
                <c:pt idx="2623">
                  <c:v>2.8299865722660229</c:v>
                </c:pt>
                <c:pt idx="2624">
                  <c:v>2.8599853515630116</c:v>
                </c:pt>
                <c:pt idx="2625">
                  <c:v>2.8599853515630116</c:v>
                </c:pt>
                <c:pt idx="2626">
                  <c:v>2.8200073242189774</c:v>
                </c:pt>
                <c:pt idx="2627">
                  <c:v>2.7699890136719887</c:v>
                </c:pt>
                <c:pt idx="2628">
                  <c:v>2.760009765625</c:v>
                </c:pt>
                <c:pt idx="2629">
                  <c:v>2.760009765625</c:v>
                </c:pt>
                <c:pt idx="2630">
                  <c:v>2.75</c:v>
                </c:pt>
                <c:pt idx="2631">
                  <c:v>2.7799987792969887</c:v>
                </c:pt>
                <c:pt idx="2632">
                  <c:v>2.7699890136719887</c:v>
                </c:pt>
                <c:pt idx="2633">
                  <c:v>2.7699890136719887</c:v>
                </c:pt>
                <c:pt idx="2634">
                  <c:v>2.7799987792969887</c:v>
                </c:pt>
                <c:pt idx="2635">
                  <c:v>2.7799987792969887</c:v>
                </c:pt>
                <c:pt idx="2636">
                  <c:v>2.760009765625</c:v>
                </c:pt>
                <c:pt idx="2637">
                  <c:v>2.7699890136719887</c:v>
                </c:pt>
                <c:pt idx="2638">
                  <c:v>2.7300109863280113</c:v>
                </c:pt>
                <c:pt idx="2639">
                  <c:v>2.7300109863280113</c:v>
                </c:pt>
                <c:pt idx="2640">
                  <c:v>2.760009765625</c:v>
                </c:pt>
                <c:pt idx="2641">
                  <c:v>2.760009765625</c:v>
                </c:pt>
                <c:pt idx="2642">
                  <c:v>2.7200012207030113</c:v>
                </c:pt>
                <c:pt idx="2643">
                  <c:v>2.7200012207030113</c:v>
                </c:pt>
                <c:pt idx="2644">
                  <c:v>2.7000122070310226</c:v>
                </c:pt>
                <c:pt idx="2645">
                  <c:v>2.739990234375</c:v>
                </c:pt>
                <c:pt idx="2646">
                  <c:v>2.75</c:v>
                </c:pt>
                <c:pt idx="2647">
                  <c:v>2.760009765625</c:v>
                </c:pt>
                <c:pt idx="2648">
                  <c:v>2.7300109863280113</c:v>
                </c:pt>
                <c:pt idx="2649">
                  <c:v>2.7099914550780113</c:v>
                </c:pt>
                <c:pt idx="2650">
                  <c:v>2.7000122070310226</c:v>
                </c:pt>
                <c:pt idx="2651">
                  <c:v>2.7000122070310226</c:v>
                </c:pt>
                <c:pt idx="2652">
                  <c:v>2.7000122070310226</c:v>
                </c:pt>
                <c:pt idx="2653">
                  <c:v>2.7000122070310226</c:v>
                </c:pt>
                <c:pt idx="2654">
                  <c:v>2.6600036621089771</c:v>
                </c:pt>
                <c:pt idx="2655">
                  <c:v>2.6300048828130116</c:v>
                </c:pt>
                <c:pt idx="2656">
                  <c:v>2.6400146484380116</c:v>
                </c:pt>
                <c:pt idx="2657">
                  <c:v>2.6300048828130116</c:v>
                </c:pt>
                <c:pt idx="2658">
                  <c:v>2.6199951171880116</c:v>
                </c:pt>
                <c:pt idx="2659">
                  <c:v>2.5899963378910229</c:v>
                </c:pt>
                <c:pt idx="2660">
                  <c:v>2.6000061035160229</c:v>
                </c:pt>
                <c:pt idx="2661">
                  <c:v>2.6000061035160229</c:v>
                </c:pt>
                <c:pt idx="2662">
                  <c:v>2.5700073242189774</c:v>
                </c:pt>
                <c:pt idx="2663">
                  <c:v>2.5700073242189774</c:v>
                </c:pt>
                <c:pt idx="2664">
                  <c:v>2.5499877929689774</c:v>
                </c:pt>
                <c:pt idx="2665">
                  <c:v>2.5299987792969887</c:v>
                </c:pt>
                <c:pt idx="2666">
                  <c:v>2.5499877929689774</c:v>
                </c:pt>
                <c:pt idx="2667">
                  <c:v>2.6000061035160229</c:v>
                </c:pt>
                <c:pt idx="2668">
                  <c:v>2.5799865722660229</c:v>
                </c:pt>
                <c:pt idx="2669">
                  <c:v>2.5799865722660229</c:v>
                </c:pt>
                <c:pt idx="2670">
                  <c:v>2.5599975585939774</c:v>
                </c:pt>
                <c:pt idx="2671">
                  <c:v>2.5</c:v>
                </c:pt>
                <c:pt idx="2672">
                  <c:v>2.5299987792969887</c:v>
                </c:pt>
                <c:pt idx="2673">
                  <c:v>2.510009765625</c:v>
                </c:pt>
                <c:pt idx="2674">
                  <c:v>2.4500122070310226</c:v>
                </c:pt>
                <c:pt idx="2675">
                  <c:v>2.4500122070310226</c:v>
                </c:pt>
                <c:pt idx="2676">
                  <c:v>2.4200134277339771</c:v>
                </c:pt>
                <c:pt idx="2677">
                  <c:v>2.4299926757810226</c:v>
                </c:pt>
                <c:pt idx="2678">
                  <c:v>2.4500122070310226</c:v>
                </c:pt>
                <c:pt idx="2679">
                  <c:v>2.489990234375</c:v>
                </c:pt>
                <c:pt idx="2680">
                  <c:v>2.4400024414060226</c:v>
                </c:pt>
                <c:pt idx="2681">
                  <c:v>2.4400024414060226</c:v>
                </c:pt>
                <c:pt idx="2682">
                  <c:v>2.4700012207030113</c:v>
                </c:pt>
                <c:pt idx="2683">
                  <c:v>2.489990234375</c:v>
                </c:pt>
                <c:pt idx="2684">
                  <c:v>2.489990234375</c:v>
                </c:pt>
                <c:pt idx="2685">
                  <c:v>2.4700012207030113</c:v>
                </c:pt>
                <c:pt idx="2686">
                  <c:v>2.4500122070310226</c:v>
                </c:pt>
                <c:pt idx="2687">
                  <c:v>2.4400024414060226</c:v>
                </c:pt>
                <c:pt idx="2688">
                  <c:v>2.4599914550780113</c:v>
                </c:pt>
                <c:pt idx="2689">
                  <c:v>2.4599914550780113</c:v>
                </c:pt>
                <c:pt idx="2690">
                  <c:v>2.4299926757810226</c:v>
                </c:pt>
                <c:pt idx="2691">
                  <c:v>2.4800109863280113</c:v>
                </c:pt>
                <c:pt idx="2692">
                  <c:v>2.5400085449219887</c:v>
                </c:pt>
                <c:pt idx="2693">
                  <c:v>2.5199890136719887</c:v>
                </c:pt>
                <c:pt idx="2694">
                  <c:v>2.4700012207030113</c:v>
                </c:pt>
                <c:pt idx="2695">
                  <c:v>2.489990234375</c:v>
                </c:pt>
                <c:pt idx="2696">
                  <c:v>2.4400024414060226</c:v>
                </c:pt>
                <c:pt idx="2697">
                  <c:v>2.510009765625</c:v>
                </c:pt>
                <c:pt idx="2698">
                  <c:v>2.4700012207030113</c:v>
                </c:pt>
                <c:pt idx="2699">
                  <c:v>2.4500122070310226</c:v>
                </c:pt>
                <c:pt idx="2700">
                  <c:v>2.4299926757810226</c:v>
                </c:pt>
                <c:pt idx="2701">
                  <c:v>2.4400024414060226</c:v>
                </c:pt>
                <c:pt idx="2702">
                  <c:v>2.4299926757810226</c:v>
                </c:pt>
                <c:pt idx="2703">
                  <c:v>2.3999938964839771</c:v>
                </c:pt>
                <c:pt idx="2704">
                  <c:v>2.4100036621089771</c:v>
                </c:pt>
                <c:pt idx="2705">
                  <c:v>2.4200134277339771</c:v>
                </c:pt>
                <c:pt idx="2706">
                  <c:v>2.4500122070310226</c:v>
                </c:pt>
                <c:pt idx="2707">
                  <c:v>2.489990234375</c:v>
                </c:pt>
                <c:pt idx="2708">
                  <c:v>2.4700012207030113</c:v>
                </c:pt>
                <c:pt idx="2709">
                  <c:v>2.4700012207030113</c:v>
                </c:pt>
                <c:pt idx="2710">
                  <c:v>2.4400024414060226</c:v>
                </c:pt>
                <c:pt idx="2711">
                  <c:v>2.4599914550780113</c:v>
                </c:pt>
                <c:pt idx="2712">
                  <c:v>2.4700012207030113</c:v>
                </c:pt>
                <c:pt idx="2713">
                  <c:v>2.5400085449219887</c:v>
                </c:pt>
                <c:pt idx="2714">
                  <c:v>2.6000061035160229</c:v>
                </c:pt>
                <c:pt idx="2715">
                  <c:v>2.5899963378910229</c:v>
                </c:pt>
                <c:pt idx="2716">
                  <c:v>2.5899963378910229</c:v>
                </c:pt>
                <c:pt idx="2717">
                  <c:v>2.5299987792969887</c:v>
                </c:pt>
                <c:pt idx="2718">
                  <c:v>2.5199890136719887</c:v>
                </c:pt>
                <c:pt idx="2719">
                  <c:v>2.4800109863280113</c:v>
                </c:pt>
                <c:pt idx="2720">
                  <c:v>2.3599853515630116</c:v>
                </c:pt>
                <c:pt idx="2721">
                  <c:v>2.3299865722660229</c:v>
                </c:pt>
                <c:pt idx="2722">
                  <c:v>2.3099975585939774</c:v>
                </c:pt>
                <c:pt idx="2723">
                  <c:v>2.3299865722660229</c:v>
                </c:pt>
                <c:pt idx="2724">
                  <c:v>2.3699951171880116</c:v>
                </c:pt>
                <c:pt idx="2725">
                  <c:v>2.3699951171880116</c:v>
                </c:pt>
                <c:pt idx="2726">
                  <c:v>2.3999938964839771</c:v>
                </c:pt>
                <c:pt idx="2727">
                  <c:v>2.4500122070310226</c:v>
                </c:pt>
                <c:pt idx="2728">
                  <c:v>2.489990234375</c:v>
                </c:pt>
                <c:pt idx="2729">
                  <c:v>2.5</c:v>
                </c:pt>
                <c:pt idx="2730">
                  <c:v>2.5</c:v>
                </c:pt>
                <c:pt idx="2731">
                  <c:v>2.4700012207030113</c:v>
                </c:pt>
                <c:pt idx="2732">
                  <c:v>2.4599914550780113</c:v>
                </c:pt>
                <c:pt idx="2733">
                  <c:v>2.4700012207030113</c:v>
                </c:pt>
                <c:pt idx="2734">
                  <c:v>2.4599914550780113</c:v>
                </c:pt>
                <c:pt idx="2735">
                  <c:v>2.4500122070310226</c:v>
                </c:pt>
                <c:pt idx="2736">
                  <c:v>2.4599914550780113</c:v>
                </c:pt>
                <c:pt idx="2737">
                  <c:v>2.4100036621089771</c:v>
                </c:pt>
                <c:pt idx="2738">
                  <c:v>2.4100036621089771</c:v>
                </c:pt>
                <c:pt idx="2739">
                  <c:v>2.4299926757810226</c:v>
                </c:pt>
                <c:pt idx="2740">
                  <c:v>2.3800048828130116</c:v>
                </c:pt>
                <c:pt idx="2741">
                  <c:v>2.4200134277339771</c:v>
                </c:pt>
                <c:pt idx="2742">
                  <c:v>2.4700012207030113</c:v>
                </c:pt>
                <c:pt idx="2743">
                  <c:v>2.4800109863280113</c:v>
                </c:pt>
                <c:pt idx="2744">
                  <c:v>2.4700012207030113</c:v>
                </c:pt>
                <c:pt idx="2745">
                  <c:v>2.3800048828130116</c:v>
                </c:pt>
                <c:pt idx="2746">
                  <c:v>2.3999938964839771</c:v>
                </c:pt>
                <c:pt idx="2747">
                  <c:v>2.3800048828130116</c:v>
                </c:pt>
                <c:pt idx="2748">
                  <c:v>2.3999938964839771</c:v>
                </c:pt>
                <c:pt idx="2749">
                  <c:v>2.4599914550780113</c:v>
                </c:pt>
                <c:pt idx="2750">
                  <c:v>2.3699951171880116</c:v>
                </c:pt>
                <c:pt idx="2751">
                  <c:v>2.3900146484380116</c:v>
                </c:pt>
                <c:pt idx="2752">
                  <c:v>2.3399963378910229</c:v>
                </c:pt>
                <c:pt idx="2753">
                  <c:v>2.3500061035160229</c:v>
                </c:pt>
                <c:pt idx="2754">
                  <c:v>2.3299865722660229</c:v>
                </c:pt>
                <c:pt idx="2755">
                  <c:v>2.3900146484380116</c:v>
                </c:pt>
                <c:pt idx="2756">
                  <c:v>2.4800109863280113</c:v>
                </c:pt>
                <c:pt idx="2757">
                  <c:v>2.510009765625</c:v>
                </c:pt>
                <c:pt idx="2758">
                  <c:v>2.4599914550780113</c:v>
                </c:pt>
                <c:pt idx="2759">
                  <c:v>2.4599914550780113</c:v>
                </c:pt>
                <c:pt idx="2760">
                  <c:v>2.5199890136719887</c:v>
                </c:pt>
                <c:pt idx="2761">
                  <c:v>2.4700012207030113</c:v>
                </c:pt>
                <c:pt idx="2762">
                  <c:v>2.4700012207030113</c:v>
                </c:pt>
                <c:pt idx="2763">
                  <c:v>2.4800109863280113</c:v>
                </c:pt>
                <c:pt idx="2764">
                  <c:v>2.5</c:v>
                </c:pt>
                <c:pt idx="2765">
                  <c:v>2.4800109863280113</c:v>
                </c:pt>
                <c:pt idx="2766">
                  <c:v>2.510009765625</c:v>
                </c:pt>
                <c:pt idx="2767">
                  <c:v>2.489990234375</c:v>
                </c:pt>
                <c:pt idx="2768">
                  <c:v>2.3900146484380116</c:v>
                </c:pt>
                <c:pt idx="2769">
                  <c:v>2.3500061035160229</c:v>
                </c:pt>
                <c:pt idx="2770">
                  <c:v>2.3200073242189774</c:v>
                </c:pt>
                <c:pt idx="2771">
                  <c:v>2.3699951171880116</c:v>
                </c:pt>
                <c:pt idx="2772">
                  <c:v>2.4200134277339771</c:v>
                </c:pt>
                <c:pt idx="2773">
                  <c:v>2.1400146484380116</c:v>
                </c:pt>
                <c:pt idx="2774">
                  <c:v>2.1000061035160229</c:v>
                </c:pt>
                <c:pt idx="2775">
                  <c:v>2.1300048828130116</c:v>
                </c:pt>
                <c:pt idx="2776">
                  <c:v>2.1499938964839771</c:v>
                </c:pt>
                <c:pt idx="2777">
                  <c:v>2.2000122070310226</c:v>
                </c:pt>
                <c:pt idx="2778">
                  <c:v>2.1300048828130116</c:v>
                </c:pt>
                <c:pt idx="2779">
                  <c:v>2.0799865722660229</c:v>
                </c:pt>
                <c:pt idx="2780">
                  <c:v>2.0499877929689774</c:v>
                </c:pt>
                <c:pt idx="2781">
                  <c:v>2.0499877929689774</c:v>
                </c:pt>
                <c:pt idx="2782">
                  <c:v>2.0799865722660229</c:v>
                </c:pt>
                <c:pt idx="2783">
                  <c:v>1.9500122070310226</c:v>
                </c:pt>
                <c:pt idx="2784">
                  <c:v>1.9299926757810226</c:v>
                </c:pt>
                <c:pt idx="2785">
                  <c:v>1.989990234375</c:v>
                </c:pt>
                <c:pt idx="2786">
                  <c:v>2.0400085449219887</c:v>
                </c:pt>
                <c:pt idx="2787">
                  <c:v>2.0599975585939774</c:v>
                </c:pt>
                <c:pt idx="2788">
                  <c:v>2.0700073242189774</c:v>
                </c:pt>
                <c:pt idx="2789">
                  <c:v>2.0799865722660229</c:v>
                </c:pt>
                <c:pt idx="2790">
                  <c:v>2.0499877929689774</c:v>
                </c:pt>
                <c:pt idx="2791">
                  <c:v>2.0599975585939774</c:v>
                </c:pt>
                <c:pt idx="2792">
                  <c:v>2.0599975585939774</c:v>
                </c:pt>
                <c:pt idx="2793">
                  <c:v>1.9700012207030113</c:v>
                </c:pt>
                <c:pt idx="2794">
                  <c:v>1.9400024414060226</c:v>
                </c:pt>
                <c:pt idx="2795">
                  <c:v>1.9700012207030113</c:v>
                </c:pt>
                <c:pt idx="2796">
                  <c:v>2.0700073242189774</c:v>
                </c:pt>
                <c:pt idx="2797">
                  <c:v>2.1600036621089771</c:v>
                </c:pt>
                <c:pt idx="2798">
                  <c:v>2.1600036621089771</c:v>
                </c:pt>
                <c:pt idx="2799">
                  <c:v>2.1000061035160229</c:v>
                </c:pt>
                <c:pt idx="2800">
                  <c:v>2.0199890136719887</c:v>
                </c:pt>
                <c:pt idx="2801">
                  <c:v>1.9800109863280113</c:v>
                </c:pt>
                <c:pt idx="2802">
                  <c:v>2.010009765625</c:v>
                </c:pt>
                <c:pt idx="2803">
                  <c:v>2.0299987792969887</c:v>
                </c:pt>
                <c:pt idx="2804">
                  <c:v>2.0199890136719887</c:v>
                </c:pt>
                <c:pt idx="2805">
                  <c:v>2.0400085449219887</c:v>
                </c:pt>
                <c:pt idx="2806">
                  <c:v>2.0199890136719887</c:v>
                </c:pt>
                <c:pt idx="2807">
                  <c:v>2</c:v>
                </c:pt>
                <c:pt idx="2808">
                  <c:v>2.010009765625</c:v>
                </c:pt>
                <c:pt idx="2809">
                  <c:v>1.9599914550780113</c:v>
                </c:pt>
                <c:pt idx="2810">
                  <c:v>1.9800109863280113</c:v>
                </c:pt>
                <c:pt idx="2811">
                  <c:v>2.0499877929689774</c:v>
                </c:pt>
                <c:pt idx="2812">
                  <c:v>2.1099853515630116</c:v>
                </c:pt>
                <c:pt idx="2813">
                  <c:v>2.1099853515630116</c:v>
                </c:pt>
                <c:pt idx="2814">
                  <c:v>2.0299987792969887</c:v>
                </c:pt>
                <c:pt idx="2815">
                  <c:v>1.989990234375</c:v>
                </c:pt>
                <c:pt idx="2816">
                  <c:v>2</c:v>
                </c:pt>
                <c:pt idx="2817">
                  <c:v>2</c:v>
                </c:pt>
                <c:pt idx="2818">
                  <c:v>2.010009765625</c:v>
                </c:pt>
                <c:pt idx="2819">
                  <c:v>2.0700073242189774</c:v>
                </c:pt>
                <c:pt idx="2820">
                  <c:v>2.0799865722660229</c:v>
                </c:pt>
                <c:pt idx="2821">
                  <c:v>2.0299987792969887</c:v>
                </c:pt>
                <c:pt idx="2822">
                  <c:v>2</c:v>
                </c:pt>
                <c:pt idx="2823">
                  <c:v>2</c:v>
                </c:pt>
                <c:pt idx="2824">
                  <c:v>2</c:v>
                </c:pt>
                <c:pt idx="2825">
                  <c:v>2.010009765625</c:v>
                </c:pt>
                <c:pt idx="2826">
                  <c:v>2.0400085449219887</c:v>
                </c:pt>
                <c:pt idx="2827">
                  <c:v>2.0799865722660229</c:v>
                </c:pt>
                <c:pt idx="2828">
                  <c:v>2.0199890136719887</c:v>
                </c:pt>
                <c:pt idx="2829">
                  <c:v>2.010009765625</c:v>
                </c:pt>
                <c:pt idx="2830">
                  <c:v>2.0599975585939774</c:v>
                </c:pt>
                <c:pt idx="2831">
                  <c:v>2.1099853515630116</c:v>
                </c:pt>
                <c:pt idx="2832">
                  <c:v>2.1499938964839771</c:v>
                </c:pt>
                <c:pt idx="2833">
                  <c:v>2.1000061035160229</c:v>
                </c:pt>
                <c:pt idx="2834">
                  <c:v>2.0599975585939774</c:v>
                </c:pt>
                <c:pt idx="2835">
                  <c:v>2.1300048828130116</c:v>
                </c:pt>
                <c:pt idx="2836">
                  <c:v>2.0799865722660229</c:v>
                </c:pt>
                <c:pt idx="2837">
                  <c:v>2.0899963378910229</c:v>
                </c:pt>
                <c:pt idx="2838">
                  <c:v>2.0599975585939774</c:v>
                </c:pt>
                <c:pt idx="2839">
                  <c:v>2.0400085449219887</c:v>
                </c:pt>
                <c:pt idx="2840">
                  <c:v>2.0299987792969887</c:v>
                </c:pt>
                <c:pt idx="2841">
                  <c:v>1.9800109863280113</c:v>
                </c:pt>
                <c:pt idx="2842">
                  <c:v>1.9400024414060226</c:v>
                </c:pt>
                <c:pt idx="2843">
                  <c:v>1.9500122070310226</c:v>
                </c:pt>
                <c:pt idx="2844">
                  <c:v>1.9400024414060226</c:v>
                </c:pt>
                <c:pt idx="2845">
                  <c:v>1.9599914550780113</c:v>
                </c:pt>
                <c:pt idx="2846">
                  <c:v>1.9599914550780113</c:v>
                </c:pt>
                <c:pt idx="2847">
                  <c:v>1.9800109863280113</c:v>
                </c:pt>
                <c:pt idx="2848">
                  <c:v>1.9800109863280113</c:v>
                </c:pt>
                <c:pt idx="2849">
                  <c:v>2.0400085449219887</c:v>
                </c:pt>
                <c:pt idx="2850">
                  <c:v>2.3399963378910229</c:v>
                </c:pt>
                <c:pt idx="2851">
                  <c:v>2.3399963378910229</c:v>
                </c:pt>
                <c:pt idx="2852">
                  <c:v>2.3399963378910229</c:v>
                </c:pt>
                <c:pt idx="2853">
                  <c:v>2.1900024414060226</c:v>
                </c:pt>
                <c:pt idx="2854">
                  <c:v>2.1499938964839771</c:v>
                </c:pt>
                <c:pt idx="2855">
                  <c:v>2.1400146484380116</c:v>
                </c:pt>
                <c:pt idx="2856">
                  <c:v>2.1799926757810226</c:v>
                </c:pt>
                <c:pt idx="2857">
                  <c:v>2.1600036621089771</c:v>
                </c:pt>
                <c:pt idx="2858">
                  <c:v>2.2200012207030113</c:v>
                </c:pt>
                <c:pt idx="2859">
                  <c:v>2.3599853515630116</c:v>
                </c:pt>
                <c:pt idx="2860">
                  <c:v>2.4299926757810226</c:v>
                </c:pt>
                <c:pt idx="2861">
                  <c:v>2.3999938964839771</c:v>
                </c:pt>
                <c:pt idx="2862">
                  <c:v>2.4299926757810226</c:v>
                </c:pt>
                <c:pt idx="2863">
                  <c:v>2.3999938964839771</c:v>
                </c:pt>
                <c:pt idx="2864">
                  <c:v>2.3800048828130116</c:v>
                </c:pt>
                <c:pt idx="2865">
                  <c:v>2.3299865722660229</c:v>
                </c:pt>
                <c:pt idx="2866">
                  <c:v>2.2300109863280113</c:v>
                </c:pt>
                <c:pt idx="2867">
                  <c:v>2.2099914550780113</c:v>
                </c:pt>
                <c:pt idx="2868">
                  <c:v>2.2000122070310226</c:v>
                </c:pt>
                <c:pt idx="2869">
                  <c:v>2.2000122070310226</c:v>
                </c:pt>
                <c:pt idx="2870">
                  <c:v>2.25</c:v>
                </c:pt>
                <c:pt idx="2871">
                  <c:v>2.3599853515630116</c:v>
                </c:pt>
                <c:pt idx="2872">
                  <c:v>2.3699951171880116</c:v>
                </c:pt>
                <c:pt idx="2873">
                  <c:v>2.260009765625</c:v>
                </c:pt>
                <c:pt idx="2874">
                  <c:v>2.3299865722660229</c:v>
                </c:pt>
                <c:pt idx="2875">
                  <c:v>2.3099975585939774</c:v>
                </c:pt>
                <c:pt idx="2876">
                  <c:v>2.4500122070310226</c:v>
                </c:pt>
                <c:pt idx="2877">
                  <c:v>2.4400024414060226</c:v>
                </c:pt>
                <c:pt idx="2878">
                  <c:v>2.3800048828130116</c:v>
                </c:pt>
                <c:pt idx="2879">
                  <c:v>2.3200073242189774</c:v>
                </c:pt>
                <c:pt idx="2880">
                  <c:v>2.260009765625</c:v>
                </c:pt>
                <c:pt idx="2881">
                  <c:v>2.2699890136719887</c:v>
                </c:pt>
                <c:pt idx="2882">
                  <c:v>2.2699890136719887</c:v>
                </c:pt>
                <c:pt idx="2883">
                  <c:v>2.2200012207030113</c:v>
                </c:pt>
                <c:pt idx="2884">
                  <c:v>2.3200073242189774</c:v>
                </c:pt>
                <c:pt idx="2885">
                  <c:v>2.3599853515630116</c:v>
                </c:pt>
                <c:pt idx="2886">
                  <c:v>2.3900146484380116</c:v>
                </c:pt>
                <c:pt idx="2887">
                  <c:v>2.4400024414060226</c:v>
                </c:pt>
                <c:pt idx="2888">
                  <c:v>2.4299926757810226</c:v>
                </c:pt>
                <c:pt idx="2889">
                  <c:v>2.3699951171880116</c:v>
                </c:pt>
                <c:pt idx="2890">
                  <c:v>2.3399963378910229</c:v>
                </c:pt>
                <c:pt idx="2891">
                  <c:v>2.3299865722660229</c:v>
                </c:pt>
                <c:pt idx="2892">
                  <c:v>2.3200073242189774</c:v>
                </c:pt>
                <c:pt idx="2893">
                  <c:v>2.3200073242189774</c:v>
                </c:pt>
                <c:pt idx="2894">
                  <c:v>2.239990234375</c:v>
                </c:pt>
                <c:pt idx="2895">
                  <c:v>2.239990234375</c:v>
                </c:pt>
                <c:pt idx="2896">
                  <c:v>2.2200012207030113</c:v>
                </c:pt>
                <c:pt idx="2897">
                  <c:v>2.2000122070310226</c:v>
                </c:pt>
                <c:pt idx="2898">
                  <c:v>2.1799926757810226</c:v>
                </c:pt>
                <c:pt idx="2899">
                  <c:v>2.1499938964839771</c:v>
                </c:pt>
                <c:pt idx="2900">
                  <c:v>2.1799926757810226</c:v>
                </c:pt>
                <c:pt idx="2901">
                  <c:v>2.25</c:v>
                </c:pt>
                <c:pt idx="2902">
                  <c:v>2.260009765625</c:v>
                </c:pt>
                <c:pt idx="2903">
                  <c:v>2.2699890136719887</c:v>
                </c:pt>
                <c:pt idx="2904">
                  <c:v>2.3500061035160229</c:v>
                </c:pt>
                <c:pt idx="2905">
                  <c:v>2.3500061035160229</c:v>
                </c:pt>
                <c:pt idx="2906">
                  <c:v>2.3200073242189774</c:v>
                </c:pt>
                <c:pt idx="2907">
                  <c:v>2.2900085449219887</c:v>
                </c:pt>
                <c:pt idx="2908">
                  <c:v>2.3599853515630116</c:v>
                </c:pt>
                <c:pt idx="2909">
                  <c:v>2.3599853515630116</c:v>
                </c:pt>
                <c:pt idx="2910">
                  <c:v>2.3599853515630116</c:v>
                </c:pt>
                <c:pt idx="2911">
                  <c:v>2.2699890136719887</c:v>
                </c:pt>
                <c:pt idx="2912">
                  <c:v>2.2300109863280113</c:v>
                </c:pt>
                <c:pt idx="2913">
                  <c:v>2.2300109863280113</c:v>
                </c:pt>
                <c:pt idx="2914">
                  <c:v>2.2300109863280113</c:v>
                </c:pt>
                <c:pt idx="2915">
                  <c:v>2.25</c:v>
                </c:pt>
                <c:pt idx="2916">
                  <c:v>2.25</c:v>
                </c:pt>
                <c:pt idx="2917">
                  <c:v>2.239990234375</c:v>
                </c:pt>
                <c:pt idx="2918">
                  <c:v>2.2300109863280113</c:v>
                </c:pt>
                <c:pt idx="2919">
                  <c:v>2.2000122070310226</c:v>
                </c:pt>
                <c:pt idx="2920">
                  <c:v>2.2900085449219887</c:v>
                </c:pt>
                <c:pt idx="2921">
                  <c:v>2.3099975585939774</c:v>
                </c:pt>
                <c:pt idx="2922">
                  <c:v>2.239990234375</c:v>
                </c:pt>
                <c:pt idx="2923">
                  <c:v>2.239990234375</c:v>
                </c:pt>
                <c:pt idx="2924">
                  <c:v>2.2900085449219887</c:v>
                </c:pt>
                <c:pt idx="2925">
                  <c:v>2.2999877929689774</c:v>
                </c:pt>
                <c:pt idx="2926">
                  <c:v>2.3800048828130116</c:v>
                </c:pt>
                <c:pt idx="2927">
                  <c:v>2.3800048828130116</c:v>
                </c:pt>
                <c:pt idx="2928">
                  <c:v>2.3900146484380116</c:v>
                </c:pt>
                <c:pt idx="2929">
                  <c:v>2.3200073242189774</c:v>
                </c:pt>
                <c:pt idx="2930">
                  <c:v>2.3800048828130116</c:v>
                </c:pt>
                <c:pt idx="2931">
                  <c:v>2.3599853515630116</c:v>
                </c:pt>
                <c:pt idx="2932">
                  <c:v>2.2900085449219887</c:v>
                </c:pt>
                <c:pt idx="2933">
                  <c:v>2.2799987792969887</c:v>
                </c:pt>
                <c:pt idx="2934">
                  <c:v>2.3099975585939774</c:v>
                </c:pt>
                <c:pt idx="2935">
                  <c:v>2.3299865722660229</c:v>
                </c:pt>
                <c:pt idx="2936">
                  <c:v>2.2799987792969887</c:v>
                </c:pt>
                <c:pt idx="2937">
                  <c:v>2.2900085449219887</c:v>
                </c:pt>
                <c:pt idx="2938">
                  <c:v>2.2699890136719887</c:v>
                </c:pt>
                <c:pt idx="2939">
                  <c:v>2.2699890136719887</c:v>
                </c:pt>
                <c:pt idx="2940">
                  <c:v>2.2699890136719887</c:v>
                </c:pt>
                <c:pt idx="2941">
                  <c:v>2.260009765625</c:v>
                </c:pt>
                <c:pt idx="2942">
                  <c:v>2.25</c:v>
                </c:pt>
                <c:pt idx="2943">
                  <c:v>2.2799987792969887</c:v>
                </c:pt>
                <c:pt idx="2944">
                  <c:v>2.2799987792969887</c:v>
                </c:pt>
                <c:pt idx="2945">
                  <c:v>2.260009765625</c:v>
                </c:pt>
                <c:pt idx="2946">
                  <c:v>2.2300109863280113</c:v>
                </c:pt>
                <c:pt idx="2947">
                  <c:v>2.239990234375</c:v>
                </c:pt>
                <c:pt idx="2948">
                  <c:v>2.260009765625</c:v>
                </c:pt>
                <c:pt idx="2949">
                  <c:v>2.2300109863280113</c:v>
                </c:pt>
                <c:pt idx="2950">
                  <c:v>2.2300109863280113</c:v>
                </c:pt>
                <c:pt idx="2951">
                  <c:v>2.2799987792969887</c:v>
                </c:pt>
                <c:pt idx="2952">
                  <c:v>2.2699890136719887</c:v>
                </c:pt>
                <c:pt idx="2953">
                  <c:v>2.239990234375</c:v>
                </c:pt>
                <c:pt idx="2954">
                  <c:v>2.2799987792969887</c:v>
                </c:pt>
                <c:pt idx="2955">
                  <c:v>2.2900085449219887</c:v>
                </c:pt>
                <c:pt idx="2956">
                  <c:v>2.3099975585939774</c:v>
                </c:pt>
                <c:pt idx="2957">
                  <c:v>2.2999877929689774</c:v>
                </c:pt>
                <c:pt idx="2958">
                  <c:v>2.3099975585939774</c:v>
                </c:pt>
                <c:pt idx="2959">
                  <c:v>2.2900085449219887</c:v>
                </c:pt>
                <c:pt idx="2960">
                  <c:v>2.239990234375</c:v>
                </c:pt>
                <c:pt idx="2961">
                  <c:v>2.2200012207030113</c:v>
                </c:pt>
                <c:pt idx="2962">
                  <c:v>2.2300109863280113</c:v>
                </c:pt>
                <c:pt idx="2963">
                  <c:v>2.2699890136719887</c:v>
                </c:pt>
                <c:pt idx="2964">
                  <c:v>2.3099975585939774</c:v>
                </c:pt>
                <c:pt idx="2965">
                  <c:v>2.2900085449219887</c:v>
                </c:pt>
                <c:pt idx="2966">
                  <c:v>2.2300109863280113</c:v>
                </c:pt>
                <c:pt idx="2967">
                  <c:v>2.1799926757810226</c:v>
                </c:pt>
                <c:pt idx="2968">
                  <c:v>2.2200012207030113</c:v>
                </c:pt>
                <c:pt idx="2969">
                  <c:v>2.2200012207030113</c:v>
                </c:pt>
                <c:pt idx="2970">
                  <c:v>2.1900024414060226</c:v>
                </c:pt>
                <c:pt idx="2971">
                  <c:v>2.1900024414060226</c:v>
                </c:pt>
                <c:pt idx="2972">
                  <c:v>2.1900024414060226</c:v>
                </c:pt>
                <c:pt idx="2973">
                  <c:v>2.2099914550780113</c:v>
                </c:pt>
                <c:pt idx="2974">
                  <c:v>2.2300109863280113</c:v>
                </c:pt>
                <c:pt idx="2975">
                  <c:v>2.1900024414060226</c:v>
                </c:pt>
                <c:pt idx="2976">
                  <c:v>2.2000122070310226</c:v>
                </c:pt>
                <c:pt idx="2977">
                  <c:v>2.260009765625</c:v>
                </c:pt>
                <c:pt idx="2978">
                  <c:v>2.2699890136719887</c:v>
                </c:pt>
                <c:pt idx="2979">
                  <c:v>2.25</c:v>
                </c:pt>
                <c:pt idx="2980">
                  <c:v>2.260009765625</c:v>
                </c:pt>
                <c:pt idx="2981">
                  <c:v>2.2300109863280113</c:v>
                </c:pt>
                <c:pt idx="2982">
                  <c:v>2.2200012207030113</c:v>
                </c:pt>
                <c:pt idx="2983">
                  <c:v>2.1799926757810226</c:v>
                </c:pt>
                <c:pt idx="2984">
                  <c:v>2.1600036621089771</c:v>
                </c:pt>
                <c:pt idx="2985">
                  <c:v>2.2000122070310226</c:v>
                </c:pt>
                <c:pt idx="2986">
                  <c:v>2.1900024414060226</c:v>
                </c:pt>
                <c:pt idx="2987">
                  <c:v>2.1900024414060226</c:v>
                </c:pt>
                <c:pt idx="2988">
                  <c:v>2.2000122070310226</c:v>
                </c:pt>
                <c:pt idx="2989">
                  <c:v>2.1900024414060226</c:v>
                </c:pt>
                <c:pt idx="2990">
                  <c:v>2.1799926757810226</c:v>
                </c:pt>
                <c:pt idx="2991">
                  <c:v>2.1900024414060226</c:v>
                </c:pt>
                <c:pt idx="2992">
                  <c:v>2.2300109863280113</c:v>
                </c:pt>
                <c:pt idx="2993">
                  <c:v>2.2200012207030113</c:v>
                </c:pt>
                <c:pt idx="2994">
                  <c:v>2.2099914550780113</c:v>
                </c:pt>
                <c:pt idx="2995">
                  <c:v>2.2699890136719887</c:v>
                </c:pt>
                <c:pt idx="2996">
                  <c:v>2.260009765625</c:v>
                </c:pt>
                <c:pt idx="2997">
                  <c:v>2.2000122070310226</c:v>
                </c:pt>
                <c:pt idx="2998">
                  <c:v>2.1700134277339771</c:v>
                </c:pt>
                <c:pt idx="2999">
                  <c:v>2.1600036621089771</c:v>
                </c:pt>
                <c:pt idx="3000">
                  <c:v>2.2000122070310226</c:v>
                </c:pt>
                <c:pt idx="3001">
                  <c:v>2.239990234375</c:v>
                </c:pt>
                <c:pt idx="3002">
                  <c:v>2.25</c:v>
                </c:pt>
                <c:pt idx="3003">
                  <c:v>2.1799926757810226</c:v>
                </c:pt>
                <c:pt idx="3004">
                  <c:v>2.1799926757810226</c:v>
                </c:pt>
                <c:pt idx="3005">
                  <c:v>2.1900024414060226</c:v>
                </c:pt>
                <c:pt idx="3006">
                  <c:v>2.1900024414060226</c:v>
                </c:pt>
                <c:pt idx="3007">
                  <c:v>2.2000122070310226</c:v>
                </c:pt>
                <c:pt idx="3008">
                  <c:v>2.2099914550780113</c:v>
                </c:pt>
                <c:pt idx="3009">
                  <c:v>2.2200012207030113</c:v>
                </c:pt>
                <c:pt idx="3010">
                  <c:v>2.25</c:v>
                </c:pt>
                <c:pt idx="3011">
                  <c:v>2.2200012207030113</c:v>
                </c:pt>
                <c:pt idx="3012">
                  <c:v>2.1799926757810226</c:v>
                </c:pt>
                <c:pt idx="3013">
                  <c:v>2.1600036621089771</c:v>
                </c:pt>
                <c:pt idx="3014">
                  <c:v>2.1600036621089771</c:v>
                </c:pt>
                <c:pt idx="3015">
                  <c:v>2.1799926757810226</c:v>
                </c:pt>
                <c:pt idx="3016">
                  <c:v>2.1900024414060226</c:v>
                </c:pt>
                <c:pt idx="3017">
                  <c:v>2.2300109863280113</c:v>
                </c:pt>
                <c:pt idx="3018">
                  <c:v>2.2900085449219887</c:v>
                </c:pt>
                <c:pt idx="3019">
                  <c:v>2.25</c:v>
                </c:pt>
                <c:pt idx="3020">
                  <c:v>2.2099914550780113</c:v>
                </c:pt>
                <c:pt idx="3021">
                  <c:v>2.1700134277339771</c:v>
                </c:pt>
                <c:pt idx="3022">
                  <c:v>2.1700134277339771</c:v>
                </c:pt>
                <c:pt idx="3023">
                  <c:v>2.1799926757810226</c:v>
                </c:pt>
                <c:pt idx="3024">
                  <c:v>2.1900024414060226</c:v>
                </c:pt>
                <c:pt idx="3025">
                  <c:v>2.2000122070310226</c:v>
                </c:pt>
                <c:pt idx="3026">
                  <c:v>2.2000122070310226</c:v>
                </c:pt>
                <c:pt idx="3027">
                  <c:v>2.1900024414060226</c:v>
                </c:pt>
                <c:pt idx="3028">
                  <c:v>2.1499938964839771</c:v>
                </c:pt>
                <c:pt idx="3029">
                  <c:v>2.1300048828130116</c:v>
                </c:pt>
                <c:pt idx="3030">
                  <c:v>2.1600036621089771</c:v>
                </c:pt>
                <c:pt idx="3031">
                  <c:v>2.1499938964839771</c:v>
                </c:pt>
                <c:pt idx="3032">
                  <c:v>2.1400146484380116</c:v>
                </c:pt>
                <c:pt idx="3033">
                  <c:v>2.1300048828130116</c:v>
                </c:pt>
                <c:pt idx="3034">
                  <c:v>2.1300048828130116</c:v>
                </c:pt>
                <c:pt idx="3035">
                  <c:v>2.1400146484380116</c:v>
                </c:pt>
                <c:pt idx="3036">
                  <c:v>2.1400146484380116</c:v>
                </c:pt>
                <c:pt idx="3037">
                  <c:v>2.1300048828130116</c:v>
                </c:pt>
                <c:pt idx="3038">
                  <c:v>2.1400146484380116</c:v>
                </c:pt>
                <c:pt idx="3039">
                  <c:v>2.1400146484380116</c:v>
                </c:pt>
                <c:pt idx="3040">
                  <c:v>2.1499938964839771</c:v>
                </c:pt>
                <c:pt idx="3041">
                  <c:v>2.1600036621089771</c:v>
                </c:pt>
                <c:pt idx="3042">
                  <c:v>2.1799926757810226</c:v>
                </c:pt>
                <c:pt idx="3043">
                  <c:v>2.2000122070310226</c:v>
                </c:pt>
                <c:pt idx="3044">
                  <c:v>2.2000122070310226</c:v>
                </c:pt>
                <c:pt idx="3045">
                  <c:v>2.1700134277339771</c:v>
                </c:pt>
                <c:pt idx="3046">
                  <c:v>2.1499938964839771</c:v>
                </c:pt>
                <c:pt idx="3047">
                  <c:v>2.1000061035160229</c:v>
                </c:pt>
                <c:pt idx="3048">
                  <c:v>2.1099853515630116</c:v>
                </c:pt>
                <c:pt idx="3049">
                  <c:v>2.1199951171880116</c:v>
                </c:pt>
                <c:pt idx="3050">
                  <c:v>2.1799926757810226</c:v>
                </c:pt>
                <c:pt idx="3051">
                  <c:v>2.1499938964839771</c:v>
                </c:pt>
                <c:pt idx="3052">
                  <c:v>2.1600036621089771</c:v>
                </c:pt>
                <c:pt idx="3053">
                  <c:v>2.1300048828130116</c:v>
                </c:pt>
                <c:pt idx="3054">
                  <c:v>2.1400146484380116</c:v>
                </c:pt>
                <c:pt idx="3055">
                  <c:v>2.0899963378910229</c:v>
                </c:pt>
                <c:pt idx="3056">
                  <c:v>2.0700073242189774</c:v>
                </c:pt>
                <c:pt idx="3057">
                  <c:v>2.0400085449219887</c:v>
                </c:pt>
                <c:pt idx="3058">
                  <c:v>2.0299987792969887</c:v>
                </c:pt>
                <c:pt idx="3059">
                  <c:v>2.0299987792969887</c:v>
                </c:pt>
                <c:pt idx="3060">
                  <c:v>2.0199890136719887</c:v>
                </c:pt>
                <c:pt idx="3061">
                  <c:v>2.010009765625</c:v>
                </c:pt>
                <c:pt idx="3062">
                  <c:v>2.0199890136719887</c:v>
                </c:pt>
                <c:pt idx="3063">
                  <c:v>2.010009765625</c:v>
                </c:pt>
                <c:pt idx="3064">
                  <c:v>2</c:v>
                </c:pt>
                <c:pt idx="3065">
                  <c:v>2</c:v>
                </c:pt>
                <c:pt idx="3066">
                  <c:v>2.0199890136719887</c:v>
                </c:pt>
                <c:pt idx="3067">
                  <c:v>2.0199890136719887</c:v>
                </c:pt>
                <c:pt idx="3068">
                  <c:v>1.989990234375</c:v>
                </c:pt>
                <c:pt idx="3069">
                  <c:v>1.9700012207030113</c:v>
                </c:pt>
                <c:pt idx="3070">
                  <c:v>1.9800109863280113</c:v>
                </c:pt>
                <c:pt idx="3071">
                  <c:v>1.9800109863280113</c:v>
                </c:pt>
                <c:pt idx="3072">
                  <c:v>2</c:v>
                </c:pt>
                <c:pt idx="3073">
                  <c:v>2.0199890136719887</c:v>
                </c:pt>
                <c:pt idx="3074">
                  <c:v>1.9800109863280113</c:v>
                </c:pt>
                <c:pt idx="3075">
                  <c:v>1.9500122070310226</c:v>
                </c:pt>
                <c:pt idx="3076">
                  <c:v>1.9100036621089771</c:v>
                </c:pt>
                <c:pt idx="3077">
                  <c:v>1.8999938964839771</c:v>
                </c:pt>
                <c:pt idx="3078">
                  <c:v>1.9400024414060226</c:v>
                </c:pt>
                <c:pt idx="3079">
                  <c:v>1.9700012207030113</c:v>
                </c:pt>
                <c:pt idx="3080">
                  <c:v>1.9800109863280113</c:v>
                </c:pt>
                <c:pt idx="3081">
                  <c:v>1.9800109863280113</c:v>
                </c:pt>
                <c:pt idx="3082">
                  <c:v>2</c:v>
                </c:pt>
                <c:pt idx="3083">
                  <c:v>2</c:v>
                </c:pt>
                <c:pt idx="3084">
                  <c:v>2.010009765625</c:v>
                </c:pt>
                <c:pt idx="3085">
                  <c:v>2.010009765625</c:v>
                </c:pt>
                <c:pt idx="3086">
                  <c:v>2.0400085449219887</c:v>
                </c:pt>
                <c:pt idx="3087">
                  <c:v>2.0499877929689774</c:v>
                </c:pt>
                <c:pt idx="3088">
                  <c:v>2.010009765625</c:v>
                </c:pt>
                <c:pt idx="3089">
                  <c:v>1.9800109863280113</c:v>
                </c:pt>
                <c:pt idx="3090">
                  <c:v>1.9500122070310226</c:v>
                </c:pt>
                <c:pt idx="3091">
                  <c:v>1.9400024414060226</c:v>
                </c:pt>
                <c:pt idx="3092">
                  <c:v>1.9800109863280113</c:v>
                </c:pt>
                <c:pt idx="3093">
                  <c:v>1.989990234375</c:v>
                </c:pt>
                <c:pt idx="3094">
                  <c:v>2</c:v>
                </c:pt>
                <c:pt idx="3095">
                  <c:v>2</c:v>
                </c:pt>
                <c:pt idx="3096">
                  <c:v>2.0400085449219887</c:v>
                </c:pt>
                <c:pt idx="3097">
                  <c:v>2.0599975585939774</c:v>
                </c:pt>
                <c:pt idx="3098">
                  <c:v>1.9800109863280113</c:v>
                </c:pt>
                <c:pt idx="3099">
                  <c:v>2.0199890136719887</c:v>
                </c:pt>
                <c:pt idx="3100">
                  <c:v>1.989990234375</c:v>
                </c:pt>
                <c:pt idx="3101">
                  <c:v>1.9700012207030113</c:v>
                </c:pt>
                <c:pt idx="3102">
                  <c:v>1.9200134277339771</c:v>
                </c:pt>
                <c:pt idx="3103">
                  <c:v>1.8999938964839771</c:v>
                </c:pt>
                <c:pt idx="3104">
                  <c:v>1.8699951171880116</c:v>
                </c:pt>
                <c:pt idx="3105">
                  <c:v>1.9100036621089771</c:v>
                </c:pt>
                <c:pt idx="3106">
                  <c:v>1.9200134277339771</c:v>
                </c:pt>
                <c:pt idx="3107">
                  <c:v>1.8900146484380116</c:v>
                </c:pt>
                <c:pt idx="3108">
                  <c:v>1.8800048828130116</c:v>
                </c:pt>
                <c:pt idx="3109">
                  <c:v>1.8500061035160229</c:v>
                </c:pt>
                <c:pt idx="3110">
                  <c:v>1.8699951171880116</c:v>
                </c:pt>
                <c:pt idx="3111">
                  <c:v>1.8999938964839771</c:v>
                </c:pt>
                <c:pt idx="3112">
                  <c:v>1.8900146484380116</c:v>
                </c:pt>
                <c:pt idx="3113">
                  <c:v>1.8900146484380116</c:v>
                </c:pt>
                <c:pt idx="3114">
                  <c:v>1.8599853515630116</c:v>
                </c:pt>
                <c:pt idx="3115">
                  <c:v>1.8900146484380116</c:v>
                </c:pt>
                <c:pt idx="3116">
                  <c:v>1.9100036621089771</c:v>
                </c:pt>
                <c:pt idx="3117">
                  <c:v>1.9200134277339771</c:v>
                </c:pt>
                <c:pt idx="3118">
                  <c:v>1.9500122070310226</c:v>
                </c:pt>
                <c:pt idx="3119">
                  <c:v>1.9700012207030113</c:v>
                </c:pt>
                <c:pt idx="3120">
                  <c:v>1.9800109863280113</c:v>
                </c:pt>
                <c:pt idx="3121">
                  <c:v>2</c:v>
                </c:pt>
                <c:pt idx="3122">
                  <c:v>1.9599914550780113</c:v>
                </c:pt>
                <c:pt idx="3123">
                  <c:v>1.8900146484380116</c:v>
                </c:pt>
                <c:pt idx="3124">
                  <c:v>1.8299865722660229</c:v>
                </c:pt>
                <c:pt idx="3125">
                  <c:v>1.8399963378910229</c:v>
                </c:pt>
                <c:pt idx="3126">
                  <c:v>1.8099975585939774</c:v>
                </c:pt>
                <c:pt idx="3127">
                  <c:v>1.8999938964839771</c:v>
                </c:pt>
                <c:pt idx="3128">
                  <c:v>1.8200073242189774</c:v>
                </c:pt>
                <c:pt idx="3129">
                  <c:v>1.8599853515630116</c:v>
                </c:pt>
                <c:pt idx="3130">
                  <c:v>1.8699951171880116</c:v>
                </c:pt>
                <c:pt idx="3131">
                  <c:v>1.7900085449219887</c:v>
                </c:pt>
                <c:pt idx="3132">
                  <c:v>1.8500061035160229</c:v>
                </c:pt>
                <c:pt idx="3133">
                  <c:v>1.9200134277339771</c:v>
                </c:pt>
                <c:pt idx="3134">
                  <c:v>1.8900146484380116</c:v>
                </c:pt>
                <c:pt idx="3135">
                  <c:v>1.8200073242189774</c:v>
                </c:pt>
                <c:pt idx="3136">
                  <c:v>1.8200073242189774</c:v>
                </c:pt>
                <c:pt idx="3137">
                  <c:v>1.8200073242189774</c:v>
                </c:pt>
                <c:pt idx="3138">
                  <c:v>1.7999877929689774</c:v>
                </c:pt>
                <c:pt idx="3139">
                  <c:v>1.7699890136719887</c:v>
                </c:pt>
                <c:pt idx="3140">
                  <c:v>1.7999877929689774</c:v>
                </c:pt>
                <c:pt idx="3141">
                  <c:v>1.8999938964839771</c:v>
                </c:pt>
                <c:pt idx="3142">
                  <c:v>1.9100036621089771</c:v>
                </c:pt>
                <c:pt idx="3143">
                  <c:v>1.8399963378910229</c:v>
                </c:pt>
                <c:pt idx="3144">
                  <c:v>1.8599853515630116</c:v>
                </c:pt>
                <c:pt idx="3145">
                  <c:v>1.8900146484380116</c:v>
                </c:pt>
                <c:pt idx="3146">
                  <c:v>1.9299926757810226</c:v>
                </c:pt>
                <c:pt idx="3147">
                  <c:v>1.8800048828130116</c:v>
                </c:pt>
                <c:pt idx="3148">
                  <c:v>1.8200073242189774</c:v>
                </c:pt>
                <c:pt idx="3149">
                  <c:v>1.8399963378910229</c:v>
                </c:pt>
                <c:pt idx="3150">
                  <c:v>1.8200073242189774</c:v>
                </c:pt>
                <c:pt idx="3151">
                  <c:v>1.7699890136719887</c:v>
                </c:pt>
                <c:pt idx="3152">
                  <c:v>1.7200012207030113</c:v>
                </c:pt>
                <c:pt idx="3153">
                  <c:v>1.7099914550780113</c:v>
                </c:pt>
                <c:pt idx="3154">
                  <c:v>1.7300109863280113</c:v>
                </c:pt>
                <c:pt idx="3155">
                  <c:v>1.7099914550780113</c:v>
                </c:pt>
                <c:pt idx="3156">
                  <c:v>1.7200012207030113</c:v>
                </c:pt>
                <c:pt idx="3157">
                  <c:v>1.7200012207030113</c:v>
                </c:pt>
                <c:pt idx="3158">
                  <c:v>1.7799987792969887</c:v>
                </c:pt>
                <c:pt idx="3159">
                  <c:v>1.8299865722660229</c:v>
                </c:pt>
                <c:pt idx="3160">
                  <c:v>1.7799987792969887</c:v>
                </c:pt>
                <c:pt idx="3161">
                  <c:v>1.8999938964839771</c:v>
                </c:pt>
                <c:pt idx="3162">
                  <c:v>1.8599853515630116</c:v>
                </c:pt>
                <c:pt idx="3163">
                  <c:v>1.7699890136719887</c:v>
                </c:pt>
                <c:pt idx="3164">
                  <c:v>1.7699890136719887</c:v>
                </c:pt>
                <c:pt idx="3165">
                  <c:v>1.8299865722660229</c:v>
                </c:pt>
                <c:pt idx="3166">
                  <c:v>1.8099975585939774</c:v>
                </c:pt>
                <c:pt idx="3167">
                  <c:v>1.8800048828130116</c:v>
                </c:pt>
                <c:pt idx="3168">
                  <c:v>1.8500061035160229</c:v>
                </c:pt>
                <c:pt idx="3169">
                  <c:v>1.9100036621089771</c:v>
                </c:pt>
                <c:pt idx="3170">
                  <c:v>1.9500122070310226</c:v>
                </c:pt>
                <c:pt idx="3171">
                  <c:v>1.8699951171880116</c:v>
                </c:pt>
                <c:pt idx="3172">
                  <c:v>1.9500122070310226</c:v>
                </c:pt>
                <c:pt idx="3173">
                  <c:v>1.8599853515630116</c:v>
                </c:pt>
                <c:pt idx="3174">
                  <c:v>1.75</c:v>
                </c:pt>
                <c:pt idx="3175">
                  <c:v>1.8399963378910229</c:v>
                </c:pt>
                <c:pt idx="3176">
                  <c:v>1.8399963378910229</c:v>
                </c:pt>
                <c:pt idx="3177">
                  <c:v>1.8099975585939774</c:v>
                </c:pt>
                <c:pt idx="3178">
                  <c:v>1.75</c:v>
                </c:pt>
                <c:pt idx="3179">
                  <c:v>1.6600036621089771</c:v>
                </c:pt>
                <c:pt idx="3180">
                  <c:v>1.6499938964839771</c:v>
                </c:pt>
                <c:pt idx="3181">
                  <c:v>1.6900024414060226</c:v>
                </c:pt>
                <c:pt idx="3182">
                  <c:v>1.7799987792969887</c:v>
                </c:pt>
                <c:pt idx="3183">
                  <c:v>1.8999938964839771</c:v>
                </c:pt>
                <c:pt idx="3184">
                  <c:v>2</c:v>
                </c:pt>
                <c:pt idx="3185">
                  <c:v>1.9800109863280113</c:v>
                </c:pt>
                <c:pt idx="3186">
                  <c:v>1.9200134277339771</c:v>
                </c:pt>
                <c:pt idx="3187">
                  <c:v>1.8200073242189774</c:v>
                </c:pt>
                <c:pt idx="3188">
                  <c:v>1.75</c:v>
                </c:pt>
                <c:pt idx="3189">
                  <c:v>1.739990234375</c:v>
                </c:pt>
                <c:pt idx="3190">
                  <c:v>1.75</c:v>
                </c:pt>
                <c:pt idx="3191">
                  <c:v>1.7000122070310226</c:v>
                </c:pt>
                <c:pt idx="3192">
                  <c:v>1.7300109863280113</c:v>
                </c:pt>
                <c:pt idx="3193">
                  <c:v>1.7699890136719887</c:v>
                </c:pt>
                <c:pt idx="3194">
                  <c:v>1.7300109863280113</c:v>
                </c:pt>
                <c:pt idx="3195">
                  <c:v>1.739990234375</c:v>
                </c:pt>
                <c:pt idx="3196">
                  <c:v>1.7200012207030113</c:v>
                </c:pt>
                <c:pt idx="3197">
                  <c:v>1.739990234375</c:v>
                </c:pt>
                <c:pt idx="3198">
                  <c:v>1.7099914550780113</c:v>
                </c:pt>
                <c:pt idx="3199">
                  <c:v>1.6499938964839771</c:v>
                </c:pt>
                <c:pt idx="3200">
                  <c:v>1.6499938964839771</c:v>
                </c:pt>
                <c:pt idx="3201">
                  <c:v>1.6900024414060226</c:v>
                </c:pt>
                <c:pt idx="3202">
                  <c:v>1.75</c:v>
                </c:pt>
                <c:pt idx="3203">
                  <c:v>1.7200012207030113</c:v>
                </c:pt>
                <c:pt idx="3204">
                  <c:v>1.6900024414060226</c:v>
                </c:pt>
                <c:pt idx="3205">
                  <c:v>1.7300109863280113</c:v>
                </c:pt>
                <c:pt idx="3206">
                  <c:v>1.8399963378910229</c:v>
                </c:pt>
                <c:pt idx="3207">
                  <c:v>1.7999877929689774</c:v>
                </c:pt>
                <c:pt idx="3208">
                  <c:v>1.7099914550780113</c:v>
                </c:pt>
                <c:pt idx="3209">
                  <c:v>1.8099975585939774</c:v>
                </c:pt>
                <c:pt idx="3210">
                  <c:v>1.760009765625</c:v>
                </c:pt>
                <c:pt idx="3211">
                  <c:v>1.8500061035160229</c:v>
                </c:pt>
                <c:pt idx="3212">
                  <c:v>1.7799987792969887</c:v>
                </c:pt>
                <c:pt idx="3213">
                  <c:v>1.75</c:v>
                </c:pt>
                <c:pt idx="3214">
                  <c:v>1.7099914550780113</c:v>
                </c:pt>
                <c:pt idx="3215">
                  <c:v>1.7200012207030113</c:v>
                </c:pt>
                <c:pt idx="3216">
                  <c:v>1.75</c:v>
                </c:pt>
                <c:pt idx="3217">
                  <c:v>1.8099975585939774</c:v>
                </c:pt>
                <c:pt idx="3218">
                  <c:v>1.9200134277339771</c:v>
                </c:pt>
                <c:pt idx="3219">
                  <c:v>1.7900085449219887</c:v>
                </c:pt>
                <c:pt idx="3220">
                  <c:v>1.7300109863280113</c:v>
                </c:pt>
                <c:pt idx="3221">
                  <c:v>1.7699890136719887</c:v>
                </c:pt>
                <c:pt idx="3222">
                  <c:v>1.7699890136719887</c:v>
                </c:pt>
                <c:pt idx="3223">
                  <c:v>1.6499938964839771</c:v>
                </c:pt>
                <c:pt idx="3224">
                  <c:v>1.7000122070310226</c:v>
                </c:pt>
                <c:pt idx="3225">
                  <c:v>1.7000122070310226</c:v>
                </c:pt>
                <c:pt idx="3226">
                  <c:v>1.75</c:v>
                </c:pt>
                <c:pt idx="3227">
                  <c:v>1.7900085449219887</c:v>
                </c:pt>
                <c:pt idx="3228">
                  <c:v>1.8999938964839771</c:v>
                </c:pt>
                <c:pt idx="3229">
                  <c:v>1.7900085449219887</c:v>
                </c:pt>
                <c:pt idx="3230">
                  <c:v>1.7799987792969887</c:v>
                </c:pt>
                <c:pt idx="3231">
                  <c:v>1.7000122070310226</c:v>
                </c:pt>
                <c:pt idx="3232">
                  <c:v>1.760009765625</c:v>
                </c:pt>
                <c:pt idx="3233">
                  <c:v>1.7799987792969887</c:v>
                </c:pt>
                <c:pt idx="3234">
                  <c:v>1.75</c:v>
                </c:pt>
                <c:pt idx="3235">
                  <c:v>1.8099975585939774</c:v>
                </c:pt>
                <c:pt idx="3236">
                  <c:v>1.8699951171880116</c:v>
                </c:pt>
                <c:pt idx="3237">
                  <c:v>1.8200073242189774</c:v>
                </c:pt>
                <c:pt idx="3238">
                  <c:v>1.8500061035160229</c:v>
                </c:pt>
                <c:pt idx="3239">
                  <c:v>1.8299865722660229</c:v>
                </c:pt>
                <c:pt idx="3240">
                  <c:v>1.7200012207030113</c:v>
                </c:pt>
                <c:pt idx="3241">
                  <c:v>1.7000122070310226</c:v>
                </c:pt>
                <c:pt idx="3242">
                  <c:v>1.739990234375</c:v>
                </c:pt>
                <c:pt idx="3243">
                  <c:v>1.7200012207030113</c:v>
                </c:pt>
                <c:pt idx="3244">
                  <c:v>1.760009765625</c:v>
                </c:pt>
                <c:pt idx="3245">
                  <c:v>1.7099914550780113</c:v>
                </c:pt>
                <c:pt idx="3246">
                  <c:v>1.6900024414060226</c:v>
                </c:pt>
                <c:pt idx="3247">
                  <c:v>1.7000122070310226</c:v>
                </c:pt>
                <c:pt idx="3248">
                  <c:v>1.760009765625</c:v>
                </c:pt>
                <c:pt idx="3249">
                  <c:v>1.8500061035160229</c:v>
                </c:pt>
                <c:pt idx="3250">
                  <c:v>1.8500061035160229</c:v>
                </c:pt>
                <c:pt idx="3251">
                  <c:v>1.7699890136719887</c:v>
                </c:pt>
                <c:pt idx="3252">
                  <c:v>1.8599853515630116</c:v>
                </c:pt>
                <c:pt idx="3253">
                  <c:v>1.760009765625</c:v>
                </c:pt>
                <c:pt idx="3254">
                  <c:v>1.6900024414060226</c:v>
                </c:pt>
                <c:pt idx="3255">
                  <c:v>1.739990234375</c:v>
                </c:pt>
                <c:pt idx="3256">
                  <c:v>1.7900085449219887</c:v>
                </c:pt>
                <c:pt idx="3257">
                  <c:v>1.8299865722660229</c:v>
                </c:pt>
                <c:pt idx="3258">
                  <c:v>1.8299865722660229</c:v>
                </c:pt>
                <c:pt idx="3259">
                  <c:v>1.7900085449219887</c:v>
                </c:pt>
                <c:pt idx="3260">
                  <c:v>1.8500061035160229</c:v>
                </c:pt>
                <c:pt idx="3261">
                  <c:v>1.75</c:v>
                </c:pt>
                <c:pt idx="3262">
                  <c:v>1.760009765625</c:v>
                </c:pt>
                <c:pt idx="3263">
                  <c:v>1.8699951171880116</c:v>
                </c:pt>
                <c:pt idx="3264">
                  <c:v>1.7999877929689774</c:v>
                </c:pt>
                <c:pt idx="3265">
                  <c:v>1.7799987792969887</c:v>
                </c:pt>
                <c:pt idx="3266">
                  <c:v>1.7900085449219887</c:v>
                </c:pt>
                <c:pt idx="3267">
                  <c:v>1.75</c:v>
                </c:pt>
                <c:pt idx="3268">
                  <c:v>1.739990234375</c:v>
                </c:pt>
                <c:pt idx="3269">
                  <c:v>1.7699890136719887</c:v>
                </c:pt>
                <c:pt idx="3270">
                  <c:v>1.7900085449219887</c:v>
                </c:pt>
                <c:pt idx="3271">
                  <c:v>1.8200073242189774</c:v>
                </c:pt>
                <c:pt idx="3272">
                  <c:v>1.8399963378910229</c:v>
                </c:pt>
                <c:pt idx="3273">
                  <c:v>1.8399963378910229</c:v>
                </c:pt>
                <c:pt idx="3274">
                  <c:v>1.8399963378910229</c:v>
                </c:pt>
                <c:pt idx="3275">
                  <c:v>1.8999938964839771</c:v>
                </c:pt>
                <c:pt idx="3276">
                  <c:v>1.8999938964839771</c:v>
                </c:pt>
                <c:pt idx="3277">
                  <c:v>1.8399963378910229</c:v>
                </c:pt>
                <c:pt idx="3278">
                  <c:v>1.8900146484380116</c:v>
                </c:pt>
                <c:pt idx="3279">
                  <c:v>1.9200134277339771</c:v>
                </c:pt>
                <c:pt idx="3280">
                  <c:v>1.8999938964839771</c:v>
                </c:pt>
                <c:pt idx="3281">
                  <c:v>1.8800048828130116</c:v>
                </c:pt>
                <c:pt idx="3282">
                  <c:v>1.8900146484380116</c:v>
                </c:pt>
                <c:pt idx="3283">
                  <c:v>1.9700012207030113</c:v>
                </c:pt>
                <c:pt idx="3284">
                  <c:v>1.9599914550780113</c:v>
                </c:pt>
                <c:pt idx="3285">
                  <c:v>1.8599853515630116</c:v>
                </c:pt>
                <c:pt idx="3286">
                  <c:v>1.760009765625</c:v>
                </c:pt>
                <c:pt idx="3287">
                  <c:v>1.7799987792969887</c:v>
                </c:pt>
                <c:pt idx="3288">
                  <c:v>1.8200073242189774</c:v>
                </c:pt>
                <c:pt idx="3289">
                  <c:v>1.8599853515630116</c:v>
                </c:pt>
                <c:pt idx="3290">
                  <c:v>1.9100036621089771</c:v>
                </c:pt>
                <c:pt idx="3291">
                  <c:v>1.9700012207030113</c:v>
                </c:pt>
                <c:pt idx="3292">
                  <c:v>1.9400024414060226</c:v>
                </c:pt>
                <c:pt idx="3293">
                  <c:v>1.9200134277339771</c:v>
                </c:pt>
                <c:pt idx="3294">
                  <c:v>1.9200134277339771</c:v>
                </c:pt>
                <c:pt idx="3295">
                  <c:v>1.9200134277339771</c:v>
                </c:pt>
                <c:pt idx="3296">
                  <c:v>1.9100036621089771</c:v>
                </c:pt>
                <c:pt idx="3297">
                  <c:v>1.8800048828130116</c:v>
                </c:pt>
                <c:pt idx="3298">
                  <c:v>1.8800048828130116</c:v>
                </c:pt>
                <c:pt idx="3299">
                  <c:v>1.8399963378910229</c:v>
                </c:pt>
                <c:pt idx="3300">
                  <c:v>1.8299865722660229</c:v>
                </c:pt>
                <c:pt idx="3301">
                  <c:v>1.8200073242189774</c:v>
                </c:pt>
                <c:pt idx="3302">
                  <c:v>1.8500061035160229</c:v>
                </c:pt>
                <c:pt idx="3303">
                  <c:v>1.8900146484380116</c:v>
                </c:pt>
                <c:pt idx="3304">
                  <c:v>1.8699951171880116</c:v>
                </c:pt>
                <c:pt idx="3305">
                  <c:v>1.8399963378910229</c:v>
                </c:pt>
                <c:pt idx="3306">
                  <c:v>1.8299865722660229</c:v>
                </c:pt>
                <c:pt idx="3307">
                  <c:v>1.8399963378910229</c:v>
                </c:pt>
                <c:pt idx="3308">
                  <c:v>1.8399963378910229</c:v>
                </c:pt>
                <c:pt idx="3309">
                  <c:v>1.7999877929689774</c:v>
                </c:pt>
                <c:pt idx="3310">
                  <c:v>1.7999877929689774</c:v>
                </c:pt>
                <c:pt idx="3311">
                  <c:v>1.7999877929689774</c:v>
                </c:pt>
                <c:pt idx="3312">
                  <c:v>1.7900085449219887</c:v>
                </c:pt>
                <c:pt idx="3313">
                  <c:v>1.7999877929689774</c:v>
                </c:pt>
                <c:pt idx="3314">
                  <c:v>1.7999877929689774</c:v>
                </c:pt>
                <c:pt idx="3315">
                  <c:v>1.8099975585939774</c:v>
                </c:pt>
                <c:pt idx="3316">
                  <c:v>1.8099975585939774</c:v>
                </c:pt>
                <c:pt idx="3317">
                  <c:v>1.7999877929689774</c:v>
                </c:pt>
                <c:pt idx="3318">
                  <c:v>1.7999877929689774</c:v>
                </c:pt>
                <c:pt idx="3319">
                  <c:v>1.7999877929689774</c:v>
                </c:pt>
                <c:pt idx="3320">
                  <c:v>1.8099975585939774</c:v>
                </c:pt>
                <c:pt idx="3321">
                  <c:v>1.7999877929689774</c:v>
                </c:pt>
                <c:pt idx="3322">
                  <c:v>1.75</c:v>
                </c:pt>
                <c:pt idx="3323">
                  <c:v>1.739990234375</c:v>
                </c:pt>
                <c:pt idx="3324">
                  <c:v>1.739990234375</c:v>
                </c:pt>
                <c:pt idx="3325">
                  <c:v>1.7799987792969887</c:v>
                </c:pt>
                <c:pt idx="3326">
                  <c:v>1.8099975585939774</c:v>
                </c:pt>
                <c:pt idx="3327">
                  <c:v>1.8399963378910229</c:v>
                </c:pt>
                <c:pt idx="3328">
                  <c:v>1.8599853515630116</c:v>
                </c:pt>
                <c:pt idx="3329">
                  <c:v>1.8599853515630116</c:v>
                </c:pt>
                <c:pt idx="3330">
                  <c:v>1.8599853515630116</c:v>
                </c:pt>
                <c:pt idx="3331">
                  <c:v>1.8699951171880116</c:v>
                </c:pt>
                <c:pt idx="3332">
                  <c:v>1.8200073242189774</c:v>
                </c:pt>
                <c:pt idx="3333">
                  <c:v>1.7799987792969887</c:v>
                </c:pt>
                <c:pt idx="3334">
                  <c:v>1.8099975585939774</c:v>
                </c:pt>
                <c:pt idx="3335">
                  <c:v>1.7999877929689774</c:v>
                </c:pt>
                <c:pt idx="3336">
                  <c:v>1.8099975585939774</c:v>
                </c:pt>
                <c:pt idx="3337">
                  <c:v>1.7900085449219887</c:v>
                </c:pt>
                <c:pt idx="3338">
                  <c:v>1.8500061035160229</c:v>
                </c:pt>
                <c:pt idx="3339">
                  <c:v>1.8099975585939774</c:v>
                </c:pt>
                <c:pt idx="3340">
                  <c:v>1.8299865722660229</c:v>
                </c:pt>
                <c:pt idx="3341">
                  <c:v>1.75</c:v>
                </c:pt>
                <c:pt idx="3342">
                  <c:v>1.75</c:v>
                </c:pt>
                <c:pt idx="3343">
                  <c:v>1.7699890136719887</c:v>
                </c:pt>
                <c:pt idx="3344">
                  <c:v>1.7900085449219887</c:v>
                </c:pt>
                <c:pt idx="3345">
                  <c:v>1.7900085449219887</c:v>
                </c:pt>
                <c:pt idx="3346">
                  <c:v>1.8099975585939774</c:v>
                </c:pt>
                <c:pt idx="3347">
                  <c:v>1.7999877929689774</c:v>
                </c:pt>
                <c:pt idx="3348">
                  <c:v>1.760009765625</c:v>
                </c:pt>
                <c:pt idx="3349">
                  <c:v>1.760009765625</c:v>
                </c:pt>
                <c:pt idx="3350">
                  <c:v>1.7799987792969887</c:v>
                </c:pt>
                <c:pt idx="3351">
                  <c:v>1.7999877929689774</c:v>
                </c:pt>
                <c:pt idx="3352">
                  <c:v>1.7900085449219887</c:v>
                </c:pt>
                <c:pt idx="3353">
                  <c:v>1.7099914550780113</c:v>
                </c:pt>
                <c:pt idx="3354">
                  <c:v>1.739990234375</c:v>
                </c:pt>
                <c:pt idx="3355">
                  <c:v>1.760009765625</c:v>
                </c:pt>
                <c:pt idx="3356">
                  <c:v>1.75</c:v>
                </c:pt>
                <c:pt idx="3357">
                  <c:v>1.7300109863280113</c:v>
                </c:pt>
                <c:pt idx="3358">
                  <c:v>1.6900024414060226</c:v>
                </c:pt>
                <c:pt idx="3359">
                  <c:v>1.7099914550780113</c:v>
                </c:pt>
                <c:pt idx="3360">
                  <c:v>1.75</c:v>
                </c:pt>
                <c:pt idx="3361">
                  <c:v>1.7699890136719887</c:v>
                </c:pt>
                <c:pt idx="3362">
                  <c:v>1.7900085449219887</c:v>
                </c:pt>
                <c:pt idx="3363">
                  <c:v>1.7699890136719887</c:v>
                </c:pt>
                <c:pt idx="3364">
                  <c:v>1.760009765625</c:v>
                </c:pt>
                <c:pt idx="3365">
                  <c:v>1.7900085449219887</c:v>
                </c:pt>
                <c:pt idx="3366">
                  <c:v>1.7699890136719887</c:v>
                </c:pt>
                <c:pt idx="3367">
                  <c:v>1.75</c:v>
                </c:pt>
                <c:pt idx="3368">
                  <c:v>1.760009765625</c:v>
                </c:pt>
                <c:pt idx="3369">
                  <c:v>1.760009765625</c:v>
                </c:pt>
                <c:pt idx="3370">
                  <c:v>1.760009765625</c:v>
                </c:pt>
                <c:pt idx="3371">
                  <c:v>1.7900085449219887</c:v>
                </c:pt>
                <c:pt idx="3372">
                  <c:v>1.7999877929689774</c:v>
                </c:pt>
                <c:pt idx="3373">
                  <c:v>1.7900085449219887</c:v>
                </c:pt>
                <c:pt idx="3374">
                  <c:v>1.8200073242189774</c:v>
                </c:pt>
                <c:pt idx="3375">
                  <c:v>1.8200073242189774</c:v>
                </c:pt>
                <c:pt idx="3376">
                  <c:v>1.760009765625</c:v>
                </c:pt>
                <c:pt idx="3377">
                  <c:v>1.739990234375</c:v>
                </c:pt>
                <c:pt idx="3378">
                  <c:v>1.8099975585939774</c:v>
                </c:pt>
                <c:pt idx="3379">
                  <c:v>1.7900085449219887</c:v>
                </c:pt>
                <c:pt idx="3380">
                  <c:v>1.8399963378910229</c:v>
                </c:pt>
                <c:pt idx="3381">
                  <c:v>1.8699951171880116</c:v>
                </c:pt>
                <c:pt idx="3382">
                  <c:v>1.8500061035160229</c:v>
                </c:pt>
                <c:pt idx="3383">
                  <c:v>1.7699890136719887</c:v>
                </c:pt>
                <c:pt idx="3384">
                  <c:v>1.7900085449219887</c:v>
                </c:pt>
                <c:pt idx="3385">
                  <c:v>1.8399963378910229</c:v>
                </c:pt>
                <c:pt idx="3386">
                  <c:v>1.7999877929689774</c:v>
                </c:pt>
                <c:pt idx="3387">
                  <c:v>1.7799987792969887</c:v>
                </c:pt>
                <c:pt idx="3388">
                  <c:v>1.739990234375</c:v>
                </c:pt>
                <c:pt idx="3389">
                  <c:v>1.75</c:v>
                </c:pt>
                <c:pt idx="3390">
                  <c:v>1.75</c:v>
                </c:pt>
                <c:pt idx="3391">
                  <c:v>1.7300109863280113</c:v>
                </c:pt>
                <c:pt idx="3392">
                  <c:v>1.7200012207030113</c:v>
                </c:pt>
                <c:pt idx="3393">
                  <c:v>1.7300109863280113</c:v>
                </c:pt>
                <c:pt idx="3394">
                  <c:v>1.760009765625</c:v>
                </c:pt>
                <c:pt idx="3395">
                  <c:v>1.7999877929689774</c:v>
                </c:pt>
                <c:pt idx="3396">
                  <c:v>1.7900085449219887</c:v>
                </c:pt>
                <c:pt idx="3397">
                  <c:v>1.7699890136719887</c:v>
                </c:pt>
                <c:pt idx="3398">
                  <c:v>1.739990234375</c:v>
                </c:pt>
                <c:pt idx="3399">
                  <c:v>1.760009765625</c:v>
                </c:pt>
                <c:pt idx="3400">
                  <c:v>1.739990234375</c:v>
                </c:pt>
                <c:pt idx="3401">
                  <c:v>1.6799926757810226</c:v>
                </c:pt>
                <c:pt idx="3402">
                  <c:v>1.6700134277339771</c:v>
                </c:pt>
                <c:pt idx="3403">
                  <c:v>1.6900024414060226</c:v>
                </c:pt>
                <c:pt idx="3404">
                  <c:v>1.7099914550780113</c:v>
                </c:pt>
                <c:pt idx="3405">
                  <c:v>1.7000122070310226</c:v>
                </c:pt>
                <c:pt idx="3406">
                  <c:v>1.6900024414060226</c:v>
                </c:pt>
                <c:pt idx="3407">
                  <c:v>1.6799926757810226</c:v>
                </c:pt>
                <c:pt idx="3408">
                  <c:v>1.7000122070310226</c:v>
                </c:pt>
                <c:pt idx="3409">
                  <c:v>1.6900024414060226</c:v>
                </c:pt>
                <c:pt idx="3410">
                  <c:v>1.6799926757810226</c:v>
                </c:pt>
                <c:pt idx="3411">
                  <c:v>1.6700134277339771</c:v>
                </c:pt>
                <c:pt idx="3412">
                  <c:v>1.7099914550780113</c:v>
                </c:pt>
                <c:pt idx="3413">
                  <c:v>1.7099914550780113</c:v>
                </c:pt>
                <c:pt idx="3414">
                  <c:v>1.6900024414060226</c:v>
                </c:pt>
                <c:pt idx="3415">
                  <c:v>1.6700134277339771</c:v>
                </c:pt>
                <c:pt idx="3416">
                  <c:v>1.6600036621089771</c:v>
                </c:pt>
                <c:pt idx="3417">
                  <c:v>1.6799926757810226</c:v>
                </c:pt>
                <c:pt idx="3418">
                  <c:v>1.6900024414060226</c:v>
                </c:pt>
                <c:pt idx="3419">
                  <c:v>1.7000122070310226</c:v>
                </c:pt>
                <c:pt idx="3420">
                  <c:v>1.6799926757810226</c:v>
                </c:pt>
                <c:pt idx="3421">
                  <c:v>1.6900024414060226</c:v>
                </c:pt>
                <c:pt idx="3422">
                  <c:v>1.7300109863280113</c:v>
                </c:pt>
                <c:pt idx="3423">
                  <c:v>1.7099914550780113</c:v>
                </c:pt>
                <c:pt idx="3424">
                  <c:v>1.6600036621089771</c:v>
                </c:pt>
                <c:pt idx="3425">
                  <c:v>1.6400146484380116</c:v>
                </c:pt>
                <c:pt idx="3426">
                  <c:v>1.6799926757810226</c:v>
                </c:pt>
                <c:pt idx="3427">
                  <c:v>1.6600036621089771</c:v>
                </c:pt>
                <c:pt idx="3428">
                  <c:v>1.6700134277339771</c:v>
                </c:pt>
                <c:pt idx="3429">
                  <c:v>1.6700134277339771</c:v>
                </c:pt>
                <c:pt idx="3430">
                  <c:v>1.6600036621089771</c:v>
                </c:pt>
                <c:pt idx="3431">
                  <c:v>1.6600036621089771</c:v>
                </c:pt>
                <c:pt idx="3432">
                  <c:v>1.7000122070310226</c:v>
                </c:pt>
                <c:pt idx="3433">
                  <c:v>1.7300109863280113</c:v>
                </c:pt>
                <c:pt idx="3434">
                  <c:v>1.760009765625</c:v>
                </c:pt>
                <c:pt idx="3435">
                  <c:v>1.7699890136719887</c:v>
                </c:pt>
                <c:pt idx="3436">
                  <c:v>1.739990234375</c:v>
                </c:pt>
                <c:pt idx="3437">
                  <c:v>1.6700134277339771</c:v>
                </c:pt>
                <c:pt idx="3438">
                  <c:v>1.6600036621089771</c:v>
                </c:pt>
                <c:pt idx="3439">
                  <c:v>1.7300109863280113</c:v>
                </c:pt>
                <c:pt idx="3440">
                  <c:v>1.6799926757810226</c:v>
                </c:pt>
                <c:pt idx="3441">
                  <c:v>1.6300048828130116</c:v>
                </c:pt>
                <c:pt idx="3442">
                  <c:v>1.6300048828130116</c:v>
                </c:pt>
                <c:pt idx="3443">
                  <c:v>1.6499938964839771</c:v>
                </c:pt>
                <c:pt idx="3444">
                  <c:v>1.6799926757810226</c:v>
                </c:pt>
                <c:pt idx="3445">
                  <c:v>1.7000122070310226</c:v>
                </c:pt>
                <c:pt idx="3446">
                  <c:v>1.7000122070310226</c:v>
                </c:pt>
                <c:pt idx="3447">
                  <c:v>1.6799926757810226</c:v>
                </c:pt>
                <c:pt idx="3448">
                  <c:v>1.6799926757810226</c:v>
                </c:pt>
                <c:pt idx="3449">
                  <c:v>1.739990234375</c:v>
                </c:pt>
                <c:pt idx="3450">
                  <c:v>1.7200012207030113</c:v>
                </c:pt>
                <c:pt idx="3451">
                  <c:v>1.7099914550780113</c:v>
                </c:pt>
                <c:pt idx="3452">
                  <c:v>1.7200012207030113</c:v>
                </c:pt>
                <c:pt idx="3453">
                  <c:v>1.7099914550780113</c:v>
                </c:pt>
                <c:pt idx="3454">
                  <c:v>1.6799926757810226</c:v>
                </c:pt>
                <c:pt idx="3455">
                  <c:v>1.6199951171880116</c:v>
                </c:pt>
                <c:pt idx="3456">
                  <c:v>1.6199951171880116</c:v>
                </c:pt>
                <c:pt idx="3457">
                  <c:v>1.6400146484380116</c:v>
                </c:pt>
                <c:pt idx="3458">
                  <c:v>1.6300048828130116</c:v>
                </c:pt>
                <c:pt idx="3459">
                  <c:v>1.6400146484380116</c:v>
                </c:pt>
                <c:pt idx="3460">
                  <c:v>1.6700134277339771</c:v>
                </c:pt>
                <c:pt idx="3461">
                  <c:v>1.7000122070310226</c:v>
                </c:pt>
                <c:pt idx="3462">
                  <c:v>1.7300109863280113</c:v>
                </c:pt>
                <c:pt idx="3463">
                  <c:v>1.739990234375</c:v>
                </c:pt>
                <c:pt idx="3464">
                  <c:v>1.760009765625</c:v>
                </c:pt>
                <c:pt idx="3465">
                  <c:v>1.6900024414060226</c:v>
                </c:pt>
                <c:pt idx="3466">
                  <c:v>1.6499938964839771</c:v>
                </c:pt>
                <c:pt idx="3467">
                  <c:v>1.6600036621089771</c:v>
                </c:pt>
                <c:pt idx="3468">
                  <c:v>1.7000122070310226</c:v>
                </c:pt>
                <c:pt idx="3469">
                  <c:v>1.6600036621089771</c:v>
                </c:pt>
                <c:pt idx="3470">
                  <c:v>1.6700134277339771</c:v>
                </c:pt>
                <c:pt idx="3471">
                  <c:v>1.6900024414060226</c:v>
                </c:pt>
                <c:pt idx="3472">
                  <c:v>1.75</c:v>
                </c:pt>
                <c:pt idx="3473">
                  <c:v>1.7900085449219887</c:v>
                </c:pt>
                <c:pt idx="3474">
                  <c:v>1.8200073242189774</c:v>
                </c:pt>
                <c:pt idx="3475">
                  <c:v>1.760009765625</c:v>
                </c:pt>
                <c:pt idx="3476">
                  <c:v>1.7000122070310226</c:v>
                </c:pt>
                <c:pt idx="3477">
                  <c:v>1.6900024414060226</c:v>
                </c:pt>
                <c:pt idx="3478">
                  <c:v>1.7099914550780113</c:v>
                </c:pt>
                <c:pt idx="3479">
                  <c:v>1.6900024414060226</c:v>
                </c:pt>
                <c:pt idx="3480">
                  <c:v>1.6900024414060226</c:v>
                </c:pt>
                <c:pt idx="3481">
                  <c:v>1.6400146484380116</c:v>
                </c:pt>
                <c:pt idx="3482">
                  <c:v>1.6300048828130116</c:v>
                </c:pt>
                <c:pt idx="3483">
                  <c:v>1.6199951171880116</c:v>
                </c:pt>
                <c:pt idx="3484">
                  <c:v>1.5799865722660229</c:v>
                </c:pt>
                <c:pt idx="3485">
                  <c:v>1.5899963378910229</c:v>
                </c:pt>
                <c:pt idx="3486">
                  <c:v>1.6300048828130116</c:v>
                </c:pt>
                <c:pt idx="3487">
                  <c:v>1.6499938964839771</c:v>
                </c:pt>
                <c:pt idx="3488">
                  <c:v>1.7200012207030113</c:v>
                </c:pt>
                <c:pt idx="3489">
                  <c:v>1.6900024414060226</c:v>
                </c:pt>
                <c:pt idx="3490">
                  <c:v>1.6499938964839771</c:v>
                </c:pt>
                <c:pt idx="3491">
                  <c:v>1.6799926757810226</c:v>
                </c:pt>
                <c:pt idx="3492">
                  <c:v>1.6799926757810226</c:v>
                </c:pt>
                <c:pt idx="3493">
                  <c:v>1.7799987792969887</c:v>
                </c:pt>
                <c:pt idx="3494">
                  <c:v>1.739990234375</c:v>
                </c:pt>
                <c:pt idx="3495">
                  <c:v>1.739990234375</c:v>
                </c:pt>
                <c:pt idx="3496">
                  <c:v>1.75</c:v>
                </c:pt>
                <c:pt idx="3497">
                  <c:v>1.7799987792969887</c:v>
                </c:pt>
                <c:pt idx="3498">
                  <c:v>1.7099914550780113</c:v>
                </c:pt>
                <c:pt idx="3499">
                  <c:v>1.7300109863280113</c:v>
                </c:pt>
                <c:pt idx="3500">
                  <c:v>1.8699951171880116</c:v>
                </c:pt>
                <c:pt idx="3501">
                  <c:v>1.8299865722660229</c:v>
                </c:pt>
                <c:pt idx="3502">
                  <c:v>1.760009765625</c:v>
                </c:pt>
                <c:pt idx="3503">
                  <c:v>1.6900024414060226</c:v>
                </c:pt>
                <c:pt idx="3504">
                  <c:v>1.6300048828130116</c:v>
                </c:pt>
                <c:pt idx="3505">
                  <c:v>1.6300048828130116</c:v>
                </c:pt>
                <c:pt idx="3506">
                  <c:v>1.7099914550780113</c:v>
                </c:pt>
                <c:pt idx="3507">
                  <c:v>1.75</c:v>
                </c:pt>
                <c:pt idx="3508">
                  <c:v>1.7300109863280113</c:v>
                </c:pt>
                <c:pt idx="3509">
                  <c:v>1.6799926757810226</c:v>
                </c:pt>
                <c:pt idx="3510">
                  <c:v>1.7000122070310226</c:v>
                </c:pt>
                <c:pt idx="3511">
                  <c:v>1.7200012207030113</c:v>
                </c:pt>
                <c:pt idx="3512">
                  <c:v>1.6900024414060226</c:v>
                </c:pt>
                <c:pt idx="3513">
                  <c:v>1.760009765625</c:v>
                </c:pt>
                <c:pt idx="3514">
                  <c:v>1.7200012207030113</c:v>
                </c:pt>
                <c:pt idx="3515">
                  <c:v>1.7099914550780113</c:v>
                </c:pt>
                <c:pt idx="3516">
                  <c:v>1.6700134277339771</c:v>
                </c:pt>
                <c:pt idx="3517">
                  <c:v>1.7300109863280113</c:v>
                </c:pt>
                <c:pt idx="3518">
                  <c:v>1.6900024414060226</c:v>
                </c:pt>
                <c:pt idx="3519">
                  <c:v>1.7200012207030113</c:v>
                </c:pt>
                <c:pt idx="3520">
                  <c:v>1.7200012207030113</c:v>
                </c:pt>
                <c:pt idx="3521">
                  <c:v>1.6199951171880116</c:v>
                </c:pt>
                <c:pt idx="3522">
                  <c:v>1.6400146484380116</c:v>
                </c:pt>
                <c:pt idx="3523">
                  <c:v>1.6499938964839771</c:v>
                </c:pt>
                <c:pt idx="3524">
                  <c:v>1.6199951171880116</c:v>
                </c:pt>
                <c:pt idx="3525">
                  <c:v>1.6400146484380116</c:v>
                </c:pt>
                <c:pt idx="3526">
                  <c:v>1.6499938964839771</c:v>
                </c:pt>
                <c:pt idx="3527">
                  <c:v>1.6300048828130116</c:v>
                </c:pt>
                <c:pt idx="3528">
                  <c:v>1.6300048828130116</c:v>
                </c:pt>
                <c:pt idx="3529">
                  <c:v>1.6300048828130116</c:v>
                </c:pt>
                <c:pt idx="3530">
                  <c:v>1.6400146484380116</c:v>
                </c:pt>
                <c:pt idx="3531">
                  <c:v>1.6900024414060226</c:v>
                </c:pt>
                <c:pt idx="3532">
                  <c:v>1.6600036621089771</c:v>
                </c:pt>
                <c:pt idx="3533">
                  <c:v>1.6300048828130116</c:v>
                </c:pt>
                <c:pt idx="3534">
                  <c:v>1.6600036621089771</c:v>
                </c:pt>
                <c:pt idx="3535">
                  <c:v>1.6000061035160229</c:v>
                </c:pt>
                <c:pt idx="3536">
                  <c:v>1.6300048828130116</c:v>
                </c:pt>
                <c:pt idx="3537">
                  <c:v>1.6799926757810226</c:v>
                </c:pt>
                <c:pt idx="3538">
                  <c:v>1.760009765625</c:v>
                </c:pt>
                <c:pt idx="3539">
                  <c:v>1.7799987792969887</c:v>
                </c:pt>
                <c:pt idx="3540">
                  <c:v>1.7300109863280113</c:v>
                </c:pt>
                <c:pt idx="3541">
                  <c:v>1.6700134277339771</c:v>
                </c:pt>
                <c:pt idx="3542">
                  <c:v>1.6400146484380116</c:v>
                </c:pt>
                <c:pt idx="3543">
                  <c:v>1.6000061035160229</c:v>
                </c:pt>
                <c:pt idx="3544">
                  <c:v>1.5799865722660229</c:v>
                </c:pt>
                <c:pt idx="3545">
                  <c:v>1.5700073242189774</c:v>
                </c:pt>
                <c:pt idx="3546">
                  <c:v>1.6199951171880116</c:v>
                </c:pt>
                <c:pt idx="3547">
                  <c:v>1.6799926757810226</c:v>
                </c:pt>
                <c:pt idx="3548">
                  <c:v>1.739990234375</c:v>
                </c:pt>
                <c:pt idx="3549">
                  <c:v>1.7699890136719887</c:v>
                </c:pt>
                <c:pt idx="3550">
                  <c:v>1.8099975585939774</c:v>
                </c:pt>
                <c:pt idx="3551">
                  <c:v>1.7900085449219887</c:v>
                </c:pt>
                <c:pt idx="3552">
                  <c:v>1.7699890136719887</c:v>
                </c:pt>
                <c:pt idx="3553">
                  <c:v>1.7699890136719887</c:v>
                </c:pt>
                <c:pt idx="3554">
                  <c:v>1.739990234375</c:v>
                </c:pt>
                <c:pt idx="3555">
                  <c:v>1.6600036621089771</c:v>
                </c:pt>
                <c:pt idx="3556">
                  <c:v>1.7200012207030113</c:v>
                </c:pt>
                <c:pt idx="3557">
                  <c:v>1.7200012207030113</c:v>
                </c:pt>
                <c:pt idx="3558">
                  <c:v>1.6900024414060226</c:v>
                </c:pt>
                <c:pt idx="3559">
                  <c:v>1.7099914550780113</c:v>
                </c:pt>
                <c:pt idx="3560">
                  <c:v>1.7699890136719887</c:v>
                </c:pt>
                <c:pt idx="3561">
                  <c:v>1.6900024414060226</c:v>
                </c:pt>
                <c:pt idx="3562">
                  <c:v>1.6499938964839771</c:v>
                </c:pt>
                <c:pt idx="3563">
                  <c:v>1.6600036621089771</c:v>
                </c:pt>
                <c:pt idx="3564">
                  <c:v>1.6300048828130116</c:v>
                </c:pt>
                <c:pt idx="3565">
                  <c:v>1.6300048828130116</c:v>
                </c:pt>
                <c:pt idx="3566">
                  <c:v>1.5899963378910229</c:v>
                </c:pt>
                <c:pt idx="3567">
                  <c:v>1.5400085449219887</c:v>
                </c:pt>
                <c:pt idx="3568">
                  <c:v>1.510009765625</c:v>
                </c:pt>
                <c:pt idx="3569">
                  <c:v>1.5199890136719887</c:v>
                </c:pt>
                <c:pt idx="3570">
                  <c:v>1.5599975585939774</c:v>
                </c:pt>
                <c:pt idx="3571">
                  <c:v>1.5899963378910229</c:v>
                </c:pt>
                <c:pt idx="3572">
                  <c:v>1.5899963378910229</c:v>
                </c:pt>
                <c:pt idx="3573">
                  <c:v>1.6000061035160229</c:v>
                </c:pt>
                <c:pt idx="3574">
                  <c:v>1.5700073242189774</c:v>
                </c:pt>
                <c:pt idx="3575">
                  <c:v>1.5499877929689774</c:v>
                </c:pt>
                <c:pt idx="3576">
                  <c:v>1.5599975585939774</c:v>
                </c:pt>
                <c:pt idx="3577">
                  <c:v>1.6400146484380116</c:v>
                </c:pt>
                <c:pt idx="3578">
                  <c:v>1.6400146484380116</c:v>
                </c:pt>
                <c:pt idx="3579">
                  <c:v>1.6700134277339771</c:v>
                </c:pt>
                <c:pt idx="3580">
                  <c:v>1.7000122070310226</c:v>
                </c:pt>
                <c:pt idx="3581">
                  <c:v>1.7000122070310226</c:v>
                </c:pt>
                <c:pt idx="3582">
                  <c:v>1.7300109863280113</c:v>
                </c:pt>
                <c:pt idx="3583">
                  <c:v>1.7099914550780113</c:v>
                </c:pt>
                <c:pt idx="3584">
                  <c:v>1.6199951171880116</c:v>
                </c:pt>
                <c:pt idx="3585">
                  <c:v>1.6099853515630116</c:v>
                </c:pt>
                <c:pt idx="3586">
                  <c:v>1.6199951171880116</c:v>
                </c:pt>
                <c:pt idx="3587">
                  <c:v>1.6300048828130116</c:v>
                </c:pt>
                <c:pt idx="3588">
                  <c:v>1.6499938964839771</c:v>
                </c:pt>
                <c:pt idx="3589">
                  <c:v>1.7099914550780113</c:v>
                </c:pt>
                <c:pt idx="3590">
                  <c:v>1.7099914550780113</c:v>
                </c:pt>
                <c:pt idx="3591">
                  <c:v>1.6900024414060226</c:v>
                </c:pt>
                <c:pt idx="3592">
                  <c:v>1.6400146484380116</c:v>
                </c:pt>
                <c:pt idx="3593">
                  <c:v>1.6600036621089771</c:v>
                </c:pt>
                <c:pt idx="3594">
                  <c:v>1.6900024414060226</c:v>
                </c:pt>
                <c:pt idx="3595">
                  <c:v>1.5799865722660229</c:v>
                </c:pt>
                <c:pt idx="3596">
                  <c:v>1.4800109863280113</c:v>
                </c:pt>
                <c:pt idx="3597">
                  <c:v>1.5</c:v>
                </c:pt>
                <c:pt idx="3598">
                  <c:v>1.6000061035160229</c:v>
                </c:pt>
                <c:pt idx="3599">
                  <c:v>1.5400085449219887</c:v>
                </c:pt>
                <c:pt idx="3600">
                  <c:v>1.5299987792969887</c:v>
                </c:pt>
                <c:pt idx="3601">
                  <c:v>1.5400085449219887</c:v>
                </c:pt>
                <c:pt idx="3602">
                  <c:v>1.5700073242189774</c:v>
                </c:pt>
                <c:pt idx="3603">
                  <c:v>1.510009765625</c:v>
                </c:pt>
                <c:pt idx="3604">
                  <c:v>1.510009765625</c:v>
                </c:pt>
                <c:pt idx="3605">
                  <c:v>1.5799865722660229</c:v>
                </c:pt>
                <c:pt idx="3606">
                  <c:v>1.5899963378910229</c:v>
                </c:pt>
                <c:pt idx="3607">
                  <c:v>1.6799926757810226</c:v>
                </c:pt>
                <c:pt idx="3608">
                  <c:v>1.75</c:v>
                </c:pt>
                <c:pt idx="3609">
                  <c:v>1.7300109863280113</c:v>
                </c:pt>
                <c:pt idx="3610">
                  <c:v>1.6700134277339771</c:v>
                </c:pt>
                <c:pt idx="3611">
                  <c:v>1.6799926757810226</c:v>
                </c:pt>
                <c:pt idx="3612">
                  <c:v>1.7200012207030113</c:v>
                </c:pt>
                <c:pt idx="3613">
                  <c:v>1.7200012207030113</c:v>
                </c:pt>
                <c:pt idx="3614">
                  <c:v>1.7799987792969887</c:v>
                </c:pt>
                <c:pt idx="3615">
                  <c:v>1.7699890136719887</c:v>
                </c:pt>
                <c:pt idx="3616">
                  <c:v>1.7799987792969887</c:v>
                </c:pt>
                <c:pt idx="3617">
                  <c:v>1.75</c:v>
                </c:pt>
                <c:pt idx="3618">
                  <c:v>1.739990234375</c:v>
                </c:pt>
                <c:pt idx="3619">
                  <c:v>1.5499877929689774</c:v>
                </c:pt>
                <c:pt idx="3620">
                  <c:v>1.5599975585939774</c:v>
                </c:pt>
                <c:pt idx="3621">
                  <c:v>1.6199951171880116</c:v>
                </c:pt>
                <c:pt idx="3622">
                  <c:v>1.6900024414060226</c:v>
                </c:pt>
                <c:pt idx="3623">
                  <c:v>1.6700134277339771</c:v>
                </c:pt>
                <c:pt idx="3624">
                  <c:v>1.6799926757810226</c:v>
                </c:pt>
                <c:pt idx="3625">
                  <c:v>1.6799926757810226</c:v>
                </c:pt>
                <c:pt idx="3626">
                  <c:v>1.7300109863280113</c:v>
                </c:pt>
                <c:pt idx="3627">
                  <c:v>1.75</c:v>
                </c:pt>
                <c:pt idx="3628">
                  <c:v>2.1099853515630116</c:v>
                </c:pt>
                <c:pt idx="3629">
                  <c:v>2.0799865722660229</c:v>
                </c:pt>
                <c:pt idx="3630">
                  <c:v>2.1199951171880116</c:v>
                </c:pt>
                <c:pt idx="3631">
                  <c:v>2.1799926757810226</c:v>
                </c:pt>
                <c:pt idx="3632">
                  <c:v>2.1499938964839771</c:v>
                </c:pt>
                <c:pt idx="3633">
                  <c:v>2.1000061035160229</c:v>
                </c:pt>
                <c:pt idx="3634">
                  <c:v>2.0799865722660229</c:v>
                </c:pt>
                <c:pt idx="3635">
                  <c:v>2.1400146484380116</c:v>
                </c:pt>
                <c:pt idx="3636">
                  <c:v>2.1400146484380116</c:v>
                </c:pt>
                <c:pt idx="3637">
                  <c:v>2.1300048828130116</c:v>
                </c:pt>
                <c:pt idx="3638">
                  <c:v>2.1799926757810226</c:v>
                </c:pt>
                <c:pt idx="3639">
                  <c:v>2.2099914550780113</c:v>
                </c:pt>
                <c:pt idx="3640">
                  <c:v>2.0700073242189774</c:v>
                </c:pt>
                <c:pt idx="3641">
                  <c:v>2.0700073242189774</c:v>
                </c:pt>
                <c:pt idx="3642">
                  <c:v>2.1000061035160229</c:v>
                </c:pt>
                <c:pt idx="3643">
                  <c:v>2.1400146484380116</c:v>
                </c:pt>
                <c:pt idx="3644">
                  <c:v>2.0599975585939774</c:v>
                </c:pt>
                <c:pt idx="3645">
                  <c:v>2.010009765625</c:v>
                </c:pt>
                <c:pt idx="3646">
                  <c:v>2.010009765625</c:v>
                </c:pt>
                <c:pt idx="3647">
                  <c:v>2.0599975585939774</c:v>
                </c:pt>
                <c:pt idx="3648">
                  <c:v>2.0499877929689774</c:v>
                </c:pt>
                <c:pt idx="3649">
                  <c:v>2.1099853515630116</c:v>
                </c:pt>
                <c:pt idx="3650">
                  <c:v>2.0700073242189774</c:v>
                </c:pt>
                <c:pt idx="3651">
                  <c:v>2.1099853515630116</c:v>
                </c:pt>
                <c:pt idx="3652">
                  <c:v>2.1499938964839771</c:v>
                </c:pt>
                <c:pt idx="3653">
                  <c:v>2.0799865722660229</c:v>
                </c:pt>
                <c:pt idx="3654">
                  <c:v>2.0700073242189774</c:v>
                </c:pt>
                <c:pt idx="3655">
                  <c:v>2.1199951171880116</c:v>
                </c:pt>
                <c:pt idx="3656">
                  <c:v>2.0700073242189774</c:v>
                </c:pt>
                <c:pt idx="3657">
                  <c:v>2.0599975585939774</c:v>
                </c:pt>
                <c:pt idx="3658">
                  <c:v>2.0400085449219887</c:v>
                </c:pt>
                <c:pt idx="3659">
                  <c:v>2.0700073242189774</c:v>
                </c:pt>
                <c:pt idx="3660">
                  <c:v>2.1499938964839771</c:v>
                </c:pt>
                <c:pt idx="3661">
                  <c:v>2.0899963378910229</c:v>
                </c:pt>
                <c:pt idx="3662">
                  <c:v>2.1000061035160229</c:v>
                </c:pt>
                <c:pt idx="3663">
                  <c:v>2.1499938964839771</c:v>
                </c:pt>
                <c:pt idx="3664">
                  <c:v>2.1099853515630116</c:v>
                </c:pt>
                <c:pt idx="3665">
                  <c:v>2.1400146484380116</c:v>
                </c:pt>
                <c:pt idx="3666">
                  <c:v>2.1600036621089771</c:v>
                </c:pt>
                <c:pt idx="3667">
                  <c:v>2.1700134277339771</c:v>
                </c:pt>
                <c:pt idx="3668">
                  <c:v>2.1199951171880116</c:v>
                </c:pt>
                <c:pt idx="3669">
                  <c:v>2.0899963378910229</c:v>
                </c:pt>
                <c:pt idx="3670">
                  <c:v>2.0799865722660229</c:v>
                </c:pt>
                <c:pt idx="3671">
                  <c:v>2.0599975585939774</c:v>
                </c:pt>
                <c:pt idx="3672">
                  <c:v>2.0899963378910229</c:v>
                </c:pt>
                <c:pt idx="3673">
                  <c:v>2.0899963378910229</c:v>
                </c:pt>
                <c:pt idx="3674">
                  <c:v>2.1000061035160229</c:v>
                </c:pt>
                <c:pt idx="3675">
                  <c:v>2.0899963378910229</c:v>
                </c:pt>
                <c:pt idx="3676">
                  <c:v>2.0499877929689774</c:v>
                </c:pt>
                <c:pt idx="3677">
                  <c:v>2.0799865722660229</c:v>
                </c:pt>
                <c:pt idx="3678">
                  <c:v>2.1499938964839771</c:v>
                </c:pt>
                <c:pt idx="3679">
                  <c:v>2.1300048828130116</c:v>
                </c:pt>
                <c:pt idx="3680">
                  <c:v>2.1199951171880116</c:v>
                </c:pt>
                <c:pt idx="3681">
                  <c:v>2.0700073242189774</c:v>
                </c:pt>
                <c:pt idx="3682">
                  <c:v>2.0299987792969887</c:v>
                </c:pt>
                <c:pt idx="3683">
                  <c:v>2.0299987792969887</c:v>
                </c:pt>
                <c:pt idx="3684">
                  <c:v>2.0299987792969887</c:v>
                </c:pt>
                <c:pt idx="3685">
                  <c:v>2.0599975585939774</c:v>
                </c:pt>
                <c:pt idx="3686">
                  <c:v>2.0499877929689774</c:v>
                </c:pt>
                <c:pt idx="3687">
                  <c:v>2.0499877929689774</c:v>
                </c:pt>
                <c:pt idx="3688">
                  <c:v>2.1000061035160229</c:v>
                </c:pt>
                <c:pt idx="3689">
                  <c:v>2.1300048828130116</c:v>
                </c:pt>
                <c:pt idx="3690">
                  <c:v>2.1199951171880116</c:v>
                </c:pt>
                <c:pt idx="3691">
                  <c:v>2.1000061035160229</c:v>
                </c:pt>
                <c:pt idx="3692">
                  <c:v>2.1000061035160229</c:v>
                </c:pt>
                <c:pt idx="3693">
                  <c:v>2.0599975585939774</c:v>
                </c:pt>
                <c:pt idx="3694">
                  <c:v>2.0199890136719887</c:v>
                </c:pt>
                <c:pt idx="3695">
                  <c:v>2.0199890136719887</c:v>
                </c:pt>
                <c:pt idx="3696">
                  <c:v>2.0499877929689774</c:v>
                </c:pt>
                <c:pt idx="3697">
                  <c:v>2.0199890136719887</c:v>
                </c:pt>
                <c:pt idx="3698">
                  <c:v>2.0299987792969887</c:v>
                </c:pt>
                <c:pt idx="3699">
                  <c:v>2.0700073242189774</c:v>
                </c:pt>
                <c:pt idx="3700">
                  <c:v>2.0499877929689774</c:v>
                </c:pt>
                <c:pt idx="3701">
                  <c:v>2.0599975585939774</c:v>
                </c:pt>
                <c:pt idx="3702">
                  <c:v>2.0599975585939774</c:v>
                </c:pt>
                <c:pt idx="3703">
                  <c:v>2.0799865722660229</c:v>
                </c:pt>
                <c:pt idx="3704">
                  <c:v>2.0799865722660229</c:v>
                </c:pt>
                <c:pt idx="3705">
                  <c:v>2.0799865722660229</c:v>
                </c:pt>
                <c:pt idx="3706">
                  <c:v>2.1000061035160229</c:v>
                </c:pt>
                <c:pt idx="3707">
                  <c:v>2.0799865722660229</c:v>
                </c:pt>
                <c:pt idx="3708">
                  <c:v>2.1600036621089771</c:v>
                </c:pt>
                <c:pt idx="3709">
                  <c:v>2.1099853515630116</c:v>
                </c:pt>
                <c:pt idx="3710">
                  <c:v>2.0400085449219887</c:v>
                </c:pt>
                <c:pt idx="3711">
                  <c:v>2.0700073242189774</c:v>
                </c:pt>
                <c:pt idx="3712">
                  <c:v>2.1000061035160229</c:v>
                </c:pt>
                <c:pt idx="3713">
                  <c:v>2.1000061035160229</c:v>
                </c:pt>
                <c:pt idx="3714">
                  <c:v>2.1099853515630116</c:v>
                </c:pt>
                <c:pt idx="3715">
                  <c:v>2.1000061035160229</c:v>
                </c:pt>
                <c:pt idx="3716">
                  <c:v>2.1300048828130116</c:v>
                </c:pt>
                <c:pt idx="3717">
                  <c:v>2.0599975585939774</c:v>
                </c:pt>
                <c:pt idx="3718">
                  <c:v>2.0700073242189774</c:v>
                </c:pt>
                <c:pt idx="3719">
                  <c:v>2.0899963378910229</c:v>
                </c:pt>
                <c:pt idx="3720">
                  <c:v>2.0899963378910229</c:v>
                </c:pt>
                <c:pt idx="3721">
                  <c:v>2.1099853515630116</c:v>
                </c:pt>
                <c:pt idx="3722">
                  <c:v>2.1300048828130116</c:v>
                </c:pt>
                <c:pt idx="3723">
                  <c:v>2.1300048828130116</c:v>
                </c:pt>
                <c:pt idx="3724">
                  <c:v>2.0799865722660229</c:v>
                </c:pt>
                <c:pt idx="3725">
                  <c:v>2.0400085449219887</c:v>
                </c:pt>
                <c:pt idx="3726">
                  <c:v>2.0899963378910229</c:v>
                </c:pt>
                <c:pt idx="3727">
                  <c:v>2.1300048828130116</c:v>
                </c:pt>
                <c:pt idx="3728">
                  <c:v>2.1199951171880116</c:v>
                </c:pt>
                <c:pt idx="3729">
                  <c:v>2.0799865722660229</c:v>
                </c:pt>
                <c:pt idx="3730">
                  <c:v>2.0499877929689774</c:v>
                </c:pt>
                <c:pt idx="3731">
                  <c:v>2.0499877929689774</c:v>
                </c:pt>
                <c:pt idx="3732">
                  <c:v>2.0799865722660229</c:v>
                </c:pt>
                <c:pt idx="3733">
                  <c:v>2.1000061035160229</c:v>
                </c:pt>
                <c:pt idx="3734">
                  <c:v>2.0799865722660229</c:v>
                </c:pt>
                <c:pt idx="3735">
                  <c:v>2.0499877929689774</c:v>
                </c:pt>
                <c:pt idx="3736">
                  <c:v>2.0700073242189774</c:v>
                </c:pt>
                <c:pt idx="3737">
                  <c:v>2.0400085449219887</c:v>
                </c:pt>
                <c:pt idx="3738">
                  <c:v>2.0299987792969887</c:v>
                </c:pt>
                <c:pt idx="3739">
                  <c:v>2.0700073242189774</c:v>
                </c:pt>
                <c:pt idx="3740">
                  <c:v>2.0899963378910229</c:v>
                </c:pt>
                <c:pt idx="3741">
                  <c:v>2.0899963378910229</c:v>
                </c:pt>
                <c:pt idx="3742">
                  <c:v>2.1199951171880116</c:v>
                </c:pt>
                <c:pt idx="3743">
                  <c:v>2.1499938964839771</c:v>
                </c:pt>
                <c:pt idx="3744">
                  <c:v>2.1199951171880116</c:v>
                </c:pt>
                <c:pt idx="3745">
                  <c:v>2.1000061035160229</c:v>
                </c:pt>
                <c:pt idx="3746">
                  <c:v>2.1199951171880116</c:v>
                </c:pt>
                <c:pt idx="3747">
                  <c:v>2.0899963378910229</c:v>
                </c:pt>
                <c:pt idx="3748">
                  <c:v>2.1199951171880116</c:v>
                </c:pt>
                <c:pt idx="3749">
                  <c:v>2.1099853515630116</c:v>
                </c:pt>
                <c:pt idx="3750">
                  <c:v>2.1300048828130116</c:v>
                </c:pt>
                <c:pt idx="3751">
                  <c:v>2.1199951171880116</c:v>
                </c:pt>
                <c:pt idx="3752">
                  <c:v>2.1199951171880116</c:v>
                </c:pt>
                <c:pt idx="3753">
                  <c:v>2.1499938964839771</c:v>
                </c:pt>
                <c:pt idx="3754">
                  <c:v>2.1499938964839771</c:v>
                </c:pt>
                <c:pt idx="3755">
                  <c:v>2.1499938964839771</c:v>
                </c:pt>
                <c:pt idx="3756">
                  <c:v>2.1400146484380116</c:v>
                </c:pt>
                <c:pt idx="3757">
                  <c:v>2.0700073242189774</c:v>
                </c:pt>
                <c:pt idx="3758">
                  <c:v>1.6400146484380116</c:v>
                </c:pt>
                <c:pt idx="3759">
                  <c:v>1.6700134277339771</c:v>
                </c:pt>
                <c:pt idx="3760">
                  <c:v>1.6700134277339771</c:v>
                </c:pt>
                <c:pt idx="3761">
                  <c:v>1.6600036621089771</c:v>
                </c:pt>
                <c:pt idx="3762">
                  <c:v>1.6499938964839771</c:v>
                </c:pt>
                <c:pt idx="3763">
                  <c:v>1.6300048828130116</c:v>
                </c:pt>
                <c:pt idx="3764">
                  <c:v>1.6199951171880116</c:v>
                </c:pt>
                <c:pt idx="3765">
                  <c:v>1.6099853515630116</c:v>
                </c:pt>
                <c:pt idx="3766">
                  <c:v>1.6099853515630116</c:v>
                </c:pt>
                <c:pt idx="3767">
                  <c:v>1.6300048828130116</c:v>
                </c:pt>
                <c:pt idx="3768">
                  <c:v>1.6000061035160229</c:v>
                </c:pt>
                <c:pt idx="3769">
                  <c:v>1.6499938964839771</c:v>
                </c:pt>
                <c:pt idx="3770">
                  <c:v>1.6499938964839771</c:v>
                </c:pt>
                <c:pt idx="3771">
                  <c:v>1.6300048828130116</c:v>
                </c:pt>
                <c:pt idx="3772">
                  <c:v>1.6300048828130116</c:v>
                </c:pt>
                <c:pt idx="3773">
                  <c:v>1.6700134277339771</c:v>
                </c:pt>
                <c:pt idx="3774">
                  <c:v>1.6700134277339771</c:v>
                </c:pt>
                <c:pt idx="3775">
                  <c:v>1.6600036621089771</c:v>
                </c:pt>
                <c:pt idx="3776">
                  <c:v>1.6400146484380116</c:v>
                </c:pt>
                <c:pt idx="3777">
                  <c:v>1.6099853515630116</c:v>
                </c:pt>
                <c:pt idx="3778">
                  <c:v>1.5899963378910229</c:v>
                </c:pt>
                <c:pt idx="3779">
                  <c:v>1.6400146484380116</c:v>
                </c:pt>
                <c:pt idx="3780">
                  <c:v>1.6400146484380116</c:v>
                </c:pt>
                <c:pt idx="3781">
                  <c:v>1.6199951171880116</c:v>
                </c:pt>
                <c:pt idx="3782">
                  <c:v>1.6300048828130116</c:v>
                </c:pt>
                <c:pt idx="3783">
                  <c:v>1.6499938964839771</c:v>
                </c:pt>
                <c:pt idx="3784">
                  <c:v>1.6400146484380116</c:v>
                </c:pt>
                <c:pt idx="3785">
                  <c:v>1.6700134277339771</c:v>
                </c:pt>
                <c:pt idx="3786">
                  <c:v>1.6799926757810226</c:v>
                </c:pt>
                <c:pt idx="3787">
                  <c:v>1.6600036621089771</c:v>
                </c:pt>
                <c:pt idx="3788">
                  <c:v>1.6199951171880116</c:v>
                </c:pt>
                <c:pt idx="3789">
                  <c:v>1.6099853515630116</c:v>
                </c:pt>
                <c:pt idx="3790">
                  <c:v>1.6199951171880116</c:v>
                </c:pt>
                <c:pt idx="3791">
                  <c:v>1.6300048828130116</c:v>
                </c:pt>
                <c:pt idx="3792">
                  <c:v>1.6300048828130116</c:v>
                </c:pt>
                <c:pt idx="3793">
                  <c:v>1.6499938964839771</c:v>
                </c:pt>
                <c:pt idx="3794">
                  <c:v>1.6499938964839771</c:v>
                </c:pt>
                <c:pt idx="3795">
                  <c:v>1.6900024414060226</c:v>
                </c:pt>
                <c:pt idx="3796">
                  <c:v>1.6600036621089771</c:v>
                </c:pt>
                <c:pt idx="3797">
                  <c:v>1.6900024414060226</c:v>
                </c:pt>
                <c:pt idx="3798">
                  <c:v>1.7000122070310226</c:v>
                </c:pt>
                <c:pt idx="3799">
                  <c:v>1.7000122070310226</c:v>
                </c:pt>
                <c:pt idx="3800">
                  <c:v>1.6700134277339771</c:v>
                </c:pt>
                <c:pt idx="3801">
                  <c:v>1.7000122070310226</c:v>
                </c:pt>
                <c:pt idx="3802">
                  <c:v>1.7200012207030113</c:v>
                </c:pt>
                <c:pt idx="3803">
                  <c:v>1.6900024414060226</c:v>
                </c:pt>
                <c:pt idx="3804">
                  <c:v>1.6900024414060226</c:v>
                </c:pt>
                <c:pt idx="3805">
                  <c:v>1.7200012207030113</c:v>
                </c:pt>
                <c:pt idx="3806">
                  <c:v>1.7699890136719887</c:v>
                </c:pt>
                <c:pt idx="3807">
                  <c:v>1.7799987792969887</c:v>
                </c:pt>
                <c:pt idx="3808">
                  <c:v>1.75</c:v>
                </c:pt>
                <c:pt idx="3809">
                  <c:v>1.7200012207030113</c:v>
                </c:pt>
                <c:pt idx="3810">
                  <c:v>1.7099914550780113</c:v>
                </c:pt>
                <c:pt idx="3811">
                  <c:v>1.7699890136719887</c:v>
                </c:pt>
                <c:pt idx="3812">
                  <c:v>1.7300109863280113</c:v>
                </c:pt>
                <c:pt idx="3813">
                  <c:v>1.7300109863280113</c:v>
                </c:pt>
                <c:pt idx="3814">
                  <c:v>1.7300109863280113</c:v>
                </c:pt>
                <c:pt idx="3815">
                  <c:v>1.7300109863280113</c:v>
                </c:pt>
                <c:pt idx="3816">
                  <c:v>1.6700134277339771</c:v>
                </c:pt>
                <c:pt idx="3817">
                  <c:v>1.6700134277339771</c:v>
                </c:pt>
                <c:pt idx="3818">
                  <c:v>1.6799926757810226</c:v>
                </c:pt>
                <c:pt idx="3819">
                  <c:v>1.6900024414060226</c:v>
                </c:pt>
                <c:pt idx="3820">
                  <c:v>1.7000122070310226</c:v>
                </c:pt>
                <c:pt idx="3821">
                  <c:v>1.7300109863280113</c:v>
                </c:pt>
                <c:pt idx="3822">
                  <c:v>1.7099914550780113</c:v>
                </c:pt>
                <c:pt idx="3823">
                  <c:v>1.6700134277339771</c:v>
                </c:pt>
                <c:pt idx="3824">
                  <c:v>1.6499938964839771</c:v>
                </c:pt>
                <c:pt idx="3825">
                  <c:v>1.6900024414060226</c:v>
                </c:pt>
                <c:pt idx="3826">
                  <c:v>1.6700134277339771</c:v>
                </c:pt>
                <c:pt idx="3827">
                  <c:v>1.6799926757810226</c:v>
                </c:pt>
                <c:pt idx="3828">
                  <c:v>1.6900024414060226</c:v>
                </c:pt>
                <c:pt idx="3829">
                  <c:v>1.7099914550780113</c:v>
                </c:pt>
                <c:pt idx="3830">
                  <c:v>1.6900024414060226</c:v>
                </c:pt>
                <c:pt idx="3831">
                  <c:v>1.7000122070310226</c:v>
                </c:pt>
                <c:pt idx="3832">
                  <c:v>1.6700134277339771</c:v>
                </c:pt>
                <c:pt idx="3833">
                  <c:v>1.7099914550780113</c:v>
                </c:pt>
                <c:pt idx="3834">
                  <c:v>1.7000122070310226</c:v>
                </c:pt>
                <c:pt idx="3835">
                  <c:v>1.7200012207030113</c:v>
                </c:pt>
                <c:pt idx="3836">
                  <c:v>1.7099914550780113</c:v>
                </c:pt>
                <c:pt idx="3837">
                  <c:v>1.6700134277339771</c:v>
                </c:pt>
                <c:pt idx="3838">
                  <c:v>1.6300048828130116</c:v>
                </c:pt>
                <c:pt idx="3839">
                  <c:v>1.6099853515630116</c:v>
                </c:pt>
                <c:pt idx="3840">
                  <c:v>1.6300048828130116</c:v>
                </c:pt>
                <c:pt idx="3841">
                  <c:v>1.6400146484380116</c:v>
                </c:pt>
                <c:pt idx="3842">
                  <c:v>1.6600036621089771</c:v>
                </c:pt>
                <c:pt idx="3843">
                  <c:v>1.6499938964839771</c:v>
                </c:pt>
                <c:pt idx="3844">
                  <c:v>1.6000061035160229</c:v>
                </c:pt>
                <c:pt idx="3845">
                  <c:v>1.6499938964839771</c:v>
                </c:pt>
                <c:pt idx="3846">
                  <c:v>1.6799926757810226</c:v>
                </c:pt>
                <c:pt idx="3847">
                  <c:v>1.6799926757810226</c:v>
                </c:pt>
                <c:pt idx="3848">
                  <c:v>1.7300109863280113</c:v>
                </c:pt>
                <c:pt idx="3849">
                  <c:v>1.75</c:v>
                </c:pt>
                <c:pt idx="3850">
                  <c:v>1.7000122070310226</c:v>
                </c:pt>
                <c:pt idx="3851">
                  <c:v>1.6600036621089771</c:v>
                </c:pt>
                <c:pt idx="3852">
                  <c:v>1.6600036621089771</c:v>
                </c:pt>
                <c:pt idx="3853">
                  <c:v>1.6499938964839771</c:v>
                </c:pt>
                <c:pt idx="3854">
                  <c:v>1.6600036621089771</c:v>
                </c:pt>
                <c:pt idx="3855">
                  <c:v>1.6700134277339771</c:v>
                </c:pt>
                <c:pt idx="3856">
                  <c:v>1.6700134277339771</c:v>
                </c:pt>
                <c:pt idx="3857">
                  <c:v>1.6900024414060226</c:v>
                </c:pt>
                <c:pt idx="3858">
                  <c:v>1.6799926757810226</c:v>
                </c:pt>
                <c:pt idx="3859">
                  <c:v>1.6900024414060226</c:v>
                </c:pt>
                <c:pt idx="3860">
                  <c:v>1.6000061035160229</c:v>
                </c:pt>
                <c:pt idx="3861">
                  <c:v>1.5799865722660229</c:v>
                </c:pt>
                <c:pt idx="3862">
                  <c:v>1.6400146484380116</c:v>
                </c:pt>
                <c:pt idx="3863">
                  <c:v>1.7200012207030113</c:v>
                </c:pt>
                <c:pt idx="3864">
                  <c:v>1.6900024414060226</c:v>
                </c:pt>
                <c:pt idx="3865">
                  <c:v>1.7900085449219887</c:v>
                </c:pt>
                <c:pt idx="3866">
                  <c:v>1.8500061035160229</c:v>
                </c:pt>
                <c:pt idx="3867">
                  <c:v>1.9200134277339771</c:v>
                </c:pt>
                <c:pt idx="3868">
                  <c:v>1.7200012207030113</c:v>
                </c:pt>
                <c:pt idx="3869">
                  <c:v>1.6499938964839771</c:v>
                </c:pt>
                <c:pt idx="3870">
                  <c:v>1.7200012207030113</c:v>
                </c:pt>
                <c:pt idx="3871">
                  <c:v>1.7799987792969887</c:v>
                </c:pt>
                <c:pt idx="3872">
                  <c:v>1.7300109863280113</c:v>
                </c:pt>
                <c:pt idx="3873">
                  <c:v>1.6099853515630116</c:v>
                </c:pt>
                <c:pt idx="3874">
                  <c:v>1.6099853515630116</c:v>
                </c:pt>
                <c:pt idx="3875">
                  <c:v>1.5799865722660229</c:v>
                </c:pt>
                <c:pt idx="3876">
                  <c:v>1.6499938964839771</c:v>
                </c:pt>
                <c:pt idx="3877">
                  <c:v>1.7099914550780113</c:v>
                </c:pt>
                <c:pt idx="3878">
                  <c:v>1.7000122070310226</c:v>
                </c:pt>
                <c:pt idx="3879">
                  <c:v>1.6600036621089771</c:v>
                </c:pt>
                <c:pt idx="3880">
                  <c:v>1.7200012207030113</c:v>
                </c:pt>
                <c:pt idx="3881">
                  <c:v>1.8399963378910229</c:v>
                </c:pt>
                <c:pt idx="3882">
                  <c:v>1.7699890136719887</c:v>
                </c:pt>
                <c:pt idx="3883">
                  <c:v>1.739990234375</c:v>
                </c:pt>
                <c:pt idx="3884">
                  <c:v>1.7699890136719887</c:v>
                </c:pt>
                <c:pt idx="3885">
                  <c:v>1.7900085449219887</c:v>
                </c:pt>
                <c:pt idx="3886">
                  <c:v>1.7799987792969887</c:v>
                </c:pt>
                <c:pt idx="3887">
                  <c:v>1.7300109863280113</c:v>
                </c:pt>
                <c:pt idx="3888">
                  <c:v>1.75</c:v>
                </c:pt>
                <c:pt idx="3889">
                  <c:v>1.6900024414060226</c:v>
                </c:pt>
                <c:pt idx="3890">
                  <c:v>1.6799926757810226</c:v>
                </c:pt>
                <c:pt idx="3891">
                  <c:v>1.6600036621089771</c:v>
                </c:pt>
                <c:pt idx="3892">
                  <c:v>1.6900024414060226</c:v>
                </c:pt>
                <c:pt idx="3893">
                  <c:v>1.760009765625</c:v>
                </c:pt>
                <c:pt idx="3894">
                  <c:v>1.7699890136719887</c:v>
                </c:pt>
                <c:pt idx="3895">
                  <c:v>1.7000122070310226</c:v>
                </c:pt>
                <c:pt idx="3896">
                  <c:v>1.6300048828130116</c:v>
                </c:pt>
                <c:pt idx="3897">
                  <c:v>1.6099853515630116</c:v>
                </c:pt>
                <c:pt idx="3898">
                  <c:v>1.6099853515630116</c:v>
                </c:pt>
                <c:pt idx="3899">
                  <c:v>1.6600036621089771</c:v>
                </c:pt>
                <c:pt idx="3900">
                  <c:v>1.7000122070310226</c:v>
                </c:pt>
                <c:pt idx="3901">
                  <c:v>1.7200012207030113</c:v>
                </c:pt>
                <c:pt idx="3902">
                  <c:v>1.6099853515630116</c:v>
                </c:pt>
                <c:pt idx="3903">
                  <c:v>1.6300048828130116</c:v>
                </c:pt>
                <c:pt idx="3904">
                  <c:v>1.6600036621089771</c:v>
                </c:pt>
                <c:pt idx="3905">
                  <c:v>1.6799926757810226</c:v>
                </c:pt>
                <c:pt idx="3906">
                  <c:v>1.6799926757810226</c:v>
                </c:pt>
                <c:pt idx="3907">
                  <c:v>1.7000122070310226</c:v>
                </c:pt>
                <c:pt idx="3908">
                  <c:v>1.8200073242189774</c:v>
                </c:pt>
                <c:pt idx="3909">
                  <c:v>1.7699890136719887</c:v>
                </c:pt>
                <c:pt idx="3910">
                  <c:v>1.9400024414060226</c:v>
                </c:pt>
                <c:pt idx="3911">
                  <c:v>1.9100036621089771</c:v>
                </c:pt>
                <c:pt idx="3912">
                  <c:v>1.8099975585939774</c:v>
                </c:pt>
                <c:pt idx="3913">
                  <c:v>1.9100036621089771</c:v>
                </c:pt>
                <c:pt idx="3914">
                  <c:v>1.9599914550780113</c:v>
                </c:pt>
                <c:pt idx="3915">
                  <c:v>1.8900146484380116</c:v>
                </c:pt>
                <c:pt idx="3916">
                  <c:v>1.8800048828130116</c:v>
                </c:pt>
                <c:pt idx="3917">
                  <c:v>1.9400024414060226</c:v>
                </c:pt>
                <c:pt idx="3918">
                  <c:v>1.9700012207030113</c:v>
                </c:pt>
                <c:pt idx="3919">
                  <c:v>1.8599853515630116</c:v>
                </c:pt>
                <c:pt idx="3920">
                  <c:v>1.7200012207030113</c:v>
                </c:pt>
                <c:pt idx="3921">
                  <c:v>1.760009765625</c:v>
                </c:pt>
                <c:pt idx="3922">
                  <c:v>1.7099914550780113</c:v>
                </c:pt>
                <c:pt idx="3923">
                  <c:v>1.6799926757810226</c:v>
                </c:pt>
                <c:pt idx="3924">
                  <c:v>1.6900024414060226</c:v>
                </c:pt>
                <c:pt idx="3925">
                  <c:v>1.7000122070310226</c:v>
                </c:pt>
                <c:pt idx="3926">
                  <c:v>1.760009765625</c:v>
                </c:pt>
                <c:pt idx="3927">
                  <c:v>1.7300109863280113</c:v>
                </c:pt>
                <c:pt idx="3928">
                  <c:v>1.6900024414060226</c:v>
                </c:pt>
                <c:pt idx="3929">
                  <c:v>1.6799926757810226</c:v>
                </c:pt>
                <c:pt idx="3930">
                  <c:v>1.6900024414060226</c:v>
                </c:pt>
                <c:pt idx="3931">
                  <c:v>1.7000122070310226</c:v>
                </c:pt>
                <c:pt idx="3932">
                  <c:v>1.7099914550780113</c:v>
                </c:pt>
                <c:pt idx="3933">
                  <c:v>1.7200012207030113</c:v>
                </c:pt>
                <c:pt idx="3934">
                  <c:v>1.739990234375</c:v>
                </c:pt>
                <c:pt idx="3935">
                  <c:v>1.7900085449219887</c:v>
                </c:pt>
                <c:pt idx="3936">
                  <c:v>1.7799987792969887</c:v>
                </c:pt>
                <c:pt idx="3937">
                  <c:v>1.7799987792969887</c:v>
                </c:pt>
                <c:pt idx="3938">
                  <c:v>1.8099975585939774</c:v>
                </c:pt>
                <c:pt idx="3939">
                  <c:v>1.8399963378910229</c:v>
                </c:pt>
                <c:pt idx="3940">
                  <c:v>1.8999938964839771</c:v>
                </c:pt>
                <c:pt idx="3941">
                  <c:v>1.8800048828130116</c:v>
                </c:pt>
                <c:pt idx="3942">
                  <c:v>1.8800048828130116</c:v>
                </c:pt>
                <c:pt idx="3943">
                  <c:v>1.9200134277339771</c:v>
                </c:pt>
                <c:pt idx="3944">
                  <c:v>1.9400024414060226</c:v>
                </c:pt>
                <c:pt idx="3945">
                  <c:v>1.8299865722660229</c:v>
                </c:pt>
                <c:pt idx="3946">
                  <c:v>1.8800048828130116</c:v>
                </c:pt>
                <c:pt idx="3947">
                  <c:v>1.8699951171880116</c:v>
                </c:pt>
                <c:pt idx="3948">
                  <c:v>1.8200073242189774</c:v>
                </c:pt>
                <c:pt idx="3949">
                  <c:v>1.8099975585939774</c:v>
                </c:pt>
                <c:pt idx="3950">
                  <c:v>1.8500061035160229</c:v>
                </c:pt>
                <c:pt idx="3951">
                  <c:v>1.8399963378910229</c:v>
                </c:pt>
                <c:pt idx="3952">
                  <c:v>1.7999877929689774</c:v>
                </c:pt>
                <c:pt idx="3953">
                  <c:v>1.7900085449219887</c:v>
                </c:pt>
                <c:pt idx="3954">
                  <c:v>1.8500061035160229</c:v>
                </c:pt>
                <c:pt idx="3955">
                  <c:v>1.8399963378910229</c:v>
                </c:pt>
                <c:pt idx="3956">
                  <c:v>1.9400024414060226</c:v>
                </c:pt>
                <c:pt idx="3957">
                  <c:v>1.9200134277339771</c:v>
                </c:pt>
                <c:pt idx="3958">
                  <c:v>1.8399963378910229</c:v>
                </c:pt>
                <c:pt idx="3959">
                  <c:v>1.8500061035160229</c:v>
                </c:pt>
                <c:pt idx="3960">
                  <c:v>1.9599914550780113</c:v>
                </c:pt>
                <c:pt idx="3961">
                  <c:v>1.8999938964839771</c:v>
                </c:pt>
                <c:pt idx="3962">
                  <c:v>1.9400024414060226</c:v>
                </c:pt>
                <c:pt idx="3963">
                  <c:v>1.9200134277339771</c:v>
                </c:pt>
                <c:pt idx="3964">
                  <c:v>1.8699951171880116</c:v>
                </c:pt>
                <c:pt idx="3965">
                  <c:v>1.7999877929689774</c:v>
                </c:pt>
                <c:pt idx="3966">
                  <c:v>1.7900085449219887</c:v>
                </c:pt>
                <c:pt idx="3967">
                  <c:v>1.8200073242189774</c:v>
                </c:pt>
                <c:pt idx="3968">
                  <c:v>1.8900146484380116</c:v>
                </c:pt>
                <c:pt idx="3969">
                  <c:v>1.9100036621089771</c:v>
                </c:pt>
                <c:pt idx="3970">
                  <c:v>1.9500122070310226</c:v>
                </c:pt>
                <c:pt idx="3971">
                  <c:v>2.1000061035160229</c:v>
                </c:pt>
                <c:pt idx="3972">
                  <c:v>1.8900146484380116</c:v>
                </c:pt>
                <c:pt idx="3973">
                  <c:v>2.0199890136719887</c:v>
                </c:pt>
                <c:pt idx="3974">
                  <c:v>2.0599975585939774</c:v>
                </c:pt>
                <c:pt idx="3975">
                  <c:v>1.9500122070310226</c:v>
                </c:pt>
                <c:pt idx="3976">
                  <c:v>1.9800109863280113</c:v>
                </c:pt>
                <c:pt idx="3977">
                  <c:v>2.0299987792969887</c:v>
                </c:pt>
                <c:pt idx="3978">
                  <c:v>2.010009765625</c:v>
                </c:pt>
                <c:pt idx="3979">
                  <c:v>2</c:v>
                </c:pt>
                <c:pt idx="3980">
                  <c:v>1.9800109863280113</c:v>
                </c:pt>
                <c:pt idx="3981">
                  <c:v>1.989990234375</c:v>
                </c:pt>
                <c:pt idx="3982">
                  <c:v>1.9299926757810226</c:v>
                </c:pt>
                <c:pt idx="3983">
                  <c:v>1.9400024414060226</c:v>
                </c:pt>
                <c:pt idx="3984">
                  <c:v>1.9800109863280113</c:v>
                </c:pt>
                <c:pt idx="3985">
                  <c:v>2.0299987792969887</c:v>
                </c:pt>
                <c:pt idx="3986">
                  <c:v>1.9599914550780113</c:v>
                </c:pt>
                <c:pt idx="3987">
                  <c:v>1.8999938964839771</c:v>
                </c:pt>
                <c:pt idx="3988">
                  <c:v>1.989990234375</c:v>
                </c:pt>
                <c:pt idx="3989">
                  <c:v>1.9100036621089771</c:v>
                </c:pt>
                <c:pt idx="3990">
                  <c:v>1.9100036621089771</c:v>
                </c:pt>
                <c:pt idx="3991">
                  <c:v>1.9500122070310226</c:v>
                </c:pt>
                <c:pt idx="3992">
                  <c:v>1.9800109863280113</c:v>
                </c:pt>
                <c:pt idx="3993">
                  <c:v>1.9800109863280113</c:v>
                </c:pt>
                <c:pt idx="3994">
                  <c:v>1.9400024414060226</c:v>
                </c:pt>
                <c:pt idx="3995">
                  <c:v>1.9500122070310226</c:v>
                </c:pt>
                <c:pt idx="3996">
                  <c:v>1.989990234375</c:v>
                </c:pt>
                <c:pt idx="3997">
                  <c:v>2.0400085449219887</c:v>
                </c:pt>
                <c:pt idx="3998">
                  <c:v>2.0400085449219887</c:v>
                </c:pt>
                <c:pt idx="3999">
                  <c:v>2</c:v>
                </c:pt>
                <c:pt idx="4000">
                  <c:v>2.0199890136719887</c:v>
                </c:pt>
                <c:pt idx="4001">
                  <c:v>1.989990234375</c:v>
                </c:pt>
                <c:pt idx="4002">
                  <c:v>1.9299926757810226</c:v>
                </c:pt>
                <c:pt idx="4003">
                  <c:v>1.8900146484380116</c:v>
                </c:pt>
                <c:pt idx="4004">
                  <c:v>1.8900146484380116</c:v>
                </c:pt>
                <c:pt idx="4005">
                  <c:v>1.8900146484380116</c:v>
                </c:pt>
                <c:pt idx="4006">
                  <c:v>1.8800048828130116</c:v>
                </c:pt>
                <c:pt idx="4007">
                  <c:v>1.8999938964839771</c:v>
                </c:pt>
                <c:pt idx="4008">
                  <c:v>1.9400024414060226</c:v>
                </c:pt>
                <c:pt idx="4009">
                  <c:v>1.9800109863280113</c:v>
                </c:pt>
                <c:pt idx="4010">
                  <c:v>2</c:v>
                </c:pt>
                <c:pt idx="4011">
                  <c:v>1.989990234375</c:v>
                </c:pt>
                <c:pt idx="4012">
                  <c:v>1.9800109863280113</c:v>
                </c:pt>
                <c:pt idx="4013">
                  <c:v>2.010009765625</c:v>
                </c:pt>
                <c:pt idx="4014">
                  <c:v>2.0599975585939774</c:v>
                </c:pt>
                <c:pt idx="4015">
                  <c:v>2.0299987792969887</c:v>
                </c:pt>
                <c:pt idx="4016">
                  <c:v>2</c:v>
                </c:pt>
                <c:pt idx="4017">
                  <c:v>1.9599914550780113</c:v>
                </c:pt>
                <c:pt idx="4018">
                  <c:v>1.9700012207030113</c:v>
                </c:pt>
                <c:pt idx="4019">
                  <c:v>2</c:v>
                </c:pt>
                <c:pt idx="4020">
                  <c:v>2.0199890136719887</c:v>
                </c:pt>
                <c:pt idx="4021">
                  <c:v>2.0799865722660229</c:v>
                </c:pt>
                <c:pt idx="4022">
                  <c:v>2.1400146484380116</c:v>
                </c:pt>
                <c:pt idx="4023">
                  <c:v>2.1400146484380116</c:v>
                </c:pt>
                <c:pt idx="4024">
                  <c:v>2.1000061035160229</c:v>
                </c:pt>
                <c:pt idx="4025">
                  <c:v>2.0799865722660229</c:v>
                </c:pt>
                <c:pt idx="4026">
                  <c:v>2.0599975585939774</c:v>
                </c:pt>
                <c:pt idx="4027">
                  <c:v>2.0499877929689774</c:v>
                </c:pt>
                <c:pt idx="4028">
                  <c:v>2.0299987792969887</c:v>
                </c:pt>
                <c:pt idx="4029">
                  <c:v>2.0199890136719887</c:v>
                </c:pt>
                <c:pt idx="4030">
                  <c:v>1.9500122070310226</c:v>
                </c:pt>
                <c:pt idx="4031">
                  <c:v>1.9299926757810226</c:v>
                </c:pt>
                <c:pt idx="4032">
                  <c:v>1.9500122070310226</c:v>
                </c:pt>
                <c:pt idx="4033">
                  <c:v>1.989990234375</c:v>
                </c:pt>
                <c:pt idx="4034">
                  <c:v>2</c:v>
                </c:pt>
                <c:pt idx="4035">
                  <c:v>2.0499877929689774</c:v>
                </c:pt>
                <c:pt idx="4036">
                  <c:v>2.1600036621089771</c:v>
                </c:pt>
                <c:pt idx="4037">
                  <c:v>2.0899963378910229</c:v>
                </c:pt>
                <c:pt idx="4038">
                  <c:v>2.1300048828130116</c:v>
                </c:pt>
                <c:pt idx="4039">
                  <c:v>2.0799865722660229</c:v>
                </c:pt>
                <c:pt idx="4040">
                  <c:v>2.0899963378910229</c:v>
                </c:pt>
                <c:pt idx="4041">
                  <c:v>2.1199951171880116</c:v>
                </c:pt>
                <c:pt idx="4042">
                  <c:v>2.1199951171880116</c:v>
                </c:pt>
                <c:pt idx="4043">
                  <c:v>2.1199951171880116</c:v>
                </c:pt>
                <c:pt idx="4044">
                  <c:v>2.1099853515630116</c:v>
                </c:pt>
                <c:pt idx="4045">
                  <c:v>2.0400085449219887</c:v>
                </c:pt>
                <c:pt idx="4046">
                  <c:v>2.010009765625</c:v>
                </c:pt>
                <c:pt idx="4047">
                  <c:v>2.0199890136719887</c:v>
                </c:pt>
                <c:pt idx="4048">
                  <c:v>2.0599975585939774</c:v>
                </c:pt>
                <c:pt idx="4049">
                  <c:v>2.0799865722660229</c:v>
                </c:pt>
                <c:pt idx="4050">
                  <c:v>2.1000061035160229</c:v>
                </c:pt>
                <c:pt idx="4051">
                  <c:v>2.1000061035160229</c:v>
                </c:pt>
                <c:pt idx="4052">
                  <c:v>2.0599975585939774</c:v>
                </c:pt>
                <c:pt idx="4053">
                  <c:v>2.0599975585939774</c:v>
                </c:pt>
                <c:pt idx="4054">
                  <c:v>2.0199890136719887</c:v>
                </c:pt>
                <c:pt idx="4055">
                  <c:v>1.9800109863280113</c:v>
                </c:pt>
                <c:pt idx="4056">
                  <c:v>2.0400085449219887</c:v>
                </c:pt>
                <c:pt idx="4057">
                  <c:v>2.0799865722660229</c:v>
                </c:pt>
                <c:pt idx="4058">
                  <c:v>2.0499877929689774</c:v>
                </c:pt>
                <c:pt idx="4059">
                  <c:v>2.0199890136719887</c:v>
                </c:pt>
                <c:pt idx="4060">
                  <c:v>2.0400085449219887</c:v>
                </c:pt>
                <c:pt idx="4061">
                  <c:v>2.0700073242189774</c:v>
                </c:pt>
                <c:pt idx="4062">
                  <c:v>2.1000061035160229</c:v>
                </c:pt>
                <c:pt idx="4063">
                  <c:v>2.1199951171880116</c:v>
                </c:pt>
                <c:pt idx="4064">
                  <c:v>2.0499877929689774</c:v>
                </c:pt>
                <c:pt idx="4065">
                  <c:v>2.0499877929689774</c:v>
                </c:pt>
                <c:pt idx="4066">
                  <c:v>2.0799865722660229</c:v>
                </c:pt>
                <c:pt idx="4067">
                  <c:v>2.1199951171880116</c:v>
                </c:pt>
                <c:pt idx="4068">
                  <c:v>2.0899963378910229</c:v>
                </c:pt>
                <c:pt idx="4069">
                  <c:v>2.0299987792969887</c:v>
                </c:pt>
                <c:pt idx="4070">
                  <c:v>1.989990234375</c:v>
                </c:pt>
                <c:pt idx="4071">
                  <c:v>1.989990234375</c:v>
                </c:pt>
                <c:pt idx="4072">
                  <c:v>1.989990234375</c:v>
                </c:pt>
                <c:pt idx="4073">
                  <c:v>2.010009765625</c:v>
                </c:pt>
                <c:pt idx="4074">
                  <c:v>2.0599975585939774</c:v>
                </c:pt>
                <c:pt idx="4075">
                  <c:v>2.0700073242189774</c:v>
                </c:pt>
                <c:pt idx="4076">
                  <c:v>2.1099853515630116</c:v>
                </c:pt>
                <c:pt idx="4077">
                  <c:v>2.1300048828130116</c:v>
                </c:pt>
                <c:pt idx="4078">
                  <c:v>2.1199951171880116</c:v>
                </c:pt>
                <c:pt idx="4079">
                  <c:v>2.0899963378910229</c:v>
                </c:pt>
                <c:pt idx="4080">
                  <c:v>2.1000061035160229</c:v>
                </c:pt>
                <c:pt idx="4081">
                  <c:v>2.0499877929689774</c:v>
                </c:pt>
                <c:pt idx="4082">
                  <c:v>2.010009765625</c:v>
                </c:pt>
                <c:pt idx="4083">
                  <c:v>2.0199890136719887</c:v>
                </c:pt>
                <c:pt idx="4084">
                  <c:v>2.0299987792969887</c:v>
                </c:pt>
                <c:pt idx="4085">
                  <c:v>2.010009765625</c:v>
                </c:pt>
                <c:pt idx="4086">
                  <c:v>2.0299987792969887</c:v>
                </c:pt>
                <c:pt idx="4087">
                  <c:v>2</c:v>
                </c:pt>
                <c:pt idx="4088">
                  <c:v>1.989990234375</c:v>
                </c:pt>
                <c:pt idx="4089">
                  <c:v>2</c:v>
                </c:pt>
                <c:pt idx="4090">
                  <c:v>1.989990234375</c:v>
                </c:pt>
                <c:pt idx="4091">
                  <c:v>2</c:v>
                </c:pt>
                <c:pt idx="4092">
                  <c:v>1.989990234375</c:v>
                </c:pt>
                <c:pt idx="4093">
                  <c:v>2</c:v>
                </c:pt>
                <c:pt idx="4094">
                  <c:v>2.010009765625</c:v>
                </c:pt>
                <c:pt idx="4095">
                  <c:v>1.9599914550780113</c:v>
                </c:pt>
                <c:pt idx="4096">
                  <c:v>1.9500122070310226</c:v>
                </c:pt>
                <c:pt idx="4097">
                  <c:v>2.010009765625</c:v>
                </c:pt>
                <c:pt idx="4098">
                  <c:v>2.0499877929689774</c:v>
                </c:pt>
                <c:pt idx="4099">
                  <c:v>2.0299987792969887</c:v>
                </c:pt>
                <c:pt idx="4100">
                  <c:v>1.989990234375</c:v>
                </c:pt>
                <c:pt idx="4101">
                  <c:v>2.0299987792969887</c:v>
                </c:pt>
                <c:pt idx="4102">
                  <c:v>2.0700073242189774</c:v>
                </c:pt>
                <c:pt idx="4103">
                  <c:v>2.0400085449219887</c:v>
                </c:pt>
                <c:pt idx="4104">
                  <c:v>2.0799865722660229</c:v>
                </c:pt>
                <c:pt idx="4105">
                  <c:v>2</c:v>
                </c:pt>
                <c:pt idx="4106">
                  <c:v>2.010009765625</c:v>
                </c:pt>
                <c:pt idx="4107">
                  <c:v>2.010009765625</c:v>
                </c:pt>
                <c:pt idx="4108">
                  <c:v>1.9800109863280113</c:v>
                </c:pt>
                <c:pt idx="4109">
                  <c:v>2</c:v>
                </c:pt>
                <c:pt idx="4110">
                  <c:v>2.0299987792969887</c:v>
                </c:pt>
                <c:pt idx="4111">
                  <c:v>2.010009765625</c:v>
                </c:pt>
                <c:pt idx="4112">
                  <c:v>1.9400024414060226</c:v>
                </c:pt>
                <c:pt idx="4113">
                  <c:v>1.9700012207030113</c:v>
                </c:pt>
                <c:pt idx="4114">
                  <c:v>2</c:v>
                </c:pt>
                <c:pt idx="4115">
                  <c:v>1.9800109863280113</c:v>
                </c:pt>
                <c:pt idx="4116">
                  <c:v>2</c:v>
                </c:pt>
                <c:pt idx="4117">
                  <c:v>2.0299987792969887</c:v>
                </c:pt>
                <c:pt idx="4118">
                  <c:v>2.0499877929689774</c:v>
                </c:pt>
                <c:pt idx="4119">
                  <c:v>2</c:v>
                </c:pt>
                <c:pt idx="4120">
                  <c:v>1.9800109863280113</c:v>
                </c:pt>
                <c:pt idx="4121">
                  <c:v>1.9800109863280113</c:v>
                </c:pt>
                <c:pt idx="4122">
                  <c:v>2.010009765625</c:v>
                </c:pt>
                <c:pt idx="4123">
                  <c:v>1.9800109863280113</c:v>
                </c:pt>
                <c:pt idx="4124">
                  <c:v>2</c:v>
                </c:pt>
                <c:pt idx="4125">
                  <c:v>2</c:v>
                </c:pt>
                <c:pt idx="4126">
                  <c:v>1.9800109863280113</c:v>
                </c:pt>
                <c:pt idx="4127">
                  <c:v>1.9400024414060226</c:v>
                </c:pt>
                <c:pt idx="4128">
                  <c:v>1.9200134277339771</c:v>
                </c:pt>
                <c:pt idx="4129">
                  <c:v>1.9299926757810226</c:v>
                </c:pt>
                <c:pt idx="4130">
                  <c:v>1.9599914550780113</c:v>
                </c:pt>
                <c:pt idx="4131">
                  <c:v>2</c:v>
                </c:pt>
                <c:pt idx="4132">
                  <c:v>2.010009765625</c:v>
                </c:pt>
                <c:pt idx="4133">
                  <c:v>2</c:v>
                </c:pt>
                <c:pt idx="4134">
                  <c:v>1.9500122070310226</c:v>
                </c:pt>
                <c:pt idx="4135">
                  <c:v>1.9700012207030113</c:v>
                </c:pt>
                <c:pt idx="4136">
                  <c:v>1.9800109863280113</c:v>
                </c:pt>
                <c:pt idx="4137">
                  <c:v>1.9700012207030113</c:v>
                </c:pt>
                <c:pt idx="4138">
                  <c:v>1.989990234375</c:v>
                </c:pt>
                <c:pt idx="4139">
                  <c:v>1.9700012207030113</c:v>
                </c:pt>
                <c:pt idx="4140">
                  <c:v>1.9800109863280113</c:v>
                </c:pt>
                <c:pt idx="4141">
                  <c:v>2.0199890136719887</c:v>
                </c:pt>
                <c:pt idx="4142">
                  <c:v>2.0199890136719887</c:v>
                </c:pt>
                <c:pt idx="4143">
                  <c:v>2.0499877929689774</c:v>
                </c:pt>
                <c:pt idx="4144">
                  <c:v>2.0400085449219887</c:v>
                </c:pt>
                <c:pt idx="4145">
                  <c:v>1.9700012207030113</c:v>
                </c:pt>
                <c:pt idx="4146">
                  <c:v>1.9500122070310226</c:v>
                </c:pt>
                <c:pt idx="4147">
                  <c:v>1.9400024414060226</c:v>
                </c:pt>
                <c:pt idx="4148">
                  <c:v>1.9299926757810226</c:v>
                </c:pt>
                <c:pt idx="4149">
                  <c:v>1.9400024414060226</c:v>
                </c:pt>
                <c:pt idx="4150">
                  <c:v>1.9200134277339771</c:v>
                </c:pt>
                <c:pt idx="4151">
                  <c:v>1.9100036621089771</c:v>
                </c:pt>
                <c:pt idx="4152">
                  <c:v>1.9299926757810226</c:v>
                </c:pt>
                <c:pt idx="4153">
                  <c:v>1.9299926757810226</c:v>
                </c:pt>
                <c:pt idx="4154">
                  <c:v>1.9100036621089771</c:v>
                </c:pt>
                <c:pt idx="4155">
                  <c:v>1.8999938964839771</c:v>
                </c:pt>
                <c:pt idx="4156">
                  <c:v>1.8800048828130116</c:v>
                </c:pt>
                <c:pt idx="4157">
                  <c:v>1.8699951171880116</c:v>
                </c:pt>
                <c:pt idx="4158">
                  <c:v>1.8900146484380116</c:v>
                </c:pt>
                <c:pt idx="4159">
                  <c:v>1.9100036621089771</c:v>
                </c:pt>
                <c:pt idx="4160">
                  <c:v>1.8999938964839771</c:v>
                </c:pt>
                <c:pt idx="4161">
                  <c:v>1.8800048828130116</c:v>
                </c:pt>
                <c:pt idx="4162">
                  <c:v>1.8699951171880116</c:v>
                </c:pt>
                <c:pt idx="4163">
                  <c:v>1.8800048828130116</c:v>
                </c:pt>
                <c:pt idx="4164">
                  <c:v>1.7999877929689774</c:v>
                </c:pt>
                <c:pt idx="4165">
                  <c:v>1.8099975585939774</c:v>
                </c:pt>
                <c:pt idx="4166">
                  <c:v>1.8500061035160229</c:v>
                </c:pt>
                <c:pt idx="4167">
                  <c:v>1.8800048828130116</c:v>
                </c:pt>
                <c:pt idx="4168">
                  <c:v>1.8599853515630116</c:v>
                </c:pt>
                <c:pt idx="4169">
                  <c:v>1.8399963378910229</c:v>
                </c:pt>
                <c:pt idx="4170">
                  <c:v>1.8399963378910229</c:v>
                </c:pt>
                <c:pt idx="4171">
                  <c:v>1.8299865722660229</c:v>
                </c:pt>
                <c:pt idx="4172">
                  <c:v>1.8399963378910229</c:v>
                </c:pt>
                <c:pt idx="4173">
                  <c:v>1.8099975585939774</c:v>
                </c:pt>
                <c:pt idx="4174">
                  <c:v>1.7699890136719887</c:v>
                </c:pt>
                <c:pt idx="4175">
                  <c:v>1.760009765625</c:v>
                </c:pt>
                <c:pt idx="4176">
                  <c:v>1.7900085449219887</c:v>
                </c:pt>
                <c:pt idx="4177">
                  <c:v>1.8599853515630116</c:v>
                </c:pt>
                <c:pt idx="4178">
                  <c:v>1.8099975585939774</c:v>
                </c:pt>
                <c:pt idx="4179">
                  <c:v>1.8099975585939774</c:v>
                </c:pt>
                <c:pt idx="4180">
                  <c:v>1.8099975585939774</c:v>
                </c:pt>
                <c:pt idx="4181">
                  <c:v>1.7999877929689774</c:v>
                </c:pt>
                <c:pt idx="4182">
                  <c:v>1.7799987792969887</c:v>
                </c:pt>
                <c:pt idx="4183">
                  <c:v>1.7699890136719887</c:v>
                </c:pt>
                <c:pt idx="4184">
                  <c:v>1.7999877929689774</c:v>
                </c:pt>
                <c:pt idx="4185">
                  <c:v>1.8399963378910229</c:v>
                </c:pt>
                <c:pt idx="4186">
                  <c:v>1.7900085449219887</c:v>
                </c:pt>
                <c:pt idx="4187">
                  <c:v>1.7900085449219887</c:v>
                </c:pt>
                <c:pt idx="4188">
                  <c:v>1.7900085449219887</c:v>
                </c:pt>
                <c:pt idx="4189">
                  <c:v>1.7900085449219887</c:v>
                </c:pt>
                <c:pt idx="4190">
                  <c:v>1.7200012207030113</c:v>
                </c:pt>
                <c:pt idx="4191">
                  <c:v>1.6799926757810226</c:v>
                </c:pt>
                <c:pt idx="4192">
                  <c:v>1.6799926757810226</c:v>
                </c:pt>
                <c:pt idx="4193">
                  <c:v>1.7000122070310226</c:v>
                </c:pt>
                <c:pt idx="4194">
                  <c:v>1.7099914550780113</c:v>
                </c:pt>
                <c:pt idx="4195">
                  <c:v>1.7200012207030113</c:v>
                </c:pt>
                <c:pt idx="4196">
                  <c:v>1.739990234375</c:v>
                </c:pt>
                <c:pt idx="4197">
                  <c:v>1.7200012207030113</c:v>
                </c:pt>
                <c:pt idx="4198">
                  <c:v>1.7799987792969887</c:v>
                </c:pt>
                <c:pt idx="4199">
                  <c:v>1.7900085449219887</c:v>
                </c:pt>
                <c:pt idx="4200">
                  <c:v>1.760009765625</c:v>
                </c:pt>
                <c:pt idx="4201">
                  <c:v>1.739990234375</c:v>
                </c:pt>
                <c:pt idx="4202">
                  <c:v>1.75</c:v>
                </c:pt>
                <c:pt idx="4203">
                  <c:v>1.760009765625</c:v>
                </c:pt>
                <c:pt idx="4204">
                  <c:v>1.760009765625</c:v>
                </c:pt>
                <c:pt idx="4205">
                  <c:v>1.7699890136719887</c:v>
                </c:pt>
                <c:pt idx="4206">
                  <c:v>1.7699890136719887</c:v>
                </c:pt>
                <c:pt idx="4207">
                  <c:v>1.7900085449219887</c:v>
                </c:pt>
                <c:pt idx="4208">
                  <c:v>1.7999877929689774</c:v>
                </c:pt>
                <c:pt idx="4209">
                  <c:v>1.8500061035160229</c:v>
                </c:pt>
                <c:pt idx="4210">
                  <c:v>1.8500061035160229</c:v>
                </c:pt>
                <c:pt idx="4211">
                  <c:v>1.7900085449219887</c:v>
                </c:pt>
                <c:pt idx="4212">
                  <c:v>1.7300109863280113</c:v>
                </c:pt>
                <c:pt idx="4213">
                  <c:v>1.7300109863280113</c:v>
                </c:pt>
                <c:pt idx="4214">
                  <c:v>1.8299865722660229</c:v>
                </c:pt>
                <c:pt idx="4215">
                  <c:v>1.8500061035160229</c:v>
                </c:pt>
                <c:pt idx="4216">
                  <c:v>1.7799987792969887</c:v>
                </c:pt>
                <c:pt idx="4217">
                  <c:v>1.7200012207030113</c:v>
                </c:pt>
                <c:pt idx="4218">
                  <c:v>1.8299865722660229</c:v>
                </c:pt>
                <c:pt idx="4219">
                  <c:v>1.7200012207030113</c:v>
                </c:pt>
                <c:pt idx="4220">
                  <c:v>1.8099975585939774</c:v>
                </c:pt>
                <c:pt idx="4221">
                  <c:v>1.6700134277339771</c:v>
                </c:pt>
                <c:pt idx="4222">
                  <c:v>1.7300109863280113</c:v>
                </c:pt>
                <c:pt idx="4223">
                  <c:v>1.7099914550780113</c:v>
                </c:pt>
                <c:pt idx="4224">
                  <c:v>1.7099914550780113</c:v>
                </c:pt>
                <c:pt idx="4225">
                  <c:v>1.7300109863280113</c:v>
                </c:pt>
                <c:pt idx="4226">
                  <c:v>1.7000122070310226</c:v>
                </c:pt>
                <c:pt idx="4227">
                  <c:v>1.760009765625</c:v>
                </c:pt>
                <c:pt idx="4228">
                  <c:v>1.7000122070310226</c:v>
                </c:pt>
                <c:pt idx="4229">
                  <c:v>1.6099853515630116</c:v>
                </c:pt>
                <c:pt idx="4230">
                  <c:v>1.6900024414060226</c:v>
                </c:pt>
                <c:pt idx="4231">
                  <c:v>1.75</c:v>
                </c:pt>
                <c:pt idx="4232">
                  <c:v>1.7699890136719887</c:v>
                </c:pt>
                <c:pt idx="4233">
                  <c:v>1.8399963378910229</c:v>
                </c:pt>
                <c:pt idx="4234">
                  <c:v>1.7799987792969887</c:v>
                </c:pt>
                <c:pt idx="4235">
                  <c:v>1.7699890136719887</c:v>
                </c:pt>
                <c:pt idx="4236">
                  <c:v>1.7699890136719887</c:v>
                </c:pt>
                <c:pt idx="4237">
                  <c:v>1.8200073242189774</c:v>
                </c:pt>
                <c:pt idx="4238">
                  <c:v>1.8500061035160229</c:v>
                </c:pt>
                <c:pt idx="4239">
                  <c:v>1.8200073242189774</c:v>
                </c:pt>
                <c:pt idx="4240">
                  <c:v>1.8299865722660229</c:v>
                </c:pt>
                <c:pt idx="4241">
                  <c:v>1.6900024414060226</c:v>
                </c:pt>
                <c:pt idx="4242">
                  <c:v>1.739990234375</c:v>
                </c:pt>
                <c:pt idx="4243">
                  <c:v>1.7300109863280113</c:v>
                </c:pt>
                <c:pt idx="4244">
                  <c:v>1.7200012207030113</c:v>
                </c:pt>
                <c:pt idx="4245">
                  <c:v>1.7999877929689774</c:v>
                </c:pt>
                <c:pt idx="4246">
                  <c:v>1.7900085449219887</c:v>
                </c:pt>
                <c:pt idx="4247">
                  <c:v>1.7200012207030113</c:v>
                </c:pt>
                <c:pt idx="4248">
                  <c:v>1.7300109863280113</c:v>
                </c:pt>
                <c:pt idx="4249">
                  <c:v>1.75</c:v>
                </c:pt>
                <c:pt idx="4250">
                  <c:v>1.7000122070310226</c:v>
                </c:pt>
                <c:pt idx="4251">
                  <c:v>1.7000122070310226</c:v>
                </c:pt>
                <c:pt idx="4252">
                  <c:v>1.7200012207030113</c:v>
                </c:pt>
                <c:pt idx="4253">
                  <c:v>1.7300109863280113</c:v>
                </c:pt>
                <c:pt idx="4254">
                  <c:v>1.7000122070310226</c:v>
                </c:pt>
                <c:pt idx="4255">
                  <c:v>1.739990234375</c:v>
                </c:pt>
                <c:pt idx="4256">
                  <c:v>1.739990234375</c:v>
                </c:pt>
                <c:pt idx="4257">
                  <c:v>1.7000122070310226</c:v>
                </c:pt>
                <c:pt idx="4258">
                  <c:v>1.6900024414060226</c:v>
                </c:pt>
                <c:pt idx="4259">
                  <c:v>1.6499938964839771</c:v>
                </c:pt>
                <c:pt idx="4260">
                  <c:v>1.6300048828130116</c:v>
                </c:pt>
                <c:pt idx="4261">
                  <c:v>1.6099853515630116</c:v>
                </c:pt>
                <c:pt idx="4262">
                  <c:v>1.6000061035160229</c:v>
                </c:pt>
                <c:pt idx="4263">
                  <c:v>1.6000061035160229</c:v>
                </c:pt>
                <c:pt idx="4264">
                  <c:v>1.6099853515630116</c:v>
                </c:pt>
                <c:pt idx="4265">
                  <c:v>1.6099853515630116</c:v>
                </c:pt>
                <c:pt idx="4266">
                  <c:v>1.6400146484380116</c:v>
                </c:pt>
                <c:pt idx="4267">
                  <c:v>1.6099853515630116</c:v>
                </c:pt>
                <c:pt idx="4268">
                  <c:v>1.6499938964839771</c:v>
                </c:pt>
                <c:pt idx="4269">
                  <c:v>1.6700134277339771</c:v>
                </c:pt>
                <c:pt idx="4270">
                  <c:v>1.7000122070310226</c:v>
                </c:pt>
                <c:pt idx="4271">
                  <c:v>1.6700134277339771</c:v>
                </c:pt>
                <c:pt idx="4272">
                  <c:v>1.6099853515630116</c:v>
                </c:pt>
                <c:pt idx="4273">
                  <c:v>1.6000061035160229</c:v>
                </c:pt>
                <c:pt idx="4274">
                  <c:v>1.6799926757810226</c:v>
                </c:pt>
                <c:pt idx="4275">
                  <c:v>1.6799926757810226</c:v>
                </c:pt>
                <c:pt idx="4276">
                  <c:v>1.760009765625</c:v>
                </c:pt>
                <c:pt idx="4277">
                  <c:v>1.6700134277339771</c:v>
                </c:pt>
                <c:pt idx="4278">
                  <c:v>1.6700134277339771</c:v>
                </c:pt>
                <c:pt idx="4279">
                  <c:v>1.6799926757810226</c:v>
                </c:pt>
                <c:pt idx="4280">
                  <c:v>1.739990234375</c:v>
                </c:pt>
                <c:pt idx="4281">
                  <c:v>1.7999877929689774</c:v>
                </c:pt>
                <c:pt idx="4282">
                  <c:v>1.7999877929689774</c:v>
                </c:pt>
                <c:pt idx="4283">
                  <c:v>1.8099975585939774</c:v>
                </c:pt>
                <c:pt idx="4284">
                  <c:v>1.8200073242189774</c:v>
                </c:pt>
                <c:pt idx="4285">
                  <c:v>1.7000122070310226</c:v>
                </c:pt>
                <c:pt idx="4286">
                  <c:v>1.8200073242189774</c:v>
                </c:pt>
                <c:pt idx="4287">
                  <c:v>1.9299926757810226</c:v>
                </c:pt>
                <c:pt idx="4288">
                  <c:v>1.8500061035160229</c:v>
                </c:pt>
                <c:pt idx="4289">
                  <c:v>1.7900085449219887</c:v>
                </c:pt>
                <c:pt idx="4290">
                  <c:v>1.7799987792969887</c:v>
                </c:pt>
                <c:pt idx="4291">
                  <c:v>1.75</c:v>
                </c:pt>
                <c:pt idx="4292">
                  <c:v>1.75</c:v>
                </c:pt>
                <c:pt idx="4293">
                  <c:v>1.7300109863280113</c:v>
                </c:pt>
                <c:pt idx="4294">
                  <c:v>1.739990234375</c:v>
                </c:pt>
                <c:pt idx="4295">
                  <c:v>1.6799926757810226</c:v>
                </c:pt>
                <c:pt idx="4296">
                  <c:v>1.6300048828130116</c:v>
                </c:pt>
                <c:pt idx="4297">
                  <c:v>1.6499938964839771</c:v>
                </c:pt>
                <c:pt idx="4298">
                  <c:v>1.6900024414060226</c:v>
                </c:pt>
                <c:pt idx="4299">
                  <c:v>1.6600036621089771</c:v>
                </c:pt>
                <c:pt idx="4300">
                  <c:v>1.6799926757810226</c:v>
                </c:pt>
                <c:pt idx="4301">
                  <c:v>1.6300048828130116</c:v>
                </c:pt>
                <c:pt idx="4302">
                  <c:v>1.7000122070310226</c:v>
                </c:pt>
                <c:pt idx="4303">
                  <c:v>1.7099914550780113</c:v>
                </c:pt>
                <c:pt idx="4304">
                  <c:v>1.739990234375</c:v>
                </c:pt>
                <c:pt idx="4305">
                  <c:v>1.7999877929689774</c:v>
                </c:pt>
                <c:pt idx="4306">
                  <c:v>1.8599853515630116</c:v>
                </c:pt>
                <c:pt idx="4307">
                  <c:v>1.8299865722660229</c:v>
                </c:pt>
                <c:pt idx="4308">
                  <c:v>1.7300109863280113</c:v>
                </c:pt>
                <c:pt idx="4309">
                  <c:v>1.6300048828130116</c:v>
                </c:pt>
                <c:pt idx="4310">
                  <c:v>1.6700134277339771</c:v>
                </c:pt>
                <c:pt idx="4311">
                  <c:v>1.6900024414060226</c:v>
                </c:pt>
                <c:pt idx="4312">
                  <c:v>1.760009765625</c:v>
                </c:pt>
                <c:pt idx="4313">
                  <c:v>1.8500061035160229</c:v>
                </c:pt>
                <c:pt idx="4314">
                  <c:v>1.8999938964839771</c:v>
                </c:pt>
                <c:pt idx="4315">
                  <c:v>1.8599853515630116</c:v>
                </c:pt>
                <c:pt idx="4316">
                  <c:v>1.739990234375</c:v>
                </c:pt>
                <c:pt idx="4317">
                  <c:v>1.7300109863280113</c:v>
                </c:pt>
                <c:pt idx="4318">
                  <c:v>1.8299865722660229</c:v>
                </c:pt>
                <c:pt idx="4319">
                  <c:v>1.9599914550780113</c:v>
                </c:pt>
                <c:pt idx="4320">
                  <c:v>1.9200134277339771</c:v>
                </c:pt>
                <c:pt idx="4321">
                  <c:v>1.8699951171880116</c:v>
                </c:pt>
                <c:pt idx="4322">
                  <c:v>1.7699890136719887</c:v>
                </c:pt>
                <c:pt idx="4323">
                  <c:v>1.739990234375</c:v>
                </c:pt>
                <c:pt idx="4324">
                  <c:v>1.7200012207030113</c:v>
                </c:pt>
                <c:pt idx="4325">
                  <c:v>1.7200012207030113</c:v>
                </c:pt>
                <c:pt idx="4326">
                  <c:v>1.7099914550780113</c:v>
                </c:pt>
                <c:pt idx="4327">
                  <c:v>1.6700134277339771</c:v>
                </c:pt>
                <c:pt idx="4328">
                  <c:v>1.6700134277339771</c:v>
                </c:pt>
                <c:pt idx="4329">
                  <c:v>1.6799926757810226</c:v>
                </c:pt>
                <c:pt idx="4330">
                  <c:v>1.7000122070310226</c:v>
                </c:pt>
                <c:pt idx="4331">
                  <c:v>1.6600036621089771</c:v>
                </c:pt>
                <c:pt idx="4332">
                  <c:v>1.6300048828130116</c:v>
                </c:pt>
                <c:pt idx="4333">
                  <c:v>1.6600036621089771</c:v>
                </c:pt>
                <c:pt idx="4334">
                  <c:v>1.7200012207030113</c:v>
                </c:pt>
                <c:pt idx="4335">
                  <c:v>1.7699890136719887</c:v>
                </c:pt>
                <c:pt idx="4336">
                  <c:v>1.760009765625</c:v>
                </c:pt>
                <c:pt idx="4337">
                  <c:v>1.7000122070310226</c:v>
                </c:pt>
                <c:pt idx="4338">
                  <c:v>1.6799926757810226</c:v>
                </c:pt>
                <c:pt idx="4339">
                  <c:v>1.6700134277339771</c:v>
                </c:pt>
                <c:pt idx="4340">
                  <c:v>1.7000122070310226</c:v>
                </c:pt>
                <c:pt idx="4341">
                  <c:v>1.7300109863280113</c:v>
                </c:pt>
                <c:pt idx="4342">
                  <c:v>1.760009765625</c:v>
                </c:pt>
                <c:pt idx="4343">
                  <c:v>1.739990234375</c:v>
                </c:pt>
                <c:pt idx="4344">
                  <c:v>1.739990234375</c:v>
                </c:pt>
                <c:pt idx="4345">
                  <c:v>1.7699890136719887</c:v>
                </c:pt>
                <c:pt idx="4346">
                  <c:v>1.8099975585939774</c:v>
                </c:pt>
                <c:pt idx="4347">
                  <c:v>1.7699890136719887</c:v>
                </c:pt>
                <c:pt idx="4348">
                  <c:v>1.739990234375</c:v>
                </c:pt>
                <c:pt idx="4349">
                  <c:v>1.7699890136719887</c:v>
                </c:pt>
                <c:pt idx="4350">
                  <c:v>1.7900085449219887</c:v>
                </c:pt>
                <c:pt idx="4351">
                  <c:v>1.7699890136719887</c:v>
                </c:pt>
                <c:pt idx="4352">
                  <c:v>1.7699890136719887</c:v>
                </c:pt>
                <c:pt idx="4353">
                  <c:v>1.7699890136719887</c:v>
                </c:pt>
                <c:pt idx="4354">
                  <c:v>1.760009765625</c:v>
                </c:pt>
                <c:pt idx="4355">
                  <c:v>1.8399963378910229</c:v>
                </c:pt>
                <c:pt idx="4356">
                  <c:v>1.760009765625</c:v>
                </c:pt>
                <c:pt idx="4357">
                  <c:v>1.7099914550780113</c:v>
                </c:pt>
                <c:pt idx="4358">
                  <c:v>1.6700134277339771</c:v>
                </c:pt>
                <c:pt idx="4359">
                  <c:v>1.6300048828130116</c:v>
                </c:pt>
                <c:pt idx="4360">
                  <c:v>1.6600036621089771</c:v>
                </c:pt>
                <c:pt idx="4361">
                  <c:v>1.7099914550780113</c:v>
                </c:pt>
                <c:pt idx="4362">
                  <c:v>1.7300109863280113</c:v>
                </c:pt>
                <c:pt idx="4363">
                  <c:v>1.7699890136719887</c:v>
                </c:pt>
                <c:pt idx="4364">
                  <c:v>1.75</c:v>
                </c:pt>
                <c:pt idx="4365">
                  <c:v>1.7300109863280113</c:v>
                </c:pt>
                <c:pt idx="4366">
                  <c:v>1.7300109863280113</c:v>
                </c:pt>
                <c:pt idx="4367">
                  <c:v>1.7300109863280113</c:v>
                </c:pt>
                <c:pt idx="4368">
                  <c:v>1.7699890136719887</c:v>
                </c:pt>
                <c:pt idx="4369">
                  <c:v>1.7900085449219887</c:v>
                </c:pt>
                <c:pt idx="4370">
                  <c:v>1.7799987792969887</c:v>
                </c:pt>
                <c:pt idx="4371">
                  <c:v>1.8099975585939774</c:v>
                </c:pt>
                <c:pt idx="4372">
                  <c:v>1.8200073242189774</c:v>
                </c:pt>
                <c:pt idx="4373">
                  <c:v>1.8200073242189774</c:v>
                </c:pt>
                <c:pt idx="4374">
                  <c:v>1.8299865722660229</c:v>
                </c:pt>
                <c:pt idx="4375">
                  <c:v>1.75</c:v>
                </c:pt>
                <c:pt idx="4376">
                  <c:v>1.8999938964839771</c:v>
                </c:pt>
                <c:pt idx="4377">
                  <c:v>1.8999938964839771</c:v>
                </c:pt>
                <c:pt idx="4378">
                  <c:v>1.7999877929689774</c:v>
                </c:pt>
                <c:pt idx="4379">
                  <c:v>1.8200073242189774</c:v>
                </c:pt>
                <c:pt idx="4380">
                  <c:v>1.8299865722660229</c:v>
                </c:pt>
                <c:pt idx="4381">
                  <c:v>1.8299865722660229</c:v>
                </c:pt>
                <c:pt idx="4382">
                  <c:v>1.7999877929689774</c:v>
                </c:pt>
                <c:pt idx="4383">
                  <c:v>1.8299865722660229</c:v>
                </c:pt>
                <c:pt idx="4384">
                  <c:v>1.8900146484380116</c:v>
                </c:pt>
                <c:pt idx="4385">
                  <c:v>1.9200134277339771</c:v>
                </c:pt>
                <c:pt idx="4386">
                  <c:v>1.8200073242189774</c:v>
                </c:pt>
                <c:pt idx="4387">
                  <c:v>1.7900085449219887</c:v>
                </c:pt>
                <c:pt idx="4388">
                  <c:v>1.760009765625</c:v>
                </c:pt>
                <c:pt idx="4389">
                  <c:v>1.75</c:v>
                </c:pt>
                <c:pt idx="4390">
                  <c:v>1.75</c:v>
                </c:pt>
                <c:pt idx="4391">
                  <c:v>1.739990234375</c:v>
                </c:pt>
                <c:pt idx="4392">
                  <c:v>1.760009765625</c:v>
                </c:pt>
                <c:pt idx="4393">
                  <c:v>1.8200073242189774</c:v>
                </c:pt>
                <c:pt idx="4394">
                  <c:v>1.8500061035160229</c:v>
                </c:pt>
                <c:pt idx="4395">
                  <c:v>1.8399963378910229</c:v>
                </c:pt>
                <c:pt idx="4396">
                  <c:v>1.8399963378910229</c:v>
                </c:pt>
                <c:pt idx="4397">
                  <c:v>1.8699951171880116</c:v>
                </c:pt>
                <c:pt idx="4398">
                  <c:v>1.8399963378910229</c:v>
                </c:pt>
                <c:pt idx="4399">
                  <c:v>1.8200073242189774</c:v>
                </c:pt>
                <c:pt idx="4400">
                  <c:v>1.8099975585939774</c:v>
                </c:pt>
                <c:pt idx="4401">
                  <c:v>1.8699951171880116</c:v>
                </c:pt>
                <c:pt idx="4402">
                  <c:v>1.8399963378910229</c:v>
                </c:pt>
                <c:pt idx="4403">
                  <c:v>1.8599853515630116</c:v>
                </c:pt>
                <c:pt idx="4404">
                  <c:v>1.7999877929689774</c:v>
                </c:pt>
                <c:pt idx="4405">
                  <c:v>1.8500061035160229</c:v>
                </c:pt>
                <c:pt idx="4406">
                  <c:v>1.8099975585939774</c:v>
                </c:pt>
                <c:pt idx="4407">
                  <c:v>1.8399963378910229</c:v>
                </c:pt>
                <c:pt idx="4408">
                  <c:v>1.7699890136719887</c:v>
                </c:pt>
                <c:pt idx="4409">
                  <c:v>1.7799987792969887</c:v>
                </c:pt>
                <c:pt idx="4410">
                  <c:v>1.8099975585939774</c:v>
                </c:pt>
                <c:pt idx="4411">
                  <c:v>1.7900085449219887</c:v>
                </c:pt>
                <c:pt idx="4412">
                  <c:v>1.7799987792969887</c:v>
                </c:pt>
                <c:pt idx="4413">
                  <c:v>1.8200073242189774</c:v>
                </c:pt>
                <c:pt idx="4414">
                  <c:v>1.7999877929689774</c:v>
                </c:pt>
                <c:pt idx="4415">
                  <c:v>1.7900085449219887</c:v>
                </c:pt>
                <c:pt idx="4416">
                  <c:v>1.7900085449219887</c:v>
                </c:pt>
                <c:pt idx="4417">
                  <c:v>1.8099975585939774</c:v>
                </c:pt>
                <c:pt idx="4418">
                  <c:v>1.8099975585939774</c:v>
                </c:pt>
                <c:pt idx="4419">
                  <c:v>1.7799987792969887</c:v>
                </c:pt>
                <c:pt idx="4420">
                  <c:v>1.7799987792969887</c:v>
                </c:pt>
                <c:pt idx="4421">
                  <c:v>1.7999877929689774</c:v>
                </c:pt>
                <c:pt idx="4422">
                  <c:v>1.8200073242189774</c:v>
                </c:pt>
                <c:pt idx="4423">
                  <c:v>1.8200073242189774</c:v>
                </c:pt>
                <c:pt idx="4424">
                  <c:v>1.8599853515630116</c:v>
                </c:pt>
                <c:pt idx="4425">
                  <c:v>1.8099975585939774</c:v>
                </c:pt>
                <c:pt idx="4426">
                  <c:v>1.7699890136719887</c:v>
                </c:pt>
                <c:pt idx="4427">
                  <c:v>1.7699890136719887</c:v>
                </c:pt>
                <c:pt idx="4428">
                  <c:v>1.8099975585939774</c:v>
                </c:pt>
                <c:pt idx="4429">
                  <c:v>1.8399963378910229</c:v>
                </c:pt>
                <c:pt idx="4430">
                  <c:v>1.8099975585939774</c:v>
                </c:pt>
                <c:pt idx="4431">
                  <c:v>1.7699890136719887</c:v>
                </c:pt>
                <c:pt idx="4432">
                  <c:v>1.760009765625</c:v>
                </c:pt>
                <c:pt idx="4433">
                  <c:v>1.7699890136719887</c:v>
                </c:pt>
                <c:pt idx="4434">
                  <c:v>1.7799987792969887</c:v>
                </c:pt>
                <c:pt idx="4435">
                  <c:v>1.8099975585939774</c:v>
                </c:pt>
                <c:pt idx="4436">
                  <c:v>1.8299865722660229</c:v>
                </c:pt>
                <c:pt idx="4437">
                  <c:v>1.8200073242189774</c:v>
                </c:pt>
                <c:pt idx="4438">
                  <c:v>1.7999877929689774</c:v>
                </c:pt>
                <c:pt idx="4439">
                  <c:v>1.7900085449219887</c:v>
                </c:pt>
                <c:pt idx="4440">
                  <c:v>1.7900085449219887</c:v>
                </c:pt>
                <c:pt idx="4441">
                  <c:v>1.7799987792969887</c:v>
                </c:pt>
                <c:pt idx="4442">
                  <c:v>1.7699890136719887</c:v>
                </c:pt>
                <c:pt idx="4443">
                  <c:v>1.7799987792969887</c:v>
                </c:pt>
                <c:pt idx="4444">
                  <c:v>1.8099975585939774</c:v>
                </c:pt>
                <c:pt idx="4445">
                  <c:v>1.7699890136719887</c:v>
                </c:pt>
                <c:pt idx="4446">
                  <c:v>1.7900085449219887</c:v>
                </c:pt>
                <c:pt idx="4447">
                  <c:v>1.760009765625</c:v>
                </c:pt>
                <c:pt idx="4448">
                  <c:v>1.7699890136719887</c:v>
                </c:pt>
                <c:pt idx="4449">
                  <c:v>1.75</c:v>
                </c:pt>
                <c:pt idx="4450">
                  <c:v>1.7799987792969887</c:v>
                </c:pt>
                <c:pt idx="4451">
                  <c:v>1.7900085449219887</c:v>
                </c:pt>
                <c:pt idx="4452">
                  <c:v>1.7999877929689774</c:v>
                </c:pt>
                <c:pt idx="4453">
                  <c:v>1.7999877929689774</c:v>
                </c:pt>
                <c:pt idx="4454">
                  <c:v>1.7799987792969887</c:v>
                </c:pt>
                <c:pt idx="4455">
                  <c:v>1.7900085449219887</c:v>
                </c:pt>
                <c:pt idx="4456">
                  <c:v>1.7900085449219887</c:v>
                </c:pt>
                <c:pt idx="4457">
                  <c:v>1.7799987792969887</c:v>
                </c:pt>
                <c:pt idx="4458">
                  <c:v>1.7900085449219887</c:v>
                </c:pt>
                <c:pt idx="4459">
                  <c:v>1.7999877929689774</c:v>
                </c:pt>
                <c:pt idx="4460">
                  <c:v>1.7699890136719887</c:v>
                </c:pt>
                <c:pt idx="4461">
                  <c:v>1.75</c:v>
                </c:pt>
                <c:pt idx="4462">
                  <c:v>1.7699890136719887</c:v>
                </c:pt>
                <c:pt idx="4463">
                  <c:v>1.7699890136719887</c:v>
                </c:pt>
                <c:pt idx="4464">
                  <c:v>1.7900085449219887</c:v>
                </c:pt>
                <c:pt idx="4465">
                  <c:v>1.8299865722660229</c:v>
                </c:pt>
                <c:pt idx="4466">
                  <c:v>1.8599853515630116</c:v>
                </c:pt>
                <c:pt idx="4467">
                  <c:v>1.8500061035160229</c:v>
                </c:pt>
                <c:pt idx="4468">
                  <c:v>1.8299865722660229</c:v>
                </c:pt>
                <c:pt idx="4469">
                  <c:v>1.8099975585939774</c:v>
                </c:pt>
                <c:pt idx="4470">
                  <c:v>1.8099975585939774</c:v>
                </c:pt>
                <c:pt idx="4471">
                  <c:v>1.7900085449219887</c:v>
                </c:pt>
                <c:pt idx="4472">
                  <c:v>1.75</c:v>
                </c:pt>
                <c:pt idx="4473">
                  <c:v>1.739990234375</c:v>
                </c:pt>
                <c:pt idx="4474">
                  <c:v>1.760009765625</c:v>
                </c:pt>
                <c:pt idx="4475">
                  <c:v>1.7699890136719887</c:v>
                </c:pt>
                <c:pt idx="4476">
                  <c:v>1.75</c:v>
                </c:pt>
                <c:pt idx="4477">
                  <c:v>1.7699890136719887</c:v>
                </c:pt>
                <c:pt idx="4478">
                  <c:v>1.75</c:v>
                </c:pt>
                <c:pt idx="4479">
                  <c:v>1.7300109863280113</c:v>
                </c:pt>
                <c:pt idx="4480">
                  <c:v>1.75</c:v>
                </c:pt>
                <c:pt idx="4481">
                  <c:v>1.7699890136719887</c:v>
                </c:pt>
                <c:pt idx="4482">
                  <c:v>1.7699890136719887</c:v>
                </c:pt>
                <c:pt idx="4483">
                  <c:v>1.739990234375</c:v>
                </c:pt>
                <c:pt idx="4484">
                  <c:v>1.7099914550780113</c:v>
                </c:pt>
                <c:pt idx="4485">
                  <c:v>1.7099914550780113</c:v>
                </c:pt>
                <c:pt idx="4486">
                  <c:v>1.739990234375</c:v>
                </c:pt>
                <c:pt idx="4487">
                  <c:v>1.75</c:v>
                </c:pt>
                <c:pt idx="4488">
                  <c:v>1.7300109863280113</c:v>
                </c:pt>
                <c:pt idx="4489">
                  <c:v>1.75</c:v>
                </c:pt>
                <c:pt idx="4490">
                  <c:v>1.7699890136719887</c:v>
                </c:pt>
                <c:pt idx="4491">
                  <c:v>1.7699890136719887</c:v>
                </c:pt>
                <c:pt idx="4492">
                  <c:v>1.760009765625</c:v>
                </c:pt>
                <c:pt idx="4493">
                  <c:v>1.7699890136719887</c:v>
                </c:pt>
                <c:pt idx="4494">
                  <c:v>1.7099914550780113</c:v>
                </c:pt>
                <c:pt idx="4495">
                  <c:v>1.7099914550780113</c:v>
                </c:pt>
                <c:pt idx="4496">
                  <c:v>1.739990234375</c:v>
                </c:pt>
                <c:pt idx="4497">
                  <c:v>1.7300109863280113</c:v>
                </c:pt>
                <c:pt idx="4498">
                  <c:v>1.7200012207030113</c:v>
                </c:pt>
                <c:pt idx="4499">
                  <c:v>1.7099914550780113</c:v>
                </c:pt>
                <c:pt idx="4500">
                  <c:v>1.7000122070310226</c:v>
                </c:pt>
                <c:pt idx="4501">
                  <c:v>1.6900024414060226</c:v>
                </c:pt>
                <c:pt idx="4502">
                  <c:v>1.6799926757810226</c:v>
                </c:pt>
                <c:pt idx="4503">
                  <c:v>1.7000122070310226</c:v>
                </c:pt>
                <c:pt idx="4504">
                  <c:v>1.7099914550780113</c:v>
                </c:pt>
                <c:pt idx="4505">
                  <c:v>1.7000122070310226</c:v>
                </c:pt>
                <c:pt idx="4506">
                  <c:v>1.7200012207030113</c:v>
                </c:pt>
                <c:pt idx="4507">
                  <c:v>1.7099914550780113</c:v>
                </c:pt>
                <c:pt idx="4508">
                  <c:v>1.6799926757810226</c:v>
                </c:pt>
                <c:pt idx="4509">
                  <c:v>1.7000122070310226</c:v>
                </c:pt>
                <c:pt idx="4510">
                  <c:v>1.7200012207030113</c:v>
                </c:pt>
                <c:pt idx="4511">
                  <c:v>1.75</c:v>
                </c:pt>
                <c:pt idx="4512">
                  <c:v>1.7200012207030113</c:v>
                </c:pt>
                <c:pt idx="4513">
                  <c:v>1.7099914550780113</c:v>
                </c:pt>
                <c:pt idx="4514">
                  <c:v>1.7000122070310226</c:v>
                </c:pt>
                <c:pt idx="4515">
                  <c:v>1.7099914550780113</c:v>
                </c:pt>
                <c:pt idx="4516">
                  <c:v>1.7000122070310226</c:v>
                </c:pt>
                <c:pt idx="4517">
                  <c:v>1.7099914550780113</c:v>
                </c:pt>
                <c:pt idx="4518">
                  <c:v>1.7200012207030113</c:v>
                </c:pt>
                <c:pt idx="4519">
                  <c:v>1.7099914550780113</c:v>
                </c:pt>
                <c:pt idx="4520">
                  <c:v>1.7099914550780113</c:v>
                </c:pt>
                <c:pt idx="4521">
                  <c:v>1.7099914550780113</c:v>
                </c:pt>
                <c:pt idx="4522">
                  <c:v>1.7200012207030113</c:v>
                </c:pt>
                <c:pt idx="4523">
                  <c:v>1.75</c:v>
                </c:pt>
                <c:pt idx="4524">
                  <c:v>1.739990234375</c:v>
                </c:pt>
                <c:pt idx="4525">
                  <c:v>1.7699890136719887</c:v>
                </c:pt>
                <c:pt idx="4526">
                  <c:v>1.7999877929689774</c:v>
                </c:pt>
                <c:pt idx="4527">
                  <c:v>1.7200012207030113</c:v>
                </c:pt>
                <c:pt idx="4528">
                  <c:v>1.7000122070310226</c:v>
                </c:pt>
                <c:pt idx="4529">
                  <c:v>1.7000122070310226</c:v>
                </c:pt>
                <c:pt idx="4530">
                  <c:v>1.6300048828130116</c:v>
                </c:pt>
                <c:pt idx="4531">
                  <c:v>1.6199951171880116</c:v>
                </c:pt>
                <c:pt idx="4532">
                  <c:v>1.6199951171880116</c:v>
                </c:pt>
                <c:pt idx="4533">
                  <c:v>1.6600036621089771</c:v>
                </c:pt>
                <c:pt idx="4534">
                  <c:v>1.6700134277339771</c:v>
                </c:pt>
                <c:pt idx="4535">
                  <c:v>1.7099914550780113</c:v>
                </c:pt>
                <c:pt idx="4536">
                  <c:v>1.75</c:v>
                </c:pt>
                <c:pt idx="4537">
                  <c:v>1.7200012207030113</c:v>
                </c:pt>
                <c:pt idx="4538">
                  <c:v>1.7300109863280113</c:v>
                </c:pt>
                <c:pt idx="4539">
                  <c:v>1.7099914550780113</c:v>
                </c:pt>
                <c:pt idx="4540">
                  <c:v>1.6400146484380116</c:v>
                </c:pt>
                <c:pt idx="4541">
                  <c:v>1.6000061035160229</c:v>
                </c:pt>
                <c:pt idx="4542">
                  <c:v>1.6000061035160229</c:v>
                </c:pt>
                <c:pt idx="4543">
                  <c:v>1.6199951171880116</c:v>
                </c:pt>
                <c:pt idx="4544">
                  <c:v>1.6499938964839771</c:v>
                </c:pt>
                <c:pt idx="4545">
                  <c:v>1.6400146484380116</c:v>
                </c:pt>
                <c:pt idx="4546">
                  <c:v>1.6600036621089771</c:v>
                </c:pt>
                <c:pt idx="4547">
                  <c:v>1.6499938964839771</c:v>
                </c:pt>
                <c:pt idx="4548">
                  <c:v>1.6499938964839771</c:v>
                </c:pt>
                <c:pt idx="4549">
                  <c:v>1.6700134277339771</c:v>
                </c:pt>
                <c:pt idx="4550">
                  <c:v>1.75</c:v>
                </c:pt>
                <c:pt idx="4551">
                  <c:v>1.6700134277339771</c:v>
                </c:pt>
                <c:pt idx="4552">
                  <c:v>1.5799865722660229</c:v>
                </c:pt>
                <c:pt idx="4553">
                  <c:v>1.5899963378910229</c:v>
                </c:pt>
                <c:pt idx="4554">
                  <c:v>1.6600036621089771</c:v>
                </c:pt>
                <c:pt idx="4555">
                  <c:v>1.6600036621089771</c:v>
                </c:pt>
                <c:pt idx="4556">
                  <c:v>1.7300109863280113</c:v>
                </c:pt>
                <c:pt idx="4557">
                  <c:v>1.6900024414060226</c:v>
                </c:pt>
                <c:pt idx="4558">
                  <c:v>1.6600036621089771</c:v>
                </c:pt>
                <c:pt idx="4559">
                  <c:v>1.7000122070310226</c:v>
                </c:pt>
                <c:pt idx="4560">
                  <c:v>1.6900024414060226</c:v>
                </c:pt>
                <c:pt idx="4561">
                  <c:v>1.739990234375</c:v>
                </c:pt>
                <c:pt idx="4562">
                  <c:v>1.739990234375</c:v>
                </c:pt>
                <c:pt idx="4563">
                  <c:v>1.739990234375</c:v>
                </c:pt>
                <c:pt idx="4564">
                  <c:v>1.7200012207030113</c:v>
                </c:pt>
                <c:pt idx="4565">
                  <c:v>1.7900085449219887</c:v>
                </c:pt>
                <c:pt idx="4566">
                  <c:v>1.75</c:v>
                </c:pt>
                <c:pt idx="4567">
                  <c:v>1.6600036621089771</c:v>
                </c:pt>
                <c:pt idx="4568">
                  <c:v>1.6499938964839771</c:v>
                </c:pt>
                <c:pt idx="4569">
                  <c:v>1.6099853515630116</c:v>
                </c:pt>
                <c:pt idx="4570">
                  <c:v>1.5799865722660229</c:v>
                </c:pt>
                <c:pt idx="4571">
                  <c:v>1.5799865722660229</c:v>
                </c:pt>
                <c:pt idx="4572">
                  <c:v>1.5499877929689774</c:v>
                </c:pt>
                <c:pt idx="4573">
                  <c:v>1.5499877929689774</c:v>
                </c:pt>
                <c:pt idx="4574">
                  <c:v>1.5400085449219887</c:v>
                </c:pt>
                <c:pt idx="4575">
                  <c:v>1.5799865722660229</c:v>
                </c:pt>
                <c:pt idx="4576">
                  <c:v>1.6600036621089771</c:v>
                </c:pt>
                <c:pt idx="4577">
                  <c:v>1.7200012207030113</c:v>
                </c:pt>
                <c:pt idx="4578">
                  <c:v>1.8099975585939774</c:v>
                </c:pt>
                <c:pt idx="4579">
                  <c:v>1.6799926757810226</c:v>
                </c:pt>
                <c:pt idx="4580">
                  <c:v>1.6600036621089771</c:v>
                </c:pt>
                <c:pt idx="4581">
                  <c:v>1.6600036621089771</c:v>
                </c:pt>
                <c:pt idx="4582">
                  <c:v>1.6099853515630116</c:v>
                </c:pt>
                <c:pt idx="4583">
                  <c:v>1.6499938964839771</c:v>
                </c:pt>
                <c:pt idx="4584">
                  <c:v>1.6300048828130116</c:v>
                </c:pt>
                <c:pt idx="4585">
                  <c:v>1.5799865722660229</c:v>
                </c:pt>
                <c:pt idx="4586">
                  <c:v>1.6300048828130116</c:v>
                </c:pt>
                <c:pt idx="4587">
                  <c:v>1.75</c:v>
                </c:pt>
                <c:pt idx="4588">
                  <c:v>1.7900085449219887</c:v>
                </c:pt>
                <c:pt idx="4589">
                  <c:v>1.8099975585939774</c:v>
                </c:pt>
                <c:pt idx="4590">
                  <c:v>1.7300109863280113</c:v>
                </c:pt>
                <c:pt idx="4591">
                  <c:v>1.6600036621089771</c:v>
                </c:pt>
                <c:pt idx="4592">
                  <c:v>1.6000061035160229</c:v>
                </c:pt>
                <c:pt idx="4593">
                  <c:v>1.5</c:v>
                </c:pt>
                <c:pt idx="4594">
                  <c:v>1.489990234375</c:v>
                </c:pt>
                <c:pt idx="4595">
                  <c:v>1.4800109863280113</c:v>
                </c:pt>
                <c:pt idx="4596">
                  <c:v>1.5</c:v>
                </c:pt>
                <c:pt idx="4597">
                  <c:v>1.5400085449219887</c:v>
                </c:pt>
                <c:pt idx="4598">
                  <c:v>1.5299987792969887</c:v>
                </c:pt>
                <c:pt idx="4599">
                  <c:v>1.5199890136719887</c:v>
                </c:pt>
                <c:pt idx="4600">
                  <c:v>1.5299987792969887</c:v>
                </c:pt>
                <c:pt idx="4601">
                  <c:v>1.5499877929689774</c:v>
                </c:pt>
                <c:pt idx="4602">
                  <c:v>1.5400085449219887</c:v>
                </c:pt>
                <c:pt idx="4603">
                  <c:v>1.5899963378910229</c:v>
                </c:pt>
                <c:pt idx="4604">
                  <c:v>1.6099853515630116</c:v>
                </c:pt>
                <c:pt idx="4605">
                  <c:v>1.6400146484380116</c:v>
                </c:pt>
                <c:pt idx="4606">
                  <c:v>1.5899963378910229</c:v>
                </c:pt>
                <c:pt idx="4607">
                  <c:v>1.6000061035160229</c:v>
                </c:pt>
                <c:pt idx="4608">
                  <c:v>1.6099853515630116</c:v>
                </c:pt>
                <c:pt idx="4609">
                  <c:v>1.6099853515630116</c:v>
                </c:pt>
                <c:pt idx="4610">
                  <c:v>1.6199951171880116</c:v>
                </c:pt>
                <c:pt idx="4611">
                  <c:v>1.6199951171880116</c:v>
                </c:pt>
                <c:pt idx="4612">
                  <c:v>1.6300048828130116</c:v>
                </c:pt>
                <c:pt idx="4613">
                  <c:v>1.6400146484380116</c:v>
                </c:pt>
                <c:pt idx="4614">
                  <c:v>1.6300048828130116</c:v>
                </c:pt>
                <c:pt idx="4615">
                  <c:v>1.7099914550780113</c:v>
                </c:pt>
                <c:pt idx="4616">
                  <c:v>1.739990234375</c:v>
                </c:pt>
                <c:pt idx="4617">
                  <c:v>1.6700134277339771</c:v>
                </c:pt>
                <c:pt idx="4618">
                  <c:v>1.6400146484380116</c:v>
                </c:pt>
                <c:pt idx="4619">
                  <c:v>1.6499938964839771</c:v>
                </c:pt>
                <c:pt idx="4620">
                  <c:v>1.6300048828130116</c:v>
                </c:pt>
                <c:pt idx="4621">
                  <c:v>1.6000061035160229</c:v>
                </c:pt>
                <c:pt idx="4622">
                  <c:v>1.5599975585939774</c:v>
                </c:pt>
                <c:pt idx="4623">
                  <c:v>1.5700073242189774</c:v>
                </c:pt>
                <c:pt idx="4624">
                  <c:v>1.6099853515630116</c:v>
                </c:pt>
                <c:pt idx="4625">
                  <c:v>1.5599975585939774</c:v>
                </c:pt>
                <c:pt idx="4626">
                  <c:v>1.5199890136719887</c:v>
                </c:pt>
                <c:pt idx="4627">
                  <c:v>1.5400085449219887</c:v>
                </c:pt>
                <c:pt idx="4628">
                  <c:v>1.5599975585939774</c:v>
                </c:pt>
                <c:pt idx="4629">
                  <c:v>1.5899963378910229</c:v>
                </c:pt>
                <c:pt idx="4630">
                  <c:v>1.6300048828130116</c:v>
                </c:pt>
                <c:pt idx="4631">
                  <c:v>1.5599975585939774</c:v>
                </c:pt>
                <c:pt idx="4632">
                  <c:v>1.7200012207030113</c:v>
                </c:pt>
                <c:pt idx="4633">
                  <c:v>1.760009765625</c:v>
                </c:pt>
                <c:pt idx="4634">
                  <c:v>1.7099914550780113</c:v>
                </c:pt>
                <c:pt idx="4635">
                  <c:v>1.5899963378910229</c:v>
                </c:pt>
                <c:pt idx="4636">
                  <c:v>1.6000061035160229</c:v>
                </c:pt>
                <c:pt idx="4637">
                  <c:v>1.6000061035160229</c:v>
                </c:pt>
                <c:pt idx="4638">
                  <c:v>1.6099853515630116</c:v>
                </c:pt>
                <c:pt idx="4639">
                  <c:v>1.6799926757810226</c:v>
                </c:pt>
                <c:pt idx="4640">
                  <c:v>1.7300109863280113</c:v>
                </c:pt>
                <c:pt idx="4641">
                  <c:v>1.6199951171880116</c:v>
                </c:pt>
                <c:pt idx="4642">
                  <c:v>1.5199890136719887</c:v>
                </c:pt>
                <c:pt idx="4643">
                  <c:v>1.5199890136719887</c:v>
                </c:pt>
                <c:pt idx="4644">
                  <c:v>1.6000061035160229</c:v>
                </c:pt>
                <c:pt idx="4645">
                  <c:v>1.6799926757810226</c:v>
                </c:pt>
                <c:pt idx="4646">
                  <c:v>1.7099914550780113</c:v>
                </c:pt>
                <c:pt idx="4647">
                  <c:v>1.739990234375</c:v>
                </c:pt>
                <c:pt idx="4648">
                  <c:v>1.6799926757810226</c:v>
                </c:pt>
                <c:pt idx="4649">
                  <c:v>1.6700134277339771</c:v>
                </c:pt>
                <c:pt idx="4650">
                  <c:v>1.6300048828130116</c:v>
                </c:pt>
                <c:pt idx="4651">
                  <c:v>1.6900024414060226</c:v>
                </c:pt>
                <c:pt idx="4652">
                  <c:v>1.6300048828130116</c:v>
                </c:pt>
                <c:pt idx="4653">
                  <c:v>1.6199951171880116</c:v>
                </c:pt>
                <c:pt idx="4654">
                  <c:v>1.6600036621089771</c:v>
                </c:pt>
                <c:pt idx="4655">
                  <c:v>1.5700073242189774</c:v>
                </c:pt>
                <c:pt idx="4656">
                  <c:v>1.6199951171880116</c:v>
                </c:pt>
                <c:pt idx="4657">
                  <c:v>1.6300048828130116</c:v>
                </c:pt>
                <c:pt idx="4658">
                  <c:v>1.6900024414060226</c:v>
                </c:pt>
                <c:pt idx="4659">
                  <c:v>1.7300109863280113</c:v>
                </c:pt>
                <c:pt idx="4660">
                  <c:v>1.6600036621089771</c:v>
                </c:pt>
                <c:pt idx="4661">
                  <c:v>1.760009765625</c:v>
                </c:pt>
                <c:pt idx="4662">
                  <c:v>1.8399963378910229</c:v>
                </c:pt>
                <c:pt idx="4663">
                  <c:v>1.8900146484380116</c:v>
                </c:pt>
                <c:pt idx="4664">
                  <c:v>1.8299865722660229</c:v>
                </c:pt>
                <c:pt idx="4665">
                  <c:v>1.739990234375</c:v>
                </c:pt>
                <c:pt idx="4666">
                  <c:v>1.8299865722660229</c:v>
                </c:pt>
                <c:pt idx="4667">
                  <c:v>1.760009765625</c:v>
                </c:pt>
                <c:pt idx="4668">
                  <c:v>1.6199951171880116</c:v>
                </c:pt>
                <c:pt idx="4669">
                  <c:v>1.7799987792969887</c:v>
                </c:pt>
                <c:pt idx="4670">
                  <c:v>1.7000122070310226</c:v>
                </c:pt>
                <c:pt idx="4671">
                  <c:v>1.6499938964839771</c:v>
                </c:pt>
                <c:pt idx="4672">
                  <c:v>1.6199951171880116</c:v>
                </c:pt>
                <c:pt idx="4673">
                  <c:v>1.6300048828130116</c:v>
                </c:pt>
                <c:pt idx="4674">
                  <c:v>1.7000122070310226</c:v>
                </c:pt>
                <c:pt idx="4675">
                  <c:v>1.7200012207030113</c:v>
                </c:pt>
                <c:pt idx="4676">
                  <c:v>1.7799987792969887</c:v>
                </c:pt>
                <c:pt idx="4677">
                  <c:v>1.8099975585939774</c:v>
                </c:pt>
                <c:pt idx="4678">
                  <c:v>1.8099975585939774</c:v>
                </c:pt>
                <c:pt idx="4679">
                  <c:v>1.7699890136719887</c:v>
                </c:pt>
                <c:pt idx="4680">
                  <c:v>1.6799926757810226</c:v>
                </c:pt>
                <c:pt idx="4681">
                  <c:v>1.7300109863280113</c:v>
                </c:pt>
                <c:pt idx="4682">
                  <c:v>1.6600036621089771</c:v>
                </c:pt>
                <c:pt idx="4683">
                  <c:v>1.6400146484380116</c:v>
                </c:pt>
                <c:pt idx="4684">
                  <c:v>1.6000061035160229</c:v>
                </c:pt>
                <c:pt idx="4685">
                  <c:v>1.6300048828130116</c:v>
                </c:pt>
                <c:pt idx="4686">
                  <c:v>1.6400146484380116</c:v>
                </c:pt>
                <c:pt idx="4687">
                  <c:v>1.7200012207030113</c:v>
                </c:pt>
                <c:pt idx="4688">
                  <c:v>1.7200012207030113</c:v>
                </c:pt>
                <c:pt idx="4689">
                  <c:v>1.7699890136719887</c:v>
                </c:pt>
                <c:pt idx="4690">
                  <c:v>1.6400146484380116</c:v>
                </c:pt>
                <c:pt idx="4691">
                  <c:v>1.7200012207030113</c:v>
                </c:pt>
                <c:pt idx="4692">
                  <c:v>1.6400146484380116</c:v>
                </c:pt>
                <c:pt idx="4693">
                  <c:v>1.6199951171880116</c:v>
                </c:pt>
                <c:pt idx="4694">
                  <c:v>1.6700134277339771</c:v>
                </c:pt>
                <c:pt idx="4695">
                  <c:v>1.7000122070310226</c:v>
                </c:pt>
                <c:pt idx="4696">
                  <c:v>1.6700134277339771</c:v>
                </c:pt>
                <c:pt idx="4697">
                  <c:v>1.6199951171880116</c:v>
                </c:pt>
                <c:pt idx="4698">
                  <c:v>1.6799926757810226</c:v>
                </c:pt>
                <c:pt idx="4699">
                  <c:v>1.6799926757810226</c:v>
                </c:pt>
                <c:pt idx="4700">
                  <c:v>1.6199951171880116</c:v>
                </c:pt>
                <c:pt idx="4701">
                  <c:v>1.6099853515630116</c:v>
                </c:pt>
                <c:pt idx="4702">
                  <c:v>1.739990234375</c:v>
                </c:pt>
                <c:pt idx="4703">
                  <c:v>1.7999877929689774</c:v>
                </c:pt>
                <c:pt idx="4704">
                  <c:v>1.75</c:v>
                </c:pt>
                <c:pt idx="4705">
                  <c:v>1.760009765625</c:v>
                </c:pt>
                <c:pt idx="4706">
                  <c:v>1.7999877929689774</c:v>
                </c:pt>
                <c:pt idx="4707">
                  <c:v>1.8399963378910229</c:v>
                </c:pt>
                <c:pt idx="4708">
                  <c:v>1.8500061035160229</c:v>
                </c:pt>
                <c:pt idx="4709">
                  <c:v>1.7799987792969887</c:v>
                </c:pt>
                <c:pt idx="4710">
                  <c:v>1.7099914550780113</c:v>
                </c:pt>
                <c:pt idx="4711">
                  <c:v>1.6700134277339771</c:v>
                </c:pt>
                <c:pt idx="4712">
                  <c:v>1.6900024414060226</c:v>
                </c:pt>
                <c:pt idx="4713">
                  <c:v>1.6400146484380116</c:v>
                </c:pt>
                <c:pt idx="4714">
                  <c:v>1.6499938964839771</c:v>
                </c:pt>
                <c:pt idx="4715">
                  <c:v>1.6600036621089771</c:v>
                </c:pt>
                <c:pt idx="4716">
                  <c:v>1.6900024414060226</c:v>
                </c:pt>
                <c:pt idx="4717">
                  <c:v>1.6700134277339771</c:v>
                </c:pt>
                <c:pt idx="4718">
                  <c:v>1.6799926757810226</c:v>
                </c:pt>
                <c:pt idx="4719">
                  <c:v>1.7000122070310226</c:v>
                </c:pt>
                <c:pt idx="4720">
                  <c:v>1.7000122070310226</c:v>
                </c:pt>
                <c:pt idx="4721">
                  <c:v>1.7099914550780113</c:v>
                </c:pt>
                <c:pt idx="4722">
                  <c:v>1.7099914550780113</c:v>
                </c:pt>
                <c:pt idx="4723">
                  <c:v>1.6799926757810226</c:v>
                </c:pt>
                <c:pt idx="4724">
                  <c:v>1.6300048828130116</c:v>
                </c:pt>
                <c:pt idx="4725">
                  <c:v>1.6300048828130116</c:v>
                </c:pt>
                <c:pt idx="4726">
                  <c:v>1.6300048828130116</c:v>
                </c:pt>
                <c:pt idx="4727">
                  <c:v>1.6499938964839771</c:v>
                </c:pt>
                <c:pt idx="4728">
                  <c:v>1.7000122070310226</c:v>
                </c:pt>
                <c:pt idx="4729">
                  <c:v>1.760009765625</c:v>
                </c:pt>
                <c:pt idx="4730">
                  <c:v>1.8299865722660229</c:v>
                </c:pt>
                <c:pt idx="4731">
                  <c:v>1.8200073242189774</c:v>
                </c:pt>
                <c:pt idx="4732">
                  <c:v>1.7799987792969887</c:v>
                </c:pt>
                <c:pt idx="4733">
                  <c:v>1.8200073242189774</c:v>
                </c:pt>
                <c:pt idx="4734">
                  <c:v>1.8299865722660229</c:v>
                </c:pt>
                <c:pt idx="4735">
                  <c:v>1.7699890136719887</c:v>
                </c:pt>
                <c:pt idx="4736">
                  <c:v>1.760009765625</c:v>
                </c:pt>
                <c:pt idx="4737">
                  <c:v>1.760009765625</c:v>
                </c:pt>
                <c:pt idx="4738">
                  <c:v>1.7300109863280113</c:v>
                </c:pt>
                <c:pt idx="4739">
                  <c:v>1.7000122070310226</c:v>
                </c:pt>
                <c:pt idx="4740">
                  <c:v>1.7099914550780113</c:v>
                </c:pt>
                <c:pt idx="4741">
                  <c:v>1.75</c:v>
                </c:pt>
                <c:pt idx="4742">
                  <c:v>1.739990234375</c:v>
                </c:pt>
                <c:pt idx="4743">
                  <c:v>1.7300109863280113</c:v>
                </c:pt>
                <c:pt idx="4744">
                  <c:v>1.7000122070310226</c:v>
                </c:pt>
                <c:pt idx="4745">
                  <c:v>1.739990234375</c:v>
                </c:pt>
                <c:pt idx="4746">
                  <c:v>1.8099975585939774</c:v>
                </c:pt>
                <c:pt idx="4747">
                  <c:v>1.8500061035160229</c:v>
                </c:pt>
                <c:pt idx="4748">
                  <c:v>1.8299865722660229</c:v>
                </c:pt>
                <c:pt idx="4749">
                  <c:v>1.7999877929689774</c:v>
                </c:pt>
                <c:pt idx="4750">
                  <c:v>1.7999877929689774</c:v>
                </c:pt>
                <c:pt idx="4751">
                  <c:v>1.7999877929689774</c:v>
                </c:pt>
                <c:pt idx="4752">
                  <c:v>1.7300109863280113</c:v>
                </c:pt>
                <c:pt idx="4753">
                  <c:v>1.7300109863280113</c:v>
                </c:pt>
                <c:pt idx="4754">
                  <c:v>1.7300109863280113</c:v>
                </c:pt>
                <c:pt idx="4755">
                  <c:v>1.7000122070310226</c:v>
                </c:pt>
                <c:pt idx="4756">
                  <c:v>1.7200012207030113</c:v>
                </c:pt>
                <c:pt idx="4757">
                  <c:v>1.7799987792969887</c:v>
                </c:pt>
                <c:pt idx="4758">
                  <c:v>1.8500061035160229</c:v>
                </c:pt>
                <c:pt idx="4759">
                  <c:v>1.8999938964839771</c:v>
                </c:pt>
                <c:pt idx="4760">
                  <c:v>1.8599853515630116</c:v>
                </c:pt>
                <c:pt idx="4761">
                  <c:v>1.7799987792969887</c:v>
                </c:pt>
                <c:pt idx="4762">
                  <c:v>1.760009765625</c:v>
                </c:pt>
                <c:pt idx="4763">
                  <c:v>1.7699890136719887</c:v>
                </c:pt>
                <c:pt idx="4764">
                  <c:v>1.760009765625</c:v>
                </c:pt>
                <c:pt idx="4765">
                  <c:v>1.739990234375</c:v>
                </c:pt>
                <c:pt idx="4766">
                  <c:v>1.7099914550780113</c:v>
                </c:pt>
                <c:pt idx="4767">
                  <c:v>1.75</c:v>
                </c:pt>
                <c:pt idx="4768">
                  <c:v>1.7799987792969887</c:v>
                </c:pt>
                <c:pt idx="4769">
                  <c:v>1.7999877929689774</c:v>
                </c:pt>
                <c:pt idx="4770">
                  <c:v>1.8299865722660229</c:v>
                </c:pt>
                <c:pt idx="4771">
                  <c:v>1.8299865722660229</c:v>
                </c:pt>
                <c:pt idx="4772">
                  <c:v>1.8299865722660229</c:v>
                </c:pt>
                <c:pt idx="4773">
                  <c:v>1.8099975585939774</c:v>
                </c:pt>
                <c:pt idx="4774">
                  <c:v>1.8599853515630116</c:v>
                </c:pt>
                <c:pt idx="4775">
                  <c:v>1.9299926757810226</c:v>
                </c:pt>
                <c:pt idx="4776">
                  <c:v>1.9400024414060226</c:v>
                </c:pt>
                <c:pt idx="4777">
                  <c:v>1.9400024414060226</c:v>
                </c:pt>
                <c:pt idx="4778">
                  <c:v>1.8599853515630116</c:v>
                </c:pt>
                <c:pt idx="4779">
                  <c:v>1.8500061035160229</c:v>
                </c:pt>
                <c:pt idx="4780">
                  <c:v>1.8299865722660229</c:v>
                </c:pt>
                <c:pt idx="4781">
                  <c:v>1.7999877929689774</c:v>
                </c:pt>
                <c:pt idx="4782">
                  <c:v>1.760009765625</c:v>
                </c:pt>
                <c:pt idx="4783">
                  <c:v>1.7799987792969887</c:v>
                </c:pt>
                <c:pt idx="4784">
                  <c:v>1.7300109863280113</c:v>
                </c:pt>
                <c:pt idx="4785">
                  <c:v>1.7000122070310226</c:v>
                </c:pt>
                <c:pt idx="4786">
                  <c:v>1.739990234375</c:v>
                </c:pt>
                <c:pt idx="4787">
                  <c:v>1.6900024414060226</c:v>
                </c:pt>
                <c:pt idx="4788">
                  <c:v>1.7000122070310226</c:v>
                </c:pt>
                <c:pt idx="4789">
                  <c:v>1.739990234375</c:v>
                </c:pt>
                <c:pt idx="4790">
                  <c:v>1.7200012207030113</c:v>
                </c:pt>
                <c:pt idx="4791">
                  <c:v>1.7300109863280113</c:v>
                </c:pt>
                <c:pt idx="4792">
                  <c:v>1.739990234375</c:v>
                </c:pt>
                <c:pt idx="4793">
                  <c:v>1.7300109863280113</c:v>
                </c:pt>
                <c:pt idx="4794">
                  <c:v>1.6900024414060226</c:v>
                </c:pt>
                <c:pt idx="4795">
                  <c:v>1.7000122070310226</c:v>
                </c:pt>
                <c:pt idx="4796">
                  <c:v>1.7200012207030113</c:v>
                </c:pt>
                <c:pt idx="4797">
                  <c:v>1.7099914550780113</c:v>
                </c:pt>
                <c:pt idx="4798">
                  <c:v>1.6799926757810226</c:v>
                </c:pt>
                <c:pt idx="4799">
                  <c:v>1.6499938964839771</c:v>
                </c:pt>
                <c:pt idx="4800">
                  <c:v>1.6499938964839771</c:v>
                </c:pt>
                <c:pt idx="4801">
                  <c:v>1.6799926757810226</c:v>
                </c:pt>
                <c:pt idx="4802">
                  <c:v>1.7099914550780113</c:v>
                </c:pt>
                <c:pt idx="4803">
                  <c:v>1.7200012207030113</c:v>
                </c:pt>
                <c:pt idx="4804">
                  <c:v>1.7200012207030113</c:v>
                </c:pt>
                <c:pt idx="4805">
                  <c:v>1.6900024414060226</c:v>
                </c:pt>
                <c:pt idx="4806">
                  <c:v>1.739990234375</c:v>
                </c:pt>
                <c:pt idx="4807">
                  <c:v>1.7300109863280113</c:v>
                </c:pt>
                <c:pt idx="4808">
                  <c:v>1.6799926757810226</c:v>
                </c:pt>
                <c:pt idx="4809">
                  <c:v>1.6799926757810226</c:v>
                </c:pt>
                <c:pt idx="4810">
                  <c:v>1.6799926757810226</c:v>
                </c:pt>
                <c:pt idx="4811">
                  <c:v>1.6900024414060226</c:v>
                </c:pt>
                <c:pt idx="4812">
                  <c:v>1.7000122070310226</c:v>
                </c:pt>
                <c:pt idx="4813">
                  <c:v>1.7200012207030113</c:v>
                </c:pt>
                <c:pt idx="4814">
                  <c:v>1.6900024414060226</c:v>
                </c:pt>
                <c:pt idx="4815">
                  <c:v>1.6400146484380116</c:v>
                </c:pt>
                <c:pt idx="4816">
                  <c:v>1.6700134277339771</c:v>
                </c:pt>
                <c:pt idx="4817">
                  <c:v>1.75</c:v>
                </c:pt>
                <c:pt idx="4818">
                  <c:v>1.7099914550780113</c:v>
                </c:pt>
                <c:pt idx="4819">
                  <c:v>1.7799987792969887</c:v>
                </c:pt>
                <c:pt idx="4820">
                  <c:v>1.7799987792969887</c:v>
                </c:pt>
                <c:pt idx="4821">
                  <c:v>1.7699890136719887</c:v>
                </c:pt>
                <c:pt idx="4822">
                  <c:v>1.75</c:v>
                </c:pt>
                <c:pt idx="4823">
                  <c:v>1.7000122070310226</c:v>
                </c:pt>
                <c:pt idx="4824">
                  <c:v>1.7000122070310226</c:v>
                </c:pt>
                <c:pt idx="4825">
                  <c:v>1.75</c:v>
                </c:pt>
                <c:pt idx="4826">
                  <c:v>1.7200012207030113</c:v>
                </c:pt>
                <c:pt idx="4827">
                  <c:v>1.6700134277339771</c:v>
                </c:pt>
                <c:pt idx="4828">
                  <c:v>1.6600036621089771</c:v>
                </c:pt>
                <c:pt idx="4829">
                  <c:v>1.6799926757810226</c:v>
                </c:pt>
                <c:pt idx="4830">
                  <c:v>1.6499938964839771</c:v>
                </c:pt>
                <c:pt idx="4831">
                  <c:v>1.6600036621089771</c:v>
                </c:pt>
                <c:pt idx="4832">
                  <c:v>1.7000122070310226</c:v>
                </c:pt>
                <c:pt idx="4833">
                  <c:v>1.7099914550780113</c:v>
                </c:pt>
                <c:pt idx="4834">
                  <c:v>1.7000122070310226</c:v>
                </c:pt>
                <c:pt idx="4835">
                  <c:v>1.6799926757810226</c:v>
                </c:pt>
                <c:pt idx="4836">
                  <c:v>1.6900024414060226</c:v>
                </c:pt>
                <c:pt idx="4837">
                  <c:v>1.6799926757810226</c:v>
                </c:pt>
                <c:pt idx="4838">
                  <c:v>1.6400146484380116</c:v>
                </c:pt>
                <c:pt idx="4839">
                  <c:v>1.6900024414060226</c:v>
                </c:pt>
                <c:pt idx="4840">
                  <c:v>1.739990234375</c:v>
                </c:pt>
                <c:pt idx="4841">
                  <c:v>1.7000122070310226</c:v>
                </c:pt>
                <c:pt idx="4842">
                  <c:v>1.7000122070310226</c:v>
                </c:pt>
                <c:pt idx="4843">
                  <c:v>1.739990234375</c:v>
                </c:pt>
                <c:pt idx="4844">
                  <c:v>1.7300109863280113</c:v>
                </c:pt>
                <c:pt idx="4845">
                  <c:v>1.6799926757810226</c:v>
                </c:pt>
                <c:pt idx="4846">
                  <c:v>1.6900024414060226</c:v>
                </c:pt>
                <c:pt idx="4847">
                  <c:v>1.6799926757810226</c:v>
                </c:pt>
                <c:pt idx="4848">
                  <c:v>1.6600036621089771</c:v>
                </c:pt>
                <c:pt idx="4849">
                  <c:v>1.6600036621089771</c:v>
                </c:pt>
                <c:pt idx="4850">
                  <c:v>1.6700134277339771</c:v>
                </c:pt>
                <c:pt idx="4851">
                  <c:v>1.6499938964839771</c:v>
                </c:pt>
                <c:pt idx="4852">
                  <c:v>1.6799926757810226</c:v>
                </c:pt>
                <c:pt idx="4853">
                  <c:v>1.6600036621089771</c:v>
                </c:pt>
                <c:pt idx="4854">
                  <c:v>1.6499938964839771</c:v>
                </c:pt>
                <c:pt idx="4855">
                  <c:v>1.6499938964839771</c:v>
                </c:pt>
                <c:pt idx="4856">
                  <c:v>1.6400146484380116</c:v>
                </c:pt>
                <c:pt idx="4857">
                  <c:v>1.6799926757810226</c:v>
                </c:pt>
                <c:pt idx="4858">
                  <c:v>1.6799926757810226</c:v>
                </c:pt>
                <c:pt idx="4859">
                  <c:v>1.6400146484380116</c:v>
                </c:pt>
                <c:pt idx="4860">
                  <c:v>1.6400146484380116</c:v>
                </c:pt>
                <c:pt idx="4861">
                  <c:v>1.6400146484380116</c:v>
                </c:pt>
                <c:pt idx="4862">
                  <c:v>1.6300048828130116</c:v>
                </c:pt>
                <c:pt idx="4863">
                  <c:v>1.6499938964839771</c:v>
                </c:pt>
                <c:pt idx="4864">
                  <c:v>1.6600036621089771</c:v>
                </c:pt>
                <c:pt idx="4865">
                  <c:v>1.6799926757810226</c:v>
                </c:pt>
                <c:pt idx="4866">
                  <c:v>1.6799926757810226</c:v>
                </c:pt>
                <c:pt idx="4867">
                  <c:v>1.6700134277339771</c:v>
                </c:pt>
                <c:pt idx="4868">
                  <c:v>1.6600036621089771</c:v>
                </c:pt>
                <c:pt idx="4869">
                  <c:v>1.6400146484380116</c:v>
                </c:pt>
                <c:pt idx="4870">
                  <c:v>1.6499938964839771</c:v>
                </c:pt>
                <c:pt idx="4871">
                  <c:v>1.6600036621089771</c:v>
                </c:pt>
                <c:pt idx="4872">
                  <c:v>1.6400146484380116</c:v>
                </c:pt>
                <c:pt idx="4873">
                  <c:v>1.6600036621089771</c:v>
                </c:pt>
                <c:pt idx="4874">
                  <c:v>1.6700134277339771</c:v>
                </c:pt>
                <c:pt idx="4875">
                  <c:v>1.7300109863280113</c:v>
                </c:pt>
                <c:pt idx="4876">
                  <c:v>1.7000122070310226</c:v>
                </c:pt>
                <c:pt idx="4877">
                  <c:v>1.6300048828130116</c:v>
                </c:pt>
                <c:pt idx="4878">
                  <c:v>1.6300048828130116</c:v>
                </c:pt>
                <c:pt idx="4879">
                  <c:v>1.6799926757810226</c:v>
                </c:pt>
                <c:pt idx="4880">
                  <c:v>1.6799926757810226</c:v>
                </c:pt>
                <c:pt idx="4881">
                  <c:v>1.6700134277339771</c:v>
                </c:pt>
                <c:pt idx="4882">
                  <c:v>1.6600036621089771</c:v>
                </c:pt>
                <c:pt idx="4883">
                  <c:v>1.6799926757810226</c:v>
                </c:pt>
                <c:pt idx="4884">
                  <c:v>1.6499938964839771</c:v>
                </c:pt>
                <c:pt idx="4885">
                  <c:v>1.5899963378910229</c:v>
                </c:pt>
                <c:pt idx="4886">
                  <c:v>1.6199951171880116</c:v>
                </c:pt>
                <c:pt idx="4887">
                  <c:v>1.6700134277339771</c:v>
                </c:pt>
                <c:pt idx="4888">
                  <c:v>1.6799926757810226</c:v>
                </c:pt>
                <c:pt idx="4889">
                  <c:v>1.6700134277339771</c:v>
                </c:pt>
                <c:pt idx="4890">
                  <c:v>1.6700134277339771</c:v>
                </c:pt>
                <c:pt idx="4891">
                  <c:v>1.6499938964839771</c:v>
                </c:pt>
                <c:pt idx="4892">
                  <c:v>1.6400146484380116</c:v>
                </c:pt>
                <c:pt idx="4893">
                  <c:v>1.6499938964839771</c:v>
                </c:pt>
                <c:pt idx="4894">
                  <c:v>1.6199951171880116</c:v>
                </c:pt>
                <c:pt idx="4895">
                  <c:v>1.6000061035160229</c:v>
                </c:pt>
                <c:pt idx="4896">
                  <c:v>1.5799865722660229</c:v>
                </c:pt>
                <c:pt idx="4897">
                  <c:v>1.5599975585939774</c:v>
                </c:pt>
                <c:pt idx="4898">
                  <c:v>1.5400085449219887</c:v>
                </c:pt>
                <c:pt idx="4899">
                  <c:v>1.5400085449219887</c:v>
                </c:pt>
                <c:pt idx="4900">
                  <c:v>1.5499877929689774</c:v>
                </c:pt>
                <c:pt idx="4901">
                  <c:v>1.5499877929689774</c:v>
                </c:pt>
                <c:pt idx="4902">
                  <c:v>1.5299987792969887</c:v>
                </c:pt>
                <c:pt idx="4903">
                  <c:v>1.5299987792969887</c:v>
                </c:pt>
                <c:pt idx="4904">
                  <c:v>1.5799865722660229</c:v>
                </c:pt>
                <c:pt idx="4905">
                  <c:v>1.6199951171880116</c:v>
                </c:pt>
                <c:pt idx="4906">
                  <c:v>1.6199951171880116</c:v>
                </c:pt>
                <c:pt idx="4907">
                  <c:v>1.6400146484380116</c:v>
                </c:pt>
                <c:pt idx="4908">
                  <c:v>1.6499938964839771</c:v>
                </c:pt>
                <c:pt idx="4909">
                  <c:v>1.6000061035160229</c:v>
                </c:pt>
                <c:pt idx="4910">
                  <c:v>1.5299987792969887</c:v>
                </c:pt>
                <c:pt idx="4911">
                  <c:v>1.5499877929689774</c:v>
                </c:pt>
                <c:pt idx="4912">
                  <c:v>1.6000061035160229</c:v>
                </c:pt>
                <c:pt idx="4913">
                  <c:v>1.6099853515630116</c:v>
                </c:pt>
                <c:pt idx="4914">
                  <c:v>1.6600036621089771</c:v>
                </c:pt>
                <c:pt idx="4915">
                  <c:v>1.6499938964839771</c:v>
                </c:pt>
                <c:pt idx="4916">
                  <c:v>1.7099914550780113</c:v>
                </c:pt>
                <c:pt idx="4917">
                  <c:v>1.739990234375</c:v>
                </c:pt>
                <c:pt idx="4918">
                  <c:v>1.6700134277339771</c:v>
                </c:pt>
                <c:pt idx="4919">
                  <c:v>1.6300048828130116</c:v>
                </c:pt>
                <c:pt idx="4920">
                  <c:v>1.5899963378910229</c:v>
                </c:pt>
                <c:pt idx="4921">
                  <c:v>1.6099853515630116</c:v>
                </c:pt>
                <c:pt idx="4922">
                  <c:v>1.6199951171880116</c:v>
                </c:pt>
                <c:pt idx="4923">
                  <c:v>1.6300048828130116</c:v>
                </c:pt>
                <c:pt idx="4924">
                  <c:v>1.5799865722660229</c:v>
                </c:pt>
                <c:pt idx="4925">
                  <c:v>1.5700073242189774</c:v>
                </c:pt>
                <c:pt idx="4926">
                  <c:v>1.5799865722660229</c:v>
                </c:pt>
                <c:pt idx="4927">
                  <c:v>1.5599975585939774</c:v>
                </c:pt>
                <c:pt idx="4928">
                  <c:v>1.6099853515630116</c:v>
                </c:pt>
                <c:pt idx="4929">
                  <c:v>1.6099853515630116</c:v>
                </c:pt>
                <c:pt idx="4930">
                  <c:v>1.6199951171880116</c:v>
                </c:pt>
                <c:pt idx="4931">
                  <c:v>1.6099853515630116</c:v>
                </c:pt>
                <c:pt idx="4932">
                  <c:v>1.6300048828130116</c:v>
                </c:pt>
                <c:pt idx="4933">
                  <c:v>1.6199951171880116</c:v>
                </c:pt>
                <c:pt idx="4934">
                  <c:v>1.6000061035160229</c:v>
                </c:pt>
                <c:pt idx="4935">
                  <c:v>1.5299987792969887</c:v>
                </c:pt>
                <c:pt idx="4936">
                  <c:v>1.5499877929689774</c:v>
                </c:pt>
                <c:pt idx="4937">
                  <c:v>1.5899963378910229</c:v>
                </c:pt>
                <c:pt idx="4938">
                  <c:v>1.6499938964839771</c:v>
                </c:pt>
                <c:pt idx="4939">
                  <c:v>1.6900024414060226</c:v>
                </c:pt>
                <c:pt idx="4940">
                  <c:v>1.7200012207030113</c:v>
                </c:pt>
                <c:pt idx="4941">
                  <c:v>1.6900024414060226</c:v>
                </c:pt>
                <c:pt idx="4942">
                  <c:v>1.6499938964839771</c:v>
                </c:pt>
                <c:pt idx="4943">
                  <c:v>1.6300048828130116</c:v>
                </c:pt>
                <c:pt idx="4944">
                  <c:v>1.6700134277339771</c:v>
                </c:pt>
                <c:pt idx="4945">
                  <c:v>1.6099853515630116</c:v>
                </c:pt>
                <c:pt idx="4946">
                  <c:v>1.6099853515630116</c:v>
                </c:pt>
                <c:pt idx="4947">
                  <c:v>1.6300048828130116</c:v>
                </c:pt>
                <c:pt idx="4948">
                  <c:v>1.6400146484380116</c:v>
                </c:pt>
                <c:pt idx="4949">
                  <c:v>1.6400146484380116</c:v>
                </c:pt>
                <c:pt idx="4950">
                  <c:v>1.6499938964839771</c:v>
                </c:pt>
                <c:pt idx="4951">
                  <c:v>1.6799926757810226</c:v>
                </c:pt>
                <c:pt idx="4952">
                  <c:v>1.6900024414060226</c:v>
                </c:pt>
                <c:pt idx="4953">
                  <c:v>1.7000122070310226</c:v>
                </c:pt>
                <c:pt idx="4954">
                  <c:v>1.6199951171880116</c:v>
                </c:pt>
                <c:pt idx="4955">
                  <c:v>1.5799865722660229</c:v>
                </c:pt>
                <c:pt idx="4956">
                  <c:v>1.5799865722660229</c:v>
                </c:pt>
                <c:pt idx="4957">
                  <c:v>1.5899963378910229</c:v>
                </c:pt>
                <c:pt idx="4958">
                  <c:v>1.5700073242189774</c:v>
                </c:pt>
                <c:pt idx="4959">
                  <c:v>1.5700073242189774</c:v>
                </c:pt>
                <c:pt idx="4960">
                  <c:v>1.5599975585939774</c:v>
                </c:pt>
                <c:pt idx="4961">
                  <c:v>1.6099853515630116</c:v>
                </c:pt>
                <c:pt idx="4962">
                  <c:v>1.6099853515630116</c:v>
                </c:pt>
                <c:pt idx="4963">
                  <c:v>1.6199951171880116</c:v>
                </c:pt>
                <c:pt idx="4964">
                  <c:v>1.6700134277339771</c:v>
                </c:pt>
                <c:pt idx="4965">
                  <c:v>1.6099853515630116</c:v>
                </c:pt>
                <c:pt idx="4966">
                  <c:v>1.5400085449219887</c:v>
                </c:pt>
                <c:pt idx="4967">
                  <c:v>1.6000061035160229</c:v>
                </c:pt>
                <c:pt idx="4968">
                  <c:v>1.5299987792969887</c:v>
                </c:pt>
                <c:pt idx="4969">
                  <c:v>1.510009765625</c:v>
                </c:pt>
                <c:pt idx="4970">
                  <c:v>1.5599975585939774</c:v>
                </c:pt>
                <c:pt idx="4971">
                  <c:v>1.5599975585939774</c:v>
                </c:pt>
                <c:pt idx="4972">
                  <c:v>1.6400146484380116</c:v>
                </c:pt>
                <c:pt idx="4973">
                  <c:v>1.7200012207030113</c:v>
                </c:pt>
                <c:pt idx="4974">
                  <c:v>1.6400146484380116</c:v>
                </c:pt>
                <c:pt idx="4975">
                  <c:v>1.6499938964839771</c:v>
                </c:pt>
                <c:pt idx="4976">
                  <c:v>1.5700073242189774</c:v>
                </c:pt>
                <c:pt idx="4977">
                  <c:v>1.6600036621089771</c:v>
                </c:pt>
                <c:pt idx="4978">
                  <c:v>1.5599975585939774</c:v>
                </c:pt>
                <c:pt idx="4979">
                  <c:v>1.5</c:v>
                </c:pt>
                <c:pt idx="4980">
                  <c:v>1.5400085449219887</c:v>
                </c:pt>
                <c:pt idx="4981">
                  <c:v>1.5700073242189774</c:v>
                </c:pt>
                <c:pt idx="4982">
                  <c:v>1.5799865722660229</c:v>
                </c:pt>
                <c:pt idx="4983">
                  <c:v>1.6300048828130116</c:v>
                </c:pt>
                <c:pt idx="4984">
                  <c:v>1.6000061035160229</c:v>
                </c:pt>
                <c:pt idx="4985">
                  <c:v>1.6300048828130116</c:v>
                </c:pt>
                <c:pt idx="4986">
                  <c:v>1.6600036621089771</c:v>
                </c:pt>
                <c:pt idx="4987">
                  <c:v>1.6400146484380116</c:v>
                </c:pt>
                <c:pt idx="4988">
                  <c:v>1.5700073242189774</c:v>
                </c:pt>
                <c:pt idx="4989">
                  <c:v>1.5299987792969887</c:v>
                </c:pt>
                <c:pt idx="4990">
                  <c:v>1.5599975585939774</c:v>
                </c:pt>
                <c:pt idx="4991">
                  <c:v>1.5400085449219887</c:v>
                </c:pt>
                <c:pt idx="4992">
                  <c:v>1.5299987792969887</c:v>
                </c:pt>
                <c:pt idx="4993">
                  <c:v>1.5</c:v>
                </c:pt>
                <c:pt idx="4994">
                  <c:v>1.510009765625</c:v>
                </c:pt>
                <c:pt idx="4995">
                  <c:v>1.510009765625</c:v>
                </c:pt>
                <c:pt idx="4996">
                  <c:v>1.5</c:v>
                </c:pt>
                <c:pt idx="4997">
                  <c:v>1.489990234375</c:v>
                </c:pt>
                <c:pt idx="4998">
                  <c:v>1.5</c:v>
                </c:pt>
                <c:pt idx="4999">
                  <c:v>1.5199890136719887</c:v>
                </c:pt>
                <c:pt idx="5000">
                  <c:v>1.5499877929689774</c:v>
                </c:pt>
                <c:pt idx="5001">
                  <c:v>1.6600036621089771</c:v>
                </c:pt>
                <c:pt idx="5002">
                  <c:v>1.7799987792969887</c:v>
                </c:pt>
                <c:pt idx="5003">
                  <c:v>1.7200012207030113</c:v>
                </c:pt>
                <c:pt idx="5004">
                  <c:v>1.6499938964839771</c:v>
                </c:pt>
                <c:pt idx="5005">
                  <c:v>1.5700073242189774</c:v>
                </c:pt>
                <c:pt idx="5006">
                  <c:v>1.5499877929689774</c:v>
                </c:pt>
                <c:pt idx="5007">
                  <c:v>1.6300048828130116</c:v>
                </c:pt>
                <c:pt idx="5008">
                  <c:v>1.6900024414060226</c:v>
                </c:pt>
                <c:pt idx="5009">
                  <c:v>1.7000122070310226</c:v>
                </c:pt>
                <c:pt idx="5010">
                  <c:v>1.7099914550780113</c:v>
                </c:pt>
                <c:pt idx="5011">
                  <c:v>1.7000122070310226</c:v>
                </c:pt>
                <c:pt idx="5012">
                  <c:v>1.6199951171880116</c:v>
                </c:pt>
                <c:pt idx="5013">
                  <c:v>1.6700134277339771</c:v>
                </c:pt>
                <c:pt idx="5014">
                  <c:v>1.5199890136719887</c:v>
                </c:pt>
                <c:pt idx="5015">
                  <c:v>1.5400085449219887</c:v>
                </c:pt>
                <c:pt idx="5016">
                  <c:v>1.5700073242189774</c:v>
                </c:pt>
                <c:pt idx="5017">
                  <c:v>1.6099853515630116</c:v>
                </c:pt>
                <c:pt idx="5018">
                  <c:v>1.6000061035160229</c:v>
                </c:pt>
                <c:pt idx="5019">
                  <c:v>1.5799865722660229</c:v>
                </c:pt>
                <c:pt idx="5020">
                  <c:v>1.5799865722660229</c:v>
                </c:pt>
                <c:pt idx="5021">
                  <c:v>1.5899963378910229</c:v>
                </c:pt>
                <c:pt idx="5022">
                  <c:v>1.510009765625</c:v>
                </c:pt>
                <c:pt idx="5023">
                  <c:v>1.5400085449219887</c:v>
                </c:pt>
                <c:pt idx="5024">
                  <c:v>1.5700073242189774</c:v>
                </c:pt>
                <c:pt idx="5025">
                  <c:v>1.510009765625</c:v>
                </c:pt>
                <c:pt idx="5026">
                  <c:v>1.5400085449219887</c:v>
                </c:pt>
                <c:pt idx="5027">
                  <c:v>1.5299987792969887</c:v>
                </c:pt>
                <c:pt idx="5028">
                  <c:v>1.5700073242189774</c:v>
                </c:pt>
                <c:pt idx="5029">
                  <c:v>1.5599975585939774</c:v>
                </c:pt>
                <c:pt idx="5030">
                  <c:v>1.5400085449219887</c:v>
                </c:pt>
                <c:pt idx="5031">
                  <c:v>1.5199890136719887</c:v>
                </c:pt>
                <c:pt idx="5032">
                  <c:v>1.5400085449219887</c:v>
                </c:pt>
                <c:pt idx="5033">
                  <c:v>1.6099853515630116</c:v>
                </c:pt>
                <c:pt idx="5034">
                  <c:v>1.7099914550780113</c:v>
                </c:pt>
                <c:pt idx="5035">
                  <c:v>1.6400146484380116</c:v>
                </c:pt>
                <c:pt idx="5036">
                  <c:v>1.7900085449219887</c:v>
                </c:pt>
                <c:pt idx="5037">
                  <c:v>1.7200012207030113</c:v>
                </c:pt>
                <c:pt idx="5038">
                  <c:v>1.6300048828130116</c:v>
                </c:pt>
                <c:pt idx="5039">
                  <c:v>1.6700134277339771</c:v>
                </c:pt>
                <c:pt idx="5040">
                  <c:v>1.6300048828130116</c:v>
                </c:pt>
                <c:pt idx="5041">
                  <c:v>1.6000061035160229</c:v>
                </c:pt>
                <c:pt idx="5042">
                  <c:v>1.6000061035160229</c:v>
                </c:pt>
                <c:pt idx="5043">
                  <c:v>1.6400146484380116</c:v>
                </c:pt>
                <c:pt idx="5044">
                  <c:v>1.6099853515630116</c:v>
                </c:pt>
                <c:pt idx="5045">
                  <c:v>1.5499877929689774</c:v>
                </c:pt>
                <c:pt idx="5046">
                  <c:v>1.5799865722660229</c:v>
                </c:pt>
                <c:pt idx="5047">
                  <c:v>1.6799926757810226</c:v>
                </c:pt>
                <c:pt idx="5048">
                  <c:v>1.6000061035160229</c:v>
                </c:pt>
                <c:pt idx="5049">
                  <c:v>1.6099853515630116</c:v>
                </c:pt>
                <c:pt idx="5050">
                  <c:v>1.510009765625</c:v>
                </c:pt>
                <c:pt idx="5051">
                  <c:v>1.5</c:v>
                </c:pt>
                <c:pt idx="5052">
                  <c:v>1.5</c:v>
                </c:pt>
                <c:pt idx="5053">
                  <c:v>1.489990234375</c:v>
                </c:pt>
                <c:pt idx="5054">
                  <c:v>1.4800109863280113</c:v>
                </c:pt>
                <c:pt idx="5055">
                  <c:v>1.4800109863280113</c:v>
                </c:pt>
                <c:pt idx="5056">
                  <c:v>1.489990234375</c:v>
                </c:pt>
                <c:pt idx="5057">
                  <c:v>1.5799865722660229</c:v>
                </c:pt>
                <c:pt idx="5058">
                  <c:v>1.6099853515630116</c:v>
                </c:pt>
                <c:pt idx="5059">
                  <c:v>1.8200073242189774</c:v>
                </c:pt>
                <c:pt idx="5060">
                  <c:v>1.8299865722660229</c:v>
                </c:pt>
                <c:pt idx="5061">
                  <c:v>1.75</c:v>
                </c:pt>
                <c:pt idx="5062">
                  <c:v>1.6900024414060226</c:v>
                </c:pt>
                <c:pt idx="5063">
                  <c:v>1.6300048828130116</c:v>
                </c:pt>
                <c:pt idx="5064">
                  <c:v>1.6000061035160229</c:v>
                </c:pt>
                <c:pt idx="5065">
                  <c:v>1.6400146484380116</c:v>
                </c:pt>
                <c:pt idx="5066">
                  <c:v>1.6900024414060226</c:v>
                </c:pt>
                <c:pt idx="5067">
                  <c:v>1.6700134277339771</c:v>
                </c:pt>
                <c:pt idx="5068">
                  <c:v>1.6799926757810226</c:v>
                </c:pt>
                <c:pt idx="5069">
                  <c:v>1.6900024414060226</c:v>
                </c:pt>
                <c:pt idx="5070">
                  <c:v>1.6499938964839771</c:v>
                </c:pt>
                <c:pt idx="5071">
                  <c:v>1.6499938964839771</c:v>
                </c:pt>
                <c:pt idx="5072">
                  <c:v>1.6499938964839771</c:v>
                </c:pt>
                <c:pt idx="5073">
                  <c:v>1.7000122070310226</c:v>
                </c:pt>
                <c:pt idx="5074">
                  <c:v>1.6400146484380116</c:v>
                </c:pt>
                <c:pt idx="5075">
                  <c:v>1.6600036621089771</c:v>
                </c:pt>
                <c:pt idx="5076">
                  <c:v>1.6900024414060226</c:v>
                </c:pt>
                <c:pt idx="5077">
                  <c:v>1.6900024414060226</c:v>
                </c:pt>
                <c:pt idx="5078">
                  <c:v>1.6600036621089771</c:v>
                </c:pt>
                <c:pt idx="5079">
                  <c:v>1.6900024414060226</c:v>
                </c:pt>
                <c:pt idx="5080">
                  <c:v>1.6799926757810226</c:v>
                </c:pt>
                <c:pt idx="5081">
                  <c:v>1.6499938964839771</c:v>
                </c:pt>
                <c:pt idx="5082">
                  <c:v>1.6400146484380116</c:v>
                </c:pt>
                <c:pt idx="5083">
                  <c:v>1.6300048828130116</c:v>
                </c:pt>
                <c:pt idx="5084">
                  <c:v>1.5700073242189774</c:v>
                </c:pt>
                <c:pt idx="5085">
                  <c:v>1.5899963378910229</c:v>
                </c:pt>
                <c:pt idx="5086">
                  <c:v>1.7799987792969887</c:v>
                </c:pt>
                <c:pt idx="5087">
                  <c:v>1.7799987792969887</c:v>
                </c:pt>
                <c:pt idx="5088">
                  <c:v>1.6600036621089771</c:v>
                </c:pt>
                <c:pt idx="5089">
                  <c:v>1.6300048828130116</c:v>
                </c:pt>
                <c:pt idx="5090">
                  <c:v>1.5799865722660229</c:v>
                </c:pt>
                <c:pt idx="5091">
                  <c:v>1.5799865722660229</c:v>
                </c:pt>
                <c:pt idx="5092">
                  <c:v>1.6099853515630116</c:v>
                </c:pt>
                <c:pt idx="5093">
                  <c:v>1.6199951171880116</c:v>
                </c:pt>
                <c:pt idx="5094">
                  <c:v>1.5499877929689774</c:v>
                </c:pt>
                <c:pt idx="5095">
                  <c:v>1.5899963378910229</c:v>
                </c:pt>
                <c:pt idx="5096">
                  <c:v>1.5899963378910229</c:v>
                </c:pt>
                <c:pt idx="5097">
                  <c:v>1.6000061035160229</c:v>
                </c:pt>
                <c:pt idx="5098">
                  <c:v>1.5899963378910229</c:v>
                </c:pt>
                <c:pt idx="5099">
                  <c:v>1.6099853515630116</c:v>
                </c:pt>
                <c:pt idx="5100">
                  <c:v>1.6499938964839771</c:v>
                </c:pt>
                <c:pt idx="5101">
                  <c:v>1.6799926757810226</c:v>
                </c:pt>
                <c:pt idx="5102">
                  <c:v>1.6799926757810226</c:v>
                </c:pt>
                <c:pt idx="5103">
                  <c:v>1.6499938964839771</c:v>
                </c:pt>
                <c:pt idx="5104">
                  <c:v>1.6400146484380116</c:v>
                </c:pt>
                <c:pt idx="5105">
                  <c:v>1.5899963378910229</c:v>
                </c:pt>
                <c:pt idx="5106">
                  <c:v>1.5499877929689774</c:v>
                </c:pt>
                <c:pt idx="5107">
                  <c:v>1.5400085449219887</c:v>
                </c:pt>
                <c:pt idx="5108">
                  <c:v>1.5499877929689774</c:v>
                </c:pt>
                <c:pt idx="5109">
                  <c:v>1.5400085449219887</c:v>
                </c:pt>
                <c:pt idx="5110">
                  <c:v>1.5700073242189774</c:v>
                </c:pt>
                <c:pt idx="5111">
                  <c:v>1.5599975585939774</c:v>
                </c:pt>
                <c:pt idx="5112">
                  <c:v>1.6300048828130116</c:v>
                </c:pt>
                <c:pt idx="5113">
                  <c:v>1.7000122070310226</c:v>
                </c:pt>
                <c:pt idx="5114">
                  <c:v>1.7099914550780113</c:v>
                </c:pt>
                <c:pt idx="5115">
                  <c:v>1.6300048828130116</c:v>
                </c:pt>
                <c:pt idx="5116">
                  <c:v>1.5700073242189774</c:v>
                </c:pt>
                <c:pt idx="5117">
                  <c:v>1.5799865722660229</c:v>
                </c:pt>
                <c:pt idx="5118">
                  <c:v>1.6499938964839771</c:v>
                </c:pt>
                <c:pt idx="5119">
                  <c:v>1.6799926757810226</c:v>
                </c:pt>
                <c:pt idx="5120">
                  <c:v>1.6900024414060226</c:v>
                </c:pt>
                <c:pt idx="5121">
                  <c:v>1.7099914550780113</c:v>
                </c:pt>
                <c:pt idx="5122">
                  <c:v>1.75</c:v>
                </c:pt>
                <c:pt idx="5123">
                  <c:v>1.760009765625</c:v>
                </c:pt>
                <c:pt idx="5124">
                  <c:v>1.739990234375</c:v>
                </c:pt>
                <c:pt idx="5125">
                  <c:v>1.7099914550780113</c:v>
                </c:pt>
                <c:pt idx="5126">
                  <c:v>1.6400146484380116</c:v>
                </c:pt>
                <c:pt idx="5127">
                  <c:v>1.6199951171880116</c:v>
                </c:pt>
                <c:pt idx="5128">
                  <c:v>1.6300048828130116</c:v>
                </c:pt>
                <c:pt idx="5129">
                  <c:v>1.6499938964839771</c:v>
                </c:pt>
                <c:pt idx="5130">
                  <c:v>1.6700134277339771</c:v>
                </c:pt>
                <c:pt idx="5131">
                  <c:v>1.6900024414060226</c:v>
                </c:pt>
                <c:pt idx="5132">
                  <c:v>1.6400146484380116</c:v>
                </c:pt>
                <c:pt idx="5133">
                  <c:v>1.6300048828130116</c:v>
                </c:pt>
                <c:pt idx="5134">
                  <c:v>1.5899963378910229</c:v>
                </c:pt>
                <c:pt idx="5135">
                  <c:v>1.6099853515630116</c:v>
                </c:pt>
                <c:pt idx="5136">
                  <c:v>1.6400146484380116</c:v>
                </c:pt>
                <c:pt idx="5137">
                  <c:v>1.6400146484380116</c:v>
                </c:pt>
                <c:pt idx="5138">
                  <c:v>1.6400146484380116</c:v>
                </c:pt>
                <c:pt idx="5139">
                  <c:v>1.6700134277339771</c:v>
                </c:pt>
                <c:pt idx="5140">
                  <c:v>1.6799926757810226</c:v>
                </c:pt>
                <c:pt idx="5141">
                  <c:v>1.6600036621089771</c:v>
                </c:pt>
                <c:pt idx="5142">
                  <c:v>1.6700134277339771</c:v>
                </c:pt>
                <c:pt idx="5143">
                  <c:v>1.75</c:v>
                </c:pt>
                <c:pt idx="5144">
                  <c:v>1.6799926757810226</c:v>
                </c:pt>
                <c:pt idx="5145">
                  <c:v>1.6700134277339771</c:v>
                </c:pt>
                <c:pt idx="5146">
                  <c:v>1.6199951171880116</c:v>
                </c:pt>
                <c:pt idx="5147">
                  <c:v>1.5799865722660229</c:v>
                </c:pt>
                <c:pt idx="5148">
                  <c:v>1.5700073242189774</c:v>
                </c:pt>
                <c:pt idx="5149">
                  <c:v>1.6000061035160229</c:v>
                </c:pt>
                <c:pt idx="5150">
                  <c:v>1.6600036621089771</c:v>
                </c:pt>
                <c:pt idx="5151">
                  <c:v>1.6300048828130116</c:v>
                </c:pt>
                <c:pt idx="5152">
                  <c:v>1.6499938964839771</c:v>
                </c:pt>
                <c:pt idx="5153">
                  <c:v>1.6099853515630116</c:v>
                </c:pt>
                <c:pt idx="5154">
                  <c:v>1.5700073242189774</c:v>
                </c:pt>
                <c:pt idx="5155">
                  <c:v>1.5400085449219887</c:v>
                </c:pt>
                <c:pt idx="5156">
                  <c:v>1.5700073242189774</c:v>
                </c:pt>
                <c:pt idx="5157">
                  <c:v>1.6099853515630116</c:v>
                </c:pt>
                <c:pt idx="5158">
                  <c:v>1.6199951171880116</c:v>
                </c:pt>
                <c:pt idx="5159">
                  <c:v>1.5799865722660229</c:v>
                </c:pt>
                <c:pt idx="5160">
                  <c:v>1.5299987792969887</c:v>
                </c:pt>
                <c:pt idx="5161">
                  <c:v>1.5299987792969887</c:v>
                </c:pt>
                <c:pt idx="5162">
                  <c:v>1.5599975585939774</c:v>
                </c:pt>
                <c:pt idx="5163">
                  <c:v>1.5700073242189774</c:v>
                </c:pt>
                <c:pt idx="5164">
                  <c:v>1.5799865722660229</c:v>
                </c:pt>
                <c:pt idx="5165">
                  <c:v>1.6000061035160229</c:v>
                </c:pt>
                <c:pt idx="5166">
                  <c:v>1.5799865722660229</c:v>
                </c:pt>
                <c:pt idx="5167">
                  <c:v>1.5400085449219887</c:v>
                </c:pt>
                <c:pt idx="5168">
                  <c:v>1.5400085449219887</c:v>
                </c:pt>
                <c:pt idx="5169">
                  <c:v>1.5599975585939774</c:v>
                </c:pt>
                <c:pt idx="5170">
                  <c:v>1.6099853515630116</c:v>
                </c:pt>
                <c:pt idx="5171">
                  <c:v>1.6000061035160229</c:v>
                </c:pt>
                <c:pt idx="5172">
                  <c:v>1.5799865722660229</c:v>
                </c:pt>
                <c:pt idx="5173">
                  <c:v>1.5599975585939774</c:v>
                </c:pt>
                <c:pt idx="5174">
                  <c:v>1.510009765625</c:v>
                </c:pt>
                <c:pt idx="5175">
                  <c:v>1.4800109863280113</c:v>
                </c:pt>
                <c:pt idx="5176">
                  <c:v>1.5400085449219887</c:v>
                </c:pt>
                <c:pt idx="5177">
                  <c:v>1.6000061035160229</c:v>
                </c:pt>
                <c:pt idx="5178">
                  <c:v>1.6099853515630116</c:v>
                </c:pt>
                <c:pt idx="5179">
                  <c:v>1.6099853515630116</c:v>
                </c:pt>
                <c:pt idx="5180">
                  <c:v>1.6000061035160229</c:v>
                </c:pt>
                <c:pt idx="5181">
                  <c:v>1.5700073242189774</c:v>
                </c:pt>
                <c:pt idx="5182">
                  <c:v>1.5499877929689774</c:v>
                </c:pt>
                <c:pt idx="5183">
                  <c:v>1.510009765625</c:v>
                </c:pt>
                <c:pt idx="5184">
                  <c:v>1.5199890136719887</c:v>
                </c:pt>
                <c:pt idx="5185">
                  <c:v>1.510009765625</c:v>
                </c:pt>
                <c:pt idx="5186">
                  <c:v>1.5299987792969887</c:v>
                </c:pt>
                <c:pt idx="5187">
                  <c:v>1.5299987792969887</c:v>
                </c:pt>
                <c:pt idx="5188">
                  <c:v>1.5499877929689774</c:v>
                </c:pt>
                <c:pt idx="5189">
                  <c:v>1.5199890136719887</c:v>
                </c:pt>
                <c:pt idx="5190">
                  <c:v>1.510009765625</c:v>
                </c:pt>
                <c:pt idx="5191">
                  <c:v>1.5499877929689774</c:v>
                </c:pt>
                <c:pt idx="5192">
                  <c:v>1.5400085449219887</c:v>
                </c:pt>
                <c:pt idx="5193">
                  <c:v>1.5</c:v>
                </c:pt>
                <c:pt idx="5194">
                  <c:v>1.5199890136719887</c:v>
                </c:pt>
                <c:pt idx="5195">
                  <c:v>1.5400085449219887</c:v>
                </c:pt>
                <c:pt idx="5196">
                  <c:v>1.5899963378910229</c:v>
                </c:pt>
                <c:pt idx="5197">
                  <c:v>1.5700073242189774</c:v>
                </c:pt>
                <c:pt idx="5198">
                  <c:v>1.5299987792969887</c:v>
                </c:pt>
                <c:pt idx="5199">
                  <c:v>1.489990234375</c:v>
                </c:pt>
                <c:pt idx="5200">
                  <c:v>1.510009765625</c:v>
                </c:pt>
                <c:pt idx="5201">
                  <c:v>1.5599975585939774</c:v>
                </c:pt>
                <c:pt idx="5202">
                  <c:v>1.5400085449219887</c:v>
                </c:pt>
                <c:pt idx="5203">
                  <c:v>1.5599975585939774</c:v>
                </c:pt>
                <c:pt idx="5204">
                  <c:v>1.5400085449219887</c:v>
                </c:pt>
                <c:pt idx="5205">
                  <c:v>1.5199890136719887</c:v>
                </c:pt>
                <c:pt idx="5206">
                  <c:v>1.5199890136719887</c:v>
                </c:pt>
                <c:pt idx="5207">
                  <c:v>1.5</c:v>
                </c:pt>
                <c:pt idx="5208">
                  <c:v>1.4700012207030113</c:v>
                </c:pt>
                <c:pt idx="5209">
                  <c:v>1.4700012207030113</c:v>
                </c:pt>
                <c:pt idx="5210">
                  <c:v>1.489990234375</c:v>
                </c:pt>
                <c:pt idx="5211">
                  <c:v>1.489990234375</c:v>
                </c:pt>
                <c:pt idx="5212">
                  <c:v>1.5299987792969887</c:v>
                </c:pt>
                <c:pt idx="5213">
                  <c:v>1.5299987792969887</c:v>
                </c:pt>
                <c:pt idx="5214">
                  <c:v>1.5299987792969887</c:v>
                </c:pt>
                <c:pt idx="5215">
                  <c:v>1.5700073242189774</c:v>
                </c:pt>
                <c:pt idx="5216">
                  <c:v>1.489990234375</c:v>
                </c:pt>
                <c:pt idx="5217">
                  <c:v>1.5299987792969887</c:v>
                </c:pt>
                <c:pt idx="5218">
                  <c:v>1.5700073242189774</c:v>
                </c:pt>
                <c:pt idx="5219">
                  <c:v>1.5599975585939774</c:v>
                </c:pt>
                <c:pt idx="5220">
                  <c:v>1.5499877929689774</c:v>
                </c:pt>
                <c:pt idx="5221">
                  <c:v>1.5499877929689774</c:v>
                </c:pt>
                <c:pt idx="5222">
                  <c:v>1.5599975585939774</c:v>
                </c:pt>
                <c:pt idx="5223">
                  <c:v>1.5199890136719887</c:v>
                </c:pt>
                <c:pt idx="5224">
                  <c:v>1.510009765625</c:v>
                </c:pt>
                <c:pt idx="5225">
                  <c:v>1.510009765625</c:v>
                </c:pt>
                <c:pt idx="5226">
                  <c:v>1.5400085449219887</c:v>
                </c:pt>
                <c:pt idx="5227">
                  <c:v>1.5</c:v>
                </c:pt>
                <c:pt idx="5228">
                  <c:v>1.489990234375</c:v>
                </c:pt>
                <c:pt idx="5229">
                  <c:v>1.4700012207030113</c:v>
                </c:pt>
                <c:pt idx="5230">
                  <c:v>1.4800109863280113</c:v>
                </c:pt>
                <c:pt idx="5231">
                  <c:v>1.4800109863280113</c:v>
                </c:pt>
                <c:pt idx="5232">
                  <c:v>1.4400024414060226</c:v>
                </c:pt>
                <c:pt idx="5233">
                  <c:v>1.489990234375</c:v>
                </c:pt>
                <c:pt idx="5234">
                  <c:v>1.510009765625</c:v>
                </c:pt>
                <c:pt idx="5235">
                  <c:v>1.5199890136719887</c:v>
                </c:pt>
                <c:pt idx="5236">
                  <c:v>1.5</c:v>
                </c:pt>
                <c:pt idx="5237">
                  <c:v>1.5199890136719887</c:v>
                </c:pt>
                <c:pt idx="5238">
                  <c:v>1.5199890136719887</c:v>
                </c:pt>
                <c:pt idx="5239">
                  <c:v>1.5</c:v>
                </c:pt>
                <c:pt idx="5240">
                  <c:v>1.5</c:v>
                </c:pt>
                <c:pt idx="5241">
                  <c:v>1.4599914550780113</c:v>
                </c:pt>
                <c:pt idx="5242">
                  <c:v>1.5</c:v>
                </c:pt>
                <c:pt idx="5243">
                  <c:v>1.4800109863280113</c:v>
                </c:pt>
                <c:pt idx="5244">
                  <c:v>1.4599914550780113</c:v>
                </c:pt>
                <c:pt idx="5245">
                  <c:v>1.4400024414060226</c:v>
                </c:pt>
                <c:pt idx="5246">
                  <c:v>1.4599914550780113</c:v>
                </c:pt>
                <c:pt idx="5247">
                  <c:v>1.4599914550780113</c:v>
                </c:pt>
                <c:pt idx="5248">
                  <c:v>1.4700012207030113</c:v>
                </c:pt>
                <c:pt idx="5249">
                  <c:v>1.489990234375</c:v>
                </c:pt>
                <c:pt idx="5250">
                  <c:v>1.5199890136719887</c:v>
                </c:pt>
                <c:pt idx="5251">
                  <c:v>1.489990234375</c:v>
                </c:pt>
                <c:pt idx="5252">
                  <c:v>1.489990234375</c:v>
                </c:pt>
                <c:pt idx="5253">
                  <c:v>1.510009765625</c:v>
                </c:pt>
                <c:pt idx="5254">
                  <c:v>1.4400024414060226</c:v>
                </c:pt>
                <c:pt idx="5255">
                  <c:v>1.4400024414060226</c:v>
                </c:pt>
                <c:pt idx="5256">
                  <c:v>1.3999938964839771</c:v>
                </c:pt>
                <c:pt idx="5257">
                  <c:v>1.3900146484380116</c:v>
                </c:pt>
                <c:pt idx="5258">
                  <c:v>1.3900146484380116</c:v>
                </c:pt>
                <c:pt idx="5259">
                  <c:v>1.4299926757810226</c:v>
                </c:pt>
                <c:pt idx="5260">
                  <c:v>1.4299926757810226</c:v>
                </c:pt>
                <c:pt idx="5261">
                  <c:v>1.3800048828130116</c:v>
                </c:pt>
                <c:pt idx="5262">
                  <c:v>1.3599853515630116</c:v>
                </c:pt>
                <c:pt idx="5263">
                  <c:v>1.3800048828130116</c:v>
                </c:pt>
                <c:pt idx="5264">
                  <c:v>1.4200134277339771</c:v>
                </c:pt>
                <c:pt idx="5265">
                  <c:v>1.4400024414060226</c:v>
                </c:pt>
                <c:pt idx="5266">
                  <c:v>1.4299926757810226</c:v>
                </c:pt>
                <c:pt idx="5267">
                  <c:v>1.4299926757810226</c:v>
                </c:pt>
                <c:pt idx="5268">
                  <c:v>1.4800109863280113</c:v>
                </c:pt>
                <c:pt idx="5269">
                  <c:v>1.4800109863280113</c:v>
                </c:pt>
                <c:pt idx="5270">
                  <c:v>1.4800109863280113</c:v>
                </c:pt>
                <c:pt idx="5271">
                  <c:v>1.4400024414060226</c:v>
                </c:pt>
                <c:pt idx="5272">
                  <c:v>1.3800048828130116</c:v>
                </c:pt>
                <c:pt idx="5273">
                  <c:v>1.4200134277339771</c:v>
                </c:pt>
                <c:pt idx="5274">
                  <c:v>1.4700012207030113</c:v>
                </c:pt>
                <c:pt idx="5275">
                  <c:v>1.489990234375</c:v>
                </c:pt>
                <c:pt idx="5276">
                  <c:v>1.3900146484380116</c:v>
                </c:pt>
                <c:pt idx="5277">
                  <c:v>1.3500061035160229</c:v>
                </c:pt>
                <c:pt idx="5278">
                  <c:v>1.3699951171880116</c:v>
                </c:pt>
                <c:pt idx="5279">
                  <c:v>1.3699951171880116</c:v>
                </c:pt>
                <c:pt idx="5280">
                  <c:v>1.3699951171880116</c:v>
                </c:pt>
                <c:pt idx="5281">
                  <c:v>1.3800048828130116</c:v>
                </c:pt>
                <c:pt idx="5282">
                  <c:v>1.4100036621089771</c:v>
                </c:pt>
                <c:pt idx="5283">
                  <c:v>1.4100036621089771</c:v>
                </c:pt>
                <c:pt idx="5284">
                  <c:v>1.4100036621089771</c:v>
                </c:pt>
                <c:pt idx="5285">
                  <c:v>1.3900146484380116</c:v>
                </c:pt>
                <c:pt idx="5286">
                  <c:v>1.3900146484380116</c:v>
                </c:pt>
                <c:pt idx="5287">
                  <c:v>1.3900146484380116</c:v>
                </c:pt>
                <c:pt idx="5288">
                  <c:v>1.4200134277339771</c:v>
                </c:pt>
                <c:pt idx="5289">
                  <c:v>1.3699951171880116</c:v>
                </c:pt>
                <c:pt idx="5290">
                  <c:v>1.4299926757810226</c:v>
                </c:pt>
                <c:pt idx="5291">
                  <c:v>1.3699951171880116</c:v>
                </c:pt>
                <c:pt idx="5292">
                  <c:v>1.3399963378910229</c:v>
                </c:pt>
                <c:pt idx="5293">
                  <c:v>1.3299865722660229</c:v>
                </c:pt>
                <c:pt idx="5294">
                  <c:v>1.3299865722660229</c:v>
                </c:pt>
                <c:pt idx="5295">
                  <c:v>1.3399963378910229</c:v>
                </c:pt>
                <c:pt idx="5296">
                  <c:v>1.3500061035160229</c:v>
                </c:pt>
                <c:pt idx="5297">
                  <c:v>1.3599853515630116</c:v>
                </c:pt>
                <c:pt idx="5298">
                  <c:v>1.3399963378910229</c:v>
                </c:pt>
                <c:pt idx="5299">
                  <c:v>1.3399963378910229</c:v>
                </c:pt>
                <c:pt idx="5300">
                  <c:v>1.3599853515630116</c:v>
                </c:pt>
                <c:pt idx="5301">
                  <c:v>1.3699951171880116</c:v>
                </c:pt>
                <c:pt idx="5302">
                  <c:v>1.3699951171880116</c:v>
                </c:pt>
                <c:pt idx="5303">
                  <c:v>1.3099975585939774</c:v>
                </c:pt>
                <c:pt idx="5304">
                  <c:v>1.3099975585939774</c:v>
                </c:pt>
                <c:pt idx="5305">
                  <c:v>1.3099975585939774</c:v>
                </c:pt>
                <c:pt idx="5306">
                  <c:v>1.3200073242189774</c:v>
                </c:pt>
                <c:pt idx="5307">
                  <c:v>1.3200073242189774</c:v>
                </c:pt>
                <c:pt idx="5308">
                  <c:v>1.3599853515630116</c:v>
                </c:pt>
                <c:pt idx="5309">
                  <c:v>1.3999938964839771</c:v>
                </c:pt>
                <c:pt idx="5310">
                  <c:v>1.4400024414060226</c:v>
                </c:pt>
                <c:pt idx="5311">
                  <c:v>1.4500122070310226</c:v>
                </c:pt>
                <c:pt idx="5312">
                  <c:v>1.4100036621089771</c:v>
                </c:pt>
                <c:pt idx="5313">
                  <c:v>1.3999938964839771</c:v>
                </c:pt>
                <c:pt idx="5314">
                  <c:v>1.4599914550780113</c:v>
                </c:pt>
                <c:pt idx="5315">
                  <c:v>1.3599853515630116</c:v>
                </c:pt>
                <c:pt idx="5316">
                  <c:v>1.3399963378910229</c:v>
                </c:pt>
                <c:pt idx="5317">
                  <c:v>1.3399963378910229</c:v>
                </c:pt>
                <c:pt idx="5318">
                  <c:v>1.3299865722660229</c:v>
                </c:pt>
                <c:pt idx="5319">
                  <c:v>1.3299865722660229</c:v>
                </c:pt>
                <c:pt idx="5320">
                  <c:v>1.3500061035160229</c:v>
                </c:pt>
                <c:pt idx="5321">
                  <c:v>1.3399963378910229</c:v>
                </c:pt>
                <c:pt idx="5322">
                  <c:v>1.3399963378910229</c:v>
                </c:pt>
                <c:pt idx="5323">
                  <c:v>1.3399963378910229</c:v>
                </c:pt>
                <c:pt idx="5324">
                  <c:v>1.3599853515630116</c:v>
                </c:pt>
                <c:pt idx="5325">
                  <c:v>1.2999877929689774</c:v>
                </c:pt>
                <c:pt idx="5326">
                  <c:v>1.3200073242189774</c:v>
                </c:pt>
                <c:pt idx="5327">
                  <c:v>1.3099975585939774</c:v>
                </c:pt>
                <c:pt idx="5328">
                  <c:v>1.3200073242189774</c:v>
                </c:pt>
                <c:pt idx="5329">
                  <c:v>1.3099975585939774</c:v>
                </c:pt>
                <c:pt idx="5330">
                  <c:v>1.2799987792969887</c:v>
                </c:pt>
                <c:pt idx="5331">
                  <c:v>1.3200073242189774</c:v>
                </c:pt>
                <c:pt idx="5332">
                  <c:v>1.3399963378910229</c:v>
                </c:pt>
                <c:pt idx="5333">
                  <c:v>1.2999877929689774</c:v>
                </c:pt>
                <c:pt idx="5334">
                  <c:v>1.3299865722660229</c:v>
                </c:pt>
                <c:pt idx="5335">
                  <c:v>1.4500122070310226</c:v>
                </c:pt>
                <c:pt idx="5336">
                  <c:v>1.5</c:v>
                </c:pt>
                <c:pt idx="5337">
                  <c:v>1.4100036621089771</c:v>
                </c:pt>
                <c:pt idx="5338">
                  <c:v>1.3399963378910229</c:v>
                </c:pt>
                <c:pt idx="5339">
                  <c:v>1.2999877929689774</c:v>
                </c:pt>
                <c:pt idx="5340">
                  <c:v>1.3399963378910229</c:v>
                </c:pt>
                <c:pt idx="5341">
                  <c:v>1.2900085449219887</c:v>
                </c:pt>
                <c:pt idx="5342">
                  <c:v>1.2699890136719887</c:v>
                </c:pt>
                <c:pt idx="5343">
                  <c:v>1.2999877929689774</c:v>
                </c:pt>
                <c:pt idx="5344">
                  <c:v>1.4599914550780113</c:v>
                </c:pt>
                <c:pt idx="5345">
                  <c:v>1.510009765625</c:v>
                </c:pt>
                <c:pt idx="5346">
                  <c:v>1.5199890136719887</c:v>
                </c:pt>
                <c:pt idx="5347">
                  <c:v>1.5</c:v>
                </c:pt>
                <c:pt idx="5348">
                  <c:v>1.4500122070310226</c:v>
                </c:pt>
                <c:pt idx="5349">
                  <c:v>1.3999938964839771</c:v>
                </c:pt>
                <c:pt idx="5350">
                  <c:v>1.3500061035160229</c:v>
                </c:pt>
                <c:pt idx="5351">
                  <c:v>1.3699951171880116</c:v>
                </c:pt>
                <c:pt idx="5352">
                  <c:v>1.4100036621089771</c:v>
                </c:pt>
                <c:pt idx="5353">
                  <c:v>1.4200134277339771</c:v>
                </c:pt>
                <c:pt idx="5354">
                  <c:v>1.4500122070310226</c:v>
                </c:pt>
                <c:pt idx="5355">
                  <c:v>1.4500122070310226</c:v>
                </c:pt>
                <c:pt idx="5356">
                  <c:v>1.4500122070310226</c:v>
                </c:pt>
                <c:pt idx="5357">
                  <c:v>1.3900146484380116</c:v>
                </c:pt>
                <c:pt idx="5358">
                  <c:v>1.3399963378910229</c:v>
                </c:pt>
                <c:pt idx="5359">
                  <c:v>1.2000122070310226</c:v>
                </c:pt>
                <c:pt idx="5360">
                  <c:v>1.1799926757810226</c:v>
                </c:pt>
                <c:pt idx="5361">
                  <c:v>1.2200012207030113</c:v>
                </c:pt>
                <c:pt idx="5362">
                  <c:v>1.25</c:v>
                </c:pt>
                <c:pt idx="5363">
                  <c:v>1.2699890136719887</c:v>
                </c:pt>
                <c:pt idx="5364">
                  <c:v>1.3099975585939774</c:v>
                </c:pt>
                <c:pt idx="5365">
                  <c:v>1.4400024414060226</c:v>
                </c:pt>
                <c:pt idx="5366">
                  <c:v>1.510009765625</c:v>
                </c:pt>
                <c:pt idx="5367">
                  <c:v>1.4200134277339771</c:v>
                </c:pt>
                <c:pt idx="5368">
                  <c:v>1.3699951171880116</c:v>
                </c:pt>
                <c:pt idx="5369">
                  <c:v>1.3399963378910229</c:v>
                </c:pt>
                <c:pt idx="5370">
                  <c:v>1.3299865722660229</c:v>
                </c:pt>
                <c:pt idx="5371">
                  <c:v>1.2799987792969887</c:v>
                </c:pt>
                <c:pt idx="5372">
                  <c:v>1.3200073242189774</c:v>
                </c:pt>
                <c:pt idx="5373">
                  <c:v>1.3299865722660229</c:v>
                </c:pt>
                <c:pt idx="5374">
                  <c:v>1.3699951171880116</c:v>
                </c:pt>
                <c:pt idx="5375">
                  <c:v>1.3599853515630116</c:v>
                </c:pt>
                <c:pt idx="5376">
                  <c:v>1.3999938964839771</c:v>
                </c:pt>
                <c:pt idx="5377">
                  <c:v>1.4100036621089771</c:v>
                </c:pt>
                <c:pt idx="5378">
                  <c:v>1.4400024414060226</c:v>
                </c:pt>
                <c:pt idx="5379">
                  <c:v>1.3299865722660229</c:v>
                </c:pt>
                <c:pt idx="5380">
                  <c:v>1.3699951171880116</c:v>
                </c:pt>
                <c:pt idx="5381">
                  <c:v>1.4200134277339771</c:v>
                </c:pt>
                <c:pt idx="5382">
                  <c:v>1.3900146484380116</c:v>
                </c:pt>
                <c:pt idx="5383">
                  <c:v>1.3500061035160229</c:v>
                </c:pt>
                <c:pt idx="5384">
                  <c:v>1.2900085449219887</c:v>
                </c:pt>
                <c:pt idx="5385">
                  <c:v>1.2900085449219887</c:v>
                </c:pt>
                <c:pt idx="5386">
                  <c:v>1.3299865722660229</c:v>
                </c:pt>
                <c:pt idx="5387">
                  <c:v>1.2900085449219887</c:v>
                </c:pt>
                <c:pt idx="5388">
                  <c:v>1.25</c:v>
                </c:pt>
                <c:pt idx="5389">
                  <c:v>1.2300109863280113</c:v>
                </c:pt>
                <c:pt idx="5390">
                  <c:v>1.239990234375</c:v>
                </c:pt>
                <c:pt idx="5391">
                  <c:v>1.239990234375</c:v>
                </c:pt>
                <c:pt idx="5392">
                  <c:v>1.239990234375</c:v>
                </c:pt>
                <c:pt idx="5393">
                  <c:v>1.2000122070310226</c:v>
                </c:pt>
                <c:pt idx="5394">
                  <c:v>1.2099914550780113</c:v>
                </c:pt>
                <c:pt idx="5395">
                  <c:v>1.2300109863280113</c:v>
                </c:pt>
                <c:pt idx="5396">
                  <c:v>1.260009765625</c:v>
                </c:pt>
                <c:pt idx="5397">
                  <c:v>1.3099975585939774</c:v>
                </c:pt>
                <c:pt idx="5398">
                  <c:v>1.4400024414060226</c:v>
                </c:pt>
                <c:pt idx="5399">
                  <c:v>1.3699951171880116</c:v>
                </c:pt>
                <c:pt idx="5400">
                  <c:v>1.3099975585939774</c:v>
                </c:pt>
                <c:pt idx="5401">
                  <c:v>1.3999938964839771</c:v>
                </c:pt>
                <c:pt idx="5402">
                  <c:v>1.3399963378910229</c:v>
                </c:pt>
                <c:pt idx="5403">
                  <c:v>1.2099914550780113</c:v>
                </c:pt>
                <c:pt idx="5404">
                  <c:v>1.1900024414060226</c:v>
                </c:pt>
                <c:pt idx="5405">
                  <c:v>1.25</c:v>
                </c:pt>
                <c:pt idx="5406">
                  <c:v>1.3599853515630116</c:v>
                </c:pt>
                <c:pt idx="5407">
                  <c:v>1.2999877929689774</c:v>
                </c:pt>
                <c:pt idx="5408">
                  <c:v>1.2699890136719887</c:v>
                </c:pt>
                <c:pt idx="5409">
                  <c:v>1.25</c:v>
                </c:pt>
                <c:pt idx="5410">
                  <c:v>1.25</c:v>
                </c:pt>
                <c:pt idx="5411">
                  <c:v>1.2999877929689774</c:v>
                </c:pt>
                <c:pt idx="5412">
                  <c:v>1.3200073242189774</c:v>
                </c:pt>
                <c:pt idx="5413">
                  <c:v>1.3500061035160229</c:v>
                </c:pt>
                <c:pt idx="5414">
                  <c:v>1.3699951171880116</c:v>
                </c:pt>
                <c:pt idx="5415">
                  <c:v>1.3599853515630116</c:v>
                </c:pt>
                <c:pt idx="5416">
                  <c:v>1.2900085449219887</c:v>
                </c:pt>
                <c:pt idx="5417">
                  <c:v>1.2999877929689774</c:v>
                </c:pt>
                <c:pt idx="5418">
                  <c:v>1.3399963378910229</c:v>
                </c:pt>
                <c:pt idx="5419">
                  <c:v>1.4299926757810226</c:v>
                </c:pt>
                <c:pt idx="5420">
                  <c:v>1.489990234375</c:v>
                </c:pt>
                <c:pt idx="5421">
                  <c:v>1.4800109863280113</c:v>
                </c:pt>
                <c:pt idx="5422">
                  <c:v>1.3699951171880116</c:v>
                </c:pt>
                <c:pt idx="5423">
                  <c:v>1.3099975585939774</c:v>
                </c:pt>
                <c:pt idx="5424">
                  <c:v>1.3299865722660229</c:v>
                </c:pt>
                <c:pt idx="5425">
                  <c:v>1.3399963378910229</c:v>
                </c:pt>
                <c:pt idx="5426">
                  <c:v>1.3599853515630116</c:v>
                </c:pt>
                <c:pt idx="5427">
                  <c:v>1.5</c:v>
                </c:pt>
                <c:pt idx="5428">
                  <c:v>1.5599975585939774</c:v>
                </c:pt>
                <c:pt idx="5429">
                  <c:v>1.510009765625</c:v>
                </c:pt>
                <c:pt idx="5430">
                  <c:v>1.489990234375</c:v>
                </c:pt>
                <c:pt idx="5431">
                  <c:v>1.4800109863280113</c:v>
                </c:pt>
                <c:pt idx="5432">
                  <c:v>1.4700012207030113</c:v>
                </c:pt>
                <c:pt idx="5433">
                  <c:v>1.3800048828130116</c:v>
                </c:pt>
                <c:pt idx="5434">
                  <c:v>1.3500061035160229</c:v>
                </c:pt>
                <c:pt idx="5435">
                  <c:v>1.3399963378910229</c:v>
                </c:pt>
                <c:pt idx="5436">
                  <c:v>1.3599853515630116</c:v>
                </c:pt>
                <c:pt idx="5437">
                  <c:v>1.3999938964839771</c:v>
                </c:pt>
                <c:pt idx="5438">
                  <c:v>1.3999938964839771</c:v>
                </c:pt>
                <c:pt idx="5439">
                  <c:v>1.4100036621089771</c:v>
                </c:pt>
                <c:pt idx="5440">
                  <c:v>1.5</c:v>
                </c:pt>
                <c:pt idx="5441">
                  <c:v>1.4800109863280113</c:v>
                </c:pt>
                <c:pt idx="5442">
                  <c:v>1.489990234375</c:v>
                </c:pt>
                <c:pt idx="5443">
                  <c:v>1.5799865722660229</c:v>
                </c:pt>
                <c:pt idx="5444">
                  <c:v>1.5299987792969887</c:v>
                </c:pt>
                <c:pt idx="5445">
                  <c:v>1.4599914550780113</c:v>
                </c:pt>
                <c:pt idx="5446">
                  <c:v>1.4299926757810226</c:v>
                </c:pt>
                <c:pt idx="5447">
                  <c:v>1.3800048828130116</c:v>
                </c:pt>
                <c:pt idx="5448">
                  <c:v>1.4700012207030113</c:v>
                </c:pt>
                <c:pt idx="5449">
                  <c:v>1.510009765625</c:v>
                </c:pt>
                <c:pt idx="5450">
                  <c:v>1.5</c:v>
                </c:pt>
                <c:pt idx="5451">
                  <c:v>1.4599914550780113</c:v>
                </c:pt>
                <c:pt idx="5452">
                  <c:v>1.2999877929689774</c:v>
                </c:pt>
                <c:pt idx="5453">
                  <c:v>1.2999877929689774</c:v>
                </c:pt>
                <c:pt idx="5454">
                  <c:v>1.3399963378910229</c:v>
                </c:pt>
                <c:pt idx="5455">
                  <c:v>1.3500061035160229</c:v>
                </c:pt>
                <c:pt idx="5456">
                  <c:v>1.3599853515630116</c:v>
                </c:pt>
                <c:pt idx="5457">
                  <c:v>1.3599853515630116</c:v>
                </c:pt>
                <c:pt idx="5458">
                  <c:v>1.3900146484380116</c:v>
                </c:pt>
                <c:pt idx="5459">
                  <c:v>1.4500122070310226</c:v>
                </c:pt>
                <c:pt idx="5460">
                  <c:v>1.4599914550780113</c:v>
                </c:pt>
                <c:pt idx="5461">
                  <c:v>1.4599914550780113</c:v>
                </c:pt>
                <c:pt idx="5462">
                  <c:v>1.4299926757810226</c:v>
                </c:pt>
                <c:pt idx="5463">
                  <c:v>1.3800048828130116</c:v>
                </c:pt>
                <c:pt idx="5464">
                  <c:v>1.4400024414060226</c:v>
                </c:pt>
                <c:pt idx="5465">
                  <c:v>1.3999938964839771</c:v>
                </c:pt>
                <c:pt idx="5466">
                  <c:v>1.3999938964839771</c:v>
                </c:pt>
                <c:pt idx="5467">
                  <c:v>1.4400024414060226</c:v>
                </c:pt>
                <c:pt idx="5468">
                  <c:v>1.4700012207030113</c:v>
                </c:pt>
                <c:pt idx="5469">
                  <c:v>1.4100036621089771</c:v>
                </c:pt>
                <c:pt idx="5470">
                  <c:v>1.4599914550780113</c:v>
                </c:pt>
                <c:pt idx="5471">
                  <c:v>1.4299926757810226</c:v>
                </c:pt>
                <c:pt idx="5472">
                  <c:v>1.4299926757810226</c:v>
                </c:pt>
                <c:pt idx="5473">
                  <c:v>1.4299926757810226</c:v>
                </c:pt>
                <c:pt idx="5474">
                  <c:v>1.3999938964839771</c:v>
                </c:pt>
                <c:pt idx="5475">
                  <c:v>1.4200134277339771</c:v>
                </c:pt>
                <c:pt idx="5476">
                  <c:v>1.4400024414060226</c:v>
                </c:pt>
                <c:pt idx="5477">
                  <c:v>1.3900146484380116</c:v>
                </c:pt>
                <c:pt idx="5478">
                  <c:v>1.3900146484380116</c:v>
                </c:pt>
                <c:pt idx="5479">
                  <c:v>1.4299926757810226</c:v>
                </c:pt>
                <c:pt idx="5480">
                  <c:v>1.3999938964839771</c:v>
                </c:pt>
                <c:pt idx="5481">
                  <c:v>1.4200134277339771</c:v>
                </c:pt>
                <c:pt idx="5482">
                  <c:v>1.3900146484380116</c:v>
                </c:pt>
                <c:pt idx="5483">
                  <c:v>1.4200134277339771</c:v>
                </c:pt>
                <c:pt idx="5484">
                  <c:v>1.4500122070310226</c:v>
                </c:pt>
                <c:pt idx="5485">
                  <c:v>1.4100036621089771</c:v>
                </c:pt>
                <c:pt idx="5486">
                  <c:v>1.4200134277339771</c:v>
                </c:pt>
                <c:pt idx="5487">
                  <c:v>1.4500122070310226</c:v>
                </c:pt>
                <c:pt idx="5488">
                  <c:v>1.4299926757810226</c:v>
                </c:pt>
                <c:pt idx="5489">
                  <c:v>1.3999938964839771</c:v>
                </c:pt>
                <c:pt idx="5490">
                  <c:v>1.3999938964839771</c:v>
                </c:pt>
                <c:pt idx="5491">
                  <c:v>1.3900146484380116</c:v>
                </c:pt>
                <c:pt idx="5492">
                  <c:v>1.3900146484380116</c:v>
                </c:pt>
                <c:pt idx="5493">
                  <c:v>1.3999938964839771</c:v>
                </c:pt>
                <c:pt idx="5494">
                  <c:v>1.3900146484380116</c:v>
                </c:pt>
                <c:pt idx="5495">
                  <c:v>1.3699951171880116</c:v>
                </c:pt>
                <c:pt idx="5496">
                  <c:v>1.3800048828130116</c:v>
                </c:pt>
                <c:pt idx="5497">
                  <c:v>1.3999938964839771</c:v>
                </c:pt>
                <c:pt idx="5498">
                  <c:v>1.4100036621089771</c:v>
                </c:pt>
                <c:pt idx="5499">
                  <c:v>1.4400024414060226</c:v>
                </c:pt>
                <c:pt idx="5500">
                  <c:v>1.4299926757810226</c:v>
                </c:pt>
                <c:pt idx="5501">
                  <c:v>1.4299926757810226</c:v>
                </c:pt>
                <c:pt idx="5502">
                  <c:v>1.4299926757810226</c:v>
                </c:pt>
                <c:pt idx="5503">
                  <c:v>1.3800048828130116</c:v>
                </c:pt>
                <c:pt idx="5504">
                  <c:v>1.3599853515630116</c:v>
                </c:pt>
                <c:pt idx="5505">
                  <c:v>1.3399963378910229</c:v>
                </c:pt>
                <c:pt idx="5506">
                  <c:v>1.3399963378910229</c:v>
                </c:pt>
                <c:pt idx="5507">
                  <c:v>1.3500061035160229</c:v>
                </c:pt>
                <c:pt idx="5508">
                  <c:v>1.3699951171880116</c:v>
                </c:pt>
                <c:pt idx="5509">
                  <c:v>1.4100036621089771</c:v>
                </c:pt>
                <c:pt idx="5510">
                  <c:v>1.4100036621089771</c:v>
                </c:pt>
                <c:pt idx="5511">
                  <c:v>1.4100036621089771</c:v>
                </c:pt>
                <c:pt idx="5512">
                  <c:v>1.3999938964839771</c:v>
                </c:pt>
                <c:pt idx="5513">
                  <c:v>1.4100036621089771</c:v>
                </c:pt>
                <c:pt idx="5514">
                  <c:v>1.4299926757810226</c:v>
                </c:pt>
                <c:pt idx="5515">
                  <c:v>1.3800048828130116</c:v>
                </c:pt>
                <c:pt idx="5516">
                  <c:v>1.4200134277339771</c:v>
                </c:pt>
                <c:pt idx="5517">
                  <c:v>1.4299926757810226</c:v>
                </c:pt>
                <c:pt idx="5518">
                  <c:v>1.3999938964839771</c:v>
                </c:pt>
                <c:pt idx="5519">
                  <c:v>1.4599914550780113</c:v>
                </c:pt>
                <c:pt idx="5520">
                  <c:v>1.4599914550780113</c:v>
                </c:pt>
                <c:pt idx="5521">
                  <c:v>1.510009765625</c:v>
                </c:pt>
                <c:pt idx="5522">
                  <c:v>1.4599914550780113</c:v>
                </c:pt>
                <c:pt idx="5523">
                  <c:v>1.4800109863280113</c:v>
                </c:pt>
                <c:pt idx="5524">
                  <c:v>1.3900146484380116</c:v>
                </c:pt>
                <c:pt idx="5525">
                  <c:v>1.3999938964839771</c:v>
                </c:pt>
                <c:pt idx="5526">
                  <c:v>1.4200134277339771</c:v>
                </c:pt>
                <c:pt idx="5527">
                  <c:v>1.4400024414060226</c:v>
                </c:pt>
                <c:pt idx="5528">
                  <c:v>1.4400024414060226</c:v>
                </c:pt>
                <c:pt idx="5529">
                  <c:v>1.4400024414060226</c:v>
                </c:pt>
                <c:pt idx="5530">
                  <c:v>1.5</c:v>
                </c:pt>
                <c:pt idx="5531">
                  <c:v>1.489990234375</c:v>
                </c:pt>
                <c:pt idx="5532">
                  <c:v>1.4400024414060226</c:v>
                </c:pt>
                <c:pt idx="5533">
                  <c:v>1.3800048828130116</c:v>
                </c:pt>
                <c:pt idx="5534">
                  <c:v>1.3699951171880116</c:v>
                </c:pt>
                <c:pt idx="5535">
                  <c:v>1.4100036621089771</c:v>
                </c:pt>
                <c:pt idx="5536">
                  <c:v>1.4100036621089771</c:v>
                </c:pt>
                <c:pt idx="5537">
                  <c:v>1.3800048828130116</c:v>
                </c:pt>
                <c:pt idx="5538">
                  <c:v>1.3599853515630116</c:v>
                </c:pt>
                <c:pt idx="5539">
                  <c:v>1.3399963378910229</c:v>
                </c:pt>
                <c:pt idx="5540">
                  <c:v>1.3500061035160229</c:v>
                </c:pt>
                <c:pt idx="5541">
                  <c:v>1.3800048828130116</c:v>
                </c:pt>
                <c:pt idx="5542">
                  <c:v>1.3399963378910229</c:v>
                </c:pt>
                <c:pt idx="5543">
                  <c:v>1.3299865722660229</c:v>
                </c:pt>
                <c:pt idx="5544">
                  <c:v>1.3500061035160229</c:v>
                </c:pt>
                <c:pt idx="5545">
                  <c:v>1.3900146484380116</c:v>
                </c:pt>
                <c:pt idx="5546">
                  <c:v>1.3999938964839771</c:v>
                </c:pt>
                <c:pt idx="5547">
                  <c:v>1.4299926757810226</c:v>
                </c:pt>
                <c:pt idx="5548">
                  <c:v>1.4200134277339771</c:v>
                </c:pt>
                <c:pt idx="5549">
                  <c:v>1.3900146484380116</c:v>
                </c:pt>
                <c:pt idx="5550">
                  <c:v>1.3999938964839771</c:v>
                </c:pt>
                <c:pt idx="5551">
                  <c:v>1.3999938964839771</c:v>
                </c:pt>
                <c:pt idx="5552">
                  <c:v>1.3999938964839771</c:v>
                </c:pt>
                <c:pt idx="5553">
                  <c:v>1.4200134277339771</c:v>
                </c:pt>
                <c:pt idx="5554">
                  <c:v>1.3999938964839771</c:v>
                </c:pt>
                <c:pt idx="5555">
                  <c:v>1.3699951171880116</c:v>
                </c:pt>
                <c:pt idx="5556">
                  <c:v>1.3800048828130116</c:v>
                </c:pt>
                <c:pt idx="5557">
                  <c:v>1.4100036621089771</c:v>
                </c:pt>
                <c:pt idx="5558">
                  <c:v>1.3699951171880116</c:v>
                </c:pt>
                <c:pt idx="5559">
                  <c:v>1.3699951171880116</c:v>
                </c:pt>
                <c:pt idx="5560">
                  <c:v>1.3500061035160229</c:v>
                </c:pt>
                <c:pt idx="5561">
                  <c:v>1.3599853515630116</c:v>
                </c:pt>
                <c:pt idx="5562">
                  <c:v>1.3200073242189774</c:v>
                </c:pt>
                <c:pt idx="5563">
                  <c:v>1.3200073242189774</c:v>
                </c:pt>
                <c:pt idx="5564">
                  <c:v>1.3299865722660229</c:v>
                </c:pt>
                <c:pt idx="5565">
                  <c:v>1.3500061035160229</c:v>
                </c:pt>
                <c:pt idx="5566">
                  <c:v>1.3399963378910229</c:v>
                </c:pt>
                <c:pt idx="5567">
                  <c:v>1.3399963378910229</c:v>
                </c:pt>
                <c:pt idx="5568">
                  <c:v>1.3599853515630116</c:v>
                </c:pt>
                <c:pt idx="5569">
                  <c:v>1.3599853515630116</c:v>
                </c:pt>
                <c:pt idx="5570">
                  <c:v>1.3299865722660229</c:v>
                </c:pt>
                <c:pt idx="5571">
                  <c:v>1.3200073242189774</c:v>
                </c:pt>
                <c:pt idx="5572">
                  <c:v>1.2900085449219887</c:v>
                </c:pt>
                <c:pt idx="5573">
                  <c:v>1.3099975585939774</c:v>
                </c:pt>
                <c:pt idx="5574">
                  <c:v>1.3099975585939774</c:v>
                </c:pt>
                <c:pt idx="5575">
                  <c:v>1.3200073242189774</c:v>
                </c:pt>
                <c:pt idx="5576">
                  <c:v>1.2699890136719887</c:v>
                </c:pt>
                <c:pt idx="5577">
                  <c:v>1.260009765625</c:v>
                </c:pt>
                <c:pt idx="5578">
                  <c:v>1.2699890136719887</c:v>
                </c:pt>
                <c:pt idx="5579">
                  <c:v>1.2799987792969887</c:v>
                </c:pt>
                <c:pt idx="5580">
                  <c:v>1.2999877929689774</c:v>
                </c:pt>
                <c:pt idx="5581">
                  <c:v>1.2999877929689774</c:v>
                </c:pt>
                <c:pt idx="5582">
                  <c:v>1.3099975585939774</c:v>
                </c:pt>
                <c:pt idx="5583">
                  <c:v>1.3099975585939774</c:v>
                </c:pt>
                <c:pt idx="5584">
                  <c:v>1.3200073242189774</c:v>
                </c:pt>
                <c:pt idx="5585">
                  <c:v>1.3099975585939774</c:v>
                </c:pt>
                <c:pt idx="5586">
                  <c:v>1.2999877929689774</c:v>
                </c:pt>
                <c:pt idx="5587">
                  <c:v>1.2999877929689774</c:v>
                </c:pt>
                <c:pt idx="5588">
                  <c:v>1.3099975585939774</c:v>
                </c:pt>
                <c:pt idx="5589">
                  <c:v>1.3299865722660229</c:v>
                </c:pt>
                <c:pt idx="5590">
                  <c:v>1.3699951171880116</c:v>
                </c:pt>
                <c:pt idx="5591">
                  <c:v>1.3599853515630116</c:v>
                </c:pt>
                <c:pt idx="5592">
                  <c:v>1.3399963378910229</c:v>
                </c:pt>
                <c:pt idx="5593">
                  <c:v>1.3500061035160229</c:v>
                </c:pt>
                <c:pt idx="5594">
                  <c:v>1.3800048828130116</c:v>
                </c:pt>
                <c:pt idx="5595">
                  <c:v>1.3699951171880116</c:v>
                </c:pt>
                <c:pt idx="5596">
                  <c:v>1.3800048828130116</c:v>
                </c:pt>
                <c:pt idx="5597">
                  <c:v>1.3599853515630116</c:v>
                </c:pt>
                <c:pt idx="5598">
                  <c:v>1.3699951171880116</c:v>
                </c:pt>
                <c:pt idx="5599">
                  <c:v>1.3900146484380116</c:v>
                </c:pt>
                <c:pt idx="5600">
                  <c:v>1.3800048828130116</c:v>
                </c:pt>
                <c:pt idx="5601">
                  <c:v>1.3599853515630116</c:v>
                </c:pt>
                <c:pt idx="5602">
                  <c:v>1.3500061035160229</c:v>
                </c:pt>
                <c:pt idx="5603">
                  <c:v>1.3599853515630116</c:v>
                </c:pt>
                <c:pt idx="5604">
                  <c:v>1.3800048828130116</c:v>
                </c:pt>
                <c:pt idx="5605">
                  <c:v>1.3800048828130116</c:v>
                </c:pt>
                <c:pt idx="5606">
                  <c:v>1.3800048828130116</c:v>
                </c:pt>
                <c:pt idx="5607">
                  <c:v>1.3800048828130116</c:v>
                </c:pt>
                <c:pt idx="5608">
                  <c:v>1.3500061035160229</c:v>
                </c:pt>
                <c:pt idx="5609">
                  <c:v>1.3800048828130116</c:v>
                </c:pt>
                <c:pt idx="5610">
                  <c:v>1.3800048828130116</c:v>
                </c:pt>
                <c:pt idx="5611">
                  <c:v>1.3299865722660229</c:v>
                </c:pt>
                <c:pt idx="5612">
                  <c:v>1.3200073242189774</c:v>
                </c:pt>
                <c:pt idx="5613">
                  <c:v>1.2999877929689774</c:v>
                </c:pt>
                <c:pt idx="5614">
                  <c:v>1.3200073242189774</c:v>
                </c:pt>
                <c:pt idx="5615">
                  <c:v>1.3299865722660229</c:v>
                </c:pt>
                <c:pt idx="5616">
                  <c:v>1.3200073242189774</c:v>
                </c:pt>
                <c:pt idx="5617">
                  <c:v>1.3599853515630116</c:v>
                </c:pt>
                <c:pt idx="5618">
                  <c:v>1.3699951171880116</c:v>
                </c:pt>
                <c:pt idx="5619">
                  <c:v>1.3599853515630116</c:v>
                </c:pt>
                <c:pt idx="5620">
                  <c:v>1.3599853515630116</c:v>
                </c:pt>
                <c:pt idx="5621">
                  <c:v>1.4200134277339771</c:v>
                </c:pt>
                <c:pt idx="5622">
                  <c:v>1.3999938964839771</c:v>
                </c:pt>
                <c:pt idx="5623">
                  <c:v>1.3500061035160229</c:v>
                </c:pt>
                <c:pt idx="5624">
                  <c:v>1.2900085449219887</c:v>
                </c:pt>
                <c:pt idx="5625">
                  <c:v>1.3200073242189774</c:v>
                </c:pt>
                <c:pt idx="5626">
                  <c:v>1.3399963378910229</c:v>
                </c:pt>
                <c:pt idx="5627">
                  <c:v>1.3599853515630116</c:v>
                </c:pt>
                <c:pt idx="5628">
                  <c:v>1.2999877929689774</c:v>
                </c:pt>
                <c:pt idx="5629">
                  <c:v>1.2900085449219887</c:v>
                </c:pt>
                <c:pt idx="5630">
                  <c:v>1.3099975585939774</c:v>
                </c:pt>
                <c:pt idx="5631">
                  <c:v>1.3399963378910229</c:v>
                </c:pt>
                <c:pt idx="5632">
                  <c:v>1.239990234375</c:v>
                </c:pt>
                <c:pt idx="5633">
                  <c:v>1.2300109863280113</c:v>
                </c:pt>
                <c:pt idx="5634">
                  <c:v>1.239990234375</c:v>
                </c:pt>
                <c:pt idx="5635">
                  <c:v>1.260009765625</c:v>
                </c:pt>
                <c:pt idx="5636">
                  <c:v>1.2799987792969887</c:v>
                </c:pt>
                <c:pt idx="5637">
                  <c:v>1.3099975585939774</c:v>
                </c:pt>
                <c:pt idx="5638">
                  <c:v>1.3500061035160229</c:v>
                </c:pt>
                <c:pt idx="5639">
                  <c:v>1.3399963378910229</c:v>
                </c:pt>
                <c:pt idx="5640">
                  <c:v>1.3399963378910229</c:v>
                </c:pt>
                <c:pt idx="5641">
                  <c:v>1.3500061035160229</c:v>
                </c:pt>
                <c:pt idx="5642">
                  <c:v>1.3500061035160229</c:v>
                </c:pt>
                <c:pt idx="5643">
                  <c:v>1.3200073242189774</c:v>
                </c:pt>
                <c:pt idx="5644">
                  <c:v>1.2799987792969887</c:v>
                </c:pt>
                <c:pt idx="5645">
                  <c:v>1.2900085449219887</c:v>
                </c:pt>
                <c:pt idx="5646">
                  <c:v>1.2799987792969887</c:v>
                </c:pt>
                <c:pt idx="5647">
                  <c:v>1.2999877929689774</c:v>
                </c:pt>
                <c:pt idx="5648">
                  <c:v>1.3200073242189774</c:v>
                </c:pt>
                <c:pt idx="5649">
                  <c:v>1.3399963378910229</c:v>
                </c:pt>
                <c:pt idx="5650">
                  <c:v>1.3099975585939774</c:v>
                </c:pt>
                <c:pt idx="5651">
                  <c:v>1.3200073242189774</c:v>
                </c:pt>
                <c:pt idx="5652">
                  <c:v>1.3200073242189774</c:v>
                </c:pt>
                <c:pt idx="5653">
                  <c:v>1.3299865722660229</c:v>
                </c:pt>
                <c:pt idx="5654">
                  <c:v>1.3200073242189774</c:v>
                </c:pt>
                <c:pt idx="5655">
                  <c:v>1.3299865722660229</c:v>
                </c:pt>
                <c:pt idx="5656">
                  <c:v>1.3500061035160229</c:v>
                </c:pt>
                <c:pt idx="5657">
                  <c:v>1.4100036621089771</c:v>
                </c:pt>
                <c:pt idx="5658">
                  <c:v>1.3200073242189774</c:v>
                </c:pt>
                <c:pt idx="5659">
                  <c:v>1.2699890136719887</c:v>
                </c:pt>
                <c:pt idx="5660">
                  <c:v>1.3099975585939774</c:v>
                </c:pt>
                <c:pt idx="5661">
                  <c:v>1.260009765625</c:v>
                </c:pt>
                <c:pt idx="5662">
                  <c:v>1.239990234375</c:v>
                </c:pt>
                <c:pt idx="5663">
                  <c:v>1.239990234375</c:v>
                </c:pt>
                <c:pt idx="5664">
                  <c:v>1.260009765625</c:v>
                </c:pt>
                <c:pt idx="5665">
                  <c:v>1.2799987792969887</c:v>
                </c:pt>
                <c:pt idx="5666">
                  <c:v>1.2300109863280113</c:v>
                </c:pt>
                <c:pt idx="5667">
                  <c:v>1.2000122070310226</c:v>
                </c:pt>
                <c:pt idx="5668">
                  <c:v>1.1900024414060226</c:v>
                </c:pt>
                <c:pt idx="5669">
                  <c:v>1.2099914550780113</c:v>
                </c:pt>
                <c:pt idx="5670">
                  <c:v>1.2300109863280113</c:v>
                </c:pt>
                <c:pt idx="5671">
                  <c:v>1.2699890136719887</c:v>
                </c:pt>
                <c:pt idx="5672">
                  <c:v>1.3200073242189774</c:v>
                </c:pt>
                <c:pt idx="5673">
                  <c:v>1.3399963378910229</c:v>
                </c:pt>
                <c:pt idx="5674">
                  <c:v>1.3399963378910229</c:v>
                </c:pt>
                <c:pt idx="5675">
                  <c:v>1.3099975585939774</c:v>
                </c:pt>
                <c:pt idx="5676">
                  <c:v>1.3299865722660229</c:v>
                </c:pt>
                <c:pt idx="5677">
                  <c:v>1.3599853515630116</c:v>
                </c:pt>
                <c:pt idx="5678">
                  <c:v>1.3399963378910229</c:v>
                </c:pt>
                <c:pt idx="5679">
                  <c:v>1.260009765625</c:v>
                </c:pt>
                <c:pt idx="5680">
                  <c:v>1.260009765625</c:v>
                </c:pt>
                <c:pt idx="5681">
                  <c:v>1.2200012207030113</c:v>
                </c:pt>
                <c:pt idx="5682">
                  <c:v>1.2699890136719887</c:v>
                </c:pt>
                <c:pt idx="5683">
                  <c:v>1.2699890136719887</c:v>
                </c:pt>
                <c:pt idx="5684">
                  <c:v>1.260009765625</c:v>
                </c:pt>
                <c:pt idx="5685">
                  <c:v>1.3800048828130116</c:v>
                </c:pt>
                <c:pt idx="5686">
                  <c:v>1.2999877929689774</c:v>
                </c:pt>
                <c:pt idx="5687">
                  <c:v>1.239990234375</c:v>
                </c:pt>
                <c:pt idx="5688">
                  <c:v>1.1900024414060226</c:v>
                </c:pt>
                <c:pt idx="5689">
                  <c:v>1.2300109863280113</c:v>
                </c:pt>
                <c:pt idx="5690">
                  <c:v>1.260009765625</c:v>
                </c:pt>
                <c:pt idx="5691">
                  <c:v>1.2200012207030113</c:v>
                </c:pt>
                <c:pt idx="5692">
                  <c:v>1.239990234375</c:v>
                </c:pt>
                <c:pt idx="5693">
                  <c:v>1.260009765625</c:v>
                </c:pt>
                <c:pt idx="5694">
                  <c:v>1.239990234375</c:v>
                </c:pt>
                <c:pt idx="5695">
                  <c:v>1.2000122070310226</c:v>
                </c:pt>
                <c:pt idx="5696">
                  <c:v>1.3500061035160229</c:v>
                </c:pt>
                <c:pt idx="5697">
                  <c:v>1.3599853515630116</c:v>
                </c:pt>
                <c:pt idx="5698">
                  <c:v>1.3699951171880116</c:v>
                </c:pt>
                <c:pt idx="5699">
                  <c:v>1.3099975585939774</c:v>
                </c:pt>
                <c:pt idx="5700">
                  <c:v>1.2900085449219887</c:v>
                </c:pt>
                <c:pt idx="5701">
                  <c:v>1.3099975585939774</c:v>
                </c:pt>
                <c:pt idx="5702">
                  <c:v>1.2799987792969887</c:v>
                </c:pt>
                <c:pt idx="5703">
                  <c:v>1.2300109863280113</c:v>
                </c:pt>
                <c:pt idx="5704">
                  <c:v>1.2699890136719887</c:v>
                </c:pt>
                <c:pt idx="5705">
                  <c:v>1.2900085449219887</c:v>
                </c:pt>
                <c:pt idx="5706">
                  <c:v>1.3900146484380116</c:v>
                </c:pt>
                <c:pt idx="5707">
                  <c:v>1.3599853515630116</c:v>
                </c:pt>
                <c:pt idx="5708">
                  <c:v>1.3599853515630116</c:v>
                </c:pt>
                <c:pt idx="5709">
                  <c:v>1.3099975585939774</c:v>
                </c:pt>
                <c:pt idx="5710">
                  <c:v>1.2699890136719887</c:v>
                </c:pt>
                <c:pt idx="5711">
                  <c:v>1.2300109863280113</c:v>
                </c:pt>
                <c:pt idx="5712">
                  <c:v>1.2099914550780113</c:v>
                </c:pt>
                <c:pt idx="5713">
                  <c:v>1.239990234375</c:v>
                </c:pt>
                <c:pt idx="5714">
                  <c:v>1.1600036621089771</c:v>
                </c:pt>
                <c:pt idx="5715">
                  <c:v>1.1499938964839771</c:v>
                </c:pt>
                <c:pt idx="5716">
                  <c:v>1.1799926757810226</c:v>
                </c:pt>
                <c:pt idx="5717">
                  <c:v>1.2099914550780113</c:v>
                </c:pt>
                <c:pt idx="5718">
                  <c:v>1.2799987792969887</c:v>
                </c:pt>
                <c:pt idx="5719">
                  <c:v>1.2999877929689774</c:v>
                </c:pt>
                <c:pt idx="5720">
                  <c:v>1.2999877929689774</c:v>
                </c:pt>
                <c:pt idx="5721">
                  <c:v>1.2799987792969887</c:v>
                </c:pt>
                <c:pt idx="5722">
                  <c:v>1.3200073242189774</c:v>
                </c:pt>
                <c:pt idx="5723">
                  <c:v>1.3699951171880116</c:v>
                </c:pt>
                <c:pt idx="5724">
                  <c:v>1.2999877929689774</c:v>
                </c:pt>
                <c:pt idx="5725">
                  <c:v>1.1700134277339771</c:v>
                </c:pt>
                <c:pt idx="5726">
                  <c:v>1.2300109863280113</c:v>
                </c:pt>
                <c:pt idx="5727">
                  <c:v>1.2200012207030113</c:v>
                </c:pt>
                <c:pt idx="5728">
                  <c:v>1.1900024414060226</c:v>
                </c:pt>
                <c:pt idx="5729">
                  <c:v>1.1799926757810226</c:v>
                </c:pt>
                <c:pt idx="5730">
                  <c:v>1.1799926757810226</c:v>
                </c:pt>
                <c:pt idx="5731">
                  <c:v>1.2300109863280113</c:v>
                </c:pt>
                <c:pt idx="5732">
                  <c:v>1.2099914550780113</c:v>
                </c:pt>
                <c:pt idx="5733">
                  <c:v>1.1600036621089771</c:v>
                </c:pt>
                <c:pt idx="5734">
                  <c:v>1.1400146484380116</c:v>
                </c:pt>
                <c:pt idx="5735">
                  <c:v>1.1400146484380116</c:v>
                </c:pt>
                <c:pt idx="5736">
                  <c:v>1.0899963378910229</c:v>
                </c:pt>
                <c:pt idx="5737">
                  <c:v>1.0899963378910229</c:v>
                </c:pt>
                <c:pt idx="5738">
                  <c:v>1.1099853515630116</c:v>
                </c:pt>
                <c:pt idx="5739">
                  <c:v>1.1499938964839771</c:v>
                </c:pt>
                <c:pt idx="5740">
                  <c:v>1.1400146484380116</c:v>
                </c:pt>
                <c:pt idx="5741">
                  <c:v>1.1499938964839771</c:v>
                </c:pt>
                <c:pt idx="5742">
                  <c:v>1.1900024414060226</c:v>
                </c:pt>
                <c:pt idx="5743">
                  <c:v>1.2300109863280113</c:v>
                </c:pt>
                <c:pt idx="5744">
                  <c:v>1.1700134277339771</c:v>
                </c:pt>
                <c:pt idx="5745">
                  <c:v>1.2000122070310226</c:v>
                </c:pt>
                <c:pt idx="5746">
                  <c:v>1.2000122070310226</c:v>
                </c:pt>
                <c:pt idx="5747">
                  <c:v>1.2799987792969887</c:v>
                </c:pt>
                <c:pt idx="5748">
                  <c:v>1.239990234375</c:v>
                </c:pt>
                <c:pt idx="5749">
                  <c:v>1.2300109863280113</c:v>
                </c:pt>
                <c:pt idx="5750">
                  <c:v>1.3200073242189774</c:v>
                </c:pt>
                <c:pt idx="5751">
                  <c:v>1.260009765625</c:v>
                </c:pt>
                <c:pt idx="5752">
                  <c:v>1.2799987792969887</c:v>
                </c:pt>
                <c:pt idx="5753">
                  <c:v>1.3200073242189774</c:v>
                </c:pt>
                <c:pt idx="5754">
                  <c:v>1.3800048828130116</c:v>
                </c:pt>
                <c:pt idx="5755">
                  <c:v>1.2799987792969887</c:v>
                </c:pt>
                <c:pt idx="5756">
                  <c:v>1.2699890136719887</c:v>
                </c:pt>
                <c:pt idx="5757">
                  <c:v>1.1900024414060226</c:v>
                </c:pt>
                <c:pt idx="5758">
                  <c:v>1.2099914550780113</c:v>
                </c:pt>
                <c:pt idx="5759">
                  <c:v>1.2300109863280113</c:v>
                </c:pt>
                <c:pt idx="5760">
                  <c:v>1.2900085449219887</c:v>
                </c:pt>
                <c:pt idx="5761">
                  <c:v>1.4800109863280113</c:v>
                </c:pt>
                <c:pt idx="5762">
                  <c:v>1.2900085449219887</c:v>
                </c:pt>
                <c:pt idx="5763">
                  <c:v>1.3299865722660229</c:v>
                </c:pt>
                <c:pt idx="5764">
                  <c:v>1.3299865722660229</c:v>
                </c:pt>
                <c:pt idx="5765">
                  <c:v>1.3099975585939774</c:v>
                </c:pt>
                <c:pt idx="5766">
                  <c:v>1.4100036621089771</c:v>
                </c:pt>
                <c:pt idx="5767">
                  <c:v>1.3900146484380116</c:v>
                </c:pt>
                <c:pt idx="5768">
                  <c:v>1.2699890136719887</c:v>
                </c:pt>
                <c:pt idx="5769">
                  <c:v>1.3299865722660229</c:v>
                </c:pt>
                <c:pt idx="5770">
                  <c:v>1.260009765625</c:v>
                </c:pt>
                <c:pt idx="5771">
                  <c:v>1.3599853515630116</c:v>
                </c:pt>
                <c:pt idx="5772">
                  <c:v>1.2699890136719887</c:v>
                </c:pt>
                <c:pt idx="5773">
                  <c:v>1.25</c:v>
                </c:pt>
                <c:pt idx="5774">
                  <c:v>1.3200073242189774</c:v>
                </c:pt>
                <c:pt idx="5775">
                  <c:v>1.2099914550780113</c:v>
                </c:pt>
                <c:pt idx="5776">
                  <c:v>1.239990234375</c:v>
                </c:pt>
                <c:pt idx="5777">
                  <c:v>1.2099914550780113</c:v>
                </c:pt>
                <c:pt idx="5778">
                  <c:v>1.25</c:v>
                </c:pt>
                <c:pt idx="5779">
                  <c:v>1.3800048828130116</c:v>
                </c:pt>
                <c:pt idx="5780">
                  <c:v>1.3999938964839771</c:v>
                </c:pt>
                <c:pt idx="5781">
                  <c:v>1.4299926757810226</c:v>
                </c:pt>
                <c:pt idx="5782">
                  <c:v>1.4400024414060226</c:v>
                </c:pt>
                <c:pt idx="5783">
                  <c:v>1.3800048828130116</c:v>
                </c:pt>
                <c:pt idx="5784">
                  <c:v>1.3500061035160229</c:v>
                </c:pt>
                <c:pt idx="5785">
                  <c:v>1.3999938964839771</c:v>
                </c:pt>
                <c:pt idx="5786">
                  <c:v>1.4400024414060226</c:v>
                </c:pt>
                <c:pt idx="5787">
                  <c:v>1.3500061035160229</c:v>
                </c:pt>
                <c:pt idx="5788">
                  <c:v>1.3599853515630116</c:v>
                </c:pt>
                <c:pt idx="5789">
                  <c:v>1.25</c:v>
                </c:pt>
                <c:pt idx="5790">
                  <c:v>1.2099914550780113</c:v>
                </c:pt>
                <c:pt idx="5791">
                  <c:v>1.260009765625</c:v>
                </c:pt>
                <c:pt idx="5792">
                  <c:v>1.3299865722660229</c:v>
                </c:pt>
                <c:pt idx="5793">
                  <c:v>1.3399963378910229</c:v>
                </c:pt>
                <c:pt idx="5794">
                  <c:v>1.3399963378910229</c:v>
                </c:pt>
                <c:pt idx="5795">
                  <c:v>1.3599853515630116</c:v>
                </c:pt>
                <c:pt idx="5796">
                  <c:v>1.3500061035160229</c:v>
                </c:pt>
                <c:pt idx="5797">
                  <c:v>1.3399963378910229</c:v>
                </c:pt>
                <c:pt idx="5798">
                  <c:v>1.3800048828130116</c:v>
                </c:pt>
                <c:pt idx="5799">
                  <c:v>1.3999938964839771</c:v>
                </c:pt>
                <c:pt idx="5800">
                  <c:v>1.3900146484380116</c:v>
                </c:pt>
                <c:pt idx="5801">
                  <c:v>1.3900146484380116</c:v>
                </c:pt>
                <c:pt idx="5802">
                  <c:v>1.4299926757810226</c:v>
                </c:pt>
                <c:pt idx="5803">
                  <c:v>1.4500122070310226</c:v>
                </c:pt>
                <c:pt idx="5804">
                  <c:v>1.3800048828130116</c:v>
                </c:pt>
                <c:pt idx="5805">
                  <c:v>1.3699951171880116</c:v>
                </c:pt>
                <c:pt idx="5806">
                  <c:v>1.2999877929689774</c:v>
                </c:pt>
                <c:pt idx="5807">
                  <c:v>1.2900085449219887</c:v>
                </c:pt>
                <c:pt idx="5808">
                  <c:v>1.3699951171880116</c:v>
                </c:pt>
                <c:pt idx="5809">
                  <c:v>1.4100036621089771</c:v>
                </c:pt>
                <c:pt idx="5810">
                  <c:v>1.2900085449219887</c:v>
                </c:pt>
                <c:pt idx="5811">
                  <c:v>1.2900085449219887</c:v>
                </c:pt>
                <c:pt idx="5812">
                  <c:v>1.2200012207030113</c:v>
                </c:pt>
                <c:pt idx="5813">
                  <c:v>1.239990234375</c:v>
                </c:pt>
                <c:pt idx="5814">
                  <c:v>1.2699890136719887</c:v>
                </c:pt>
                <c:pt idx="5815">
                  <c:v>1.2699890136719887</c:v>
                </c:pt>
                <c:pt idx="5816">
                  <c:v>1.239990234375</c:v>
                </c:pt>
                <c:pt idx="5817">
                  <c:v>1.2699890136719887</c:v>
                </c:pt>
                <c:pt idx="5818">
                  <c:v>1.3099975585939774</c:v>
                </c:pt>
                <c:pt idx="5819">
                  <c:v>1.3599853515630116</c:v>
                </c:pt>
                <c:pt idx="5820">
                  <c:v>1.5</c:v>
                </c:pt>
                <c:pt idx="5821">
                  <c:v>1.510009765625</c:v>
                </c:pt>
                <c:pt idx="5822">
                  <c:v>1.5199890136719887</c:v>
                </c:pt>
                <c:pt idx="5823">
                  <c:v>1.4500122070310226</c:v>
                </c:pt>
                <c:pt idx="5824">
                  <c:v>1.4299926757810226</c:v>
                </c:pt>
                <c:pt idx="5825">
                  <c:v>1.4599914550780113</c:v>
                </c:pt>
                <c:pt idx="5826">
                  <c:v>1.3599853515630116</c:v>
                </c:pt>
                <c:pt idx="5827">
                  <c:v>1.3099975585939774</c:v>
                </c:pt>
                <c:pt idx="5828">
                  <c:v>1.2900085449219887</c:v>
                </c:pt>
                <c:pt idx="5829">
                  <c:v>1.3200073242189774</c:v>
                </c:pt>
                <c:pt idx="5830">
                  <c:v>1.3399963378910229</c:v>
                </c:pt>
                <c:pt idx="5831">
                  <c:v>1.3599853515630116</c:v>
                </c:pt>
                <c:pt idx="5832">
                  <c:v>1.3599853515630116</c:v>
                </c:pt>
                <c:pt idx="5833">
                  <c:v>1.3099975585939774</c:v>
                </c:pt>
                <c:pt idx="5834">
                  <c:v>1.260009765625</c:v>
                </c:pt>
                <c:pt idx="5835">
                  <c:v>1.3500061035160229</c:v>
                </c:pt>
                <c:pt idx="5836">
                  <c:v>1.3999938964839771</c:v>
                </c:pt>
                <c:pt idx="5837">
                  <c:v>1.3500061035160229</c:v>
                </c:pt>
                <c:pt idx="5838">
                  <c:v>1.3800048828130116</c:v>
                </c:pt>
                <c:pt idx="5839">
                  <c:v>1.3500061035160229</c:v>
                </c:pt>
                <c:pt idx="5840">
                  <c:v>1.3299865722660229</c:v>
                </c:pt>
                <c:pt idx="5841">
                  <c:v>1.3500061035160229</c:v>
                </c:pt>
                <c:pt idx="5842">
                  <c:v>1.3800048828130116</c:v>
                </c:pt>
                <c:pt idx="5843">
                  <c:v>1.3299865722660229</c:v>
                </c:pt>
                <c:pt idx="5844">
                  <c:v>1.3099975585939774</c:v>
                </c:pt>
                <c:pt idx="5845">
                  <c:v>1.2999877929689774</c:v>
                </c:pt>
                <c:pt idx="5846">
                  <c:v>1.2999877929689774</c:v>
                </c:pt>
                <c:pt idx="5847">
                  <c:v>1.2900085449219887</c:v>
                </c:pt>
                <c:pt idx="5848">
                  <c:v>1.2900085449219887</c:v>
                </c:pt>
                <c:pt idx="5849">
                  <c:v>1.3399963378910229</c:v>
                </c:pt>
                <c:pt idx="5850">
                  <c:v>1.3800048828130116</c:v>
                </c:pt>
                <c:pt idx="5851">
                  <c:v>1.3399963378910229</c:v>
                </c:pt>
                <c:pt idx="5852">
                  <c:v>1.3999938964839771</c:v>
                </c:pt>
                <c:pt idx="5853">
                  <c:v>1.3399963378910229</c:v>
                </c:pt>
                <c:pt idx="5854">
                  <c:v>1.3200073242189774</c:v>
                </c:pt>
                <c:pt idx="5855">
                  <c:v>1.3200073242189774</c:v>
                </c:pt>
                <c:pt idx="5856">
                  <c:v>1.3399963378910229</c:v>
                </c:pt>
                <c:pt idx="5857">
                  <c:v>1.3299865722660229</c:v>
                </c:pt>
                <c:pt idx="5858">
                  <c:v>1.3200073242189774</c:v>
                </c:pt>
                <c:pt idx="5859">
                  <c:v>1.3099975585939774</c:v>
                </c:pt>
                <c:pt idx="5860">
                  <c:v>1.3099975585939774</c:v>
                </c:pt>
                <c:pt idx="5861">
                  <c:v>1.3500061035160229</c:v>
                </c:pt>
                <c:pt idx="5862">
                  <c:v>1.3399963378910229</c:v>
                </c:pt>
                <c:pt idx="5863">
                  <c:v>1.3500061035160229</c:v>
                </c:pt>
                <c:pt idx="5864">
                  <c:v>1.3299865722660229</c:v>
                </c:pt>
                <c:pt idx="5865">
                  <c:v>1.3500061035160229</c:v>
                </c:pt>
                <c:pt idx="5866">
                  <c:v>1.3699951171880116</c:v>
                </c:pt>
                <c:pt idx="5867">
                  <c:v>1.3999938964839771</c:v>
                </c:pt>
                <c:pt idx="5868">
                  <c:v>1.3800048828130116</c:v>
                </c:pt>
                <c:pt idx="5869">
                  <c:v>1.3599853515630116</c:v>
                </c:pt>
                <c:pt idx="5870">
                  <c:v>1.4200134277339771</c:v>
                </c:pt>
                <c:pt idx="5871">
                  <c:v>1.3999938964839771</c:v>
                </c:pt>
                <c:pt idx="5872">
                  <c:v>1.3599853515630116</c:v>
                </c:pt>
                <c:pt idx="5873">
                  <c:v>1.3999938964839771</c:v>
                </c:pt>
                <c:pt idx="5874">
                  <c:v>1.3900146484380116</c:v>
                </c:pt>
                <c:pt idx="5875">
                  <c:v>1.3500061035160229</c:v>
                </c:pt>
                <c:pt idx="5876">
                  <c:v>1.3800048828130116</c:v>
                </c:pt>
                <c:pt idx="5877">
                  <c:v>1.4200134277339771</c:v>
                </c:pt>
                <c:pt idx="5878">
                  <c:v>1.3599853515630116</c:v>
                </c:pt>
                <c:pt idx="5879">
                  <c:v>1.3999938964839771</c:v>
                </c:pt>
                <c:pt idx="5880">
                  <c:v>1.3500061035160229</c:v>
                </c:pt>
                <c:pt idx="5881">
                  <c:v>1.3299865722660229</c:v>
                </c:pt>
                <c:pt idx="5882">
                  <c:v>1.3399963378910229</c:v>
                </c:pt>
                <c:pt idx="5883">
                  <c:v>1.3299865722660229</c:v>
                </c:pt>
                <c:pt idx="5884">
                  <c:v>1.3399963378910229</c:v>
                </c:pt>
                <c:pt idx="5885">
                  <c:v>1.3299865722660229</c:v>
                </c:pt>
                <c:pt idx="5886">
                  <c:v>1.3099975585939774</c:v>
                </c:pt>
                <c:pt idx="5887">
                  <c:v>1.3399963378910229</c:v>
                </c:pt>
                <c:pt idx="5888">
                  <c:v>1.3900146484380116</c:v>
                </c:pt>
                <c:pt idx="5889">
                  <c:v>1.4200134277339771</c:v>
                </c:pt>
                <c:pt idx="5890">
                  <c:v>1.4599914550780113</c:v>
                </c:pt>
                <c:pt idx="5891">
                  <c:v>1.4800109863280113</c:v>
                </c:pt>
                <c:pt idx="5892">
                  <c:v>1.3900146484380116</c:v>
                </c:pt>
                <c:pt idx="5893">
                  <c:v>1.3299865722660229</c:v>
                </c:pt>
                <c:pt idx="5894">
                  <c:v>1.3299865722660229</c:v>
                </c:pt>
                <c:pt idx="5895">
                  <c:v>1.3200073242189774</c:v>
                </c:pt>
                <c:pt idx="5896">
                  <c:v>1.2999877929689774</c:v>
                </c:pt>
                <c:pt idx="5897">
                  <c:v>1.2999877929689774</c:v>
                </c:pt>
                <c:pt idx="5898">
                  <c:v>1.2999877929689774</c:v>
                </c:pt>
                <c:pt idx="5899">
                  <c:v>1.3200073242189774</c:v>
                </c:pt>
                <c:pt idx="5900">
                  <c:v>1.3099975585939774</c:v>
                </c:pt>
                <c:pt idx="5901">
                  <c:v>1.2999877929689774</c:v>
                </c:pt>
                <c:pt idx="5902">
                  <c:v>1.2900085449219887</c:v>
                </c:pt>
                <c:pt idx="5903">
                  <c:v>1.3099975585939774</c:v>
                </c:pt>
                <c:pt idx="5904">
                  <c:v>1.3099975585939774</c:v>
                </c:pt>
                <c:pt idx="5905">
                  <c:v>1.3299865722660229</c:v>
                </c:pt>
                <c:pt idx="5906">
                  <c:v>1.3500061035160229</c:v>
                </c:pt>
                <c:pt idx="5907">
                  <c:v>1.3399963378910229</c:v>
                </c:pt>
                <c:pt idx="5908">
                  <c:v>1.3500061035160229</c:v>
                </c:pt>
                <c:pt idx="5909">
                  <c:v>1.3900146484380116</c:v>
                </c:pt>
                <c:pt idx="5910">
                  <c:v>1.3200073242189774</c:v>
                </c:pt>
                <c:pt idx="5911">
                  <c:v>1.3399963378910229</c:v>
                </c:pt>
                <c:pt idx="5912">
                  <c:v>1.2999877929689774</c:v>
                </c:pt>
                <c:pt idx="5913">
                  <c:v>1.2900085449219887</c:v>
                </c:pt>
                <c:pt idx="5914">
                  <c:v>1.2999877929689774</c:v>
                </c:pt>
                <c:pt idx="5915">
                  <c:v>1.3200073242189774</c:v>
                </c:pt>
                <c:pt idx="5916">
                  <c:v>1.3099975585939774</c:v>
                </c:pt>
                <c:pt idx="5917">
                  <c:v>1.2900085449219887</c:v>
                </c:pt>
                <c:pt idx="5918">
                  <c:v>1.2999877929689774</c:v>
                </c:pt>
                <c:pt idx="5919">
                  <c:v>1.3699951171880116</c:v>
                </c:pt>
                <c:pt idx="5920">
                  <c:v>1.3699951171880116</c:v>
                </c:pt>
                <c:pt idx="5921">
                  <c:v>1.3200073242189774</c:v>
                </c:pt>
                <c:pt idx="5922">
                  <c:v>1.2799987792969887</c:v>
                </c:pt>
                <c:pt idx="5923">
                  <c:v>1.2699890136719887</c:v>
                </c:pt>
                <c:pt idx="5924">
                  <c:v>1.2699890136719887</c:v>
                </c:pt>
                <c:pt idx="5925">
                  <c:v>1.3099975585939774</c:v>
                </c:pt>
                <c:pt idx="5926">
                  <c:v>1.3200073242189774</c:v>
                </c:pt>
                <c:pt idx="5927">
                  <c:v>1.3399963378910229</c:v>
                </c:pt>
                <c:pt idx="5928">
                  <c:v>1.3399963378910229</c:v>
                </c:pt>
                <c:pt idx="5929">
                  <c:v>1.3299865722660229</c:v>
                </c:pt>
                <c:pt idx="5930">
                  <c:v>1.3099975585939774</c:v>
                </c:pt>
                <c:pt idx="5931">
                  <c:v>1.260009765625</c:v>
                </c:pt>
                <c:pt idx="5932">
                  <c:v>1.2799987792969887</c:v>
                </c:pt>
                <c:pt idx="5933">
                  <c:v>1.3099975585939774</c:v>
                </c:pt>
                <c:pt idx="5934">
                  <c:v>1.2999877929689774</c:v>
                </c:pt>
                <c:pt idx="5935">
                  <c:v>1.2900085449219887</c:v>
                </c:pt>
                <c:pt idx="5936">
                  <c:v>1.260009765625</c:v>
                </c:pt>
                <c:pt idx="5937">
                  <c:v>1.25</c:v>
                </c:pt>
                <c:pt idx="5938">
                  <c:v>1.239990234375</c:v>
                </c:pt>
                <c:pt idx="5939">
                  <c:v>1.25</c:v>
                </c:pt>
                <c:pt idx="5940">
                  <c:v>1.2699890136719887</c:v>
                </c:pt>
                <c:pt idx="5941">
                  <c:v>1.239990234375</c:v>
                </c:pt>
                <c:pt idx="5942">
                  <c:v>1.2200012207030113</c:v>
                </c:pt>
                <c:pt idx="5943">
                  <c:v>1.25</c:v>
                </c:pt>
                <c:pt idx="5944">
                  <c:v>1.260009765625</c:v>
                </c:pt>
                <c:pt idx="5945">
                  <c:v>1.2799987792969887</c:v>
                </c:pt>
                <c:pt idx="5946">
                  <c:v>1.2699890136719887</c:v>
                </c:pt>
                <c:pt idx="5947">
                  <c:v>1.3500061035160229</c:v>
                </c:pt>
                <c:pt idx="5948">
                  <c:v>1.3099975585939774</c:v>
                </c:pt>
                <c:pt idx="5949">
                  <c:v>1.25</c:v>
                </c:pt>
                <c:pt idx="5950">
                  <c:v>1.2799987792969887</c:v>
                </c:pt>
                <c:pt idx="5951">
                  <c:v>1.25</c:v>
                </c:pt>
                <c:pt idx="5952">
                  <c:v>1.25</c:v>
                </c:pt>
                <c:pt idx="5953">
                  <c:v>1.3099975585939774</c:v>
                </c:pt>
                <c:pt idx="5954">
                  <c:v>1.25</c:v>
                </c:pt>
                <c:pt idx="5955">
                  <c:v>1.260009765625</c:v>
                </c:pt>
                <c:pt idx="5956">
                  <c:v>1.2699890136719887</c:v>
                </c:pt>
                <c:pt idx="5957">
                  <c:v>1.3099975585939774</c:v>
                </c:pt>
                <c:pt idx="5958">
                  <c:v>1.2300109863280113</c:v>
                </c:pt>
                <c:pt idx="5959">
                  <c:v>1.2200012207030113</c:v>
                </c:pt>
                <c:pt idx="5960">
                  <c:v>1.2699890136719887</c:v>
                </c:pt>
                <c:pt idx="5961">
                  <c:v>1.3599853515630116</c:v>
                </c:pt>
                <c:pt idx="5962">
                  <c:v>1.4800109863280113</c:v>
                </c:pt>
                <c:pt idx="5963">
                  <c:v>1.489990234375</c:v>
                </c:pt>
                <c:pt idx="5964">
                  <c:v>1.3500061035160229</c:v>
                </c:pt>
                <c:pt idx="5965">
                  <c:v>1.4299926757810226</c:v>
                </c:pt>
                <c:pt idx="5966">
                  <c:v>1.3900146484380116</c:v>
                </c:pt>
                <c:pt idx="5967">
                  <c:v>1.4200134277339771</c:v>
                </c:pt>
                <c:pt idx="5968">
                  <c:v>1.3200073242189774</c:v>
                </c:pt>
                <c:pt idx="5969">
                  <c:v>1.260009765625</c:v>
                </c:pt>
                <c:pt idx="5970">
                  <c:v>1.260009765625</c:v>
                </c:pt>
                <c:pt idx="5971">
                  <c:v>1.2699890136719887</c:v>
                </c:pt>
                <c:pt idx="5972">
                  <c:v>1.2799987792969887</c:v>
                </c:pt>
                <c:pt idx="5973">
                  <c:v>1.2900085449219887</c:v>
                </c:pt>
                <c:pt idx="5974">
                  <c:v>1.2799987792969887</c:v>
                </c:pt>
                <c:pt idx="5975">
                  <c:v>1.2999877929689774</c:v>
                </c:pt>
                <c:pt idx="5976">
                  <c:v>1.3099975585939774</c:v>
                </c:pt>
                <c:pt idx="5977">
                  <c:v>1.2699890136719887</c:v>
                </c:pt>
                <c:pt idx="5978">
                  <c:v>1.25</c:v>
                </c:pt>
                <c:pt idx="5979">
                  <c:v>1.3500061035160229</c:v>
                </c:pt>
                <c:pt idx="5980">
                  <c:v>1.3699951171880116</c:v>
                </c:pt>
                <c:pt idx="5981">
                  <c:v>1.3800048828130116</c:v>
                </c:pt>
                <c:pt idx="5982">
                  <c:v>1.3999938964839771</c:v>
                </c:pt>
                <c:pt idx="5983">
                  <c:v>1.3900146484380116</c:v>
                </c:pt>
                <c:pt idx="5984">
                  <c:v>1.3900146484380116</c:v>
                </c:pt>
                <c:pt idx="5985">
                  <c:v>1.3699951171880116</c:v>
                </c:pt>
                <c:pt idx="5986">
                  <c:v>1.4200134277339771</c:v>
                </c:pt>
                <c:pt idx="5987">
                  <c:v>1.4200134277339771</c:v>
                </c:pt>
                <c:pt idx="5988">
                  <c:v>1.4800109863280113</c:v>
                </c:pt>
                <c:pt idx="5989">
                  <c:v>1.4100036621089771</c:v>
                </c:pt>
                <c:pt idx="5990">
                  <c:v>1.4200134277339771</c:v>
                </c:pt>
                <c:pt idx="5991">
                  <c:v>1.6199951171880116</c:v>
                </c:pt>
                <c:pt idx="5992">
                  <c:v>1.5700073242189774</c:v>
                </c:pt>
                <c:pt idx="5993">
                  <c:v>1.510009765625</c:v>
                </c:pt>
                <c:pt idx="5994">
                  <c:v>1.489990234375</c:v>
                </c:pt>
                <c:pt idx="5995">
                  <c:v>1.4400024414060226</c:v>
                </c:pt>
                <c:pt idx="5996">
                  <c:v>1.3900146484380116</c:v>
                </c:pt>
                <c:pt idx="5997">
                  <c:v>1.4400024414060226</c:v>
                </c:pt>
                <c:pt idx="5998">
                  <c:v>1.489990234375</c:v>
                </c:pt>
                <c:pt idx="5999">
                  <c:v>1.5</c:v>
                </c:pt>
                <c:pt idx="6000">
                  <c:v>1.5299987792969887</c:v>
                </c:pt>
                <c:pt idx="6001">
                  <c:v>1.6000061035160229</c:v>
                </c:pt>
                <c:pt idx="6002">
                  <c:v>1.6199951171880116</c:v>
                </c:pt>
                <c:pt idx="6003">
                  <c:v>1.5299987792969887</c:v>
                </c:pt>
                <c:pt idx="6004">
                  <c:v>1.489990234375</c:v>
                </c:pt>
                <c:pt idx="6005">
                  <c:v>1.4599914550780113</c:v>
                </c:pt>
                <c:pt idx="6006">
                  <c:v>1.5400085449219887</c:v>
                </c:pt>
                <c:pt idx="6007">
                  <c:v>1.5799865722660229</c:v>
                </c:pt>
                <c:pt idx="6008">
                  <c:v>1.5400085449219887</c:v>
                </c:pt>
                <c:pt idx="6009">
                  <c:v>1.510009765625</c:v>
                </c:pt>
                <c:pt idx="6010">
                  <c:v>1.510009765625</c:v>
                </c:pt>
                <c:pt idx="6011">
                  <c:v>1.6600036621089771</c:v>
                </c:pt>
                <c:pt idx="6012">
                  <c:v>1.6900024414060226</c:v>
                </c:pt>
                <c:pt idx="6013">
                  <c:v>1.6099853515630116</c:v>
                </c:pt>
                <c:pt idx="6014">
                  <c:v>1.6199951171880116</c:v>
                </c:pt>
                <c:pt idx="6015">
                  <c:v>1.6199951171880116</c:v>
                </c:pt>
                <c:pt idx="6016">
                  <c:v>1.5700073242189774</c:v>
                </c:pt>
                <c:pt idx="6017">
                  <c:v>1.5499877929689774</c:v>
                </c:pt>
                <c:pt idx="6018">
                  <c:v>1.489990234375</c:v>
                </c:pt>
                <c:pt idx="6019">
                  <c:v>1.4800109863280113</c:v>
                </c:pt>
                <c:pt idx="6020">
                  <c:v>1.4200134277339771</c:v>
                </c:pt>
                <c:pt idx="6021">
                  <c:v>1.4700012207030113</c:v>
                </c:pt>
                <c:pt idx="6022">
                  <c:v>1.4299926757810226</c:v>
                </c:pt>
                <c:pt idx="6023">
                  <c:v>1.4700012207030113</c:v>
                </c:pt>
                <c:pt idx="6024">
                  <c:v>1.4700012207030113</c:v>
                </c:pt>
                <c:pt idx="6025">
                  <c:v>1.4100036621089771</c:v>
                </c:pt>
                <c:pt idx="6026">
                  <c:v>1.4599914550780113</c:v>
                </c:pt>
                <c:pt idx="6027">
                  <c:v>1.5799865722660229</c:v>
                </c:pt>
                <c:pt idx="6028">
                  <c:v>1.5899963378910229</c:v>
                </c:pt>
                <c:pt idx="6029">
                  <c:v>1.5400085449219887</c:v>
                </c:pt>
                <c:pt idx="6030">
                  <c:v>1.5599975585939774</c:v>
                </c:pt>
                <c:pt idx="6031">
                  <c:v>1.6000061035160229</c:v>
                </c:pt>
                <c:pt idx="6032">
                  <c:v>1.5899963378910229</c:v>
                </c:pt>
                <c:pt idx="6033">
                  <c:v>1.5400085449219887</c:v>
                </c:pt>
                <c:pt idx="6034">
                  <c:v>1.4800109863280113</c:v>
                </c:pt>
                <c:pt idx="6035">
                  <c:v>1.4800109863280113</c:v>
                </c:pt>
                <c:pt idx="6036">
                  <c:v>1.489990234375</c:v>
                </c:pt>
                <c:pt idx="6037">
                  <c:v>1.4700012207030113</c:v>
                </c:pt>
                <c:pt idx="6038">
                  <c:v>1.5</c:v>
                </c:pt>
                <c:pt idx="6039">
                  <c:v>1.5400085449219887</c:v>
                </c:pt>
                <c:pt idx="6040">
                  <c:v>1.5899963378910229</c:v>
                </c:pt>
                <c:pt idx="6041">
                  <c:v>1.4299926757810226</c:v>
                </c:pt>
                <c:pt idx="6042">
                  <c:v>1.4299926757810226</c:v>
                </c:pt>
                <c:pt idx="6043">
                  <c:v>1.4700012207030113</c:v>
                </c:pt>
                <c:pt idx="6044">
                  <c:v>1.3800048828130116</c:v>
                </c:pt>
                <c:pt idx="6045">
                  <c:v>1.3200073242189774</c:v>
                </c:pt>
                <c:pt idx="6046">
                  <c:v>1.3299865722660229</c:v>
                </c:pt>
                <c:pt idx="6047">
                  <c:v>1.2900085449219887</c:v>
                </c:pt>
                <c:pt idx="6048">
                  <c:v>1.2900085449219887</c:v>
                </c:pt>
                <c:pt idx="6049">
                  <c:v>1.3800048828130116</c:v>
                </c:pt>
                <c:pt idx="6050">
                  <c:v>1.4500122070310226</c:v>
                </c:pt>
                <c:pt idx="6051">
                  <c:v>1.4400024414060226</c:v>
                </c:pt>
                <c:pt idx="6052">
                  <c:v>1.4100036621089771</c:v>
                </c:pt>
                <c:pt idx="6053">
                  <c:v>1.3399963378910229</c:v>
                </c:pt>
                <c:pt idx="6054">
                  <c:v>1.3099975585939774</c:v>
                </c:pt>
                <c:pt idx="6055">
                  <c:v>1.3099975585939774</c:v>
                </c:pt>
                <c:pt idx="6056">
                  <c:v>1.3200073242189774</c:v>
                </c:pt>
                <c:pt idx="6057">
                  <c:v>1.3099975585939774</c:v>
                </c:pt>
                <c:pt idx="6058">
                  <c:v>1.3099975585939774</c:v>
                </c:pt>
                <c:pt idx="6059">
                  <c:v>1.3500061035160229</c:v>
                </c:pt>
                <c:pt idx="6060">
                  <c:v>1.3500061035160229</c:v>
                </c:pt>
                <c:pt idx="6061">
                  <c:v>1.3200073242189774</c:v>
                </c:pt>
                <c:pt idx="6062">
                  <c:v>1.3200073242189774</c:v>
                </c:pt>
                <c:pt idx="6063">
                  <c:v>1.3399963378910229</c:v>
                </c:pt>
                <c:pt idx="6064">
                  <c:v>1.3500061035160229</c:v>
                </c:pt>
                <c:pt idx="6065">
                  <c:v>1.3500061035160229</c:v>
                </c:pt>
                <c:pt idx="6066">
                  <c:v>1.3800048828130116</c:v>
                </c:pt>
                <c:pt idx="6067">
                  <c:v>1.3999938964839771</c:v>
                </c:pt>
                <c:pt idx="6068">
                  <c:v>1.4100036621089771</c:v>
                </c:pt>
                <c:pt idx="6069">
                  <c:v>1.4200134277339771</c:v>
                </c:pt>
                <c:pt idx="6070">
                  <c:v>1.3999938964839771</c:v>
                </c:pt>
                <c:pt idx="6071">
                  <c:v>1.3699951171880116</c:v>
                </c:pt>
                <c:pt idx="6072">
                  <c:v>1.3699951171880116</c:v>
                </c:pt>
                <c:pt idx="6073">
                  <c:v>1.3599853515630116</c:v>
                </c:pt>
                <c:pt idx="6074">
                  <c:v>1.3699951171880116</c:v>
                </c:pt>
                <c:pt idx="6075">
                  <c:v>1.3699951171880116</c:v>
                </c:pt>
                <c:pt idx="6076">
                  <c:v>1.3500061035160229</c:v>
                </c:pt>
                <c:pt idx="6077">
                  <c:v>1.3299865722660229</c:v>
                </c:pt>
                <c:pt idx="6078">
                  <c:v>1.3500061035160229</c:v>
                </c:pt>
                <c:pt idx="6079">
                  <c:v>1.3399963378910229</c:v>
                </c:pt>
                <c:pt idx="6080">
                  <c:v>1.3299865722660229</c:v>
                </c:pt>
                <c:pt idx="6081">
                  <c:v>1.3500061035160229</c:v>
                </c:pt>
                <c:pt idx="6082">
                  <c:v>1.3599853515630116</c:v>
                </c:pt>
                <c:pt idx="6083">
                  <c:v>1.3399963378910229</c:v>
                </c:pt>
                <c:pt idx="6084">
                  <c:v>1.3299865722660229</c:v>
                </c:pt>
                <c:pt idx="6085">
                  <c:v>1.3900146484380116</c:v>
                </c:pt>
                <c:pt idx="6086">
                  <c:v>1.3800048828130116</c:v>
                </c:pt>
                <c:pt idx="6087">
                  <c:v>1.2999877929689774</c:v>
                </c:pt>
                <c:pt idx="6088">
                  <c:v>1.2900085449219887</c:v>
                </c:pt>
                <c:pt idx="6089">
                  <c:v>1.2900085449219887</c:v>
                </c:pt>
                <c:pt idx="6090">
                  <c:v>1.260009765625</c:v>
                </c:pt>
                <c:pt idx="6091">
                  <c:v>1.2300109863280113</c:v>
                </c:pt>
                <c:pt idx="6092">
                  <c:v>1.2200012207030113</c:v>
                </c:pt>
                <c:pt idx="6093">
                  <c:v>1.260009765625</c:v>
                </c:pt>
                <c:pt idx="6094">
                  <c:v>1.260009765625</c:v>
                </c:pt>
                <c:pt idx="6095">
                  <c:v>1.2999877929689774</c:v>
                </c:pt>
                <c:pt idx="6096">
                  <c:v>1.25</c:v>
                </c:pt>
                <c:pt idx="6097">
                  <c:v>1.2699890136719887</c:v>
                </c:pt>
                <c:pt idx="6098">
                  <c:v>1.2900085449219887</c:v>
                </c:pt>
                <c:pt idx="6099">
                  <c:v>1.2699890136719887</c:v>
                </c:pt>
                <c:pt idx="6100">
                  <c:v>1.25</c:v>
                </c:pt>
                <c:pt idx="6101">
                  <c:v>1.239990234375</c:v>
                </c:pt>
                <c:pt idx="6102">
                  <c:v>1.239990234375</c:v>
                </c:pt>
                <c:pt idx="6103">
                  <c:v>1.2099914550780113</c:v>
                </c:pt>
                <c:pt idx="6104">
                  <c:v>1.2099914550780113</c:v>
                </c:pt>
                <c:pt idx="6105">
                  <c:v>1.239990234375</c:v>
                </c:pt>
                <c:pt idx="6106">
                  <c:v>1.2099914550780113</c:v>
                </c:pt>
                <c:pt idx="6107">
                  <c:v>1.2200012207030113</c:v>
                </c:pt>
                <c:pt idx="6108">
                  <c:v>1.2200012207030113</c:v>
                </c:pt>
                <c:pt idx="6109">
                  <c:v>1.2300109863280113</c:v>
                </c:pt>
                <c:pt idx="6110">
                  <c:v>1.2000122070310226</c:v>
                </c:pt>
                <c:pt idx="6111">
                  <c:v>1.2000122070310226</c:v>
                </c:pt>
                <c:pt idx="6112">
                  <c:v>1.2099914550780113</c:v>
                </c:pt>
                <c:pt idx="6113">
                  <c:v>1.1900024414060226</c:v>
                </c:pt>
                <c:pt idx="6114">
                  <c:v>1.2300109863280113</c:v>
                </c:pt>
                <c:pt idx="6115">
                  <c:v>1.260009765625</c:v>
                </c:pt>
                <c:pt idx="6116">
                  <c:v>1.2900085449219887</c:v>
                </c:pt>
                <c:pt idx="6117">
                  <c:v>1.260009765625</c:v>
                </c:pt>
                <c:pt idx="6118">
                  <c:v>1.260009765625</c:v>
                </c:pt>
                <c:pt idx="6119">
                  <c:v>1.2900085449219887</c:v>
                </c:pt>
                <c:pt idx="6120">
                  <c:v>1.260009765625</c:v>
                </c:pt>
                <c:pt idx="6121">
                  <c:v>1.2300109863280113</c:v>
                </c:pt>
                <c:pt idx="6122">
                  <c:v>1.2200012207030113</c:v>
                </c:pt>
                <c:pt idx="6123">
                  <c:v>1.239990234375</c:v>
                </c:pt>
                <c:pt idx="6124">
                  <c:v>1.25</c:v>
                </c:pt>
                <c:pt idx="6125">
                  <c:v>1.239990234375</c:v>
                </c:pt>
                <c:pt idx="6126">
                  <c:v>1.2200012207030113</c:v>
                </c:pt>
                <c:pt idx="6127">
                  <c:v>1.1600036621089771</c:v>
                </c:pt>
                <c:pt idx="6128">
                  <c:v>1.2000122070310226</c:v>
                </c:pt>
                <c:pt idx="6129">
                  <c:v>1.239990234375</c:v>
                </c:pt>
                <c:pt idx="6130">
                  <c:v>1.25</c:v>
                </c:pt>
                <c:pt idx="6131">
                  <c:v>1.25</c:v>
                </c:pt>
                <c:pt idx="6132">
                  <c:v>1.2699890136719887</c:v>
                </c:pt>
                <c:pt idx="6133">
                  <c:v>1.25</c:v>
                </c:pt>
                <c:pt idx="6134">
                  <c:v>1.239990234375</c:v>
                </c:pt>
                <c:pt idx="6135">
                  <c:v>1.1900024414060226</c:v>
                </c:pt>
                <c:pt idx="6136">
                  <c:v>1.2099914550780113</c:v>
                </c:pt>
                <c:pt idx="6137">
                  <c:v>1.2300109863280113</c:v>
                </c:pt>
                <c:pt idx="6138">
                  <c:v>1.2200012207030113</c:v>
                </c:pt>
                <c:pt idx="6139">
                  <c:v>1.2000122070310226</c:v>
                </c:pt>
                <c:pt idx="6140">
                  <c:v>1.1900024414060226</c:v>
                </c:pt>
                <c:pt idx="6141">
                  <c:v>1.1900024414060226</c:v>
                </c:pt>
                <c:pt idx="6142">
                  <c:v>1.2000122070310226</c:v>
                </c:pt>
                <c:pt idx="6143">
                  <c:v>1.1900024414060226</c:v>
                </c:pt>
                <c:pt idx="6144">
                  <c:v>1.2200012207030113</c:v>
                </c:pt>
                <c:pt idx="6145">
                  <c:v>1.2200012207030113</c:v>
                </c:pt>
                <c:pt idx="6146">
                  <c:v>1.2300109863280113</c:v>
                </c:pt>
                <c:pt idx="6147">
                  <c:v>1.2799987792969887</c:v>
                </c:pt>
                <c:pt idx="6148">
                  <c:v>1.25</c:v>
                </c:pt>
                <c:pt idx="6149">
                  <c:v>1.2000122070310226</c:v>
                </c:pt>
                <c:pt idx="6150">
                  <c:v>1.2200012207030113</c:v>
                </c:pt>
                <c:pt idx="6151">
                  <c:v>1.2699890136719887</c:v>
                </c:pt>
                <c:pt idx="6152">
                  <c:v>1.239990234375</c:v>
                </c:pt>
                <c:pt idx="6153">
                  <c:v>1.2200012207030113</c:v>
                </c:pt>
                <c:pt idx="6154">
                  <c:v>1.239990234375</c:v>
                </c:pt>
                <c:pt idx="6155">
                  <c:v>1.2900085449219887</c:v>
                </c:pt>
                <c:pt idx="6156">
                  <c:v>1.239990234375</c:v>
                </c:pt>
                <c:pt idx="6157">
                  <c:v>1.1900024414060226</c:v>
                </c:pt>
                <c:pt idx="6158">
                  <c:v>1.260009765625</c:v>
                </c:pt>
                <c:pt idx="6159">
                  <c:v>1.260009765625</c:v>
                </c:pt>
                <c:pt idx="6160">
                  <c:v>1.260009765625</c:v>
                </c:pt>
                <c:pt idx="6161">
                  <c:v>1.2300109863280113</c:v>
                </c:pt>
                <c:pt idx="6162">
                  <c:v>1.2300109863280113</c:v>
                </c:pt>
                <c:pt idx="6163">
                  <c:v>1.239990234375</c:v>
                </c:pt>
                <c:pt idx="6164">
                  <c:v>1.1900024414060226</c:v>
                </c:pt>
                <c:pt idx="6165">
                  <c:v>1.2000122070310226</c:v>
                </c:pt>
                <c:pt idx="6166">
                  <c:v>1.25</c:v>
                </c:pt>
                <c:pt idx="6167">
                  <c:v>1.2300109863280113</c:v>
                </c:pt>
                <c:pt idx="6168">
                  <c:v>1.1900024414060226</c:v>
                </c:pt>
                <c:pt idx="6169">
                  <c:v>1.1600036621089771</c:v>
                </c:pt>
                <c:pt idx="6170">
                  <c:v>1.1499938964839771</c:v>
                </c:pt>
                <c:pt idx="6171">
                  <c:v>1.1900024414060226</c:v>
                </c:pt>
                <c:pt idx="6172">
                  <c:v>1.2099914550780113</c:v>
                </c:pt>
                <c:pt idx="6173">
                  <c:v>1.1900024414060226</c:v>
                </c:pt>
                <c:pt idx="6174">
                  <c:v>1.1900024414060226</c:v>
                </c:pt>
                <c:pt idx="6175">
                  <c:v>1.2200012207030113</c:v>
                </c:pt>
                <c:pt idx="6176">
                  <c:v>1.2200012207030113</c:v>
                </c:pt>
                <c:pt idx="6177">
                  <c:v>1.25</c:v>
                </c:pt>
                <c:pt idx="6178">
                  <c:v>1.260009765625</c:v>
                </c:pt>
                <c:pt idx="6179">
                  <c:v>1.239990234375</c:v>
                </c:pt>
                <c:pt idx="6180">
                  <c:v>1.25</c:v>
                </c:pt>
                <c:pt idx="6181">
                  <c:v>1.239990234375</c:v>
                </c:pt>
                <c:pt idx="6182">
                  <c:v>1.1900024414060226</c:v>
                </c:pt>
                <c:pt idx="6183">
                  <c:v>1.1600036621089771</c:v>
                </c:pt>
                <c:pt idx="6184">
                  <c:v>1.1799926757810226</c:v>
                </c:pt>
                <c:pt idx="6185">
                  <c:v>1.2000122070310226</c:v>
                </c:pt>
                <c:pt idx="6186">
                  <c:v>1.2300109863280113</c:v>
                </c:pt>
                <c:pt idx="6187">
                  <c:v>1.1900024414060226</c:v>
                </c:pt>
                <c:pt idx="6188">
                  <c:v>1.1799926757810226</c:v>
                </c:pt>
                <c:pt idx="6189">
                  <c:v>1.1900024414060226</c:v>
                </c:pt>
                <c:pt idx="6190">
                  <c:v>1.2200012207030113</c:v>
                </c:pt>
                <c:pt idx="6191">
                  <c:v>1.1700134277339771</c:v>
                </c:pt>
                <c:pt idx="6192">
                  <c:v>1.1400146484380116</c:v>
                </c:pt>
                <c:pt idx="6193">
                  <c:v>1.1400146484380116</c:v>
                </c:pt>
                <c:pt idx="6194">
                  <c:v>1.1099853515630116</c:v>
                </c:pt>
                <c:pt idx="6195">
                  <c:v>1.1400146484380116</c:v>
                </c:pt>
                <c:pt idx="6196">
                  <c:v>1.1700134277339771</c:v>
                </c:pt>
                <c:pt idx="6197">
                  <c:v>1.1799926757810226</c:v>
                </c:pt>
                <c:pt idx="6198">
                  <c:v>1.1600036621089771</c:v>
                </c:pt>
                <c:pt idx="6199">
                  <c:v>1.1199951171880116</c:v>
                </c:pt>
                <c:pt idx="6200">
                  <c:v>1.0799865722660229</c:v>
                </c:pt>
                <c:pt idx="6201">
                  <c:v>1.0899963378910229</c:v>
                </c:pt>
                <c:pt idx="6202">
                  <c:v>1.1400146484380116</c:v>
                </c:pt>
                <c:pt idx="6203">
                  <c:v>1.1900024414060226</c:v>
                </c:pt>
                <c:pt idx="6204">
                  <c:v>1.239990234375</c:v>
                </c:pt>
                <c:pt idx="6205">
                  <c:v>1.2999877929689774</c:v>
                </c:pt>
                <c:pt idx="6206">
                  <c:v>1.2799987792969887</c:v>
                </c:pt>
                <c:pt idx="6207">
                  <c:v>1.260009765625</c:v>
                </c:pt>
                <c:pt idx="6208">
                  <c:v>1.2099914550780113</c:v>
                </c:pt>
                <c:pt idx="6209">
                  <c:v>1.1799926757810226</c:v>
                </c:pt>
                <c:pt idx="6210">
                  <c:v>1.2099914550780113</c:v>
                </c:pt>
                <c:pt idx="6211">
                  <c:v>1.1600036621089771</c:v>
                </c:pt>
                <c:pt idx="6212">
                  <c:v>1.1600036621089771</c:v>
                </c:pt>
                <c:pt idx="6213">
                  <c:v>1.1099853515630116</c:v>
                </c:pt>
                <c:pt idx="6214">
                  <c:v>1.0499877929689774</c:v>
                </c:pt>
                <c:pt idx="6215">
                  <c:v>1.0700073242189774</c:v>
                </c:pt>
                <c:pt idx="6216">
                  <c:v>1.1000061035160229</c:v>
                </c:pt>
                <c:pt idx="6217">
                  <c:v>1.1300048828130116</c:v>
                </c:pt>
                <c:pt idx="6218">
                  <c:v>1.1799926757810226</c:v>
                </c:pt>
                <c:pt idx="6219">
                  <c:v>1.1799926757810226</c:v>
                </c:pt>
                <c:pt idx="6220">
                  <c:v>1.239990234375</c:v>
                </c:pt>
                <c:pt idx="6221">
                  <c:v>1.2099914550780113</c:v>
                </c:pt>
                <c:pt idx="6222">
                  <c:v>1.1499938964839771</c:v>
                </c:pt>
                <c:pt idx="6223">
                  <c:v>1.1400146484380116</c:v>
                </c:pt>
                <c:pt idx="6224">
                  <c:v>1.1300048828130116</c:v>
                </c:pt>
                <c:pt idx="6225">
                  <c:v>1.1799926757810226</c:v>
                </c:pt>
                <c:pt idx="6226">
                  <c:v>1.1700134277339771</c:v>
                </c:pt>
                <c:pt idx="6227">
                  <c:v>1.0899963378910229</c:v>
                </c:pt>
                <c:pt idx="6228">
                  <c:v>1.1099853515630116</c:v>
                </c:pt>
                <c:pt idx="6229">
                  <c:v>1.0899963378910229</c:v>
                </c:pt>
                <c:pt idx="6230">
                  <c:v>1.1199951171880116</c:v>
                </c:pt>
                <c:pt idx="6231">
                  <c:v>1.2300109863280113</c:v>
                </c:pt>
                <c:pt idx="6232">
                  <c:v>1.260009765625</c:v>
                </c:pt>
                <c:pt idx="6233">
                  <c:v>1.2900085449219887</c:v>
                </c:pt>
                <c:pt idx="6234">
                  <c:v>1.3999938964839771</c:v>
                </c:pt>
                <c:pt idx="6235">
                  <c:v>1.2699890136719887</c:v>
                </c:pt>
                <c:pt idx="6236">
                  <c:v>1.260009765625</c:v>
                </c:pt>
                <c:pt idx="6237">
                  <c:v>1.2000122070310226</c:v>
                </c:pt>
                <c:pt idx="6238">
                  <c:v>1.2000122070310226</c:v>
                </c:pt>
                <c:pt idx="6239">
                  <c:v>1.1799926757810226</c:v>
                </c:pt>
                <c:pt idx="6240">
                  <c:v>1.2099914550780113</c:v>
                </c:pt>
                <c:pt idx="6241">
                  <c:v>1.1900024414060226</c:v>
                </c:pt>
                <c:pt idx="6242">
                  <c:v>1.2000122070310226</c:v>
                </c:pt>
                <c:pt idx="6243">
                  <c:v>1.1799926757810226</c:v>
                </c:pt>
                <c:pt idx="6244">
                  <c:v>1.1499938964839771</c:v>
                </c:pt>
                <c:pt idx="6245">
                  <c:v>1.1600036621089771</c:v>
                </c:pt>
                <c:pt idx="6246">
                  <c:v>1.2099914550780113</c:v>
                </c:pt>
                <c:pt idx="6247">
                  <c:v>1.2099914550780113</c:v>
                </c:pt>
                <c:pt idx="6248">
                  <c:v>1.1900024414060226</c:v>
                </c:pt>
                <c:pt idx="6249">
                  <c:v>1.1499938964839771</c:v>
                </c:pt>
                <c:pt idx="6250">
                  <c:v>1.1499938964839771</c:v>
                </c:pt>
                <c:pt idx="6251">
                  <c:v>1.1600036621089771</c:v>
                </c:pt>
                <c:pt idx="6252">
                  <c:v>1.1400146484380116</c:v>
                </c:pt>
                <c:pt idx="6253">
                  <c:v>1.1799926757810226</c:v>
                </c:pt>
                <c:pt idx="6254">
                  <c:v>1.2300109863280113</c:v>
                </c:pt>
                <c:pt idx="6255">
                  <c:v>1.2799987792969887</c:v>
                </c:pt>
                <c:pt idx="6256">
                  <c:v>1.3399963378910229</c:v>
                </c:pt>
                <c:pt idx="6257">
                  <c:v>1.3800048828130116</c:v>
                </c:pt>
                <c:pt idx="6258">
                  <c:v>1.3500061035160229</c:v>
                </c:pt>
                <c:pt idx="6259">
                  <c:v>1.4100036621089771</c:v>
                </c:pt>
                <c:pt idx="6260">
                  <c:v>1.3200073242189774</c:v>
                </c:pt>
                <c:pt idx="6261">
                  <c:v>1.2099914550780113</c:v>
                </c:pt>
                <c:pt idx="6262">
                  <c:v>1.1900024414060226</c:v>
                </c:pt>
                <c:pt idx="6263">
                  <c:v>1.25</c:v>
                </c:pt>
                <c:pt idx="6264">
                  <c:v>1.3599853515630116</c:v>
                </c:pt>
                <c:pt idx="6265">
                  <c:v>1.3500061035160229</c:v>
                </c:pt>
                <c:pt idx="6266">
                  <c:v>1.3299865722660229</c:v>
                </c:pt>
                <c:pt idx="6267">
                  <c:v>1.3099975585939774</c:v>
                </c:pt>
                <c:pt idx="6268">
                  <c:v>1.2900085449219887</c:v>
                </c:pt>
                <c:pt idx="6269">
                  <c:v>1.2999877929689774</c:v>
                </c:pt>
                <c:pt idx="6270">
                  <c:v>1.3800048828130116</c:v>
                </c:pt>
                <c:pt idx="6271">
                  <c:v>1.3299865722660229</c:v>
                </c:pt>
                <c:pt idx="6272">
                  <c:v>1.239990234375</c:v>
                </c:pt>
                <c:pt idx="6273">
                  <c:v>1.1799926757810226</c:v>
                </c:pt>
                <c:pt idx="6274">
                  <c:v>1.2200012207030113</c:v>
                </c:pt>
                <c:pt idx="6275">
                  <c:v>1.2699890136719887</c:v>
                </c:pt>
                <c:pt idx="6276">
                  <c:v>1.2999877929689774</c:v>
                </c:pt>
                <c:pt idx="6277">
                  <c:v>1.2799987792969887</c:v>
                </c:pt>
                <c:pt idx="6278">
                  <c:v>1.260009765625</c:v>
                </c:pt>
                <c:pt idx="6279">
                  <c:v>1.2999877929689774</c:v>
                </c:pt>
                <c:pt idx="6280">
                  <c:v>1.25</c:v>
                </c:pt>
                <c:pt idx="6281">
                  <c:v>1.2300109863280113</c:v>
                </c:pt>
                <c:pt idx="6282">
                  <c:v>1.2900085449219887</c:v>
                </c:pt>
                <c:pt idx="6283">
                  <c:v>1.25</c:v>
                </c:pt>
                <c:pt idx="6284">
                  <c:v>1.239990234375</c:v>
                </c:pt>
                <c:pt idx="6285">
                  <c:v>1.2099914550780113</c:v>
                </c:pt>
                <c:pt idx="6286">
                  <c:v>1.2000122070310226</c:v>
                </c:pt>
                <c:pt idx="6287">
                  <c:v>1.2099914550780113</c:v>
                </c:pt>
                <c:pt idx="6288">
                  <c:v>1.1799926757810226</c:v>
                </c:pt>
                <c:pt idx="6289">
                  <c:v>1.1799926757810226</c:v>
                </c:pt>
                <c:pt idx="6290">
                  <c:v>1.1799926757810226</c:v>
                </c:pt>
                <c:pt idx="6291">
                  <c:v>1.1099853515630116</c:v>
                </c:pt>
                <c:pt idx="6292">
                  <c:v>1.1199951171880116</c:v>
                </c:pt>
                <c:pt idx="6293">
                  <c:v>1.1400146484380116</c:v>
                </c:pt>
                <c:pt idx="6294">
                  <c:v>1.1400146484380116</c:v>
                </c:pt>
                <c:pt idx="6295">
                  <c:v>1.1199951171880116</c:v>
                </c:pt>
                <c:pt idx="6296">
                  <c:v>1.1700134277339771</c:v>
                </c:pt>
                <c:pt idx="6297">
                  <c:v>1.2200012207030113</c:v>
                </c:pt>
                <c:pt idx="6298">
                  <c:v>1.2200012207030113</c:v>
                </c:pt>
                <c:pt idx="6299">
                  <c:v>1.1900024414060226</c:v>
                </c:pt>
                <c:pt idx="6300">
                  <c:v>1.2799987792969887</c:v>
                </c:pt>
                <c:pt idx="6301">
                  <c:v>1.3200073242189774</c:v>
                </c:pt>
                <c:pt idx="6302">
                  <c:v>1.239990234375</c:v>
                </c:pt>
                <c:pt idx="6303">
                  <c:v>1.2799987792969887</c:v>
                </c:pt>
                <c:pt idx="6304">
                  <c:v>1.2200012207030113</c:v>
                </c:pt>
                <c:pt idx="6305">
                  <c:v>1.2000122070310226</c:v>
                </c:pt>
                <c:pt idx="6306">
                  <c:v>1.2000122070310226</c:v>
                </c:pt>
                <c:pt idx="6307">
                  <c:v>1.1900024414060226</c:v>
                </c:pt>
                <c:pt idx="6308">
                  <c:v>1.1900024414060226</c:v>
                </c:pt>
                <c:pt idx="6309">
                  <c:v>1.239990234375</c:v>
                </c:pt>
                <c:pt idx="6310">
                  <c:v>1.2900085449219887</c:v>
                </c:pt>
                <c:pt idx="6311">
                  <c:v>1.2799987792969887</c:v>
                </c:pt>
                <c:pt idx="6312">
                  <c:v>1.2300109863280113</c:v>
                </c:pt>
                <c:pt idx="6313">
                  <c:v>1.25</c:v>
                </c:pt>
                <c:pt idx="6314">
                  <c:v>1.3200073242189774</c:v>
                </c:pt>
                <c:pt idx="6315">
                  <c:v>1.3599853515630116</c:v>
                </c:pt>
                <c:pt idx="6316">
                  <c:v>1.4299926757810226</c:v>
                </c:pt>
                <c:pt idx="6317">
                  <c:v>1.3900146484380116</c:v>
                </c:pt>
                <c:pt idx="6318">
                  <c:v>1.3599853515630116</c:v>
                </c:pt>
                <c:pt idx="6319">
                  <c:v>1.4599914550780113</c:v>
                </c:pt>
                <c:pt idx="6320">
                  <c:v>1.5299987792969887</c:v>
                </c:pt>
                <c:pt idx="6321">
                  <c:v>1.4200134277339771</c:v>
                </c:pt>
                <c:pt idx="6322">
                  <c:v>1.4100036621089771</c:v>
                </c:pt>
                <c:pt idx="6323">
                  <c:v>1.3599853515630116</c:v>
                </c:pt>
                <c:pt idx="6324">
                  <c:v>1.3200073242189774</c:v>
                </c:pt>
                <c:pt idx="6325">
                  <c:v>1.2900085449219887</c:v>
                </c:pt>
                <c:pt idx="6326">
                  <c:v>1.260009765625</c:v>
                </c:pt>
                <c:pt idx="6327">
                  <c:v>1.2900085449219887</c:v>
                </c:pt>
                <c:pt idx="6328">
                  <c:v>1.3399963378910229</c:v>
                </c:pt>
                <c:pt idx="6329">
                  <c:v>1.3500061035160229</c:v>
                </c:pt>
                <c:pt idx="6330">
                  <c:v>1.3999938964839771</c:v>
                </c:pt>
                <c:pt idx="6331">
                  <c:v>1.4400024414060226</c:v>
                </c:pt>
                <c:pt idx="6332">
                  <c:v>1.4299926757810226</c:v>
                </c:pt>
                <c:pt idx="6333">
                  <c:v>1.4500122070310226</c:v>
                </c:pt>
                <c:pt idx="6334">
                  <c:v>1.5199890136719887</c:v>
                </c:pt>
                <c:pt idx="6335">
                  <c:v>1.489990234375</c:v>
                </c:pt>
                <c:pt idx="6336">
                  <c:v>1.3800048828130116</c:v>
                </c:pt>
                <c:pt idx="6337">
                  <c:v>1.4500122070310226</c:v>
                </c:pt>
                <c:pt idx="6338">
                  <c:v>1.4599914550780113</c:v>
                </c:pt>
                <c:pt idx="6339">
                  <c:v>1.3800048828130116</c:v>
                </c:pt>
                <c:pt idx="6340">
                  <c:v>1.3500061035160229</c:v>
                </c:pt>
                <c:pt idx="6341">
                  <c:v>1.3399963378910229</c:v>
                </c:pt>
                <c:pt idx="6342">
                  <c:v>1.2699890136719887</c:v>
                </c:pt>
                <c:pt idx="6343">
                  <c:v>1.3299865722660229</c:v>
                </c:pt>
                <c:pt idx="6344">
                  <c:v>1.3699951171880116</c:v>
                </c:pt>
                <c:pt idx="6345">
                  <c:v>1.2999877929689774</c:v>
                </c:pt>
                <c:pt idx="6346">
                  <c:v>1.2900085449219887</c:v>
                </c:pt>
                <c:pt idx="6347">
                  <c:v>1.3099975585939774</c:v>
                </c:pt>
                <c:pt idx="6348">
                  <c:v>1.2799987792969887</c:v>
                </c:pt>
                <c:pt idx="6349">
                  <c:v>1.3099975585939774</c:v>
                </c:pt>
                <c:pt idx="6350">
                  <c:v>1.4100036621089771</c:v>
                </c:pt>
                <c:pt idx="6351">
                  <c:v>1.3599853515630116</c:v>
                </c:pt>
                <c:pt idx="6352">
                  <c:v>1.2699890136719887</c:v>
                </c:pt>
                <c:pt idx="6353">
                  <c:v>1.3299865722660229</c:v>
                </c:pt>
                <c:pt idx="6354">
                  <c:v>1.3900146484380116</c:v>
                </c:pt>
                <c:pt idx="6355">
                  <c:v>1.3599853515630116</c:v>
                </c:pt>
                <c:pt idx="6356">
                  <c:v>1.3699951171880116</c:v>
                </c:pt>
                <c:pt idx="6357">
                  <c:v>1.3699951171880116</c:v>
                </c:pt>
                <c:pt idx="6358">
                  <c:v>1.3599853515630116</c:v>
                </c:pt>
                <c:pt idx="6359">
                  <c:v>1.4299926757810226</c:v>
                </c:pt>
                <c:pt idx="6360">
                  <c:v>1.5499877929689774</c:v>
                </c:pt>
                <c:pt idx="6361">
                  <c:v>1.5499877929689774</c:v>
                </c:pt>
                <c:pt idx="6362">
                  <c:v>1.4599914550780113</c:v>
                </c:pt>
                <c:pt idx="6363">
                  <c:v>1.3999938964839771</c:v>
                </c:pt>
                <c:pt idx="6364">
                  <c:v>1.4599914550780113</c:v>
                </c:pt>
                <c:pt idx="6365">
                  <c:v>1.3999938964839771</c:v>
                </c:pt>
                <c:pt idx="6366">
                  <c:v>1.4200134277339771</c:v>
                </c:pt>
                <c:pt idx="6367">
                  <c:v>1.3399963378910229</c:v>
                </c:pt>
                <c:pt idx="6368">
                  <c:v>1.3999938964839771</c:v>
                </c:pt>
                <c:pt idx="6369">
                  <c:v>1.3399963378910229</c:v>
                </c:pt>
                <c:pt idx="6370">
                  <c:v>1.3599853515630116</c:v>
                </c:pt>
                <c:pt idx="6371">
                  <c:v>1.2900085449219887</c:v>
                </c:pt>
                <c:pt idx="6372">
                  <c:v>1.2799987792969887</c:v>
                </c:pt>
                <c:pt idx="6373">
                  <c:v>1.2999877929689774</c:v>
                </c:pt>
                <c:pt idx="6374">
                  <c:v>1.3399963378910229</c:v>
                </c:pt>
                <c:pt idx="6375">
                  <c:v>1.2900085449219887</c:v>
                </c:pt>
                <c:pt idx="6376">
                  <c:v>1.2900085449219887</c:v>
                </c:pt>
                <c:pt idx="6377">
                  <c:v>1.3599853515630116</c:v>
                </c:pt>
                <c:pt idx="6378">
                  <c:v>1.4299926757810226</c:v>
                </c:pt>
                <c:pt idx="6379">
                  <c:v>1.5199890136719887</c:v>
                </c:pt>
                <c:pt idx="6380">
                  <c:v>1.4500122070310226</c:v>
                </c:pt>
                <c:pt idx="6381">
                  <c:v>1.4800109863280113</c:v>
                </c:pt>
                <c:pt idx="6382">
                  <c:v>1.5</c:v>
                </c:pt>
                <c:pt idx="6383">
                  <c:v>1.4800109863280113</c:v>
                </c:pt>
                <c:pt idx="6384">
                  <c:v>1.4599914550780113</c:v>
                </c:pt>
                <c:pt idx="6385">
                  <c:v>1.4100036621089771</c:v>
                </c:pt>
                <c:pt idx="6386">
                  <c:v>1.3399963378910229</c:v>
                </c:pt>
                <c:pt idx="6387">
                  <c:v>1.3699951171880116</c:v>
                </c:pt>
                <c:pt idx="6388">
                  <c:v>1.3500061035160229</c:v>
                </c:pt>
                <c:pt idx="6389">
                  <c:v>1.3699951171880116</c:v>
                </c:pt>
                <c:pt idx="6390">
                  <c:v>1.3900146484380116</c:v>
                </c:pt>
                <c:pt idx="6391">
                  <c:v>1.3699951171880116</c:v>
                </c:pt>
                <c:pt idx="6392">
                  <c:v>1.3800048828130116</c:v>
                </c:pt>
                <c:pt idx="6393">
                  <c:v>1.4299926757810226</c:v>
                </c:pt>
                <c:pt idx="6394">
                  <c:v>1.4299926757810226</c:v>
                </c:pt>
                <c:pt idx="6395">
                  <c:v>1.3999938964839771</c:v>
                </c:pt>
                <c:pt idx="6396">
                  <c:v>1.4200134277339771</c:v>
                </c:pt>
                <c:pt idx="6397">
                  <c:v>1.4500122070310226</c:v>
                </c:pt>
                <c:pt idx="6398">
                  <c:v>1.4500122070310226</c:v>
                </c:pt>
                <c:pt idx="6399">
                  <c:v>1.4599914550780113</c:v>
                </c:pt>
                <c:pt idx="6400">
                  <c:v>1.4599914550780113</c:v>
                </c:pt>
                <c:pt idx="6401">
                  <c:v>1.4400024414060226</c:v>
                </c:pt>
                <c:pt idx="6402">
                  <c:v>1.4400024414060226</c:v>
                </c:pt>
                <c:pt idx="6403">
                  <c:v>1.5199890136719887</c:v>
                </c:pt>
                <c:pt idx="6404">
                  <c:v>1.4700012207030113</c:v>
                </c:pt>
                <c:pt idx="6405">
                  <c:v>1.3800048828130116</c:v>
                </c:pt>
                <c:pt idx="6406">
                  <c:v>1.3699951171880116</c:v>
                </c:pt>
                <c:pt idx="6407">
                  <c:v>1.3699951171880116</c:v>
                </c:pt>
                <c:pt idx="6408">
                  <c:v>1.3999938964839771</c:v>
                </c:pt>
                <c:pt idx="6409">
                  <c:v>1.4100036621089771</c:v>
                </c:pt>
                <c:pt idx="6410">
                  <c:v>1.3699951171880116</c:v>
                </c:pt>
                <c:pt idx="6411">
                  <c:v>1.4100036621089771</c:v>
                </c:pt>
                <c:pt idx="6412">
                  <c:v>1.4299926757810226</c:v>
                </c:pt>
                <c:pt idx="6413">
                  <c:v>1.4700012207030113</c:v>
                </c:pt>
                <c:pt idx="6414">
                  <c:v>1.5</c:v>
                </c:pt>
                <c:pt idx="6415">
                  <c:v>1.489990234375</c:v>
                </c:pt>
                <c:pt idx="6416">
                  <c:v>1.4500122070310226</c:v>
                </c:pt>
                <c:pt idx="6417">
                  <c:v>1.4200134277339771</c:v>
                </c:pt>
                <c:pt idx="6418">
                  <c:v>1.3699951171880116</c:v>
                </c:pt>
                <c:pt idx="6419">
                  <c:v>1.3599853515630116</c:v>
                </c:pt>
                <c:pt idx="6420">
                  <c:v>1.3999938964839771</c:v>
                </c:pt>
                <c:pt idx="6421">
                  <c:v>1.3800048828130116</c:v>
                </c:pt>
                <c:pt idx="6422">
                  <c:v>1.4500122070310226</c:v>
                </c:pt>
                <c:pt idx="6423">
                  <c:v>1.4100036621089771</c:v>
                </c:pt>
                <c:pt idx="6424">
                  <c:v>1.4200134277339771</c:v>
                </c:pt>
                <c:pt idx="6425">
                  <c:v>1.3800048828130116</c:v>
                </c:pt>
                <c:pt idx="6426">
                  <c:v>1.4200134277339771</c:v>
                </c:pt>
                <c:pt idx="6427">
                  <c:v>1.4200134277339771</c:v>
                </c:pt>
                <c:pt idx="6428">
                  <c:v>1.4100036621089771</c:v>
                </c:pt>
                <c:pt idx="6429">
                  <c:v>1.3999938964839771</c:v>
                </c:pt>
                <c:pt idx="6430">
                  <c:v>1.4400024414060226</c:v>
                </c:pt>
                <c:pt idx="6431">
                  <c:v>1.4599914550780113</c:v>
                </c:pt>
                <c:pt idx="6432">
                  <c:v>1.4599914550780113</c:v>
                </c:pt>
                <c:pt idx="6433">
                  <c:v>1.4100036621089771</c:v>
                </c:pt>
                <c:pt idx="6434">
                  <c:v>1.4200134277339771</c:v>
                </c:pt>
                <c:pt idx="6435">
                  <c:v>1.3500061035160229</c:v>
                </c:pt>
                <c:pt idx="6436">
                  <c:v>1.3399963378910229</c:v>
                </c:pt>
                <c:pt idx="6437">
                  <c:v>1.3699951171880116</c:v>
                </c:pt>
                <c:pt idx="6438">
                  <c:v>1.4100036621089771</c:v>
                </c:pt>
                <c:pt idx="6439">
                  <c:v>1.3599853515630116</c:v>
                </c:pt>
                <c:pt idx="6440">
                  <c:v>1.3699951171880116</c:v>
                </c:pt>
                <c:pt idx="6441">
                  <c:v>1.3699951171880116</c:v>
                </c:pt>
                <c:pt idx="6442">
                  <c:v>1.3999938964839771</c:v>
                </c:pt>
                <c:pt idx="6443">
                  <c:v>1.3900146484380116</c:v>
                </c:pt>
                <c:pt idx="6444">
                  <c:v>1.3599853515630116</c:v>
                </c:pt>
                <c:pt idx="6445">
                  <c:v>1.3699951171880116</c:v>
                </c:pt>
                <c:pt idx="6446">
                  <c:v>1.3599853515630116</c:v>
                </c:pt>
                <c:pt idx="6447">
                  <c:v>1.3500061035160229</c:v>
                </c:pt>
                <c:pt idx="6448">
                  <c:v>1.3800048828130116</c:v>
                </c:pt>
                <c:pt idx="6449">
                  <c:v>1.4100036621089771</c:v>
                </c:pt>
                <c:pt idx="6450">
                  <c:v>1.4400024414060226</c:v>
                </c:pt>
                <c:pt idx="6451">
                  <c:v>1.4299926757810226</c:v>
                </c:pt>
                <c:pt idx="6452">
                  <c:v>1.4400024414060226</c:v>
                </c:pt>
                <c:pt idx="6453">
                  <c:v>1.4700012207030113</c:v>
                </c:pt>
                <c:pt idx="6454">
                  <c:v>1.489990234375</c:v>
                </c:pt>
                <c:pt idx="6455">
                  <c:v>1.4299926757810226</c:v>
                </c:pt>
                <c:pt idx="6456">
                  <c:v>1.4500122070310226</c:v>
                </c:pt>
                <c:pt idx="6457">
                  <c:v>1.4100036621089771</c:v>
                </c:pt>
                <c:pt idx="6458">
                  <c:v>1.4400024414060226</c:v>
                </c:pt>
                <c:pt idx="6459">
                  <c:v>1.3999938964839771</c:v>
                </c:pt>
                <c:pt idx="6460">
                  <c:v>1.3900146484380116</c:v>
                </c:pt>
                <c:pt idx="6461">
                  <c:v>1.3699951171880116</c:v>
                </c:pt>
                <c:pt idx="6462">
                  <c:v>1.3800048828130116</c:v>
                </c:pt>
                <c:pt idx="6463">
                  <c:v>1.3999938964839771</c:v>
                </c:pt>
                <c:pt idx="6464">
                  <c:v>1.3200073242189774</c:v>
                </c:pt>
                <c:pt idx="6465">
                  <c:v>1.3699951171880116</c:v>
                </c:pt>
                <c:pt idx="6466">
                  <c:v>1.3999938964839771</c:v>
                </c:pt>
                <c:pt idx="6467">
                  <c:v>1.3599853515630116</c:v>
                </c:pt>
                <c:pt idx="6468">
                  <c:v>1.3699951171880116</c:v>
                </c:pt>
                <c:pt idx="6469">
                  <c:v>1.3900146484380116</c:v>
                </c:pt>
                <c:pt idx="6470">
                  <c:v>1.3999938964839771</c:v>
                </c:pt>
                <c:pt idx="6471">
                  <c:v>1.4299926757810226</c:v>
                </c:pt>
                <c:pt idx="6472">
                  <c:v>1.4500122070310226</c:v>
                </c:pt>
                <c:pt idx="6473">
                  <c:v>1.4500122070310226</c:v>
                </c:pt>
                <c:pt idx="6474">
                  <c:v>1.4299926757810226</c:v>
                </c:pt>
                <c:pt idx="6475">
                  <c:v>1.4200134277339771</c:v>
                </c:pt>
                <c:pt idx="6476">
                  <c:v>1.3900146484380116</c:v>
                </c:pt>
                <c:pt idx="6477">
                  <c:v>1.3699951171880116</c:v>
                </c:pt>
                <c:pt idx="6478">
                  <c:v>1.3599853515630116</c:v>
                </c:pt>
                <c:pt idx="6479">
                  <c:v>1.3699951171880116</c:v>
                </c:pt>
                <c:pt idx="6480">
                  <c:v>1.3999938964839771</c:v>
                </c:pt>
                <c:pt idx="6481">
                  <c:v>1.4299926757810226</c:v>
                </c:pt>
                <c:pt idx="6482">
                  <c:v>1.4400024414060226</c:v>
                </c:pt>
                <c:pt idx="6483">
                  <c:v>1.4599914550780113</c:v>
                </c:pt>
                <c:pt idx="6484">
                  <c:v>1.4599914550780113</c:v>
                </c:pt>
                <c:pt idx="6485">
                  <c:v>1.4800109863280113</c:v>
                </c:pt>
                <c:pt idx="6486">
                  <c:v>1.4400024414060226</c:v>
                </c:pt>
                <c:pt idx="6487">
                  <c:v>1.4400024414060226</c:v>
                </c:pt>
                <c:pt idx="6488">
                  <c:v>1.4200134277339771</c:v>
                </c:pt>
                <c:pt idx="6489">
                  <c:v>1.4200134277339771</c:v>
                </c:pt>
                <c:pt idx="6490">
                  <c:v>1.4200134277339771</c:v>
                </c:pt>
                <c:pt idx="6491">
                  <c:v>1.4100036621089771</c:v>
                </c:pt>
                <c:pt idx="6492">
                  <c:v>1.3800048828130116</c:v>
                </c:pt>
                <c:pt idx="6493">
                  <c:v>1.3500061035160229</c:v>
                </c:pt>
                <c:pt idx="6494">
                  <c:v>1.3900146484380116</c:v>
                </c:pt>
                <c:pt idx="6495">
                  <c:v>1.4500122070310226</c:v>
                </c:pt>
                <c:pt idx="6496">
                  <c:v>1.4200134277339771</c:v>
                </c:pt>
                <c:pt idx="6497">
                  <c:v>1.3900146484380116</c:v>
                </c:pt>
                <c:pt idx="6498">
                  <c:v>1.4100036621089771</c:v>
                </c:pt>
                <c:pt idx="6499">
                  <c:v>1.4500122070310226</c:v>
                </c:pt>
                <c:pt idx="6500">
                  <c:v>1.4800109863280113</c:v>
                </c:pt>
                <c:pt idx="6501">
                  <c:v>1.4500122070310226</c:v>
                </c:pt>
                <c:pt idx="6502">
                  <c:v>1.4299926757810226</c:v>
                </c:pt>
                <c:pt idx="6503">
                  <c:v>1.3800048828130116</c:v>
                </c:pt>
                <c:pt idx="6504">
                  <c:v>1.3900146484380116</c:v>
                </c:pt>
                <c:pt idx="6505">
                  <c:v>1.3999938964839771</c:v>
                </c:pt>
                <c:pt idx="6506">
                  <c:v>1.3599853515630116</c:v>
                </c:pt>
                <c:pt idx="6507">
                  <c:v>1.3999938964839771</c:v>
                </c:pt>
                <c:pt idx="6508">
                  <c:v>1.3500061035160229</c:v>
                </c:pt>
                <c:pt idx="6509">
                  <c:v>1.3699951171880116</c:v>
                </c:pt>
                <c:pt idx="6510">
                  <c:v>1.4299926757810226</c:v>
                </c:pt>
                <c:pt idx="6511">
                  <c:v>1.4299926757810226</c:v>
                </c:pt>
                <c:pt idx="6512">
                  <c:v>1.3999938964839771</c:v>
                </c:pt>
                <c:pt idx="6513">
                  <c:v>1.3800048828130116</c:v>
                </c:pt>
                <c:pt idx="6514">
                  <c:v>1.3800048828130116</c:v>
                </c:pt>
                <c:pt idx="6515">
                  <c:v>1.3900146484380116</c:v>
                </c:pt>
                <c:pt idx="6516">
                  <c:v>1.3900146484380116</c:v>
                </c:pt>
                <c:pt idx="6517">
                  <c:v>1.3900146484380116</c:v>
                </c:pt>
                <c:pt idx="6518">
                  <c:v>1.3999938964839771</c:v>
                </c:pt>
                <c:pt idx="6519">
                  <c:v>1.4100036621089771</c:v>
                </c:pt>
                <c:pt idx="6520">
                  <c:v>1.3900146484380116</c:v>
                </c:pt>
                <c:pt idx="6521">
                  <c:v>1.4200134277339771</c:v>
                </c:pt>
                <c:pt idx="6522">
                  <c:v>1.3800048828130116</c:v>
                </c:pt>
                <c:pt idx="6523">
                  <c:v>1.3599853515630116</c:v>
                </c:pt>
                <c:pt idx="6524">
                  <c:v>1.3800048828130116</c:v>
                </c:pt>
                <c:pt idx="6525">
                  <c:v>1.3999938964839771</c:v>
                </c:pt>
                <c:pt idx="6526">
                  <c:v>1.3800048828130116</c:v>
                </c:pt>
                <c:pt idx="6527">
                  <c:v>1.3500061035160229</c:v>
                </c:pt>
                <c:pt idx="6528">
                  <c:v>1.3500061035160229</c:v>
                </c:pt>
                <c:pt idx="6529">
                  <c:v>1.3999938964839771</c:v>
                </c:pt>
                <c:pt idx="6530">
                  <c:v>1.3800048828130116</c:v>
                </c:pt>
                <c:pt idx="6531">
                  <c:v>1.3500061035160229</c:v>
                </c:pt>
                <c:pt idx="6532">
                  <c:v>1.3800048828130116</c:v>
                </c:pt>
                <c:pt idx="6533">
                  <c:v>1.4100036621089771</c:v>
                </c:pt>
                <c:pt idx="6534">
                  <c:v>1.3900146484380116</c:v>
                </c:pt>
                <c:pt idx="6535">
                  <c:v>1.3699951171880116</c:v>
                </c:pt>
                <c:pt idx="6536">
                  <c:v>1.3999938964839771</c:v>
                </c:pt>
                <c:pt idx="6537">
                  <c:v>1.3800048828130116</c:v>
                </c:pt>
                <c:pt idx="6538">
                  <c:v>1.3399963378910229</c:v>
                </c:pt>
                <c:pt idx="6539">
                  <c:v>1.3399963378910229</c:v>
                </c:pt>
                <c:pt idx="6540">
                  <c:v>1.3800048828130116</c:v>
                </c:pt>
                <c:pt idx="6541">
                  <c:v>1.3900146484380116</c:v>
                </c:pt>
                <c:pt idx="6542">
                  <c:v>1.4599914550780113</c:v>
                </c:pt>
                <c:pt idx="6543">
                  <c:v>1.4500122070310226</c:v>
                </c:pt>
                <c:pt idx="6544">
                  <c:v>1.4200134277339771</c:v>
                </c:pt>
                <c:pt idx="6545">
                  <c:v>1.3599853515630116</c:v>
                </c:pt>
                <c:pt idx="6546">
                  <c:v>1.3299865722660229</c:v>
                </c:pt>
                <c:pt idx="6547">
                  <c:v>1.3200073242189774</c:v>
                </c:pt>
                <c:pt idx="6548">
                  <c:v>1.3200073242189774</c:v>
                </c:pt>
                <c:pt idx="6549">
                  <c:v>1.3200073242189774</c:v>
                </c:pt>
                <c:pt idx="6550">
                  <c:v>1.2999877929689774</c:v>
                </c:pt>
                <c:pt idx="6551">
                  <c:v>1.3200073242189774</c:v>
                </c:pt>
                <c:pt idx="6552">
                  <c:v>1.3599853515630116</c:v>
                </c:pt>
                <c:pt idx="6554">
                  <c:v>1.3800048828130116</c:v>
                </c:pt>
                <c:pt idx="6555">
                  <c:v>1.3999938964839771</c:v>
                </c:pt>
                <c:pt idx="6556">
                  <c:v>1.4299926757810226</c:v>
                </c:pt>
                <c:pt idx="6557">
                  <c:v>1.3800048828130116</c:v>
                </c:pt>
                <c:pt idx="6558">
                  <c:v>1.3900146484380116</c:v>
                </c:pt>
                <c:pt idx="6559">
                  <c:v>1.3900146484380116</c:v>
                </c:pt>
                <c:pt idx="6560">
                  <c:v>1.3599853515630116</c:v>
                </c:pt>
                <c:pt idx="6561">
                  <c:v>1.3399963378910229</c:v>
                </c:pt>
                <c:pt idx="6562">
                  <c:v>1.3299865722660229</c:v>
                </c:pt>
                <c:pt idx="6563">
                  <c:v>1.3399963378910229</c:v>
                </c:pt>
                <c:pt idx="6564">
                  <c:v>1.3299865722660229</c:v>
                </c:pt>
                <c:pt idx="6565">
                  <c:v>1.2999877929689774</c:v>
                </c:pt>
                <c:pt idx="6566">
                  <c:v>1.3099975585939774</c:v>
                </c:pt>
                <c:pt idx="6567">
                  <c:v>1.3399963378910229</c:v>
                </c:pt>
                <c:pt idx="6568">
                  <c:v>1.3900146484380116</c:v>
                </c:pt>
                <c:pt idx="6569">
                  <c:v>1.3900146484380116</c:v>
                </c:pt>
                <c:pt idx="6570">
                  <c:v>1.4400024414060226</c:v>
                </c:pt>
                <c:pt idx="6571">
                  <c:v>1.4100036621089771</c:v>
                </c:pt>
                <c:pt idx="6572">
                  <c:v>1.3999938964839771</c:v>
                </c:pt>
                <c:pt idx="6573">
                  <c:v>1.4599914550780113</c:v>
                </c:pt>
                <c:pt idx="6574">
                  <c:v>1.3999938964839771</c:v>
                </c:pt>
                <c:pt idx="6575">
                  <c:v>1.4100036621089771</c:v>
                </c:pt>
                <c:pt idx="6576">
                  <c:v>1.4100036621089771</c:v>
                </c:pt>
                <c:pt idx="6577">
                  <c:v>1.4400024414060226</c:v>
                </c:pt>
                <c:pt idx="6578">
                  <c:v>1.3500061035160229</c:v>
                </c:pt>
                <c:pt idx="6579">
                  <c:v>1.3800048828130116</c:v>
                </c:pt>
                <c:pt idx="6580">
                  <c:v>1.4100036621089771</c:v>
                </c:pt>
                <c:pt idx="6581">
                  <c:v>1.489990234375</c:v>
                </c:pt>
                <c:pt idx="6582">
                  <c:v>1.3699951171880116</c:v>
                </c:pt>
                <c:pt idx="6583">
                  <c:v>1.3699951171880116</c:v>
                </c:pt>
                <c:pt idx="6584">
                  <c:v>1.4100036621089771</c:v>
                </c:pt>
                <c:pt idx="6585">
                  <c:v>1.4200134277339771</c:v>
                </c:pt>
                <c:pt idx="6586">
                  <c:v>1.4400024414060226</c:v>
                </c:pt>
                <c:pt idx="6587">
                  <c:v>1.4100036621089771</c:v>
                </c:pt>
                <c:pt idx="6588">
                  <c:v>1.3900146484380116</c:v>
                </c:pt>
                <c:pt idx="6589">
                  <c:v>1.4200134277339771</c:v>
                </c:pt>
                <c:pt idx="6590">
                  <c:v>1.4400024414060226</c:v>
                </c:pt>
                <c:pt idx="6591">
                  <c:v>1.4800109863280113</c:v>
                </c:pt>
                <c:pt idx="6592">
                  <c:v>1.4599914550780113</c:v>
                </c:pt>
                <c:pt idx="6593">
                  <c:v>1.3900146484380116</c:v>
                </c:pt>
                <c:pt idx="6594">
                  <c:v>1.3900146484380116</c:v>
                </c:pt>
                <c:pt idx="6595">
                  <c:v>1.3999938964839771</c:v>
                </c:pt>
                <c:pt idx="6596">
                  <c:v>1.3900146484380116</c:v>
                </c:pt>
                <c:pt idx="6597">
                  <c:v>1.3699951171880116</c:v>
                </c:pt>
                <c:pt idx="6598">
                  <c:v>1.3999938964839771</c:v>
                </c:pt>
                <c:pt idx="6599">
                  <c:v>1.3299865722660229</c:v>
                </c:pt>
                <c:pt idx="6600">
                  <c:v>1.3299865722660229</c:v>
                </c:pt>
                <c:pt idx="6601">
                  <c:v>1.3800048828130116</c:v>
                </c:pt>
                <c:pt idx="6602">
                  <c:v>1.489990234375</c:v>
                </c:pt>
                <c:pt idx="6603">
                  <c:v>1.5499877929689774</c:v>
                </c:pt>
                <c:pt idx="6604">
                  <c:v>1.6000061035160229</c:v>
                </c:pt>
                <c:pt idx="6605">
                  <c:v>1.5499877929689774</c:v>
                </c:pt>
                <c:pt idx="6606">
                  <c:v>1.4700012207030113</c:v>
                </c:pt>
                <c:pt idx="6607">
                  <c:v>1.489990234375</c:v>
                </c:pt>
                <c:pt idx="6608">
                  <c:v>1.489990234375</c:v>
                </c:pt>
                <c:pt idx="6609">
                  <c:v>1.5</c:v>
                </c:pt>
                <c:pt idx="6610">
                  <c:v>1.4599914550780113</c:v>
                </c:pt>
                <c:pt idx="6611">
                  <c:v>1.489990234375</c:v>
                </c:pt>
                <c:pt idx="6612">
                  <c:v>1.4800109863280113</c:v>
                </c:pt>
                <c:pt idx="6613">
                  <c:v>1.4400024414060226</c:v>
                </c:pt>
                <c:pt idx="6614">
                  <c:v>1.4400024414060226</c:v>
                </c:pt>
                <c:pt idx="6615">
                  <c:v>1.4400024414060226</c:v>
                </c:pt>
                <c:pt idx="6616">
                  <c:v>1.4599914550780113</c:v>
                </c:pt>
                <c:pt idx="6617">
                  <c:v>1.4599914550780113</c:v>
                </c:pt>
                <c:pt idx="6618">
                  <c:v>1.4100036621089771</c:v>
                </c:pt>
                <c:pt idx="6619">
                  <c:v>1.3800048828130116</c:v>
                </c:pt>
                <c:pt idx="6620">
                  <c:v>1.3599853515630116</c:v>
                </c:pt>
                <c:pt idx="6621">
                  <c:v>1.3399963378910229</c:v>
                </c:pt>
                <c:pt idx="6622">
                  <c:v>1.4100036621089771</c:v>
                </c:pt>
                <c:pt idx="6623">
                  <c:v>1.4500122070310226</c:v>
                </c:pt>
                <c:pt idx="6624">
                  <c:v>1.4800109863280113</c:v>
                </c:pt>
                <c:pt idx="6625">
                  <c:v>1.4299926757810226</c:v>
                </c:pt>
                <c:pt idx="6626">
                  <c:v>1.4599914550780113</c:v>
                </c:pt>
                <c:pt idx="6627">
                  <c:v>1.4700012207030113</c:v>
                </c:pt>
                <c:pt idx="6628">
                  <c:v>1.4800109863280113</c:v>
                </c:pt>
                <c:pt idx="6629">
                  <c:v>1.5</c:v>
                </c:pt>
                <c:pt idx="6630">
                  <c:v>1.5700073242189774</c:v>
                </c:pt>
                <c:pt idx="6631">
                  <c:v>1.5599975585939774</c:v>
                </c:pt>
                <c:pt idx="6632">
                  <c:v>1.4599914550780113</c:v>
                </c:pt>
                <c:pt idx="6633">
                  <c:v>1.4700012207030113</c:v>
                </c:pt>
                <c:pt idx="6634">
                  <c:v>1.5</c:v>
                </c:pt>
                <c:pt idx="6635">
                  <c:v>1.4400024414060226</c:v>
                </c:pt>
                <c:pt idx="6636">
                  <c:v>1.4400024414060226</c:v>
                </c:pt>
                <c:pt idx="6637">
                  <c:v>1.4500122070310226</c:v>
                </c:pt>
                <c:pt idx="6638">
                  <c:v>1.4800109863280113</c:v>
                </c:pt>
                <c:pt idx="6639">
                  <c:v>1.4100036621089771</c:v>
                </c:pt>
                <c:pt idx="6640">
                  <c:v>1.3900146484380116</c:v>
                </c:pt>
                <c:pt idx="6641">
                  <c:v>1.4500122070310226</c:v>
                </c:pt>
                <c:pt idx="6642">
                  <c:v>1.4200134277339771</c:v>
                </c:pt>
                <c:pt idx="6643">
                  <c:v>1.4299926757810226</c:v>
                </c:pt>
                <c:pt idx="6644">
                  <c:v>1.4299926757810226</c:v>
                </c:pt>
                <c:pt idx="6645">
                  <c:v>1.4500122070310226</c:v>
                </c:pt>
                <c:pt idx="6646">
                  <c:v>1.489990234375</c:v>
                </c:pt>
                <c:pt idx="6647">
                  <c:v>1.5400085449219887</c:v>
                </c:pt>
                <c:pt idx="6648">
                  <c:v>1.5400085449219887</c:v>
                </c:pt>
                <c:pt idx="6649">
                  <c:v>1.5499877929689774</c:v>
                </c:pt>
                <c:pt idx="6650">
                  <c:v>1.5400085449219887</c:v>
                </c:pt>
                <c:pt idx="6651">
                  <c:v>1.5400085449219887</c:v>
                </c:pt>
                <c:pt idx="6652">
                  <c:v>1.6000061035160229</c:v>
                </c:pt>
                <c:pt idx="6653">
                  <c:v>1.6499938964839771</c:v>
                </c:pt>
                <c:pt idx="6654">
                  <c:v>1.5700073242189774</c:v>
                </c:pt>
                <c:pt idx="6655">
                  <c:v>1.6600036621089771</c:v>
                </c:pt>
                <c:pt idx="6656">
                  <c:v>1.5199890136719887</c:v>
                </c:pt>
                <c:pt idx="6657">
                  <c:v>1.5199890136719887</c:v>
                </c:pt>
                <c:pt idx="6658">
                  <c:v>1.5599975585939774</c:v>
                </c:pt>
                <c:pt idx="6659">
                  <c:v>1.5199890136719887</c:v>
                </c:pt>
                <c:pt idx="6660">
                  <c:v>1.6099853515630116</c:v>
                </c:pt>
                <c:pt idx="6661">
                  <c:v>1.6199951171880116</c:v>
                </c:pt>
                <c:pt idx="6662">
                  <c:v>1.6499938964839771</c:v>
                </c:pt>
                <c:pt idx="6663">
                  <c:v>1.5599975585939774</c:v>
                </c:pt>
                <c:pt idx="6664">
                  <c:v>1.4599914550780113</c:v>
                </c:pt>
                <c:pt idx="6665">
                  <c:v>1.4599914550780113</c:v>
                </c:pt>
                <c:pt idx="6666">
                  <c:v>1.510009765625</c:v>
                </c:pt>
                <c:pt idx="6667">
                  <c:v>1.5700073242189774</c:v>
                </c:pt>
                <c:pt idx="6668">
                  <c:v>1.5400085449219887</c:v>
                </c:pt>
                <c:pt idx="6669">
                  <c:v>1.4700012207030113</c:v>
                </c:pt>
                <c:pt idx="6670">
                  <c:v>1.5400085449219887</c:v>
                </c:pt>
                <c:pt idx="6671">
                  <c:v>1.5499877929689774</c:v>
                </c:pt>
                <c:pt idx="6672">
                  <c:v>1.5</c:v>
                </c:pt>
                <c:pt idx="6673">
                  <c:v>1.4599914550780113</c:v>
                </c:pt>
                <c:pt idx="6674">
                  <c:v>1.510009765625</c:v>
                </c:pt>
                <c:pt idx="6675">
                  <c:v>1.5499877929689774</c:v>
                </c:pt>
                <c:pt idx="6676">
                  <c:v>1.4500122070310226</c:v>
                </c:pt>
                <c:pt idx="6677">
                  <c:v>1.3900146484380116</c:v>
                </c:pt>
                <c:pt idx="6678">
                  <c:v>1.4800109863280113</c:v>
                </c:pt>
                <c:pt idx="6679">
                  <c:v>1.4400024414060226</c:v>
                </c:pt>
                <c:pt idx="6680">
                  <c:v>1.4400024414060226</c:v>
                </c:pt>
                <c:pt idx="6681">
                  <c:v>1.4700012207030113</c:v>
                </c:pt>
                <c:pt idx="6682">
                  <c:v>1.4599914550780113</c:v>
                </c:pt>
                <c:pt idx="6683">
                  <c:v>1.4100036621089771</c:v>
                </c:pt>
                <c:pt idx="6684">
                  <c:v>1.4100036621089771</c:v>
                </c:pt>
                <c:pt idx="6685">
                  <c:v>1.4100036621089771</c:v>
                </c:pt>
                <c:pt idx="6686">
                  <c:v>1.3999938964839771</c:v>
                </c:pt>
                <c:pt idx="6687">
                  <c:v>1.3800048828130116</c:v>
                </c:pt>
                <c:pt idx="6688">
                  <c:v>1.3900146484380116</c:v>
                </c:pt>
                <c:pt idx="6689">
                  <c:v>1.6300048828130116</c:v>
                </c:pt>
                <c:pt idx="6690">
                  <c:v>1.6600036621089771</c:v>
                </c:pt>
                <c:pt idx="6691">
                  <c:v>1.7200012207030113</c:v>
                </c:pt>
                <c:pt idx="6692">
                  <c:v>1.6099853515630116</c:v>
                </c:pt>
                <c:pt idx="6693">
                  <c:v>1.5599975585939774</c:v>
                </c:pt>
                <c:pt idx="6694">
                  <c:v>1.5299987792969887</c:v>
                </c:pt>
                <c:pt idx="6695">
                  <c:v>1.6199951171880116</c:v>
                </c:pt>
                <c:pt idx="6696">
                  <c:v>1.4800109863280113</c:v>
                </c:pt>
                <c:pt idx="6697">
                  <c:v>1.510009765625</c:v>
                </c:pt>
                <c:pt idx="6698">
                  <c:v>1.5299987792969887</c:v>
                </c:pt>
                <c:pt idx="6699">
                  <c:v>1.5</c:v>
                </c:pt>
                <c:pt idx="6700">
                  <c:v>1.5199890136719887</c:v>
                </c:pt>
                <c:pt idx="6701">
                  <c:v>1.5700073242189774</c:v>
                </c:pt>
                <c:pt idx="6702">
                  <c:v>1.6000061035160229</c:v>
                </c:pt>
                <c:pt idx="6703">
                  <c:v>1.6099853515630116</c:v>
                </c:pt>
                <c:pt idx="6704">
                  <c:v>1.5799865722660229</c:v>
                </c:pt>
                <c:pt idx="6705">
                  <c:v>1.5400085449219887</c:v>
                </c:pt>
                <c:pt idx="6706">
                  <c:v>1.5299987792969887</c:v>
                </c:pt>
                <c:pt idx="6707">
                  <c:v>1.5499877929689774</c:v>
                </c:pt>
                <c:pt idx="6708">
                  <c:v>1.5700073242189774</c:v>
                </c:pt>
                <c:pt idx="6709">
                  <c:v>1.6000061035160229</c:v>
                </c:pt>
                <c:pt idx="6710">
                  <c:v>1.6300048828130116</c:v>
                </c:pt>
                <c:pt idx="6711">
                  <c:v>1.6199951171880116</c:v>
                </c:pt>
                <c:pt idx="6712">
                  <c:v>1.6400146484380116</c:v>
                </c:pt>
                <c:pt idx="6713">
                  <c:v>1.6000061035160229</c:v>
                </c:pt>
                <c:pt idx="6714">
                  <c:v>1.6199951171880116</c:v>
                </c:pt>
                <c:pt idx="6715">
                  <c:v>1.6499938964839771</c:v>
                </c:pt>
                <c:pt idx="6716">
                  <c:v>1.6099853515630116</c:v>
                </c:pt>
                <c:pt idx="6717">
                  <c:v>1.5899963378910229</c:v>
                </c:pt>
                <c:pt idx="6718">
                  <c:v>1.6499938964839771</c:v>
                </c:pt>
                <c:pt idx="6719">
                  <c:v>1.5799865722660229</c:v>
                </c:pt>
                <c:pt idx="6720">
                  <c:v>1.6499938964839771</c:v>
                </c:pt>
                <c:pt idx="6721">
                  <c:v>1.6199951171880116</c:v>
                </c:pt>
                <c:pt idx="6722">
                  <c:v>1.5</c:v>
                </c:pt>
                <c:pt idx="6723">
                  <c:v>1.4700012207030113</c:v>
                </c:pt>
                <c:pt idx="6724">
                  <c:v>1.510009765625</c:v>
                </c:pt>
                <c:pt idx="6725">
                  <c:v>1.5</c:v>
                </c:pt>
                <c:pt idx="6726">
                  <c:v>1.5199890136719887</c:v>
                </c:pt>
                <c:pt idx="6727">
                  <c:v>1.4200134277339771</c:v>
                </c:pt>
                <c:pt idx="6728">
                  <c:v>1.4299926757810226</c:v>
                </c:pt>
                <c:pt idx="6729">
                  <c:v>1.4400024414060226</c:v>
                </c:pt>
                <c:pt idx="6730">
                  <c:v>1.4400024414060226</c:v>
                </c:pt>
                <c:pt idx="6731">
                  <c:v>1.510009765625</c:v>
                </c:pt>
                <c:pt idx="6732">
                  <c:v>1.5299987792969887</c:v>
                </c:pt>
                <c:pt idx="6733">
                  <c:v>1.5199890136719887</c:v>
                </c:pt>
                <c:pt idx="6734">
                  <c:v>1.5199890136719887</c:v>
                </c:pt>
                <c:pt idx="6735">
                  <c:v>1.5</c:v>
                </c:pt>
                <c:pt idx="6736">
                  <c:v>1.510009765625</c:v>
                </c:pt>
                <c:pt idx="6737">
                  <c:v>1.4500122070310226</c:v>
                </c:pt>
                <c:pt idx="6738">
                  <c:v>1.4400024414060226</c:v>
                </c:pt>
                <c:pt idx="6739">
                  <c:v>1.4800109863280113</c:v>
                </c:pt>
                <c:pt idx="6740">
                  <c:v>1.5199890136719887</c:v>
                </c:pt>
                <c:pt idx="6741">
                  <c:v>1.5400085449219887</c:v>
                </c:pt>
                <c:pt idx="6742">
                  <c:v>1.4700012207030113</c:v>
                </c:pt>
                <c:pt idx="6743">
                  <c:v>1.489990234375</c:v>
                </c:pt>
                <c:pt idx="6744">
                  <c:v>1.5</c:v>
                </c:pt>
                <c:pt idx="6745">
                  <c:v>1.5400085449219887</c:v>
                </c:pt>
                <c:pt idx="6746">
                  <c:v>1.5599975585939774</c:v>
                </c:pt>
                <c:pt idx="6747">
                  <c:v>1.6000061035160229</c:v>
                </c:pt>
                <c:pt idx="6748">
                  <c:v>1.5799865722660229</c:v>
                </c:pt>
                <c:pt idx="6749">
                  <c:v>1.5899963378910229</c:v>
                </c:pt>
                <c:pt idx="6750">
                  <c:v>1.6300048828130116</c:v>
                </c:pt>
                <c:pt idx="6751">
                  <c:v>1.6499938964839771</c:v>
                </c:pt>
                <c:pt idx="6752">
                  <c:v>1.6000061035160229</c:v>
                </c:pt>
                <c:pt idx="6753">
                  <c:v>1.5400085449219887</c:v>
                </c:pt>
                <c:pt idx="6754">
                  <c:v>1.5499877929689774</c:v>
                </c:pt>
                <c:pt idx="6755">
                  <c:v>1.5700073242189774</c:v>
                </c:pt>
                <c:pt idx="6756">
                  <c:v>1.5199890136719887</c:v>
                </c:pt>
                <c:pt idx="6757">
                  <c:v>1.4700012207030113</c:v>
                </c:pt>
                <c:pt idx="6758">
                  <c:v>1.489990234375</c:v>
                </c:pt>
                <c:pt idx="6759">
                  <c:v>1.5</c:v>
                </c:pt>
                <c:pt idx="6760">
                  <c:v>1.489990234375</c:v>
                </c:pt>
                <c:pt idx="6761">
                  <c:v>1.489990234375</c:v>
                </c:pt>
                <c:pt idx="6762">
                  <c:v>1.5299987792969887</c:v>
                </c:pt>
                <c:pt idx="6763">
                  <c:v>1.5700073242189774</c:v>
                </c:pt>
                <c:pt idx="6764">
                  <c:v>1.5799865722660229</c:v>
                </c:pt>
                <c:pt idx="6765">
                  <c:v>1.6099853515630116</c:v>
                </c:pt>
                <c:pt idx="6766">
                  <c:v>1.5700073242189774</c:v>
                </c:pt>
                <c:pt idx="6767">
                  <c:v>1.5</c:v>
                </c:pt>
                <c:pt idx="6768">
                  <c:v>1.4599914550780113</c:v>
                </c:pt>
                <c:pt idx="6769">
                  <c:v>1.489990234375</c:v>
                </c:pt>
                <c:pt idx="6770">
                  <c:v>1.5299987792969887</c:v>
                </c:pt>
                <c:pt idx="6771">
                  <c:v>1.4599914550780113</c:v>
                </c:pt>
                <c:pt idx="6772">
                  <c:v>1.4800109863280113</c:v>
                </c:pt>
                <c:pt idx="6773">
                  <c:v>1.4400024414060226</c:v>
                </c:pt>
                <c:pt idx="6774">
                  <c:v>1.4400024414060226</c:v>
                </c:pt>
                <c:pt idx="6775">
                  <c:v>1.4100036621089771</c:v>
                </c:pt>
                <c:pt idx="6776">
                  <c:v>1.3800048828130116</c:v>
                </c:pt>
                <c:pt idx="6777">
                  <c:v>1.4100036621089771</c:v>
                </c:pt>
                <c:pt idx="6778">
                  <c:v>1.3900146484380116</c:v>
                </c:pt>
                <c:pt idx="6779">
                  <c:v>1.3699951171880116</c:v>
                </c:pt>
                <c:pt idx="6780">
                  <c:v>1.4299926757810226</c:v>
                </c:pt>
                <c:pt idx="6781">
                  <c:v>1.5</c:v>
                </c:pt>
                <c:pt idx="6782">
                  <c:v>1.5</c:v>
                </c:pt>
                <c:pt idx="6783">
                  <c:v>1.5</c:v>
                </c:pt>
                <c:pt idx="6784">
                  <c:v>1.5400085449219887</c:v>
                </c:pt>
                <c:pt idx="6785">
                  <c:v>1.4800109863280113</c:v>
                </c:pt>
                <c:pt idx="6786">
                  <c:v>1.4700012207030113</c:v>
                </c:pt>
                <c:pt idx="6787">
                  <c:v>1.5700073242189774</c:v>
                </c:pt>
                <c:pt idx="6788">
                  <c:v>1.5499877929689774</c:v>
                </c:pt>
                <c:pt idx="6789">
                  <c:v>1.5199890136719887</c:v>
                </c:pt>
                <c:pt idx="6790">
                  <c:v>1.5199890136719887</c:v>
                </c:pt>
                <c:pt idx="6791">
                  <c:v>1.5499877929689774</c:v>
                </c:pt>
                <c:pt idx="6792">
                  <c:v>1.5400085449219887</c:v>
                </c:pt>
                <c:pt idx="6793">
                  <c:v>1.5599975585939774</c:v>
                </c:pt>
                <c:pt idx="6794">
                  <c:v>1.5499877929689774</c:v>
                </c:pt>
                <c:pt idx="6795">
                  <c:v>1.5599975585939774</c:v>
                </c:pt>
                <c:pt idx="6796">
                  <c:v>1.5599975585939774</c:v>
                </c:pt>
                <c:pt idx="6797">
                  <c:v>1.5499877929689774</c:v>
                </c:pt>
                <c:pt idx="6798">
                  <c:v>1.5199890136719887</c:v>
                </c:pt>
                <c:pt idx="6799">
                  <c:v>1.5</c:v>
                </c:pt>
                <c:pt idx="6800">
                  <c:v>1.5</c:v>
                </c:pt>
                <c:pt idx="6801">
                  <c:v>1.4500122070310226</c:v>
                </c:pt>
                <c:pt idx="6802">
                  <c:v>1.4500122070310226</c:v>
                </c:pt>
                <c:pt idx="6803">
                  <c:v>1.4500122070310226</c:v>
                </c:pt>
                <c:pt idx="6804">
                  <c:v>1.4599914550780113</c:v>
                </c:pt>
                <c:pt idx="6805">
                  <c:v>1.510009765625</c:v>
                </c:pt>
                <c:pt idx="6806">
                  <c:v>1.5499877929689774</c:v>
                </c:pt>
                <c:pt idx="6807">
                  <c:v>1.5499877929689774</c:v>
                </c:pt>
                <c:pt idx="6808">
                  <c:v>1.5799865722660229</c:v>
                </c:pt>
                <c:pt idx="6809">
                  <c:v>1.5400085449219887</c:v>
                </c:pt>
                <c:pt idx="6810">
                  <c:v>1.5</c:v>
                </c:pt>
                <c:pt idx="6811">
                  <c:v>1.5499877929689774</c:v>
                </c:pt>
                <c:pt idx="6812">
                  <c:v>1.6000061035160229</c:v>
                </c:pt>
                <c:pt idx="6813">
                  <c:v>1.5700073242189774</c:v>
                </c:pt>
                <c:pt idx="6814">
                  <c:v>1.5700073242189774</c:v>
                </c:pt>
                <c:pt idx="6815">
                  <c:v>1.5499877929689774</c:v>
                </c:pt>
                <c:pt idx="6816">
                  <c:v>1.5199890136719887</c:v>
                </c:pt>
                <c:pt idx="6817">
                  <c:v>1.4700012207030113</c:v>
                </c:pt>
                <c:pt idx="6818">
                  <c:v>1.5</c:v>
                </c:pt>
                <c:pt idx="6819">
                  <c:v>1.5499877929689774</c:v>
                </c:pt>
                <c:pt idx="6820">
                  <c:v>1.5400085449219887</c:v>
                </c:pt>
                <c:pt idx="6821">
                  <c:v>1.5499877929689774</c:v>
                </c:pt>
                <c:pt idx="6822">
                  <c:v>1.5700073242189774</c:v>
                </c:pt>
                <c:pt idx="6823">
                  <c:v>1.5799865722660229</c:v>
                </c:pt>
                <c:pt idx="6824">
                  <c:v>1.5599975585939774</c:v>
                </c:pt>
                <c:pt idx="6825">
                  <c:v>1.5299987792969887</c:v>
                </c:pt>
                <c:pt idx="6826">
                  <c:v>1.5599975585939774</c:v>
                </c:pt>
                <c:pt idx="6827">
                  <c:v>1.510009765625</c:v>
                </c:pt>
                <c:pt idx="6828">
                  <c:v>1.5</c:v>
                </c:pt>
                <c:pt idx="6829">
                  <c:v>1.5</c:v>
                </c:pt>
                <c:pt idx="6830">
                  <c:v>1.5700073242189774</c:v>
                </c:pt>
                <c:pt idx="6831">
                  <c:v>1.5899963378910229</c:v>
                </c:pt>
                <c:pt idx="6832">
                  <c:v>1.5599975585939774</c:v>
                </c:pt>
                <c:pt idx="6833">
                  <c:v>1.5199890136719887</c:v>
                </c:pt>
                <c:pt idx="6834">
                  <c:v>1.489990234375</c:v>
                </c:pt>
                <c:pt idx="6835">
                  <c:v>1.4700012207030113</c:v>
                </c:pt>
                <c:pt idx="6836">
                  <c:v>1.5</c:v>
                </c:pt>
                <c:pt idx="6837">
                  <c:v>1.5299987792969887</c:v>
                </c:pt>
                <c:pt idx="6838">
                  <c:v>1.5199890136719887</c:v>
                </c:pt>
                <c:pt idx="6839">
                  <c:v>1.489990234375</c:v>
                </c:pt>
                <c:pt idx="6840">
                  <c:v>1.489990234375</c:v>
                </c:pt>
                <c:pt idx="6841">
                  <c:v>1.5</c:v>
                </c:pt>
                <c:pt idx="6842">
                  <c:v>1.510009765625</c:v>
                </c:pt>
                <c:pt idx="6843">
                  <c:v>1.5</c:v>
                </c:pt>
                <c:pt idx="6844">
                  <c:v>1.5</c:v>
                </c:pt>
                <c:pt idx="6845">
                  <c:v>1.489990234375</c:v>
                </c:pt>
                <c:pt idx="6846">
                  <c:v>1.489990234375</c:v>
                </c:pt>
                <c:pt idx="6847">
                  <c:v>1.489990234375</c:v>
                </c:pt>
                <c:pt idx="6848">
                  <c:v>1.489990234375</c:v>
                </c:pt>
                <c:pt idx="6849">
                  <c:v>1.4500122070310226</c:v>
                </c:pt>
                <c:pt idx="6850">
                  <c:v>1.4400024414060226</c:v>
                </c:pt>
                <c:pt idx="6851">
                  <c:v>1.4599914550780113</c:v>
                </c:pt>
                <c:pt idx="6852">
                  <c:v>1.4599914550780113</c:v>
                </c:pt>
                <c:pt idx="6853">
                  <c:v>1.489990234375</c:v>
                </c:pt>
                <c:pt idx="6854">
                  <c:v>1.510009765625</c:v>
                </c:pt>
                <c:pt idx="6855">
                  <c:v>1.5499877929689774</c:v>
                </c:pt>
                <c:pt idx="6856">
                  <c:v>1.5299987792969887</c:v>
                </c:pt>
                <c:pt idx="6857">
                  <c:v>1.5299987792969887</c:v>
                </c:pt>
                <c:pt idx="6858">
                  <c:v>1.4800109863280113</c:v>
                </c:pt>
                <c:pt idx="6859">
                  <c:v>1.4700012207030113</c:v>
                </c:pt>
                <c:pt idx="6860">
                  <c:v>1.4599914550780113</c:v>
                </c:pt>
                <c:pt idx="6861">
                  <c:v>1.4299926757810226</c:v>
                </c:pt>
                <c:pt idx="6862">
                  <c:v>1.4700012207030113</c:v>
                </c:pt>
                <c:pt idx="6863">
                  <c:v>1.5199890136719887</c:v>
                </c:pt>
                <c:pt idx="6864">
                  <c:v>1.5199890136719887</c:v>
                </c:pt>
                <c:pt idx="6865">
                  <c:v>1.5199890136719887</c:v>
                </c:pt>
                <c:pt idx="6866">
                  <c:v>1.5499877929689774</c:v>
                </c:pt>
                <c:pt idx="6867">
                  <c:v>1.5299987792969887</c:v>
                </c:pt>
                <c:pt idx="6868">
                  <c:v>1.5400085449219887</c:v>
                </c:pt>
                <c:pt idx="6869">
                  <c:v>1.5299987792969887</c:v>
                </c:pt>
                <c:pt idx="6870">
                  <c:v>1.5299987792969887</c:v>
                </c:pt>
                <c:pt idx="6871">
                  <c:v>1.5599975585939774</c:v>
                </c:pt>
                <c:pt idx="6872">
                  <c:v>1.5400085449219887</c:v>
                </c:pt>
                <c:pt idx="6873">
                  <c:v>1.489990234375</c:v>
                </c:pt>
                <c:pt idx="6874">
                  <c:v>1.4800109863280113</c:v>
                </c:pt>
                <c:pt idx="6875">
                  <c:v>1.489990234375</c:v>
                </c:pt>
                <c:pt idx="6876">
                  <c:v>1.5299987792969887</c:v>
                </c:pt>
                <c:pt idx="6877">
                  <c:v>1.510009765625</c:v>
                </c:pt>
                <c:pt idx="6878">
                  <c:v>1.5400085449219887</c:v>
                </c:pt>
                <c:pt idx="6879">
                  <c:v>1.5400085449219887</c:v>
                </c:pt>
                <c:pt idx="6880">
                  <c:v>1.5299987792969887</c:v>
                </c:pt>
                <c:pt idx="6881">
                  <c:v>1.5199890136719887</c:v>
                </c:pt>
                <c:pt idx="6882">
                  <c:v>1.3800048828130116</c:v>
                </c:pt>
                <c:pt idx="6883">
                  <c:v>1.3900146484380116</c:v>
                </c:pt>
                <c:pt idx="6884">
                  <c:v>1.5400085449219887</c:v>
                </c:pt>
                <c:pt idx="6885">
                  <c:v>1.5499877929689774</c:v>
                </c:pt>
                <c:pt idx="6886">
                  <c:v>1.5299987792969887</c:v>
                </c:pt>
                <c:pt idx="6887">
                  <c:v>1.5499877929689774</c:v>
                </c:pt>
                <c:pt idx="6888">
                  <c:v>1.5599975585939774</c:v>
                </c:pt>
                <c:pt idx="6889">
                  <c:v>1.5400085449219887</c:v>
                </c:pt>
                <c:pt idx="6890">
                  <c:v>1.5599975585939774</c:v>
                </c:pt>
                <c:pt idx="6891">
                  <c:v>1.5599975585939774</c:v>
                </c:pt>
                <c:pt idx="6892">
                  <c:v>1.5299987792969887</c:v>
                </c:pt>
                <c:pt idx="6893">
                  <c:v>1.4599914550780113</c:v>
                </c:pt>
                <c:pt idx="6894">
                  <c:v>1.4500122070310226</c:v>
                </c:pt>
                <c:pt idx="6895">
                  <c:v>1.489990234375</c:v>
                </c:pt>
                <c:pt idx="6896">
                  <c:v>1.5499877929689774</c:v>
                </c:pt>
                <c:pt idx="6897">
                  <c:v>1.5799865722660229</c:v>
                </c:pt>
                <c:pt idx="6898">
                  <c:v>1.5299987792969887</c:v>
                </c:pt>
                <c:pt idx="6899">
                  <c:v>1.5299987792969887</c:v>
                </c:pt>
                <c:pt idx="6900">
                  <c:v>1.6099853515630116</c:v>
                </c:pt>
                <c:pt idx="6901">
                  <c:v>1.5899963378910229</c:v>
                </c:pt>
                <c:pt idx="6902">
                  <c:v>1.5299987792969887</c:v>
                </c:pt>
                <c:pt idx="6903">
                  <c:v>1.5899963378910229</c:v>
                </c:pt>
                <c:pt idx="6904">
                  <c:v>1.5299987792969887</c:v>
                </c:pt>
                <c:pt idx="6905">
                  <c:v>1.489990234375</c:v>
                </c:pt>
                <c:pt idx="6906">
                  <c:v>1.4800109863280113</c:v>
                </c:pt>
                <c:pt idx="6907">
                  <c:v>1.4599914550780113</c:v>
                </c:pt>
                <c:pt idx="6908">
                  <c:v>1.4599914550780113</c:v>
                </c:pt>
                <c:pt idx="6909">
                  <c:v>1.4400024414060226</c:v>
                </c:pt>
                <c:pt idx="6910">
                  <c:v>1.4500122070310226</c:v>
                </c:pt>
                <c:pt idx="6911">
                  <c:v>1.5</c:v>
                </c:pt>
                <c:pt idx="6912">
                  <c:v>1.5400085449219887</c:v>
                </c:pt>
                <c:pt idx="6913">
                  <c:v>1.5400085449219887</c:v>
                </c:pt>
                <c:pt idx="6914">
                  <c:v>1.4700012207030113</c:v>
                </c:pt>
                <c:pt idx="6915">
                  <c:v>1.4599914550780113</c:v>
                </c:pt>
                <c:pt idx="6916">
                  <c:v>1.4500122070310226</c:v>
                </c:pt>
                <c:pt idx="6917">
                  <c:v>1.4599914550780113</c:v>
                </c:pt>
                <c:pt idx="6918">
                  <c:v>1.4299926757810226</c:v>
                </c:pt>
                <c:pt idx="6919">
                  <c:v>1.5199890136719887</c:v>
                </c:pt>
                <c:pt idx="6920">
                  <c:v>1.5400085449219887</c:v>
                </c:pt>
                <c:pt idx="6921">
                  <c:v>1.5199890136719887</c:v>
                </c:pt>
                <c:pt idx="6922">
                  <c:v>1.4800109863280113</c:v>
                </c:pt>
                <c:pt idx="6923">
                  <c:v>1.4800109863280113</c:v>
                </c:pt>
                <c:pt idx="6924">
                  <c:v>1.4700012207030113</c:v>
                </c:pt>
                <c:pt idx="6925">
                  <c:v>1.4700012207030113</c:v>
                </c:pt>
                <c:pt idx="6926">
                  <c:v>1.4400024414060226</c:v>
                </c:pt>
                <c:pt idx="6927">
                  <c:v>1.4800109863280113</c:v>
                </c:pt>
                <c:pt idx="6928">
                  <c:v>1.5499877929689774</c:v>
                </c:pt>
                <c:pt idx="6929">
                  <c:v>1.6000061035160229</c:v>
                </c:pt>
                <c:pt idx="6930">
                  <c:v>1.6099853515630116</c:v>
                </c:pt>
                <c:pt idx="6931">
                  <c:v>1.5899963378910229</c:v>
                </c:pt>
                <c:pt idx="6932">
                  <c:v>1.6000061035160229</c:v>
                </c:pt>
                <c:pt idx="6933">
                  <c:v>1.5199890136719887</c:v>
                </c:pt>
                <c:pt idx="6934">
                  <c:v>1.5</c:v>
                </c:pt>
                <c:pt idx="6935">
                  <c:v>1.510009765625</c:v>
                </c:pt>
                <c:pt idx="6936">
                  <c:v>1.489990234375</c:v>
                </c:pt>
                <c:pt idx="6937">
                  <c:v>1.489990234375</c:v>
                </c:pt>
                <c:pt idx="6938">
                  <c:v>1.5400085449219887</c:v>
                </c:pt>
                <c:pt idx="6939">
                  <c:v>1.5700073242189774</c:v>
                </c:pt>
                <c:pt idx="6940">
                  <c:v>1.5199890136719887</c:v>
                </c:pt>
                <c:pt idx="6941">
                  <c:v>1.489990234375</c:v>
                </c:pt>
                <c:pt idx="6942">
                  <c:v>1.4700012207030113</c:v>
                </c:pt>
                <c:pt idx="6943">
                  <c:v>1.4700012207030113</c:v>
                </c:pt>
                <c:pt idx="6944">
                  <c:v>1.5199890136719887</c:v>
                </c:pt>
                <c:pt idx="6945">
                  <c:v>1.5199890136719887</c:v>
                </c:pt>
                <c:pt idx="6946">
                  <c:v>1.510009765625</c:v>
                </c:pt>
                <c:pt idx="6947">
                  <c:v>1.510009765625</c:v>
                </c:pt>
                <c:pt idx="6948">
                  <c:v>1.5299987792969887</c:v>
                </c:pt>
                <c:pt idx="6949">
                  <c:v>1.5499877929689774</c:v>
                </c:pt>
                <c:pt idx="6950">
                  <c:v>1.5700073242189774</c:v>
                </c:pt>
                <c:pt idx="6951">
                  <c:v>1.510009765625</c:v>
                </c:pt>
                <c:pt idx="6952">
                  <c:v>1.5</c:v>
                </c:pt>
                <c:pt idx="6953">
                  <c:v>1.5599975585939774</c:v>
                </c:pt>
                <c:pt idx="6954">
                  <c:v>1.6300048828130116</c:v>
                </c:pt>
                <c:pt idx="6955">
                  <c:v>1.5400085449219887</c:v>
                </c:pt>
                <c:pt idx="6956">
                  <c:v>1.510009765625</c:v>
                </c:pt>
                <c:pt idx="6957">
                  <c:v>1.5400085449219887</c:v>
                </c:pt>
                <c:pt idx="6958">
                  <c:v>1.6099853515630116</c:v>
                </c:pt>
                <c:pt idx="6959">
                  <c:v>1.5499877929689774</c:v>
                </c:pt>
                <c:pt idx="6960">
                  <c:v>1.489990234375</c:v>
                </c:pt>
                <c:pt idx="6961">
                  <c:v>1.4500122070310226</c:v>
                </c:pt>
                <c:pt idx="6962">
                  <c:v>1.4800109863280113</c:v>
                </c:pt>
                <c:pt idx="6963">
                  <c:v>1.5</c:v>
                </c:pt>
                <c:pt idx="6964">
                  <c:v>1.5599975585939774</c:v>
                </c:pt>
                <c:pt idx="6965">
                  <c:v>1.5899963378910229</c:v>
                </c:pt>
                <c:pt idx="6966">
                  <c:v>1.5899963378910229</c:v>
                </c:pt>
                <c:pt idx="6967">
                  <c:v>1.5599975585939774</c:v>
                </c:pt>
                <c:pt idx="6968">
                  <c:v>1.5499877929689774</c:v>
                </c:pt>
                <c:pt idx="6969">
                  <c:v>1.5400085449219887</c:v>
                </c:pt>
                <c:pt idx="6970">
                  <c:v>1.5400085449219887</c:v>
                </c:pt>
                <c:pt idx="6971">
                  <c:v>1.5899963378910229</c:v>
                </c:pt>
                <c:pt idx="6972">
                  <c:v>1.6199951171880116</c:v>
                </c:pt>
                <c:pt idx="6973">
                  <c:v>1.7300109863280113</c:v>
                </c:pt>
                <c:pt idx="6974">
                  <c:v>1.7900085449219887</c:v>
                </c:pt>
                <c:pt idx="6975">
                  <c:v>1.739990234375</c:v>
                </c:pt>
                <c:pt idx="6976">
                  <c:v>1.6099853515630116</c:v>
                </c:pt>
                <c:pt idx="6977">
                  <c:v>1.7000122070310226</c:v>
                </c:pt>
                <c:pt idx="6978">
                  <c:v>1.6700134277339771</c:v>
                </c:pt>
                <c:pt idx="6979">
                  <c:v>1.6199951171880116</c:v>
                </c:pt>
                <c:pt idx="6980">
                  <c:v>1.5799865722660229</c:v>
                </c:pt>
                <c:pt idx="6981">
                  <c:v>1.5799865722660229</c:v>
                </c:pt>
                <c:pt idx="6982">
                  <c:v>1.5899963378910229</c:v>
                </c:pt>
                <c:pt idx="6983">
                  <c:v>1.6199951171880116</c:v>
                </c:pt>
                <c:pt idx="6984">
                  <c:v>1.5700073242189774</c:v>
                </c:pt>
                <c:pt idx="6985">
                  <c:v>1.5499877929689774</c:v>
                </c:pt>
                <c:pt idx="6986">
                  <c:v>1.5899963378910229</c:v>
                </c:pt>
                <c:pt idx="6987">
                  <c:v>1.6900024414060226</c:v>
                </c:pt>
                <c:pt idx="6988">
                  <c:v>1.7099914550780113</c:v>
                </c:pt>
                <c:pt idx="6989">
                  <c:v>1.6900024414060226</c:v>
                </c:pt>
                <c:pt idx="6990">
                  <c:v>1.6400146484380116</c:v>
                </c:pt>
                <c:pt idx="6991">
                  <c:v>1.6700134277339771</c:v>
                </c:pt>
                <c:pt idx="6992">
                  <c:v>1.6300048828130116</c:v>
                </c:pt>
                <c:pt idx="6993">
                  <c:v>1.6000061035160229</c:v>
                </c:pt>
                <c:pt idx="6994">
                  <c:v>1.6799926757810226</c:v>
                </c:pt>
                <c:pt idx="6995">
                  <c:v>1.5799865722660229</c:v>
                </c:pt>
                <c:pt idx="6996">
                  <c:v>1.6099853515630116</c:v>
                </c:pt>
                <c:pt idx="6997">
                  <c:v>1.6700134277339771</c:v>
                </c:pt>
                <c:pt idx="6998">
                  <c:v>1.6199951171880116</c:v>
                </c:pt>
                <c:pt idx="6999">
                  <c:v>1.5599975585939774</c:v>
                </c:pt>
                <c:pt idx="7000">
                  <c:v>1.5799865722660229</c:v>
                </c:pt>
                <c:pt idx="7001">
                  <c:v>1.6700134277339771</c:v>
                </c:pt>
                <c:pt idx="7002">
                  <c:v>1.6799926757810226</c:v>
                </c:pt>
                <c:pt idx="7003">
                  <c:v>1.6499938964839771</c:v>
                </c:pt>
                <c:pt idx="7004">
                  <c:v>1.6199951171880116</c:v>
                </c:pt>
                <c:pt idx="7005">
                  <c:v>1.5599975585939774</c:v>
                </c:pt>
                <c:pt idx="7006">
                  <c:v>1.6099853515630116</c:v>
                </c:pt>
                <c:pt idx="7007">
                  <c:v>1.6700134277339771</c:v>
                </c:pt>
                <c:pt idx="7008">
                  <c:v>1.5799865722660229</c:v>
                </c:pt>
                <c:pt idx="7009">
                  <c:v>1.5799865722660229</c:v>
                </c:pt>
                <c:pt idx="7010">
                  <c:v>1.6000061035160229</c:v>
                </c:pt>
                <c:pt idx="7011">
                  <c:v>1.5799865722660229</c:v>
                </c:pt>
                <c:pt idx="7012">
                  <c:v>1.7300109863280113</c:v>
                </c:pt>
                <c:pt idx="7013">
                  <c:v>1.7000122070310226</c:v>
                </c:pt>
                <c:pt idx="7014">
                  <c:v>1.6900024414060226</c:v>
                </c:pt>
                <c:pt idx="7015">
                  <c:v>1.739990234375</c:v>
                </c:pt>
                <c:pt idx="7016">
                  <c:v>1.6400146484380116</c:v>
                </c:pt>
                <c:pt idx="7017">
                  <c:v>1.6499938964839771</c:v>
                </c:pt>
                <c:pt idx="7018">
                  <c:v>1.6799926757810226</c:v>
                </c:pt>
                <c:pt idx="7019">
                  <c:v>1.7300109863280113</c:v>
                </c:pt>
                <c:pt idx="7020">
                  <c:v>1.6600036621089771</c:v>
                </c:pt>
                <c:pt idx="7021">
                  <c:v>1.5499877929689774</c:v>
                </c:pt>
                <c:pt idx="7022">
                  <c:v>1.5499877929689774</c:v>
                </c:pt>
                <c:pt idx="7023">
                  <c:v>1.5799865722660229</c:v>
                </c:pt>
                <c:pt idx="7024">
                  <c:v>1.5199890136719887</c:v>
                </c:pt>
                <c:pt idx="7025">
                  <c:v>1.5299987792969887</c:v>
                </c:pt>
                <c:pt idx="7026">
                  <c:v>1.5499877929689774</c:v>
                </c:pt>
                <c:pt idx="7027">
                  <c:v>1.6000000000000227</c:v>
                </c:pt>
                <c:pt idx="7028">
                  <c:v>1.6100000000000136</c:v>
                </c:pt>
                <c:pt idx="7029">
                  <c:v>1.5799999999999841</c:v>
                </c:pt>
                <c:pt idx="7030">
                  <c:v>1.5699999999999932</c:v>
                </c:pt>
                <c:pt idx="7031">
                  <c:v>1.589999999999975</c:v>
                </c:pt>
                <c:pt idx="7032">
                  <c:v>1.6299999999999955</c:v>
                </c:pt>
                <c:pt idx="7033">
                  <c:v>1.6299999999999955</c:v>
                </c:pt>
                <c:pt idx="7034">
                  <c:v>1.6100000000000136</c:v>
                </c:pt>
                <c:pt idx="7035">
                  <c:v>1.6200000000000045</c:v>
                </c:pt>
                <c:pt idx="7036">
                  <c:v>1.5600000000000023</c:v>
                </c:pt>
                <c:pt idx="7037">
                  <c:v>1.6000000000000227</c:v>
                </c:pt>
                <c:pt idx="7038">
                  <c:v>1.6100000000000136</c:v>
                </c:pt>
                <c:pt idx="7039">
                  <c:v>1.6399999999999864</c:v>
                </c:pt>
                <c:pt idx="7040">
                  <c:v>1.6299999999999955</c:v>
                </c:pt>
                <c:pt idx="7041">
                  <c:v>1.6100000000000136</c:v>
                </c:pt>
                <c:pt idx="7042">
                  <c:v>1.5400000000000205</c:v>
                </c:pt>
                <c:pt idx="7043">
                  <c:v>1.5500000000000114</c:v>
                </c:pt>
                <c:pt idx="7044">
                  <c:v>1.5600000000000023</c:v>
                </c:pt>
                <c:pt idx="7045">
                  <c:v>1.589999999999975</c:v>
                </c:pt>
                <c:pt idx="7046">
                  <c:v>1.5799999999999841</c:v>
                </c:pt>
                <c:pt idx="7047">
                  <c:v>1.5299999999999727</c:v>
                </c:pt>
                <c:pt idx="7048">
                  <c:v>1.5299999999999727</c:v>
                </c:pt>
                <c:pt idx="7049">
                  <c:v>1.5799999999999841</c:v>
                </c:pt>
                <c:pt idx="7050">
                  <c:v>1.589999999999975</c:v>
                </c:pt>
                <c:pt idx="7051">
                  <c:v>1.6499999999999773</c:v>
                </c:pt>
                <c:pt idx="7052">
                  <c:v>1.7099999999999795</c:v>
                </c:pt>
                <c:pt idx="7053">
                  <c:v>1.6399999999999864</c:v>
                </c:pt>
                <c:pt idx="7054">
                  <c:v>1.5699999999999932</c:v>
                </c:pt>
                <c:pt idx="7055">
                  <c:v>1.5799999999999841</c:v>
                </c:pt>
                <c:pt idx="7056">
                  <c:v>1.6000000000000227</c:v>
                </c:pt>
                <c:pt idx="7057">
                  <c:v>1.5799999999999841</c:v>
                </c:pt>
                <c:pt idx="7058">
                  <c:v>1.5699999999999932</c:v>
                </c:pt>
                <c:pt idx="7059">
                  <c:v>1.5699999999999932</c:v>
                </c:pt>
                <c:pt idx="7060">
                  <c:v>1.5699999999999932</c:v>
                </c:pt>
                <c:pt idx="7061">
                  <c:v>1.5799999999999841</c:v>
                </c:pt>
                <c:pt idx="7062">
                  <c:v>1.6299999999999955</c:v>
                </c:pt>
                <c:pt idx="7063">
                  <c:v>1.6100000000000136</c:v>
                </c:pt>
                <c:pt idx="7064">
                  <c:v>1.6000000000000227</c:v>
                </c:pt>
                <c:pt idx="7065">
                  <c:v>1.6399999999999864</c:v>
                </c:pt>
                <c:pt idx="7066">
                  <c:v>1.589999999999975</c:v>
                </c:pt>
                <c:pt idx="7067">
                  <c:v>1.589999999999975</c:v>
                </c:pt>
                <c:pt idx="7068">
                  <c:v>1.6899999999999977</c:v>
                </c:pt>
                <c:pt idx="7069">
                  <c:v>1.6299999999999955</c:v>
                </c:pt>
                <c:pt idx="7070">
                  <c:v>1.6399999999999864</c:v>
                </c:pt>
                <c:pt idx="7071">
                  <c:v>1.6700000000000159</c:v>
                </c:pt>
                <c:pt idx="7072">
                  <c:v>1.6999999999999886</c:v>
                </c:pt>
                <c:pt idx="7073">
                  <c:v>1.7300000000000182</c:v>
                </c:pt>
                <c:pt idx="7074">
                  <c:v>1.75</c:v>
                </c:pt>
                <c:pt idx="7075">
                  <c:v>1.6999999999999886</c:v>
                </c:pt>
                <c:pt idx="7076">
                  <c:v>1.6700000000000159</c:v>
                </c:pt>
                <c:pt idx="7077">
                  <c:v>1.6399999999999864</c:v>
                </c:pt>
                <c:pt idx="7078">
                  <c:v>1.6299999999999955</c:v>
                </c:pt>
                <c:pt idx="7079">
                  <c:v>1.6499999999999773</c:v>
                </c:pt>
                <c:pt idx="7080">
                  <c:v>1.6100000000000136</c:v>
                </c:pt>
                <c:pt idx="7081">
                  <c:v>1.5799999999999841</c:v>
                </c:pt>
                <c:pt idx="7082">
                  <c:v>1.5600000000000023</c:v>
                </c:pt>
                <c:pt idx="7083">
                  <c:v>1.589999999999975</c:v>
                </c:pt>
                <c:pt idx="7084">
                  <c:v>1.6800000000000068</c:v>
                </c:pt>
                <c:pt idx="7085">
                  <c:v>1.6200000000000045</c:v>
                </c:pt>
                <c:pt idx="7086">
                  <c:v>1.5600000000000023</c:v>
                </c:pt>
                <c:pt idx="7087">
                  <c:v>1.5500000000000114</c:v>
                </c:pt>
                <c:pt idx="7088">
                  <c:v>1.5699999999999932</c:v>
                </c:pt>
                <c:pt idx="7089">
                  <c:v>1.5600000000000023</c:v>
                </c:pt>
                <c:pt idx="7090">
                  <c:v>1.6200000000000045</c:v>
                </c:pt>
                <c:pt idx="7091">
                  <c:v>1.6399999999999864</c:v>
                </c:pt>
                <c:pt idx="7092">
                  <c:v>1.5400000000000205</c:v>
                </c:pt>
                <c:pt idx="7093">
                  <c:v>1.5500000000000114</c:v>
                </c:pt>
                <c:pt idx="7094">
                  <c:v>1.6399999999999864</c:v>
                </c:pt>
                <c:pt idx="7095">
                  <c:v>1.6800000000000068</c:v>
                </c:pt>
                <c:pt idx="7096">
                  <c:v>1.6899999999999977</c:v>
                </c:pt>
                <c:pt idx="7097">
                  <c:v>1.660000000000025</c:v>
                </c:pt>
                <c:pt idx="7098">
                  <c:v>1.7200000000000273</c:v>
                </c:pt>
                <c:pt idx="7099">
                  <c:v>1.6899999999999977</c:v>
                </c:pt>
                <c:pt idx="7100">
                  <c:v>1.6399999999999864</c:v>
                </c:pt>
                <c:pt idx="7101">
                  <c:v>1.6800000000000068</c:v>
                </c:pt>
                <c:pt idx="7102">
                  <c:v>1.75</c:v>
                </c:pt>
                <c:pt idx="7103">
                  <c:v>1.7099999999999795</c:v>
                </c:pt>
                <c:pt idx="7104">
                  <c:v>1.6200000000000045</c:v>
                </c:pt>
                <c:pt idx="7105">
                  <c:v>1.5600000000000023</c:v>
                </c:pt>
                <c:pt idx="7106">
                  <c:v>1.5400000000000205</c:v>
                </c:pt>
                <c:pt idx="7107">
                  <c:v>1.5299999999999727</c:v>
                </c:pt>
                <c:pt idx="7108">
                  <c:v>1.5299999999999727</c:v>
                </c:pt>
                <c:pt idx="7109">
                  <c:v>1.5400000000000205</c:v>
                </c:pt>
                <c:pt idx="7110">
                  <c:v>1.6200000000000045</c:v>
                </c:pt>
                <c:pt idx="7111">
                  <c:v>1.6899999999999977</c:v>
                </c:pt>
                <c:pt idx="7112">
                  <c:v>1.6399999999999864</c:v>
                </c:pt>
                <c:pt idx="7113">
                  <c:v>1.6899999999999977</c:v>
                </c:pt>
                <c:pt idx="7114">
                  <c:v>1.6499999999999773</c:v>
                </c:pt>
                <c:pt idx="7115">
                  <c:v>1.6499999999999773</c:v>
                </c:pt>
                <c:pt idx="7116">
                  <c:v>1.6299999999999955</c:v>
                </c:pt>
                <c:pt idx="7117">
                  <c:v>1.6200000000000045</c:v>
                </c:pt>
                <c:pt idx="7118">
                  <c:v>1.6000000000000227</c:v>
                </c:pt>
                <c:pt idx="7119">
                  <c:v>1.6499999999999773</c:v>
                </c:pt>
                <c:pt idx="7120">
                  <c:v>1.6899999999999977</c:v>
                </c:pt>
                <c:pt idx="7121">
                  <c:v>1.589999999999975</c:v>
                </c:pt>
                <c:pt idx="7122">
                  <c:v>1.5799999999999841</c:v>
                </c:pt>
                <c:pt idx="7123">
                  <c:v>1.6100000000000136</c:v>
                </c:pt>
                <c:pt idx="7124">
                  <c:v>1.6299999999999955</c:v>
                </c:pt>
                <c:pt idx="7125">
                  <c:v>1.6399999999999864</c:v>
                </c:pt>
                <c:pt idx="7126">
                  <c:v>1.6100000000000136</c:v>
                </c:pt>
                <c:pt idx="7127">
                  <c:v>1.6000000000000227</c:v>
                </c:pt>
                <c:pt idx="7128">
                  <c:v>1.660000000000025</c:v>
                </c:pt>
                <c:pt idx="7129">
                  <c:v>1.6399999999999864</c:v>
                </c:pt>
                <c:pt idx="7130">
                  <c:v>1.6299999999999955</c:v>
                </c:pt>
                <c:pt idx="7131">
                  <c:v>1.6000000000000227</c:v>
                </c:pt>
                <c:pt idx="7132">
                  <c:v>1.5699999999999932</c:v>
                </c:pt>
                <c:pt idx="7133">
                  <c:v>1.5600000000000023</c:v>
                </c:pt>
                <c:pt idx="7134">
                  <c:v>1.5600000000000023</c:v>
                </c:pt>
                <c:pt idx="7135">
                  <c:v>1.589999999999975</c:v>
                </c:pt>
                <c:pt idx="7136">
                  <c:v>1.6000000000000227</c:v>
                </c:pt>
                <c:pt idx="7137">
                  <c:v>1.6100000000000136</c:v>
                </c:pt>
                <c:pt idx="7138">
                  <c:v>1.6200000000000045</c:v>
                </c:pt>
                <c:pt idx="7139">
                  <c:v>1.6299999999999955</c:v>
                </c:pt>
                <c:pt idx="7140">
                  <c:v>1.6200000000000045</c:v>
                </c:pt>
                <c:pt idx="7141">
                  <c:v>1.589999999999975</c:v>
                </c:pt>
                <c:pt idx="7142">
                  <c:v>1.589999999999975</c:v>
                </c:pt>
                <c:pt idx="7143">
                  <c:v>1.6000000000000227</c:v>
                </c:pt>
                <c:pt idx="7144">
                  <c:v>1.6100000000000136</c:v>
                </c:pt>
                <c:pt idx="7145">
                  <c:v>1.6200000000000045</c:v>
                </c:pt>
                <c:pt idx="7146">
                  <c:v>1.6399999999999864</c:v>
                </c:pt>
                <c:pt idx="7147">
                  <c:v>1.660000000000025</c:v>
                </c:pt>
                <c:pt idx="7148">
                  <c:v>1.6399999999999864</c:v>
                </c:pt>
                <c:pt idx="7149">
                  <c:v>1.6800000000000068</c:v>
                </c:pt>
                <c:pt idx="7150">
                  <c:v>1.6100000000000136</c:v>
                </c:pt>
                <c:pt idx="7151">
                  <c:v>1.5600000000000023</c:v>
                </c:pt>
                <c:pt idx="7152">
                  <c:v>1.5400000000000205</c:v>
                </c:pt>
                <c:pt idx="7153">
                  <c:v>1.5600000000000023</c:v>
                </c:pt>
                <c:pt idx="7154">
                  <c:v>1.5699999999999932</c:v>
                </c:pt>
                <c:pt idx="7155">
                  <c:v>1.5199999999999818</c:v>
                </c:pt>
                <c:pt idx="7156">
                  <c:v>1.5199999999999818</c:v>
                </c:pt>
                <c:pt idx="7157">
                  <c:v>1.5600000000000023</c:v>
                </c:pt>
                <c:pt idx="7158">
                  <c:v>1.6000000000000227</c:v>
                </c:pt>
                <c:pt idx="7159">
                  <c:v>1.5699999999999932</c:v>
                </c:pt>
                <c:pt idx="7160">
                  <c:v>1.5799999999999841</c:v>
                </c:pt>
                <c:pt idx="7161">
                  <c:v>1.6000000000000227</c:v>
                </c:pt>
                <c:pt idx="7162">
                  <c:v>1.5699999999999932</c:v>
                </c:pt>
                <c:pt idx="7163">
                  <c:v>1.5699999999999932</c:v>
                </c:pt>
                <c:pt idx="7164">
                  <c:v>1.5799999999999841</c:v>
                </c:pt>
                <c:pt idx="7165">
                  <c:v>1.6000000000000227</c:v>
                </c:pt>
                <c:pt idx="7166">
                  <c:v>1.589999999999975</c:v>
                </c:pt>
                <c:pt idx="7167">
                  <c:v>1.5699999999999932</c:v>
                </c:pt>
                <c:pt idx="7168">
                  <c:v>1.5799999999999841</c:v>
                </c:pt>
                <c:pt idx="7169">
                  <c:v>1.5400000000000205</c:v>
                </c:pt>
                <c:pt idx="7170">
                  <c:v>1.5600000000000023</c:v>
                </c:pt>
                <c:pt idx="7171">
                  <c:v>1.5099999999999909</c:v>
                </c:pt>
                <c:pt idx="7172">
                  <c:v>1.5600000000000023</c:v>
                </c:pt>
                <c:pt idx="7173">
                  <c:v>1.6000000000000227</c:v>
                </c:pt>
                <c:pt idx="7174">
                  <c:v>1.5799999999999841</c:v>
                </c:pt>
                <c:pt idx="7175">
                  <c:v>1.5799999999999841</c:v>
                </c:pt>
                <c:pt idx="7176">
                  <c:v>1.5600000000000023</c:v>
                </c:pt>
                <c:pt idx="7177">
                  <c:v>1.6100000000000136</c:v>
                </c:pt>
                <c:pt idx="7178">
                  <c:v>1.5799999999999841</c:v>
                </c:pt>
                <c:pt idx="7179">
                  <c:v>1.5099999999999909</c:v>
                </c:pt>
                <c:pt idx="7180">
                  <c:v>1.5099999999999909</c:v>
                </c:pt>
                <c:pt idx="7181">
                  <c:v>1.5500000000000114</c:v>
                </c:pt>
                <c:pt idx="7182">
                  <c:v>1.6200000000000045</c:v>
                </c:pt>
                <c:pt idx="7183">
                  <c:v>1.6499999999999773</c:v>
                </c:pt>
                <c:pt idx="7184">
                  <c:v>1.6499999999999773</c:v>
                </c:pt>
                <c:pt idx="7185">
                  <c:v>1.6800000000000068</c:v>
                </c:pt>
                <c:pt idx="7186">
                  <c:v>1.6200000000000045</c:v>
                </c:pt>
                <c:pt idx="7187">
                  <c:v>1.5799999999999841</c:v>
                </c:pt>
                <c:pt idx="7188">
                  <c:v>1.5799999999999841</c:v>
                </c:pt>
                <c:pt idx="7189">
                  <c:v>1.5600000000000023</c:v>
                </c:pt>
                <c:pt idx="7190">
                  <c:v>1.5699999999999932</c:v>
                </c:pt>
                <c:pt idx="7191">
                  <c:v>1.5699999999999932</c:v>
                </c:pt>
                <c:pt idx="7192">
                  <c:v>1.5699999999999932</c:v>
                </c:pt>
                <c:pt idx="7193">
                  <c:v>1.589999999999975</c:v>
                </c:pt>
                <c:pt idx="7194">
                  <c:v>1.589999999999975</c:v>
                </c:pt>
                <c:pt idx="7195">
                  <c:v>1.6499999999999773</c:v>
                </c:pt>
                <c:pt idx="7196">
                  <c:v>1.6399999999999864</c:v>
                </c:pt>
                <c:pt idx="7197">
                  <c:v>1.6000000000000227</c:v>
                </c:pt>
                <c:pt idx="7198">
                  <c:v>1.6000000000000227</c:v>
                </c:pt>
                <c:pt idx="7199">
                  <c:v>1.5699999999999932</c:v>
                </c:pt>
                <c:pt idx="7200">
                  <c:v>1.5699999999999932</c:v>
                </c:pt>
                <c:pt idx="7201">
                  <c:v>1.5600000000000023</c:v>
                </c:pt>
                <c:pt idx="7202">
                  <c:v>1.5299999999999727</c:v>
                </c:pt>
                <c:pt idx="7203">
                  <c:v>1.5299999999999727</c:v>
                </c:pt>
                <c:pt idx="7204">
                  <c:v>1.5199999999999818</c:v>
                </c:pt>
                <c:pt idx="7205">
                  <c:v>1.5400000000000205</c:v>
                </c:pt>
                <c:pt idx="7206">
                  <c:v>1.5799999999999841</c:v>
                </c:pt>
                <c:pt idx="7207">
                  <c:v>1.6000000000000227</c:v>
                </c:pt>
                <c:pt idx="7208">
                  <c:v>1.5699999999999932</c:v>
                </c:pt>
                <c:pt idx="7209">
                  <c:v>1.6100000000000136</c:v>
                </c:pt>
                <c:pt idx="7210">
                  <c:v>1.6800000000000068</c:v>
                </c:pt>
                <c:pt idx="7211">
                  <c:v>1.6299999999999955</c:v>
                </c:pt>
                <c:pt idx="7212">
                  <c:v>1.6100000000000136</c:v>
                </c:pt>
                <c:pt idx="7213">
                  <c:v>1.6100000000000136</c:v>
                </c:pt>
                <c:pt idx="7214">
                  <c:v>1.6000000000000227</c:v>
                </c:pt>
                <c:pt idx="7215">
                  <c:v>1.6100000000000136</c:v>
                </c:pt>
                <c:pt idx="7216">
                  <c:v>1.5500000000000114</c:v>
                </c:pt>
                <c:pt idx="7217">
                  <c:v>1.5500000000000114</c:v>
                </c:pt>
                <c:pt idx="7218">
                  <c:v>1.5799999999999841</c:v>
                </c:pt>
                <c:pt idx="7219">
                  <c:v>1.5500000000000114</c:v>
                </c:pt>
                <c:pt idx="7220">
                  <c:v>1.6100000000000136</c:v>
                </c:pt>
                <c:pt idx="7221">
                  <c:v>1.6200000000000045</c:v>
                </c:pt>
                <c:pt idx="7222">
                  <c:v>1.5799999999999841</c:v>
                </c:pt>
                <c:pt idx="7223">
                  <c:v>1.589999999999975</c:v>
                </c:pt>
                <c:pt idx="7224">
                  <c:v>1.6700000000000159</c:v>
                </c:pt>
                <c:pt idx="7225">
                  <c:v>1.6499999999999773</c:v>
                </c:pt>
                <c:pt idx="7226">
                  <c:v>1.6299999999999955</c:v>
                </c:pt>
                <c:pt idx="7227">
                  <c:v>1.6999999999999886</c:v>
                </c:pt>
                <c:pt idx="7228">
                  <c:v>1.6800000000000068</c:v>
                </c:pt>
                <c:pt idx="7229">
                  <c:v>1.6800000000000068</c:v>
                </c:pt>
                <c:pt idx="7230">
                  <c:v>1.6399999999999864</c:v>
                </c:pt>
                <c:pt idx="7231">
                  <c:v>1.6299999999999955</c:v>
                </c:pt>
                <c:pt idx="7232">
                  <c:v>1.6200000000000045</c:v>
                </c:pt>
                <c:pt idx="7233">
                  <c:v>1.6000000000000227</c:v>
                </c:pt>
                <c:pt idx="7234">
                  <c:v>1.5799999999999841</c:v>
                </c:pt>
                <c:pt idx="7235">
                  <c:v>1.5799999999999841</c:v>
                </c:pt>
                <c:pt idx="7236">
                  <c:v>1.589999999999975</c:v>
                </c:pt>
                <c:pt idx="7237">
                  <c:v>1.6399999999999864</c:v>
                </c:pt>
                <c:pt idx="7238">
                  <c:v>1.6499999999999773</c:v>
                </c:pt>
                <c:pt idx="7239">
                  <c:v>1.6100000000000136</c:v>
                </c:pt>
                <c:pt idx="7240">
                  <c:v>1.589999999999975</c:v>
                </c:pt>
                <c:pt idx="7241">
                  <c:v>1.5799999999999841</c:v>
                </c:pt>
                <c:pt idx="7242">
                  <c:v>1.6000000000000227</c:v>
                </c:pt>
                <c:pt idx="7243">
                  <c:v>1.589999999999975</c:v>
                </c:pt>
                <c:pt idx="7244">
                  <c:v>1.6100000000000136</c:v>
                </c:pt>
                <c:pt idx="7245">
                  <c:v>1.6499999999999773</c:v>
                </c:pt>
                <c:pt idx="7246">
                  <c:v>1.6299999999999955</c:v>
                </c:pt>
                <c:pt idx="7247">
                  <c:v>1.589999999999975</c:v>
                </c:pt>
                <c:pt idx="7248">
                  <c:v>1.5500000000000114</c:v>
                </c:pt>
                <c:pt idx="7249">
                  <c:v>1.5799999999999841</c:v>
                </c:pt>
                <c:pt idx="7250">
                  <c:v>1.6200000000000045</c:v>
                </c:pt>
                <c:pt idx="7251">
                  <c:v>1.6399999999999864</c:v>
                </c:pt>
                <c:pt idx="7252">
                  <c:v>1.6399999999999864</c:v>
                </c:pt>
                <c:pt idx="7253">
                  <c:v>1.6299999999999955</c:v>
                </c:pt>
                <c:pt idx="7254">
                  <c:v>1.5799999999999841</c:v>
                </c:pt>
                <c:pt idx="7255">
                  <c:v>1.589999999999975</c:v>
                </c:pt>
                <c:pt idx="7256">
                  <c:v>1.589999999999975</c:v>
                </c:pt>
                <c:pt idx="7257">
                  <c:v>1.6200000000000045</c:v>
                </c:pt>
                <c:pt idx="7258">
                  <c:v>1.5400000000000205</c:v>
                </c:pt>
                <c:pt idx="7259">
                  <c:v>1.5500000000000114</c:v>
                </c:pt>
                <c:pt idx="7260">
                  <c:v>1.5699999999999932</c:v>
                </c:pt>
                <c:pt idx="7261">
                  <c:v>1.5600000000000023</c:v>
                </c:pt>
                <c:pt idx="7262">
                  <c:v>1.5699999999999932</c:v>
                </c:pt>
                <c:pt idx="7263">
                  <c:v>1.589999999999975</c:v>
                </c:pt>
                <c:pt idx="7264">
                  <c:v>1.6100000000000136</c:v>
                </c:pt>
                <c:pt idx="7265">
                  <c:v>1.6499999999999773</c:v>
                </c:pt>
                <c:pt idx="7266">
                  <c:v>1.5799999999999841</c:v>
                </c:pt>
                <c:pt idx="7267">
                  <c:v>1.6200000000000045</c:v>
                </c:pt>
                <c:pt idx="7268">
                  <c:v>1.6200000000000045</c:v>
                </c:pt>
                <c:pt idx="7269">
                  <c:v>1.6200000000000045</c:v>
                </c:pt>
                <c:pt idx="7270">
                  <c:v>1.6200000000000045</c:v>
                </c:pt>
                <c:pt idx="7271">
                  <c:v>1.6100000000000136</c:v>
                </c:pt>
                <c:pt idx="7272">
                  <c:v>1.589999999999975</c:v>
                </c:pt>
                <c:pt idx="7273">
                  <c:v>1.6000000000000227</c:v>
                </c:pt>
                <c:pt idx="7274">
                  <c:v>1.6299999999999955</c:v>
                </c:pt>
                <c:pt idx="7275">
                  <c:v>1.5400000000000205</c:v>
                </c:pt>
                <c:pt idx="7276">
                  <c:v>1.6399999999999864</c:v>
                </c:pt>
                <c:pt idx="7277">
                  <c:v>1.6499999999999773</c:v>
                </c:pt>
                <c:pt idx="7278">
                  <c:v>1.6399999999999864</c:v>
                </c:pt>
                <c:pt idx="7279">
                  <c:v>1.6200000000000045</c:v>
                </c:pt>
                <c:pt idx="7280">
                  <c:v>1.6299999999999955</c:v>
                </c:pt>
                <c:pt idx="7281">
                  <c:v>1.6299999999999955</c:v>
                </c:pt>
                <c:pt idx="7282">
                  <c:v>1.6299999999999955</c:v>
                </c:pt>
                <c:pt idx="7283">
                  <c:v>1.6299999999999955</c:v>
                </c:pt>
                <c:pt idx="7284">
                  <c:v>1.6000000000000227</c:v>
                </c:pt>
                <c:pt idx="7285">
                  <c:v>1.5799999999999841</c:v>
                </c:pt>
                <c:pt idx="7286">
                  <c:v>1.6100000000000136</c:v>
                </c:pt>
                <c:pt idx="7287">
                  <c:v>1.6700000000000159</c:v>
                </c:pt>
                <c:pt idx="7288">
                  <c:v>1.6399999999999864</c:v>
                </c:pt>
                <c:pt idx="7289">
                  <c:v>1.5699999999999932</c:v>
                </c:pt>
                <c:pt idx="7290">
                  <c:v>1.5600000000000023</c:v>
                </c:pt>
                <c:pt idx="7291">
                  <c:v>1.5799999999999841</c:v>
                </c:pt>
                <c:pt idx="7292">
                  <c:v>1.5799999999999841</c:v>
                </c:pt>
                <c:pt idx="7293">
                  <c:v>1.5799999999999841</c:v>
                </c:pt>
                <c:pt idx="7294">
                  <c:v>1.5799999999999841</c:v>
                </c:pt>
                <c:pt idx="7295">
                  <c:v>1.5600000000000023</c:v>
                </c:pt>
                <c:pt idx="7296">
                  <c:v>1.5400000000000205</c:v>
                </c:pt>
                <c:pt idx="7297">
                  <c:v>1.5199999999999818</c:v>
                </c:pt>
                <c:pt idx="7298">
                  <c:v>1.5199999999999818</c:v>
                </c:pt>
                <c:pt idx="7299">
                  <c:v>1.5299999999999727</c:v>
                </c:pt>
                <c:pt idx="7300">
                  <c:v>1.5299999999999727</c:v>
                </c:pt>
                <c:pt idx="7301">
                  <c:v>1.5299999999999727</c:v>
                </c:pt>
                <c:pt idx="7302">
                  <c:v>1.5500000000000114</c:v>
                </c:pt>
                <c:pt idx="7303">
                  <c:v>1.5699999999999932</c:v>
                </c:pt>
                <c:pt idx="7304">
                  <c:v>1.5699999999999932</c:v>
                </c:pt>
                <c:pt idx="7305">
                  <c:v>1.6100000000000136</c:v>
                </c:pt>
                <c:pt idx="7306">
                  <c:v>1.6700000000000159</c:v>
                </c:pt>
                <c:pt idx="7307">
                  <c:v>1.6700000000000159</c:v>
                </c:pt>
                <c:pt idx="7308">
                  <c:v>1.6399999999999864</c:v>
                </c:pt>
                <c:pt idx="7309">
                  <c:v>1.6499999999999773</c:v>
                </c:pt>
                <c:pt idx="7310">
                  <c:v>1.6700000000000159</c:v>
                </c:pt>
                <c:pt idx="7311">
                  <c:v>1.660000000000025</c:v>
                </c:pt>
                <c:pt idx="7312">
                  <c:v>1.6100000000000136</c:v>
                </c:pt>
                <c:pt idx="7313">
                  <c:v>1.5500000000000114</c:v>
                </c:pt>
                <c:pt idx="7314">
                  <c:v>1.5299999999999727</c:v>
                </c:pt>
                <c:pt idx="7315">
                  <c:v>1.5400000000000205</c:v>
                </c:pt>
                <c:pt idx="7316">
                  <c:v>1.5799999999999841</c:v>
                </c:pt>
                <c:pt idx="7317">
                  <c:v>1.6299999999999955</c:v>
                </c:pt>
                <c:pt idx="7318">
                  <c:v>1.660000000000025</c:v>
                </c:pt>
                <c:pt idx="7319">
                  <c:v>1.6100000000000136</c:v>
                </c:pt>
                <c:pt idx="7320">
                  <c:v>1.5600000000000023</c:v>
                </c:pt>
                <c:pt idx="7321">
                  <c:v>1.5600000000000023</c:v>
                </c:pt>
                <c:pt idx="7322">
                  <c:v>1.6000000000000227</c:v>
                </c:pt>
                <c:pt idx="7323">
                  <c:v>1.6399999999999864</c:v>
                </c:pt>
                <c:pt idx="7324">
                  <c:v>1.6899999999999977</c:v>
                </c:pt>
                <c:pt idx="7325">
                  <c:v>1.6899999999999977</c:v>
                </c:pt>
                <c:pt idx="7326">
                  <c:v>1.6499999999999773</c:v>
                </c:pt>
                <c:pt idx="7327">
                  <c:v>1.6299999999999955</c:v>
                </c:pt>
                <c:pt idx="7328">
                  <c:v>1.589999999999975</c:v>
                </c:pt>
                <c:pt idx="7329">
                  <c:v>1.6100000000000136</c:v>
                </c:pt>
                <c:pt idx="7330">
                  <c:v>1.6200000000000045</c:v>
                </c:pt>
                <c:pt idx="7331">
                  <c:v>1.6299999999999955</c:v>
                </c:pt>
                <c:pt idx="7332">
                  <c:v>1.6399999999999864</c:v>
                </c:pt>
                <c:pt idx="7333">
                  <c:v>1.6800000000000068</c:v>
                </c:pt>
                <c:pt idx="7334">
                  <c:v>1.7099999999999795</c:v>
                </c:pt>
                <c:pt idx="7335">
                  <c:v>1.7099999999999795</c:v>
                </c:pt>
                <c:pt idx="7336">
                  <c:v>1.6800000000000068</c:v>
                </c:pt>
                <c:pt idx="7337">
                  <c:v>1.6499999999999773</c:v>
                </c:pt>
                <c:pt idx="7338">
                  <c:v>1.6399999999999864</c:v>
                </c:pt>
                <c:pt idx="7339">
                  <c:v>1.6499999999999773</c:v>
                </c:pt>
                <c:pt idx="7340">
                  <c:v>1.6399999999999864</c:v>
                </c:pt>
                <c:pt idx="7341">
                  <c:v>1.6100000000000136</c:v>
                </c:pt>
                <c:pt idx="7342">
                  <c:v>1.5699999999999932</c:v>
                </c:pt>
                <c:pt idx="7343">
                  <c:v>1.5600000000000023</c:v>
                </c:pt>
                <c:pt idx="7344">
                  <c:v>1.6000000000000227</c:v>
                </c:pt>
                <c:pt idx="7345">
                  <c:v>1.6399999999999864</c:v>
                </c:pt>
                <c:pt idx="7346">
                  <c:v>1.6299999999999955</c:v>
                </c:pt>
                <c:pt idx="7347">
                  <c:v>1.6399999999999864</c:v>
                </c:pt>
                <c:pt idx="7348">
                  <c:v>1.6399999999999864</c:v>
                </c:pt>
                <c:pt idx="7349">
                  <c:v>1.6399999999999864</c:v>
                </c:pt>
                <c:pt idx="7350">
                  <c:v>1.6399999999999864</c:v>
                </c:pt>
                <c:pt idx="7351">
                  <c:v>1.6700000000000159</c:v>
                </c:pt>
                <c:pt idx="7352">
                  <c:v>1.6800000000000068</c:v>
                </c:pt>
                <c:pt idx="7353">
                  <c:v>1.6399999999999864</c:v>
                </c:pt>
                <c:pt idx="7354">
                  <c:v>1.6100000000000136</c:v>
                </c:pt>
                <c:pt idx="7355">
                  <c:v>1.6200000000000045</c:v>
                </c:pt>
                <c:pt idx="7356">
                  <c:v>1.6399999999999864</c:v>
                </c:pt>
                <c:pt idx="7357">
                  <c:v>1.6899999999999977</c:v>
                </c:pt>
                <c:pt idx="7358">
                  <c:v>1.6499999999999773</c:v>
                </c:pt>
                <c:pt idx="7359">
                  <c:v>1.6499999999999773</c:v>
                </c:pt>
                <c:pt idx="7360">
                  <c:v>1.660000000000025</c:v>
                </c:pt>
                <c:pt idx="7361">
                  <c:v>1.6499999999999773</c:v>
                </c:pt>
                <c:pt idx="7362">
                  <c:v>1.7400000000000091</c:v>
                </c:pt>
                <c:pt idx="7363">
                  <c:v>1.7300000000000182</c:v>
                </c:pt>
                <c:pt idx="7364">
                  <c:v>1.8100000000000023</c:v>
                </c:pt>
                <c:pt idx="7365">
                  <c:v>1.8999999999999773</c:v>
                </c:pt>
                <c:pt idx="7366">
                  <c:v>1.8199999999999932</c:v>
                </c:pt>
                <c:pt idx="7367">
                  <c:v>1.8100000000000023</c:v>
                </c:pt>
                <c:pt idx="7368">
                  <c:v>1.7900000000000205</c:v>
                </c:pt>
                <c:pt idx="7369">
                  <c:v>1.8100000000000023</c:v>
                </c:pt>
                <c:pt idx="7370">
                  <c:v>1.7900000000000205</c:v>
                </c:pt>
                <c:pt idx="7371">
                  <c:v>1.7400000000000091</c:v>
                </c:pt>
                <c:pt idx="7372">
                  <c:v>1.7799999999999727</c:v>
                </c:pt>
                <c:pt idx="7373">
                  <c:v>1.7699999999999818</c:v>
                </c:pt>
                <c:pt idx="7374">
                  <c:v>1.8000000000000114</c:v>
                </c:pt>
                <c:pt idx="7375">
                  <c:v>1.7900000000000205</c:v>
                </c:pt>
                <c:pt idx="7376">
                  <c:v>1.8700000000000045</c:v>
                </c:pt>
                <c:pt idx="7377">
                  <c:v>1.9399999999999977</c:v>
                </c:pt>
                <c:pt idx="7378">
                  <c:v>1.839999999999975</c:v>
                </c:pt>
                <c:pt idx="7379">
                  <c:v>1.7699999999999818</c:v>
                </c:pt>
                <c:pt idx="7380">
                  <c:v>1.7900000000000205</c:v>
                </c:pt>
                <c:pt idx="7381">
                  <c:v>1.8299999999999841</c:v>
                </c:pt>
                <c:pt idx="7382">
                  <c:v>1.75</c:v>
                </c:pt>
                <c:pt idx="7383">
                  <c:v>1.7400000000000091</c:v>
                </c:pt>
                <c:pt idx="7384">
                  <c:v>1.8199999999999932</c:v>
                </c:pt>
                <c:pt idx="7385">
                  <c:v>1.6999999999999886</c:v>
                </c:pt>
                <c:pt idx="7386">
                  <c:v>1.6700000000000159</c:v>
                </c:pt>
                <c:pt idx="7387">
                  <c:v>1.6499999999999773</c:v>
                </c:pt>
                <c:pt idx="7388">
                  <c:v>1.6800000000000068</c:v>
                </c:pt>
                <c:pt idx="7389">
                  <c:v>1.7699999999999818</c:v>
                </c:pt>
                <c:pt idx="7390">
                  <c:v>1.8799999999999955</c:v>
                </c:pt>
                <c:pt idx="7391">
                  <c:v>1.8100000000000023</c:v>
                </c:pt>
                <c:pt idx="7392">
                  <c:v>1.8000000000000114</c:v>
                </c:pt>
                <c:pt idx="7393">
                  <c:v>1.8299999999999841</c:v>
                </c:pt>
                <c:pt idx="7394">
                  <c:v>1.7599999999999909</c:v>
                </c:pt>
                <c:pt idx="7395">
                  <c:v>1.8600000000000136</c:v>
                </c:pt>
                <c:pt idx="7396">
                  <c:v>1.9499999999999886</c:v>
                </c:pt>
                <c:pt idx="7397">
                  <c:v>1.9599999999999795</c:v>
                </c:pt>
                <c:pt idx="7398">
                  <c:v>1.8199999999999932</c:v>
                </c:pt>
                <c:pt idx="7399">
                  <c:v>1.8500000000000227</c:v>
                </c:pt>
                <c:pt idx="7400">
                  <c:v>1.7900000000000205</c:v>
                </c:pt>
                <c:pt idx="7401">
                  <c:v>1.7799999999999727</c:v>
                </c:pt>
                <c:pt idx="7402">
                  <c:v>1.7300000000000182</c:v>
                </c:pt>
                <c:pt idx="7403">
                  <c:v>1.7699999999999818</c:v>
                </c:pt>
                <c:pt idx="7404">
                  <c:v>1.839999999999975</c:v>
                </c:pt>
                <c:pt idx="7405">
                  <c:v>1.8299999999999841</c:v>
                </c:pt>
                <c:pt idx="7406">
                  <c:v>1.8000000000000114</c:v>
                </c:pt>
                <c:pt idx="7407">
                  <c:v>1.7699999999999818</c:v>
                </c:pt>
                <c:pt idx="7408">
                  <c:v>1.8000000000000114</c:v>
                </c:pt>
                <c:pt idx="7409">
                  <c:v>1.7599999999999909</c:v>
                </c:pt>
                <c:pt idx="7410">
                  <c:v>1.839999999999975</c:v>
                </c:pt>
                <c:pt idx="7411">
                  <c:v>1.9300000000000068</c:v>
                </c:pt>
                <c:pt idx="7412">
                  <c:v>1.8899999999999864</c:v>
                </c:pt>
                <c:pt idx="7413">
                  <c:v>1.9800000000000182</c:v>
                </c:pt>
                <c:pt idx="7414">
                  <c:v>1.9300000000000068</c:v>
                </c:pt>
                <c:pt idx="7415">
                  <c:v>1.910000000000025</c:v>
                </c:pt>
                <c:pt idx="7416">
                  <c:v>1.839999999999975</c:v>
                </c:pt>
                <c:pt idx="7417">
                  <c:v>1.8299999999999841</c:v>
                </c:pt>
                <c:pt idx="7418">
                  <c:v>1.8299999999999841</c:v>
                </c:pt>
                <c:pt idx="7419">
                  <c:v>1.8100000000000023</c:v>
                </c:pt>
                <c:pt idx="7420">
                  <c:v>1.8100000000000023</c:v>
                </c:pt>
                <c:pt idx="7421">
                  <c:v>1.8000000000000114</c:v>
                </c:pt>
                <c:pt idx="7422">
                  <c:v>1.8199999999999932</c:v>
                </c:pt>
                <c:pt idx="7423">
                  <c:v>1.8199999999999932</c:v>
                </c:pt>
                <c:pt idx="7424">
                  <c:v>1.8199999999999932</c:v>
                </c:pt>
                <c:pt idx="7425">
                  <c:v>1.8100000000000023</c:v>
                </c:pt>
                <c:pt idx="7426">
                  <c:v>1.8000000000000114</c:v>
                </c:pt>
                <c:pt idx="7427">
                  <c:v>1.8000000000000114</c:v>
                </c:pt>
                <c:pt idx="7428">
                  <c:v>1.8199999999999932</c:v>
                </c:pt>
                <c:pt idx="7429">
                  <c:v>1.8299999999999841</c:v>
                </c:pt>
                <c:pt idx="7430">
                  <c:v>1.8000000000000114</c:v>
                </c:pt>
                <c:pt idx="7431">
                  <c:v>1.8500000000000227</c:v>
                </c:pt>
                <c:pt idx="7432">
                  <c:v>1.8100000000000023</c:v>
                </c:pt>
                <c:pt idx="7433">
                  <c:v>1.8199999999999932</c:v>
                </c:pt>
                <c:pt idx="7434">
                  <c:v>1.8500000000000227</c:v>
                </c:pt>
                <c:pt idx="7435">
                  <c:v>1.910000000000025</c:v>
                </c:pt>
                <c:pt idx="7436">
                  <c:v>1.9499999999999886</c:v>
                </c:pt>
                <c:pt idx="7437">
                  <c:v>2.1200000000000045</c:v>
                </c:pt>
                <c:pt idx="7438">
                  <c:v>1.9599999999999795</c:v>
                </c:pt>
                <c:pt idx="7439">
                  <c:v>1.9599999999999795</c:v>
                </c:pt>
                <c:pt idx="7440">
                  <c:v>1.9399999999999977</c:v>
                </c:pt>
                <c:pt idx="7441">
                  <c:v>2</c:v>
                </c:pt>
                <c:pt idx="7442">
                  <c:v>1.8799999999999955</c:v>
                </c:pt>
                <c:pt idx="7443">
                  <c:v>1.8700000000000045</c:v>
                </c:pt>
                <c:pt idx="7444">
                  <c:v>1.8700000000000045</c:v>
                </c:pt>
                <c:pt idx="7445">
                  <c:v>1.9599999999999795</c:v>
                </c:pt>
                <c:pt idx="7446">
                  <c:v>1.9499999999999886</c:v>
                </c:pt>
                <c:pt idx="7447">
                  <c:v>1.9499999999999886</c:v>
                </c:pt>
                <c:pt idx="7448">
                  <c:v>1.9900000000000091</c:v>
                </c:pt>
                <c:pt idx="7449">
                  <c:v>1.9300000000000068</c:v>
                </c:pt>
                <c:pt idx="7450">
                  <c:v>1.9700000000000273</c:v>
                </c:pt>
                <c:pt idx="7451">
                  <c:v>1.9800000000000182</c:v>
                </c:pt>
                <c:pt idx="7452">
                  <c:v>1.9499999999999886</c:v>
                </c:pt>
                <c:pt idx="7453">
                  <c:v>1.9399999999999977</c:v>
                </c:pt>
                <c:pt idx="7454">
                  <c:v>1.9300000000000068</c:v>
                </c:pt>
                <c:pt idx="7455">
                  <c:v>1.9499999999999886</c:v>
                </c:pt>
                <c:pt idx="7456">
                  <c:v>1.9800000000000182</c:v>
                </c:pt>
                <c:pt idx="7457">
                  <c:v>1.9499999999999886</c:v>
                </c:pt>
                <c:pt idx="7458">
                  <c:v>1.9300000000000068</c:v>
                </c:pt>
                <c:pt idx="7459">
                  <c:v>2.0199999999999818</c:v>
                </c:pt>
                <c:pt idx="7460">
                  <c:v>1.8899999999999864</c:v>
                </c:pt>
                <c:pt idx="7461">
                  <c:v>1.8999999999999773</c:v>
                </c:pt>
                <c:pt idx="7462">
                  <c:v>1.9700000000000273</c:v>
                </c:pt>
                <c:pt idx="7463">
                  <c:v>1.9700000000000273</c:v>
                </c:pt>
                <c:pt idx="7464">
                  <c:v>1.9399999999999977</c:v>
                </c:pt>
                <c:pt idx="7465">
                  <c:v>1.9399999999999977</c:v>
                </c:pt>
                <c:pt idx="7466">
                  <c:v>1.9200000000000159</c:v>
                </c:pt>
                <c:pt idx="7467">
                  <c:v>1.9599999999999795</c:v>
                </c:pt>
                <c:pt idx="7468">
                  <c:v>2</c:v>
                </c:pt>
                <c:pt idx="7469">
                  <c:v>2.0299999999999727</c:v>
                </c:pt>
                <c:pt idx="7470">
                  <c:v>1.9800000000000182</c:v>
                </c:pt>
                <c:pt idx="7471">
                  <c:v>1.910000000000025</c:v>
                </c:pt>
                <c:pt idx="7472">
                  <c:v>1.8999999999999773</c:v>
                </c:pt>
                <c:pt idx="7473">
                  <c:v>1.9200000000000159</c:v>
                </c:pt>
                <c:pt idx="7474">
                  <c:v>1.9599999999999795</c:v>
                </c:pt>
                <c:pt idx="7475">
                  <c:v>1.9700000000000273</c:v>
                </c:pt>
                <c:pt idx="7476">
                  <c:v>1.9700000000000273</c:v>
                </c:pt>
                <c:pt idx="7477">
                  <c:v>1.9300000000000068</c:v>
                </c:pt>
                <c:pt idx="7478">
                  <c:v>1.9499999999999886</c:v>
                </c:pt>
                <c:pt idx="7479">
                  <c:v>1.9700000000000273</c:v>
                </c:pt>
                <c:pt idx="7480">
                  <c:v>2.0500000000000114</c:v>
                </c:pt>
                <c:pt idx="7481">
                  <c:v>2.089999999999975</c:v>
                </c:pt>
                <c:pt idx="7482">
                  <c:v>2.1399999999999864</c:v>
                </c:pt>
                <c:pt idx="7483">
                  <c:v>2.0699999999999932</c:v>
                </c:pt>
                <c:pt idx="7484">
                  <c:v>2.1100000000000136</c:v>
                </c:pt>
                <c:pt idx="7485">
                  <c:v>2.1100000000000136</c:v>
                </c:pt>
                <c:pt idx="7486">
                  <c:v>2.1299999999999955</c:v>
                </c:pt>
                <c:pt idx="7487">
                  <c:v>2.0699999999999932</c:v>
                </c:pt>
                <c:pt idx="7488">
                  <c:v>2.089999999999975</c:v>
                </c:pt>
                <c:pt idx="7489">
                  <c:v>2.1700000000000159</c:v>
                </c:pt>
                <c:pt idx="7490">
                  <c:v>2.1399999999999864</c:v>
                </c:pt>
                <c:pt idx="7491">
                  <c:v>2.1000000000000227</c:v>
                </c:pt>
                <c:pt idx="7493">
                  <c:v>2.1499999999999773</c:v>
                </c:pt>
                <c:pt idx="7494">
                  <c:v>2.1200000000000045</c:v>
                </c:pt>
                <c:pt idx="7495">
                  <c:v>2.089999999999975</c:v>
                </c:pt>
                <c:pt idx="7496">
                  <c:v>2.089999999999975</c:v>
                </c:pt>
                <c:pt idx="7497">
                  <c:v>2.1000000000000227</c:v>
                </c:pt>
                <c:pt idx="7498">
                  <c:v>2.0699999999999932</c:v>
                </c:pt>
                <c:pt idx="7499">
                  <c:v>2.0099999999999909</c:v>
                </c:pt>
                <c:pt idx="7500">
                  <c:v>2.089999999999975</c:v>
                </c:pt>
                <c:pt idx="7501">
                  <c:v>2.1399999999999864</c:v>
                </c:pt>
                <c:pt idx="7502">
                  <c:v>2.1399999999999864</c:v>
                </c:pt>
                <c:pt idx="7503">
                  <c:v>2.1000000000000227</c:v>
                </c:pt>
                <c:pt idx="7504">
                  <c:v>2.0699999999999932</c:v>
                </c:pt>
                <c:pt idx="7505">
                  <c:v>2.0500000000000114</c:v>
                </c:pt>
                <c:pt idx="7506">
                  <c:v>2.1200000000000045</c:v>
                </c:pt>
                <c:pt idx="7507">
                  <c:v>2.089999999999975</c:v>
                </c:pt>
                <c:pt idx="7508">
                  <c:v>2.0500000000000114</c:v>
                </c:pt>
                <c:pt idx="7509">
                  <c:v>2.0099999999999909</c:v>
                </c:pt>
                <c:pt idx="7510">
                  <c:v>1.9800000000000182</c:v>
                </c:pt>
                <c:pt idx="7511">
                  <c:v>2.0400000000000205</c:v>
                </c:pt>
                <c:pt idx="7512">
                  <c:v>2.0099999999999909</c:v>
                </c:pt>
                <c:pt idx="7513">
                  <c:v>2.0099999999999909</c:v>
                </c:pt>
                <c:pt idx="7514">
                  <c:v>2.0199999999999818</c:v>
                </c:pt>
                <c:pt idx="7515">
                  <c:v>2.0500000000000114</c:v>
                </c:pt>
                <c:pt idx="7516">
                  <c:v>2.0699999999999932</c:v>
                </c:pt>
                <c:pt idx="7517">
                  <c:v>2.089999999999975</c:v>
                </c:pt>
                <c:pt idx="7518">
                  <c:v>2.0699999999999932</c:v>
                </c:pt>
                <c:pt idx="7519">
                  <c:v>2.0199999999999818</c:v>
                </c:pt>
                <c:pt idx="7520">
                  <c:v>1.9900000000000091</c:v>
                </c:pt>
                <c:pt idx="7521">
                  <c:v>2.0099999999999909</c:v>
                </c:pt>
                <c:pt idx="7522">
                  <c:v>1.9700000000000273</c:v>
                </c:pt>
                <c:pt idx="7523">
                  <c:v>1.9599999999999795</c:v>
                </c:pt>
                <c:pt idx="7524">
                  <c:v>1.9599999999999795</c:v>
                </c:pt>
                <c:pt idx="7525">
                  <c:v>1.9200000000000159</c:v>
                </c:pt>
                <c:pt idx="7526">
                  <c:v>1.9599999999999795</c:v>
                </c:pt>
                <c:pt idx="7527">
                  <c:v>2.0299999999999727</c:v>
                </c:pt>
                <c:pt idx="7528">
                  <c:v>2.0400000000000205</c:v>
                </c:pt>
                <c:pt idx="7529">
                  <c:v>1.9700000000000273</c:v>
                </c:pt>
                <c:pt idx="7530">
                  <c:v>2</c:v>
                </c:pt>
                <c:pt idx="7531">
                  <c:v>2.0099999999999909</c:v>
                </c:pt>
                <c:pt idx="7532">
                  <c:v>2.0400000000000205</c:v>
                </c:pt>
                <c:pt idx="7533">
                  <c:v>2.089999999999975</c:v>
                </c:pt>
                <c:pt idx="7534">
                  <c:v>2.0799999999999841</c:v>
                </c:pt>
                <c:pt idx="7535">
                  <c:v>2.0199999999999818</c:v>
                </c:pt>
                <c:pt idx="7536">
                  <c:v>1.9700000000000273</c:v>
                </c:pt>
                <c:pt idx="7537">
                  <c:v>1.9499999999999886</c:v>
                </c:pt>
                <c:pt idx="7538">
                  <c:v>1.9700000000000273</c:v>
                </c:pt>
                <c:pt idx="7539">
                  <c:v>1.9800000000000182</c:v>
                </c:pt>
                <c:pt idx="7540">
                  <c:v>2.0199999999999818</c:v>
                </c:pt>
                <c:pt idx="7541">
                  <c:v>2.0299999999999727</c:v>
                </c:pt>
                <c:pt idx="7542">
                  <c:v>2.0099999999999909</c:v>
                </c:pt>
                <c:pt idx="7543">
                  <c:v>1.9800000000000182</c:v>
                </c:pt>
                <c:pt idx="7544">
                  <c:v>2.0500000000000114</c:v>
                </c:pt>
                <c:pt idx="7545">
                  <c:v>2</c:v>
                </c:pt>
                <c:pt idx="7546">
                  <c:v>2.0299999999999727</c:v>
                </c:pt>
                <c:pt idx="7547">
                  <c:v>2.0500000000000114</c:v>
                </c:pt>
                <c:pt idx="7548">
                  <c:v>2.0600000000000023</c:v>
                </c:pt>
                <c:pt idx="7549">
                  <c:v>2.0199999999999818</c:v>
                </c:pt>
                <c:pt idx="7550">
                  <c:v>2.0400000000000205</c:v>
                </c:pt>
                <c:pt idx="7551">
                  <c:v>2.0600000000000023</c:v>
                </c:pt>
                <c:pt idx="7552">
                  <c:v>2.0099999999999909</c:v>
                </c:pt>
                <c:pt idx="7553">
                  <c:v>2.0099999999999909</c:v>
                </c:pt>
                <c:pt idx="7554">
                  <c:v>2.0600000000000023</c:v>
                </c:pt>
                <c:pt idx="7555">
                  <c:v>2.0799999999999841</c:v>
                </c:pt>
                <c:pt idx="7556">
                  <c:v>2.0500000000000114</c:v>
                </c:pt>
                <c:pt idx="7557">
                  <c:v>1.9800000000000182</c:v>
                </c:pt>
                <c:pt idx="7558">
                  <c:v>1.9499999999999886</c:v>
                </c:pt>
                <c:pt idx="7559">
                  <c:v>1.9599999999999795</c:v>
                </c:pt>
                <c:pt idx="7560">
                  <c:v>1.9499999999999886</c:v>
                </c:pt>
                <c:pt idx="7561">
                  <c:v>1.9700000000000273</c:v>
                </c:pt>
                <c:pt idx="7562">
                  <c:v>1.9599999999999795</c:v>
                </c:pt>
                <c:pt idx="7563">
                  <c:v>2</c:v>
                </c:pt>
                <c:pt idx="7564">
                  <c:v>2.0299999999999727</c:v>
                </c:pt>
                <c:pt idx="7565">
                  <c:v>2</c:v>
                </c:pt>
                <c:pt idx="7566">
                  <c:v>1.9399999999999977</c:v>
                </c:pt>
                <c:pt idx="7567">
                  <c:v>1.9700000000000273</c:v>
                </c:pt>
                <c:pt idx="7568">
                  <c:v>2.0199999999999818</c:v>
                </c:pt>
                <c:pt idx="7569">
                  <c:v>1.9800000000000182</c:v>
                </c:pt>
                <c:pt idx="7570">
                  <c:v>1.9499999999999886</c:v>
                </c:pt>
                <c:pt idx="7571">
                  <c:v>1.9900000000000091</c:v>
                </c:pt>
                <c:pt idx="7572">
                  <c:v>1.9900000000000091</c:v>
                </c:pt>
                <c:pt idx="7573">
                  <c:v>1.9900000000000091</c:v>
                </c:pt>
                <c:pt idx="7574">
                  <c:v>1.9900000000000091</c:v>
                </c:pt>
                <c:pt idx="7575">
                  <c:v>1.9499999999999886</c:v>
                </c:pt>
                <c:pt idx="7576">
                  <c:v>1.9900000000000091</c:v>
                </c:pt>
                <c:pt idx="7577">
                  <c:v>2</c:v>
                </c:pt>
                <c:pt idx="7578">
                  <c:v>2.0199999999999818</c:v>
                </c:pt>
                <c:pt idx="7579">
                  <c:v>2.0400000000000205</c:v>
                </c:pt>
                <c:pt idx="7580">
                  <c:v>2.0199999999999818</c:v>
                </c:pt>
                <c:pt idx="7581">
                  <c:v>2.0199999999999818</c:v>
                </c:pt>
                <c:pt idx="7582">
                  <c:v>2.0099999999999909</c:v>
                </c:pt>
                <c:pt idx="7583">
                  <c:v>2</c:v>
                </c:pt>
                <c:pt idx="7584">
                  <c:v>2</c:v>
                </c:pt>
                <c:pt idx="7585">
                  <c:v>1.9900000000000091</c:v>
                </c:pt>
                <c:pt idx="7586">
                  <c:v>1.9900000000000091</c:v>
                </c:pt>
                <c:pt idx="7587">
                  <c:v>1.9499999999999886</c:v>
                </c:pt>
                <c:pt idx="7588">
                  <c:v>1.910000000000025</c:v>
                </c:pt>
                <c:pt idx="7589">
                  <c:v>1.8500000000000227</c:v>
                </c:pt>
                <c:pt idx="7590">
                  <c:v>1.8799999999999955</c:v>
                </c:pt>
                <c:pt idx="7591">
                  <c:v>1.8799999999999955</c:v>
                </c:pt>
                <c:pt idx="7592">
                  <c:v>1.9499999999999886</c:v>
                </c:pt>
                <c:pt idx="7593">
                  <c:v>1.9200000000000159</c:v>
                </c:pt>
                <c:pt idx="7594">
                  <c:v>1.8999999999999773</c:v>
                </c:pt>
                <c:pt idx="7595">
                  <c:v>1.8500000000000227</c:v>
                </c:pt>
                <c:pt idx="7596">
                  <c:v>1.8199999999999932</c:v>
                </c:pt>
                <c:pt idx="7597">
                  <c:v>1.8500000000000227</c:v>
                </c:pt>
                <c:pt idx="7598">
                  <c:v>1.8999999999999773</c:v>
                </c:pt>
                <c:pt idx="7599">
                  <c:v>1.8899999999999864</c:v>
                </c:pt>
                <c:pt idx="7600">
                  <c:v>1.8799999999999955</c:v>
                </c:pt>
                <c:pt idx="7601">
                  <c:v>1.9200000000000159</c:v>
                </c:pt>
                <c:pt idx="7602">
                  <c:v>1.9399999999999977</c:v>
                </c:pt>
                <c:pt idx="7603">
                  <c:v>1.8899999999999864</c:v>
                </c:pt>
                <c:pt idx="7604">
                  <c:v>1.8799999999999955</c:v>
                </c:pt>
                <c:pt idx="7605">
                  <c:v>1.8899999999999864</c:v>
                </c:pt>
                <c:pt idx="7606">
                  <c:v>1.9200000000000159</c:v>
                </c:pt>
                <c:pt idx="7607">
                  <c:v>1.9200000000000159</c:v>
                </c:pt>
                <c:pt idx="7608">
                  <c:v>1.910000000000025</c:v>
                </c:pt>
                <c:pt idx="7609">
                  <c:v>1.9499999999999886</c:v>
                </c:pt>
                <c:pt idx="7610">
                  <c:v>1.9499999999999886</c:v>
                </c:pt>
                <c:pt idx="7611">
                  <c:v>1.8899999999999864</c:v>
                </c:pt>
                <c:pt idx="7612">
                  <c:v>1.8600000000000136</c:v>
                </c:pt>
                <c:pt idx="7613">
                  <c:v>1.8500000000000227</c:v>
                </c:pt>
                <c:pt idx="7614">
                  <c:v>1.839999999999975</c:v>
                </c:pt>
                <c:pt idx="7615">
                  <c:v>1.8600000000000136</c:v>
                </c:pt>
                <c:pt idx="7616">
                  <c:v>1.8799999999999955</c:v>
                </c:pt>
                <c:pt idx="7617">
                  <c:v>1.8899999999999864</c:v>
                </c:pt>
                <c:pt idx="7618">
                  <c:v>1.8999999999999773</c:v>
                </c:pt>
                <c:pt idx="7619">
                  <c:v>1.910000000000025</c:v>
                </c:pt>
                <c:pt idx="7620">
                  <c:v>1.9200000000000159</c:v>
                </c:pt>
                <c:pt idx="7621">
                  <c:v>1.8799999999999955</c:v>
                </c:pt>
                <c:pt idx="7622">
                  <c:v>1.8700000000000045</c:v>
                </c:pt>
                <c:pt idx="7623">
                  <c:v>1.8700000000000045</c:v>
                </c:pt>
                <c:pt idx="7624">
                  <c:v>1.8899999999999864</c:v>
                </c:pt>
                <c:pt idx="7625">
                  <c:v>1.8799999999999955</c:v>
                </c:pt>
                <c:pt idx="7626">
                  <c:v>1.910000000000025</c:v>
                </c:pt>
                <c:pt idx="7627">
                  <c:v>1.8999999999999773</c:v>
                </c:pt>
                <c:pt idx="7628">
                  <c:v>1.9399999999999977</c:v>
                </c:pt>
                <c:pt idx="7629">
                  <c:v>1.9499999999999886</c:v>
                </c:pt>
                <c:pt idx="7630">
                  <c:v>1.9300000000000068</c:v>
                </c:pt>
                <c:pt idx="7631">
                  <c:v>1.8799999999999955</c:v>
                </c:pt>
                <c:pt idx="7632">
                  <c:v>1.8799999999999955</c:v>
                </c:pt>
                <c:pt idx="7633">
                  <c:v>1.8799999999999955</c:v>
                </c:pt>
                <c:pt idx="7634">
                  <c:v>1.8999999999999773</c:v>
                </c:pt>
                <c:pt idx="7635">
                  <c:v>1.9399999999999977</c:v>
                </c:pt>
                <c:pt idx="7636">
                  <c:v>1.910000000000025</c:v>
                </c:pt>
                <c:pt idx="7637">
                  <c:v>1.8799999999999955</c:v>
                </c:pt>
                <c:pt idx="7638">
                  <c:v>1.8899999999999864</c:v>
                </c:pt>
                <c:pt idx="7640">
                  <c:v>1.9499999999999886</c:v>
                </c:pt>
                <c:pt idx="7641">
                  <c:v>1.910000000000025</c:v>
                </c:pt>
                <c:pt idx="7642">
                  <c:v>1.8899999999999864</c:v>
                </c:pt>
                <c:pt idx="7643">
                  <c:v>1.910000000000025</c:v>
                </c:pt>
                <c:pt idx="7644">
                  <c:v>1.910000000000025</c:v>
                </c:pt>
                <c:pt idx="7645">
                  <c:v>1.9399999999999977</c:v>
                </c:pt>
                <c:pt idx="7646">
                  <c:v>1.9499999999999886</c:v>
                </c:pt>
                <c:pt idx="7647">
                  <c:v>2</c:v>
                </c:pt>
                <c:pt idx="7648">
                  <c:v>1.9900000000000091</c:v>
                </c:pt>
                <c:pt idx="7649">
                  <c:v>1.9599999999999795</c:v>
                </c:pt>
                <c:pt idx="7650">
                  <c:v>2</c:v>
                </c:pt>
                <c:pt idx="7651">
                  <c:v>1.9599999999999795</c:v>
                </c:pt>
                <c:pt idx="7652">
                  <c:v>1.9900000000000091</c:v>
                </c:pt>
                <c:pt idx="7653">
                  <c:v>1.9900000000000091</c:v>
                </c:pt>
                <c:pt idx="7654">
                  <c:v>2.0099999999999909</c:v>
                </c:pt>
                <c:pt idx="7655">
                  <c:v>1.9300000000000068</c:v>
                </c:pt>
                <c:pt idx="7656">
                  <c:v>1.9200000000000159</c:v>
                </c:pt>
                <c:pt idx="7657">
                  <c:v>2.0099999999999909</c:v>
                </c:pt>
                <c:pt idx="7658">
                  <c:v>1.9499999999999886</c:v>
                </c:pt>
                <c:pt idx="7659">
                  <c:v>2.0400000000000205</c:v>
                </c:pt>
                <c:pt idx="7660">
                  <c:v>2.0400000000000205</c:v>
                </c:pt>
                <c:pt idx="7661">
                  <c:v>2.0600000000000023</c:v>
                </c:pt>
                <c:pt idx="7662">
                  <c:v>2.0699999999999932</c:v>
                </c:pt>
                <c:pt idx="7663">
                  <c:v>1.9900000000000091</c:v>
                </c:pt>
                <c:pt idx="7664">
                  <c:v>1.9900000000000091</c:v>
                </c:pt>
                <c:pt idx="7665">
                  <c:v>1.9599999999999795</c:v>
                </c:pt>
                <c:pt idx="7666">
                  <c:v>1.9900000000000091</c:v>
                </c:pt>
                <c:pt idx="7667">
                  <c:v>1.9800000000000182</c:v>
                </c:pt>
                <c:pt idx="7668">
                  <c:v>1.9900000000000091</c:v>
                </c:pt>
                <c:pt idx="7669">
                  <c:v>2</c:v>
                </c:pt>
                <c:pt idx="7670">
                  <c:v>1.9700000000000273</c:v>
                </c:pt>
                <c:pt idx="7671">
                  <c:v>1.9900000000000091</c:v>
                </c:pt>
                <c:pt idx="7672">
                  <c:v>2.0099999999999909</c:v>
                </c:pt>
                <c:pt idx="7673">
                  <c:v>1.9499999999999886</c:v>
                </c:pt>
                <c:pt idx="7674">
                  <c:v>2.0299999999999727</c:v>
                </c:pt>
                <c:pt idx="7675">
                  <c:v>2</c:v>
                </c:pt>
                <c:pt idx="7676">
                  <c:v>1.9900000000000091</c:v>
                </c:pt>
                <c:pt idx="7677">
                  <c:v>2.0199999999999818</c:v>
                </c:pt>
                <c:pt idx="7678">
                  <c:v>2.1000000000000227</c:v>
                </c:pt>
                <c:pt idx="7679">
                  <c:v>2.1700000000000159</c:v>
                </c:pt>
                <c:pt idx="7680">
                  <c:v>2.2200000000000273</c:v>
                </c:pt>
                <c:pt idx="7681">
                  <c:v>2.1499999999999773</c:v>
                </c:pt>
                <c:pt idx="7682">
                  <c:v>2.1100000000000136</c:v>
                </c:pt>
                <c:pt idx="7683">
                  <c:v>2.089999999999975</c:v>
                </c:pt>
                <c:pt idx="7684">
                  <c:v>2.0799999999999841</c:v>
                </c:pt>
                <c:pt idx="7685">
                  <c:v>2.0799999999999841</c:v>
                </c:pt>
                <c:pt idx="7686">
                  <c:v>2.0699999999999932</c:v>
                </c:pt>
                <c:pt idx="7687">
                  <c:v>2.0699999999999932</c:v>
                </c:pt>
                <c:pt idx="7688">
                  <c:v>2.0500000000000114</c:v>
                </c:pt>
                <c:pt idx="7689">
                  <c:v>2.089999999999975</c:v>
                </c:pt>
                <c:pt idx="7690">
                  <c:v>2.1399999999999864</c:v>
                </c:pt>
                <c:pt idx="7691">
                  <c:v>2.160000000000025</c:v>
                </c:pt>
                <c:pt idx="7692">
                  <c:v>2.3000000000000114</c:v>
                </c:pt>
                <c:pt idx="7693">
                  <c:v>2.1899999999999977</c:v>
                </c:pt>
                <c:pt idx="7694">
                  <c:v>2.160000000000025</c:v>
                </c:pt>
                <c:pt idx="7695">
                  <c:v>2.2200000000000273</c:v>
                </c:pt>
                <c:pt idx="7696">
                  <c:v>2.2200000000000273</c:v>
                </c:pt>
                <c:pt idx="7697">
                  <c:v>2.3000000000000114</c:v>
                </c:pt>
                <c:pt idx="7698">
                  <c:v>2.25</c:v>
                </c:pt>
                <c:pt idx="7699">
                  <c:v>2.2200000000000273</c:v>
                </c:pt>
                <c:pt idx="7700">
                  <c:v>2.1999999999999886</c:v>
                </c:pt>
                <c:pt idx="7701">
                  <c:v>2.2699999999999818</c:v>
                </c:pt>
                <c:pt idx="7702">
                  <c:v>2.2099999999999795</c:v>
                </c:pt>
                <c:pt idx="7703">
                  <c:v>2.1700000000000159</c:v>
                </c:pt>
                <c:pt idx="7704">
                  <c:v>2.1399999999999864</c:v>
                </c:pt>
                <c:pt idx="7705">
                  <c:v>2.160000000000025</c:v>
                </c:pt>
                <c:pt idx="7706">
                  <c:v>2.1999999999999886</c:v>
                </c:pt>
                <c:pt idx="7707">
                  <c:v>2.2300000000000182</c:v>
                </c:pt>
                <c:pt idx="7708">
                  <c:v>2.1499999999999773</c:v>
                </c:pt>
                <c:pt idx="7709">
                  <c:v>2.1000000000000227</c:v>
                </c:pt>
                <c:pt idx="7710">
                  <c:v>2.089999999999975</c:v>
                </c:pt>
                <c:pt idx="7711">
                  <c:v>2.1299999999999955</c:v>
                </c:pt>
                <c:pt idx="7712">
                  <c:v>2.160000000000025</c:v>
                </c:pt>
                <c:pt idx="7713">
                  <c:v>2.1899999999999977</c:v>
                </c:pt>
                <c:pt idx="7714">
                  <c:v>2.2099999999999795</c:v>
                </c:pt>
                <c:pt idx="7715">
                  <c:v>2.1700000000000159</c:v>
                </c:pt>
                <c:pt idx="7716">
                  <c:v>2.160000000000025</c:v>
                </c:pt>
                <c:pt idx="7717">
                  <c:v>2.1700000000000159</c:v>
                </c:pt>
                <c:pt idx="7718">
                  <c:v>2.160000000000025</c:v>
                </c:pt>
                <c:pt idx="7719">
                  <c:v>2.1700000000000159</c:v>
                </c:pt>
                <c:pt idx="7720">
                  <c:v>2.1800000000000068</c:v>
                </c:pt>
                <c:pt idx="7721">
                  <c:v>2.2200000000000273</c:v>
                </c:pt>
                <c:pt idx="7722">
                  <c:v>2.2300000000000182</c:v>
                </c:pt>
                <c:pt idx="7723">
                  <c:v>2.2900000000000205</c:v>
                </c:pt>
                <c:pt idx="7724">
                  <c:v>2.339999999999975</c:v>
                </c:pt>
                <c:pt idx="7725">
                  <c:v>2.4399999999999977</c:v>
                </c:pt>
                <c:pt idx="7726">
                  <c:v>2.3500000000000227</c:v>
                </c:pt>
                <c:pt idx="7727">
                  <c:v>2.2699999999999818</c:v>
                </c:pt>
                <c:pt idx="7728">
                  <c:v>2.2799999999999727</c:v>
                </c:pt>
                <c:pt idx="7729">
                  <c:v>2.2699999999999818</c:v>
                </c:pt>
                <c:pt idx="7730">
                  <c:v>2.3600000000000136</c:v>
                </c:pt>
                <c:pt idx="7731">
                  <c:v>2.3799999999999955</c:v>
                </c:pt>
                <c:pt idx="7732">
                  <c:v>2.339999999999975</c:v>
                </c:pt>
                <c:pt idx="7733">
                  <c:v>2.2799999999999727</c:v>
                </c:pt>
                <c:pt idx="7734">
                  <c:v>2.2699999999999818</c:v>
                </c:pt>
                <c:pt idx="7735">
                  <c:v>2.2400000000000091</c:v>
                </c:pt>
                <c:pt idx="7736">
                  <c:v>2.3700000000000045</c:v>
                </c:pt>
                <c:pt idx="7737">
                  <c:v>2.3100000000000023</c:v>
                </c:pt>
                <c:pt idx="7738">
                  <c:v>2.2599999999999909</c:v>
                </c:pt>
                <c:pt idx="7739">
                  <c:v>2.2900000000000205</c:v>
                </c:pt>
                <c:pt idx="7740">
                  <c:v>2.3100000000000023</c:v>
                </c:pt>
                <c:pt idx="7741">
                  <c:v>2.3700000000000045</c:v>
                </c:pt>
                <c:pt idx="7742">
                  <c:v>2.339999999999975</c:v>
                </c:pt>
                <c:pt idx="7743">
                  <c:v>2.3500000000000227</c:v>
                </c:pt>
                <c:pt idx="7744">
                  <c:v>2.3299999999999841</c:v>
                </c:pt>
                <c:pt idx="7745">
                  <c:v>2.2699999999999818</c:v>
                </c:pt>
                <c:pt idx="7746">
                  <c:v>2.2599999999999909</c:v>
                </c:pt>
                <c:pt idx="7747">
                  <c:v>2.3299999999999841</c:v>
                </c:pt>
                <c:pt idx="7748">
                  <c:v>2.2900000000000205</c:v>
                </c:pt>
                <c:pt idx="7749">
                  <c:v>2.3500000000000227</c:v>
                </c:pt>
                <c:pt idx="7750">
                  <c:v>2.3600000000000136</c:v>
                </c:pt>
                <c:pt idx="7751">
                  <c:v>2.3899999999999864</c:v>
                </c:pt>
                <c:pt idx="7752">
                  <c:v>2.3799999999999955</c:v>
                </c:pt>
                <c:pt idx="7753">
                  <c:v>2.3999999999999773</c:v>
                </c:pt>
                <c:pt idx="7754">
                  <c:v>2.3299999999999841</c:v>
                </c:pt>
                <c:pt idx="7755">
                  <c:v>2.2699999999999818</c:v>
                </c:pt>
                <c:pt idx="7756">
                  <c:v>2.3199999999999932</c:v>
                </c:pt>
                <c:pt idx="7757">
                  <c:v>2.3100000000000023</c:v>
                </c:pt>
                <c:pt idx="7758">
                  <c:v>2.3799999999999955</c:v>
                </c:pt>
                <c:pt idx="7759">
                  <c:v>2.339999999999975</c:v>
                </c:pt>
                <c:pt idx="7760">
                  <c:v>2.2799999999999727</c:v>
                </c:pt>
                <c:pt idx="7761">
                  <c:v>2.2799999999999727</c:v>
                </c:pt>
                <c:pt idx="7762">
                  <c:v>2.3199999999999932</c:v>
                </c:pt>
                <c:pt idx="7763">
                  <c:v>2.3100000000000023</c:v>
                </c:pt>
                <c:pt idx="7764">
                  <c:v>2.3100000000000023</c:v>
                </c:pt>
                <c:pt idx="7765">
                  <c:v>2.3100000000000023</c:v>
                </c:pt>
                <c:pt idx="7766">
                  <c:v>2.339999999999975</c:v>
                </c:pt>
                <c:pt idx="7767">
                  <c:v>2.4200000000000159</c:v>
                </c:pt>
                <c:pt idx="7768">
                  <c:v>2.4499999999999886</c:v>
                </c:pt>
                <c:pt idx="7769">
                  <c:v>2.3999999999999773</c:v>
                </c:pt>
                <c:pt idx="7770">
                  <c:v>2.3799999999999955</c:v>
                </c:pt>
                <c:pt idx="7771">
                  <c:v>2.3899999999999864</c:v>
                </c:pt>
                <c:pt idx="7772">
                  <c:v>2.4200000000000159</c:v>
                </c:pt>
                <c:pt idx="7773">
                  <c:v>2.4499999999999886</c:v>
                </c:pt>
                <c:pt idx="7774">
                  <c:v>2.4499999999999886</c:v>
                </c:pt>
                <c:pt idx="7775">
                  <c:v>2.4300000000000068</c:v>
                </c:pt>
                <c:pt idx="7776">
                  <c:v>2.5</c:v>
                </c:pt>
                <c:pt idx="7777">
                  <c:v>2.5099999999999909</c:v>
                </c:pt>
                <c:pt idx="7778">
                  <c:v>2.5299999999999727</c:v>
                </c:pt>
                <c:pt idx="7779">
                  <c:v>2.4900000000000091</c:v>
                </c:pt>
                <c:pt idx="7780">
                  <c:v>2.4599999999999795</c:v>
                </c:pt>
                <c:pt idx="7781">
                  <c:v>2.4599999999999795</c:v>
                </c:pt>
                <c:pt idx="7782">
                  <c:v>2.410000000000025</c:v>
                </c:pt>
                <c:pt idx="7783">
                  <c:v>2.4200000000000159</c:v>
                </c:pt>
                <c:pt idx="7784">
                  <c:v>2.4399999999999977</c:v>
                </c:pt>
                <c:pt idx="7785">
                  <c:v>2.4599999999999795</c:v>
                </c:pt>
                <c:pt idx="7786">
                  <c:v>2.4499999999999886</c:v>
                </c:pt>
                <c:pt idx="7787">
                  <c:v>2.4599999999999795</c:v>
                </c:pt>
                <c:pt idx="7788">
                  <c:v>2.4599999999999795</c:v>
                </c:pt>
                <c:pt idx="7789">
                  <c:v>2.4900000000000091</c:v>
                </c:pt>
                <c:pt idx="7790">
                  <c:v>2.6299999999999955</c:v>
                </c:pt>
                <c:pt idx="7791">
                  <c:v>2.4800000000000182</c:v>
                </c:pt>
                <c:pt idx="7792">
                  <c:v>2.5099999999999909</c:v>
                </c:pt>
                <c:pt idx="7793">
                  <c:v>2.5299999999999727</c:v>
                </c:pt>
                <c:pt idx="7794">
                  <c:v>2.5799999999999841</c:v>
                </c:pt>
                <c:pt idx="7795">
                  <c:v>2.5400000000000205</c:v>
                </c:pt>
                <c:pt idx="7796">
                  <c:v>2.5</c:v>
                </c:pt>
                <c:pt idx="7797">
                  <c:v>2.4800000000000182</c:v>
                </c:pt>
                <c:pt idx="7798">
                  <c:v>2.4700000000000273</c:v>
                </c:pt>
                <c:pt idx="7799">
                  <c:v>2.5099999999999909</c:v>
                </c:pt>
                <c:pt idx="7800">
                  <c:v>2.5199999999999818</c:v>
                </c:pt>
                <c:pt idx="7801">
                  <c:v>2.4599999999999795</c:v>
                </c:pt>
                <c:pt idx="7802">
                  <c:v>2.410000000000025</c:v>
                </c:pt>
                <c:pt idx="7803">
                  <c:v>2.4599999999999795</c:v>
                </c:pt>
                <c:pt idx="7804">
                  <c:v>2.4399999999999977</c:v>
                </c:pt>
                <c:pt idx="7805">
                  <c:v>2.4300000000000068</c:v>
                </c:pt>
                <c:pt idx="7806">
                  <c:v>2.4399999999999977</c:v>
                </c:pt>
                <c:pt idx="7807">
                  <c:v>2.5099999999999909</c:v>
                </c:pt>
                <c:pt idx="7808">
                  <c:v>2.4900000000000091</c:v>
                </c:pt>
                <c:pt idx="7809">
                  <c:v>2.4700000000000273</c:v>
                </c:pt>
                <c:pt idx="7810">
                  <c:v>2.4900000000000091</c:v>
                </c:pt>
                <c:pt idx="7811">
                  <c:v>2.5400000000000205</c:v>
                </c:pt>
                <c:pt idx="7812">
                  <c:v>2.5600000000000023</c:v>
                </c:pt>
                <c:pt idx="7813">
                  <c:v>2.5099999999999909</c:v>
                </c:pt>
                <c:pt idx="7814">
                  <c:v>2.4499999999999886</c:v>
                </c:pt>
                <c:pt idx="7815">
                  <c:v>2.4300000000000068</c:v>
                </c:pt>
                <c:pt idx="7816">
                  <c:v>2.4300000000000068</c:v>
                </c:pt>
                <c:pt idx="7817">
                  <c:v>2.4900000000000091</c:v>
                </c:pt>
                <c:pt idx="7818">
                  <c:v>2.4599999999999795</c:v>
                </c:pt>
                <c:pt idx="7819">
                  <c:v>2.5099999999999909</c:v>
                </c:pt>
                <c:pt idx="7820">
                  <c:v>2.4700000000000273</c:v>
                </c:pt>
                <c:pt idx="7821">
                  <c:v>2.5</c:v>
                </c:pt>
                <c:pt idx="7822">
                  <c:v>2.5600000000000023</c:v>
                </c:pt>
                <c:pt idx="7823">
                  <c:v>2.6100000000000136</c:v>
                </c:pt>
                <c:pt idx="7824">
                  <c:v>2.6000000000000227</c:v>
                </c:pt>
                <c:pt idx="7825">
                  <c:v>2.6100000000000136</c:v>
                </c:pt>
                <c:pt idx="7826">
                  <c:v>2.6499999999999773</c:v>
                </c:pt>
                <c:pt idx="7827">
                  <c:v>2.6499999999999773</c:v>
                </c:pt>
                <c:pt idx="7828">
                  <c:v>2.6299999999999955</c:v>
                </c:pt>
                <c:pt idx="7829">
                  <c:v>2.6499999999999773</c:v>
                </c:pt>
                <c:pt idx="7830">
                  <c:v>2.6000000000000227</c:v>
                </c:pt>
                <c:pt idx="7831">
                  <c:v>2.5799999999999841</c:v>
                </c:pt>
                <c:pt idx="7832">
                  <c:v>2.5099999999999909</c:v>
                </c:pt>
                <c:pt idx="7833">
                  <c:v>2.5400000000000205</c:v>
                </c:pt>
                <c:pt idx="7834">
                  <c:v>2.6299999999999955</c:v>
                </c:pt>
                <c:pt idx="7835">
                  <c:v>2.7099999999999795</c:v>
                </c:pt>
                <c:pt idx="7836">
                  <c:v>2.6200000000000045</c:v>
                </c:pt>
                <c:pt idx="7837">
                  <c:v>2.5799999999999841</c:v>
                </c:pt>
                <c:pt idx="7838">
                  <c:v>2.5299999999999727</c:v>
                </c:pt>
                <c:pt idx="7839">
                  <c:v>2.5099999999999909</c:v>
                </c:pt>
                <c:pt idx="7840">
                  <c:v>2.5</c:v>
                </c:pt>
                <c:pt idx="7841">
                  <c:v>2.5400000000000205</c:v>
                </c:pt>
                <c:pt idx="7842">
                  <c:v>2.5799999999999841</c:v>
                </c:pt>
                <c:pt idx="7843">
                  <c:v>2.5799999999999841</c:v>
                </c:pt>
                <c:pt idx="7844">
                  <c:v>2.5799999999999841</c:v>
                </c:pt>
                <c:pt idx="7845">
                  <c:v>2.6299999999999955</c:v>
                </c:pt>
                <c:pt idx="7846">
                  <c:v>2.6200000000000045</c:v>
                </c:pt>
                <c:pt idx="7847">
                  <c:v>2.6100000000000136</c:v>
                </c:pt>
                <c:pt idx="7848">
                  <c:v>2.6100000000000136</c:v>
                </c:pt>
                <c:pt idx="7849">
                  <c:v>2.5799999999999841</c:v>
                </c:pt>
                <c:pt idx="7850">
                  <c:v>2.5600000000000023</c:v>
                </c:pt>
                <c:pt idx="7851">
                  <c:v>2.5799999999999841</c:v>
                </c:pt>
                <c:pt idx="7852">
                  <c:v>2.6000000000000227</c:v>
                </c:pt>
                <c:pt idx="7853">
                  <c:v>2.5600000000000023</c:v>
                </c:pt>
                <c:pt idx="7854">
                  <c:v>2.5099999999999909</c:v>
                </c:pt>
                <c:pt idx="7855">
                  <c:v>2.5600000000000023</c:v>
                </c:pt>
                <c:pt idx="7856">
                  <c:v>2.6100000000000136</c:v>
                </c:pt>
                <c:pt idx="7857">
                  <c:v>2.6200000000000045</c:v>
                </c:pt>
                <c:pt idx="7858">
                  <c:v>2.589999999999975</c:v>
                </c:pt>
                <c:pt idx="7859">
                  <c:v>2.6399999999999864</c:v>
                </c:pt>
                <c:pt idx="7860">
                  <c:v>2.5600000000000023</c:v>
                </c:pt>
                <c:pt idx="7861">
                  <c:v>2.4599999999999795</c:v>
                </c:pt>
                <c:pt idx="7862">
                  <c:v>2.4599999999999795</c:v>
                </c:pt>
                <c:pt idx="7863">
                  <c:v>2.5</c:v>
                </c:pt>
                <c:pt idx="7864">
                  <c:v>2.4900000000000091</c:v>
                </c:pt>
                <c:pt idx="7865">
                  <c:v>2.5199999999999818</c:v>
                </c:pt>
                <c:pt idx="7866">
                  <c:v>2.5099999999999909</c:v>
                </c:pt>
                <c:pt idx="7867">
                  <c:v>2.4700000000000273</c:v>
                </c:pt>
                <c:pt idx="7868">
                  <c:v>2.4900000000000091</c:v>
                </c:pt>
                <c:pt idx="7869">
                  <c:v>2.5299999999999727</c:v>
                </c:pt>
                <c:pt idx="7870">
                  <c:v>2.5099999999999909</c:v>
                </c:pt>
                <c:pt idx="7871">
                  <c:v>2.4599999999999795</c:v>
                </c:pt>
                <c:pt idx="7872">
                  <c:v>2.4700000000000273</c:v>
                </c:pt>
                <c:pt idx="7873">
                  <c:v>2.5299999999999727</c:v>
                </c:pt>
                <c:pt idx="7874">
                  <c:v>2.6200000000000045</c:v>
                </c:pt>
                <c:pt idx="7875">
                  <c:v>2.5699999999999932</c:v>
                </c:pt>
                <c:pt idx="7876">
                  <c:v>2.5299999999999727</c:v>
                </c:pt>
                <c:pt idx="7877">
                  <c:v>2.4900000000000091</c:v>
                </c:pt>
                <c:pt idx="7878">
                  <c:v>2.4800000000000182</c:v>
                </c:pt>
                <c:pt idx="7879">
                  <c:v>2.5099999999999909</c:v>
                </c:pt>
                <c:pt idx="7880">
                  <c:v>2.5299999999999727</c:v>
                </c:pt>
                <c:pt idx="7881">
                  <c:v>2.5099999999999909</c:v>
                </c:pt>
                <c:pt idx="7882">
                  <c:v>2.4599999999999795</c:v>
                </c:pt>
                <c:pt idx="7883">
                  <c:v>2.4700000000000273</c:v>
                </c:pt>
                <c:pt idx="7884">
                  <c:v>2.5</c:v>
                </c:pt>
                <c:pt idx="7885">
                  <c:v>2.5099999999999909</c:v>
                </c:pt>
                <c:pt idx="7886">
                  <c:v>2.5099999999999909</c:v>
                </c:pt>
                <c:pt idx="7887">
                  <c:v>2.5400000000000205</c:v>
                </c:pt>
                <c:pt idx="7888">
                  <c:v>2.5199999999999818</c:v>
                </c:pt>
                <c:pt idx="7889">
                  <c:v>2.5299999999999727</c:v>
                </c:pt>
                <c:pt idx="7890">
                  <c:v>2.5</c:v>
                </c:pt>
                <c:pt idx="7891">
                  <c:v>2.5199999999999818</c:v>
                </c:pt>
                <c:pt idx="7892">
                  <c:v>2.5600000000000023</c:v>
                </c:pt>
                <c:pt idx="7893">
                  <c:v>2.589999999999975</c:v>
                </c:pt>
                <c:pt idx="7894">
                  <c:v>2.6000000000000227</c:v>
                </c:pt>
                <c:pt idx="7895">
                  <c:v>2.5699999999999932</c:v>
                </c:pt>
                <c:pt idx="7896">
                  <c:v>2.5299999999999727</c:v>
                </c:pt>
                <c:pt idx="7897">
                  <c:v>2.5199999999999818</c:v>
                </c:pt>
                <c:pt idx="7898">
                  <c:v>2.5</c:v>
                </c:pt>
                <c:pt idx="7899">
                  <c:v>2.5500000000000114</c:v>
                </c:pt>
                <c:pt idx="7900">
                  <c:v>2.5400000000000205</c:v>
                </c:pt>
                <c:pt idx="7901">
                  <c:v>2.5500000000000114</c:v>
                </c:pt>
                <c:pt idx="7902">
                  <c:v>2.5400000000000205</c:v>
                </c:pt>
                <c:pt idx="7903">
                  <c:v>2.5600000000000023</c:v>
                </c:pt>
                <c:pt idx="7904">
                  <c:v>2.5699999999999932</c:v>
                </c:pt>
                <c:pt idx="7905">
                  <c:v>2.5600000000000023</c:v>
                </c:pt>
                <c:pt idx="7906">
                  <c:v>2.589999999999975</c:v>
                </c:pt>
                <c:pt idx="7907">
                  <c:v>2.5699999999999932</c:v>
                </c:pt>
                <c:pt idx="7908">
                  <c:v>2.6100000000000136</c:v>
                </c:pt>
                <c:pt idx="7909">
                  <c:v>2.5500000000000114</c:v>
                </c:pt>
                <c:pt idx="7910">
                  <c:v>2.5400000000000205</c:v>
                </c:pt>
                <c:pt idx="7911">
                  <c:v>2.4700000000000273</c:v>
                </c:pt>
                <c:pt idx="7912">
                  <c:v>2.4700000000000273</c:v>
                </c:pt>
                <c:pt idx="7913">
                  <c:v>2.4599999999999795</c:v>
                </c:pt>
                <c:pt idx="7914">
                  <c:v>2.4399999999999977</c:v>
                </c:pt>
                <c:pt idx="7915">
                  <c:v>2.4499999999999886</c:v>
                </c:pt>
                <c:pt idx="7916">
                  <c:v>2.4599999999999795</c:v>
                </c:pt>
                <c:pt idx="7917">
                  <c:v>2.5099999999999909</c:v>
                </c:pt>
                <c:pt idx="7918">
                  <c:v>2.5400000000000205</c:v>
                </c:pt>
                <c:pt idx="7919">
                  <c:v>2.4900000000000091</c:v>
                </c:pt>
                <c:pt idx="7920">
                  <c:v>2.4399999999999977</c:v>
                </c:pt>
                <c:pt idx="7921">
                  <c:v>2.4300000000000068</c:v>
                </c:pt>
                <c:pt idx="7922">
                  <c:v>2.4499999999999886</c:v>
                </c:pt>
                <c:pt idx="7923">
                  <c:v>2.4499999999999886</c:v>
                </c:pt>
                <c:pt idx="7924">
                  <c:v>2.4399999999999977</c:v>
                </c:pt>
                <c:pt idx="7925">
                  <c:v>2.4300000000000068</c:v>
                </c:pt>
                <c:pt idx="7926">
                  <c:v>2.4300000000000068</c:v>
                </c:pt>
                <c:pt idx="7927">
                  <c:v>2.410000000000025</c:v>
                </c:pt>
                <c:pt idx="7928">
                  <c:v>2.4300000000000068</c:v>
                </c:pt>
                <c:pt idx="7929">
                  <c:v>2.4399999999999977</c:v>
                </c:pt>
                <c:pt idx="7930">
                  <c:v>2.4200000000000159</c:v>
                </c:pt>
                <c:pt idx="7931">
                  <c:v>2.4399999999999977</c:v>
                </c:pt>
                <c:pt idx="7932">
                  <c:v>2.4200000000000159</c:v>
                </c:pt>
                <c:pt idx="7933">
                  <c:v>2.4499999999999886</c:v>
                </c:pt>
                <c:pt idx="7934">
                  <c:v>2.4200000000000159</c:v>
                </c:pt>
                <c:pt idx="7935">
                  <c:v>2.3799999999999955</c:v>
                </c:pt>
                <c:pt idx="7936">
                  <c:v>2.3999999999999773</c:v>
                </c:pt>
                <c:pt idx="7937">
                  <c:v>2.410000000000025</c:v>
                </c:pt>
                <c:pt idx="7938">
                  <c:v>2.3799999999999955</c:v>
                </c:pt>
                <c:pt idx="7939">
                  <c:v>2.3899999999999864</c:v>
                </c:pt>
                <c:pt idx="7940">
                  <c:v>2.3899999999999864</c:v>
                </c:pt>
                <c:pt idx="7941">
                  <c:v>2.410000000000025</c:v>
                </c:pt>
                <c:pt idx="7942">
                  <c:v>2.3999999999999773</c:v>
                </c:pt>
                <c:pt idx="7943">
                  <c:v>2.3500000000000227</c:v>
                </c:pt>
                <c:pt idx="7944">
                  <c:v>2.3299999999999841</c:v>
                </c:pt>
                <c:pt idx="7945">
                  <c:v>2.3299999999999841</c:v>
                </c:pt>
                <c:pt idx="7946">
                  <c:v>2.3299999999999841</c:v>
                </c:pt>
                <c:pt idx="7947">
                  <c:v>2.3700000000000045</c:v>
                </c:pt>
                <c:pt idx="7948">
                  <c:v>2.4200000000000159</c:v>
                </c:pt>
                <c:pt idx="7949">
                  <c:v>2.4399999999999977</c:v>
                </c:pt>
                <c:pt idx="7950">
                  <c:v>2.4200000000000159</c:v>
                </c:pt>
                <c:pt idx="7951">
                  <c:v>2.410000000000025</c:v>
                </c:pt>
                <c:pt idx="7952">
                  <c:v>2.410000000000025</c:v>
                </c:pt>
                <c:pt idx="7953">
                  <c:v>2.3999999999999773</c:v>
                </c:pt>
                <c:pt idx="7954">
                  <c:v>2.3799999999999955</c:v>
                </c:pt>
                <c:pt idx="7955">
                  <c:v>2.3700000000000045</c:v>
                </c:pt>
                <c:pt idx="7956">
                  <c:v>2.3799999999999955</c:v>
                </c:pt>
                <c:pt idx="7957">
                  <c:v>2.3999999999999773</c:v>
                </c:pt>
                <c:pt idx="7958">
                  <c:v>2.410000000000025</c:v>
                </c:pt>
                <c:pt idx="7959">
                  <c:v>2.3999999999999773</c:v>
                </c:pt>
                <c:pt idx="7960">
                  <c:v>2.4200000000000159</c:v>
                </c:pt>
                <c:pt idx="7961">
                  <c:v>2.4700000000000273</c:v>
                </c:pt>
                <c:pt idx="7962">
                  <c:v>2.4599999999999795</c:v>
                </c:pt>
                <c:pt idx="7963">
                  <c:v>2.4499999999999886</c:v>
                </c:pt>
                <c:pt idx="7964">
                  <c:v>2.4499999999999886</c:v>
                </c:pt>
                <c:pt idx="7965">
                  <c:v>2.4599999999999795</c:v>
                </c:pt>
                <c:pt idx="7966">
                  <c:v>2.4700000000000273</c:v>
                </c:pt>
                <c:pt idx="7967">
                  <c:v>2.4599999999999795</c:v>
                </c:pt>
                <c:pt idx="7968">
                  <c:v>2.4599999999999795</c:v>
                </c:pt>
                <c:pt idx="7969">
                  <c:v>2.4499999999999886</c:v>
                </c:pt>
                <c:pt idx="7970">
                  <c:v>2.4300000000000068</c:v>
                </c:pt>
                <c:pt idx="7971">
                  <c:v>2.4499999999999886</c:v>
                </c:pt>
                <c:pt idx="7972">
                  <c:v>2.4700000000000273</c:v>
                </c:pt>
                <c:pt idx="7973">
                  <c:v>2.4599999999999795</c:v>
                </c:pt>
                <c:pt idx="7974">
                  <c:v>2.4499999999999886</c:v>
                </c:pt>
                <c:pt idx="7975">
                  <c:v>2.4900000000000091</c:v>
                </c:pt>
                <c:pt idx="7976">
                  <c:v>2.5099999999999909</c:v>
                </c:pt>
                <c:pt idx="7977">
                  <c:v>2.5299999999999727</c:v>
                </c:pt>
                <c:pt idx="7978">
                  <c:v>2.4800000000000182</c:v>
                </c:pt>
                <c:pt idx="7979">
                  <c:v>2.4800000000000182</c:v>
                </c:pt>
                <c:pt idx="7980">
                  <c:v>2.4900000000000091</c:v>
                </c:pt>
                <c:pt idx="7981">
                  <c:v>2.4700000000000273</c:v>
                </c:pt>
                <c:pt idx="7982">
                  <c:v>2.5</c:v>
                </c:pt>
                <c:pt idx="7983">
                  <c:v>2.4499999999999886</c:v>
                </c:pt>
                <c:pt idx="7984">
                  <c:v>2.4200000000000159</c:v>
                </c:pt>
                <c:pt idx="7985">
                  <c:v>2.4300000000000068</c:v>
                </c:pt>
                <c:pt idx="7986">
                  <c:v>2.4700000000000273</c:v>
                </c:pt>
                <c:pt idx="7987">
                  <c:v>2.4800000000000182</c:v>
                </c:pt>
                <c:pt idx="7988">
                  <c:v>2.4900000000000091</c:v>
                </c:pt>
                <c:pt idx="7989">
                  <c:v>2.4599999999999795</c:v>
                </c:pt>
                <c:pt idx="7990">
                  <c:v>2.4300000000000068</c:v>
                </c:pt>
                <c:pt idx="7991">
                  <c:v>2.4700000000000273</c:v>
                </c:pt>
                <c:pt idx="7992">
                  <c:v>2.4800000000000182</c:v>
                </c:pt>
                <c:pt idx="7993">
                  <c:v>2.4900000000000091</c:v>
                </c:pt>
                <c:pt idx="7994">
                  <c:v>2.5199999999999818</c:v>
                </c:pt>
                <c:pt idx="7995">
                  <c:v>2.5</c:v>
                </c:pt>
                <c:pt idx="7996">
                  <c:v>2.4900000000000091</c:v>
                </c:pt>
                <c:pt idx="7997">
                  <c:v>2.4900000000000091</c:v>
                </c:pt>
                <c:pt idx="7998">
                  <c:v>2.4499999999999886</c:v>
                </c:pt>
                <c:pt idx="7999">
                  <c:v>2.4499999999999886</c:v>
                </c:pt>
                <c:pt idx="8000">
                  <c:v>2.4700000000000273</c:v>
                </c:pt>
                <c:pt idx="8001">
                  <c:v>2.4499999999999886</c:v>
                </c:pt>
                <c:pt idx="8002">
                  <c:v>2.4599999999999795</c:v>
                </c:pt>
                <c:pt idx="8003">
                  <c:v>2.4700000000000273</c:v>
                </c:pt>
                <c:pt idx="8004">
                  <c:v>2.4399999999999977</c:v>
                </c:pt>
                <c:pt idx="8005">
                  <c:v>2.4800000000000182</c:v>
                </c:pt>
                <c:pt idx="8006">
                  <c:v>2.5099999999999909</c:v>
                </c:pt>
                <c:pt idx="8007">
                  <c:v>2.4900000000000091</c:v>
                </c:pt>
                <c:pt idx="8008">
                  <c:v>2.4900000000000091</c:v>
                </c:pt>
                <c:pt idx="8009">
                  <c:v>2.5299999999999727</c:v>
                </c:pt>
                <c:pt idx="8010">
                  <c:v>2.5099999999999909</c:v>
                </c:pt>
                <c:pt idx="8011">
                  <c:v>2.5199999999999818</c:v>
                </c:pt>
                <c:pt idx="8012">
                  <c:v>2.5299999999999727</c:v>
                </c:pt>
                <c:pt idx="8013">
                  <c:v>2.4900000000000091</c:v>
                </c:pt>
                <c:pt idx="8014">
                  <c:v>2.5199999999999818</c:v>
                </c:pt>
                <c:pt idx="8015">
                  <c:v>2.5400000000000205</c:v>
                </c:pt>
                <c:pt idx="8016">
                  <c:v>2.589999999999975</c:v>
                </c:pt>
                <c:pt idx="8017">
                  <c:v>2.6200000000000045</c:v>
                </c:pt>
                <c:pt idx="8018">
                  <c:v>2.6399999999999864</c:v>
                </c:pt>
                <c:pt idx="8019">
                  <c:v>2.589999999999975</c:v>
                </c:pt>
                <c:pt idx="8020">
                  <c:v>2.5500000000000114</c:v>
                </c:pt>
                <c:pt idx="8021">
                  <c:v>2.5</c:v>
                </c:pt>
                <c:pt idx="8022">
                  <c:v>2.4599999999999795</c:v>
                </c:pt>
                <c:pt idx="8023">
                  <c:v>2.5</c:v>
                </c:pt>
                <c:pt idx="8024">
                  <c:v>2.5299999999999727</c:v>
                </c:pt>
                <c:pt idx="8025">
                  <c:v>2.5299999999999727</c:v>
                </c:pt>
                <c:pt idx="8026">
                  <c:v>2.5699999999999932</c:v>
                </c:pt>
                <c:pt idx="8027">
                  <c:v>2.4900000000000091</c:v>
                </c:pt>
                <c:pt idx="8028">
                  <c:v>2.5099999999999909</c:v>
                </c:pt>
                <c:pt idx="8029">
                  <c:v>2.5099999999999909</c:v>
                </c:pt>
                <c:pt idx="8030">
                  <c:v>2.5400000000000205</c:v>
                </c:pt>
                <c:pt idx="8031">
                  <c:v>2.5400000000000205</c:v>
                </c:pt>
                <c:pt idx="8032">
                  <c:v>2.4800000000000182</c:v>
                </c:pt>
                <c:pt idx="8033">
                  <c:v>2.4399999999999977</c:v>
                </c:pt>
                <c:pt idx="8034">
                  <c:v>2.4499999999999886</c:v>
                </c:pt>
                <c:pt idx="8035">
                  <c:v>2.5</c:v>
                </c:pt>
                <c:pt idx="8036">
                  <c:v>2.4900000000000091</c:v>
                </c:pt>
                <c:pt idx="8037">
                  <c:v>2.4499999999999886</c:v>
                </c:pt>
                <c:pt idx="8038">
                  <c:v>2.4599999999999795</c:v>
                </c:pt>
                <c:pt idx="8039">
                  <c:v>2.4900000000000091</c:v>
                </c:pt>
                <c:pt idx="8040">
                  <c:v>2.5699999999999932</c:v>
                </c:pt>
                <c:pt idx="8041">
                  <c:v>2.5400000000000205</c:v>
                </c:pt>
                <c:pt idx="8042">
                  <c:v>2.5099999999999909</c:v>
                </c:pt>
                <c:pt idx="8043">
                  <c:v>2.5099999999999909</c:v>
                </c:pt>
                <c:pt idx="8044">
                  <c:v>2.5</c:v>
                </c:pt>
                <c:pt idx="8045">
                  <c:v>2.5500000000000114</c:v>
                </c:pt>
                <c:pt idx="8046">
                  <c:v>2.6000000000000227</c:v>
                </c:pt>
                <c:pt idx="8047">
                  <c:v>2.5699999999999932</c:v>
                </c:pt>
                <c:pt idx="8048">
                  <c:v>2.5699999999999932</c:v>
                </c:pt>
                <c:pt idx="8049">
                  <c:v>2.5199999999999818</c:v>
                </c:pt>
                <c:pt idx="8050">
                  <c:v>2.5400000000000205</c:v>
                </c:pt>
                <c:pt idx="8051">
                  <c:v>2.5500000000000114</c:v>
                </c:pt>
                <c:pt idx="8052">
                  <c:v>2.5</c:v>
                </c:pt>
                <c:pt idx="8053">
                  <c:v>2.5299999999999727</c:v>
                </c:pt>
                <c:pt idx="8054">
                  <c:v>2.4900000000000091</c:v>
                </c:pt>
                <c:pt idx="8055">
                  <c:v>2.4599999999999795</c:v>
                </c:pt>
                <c:pt idx="8056">
                  <c:v>2.4900000000000091</c:v>
                </c:pt>
                <c:pt idx="8057">
                  <c:v>2.5199999999999818</c:v>
                </c:pt>
                <c:pt idx="8058">
                  <c:v>2.5400000000000205</c:v>
                </c:pt>
                <c:pt idx="8059">
                  <c:v>2.5299999999999727</c:v>
                </c:pt>
                <c:pt idx="8060">
                  <c:v>2.4800000000000182</c:v>
                </c:pt>
                <c:pt idx="8061">
                  <c:v>2.4300000000000068</c:v>
                </c:pt>
                <c:pt idx="8062">
                  <c:v>2.4800000000000182</c:v>
                </c:pt>
                <c:pt idx="8063">
                  <c:v>2.5600000000000023</c:v>
                </c:pt>
                <c:pt idx="8064">
                  <c:v>2.6100000000000136</c:v>
                </c:pt>
                <c:pt idx="8065">
                  <c:v>2.6200000000000045</c:v>
                </c:pt>
                <c:pt idx="8066">
                  <c:v>2.6499999999999773</c:v>
                </c:pt>
                <c:pt idx="8067">
                  <c:v>2.660000000000025</c:v>
                </c:pt>
                <c:pt idx="8068">
                  <c:v>2.589999999999975</c:v>
                </c:pt>
                <c:pt idx="8069">
                  <c:v>2.5600000000000023</c:v>
                </c:pt>
                <c:pt idx="8070">
                  <c:v>2.5600000000000023</c:v>
                </c:pt>
                <c:pt idx="8071">
                  <c:v>2.589999999999975</c:v>
                </c:pt>
                <c:pt idx="8072">
                  <c:v>2.4700000000000273</c:v>
                </c:pt>
                <c:pt idx="8073">
                  <c:v>2.4300000000000068</c:v>
                </c:pt>
                <c:pt idx="8074">
                  <c:v>2.4700000000000273</c:v>
                </c:pt>
                <c:pt idx="8075">
                  <c:v>2.4800000000000182</c:v>
                </c:pt>
                <c:pt idx="8076">
                  <c:v>2.4900000000000091</c:v>
                </c:pt>
                <c:pt idx="8077">
                  <c:v>2.4599999999999795</c:v>
                </c:pt>
                <c:pt idx="8078">
                  <c:v>2.4900000000000091</c:v>
                </c:pt>
                <c:pt idx="8079">
                  <c:v>2.5500000000000114</c:v>
                </c:pt>
                <c:pt idx="8080">
                  <c:v>2.6000000000000227</c:v>
                </c:pt>
                <c:pt idx="8081">
                  <c:v>2.660000000000025</c:v>
                </c:pt>
                <c:pt idx="8082">
                  <c:v>2.6399999999999864</c:v>
                </c:pt>
                <c:pt idx="8083">
                  <c:v>2.6299999999999955</c:v>
                </c:pt>
                <c:pt idx="8084">
                  <c:v>2.5799999999999841</c:v>
                </c:pt>
                <c:pt idx="8085">
                  <c:v>2.5600000000000023</c:v>
                </c:pt>
                <c:pt idx="8086">
                  <c:v>2.5199999999999818</c:v>
                </c:pt>
                <c:pt idx="8087">
                  <c:v>2.4800000000000182</c:v>
                </c:pt>
                <c:pt idx="8088">
                  <c:v>2.4499999999999886</c:v>
                </c:pt>
                <c:pt idx="8089">
                  <c:v>2.4900000000000091</c:v>
                </c:pt>
                <c:pt idx="8090">
                  <c:v>2.5199999999999818</c:v>
                </c:pt>
                <c:pt idx="8091">
                  <c:v>2.6100000000000136</c:v>
                </c:pt>
                <c:pt idx="8092">
                  <c:v>2.5199999999999818</c:v>
                </c:pt>
                <c:pt idx="8093">
                  <c:v>2.4800000000000182</c:v>
                </c:pt>
                <c:pt idx="8094">
                  <c:v>2.4700000000000273</c:v>
                </c:pt>
                <c:pt idx="8095">
                  <c:v>2.5299999999999727</c:v>
                </c:pt>
                <c:pt idx="8096">
                  <c:v>2.5199999999999818</c:v>
                </c:pt>
                <c:pt idx="8097">
                  <c:v>2.660000000000025</c:v>
                </c:pt>
                <c:pt idx="8098">
                  <c:v>2.5799999999999841</c:v>
                </c:pt>
                <c:pt idx="8099">
                  <c:v>2.5299999999999727</c:v>
                </c:pt>
                <c:pt idx="8100">
                  <c:v>2.5600000000000023</c:v>
                </c:pt>
                <c:pt idx="8101">
                  <c:v>2.4700000000000273</c:v>
                </c:pt>
                <c:pt idx="8102">
                  <c:v>2.4599999999999795</c:v>
                </c:pt>
                <c:pt idx="8103">
                  <c:v>2.4800000000000182</c:v>
                </c:pt>
                <c:pt idx="8104">
                  <c:v>2.5299999999999727</c:v>
                </c:pt>
                <c:pt idx="8105">
                  <c:v>2.5500000000000114</c:v>
                </c:pt>
                <c:pt idx="8106">
                  <c:v>2.5099999999999909</c:v>
                </c:pt>
                <c:pt idx="8107">
                  <c:v>2.5</c:v>
                </c:pt>
                <c:pt idx="8108">
                  <c:v>2.5099999999999909</c:v>
                </c:pt>
                <c:pt idx="8109">
                  <c:v>2.5400000000000205</c:v>
                </c:pt>
                <c:pt idx="8110">
                  <c:v>2.6000000000000227</c:v>
                </c:pt>
                <c:pt idx="8111">
                  <c:v>2.5799999999999841</c:v>
                </c:pt>
                <c:pt idx="8112">
                  <c:v>2.5</c:v>
                </c:pt>
                <c:pt idx="8113">
                  <c:v>2.5400000000000205</c:v>
                </c:pt>
                <c:pt idx="8114">
                  <c:v>2.6000000000000227</c:v>
                </c:pt>
                <c:pt idx="8115">
                  <c:v>2.6399999999999864</c:v>
                </c:pt>
                <c:pt idx="8116">
                  <c:v>2.7400000000000091</c:v>
                </c:pt>
                <c:pt idx="8117">
                  <c:v>2.7699999999999818</c:v>
                </c:pt>
                <c:pt idx="8118">
                  <c:v>2.6800000000000068</c:v>
                </c:pt>
                <c:pt idx="8119">
                  <c:v>2.6800000000000068</c:v>
                </c:pt>
                <c:pt idx="8120">
                  <c:v>2.6700000000000159</c:v>
                </c:pt>
                <c:pt idx="8121">
                  <c:v>2.5600000000000023</c:v>
                </c:pt>
                <c:pt idx="8122">
                  <c:v>2.589999999999975</c:v>
                </c:pt>
                <c:pt idx="8123">
                  <c:v>2.6499999999999773</c:v>
                </c:pt>
                <c:pt idx="8124">
                  <c:v>2.6800000000000068</c:v>
                </c:pt>
                <c:pt idx="8125">
                  <c:v>2.660000000000025</c:v>
                </c:pt>
                <c:pt idx="8126">
                  <c:v>2.6499999999999773</c:v>
                </c:pt>
                <c:pt idx="8127">
                  <c:v>2.7400000000000091</c:v>
                </c:pt>
                <c:pt idx="8128">
                  <c:v>2.6399999999999864</c:v>
                </c:pt>
                <c:pt idx="8129">
                  <c:v>2.6399999999999864</c:v>
                </c:pt>
                <c:pt idx="8130">
                  <c:v>2.6299999999999955</c:v>
                </c:pt>
                <c:pt idx="8131">
                  <c:v>2.6499999999999773</c:v>
                </c:pt>
                <c:pt idx="8132">
                  <c:v>2.6899999999999977</c:v>
                </c:pt>
                <c:pt idx="8133">
                  <c:v>2.6499999999999773</c:v>
                </c:pt>
                <c:pt idx="8134">
                  <c:v>2.6399999999999864</c:v>
                </c:pt>
                <c:pt idx="8135">
                  <c:v>2.660000000000025</c:v>
                </c:pt>
                <c:pt idx="8136">
                  <c:v>2.7200000000000273</c:v>
                </c:pt>
                <c:pt idx="8137">
                  <c:v>2.7300000000000182</c:v>
                </c:pt>
                <c:pt idx="8138">
                  <c:v>2.7200000000000273</c:v>
                </c:pt>
                <c:pt idx="8139">
                  <c:v>2.75</c:v>
                </c:pt>
                <c:pt idx="8140">
                  <c:v>2.7300000000000182</c:v>
                </c:pt>
                <c:pt idx="8141">
                  <c:v>2.7699999999999818</c:v>
                </c:pt>
                <c:pt idx="8142">
                  <c:v>2.7900000000000205</c:v>
                </c:pt>
                <c:pt idx="8143">
                  <c:v>2.7599999999999909</c:v>
                </c:pt>
                <c:pt idx="8144">
                  <c:v>2.7200000000000273</c:v>
                </c:pt>
                <c:pt idx="8145">
                  <c:v>2.6800000000000068</c:v>
                </c:pt>
                <c:pt idx="8146">
                  <c:v>2.7099999999999795</c:v>
                </c:pt>
                <c:pt idx="8147">
                  <c:v>2.6700000000000159</c:v>
                </c:pt>
                <c:pt idx="8148">
                  <c:v>2.7400000000000091</c:v>
                </c:pt>
                <c:pt idx="8149">
                  <c:v>2.8199999999999932</c:v>
                </c:pt>
                <c:pt idx="8150">
                  <c:v>2.7900000000000205</c:v>
                </c:pt>
                <c:pt idx="8151">
                  <c:v>2.7900000000000205</c:v>
                </c:pt>
                <c:pt idx="8152">
                  <c:v>2.7400000000000091</c:v>
                </c:pt>
                <c:pt idx="8153">
                  <c:v>2.75</c:v>
                </c:pt>
                <c:pt idx="8154">
                  <c:v>2.75</c:v>
                </c:pt>
                <c:pt idx="8155">
                  <c:v>2.7400000000000091</c:v>
                </c:pt>
                <c:pt idx="8156">
                  <c:v>2.6800000000000068</c:v>
                </c:pt>
                <c:pt idx="8157">
                  <c:v>2.7200000000000273</c:v>
                </c:pt>
                <c:pt idx="8158">
                  <c:v>2.7599999999999909</c:v>
                </c:pt>
                <c:pt idx="8159">
                  <c:v>2.7599999999999909</c:v>
                </c:pt>
                <c:pt idx="8160">
                  <c:v>2.8100000000000023</c:v>
                </c:pt>
                <c:pt idx="8161">
                  <c:v>2.7900000000000205</c:v>
                </c:pt>
                <c:pt idx="8162">
                  <c:v>2.839999999999975</c:v>
                </c:pt>
                <c:pt idx="8163">
                  <c:v>2.8000000000000114</c:v>
                </c:pt>
                <c:pt idx="8164">
                  <c:v>2.8299999999999841</c:v>
                </c:pt>
                <c:pt idx="8165">
                  <c:v>2.7799999999999727</c:v>
                </c:pt>
                <c:pt idx="8166">
                  <c:v>2.8000000000000114</c:v>
                </c:pt>
                <c:pt idx="8167">
                  <c:v>2.8000000000000114</c:v>
                </c:pt>
                <c:pt idx="8168">
                  <c:v>2.7900000000000205</c:v>
                </c:pt>
                <c:pt idx="8169">
                  <c:v>2.7799999999999727</c:v>
                </c:pt>
                <c:pt idx="8170">
                  <c:v>2.7400000000000091</c:v>
                </c:pt>
                <c:pt idx="8171">
                  <c:v>2.7099999999999795</c:v>
                </c:pt>
                <c:pt idx="8172">
                  <c:v>2.7599999999999909</c:v>
                </c:pt>
                <c:pt idx="8173">
                  <c:v>2.75</c:v>
                </c:pt>
                <c:pt idx="8174">
                  <c:v>2.7900000000000205</c:v>
                </c:pt>
                <c:pt idx="8175">
                  <c:v>2.7599999999999909</c:v>
                </c:pt>
                <c:pt idx="8176">
                  <c:v>2.6899999999999977</c:v>
                </c:pt>
                <c:pt idx="8177">
                  <c:v>2.6999999999999886</c:v>
                </c:pt>
                <c:pt idx="8178">
                  <c:v>2.7400000000000091</c:v>
                </c:pt>
                <c:pt idx="8179">
                  <c:v>2.7400000000000091</c:v>
                </c:pt>
                <c:pt idx="8180">
                  <c:v>2.7400000000000091</c:v>
                </c:pt>
                <c:pt idx="8181">
                  <c:v>2.8100000000000023</c:v>
                </c:pt>
                <c:pt idx="8182">
                  <c:v>2.839999999999975</c:v>
                </c:pt>
                <c:pt idx="8183">
                  <c:v>2.8500000000000227</c:v>
                </c:pt>
                <c:pt idx="8184">
                  <c:v>2.8899999999999864</c:v>
                </c:pt>
                <c:pt idx="8185">
                  <c:v>2.8700000000000045</c:v>
                </c:pt>
                <c:pt idx="8186">
                  <c:v>2.7900000000000205</c:v>
                </c:pt>
                <c:pt idx="8187">
                  <c:v>2.6899999999999977</c:v>
                </c:pt>
                <c:pt idx="8188">
                  <c:v>2.6800000000000068</c:v>
                </c:pt>
                <c:pt idx="8189">
                  <c:v>2.660000000000025</c:v>
                </c:pt>
                <c:pt idx="8190">
                  <c:v>2.6399999999999864</c:v>
                </c:pt>
                <c:pt idx="8191">
                  <c:v>2.6800000000000068</c:v>
                </c:pt>
                <c:pt idx="8192">
                  <c:v>2.6999999999999886</c:v>
                </c:pt>
                <c:pt idx="8193">
                  <c:v>2.660000000000025</c:v>
                </c:pt>
                <c:pt idx="8194">
                  <c:v>2.6800000000000068</c:v>
                </c:pt>
                <c:pt idx="8195">
                  <c:v>2.7099999999999795</c:v>
                </c:pt>
                <c:pt idx="8196">
                  <c:v>2.839999999999975</c:v>
                </c:pt>
                <c:pt idx="8197">
                  <c:v>2.8600000000000136</c:v>
                </c:pt>
                <c:pt idx="8198">
                  <c:v>2.8100000000000023</c:v>
                </c:pt>
                <c:pt idx="8199">
                  <c:v>2.7900000000000205</c:v>
                </c:pt>
                <c:pt idx="8200">
                  <c:v>2.8100000000000023</c:v>
                </c:pt>
                <c:pt idx="8201">
                  <c:v>2.75</c:v>
                </c:pt>
                <c:pt idx="8202">
                  <c:v>2.8100000000000023</c:v>
                </c:pt>
                <c:pt idx="8203">
                  <c:v>2.8500000000000227</c:v>
                </c:pt>
                <c:pt idx="8204">
                  <c:v>2.8799999999999955</c:v>
                </c:pt>
                <c:pt idx="8205">
                  <c:v>2.8799999999999955</c:v>
                </c:pt>
                <c:pt idx="8206">
                  <c:v>2.8600000000000136</c:v>
                </c:pt>
                <c:pt idx="8207">
                  <c:v>2.8199999999999932</c:v>
                </c:pt>
                <c:pt idx="8208">
                  <c:v>2.8100000000000023</c:v>
                </c:pt>
                <c:pt idx="8209">
                  <c:v>2.8000000000000114</c:v>
                </c:pt>
                <c:pt idx="8210">
                  <c:v>2.7599999999999909</c:v>
                </c:pt>
                <c:pt idx="8211">
                  <c:v>2.8000000000000114</c:v>
                </c:pt>
                <c:pt idx="8212">
                  <c:v>2.839999999999975</c:v>
                </c:pt>
                <c:pt idx="8213">
                  <c:v>2.839999999999975</c:v>
                </c:pt>
                <c:pt idx="8214">
                  <c:v>2.839999999999975</c:v>
                </c:pt>
                <c:pt idx="8215">
                  <c:v>2.8799999999999955</c:v>
                </c:pt>
                <c:pt idx="8216">
                  <c:v>2.8700000000000045</c:v>
                </c:pt>
                <c:pt idx="8217">
                  <c:v>2.8500000000000227</c:v>
                </c:pt>
                <c:pt idx="8218">
                  <c:v>2.8199999999999932</c:v>
                </c:pt>
                <c:pt idx="8219">
                  <c:v>2.8000000000000114</c:v>
                </c:pt>
                <c:pt idx="8220">
                  <c:v>2.8500000000000227</c:v>
                </c:pt>
                <c:pt idx="8221">
                  <c:v>2.8100000000000023</c:v>
                </c:pt>
                <c:pt idx="8222">
                  <c:v>2.8299999999999841</c:v>
                </c:pt>
                <c:pt idx="8223">
                  <c:v>2.8000000000000114</c:v>
                </c:pt>
                <c:pt idx="8224">
                  <c:v>2.8199999999999932</c:v>
                </c:pt>
                <c:pt idx="8225">
                  <c:v>2.839999999999975</c:v>
                </c:pt>
                <c:pt idx="8226">
                  <c:v>2.8199999999999932</c:v>
                </c:pt>
                <c:pt idx="8227">
                  <c:v>2.7799999999999727</c:v>
                </c:pt>
                <c:pt idx="8228">
                  <c:v>2.6899999999999977</c:v>
                </c:pt>
                <c:pt idx="8229">
                  <c:v>2.6899999999999977</c:v>
                </c:pt>
                <c:pt idx="8230">
                  <c:v>2.8100000000000023</c:v>
                </c:pt>
                <c:pt idx="8231">
                  <c:v>2.7799999999999727</c:v>
                </c:pt>
                <c:pt idx="8232">
                  <c:v>2.8000000000000114</c:v>
                </c:pt>
                <c:pt idx="8233">
                  <c:v>2.8199999999999932</c:v>
                </c:pt>
                <c:pt idx="8234">
                  <c:v>2.8000000000000114</c:v>
                </c:pt>
                <c:pt idx="8235">
                  <c:v>2.7300000000000182</c:v>
                </c:pt>
                <c:pt idx="8236">
                  <c:v>2.7200000000000273</c:v>
                </c:pt>
                <c:pt idx="8237">
                  <c:v>2.75</c:v>
                </c:pt>
                <c:pt idx="8238">
                  <c:v>2.7699999999999818</c:v>
                </c:pt>
                <c:pt idx="8239">
                  <c:v>2.8100000000000023</c:v>
                </c:pt>
                <c:pt idx="8240">
                  <c:v>2.8100000000000023</c:v>
                </c:pt>
                <c:pt idx="8241">
                  <c:v>2.7900000000000205</c:v>
                </c:pt>
                <c:pt idx="8242">
                  <c:v>2.8000000000000114</c:v>
                </c:pt>
                <c:pt idx="8243">
                  <c:v>2.8000000000000114</c:v>
                </c:pt>
                <c:pt idx="8244">
                  <c:v>2.8000000000000114</c:v>
                </c:pt>
                <c:pt idx="8245">
                  <c:v>2.75</c:v>
                </c:pt>
                <c:pt idx="8246">
                  <c:v>2.7300000000000182</c:v>
                </c:pt>
                <c:pt idx="8247">
                  <c:v>2.7300000000000182</c:v>
                </c:pt>
                <c:pt idx="8248">
                  <c:v>2.75</c:v>
                </c:pt>
                <c:pt idx="8249">
                  <c:v>2.7900000000000205</c:v>
                </c:pt>
                <c:pt idx="8250">
                  <c:v>2.7599999999999909</c:v>
                </c:pt>
                <c:pt idx="8251">
                  <c:v>2.7900000000000205</c:v>
                </c:pt>
                <c:pt idx="8252">
                  <c:v>2.7599999999999909</c:v>
                </c:pt>
                <c:pt idx="8253">
                  <c:v>2.8299999999999841</c:v>
                </c:pt>
                <c:pt idx="8254">
                  <c:v>2.8100000000000023</c:v>
                </c:pt>
                <c:pt idx="8255">
                  <c:v>2.7900000000000205</c:v>
                </c:pt>
                <c:pt idx="8256">
                  <c:v>2.7400000000000091</c:v>
                </c:pt>
                <c:pt idx="8257">
                  <c:v>2.6999999999999886</c:v>
                </c:pt>
                <c:pt idx="8258">
                  <c:v>2.7300000000000182</c:v>
                </c:pt>
                <c:pt idx="8259">
                  <c:v>2.7699999999999818</c:v>
                </c:pt>
                <c:pt idx="8260">
                  <c:v>2.8100000000000023</c:v>
                </c:pt>
                <c:pt idx="8261">
                  <c:v>2.8100000000000023</c:v>
                </c:pt>
                <c:pt idx="8262">
                  <c:v>2.7900000000000205</c:v>
                </c:pt>
                <c:pt idx="8263">
                  <c:v>2.7599999999999909</c:v>
                </c:pt>
                <c:pt idx="8264">
                  <c:v>2.7900000000000205</c:v>
                </c:pt>
                <c:pt idx="8265">
                  <c:v>2.8199999999999932</c:v>
                </c:pt>
                <c:pt idx="8266">
                  <c:v>2.8000000000000114</c:v>
                </c:pt>
                <c:pt idx="8267">
                  <c:v>2.75</c:v>
                </c:pt>
                <c:pt idx="8268">
                  <c:v>2.7599999999999909</c:v>
                </c:pt>
                <c:pt idx="8269">
                  <c:v>2.8299999999999841</c:v>
                </c:pt>
                <c:pt idx="8270">
                  <c:v>2.8600000000000136</c:v>
                </c:pt>
                <c:pt idx="8271">
                  <c:v>2.8299999999999841</c:v>
                </c:pt>
                <c:pt idx="8272">
                  <c:v>2.7799999999999727</c:v>
                </c:pt>
                <c:pt idx="8273">
                  <c:v>2.7699999999999818</c:v>
                </c:pt>
                <c:pt idx="8274">
                  <c:v>2.7799999999999727</c:v>
                </c:pt>
                <c:pt idx="8275">
                  <c:v>2.7799999999999727</c:v>
                </c:pt>
                <c:pt idx="8276">
                  <c:v>2.7900000000000205</c:v>
                </c:pt>
                <c:pt idx="8277">
                  <c:v>2.8100000000000023</c:v>
                </c:pt>
                <c:pt idx="8278">
                  <c:v>2.8000000000000114</c:v>
                </c:pt>
                <c:pt idx="8279">
                  <c:v>2.7400000000000091</c:v>
                </c:pt>
                <c:pt idx="8280">
                  <c:v>2.75</c:v>
                </c:pt>
                <c:pt idx="8281">
                  <c:v>2.7300000000000182</c:v>
                </c:pt>
                <c:pt idx="8282">
                  <c:v>2.7300000000000182</c:v>
                </c:pt>
                <c:pt idx="8283">
                  <c:v>2.7400000000000091</c:v>
                </c:pt>
                <c:pt idx="8284">
                  <c:v>2.7400000000000091</c:v>
                </c:pt>
                <c:pt idx="8285">
                  <c:v>2.7300000000000182</c:v>
                </c:pt>
                <c:pt idx="8286">
                  <c:v>2.7599999999999909</c:v>
                </c:pt>
                <c:pt idx="8287">
                  <c:v>2.8000000000000114</c:v>
                </c:pt>
                <c:pt idx="8288">
                  <c:v>2.7699999999999818</c:v>
                </c:pt>
                <c:pt idx="8289">
                  <c:v>2.7699999999999818</c:v>
                </c:pt>
                <c:pt idx="8290">
                  <c:v>2.7699999999999818</c:v>
                </c:pt>
                <c:pt idx="8291">
                  <c:v>2.7599999999999909</c:v>
                </c:pt>
                <c:pt idx="8292">
                  <c:v>2.7799999999999727</c:v>
                </c:pt>
                <c:pt idx="8293">
                  <c:v>2.8000000000000114</c:v>
                </c:pt>
                <c:pt idx="8294">
                  <c:v>2.7699999999999818</c:v>
                </c:pt>
                <c:pt idx="8295">
                  <c:v>2.7699999999999818</c:v>
                </c:pt>
                <c:pt idx="8296">
                  <c:v>2.7400000000000091</c:v>
                </c:pt>
                <c:pt idx="8297">
                  <c:v>2.7699999999999818</c:v>
                </c:pt>
                <c:pt idx="8298">
                  <c:v>2.8100000000000023</c:v>
                </c:pt>
                <c:pt idx="8299">
                  <c:v>2.7799999999999727</c:v>
                </c:pt>
                <c:pt idx="8300">
                  <c:v>2.7599999999999909</c:v>
                </c:pt>
                <c:pt idx="8301">
                  <c:v>2.7799999999999727</c:v>
                </c:pt>
                <c:pt idx="8302">
                  <c:v>2.839999999999975</c:v>
                </c:pt>
                <c:pt idx="8303">
                  <c:v>2.8199999999999932</c:v>
                </c:pt>
                <c:pt idx="8304">
                  <c:v>2.7699999999999818</c:v>
                </c:pt>
                <c:pt idx="8305">
                  <c:v>2.7599999999999909</c:v>
                </c:pt>
                <c:pt idx="8306">
                  <c:v>2.7200000000000273</c:v>
                </c:pt>
                <c:pt idx="8307">
                  <c:v>2.7400000000000091</c:v>
                </c:pt>
                <c:pt idx="8308">
                  <c:v>2.8199999999999932</c:v>
                </c:pt>
                <c:pt idx="8309">
                  <c:v>2.7799999999999727</c:v>
                </c:pt>
                <c:pt idx="8310">
                  <c:v>2.7699999999999818</c:v>
                </c:pt>
                <c:pt idx="8311">
                  <c:v>2.8299999999999841</c:v>
                </c:pt>
                <c:pt idx="8312">
                  <c:v>2.8700000000000045</c:v>
                </c:pt>
                <c:pt idx="8313">
                  <c:v>2.8600000000000136</c:v>
                </c:pt>
                <c:pt idx="8314">
                  <c:v>2.839999999999975</c:v>
                </c:pt>
                <c:pt idx="8315">
                  <c:v>2.8500000000000227</c:v>
                </c:pt>
                <c:pt idx="8316">
                  <c:v>2.839999999999975</c:v>
                </c:pt>
                <c:pt idx="8317">
                  <c:v>2.8299999999999841</c:v>
                </c:pt>
                <c:pt idx="8318">
                  <c:v>2.7900000000000205</c:v>
                </c:pt>
                <c:pt idx="8319">
                  <c:v>2.7599999999999909</c:v>
                </c:pt>
                <c:pt idx="8320">
                  <c:v>2.7599999999999909</c:v>
                </c:pt>
                <c:pt idx="8321">
                  <c:v>2.7599999999999909</c:v>
                </c:pt>
                <c:pt idx="8322">
                  <c:v>2.7599999999999909</c:v>
                </c:pt>
                <c:pt idx="8323">
                  <c:v>2.7900000000000205</c:v>
                </c:pt>
                <c:pt idx="8324">
                  <c:v>2.8299999999999841</c:v>
                </c:pt>
                <c:pt idx="8325">
                  <c:v>2.8100000000000023</c:v>
                </c:pt>
                <c:pt idx="8326">
                  <c:v>2.7799999999999727</c:v>
                </c:pt>
                <c:pt idx="8327">
                  <c:v>2.8000000000000114</c:v>
                </c:pt>
                <c:pt idx="8328">
                  <c:v>2.8100000000000023</c:v>
                </c:pt>
                <c:pt idx="8329">
                  <c:v>2.8000000000000114</c:v>
                </c:pt>
                <c:pt idx="8330">
                  <c:v>2.8100000000000023</c:v>
                </c:pt>
                <c:pt idx="8331">
                  <c:v>2.8299999999999841</c:v>
                </c:pt>
                <c:pt idx="8332">
                  <c:v>2.8600000000000136</c:v>
                </c:pt>
                <c:pt idx="8333">
                  <c:v>2.8700000000000045</c:v>
                </c:pt>
                <c:pt idx="8334">
                  <c:v>2.8299999999999841</c:v>
                </c:pt>
                <c:pt idx="8335">
                  <c:v>2.8100000000000023</c:v>
                </c:pt>
                <c:pt idx="8336">
                  <c:v>2.8299999999999841</c:v>
                </c:pt>
                <c:pt idx="8337">
                  <c:v>2.8299999999999841</c:v>
                </c:pt>
                <c:pt idx="8338">
                  <c:v>2.8000000000000114</c:v>
                </c:pt>
                <c:pt idx="8339">
                  <c:v>2.7900000000000205</c:v>
                </c:pt>
                <c:pt idx="8340">
                  <c:v>2.7799999999999727</c:v>
                </c:pt>
                <c:pt idx="8341">
                  <c:v>2.8000000000000114</c:v>
                </c:pt>
                <c:pt idx="8342">
                  <c:v>2.8000000000000114</c:v>
                </c:pt>
                <c:pt idx="8343">
                  <c:v>2.839999999999975</c:v>
                </c:pt>
                <c:pt idx="8344">
                  <c:v>2.8199999999999932</c:v>
                </c:pt>
                <c:pt idx="8345">
                  <c:v>2.839999999999975</c:v>
                </c:pt>
                <c:pt idx="8346">
                  <c:v>2.8199999999999932</c:v>
                </c:pt>
                <c:pt idx="8347">
                  <c:v>2.8500000000000227</c:v>
                </c:pt>
                <c:pt idx="8348">
                  <c:v>2.8500000000000227</c:v>
                </c:pt>
                <c:pt idx="8349">
                  <c:v>2.8199999999999932</c:v>
                </c:pt>
                <c:pt idx="8350">
                  <c:v>2.8100000000000023</c:v>
                </c:pt>
                <c:pt idx="8351">
                  <c:v>2.7900000000000205</c:v>
                </c:pt>
                <c:pt idx="8352">
                  <c:v>2.839999999999975</c:v>
                </c:pt>
                <c:pt idx="8353">
                  <c:v>2.8199999999999932</c:v>
                </c:pt>
                <c:pt idx="8354">
                  <c:v>2.8000000000000114</c:v>
                </c:pt>
                <c:pt idx="8355">
                  <c:v>2.8000000000000114</c:v>
                </c:pt>
                <c:pt idx="8356">
                  <c:v>2.8000000000000114</c:v>
                </c:pt>
                <c:pt idx="8357">
                  <c:v>2.8199999999999932</c:v>
                </c:pt>
                <c:pt idx="8358">
                  <c:v>2.8299999999999841</c:v>
                </c:pt>
                <c:pt idx="8359">
                  <c:v>2.8000000000000114</c:v>
                </c:pt>
                <c:pt idx="8360">
                  <c:v>2.8799999999999955</c:v>
                </c:pt>
                <c:pt idx="8361">
                  <c:v>2.8600000000000136</c:v>
                </c:pt>
                <c:pt idx="8362">
                  <c:v>2.8000000000000114</c:v>
                </c:pt>
                <c:pt idx="8363">
                  <c:v>2.8000000000000114</c:v>
                </c:pt>
                <c:pt idx="8364">
                  <c:v>2.8000000000000114</c:v>
                </c:pt>
                <c:pt idx="8365">
                  <c:v>2.8199999999999932</c:v>
                </c:pt>
                <c:pt idx="8366">
                  <c:v>2.8199999999999932</c:v>
                </c:pt>
                <c:pt idx="8367">
                  <c:v>2.8000000000000114</c:v>
                </c:pt>
                <c:pt idx="8368">
                  <c:v>2.7599999999999909</c:v>
                </c:pt>
                <c:pt idx="8369">
                  <c:v>2.7599999999999909</c:v>
                </c:pt>
                <c:pt idx="8370">
                  <c:v>2.7799999999999727</c:v>
                </c:pt>
                <c:pt idx="8371">
                  <c:v>2.8100000000000023</c:v>
                </c:pt>
                <c:pt idx="8372">
                  <c:v>2.8199999999999932</c:v>
                </c:pt>
                <c:pt idx="8373">
                  <c:v>2.8100000000000023</c:v>
                </c:pt>
                <c:pt idx="8374">
                  <c:v>2.8199999999999932</c:v>
                </c:pt>
                <c:pt idx="8375">
                  <c:v>2.8199999999999932</c:v>
                </c:pt>
                <c:pt idx="8376">
                  <c:v>2.8299999999999841</c:v>
                </c:pt>
                <c:pt idx="8377">
                  <c:v>2.8500000000000227</c:v>
                </c:pt>
                <c:pt idx="8378">
                  <c:v>2.8000000000000114</c:v>
                </c:pt>
                <c:pt idx="8379">
                  <c:v>2.8000000000000114</c:v>
                </c:pt>
                <c:pt idx="8380">
                  <c:v>2.8000000000000114</c:v>
                </c:pt>
                <c:pt idx="8381">
                  <c:v>2.7900000000000205</c:v>
                </c:pt>
                <c:pt idx="8382">
                  <c:v>2.7900000000000205</c:v>
                </c:pt>
                <c:pt idx="8383">
                  <c:v>2.8100000000000023</c:v>
                </c:pt>
                <c:pt idx="8384">
                  <c:v>2.8100000000000023</c:v>
                </c:pt>
                <c:pt idx="8385">
                  <c:v>2.839999999999975</c:v>
                </c:pt>
                <c:pt idx="8386">
                  <c:v>2.8600000000000136</c:v>
                </c:pt>
                <c:pt idx="8387">
                  <c:v>2.8799999999999955</c:v>
                </c:pt>
                <c:pt idx="8388">
                  <c:v>2.8500000000000227</c:v>
                </c:pt>
                <c:pt idx="8389">
                  <c:v>2.839999999999975</c:v>
                </c:pt>
                <c:pt idx="8390">
                  <c:v>2.8700000000000045</c:v>
                </c:pt>
                <c:pt idx="8391">
                  <c:v>2.8100000000000023</c:v>
                </c:pt>
                <c:pt idx="8392">
                  <c:v>2.7799999999999727</c:v>
                </c:pt>
                <c:pt idx="8393">
                  <c:v>2.75</c:v>
                </c:pt>
                <c:pt idx="8394">
                  <c:v>2.7599999999999909</c:v>
                </c:pt>
                <c:pt idx="8395">
                  <c:v>2.7699999999999818</c:v>
                </c:pt>
                <c:pt idx="8396">
                  <c:v>2.7599999999999909</c:v>
                </c:pt>
                <c:pt idx="8397">
                  <c:v>2.7400000000000091</c:v>
                </c:pt>
                <c:pt idx="8398">
                  <c:v>2.7400000000000091</c:v>
                </c:pt>
                <c:pt idx="8399">
                  <c:v>2.7900000000000205</c:v>
                </c:pt>
                <c:pt idx="8400">
                  <c:v>2.8199999999999932</c:v>
                </c:pt>
                <c:pt idx="8401">
                  <c:v>2.8299999999999841</c:v>
                </c:pt>
                <c:pt idx="8402">
                  <c:v>2.8700000000000045</c:v>
                </c:pt>
                <c:pt idx="8403">
                  <c:v>2.8600000000000136</c:v>
                </c:pt>
                <c:pt idx="8404">
                  <c:v>2.8799999999999955</c:v>
                </c:pt>
                <c:pt idx="8405">
                  <c:v>2.8600000000000136</c:v>
                </c:pt>
                <c:pt idx="8406">
                  <c:v>2.8600000000000136</c:v>
                </c:pt>
                <c:pt idx="8407">
                  <c:v>2.8500000000000227</c:v>
                </c:pt>
                <c:pt idx="8408">
                  <c:v>2.8799999999999955</c:v>
                </c:pt>
                <c:pt idx="8409">
                  <c:v>2.8999999999999773</c:v>
                </c:pt>
                <c:pt idx="8410">
                  <c:v>2.8899999999999864</c:v>
                </c:pt>
                <c:pt idx="8411">
                  <c:v>2.8999999999999773</c:v>
                </c:pt>
                <c:pt idx="8412">
                  <c:v>2.8999999999999773</c:v>
                </c:pt>
                <c:pt idx="8413">
                  <c:v>2.8000000000000114</c:v>
                </c:pt>
                <c:pt idx="8414">
                  <c:v>2.8000000000000114</c:v>
                </c:pt>
                <c:pt idx="8415">
                  <c:v>2.8600000000000136</c:v>
                </c:pt>
                <c:pt idx="8416">
                  <c:v>2.8899999999999864</c:v>
                </c:pt>
                <c:pt idx="8417">
                  <c:v>2.9399999999999977</c:v>
                </c:pt>
                <c:pt idx="8418">
                  <c:v>2.8799999999999955</c:v>
                </c:pt>
                <c:pt idx="8419">
                  <c:v>2.8199999999999932</c:v>
                </c:pt>
                <c:pt idx="8420">
                  <c:v>2.8299999999999841</c:v>
                </c:pt>
                <c:pt idx="8421">
                  <c:v>2.7900000000000205</c:v>
                </c:pt>
                <c:pt idx="8422">
                  <c:v>2.7699999999999818</c:v>
                </c:pt>
                <c:pt idx="8423">
                  <c:v>2.7900000000000205</c:v>
                </c:pt>
                <c:pt idx="8424">
                  <c:v>2.839999999999975</c:v>
                </c:pt>
                <c:pt idx="8425">
                  <c:v>2.8100000000000023</c:v>
                </c:pt>
                <c:pt idx="8426">
                  <c:v>2.7799999999999727</c:v>
                </c:pt>
                <c:pt idx="8427">
                  <c:v>2.8100000000000023</c:v>
                </c:pt>
                <c:pt idx="8428">
                  <c:v>2.839999999999975</c:v>
                </c:pt>
                <c:pt idx="8429">
                  <c:v>2.8899999999999864</c:v>
                </c:pt>
                <c:pt idx="8430">
                  <c:v>2.9700000000000273</c:v>
                </c:pt>
                <c:pt idx="8431">
                  <c:v>3</c:v>
                </c:pt>
                <c:pt idx="8432">
                  <c:v>2.9499999999999886</c:v>
                </c:pt>
                <c:pt idx="8433">
                  <c:v>2.9300000000000068</c:v>
                </c:pt>
                <c:pt idx="8434">
                  <c:v>2.8999999999999773</c:v>
                </c:pt>
                <c:pt idx="8435">
                  <c:v>2.910000000000025</c:v>
                </c:pt>
                <c:pt idx="8436">
                  <c:v>2.8999999999999773</c:v>
                </c:pt>
                <c:pt idx="8437">
                  <c:v>2.8899999999999864</c:v>
                </c:pt>
                <c:pt idx="8438">
                  <c:v>2.9399999999999977</c:v>
                </c:pt>
                <c:pt idx="8439">
                  <c:v>2.8999999999999773</c:v>
                </c:pt>
                <c:pt idx="8440">
                  <c:v>2.8700000000000045</c:v>
                </c:pt>
                <c:pt idx="8441">
                  <c:v>2.9200000000000159</c:v>
                </c:pt>
                <c:pt idx="8442">
                  <c:v>2.9800000000000182</c:v>
                </c:pt>
                <c:pt idx="8443">
                  <c:v>2.9300000000000068</c:v>
                </c:pt>
                <c:pt idx="8444">
                  <c:v>2.9399999999999977</c:v>
                </c:pt>
                <c:pt idx="8445">
                  <c:v>2.9200000000000159</c:v>
                </c:pt>
                <c:pt idx="8446">
                  <c:v>2.8299999999999841</c:v>
                </c:pt>
                <c:pt idx="8447">
                  <c:v>2.839999999999975</c:v>
                </c:pt>
                <c:pt idx="8448">
                  <c:v>2.8500000000000227</c:v>
                </c:pt>
                <c:pt idx="8449">
                  <c:v>2.8299999999999841</c:v>
                </c:pt>
                <c:pt idx="8450">
                  <c:v>2.8500000000000227</c:v>
                </c:pt>
                <c:pt idx="8451">
                  <c:v>2.8199999999999932</c:v>
                </c:pt>
                <c:pt idx="8452">
                  <c:v>2.8500000000000227</c:v>
                </c:pt>
                <c:pt idx="8453">
                  <c:v>2.8700000000000045</c:v>
                </c:pt>
                <c:pt idx="8454">
                  <c:v>2.8899999999999864</c:v>
                </c:pt>
                <c:pt idx="8455">
                  <c:v>2.8899999999999864</c:v>
                </c:pt>
                <c:pt idx="8456">
                  <c:v>2.8799999999999955</c:v>
                </c:pt>
                <c:pt idx="8457">
                  <c:v>2.910000000000025</c:v>
                </c:pt>
                <c:pt idx="8458">
                  <c:v>2.9200000000000159</c:v>
                </c:pt>
                <c:pt idx="8459">
                  <c:v>2.9200000000000159</c:v>
                </c:pt>
                <c:pt idx="8460">
                  <c:v>2.8899999999999864</c:v>
                </c:pt>
                <c:pt idx="8461">
                  <c:v>2.8999999999999773</c:v>
                </c:pt>
                <c:pt idx="8462">
                  <c:v>2.8899999999999864</c:v>
                </c:pt>
                <c:pt idx="8463">
                  <c:v>2.8799999999999955</c:v>
                </c:pt>
                <c:pt idx="8464">
                  <c:v>2.910000000000025</c:v>
                </c:pt>
                <c:pt idx="8465">
                  <c:v>2.8899999999999864</c:v>
                </c:pt>
                <c:pt idx="8466">
                  <c:v>2.8500000000000227</c:v>
                </c:pt>
                <c:pt idx="8467">
                  <c:v>2.9300000000000068</c:v>
                </c:pt>
                <c:pt idx="8468">
                  <c:v>2.9499999999999886</c:v>
                </c:pt>
                <c:pt idx="8469">
                  <c:v>2.9599999999999795</c:v>
                </c:pt>
                <c:pt idx="8470">
                  <c:v>2.9200000000000159</c:v>
                </c:pt>
                <c:pt idx="8471">
                  <c:v>2.9200000000000159</c:v>
                </c:pt>
                <c:pt idx="8472">
                  <c:v>2.9399999999999977</c:v>
                </c:pt>
                <c:pt idx="8473">
                  <c:v>2.9499999999999886</c:v>
                </c:pt>
                <c:pt idx="8474">
                  <c:v>2.9599999999999795</c:v>
                </c:pt>
                <c:pt idx="8475">
                  <c:v>2.9599999999999795</c:v>
                </c:pt>
                <c:pt idx="8476">
                  <c:v>2.9300000000000068</c:v>
                </c:pt>
                <c:pt idx="8477">
                  <c:v>2.8999999999999773</c:v>
                </c:pt>
                <c:pt idx="8478">
                  <c:v>2.9499999999999886</c:v>
                </c:pt>
                <c:pt idx="8479">
                  <c:v>2.9499999999999886</c:v>
                </c:pt>
                <c:pt idx="8480">
                  <c:v>2.9499999999999886</c:v>
                </c:pt>
                <c:pt idx="8481">
                  <c:v>2.9399999999999977</c:v>
                </c:pt>
                <c:pt idx="8482">
                  <c:v>2.8799999999999955</c:v>
                </c:pt>
                <c:pt idx="8483">
                  <c:v>2.9399999999999977</c:v>
                </c:pt>
                <c:pt idx="8484">
                  <c:v>2.9700000000000273</c:v>
                </c:pt>
                <c:pt idx="8485">
                  <c:v>2.8999999999999773</c:v>
                </c:pt>
                <c:pt idx="8486">
                  <c:v>2.839999999999975</c:v>
                </c:pt>
                <c:pt idx="8487">
                  <c:v>2.839999999999975</c:v>
                </c:pt>
              </c:numCache>
            </c:numRef>
          </c:yVal>
          <c:smooth val="0"/>
        </c:ser>
        <c:ser>
          <c:idx val="9"/>
          <c:order val="12"/>
          <c:tx>
            <c:strRef>
              <c:f>HPV_4710_cenoman!$BH$1</c:f>
              <c:strCache>
                <c:ptCount val="1"/>
                <c:pt idx="0">
                  <c:v>VP7544 Vrátno (A)</c:v>
                </c:pt>
              </c:strCache>
            </c:strRef>
          </c:tx>
          <c:spPr>
            <a:ln w="19050">
              <a:solidFill>
                <a:srgbClr val="008080"/>
              </a:solidFill>
            </a:ln>
          </c:spPr>
          <c:marker>
            <c:symbol val="none"/>
          </c:marker>
          <c:xVal>
            <c:numRef>
              <c:f>HPV_4710_cenoman!$BG$2:$BG$10000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HPV_4710_cenoman!$BH$2:$BH$10000</c:f>
              <c:numCache>
                <c:formatCode>#,##0.000_ ;\-#,##0.000\ </c:formatCode>
                <c:ptCount val="9999"/>
                <c:pt idx="0">
                  <c:v>0.9699945068360023</c:v>
                </c:pt>
                <c:pt idx="1">
                  <c:v>0.96000000000000796</c:v>
                </c:pt>
                <c:pt idx="2">
                  <c:v>0.99999328613301941</c:v>
                </c:pt>
                <c:pt idx="3">
                  <c:v>0.99999328613301941</c:v>
                </c:pt>
                <c:pt idx="4">
                  <c:v>0.96000000000000796</c:v>
                </c:pt>
                <c:pt idx="5">
                  <c:v>1.0100030517580194</c:v>
                </c:pt>
                <c:pt idx="6">
                  <c:v>0.9699945068360023</c:v>
                </c:pt>
                <c:pt idx="7">
                  <c:v>0.95000549316401361</c:v>
                </c:pt>
                <c:pt idx="8">
                  <c:v>0.88999267578100216</c:v>
                </c:pt>
                <c:pt idx="9">
                  <c:v>0.93000122070301927</c:v>
                </c:pt>
                <c:pt idx="10">
                  <c:v>0.93999572753901361</c:v>
                </c:pt>
                <c:pt idx="11">
                  <c:v>1.0100030517580194</c:v>
                </c:pt>
                <c:pt idx="12">
                  <c:v>0.95000549316401361</c:v>
                </c:pt>
                <c:pt idx="13">
                  <c:v>0.92000671386699651</c:v>
                </c:pt>
                <c:pt idx="14">
                  <c:v>0.96000000000000796</c:v>
                </c:pt>
                <c:pt idx="15">
                  <c:v>1.0300073242190138</c:v>
                </c:pt>
                <c:pt idx="16">
                  <c:v>1.0100030517580194</c:v>
                </c:pt>
                <c:pt idx="17">
                  <c:v>0.93999572753901361</c:v>
                </c:pt>
                <c:pt idx="18">
                  <c:v>0.88999267578100216</c:v>
                </c:pt>
                <c:pt idx="19">
                  <c:v>0.87000366210901348</c:v>
                </c:pt>
                <c:pt idx="20">
                  <c:v>0.90999694824199651</c:v>
                </c:pt>
                <c:pt idx="21">
                  <c:v>1.0100030517580194</c:v>
                </c:pt>
                <c:pt idx="22">
                  <c:v>0.84999938964801913</c:v>
                </c:pt>
                <c:pt idx="23">
                  <c:v>0.7900018310550081</c:v>
                </c:pt>
                <c:pt idx="24">
                  <c:v>0.84999938964801913</c:v>
                </c:pt>
                <c:pt idx="25">
                  <c:v>0.82999511718801955</c:v>
                </c:pt>
                <c:pt idx="26">
                  <c:v>0.93999572753901361</c:v>
                </c:pt>
                <c:pt idx="27">
                  <c:v>0.93999572753901361</c:v>
                </c:pt>
                <c:pt idx="28">
                  <c:v>0.87999816894500782</c:v>
                </c:pt>
                <c:pt idx="29">
                  <c:v>0.92000671386699651</c:v>
                </c:pt>
                <c:pt idx="30">
                  <c:v>0.9800042724610023</c:v>
                </c:pt>
                <c:pt idx="31">
                  <c:v>1.0300073242190138</c:v>
                </c:pt>
                <c:pt idx="32">
                  <c:v>1.1399926757810022</c:v>
                </c:pt>
                <c:pt idx="33">
                  <c:v>0.90000244140600216</c:v>
                </c:pt>
                <c:pt idx="34">
                  <c:v>0.92000671386699651</c:v>
                </c:pt>
                <c:pt idx="35">
                  <c:v>0.96000000000000796</c:v>
                </c:pt>
                <c:pt idx="36">
                  <c:v>0.90000244140600216</c:v>
                </c:pt>
                <c:pt idx="37">
                  <c:v>0.87000366210901348</c:v>
                </c:pt>
                <c:pt idx="38">
                  <c:v>0.73999877929699664</c:v>
                </c:pt>
                <c:pt idx="39">
                  <c:v>0.76000305175801941</c:v>
                </c:pt>
                <c:pt idx="40">
                  <c:v>0.81000610351600244</c:v>
                </c:pt>
                <c:pt idx="41">
                  <c:v>0.84999938964801913</c:v>
                </c:pt>
                <c:pt idx="42">
                  <c:v>0.88999267578100216</c:v>
                </c:pt>
                <c:pt idx="43">
                  <c:v>0.88999267578100216</c:v>
                </c:pt>
                <c:pt idx="44">
                  <c:v>0.90999694824199651</c:v>
                </c:pt>
                <c:pt idx="45">
                  <c:v>0.93000122070301927</c:v>
                </c:pt>
                <c:pt idx="46">
                  <c:v>0.87999816894500782</c:v>
                </c:pt>
                <c:pt idx="47">
                  <c:v>0.81000610351600244</c:v>
                </c:pt>
                <c:pt idx="48">
                  <c:v>0.93999572753901361</c:v>
                </c:pt>
                <c:pt idx="49">
                  <c:v>0.99999328613301941</c:v>
                </c:pt>
                <c:pt idx="50">
                  <c:v>0.9800042724610023</c:v>
                </c:pt>
                <c:pt idx="51">
                  <c:v>0.99999328613301941</c:v>
                </c:pt>
                <c:pt idx="52">
                  <c:v>0.9699945068360023</c:v>
                </c:pt>
                <c:pt idx="53">
                  <c:v>0.9800042724610023</c:v>
                </c:pt>
                <c:pt idx="54">
                  <c:v>0.90999694824199651</c:v>
                </c:pt>
                <c:pt idx="55">
                  <c:v>0.9699945068360023</c:v>
                </c:pt>
                <c:pt idx="56">
                  <c:v>0.93999572753901361</c:v>
                </c:pt>
                <c:pt idx="57">
                  <c:v>1.0400018310550081</c:v>
                </c:pt>
                <c:pt idx="58">
                  <c:v>0.93999572753901361</c:v>
                </c:pt>
                <c:pt idx="59">
                  <c:v>0.90000244140600216</c:v>
                </c:pt>
                <c:pt idx="60">
                  <c:v>1.0499963378910024</c:v>
                </c:pt>
                <c:pt idx="61">
                  <c:v>1.0799951171880195</c:v>
                </c:pt>
                <c:pt idx="62">
                  <c:v>0.9800042724610023</c:v>
                </c:pt>
                <c:pt idx="63">
                  <c:v>0.93000122070301927</c:v>
                </c:pt>
                <c:pt idx="64">
                  <c:v>0.85999389648401348</c:v>
                </c:pt>
                <c:pt idx="65">
                  <c:v>0.74999328613301941</c:v>
                </c:pt>
                <c:pt idx="66">
                  <c:v>0.84000488281301955</c:v>
                </c:pt>
                <c:pt idx="67">
                  <c:v>0.93000122070301927</c:v>
                </c:pt>
                <c:pt idx="68">
                  <c:v>0.95000549316401361</c:v>
                </c:pt>
                <c:pt idx="69">
                  <c:v>0.9800042724610023</c:v>
                </c:pt>
                <c:pt idx="70">
                  <c:v>1.0799951171880195</c:v>
                </c:pt>
                <c:pt idx="71">
                  <c:v>1.0199975585940138</c:v>
                </c:pt>
                <c:pt idx="72">
                  <c:v>0.9699945068360023</c:v>
                </c:pt>
                <c:pt idx="73">
                  <c:v>0.85999389648401348</c:v>
                </c:pt>
                <c:pt idx="74">
                  <c:v>0.85999389648401348</c:v>
                </c:pt>
                <c:pt idx="75">
                  <c:v>0.88999267578100216</c:v>
                </c:pt>
                <c:pt idx="76">
                  <c:v>0.9699945068360023</c:v>
                </c:pt>
                <c:pt idx="77">
                  <c:v>0.92000671386699651</c:v>
                </c:pt>
                <c:pt idx="78">
                  <c:v>0.87999816894500782</c:v>
                </c:pt>
                <c:pt idx="79">
                  <c:v>0.84999938964801913</c:v>
                </c:pt>
                <c:pt idx="80">
                  <c:v>0.93999572753901361</c:v>
                </c:pt>
                <c:pt idx="81">
                  <c:v>1.1200036621090135</c:v>
                </c:pt>
                <c:pt idx="82">
                  <c:v>0.99999328613301941</c:v>
                </c:pt>
                <c:pt idx="83">
                  <c:v>0.93000122070301927</c:v>
                </c:pt>
                <c:pt idx="84">
                  <c:v>0.93999572753901361</c:v>
                </c:pt>
                <c:pt idx="85">
                  <c:v>0.88999267578100216</c:v>
                </c:pt>
                <c:pt idx="86">
                  <c:v>0.87000366210901348</c:v>
                </c:pt>
                <c:pt idx="87">
                  <c:v>0.82000061035199678</c:v>
                </c:pt>
                <c:pt idx="88">
                  <c:v>0.7900018310550081</c:v>
                </c:pt>
                <c:pt idx="89">
                  <c:v>0.73999877929699664</c:v>
                </c:pt>
                <c:pt idx="90">
                  <c:v>0.82999511718801955</c:v>
                </c:pt>
                <c:pt idx="91">
                  <c:v>0.81000610351600244</c:v>
                </c:pt>
                <c:pt idx="92">
                  <c:v>0.84000488281301955</c:v>
                </c:pt>
                <c:pt idx="93">
                  <c:v>0.87000366210901348</c:v>
                </c:pt>
                <c:pt idx="94">
                  <c:v>0.81000610351600244</c:v>
                </c:pt>
                <c:pt idx="95">
                  <c:v>0.84000488281301955</c:v>
                </c:pt>
                <c:pt idx="96">
                  <c:v>0.99999328613301941</c:v>
                </c:pt>
                <c:pt idx="97">
                  <c:v>1.0199975585940138</c:v>
                </c:pt>
                <c:pt idx="98">
                  <c:v>0.96000000000000796</c:v>
                </c:pt>
                <c:pt idx="99">
                  <c:v>0.93999572753901361</c:v>
                </c:pt>
                <c:pt idx="100">
                  <c:v>1.0100030517580194</c:v>
                </c:pt>
                <c:pt idx="101">
                  <c:v>0.96000000000000796</c:v>
                </c:pt>
                <c:pt idx="102">
                  <c:v>0.9699945068360023</c:v>
                </c:pt>
                <c:pt idx="103">
                  <c:v>0.82000061035199678</c:v>
                </c:pt>
                <c:pt idx="104">
                  <c:v>0.79999633789100244</c:v>
                </c:pt>
                <c:pt idx="105">
                  <c:v>0.84999938964801913</c:v>
                </c:pt>
                <c:pt idx="106">
                  <c:v>0.81000610351600244</c:v>
                </c:pt>
                <c:pt idx="107">
                  <c:v>0.84000488281301955</c:v>
                </c:pt>
                <c:pt idx="108">
                  <c:v>0.93000122070301927</c:v>
                </c:pt>
                <c:pt idx="109">
                  <c:v>0.9699945068360023</c:v>
                </c:pt>
                <c:pt idx="110">
                  <c:v>0.90999694824199651</c:v>
                </c:pt>
                <c:pt idx="111">
                  <c:v>0.84999938964801913</c:v>
                </c:pt>
                <c:pt idx="112">
                  <c:v>0.92000671386699651</c:v>
                </c:pt>
                <c:pt idx="113">
                  <c:v>0.84000488281301955</c:v>
                </c:pt>
                <c:pt idx="114">
                  <c:v>0.73999877929699664</c:v>
                </c:pt>
                <c:pt idx="115">
                  <c:v>0.76000305175801941</c:v>
                </c:pt>
                <c:pt idx="116">
                  <c:v>0.76000305175801941</c:v>
                </c:pt>
                <c:pt idx="117">
                  <c:v>0.76999755859401375</c:v>
                </c:pt>
                <c:pt idx="118">
                  <c:v>0.87999816894500782</c:v>
                </c:pt>
                <c:pt idx="119">
                  <c:v>0.98999877929699664</c:v>
                </c:pt>
                <c:pt idx="120">
                  <c:v>0.98999877929699664</c:v>
                </c:pt>
                <c:pt idx="121">
                  <c:v>0.96000000000000796</c:v>
                </c:pt>
                <c:pt idx="122">
                  <c:v>0.84000488281301955</c:v>
                </c:pt>
                <c:pt idx="123">
                  <c:v>0.78000732421901375</c:v>
                </c:pt>
                <c:pt idx="124">
                  <c:v>0.76999755859401375</c:v>
                </c:pt>
                <c:pt idx="125">
                  <c:v>0.81000610351600244</c:v>
                </c:pt>
                <c:pt idx="126">
                  <c:v>0.81000610351600244</c:v>
                </c:pt>
                <c:pt idx="127">
                  <c:v>0.82999511718801955</c:v>
                </c:pt>
                <c:pt idx="128">
                  <c:v>0.87999816894500782</c:v>
                </c:pt>
                <c:pt idx="129">
                  <c:v>0.90000244140600216</c:v>
                </c:pt>
                <c:pt idx="130">
                  <c:v>0.87999816894500782</c:v>
                </c:pt>
                <c:pt idx="131">
                  <c:v>0.85999389648401348</c:v>
                </c:pt>
                <c:pt idx="132">
                  <c:v>0.87999816894500782</c:v>
                </c:pt>
                <c:pt idx="133">
                  <c:v>0.88999267578100216</c:v>
                </c:pt>
                <c:pt idx="134">
                  <c:v>0.90000244140600216</c:v>
                </c:pt>
                <c:pt idx="135">
                  <c:v>0.90999694824199651</c:v>
                </c:pt>
                <c:pt idx="136">
                  <c:v>0.93000122070301927</c:v>
                </c:pt>
                <c:pt idx="137">
                  <c:v>0.93000122070301927</c:v>
                </c:pt>
                <c:pt idx="138">
                  <c:v>0.93000122070301927</c:v>
                </c:pt>
                <c:pt idx="139">
                  <c:v>0.87999816894500782</c:v>
                </c:pt>
                <c:pt idx="140">
                  <c:v>0.82999511718801955</c:v>
                </c:pt>
                <c:pt idx="141">
                  <c:v>0.82000061035199678</c:v>
                </c:pt>
                <c:pt idx="142">
                  <c:v>0.82000061035199678</c:v>
                </c:pt>
                <c:pt idx="143">
                  <c:v>0.82999511718801955</c:v>
                </c:pt>
                <c:pt idx="144">
                  <c:v>0.84999938964801913</c:v>
                </c:pt>
                <c:pt idx="145">
                  <c:v>0.84999938964801913</c:v>
                </c:pt>
                <c:pt idx="146">
                  <c:v>0.82000061035199678</c:v>
                </c:pt>
                <c:pt idx="147">
                  <c:v>0.85999389648401348</c:v>
                </c:pt>
                <c:pt idx="148">
                  <c:v>0.84000488281301955</c:v>
                </c:pt>
                <c:pt idx="149">
                  <c:v>0.84000488281301955</c:v>
                </c:pt>
                <c:pt idx="150">
                  <c:v>0.85999389648401348</c:v>
                </c:pt>
                <c:pt idx="151">
                  <c:v>0.87999816894500782</c:v>
                </c:pt>
                <c:pt idx="152">
                  <c:v>0.85999389648401348</c:v>
                </c:pt>
                <c:pt idx="153">
                  <c:v>0.82000061035199678</c:v>
                </c:pt>
                <c:pt idx="154">
                  <c:v>0.85999389648401348</c:v>
                </c:pt>
                <c:pt idx="155">
                  <c:v>0.85999389648401348</c:v>
                </c:pt>
                <c:pt idx="156">
                  <c:v>0.84999938964801913</c:v>
                </c:pt>
                <c:pt idx="157">
                  <c:v>0.84000488281301955</c:v>
                </c:pt>
                <c:pt idx="158">
                  <c:v>0.84999938964801913</c:v>
                </c:pt>
                <c:pt idx="159">
                  <c:v>0.82999511718801955</c:v>
                </c:pt>
                <c:pt idx="160">
                  <c:v>0.7900018310550081</c:v>
                </c:pt>
                <c:pt idx="161">
                  <c:v>0.7900018310550081</c:v>
                </c:pt>
                <c:pt idx="162">
                  <c:v>0.84999938964801913</c:v>
                </c:pt>
                <c:pt idx="163">
                  <c:v>0.87000366210901348</c:v>
                </c:pt>
                <c:pt idx="164">
                  <c:v>0.90000244140600216</c:v>
                </c:pt>
                <c:pt idx="165">
                  <c:v>0.84999938964801913</c:v>
                </c:pt>
                <c:pt idx="166">
                  <c:v>0.84000488281301955</c:v>
                </c:pt>
                <c:pt idx="167">
                  <c:v>0.87000366210901348</c:v>
                </c:pt>
                <c:pt idx="168">
                  <c:v>0.85999389648401348</c:v>
                </c:pt>
                <c:pt idx="169">
                  <c:v>0.82000061035199678</c:v>
                </c:pt>
                <c:pt idx="170">
                  <c:v>0.79999633789100244</c:v>
                </c:pt>
                <c:pt idx="171">
                  <c:v>0.82000061035199678</c:v>
                </c:pt>
                <c:pt idx="172">
                  <c:v>0.7900018310550081</c:v>
                </c:pt>
                <c:pt idx="173">
                  <c:v>0.76999755859401375</c:v>
                </c:pt>
                <c:pt idx="174">
                  <c:v>0.84999938964801913</c:v>
                </c:pt>
                <c:pt idx="175">
                  <c:v>0.82000061035199678</c:v>
                </c:pt>
                <c:pt idx="176">
                  <c:v>0.82000061035199678</c:v>
                </c:pt>
                <c:pt idx="177">
                  <c:v>0.84000488281301955</c:v>
                </c:pt>
                <c:pt idx="178">
                  <c:v>0.82000061035199678</c:v>
                </c:pt>
                <c:pt idx="179">
                  <c:v>0.82000061035199678</c:v>
                </c:pt>
                <c:pt idx="180">
                  <c:v>0.81000610351600244</c:v>
                </c:pt>
                <c:pt idx="181">
                  <c:v>0.84000488281301955</c:v>
                </c:pt>
                <c:pt idx="182">
                  <c:v>0.7900018310550081</c:v>
                </c:pt>
                <c:pt idx="183">
                  <c:v>0.82999511718801955</c:v>
                </c:pt>
                <c:pt idx="184">
                  <c:v>0.87000366210901348</c:v>
                </c:pt>
                <c:pt idx="185">
                  <c:v>0.90000244140600216</c:v>
                </c:pt>
                <c:pt idx="186">
                  <c:v>0.84000488281301955</c:v>
                </c:pt>
                <c:pt idx="187">
                  <c:v>0.82999511718801955</c:v>
                </c:pt>
                <c:pt idx="188">
                  <c:v>0.88999267578100216</c:v>
                </c:pt>
                <c:pt idx="189">
                  <c:v>0.85999389648401348</c:v>
                </c:pt>
                <c:pt idx="190">
                  <c:v>0.82000061035199678</c:v>
                </c:pt>
                <c:pt idx="191">
                  <c:v>0.7900018310550081</c:v>
                </c:pt>
                <c:pt idx="192">
                  <c:v>0.81000610351600244</c:v>
                </c:pt>
                <c:pt idx="193">
                  <c:v>0.84000488281301955</c:v>
                </c:pt>
                <c:pt idx="194">
                  <c:v>0.82000061035199678</c:v>
                </c:pt>
                <c:pt idx="195">
                  <c:v>0.79999633789100244</c:v>
                </c:pt>
                <c:pt idx="196">
                  <c:v>0.7300042724610023</c:v>
                </c:pt>
                <c:pt idx="197">
                  <c:v>0.73999877929699664</c:v>
                </c:pt>
                <c:pt idx="198">
                  <c:v>0.82999511718801955</c:v>
                </c:pt>
                <c:pt idx="199">
                  <c:v>0.84000488281301955</c:v>
                </c:pt>
                <c:pt idx="200">
                  <c:v>0.82999511718801955</c:v>
                </c:pt>
                <c:pt idx="201">
                  <c:v>0.85999389648401348</c:v>
                </c:pt>
                <c:pt idx="202">
                  <c:v>0.84000488281301955</c:v>
                </c:pt>
                <c:pt idx="203">
                  <c:v>0.7900018310550081</c:v>
                </c:pt>
                <c:pt idx="204">
                  <c:v>0.74999328613301941</c:v>
                </c:pt>
                <c:pt idx="205">
                  <c:v>0.76000305175801941</c:v>
                </c:pt>
                <c:pt idx="206">
                  <c:v>0.82000061035199678</c:v>
                </c:pt>
                <c:pt idx="207">
                  <c:v>0.84000488281301955</c:v>
                </c:pt>
                <c:pt idx="208">
                  <c:v>0.81000610351600244</c:v>
                </c:pt>
                <c:pt idx="209">
                  <c:v>0.78000732421901375</c:v>
                </c:pt>
                <c:pt idx="210">
                  <c:v>0.7900018310550081</c:v>
                </c:pt>
                <c:pt idx="211">
                  <c:v>0.79999633789100244</c:v>
                </c:pt>
                <c:pt idx="212">
                  <c:v>0.78000732421901375</c:v>
                </c:pt>
                <c:pt idx="213">
                  <c:v>0.79999633789100244</c:v>
                </c:pt>
                <c:pt idx="214">
                  <c:v>0.82000061035199678</c:v>
                </c:pt>
                <c:pt idx="215">
                  <c:v>0.79999633789100244</c:v>
                </c:pt>
                <c:pt idx="216">
                  <c:v>0.82999511718801955</c:v>
                </c:pt>
                <c:pt idx="217">
                  <c:v>0.84999938964801913</c:v>
                </c:pt>
                <c:pt idx="218">
                  <c:v>0.78000732421901375</c:v>
                </c:pt>
                <c:pt idx="219">
                  <c:v>0.7900018310550081</c:v>
                </c:pt>
                <c:pt idx="220">
                  <c:v>0.87000366210901348</c:v>
                </c:pt>
                <c:pt idx="221">
                  <c:v>0.84999938964801913</c:v>
                </c:pt>
                <c:pt idx="222">
                  <c:v>0.78000732421901375</c:v>
                </c:pt>
                <c:pt idx="223">
                  <c:v>0.82000061035199678</c:v>
                </c:pt>
                <c:pt idx="224">
                  <c:v>0.84999938964801913</c:v>
                </c:pt>
                <c:pt idx="225">
                  <c:v>0.84999938964801913</c:v>
                </c:pt>
                <c:pt idx="226">
                  <c:v>0.73999877929699664</c:v>
                </c:pt>
                <c:pt idx="227">
                  <c:v>0.76999755859401375</c:v>
                </c:pt>
                <c:pt idx="228">
                  <c:v>0.81000610351600244</c:v>
                </c:pt>
                <c:pt idx="229">
                  <c:v>0.79999633789100244</c:v>
                </c:pt>
                <c:pt idx="230">
                  <c:v>0.76000305175801941</c:v>
                </c:pt>
                <c:pt idx="231">
                  <c:v>0.76000305175801941</c:v>
                </c:pt>
                <c:pt idx="232">
                  <c:v>0.79999633789100244</c:v>
                </c:pt>
                <c:pt idx="233">
                  <c:v>0.73999877929699664</c:v>
                </c:pt>
                <c:pt idx="234">
                  <c:v>0.73999877929699664</c:v>
                </c:pt>
                <c:pt idx="235">
                  <c:v>0.82999511718801955</c:v>
                </c:pt>
                <c:pt idx="236">
                  <c:v>0.82000061035199678</c:v>
                </c:pt>
                <c:pt idx="237">
                  <c:v>0.76999755859401375</c:v>
                </c:pt>
                <c:pt idx="238">
                  <c:v>0.7300042724610023</c:v>
                </c:pt>
                <c:pt idx="239">
                  <c:v>0.71000000000000796</c:v>
                </c:pt>
                <c:pt idx="240">
                  <c:v>0.76000305175801941</c:v>
                </c:pt>
                <c:pt idx="241">
                  <c:v>0.78000732421901375</c:v>
                </c:pt>
                <c:pt idx="242">
                  <c:v>0.78000732421901375</c:v>
                </c:pt>
                <c:pt idx="243">
                  <c:v>0.73999877929699664</c:v>
                </c:pt>
                <c:pt idx="244">
                  <c:v>0.78000732421901375</c:v>
                </c:pt>
                <c:pt idx="245">
                  <c:v>0.7900018310550081</c:v>
                </c:pt>
                <c:pt idx="246">
                  <c:v>0.84000488281301955</c:v>
                </c:pt>
                <c:pt idx="247">
                  <c:v>0.85999389648401348</c:v>
                </c:pt>
                <c:pt idx="248">
                  <c:v>0.81000610351600244</c:v>
                </c:pt>
                <c:pt idx="249">
                  <c:v>0.82000061035199678</c:v>
                </c:pt>
                <c:pt idx="250">
                  <c:v>0.82000061035199678</c:v>
                </c:pt>
                <c:pt idx="251">
                  <c:v>0.73999877929699664</c:v>
                </c:pt>
                <c:pt idx="252">
                  <c:v>0.71000000000000796</c:v>
                </c:pt>
                <c:pt idx="253">
                  <c:v>0.7300042724610023</c:v>
                </c:pt>
                <c:pt idx="254">
                  <c:v>0.76000305175801941</c:v>
                </c:pt>
                <c:pt idx="255">
                  <c:v>0.79999633789100244</c:v>
                </c:pt>
                <c:pt idx="256">
                  <c:v>0.76999755859401375</c:v>
                </c:pt>
                <c:pt idx="257">
                  <c:v>0.7199945068360023</c:v>
                </c:pt>
                <c:pt idx="258">
                  <c:v>0.7199945068360023</c:v>
                </c:pt>
                <c:pt idx="259">
                  <c:v>0.74999328613301941</c:v>
                </c:pt>
                <c:pt idx="260">
                  <c:v>0.7300042724610023</c:v>
                </c:pt>
                <c:pt idx="261">
                  <c:v>0.71000000000000796</c:v>
                </c:pt>
                <c:pt idx="262">
                  <c:v>0.7199945068360023</c:v>
                </c:pt>
                <c:pt idx="263">
                  <c:v>0.71000000000000796</c:v>
                </c:pt>
                <c:pt idx="264">
                  <c:v>0.7199945068360023</c:v>
                </c:pt>
                <c:pt idx="265">
                  <c:v>0.81000610351600244</c:v>
                </c:pt>
                <c:pt idx="266">
                  <c:v>0.82000061035199678</c:v>
                </c:pt>
                <c:pt idx="267">
                  <c:v>0.79999633789100244</c:v>
                </c:pt>
                <c:pt idx="268">
                  <c:v>0.73999877929699664</c:v>
                </c:pt>
                <c:pt idx="269">
                  <c:v>0.67000671386699651</c:v>
                </c:pt>
                <c:pt idx="270">
                  <c:v>0.65999694824199651</c:v>
                </c:pt>
                <c:pt idx="271">
                  <c:v>0.7300042724610023</c:v>
                </c:pt>
                <c:pt idx="272">
                  <c:v>0.79999633789100244</c:v>
                </c:pt>
                <c:pt idx="273">
                  <c:v>0.85999389648401348</c:v>
                </c:pt>
                <c:pt idx="274">
                  <c:v>0.90999694824199651</c:v>
                </c:pt>
                <c:pt idx="275">
                  <c:v>0.90000244140600216</c:v>
                </c:pt>
                <c:pt idx="276">
                  <c:v>0.82999511718801955</c:v>
                </c:pt>
                <c:pt idx="277">
                  <c:v>0.78000732421901375</c:v>
                </c:pt>
                <c:pt idx="278">
                  <c:v>0.71000000000000796</c:v>
                </c:pt>
                <c:pt idx="279">
                  <c:v>0.76999755859401375</c:v>
                </c:pt>
                <c:pt idx="280">
                  <c:v>0.71000000000000796</c:v>
                </c:pt>
                <c:pt idx="281">
                  <c:v>0.71000000000000796</c:v>
                </c:pt>
                <c:pt idx="282">
                  <c:v>0.68999572753901361</c:v>
                </c:pt>
                <c:pt idx="283">
                  <c:v>0.60999389648401348</c:v>
                </c:pt>
                <c:pt idx="284">
                  <c:v>0.62999816894500782</c:v>
                </c:pt>
                <c:pt idx="285">
                  <c:v>0.68000122070301927</c:v>
                </c:pt>
                <c:pt idx="286">
                  <c:v>0.7300042724610023</c:v>
                </c:pt>
                <c:pt idx="287">
                  <c:v>0.7900018310550081</c:v>
                </c:pt>
                <c:pt idx="288">
                  <c:v>0.78000732421901375</c:v>
                </c:pt>
                <c:pt idx="289">
                  <c:v>0.82000061035199678</c:v>
                </c:pt>
                <c:pt idx="290">
                  <c:v>0.84999938964801913</c:v>
                </c:pt>
                <c:pt idx="291">
                  <c:v>0.7300042724610023</c:v>
                </c:pt>
                <c:pt idx="292">
                  <c:v>0.7199945068360023</c:v>
                </c:pt>
                <c:pt idx="293">
                  <c:v>0.70000549316401361</c:v>
                </c:pt>
                <c:pt idx="294">
                  <c:v>0.76000305175801941</c:v>
                </c:pt>
                <c:pt idx="295">
                  <c:v>0.7900018310550081</c:v>
                </c:pt>
                <c:pt idx="296">
                  <c:v>0.70000549316401361</c:v>
                </c:pt>
                <c:pt idx="297">
                  <c:v>0.65000244140600216</c:v>
                </c:pt>
                <c:pt idx="298">
                  <c:v>0.68000122070301927</c:v>
                </c:pt>
                <c:pt idx="299">
                  <c:v>0.65999694824199651</c:v>
                </c:pt>
                <c:pt idx="300">
                  <c:v>0.7900018310550081</c:v>
                </c:pt>
                <c:pt idx="301">
                  <c:v>0.87999816894500782</c:v>
                </c:pt>
                <c:pt idx="302">
                  <c:v>0.84000488281301955</c:v>
                </c:pt>
                <c:pt idx="303">
                  <c:v>0.90999694824199651</c:v>
                </c:pt>
                <c:pt idx="304">
                  <c:v>0.84999938964801913</c:v>
                </c:pt>
                <c:pt idx="305">
                  <c:v>0.73999877929699664</c:v>
                </c:pt>
                <c:pt idx="306">
                  <c:v>0.7199945068360023</c:v>
                </c:pt>
                <c:pt idx="307">
                  <c:v>0.65999694824199651</c:v>
                </c:pt>
                <c:pt idx="308">
                  <c:v>0.68999572753901361</c:v>
                </c:pt>
                <c:pt idx="309">
                  <c:v>0.68999572753901361</c:v>
                </c:pt>
                <c:pt idx="310">
                  <c:v>0.7300042724610023</c:v>
                </c:pt>
                <c:pt idx="311">
                  <c:v>0.7300042724610023</c:v>
                </c:pt>
                <c:pt idx="312">
                  <c:v>0.70000549316401361</c:v>
                </c:pt>
                <c:pt idx="313">
                  <c:v>0.65999694824199651</c:v>
                </c:pt>
                <c:pt idx="314">
                  <c:v>0.65999694824199651</c:v>
                </c:pt>
                <c:pt idx="315">
                  <c:v>0.70000549316401361</c:v>
                </c:pt>
                <c:pt idx="316">
                  <c:v>0.73999877929699664</c:v>
                </c:pt>
                <c:pt idx="317">
                  <c:v>0.71000000000000796</c:v>
                </c:pt>
                <c:pt idx="318">
                  <c:v>0.65000244140600216</c:v>
                </c:pt>
                <c:pt idx="319">
                  <c:v>0.65999694824199651</c:v>
                </c:pt>
                <c:pt idx="320">
                  <c:v>0.68999572753901361</c:v>
                </c:pt>
                <c:pt idx="321">
                  <c:v>0.7199945068360023</c:v>
                </c:pt>
                <c:pt idx="322">
                  <c:v>0.68999572753901361</c:v>
                </c:pt>
                <c:pt idx="323">
                  <c:v>0.82999511718801955</c:v>
                </c:pt>
                <c:pt idx="324">
                  <c:v>0.82000061035199678</c:v>
                </c:pt>
                <c:pt idx="325">
                  <c:v>0.87999816894500782</c:v>
                </c:pt>
                <c:pt idx="326">
                  <c:v>0.92000671386699651</c:v>
                </c:pt>
                <c:pt idx="327">
                  <c:v>0.84999938964801913</c:v>
                </c:pt>
                <c:pt idx="328">
                  <c:v>0.82999511718801955</c:v>
                </c:pt>
                <c:pt idx="329">
                  <c:v>0.7900018310550081</c:v>
                </c:pt>
                <c:pt idx="330">
                  <c:v>0.60999389648401348</c:v>
                </c:pt>
                <c:pt idx="331">
                  <c:v>0.54999633789100244</c:v>
                </c:pt>
                <c:pt idx="332">
                  <c:v>0.62000366210901348</c:v>
                </c:pt>
                <c:pt idx="333">
                  <c:v>0.7900018310550081</c:v>
                </c:pt>
                <c:pt idx="334">
                  <c:v>0.79999633789100244</c:v>
                </c:pt>
                <c:pt idx="335">
                  <c:v>0.74999328613301941</c:v>
                </c:pt>
                <c:pt idx="336">
                  <c:v>0.7900018310550081</c:v>
                </c:pt>
                <c:pt idx="337">
                  <c:v>0.67000671386699651</c:v>
                </c:pt>
                <c:pt idx="338">
                  <c:v>0.7300042724610023</c:v>
                </c:pt>
                <c:pt idx="339">
                  <c:v>0.79999633789100244</c:v>
                </c:pt>
                <c:pt idx="340">
                  <c:v>0.76000305175801941</c:v>
                </c:pt>
                <c:pt idx="341">
                  <c:v>0.63999267578100216</c:v>
                </c:pt>
                <c:pt idx="342">
                  <c:v>0.53000732421901375</c:v>
                </c:pt>
                <c:pt idx="343">
                  <c:v>0.59000488281301955</c:v>
                </c:pt>
                <c:pt idx="344">
                  <c:v>0.68999572753901361</c:v>
                </c:pt>
                <c:pt idx="345">
                  <c:v>0.7199945068360023</c:v>
                </c:pt>
                <c:pt idx="346">
                  <c:v>0.7199945068360023</c:v>
                </c:pt>
                <c:pt idx="347">
                  <c:v>0.63999267578100216</c:v>
                </c:pt>
                <c:pt idx="348">
                  <c:v>0.73999877929699664</c:v>
                </c:pt>
                <c:pt idx="349">
                  <c:v>0.70000549316401361</c:v>
                </c:pt>
                <c:pt idx="350">
                  <c:v>0.65000244140600216</c:v>
                </c:pt>
                <c:pt idx="351">
                  <c:v>0.70000549316401361</c:v>
                </c:pt>
                <c:pt idx="352">
                  <c:v>0.7199945068360023</c:v>
                </c:pt>
                <c:pt idx="353">
                  <c:v>0.65000244140600216</c:v>
                </c:pt>
                <c:pt idx="354">
                  <c:v>0.63999267578100216</c:v>
                </c:pt>
                <c:pt idx="355">
                  <c:v>0.67000671386699651</c:v>
                </c:pt>
                <c:pt idx="356">
                  <c:v>0.59999938964801913</c:v>
                </c:pt>
                <c:pt idx="357">
                  <c:v>0.63999267578100216</c:v>
                </c:pt>
                <c:pt idx="358">
                  <c:v>0.59000488281301955</c:v>
                </c:pt>
                <c:pt idx="359">
                  <c:v>0.68000122070301927</c:v>
                </c:pt>
                <c:pt idx="360">
                  <c:v>0.54999633789100244</c:v>
                </c:pt>
                <c:pt idx="361">
                  <c:v>0.57000061035199678</c:v>
                </c:pt>
                <c:pt idx="362">
                  <c:v>0.62000366210901348</c:v>
                </c:pt>
                <c:pt idx="363">
                  <c:v>0.65000244140600216</c:v>
                </c:pt>
                <c:pt idx="364">
                  <c:v>0.62999816894500782</c:v>
                </c:pt>
                <c:pt idx="365">
                  <c:v>0.67000671386699651</c:v>
                </c:pt>
                <c:pt idx="366">
                  <c:v>0.74999328613301941</c:v>
                </c:pt>
                <c:pt idx="367">
                  <c:v>0.73999877929699664</c:v>
                </c:pt>
                <c:pt idx="368">
                  <c:v>0.71000000000000796</c:v>
                </c:pt>
                <c:pt idx="369">
                  <c:v>0.76999755859401375</c:v>
                </c:pt>
                <c:pt idx="370">
                  <c:v>0.82999511718801955</c:v>
                </c:pt>
                <c:pt idx="371">
                  <c:v>0.7199945068360023</c:v>
                </c:pt>
                <c:pt idx="372">
                  <c:v>0.70000549316401361</c:v>
                </c:pt>
                <c:pt idx="373">
                  <c:v>0.68999572753901361</c:v>
                </c:pt>
                <c:pt idx="374">
                  <c:v>0.57999511718801955</c:v>
                </c:pt>
                <c:pt idx="375">
                  <c:v>0.59999938964801913</c:v>
                </c:pt>
                <c:pt idx="376">
                  <c:v>0.59999938964801913</c:v>
                </c:pt>
                <c:pt idx="377">
                  <c:v>0.59999938964801913</c:v>
                </c:pt>
                <c:pt idx="378">
                  <c:v>0.68000122070301927</c:v>
                </c:pt>
                <c:pt idx="379">
                  <c:v>0.76000305175801941</c:v>
                </c:pt>
                <c:pt idx="380">
                  <c:v>0.76999755859401375</c:v>
                </c:pt>
                <c:pt idx="381">
                  <c:v>0.68999572753901361</c:v>
                </c:pt>
                <c:pt idx="382">
                  <c:v>0.65999694824199651</c:v>
                </c:pt>
                <c:pt idx="383">
                  <c:v>0.73999877929699664</c:v>
                </c:pt>
                <c:pt idx="384">
                  <c:v>0.84999938964801913</c:v>
                </c:pt>
                <c:pt idx="385">
                  <c:v>0.87000366210901348</c:v>
                </c:pt>
                <c:pt idx="386">
                  <c:v>0.78000732421901375</c:v>
                </c:pt>
                <c:pt idx="387">
                  <c:v>0.71000000000000796</c:v>
                </c:pt>
                <c:pt idx="388">
                  <c:v>0.73999877929699664</c:v>
                </c:pt>
                <c:pt idx="389">
                  <c:v>0.93000122070301927</c:v>
                </c:pt>
                <c:pt idx="390">
                  <c:v>0.74999328613301941</c:v>
                </c:pt>
                <c:pt idx="391">
                  <c:v>0.65999694824199651</c:v>
                </c:pt>
                <c:pt idx="392">
                  <c:v>0.62999816894500782</c:v>
                </c:pt>
                <c:pt idx="393">
                  <c:v>0.56000610351600244</c:v>
                </c:pt>
                <c:pt idx="394">
                  <c:v>0.5400018310550081</c:v>
                </c:pt>
                <c:pt idx="395">
                  <c:v>0.53000732421901375</c:v>
                </c:pt>
                <c:pt idx="396">
                  <c:v>0.57000061035199678</c:v>
                </c:pt>
                <c:pt idx="397">
                  <c:v>0.67000671386699651</c:v>
                </c:pt>
                <c:pt idx="398">
                  <c:v>0.70000549316401361</c:v>
                </c:pt>
                <c:pt idx="399">
                  <c:v>0.73999877929699664</c:v>
                </c:pt>
                <c:pt idx="400">
                  <c:v>0.7900018310550081</c:v>
                </c:pt>
                <c:pt idx="401">
                  <c:v>0.76000305175801941</c:v>
                </c:pt>
                <c:pt idx="402">
                  <c:v>0.7300042724610023</c:v>
                </c:pt>
                <c:pt idx="403">
                  <c:v>0.78000732421901375</c:v>
                </c:pt>
                <c:pt idx="404">
                  <c:v>0.7900018310550081</c:v>
                </c:pt>
                <c:pt idx="405">
                  <c:v>0.62000366210901348</c:v>
                </c:pt>
                <c:pt idx="406">
                  <c:v>0.60999389648401348</c:v>
                </c:pt>
                <c:pt idx="407">
                  <c:v>0.74999328613301941</c:v>
                </c:pt>
                <c:pt idx="408">
                  <c:v>0.59000488281301955</c:v>
                </c:pt>
                <c:pt idx="409">
                  <c:v>0.54999633789100244</c:v>
                </c:pt>
                <c:pt idx="410">
                  <c:v>0.57000061035199678</c:v>
                </c:pt>
                <c:pt idx="411">
                  <c:v>0.53000732421901375</c:v>
                </c:pt>
                <c:pt idx="412">
                  <c:v>0.56000610351600244</c:v>
                </c:pt>
                <c:pt idx="413">
                  <c:v>0.65999694824199651</c:v>
                </c:pt>
                <c:pt idx="414">
                  <c:v>0.59999938964801913</c:v>
                </c:pt>
                <c:pt idx="415">
                  <c:v>0.57999511718801955</c:v>
                </c:pt>
                <c:pt idx="416">
                  <c:v>0.59999938964801913</c:v>
                </c:pt>
                <c:pt idx="417">
                  <c:v>0.60999389648401348</c:v>
                </c:pt>
                <c:pt idx="418">
                  <c:v>0.59000488281301955</c:v>
                </c:pt>
                <c:pt idx="419">
                  <c:v>0.7199945068360023</c:v>
                </c:pt>
                <c:pt idx="420">
                  <c:v>0.7300042724610023</c:v>
                </c:pt>
                <c:pt idx="421">
                  <c:v>0.57000061035199678</c:v>
                </c:pt>
                <c:pt idx="422">
                  <c:v>0.59000488281301955</c:v>
                </c:pt>
                <c:pt idx="423">
                  <c:v>0.7199945068360023</c:v>
                </c:pt>
                <c:pt idx="424">
                  <c:v>0.68999572753901361</c:v>
                </c:pt>
                <c:pt idx="425">
                  <c:v>0.67000671386699651</c:v>
                </c:pt>
                <c:pt idx="426">
                  <c:v>0.68000122070301927</c:v>
                </c:pt>
                <c:pt idx="427">
                  <c:v>0.65999694824199651</c:v>
                </c:pt>
                <c:pt idx="428">
                  <c:v>0.68999572753901361</c:v>
                </c:pt>
                <c:pt idx="429">
                  <c:v>0.84999938964801913</c:v>
                </c:pt>
                <c:pt idx="430">
                  <c:v>0.87999816894500782</c:v>
                </c:pt>
                <c:pt idx="431">
                  <c:v>0.7300042724610023</c:v>
                </c:pt>
                <c:pt idx="432">
                  <c:v>0.57999511718801955</c:v>
                </c:pt>
                <c:pt idx="433">
                  <c:v>0.63999267578100216</c:v>
                </c:pt>
                <c:pt idx="434">
                  <c:v>0.59000488281301955</c:v>
                </c:pt>
                <c:pt idx="435">
                  <c:v>0.63999267578100216</c:v>
                </c:pt>
                <c:pt idx="436">
                  <c:v>0.51999755859401375</c:v>
                </c:pt>
                <c:pt idx="437">
                  <c:v>0.59000488281301955</c:v>
                </c:pt>
                <c:pt idx="438">
                  <c:v>0.56000610351600244</c:v>
                </c:pt>
                <c:pt idx="439">
                  <c:v>0.59000488281301955</c:v>
                </c:pt>
                <c:pt idx="440">
                  <c:v>0.5400018310550081</c:v>
                </c:pt>
                <c:pt idx="441">
                  <c:v>0.51000305175801941</c:v>
                </c:pt>
                <c:pt idx="442">
                  <c:v>0.59000488281301955</c:v>
                </c:pt>
                <c:pt idx="443">
                  <c:v>0.62999816894500782</c:v>
                </c:pt>
                <c:pt idx="444">
                  <c:v>0.62000366210901348</c:v>
                </c:pt>
                <c:pt idx="445">
                  <c:v>0.57000061035199678</c:v>
                </c:pt>
                <c:pt idx="446">
                  <c:v>0.63999267578100216</c:v>
                </c:pt>
                <c:pt idx="447">
                  <c:v>0.71000000000000796</c:v>
                </c:pt>
                <c:pt idx="448">
                  <c:v>0.87000366210901348</c:v>
                </c:pt>
                <c:pt idx="449">
                  <c:v>0.73999877929699664</c:v>
                </c:pt>
                <c:pt idx="450">
                  <c:v>0.74999328613301941</c:v>
                </c:pt>
                <c:pt idx="451">
                  <c:v>0.68999572753901361</c:v>
                </c:pt>
                <c:pt idx="452">
                  <c:v>0.68999572753901361</c:v>
                </c:pt>
                <c:pt idx="453">
                  <c:v>0.67000671386699651</c:v>
                </c:pt>
                <c:pt idx="454">
                  <c:v>0.59999938964801913</c:v>
                </c:pt>
                <c:pt idx="455">
                  <c:v>0.49999328613301941</c:v>
                </c:pt>
                <c:pt idx="456">
                  <c:v>0.53000732421901375</c:v>
                </c:pt>
                <c:pt idx="457">
                  <c:v>0.56000610351600244</c:v>
                </c:pt>
                <c:pt idx="458">
                  <c:v>0.57999511718801955</c:v>
                </c:pt>
                <c:pt idx="459">
                  <c:v>0.62000366210901348</c:v>
                </c:pt>
                <c:pt idx="460">
                  <c:v>0.60999389648401348</c:v>
                </c:pt>
                <c:pt idx="461">
                  <c:v>0.59000488281301955</c:v>
                </c:pt>
                <c:pt idx="462">
                  <c:v>0.65000244140600216</c:v>
                </c:pt>
                <c:pt idx="463">
                  <c:v>0.67000671386699651</c:v>
                </c:pt>
                <c:pt idx="464">
                  <c:v>0.62999816894500782</c:v>
                </c:pt>
                <c:pt idx="465">
                  <c:v>0.60999389648401348</c:v>
                </c:pt>
                <c:pt idx="466">
                  <c:v>0.65999694824199651</c:v>
                </c:pt>
                <c:pt idx="467">
                  <c:v>0.65999694824199651</c:v>
                </c:pt>
                <c:pt idx="468">
                  <c:v>0.65000244140600216</c:v>
                </c:pt>
                <c:pt idx="469">
                  <c:v>0.65999694824199651</c:v>
                </c:pt>
                <c:pt idx="470">
                  <c:v>0.62999816894500782</c:v>
                </c:pt>
                <c:pt idx="471">
                  <c:v>0.60999389648401348</c:v>
                </c:pt>
                <c:pt idx="472">
                  <c:v>0.68000122070301927</c:v>
                </c:pt>
                <c:pt idx="473">
                  <c:v>0.67000671386699651</c:v>
                </c:pt>
                <c:pt idx="474">
                  <c:v>0.5400018310550081</c:v>
                </c:pt>
                <c:pt idx="475">
                  <c:v>0.49999328613301941</c:v>
                </c:pt>
                <c:pt idx="476">
                  <c:v>0.53000732421901375</c:v>
                </c:pt>
                <c:pt idx="477">
                  <c:v>0.56000610351600244</c:v>
                </c:pt>
                <c:pt idx="478">
                  <c:v>0.60999389648401348</c:v>
                </c:pt>
                <c:pt idx="479">
                  <c:v>0.56000610351600244</c:v>
                </c:pt>
                <c:pt idx="480">
                  <c:v>0.59000488281301955</c:v>
                </c:pt>
                <c:pt idx="481">
                  <c:v>0.62000366210901348</c:v>
                </c:pt>
                <c:pt idx="482">
                  <c:v>0.68000122070301927</c:v>
                </c:pt>
                <c:pt idx="483">
                  <c:v>0.71000000000000796</c:v>
                </c:pt>
                <c:pt idx="484">
                  <c:v>0.68000122070301927</c:v>
                </c:pt>
                <c:pt idx="485">
                  <c:v>0.62999816894500782</c:v>
                </c:pt>
                <c:pt idx="486">
                  <c:v>0.57000061035199678</c:v>
                </c:pt>
                <c:pt idx="487">
                  <c:v>0.5400018310550081</c:v>
                </c:pt>
                <c:pt idx="488">
                  <c:v>0.51000305175801941</c:v>
                </c:pt>
                <c:pt idx="489">
                  <c:v>0.59000488281301955</c:v>
                </c:pt>
                <c:pt idx="490">
                  <c:v>0.56000610351600244</c:v>
                </c:pt>
                <c:pt idx="491">
                  <c:v>0.60999389648401348</c:v>
                </c:pt>
                <c:pt idx="492">
                  <c:v>0.62000366210901348</c:v>
                </c:pt>
                <c:pt idx="493">
                  <c:v>0.59999938964801913</c:v>
                </c:pt>
                <c:pt idx="494">
                  <c:v>0.59999938964801913</c:v>
                </c:pt>
                <c:pt idx="495">
                  <c:v>0.59000488281301955</c:v>
                </c:pt>
                <c:pt idx="496">
                  <c:v>0.57999511718801955</c:v>
                </c:pt>
                <c:pt idx="497">
                  <c:v>0.59999938964801913</c:v>
                </c:pt>
                <c:pt idx="498">
                  <c:v>0.56000610351600244</c:v>
                </c:pt>
                <c:pt idx="499">
                  <c:v>0.60999389648401348</c:v>
                </c:pt>
                <c:pt idx="500">
                  <c:v>0.65000244140600216</c:v>
                </c:pt>
                <c:pt idx="501">
                  <c:v>0.67000671386699651</c:v>
                </c:pt>
                <c:pt idx="502">
                  <c:v>0.57999511718801955</c:v>
                </c:pt>
                <c:pt idx="503">
                  <c:v>0.59000488281301955</c:v>
                </c:pt>
                <c:pt idx="504">
                  <c:v>0.54999633789100244</c:v>
                </c:pt>
                <c:pt idx="505">
                  <c:v>0.5400018310550081</c:v>
                </c:pt>
                <c:pt idx="506">
                  <c:v>0.57999511718801955</c:v>
                </c:pt>
                <c:pt idx="507">
                  <c:v>0.65000244140600216</c:v>
                </c:pt>
                <c:pt idx="508">
                  <c:v>0.59999938964801913</c:v>
                </c:pt>
                <c:pt idx="509">
                  <c:v>0.54999633789100244</c:v>
                </c:pt>
                <c:pt idx="510">
                  <c:v>0.57999511718801955</c:v>
                </c:pt>
                <c:pt idx="511">
                  <c:v>0.59000488281301955</c:v>
                </c:pt>
                <c:pt idx="512">
                  <c:v>0.63999267578100216</c:v>
                </c:pt>
                <c:pt idx="513">
                  <c:v>0.51999755859401375</c:v>
                </c:pt>
                <c:pt idx="514">
                  <c:v>0.5400018310550081</c:v>
                </c:pt>
                <c:pt idx="515">
                  <c:v>0.5400018310550081</c:v>
                </c:pt>
                <c:pt idx="516">
                  <c:v>0.57000061035199678</c:v>
                </c:pt>
                <c:pt idx="517">
                  <c:v>0.60999389648401348</c:v>
                </c:pt>
                <c:pt idx="518">
                  <c:v>0.62000366210901348</c:v>
                </c:pt>
                <c:pt idx="519">
                  <c:v>0.67000671386699651</c:v>
                </c:pt>
                <c:pt idx="520">
                  <c:v>0.63999267578100216</c:v>
                </c:pt>
                <c:pt idx="521">
                  <c:v>0.62999816894500782</c:v>
                </c:pt>
                <c:pt idx="522">
                  <c:v>0.62000366210901348</c:v>
                </c:pt>
                <c:pt idx="523">
                  <c:v>0.70000549316401361</c:v>
                </c:pt>
                <c:pt idx="524">
                  <c:v>0.60999389648401348</c:v>
                </c:pt>
                <c:pt idx="525">
                  <c:v>0.56000610351600244</c:v>
                </c:pt>
                <c:pt idx="526">
                  <c:v>0.5400018310550081</c:v>
                </c:pt>
                <c:pt idx="527">
                  <c:v>0.5400018310550081</c:v>
                </c:pt>
                <c:pt idx="528">
                  <c:v>0.54999633789100244</c:v>
                </c:pt>
                <c:pt idx="529">
                  <c:v>0.51999755859401375</c:v>
                </c:pt>
                <c:pt idx="530">
                  <c:v>0.51999755859401375</c:v>
                </c:pt>
                <c:pt idx="531">
                  <c:v>0.56000610351600244</c:v>
                </c:pt>
                <c:pt idx="532">
                  <c:v>0.62000366210901348</c:v>
                </c:pt>
                <c:pt idx="533">
                  <c:v>0.51000305175801941</c:v>
                </c:pt>
                <c:pt idx="534">
                  <c:v>0.53000732421901375</c:v>
                </c:pt>
                <c:pt idx="535">
                  <c:v>0.59000488281301955</c:v>
                </c:pt>
                <c:pt idx="536">
                  <c:v>0.57000061035199678</c:v>
                </c:pt>
                <c:pt idx="537">
                  <c:v>0.54999633789100244</c:v>
                </c:pt>
                <c:pt idx="538">
                  <c:v>0.56000610351600244</c:v>
                </c:pt>
                <c:pt idx="539">
                  <c:v>0.57000061035199678</c:v>
                </c:pt>
                <c:pt idx="540">
                  <c:v>0.59999938964801913</c:v>
                </c:pt>
                <c:pt idx="541">
                  <c:v>0.60999389648401348</c:v>
                </c:pt>
                <c:pt idx="542">
                  <c:v>0.62000366210901348</c:v>
                </c:pt>
                <c:pt idx="543">
                  <c:v>0.59999938964801913</c:v>
                </c:pt>
                <c:pt idx="544">
                  <c:v>0.56000610351600244</c:v>
                </c:pt>
                <c:pt idx="545">
                  <c:v>0.54999633789100244</c:v>
                </c:pt>
                <c:pt idx="546">
                  <c:v>0.53000732421901375</c:v>
                </c:pt>
                <c:pt idx="547">
                  <c:v>0.51999755859401375</c:v>
                </c:pt>
                <c:pt idx="548">
                  <c:v>0.53000732421901375</c:v>
                </c:pt>
                <c:pt idx="549">
                  <c:v>0.57000061035199678</c:v>
                </c:pt>
                <c:pt idx="550">
                  <c:v>0.59999938964801913</c:v>
                </c:pt>
                <c:pt idx="551">
                  <c:v>0.60999389648401348</c:v>
                </c:pt>
                <c:pt idx="552">
                  <c:v>0.60999389648401348</c:v>
                </c:pt>
                <c:pt idx="553">
                  <c:v>0.59999938964801913</c:v>
                </c:pt>
                <c:pt idx="554">
                  <c:v>0.59999938964801913</c:v>
                </c:pt>
                <c:pt idx="555">
                  <c:v>0.57000061035199678</c:v>
                </c:pt>
                <c:pt idx="556">
                  <c:v>0.53000732421901375</c:v>
                </c:pt>
                <c:pt idx="557">
                  <c:v>0.53000732421901375</c:v>
                </c:pt>
                <c:pt idx="558">
                  <c:v>0.51999755859401375</c:v>
                </c:pt>
                <c:pt idx="559">
                  <c:v>0.54999633789100244</c:v>
                </c:pt>
                <c:pt idx="560">
                  <c:v>0.5400018310550081</c:v>
                </c:pt>
                <c:pt idx="561">
                  <c:v>0.53000732421901375</c:v>
                </c:pt>
                <c:pt idx="562">
                  <c:v>0.48999877929699664</c:v>
                </c:pt>
                <c:pt idx="563">
                  <c:v>0.51999755859401375</c:v>
                </c:pt>
                <c:pt idx="564">
                  <c:v>0.63999267578100216</c:v>
                </c:pt>
                <c:pt idx="565">
                  <c:v>0.59000488281301955</c:v>
                </c:pt>
                <c:pt idx="566">
                  <c:v>0.51999755859401375</c:v>
                </c:pt>
                <c:pt idx="567">
                  <c:v>0.51000305175801941</c:v>
                </c:pt>
                <c:pt idx="568">
                  <c:v>0.56000610351600244</c:v>
                </c:pt>
                <c:pt idx="569">
                  <c:v>0.57999511718801955</c:v>
                </c:pt>
                <c:pt idx="570">
                  <c:v>0.59000488281301955</c:v>
                </c:pt>
                <c:pt idx="571">
                  <c:v>0.51999755859401375</c:v>
                </c:pt>
                <c:pt idx="572">
                  <c:v>0.4699945068360023</c:v>
                </c:pt>
                <c:pt idx="573">
                  <c:v>0.48999877929699664</c:v>
                </c:pt>
                <c:pt idx="574">
                  <c:v>0.56000610351600244</c:v>
                </c:pt>
                <c:pt idx="575">
                  <c:v>0.48999877929699664</c:v>
                </c:pt>
                <c:pt idx="576">
                  <c:v>0.53000732421901375</c:v>
                </c:pt>
                <c:pt idx="577">
                  <c:v>0.51000305175801941</c:v>
                </c:pt>
                <c:pt idx="578">
                  <c:v>0.51000305175801941</c:v>
                </c:pt>
                <c:pt idx="579">
                  <c:v>0.59000488281301955</c:v>
                </c:pt>
                <c:pt idx="580">
                  <c:v>0.59999938964801913</c:v>
                </c:pt>
                <c:pt idx="581">
                  <c:v>0.5400018310550081</c:v>
                </c:pt>
                <c:pt idx="582">
                  <c:v>0.49999328613301941</c:v>
                </c:pt>
                <c:pt idx="583">
                  <c:v>0.48999877929699664</c:v>
                </c:pt>
                <c:pt idx="584">
                  <c:v>0.49999328613301941</c:v>
                </c:pt>
                <c:pt idx="585">
                  <c:v>0.51999755859401375</c:v>
                </c:pt>
                <c:pt idx="586">
                  <c:v>0.53000732421901375</c:v>
                </c:pt>
                <c:pt idx="587">
                  <c:v>0.5400018310550081</c:v>
                </c:pt>
                <c:pt idx="588">
                  <c:v>0.57000061035199678</c:v>
                </c:pt>
                <c:pt idx="589">
                  <c:v>0.53000732421901375</c:v>
                </c:pt>
                <c:pt idx="590">
                  <c:v>0.54999633789100244</c:v>
                </c:pt>
                <c:pt idx="591">
                  <c:v>0.5400018310550081</c:v>
                </c:pt>
                <c:pt idx="592">
                  <c:v>0.49999328613301941</c:v>
                </c:pt>
                <c:pt idx="593">
                  <c:v>0.51999755859401375</c:v>
                </c:pt>
                <c:pt idx="594">
                  <c:v>0.54999633789100244</c:v>
                </c:pt>
                <c:pt idx="595">
                  <c:v>0.56000610351600244</c:v>
                </c:pt>
                <c:pt idx="596">
                  <c:v>0.4699945068360023</c:v>
                </c:pt>
                <c:pt idx="597">
                  <c:v>0.46000000000000796</c:v>
                </c:pt>
                <c:pt idx="598">
                  <c:v>0.49999328613301941</c:v>
                </c:pt>
                <c:pt idx="599">
                  <c:v>0.51999755859401375</c:v>
                </c:pt>
                <c:pt idx="600">
                  <c:v>0.4800042724610023</c:v>
                </c:pt>
                <c:pt idx="601">
                  <c:v>0.51000305175801941</c:v>
                </c:pt>
                <c:pt idx="602">
                  <c:v>0.57999511718801955</c:v>
                </c:pt>
                <c:pt idx="603">
                  <c:v>0.57000061035199678</c:v>
                </c:pt>
                <c:pt idx="604">
                  <c:v>0.53000732421901375</c:v>
                </c:pt>
                <c:pt idx="605">
                  <c:v>0.53000732421901375</c:v>
                </c:pt>
                <c:pt idx="606">
                  <c:v>0.56000610351600244</c:v>
                </c:pt>
                <c:pt idx="607">
                  <c:v>0.4800042724610023</c:v>
                </c:pt>
                <c:pt idx="608">
                  <c:v>0.4800042724610023</c:v>
                </c:pt>
                <c:pt idx="609">
                  <c:v>0.49999328613301941</c:v>
                </c:pt>
                <c:pt idx="610">
                  <c:v>0.56000610351600244</c:v>
                </c:pt>
                <c:pt idx="611">
                  <c:v>0.57000061035199678</c:v>
                </c:pt>
                <c:pt idx="612">
                  <c:v>0.59000488281301955</c:v>
                </c:pt>
                <c:pt idx="613">
                  <c:v>0.56000610351600244</c:v>
                </c:pt>
                <c:pt idx="614">
                  <c:v>0.43999572753901361</c:v>
                </c:pt>
                <c:pt idx="615">
                  <c:v>0.40999694824199651</c:v>
                </c:pt>
                <c:pt idx="616">
                  <c:v>0.43000122070301927</c:v>
                </c:pt>
                <c:pt idx="617">
                  <c:v>0.43999572753901361</c:v>
                </c:pt>
                <c:pt idx="618">
                  <c:v>0.4699945068360023</c:v>
                </c:pt>
                <c:pt idx="619">
                  <c:v>0.4699945068360023</c:v>
                </c:pt>
                <c:pt idx="620">
                  <c:v>0.48999877929699664</c:v>
                </c:pt>
                <c:pt idx="621">
                  <c:v>0.53000732421901375</c:v>
                </c:pt>
                <c:pt idx="622">
                  <c:v>0.57999511718801955</c:v>
                </c:pt>
                <c:pt idx="623">
                  <c:v>0.5400018310550081</c:v>
                </c:pt>
                <c:pt idx="624">
                  <c:v>0.5400018310550081</c:v>
                </c:pt>
                <c:pt idx="625">
                  <c:v>0.57000061035199678</c:v>
                </c:pt>
                <c:pt idx="626">
                  <c:v>0.48999877929699664</c:v>
                </c:pt>
                <c:pt idx="627">
                  <c:v>0.4800042724610023</c:v>
                </c:pt>
                <c:pt idx="628">
                  <c:v>0.48999877929699664</c:v>
                </c:pt>
                <c:pt idx="629">
                  <c:v>0.4699945068360023</c:v>
                </c:pt>
                <c:pt idx="630">
                  <c:v>0.43999572753901361</c:v>
                </c:pt>
                <c:pt idx="631">
                  <c:v>0.45000549316401361</c:v>
                </c:pt>
                <c:pt idx="632">
                  <c:v>0.4699945068360023</c:v>
                </c:pt>
                <c:pt idx="633">
                  <c:v>0.4800042724610023</c:v>
                </c:pt>
                <c:pt idx="634">
                  <c:v>0.45000549316401361</c:v>
                </c:pt>
                <c:pt idx="635">
                  <c:v>0.46000000000000796</c:v>
                </c:pt>
                <c:pt idx="636">
                  <c:v>0.49999328613301941</c:v>
                </c:pt>
                <c:pt idx="637">
                  <c:v>0.54999633789100244</c:v>
                </c:pt>
                <c:pt idx="638">
                  <c:v>0.56000610351600244</c:v>
                </c:pt>
                <c:pt idx="639">
                  <c:v>0.56000610351600244</c:v>
                </c:pt>
                <c:pt idx="640">
                  <c:v>0.56000610351600244</c:v>
                </c:pt>
                <c:pt idx="641">
                  <c:v>0.51000305175801941</c:v>
                </c:pt>
                <c:pt idx="642">
                  <c:v>0.54999633789100244</c:v>
                </c:pt>
                <c:pt idx="643">
                  <c:v>0.49999328613301941</c:v>
                </c:pt>
                <c:pt idx="644">
                  <c:v>0.4699945068360023</c:v>
                </c:pt>
                <c:pt idx="645">
                  <c:v>0.48999877929699664</c:v>
                </c:pt>
                <c:pt idx="646">
                  <c:v>0.49999328613301941</c:v>
                </c:pt>
                <c:pt idx="647">
                  <c:v>0.45000549316401361</c:v>
                </c:pt>
                <c:pt idx="648">
                  <c:v>0.43000122070301927</c:v>
                </c:pt>
                <c:pt idx="649">
                  <c:v>0.51999755859401375</c:v>
                </c:pt>
                <c:pt idx="650">
                  <c:v>0.57999511718801955</c:v>
                </c:pt>
                <c:pt idx="651">
                  <c:v>0.4699945068360023</c:v>
                </c:pt>
                <c:pt idx="652">
                  <c:v>0.42000671386699651</c:v>
                </c:pt>
                <c:pt idx="653">
                  <c:v>0.46000000000000796</c:v>
                </c:pt>
                <c:pt idx="654">
                  <c:v>0.46000000000000796</c:v>
                </c:pt>
                <c:pt idx="655">
                  <c:v>0.5400018310550081</c:v>
                </c:pt>
                <c:pt idx="656">
                  <c:v>0.45000549316401361</c:v>
                </c:pt>
                <c:pt idx="657">
                  <c:v>0.43000122070301927</c:v>
                </c:pt>
                <c:pt idx="658">
                  <c:v>0.45000549316401361</c:v>
                </c:pt>
                <c:pt idx="659">
                  <c:v>0.49999328613301941</c:v>
                </c:pt>
                <c:pt idx="660">
                  <c:v>0.53000732421901375</c:v>
                </c:pt>
                <c:pt idx="661">
                  <c:v>0.56000610351600244</c:v>
                </c:pt>
                <c:pt idx="662">
                  <c:v>0.46000000000000796</c:v>
                </c:pt>
                <c:pt idx="663">
                  <c:v>0.42000671386699651</c:v>
                </c:pt>
                <c:pt idx="664">
                  <c:v>0.45000549316401361</c:v>
                </c:pt>
                <c:pt idx="665">
                  <c:v>0.45000549316401361</c:v>
                </c:pt>
                <c:pt idx="666">
                  <c:v>0.42000671386699651</c:v>
                </c:pt>
                <c:pt idx="667">
                  <c:v>0.46000000000000796</c:v>
                </c:pt>
                <c:pt idx="668">
                  <c:v>0.40000244140600216</c:v>
                </c:pt>
                <c:pt idx="669">
                  <c:v>0.37000366210901348</c:v>
                </c:pt>
                <c:pt idx="670">
                  <c:v>0.42000671386699651</c:v>
                </c:pt>
                <c:pt idx="671">
                  <c:v>0.5400018310550081</c:v>
                </c:pt>
                <c:pt idx="672">
                  <c:v>0.63999267578100216</c:v>
                </c:pt>
                <c:pt idx="673">
                  <c:v>0.63999267578100216</c:v>
                </c:pt>
                <c:pt idx="674">
                  <c:v>0.62999816894500782</c:v>
                </c:pt>
                <c:pt idx="675">
                  <c:v>0.48999877929699664</c:v>
                </c:pt>
                <c:pt idx="676">
                  <c:v>0.43999572753901361</c:v>
                </c:pt>
                <c:pt idx="677">
                  <c:v>0.49999328613301941</c:v>
                </c:pt>
                <c:pt idx="678">
                  <c:v>0.48999877929699664</c:v>
                </c:pt>
                <c:pt idx="679">
                  <c:v>0.45000549316401361</c:v>
                </c:pt>
                <c:pt idx="680">
                  <c:v>0.46000000000000796</c:v>
                </c:pt>
                <c:pt idx="681">
                  <c:v>0.46000000000000796</c:v>
                </c:pt>
                <c:pt idx="682">
                  <c:v>0.43000122070301927</c:v>
                </c:pt>
                <c:pt idx="683">
                  <c:v>0.37999816894500782</c:v>
                </c:pt>
                <c:pt idx="684">
                  <c:v>0.42000671386699651</c:v>
                </c:pt>
                <c:pt idx="685">
                  <c:v>0.43000122070301927</c:v>
                </c:pt>
                <c:pt idx="686">
                  <c:v>0.45000549316401361</c:v>
                </c:pt>
                <c:pt idx="687">
                  <c:v>0.45000549316401361</c:v>
                </c:pt>
                <c:pt idx="688">
                  <c:v>0.38999267578100216</c:v>
                </c:pt>
                <c:pt idx="689">
                  <c:v>0.35999389648401348</c:v>
                </c:pt>
                <c:pt idx="690">
                  <c:v>0.37999816894500782</c:v>
                </c:pt>
                <c:pt idx="691">
                  <c:v>0.42000671386699651</c:v>
                </c:pt>
                <c:pt idx="692">
                  <c:v>0.51000305175801941</c:v>
                </c:pt>
                <c:pt idx="693">
                  <c:v>0.57999511718801955</c:v>
                </c:pt>
                <c:pt idx="694">
                  <c:v>0.49999328613301941</c:v>
                </c:pt>
                <c:pt idx="695">
                  <c:v>0.51000305175801941</c:v>
                </c:pt>
                <c:pt idx="696">
                  <c:v>0.4800042724610023</c:v>
                </c:pt>
                <c:pt idx="697">
                  <c:v>0.49999328613301941</c:v>
                </c:pt>
                <c:pt idx="698">
                  <c:v>0.49999328613301941</c:v>
                </c:pt>
                <c:pt idx="699">
                  <c:v>0.53000732421901375</c:v>
                </c:pt>
                <c:pt idx="700">
                  <c:v>0.57000061035199678</c:v>
                </c:pt>
                <c:pt idx="701">
                  <c:v>0.43999572753901361</c:v>
                </c:pt>
                <c:pt idx="702">
                  <c:v>0.37000366210901348</c:v>
                </c:pt>
                <c:pt idx="703">
                  <c:v>0.43000122070301927</c:v>
                </c:pt>
                <c:pt idx="704">
                  <c:v>0.40000244140600216</c:v>
                </c:pt>
                <c:pt idx="705">
                  <c:v>0.38999267578100216</c:v>
                </c:pt>
                <c:pt idx="706">
                  <c:v>0.43999572753901361</c:v>
                </c:pt>
                <c:pt idx="707">
                  <c:v>0.43000122070301927</c:v>
                </c:pt>
                <c:pt idx="708">
                  <c:v>0.43000122070301927</c:v>
                </c:pt>
                <c:pt idx="709">
                  <c:v>0.32999511718801955</c:v>
                </c:pt>
                <c:pt idx="710">
                  <c:v>0.43999572753901361</c:v>
                </c:pt>
                <c:pt idx="711">
                  <c:v>0.40000244140600216</c:v>
                </c:pt>
                <c:pt idx="712">
                  <c:v>0.40000244140600216</c:v>
                </c:pt>
                <c:pt idx="713">
                  <c:v>0.40999694824199651</c:v>
                </c:pt>
                <c:pt idx="714">
                  <c:v>0.43000122070301927</c:v>
                </c:pt>
                <c:pt idx="715">
                  <c:v>0.4800042724610023</c:v>
                </c:pt>
                <c:pt idx="716">
                  <c:v>0.5400018310550081</c:v>
                </c:pt>
                <c:pt idx="717">
                  <c:v>0.51999755859401375</c:v>
                </c:pt>
                <c:pt idx="718">
                  <c:v>0.51999755859401375</c:v>
                </c:pt>
                <c:pt idx="719">
                  <c:v>0.49999328613301941</c:v>
                </c:pt>
                <c:pt idx="720">
                  <c:v>0.49999328613301941</c:v>
                </c:pt>
                <c:pt idx="721">
                  <c:v>0.48999877929699664</c:v>
                </c:pt>
                <c:pt idx="722">
                  <c:v>0.56000610351600244</c:v>
                </c:pt>
                <c:pt idx="723">
                  <c:v>0.45000549316401361</c:v>
                </c:pt>
                <c:pt idx="724">
                  <c:v>0.5400018310550081</c:v>
                </c:pt>
                <c:pt idx="725">
                  <c:v>0.45000549316401361</c:v>
                </c:pt>
                <c:pt idx="726">
                  <c:v>0.35999389648401348</c:v>
                </c:pt>
                <c:pt idx="727">
                  <c:v>0.40999694824199651</c:v>
                </c:pt>
                <c:pt idx="728">
                  <c:v>0.40000244140600216</c:v>
                </c:pt>
                <c:pt idx="729">
                  <c:v>0.45000549316401361</c:v>
                </c:pt>
                <c:pt idx="730">
                  <c:v>0.51000305175801941</c:v>
                </c:pt>
                <c:pt idx="731">
                  <c:v>0.51000305175801941</c:v>
                </c:pt>
                <c:pt idx="732">
                  <c:v>0.45000549316401361</c:v>
                </c:pt>
                <c:pt idx="733">
                  <c:v>0.26999755859401375</c:v>
                </c:pt>
                <c:pt idx="734">
                  <c:v>0.28000732421901375</c:v>
                </c:pt>
                <c:pt idx="735">
                  <c:v>0.37000366210901348</c:v>
                </c:pt>
                <c:pt idx="736">
                  <c:v>0.4699945068360023</c:v>
                </c:pt>
                <c:pt idx="737">
                  <c:v>0.4800042724610023</c:v>
                </c:pt>
                <c:pt idx="738">
                  <c:v>0.37000366210901348</c:v>
                </c:pt>
                <c:pt idx="739">
                  <c:v>0.40999694824199651</c:v>
                </c:pt>
                <c:pt idx="740">
                  <c:v>0.46000000000000796</c:v>
                </c:pt>
                <c:pt idx="741">
                  <c:v>0.40999694824199651</c:v>
                </c:pt>
                <c:pt idx="742">
                  <c:v>0.34000488281301955</c:v>
                </c:pt>
                <c:pt idx="743">
                  <c:v>0.37999816894500782</c:v>
                </c:pt>
                <c:pt idx="744">
                  <c:v>0.40999694824199651</c:v>
                </c:pt>
                <c:pt idx="745">
                  <c:v>0.37999816894500782</c:v>
                </c:pt>
                <c:pt idx="746">
                  <c:v>0.28000732421901375</c:v>
                </c:pt>
                <c:pt idx="747">
                  <c:v>0.37999816894500782</c:v>
                </c:pt>
                <c:pt idx="748">
                  <c:v>0.40999694824199651</c:v>
                </c:pt>
                <c:pt idx="749">
                  <c:v>0.35999389648401348</c:v>
                </c:pt>
                <c:pt idx="750">
                  <c:v>0.40999694824199651</c:v>
                </c:pt>
                <c:pt idx="751">
                  <c:v>0.43000122070301927</c:v>
                </c:pt>
                <c:pt idx="752">
                  <c:v>0.35999389648401348</c:v>
                </c:pt>
                <c:pt idx="753">
                  <c:v>0.34999938964801913</c:v>
                </c:pt>
                <c:pt idx="754">
                  <c:v>0.37000366210901348</c:v>
                </c:pt>
                <c:pt idx="755">
                  <c:v>0.37000366210901348</c:v>
                </c:pt>
                <c:pt idx="756">
                  <c:v>0.34999938964801913</c:v>
                </c:pt>
                <c:pt idx="757">
                  <c:v>0.32999511718801955</c:v>
                </c:pt>
                <c:pt idx="758">
                  <c:v>0.57000061035199678</c:v>
                </c:pt>
                <c:pt idx="759">
                  <c:v>0.68999572753901361</c:v>
                </c:pt>
                <c:pt idx="760">
                  <c:v>0.73999877929699664</c:v>
                </c:pt>
                <c:pt idx="761">
                  <c:v>0.54999633789100244</c:v>
                </c:pt>
                <c:pt idx="762">
                  <c:v>0.43000122070301927</c:v>
                </c:pt>
                <c:pt idx="763">
                  <c:v>0.38999267578100216</c:v>
                </c:pt>
                <c:pt idx="764">
                  <c:v>0.43000122070301927</c:v>
                </c:pt>
                <c:pt idx="765">
                  <c:v>0.34999938964801913</c:v>
                </c:pt>
                <c:pt idx="766">
                  <c:v>0.32999511718801955</c:v>
                </c:pt>
                <c:pt idx="767">
                  <c:v>0.40999694824199651</c:v>
                </c:pt>
                <c:pt idx="768">
                  <c:v>0.37999816894500782</c:v>
                </c:pt>
                <c:pt idx="769">
                  <c:v>0.34999938964801913</c:v>
                </c:pt>
                <c:pt idx="770">
                  <c:v>0.43999572753901361</c:v>
                </c:pt>
                <c:pt idx="771">
                  <c:v>0.4800042724610023</c:v>
                </c:pt>
                <c:pt idx="772">
                  <c:v>0.45000549316401361</c:v>
                </c:pt>
                <c:pt idx="773">
                  <c:v>0.43999572753901361</c:v>
                </c:pt>
                <c:pt idx="774">
                  <c:v>0.37000366210901348</c:v>
                </c:pt>
                <c:pt idx="775">
                  <c:v>0.35999389648401348</c:v>
                </c:pt>
                <c:pt idx="776">
                  <c:v>0.37000366210901348</c:v>
                </c:pt>
                <c:pt idx="777">
                  <c:v>0.42000671386699651</c:v>
                </c:pt>
                <c:pt idx="778">
                  <c:v>0.43999572753901361</c:v>
                </c:pt>
                <c:pt idx="779">
                  <c:v>0.48999877929699664</c:v>
                </c:pt>
                <c:pt idx="780">
                  <c:v>0.43999572753901361</c:v>
                </c:pt>
                <c:pt idx="781">
                  <c:v>0.53000732421901375</c:v>
                </c:pt>
                <c:pt idx="782">
                  <c:v>0.43000122070301927</c:v>
                </c:pt>
                <c:pt idx="783">
                  <c:v>0.40000244140600216</c:v>
                </c:pt>
                <c:pt idx="784">
                  <c:v>0.45000549316401361</c:v>
                </c:pt>
                <c:pt idx="785">
                  <c:v>0.40999694824199651</c:v>
                </c:pt>
                <c:pt idx="786">
                  <c:v>0.35999389648401348</c:v>
                </c:pt>
                <c:pt idx="787">
                  <c:v>0.40000244140600216</c:v>
                </c:pt>
                <c:pt idx="788">
                  <c:v>0.40999694824199651</c:v>
                </c:pt>
                <c:pt idx="789">
                  <c:v>0.34999938964801913</c:v>
                </c:pt>
                <c:pt idx="790">
                  <c:v>0.43000122070301927</c:v>
                </c:pt>
                <c:pt idx="791">
                  <c:v>0.28000732421901375</c:v>
                </c:pt>
                <c:pt idx="792">
                  <c:v>0.2300042724610023</c:v>
                </c:pt>
                <c:pt idx="793">
                  <c:v>0.2900018310550081</c:v>
                </c:pt>
                <c:pt idx="794">
                  <c:v>0.34000488281301955</c:v>
                </c:pt>
                <c:pt idx="795">
                  <c:v>0.32999511718801955</c:v>
                </c:pt>
                <c:pt idx="796">
                  <c:v>0.2900018310550081</c:v>
                </c:pt>
                <c:pt idx="797">
                  <c:v>0.26999755859401375</c:v>
                </c:pt>
                <c:pt idx="798">
                  <c:v>0.32999511718801955</c:v>
                </c:pt>
                <c:pt idx="799">
                  <c:v>0.32000061035199678</c:v>
                </c:pt>
                <c:pt idx="800">
                  <c:v>0.40000244140600216</c:v>
                </c:pt>
                <c:pt idx="801">
                  <c:v>0.46000000000000796</c:v>
                </c:pt>
                <c:pt idx="802">
                  <c:v>0.42000671386699651</c:v>
                </c:pt>
                <c:pt idx="803">
                  <c:v>0.42000671386699651</c:v>
                </c:pt>
                <c:pt idx="804">
                  <c:v>0.42000671386699651</c:v>
                </c:pt>
                <c:pt idx="805">
                  <c:v>0.40000244140600216</c:v>
                </c:pt>
                <c:pt idx="806">
                  <c:v>0.2900018310550081</c:v>
                </c:pt>
                <c:pt idx="807">
                  <c:v>0.31000610351600244</c:v>
                </c:pt>
                <c:pt idx="808">
                  <c:v>0.34999938964801913</c:v>
                </c:pt>
                <c:pt idx="809">
                  <c:v>0.38999267578100216</c:v>
                </c:pt>
                <c:pt idx="810">
                  <c:v>0.38999267578100216</c:v>
                </c:pt>
                <c:pt idx="811">
                  <c:v>0.38999267578100216</c:v>
                </c:pt>
                <c:pt idx="812">
                  <c:v>0.34999938964801913</c:v>
                </c:pt>
                <c:pt idx="813">
                  <c:v>0.37000366210901348</c:v>
                </c:pt>
                <c:pt idx="814">
                  <c:v>0.40000244140600216</c:v>
                </c:pt>
                <c:pt idx="815">
                  <c:v>0.43999572753901361</c:v>
                </c:pt>
                <c:pt idx="816">
                  <c:v>0.4800042724610023</c:v>
                </c:pt>
                <c:pt idx="817">
                  <c:v>0.43999572753901361</c:v>
                </c:pt>
                <c:pt idx="818">
                  <c:v>0.38999267578100216</c:v>
                </c:pt>
                <c:pt idx="819">
                  <c:v>0.43999572753901361</c:v>
                </c:pt>
                <c:pt idx="820">
                  <c:v>0.49999328613301941</c:v>
                </c:pt>
                <c:pt idx="821">
                  <c:v>0.40000244140600216</c:v>
                </c:pt>
                <c:pt idx="822">
                  <c:v>0.2900018310550081</c:v>
                </c:pt>
                <c:pt idx="823">
                  <c:v>0.32000061035199678</c:v>
                </c:pt>
                <c:pt idx="824">
                  <c:v>0.34999938964801913</c:v>
                </c:pt>
                <c:pt idx="825">
                  <c:v>0.34000488281301955</c:v>
                </c:pt>
                <c:pt idx="826">
                  <c:v>0.23999877929699664</c:v>
                </c:pt>
                <c:pt idx="827">
                  <c:v>0.28000732421901375</c:v>
                </c:pt>
                <c:pt idx="828">
                  <c:v>0.32999511718801955</c:v>
                </c:pt>
                <c:pt idx="829">
                  <c:v>0.32000061035199678</c:v>
                </c:pt>
                <c:pt idx="830">
                  <c:v>0.29999633789100244</c:v>
                </c:pt>
                <c:pt idx="831">
                  <c:v>0.35999389648401348</c:v>
                </c:pt>
                <c:pt idx="832">
                  <c:v>0.40000244140600216</c:v>
                </c:pt>
                <c:pt idx="833">
                  <c:v>0.40999694824199651</c:v>
                </c:pt>
                <c:pt idx="834">
                  <c:v>0.42000671386699651</c:v>
                </c:pt>
                <c:pt idx="835">
                  <c:v>0.43000122070301927</c:v>
                </c:pt>
                <c:pt idx="836">
                  <c:v>0.40000244140600216</c:v>
                </c:pt>
                <c:pt idx="837">
                  <c:v>0.34999938964801913</c:v>
                </c:pt>
                <c:pt idx="838">
                  <c:v>0.34999938964801913</c:v>
                </c:pt>
                <c:pt idx="839">
                  <c:v>0.43999572753901361</c:v>
                </c:pt>
                <c:pt idx="840">
                  <c:v>0.40999694824199651</c:v>
                </c:pt>
                <c:pt idx="841">
                  <c:v>0.42000671386699651</c:v>
                </c:pt>
                <c:pt idx="842">
                  <c:v>0.37999816894500782</c:v>
                </c:pt>
                <c:pt idx="843">
                  <c:v>0.37000366210901348</c:v>
                </c:pt>
                <c:pt idx="844">
                  <c:v>0.35999389648401348</c:v>
                </c:pt>
                <c:pt idx="845">
                  <c:v>0.29999633789100244</c:v>
                </c:pt>
                <c:pt idx="846">
                  <c:v>0.31000610351600244</c:v>
                </c:pt>
                <c:pt idx="847">
                  <c:v>0.34000488281301955</c:v>
                </c:pt>
                <c:pt idx="848">
                  <c:v>0.31000610351600244</c:v>
                </c:pt>
                <c:pt idx="849">
                  <c:v>0.34999938964801913</c:v>
                </c:pt>
                <c:pt idx="850">
                  <c:v>0.46000000000000796</c:v>
                </c:pt>
                <c:pt idx="851">
                  <c:v>0.4699945068360023</c:v>
                </c:pt>
                <c:pt idx="852">
                  <c:v>0.45000549316401361</c:v>
                </c:pt>
                <c:pt idx="853">
                  <c:v>0.46000000000000796</c:v>
                </c:pt>
                <c:pt idx="854">
                  <c:v>0.38999267578100216</c:v>
                </c:pt>
                <c:pt idx="855">
                  <c:v>0.34999938964801913</c:v>
                </c:pt>
                <c:pt idx="856">
                  <c:v>0.40999694824199651</c:v>
                </c:pt>
                <c:pt idx="857">
                  <c:v>0.4800042724610023</c:v>
                </c:pt>
                <c:pt idx="858">
                  <c:v>0.38999267578100216</c:v>
                </c:pt>
                <c:pt idx="859">
                  <c:v>0.35999389648401348</c:v>
                </c:pt>
                <c:pt idx="860">
                  <c:v>0.38999267578100216</c:v>
                </c:pt>
                <c:pt idx="861">
                  <c:v>0.37000366210901348</c:v>
                </c:pt>
                <c:pt idx="862">
                  <c:v>0.40999694824199651</c:v>
                </c:pt>
                <c:pt idx="863">
                  <c:v>0.37000366210901348</c:v>
                </c:pt>
                <c:pt idx="864">
                  <c:v>0.35999389648401348</c:v>
                </c:pt>
                <c:pt idx="865">
                  <c:v>0.35999389648401348</c:v>
                </c:pt>
                <c:pt idx="866">
                  <c:v>0.37000366210901348</c:v>
                </c:pt>
                <c:pt idx="867">
                  <c:v>0.32000061035199678</c:v>
                </c:pt>
                <c:pt idx="868">
                  <c:v>0.2900018310550081</c:v>
                </c:pt>
                <c:pt idx="869">
                  <c:v>0.28000732421901375</c:v>
                </c:pt>
                <c:pt idx="870">
                  <c:v>0.29999633789100244</c:v>
                </c:pt>
                <c:pt idx="871">
                  <c:v>0.26999755859401375</c:v>
                </c:pt>
                <c:pt idx="872">
                  <c:v>0.29999633789100244</c:v>
                </c:pt>
                <c:pt idx="873">
                  <c:v>0.34000488281301955</c:v>
                </c:pt>
                <c:pt idx="874">
                  <c:v>0.37999816894500782</c:v>
                </c:pt>
                <c:pt idx="875">
                  <c:v>0.43999572753901361</c:v>
                </c:pt>
                <c:pt idx="876">
                  <c:v>0.40999694824199651</c:v>
                </c:pt>
                <c:pt idx="877">
                  <c:v>0.43000122070301927</c:v>
                </c:pt>
                <c:pt idx="878">
                  <c:v>0.37000366210901348</c:v>
                </c:pt>
                <c:pt idx="879">
                  <c:v>0.32000061035199678</c:v>
                </c:pt>
                <c:pt idx="880">
                  <c:v>0.32000061035199678</c:v>
                </c:pt>
                <c:pt idx="881">
                  <c:v>0.45000549316401361</c:v>
                </c:pt>
                <c:pt idx="882">
                  <c:v>0.38999267578100216</c:v>
                </c:pt>
                <c:pt idx="883">
                  <c:v>0.37000366210901348</c:v>
                </c:pt>
                <c:pt idx="884">
                  <c:v>0.37000366210901348</c:v>
                </c:pt>
                <c:pt idx="885">
                  <c:v>0.31000610351600244</c:v>
                </c:pt>
                <c:pt idx="886">
                  <c:v>0.26000305175801941</c:v>
                </c:pt>
                <c:pt idx="887">
                  <c:v>0.29999633789100244</c:v>
                </c:pt>
                <c:pt idx="888">
                  <c:v>0.38999267578100216</c:v>
                </c:pt>
                <c:pt idx="889">
                  <c:v>0.37999816894500782</c:v>
                </c:pt>
                <c:pt idx="890">
                  <c:v>0.38999267578100216</c:v>
                </c:pt>
                <c:pt idx="891">
                  <c:v>0.38999267578100216</c:v>
                </c:pt>
                <c:pt idx="892">
                  <c:v>0.37999816894500782</c:v>
                </c:pt>
                <c:pt idx="893">
                  <c:v>0.35999389648401348</c:v>
                </c:pt>
                <c:pt idx="894">
                  <c:v>0.32999511718801955</c:v>
                </c:pt>
                <c:pt idx="895">
                  <c:v>0.32000061035199678</c:v>
                </c:pt>
                <c:pt idx="896">
                  <c:v>0.28000732421901375</c:v>
                </c:pt>
                <c:pt idx="897">
                  <c:v>0.26999755859401375</c:v>
                </c:pt>
                <c:pt idx="898">
                  <c:v>0.2900018310550081</c:v>
                </c:pt>
                <c:pt idx="899">
                  <c:v>0.35999389648401348</c:v>
                </c:pt>
                <c:pt idx="900">
                  <c:v>0.43999572753901361</c:v>
                </c:pt>
                <c:pt idx="901">
                  <c:v>0.40999694824199651</c:v>
                </c:pt>
                <c:pt idx="902">
                  <c:v>0.32999511718801955</c:v>
                </c:pt>
                <c:pt idx="903">
                  <c:v>0.28000732421901375</c:v>
                </c:pt>
                <c:pt idx="904">
                  <c:v>0.26000305175801941</c:v>
                </c:pt>
                <c:pt idx="905">
                  <c:v>0.2900018310550081</c:v>
                </c:pt>
                <c:pt idx="906">
                  <c:v>0.34000488281301955</c:v>
                </c:pt>
                <c:pt idx="907">
                  <c:v>0.34999938964801913</c:v>
                </c:pt>
                <c:pt idx="908">
                  <c:v>0.31000610351600244</c:v>
                </c:pt>
                <c:pt idx="909">
                  <c:v>0.2900018310550081</c:v>
                </c:pt>
                <c:pt idx="910">
                  <c:v>0.31000610351600244</c:v>
                </c:pt>
                <c:pt idx="911">
                  <c:v>0.34000488281301955</c:v>
                </c:pt>
                <c:pt idx="912">
                  <c:v>0.32999511718801955</c:v>
                </c:pt>
                <c:pt idx="913">
                  <c:v>0.34000488281301955</c:v>
                </c:pt>
                <c:pt idx="914">
                  <c:v>0.32000061035199678</c:v>
                </c:pt>
                <c:pt idx="915">
                  <c:v>0.32999511718801955</c:v>
                </c:pt>
                <c:pt idx="916">
                  <c:v>0.34000488281301955</c:v>
                </c:pt>
                <c:pt idx="917">
                  <c:v>0.34000488281301955</c:v>
                </c:pt>
                <c:pt idx="918">
                  <c:v>0.2900018310550081</c:v>
                </c:pt>
                <c:pt idx="919">
                  <c:v>0.28000732421901375</c:v>
                </c:pt>
                <c:pt idx="920">
                  <c:v>0.29999633789100244</c:v>
                </c:pt>
                <c:pt idx="921">
                  <c:v>0.31000610351600244</c:v>
                </c:pt>
                <c:pt idx="922">
                  <c:v>0.32999511718801955</c:v>
                </c:pt>
                <c:pt idx="923">
                  <c:v>0.34999938964801913</c:v>
                </c:pt>
                <c:pt idx="924">
                  <c:v>0.38999267578100216</c:v>
                </c:pt>
                <c:pt idx="925">
                  <c:v>0.37000366210901348</c:v>
                </c:pt>
                <c:pt idx="926">
                  <c:v>0.37999816894500782</c:v>
                </c:pt>
                <c:pt idx="927">
                  <c:v>0.29999633789100244</c:v>
                </c:pt>
                <c:pt idx="928">
                  <c:v>0.31000610351600244</c:v>
                </c:pt>
                <c:pt idx="929">
                  <c:v>0.2900018310550081</c:v>
                </c:pt>
                <c:pt idx="930">
                  <c:v>0.2300042724610023</c:v>
                </c:pt>
                <c:pt idx="931">
                  <c:v>0.28000732421901375</c:v>
                </c:pt>
                <c:pt idx="932">
                  <c:v>0.37000366210901348</c:v>
                </c:pt>
                <c:pt idx="933">
                  <c:v>0.38999267578100216</c:v>
                </c:pt>
                <c:pt idx="934">
                  <c:v>0.34999938964801913</c:v>
                </c:pt>
                <c:pt idx="935">
                  <c:v>0.35999389648401348</c:v>
                </c:pt>
                <c:pt idx="936">
                  <c:v>0.32000061035199678</c:v>
                </c:pt>
                <c:pt idx="937">
                  <c:v>0.32000061035199678</c:v>
                </c:pt>
                <c:pt idx="938">
                  <c:v>0.32000061035199678</c:v>
                </c:pt>
                <c:pt idx="939">
                  <c:v>0.29999633789100244</c:v>
                </c:pt>
                <c:pt idx="940">
                  <c:v>0.34000488281301955</c:v>
                </c:pt>
                <c:pt idx="941">
                  <c:v>0.34000488281301955</c:v>
                </c:pt>
                <c:pt idx="942">
                  <c:v>0.26999755859401375</c:v>
                </c:pt>
                <c:pt idx="943">
                  <c:v>0.26999755859401375</c:v>
                </c:pt>
                <c:pt idx="944">
                  <c:v>0.29999633789100244</c:v>
                </c:pt>
                <c:pt idx="945">
                  <c:v>0.32999511718801955</c:v>
                </c:pt>
                <c:pt idx="946">
                  <c:v>0.31000610351600244</c:v>
                </c:pt>
                <c:pt idx="947">
                  <c:v>0.34000488281301955</c:v>
                </c:pt>
                <c:pt idx="948">
                  <c:v>0.34999938964801913</c:v>
                </c:pt>
                <c:pt idx="949">
                  <c:v>0.29999633789100244</c:v>
                </c:pt>
                <c:pt idx="950">
                  <c:v>0.28000732421901375</c:v>
                </c:pt>
                <c:pt idx="951">
                  <c:v>0.28000732421901375</c:v>
                </c:pt>
                <c:pt idx="952">
                  <c:v>0.26999755859401375</c:v>
                </c:pt>
                <c:pt idx="953">
                  <c:v>0.28000732421901375</c:v>
                </c:pt>
                <c:pt idx="954">
                  <c:v>0.2900018310550081</c:v>
                </c:pt>
                <c:pt idx="955">
                  <c:v>0.31000610351600244</c:v>
                </c:pt>
                <c:pt idx="956">
                  <c:v>0.2900018310550081</c:v>
                </c:pt>
                <c:pt idx="957">
                  <c:v>0.2900018310550081</c:v>
                </c:pt>
                <c:pt idx="958">
                  <c:v>0.34000488281301955</c:v>
                </c:pt>
                <c:pt idx="959">
                  <c:v>0.32000061035199678</c:v>
                </c:pt>
                <c:pt idx="960">
                  <c:v>0.34000488281301955</c:v>
                </c:pt>
                <c:pt idx="961">
                  <c:v>0.32000061035199678</c:v>
                </c:pt>
                <c:pt idx="962">
                  <c:v>0.2199945068360023</c:v>
                </c:pt>
                <c:pt idx="963">
                  <c:v>0.20000549316401361</c:v>
                </c:pt>
                <c:pt idx="964">
                  <c:v>0.23999877929699664</c:v>
                </c:pt>
                <c:pt idx="965">
                  <c:v>0.32999511718801955</c:v>
                </c:pt>
                <c:pt idx="966">
                  <c:v>0.38999267578100216</c:v>
                </c:pt>
                <c:pt idx="967">
                  <c:v>0.32000061035199678</c:v>
                </c:pt>
                <c:pt idx="968">
                  <c:v>0.26000305175801941</c:v>
                </c:pt>
                <c:pt idx="969">
                  <c:v>0.34000488281301955</c:v>
                </c:pt>
                <c:pt idx="970">
                  <c:v>0.37999816894500782</c:v>
                </c:pt>
                <c:pt idx="971">
                  <c:v>0.26000305175801941</c:v>
                </c:pt>
                <c:pt idx="972">
                  <c:v>0.29999633789100244</c:v>
                </c:pt>
                <c:pt idx="973">
                  <c:v>0.29999633789100244</c:v>
                </c:pt>
                <c:pt idx="974">
                  <c:v>0.23999877929699664</c:v>
                </c:pt>
                <c:pt idx="975">
                  <c:v>0.24999328613301941</c:v>
                </c:pt>
                <c:pt idx="976">
                  <c:v>0.24999328613301941</c:v>
                </c:pt>
                <c:pt idx="977">
                  <c:v>0.23999877929699664</c:v>
                </c:pt>
                <c:pt idx="978">
                  <c:v>0.2300042724610023</c:v>
                </c:pt>
                <c:pt idx="979">
                  <c:v>0.2300042724610023</c:v>
                </c:pt>
                <c:pt idx="980">
                  <c:v>0.28000732421901375</c:v>
                </c:pt>
                <c:pt idx="981">
                  <c:v>0.34000488281301955</c:v>
                </c:pt>
                <c:pt idx="982">
                  <c:v>0.34000488281301955</c:v>
                </c:pt>
                <c:pt idx="983">
                  <c:v>0.24999328613301941</c:v>
                </c:pt>
                <c:pt idx="984">
                  <c:v>0.21000000000000796</c:v>
                </c:pt>
                <c:pt idx="985">
                  <c:v>0.2300042724610023</c:v>
                </c:pt>
                <c:pt idx="986">
                  <c:v>0.26999755859401375</c:v>
                </c:pt>
                <c:pt idx="987">
                  <c:v>0.2199945068360023</c:v>
                </c:pt>
                <c:pt idx="988">
                  <c:v>0.31000610351600244</c:v>
                </c:pt>
                <c:pt idx="989">
                  <c:v>0.37000366210901348</c:v>
                </c:pt>
                <c:pt idx="990">
                  <c:v>0.34000488281301955</c:v>
                </c:pt>
                <c:pt idx="991">
                  <c:v>0.2900018310550081</c:v>
                </c:pt>
                <c:pt idx="992">
                  <c:v>0.26000305175801941</c:v>
                </c:pt>
                <c:pt idx="993">
                  <c:v>0.23999877929699664</c:v>
                </c:pt>
                <c:pt idx="994">
                  <c:v>0.24999328613301941</c:v>
                </c:pt>
                <c:pt idx="995">
                  <c:v>0.2199945068360023</c:v>
                </c:pt>
                <c:pt idx="996">
                  <c:v>0.23999877929699664</c:v>
                </c:pt>
                <c:pt idx="997">
                  <c:v>0.32999511718801955</c:v>
                </c:pt>
                <c:pt idx="998">
                  <c:v>0.40999694824199651</c:v>
                </c:pt>
                <c:pt idx="999">
                  <c:v>0.38999267578100216</c:v>
                </c:pt>
                <c:pt idx="1000">
                  <c:v>0.32000061035199678</c:v>
                </c:pt>
                <c:pt idx="1001">
                  <c:v>0.31000610351600244</c:v>
                </c:pt>
                <c:pt idx="1002">
                  <c:v>0.2199945068360023</c:v>
                </c:pt>
                <c:pt idx="1003">
                  <c:v>0.18999572753901361</c:v>
                </c:pt>
                <c:pt idx="1004">
                  <c:v>0.2199945068360023</c:v>
                </c:pt>
                <c:pt idx="1005">
                  <c:v>0.2300042724610023</c:v>
                </c:pt>
                <c:pt idx="1006">
                  <c:v>0.2300042724610023</c:v>
                </c:pt>
                <c:pt idx="1007">
                  <c:v>0.26999755859401375</c:v>
                </c:pt>
                <c:pt idx="1008">
                  <c:v>0.32000061035199678</c:v>
                </c:pt>
                <c:pt idx="1009">
                  <c:v>0.26000305175801941</c:v>
                </c:pt>
                <c:pt idx="1010">
                  <c:v>0.20000549316401361</c:v>
                </c:pt>
                <c:pt idx="1011">
                  <c:v>0.17000671386699651</c:v>
                </c:pt>
                <c:pt idx="1012">
                  <c:v>0.18000122070301927</c:v>
                </c:pt>
                <c:pt idx="1013">
                  <c:v>0.23999877929699664</c:v>
                </c:pt>
                <c:pt idx="1014">
                  <c:v>0.2900018310550081</c:v>
                </c:pt>
                <c:pt idx="1015">
                  <c:v>0.2900018310550081</c:v>
                </c:pt>
                <c:pt idx="1016">
                  <c:v>0.28000732421901375</c:v>
                </c:pt>
                <c:pt idx="1017">
                  <c:v>0.28000732421901375</c:v>
                </c:pt>
                <c:pt idx="1018">
                  <c:v>0.29999633789100244</c:v>
                </c:pt>
                <c:pt idx="1019">
                  <c:v>0.32000061035199678</c:v>
                </c:pt>
                <c:pt idx="1020">
                  <c:v>0.28000732421901375</c:v>
                </c:pt>
                <c:pt idx="1021">
                  <c:v>0.21000000000000796</c:v>
                </c:pt>
                <c:pt idx="1022">
                  <c:v>0.23999877929699664</c:v>
                </c:pt>
                <c:pt idx="1023">
                  <c:v>0.35999389648401348</c:v>
                </c:pt>
                <c:pt idx="1024">
                  <c:v>0.2900018310550081</c:v>
                </c:pt>
                <c:pt idx="1025">
                  <c:v>0.15999694824199651</c:v>
                </c:pt>
                <c:pt idx="1026">
                  <c:v>0.20000549316401361</c:v>
                </c:pt>
                <c:pt idx="1027">
                  <c:v>0.31000610351600244</c:v>
                </c:pt>
                <c:pt idx="1028">
                  <c:v>0.26999755859401375</c:v>
                </c:pt>
                <c:pt idx="1029">
                  <c:v>0.17000671386699651</c:v>
                </c:pt>
                <c:pt idx="1030">
                  <c:v>0.12999816894500782</c:v>
                </c:pt>
                <c:pt idx="1031">
                  <c:v>0.18999572753901361</c:v>
                </c:pt>
                <c:pt idx="1032">
                  <c:v>0.2300042724610023</c:v>
                </c:pt>
                <c:pt idx="1033">
                  <c:v>0.31000610351600244</c:v>
                </c:pt>
                <c:pt idx="1034">
                  <c:v>0.32999511718801955</c:v>
                </c:pt>
                <c:pt idx="1035">
                  <c:v>0.34000488281301955</c:v>
                </c:pt>
                <c:pt idx="1036">
                  <c:v>0.2900018310550081</c:v>
                </c:pt>
                <c:pt idx="1037">
                  <c:v>0.2300042724610023</c:v>
                </c:pt>
                <c:pt idx="1038">
                  <c:v>0.2199945068360023</c:v>
                </c:pt>
                <c:pt idx="1039">
                  <c:v>0.18999572753901361</c:v>
                </c:pt>
                <c:pt idx="1040">
                  <c:v>0.21000000000000796</c:v>
                </c:pt>
                <c:pt idx="1041">
                  <c:v>0.2900018310550081</c:v>
                </c:pt>
                <c:pt idx="1042">
                  <c:v>0.40999694824199651</c:v>
                </c:pt>
                <c:pt idx="1043">
                  <c:v>0.51000305175801941</c:v>
                </c:pt>
                <c:pt idx="1044">
                  <c:v>0.43999572753901361</c:v>
                </c:pt>
                <c:pt idx="1045">
                  <c:v>0.26999755859401375</c:v>
                </c:pt>
                <c:pt idx="1046">
                  <c:v>0.23999877929699664</c:v>
                </c:pt>
                <c:pt idx="1047">
                  <c:v>0.26999755859401375</c:v>
                </c:pt>
                <c:pt idx="1048">
                  <c:v>0.21000000000000796</c:v>
                </c:pt>
                <c:pt idx="1049">
                  <c:v>0.17000671386699651</c:v>
                </c:pt>
                <c:pt idx="1050">
                  <c:v>0.15999694824199651</c:v>
                </c:pt>
                <c:pt idx="1051">
                  <c:v>0.15999694824199651</c:v>
                </c:pt>
                <c:pt idx="1052">
                  <c:v>0.2300042724610023</c:v>
                </c:pt>
                <c:pt idx="1053">
                  <c:v>0.20000549316401361</c:v>
                </c:pt>
                <c:pt idx="1054">
                  <c:v>0.15000244140600216</c:v>
                </c:pt>
                <c:pt idx="1055">
                  <c:v>0.18000122070301927</c:v>
                </c:pt>
                <c:pt idx="1056">
                  <c:v>0.28000732421901375</c:v>
                </c:pt>
                <c:pt idx="1057">
                  <c:v>0.37999816894500782</c:v>
                </c:pt>
                <c:pt idx="1058">
                  <c:v>0.32000061035199678</c:v>
                </c:pt>
                <c:pt idx="1059">
                  <c:v>0.24999328613301941</c:v>
                </c:pt>
                <c:pt idx="1060">
                  <c:v>0.26000305175801941</c:v>
                </c:pt>
                <c:pt idx="1061">
                  <c:v>0.26000305175801941</c:v>
                </c:pt>
                <c:pt idx="1062">
                  <c:v>0.20000549316401361</c:v>
                </c:pt>
                <c:pt idx="1063">
                  <c:v>0.23999877929699664</c:v>
                </c:pt>
                <c:pt idx="1064">
                  <c:v>0.21000000000000796</c:v>
                </c:pt>
                <c:pt idx="1065">
                  <c:v>0.15999694824199651</c:v>
                </c:pt>
                <c:pt idx="1066">
                  <c:v>0.31000610351600244</c:v>
                </c:pt>
                <c:pt idx="1067">
                  <c:v>0.20000549316401361</c:v>
                </c:pt>
                <c:pt idx="1068">
                  <c:v>0.17000671386699651</c:v>
                </c:pt>
                <c:pt idx="1069">
                  <c:v>0.10999389648401348</c:v>
                </c:pt>
                <c:pt idx="1070">
                  <c:v>0.26999755859401375</c:v>
                </c:pt>
                <c:pt idx="1071">
                  <c:v>0.29999633789100244</c:v>
                </c:pt>
                <c:pt idx="1072">
                  <c:v>0.26000305175801941</c:v>
                </c:pt>
                <c:pt idx="1073">
                  <c:v>0.29999633789100244</c:v>
                </c:pt>
                <c:pt idx="1074">
                  <c:v>0.15000244140600216</c:v>
                </c:pt>
                <c:pt idx="1075">
                  <c:v>9.9999389648019132E-2</c:v>
                </c:pt>
                <c:pt idx="1076">
                  <c:v>0.26999755859401375</c:v>
                </c:pt>
                <c:pt idx="1077">
                  <c:v>0.2199945068360023</c:v>
                </c:pt>
                <c:pt idx="1078">
                  <c:v>0.17000671386699651</c:v>
                </c:pt>
                <c:pt idx="1079">
                  <c:v>0.18000122070301927</c:v>
                </c:pt>
                <c:pt idx="1080">
                  <c:v>0.17000671386699651</c:v>
                </c:pt>
                <c:pt idx="1081">
                  <c:v>0.32000061035199678</c:v>
                </c:pt>
                <c:pt idx="1082">
                  <c:v>0.35999389648401348</c:v>
                </c:pt>
                <c:pt idx="1083">
                  <c:v>0.26999755859401375</c:v>
                </c:pt>
                <c:pt idx="1084">
                  <c:v>0.31000610351600244</c:v>
                </c:pt>
                <c:pt idx="1085">
                  <c:v>0.18999572753901361</c:v>
                </c:pt>
                <c:pt idx="1086">
                  <c:v>0.18000122070301927</c:v>
                </c:pt>
                <c:pt idx="1087">
                  <c:v>0.2199945068360023</c:v>
                </c:pt>
                <c:pt idx="1088">
                  <c:v>0.2900018310550081</c:v>
                </c:pt>
                <c:pt idx="1089">
                  <c:v>0.26999755859401375</c:v>
                </c:pt>
                <c:pt idx="1090">
                  <c:v>9.0004882813019549E-2</c:v>
                </c:pt>
                <c:pt idx="1091">
                  <c:v>7.0000610351996784E-2</c:v>
                </c:pt>
                <c:pt idx="1092">
                  <c:v>0.12999816894500782</c:v>
                </c:pt>
                <c:pt idx="1093">
                  <c:v>0.10999389648401348</c:v>
                </c:pt>
                <c:pt idx="1094">
                  <c:v>0.12000366210901348</c:v>
                </c:pt>
                <c:pt idx="1095">
                  <c:v>0.17000671386699651</c:v>
                </c:pt>
                <c:pt idx="1096">
                  <c:v>0.21000000000000796</c:v>
                </c:pt>
                <c:pt idx="1097">
                  <c:v>0.26000000000001933</c:v>
                </c:pt>
                <c:pt idx="1098">
                  <c:v>0.21000000000000796</c:v>
                </c:pt>
                <c:pt idx="1099">
                  <c:v>0.18000000000000682</c:v>
                </c:pt>
                <c:pt idx="1100">
                  <c:v>0.20000000000001705</c:v>
                </c:pt>
                <c:pt idx="1101">
                  <c:v>0.24000000000000909</c:v>
                </c:pt>
                <c:pt idx="1102">
                  <c:v>0.30000000000001137</c:v>
                </c:pt>
                <c:pt idx="1103">
                  <c:v>0.23000000000001819</c:v>
                </c:pt>
                <c:pt idx="1104">
                  <c:v>0.21999999999999886</c:v>
                </c:pt>
                <c:pt idx="1105">
                  <c:v>0.20000000000001705</c:v>
                </c:pt>
                <c:pt idx="1106">
                  <c:v>0.15999999999999659</c:v>
                </c:pt>
                <c:pt idx="1107">
                  <c:v>0.25</c:v>
                </c:pt>
                <c:pt idx="1108">
                  <c:v>0.23000000000001819</c:v>
                </c:pt>
                <c:pt idx="1109">
                  <c:v>0.25</c:v>
                </c:pt>
                <c:pt idx="1110">
                  <c:v>0.21999999999999886</c:v>
                </c:pt>
                <c:pt idx="1111">
                  <c:v>0.11000000000001364</c:v>
                </c:pt>
                <c:pt idx="1112">
                  <c:v>0.11000000000001364</c:v>
                </c:pt>
                <c:pt idx="1113">
                  <c:v>0.15000000000000568</c:v>
                </c:pt>
                <c:pt idx="1114">
                  <c:v>0.17000000000001592</c:v>
                </c:pt>
                <c:pt idx="1115">
                  <c:v>0.17000000000001592</c:v>
                </c:pt>
                <c:pt idx="1116">
                  <c:v>0.14000000000001478</c:v>
                </c:pt>
                <c:pt idx="1117">
                  <c:v>0.12999999999999545</c:v>
                </c:pt>
                <c:pt idx="1118">
                  <c:v>0.18000000000000682</c:v>
                </c:pt>
                <c:pt idx="1119">
                  <c:v>0.25</c:v>
                </c:pt>
                <c:pt idx="1120">
                  <c:v>0.27000000000001023</c:v>
                </c:pt>
                <c:pt idx="1121">
                  <c:v>0.37999999999999545</c:v>
                </c:pt>
                <c:pt idx="1122">
                  <c:v>0.28000000000000114</c:v>
                </c:pt>
                <c:pt idx="1123">
                  <c:v>0.17000000000001592</c:v>
                </c:pt>
                <c:pt idx="1124">
                  <c:v>0.12999999999999545</c:v>
                </c:pt>
                <c:pt idx="1125">
                  <c:v>0.18999999999999773</c:v>
                </c:pt>
                <c:pt idx="1126">
                  <c:v>0.17000000000001592</c:v>
                </c:pt>
                <c:pt idx="1127">
                  <c:v>0.14000000000001478</c:v>
                </c:pt>
                <c:pt idx="1128">
                  <c:v>0.15000000000000568</c:v>
                </c:pt>
                <c:pt idx="1129">
                  <c:v>0.14000000000001478</c:v>
                </c:pt>
                <c:pt idx="1130">
                  <c:v>0.15999999999999659</c:v>
                </c:pt>
                <c:pt idx="1131">
                  <c:v>0.23000000000001819</c:v>
                </c:pt>
                <c:pt idx="1132">
                  <c:v>0.21999999999999886</c:v>
                </c:pt>
                <c:pt idx="1133">
                  <c:v>0.20000000000001705</c:v>
                </c:pt>
                <c:pt idx="1134">
                  <c:v>0.24000000000000909</c:v>
                </c:pt>
                <c:pt idx="1135">
                  <c:v>0.18000000000000682</c:v>
                </c:pt>
                <c:pt idx="1136">
                  <c:v>0.17000000000001592</c:v>
                </c:pt>
                <c:pt idx="1137">
                  <c:v>0.26000000000001933</c:v>
                </c:pt>
                <c:pt idx="1138">
                  <c:v>0.30000000000001137</c:v>
                </c:pt>
                <c:pt idx="1139">
                  <c:v>0.18999999999999773</c:v>
                </c:pt>
                <c:pt idx="1140">
                  <c:v>0.23000000000001819</c:v>
                </c:pt>
                <c:pt idx="1141">
                  <c:v>0.24000000000000909</c:v>
                </c:pt>
                <c:pt idx="1142">
                  <c:v>0.28000000000000114</c:v>
                </c:pt>
                <c:pt idx="1143">
                  <c:v>0.27000000000001023</c:v>
                </c:pt>
                <c:pt idx="1144">
                  <c:v>0.21999999999999886</c:v>
                </c:pt>
                <c:pt idx="1145">
                  <c:v>0.15000000000000568</c:v>
                </c:pt>
                <c:pt idx="1146">
                  <c:v>0.12000000000000455</c:v>
                </c:pt>
                <c:pt idx="1147">
                  <c:v>0.12999999999999545</c:v>
                </c:pt>
                <c:pt idx="1148">
                  <c:v>0.15000000000000568</c:v>
                </c:pt>
                <c:pt idx="1149">
                  <c:v>0.14000000000001478</c:v>
                </c:pt>
                <c:pt idx="1150">
                  <c:v>9.9999999999994316E-2</c:v>
                </c:pt>
                <c:pt idx="1151">
                  <c:v>9.9999999999994316E-2</c:v>
                </c:pt>
                <c:pt idx="1152">
                  <c:v>0.11000000000001364</c:v>
                </c:pt>
                <c:pt idx="1153">
                  <c:v>0.26000000000001933</c:v>
                </c:pt>
                <c:pt idx="1154">
                  <c:v>0.23000000000001819</c:v>
                </c:pt>
                <c:pt idx="1155">
                  <c:v>0.14000000000001478</c:v>
                </c:pt>
                <c:pt idx="1156">
                  <c:v>7.00000000000216E-2</c:v>
                </c:pt>
                <c:pt idx="1157">
                  <c:v>0.12000000000000455</c:v>
                </c:pt>
                <c:pt idx="1158">
                  <c:v>0.12999999999999545</c:v>
                </c:pt>
                <c:pt idx="1159">
                  <c:v>0.18000000000000682</c:v>
                </c:pt>
                <c:pt idx="1160">
                  <c:v>0.24000000000000909</c:v>
                </c:pt>
                <c:pt idx="1161">
                  <c:v>0.15000000000000568</c:v>
                </c:pt>
                <c:pt idx="1162">
                  <c:v>9.9999999999994316E-2</c:v>
                </c:pt>
                <c:pt idx="1163">
                  <c:v>0.21999999999999886</c:v>
                </c:pt>
                <c:pt idx="1164">
                  <c:v>0.30000000000001137</c:v>
                </c:pt>
                <c:pt idx="1165">
                  <c:v>0.30000000000001137</c:v>
                </c:pt>
                <c:pt idx="1166">
                  <c:v>0.23000000000001819</c:v>
                </c:pt>
                <c:pt idx="1167">
                  <c:v>0.29000000000002046</c:v>
                </c:pt>
                <c:pt idx="1168">
                  <c:v>0.27000000000001023</c:v>
                </c:pt>
                <c:pt idx="1169">
                  <c:v>0.15000000000000568</c:v>
                </c:pt>
                <c:pt idx="1170">
                  <c:v>0.18999999999999773</c:v>
                </c:pt>
                <c:pt idx="1171">
                  <c:v>0.29000000000002046</c:v>
                </c:pt>
                <c:pt idx="1172">
                  <c:v>0.24000000000000909</c:v>
                </c:pt>
                <c:pt idx="1173">
                  <c:v>9.0000000000003411E-2</c:v>
                </c:pt>
                <c:pt idx="1174">
                  <c:v>2.0000000000010232E-2</c:v>
                </c:pt>
                <c:pt idx="1175">
                  <c:v>2.0000000000010232E-2</c:v>
                </c:pt>
                <c:pt idx="1176">
                  <c:v>5.0000000000011369E-2</c:v>
                </c:pt>
                <c:pt idx="1177">
                  <c:v>8.0000000000012506E-2</c:v>
                </c:pt>
                <c:pt idx="1178">
                  <c:v>0.11000000000001364</c:v>
                </c:pt>
                <c:pt idx="1179">
                  <c:v>0.18000000000000682</c:v>
                </c:pt>
                <c:pt idx="1180">
                  <c:v>0.33000000000001251</c:v>
                </c:pt>
                <c:pt idx="1181">
                  <c:v>0.24000000000000909</c:v>
                </c:pt>
                <c:pt idx="1182">
                  <c:v>0.28000000000000114</c:v>
                </c:pt>
                <c:pt idx="1183">
                  <c:v>0.21000000000000796</c:v>
                </c:pt>
                <c:pt idx="1184">
                  <c:v>0.21000000000000796</c:v>
                </c:pt>
                <c:pt idx="1185">
                  <c:v>0.18000000000000682</c:v>
                </c:pt>
                <c:pt idx="1186">
                  <c:v>0.17000000000001592</c:v>
                </c:pt>
                <c:pt idx="1187">
                  <c:v>0.12999999999999545</c:v>
                </c:pt>
                <c:pt idx="1188">
                  <c:v>0.18999999999999773</c:v>
                </c:pt>
                <c:pt idx="1189">
                  <c:v>0.21999999999999886</c:v>
                </c:pt>
                <c:pt idx="1190">
                  <c:v>0.11000000000001364</c:v>
                </c:pt>
                <c:pt idx="1191">
                  <c:v>9.9999999999994316E-2</c:v>
                </c:pt>
                <c:pt idx="1192">
                  <c:v>0.12999999999999545</c:v>
                </c:pt>
                <c:pt idx="1193">
                  <c:v>0.18000000000000682</c:v>
                </c:pt>
                <c:pt idx="1194">
                  <c:v>0.21000000000000796</c:v>
                </c:pt>
                <c:pt idx="1195">
                  <c:v>0.15000000000000568</c:v>
                </c:pt>
                <c:pt idx="1196">
                  <c:v>0.14000000000001478</c:v>
                </c:pt>
                <c:pt idx="1197">
                  <c:v>0.25</c:v>
                </c:pt>
                <c:pt idx="1198">
                  <c:v>0.21000000000000796</c:v>
                </c:pt>
                <c:pt idx="1199">
                  <c:v>0.20000000000001705</c:v>
                </c:pt>
                <c:pt idx="1200">
                  <c:v>0.15000000000000568</c:v>
                </c:pt>
                <c:pt idx="1201">
                  <c:v>0.12000000000000455</c:v>
                </c:pt>
                <c:pt idx="1202">
                  <c:v>0.11000000000001364</c:v>
                </c:pt>
                <c:pt idx="1203">
                  <c:v>0.11000000000001364</c:v>
                </c:pt>
                <c:pt idx="1204">
                  <c:v>0.15999999999999659</c:v>
                </c:pt>
                <c:pt idx="1205">
                  <c:v>0.18000000000000682</c:v>
                </c:pt>
                <c:pt idx="1206">
                  <c:v>0.18999999999999773</c:v>
                </c:pt>
                <c:pt idx="1207">
                  <c:v>0.20000000000001705</c:v>
                </c:pt>
                <c:pt idx="1208">
                  <c:v>0.21000000000000796</c:v>
                </c:pt>
                <c:pt idx="1209">
                  <c:v>0.18999999999999773</c:v>
                </c:pt>
                <c:pt idx="1210">
                  <c:v>0.14000000000001478</c:v>
                </c:pt>
                <c:pt idx="1211">
                  <c:v>0.15000000000000568</c:v>
                </c:pt>
                <c:pt idx="1212">
                  <c:v>0.15999999999999659</c:v>
                </c:pt>
                <c:pt idx="1213">
                  <c:v>0.18000000000000682</c:v>
                </c:pt>
                <c:pt idx="1214">
                  <c:v>0.18999999999999773</c:v>
                </c:pt>
                <c:pt idx="1215">
                  <c:v>0.20000000000001705</c:v>
                </c:pt>
                <c:pt idx="1216">
                  <c:v>0.21999999999999886</c:v>
                </c:pt>
                <c:pt idx="1217">
                  <c:v>0.18999999999999773</c:v>
                </c:pt>
                <c:pt idx="1218">
                  <c:v>0.21999999999999886</c:v>
                </c:pt>
                <c:pt idx="1219">
                  <c:v>0.11000000000001364</c:v>
                </c:pt>
                <c:pt idx="1220">
                  <c:v>6.0000000000002274E-2</c:v>
                </c:pt>
                <c:pt idx="1221">
                  <c:v>5.0000000000011369E-2</c:v>
                </c:pt>
                <c:pt idx="1222">
                  <c:v>9.0000000000003411E-2</c:v>
                </c:pt>
                <c:pt idx="1223">
                  <c:v>0.12000000000000455</c:v>
                </c:pt>
                <c:pt idx="1224">
                  <c:v>9.0000000000003411E-2</c:v>
                </c:pt>
                <c:pt idx="1225">
                  <c:v>9.9999999999994316E-2</c:v>
                </c:pt>
                <c:pt idx="1226">
                  <c:v>0.15000000000000568</c:v>
                </c:pt>
                <c:pt idx="1227">
                  <c:v>0.21000000000000796</c:v>
                </c:pt>
                <c:pt idx="1228">
                  <c:v>0.23000000000001819</c:v>
                </c:pt>
                <c:pt idx="1229">
                  <c:v>0.17000000000001592</c:v>
                </c:pt>
                <c:pt idx="1230">
                  <c:v>0.20000000000001705</c:v>
                </c:pt>
                <c:pt idx="1231">
                  <c:v>0.15000000000000568</c:v>
                </c:pt>
                <c:pt idx="1232">
                  <c:v>0.12999999999999545</c:v>
                </c:pt>
                <c:pt idx="1233">
                  <c:v>0.15000000000000568</c:v>
                </c:pt>
                <c:pt idx="1234">
                  <c:v>0.17000000000001592</c:v>
                </c:pt>
                <c:pt idx="1235">
                  <c:v>0.18000000000000682</c:v>
                </c:pt>
                <c:pt idx="1236">
                  <c:v>0.14000000000001478</c:v>
                </c:pt>
                <c:pt idx="1237">
                  <c:v>0.14000000000001478</c:v>
                </c:pt>
                <c:pt idx="1238">
                  <c:v>0.15999999999999659</c:v>
                </c:pt>
                <c:pt idx="1239">
                  <c:v>0.12999999999999545</c:v>
                </c:pt>
                <c:pt idx="1240">
                  <c:v>8.0000000000012506E-2</c:v>
                </c:pt>
                <c:pt idx="1241">
                  <c:v>0.14000000000001478</c:v>
                </c:pt>
                <c:pt idx="1242">
                  <c:v>0.21999999999999886</c:v>
                </c:pt>
                <c:pt idx="1243">
                  <c:v>0.17000000000001592</c:v>
                </c:pt>
                <c:pt idx="1244">
                  <c:v>0.17000000000001592</c:v>
                </c:pt>
                <c:pt idx="1245">
                  <c:v>0.15000000000000568</c:v>
                </c:pt>
                <c:pt idx="1246">
                  <c:v>0.17000000000001592</c:v>
                </c:pt>
                <c:pt idx="1247">
                  <c:v>0.17000000000001592</c:v>
                </c:pt>
                <c:pt idx="1248">
                  <c:v>6.0000000000002274E-2</c:v>
                </c:pt>
                <c:pt idx="1249">
                  <c:v>6.0000000000002274E-2</c:v>
                </c:pt>
                <c:pt idx="1250">
                  <c:v>0.12999999999999545</c:v>
                </c:pt>
                <c:pt idx="1251">
                  <c:v>0.21999999999999886</c:v>
                </c:pt>
                <c:pt idx="1252">
                  <c:v>0.26000000000001933</c:v>
                </c:pt>
                <c:pt idx="1253">
                  <c:v>0.24000000000000909</c:v>
                </c:pt>
                <c:pt idx="1254">
                  <c:v>0.25</c:v>
                </c:pt>
                <c:pt idx="1255">
                  <c:v>0.17000000000001592</c:v>
                </c:pt>
                <c:pt idx="1256">
                  <c:v>0.12000000000000455</c:v>
                </c:pt>
                <c:pt idx="1257">
                  <c:v>0.11000000000001364</c:v>
                </c:pt>
                <c:pt idx="1258">
                  <c:v>9.0000000000003411E-2</c:v>
                </c:pt>
                <c:pt idx="1259">
                  <c:v>9.9999999999994316E-2</c:v>
                </c:pt>
                <c:pt idx="1260">
                  <c:v>0.12000000000000455</c:v>
                </c:pt>
                <c:pt idx="1261">
                  <c:v>0.12000000000000455</c:v>
                </c:pt>
                <c:pt idx="1262">
                  <c:v>0.15000000000000568</c:v>
                </c:pt>
                <c:pt idx="1263">
                  <c:v>0.18000000000000682</c:v>
                </c:pt>
                <c:pt idx="1264">
                  <c:v>0.21999999999999886</c:v>
                </c:pt>
                <c:pt idx="1265">
                  <c:v>0.18999999999999773</c:v>
                </c:pt>
                <c:pt idx="1266">
                  <c:v>0.17000000000001592</c:v>
                </c:pt>
                <c:pt idx="1267">
                  <c:v>0.12999999999999545</c:v>
                </c:pt>
                <c:pt idx="1268">
                  <c:v>0.11000000000001364</c:v>
                </c:pt>
                <c:pt idx="1269">
                  <c:v>0.15000000000000568</c:v>
                </c:pt>
                <c:pt idx="1270">
                  <c:v>9.9999999999994316E-2</c:v>
                </c:pt>
                <c:pt idx="1271">
                  <c:v>7.00000000000216E-2</c:v>
                </c:pt>
                <c:pt idx="1272">
                  <c:v>8.0000000000012506E-2</c:v>
                </c:pt>
                <c:pt idx="1273">
                  <c:v>9.0000000000003411E-2</c:v>
                </c:pt>
                <c:pt idx="1274">
                  <c:v>0.12000000000000455</c:v>
                </c:pt>
                <c:pt idx="1275">
                  <c:v>0.15999999999999659</c:v>
                </c:pt>
                <c:pt idx="1276">
                  <c:v>0.20000000000001705</c:v>
                </c:pt>
                <c:pt idx="1277">
                  <c:v>0.14000000000001478</c:v>
                </c:pt>
                <c:pt idx="1278">
                  <c:v>0.18000000000000682</c:v>
                </c:pt>
                <c:pt idx="1279">
                  <c:v>0.25</c:v>
                </c:pt>
                <c:pt idx="1280">
                  <c:v>0.20000000000001705</c:v>
                </c:pt>
                <c:pt idx="1281">
                  <c:v>0.14000000000001478</c:v>
                </c:pt>
                <c:pt idx="1282">
                  <c:v>0.15000000000000568</c:v>
                </c:pt>
                <c:pt idx="1283">
                  <c:v>0.15000000000000568</c:v>
                </c:pt>
                <c:pt idx="1284">
                  <c:v>0.15999999999999659</c:v>
                </c:pt>
                <c:pt idx="1285">
                  <c:v>8.0000000000012506E-2</c:v>
                </c:pt>
                <c:pt idx="1286">
                  <c:v>8.0000000000012506E-2</c:v>
                </c:pt>
                <c:pt idx="1287">
                  <c:v>0.12999999999999545</c:v>
                </c:pt>
                <c:pt idx="1288">
                  <c:v>8.0000000000012506E-2</c:v>
                </c:pt>
                <c:pt idx="1289">
                  <c:v>0.17000000000001592</c:v>
                </c:pt>
                <c:pt idx="1290">
                  <c:v>0.18999999999999773</c:v>
                </c:pt>
                <c:pt idx="1291">
                  <c:v>0.11000000000001364</c:v>
                </c:pt>
                <c:pt idx="1292">
                  <c:v>0.12000000000000455</c:v>
                </c:pt>
                <c:pt idx="1293">
                  <c:v>0.21999999999999886</c:v>
                </c:pt>
                <c:pt idx="1294">
                  <c:v>0.21999999999999886</c:v>
                </c:pt>
                <c:pt idx="1295">
                  <c:v>0.17000000000001592</c:v>
                </c:pt>
                <c:pt idx="1296">
                  <c:v>0.25</c:v>
                </c:pt>
                <c:pt idx="1297">
                  <c:v>0.20000000000001705</c:v>
                </c:pt>
                <c:pt idx="1298">
                  <c:v>0.17000000000001592</c:v>
                </c:pt>
                <c:pt idx="1299">
                  <c:v>0.12000000000000455</c:v>
                </c:pt>
                <c:pt idx="1300">
                  <c:v>9.9999999999994316E-2</c:v>
                </c:pt>
                <c:pt idx="1301">
                  <c:v>0.11000000000001364</c:v>
                </c:pt>
                <c:pt idx="1302">
                  <c:v>9.0000000000003411E-2</c:v>
                </c:pt>
                <c:pt idx="1303">
                  <c:v>6.0000000000002274E-2</c:v>
                </c:pt>
                <c:pt idx="1304">
                  <c:v>7.00000000000216E-2</c:v>
                </c:pt>
                <c:pt idx="1305">
                  <c:v>9.9999999999994316E-2</c:v>
                </c:pt>
                <c:pt idx="1306">
                  <c:v>0.15000000000000568</c:v>
                </c:pt>
                <c:pt idx="1307">
                  <c:v>0.15999999999999659</c:v>
                </c:pt>
                <c:pt idx="1308">
                  <c:v>0.11000000000001364</c:v>
                </c:pt>
                <c:pt idx="1309">
                  <c:v>9.0000000000003411E-2</c:v>
                </c:pt>
                <c:pt idx="1310">
                  <c:v>8.0000000000012506E-2</c:v>
                </c:pt>
                <c:pt idx="1311">
                  <c:v>0.12999999999999545</c:v>
                </c:pt>
                <c:pt idx="1312">
                  <c:v>0.12999999999999545</c:v>
                </c:pt>
                <c:pt idx="1313">
                  <c:v>0.15000000000000568</c:v>
                </c:pt>
                <c:pt idx="1314">
                  <c:v>0.21000000000000796</c:v>
                </c:pt>
                <c:pt idx="1315">
                  <c:v>0.18000000000000682</c:v>
                </c:pt>
                <c:pt idx="1316">
                  <c:v>0.12000000000000455</c:v>
                </c:pt>
                <c:pt idx="1317">
                  <c:v>6.0000000000002274E-2</c:v>
                </c:pt>
                <c:pt idx="1318">
                  <c:v>8.0000000000012506E-2</c:v>
                </c:pt>
                <c:pt idx="1319">
                  <c:v>0.15000000000000568</c:v>
                </c:pt>
                <c:pt idx="1320">
                  <c:v>0.17000000000001592</c:v>
                </c:pt>
                <c:pt idx="1321">
                  <c:v>0.15999999999999659</c:v>
                </c:pt>
                <c:pt idx="1322">
                  <c:v>0.15000000000000568</c:v>
                </c:pt>
                <c:pt idx="1323">
                  <c:v>8.0000000000012506E-2</c:v>
                </c:pt>
                <c:pt idx="1324">
                  <c:v>9.0000000000003411E-2</c:v>
                </c:pt>
                <c:pt idx="1325">
                  <c:v>0.11000000000001364</c:v>
                </c:pt>
                <c:pt idx="1326">
                  <c:v>0.14000000000001478</c:v>
                </c:pt>
                <c:pt idx="1327">
                  <c:v>7.00000000000216E-2</c:v>
                </c:pt>
                <c:pt idx="1328">
                  <c:v>7.00000000000216E-2</c:v>
                </c:pt>
                <c:pt idx="1329">
                  <c:v>0.12000000000000455</c:v>
                </c:pt>
                <c:pt idx="1330">
                  <c:v>0.11000000000001364</c:v>
                </c:pt>
                <c:pt idx="1331">
                  <c:v>0.14000000000001478</c:v>
                </c:pt>
                <c:pt idx="1332">
                  <c:v>0.14000000000001478</c:v>
                </c:pt>
                <c:pt idx="1333">
                  <c:v>0.15000000000000568</c:v>
                </c:pt>
                <c:pt idx="1334">
                  <c:v>0.21000000000000796</c:v>
                </c:pt>
                <c:pt idx="1335">
                  <c:v>9.0000000000003411E-2</c:v>
                </c:pt>
                <c:pt idx="1336">
                  <c:v>9.0000000000003411E-2</c:v>
                </c:pt>
                <c:pt idx="1337">
                  <c:v>0.14000000000001478</c:v>
                </c:pt>
                <c:pt idx="1338">
                  <c:v>0.14000000000001478</c:v>
                </c:pt>
                <c:pt idx="1339">
                  <c:v>0.14000000000001478</c:v>
                </c:pt>
                <c:pt idx="1340">
                  <c:v>0.12999999999999545</c:v>
                </c:pt>
                <c:pt idx="1341">
                  <c:v>0.12000000000000455</c:v>
                </c:pt>
                <c:pt idx="1342">
                  <c:v>0.12999999999999545</c:v>
                </c:pt>
                <c:pt idx="1343">
                  <c:v>0.18000000000000682</c:v>
                </c:pt>
                <c:pt idx="1344">
                  <c:v>4.0000000000020464E-2</c:v>
                </c:pt>
                <c:pt idx="1345">
                  <c:v>0.11000000000001364</c:v>
                </c:pt>
                <c:pt idx="1346">
                  <c:v>0.17000000000001592</c:v>
                </c:pt>
                <c:pt idx="1347">
                  <c:v>0.18000000000000682</c:v>
                </c:pt>
                <c:pt idx="1348">
                  <c:v>0.12000000000000455</c:v>
                </c:pt>
                <c:pt idx="1349">
                  <c:v>0.12000000000000455</c:v>
                </c:pt>
                <c:pt idx="1350">
                  <c:v>0.15000000000000568</c:v>
                </c:pt>
                <c:pt idx="1351">
                  <c:v>0.12999999999999545</c:v>
                </c:pt>
                <c:pt idx="1352">
                  <c:v>0.12999999999999545</c:v>
                </c:pt>
                <c:pt idx="1353">
                  <c:v>9.0000000000003411E-2</c:v>
                </c:pt>
                <c:pt idx="1354">
                  <c:v>8.0000000000012506E-2</c:v>
                </c:pt>
                <c:pt idx="1355">
                  <c:v>0.12000000000000455</c:v>
                </c:pt>
                <c:pt idx="1356">
                  <c:v>0.20000000000001705</c:v>
                </c:pt>
                <c:pt idx="1357">
                  <c:v>0.18999999999999773</c:v>
                </c:pt>
                <c:pt idx="1358">
                  <c:v>7.00000000000216E-2</c:v>
                </c:pt>
                <c:pt idx="1359">
                  <c:v>4.0000000000020464E-2</c:v>
                </c:pt>
                <c:pt idx="1360">
                  <c:v>9.9999999999994316E-2</c:v>
                </c:pt>
                <c:pt idx="1361">
                  <c:v>9.9999999999994316E-2</c:v>
                </c:pt>
                <c:pt idx="1362">
                  <c:v>0.11000000000001364</c:v>
                </c:pt>
                <c:pt idx="1363">
                  <c:v>9.9999999999994316E-2</c:v>
                </c:pt>
                <c:pt idx="1364">
                  <c:v>8.0000000000012506E-2</c:v>
                </c:pt>
                <c:pt idx="1365">
                  <c:v>6.0000000000002274E-2</c:v>
                </c:pt>
                <c:pt idx="1366">
                  <c:v>5.0000000000011369E-2</c:v>
                </c:pt>
                <c:pt idx="1367">
                  <c:v>7.00000000000216E-2</c:v>
                </c:pt>
                <c:pt idx="1368">
                  <c:v>9.0000000000003411E-2</c:v>
                </c:pt>
                <c:pt idx="1369">
                  <c:v>0.11000000000001364</c:v>
                </c:pt>
                <c:pt idx="1370">
                  <c:v>0.12000000000000455</c:v>
                </c:pt>
                <c:pt idx="1371">
                  <c:v>0.14000000000001478</c:v>
                </c:pt>
                <c:pt idx="1372">
                  <c:v>0.17000000000001592</c:v>
                </c:pt>
                <c:pt idx="1373">
                  <c:v>0.15999999999999659</c:v>
                </c:pt>
                <c:pt idx="1374">
                  <c:v>0.18000000000000682</c:v>
                </c:pt>
                <c:pt idx="1375">
                  <c:v>0.25</c:v>
                </c:pt>
                <c:pt idx="1376">
                  <c:v>0.24000000000000909</c:v>
                </c:pt>
                <c:pt idx="1377">
                  <c:v>0.18999999999999773</c:v>
                </c:pt>
                <c:pt idx="1378">
                  <c:v>0.12999999999999545</c:v>
                </c:pt>
                <c:pt idx="1379">
                  <c:v>0.15999999999999659</c:v>
                </c:pt>
                <c:pt idx="1380">
                  <c:v>0.15000000000000568</c:v>
                </c:pt>
                <c:pt idx="1381">
                  <c:v>9.0000000000003411E-2</c:v>
                </c:pt>
                <c:pt idx="1382">
                  <c:v>1.0000000000019327E-2</c:v>
                </c:pt>
                <c:pt idx="1383">
                  <c:v>0</c:v>
                </c:pt>
                <c:pt idx="1384">
                  <c:v>5.0000000000011369E-2</c:v>
                </c:pt>
                <c:pt idx="1385">
                  <c:v>8.0000000000012506E-2</c:v>
                </c:pt>
                <c:pt idx="1386">
                  <c:v>0.18999999999999773</c:v>
                </c:pt>
                <c:pt idx="1387">
                  <c:v>0.24000000000000909</c:v>
                </c:pt>
                <c:pt idx="1388">
                  <c:v>0.17000000000001592</c:v>
                </c:pt>
                <c:pt idx="1389">
                  <c:v>9.0000000000003411E-2</c:v>
                </c:pt>
                <c:pt idx="1390">
                  <c:v>8.0000000000012506E-2</c:v>
                </c:pt>
                <c:pt idx="1391">
                  <c:v>0.14000000000001478</c:v>
                </c:pt>
                <c:pt idx="1392">
                  <c:v>0.18000000000000682</c:v>
                </c:pt>
                <c:pt idx="1393">
                  <c:v>0.20000000000001705</c:v>
                </c:pt>
                <c:pt idx="1394">
                  <c:v>0.24000000000000909</c:v>
                </c:pt>
                <c:pt idx="1395">
                  <c:v>0.15999999999999659</c:v>
                </c:pt>
                <c:pt idx="1396">
                  <c:v>0.14000000000001478</c:v>
                </c:pt>
                <c:pt idx="1397">
                  <c:v>8.0000000000012506E-2</c:v>
                </c:pt>
                <c:pt idx="1398">
                  <c:v>0.12000000000000455</c:v>
                </c:pt>
                <c:pt idx="1399">
                  <c:v>0.12999999999999545</c:v>
                </c:pt>
                <c:pt idx="1400">
                  <c:v>0.15999999999999659</c:v>
                </c:pt>
                <c:pt idx="1401">
                  <c:v>0.17000000000001592</c:v>
                </c:pt>
                <c:pt idx="1402">
                  <c:v>0.20000000000001705</c:v>
                </c:pt>
                <c:pt idx="1403">
                  <c:v>0.23000000000001819</c:v>
                </c:pt>
                <c:pt idx="1404">
                  <c:v>0.21999999999999886</c:v>
                </c:pt>
                <c:pt idx="1405">
                  <c:v>0.17000000000001592</c:v>
                </c:pt>
                <c:pt idx="1406">
                  <c:v>0.12999999999999545</c:v>
                </c:pt>
                <c:pt idx="1407">
                  <c:v>0.11000000000001364</c:v>
                </c:pt>
                <c:pt idx="1408">
                  <c:v>0.12000000000000455</c:v>
                </c:pt>
                <c:pt idx="1409">
                  <c:v>0.12000000000000455</c:v>
                </c:pt>
                <c:pt idx="1410">
                  <c:v>9.0000000000003411E-2</c:v>
                </c:pt>
                <c:pt idx="1411">
                  <c:v>5.0000000000011369E-2</c:v>
                </c:pt>
                <c:pt idx="1412">
                  <c:v>5.0000000000011369E-2</c:v>
                </c:pt>
                <c:pt idx="1413">
                  <c:v>8.0000000000012506E-2</c:v>
                </c:pt>
                <c:pt idx="1414">
                  <c:v>0.18999999999999773</c:v>
                </c:pt>
                <c:pt idx="1415">
                  <c:v>0.17000000000001592</c:v>
                </c:pt>
                <c:pt idx="1416">
                  <c:v>0.17000000000001592</c:v>
                </c:pt>
                <c:pt idx="1417">
                  <c:v>0.15999999999999659</c:v>
                </c:pt>
                <c:pt idx="1418">
                  <c:v>0.15999999999999659</c:v>
                </c:pt>
                <c:pt idx="1419">
                  <c:v>0.15999999999999659</c:v>
                </c:pt>
                <c:pt idx="1420">
                  <c:v>0.17000000000001592</c:v>
                </c:pt>
                <c:pt idx="1421">
                  <c:v>0.18999999999999773</c:v>
                </c:pt>
                <c:pt idx="1422">
                  <c:v>0.12999999999999545</c:v>
                </c:pt>
                <c:pt idx="1423">
                  <c:v>8.0000000000012506E-2</c:v>
                </c:pt>
                <c:pt idx="1424">
                  <c:v>0.11000000000001364</c:v>
                </c:pt>
                <c:pt idx="1425">
                  <c:v>0.15999999999999659</c:v>
                </c:pt>
                <c:pt idx="1426">
                  <c:v>0.20000000000001705</c:v>
                </c:pt>
                <c:pt idx="1427">
                  <c:v>0.20000000000001705</c:v>
                </c:pt>
                <c:pt idx="1428">
                  <c:v>0.15000000000000568</c:v>
                </c:pt>
                <c:pt idx="1429">
                  <c:v>0.15999999999999659</c:v>
                </c:pt>
                <c:pt idx="1430">
                  <c:v>0.12999999999999545</c:v>
                </c:pt>
                <c:pt idx="1431">
                  <c:v>0.24000000000000909</c:v>
                </c:pt>
                <c:pt idx="1432">
                  <c:v>0.23000000000001819</c:v>
                </c:pt>
                <c:pt idx="1433">
                  <c:v>0.31000000000000227</c:v>
                </c:pt>
                <c:pt idx="1434">
                  <c:v>0.34999999999999432</c:v>
                </c:pt>
                <c:pt idx="1435">
                  <c:v>0.24000000000000909</c:v>
                </c:pt>
                <c:pt idx="1436">
                  <c:v>0.20000000000001705</c:v>
                </c:pt>
                <c:pt idx="1437">
                  <c:v>0.20000000000001705</c:v>
                </c:pt>
                <c:pt idx="1438">
                  <c:v>0.15999999999999659</c:v>
                </c:pt>
                <c:pt idx="1439">
                  <c:v>0.15999999999999659</c:v>
                </c:pt>
                <c:pt idx="1440">
                  <c:v>0.11000000000001364</c:v>
                </c:pt>
                <c:pt idx="1441">
                  <c:v>9.9999999999994316E-2</c:v>
                </c:pt>
                <c:pt idx="1442">
                  <c:v>0.15999999999999659</c:v>
                </c:pt>
                <c:pt idx="1443">
                  <c:v>0.21000000000000796</c:v>
                </c:pt>
                <c:pt idx="1444">
                  <c:v>0.18000000000000682</c:v>
                </c:pt>
                <c:pt idx="1445">
                  <c:v>0.24000000000000909</c:v>
                </c:pt>
                <c:pt idx="1446">
                  <c:v>0.37999999999999545</c:v>
                </c:pt>
                <c:pt idx="1447">
                  <c:v>0.18000000000000682</c:v>
                </c:pt>
                <c:pt idx="1448">
                  <c:v>9.9999999999994316E-2</c:v>
                </c:pt>
                <c:pt idx="1449">
                  <c:v>8.0000000000012506E-2</c:v>
                </c:pt>
                <c:pt idx="1450">
                  <c:v>0.15999999999999659</c:v>
                </c:pt>
                <c:pt idx="1451">
                  <c:v>8.0000000000012506E-2</c:v>
                </c:pt>
                <c:pt idx="1452">
                  <c:v>7.00000000000216E-2</c:v>
                </c:pt>
                <c:pt idx="1453">
                  <c:v>0.17000000000001592</c:v>
                </c:pt>
                <c:pt idx="1454">
                  <c:v>5.0000000000011369E-2</c:v>
                </c:pt>
                <c:pt idx="1455">
                  <c:v>2.0000000000010232E-2</c:v>
                </c:pt>
                <c:pt idx="1456">
                  <c:v>2.0000000000010232E-2</c:v>
                </c:pt>
                <c:pt idx="1457">
                  <c:v>8.0000000000012506E-2</c:v>
                </c:pt>
                <c:pt idx="1458">
                  <c:v>0.21000000000000796</c:v>
                </c:pt>
                <c:pt idx="1459">
                  <c:v>0.34000000000000341</c:v>
                </c:pt>
                <c:pt idx="1460">
                  <c:v>0.25</c:v>
                </c:pt>
                <c:pt idx="1461">
                  <c:v>0.21000000000000796</c:v>
                </c:pt>
                <c:pt idx="1462">
                  <c:v>0.20000000000001705</c:v>
                </c:pt>
                <c:pt idx="1463">
                  <c:v>0.15000000000000568</c:v>
                </c:pt>
                <c:pt idx="1464">
                  <c:v>0.21000000000000796</c:v>
                </c:pt>
                <c:pt idx="1465">
                  <c:v>0.30000000000001137</c:v>
                </c:pt>
                <c:pt idx="1466">
                  <c:v>0.37000000000000455</c:v>
                </c:pt>
                <c:pt idx="1467">
                  <c:v>0.11000000000001364</c:v>
                </c:pt>
                <c:pt idx="1468">
                  <c:v>0.15999999999999659</c:v>
                </c:pt>
                <c:pt idx="1469">
                  <c:v>9.0000000000003411E-2</c:v>
                </c:pt>
                <c:pt idx="1470">
                  <c:v>8.0000000000012506E-2</c:v>
                </c:pt>
                <c:pt idx="1471">
                  <c:v>3.0000000000001137E-2</c:v>
                </c:pt>
                <c:pt idx="1472">
                  <c:v>9.0000000000003411E-2</c:v>
                </c:pt>
                <c:pt idx="1473">
                  <c:v>0.21000000000000796</c:v>
                </c:pt>
                <c:pt idx="1474">
                  <c:v>0.20000000000001705</c:v>
                </c:pt>
                <c:pt idx="1475">
                  <c:v>0.15000000000000568</c:v>
                </c:pt>
                <c:pt idx="1476">
                  <c:v>0.12000000000000455</c:v>
                </c:pt>
                <c:pt idx="1477">
                  <c:v>0.12999999999999545</c:v>
                </c:pt>
                <c:pt idx="1478">
                  <c:v>9.9999999999994316E-2</c:v>
                </c:pt>
                <c:pt idx="1479">
                  <c:v>0.20000000000001705</c:v>
                </c:pt>
                <c:pt idx="1480">
                  <c:v>0.30000000000001137</c:v>
                </c:pt>
                <c:pt idx="1481">
                  <c:v>0.24000000000000909</c:v>
                </c:pt>
                <c:pt idx="1482">
                  <c:v>0.33000000000001251</c:v>
                </c:pt>
                <c:pt idx="1483">
                  <c:v>0.28000000000000114</c:v>
                </c:pt>
                <c:pt idx="1484">
                  <c:v>0.17000000000001592</c:v>
                </c:pt>
                <c:pt idx="1485">
                  <c:v>9.0000000000003411E-2</c:v>
                </c:pt>
                <c:pt idx="1486">
                  <c:v>8.0000000000012506E-2</c:v>
                </c:pt>
                <c:pt idx="1487">
                  <c:v>9.0000000000003411E-2</c:v>
                </c:pt>
                <c:pt idx="1488">
                  <c:v>9.0000000000003411E-2</c:v>
                </c:pt>
                <c:pt idx="1489">
                  <c:v>9.9999999999994316E-2</c:v>
                </c:pt>
                <c:pt idx="1490">
                  <c:v>9.0000000000003411E-2</c:v>
                </c:pt>
                <c:pt idx="1491">
                  <c:v>0.12999999999999545</c:v>
                </c:pt>
                <c:pt idx="1492">
                  <c:v>0.14000000000001478</c:v>
                </c:pt>
                <c:pt idx="1493">
                  <c:v>0.12999999999999545</c:v>
                </c:pt>
                <c:pt idx="1494">
                  <c:v>0.12999999999999545</c:v>
                </c:pt>
                <c:pt idx="1495">
                  <c:v>0.12000000000000455</c:v>
                </c:pt>
                <c:pt idx="1496">
                  <c:v>0.11000000000001364</c:v>
                </c:pt>
                <c:pt idx="1497">
                  <c:v>0.15000000000000568</c:v>
                </c:pt>
                <c:pt idx="1498">
                  <c:v>0.17000000000001592</c:v>
                </c:pt>
                <c:pt idx="1499">
                  <c:v>0.12999999999999545</c:v>
                </c:pt>
                <c:pt idx="1500">
                  <c:v>0.18000000000000682</c:v>
                </c:pt>
                <c:pt idx="1501">
                  <c:v>0.15000000000000568</c:v>
                </c:pt>
                <c:pt idx="1502">
                  <c:v>0.15000000000000568</c:v>
                </c:pt>
                <c:pt idx="1503">
                  <c:v>0.18000000000000682</c:v>
                </c:pt>
                <c:pt idx="1504">
                  <c:v>0.21999999999999886</c:v>
                </c:pt>
                <c:pt idx="1505">
                  <c:v>0.30000000000001137</c:v>
                </c:pt>
                <c:pt idx="1506">
                  <c:v>0.45000000000001705</c:v>
                </c:pt>
                <c:pt idx="1507">
                  <c:v>0.28000000000000114</c:v>
                </c:pt>
                <c:pt idx="1508">
                  <c:v>0.20000000000001705</c:v>
                </c:pt>
                <c:pt idx="1509">
                  <c:v>0.18000000000000682</c:v>
                </c:pt>
                <c:pt idx="1510">
                  <c:v>0.25</c:v>
                </c:pt>
                <c:pt idx="1511">
                  <c:v>0.12999999999999545</c:v>
                </c:pt>
                <c:pt idx="1512">
                  <c:v>6.0000000000002274E-2</c:v>
                </c:pt>
                <c:pt idx="1513">
                  <c:v>9.9999999999994316E-2</c:v>
                </c:pt>
                <c:pt idx="1514">
                  <c:v>0.21000000000000796</c:v>
                </c:pt>
                <c:pt idx="1515">
                  <c:v>0.21000000000000796</c:v>
                </c:pt>
                <c:pt idx="1516">
                  <c:v>0.21000000000000796</c:v>
                </c:pt>
                <c:pt idx="1517">
                  <c:v>0.24000000000000909</c:v>
                </c:pt>
                <c:pt idx="1518">
                  <c:v>0.15999999999999659</c:v>
                </c:pt>
                <c:pt idx="1519">
                  <c:v>0.18999999999999773</c:v>
                </c:pt>
                <c:pt idx="1520">
                  <c:v>0.21000000000000796</c:v>
                </c:pt>
                <c:pt idx="1521">
                  <c:v>0.15000000000000568</c:v>
                </c:pt>
                <c:pt idx="1522">
                  <c:v>0.15000000000000568</c:v>
                </c:pt>
                <c:pt idx="1523">
                  <c:v>0.12999999999999545</c:v>
                </c:pt>
                <c:pt idx="1524">
                  <c:v>0.17000000000001592</c:v>
                </c:pt>
                <c:pt idx="1525">
                  <c:v>0.20000000000001705</c:v>
                </c:pt>
                <c:pt idx="1526">
                  <c:v>0.18999999999999773</c:v>
                </c:pt>
                <c:pt idx="1527">
                  <c:v>0.14000000000001478</c:v>
                </c:pt>
                <c:pt idx="1528">
                  <c:v>0.26000000000001933</c:v>
                </c:pt>
                <c:pt idx="1529">
                  <c:v>9.9999999999994316E-2</c:v>
                </c:pt>
                <c:pt idx="1530">
                  <c:v>9.0000000000003411E-2</c:v>
                </c:pt>
                <c:pt idx="1531">
                  <c:v>0.18999999999999773</c:v>
                </c:pt>
                <c:pt idx="1532">
                  <c:v>0.20000000000001705</c:v>
                </c:pt>
                <c:pt idx="1533">
                  <c:v>0.18000000000000682</c:v>
                </c:pt>
                <c:pt idx="1534">
                  <c:v>0.17000000000001592</c:v>
                </c:pt>
                <c:pt idx="1535">
                  <c:v>0.15000000000000568</c:v>
                </c:pt>
                <c:pt idx="1536">
                  <c:v>0.20000000000001705</c:v>
                </c:pt>
                <c:pt idx="1537">
                  <c:v>0.25</c:v>
                </c:pt>
                <c:pt idx="1538">
                  <c:v>0.28000000000000114</c:v>
                </c:pt>
                <c:pt idx="1539">
                  <c:v>0.26000000000001933</c:v>
                </c:pt>
                <c:pt idx="1540">
                  <c:v>9.9999999999994316E-2</c:v>
                </c:pt>
                <c:pt idx="1541">
                  <c:v>9.9999999999994316E-2</c:v>
                </c:pt>
                <c:pt idx="1542">
                  <c:v>0.12999999999999545</c:v>
                </c:pt>
                <c:pt idx="1543">
                  <c:v>0.18999999999999773</c:v>
                </c:pt>
                <c:pt idx="1544">
                  <c:v>0.21999999999999886</c:v>
                </c:pt>
                <c:pt idx="1545">
                  <c:v>0.21000000000000796</c:v>
                </c:pt>
                <c:pt idx="1546">
                  <c:v>0.17000000000001592</c:v>
                </c:pt>
                <c:pt idx="1547">
                  <c:v>0.17000000000001592</c:v>
                </c:pt>
                <c:pt idx="1548">
                  <c:v>0.20000000000001705</c:v>
                </c:pt>
                <c:pt idx="1549">
                  <c:v>0.31000000000000227</c:v>
                </c:pt>
                <c:pt idx="1550">
                  <c:v>0.34000000000000341</c:v>
                </c:pt>
                <c:pt idx="1551">
                  <c:v>0.36000000000001364</c:v>
                </c:pt>
                <c:pt idx="1552">
                  <c:v>0.25</c:v>
                </c:pt>
                <c:pt idx="1553">
                  <c:v>0.26000000000001933</c:v>
                </c:pt>
                <c:pt idx="1554">
                  <c:v>0.27000000000001023</c:v>
                </c:pt>
                <c:pt idx="1555">
                  <c:v>0.29000000000002046</c:v>
                </c:pt>
                <c:pt idx="1556">
                  <c:v>0.18999999999999773</c:v>
                </c:pt>
                <c:pt idx="1557">
                  <c:v>0.20000000000001705</c:v>
                </c:pt>
                <c:pt idx="1558">
                  <c:v>0.28000000000000114</c:v>
                </c:pt>
                <c:pt idx="1559">
                  <c:v>0.25</c:v>
                </c:pt>
                <c:pt idx="1560">
                  <c:v>0.18000000000000682</c:v>
                </c:pt>
                <c:pt idx="1561">
                  <c:v>0.24000000000000909</c:v>
                </c:pt>
                <c:pt idx="1562">
                  <c:v>0.31000000000000227</c:v>
                </c:pt>
                <c:pt idx="1563">
                  <c:v>0.28000000000000114</c:v>
                </c:pt>
                <c:pt idx="1564">
                  <c:v>0.23000000000001819</c:v>
                </c:pt>
                <c:pt idx="1565">
                  <c:v>0.21999999999999886</c:v>
                </c:pt>
                <c:pt idx="1566">
                  <c:v>0.24000000000000909</c:v>
                </c:pt>
                <c:pt idx="1567">
                  <c:v>0.21000000000000796</c:v>
                </c:pt>
                <c:pt idx="1568">
                  <c:v>0.12000000000000455</c:v>
                </c:pt>
                <c:pt idx="1569">
                  <c:v>0.24000000000000909</c:v>
                </c:pt>
                <c:pt idx="1570">
                  <c:v>0.3200000000000216</c:v>
                </c:pt>
                <c:pt idx="1571">
                  <c:v>0.31000000000000227</c:v>
                </c:pt>
                <c:pt idx="1572">
                  <c:v>0.23000000000001819</c:v>
                </c:pt>
                <c:pt idx="1573">
                  <c:v>0.20000000000001705</c:v>
                </c:pt>
                <c:pt idx="1574">
                  <c:v>0.17000000000001592</c:v>
                </c:pt>
                <c:pt idx="1575">
                  <c:v>0.25</c:v>
                </c:pt>
                <c:pt idx="1576">
                  <c:v>0.24000000000000909</c:v>
                </c:pt>
                <c:pt idx="1577">
                  <c:v>0.17000000000001592</c:v>
                </c:pt>
                <c:pt idx="1578">
                  <c:v>0.12000000000000455</c:v>
                </c:pt>
                <c:pt idx="1579">
                  <c:v>9.9999999999994316E-2</c:v>
                </c:pt>
                <c:pt idx="1580">
                  <c:v>0.18999999999999773</c:v>
                </c:pt>
                <c:pt idx="1581">
                  <c:v>0.21999999999999886</c:v>
                </c:pt>
                <c:pt idx="1582">
                  <c:v>0.18999999999999773</c:v>
                </c:pt>
                <c:pt idx="1583">
                  <c:v>0.20000000000001705</c:v>
                </c:pt>
                <c:pt idx="1584">
                  <c:v>0.25</c:v>
                </c:pt>
                <c:pt idx="1585">
                  <c:v>0.26000000000001933</c:v>
                </c:pt>
                <c:pt idx="1586">
                  <c:v>0.29000000000002046</c:v>
                </c:pt>
                <c:pt idx="1587">
                  <c:v>0.25</c:v>
                </c:pt>
                <c:pt idx="1588">
                  <c:v>0.18999999999999773</c:v>
                </c:pt>
                <c:pt idx="1589">
                  <c:v>0.14000000000001478</c:v>
                </c:pt>
                <c:pt idx="1590">
                  <c:v>0.18000000000000682</c:v>
                </c:pt>
                <c:pt idx="1591">
                  <c:v>0.15000000000000568</c:v>
                </c:pt>
                <c:pt idx="1592">
                  <c:v>0.15000000000000568</c:v>
                </c:pt>
                <c:pt idx="1593">
                  <c:v>0.18000000000000682</c:v>
                </c:pt>
                <c:pt idx="1594">
                  <c:v>0.11000000000001364</c:v>
                </c:pt>
                <c:pt idx="1595">
                  <c:v>0.17000000000001592</c:v>
                </c:pt>
                <c:pt idx="1596">
                  <c:v>0.29000000000002046</c:v>
                </c:pt>
                <c:pt idx="1597">
                  <c:v>0.31000000000000227</c:v>
                </c:pt>
                <c:pt idx="1598">
                  <c:v>0.20000000000001705</c:v>
                </c:pt>
                <c:pt idx="1599">
                  <c:v>0.21999999999999886</c:v>
                </c:pt>
                <c:pt idx="1600">
                  <c:v>0.24000000000000909</c:v>
                </c:pt>
                <c:pt idx="1601">
                  <c:v>0.28000000000000114</c:v>
                </c:pt>
                <c:pt idx="1602">
                  <c:v>0.3200000000000216</c:v>
                </c:pt>
                <c:pt idx="1603">
                  <c:v>0.31000000000000227</c:v>
                </c:pt>
                <c:pt idx="1604">
                  <c:v>0.24000000000000909</c:v>
                </c:pt>
                <c:pt idx="1605">
                  <c:v>0.14000000000001478</c:v>
                </c:pt>
                <c:pt idx="1606">
                  <c:v>0.12999999999999545</c:v>
                </c:pt>
                <c:pt idx="1607">
                  <c:v>0.17000000000001592</c:v>
                </c:pt>
                <c:pt idx="1608">
                  <c:v>0.21000000000000796</c:v>
                </c:pt>
                <c:pt idx="1609">
                  <c:v>0.25</c:v>
                </c:pt>
                <c:pt idx="1610">
                  <c:v>0.29000000000002046</c:v>
                </c:pt>
                <c:pt idx="1611">
                  <c:v>0.25</c:v>
                </c:pt>
                <c:pt idx="1612">
                  <c:v>0.20000000000001705</c:v>
                </c:pt>
                <c:pt idx="1613">
                  <c:v>0.29000000000002046</c:v>
                </c:pt>
                <c:pt idx="1614">
                  <c:v>0.23000000000001819</c:v>
                </c:pt>
                <c:pt idx="1615">
                  <c:v>0.26000000000001933</c:v>
                </c:pt>
                <c:pt idx="1616">
                  <c:v>0.29000000000002046</c:v>
                </c:pt>
                <c:pt idx="1617">
                  <c:v>0.27000000000001023</c:v>
                </c:pt>
                <c:pt idx="1618">
                  <c:v>0.21000000000000796</c:v>
                </c:pt>
                <c:pt idx="1619">
                  <c:v>0.27000000000001023</c:v>
                </c:pt>
                <c:pt idx="1620">
                  <c:v>0.29000000000002046</c:v>
                </c:pt>
                <c:pt idx="1621">
                  <c:v>0.21999999999999886</c:v>
                </c:pt>
                <c:pt idx="1622">
                  <c:v>0.21999999999999886</c:v>
                </c:pt>
                <c:pt idx="1623">
                  <c:v>0.28000000000000114</c:v>
                </c:pt>
                <c:pt idx="1624">
                  <c:v>0.31000000000000227</c:v>
                </c:pt>
                <c:pt idx="1625">
                  <c:v>0.28000000000000114</c:v>
                </c:pt>
                <c:pt idx="1626">
                  <c:v>0.17000000000001592</c:v>
                </c:pt>
                <c:pt idx="1627">
                  <c:v>0.14000000000001478</c:v>
                </c:pt>
                <c:pt idx="1628">
                  <c:v>0.18000000000000682</c:v>
                </c:pt>
                <c:pt idx="1629">
                  <c:v>0.18000000000000682</c:v>
                </c:pt>
                <c:pt idx="1630">
                  <c:v>0.18000000000000682</c:v>
                </c:pt>
                <c:pt idx="1631">
                  <c:v>0.21000000000000796</c:v>
                </c:pt>
                <c:pt idx="1632">
                  <c:v>0.26000000000001933</c:v>
                </c:pt>
                <c:pt idx="1633">
                  <c:v>0.31000000000000227</c:v>
                </c:pt>
                <c:pt idx="1634">
                  <c:v>0.26000000000001933</c:v>
                </c:pt>
                <c:pt idx="1635">
                  <c:v>0.18000000000000682</c:v>
                </c:pt>
                <c:pt idx="1636">
                  <c:v>0.20000000000001705</c:v>
                </c:pt>
                <c:pt idx="1637">
                  <c:v>0.30000000000001137</c:v>
                </c:pt>
                <c:pt idx="1638">
                  <c:v>0.24000000000000909</c:v>
                </c:pt>
                <c:pt idx="1639">
                  <c:v>0.20000000000001705</c:v>
                </c:pt>
                <c:pt idx="1640">
                  <c:v>0.26000000000001933</c:v>
                </c:pt>
                <c:pt idx="1641">
                  <c:v>0.27000000000001023</c:v>
                </c:pt>
                <c:pt idx="1642">
                  <c:v>0.27000000000001023</c:v>
                </c:pt>
                <c:pt idx="1643">
                  <c:v>0.28000000000000114</c:v>
                </c:pt>
                <c:pt idx="1644">
                  <c:v>0.18999999999999773</c:v>
                </c:pt>
                <c:pt idx="1645">
                  <c:v>0.25</c:v>
                </c:pt>
                <c:pt idx="1646">
                  <c:v>0.26000000000001933</c:v>
                </c:pt>
                <c:pt idx="1647">
                  <c:v>0.29000000000002046</c:v>
                </c:pt>
                <c:pt idx="1648">
                  <c:v>0.31000000000000227</c:v>
                </c:pt>
                <c:pt idx="1649">
                  <c:v>0.28000000000000114</c:v>
                </c:pt>
                <c:pt idx="1650">
                  <c:v>0.26000000000001933</c:v>
                </c:pt>
                <c:pt idx="1651">
                  <c:v>0.28000000000000114</c:v>
                </c:pt>
                <c:pt idx="1652">
                  <c:v>0.25</c:v>
                </c:pt>
                <c:pt idx="1653">
                  <c:v>0.26000000000001933</c:v>
                </c:pt>
                <c:pt idx="1654">
                  <c:v>0.26000000000001933</c:v>
                </c:pt>
                <c:pt idx="1655">
                  <c:v>0.24000000000000909</c:v>
                </c:pt>
                <c:pt idx="1656">
                  <c:v>0.3200000000000216</c:v>
                </c:pt>
                <c:pt idx="1657">
                  <c:v>0.26000000000001933</c:v>
                </c:pt>
                <c:pt idx="1658">
                  <c:v>0.21999999999999886</c:v>
                </c:pt>
                <c:pt idx="1659">
                  <c:v>0.21000000000000796</c:v>
                </c:pt>
                <c:pt idx="1660">
                  <c:v>0.21999999999999886</c:v>
                </c:pt>
                <c:pt idx="1661">
                  <c:v>0.3200000000000216</c:v>
                </c:pt>
                <c:pt idx="1662">
                  <c:v>0.29000000000002046</c:v>
                </c:pt>
                <c:pt idx="1663">
                  <c:v>0.25</c:v>
                </c:pt>
                <c:pt idx="1664">
                  <c:v>0.18999999999999773</c:v>
                </c:pt>
                <c:pt idx="1665">
                  <c:v>0.15000000000000568</c:v>
                </c:pt>
                <c:pt idx="1666">
                  <c:v>0.21999999999999886</c:v>
                </c:pt>
                <c:pt idx="1667">
                  <c:v>0.29000000000002046</c:v>
                </c:pt>
                <c:pt idx="1668">
                  <c:v>0.30000000000001137</c:v>
                </c:pt>
                <c:pt idx="1669">
                  <c:v>0.28000000000000114</c:v>
                </c:pt>
                <c:pt idx="1670">
                  <c:v>0.3200000000000216</c:v>
                </c:pt>
                <c:pt idx="1671">
                  <c:v>0.3200000000000216</c:v>
                </c:pt>
                <c:pt idx="1672">
                  <c:v>0.27000000000001023</c:v>
                </c:pt>
                <c:pt idx="1673">
                  <c:v>0.23000000000001819</c:v>
                </c:pt>
                <c:pt idx="1674">
                  <c:v>0.24000000000000909</c:v>
                </c:pt>
                <c:pt idx="1675">
                  <c:v>0.27000000000001023</c:v>
                </c:pt>
                <c:pt idx="1676">
                  <c:v>0.28000000000000114</c:v>
                </c:pt>
                <c:pt idx="1677">
                  <c:v>0.27000000000001023</c:v>
                </c:pt>
                <c:pt idx="1678">
                  <c:v>0.30000000000001137</c:v>
                </c:pt>
                <c:pt idx="1679">
                  <c:v>0.3200000000000216</c:v>
                </c:pt>
                <c:pt idx="1680">
                  <c:v>0.24000000000000909</c:v>
                </c:pt>
                <c:pt idx="1681">
                  <c:v>0.20000000000001705</c:v>
                </c:pt>
                <c:pt idx="1682">
                  <c:v>0.21000000000000796</c:v>
                </c:pt>
                <c:pt idx="1683">
                  <c:v>0.21999999999999886</c:v>
                </c:pt>
                <c:pt idx="1684">
                  <c:v>0.25</c:v>
                </c:pt>
                <c:pt idx="1685">
                  <c:v>0.27000000000001023</c:v>
                </c:pt>
                <c:pt idx="1686">
                  <c:v>0.29000000000002046</c:v>
                </c:pt>
                <c:pt idx="1687">
                  <c:v>0.29000000000002046</c:v>
                </c:pt>
                <c:pt idx="1688">
                  <c:v>0.30000000000001137</c:v>
                </c:pt>
                <c:pt idx="1689">
                  <c:v>0.31000000000000227</c:v>
                </c:pt>
                <c:pt idx="1690">
                  <c:v>0.25</c:v>
                </c:pt>
                <c:pt idx="1691">
                  <c:v>0.24000000000000909</c:v>
                </c:pt>
                <c:pt idx="1692">
                  <c:v>0.24000000000000909</c:v>
                </c:pt>
                <c:pt idx="1693">
                  <c:v>0.28000000000000114</c:v>
                </c:pt>
                <c:pt idx="1694">
                  <c:v>0.30000000000001137</c:v>
                </c:pt>
                <c:pt idx="1695">
                  <c:v>0.31000000000000227</c:v>
                </c:pt>
                <c:pt idx="1696">
                  <c:v>0.30000000000001137</c:v>
                </c:pt>
                <c:pt idx="1697">
                  <c:v>0.34000000000000341</c:v>
                </c:pt>
                <c:pt idx="1698">
                  <c:v>0.34000000000000341</c:v>
                </c:pt>
                <c:pt idx="1699">
                  <c:v>0.31000000000000227</c:v>
                </c:pt>
                <c:pt idx="1700">
                  <c:v>0.28000000000000114</c:v>
                </c:pt>
                <c:pt idx="1701">
                  <c:v>0.21999999999999886</c:v>
                </c:pt>
                <c:pt idx="1702">
                  <c:v>0.25</c:v>
                </c:pt>
                <c:pt idx="1703">
                  <c:v>0.27000000000001023</c:v>
                </c:pt>
                <c:pt idx="1704">
                  <c:v>0.3200000000000216</c:v>
                </c:pt>
                <c:pt idx="1705">
                  <c:v>0.27000000000001023</c:v>
                </c:pt>
                <c:pt idx="1706">
                  <c:v>0.23000000000001819</c:v>
                </c:pt>
                <c:pt idx="1707">
                  <c:v>0.25</c:v>
                </c:pt>
                <c:pt idx="1708">
                  <c:v>0.26000000000001933</c:v>
                </c:pt>
                <c:pt idx="1709">
                  <c:v>0.28000000000000114</c:v>
                </c:pt>
                <c:pt idx="1710">
                  <c:v>0.28000000000000114</c:v>
                </c:pt>
                <c:pt idx="1711">
                  <c:v>0.26000000000001933</c:v>
                </c:pt>
                <c:pt idx="1712">
                  <c:v>0.28000000000000114</c:v>
                </c:pt>
                <c:pt idx="1713">
                  <c:v>0.29000000000002046</c:v>
                </c:pt>
                <c:pt idx="1714">
                  <c:v>0.3200000000000216</c:v>
                </c:pt>
                <c:pt idx="1715">
                  <c:v>0.3200000000000216</c:v>
                </c:pt>
                <c:pt idx="1716">
                  <c:v>0.37000000000000455</c:v>
                </c:pt>
                <c:pt idx="1717">
                  <c:v>0.34999999999999432</c:v>
                </c:pt>
                <c:pt idx="1718">
                  <c:v>0.28000000000000114</c:v>
                </c:pt>
                <c:pt idx="1719">
                  <c:v>0.33000000000001251</c:v>
                </c:pt>
                <c:pt idx="1720">
                  <c:v>0.27000000000001023</c:v>
                </c:pt>
                <c:pt idx="1721">
                  <c:v>0.28000000000000114</c:v>
                </c:pt>
                <c:pt idx="1722">
                  <c:v>0.3200000000000216</c:v>
                </c:pt>
                <c:pt idx="1723">
                  <c:v>0.34999999999999432</c:v>
                </c:pt>
                <c:pt idx="1724">
                  <c:v>0.25</c:v>
                </c:pt>
                <c:pt idx="1725">
                  <c:v>0.23000000000001819</c:v>
                </c:pt>
                <c:pt idx="1726">
                  <c:v>0.34999999999999432</c:v>
                </c:pt>
                <c:pt idx="1727">
                  <c:v>0.27000000000001023</c:v>
                </c:pt>
                <c:pt idx="1728">
                  <c:v>0.34000000000000341</c:v>
                </c:pt>
                <c:pt idx="1729">
                  <c:v>0.37999999999999545</c:v>
                </c:pt>
                <c:pt idx="1730">
                  <c:v>0.37999999999999545</c:v>
                </c:pt>
                <c:pt idx="1731">
                  <c:v>0.37999999999999545</c:v>
                </c:pt>
                <c:pt idx="1732">
                  <c:v>0.25</c:v>
                </c:pt>
                <c:pt idx="1733">
                  <c:v>0.24000000000000909</c:v>
                </c:pt>
                <c:pt idx="1734">
                  <c:v>0.24000000000000909</c:v>
                </c:pt>
                <c:pt idx="1735">
                  <c:v>0.21999999999999886</c:v>
                </c:pt>
                <c:pt idx="1736">
                  <c:v>0.29000000000002046</c:v>
                </c:pt>
                <c:pt idx="1737">
                  <c:v>0.28000000000000114</c:v>
                </c:pt>
                <c:pt idx="1738">
                  <c:v>0.33000000000001251</c:v>
                </c:pt>
                <c:pt idx="1739">
                  <c:v>0.31000000000000227</c:v>
                </c:pt>
                <c:pt idx="1740">
                  <c:v>0.3200000000000216</c:v>
                </c:pt>
                <c:pt idx="1741">
                  <c:v>0.33000000000001251</c:v>
                </c:pt>
                <c:pt idx="1742">
                  <c:v>0.27000000000001023</c:v>
                </c:pt>
                <c:pt idx="1743">
                  <c:v>0.34000000000000341</c:v>
                </c:pt>
                <c:pt idx="1744">
                  <c:v>0.3200000000000216</c:v>
                </c:pt>
                <c:pt idx="1745">
                  <c:v>0.30000000000001137</c:v>
                </c:pt>
                <c:pt idx="1746">
                  <c:v>0.33000000000001251</c:v>
                </c:pt>
                <c:pt idx="1747">
                  <c:v>0.31000000000000227</c:v>
                </c:pt>
                <c:pt idx="1748">
                  <c:v>0.37999999999999545</c:v>
                </c:pt>
                <c:pt idx="1749">
                  <c:v>0.43000000000000682</c:v>
                </c:pt>
                <c:pt idx="1750">
                  <c:v>0.29000000000002046</c:v>
                </c:pt>
                <c:pt idx="1751">
                  <c:v>0.28000000000000114</c:v>
                </c:pt>
                <c:pt idx="1752">
                  <c:v>0.26000000000001933</c:v>
                </c:pt>
                <c:pt idx="1753">
                  <c:v>0.26000000000001933</c:v>
                </c:pt>
                <c:pt idx="1754">
                  <c:v>0.27000000000001023</c:v>
                </c:pt>
                <c:pt idx="1755">
                  <c:v>0.27000000000001023</c:v>
                </c:pt>
                <c:pt idx="1756">
                  <c:v>0.27000000000001023</c:v>
                </c:pt>
                <c:pt idx="1757">
                  <c:v>0.25</c:v>
                </c:pt>
                <c:pt idx="1758">
                  <c:v>0.29000000000002046</c:v>
                </c:pt>
                <c:pt idx="1759">
                  <c:v>0.36000000000001364</c:v>
                </c:pt>
                <c:pt idx="1760">
                  <c:v>0.40000000000000568</c:v>
                </c:pt>
                <c:pt idx="1761">
                  <c:v>0.52000000000001023</c:v>
                </c:pt>
                <c:pt idx="1762">
                  <c:v>0.39000000000001478</c:v>
                </c:pt>
                <c:pt idx="1763">
                  <c:v>0.28000000000000114</c:v>
                </c:pt>
                <c:pt idx="1764">
                  <c:v>0.36000000000001364</c:v>
                </c:pt>
                <c:pt idx="1765">
                  <c:v>0.37000000000000455</c:v>
                </c:pt>
                <c:pt idx="1766">
                  <c:v>0.43999999999999773</c:v>
                </c:pt>
                <c:pt idx="1767">
                  <c:v>0.40999999999999659</c:v>
                </c:pt>
                <c:pt idx="1768">
                  <c:v>0.33000000000001251</c:v>
                </c:pt>
                <c:pt idx="1769">
                  <c:v>0.31000000000000227</c:v>
                </c:pt>
                <c:pt idx="1770">
                  <c:v>0.36000000000001364</c:v>
                </c:pt>
                <c:pt idx="1771">
                  <c:v>0.3200000000000216</c:v>
                </c:pt>
                <c:pt idx="1772">
                  <c:v>0.23000000000001819</c:v>
                </c:pt>
                <c:pt idx="1773">
                  <c:v>0.18999999999999773</c:v>
                </c:pt>
                <c:pt idx="1774">
                  <c:v>0.27000000000001023</c:v>
                </c:pt>
                <c:pt idx="1775">
                  <c:v>0.31000000000000227</c:v>
                </c:pt>
                <c:pt idx="1776">
                  <c:v>0.36000000000001364</c:v>
                </c:pt>
                <c:pt idx="1777">
                  <c:v>0.29000000000002046</c:v>
                </c:pt>
                <c:pt idx="1778">
                  <c:v>0.20000000000001705</c:v>
                </c:pt>
                <c:pt idx="1779">
                  <c:v>0.20000000000001705</c:v>
                </c:pt>
                <c:pt idx="1780">
                  <c:v>0.28000000000000114</c:v>
                </c:pt>
                <c:pt idx="1781">
                  <c:v>0.34000000000000341</c:v>
                </c:pt>
                <c:pt idx="1782">
                  <c:v>0.37999999999999545</c:v>
                </c:pt>
                <c:pt idx="1783">
                  <c:v>0.40000000000000568</c:v>
                </c:pt>
                <c:pt idx="1784">
                  <c:v>0.36000000000001364</c:v>
                </c:pt>
                <c:pt idx="1785">
                  <c:v>0.3200000000000216</c:v>
                </c:pt>
                <c:pt idx="1786">
                  <c:v>0.31000000000000227</c:v>
                </c:pt>
                <c:pt idx="1787">
                  <c:v>0.31000000000000227</c:v>
                </c:pt>
                <c:pt idx="1788">
                  <c:v>0.31000000000000227</c:v>
                </c:pt>
                <c:pt idx="1789">
                  <c:v>0.33000000000001251</c:v>
                </c:pt>
                <c:pt idx="1790">
                  <c:v>0.36000000000001364</c:v>
                </c:pt>
                <c:pt idx="1791">
                  <c:v>0.37999999999999545</c:v>
                </c:pt>
                <c:pt idx="1792">
                  <c:v>0.45000000000001705</c:v>
                </c:pt>
                <c:pt idx="1793">
                  <c:v>0.46999999999999886</c:v>
                </c:pt>
                <c:pt idx="1794">
                  <c:v>0.56000000000000227</c:v>
                </c:pt>
                <c:pt idx="1795">
                  <c:v>0.43000000000000682</c:v>
                </c:pt>
                <c:pt idx="1796">
                  <c:v>0.29000000000002046</c:v>
                </c:pt>
                <c:pt idx="1797">
                  <c:v>0.30000000000001137</c:v>
                </c:pt>
                <c:pt idx="1798">
                  <c:v>0.31000000000000227</c:v>
                </c:pt>
                <c:pt idx="1799">
                  <c:v>0.40000000000000568</c:v>
                </c:pt>
                <c:pt idx="1800">
                  <c:v>0.43999999999999773</c:v>
                </c:pt>
                <c:pt idx="1801">
                  <c:v>0.36000000000001364</c:v>
                </c:pt>
                <c:pt idx="1802">
                  <c:v>0.26000000000001933</c:v>
                </c:pt>
                <c:pt idx="1803">
                  <c:v>0.27000000000001023</c:v>
                </c:pt>
                <c:pt idx="1804">
                  <c:v>0.23000000000001819</c:v>
                </c:pt>
                <c:pt idx="1805">
                  <c:v>0.40999999999999659</c:v>
                </c:pt>
                <c:pt idx="1806">
                  <c:v>0.34999999999999432</c:v>
                </c:pt>
                <c:pt idx="1807">
                  <c:v>0.27000000000001023</c:v>
                </c:pt>
                <c:pt idx="1808">
                  <c:v>0.30000000000001137</c:v>
                </c:pt>
                <c:pt idx="1809">
                  <c:v>0.34999999999999432</c:v>
                </c:pt>
                <c:pt idx="1810">
                  <c:v>0.42000000000001592</c:v>
                </c:pt>
                <c:pt idx="1811">
                  <c:v>0.37999999999999545</c:v>
                </c:pt>
                <c:pt idx="1812">
                  <c:v>0.36000000000001364</c:v>
                </c:pt>
                <c:pt idx="1813">
                  <c:v>0.36000000000001364</c:v>
                </c:pt>
                <c:pt idx="1814">
                  <c:v>0.27000000000001023</c:v>
                </c:pt>
                <c:pt idx="1815">
                  <c:v>0.24000000000000909</c:v>
                </c:pt>
                <c:pt idx="1816">
                  <c:v>0.34999999999999432</c:v>
                </c:pt>
                <c:pt idx="1817">
                  <c:v>0.3200000000000216</c:v>
                </c:pt>
                <c:pt idx="1818">
                  <c:v>0.37999999999999545</c:v>
                </c:pt>
                <c:pt idx="1819">
                  <c:v>0.40000000000000568</c:v>
                </c:pt>
                <c:pt idx="1820">
                  <c:v>0.42000000000001592</c:v>
                </c:pt>
                <c:pt idx="1821">
                  <c:v>0.40000000000000568</c:v>
                </c:pt>
                <c:pt idx="1822">
                  <c:v>0.37999999999999545</c:v>
                </c:pt>
                <c:pt idx="1823">
                  <c:v>0.34999999999999432</c:v>
                </c:pt>
                <c:pt idx="1824">
                  <c:v>0.21000000000000796</c:v>
                </c:pt>
                <c:pt idx="1825">
                  <c:v>0.3200000000000216</c:v>
                </c:pt>
                <c:pt idx="1826">
                  <c:v>0.3200000000000216</c:v>
                </c:pt>
                <c:pt idx="1827">
                  <c:v>0.42000000000001592</c:v>
                </c:pt>
                <c:pt idx="1828">
                  <c:v>0.37000000000000455</c:v>
                </c:pt>
                <c:pt idx="1829">
                  <c:v>0.26000000000001933</c:v>
                </c:pt>
                <c:pt idx="1830">
                  <c:v>0.27000000000001023</c:v>
                </c:pt>
                <c:pt idx="1831">
                  <c:v>0.34000000000000341</c:v>
                </c:pt>
                <c:pt idx="1832">
                  <c:v>0.3200000000000216</c:v>
                </c:pt>
                <c:pt idx="1833">
                  <c:v>0.34000000000000341</c:v>
                </c:pt>
                <c:pt idx="1834">
                  <c:v>0.33000000000001251</c:v>
                </c:pt>
                <c:pt idx="1835">
                  <c:v>0.37999999999999545</c:v>
                </c:pt>
                <c:pt idx="1836">
                  <c:v>0.48000000000001819</c:v>
                </c:pt>
                <c:pt idx="1837">
                  <c:v>0.49000000000000909</c:v>
                </c:pt>
                <c:pt idx="1838">
                  <c:v>0.39000000000001478</c:v>
                </c:pt>
                <c:pt idx="1839">
                  <c:v>0.36000000000001364</c:v>
                </c:pt>
                <c:pt idx="1840">
                  <c:v>0.37000000000000455</c:v>
                </c:pt>
                <c:pt idx="1841">
                  <c:v>0.40999999999999659</c:v>
                </c:pt>
                <c:pt idx="1842">
                  <c:v>0.43999999999999773</c:v>
                </c:pt>
                <c:pt idx="1843">
                  <c:v>0.42000000000001592</c:v>
                </c:pt>
                <c:pt idx="1844">
                  <c:v>0.37000000000000455</c:v>
                </c:pt>
                <c:pt idx="1845">
                  <c:v>0.43999999999999773</c:v>
                </c:pt>
                <c:pt idx="1846">
                  <c:v>0.45000000000001705</c:v>
                </c:pt>
                <c:pt idx="1847">
                  <c:v>0.46000000000000796</c:v>
                </c:pt>
                <c:pt idx="1848">
                  <c:v>0.39000000000001478</c:v>
                </c:pt>
                <c:pt idx="1849">
                  <c:v>0.34000000000000341</c:v>
                </c:pt>
                <c:pt idx="1850">
                  <c:v>0.34000000000000341</c:v>
                </c:pt>
                <c:pt idx="1851">
                  <c:v>0.28000000000000114</c:v>
                </c:pt>
                <c:pt idx="1852">
                  <c:v>0.30000000000001137</c:v>
                </c:pt>
                <c:pt idx="1853">
                  <c:v>0.34000000000000341</c:v>
                </c:pt>
                <c:pt idx="1854">
                  <c:v>0.39000000000001478</c:v>
                </c:pt>
                <c:pt idx="1855">
                  <c:v>0.34999999999999432</c:v>
                </c:pt>
                <c:pt idx="1856">
                  <c:v>0.39000000000001478</c:v>
                </c:pt>
                <c:pt idx="1857">
                  <c:v>0.37999999999999545</c:v>
                </c:pt>
                <c:pt idx="1858">
                  <c:v>0.40000000000000568</c:v>
                </c:pt>
                <c:pt idx="1859">
                  <c:v>0.56000000000000227</c:v>
                </c:pt>
                <c:pt idx="1860">
                  <c:v>0.34999999999999432</c:v>
                </c:pt>
                <c:pt idx="1861">
                  <c:v>0.37000000000000455</c:v>
                </c:pt>
                <c:pt idx="1862">
                  <c:v>0.39000000000001478</c:v>
                </c:pt>
                <c:pt idx="1863">
                  <c:v>0.45000000000001705</c:v>
                </c:pt>
                <c:pt idx="1864">
                  <c:v>0.40000000000000568</c:v>
                </c:pt>
                <c:pt idx="1865">
                  <c:v>0.34000000000000341</c:v>
                </c:pt>
                <c:pt idx="1866">
                  <c:v>0.30000000000001137</c:v>
                </c:pt>
                <c:pt idx="1867">
                  <c:v>0.30000000000001137</c:v>
                </c:pt>
                <c:pt idx="1868">
                  <c:v>0.37999999999999545</c:v>
                </c:pt>
                <c:pt idx="1869">
                  <c:v>0.40000000000000568</c:v>
                </c:pt>
                <c:pt idx="1870">
                  <c:v>0.33000000000001251</c:v>
                </c:pt>
                <c:pt idx="1871">
                  <c:v>0.26000000000001933</c:v>
                </c:pt>
                <c:pt idx="1872">
                  <c:v>0.34000000000000341</c:v>
                </c:pt>
                <c:pt idx="1873">
                  <c:v>0.3200000000000216</c:v>
                </c:pt>
                <c:pt idx="1874">
                  <c:v>0.3200000000000216</c:v>
                </c:pt>
                <c:pt idx="1875">
                  <c:v>0.34999999999999432</c:v>
                </c:pt>
                <c:pt idx="1876">
                  <c:v>0.42000000000001592</c:v>
                </c:pt>
                <c:pt idx="1877">
                  <c:v>0.42000000000001592</c:v>
                </c:pt>
                <c:pt idx="1878">
                  <c:v>0.36000000000001364</c:v>
                </c:pt>
                <c:pt idx="1879">
                  <c:v>0.39000000000001478</c:v>
                </c:pt>
                <c:pt idx="1880">
                  <c:v>0.46000000000000796</c:v>
                </c:pt>
                <c:pt idx="1881">
                  <c:v>0.46000000000000796</c:v>
                </c:pt>
                <c:pt idx="1882">
                  <c:v>0.37999999999999545</c:v>
                </c:pt>
                <c:pt idx="1883">
                  <c:v>0.29000000000002046</c:v>
                </c:pt>
                <c:pt idx="1884">
                  <c:v>0.28000000000000114</c:v>
                </c:pt>
                <c:pt idx="1885">
                  <c:v>0.31000000000000227</c:v>
                </c:pt>
                <c:pt idx="1886">
                  <c:v>0.39000000000001478</c:v>
                </c:pt>
                <c:pt idx="1887">
                  <c:v>0.37000000000000455</c:v>
                </c:pt>
                <c:pt idx="1888">
                  <c:v>0.40999999999999659</c:v>
                </c:pt>
                <c:pt idx="1889">
                  <c:v>0.37000000000000455</c:v>
                </c:pt>
                <c:pt idx="1890">
                  <c:v>0.40000000000000568</c:v>
                </c:pt>
                <c:pt idx="1891">
                  <c:v>0.48000000000001819</c:v>
                </c:pt>
                <c:pt idx="1892">
                  <c:v>0.53000000000000114</c:v>
                </c:pt>
                <c:pt idx="1893">
                  <c:v>0.49000000000000909</c:v>
                </c:pt>
                <c:pt idx="1894">
                  <c:v>0.46999999999999886</c:v>
                </c:pt>
                <c:pt idx="1895">
                  <c:v>0.48000000000001819</c:v>
                </c:pt>
                <c:pt idx="1896">
                  <c:v>0.46999999999999886</c:v>
                </c:pt>
                <c:pt idx="1897">
                  <c:v>0.42000000000001592</c:v>
                </c:pt>
                <c:pt idx="1898">
                  <c:v>0.45000000000001705</c:v>
                </c:pt>
                <c:pt idx="1899">
                  <c:v>0.37000000000000455</c:v>
                </c:pt>
                <c:pt idx="1900">
                  <c:v>0.34000000000000341</c:v>
                </c:pt>
                <c:pt idx="1901">
                  <c:v>0.27000000000001023</c:v>
                </c:pt>
                <c:pt idx="1902">
                  <c:v>0.33000000000001251</c:v>
                </c:pt>
                <c:pt idx="1903">
                  <c:v>0.45000000000001705</c:v>
                </c:pt>
                <c:pt idx="1904">
                  <c:v>0.56000000000000227</c:v>
                </c:pt>
                <c:pt idx="1905">
                  <c:v>0.40999999999999659</c:v>
                </c:pt>
                <c:pt idx="1906">
                  <c:v>0.34999999999999432</c:v>
                </c:pt>
                <c:pt idx="1907">
                  <c:v>0.28000000000000114</c:v>
                </c:pt>
                <c:pt idx="1908">
                  <c:v>0.28000000000000114</c:v>
                </c:pt>
                <c:pt idx="1909">
                  <c:v>0.29000000000002046</c:v>
                </c:pt>
                <c:pt idx="1910">
                  <c:v>0.36000000000001364</c:v>
                </c:pt>
                <c:pt idx="1911">
                  <c:v>0.42000000000001592</c:v>
                </c:pt>
                <c:pt idx="1912">
                  <c:v>0.42000000000001592</c:v>
                </c:pt>
                <c:pt idx="1913">
                  <c:v>0.40999999999999659</c:v>
                </c:pt>
                <c:pt idx="1914">
                  <c:v>0.46999999999999886</c:v>
                </c:pt>
                <c:pt idx="1915">
                  <c:v>0.45000000000001705</c:v>
                </c:pt>
                <c:pt idx="1916">
                  <c:v>0.43999999999999773</c:v>
                </c:pt>
                <c:pt idx="1917">
                  <c:v>0.40999999999999659</c:v>
                </c:pt>
                <c:pt idx="1918">
                  <c:v>0.37999999999999545</c:v>
                </c:pt>
                <c:pt idx="1919">
                  <c:v>0.36000000000001364</c:v>
                </c:pt>
                <c:pt idx="1920">
                  <c:v>0.37999999999999545</c:v>
                </c:pt>
                <c:pt idx="1921">
                  <c:v>0.42000000000001592</c:v>
                </c:pt>
                <c:pt idx="1922">
                  <c:v>0.37999999999999545</c:v>
                </c:pt>
                <c:pt idx="1923">
                  <c:v>0.3200000000000216</c:v>
                </c:pt>
                <c:pt idx="1924">
                  <c:v>0.39000000000001478</c:v>
                </c:pt>
                <c:pt idx="1925">
                  <c:v>0.46000000000000796</c:v>
                </c:pt>
                <c:pt idx="1926">
                  <c:v>0.46000000000000796</c:v>
                </c:pt>
                <c:pt idx="1927">
                  <c:v>0.42000000000001592</c:v>
                </c:pt>
                <c:pt idx="1928">
                  <c:v>0.48000000000001819</c:v>
                </c:pt>
                <c:pt idx="1929">
                  <c:v>0.37000000000000455</c:v>
                </c:pt>
                <c:pt idx="1930">
                  <c:v>0.25</c:v>
                </c:pt>
                <c:pt idx="1931">
                  <c:v>0.28000000000000114</c:v>
                </c:pt>
                <c:pt idx="1932">
                  <c:v>0.34999999999999432</c:v>
                </c:pt>
                <c:pt idx="1933">
                  <c:v>0.36000000000001364</c:v>
                </c:pt>
                <c:pt idx="1934">
                  <c:v>0.39000000000001478</c:v>
                </c:pt>
                <c:pt idx="1935">
                  <c:v>0.40999999999999659</c:v>
                </c:pt>
                <c:pt idx="1936">
                  <c:v>0.34999999999999432</c:v>
                </c:pt>
                <c:pt idx="1937">
                  <c:v>0.37999999999999545</c:v>
                </c:pt>
                <c:pt idx="1938">
                  <c:v>0.46000000000000796</c:v>
                </c:pt>
                <c:pt idx="1939">
                  <c:v>0.40999999999999659</c:v>
                </c:pt>
                <c:pt idx="1940">
                  <c:v>0.34999999999999432</c:v>
                </c:pt>
                <c:pt idx="1941">
                  <c:v>0.36000000000001364</c:v>
                </c:pt>
                <c:pt idx="1942">
                  <c:v>0.45000000000001705</c:v>
                </c:pt>
                <c:pt idx="1943">
                  <c:v>0.56000000000000227</c:v>
                </c:pt>
                <c:pt idx="1944">
                  <c:v>0.48000000000001819</c:v>
                </c:pt>
                <c:pt idx="1945">
                  <c:v>0.40000000000000568</c:v>
                </c:pt>
                <c:pt idx="1946">
                  <c:v>0.36000000000001364</c:v>
                </c:pt>
                <c:pt idx="1947">
                  <c:v>0.34999999999999432</c:v>
                </c:pt>
                <c:pt idx="1948">
                  <c:v>0.40000000000000568</c:v>
                </c:pt>
                <c:pt idx="1949">
                  <c:v>0.43999999999999773</c:v>
                </c:pt>
                <c:pt idx="1950">
                  <c:v>0.42000000000001592</c:v>
                </c:pt>
                <c:pt idx="1951">
                  <c:v>0.36000000000001364</c:v>
                </c:pt>
                <c:pt idx="1952">
                  <c:v>0.37000000000000455</c:v>
                </c:pt>
                <c:pt idx="1953">
                  <c:v>0.43000000000000682</c:v>
                </c:pt>
                <c:pt idx="1954">
                  <c:v>0.43999999999999773</c:v>
                </c:pt>
                <c:pt idx="1955">
                  <c:v>0.43999999999999773</c:v>
                </c:pt>
                <c:pt idx="1956">
                  <c:v>0.46000000000000796</c:v>
                </c:pt>
                <c:pt idx="1957">
                  <c:v>0.42000000000001592</c:v>
                </c:pt>
                <c:pt idx="1958">
                  <c:v>0.43999999999999773</c:v>
                </c:pt>
                <c:pt idx="1959">
                  <c:v>0.40000000000000568</c:v>
                </c:pt>
                <c:pt idx="1960">
                  <c:v>0.43000000000000682</c:v>
                </c:pt>
                <c:pt idx="1961">
                  <c:v>0.46999999999999886</c:v>
                </c:pt>
                <c:pt idx="1962">
                  <c:v>0.51000000000001933</c:v>
                </c:pt>
                <c:pt idx="1963">
                  <c:v>0.52000000000001023</c:v>
                </c:pt>
                <c:pt idx="1964">
                  <c:v>0.46000000000000796</c:v>
                </c:pt>
                <c:pt idx="1965">
                  <c:v>0.39000000000001478</c:v>
                </c:pt>
                <c:pt idx="1966">
                  <c:v>0.39000000000001478</c:v>
                </c:pt>
                <c:pt idx="1967">
                  <c:v>0.37000000000000455</c:v>
                </c:pt>
                <c:pt idx="1968">
                  <c:v>0.43000000000000682</c:v>
                </c:pt>
                <c:pt idx="1969">
                  <c:v>0.40999999999999659</c:v>
                </c:pt>
                <c:pt idx="1970">
                  <c:v>0.43000000000000682</c:v>
                </c:pt>
                <c:pt idx="1971">
                  <c:v>0.42000000000001592</c:v>
                </c:pt>
                <c:pt idx="1972">
                  <c:v>0.45000000000001705</c:v>
                </c:pt>
                <c:pt idx="1973">
                  <c:v>0.46999999999999886</c:v>
                </c:pt>
                <c:pt idx="1974">
                  <c:v>0.43999999999999773</c:v>
                </c:pt>
                <c:pt idx="1975">
                  <c:v>0.49000000000000909</c:v>
                </c:pt>
                <c:pt idx="1976">
                  <c:v>0.43999999999999773</c:v>
                </c:pt>
                <c:pt idx="1977">
                  <c:v>0.49000000000000909</c:v>
                </c:pt>
                <c:pt idx="1978">
                  <c:v>0.40999999999999659</c:v>
                </c:pt>
                <c:pt idx="1979">
                  <c:v>0.40000000000000568</c:v>
                </c:pt>
                <c:pt idx="1980">
                  <c:v>0.30000000000001137</c:v>
                </c:pt>
                <c:pt idx="1981">
                  <c:v>0.33000000000001251</c:v>
                </c:pt>
                <c:pt idx="1982">
                  <c:v>0.34000000000000341</c:v>
                </c:pt>
                <c:pt idx="1983">
                  <c:v>0.34000000000000341</c:v>
                </c:pt>
                <c:pt idx="1984">
                  <c:v>0.37000000000000455</c:v>
                </c:pt>
                <c:pt idx="1985">
                  <c:v>0.40999999999999659</c:v>
                </c:pt>
                <c:pt idx="1986">
                  <c:v>0.46999999999999886</c:v>
                </c:pt>
                <c:pt idx="1987">
                  <c:v>0.51000000000001933</c:v>
                </c:pt>
                <c:pt idx="1988">
                  <c:v>0.43999999999999773</c:v>
                </c:pt>
                <c:pt idx="1989">
                  <c:v>0.37999999999999545</c:v>
                </c:pt>
                <c:pt idx="1990">
                  <c:v>0.37999999999999545</c:v>
                </c:pt>
                <c:pt idx="1991">
                  <c:v>0.42000000000001592</c:v>
                </c:pt>
                <c:pt idx="1992">
                  <c:v>0.42000000000001592</c:v>
                </c:pt>
                <c:pt idx="1993">
                  <c:v>0.43000000000000682</c:v>
                </c:pt>
                <c:pt idx="1994">
                  <c:v>0.42000000000001592</c:v>
                </c:pt>
                <c:pt idx="1995">
                  <c:v>0.43000000000000682</c:v>
                </c:pt>
                <c:pt idx="1996">
                  <c:v>0.42000000000001592</c:v>
                </c:pt>
                <c:pt idx="1997">
                  <c:v>0.45000000000001705</c:v>
                </c:pt>
                <c:pt idx="1998">
                  <c:v>0.45000000000001705</c:v>
                </c:pt>
                <c:pt idx="1999">
                  <c:v>0.40999999999999659</c:v>
                </c:pt>
                <c:pt idx="2000">
                  <c:v>0.45000000000001705</c:v>
                </c:pt>
                <c:pt idx="2001">
                  <c:v>0.42000000000001592</c:v>
                </c:pt>
                <c:pt idx="2002">
                  <c:v>0.45000000000001705</c:v>
                </c:pt>
                <c:pt idx="2003">
                  <c:v>0.40999999999999659</c:v>
                </c:pt>
                <c:pt idx="2004">
                  <c:v>0.37999999999999545</c:v>
                </c:pt>
                <c:pt idx="2005">
                  <c:v>0.42000000000001592</c:v>
                </c:pt>
                <c:pt idx="2006">
                  <c:v>0.45000000000001705</c:v>
                </c:pt>
                <c:pt idx="2007">
                  <c:v>0.42000000000001592</c:v>
                </c:pt>
                <c:pt idx="2008">
                  <c:v>0.43000000000000682</c:v>
                </c:pt>
                <c:pt idx="2009">
                  <c:v>0.45000000000001705</c:v>
                </c:pt>
                <c:pt idx="2010">
                  <c:v>0.48000000000001819</c:v>
                </c:pt>
                <c:pt idx="2011">
                  <c:v>0.43999999999999773</c:v>
                </c:pt>
                <c:pt idx="2012">
                  <c:v>0.37000000000000455</c:v>
                </c:pt>
                <c:pt idx="2013">
                  <c:v>0.36000000000001364</c:v>
                </c:pt>
                <c:pt idx="2014">
                  <c:v>0.37000000000000455</c:v>
                </c:pt>
                <c:pt idx="2015">
                  <c:v>0.39000000000001478</c:v>
                </c:pt>
                <c:pt idx="2016">
                  <c:v>0.43000000000000682</c:v>
                </c:pt>
                <c:pt idx="2017">
                  <c:v>0.51000000000001933</c:v>
                </c:pt>
                <c:pt idx="2018">
                  <c:v>0.52000000000001023</c:v>
                </c:pt>
                <c:pt idx="2019">
                  <c:v>0.48000000000001819</c:v>
                </c:pt>
                <c:pt idx="2020">
                  <c:v>0.46000000000000796</c:v>
                </c:pt>
                <c:pt idx="2021">
                  <c:v>0.45000000000001705</c:v>
                </c:pt>
                <c:pt idx="2022">
                  <c:v>0.45000000000001705</c:v>
                </c:pt>
                <c:pt idx="2023">
                  <c:v>0.40999999999999659</c:v>
                </c:pt>
                <c:pt idx="2024">
                  <c:v>0.42000000000001592</c:v>
                </c:pt>
                <c:pt idx="2025">
                  <c:v>0.42000000000001592</c:v>
                </c:pt>
                <c:pt idx="2026">
                  <c:v>0.43999999999999773</c:v>
                </c:pt>
                <c:pt idx="2027">
                  <c:v>0.46000000000000796</c:v>
                </c:pt>
                <c:pt idx="2028">
                  <c:v>0.43000000000000682</c:v>
                </c:pt>
                <c:pt idx="2029">
                  <c:v>0.45000000000001705</c:v>
                </c:pt>
                <c:pt idx="2030">
                  <c:v>0.5</c:v>
                </c:pt>
                <c:pt idx="2031">
                  <c:v>0.49000000000000909</c:v>
                </c:pt>
                <c:pt idx="2032">
                  <c:v>0.48000000000001819</c:v>
                </c:pt>
                <c:pt idx="2033">
                  <c:v>0.46000000000000796</c:v>
                </c:pt>
                <c:pt idx="2034">
                  <c:v>0.48000000000001819</c:v>
                </c:pt>
                <c:pt idx="2035">
                  <c:v>0.49000000000000909</c:v>
                </c:pt>
                <c:pt idx="2036">
                  <c:v>0.46999999999999886</c:v>
                </c:pt>
                <c:pt idx="2037">
                  <c:v>0.43999999999999773</c:v>
                </c:pt>
                <c:pt idx="2038">
                  <c:v>0.40999999999999659</c:v>
                </c:pt>
                <c:pt idx="2039">
                  <c:v>0.40000000000000568</c:v>
                </c:pt>
                <c:pt idx="2040">
                  <c:v>0.43000000000000682</c:v>
                </c:pt>
                <c:pt idx="2041">
                  <c:v>0.46000000000000796</c:v>
                </c:pt>
                <c:pt idx="2042">
                  <c:v>0.43999999999999773</c:v>
                </c:pt>
                <c:pt idx="2043">
                  <c:v>0.42000000000001592</c:v>
                </c:pt>
                <c:pt idx="2044">
                  <c:v>0.46999999999999886</c:v>
                </c:pt>
                <c:pt idx="2045">
                  <c:v>0.49000000000000909</c:v>
                </c:pt>
                <c:pt idx="2046">
                  <c:v>0.51000000000001933</c:v>
                </c:pt>
                <c:pt idx="2047">
                  <c:v>0.43999999999999773</c:v>
                </c:pt>
                <c:pt idx="2048">
                  <c:v>0.43999999999999773</c:v>
                </c:pt>
                <c:pt idx="2049">
                  <c:v>0.46000000000000796</c:v>
                </c:pt>
                <c:pt idx="2050">
                  <c:v>0.45000000000001705</c:v>
                </c:pt>
                <c:pt idx="2051">
                  <c:v>0.49000000000000909</c:v>
                </c:pt>
                <c:pt idx="2052">
                  <c:v>0.42000000000001592</c:v>
                </c:pt>
                <c:pt idx="2053">
                  <c:v>0.39000000000001478</c:v>
                </c:pt>
                <c:pt idx="2054">
                  <c:v>0.42000000000001592</c:v>
                </c:pt>
                <c:pt idx="2055">
                  <c:v>0.46999999999999886</c:v>
                </c:pt>
                <c:pt idx="2056">
                  <c:v>0.49000000000000909</c:v>
                </c:pt>
                <c:pt idx="2057">
                  <c:v>0.48000000000001819</c:v>
                </c:pt>
                <c:pt idx="2058">
                  <c:v>0.43999999999999773</c:v>
                </c:pt>
                <c:pt idx="2059">
                  <c:v>0.39000000000001478</c:v>
                </c:pt>
                <c:pt idx="2060">
                  <c:v>0.45000000000001705</c:v>
                </c:pt>
                <c:pt idx="2061">
                  <c:v>0.48000000000001819</c:v>
                </c:pt>
                <c:pt idx="2062">
                  <c:v>0.5</c:v>
                </c:pt>
                <c:pt idx="2063">
                  <c:v>0.54000000000002046</c:v>
                </c:pt>
                <c:pt idx="2064">
                  <c:v>0.51000000000001933</c:v>
                </c:pt>
                <c:pt idx="2065">
                  <c:v>0.48000000000001819</c:v>
                </c:pt>
                <c:pt idx="2066">
                  <c:v>0.48000000000001819</c:v>
                </c:pt>
                <c:pt idx="2067">
                  <c:v>0.43000000000000682</c:v>
                </c:pt>
                <c:pt idx="2068">
                  <c:v>0.43000000000000682</c:v>
                </c:pt>
                <c:pt idx="2069">
                  <c:v>0.46000000000000796</c:v>
                </c:pt>
                <c:pt idx="2070">
                  <c:v>0.43999999999999773</c:v>
                </c:pt>
                <c:pt idx="2071">
                  <c:v>0.45000000000001705</c:v>
                </c:pt>
                <c:pt idx="2072">
                  <c:v>0.46999999999999886</c:v>
                </c:pt>
                <c:pt idx="2073">
                  <c:v>0.42000000000001592</c:v>
                </c:pt>
                <c:pt idx="2074">
                  <c:v>0.48000000000001819</c:v>
                </c:pt>
                <c:pt idx="2075">
                  <c:v>0.52000000000001023</c:v>
                </c:pt>
                <c:pt idx="2076">
                  <c:v>0.5</c:v>
                </c:pt>
                <c:pt idx="2077">
                  <c:v>0.48000000000001819</c:v>
                </c:pt>
                <c:pt idx="2078">
                  <c:v>0.55000000000001137</c:v>
                </c:pt>
                <c:pt idx="2079">
                  <c:v>0.5</c:v>
                </c:pt>
                <c:pt idx="2080">
                  <c:v>0.51000000000001933</c:v>
                </c:pt>
                <c:pt idx="2081">
                  <c:v>0.52000000000001023</c:v>
                </c:pt>
                <c:pt idx="2082">
                  <c:v>0.46999999999999886</c:v>
                </c:pt>
                <c:pt idx="2083">
                  <c:v>0.48000000000001819</c:v>
                </c:pt>
                <c:pt idx="2084">
                  <c:v>0.51000000000001933</c:v>
                </c:pt>
                <c:pt idx="2085">
                  <c:v>0.56000000000000227</c:v>
                </c:pt>
                <c:pt idx="2086">
                  <c:v>0.58000000000001251</c:v>
                </c:pt>
                <c:pt idx="2087">
                  <c:v>0.5700000000000216</c:v>
                </c:pt>
                <c:pt idx="2088">
                  <c:v>0.51000000000001933</c:v>
                </c:pt>
                <c:pt idx="2089">
                  <c:v>0.43999999999999773</c:v>
                </c:pt>
                <c:pt idx="2090">
                  <c:v>0.37999999999999545</c:v>
                </c:pt>
                <c:pt idx="2091">
                  <c:v>0.34000000000000341</c:v>
                </c:pt>
                <c:pt idx="2092">
                  <c:v>0.43000000000000682</c:v>
                </c:pt>
                <c:pt idx="2093">
                  <c:v>0.49000000000000909</c:v>
                </c:pt>
                <c:pt idx="2094">
                  <c:v>0.5</c:v>
                </c:pt>
                <c:pt idx="2095">
                  <c:v>0.55000000000001137</c:v>
                </c:pt>
                <c:pt idx="2096">
                  <c:v>0.43999999999999773</c:v>
                </c:pt>
                <c:pt idx="2097">
                  <c:v>0.46000000000000796</c:v>
                </c:pt>
                <c:pt idx="2098">
                  <c:v>0.46999999999999886</c:v>
                </c:pt>
                <c:pt idx="2099">
                  <c:v>0.5</c:v>
                </c:pt>
                <c:pt idx="2100">
                  <c:v>0.5</c:v>
                </c:pt>
                <c:pt idx="2101">
                  <c:v>0.43000000000000682</c:v>
                </c:pt>
                <c:pt idx="2102">
                  <c:v>0.37999999999999545</c:v>
                </c:pt>
                <c:pt idx="2103">
                  <c:v>0.42000000000001592</c:v>
                </c:pt>
                <c:pt idx="2104">
                  <c:v>0.5</c:v>
                </c:pt>
                <c:pt idx="2105">
                  <c:v>0.5</c:v>
                </c:pt>
                <c:pt idx="2106">
                  <c:v>0.45000000000001705</c:v>
                </c:pt>
                <c:pt idx="2107">
                  <c:v>0.46999999999999886</c:v>
                </c:pt>
                <c:pt idx="2108">
                  <c:v>0.52000000000001023</c:v>
                </c:pt>
                <c:pt idx="2109">
                  <c:v>0.62000000000000455</c:v>
                </c:pt>
                <c:pt idx="2110">
                  <c:v>0.58000000000001251</c:v>
                </c:pt>
                <c:pt idx="2111">
                  <c:v>0.48000000000001819</c:v>
                </c:pt>
                <c:pt idx="2112">
                  <c:v>0.48000000000001819</c:v>
                </c:pt>
                <c:pt idx="2113">
                  <c:v>0.45000000000001705</c:v>
                </c:pt>
                <c:pt idx="2114">
                  <c:v>0.52000000000001023</c:v>
                </c:pt>
                <c:pt idx="2115">
                  <c:v>0.58000000000001251</c:v>
                </c:pt>
                <c:pt idx="2116">
                  <c:v>0.52000000000001023</c:v>
                </c:pt>
                <c:pt idx="2117">
                  <c:v>0.52000000000001023</c:v>
                </c:pt>
                <c:pt idx="2118">
                  <c:v>0.45000000000001705</c:v>
                </c:pt>
                <c:pt idx="2119">
                  <c:v>0.49000000000000909</c:v>
                </c:pt>
                <c:pt idx="2120">
                  <c:v>0.5</c:v>
                </c:pt>
                <c:pt idx="2121">
                  <c:v>0.49000000000000909</c:v>
                </c:pt>
                <c:pt idx="2122">
                  <c:v>0.54000000000002046</c:v>
                </c:pt>
                <c:pt idx="2123">
                  <c:v>0.5</c:v>
                </c:pt>
                <c:pt idx="2124">
                  <c:v>0.46000000000000796</c:v>
                </c:pt>
                <c:pt idx="2125">
                  <c:v>0.5</c:v>
                </c:pt>
                <c:pt idx="2126">
                  <c:v>0.53000000000000114</c:v>
                </c:pt>
                <c:pt idx="2127">
                  <c:v>0.56000000000000227</c:v>
                </c:pt>
                <c:pt idx="2128">
                  <c:v>0.53000000000000114</c:v>
                </c:pt>
                <c:pt idx="2129">
                  <c:v>0.45000000000001705</c:v>
                </c:pt>
                <c:pt idx="2130">
                  <c:v>0.39000000000001478</c:v>
                </c:pt>
                <c:pt idx="2131">
                  <c:v>0.46999999999999886</c:v>
                </c:pt>
                <c:pt idx="2132">
                  <c:v>0.58000000000001251</c:v>
                </c:pt>
                <c:pt idx="2133">
                  <c:v>0.64000000000001478</c:v>
                </c:pt>
                <c:pt idx="2134">
                  <c:v>0.61000000000001364</c:v>
                </c:pt>
                <c:pt idx="2135">
                  <c:v>0.65999999999999659</c:v>
                </c:pt>
                <c:pt idx="2136">
                  <c:v>0.62000000000000455</c:v>
                </c:pt>
                <c:pt idx="2137">
                  <c:v>0.51000000000001933</c:v>
                </c:pt>
                <c:pt idx="2138">
                  <c:v>0.46999999999999886</c:v>
                </c:pt>
                <c:pt idx="2139">
                  <c:v>0.49000000000000909</c:v>
                </c:pt>
                <c:pt idx="2140">
                  <c:v>0.51000000000001933</c:v>
                </c:pt>
                <c:pt idx="2141">
                  <c:v>0.39000000000001478</c:v>
                </c:pt>
                <c:pt idx="2142">
                  <c:v>0.3200000000000216</c:v>
                </c:pt>
                <c:pt idx="2143">
                  <c:v>0.40000000000000568</c:v>
                </c:pt>
                <c:pt idx="2144">
                  <c:v>0.43999999999999773</c:v>
                </c:pt>
                <c:pt idx="2145">
                  <c:v>0.49000000000000909</c:v>
                </c:pt>
                <c:pt idx="2146">
                  <c:v>0.43999999999999773</c:v>
                </c:pt>
                <c:pt idx="2147">
                  <c:v>0.49000000000000909</c:v>
                </c:pt>
                <c:pt idx="2148">
                  <c:v>0.58000000000001251</c:v>
                </c:pt>
                <c:pt idx="2149">
                  <c:v>0.64000000000001478</c:v>
                </c:pt>
                <c:pt idx="2150">
                  <c:v>0.68999999999999773</c:v>
                </c:pt>
                <c:pt idx="2151">
                  <c:v>0.64000000000001478</c:v>
                </c:pt>
                <c:pt idx="2152">
                  <c:v>0.59999999999999432</c:v>
                </c:pt>
                <c:pt idx="2153">
                  <c:v>0.5</c:v>
                </c:pt>
                <c:pt idx="2154">
                  <c:v>0.48000000000001819</c:v>
                </c:pt>
                <c:pt idx="2155">
                  <c:v>0.43000000000000682</c:v>
                </c:pt>
                <c:pt idx="2156">
                  <c:v>0.39000000000001478</c:v>
                </c:pt>
                <c:pt idx="2157">
                  <c:v>0.37000000000000455</c:v>
                </c:pt>
                <c:pt idx="2158">
                  <c:v>0.43999999999999773</c:v>
                </c:pt>
                <c:pt idx="2159">
                  <c:v>0.5</c:v>
                </c:pt>
                <c:pt idx="2160">
                  <c:v>0.62999999999999545</c:v>
                </c:pt>
                <c:pt idx="2161">
                  <c:v>0.49000000000000909</c:v>
                </c:pt>
                <c:pt idx="2162">
                  <c:v>0.45000000000001705</c:v>
                </c:pt>
                <c:pt idx="2163">
                  <c:v>0.43999999999999773</c:v>
                </c:pt>
                <c:pt idx="2164">
                  <c:v>0.54000000000002046</c:v>
                </c:pt>
                <c:pt idx="2165">
                  <c:v>0.55000000000001137</c:v>
                </c:pt>
                <c:pt idx="2166">
                  <c:v>0.70000000000001705</c:v>
                </c:pt>
                <c:pt idx="2167">
                  <c:v>0.5700000000000216</c:v>
                </c:pt>
                <c:pt idx="2168">
                  <c:v>0.49000000000000909</c:v>
                </c:pt>
                <c:pt idx="2169">
                  <c:v>0.52000000000001023</c:v>
                </c:pt>
                <c:pt idx="2170">
                  <c:v>0.42000000000001592</c:v>
                </c:pt>
                <c:pt idx="2171">
                  <c:v>0.40999999999999659</c:v>
                </c:pt>
                <c:pt idx="2172">
                  <c:v>0.46000000000000796</c:v>
                </c:pt>
                <c:pt idx="2173">
                  <c:v>0.53000000000000114</c:v>
                </c:pt>
                <c:pt idx="2174">
                  <c:v>0.56000000000000227</c:v>
                </c:pt>
                <c:pt idx="2175">
                  <c:v>0.51000000000001933</c:v>
                </c:pt>
                <c:pt idx="2176">
                  <c:v>0.5</c:v>
                </c:pt>
                <c:pt idx="2177">
                  <c:v>0.52000000000001023</c:v>
                </c:pt>
                <c:pt idx="2178">
                  <c:v>0.55000000000001137</c:v>
                </c:pt>
                <c:pt idx="2179">
                  <c:v>0.62999999999999545</c:v>
                </c:pt>
                <c:pt idx="2180">
                  <c:v>0.59000000000000341</c:v>
                </c:pt>
                <c:pt idx="2181">
                  <c:v>0.46999999999999886</c:v>
                </c:pt>
                <c:pt idx="2182">
                  <c:v>0.54000000000002046</c:v>
                </c:pt>
                <c:pt idx="2183">
                  <c:v>0.59999999999999432</c:v>
                </c:pt>
                <c:pt idx="2184">
                  <c:v>0.64000000000001478</c:v>
                </c:pt>
                <c:pt idx="2185">
                  <c:v>0.73000000000001819</c:v>
                </c:pt>
                <c:pt idx="2186">
                  <c:v>0.74000000000000909</c:v>
                </c:pt>
                <c:pt idx="2187">
                  <c:v>0.59000000000000341</c:v>
                </c:pt>
                <c:pt idx="2188">
                  <c:v>0.54000000000002046</c:v>
                </c:pt>
                <c:pt idx="2189">
                  <c:v>0.53000000000000114</c:v>
                </c:pt>
                <c:pt idx="2190">
                  <c:v>0.37999999999999545</c:v>
                </c:pt>
                <c:pt idx="2191">
                  <c:v>0.43000000000000682</c:v>
                </c:pt>
                <c:pt idx="2192">
                  <c:v>0.53000000000000114</c:v>
                </c:pt>
                <c:pt idx="2193">
                  <c:v>0.59000000000000341</c:v>
                </c:pt>
                <c:pt idx="2194">
                  <c:v>0.56000000000000227</c:v>
                </c:pt>
                <c:pt idx="2195">
                  <c:v>0.54000000000002046</c:v>
                </c:pt>
                <c:pt idx="2196">
                  <c:v>0.65000000000000568</c:v>
                </c:pt>
                <c:pt idx="2197">
                  <c:v>0.51000000000001933</c:v>
                </c:pt>
                <c:pt idx="2198">
                  <c:v>0.5</c:v>
                </c:pt>
                <c:pt idx="2199">
                  <c:v>0.48000000000001819</c:v>
                </c:pt>
                <c:pt idx="2200">
                  <c:v>0.51000000000001933</c:v>
                </c:pt>
                <c:pt idx="2201">
                  <c:v>0.59000000000000341</c:v>
                </c:pt>
                <c:pt idx="2202">
                  <c:v>0.52000000000001023</c:v>
                </c:pt>
                <c:pt idx="2203">
                  <c:v>0.5</c:v>
                </c:pt>
                <c:pt idx="2204">
                  <c:v>0.53000000000000114</c:v>
                </c:pt>
                <c:pt idx="2205">
                  <c:v>0.61000000000001364</c:v>
                </c:pt>
                <c:pt idx="2206">
                  <c:v>0.61000000000001364</c:v>
                </c:pt>
                <c:pt idx="2207">
                  <c:v>0.58000000000001251</c:v>
                </c:pt>
                <c:pt idx="2208">
                  <c:v>0.61000000000001364</c:v>
                </c:pt>
                <c:pt idx="2209">
                  <c:v>0.5700000000000216</c:v>
                </c:pt>
                <c:pt idx="2210">
                  <c:v>0.61000000000001364</c:v>
                </c:pt>
                <c:pt idx="2211">
                  <c:v>0.62999999999999545</c:v>
                </c:pt>
                <c:pt idx="2212">
                  <c:v>0.5700000000000216</c:v>
                </c:pt>
                <c:pt idx="2213">
                  <c:v>0.5</c:v>
                </c:pt>
                <c:pt idx="2214">
                  <c:v>0.46000000000000796</c:v>
                </c:pt>
                <c:pt idx="2215">
                  <c:v>0.51000000000001933</c:v>
                </c:pt>
                <c:pt idx="2216">
                  <c:v>0.46999999999999886</c:v>
                </c:pt>
                <c:pt idx="2217">
                  <c:v>0.56000000000000227</c:v>
                </c:pt>
                <c:pt idx="2218">
                  <c:v>0.65999999999999659</c:v>
                </c:pt>
                <c:pt idx="2219">
                  <c:v>0.62000000000000455</c:v>
                </c:pt>
                <c:pt idx="2220">
                  <c:v>0.61000000000001364</c:v>
                </c:pt>
                <c:pt idx="2221">
                  <c:v>0.53000000000000114</c:v>
                </c:pt>
                <c:pt idx="2222">
                  <c:v>0.54000000000002046</c:v>
                </c:pt>
                <c:pt idx="2223">
                  <c:v>0.54000000000002046</c:v>
                </c:pt>
                <c:pt idx="2224">
                  <c:v>0.54000000000002046</c:v>
                </c:pt>
                <c:pt idx="2225">
                  <c:v>0.46999999999999886</c:v>
                </c:pt>
                <c:pt idx="2226">
                  <c:v>0.53000000000000114</c:v>
                </c:pt>
                <c:pt idx="2227">
                  <c:v>0.5700000000000216</c:v>
                </c:pt>
                <c:pt idx="2228">
                  <c:v>0.59000000000000341</c:v>
                </c:pt>
                <c:pt idx="2229">
                  <c:v>0.62999999999999545</c:v>
                </c:pt>
                <c:pt idx="2230">
                  <c:v>0.59000000000000341</c:v>
                </c:pt>
                <c:pt idx="2231">
                  <c:v>0.65999999999999659</c:v>
                </c:pt>
                <c:pt idx="2232">
                  <c:v>0.59000000000000341</c:v>
                </c:pt>
                <c:pt idx="2233">
                  <c:v>0.61000000000001364</c:v>
                </c:pt>
                <c:pt idx="2234">
                  <c:v>0.53000000000000114</c:v>
                </c:pt>
                <c:pt idx="2235">
                  <c:v>0.55000000000001137</c:v>
                </c:pt>
                <c:pt idx="2236">
                  <c:v>0.58000000000001251</c:v>
                </c:pt>
                <c:pt idx="2237">
                  <c:v>0.54000000000002046</c:v>
                </c:pt>
                <c:pt idx="2238">
                  <c:v>0.54000000000002046</c:v>
                </c:pt>
                <c:pt idx="2239">
                  <c:v>0.49000000000000909</c:v>
                </c:pt>
                <c:pt idx="2240">
                  <c:v>0.46000000000000796</c:v>
                </c:pt>
                <c:pt idx="2241">
                  <c:v>0.54000000000002046</c:v>
                </c:pt>
                <c:pt idx="2242">
                  <c:v>0.53000000000000114</c:v>
                </c:pt>
                <c:pt idx="2243">
                  <c:v>0.59000000000000341</c:v>
                </c:pt>
                <c:pt idx="2244">
                  <c:v>0.55000000000001137</c:v>
                </c:pt>
                <c:pt idx="2245">
                  <c:v>0.46999999999999886</c:v>
                </c:pt>
                <c:pt idx="2246">
                  <c:v>0.48000000000001819</c:v>
                </c:pt>
                <c:pt idx="2247">
                  <c:v>0.55000000000001137</c:v>
                </c:pt>
                <c:pt idx="2248">
                  <c:v>0.56000000000000227</c:v>
                </c:pt>
                <c:pt idx="2249">
                  <c:v>0.55000000000001137</c:v>
                </c:pt>
                <c:pt idx="2250">
                  <c:v>0.64000000000001478</c:v>
                </c:pt>
                <c:pt idx="2251">
                  <c:v>0.68000000000000682</c:v>
                </c:pt>
                <c:pt idx="2252">
                  <c:v>0.65999999999999659</c:v>
                </c:pt>
                <c:pt idx="2253">
                  <c:v>0.68000000000000682</c:v>
                </c:pt>
                <c:pt idx="2254">
                  <c:v>0.65000000000000568</c:v>
                </c:pt>
                <c:pt idx="2255">
                  <c:v>0.53000000000000114</c:v>
                </c:pt>
                <c:pt idx="2256">
                  <c:v>0.40000000000000568</c:v>
                </c:pt>
                <c:pt idx="2257">
                  <c:v>0.40000000000000568</c:v>
                </c:pt>
                <c:pt idx="2258">
                  <c:v>0.43000000000000682</c:v>
                </c:pt>
                <c:pt idx="2259">
                  <c:v>0.43000000000000682</c:v>
                </c:pt>
                <c:pt idx="2260">
                  <c:v>0.51000000000001933</c:v>
                </c:pt>
                <c:pt idx="2261">
                  <c:v>0.55000000000001137</c:v>
                </c:pt>
                <c:pt idx="2262">
                  <c:v>0.51000000000001933</c:v>
                </c:pt>
                <c:pt idx="2263">
                  <c:v>0.54000000000002046</c:v>
                </c:pt>
                <c:pt idx="2264">
                  <c:v>0.59000000000000341</c:v>
                </c:pt>
                <c:pt idx="2265">
                  <c:v>0.71000000000000796</c:v>
                </c:pt>
                <c:pt idx="2266">
                  <c:v>0.71999999999999886</c:v>
                </c:pt>
                <c:pt idx="2267">
                  <c:v>0.64000000000001478</c:v>
                </c:pt>
                <c:pt idx="2268">
                  <c:v>0.59000000000000341</c:v>
                </c:pt>
                <c:pt idx="2269">
                  <c:v>0.62000000000000455</c:v>
                </c:pt>
                <c:pt idx="2270">
                  <c:v>0.53000000000000114</c:v>
                </c:pt>
                <c:pt idx="2271">
                  <c:v>0.59999999999999432</c:v>
                </c:pt>
                <c:pt idx="2272">
                  <c:v>0.65000000000000568</c:v>
                </c:pt>
                <c:pt idx="2273">
                  <c:v>0.68000000000000682</c:v>
                </c:pt>
                <c:pt idx="2274">
                  <c:v>0.64000000000001478</c:v>
                </c:pt>
                <c:pt idx="2275">
                  <c:v>0.59000000000000341</c:v>
                </c:pt>
                <c:pt idx="2276">
                  <c:v>0.55000000000001137</c:v>
                </c:pt>
                <c:pt idx="2277">
                  <c:v>0.52000000000001023</c:v>
                </c:pt>
                <c:pt idx="2278">
                  <c:v>0.53000000000000114</c:v>
                </c:pt>
                <c:pt idx="2279">
                  <c:v>0.48000000000001819</c:v>
                </c:pt>
                <c:pt idx="2280">
                  <c:v>0.54000000000002046</c:v>
                </c:pt>
                <c:pt idx="2281">
                  <c:v>0.61000000000001364</c:v>
                </c:pt>
                <c:pt idx="2282">
                  <c:v>0.59999999999999432</c:v>
                </c:pt>
                <c:pt idx="2283">
                  <c:v>0.59999999999999432</c:v>
                </c:pt>
                <c:pt idx="2284">
                  <c:v>0.65000000000000568</c:v>
                </c:pt>
                <c:pt idx="2285">
                  <c:v>0.62999999999999545</c:v>
                </c:pt>
                <c:pt idx="2286">
                  <c:v>0.58000000000001251</c:v>
                </c:pt>
                <c:pt idx="2287">
                  <c:v>0.54000000000002046</c:v>
                </c:pt>
                <c:pt idx="2288">
                  <c:v>0.52000000000001023</c:v>
                </c:pt>
                <c:pt idx="2289">
                  <c:v>0.59000000000000341</c:v>
                </c:pt>
                <c:pt idx="2290">
                  <c:v>0.54000000000002046</c:v>
                </c:pt>
                <c:pt idx="2291">
                  <c:v>0.5700000000000216</c:v>
                </c:pt>
                <c:pt idx="2292">
                  <c:v>0.54000000000002046</c:v>
                </c:pt>
                <c:pt idx="2293">
                  <c:v>0.5700000000000216</c:v>
                </c:pt>
                <c:pt idx="2294">
                  <c:v>0.59999999999999432</c:v>
                </c:pt>
                <c:pt idx="2295">
                  <c:v>0.64000000000001478</c:v>
                </c:pt>
                <c:pt idx="2296">
                  <c:v>0.59999999999999432</c:v>
                </c:pt>
                <c:pt idx="2297">
                  <c:v>0.5</c:v>
                </c:pt>
                <c:pt idx="2298">
                  <c:v>0.5</c:v>
                </c:pt>
                <c:pt idx="2299">
                  <c:v>0.67000000000001592</c:v>
                </c:pt>
                <c:pt idx="2300">
                  <c:v>0.62999999999999545</c:v>
                </c:pt>
                <c:pt idx="2301">
                  <c:v>0.64000000000001478</c:v>
                </c:pt>
                <c:pt idx="2302">
                  <c:v>0.65000000000000568</c:v>
                </c:pt>
                <c:pt idx="2303">
                  <c:v>0.62999999999999545</c:v>
                </c:pt>
                <c:pt idx="2304">
                  <c:v>0.53000000000000114</c:v>
                </c:pt>
                <c:pt idx="2305">
                  <c:v>0.53000000000000114</c:v>
                </c:pt>
                <c:pt idx="2306">
                  <c:v>0.58000000000001251</c:v>
                </c:pt>
                <c:pt idx="2307">
                  <c:v>0.61000000000001364</c:v>
                </c:pt>
                <c:pt idx="2308">
                  <c:v>0.65000000000000568</c:v>
                </c:pt>
                <c:pt idx="2309">
                  <c:v>0.64000000000001478</c:v>
                </c:pt>
                <c:pt idx="2310">
                  <c:v>0.59999999999999432</c:v>
                </c:pt>
                <c:pt idx="2311">
                  <c:v>0.61000000000001364</c:v>
                </c:pt>
                <c:pt idx="2312">
                  <c:v>0.59999999999999432</c:v>
                </c:pt>
                <c:pt idx="2313">
                  <c:v>0.59999999999999432</c:v>
                </c:pt>
                <c:pt idx="2314">
                  <c:v>0.54000000000002046</c:v>
                </c:pt>
                <c:pt idx="2315">
                  <c:v>0.51000000000001933</c:v>
                </c:pt>
                <c:pt idx="2316">
                  <c:v>0.53000000000000114</c:v>
                </c:pt>
                <c:pt idx="2317">
                  <c:v>0.58000000000001251</c:v>
                </c:pt>
                <c:pt idx="2318">
                  <c:v>0.64000000000001478</c:v>
                </c:pt>
                <c:pt idx="2319">
                  <c:v>0.59999999999999432</c:v>
                </c:pt>
                <c:pt idx="2320">
                  <c:v>0.62000000000000455</c:v>
                </c:pt>
                <c:pt idx="2321">
                  <c:v>0.58000000000001251</c:v>
                </c:pt>
                <c:pt idx="2322">
                  <c:v>0.65999999999999659</c:v>
                </c:pt>
                <c:pt idx="2323">
                  <c:v>0.62999999999999545</c:v>
                </c:pt>
                <c:pt idx="2324">
                  <c:v>0.59000000000000341</c:v>
                </c:pt>
                <c:pt idx="2325">
                  <c:v>0.53000000000000114</c:v>
                </c:pt>
                <c:pt idx="2326">
                  <c:v>0.48000000000001819</c:v>
                </c:pt>
                <c:pt idx="2327">
                  <c:v>0.53000000000000114</c:v>
                </c:pt>
                <c:pt idx="2328">
                  <c:v>0.59999999999999432</c:v>
                </c:pt>
                <c:pt idx="2329">
                  <c:v>0.65999999999999659</c:v>
                </c:pt>
                <c:pt idx="2330">
                  <c:v>0.65000000000000568</c:v>
                </c:pt>
                <c:pt idx="2331">
                  <c:v>0.61000000000001364</c:v>
                </c:pt>
                <c:pt idx="2332">
                  <c:v>0.59000000000000341</c:v>
                </c:pt>
                <c:pt idx="2333">
                  <c:v>0.62000000000000455</c:v>
                </c:pt>
                <c:pt idx="2334">
                  <c:v>0.65000000000000568</c:v>
                </c:pt>
                <c:pt idx="2335">
                  <c:v>0.61000000000001364</c:v>
                </c:pt>
                <c:pt idx="2336">
                  <c:v>0.54000000000002046</c:v>
                </c:pt>
                <c:pt idx="2337">
                  <c:v>0.56000000000000227</c:v>
                </c:pt>
                <c:pt idx="2338">
                  <c:v>0.65999999999999659</c:v>
                </c:pt>
                <c:pt idx="2339">
                  <c:v>0.68000000000000682</c:v>
                </c:pt>
                <c:pt idx="2340">
                  <c:v>0.62000000000000455</c:v>
                </c:pt>
                <c:pt idx="2341">
                  <c:v>0.55000000000001137</c:v>
                </c:pt>
                <c:pt idx="2342">
                  <c:v>0.55000000000001137</c:v>
                </c:pt>
                <c:pt idx="2343">
                  <c:v>0.58000000000001251</c:v>
                </c:pt>
                <c:pt idx="2344">
                  <c:v>0.58000000000001251</c:v>
                </c:pt>
                <c:pt idx="2345">
                  <c:v>0.62000000000000455</c:v>
                </c:pt>
                <c:pt idx="2346">
                  <c:v>0.64000000000001478</c:v>
                </c:pt>
                <c:pt idx="2347">
                  <c:v>0.64000000000001478</c:v>
                </c:pt>
                <c:pt idx="2348">
                  <c:v>0.56000000000000227</c:v>
                </c:pt>
                <c:pt idx="2349">
                  <c:v>0.5700000000000216</c:v>
                </c:pt>
                <c:pt idx="2350">
                  <c:v>0.5700000000000216</c:v>
                </c:pt>
                <c:pt idx="2351">
                  <c:v>0.5700000000000216</c:v>
                </c:pt>
                <c:pt idx="2352">
                  <c:v>0.59000000000000341</c:v>
                </c:pt>
                <c:pt idx="2353">
                  <c:v>0.59000000000000341</c:v>
                </c:pt>
                <c:pt idx="2354">
                  <c:v>0.5700000000000216</c:v>
                </c:pt>
                <c:pt idx="2355">
                  <c:v>0.61000000000001364</c:v>
                </c:pt>
                <c:pt idx="2356">
                  <c:v>0.65999999999999659</c:v>
                </c:pt>
                <c:pt idx="2357">
                  <c:v>0.62000000000000455</c:v>
                </c:pt>
                <c:pt idx="2358">
                  <c:v>0.61000000000001364</c:v>
                </c:pt>
                <c:pt idx="2359">
                  <c:v>0.62999999999999545</c:v>
                </c:pt>
                <c:pt idx="2360">
                  <c:v>0.61000000000001364</c:v>
                </c:pt>
                <c:pt idx="2361">
                  <c:v>0.62999999999999545</c:v>
                </c:pt>
                <c:pt idx="2362">
                  <c:v>0.65999999999999659</c:v>
                </c:pt>
                <c:pt idx="2363">
                  <c:v>0.62000000000000455</c:v>
                </c:pt>
                <c:pt idx="2364">
                  <c:v>0.59999999999999432</c:v>
                </c:pt>
                <c:pt idx="2365">
                  <c:v>0.5700000000000216</c:v>
                </c:pt>
                <c:pt idx="2366">
                  <c:v>0.61000000000001364</c:v>
                </c:pt>
                <c:pt idx="2367">
                  <c:v>0.65999999999999659</c:v>
                </c:pt>
                <c:pt idx="2368">
                  <c:v>0.62999999999999545</c:v>
                </c:pt>
                <c:pt idx="2369">
                  <c:v>0.59999999999999432</c:v>
                </c:pt>
                <c:pt idx="2370">
                  <c:v>0.62000000000000455</c:v>
                </c:pt>
                <c:pt idx="2371">
                  <c:v>0.68000000000000682</c:v>
                </c:pt>
                <c:pt idx="2372">
                  <c:v>0.65000000000000568</c:v>
                </c:pt>
                <c:pt idx="2373">
                  <c:v>0.58000000000001251</c:v>
                </c:pt>
                <c:pt idx="2374">
                  <c:v>0.5700000000000216</c:v>
                </c:pt>
                <c:pt idx="2375">
                  <c:v>0.54000000000002046</c:v>
                </c:pt>
                <c:pt idx="2376">
                  <c:v>0.58000000000001251</c:v>
                </c:pt>
                <c:pt idx="2377">
                  <c:v>0.70000000000001705</c:v>
                </c:pt>
                <c:pt idx="2378">
                  <c:v>0.64000000000001478</c:v>
                </c:pt>
                <c:pt idx="2379">
                  <c:v>0.62000000000000455</c:v>
                </c:pt>
                <c:pt idx="2380">
                  <c:v>0.67000000000001592</c:v>
                </c:pt>
                <c:pt idx="2381">
                  <c:v>0.71000000000000796</c:v>
                </c:pt>
                <c:pt idx="2382">
                  <c:v>0.65999999999999659</c:v>
                </c:pt>
                <c:pt idx="2383">
                  <c:v>0.62000000000000455</c:v>
                </c:pt>
                <c:pt idx="2384">
                  <c:v>0.62999999999999545</c:v>
                </c:pt>
                <c:pt idx="2385">
                  <c:v>0.62000000000000455</c:v>
                </c:pt>
                <c:pt idx="2386">
                  <c:v>0.61000000000001364</c:v>
                </c:pt>
                <c:pt idx="2387">
                  <c:v>0.55000000000001137</c:v>
                </c:pt>
                <c:pt idx="2388">
                  <c:v>0.54000000000002046</c:v>
                </c:pt>
                <c:pt idx="2389">
                  <c:v>0.56000000000000227</c:v>
                </c:pt>
                <c:pt idx="2390">
                  <c:v>0.58000000000001251</c:v>
                </c:pt>
                <c:pt idx="2391">
                  <c:v>0.61000000000001364</c:v>
                </c:pt>
                <c:pt idx="2392">
                  <c:v>0.65000000000000568</c:v>
                </c:pt>
                <c:pt idx="2393">
                  <c:v>0.70000000000001705</c:v>
                </c:pt>
                <c:pt idx="2394">
                  <c:v>0.65000000000000568</c:v>
                </c:pt>
                <c:pt idx="2395">
                  <c:v>0.59999999999999432</c:v>
                </c:pt>
                <c:pt idx="2396">
                  <c:v>0.62000000000000455</c:v>
                </c:pt>
                <c:pt idx="2397">
                  <c:v>0.62999999999999545</c:v>
                </c:pt>
                <c:pt idx="2398">
                  <c:v>0.62999999999999545</c:v>
                </c:pt>
                <c:pt idx="2399">
                  <c:v>0.62999999999999545</c:v>
                </c:pt>
                <c:pt idx="2400">
                  <c:v>0.64000000000001478</c:v>
                </c:pt>
                <c:pt idx="2401">
                  <c:v>0.67000000000001592</c:v>
                </c:pt>
                <c:pt idx="2402">
                  <c:v>0.68999999999999773</c:v>
                </c:pt>
                <c:pt idx="2403">
                  <c:v>0.62999999999999545</c:v>
                </c:pt>
                <c:pt idx="2404">
                  <c:v>0.59999999999999432</c:v>
                </c:pt>
                <c:pt idx="2405">
                  <c:v>0.62999999999999545</c:v>
                </c:pt>
                <c:pt idx="2406">
                  <c:v>0.64000000000001478</c:v>
                </c:pt>
                <c:pt idx="2407">
                  <c:v>0.61000000000001364</c:v>
                </c:pt>
                <c:pt idx="2408">
                  <c:v>0.59000000000000341</c:v>
                </c:pt>
                <c:pt idx="2409">
                  <c:v>0.58000000000001251</c:v>
                </c:pt>
                <c:pt idx="2410">
                  <c:v>0.61000000000001364</c:v>
                </c:pt>
                <c:pt idx="2411">
                  <c:v>0.62000000000000455</c:v>
                </c:pt>
                <c:pt idx="2412">
                  <c:v>0.65999999999999659</c:v>
                </c:pt>
                <c:pt idx="2413">
                  <c:v>0.62999999999999545</c:v>
                </c:pt>
                <c:pt idx="2414">
                  <c:v>0.67000000000001592</c:v>
                </c:pt>
                <c:pt idx="2415">
                  <c:v>0.64000000000001478</c:v>
                </c:pt>
                <c:pt idx="2416">
                  <c:v>0.67000000000001592</c:v>
                </c:pt>
                <c:pt idx="2417">
                  <c:v>0.68000000000000682</c:v>
                </c:pt>
                <c:pt idx="2418">
                  <c:v>0.62999999999999545</c:v>
                </c:pt>
                <c:pt idx="2419">
                  <c:v>0.62000000000000455</c:v>
                </c:pt>
                <c:pt idx="2420">
                  <c:v>0.59999999999999432</c:v>
                </c:pt>
                <c:pt idx="2421">
                  <c:v>0.67000000000001592</c:v>
                </c:pt>
                <c:pt idx="2422">
                  <c:v>0.64000000000001478</c:v>
                </c:pt>
                <c:pt idx="2423">
                  <c:v>0.61000000000001364</c:v>
                </c:pt>
                <c:pt idx="2424">
                  <c:v>0.61000000000001364</c:v>
                </c:pt>
                <c:pt idx="2425">
                  <c:v>0.61000000000001364</c:v>
                </c:pt>
                <c:pt idx="2426">
                  <c:v>0.64000000000001478</c:v>
                </c:pt>
                <c:pt idx="2427">
                  <c:v>0.64000000000001478</c:v>
                </c:pt>
                <c:pt idx="2428">
                  <c:v>0.61000000000001364</c:v>
                </c:pt>
                <c:pt idx="2429">
                  <c:v>0.71000000000000796</c:v>
                </c:pt>
                <c:pt idx="2430">
                  <c:v>0.68999999999999773</c:v>
                </c:pt>
                <c:pt idx="2431">
                  <c:v>0.59999999999999432</c:v>
                </c:pt>
                <c:pt idx="2432">
                  <c:v>0.62000000000000455</c:v>
                </c:pt>
                <c:pt idx="2433">
                  <c:v>0.62999999999999545</c:v>
                </c:pt>
                <c:pt idx="2434">
                  <c:v>0.65000000000000568</c:v>
                </c:pt>
                <c:pt idx="2435">
                  <c:v>0.65999999999999659</c:v>
                </c:pt>
                <c:pt idx="2436">
                  <c:v>0.62999999999999545</c:v>
                </c:pt>
                <c:pt idx="2437">
                  <c:v>0.59999999999999432</c:v>
                </c:pt>
                <c:pt idx="2438">
                  <c:v>0.61000000000001364</c:v>
                </c:pt>
                <c:pt idx="2439">
                  <c:v>0.65000000000000568</c:v>
                </c:pt>
                <c:pt idx="2440">
                  <c:v>0.68000000000000682</c:v>
                </c:pt>
                <c:pt idx="2441">
                  <c:v>0.67000000000001592</c:v>
                </c:pt>
                <c:pt idx="2442">
                  <c:v>0.65999999999999659</c:v>
                </c:pt>
                <c:pt idx="2443">
                  <c:v>0.65000000000000568</c:v>
                </c:pt>
                <c:pt idx="2444">
                  <c:v>0.65000000000000568</c:v>
                </c:pt>
                <c:pt idx="2445">
                  <c:v>0.67000000000001592</c:v>
                </c:pt>
                <c:pt idx="2446">
                  <c:v>0.70000000000001705</c:v>
                </c:pt>
                <c:pt idx="2447">
                  <c:v>0.62999999999999545</c:v>
                </c:pt>
                <c:pt idx="2448">
                  <c:v>0.64000000000001478</c:v>
                </c:pt>
                <c:pt idx="2449">
                  <c:v>0.64000000000001478</c:v>
                </c:pt>
                <c:pt idx="2450">
                  <c:v>0.62999999999999545</c:v>
                </c:pt>
                <c:pt idx="2451">
                  <c:v>0.64000000000001478</c:v>
                </c:pt>
                <c:pt idx="2452">
                  <c:v>0.65999999999999659</c:v>
                </c:pt>
                <c:pt idx="2453">
                  <c:v>0.65999999999999659</c:v>
                </c:pt>
                <c:pt idx="2454">
                  <c:v>0.67000000000001592</c:v>
                </c:pt>
                <c:pt idx="2455">
                  <c:v>0.68000000000000682</c:v>
                </c:pt>
                <c:pt idx="2456">
                  <c:v>0.68999999999999773</c:v>
                </c:pt>
                <c:pt idx="2457">
                  <c:v>0.65000000000000568</c:v>
                </c:pt>
                <c:pt idx="2458">
                  <c:v>0.62999999999999545</c:v>
                </c:pt>
                <c:pt idx="2459">
                  <c:v>0.68000000000000682</c:v>
                </c:pt>
                <c:pt idx="2460">
                  <c:v>0.62000000000000455</c:v>
                </c:pt>
                <c:pt idx="2461">
                  <c:v>0.59000000000000341</c:v>
                </c:pt>
                <c:pt idx="2462">
                  <c:v>0.5700000000000216</c:v>
                </c:pt>
                <c:pt idx="2463">
                  <c:v>0.61000000000001364</c:v>
                </c:pt>
                <c:pt idx="2464">
                  <c:v>0.64000000000001478</c:v>
                </c:pt>
                <c:pt idx="2465">
                  <c:v>0.64000000000001478</c:v>
                </c:pt>
                <c:pt idx="2466">
                  <c:v>0.61000000000001364</c:v>
                </c:pt>
                <c:pt idx="2467">
                  <c:v>0.62000000000000455</c:v>
                </c:pt>
                <c:pt idx="2468">
                  <c:v>0.67000000000001592</c:v>
                </c:pt>
                <c:pt idx="2469">
                  <c:v>0.71000000000000796</c:v>
                </c:pt>
                <c:pt idx="2470">
                  <c:v>0.71000000000000796</c:v>
                </c:pt>
                <c:pt idx="2471">
                  <c:v>0.74000000000000909</c:v>
                </c:pt>
                <c:pt idx="2472">
                  <c:v>0.71000000000000796</c:v>
                </c:pt>
                <c:pt idx="2473">
                  <c:v>0.71999999999999886</c:v>
                </c:pt>
                <c:pt idx="2474">
                  <c:v>0.68999999999999773</c:v>
                </c:pt>
                <c:pt idx="2475">
                  <c:v>0.68000000000000682</c:v>
                </c:pt>
                <c:pt idx="2476">
                  <c:v>0.67000000000001592</c:v>
                </c:pt>
                <c:pt idx="2477">
                  <c:v>0.70000000000001705</c:v>
                </c:pt>
                <c:pt idx="2478">
                  <c:v>0.73000000000001819</c:v>
                </c:pt>
                <c:pt idx="2479">
                  <c:v>0.70000000000001705</c:v>
                </c:pt>
                <c:pt idx="2480">
                  <c:v>0.70000000000001705</c:v>
                </c:pt>
                <c:pt idx="2481">
                  <c:v>0.68000000000000682</c:v>
                </c:pt>
                <c:pt idx="2482">
                  <c:v>0.56000000000000227</c:v>
                </c:pt>
                <c:pt idx="2483">
                  <c:v>0.5700000000000216</c:v>
                </c:pt>
                <c:pt idx="2484">
                  <c:v>0.65999999999999659</c:v>
                </c:pt>
                <c:pt idx="2485">
                  <c:v>0.70000000000001705</c:v>
                </c:pt>
                <c:pt idx="2486">
                  <c:v>0.77000000000001023</c:v>
                </c:pt>
                <c:pt idx="2487">
                  <c:v>0.67000000000001592</c:v>
                </c:pt>
                <c:pt idx="2488">
                  <c:v>0.5700000000000216</c:v>
                </c:pt>
                <c:pt idx="2489">
                  <c:v>0.61000000000001364</c:v>
                </c:pt>
                <c:pt idx="2490">
                  <c:v>0.58000000000001251</c:v>
                </c:pt>
                <c:pt idx="2491">
                  <c:v>0.58000000000001251</c:v>
                </c:pt>
                <c:pt idx="2492">
                  <c:v>0.62999999999999545</c:v>
                </c:pt>
                <c:pt idx="2493">
                  <c:v>0.70000000000001705</c:v>
                </c:pt>
                <c:pt idx="2494">
                  <c:v>0.65999999999999659</c:v>
                </c:pt>
                <c:pt idx="2495">
                  <c:v>0.62999999999999545</c:v>
                </c:pt>
                <c:pt idx="2496">
                  <c:v>0.65000000000000568</c:v>
                </c:pt>
                <c:pt idx="2497">
                  <c:v>0.68999999999999773</c:v>
                </c:pt>
                <c:pt idx="2498">
                  <c:v>0.74000000000000909</c:v>
                </c:pt>
                <c:pt idx="2499">
                  <c:v>0.8200000000000216</c:v>
                </c:pt>
                <c:pt idx="2500">
                  <c:v>0.84999999999999432</c:v>
                </c:pt>
                <c:pt idx="2501">
                  <c:v>0.74000000000000909</c:v>
                </c:pt>
                <c:pt idx="2502">
                  <c:v>0.68000000000000682</c:v>
                </c:pt>
                <c:pt idx="2503">
                  <c:v>0.65000000000000568</c:v>
                </c:pt>
                <c:pt idx="2504">
                  <c:v>0.65999999999999659</c:v>
                </c:pt>
                <c:pt idx="2505">
                  <c:v>0.68000000000000682</c:v>
                </c:pt>
                <c:pt idx="2506">
                  <c:v>0.65999999999999659</c:v>
                </c:pt>
                <c:pt idx="2507">
                  <c:v>0.71999999999999886</c:v>
                </c:pt>
                <c:pt idx="2508">
                  <c:v>0.68999999999999773</c:v>
                </c:pt>
                <c:pt idx="2509">
                  <c:v>0.62999999999999545</c:v>
                </c:pt>
                <c:pt idx="2510">
                  <c:v>0.70000000000001705</c:v>
                </c:pt>
                <c:pt idx="2511">
                  <c:v>0.76000000000001933</c:v>
                </c:pt>
                <c:pt idx="2512">
                  <c:v>0.68000000000000682</c:v>
                </c:pt>
                <c:pt idx="2513">
                  <c:v>0.68000000000000682</c:v>
                </c:pt>
                <c:pt idx="2514">
                  <c:v>0.67000000000001592</c:v>
                </c:pt>
                <c:pt idx="2515">
                  <c:v>0.54000000000002046</c:v>
                </c:pt>
                <c:pt idx="2516">
                  <c:v>0.56000000000000227</c:v>
                </c:pt>
                <c:pt idx="2517">
                  <c:v>0.59999999999999432</c:v>
                </c:pt>
                <c:pt idx="2518">
                  <c:v>0.61000000000001364</c:v>
                </c:pt>
                <c:pt idx="2519">
                  <c:v>0.65000000000000568</c:v>
                </c:pt>
                <c:pt idx="2520">
                  <c:v>0.62999999999999545</c:v>
                </c:pt>
                <c:pt idx="2521">
                  <c:v>0.67000000000001592</c:v>
                </c:pt>
                <c:pt idx="2522">
                  <c:v>0.73000000000001819</c:v>
                </c:pt>
                <c:pt idx="2523">
                  <c:v>0.73000000000001819</c:v>
                </c:pt>
                <c:pt idx="2524">
                  <c:v>0.68999999999999773</c:v>
                </c:pt>
                <c:pt idx="2525">
                  <c:v>0.70000000000001705</c:v>
                </c:pt>
                <c:pt idx="2526">
                  <c:v>0.71999999999999886</c:v>
                </c:pt>
                <c:pt idx="2527">
                  <c:v>0.73000000000001819</c:v>
                </c:pt>
                <c:pt idx="2528">
                  <c:v>0.68000000000000682</c:v>
                </c:pt>
                <c:pt idx="2529">
                  <c:v>0.67000000000001592</c:v>
                </c:pt>
                <c:pt idx="2530">
                  <c:v>0.68999999999999773</c:v>
                </c:pt>
                <c:pt idx="2531">
                  <c:v>0.68000000000000682</c:v>
                </c:pt>
                <c:pt idx="2532">
                  <c:v>0.65999999999999659</c:v>
                </c:pt>
                <c:pt idx="2533">
                  <c:v>0.71000000000000796</c:v>
                </c:pt>
                <c:pt idx="2534">
                  <c:v>0.65999999999999659</c:v>
                </c:pt>
                <c:pt idx="2535">
                  <c:v>0.62000000000000455</c:v>
                </c:pt>
                <c:pt idx="2536">
                  <c:v>0.74000000000000909</c:v>
                </c:pt>
                <c:pt idx="2537">
                  <c:v>0.77000000000001023</c:v>
                </c:pt>
                <c:pt idx="2538">
                  <c:v>0.77000000000001023</c:v>
                </c:pt>
                <c:pt idx="2539">
                  <c:v>0.68999999999999773</c:v>
                </c:pt>
                <c:pt idx="2540">
                  <c:v>0.67000000000001592</c:v>
                </c:pt>
                <c:pt idx="2541">
                  <c:v>0.68999999999999773</c:v>
                </c:pt>
                <c:pt idx="2542">
                  <c:v>0.71000000000000796</c:v>
                </c:pt>
                <c:pt idx="2543">
                  <c:v>0.71000000000000796</c:v>
                </c:pt>
                <c:pt idx="2544">
                  <c:v>0.68999999999999773</c:v>
                </c:pt>
                <c:pt idx="2545">
                  <c:v>0.65000000000000568</c:v>
                </c:pt>
                <c:pt idx="2546">
                  <c:v>0.62000000000000455</c:v>
                </c:pt>
                <c:pt idx="2547">
                  <c:v>0.67000000000001592</c:v>
                </c:pt>
                <c:pt idx="2548">
                  <c:v>0.70000000000001705</c:v>
                </c:pt>
                <c:pt idx="2549">
                  <c:v>0.70000000000001705</c:v>
                </c:pt>
                <c:pt idx="2550">
                  <c:v>0.68999999999999773</c:v>
                </c:pt>
                <c:pt idx="2551">
                  <c:v>0.64000000000001478</c:v>
                </c:pt>
                <c:pt idx="2552">
                  <c:v>0.68999999999999773</c:v>
                </c:pt>
                <c:pt idx="2553">
                  <c:v>0.76000000000001933</c:v>
                </c:pt>
                <c:pt idx="2554">
                  <c:v>0.62999999999999545</c:v>
                </c:pt>
                <c:pt idx="2555">
                  <c:v>0.5700000000000216</c:v>
                </c:pt>
                <c:pt idx="2556">
                  <c:v>0.59999999999999432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6175744"/>
        <c:axId val="196182016"/>
      </c:scatterChart>
      <c:valAx>
        <c:axId val="196175744"/>
        <c:scaling>
          <c:orientation val="minMax"/>
          <c:max val="42004"/>
          <c:min val="25800"/>
        </c:scaling>
        <c:delete val="0"/>
        <c:axPos val="b"/>
        <c:majorGridlines>
          <c:spPr>
            <a:ln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  <a:prstDash val="dash"/>
            </a:ln>
          </c:spPr>
        </c:majorGridlines>
        <c:title>
          <c:tx>
            <c:rich>
              <a:bodyPr/>
              <a:lstStyle/>
              <a:p>
                <a:pPr algn="ctr" rtl="0">
                  <a:defRPr/>
                </a:pPr>
                <a:r>
                  <a:rPr lang="cs-CZ"/>
                  <a:t>Rok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7982014745437801"/>
              <c:y val="0.91217788209118456"/>
            </c:manualLayout>
          </c:layout>
          <c:overlay val="0"/>
        </c:title>
        <c:numFmt formatCode="yyyy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/>
            </a:pPr>
            <a:endParaRPr lang="cs-CZ"/>
          </a:p>
        </c:txPr>
        <c:crossAx val="196182016"/>
        <c:crossesAt val="0"/>
        <c:crossBetween val="midCat"/>
        <c:majorUnit val="1440"/>
      </c:valAx>
      <c:valAx>
        <c:axId val="196182016"/>
        <c:scaling>
          <c:orientation val="minMax"/>
          <c:max val="16"/>
          <c:min val="0"/>
        </c:scaling>
        <c:delete val="0"/>
        <c:axPos val="l"/>
        <c:majorGridlines>
          <c:spPr>
            <a:ln w="12700">
              <a:prstDash val="dash"/>
            </a:ln>
          </c:spPr>
        </c:majorGridlines>
        <c:title>
          <c:tx>
            <c:rich>
              <a:bodyPr/>
              <a:lstStyle/>
              <a:p>
                <a:pPr>
                  <a:defRPr sz="1200" b="1"/>
                </a:pPr>
                <a:r>
                  <a:rPr lang="cs-CZ" sz="1200" b="1"/>
                  <a:t>Relativní</a:t>
                </a:r>
                <a:r>
                  <a:rPr lang="cs-CZ" sz="1200" b="1" baseline="0"/>
                  <a:t> kolísání HPV (m)</a:t>
                </a:r>
                <a:endParaRPr lang="en-US" sz="1200" b="1"/>
              </a:p>
            </c:rich>
          </c:tx>
          <c:layout>
            <c:manualLayout>
              <c:xMode val="edge"/>
              <c:yMode val="edge"/>
              <c:x val="1.3844444444444444E-2"/>
              <c:y val="0.2496811111111111"/>
            </c:manualLayout>
          </c:layout>
          <c:overlay val="0"/>
        </c:title>
        <c:numFmt formatCode="#,##0_ ;\-#,##0\ 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200" b="1"/>
            </a:pPr>
            <a:endParaRPr lang="cs-CZ"/>
          </a:p>
        </c:txPr>
        <c:crossAx val="196175744"/>
        <c:crosses val="autoZero"/>
        <c:crossBetween val="midCat"/>
        <c:majorUnit val="2"/>
        <c:minorUnit val="0.5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8.3522048611111122E-2"/>
          <c:y val="1.3588611111111116E-2"/>
          <c:w val="0.78945468750000003"/>
          <c:h val="0.1883545494313211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</c:spPr>
      <c:txPr>
        <a:bodyPr/>
        <a:lstStyle/>
        <a:p>
          <a:pPr>
            <a:defRPr sz="700"/>
          </a:pPr>
          <a:endParaRPr lang="cs-CZ"/>
        </a:p>
      </c:txPr>
    </c:legend>
    <c:plotVisOnly val="0"/>
    <c:dispBlanksAs val="gap"/>
    <c:showDLblsOverMax val="0"/>
  </c:chart>
  <c:spPr>
    <a:solidFill>
      <a:schemeClr val="bg1"/>
    </a:solidFill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 pitchFamily="34" charset="0"/>
          <a:ea typeface="Calibri"/>
          <a:cs typeface="Arial" pitchFamily="34" charset="0"/>
        </a:defRPr>
      </a:pPr>
      <a:endParaRPr lang="cs-CZ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418055555555562E-2"/>
          <c:y val="0.12771464201891011"/>
          <c:w val="0.79364184027777773"/>
          <c:h val="0.73433570803649562"/>
        </c:manualLayout>
      </c:layout>
      <c:scatterChart>
        <c:scatterStyle val="lineMarker"/>
        <c:varyColors val="0"/>
        <c:ser>
          <c:idx val="2"/>
          <c:order val="0"/>
          <c:tx>
            <c:strRef>
              <c:f>HPV_4410_pravostranna!$L$1</c:f>
              <c:strCache>
                <c:ptCount val="1"/>
                <c:pt idx="0">
                  <c:v>VP7508 Všelibice (C)</c:v>
                </c:pt>
              </c:strCache>
            </c:strRef>
          </c:tx>
          <c:spPr>
            <a:ln w="28575"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HPV_4410_pravostranna!$K$2:$K$10000</c:f>
              <c:numCache>
                <c:formatCode>m/d/yyyy</c:formatCode>
                <c:ptCount val="9999"/>
                <c:pt idx="0">
                  <c:v>27339</c:v>
                </c:pt>
                <c:pt idx="1">
                  <c:v>27346</c:v>
                </c:pt>
                <c:pt idx="2">
                  <c:v>27353</c:v>
                </c:pt>
                <c:pt idx="3">
                  <c:v>27360</c:v>
                </c:pt>
                <c:pt idx="4">
                  <c:v>27367</c:v>
                </c:pt>
                <c:pt idx="5">
                  <c:v>27374</c:v>
                </c:pt>
                <c:pt idx="6">
                  <c:v>27381</c:v>
                </c:pt>
                <c:pt idx="7">
                  <c:v>27388</c:v>
                </c:pt>
                <c:pt idx="8">
                  <c:v>27395</c:v>
                </c:pt>
                <c:pt idx="9">
                  <c:v>27402</c:v>
                </c:pt>
                <c:pt idx="10">
                  <c:v>27409</c:v>
                </c:pt>
                <c:pt idx="11">
                  <c:v>27416</c:v>
                </c:pt>
                <c:pt idx="12">
                  <c:v>27423</c:v>
                </c:pt>
                <c:pt idx="13">
                  <c:v>27430</c:v>
                </c:pt>
                <c:pt idx="14">
                  <c:v>27437</c:v>
                </c:pt>
                <c:pt idx="15">
                  <c:v>27444</c:v>
                </c:pt>
                <c:pt idx="16">
                  <c:v>27451</c:v>
                </c:pt>
                <c:pt idx="17">
                  <c:v>27458</c:v>
                </c:pt>
                <c:pt idx="18">
                  <c:v>27465</c:v>
                </c:pt>
                <c:pt idx="19">
                  <c:v>27472</c:v>
                </c:pt>
                <c:pt idx="20">
                  <c:v>27479</c:v>
                </c:pt>
                <c:pt idx="21">
                  <c:v>27486</c:v>
                </c:pt>
                <c:pt idx="22">
                  <c:v>27493</c:v>
                </c:pt>
                <c:pt idx="23">
                  <c:v>27500</c:v>
                </c:pt>
                <c:pt idx="24">
                  <c:v>27507</c:v>
                </c:pt>
                <c:pt idx="25">
                  <c:v>27514</c:v>
                </c:pt>
                <c:pt idx="26">
                  <c:v>27521</c:v>
                </c:pt>
                <c:pt idx="27">
                  <c:v>27528</c:v>
                </c:pt>
                <c:pt idx="28">
                  <c:v>27535</c:v>
                </c:pt>
                <c:pt idx="29">
                  <c:v>27542</c:v>
                </c:pt>
                <c:pt idx="30">
                  <c:v>27549</c:v>
                </c:pt>
                <c:pt idx="31">
                  <c:v>27556</c:v>
                </c:pt>
                <c:pt idx="32">
                  <c:v>27563</c:v>
                </c:pt>
                <c:pt idx="33">
                  <c:v>27570</c:v>
                </c:pt>
                <c:pt idx="34">
                  <c:v>27577</c:v>
                </c:pt>
                <c:pt idx="35">
                  <c:v>27584</c:v>
                </c:pt>
                <c:pt idx="36">
                  <c:v>27591</c:v>
                </c:pt>
                <c:pt idx="37">
                  <c:v>27598</c:v>
                </c:pt>
                <c:pt idx="38">
                  <c:v>27605</c:v>
                </c:pt>
                <c:pt idx="39">
                  <c:v>27612</c:v>
                </c:pt>
                <c:pt idx="40">
                  <c:v>27619</c:v>
                </c:pt>
                <c:pt idx="41">
                  <c:v>27626</c:v>
                </c:pt>
                <c:pt idx="42">
                  <c:v>27633</c:v>
                </c:pt>
                <c:pt idx="43">
                  <c:v>27640</c:v>
                </c:pt>
                <c:pt idx="44">
                  <c:v>27647</c:v>
                </c:pt>
                <c:pt idx="45">
                  <c:v>27654</c:v>
                </c:pt>
                <c:pt idx="46">
                  <c:v>27661</c:v>
                </c:pt>
                <c:pt idx="47">
                  <c:v>27668</c:v>
                </c:pt>
                <c:pt idx="48">
                  <c:v>27675</c:v>
                </c:pt>
                <c:pt idx="49">
                  <c:v>27682</c:v>
                </c:pt>
                <c:pt idx="50">
                  <c:v>27689</c:v>
                </c:pt>
                <c:pt idx="51">
                  <c:v>27696</c:v>
                </c:pt>
                <c:pt idx="52">
                  <c:v>27703</c:v>
                </c:pt>
                <c:pt idx="53">
                  <c:v>27710</c:v>
                </c:pt>
                <c:pt idx="54">
                  <c:v>27717</c:v>
                </c:pt>
                <c:pt idx="55">
                  <c:v>27724</c:v>
                </c:pt>
                <c:pt idx="56">
                  <c:v>27731</c:v>
                </c:pt>
                <c:pt idx="57">
                  <c:v>27738</c:v>
                </c:pt>
                <c:pt idx="58">
                  <c:v>27745</c:v>
                </c:pt>
                <c:pt idx="59">
                  <c:v>27752</c:v>
                </c:pt>
                <c:pt idx="60">
                  <c:v>27759</c:v>
                </c:pt>
                <c:pt idx="61">
                  <c:v>27766</c:v>
                </c:pt>
                <c:pt idx="62">
                  <c:v>27773</c:v>
                </c:pt>
                <c:pt idx="63">
                  <c:v>27780</c:v>
                </c:pt>
                <c:pt idx="64">
                  <c:v>27787</c:v>
                </c:pt>
                <c:pt idx="65">
                  <c:v>27794</c:v>
                </c:pt>
                <c:pt idx="66">
                  <c:v>27801</c:v>
                </c:pt>
                <c:pt idx="67">
                  <c:v>27808</c:v>
                </c:pt>
                <c:pt idx="68">
                  <c:v>27815</c:v>
                </c:pt>
                <c:pt idx="69">
                  <c:v>27822</c:v>
                </c:pt>
                <c:pt idx="70">
                  <c:v>27829</c:v>
                </c:pt>
                <c:pt idx="71">
                  <c:v>27836</c:v>
                </c:pt>
                <c:pt idx="72">
                  <c:v>27843</c:v>
                </c:pt>
                <c:pt idx="73">
                  <c:v>27850</c:v>
                </c:pt>
                <c:pt idx="74">
                  <c:v>27857</c:v>
                </c:pt>
                <c:pt idx="75">
                  <c:v>27864</c:v>
                </c:pt>
                <c:pt idx="76">
                  <c:v>27871</c:v>
                </c:pt>
                <c:pt idx="77">
                  <c:v>27878</c:v>
                </c:pt>
                <c:pt idx="78">
                  <c:v>27885</c:v>
                </c:pt>
                <c:pt idx="79">
                  <c:v>27892</c:v>
                </c:pt>
                <c:pt idx="80">
                  <c:v>27899</c:v>
                </c:pt>
                <c:pt idx="81">
                  <c:v>27906</c:v>
                </c:pt>
                <c:pt idx="82">
                  <c:v>27913</c:v>
                </c:pt>
                <c:pt idx="83">
                  <c:v>27920</c:v>
                </c:pt>
                <c:pt idx="84">
                  <c:v>27927</c:v>
                </c:pt>
                <c:pt idx="85">
                  <c:v>27934</c:v>
                </c:pt>
                <c:pt idx="86">
                  <c:v>27941</c:v>
                </c:pt>
                <c:pt idx="87">
                  <c:v>27948</c:v>
                </c:pt>
                <c:pt idx="88">
                  <c:v>27955</c:v>
                </c:pt>
                <c:pt idx="89">
                  <c:v>27962</c:v>
                </c:pt>
                <c:pt idx="90">
                  <c:v>27969</c:v>
                </c:pt>
                <c:pt idx="91">
                  <c:v>27976</c:v>
                </c:pt>
                <c:pt idx="92">
                  <c:v>27983</c:v>
                </c:pt>
                <c:pt idx="93">
                  <c:v>27990</c:v>
                </c:pt>
                <c:pt idx="94">
                  <c:v>27997</c:v>
                </c:pt>
                <c:pt idx="95">
                  <c:v>28004</c:v>
                </c:pt>
                <c:pt idx="96">
                  <c:v>28011</c:v>
                </c:pt>
                <c:pt idx="97">
                  <c:v>28018</c:v>
                </c:pt>
                <c:pt idx="98">
                  <c:v>28025</c:v>
                </c:pt>
                <c:pt idx="99">
                  <c:v>28032</c:v>
                </c:pt>
                <c:pt idx="100">
                  <c:v>28039</c:v>
                </c:pt>
                <c:pt idx="101">
                  <c:v>28046</c:v>
                </c:pt>
                <c:pt idx="102">
                  <c:v>28053</c:v>
                </c:pt>
                <c:pt idx="103">
                  <c:v>28060</c:v>
                </c:pt>
                <c:pt idx="104">
                  <c:v>28067</c:v>
                </c:pt>
                <c:pt idx="105">
                  <c:v>28074</c:v>
                </c:pt>
                <c:pt idx="106">
                  <c:v>28081</c:v>
                </c:pt>
                <c:pt idx="107">
                  <c:v>28088</c:v>
                </c:pt>
                <c:pt idx="108">
                  <c:v>28095</c:v>
                </c:pt>
                <c:pt idx="109">
                  <c:v>28102</c:v>
                </c:pt>
                <c:pt idx="110">
                  <c:v>28109</c:v>
                </c:pt>
                <c:pt idx="111">
                  <c:v>28116</c:v>
                </c:pt>
                <c:pt idx="112">
                  <c:v>28123</c:v>
                </c:pt>
                <c:pt idx="113">
                  <c:v>28130</c:v>
                </c:pt>
                <c:pt idx="114">
                  <c:v>28137</c:v>
                </c:pt>
                <c:pt idx="115">
                  <c:v>28144</c:v>
                </c:pt>
                <c:pt idx="116">
                  <c:v>28151</c:v>
                </c:pt>
                <c:pt idx="117">
                  <c:v>28158</c:v>
                </c:pt>
                <c:pt idx="118">
                  <c:v>28165</c:v>
                </c:pt>
                <c:pt idx="119">
                  <c:v>28172</c:v>
                </c:pt>
                <c:pt idx="120">
                  <c:v>28179</c:v>
                </c:pt>
                <c:pt idx="121">
                  <c:v>28186</c:v>
                </c:pt>
                <c:pt idx="122">
                  <c:v>28193</c:v>
                </c:pt>
                <c:pt idx="123">
                  <c:v>28200</c:v>
                </c:pt>
                <c:pt idx="124">
                  <c:v>28207</c:v>
                </c:pt>
                <c:pt idx="125">
                  <c:v>28214</c:v>
                </c:pt>
                <c:pt idx="126">
                  <c:v>28221</c:v>
                </c:pt>
                <c:pt idx="127">
                  <c:v>28228</c:v>
                </c:pt>
                <c:pt idx="128">
                  <c:v>28235</c:v>
                </c:pt>
                <c:pt idx="129">
                  <c:v>28242</c:v>
                </c:pt>
                <c:pt idx="130">
                  <c:v>28249</c:v>
                </c:pt>
                <c:pt idx="131">
                  <c:v>28256</c:v>
                </c:pt>
                <c:pt idx="132">
                  <c:v>28263</c:v>
                </c:pt>
                <c:pt idx="133">
                  <c:v>28270</c:v>
                </c:pt>
                <c:pt idx="134">
                  <c:v>28277</c:v>
                </c:pt>
                <c:pt idx="135">
                  <c:v>28284</c:v>
                </c:pt>
                <c:pt idx="136">
                  <c:v>28291</c:v>
                </c:pt>
                <c:pt idx="137">
                  <c:v>28298</c:v>
                </c:pt>
                <c:pt idx="138">
                  <c:v>28305</c:v>
                </c:pt>
                <c:pt idx="139">
                  <c:v>28312</c:v>
                </c:pt>
                <c:pt idx="140">
                  <c:v>28319</c:v>
                </c:pt>
                <c:pt idx="141">
                  <c:v>28326</c:v>
                </c:pt>
                <c:pt idx="142">
                  <c:v>28333</c:v>
                </c:pt>
                <c:pt idx="143">
                  <c:v>28340</c:v>
                </c:pt>
                <c:pt idx="144">
                  <c:v>28347</c:v>
                </c:pt>
                <c:pt idx="145">
                  <c:v>28354</c:v>
                </c:pt>
                <c:pt idx="146">
                  <c:v>28361</c:v>
                </c:pt>
                <c:pt idx="147">
                  <c:v>28368</c:v>
                </c:pt>
                <c:pt idx="148">
                  <c:v>28375</c:v>
                </c:pt>
                <c:pt idx="149">
                  <c:v>28382</c:v>
                </c:pt>
                <c:pt idx="150">
                  <c:v>28389</c:v>
                </c:pt>
                <c:pt idx="151">
                  <c:v>28396</c:v>
                </c:pt>
                <c:pt idx="152">
                  <c:v>28403</c:v>
                </c:pt>
                <c:pt idx="153">
                  <c:v>28410</c:v>
                </c:pt>
                <c:pt idx="154">
                  <c:v>28417</c:v>
                </c:pt>
                <c:pt idx="155">
                  <c:v>28424</c:v>
                </c:pt>
                <c:pt idx="156">
                  <c:v>28431</c:v>
                </c:pt>
                <c:pt idx="157">
                  <c:v>28438</c:v>
                </c:pt>
                <c:pt idx="158">
                  <c:v>28445</c:v>
                </c:pt>
                <c:pt idx="159">
                  <c:v>28452</c:v>
                </c:pt>
                <c:pt idx="160">
                  <c:v>28459</c:v>
                </c:pt>
                <c:pt idx="161">
                  <c:v>28466</c:v>
                </c:pt>
                <c:pt idx="162">
                  <c:v>28473</c:v>
                </c:pt>
                <c:pt idx="163">
                  <c:v>28480</c:v>
                </c:pt>
                <c:pt idx="164">
                  <c:v>28487</c:v>
                </c:pt>
                <c:pt idx="165">
                  <c:v>28494</c:v>
                </c:pt>
                <c:pt idx="166">
                  <c:v>28501</c:v>
                </c:pt>
                <c:pt idx="167">
                  <c:v>28508</c:v>
                </c:pt>
                <c:pt idx="168">
                  <c:v>28515</c:v>
                </c:pt>
                <c:pt idx="169">
                  <c:v>28522</c:v>
                </c:pt>
                <c:pt idx="170">
                  <c:v>28529</c:v>
                </c:pt>
                <c:pt idx="171">
                  <c:v>28536</c:v>
                </c:pt>
                <c:pt idx="172">
                  <c:v>28543</c:v>
                </c:pt>
                <c:pt idx="173">
                  <c:v>28550</c:v>
                </c:pt>
                <c:pt idx="174">
                  <c:v>28557</c:v>
                </c:pt>
                <c:pt idx="175">
                  <c:v>28564</c:v>
                </c:pt>
                <c:pt idx="176">
                  <c:v>28571</c:v>
                </c:pt>
                <c:pt idx="177">
                  <c:v>28578</c:v>
                </c:pt>
                <c:pt idx="178">
                  <c:v>28585</c:v>
                </c:pt>
                <c:pt idx="179">
                  <c:v>28592</c:v>
                </c:pt>
                <c:pt idx="180">
                  <c:v>28599</c:v>
                </c:pt>
                <c:pt idx="181">
                  <c:v>28606</c:v>
                </c:pt>
                <c:pt idx="182">
                  <c:v>28613</c:v>
                </c:pt>
                <c:pt idx="183">
                  <c:v>28620</c:v>
                </c:pt>
                <c:pt idx="184">
                  <c:v>28627</c:v>
                </c:pt>
                <c:pt idx="185">
                  <c:v>28634</c:v>
                </c:pt>
                <c:pt idx="186">
                  <c:v>28641</c:v>
                </c:pt>
                <c:pt idx="187">
                  <c:v>28648</c:v>
                </c:pt>
                <c:pt idx="188">
                  <c:v>28655</c:v>
                </c:pt>
                <c:pt idx="189">
                  <c:v>28662</c:v>
                </c:pt>
                <c:pt idx="190">
                  <c:v>28669</c:v>
                </c:pt>
                <c:pt idx="191">
                  <c:v>28676</c:v>
                </c:pt>
                <c:pt idx="192">
                  <c:v>28683</c:v>
                </c:pt>
                <c:pt idx="193">
                  <c:v>28690</c:v>
                </c:pt>
                <c:pt idx="194">
                  <c:v>28697</c:v>
                </c:pt>
                <c:pt idx="195">
                  <c:v>28704</c:v>
                </c:pt>
                <c:pt idx="196">
                  <c:v>28711</c:v>
                </c:pt>
                <c:pt idx="197">
                  <c:v>28718</c:v>
                </c:pt>
                <c:pt idx="198">
                  <c:v>28725</c:v>
                </c:pt>
                <c:pt idx="199">
                  <c:v>28732</c:v>
                </c:pt>
                <c:pt idx="200">
                  <c:v>28739</c:v>
                </c:pt>
                <c:pt idx="201">
                  <c:v>28746</c:v>
                </c:pt>
                <c:pt idx="202">
                  <c:v>28753</c:v>
                </c:pt>
                <c:pt idx="203">
                  <c:v>28760</c:v>
                </c:pt>
                <c:pt idx="204">
                  <c:v>28767</c:v>
                </c:pt>
                <c:pt idx="205">
                  <c:v>28774</c:v>
                </c:pt>
                <c:pt idx="206">
                  <c:v>28781</c:v>
                </c:pt>
                <c:pt idx="207">
                  <c:v>28788</c:v>
                </c:pt>
                <c:pt idx="208">
                  <c:v>28795</c:v>
                </c:pt>
                <c:pt idx="209">
                  <c:v>28802</c:v>
                </c:pt>
                <c:pt idx="210">
                  <c:v>28809</c:v>
                </c:pt>
                <c:pt idx="211">
                  <c:v>28816</c:v>
                </c:pt>
                <c:pt idx="212">
                  <c:v>28823</c:v>
                </c:pt>
                <c:pt idx="213">
                  <c:v>28830</c:v>
                </c:pt>
                <c:pt idx="214">
                  <c:v>28837</c:v>
                </c:pt>
                <c:pt idx="215">
                  <c:v>28844</c:v>
                </c:pt>
                <c:pt idx="216">
                  <c:v>28851</c:v>
                </c:pt>
                <c:pt idx="217">
                  <c:v>28858</c:v>
                </c:pt>
                <c:pt idx="218">
                  <c:v>28865</c:v>
                </c:pt>
                <c:pt idx="219">
                  <c:v>28872</c:v>
                </c:pt>
                <c:pt idx="220">
                  <c:v>28879</c:v>
                </c:pt>
                <c:pt idx="221">
                  <c:v>28886</c:v>
                </c:pt>
                <c:pt idx="222">
                  <c:v>28893</c:v>
                </c:pt>
                <c:pt idx="223">
                  <c:v>28900</c:v>
                </c:pt>
                <c:pt idx="224">
                  <c:v>28907</c:v>
                </c:pt>
                <c:pt idx="225">
                  <c:v>28914</c:v>
                </c:pt>
                <c:pt idx="226">
                  <c:v>28921</c:v>
                </c:pt>
                <c:pt idx="227">
                  <c:v>28928</c:v>
                </c:pt>
                <c:pt idx="228">
                  <c:v>28935</c:v>
                </c:pt>
                <c:pt idx="229">
                  <c:v>28942</c:v>
                </c:pt>
                <c:pt idx="230">
                  <c:v>28949</c:v>
                </c:pt>
                <c:pt idx="231">
                  <c:v>28956</c:v>
                </c:pt>
                <c:pt idx="232">
                  <c:v>28963</c:v>
                </c:pt>
                <c:pt idx="233">
                  <c:v>28970</c:v>
                </c:pt>
                <c:pt idx="234">
                  <c:v>28977</c:v>
                </c:pt>
                <c:pt idx="235">
                  <c:v>28984</c:v>
                </c:pt>
                <c:pt idx="236">
                  <c:v>28991</c:v>
                </c:pt>
                <c:pt idx="237">
                  <c:v>28998</c:v>
                </c:pt>
                <c:pt idx="238">
                  <c:v>29005</c:v>
                </c:pt>
                <c:pt idx="239">
                  <c:v>29012</c:v>
                </c:pt>
                <c:pt idx="240">
                  <c:v>29019</c:v>
                </c:pt>
                <c:pt idx="241">
                  <c:v>29026</c:v>
                </c:pt>
                <c:pt idx="242">
                  <c:v>29033</c:v>
                </c:pt>
                <c:pt idx="243">
                  <c:v>29040</c:v>
                </c:pt>
                <c:pt idx="244">
                  <c:v>29047</c:v>
                </c:pt>
                <c:pt idx="245">
                  <c:v>29054</c:v>
                </c:pt>
                <c:pt idx="246">
                  <c:v>29061</c:v>
                </c:pt>
                <c:pt idx="247">
                  <c:v>29068</c:v>
                </c:pt>
                <c:pt idx="248">
                  <c:v>29075</c:v>
                </c:pt>
                <c:pt idx="249">
                  <c:v>29082</c:v>
                </c:pt>
                <c:pt idx="250">
                  <c:v>29089</c:v>
                </c:pt>
                <c:pt idx="251">
                  <c:v>29096</c:v>
                </c:pt>
                <c:pt idx="252">
                  <c:v>29103</c:v>
                </c:pt>
                <c:pt idx="253">
                  <c:v>29110</c:v>
                </c:pt>
                <c:pt idx="254">
                  <c:v>29117</c:v>
                </c:pt>
                <c:pt idx="255">
                  <c:v>29124</c:v>
                </c:pt>
                <c:pt idx="256">
                  <c:v>29131</c:v>
                </c:pt>
                <c:pt idx="257">
                  <c:v>29138</c:v>
                </c:pt>
                <c:pt idx="258">
                  <c:v>29145</c:v>
                </c:pt>
                <c:pt idx="259">
                  <c:v>29152</c:v>
                </c:pt>
                <c:pt idx="260">
                  <c:v>29159</c:v>
                </c:pt>
                <c:pt idx="261">
                  <c:v>29166</c:v>
                </c:pt>
                <c:pt idx="262">
                  <c:v>29173</c:v>
                </c:pt>
                <c:pt idx="263">
                  <c:v>29180</c:v>
                </c:pt>
                <c:pt idx="264">
                  <c:v>29187</c:v>
                </c:pt>
                <c:pt idx="265">
                  <c:v>29194</c:v>
                </c:pt>
                <c:pt idx="266">
                  <c:v>29201</c:v>
                </c:pt>
                <c:pt idx="267">
                  <c:v>29208</c:v>
                </c:pt>
                <c:pt idx="268">
                  <c:v>29215</c:v>
                </c:pt>
                <c:pt idx="269">
                  <c:v>29222</c:v>
                </c:pt>
                <c:pt idx="270">
                  <c:v>29229</c:v>
                </c:pt>
                <c:pt idx="271">
                  <c:v>29236</c:v>
                </c:pt>
                <c:pt idx="272">
                  <c:v>29243</c:v>
                </c:pt>
                <c:pt idx="273">
                  <c:v>29250</c:v>
                </c:pt>
                <c:pt idx="274">
                  <c:v>29257</c:v>
                </c:pt>
                <c:pt idx="275">
                  <c:v>29264</c:v>
                </c:pt>
                <c:pt idx="276">
                  <c:v>29271</c:v>
                </c:pt>
                <c:pt idx="277">
                  <c:v>29278</c:v>
                </c:pt>
                <c:pt idx="278">
                  <c:v>29285</c:v>
                </c:pt>
                <c:pt idx="279">
                  <c:v>29292</c:v>
                </c:pt>
                <c:pt idx="280">
                  <c:v>29299</c:v>
                </c:pt>
                <c:pt idx="281">
                  <c:v>29306</c:v>
                </c:pt>
                <c:pt idx="282">
                  <c:v>29313</c:v>
                </c:pt>
                <c:pt idx="283">
                  <c:v>29320</c:v>
                </c:pt>
                <c:pt idx="284">
                  <c:v>29327</c:v>
                </c:pt>
                <c:pt idx="285">
                  <c:v>29334</c:v>
                </c:pt>
                <c:pt idx="286">
                  <c:v>29341</c:v>
                </c:pt>
                <c:pt idx="287">
                  <c:v>29348</c:v>
                </c:pt>
                <c:pt idx="288">
                  <c:v>29355</c:v>
                </c:pt>
                <c:pt idx="289">
                  <c:v>29362</c:v>
                </c:pt>
                <c:pt idx="290">
                  <c:v>29369</c:v>
                </c:pt>
                <c:pt idx="291">
                  <c:v>29376</c:v>
                </c:pt>
                <c:pt idx="292">
                  <c:v>29383</c:v>
                </c:pt>
                <c:pt idx="293">
                  <c:v>29390</c:v>
                </c:pt>
                <c:pt idx="294">
                  <c:v>29397</c:v>
                </c:pt>
                <c:pt idx="295">
                  <c:v>29404</c:v>
                </c:pt>
                <c:pt idx="296">
                  <c:v>29411</c:v>
                </c:pt>
                <c:pt idx="297">
                  <c:v>29418</c:v>
                </c:pt>
                <c:pt idx="298">
                  <c:v>29425</c:v>
                </c:pt>
                <c:pt idx="299">
                  <c:v>29432</c:v>
                </c:pt>
                <c:pt idx="300">
                  <c:v>29439</c:v>
                </c:pt>
                <c:pt idx="301">
                  <c:v>29446</c:v>
                </c:pt>
                <c:pt idx="302">
                  <c:v>29453</c:v>
                </c:pt>
                <c:pt idx="303">
                  <c:v>29460</c:v>
                </c:pt>
                <c:pt idx="304">
                  <c:v>29467</c:v>
                </c:pt>
                <c:pt idx="305">
                  <c:v>29474</c:v>
                </c:pt>
                <c:pt idx="306">
                  <c:v>29481</c:v>
                </c:pt>
                <c:pt idx="307">
                  <c:v>29488</c:v>
                </c:pt>
                <c:pt idx="308">
                  <c:v>29495</c:v>
                </c:pt>
                <c:pt idx="309">
                  <c:v>29502</c:v>
                </c:pt>
                <c:pt idx="310">
                  <c:v>29509</c:v>
                </c:pt>
                <c:pt idx="311">
                  <c:v>29516</c:v>
                </c:pt>
                <c:pt idx="312">
                  <c:v>29523</c:v>
                </c:pt>
                <c:pt idx="313">
                  <c:v>29530</c:v>
                </c:pt>
                <c:pt idx="314">
                  <c:v>29537</c:v>
                </c:pt>
                <c:pt idx="315">
                  <c:v>29544</c:v>
                </c:pt>
                <c:pt idx="316">
                  <c:v>29551</c:v>
                </c:pt>
                <c:pt idx="317">
                  <c:v>29558</c:v>
                </c:pt>
                <c:pt idx="318">
                  <c:v>29565</c:v>
                </c:pt>
                <c:pt idx="319">
                  <c:v>29572</c:v>
                </c:pt>
                <c:pt idx="320">
                  <c:v>29579</c:v>
                </c:pt>
                <c:pt idx="321">
                  <c:v>29586</c:v>
                </c:pt>
                <c:pt idx="322">
                  <c:v>29593</c:v>
                </c:pt>
                <c:pt idx="323">
                  <c:v>29600</c:v>
                </c:pt>
                <c:pt idx="324">
                  <c:v>29607</c:v>
                </c:pt>
                <c:pt idx="325">
                  <c:v>29614</c:v>
                </c:pt>
                <c:pt idx="326">
                  <c:v>29621</c:v>
                </c:pt>
                <c:pt idx="327">
                  <c:v>29628</c:v>
                </c:pt>
                <c:pt idx="328">
                  <c:v>29635</c:v>
                </c:pt>
                <c:pt idx="329">
                  <c:v>29642</c:v>
                </c:pt>
                <c:pt idx="330">
                  <c:v>29649</c:v>
                </c:pt>
                <c:pt idx="331">
                  <c:v>29656</c:v>
                </c:pt>
                <c:pt idx="332">
                  <c:v>29663</c:v>
                </c:pt>
                <c:pt idx="333">
                  <c:v>29670</c:v>
                </c:pt>
                <c:pt idx="334">
                  <c:v>29677</c:v>
                </c:pt>
                <c:pt idx="335">
                  <c:v>29684</c:v>
                </c:pt>
                <c:pt idx="336">
                  <c:v>29691</c:v>
                </c:pt>
                <c:pt idx="337">
                  <c:v>29698</c:v>
                </c:pt>
                <c:pt idx="338">
                  <c:v>29705</c:v>
                </c:pt>
                <c:pt idx="339">
                  <c:v>29712</c:v>
                </c:pt>
                <c:pt idx="340">
                  <c:v>29719</c:v>
                </c:pt>
                <c:pt idx="341">
                  <c:v>29726</c:v>
                </c:pt>
                <c:pt idx="342">
                  <c:v>29733</c:v>
                </c:pt>
                <c:pt idx="343">
                  <c:v>29740</c:v>
                </c:pt>
                <c:pt idx="344">
                  <c:v>29747</c:v>
                </c:pt>
                <c:pt idx="345">
                  <c:v>29754</c:v>
                </c:pt>
                <c:pt idx="346">
                  <c:v>29761</c:v>
                </c:pt>
                <c:pt idx="347">
                  <c:v>29768</c:v>
                </c:pt>
                <c:pt idx="348">
                  <c:v>29775</c:v>
                </c:pt>
                <c:pt idx="349">
                  <c:v>29782</c:v>
                </c:pt>
                <c:pt idx="350">
                  <c:v>29789</c:v>
                </c:pt>
                <c:pt idx="351">
                  <c:v>29796</c:v>
                </c:pt>
                <c:pt idx="352">
                  <c:v>29803</c:v>
                </c:pt>
                <c:pt idx="353">
                  <c:v>29810</c:v>
                </c:pt>
                <c:pt idx="354">
                  <c:v>29817</c:v>
                </c:pt>
                <c:pt idx="355">
                  <c:v>29824</c:v>
                </c:pt>
                <c:pt idx="356">
                  <c:v>29831</c:v>
                </c:pt>
                <c:pt idx="357">
                  <c:v>29838</c:v>
                </c:pt>
                <c:pt idx="358">
                  <c:v>29845</c:v>
                </c:pt>
                <c:pt idx="359">
                  <c:v>29852</c:v>
                </c:pt>
                <c:pt idx="360">
                  <c:v>29859</c:v>
                </c:pt>
                <c:pt idx="361">
                  <c:v>29866</c:v>
                </c:pt>
                <c:pt idx="362">
                  <c:v>29873</c:v>
                </c:pt>
                <c:pt idx="363">
                  <c:v>29880</c:v>
                </c:pt>
                <c:pt idx="364">
                  <c:v>29887</c:v>
                </c:pt>
                <c:pt idx="365">
                  <c:v>29894</c:v>
                </c:pt>
                <c:pt idx="366">
                  <c:v>29901</c:v>
                </c:pt>
                <c:pt idx="367">
                  <c:v>29908</c:v>
                </c:pt>
                <c:pt idx="368">
                  <c:v>29915</c:v>
                </c:pt>
                <c:pt idx="369">
                  <c:v>29922</c:v>
                </c:pt>
                <c:pt idx="370">
                  <c:v>29929</c:v>
                </c:pt>
                <c:pt idx="371">
                  <c:v>29936</c:v>
                </c:pt>
                <c:pt idx="372">
                  <c:v>29943</c:v>
                </c:pt>
                <c:pt idx="373">
                  <c:v>29950</c:v>
                </c:pt>
                <c:pt idx="374">
                  <c:v>29957</c:v>
                </c:pt>
                <c:pt idx="375">
                  <c:v>29964</c:v>
                </c:pt>
                <c:pt idx="376">
                  <c:v>29971</c:v>
                </c:pt>
                <c:pt idx="377">
                  <c:v>29978</c:v>
                </c:pt>
                <c:pt idx="378">
                  <c:v>29985</c:v>
                </c:pt>
                <c:pt idx="379">
                  <c:v>29992</c:v>
                </c:pt>
                <c:pt idx="380">
                  <c:v>29999</c:v>
                </c:pt>
                <c:pt idx="381">
                  <c:v>30006</c:v>
                </c:pt>
                <c:pt idx="382">
                  <c:v>30013</c:v>
                </c:pt>
                <c:pt idx="383">
                  <c:v>30020</c:v>
                </c:pt>
                <c:pt idx="384">
                  <c:v>30027</c:v>
                </c:pt>
                <c:pt idx="385">
                  <c:v>30034</c:v>
                </c:pt>
                <c:pt idx="386">
                  <c:v>30041</c:v>
                </c:pt>
                <c:pt idx="387">
                  <c:v>30048</c:v>
                </c:pt>
                <c:pt idx="388">
                  <c:v>30055</c:v>
                </c:pt>
                <c:pt idx="389">
                  <c:v>30062</c:v>
                </c:pt>
                <c:pt idx="390">
                  <c:v>30069</c:v>
                </c:pt>
                <c:pt idx="391">
                  <c:v>30076</c:v>
                </c:pt>
                <c:pt idx="392">
                  <c:v>30083</c:v>
                </c:pt>
                <c:pt idx="393">
                  <c:v>30090</c:v>
                </c:pt>
                <c:pt idx="394">
                  <c:v>30097</c:v>
                </c:pt>
                <c:pt idx="395">
                  <c:v>30104</c:v>
                </c:pt>
                <c:pt idx="396">
                  <c:v>30111</c:v>
                </c:pt>
                <c:pt idx="397">
                  <c:v>30118</c:v>
                </c:pt>
                <c:pt idx="398">
                  <c:v>30125</c:v>
                </c:pt>
                <c:pt idx="399">
                  <c:v>30132</c:v>
                </c:pt>
                <c:pt idx="400">
                  <c:v>30139</c:v>
                </c:pt>
                <c:pt idx="401">
                  <c:v>30146</c:v>
                </c:pt>
                <c:pt idx="402">
                  <c:v>30153</c:v>
                </c:pt>
                <c:pt idx="403">
                  <c:v>30160</c:v>
                </c:pt>
                <c:pt idx="404">
                  <c:v>30167</c:v>
                </c:pt>
                <c:pt idx="405">
                  <c:v>30174</c:v>
                </c:pt>
                <c:pt idx="406">
                  <c:v>30181</c:v>
                </c:pt>
                <c:pt idx="407">
                  <c:v>30188</c:v>
                </c:pt>
                <c:pt idx="408">
                  <c:v>30195</c:v>
                </c:pt>
                <c:pt idx="409">
                  <c:v>30202</c:v>
                </c:pt>
                <c:pt idx="410">
                  <c:v>30209</c:v>
                </c:pt>
                <c:pt idx="411">
                  <c:v>30216</c:v>
                </c:pt>
                <c:pt idx="412">
                  <c:v>30223</c:v>
                </c:pt>
                <c:pt idx="413">
                  <c:v>30230</c:v>
                </c:pt>
                <c:pt idx="414">
                  <c:v>30237</c:v>
                </c:pt>
                <c:pt idx="415">
                  <c:v>30244</c:v>
                </c:pt>
                <c:pt idx="416">
                  <c:v>30251</c:v>
                </c:pt>
                <c:pt idx="417">
                  <c:v>30258</c:v>
                </c:pt>
                <c:pt idx="418">
                  <c:v>30265</c:v>
                </c:pt>
                <c:pt idx="419">
                  <c:v>30272</c:v>
                </c:pt>
                <c:pt idx="420">
                  <c:v>30279</c:v>
                </c:pt>
                <c:pt idx="421">
                  <c:v>30286</c:v>
                </c:pt>
                <c:pt idx="422">
                  <c:v>30293</c:v>
                </c:pt>
                <c:pt idx="423">
                  <c:v>30300</c:v>
                </c:pt>
                <c:pt idx="424">
                  <c:v>30307</c:v>
                </c:pt>
                <c:pt idx="425">
                  <c:v>30314</c:v>
                </c:pt>
                <c:pt idx="426">
                  <c:v>30321</c:v>
                </c:pt>
                <c:pt idx="427">
                  <c:v>30328</c:v>
                </c:pt>
                <c:pt idx="428">
                  <c:v>30335</c:v>
                </c:pt>
                <c:pt idx="429">
                  <c:v>30342</c:v>
                </c:pt>
                <c:pt idx="430">
                  <c:v>30349</c:v>
                </c:pt>
                <c:pt idx="431">
                  <c:v>30356</c:v>
                </c:pt>
                <c:pt idx="432">
                  <c:v>30363</c:v>
                </c:pt>
                <c:pt idx="433">
                  <c:v>30370</c:v>
                </c:pt>
                <c:pt idx="434">
                  <c:v>30377</c:v>
                </c:pt>
                <c:pt idx="435">
                  <c:v>30384</c:v>
                </c:pt>
                <c:pt idx="436">
                  <c:v>30391</c:v>
                </c:pt>
                <c:pt idx="437">
                  <c:v>30398</c:v>
                </c:pt>
                <c:pt idx="438">
                  <c:v>30405</c:v>
                </c:pt>
                <c:pt idx="439">
                  <c:v>30412</c:v>
                </c:pt>
                <c:pt idx="440">
                  <c:v>30419</c:v>
                </c:pt>
                <c:pt idx="441">
                  <c:v>30426</c:v>
                </c:pt>
                <c:pt idx="442">
                  <c:v>30433</c:v>
                </c:pt>
                <c:pt idx="443">
                  <c:v>30440</c:v>
                </c:pt>
                <c:pt idx="444">
                  <c:v>30447</c:v>
                </c:pt>
                <c:pt idx="445">
                  <c:v>30454</c:v>
                </c:pt>
                <c:pt idx="446">
                  <c:v>30461</c:v>
                </c:pt>
                <c:pt idx="447">
                  <c:v>30468</c:v>
                </c:pt>
                <c:pt idx="448">
                  <c:v>30475</c:v>
                </c:pt>
                <c:pt idx="449">
                  <c:v>30482</c:v>
                </c:pt>
                <c:pt idx="450">
                  <c:v>30489</c:v>
                </c:pt>
                <c:pt idx="451">
                  <c:v>30496</c:v>
                </c:pt>
                <c:pt idx="452">
                  <c:v>30503</c:v>
                </c:pt>
                <c:pt idx="453">
                  <c:v>30510</c:v>
                </c:pt>
                <c:pt idx="454">
                  <c:v>30517</c:v>
                </c:pt>
                <c:pt idx="455">
                  <c:v>30524</c:v>
                </c:pt>
                <c:pt idx="456">
                  <c:v>30531</c:v>
                </c:pt>
                <c:pt idx="457">
                  <c:v>30538</c:v>
                </c:pt>
                <c:pt idx="458">
                  <c:v>30545</c:v>
                </c:pt>
                <c:pt idx="459">
                  <c:v>30552</c:v>
                </c:pt>
                <c:pt idx="460">
                  <c:v>30559</c:v>
                </c:pt>
                <c:pt idx="461">
                  <c:v>30566</c:v>
                </c:pt>
                <c:pt idx="462">
                  <c:v>30573</c:v>
                </c:pt>
                <c:pt idx="463">
                  <c:v>30580</c:v>
                </c:pt>
                <c:pt idx="464">
                  <c:v>30587</c:v>
                </c:pt>
                <c:pt idx="465">
                  <c:v>30594</c:v>
                </c:pt>
                <c:pt idx="466">
                  <c:v>30601</c:v>
                </c:pt>
                <c:pt idx="467">
                  <c:v>30608</c:v>
                </c:pt>
                <c:pt idx="468">
                  <c:v>30615</c:v>
                </c:pt>
                <c:pt idx="469">
                  <c:v>30622</c:v>
                </c:pt>
                <c:pt idx="470">
                  <c:v>30629</c:v>
                </c:pt>
                <c:pt idx="471">
                  <c:v>30636</c:v>
                </c:pt>
                <c:pt idx="472">
                  <c:v>30643</c:v>
                </c:pt>
                <c:pt idx="473">
                  <c:v>30650</c:v>
                </c:pt>
                <c:pt idx="474">
                  <c:v>30657</c:v>
                </c:pt>
                <c:pt idx="475">
                  <c:v>30664</c:v>
                </c:pt>
                <c:pt idx="476">
                  <c:v>30671</c:v>
                </c:pt>
                <c:pt idx="477">
                  <c:v>30678</c:v>
                </c:pt>
                <c:pt idx="478">
                  <c:v>30685</c:v>
                </c:pt>
                <c:pt idx="479">
                  <c:v>30692</c:v>
                </c:pt>
                <c:pt idx="480">
                  <c:v>30699</c:v>
                </c:pt>
                <c:pt idx="481">
                  <c:v>30706</c:v>
                </c:pt>
                <c:pt idx="482">
                  <c:v>30713</c:v>
                </c:pt>
                <c:pt idx="483">
                  <c:v>30720</c:v>
                </c:pt>
                <c:pt idx="484">
                  <c:v>30727</c:v>
                </c:pt>
                <c:pt idx="485">
                  <c:v>30734</c:v>
                </c:pt>
                <c:pt idx="486">
                  <c:v>30741</c:v>
                </c:pt>
                <c:pt idx="487">
                  <c:v>30748</c:v>
                </c:pt>
                <c:pt idx="488">
                  <c:v>30755</c:v>
                </c:pt>
                <c:pt idx="489">
                  <c:v>30762</c:v>
                </c:pt>
                <c:pt idx="490">
                  <c:v>30769</c:v>
                </c:pt>
                <c:pt idx="491">
                  <c:v>30776</c:v>
                </c:pt>
                <c:pt idx="492">
                  <c:v>30783</c:v>
                </c:pt>
                <c:pt idx="493">
                  <c:v>30790</c:v>
                </c:pt>
                <c:pt idx="494">
                  <c:v>30797</c:v>
                </c:pt>
                <c:pt idx="495">
                  <c:v>30804</c:v>
                </c:pt>
                <c:pt idx="496">
                  <c:v>30811</c:v>
                </c:pt>
                <c:pt idx="497">
                  <c:v>30818</c:v>
                </c:pt>
                <c:pt idx="498">
                  <c:v>30825</c:v>
                </c:pt>
                <c:pt idx="499">
                  <c:v>30832</c:v>
                </c:pt>
                <c:pt idx="500">
                  <c:v>30839</c:v>
                </c:pt>
                <c:pt idx="501">
                  <c:v>30846</c:v>
                </c:pt>
                <c:pt idx="502">
                  <c:v>30853</c:v>
                </c:pt>
                <c:pt idx="503">
                  <c:v>30860</c:v>
                </c:pt>
                <c:pt idx="504">
                  <c:v>30867</c:v>
                </c:pt>
                <c:pt idx="505">
                  <c:v>30874</c:v>
                </c:pt>
                <c:pt idx="506">
                  <c:v>30881</c:v>
                </c:pt>
                <c:pt idx="507">
                  <c:v>30888</c:v>
                </c:pt>
                <c:pt idx="508">
                  <c:v>30895</c:v>
                </c:pt>
                <c:pt idx="509">
                  <c:v>30902</c:v>
                </c:pt>
                <c:pt idx="510">
                  <c:v>30909</c:v>
                </c:pt>
                <c:pt idx="511">
                  <c:v>30916</c:v>
                </c:pt>
                <c:pt idx="512">
                  <c:v>30923</c:v>
                </c:pt>
                <c:pt idx="513">
                  <c:v>30930</c:v>
                </c:pt>
                <c:pt idx="514">
                  <c:v>30937</c:v>
                </c:pt>
                <c:pt idx="515">
                  <c:v>30944</c:v>
                </c:pt>
                <c:pt idx="516">
                  <c:v>30951</c:v>
                </c:pt>
                <c:pt idx="517">
                  <c:v>30958</c:v>
                </c:pt>
                <c:pt idx="518">
                  <c:v>30965</c:v>
                </c:pt>
                <c:pt idx="519">
                  <c:v>30972</c:v>
                </c:pt>
                <c:pt idx="520">
                  <c:v>30979</c:v>
                </c:pt>
                <c:pt idx="521">
                  <c:v>30986</c:v>
                </c:pt>
                <c:pt idx="522">
                  <c:v>30993</c:v>
                </c:pt>
                <c:pt idx="523">
                  <c:v>31000</c:v>
                </c:pt>
                <c:pt idx="524">
                  <c:v>31007</c:v>
                </c:pt>
                <c:pt idx="525">
                  <c:v>31014</c:v>
                </c:pt>
                <c:pt idx="526">
                  <c:v>31021</c:v>
                </c:pt>
                <c:pt idx="527">
                  <c:v>31028</c:v>
                </c:pt>
                <c:pt idx="528">
                  <c:v>31035</c:v>
                </c:pt>
                <c:pt idx="529">
                  <c:v>31042</c:v>
                </c:pt>
                <c:pt idx="530">
                  <c:v>31049</c:v>
                </c:pt>
                <c:pt idx="531">
                  <c:v>31056</c:v>
                </c:pt>
                <c:pt idx="532">
                  <c:v>31063</c:v>
                </c:pt>
                <c:pt idx="533">
                  <c:v>31070</c:v>
                </c:pt>
                <c:pt idx="534">
                  <c:v>31077</c:v>
                </c:pt>
                <c:pt idx="535">
                  <c:v>31084</c:v>
                </c:pt>
                <c:pt idx="536">
                  <c:v>31091</c:v>
                </c:pt>
                <c:pt idx="537">
                  <c:v>31098</c:v>
                </c:pt>
                <c:pt idx="538">
                  <c:v>31105</c:v>
                </c:pt>
                <c:pt idx="539">
                  <c:v>31112</c:v>
                </c:pt>
                <c:pt idx="540">
                  <c:v>31119</c:v>
                </c:pt>
                <c:pt idx="541">
                  <c:v>31126</c:v>
                </c:pt>
                <c:pt idx="542">
                  <c:v>31133</c:v>
                </c:pt>
                <c:pt idx="543">
                  <c:v>31140</c:v>
                </c:pt>
                <c:pt idx="544">
                  <c:v>31147</c:v>
                </c:pt>
                <c:pt idx="545">
                  <c:v>31154</c:v>
                </c:pt>
                <c:pt idx="546">
                  <c:v>31161</c:v>
                </c:pt>
                <c:pt idx="547">
                  <c:v>31168</c:v>
                </c:pt>
                <c:pt idx="548">
                  <c:v>31175</c:v>
                </c:pt>
                <c:pt idx="549">
                  <c:v>31182</c:v>
                </c:pt>
                <c:pt idx="550">
                  <c:v>31189</c:v>
                </c:pt>
                <c:pt idx="551">
                  <c:v>31196</c:v>
                </c:pt>
                <c:pt idx="552">
                  <c:v>31203</c:v>
                </c:pt>
                <c:pt idx="553">
                  <c:v>31210</c:v>
                </c:pt>
                <c:pt idx="554">
                  <c:v>31217</c:v>
                </c:pt>
                <c:pt idx="555">
                  <c:v>31224</c:v>
                </c:pt>
                <c:pt idx="556">
                  <c:v>31231</c:v>
                </c:pt>
                <c:pt idx="557">
                  <c:v>31238</c:v>
                </c:pt>
                <c:pt idx="558">
                  <c:v>31245</c:v>
                </c:pt>
                <c:pt idx="559">
                  <c:v>31252</c:v>
                </c:pt>
                <c:pt idx="560">
                  <c:v>31259</c:v>
                </c:pt>
                <c:pt idx="561">
                  <c:v>31266</c:v>
                </c:pt>
                <c:pt idx="562">
                  <c:v>31273</c:v>
                </c:pt>
                <c:pt idx="563">
                  <c:v>31280</c:v>
                </c:pt>
                <c:pt idx="564">
                  <c:v>31287</c:v>
                </c:pt>
                <c:pt idx="565">
                  <c:v>31294</c:v>
                </c:pt>
                <c:pt idx="566">
                  <c:v>31301</c:v>
                </c:pt>
                <c:pt idx="567">
                  <c:v>31308</c:v>
                </c:pt>
                <c:pt idx="568">
                  <c:v>31315</c:v>
                </c:pt>
                <c:pt idx="569">
                  <c:v>31322</c:v>
                </c:pt>
                <c:pt idx="570">
                  <c:v>31329</c:v>
                </c:pt>
                <c:pt idx="571">
                  <c:v>31336</c:v>
                </c:pt>
                <c:pt idx="572">
                  <c:v>31343</c:v>
                </c:pt>
                <c:pt idx="573">
                  <c:v>31350</c:v>
                </c:pt>
                <c:pt idx="574">
                  <c:v>31357</c:v>
                </c:pt>
                <c:pt idx="575">
                  <c:v>31364</c:v>
                </c:pt>
                <c:pt idx="576">
                  <c:v>31371</c:v>
                </c:pt>
                <c:pt idx="577">
                  <c:v>31378</c:v>
                </c:pt>
                <c:pt idx="578">
                  <c:v>31385</c:v>
                </c:pt>
                <c:pt idx="579">
                  <c:v>31392</c:v>
                </c:pt>
                <c:pt idx="580">
                  <c:v>31399</c:v>
                </c:pt>
                <c:pt idx="581">
                  <c:v>31406</c:v>
                </c:pt>
                <c:pt idx="582">
                  <c:v>31413</c:v>
                </c:pt>
                <c:pt idx="583">
                  <c:v>31420</c:v>
                </c:pt>
                <c:pt idx="584">
                  <c:v>31427</c:v>
                </c:pt>
                <c:pt idx="585">
                  <c:v>31434</c:v>
                </c:pt>
                <c:pt idx="586">
                  <c:v>31441</c:v>
                </c:pt>
                <c:pt idx="587">
                  <c:v>31448</c:v>
                </c:pt>
                <c:pt idx="588">
                  <c:v>31455</c:v>
                </c:pt>
                <c:pt idx="589">
                  <c:v>31462</c:v>
                </c:pt>
                <c:pt idx="590">
                  <c:v>31469</c:v>
                </c:pt>
                <c:pt idx="591">
                  <c:v>31476</c:v>
                </c:pt>
                <c:pt idx="592">
                  <c:v>31483</c:v>
                </c:pt>
                <c:pt idx="593">
                  <c:v>31490</c:v>
                </c:pt>
                <c:pt idx="594">
                  <c:v>31497</c:v>
                </c:pt>
                <c:pt idx="595">
                  <c:v>31504</c:v>
                </c:pt>
                <c:pt idx="596">
                  <c:v>31511</c:v>
                </c:pt>
                <c:pt idx="597">
                  <c:v>31518</c:v>
                </c:pt>
                <c:pt idx="598">
                  <c:v>31525</c:v>
                </c:pt>
                <c:pt idx="599">
                  <c:v>31532</c:v>
                </c:pt>
                <c:pt idx="600">
                  <c:v>31539</c:v>
                </c:pt>
                <c:pt idx="601">
                  <c:v>31546</c:v>
                </c:pt>
                <c:pt idx="602">
                  <c:v>31553</c:v>
                </c:pt>
                <c:pt idx="603">
                  <c:v>31560</c:v>
                </c:pt>
                <c:pt idx="604">
                  <c:v>31567</c:v>
                </c:pt>
                <c:pt idx="605">
                  <c:v>31574</c:v>
                </c:pt>
                <c:pt idx="606">
                  <c:v>31581</c:v>
                </c:pt>
                <c:pt idx="607">
                  <c:v>31588</c:v>
                </c:pt>
                <c:pt idx="608">
                  <c:v>31595</c:v>
                </c:pt>
                <c:pt idx="609">
                  <c:v>31602</c:v>
                </c:pt>
                <c:pt idx="610">
                  <c:v>31609</c:v>
                </c:pt>
                <c:pt idx="611">
                  <c:v>31616</c:v>
                </c:pt>
                <c:pt idx="612">
                  <c:v>31623</c:v>
                </c:pt>
                <c:pt idx="613">
                  <c:v>31630</c:v>
                </c:pt>
                <c:pt idx="614">
                  <c:v>31637</c:v>
                </c:pt>
                <c:pt idx="615">
                  <c:v>31644</c:v>
                </c:pt>
                <c:pt idx="616">
                  <c:v>31651</c:v>
                </c:pt>
                <c:pt idx="617">
                  <c:v>31658</c:v>
                </c:pt>
                <c:pt idx="618">
                  <c:v>31665</c:v>
                </c:pt>
                <c:pt idx="619">
                  <c:v>31672</c:v>
                </c:pt>
                <c:pt idx="620">
                  <c:v>31679</c:v>
                </c:pt>
                <c:pt idx="621">
                  <c:v>31686</c:v>
                </c:pt>
                <c:pt idx="622">
                  <c:v>31693</c:v>
                </c:pt>
                <c:pt idx="623">
                  <c:v>31700</c:v>
                </c:pt>
                <c:pt idx="624">
                  <c:v>31707</c:v>
                </c:pt>
                <c:pt idx="625">
                  <c:v>31714</c:v>
                </c:pt>
                <c:pt idx="626">
                  <c:v>31721</c:v>
                </c:pt>
                <c:pt idx="627">
                  <c:v>31728</c:v>
                </c:pt>
                <c:pt idx="628">
                  <c:v>31735</c:v>
                </c:pt>
                <c:pt idx="629">
                  <c:v>31742</c:v>
                </c:pt>
                <c:pt idx="630">
                  <c:v>31749</c:v>
                </c:pt>
                <c:pt idx="631">
                  <c:v>31756</c:v>
                </c:pt>
                <c:pt idx="632">
                  <c:v>31763</c:v>
                </c:pt>
                <c:pt idx="633">
                  <c:v>31770</c:v>
                </c:pt>
                <c:pt idx="634">
                  <c:v>31777</c:v>
                </c:pt>
                <c:pt idx="635">
                  <c:v>31784</c:v>
                </c:pt>
                <c:pt idx="636">
                  <c:v>31791</c:v>
                </c:pt>
                <c:pt idx="637">
                  <c:v>31798</c:v>
                </c:pt>
                <c:pt idx="638">
                  <c:v>31805</c:v>
                </c:pt>
                <c:pt idx="639">
                  <c:v>31812</c:v>
                </c:pt>
                <c:pt idx="640">
                  <c:v>31819</c:v>
                </c:pt>
                <c:pt idx="641">
                  <c:v>31826</c:v>
                </c:pt>
                <c:pt idx="642">
                  <c:v>31833</c:v>
                </c:pt>
                <c:pt idx="643">
                  <c:v>31840</c:v>
                </c:pt>
                <c:pt idx="644">
                  <c:v>31847</c:v>
                </c:pt>
                <c:pt idx="645">
                  <c:v>31854</c:v>
                </c:pt>
                <c:pt idx="646">
                  <c:v>31861</c:v>
                </c:pt>
                <c:pt idx="647">
                  <c:v>31868</c:v>
                </c:pt>
                <c:pt idx="648">
                  <c:v>31875</c:v>
                </c:pt>
                <c:pt idx="649">
                  <c:v>31882</c:v>
                </c:pt>
                <c:pt idx="650">
                  <c:v>31889</c:v>
                </c:pt>
                <c:pt idx="651">
                  <c:v>31896</c:v>
                </c:pt>
                <c:pt idx="652">
                  <c:v>31903</c:v>
                </c:pt>
                <c:pt idx="653">
                  <c:v>31910</c:v>
                </c:pt>
                <c:pt idx="654">
                  <c:v>31917</c:v>
                </c:pt>
                <c:pt idx="655">
                  <c:v>31924</c:v>
                </c:pt>
                <c:pt idx="656">
                  <c:v>31931</c:v>
                </c:pt>
                <c:pt idx="657">
                  <c:v>31938</c:v>
                </c:pt>
                <c:pt idx="658">
                  <c:v>31945</c:v>
                </c:pt>
                <c:pt idx="659">
                  <c:v>31952</c:v>
                </c:pt>
                <c:pt idx="660">
                  <c:v>31959</c:v>
                </c:pt>
                <c:pt idx="661">
                  <c:v>31966</c:v>
                </c:pt>
                <c:pt idx="662">
                  <c:v>31973</c:v>
                </c:pt>
                <c:pt idx="663">
                  <c:v>31980</c:v>
                </c:pt>
                <c:pt idx="664">
                  <c:v>31987</c:v>
                </c:pt>
                <c:pt idx="665">
                  <c:v>31994</c:v>
                </c:pt>
                <c:pt idx="666">
                  <c:v>32001</c:v>
                </c:pt>
                <c:pt idx="667">
                  <c:v>32008</c:v>
                </c:pt>
                <c:pt idx="668">
                  <c:v>32015</c:v>
                </c:pt>
                <c:pt idx="669">
                  <c:v>32022</c:v>
                </c:pt>
                <c:pt idx="670">
                  <c:v>32029</c:v>
                </c:pt>
                <c:pt idx="671">
                  <c:v>32036</c:v>
                </c:pt>
                <c:pt idx="672">
                  <c:v>32043</c:v>
                </c:pt>
                <c:pt idx="673">
                  <c:v>32050</c:v>
                </c:pt>
                <c:pt idx="674">
                  <c:v>32057</c:v>
                </c:pt>
                <c:pt idx="675">
                  <c:v>32064</c:v>
                </c:pt>
                <c:pt idx="676">
                  <c:v>32071</c:v>
                </c:pt>
                <c:pt idx="677">
                  <c:v>32078</c:v>
                </c:pt>
                <c:pt idx="678">
                  <c:v>32085</c:v>
                </c:pt>
                <c:pt idx="679">
                  <c:v>32092</c:v>
                </c:pt>
                <c:pt idx="680">
                  <c:v>32099</c:v>
                </c:pt>
                <c:pt idx="681">
                  <c:v>32106</c:v>
                </c:pt>
                <c:pt idx="682">
                  <c:v>32113</c:v>
                </c:pt>
                <c:pt idx="683">
                  <c:v>32120</c:v>
                </c:pt>
                <c:pt idx="684">
                  <c:v>32127</c:v>
                </c:pt>
                <c:pt idx="685">
                  <c:v>32134</c:v>
                </c:pt>
                <c:pt idx="686">
                  <c:v>32141</c:v>
                </c:pt>
                <c:pt idx="687">
                  <c:v>32148</c:v>
                </c:pt>
                <c:pt idx="688">
                  <c:v>32155</c:v>
                </c:pt>
                <c:pt idx="689">
                  <c:v>32162</c:v>
                </c:pt>
                <c:pt idx="690">
                  <c:v>32169</c:v>
                </c:pt>
                <c:pt idx="691">
                  <c:v>32176</c:v>
                </c:pt>
                <c:pt idx="692">
                  <c:v>32183</c:v>
                </c:pt>
                <c:pt idx="693">
                  <c:v>32190</c:v>
                </c:pt>
                <c:pt idx="694">
                  <c:v>32197</c:v>
                </c:pt>
                <c:pt idx="695">
                  <c:v>32204</c:v>
                </c:pt>
                <c:pt idx="696">
                  <c:v>32211</c:v>
                </c:pt>
                <c:pt idx="697">
                  <c:v>32218</c:v>
                </c:pt>
                <c:pt idx="698">
                  <c:v>32225</c:v>
                </c:pt>
                <c:pt idx="699">
                  <c:v>32232</c:v>
                </c:pt>
                <c:pt idx="700">
                  <c:v>32239</c:v>
                </c:pt>
                <c:pt idx="701">
                  <c:v>32246</c:v>
                </c:pt>
                <c:pt idx="702">
                  <c:v>32253</c:v>
                </c:pt>
                <c:pt idx="703">
                  <c:v>32260</c:v>
                </c:pt>
                <c:pt idx="704">
                  <c:v>32267</c:v>
                </c:pt>
                <c:pt idx="705">
                  <c:v>32274</c:v>
                </c:pt>
                <c:pt idx="706">
                  <c:v>32281</c:v>
                </c:pt>
                <c:pt idx="707">
                  <c:v>32288</c:v>
                </c:pt>
                <c:pt idx="708">
                  <c:v>32295</c:v>
                </c:pt>
                <c:pt idx="709">
                  <c:v>32302</c:v>
                </c:pt>
                <c:pt idx="710">
                  <c:v>32309</c:v>
                </c:pt>
                <c:pt idx="711">
                  <c:v>32316</c:v>
                </c:pt>
                <c:pt idx="712">
                  <c:v>32323</c:v>
                </c:pt>
                <c:pt idx="713">
                  <c:v>32330</c:v>
                </c:pt>
                <c:pt idx="714">
                  <c:v>32337</c:v>
                </c:pt>
                <c:pt idx="715">
                  <c:v>32344</c:v>
                </c:pt>
                <c:pt idx="716">
                  <c:v>32351</c:v>
                </c:pt>
                <c:pt idx="717">
                  <c:v>32358</c:v>
                </c:pt>
                <c:pt idx="718">
                  <c:v>32365</c:v>
                </c:pt>
                <c:pt idx="719">
                  <c:v>32372</c:v>
                </c:pt>
                <c:pt idx="720">
                  <c:v>32379</c:v>
                </c:pt>
                <c:pt idx="721">
                  <c:v>32386</c:v>
                </c:pt>
                <c:pt idx="722">
                  <c:v>32393</c:v>
                </c:pt>
                <c:pt idx="723">
                  <c:v>32400</c:v>
                </c:pt>
                <c:pt idx="724">
                  <c:v>32407</c:v>
                </c:pt>
                <c:pt idx="725">
                  <c:v>32414</c:v>
                </c:pt>
                <c:pt idx="726">
                  <c:v>32421</c:v>
                </c:pt>
                <c:pt idx="727">
                  <c:v>32428</c:v>
                </c:pt>
                <c:pt idx="728">
                  <c:v>32435</c:v>
                </c:pt>
                <c:pt idx="729">
                  <c:v>32442</c:v>
                </c:pt>
                <c:pt idx="731">
                  <c:v>33543</c:v>
                </c:pt>
                <c:pt idx="732">
                  <c:v>33544</c:v>
                </c:pt>
                <c:pt idx="733">
                  <c:v>33545</c:v>
                </c:pt>
                <c:pt idx="734">
                  <c:v>33546</c:v>
                </c:pt>
                <c:pt idx="735">
                  <c:v>33547</c:v>
                </c:pt>
                <c:pt idx="736">
                  <c:v>33548</c:v>
                </c:pt>
                <c:pt idx="737">
                  <c:v>33549</c:v>
                </c:pt>
                <c:pt idx="738">
                  <c:v>33550</c:v>
                </c:pt>
                <c:pt idx="739">
                  <c:v>33551</c:v>
                </c:pt>
                <c:pt idx="740">
                  <c:v>33552</c:v>
                </c:pt>
                <c:pt idx="741">
                  <c:v>33553</c:v>
                </c:pt>
                <c:pt idx="742">
                  <c:v>33554</c:v>
                </c:pt>
                <c:pt idx="743">
                  <c:v>33555</c:v>
                </c:pt>
                <c:pt idx="744">
                  <c:v>33556</c:v>
                </c:pt>
                <c:pt idx="745">
                  <c:v>33557</c:v>
                </c:pt>
                <c:pt idx="746">
                  <c:v>33558</c:v>
                </c:pt>
                <c:pt idx="747">
                  <c:v>33559</c:v>
                </c:pt>
                <c:pt idx="748">
                  <c:v>33560</c:v>
                </c:pt>
                <c:pt idx="749">
                  <c:v>33561</c:v>
                </c:pt>
                <c:pt idx="750">
                  <c:v>33562</c:v>
                </c:pt>
                <c:pt idx="751">
                  <c:v>33563</c:v>
                </c:pt>
                <c:pt idx="752">
                  <c:v>33564</c:v>
                </c:pt>
                <c:pt idx="753">
                  <c:v>33565</c:v>
                </c:pt>
                <c:pt idx="754">
                  <c:v>33566</c:v>
                </c:pt>
                <c:pt idx="755">
                  <c:v>33567</c:v>
                </c:pt>
                <c:pt idx="756">
                  <c:v>33668</c:v>
                </c:pt>
                <c:pt idx="757">
                  <c:v>33669</c:v>
                </c:pt>
                <c:pt idx="758">
                  <c:v>33670</c:v>
                </c:pt>
                <c:pt idx="759">
                  <c:v>33671</c:v>
                </c:pt>
                <c:pt idx="760">
                  <c:v>33672</c:v>
                </c:pt>
                <c:pt idx="761">
                  <c:v>33673</c:v>
                </c:pt>
                <c:pt idx="762">
                  <c:v>33674</c:v>
                </c:pt>
                <c:pt idx="763">
                  <c:v>33675</c:v>
                </c:pt>
                <c:pt idx="764">
                  <c:v>33676</c:v>
                </c:pt>
                <c:pt idx="765">
                  <c:v>33677</c:v>
                </c:pt>
                <c:pt idx="766">
                  <c:v>33678</c:v>
                </c:pt>
                <c:pt idx="767">
                  <c:v>33679</c:v>
                </c:pt>
                <c:pt idx="768">
                  <c:v>33680</c:v>
                </c:pt>
                <c:pt idx="769">
                  <c:v>33681</c:v>
                </c:pt>
                <c:pt idx="770">
                  <c:v>33682</c:v>
                </c:pt>
                <c:pt idx="771">
                  <c:v>33683</c:v>
                </c:pt>
                <c:pt idx="772">
                  <c:v>33684</c:v>
                </c:pt>
                <c:pt idx="773">
                  <c:v>33685</c:v>
                </c:pt>
                <c:pt idx="774">
                  <c:v>33686</c:v>
                </c:pt>
                <c:pt idx="775">
                  <c:v>33687</c:v>
                </c:pt>
                <c:pt idx="776">
                  <c:v>33688</c:v>
                </c:pt>
                <c:pt idx="777">
                  <c:v>33689</c:v>
                </c:pt>
                <c:pt idx="778">
                  <c:v>33690</c:v>
                </c:pt>
                <c:pt idx="779">
                  <c:v>33691</c:v>
                </c:pt>
                <c:pt idx="780">
                  <c:v>33692</c:v>
                </c:pt>
                <c:pt idx="781">
                  <c:v>33693</c:v>
                </c:pt>
                <c:pt idx="782">
                  <c:v>33694</c:v>
                </c:pt>
                <c:pt idx="783">
                  <c:v>33695</c:v>
                </c:pt>
                <c:pt idx="784">
                  <c:v>33696</c:v>
                </c:pt>
                <c:pt idx="785">
                  <c:v>33697</c:v>
                </c:pt>
                <c:pt idx="786">
                  <c:v>33698</c:v>
                </c:pt>
                <c:pt idx="787">
                  <c:v>33699</c:v>
                </c:pt>
                <c:pt idx="788">
                  <c:v>33700</c:v>
                </c:pt>
                <c:pt idx="789">
                  <c:v>33701</c:v>
                </c:pt>
                <c:pt idx="790">
                  <c:v>33702</c:v>
                </c:pt>
                <c:pt idx="791">
                  <c:v>33703</c:v>
                </c:pt>
                <c:pt idx="792">
                  <c:v>33704</c:v>
                </c:pt>
                <c:pt idx="793">
                  <c:v>33705</c:v>
                </c:pt>
                <c:pt idx="794">
                  <c:v>33706</c:v>
                </c:pt>
                <c:pt idx="795">
                  <c:v>33707</c:v>
                </c:pt>
                <c:pt idx="796">
                  <c:v>33708</c:v>
                </c:pt>
                <c:pt idx="797">
                  <c:v>33709</c:v>
                </c:pt>
                <c:pt idx="798">
                  <c:v>33710</c:v>
                </c:pt>
                <c:pt idx="799">
                  <c:v>33711</c:v>
                </c:pt>
                <c:pt idx="800">
                  <c:v>33712</c:v>
                </c:pt>
                <c:pt idx="801">
                  <c:v>33713</c:v>
                </c:pt>
                <c:pt idx="802">
                  <c:v>33714</c:v>
                </c:pt>
                <c:pt idx="803">
                  <c:v>33715</c:v>
                </c:pt>
                <c:pt idx="804">
                  <c:v>33716</c:v>
                </c:pt>
                <c:pt idx="805">
                  <c:v>33717</c:v>
                </c:pt>
                <c:pt idx="806">
                  <c:v>33718</c:v>
                </c:pt>
                <c:pt idx="807">
                  <c:v>33719</c:v>
                </c:pt>
                <c:pt idx="808">
                  <c:v>33720</c:v>
                </c:pt>
                <c:pt idx="809">
                  <c:v>33721</c:v>
                </c:pt>
                <c:pt idx="810">
                  <c:v>33722</c:v>
                </c:pt>
                <c:pt idx="811">
                  <c:v>33723</c:v>
                </c:pt>
                <c:pt idx="812">
                  <c:v>33724</c:v>
                </c:pt>
                <c:pt idx="813">
                  <c:v>33725</c:v>
                </c:pt>
                <c:pt idx="814">
                  <c:v>33726</c:v>
                </c:pt>
                <c:pt idx="815">
                  <c:v>33727</c:v>
                </c:pt>
                <c:pt idx="816">
                  <c:v>33728</c:v>
                </c:pt>
                <c:pt idx="817">
                  <c:v>33729</c:v>
                </c:pt>
                <c:pt idx="818">
                  <c:v>33730</c:v>
                </c:pt>
                <c:pt idx="819">
                  <c:v>33731</c:v>
                </c:pt>
                <c:pt idx="820">
                  <c:v>33732</c:v>
                </c:pt>
                <c:pt idx="821">
                  <c:v>33733</c:v>
                </c:pt>
                <c:pt idx="822">
                  <c:v>33734</c:v>
                </c:pt>
                <c:pt idx="823">
                  <c:v>33735</c:v>
                </c:pt>
                <c:pt idx="824">
                  <c:v>33736</c:v>
                </c:pt>
                <c:pt idx="825">
                  <c:v>33737</c:v>
                </c:pt>
                <c:pt idx="826">
                  <c:v>33738</c:v>
                </c:pt>
                <c:pt idx="827">
                  <c:v>33739</c:v>
                </c:pt>
                <c:pt idx="828">
                  <c:v>33740</c:v>
                </c:pt>
                <c:pt idx="829">
                  <c:v>33741</c:v>
                </c:pt>
                <c:pt idx="830">
                  <c:v>33742</c:v>
                </c:pt>
                <c:pt idx="831">
                  <c:v>33743</c:v>
                </c:pt>
                <c:pt idx="832">
                  <c:v>33744</c:v>
                </c:pt>
                <c:pt idx="833">
                  <c:v>33745</c:v>
                </c:pt>
                <c:pt idx="834">
                  <c:v>33746</c:v>
                </c:pt>
                <c:pt idx="835">
                  <c:v>33747</c:v>
                </c:pt>
                <c:pt idx="836">
                  <c:v>33748</c:v>
                </c:pt>
                <c:pt idx="837">
                  <c:v>33749</c:v>
                </c:pt>
                <c:pt idx="838">
                  <c:v>33750</c:v>
                </c:pt>
                <c:pt idx="839">
                  <c:v>33751</c:v>
                </c:pt>
                <c:pt idx="840">
                  <c:v>33752</c:v>
                </c:pt>
                <c:pt idx="841">
                  <c:v>33753</c:v>
                </c:pt>
                <c:pt idx="842">
                  <c:v>33754</c:v>
                </c:pt>
                <c:pt idx="843">
                  <c:v>33755</c:v>
                </c:pt>
                <c:pt idx="844">
                  <c:v>33756</c:v>
                </c:pt>
                <c:pt idx="845">
                  <c:v>33757</c:v>
                </c:pt>
                <c:pt idx="846">
                  <c:v>33758</c:v>
                </c:pt>
                <c:pt idx="847">
                  <c:v>33759</c:v>
                </c:pt>
                <c:pt idx="848">
                  <c:v>33760</c:v>
                </c:pt>
                <c:pt idx="849">
                  <c:v>33761</c:v>
                </c:pt>
                <c:pt idx="850">
                  <c:v>33762</c:v>
                </c:pt>
                <c:pt idx="851">
                  <c:v>33763</c:v>
                </c:pt>
                <c:pt idx="852">
                  <c:v>33764</c:v>
                </c:pt>
                <c:pt idx="853">
                  <c:v>33765</c:v>
                </c:pt>
                <c:pt idx="854">
                  <c:v>33766</c:v>
                </c:pt>
                <c:pt idx="855">
                  <c:v>33767</c:v>
                </c:pt>
                <c:pt idx="856">
                  <c:v>33768</c:v>
                </c:pt>
                <c:pt idx="857">
                  <c:v>33769</c:v>
                </c:pt>
                <c:pt idx="858">
                  <c:v>33770</c:v>
                </c:pt>
                <c:pt idx="859">
                  <c:v>33771</c:v>
                </c:pt>
                <c:pt idx="860">
                  <c:v>33772</c:v>
                </c:pt>
                <c:pt idx="861">
                  <c:v>33773</c:v>
                </c:pt>
                <c:pt idx="862">
                  <c:v>33774</c:v>
                </c:pt>
                <c:pt idx="863">
                  <c:v>33775</c:v>
                </c:pt>
                <c:pt idx="864">
                  <c:v>33776</c:v>
                </c:pt>
                <c:pt idx="865">
                  <c:v>33777</c:v>
                </c:pt>
                <c:pt idx="866">
                  <c:v>33778</c:v>
                </c:pt>
                <c:pt idx="867">
                  <c:v>33779</c:v>
                </c:pt>
                <c:pt idx="868">
                  <c:v>33780</c:v>
                </c:pt>
                <c:pt idx="869">
                  <c:v>33781</c:v>
                </c:pt>
                <c:pt idx="870">
                  <c:v>33782</c:v>
                </c:pt>
                <c:pt idx="871">
                  <c:v>33783</c:v>
                </c:pt>
                <c:pt idx="872">
                  <c:v>33784</c:v>
                </c:pt>
                <c:pt idx="873">
                  <c:v>33785</c:v>
                </c:pt>
                <c:pt idx="874">
                  <c:v>33786</c:v>
                </c:pt>
                <c:pt idx="875">
                  <c:v>33787</c:v>
                </c:pt>
                <c:pt idx="876">
                  <c:v>33788</c:v>
                </c:pt>
                <c:pt idx="877">
                  <c:v>33789</c:v>
                </c:pt>
                <c:pt idx="878">
                  <c:v>33790</c:v>
                </c:pt>
                <c:pt idx="879">
                  <c:v>33791</c:v>
                </c:pt>
                <c:pt idx="880">
                  <c:v>33792</c:v>
                </c:pt>
                <c:pt idx="881">
                  <c:v>33793</c:v>
                </c:pt>
                <c:pt idx="882">
                  <c:v>33794</c:v>
                </c:pt>
                <c:pt idx="883">
                  <c:v>33795</c:v>
                </c:pt>
                <c:pt idx="884">
                  <c:v>33796</c:v>
                </c:pt>
                <c:pt idx="885">
                  <c:v>33797</c:v>
                </c:pt>
                <c:pt idx="886">
                  <c:v>33798</c:v>
                </c:pt>
                <c:pt idx="887">
                  <c:v>33799</c:v>
                </c:pt>
                <c:pt idx="888">
                  <c:v>33800</c:v>
                </c:pt>
                <c:pt idx="889">
                  <c:v>33801</c:v>
                </c:pt>
                <c:pt idx="890">
                  <c:v>33802</c:v>
                </c:pt>
                <c:pt idx="891">
                  <c:v>33803</c:v>
                </c:pt>
                <c:pt idx="892">
                  <c:v>33804</c:v>
                </c:pt>
                <c:pt idx="893">
                  <c:v>33805</c:v>
                </c:pt>
                <c:pt idx="894">
                  <c:v>33806</c:v>
                </c:pt>
                <c:pt idx="895">
                  <c:v>33807</c:v>
                </c:pt>
                <c:pt idx="896">
                  <c:v>33808</c:v>
                </c:pt>
                <c:pt idx="897">
                  <c:v>33809</c:v>
                </c:pt>
                <c:pt idx="898">
                  <c:v>33810</c:v>
                </c:pt>
                <c:pt idx="899">
                  <c:v>33811</c:v>
                </c:pt>
                <c:pt idx="900">
                  <c:v>33812</c:v>
                </c:pt>
                <c:pt idx="901">
                  <c:v>33813</c:v>
                </c:pt>
                <c:pt idx="902">
                  <c:v>33814</c:v>
                </c:pt>
                <c:pt idx="903">
                  <c:v>33815</c:v>
                </c:pt>
                <c:pt idx="904">
                  <c:v>33816</c:v>
                </c:pt>
                <c:pt idx="905">
                  <c:v>33817</c:v>
                </c:pt>
                <c:pt idx="906">
                  <c:v>33818</c:v>
                </c:pt>
                <c:pt idx="907">
                  <c:v>33819</c:v>
                </c:pt>
                <c:pt idx="908">
                  <c:v>33820</c:v>
                </c:pt>
                <c:pt idx="909">
                  <c:v>33821</c:v>
                </c:pt>
                <c:pt idx="910">
                  <c:v>33822</c:v>
                </c:pt>
                <c:pt idx="911">
                  <c:v>33823</c:v>
                </c:pt>
                <c:pt idx="912">
                  <c:v>33824</c:v>
                </c:pt>
                <c:pt idx="913">
                  <c:v>33825</c:v>
                </c:pt>
                <c:pt idx="914">
                  <c:v>33826</c:v>
                </c:pt>
                <c:pt idx="915">
                  <c:v>33827</c:v>
                </c:pt>
                <c:pt idx="916">
                  <c:v>33828</c:v>
                </c:pt>
                <c:pt idx="917">
                  <c:v>33829</c:v>
                </c:pt>
                <c:pt idx="918">
                  <c:v>33830</c:v>
                </c:pt>
                <c:pt idx="919">
                  <c:v>33831</c:v>
                </c:pt>
                <c:pt idx="920">
                  <c:v>33832</c:v>
                </c:pt>
                <c:pt idx="921">
                  <c:v>33833</c:v>
                </c:pt>
                <c:pt idx="922">
                  <c:v>33834</c:v>
                </c:pt>
                <c:pt idx="923">
                  <c:v>33835</c:v>
                </c:pt>
                <c:pt idx="924">
                  <c:v>33836</c:v>
                </c:pt>
                <c:pt idx="925">
                  <c:v>33837</c:v>
                </c:pt>
                <c:pt idx="926">
                  <c:v>33870</c:v>
                </c:pt>
                <c:pt idx="927">
                  <c:v>33871</c:v>
                </c:pt>
                <c:pt idx="928">
                  <c:v>33872</c:v>
                </c:pt>
                <c:pt idx="929">
                  <c:v>33873</c:v>
                </c:pt>
                <c:pt idx="930">
                  <c:v>33874</c:v>
                </c:pt>
                <c:pt idx="931">
                  <c:v>33875</c:v>
                </c:pt>
                <c:pt idx="932">
                  <c:v>33876</c:v>
                </c:pt>
                <c:pt idx="933">
                  <c:v>33877</c:v>
                </c:pt>
                <c:pt idx="934">
                  <c:v>33878</c:v>
                </c:pt>
                <c:pt idx="935">
                  <c:v>33879</c:v>
                </c:pt>
                <c:pt idx="936">
                  <c:v>33880</c:v>
                </c:pt>
                <c:pt idx="937">
                  <c:v>33881</c:v>
                </c:pt>
                <c:pt idx="938">
                  <c:v>33882</c:v>
                </c:pt>
                <c:pt idx="939">
                  <c:v>33883</c:v>
                </c:pt>
                <c:pt idx="940">
                  <c:v>33884</c:v>
                </c:pt>
                <c:pt idx="941">
                  <c:v>33885</c:v>
                </c:pt>
                <c:pt idx="942">
                  <c:v>33886</c:v>
                </c:pt>
                <c:pt idx="943">
                  <c:v>33887</c:v>
                </c:pt>
                <c:pt idx="944">
                  <c:v>33888</c:v>
                </c:pt>
                <c:pt idx="945">
                  <c:v>33889</c:v>
                </c:pt>
                <c:pt idx="946">
                  <c:v>33890</c:v>
                </c:pt>
                <c:pt idx="947">
                  <c:v>33891</c:v>
                </c:pt>
                <c:pt idx="948">
                  <c:v>33892</c:v>
                </c:pt>
                <c:pt idx="949">
                  <c:v>33893</c:v>
                </c:pt>
                <c:pt idx="950">
                  <c:v>33894</c:v>
                </c:pt>
                <c:pt idx="951">
                  <c:v>33895</c:v>
                </c:pt>
                <c:pt idx="952">
                  <c:v>33896</c:v>
                </c:pt>
                <c:pt idx="953">
                  <c:v>33897</c:v>
                </c:pt>
                <c:pt idx="954">
                  <c:v>33898</c:v>
                </c:pt>
                <c:pt idx="955">
                  <c:v>33899</c:v>
                </c:pt>
                <c:pt idx="956">
                  <c:v>33900</c:v>
                </c:pt>
                <c:pt idx="957">
                  <c:v>33901</c:v>
                </c:pt>
                <c:pt idx="958">
                  <c:v>33902</c:v>
                </c:pt>
                <c:pt idx="959">
                  <c:v>33903</c:v>
                </c:pt>
                <c:pt idx="960">
                  <c:v>33904</c:v>
                </c:pt>
                <c:pt idx="961">
                  <c:v>33905</c:v>
                </c:pt>
                <c:pt idx="962">
                  <c:v>33906</c:v>
                </c:pt>
                <c:pt idx="963">
                  <c:v>33907</c:v>
                </c:pt>
                <c:pt idx="964">
                  <c:v>33908</c:v>
                </c:pt>
                <c:pt idx="965">
                  <c:v>34019</c:v>
                </c:pt>
                <c:pt idx="966">
                  <c:v>34020</c:v>
                </c:pt>
                <c:pt idx="967">
                  <c:v>34021</c:v>
                </c:pt>
                <c:pt idx="968">
                  <c:v>34022</c:v>
                </c:pt>
                <c:pt idx="969">
                  <c:v>34023</c:v>
                </c:pt>
                <c:pt idx="970">
                  <c:v>34024</c:v>
                </c:pt>
                <c:pt idx="971">
                  <c:v>34025</c:v>
                </c:pt>
                <c:pt idx="972">
                  <c:v>34026</c:v>
                </c:pt>
                <c:pt idx="973">
                  <c:v>34027</c:v>
                </c:pt>
                <c:pt idx="974">
                  <c:v>34028</c:v>
                </c:pt>
                <c:pt idx="975">
                  <c:v>34029</c:v>
                </c:pt>
                <c:pt idx="976">
                  <c:v>34030</c:v>
                </c:pt>
                <c:pt idx="977">
                  <c:v>34031</c:v>
                </c:pt>
                <c:pt idx="978">
                  <c:v>34032</c:v>
                </c:pt>
                <c:pt idx="979">
                  <c:v>34033</c:v>
                </c:pt>
                <c:pt idx="980">
                  <c:v>34034</c:v>
                </c:pt>
                <c:pt idx="981">
                  <c:v>34035</c:v>
                </c:pt>
                <c:pt idx="982">
                  <c:v>34036</c:v>
                </c:pt>
                <c:pt idx="983">
                  <c:v>34037</c:v>
                </c:pt>
                <c:pt idx="984">
                  <c:v>34038</c:v>
                </c:pt>
                <c:pt idx="985">
                  <c:v>34039</c:v>
                </c:pt>
                <c:pt idx="986">
                  <c:v>34040</c:v>
                </c:pt>
                <c:pt idx="987">
                  <c:v>34041</c:v>
                </c:pt>
                <c:pt idx="988">
                  <c:v>34042</c:v>
                </c:pt>
                <c:pt idx="989">
                  <c:v>34043</c:v>
                </c:pt>
                <c:pt idx="990">
                  <c:v>34044</c:v>
                </c:pt>
                <c:pt idx="991">
                  <c:v>34045</c:v>
                </c:pt>
                <c:pt idx="992">
                  <c:v>34046</c:v>
                </c:pt>
                <c:pt idx="993">
                  <c:v>34047</c:v>
                </c:pt>
                <c:pt idx="994">
                  <c:v>34048</c:v>
                </c:pt>
                <c:pt idx="995">
                  <c:v>34049</c:v>
                </c:pt>
                <c:pt idx="996">
                  <c:v>34050</c:v>
                </c:pt>
                <c:pt idx="997">
                  <c:v>34051</c:v>
                </c:pt>
                <c:pt idx="998">
                  <c:v>34052</c:v>
                </c:pt>
                <c:pt idx="999">
                  <c:v>34053</c:v>
                </c:pt>
                <c:pt idx="1000">
                  <c:v>34054</c:v>
                </c:pt>
                <c:pt idx="1001">
                  <c:v>34055</c:v>
                </c:pt>
                <c:pt idx="1002">
                  <c:v>34056</c:v>
                </c:pt>
                <c:pt idx="1003">
                  <c:v>34057</c:v>
                </c:pt>
                <c:pt idx="1004">
                  <c:v>34058</c:v>
                </c:pt>
                <c:pt idx="1005">
                  <c:v>34059</c:v>
                </c:pt>
                <c:pt idx="1006">
                  <c:v>34060</c:v>
                </c:pt>
                <c:pt idx="1007">
                  <c:v>34061</c:v>
                </c:pt>
                <c:pt idx="1008">
                  <c:v>34062</c:v>
                </c:pt>
                <c:pt idx="1009">
                  <c:v>34063</c:v>
                </c:pt>
                <c:pt idx="1010">
                  <c:v>34064</c:v>
                </c:pt>
                <c:pt idx="1011">
                  <c:v>34065</c:v>
                </c:pt>
                <c:pt idx="1012">
                  <c:v>34066</c:v>
                </c:pt>
                <c:pt idx="1013">
                  <c:v>34067</c:v>
                </c:pt>
                <c:pt idx="1014">
                  <c:v>34068</c:v>
                </c:pt>
                <c:pt idx="1015">
                  <c:v>34069</c:v>
                </c:pt>
                <c:pt idx="1016">
                  <c:v>34070</c:v>
                </c:pt>
                <c:pt idx="1017">
                  <c:v>34071</c:v>
                </c:pt>
                <c:pt idx="1018">
                  <c:v>34072</c:v>
                </c:pt>
                <c:pt idx="1019">
                  <c:v>34073</c:v>
                </c:pt>
                <c:pt idx="1020">
                  <c:v>34074</c:v>
                </c:pt>
                <c:pt idx="1021">
                  <c:v>34075</c:v>
                </c:pt>
                <c:pt idx="1022">
                  <c:v>34076</c:v>
                </c:pt>
                <c:pt idx="1023">
                  <c:v>34077</c:v>
                </c:pt>
                <c:pt idx="1024">
                  <c:v>34078</c:v>
                </c:pt>
                <c:pt idx="1025">
                  <c:v>34079</c:v>
                </c:pt>
                <c:pt idx="1026">
                  <c:v>34080</c:v>
                </c:pt>
                <c:pt idx="1027">
                  <c:v>34081</c:v>
                </c:pt>
                <c:pt idx="1028">
                  <c:v>34082</c:v>
                </c:pt>
                <c:pt idx="1029">
                  <c:v>34083</c:v>
                </c:pt>
                <c:pt idx="1030">
                  <c:v>34084</c:v>
                </c:pt>
                <c:pt idx="1031">
                  <c:v>34085</c:v>
                </c:pt>
                <c:pt idx="1032">
                  <c:v>34086</c:v>
                </c:pt>
                <c:pt idx="1033">
                  <c:v>34087</c:v>
                </c:pt>
                <c:pt idx="1034">
                  <c:v>34088</c:v>
                </c:pt>
                <c:pt idx="1035">
                  <c:v>34089</c:v>
                </c:pt>
                <c:pt idx="1036">
                  <c:v>34090</c:v>
                </c:pt>
                <c:pt idx="1037">
                  <c:v>34091</c:v>
                </c:pt>
                <c:pt idx="1038">
                  <c:v>34092</c:v>
                </c:pt>
                <c:pt idx="1039">
                  <c:v>34093</c:v>
                </c:pt>
                <c:pt idx="1040">
                  <c:v>34094</c:v>
                </c:pt>
                <c:pt idx="1041">
                  <c:v>34095</c:v>
                </c:pt>
                <c:pt idx="1042">
                  <c:v>34096</c:v>
                </c:pt>
                <c:pt idx="1043">
                  <c:v>34097</c:v>
                </c:pt>
                <c:pt idx="1044">
                  <c:v>34098</c:v>
                </c:pt>
                <c:pt idx="1045">
                  <c:v>34099</c:v>
                </c:pt>
                <c:pt idx="1046">
                  <c:v>34100</c:v>
                </c:pt>
                <c:pt idx="1047">
                  <c:v>34101</c:v>
                </c:pt>
                <c:pt idx="1048">
                  <c:v>34102</c:v>
                </c:pt>
                <c:pt idx="1049">
                  <c:v>34103</c:v>
                </c:pt>
                <c:pt idx="1050">
                  <c:v>34104</c:v>
                </c:pt>
                <c:pt idx="1051">
                  <c:v>34105</c:v>
                </c:pt>
                <c:pt idx="1052">
                  <c:v>34106</c:v>
                </c:pt>
                <c:pt idx="1053">
                  <c:v>34107</c:v>
                </c:pt>
                <c:pt idx="1054">
                  <c:v>34108</c:v>
                </c:pt>
                <c:pt idx="1055">
                  <c:v>34109</c:v>
                </c:pt>
                <c:pt idx="1056">
                  <c:v>34110</c:v>
                </c:pt>
                <c:pt idx="1057">
                  <c:v>34111</c:v>
                </c:pt>
                <c:pt idx="1058">
                  <c:v>34112</c:v>
                </c:pt>
                <c:pt idx="1059">
                  <c:v>34113</c:v>
                </c:pt>
                <c:pt idx="1060">
                  <c:v>34114</c:v>
                </c:pt>
                <c:pt idx="1061">
                  <c:v>34115</c:v>
                </c:pt>
                <c:pt idx="1062">
                  <c:v>34116</c:v>
                </c:pt>
                <c:pt idx="1063">
                  <c:v>34117</c:v>
                </c:pt>
                <c:pt idx="1064">
                  <c:v>34118</c:v>
                </c:pt>
                <c:pt idx="1065">
                  <c:v>34119</c:v>
                </c:pt>
                <c:pt idx="1066">
                  <c:v>34120</c:v>
                </c:pt>
                <c:pt idx="1067">
                  <c:v>34121</c:v>
                </c:pt>
                <c:pt idx="1068">
                  <c:v>34122</c:v>
                </c:pt>
                <c:pt idx="1069">
                  <c:v>34123</c:v>
                </c:pt>
                <c:pt idx="1070">
                  <c:v>34124</c:v>
                </c:pt>
                <c:pt idx="1071">
                  <c:v>34125</c:v>
                </c:pt>
                <c:pt idx="1072">
                  <c:v>34126</c:v>
                </c:pt>
                <c:pt idx="1073">
                  <c:v>34127</c:v>
                </c:pt>
                <c:pt idx="1074">
                  <c:v>34128</c:v>
                </c:pt>
                <c:pt idx="1075">
                  <c:v>34129</c:v>
                </c:pt>
                <c:pt idx="1076">
                  <c:v>34130</c:v>
                </c:pt>
                <c:pt idx="1077">
                  <c:v>34131</c:v>
                </c:pt>
                <c:pt idx="1078">
                  <c:v>34132</c:v>
                </c:pt>
                <c:pt idx="1079">
                  <c:v>34133</c:v>
                </c:pt>
                <c:pt idx="1080">
                  <c:v>34134</c:v>
                </c:pt>
                <c:pt idx="1081">
                  <c:v>34135</c:v>
                </c:pt>
                <c:pt idx="1082">
                  <c:v>34136</c:v>
                </c:pt>
                <c:pt idx="1083">
                  <c:v>34137</c:v>
                </c:pt>
                <c:pt idx="1084">
                  <c:v>34138</c:v>
                </c:pt>
                <c:pt idx="1085">
                  <c:v>34139</c:v>
                </c:pt>
                <c:pt idx="1086">
                  <c:v>34140</c:v>
                </c:pt>
                <c:pt idx="1087">
                  <c:v>34141</c:v>
                </c:pt>
                <c:pt idx="1088">
                  <c:v>34142</c:v>
                </c:pt>
                <c:pt idx="1089">
                  <c:v>34143</c:v>
                </c:pt>
                <c:pt idx="1090">
                  <c:v>34144</c:v>
                </c:pt>
                <c:pt idx="1091">
                  <c:v>34145</c:v>
                </c:pt>
                <c:pt idx="1092">
                  <c:v>34146</c:v>
                </c:pt>
                <c:pt idx="1093">
                  <c:v>34147</c:v>
                </c:pt>
                <c:pt idx="1094">
                  <c:v>34148</c:v>
                </c:pt>
                <c:pt idx="1095">
                  <c:v>34149</c:v>
                </c:pt>
                <c:pt idx="1096">
                  <c:v>34150</c:v>
                </c:pt>
                <c:pt idx="1097">
                  <c:v>34151</c:v>
                </c:pt>
                <c:pt idx="1098">
                  <c:v>34152</c:v>
                </c:pt>
                <c:pt idx="1099">
                  <c:v>34153</c:v>
                </c:pt>
                <c:pt idx="1100">
                  <c:v>34154</c:v>
                </c:pt>
                <c:pt idx="1101">
                  <c:v>34155</c:v>
                </c:pt>
                <c:pt idx="1102">
                  <c:v>34156</c:v>
                </c:pt>
                <c:pt idx="1103">
                  <c:v>34157</c:v>
                </c:pt>
                <c:pt idx="1104">
                  <c:v>34158</c:v>
                </c:pt>
                <c:pt idx="1105">
                  <c:v>34159</c:v>
                </c:pt>
                <c:pt idx="1106">
                  <c:v>34160</c:v>
                </c:pt>
                <c:pt idx="1107">
                  <c:v>34161</c:v>
                </c:pt>
                <c:pt idx="1108">
                  <c:v>34162</c:v>
                </c:pt>
                <c:pt idx="1109">
                  <c:v>34163</c:v>
                </c:pt>
                <c:pt idx="1110">
                  <c:v>34395</c:v>
                </c:pt>
                <c:pt idx="1111">
                  <c:v>34396</c:v>
                </c:pt>
                <c:pt idx="1112">
                  <c:v>34397</c:v>
                </c:pt>
                <c:pt idx="1113">
                  <c:v>34398</c:v>
                </c:pt>
                <c:pt idx="1114">
                  <c:v>34399</c:v>
                </c:pt>
                <c:pt idx="1115">
                  <c:v>34400</c:v>
                </c:pt>
                <c:pt idx="1116">
                  <c:v>34401</c:v>
                </c:pt>
                <c:pt idx="1117">
                  <c:v>34402</c:v>
                </c:pt>
                <c:pt idx="1118">
                  <c:v>34403</c:v>
                </c:pt>
                <c:pt idx="1119">
                  <c:v>34404</c:v>
                </c:pt>
                <c:pt idx="1120">
                  <c:v>34405</c:v>
                </c:pt>
                <c:pt idx="1121">
                  <c:v>34406</c:v>
                </c:pt>
                <c:pt idx="1122">
                  <c:v>34407</c:v>
                </c:pt>
                <c:pt idx="1123">
                  <c:v>34408</c:v>
                </c:pt>
                <c:pt idx="1124">
                  <c:v>34409</c:v>
                </c:pt>
                <c:pt idx="1125">
                  <c:v>34410</c:v>
                </c:pt>
                <c:pt idx="1126">
                  <c:v>34411</c:v>
                </c:pt>
                <c:pt idx="1127">
                  <c:v>34412</c:v>
                </c:pt>
                <c:pt idx="1128">
                  <c:v>34413</c:v>
                </c:pt>
                <c:pt idx="1129">
                  <c:v>34414</c:v>
                </c:pt>
                <c:pt idx="1130">
                  <c:v>34415</c:v>
                </c:pt>
                <c:pt idx="1131">
                  <c:v>34416</c:v>
                </c:pt>
                <c:pt idx="1132">
                  <c:v>34417</c:v>
                </c:pt>
                <c:pt idx="1133">
                  <c:v>34418</c:v>
                </c:pt>
                <c:pt idx="1134">
                  <c:v>34419</c:v>
                </c:pt>
                <c:pt idx="1135">
                  <c:v>34420</c:v>
                </c:pt>
                <c:pt idx="1136">
                  <c:v>34421</c:v>
                </c:pt>
                <c:pt idx="1137">
                  <c:v>34422</c:v>
                </c:pt>
                <c:pt idx="1138">
                  <c:v>34423</c:v>
                </c:pt>
                <c:pt idx="1139">
                  <c:v>34424</c:v>
                </c:pt>
                <c:pt idx="1140">
                  <c:v>34425</c:v>
                </c:pt>
                <c:pt idx="1141">
                  <c:v>34426</c:v>
                </c:pt>
                <c:pt idx="1142">
                  <c:v>34427</c:v>
                </c:pt>
                <c:pt idx="1143">
                  <c:v>34428</c:v>
                </c:pt>
                <c:pt idx="1144">
                  <c:v>34429</c:v>
                </c:pt>
                <c:pt idx="1145">
                  <c:v>34430</c:v>
                </c:pt>
                <c:pt idx="1146">
                  <c:v>34431</c:v>
                </c:pt>
                <c:pt idx="1147">
                  <c:v>34432</c:v>
                </c:pt>
                <c:pt idx="1148">
                  <c:v>34433</c:v>
                </c:pt>
                <c:pt idx="1149">
                  <c:v>34434</c:v>
                </c:pt>
                <c:pt idx="1150">
                  <c:v>34435</c:v>
                </c:pt>
                <c:pt idx="1151">
                  <c:v>34436</c:v>
                </c:pt>
                <c:pt idx="1152">
                  <c:v>34437</c:v>
                </c:pt>
                <c:pt idx="1153">
                  <c:v>34438</c:v>
                </c:pt>
                <c:pt idx="1154">
                  <c:v>34439</c:v>
                </c:pt>
                <c:pt idx="1155">
                  <c:v>34440</c:v>
                </c:pt>
                <c:pt idx="1156">
                  <c:v>34441</c:v>
                </c:pt>
                <c:pt idx="1157">
                  <c:v>34442</c:v>
                </c:pt>
                <c:pt idx="1158">
                  <c:v>34443</c:v>
                </c:pt>
                <c:pt idx="1159">
                  <c:v>34444</c:v>
                </c:pt>
                <c:pt idx="1160">
                  <c:v>34445</c:v>
                </c:pt>
                <c:pt idx="1161">
                  <c:v>34446</c:v>
                </c:pt>
                <c:pt idx="1162">
                  <c:v>34447</c:v>
                </c:pt>
                <c:pt idx="1163">
                  <c:v>34448</c:v>
                </c:pt>
                <c:pt idx="1164">
                  <c:v>34449</c:v>
                </c:pt>
                <c:pt idx="1165">
                  <c:v>34450</c:v>
                </c:pt>
                <c:pt idx="1166">
                  <c:v>34451</c:v>
                </c:pt>
                <c:pt idx="1167">
                  <c:v>34452</c:v>
                </c:pt>
                <c:pt idx="1168">
                  <c:v>34453</c:v>
                </c:pt>
                <c:pt idx="1169">
                  <c:v>34454</c:v>
                </c:pt>
                <c:pt idx="1170">
                  <c:v>34455</c:v>
                </c:pt>
                <c:pt idx="1171">
                  <c:v>34456</c:v>
                </c:pt>
                <c:pt idx="1172">
                  <c:v>34457</c:v>
                </c:pt>
                <c:pt idx="1173">
                  <c:v>34458</c:v>
                </c:pt>
                <c:pt idx="1174">
                  <c:v>34459</c:v>
                </c:pt>
                <c:pt idx="1175">
                  <c:v>34460</c:v>
                </c:pt>
                <c:pt idx="1176">
                  <c:v>34461</c:v>
                </c:pt>
                <c:pt idx="1177">
                  <c:v>34462</c:v>
                </c:pt>
                <c:pt idx="1178">
                  <c:v>34463</c:v>
                </c:pt>
                <c:pt idx="1179">
                  <c:v>34464</c:v>
                </c:pt>
                <c:pt idx="1180">
                  <c:v>34465</c:v>
                </c:pt>
                <c:pt idx="1181">
                  <c:v>34466</c:v>
                </c:pt>
                <c:pt idx="1182">
                  <c:v>34467</c:v>
                </c:pt>
                <c:pt idx="1183">
                  <c:v>34468</c:v>
                </c:pt>
                <c:pt idx="1184">
                  <c:v>34469</c:v>
                </c:pt>
                <c:pt idx="1185">
                  <c:v>34470</c:v>
                </c:pt>
                <c:pt idx="1186">
                  <c:v>34471</c:v>
                </c:pt>
                <c:pt idx="1187">
                  <c:v>34472</c:v>
                </c:pt>
                <c:pt idx="1188">
                  <c:v>34473</c:v>
                </c:pt>
                <c:pt idx="1189">
                  <c:v>34474</c:v>
                </c:pt>
                <c:pt idx="1190">
                  <c:v>34475</c:v>
                </c:pt>
                <c:pt idx="1191">
                  <c:v>34476</c:v>
                </c:pt>
                <c:pt idx="1192">
                  <c:v>34477</c:v>
                </c:pt>
                <c:pt idx="1193">
                  <c:v>34478</c:v>
                </c:pt>
                <c:pt idx="1194">
                  <c:v>34479</c:v>
                </c:pt>
                <c:pt idx="1195">
                  <c:v>34480</c:v>
                </c:pt>
                <c:pt idx="1196">
                  <c:v>34481</c:v>
                </c:pt>
                <c:pt idx="1197">
                  <c:v>34482</c:v>
                </c:pt>
                <c:pt idx="1198">
                  <c:v>34483</c:v>
                </c:pt>
                <c:pt idx="1199">
                  <c:v>34484</c:v>
                </c:pt>
                <c:pt idx="1200">
                  <c:v>34485</c:v>
                </c:pt>
                <c:pt idx="1201">
                  <c:v>34486</c:v>
                </c:pt>
                <c:pt idx="1202">
                  <c:v>34487</c:v>
                </c:pt>
                <c:pt idx="1203">
                  <c:v>34488</c:v>
                </c:pt>
                <c:pt idx="1204">
                  <c:v>34489</c:v>
                </c:pt>
                <c:pt idx="1205">
                  <c:v>34490</c:v>
                </c:pt>
                <c:pt idx="1206">
                  <c:v>34797</c:v>
                </c:pt>
                <c:pt idx="1207">
                  <c:v>34798</c:v>
                </c:pt>
                <c:pt idx="1208">
                  <c:v>34799</c:v>
                </c:pt>
                <c:pt idx="1209">
                  <c:v>34800</c:v>
                </c:pt>
                <c:pt idx="1210">
                  <c:v>34801</c:v>
                </c:pt>
                <c:pt idx="1211">
                  <c:v>34802</c:v>
                </c:pt>
                <c:pt idx="1212">
                  <c:v>34803</c:v>
                </c:pt>
                <c:pt idx="1213">
                  <c:v>34804</c:v>
                </c:pt>
                <c:pt idx="1214">
                  <c:v>34805</c:v>
                </c:pt>
                <c:pt idx="1215">
                  <c:v>34806</c:v>
                </c:pt>
                <c:pt idx="1216">
                  <c:v>34807</c:v>
                </c:pt>
                <c:pt idx="1217">
                  <c:v>34808</c:v>
                </c:pt>
                <c:pt idx="1218">
                  <c:v>34809</c:v>
                </c:pt>
                <c:pt idx="1219">
                  <c:v>34810</c:v>
                </c:pt>
                <c:pt idx="1220">
                  <c:v>34811</c:v>
                </c:pt>
                <c:pt idx="1221">
                  <c:v>34812</c:v>
                </c:pt>
                <c:pt idx="1222">
                  <c:v>34813</c:v>
                </c:pt>
                <c:pt idx="1223">
                  <c:v>34814</c:v>
                </c:pt>
                <c:pt idx="1224">
                  <c:v>34815</c:v>
                </c:pt>
                <c:pt idx="1225">
                  <c:v>34816</c:v>
                </c:pt>
                <c:pt idx="1226">
                  <c:v>34817</c:v>
                </c:pt>
                <c:pt idx="1227">
                  <c:v>34818</c:v>
                </c:pt>
                <c:pt idx="1228">
                  <c:v>34819</c:v>
                </c:pt>
                <c:pt idx="1229">
                  <c:v>34820</c:v>
                </c:pt>
                <c:pt idx="1230">
                  <c:v>34821</c:v>
                </c:pt>
                <c:pt idx="1231">
                  <c:v>34822</c:v>
                </c:pt>
                <c:pt idx="1232">
                  <c:v>34823</c:v>
                </c:pt>
                <c:pt idx="1233">
                  <c:v>34824</c:v>
                </c:pt>
                <c:pt idx="1234">
                  <c:v>34825</c:v>
                </c:pt>
                <c:pt idx="1235">
                  <c:v>34826</c:v>
                </c:pt>
                <c:pt idx="1236">
                  <c:v>34827</c:v>
                </c:pt>
                <c:pt idx="1237">
                  <c:v>34828</c:v>
                </c:pt>
                <c:pt idx="1238">
                  <c:v>34829</c:v>
                </c:pt>
                <c:pt idx="1239">
                  <c:v>34830</c:v>
                </c:pt>
                <c:pt idx="1240">
                  <c:v>34831</c:v>
                </c:pt>
                <c:pt idx="1241">
                  <c:v>34832</c:v>
                </c:pt>
                <c:pt idx="1242">
                  <c:v>34833</c:v>
                </c:pt>
                <c:pt idx="1243">
                  <c:v>34834</c:v>
                </c:pt>
                <c:pt idx="1244">
                  <c:v>34835</c:v>
                </c:pt>
                <c:pt idx="1245">
                  <c:v>34836</c:v>
                </c:pt>
                <c:pt idx="1246">
                  <c:v>34837</c:v>
                </c:pt>
                <c:pt idx="1247">
                  <c:v>34838</c:v>
                </c:pt>
                <c:pt idx="1248">
                  <c:v>34839</c:v>
                </c:pt>
                <c:pt idx="1249">
                  <c:v>34840</c:v>
                </c:pt>
                <c:pt idx="1250">
                  <c:v>34841</c:v>
                </c:pt>
                <c:pt idx="1251">
                  <c:v>34842</c:v>
                </c:pt>
                <c:pt idx="1252">
                  <c:v>34843</c:v>
                </c:pt>
                <c:pt idx="1253">
                  <c:v>34844</c:v>
                </c:pt>
                <c:pt idx="1254">
                  <c:v>34845</c:v>
                </c:pt>
                <c:pt idx="1255">
                  <c:v>34846</c:v>
                </c:pt>
                <c:pt idx="1256">
                  <c:v>34847</c:v>
                </c:pt>
                <c:pt idx="1257">
                  <c:v>34848</c:v>
                </c:pt>
                <c:pt idx="1258">
                  <c:v>34849</c:v>
                </c:pt>
                <c:pt idx="1259">
                  <c:v>34850</c:v>
                </c:pt>
                <c:pt idx="1260">
                  <c:v>34851</c:v>
                </c:pt>
                <c:pt idx="1261">
                  <c:v>34852</c:v>
                </c:pt>
                <c:pt idx="1262">
                  <c:v>34853</c:v>
                </c:pt>
                <c:pt idx="1263">
                  <c:v>34854</c:v>
                </c:pt>
                <c:pt idx="1264">
                  <c:v>34855</c:v>
                </c:pt>
                <c:pt idx="1265">
                  <c:v>34856</c:v>
                </c:pt>
                <c:pt idx="1266">
                  <c:v>34857</c:v>
                </c:pt>
                <c:pt idx="1267">
                  <c:v>34858</c:v>
                </c:pt>
                <c:pt idx="1268">
                  <c:v>34859</c:v>
                </c:pt>
                <c:pt idx="1269">
                  <c:v>34860</c:v>
                </c:pt>
                <c:pt idx="1270">
                  <c:v>34861</c:v>
                </c:pt>
                <c:pt idx="1271">
                  <c:v>34862</c:v>
                </c:pt>
                <c:pt idx="1272">
                  <c:v>34863</c:v>
                </c:pt>
                <c:pt idx="1273">
                  <c:v>34864</c:v>
                </c:pt>
                <c:pt idx="1274">
                  <c:v>34865</c:v>
                </c:pt>
                <c:pt idx="1275">
                  <c:v>34866</c:v>
                </c:pt>
                <c:pt idx="1276">
                  <c:v>34867</c:v>
                </c:pt>
                <c:pt idx="1277">
                  <c:v>34868</c:v>
                </c:pt>
                <c:pt idx="1278">
                  <c:v>34869</c:v>
                </c:pt>
                <c:pt idx="1279">
                  <c:v>34870</c:v>
                </c:pt>
                <c:pt idx="1280">
                  <c:v>34871</c:v>
                </c:pt>
                <c:pt idx="1281">
                  <c:v>34872</c:v>
                </c:pt>
                <c:pt idx="1282">
                  <c:v>34873</c:v>
                </c:pt>
                <c:pt idx="1283">
                  <c:v>34874</c:v>
                </c:pt>
                <c:pt idx="1284">
                  <c:v>34875</c:v>
                </c:pt>
                <c:pt idx="1285">
                  <c:v>34876</c:v>
                </c:pt>
                <c:pt idx="1286">
                  <c:v>34877</c:v>
                </c:pt>
                <c:pt idx="1287">
                  <c:v>34878</c:v>
                </c:pt>
                <c:pt idx="1288">
                  <c:v>34879</c:v>
                </c:pt>
                <c:pt idx="1289">
                  <c:v>34880</c:v>
                </c:pt>
                <c:pt idx="1290">
                  <c:v>34881</c:v>
                </c:pt>
                <c:pt idx="1291">
                  <c:v>34882</c:v>
                </c:pt>
                <c:pt idx="1292">
                  <c:v>34883</c:v>
                </c:pt>
                <c:pt idx="1293">
                  <c:v>34884</c:v>
                </c:pt>
                <c:pt idx="1294">
                  <c:v>34885</c:v>
                </c:pt>
                <c:pt idx="1295">
                  <c:v>34886</c:v>
                </c:pt>
                <c:pt idx="1296">
                  <c:v>34887</c:v>
                </c:pt>
                <c:pt idx="1297">
                  <c:v>34888</c:v>
                </c:pt>
                <c:pt idx="1298">
                  <c:v>34889</c:v>
                </c:pt>
                <c:pt idx="1299">
                  <c:v>34890</c:v>
                </c:pt>
                <c:pt idx="1300">
                  <c:v>34891</c:v>
                </c:pt>
                <c:pt idx="1301">
                  <c:v>34892</c:v>
                </c:pt>
                <c:pt idx="1302">
                  <c:v>34893</c:v>
                </c:pt>
                <c:pt idx="1303">
                  <c:v>34894</c:v>
                </c:pt>
                <c:pt idx="1304">
                  <c:v>34895</c:v>
                </c:pt>
                <c:pt idx="1305">
                  <c:v>34896</c:v>
                </c:pt>
                <c:pt idx="1306">
                  <c:v>34897</c:v>
                </c:pt>
                <c:pt idx="1307">
                  <c:v>34898</c:v>
                </c:pt>
                <c:pt idx="1308">
                  <c:v>34899</c:v>
                </c:pt>
                <c:pt idx="1309">
                  <c:v>34900</c:v>
                </c:pt>
                <c:pt idx="1310">
                  <c:v>34901</c:v>
                </c:pt>
                <c:pt idx="1311">
                  <c:v>34902</c:v>
                </c:pt>
                <c:pt idx="1312">
                  <c:v>34903</c:v>
                </c:pt>
                <c:pt idx="1313">
                  <c:v>34904</c:v>
                </c:pt>
                <c:pt idx="1314">
                  <c:v>34905</c:v>
                </c:pt>
                <c:pt idx="1315">
                  <c:v>34906</c:v>
                </c:pt>
                <c:pt idx="1316">
                  <c:v>34907</c:v>
                </c:pt>
                <c:pt idx="1317">
                  <c:v>34908</c:v>
                </c:pt>
                <c:pt idx="1318">
                  <c:v>34909</c:v>
                </c:pt>
                <c:pt idx="1319">
                  <c:v>34910</c:v>
                </c:pt>
                <c:pt idx="1320">
                  <c:v>34911</c:v>
                </c:pt>
                <c:pt idx="1321">
                  <c:v>34912</c:v>
                </c:pt>
                <c:pt idx="1322">
                  <c:v>34913</c:v>
                </c:pt>
                <c:pt idx="1323">
                  <c:v>34914</c:v>
                </c:pt>
                <c:pt idx="1324">
                  <c:v>34915</c:v>
                </c:pt>
                <c:pt idx="1325">
                  <c:v>34916</c:v>
                </c:pt>
                <c:pt idx="1326">
                  <c:v>34917</c:v>
                </c:pt>
                <c:pt idx="1327">
                  <c:v>34918</c:v>
                </c:pt>
                <c:pt idx="1328">
                  <c:v>34919</c:v>
                </c:pt>
                <c:pt idx="1329">
                  <c:v>34920</c:v>
                </c:pt>
                <c:pt idx="1330">
                  <c:v>34921</c:v>
                </c:pt>
                <c:pt idx="1331">
                  <c:v>34922</c:v>
                </c:pt>
                <c:pt idx="1332">
                  <c:v>34923</c:v>
                </c:pt>
                <c:pt idx="1333">
                  <c:v>34924</c:v>
                </c:pt>
                <c:pt idx="1334">
                  <c:v>34925</c:v>
                </c:pt>
                <c:pt idx="1335">
                  <c:v>34926</c:v>
                </c:pt>
                <c:pt idx="1336">
                  <c:v>34927</c:v>
                </c:pt>
                <c:pt idx="1337">
                  <c:v>34928</c:v>
                </c:pt>
                <c:pt idx="1338">
                  <c:v>34929</c:v>
                </c:pt>
                <c:pt idx="1339">
                  <c:v>34930</c:v>
                </c:pt>
                <c:pt idx="1340">
                  <c:v>34931</c:v>
                </c:pt>
                <c:pt idx="1341">
                  <c:v>34932</c:v>
                </c:pt>
                <c:pt idx="1342">
                  <c:v>34933</c:v>
                </c:pt>
                <c:pt idx="1343">
                  <c:v>34934</c:v>
                </c:pt>
                <c:pt idx="1344">
                  <c:v>34935</c:v>
                </c:pt>
                <c:pt idx="1345">
                  <c:v>34936</c:v>
                </c:pt>
                <c:pt idx="1346">
                  <c:v>34937</c:v>
                </c:pt>
                <c:pt idx="1347">
                  <c:v>34938</c:v>
                </c:pt>
                <c:pt idx="1348">
                  <c:v>34939</c:v>
                </c:pt>
                <c:pt idx="1349">
                  <c:v>34940</c:v>
                </c:pt>
                <c:pt idx="1350">
                  <c:v>34941</c:v>
                </c:pt>
                <c:pt idx="1351">
                  <c:v>34942</c:v>
                </c:pt>
                <c:pt idx="1352">
                  <c:v>34943</c:v>
                </c:pt>
                <c:pt idx="1353">
                  <c:v>34944</c:v>
                </c:pt>
                <c:pt idx="1354">
                  <c:v>34945</c:v>
                </c:pt>
                <c:pt idx="1355">
                  <c:v>34946</c:v>
                </c:pt>
                <c:pt idx="1356">
                  <c:v>34947</c:v>
                </c:pt>
                <c:pt idx="1357">
                  <c:v>34948</c:v>
                </c:pt>
                <c:pt idx="1358">
                  <c:v>34949</c:v>
                </c:pt>
                <c:pt idx="1359">
                  <c:v>34950</c:v>
                </c:pt>
                <c:pt idx="1360">
                  <c:v>34951</c:v>
                </c:pt>
                <c:pt idx="1361">
                  <c:v>34952</c:v>
                </c:pt>
                <c:pt idx="1362">
                  <c:v>34953</c:v>
                </c:pt>
                <c:pt idx="1363">
                  <c:v>34954</c:v>
                </c:pt>
                <c:pt idx="1364">
                  <c:v>34955</c:v>
                </c:pt>
                <c:pt idx="1365">
                  <c:v>34956</c:v>
                </c:pt>
                <c:pt idx="1366">
                  <c:v>34957</c:v>
                </c:pt>
                <c:pt idx="1367">
                  <c:v>34958</c:v>
                </c:pt>
                <c:pt idx="1368">
                  <c:v>34959</c:v>
                </c:pt>
                <c:pt idx="1369">
                  <c:v>34960</c:v>
                </c:pt>
                <c:pt idx="1370">
                  <c:v>34961</c:v>
                </c:pt>
                <c:pt idx="1371">
                  <c:v>34962</c:v>
                </c:pt>
                <c:pt idx="1372">
                  <c:v>34963</c:v>
                </c:pt>
                <c:pt idx="1373">
                  <c:v>34964</c:v>
                </c:pt>
                <c:pt idx="1374">
                  <c:v>34965</c:v>
                </c:pt>
                <c:pt idx="1375">
                  <c:v>34966</c:v>
                </c:pt>
                <c:pt idx="1376">
                  <c:v>34967</c:v>
                </c:pt>
                <c:pt idx="1377">
                  <c:v>34968</c:v>
                </c:pt>
                <c:pt idx="1378">
                  <c:v>34969</c:v>
                </c:pt>
                <c:pt idx="1379">
                  <c:v>34970</c:v>
                </c:pt>
                <c:pt idx="1380">
                  <c:v>34971</c:v>
                </c:pt>
                <c:pt idx="1381">
                  <c:v>34972</c:v>
                </c:pt>
                <c:pt idx="1382">
                  <c:v>34973</c:v>
                </c:pt>
                <c:pt idx="1383">
                  <c:v>34974</c:v>
                </c:pt>
                <c:pt idx="1384">
                  <c:v>34975</c:v>
                </c:pt>
                <c:pt idx="1385">
                  <c:v>34976</c:v>
                </c:pt>
                <c:pt idx="1386">
                  <c:v>34977</c:v>
                </c:pt>
                <c:pt idx="1387">
                  <c:v>34978</c:v>
                </c:pt>
                <c:pt idx="1388">
                  <c:v>34979</c:v>
                </c:pt>
                <c:pt idx="1389">
                  <c:v>34980</c:v>
                </c:pt>
                <c:pt idx="1390">
                  <c:v>34981</c:v>
                </c:pt>
                <c:pt idx="1391">
                  <c:v>34982</c:v>
                </c:pt>
                <c:pt idx="1392">
                  <c:v>34983</c:v>
                </c:pt>
                <c:pt idx="1393">
                  <c:v>34984</c:v>
                </c:pt>
                <c:pt idx="1394">
                  <c:v>34985</c:v>
                </c:pt>
                <c:pt idx="1395">
                  <c:v>34986</c:v>
                </c:pt>
                <c:pt idx="1396">
                  <c:v>34987</c:v>
                </c:pt>
                <c:pt idx="1397">
                  <c:v>34988</c:v>
                </c:pt>
                <c:pt idx="1398">
                  <c:v>34989</c:v>
                </c:pt>
                <c:pt idx="1399">
                  <c:v>34990</c:v>
                </c:pt>
                <c:pt idx="1400">
                  <c:v>34991</c:v>
                </c:pt>
                <c:pt idx="1401">
                  <c:v>34992</c:v>
                </c:pt>
                <c:pt idx="1402">
                  <c:v>34993</c:v>
                </c:pt>
                <c:pt idx="1403">
                  <c:v>34994</c:v>
                </c:pt>
                <c:pt idx="1404">
                  <c:v>34995</c:v>
                </c:pt>
                <c:pt idx="1405">
                  <c:v>34996</c:v>
                </c:pt>
                <c:pt idx="1406">
                  <c:v>34997</c:v>
                </c:pt>
                <c:pt idx="1407">
                  <c:v>34998</c:v>
                </c:pt>
                <c:pt idx="1408">
                  <c:v>34999</c:v>
                </c:pt>
                <c:pt idx="1409">
                  <c:v>35000</c:v>
                </c:pt>
                <c:pt idx="1410">
                  <c:v>35001</c:v>
                </c:pt>
                <c:pt idx="1411">
                  <c:v>35002</c:v>
                </c:pt>
                <c:pt idx="1412">
                  <c:v>35003</c:v>
                </c:pt>
                <c:pt idx="1413">
                  <c:v>35004</c:v>
                </c:pt>
                <c:pt idx="1414">
                  <c:v>35005</c:v>
                </c:pt>
                <c:pt idx="1415">
                  <c:v>35006</c:v>
                </c:pt>
                <c:pt idx="1416">
                  <c:v>35007</c:v>
                </c:pt>
                <c:pt idx="1417">
                  <c:v>35008</c:v>
                </c:pt>
                <c:pt idx="1418">
                  <c:v>35009</c:v>
                </c:pt>
                <c:pt idx="1419">
                  <c:v>35010</c:v>
                </c:pt>
                <c:pt idx="1420">
                  <c:v>35011</c:v>
                </c:pt>
                <c:pt idx="1421">
                  <c:v>35012</c:v>
                </c:pt>
                <c:pt idx="1422">
                  <c:v>35208</c:v>
                </c:pt>
                <c:pt idx="1423">
                  <c:v>35209</c:v>
                </c:pt>
                <c:pt idx="1424">
                  <c:v>35210</c:v>
                </c:pt>
                <c:pt idx="1425">
                  <c:v>35211</c:v>
                </c:pt>
                <c:pt idx="1426">
                  <c:v>35212</c:v>
                </c:pt>
                <c:pt idx="1427">
                  <c:v>35213</c:v>
                </c:pt>
                <c:pt idx="1428">
                  <c:v>35214</c:v>
                </c:pt>
                <c:pt idx="1429">
                  <c:v>35215</c:v>
                </c:pt>
                <c:pt idx="1430">
                  <c:v>35216</c:v>
                </c:pt>
                <c:pt idx="1431">
                  <c:v>35217</c:v>
                </c:pt>
                <c:pt idx="1432">
                  <c:v>35218</c:v>
                </c:pt>
                <c:pt idx="1433">
                  <c:v>35219</c:v>
                </c:pt>
                <c:pt idx="1434">
                  <c:v>35220</c:v>
                </c:pt>
                <c:pt idx="1435">
                  <c:v>35221</c:v>
                </c:pt>
                <c:pt idx="1436">
                  <c:v>35222</c:v>
                </c:pt>
                <c:pt idx="1437">
                  <c:v>35223</c:v>
                </c:pt>
                <c:pt idx="1438">
                  <c:v>35224</c:v>
                </c:pt>
                <c:pt idx="1439">
                  <c:v>35225</c:v>
                </c:pt>
                <c:pt idx="1440">
                  <c:v>35226</c:v>
                </c:pt>
                <c:pt idx="1441">
                  <c:v>35227</c:v>
                </c:pt>
                <c:pt idx="1442">
                  <c:v>35228</c:v>
                </c:pt>
                <c:pt idx="1443">
                  <c:v>35229</c:v>
                </c:pt>
                <c:pt idx="1444">
                  <c:v>35230</c:v>
                </c:pt>
                <c:pt idx="1445">
                  <c:v>35231</c:v>
                </c:pt>
                <c:pt idx="1446">
                  <c:v>35232</c:v>
                </c:pt>
                <c:pt idx="1447">
                  <c:v>35233</c:v>
                </c:pt>
                <c:pt idx="1448">
                  <c:v>35234</c:v>
                </c:pt>
                <c:pt idx="1449">
                  <c:v>35235</c:v>
                </c:pt>
                <c:pt idx="1450">
                  <c:v>35236</c:v>
                </c:pt>
                <c:pt idx="1451">
                  <c:v>35237</c:v>
                </c:pt>
                <c:pt idx="1452">
                  <c:v>35238</c:v>
                </c:pt>
                <c:pt idx="1453">
                  <c:v>35239</c:v>
                </c:pt>
                <c:pt idx="1454">
                  <c:v>35240</c:v>
                </c:pt>
                <c:pt idx="1455">
                  <c:v>35241</c:v>
                </c:pt>
                <c:pt idx="1456">
                  <c:v>35242</c:v>
                </c:pt>
                <c:pt idx="1457">
                  <c:v>35243</c:v>
                </c:pt>
                <c:pt idx="1458">
                  <c:v>35244</c:v>
                </c:pt>
                <c:pt idx="1459">
                  <c:v>35245</c:v>
                </c:pt>
                <c:pt idx="1460">
                  <c:v>35246</c:v>
                </c:pt>
                <c:pt idx="1461">
                  <c:v>35247</c:v>
                </c:pt>
                <c:pt idx="1462">
                  <c:v>35248</c:v>
                </c:pt>
                <c:pt idx="1463">
                  <c:v>35249</c:v>
                </c:pt>
                <c:pt idx="1464">
                  <c:v>35250</c:v>
                </c:pt>
                <c:pt idx="1465">
                  <c:v>35251</c:v>
                </c:pt>
                <c:pt idx="1466">
                  <c:v>35252</c:v>
                </c:pt>
                <c:pt idx="1467">
                  <c:v>35253</c:v>
                </c:pt>
                <c:pt idx="1468">
                  <c:v>35254</c:v>
                </c:pt>
                <c:pt idx="1469">
                  <c:v>35255</c:v>
                </c:pt>
                <c:pt idx="1470">
                  <c:v>35256</c:v>
                </c:pt>
                <c:pt idx="1471">
                  <c:v>35257</c:v>
                </c:pt>
                <c:pt idx="1472">
                  <c:v>35258</c:v>
                </c:pt>
                <c:pt idx="1473">
                  <c:v>35259</c:v>
                </c:pt>
                <c:pt idx="1474">
                  <c:v>35260</c:v>
                </c:pt>
                <c:pt idx="1475">
                  <c:v>35261</c:v>
                </c:pt>
                <c:pt idx="1476">
                  <c:v>35262</c:v>
                </c:pt>
                <c:pt idx="1477">
                  <c:v>35263</c:v>
                </c:pt>
                <c:pt idx="1478">
                  <c:v>35264</c:v>
                </c:pt>
                <c:pt idx="1479">
                  <c:v>35265</c:v>
                </c:pt>
                <c:pt idx="1480">
                  <c:v>35266</c:v>
                </c:pt>
                <c:pt idx="1481">
                  <c:v>35267</c:v>
                </c:pt>
                <c:pt idx="1482">
                  <c:v>35268</c:v>
                </c:pt>
                <c:pt idx="1483">
                  <c:v>35269</c:v>
                </c:pt>
                <c:pt idx="1484">
                  <c:v>35270</c:v>
                </c:pt>
                <c:pt idx="1485">
                  <c:v>35271</c:v>
                </c:pt>
                <c:pt idx="1486">
                  <c:v>35272</c:v>
                </c:pt>
                <c:pt idx="1487">
                  <c:v>35273</c:v>
                </c:pt>
                <c:pt idx="1488">
                  <c:v>35274</c:v>
                </c:pt>
                <c:pt idx="1489">
                  <c:v>35275</c:v>
                </c:pt>
                <c:pt idx="1490">
                  <c:v>35276</c:v>
                </c:pt>
                <c:pt idx="1491">
                  <c:v>35277</c:v>
                </c:pt>
                <c:pt idx="1492">
                  <c:v>35278</c:v>
                </c:pt>
                <c:pt idx="1493">
                  <c:v>35279</c:v>
                </c:pt>
                <c:pt idx="1494">
                  <c:v>35280</c:v>
                </c:pt>
                <c:pt idx="1495">
                  <c:v>35281</c:v>
                </c:pt>
                <c:pt idx="1496">
                  <c:v>35282</c:v>
                </c:pt>
                <c:pt idx="1497">
                  <c:v>35283</c:v>
                </c:pt>
                <c:pt idx="1498">
                  <c:v>35284</c:v>
                </c:pt>
                <c:pt idx="1499">
                  <c:v>35285</c:v>
                </c:pt>
                <c:pt idx="1500">
                  <c:v>35286</c:v>
                </c:pt>
                <c:pt idx="1501">
                  <c:v>35287</c:v>
                </c:pt>
                <c:pt idx="1502">
                  <c:v>35288</c:v>
                </c:pt>
                <c:pt idx="1503">
                  <c:v>35289</c:v>
                </c:pt>
                <c:pt idx="1504">
                  <c:v>35290</c:v>
                </c:pt>
                <c:pt idx="1505">
                  <c:v>35291</c:v>
                </c:pt>
                <c:pt idx="1506">
                  <c:v>35292</c:v>
                </c:pt>
                <c:pt idx="1507">
                  <c:v>35293</c:v>
                </c:pt>
                <c:pt idx="1508">
                  <c:v>35294</c:v>
                </c:pt>
                <c:pt idx="1509">
                  <c:v>35295</c:v>
                </c:pt>
                <c:pt idx="1510">
                  <c:v>35296</c:v>
                </c:pt>
                <c:pt idx="1511">
                  <c:v>35297</c:v>
                </c:pt>
                <c:pt idx="1512">
                  <c:v>35298</c:v>
                </c:pt>
                <c:pt idx="1513">
                  <c:v>35299</c:v>
                </c:pt>
                <c:pt idx="1514">
                  <c:v>35300</c:v>
                </c:pt>
                <c:pt idx="1515">
                  <c:v>35301</c:v>
                </c:pt>
                <c:pt idx="1516">
                  <c:v>35302</c:v>
                </c:pt>
                <c:pt idx="1517">
                  <c:v>35303</c:v>
                </c:pt>
                <c:pt idx="1518">
                  <c:v>35304</c:v>
                </c:pt>
                <c:pt idx="1519">
                  <c:v>35305</c:v>
                </c:pt>
                <c:pt idx="1520">
                  <c:v>35306</c:v>
                </c:pt>
                <c:pt idx="1521">
                  <c:v>35307</c:v>
                </c:pt>
                <c:pt idx="1522">
                  <c:v>35308</c:v>
                </c:pt>
                <c:pt idx="1523">
                  <c:v>35309</c:v>
                </c:pt>
                <c:pt idx="1524">
                  <c:v>35310</c:v>
                </c:pt>
                <c:pt idx="1525">
                  <c:v>35311</c:v>
                </c:pt>
                <c:pt idx="1526">
                  <c:v>35312</c:v>
                </c:pt>
                <c:pt idx="1527">
                  <c:v>35313</c:v>
                </c:pt>
                <c:pt idx="1528">
                  <c:v>35314</c:v>
                </c:pt>
                <c:pt idx="1529">
                  <c:v>35315</c:v>
                </c:pt>
                <c:pt idx="1530">
                  <c:v>35316</c:v>
                </c:pt>
                <c:pt idx="1531">
                  <c:v>35317</c:v>
                </c:pt>
                <c:pt idx="1532">
                  <c:v>35318</c:v>
                </c:pt>
                <c:pt idx="1533">
                  <c:v>35319</c:v>
                </c:pt>
                <c:pt idx="1534">
                  <c:v>35320</c:v>
                </c:pt>
                <c:pt idx="1535">
                  <c:v>35321</c:v>
                </c:pt>
                <c:pt idx="1536">
                  <c:v>35322</c:v>
                </c:pt>
                <c:pt idx="1537">
                  <c:v>35323</c:v>
                </c:pt>
                <c:pt idx="1538">
                  <c:v>35324</c:v>
                </c:pt>
                <c:pt idx="1539">
                  <c:v>35325</c:v>
                </c:pt>
                <c:pt idx="1540">
                  <c:v>35326</c:v>
                </c:pt>
                <c:pt idx="1541">
                  <c:v>35327</c:v>
                </c:pt>
                <c:pt idx="1542">
                  <c:v>35328</c:v>
                </c:pt>
                <c:pt idx="1543">
                  <c:v>35329</c:v>
                </c:pt>
                <c:pt idx="1544">
                  <c:v>35330</c:v>
                </c:pt>
                <c:pt idx="1545">
                  <c:v>35331</c:v>
                </c:pt>
                <c:pt idx="1546">
                  <c:v>35332</c:v>
                </c:pt>
                <c:pt idx="1547">
                  <c:v>35333</c:v>
                </c:pt>
                <c:pt idx="1548">
                  <c:v>35334</c:v>
                </c:pt>
                <c:pt idx="1549">
                  <c:v>35335</c:v>
                </c:pt>
                <c:pt idx="1550">
                  <c:v>35336</c:v>
                </c:pt>
                <c:pt idx="1551">
                  <c:v>35337</c:v>
                </c:pt>
                <c:pt idx="1552">
                  <c:v>35338</c:v>
                </c:pt>
                <c:pt idx="1553">
                  <c:v>35339</c:v>
                </c:pt>
                <c:pt idx="1554">
                  <c:v>35340</c:v>
                </c:pt>
                <c:pt idx="1555">
                  <c:v>35341</c:v>
                </c:pt>
                <c:pt idx="1556">
                  <c:v>35342</c:v>
                </c:pt>
                <c:pt idx="1557">
                  <c:v>35343</c:v>
                </c:pt>
                <c:pt idx="1558">
                  <c:v>35344</c:v>
                </c:pt>
                <c:pt idx="1559">
                  <c:v>35345</c:v>
                </c:pt>
                <c:pt idx="1560">
                  <c:v>35346</c:v>
                </c:pt>
                <c:pt idx="1561">
                  <c:v>35347</c:v>
                </c:pt>
                <c:pt idx="1562">
                  <c:v>35348</c:v>
                </c:pt>
                <c:pt idx="1563">
                  <c:v>35349</c:v>
                </c:pt>
                <c:pt idx="1564">
                  <c:v>35350</c:v>
                </c:pt>
                <c:pt idx="1565">
                  <c:v>35351</c:v>
                </c:pt>
                <c:pt idx="1566">
                  <c:v>35352</c:v>
                </c:pt>
                <c:pt idx="1567">
                  <c:v>35353</c:v>
                </c:pt>
                <c:pt idx="1568">
                  <c:v>35354</c:v>
                </c:pt>
                <c:pt idx="1569">
                  <c:v>35355</c:v>
                </c:pt>
                <c:pt idx="1570">
                  <c:v>35356</c:v>
                </c:pt>
                <c:pt idx="1571">
                  <c:v>35357</c:v>
                </c:pt>
                <c:pt idx="1572">
                  <c:v>35358</c:v>
                </c:pt>
                <c:pt idx="1573">
                  <c:v>35359</c:v>
                </c:pt>
                <c:pt idx="1574">
                  <c:v>35360</c:v>
                </c:pt>
                <c:pt idx="1575">
                  <c:v>35361</c:v>
                </c:pt>
                <c:pt idx="1576">
                  <c:v>35362</c:v>
                </c:pt>
                <c:pt idx="1577">
                  <c:v>35363</c:v>
                </c:pt>
                <c:pt idx="1578">
                  <c:v>35364</c:v>
                </c:pt>
                <c:pt idx="1579">
                  <c:v>35365</c:v>
                </c:pt>
                <c:pt idx="1580">
                  <c:v>35366</c:v>
                </c:pt>
                <c:pt idx="1581">
                  <c:v>35367</c:v>
                </c:pt>
                <c:pt idx="1582">
                  <c:v>35368</c:v>
                </c:pt>
                <c:pt idx="1583">
                  <c:v>35369</c:v>
                </c:pt>
                <c:pt idx="1584">
                  <c:v>35370</c:v>
                </c:pt>
                <c:pt idx="1585">
                  <c:v>35371</c:v>
                </c:pt>
                <c:pt idx="1586">
                  <c:v>35372</c:v>
                </c:pt>
                <c:pt idx="1587">
                  <c:v>35373</c:v>
                </c:pt>
                <c:pt idx="1588">
                  <c:v>35374</c:v>
                </c:pt>
                <c:pt idx="1589">
                  <c:v>35375</c:v>
                </c:pt>
                <c:pt idx="1590">
                  <c:v>35376</c:v>
                </c:pt>
                <c:pt idx="1591">
                  <c:v>35377</c:v>
                </c:pt>
                <c:pt idx="1592">
                  <c:v>35378</c:v>
                </c:pt>
                <c:pt idx="1593">
                  <c:v>35379</c:v>
                </c:pt>
                <c:pt idx="1594">
                  <c:v>35380</c:v>
                </c:pt>
                <c:pt idx="1595">
                  <c:v>35381</c:v>
                </c:pt>
                <c:pt idx="1596">
                  <c:v>35382</c:v>
                </c:pt>
                <c:pt idx="1597">
                  <c:v>35383</c:v>
                </c:pt>
                <c:pt idx="1598">
                  <c:v>35384</c:v>
                </c:pt>
                <c:pt idx="1599">
                  <c:v>35385</c:v>
                </c:pt>
                <c:pt idx="1600">
                  <c:v>35386</c:v>
                </c:pt>
                <c:pt idx="1601">
                  <c:v>35387</c:v>
                </c:pt>
                <c:pt idx="1602">
                  <c:v>35388</c:v>
                </c:pt>
                <c:pt idx="1603">
                  <c:v>35389</c:v>
                </c:pt>
                <c:pt idx="1604">
                  <c:v>35390</c:v>
                </c:pt>
                <c:pt idx="1605">
                  <c:v>35496</c:v>
                </c:pt>
                <c:pt idx="1606">
                  <c:v>35497</c:v>
                </c:pt>
                <c:pt idx="1607">
                  <c:v>35498</c:v>
                </c:pt>
                <c:pt idx="1608">
                  <c:v>35499</c:v>
                </c:pt>
                <c:pt idx="1609">
                  <c:v>35500</c:v>
                </c:pt>
                <c:pt idx="1610">
                  <c:v>35501</c:v>
                </c:pt>
                <c:pt idx="1611">
                  <c:v>35502</c:v>
                </c:pt>
                <c:pt idx="1612">
                  <c:v>35503</c:v>
                </c:pt>
                <c:pt idx="1613">
                  <c:v>35504</c:v>
                </c:pt>
                <c:pt idx="1614">
                  <c:v>35505</c:v>
                </c:pt>
                <c:pt idx="1615">
                  <c:v>35506</c:v>
                </c:pt>
                <c:pt idx="1616">
                  <c:v>35507</c:v>
                </c:pt>
                <c:pt idx="1617">
                  <c:v>35508</c:v>
                </c:pt>
                <c:pt idx="1618">
                  <c:v>35509</c:v>
                </c:pt>
                <c:pt idx="1619">
                  <c:v>35510</c:v>
                </c:pt>
                <c:pt idx="1620">
                  <c:v>35511</c:v>
                </c:pt>
                <c:pt idx="1621">
                  <c:v>35512</c:v>
                </c:pt>
                <c:pt idx="1622">
                  <c:v>35513</c:v>
                </c:pt>
                <c:pt idx="1623">
                  <c:v>35514</c:v>
                </c:pt>
                <c:pt idx="1624">
                  <c:v>35515</c:v>
                </c:pt>
                <c:pt idx="1625">
                  <c:v>35516</c:v>
                </c:pt>
                <c:pt idx="1626">
                  <c:v>35517</c:v>
                </c:pt>
                <c:pt idx="1627">
                  <c:v>35518</c:v>
                </c:pt>
                <c:pt idx="1628">
                  <c:v>35519</c:v>
                </c:pt>
                <c:pt idx="1629">
                  <c:v>35520</c:v>
                </c:pt>
                <c:pt idx="1630">
                  <c:v>35521</c:v>
                </c:pt>
                <c:pt idx="1631">
                  <c:v>35522</c:v>
                </c:pt>
                <c:pt idx="1632">
                  <c:v>35523</c:v>
                </c:pt>
                <c:pt idx="1633">
                  <c:v>35524</c:v>
                </c:pt>
                <c:pt idx="1634">
                  <c:v>35525</c:v>
                </c:pt>
                <c:pt idx="1635">
                  <c:v>35526</c:v>
                </c:pt>
                <c:pt idx="1636">
                  <c:v>35527</c:v>
                </c:pt>
                <c:pt idx="1637">
                  <c:v>35528</c:v>
                </c:pt>
                <c:pt idx="1638">
                  <c:v>35529</c:v>
                </c:pt>
                <c:pt idx="1639">
                  <c:v>35530</c:v>
                </c:pt>
                <c:pt idx="1640">
                  <c:v>35531</c:v>
                </c:pt>
                <c:pt idx="1641">
                  <c:v>35532</c:v>
                </c:pt>
                <c:pt idx="1642">
                  <c:v>35533</c:v>
                </c:pt>
                <c:pt idx="1643">
                  <c:v>35534</c:v>
                </c:pt>
                <c:pt idx="1644">
                  <c:v>35535</c:v>
                </c:pt>
                <c:pt idx="1645">
                  <c:v>35536</c:v>
                </c:pt>
                <c:pt idx="1646">
                  <c:v>35537</c:v>
                </c:pt>
                <c:pt idx="1647">
                  <c:v>35538</c:v>
                </c:pt>
                <c:pt idx="1648">
                  <c:v>35539</c:v>
                </c:pt>
                <c:pt idx="1649">
                  <c:v>35540</c:v>
                </c:pt>
                <c:pt idx="1650">
                  <c:v>35541</c:v>
                </c:pt>
                <c:pt idx="1651">
                  <c:v>35542</c:v>
                </c:pt>
                <c:pt idx="1652">
                  <c:v>35543</c:v>
                </c:pt>
                <c:pt idx="1653">
                  <c:v>35544</c:v>
                </c:pt>
                <c:pt idx="1654">
                  <c:v>35545</c:v>
                </c:pt>
                <c:pt idx="1655">
                  <c:v>35546</c:v>
                </c:pt>
                <c:pt idx="1656">
                  <c:v>35547</c:v>
                </c:pt>
                <c:pt idx="1657">
                  <c:v>35548</c:v>
                </c:pt>
                <c:pt idx="1658">
                  <c:v>35549</c:v>
                </c:pt>
                <c:pt idx="1659">
                  <c:v>35550</c:v>
                </c:pt>
                <c:pt idx="1660">
                  <c:v>35551</c:v>
                </c:pt>
                <c:pt idx="1661">
                  <c:v>35552</c:v>
                </c:pt>
                <c:pt idx="1662">
                  <c:v>35553</c:v>
                </c:pt>
                <c:pt idx="1663">
                  <c:v>35554</c:v>
                </c:pt>
                <c:pt idx="1664">
                  <c:v>35555</c:v>
                </c:pt>
                <c:pt idx="1665">
                  <c:v>35556</c:v>
                </c:pt>
                <c:pt idx="1666">
                  <c:v>35557</c:v>
                </c:pt>
                <c:pt idx="1667">
                  <c:v>35558</c:v>
                </c:pt>
                <c:pt idx="1668">
                  <c:v>35559</c:v>
                </c:pt>
                <c:pt idx="1669">
                  <c:v>35560</c:v>
                </c:pt>
                <c:pt idx="1670">
                  <c:v>35561</c:v>
                </c:pt>
                <c:pt idx="1671">
                  <c:v>35562</c:v>
                </c:pt>
                <c:pt idx="1672">
                  <c:v>35563</c:v>
                </c:pt>
                <c:pt idx="1673">
                  <c:v>35564</c:v>
                </c:pt>
                <c:pt idx="1674">
                  <c:v>35565</c:v>
                </c:pt>
                <c:pt idx="1675">
                  <c:v>35566</c:v>
                </c:pt>
                <c:pt idx="1676">
                  <c:v>35567</c:v>
                </c:pt>
                <c:pt idx="1677">
                  <c:v>35568</c:v>
                </c:pt>
                <c:pt idx="1678">
                  <c:v>35569</c:v>
                </c:pt>
                <c:pt idx="1679">
                  <c:v>35570</c:v>
                </c:pt>
                <c:pt idx="1680">
                  <c:v>35571</c:v>
                </c:pt>
                <c:pt idx="1681">
                  <c:v>35572</c:v>
                </c:pt>
                <c:pt idx="1682">
                  <c:v>35573</c:v>
                </c:pt>
                <c:pt idx="1683">
                  <c:v>35574</c:v>
                </c:pt>
                <c:pt idx="1684">
                  <c:v>35575</c:v>
                </c:pt>
                <c:pt idx="1685">
                  <c:v>35576</c:v>
                </c:pt>
                <c:pt idx="1686">
                  <c:v>35577</c:v>
                </c:pt>
                <c:pt idx="1687">
                  <c:v>35578</c:v>
                </c:pt>
                <c:pt idx="1688">
                  <c:v>35579</c:v>
                </c:pt>
                <c:pt idx="1689">
                  <c:v>35580</c:v>
                </c:pt>
                <c:pt idx="1690">
                  <c:v>35581</c:v>
                </c:pt>
                <c:pt idx="1691">
                  <c:v>35582</c:v>
                </c:pt>
                <c:pt idx="1692">
                  <c:v>35583</c:v>
                </c:pt>
                <c:pt idx="1693">
                  <c:v>35584</c:v>
                </c:pt>
                <c:pt idx="1694">
                  <c:v>35585</c:v>
                </c:pt>
                <c:pt idx="1695">
                  <c:v>35586</c:v>
                </c:pt>
                <c:pt idx="1696">
                  <c:v>35587</c:v>
                </c:pt>
                <c:pt idx="1697">
                  <c:v>35588</c:v>
                </c:pt>
                <c:pt idx="1698">
                  <c:v>35589</c:v>
                </c:pt>
                <c:pt idx="1699">
                  <c:v>35590</c:v>
                </c:pt>
                <c:pt idx="1700">
                  <c:v>35591</c:v>
                </c:pt>
                <c:pt idx="1701">
                  <c:v>35592</c:v>
                </c:pt>
                <c:pt idx="1702">
                  <c:v>35593</c:v>
                </c:pt>
                <c:pt idx="1703">
                  <c:v>35594</c:v>
                </c:pt>
                <c:pt idx="1704">
                  <c:v>35595</c:v>
                </c:pt>
                <c:pt idx="1705">
                  <c:v>35596</c:v>
                </c:pt>
                <c:pt idx="1706">
                  <c:v>35597</c:v>
                </c:pt>
                <c:pt idx="1707">
                  <c:v>35598</c:v>
                </c:pt>
                <c:pt idx="1708">
                  <c:v>35599</c:v>
                </c:pt>
                <c:pt idx="1709">
                  <c:v>35600</c:v>
                </c:pt>
                <c:pt idx="1710">
                  <c:v>35601</c:v>
                </c:pt>
                <c:pt idx="1711">
                  <c:v>35602</c:v>
                </c:pt>
                <c:pt idx="1712">
                  <c:v>35603</c:v>
                </c:pt>
                <c:pt idx="1713">
                  <c:v>35604</c:v>
                </c:pt>
                <c:pt idx="1714">
                  <c:v>35605</c:v>
                </c:pt>
                <c:pt idx="1715">
                  <c:v>35606</c:v>
                </c:pt>
                <c:pt idx="1716">
                  <c:v>35607</c:v>
                </c:pt>
                <c:pt idx="1717">
                  <c:v>35608</c:v>
                </c:pt>
                <c:pt idx="1718">
                  <c:v>35609</c:v>
                </c:pt>
                <c:pt idx="1719">
                  <c:v>35610</c:v>
                </c:pt>
                <c:pt idx="1720">
                  <c:v>35611</c:v>
                </c:pt>
                <c:pt idx="1721">
                  <c:v>35612</c:v>
                </c:pt>
                <c:pt idx="1722">
                  <c:v>35613</c:v>
                </c:pt>
                <c:pt idx="1723">
                  <c:v>35614</c:v>
                </c:pt>
                <c:pt idx="1724">
                  <c:v>35615</c:v>
                </c:pt>
                <c:pt idx="1725">
                  <c:v>35616</c:v>
                </c:pt>
                <c:pt idx="1726">
                  <c:v>35617</c:v>
                </c:pt>
                <c:pt idx="1727">
                  <c:v>35618</c:v>
                </c:pt>
                <c:pt idx="1728">
                  <c:v>35619</c:v>
                </c:pt>
                <c:pt idx="1729">
                  <c:v>35620</c:v>
                </c:pt>
                <c:pt idx="1730">
                  <c:v>35621</c:v>
                </c:pt>
                <c:pt idx="1731">
                  <c:v>35622</c:v>
                </c:pt>
                <c:pt idx="1732">
                  <c:v>35623</c:v>
                </c:pt>
                <c:pt idx="1733">
                  <c:v>35624</c:v>
                </c:pt>
                <c:pt idx="1734">
                  <c:v>35625</c:v>
                </c:pt>
                <c:pt idx="1735">
                  <c:v>35626</c:v>
                </c:pt>
                <c:pt idx="1736">
                  <c:v>35627</c:v>
                </c:pt>
                <c:pt idx="1737">
                  <c:v>35628</c:v>
                </c:pt>
                <c:pt idx="1738">
                  <c:v>35629</c:v>
                </c:pt>
                <c:pt idx="1739">
                  <c:v>35630</c:v>
                </c:pt>
                <c:pt idx="1740">
                  <c:v>35631</c:v>
                </c:pt>
                <c:pt idx="1741">
                  <c:v>35632</c:v>
                </c:pt>
                <c:pt idx="1742">
                  <c:v>35633</c:v>
                </c:pt>
                <c:pt idx="1743">
                  <c:v>35634</c:v>
                </c:pt>
                <c:pt idx="1744">
                  <c:v>35635</c:v>
                </c:pt>
                <c:pt idx="1745">
                  <c:v>35636</c:v>
                </c:pt>
                <c:pt idx="1746">
                  <c:v>35637</c:v>
                </c:pt>
                <c:pt idx="1747">
                  <c:v>35638</c:v>
                </c:pt>
                <c:pt idx="1748">
                  <c:v>35639</c:v>
                </c:pt>
                <c:pt idx="1749">
                  <c:v>35640</c:v>
                </c:pt>
                <c:pt idx="1750">
                  <c:v>35641</c:v>
                </c:pt>
                <c:pt idx="1751">
                  <c:v>35642</c:v>
                </c:pt>
                <c:pt idx="1752">
                  <c:v>35643</c:v>
                </c:pt>
                <c:pt idx="1753">
                  <c:v>35644</c:v>
                </c:pt>
                <c:pt idx="1754">
                  <c:v>35645</c:v>
                </c:pt>
                <c:pt idx="1755">
                  <c:v>35646</c:v>
                </c:pt>
                <c:pt idx="1756">
                  <c:v>35647</c:v>
                </c:pt>
                <c:pt idx="1757">
                  <c:v>35648</c:v>
                </c:pt>
                <c:pt idx="1758">
                  <c:v>35649</c:v>
                </c:pt>
                <c:pt idx="1759">
                  <c:v>35650</c:v>
                </c:pt>
                <c:pt idx="1760">
                  <c:v>35651</c:v>
                </c:pt>
                <c:pt idx="1761">
                  <c:v>35652</c:v>
                </c:pt>
                <c:pt idx="1762">
                  <c:v>35653</c:v>
                </c:pt>
                <c:pt idx="1763">
                  <c:v>35654</c:v>
                </c:pt>
                <c:pt idx="1764">
                  <c:v>35655</c:v>
                </c:pt>
                <c:pt idx="1765">
                  <c:v>35656</c:v>
                </c:pt>
                <c:pt idx="1766">
                  <c:v>35657</c:v>
                </c:pt>
                <c:pt idx="1767">
                  <c:v>35658</c:v>
                </c:pt>
                <c:pt idx="1768">
                  <c:v>35659</c:v>
                </c:pt>
                <c:pt idx="1769">
                  <c:v>35660</c:v>
                </c:pt>
                <c:pt idx="1770">
                  <c:v>35661</c:v>
                </c:pt>
                <c:pt idx="1771">
                  <c:v>35662</c:v>
                </c:pt>
                <c:pt idx="1772">
                  <c:v>35663</c:v>
                </c:pt>
                <c:pt idx="1773">
                  <c:v>35664</c:v>
                </c:pt>
                <c:pt idx="1774">
                  <c:v>35665</c:v>
                </c:pt>
                <c:pt idx="1775">
                  <c:v>35666</c:v>
                </c:pt>
                <c:pt idx="1776">
                  <c:v>35667</c:v>
                </c:pt>
                <c:pt idx="1777">
                  <c:v>35668</c:v>
                </c:pt>
                <c:pt idx="1778">
                  <c:v>35669</c:v>
                </c:pt>
                <c:pt idx="1779">
                  <c:v>35670</c:v>
                </c:pt>
                <c:pt idx="1780">
                  <c:v>35671</c:v>
                </c:pt>
                <c:pt idx="1781">
                  <c:v>35672</c:v>
                </c:pt>
                <c:pt idx="1782">
                  <c:v>35673</c:v>
                </c:pt>
                <c:pt idx="1783">
                  <c:v>35674</c:v>
                </c:pt>
                <c:pt idx="1784">
                  <c:v>35675</c:v>
                </c:pt>
                <c:pt idx="1785">
                  <c:v>35676</c:v>
                </c:pt>
                <c:pt idx="1786">
                  <c:v>35677</c:v>
                </c:pt>
                <c:pt idx="1787">
                  <c:v>35678</c:v>
                </c:pt>
                <c:pt idx="1788">
                  <c:v>35679</c:v>
                </c:pt>
                <c:pt idx="1789">
                  <c:v>35680</c:v>
                </c:pt>
                <c:pt idx="1790">
                  <c:v>35681</c:v>
                </c:pt>
                <c:pt idx="1791">
                  <c:v>35682</c:v>
                </c:pt>
                <c:pt idx="1792">
                  <c:v>35683</c:v>
                </c:pt>
                <c:pt idx="1793">
                  <c:v>35684</c:v>
                </c:pt>
                <c:pt idx="1794">
                  <c:v>35685</c:v>
                </c:pt>
                <c:pt idx="1795">
                  <c:v>35686</c:v>
                </c:pt>
                <c:pt idx="1796">
                  <c:v>35687</c:v>
                </c:pt>
                <c:pt idx="1797">
                  <c:v>35688</c:v>
                </c:pt>
                <c:pt idx="1798">
                  <c:v>35689</c:v>
                </c:pt>
                <c:pt idx="1799">
                  <c:v>35690</c:v>
                </c:pt>
                <c:pt idx="1800">
                  <c:v>35691</c:v>
                </c:pt>
                <c:pt idx="1801">
                  <c:v>35692</c:v>
                </c:pt>
                <c:pt idx="1802">
                  <c:v>35693</c:v>
                </c:pt>
                <c:pt idx="1803">
                  <c:v>35694</c:v>
                </c:pt>
                <c:pt idx="1804">
                  <c:v>35695</c:v>
                </c:pt>
                <c:pt idx="1805">
                  <c:v>35696</c:v>
                </c:pt>
                <c:pt idx="1806">
                  <c:v>35697</c:v>
                </c:pt>
                <c:pt idx="1807">
                  <c:v>35698</c:v>
                </c:pt>
                <c:pt idx="1808">
                  <c:v>35699</c:v>
                </c:pt>
                <c:pt idx="1809">
                  <c:v>35700</c:v>
                </c:pt>
                <c:pt idx="1810">
                  <c:v>35701</c:v>
                </c:pt>
                <c:pt idx="1811">
                  <c:v>35702</c:v>
                </c:pt>
                <c:pt idx="1812">
                  <c:v>35703</c:v>
                </c:pt>
                <c:pt idx="1813">
                  <c:v>35704</c:v>
                </c:pt>
                <c:pt idx="1814">
                  <c:v>35705</c:v>
                </c:pt>
                <c:pt idx="1815">
                  <c:v>35706</c:v>
                </c:pt>
                <c:pt idx="1816">
                  <c:v>35707</c:v>
                </c:pt>
                <c:pt idx="1817">
                  <c:v>35708</c:v>
                </c:pt>
                <c:pt idx="1818">
                  <c:v>35709</c:v>
                </c:pt>
                <c:pt idx="1819">
                  <c:v>35710</c:v>
                </c:pt>
                <c:pt idx="1820">
                  <c:v>35711</c:v>
                </c:pt>
                <c:pt idx="1821">
                  <c:v>35712</c:v>
                </c:pt>
                <c:pt idx="1822">
                  <c:v>35713</c:v>
                </c:pt>
                <c:pt idx="1823">
                  <c:v>35714</c:v>
                </c:pt>
                <c:pt idx="1824">
                  <c:v>35715</c:v>
                </c:pt>
                <c:pt idx="1825">
                  <c:v>35716</c:v>
                </c:pt>
                <c:pt idx="1826">
                  <c:v>35717</c:v>
                </c:pt>
                <c:pt idx="1827">
                  <c:v>35718</c:v>
                </c:pt>
                <c:pt idx="1828">
                  <c:v>35719</c:v>
                </c:pt>
                <c:pt idx="1829">
                  <c:v>35720</c:v>
                </c:pt>
                <c:pt idx="1830">
                  <c:v>35721</c:v>
                </c:pt>
                <c:pt idx="1831">
                  <c:v>35722</c:v>
                </c:pt>
                <c:pt idx="1832">
                  <c:v>35723</c:v>
                </c:pt>
                <c:pt idx="1833">
                  <c:v>35724</c:v>
                </c:pt>
                <c:pt idx="1834">
                  <c:v>35725</c:v>
                </c:pt>
                <c:pt idx="1835">
                  <c:v>35726</c:v>
                </c:pt>
                <c:pt idx="1836">
                  <c:v>35727</c:v>
                </c:pt>
                <c:pt idx="1837">
                  <c:v>35728</c:v>
                </c:pt>
                <c:pt idx="1838">
                  <c:v>35729</c:v>
                </c:pt>
                <c:pt idx="1839">
                  <c:v>35730</c:v>
                </c:pt>
                <c:pt idx="1840">
                  <c:v>35731</c:v>
                </c:pt>
                <c:pt idx="1841">
                  <c:v>35732</c:v>
                </c:pt>
                <c:pt idx="1842">
                  <c:v>35733</c:v>
                </c:pt>
                <c:pt idx="1843">
                  <c:v>35734</c:v>
                </c:pt>
                <c:pt idx="1844">
                  <c:v>35735</c:v>
                </c:pt>
                <c:pt idx="1845">
                  <c:v>35736</c:v>
                </c:pt>
                <c:pt idx="1846">
                  <c:v>35737</c:v>
                </c:pt>
                <c:pt idx="1847">
                  <c:v>35738</c:v>
                </c:pt>
                <c:pt idx="1848">
                  <c:v>35739</c:v>
                </c:pt>
                <c:pt idx="1849">
                  <c:v>35740</c:v>
                </c:pt>
                <c:pt idx="1850">
                  <c:v>35741</c:v>
                </c:pt>
                <c:pt idx="1851">
                  <c:v>35742</c:v>
                </c:pt>
                <c:pt idx="1852">
                  <c:v>35743</c:v>
                </c:pt>
                <c:pt idx="1853">
                  <c:v>35744</c:v>
                </c:pt>
                <c:pt idx="1854">
                  <c:v>35745</c:v>
                </c:pt>
                <c:pt idx="1855">
                  <c:v>35746</c:v>
                </c:pt>
                <c:pt idx="1856">
                  <c:v>35747</c:v>
                </c:pt>
                <c:pt idx="1857">
                  <c:v>35748</c:v>
                </c:pt>
                <c:pt idx="1858">
                  <c:v>35749</c:v>
                </c:pt>
                <c:pt idx="1859">
                  <c:v>35750</c:v>
                </c:pt>
                <c:pt idx="1860">
                  <c:v>35751</c:v>
                </c:pt>
                <c:pt idx="1861">
                  <c:v>35752</c:v>
                </c:pt>
                <c:pt idx="1862">
                  <c:v>35753</c:v>
                </c:pt>
                <c:pt idx="1863">
                  <c:v>35754</c:v>
                </c:pt>
                <c:pt idx="1864">
                  <c:v>35755</c:v>
                </c:pt>
                <c:pt idx="1865">
                  <c:v>35756</c:v>
                </c:pt>
                <c:pt idx="1866">
                  <c:v>35757</c:v>
                </c:pt>
                <c:pt idx="1867">
                  <c:v>35758</c:v>
                </c:pt>
                <c:pt idx="1868">
                  <c:v>35759</c:v>
                </c:pt>
                <c:pt idx="1869">
                  <c:v>35760</c:v>
                </c:pt>
                <c:pt idx="1870">
                  <c:v>35761</c:v>
                </c:pt>
                <c:pt idx="1871">
                  <c:v>35762</c:v>
                </c:pt>
                <c:pt idx="1872">
                  <c:v>35763</c:v>
                </c:pt>
                <c:pt idx="1873">
                  <c:v>35764</c:v>
                </c:pt>
                <c:pt idx="1874">
                  <c:v>35765</c:v>
                </c:pt>
                <c:pt idx="1875">
                  <c:v>35766</c:v>
                </c:pt>
                <c:pt idx="1876">
                  <c:v>35767</c:v>
                </c:pt>
                <c:pt idx="1877">
                  <c:v>35768</c:v>
                </c:pt>
                <c:pt idx="1878">
                  <c:v>35769</c:v>
                </c:pt>
                <c:pt idx="1879">
                  <c:v>35770</c:v>
                </c:pt>
                <c:pt idx="1880">
                  <c:v>35771</c:v>
                </c:pt>
                <c:pt idx="1881">
                  <c:v>35772</c:v>
                </c:pt>
                <c:pt idx="1882">
                  <c:v>35773</c:v>
                </c:pt>
                <c:pt idx="1883">
                  <c:v>35774</c:v>
                </c:pt>
                <c:pt idx="1884">
                  <c:v>35775</c:v>
                </c:pt>
                <c:pt idx="1885">
                  <c:v>35776</c:v>
                </c:pt>
                <c:pt idx="1886">
                  <c:v>35777</c:v>
                </c:pt>
                <c:pt idx="1887">
                  <c:v>35778</c:v>
                </c:pt>
                <c:pt idx="1888">
                  <c:v>35779</c:v>
                </c:pt>
                <c:pt idx="1889">
                  <c:v>35780</c:v>
                </c:pt>
                <c:pt idx="1890">
                  <c:v>35781</c:v>
                </c:pt>
                <c:pt idx="1891">
                  <c:v>35782</c:v>
                </c:pt>
                <c:pt idx="1892">
                  <c:v>35783</c:v>
                </c:pt>
                <c:pt idx="1893">
                  <c:v>35784</c:v>
                </c:pt>
                <c:pt idx="1894">
                  <c:v>35785</c:v>
                </c:pt>
                <c:pt idx="1895">
                  <c:v>35786</c:v>
                </c:pt>
                <c:pt idx="1896">
                  <c:v>35787</c:v>
                </c:pt>
                <c:pt idx="1897">
                  <c:v>35788</c:v>
                </c:pt>
                <c:pt idx="1898">
                  <c:v>35789</c:v>
                </c:pt>
                <c:pt idx="1899">
                  <c:v>35790</c:v>
                </c:pt>
                <c:pt idx="1900">
                  <c:v>35791</c:v>
                </c:pt>
                <c:pt idx="1901">
                  <c:v>35792</c:v>
                </c:pt>
                <c:pt idx="1902">
                  <c:v>35793</c:v>
                </c:pt>
                <c:pt idx="1903">
                  <c:v>35794</c:v>
                </c:pt>
                <c:pt idx="1904">
                  <c:v>35795</c:v>
                </c:pt>
                <c:pt idx="1905">
                  <c:v>35796</c:v>
                </c:pt>
                <c:pt idx="1906">
                  <c:v>35797</c:v>
                </c:pt>
                <c:pt idx="1907">
                  <c:v>35798</c:v>
                </c:pt>
                <c:pt idx="1908">
                  <c:v>35799</c:v>
                </c:pt>
                <c:pt idx="1909">
                  <c:v>35800</c:v>
                </c:pt>
                <c:pt idx="1910">
                  <c:v>35801</c:v>
                </c:pt>
                <c:pt idx="1911">
                  <c:v>35802</c:v>
                </c:pt>
                <c:pt idx="1912">
                  <c:v>35803</c:v>
                </c:pt>
                <c:pt idx="1913">
                  <c:v>35804</c:v>
                </c:pt>
                <c:pt idx="1914">
                  <c:v>35805</c:v>
                </c:pt>
                <c:pt idx="1915">
                  <c:v>35806</c:v>
                </c:pt>
                <c:pt idx="1916">
                  <c:v>35807</c:v>
                </c:pt>
                <c:pt idx="1917">
                  <c:v>35808</c:v>
                </c:pt>
                <c:pt idx="1918">
                  <c:v>35809</c:v>
                </c:pt>
                <c:pt idx="1919">
                  <c:v>35921</c:v>
                </c:pt>
                <c:pt idx="1920">
                  <c:v>35922</c:v>
                </c:pt>
                <c:pt idx="1921">
                  <c:v>35923</c:v>
                </c:pt>
                <c:pt idx="1922">
                  <c:v>35924</c:v>
                </c:pt>
                <c:pt idx="1923">
                  <c:v>35925</c:v>
                </c:pt>
                <c:pt idx="1924">
                  <c:v>35926</c:v>
                </c:pt>
                <c:pt idx="1925">
                  <c:v>35927</c:v>
                </c:pt>
                <c:pt idx="1926">
                  <c:v>35928</c:v>
                </c:pt>
                <c:pt idx="1927">
                  <c:v>35929</c:v>
                </c:pt>
                <c:pt idx="1928">
                  <c:v>35930</c:v>
                </c:pt>
                <c:pt idx="1929">
                  <c:v>35931</c:v>
                </c:pt>
                <c:pt idx="1930">
                  <c:v>35932</c:v>
                </c:pt>
                <c:pt idx="1931">
                  <c:v>35933</c:v>
                </c:pt>
                <c:pt idx="1932">
                  <c:v>35934</c:v>
                </c:pt>
                <c:pt idx="1933">
                  <c:v>35935</c:v>
                </c:pt>
                <c:pt idx="1934">
                  <c:v>35936</c:v>
                </c:pt>
                <c:pt idx="1935">
                  <c:v>35937</c:v>
                </c:pt>
                <c:pt idx="1936">
                  <c:v>35938</c:v>
                </c:pt>
                <c:pt idx="1937">
                  <c:v>35939</c:v>
                </c:pt>
                <c:pt idx="1938">
                  <c:v>35940</c:v>
                </c:pt>
                <c:pt idx="1939">
                  <c:v>35941</c:v>
                </c:pt>
                <c:pt idx="1940">
                  <c:v>35942</c:v>
                </c:pt>
                <c:pt idx="1941">
                  <c:v>35943</c:v>
                </c:pt>
                <c:pt idx="1942">
                  <c:v>35944</c:v>
                </c:pt>
                <c:pt idx="1943">
                  <c:v>35945</c:v>
                </c:pt>
                <c:pt idx="1944">
                  <c:v>35946</c:v>
                </c:pt>
                <c:pt idx="1945">
                  <c:v>35947</c:v>
                </c:pt>
                <c:pt idx="1946">
                  <c:v>35948</c:v>
                </c:pt>
                <c:pt idx="1947">
                  <c:v>35949</c:v>
                </c:pt>
                <c:pt idx="1948">
                  <c:v>35950</c:v>
                </c:pt>
                <c:pt idx="1949">
                  <c:v>35951</c:v>
                </c:pt>
                <c:pt idx="1950">
                  <c:v>35952</c:v>
                </c:pt>
                <c:pt idx="1951">
                  <c:v>35953</c:v>
                </c:pt>
                <c:pt idx="1952">
                  <c:v>35954</c:v>
                </c:pt>
                <c:pt idx="1953">
                  <c:v>35955</c:v>
                </c:pt>
                <c:pt idx="1954">
                  <c:v>35956</c:v>
                </c:pt>
                <c:pt idx="1955">
                  <c:v>35957</c:v>
                </c:pt>
                <c:pt idx="1956">
                  <c:v>35958</c:v>
                </c:pt>
                <c:pt idx="1957">
                  <c:v>35959</c:v>
                </c:pt>
                <c:pt idx="1958">
                  <c:v>35960</c:v>
                </c:pt>
                <c:pt idx="1959">
                  <c:v>35961</c:v>
                </c:pt>
                <c:pt idx="1960">
                  <c:v>35962</c:v>
                </c:pt>
                <c:pt idx="1961">
                  <c:v>35963</c:v>
                </c:pt>
                <c:pt idx="1962">
                  <c:v>35964</c:v>
                </c:pt>
                <c:pt idx="1963">
                  <c:v>35965</c:v>
                </c:pt>
                <c:pt idx="1964">
                  <c:v>35966</c:v>
                </c:pt>
                <c:pt idx="1965">
                  <c:v>35967</c:v>
                </c:pt>
                <c:pt idx="1966">
                  <c:v>35968</c:v>
                </c:pt>
                <c:pt idx="1967">
                  <c:v>35969</c:v>
                </c:pt>
                <c:pt idx="1968">
                  <c:v>35970</c:v>
                </c:pt>
                <c:pt idx="1969">
                  <c:v>35971</c:v>
                </c:pt>
                <c:pt idx="1970">
                  <c:v>35972</c:v>
                </c:pt>
                <c:pt idx="1971">
                  <c:v>35973</c:v>
                </c:pt>
                <c:pt idx="1972">
                  <c:v>35974</c:v>
                </c:pt>
                <c:pt idx="1973">
                  <c:v>35975</c:v>
                </c:pt>
                <c:pt idx="1974">
                  <c:v>35976</c:v>
                </c:pt>
                <c:pt idx="1975">
                  <c:v>35977</c:v>
                </c:pt>
                <c:pt idx="1976">
                  <c:v>35978</c:v>
                </c:pt>
                <c:pt idx="1977">
                  <c:v>35979</c:v>
                </c:pt>
                <c:pt idx="1978">
                  <c:v>35980</c:v>
                </c:pt>
                <c:pt idx="1979">
                  <c:v>35981</c:v>
                </c:pt>
                <c:pt idx="1980">
                  <c:v>35982</c:v>
                </c:pt>
                <c:pt idx="1981">
                  <c:v>35983</c:v>
                </c:pt>
                <c:pt idx="1982">
                  <c:v>35984</c:v>
                </c:pt>
                <c:pt idx="1983">
                  <c:v>35985</c:v>
                </c:pt>
                <c:pt idx="1984">
                  <c:v>35986</c:v>
                </c:pt>
                <c:pt idx="1985">
                  <c:v>35987</c:v>
                </c:pt>
                <c:pt idx="1986">
                  <c:v>35988</c:v>
                </c:pt>
                <c:pt idx="1987">
                  <c:v>35989</c:v>
                </c:pt>
                <c:pt idx="1988">
                  <c:v>35990</c:v>
                </c:pt>
                <c:pt idx="1989">
                  <c:v>35991</c:v>
                </c:pt>
                <c:pt idx="1990">
                  <c:v>35992</c:v>
                </c:pt>
                <c:pt idx="1991">
                  <c:v>35993</c:v>
                </c:pt>
                <c:pt idx="1992">
                  <c:v>35994</c:v>
                </c:pt>
                <c:pt idx="1993">
                  <c:v>35995</c:v>
                </c:pt>
                <c:pt idx="1994">
                  <c:v>35996</c:v>
                </c:pt>
                <c:pt idx="1995">
                  <c:v>35997</c:v>
                </c:pt>
                <c:pt idx="1996">
                  <c:v>35998</c:v>
                </c:pt>
                <c:pt idx="1997">
                  <c:v>35999</c:v>
                </c:pt>
                <c:pt idx="1998">
                  <c:v>36000</c:v>
                </c:pt>
                <c:pt idx="1999">
                  <c:v>36001</c:v>
                </c:pt>
                <c:pt idx="2000">
                  <c:v>36002</c:v>
                </c:pt>
                <c:pt idx="2001">
                  <c:v>36003</c:v>
                </c:pt>
                <c:pt idx="2002">
                  <c:v>36004</c:v>
                </c:pt>
                <c:pt idx="2003">
                  <c:v>36005</c:v>
                </c:pt>
                <c:pt idx="2004">
                  <c:v>36006</c:v>
                </c:pt>
                <c:pt idx="2005">
                  <c:v>36007</c:v>
                </c:pt>
                <c:pt idx="2006">
                  <c:v>36008</c:v>
                </c:pt>
                <c:pt idx="2007">
                  <c:v>36009</c:v>
                </c:pt>
                <c:pt idx="2008">
                  <c:v>36010</c:v>
                </c:pt>
                <c:pt idx="2009">
                  <c:v>36011</c:v>
                </c:pt>
                <c:pt idx="2010">
                  <c:v>36012</c:v>
                </c:pt>
                <c:pt idx="2011">
                  <c:v>36013</c:v>
                </c:pt>
                <c:pt idx="2012">
                  <c:v>36014</c:v>
                </c:pt>
                <c:pt idx="2013">
                  <c:v>36015</c:v>
                </c:pt>
                <c:pt idx="2014">
                  <c:v>36016</c:v>
                </c:pt>
                <c:pt idx="2015">
                  <c:v>36017</c:v>
                </c:pt>
                <c:pt idx="2016">
                  <c:v>36018</c:v>
                </c:pt>
                <c:pt idx="2017">
                  <c:v>36019</c:v>
                </c:pt>
                <c:pt idx="2018">
                  <c:v>36020</c:v>
                </c:pt>
                <c:pt idx="2019">
                  <c:v>36021</c:v>
                </c:pt>
                <c:pt idx="2020">
                  <c:v>36022</c:v>
                </c:pt>
                <c:pt idx="2021">
                  <c:v>36023</c:v>
                </c:pt>
                <c:pt idx="2022">
                  <c:v>36024</c:v>
                </c:pt>
                <c:pt idx="2023">
                  <c:v>36025</c:v>
                </c:pt>
                <c:pt idx="2024">
                  <c:v>36026</c:v>
                </c:pt>
                <c:pt idx="2025">
                  <c:v>36027</c:v>
                </c:pt>
                <c:pt idx="2026">
                  <c:v>36028</c:v>
                </c:pt>
                <c:pt idx="2027">
                  <c:v>36029</c:v>
                </c:pt>
                <c:pt idx="2028">
                  <c:v>36030</c:v>
                </c:pt>
                <c:pt idx="2029">
                  <c:v>36031</c:v>
                </c:pt>
                <c:pt idx="2030">
                  <c:v>36032</c:v>
                </c:pt>
                <c:pt idx="2031">
                  <c:v>36033</c:v>
                </c:pt>
                <c:pt idx="2032">
                  <c:v>36034</c:v>
                </c:pt>
                <c:pt idx="2033">
                  <c:v>36035</c:v>
                </c:pt>
                <c:pt idx="2034">
                  <c:v>36036</c:v>
                </c:pt>
                <c:pt idx="2035">
                  <c:v>36037</c:v>
                </c:pt>
                <c:pt idx="2036">
                  <c:v>36038</c:v>
                </c:pt>
                <c:pt idx="2037">
                  <c:v>36039</c:v>
                </c:pt>
                <c:pt idx="2038">
                  <c:v>36040</c:v>
                </c:pt>
                <c:pt idx="2039">
                  <c:v>36041</c:v>
                </c:pt>
                <c:pt idx="2040">
                  <c:v>36042</c:v>
                </c:pt>
                <c:pt idx="2041">
                  <c:v>36043</c:v>
                </c:pt>
                <c:pt idx="2042">
                  <c:v>36044</c:v>
                </c:pt>
                <c:pt idx="2043">
                  <c:v>36045</c:v>
                </c:pt>
                <c:pt idx="2044">
                  <c:v>36046</c:v>
                </c:pt>
                <c:pt idx="2045">
                  <c:v>36047</c:v>
                </c:pt>
                <c:pt idx="2046">
                  <c:v>36048</c:v>
                </c:pt>
                <c:pt idx="2047">
                  <c:v>36049</c:v>
                </c:pt>
                <c:pt idx="2048">
                  <c:v>36050</c:v>
                </c:pt>
                <c:pt idx="2049">
                  <c:v>36051</c:v>
                </c:pt>
                <c:pt idx="2050">
                  <c:v>36052</c:v>
                </c:pt>
                <c:pt idx="2051">
                  <c:v>36053</c:v>
                </c:pt>
                <c:pt idx="2052">
                  <c:v>36054</c:v>
                </c:pt>
                <c:pt idx="2053">
                  <c:v>36055</c:v>
                </c:pt>
                <c:pt idx="2054">
                  <c:v>36056</c:v>
                </c:pt>
                <c:pt idx="2055">
                  <c:v>36057</c:v>
                </c:pt>
                <c:pt idx="2056">
                  <c:v>36058</c:v>
                </c:pt>
                <c:pt idx="2057">
                  <c:v>36059</c:v>
                </c:pt>
                <c:pt idx="2058">
                  <c:v>36060</c:v>
                </c:pt>
                <c:pt idx="2059">
                  <c:v>36061</c:v>
                </c:pt>
                <c:pt idx="2060">
                  <c:v>36062</c:v>
                </c:pt>
                <c:pt idx="2061">
                  <c:v>36063</c:v>
                </c:pt>
                <c:pt idx="2062">
                  <c:v>36064</c:v>
                </c:pt>
                <c:pt idx="2063">
                  <c:v>36065</c:v>
                </c:pt>
                <c:pt idx="2064">
                  <c:v>36066</c:v>
                </c:pt>
                <c:pt idx="2065">
                  <c:v>36067</c:v>
                </c:pt>
                <c:pt idx="2066">
                  <c:v>36068</c:v>
                </c:pt>
                <c:pt idx="2067">
                  <c:v>36069</c:v>
                </c:pt>
                <c:pt idx="2068">
                  <c:v>36070</c:v>
                </c:pt>
                <c:pt idx="2069">
                  <c:v>36071</c:v>
                </c:pt>
                <c:pt idx="2070">
                  <c:v>36072</c:v>
                </c:pt>
                <c:pt idx="2071">
                  <c:v>36073</c:v>
                </c:pt>
                <c:pt idx="2072">
                  <c:v>36074</c:v>
                </c:pt>
                <c:pt idx="2073">
                  <c:v>36075</c:v>
                </c:pt>
                <c:pt idx="2074">
                  <c:v>36076</c:v>
                </c:pt>
                <c:pt idx="2075">
                  <c:v>36077</c:v>
                </c:pt>
                <c:pt idx="2076">
                  <c:v>36078</c:v>
                </c:pt>
                <c:pt idx="2077">
                  <c:v>36079</c:v>
                </c:pt>
                <c:pt idx="2078">
                  <c:v>36080</c:v>
                </c:pt>
                <c:pt idx="2079">
                  <c:v>36081</c:v>
                </c:pt>
                <c:pt idx="2080">
                  <c:v>36082</c:v>
                </c:pt>
                <c:pt idx="2081">
                  <c:v>36083</c:v>
                </c:pt>
                <c:pt idx="2082">
                  <c:v>36084</c:v>
                </c:pt>
                <c:pt idx="2083">
                  <c:v>36085</c:v>
                </c:pt>
                <c:pt idx="2084">
                  <c:v>36086</c:v>
                </c:pt>
                <c:pt idx="2085">
                  <c:v>36087</c:v>
                </c:pt>
                <c:pt idx="2086">
                  <c:v>36088</c:v>
                </c:pt>
                <c:pt idx="2087">
                  <c:v>36089</c:v>
                </c:pt>
                <c:pt idx="2088">
                  <c:v>36090</c:v>
                </c:pt>
                <c:pt idx="2089">
                  <c:v>36091</c:v>
                </c:pt>
                <c:pt idx="2090">
                  <c:v>36092</c:v>
                </c:pt>
                <c:pt idx="2091">
                  <c:v>36093</c:v>
                </c:pt>
                <c:pt idx="2092">
                  <c:v>36094</c:v>
                </c:pt>
                <c:pt idx="2093">
                  <c:v>36095</c:v>
                </c:pt>
                <c:pt idx="2094">
                  <c:v>36096</c:v>
                </c:pt>
                <c:pt idx="2095">
                  <c:v>36097</c:v>
                </c:pt>
                <c:pt idx="2096">
                  <c:v>36098</c:v>
                </c:pt>
                <c:pt idx="2097">
                  <c:v>36099</c:v>
                </c:pt>
                <c:pt idx="2098">
                  <c:v>36100</c:v>
                </c:pt>
                <c:pt idx="2099">
                  <c:v>36101</c:v>
                </c:pt>
                <c:pt idx="2100">
                  <c:v>36102</c:v>
                </c:pt>
                <c:pt idx="2101">
                  <c:v>36103</c:v>
                </c:pt>
                <c:pt idx="2102">
                  <c:v>36104</c:v>
                </c:pt>
                <c:pt idx="2103">
                  <c:v>36105</c:v>
                </c:pt>
                <c:pt idx="2104">
                  <c:v>36106</c:v>
                </c:pt>
                <c:pt idx="2105">
                  <c:v>36107</c:v>
                </c:pt>
                <c:pt idx="2106">
                  <c:v>36108</c:v>
                </c:pt>
                <c:pt idx="2107">
                  <c:v>36109</c:v>
                </c:pt>
                <c:pt idx="2108">
                  <c:v>36369</c:v>
                </c:pt>
                <c:pt idx="2109">
                  <c:v>36370</c:v>
                </c:pt>
                <c:pt idx="2110">
                  <c:v>36371</c:v>
                </c:pt>
                <c:pt idx="2111">
                  <c:v>36372</c:v>
                </c:pt>
                <c:pt idx="2112">
                  <c:v>36373</c:v>
                </c:pt>
                <c:pt idx="2113">
                  <c:v>36374</c:v>
                </c:pt>
                <c:pt idx="2114">
                  <c:v>36375</c:v>
                </c:pt>
                <c:pt idx="2115">
                  <c:v>36376</c:v>
                </c:pt>
                <c:pt idx="2116">
                  <c:v>36377</c:v>
                </c:pt>
                <c:pt idx="2117">
                  <c:v>36378</c:v>
                </c:pt>
                <c:pt idx="2118">
                  <c:v>36379</c:v>
                </c:pt>
                <c:pt idx="2119">
                  <c:v>36380</c:v>
                </c:pt>
                <c:pt idx="2120">
                  <c:v>36381</c:v>
                </c:pt>
                <c:pt idx="2121">
                  <c:v>36382</c:v>
                </c:pt>
                <c:pt idx="2122">
                  <c:v>36383</c:v>
                </c:pt>
                <c:pt idx="2123">
                  <c:v>36384</c:v>
                </c:pt>
                <c:pt idx="2124">
                  <c:v>36385</c:v>
                </c:pt>
                <c:pt idx="2125">
                  <c:v>36386</c:v>
                </c:pt>
                <c:pt idx="2126">
                  <c:v>36387</c:v>
                </c:pt>
                <c:pt idx="2127">
                  <c:v>36388</c:v>
                </c:pt>
                <c:pt idx="2128">
                  <c:v>36389</c:v>
                </c:pt>
                <c:pt idx="2129">
                  <c:v>36390</c:v>
                </c:pt>
                <c:pt idx="2130">
                  <c:v>36391</c:v>
                </c:pt>
                <c:pt idx="2131">
                  <c:v>36392</c:v>
                </c:pt>
                <c:pt idx="2132">
                  <c:v>36393</c:v>
                </c:pt>
                <c:pt idx="2133">
                  <c:v>36394</c:v>
                </c:pt>
                <c:pt idx="2134">
                  <c:v>36395</c:v>
                </c:pt>
                <c:pt idx="2135">
                  <c:v>36396</c:v>
                </c:pt>
                <c:pt idx="2136">
                  <c:v>36397</c:v>
                </c:pt>
                <c:pt idx="2137">
                  <c:v>36398</c:v>
                </c:pt>
                <c:pt idx="2138">
                  <c:v>36399</c:v>
                </c:pt>
                <c:pt idx="2139">
                  <c:v>36400</c:v>
                </c:pt>
                <c:pt idx="2140">
                  <c:v>36401</c:v>
                </c:pt>
                <c:pt idx="2141">
                  <c:v>36402</c:v>
                </c:pt>
                <c:pt idx="2142">
                  <c:v>36403</c:v>
                </c:pt>
                <c:pt idx="2143">
                  <c:v>36404</c:v>
                </c:pt>
                <c:pt idx="2144">
                  <c:v>36405</c:v>
                </c:pt>
                <c:pt idx="2145">
                  <c:v>36406</c:v>
                </c:pt>
                <c:pt idx="2146">
                  <c:v>36407</c:v>
                </c:pt>
                <c:pt idx="2147">
                  <c:v>36408</c:v>
                </c:pt>
                <c:pt idx="2148">
                  <c:v>36409</c:v>
                </c:pt>
                <c:pt idx="2149">
                  <c:v>36410</c:v>
                </c:pt>
                <c:pt idx="2150">
                  <c:v>36411</c:v>
                </c:pt>
                <c:pt idx="2151">
                  <c:v>36412</c:v>
                </c:pt>
                <c:pt idx="2152">
                  <c:v>36413</c:v>
                </c:pt>
                <c:pt idx="2153">
                  <c:v>36414</c:v>
                </c:pt>
                <c:pt idx="2154">
                  <c:v>36415</c:v>
                </c:pt>
                <c:pt idx="2155">
                  <c:v>36416</c:v>
                </c:pt>
                <c:pt idx="2156">
                  <c:v>36417</c:v>
                </c:pt>
                <c:pt idx="2157">
                  <c:v>36418</c:v>
                </c:pt>
                <c:pt idx="2158">
                  <c:v>36419</c:v>
                </c:pt>
                <c:pt idx="2159">
                  <c:v>36420</c:v>
                </c:pt>
                <c:pt idx="2160">
                  <c:v>36421</c:v>
                </c:pt>
                <c:pt idx="2161">
                  <c:v>36422</c:v>
                </c:pt>
                <c:pt idx="2162">
                  <c:v>36423</c:v>
                </c:pt>
                <c:pt idx="2163">
                  <c:v>36424</c:v>
                </c:pt>
                <c:pt idx="2164">
                  <c:v>36425</c:v>
                </c:pt>
                <c:pt idx="2165">
                  <c:v>36426</c:v>
                </c:pt>
                <c:pt idx="2166">
                  <c:v>36427</c:v>
                </c:pt>
                <c:pt idx="2167">
                  <c:v>36428</c:v>
                </c:pt>
                <c:pt idx="2168">
                  <c:v>36429</c:v>
                </c:pt>
                <c:pt idx="2169">
                  <c:v>36430</c:v>
                </c:pt>
                <c:pt idx="2170">
                  <c:v>36431</c:v>
                </c:pt>
                <c:pt idx="2171">
                  <c:v>36432</c:v>
                </c:pt>
                <c:pt idx="2172">
                  <c:v>36433</c:v>
                </c:pt>
                <c:pt idx="2173">
                  <c:v>36434</c:v>
                </c:pt>
                <c:pt idx="2174">
                  <c:v>36435</c:v>
                </c:pt>
                <c:pt idx="2175">
                  <c:v>36436</c:v>
                </c:pt>
                <c:pt idx="2176">
                  <c:v>36437</c:v>
                </c:pt>
                <c:pt idx="2177">
                  <c:v>36438</c:v>
                </c:pt>
                <c:pt idx="2178">
                  <c:v>36439</c:v>
                </c:pt>
                <c:pt idx="2179">
                  <c:v>36440</c:v>
                </c:pt>
                <c:pt idx="2180">
                  <c:v>36441</c:v>
                </c:pt>
                <c:pt idx="2181">
                  <c:v>36442</c:v>
                </c:pt>
                <c:pt idx="2182">
                  <c:v>36443</c:v>
                </c:pt>
                <c:pt idx="2183">
                  <c:v>36444</c:v>
                </c:pt>
                <c:pt idx="2184">
                  <c:v>36445</c:v>
                </c:pt>
                <c:pt idx="2185">
                  <c:v>36446</c:v>
                </c:pt>
                <c:pt idx="2186">
                  <c:v>36447</c:v>
                </c:pt>
                <c:pt idx="2187">
                  <c:v>36448</c:v>
                </c:pt>
                <c:pt idx="2188">
                  <c:v>36449</c:v>
                </c:pt>
                <c:pt idx="2189">
                  <c:v>36450</c:v>
                </c:pt>
                <c:pt idx="2190">
                  <c:v>36451</c:v>
                </c:pt>
                <c:pt idx="2191">
                  <c:v>36452</c:v>
                </c:pt>
                <c:pt idx="2192">
                  <c:v>36453</c:v>
                </c:pt>
                <c:pt idx="2193">
                  <c:v>36454</c:v>
                </c:pt>
                <c:pt idx="2194">
                  <c:v>36455</c:v>
                </c:pt>
                <c:pt idx="2195">
                  <c:v>36456</c:v>
                </c:pt>
                <c:pt idx="2196">
                  <c:v>36457</c:v>
                </c:pt>
                <c:pt idx="2197">
                  <c:v>36458</c:v>
                </c:pt>
                <c:pt idx="2198">
                  <c:v>36459</c:v>
                </c:pt>
                <c:pt idx="2199">
                  <c:v>36460</c:v>
                </c:pt>
                <c:pt idx="2200">
                  <c:v>36461</c:v>
                </c:pt>
                <c:pt idx="2201">
                  <c:v>36462</c:v>
                </c:pt>
                <c:pt idx="2202">
                  <c:v>36463</c:v>
                </c:pt>
                <c:pt idx="2203">
                  <c:v>36464</c:v>
                </c:pt>
                <c:pt idx="2204">
                  <c:v>36465</c:v>
                </c:pt>
                <c:pt idx="2205">
                  <c:v>36466</c:v>
                </c:pt>
                <c:pt idx="2206">
                  <c:v>36467</c:v>
                </c:pt>
                <c:pt idx="2207">
                  <c:v>36468</c:v>
                </c:pt>
                <c:pt idx="2208">
                  <c:v>36469</c:v>
                </c:pt>
                <c:pt idx="2209">
                  <c:v>36470</c:v>
                </c:pt>
                <c:pt idx="2210">
                  <c:v>36471</c:v>
                </c:pt>
                <c:pt idx="2211">
                  <c:v>36472</c:v>
                </c:pt>
                <c:pt idx="2212">
                  <c:v>36473</c:v>
                </c:pt>
                <c:pt idx="2213">
                  <c:v>36474</c:v>
                </c:pt>
                <c:pt idx="2214">
                  <c:v>36475</c:v>
                </c:pt>
                <c:pt idx="2215">
                  <c:v>36476</c:v>
                </c:pt>
                <c:pt idx="2216">
                  <c:v>36477</c:v>
                </c:pt>
                <c:pt idx="2217">
                  <c:v>36478</c:v>
                </c:pt>
                <c:pt idx="2218">
                  <c:v>36479</c:v>
                </c:pt>
                <c:pt idx="2219">
                  <c:v>36480</c:v>
                </c:pt>
                <c:pt idx="2220">
                  <c:v>36481</c:v>
                </c:pt>
                <c:pt idx="2221">
                  <c:v>36482</c:v>
                </c:pt>
                <c:pt idx="2222">
                  <c:v>36483</c:v>
                </c:pt>
                <c:pt idx="2223">
                  <c:v>36484</c:v>
                </c:pt>
                <c:pt idx="2224">
                  <c:v>36485</c:v>
                </c:pt>
                <c:pt idx="2225">
                  <c:v>36486</c:v>
                </c:pt>
                <c:pt idx="2226">
                  <c:v>36487</c:v>
                </c:pt>
                <c:pt idx="2227">
                  <c:v>36488</c:v>
                </c:pt>
                <c:pt idx="2228">
                  <c:v>36489</c:v>
                </c:pt>
                <c:pt idx="2229">
                  <c:v>36490</c:v>
                </c:pt>
                <c:pt idx="2230">
                  <c:v>36491</c:v>
                </c:pt>
                <c:pt idx="2231">
                  <c:v>36492</c:v>
                </c:pt>
                <c:pt idx="2232">
                  <c:v>36493</c:v>
                </c:pt>
                <c:pt idx="2233">
                  <c:v>36494</c:v>
                </c:pt>
                <c:pt idx="2234">
                  <c:v>36495</c:v>
                </c:pt>
                <c:pt idx="2235">
                  <c:v>36496</c:v>
                </c:pt>
                <c:pt idx="2236">
                  <c:v>36497</c:v>
                </c:pt>
                <c:pt idx="2237">
                  <c:v>36498</c:v>
                </c:pt>
                <c:pt idx="2238">
                  <c:v>36499</c:v>
                </c:pt>
                <c:pt idx="2239">
                  <c:v>36500</c:v>
                </c:pt>
                <c:pt idx="2240">
                  <c:v>36501</c:v>
                </c:pt>
                <c:pt idx="2241">
                  <c:v>36502</c:v>
                </c:pt>
                <c:pt idx="2242">
                  <c:v>36503</c:v>
                </c:pt>
                <c:pt idx="2243">
                  <c:v>36504</c:v>
                </c:pt>
                <c:pt idx="2244">
                  <c:v>36505</c:v>
                </c:pt>
                <c:pt idx="2245">
                  <c:v>36506</c:v>
                </c:pt>
                <c:pt idx="2246">
                  <c:v>36507</c:v>
                </c:pt>
                <c:pt idx="2247">
                  <c:v>36508</c:v>
                </c:pt>
                <c:pt idx="2248">
                  <c:v>36509</c:v>
                </c:pt>
                <c:pt idx="2249">
                  <c:v>36510</c:v>
                </c:pt>
                <c:pt idx="2250">
                  <c:v>36511</c:v>
                </c:pt>
                <c:pt idx="2251">
                  <c:v>36512</c:v>
                </c:pt>
                <c:pt idx="2252">
                  <c:v>36513</c:v>
                </c:pt>
                <c:pt idx="2253">
                  <c:v>36514</c:v>
                </c:pt>
                <c:pt idx="2254">
                  <c:v>36515</c:v>
                </c:pt>
                <c:pt idx="2255">
                  <c:v>36516</c:v>
                </c:pt>
                <c:pt idx="2256">
                  <c:v>36517</c:v>
                </c:pt>
                <c:pt idx="2257">
                  <c:v>36518</c:v>
                </c:pt>
                <c:pt idx="2258">
                  <c:v>36519</c:v>
                </c:pt>
                <c:pt idx="2259">
                  <c:v>36520</c:v>
                </c:pt>
                <c:pt idx="2260">
                  <c:v>36521</c:v>
                </c:pt>
                <c:pt idx="2261">
                  <c:v>36522</c:v>
                </c:pt>
                <c:pt idx="2262">
                  <c:v>36523</c:v>
                </c:pt>
                <c:pt idx="2263">
                  <c:v>36524</c:v>
                </c:pt>
                <c:pt idx="2264">
                  <c:v>36525</c:v>
                </c:pt>
                <c:pt idx="2265">
                  <c:v>36526</c:v>
                </c:pt>
                <c:pt idx="2266">
                  <c:v>36527</c:v>
                </c:pt>
                <c:pt idx="2267">
                  <c:v>36528</c:v>
                </c:pt>
                <c:pt idx="2268">
                  <c:v>36529</c:v>
                </c:pt>
                <c:pt idx="2269">
                  <c:v>36530</c:v>
                </c:pt>
                <c:pt idx="2270">
                  <c:v>36531</c:v>
                </c:pt>
                <c:pt idx="2271">
                  <c:v>36532</c:v>
                </c:pt>
                <c:pt idx="2272">
                  <c:v>36533</c:v>
                </c:pt>
                <c:pt idx="2273">
                  <c:v>36534</c:v>
                </c:pt>
                <c:pt idx="2274">
                  <c:v>36535</c:v>
                </c:pt>
                <c:pt idx="2275">
                  <c:v>36536</c:v>
                </c:pt>
                <c:pt idx="2276">
                  <c:v>36537</c:v>
                </c:pt>
                <c:pt idx="2277">
                  <c:v>36538</c:v>
                </c:pt>
                <c:pt idx="2278">
                  <c:v>36539</c:v>
                </c:pt>
                <c:pt idx="2279">
                  <c:v>36540</c:v>
                </c:pt>
                <c:pt idx="2280">
                  <c:v>36541</c:v>
                </c:pt>
                <c:pt idx="2281">
                  <c:v>36542</c:v>
                </c:pt>
                <c:pt idx="2282">
                  <c:v>36543</c:v>
                </c:pt>
                <c:pt idx="2283">
                  <c:v>36544</c:v>
                </c:pt>
                <c:pt idx="2284">
                  <c:v>36545</c:v>
                </c:pt>
                <c:pt idx="2285">
                  <c:v>36546</c:v>
                </c:pt>
                <c:pt idx="2286">
                  <c:v>36547</c:v>
                </c:pt>
                <c:pt idx="2287">
                  <c:v>36548</c:v>
                </c:pt>
                <c:pt idx="2288">
                  <c:v>36549</c:v>
                </c:pt>
                <c:pt idx="2289">
                  <c:v>36550</c:v>
                </c:pt>
                <c:pt idx="2290">
                  <c:v>36551</c:v>
                </c:pt>
                <c:pt idx="2291">
                  <c:v>36552</c:v>
                </c:pt>
                <c:pt idx="2292">
                  <c:v>36553</c:v>
                </c:pt>
                <c:pt idx="2293">
                  <c:v>36554</c:v>
                </c:pt>
                <c:pt idx="2294">
                  <c:v>36555</c:v>
                </c:pt>
                <c:pt idx="2295">
                  <c:v>36556</c:v>
                </c:pt>
                <c:pt idx="2296">
                  <c:v>36557</c:v>
                </c:pt>
                <c:pt idx="2297">
                  <c:v>36558</c:v>
                </c:pt>
                <c:pt idx="2298">
                  <c:v>36559</c:v>
                </c:pt>
                <c:pt idx="2299">
                  <c:v>36560</c:v>
                </c:pt>
                <c:pt idx="2300">
                  <c:v>36561</c:v>
                </c:pt>
                <c:pt idx="2301">
                  <c:v>36562</c:v>
                </c:pt>
                <c:pt idx="2302">
                  <c:v>36563</c:v>
                </c:pt>
                <c:pt idx="2303">
                  <c:v>36564</c:v>
                </c:pt>
                <c:pt idx="2304">
                  <c:v>36565</c:v>
                </c:pt>
                <c:pt idx="2305">
                  <c:v>36566</c:v>
                </c:pt>
                <c:pt idx="2306">
                  <c:v>36567</c:v>
                </c:pt>
                <c:pt idx="2307">
                  <c:v>36568</c:v>
                </c:pt>
                <c:pt idx="2308">
                  <c:v>36569</c:v>
                </c:pt>
                <c:pt idx="2309">
                  <c:v>36570</c:v>
                </c:pt>
                <c:pt idx="2310">
                  <c:v>36571</c:v>
                </c:pt>
                <c:pt idx="2311">
                  <c:v>36572</c:v>
                </c:pt>
                <c:pt idx="2312">
                  <c:v>36573</c:v>
                </c:pt>
                <c:pt idx="2313">
                  <c:v>36574</c:v>
                </c:pt>
                <c:pt idx="2314">
                  <c:v>36575</c:v>
                </c:pt>
                <c:pt idx="2315">
                  <c:v>36576</c:v>
                </c:pt>
                <c:pt idx="2316">
                  <c:v>36577</c:v>
                </c:pt>
                <c:pt idx="2317">
                  <c:v>36578</c:v>
                </c:pt>
                <c:pt idx="2318">
                  <c:v>36579</c:v>
                </c:pt>
                <c:pt idx="2319">
                  <c:v>36580</c:v>
                </c:pt>
                <c:pt idx="2320">
                  <c:v>36581</c:v>
                </c:pt>
                <c:pt idx="2321">
                  <c:v>36582</c:v>
                </c:pt>
                <c:pt idx="2322">
                  <c:v>36583</c:v>
                </c:pt>
                <c:pt idx="2323">
                  <c:v>36584</c:v>
                </c:pt>
                <c:pt idx="2324">
                  <c:v>36585</c:v>
                </c:pt>
                <c:pt idx="2325">
                  <c:v>36586</c:v>
                </c:pt>
                <c:pt idx="2326">
                  <c:v>36587</c:v>
                </c:pt>
                <c:pt idx="2327">
                  <c:v>36588</c:v>
                </c:pt>
                <c:pt idx="2328">
                  <c:v>36589</c:v>
                </c:pt>
                <c:pt idx="2329">
                  <c:v>36590</c:v>
                </c:pt>
                <c:pt idx="2330">
                  <c:v>36591</c:v>
                </c:pt>
                <c:pt idx="2331">
                  <c:v>36592</c:v>
                </c:pt>
                <c:pt idx="2332">
                  <c:v>36593</c:v>
                </c:pt>
                <c:pt idx="2333">
                  <c:v>36594</c:v>
                </c:pt>
                <c:pt idx="2334">
                  <c:v>36595</c:v>
                </c:pt>
                <c:pt idx="2335">
                  <c:v>36596</c:v>
                </c:pt>
                <c:pt idx="2336">
                  <c:v>36597</c:v>
                </c:pt>
                <c:pt idx="2337">
                  <c:v>36598</c:v>
                </c:pt>
                <c:pt idx="2338">
                  <c:v>36599</c:v>
                </c:pt>
                <c:pt idx="2339">
                  <c:v>36600</c:v>
                </c:pt>
                <c:pt idx="2340">
                  <c:v>36601</c:v>
                </c:pt>
                <c:pt idx="2341">
                  <c:v>36602</c:v>
                </c:pt>
                <c:pt idx="2342">
                  <c:v>36603</c:v>
                </c:pt>
                <c:pt idx="2343">
                  <c:v>36604</c:v>
                </c:pt>
                <c:pt idx="2344">
                  <c:v>36605</c:v>
                </c:pt>
                <c:pt idx="2345">
                  <c:v>36606</c:v>
                </c:pt>
                <c:pt idx="2346">
                  <c:v>36607</c:v>
                </c:pt>
                <c:pt idx="2347">
                  <c:v>36608</c:v>
                </c:pt>
                <c:pt idx="2348">
                  <c:v>36609</c:v>
                </c:pt>
                <c:pt idx="2349">
                  <c:v>36610</c:v>
                </c:pt>
                <c:pt idx="2350">
                  <c:v>36611</c:v>
                </c:pt>
                <c:pt idx="2351">
                  <c:v>36612</c:v>
                </c:pt>
                <c:pt idx="2352">
                  <c:v>36613</c:v>
                </c:pt>
                <c:pt idx="2353">
                  <c:v>36614</c:v>
                </c:pt>
                <c:pt idx="2354">
                  <c:v>36615</c:v>
                </c:pt>
                <c:pt idx="2355">
                  <c:v>36616</c:v>
                </c:pt>
                <c:pt idx="2356">
                  <c:v>36617</c:v>
                </c:pt>
                <c:pt idx="2357">
                  <c:v>36618</c:v>
                </c:pt>
                <c:pt idx="2358">
                  <c:v>36619</c:v>
                </c:pt>
                <c:pt idx="2359">
                  <c:v>36620</c:v>
                </c:pt>
                <c:pt idx="2360">
                  <c:v>36621</c:v>
                </c:pt>
                <c:pt idx="2361">
                  <c:v>36622</c:v>
                </c:pt>
                <c:pt idx="2362">
                  <c:v>36623</c:v>
                </c:pt>
                <c:pt idx="2363">
                  <c:v>36624</c:v>
                </c:pt>
                <c:pt idx="2364">
                  <c:v>36625</c:v>
                </c:pt>
                <c:pt idx="2365">
                  <c:v>36626</c:v>
                </c:pt>
                <c:pt idx="2366">
                  <c:v>36627</c:v>
                </c:pt>
                <c:pt idx="2367">
                  <c:v>36628</c:v>
                </c:pt>
                <c:pt idx="2368">
                  <c:v>36629</c:v>
                </c:pt>
                <c:pt idx="2369">
                  <c:v>36630</c:v>
                </c:pt>
                <c:pt idx="2370">
                  <c:v>36631</c:v>
                </c:pt>
                <c:pt idx="2371">
                  <c:v>36632</c:v>
                </c:pt>
                <c:pt idx="2372">
                  <c:v>36633</c:v>
                </c:pt>
                <c:pt idx="2373">
                  <c:v>36634</c:v>
                </c:pt>
                <c:pt idx="2374">
                  <c:v>36635</c:v>
                </c:pt>
                <c:pt idx="2375">
                  <c:v>36636</c:v>
                </c:pt>
                <c:pt idx="2376">
                  <c:v>36637</c:v>
                </c:pt>
                <c:pt idx="2377">
                  <c:v>36638</c:v>
                </c:pt>
                <c:pt idx="2378">
                  <c:v>36639</c:v>
                </c:pt>
                <c:pt idx="2379">
                  <c:v>36640</c:v>
                </c:pt>
                <c:pt idx="2380">
                  <c:v>36641</c:v>
                </c:pt>
                <c:pt idx="2381">
                  <c:v>36642</c:v>
                </c:pt>
                <c:pt idx="2382">
                  <c:v>36643</c:v>
                </c:pt>
                <c:pt idx="2383">
                  <c:v>36644</c:v>
                </c:pt>
                <c:pt idx="2384">
                  <c:v>36645</c:v>
                </c:pt>
                <c:pt idx="2385">
                  <c:v>36646</c:v>
                </c:pt>
                <c:pt idx="2386">
                  <c:v>36647</c:v>
                </c:pt>
                <c:pt idx="2387">
                  <c:v>36648</c:v>
                </c:pt>
                <c:pt idx="2388">
                  <c:v>36649</c:v>
                </c:pt>
                <c:pt idx="2389">
                  <c:v>36650</c:v>
                </c:pt>
                <c:pt idx="2390">
                  <c:v>36651</c:v>
                </c:pt>
                <c:pt idx="2391">
                  <c:v>36652</c:v>
                </c:pt>
                <c:pt idx="2392">
                  <c:v>36653</c:v>
                </c:pt>
                <c:pt idx="2393">
                  <c:v>36654</c:v>
                </c:pt>
                <c:pt idx="2394">
                  <c:v>36655</c:v>
                </c:pt>
                <c:pt idx="2395">
                  <c:v>36656</c:v>
                </c:pt>
                <c:pt idx="2396">
                  <c:v>36657</c:v>
                </c:pt>
                <c:pt idx="2397">
                  <c:v>36658</c:v>
                </c:pt>
                <c:pt idx="2398">
                  <c:v>36659</c:v>
                </c:pt>
                <c:pt idx="2399">
                  <c:v>36660</c:v>
                </c:pt>
                <c:pt idx="2400">
                  <c:v>36661</c:v>
                </c:pt>
                <c:pt idx="2401">
                  <c:v>36662</c:v>
                </c:pt>
                <c:pt idx="2402">
                  <c:v>36663</c:v>
                </c:pt>
                <c:pt idx="2403">
                  <c:v>36664</c:v>
                </c:pt>
                <c:pt idx="2404">
                  <c:v>36665</c:v>
                </c:pt>
                <c:pt idx="2405">
                  <c:v>36666</c:v>
                </c:pt>
                <c:pt idx="2406">
                  <c:v>36667</c:v>
                </c:pt>
                <c:pt idx="2407">
                  <c:v>36668</c:v>
                </c:pt>
                <c:pt idx="2408">
                  <c:v>36669</c:v>
                </c:pt>
                <c:pt idx="2409">
                  <c:v>36670</c:v>
                </c:pt>
                <c:pt idx="2410">
                  <c:v>36671</c:v>
                </c:pt>
                <c:pt idx="2411">
                  <c:v>36672</c:v>
                </c:pt>
                <c:pt idx="2412">
                  <c:v>36673</c:v>
                </c:pt>
                <c:pt idx="2413">
                  <c:v>36674</c:v>
                </c:pt>
                <c:pt idx="2414">
                  <c:v>36675</c:v>
                </c:pt>
                <c:pt idx="2415">
                  <c:v>36676</c:v>
                </c:pt>
                <c:pt idx="2416">
                  <c:v>36677</c:v>
                </c:pt>
                <c:pt idx="2417">
                  <c:v>36678</c:v>
                </c:pt>
                <c:pt idx="2418">
                  <c:v>36679</c:v>
                </c:pt>
                <c:pt idx="2419">
                  <c:v>36680</c:v>
                </c:pt>
                <c:pt idx="2420">
                  <c:v>36681</c:v>
                </c:pt>
                <c:pt idx="2421">
                  <c:v>36682</c:v>
                </c:pt>
                <c:pt idx="2422">
                  <c:v>36683</c:v>
                </c:pt>
                <c:pt idx="2423">
                  <c:v>36684</c:v>
                </c:pt>
                <c:pt idx="2424">
                  <c:v>36685</c:v>
                </c:pt>
                <c:pt idx="2425">
                  <c:v>36686</c:v>
                </c:pt>
                <c:pt idx="2426">
                  <c:v>36687</c:v>
                </c:pt>
                <c:pt idx="2427">
                  <c:v>36688</c:v>
                </c:pt>
                <c:pt idx="2428">
                  <c:v>36689</c:v>
                </c:pt>
                <c:pt idx="2429">
                  <c:v>36690</c:v>
                </c:pt>
                <c:pt idx="2430">
                  <c:v>36691</c:v>
                </c:pt>
                <c:pt idx="2431">
                  <c:v>36692</c:v>
                </c:pt>
                <c:pt idx="2432">
                  <c:v>36693</c:v>
                </c:pt>
                <c:pt idx="2433">
                  <c:v>36694</c:v>
                </c:pt>
                <c:pt idx="2434">
                  <c:v>36695</c:v>
                </c:pt>
                <c:pt idx="2435">
                  <c:v>36696</c:v>
                </c:pt>
                <c:pt idx="2436">
                  <c:v>36697</c:v>
                </c:pt>
                <c:pt idx="2437">
                  <c:v>36698</c:v>
                </c:pt>
                <c:pt idx="2438">
                  <c:v>36699</c:v>
                </c:pt>
                <c:pt idx="2439">
                  <c:v>36700</c:v>
                </c:pt>
                <c:pt idx="2440">
                  <c:v>36701</c:v>
                </c:pt>
                <c:pt idx="2441">
                  <c:v>36702</c:v>
                </c:pt>
                <c:pt idx="2442">
                  <c:v>36703</c:v>
                </c:pt>
                <c:pt idx="2443">
                  <c:v>36704</c:v>
                </c:pt>
                <c:pt idx="2444">
                  <c:v>36705</c:v>
                </c:pt>
                <c:pt idx="2445">
                  <c:v>36706</c:v>
                </c:pt>
                <c:pt idx="2446">
                  <c:v>36707</c:v>
                </c:pt>
                <c:pt idx="2447">
                  <c:v>36708</c:v>
                </c:pt>
                <c:pt idx="2448">
                  <c:v>36709</c:v>
                </c:pt>
                <c:pt idx="2449">
                  <c:v>36710</c:v>
                </c:pt>
                <c:pt idx="2450">
                  <c:v>36711</c:v>
                </c:pt>
                <c:pt idx="2451">
                  <c:v>36712</c:v>
                </c:pt>
                <c:pt idx="2452">
                  <c:v>36713</c:v>
                </c:pt>
                <c:pt idx="2453">
                  <c:v>36714</c:v>
                </c:pt>
                <c:pt idx="2454">
                  <c:v>36715</c:v>
                </c:pt>
                <c:pt idx="2455">
                  <c:v>36716</c:v>
                </c:pt>
                <c:pt idx="2456">
                  <c:v>36717</c:v>
                </c:pt>
                <c:pt idx="2457">
                  <c:v>36718</c:v>
                </c:pt>
                <c:pt idx="2458">
                  <c:v>36719</c:v>
                </c:pt>
                <c:pt idx="2459">
                  <c:v>36720</c:v>
                </c:pt>
                <c:pt idx="2460">
                  <c:v>36721</c:v>
                </c:pt>
                <c:pt idx="2461">
                  <c:v>36722</c:v>
                </c:pt>
                <c:pt idx="2462">
                  <c:v>36723</c:v>
                </c:pt>
                <c:pt idx="2463">
                  <c:v>36724</c:v>
                </c:pt>
                <c:pt idx="2464">
                  <c:v>36725</c:v>
                </c:pt>
                <c:pt idx="2465">
                  <c:v>36726</c:v>
                </c:pt>
                <c:pt idx="2466">
                  <c:v>36727</c:v>
                </c:pt>
                <c:pt idx="2467">
                  <c:v>36728</c:v>
                </c:pt>
                <c:pt idx="2468">
                  <c:v>36729</c:v>
                </c:pt>
                <c:pt idx="2469">
                  <c:v>36730</c:v>
                </c:pt>
                <c:pt idx="2470">
                  <c:v>36731</c:v>
                </c:pt>
                <c:pt idx="2471">
                  <c:v>36732</c:v>
                </c:pt>
                <c:pt idx="2472">
                  <c:v>36733</c:v>
                </c:pt>
                <c:pt idx="2473">
                  <c:v>36734</c:v>
                </c:pt>
                <c:pt idx="2474">
                  <c:v>36735</c:v>
                </c:pt>
                <c:pt idx="2475">
                  <c:v>36736</c:v>
                </c:pt>
                <c:pt idx="2476">
                  <c:v>36737</c:v>
                </c:pt>
                <c:pt idx="2477">
                  <c:v>36738</c:v>
                </c:pt>
                <c:pt idx="2478">
                  <c:v>36739</c:v>
                </c:pt>
                <c:pt idx="2479">
                  <c:v>36740</c:v>
                </c:pt>
                <c:pt idx="2480">
                  <c:v>36741</c:v>
                </c:pt>
                <c:pt idx="2481">
                  <c:v>36742</c:v>
                </c:pt>
                <c:pt idx="2482">
                  <c:v>36743</c:v>
                </c:pt>
                <c:pt idx="2483">
                  <c:v>36744</c:v>
                </c:pt>
                <c:pt idx="2484">
                  <c:v>36745</c:v>
                </c:pt>
                <c:pt idx="2485">
                  <c:v>36746</c:v>
                </c:pt>
                <c:pt idx="2486">
                  <c:v>36747</c:v>
                </c:pt>
                <c:pt idx="2487">
                  <c:v>36748</c:v>
                </c:pt>
                <c:pt idx="2488">
                  <c:v>36749</c:v>
                </c:pt>
                <c:pt idx="2489">
                  <c:v>36750</c:v>
                </c:pt>
                <c:pt idx="2490">
                  <c:v>36751</c:v>
                </c:pt>
                <c:pt idx="2491">
                  <c:v>36752</c:v>
                </c:pt>
                <c:pt idx="2492">
                  <c:v>36753</c:v>
                </c:pt>
                <c:pt idx="2493">
                  <c:v>36754</c:v>
                </c:pt>
                <c:pt idx="2494">
                  <c:v>36755</c:v>
                </c:pt>
                <c:pt idx="2495">
                  <c:v>36756</c:v>
                </c:pt>
                <c:pt idx="2496">
                  <c:v>36757</c:v>
                </c:pt>
                <c:pt idx="2497">
                  <c:v>36758</c:v>
                </c:pt>
                <c:pt idx="2498">
                  <c:v>36759</c:v>
                </c:pt>
                <c:pt idx="2499">
                  <c:v>36760</c:v>
                </c:pt>
                <c:pt idx="2500">
                  <c:v>36761</c:v>
                </c:pt>
                <c:pt idx="2501">
                  <c:v>36762</c:v>
                </c:pt>
                <c:pt idx="2502">
                  <c:v>36763</c:v>
                </c:pt>
                <c:pt idx="2503">
                  <c:v>36764</c:v>
                </c:pt>
                <c:pt idx="2504">
                  <c:v>36765</c:v>
                </c:pt>
                <c:pt idx="2505">
                  <c:v>36766</c:v>
                </c:pt>
                <c:pt idx="2506">
                  <c:v>36767</c:v>
                </c:pt>
                <c:pt idx="2507">
                  <c:v>36768</c:v>
                </c:pt>
                <c:pt idx="2508">
                  <c:v>36769</c:v>
                </c:pt>
                <c:pt idx="2509">
                  <c:v>36770</c:v>
                </c:pt>
                <c:pt idx="2510">
                  <c:v>36771</c:v>
                </c:pt>
                <c:pt idx="2511">
                  <c:v>36772</c:v>
                </c:pt>
                <c:pt idx="2512">
                  <c:v>36773</c:v>
                </c:pt>
                <c:pt idx="2513">
                  <c:v>36774</c:v>
                </c:pt>
                <c:pt idx="2514">
                  <c:v>36775</c:v>
                </c:pt>
                <c:pt idx="2515">
                  <c:v>36776</c:v>
                </c:pt>
                <c:pt idx="2516">
                  <c:v>36777</c:v>
                </c:pt>
                <c:pt idx="2517">
                  <c:v>36778</c:v>
                </c:pt>
                <c:pt idx="2518">
                  <c:v>36779</c:v>
                </c:pt>
                <c:pt idx="2519">
                  <c:v>36780</c:v>
                </c:pt>
                <c:pt idx="2520">
                  <c:v>36781</c:v>
                </c:pt>
                <c:pt idx="2521">
                  <c:v>36782</c:v>
                </c:pt>
                <c:pt idx="2522">
                  <c:v>36783</c:v>
                </c:pt>
                <c:pt idx="2523">
                  <c:v>36784</c:v>
                </c:pt>
                <c:pt idx="2524">
                  <c:v>36785</c:v>
                </c:pt>
                <c:pt idx="2525">
                  <c:v>36786</c:v>
                </c:pt>
                <c:pt idx="2526">
                  <c:v>36787</c:v>
                </c:pt>
                <c:pt idx="2527">
                  <c:v>36788</c:v>
                </c:pt>
                <c:pt idx="2528">
                  <c:v>36789</c:v>
                </c:pt>
                <c:pt idx="2529">
                  <c:v>36790</c:v>
                </c:pt>
                <c:pt idx="2530">
                  <c:v>36791</c:v>
                </c:pt>
                <c:pt idx="2531">
                  <c:v>36792</c:v>
                </c:pt>
                <c:pt idx="2532">
                  <c:v>36793</c:v>
                </c:pt>
                <c:pt idx="2533">
                  <c:v>36794</c:v>
                </c:pt>
                <c:pt idx="2534">
                  <c:v>36795</c:v>
                </c:pt>
                <c:pt idx="2535">
                  <c:v>36796</c:v>
                </c:pt>
                <c:pt idx="2536">
                  <c:v>36797</c:v>
                </c:pt>
                <c:pt idx="2537">
                  <c:v>36798</c:v>
                </c:pt>
                <c:pt idx="2538">
                  <c:v>36799</c:v>
                </c:pt>
                <c:pt idx="2539">
                  <c:v>36800</c:v>
                </c:pt>
                <c:pt idx="2540">
                  <c:v>36801</c:v>
                </c:pt>
                <c:pt idx="2541">
                  <c:v>36802</c:v>
                </c:pt>
                <c:pt idx="2542">
                  <c:v>36803</c:v>
                </c:pt>
                <c:pt idx="2543">
                  <c:v>36804</c:v>
                </c:pt>
                <c:pt idx="2544">
                  <c:v>36805</c:v>
                </c:pt>
                <c:pt idx="2545">
                  <c:v>36806</c:v>
                </c:pt>
                <c:pt idx="2546">
                  <c:v>36807</c:v>
                </c:pt>
                <c:pt idx="2547">
                  <c:v>36808</c:v>
                </c:pt>
                <c:pt idx="2548">
                  <c:v>36809</c:v>
                </c:pt>
                <c:pt idx="2549">
                  <c:v>36810</c:v>
                </c:pt>
                <c:pt idx="2550">
                  <c:v>36811</c:v>
                </c:pt>
                <c:pt idx="2551">
                  <c:v>36812</c:v>
                </c:pt>
                <c:pt idx="2552">
                  <c:v>36813</c:v>
                </c:pt>
                <c:pt idx="2553">
                  <c:v>36814</c:v>
                </c:pt>
                <c:pt idx="2554">
                  <c:v>36815</c:v>
                </c:pt>
                <c:pt idx="2555">
                  <c:v>36816</c:v>
                </c:pt>
                <c:pt idx="2556">
                  <c:v>36817</c:v>
                </c:pt>
                <c:pt idx="2557">
                  <c:v>36818</c:v>
                </c:pt>
                <c:pt idx="2558">
                  <c:v>36819</c:v>
                </c:pt>
                <c:pt idx="2559">
                  <c:v>36820</c:v>
                </c:pt>
                <c:pt idx="2560">
                  <c:v>36821</c:v>
                </c:pt>
                <c:pt idx="2561">
                  <c:v>36822</c:v>
                </c:pt>
                <c:pt idx="2562">
                  <c:v>36823</c:v>
                </c:pt>
                <c:pt idx="2563">
                  <c:v>36824</c:v>
                </c:pt>
                <c:pt idx="2564">
                  <c:v>36825</c:v>
                </c:pt>
                <c:pt idx="2565">
                  <c:v>36826</c:v>
                </c:pt>
                <c:pt idx="2566">
                  <c:v>36827</c:v>
                </c:pt>
                <c:pt idx="2567">
                  <c:v>36828</c:v>
                </c:pt>
                <c:pt idx="2568">
                  <c:v>36829</c:v>
                </c:pt>
                <c:pt idx="2569">
                  <c:v>36830</c:v>
                </c:pt>
                <c:pt idx="2570">
                  <c:v>36831</c:v>
                </c:pt>
                <c:pt idx="2571">
                  <c:v>36832</c:v>
                </c:pt>
                <c:pt idx="2572">
                  <c:v>36833</c:v>
                </c:pt>
                <c:pt idx="2573">
                  <c:v>36834</c:v>
                </c:pt>
                <c:pt idx="2574">
                  <c:v>36835</c:v>
                </c:pt>
                <c:pt idx="2575">
                  <c:v>36836</c:v>
                </c:pt>
                <c:pt idx="2576">
                  <c:v>36837</c:v>
                </c:pt>
                <c:pt idx="2577">
                  <c:v>36838</c:v>
                </c:pt>
                <c:pt idx="2578">
                  <c:v>36839</c:v>
                </c:pt>
                <c:pt idx="2579">
                  <c:v>36840</c:v>
                </c:pt>
                <c:pt idx="2580">
                  <c:v>36841</c:v>
                </c:pt>
                <c:pt idx="2581">
                  <c:v>36842</c:v>
                </c:pt>
                <c:pt idx="2582">
                  <c:v>36843</c:v>
                </c:pt>
                <c:pt idx="2583">
                  <c:v>36844</c:v>
                </c:pt>
                <c:pt idx="2584">
                  <c:v>36845</c:v>
                </c:pt>
                <c:pt idx="2585">
                  <c:v>36846</c:v>
                </c:pt>
                <c:pt idx="2586">
                  <c:v>36847</c:v>
                </c:pt>
                <c:pt idx="2587">
                  <c:v>36848</c:v>
                </c:pt>
                <c:pt idx="2588">
                  <c:v>36849</c:v>
                </c:pt>
                <c:pt idx="2589">
                  <c:v>36850</c:v>
                </c:pt>
                <c:pt idx="2590">
                  <c:v>36851</c:v>
                </c:pt>
                <c:pt idx="2591">
                  <c:v>36852</c:v>
                </c:pt>
                <c:pt idx="2592">
                  <c:v>36853</c:v>
                </c:pt>
                <c:pt idx="2593">
                  <c:v>36854</c:v>
                </c:pt>
                <c:pt idx="2594">
                  <c:v>36855</c:v>
                </c:pt>
                <c:pt idx="2595">
                  <c:v>36856</c:v>
                </c:pt>
                <c:pt idx="2596">
                  <c:v>36857</c:v>
                </c:pt>
                <c:pt idx="2597">
                  <c:v>36858</c:v>
                </c:pt>
                <c:pt idx="2598">
                  <c:v>36859</c:v>
                </c:pt>
                <c:pt idx="2599">
                  <c:v>36860</c:v>
                </c:pt>
                <c:pt idx="2600">
                  <c:v>36861</c:v>
                </c:pt>
                <c:pt idx="2601">
                  <c:v>36862</c:v>
                </c:pt>
                <c:pt idx="2602">
                  <c:v>36863</c:v>
                </c:pt>
                <c:pt idx="2603">
                  <c:v>36864</c:v>
                </c:pt>
                <c:pt idx="2604">
                  <c:v>36865</c:v>
                </c:pt>
                <c:pt idx="2605">
                  <c:v>36866</c:v>
                </c:pt>
                <c:pt idx="2606">
                  <c:v>36867</c:v>
                </c:pt>
                <c:pt idx="2607">
                  <c:v>36868</c:v>
                </c:pt>
                <c:pt idx="2608">
                  <c:v>36869</c:v>
                </c:pt>
                <c:pt idx="2609">
                  <c:v>36870</c:v>
                </c:pt>
                <c:pt idx="2610">
                  <c:v>36871</c:v>
                </c:pt>
                <c:pt idx="2611">
                  <c:v>36872</c:v>
                </c:pt>
                <c:pt idx="2612">
                  <c:v>36873</c:v>
                </c:pt>
                <c:pt idx="2613">
                  <c:v>36874</c:v>
                </c:pt>
                <c:pt idx="2614">
                  <c:v>36875</c:v>
                </c:pt>
                <c:pt idx="2615">
                  <c:v>36876</c:v>
                </c:pt>
                <c:pt idx="2616">
                  <c:v>36877</c:v>
                </c:pt>
                <c:pt idx="2617">
                  <c:v>36878</c:v>
                </c:pt>
                <c:pt idx="2618">
                  <c:v>36879</c:v>
                </c:pt>
                <c:pt idx="2619">
                  <c:v>36880</c:v>
                </c:pt>
                <c:pt idx="2620">
                  <c:v>36881</c:v>
                </c:pt>
                <c:pt idx="2621">
                  <c:v>36882</c:v>
                </c:pt>
                <c:pt idx="2622">
                  <c:v>36883</c:v>
                </c:pt>
                <c:pt idx="2623">
                  <c:v>36884</c:v>
                </c:pt>
                <c:pt idx="2624">
                  <c:v>36885</c:v>
                </c:pt>
                <c:pt idx="2625">
                  <c:v>36886</c:v>
                </c:pt>
                <c:pt idx="2626">
                  <c:v>36887</c:v>
                </c:pt>
                <c:pt idx="2627">
                  <c:v>36888</c:v>
                </c:pt>
                <c:pt idx="2628">
                  <c:v>36889</c:v>
                </c:pt>
                <c:pt idx="2629">
                  <c:v>36890</c:v>
                </c:pt>
                <c:pt idx="2630">
                  <c:v>36891</c:v>
                </c:pt>
                <c:pt idx="2631">
                  <c:v>36892</c:v>
                </c:pt>
                <c:pt idx="2632">
                  <c:v>36893</c:v>
                </c:pt>
                <c:pt idx="2633">
                  <c:v>36894</c:v>
                </c:pt>
                <c:pt idx="2634">
                  <c:v>36895</c:v>
                </c:pt>
                <c:pt idx="2635">
                  <c:v>36896</c:v>
                </c:pt>
                <c:pt idx="2636">
                  <c:v>36897</c:v>
                </c:pt>
                <c:pt idx="2637">
                  <c:v>36898</c:v>
                </c:pt>
                <c:pt idx="2638">
                  <c:v>36899</c:v>
                </c:pt>
                <c:pt idx="2639">
                  <c:v>36900</c:v>
                </c:pt>
                <c:pt idx="2640">
                  <c:v>36901</c:v>
                </c:pt>
                <c:pt idx="2641">
                  <c:v>36902</c:v>
                </c:pt>
                <c:pt idx="2642">
                  <c:v>36903</c:v>
                </c:pt>
                <c:pt idx="2643">
                  <c:v>36904</c:v>
                </c:pt>
                <c:pt idx="2644">
                  <c:v>36905</c:v>
                </c:pt>
                <c:pt idx="2645">
                  <c:v>36906</c:v>
                </c:pt>
                <c:pt idx="2646">
                  <c:v>36907</c:v>
                </c:pt>
                <c:pt idx="2647">
                  <c:v>36908</c:v>
                </c:pt>
                <c:pt idx="2648">
                  <c:v>36909</c:v>
                </c:pt>
                <c:pt idx="2649">
                  <c:v>36910</c:v>
                </c:pt>
                <c:pt idx="2650">
                  <c:v>36911</c:v>
                </c:pt>
                <c:pt idx="2651">
                  <c:v>36912</c:v>
                </c:pt>
                <c:pt idx="2652">
                  <c:v>36913</c:v>
                </c:pt>
                <c:pt idx="2653">
                  <c:v>36914</c:v>
                </c:pt>
                <c:pt idx="2654">
                  <c:v>36915</c:v>
                </c:pt>
                <c:pt idx="2655">
                  <c:v>36916</c:v>
                </c:pt>
                <c:pt idx="2656">
                  <c:v>36917</c:v>
                </c:pt>
                <c:pt idx="2657">
                  <c:v>36918</c:v>
                </c:pt>
                <c:pt idx="2658">
                  <c:v>36919</c:v>
                </c:pt>
                <c:pt idx="2659">
                  <c:v>36920</c:v>
                </c:pt>
                <c:pt idx="2660">
                  <c:v>36921</c:v>
                </c:pt>
                <c:pt idx="2661">
                  <c:v>36922</c:v>
                </c:pt>
                <c:pt idx="2662">
                  <c:v>36923</c:v>
                </c:pt>
                <c:pt idx="2663">
                  <c:v>36924</c:v>
                </c:pt>
                <c:pt idx="2664">
                  <c:v>36925</c:v>
                </c:pt>
                <c:pt idx="2665">
                  <c:v>36926</c:v>
                </c:pt>
                <c:pt idx="2666">
                  <c:v>36927</c:v>
                </c:pt>
                <c:pt idx="2667">
                  <c:v>36928</c:v>
                </c:pt>
                <c:pt idx="2668">
                  <c:v>36929</c:v>
                </c:pt>
                <c:pt idx="2669">
                  <c:v>36930</c:v>
                </c:pt>
                <c:pt idx="2670">
                  <c:v>36931</c:v>
                </c:pt>
                <c:pt idx="2671">
                  <c:v>36932</c:v>
                </c:pt>
                <c:pt idx="2672">
                  <c:v>36933</c:v>
                </c:pt>
                <c:pt idx="2673">
                  <c:v>36934</c:v>
                </c:pt>
                <c:pt idx="2674">
                  <c:v>36935</c:v>
                </c:pt>
                <c:pt idx="2675">
                  <c:v>36936</c:v>
                </c:pt>
                <c:pt idx="2676">
                  <c:v>36937</c:v>
                </c:pt>
                <c:pt idx="2677">
                  <c:v>36938</c:v>
                </c:pt>
                <c:pt idx="2678">
                  <c:v>36939</c:v>
                </c:pt>
                <c:pt idx="2679">
                  <c:v>36940</c:v>
                </c:pt>
                <c:pt idx="2680">
                  <c:v>36941</c:v>
                </c:pt>
                <c:pt idx="2681">
                  <c:v>36942</c:v>
                </c:pt>
                <c:pt idx="2682">
                  <c:v>36943</c:v>
                </c:pt>
                <c:pt idx="2683">
                  <c:v>36944</c:v>
                </c:pt>
                <c:pt idx="2684">
                  <c:v>36945</c:v>
                </c:pt>
                <c:pt idx="2685">
                  <c:v>36946</c:v>
                </c:pt>
                <c:pt idx="2686">
                  <c:v>36947</c:v>
                </c:pt>
                <c:pt idx="2687">
                  <c:v>36948</c:v>
                </c:pt>
                <c:pt idx="2688">
                  <c:v>36949</c:v>
                </c:pt>
                <c:pt idx="2689">
                  <c:v>36950</c:v>
                </c:pt>
                <c:pt idx="2690">
                  <c:v>36951</c:v>
                </c:pt>
                <c:pt idx="2691">
                  <c:v>36952</c:v>
                </c:pt>
                <c:pt idx="2692">
                  <c:v>36953</c:v>
                </c:pt>
                <c:pt idx="2693">
                  <c:v>36954</c:v>
                </c:pt>
                <c:pt idx="2694">
                  <c:v>36955</c:v>
                </c:pt>
                <c:pt idx="2695">
                  <c:v>36956</c:v>
                </c:pt>
                <c:pt idx="2696">
                  <c:v>36957</c:v>
                </c:pt>
                <c:pt idx="2697">
                  <c:v>36958</c:v>
                </c:pt>
                <c:pt idx="2698">
                  <c:v>36959</c:v>
                </c:pt>
                <c:pt idx="2699">
                  <c:v>36960</c:v>
                </c:pt>
                <c:pt idx="2700">
                  <c:v>36961</c:v>
                </c:pt>
                <c:pt idx="2701">
                  <c:v>36962</c:v>
                </c:pt>
                <c:pt idx="2702">
                  <c:v>36963</c:v>
                </c:pt>
                <c:pt idx="2703">
                  <c:v>36964</c:v>
                </c:pt>
                <c:pt idx="2704">
                  <c:v>36965</c:v>
                </c:pt>
                <c:pt idx="2705">
                  <c:v>36966</c:v>
                </c:pt>
                <c:pt idx="2706">
                  <c:v>36967</c:v>
                </c:pt>
                <c:pt idx="2707">
                  <c:v>36968</c:v>
                </c:pt>
                <c:pt idx="2708">
                  <c:v>36969</c:v>
                </c:pt>
                <c:pt idx="2709">
                  <c:v>36970</c:v>
                </c:pt>
                <c:pt idx="2710">
                  <c:v>36971</c:v>
                </c:pt>
                <c:pt idx="2711">
                  <c:v>36972</c:v>
                </c:pt>
                <c:pt idx="2712">
                  <c:v>36973</c:v>
                </c:pt>
                <c:pt idx="2713">
                  <c:v>36974</c:v>
                </c:pt>
                <c:pt idx="2714">
                  <c:v>36975</c:v>
                </c:pt>
                <c:pt idx="2715">
                  <c:v>36976</c:v>
                </c:pt>
                <c:pt idx="2716">
                  <c:v>36977</c:v>
                </c:pt>
                <c:pt idx="2717">
                  <c:v>36978</c:v>
                </c:pt>
                <c:pt idx="2718">
                  <c:v>36979</c:v>
                </c:pt>
                <c:pt idx="2719">
                  <c:v>36980</c:v>
                </c:pt>
                <c:pt idx="2720">
                  <c:v>36981</c:v>
                </c:pt>
                <c:pt idx="2721">
                  <c:v>36982</c:v>
                </c:pt>
                <c:pt idx="2722">
                  <c:v>36983</c:v>
                </c:pt>
                <c:pt idx="2723">
                  <c:v>36984</c:v>
                </c:pt>
                <c:pt idx="2724">
                  <c:v>36985</c:v>
                </c:pt>
                <c:pt idx="2725">
                  <c:v>36986</c:v>
                </c:pt>
                <c:pt idx="2726">
                  <c:v>36987</c:v>
                </c:pt>
                <c:pt idx="2727">
                  <c:v>36988</c:v>
                </c:pt>
                <c:pt idx="2728">
                  <c:v>36989</c:v>
                </c:pt>
                <c:pt idx="2729">
                  <c:v>36990</c:v>
                </c:pt>
                <c:pt idx="2730">
                  <c:v>36991</c:v>
                </c:pt>
                <c:pt idx="2731">
                  <c:v>36992</c:v>
                </c:pt>
                <c:pt idx="2732">
                  <c:v>36993</c:v>
                </c:pt>
                <c:pt idx="2733">
                  <c:v>36994</c:v>
                </c:pt>
                <c:pt idx="2734">
                  <c:v>36995</c:v>
                </c:pt>
                <c:pt idx="2735">
                  <c:v>36996</c:v>
                </c:pt>
                <c:pt idx="2736">
                  <c:v>36997</c:v>
                </c:pt>
                <c:pt idx="2737">
                  <c:v>36998</c:v>
                </c:pt>
                <c:pt idx="2738">
                  <c:v>36999</c:v>
                </c:pt>
                <c:pt idx="2739">
                  <c:v>37000</c:v>
                </c:pt>
                <c:pt idx="2740">
                  <c:v>37001</c:v>
                </c:pt>
                <c:pt idx="2741">
                  <c:v>37002</c:v>
                </c:pt>
                <c:pt idx="2742">
                  <c:v>37003</c:v>
                </c:pt>
                <c:pt idx="2743">
                  <c:v>37004</c:v>
                </c:pt>
                <c:pt idx="2744">
                  <c:v>37005</c:v>
                </c:pt>
                <c:pt idx="2745">
                  <c:v>37006</c:v>
                </c:pt>
                <c:pt idx="2746">
                  <c:v>37007</c:v>
                </c:pt>
                <c:pt idx="2747">
                  <c:v>37008</c:v>
                </c:pt>
                <c:pt idx="2748">
                  <c:v>37009</c:v>
                </c:pt>
                <c:pt idx="2749">
                  <c:v>37010</c:v>
                </c:pt>
                <c:pt idx="2750">
                  <c:v>37011</c:v>
                </c:pt>
                <c:pt idx="2751">
                  <c:v>37012</c:v>
                </c:pt>
                <c:pt idx="2752">
                  <c:v>37013</c:v>
                </c:pt>
                <c:pt idx="2753">
                  <c:v>37014</c:v>
                </c:pt>
                <c:pt idx="2754">
                  <c:v>37015</c:v>
                </c:pt>
                <c:pt idx="2755">
                  <c:v>37016</c:v>
                </c:pt>
                <c:pt idx="2756">
                  <c:v>37017</c:v>
                </c:pt>
                <c:pt idx="2757">
                  <c:v>37018</c:v>
                </c:pt>
                <c:pt idx="2758">
                  <c:v>37019</c:v>
                </c:pt>
                <c:pt idx="2759">
                  <c:v>37020</c:v>
                </c:pt>
                <c:pt idx="2760">
                  <c:v>37021</c:v>
                </c:pt>
                <c:pt idx="2761">
                  <c:v>37022</c:v>
                </c:pt>
                <c:pt idx="2762">
                  <c:v>37023</c:v>
                </c:pt>
                <c:pt idx="2763">
                  <c:v>37024</c:v>
                </c:pt>
                <c:pt idx="2764">
                  <c:v>37025</c:v>
                </c:pt>
                <c:pt idx="2765">
                  <c:v>37026</c:v>
                </c:pt>
                <c:pt idx="2766">
                  <c:v>37027</c:v>
                </c:pt>
                <c:pt idx="2767">
                  <c:v>37028</c:v>
                </c:pt>
                <c:pt idx="2768">
                  <c:v>37029</c:v>
                </c:pt>
                <c:pt idx="2769">
                  <c:v>37030</c:v>
                </c:pt>
                <c:pt idx="2770">
                  <c:v>37031</c:v>
                </c:pt>
                <c:pt idx="2771">
                  <c:v>37032</c:v>
                </c:pt>
                <c:pt idx="2772">
                  <c:v>37033</c:v>
                </c:pt>
                <c:pt idx="2773">
                  <c:v>37034</c:v>
                </c:pt>
                <c:pt idx="2774">
                  <c:v>37035</c:v>
                </c:pt>
                <c:pt idx="2775">
                  <c:v>37036</c:v>
                </c:pt>
                <c:pt idx="2776">
                  <c:v>37037</c:v>
                </c:pt>
                <c:pt idx="2777">
                  <c:v>37038</c:v>
                </c:pt>
                <c:pt idx="2778">
                  <c:v>37039</c:v>
                </c:pt>
                <c:pt idx="2779">
                  <c:v>37040</c:v>
                </c:pt>
                <c:pt idx="2780">
                  <c:v>37041</c:v>
                </c:pt>
                <c:pt idx="2781">
                  <c:v>37042</c:v>
                </c:pt>
                <c:pt idx="2782">
                  <c:v>37043</c:v>
                </c:pt>
                <c:pt idx="2783">
                  <c:v>37044</c:v>
                </c:pt>
                <c:pt idx="2784">
                  <c:v>37045</c:v>
                </c:pt>
                <c:pt idx="2785">
                  <c:v>37046</c:v>
                </c:pt>
                <c:pt idx="2786">
                  <c:v>37047</c:v>
                </c:pt>
                <c:pt idx="2787">
                  <c:v>37048</c:v>
                </c:pt>
                <c:pt idx="2788">
                  <c:v>37049</c:v>
                </c:pt>
                <c:pt idx="2789">
                  <c:v>37050</c:v>
                </c:pt>
                <c:pt idx="2790">
                  <c:v>37051</c:v>
                </c:pt>
                <c:pt idx="2791">
                  <c:v>37052</c:v>
                </c:pt>
                <c:pt idx="2792">
                  <c:v>37053</c:v>
                </c:pt>
                <c:pt idx="2793">
                  <c:v>37054</c:v>
                </c:pt>
                <c:pt idx="2794">
                  <c:v>37055</c:v>
                </c:pt>
                <c:pt idx="2795">
                  <c:v>37056</c:v>
                </c:pt>
                <c:pt idx="2796">
                  <c:v>37057</c:v>
                </c:pt>
                <c:pt idx="2797">
                  <c:v>37058</c:v>
                </c:pt>
                <c:pt idx="2798">
                  <c:v>37059</c:v>
                </c:pt>
                <c:pt idx="2799">
                  <c:v>37060</c:v>
                </c:pt>
                <c:pt idx="2800">
                  <c:v>37061</c:v>
                </c:pt>
                <c:pt idx="2801">
                  <c:v>37062</c:v>
                </c:pt>
                <c:pt idx="2802">
                  <c:v>37063</c:v>
                </c:pt>
                <c:pt idx="2803">
                  <c:v>37064</c:v>
                </c:pt>
                <c:pt idx="2804">
                  <c:v>37065</c:v>
                </c:pt>
                <c:pt idx="2805">
                  <c:v>37066</c:v>
                </c:pt>
                <c:pt idx="2806">
                  <c:v>37067</c:v>
                </c:pt>
                <c:pt idx="2807">
                  <c:v>37068</c:v>
                </c:pt>
                <c:pt idx="2808">
                  <c:v>37069</c:v>
                </c:pt>
                <c:pt idx="2809">
                  <c:v>37070</c:v>
                </c:pt>
                <c:pt idx="2810">
                  <c:v>37071</c:v>
                </c:pt>
                <c:pt idx="2811">
                  <c:v>37072</c:v>
                </c:pt>
                <c:pt idx="2812">
                  <c:v>37073</c:v>
                </c:pt>
                <c:pt idx="2813">
                  <c:v>37074</c:v>
                </c:pt>
                <c:pt idx="2814">
                  <c:v>37075</c:v>
                </c:pt>
                <c:pt idx="2815">
                  <c:v>37076</c:v>
                </c:pt>
                <c:pt idx="2816">
                  <c:v>37077</c:v>
                </c:pt>
                <c:pt idx="2817">
                  <c:v>37078</c:v>
                </c:pt>
                <c:pt idx="2818">
                  <c:v>37079</c:v>
                </c:pt>
                <c:pt idx="2819">
                  <c:v>37080</c:v>
                </c:pt>
                <c:pt idx="2820">
                  <c:v>37081</c:v>
                </c:pt>
                <c:pt idx="2821">
                  <c:v>37082</c:v>
                </c:pt>
                <c:pt idx="2822">
                  <c:v>37083</c:v>
                </c:pt>
                <c:pt idx="2823">
                  <c:v>37084</c:v>
                </c:pt>
                <c:pt idx="2824">
                  <c:v>37085</c:v>
                </c:pt>
                <c:pt idx="2825">
                  <c:v>37086</c:v>
                </c:pt>
                <c:pt idx="2826">
                  <c:v>37087</c:v>
                </c:pt>
                <c:pt idx="2827">
                  <c:v>37088</c:v>
                </c:pt>
                <c:pt idx="2828">
                  <c:v>37089</c:v>
                </c:pt>
                <c:pt idx="2829">
                  <c:v>37090</c:v>
                </c:pt>
                <c:pt idx="2830">
                  <c:v>37091</c:v>
                </c:pt>
                <c:pt idx="2831">
                  <c:v>37092</c:v>
                </c:pt>
                <c:pt idx="2832">
                  <c:v>37093</c:v>
                </c:pt>
                <c:pt idx="2833">
                  <c:v>37094</c:v>
                </c:pt>
                <c:pt idx="2834">
                  <c:v>37095</c:v>
                </c:pt>
                <c:pt idx="2835">
                  <c:v>37096</c:v>
                </c:pt>
                <c:pt idx="2836">
                  <c:v>37097</c:v>
                </c:pt>
                <c:pt idx="2837">
                  <c:v>37098</c:v>
                </c:pt>
                <c:pt idx="2838">
                  <c:v>37099</c:v>
                </c:pt>
                <c:pt idx="2839">
                  <c:v>37100</c:v>
                </c:pt>
                <c:pt idx="2840">
                  <c:v>37101</c:v>
                </c:pt>
                <c:pt idx="2841">
                  <c:v>37102</c:v>
                </c:pt>
                <c:pt idx="2842">
                  <c:v>37103</c:v>
                </c:pt>
                <c:pt idx="2843">
                  <c:v>37104</c:v>
                </c:pt>
                <c:pt idx="2844">
                  <c:v>37105</c:v>
                </c:pt>
                <c:pt idx="2845">
                  <c:v>37106</c:v>
                </c:pt>
                <c:pt idx="2846">
                  <c:v>37107</c:v>
                </c:pt>
                <c:pt idx="2847">
                  <c:v>37108</c:v>
                </c:pt>
                <c:pt idx="2848">
                  <c:v>37109</c:v>
                </c:pt>
                <c:pt idx="2849">
                  <c:v>37110</c:v>
                </c:pt>
                <c:pt idx="2850">
                  <c:v>37111</c:v>
                </c:pt>
                <c:pt idx="2851">
                  <c:v>37112</c:v>
                </c:pt>
                <c:pt idx="2852">
                  <c:v>37113</c:v>
                </c:pt>
                <c:pt idx="2853">
                  <c:v>37114</c:v>
                </c:pt>
                <c:pt idx="2854">
                  <c:v>37115</c:v>
                </c:pt>
                <c:pt idx="2855">
                  <c:v>37116</c:v>
                </c:pt>
                <c:pt idx="2856">
                  <c:v>37117</c:v>
                </c:pt>
                <c:pt idx="2857">
                  <c:v>37118</c:v>
                </c:pt>
                <c:pt idx="2858">
                  <c:v>37119</c:v>
                </c:pt>
                <c:pt idx="2859">
                  <c:v>37120</c:v>
                </c:pt>
                <c:pt idx="2860">
                  <c:v>37121</c:v>
                </c:pt>
                <c:pt idx="2861">
                  <c:v>37122</c:v>
                </c:pt>
                <c:pt idx="2862">
                  <c:v>37123</c:v>
                </c:pt>
                <c:pt idx="2863">
                  <c:v>37124</c:v>
                </c:pt>
                <c:pt idx="2864">
                  <c:v>37125</c:v>
                </c:pt>
                <c:pt idx="2865">
                  <c:v>37126</c:v>
                </c:pt>
                <c:pt idx="2866">
                  <c:v>37127</c:v>
                </c:pt>
                <c:pt idx="2867">
                  <c:v>37128</c:v>
                </c:pt>
                <c:pt idx="2868">
                  <c:v>37129</c:v>
                </c:pt>
                <c:pt idx="2869">
                  <c:v>37130</c:v>
                </c:pt>
                <c:pt idx="2870">
                  <c:v>37131</c:v>
                </c:pt>
                <c:pt idx="2871">
                  <c:v>37132</c:v>
                </c:pt>
                <c:pt idx="2872">
                  <c:v>37133</c:v>
                </c:pt>
                <c:pt idx="2873">
                  <c:v>37134</c:v>
                </c:pt>
                <c:pt idx="2874">
                  <c:v>37135</c:v>
                </c:pt>
                <c:pt idx="2875">
                  <c:v>37136</c:v>
                </c:pt>
                <c:pt idx="2876">
                  <c:v>37137</c:v>
                </c:pt>
                <c:pt idx="2877">
                  <c:v>37138</c:v>
                </c:pt>
                <c:pt idx="2878">
                  <c:v>37139</c:v>
                </c:pt>
                <c:pt idx="2879">
                  <c:v>37140</c:v>
                </c:pt>
                <c:pt idx="2880">
                  <c:v>37141</c:v>
                </c:pt>
                <c:pt idx="2881">
                  <c:v>37142</c:v>
                </c:pt>
                <c:pt idx="2882">
                  <c:v>37143</c:v>
                </c:pt>
                <c:pt idx="2883">
                  <c:v>37144</c:v>
                </c:pt>
                <c:pt idx="2884">
                  <c:v>37145</c:v>
                </c:pt>
                <c:pt idx="2885">
                  <c:v>37146</c:v>
                </c:pt>
                <c:pt idx="2886">
                  <c:v>37147</c:v>
                </c:pt>
                <c:pt idx="2887">
                  <c:v>37148</c:v>
                </c:pt>
                <c:pt idx="2888">
                  <c:v>37149</c:v>
                </c:pt>
                <c:pt idx="2889">
                  <c:v>37150</c:v>
                </c:pt>
                <c:pt idx="2890">
                  <c:v>37151</c:v>
                </c:pt>
                <c:pt idx="2891">
                  <c:v>37152</c:v>
                </c:pt>
                <c:pt idx="2892">
                  <c:v>37153</c:v>
                </c:pt>
                <c:pt idx="2893">
                  <c:v>37154</c:v>
                </c:pt>
                <c:pt idx="2894">
                  <c:v>37155</c:v>
                </c:pt>
                <c:pt idx="2895">
                  <c:v>37156</c:v>
                </c:pt>
                <c:pt idx="2896">
                  <c:v>37157</c:v>
                </c:pt>
                <c:pt idx="2897">
                  <c:v>37158</c:v>
                </c:pt>
                <c:pt idx="2898">
                  <c:v>37159</c:v>
                </c:pt>
                <c:pt idx="2899">
                  <c:v>37160</c:v>
                </c:pt>
                <c:pt idx="2900">
                  <c:v>37161</c:v>
                </c:pt>
                <c:pt idx="2901">
                  <c:v>37162</c:v>
                </c:pt>
                <c:pt idx="2902">
                  <c:v>37163</c:v>
                </c:pt>
                <c:pt idx="2903">
                  <c:v>37164</c:v>
                </c:pt>
                <c:pt idx="2904">
                  <c:v>37165</c:v>
                </c:pt>
                <c:pt idx="2905">
                  <c:v>37166</c:v>
                </c:pt>
                <c:pt idx="2906">
                  <c:v>37167</c:v>
                </c:pt>
                <c:pt idx="2907">
                  <c:v>37168</c:v>
                </c:pt>
                <c:pt idx="2908">
                  <c:v>37169</c:v>
                </c:pt>
                <c:pt idx="2909">
                  <c:v>37170</c:v>
                </c:pt>
                <c:pt idx="2910">
                  <c:v>37171</c:v>
                </c:pt>
                <c:pt idx="2911">
                  <c:v>37172</c:v>
                </c:pt>
                <c:pt idx="2912">
                  <c:v>37173</c:v>
                </c:pt>
                <c:pt idx="2913">
                  <c:v>37174</c:v>
                </c:pt>
                <c:pt idx="2914">
                  <c:v>37175</c:v>
                </c:pt>
                <c:pt idx="2915">
                  <c:v>37176</c:v>
                </c:pt>
                <c:pt idx="2916">
                  <c:v>37177</c:v>
                </c:pt>
                <c:pt idx="2917">
                  <c:v>37178</c:v>
                </c:pt>
                <c:pt idx="2918">
                  <c:v>37179</c:v>
                </c:pt>
                <c:pt idx="2919">
                  <c:v>37180</c:v>
                </c:pt>
                <c:pt idx="2920">
                  <c:v>37181</c:v>
                </c:pt>
                <c:pt idx="2921">
                  <c:v>37182</c:v>
                </c:pt>
                <c:pt idx="2922">
                  <c:v>37183</c:v>
                </c:pt>
                <c:pt idx="2923">
                  <c:v>37184</c:v>
                </c:pt>
                <c:pt idx="2924">
                  <c:v>37185</c:v>
                </c:pt>
                <c:pt idx="2925">
                  <c:v>37186</c:v>
                </c:pt>
                <c:pt idx="2926">
                  <c:v>37187</c:v>
                </c:pt>
                <c:pt idx="2927">
                  <c:v>37188</c:v>
                </c:pt>
                <c:pt idx="2928">
                  <c:v>37189</c:v>
                </c:pt>
                <c:pt idx="2929">
                  <c:v>37190</c:v>
                </c:pt>
                <c:pt idx="2930">
                  <c:v>37191</c:v>
                </c:pt>
                <c:pt idx="2931">
                  <c:v>37192</c:v>
                </c:pt>
                <c:pt idx="2932">
                  <c:v>37193</c:v>
                </c:pt>
                <c:pt idx="2933">
                  <c:v>37194</c:v>
                </c:pt>
                <c:pt idx="2934">
                  <c:v>37195</c:v>
                </c:pt>
                <c:pt idx="2935">
                  <c:v>37196</c:v>
                </c:pt>
                <c:pt idx="2936">
                  <c:v>37197</c:v>
                </c:pt>
                <c:pt idx="2937">
                  <c:v>37198</c:v>
                </c:pt>
                <c:pt idx="2938">
                  <c:v>37199</c:v>
                </c:pt>
                <c:pt idx="2939">
                  <c:v>37200</c:v>
                </c:pt>
                <c:pt idx="2940">
                  <c:v>37201</c:v>
                </c:pt>
                <c:pt idx="2941">
                  <c:v>37202</c:v>
                </c:pt>
                <c:pt idx="2942">
                  <c:v>37203</c:v>
                </c:pt>
                <c:pt idx="2943">
                  <c:v>37204</c:v>
                </c:pt>
                <c:pt idx="2944">
                  <c:v>37205</c:v>
                </c:pt>
                <c:pt idx="2945">
                  <c:v>37206</c:v>
                </c:pt>
                <c:pt idx="2946">
                  <c:v>37207</c:v>
                </c:pt>
                <c:pt idx="2947">
                  <c:v>37208</c:v>
                </c:pt>
                <c:pt idx="2948">
                  <c:v>37209</c:v>
                </c:pt>
                <c:pt idx="2949">
                  <c:v>37210</c:v>
                </c:pt>
                <c:pt idx="2950">
                  <c:v>37211</c:v>
                </c:pt>
                <c:pt idx="2951">
                  <c:v>37212</c:v>
                </c:pt>
                <c:pt idx="2952">
                  <c:v>37213</c:v>
                </c:pt>
                <c:pt idx="2953">
                  <c:v>37214</c:v>
                </c:pt>
                <c:pt idx="2954">
                  <c:v>37215</c:v>
                </c:pt>
                <c:pt idx="2955">
                  <c:v>37216</c:v>
                </c:pt>
                <c:pt idx="2956">
                  <c:v>37217</c:v>
                </c:pt>
                <c:pt idx="2957">
                  <c:v>37218</c:v>
                </c:pt>
                <c:pt idx="2958">
                  <c:v>37219</c:v>
                </c:pt>
                <c:pt idx="2959">
                  <c:v>37220</c:v>
                </c:pt>
                <c:pt idx="2960">
                  <c:v>37221</c:v>
                </c:pt>
                <c:pt idx="2961">
                  <c:v>37222</c:v>
                </c:pt>
                <c:pt idx="2962">
                  <c:v>37223</c:v>
                </c:pt>
                <c:pt idx="2963">
                  <c:v>37224</c:v>
                </c:pt>
                <c:pt idx="2964">
                  <c:v>37225</c:v>
                </c:pt>
                <c:pt idx="2965">
                  <c:v>37226</c:v>
                </c:pt>
                <c:pt idx="2966">
                  <c:v>37227</c:v>
                </c:pt>
                <c:pt idx="2967">
                  <c:v>37228</c:v>
                </c:pt>
                <c:pt idx="2968">
                  <c:v>37229</c:v>
                </c:pt>
                <c:pt idx="2969">
                  <c:v>37230</c:v>
                </c:pt>
                <c:pt idx="2970">
                  <c:v>37231</c:v>
                </c:pt>
                <c:pt idx="2971">
                  <c:v>37232</c:v>
                </c:pt>
                <c:pt idx="2972">
                  <c:v>37233</c:v>
                </c:pt>
                <c:pt idx="2973">
                  <c:v>37234</c:v>
                </c:pt>
                <c:pt idx="2974">
                  <c:v>37235</c:v>
                </c:pt>
                <c:pt idx="2975">
                  <c:v>37236</c:v>
                </c:pt>
                <c:pt idx="2976">
                  <c:v>37237</c:v>
                </c:pt>
                <c:pt idx="2977">
                  <c:v>37238</c:v>
                </c:pt>
                <c:pt idx="2978">
                  <c:v>37239</c:v>
                </c:pt>
                <c:pt idx="2979">
                  <c:v>37240</c:v>
                </c:pt>
                <c:pt idx="2980">
                  <c:v>37241</c:v>
                </c:pt>
                <c:pt idx="2981">
                  <c:v>37242</c:v>
                </c:pt>
                <c:pt idx="2982">
                  <c:v>37243</c:v>
                </c:pt>
                <c:pt idx="2983">
                  <c:v>37244</c:v>
                </c:pt>
                <c:pt idx="2984">
                  <c:v>37245</c:v>
                </c:pt>
                <c:pt idx="2985">
                  <c:v>37246</c:v>
                </c:pt>
                <c:pt idx="2986">
                  <c:v>37247</c:v>
                </c:pt>
                <c:pt idx="2987">
                  <c:v>37248</c:v>
                </c:pt>
                <c:pt idx="2988">
                  <c:v>37249</c:v>
                </c:pt>
                <c:pt idx="2989">
                  <c:v>37250</c:v>
                </c:pt>
                <c:pt idx="2990">
                  <c:v>37251</c:v>
                </c:pt>
                <c:pt idx="2991">
                  <c:v>37252</c:v>
                </c:pt>
                <c:pt idx="2992">
                  <c:v>37253</c:v>
                </c:pt>
                <c:pt idx="2993">
                  <c:v>37254</c:v>
                </c:pt>
                <c:pt idx="2994">
                  <c:v>37255</c:v>
                </c:pt>
                <c:pt idx="2995">
                  <c:v>37256</c:v>
                </c:pt>
                <c:pt idx="2996">
                  <c:v>37257</c:v>
                </c:pt>
                <c:pt idx="2997">
                  <c:v>37258</c:v>
                </c:pt>
                <c:pt idx="2998">
                  <c:v>37259</c:v>
                </c:pt>
                <c:pt idx="2999">
                  <c:v>37260</c:v>
                </c:pt>
                <c:pt idx="3000">
                  <c:v>37261</c:v>
                </c:pt>
                <c:pt idx="3001">
                  <c:v>37262</c:v>
                </c:pt>
                <c:pt idx="3002">
                  <c:v>37263</c:v>
                </c:pt>
                <c:pt idx="3003">
                  <c:v>37264</c:v>
                </c:pt>
                <c:pt idx="3004">
                  <c:v>37265</c:v>
                </c:pt>
                <c:pt idx="3005">
                  <c:v>37266</c:v>
                </c:pt>
                <c:pt idx="3006">
                  <c:v>37267</c:v>
                </c:pt>
                <c:pt idx="3007">
                  <c:v>37268</c:v>
                </c:pt>
                <c:pt idx="3008">
                  <c:v>37269</c:v>
                </c:pt>
                <c:pt idx="3009">
                  <c:v>37270</c:v>
                </c:pt>
                <c:pt idx="3010">
                  <c:v>37271</c:v>
                </c:pt>
                <c:pt idx="3011">
                  <c:v>37272</c:v>
                </c:pt>
                <c:pt idx="3012">
                  <c:v>37273</c:v>
                </c:pt>
                <c:pt idx="3013">
                  <c:v>37274</c:v>
                </c:pt>
                <c:pt idx="3014">
                  <c:v>37275</c:v>
                </c:pt>
                <c:pt idx="3015">
                  <c:v>37276</c:v>
                </c:pt>
                <c:pt idx="3016">
                  <c:v>37277</c:v>
                </c:pt>
                <c:pt idx="3017">
                  <c:v>37278</c:v>
                </c:pt>
                <c:pt idx="3018">
                  <c:v>37279</c:v>
                </c:pt>
                <c:pt idx="3019">
                  <c:v>37280</c:v>
                </c:pt>
                <c:pt idx="3020">
                  <c:v>37281</c:v>
                </c:pt>
                <c:pt idx="3021">
                  <c:v>37282</c:v>
                </c:pt>
                <c:pt idx="3022">
                  <c:v>37283</c:v>
                </c:pt>
                <c:pt idx="3023">
                  <c:v>37284</c:v>
                </c:pt>
                <c:pt idx="3024">
                  <c:v>37285</c:v>
                </c:pt>
                <c:pt idx="3025">
                  <c:v>37286</c:v>
                </c:pt>
                <c:pt idx="3026">
                  <c:v>37287</c:v>
                </c:pt>
                <c:pt idx="3027">
                  <c:v>37288</c:v>
                </c:pt>
                <c:pt idx="3028">
                  <c:v>37289</c:v>
                </c:pt>
                <c:pt idx="3029">
                  <c:v>37290</c:v>
                </c:pt>
                <c:pt idx="3030">
                  <c:v>37291</c:v>
                </c:pt>
                <c:pt idx="3031">
                  <c:v>37292</c:v>
                </c:pt>
                <c:pt idx="3032">
                  <c:v>37293</c:v>
                </c:pt>
                <c:pt idx="3033">
                  <c:v>37294</c:v>
                </c:pt>
                <c:pt idx="3034">
                  <c:v>37295</c:v>
                </c:pt>
                <c:pt idx="3035">
                  <c:v>37296</c:v>
                </c:pt>
                <c:pt idx="3036">
                  <c:v>37297</c:v>
                </c:pt>
                <c:pt idx="3037">
                  <c:v>37298</c:v>
                </c:pt>
                <c:pt idx="3038">
                  <c:v>37299</c:v>
                </c:pt>
                <c:pt idx="3039">
                  <c:v>37300</c:v>
                </c:pt>
                <c:pt idx="3040">
                  <c:v>37301</c:v>
                </c:pt>
                <c:pt idx="3041">
                  <c:v>37302</c:v>
                </c:pt>
                <c:pt idx="3042">
                  <c:v>37303</c:v>
                </c:pt>
                <c:pt idx="3043">
                  <c:v>37304</c:v>
                </c:pt>
                <c:pt idx="3044">
                  <c:v>37305</c:v>
                </c:pt>
                <c:pt idx="3045">
                  <c:v>37306</c:v>
                </c:pt>
                <c:pt idx="3046">
                  <c:v>37307</c:v>
                </c:pt>
                <c:pt idx="3047">
                  <c:v>37308</c:v>
                </c:pt>
                <c:pt idx="3048">
                  <c:v>37309</c:v>
                </c:pt>
                <c:pt idx="3049">
                  <c:v>37310</c:v>
                </c:pt>
                <c:pt idx="3050">
                  <c:v>37311</c:v>
                </c:pt>
                <c:pt idx="3051">
                  <c:v>37312</c:v>
                </c:pt>
                <c:pt idx="3052">
                  <c:v>37313</c:v>
                </c:pt>
                <c:pt idx="3053">
                  <c:v>37314</c:v>
                </c:pt>
                <c:pt idx="3054">
                  <c:v>37315</c:v>
                </c:pt>
                <c:pt idx="3055">
                  <c:v>37316</c:v>
                </c:pt>
                <c:pt idx="3056">
                  <c:v>37317</c:v>
                </c:pt>
                <c:pt idx="3057">
                  <c:v>37318</c:v>
                </c:pt>
                <c:pt idx="3058">
                  <c:v>37319</c:v>
                </c:pt>
                <c:pt idx="3059">
                  <c:v>37320</c:v>
                </c:pt>
                <c:pt idx="3060">
                  <c:v>37321</c:v>
                </c:pt>
                <c:pt idx="3061">
                  <c:v>37322</c:v>
                </c:pt>
                <c:pt idx="3062">
                  <c:v>37323</c:v>
                </c:pt>
                <c:pt idx="3063">
                  <c:v>37324</c:v>
                </c:pt>
                <c:pt idx="3064">
                  <c:v>37325</c:v>
                </c:pt>
                <c:pt idx="3065">
                  <c:v>37326</c:v>
                </c:pt>
                <c:pt idx="3066">
                  <c:v>37327</c:v>
                </c:pt>
                <c:pt idx="3067">
                  <c:v>37328</c:v>
                </c:pt>
                <c:pt idx="3068">
                  <c:v>37329</c:v>
                </c:pt>
                <c:pt idx="3069">
                  <c:v>37330</c:v>
                </c:pt>
                <c:pt idx="3070">
                  <c:v>37331</c:v>
                </c:pt>
                <c:pt idx="3071">
                  <c:v>37332</c:v>
                </c:pt>
                <c:pt idx="3072">
                  <c:v>37333</c:v>
                </c:pt>
                <c:pt idx="3073">
                  <c:v>37334</c:v>
                </c:pt>
                <c:pt idx="3074">
                  <c:v>37335</c:v>
                </c:pt>
                <c:pt idx="3075">
                  <c:v>37336</c:v>
                </c:pt>
                <c:pt idx="3076">
                  <c:v>37337</c:v>
                </c:pt>
                <c:pt idx="3077">
                  <c:v>37338</c:v>
                </c:pt>
                <c:pt idx="3078">
                  <c:v>37339</c:v>
                </c:pt>
                <c:pt idx="3079">
                  <c:v>37340</c:v>
                </c:pt>
                <c:pt idx="3080">
                  <c:v>37341</c:v>
                </c:pt>
                <c:pt idx="3081">
                  <c:v>37342</c:v>
                </c:pt>
                <c:pt idx="3082">
                  <c:v>37343</c:v>
                </c:pt>
                <c:pt idx="3083">
                  <c:v>37344</c:v>
                </c:pt>
                <c:pt idx="3084">
                  <c:v>37345</c:v>
                </c:pt>
                <c:pt idx="3085">
                  <c:v>37346</c:v>
                </c:pt>
                <c:pt idx="3086">
                  <c:v>37347</c:v>
                </c:pt>
                <c:pt idx="3087">
                  <c:v>37348</c:v>
                </c:pt>
                <c:pt idx="3088">
                  <c:v>37349</c:v>
                </c:pt>
                <c:pt idx="3089">
                  <c:v>37350</c:v>
                </c:pt>
                <c:pt idx="3090">
                  <c:v>37351</c:v>
                </c:pt>
                <c:pt idx="3091">
                  <c:v>37352</c:v>
                </c:pt>
                <c:pt idx="3092">
                  <c:v>37353</c:v>
                </c:pt>
                <c:pt idx="3093">
                  <c:v>37354</c:v>
                </c:pt>
                <c:pt idx="3094">
                  <c:v>37355</c:v>
                </c:pt>
                <c:pt idx="3095">
                  <c:v>37356</c:v>
                </c:pt>
                <c:pt idx="3096">
                  <c:v>37357</c:v>
                </c:pt>
                <c:pt idx="3097">
                  <c:v>37358</c:v>
                </c:pt>
                <c:pt idx="3098">
                  <c:v>37359</c:v>
                </c:pt>
                <c:pt idx="3099">
                  <c:v>37360</c:v>
                </c:pt>
                <c:pt idx="3100">
                  <c:v>37361</c:v>
                </c:pt>
                <c:pt idx="3101">
                  <c:v>37362</c:v>
                </c:pt>
                <c:pt idx="3102">
                  <c:v>37363</c:v>
                </c:pt>
                <c:pt idx="3103">
                  <c:v>37364</c:v>
                </c:pt>
                <c:pt idx="3104">
                  <c:v>37365</c:v>
                </c:pt>
                <c:pt idx="3105">
                  <c:v>37366</c:v>
                </c:pt>
                <c:pt idx="3106">
                  <c:v>37367</c:v>
                </c:pt>
                <c:pt idx="3107">
                  <c:v>37368</c:v>
                </c:pt>
                <c:pt idx="3108">
                  <c:v>37369</c:v>
                </c:pt>
                <c:pt idx="3109">
                  <c:v>37370</c:v>
                </c:pt>
                <c:pt idx="3110">
                  <c:v>37371</c:v>
                </c:pt>
                <c:pt idx="3111">
                  <c:v>37372</c:v>
                </c:pt>
                <c:pt idx="3112">
                  <c:v>37373</c:v>
                </c:pt>
                <c:pt idx="3113">
                  <c:v>37374</c:v>
                </c:pt>
                <c:pt idx="3114">
                  <c:v>37375</c:v>
                </c:pt>
                <c:pt idx="3115">
                  <c:v>37376</c:v>
                </c:pt>
                <c:pt idx="3116">
                  <c:v>37377</c:v>
                </c:pt>
                <c:pt idx="3117">
                  <c:v>37378</c:v>
                </c:pt>
                <c:pt idx="3118">
                  <c:v>37379</c:v>
                </c:pt>
                <c:pt idx="3119">
                  <c:v>37380</c:v>
                </c:pt>
                <c:pt idx="3120">
                  <c:v>37381</c:v>
                </c:pt>
                <c:pt idx="3121">
                  <c:v>37382</c:v>
                </c:pt>
                <c:pt idx="3122">
                  <c:v>37383</c:v>
                </c:pt>
                <c:pt idx="3123">
                  <c:v>37384</c:v>
                </c:pt>
                <c:pt idx="3124">
                  <c:v>37385</c:v>
                </c:pt>
                <c:pt idx="3125">
                  <c:v>37386</c:v>
                </c:pt>
                <c:pt idx="3126">
                  <c:v>37387</c:v>
                </c:pt>
                <c:pt idx="3127">
                  <c:v>37388</c:v>
                </c:pt>
                <c:pt idx="3128">
                  <c:v>37389</c:v>
                </c:pt>
                <c:pt idx="3129">
                  <c:v>37390</c:v>
                </c:pt>
                <c:pt idx="3130">
                  <c:v>37391</c:v>
                </c:pt>
                <c:pt idx="3131">
                  <c:v>37392</c:v>
                </c:pt>
                <c:pt idx="3132">
                  <c:v>37393</c:v>
                </c:pt>
                <c:pt idx="3133">
                  <c:v>37394</c:v>
                </c:pt>
                <c:pt idx="3134">
                  <c:v>37395</c:v>
                </c:pt>
                <c:pt idx="3135">
                  <c:v>37396</c:v>
                </c:pt>
                <c:pt idx="3136">
                  <c:v>37397</c:v>
                </c:pt>
                <c:pt idx="3137">
                  <c:v>37398</c:v>
                </c:pt>
                <c:pt idx="3138">
                  <c:v>37399</c:v>
                </c:pt>
                <c:pt idx="3139">
                  <c:v>37400</c:v>
                </c:pt>
                <c:pt idx="3140">
                  <c:v>37401</c:v>
                </c:pt>
                <c:pt idx="3141">
                  <c:v>37402</c:v>
                </c:pt>
                <c:pt idx="3142">
                  <c:v>37403</c:v>
                </c:pt>
                <c:pt idx="3143">
                  <c:v>37404</c:v>
                </c:pt>
                <c:pt idx="3144">
                  <c:v>37405</c:v>
                </c:pt>
                <c:pt idx="3145">
                  <c:v>37406</c:v>
                </c:pt>
                <c:pt idx="3146">
                  <c:v>37407</c:v>
                </c:pt>
                <c:pt idx="3147">
                  <c:v>37408</c:v>
                </c:pt>
                <c:pt idx="3148">
                  <c:v>37409</c:v>
                </c:pt>
                <c:pt idx="3149">
                  <c:v>37410</c:v>
                </c:pt>
                <c:pt idx="3150">
                  <c:v>37411</c:v>
                </c:pt>
                <c:pt idx="3151">
                  <c:v>37412</c:v>
                </c:pt>
                <c:pt idx="3152">
                  <c:v>37413</c:v>
                </c:pt>
                <c:pt idx="3153">
                  <c:v>37414</c:v>
                </c:pt>
                <c:pt idx="3154">
                  <c:v>37415</c:v>
                </c:pt>
                <c:pt idx="3155">
                  <c:v>37416</c:v>
                </c:pt>
                <c:pt idx="3156">
                  <c:v>37417</c:v>
                </c:pt>
                <c:pt idx="3157">
                  <c:v>37418</c:v>
                </c:pt>
                <c:pt idx="3158">
                  <c:v>37419</c:v>
                </c:pt>
                <c:pt idx="3159">
                  <c:v>37420</c:v>
                </c:pt>
                <c:pt idx="3160">
                  <c:v>37421</c:v>
                </c:pt>
                <c:pt idx="3161">
                  <c:v>37422</c:v>
                </c:pt>
                <c:pt idx="3162">
                  <c:v>37423</c:v>
                </c:pt>
                <c:pt idx="3163">
                  <c:v>37424</c:v>
                </c:pt>
                <c:pt idx="3164">
                  <c:v>37425</c:v>
                </c:pt>
                <c:pt idx="3165">
                  <c:v>37426</c:v>
                </c:pt>
                <c:pt idx="3166">
                  <c:v>37427</c:v>
                </c:pt>
                <c:pt idx="3167">
                  <c:v>37428</c:v>
                </c:pt>
                <c:pt idx="3168">
                  <c:v>37429</c:v>
                </c:pt>
                <c:pt idx="3169">
                  <c:v>37430</c:v>
                </c:pt>
                <c:pt idx="3170">
                  <c:v>37431</c:v>
                </c:pt>
                <c:pt idx="3171">
                  <c:v>37432</c:v>
                </c:pt>
                <c:pt idx="3172">
                  <c:v>37433</c:v>
                </c:pt>
                <c:pt idx="3173">
                  <c:v>37434</c:v>
                </c:pt>
                <c:pt idx="3174">
                  <c:v>37435</c:v>
                </c:pt>
                <c:pt idx="3175">
                  <c:v>37436</c:v>
                </c:pt>
                <c:pt idx="3176">
                  <c:v>37437</c:v>
                </c:pt>
                <c:pt idx="3177">
                  <c:v>37438</c:v>
                </c:pt>
                <c:pt idx="3178">
                  <c:v>37439</c:v>
                </c:pt>
                <c:pt idx="3179">
                  <c:v>37440</c:v>
                </c:pt>
                <c:pt idx="3180">
                  <c:v>37441</c:v>
                </c:pt>
                <c:pt idx="3181">
                  <c:v>37442</c:v>
                </c:pt>
                <c:pt idx="3182">
                  <c:v>37443</c:v>
                </c:pt>
                <c:pt idx="3183">
                  <c:v>37444</c:v>
                </c:pt>
                <c:pt idx="3184">
                  <c:v>37445</c:v>
                </c:pt>
                <c:pt idx="3185">
                  <c:v>37446</c:v>
                </c:pt>
                <c:pt idx="3186">
                  <c:v>37447</c:v>
                </c:pt>
                <c:pt idx="3187">
                  <c:v>37448</c:v>
                </c:pt>
                <c:pt idx="3188">
                  <c:v>37449</c:v>
                </c:pt>
                <c:pt idx="3189">
                  <c:v>37450</c:v>
                </c:pt>
                <c:pt idx="3190">
                  <c:v>37451</c:v>
                </c:pt>
                <c:pt idx="3191">
                  <c:v>37452</c:v>
                </c:pt>
                <c:pt idx="3192">
                  <c:v>37453</c:v>
                </c:pt>
                <c:pt idx="3193">
                  <c:v>37454</c:v>
                </c:pt>
                <c:pt idx="3194">
                  <c:v>37455</c:v>
                </c:pt>
                <c:pt idx="3195">
                  <c:v>37456</c:v>
                </c:pt>
                <c:pt idx="3196">
                  <c:v>37457</c:v>
                </c:pt>
                <c:pt idx="3197">
                  <c:v>37458</c:v>
                </c:pt>
                <c:pt idx="3198">
                  <c:v>37459</c:v>
                </c:pt>
                <c:pt idx="3199">
                  <c:v>37460</c:v>
                </c:pt>
                <c:pt idx="3200">
                  <c:v>37461</c:v>
                </c:pt>
                <c:pt idx="3201">
                  <c:v>37462</c:v>
                </c:pt>
                <c:pt idx="3202">
                  <c:v>37463</c:v>
                </c:pt>
                <c:pt idx="3203">
                  <c:v>37464</c:v>
                </c:pt>
                <c:pt idx="3204">
                  <c:v>37465</c:v>
                </c:pt>
                <c:pt idx="3205">
                  <c:v>37466</c:v>
                </c:pt>
                <c:pt idx="3206">
                  <c:v>37467</c:v>
                </c:pt>
                <c:pt idx="3207">
                  <c:v>37468</c:v>
                </c:pt>
                <c:pt idx="3208">
                  <c:v>37469</c:v>
                </c:pt>
                <c:pt idx="3209">
                  <c:v>37470</c:v>
                </c:pt>
                <c:pt idx="3210">
                  <c:v>37471</c:v>
                </c:pt>
                <c:pt idx="3211">
                  <c:v>37472</c:v>
                </c:pt>
                <c:pt idx="3212">
                  <c:v>37473</c:v>
                </c:pt>
                <c:pt idx="3213">
                  <c:v>37474</c:v>
                </c:pt>
                <c:pt idx="3214">
                  <c:v>37475</c:v>
                </c:pt>
                <c:pt idx="3215">
                  <c:v>37476</c:v>
                </c:pt>
                <c:pt idx="3216">
                  <c:v>37477</c:v>
                </c:pt>
                <c:pt idx="3217">
                  <c:v>37478</c:v>
                </c:pt>
                <c:pt idx="3218">
                  <c:v>37479</c:v>
                </c:pt>
                <c:pt idx="3219">
                  <c:v>37480</c:v>
                </c:pt>
                <c:pt idx="3220">
                  <c:v>37481</c:v>
                </c:pt>
                <c:pt idx="3221">
                  <c:v>37482</c:v>
                </c:pt>
                <c:pt idx="3222">
                  <c:v>37483</c:v>
                </c:pt>
                <c:pt idx="3223">
                  <c:v>37484</c:v>
                </c:pt>
                <c:pt idx="3224">
                  <c:v>37485</c:v>
                </c:pt>
                <c:pt idx="3225">
                  <c:v>37486</c:v>
                </c:pt>
                <c:pt idx="3226">
                  <c:v>37487</c:v>
                </c:pt>
                <c:pt idx="3227">
                  <c:v>37488</c:v>
                </c:pt>
                <c:pt idx="3228">
                  <c:v>37489</c:v>
                </c:pt>
                <c:pt idx="3229">
                  <c:v>37490</c:v>
                </c:pt>
                <c:pt idx="3230">
                  <c:v>37491</c:v>
                </c:pt>
                <c:pt idx="3231">
                  <c:v>37492</c:v>
                </c:pt>
                <c:pt idx="3232">
                  <c:v>37493</c:v>
                </c:pt>
                <c:pt idx="3233">
                  <c:v>37494</c:v>
                </c:pt>
                <c:pt idx="3234">
                  <c:v>37495</c:v>
                </c:pt>
                <c:pt idx="3235">
                  <c:v>37496</c:v>
                </c:pt>
                <c:pt idx="3236">
                  <c:v>37497</c:v>
                </c:pt>
                <c:pt idx="3237">
                  <c:v>37498</c:v>
                </c:pt>
                <c:pt idx="3238">
                  <c:v>37499</c:v>
                </c:pt>
                <c:pt idx="3239">
                  <c:v>37500</c:v>
                </c:pt>
                <c:pt idx="3240">
                  <c:v>37501</c:v>
                </c:pt>
                <c:pt idx="3241">
                  <c:v>37502</c:v>
                </c:pt>
                <c:pt idx="3242">
                  <c:v>37503</c:v>
                </c:pt>
                <c:pt idx="3243">
                  <c:v>37504</c:v>
                </c:pt>
                <c:pt idx="3244">
                  <c:v>37505</c:v>
                </c:pt>
                <c:pt idx="3245">
                  <c:v>37506</c:v>
                </c:pt>
                <c:pt idx="3246">
                  <c:v>37507</c:v>
                </c:pt>
                <c:pt idx="3247">
                  <c:v>37508</c:v>
                </c:pt>
                <c:pt idx="3248">
                  <c:v>37509</c:v>
                </c:pt>
                <c:pt idx="3249">
                  <c:v>37510</c:v>
                </c:pt>
                <c:pt idx="3250">
                  <c:v>37511</c:v>
                </c:pt>
                <c:pt idx="3251">
                  <c:v>37512</c:v>
                </c:pt>
                <c:pt idx="3252">
                  <c:v>37513</c:v>
                </c:pt>
                <c:pt idx="3253">
                  <c:v>37514</c:v>
                </c:pt>
                <c:pt idx="3254">
                  <c:v>37515</c:v>
                </c:pt>
                <c:pt idx="3255">
                  <c:v>37516</c:v>
                </c:pt>
                <c:pt idx="3256">
                  <c:v>37517</c:v>
                </c:pt>
                <c:pt idx="3257">
                  <c:v>37518</c:v>
                </c:pt>
                <c:pt idx="3258">
                  <c:v>37519</c:v>
                </c:pt>
                <c:pt idx="3259">
                  <c:v>37520</c:v>
                </c:pt>
                <c:pt idx="3260">
                  <c:v>37521</c:v>
                </c:pt>
                <c:pt idx="3261">
                  <c:v>37522</c:v>
                </c:pt>
                <c:pt idx="3262">
                  <c:v>37523</c:v>
                </c:pt>
                <c:pt idx="3263">
                  <c:v>37524</c:v>
                </c:pt>
                <c:pt idx="3264">
                  <c:v>37525</c:v>
                </c:pt>
                <c:pt idx="3265">
                  <c:v>37526</c:v>
                </c:pt>
                <c:pt idx="3266">
                  <c:v>37527</c:v>
                </c:pt>
                <c:pt idx="3267">
                  <c:v>37528</c:v>
                </c:pt>
                <c:pt idx="3268">
                  <c:v>37529</c:v>
                </c:pt>
                <c:pt idx="3269">
                  <c:v>37530</c:v>
                </c:pt>
                <c:pt idx="3270">
                  <c:v>37531</c:v>
                </c:pt>
                <c:pt idx="3271">
                  <c:v>37532</c:v>
                </c:pt>
                <c:pt idx="3272">
                  <c:v>37533</c:v>
                </c:pt>
                <c:pt idx="3273">
                  <c:v>37534</c:v>
                </c:pt>
                <c:pt idx="3274">
                  <c:v>37535</c:v>
                </c:pt>
                <c:pt idx="3275">
                  <c:v>37536</c:v>
                </c:pt>
                <c:pt idx="3276">
                  <c:v>37537</c:v>
                </c:pt>
                <c:pt idx="3277">
                  <c:v>37538</c:v>
                </c:pt>
                <c:pt idx="3278">
                  <c:v>37539</c:v>
                </c:pt>
                <c:pt idx="3279">
                  <c:v>37540</c:v>
                </c:pt>
                <c:pt idx="3280">
                  <c:v>37541</c:v>
                </c:pt>
                <c:pt idx="3281">
                  <c:v>37542</c:v>
                </c:pt>
                <c:pt idx="3282">
                  <c:v>37543</c:v>
                </c:pt>
                <c:pt idx="3283">
                  <c:v>37544</c:v>
                </c:pt>
                <c:pt idx="3284">
                  <c:v>37545</c:v>
                </c:pt>
                <c:pt idx="3285">
                  <c:v>37546</c:v>
                </c:pt>
                <c:pt idx="3286">
                  <c:v>37547</c:v>
                </c:pt>
                <c:pt idx="3287">
                  <c:v>37548</c:v>
                </c:pt>
                <c:pt idx="3288">
                  <c:v>37549</c:v>
                </c:pt>
                <c:pt idx="3289">
                  <c:v>37550</c:v>
                </c:pt>
                <c:pt idx="3290">
                  <c:v>37551</c:v>
                </c:pt>
                <c:pt idx="3291">
                  <c:v>37552</c:v>
                </c:pt>
                <c:pt idx="3292">
                  <c:v>37553</c:v>
                </c:pt>
                <c:pt idx="3293">
                  <c:v>37554</c:v>
                </c:pt>
                <c:pt idx="3294">
                  <c:v>37555</c:v>
                </c:pt>
                <c:pt idx="3295">
                  <c:v>37556</c:v>
                </c:pt>
                <c:pt idx="3296">
                  <c:v>37557</c:v>
                </c:pt>
                <c:pt idx="3297">
                  <c:v>37558</c:v>
                </c:pt>
                <c:pt idx="3298">
                  <c:v>37559</c:v>
                </c:pt>
                <c:pt idx="3299">
                  <c:v>37560</c:v>
                </c:pt>
                <c:pt idx="3300">
                  <c:v>37561</c:v>
                </c:pt>
                <c:pt idx="3301">
                  <c:v>37562</c:v>
                </c:pt>
                <c:pt idx="3302">
                  <c:v>37563</c:v>
                </c:pt>
                <c:pt idx="3303">
                  <c:v>37564</c:v>
                </c:pt>
                <c:pt idx="3304">
                  <c:v>37565</c:v>
                </c:pt>
                <c:pt idx="3305">
                  <c:v>37566</c:v>
                </c:pt>
                <c:pt idx="3306">
                  <c:v>37567</c:v>
                </c:pt>
                <c:pt idx="3307">
                  <c:v>37568</c:v>
                </c:pt>
                <c:pt idx="3308">
                  <c:v>37569</c:v>
                </c:pt>
                <c:pt idx="3309">
                  <c:v>37570</c:v>
                </c:pt>
                <c:pt idx="3310">
                  <c:v>37571</c:v>
                </c:pt>
                <c:pt idx="3311">
                  <c:v>37572</c:v>
                </c:pt>
                <c:pt idx="3312">
                  <c:v>37573</c:v>
                </c:pt>
                <c:pt idx="3313">
                  <c:v>37574</c:v>
                </c:pt>
                <c:pt idx="3314">
                  <c:v>37575</c:v>
                </c:pt>
                <c:pt idx="3315">
                  <c:v>37576</c:v>
                </c:pt>
                <c:pt idx="3316">
                  <c:v>37577</c:v>
                </c:pt>
                <c:pt idx="3317">
                  <c:v>37578</c:v>
                </c:pt>
                <c:pt idx="3318">
                  <c:v>37579</c:v>
                </c:pt>
                <c:pt idx="3319">
                  <c:v>37580</c:v>
                </c:pt>
                <c:pt idx="3320">
                  <c:v>37581</c:v>
                </c:pt>
                <c:pt idx="3321">
                  <c:v>37582</c:v>
                </c:pt>
                <c:pt idx="3322">
                  <c:v>37583</c:v>
                </c:pt>
                <c:pt idx="3323">
                  <c:v>37584</c:v>
                </c:pt>
                <c:pt idx="3324">
                  <c:v>37585</c:v>
                </c:pt>
                <c:pt idx="3325">
                  <c:v>37586</c:v>
                </c:pt>
                <c:pt idx="3326">
                  <c:v>37587</c:v>
                </c:pt>
                <c:pt idx="3327">
                  <c:v>37588</c:v>
                </c:pt>
                <c:pt idx="3328">
                  <c:v>37589</c:v>
                </c:pt>
                <c:pt idx="3329">
                  <c:v>37590</c:v>
                </c:pt>
                <c:pt idx="3330">
                  <c:v>37591</c:v>
                </c:pt>
                <c:pt idx="3331">
                  <c:v>37592</c:v>
                </c:pt>
                <c:pt idx="3332">
                  <c:v>37593</c:v>
                </c:pt>
                <c:pt idx="3333">
                  <c:v>37594</c:v>
                </c:pt>
                <c:pt idx="3334">
                  <c:v>37595</c:v>
                </c:pt>
                <c:pt idx="3335">
                  <c:v>37596</c:v>
                </c:pt>
                <c:pt idx="3336">
                  <c:v>37597</c:v>
                </c:pt>
                <c:pt idx="3337">
                  <c:v>37598</c:v>
                </c:pt>
                <c:pt idx="3338">
                  <c:v>37599</c:v>
                </c:pt>
                <c:pt idx="3339">
                  <c:v>37600</c:v>
                </c:pt>
                <c:pt idx="3340">
                  <c:v>37601</c:v>
                </c:pt>
                <c:pt idx="3341">
                  <c:v>37602</c:v>
                </c:pt>
                <c:pt idx="3342">
                  <c:v>37603</c:v>
                </c:pt>
                <c:pt idx="3343">
                  <c:v>37604</c:v>
                </c:pt>
                <c:pt idx="3344">
                  <c:v>37605</c:v>
                </c:pt>
                <c:pt idx="3345">
                  <c:v>37606</c:v>
                </c:pt>
                <c:pt idx="3346">
                  <c:v>37607</c:v>
                </c:pt>
                <c:pt idx="3347">
                  <c:v>37608</c:v>
                </c:pt>
                <c:pt idx="3348">
                  <c:v>37609</c:v>
                </c:pt>
                <c:pt idx="3349">
                  <c:v>37610</c:v>
                </c:pt>
                <c:pt idx="3350">
                  <c:v>37611</c:v>
                </c:pt>
                <c:pt idx="3351">
                  <c:v>37612</c:v>
                </c:pt>
                <c:pt idx="3352">
                  <c:v>37613</c:v>
                </c:pt>
                <c:pt idx="3353">
                  <c:v>37614</c:v>
                </c:pt>
                <c:pt idx="3354">
                  <c:v>37615</c:v>
                </c:pt>
                <c:pt idx="3355">
                  <c:v>37616</c:v>
                </c:pt>
                <c:pt idx="3356">
                  <c:v>37617</c:v>
                </c:pt>
                <c:pt idx="3357">
                  <c:v>37618</c:v>
                </c:pt>
                <c:pt idx="3358">
                  <c:v>37619</c:v>
                </c:pt>
                <c:pt idx="3359">
                  <c:v>37620</c:v>
                </c:pt>
                <c:pt idx="3360">
                  <c:v>37621</c:v>
                </c:pt>
                <c:pt idx="3361">
                  <c:v>37622</c:v>
                </c:pt>
                <c:pt idx="3362">
                  <c:v>37623</c:v>
                </c:pt>
                <c:pt idx="3363">
                  <c:v>37624</c:v>
                </c:pt>
                <c:pt idx="3364">
                  <c:v>37625</c:v>
                </c:pt>
                <c:pt idx="3365">
                  <c:v>37626</c:v>
                </c:pt>
                <c:pt idx="3366">
                  <c:v>37627</c:v>
                </c:pt>
                <c:pt idx="3367">
                  <c:v>37628</c:v>
                </c:pt>
                <c:pt idx="3368">
                  <c:v>37629</c:v>
                </c:pt>
                <c:pt idx="3369">
                  <c:v>37630</c:v>
                </c:pt>
                <c:pt idx="3370">
                  <c:v>37631</c:v>
                </c:pt>
                <c:pt idx="3371">
                  <c:v>37632</c:v>
                </c:pt>
                <c:pt idx="3372">
                  <c:v>37633</c:v>
                </c:pt>
                <c:pt idx="3373">
                  <c:v>37634</c:v>
                </c:pt>
                <c:pt idx="3374">
                  <c:v>37635</c:v>
                </c:pt>
                <c:pt idx="3375">
                  <c:v>37636</c:v>
                </c:pt>
                <c:pt idx="3376">
                  <c:v>37637</c:v>
                </c:pt>
                <c:pt idx="3377">
                  <c:v>37638</c:v>
                </c:pt>
                <c:pt idx="3378">
                  <c:v>37639</c:v>
                </c:pt>
                <c:pt idx="3379">
                  <c:v>37640</c:v>
                </c:pt>
                <c:pt idx="3380">
                  <c:v>37641</c:v>
                </c:pt>
                <c:pt idx="3381">
                  <c:v>37642</c:v>
                </c:pt>
                <c:pt idx="3382">
                  <c:v>37643</c:v>
                </c:pt>
                <c:pt idx="3383">
                  <c:v>37644</c:v>
                </c:pt>
                <c:pt idx="3384">
                  <c:v>37645</c:v>
                </c:pt>
                <c:pt idx="3385">
                  <c:v>37646</c:v>
                </c:pt>
                <c:pt idx="3386">
                  <c:v>37647</c:v>
                </c:pt>
                <c:pt idx="3387">
                  <c:v>37648</c:v>
                </c:pt>
                <c:pt idx="3388">
                  <c:v>37649</c:v>
                </c:pt>
                <c:pt idx="3389">
                  <c:v>37650</c:v>
                </c:pt>
                <c:pt idx="3390">
                  <c:v>37651</c:v>
                </c:pt>
                <c:pt idx="3391">
                  <c:v>37652</c:v>
                </c:pt>
                <c:pt idx="3392">
                  <c:v>37653</c:v>
                </c:pt>
                <c:pt idx="3393">
                  <c:v>37654</c:v>
                </c:pt>
                <c:pt idx="3394">
                  <c:v>37655</c:v>
                </c:pt>
                <c:pt idx="3395">
                  <c:v>37656</c:v>
                </c:pt>
                <c:pt idx="3396">
                  <c:v>37657</c:v>
                </c:pt>
                <c:pt idx="3397">
                  <c:v>37658</c:v>
                </c:pt>
                <c:pt idx="3398">
                  <c:v>37659</c:v>
                </c:pt>
                <c:pt idx="3399">
                  <c:v>37660</c:v>
                </c:pt>
                <c:pt idx="3400">
                  <c:v>37661</c:v>
                </c:pt>
                <c:pt idx="3401">
                  <c:v>37662</c:v>
                </c:pt>
                <c:pt idx="3402">
                  <c:v>37663</c:v>
                </c:pt>
                <c:pt idx="3403">
                  <c:v>37664</c:v>
                </c:pt>
                <c:pt idx="3404">
                  <c:v>37665</c:v>
                </c:pt>
                <c:pt idx="3405">
                  <c:v>37666</c:v>
                </c:pt>
                <c:pt idx="3406">
                  <c:v>37667</c:v>
                </c:pt>
                <c:pt idx="3407">
                  <c:v>37668</c:v>
                </c:pt>
                <c:pt idx="3408">
                  <c:v>37669</c:v>
                </c:pt>
                <c:pt idx="3409">
                  <c:v>37670</c:v>
                </c:pt>
                <c:pt idx="3410">
                  <c:v>37671</c:v>
                </c:pt>
                <c:pt idx="3411">
                  <c:v>37672</c:v>
                </c:pt>
                <c:pt idx="3412">
                  <c:v>37673</c:v>
                </c:pt>
                <c:pt idx="3413">
                  <c:v>37674</c:v>
                </c:pt>
                <c:pt idx="3414">
                  <c:v>37675</c:v>
                </c:pt>
                <c:pt idx="3415">
                  <c:v>37676</c:v>
                </c:pt>
                <c:pt idx="3416">
                  <c:v>37677</c:v>
                </c:pt>
                <c:pt idx="3417">
                  <c:v>37678</c:v>
                </c:pt>
                <c:pt idx="3418">
                  <c:v>37679</c:v>
                </c:pt>
                <c:pt idx="3419">
                  <c:v>37680</c:v>
                </c:pt>
                <c:pt idx="3420">
                  <c:v>37681</c:v>
                </c:pt>
                <c:pt idx="3421">
                  <c:v>37682</c:v>
                </c:pt>
                <c:pt idx="3422">
                  <c:v>37683</c:v>
                </c:pt>
                <c:pt idx="3423">
                  <c:v>37684</c:v>
                </c:pt>
                <c:pt idx="3424">
                  <c:v>37685</c:v>
                </c:pt>
                <c:pt idx="3425">
                  <c:v>37686</c:v>
                </c:pt>
                <c:pt idx="3426">
                  <c:v>37687</c:v>
                </c:pt>
                <c:pt idx="3427">
                  <c:v>37688</c:v>
                </c:pt>
                <c:pt idx="3428">
                  <c:v>37689</c:v>
                </c:pt>
                <c:pt idx="3429">
                  <c:v>37690</c:v>
                </c:pt>
                <c:pt idx="3430">
                  <c:v>37691</c:v>
                </c:pt>
                <c:pt idx="3431">
                  <c:v>37692</c:v>
                </c:pt>
                <c:pt idx="3432">
                  <c:v>37693</c:v>
                </c:pt>
                <c:pt idx="3433">
                  <c:v>37694</c:v>
                </c:pt>
                <c:pt idx="3434">
                  <c:v>37695</c:v>
                </c:pt>
                <c:pt idx="3435">
                  <c:v>37696</c:v>
                </c:pt>
                <c:pt idx="3436">
                  <c:v>37697</c:v>
                </c:pt>
                <c:pt idx="3437">
                  <c:v>37698</c:v>
                </c:pt>
                <c:pt idx="3438">
                  <c:v>37699</c:v>
                </c:pt>
                <c:pt idx="3439">
                  <c:v>37700</c:v>
                </c:pt>
                <c:pt idx="3440">
                  <c:v>37701</c:v>
                </c:pt>
                <c:pt idx="3441">
                  <c:v>37702</c:v>
                </c:pt>
                <c:pt idx="3442">
                  <c:v>37703</c:v>
                </c:pt>
                <c:pt idx="3443">
                  <c:v>37704</c:v>
                </c:pt>
                <c:pt idx="3444">
                  <c:v>37705</c:v>
                </c:pt>
                <c:pt idx="3445">
                  <c:v>37706</c:v>
                </c:pt>
                <c:pt idx="3446">
                  <c:v>37707</c:v>
                </c:pt>
                <c:pt idx="3447">
                  <c:v>37708</c:v>
                </c:pt>
                <c:pt idx="3448">
                  <c:v>37709</c:v>
                </c:pt>
                <c:pt idx="3449">
                  <c:v>37710</c:v>
                </c:pt>
                <c:pt idx="3450">
                  <c:v>37711</c:v>
                </c:pt>
                <c:pt idx="3451">
                  <c:v>37712</c:v>
                </c:pt>
                <c:pt idx="3452">
                  <c:v>37713</c:v>
                </c:pt>
                <c:pt idx="3453">
                  <c:v>37714</c:v>
                </c:pt>
                <c:pt idx="3454">
                  <c:v>37715</c:v>
                </c:pt>
                <c:pt idx="3455">
                  <c:v>37716</c:v>
                </c:pt>
                <c:pt idx="3456">
                  <c:v>37717</c:v>
                </c:pt>
                <c:pt idx="3457">
                  <c:v>37718</c:v>
                </c:pt>
                <c:pt idx="3458">
                  <c:v>37719</c:v>
                </c:pt>
                <c:pt idx="3459">
                  <c:v>37720</c:v>
                </c:pt>
                <c:pt idx="3460">
                  <c:v>37721</c:v>
                </c:pt>
                <c:pt idx="3461">
                  <c:v>37722</c:v>
                </c:pt>
                <c:pt idx="3462">
                  <c:v>37723</c:v>
                </c:pt>
                <c:pt idx="3463">
                  <c:v>37724</c:v>
                </c:pt>
                <c:pt idx="3464">
                  <c:v>37725</c:v>
                </c:pt>
                <c:pt idx="3465">
                  <c:v>37726</c:v>
                </c:pt>
                <c:pt idx="3466">
                  <c:v>37727</c:v>
                </c:pt>
                <c:pt idx="3467">
                  <c:v>37728</c:v>
                </c:pt>
                <c:pt idx="3468">
                  <c:v>37729</c:v>
                </c:pt>
                <c:pt idx="3469">
                  <c:v>37730</c:v>
                </c:pt>
                <c:pt idx="3470">
                  <c:v>37731</c:v>
                </c:pt>
                <c:pt idx="3471">
                  <c:v>37732</c:v>
                </c:pt>
                <c:pt idx="3472">
                  <c:v>37733</c:v>
                </c:pt>
                <c:pt idx="3473">
                  <c:v>37734</c:v>
                </c:pt>
                <c:pt idx="3474">
                  <c:v>37735</c:v>
                </c:pt>
                <c:pt idx="3475">
                  <c:v>37736</c:v>
                </c:pt>
                <c:pt idx="3476">
                  <c:v>37737</c:v>
                </c:pt>
                <c:pt idx="3477">
                  <c:v>37738</c:v>
                </c:pt>
                <c:pt idx="3478">
                  <c:v>37739</c:v>
                </c:pt>
                <c:pt idx="3479">
                  <c:v>37740</c:v>
                </c:pt>
                <c:pt idx="3480">
                  <c:v>37741</c:v>
                </c:pt>
                <c:pt idx="3481">
                  <c:v>37742</c:v>
                </c:pt>
                <c:pt idx="3482">
                  <c:v>37743</c:v>
                </c:pt>
                <c:pt idx="3483">
                  <c:v>37744</c:v>
                </c:pt>
                <c:pt idx="3484">
                  <c:v>37745</c:v>
                </c:pt>
                <c:pt idx="3485">
                  <c:v>37746</c:v>
                </c:pt>
                <c:pt idx="3486">
                  <c:v>37747</c:v>
                </c:pt>
                <c:pt idx="3487">
                  <c:v>37748</c:v>
                </c:pt>
                <c:pt idx="3488">
                  <c:v>37749</c:v>
                </c:pt>
                <c:pt idx="3489">
                  <c:v>37750</c:v>
                </c:pt>
                <c:pt idx="3490">
                  <c:v>37751</c:v>
                </c:pt>
                <c:pt idx="3491">
                  <c:v>37752</c:v>
                </c:pt>
                <c:pt idx="3492">
                  <c:v>37753</c:v>
                </c:pt>
                <c:pt idx="3493">
                  <c:v>37754</c:v>
                </c:pt>
                <c:pt idx="3494">
                  <c:v>37755</c:v>
                </c:pt>
                <c:pt idx="3495">
                  <c:v>37756</c:v>
                </c:pt>
                <c:pt idx="3496">
                  <c:v>37757</c:v>
                </c:pt>
                <c:pt idx="3497">
                  <c:v>37758</c:v>
                </c:pt>
                <c:pt idx="3498">
                  <c:v>37759</c:v>
                </c:pt>
                <c:pt idx="3499">
                  <c:v>37760</c:v>
                </c:pt>
                <c:pt idx="3500">
                  <c:v>37761</c:v>
                </c:pt>
                <c:pt idx="3501">
                  <c:v>37762</c:v>
                </c:pt>
                <c:pt idx="3502">
                  <c:v>37763</c:v>
                </c:pt>
                <c:pt idx="3503">
                  <c:v>37764</c:v>
                </c:pt>
                <c:pt idx="3504">
                  <c:v>37765</c:v>
                </c:pt>
                <c:pt idx="3505">
                  <c:v>37766</c:v>
                </c:pt>
                <c:pt idx="3506">
                  <c:v>37767</c:v>
                </c:pt>
                <c:pt idx="3507">
                  <c:v>37768</c:v>
                </c:pt>
                <c:pt idx="3508">
                  <c:v>37769</c:v>
                </c:pt>
                <c:pt idx="3509">
                  <c:v>37770</c:v>
                </c:pt>
                <c:pt idx="3510">
                  <c:v>37771</c:v>
                </c:pt>
                <c:pt idx="3511">
                  <c:v>37772</c:v>
                </c:pt>
                <c:pt idx="3512">
                  <c:v>37773</c:v>
                </c:pt>
                <c:pt idx="3513">
                  <c:v>37774</c:v>
                </c:pt>
                <c:pt idx="3514">
                  <c:v>37775</c:v>
                </c:pt>
                <c:pt idx="3515">
                  <c:v>37776</c:v>
                </c:pt>
                <c:pt idx="3516">
                  <c:v>37777</c:v>
                </c:pt>
                <c:pt idx="3517">
                  <c:v>37778</c:v>
                </c:pt>
                <c:pt idx="3518">
                  <c:v>37779</c:v>
                </c:pt>
                <c:pt idx="3519">
                  <c:v>37780</c:v>
                </c:pt>
                <c:pt idx="3520">
                  <c:v>37781</c:v>
                </c:pt>
                <c:pt idx="3521">
                  <c:v>37782</c:v>
                </c:pt>
                <c:pt idx="3522">
                  <c:v>37783</c:v>
                </c:pt>
                <c:pt idx="3523">
                  <c:v>37784</c:v>
                </c:pt>
                <c:pt idx="3524">
                  <c:v>37785</c:v>
                </c:pt>
                <c:pt idx="3525">
                  <c:v>37786</c:v>
                </c:pt>
                <c:pt idx="3526">
                  <c:v>37787</c:v>
                </c:pt>
                <c:pt idx="3527">
                  <c:v>37788</c:v>
                </c:pt>
                <c:pt idx="3528">
                  <c:v>37789</c:v>
                </c:pt>
                <c:pt idx="3529">
                  <c:v>37790</c:v>
                </c:pt>
                <c:pt idx="3530">
                  <c:v>37791</c:v>
                </c:pt>
                <c:pt idx="3531">
                  <c:v>37792</c:v>
                </c:pt>
                <c:pt idx="3532">
                  <c:v>37793</c:v>
                </c:pt>
                <c:pt idx="3533">
                  <c:v>37794</c:v>
                </c:pt>
                <c:pt idx="3534">
                  <c:v>37795</c:v>
                </c:pt>
                <c:pt idx="3535">
                  <c:v>37796</c:v>
                </c:pt>
                <c:pt idx="3536">
                  <c:v>37797</c:v>
                </c:pt>
                <c:pt idx="3537">
                  <c:v>37798</c:v>
                </c:pt>
                <c:pt idx="3538">
                  <c:v>37799</c:v>
                </c:pt>
                <c:pt idx="3539">
                  <c:v>37800</c:v>
                </c:pt>
                <c:pt idx="3540">
                  <c:v>37801</c:v>
                </c:pt>
                <c:pt idx="3541">
                  <c:v>37802</c:v>
                </c:pt>
                <c:pt idx="3542">
                  <c:v>37803</c:v>
                </c:pt>
                <c:pt idx="3543">
                  <c:v>37804</c:v>
                </c:pt>
                <c:pt idx="3544">
                  <c:v>37805</c:v>
                </c:pt>
                <c:pt idx="3545">
                  <c:v>37806</c:v>
                </c:pt>
                <c:pt idx="3546">
                  <c:v>37807</c:v>
                </c:pt>
                <c:pt idx="3547">
                  <c:v>37808</c:v>
                </c:pt>
                <c:pt idx="3548">
                  <c:v>37809</c:v>
                </c:pt>
                <c:pt idx="3549">
                  <c:v>37810</c:v>
                </c:pt>
                <c:pt idx="3550">
                  <c:v>37811</c:v>
                </c:pt>
                <c:pt idx="3551">
                  <c:v>37812</c:v>
                </c:pt>
                <c:pt idx="3552">
                  <c:v>37813</c:v>
                </c:pt>
                <c:pt idx="3553">
                  <c:v>37814</c:v>
                </c:pt>
                <c:pt idx="3554">
                  <c:v>37815</c:v>
                </c:pt>
                <c:pt idx="3555">
                  <c:v>37816</c:v>
                </c:pt>
                <c:pt idx="3556">
                  <c:v>37817</c:v>
                </c:pt>
                <c:pt idx="3557">
                  <c:v>37818</c:v>
                </c:pt>
                <c:pt idx="3558">
                  <c:v>37819</c:v>
                </c:pt>
                <c:pt idx="3559">
                  <c:v>37820</c:v>
                </c:pt>
                <c:pt idx="3560">
                  <c:v>37821</c:v>
                </c:pt>
                <c:pt idx="3561">
                  <c:v>37822</c:v>
                </c:pt>
                <c:pt idx="3562">
                  <c:v>37823</c:v>
                </c:pt>
                <c:pt idx="3563">
                  <c:v>37824</c:v>
                </c:pt>
                <c:pt idx="3564">
                  <c:v>37825</c:v>
                </c:pt>
                <c:pt idx="3565">
                  <c:v>37826</c:v>
                </c:pt>
                <c:pt idx="3566">
                  <c:v>37827</c:v>
                </c:pt>
                <c:pt idx="3567">
                  <c:v>37828</c:v>
                </c:pt>
                <c:pt idx="3568">
                  <c:v>37829</c:v>
                </c:pt>
                <c:pt idx="3569">
                  <c:v>37830</c:v>
                </c:pt>
                <c:pt idx="3570">
                  <c:v>37831</c:v>
                </c:pt>
                <c:pt idx="3571">
                  <c:v>37832</c:v>
                </c:pt>
                <c:pt idx="3572">
                  <c:v>37833</c:v>
                </c:pt>
                <c:pt idx="3573">
                  <c:v>37834</c:v>
                </c:pt>
                <c:pt idx="3574">
                  <c:v>37835</c:v>
                </c:pt>
                <c:pt idx="3575">
                  <c:v>37836</c:v>
                </c:pt>
                <c:pt idx="3576">
                  <c:v>37837</c:v>
                </c:pt>
                <c:pt idx="3577">
                  <c:v>37838</c:v>
                </c:pt>
                <c:pt idx="3578">
                  <c:v>37839</c:v>
                </c:pt>
                <c:pt idx="3579">
                  <c:v>37840</c:v>
                </c:pt>
                <c:pt idx="3580">
                  <c:v>37841</c:v>
                </c:pt>
                <c:pt idx="3581">
                  <c:v>37842</c:v>
                </c:pt>
                <c:pt idx="3582">
                  <c:v>37843</c:v>
                </c:pt>
                <c:pt idx="3583">
                  <c:v>37844</c:v>
                </c:pt>
                <c:pt idx="3584">
                  <c:v>37845</c:v>
                </c:pt>
                <c:pt idx="3585">
                  <c:v>37846</c:v>
                </c:pt>
                <c:pt idx="3586">
                  <c:v>37847</c:v>
                </c:pt>
                <c:pt idx="3587">
                  <c:v>37848</c:v>
                </c:pt>
                <c:pt idx="3588">
                  <c:v>37849</c:v>
                </c:pt>
                <c:pt idx="3589">
                  <c:v>37850</c:v>
                </c:pt>
                <c:pt idx="3590">
                  <c:v>37851</c:v>
                </c:pt>
                <c:pt idx="3591">
                  <c:v>37852</c:v>
                </c:pt>
                <c:pt idx="3592">
                  <c:v>37853</c:v>
                </c:pt>
                <c:pt idx="3593">
                  <c:v>37854</c:v>
                </c:pt>
                <c:pt idx="3594">
                  <c:v>37855</c:v>
                </c:pt>
                <c:pt idx="3595">
                  <c:v>37856</c:v>
                </c:pt>
                <c:pt idx="3596">
                  <c:v>37857</c:v>
                </c:pt>
                <c:pt idx="3597">
                  <c:v>37858</c:v>
                </c:pt>
                <c:pt idx="3598">
                  <c:v>37859</c:v>
                </c:pt>
                <c:pt idx="3599">
                  <c:v>37860</c:v>
                </c:pt>
                <c:pt idx="3600">
                  <c:v>37861</c:v>
                </c:pt>
                <c:pt idx="3601">
                  <c:v>37862</c:v>
                </c:pt>
                <c:pt idx="3602">
                  <c:v>37863</c:v>
                </c:pt>
                <c:pt idx="3603">
                  <c:v>37864</c:v>
                </c:pt>
                <c:pt idx="3604">
                  <c:v>37865</c:v>
                </c:pt>
                <c:pt idx="3605">
                  <c:v>37866</c:v>
                </c:pt>
                <c:pt idx="3606">
                  <c:v>37867</c:v>
                </c:pt>
                <c:pt idx="3607">
                  <c:v>37868</c:v>
                </c:pt>
                <c:pt idx="3608">
                  <c:v>37869</c:v>
                </c:pt>
                <c:pt idx="3609">
                  <c:v>37870</c:v>
                </c:pt>
                <c:pt idx="3610">
                  <c:v>37871</c:v>
                </c:pt>
                <c:pt idx="3611">
                  <c:v>37872</c:v>
                </c:pt>
                <c:pt idx="3612">
                  <c:v>37873</c:v>
                </c:pt>
                <c:pt idx="3613">
                  <c:v>37874</c:v>
                </c:pt>
                <c:pt idx="3614">
                  <c:v>37875</c:v>
                </c:pt>
                <c:pt idx="3615">
                  <c:v>37876</c:v>
                </c:pt>
                <c:pt idx="3616">
                  <c:v>37877</c:v>
                </c:pt>
                <c:pt idx="3617">
                  <c:v>37878</c:v>
                </c:pt>
                <c:pt idx="3618">
                  <c:v>37879</c:v>
                </c:pt>
                <c:pt idx="3619">
                  <c:v>37880</c:v>
                </c:pt>
                <c:pt idx="3620">
                  <c:v>37881</c:v>
                </c:pt>
                <c:pt idx="3621">
                  <c:v>37882</c:v>
                </c:pt>
                <c:pt idx="3622">
                  <c:v>37883</c:v>
                </c:pt>
                <c:pt idx="3623">
                  <c:v>37884</c:v>
                </c:pt>
                <c:pt idx="3624">
                  <c:v>37885</c:v>
                </c:pt>
                <c:pt idx="3625">
                  <c:v>37886</c:v>
                </c:pt>
                <c:pt idx="3626">
                  <c:v>37887</c:v>
                </c:pt>
                <c:pt idx="3627">
                  <c:v>37888</c:v>
                </c:pt>
                <c:pt idx="3628">
                  <c:v>37889</c:v>
                </c:pt>
                <c:pt idx="3629">
                  <c:v>37890</c:v>
                </c:pt>
                <c:pt idx="3630">
                  <c:v>37891</c:v>
                </c:pt>
                <c:pt idx="3631">
                  <c:v>37892</c:v>
                </c:pt>
                <c:pt idx="3632">
                  <c:v>37893</c:v>
                </c:pt>
                <c:pt idx="3633">
                  <c:v>37894</c:v>
                </c:pt>
                <c:pt idx="3634">
                  <c:v>37895</c:v>
                </c:pt>
                <c:pt idx="3635">
                  <c:v>37896</c:v>
                </c:pt>
                <c:pt idx="3636">
                  <c:v>37897</c:v>
                </c:pt>
                <c:pt idx="3637">
                  <c:v>37898</c:v>
                </c:pt>
                <c:pt idx="3638">
                  <c:v>37899</c:v>
                </c:pt>
                <c:pt idx="3639">
                  <c:v>37900</c:v>
                </c:pt>
                <c:pt idx="3640">
                  <c:v>37901</c:v>
                </c:pt>
                <c:pt idx="3641">
                  <c:v>37902</c:v>
                </c:pt>
                <c:pt idx="3642">
                  <c:v>37903</c:v>
                </c:pt>
                <c:pt idx="3643">
                  <c:v>37904</c:v>
                </c:pt>
                <c:pt idx="3644">
                  <c:v>37905</c:v>
                </c:pt>
                <c:pt idx="3645">
                  <c:v>37906</c:v>
                </c:pt>
                <c:pt idx="3646">
                  <c:v>37907</c:v>
                </c:pt>
                <c:pt idx="3647">
                  <c:v>37908</c:v>
                </c:pt>
                <c:pt idx="3648">
                  <c:v>37909</c:v>
                </c:pt>
                <c:pt idx="3649">
                  <c:v>37910</c:v>
                </c:pt>
                <c:pt idx="3650">
                  <c:v>37911</c:v>
                </c:pt>
                <c:pt idx="3651">
                  <c:v>37912</c:v>
                </c:pt>
                <c:pt idx="3652">
                  <c:v>37913</c:v>
                </c:pt>
                <c:pt idx="3653">
                  <c:v>37914</c:v>
                </c:pt>
                <c:pt idx="3654">
                  <c:v>37915</c:v>
                </c:pt>
                <c:pt idx="3655">
                  <c:v>37916</c:v>
                </c:pt>
                <c:pt idx="3656">
                  <c:v>37917</c:v>
                </c:pt>
                <c:pt idx="3657">
                  <c:v>37918</c:v>
                </c:pt>
                <c:pt idx="3658">
                  <c:v>37919</c:v>
                </c:pt>
                <c:pt idx="3659">
                  <c:v>37920</c:v>
                </c:pt>
                <c:pt idx="3660">
                  <c:v>37921</c:v>
                </c:pt>
                <c:pt idx="3661">
                  <c:v>37922</c:v>
                </c:pt>
                <c:pt idx="3662">
                  <c:v>37923</c:v>
                </c:pt>
                <c:pt idx="3663">
                  <c:v>37924</c:v>
                </c:pt>
                <c:pt idx="3664">
                  <c:v>37925</c:v>
                </c:pt>
                <c:pt idx="3665">
                  <c:v>37926</c:v>
                </c:pt>
                <c:pt idx="3666">
                  <c:v>37927</c:v>
                </c:pt>
                <c:pt idx="3667">
                  <c:v>37928</c:v>
                </c:pt>
                <c:pt idx="3668">
                  <c:v>37929</c:v>
                </c:pt>
                <c:pt idx="3669">
                  <c:v>37930</c:v>
                </c:pt>
                <c:pt idx="3670">
                  <c:v>37931</c:v>
                </c:pt>
                <c:pt idx="3671">
                  <c:v>37932</c:v>
                </c:pt>
                <c:pt idx="3672">
                  <c:v>37933</c:v>
                </c:pt>
                <c:pt idx="3673">
                  <c:v>37934</c:v>
                </c:pt>
                <c:pt idx="3674">
                  <c:v>37935</c:v>
                </c:pt>
                <c:pt idx="3675">
                  <c:v>37936</c:v>
                </c:pt>
                <c:pt idx="3676">
                  <c:v>37937</c:v>
                </c:pt>
                <c:pt idx="3677">
                  <c:v>37938</c:v>
                </c:pt>
                <c:pt idx="3678">
                  <c:v>37939</c:v>
                </c:pt>
                <c:pt idx="3679">
                  <c:v>37940</c:v>
                </c:pt>
                <c:pt idx="3680">
                  <c:v>37941</c:v>
                </c:pt>
                <c:pt idx="3681">
                  <c:v>37942</c:v>
                </c:pt>
                <c:pt idx="3682">
                  <c:v>37943</c:v>
                </c:pt>
                <c:pt idx="3683">
                  <c:v>37944</c:v>
                </c:pt>
                <c:pt idx="3684">
                  <c:v>37945</c:v>
                </c:pt>
                <c:pt idx="3685">
                  <c:v>37946</c:v>
                </c:pt>
                <c:pt idx="3686">
                  <c:v>37947</c:v>
                </c:pt>
                <c:pt idx="3687">
                  <c:v>37948</c:v>
                </c:pt>
                <c:pt idx="3688">
                  <c:v>37949</c:v>
                </c:pt>
                <c:pt idx="3689">
                  <c:v>37950</c:v>
                </c:pt>
                <c:pt idx="3690">
                  <c:v>37951</c:v>
                </c:pt>
                <c:pt idx="3691">
                  <c:v>37952</c:v>
                </c:pt>
                <c:pt idx="3692">
                  <c:v>37953</c:v>
                </c:pt>
                <c:pt idx="3693">
                  <c:v>37954</c:v>
                </c:pt>
                <c:pt idx="3694">
                  <c:v>37955</c:v>
                </c:pt>
                <c:pt idx="3695">
                  <c:v>37956</c:v>
                </c:pt>
                <c:pt idx="3696">
                  <c:v>37957</c:v>
                </c:pt>
                <c:pt idx="3697">
                  <c:v>37958</c:v>
                </c:pt>
                <c:pt idx="3698">
                  <c:v>37959</c:v>
                </c:pt>
                <c:pt idx="3699">
                  <c:v>37960</c:v>
                </c:pt>
                <c:pt idx="3700">
                  <c:v>37961</c:v>
                </c:pt>
                <c:pt idx="3701">
                  <c:v>37962</c:v>
                </c:pt>
                <c:pt idx="3702">
                  <c:v>37963</c:v>
                </c:pt>
                <c:pt idx="3703">
                  <c:v>37964</c:v>
                </c:pt>
                <c:pt idx="3704">
                  <c:v>37965</c:v>
                </c:pt>
                <c:pt idx="3705">
                  <c:v>37966</c:v>
                </c:pt>
                <c:pt idx="3706">
                  <c:v>37967</c:v>
                </c:pt>
                <c:pt idx="3707">
                  <c:v>37968</c:v>
                </c:pt>
                <c:pt idx="3708">
                  <c:v>37969</c:v>
                </c:pt>
                <c:pt idx="3709">
                  <c:v>37970</c:v>
                </c:pt>
                <c:pt idx="3710">
                  <c:v>37971</c:v>
                </c:pt>
                <c:pt idx="3711">
                  <c:v>37972</c:v>
                </c:pt>
                <c:pt idx="3712">
                  <c:v>37973</c:v>
                </c:pt>
                <c:pt idx="3713">
                  <c:v>37974</c:v>
                </c:pt>
                <c:pt idx="3714">
                  <c:v>37975</c:v>
                </c:pt>
                <c:pt idx="3715">
                  <c:v>37976</c:v>
                </c:pt>
                <c:pt idx="3716">
                  <c:v>37977</c:v>
                </c:pt>
                <c:pt idx="3717">
                  <c:v>37978</c:v>
                </c:pt>
                <c:pt idx="3718">
                  <c:v>37979</c:v>
                </c:pt>
                <c:pt idx="3719">
                  <c:v>37980</c:v>
                </c:pt>
                <c:pt idx="3720">
                  <c:v>37981</c:v>
                </c:pt>
                <c:pt idx="3721">
                  <c:v>37982</c:v>
                </c:pt>
                <c:pt idx="3722">
                  <c:v>37983</c:v>
                </c:pt>
                <c:pt idx="3723">
                  <c:v>37984</c:v>
                </c:pt>
                <c:pt idx="3724">
                  <c:v>37985</c:v>
                </c:pt>
                <c:pt idx="3725">
                  <c:v>37986</c:v>
                </c:pt>
                <c:pt idx="3726">
                  <c:v>37987</c:v>
                </c:pt>
                <c:pt idx="3727">
                  <c:v>37988</c:v>
                </c:pt>
                <c:pt idx="3728">
                  <c:v>37989</c:v>
                </c:pt>
                <c:pt idx="3729">
                  <c:v>37990</c:v>
                </c:pt>
                <c:pt idx="3730">
                  <c:v>37991</c:v>
                </c:pt>
                <c:pt idx="3731">
                  <c:v>37992</c:v>
                </c:pt>
                <c:pt idx="3732">
                  <c:v>37993</c:v>
                </c:pt>
                <c:pt idx="3733">
                  <c:v>37994</c:v>
                </c:pt>
                <c:pt idx="3734">
                  <c:v>37995</c:v>
                </c:pt>
                <c:pt idx="3735">
                  <c:v>37996</c:v>
                </c:pt>
                <c:pt idx="3736">
                  <c:v>37997</c:v>
                </c:pt>
                <c:pt idx="3737">
                  <c:v>37998</c:v>
                </c:pt>
                <c:pt idx="3738">
                  <c:v>37999</c:v>
                </c:pt>
                <c:pt idx="3739">
                  <c:v>38000</c:v>
                </c:pt>
                <c:pt idx="3740">
                  <c:v>38001</c:v>
                </c:pt>
                <c:pt idx="3741">
                  <c:v>38002</c:v>
                </c:pt>
                <c:pt idx="3742">
                  <c:v>38003</c:v>
                </c:pt>
                <c:pt idx="3743">
                  <c:v>38004</c:v>
                </c:pt>
                <c:pt idx="3744">
                  <c:v>38005</c:v>
                </c:pt>
                <c:pt idx="3745">
                  <c:v>38006</c:v>
                </c:pt>
                <c:pt idx="3746">
                  <c:v>38007</c:v>
                </c:pt>
                <c:pt idx="3747">
                  <c:v>38008</c:v>
                </c:pt>
                <c:pt idx="3748">
                  <c:v>38009</c:v>
                </c:pt>
                <c:pt idx="3749">
                  <c:v>38010</c:v>
                </c:pt>
                <c:pt idx="3750">
                  <c:v>38011</c:v>
                </c:pt>
                <c:pt idx="3751">
                  <c:v>38012</c:v>
                </c:pt>
                <c:pt idx="3752">
                  <c:v>38013</c:v>
                </c:pt>
                <c:pt idx="3753">
                  <c:v>38014</c:v>
                </c:pt>
                <c:pt idx="3754">
                  <c:v>38015</c:v>
                </c:pt>
                <c:pt idx="3755">
                  <c:v>38016</c:v>
                </c:pt>
                <c:pt idx="3756">
                  <c:v>38017</c:v>
                </c:pt>
                <c:pt idx="3757">
                  <c:v>38018</c:v>
                </c:pt>
                <c:pt idx="3758">
                  <c:v>38019</c:v>
                </c:pt>
                <c:pt idx="3759">
                  <c:v>38020</c:v>
                </c:pt>
                <c:pt idx="3760">
                  <c:v>38021</c:v>
                </c:pt>
                <c:pt idx="3761">
                  <c:v>38022</c:v>
                </c:pt>
                <c:pt idx="3762">
                  <c:v>38023</c:v>
                </c:pt>
                <c:pt idx="3763">
                  <c:v>38024</c:v>
                </c:pt>
                <c:pt idx="3764">
                  <c:v>38025</c:v>
                </c:pt>
                <c:pt idx="3765">
                  <c:v>38026</c:v>
                </c:pt>
                <c:pt idx="3766">
                  <c:v>38027</c:v>
                </c:pt>
                <c:pt idx="3767">
                  <c:v>38028</c:v>
                </c:pt>
                <c:pt idx="3768">
                  <c:v>38029</c:v>
                </c:pt>
                <c:pt idx="3769">
                  <c:v>38030</c:v>
                </c:pt>
                <c:pt idx="3770">
                  <c:v>38031</c:v>
                </c:pt>
                <c:pt idx="3771">
                  <c:v>38032</c:v>
                </c:pt>
                <c:pt idx="3772">
                  <c:v>38033</c:v>
                </c:pt>
                <c:pt idx="3773">
                  <c:v>38034</c:v>
                </c:pt>
                <c:pt idx="3774">
                  <c:v>38035</c:v>
                </c:pt>
                <c:pt idx="3775">
                  <c:v>38036</c:v>
                </c:pt>
                <c:pt idx="3776">
                  <c:v>38037</c:v>
                </c:pt>
                <c:pt idx="3777">
                  <c:v>38038</c:v>
                </c:pt>
                <c:pt idx="3778">
                  <c:v>38039</c:v>
                </c:pt>
                <c:pt idx="3779">
                  <c:v>38040</c:v>
                </c:pt>
                <c:pt idx="3780">
                  <c:v>38041</c:v>
                </c:pt>
                <c:pt idx="3781">
                  <c:v>38042</c:v>
                </c:pt>
                <c:pt idx="3782">
                  <c:v>38043</c:v>
                </c:pt>
                <c:pt idx="3783">
                  <c:v>38044</c:v>
                </c:pt>
                <c:pt idx="3784">
                  <c:v>38045</c:v>
                </c:pt>
                <c:pt idx="3785">
                  <c:v>38046</c:v>
                </c:pt>
                <c:pt idx="3786">
                  <c:v>38047</c:v>
                </c:pt>
                <c:pt idx="3787">
                  <c:v>38048</c:v>
                </c:pt>
                <c:pt idx="3788">
                  <c:v>38049</c:v>
                </c:pt>
                <c:pt idx="3789">
                  <c:v>38050</c:v>
                </c:pt>
                <c:pt idx="3790">
                  <c:v>38051</c:v>
                </c:pt>
                <c:pt idx="3791">
                  <c:v>38052</c:v>
                </c:pt>
                <c:pt idx="3792">
                  <c:v>38053</c:v>
                </c:pt>
                <c:pt idx="3793">
                  <c:v>38054</c:v>
                </c:pt>
                <c:pt idx="3794">
                  <c:v>38055</c:v>
                </c:pt>
                <c:pt idx="3795">
                  <c:v>38056</c:v>
                </c:pt>
                <c:pt idx="3796">
                  <c:v>38057</c:v>
                </c:pt>
                <c:pt idx="3797">
                  <c:v>38058</c:v>
                </c:pt>
                <c:pt idx="3798">
                  <c:v>38059</c:v>
                </c:pt>
                <c:pt idx="3799">
                  <c:v>38060</c:v>
                </c:pt>
                <c:pt idx="3800">
                  <c:v>38061</c:v>
                </c:pt>
                <c:pt idx="3801">
                  <c:v>38062</c:v>
                </c:pt>
                <c:pt idx="3802">
                  <c:v>38063</c:v>
                </c:pt>
                <c:pt idx="3803">
                  <c:v>38064</c:v>
                </c:pt>
                <c:pt idx="3804">
                  <c:v>38065</c:v>
                </c:pt>
                <c:pt idx="3805">
                  <c:v>38066</c:v>
                </c:pt>
                <c:pt idx="3806">
                  <c:v>38067</c:v>
                </c:pt>
                <c:pt idx="3807">
                  <c:v>38068</c:v>
                </c:pt>
                <c:pt idx="3808">
                  <c:v>38069</c:v>
                </c:pt>
                <c:pt idx="3809">
                  <c:v>38070</c:v>
                </c:pt>
                <c:pt idx="3810">
                  <c:v>38071</c:v>
                </c:pt>
                <c:pt idx="3811">
                  <c:v>38072</c:v>
                </c:pt>
                <c:pt idx="3812">
                  <c:v>38073</c:v>
                </c:pt>
                <c:pt idx="3813">
                  <c:v>38074</c:v>
                </c:pt>
                <c:pt idx="3814">
                  <c:v>38075</c:v>
                </c:pt>
                <c:pt idx="3815">
                  <c:v>38076</c:v>
                </c:pt>
                <c:pt idx="3816">
                  <c:v>38077</c:v>
                </c:pt>
                <c:pt idx="3817">
                  <c:v>38078</c:v>
                </c:pt>
                <c:pt idx="3818">
                  <c:v>38079</c:v>
                </c:pt>
                <c:pt idx="3819">
                  <c:v>38080</c:v>
                </c:pt>
                <c:pt idx="3820">
                  <c:v>38081</c:v>
                </c:pt>
                <c:pt idx="3821">
                  <c:v>38082</c:v>
                </c:pt>
                <c:pt idx="3822">
                  <c:v>38083</c:v>
                </c:pt>
                <c:pt idx="3823">
                  <c:v>38084</c:v>
                </c:pt>
                <c:pt idx="3824">
                  <c:v>38085</c:v>
                </c:pt>
                <c:pt idx="3825">
                  <c:v>38086</c:v>
                </c:pt>
                <c:pt idx="3826">
                  <c:v>38087</c:v>
                </c:pt>
                <c:pt idx="3827">
                  <c:v>38088</c:v>
                </c:pt>
                <c:pt idx="3828">
                  <c:v>38089</c:v>
                </c:pt>
                <c:pt idx="3829">
                  <c:v>38090</c:v>
                </c:pt>
                <c:pt idx="3830">
                  <c:v>38091</c:v>
                </c:pt>
                <c:pt idx="3831">
                  <c:v>38092</c:v>
                </c:pt>
                <c:pt idx="3832">
                  <c:v>38093</c:v>
                </c:pt>
                <c:pt idx="3833">
                  <c:v>38094</c:v>
                </c:pt>
                <c:pt idx="3834">
                  <c:v>38095</c:v>
                </c:pt>
                <c:pt idx="3835">
                  <c:v>38096</c:v>
                </c:pt>
                <c:pt idx="3836">
                  <c:v>38097</c:v>
                </c:pt>
                <c:pt idx="3837">
                  <c:v>38098</c:v>
                </c:pt>
                <c:pt idx="3838">
                  <c:v>38099</c:v>
                </c:pt>
                <c:pt idx="3839">
                  <c:v>38100</c:v>
                </c:pt>
                <c:pt idx="3840">
                  <c:v>38101</c:v>
                </c:pt>
                <c:pt idx="3841">
                  <c:v>38102</c:v>
                </c:pt>
                <c:pt idx="3842">
                  <c:v>38103</c:v>
                </c:pt>
                <c:pt idx="3843">
                  <c:v>38104</c:v>
                </c:pt>
                <c:pt idx="3844">
                  <c:v>38105</c:v>
                </c:pt>
                <c:pt idx="3845">
                  <c:v>38106</c:v>
                </c:pt>
                <c:pt idx="3846">
                  <c:v>38107</c:v>
                </c:pt>
                <c:pt idx="3847">
                  <c:v>38108</c:v>
                </c:pt>
                <c:pt idx="3848">
                  <c:v>38109</c:v>
                </c:pt>
                <c:pt idx="3849">
                  <c:v>38110</c:v>
                </c:pt>
                <c:pt idx="3850">
                  <c:v>38111</c:v>
                </c:pt>
                <c:pt idx="3851">
                  <c:v>38112</c:v>
                </c:pt>
                <c:pt idx="3852">
                  <c:v>38113</c:v>
                </c:pt>
                <c:pt idx="3853">
                  <c:v>38114</c:v>
                </c:pt>
                <c:pt idx="3854">
                  <c:v>38115</c:v>
                </c:pt>
                <c:pt idx="3855">
                  <c:v>38116</c:v>
                </c:pt>
                <c:pt idx="3856">
                  <c:v>38117</c:v>
                </c:pt>
                <c:pt idx="3857">
                  <c:v>38118</c:v>
                </c:pt>
                <c:pt idx="3858">
                  <c:v>38119</c:v>
                </c:pt>
                <c:pt idx="3859">
                  <c:v>38120</c:v>
                </c:pt>
                <c:pt idx="3860">
                  <c:v>38121</c:v>
                </c:pt>
                <c:pt idx="3861">
                  <c:v>38122</c:v>
                </c:pt>
                <c:pt idx="3862">
                  <c:v>38123</c:v>
                </c:pt>
                <c:pt idx="3863">
                  <c:v>38124</c:v>
                </c:pt>
                <c:pt idx="3864">
                  <c:v>38125</c:v>
                </c:pt>
                <c:pt idx="3865">
                  <c:v>38126</c:v>
                </c:pt>
                <c:pt idx="3866">
                  <c:v>38127</c:v>
                </c:pt>
                <c:pt idx="3867">
                  <c:v>38128</c:v>
                </c:pt>
                <c:pt idx="3868">
                  <c:v>38129</c:v>
                </c:pt>
                <c:pt idx="3869">
                  <c:v>38130</c:v>
                </c:pt>
                <c:pt idx="3870">
                  <c:v>38131</c:v>
                </c:pt>
                <c:pt idx="3871">
                  <c:v>38132</c:v>
                </c:pt>
                <c:pt idx="3872">
                  <c:v>38133</c:v>
                </c:pt>
                <c:pt idx="3873">
                  <c:v>38134</c:v>
                </c:pt>
                <c:pt idx="3874">
                  <c:v>38135</c:v>
                </c:pt>
                <c:pt idx="3875">
                  <c:v>38136</c:v>
                </c:pt>
                <c:pt idx="3876">
                  <c:v>38137</c:v>
                </c:pt>
                <c:pt idx="3877">
                  <c:v>38138</c:v>
                </c:pt>
                <c:pt idx="3878">
                  <c:v>38139</c:v>
                </c:pt>
                <c:pt idx="3879">
                  <c:v>38140</c:v>
                </c:pt>
                <c:pt idx="3880">
                  <c:v>38141</c:v>
                </c:pt>
                <c:pt idx="3881">
                  <c:v>38142</c:v>
                </c:pt>
                <c:pt idx="3882">
                  <c:v>38143</c:v>
                </c:pt>
                <c:pt idx="3883">
                  <c:v>38144</c:v>
                </c:pt>
                <c:pt idx="3884">
                  <c:v>38145</c:v>
                </c:pt>
                <c:pt idx="3885">
                  <c:v>38146</c:v>
                </c:pt>
                <c:pt idx="3886">
                  <c:v>38147</c:v>
                </c:pt>
                <c:pt idx="3887">
                  <c:v>38148</c:v>
                </c:pt>
                <c:pt idx="3888">
                  <c:v>38149</c:v>
                </c:pt>
                <c:pt idx="3889">
                  <c:v>38150</c:v>
                </c:pt>
                <c:pt idx="3890">
                  <c:v>38151</c:v>
                </c:pt>
                <c:pt idx="3891">
                  <c:v>38152</c:v>
                </c:pt>
                <c:pt idx="3892">
                  <c:v>38153</c:v>
                </c:pt>
                <c:pt idx="3893">
                  <c:v>38154</c:v>
                </c:pt>
                <c:pt idx="3894">
                  <c:v>38155</c:v>
                </c:pt>
                <c:pt idx="3895">
                  <c:v>38156</c:v>
                </c:pt>
                <c:pt idx="3896">
                  <c:v>38157</c:v>
                </c:pt>
                <c:pt idx="3897">
                  <c:v>38158</c:v>
                </c:pt>
                <c:pt idx="3898">
                  <c:v>38159</c:v>
                </c:pt>
                <c:pt idx="3899">
                  <c:v>38160</c:v>
                </c:pt>
                <c:pt idx="3900">
                  <c:v>38161</c:v>
                </c:pt>
                <c:pt idx="3901">
                  <c:v>38162</c:v>
                </c:pt>
                <c:pt idx="3902">
                  <c:v>38163</c:v>
                </c:pt>
                <c:pt idx="3903">
                  <c:v>38164</c:v>
                </c:pt>
                <c:pt idx="3904">
                  <c:v>38165</c:v>
                </c:pt>
                <c:pt idx="3905">
                  <c:v>38166</c:v>
                </c:pt>
                <c:pt idx="3906">
                  <c:v>38167</c:v>
                </c:pt>
                <c:pt idx="3907">
                  <c:v>38168</c:v>
                </c:pt>
                <c:pt idx="3908">
                  <c:v>38169</c:v>
                </c:pt>
                <c:pt idx="3909">
                  <c:v>38170</c:v>
                </c:pt>
                <c:pt idx="3910">
                  <c:v>38171</c:v>
                </c:pt>
                <c:pt idx="3911">
                  <c:v>38172</c:v>
                </c:pt>
                <c:pt idx="3912">
                  <c:v>38173</c:v>
                </c:pt>
                <c:pt idx="3913">
                  <c:v>38174</c:v>
                </c:pt>
                <c:pt idx="3914">
                  <c:v>38175</c:v>
                </c:pt>
                <c:pt idx="3915">
                  <c:v>38176</c:v>
                </c:pt>
                <c:pt idx="3916">
                  <c:v>38177</c:v>
                </c:pt>
                <c:pt idx="3917">
                  <c:v>38178</c:v>
                </c:pt>
                <c:pt idx="3918">
                  <c:v>38179</c:v>
                </c:pt>
                <c:pt idx="3919">
                  <c:v>38180</c:v>
                </c:pt>
                <c:pt idx="3920">
                  <c:v>38181</c:v>
                </c:pt>
                <c:pt idx="3921">
                  <c:v>38182</c:v>
                </c:pt>
                <c:pt idx="3922">
                  <c:v>38183</c:v>
                </c:pt>
                <c:pt idx="3923">
                  <c:v>38184</c:v>
                </c:pt>
                <c:pt idx="3924">
                  <c:v>38185</c:v>
                </c:pt>
                <c:pt idx="3925">
                  <c:v>38186</c:v>
                </c:pt>
                <c:pt idx="3926">
                  <c:v>38187</c:v>
                </c:pt>
                <c:pt idx="3927">
                  <c:v>38188</c:v>
                </c:pt>
                <c:pt idx="3928">
                  <c:v>38189</c:v>
                </c:pt>
                <c:pt idx="3929">
                  <c:v>38190</c:v>
                </c:pt>
                <c:pt idx="3930">
                  <c:v>38191</c:v>
                </c:pt>
                <c:pt idx="3931">
                  <c:v>38192</c:v>
                </c:pt>
                <c:pt idx="3932">
                  <c:v>38193</c:v>
                </c:pt>
                <c:pt idx="3933">
                  <c:v>38194</c:v>
                </c:pt>
                <c:pt idx="3934">
                  <c:v>38195</c:v>
                </c:pt>
                <c:pt idx="3935">
                  <c:v>38196</c:v>
                </c:pt>
                <c:pt idx="3936">
                  <c:v>38197</c:v>
                </c:pt>
                <c:pt idx="3937">
                  <c:v>38198</c:v>
                </c:pt>
                <c:pt idx="3938">
                  <c:v>38199</c:v>
                </c:pt>
                <c:pt idx="3939">
                  <c:v>38200</c:v>
                </c:pt>
                <c:pt idx="3940">
                  <c:v>38201</c:v>
                </c:pt>
                <c:pt idx="3941">
                  <c:v>38202</c:v>
                </c:pt>
                <c:pt idx="3942">
                  <c:v>38203</c:v>
                </c:pt>
                <c:pt idx="3943">
                  <c:v>38204</c:v>
                </c:pt>
                <c:pt idx="3944">
                  <c:v>38205</c:v>
                </c:pt>
                <c:pt idx="3945">
                  <c:v>38206</c:v>
                </c:pt>
                <c:pt idx="3946">
                  <c:v>38207</c:v>
                </c:pt>
                <c:pt idx="3947">
                  <c:v>38208</c:v>
                </c:pt>
                <c:pt idx="3948">
                  <c:v>38209</c:v>
                </c:pt>
                <c:pt idx="3949">
                  <c:v>38210</c:v>
                </c:pt>
                <c:pt idx="3950">
                  <c:v>38211</c:v>
                </c:pt>
                <c:pt idx="3951">
                  <c:v>38212</c:v>
                </c:pt>
                <c:pt idx="3952">
                  <c:v>38213</c:v>
                </c:pt>
                <c:pt idx="3953">
                  <c:v>38214</c:v>
                </c:pt>
                <c:pt idx="3954">
                  <c:v>38215</c:v>
                </c:pt>
                <c:pt idx="3955">
                  <c:v>38216</c:v>
                </c:pt>
                <c:pt idx="3956">
                  <c:v>38217</c:v>
                </c:pt>
                <c:pt idx="3957">
                  <c:v>38218</c:v>
                </c:pt>
                <c:pt idx="3958">
                  <c:v>38219</c:v>
                </c:pt>
                <c:pt idx="3959">
                  <c:v>38220</c:v>
                </c:pt>
                <c:pt idx="3960">
                  <c:v>38221</c:v>
                </c:pt>
                <c:pt idx="3961">
                  <c:v>38222</c:v>
                </c:pt>
                <c:pt idx="3962">
                  <c:v>38223</c:v>
                </c:pt>
                <c:pt idx="3963">
                  <c:v>38224</c:v>
                </c:pt>
                <c:pt idx="3964">
                  <c:v>38225</c:v>
                </c:pt>
                <c:pt idx="3965">
                  <c:v>38226</c:v>
                </c:pt>
                <c:pt idx="3966">
                  <c:v>38227</c:v>
                </c:pt>
                <c:pt idx="3967">
                  <c:v>38228</c:v>
                </c:pt>
                <c:pt idx="3968">
                  <c:v>38229</c:v>
                </c:pt>
                <c:pt idx="3969">
                  <c:v>38230</c:v>
                </c:pt>
                <c:pt idx="3970">
                  <c:v>38231</c:v>
                </c:pt>
                <c:pt idx="3971">
                  <c:v>38232</c:v>
                </c:pt>
                <c:pt idx="3972">
                  <c:v>38233</c:v>
                </c:pt>
                <c:pt idx="3973">
                  <c:v>38234</c:v>
                </c:pt>
                <c:pt idx="3974">
                  <c:v>38235</c:v>
                </c:pt>
                <c:pt idx="3975">
                  <c:v>38236</c:v>
                </c:pt>
                <c:pt idx="3976">
                  <c:v>38237</c:v>
                </c:pt>
                <c:pt idx="3977">
                  <c:v>38238</c:v>
                </c:pt>
                <c:pt idx="3978">
                  <c:v>38239</c:v>
                </c:pt>
                <c:pt idx="3979">
                  <c:v>38240</c:v>
                </c:pt>
                <c:pt idx="3980">
                  <c:v>38241</c:v>
                </c:pt>
                <c:pt idx="3981">
                  <c:v>38242</c:v>
                </c:pt>
                <c:pt idx="3982">
                  <c:v>38243</c:v>
                </c:pt>
                <c:pt idx="3983">
                  <c:v>38244</c:v>
                </c:pt>
                <c:pt idx="3984">
                  <c:v>38245</c:v>
                </c:pt>
                <c:pt idx="3985">
                  <c:v>38246</c:v>
                </c:pt>
                <c:pt idx="3986">
                  <c:v>38247</c:v>
                </c:pt>
                <c:pt idx="3987">
                  <c:v>38248</c:v>
                </c:pt>
                <c:pt idx="3988">
                  <c:v>38249</c:v>
                </c:pt>
                <c:pt idx="3989">
                  <c:v>38250</c:v>
                </c:pt>
                <c:pt idx="3990">
                  <c:v>38251</c:v>
                </c:pt>
                <c:pt idx="3991">
                  <c:v>38252</c:v>
                </c:pt>
                <c:pt idx="3992">
                  <c:v>38253</c:v>
                </c:pt>
                <c:pt idx="3993">
                  <c:v>38254</c:v>
                </c:pt>
                <c:pt idx="3994">
                  <c:v>38255</c:v>
                </c:pt>
                <c:pt idx="3995">
                  <c:v>38256</c:v>
                </c:pt>
                <c:pt idx="3996">
                  <c:v>38257</c:v>
                </c:pt>
                <c:pt idx="3997">
                  <c:v>38258</c:v>
                </c:pt>
                <c:pt idx="3998">
                  <c:v>38259</c:v>
                </c:pt>
                <c:pt idx="3999">
                  <c:v>38260</c:v>
                </c:pt>
                <c:pt idx="4000">
                  <c:v>38261</c:v>
                </c:pt>
                <c:pt idx="4001">
                  <c:v>38262</c:v>
                </c:pt>
                <c:pt idx="4002">
                  <c:v>38263</c:v>
                </c:pt>
                <c:pt idx="4003">
                  <c:v>38264</c:v>
                </c:pt>
                <c:pt idx="4004">
                  <c:v>38265</c:v>
                </c:pt>
                <c:pt idx="4005">
                  <c:v>38266</c:v>
                </c:pt>
                <c:pt idx="4006">
                  <c:v>38267</c:v>
                </c:pt>
                <c:pt idx="4007">
                  <c:v>38268</c:v>
                </c:pt>
                <c:pt idx="4008">
                  <c:v>38269</c:v>
                </c:pt>
                <c:pt idx="4009">
                  <c:v>38270</c:v>
                </c:pt>
                <c:pt idx="4010">
                  <c:v>38271</c:v>
                </c:pt>
                <c:pt idx="4011">
                  <c:v>38272</c:v>
                </c:pt>
                <c:pt idx="4012">
                  <c:v>38273</c:v>
                </c:pt>
                <c:pt idx="4013">
                  <c:v>38274</c:v>
                </c:pt>
                <c:pt idx="4014">
                  <c:v>38275</c:v>
                </c:pt>
                <c:pt idx="4015">
                  <c:v>38276</c:v>
                </c:pt>
                <c:pt idx="4016">
                  <c:v>38277</c:v>
                </c:pt>
                <c:pt idx="4017">
                  <c:v>38278</c:v>
                </c:pt>
                <c:pt idx="4018">
                  <c:v>38279</c:v>
                </c:pt>
                <c:pt idx="4019">
                  <c:v>38280</c:v>
                </c:pt>
                <c:pt idx="4020">
                  <c:v>38281</c:v>
                </c:pt>
                <c:pt idx="4021">
                  <c:v>38282</c:v>
                </c:pt>
                <c:pt idx="4022">
                  <c:v>38283</c:v>
                </c:pt>
                <c:pt idx="4023">
                  <c:v>38284</c:v>
                </c:pt>
                <c:pt idx="4024">
                  <c:v>38285</c:v>
                </c:pt>
                <c:pt idx="4025">
                  <c:v>38286</c:v>
                </c:pt>
                <c:pt idx="4026">
                  <c:v>38287</c:v>
                </c:pt>
                <c:pt idx="4027">
                  <c:v>38288</c:v>
                </c:pt>
                <c:pt idx="4028">
                  <c:v>38289</c:v>
                </c:pt>
                <c:pt idx="4029">
                  <c:v>38290</c:v>
                </c:pt>
                <c:pt idx="4030">
                  <c:v>38291</c:v>
                </c:pt>
                <c:pt idx="4031">
                  <c:v>38292</c:v>
                </c:pt>
                <c:pt idx="4032">
                  <c:v>38293</c:v>
                </c:pt>
                <c:pt idx="4033">
                  <c:v>38294</c:v>
                </c:pt>
                <c:pt idx="4034">
                  <c:v>38295</c:v>
                </c:pt>
                <c:pt idx="4035">
                  <c:v>38296</c:v>
                </c:pt>
                <c:pt idx="4036">
                  <c:v>38297</c:v>
                </c:pt>
                <c:pt idx="4037">
                  <c:v>38298</c:v>
                </c:pt>
                <c:pt idx="4038">
                  <c:v>38299</c:v>
                </c:pt>
                <c:pt idx="4039">
                  <c:v>38300</c:v>
                </c:pt>
                <c:pt idx="4040">
                  <c:v>38301</c:v>
                </c:pt>
                <c:pt idx="4041">
                  <c:v>38302</c:v>
                </c:pt>
                <c:pt idx="4042">
                  <c:v>38303</c:v>
                </c:pt>
                <c:pt idx="4043">
                  <c:v>38304</c:v>
                </c:pt>
                <c:pt idx="4044">
                  <c:v>38305</c:v>
                </c:pt>
                <c:pt idx="4045">
                  <c:v>38306</c:v>
                </c:pt>
                <c:pt idx="4046">
                  <c:v>38307</c:v>
                </c:pt>
                <c:pt idx="4047">
                  <c:v>38308</c:v>
                </c:pt>
                <c:pt idx="4048">
                  <c:v>38309</c:v>
                </c:pt>
                <c:pt idx="4049">
                  <c:v>38310</c:v>
                </c:pt>
                <c:pt idx="4050">
                  <c:v>38311</c:v>
                </c:pt>
                <c:pt idx="4051">
                  <c:v>38312</c:v>
                </c:pt>
                <c:pt idx="4052">
                  <c:v>38313</c:v>
                </c:pt>
                <c:pt idx="4053">
                  <c:v>38314</c:v>
                </c:pt>
                <c:pt idx="4054">
                  <c:v>38315</c:v>
                </c:pt>
                <c:pt idx="4055">
                  <c:v>38316</c:v>
                </c:pt>
                <c:pt idx="4056">
                  <c:v>38317</c:v>
                </c:pt>
                <c:pt idx="4057">
                  <c:v>38318</c:v>
                </c:pt>
                <c:pt idx="4058">
                  <c:v>38319</c:v>
                </c:pt>
                <c:pt idx="4059">
                  <c:v>38320</c:v>
                </c:pt>
                <c:pt idx="4060">
                  <c:v>38321</c:v>
                </c:pt>
                <c:pt idx="4061">
                  <c:v>38322</c:v>
                </c:pt>
                <c:pt idx="4062">
                  <c:v>38323</c:v>
                </c:pt>
                <c:pt idx="4063">
                  <c:v>38324</c:v>
                </c:pt>
                <c:pt idx="4064">
                  <c:v>38325</c:v>
                </c:pt>
                <c:pt idx="4065">
                  <c:v>38326</c:v>
                </c:pt>
                <c:pt idx="4066">
                  <c:v>38327</c:v>
                </c:pt>
                <c:pt idx="4067">
                  <c:v>38328</c:v>
                </c:pt>
                <c:pt idx="4068">
                  <c:v>38329</c:v>
                </c:pt>
                <c:pt idx="4069">
                  <c:v>38330</c:v>
                </c:pt>
                <c:pt idx="4070">
                  <c:v>38331</c:v>
                </c:pt>
                <c:pt idx="4071">
                  <c:v>38332</c:v>
                </c:pt>
                <c:pt idx="4072">
                  <c:v>38333</c:v>
                </c:pt>
                <c:pt idx="4073">
                  <c:v>38334</c:v>
                </c:pt>
                <c:pt idx="4074">
                  <c:v>38335</c:v>
                </c:pt>
                <c:pt idx="4075">
                  <c:v>38336</c:v>
                </c:pt>
                <c:pt idx="4076">
                  <c:v>38337</c:v>
                </c:pt>
                <c:pt idx="4077">
                  <c:v>38338</c:v>
                </c:pt>
                <c:pt idx="4078">
                  <c:v>38339</c:v>
                </c:pt>
                <c:pt idx="4079">
                  <c:v>38340</c:v>
                </c:pt>
                <c:pt idx="4080">
                  <c:v>38341</c:v>
                </c:pt>
                <c:pt idx="4081">
                  <c:v>38342</c:v>
                </c:pt>
                <c:pt idx="4082">
                  <c:v>38343</c:v>
                </c:pt>
                <c:pt idx="4083">
                  <c:v>38344</c:v>
                </c:pt>
                <c:pt idx="4084">
                  <c:v>38345</c:v>
                </c:pt>
                <c:pt idx="4085">
                  <c:v>38346</c:v>
                </c:pt>
                <c:pt idx="4086">
                  <c:v>38347</c:v>
                </c:pt>
                <c:pt idx="4087">
                  <c:v>38348</c:v>
                </c:pt>
                <c:pt idx="4088">
                  <c:v>38349</c:v>
                </c:pt>
                <c:pt idx="4089">
                  <c:v>38350</c:v>
                </c:pt>
                <c:pt idx="4090">
                  <c:v>38351</c:v>
                </c:pt>
                <c:pt idx="4091">
                  <c:v>38352</c:v>
                </c:pt>
                <c:pt idx="4092">
                  <c:v>38353</c:v>
                </c:pt>
                <c:pt idx="4093">
                  <c:v>38354</c:v>
                </c:pt>
                <c:pt idx="4094">
                  <c:v>38355</c:v>
                </c:pt>
                <c:pt idx="4095">
                  <c:v>38356</c:v>
                </c:pt>
                <c:pt idx="4096">
                  <c:v>38357</c:v>
                </c:pt>
                <c:pt idx="4097">
                  <c:v>38358</c:v>
                </c:pt>
                <c:pt idx="4098">
                  <c:v>38359</c:v>
                </c:pt>
                <c:pt idx="4099">
                  <c:v>38360</c:v>
                </c:pt>
                <c:pt idx="4100">
                  <c:v>38361</c:v>
                </c:pt>
                <c:pt idx="4101">
                  <c:v>38362</c:v>
                </c:pt>
                <c:pt idx="4102">
                  <c:v>38363</c:v>
                </c:pt>
                <c:pt idx="4103">
                  <c:v>38364</c:v>
                </c:pt>
                <c:pt idx="4104">
                  <c:v>38365</c:v>
                </c:pt>
                <c:pt idx="4105">
                  <c:v>38366</c:v>
                </c:pt>
                <c:pt idx="4106">
                  <c:v>38367</c:v>
                </c:pt>
                <c:pt idx="4107">
                  <c:v>38368</c:v>
                </c:pt>
                <c:pt idx="4108">
                  <c:v>38369</c:v>
                </c:pt>
                <c:pt idx="4109">
                  <c:v>38370</c:v>
                </c:pt>
                <c:pt idx="4110">
                  <c:v>38371</c:v>
                </c:pt>
                <c:pt idx="4111">
                  <c:v>38372</c:v>
                </c:pt>
                <c:pt idx="4112">
                  <c:v>38373</c:v>
                </c:pt>
                <c:pt idx="4113">
                  <c:v>38374</c:v>
                </c:pt>
                <c:pt idx="4114">
                  <c:v>38375</c:v>
                </c:pt>
                <c:pt idx="4115">
                  <c:v>38376</c:v>
                </c:pt>
                <c:pt idx="4116">
                  <c:v>38377</c:v>
                </c:pt>
                <c:pt idx="4117">
                  <c:v>38378</c:v>
                </c:pt>
                <c:pt idx="4118">
                  <c:v>38379</c:v>
                </c:pt>
                <c:pt idx="4119">
                  <c:v>38380</c:v>
                </c:pt>
                <c:pt idx="4120">
                  <c:v>38381</c:v>
                </c:pt>
                <c:pt idx="4121">
                  <c:v>38382</c:v>
                </c:pt>
                <c:pt idx="4122">
                  <c:v>38383</c:v>
                </c:pt>
                <c:pt idx="4123">
                  <c:v>38384</c:v>
                </c:pt>
                <c:pt idx="4124">
                  <c:v>38385</c:v>
                </c:pt>
                <c:pt idx="4125">
                  <c:v>38386</c:v>
                </c:pt>
                <c:pt idx="4126">
                  <c:v>38387</c:v>
                </c:pt>
                <c:pt idx="4127">
                  <c:v>38388</c:v>
                </c:pt>
                <c:pt idx="4128">
                  <c:v>38389</c:v>
                </c:pt>
                <c:pt idx="4129">
                  <c:v>38390</c:v>
                </c:pt>
                <c:pt idx="4130">
                  <c:v>38391</c:v>
                </c:pt>
                <c:pt idx="4131">
                  <c:v>38392</c:v>
                </c:pt>
                <c:pt idx="4132">
                  <c:v>38393</c:v>
                </c:pt>
                <c:pt idx="4133">
                  <c:v>38394</c:v>
                </c:pt>
                <c:pt idx="4134">
                  <c:v>38395</c:v>
                </c:pt>
                <c:pt idx="4135">
                  <c:v>38396</c:v>
                </c:pt>
                <c:pt idx="4136">
                  <c:v>38397</c:v>
                </c:pt>
                <c:pt idx="4137">
                  <c:v>38398</c:v>
                </c:pt>
                <c:pt idx="4138">
                  <c:v>38399</c:v>
                </c:pt>
                <c:pt idx="4139">
                  <c:v>38400</c:v>
                </c:pt>
                <c:pt idx="4140">
                  <c:v>38401</c:v>
                </c:pt>
                <c:pt idx="4141">
                  <c:v>38402</c:v>
                </c:pt>
                <c:pt idx="4142">
                  <c:v>38403</c:v>
                </c:pt>
                <c:pt idx="4143">
                  <c:v>38404</c:v>
                </c:pt>
                <c:pt idx="4144">
                  <c:v>38405</c:v>
                </c:pt>
                <c:pt idx="4145">
                  <c:v>38406</c:v>
                </c:pt>
                <c:pt idx="4146">
                  <c:v>38407</c:v>
                </c:pt>
                <c:pt idx="4147">
                  <c:v>38408</c:v>
                </c:pt>
                <c:pt idx="4148">
                  <c:v>38409</c:v>
                </c:pt>
                <c:pt idx="4149">
                  <c:v>38410</c:v>
                </c:pt>
                <c:pt idx="4150">
                  <c:v>38411</c:v>
                </c:pt>
                <c:pt idx="4151">
                  <c:v>38412</c:v>
                </c:pt>
                <c:pt idx="4152">
                  <c:v>38413</c:v>
                </c:pt>
                <c:pt idx="4153">
                  <c:v>38414</c:v>
                </c:pt>
                <c:pt idx="4154">
                  <c:v>38415</c:v>
                </c:pt>
                <c:pt idx="4155">
                  <c:v>38416</c:v>
                </c:pt>
                <c:pt idx="4156">
                  <c:v>38417</c:v>
                </c:pt>
                <c:pt idx="4157">
                  <c:v>38418</c:v>
                </c:pt>
                <c:pt idx="4158">
                  <c:v>38504</c:v>
                </c:pt>
                <c:pt idx="4159">
                  <c:v>38505</c:v>
                </c:pt>
                <c:pt idx="4160">
                  <c:v>38506</c:v>
                </c:pt>
                <c:pt idx="4161">
                  <c:v>38507</c:v>
                </c:pt>
                <c:pt idx="4162">
                  <c:v>38508</c:v>
                </c:pt>
                <c:pt idx="4163">
                  <c:v>38509</c:v>
                </c:pt>
                <c:pt idx="4164">
                  <c:v>38510</c:v>
                </c:pt>
                <c:pt idx="4165">
                  <c:v>38511</c:v>
                </c:pt>
                <c:pt idx="4166">
                  <c:v>38512</c:v>
                </c:pt>
                <c:pt idx="4167">
                  <c:v>38513</c:v>
                </c:pt>
                <c:pt idx="4168">
                  <c:v>38514</c:v>
                </c:pt>
                <c:pt idx="4169">
                  <c:v>38515</c:v>
                </c:pt>
                <c:pt idx="4170">
                  <c:v>38516</c:v>
                </c:pt>
                <c:pt idx="4171">
                  <c:v>38517</c:v>
                </c:pt>
                <c:pt idx="4172">
                  <c:v>38518</c:v>
                </c:pt>
                <c:pt idx="4173">
                  <c:v>38519</c:v>
                </c:pt>
                <c:pt idx="4174">
                  <c:v>38520</c:v>
                </c:pt>
                <c:pt idx="4175">
                  <c:v>38521</c:v>
                </c:pt>
                <c:pt idx="4176">
                  <c:v>38522</c:v>
                </c:pt>
                <c:pt idx="4177">
                  <c:v>38523</c:v>
                </c:pt>
                <c:pt idx="4178">
                  <c:v>38524</c:v>
                </c:pt>
                <c:pt idx="4179">
                  <c:v>38525</c:v>
                </c:pt>
                <c:pt idx="4180">
                  <c:v>38526</c:v>
                </c:pt>
                <c:pt idx="4181">
                  <c:v>38527</c:v>
                </c:pt>
                <c:pt idx="4182">
                  <c:v>38528</c:v>
                </c:pt>
                <c:pt idx="4183">
                  <c:v>38529</c:v>
                </c:pt>
                <c:pt idx="4184">
                  <c:v>38530</c:v>
                </c:pt>
                <c:pt idx="4185">
                  <c:v>38531</c:v>
                </c:pt>
                <c:pt idx="4186">
                  <c:v>38532</c:v>
                </c:pt>
                <c:pt idx="4187">
                  <c:v>38533</c:v>
                </c:pt>
                <c:pt idx="4188">
                  <c:v>38534</c:v>
                </c:pt>
                <c:pt idx="4189">
                  <c:v>38535</c:v>
                </c:pt>
                <c:pt idx="4190">
                  <c:v>38536</c:v>
                </c:pt>
                <c:pt idx="4191">
                  <c:v>38537</c:v>
                </c:pt>
                <c:pt idx="4192">
                  <c:v>38538</c:v>
                </c:pt>
                <c:pt idx="4193">
                  <c:v>38539</c:v>
                </c:pt>
                <c:pt idx="4194">
                  <c:v>38540</c:v>
                </c:pt>
                <c:pt idx="4195">
                  <c:v>38541</c:v>
                </c:pt>
                <c:pt idx="4196">
                  <c:v>38542</c:v>
                </c:pt>
                <c:pt idx="4197">
                  <c:v>38543</c:v>
                </c:pt>
                <c:pt idx="4198">
                  <c:v>38544</c:v>
                </c:pt>
                <c:pt idx="4199">
                  <c:v>38545</c:v>
                </c:pt>
                <c:pt idx="4200">
                  <c:v>38546</c:v>
                </c:pt>
                <c:pt idx="4201">
                  <c:v>38547</c:v>
                </c:pt>
                <c:pt idx="4202">
                  <c:v>38548</c:v>
                </c:pt>
                <c:pt idx="4203">
                  <c:v>38549</c:v>
                </c:pt>
                <c:pt idx="4204">
                  <c:v>38550</c:v>
                </c:pt>
                <c:pt idx="4205">
                  <c:v>38551</c:v>
                </c:pt>
                <c:pt idx="4206">
                  <c:v>38552</c:v>
                </c:pt>
                <c:pt idx="4207">
                  <c:v>38553</c:v>
                </c:pt>
                <c:pt idx="4208">
                  <c:v>38554</c:v>
                </c:pt>
                <c:pt idx="4209">
                  <c:v>38555</c:v>
                </c:pt>
                <c:pt idx="4210">
                  <c:v>38556</c:v>
                </c:pt>
                <c:pt idx="4211">
                  <c:v>38557</c:v>
                </c:pt>
                <c:pt idx="4212">
                  <c:v>38558</c:v>
                </c:pt>
                <c:pt idx="4213">
                  <c:v>38559</c:v>
                </c:pt>
                <c:pt idx="4214">
                  <c:v>38560</c:v>
                </c:pt>
                <c:pt idx="4215">
                  <c:v>38561</c:v>
                </c:pt>
                <c:pt idx="4216">
                  <c:v>38562</c:v>
                </c:pt>
                <c:pt idx="4217">
                  <c:v>38563</c:v>
                </c:pt>
                <c:pt idx="4218">
                  <c:v>38564</c:v>
                </c:pt>
                <c:pt idx="4219">
                  <c:v>38565</c:v>
                </c:pt>
                <c:pt idx="4220">
                  <c:v>38566</c:v>
                </c:pt>
                <c:pt idx="4221">
                  <c:v>38567</c:v>
                </c:pt>
                <c:pt idx="4222">
                  <c:v>38568</c:v>
                </c:pt>
                <c:pt idx="4223">
                  <c:v>38569</c:v>
                </c:pt>
                <c:pt idx="4224">
                  <c:v>38570</c:v>
                </c:pt>
                <c:pt idx="4225">
                  <c:v>38571</c:v>
                </c:pt>
                <c:pt idx="4226">
                  <c:v>38572</c:v>
                </c:pt>
                <c:pt idx="4227">
                  <c:v>38573</c:v>
                </c:pt>
                <c:pt idx="4228">
                  <c:v>38574</c:v>
                </c:pt>
                <c:pt idx="4229">
                  <c:v>38575</c:v>
                </c:pt>
                <c:pt idx="4230">
                  <c:v>38576</c:v>
                </c:pt>
                <c:pt idx="4231">
                  <c:v>38577</c:v>
                </c:pt>
                <c:pt idx="4232">
                  <c:v>38578</c:v>
                </c:pt>
                <c:pt idx="4233">
                  <c:v>38579</c:v>
                </c:pt>
                <c:pt idx="4234">
                  <c:v>38580</c:v>
                </c:pt>
                <c:pt idx="4235">
                  <c:v>38581</c:v>
                </c:pt>
                <c:pt idx="4236">
                  <c:v>38582</c:v>
                </c:pt>
                <c:pt idx="4237">
                  <c:v>38583</c:v>
                </c:pt>
                <c:pt idx="4238">
                  <c:v>38584</c:v>
                </c:pt>
                <c:pt idx="4239">
                  <c:v>38585</c:v>
                </c:pt>
                <c:pt idx="4240">
                  <c:v>38586</c:v>
                </c:pt>
                <c:pt idx="4241">
                  <c:v>38587</c:v>
                </c:pt>
                <c:pt idx="4242">
                  <c:v>38588</c:v>
                </c:pt>
                <c:pt idx="4243">
                  <c:v>38589</c:v>
                </c:pt>
                <c:pt idx="4244">
                  <c:v>38590</c:v>
                </c:pt>
                <c:pt idx="4245">
                  <c:v>38591</c:v>
                </c:pt>
                <c:pt idx="4246">
                  <c:v>38592</c:v>
                </c:pt>
                <c:pt idx="4247">
                  <c:v>38593</c:v>
                </c:pt>
                <c:pt idx="4248">
                  <c:v>38594</c:v>
                </c:pt>
                <c:pt idx="4249">
                  <c:v>38595</c:v>
                </c:pt>
                <c:pt idx="4250">
                  <c:v>38596</c:v>
                </c:pt>
                <c:pt idx="4251">
                  <c:v>38597</c:v>
                </c:pt>
                <c:pt idx="4252">
                  <c:v>38598</c:v>
                </c:pt>
                <c:pt idx="4253">
                  <c:v>38599</c:v>
                </c:pt>
                <c:pt idx="4254">
                  <c:v>38600</c:v>
                </c:pt>
                <c:pt idx="4255">
                  <c:v>38601</c:v>
                </c:pt>
                <c:pt idx="4256">
                  <c:v>38602</c:v>
                </c:pt>
                <c:pt idx="4257">
                  <c:v>38603</c:v>
                </c:pt>
                <c:pt idx="4258">
                  <c:v>38604</c:v>
                </c:pt>
                <c:pt idx="4259">
                  <c:v>38605</c:v>
                </c:pt>
                <c:pt idx="4260">
                  <c:v>38606</c:v>
                </c:pt>
                <c:pt idx="4261">
                  <c:v>38607</c:v>
                </c:pt>
                <c:pt idx="4262">
                  <c:v>38608</c:v>
                </c:pt>
                <c:pt idx="4263">
                  <c:v>38609</c:v>
                </c:pt>
                <c:pt idx="4264">
                  <c:v>38610</c:v>
                </c:pt>
                <c:pt idx="4265">
                  <c:v>38611</c:v>
                </c:pt>
                <c:pt idx="4266">
                  <c:v>38612</c:v>
                </c:pt>
                <c:pt idx="4267">
                  <c:v>38613</c:v>
                </c:pt>
                <c:pt idx="4268">
                  <c:v>38614</c:v>
                </c:pt>
                <c:pt idx="4269">
                  <c:v>38615</c:v>
                </c:pt>
                <c:pt idx="4270">
                  <c:v>38616</c:v>
                </c:pt>
                <c:pt idx="4271">
                  <c:v>38617</c:v>
                </c:pt>
                <c:pt idx="4272">
                  <c:v>38618</c:v>
                </c:pt>
                <c:pt idx="4273">
                  <c:v>38619</c:v>
                </c:pt>
                <c:pt idx="4274">
                  <c:v>38620</c:v>
                </c:pt>
                <c:pt idx="4275">
                  <c:v>38621</c:v>
                </c:pt>
                <c:pt idx="4276">
                  <c:v>38622</c:v>
                </c:pt>
                <c:pt idx="4277">
                  <c:v>38623</c:v>
                </c:pt>
                <c:pt idx="4278">
                  <c:v>38624</c:v>
                </c:pt>
                <c:pt idx="4279">
                  <c:v>38625</c:v>
                </c:pt>
                <c:pt idx="4280">
                  <c:v>38626</c:v>
                </c:pt>
                <c:pt idx="4281">
                  <c:v>38627</c:v>
                </c:pt>
                <c:pt idx="4282">
                  <c:v>38628</c:v>
                </c:pt>
                <c:pt idx="4283">
                  <c:v>38629</c:v>
                </c:pt>
                <c:pt idx="4284">
                  <c:v>38630</c:v>
                </c:pt>
                <c:pt idx="4285">
                  <c:v>38631</c:v>
                </c:pt>
                <c:pt idx="4286">
                  <c:v>38632</c:v>
                </c:pt>
                <c:pt idx="4287">
                  <c:v>38633</c:v>
                </c:pt>
                <c:pt idx="4288">
                  <c:v>38634</c:v>
                </c:pt>
                <c:pt idx="4289">
                  <c:v>38635</c:v>
                </c:pt>
                <c:pt idx="4290">
                  <c:v>38636</c:v>
                </c:pt>
                <c:pt idx="4291">
                  <c:v>38637</c:v>
                </c:pt>
                <c:pt idx="4292">
                  <c:v>38638</c:v>
                </c:pt>
                <c:pt idx="4293">
                  <c:v>38639</c:v>
                </c:pt>
                <c:pt idx="4294">
                  <c:v>38640</c:v>
                </c:pt>
                <c:pt idx="4295">
                  <c:v>38641</c:v>
                </c:pt>
                <c:pt idx="4296">
                  <c:v>38642</c:v>
                </c:pt>
                <c:pt idx="4297">
                  <c:v>38643</c:v>
                </c:pt>
                <c:pt idx="4298">
                  <c:v>38644</c:v>
                </c:pt>
                <c:pt idx="4299">
                  <c:v>38645</c:v>
                </c:pt>
                <c:pt idx="4300">
                  <c:v>38646</c:v>
                </c:pt>
                <c:pt idx="4301">
                  <c:v>38647</c:v>
                </c:pt>
                <c:pt idx="4302">
                  <c:v>38648</c:v>
                </c:pt>
                <c:pt idx="4303">
                  <c:v>38649</c:v>
                </c:pt>
                <c:pt idx="4304">
                  <c:v>38650</c:v>
                </c:pt>
                <c:pt idx="4305">
                  <c:v>38651</c:v>
                </c:pt>
                <c:pt idx="4306">
                  <c:v>38652</c:v>
                </c:pt>
                <c:pt idx="4307">
                  <c:v>38653</c:v>
                </c:pt>
                <c:pt idx="4308">
                  <c:v>38654</c:v>
                </c:pt>
                <c:pt idx="4309">
                  <c:v>38655</c:v>
                </c:pt>
                <c:pt idx="4310">
                  <c:v>38656</c:v>
                </c:pt>
                <c:pt idx="4311">
                  <c:v>38657</c:v>
                </c:pt>
                <c:pt idx="4312">
                  <c:v>38658</c:v>
                </c:pt>
                <c:pt idx="4313">
                  <c:v>38659</c:v>
                </c:pt>
                <c:pt idx="4314">
                  <c:v>38660</c:v>
                </c:pt>
                <c:pt idx="4315">
                  <c:v>38661</c:v>
                </c:pt>
                <c:pt idx="4316">
                  <c:v>38662</c:v>
                </c:pt>
                <c:pt idx="4317">
                  <c:v>38663</c:v>
                </c:pt>
                <c:pt idx="4318">
                  <c:v>38664</c:v>
                </c:pt>
                <c:pt idx="4319">
                  <c:v>38665</c:v>
                </c:pt>
                <c:pt idx="4320">
                  <c:v>38666</c:v>
                </c:pt>
                <c:pt idx="4321">
                  <c:v>38667</c:v>
                </c:pt>
                <c:pt idx="4322">
                  <c:v>38668</c:v>
                </c:pt>
                <c:pt idx="4323">
                  <c:v>38669</c:v>
                </c:pt>
                <c:pt idx="4324">
                  <c:v>38670</c:v>
                </c:pt>
                <c:pt idx="4325">
                  <c:v>38671</c:v>
                </c:pt>
                <c:pt idx="4326">
                  <c:v>38672</c:v>
                </c:pt>
                <c:pt idx="4327">
                  <c:v>38673</c:v>
                </c:pt>
                <c:pt idx="4328">
                  <c:v>38674</c:v>
                </c:pt>
                <c:pt idx="4329">
                  <c:v>38675</c:v>
                </c:pt>
                <c:pt idx="4330">
                  <c:v>38676</c:v>
                </c:pt>
                <c:pt idx="4331">
                  <c:v>38677</c:v>
                </c:pt>
                <c:pt idx="4332">
                  <c:v>38678</c:v>
                </c:pt>
                <c:pt idx="4333">
                  <c:v>38679</c:v>
                </c:pt>
                <c:pt idx="4334">
                  <c:v>38680</c:v>
                </c:pt>
                <c:pt idx="4335">
                  <c:v>38681</c:v>
                </c:pt>
                <c:pt idx="4336">
                  <c:v>38682</c:v>
                </c:pt>
                <c:pt idx="4337">
                  <c:v>38683</c:v>
                </c:pt>
                <c:pt idx="4338">
                  <c:v>38684</c:v>
                </c:pt>
                <c:pt idx="4339">
                  <c:v>38685</c:v>
                </c:pt>
                <c:pt idx="4340">
                  <c:v>38686</c:v>
                </c:pt>
                <c:pt idx="4341">
                  <c:v>38687</c:v>
                </c:pt>
                <c:pt idx="4342">
                  <c:v>38688</c:v>
                </c:pt>
                <c:pt idx="4343">
                  <c:v>38689</c:v>
                </c:pt>
                <c:pt idx="4344">
                  <c:v>38690</c:v>
                </c:pt>
                <c:pt idx="4345">
                  <c:v>38691</c:v>
                </c:pt>
                <c:pt idx="4346">
                  <c:v>38692</c:v>
                </c:pt>
                <c:pt idx="4347">
                  <c:v>38693</c:v>
                </c:pt>
                <c:pt idx="4348">
                  <c:v>38694</c:v>
                </c:pt>
                <c:pt idx="4349">
                  <c:v>38695</c:v>
                </c:pt>
                <c:pt idx="4350">
                  <c:v>38696</c:v>
                </c:pt>
                <c:pt idx="4351">
                  <c:v>38697</c:v>
                </c:pt>
                <c:pt idx="4352">
                  <c:v>38698</c:v>
                </c:pt>
                <c:pt idx="4353">
                  <c:v>38699</c:v>
                </c:pt>
                <c:pt idx="4354">
                  <c:v>38700</c:v>
                </c:pt>
                <c:pt idx="4355">
                  <c:v>38701</c:v>
                </c:pt>
                <c:pt idx="4356">
                  <c:v>38702</c:v>
                </c:pt>
                <c:pt idx="4357">
                  <c:v>38703</c:v>
                </c:pt>
                <c:pt idx="4358">
                  <c:v>38704</c:v>
                </c:pt>
                <c:pt idx="4359">
                  <c:v>38705</c:v>
                </c:pt>
                <c:pt idx="4360">
                  <c:v>38706</c:v>
                </c:pt>
                <c:pt idx="4361">
                  <c:v>38707</c:v>
                </c:pt>
                <c:pt idx="4362">
                  <c:v>38708</c:v>
                </c:pt>
                <c:pt idx="4363">
                  <c:v>38709</c:v>
                </c:pt>
                <c:pt idx="4364">
                  <c:v>38710</c:v>
                </c:pt>
                <c:pt idx="4365">
                  <c:v>38711</c:v>
                </c:pt>
                <c:pt idx="4366">
                  <c:v>38712</c:v>
                </c:pt>
                <c:pt idx="4367">
                  <c:v>38713</c:v>
                </c:pt>
                <c:pt idx="4368">
                  <c:v>38714</c:v>
                </c:pt>
                <c:pt idx="4369">
                  <c:v>38715</c:v>
                </c:pt>
                <c:pt idx="4370">
                  <c:v>38716</c:v>
                </c:pt>
                <c:pt idx="4371">
                  <c:v>38717</c:v>
                </c:pt>
                <c:pt idx="4372">
                  <c:v>38718</c:v>
                </c:pt>
                <c:pt idx="4373">
                  <c:v>38719</c:v>
                </c:pt>
                <c:pt idx="4374">
                  <c:v>38720</c:v>
                </c:pt>
                <c:pt idx="4375">
                  <c:v>38721</c:v>
                </c:pt>
                <c:pt idx="4376">
                  <c:v>38722</c:v>
                </c:pt>
                <c:pt idx="4377">
                  <c:v>38723</c:v>
                </c:pt>
                <c:pt idx="4378">
                  <c:v>38724</c:v>
                </c:pt>
                <c:pt idx="4379">
                  <c:v>38725</c:v>
                </c:pt>
                <c:pt idx="4380">
                  <c:v>38726</c:v>
                </c:pt>
                <c:pt idx="4381">
                  <c:v>38727</c:v>
                </c:pt>
                <c:pt idx="4382">
                  <c:v>38728</c:v>
                </c:pt>
                <c:pt idx="4383">
                  <c:v>38729</c:v>
                </c:pt>
                <c:pt idx="4384">
                  <c:v>38730</c:v>
                </c:pt>
                <c:pt idx="4385">
                  <c:v>38731</c:v>
                </c:pt>
                <c:pt idx="4386">
                  <c:v>38732</c:v>
                </c:pt>
                <c:pt idx="4387">
                  <c:v>38733</c:v>
                </c:pt>
                <c:pt idx="4388">
                  <c:v>38734</c:v>
                </c:pt>
                <c:pt idx="4389">
                  <c:v>38735</c:v>
                </c:pt>
                <c:pt idx="4390">
                  <c:v>38736</c:v>
                </c:pt>
                <c:pt idx="4391">
                  <c:v>38737</c:v>
                </c:pt>
                <c:pt idx="4392">
                  <c:v>38738</c:v>
                </c:pt>
                <c:pt idx="4393">
                  <c:v>38739</c:v>
                </c:pt>
                <c:pt idx="4394">
                  <c:v>38740</c:v>
                </c:pt>
                <c:pt idx="4395">
                  <c:v>38741</c:v>
                </c:pt>
                <c:pt idx="4396">
                  <c:v>38742</c:v>
                </c:pt>
                <c:pt idx="4397">
                  <c:v>38743</c:v>
                </c:pt>
                <c:pt idx="4398">
                  <c:v>38744</c:v>
                </c:pt>
                <c:pt idx="4399">
                  <c:v>38745</c:v>
                </c:pt>
                <c:pt idx="4400">
                  <c:v>38746</c:v>
                </c:pt>
                <c:pt idx="4401">
                  <c:v>38747</c:v>
                </c:pt>
                <c:pt idx="4402">
                  <c:v>38748</c:v>
                </c:pt>
                <c:pt idx="4403">
                  <c:v>38749</c:v>
                </c:pt>
                <c:pt idx="4404">
                  <c:v>38750</c:v>
                </c:pt>
                <c:pt idx="4405">
                  <c:v>38751</c:v>
                </c:pt>
                <c:pt idx="4406">
                  <c:v>38752</c:v>
                </c:pt>
                <c:pt idx="4407">
                  <c:v>38753</c:v>
                </c:pt>
                <c:pt idx="4408">
                  <c:v>38754</c:v>
                </c:pt>
                <c:pt idx="4409">
                  <c:v>38755</c:v>
                </c:pt>
                <c:pt idx="4410">
                  <c:v>38756</c:v>
                </c:pt>
                <c:pt idx="4411">
                  <c:v>38757</c:v>
                </c:pt>
                <c:pt idx="4412">
                  <c:v>38758</c:v>
                </c:pt>
                <c:pt idx="4413">
                  <c:v>38759</c:v>
                </c:pt>
                <c:pt idx="4414">
                  <c:v>38760</c:v>
                </c:pt>
                <c:pt idx="4415">
                  <c:v>38761</c:v>
                </c:pt>
                <c:pt idx="4416">
                  <c:v>38762</c:v>
                </c:pt>
                <c:pt idx="4417">
                  <c:v>38763</c:v>
                </c:pt>
                <c:pt idx="4418">
                  <c:v>38764</c:v>
                </c:pt>
                <c:pt idx="4419">
                  <c:v>38765</c:v>
                </c:pt>
                <c:pt idx="4420">
                  <c:v>38766</c:v>
                </c:pt>
                <c:pt idx="4421">
                  <c:v>38767</c:v>
                </c:pt>
                <c:pt idx="4422">
                  <c:v>38768</c:v>
                </c:pt>
                <c:pt idx="4423">
                  <c:v>38769</c:v>
                </c:pt>
                <c:pt idx="4424">
                  <c:v>38770</c:v>
                </c:pt>
                <c:pt idx="4425">
                  <c:v>38771</c:v>
                </c:pt>
                <c:pt idx="4426">
                  <c:v>38772</c:v>
                </c:pt>
                <c:pt idx="4427">
                  <c:v>38773</c:v>
                </c:pt>
                <c:pt idx="4428">
                  <c:v>38774</c:v>
                </c:pt>
                <c:pt idx="4429">
                  <c:v>38775</c:v>
                </c:pt>
                <c:pt idx="4430">
                  <c:v>38776</c:v>
                </c:pt>
                <c:pt idx="4431">
                  <c:v>38777</c:v>
                </c:pt>
                <c:pt idx="4432">
                  <c:v>38778</c:v>
                </c:pt>
                <c:pt idx="4433">
                  <c:v>38779</c:v>
                </c:pt>
                <c:pt idx="4434">
                  <c:v>38780</c:v>
                </c:pt>
                <c:pt idx="4435">
                  <c:v>38781</c:v>
                </c:pt>
                <c:pt idx="4436">
                  <c:v>38782</c:v>
                </c:pt>
                <c:pt idx="4437">
                  <c:v>38783</c:v>
                </c:pt>
                <c:pt idx="4438">
                  <c:v>38784</c:v>
                </c:pt>
                <c:pt idx="4439">
                  <c:v>38785</c:v>
                </c:pt>
                <c:pt idx="4440">
                  <c:v>38786</c:v>
                </c:pt>
                <c:pt idx="4441">
                  <c:v>38787</c:v>
                </c:pt>
                <c:pt idx="4442">
                  <c:v>38788</c:v>
                </c:pt>
                <c:pt idx="4443">
                  <c:v>38789</c:v>
                </c:pt>
                <c:pt idx="4444">
                  <c:v>38790</c:v>
                </c:pt>
                <c:pt idx="4445">
                  <c:v>38791</c:v>
                </c:pt>
                <c:pt idx="4446">
                  <c:v>38792</c:v>
                </c:pt>
                <c:pt idx="4447">
                  <c:v>38793</c:v>
                </c:pt>
                <c:pt idx="4448">
                  <c:v>38794</c:v>
                </c:pt>
                <c:pt idx="4449">
                  <c:v>38795</c:v>
                </c:pt>
                <c:pt idx="4450">
                  <c:v>38796</c:v>
                </c:pt>
                <c:pt idx="4451">
                  <c:v>38797</c:v>
                </c:pt>
                <c:pt idx="4452">
                  <c:v>38798</c:v>
                </c:pt>
                <c:pt idx="4453">
                  <c:v>38799</c:v>
                </c:pt>
                <c:pt idx="4454">
                  <c:v>38800</c:v>
                </c:pt>
                <c:pt idx="4455">
                  <c:v>38801</c:v>
                </c:pt>
                <c:pt idx="4456">
                  <c:v>38802</c:v>
                </c:pt>
                <c:pt idx="4457">
                  <c:v>38803</c:v>
                </c:pt>
                <c:pt idx="4458">
                  <c:v>38804</c:v>
                </c:pt>
                <c:pt idx="4459">
                  <c:v>38805</c:v>
                </c:pt>
                <c:pt idx="4460">
                  <c:v>38806</c:v>
                </c:pt>
                <c:pt idx="4461">
                  <c:v>38807</c:v>
                </c:pt>
                <c:pt idx="4462">
                  <c:v>38808</c:v>
                </c:pt>
                <c:pt idx="4463">
                  <c:v>38809</c:v>
                </c:pt>
                <c:pt idx="4464">
                  <c:v>38810</c:v>
                </c:pt>
                <c:pt idx="4465">
                  <c:v>38811</c:v>
                </c:pt>
                <c:pt idx="4466">
                  <c:v>38812</c:v>
                </c:pt>
                <c:pt idx="4467">
                  <c:v>38813</c:v>
                </c:pt>
                <c:pt idx="4468">
                  <c:v>38814</c:v>
                </c:pt>
                <c:pt idx="4469">
                  <c:v>38815</c:v>
                </c:pt>
                <c:pt idx="4470">
                  <c:v>38816</c:v>
                </c:pt>
                <c:pt idx="4471">
                  <c:v>38817</c:v>
                </c:pt>
                <c:pt idx="4472">
                  <c:v>38818</c:v>
                </c:pt>
                <c:pt idx="4473">
                  <c:v>38819</c:v>
                </c:pt>
                <c:pt idx="4474">
                  <c:v>38820</c:v>
                </c:pt>
                <c:pt idx="4475">
                  <c:v>38821</c:v>
                </c:pt>
                <c:pt idx="4476">
                  <c:v>38822</c:v>
                </c:pt>
                <c:pt idx="4477">
                  <c:v>38823</c:v>
                </c:pt>
                <c:pt idx="4478">
                  <c:v>38824</c:v>
                </c:pt>
                <c:pt idx="4479">
                  <c:v>38825</c:v>
                </c:pt>
                <c:pt idx="4480">
                  <c:v>38826</c:v>
                </c:pt>
                <c:pt idx="4481">
                  <c:v>38827</c:v>
                </c:pt>
                <c:pt idx="4482">
                  <c:v>38828</c:v>
                </c:pt>
                <c:pt idx="4483">
                  <c:v>38829</c:v>
                </c:pt>
                <c:pt idx="4484">
                  <c:v>38830</c:v>
                </c:pt>
                <c:pt idx="4485">
                  <c:v>38831</c:v>
                </c:pt>
                <c:pt idx="4486">
                  <c:v>38832</c:v>
                </c:pt>
                <c:pt idx="4487">
                  <c:v>38833</c:v>
                </c:pt>
                <c:pt idx="4488">
                  <c:v>38834</c:v>
                </c:pt>
                <c:pt idx="4489">
                  <c:v>38835</c:v>
                </c:pt>
                <c:pt idx="4490">
                  <c:v>38836</c:v>
                </c:pt>
                <c:pt idx="4491">
                  <c:v>38837</c:v>
                </c:pt>
                <c:pt idx="4492">
                  <c:v>38838</c:v>
                </c:pt>
                <c:pt idx="4493">
                  <c:v>38839</c:v>
                </c:pt>
                <c:pt idx="4494">
                  <c:v>38840</c:v>
                </c:pt>
                <c:pt idx="4495">
                  <c:v>38841</c:v>
                </c:pt>
                <c:pt idx="4496">
                  <c:v>38842</c:v>
                </c:pt>
                <c:pt idx="4497">
                  <c:v>38843</c:v>
                </c:pt>
                <c:pt idx="4498">
                  <c:v>38844</c:v>
                </c:pt>
                <c:pt idx="4499">
                  <c:v>38845</c:v>
                </c:pt>
                <c:pt idx="4500">
                  <c:v>38846</c:v>
                </c:pt>
                <c:pt idx="4501">
                  <c:v>38847</c:v>
                </c:pt>
                <c:pt idx="4502">
                  <c:v>38848</c:v>
                </c:pt>
                <c:pt idx="4503">
                  <c:v>38849</c:v>
                </c:pt>
                <c:pt idx="4504">
                  <c:v>38850</c:v>
                </c:pt>
                <c:pt idx="4505">
                  <c:v>38851</c:v>
                </c:pt>
                <c:pt idx="4506">
                  <c:v>38852</c:v>
                </c:pt>
                <c:pt idx="4507">
                  <c:v>38853</c:v>
                </c:pt>
                <c:pt idx="4508">
                  <c:v>38854</c:v>
                </c:pt>
                <c:pt idx="4509">
                  <c:v>38855</c:v>
                </c:pt>
                <c:pt idx="4510">
                  <c:v>38856</c:v>
                </c:pt>
                <c:pt idx="4511">
                  <c:v>38857</c:v>
                </c:pt>
                <c:pt idx="4512">
                  <c:v>38858</c:v>
                </c:pt>
                <c:pt idx="4513">
                  <c:v>38859</c:v>
                </c:pt>
                <c:pt idx="4514">
                  <c:v>38860</c:v>
                </c:pt>
                <c:pt idx="4515">
                  <c:v>38861</c:v>
                </c:pt>
                <c:pt idx="4516">
                  <c:v>38862</c:v>
                </c:pt>
                <c:pt idx="4517">
                  <c:v>38863</c:v>
                </c:pt>
                <c:pt idx="4518">
                  <c:v>38864</c:v>
                </c:pt>
                <c:pt idx="4519">
                  <c:v>38865</c:v>
                </c:pt>
                <c:pt idx="4520">
                  <c:v>38866</c:v>
                </c:pt>
                <c:pt idx="4521">
                  <c:v>38867</c:v>
                </c:pt>
                <c:pt idx="4522">
                  <c:v>38868</c:v>
                </c:pt>
                <c:pt idx="4523">
                  <c:v>38869</c:v>
                </c:pt>
                <c:pt idx="4524">
                  <c:v>38870</c:v>
                </c:pt>
                <c:pt idx="4525">
                  <c:v>38871</c:v>
                </c:pt>
                <c:pt idx="4526">
                  <c:v>38872</c:v>
                </c:pt>
                <c:pt idx="4527">
                  <c:v>38873</c:v>
                </c:pt>
                <c:pt idx="4528">
                  <c:v>38874</c:v>
                </c:pt>
                <c:pt idx="4529">
                  <c:v>38875</c:v>
                </c:pt>
                <c:pt idx="4530">
                  <c:v>38876</c:v>
                </c:pt>
                <c:pt idx="4531">
                  <c:v>38877</c:v>
                </c:pt>
                <c:pt idx="4532">
                  <c:v>38878</c:v>
                </c:pt>
                <c:pt idx="4533">
                  <c:v>38879</c:v>
                </c:pt>
                <c:pt idx="4534">
                  <c:v>38880</c:v>
                </c:pt>
                <c:pt idx="4535">
                  <c:v>38881</c:v>
                </c:pt>
                <c:pt idx="4536">
                  <c:v>38882</c:v>
                </c:pt>
                <c:pt idx="4537">
                  <c:v>38883</c:v>
                </c:pt>
                <c:pt idx="4538">
                  <c:v>38884</c:v>
                </c:pt>
                <c:pt idx="4539">
                  <c:v>38885</c:v>
                </c:pt>
                <c:pt idx="4540">
                  <c:v>38886</c:v>
                </c:pt>
                <c:pt idx="4541">
                  <c:v>38887</c:v>
                </c:pt>
                <c:pt idx="4542">
                  <c:v>38888</c:v>
                </c:pt>
                <c:pt idx="4543">
                  <c:v>38889</c:v>
                </c:pt>
                <c:pt idx="4544">
                  <c:v>38890</c:v>
                </c:pt>
                <c:pt idx="4545">
                  <c:v>38891</c:v>
                </c:pt>
                <c:pt idx="4546">
                  <c:v>38892</c:v>
                </c:pt>
                <c:pt idx="4547">
                  <c:v>38893</c:v>
                </c:pt>
                <c:pt idx="4548">
                  <c:v>38894</c:v>
                </c:pt>
                <c:pt idx="4549">
                  <c:v>38895</c:v>
                </c:pt>
                <c:pt idx="4550">
                  <c:v>38896</c:v>
                </c:pt>
                <c:pt idx="4551">
                  <c:v>38897</c:v>
                </c:pt>
                <c:pt idx="4552">
                  <c:v>38898</c:v>
                </c:pt>
                <c:pt idx="4553">
                  <c:v>38899</c:v>
                </c:pt>
                <c:pt idx="4554">
                  <c:v>38900</c:v>
                </c:pt>
                <c:pt idx="4555">
                  <c:v>38901</c:v>
                </c:pt>
                <c:pt idx="4556">
                  <c:v>38902</c:v>
                </c:pt>
                <c:pt idx="4557">
                  <c:v>38903</c:v>
                </c:pt>
                <c:pt idx="4558">
                  <c:v>38904</c:v>
                </c:pt>
                <c:pt idx="4559">
                  <c:v>38905</c:v>
                </c:pt>
                <c:pt idx="4560">
                  <c:v>38906</c:v>
                </c:pt>
                <c:pt idx="4561">
                  <c:v>38907</c:v>
                </c:pt>
                <c:pt idx="4562">
                  <c:v>38908</c:v>
                </c:pt>
                <c:pt idx="4563">
                  <c:v>38909</c:v>
                </c:pt>
                <c:pt idx="4564">
                  <c:v>38910</c:v>
                </c:pt>
                <c:pt idx="4565">
                  <c:v>38911</c:v>
                </c:pt>
                <c:pt idx="4566">
                  <c:v>38912</c:v>
                </c:pt>
                <c:pt idx="4567">
                  <c:v>38913</c:v>
                </c:pt>
                <c:pt idx="4568">
                  <c:v>38914</c:v>
                </c:pt>
                <c:pt idx="4569">
                  <c:v>38915</c:v>
                </c:pt>
                <c:pt idx="4570">
                  <c:v>39106</c:v>
                </c:pt>
                <c:pt idx="4571">
                  <c:v>39107</c:v>
                </c:pt>
                <c:pt idx="4572">
                  <c:v>39108</c:v>
                </c:pt>
                <c:pt idx="4573">
                  <c:v>39109</c:v>
                </c:pt>
                <c:pt idx="4574">
                  <c:v>39110</c:v>
                </c:pt>
                <c:pt idx="4575">
                  <c:v>39111</c:v>
                </c:pt>
                <c:pt idx="4576">
                  <c:v>39112</c:v>
                </c:pt>
                <c:pt idx="4577">
                  <c:v>39113</c:v>
                </c:pt>
                <c:pt idx="4578">
                  <c:v>39114</c:v>
                </c:pt>
                <c:pt idx="4579">
                  <c:v>39115</c:v>
                </c:pt>
                <c:pt idx="4580">
                  <c:v>39116</c:v>
                </c:pt>
                <c:pt idx="4581">
                  <c:v>39117</c:v>
                </c:pt>
                <c:pt idx="4582">
                  <c:v>39118</c:v>
                </c:pt>
                <c:pt idx="4583">
                  <c:v>39119</c:v>
                </c:pt>
                <c:pt idx="4584">
                  <c:v>39120</c:v>
                </c:pt>
                <c:pt idx="4585">
                  <c:v>39121</c:v>
                </c:pt>
                <c:pt idx="4586">
                  <c:v>39122</c:v>
                </c:pt>
                <c:pt idx="4587">
                  <c:v>39123</c:v>
                </c:pt>
                <c:pt idx="4588">
                  <c:v>39124</c:v>
                </c:pt>
                <c:pt idx="4589">
                  <c:v>39125</c:v>
                </c:pt>
                <c:pt idx="4590">
                  <c:v>39126</c:v>
                </c:pt>
                <c:pt idx="4591">
                  <c:v>39127</c:v>
                </c:pt>
                <c:pt idx="4592">
                  <c:v>39128</c:v>
                </c:pt>
                <c:pt idx="4593">
                  <c:v>39129</c:v>
                </c:pt>
                <c:pt idx="4594">
                  <c:v>39130</c:v>
                </c:pt>
                <c:pt idx="4595">
                  <c:v>39131</c:v>
                </c:pt>
                <c:pt idx="4596">
                  <c:v>39132</c:v>
                </c:pt>
                <c:pt idx="4597">
                  <c:v>39133</c:v>
                </c:pt>
                <c:pt idx="4598">
                  <c:v>39134</c:v>
                </c:pt>
                <c:pt idx="4599">
                  <c:v>39135</c:v>
                </c:pt>
                <c:pt idx="4600">
                  <c:v>39136</c:v>
                </c:pt>
                <c:pt idx="4601">
                  <c:v>39137</c:v>
                </c:pt>
                <c:pt idx="4602">
                  <c:v>39138</c:v>
                </c:pt>
                <c:pt idx="4603">
                  <c:v>39139</c:v>
                </c:pt>
                <c:pt idx="4604">
                  <c:v>39140</c:v>
                </c:pt>
                <c:pt idx="4605">
                  <c:v>39141</c:v>
                </c:pt>
                <c:pt idx="4606">
                  <c:v>39142</c:v>
                </c:pt>
                <c:pt idx="4607">
                  <c:v>39143</c:v>
                </c:pt>
                <c:pt idx="4608">
                  <c:v>39144</c:v>
                </c:pt>
                <c:pt idx="4609">
                  <c:v>39145</c:v>
                </c:pt>
                <c:pt idx="4610">
                  <c:v>39146</c:v>
                </c:pt>
                <c:pt idx="4611">
                  <c:v>39147</c:v>
                </c:pt>
                <c:pt idx="4612">
                  <c:v>39148</c:v>
                </c:pt>
                <c:pt idx="4613">
                  <c:v>39149</c:v>
                </c:pt>
                <c:pt idx="4614">
                  <c:v>39150</c:v>
                </c:pt>
                <c:pt idx="4615">
                  <c:v>39151</c:v>
                </c:pt>
                <c:pt idx="4616">
                  <c:v>39152</c:v>
                </c:pt>
                <c:pt idx="4617">
                  <c:v>39153</c:v>
                </c:pt>
                <c:pt idx="4618">
                  <c:v>39154</c:v>
                </c:pt>
                <c:pt idx="4619">
                  <c:v>39155</c:v>
                </c:pt>
                <c:pt idx="4620">
                  <c:v>39156</c:v>
                </c:pt>
                <c:pt idx="4621">
                  <c:v>39157</c:v>
                </c:pt>
                <c:pt idx="4622">
                  <c:v>39158</c:v>
                </c:pt>
                <c:pt idx="4623">
                  <c:v>39159</c:v>
                </c:pt>
                <c:pt idx="4624">
                  <c:v>39160</c:v>
                </c:pt>
                <c:pt idx="4625">
                  <c:v>39161</c:v>
                </c:pt>
                <c:pt idx="4626">
                  <c:v>39162</c:v>
                </c:pt>
                <c:pt idx="4627">
                  <c:v>39163</c:v>
                </c:pt>
                <c:pt idx="4628">
                  <c:v>39164</c:v>
                </c:pt>
                <c:pt idx="4629">
                  <c:v>39165</c:v>
                </c:pt>
                <c:pt idx="4630">
                  <c:v>39166</c:v>
                </c:pt>
                <c:pt idx="4631">
                  <c:v>39167</c:v>
                </c:pt>
                <c:pt idx="4632">
                  <c:v>39168</c:v>
                </c:pt>
                <c:pt idx="4633">
                  <c:v>39169</c:v>
                </c:pt>
                <c:pt idx="4634">
                  <c:v>39170</c:v>
                </c:pt>
                <c:pt idx="4635">
                  <c:v>39171</c:v>
                </c:pt>
                <c:pt idx="4636">
                  <c:v>39172</c:v>
                </c:pt>
                <c:pt idx="4637">
                  <c:v>39173</c:v>
                </c:pt>
                <c:pt idx="4638">
                  <c:v>39174</c:v>
                </c:pt>
                <c:pt idx="4639">
                  <c:v>39175</c:v>
                </c:pt>
                <c:pt idx="4640">
                  <c:v>39176</c:v>
                </c:pt>
                <c:pt idx="4641">
                  <c:v>39177</c:v>
                </c:pt>
                <c:pt idx="4642">
                  <c:v>39178</c:v>
                </c:pt>
                <c:pt idx="4643">
                  <c:v>39179</c:v>
                </c:pt>
                <c:pt idx="4644">
                  <c:v>39180</c:v>
                </c:pt>
                <c:pt idx="4645">
                  <c:v>39181</c:v>
                </c:pt>
                <c:pt idx="4646">
                  <c:v>39182</c:v>
                </c:pt>
                <c:pt idx="4647">
                  <c:v>39183</c:v>
                </c:pt>
                <c:pt idx="4648">
                  <c:v>39184</c:v>
                </c:pt>
                <c:pt idx="4649">
                  <c:v>39185</c:v>
                </c:pt>
                <c:pt idx="4650">
                  <c:v>39186</c:v>
                </c:pt>
                <c:pt idx="4651">
                  <c:v>39187</c:v>
                </c:pt>
                <c:pt idx="4652">
                  <c:v>39188</c:v>
                </c:pt>
                <c:pt idx="4653">
                  <c:v>39189</c:v>
                </c:pt>
                <c:pt idx="4654">
                  <c:v>39190</c:v>
                </c:pt>
                <c:pt idx="4655">
                  <c:v>39191</c:v>
                </c:pt>
                <c:pt idx="4656">
                  <c:v>39192</c:v>
                </c:pt>
                <c:pt idx="4657">
                  <c:v>39193</c:v>
                </c:pt>
                <c:pt idx="4658">
                  <c:v>39194</c:v>
                </c:pt>
                <c:pt idx="4659">
                  <c:v>39195</c:v>
                </c:pt>
                <c:pt idx="4660">
                  <c:v>39196</c:v>
                </c:pt>
                <c:pt idx="4661">
                  <c:v>39197</c:v>
                </c:pt>
                <c:pt idx="4662">
                  <c:v>39198</c:v>
                </c:pt>
                <c:pt idx="4663">
                  <c:v>39199</c:v>
                </c:pt>
                <c:pt idx="4664">
                  <c:v>39200</c:v>
                </c:pt>
                <c:pt idx="4665">
                  <c:v>39201</c:v>
                </c:pt>
                <c:pt idx="4666">
                  <c:v>39202</c:v>
                </c:pt>
                <c:pt idx="4667">
                  <c:v>39203</c:v>
                </c:pt>
                <c:pt idx="4668">
                  <c:v>39204</c:v>
                </c:pt>
                <c:pt idx="4669">
                  <c:v>39205</c:v>
                </c:pt>
                <c:pt idx="4670">
                  <c:v>39206</c:v>
                </c:pt>
                <c:pt idx="4671">
                  <c:v>39207</c:v>
                </c:pt>
                <c:pt idx="4672">
                  <c:v>39208</c:v>
                </c:pt>
                <c:pt idx="4673">
                  <c:v>39209</c:v>
                </c:pt>
                <c:pt idx="4674">
                  <c:v>39210</c:v>
                </c:pt>
                <c:pt idx="4675">
                  <c:v>39211</c:v>
                </c:pt>
                <c:pt idx="4676">
                  <c:v>39212</c:v>
                </c:pt>
                <c:pt idx="4677">
                  <c:v>39213</c:v>
                </c:pt>
                <c:pt idx="4678">
                  <c:v>39214</c:v>
                </c:pt>
                <c:pt idx="4679">
                  <c:v>39215</c:v>
                </c:pt>
                <c:pt idx="4680">
                  <c:v>39216</c:v>
                </c:pt>
                <c:pt idx="4681">
                  <c:v>39217</c:v>
                </c:pt>
                <c:pt idx="4682">
                  <c:v>39218</c:v>
                </c:pt>
                <c:pt idx="4683">
                  <c:v>39219</c:v>
                </c:pt>
                <c:pt idx="4684">
                  <c:v>39220</c:v>
                </c:pt>
                <c:pt idx="4685">
                  <c:v>39221</c:v>
                </c:pt>
                <c:pt idx="4686">
                  <c:v>39222</c:v>
                </c:pt>
                <c:pt idx="4687">
                  <c:v>39223</c:v>
                </c:pt>
                <c:pt idx="4688">
                  <c:v>39224</c:v>
                </c:pt>
                <c:pt idx="4689">
                  <c:v>39225</c:v>
                </c:pt>
                <c:pt idx="4690">
                  <c:v>39226</c:v>
                </c:pt>
                <c:pt idx="4691">
                  <c:v>39227</c:v>
                </c:pt>
                <c:pt idx="4692">
                  <c:v>39228</c:v>
                </c:pt>
                <c:pt idx="4693">
                  <c:v>39229</c:v>
                </c:pt>
                <c:pt idx="4694">
                  <c:v>39230</c:v>
                </c:pt>
                <c:pt idx="4695">
                  <c:v>39231</c:v>
                </c:pt>
                <c:pt idx="4696">
                  <c:v>39232</c:v>
                </c:pt>
                <c:pt idx="4697">
                  <c:v>39233</c:v>
                </c:pt>
                <c:pt idx="4698">
                  <c:v>39234</c:v>
                </c:pt>
                <c:pt idx="4699">
                  <c:v>39235</c:v>
                </c:pt>
                <c:pt idx="4700">
                  <c:v>39236</c:v>
                </c:pt>
                <c:pt idx="4701">
                  <c:v>39237</c:v>
                </c:pt>
                <c:pt idx="4702">
                  <c:v>39238</c:v>
                </c:pt>
                <c:pt idx="4703">
                  <c:v>39239</c:v>
                </c:pt>
                <c:pt idx="4704">
                  <c:v>39240</c:v>
                </c:pt>
                <c:pt idx="4705">
                  <c:v>39241</c:v>
                </c:pt>
                <c:pt idx="4706">
                  <c:v>39242</c:v>
                </c:pt>
                <c:pt idx="4707">
                  <c:v>39243</c:v>
                </c:pt>
                <c:pt idx="4708">
                  <c:v>39244</c:v>
                </c:pt>
                <c:pt idx="4709">
                  <c:v>39245</c:v>
                </c:pt>
                <c:pt idx="4710">
                  <c:v>39246</c:v>
                </c:pt>
                <c:pt idx="4711">
                  <c:v>39247</c:v>
                </c:pt>
                <c:pt idx="4712">
                  <c:v>39248</c:v>
                </c:pt>
                <c:pt idx="4713">
                  <c:v>39249</c:v>
                </c:pt>
                <c:pt idx="4714">
                  <c:v>39250</c:v>
                </c:pt>
                <c:pt idx="4715">
                  <c:v>39251</c:v>
                </c:pt>
                <c:pt idx="4716">
                  <c:v>39252</c:v>
                </c:pt>
                <c:pt idx="4717">
                  <c:v>39253</c:v>
                </c:pt>
                <c:pt idx="4718">
                  <c:v>39254</c:v>
                </c:pt>
                <c:pt idx="4719">
                  <c:v>39255</c:v>
                </c:pt>
                <c:pt idx="4720">
                  <c:v>39256</c:v>
                </c:pt>
                <c:pt idx="4721">
                  <c:v>39257</c:v>
                </c:pt>
                <c:pt idx="4722">
                  <c:v>39258</c:v>
                </c:pt>
                <c:pt idx="4723">
                  <c:v>39259</c:v>
                </c:pt>
                <c:pt idx="4724">
                  <c:v>39260</c:v>
                </c:pt>
                <c:pt idx="4725">
                  <c:v>39261</c:v>
                </c:pt>
                <c:pt idx="4726">
                  <c:v>39262</c:v>
                </c:pt>
                <c:pt idx="4727">
                  <c:v>39263</c:v>
                </c:pt>
                <c:pt idx="4728">
                  <c:v>39264</c:v>
                </c:pt>
                <c:pt idx="4729">
                  <c:v>39265</c:v>
                </c:pt>
                <c:pt idx="4730">
                  <c:v>39266</c:v>
                </c:pt>
                <c:pt idx="4731">
                  <c:v>39267</c:v>
                </c:pt>
                <c:pt idx="4732">
                  <c:v>39268</c:v>
                </c:pt>
                <c:pt idx="4733">
                  <c:v>39269</c:v>
                </c:pt>
                <c:pt idx="4734">
                  <c:v>39270</c:v>
                </c:pt>
                <c:pt idx="4735">
                  <c:v>39271</c:v>
                </c:pt>
                <c:pt idx="4736">
                  <c:v>39272</c:v>
                </c:pt>
                <c:pt idx="4737">
                  <c:v>39273</c:v>
                </c:pt>
                <c:pt idx="4738">
                  <c:v>39274</c:v>
                </c:pt>
                <c:pt idx="4739">
                  <c:v>39275</c:v>
                </c:pt>
                <c:pt idx="4740">
                  <c:v>39276</c:v>
                </c:pt>
                <c:pt idx="4741">
                  <c:v>39277</c:v>
                </c:pt>
                <c:pt idx="4742">
                  <c:v>39278</c:v>
                </c:pt>
                <c:pt idx="4743">
                  <c:v>39279</c:v>
                </c:pt>
                <c:pt idx="4744">
                  <c:v>39280</c:v>
                </c:pt>
                <c:pt idx="4745">
                  <c:v>39281</c:v>
                </c:pt>
                <c:pt idx="4746">
                  <c:v>39282</c:v>
                </c:pt>
                <c:pt idx="4747">
                  <c:v>39283</c:v>
                </c:pt>
                <c:pt idx="4748">
                  <c:v>39284</c:v>
                </c:pt>
                <c:pt idx="4749">
                  <c:v>39285</c:v>
                </c:pt>
                <c:pt idx="4750">
                  <c:v>39286</c:v>
                </c:pt>
                <c:pt idx="4751">
                  <c:v>39287</c:v>
                </c:pt>
                <c:pt idx="4752">
                  <c:v>39288</c:v>
                </c:pt>
                <c:pt idx="4753">
                  <c:v>39289</c:v>
                </c:pt>
                <c:pt idx="4754">
                  <c:v>39290</c:v>
                </c:pt>
                <c:pt idx="4755">
                  <c:v>39291</c:v>
                </c:pt>
                <c:pt idx="4756">
                  <c:v>39292</c:v>
                </c:pt>
                <c:pt idx="4757">
                  <c:v>39293</c:v>
                </c:pt>
                <c:pt idx="4758">
                  <c:v>39294</c:v>
                </c:pt>
                <c:pt idx="4759">
                  <c:v>39295</c:v>
                </c:pt>
                <c:pt idx="4760">
                  <c:v>39296</c:v>
                </c:pt>
                <c:pt idx="4761">
                  <c:v>39297</c:v>
                </c:pt>
                <c:pt idx="4762">
                  <c:v>39298</c:v>
                </c:pt>
                <c:pt idx="4763">
                  <c:v>39299</c:v>
                </c:pt>
                <c:pt idx="4764">
                  <c:v>39300</c:v>
                </c:pt>
                <c:pt idx="4765">
                  <c:v>39301</c:v>
                </c:pt>
                <c:pt idx="4766">
                  <c:v>39302</c:v>
                </c:pt>
                <c:pt idx="4767">
                  <c:v>39303</c:v>
                </c:pt>
                <c:pt idx="4768">
                  <c:v>39304</c:v>
                </c:pt>
                <c:pt idx="4769">
                  <c:v>39305</c:v>
                </c:pt>
                <c:pt idx="4770">
                  <c:v>39306</c:v>
                </c:pt>
                <c:pt idx="4771">
                  <c:v>39307</c:v>
                </c:pt>
                <c:pt idx="4772">
                  <c:v>39308</c:v>
                </c:pt>
                <c:pt idx="4773">
                  <c:v>39309</c:v>
                </c:pt>
                <c:pt idx="4774">
                  <c:v>39310</c:v>
                </c:pt>
                <c:pt idx="4775">
                  <c:v>39311</c:v>
                </c:pt>
                <c:pt idx="4776">
                  <c:v>39312</c:v>
                </c:pt>
                <c:pt idx="4777">
                  <c:v>39313</c:v>
                </c:pt>
                <c:pt idx="4778">
                  <c:v>39314</c:v>
                </c:pt>
                <c:pt idx="4779">
                  <c:v>39315</c:v>
                </c:pt>
                <c:pt idx="4780">
                  <c:v>39316</c:v>
                </c:pt>
                <c:pt idx="4781">
                  <c:v>39317</c:v>
                </c:pt>
                <c:pt idx="4782">
                  <c:v>39318</c:v>
                </c:pt>
                <c:pt idx="4783">
                  <c:v>39319</c:v>
                </c:pt>
                <c:pt idx="4784">
                  <c:v>39320</c:v>
                </c:pt>
                <c:pt idx="4785">
                  <c:v>39321</c:v>
                </c:pt>
                <c:pt idx="4786">
                  <c:v>39322</c:v>
                </c:pt>
                <c:pt idx="4787">
                  <c:v>39323</c:v>
                </c:pt>
                <c:pt idx="4788">
                  <c:v>39324</c:v>
                </c:pt>
                <c:pt idx="4789">
                  <c:v>39325</c:v>
                </c:pt>
                <c:pt idx="4790">
                  <c:v>39326</c:v>
                </c:pt>
                <c:pt idx="4791">
                  <c:v>39327</c:v>
                </c:pt>
                <c:pt idx="4792">
                  <c:v>39328</c:v>
                </c:pt>
                <c:pt idx="4793">
                  <c:v>39329</c:v>
                </c:pt>
                <c:pt idx="4794">
                  <c:v>39330</c:v>
                </c:pt>
                <c:pt idx="4795">
                  <c:v>39331</c:v>
                </c:pt>
                <c:pt idx="4796">
                  <c:v>39332</c:v>
                </c:pt>
                <c:pt idx="4797">
                  <c:v>39333</c:v>
                </c:pt>
                <c:pt idx="4798">
                  <c:v>39334</c:v>
                </c:pt>
                <c:pt idx="4799">
                  <c:v>39335</c:v>
                </c:pt>
                <c:pt idx="4800">
                  <c:v>39336</c:v>
                </c:pt>
                <c:pt idx="4801">
                  <c:v>39337</c:v>
                </c:pt>
                <c:pt idx="4802">
                  <c:v>39338</c:v>
                </c:pt>
                <c:pt idx="4803">
                  <c:v>39339</c:v>
                </c:pt>
                <c:pt idx="4804">
                  <c:v>39340</c:v>
                </c:pt>
                <c:pt idx="4805">
                  <c:v>39341</c:v>
                </c:pt>
                <c:pt idx="4806">
                  <c:v>39342</c:v>
                </c:pt>
                <c:pt idx="4807">
                  <c:v>39343</c:v>
                </c:pt>
                <c:pt idx="4808">
                  <c:v>39344</c:v>
                </c:pt>
                <c:pt idx="4809">
                  <c:v>39345</c:v>
                </c:pt>
                <c:pt idx="4810">
                  <c:v>39346</c:v>
                </c:pt>
                <c:pt idx="4811">
                  <c:v>39347</c:v>
                </c:pt>
                <c:pt idx="4812">
                  <c:v>39348</c:v>
                </c:pt>
                <c:pt idx="4813">
                  <c:v>39349</c:v>
                </c:pt>
                <c:pt idx="4814">
                  <c:v>39350</c:v>
                </c:pt>
                <c:pt idx="4815">
                  <c:v>39351</c:v>
                </c:pt>
                <c:pt idx="4816">
                  <c:v>39352</c:v>
                </c:pt>
                <c:pt idx="4817">
                  <c:v>39353</c:v>
                </c:pt>
                <c:pt idx="4818">
                  <c:v>39354</c:v>
                </c:pt>
                <c:pt idx="4819">
                  <c:v>39355</c:v>
                </c:pt>
                <c:pt idx="4820">
                  <c:v>39356</c:v>
                </c:pt>
                <c:pt idx="4821">
                  <c:v>39357</c:v>
                </c:pt>
                <c:pt idx="4822">
                  <c:v>39358</c:v>
                </c:pt>
                <c:pt idx="4823">
                  <c:v>39359</c:v>
                </c:pt>
                <c:pt idx="4824">
                  <c:v>39360</c:v>
                </c:pt>
                <c:pt idx="4825">
                  <c:v>39361</c:v>
                </c:pt>
                <c:pt idx="4826">
                  <c:v>39362</c:v>
                </c:pt>
                <c:pt idx="4827">
                  <c:v>39363</c:v>
                </c:pt>
                <c:pt idx="4828">
                  <c:v>39364</c:v>
                </c:pt>
                <c:pt idx="4829">
                  <c:v>39365</c:v>
                </c:pt>
                <c:pt idx="4830">
                  <c:v>39366</c:v>
                </c:pt>
                <c:pt idx="4831">
                  <c:v>39367</c:v>
                </c:pt>
                <c:pt idx="4832">
                  <c:v>39368</c:v>
                </c:pt>
                <c:pt idx="4833">
                  <c:v>39369</c:v>
                </c:pt>
                <c:pt idx="4834">
                  <c:v>39370</c:v>
                </c:pt>
                <c:pt idx="4835">
                  <c:v>39371</c:v>
                </c:pt>
                <c:pt idx="4836">
                  <c:v>39372</c:v>
                </c:pt>
                <c:pt idx="4837">
                  <c:v>39373</c:v>
                </c:pt>
                <c:pt idx="4838">
                  <c:v>39374</c:v>
                </c:pt>
                <c:pt idx="4839">
                  <c:v>39375</c:v>
                </c:pt>
                <c:pt idx="4840">
                  <c:v>39376</c:v>
                </c:pt>
                <c:pt idx="4841">
                  <c:v>39377</c:v>
                </c:pt>
                <c:pt idx="4842">
                  <c:v>39378</c:v>
                </c:pt>
                <c:pt idx="4843">
                  <c:v>39379</c:v>
                </c:pt>
                <c:pt idx="4844">
                  <c:v>39380</c:v>
                </c:pt>
                <c:pt idx="4845">
                  <c:v>39381</c:v>
                </c:pt>
                <c:pt idx="4846">
                  <c:v>39382</c:v>
                </c:pt>
                <c:pt idx="4847">
                  <c:v>39383</c:v>
                </c:pt>
                <c:pt idx="4848">
                  <c:v>39384</c:v>
                </c:pt>
                <c:pt idx="4849">
                  <c:v>39385</c:v>
                </c:pt>
                <c:pt idx="4850">
                  <c:v>39386</c:v>
                </c:pt>
                <c:pt idx="4851">
                  <c:v>39387</c:v>
                </c:pt>
                <c:pt idx="4852">
                  <c:v>39388</c:v>
                </c:pt>
                <c:pt idx="4853">
                  <c:v>39389</c:v>
                </c:pt>
                <c:pt idx="4854">
                  <c:v>39390</c:v>
                </c:pt>
                <c:pt idx="4855">
                  <c:v>39391</c:v>
                </c:pt>
                <c:pt idx="4856">
                  <c:v>39392</c:v>
                </c:pt>
                <c:pt idx="4857">
                  <c:v>39393</c:v>
                </c:pt>
                <c:pt idx="4858">
                  <c:v>39394</c:v>
                </c:pt>
                <c:pt idx="4859">
                  <c:v>39395</c:v>
                </c:pt>
                <c:pt idx="4860">
                  <c:v>39396</c:v>
                </c:pt>
                <c:pt idx="4861">
                  <c:v>39397</c:v>
                </c:pt>
                <c:pt idx="4862">
                  <c:v>39398</c:v>
                </c:pt>
                <c:pt idx="4863">
                  <c:v>39399</c:v>
                </c:pt>
                <c:pt idx="4864">
                  <c:v>39400</c:v>
                </c:pt>
                <c:pt idx="4865">
                  <c:v>39401</c:v>
                </c:pt>
                <c:pt idx="4866">
                  <c:v>39402</c:v>
                </c:pt>
                <c:pt idx="4867">
                  <c:v>39403</c:v>
                </c:pt>
                <c:pt idx="4868">
                  <c:v>39404</c:v>
                </c:pt>
                <c:pt idx="4869">
                  <c:v>39405</c:v>
                </c:pt>
                <c:pt idx="4870">
                  <c:v>39406</c:v>
                </c:pt>
                <c:pt idx="4871">
                  <c:v>39407</c:v>
                </c:pt>
                <c:pt idx="4872">
                  <c:v>39408</c:v>
                </c:pt>
                <c:pt idx="4873">
                  <c:v>39409</c:v>
                </c:pt>
                <c:pt idx="4874">
                  <c:v>39410</c:v>
                </c:pt>
                <c:pt idx="4875">
                  <c:v>39411</c:v>
                </c:pt>
                <c:pt idx="4876">
                  <c:v>39412</c:v>
                </c:pt>
                <c:pt idx="4877">
                  <c:v>39413</c:v>
                </c:pt>
                <c:pt idx="4878">
                  <c:v>39414</c:v>
                </c:pt>
                <c:pt idx="4879">
                  <c:v>39415</c:v>
                </c:pt>
                <c:pt idx="4880">
                  <c:v>39416</c:v>
                </c:pt>
                <c:pt idx="4881">
                  <c:v>39417</c:v>
                </c:pt>
                <c:pt idx="4882">
                  <c:v>39418</c:v>
                </c:pt>
                <c:pt idx="4883">
                  <c:v>39419</c:v>
                </c:pt>
                <c:pt idx="4884">
                  <c:v>39420</c:v>
                </c:pt>
                <c:pt idx="4885">
                  <c:v>39421</c:v>
                </c:pt>
                <c:pt idx="4886">
                  <c:v>39422</c:v>
                </c:pt>
                <c:pt idx="4887">
                  <c:v>39423</c:v>
                </c:pt>
                <c:pt idx="4888">
                  <c:v>39424</c:v>
                </c:pt>
                <c:pt idx="4889">
                  <c:v>39425</c:v>
                </c:pt>
                <c:pt idx="4890">
                  <c:v>39426</c:v>
                </c:pt>
                <c:pt idx="4891">
                  <c:v>39427</c:v>
                </c:pt>
                <c:pt idx="4892">
                  <c:v>39428</c:v>
                </c:pt>
                <c:pt idx="4893">
                  <c:v>39429</c:v>
                </c:pt>
                <c:pt idx="4894">
                  <c:v>39430</c:v>
                </c:pt>
                <c:pt idx="4895">
                  <c:v>39431</c:v>
                </c:pt>
                <c:pt idx="4896">
                  <c:v>39432</c:v>
                </c:pt>
                <c:pt idx="4897">
                  <c:v>39433</c:v>
                </c:pt>
                <c:pt idx="4898">
                  <c:v>39434</c:v>
                </c:pt>
                <c:pt idx="4899">
                  <c:v>39435</c:v>
                </c:pt>
                <c:pt idx="4900">
                  <c:v>39436</c:v>
                </c:pt>
                <c:pt idx="4901">
                  <c:v>39437</c:v>
                </c:pt>
                <c:pt idx="4902">
                  <c:v>39438</c:v>
                </c:pt>
                <c:pt idx="4903">
                  <c:v>39439</c:v>
                </c:pt>
                <c:pt idx="4904">
                  <c:v>39440</c:v>
                </c:pt>
                <c:pt idx="4905">
                  <c:v>39441</c:v>
                </c:pt>
                <c:pt idx="4906">
                  <c:v>39442</c:v>
                </c:pt>
                <c:pt idx="4907">
                  <c:v>39443</c:v>
                </c:pt>
                <c:pt idx="4908">
                  <c:v>39444</c:v>
                </c:pt>
                <c:pt idx="4909">
                  <c:v>39445</c:v>
                </c:pt>
                <c:pt idx="4910">
                  <c:v>39446</c:v>
                </c:pt>
                <c:pt idx="4911">
                  <c:v>39447</c:v>
                </c:pt>
                <c:pt idx="4912">
                  <c:v>39448</c:v>
                </c:pt>
                <c:pt idx="4913">
                  <c:v>39449</c:v>
                </c:pt>
                <c:pt idx="4914">
                  <c:v>39450</c:v>
                </c:pt>
                <c:pt idx="4915">
                  <c:v>39451</c:v>
                </c:pt>
                <c:pt idx="4916">
                  <c:v>39452</c:v>
                </c:pt>
                <c:pt idx="4917">
                  <c:v>39453</c:v>
                </c:pt>
                <c:pt idx="4918">
                  <c:v>39454</c:v>
                </c:pt>
                <c:pt idx="4919">
                  <c:v>39455</c:v>
                </c:pt>
                <c:pt idx="4920">
                  <c:v>39456</c:v>
                </c:pt>
                <c:pt idx="4921">
                  <c:v>39457</c:v>
                </c:pt>
                <c:pt idx="4922">
                  <c:v>39458</c:v>
                </c:pt>
                <c:pt idx="4923">
                  <c:v>39459</c:v>
                </c:pt>
                <c:pt idx="4924">
                  <c:v>39460</c:v>
                </c:pt>
                <c:pt idx="4925">
                  <c:v>39461</c:v>
                </c:pt>
                <c:pt idx="4926">
                  <c:v>39462</c:v>
                </c:pt>
                <c:pt idx="4927">
                  <c:v>39463</c:v>
                </c:pt>
                <c:pt idx="4928">
                  <c:v>39464</c:v>
                </c:pt>
                <c:pt idx="4929">
                  <c:v>39465</c:v>
                </c:pt>
                <c:pt idx="4930">
                  <c:v>39466</c:v>
                </c:pt>
                <c:pt idx="4931">
                  <c:v>39467</c:v>
                </c:pt>
                <c:pt idx="4932">
                  <c:v>39468</c:v>
                </c:pt>
                <c:pt idx="4933">
                  <c:v>39469</c:v>
                </c:pt>
                <c:pt idx="4934">
                  <c:v>39470</c:v>
                </c:pt>
                <c:pt idx="4935">
                  <c:v>39471</c:v>
                </c:pt>
                <c:pt idx="4936">
                  <c:v>39472</c:v>
                </c:pt>
                <c:pt idx="4937">
                  <c:v>39473</c:v>
                </c:pt>
                <c:pt idx="4938">
                  <c:v>39474</c:v>
                </c:pt>
                <c:pt idx="4939">
                  <c:v>39475</c:v>
                </c:pt>
                <c:pt idx="4940">
                  <c:v>39476</c:v>
                </c:pt>
                <c:pt idx="4941">
                  <c:v>39477</c:v>
                </c:pt>
                <c:pt idx="4942">
                  <c:v>39478</c:v>
                </c:pt>
                <c:pt idx="4943">
                  <c:v>39479</c:v>
                </c:pt>
                <c:pt idx="4944">
                  <c:v>39480</c:v>
                </c:pt>
                <c:pt idx="4945">
                  <c:v>39481</c:v>
                </c:pt>
                <c:pt idx="4946">
                  <c:v>39482</c:v>
                </c:pt>
                <c:pt idx="4947">
                  <c:v>39483</c:v>
                </c:pt>
                <c:pt idx="4948">
                  <c:v>39484</c:v>
                </c:pt>
                <c:pt idx="4949">
                  <c:v>39485</c:v>
                </c:pt>
                <c:pt idx="4950">
                  <c:v>39486</c:v>
                </c:pt>
                <c:pt idx="4951">
                  <c:v>39487</c:v>
                </c:pt>
                <c:pt idx="4952">
                  <c:v>39488</c:v>
                </c:pt>
                <c:pt idx="4953">
                  <c:v>39489</c:v>
                </c:pt>
                <c:pt idx="4954">
                  <c:v>39490</c:v>
                </c:pt>
                <c:pt idx="4955">
                  <c:v>39491</c:v>
                </c:pt>
                <c:pt idx="4956">
                  <c:v>39492</c:v>
                </c:pt>
                <c:pt idx="4957">
                  <c:v>39493</c:v>
                </c:pt>
                <c:pt idx="4958">
                  <c:v>39494</c:v>
                </c:pt>
                <c:pt idx="4959">
                  <c:v>39495</c:v>
                </c:pt>
                <c:pt idx="4960">
                  <c:v>39496</c:v>
                </c:pt>
                <c:pt idx="4961">
                  <c:v>39497</c:v>
                </c:pt>
                <c:pt idx="4962">
                  <c:v>39498</c:v>
                </c:pt>
                <c:pt idx="4963">
                  <c:v>39499</c:v>
                </c:pt>
                <c:pt idx="4964">
                  <c:v>39500</c:v>
                </c:pt>
                <c:pt idx="4965">
                  <c:v>39501</c:v>
                </c:pt>
                <c:pt idx="4966">
                  <c:v>39502</c:v>
                </c:pt>
                <c:pt idx="4967">
                  <c:v>39503</c:v>
                </c:pt>
                <c:pt idx="4968">
                  <c:v>39504</c:v>
                </c:pt>
                <c:pt idx="4969">
                  <c:v>39505</c:v>
                </c:pt>
                <c:pt idx="4970">
                  <c:v>39506</c:v>
                </c:pt>
                <c:pt idx="4971">
                  <c:v>39507</c:v>
                </c:pt>
                <c:pt idx="4972">
                  <c:v>39508</c:v>
                </c:pt>
                <c:pt idx="4973">
                  <c:v>39509</c:v>
                </c:pt>
                <c:pt idx="4974">
                  <c:v>39510</c:v>
                </c:pt>
                <c:pt idx="4975">
                  <c:v>39511</c:v>
                </c:pt>
                <c:pt idx="4976">
                  <c:v>39512</c:v>
                </c:pt>
                <c:pt idx="4977">
                  <c:v>39513</c:v>
                </c:pt>
                <c:pt idx="4978">
                  <c:v>39514</c:v>
                </c:pt>
                <c:pt idx="4979">
                  <c:v>39515</c:v>
                </c:pt>
                <c:pt idx="4980">
                  <c:v>39516</c:v>
                </c:pt>
                <c:pt idx="4981">
                  <c:v>39517</c:v>
                </c:pt>
                <c:pt idx="4982">
                  <c:v>39518</c:v>
                </c:pt>
                <c:pt idx="4983">
                  <c:v>39519</c:v>
                </c:pt>
                <c:pt idx="4984">
                  <c:v>39520</c:v>
                </c:pt>
                <c:pt idx="4985">
                  <c:v>39521</c:v>
                </c:pt>
                <c:pt idx="4986">
                  <c:v>39522</c:v>
                </c:pt>
                <c:pt idx="4987">
                  <c:v>39523</c:v>
                </c:pt>
                <c:pt idx="4988">
                  <c:v>39524</c:v>
                </c:pt>
                <c:pt idx="4989">
                  <c:v>39525</c:v>
                </c:pt>
                <c:pt idx="4990">
                  <c:v>39526</c:v>
                </c:pt>
                <c:pt idx="4991">
                  <c:v>39527</c:v>
                </c:pt>
                <c:pt idx="4992">
                  <c:v>39528</c:v>
                </c:pt>
                <c:pt idx="4993">
                  <c:v>39529</c:v>
                </c:pt>
                <c:pt idx="4994">
                  <c:v>39530</c:v>
                </c:pt>
                <c:pt idx="4995">
                  <c:v>39531</c:v>
                </c:pt>
                <c:pt idx="4996">
                  <c:v>39532</c:v>
                </c:pt>
                <c:pt idx="4997">
                  <c:v>39533</c:v>
                </c:pt>
                <c:pt idx="4998">
                  <c:v>39534</c:v>
                </c:pt>
                <c:pt idx="4999">
                  <c:v>39535</c:v>
                </c:pt>
                <c:pt idx="5000">
                  <c:v>39536</c:v>
                </c:pt>
                <c:pt idx="5001">
                  <c:v>39537</c:v>
                </c:pt>
                <c:pt idx="5002">
                  <c:v>39538</c:v>
                </c:pt>
                <c:pt idx="5003">
                  <c:v>39539</c:v>
                </c:pt>
                <c:pt idx="5004">
                  <c:v>39540</c:v>
                </c:pt>
                <c:pt idx="5005">
                  <c:v>39541</c:v>
                </c:pt>
                <c:pt idx="5006">
                  <c:v>39542</c:v>
                </c:pt>
                <c:pt idx="5007">
                  <c:v>39543</c:v>
                </c:pt>
                <c:pt idx="5008">
                  <c:v>39544</c:v>
                </c:pt>
                <c:pt idx="5009">
                  <c:v>39545</c:v>
                </c:pt>
                <c:pt idx="5010">
                  <c:v>39546</c:v>
                </c:pt>
                <c:pt idx="5011">
                  <c:v>39547</c:v>
                </c:pt>
                <c:pt idx="5012">
                  <c:v>39548</c:v>
                </c:pt>
                <c:pt idx="5013">
                  <c:v>39549</c:v>
                </c:pt>
                <c:pt idx="5014">
                  <c:v>39550</c:v>
                </c:pt>
                <c:pt idx="5015">
                  <c:v>39551</c:v>
                </c:pt>
                <c:pt idx="5016">
                  <c:v>39552</c:v>
                </c:pt>
                <c:pt idx="5017">
                  <c:v>39553</c:v>
                </c:pt>
                <c:pt idx="5018">
                  <c:v>39554</c:v>
                </c:pt>
                <c:pt idx="5019">
                  <c:v>39555</c:v>
                </c:pt>
                <c:pt idx="5020">
                  <c:v>39556</c:v>
                </c:pt>
                <c:pt idx="5021">
                  <c:v>39557</c:v>
                </c:pt>
                <c:pt idx="5022">
                  <c:v>39558</c:v>
                </c:pt>
                <c:pt idx="5023">
                  <c:v>39559</c:v>
                </c:pt>
                <c:pt idx="5024">
                  <c:v>39560</c:v>
                </c:pt>
                <c:pt idx="5025">
                  <c:v>39561</c:v>
                </c:pt>
                <c:pt idx="5026">
                  <c:v>39562</c:v>
                </c:pt>
                <c:pt idx="5027">
                  <c:v>39563</c:v>
                </c:pt>
                <c:pt idx="5028">
                  <c:v>39564</c:v>
                </c:pt>
                <c:pt idx="5029">
                  <c:v>39565</c:v>
                </c:pt>
                <c:pt idx="5030">
                  <c:v>39566</c:v>
                </c:pt>
                <c:pt idx="5031">
                  <c:v>39567</c:v>
                </c:pt>
                <c:pt idx="5032">
                  <c:v>39568</c:v>
                </c:pt>
                <c:pt idx="5033">
                  <c:v>39569</c:v>
                </c:pt>
                <c:pt idx="5034">
                  <c:v>39570</c:v>
                </c:pt>
                <c:pt idx="5035">
                  <c:v>39571</c:v>
                </c:pt>
                <c:pt idx="5036">
                  <c:v>39572</c:v>
                </c:pt>
                <c:pt idx="5037">
                  <c:v>39573</c:v>
                </c:pt>
                <c:pt idx="5038">
                  <c:v>39574</c:v>
                </c:pt>
                <c:pt idx="5039">
                  <c:v>39575</c:v>
                </c:pt>
                <c:pt idx="5040">
                  <c:v>39576</c:v>
                </c:pt>
                <c:pt idx="5041">
                  <c:v>39577</c:v>
                </c:pt>
                <c:pt idx="5042">
                  <c:v>39578</c:v>
                </c:pt>
                <c:pt idx="5043">
                  <c:v>39579</c:v>
                </c:pt>
                <c:pt idx="5044">
                  <c:v>39580</c:v>
                </c:pt>
                <c:pt idx="5045">
                  <c:v>39581</c:v>
                </c:pt>
                <c:pt idx="5046">
                  <c:v>39582</c:v>
                </c:pt>
                <c:pt idx="5047">
                  <c:v>39583</c:v>
                </c:pt>
                <c:pt idx="5048">
                  <c:v>39584</c:v>
                </c:pt>
                <c:pt idx="5049">
                  <c:v>39585</c:v>
                </c:pt>
                <c:pt idx="5050">
                  <c:v>39586</c:v>
                </c:pt>
                <c:pt idx="5051">
                  <c:v>39587</c:v>
                </c:pt>
                <c:pt idx="5052">
                  <c:v>39588</c:v>
                </c:pt>
                <c:pt idx="5053">
                  <c:v>39589</c:v>
                </c:pt>
                <c:pt idx="5054">
                  <c:v>39590</c:v>
                </c:pt>
                <c:pt idx="5055">
                  <c:v>39591</c:v>
                </c:pt>
                <c:pt idx="5056">
                  <c:v>39592</c:v>
                </c:pt>
                <c:pt idx="5057">
                  <c:v>39593</c:v>
                </c:pt>
                <c:pt idx="5058">
                  <c:v>39594</c:v>
                </c:pt>
                <c:pt idx="5059">
                  <c:v>39595</c:v>
                </c:pt>
                <c:pt idx="5060">
                  <c:v>39596</c:v>
                </c:pt>
                <c:pt idx="5061">
                  <c:v>39597</c:v>
                </c:pt>
                <c:pt idx="5062">
                  <c:v>39598</c:v>
                </c:pt>
                <c:pt idx="5063">
                  <c:v>39599</c:v>
                </c:pt>
                <c:pt idx="5064">
                  <c:v>39600</c:v>
                </c:pt>
                <c:pt idx="5065">
                  <c:v>39601</c:v>
                </c:pt>
                <c:pt idx="5066">
                  <c:v>39602</c:v>
                </c:pt>
                <c:pt idx="5067">
                  <c:v>39603</c:v>
                </c:pt>
                <c:pt idx="5068">
                  <c:v>39604</c:v>
                </c:pt>
                <c:pt idx="5069">
                  <c:v>39605</c:v>
                </c:pt>
                <c:pt idx="5070">
                  <c:v>39606</c:v>
                </c:pt>
                <c:pt idx="5071">
                  <c:v>39607</c:v>
                </c:pt>
                <c:pt idx="5072">
                  <c:v>39608</c:v>
                </c:pt>
                <c:pt idx="5073">
                  <c:v>39609</c:v>
                </c:pt>
                <c:pt idx="5074">
                  <c:v>39610</c:v>
                </c:pt>
                <c:pt idx="5075">
                  <c:v>39611</c:v>
                </c:pt>
                <c:pt idx="5076">
                  <c:v>39612</c:v>
                </c:pt>
                <c:pt idx="5077">
                  <c:v>39613</c:v>
                </c:pt>
                <c:pt idx="5078">
                  <c:v>39614</c:v>
                </c:pt>
                <c:pt idx="5079">
                  <c:v>39615</c:v>
                </c:pt>
                <c:pt idx="5080">
                  <c:v>39616</c:v>
                </c:pt>
                <c:pt idx="5081">
                  <c:v>39617</c:v>
                </c:pt>
                <c:pt idx="5082">
                  <c:v>39618</c:v>
                </c:pt>
                <c:pt idx="5083">
                  <c:v>39619</c:v>
                </c:pt>
                <c:pt idx="5084">
                  <c:v>39620</c:v>
                </c:pt>
                <c:pt idx="5085">
                  <c:v>39621</c:v>
                </c:pt>
                <c:pt idx="5086">
                  <c:v>39622</c:v>
                </c:pt>
                <c:pt idx="5087">
                  <c:v>39623</c:v>
                </c:pt>
                <c:pt idx="5088">
                  <c:v>39624</c:v>
                </c:pt>
                <c:pt idx="5089">
                  <c:v>39625</c:v>
                </c:pt>
                <c:pt idx="5090">
                  <c:v>39626</c:v>
                </c:pt>
                <c:pt idx="5091">
                  <c:v>39627</c:v>
                </c:pt>
                <c:pt idx="5092">
                  <c:v>39628</c:v>
                </c:pt>
                <c:pt idx="5093">
                  <c:v>39629</c:v>
                </c:pt>
                <c:pt idx="5094">
                  <c:v>39630</c:v>
                </c:pt>
                <c:pt idx="5095">
                  <c:v>39631</c:v>
                </c:pt>
                <c:pt idx="5096">
                  <c:v>39632</c:v>
                </c:pt>
                <c:pt idx="5097">
                  <c:v>39633</c:v>
                </c:pt>
                <c:pt idx="5098">
                  <c:v>39634</c:v>
                </c:pt>
                <c:pt idx="5099">
                  <c:v>39635</c:v>
                </c:pt>
                <c:pt idx="5100">
                  <c:v>39636</c:v>
                </c:pt>
                <c:pt idx="5101">
                  <c:v>39637</c:v>
                </c:pt>
                <c:pt idx="5102">
                  <c:v>39638</c:v>
                </c:pt>
                <c:pt idx="5103">
                  <c:v>39639</c:v>
                </c:pt>
                <c:pt idx="5104">
                  <c:v>39640</c:v>
                </c:pt>
                <c:pt idx="5105">
                  <c:v>39641</c:v>
                </c:pt>
                <c:pt idx="5106">
                  <c:v>39642</c:v>
                </c:pt>
                <c:pt idx="5107">
                  <c:v>39643</c:v>
                </c:pt>
                <c:pt idx="5108">
                  <c:v>39644</c:v>
                </c:pt>
                <c:pt idx="5109">
                  <c:v>39645</c:v>
                </c:pt>
                <c:pt idx="5110">
                  <c:v>39646</c:v>
                </c:pt>
                <c:pt idx="5111">
                  <c:v>39647</c:v>
                </c:pt>
                <c:pt idx="5112">
                  <c:v>39648</c:v>
                </c:pt>
                <c:pt idx="5113">
                  <c:v>39649</c:v>
                </c:pt>
                <c:pt idx="5114">
                  <c:v>39650</c:v>
                </c:pt>
                <c:pt idx="5115">
                  <c:v>39651</c:v>
                </c:pt>
                <c:pt idx="5116">
                  <c:v>39652</c:v>
                </c:pt>
                <c:pt idx="5117">
                  <c:v>39653</c:v>
                </c:pt>
                <c:pt idx="5118">
                  <c:v>39654</c:v>
                </c:pt>
                <c:pt idx="5119">
                  <c:v>39655</c:v>
                </c:pt>
                <c:pt idx="5120">
                  <c:v>39656</c:v>
                </c:pt>
                <c:pt idx="5121">
                  <c:v>39657</c:v>
                </c:pt>
                <c:pt idx="5122">
                  <c:v>39658</c:v>
                </c:pt>
                <c:pt idx="5123">
                  <c:v>39659</c:v>
                </c:pt>
                <c:pt idx="5124">
                  <c:v>39660</c:v>
                </c:pt>
                <c:pt idx="5125">
                  <c:v>39661</c:v>
                </c:pt>
                <c:pt idx="5126">
                  <c:v>39662</c:v>
                </c:pt>
                <c:pt idx="5127">
                  <c:v>39663</c:v>
                </c:pt>
                <c:pt idx="5128">
                  <c:v>39664</c:v>
                </c:pt>
                <c:pt idx="5129">
                  <c:v>39665</c:v>
                </c:pt>
                <c:pt idx="5130">
                  <c:v>39666</c:v>
                </c:pt>
                <c:pt idx="5131">
                  <c:v>39667</c:v>
                </c:pt>
                <c:pt idx="5132">
                  <c:v>39668</c:v>
                </c:pt>
                <c:pt idx="5133">
                  <c:v>39669</c:v>
                </c:pt>
                <c:pt idx="5134">
                  <c:v>39670</c:v>
                </c:pt>
                <c:pt idx="5135">
                  <c:v>39671</c:v>
                </c:pt>
                <c:pt idx="5136">
                  <c:v>39672</c:v>
                </c:pt>
                <c:pt idx="5137">
                  <c:v>39673</c:v>
                </c:pt>
                <c:pt idx="5138">
                  <c:v>39674</c:v>
                </c:pt>
                <c:pt idx="5139">
                  <c:v>39675</c:v>
                </c:pt>
                <c:pt idx="5140">
                  <c:v>39676</c:v>
                </c:pt>
                <c:pt idx="5141">
                  <c:v>39677</c:v>
                </c:pt>
                <c:pt idx="5142">
                  <c:v>39678</c:v>
                </c:pt>
                <c:pt idx="5143">
                  <c:v>39679</c:v>
                </c:pt>
                <c:pt idx="5144">
                  <c:v>39680</c:v>
                </c:pt>
                <c:pt idx="5145">
                  <c:v>39681</c:v>
                </c:pt>
                <c:pt idx="5146">
                  <c:v>39682</c:v>
                </c:pt>
                <c:pt idx="5147">
                  <c:v>39683</c:v>
                </c:pt>
                <c:pt idx="5148">
                  <c:v>39684</c:v>
                </c:pt>
                <c:pt idx="5149">
                  <c:v>39685</c:v>
                </c:pt>
                <c:pt idx="5150">
                  <c:v>39686</c:v>
                </c:pt>
                <c:pt idx="5151">
                  <c:v>39687</c:v>
                </c:pt>
                <c:pt idx="5152">
                  <c:v>39688</c:v>
                </c:pt>
                <c:pt idx="5153">
                  <c:v>39689</c:v>
                </c:pt>
                <c:pt idx="5154">
                  <c:v>39690</c:v>
                </c:pt>
                <c:pt idx="5155">
                  <c:v>39691</c:v>
                </c:pt>
                <c:pt idx="5156">
                  <c:v>39692</c:v>
                </c:pt>
                <c:pt idx="5157">
                  <c:v>39693</c:v>
                </c:pt>
                <c:pt idx="5158">
                  <c:v>39694</c:v>
                </c:pt>
                <c:pt idx="5159">
                  <c:v>39695</c:v>
                </c:pt>
                <c:pt idx="5160">
                  <c:v>39696</c:v>
                </c:pt>
                <c:pt idx="5161">
                  <c:v>39697</c:v>
                </c:pt>
                <c:pt idx="5162">
                  <c:v>39698</c:v>
                </c:pt>
                <c:pt idx="5163">
                  <c:v>39699</c:v>
                </c:pt>
                <c:pt idx="5164">
                  <c:v>39700</c:v>
                </c:pt>
                <c:pt idx="5165">
                  <c:v>39701</c:v>
                </c:pt>
                <c:pt idx="5166">
                  <c:v>39702</c:v>
                </c:pt>
                <c:pt idx="5167">
                  <c:v>39703</c:v>
                </c:pt>
                <c:pt idx="5168">
                  <c:v>39704</c:v>
                </c:pt>
                <c:pt idx="5169">
                  <c:v>39705</c:v>
                </c:pt>
                <c:pt idx="5170">
                  <c:v>39706</c:v>
                </c:pt>
                <c:pt idx="5171">
                  <c:v>39707</c:v>
                </c:pt>
                <c:pt idx="5172">
                  <c:v>39708</c:v>
                </c:pt>
                <c:pt idx="5173">
                  <c:v>39709</c:v>
                </c:pt>
                <c:pt idx="5174">
                  <c:v>39710</c:v>
                </c:pt>
                <c:pt idx="5175">
                  <c:v>39711</c:v>
                </c:pt>
                <c:pt idx="5176">
                  <c:v>39712</c:v>
                </c:pt>
                <c:pt idx="5177">
                  <c:v>39713</c:v>
                </c:pt>
                <c:pt idx="5178">
                  <c:v>39714</c:v>
                </c:pt>
                <c:pt idx="5179">
                  <c:v>39715</c:v>
                </c:pt>
                <c:pt idx="5180">
                  <c:v>39716</c:v>
                </c:pt>
                <c:pt idx="5181">
                  <c:v>39717</c:v>
                </c:pt>
                <c:pt idx="5182">
                  <c:v>39718</c:v>
                </c:pt>
                <c:pt idx="5183">
                  <c:v>39719</c:v>
                </c:pt>
                <c:pt idx="5184">
                  <c:v>39720</c:v>
                </c:pt>
                <c:pt idx="5185">
                  <c:v>39721</c:v>
                </c:pt>
                <c:pt idx="5186">
                  <c:v>39722</c:v>
                </c:pt>
                <c:pt idx="5187">
                  <c:v>39723</c:v>
                </c:pt>
                <c:pt idx="5188">
                  <c:v>39724</c:v>
                </c:pt>
                <c:pt idx="5189">
                  <c:v>39725</c:v>
                </c:pt>
                <c:pt idx="5190">
                  <c:v>39726</c:v>
                </c:pt>
                <c:pt idx="5191">
                  <c:v>39727</c:v>
                </c:pt>
                <c:pt idx="5192">
                  <c:v>39728</c:v>
                </c:pt>
                <c:pt idx="5193">
                  <c:v>39729</c:v>
                </c:pt>
                <c:pt idx="5194">
                  <c:v>39730</c:v>
                </c:pt>
                <c:pt idx="5195">
                  <c:v>39731</c:v>
                </c:pt>
                <c:pt idx="5196">
                  <c:v>39732</c:v>
                </c:pt>
                <c:pt idx="5197">
                  <c:v>39733</c:v>
                </c:pt>
                <c:pt idx="5198">
                  <c:v>39734</c:v>
                </c:pt>
                <c:pt idx="5199">
                  <c:v>39735</c:v>
                </c:pt>
                <c:pt idx="5200">
                  <c:v>39736</c:v>
                </c:pt>
                <c:pt idx="5201">
                  <c:v>39737</c:v>
                </c:pt>
                <c:pt idx="5202">
                  <c:v>39738</c:v>
                </c:pt>
                <c:pt idx="5203">
                  <c:v>39739</c:v>
                </c:pt>
                <c:pt idx="5204">
                  <c:v>39740</c:v>
                </c:pt>
                <c:pt idx="5205">
                  <c:v>39741</c:v>
                </c:pt>
                <c:pt idx="5206">
                  <c:v>39742</c:v>
                </c:pt>
                <c:pt idx="5207">
                  <c:v>39743</c:v>
                </c:pt>
                <c:pt idx="5208">
                  <c:v>39744</c:v>
                </c:pt>
                <c:pt idx="5209">
                  <c:v>39745</c:v>
                </c:pt>
                <c:pt idx="5210">
                  <c:v>39746</c:v>
                </c:pt>
                <c:pt idx="5211">
                  <c:v>39747</c:v>
                </c:pt>
                <c:pt idx="5212">
                  <c:v>39748</c:v>
                </c:pt>
                <c:pt idx="5213">
                  <c:v>39749</c:v>
                </c:pt>
                <c:pt idx="5214">
                  <c:v>39750</c:v>
                </c:pt>
                <c:pt idx="5215">
                  <c:v>39751</c:v>
                </c:pt>
                <c:pt idx="5216">
                  <c:v>39752</c:v>
                </c:pt>
                <c:pt idx="5217">
                  <c:v>39753</c:v>
                </c:pt>
                <c:pt idx="5218">
                  <c:v>39754</c:v>
                </c:pt>
                <c:pt idx="5219">
                  <c:v>39755</c:v>
                </c:pt>
                <c:pt idx="5220">
                  <c:v>39756</c:v>
                </c:pt>
                <c:pt idx="5221">
                  <c:v>39757</c:v>
                </c:pt>
                <c:pt idx="5222">
                  <c:v>39758</c:v>
                </c:pt>
                <c:pt idx="5223">
                  <c:v>39759</c:v>
                </c:pt>
                <c:pt idx="5224">
                  <c:v>39760</c:v>
                </c:pt>
                <c:pt idx="5225">
                  <c:v>39761</c:v>
                </c:pt>
                <c:pt idx="5226">
                  <c:v>39762</c:v>
                </c:pt>
                <c:pt idx="5227">
                  <c:v>39763</c:v>
                </c:pt>
                <c:pt idx="5228">
                  <c:v>39764</c:v>
                </c:pt>
                <c:pt idx="5229">
                  <c:v>39765</c:v>
                </c:pt>
                <c:pt idx="5230">
                  <c:v>39766</c:v>
                </c:pt>
                <c:pt idx="5231">
                  <c:v>39767</c:v>
                </c:pt>
                <c:pt idx="5232">
                  <c:v>39768</c:v>
                </c:pt>
                <c:pt idx="5233">
                  <c:v>39769</c:v>
                </c:pt>
                <c:pt idx="5234">
                  <c:v>39770</c:v>
                </c:pt>
                <c:pt idx="5235">
                  <c:v>39771</c:v>
                </c:pt>
                <c:pt idx="5236">
                  <c:v>39772</c:v>
                </c:pt>
                <c:pt idx="5237">
                  <c:v>39773</c:v>
                </c:pt>
                <c:pt idx="5238">
                  <c:v>39774</c:v>
                </c:pt>
                <c:pt idx="5239">
                  <c:v>39775</c:v>
                </c:pt>
                <c:pt idx="5240">
                  <c:v>39776</c:v>
                </c:pt>
                <c:pt idx="5241">
                  <c:v>39777</c:v>
                </c:pt>
                <c:pt idx="5242">
                  <c:v>39778</c:v>
                </c:pt>
                <c:pt idx="5243">
                  <c:v>39779</c:v>
                </c:pt>
                <c:pt idx="5244">
                  <c:v>39780</c:v>
                </c:pt>
                <c:pt idx="5245">
                  <c:v>39781</c:v>
                </c:pt>
                <c:pt idx="5246">
                  <c:v>39782</c:v>
                </c:pt>
                <c:pt idx="5247">
                  <c:v>39783</c:v>
                </c:pt>
                <c:pt idx="5248">
                  <c:v>39784</c:v>
                </c:pt>
                <c:pt idx="5249">
                  <c:v>39785</c:v>
                </c:pt>
                <c:pt idx="5250">
                  <c:v>39786</c:v>
                </c:pt>
                <c:pt idx="5251">
                  <c:v>39787</c:v>
                </c:pt>
                <c:pt idx="5252">
                  <c:v>39788</c:v>
                </c:pt>
                <c:pt idx="5253">
                  <c:v>39789</c:v>
                </c:pt>
                <c:pt idx="5254">
                  <c:v>39790</c:v>
                </c:pt>
                <c:pt idx="5255">
                  <c:v>39791</c:v>
                </c:pt>
                <c:pt idx="5256">
                  <c:v>39792</c:v>
                </c:pt>
                <c:pt idx="5257">
                  <c:v>39793</c:v>
                </c:pt>
                <c:pt idx="5258">
                  <c:v>39794</c:v>
                </c:pt>
                <c:pt idx="5259">
                  <c:v>39795</c:v>
                </c:pt>
                <c:pt idx="5260">
                  <c:v>39796</c:v>
                </c:pt>
                <c:pt idx="5261">
                  <c:v>39797</c:v>
                </c:pt>
                <c:pt idx="5262">
                  <c:v>39798</c:v>
                </c:pt>
                <c:pt idx="5263">
                  <c:v>39799</c:v>
                </c:pt>
                <c:pt idx="5264">
                  <c:v>39800</c:v>
                </c:pt>
                <c:pt idx="5265">
                  <c:v>39801</c:v>
                </c:pt>
                <c:pt idx="5266">
                  <c:v>39802</c:v>
                </c:pt>
                <c:pt idx="5267">
                  <c:v>39803</c:v>
                </c:pt>
                <c:pt idx="5268">
                  <c:v>39804</c:v>
                </c:pt>
                <c:pt idx="5269">
                  <c:v>39805</c:v>
                </c:pt>
                <c:pt idx="5270">
                  <c:v>39806</c:v>
                </c:pt>
                <c:pt idx="5271">
                  <c:v>39807</c:v>
                </c:pt>
                <c:pt idx="5272">
                  <c:v>39808</c:v>
                </c:pt>
                <c:pt idx="5273">
                  <c:v>39809</c:v>
                </c:pt>
                <c:pt idx="5274">
                  <c:v>39810</c:v>
                </c:pt>
                <c:pt idx="5275">
                  <c:v>39811</c:v>
                </c:pt>
                <c:pt idx="5276">
                  <c:v>39812</c:v>
                </c:pt>
                <c:pt idx="5277">
                  <c:v>39813</c:v>
                </c:pt>
                <c:pt idx="5278">
                  <c:v>39814</c:v>
                </c:pt>
                <c:pt idx="5279">
                  <c:v>39815</c:v>
                </c:pt>
                <c:pt idx="5280">
                  <c:v>39816</c:v>
                </c:pt>
                <c:pt idx="5281">
                  <c:v>39817</c:v>
                </c:pt>
                <c:pt idx="5282">
                  <c:v>39818</c:v>
                </c:pt>
                <c:pt idx="5283">
                  <c:v>39819</c:v>
                </c:pt>
                <c:pt idx="5284">
                  <c:v>39820</c:v>
                </c:pt>
                <c:pt idx="5285">
                  <c:v>39821</c:v>
                </c:pt>
                <c:pt idx="5286">
                  <c:v>39822</c:v>
                </c:pt>
                <c:pt idx="5287">
                  <c:v>39823</c:v>
                </c:pt>
                <c:pt idx="5288">
                  <c:v>39824</c:v>
                </c:pt>
                <c:pt idx="5289">
                  <c:v>39825</c:v>
                </c:pt>
                <c:pt idx="5290">
                  <c:v>39826</c:v>
                </c:pt>
                <c:pt idx="5291">
                  <c:v>39827</c:v>
                </c:pt>
                <c:pt idx="5292">
                  <c:v>39828</c:v>
                </c:pt>
                <c:pt idx="5293">
                  <c:v>39829</c:v>
                </c:pt>
                <c:pt idx="5294">
                  <c:v>39830</c:v>
                </c:pt>
                <c:pt idx="5295">
                  <c:v>39831</c:v>
                </c:pt>
                <c:pt idx="5296">
                  <c:v>39832</c:v>
                </c:pt>
                <c:pt idx="5297">
                  <c:v>39833</c:v>
                </c:pt>
                <c:pt idx="5298">
                  <c:v>39834</c:v>
                </c:pt>
                <c:pt idx="5299">
                  <c:v>39835</c:v>
                </c:pt>
                <c:pt idx="5300">
                  <c:v>39836</c:v>
                </c:pt>
                <c:pt idx="5301">
                  <c:v>39837</c:v>
                </c:pt>
                <c:pt idx="5302">
                  <c:v>39838</c:v>
                </c:pt>
                <c:pt idx="5303">
                  <c:v>39839</c:v>
                </c:pt>
                <c:pt idx="5304">
                  <c:v>39840</c:v>
                </c:pt>
                <c:pt idx="5305">
                  <c:v>39841</c:v>
                </c:pt>
                <c:pt idx="5306">
                  <c:v>39842</c:v>
                </c:pt>
                <c:pt idx="5307">
                  <c:v>39843</c:v>
                </c:pt>
                <c:pt idx="5308">
                  <c:v>39844</c:v>
                </c:pt>
                <c:pt idx="5309">
                  <c:v>39845</c:v>
                </c:pt>
                <c:pt idx="5310">
                  <c:v>39846</c:v>
                </c:pt>
                <c:pt idx="5311">
                  <c:v>39847</c:v>
                </c:pt>
                <c:pt idx="5312">
                  <c:v>39848</c:v>
                </c:pt>
                <c:pt idx="5313">
                  <c:v>39849</c:v>
                </c:pt>
                <c:pt idx="5314">
                  <c:v>39850</c:v>
                </c:pt>
                <c:pt idx="5315">
                  <c:v>39851</c:v>
                </c:pt>
                <c:pt idx="5316">
                  <c:v>39852</c:v>
                </c:pt>
                <c:pt idx="5317">
                  <c:v>39853</c:v>
                </c:pt>
                <c:pt idx="5318">
                  <c:v>39854</c:v>
                </c:pt>
                <c:pt idx="5319">
                  <c:v>39855</c:v>
                </c:pt>
                <c:pt idx="5320">
                  <c:v>39856</c:v>
                </c:pt>
                <c:pt idx="5321">
                  <c:v>39857</c:v>
                </c:pt>
                <c:pt idx="5322">
                  <c:v>39858</c:v>
                </c:pt>
                <c:pt idx="5323">
                  <c:v>39859</c:v>
                </c:pt>
                <c:pt idx="5324">
                  <c:v>39860</c:v>
                </c:pt>
                <c:pt idx="5325">
                  <c:v>39861</c:v>
                </c:pt>
                <c:pt idx="5326">
                  <c:v>39862</c:v>
                </c:pt>
                <c:pt idx="5327">
                  <c:v>39863</c:v>
                </c:pt>
                <c:pt idx="5328">
                  <c:v>39864</c:v>
                </c:pt>
                <c:pt idx="5329">
                  <c:v>39865</c:v>
                </c:pt>
                <c:pt idx="5330">
                  <c:v>39866</c:v>
                </c:pt>
                <c:pt idx="5331">
                  <c:v>39867</c:v>
                </c:pt>
                <c:pt idx="5332">
                  <c:v>39868</c:v>
                </c:pt>
                <c:pt idx="5333">
                  <c:v>39869</c:v>
                </c:pt>
                <c:pt idx="5334">
                  <c:v>39870</c:v>
                </c:pt>
                <c:pt idx="5335">
                  <c:v>39871</c:v>
                </c:pt>
                <c:pt idx="5336">
                  <c:v>39872</c:v>
                </c:pt>
                <c:pt idx="5337">
                  <c:v>39873</c:v>
                </c:pt>
                <c:pt idx="5338">
                  <c:v>39874</c:v>
                </c:pt>
                <c:pt idx="5339">
                  <c:v>39875</c:v>
                </c:pt>
                <c:pt idx="5340">
                  <c:v>39876</c:v>
                </c:pt>
                <c:pt idx="5341">
                  <c:v>39877</c:v>
                </c:pt>
                <c:pt idx="5342">
                  <c:v>39878</c:v>
                </c:pt>
                <c:pt idx="5343">
                  <c:v>39879</c:v>
                </c:pt>
                <c:pt idx="5344">
                  <c:v>39880</c:v>
                </c:pt>
                <c:pt idx="5345">
                  <c:v>39881</c:v>
                </c:pt>
                <c:pt idx="5346">
                  <c:v>39882</c:v>
                </c:pt>
                <c:pt idx="5347">
                  <c:v>39883</c:v>
                </c:pt>
                <c:pt idx="5348">
                  <c:v>39884</c:v>
                </c:pt>
                <c:pt idx="5349">
                  <c:v>39885</c:v>
                </c:pt>
                <c:pt idx="5350">
                  <c:v>39886</c:v>
                </c:pt>
                <c:pt idx="5351">
                  <c:v>39887</c:v>
                </c:pt>
                <c:pt idx="5352">
                  <c:v>39888</c:v>
                </c:pt>
                <c:pt idx="5353">
                  <c:v>39889</c:v>
                </c:pt>
                <c:pt idx="5354">
                  <c:v>39890</c:v>
                </c:pt>
                <c:pt idx="5355">
                  <c:v>39891</c:v>
                </c:pt>
                <c:pt idx="5356">
                  <c:v>39892</c:v>
                </c:pt>
                <c:pt idx="5357">
                  <c:v>39893</c:v>
                </c:pt>
                <c:pt idx="5358">
                  <c:v>39894</c:v>
                </c:pt>
                <c:pt idx="5359">
                  <c:v>39895</c:v>
                </c:pt>
                <c:pt idx="5360">
                  <c:v>39896</c:v>
                </c:pt>
                <c:pt idx="5361">
                  <c:v>39897</c:v>
                </c:pt>
                <c:pt idx="5362">
                  <c:v>39898</c:v>
                </c:pt>
                <c:pt idx="5363">
                  <c:v>39899</c:v>
                </c:pt>
                <c:pt idx="5364">
                  <c:v>39900</c:v>
                </c:pt>
                <c:pt idx="5365">
                  <c:v>39901</c:v>
                </c:pt>
                <c:pt idx="5366">
                  <c:v>39902</c:v>
                </c:pt>
                <c:pt idx="5367">
                  <c:v>39903</c:v>
                </c:pt>
                <c:pt idx="5368">
                  <c:v>39904</c:v>
                </c:pt>
                <c:pt idx="5369">
                  <c:v>39905</c:v>
                </c:pt>
                <c:pt idx="5370">
                  <c:v>39906</c:v>
                </c:pt>
                <c:pt idx="5371">
                  <c:v>39907</c:v>
                </c:pt>
                <c:pt idx="5372">
                  <c:v>39908</c:v>
                </c:pt>
                <c:pt idx="5373">
                  <c:v>39909</c:v>
                </c:pt>
                <c:pt idx="5374">
                  <c:v>39910</c:v>
                </c:pt>
                <c:pt idx="5375">
                  <c:v>39911</c:v>
                </c:pt>
                <c:pt idx="5376">
                  <c:v>39912</c:v>
                </c:pt>
                <c:pt idx="5377">
                  <c:v>39913</c:v>
                </c:pt>
                <c:pt idx="5378">
                  <c:v>39914</c:v>
                </c:pt>
                <c:pt idx="5379">
                  <c:v>39915</c:v>
                </c:pt>
                <c:pt idx="5380">
                  <c:v>39916</c:v>
                </c:pt>
                <c:pt idx="5381">
                  <c:v>39917</c:v>
                </c:pt>
                <c:pt idx="5382">
                  <c:v>39918</c:v>
                </c:pt>
                <c:pt idx="5383">
                  <c:v>39919</c:v>
                </c:pt>
                <c:pt idx="5384">
                  <c:v>39920</c:v>
                </c:pt>
                <c:pt idx="5385">
                  <c:v>39921</c:v>
                </c:pt>
                <c:pt idx="5386">
                  <c:v>39922</c:v>
                </c:pt>
                <c:pt idx="5387">
                  <c:v>39923</c:v>
                </c:pt>
                <c:pt idx="5388">
                  <c:v>39924</c:v>
                </c:pt>
                <c:pt idx="5389">
                  <c:v>39925</c:v>
                </c:pt>
                <c:pt idx="5390">
                  <c:v>39926</c:v>
                </c:pt>
                <c:pt idx="5391">
                  <c:v>39927</c:v>
                </c:pt>
                <c:pt idx="5392">
                  <c:v>39928</c:v>
                </c:pt>
                <c:pt idx="5393">
                  <c:v>39929</c:v>
                </c:pt>
                <c:pt idx="5394">
                  <c:v>39930</c:v>
                </c:pt>
                <c:pt idx="5395">
                  <c:v>39931</c:v>
                </c:pt>
                <c:pt idx="5396">
                  <c:v>39932</c:v>
                </c:pt>
                <c:pt idx="5397">
                  <c:v>39933</c:v>
                </c:pt>
                <c:pt idx="5398">
                  <c:v>39934</c:v>
                </c:pt>
                <c:pt idx="5399">
                  <c:v>39935</c:v>
                </c:pt>
                <c:pt idx="5400">
                  <c:v>39936</c:v>
                </c:pt>
                <c:pt idx="5401">
                  <c:v>39937</c:v>
                </c:pt>
                <c:pt idx="5402">
                  <c:v>39938</c:v>
                </c:pt>
                <c:pt idx="5403">
                  <c:v>39939</c:v>
                </c:pt>
                <c:pt idx="5404">
                  <c:v>39940</c:v>
                </c:pt>
                <c:pt idx="5405">
                  <c:v>39941</c:v>
                </c:pt>
                <c:pt idx="5406">
                  <c:v>39942</c:v>
                </c:pt>
                <c:pt idx="5407">
                  <c:v>39943</c:v>
                </c:pt>
                <c:pt idx="5408">
                  <c:v>39944</c:v>
                </c:pt>
                <c:pt idx="5409">
                  <c:v>39945</c:v>
                </c:pt>
                <c:pt idx="5410">
                  <c:v>39946</c:v>
                </c:pt>
                <c:pt idx="5411">
                  <c:v>39947</c:v>
                </c:pt>
                <c:pt idx="5412">
                  <c:v>39948</c:v>
                </c:pt>
                <c:pt idx="5413">
                  <c:v>39949</c:v>
                </c:pt>
                <c:pt idx="5414">
                  <c:v>39950</c:v>
                </c:pt>
                <c:pt idx="5415">
                  <c:v>39951</c:v>
                </c:pt>
                <c:pt idx="5416">
                  <c:v>39952</c:v>
                </c:pt>
                <c:pt idx="5417">
                  <c:v>39953</c:v>
                </c:pt>
                <c:pt idx="5418">
                  <c:v>39954</c:v>
                </c:pt>
                <c:pt idx="5419">
                  <c:v>39955</c:v>
                </c:pt>
                <c:pt idx="5420">
                  <c:v>39956</c:v>
                </c:pt>
                <c:pt idx="5421">
                  <c:v>39957</c:v>
                </c:pt>
                <c:pt idx="5422">
                  <c:v>39958</c:v>
                </c:pt>
                <c:pt idx="5423">
                  <c:v>39959</c:v>
                </c:pt>
                <c:pt idx="5424">
                  <c:v>39960</c:v>
                </c:pt>
                <c:pt idx="5425">
                  <c:v>39961</c:v>
                </c:pt>
                <c:pt idx="5426">
                  <c:v>39962</c:v>
                </c:pt>
                <c:pt idx="5427">
                  <c:v>39963</c:v>
                </c:pt>
                <c:pt idx="5428">
                  <c:v>39964</c:v>
                </c:pt>
                <c:pt idx="5429">
                  <c:v>39965</c:v>
                </c:pt>
                <c:pt idx="5430">
                  <c:v>39966</c:v>
                </c:pt>
                <c:pt idx="5431">
                  <c:v>39967</c:v>
                </c:pt>
                <c:pt idx="5432">
                  <c:v>39968</c:v>
                </c:pt>
                <c:pt idx="5433">
                  <c:v>39969</c:v>
                </c:pt>
                <c:pt idx="5434">
                  <c:v>39970</c:v>
                </c:pt>
                <c:pt idx="5435">
                  <c:v>39971</c:v>
                </c:pt>
                <c:pt idx="5436">
                  <c:v>39972</c:v>
                </c:pt>
                <c:pt idx="5437">
                  <c:v>39973</c:v>
                </c:pt>
                <c:pt idx="5438">
                  <c:v>39974</c:v>
                </c:pt>
                <c:pt idx="5439">
                  <c:v>39975</c:v>
                </c:pt>
                <c:pt idx="5440">
                  <c:v>39976</c:v>
                </c:pt>
                <c:pt idx="5441">
                  <c:v>39977</c:v>
                </c:pt>
                <c:pt idx="5442">
                  <c:v>39978</c:v>
                </c:pt>
                <c:pt idx="5443">
                  <c:v>39979</c:v>
                </c:pt>
                <c:pt idx="5444">
                  <c:v>39980</c:v>
                </c:pt>
                <c:pt idx="5445">
                  <c:v>39981</c:v>
                </c:pt>
                <c:pt idx="5446">
                  <c:v>39982</c:v>
                </c:pt>
                <c:pt idx="5447">
                  <c:v>39983</c:v>
                </c:pt>
                <c:pt idx="5448">
                  <c:v>39984</c:v>
                </c:pt>
                <c:pt idx="5449">
                  <c:v>39985</c:v>
                </c:pt>
                <c:pt idx="5450">
                  <c:v>39986</c:v>
                </c:pt>
                <c:pt idx="5451">
                  <c:v>39987</c:v>
                </c:pt>
                <c:pt idx="5452">
                  <c:v>39988</c:v>
                </c:pt>
                <c:pt idx="5453">
                  <c:v>39989</c:v>
                </c:pt>
                <c:pt idx="5454">
                  <c:v>39990</c:v>
                </c:pt>
                <c:pt idx="5455">
                  <c:v>39991</c:v>
                </c:pt>
                <c:pt idx="5456">
                  <c:v>39992</c:v>
                </c:pt>
                <c:pt idx="5457">
                  <c:v>39993</c:v>
                </c:pt>
                <c:pt idx="5458">
                  <c:v>39994</c:v>
                </c:pt>
                <c:pt idx="5459">
                  <c:v>39995</c:v>
                </c:pt>
                <c:pt idx="5460">
                  <c:v>39996</c:v>
                </c:pt>
                <c:pt idx="5461">
                  <c:v>39997</c:v>
                </c:pt>
                <c:pt idx="5462">
                  <c:v>39998</c:v>
                </c:pt>
                <c:pt idx="5463">
                  <c:v>39999</c:v>
                </c:pt>
                <c:pt idx="5464">
                  <c:v>40000</c:v>
                </c:pt>
                <c:pt idx="5465">
                  <c:v>40001</c:v>
                </c:pt>
                <c:pt idx="5466">
                  <c:v>40002</c:v>
                </c:pt>
                <c:pt idx="5467">
                  <c:v>40003</c:v>
                </c:pt>
                <c:pt idx="5468">
                  <c:v>40004</c:v>
                </c:pt>
                <c:pt idx="5469">
                  <c:v>40005</c:v>
                </c:pt>
                <c:pt idx="5470">
                  <c:v>40006</c:v>
                </c:pt>
                <c:pt idx="5471">
                  <c:v>40007</c:v>
                </c:pt>
                <c:pt idx="5472">
                  <c:v>40008</c:v>
                </c:pt>
                <c:pt idx="5473">
                  <c:v>40009</c:v>
                </c:pt>
                <c:pt idx="5474">
                  <c:v>40010</c:v>
                </c:pt>
                <c:pt idx="5475">
                  <c:v>40011</c:v>
                </c:pt>
                <c:pt idx="5476">
                  <c:v>40012</c:v>
                </c:pt>
                <c:pt idx="5477">
                  <c:v>40013</c:v>
                </c:pt>
                <c:pt idx="5478">
                  <c:v>40014</c:v>
                </c:pt>
                <c:pt idx="5479">
                  <c:v>40015</c:v>
                </c:pt>
                <c:pt idx="5480">
                  <c:v>40016</c:v>
                </c:pt>
                <c:pt idx="5481">
                  <c:v>40017</c:v>
                </c:pt>
                <c:pt idx="5482">
                  <c:v>40018</c:v>
                </c:pt>
                <c:pt idx="5483">
                  <c:v>40019</c:v>
                </c:pt>
                <c:pt idx="5484">
                  <c:v>40020</c:v>
                </c:pt>
                <c:pt idx="5485">
                  <c:v>40021</c:v>
                </c:pt>
                <c:pt idx="5486">
                  <c:v>40022</c:v>
                </c:pt>
                <c:pt idx="5487">
                  <c:v>40023</c:v>
                </c:pt>
                <c:pt idx="5488">
                  <c:v>40024</c:v>
                </c:pt>
                <c:pt idx="5489">
                  <c:v>40025</c:v>
                </c:pt>
                <c:pt idx="5490">
                  <c:v>40026</c:v>
                </c:pt>
                <c:pt idx="5491">
                  <c:v>40027</c:v>
                </c:pt>
                <c:pt idx="5492">
                  <c:v>40028</c:v>
                </c:pt>
                <c:pt idx="5493">
                  <c:v>40029</c:v>
                </c:pt>
                <c:pt idx="5494">
                  <c:v>40030</c:v>
                </c:pt>
                <c:pt idx="5495">
                  <c:v>40031</c:v>
                </c:pt>
                <c:pt idx="5496">
                  <c:v>40032</c:v>
                </c:pt>
                <c:pt idx="5497">
                  <c:v>40033</c:v>
                </c:pt>
                <c:pt idx="5498">
                  <c:v>40034</c:v>
                </c:pt>
                <c:pt idx="5499">
                  <c:v>40035</c:v>
                </c:pt>
                <c:pt idx="5500">
                  <c:v>40036</c:v>
                </c:pt>
                <c:pt idx="5501">
                  <c:v>40037</c:v>
                </c:pt>
                <c:pt idx="5502">
                  <c:v>40038</c:v>
                </c:pt>
                <c:pt idx="5503">
                  <c:v>40039</c:v>
                </c:pt>
                <c:pt idx="5504">
                  <c:v>40040</c:v>
                </c:pt>
                <c:pt idx="5505">
                  <c:v>40041</c:v>
                </c:pt>
                <c:pt idx="5506">
                  <c:v>40042</c:v>
                </c:pt>
                <c:pt idx="5507">
                  <c:v>40043</c:v>
                </c:pt>
                <c:pt idx="5508">
                  <c:v>40044</c:v>
                </c:pt>
                <c:pt idx="5509">
                  <c:v>40045</c:v>
                </c:pt>
                <c:pt idx="5510">
                  <c:v>40046</c:v>
                </c:pt>
                <c:pt idx="5511">
                  <c:v>40047</c:v>
                </c:pt>
                <c:pt idx="5512">
                  <c:v>40048</c:v>
                </c:pt>
                <c:pt idx="5513">
                  <c:v>40049</c:v>
                </c:pt>
                <c:pt idx="5514">
                  <c:v>40050</c:v>
                </c:pt>
                <c:pt idx="5515">
                  <c:v>40051</c:v>
                </c:pt>
                <c:pt idx="5516">
                  <c:v>40052</c:v>
                </c:pt>
                <c:pt idx="5517">
                  <c:v>40053</c:v>
                </c:pt>
                <c:pt idx="5518">
                  <c:v>40054</c:v>
                </c:pt>
                <c:pt idx="5519">
                  <c:v>40055</c:v>
                </c:pt>
                <c:pt idx="5520">
                  <c:v>40056</c:v>
                </c:pt>
                <c:pt idx="5521">
                  <c:v>40057</c:v>
                </c:pt>
                <c:pt idx="5522">
                  <c:v>40058</c:v>
                </c:pt>
                <c:pt idx="5523">
                  <c:v>40059</c:v>
                </c:pt>
                <c:pt idx="5524">
                  <c:v>40060</c:v>
                </c:pt>
                <c:pt idx="5525">
                  <c:v>40061</c:v>
                </c:pt>
                <c:pt idx="5526">
                  <c:v>40062</c:v>
                </c:pt>
                <c:pt idx="5527">
                  <c:v>40063</c:v>
                </c:pt>
                <c:pt idx="5528">
                  <c:v>40064</c:v>
                </c:pt>
                <c:pt idx="5529">
                  <c:v>40065</c:v>
                </c:pt>
                <c:pt idx="5530">
                  <c:v>40066</c:v>
                </c:pt>
                <c:pt idx="5531">
                  <c:v>40067</c:v>
                </c:pt>
                <c:pt idx="5532">
                  <c:v>40068</c:v>
                </c:pt>
                <c:pt idx="5533">
                  <c:v>40069</c:v>
                </c:pt>
                <c:pt idx="5534">
                  <c:v>40070</c:v>
                </c:pt>
                <c:pt idx="5535">
                  <c:v>40071</c:v>
                </c:pt>
                <c:pt idx="5536">
                  <c:v>40072</c:v>
                </c:pt>
                <c:pt idx="5537">
                  <c:v>40073</c:v>
                </c:pt>
                <c:pt idx="5538">
                  <c:v>40074</c:v>
                </c:pt>
                <c:pt idx="5539">
                  <c:v>40075</c:v>
                </c:pt>
                <c:pt idx="5540">
                  <c:v>40076</c:v>
                </c:pt>
                <c:pt idx="5541">
                  <c:v>40077</c:v>
                </c:pt>
                <c:pt idx="5542">
                  <c:v>40078</c:v>
                </c:pt>
                <c:pt idx="5543">
                  <c:v>40079</c:v>
                </c:pt>
                <c:pt idx="5544">
                  <c:v>40080</c:v>
                </c:pt>
                <c:pt idx="5545">
                  <c:v>40081</c:v>
                </c:pt>
                <c:pt idx="5546">
                  <c:v>40082</c:v>
                </c:pt>
                <c:pt idx="5547">
                  <c:v>40083</c:v>
                </c:pt>
                <c:pt idx="5548">
                  <c:v>40084</c:v>
                </c:pt>
                <c:pt idx="5549">
                  <c:v>40085</c:v>
                </c:pt>
                <c:pt idx="5550">
                  <c:v>40086</c:v>
                </c:pt>
                <c:pt idx="5551">
                  <c:v>40087</c:v>
                </c:pt>
                <c:pt idx="5552">
                  <c:v>40088</c:v>
                </c:pt>
                <c:pt idx="5553">
                  <c:v>40089</c:v>
                </c:pt>
                <c:pt idx="5554">
                  <c:v>40090</c:v>
                </c:pt>
                <c:pt idx="5555">
                  <c:v>40091</c:v>
                </c:pt>
                <c:pt idx="5556">
                  <c:v>40092</c:v>
                </c:pt>
                <c:pt idx="5557">
                  <c:v>40093</c:v>
                </c:pt>
                <c:pt idx="5558">
                  <c:v>40094</c:v>
                </c:pt>
                <c:pt idx="5559">
                  <c:v>40095</c:v>
                </c:pt>
                <c:pt idx="5560">
                  <c:v>40096</c:v>
                </c:pt>
                <c:pt idx="5561">
                  <c:v>40097</c:v>
                </c:pt>
                <c:pt idx="5562">
                  <c:v>40098</c:v>
                </c:pt>
                <c:pt idx="5563">
                  <c:v>40099</c:v>
                </c:pt>
                <c:pt idx="5564">
                  <c:v>40100</c:v>
                </c:pt>
                <c:pt idx="5565">
                  <c:v>40101</c:v>
                </c:pt>
                <c:pt idx="5566">
                  <c:v>40102</c:v>
                </c:pt>
                <c:pt idx="5567">
                  <c:v>40103</c:v>
                </c:pt>
                <c:pt idx="5568">
                  <c:v>40104</c:v>
                </c:pt>
                <c:pt idx="5569">
                  <c:v>40105</c:v>
                </c:pt>
                <c:pt idx="5570">
                  <c:v>40106</c:v>
                </c:pt>
                <c:pt idx="5571">
                  <c:v>40107</c:v>
                </c:pt>
                <c:pt idx="5572">
                  <c:v>40108</c:v>
                </c:pt>
                <c:pt idx="5573">
                  <c:v>40109</c:v>
                </c:pt>
                <c:pt idx="5574">
                  <c:v>40110</c:v>
                </c:pt>
                <c:pt idx="5575">
                  <c:v>40111</c:v>
                </c:pt>
                <c:pt idx="5576">
                  <c:v>40112</c:v>
                </c:pt>
                <c:pt idx="5577">
                  <c:v>40113</c:v>
                </c:pt>
                <c:pt idx="5578">
                  <c:v>40114</c:v>
                </c:pt>
                <c:pt idx="5579">
                  <c:v>40115</c:v>
                </c:pt>
                <c:pt idx="5580">
                  <c:v>40116</c:v>
                </c:pt>
                <c:pt idx="5581">
                  <c:v>40117</c:v>
                </c:pt>
                <c:pt idx="5582">
                  <c:v>40118</c:v>
                </c:pt>
                <c:pt idx="5583">
                  <c:v>40119</c:v>
                </c:pt>
                <c:pt idx="5584">
                  <c:v>40120</c:v>
                </c:pt>
                <c:pt idx="5585">
                  <c:v>40121</c:v>
                </c:pt>
                <c:pt idx="5586">
                  <c:v>40122</c:v>
                </c:pt>
                <c:pt idx="5587">
                  <c:v>40123</c:v>
                </c:pt>
                <c:pt idx="5588">
                  <c:v>40124</c:v>
                </c:pt>
                <c:pt idx="5589">
                  <c:v>40125</c:v>
                </c:pt>
                <c:pt idx="5590">
                  <c:v>40126</c:v>
                </c:pt>
                <c:pt idx="5591">
                  <c:v>40127</c:v>
                </c:pt>
                <c:pt idx="5592">
                  <c:v>40128</c:v>
                </c:pt>
                <c:pt idx="5593">
                  <c:v>40129</c:v>
                </c:pt>
                <c:pt idx="5594">
                  <c:v>40130</c:v>
                </c:pt>
                <c:pt idx="5595">
                  <c:v>40131</c:v>
                </c:pt>
                <c:pt idx="5596">
                  <c:v>40132</c:v>
                </c:pt>
                <c:pt idx="5597">
                  <c:v>40133</c:v>
                </c:pt>
                <c:pt idx="5598">
                  <c:v>40134</c:v>
                </c:pt>
                <c:pt idx="5599">
                  <c:v>40135</c:v>
                </c:pt>
                <c:pt idx="5600">
                  <c:v>40136</c:v>
                </c:pt>
                <c:pt idx="5601">
                  <c:v>40137</c:v>
                </c:pt>
                <c:pt idx="5602">
                  <c:v>40138</c:v>
                </c:pt>
                <c:pt idx="5603">
                  <c:v>40139</c:v>
                </c:pt>
                <c:pt idx="5604">
                  <c:v>40140</c:v>
                </c:pt>
                <c:pt idx="5605">
                  <c:v>40141</c:v>
                </c:pt>
                <c:pt idx="5606">
                  <c:v>40142</c:v>
                </c:pt>
                <c:pt idx="5607">
                  <c:v>40143</c:v>
                </c:pt>
                <c:pt idx="5608">
                  <c:v>40144</c:v>
                </c:pt>
                <c:pt idx="5609">
                  <c:v>40145</c:v>
                </c:pt>
                <c:pt idx="5610">
                  <c:v>40146</c:v>
                </c:pt>
                <c:pt idx="5611">
                  <c:v>40147</c:v>
                </c:pt>
                <c:pt idx="5612">
                  <c:v>40148</c:v>
                </c:pt>
                <c:pt idx="5613">
                  <c:v>40149</c:v>
                </c:pt>
                <c:pt idx="5614">
                  <c:v>40150</c:v>
                </c:pt>
                <c:pt idx="5615">
                  <c:v>40151</c:v>
                </c:pt>
                <c:pt idx="5616">
                  <c:v>40152</c:v>
                </c:pt>
                <c:pt idx="5617">
                  <c:v>40153</c:v>
                </c:pt>
                <c:pt idx="5618">
                  <c:v>40154</c:v>
                </c:pt>
                <c:pt idx="5619">
                  <c:v>40155</c:v>
                </c:pt>
                <c:pt idx="5620">
                  <c:v>40156</c:v>
                </c:pt>
                <c:pt idx="5621">
                  <c:v>40157</c:v>
                </c:pt>
                <c:pt idx="5622">
                  <c:v>40158</c:v>
                </c:pt>
                <c:pt idx="5623">
                  <c:v>40159</c:v>
                </c:pt>
                <c:pt idx="5624">
                  <c:v>40160</c:v>
                </c:pt>
                <c:pt idx="5625">
                  <c:v>40161</c:v>
                </c:pt>
                <c:pt idx="5626">
                  <c:v>40162</c:v>
                </c:pt>
                <c:pt idx="5627">
                  <c:v>40163</c:v>
                </c:pt>
                <c:pt idx="5628">
                  <c:v>40164</c:v>
                </c:pt>
                <c:pt idx="5629">
                  <c:v>40165</c:v>
                </c:pt>
                <c:pt idx="5630">
                  <c:v>40166</c:v>
                </c:pt>
                <c:pt idx="5631">
                  <c:v>40167</c:v>
                </c:pt>
                <c:pt idx="5632">
                  <c:v>40168</c:v>
                </c:pt>
                <c:pt idx="5633">
                  <c:v>40169</c:v>
                </c:pt>
                <c:pt idx="5634">
                  <c:v>40170</c:v>
                </c:pt>
                <c:pt idx="5635">
                  <c:v>40171</c:v>
                </c:pt>
                <c:pt idx="5636">
                  <c:v>40172</c:v>
                </c:pt>
                <c:pt idx="5637">
                  <c:v>40173</c:v>
                </c:pt>
                <c:pt idx="5638">
                  <c:v>40174</c:v>
                </c:pt>
                <c:pt idx="5639">
                  <c:v>40175</c:v>
                </c:pt>
                <c:pt idx="5640">
                  <c:v>40176</c:v>
                </c:pt>
                <c:pt idx="5641">
                  <c:v>40177</c:v>
                </c:pt>
                <c:pt idx="5642">
                  <c:v>40178</c:v>
                </c:pt>
                <c:pt idx="5643">
                  <c:v>40179</c:v>
                </c:pt>
                <c:pt idx="5644">
                  <c:v>40180</c:v>
                </c:pt>
                <c:pt idx="5645">
                  <c:v>40181</c:v>
                </c:pt>
                <c:pt idx="5646">
                  <c:v>40182</c:v>
                </c:pt>
                <c:pt idx="5647">
                  <c:v>40183</c:v>
                </c:pt>
                <c:pt idx="5648">
                  <c:v>40184</c:v>
                </c:pt>
                <c:pt idx="5649">
                  <c:v>40185</c:v>
                </c:pt>
                <c:pt idx="5650">
                  <c:v>40186</c:v>
                </c:pt>
                <c:pt idx="5651">
                  <c:v>40187</c:v>
                </c:pt>
                <c:pt idx="5652">
                  <c:v>40188</c:v>
                </c:pt>
                <c:pt idx="5653">
                  <c:v>40189</c:v>
                </c:pt>
                <c:pt idx="5654">
                  <c:v>40190</c:v>
                </c:pt>
                <c:pt idx="5655">
                  <c:v>40191</c:v>
                </c:pt>
                <c:pt idx="5656">
                  <c:v>40192</c:v>
                </c:pt>
                <c:pt idx="5657">
                  <c:v>40193</c:v>
                </c:pt>
                <c:pt idx="5658">
                  <c:v>40194</c:v>
                </c:pt>
                <c:pt idx="5659">
                  <c:v>40195</c:v>
                </c:pt>
                <c:pt idx="5660">
                  <c:v>40196</c:v>
                </c:pt>
                <c:pt idx="5661">
                  <c:v>40197</c:v>
                </c:pt>
                <c:pt idx="5662">
                  <c:v>40198</c:v>
                </c:pt>
                <c:pt idx="5663">
                  <c:v>40199</c:v>
                </c:pt>
                <c:pt idx="5664">
                  <c:v>40200</c:v>
                </c:pt>
                <c:pt idx="5665">
                  <c:v>40201</c:v>
                </c:pt>
                <c:pt idx="5666">
                  <c:v>40202</c:v>
                </c:pt>
                <c:pt idx="5667">
                  <c:v>40203</c:v>
                </c:pt>
                <c:pt idx="5668">
                  <c:v>40204</c:v>
                </c:pt>
                <c:pt idx="5669">
                  <c:v>40205</c:v>
                </c:pt>
                <c:pt idx="5670">
                  <c:v>40206</c:v>
                </c:pt>
                <c:pt idx="5671">
                  <c:v>40207</c:v>
                </c:pt>
                <c:pt idx="5672">
                  <c:v>40208</c:v>
                </c:pt>
                <c:pt idx="5673">
                  <c:v>40209</c:v>
                </c:pt>
                <c:pt idx="5674">
                  <c:v>40210</c:v>
                </c:pt>
                <c:pt idx="5675">
                  <c:v>40211</c:v>
                </c:pt>
                <c:pt idx="5676">
                  <c:v>40212</c:v>
                </c:pt>
                <c:pt idx="5677">
                  <c:v>40213</c:v>
                </c:pt>
                <c:pt idx="5678">
                  <c:v>40214</c:v>
                </c:pt>
                <c:pt idx="5679">
                  <c:v>40215</c:v>
                </c:pt>
                <c:pt idx="5680">
                  <c:v>40216</c:v>
                </c:pt>
                <c:pt idx="5681">
                  <c:v>40217</c:v>
                </c:pt>
                <c:pt idx="5682">
                  <c:v>40218</c:v>
                </c:pt>
                <c:pt idx="5683">
                  <c:v>40219</c:v>
                </c:pt>
                <c:pt idx="5684">
                  <c:v>40220</c:v>
                </c:pt>
                <c:pt idx="5685">
                  <c:v>40221</c:v>
                </c:pt>
                <c:pt idx="5686">
                  <c:v>40222</c:v>
                </c:pt>
                <c:pt idx="5687">
                  <c:v>40223</c:v>
                </c:pt>
                <c:pt idx="5688">
                  <c:v>40224</c:v>
                </c:pt>
                <c:pt idx="5689">
                  <c:v>40225</c:v>
                </c:pt>
                <c:pt idx="5690">
                  <c:v>40226</c:v>
                </c:pt>
                <c:pt idx="5691">
                  <c:v>40227</c:v>
                </c:pt>
                <c:pt idx="5692">
                  <c:v>40228</c:v>
                </c:pt>
                <c:pt idx="5693">
                  <c:v>40229</c:v>
                </c:pt>
                <c:pt idx="5694">
                  <c:v>40230</c:v>
                </c:pt>
                <c:pt idx="5695">
                  <c:v>40231</c:v>
                </c:pt>
                <c:pt idx="5696">
                  <c:v>40232</c:v>
                </c:pt>
                <c:pt idx="5697">
                  <c:v>40233</c:v>
                </c:pt>
                <c:pt idx="5698">
                  <c:v>40234</c:v>
                </c:pt>
                <c:pt idx="5699">
                  <c:v>40235</c:v>
                </c:pt>
                <c:pt idx="5700">
                  <c:v>40236</c:v>
                </c:pt>
                <c:pt idx="5701">
                  <c:v>40237</c:v>
                </c:pt>
                <c:pt idx="5702">
                  <c:v>40238</c:v>
                </c:pt>
                <c:pt idx="5703">
                  <c:v>40239</c:v>
                </c:pt>
                <c:pt idx="5704">
                  <c:v>40240</c:v>
                </c:pt>
                <c:pt idx="5705">
                  <c:v>40241</c:v>
                </c:pt>
                <c:pt idx="5706">
                  <c:v>40242</c:v>
                </c:pt>
                <c:pt idx="5707">
                  <c:v>40243</c:v>
                </c:pt>
                <c:pt idx="5708">
                  <c:v>40244</c:v>
                </c:pt>
                <c:pt idx="5709">
                  <c:v>40245</c:v>
                </c:pt>
                <c:pt idx="5710">
                  <c:v>40246</c:v>
                </c:pt>
                <c:pt idx="5711">
                  <c:v>40247</c:v>
                </c:pt>
                <c:pt idx="5712">
                  <c:v>40248</c:v>
                </c:pt>
                <c:pt idx="5713">
                  <c:v>40249</c:v>
                </c:pt>
                <c:pt idx="5714">
                  <c:v>40250</c:v>
                </c:pt>
                <c:pt idx="5715">
                  <c:v>40251</c:v>
                </c:pt>
                <c:pt idx="5716">
                  <c:v>40252</c:v>
                </c:pt>
                <c:pt idx="5717">
                  <c:v>40253</c:v>
                </c:pt>
                <c:pt idx="5718">
                  <c:v>40254</c:v>
                </c:pt>
                <c:pt idx="5719">
                  <c:v>40255</c:v>
                </c:pt>
                <c:pt idx="5720">
                  <c:v>40256</c:v>
                </c:pt>
                <c:pt idx="5721">
                  <c:v>40257</c:v>
                </c:pt>
                <c:pt idx="5722">
                  <c:v>40258</c:v>
                </c:pt>
                <c:pt idx="5723">
                  <c:v>40259</c:v>
                </c:pt>
                <c:pt idx="5724">
                  <c:v>40260</c:v>
                </c:pt>
                <c:pt idx="5725">
                  <c:v>40261</c:v>
                </c:pt>
                <c:pt idx="5726">
                  <c:v>40262</c:v>
                </c:pt>
                <c:pt idx="5727">
                  <c:v>40263</c:v>
                </c:pt>
                <c:pt idx="5728">
                  <c:v>40264</c:v>
                </c:pt>
                <c:pt idx="5729">
                  <c:v>40265</c:v>
                </c:pt>
                <c:pt idx="5730">
                  <c:v>40266</c:v>
                </c:pt>
                <c:pt idx="5731">
                  <c:v>40267</c:v>
                </c:pt>
                <c:pt idx="5732">
                  <c:v>40268</c:v>
                </c:pt>
                <c:pt idx="5733">
                  <c:v>40269</c:v>
                </c:pt>
                <c:pt idx="5734">
                  <c:v>40270</c:v>
                </c:pt>
                <c:pt idx="5735">
                  <c:v>40271</c:v>
                </c:pt>
                <c:pt idx="5736">
                  <c:v>40272</c:v>
                </c:pt>
                <c:pt idx="5737">
                  <c:v>40273</c:v>
                </c:pt>
                <c:pt idx="5738">
                  <c:v>40274</c:v>
                </c:pt>
                <c:pt idx="5739">
                  <c:v>40275</c:v>
                </c:pt>
                <c:pt idx="5740">
                  <c:v>40276</c:v>
                </c:pt>
                <c:pt idx="5741">
                  <c:v>40277</c:v>
                </c:pt>
                <c:pt idx="5742">
                  <c:v>40278</c:v>
                </c:pt>
                <c:pt idx="5743">
                  <c:v>40279</c:v>
                </c:pt>
                <c:pt idx="5744">
                  <c:v>40280</c:v>
                </c:pt>
                <c:pt idx="5745">
                  <c:v>40281</c:v>
                </c:pt>
                <c:pt idx="5746">
                  <c:v>40282</c:v>
                </c:pt>
                <c:pt idx="5747">
                  <c:v>40283</c:v>
                </c:pt>
                <c:pt idx="5748">
                  <c:v>40284</c:v>
                </c:pt>
                <c:pt idx="5749">
                  <c:v>40285</c:v>
                </c:pt>
                <c:pt idx="5750">
                  <c:v>40286</c:v>
                </c:pt>
                <c:pt idx="5751">
                  <c:v>40287</c:v>
                </c:pt>
                <c:pt idx="5752">
                  <c:v>40288</c:v>
                </c:pt>
                <c:pt idx="5753">
                  <c:v>40289</c:v>
                </c:pt>
                <c:pt idx="5754">
                  <c:v>40290</c:v>
                </c:pt>
                <c:pt idx="5755">
                  <c:v>40291</c:v>
                </c:pt>
                <c:pt idx="5756">
                  <c:v>40292</c:v>
                </c:pt>
                <c:pt idx="5757">
                  <c:v>40293</c:v>
                </c:pt>
                <c:pt idx="5758">
                  <c:v>40294</c:v>
                </c:pt>
                <c:pt idx="5759">
                  <c:v>40295</c:v>
                </c:pt>
                <c:pt idx="5760">
                  <c:v>40296</c:v>
                </c:pt>
                <c:pt idx="5761">
                  <c:v>40297</c:v>
                </c:pt>
                <c:pt idx="5762">
                  <c:v>40298</c:v>
                </c:pt>
                <c:pt idx="5763">
                  <c:v>40299</c:v>
                </c:pt>
                <c:pt idx="5764">
                  <c:v>40300</c:v>
                </c:pt>
                <c:pt idx="5765">
                  <c:v>40301</c:v>
                </c:pt>
                <c:pt idx="5766">
                  <c:v>40302</c:v>
                </c:pt>
                <c:pt idx="5767">
                  <c:v>40303</c:v>
                </c:pt>
                <c:pt idx="5768">
                  <c:v>40304</c:v>
                </c:pt>
                <c:pt idx="5769">
                  <c:v>40305</c:v>
                </c:pt>
                <c:pt idx="5770">
                  <c:v>40306</c:v>
                </c:pt>
                <c:pt idx="5771">
                  <c:v>40307</c:v>
                </c:pt>
                <c:pt idx="5772">
                  <c:v>40308</c:v>
                </c:pt>
                <c:pt idx="5773">
                  <c:v>40309</c:v>
                </c:pt>
                <c:pt idx="5774">
                  <c:v>40310</c:v>
                </c:pt>
                <c:pt idx="5775">
                  <c:v>40311</c:v>
                </c:pt>
                <c:pt idx="5776">
                  <c:v>40312</c:v>
                </c:pt>
                <c:pt idx="5777">
                  <c:v>40313</c:v>
                </c:pt>
                <c:pt idx="5778">
                  <c:v>40314</c:v>
                </c:pt>
                <c:pt idx="5779">
                  <c:v>40315</c:v>
                </c:pt>
                <c:pt idx="5780">
                  <c:v>40316</c:v>
                </c:pt>
                <c:pt idx="5781">
                  <c:v>40317</c:v>
                </c:pt>
                <c:pt idx="5782">
                  <c:v>40318</c:v>
                </c:pt>
                <c:pt idx="5783">
                  <c:v>40319</c:v>
                </c:pt>
                <c:pt idx="5784">
                  <c:v>40320</c:v>
                </c:pt>
                <c:pt idx="5785">
                  <c:v>40321</c:v>
                </c:pt>
                <c:pt idx="5786">
                  <c:v>40322</c:v>
                </c:pt>
                <c:pt idx="5787">
                  <c:v>40323</c:v>
                </c:pt>
                <c:pt idx="5788">
                  <c:v>40324</c:v>
                </c:pt>
                <c:pt idx="5789">
                  <c:v>40325</c:v>
                </c:pt>
                <c:pt idx="5790">
                  <c:v>40326</c:v>
                </c:pt>
                <c:pt idx="5791">
                  <c:v>40327</c:v>
                </c:pt>
                <c:pt idx="5792">
                  <c:v>40328</c:v>
                </c:pt>
                <c:pt idx="5793">
                  <c:v>40329</c:v>
                </c:pt>
                <c:pt idx="5794">
                  <c:v>40330</c:v>
                </c:pt>
                <c:pt idx="5795">
                  <c:v>40331</c:v>
                </c:pt>
                <c:pt idx="5796">
                  <c:v>40332</c:v>
                </c:pt>
                <c:pt idx="5797">
                  <c:v>40333</c:v>
                </c:pt>
                <c:pt idx="5798">
                  <c:v>40334</c:v>
                </c:pt>
                <c:pt idx="5799">
                  <c:v>40335</c:v>
                </c:pt>
                <c:pt idx="5800">
                  <c:v>40336</c:v>
                </c:pt>
                <c:pt idx="5801">
                  <c:v>40337</c:v>
                </c:pt>
                <c:pt idx="5802">
                  <c:v>40338</c:v>
                </c:pt>
                <c:pt idx="5803">
                  <c:v>40339</c:v>
                </c:pt>
                <c:pt idx="5804">
                  <c:v>40340</c:v>
                </c:pt>
                <c:pt idx="5805">
                  <c:v>40341</c:v>
                </c:pt>
                <c:pt idx="5806">
                  <c:v>40342</c:v>
                </c:pt>
                <c:pt idx="5807">
                  <c:v>40343</c:v>
                </c:pt>
                <c:pt idx="5808">
                  <c:v>40344</c:v>
                </c:pt>
                <c:pt idx="5809">
                  <c:v>40345</c:v>
                </c:pt>
                <c:pt idx="5810">
                  <c:v>40346</c:v>
                </c:pt>
                <c:pt idx="5811">
                  <c:v>40347</c:v>
                </c:pt>
                <c:pt idx="5812">
                  <c:v>40348</c:v>
                </c:pt>
                <c:pt idx="5813">
                  <c:v>40349</c:v>
                </c:pt>
                <c:pt idx="5814">
                  <c:v>40350</c:v>
                </c:pt>
                <c:pt idx="5815">
                  <c:v>40351</c:v>
                </c:pt>
                <c:pt idx="5816">
                  <c:v>40352</c:v>
                </c:pt>
                <c:pt idx="5817">
                  <c:v>40353</c:v>
                </c:pt>
                <c:pt idx="5818">
                  <c:v>40354</c:v>
                </c:pt>
                <c:pt idx="5819">
                  <c:v>40355</c:v>
                </c:pt>
                <c:pt idx="5820">
                  <c:v>40356</c:v>
                </c:pt>
                <c:pt idx="5821">
                  <c:v>40357</c:v>
                </c:pt>
                <c:pt idx="5822">
                  <c:v>40358</c:v>
                </c:pt>
                <c:pt idx="5823">
                  <c:v>40359</c:v>
                </c:pt>
                <c:pt idx="5824">
                  <c:v>40360</c:v>
                </c:pt>
                <c:pt idx="5825">
                  <c:v>40361</c:v>
                </c:pt>
                <c:pt idx="5826">
                  <c:v>40362</c:v>
                </c:pt>
                <c:pt idx="5827">
                  <c:v>40363</c:v>
                </c:pt>
                <c:pt idx="5828">
                  <c:v>40364</c:v>
                </c:pt>
                <c:pt idx="5829">
                  <c:v>40365</c:v>
                </c:pt>
                <c:pt idx="5830">
                  <c:v>40366</c:v>
                </c:pt>
                <c:pt idx="5831">
                  <c:v>40367</c:v>
                </c:pt>
                <c:pt idx="5832">
                  <c:v>40368</c:v>
                </c:pt>
                <c:pt idx="5833">
                  <c:v>40369</c:v>
                </c:pt>
                <c:pt idx="5834">
                  <c:v>40370</c:v>
                </c:pt>
                <c:pt idx="5835">
                  <c:v>40371</c:v>
                </c:pt>
                <c:pt idx="5836">
                  <c:v>40372</c:v>
                </c:pt>
                <c:pt idx="5837">
                  <c:v>40373</c:v>
                </c:pt>
                <c:pt idx="5838">
                  <c:v>40374</c:v>
                </c:pt>
                <c:pt idx="5839">
                  <c:v>40375</c:v>
                </c:pt>
                <c:pt idx="5840">
                  <c:v>40376</c:v>
                </c:pt>
                <c:pt idx="5841">
                  <c:v>40377</c:v>
                </c:pt>
                <c:pt idx="5842">
                  <c:v>40378</c:v>
                </c:pt>
                <c:pt idx="5843">
                  <c:v>40379</c:v>
                </c:pt>
                <c:pt idx="5844">
                  <c:v>40380</c:v>
                </c:pt>
                <c:pt idx="5845">
                  <c:v>40381</c:v>
                </c:pt>
                <c:pt idx="5846">
                  <c:v>40382</c:v>
                </c:pt>
                <c:pt idx="5847">
                  <c:v>40383</c:v>
                </c:pt>
                <c:pt idx="5848">
                  <c:v>40384</c:v>
                </c:pt>
                <c:pt idx="5849">
                  <c:v>40385</c:v>
                </c:pt>
                <c:pt idx="5850">
                  <c:v>40386</c:v>
                </c:pt>
                <c:pt idx="5851">
                  <c:v>40387</c:v>
                </c:pt>
                <c:pt idx="5852">
                  <c:v>40388</c:v>
                </c:pt>
                <c:pt idx="5853">
                  <c:v>40389</c:v>
                </c:pt>
                <c:pt idx="5854">
                  <c:v>40390</c:v>
                </c:pt>
                <c:pt idx="5855">
                  <c:v>40391</c:v>
                </c:pt>
                <c:pt idx="5856">
                  <c:v>40392</c:v>
                </c:pt>
                <c:pt idx="5857">
                  <c:v>40393</c:v>
                </c:pt>
                <c:pt idx="5858">
                  <c:v>40394</c:v>
                </c:pt>
                <c:pt idx="5859">
                  <c:v>40395</c:v>
                </c:pt>
                <c:pt idx="5860">
                  <c:v>40396</c:v>
                </c:pt>
                <c:pt idx="5861">
                  <c:v>40397</c:v>
                </c:pt>
                <c:pt idx="5862">
                  <c:v>40398</c:v>
                </c:pt>
                <c:pt idx="5863">
                  <c:v>40399</c:v>
                </c:pt>
                <c:pt idx="5864">
                  <c:v>40400</c:v>
                </c:pt>
                <c:pt idx="5865">
                  <c:v>40401</c:v>
                </c:pt>
                <c:pt idx="5866">
                  <c:v>40402</c:v>
                </c:pt>
                <c:pt idx="5867">
                  <c:v>40403</c:v>
                </c:pt>
                <c:pt idx="5868">
                  <c:v>40404</c:v>
                </c:pt>
                <c:pt idx="5869">
                  <c:v>40405</c:v>
                </c:pt>
                <c:pt idx="5870">
                  <c:v>40406</c:v>
                </c:pt>
                <c:pt idx="5871">
                  <c:v>40407</c:v>
                </c:pt>
                <c:pt idx="5872">
                  <c:v>40408</c:v>
                </c:pt>
                <c:pt idx="5873">
                  <c:v>40409</c:v>
                </c:pt>
                <c:pt idx="5874">
                  <c:v>40410</c:v>
                </c:pt>
                <c:pt idx="5875">
                  <c:v>40411</c:v>
                </c:pt>
                <c:pt idx="5876">
                  <c:v>40412</c:v>
                </c:pt>
                <c:pt idx="5877">
                  <c:v>40413</c:v>
                </c:pt>
                <c:pt idx="5878">
                  <c:v>40414</c:v>
                </c:pt>
                <c:pt idx="5879">
                  <c:v>40415</c:v>
                </c:pt>
                <c:pt idx="5880">
                  <c:v>40416</c:v>
                </c:pt>
                <c:pt idx="5881">
                  <c:v>40417</c:v>
                </c:pt>
                <c:pt idx="5882">
                  <c:v>40418</c:v>
                </c:pt>
                <c:pt idx="5883">
                  <c:v>40419</c:v>
                </c:pt>
                <c:pt idx="5884">
                  <c:v>40420</c:v>
                </c:pt>
                <c:pt idx="5885">
                  <c:v>40421</c:v>
                </c:pt>
                <c:pt idx="5886">
                  <c:v>40422</c:v>
                </c:pt>
                <c:pt idx="5887">
                  <c:v>40423</c:v>
                </c:pt>
                <c:pt idx="5888">
                  <c:v>40424</c:v>
                </c:pt>
                <c:pt idx="5889">
                  <c:v>40425</c:v>
                </c:pt>
                <c:pt idx="5890">
                  <c:v>40426</c:v>
                </c:pt>
                <c:pt idx="5891">
                  <c:v>40427</c:v>
                </c:pt>
                <c:pt idx="5892">
                  <c:v>40428</c:v>
                </c:pt>
                <c:pt idx="5893">
                  <c:v>40429</c:v>
                </c:pt>
                <c:pt idx="5894">
                  <c:v>40430</c:v>
                </c:pt>
                <c:pt idx="5895">
                  <c:v>40431</c:v>
                </c:pt>
                <c:pt idx="5896">
                  <c:v>40432</c:v>
                </c:pt>
                <c:pt idx="5897">
                  <c:v>40433</c:v>
                </c:pt>
                <c:pt idx="5898">
                  <c:v>40434</c:v>
                </c:pt>
                <c:pt idx="5899">
                  <c:v>40435</c:v>
                </c:pt>
                <c:pt idx="5900">
                  <c:v>40436</c:v>
                </c:pt>
                <c:pt idx="5901">
                  <c:v>40437</c:v>
                </c:pt>
                <c:pt idx="5902">
                  <c:v>40438</c:v>
                </c:pt>
                <c:pt idx="5903">
                  <c:v>40439</c:v>
                </c:pt>
                <c:pt idx="5904">
                  <c:v>40440</c:v>
                </c:pt>
                <c:pt idx="5905">
                  <c:v>40441</c:v>
                </c:pt>
                <c:pt idx="5906">
                  <c:v>40442</c:v>
                </c:pt>
                <c:pt idx="5907">
                  <c:v>40443</c:v>
                </c:pt>
                <c:pt idx="5908">
                  <c:v>40444</c:v>
                </c:pt>
                <c:pt idx="5909">
                  <c:v>40445</c:v>
                </c:pt>
                <c:pt idx="5910">
                  <c:v>40446</c:v>
                </c:pt>
                <c:pt idx="5911">
                  <c:v>40447</c:v>
                </c:pt>
                <c:pt idx="5912">
                  <c:v>40448</c:v>
                </c:pt>
                <c:pt idx="5913">
                  <c:v>40449</c:v>
                </c:pt>
                <c:pt idx="5914">
                  <c:v>40450</c:v>
                </c:pt>
                <c:pt idx="5915">
                  <c:v>40451</c:v>
                </c:pt>
                <c:pt idx="5916">
                  <c:v>40452</c:v>
                </c:pt>
                <c:pt idx="5917">
                  <c:v>40453</c:v>
                </c:pt>
                <c:pt idx="5918">
                  <c:v>40454</c:v>
                </c:pt>
                <c:pt idx="5919">
                  <c:v>40455</c:v>
                </c:pt>
                <c:pt idx="5920">
                  <c:v>40456</c:v>
                </c:pt>
                <c:pt idx="5921">
                  <c:v>40457</c:v>
                </c:pt>
                <c:pt idx="5922">
                  <c:v>40458</c:v>
                </c:pt>
                <c:pt idx="5923">
                  <c:v>40459</c:v>
                </c:pt>
                <c:pt idx="5924">
                  <c:v>40460</c:v>
                </c:pt>
                <c:pt idx="5925">
                  <c:v>40461</c:v>
                </c:pt>
                <c:pt idx="5926">
                  <c:v>40462</c:v>
                </c:pt>
                <c:pt idx="5927">
                  <c:v>40463</c:v>
                </c:pt>
                <c:pt idx="5928">
                  <c:v>40464</c:v>
                </c:pt>
                <c:pt idx="5929">
                  <c:v>40465</c:v>
                </c:pt>
                <c:pt idx="5930">
                  <c:v>40466</c:v>
                </c:pt>
                <c:pt idx="5931">
                  <c:v>40467</c:v>
                </c:pt>
                <c:pt idx="5932">
                  <c:v>40468</c:v>
                </c:pt>
                <c:pt idx="5933">
                  <c:v>40469</c:v>
                </c:pt>
                <c:pt idx="5934">
                  <c:v>40470</c:v>
                </c:pt>
                <c:pt idx="5935">
                  <c:v>40471</c:v>
                </c:pt>
                <c:pt idx="5936">
                  <c:v>40472</c:v>
                </c:pt>
                <c:pt idx="5937">
                  <c:v>40473</c:v>
                </c:pt>
                <c:pt idx="5938">
                  <c:v>40474</c:v>
                </c:pt>
                <c:pt idx="5939">
                  <c:v>40475</c:v>
                </c:pt>
                <c:pt idx="5940">
                  <c:v>40476</c:v>
                </c:pt>
                <c:pt idx="5941">
                  <c:v>40477</c:v>
                </c:pt>
                <c:pt idx="5942">
                  <c:v>40478</c:v>
                </c:pt>
                <c:pt idx="5943">
                  <c:v>40479</c:v>
                </c:pt>
                <c:pt idx="5944">
                  <c:v>40480</c:v>
                </c:pt>
                <c:pt idx="5945">
                  <c:v>40481</c:v>
                </c:pt>
                <c:pt idx="5946">
                  <c:v>40482</c:v>
                </c:pt>
                <c:pt idx="5947">
                  <c:v>40483</c:v>
                </c:pt>
                <c:pt idx="5948">
                  <c:v>40484</c:v>
                </c:pt>
                <c:pt idx="5949">
                  <c:v>40485</c:v>
                </c:pt>
                <c:pt idx="5950">
                  <c:v>40486</c:v>
                </c:pt>
                <c:pt idx="5951">
                  <c:v>40487</c:v>
                </c:pt>
                <c:pt idx="5952">
                  <c:v>40488</c:v>
                </c:pt>
                <c:pt idx="5953">
                  <c:v>40489</c:v>
                </c:pt>
                <c:pt idx="5954">
                  <c:v>40490</c:v>
                </c:pt>
                <c:pt idx="5955">
                  <c:v>40491</c:v>
                </c:pt>
                <c:pt idx="5956">
                  <c:v>40492</c:v>
                </c:pt>
                <c:pt idx="5957">
                  <c:v>40493</c:v>
                </c:pt>
                <c:pt idx="5958">
                  <c:v>40494</c:v>
                </c:pt>
                <c:pt idx="5959">
                  <c:v>40495</c:v>
                </c:pt>
                <c:pt idx="5960">
                  <c:v>40496</c:v>
                </c:pt>
                <c:pt idx="5961">
                  <c:v>40497</c:v>
                </c:pt>
                <c:pt idx="5962">
                  <c:v>40498</c:v>
                </c:pt>
                <c:pt idx="5963">
                  <c:v>40499</c:v>
                </c:pt>
                <c:pt idx="5964">
                  <c:v>40500</c:v>
                </c:pt>
                <c:pt idx="5965">
                  <c:v>40501</c:v>
                </c:pt>
                <c:pt idx="5966">
                  <c:v>40502</c:v>
                </c:pt>
                <c:pt idx="5967">
                  <c:v>40503</c:v>
                </c:pt>
                <c:pt idx="5968">
                  <c:v>40504</c:v>
                </c:pt>
                <c:pt idx="5969">
                  <c:v>40505</c:v>
                </c:pt>
                <c:pt idx="5970">
                  <c:v>40506</c:v>
                </c:pt>
                <c:pt idx="5971">
                  <c:v>40507</c:v>
                </c:pt>
                <c:pt idx="5972">
                  <c:v>40508</c:v>
                </c:pt>
                <c:pt idx="5973">
                  <c:v>40509</c:v>
                </c:pt>
                <c:pt idx="5974">
                  <c:v>40510</c:v>
                </c:pt>
                <c:pt idx="5975">
                  <c:v>40511</c:v>
                </c:pt>
                <c:pt idx="5976">
                  <c:v>40512</c:v>
                </c:pt>
                <c:pt idx="5977">
                  <c:v>40513</c:v>
                </c:pt>
                <c:pt idx="5978">
                  <c:v>40514</c:v>
                </c:pt>
                <c:pt idx="5979">
                  <c:v>40515</c:v>
                </c:pt>
                <c:pt idx="5980">
                  <c:v>40516</c:v>
                </c:pt>
                <c:pt idx="5981">
                  <c:v>40517</c:v>
                </c:pt>
                <c:pt idx="5982">
                  <c:v>40518</c:v>
                </c:pt>
                <c:pt idx="5983">
                  <c:v>40519</c:v>
                </c:pt>
                <c:pt idx="5984">
                  <c:v>40520</c:v>
                </c:pt>
                <c:pt idx="5985">
                  <c:v>40521</c:v>
                </c:pt>
                <c:pt idx="5986">
                  <c:v>40522</c:v>
                </c:pt>
                <c:pt idx="5987">
                  <c:v>40523</c:v>
                </c:pt>
                <c:pt idx="5988">
                  <c:v>40524</c:v>
                </c:pt>
                <c:pt idx="5989">
                  <c:v>40525</c:v>
                </c:pt>
                <c:pt idx="5990">
                  <c:v>40526</c:v>
                </c:pt>
                <c:pt idx="5991">
                  <c:v>40527</c:v>
                </c:pt>
                <c:pt idx="5992">
                  <c:v>40528</c:v>
                </c:pt>
                <c:pt idx="5993">
                  <c:v>40529</c:v>
                </c:pt>
                <c:pt idx="5994">
                  <c:v>40530</c:v>
                </c:pt>
                <c:pt idx="5995">
                  <c:v>40531</c:v>
                </c:pt>
                <c:pt idx="5996">
                  <c:v>40532</c:v>
                </c:pt>
                <c:pt idx="5997">
                  <c:v>40533</c:v>
                </c:pt>
                <c:pt idx="5998">
                  <c:v>40534</c:v>
                </c:pt>
                <c:pt idx="5999">
                  <c:v>40535</c:v>
                </c:pt>
                <c:pt idx="6000">
                  <c:v>40536</c:v>
                </c:pt>
                <c:pt idx="6001">
                  <c:v>40537</c:v>
                </c:pt>
                <c:pt idx="6002">
                  <c:v>40538</c:v>
                </c:pt>
                <c:pt idx="6003">
                  <c:v>40539</c:v>
                </c:pt>
                <c:pt idx="6004">
                  <c:v>40540</c:v>
                </c:pt>
                <c:pt idx="6005">
                  <c:v>40541</c:v>
                </c:pt>
                <c:pt idx="6006">
                  <c:v>40542</c:v>
                </c:pt>
                <c:pt idx="6007">
                  <c:v>40543</c:v>
                </c:pt>
                <c:pt idx="6008">
                  <c:v>40544</c:v>
                </c:pt>
                <c:pt idx="6009">
                  <c:v>40545</c:v>
                </c:pt>
                <c:pt idx="6010">
                  <c:v>40546</c:v>
                </c:pt>
                <c:pt idx="6011">
                  <c:v>40547</c:v>
                </c:pt>
                <c:pt idx="6012">
                  <c:v>40548</c:v>
                </c:pt>
                <c:pt idx="6013">
                  <c:v>40549</c:v>
                </c:pt>
                <c:pt idx="6014">
                  <c:v>40550</c:v>
                </c:pt>
                <c:pt idx="6015">
                  <c:v>40551</c:v>
                </c:pt>
                <c:pt idx="6016">
                  <c:v>40552</c:v>
                </c:pt>
                <c:pt idx="6017">
                  <c:v>40553</c:v>
                </c:pt>
                <c:pt idx="6018">
                  <c:v>40554</c:v>
                </c:pt>
                <c:pt idx="6019">
                  <c:v>40555</c:v>
                </c:pt>
                <c:pt idx="6020">
                  <c:v>40556</c:v>
                </c:pt>
                <c:pt idx="6021">
                  <c:v>40557</c:v>
                </c:pt>
                <c:pt idx="6022">
                  <c:v>40558</c:v>
                </c:pt>
                <c:pt idx="6023">
                  <c:v>40559</c:v>
                </c:pt>
                <c:pt idx="6024">
                  <c:v>40560</c:v>
                </c:pt>
                <c:pt idx="6025">
                  <c:v>40561</c:v>
                </c:pt>
                <c:pt idx="6026">
                  <c:v>40562</c:v>
                </c:pt>
                <c:pt idx="6027">
                  <c:v>40563</c:v>
                </c:pt>
                <c:pt idx="6028">
                  <c:v>40564</c:v>
                </c:pt>
                <c:pt idx="6029">
                  <c:v>40565</c:v>
                </c:pt>
                <c:pt idx="6030">
                  <c:v>40566</c:v>
                </c:pt>
                <c:pt idx="6031">
                  <c:v>40567</c:v>
                </c:pt>
                <c:pt idx="6032">
                  <c:v>40568</c:v>
                </c:pt>
                <c:pt idx="6033">
                  <c:v>40569</c:v>
                </c:pt>
                <c:pt idx="6034">
                  <c:v>40570</c:v>
                </c:pt>
                <c:pt idx="6035">
                  <c:v>40571</c:v>
                </c:pt>
                <c:pt idx="6036">
                  <c:v>40572</c:v>
                </c:pt>
                <c:pt idx="6037">
                  <c:v>40573</c:v>
                </c:pt>
                <c:pt idx="6038">
                  <c:v>40574</c:v>
                </c:pt>
                <c:pt idx="6039">
                  <c:v>40575</c:v>
                </c:pt>
                <c:pt idx="6040">
                  <c:v>40576</c:v>
                </c:pt>
                <c:pt idx="6041">
                  <c:v>40577</c:v>
                </c:pt>
                <c:pt idx="6042">
                  <c:v>40578</c:v>
                </c:pt>
                <c:pt idx="6043">
                  <c:v>40579</c:v>
                </c:pt>
                <c:pt idx="6044">
                  <c:v>40580</c:v>
                </c:pt>
                <c:pt idx="6045">
                  <c:v>40581</c:v>
                </c:pt>
                <c:pt idx="6046">
                  <c:v>40582</c:v>
                </c:pt>
                <c:pt idx="6047">
                  <c:v>40583</c:v>
                </c:pt>
                <c:pt idx="6048">
                  <c:v>40584</c:v>
                </c:pt>
                <c:pt idx="6049">
                  <c:v>40585</c:v>
                </c:pt>
                <c:pt idx="6050">
                  <c:v>40586</c:v>
                </c:pt>
                <c:pt idx="6051">
                  <c:v>40587</c:v>
                </c:pt>
                <c:pt idx="6052">
                  <c:v>40588</c:v>
                </c:pt>
                <c:pt idx="6053">
                  <c:v>40589</c:v>
                </c:pt>
                <c:pt idx="6054">
                  <c:v>40590</c:v>
                </c:pt>
                <c:pt idx="6055">
                  <c:v>40591</c:v>
                </c:pt>
                <c:pt idx="6056">
                  <c:v>40592</c:v>
                </c:pt>
                <c:pt idx="6057">
                  <c:v>40593</c:v>
                </c:pt>
                <c:pt idx="6058">
                  <c:v>40594</c:v>
                </c:pt>
                <c:pt idx="6059">
                  <c:v>40595</c:v>
                </c:pt>
                <c:pt idx="6060">
                  <c:v>40596</c:v>
                </c:pt>
                <c:pt idx="6061">
                  <c:v>40597</c:v>
                </c:pt>
                <c:pt idx="6062">
                  <c:v>40598</c:v>
                </c:pt>
                <c:pt idx="6063">
                  <c:v>40599</c:v>
                </c:pt>
                <c:pt idx="6064">
                  <c:v>40600</c:v>
                </c:pt>
                <c:pt idx="6065">
                  <c:v>40601</c:v>
                </c:pt>
                <c:pt idx="6066">
                  <c:v>40602</c:v>
                </c:pt>
                <c:pt idx="6067">
                  <c:v>40603</c:v>
                </c:pt>
                <c:pt idx="6068">
                  <c:v>40604</c:v>
                </c:pt>
                <c:pt idx="6069">
                  <c:v>40605</c:v>
                </c:pt>
                <c:pt idx="6070">
                  <c:v>40606</c:v>
                </c:pt>
                <c:pt idx="6071">
                  <c:v>40607</c:v>
                </c:pt>
                <c:pt idx="6072">
                  <c:v>40608</c:v>
                </c:pt>
                <c:pt idx="6073">
                  <c:v>40609</c:v>
                </c:pt>
                <c:pt idx="6074">
                  <c:v>40610</c:v>
                </c:pt>
                <c:pt idx="6075">
                  <c:v>40611</c:v>
                </c:pt>
                <c:pt idx="6076">
                  <c:v>40612</c:v>
                </c:pt>
                <c:pt idx="6077">
                  <c:v>40613</c:v>
                </c:pt>
                <c:pt idx="6078">
                  <c:v>40614</c:v>
                </c:pt>
                <c:pt idx="6079">
                  <c:v>40615</c:v>
                </c:pt>
                <c:pt idx="6080">
                  <c:v>40616</c:v>
                </c:pt>
                <c:pt idx="6081">
                  <c:v>40617</c:v>
                </c:pt>
                <c:pt idx="6082">
                  <c:v>40618</c:v>
                </c:pt>
                <c:pt idx="6083">
                  <c:v>40619</c:v>
                </c:pt>
                <c:pt idx="6084">
                  <c:v>40620</c:v>
                </c:pt>
                <c:pt idx="6085">
                  <c:v>40621</c:v>
                </c:pt>
                <c:pt idx="6086">
                  <c:v>40622</c:v>
                </c:pt>
                <c:pt idx="6087">
                  <c:v>40623</c:v>
                </c:pt>
                <c:pt idx="6088">
                  <c:v>40624</c:v>
                </c:pt>
                <c:pt idx="6089">
                  <c:v>40625</c:v>
                </c:pt>
                <c:pt idx="6090">
                  <c:v>40626</c:v>
                </c:pt>
                <c:pt idx="6091">
                  <c:v>40627</c:v>
                </c:pt>
                <c:pt idx="6092">
                  <c:v>40628</c:v>
                </c:pt>
                <c:pt idx="6093">
                  <c:v>40629</c:v>
                </c:pt>
                <c:pt idx="6094">
                  <c:v>40630</c:v>
                </c:pt>
                <c:pt idx="6095">
                  <c:v>40631</c:v>
                </c:pt>
                <c:pt idx="6096">
                  <c:v>40632</c:v>
                </c:pt>
                <c:pt idx="6097">
                  <c:v>40633</c:v>
                </c:pt>
                <c:pt idx="6098">
                  <c:v>40634</c:v>
                </c:pt>
                <c:pt idx="6099">
                  <c:v>40635</c:v>
                </c:pt>
                <c:pt idx="6100">
                  <c:v>40636</c:v>
                </c:pt>
                <c:pt idx="6101">
                  <c:v>40637</c:v>
                </c:pt>
                <c:pt idx="6102">
                  <c:v>40638</c:v>
                </c:pt>
                <c:pt idx="6103">
                  <c:v>40639</c:v>
                </c:pt>
                <c:pt idx="6104">
                  <c:v>40640</c:v>
                </c:pt>
                <c:pt idx="6105">
                  <c:v>40641</c:v>
                </c:pt>
                <c:pt idx="6106">
                  <c:v>40642</c:v>
                </c:pt>
                <c:pt idx="6107">
                  <c:v>40643</c:v>
                </c:pt>
                <c:pt idx="6108">
                  <c:v>40644</c:v>
                </c:pt>
                <c:pt idx="6109">
                  <c:v>40645</c:v>
                </c:pt>
                <c:pt idx="6110">
                  <c:v>40646</c:v>
                </c:pt>
                <c:pt idx="6111">
                  <c:v>40647</c:v>
                </c:pt>
                <c:pt idx="6112">
                  <c:v>40648</c:v>
                </c:pt>
                <c:pt idx="6113">
                  <c:v>40649</c:v>
                </c:pt>
                <c:pt idx="6114">
                  <c:v>40650</c:v>
                </c:pt>
                <c:pt idx="6115">
                  <c:v>40651</c:v>
                </c:pt>
                <c:pt idx="6116">
                  <c:v>40652</c:v>
                </c:pt>
                <c:pt idx="6117">
                  <c:v>40653</c:v>
                </c:pt>
                <c:pt idx="6118">
                  <c:v>40654</c:v>
                </c:pt>
                <c:pt idx="6119">
                  <c:v>40655</c:v>
                </c:pt>
                <c:pt idx="6120">
                  <c:v>40656</c:v>
                </c:pt>
                <c:pt idx="6121">
                  <c:v>40657</c:v>
                </c:pt>
                <c:pt idx="6122">
                  <c:v>40658</c:v>
                </c:pt>
                <c:pt idx="6123">
                  <c:v>40659</c:v>
                </c:pt>
                <c:pt idx="6124">
                  <c:v>40660</c:v>
                </c:pt>
                <c:pt idx="6125">
                  <c:v>40661</c:v>
                </c:pt>
                <c:pt idx="6126">
                  <c:v>40662</c:v>
                </c:pt>
                <c:pt idx="6127">
                  <c:v>40663</c:v>
                </c:pt>
                <c:pt idx="6128">
                  <c:v>40664</c:v>
                </c:pt>
                <c:pt idx="6129">
                  <c:v>40665</c:v>
                </c:pt>
                <c:pt idx="6130">
                  <c:v>40666</c:v>
                </c:pt>
                <c:pt idx="6131">
                  <c:v>40667</c:v>
                </c:pt>
                <c:pt idx="6132">
                  <c:v>40668</c:v>
                </c:pt>
                <c:pt idx="6133">
                  <c:v>40669</c:v>
                </c:pt>
                <c:pt idx="6134">
                  <c:v>40670</c:v>
                </c:pt>
                <c:pt idx="6135">
                  <c:v>40671</c:v>
                </c:pt>
                <c:pt idx="6136">
                  <c:v>40672</c:v>
                </c:pt>
                <c:pt idx="6137">
                  <c:v>40673</c:v>
                </c:pt>
                <c:pt idx="6138">
                  <c:v>40674</c:v>
                </c:pt>
                <c:pt idx="6139">
                  <c:v>40675</c:v>
                </c:pt>
                <c:pt idx="6140">
                  <c:v>40676</c:v>
                </c:pt>
                <c:pt idx="6141">
                  <c:v>40677</c:v>
                </c:pt>
                <c:pt idx="6142">
                  <c:v>40678</c:v>
                </c:pt>
                <c:pt idx="6143">
                  <c:v>40679</c:v>
                </c:pt>
                <c:pt idx="6144">
                  <c:v>40680</c:v>
                </c:pt>
                <c:pt idx="6145">
                  <c:v>40681</c:v>
                </c:pt>
                <c:pt idx="6146">
                  <c:v>40682</c:v>
                </c:pt>
                <c:pt idx="6147">
                  <c:v>40683</c:v>
                </c:pt>
                <c:pt idx="6148">
                  <c:v>40684</c:v>
                </c:pt>
                <c:pt idx="6149">
                  <c:v>40685</c:v>
                </c:pt>
                <c:pt idx="6150">
                  <c:v>40686</c:v>
                </c:pt>
                <c:pt idx="6151">
                  <c:v>40687</c:v>
                </c:pt>
                <c:pt idx="6152">
                  <c:v>40688</c:v>
                </c:pt>
                <c:pt idx="6153">
                  <c:v>40689</c:v>
                </c:pt>
                <c:pt idx="6154">
                  <c:v>40690</c:v>
                </c:pt>
                <c:pt idx="6155">
                  <c:v>40691</c:v>
                </c:pt>
                <c:pt idx="6156">
                  <c:v>40692</c:v>
                </c:pt>
                <c:pt idx="6157">
                  <c:v>40693</c:v>
                </c:pt>
                <c:pt idx="6158">
                  <c:v>40694</c:v>
                </c:pt>
                <c:pt idx="6159">
                  <c:v>40695</c:v>
                </c:pt>
                <c:pt idx="6160">
                  <c:v>40696</c:v>
                </c:pt>
                <c:pt idx="6161">
                  <c:v>40697</c:v>
                </c:pt>
                <c:pt idx="6162">
                  <c:v>40698</c:v>
                </c:pt>
                <c:pt idx="6163">
                  <c:v>40699</c:v>
                </c:pt>
                <c:pt idx="6164">
                  <c:v>40700</c:v>
                </c:pt>
                <c:pt idx="6165">
                  <c:v>40701</c:v>
                </c:pt>
                <c:pt idx="6166">
                  <c:v>40702</c:v>
                </c:pt>
                <c:pt idx="6167">
                  <c:v>40703</c:v>
                </c:pt>
                <c:pt idx="6168">
                  <c:v>40704</c:v>
                </c:pt>
                <c:pt idx="6169">
                  <c:v>40705</c:v>
                </c:pt>
                <c:pt idx="6170">
                  <c:v>40706</c:v>
                </c:pt>
                <c:pt idx="6171">
                  <c:v>40707</c:v>
                </c:pt>
                <c:pt idx="6172">
                  <c:v>40708</c:v>
                </c:pt>
                <c:pt idx="6173">
                  <c:v>40709</c:v>
                </c:pt>
                <c:pt idx="6174">
                  <c:v>40710</c:v>
                </c:pt>
                <c:pt idx="6175">
                  <c:v>40711</c:v>
                </c:pt>
                <c:pt idx="6176">
                  <c:v>40712</c:v>
                </c:pt>
                <c:pt idx="6177">
                  <c:v>40713</c:v>
                </c:pt>
                <c:pt idx="6178">
                  <c:v>40714</c:v>
                </c:pt>
                <c:pt idx="6179">
                  <c:v>40715</c:v>
                </c:pt>
                <c:pt idx="6180">
                  <c:v>40716</c:v>
                </c:pt>
                <c:pt idx="6181">
                  <c:v>40717</c:v>
                </c:pt>
                <c:pt idx="6182">
                  <c:v>40718</c:v>
                </c:pt>
                <c:pt idx="6183">
                  <c:v>40719</c:v>
                </c:pt>
                <c:pt idx="6184">
                  <c:v>40720</c:v>
                </c:pt>
                <c:pt idx="6185">
                  <c:v>40721</c:v>
                </c:pt>
                <c:pt idx="6186">
                  <c:v>40722</c:v>
                </c:pt>
                <c:pt idx="6187">
                  <c:v>40723</c:v>
                </c:pt>
                <c:pt idx="6188">
                  <c:v>40724</c:v>
                </c:pt>
                <c:pt idx="6189">
                  <c:v>40725</c:v>
                </c:pt>
                <c:pt idx="6190">
                  <c:v>40726</c:v>
                </c:pt>
                <c:pt idx="6191">
                  <c:v>40727</c:v>
                </c:pt>
                <c:pt idx="6192">
                  <c:v>40728</c:v>
                </c:pt>
                <c:pt idx="6193">
                  <c:v>40729</c:v>
                </c:pt>
                <c:pt idx="6194">
                  <c:v>40730</c:v>
                </c:pt>
                <c:pt idx="6195">
                  <c:v>40731</c:v>
                </c:pt>
                <c:pt idx="6196">
                  <c:v>40732</c:v>
                </c:pt>
                <c:pt idx="6197">
                  <c:v>40733</c:v>
                </c:pt>
                <c:pt idx="6198">
                  <c:v>40734</c:v>
                </c:pt>
                <c:pt idx="6199">
                  <c:v>40735</c:v>
                </c:pt>
                <c:pt idx="6200">
                  <c:v>40736</c:v>
                </c:pt>
                <c:pt idx="6201">
                  <c:v>40737</c:v>
                </c:pt>
                <c:pt idx="6202">
                  <c:v>40738</c:v>
                </c:pt>
                <c:pt idx="6203">
                  <c:v>40739</c:v>
                </c:pt>
                <c:pt idx="6204">
                  <c:v>40740</c:v>
                </c:pt>
                <c:pt idx="6205">
                  <c:v>40741</c:v>
                </c:pt>
                <c:pt idx="6206">
                  <c:v>40742</c:v>
                </c:pt>
                <c:pt idx="6207">
                  <c:v>40743</c:v>
                </c:pt>
                <c:pt idx="6208">
                  <c:v>40744</c:v>
                </c:pt>
                <c:pt idx="6209">
                  <c:v>40745</c:v>
                </c:pt>
                <c:pt idx="6210">
                  <c:v>40746</c:v>
                </c:pt>
                <c:pt idx="6211">
                  <c:v>40747</c:v>
                </c:pt>
                <c:pt idx="6212">
                  <c:v>40748</c:v>
                </c:pt>
                <c:pt idx="6213">
                  <c:v>40749</c:v>
                </c:pt>
                <c:pt idx="6214">
                  <c:v>40750</c:v>
                </c:pt>
                <c:pt idx="6215">
                  <c:v>40751</c:v>
                </c:pt>
                <c:pt idx="6216">
                  <c:v>40752</c:v>
                </c:pt>
                <c:pt idx="6217">
                  <c:v>40753</c:v>
                </c:pt>
                <c:pt idx="6218">
                  <c:v>40754</c:v>
                </c:pt>
                <c:pt idx="6219">
                  <c:v>40755</c:v>
                </c:pt>
                <c:pt idx="6220">
                  <c:v>40756</c:v>
                </c:pt>
                <c:pt idx="6221">
                  <c:v>40757</c:v>
                </c:pt>
                <c:pt idx="6222">
                  <c:v>40758</c:v>
                </c:pt>
                <c:pt idx="6223">
                  <c:v>40759</c:v>
                </c:pt>
                <c:pt idx="6224">
                  <c:v>40760</c:v>
                </c:pt>
                <c:pt idx="6225">
                  <c:v>40761</c:v>
                </c:pt>
                <c:pt idx="6226">
                  <c:v>40762</c:v>
                </c:pt>
                <c:pt idx="6227">
                  <c:v>40763</c:v>
                </c:pt>
                <c:pt idx="6228">
                  <c:v>40764</c:v>
                </c:pt>
                <c:pt idx="6229">
                  <c:v>40765</c:v>
                </c:pt>
                <c:pt idx="6230">
                  <c:v>40766</c:v>
                </c:pt>
                <c:pt idx="6231">
                  <c:v>40767</c:v>
                </c:pt>
                <c:pt idx="6232">
                  <c:v>40768</c:v>
                </c:pt>
                <c:pt idx="6233">
                  <c:v>40769</c:v>
                </c:pt>
                <c:pt idx="6234">
                  <c:v>40770</c:v>
                </c:pt>
                <c:pt idx="6235">
                  <c:v>40771</c:v>
                </c:pt>
                <c:pt idx="6236">
                  <c:v>40772</c:v>
                </c:pt>
                <c:pt idx="6237">
                  <c:v>40773</c:v>
                </c:pt>
                <c:pt idx="6238">
                  <c:v>40774</c:v>
                </c:pt>
                <c:pt idx="6239">
                  <c:v>40775</c:v>
                </c:pt>
                <c:pt idx="6240">
                  <c:v>40776</c:v>
                </c:pt>
                <c:pt idx="6241">
                  <c:v>40777</c:v>
                </c:pt>
                <c:pt idx="6242">
                  <c:v>40778</c:v>
                </c:pt>
                <c:pt idx="6243">
                  <c:v>40779</c:v>
                </c:pt>
                <c:pt idx="6244">
                  <c:v>40780</c:v>
                </c:pt>
                <c:pt idx="6245">
                  <c:v>40781</c:v>
                </c:pt>
                <c:pt idx="6246">
                  <c:v>40782</c:v>
                </c:pt>
                <c:pt idx="6247">
                  <c:v>40783</c:v>
                </c:pt>
                <c:pt idx="6248">
                  <c:v>40784</c:v>
                </c:pt>
                <c:pt idx="6249">
                  <c:v>40785</c:v>
                </c:pt>
                <c:pt idx="6250">
                  <c:v>40786</c:v>
                </c:pt>
                <c:pt idx="6251">
                  <c:v>40787</c:v>
                </c:pt>
                <c:pt idx="6252">
                  <c:v>40788</c:v>
                </c:pt>
                <c:pt idx="6253">
                  <c:v>40789</c:v>
                </c:pt>
                <c:pt idx="6254">
                  <c:v>40790</c:v>
                </c:pt>
                <c:pt idx="6255">
                  <c:v>40791</c:v>
                </c:pt>
                <c:pt idx="6256">
                  <c:v>40792</c:v>
                </c:pt>
                <c:pt idx="6257">
                  <c:v>40793</c:v>
                </c:pt>
                <c:pt idx="6258">
                  <c:v>40794</c:v>
                </c:pt>
                <c:pt idx="6259">
                  <c:v>40795</c:v>
                </c:pt>
                <c:pt idx="6260">
                  <c:v>40796</c:v>
                </c:pt>
                <c:pt idx="6261">
                  <c:v>40797</c:v>
                </c:pt>
                <c:pt idx="6262">
                  <c:v>40798</c:v>
                </c:pt>
                <c:pt idx="6263">
                  <c:v>40799</c:v>
                </c:pt>
                <c:pt idx="6264">
                  <c:v>40800</c:v>
                </c:pt>
                <c:pt idx="6265">
                  <c:v>40801</c:v>
                </c:pt>
                <c:pt idx="6266">
                  <c:v>40802</c:v>
                </c:pt>
                <c:pt idx="6267">
                  <c:v>40803</c:v>
                </c:pt>
                <c:pt idx="6268">
                  <c:v>40804</c:v>
                </c:pt>
                <c:pt idx="6269">
                  <c:v>40805</c:v>
                </c:pt>
                <c:pt idx="6270">
                  <c:v>40806</c:v>
                </c:pt>
                <c:pt idx="6271">
                  <c:v>40807</c:v>
                </c:pt>
                <c:pt idx="6272">
                  <c:v>40808</c:v>
                </c:pt>
                <c:pt idx="6273">
                  <c:v>40809</c:v>
                </c:pt>
                <c:pt idx="6274">
                  <c:v>40810</c:v>
                </c:pt>
                <c:pt idx="6275">
                  <c:v>40811</c:v>
                </c:pt>
                <c:pt idx="6276">
                  <c:v>40812</c:v>
                </c:pt>
                <c:pt idx="6277">
                  <c:v>40813</c:v>
                </c:pt>
                <c:pt idx="6278">
                  <c:v>40814</c:v>
                </c:pt>
                <c:pt idx="6279">
                  <c:v>40815</c:v>
                </c:pt>
                <c:pt idx="6280">
                  <c:v>40816</c:v>
                </c:pt>
                <c:pt idx="6281">
                  <c:v>40817</c:v>
                </c:pt>
                <c:pt idx="6282">
                  <c:v>40818</c:v>
                </c:pt>
                <c:pt idx="6283">
                  <c:v>40819</c:v>
                </c:pt>
                <c:pt idx="6284">
                  <c:v>40820</c:v>
                </c:pt>
                <c:pt idx="6285">
                  <c:v>40821</c:v>
                </c:pt>
                <c:pt idx="6286">
                  <c:v>40822</c:v>
                </c:pt>
                <c:pt idx="6287">
                  <c:v>40823</c:v>
                </c:pt>
                <c:pt idx="6288">
                  <c:v>40824</c:v>
                </c:pt>
                <c:pt idx="6289">
                  <c:v>40825</c:v>
                </c:pt>
                <c:pt idx="6290">
                  <c:v>40826</c:v>
                </c:pt>
                <c:pt idx="6291">
                  <c:v>40827</c:v>
                </c:pt>
                <c:pt idx="6292">
                  <c:v>40828</c:v>
                </c:pt>
                <c:pt idx="6293">
                  <c:v>40829</c:v>
                </c:pt>
                <c:pt idx="6294">
                  <c:v>40830</c:v>
                </c:pt>
                <c:pt idx="6295">
                  <c:v>40831</c:v>
                </c:pt>
                <c:pt idx="6296">
                  <c:v>40832</c:v>
                </c:pt>
                <c:pt idx="6297">
                  <c:v>40833</c:v>
                </c:pt>
                <c:pt idx="6298">
                  <c:v>40834</c:v>
                </c:pt>
                <c:pt idx="6299">
                  <c:v>40835</c:v>
                </c:pt>
                <c:pt idx="6300">
                  <c:v>40836</c:v>
                </c:pt>
                <c:pt idx="6301">
                  <c:v>40837</c:v>
                </c:pt>
                <c:pt idx="6302">
                  <c:v>40838</c:v>
                </c:pt>
                <c:pt idx="6303">
                  <c:v>40839</c:v>
                </c:pt>
                <c:pt idx="6304">
                  <c:v>40840</c:v>
                </c:pt>
                <c:pt idx="6305">
                  <c:v>40841</c:v>
                </c:pt>
                <c:pt idx="6306">
                  <c:v>40842</c:v>
                </c:pt>
                <c:pt idx="6307">
                  <c:v>40843</c:v>
                </c:pt>
                <c:pt idx="6308">
                  <c:v>40844</c:v>
                </c:pt>
                <c:pt idx="6309">
                  <c:v>40845</c:v>
                </c:pt>
                <c:pt idx="6310">
                  <c:v>40846</c:v>
                </c:pt>
                <c:pt idx="6311">
                  <c:v>40847</c:v>
                </c:pt>
                <c:pt idx="6312">
                  <c:v>40848</c:v>
                </c:pt>
                <c:pt idx="6313">
                  <c:v>40849</c:v>
                </c:pt>
                <c:pt idx="6314">
                  <c:v>40850</c:v>
                </c:pt>
                <c:pt idx="6315">
                  <c:v>40851</c:v>
                </c:pt>
                <c:pt idx="6316">
                  <c:v>40852</c:v>
                </c:pt>
                <c:pt idx="6317">
                  <c:v>40853</c:v>
                </c:pt>
                <c:pt idx="6318">
                  <c:v>40854</c:v>
                </c:pt>
                <c:pt idx="6319">
                  <c:v>40855</c:v>
                </c:pt>
                <c:pt idx="6320">
                  <c:v>40856</c:v>
                </c:pt>
                <c:pt idx="6321">
                  <c:v>40857</c:v>
                </c:pt>
                <c:pt idx="6322">
                  <c:v>40858</c:v>
                </c:pt>
                <c:pt idx="6323">
                  <c:v>40859</c:v>
                </c:pt>
                <c:pt idx="6324">
                  <c:v>40860</c:v>
                </c:pt>
                <c:pt idx="6325">
                  <c:v>40861</c:v>
                </c:pt>
                <c:pt idx="6326">
                  <c:v>40862</c:v>
                </c:pt>
                <c:pt idx="6327">
                  <c:v>40863</c:v>
                </c:pt>
                <c:pt idx="6328">
                  <c:v>40864</c:v>
                </c:pt>
                <c:pt idx="6329">
                  <c:v>40865</c:v>
                </c:pt>
                <c:pt idx="6330">
                  <c:v>40866</c:v>
                </c:pt>
                <c:pt idx="6331">
                  <c:v>40867</c:v>
                </c:pt>
                <c:pt idx="6332">
                  <c:v>40868</c:v>
                </c:pt>
                <c:pt idx="6333">
                  <c:v>40869</c:v>
                </c:pt>
                <c:pt idx="6334">
                  <c:v>40870</c:v>
                </c:pt>
                <c:pt idx="6335">
                  <c:v>40871</c:v>
                </c:pt>
                <c:pt idx="6336">
                  <c:v>40872</c:v>
                </c:pt>
                <c:pt idx="6337">
                  <c:v>40873</c:v>
                </c:pt>
                <c:pt idx="6338">
                  <c:v>40874</c:v>
                </c:pt>
                <c:pt idx="6339">
                  <c:v>40875</c:v>
                </c:pt>
                <c:pt idx="6340">
                  <c:v>40876</c:v>
                </c:pt>
                <c:pt idx="6341">
                  <c:v>40877</c:v>
                </c:pt>
                <c:pt idx="6342">
                  <c:v>40878</c:v>
                </c:pt>
                <c:pt idx="6343">
                  <c:v>40879</c:v>
                </c:pt>
                <c:pt idx="6344">
                  <c:v>40880</c:v>
                </c:pt>
                <c:pt idx="6345">
                  <c:v>40881</c:v>
                </c:pt>
                <c:pt idx="6346">
                  <c:v>40882</c:v>
                </c:pt>
                <c:pt idx="6347">
                  <c:v>40883</c:v>
                </c:pt>
                <c:pt idx="6348">
                  <c:v>40884</c:v>
                </c:pt>
                <c:pt idx="6349">
                  <c:v>40885</c:v>
                </c:pt>
                <c:pt idx="6350">
                  <c:v>40886</c:v>
                </c:pt>
                <c:pt idx="6351">
                  <c:v>40887</c:v>
                </c:pt>
                <c:pt idx="6352">
                  <c:v>40888</c:v>
                </c:pt>
                <c:pt idx="6353">
                  <c:v>40889</c:v>
                </c:pt>
                <c:pt idx="6354">
                  <c:v>40890</c:v>
                </c:pt>
                <c:pt idx="6355">
                  <c:v>40891</c:v>
                </c:pt>
                <c:pt idx="6356">
                  <c:v>40892</c:v>
                </c:pt>
                <c:pt idx="6357">
                  <c:v>40893</c:v>
                </c:pt>
                <c:pt idx="6358">
                  <c:v>40894</c:v>
                </c:pt>
                <c:pt idx="6359">
                  <c:v>40895</c:v>
                </c:pt>
                <c:pt idx="6360">
                  <c:v>40896</c:v>
                </c:pt>
                <c:pt idx="6361">
                  <c:v>40897</c:v>
                </c:pt>
                <c:pt idx="6362">
                  <c:v>40898</c:v>
                </c:pt>
                <c:pt idx="6363">
                  <c:v>40899</c:v>
                </c:pt>
                <c:pt idx="6364">
                  <c:v>40900</c:v>
                </c:pt>
                <c:pt idx="6365">
                  <c:v>40901</c:v>
                </c:pt>
                <c:pt idx="6366">
                  <c:v>40902</c:v>
                </c:pt>
                <c:pt idx="6367">
                  <c:v>40903</c:v>
                </c:pt>
                <c:pt idx="6368">
                  <c:v>40904</c:v>
                </c:pt>
                <c:pt idx="6369">
                  <c:v>40905</c:v>
                </c:pt>
                <c:pt idx="6370">
                  <c:v>40906</c:v>
                </c:pt>
                <c:pt idx="6371">
                  <c:v>40907</c:v>
                </c:pt>
                <c:pt idx="6372">
                  <c:v>40908</c:v>
                </c:pt>
                <c:pt idx="6373">
                  <c:v>40909</c:v>
                </c:pt>
                <c:pt idx="6374">
                  <c:v>40910</c:v>
                </c:pt>
                <c:pt idx="6375">
                  <c:v>40911</c:v>
                </c:pt>
                <c:pt idx="6376">
                  <c:v>40912</c:v>
                </c:pt>
                <c:pt idx="6377">
                  <c:v>40913</c:v>
                </c:pt>
                <c:pt idx="6378">
                  <c:v>40914</c:v>
                </c:pt>
                <c:pt idx="6379">
                  <c:v>40915</c:v>
                </c:pt>
                <c:pt idx="6380">
                  <c:v>40916</c:v>
                </c:pt>
                <c:pt idx="6381">
                  <c:v>40917</c:v>
                </c:pt>
                <c:pt idx="6382">
                  <c:v>40918</c:v>
                </c:pt>
                <c:pt idx="6383">
                  <c:v>40919</c:v>
                </c:pt>
                <c:pt idx="6384">
                  <c:v>40920</c:v>
                </c:pt>
                <c:pt idx="6385">
                  <c:v>40921</c:v>
                </c:pt>
                <c:pt idx="6386">
                  <c:v>40922</c:v>
                </c:pt>
                <c:pt idx="6387">
                  <c:v>40923</c:v>
                </c:pt>
                <c:pt idx="6388">
                  <c:v>40924</c:v>
                </c:pt>
                <c:pt idx="6389">
                  <c:v>40925</c:v>
                </c:pt>
                <c:pt idx="6390">
                  <c:v>40926</c:v>
                </c:pt>
                <c:pt idx="6391">
                  <c:v>40927</c:v>
                </c:pt>
                <c:pt idx="6392">
                  <c:v>40928</c:v>
                </c:pt>
                <c:pt idx="6393">
                  <c:v>40929</c:v>
                </c:pt>
                <c:pt idx="6394">
                  <c:v>40930</c:v>
                </c:pt>
                <c:pt idx="6395">
                  <c:v>40931</c:v>
                </c:pt>
                <c:pt idx="6396">
                  <c:v>40932</c:v>
                </c:pt>
                <c:pt idx="6397">
                  <c:v>40933</c:v>
                </c:pt>
                <c:pt idx="6398">
                  <c:v>40934</c:v>
                </c:pt>
                <c:pt idx="6399">
                  <c:v>40935</c:v>
                </c:pt>
                <c:pt idx="6400">
                  <c:v>40936</c:v>
                </c:pt>
                <c:pt idx="6401">
                  <c:v>40937</c:v>
                </c:pt>
                <c:pt idx="6402">
                  <c:v>40938</c:v>
                </c:pt>
                <c:pt idx="6403">
                  <c:v>40939</c:v>
                </c:pt>
                <c:pt idx="6404">
                  <c:v>40940</c:v>
                </c:pt>
                <c:pt idx="6405">
                  <c:v>40941</c:v>
                </c:pt>
                <c:pt idx="6406">
                  <c:v>40942</c:v>
                </c:pt>
                <c:pt idx="6407">
                  <c:v>40943</c:v>
                </c:pt>
                <c:pt idx="6408">
                  <c:v>40944</c:v>
                </c:pt>
                <c:pt idx="6409">
                  <c:v>40945</c:v>
                </c:pt>
                <c:pt idx="6410">
                  <c:v>40946</c:v>
                </c:pt>
                <c:pt idx="6411">
                  <c:v>40947</c:v>
                </c:pt>
                <c:pt idx="6412">
                  <c:v>40948</c:v>
                </c:pt>
                <c:pt idx="6413">
                  <c:v>40949</c:v>
                </c:pt>
                <c:pt idx="6414">
                  <c:v>40950</c:v>
                </c:pt>
                <c:pt idx="6415">
                  <c:v>40951</c:v>
                </c:pt>
                <c:pt idx="6416">
                  <c:v>40952</c:v>
                </c:pt>
                <c:pt idx="6417">
                  <c:v>40953</c:v>
                </c:pt>
                <c:pt idx="6418">
                  <c:v>40954</c:v>
                </c:pt>
                <c:pt idx="6419">
                  <c:v>40955</c:v>
                </c:pt>
                <c:pt idx="6420">
                  <c:v>40956</c:v>
                </c:pt>
                <c:pt idx="6421">
                  <c:v>40957</c:v>
                </c:pt>
                <c:pt idx="6422">
                  <c:v>40958</c:v>
                </c:pt>
                <c:pt idx="6423">
                  <c:v>40959</c:v>
                </c:pt>
                <c:pt idx="6424">
                  <c:v>40960</c:v>
                </c:pt>
                <c:pt idx="6425">
                  <c:v>40961</c:v>
                </c:pt>
                <c:pt idx="6426">
                  <c:v>40962</c:v>
                </c:pt>
                <c:pt idx="6427">
                  <c:v>40963</c:v>
                </c:pt>
                <c:pt idx="6428">
                  <c:v>40964</c:v>
                </c:pt>
                <c:pt idx="6429">
                  <c:v>40965</c:v>
                </c:pt>
                <c:pt idx="6430">
                  <c:v>40966</c:v>
                </c:pt>
                <c:pt idx="6431">
                  <c:v>40967</c:v>
                </c:pt>
                <c:pt idx="6432">
                  <c:v>40968</c:v>
                </c:pt>
                <c:pt idx="6433">
                  <c:v>40969</c:v>
                </c:pt>
                <c:pt idx="6434">
                  <c:v>40970</c:v>
                </c:pt>
                <c:pt idx="6435">
                  <c:v>40971</c:v>
                </c:pt>
                <c:pt idx="6436">
                  <c:v>40972</c:v>
                </c:pt>
                <c:pt idx="6437">
                  <c:v>40973</c:v>
                </c:pt>
                <c:pt idx="6438">
                  <c:v>40974</c:v>
                </c:pt>
                <c:pt idx="6439">
                  <c:v>40975</c:v>
                </c:pt>
                <c:pt idx="6440">
                  <c:v>40976</c:v>
                </c:pt>
                <c:pt idx="6441">
                  <c:v>40977</c:v>
                </c:pt>
                <c:pt idx="6442">
                  <c:v>40978</c:v>
                </c:pt>
                <c:pt idx="6443">
                  <c:v>40979</c:v>
                </c:pt>
                <c:pt idx="6444">
                  <c:v>40980</c:v>
                </c:pt>
                <c:pt idx="6445">
                  <c:v>40981</c:v>
                </c:pt>
                <c:pt idx="6446">
                  <c:v>40982</c:v>
                </c:pt>
                <c:pt idx="6447">
                  <c:v>40983</c:v>
                </c:pt>
                <c:pt idx="6448">
                  <c:v>40984</c:v>
                </c:pt>
                <c:pt idx="6449">
                  <c:v>40985</c:v>
                </c:pt>
                <c:pt idx="6450">
                  <c:v>40986</c:v>
                </c:pt>
                <c:pt idx="6451">
                  <c:v>40987</c:v>
                </c:pt>
                <c:pt idx="6452">
                  <c:v>40988</c:v>
                </c:pt>
                <c:pt idx="6453">
                  <c:v>40989</c:v>
                </c:pt>
                <c:pt idx="6454">
                  <c:v>40990</c:v>
                </c:pt>
                <c:pt idx="6455">
                  <c:v>40991</c:v>
                </c:pt>
                <c:pt idx="6456">
                  <c:v>40992</c:v>
                </c:pt>
                <c:pt idx="6457">
                  <c:v>40993</c:v>
                </c:pt>
                <c:pt idx="6458">
                  <c:v>40994</c:v>
                </c:pt>
                <c:pt idx="6459">
                  <c:v>40995</c:v>
                </c:pt>
                <c:pt idx="6460">
                  <c:v>40996</c:v>
                </c:pt>
                <c:pt idx="6461">
                  <c:v>40997</c:v>
                </c:pt>
                <c:pt idx="6462">
                  <c:v>40998</c:v>
                </c:pt>
                <c:pt idx="6463">
                  <c:v>40999</c:v>
                </c:pt>
                <c:pt idx="6464">
                  <c:v>41000</c:v>
                </c:pt>
                <c:pt idx="6465">
                  <c:v>41001</c:v>
                </c:pt>
                <c:pt idx="6466">
                  <c:v>41002</c:v>
                </c:pt>
                <c:pt idx="6467">
                  <c:v>41003</c:v>
                </c:pt>
                <c:pt idx="6468">
                  <c:v>41004</c:v>
                </c:pt>
                <c:pt idx="6469">
                  <c:v>41005</c:v>
                </c:pt>
                <c:pt idx="6470">
                  <c:v>41006</c:v>
                </c:pt>
                <c:pt idx="6471">
                  <c:v>41007</c:v>
                </c:pt>
                <c:pt idx="6472">
                  <c:v>41008</c:v>
                </c:pt>
                <c:pt idx="6473">
                  <c:v>41009</c:v>
                </c:pt>
                <c:pt idx="6474">
                  <c:v>41010</c:v>
                </c:pt>
                <c:pt idx="6475">
                  <c:v>41011</c:v>
                </c:pt>
                <c:pt idx="6476">
                  <c:v>41012</c:v>
                </c:pt>
                <c:pt idx="6477">
                  <c:v>41013</c:v>
                </c:pt>
                <c:pt idx="6478">
                  <c:v>41014</c:v>
                </c:pt>
                <c:pt idx="6479">
                  <c:v>41015</c:v>
                </c:pt>
                <c:pt idx="6480">
                  <c:v>41016</c:v>
                </c:pt>
                <c:pt idx="6481">
                  <c:v>41017</c:v>
                </c:pt>
                <c:pt idx="6482">
                  <c:v>41018</c:v>
                </c:pt>
                <c:pt idx="6483">
                  <c:v>41019</c:v>
                </c:pt>
                <c:pt idx="6484">
                  <c:v>41020</c:v>
                </c:pt>
                <c:pt idx="6485">
                  <c:v>41021</c:v>
                </c:pt>
                <c:pt idx="6486">
                  <c:v>41022</c:v>
                </c:pt>
                <c:pt idx="6487">
                  <c:v>41023</c:v>
                </c:pt>
                <c:pt idx="6488">
                  <c:v>41024</c:v>
                </c:pt>
                <c:pt idx="6489">
                  <c:v>41025</c:v>
                </c:pt>
                <c:pt idx="6490">
                  <c:v>41026</c:v>
                </c:pt>
                <c:pt idx="6491">
                  <c:v>41027</c:v>
                </c:pt>
                <c:pt idx="6492">
                  <c:v>41028</c:v>
                </c:pt>
                <c:pt idx="6493">
                  <c:v>41029</c:v>
                </c:pt>
                <c:pt idx="6494">
                  <c:v>41030</c:v>
                </c:pt>
                <c:pt idx="6495">
                  <c:v>41031</c:v>
                </c:pt>
                <c:pt idx="6496">
                  <c:v>41032</c:v>
                </c:pt>
                <c:pt idx="6497">
                  <c:v>41033</c:v>
                </c:pt>
                <c:pt idx="6498">
                  <c:v>41034</c:v>
                </c:pt>
                <c:pt idx="6499">
                  <c:v>41035</c:v>
                </c:pt>
                <c:pt idx="6500">
                  <c:v>41036</c:v>
                </c:pt>
                <c:pt idx="6501">
                  <c:v>41037</c:v>
                </c:pt>
                <c:pt idx="6502">
                  <c:v>41038</c:v>
                </c:pt>
                <c:pt idx="6503">
                  <c:v>41039</c:v>
                </c:pt>
                <c:pt idx="6504">
                  <c:v>41040</c:v>
                </c:pt>
                <c:pt idx="6505">
                  <c:v>41041</c:v>
                </c:pt>
                <c:pt idx="6506">
                  <c:v>41042</c:v>
                </c:pt>
                <c:pt idx="6507">
                  <c:v>41043</c:v>
                </c:pt>
                <c:pt idx="6508">
                  <c:v>41044</c:v>
                </c:pt>
                <c:pt idx="6509">
                  <c:v>41045</c:v>
                </c:pt>
                <c:pt idx="6510">
                  <c:v>41046</c:v>
                </c:pt>
                <c:pt idx="6511">
                  <c:v>41047</c:v>
                </c:pt>
                <c:pt idx="6512">
                  <c:v>41048</c:v>
                </c:pt>
                <c:pt idx="6513">
                  <c:v>41049</c:v>
                </c:pt>
                <c:pt idx="6514">
                  <c:v>41050</c:v>
                </c:pt>
                <c:pt idx="6515">
                  <c:v>41051</c:v>
                </c:pt>
                <c:pt idx="6516">
                  <c:v>41052</c:v>
                </c:pt>
                <c:pt idx="6517">
                  <c:v>41053</c:v>
                </c:pt>
                <c:pt idx="6518">
                  <c:v>41054</c:v>
                </c:pt>
                <c:pt idx="6519">
                  <c:v>41055</c:v>
                </c:pt>
                <c:pt idx="6520">
                  <c:v>41056</c:v>
                </c:pt>
                <c:pt idx="6521">
                  <c:v>41057</c:v>
                </c:pt>
                <c:pt idx="6522">
                  <c:v>41058</c:v>
                </c:pt>
                <c:pt idx="6523">
                  <c:v>41059</c:v>
                </c:pt>
                <c:pt idx="6524">
                  <c:v>41060</c:v>
                </c:pt>
                <c:pt idx="6525">
                  <c:v>41061</c:v>
                </c:pt>
                <c:pt idx="6526">
                  <c:v>41062</c:v>
                </c:pt>
                <c:pt idx="6527">
                  <c:v>41063</c:v>
                </c:pt>
                <c:pt idx="6528">
                  <c:v>41064</c:v>
                </c:pt>
                <c:pt idx="6529">
                  <c:v>41065</c:v>
                </c:pt>
                <c:pt idx="6530">
                  <c:v>41066</c:v>
                </c:pt>
                <c:pt idx="6531">
                  <c:v>41067</c:v>
                </c:pt>
                <c:pt idx="6532">
                  <c:v>41068</c:v>
                </c:pt>
                <c:pt idx="6533">
                  <c:v>41069</c:v>
                </c:pt>
                <c:pt idx="6534">
                  <c:v>41070</c:v>
                </c:pt>
                <c:pt idx="6535">
                  <c:v>41071</c:v>
                </c:pt>
                <c:pt idx="6536">
                  <c:v>41072</c:v>
                </c:pt>
                <c:pt idx="6537">
                  <c:v>41073</c:v>
                </c:pt>
                <c:pt idx="6538">
                  <c:v>41074</c:v>
                </c:pt>
                <c:pt idx="6539">
                  <c:v>41075</c:v>
                </c:pt>
                <c:pt idx="6540">
                  <c:v>41076</c:v>
                </c:pt>
                <c:pt idx="6541">
                  <c:v>41077</c:v>
                </c:pt>
                <c:pt idx="6542">
                  <c:v>41078</c:v>
                </c:pt>
                <c:pt idx="6543">
                  <c:v>41079</c:v>
                </c:pt>
                <c:pt idx="6544">
                  <c:v>41080</c:v>
                </c:pt>
                <c:pt idx="6545">
                  <c:v>41081</c:v>
                </c:pt>
                <c:pt idx="6546">
                  <c:v>41082</c:v>
                </c:pt>
                <c:pt idx="6547">
                  <c:v>41083</c:v>
                </c:pt>
                <c:pt idx="6548">
                  <c:v>41084</c:v>
                </c:pt>
                <c:pt idx="6549">
                  <c:v>41085</c:v>
                </c:pt>
                <c:pt idx="6550">
                  <c:v>41086</c:v>
                </c:pt>
                <c:pt idx="6551">
                  <c:v>41087</c:v>
                </c:pt>
                <c:pt idx="6552">
                  <c:v>41088</c:v>
                </c:pt>
                <c:pt idx="6553">
                  <c:v>41089</c:v>
                </c:pt>
                <c:pt idx="6554">
                  <c:v>41090</c:v>
                </c:pt>
                <c:pt idx="6555">
                  <c:v>41091</c:v>
                </c:pt>
                <c:pt idx="6556">
                  <c:v>41092</c:v>
                </c:pt>
                <c:pt idx="6557">
                  <c:v>41093</c:v>
                </c:pt>
                <c:pt idx="6558">
                  <c:v>41094</c:v>
                </c:pt>
                <c:pt idx="6559">
                  <c:v>41095</c:v>
                </c:pt>
                <c:pt idx="6560">
                  <c:v>41096</c:v>
                </c:pt>
                <c:pt idx="6561">
                  <c:v>41097</c:v>
                </c:pt>
                <c:pt idx="6562">
                  <c:v>41098</c:v>
                </c:pt>
                <c:pt idx="6563">
                  <c:v>41099</c:v>
                </c:pt>
                <c:pt idx="6564">
                  <c:v>41100</c:v>
                </c:pt>
                <c:pt idx="6565">
                  <c:v>41101</c:v>
                </c:pt>
                <c:pt idx="6566">
                  <c:v>41102</c:v>
                </c:pt>
                <c:pt idx="6567">
                  <c:v>41103</c:v>
                </c:pt>
                <c:pt idx="6568">
                  <c:v>41104</c:v>
                </c:pt>
                <c:pt idx="6569">
                  <c:v>41105</c:v>
                </c:pt>
                <c:pt idx="6570">
                  <c:v>41106</c:v>
                </c:pt>
                <c:pt idx="6571">
                  <c:v>41107</c:v>
                </c:pt>
                <c:pt idx="6572">
                  <c:v>41108</c:v>
                </c:pt>
                <c:pt idx="6573">
                  <c:v>41109</c:v>
                </c:pt>
                <c:pt idx="6574">
                  <c:v>41110</c:v>
                </c:pt>
                <c:pt idx="6575">
                  <c:v>41111</c:v>
                </c:pt>
                <c:pt idx="6576">
                  <c:v>41112</c:v>
                </c:pt>
                <c:pt idx="6577">
                  <c:v>41113</c:v>
                </c:pt>
                <c:pt idx="6578">
                  <c:v>41114</c:v>
                </c:pt>
                <c:pt idx="6579">
                  <c:v>41115</c:v>
                </c:pt>
                <c:pt idx="6580">
                  <c:v>41116</c:v>
                </c:pt>
                <c:pt idx="6581">
                  <c:v>41117</c:v>
                </c:pt>
                <c:pt idx="6582">
                  <c:v>41118</c:v>
                </c:pt>
                <c:pt idx="6583">
                  <c:v>41119</c:v>
                </c:pt>
                <c:pt idx="6584">
                  <c:v>41120</c:v>
                </c:pt>
                <c:pt idx="6585">
                  <c:v>41121</c:v>
                </c:pt>
                <c:pt idx="6586">
                  <c:v>41122</c:v>
                </c:pt>
                <c:pt idx="6587">
                  <c:v>41123</c:v>
                </c:pt>
                <c:pt idx="6588">
                  <c:v>41124</c:v>
                </c:pt>
                <c:pt idx="6589">
                  <c:v>41125</c:v>
                </c:pt>
                <c:pt idx="6590">
                  <c:v>41126</c:v>
                </c:pt>
                <c:pt idx="6591">
                  <c:v>41127</c:v>
                </c:pt>
                <c:pt idx="6592">
                  <c:v>41128</c:v>
                </c:pt>
                <c:pt idx="6593">
                  <c:v>41129</c:v>
                </c:pt>
                <c:pt idx="6594">
                  <c:v>41130</c:v>
                </c:pt>
                <c:pt idx="6595">
                  <c:v>41131</c:v>
                </c:pt>
                <c:pt idx="6596">
                  <c:v>41132</c:v>
                </c:pt>
                <c:pt idx="6597">
                  <c:v>41133</c:v>
                </c:pt>
                <c:pt idx="6598">
                  <c:v>41134</c:v>
                </c:pt>
                <c:pt idx="6599">
                  <c:v>41135</c:v>
                </c:pt>
                <c:pt idx="6600">
                  <c:v>41136</c:v>
                </c:pt>
                <c:pt idx="6601">
                  <c:v>41137</c:v>
                </c:pt>
                <c:pt idx="6602">
                  <c:v>41138</c:v>
                </c:pt>
                <c:pt idx="6603">
                  <c:v>41139</c:v>
                </c:pt>
                <c:pt idx="6604">
                  <c:v>41140</c:v>
                </c:pt>
                <c:pt idx="6605">
                  <c:v>41141</c:v>
                </c:pt>
                <c:pt idx="6606">
                  <c:v>41142</c:v>
                </c:pt>
                <c:pt idx="6607">
                  <c:v>41143</c:v>
                </c:pt>
                <c:pt idx="6608">
                  <c:v>41144</c:v>
                </c:pt>
                <c:pt idx="6609">
                  <c:v>41145</c:v>
                </c:pt>
                <c:pt idx="6610">
                  <c:v>41146</c:v>
                </c:pt>
                <c:pt idx="6611">
                  <c:v>41147</c:v>
                </c:pt>
                <c:pt idx="6612">
                  <c:v>41148</c:v>
                </c:pt>
                <c:pt idx="6613">
                  <c:v>41149</c:v>
                </c:pt>
                <c:pt idx="6614">
                  <c:v>41150</c:v>
                </c:pt>
                <c:pt idx="6615">
                  <c:v>41151</c:v>
                </c:pt>
                <c:pt idx="6616">
                  <c:v>41152</c:v>
                </c:pt>
                <c:pt idx="6617">
                  <c:v>41153</c:v>
                </c:pt>
                <c:pt idx="6618">
                  <c:v>41154</c:v>
                </c:pt>
                <c:pt idx="6619">
                  <c:v>41155</c:v>
                </c:pt>
                <c:pt idx="6620">
                  <c:v>41156</c:v>
                </c:pt>
                <c:pt idx="6621">
                  <c:v>41157</c:v>
                </c:pt>
                <c:pt idx="6622">
                  <c:v>41158</c:v>
                </c:pt>
                <c:pt idx="6623">
                  <c:v>41159</c:v>
                </c:pt>
                <c:pt idx="6624">
                  <c:v>41160</c:v>
                </c:pt>
                <c:pt idx="6625">
                  <c:v>41161</c:v>
                </c:pt>
                <c:pt idx="6626">
                  <c:v>41162</c:v>
                </c:pt>
                <c:pt idx="6627">
                  <c:v>41163</c:v>
                </c:pt>
                <c:pt idx="6628">
                  <c:v>41164</c:v>
                </c:pt>
                <c:pt idx="6629">
                  <c:v>41165</c:v>
                </c:pt>
                <c:pt idx="6630">
                  <c:v>41166</c:v>
                </c:pt>
                <c:pt idx="6631">
                  <c:v>41167</c:v>
                </c:pt>
                <c:pt idx="6632">
                  <c:v>41168</c:v>
                </c:pt>
                <c:pt idx="6633">
                  <c:v>41169</c:v>
                </c:pt>
                <c:pt idx="6634">
                  <c:v>41170</c:v>
                </c:pt>
                <c:pt idx="6635">
                  <c:v>41171</c:v>
                </c:pt>
                <c:pt idx="6636">
                  <c:v>41172</c:v>
                </c:pt>
                <c:pt idx="6637">
                  <c:v>41173</c:v>
                </c:pt>
                <c:pt idx="6638">
                  <c:v>41174</c:v>
                </c:pt>
                <c:pt idx="6639">
                  <c:v>41175</c:v>
                </c:pt>
                <c:pt idx="6640">
                  <c:v>41176</c:v>
                </c:pt>
                <c:pt idx="6641">
                  <c:v>41177</c:v>
                </c:pt>
                <c:pt idx="6642">
                  <c:v>41178</c:v>
                </c:pt>
                <c:pt idx="6643">
                  <c:v>41179</c:v>
                </c:pt>
                <c:pt idx="6644">
                  <c:v>41180</c:v>
                </c:pt>
                <c:pt idx="6645">
                  <c:v>41181</c:v>
                </c:pt>
                <c:pt idx="6646">
                  <c:v>41182</c:v>
                </c:pt>
                <c:pt idx="6647">
                  <c:v>41183</c:v>
                </c:pt>
                <c:pt idx="6648">
                  <c:v>41184</c:v>
                </c:pt>
                <c:pt idx="6649">
                  <c:v>41185</c:v>
                </c:pt>
                <c:pt idx="6650">
                  <c:v>41186</c:v>
                </c:pt>
                <c:pt idx="6651">
                  <c:v>41187</c:v>
                </c:pt>
                <c:pt idx="6652">
                  <c:v>41188</c:v>
                </c:pt>
                <c:pt idx="6653">
                  <c:v>41189</c:v>
                </c:pt>
                <c:pt idx="6654">
                  <c:v>41190</c:v>
                </c:pt>
                <c:pt idx="6655">
                  <c:v>41191</c:v>
                </c:pt>
                <c:pt idx="6656">
                  <c:v>41192</c:v>
                </c:pt>
                <c:pt idx="6657">
                  <c:v>41193</c:v>
                </c:pt>
                <c:pt idx="6658">
                  <c:v>41194</c:v>
                </c:pt>
                <c:pt idx="6659">
                  <c:v>41195</c:v>
                </c:pt>
                <c:pt idx="6660">
                  <c:v>41196</c:v>
                </c:pt>
                <c:pt idx="6661">
                  <c:v>41197</c:v>
                </c:pt>
                <c:pt idx="6662">
                  <c:v>41198</c:v>
                </c:pt>
                <c:pt idx="6663">
                  <c:v>41199</c:v>
                </c:pt>
                <c:pt idx="6664">
                  <c:v>41200</c:v>
                </c:pt>
                <c:pt idx="6665">
                  <c:v>41201</c:v>
                </c:pt>
                <c:pt idx="6666">
                  <c:v>41202</c:v>
                </c:pt>
                <c:pt idx="6667">
                  <c:v>41203</c:v>
                </c:pt>
                <c:pt idx="6668">
                  <c:v>41204</c:v>
                </c:pt>
                <c:pt idx="6669">
                  <c:v>41205</c:v>
                </c:pt>
                <c:pt idx="6670">
                  <c:v>41206</c:v>
                </c:pt>
                <c:pt idx="6671">
                  <c:v>41207</c:v>
                </c:pt>
                <c:pt idx="6672">
                  <c:v>41208</c:v>
                </c:pt>
                <c:pt idx="6673">
                  <c:v>41209</c:v>
                </c:pt>
                <c:pt idx="6674">
                  <c:v>41210</c:v>
                </c:pt>
                <c:pt idx="6675">
                  <c:v>41211</c:v>
                </c:pt>
                <c:pt idx="6676">
                  <c:v>41212</c:v>
                </c:pt>
                <c:pt idx="6677">
                  <c:v>41213</c:v>
                </c:pt>
                <c:pt idx="6678">
                  <c:v>41214</c:v>
                </c:pt>
                <c:pt idx="6679">
                  <c:v>41215</c:v>
                </c:pt>
                <c:pt idx="6680">
                  <c:v>41216</c:v>
                </c:pt>
                <c:pt idx="6681">
                  <c:v>41217</c:v>
                </c:pt>
                <c:pt idx="6682">
                  <c:v>41218</c:v>
                </c:pt>
                <c:pt idx="6683">
                  <c:v>41219</c:v>
                </c:pt>
                <c:pt idx="6684">
                  <c:v>41220</c:v>
                </c:pt>
                <c:pt idx="6685">
                  <c:v>41221</c:v>
                </c:pt>
                <c:pt idx="6686">
                  <c:v>41222</c:v>
                </c:pt>
                <c:pt idx="6687">
                  <c:v>41223</c:v>
                </c:pt>
                <c:pt idx="6688">
                  <c:v>41224</c:v>
                </c:pt>
                <c:pt idx="6689">
                  <c:v>41225</c:v>
                </c:pt>
                <c:pt idx="6690">
                  <c:v>41226</c:v>
                </c:pt>
                <c:pt idx="6691">
                  <c:v>41227</c:v>
                </c:pt>
                <c:pt idx="6692">
                  <c:v>41228</c:v>
                </c:pt>
                <c:pt idx="6693">
                  <c:v>41229</c:v>
                </c:pt>
                <c:pt idx="6694">
                  <c:v>41230</c:v>
                </c:pt>
                <c:pt idx="6695">
                  <c:v>41231</c:v>
                </c:pt>
                <c:pt idx="6696">
                  <c:v>41232</c:v>
                </c:pt>
                <c:pt idx="6697">
                  <c:v>41233</c:v>
                </c:pt>
                <c:pt idx="6698">
                  <c:v>41234</c:v>
                </c:pt>
                <c:pt idx="6699">
                  <c:v>41235</c:v>
                </c:pt>
                <c:pt idx="6700">
                  <c:v>41236</c:v>
                </c:pt>
                <c:pt idx="6701">
                  <c:v>41237</c:v>
                </c:pt>
                <c:pt idx="6702">
                  <c:v>41238</c:v>
                </c:pt>
                <c:pt idx="6703">
                  <c:v>41239</c:v>
                </c:pt>
                <c:pt idx="6704">
                  <c:v>41240</c:v>
                </c:pt>
                <c:pt idx="6705">
                  <c:v>41241</c:v>
                </c:pt>
                <c:pt idx="6706">
                  <c:v>41242</c:v>
                </c:pt>
                <c:pt idx="6707">
                  <c:v>41243</c:v>
                </c:pt>
                <c:pt idx="6708">
                  <c:v>41244</c:v>
                </c:pt>
                <c:pt idx="6709">
                  <c:v>41245</c:v>
                </c:pt>
                <c:pt idx="6710">
                  <c:v>41246</c:v>
                </c:pt>
                <c:pt idx="6711">
                  <c:v>41247</c:v>
                </c:pt>
                <c:pt idx="6712">
                  <c:v>41248</c:v>
                </c:pt>
                <c:pt idx="6713">
                  <c:v>41249</c:v>
                </c:pt>
                <c:pt idx="6714">
                  <c:v>41250</c:v>
                </c:pt>
                <c:pt idx="6715">
                  <c:v>41251</c:v>
                </c:pt>
                <c:pt idx="6716">
                  <c:v>41252</c:v>
                </c:pt>
                <c:pt idx="6717">
                  <c:v>41253</c:v>
                </c:pt>
                <c:pt idx="6718">
                  <c:v>41254</c:v>
                </c:pt>
                <c:pt idx="6719">
                  <c:v>41255</c:v>
                </c:pt>
                <c:pt idx="6720">
                  <c:v>41256</c:v>
                </c:pt>
                <c:pt idx="6721">
                  <c:v>41257</c:v>
                </c:pt>
                <c:pt idx="6722">
                  <c:v>41258</c:v>
                </c:pt>
                <c:pt idx="6723">
                  <c:v>41259</c:v>
                </c:pt>
                <c:pt idx="6724">
                  <c:v>41260</c:v>
                </c:pt>
                <c:pt idx="6725">
                  <c:v>41261</c:v>
                </c:pt>
                <c:pt idx="6726">
                  <c:v>41262</c:v>
                </c:pt>
                <c:pt idx="6727">
                  <c:v>41263</c:v>
                </c:pt>
                <c:pt idx="6728">
                  <c:v>41264</c:v>
                </c:pt>
                <c:pt idx="6729">
                  <c:v>41265</c:v>
                </c:pt>
                <c:pt idx="6730">
                  <c:v>41266</c:v>
                </c:pt>
                <c:pt idx="6731">
                  <c:v>41267</c:v>
                </c:pt>
                <c:pt idx="6732">
                  <c:v>41268</c:v>
                </c:pt>
                <c:pt idx="6733">
                  <c:v>41269</c:v>
                </c:pt>
                <c:pt idx="6734">
                  <c:v>41270</c:v>
                </c:pt>
                <c:pt idx="6735">
                  <c:v>41271</c:v>
                </c:pt>
                <c:pt idx="6736">
                  <c:v>41272</c:v>
                </c:pt>
                <c:pt idx="6737">
                  <c:v>41273</c:v>
                </c:pt>
                <c:pt idx="6738">
                  <c:v>41274</c:v>
                </c:pt>
                <c:pt idx="6739">
                  <c:v>41275</c:v>
                </c:pt>
                <c:pt idx="6740">
                  <c:v>41276</c:v>
                </c:pt>
                <c:pt idx="6741">
                  <c:v>41277</c:v>
                </c:pt>
                <c:pt idx="6742">
                  <c:v>41278</c:v>
                </c:pt>
                <c:pt idx="6743">
                  <c:v>41279</c:v>
                </c:pt>
                <c:pt idx="6744">
                  <c:v>41280</c:v>
                </c:pt>
                <c:pt idx="6745">
                  <c:v>41281</c:v>
                </c:pt>
                <c:pt idx="6746">
                  <c:v>41282</c:v>
                </c:pt>
                <c:pt idx="6747">
                  <c:v>41283</c:v>
                </c:pt>
                <c:pt idx="6748">
                  <c:v>41284</c:v>
                </c:pt>
                <c:pt idx="6749">
                  <c:v>41285</c:v>
                </c:pt>
                <c:pt idx="6750">
                  <c:v>41286</c:v>
                </c:pt>
                <c:pt idx="6751">
                  <c:v>41287</c:v>
                </c:pt>
                <c:pt idx="6752">
                  <c:v>41288</c:v>
                </c:pt>
                <c:pt idx="6753">
                  <c:v>41289</c:v>
                </c:pt>
                <c:pt idx="6754">
                  <c:v>41290</c:v>
                </c:pt>
                <c:pt idx="6755">
                  <c:v>41291</c:v>
                </c:pt>
                <c:pt idx="6756">
                  <c:v>41292</c:v>
                </c:pt>
                <c:pt idx="6757">
                  <c:v>41293</c:v>
                </c:pt>
                <c:pt idx="6758">
                  <c:v>41294</c:v>
                </c:pt>
                <c:pt idx="6759">
                  <c:v>41295</c:v>
                </c:pt>
                <c:pt idx="6760">
                  <c:v>41296</c:v>
                </c:pt>
                <c:pt idx="6761">
                  <c:v>41297</c:v>
                </c:pt>
                <c:pt idx="6762">
                  <c:v>41298</c:v>
                </c:pt>
                <c:pt idx="6763">
                  <c:v>41299</c:v>
                </c:pt>
                <c:pt idx="6764">
                  <c:v>41300</c:v>
                </c:pt>
                <c:pt idx="6765">
                  <c:v>41301</c:v>
                </c:pt>
                <c:pt idx="6766">
                  <c:v>41302</c:v>
                </c:pt>
                <c:pt idx="6767">
                  <c:v>41303</c:v>
                </c:pt>
                <c:pt idx="6768">
                  <c:v>41304</c:v>
                </c:pt>
                <c:pt idx="6769">
                  <c:v>41305</c:v>
                </c:pt>
                <c:pt idx="6770">
                  <c:v>41306</c:v>
                </c:pt>
                <c:pt idx="6771">
                  <c:v>41307</c:v>
                </c:pt>
                <c:pt idx="6772">
                  <c:v>41308</c:v>
                </c:pt>
                <c:pt idx="6773">
                  <c:v>41309</c:v>
                </c:pt>
                <c:pt idx="6774">
                  <c:v>41310</c:v>
                </c:pt>
                <c:pt idx="6775">
                  <c:v>41311</c:v>
                </c:pt>
                <c:pt idx="6776">
                  <c:v>41312</c:v>
                </c:pt>
                <c:pt idx="6777">
                  <c:v>41313</c:v>
                </c:pt>
                <c:pt idx="6778">
                  <c:v>41314</c:v>
                </c:pt>
                <c:pt idx="6779">
                  <c:v>41315</c:v>
                </c:pt>
                <c:pt idx="6780">
                  <c:v>41316</c:v>
                </c:pt>
                <c:pt idx="6781">
                  <c:v>41317</c:v>
                </c:pt>
                <c:pt idx="6782">
                  <c:v>41318</c:v>
                </c:pt>
                <c:pt idx="6783">
                  <c:v>41319</c:v>
                </c:pt>
                <c:pt idx="6784">
                  <c:v>41320</c:v>
                </c:pt>
                <c:pt idx="6785">
                  <c:v>41321</c:v>
                </c:pt>
                <c:pt idx="6786">
                  <c:v>41322</c:v>
                </c:pt>
                <c:pt idx="6787">
                  <c:v>41323</c:v>
                </c:pt>
                <c:pt idx="6788">
                  <c:v>41324</c:v>
                </c:pt>
                <c:pt idx="6789">
                  <c:v>41325</c:v>
                </c:pt>
                <c:pt idx="6790">
                  <c:v>41326</c:v>
                </c:pt>
                <c:pt idx="6791">
                  <c:v>41327</c:v>
                </c:pt>
                <c:pt idx="6792">
                  <c:v>41328</c:v>
                </c:pt>
                <c:pt idx="6793">
                  <c:v>41329</c:v>
                </c:pt>
                <c:pt idx="6794">
                  <c:v>41330</c:v>
                </c:pt>
                <c:pt idx="6795">
                  <c:v>41331</c:v>
                </c:pt>
                <c:pt idx="6796">
                  <c:v>41332</c:v>
                </c:pt>
                <c:pt idx="6797">
                  <c:v>41333</c:v>
                </c:pt>
                <c:pt idx="6798">
                  <c:v>41334</c:v>
                </c:pt>
                <c:pt idx="6799">
                  <c:v>41335</c:v>
                </c:pt>
                <c:pt idx="6800">
                  <c:v>41336</c:v>
                </c:pt>
                <c:pt idx="6801">
                  <c:v>41337</c:v>
                </c:pt>
                <c:pt idx="6802">
                  <c:v>41338</c:v>
                </c:pt>
                <c:pt idx="6803">
                  <c:v>41339</c:v>
                </c:pt>
                <c:pt idx="6804">
                  <c:v>41340</c:v>
                </c:pt>
                <c:pt idx="6805">
                  <c:v>41341</c:v>
                </c:pt>
                <c:pt idx="6806">
                  <c:v>41342</c:v>
                </c:pt>
                <c:pt idx="6807">
                  <c:v>41343</c:v>
                </c:pt>
                <c:pt idx="6808">
                  <c:v>41344</c:v>
                </c:pt>
                <c:pt idx="6809">
                  <c:v>41345</c:v>
                </c:pt>
                <c:pt idx="6810">
                  <c:v>41346</c:v>
                </c:pt>
                <c:pt idx="6811">
                  <c:v>41347</c:v>
                </c:pt>
                <c:pt idx="6812">
                  <c:v>41348</c:v>
                </c:pt>
                <c:pt idx="6813">
                  <c:v>41349</c:v>
                </c:pt>
                <c:pt idx="6814">
                  <c:v>41350</c:v>
                </c:pt>
                <c:pt idx="6815">
                  <c:v>41351</c:v>
                </c:pt>
                <c:pt idx="6816">
                  <c:v>41352</c:v>
                </c:pt>
                <c:pt idx="6817">
                  <c:v>41353</c:v>
                </c:pt>
                <c:pt idx="6818">
                  <c:v>41354</c:v>
                </c:pt>
                <c:pt idx="6819">
                  <c:v>41355</c:v>
                </c:pt>
                <c:pt idx="6820">
                  <c:v>41356</c:v>
                </c:pt>
                <c:pt idx="6821">
                  <c:v>41357</c:v>
                </c:pt>
                <c:pt idx="6822">
                  <c:v>41358</c:v>
                </c:pt>
                <c:pt idx="6823">
                  <c:v>41359</c:v>
                </c:pt>
                <c:pt idx="6824">
                  <c:v>41360</c:v>
                </c:pt>
                <c:pt idx="6825">
                  <c:v>41361</c:v>
                </c:pt>
                <c:pt idx="6826">
                  <c:v>41362</c:v>
                </c:pt>
                <c:pt idx="6827">
                  <c:v>41363</c:v>
                </c:pt>
                <c:pt idx="6828">
                  <c:v>41364</c:v>
                </c:pt>
                <c:pt idx="6829">
                  <c:v>41365</c:v>
                </c:pt>
                <c:pt idx="6830">
                  <c:v>41366</c:v>
                </c:pt>
                <c:pt idx="6831">
                  <c:v>41367</c:v>
                </c:pt>
                <c:pt idx="6832">
                  <c:v>41368</c:v>
                </c:pt>
                <c:pt idx="6833">
                  <c:v>41369</c:v>
                </c:pt>
                <c:pt idx="6834">
                  <c:v>41370</c:v>
                </c:pt>
                <c:pt idx="6835">
                  <c:v>41371</c:v>
                </c:pt>
                <c:pt idx="6836">
                  <c:v>41372</c:v>
                </c:pt>
                <c:pt idx="6837">
                  <c:v>41373</c:v>
                </c:pt>
                <c:pt idx="6838">
                  <c:v>41374</c:v>
                </c:pt>
                <c:pt idx="6839">
                  <c:v>41375</c:v>
                </c:pt>
                <c:pt idx="6840">
                  <c:v>41376</c:v>
                </c:pt>
                <c:pt idx="6841">
                  <c:v>41377</c:v>
                </c:pt>
                <c:pt idx="6842">
                  <c:v>41378</c:v>
                </c:pt>
                <c:pt idx="6843">
                  <c:v>41379</c:v>
                </c:pt>
                <c:pt idx="6844">
                  <c:v>41380</c:v>
                </c:pt>
                <c:pt idx="6845">
                  <c:v>41381</c:v>
                </c:pt>
                <c:pt idx="6846">
                  <c:v>41382</c:v>
                </c:pt>
                <c:pt idx="6847">
                  <c:v>41383</c:v>
                </c:pt>
                <c:pt idx="6848">
                  <c:v>41384</c:v>
                </c:pt>
                <c:pt idx="6849">
                  <c:v>41385</c:v>
                </c:pt>
                <c:pt idx="6850">
                  <c:v>41386</c:v>
                </c:pt>
                <c:pt idx="6851">
                  <c:v>41387</c:v>
                </c:pt>
                <c:pt idx="6852">
                  <c:v>41388</c:v>
                </c:pt>
                <c:pt idx="6853">
                  <c:v>41389</c:v>
                </c:pt>
                <c:pt idx="6854">
                  <c:v>41390</c:v>
                </c:pt>
                <c:pt idx="6855">
                  <c:v>41391</c:v>
                </c:pt>
                <c:pt idx="6856">
                  <c:v>41392</c:v>
                </c:pt>
                <c:pt idx="6857">
                  <c:v>41393</c:v>
                </c:pt>
                <c:pt idx="6858">
                  <c:v>41394</c:v>
                </c:pt>
                <c:pt idx="6859">
                  <c:v>41395</c:v>
                </c:pt>
                <c:pt idx="6860">
                  <c:v>41396</c:v>
                </c:pt>
                <c:pt idx="6861">
                  <c:v>41397</c:v>
                </c:pt>
                <c:pt idx="6862">
                  <c:v>41398</c:v>
                </c:pt>
                <c:pt idx="6863">
                  <c:v>41399</c:v>
                </c:pt>
                <c:pt idx="6864">
                  <c:v>41400</c:v>
                </c:pt>
                <c:pt idx="6865">
                  <c:v>41401</c:v>
                </c:pt>
                <c:pt idx="6866">
                  <c:v>41402</c:v>
                </c:pt>
                <c:pt idx="6867">
                  <c:v>41403</c:v>
                </c:pt>
                <c:pt idx="6868">
                  <c:v>41404</c:v>
                </c:pt>
                <c:pt idx="6869">
                  <c:v>41405</c:v>
                </c:pt>
                <c:pt idx="6870">
                  <c:v>41406</c:v>
                </c:pt>
                <c:pt idx="6871">
                  <c:v>41407</c:v>
                </c:pt>
                <c:pt idx="6872">
                  <c:v>41408</c:v>
                </c:pt>
                <c:pt idx="6873">
                  <c:v>41409</c:v>
                </c:pt>
                <c:pt idx="6874">
                  <c:v>41410</c:v>
                </c:pt>
                <c:pt idx="6875">
                  <c:v>41411</c:v>
                </c:pt>
                <c:pt idx="6876">
                  <c:v>41412</c:v>
                </c:pt>
                <c:pt idx="6877">
                  <c:v>41413</c:v>
                </c:pt>
                <c:pt idx="6878">
                  <c:v>41414</c:v>
                </c:pt>
                <c:pt idx="6879">
                  <c:v>41415</c:v>
                </c:pt>
                <c:pt idx="6880">
                  <c:v>41416</c:v>
                </c:pt>
                <c:pt idx="6881">
                  <c:v>41417</c:v>
                </c:pt>
                <c:pt idx="6882">
                  <c:v>41418</c:v>
                </c:pt>
                <c:pt idx="6883">
                  <c:v>41419</c:v>
                </c:pt>
                <c:pt idx="6884">
                  <c:v>41420</c:v>
                </c:pt>
                <c:pt idx="6885">
                  <c:v>41421</c:v>
                </c:pt>
                <c:pt idx="6886">
                  <c:v>41422</c:v>
                </c:pt>
                <c:pt idx="6887">
                  <c:v>41423</c:v>
                </c:pt>
                <c:pt idx="6888">
                  <c:v>41424</c:v>
                </c:pt>
                <c:pt idx="6889">
                  <c:v>41425</c:v>
                </c:pt>
                <c:pt idx="6890">
                  <c:v>41426</c:v>
                </c:pt>
                <c:pt idx="6891">
                  <c:v>41427</c:v>
                </c:pt>
                <c:pt idx="6892">
                  <c:v>41428</c:v>
                </c:pt>
                <c:pt idx="6893">
                  <c:v>41429</c:v>
                </c:pt>
                <c:pt idx="6894">
                  <c:v>41430</c:v>
                </c:pt>
                <c:pt idx="6895">
                  <c:v>41431</c:v>
                </c:pt>
                <c:pt idx="6896">
                  <c:v>41432</c:v>
                </c:pt>
                <c:pt idx="6897">
                  <c:v>41433</c:v>
                </c:pt>
                <c:pt idx="6898">
                  <c:v>41434</c:v>
                </c:pt>
                <c:pt idx="6899">
                  <c:v>41435</c:v>
                </c:pt>
                <c:pt idx="6900">
                  <c:v>41436</c:v>
                </c:pt>
                <c:pt idx="6901">
                  <c:v>41437</c:v>
                </c:pt>
                <c:pt idx="6902">
                  <c:v>41438</c:v>
                </c:pt>
                <c:pt idx="6903">
                  <c:v>41439</c:v>
                </c:pt>
                <c:pt idx="6904">
                  <c:v>41440</c:v>
                </c:pt>
                <c:pt idx="6905">
                  <c:v>41441</c:v>
                </c:pt>
                <c:pt idx="6906">
                  <c:v>41442</c:v>
                </c:pt>
                <c:pt idx="6907">
                  <c:v>41443</c:v>
                </c:pt>
                <c:pt idx="6908">
                  <c:v>41444</c:v>
                </c:pt>
                <c:pt idx="6909">
                  <c:v>41445</c:v>
                </c:pt>
                <c:pt idx="6910">
                  <c:v>41446</c:v>
                </c:pt>
                <c:pt idx="6911">
                  <c:v>41447</c:v>
                </c:pt>
                <c:pt idx="6912">
                  <c:v>41448</c:v>
                </c:pt>
                <c:pt idx="6913">
                  <c:v>41449</c:v>
                </c:pt>
                <c:pt idx="6914">
                  <c:v>41450</c:v>
                </c:pt>
                <c:pt idx="6915">
                  <c:v>41451</c:v>
                </c:pt>
                <c:pt idx="6916">
                  <c:v>41452</c:v>
                </c:pt>
                <c:pt idx="6917">
                  <c:v>41453</c:v>
                </c:pt>
                <c:pt idx="6918">
                  <c:v>41454</c:v>
                </c:pt>
                <c:pt idx="6919">
                  <c:v>41455</c:v>
                </c:pt>
                <c:pt idx="6920">
                  <c:v>41456</c:v>
                </c:pt>
                <c:pt idx="6921">
                  <c:v>41457</c:v>
                </c:pt>
                <c:pt idx="6922">
                  <c:v>41458</c:v>
                </c:pt>
                <c:pt idx="6923">
                  <c:v>41459</c:v>
                </c:pt>
                <c:pt idx="6924">
                  <c:v>41460</c:v>
                </c:pt>
                <c:pt idx="6925">
                  <c:v>41461</c:v>
                </c:pt>
                <c:pt idx="6926">
                  <c:v>41462</c:v>
                </c:pt>
                <c:pt idx="6927">
                  <c:v>41463</c:v>
                </c:pt>
                <c:pt idx="6928">
                  <c:v>41464</c:v>
                </c:pt>
                <c:pt idx="6929">
                  <c:v>41465</c:v>
                </c:pt>
                <c:pt idx="6930">
                  <c:v>41466</c:v>
                </c:pt>
                <c:pt idx="6931">
                  <c:v>41467</c:v>
                </c:pt>
                <c:pt idx="6932">
                  <c:v>41468</c:v>
                </c:pt>
                <c:pt idx="6933">
                  <c:v>41469</c:v>
                </c:pt>
                <c:pt idx="6934">
                  <c:v>41470</c:v>
                </c:pt>
                <c:pt idx="6935">
                  <c:v>41471</c:v>
                </c:pt>
                <c:pt idx="6936">
                  <c:v>41472</c:v>
                </c:pt>
                <c:pt idx="6937">
                  <c:v>41473</c:v>
                </c:pt>
                <c:pt idx="6938">
                  <c:v>41474</c:v>
                </c:pt>
                <c:pt idx="6939">
                  <c:v>41475</c:v>
                </c:pt>
                <c:pt idx="6940">
                  <c:v>41476</c:v>
                </c:pt>
                <c:pt idx="6941">
                  <c:v>41477</c:v>
                </c:pt>
                <c:pt idx="6942">
                  <c:v>41478</c:v>
                </c:pt>
                <c:pt idx="6943">
                  <c:v>41479</c:v>
                </c:pt>
                <c:pt idx="6944">
                  <c:v>41480</c:v>
                </c:pt>
                <c:pt idx="6945">
                  <c:v>41481</c:v>
                </c:pt>
                <c:pt idx="6946">
                  <c:v>41482</c:v>
                </c:pt>
                <c:pt idx="6947">
                  <c:v>41483</c:v>
                </c:pt>
                <c:pt idx="6948">
                  <c:v>41484</c:v>
                </c:pt>
                <c:pt idx="6949">
                  <c:v>41485</c:v>
                </c:pt>
                <c:pt idx="6950">
                  <c:v>41486</c:v>
                </c:pt>
                <c:pt idx="6951">
                  <c:v>41487</c:v>
                </c:pt>
                <c:pt idx="6952">
                  <c:v>41488</c:v>
                </c:pt>
                <c:pt idx="6953">
                  <c:v>41489</c:v>
                </c:pt>
                <c:pt idx="6954">
                  <c:v>41490</c:v>
                </c:pt>
                <c:pt idx="6955">
                  <c:v>41491</c:v>
                </c:pt>
                <c:pt idx="6956">
                  <c:v>41492</c:v>
                </c:pt>
                <c:pt idx="6957">
                  <c:v>41493</c:v>
                </c:pt>
                <c:pt idx="6958">
                  <c:v>41494</c:v>
                </c:pt>
                <c:pt idx="6959">
                  <c:v>41495</c:v>
                </c:pt>
                <c:pt idx="6960">
                  <c:v>41496</c:v>
                </c:pt>
                <c:pt idx="6961">
                  <c:v>41497</c:v>
                </c:pt>
                <c:pt idx="6962">
                  <c:v>41498</c:v>
                </c:pt>
                <c:pt idx="6963">
                  <c:v>41499</c:v>
                </c:pt>
                <c:pt idx="6964">
                  <c:v>41500</c:v>
                </c:pt>
                <c:pt idx="6965">
                  <c:v>41501</c:v>
                </c:pt>
                <c:pt idx="6966">
                  <c:v>41502</c:v>
                </c:pt>
                <c:pt idx="6967">
                  <c:v>41503</c:v>
                </c:pt>
                <c:pt idx="6968">
                  <c:v>41504</c:v>
                </c:pt>
                <c:pt idx="6969">
                  <c:v>41505</c:v>
                </c:pt>
                <c:pt idx="6970">
                  <c:v>41506</c:v>
                </c:pt>
                <c:pt idx="6971">
                  <c:v>41507</c:v>
                </c:pt>
                <c:pt idx="6972">
                  <c:v>41508</c:v>
                </c:pt>
                <c:pt idx="6973">
                  <c:v>41509</c:v>
                </c:pt>
                <c:pt idx="6974">
                  <c:v>41510</c:v>
                </c:pt>
                <c:pt idx="6975">
                  <c:v>41511</c:v>
                </c:pt>
                <c:pt idx="6976">
                  <c:v>41512</c:v>
                </c:pt>
                <c:pt idx="6977">
                  <c:v>41513</c:v>
                </c:pt>
                <c:pt idx="6978">
                  <c:v>41514</c:v>
                </c:pt>
                <c:pt idx="6979">
                  <c:v>41515</c:v>
                </c:pt>
                <c:pt idx="6980">
                  <c:v>41516</c:v>
                </c:pt>
                <c:pt idx="6981">
                  <c:v>41517</c:v>
                </c:pt>
                <c:pt idx="6982">
                  <c:v>41518</c:v>
                </c:pt>
                <c:pt idx="6983">
                  <c:v>41519</c:v>
                </c:pt>
                <c:pt idx="6984">
                  <c:v>41520</c:v>
                </c:pt>
                <c:pt idx="6985">
                  <c:v>41521</c:v>
                </c:pt>
                <c:pt idx="6986">
                  <c:v>41522</c:v>
                </c:pt>
                <c:pt idx="6987">
                  <c:v>41523</c:v>
                </c:pt>
                <c:pt idx="6988">
                  <c:v>41524</c:v>
                </c:pt>
                <c:pt idx="6989">
                  <c:v>41525</c:v>
                </c:pt>
                <c:pt idx="6990">
                  <c:v>41526</c:v>
                </c:pt>
                <c:pt idx="6991">
                  <c:v>41527</c:v>
                </c:pt>
                <c:pt idx="6992">
                  <c:v>41528</c:v>
                </c:pt>
                <c:pt idx="6993">
                  <c:v>41529</c:v>
                </c:pt>
                <c:pt idx="6994">
                  <c:v>41530</c:v>
                </c:pt>
                <c:pt idx="6995">
                  <c:v>41531</c:v>
                </c:pt>
                <c:pt idx="6996">
                  <c:v>41532</c:v>
                </c:pt>
                <c:pt idx="6997">
                  <c:v>41533</c:v>
                </c:pt>
                <c:pt idx="6998">
                  <c:v>41534</c:v>
                </c:pt>
                <c:pt idx="6999">
                  <c:v>41535</c:v>
                </c:pt>
                <c:pt idx="7000">
                  <c:v>41536</c:v>
                </c:pt>
                <c:pt idx="7001">
                  <c:v>41537</c:v>
                </c:pt>
                <c:pt idx="7002">
                  <c:v>41538</c:v>
                </c:pt>
                <c:pt idx="7003">
                  <c:v>41539</c:v>
                </c:pt>
                <c:pt idx="7004">
                  <c:v>41540</c:v>
                </c:pt>
                <c:pt idx="7005">
                  <c:v>41541</c:v>
                </c:pt>
                <c:pt idx="7006">
                  <c:v>41542</c:v>
                </c:pt>
                <c:pt idx="7007">
                  <c:v>41543</c:v>
                </c:pt>
                <c:pt idx="7008">
                  <c:v>41544</c:v>
                </c:pt>
                <c:pt idx="7009">
                  <c:v>41545</c:v>
                </c:pt>
                <c:pt idx="7010">
                  <c:v>41546</c:v>
                </c:pt>
                <c:pt idx="7011">
                  <c:v>41547</c:v>
                </c:pt>
                <c:pt idx="7012">
                  <c:v>41548</c:v>
                </c:pt>
                <c:pt idx="7013">
                  <c:v>41549</c:v>
                </c:pt>
                <c:pt idx="7014">
                  <c:v>41550</c:v>
                </c:pt>
                <c:pt idx="7015">
                  <c:v>41551</c:v>
                </c:pt>
                <c:pt idx="7016">
                  <c:v>41552</c:v>
                </c:pt>
                <c:pt idx="7017">
                  <c:v>41553</c:v>
                </c:pt>
                <c:pt idx="7018">
                  <c:v>41554</c:v>
                </c:pt>
                <c:pt idx="7019">
                  <c:v>41555</c:v>
                </c:pt>
                <c:pt idx="7020">
                  <c:v>41556</c:v>
                </c:pt>
                <c:pt idx="7021">
                  <c:v>41557</c:v>
                </c:pt>
                <c:pt idx="7022">
                  <c:v>41558</c:v>
                </c:pt>
                <c:pt idx="7023">
                  <c:v>41559</c:v>
                </c:pt>
                <c:pt idx="7024">
                  <c:v>41560</c:v>
                </c:pt>
                <c:pt idx="7025">
                  <c:v>41561</c:v>
                </c:pt>
                <c:pt idx="7026">
                  <c:v>41562</c:v>
                </c:pt>
                <c:pt idx="7027">
                  <c:v>41563</c:v>
                </c:pt>
                <c:pt idx="7028">
                  <c:v>41564</c:v>
                </c:pt>
                <c:pt idx="7029">
                  <c:v>41565</c:v>
                </c:pt>
                <c:pt idx="7030">
                  <c:v>41566</c:v>
                </c:pt>
                <c:pt idx="7031">
                  <c:v>41567</c:v>
                </c:pt>
                <c:pt idx="7032">
                  <c:v>41568</c:v>
                </c:pt>
                <c:pt idx="7033">
                  <c:v>41569</c:v>
                </c:pt>
                <c:pt idx="7034">
                  <c:v>41570</c:v>
                </c:pt>
                <c:pt idx="7035">
                  <c:v>41571</c:v>
                </c:pt>
                <c:pt idx="7036">
                  <c:v>41572</c:v>
                </c:pt>
                <c:pt idx="7037">
                  <c:v>41573</c:v>
                </c:pt>
                <c:pt idx="7038">
                  <c:v>41574</c:v>
                </c:pt>
                <c:pt idx="7039">
                  <c:v>41575</c:v>
                </c:pt>
                <c:pt idx="7040">
                  <c:v>41576</c:v>
                </c:pt>
                <c:pt idx="7041">
                  <c:v>41577</c:v>
                </c:pt>
                <c:pt idx="7042">
                  <c:v>41578</c:v>
                </c:pt>
                <c:pt idx="7043">
                  <c:v>41579</c:v>
                </c:pt>
                <c:pt idx="7044">
                  <c:v>41580</c:v>
                </c:pt>
                <c:pt idx="7045">
                  <c:v>41581</c:v>
                </c:pt>
                <c:pt idx="7046">
                  <c:v>41582</c:v>
                </c:pt>
                <c:pt idx="7047">
                  <c:v>41583</c:v>
                </c:pt>
                <c:pt idx="7048">
                  <c:v>41584</c:v>
                </c:pt>
                <c:pt idx="7049">
                  <c:v>41585</c:v>
                </c:pt>
                <c:pt idx="7050">
                  <c:v>41586</c:v>
                </c:pt>
                <c:pt idx="7051">
                  <c:v>41587</c:v>
                </c:pt>
                <c:pt idx="7052">
                  <c:v>41588</c:v>
                </c:pt>
                <c:pt idx="7053">
                  <c:v>41589</c:v>
                </c:pt>
                <c:pt idx="7054">
                  <c:v>41590</c:v>
                </c:pt>
                <c:pt idx="7055">
                  <c:v>41591</c:v>
                </c:pt>
                <c:pt idx="7056">
                  <c:v>41592</c:v>
                </c:pt>
                <c:pt idx="7057">
                  <c:v>41593</c:v>
                </c:pt>
                <c:pt idx="7058">
                  <c:v>41594</c:v>
                </c:pt>
                <c:pt idx="7059">
                  <c:v>41595</c:v>
                </c:pt>
                <c:pt idx="7060">
                  <c:v>41596</c:v>
                </c:pt>
                <c:pt idx="7061">
                  <c:v>41597</c:v>
                </c:pt>
                <c:pt idx="7062">
                  <c:v>41598</c:v>
                </c:pt>
                <c:pt idx="7063">
                  <c:v>41599</c:v>
                </c:pt>
                <c:pt idx="7064">
                  <c:v>41600</c:v>
                </c:pt>
                <c:pt idx="7065">
                  <c:v>41601</c:v>
                </c:pt>
                <c:pt idx="7066">
                  <c:v>41602</c:v>
                </c:pt>
                <c:pt idx="7067">
                  <c:v>41603</c:v>
                </c:pt>
                <c:pt idx="7068">
                  <c:v>41604</c:v>
                </c:pt>
                <c:pt idx="7069">
                  <c:v>41605</c:v>
                </c:pt>
                <c:pt idx="7070">
                  <c:v>41606</c:v>
                </c:pt>
                <c:pt idx="7071">
                  <c:v>41607</c:v>
                </c:pt>
                <c:pt idx="7072">
                  <c:v>41608</c:v>
                </c:pt>
                <c:pt idx="7073">
                  <c:v>41609</c:v>
                </c:pt>
                <c:pt idx="7074">
                  <c:v>41610</c:v>
                </c:pt>
                <c:pt idx="7075">
                  <c:v>41611</c:v>
                </c:pt>
                <c:pt idx="7076">
                  <c:v>41612</c:v>
                </c:pt>
                <c:pt idx="7077">
                  <c:v>41613</c:v>
                </c:pt>
                <c:pt idx="7078">
                  <c:v>41614</c:v>
                </c:pt>
                <c:pt idx="7079">
                  <c:v>41615</c:v>
                </c:pt>
                <c:pt idx="7080">
                  <c:v>41616</c:v>
                </c:pt>
                <c:pt idx="7081">
                  <c:v>41617</c:v>
                </c:pt>
                <c:pt idx="7082">
                  <c:v>41618</c:v>
                </c:pt>
                <c:pt idx="7083">
                  <c:v>41619</c:v>
                </c:pt>
                <c:pt idx="7084">
                  <c:v>41620</c:v>
                </c:pt>
                <c:pt idx="7085">
                  <c:v>41621</c:v>
                </c:pt>
                <c:pt idx="7086">
                  <c:v>41622</c:v>
                </c:pt>
                <c:pt idx="7087">
                  <c:v>41623</c:v>
                </c:pt>
                <c:pt idx="7088">
                  <c:v>41624</c:v>
                </c:pt>
                <c:pt idx="7089">
                  <c:v>41625</c:v>
                </c:pt>
                <c:pt idx="7090">
                  <c:v>41626</c:v>
                </c:pt>
                <c:pt idx="7091">
                  <c:v>41627</c:v>
                </c:pt>
                <c:pt idx="7092">
                  <c:v>41628</c:v>
                </c:pt>
                <c:pt idx="7093">
                  <c:v>41629</c:v>
                </c:pt>
                <c:pt idx="7094">
                  <c:v>41630</c:v>
                </c:pt>
                <c:pt idx="7095">
                  <c:v>41631</c:v>
                </c:pt>
                <c:pt idx="7096">
                  <c:v>41632</c:v>
                </c:pt>
                <c:pt idx="7097">
                  <c:v>41633</c:v>
                </c:pt>
                <c:pt idx="7098">
                  <c:v>41634</c:v>
                </c:pt>
                <c:pt idx="7099">
                  <c:v>41635</c:v>
                </c:pt>
                <c:pt idx="7100">
                  <c:v>41636</c:v>
                </c:pt>
                <c:pt idx="7101">
                  <c:v>41637</c:v>
                </c:pt>
                <c:pt idx="7102">
                  <c:v>41638</c:v>
                </c:pt>
                <c:pt idx="7103">
                  <c:v>41639</c:v>
                </c:pt>
                <c:pt idx="7104">
                  <c:v>41640</c:v>
                </c:pt>
                <c:pt idx="7105">
                  <c:v>41641</c:v>
                </c:pt>
                <c:pt idx="7106">
                  <c:v>41642</c:v>
                </c:pt>
                <c:pt idx="7107">
                  <c:v>41643</c:v>
                </c:pt>
                <c:pt idx="7108">
                  <c:v>41644</c:v>
                </c:pt>
                <c:pt idx="7109">
                  <c:v>41645</c:v>
                </c:pt>
                <c:pt idx="7110">
                  <c:v>41646</c:v>
                </c:pt>
                <c:pt idx="7111">
                  <c:v>41647</c:v>
                </c:pt>
                <c:pt idx="7112">
                  <c:v>41648</c:v>
                </c:pt>
                <c:pt idx="7113">
                  <c:v>41649</c:v>
                </c:pt>
                <c:pt idx="7114">
                  <c:v>41650</c:v>
                </c:pt>
                <c:pt idx="7115">
                  <c:v>41651</c:v>
                </c:pt>
                <c:pt idx="7116">
                  <c:v>41652</c:v>
                </c:pt>
                <c:pt idx="7117">
                  <c:v>41653</c:v>
                </c:pt>
                <c:pt idx="7118">
                  <c:v>41654</c:v>
                </c:pt>
                <c:pt idx="7119">
                  <c:v>41655</c:v>
                </c:pt>
                <c:pt idx="7120">
                  <c:v>41656</c:v>
                </c:pt>
                <c:pt idx="7121">
                  <c:v>41657</c:v>
                </c:pt>
                <c:pt idx="7122">
                  <c:v>41658</c:v>
                </c:pt>
                <c:pt idx="7123">
                  <c:v>41659</c:v>
                </c:pt>
                <c:pt idx="7124">
                  <c:v>41660</c:v>
                </c:pt>
                <c:pt idx="7125">
                  <c:v>41661</c:v>
                </c:pt>
                <c:pt idx="7126">
                  <c:v>41662</c:v>
                </c:pt>
                <c:pt idx="7127">
                  <c:v>41663</c:v>
                </c:pt>
                <c:pt idx="7128">
                  <c:v>41664</c:v>
                </c:pt>
                <c:pt idx="7129">
                  <c:v>41665</c:v>
                </c:pt>
                <c:pt idx="7130">
                  <c:v>41666</c:v>
                </c:pt>
                <c:pt idx="7131">
                  <c:v>41667</c:v>
                </c:pt>
                <c:pt idx="7132">
                  <c:v>41668</c:v>
                </c:pt>
                <c:pt idx="7133">
                  <c:v>41669</c:v>
                </c:pt>
                <c:pt idx="7134">
                  <c:v>41670</c:v>
                </c:pt>
                <c:pt idx="7135">
                  <c:v>41671</c:v>
                </c:pt>
                <c:pt idx="7136">
                  <c:v>41672</c:v>
                </c:pt>
                <c:pt idx="7137">
                  <c:v>41673</c:v>
                </c:pt>
                <c:pt idx="7138">
                  <c:v>41674</c:v>
                </c:pt>
                <c:pt idx="7139">
                  <c:v>41675</c:v>
                </c:pt>
                <c:pt idx="7140">
                  <c:v>41676</c:v>
                </c:pt>
                <c:pt idx="7141">
                  <c:v>41677</c:v>
                </c:pt>
                <c:pt idx="7142">
                  <c:v>41678</c:v>
                </c:pt>
                <c:pt idx="7143">
                  <c:v>41679</c:v>
                </c:pt>
                <c:pt idx="7144">
                  <c:v>41680</c:v>
                </c:pt>
                <c:pt idx="7145">
                  <c:v>41681</c:v>
                </c:pt>
                <c:pt idx="7146">
                  <c:v>41682</c:v>
                </c:pt>
                <c:pt idx="7147">
                  <c:v>41683</c:v>
                </c:pt>
                <c:pt idx="7148">
                  <c:v>41684</c:v>
                </c:pt>
                <c:pt idx="7149">
                  <c:v>41685</c:v>
                </c:pt>
                <c:pt idx="7150">
                  <c:v>41686</c:v>
                </c:pt>
                <c:pt idx="7151">
                  <c:v>41687</c:v>
                </c:pt>
                <c:pt idx="7152">
                  <c:v>41688</c:v>
                </c:pt>
                <c:pt idx="7153">
                  <c:v>41689</c:v>
                </c:pt>
                <c:pt idx="7154">
                  <c:v>41690</c:v>
                </c:pt>
                <c:pt idx="7155">
                  <c:v>41691</c:v>
                </c:pt>
                <c:pt idx="7156">
                  <c:v>41692</c:v>
                </c:pt>
                <c:pt idx="7157">
                  <c:v>41693</c:v>
                </c:pt>
                <c:pt idx="7158">
                  <c:v>41694</c:v>
                </c:pt>
                <c:pt idx="7159">
                  <c:v>41695</c:v>
                </c:pt>
                <c:pt idx="7160">
                  <c:v>41696</c:v>
                </c:pt>
                <c:pt idx="7161">
                  <c:v>41697</c:v>
                </c:pt>
                <c:pt idx="7162">
                  <c:v>41698</c:v>
                </c:pt>
                <c:pt idx="7163">
                  <c:v>41699</c:v>
                </c:pt>
                <c:pt idx="7164">
                  <c:v>41700</c:v>
                </c:pt>
                <c:pt idx="7165">
                  <c:v>41701</c:v>
                </c:pt>
                <c:pt idx="7166">
                  <c:v>41702</c:v>
                </c:pt>
                <c:pt idx="7167">
                  <c:v>41703</c:v>
                </c:pt>
                <c:pt idx="7168">
                  <c:v>41704</c:v>
                </c:pt>
                <c:pt idx="7169">
                  <c:v>41705</c:v>
                </c:pt>
                <c:pt idx="7170">
                  <c:v>41706</c:v>
                </c:pt>
                <c:pt idx="7171">
                  <c:v>41707</c:v>
                </c:pt>
                <c:pt idx="7172">
                  <c:v>41708</c:v>
                </c:pt>
                <c:pt idx="7173">
                  <c:v>41709</c:v>
                </c:pt>
                <c:pt idx="7174">
                  <c:v>41710</c:v>
                </c:pt>
                <c:pt idx="7175">
                  <c:v>41711</c:v>
                </c:pt>
                <c:pt idx="7176">
                  <c:v>41712</c:v>
                </c:pt>
                <c:pt idx="7177">
                  <c:v>41713</c:v>
                </c:pt>
                <c:pt idx="7178">
                  <c:v>41714</c:v>
                </c:pt>
                <c:pt idx="7179">
                  <c:v>41715</c:v>
                </c:pt>
                <c:pt idx="7180">
                  <c:v>41716</c:v>
                </c:pt>
                <c:pt idx="7181">
                  <c:v>41717</c:v>
                </c:pt>
                <c:pt idx="7182">
                  <c:v>41718</c:v>
                </c:pt>
                <c:pt idx="7183">
                  <c:v>41719</c:v>
                </c:pt>
                <c:pt idx="7184">
                  <c:v>41720</c:v>
                </c:pt>
                <c:pt idx="7185">
                  <c:v>41721</c:v>
                </c:pt>
                <c:pt idx="7186">
                  <c:v>41722</c:v>
                </c:pt>
                <c:pt idx="7187">
                  <c:v>41723</c:v>
                </c:pt>
                <c:pt idx="7188">
                  <c:v>41724</c:v>
                </c:pt>
                <c:pt idx="7189">
                  <c:v>41725</c:v>
                </c:pt>
                <c:pt idx="7190">
                  <c:v>41726</c:v>
                </c:pt>
                <c:pt idx="7191">
                  <c:v>41727</c:v>
                </c:pt>
                <c:pt idx="7192">
                  <c:v>41728</c:v>
                </c:pt>
                <c:pt idx="7193">
                  <c:v>41729</c:v>
                </c:pt>
                <c:pt idx="7194">
                  <c:v>41730</c:v>
                </c:pt>
                <c:pt idx="7195">
                  <c:v>41731</c:v>
                </c:pt>
                <c:pt idx="7196">
                  <c:v>41732</c:v>
                </c:pt>
                <c:pt idx="7197">
                  <c:v>41733</c:v>
                </c:pt>
                <c:pt idx="7198">
                  <c:v>41734</c:v>
                </c:pt>
                <c:pt idx="7199">
                  <c:v>41735</c:v>
                </c:pt>
                <c:pt idx="7200">
                  <c:v>41736</c:v>
                </c:pt>
                <c:pt idx="7201">
                  <c:v>41737</c:v>
                </c:pt>
                <c:pt idx="7202">
                  <c:v>41738</c:v>
                </c:pt>
                <c:pt idx="7203">
                  <c:v>41739</c:v>
                </c:pt>
                <c:pt idx="7204">
                  <c:v>41740</c:v>
                </c:pt>
                <c:pt idx="7205">
                  <c:v>41741</c:v>
                </c:pt>
                <c:pt idx="7206">
                  <c:v>41742</c:v>
                </c:pt>
                <c:pt idx="7207">
                  <c:v>41743</c:v>
                </c:pt>
                <c:pt idx="7208">
                  <c:v>41744</c:v>
                </c:pt>
                <c:pt idx="7209">
                  <c:v>41745</c:v>
                </c:pt>
                <c:pt idx="7210">
                  <c:v>41746</c:v>
                </c:pt>
                <c:pt idx="7211">
                  <c:v>41747</c:v>
                </c:pt>
                <c:pt idx="7212">
                  <c:v>41748</c:v>
                </c:pt>
                <c:pt idx="7213">
                  <c:v>41749</c:v>
                </c:pt>
                <c:pt idx="7214">
                  <c:v>41750</c:v>
                </c:pt>
                <c:pt idx="7215">
                  <c:v>41751</c:v>
                </c:pt>
                <c:pt idx="7216">
                  <c:v>41752</c:v>
                </c:pt>
                <c:pt idx="7217">
                  <c:v>41753</c:v>
                </c:pt>
                <c:pt idx="7218">
                  <c:v>41754</c:v>
                </c:pt>
                <c:pt idx="7219">
                  <c:v>41755</c:v>
                </c:pt>
                <c:pt idx="7220">
                  <c:v>41756</c:v>
                </c:pt>
                <c:pt idx="7221">
                  <c:v>41757</c:v>
                </c:pt>
                <c:pt idx="7222">
                  <c:v>41758</c:v>
                </c:pt>
                <c:pt idx="7223">
                  <c:v>41759</c:v>
                </c:pt>
                <c:pt idx="7224">
                  <c:v>41760</c:v>
                </c:pt>
                <c:pt idx="7225">
                  <c:v>41761</c:v>
                </c:pt>
                <c:pt idx="7226">
                  <c:v>41762</c:v>
                </c:pt>
                <c:pt idx="7227">
                  <c:v>41763</c:v>
                </c:pt>
                <c:pt idx="7228">
                  <c:v>41764</c:v>
                </c:pt>
                <c:pt idx="7229">
                  <c:v>41765</c:v>
                </c:pt>
                <c:pt idx="7230">
                  <c:v>41766</c:v>
                </c:pt>
                <c:pt idx="7231">
                  <c:v>41767</c:v>
                </c:pt>
                <c:pt idx="7232">
                  <c:v>41768</c:v>
                </c:pt>
                <c:pt idx="7233">
                  <c:v>41769</c:v>
                </c:pt>
                <c:pt idx="7234">
                  <c:v>41770</c:v>
                </c:pt>
                <c:pt idx="7235">
                  <c:v>41771</c:v>
                </c:pt>
                <c:pt idx="7236">
                  <c:v>41772</c:v>
                </c:pt>
                <c:pt idx="7237">
                  <c:v>41773</c:v>
                </c:pt>
                <c:pt idx="7238">
                  <c:v>41774</c:v>
                </c:pt>
                <c:pt idx="7239">
                  <c:v>41775</c:v>
                </c:pt>
                <c:pt idx="7240">
                  <c:v>41776</c:v>
                </c:pt>
                <c:pt idx="7241">
                  <c:v>41777</c:v>
                </c:pt>
                <c:pt idx="7242">
                  <c:v>41778</c:v>
                </c:pt>
                <c:pt idx="7243">
                  <c:v>41779</c:v>
                </c:pt>
                <c:pt idx="7244">
                  <c:v>41780</c:v>
                </c:pt>
                <c:pt idx="7245">
                  <c:v>41781</c:v>
                </c:pt>
                <c:pt idx="7246">
                  <c:v>41782</c:v>
                </c:pt>
                <c:pt idx="7247">
                  <c:v>41783</c:v>
                </c:pt>
                <c:pt idx="7248">
                  <c:v>41784</c:v>
                </c:pt>
                <c:pt idx="7249">
                  <c:v>41785</c:v>
                </c:pt>
                <c:pt idx="7250">
                  <c:v>41786</c:v>
                </c:pt>
                <c:pt idx="7251">
                  <c:v>41787</c:v>
                </c:pt>
                <c:pt idx="7252">
                  <c:v>41788</c:v>
                </c:pt>
                <c:pt idx="7253">
                  <c:v>41789</c:v>
                </c:pt>
                <c:pt idx="7254">
                  <c:v>41790</c:v>
                </c:pt>
                <c:pt idx="7255">
                  <c:v>41791</c:v>
                </c:pt>
                <c:pt idx="7256">
                  <c:v>41792</c:v>
                </c:pt>
                <c:pt idx="7257">
                  <c:v>41793</c:v>
                </c:pt>
                <c:pt idx="7258">
                  <c:v>41794</c:v>
                </c:pt>
                <c:pt idx="7259">
                  <c:v>41795</c:v>
                </c:pt>
                <c:pt idx="7260">
                  <c:v>41796</c:v>
                </c:pt>
                <c:pt idx="7261">
                  <c:v>41797</c:v>
                </c:pt>
                <c:pt idx="7262">
                  <c:v>41798</c:v>
                </c:pt>
                <c:pt idx="7263">
                  <c:v>41799</c:v>
                </c:pt>
                <c:pt idx="7264">
                  <c:v>41800</c:v>
                </c:pt>
                <c:pt idx="7265">
                  <c:v>41801</c:v>
                </c:pt>
                <c:pt idx="7266">
                  <c:v>41802</c:v>
                </c:pt>
                <c:pt idx="7267">
                  <c:v>41803</c:v>
                </c:pt>
                <c:pt idx="7268">
                  <c:v>41804</c:v>
                </c:pt>
                <c:pt idx="7269">
                  <c:v>41805</c:v>
                </c:pt>
                <c:pt idx="7270">
                  <c:v>41806</c:v>
                </c:pt>
                <c:pt idx="7271">
                  <c:v>41807</c:v>
                </c:pt>
                <c:pt idx="7272">
                  <c:v>41808</c:v>
                </c:pt>
                <c:pt idx="7273">
                  <c:v>41809</c:v>
                </c:pt>
                <c:pt idx="7274">
                  <c:v>41810</c:v>
                </c:pt>
                <c:pt idx="7275">
                  <c:v>41811</c:v>
                </c:pt>
                <c:pt idx="7276">
                  <c:v>41812</c:v>
                </c:pt>
                <c:pt idx="7277">
                  <c:v>41813</c:v>
                </c:pt>
                <c:pt idx="7278">
                  <c:v>41814</c:v>
                </c:pt>
                <c:pt idx="7279">
                  <c:v>41815</c:v>
                </c:pt>
                <c:pt idx="7280">
                  <c:v>41816</c:v>
                </c:pt>
                <c:pt idx="7281">
                  <c:v>41817</c:v>
                </c:pt>
                <c:pt idx="7282">
                  <c:v>41818</c:v>
                </c:pt>
                <c:pt idx="7283">
                  <c:v>41819</c:v>
                </c:pt>
                <c:pt idx="7284">
                  <c:v>41820</c:v>
                </c:pt>
                <c:pt idx="7285">
                  <c:v>41821</c:v>
                </c:pt>
                <c:pt idx="7286">
                  <c:v>41822</c:v>
                </c:pt>
                <c:pt idx="7287">
                  <c:v>41823</c:v>
                </c:pt>
                <c:pt idx="7288">
                  <c:v>41824</c:v>
                </c:pt>
                <c:pt idx="7289">
                  <c:v>41825</c:v>
                </c:pt>
                <c:pt idx="7290">
                  <c:v>41826</c:v>
                </c:pt>
                <c:pt idx="7291">
                  <c:v>41827</c:v>
                </c:pt>
                <c:pt idx="7292">
                  <c:v>41828</c:v>
                </c:pt>
                <c:pt idx="7293">
                  <c:v>41829</c:v>
                </c:pt>
                <c:pt idx="7294">
                  <c:v>41830</c:v>
                </c:pt>
                <c:pt idx="7295">
                  <c:v>41831</c:v>
                </c:pt>
                <c:pt idx="7296">
                  <c:v>41832</c:v>
                </c:pt>
                <c:pt idx="7297">
                  <c:v>41833</c:v>
                </c:pt>
                <c:pt idx="7298">
                  <c:v>41834</c:v>
                </c:pt>
                <c:pt idx="7299">
                  <c:v>41835</c:v>
                </c:pt>
                <c:pt idx="7300">
                  <c:v>41836</c:v>
                </c:pt>
                <c:pt idx="7301">
                  <c:v>41837</c:v>
                </c:pt>
                <c:pt idx="7302">
                  <c:v>41838</c:v>
                </c:pt>
                <c:pt idx="7303">
                  <c:v>41839</c:v>
                </c:pt>
                <c:pt idx="7304">
                  <c:v>41840</c:v>
                </c:pt>
                <c:pt idx="7305">
                  <c:v>41841</c:v>
                </c:pt>
                <c:pt idx="7306">
                  <c:v>41842</c:v>
                </c:pt>
                <c:pt idx="7307">
                  <c:v>41843</c:v>
                </c:pt>
                <c:pt idx="7308">
                  <c:v>41844</c:v>
                </c:pt>
                <c:pt idx="7309">
                  <c:v>41845</c:v>
                </c:pt>
                <c:pt idx="7310">
                  <c:v>41846</c:v>
                </c:pt>
                <c:pt idx="7311">
                  <c:v>41847</c:v>
                </c:pt>
                <c:pt idx="7312">
                  <c:v>41848</c:v>
                </c:pt>
                <c:pt idx="7313">
                  <c:v>41849</c:v>
                </c:pt>
                <c:pt idx="7314">
                  <c:v>41850</c:v>
                </c:pt>
                <c:pt idx="7315">
                  <c:v>41851</c:v>
                </c:pt>
                <c:pt idx="7316">
                  <c:v>41852</c:v>
                </c:pt>
                <c:pt idx="7317">
                  <c:v>41853</c:v>
                </c:pt>
                <c:pt idx="7318">
                  <c:v>41854</c:v>
                </c:pt>
                <c:pt idx="7319">
                  <c:v>41855</c:v>
                </c:pt>
                <c:pt idx="7320">
                  <c:v>41856</c:v>
                </c:pt>
                <c:pt idx="7321">
                  <c:v>41857</c:v>
                </c:pt>
                <c:pt idx="7322">
                  <c:v>41858</c:v>
                </c:pt>
                <c:pt idx="7323">
                  <c:v>41859</c:v>
                </c:pt>
                <c:pt idx="7324">
                  <c:v>41860</c:v>
                </c:pt>
                <c:pt idx="7325">
                  <c:v>41861</c:v>
                </c:pt>
                <c:pt idx="7326">
                  <c:v>41862</c:v>
                </c:pt>
                <c:pt idx="7327">
                  <c:v>41863</c:v>
                </c:pt>
                <c:pt idx="7328">
                  <c:v>41864</c:v>
                </c:pt>
                <c:pt idx="7329">
                  <c:v>41865</c:v>
                </c:pt>
                <c:pt idx="7330">
                  <c:v>41866</c:v>
                </c:pt>
                <c:pt idx="7331">
                  <c:v>41867</c:v>
                </c:pt>
                <c:pt idx="7332">
                  <c:v>41868</c:v>
                </c:pt>
                <c:pt idx="7333">
                  <c:v>41869</c:v>
                </c:pt>
                <c:pt idx="7334">
                  <c:v>41870</c:v>
                </c:pt>
                <c:pt idx="7335">
                  <c:v>41871</c:v>
                </c:pt>
                <c:pt idx="7336">
                  <c:v>41872</c:v>
                </c:pt>
                <c:pt idx="7337">
                  <c:v>41873</c:v>
                </c:pt>
                <c:pt idx="7338">
                  <c:v>41874</c:v>
                </c:pt>
                <c:pt idx="7339">
                  <c:v>41875</c:v>
                </c:pt>
                <c:pt idx="7340">
                  <c:v>41876</c:v>
                </c:pt>
                <c:pt idx="7341">
                  <c:v>41877</c:v>
                </c:pt>
                <c:pt idx="7342">
                  <c:v>41878</c:v>
                </c:pt>
                <c:pt idx="7343">
                  <c:v>41879</c:v>
                </c:pt>
                <c:pt idx="7344">
                  <c:v>41880</c:v>
                </c:pt>
                <c:pt idx="7345">
                  <c:v>41881</c:v>
                </c:pt>
                <c:pt idx="7346">
                  <c:v>41882</c:v>
                </c:pt>
                <c:pt idx="7347">
                  <c:v>41883</c:v>
                </c:pt>
                <c:pt idx="7348">
                  <c:v>41884</c:v>
                </c:pt>
                <c:pt idx="7349">
                  <c:v>41885</c:v>
                </c:pt>
                <c:pt idx="7350">
                  <c:v>41886</c:v>
                </c:pt>
                <c:pt idx="7351">
                  <c:v>41887</c:v>
                </c:pt>
                <c:pt idx="7352">
                  <c:v>41888</c:v>
                </c:pt>
                <c:pt idx="7353">
                  <c:v>41889</c:v>
                </c:pt>
                <c:pt idx="7354">
                  <c:v>41890</c:v>
                </c:pt>
                <c:pt idx="7355">
                  <c:v>41891</c:v>
                </c:pt>
                <c:pt idx="7356">
                  <c:v>41892</c:v>
                </c:pt>
                <c:pt idx="7357">
                  <c:v>41893</c:v>
                </c:pt>
                <c:pt idx="7358">
                  <c:v>41894</c:v>
                </c:pt>
                <c:pt idx="7359">
                  <c:v>41895</c:v>
                </c:pt>
                <c:pt idx="7360">
                  <c:v>41896</c:v>
                </c:pt>
                <c:pt idx="7361">
                  <c:v>41897</c:v>
                </c:pt>
                <c:pt idx="7362">
                  <c:v>41898</c:v>
                </c:pt>
                <c:pt idx="7363">
                  <c:v>41899</c:v>
                </c:pt>
                <c:pt idx="7364">
                  <c:v>41900</c:v>
                </c:pt>
                <c:pt idx="7365">
                  <c:v>41901</c:v>
                </c:pt>
                <c:pt idx="7366">
                  <c:v>41902</c:v>
                </c:pt>
                <c:pt idx="7367">
                  <c:v>41903</c:v>
                </c:pt>
                <c:pt idx="7368">
                  <c:v>41904</c:v>
                </c:pt>
                <c:pt idx="7369">
                  <c:v>41905</c:v>
                </c:pt>
                <c:pt idx="7370">
                  <c:v>41906</c:v>
                </c:pt>
                <c:pt idx="7371">
                  <c:v>41907</c:v>
                </c:pt>
                <c:pt idx="7372">
                  <c:v>41908</c:v>
                </c:pt>
                <c:pt idx="7373">
                  <c:v>41909</c:v>
                </c:pt>
                <c:pt idx="7374">
                  <c:v>41910</c:v>
                </c:pt>
                <c:pt idx="7375">
                  <c:v>41911</c:v>
                </c:pt>
                <c:pt idx="7376">
                  <c:v>41912</c:v>
                </c:pt>
                <c:pt idx="7377">
                  <c:v>41913</c:v>
                </c:pt>
                <c:pt idx="7378">
                  <c:v>41914</c:v>
                </c:pt>
                <c:pt idx="7379">
                  <c:v>41915</c:v>
                </c:pt>
                <c:pt idx="7380">
                  <c:v>41916</c:v>
                </c:pt>
                <c:pt idx="7381">
                  <c:v>41917</c:v>
                </c:pt>
                <c:pt idx="7382">
                  <c:v>41918</c:v>
                </c:pt>
                <c:pt idx="7383">
                  <c:v>41919</c:v>
                </c:pt>
                <c:pt idx="7384">
                  <c:v>41920</c:v>
                </c:pt>
                <c:pt idx="7385">
                  <c:v>41921</c:v>
                </c:pt>
                <c:pt idx="7386">
                  <c:v>41922</c:v>
                </c:pt>
                <c:pt idx="7387">
                  <c:v>41923</c:v>
                </c:pt>
                <c:pt idx="7388">
                  <c:v>41924</c:v>
                </c:pt>
                <c:pt idx="7389">
                  <c:v>41925</c:v>
                </c:pt>
                <c:pt idx="7390">
                  <c:v>41926</c:v>
                </c:pt>
                <c:pt idx="7391">
                  <c:v>41927</c:v>
                </c:pt>
                <c:pt idx="7392">
                  <c:v>41928</c:v>
                </c:pt>
                <c:pt idx="7393">
                  <c:v>41929</c:v>
                </c:pt>
                <c:pt idx="7394">
                  <c:v>41930</c:v>
                </c:pt>
                <c:pt idx="7395">
                  <c:v>41931</c:v>
                </c:pt>
                <c:pt idx="7396">
                  <c:v>41932</c:v>
                </c:pt>
                <c:pt idx="7397">
                  <c:v>41933</c:v>
                </c:pt>
                <c:pt idx="7398">
                  <c:v>41934</c:v>
                </c:pt>
                <c:pt idx="7399">
                  <c:v>41970</c:v>
                </c:pt>
                <c:pt idx="7400">
                  <c:v>41971</c:v>
                </c:pt>
                <c:pt idx="7401">
                  <c:v>41972</c:v>
                </c:pt>
                <c:pt idx="7402">
                  <c:v>41973</c:v>
                </c:pt>
                <c:pt idx="7403">
                  <c:v>41974</c:v>
                </c:pt>
                <c:pt idx="7404">
                  <c:v>41975</c:v>
                </c:pt>
                <c:pt idx="7405">
                  <c:v>41976</c:v>
                </c:pt>
                <c:pt idx="7406">
                  <c:v>41977</c:v>
                </c:pt>
                <c:pt idx="7407">
                  <c:v>41978</c:v>
                </c:pt>
                <c:pt idx="7408">
                  <c:v>41979</c:v>
                </c:pt>
                <c:pt idx="7409">
                  <c:v>41980</c:v>
                </c:pt>
                <c:pt idx="7410">
                  <c:v>41981</c:v>
                </c:pt>
                <c:pt idx="7411">
                  <c:v>41982</c:v>
                </c:pt>
                <c:pt idx="7412">
                  <c:v>41983</c:v>
                </c:pt>
                <c:pt idx="7413">
                  <c:v>41984</c:v>
                </c:pt>
                <c:pt idx="7414">
                  <c:v>41985</c:v>
                </c:pt>
                <c:pt idx="7415">
                  <c:v>41986</c:v>
                </c:pt>
                <c:pt idx="7416">
                  <c:v>41987</c:v>
                </c:pt>
                <c:pt idx="7417">
                  <c:v>41988</c:v>
                </c:pt>
                <c:pt idx="7418">
                  <c:v>41989</c:v>
                </c:pt>
                <c:pt idx="7419">
                  <c:v>41990</c:v>
                </c:pt>
                <c:pt idx="7420">
                  <c:v>41991</c:v>
                </c:pt>
                <c:pt idx="7421">
                  <c:v>41992</c:v>
                </c:pt>
                <c:pt idx="7422">
                  <c:v>41993</c:v>
                </c:pt>
                <c:pt idx="7423">
                  <c:v>41994</c:v>
                </c:pt>
                <c:pt idx="7424">
                  <c:v>41995</c:v>
                </c:pt>
                <c:pt idx="7425">
                  <c:v>41996</c:v>
                </c:pt>
                <c:pt idx="7426">
                  <c:v>41997</c:v>
                </c:pt>
                <c:pt idx="7427">
                  <c:v>41998</c:v>
                </c:pt>
                <c:pt idx="7428">
                  <c:v>41999</c:v>
                </c:pt>
                <c:pt idx="7429">
                  <c:v>42000</c:v>
                </c:pt>
                <c:pt idx="7430">
                  <c:v>42001</c:v>
                </c:pt>
                <c:pt idx="7431">
                  <c:v>42002</c:v>
                </c:pt>
                <c:pt idx="7432">
                  <c:v>42003</c:v>
                </c:pt>
                <c:pt idx="7433">
                  <c:v>42004</c:v>
                </c:pt>
              </c:numCache>
            </c:numRef>
          </c:xVal>
          <c:yVal>
            <c:numRef>
              <c:f>HPV_4410_pravostranna!$L$2:$L$10000</c:f>
              <c:numCache>
                <c:formatCode>#,##0.000_ ;\-#,##0.000\ </c:formatCode>
                <c:ptCount val="9999"/>
                <c:pt idx="0">
                  <c:v>5.3099975585939774</c:v>
                </c:pt>
                <c:pt idx="1">
                  <c:v>5.3199768066410229</c:v>
                </c:pt>
                <c:pt idx="2">
                  <c:v>5.3199768066410229</c:v>
                </c:pt>
                <c:pt idx="3">
                  <c:v>5.3299865722660229</c:v>
                </c:pt>
                <c:pt idx="4">
                  <c:v>5.4400024414060226</c:v>
                </c:pt>
                <c:pt idx="5">
                  <c:v>5.4499816894530113</c:v>
                </c:pt>
                <c:pt idx="6">
                  <c:v>5.4499816894530113</c:v>
                </c:pt>
                <c:pt idx="7">
                  <c:v>5.4400024414060226</c:v>
                </c:pt>
                <c:pt idx="8">
                  <c:v>5.489990234375</c:v>
                </c:pt>
                <c:pt idx="9">
                  <c:v>5.5</c:v>
                </c:pt>
                <c:pt idx="10">
                  <c:v>5.5399780273439774</c:v>
                </c:pt>
                <c:pt idx="11">
                  <c:v>5.5199890136719887</c:v>
                </c:pt>
                <c:pt idx="12">
                  <c:v>5.5199890136719887</c:v>
                </c:pt>
                <c:pt idx="13">
                  <c:v>5.5299987792969887</c:v>
                </c:pt>
                <c:pt idx="14">
                  <c:v>5.5699768066410229</c:v>
                </c:pt>
                <c:pt idx="15">
                  <c:v>5.5399780273439774</c:v>
                </c:pt>
                <c:pt idx="16">
                  <c:v>5.5899963378910229</c:v>
                </c:pt>
                <c:pt idx="17">
                  <c:v>5.5799865722660229</c:v>
                </c:pt>
                <c:pt idx="18">
                  <c:v>5.5599975585939774</c:v>
                </c:pt>
                <c:pt idx="19">
                  <c:v>5.5599975585939774</c:v>
                </c:pt>
                <c:pt idx="20">
                  <c:v>5.5399780273439774</c:v>
                </c:pt>
                <c:pt idx="21">
                  <c:v>5.6300048828130116</c:v>
                </c:pt>
                <c:pt idx="22">
                  <c:v>5.6399841308589771</c:v>
                </c:pt>
                <c:pt idx="23">
                  <c:v>5.6999816894530113</c:v>
                </c:pt>
                <c:pt idx="24">
                  <c:v>5.6999816894530113</c:v>
                </c:pt>
                <c:pt idx="25">
                  <c:v>5.6900024414060226</c:v>
                </c:pt>
                <c:pt idx="26">
                  <c:v>5.6699829101560226</c:v>
                </c:pt>
                <c:pt idx="27">
                  <c:v>5.6499938964839771</c:v>
                </c:pt>
                <c:pt idx="28">
                  <c:v>5.6499938964839771</c:v>
                </c:pt>
                <c:pt idx="29">
                  <c:v>5.6399841308589771</c:v>
                </c:pt>
                <c:pt idx="30">
                  <c:v>5.6300048828130116</c:v>
                </c:pt>
                <c:pt idx="31">
                  <c:v>5.5499877929689774</c:v>
                </c:pt>
                <c:pt idx="32">
                  <c:v>5.4199829101560226</c:v>
                </c:pt>
                <c:pt idx="33">
                  <c:v>5.2099914550780113</c:v>
                </c:pt>
                <c:pt idx="34">
                  <c:v>4.1199951171880116</c:v>
                </c:pt>
                <c:pt idx="35">
                  <c:v>4.1999816894530113</c:v>
                </c:pt>
                <c:pt idx="36">
                  <c:v>4.1799926757810226</c:v>
                </c:pt>
                <c:pt idx="37">
                  <c:v>4.1799926757810226</c:v>
                </c:pt>
                <c:pt idx="38">
                  <c:v>4.1399841308589771</c:v>
                </c:pt>
                <c:pt idx="39">
                  <c:v>4.2099914550780113</c:v>
                </c:pt>
                <c:pt idx="40">
                  <c:v>4.2200012207030113</c:v>
                </c:pt>
                <c:pt idx="41">
                  <c:v>4.1999816894530113</c:v>
                </c:pt>
                <c:pt idx="42">
                  <c:v>4.1799926757810226</c:v>
                </c:pt>
                <c:pt idx="43">
                  <c:v>4.1600036621089771</c:v>
                </c:pt>
                <c:pt idx="44">
                  <c:v>4.2099914550780113</c:v>
                </c:pt>
                <c:pt idx="45">
                  <c:v>4.1699829101560226</c:v>
                </c:pt>
                <c:pt idx="46">
                  <c:v>4.1900024414060226</c:v>
                </c:pt>
                <c:pt idx="47">
                  <c:v>4.1799926757810226</c:v>
                </c:pt>
                <c:pt idx="48">
                  <c:v>4.1999816894530113</c:v>
                </c:pt>
                <c:pt idx="49">
                  <c:v>4.1699829101560226</c:v>
                </c:pt>
                <c:pt idx="50">
                  <c:v>4.1900024414060226</c:v>
                </c:pt>
                <c:pt idx="51">
                  <c:v>4.2099914550780113</c:v>
                </c:pt>
                <c:pt idx="52">
                  <c:v>4.1999816894530113</c:v>
                </c:pt>
                <c:pt idx="53">
                  <c:v>4.2200012207030113</c:v>
                </c:pt>
                <c:pt idx="54">
                  <c:v>4.1999816894530113</c:v>
                </c:pt>
                <c:pt idx="55">
                  <c:v>4.1900024414060226</c:v>
                </c:pt>
                <c:pt idx="56">
                  <c:v>4.1999816894530113</c:v>
                </c:pt>
                <c:pt idx="57">
                  <c:v>4.1900024414060226</c:v>
                </c:pt>
                <c:pt idx="58">
                  <c:v>4.1699829101560226</c:v>
                </c:pt>
                <c:pt idx="59">
                  <c:v>4.1900024414060226</c:v>
                </c:pt>
                <c:pt idx="60">
                  <c:v>4.1900024414060226</c:v>
                </c:pt>
                <c:pt idx="61">
                  <c:v>4.1799926757810226</c:v>
                </c:pt>
                <c:pt idx="62">
                  <c:v>4.2099914550780113</c:v>
                </c:pt>
                <c:pt idx="63">
                  <c:v>4.1999816894530113</c:v>
                </c:pt>
                <c:pt idx="64">
                  <c:v>4.22998046875</c:v>
                </c:pt>
                <c:pt idx="65">
                  <c:v>4.2699890136719887</c:v>
                </c:pt>
                <c:pt idx="66">
                  <c:v>4.2899780273439774</c:v>
                </c:pt>
                <c:pt idx="67">
                  <c:v>4.2999877929689774</c:v>
                </c:pt>
                <c:pt idx="68">
                  <c:v>4.3699951171880116</c:v>
                </c:pt>
                <c:pt idx="69">
                  <c:v>4.4599914550780113</c:v>
                </c:pt>
                <c:pt idx="70">
                  <c:v>4.47998046875</c:v>
                </c:pt>
                <c:pt idx="71">
                  <c:v>4.47998046875</c:v>
                </c:pt>
                <c:pt idx="72">
                  <c:v>4.5</c:v>
                </c:pt>
                <c:pt idx="73">
                  <c:v>4.5199890136719887</c:v>
                </c:pt>
                <c:pt idx="74">
                  <c:v>5.1399841308589771</c:v>
                </c:pt>
                <c:pt idx="75">
                  <c:v>5.1900024414060226</c:v>
                </c:pt>
                <c:pt idx="76">
                  <c:v>5.0999755859380116</c:v>
                </c:pt>
                <c:pt idx="77">
                  <c:v>5.1999816894530113</c:v>
                </c:pt>
                <c:pt idx="78">
                  <c:v>5.1600036621089771</c:v>
                </c:pt>
                <c:pt idx="79">
                  <c:v>5.1699829101560226</c:v>
                </c:pt>
                <c:pt idx="80">
                  <c:v>5.1300048828130116</c:v>
                </c:pt>
                <c:pt idx="81">
                  <c:v>5.1799926757810226</c:v>
                </c:pt>
                <c:pt idx="82">
                  <c:v>5.1999816894530113</c:v>
                </c:pt>
                <c:pt idx="83">
                  <c:v>5.2099914550780113</c:v>
                </c:pt>
                <c:pt idx="84">
                  <c:v>5.25</c:v>
                </c:pt>
                <c:pt idx="85">
                  <c:v>5.22998046875</c:v>
                </c:pt>
                <c:pt idx="86">
                  <c:v>5.1900024414060226</c:v>
                </c:pt>
                <c:pt idx="87">
                  <c:v>5.1600036621089771</c:v>
                </c:pt>
                <c:pt idx="88">
                  <c:v>5.1799926757810226</c:v>
                </c:pt>
                <c:pt idx="89">
                  <c:v>5.1499938964839771</c:v>
                </c:pt>
                <c:pt idx="90">
                  <c:v>5.1399841308589771</c:v>
                </c:pt>
                <c:pt idx="91">
                  <c:v>5.1600036621089771</c:v>
                </c:pt>
                <c:pt idx="92">
                  <c:v>5.1799926757810226</c:v>
                </c:pt>
                <c:pt idx="93">
                  <c:v>5.1699829101560226</c:v>
                </c:pt>
                <c:pt idx="94">
                  <c:v>5.1900024414060226</c:v>
                </c:pt>
                <c:pt idx="95">
                  <c:v>5.2999877929689774</c:v>
                </c:pt>
                <c:pt idx="96">
                  <c:v>5.22998046875</c:v>
                </c:pt>
                <c:pt idx="97">
                  <c:v>5.2999877929689774</c:v>
                </c:pt>
                <c:pt idx="98">
                  <c:v>5.0299987792969887</c:v>
                </c:pt>
                <c:pt idx="99">
                  <c:v>5.22998046875</c:v>
                </c:pt>
                <c:pt idx="100">
                  <c:v>5.2099914550780113</c:v>
                </c:pt>
                <c:pt idx="101">
                  <c:v>5.3699951171880116</c:v>
                </c:pt>
                <c:pt idx="102">
                  <c:v>5.2799987792969887</c:v>
                </c:pt>
                <c:pt idx="103">
                  <c:v>5.25</c:v>
                </c:pt>
                <c:pt idx="104">
                  <c:v>5.2099914550780113</c:v>
                </c:pt>
                <c:pt idx="105">
                  <c:v>5.0899963378910229</c:v>
                </c:pt>
                <c:pt idx="106">
                  <c:v>5</c:v>
                </c:pt>
                <c:pt idx="107">
                  <c:v>5.0699768066410229</c:v>
                </c:pt>
                <c:pt idx="108">
                  <c:v>5.0299987792969887</c:v>
                </c:pt>
                <c:pt idx="109">
                  <c:v>4.989990234375</c:v>
                </c:pt>
                <c:pt idx="110">
                  <c:v>4.9700012207030113</c:v>
                </c:pt>
                <c:pt idx="111">
                  <c:v>4.9599914550780113</c:v>
                </c:pt>
                <c:pt idx="112">
                  <c:v>4.97998046875</c:v>
                </c:pt>
                <c:pt idx="113">
                  <c:v>5.0199890136719887</c:v>
                </c:pt>
                <c:pt idx="114">
                  <c:v>4.97998046875</c:v>
                </c:pt>
                <c:pt idx="115">
                  <c:v>5.0199890136719887</c:v>
                </c:pt>
                <c:pt idx="116">
                  <c:v>5</c:v>
                </c:pt>
                <c:pt idx="117">
                  <c:v>4.97998046875</c:v>
                </c:pt>
                <c:pt idx="118">
                  <c:v>4.9499816894530113</c:v>
                </c:pt>
                <c:pt idx="119">
                  <c:v>4.9199829101560226</c:v>
                </c:pt>
                <c:pt idx="120">
                  <c:v>4.8699951171880116</c:v>
                </c:pt>
                <c:pt idx="121">
                  <c:v>4.9100036621089771</c:v>
                </c:pt>
                <c:pt idx="122">
                  <c:v>4.9299926757810226</c:v>
                </c:pt>
                <c:pt idx="123">
                  <c:v>4.9299926757810226</c:v>
                </c:pt>
                <c:pt idx="124">
                  <c:v>4.9499816894530113</c:v>
                </c:pt>
                <c:pt idx="125">
                  <c:v>4.9100036621089771</c:v>
                </c:pt>
                <c:pt idx="126">
                  <c:v>4.8899841308589771</c:v>
                </c:pt>
                <c:pt idx="127">
                  <c:v>4.8199768066410229</c:v>
                </c:pt>
                <c:pt idx="128">
                  <c:v>4.8999938964839771</c:v>
                </c:pt>
                <c:pt idx="129">
                  <c:v>4.7899780273439774</c:v>
                </c:pt>
                <c:pt idx="130">
                  <c:v>4.8099975585939774</c:v>
                </c:pt>
                <c:pt idx="131">
                  <c:v>4.8199768066410229</c:v>
                </c:pt>
                <c:pt idx="132">
                  <c:v>4.739990234375</c:v>
                </c:pt>
                <c:pt idx="133">
                  <c:v>4.7599792480469887</c:v>
                </c:pt>
                <c:pt idx="134">
                  <c:v>4.72998046875</c:v>
                </c:pt>
                <c:pt idx="135">
                  <c:v>4.6900024414060226</c:v>
                </c:pt>
                <c:pt idx="136">
                  <c:v>4.7099914550780113</c:v>
                </c:pt>
                <c:pt idx="137">
                  <c:v>4.6600036621089771</c:v>
                </c:pt>
                <c:pt idx="138">
                  <c:v>4.6900024414060226</c:v>
                </c:pt>
                <c:pt idx="139">
                  <c:v>4.6699829101560226</c:v>
                </c:pt>
                <c:pt idx="140">
                  <c:v>4.5599975585939774</c:v>
                </c:pt>
                <c:pt idx="141">
                  <c:v>4.5699768066410229</c:v>
                </c:pt>
                <c:pt idx="142">
                  <c:v>4.5399780273439774</c:v>
                </c:pt>
                <c:pt idx="143">
                  <c:v>4.5499877929689774</c:v>
                </c:pt>
                <c:pt idx="144">
                  <c:v>4.5299987792969887</c:v>
                </c:pt>
                <c:pt idx="145">
                  <c:v>4.5099792480469887</c:v>
                </c:pt>
                <c:pt idx="146">
                  <c:v>4.5399780273439774</c:v>
                </c:pt>
                <c:pt idx="147">
                  <c:v>4.5099792480469887</c:v>
                </c:pt>
                <c:pt idx="148">
                  <c:v>4.5099792480469887</c:v>
                </c:pt>
                <c:pt idx="149">
                  <c:v>4.4700012207030113</c:v>
                </c:pt>
                <c:pt idx="150">
                  <c:v>4.5</c:v>
                </c:pt>
                <c:pt idx="151">
                  <c:v>4.4599914550780113</c:v>
                </c:pt>
                <c:pt idx="152">
                  <c:v>4.4299926757810226</c:v>
                </c:pt>
                <c:pt idx="153">
                  <c:v>4.3899841308589771</c:v>
                </c:pt>
                <c:pt idx="154">
                  <c:v>4.3699951171880116</c:v>
                </c:pt>
                <c:pt idx="155">
                  <c:v>4.3599853515630116</c:v>
                </c:pt>
                <c:pt idx="156">
                  <c:v>4.3800048828130116</c:v>
                </c:pt>
                <c:pt idx="157">
                  <c:v>4.3800048828130116</c:v>
                </c:pt>
                <c:pt idx="158">
                  <c:v>4.3399963378910229</c:v>
                </c:pt>
                <c:pt idx="159">
                  <c:v>4.2999877929689774</c:v>
                </c:pt>
                <c:pt idx="160">
                  <c:v>4.3199768066410229</c:v>
                </c:pt>
                <c:pt idx="161">
                  <c:v>4.2999877929689774</c:v>
                </c:pt>
                <c:pt idx="162">
                  <c:v>4.2699890136719887</c:v>
                </c:pt>
                <c:pt idx="163">
                  <c:v>4.2799987792969887</c:v>
                </c:pt>
                <c:pt idx="164">
                  <c:v>4.2599792480469887</c:v>
                </c:pt>
                <c:pt idx="165">
                  <c:v>4.2999877929689774</c:v>
                </c:pt>
                <c:pt idx="166">
                  <c:v>3.6900024414060226</c:v>
                </c:pt>
                <c:pt idx="167">
                  <c:v>3.989990234375</c:v>
                </c:pt>
                <c:pt idx="168">
                  <c:v>4.3699951171880116</c:v>
                </c:pt>
                <c:pt idx="169">
                  <c:v>4.47998046875</c:v>
                </c:pt>
                <c:pt idx="170">
                  <c:v>4.4400024414060226</c:v>
                </c:pt>
                <c:pt idx="171">
                  <c:v>4.4599914550780113</c:v>
                </c:pt>
                <c:pt idx="172">
                  <c:v>4.5</c:v>
                </c:pt>
                <c:pt idx="173">
                  <c:v>4.5599975585939774</c:v>
                </c:pt>
                <c:pt idx="174">
                  <c:v>4.5899963378910229</c:v>
                </c:pt>
                <c:pt idx="175">
                  <c:v>4.6399841308589771</c:v>
                </c:pt>
                <c:pt idx="176">
                  <c:v>4.6499938964839771</c:v>
                </c:pt>
                <c:pt idx="177">
                  <c:v>4.6999816894530113</c:v>
                </c:pt>
                <c:pt idx="178">
                  <c:v>4.72998046875</c:v>
                </c:pt>
                <c:pt idx="179">
                  <c:v>4.739990234375</c:v>
                </c:pt>
                <c:pt idx="180">
                  <c:v>4.7799987792969887</c:v>
                </c:pt>
                <c:pt idx="181">
                  <c:v>4.7999877929689774</c:v>
                </c:pt>
                <c:pt idx="182">
                  <c:v>4.8099975585939774</c:v>
                </c:pt>
                <c:pt idx="183">
                  <c:v>4.8299865722660229</c:v>
                </c:pt>
                <c:pt idx="184">
                  <c:v>4.8599853515630116</c:v>
                </c:pt>
                <c:pt idx="185">
                  <c:v>4.8699951171880116</c:v>
                </c:pt>
                <c:pt idx="186">
                  <c:v>4.8699951171880116</c:v>
                </c:pt>
                <c:pt idx="187">
                  <c:v>4.8899841308589771</c:v>
                </c:pt>
                <c:pt idx="188">
                  <c:v>4.9100036621089771</c:v>
                </c:pt>
                <c:pt idx="189">
                  <c:v>4.9299926757810226</c:v>
                </c:pt>
                <c:pt idx="190">
                  <c:v>4.9299926757810226</c:v>
                </c:pt>
                <c:pt idx="191">
                  <c:v>4.9199829101560226</c:v>
                </c:pt>
                <c:pt idx="192">
                  <c:v>4.9599914550780113</c:v>
                </c:pt>
                <c:pt idx="193">
                  <c:v>4.9700012207030113</c:v>
                </c:pt>
                <c:pt idx="194">
                  <c:v>4.9499816894530113</c:v>
                </c:pt>
                <c:pt idx="195">
                  <c:v>4.9599914550780113</c:v>
                </c:pt>
                <c:pt idx="196">
                  <c:v>4.97998046875</c:v>
                </c:pt>
                <c:pt idx="197">
                  <c:v>5</c:v>
                </c:pt>
                <c:pt idx="198">
                  <c:v>5.0299987792969887</c:v>
                </c:pt>
                <c:pt idx="199">
                  <c:v>5.0699768066410229</c:v>
                </c:pt>
                <c:pt idx="200">
                  <c:v>5.0899963378910229</c:v>
                </c:pt>
                <c:pt idx="201">
                  <c:v>5.1300048828130116</c:v>
                </c:pt>
                <c:pt idx="202">
                  <c:v>5.1399841308589771</c:v>
                </c:pt>
                <c:pt idx="203">
                  <c:v>5.1399841308589771</c:v>
                </c:pt>
                <c:pt idx="204">
                  <c:v>5.1600036621089771</c:v>
                </c:pt>
                <c:pt idx="205">
                  <c:v>5.1900024414060226</c:v>
                </c:pt>
                <c:pt idx="206">
                  <c:v>5.1999816894530113</c:v>
                </c:pt>
                <c:pt idx="207">
                  <c:v>5.2099914550780113</c:v>
                </c:pt>
                <c:pt idx="208">
                  <c:v>5.22998046875</c:v>
                </c:pt>
                <c:pt idx="209">
                  <c:v>5.2699890136719887</c:v>
                </c:pt>
                <c:pt idx="210">
                  <c:v>5.25</c:v>
                </c:pt>
                <c:pt idx="211">
                  <c:v>5.2799987792969887</c:v>
                </c:pt>
                <c:pt idx="212">
                  <c:v>5.2799987792969887</c:v>
                </c:pt>
                <c:pt idx="213">
                  <c:v>5.3299865722660229</c:v>
                </c:pt>
                <c:pt idx="214">
                  <c:v>5.3699951171880116</c:v>
                </c:pt>
                <c:pt idx="215">
                  <c:v>5.4199829101560226</c:v>
                </c:pt>
                <c:pt idx="216">
                  <c:v>5.4100036621089771</c:v>
                </c:pt>
                <c:pt idx="217">
                  <c:v>5.4400024414060226</c:v>
                </c:pt>
                <c:pt idx="218">
                  <c:v>5.4499816894530113</c:v>
                </c:pt>
                <c:pt idx="219">
                  <c:v>5.4299926757810226</c:v>
                </c:pt>
                <c:pt idx="220">
                  <c:v>5.4499816894530113</c:v>
                </c:pt>
                <c:pt idx="221">
                  <c:v>5.489990234375</c:v>
                </c:pt>
                <c:pt idx="222">
                  <c:v>5.47998046875</c:v>
                </c:pt>
                <c:pt idx="223">
                  <c:v>5.5</c:v>
                </c:pt>
                <c:pt idx="224">
                  <c:v>5.5099792480469887</c:v>
                </c:pt>
                <c:pt idx="225">
                  <c:v>5.5099792480469887</c:v>
                </c:pt>
                <c:pt idx="226">
                  <c:v>5.5499877929689774</c:v>
                </c:pt>
                <c:pt idx="227">
                  <c:v>5.5799865722660229</c:v>
                </c:pt>
                <c:pt idx="228">
                  <c:v>5.5699768066410229</c:v>
                </c:pt>
                <c:pt idx="229">
                  <c:v>5.5999755859380116</c:v>
                </c:pt>
                <c:pt idx="230">
                  <c:v>5.6600036621089771</c:v>
                </c:pt>
                <c:pt idx="231">
                  <c:v>5.6900024414060226</c:v>
                </c:pt>
                <c:pt idx="232">
                  <c:v>5.6999816894530113</c:v>
                </c:pt>
                <c:pt idx="233">
                  <c:v>5.6900024414060226</c:v>
                </c:pt>
                <c:pt idx="234">
                  <c:v>5.6399841308589771</c:v>
                </c:pt>
                <c:pt idx="235">
                  <c:v>5.5999755859380116</c:v>
                </c:pt>
                <c:pt idx="236">
                  <c:v>5.5899963378910229</c:v>
                </c:pt>
                <c:pt idx="237">
                  <c:v>5.5599975585939774</c:v>
                </c:pt>
                <c:pt idx="238">
                  <c:v>5.5299987792969887</c:v>
                </c:pt>
                <c:pt idx="239">
                  <c:v>5.5199890136719887</c:v>
                </c:pt>
                <c:pt idx="240">
                  <c:v>5.5099792480469887</c:v>
                </c:pt>
                <c:pt idx="241">
                  <c:v>5.489990234375</c:v>
                </c:pt>
                <c:pt idx="242">
                  <c:v>5.5</c:v>
                </c:pt>
                <c:pt idx="243">
                  <c:v>5.4599914550780113</c:v>
                </c:pt>
                <c:pt idx="244">
                  <c:v>5.489990234375</c:v>
                </c:pt>
                <c:pt idx="245">
                  <c:v>5.4499816894530113</c:v>
                </c:pt>
                <c:pt idx="246">
                  <c:v>5.4599914550780113</c:v>
                </c:pt>
                <c:pt idx="247">
                  <c:v>5.489990234375</c:v>
                </c:pt>
                <c:pt idx="248">
                  <c:v>5.5299987792969887</c:v>
                </c:pt>
                <c:pt idx="249">
                  <c:v>5.5199890136719887</c:v>
                </c:pt>
                <c:pt idx="250">
                  <c:v>5.5499877929689774</c:v>
                </c:pt>
                <c:pt idx="251">
                  <c:v>5.5699768066410229</c:v>
                </c:pt>
                <c:pt idx="252">
                  <c:v>5.5899963378910229</c:v>
                </c:pt>
                <c:pt idx="253">
                  <c:v>5.5999755859380116</c:v>
                </c:pt>
                <c:pt idx="254">
                  <c:v>5.6300048828130116</c:v>
                </c:pt>
                <c:pt idx="255">
                  <c:v>5.6399841308589771</c:v>
                </c:pt>
                <c:pt idx="256">
                  <c:v>5.6099853515630116</c:v>
                </c:pt>
                <c:pt idx="257">
                  <c:v>5.5899963378910229</c:v>
                </c:pt>
                <c:pt idx="258">
                  <c:v>5.5499877929689774</c:v>
                </c:pt>
                <c:pt idx="259">
                  <c:v>5.5399780273439774</c:v>
                </c:pt>
                <c:pt idx="260">
                  <c:v>5.5199890136719887</c:v>
                </c:pt>
                <c:pt idx="261">
                  <c:v>5.5099792480469887</c:v>
                </c:pt>
                <c:pt idx="262">
                  <c:v>5.47998046875</c:v>
                </c:pt>
                <c:pt idx="263">
                  <c:v>5.4599914550780113</c:v>
                </c:pt>
                <c:pt idx="264">
                  <c:v>5.5</c:v>
                </c:pt>
                <c:pt idx="265">
                  <c:v>5.489990234375</c:v>
                </c:pt>
                <c:pt idx="266">
                  <c:v>5.5199890136719887</c:v>
                </c:pt>
                <c:pt idx="267">
                  <c:v>5.5299987792969887</c:v>
                </c:pt>
                <c:pt idx="268">
                  <c:v>5.5399780273439774</c:v>
                </c:pt>
                <c:pt idx="269">
                  <c:v>5.5299987792969887</c:v>
                </c:pt>
                <c:pt idx="270">
                  <c:v>5.5199890136719887</c:v>
                </c:pt>
                <c:pt idx="271">
                  <c:v>5.5399780273439774</c:v>
                </c:pt>
                <c:pt idx="272">
                  <c:v>5.5</c:v>
                </c:pt>
                <c:pt idx="273">
                  <c:v>5.489990234375</c:v>
                </c:pt>
                <c:pt idx="274">
                  <c:v>5.5299987792969887</c:v>
                </c:pt>
                <c:pt idx="275">
                  <c:v>5.5399780273439774</c:v>
                </c:pt>
                <c:pt idx="276">
                  <c:v>5.5899963378910229</c:v>
                </c:pt>
                <c:pt idx="277">
                  <c:v>5.6099853515630116</c:v>
                </c:pt>
                <c:pt idx="278">
                  <c:v>5.6199951171880116</c:v>
                </c:pt>
                <c:pt idx="279">
                  <c:v>5.6600036621089771</c:v>
                </c:pt>
                <c:pt idx="280">
                  <c:v>5.6499938964839771</c:v>
                </c:pt>
                <c:pt idx="281">
                  <c:v>5.6699829101560226</c:v>
                </c:pt>
                <c:pt idx="282">
                  <c:v>5.6999816894530113</c:v>
                </c:pt>
                <c:pt idx="283">
                  <c:v>5.7200012207030113</c:v>
                </c:pt>
                <c:pt idx="284">
                  <c:v>5.6999816894530113</c:v>
                </c:pt>
                <c:pt idx="285">
                  <c:v>5.6900024414060226</c:v>
                </c:pt>
                <c:pt idx="286">
                  <c:v>5.7099914550780113</c:v>
                </c:pt>
                <c:pt idx="287">
                  <c:v>5.6900024414060226</c:v>
                </c:pt>
                <c:pt idx="288">
                  <c:v>5.6999816894530113</c:v>
                </c:pt>
                <c:pt idx="289">
                  <c:v>5.6799926757810226</c:v>
                </c:pt>
                <c:pt idx="290">
                  <c:v>5.6999816894530113</c:v>
                </c:pt>
                <c:pt idx="291">
                  <c:v>5.7099914550780113</c:v>
                </c:pt>
                <c:pt idx="292">
                  <c:v>5.739990234375</c:v>
                </c:pt>
                <c:pt idx="293">
                  <c:v>5.7699890136719887</c:v>
                </c:pt>
                <c:pt idx="294">
                  <c:v>5.75</c:v>
                </c:pt>
                <c:pt idx="295">
                  <c:v>5.7899780273439774</c:v>
                </c:pt>
                <c:pt idx="296">
                  <c:v>5.7999877929689774</c:v>
                </c:pt>
                <c:pt idx="297">
                  <c:v>5.8199768066410229</c:v>
                </c:pt>
                <c:pt idx="298">
                  <c:v>5.8299865722660229</c:v>
                </c:pt>
                <c:pt idx="299">
                  <c:v>5.8399963378910229</c:v>
                </c:pt>
                <c:pt idx="300">
                  <c:v>5.8299865722660229</c:v>
                </c:pt>
                <c:pt idx="301">
                  <c:v>5.8899841308589771</c:v>
                </c:pt>
                <c:pt idx="302">
                  <c:v>5.8999938964839771</c:v>
                </c:pt>
                <c:pt idx="303">
                  <c:v>5.8699951171880116</c:v>
                </c:pt>
                <c:pt idx="304">
                  <c:v>5.8299865722660229</c:v>
                </c:pt>
                <c:pt idx="305">
                  <c:v>5.7899780273439774</c:v>
                </c:pt>
                <c:pt idx="306">
                  <c:v>5.7999877929689774</c:v>
                </c:pt>
                <c:pt idx="307">
                  <c:v>5.7799987792969887</c:v>
                </c:pt>
                <c:pt idx="308">
                  <c:v>5.7899780273439774</c:v>
                </c:pt>
                <c:pt idx="309">
                  <c:v>5.8199768066410229</c:v>
                </c:pt>
                <c:pt idx="310">
                  <c:v>5.8099975585939774</c:v>
                </c:pt>
                <c:pt idx="311">
                  <c:v>5.7999877929689774</c:v>
                </c:pt>
                <c:pt idx="312">
                  <c:v>5.8299865722660229</c:v>
                </c:pt>
                <c:pt idx="313">
                  <c:v>5.8299865722660229</c:v>
                </c:pt>
                <c:pt idx="314">
                  <c:v>5.8099975585939774</c:v>
                </c:pt>
                <c:pt idx="315">
                  <c:v>5.7899780273439774</c:v>
                </c:pt>
                <c:pt idx="316">
                  <c:v>5.7799987792969887</c:v>
                </c:pt>
                <c:pt idx="317">
                  <c:v>5.7999877929689774</c:v>
                </c:pt>
                <c:pt idx="318">
                  <c:v>5.8199768066410229</c:v>
                </c:pt>
                <c:pt idx="319">
                  <c:v>5.8199768066410229</c:v>
                </c:pt>
                <c:pt idx="320">
                  <c:v>5.8499755859380116</c:v>
                </c:pt>
                <c:pt idx="321">
                  <c:v>5.8499755859380116</c:v>
                </c:pt>
                <c:pt idx="322">
                  <c:v>5.8299865722660229</c:v>
                </c:pt>
                <c:pt idx="323">
                  <c:v>5.8599853515630116</c:v>
                </c:pt>
                <c:pt idx="324">
                  <c:v>5.8399963378910229</c:v>
                </c:pt>
                <c:pt idx="325">
                  <c:v>5.8299865722660229</c:v>
                </c:pt>
                <c:pt idx="326">
                  <c:v>5.8099975585939774</c:v>
                </c:pt>
                <c:pt idx="327">
                  <c:v>5.7799987792969887</c:v>
                </c:pt>
                <c:pt idx="328">
                  <c:v>5.739990234375</c:v>
                </c:pt>
                <c:pt idx="329">
                  <c:v>5.72998046875</c:v>
                </c:pt>
                <c:pt idx="330">
                  <c:v>5.7699890136719887</c:v>
                </c:pt>
                <c:pt idx="331">
                  <c:v>5.7899780273439774</c:v>
                </c:pt>
                <c:pt idx="332">
                  <c:v>5.8299865722660229</c:v>
                </c:pt>
                <c:pt idx="333">
                  <c:v>5.8299865722660229</c:v>
                </c:pt>
                <c:pt idx="334">
                  <c:v>5.8699951171880116</c:v>
                </c:pt>
                <c:pt idx="335">
                  <c:v>5.8399963378910229</c:v>
                </c:pt>
                <c:pt idx="336">
                  <c:v>5.8299865722660229</c:v>
                </c:pt>
                <c:pt idx="337">
                  <c:v>5.7999877929689774</c:v>
                </c:pt>
                <c:pt idx="338">
                  <c:v>5.8199768066410229</c:v>
                </c:pt>
                <c:pt idx="339">
                  <c:v>5.8299865722660229</c:v>
                </c:pt>
                <c:pt idx="340">
                  <c:v>5.8099975585939774</c:v>
                </c:pt>
                <c:pt idx="341">
                  <c:v>5.7699890136719887</c:v>
                </c:pt>
                <c:pt idx="342">
                  <c:v>5.7899780273439774</c:v>
                </c:pt>
                <c:pt idx="343">
                  <c:v>5.739990234375</c:v>
                </c:pt>
                <c:pt idx="344">
                  <c:v>5.6999816894530113</c:v>
                </c:pt>
                <c:pt idx="345">
                  <c:v>5.6900024414060226</c:v>
                </c:pt>
                <c:pt idx="346">
                  <c:v>5.6699829101560226</c:v>
                </c:pt>
                <c:pt idx="347">
                  <c:v>5.6999816894530113</c:v>
                </c:pt>
                <c:pt idx="348">
                  <c:v>5.6999816894530113</c:v>
                </c:pt>
                <c:pt idx="349">
                  <c:v>5.6900024414060226</c:v>
                </c:pt>
                <c:pt idx="350">
                  <c:v>5.7200012207030113</c:v>
                </c:pt>
                <c:pt idx="351">
                  <c:v>5.7699890136719887</c:v>
                </c:pt>
                <c:pt idx="352">
                  <c:v>5.7999877929689774</c:v>
                </c:pt>
                <c:pt idx="353">
                  <c:v>5.8699951171880116</c:v>
                </c:pt>
                <c:pt idx="354">
                  <c:v>5.8999938964839771</c:v>
                </c:pt>
                <c:pt idx="355">
                  <c:v>5.9299926757810226</c:v>
                </c:pt>
                <c:pt idx="356">
                  <c:v>5.9400024414060226</c:v>
                </c:pt>
                <c:pt idx="357">
                  <c:v>5.9299926757810226</c:v>
                </c:pt>
                <c:pt idx="358">
                  <c:v>5.9700012207030113</c:v>
                </c:pt>
                <c:pt idx="359">
                  <c:v>5.9499816894530113</c:v>
                </c:pt>
                <c:pt idx="360">
                  <c:v>5.9599914550780113</c:v>
                </c:pt>
                <c:pt idx="361">
                  <c:v>6</c:v>
                </c:pt>
                <c:pt idx="362">
                  <c:v>6.0299987792969887</c:v>
                </c:pt>
                <c:pt idx="363">
                  <c:v>6.0899963378910229</c:v>
                </c:pt>
                <c:pt idx="364">
                  <c:v>6.1600036621089771</c:v>
                </c:pt>
                <c:pt idx="365">
                  <c:v>6.1999816894530113</c:v>
                </c:pt>
                <c:pt idx="366">
                  <c:v>6.22998046875</c:v>
                </c:pt>
                <c:pt idx="367">
                  <c:v>6.2699890136719887</c:v>
                </c:pt>
                <c:pt idx="368">
                  <c:v>6.3299865722660229</c:v>
                </c:pt>
                <c:pt idx="369">
                  <c:v>6.2999877929689774</c:v>
                </c:pt>
                <c:pt idx="370">
                  <c:v>6.2799987792969887</c:v>
                </c:pt>
                <c:pt idx="371">
                  <c:v>6.2599792480469887</c:v>
                </c:pt>
                <c:pt idx="372">
                  <c:v>6.22998046875</c:v>
                </c:pt>
                <c:pt idx="373">
                  <c:v>6.22998046875</c:v>
                </c:pt>
                <c:pt idx="374">
                  <c:v>6.1999816894530113</c:v>
                </c:pt>
                <c:pt idx="375">
                  <c:v>6.2099914550780113</c:v>
                </c:pt>
                <c:pt idx="376">
                  <c:v>6.1799926757810226</c:v>
                </c:pt>
                <c:pt idx="377">
                  <c:v>6.1300048828130116</c:v>
                </c:pt>
                <c:pt idx="378">
                  <c:v>6.1300048828130116</c:v>
                </c:pt>
                <c:pt idx="379">
                  <c:v>6.0999755859380116</c:v>
                </c:pt>
                <c:pt idx="380">
                  <c:v>6.1300048828130116</c:v>
                </c:pt>
                <c:pt idx="381">
                  <c:v>6.0899963378910229</c:v>
                </c:pt>
                <c:pt idx="382">
                  <c:v>6.0399780273439774</c:v>
                </c:pt>
                <c:pt idx="383">
                  <c:v>6.0299987792969887</c:v>
                </c:pt>
                <c:pt idx="384">
                  <c:v>6.0099792480469887</c:v>
                </c:pt>
                <c:pt idx="385">
                  <c:v>5.989990234375</c:v>
                </c:pt>
                <c:pt idx="386">
                  <c:v>5.9700012207030113</c:v>
                </c:pt>
                <c:pt idx="387">
                  <c:v>5.9299926757810226</c:v>
                </c:pt>
                <c:pt idx="388">
                  <c:v>5.9400024414060226</c:v>
                </c:pt>
                <c:pt idx="389">
                  <c:v>5.9299926757810226</c:v>
                </c:pt>
                <c:pt idx="390">
                  <c:v>5.9100036621089771</c:v>
                </c:pt>
                <c:pt idx="391">
                  <c:v>5.8899841308589771</c:v>
                </c:pt>
                <c:pt idx="392">
                  <c:v>5.8499755859380116</c:v>
                </c:pt>
                <c:pt idx="393">
                  <c:v>5.8199768066410229</c:v>
                </c:pt>
                <c:pt idx="394">
                  <c:v>5.8299865722660229</c:v>
                </c:pt>
                <c:pt idx="395">
                  <c:v>5.7899780273439774</c:v>
                </c:pt>
                <c:pt idx="396">
                  <c:v>5.7999877929689774</c:v>
                </c:pt>
                <c:pt idx="397">
                  <c:v>5.7999877929689774</c:v>
                </c:pt>
                <c:pt idx="398">
                  <c:v>5.72998046875</c:v>
                </c:pt>
                <c:pt idx="399">
                  <c:v>5.75</c:v>
                </c:pt>
                <c:pt idx="400">
                  <c:v>5.7200012207030113</c:v>
                </c:pt>
                <c:pt idx="401">
                  <c:v>5.7099914550780113</c:v>
                </c:pt>
                <c:pt idx="402">
                  <c:v>5.6900024414060226</c:v>
                </c:pt>
                <c:pt idx="403">
                  <c:v>5.6799926757810226</c:v>
                </c:pt>
                <c:pt idx="404">
                  <c:v>5.6600036621089771</c:v>
                </c:pt>
                <c:pt idx="405">
                  <c:v>5.6099853515630116</c:v>
                </c:pt>
                <c:pt idx="406">
                  <c:v>5.5899963378910229</c:v>
                </c:pt>
                <c:pt idx="407">
                  <c:v>5.5799865722660229</c:v>
                </c:pt>
                <c:pt idx="408">
                  <c:v>5.5299987792969887</c:v>
                </c:pt>
                <c:pt idx="409">
                  <c:v>5.489990234375</c:v>
                </c:pt>
                <c:pt idx="410">
                  <c:v>5.5</c:v>
                </c:pt>
                <c:pt idx="411">
                  <c:v>5.5199890136719887</c:v>
                </c:pt>
                <c:pt idx="412">
                  <c:v>5.489990234375</c:v>
                </c:pt>
                <c:pt idx="413">
                  <c:v>5.5</c:v>
                </c:pt>
                <c:pt idx="414">
                  <c:v>5.5099792480469887</c:v>
                </c:pt>
                <c:pt idx="415">
                  <c:v>5.4700012207030113</c:v>
                </c:pt>
                <c:pt idx="416">
                  <c:v>5.5299987792969887</c:v>
                </c:pt>
                <c:pt idx="417">
                  <c:v>5.5099792480469887</c:v>
                </c:pt>
                <c:pt idx="418">
                  <c:v>5.5699768066410229</c:v>
                </c:pt>
                <c:pt idx="419">
                  <c:v>5.6099853515630116</c:v>
                </c:pt>
                <c:pt idx="420">
                  <c:v>5.6099853515630116</c:v>
                </c:pt>
                <c:pt idx="421">
                  <c:v>5.6199951171880116</c:v>
                </c:pt>
                <c:pt idx="422">
                  <c:v>5.5699768066410229</c:v>
                </c:pt>
                <c:pt idx="423">
                  <c:v>5.5299987792969887</c:v>
                </c:pt>
                <c:pt idx="424">
                  <c:v>5.5299987792969887</c:v>
                </c:pt>
                <c:pt idx="425">
                  <c:v>5.5</c:v>
                </c:pt>
                <c:pt idx="426">
                  <c:v>5.5299987792969887</c:v>
                </c:pt>
                <c:pt idx="427">
                  <c:v>5.5399780273439774</c:v>
                </c:pt>
                <c:pt idx="428">
                  <c:v>5.5299987792969887</c:v>
                </c:pt>
                <c:pt idx="429">
                  <c:v>5.5699768066410229</c:v>
                </c:pt>
                <c:pt idx="430">
                  <c:v>5.5399780273439774</c:v>
                </c:pt>
                <c:pt idx="431">
                  <c:v>5.5299987792969887</c:v>
                </c:pt>
                <c:pt idx="432">
                  <c:v>5.5</c:v>
                </c:pt>
                <c:pt idx="433">
                  <c:v>5.5</c:v>
                </c:pt>
                <c:pt idx="434">
                  <c:v>5.5099792480469887</c:v>
                </c:pt>
                <c:pt idx="435">
                  <c:v>5.5299987792969887</c:v>
                </c:pt>
                <c:pt idx="436">
                  <c:v>5.5299987792969887</c:v>
                </c:pt>
                <c:pt idx="437">
                  <c:v>5.5099792480469887</c:v>
                </c:pt>
                <c:pt idx="438">
                  <c:v>5.5399780273439774</c:v>
                </c:pt>
                <c:pt idx="439">
                  <c:v>5.5099792480469887</c:v>
                </c:pt>
                <c:pt idx="440">
                  <c:v>5.5199890136719887</c:v>
                </c:pt>
                <c:pt idx="441">
                  <c:v>5.489990234375</c:v>
                </c:pt>
                <c:pt idx="442">
                  <c:v>5.5</c:v>
                </c:pt>
                <c:pt idx="443">
                  <c:v>5.5099792480469887</c:v>
                </c:pt>
                <c:pt idx="444">
                  <c:v>5.5099792480469887</c:v>
                </c:pt>
                <c:pt idx="445">
                  <c:v>5.4599914550780113</c:v>
                </c:pt>
                <c:pt idx="446">
                  <c:v>5.47998046875</c:v>
                </c:pt>
                <c:pt idx="447">
                  <c:v>5.489990234375</c:v>
                </c:pt>
                <c:pt idx="448">
                  <c:v>5.4400024414060226</c:v>
                </c:pt>
                <c:pt idx="449">
                  <c:v>5.4599914550780113</c:v>
                </c:pt>
                <c:pt idx="450">
                  <c:v>5.4299926757810226</c:v>
                </c:pt>
                <c:pt idx="451">
                  <c:v>5.4199829101560226</c:v>
                </c:pt>
                <c:pt idx="452">
                  <c:v>5.3299865722660229</c:v>
                </c:pt>
                <c:pt idx="453">
                  <c:v>5.2599792480469887</c:v>
                </c:pt>
                <c:pt idx="454">
                  <c:v>5.2200012207030113</c:v>
                </c:pt>
                <c:pt idx="455">
                  <c:v>5.1300048828130116</c:v>
                </c:pt>
                <c:pt idx="456">
                  <c:v>5.0699768066410229</c:v>
                </c:pt>
                <c:pt idx="457">
                  <c:v>5.0299987792969887</c:v>
                </c:pt>
                <c:pt idx="458">
                  <c:v>5.0199890136719887</c:v>
                </c:pt>
                <c:pt idx="459">
                  <c:v>4.97998046875</c:v>
                </c:pt>
                <c:pt idx="460">
                  <c:v>4.9400024414060226</c:v>
                </c:pt>
                <c:pt idx="461">
                  <c:v>4.9599914550780113</c:v>
                </c:pt>
                <c:pt idx="462">
                  <c:v>4.9299926757810226</c:v>
                </c:pt>
                <c:pt idx="463">
                  <c:v>4.9299926757810226</c:v>
                </c:pt>
                <c:pt idx="464">
                  <c:v>4.9100036621089771</c:v>
                </c:pt>
                <c:pt idx="465">
                  <c:v>4.8899841308589771</c:v>
                </c:pt>
                <c:pt idx="466">
                  <c:v>4.8399963378910229</c:v>
                </c:pt>
                <c:pt idx="467">
                  <c:v>4.8299865722660229</c:v>
                </c:pt>
                <c:pt idx="468">
                  <c:v>4.8299865722660229</c:v>
                </c:pt>
                <c:pt idx="469">
                  <c:v>4.7999877929689774</c:v>
                </c:pt>
                <c:pt idx="470">
                  <c:v>4.7799987792969887</c:v>
                </c:pt>
                <c:pt idx="471">
                  <c:v>4.739990234375</c:v>
                </c:pt>
                <c:pt idx="472">
                  <c:v>4.72998046875</c:v>
                </c:pt>
                <c:pt idx="473">
                  <c:v>4.6900024414060226</c:v>
                </c:pt>
                <c:pt idx="474">
                  <c:v>4.6399841308589771</c:v>
                </c:pt>
                <c:pt idx="475">
                  <c:v>4.5999755859380116</c:v>
                </c:pt>
                <c:pt idx="476">
                  <c:v>4.5699768066410229</c:v>
                </c:pt>
                <c:pt idx="477">
                  <c:v>4.5299987792969887</c:v>
                </c:pt>
                <c:pt idx="478">
                  <c:v>4.5199890136719887</c:v>
                </c:pt>
                <c:pt idx="479">
                  <c:v>4.4700012207030113</c:v>
                </c:pt>
                <c:pt idx="480">
                  <c:v>4.4700012207030113</c:v>
                </c:pt>
                <c:pt idx="481">
                  <c:v>4.4299926757810226</c:v>
                </c:pt>
                <c:pt idx="482">
                  <c:v>4.4100036621089771</c:v>
                </c:pt>
                <c:pt idx="483">
                  <c:v>4.3299865722660229</c:v>
                </c:pt>
                <c:pt idx="484">
                  <c:v>4.3299865722660229</c:v>
                </c:pt>
                <c:pt idx="485">
                  <c:v>4.2699890136719887</c:v>
                </c:pt>
                <c:pt idx="486">
                  <c:v>4.25</c:v>
                </c:pt>
                <c:pt idx="487">
                  <c:v>4.22998046875</c:v>
                </c:pt>
                <c:pt idx="488">
                  <c:v>4.2099914550780113</c:v>
                </c:pt>
                <c:pt idx="489">
                  <c:v>4.1699829101560226</c:v>
                </c:pt>
                <c:pt idx="490">
                  <c:v>4.1300048828130116</c:v>
                </c:pt>
                <c:pt idx="491">
                  <c:v>4.0899963378910229</c:v>
                </c:pt>
                <c:pt idx="492">
                  <c:v>4.0699768066410229</c:v>
                </c:pt>
                <c:pt idx="493">
                  <c:v>4.0299987792969887</c:v>
                </c:pt>
                <c:pt idx="494">
                  <c:v>4</c:v>
                </c:pt>
                <c:pt idx="495">
                  <c:v>3.989990234375</c:v>
                </c:pt>
                <c:pt idx="496">
                  <c:v>3.9499816894530113</c:v>
                </c:pt>
                <c:pt idx="497">
                  <c:v>3.9299926757810226</c:v>
                </c:pt>
                <c:pt idx="498">
                  <c:v>3.9299926757810226</c:v>
                </c:pt>
                <c:pt idx="499">
                  <c:v>3.9199829101560226</c:v>
                </c:pt>
                <c:pt idx="500">
                  <c:v>3.8999938964839771</c:v>
                </c:pt>
                <c:pt idx="501">
                  <c:v>3.8699951171880116</c:v>
                </c:pt>
                <c:pt idx="502">
                  <c:v>3.8299865722660229</c:v>
                </c:pt>
                <c:pt idx="503">
                  <c:v>3.8299865722660229</c:v>
                </c:pt>
                <c:pt idx="504">
                  <c:v>3.7899780273439774</c:v>
                </c:pt>
                <c:pt idx="505">
                  <c:v>3.7799987792969887</c:v>
                </c:pt>
                <c:pt idx="506">
                  <c:v>3.75</c:v>
                </c:pt>
                <c:pt idx="507">
                  <c:v>3.72998046875</c:v>
                </c:pt>
                <c:pt idx="508">
                  <c:v>3.7099914550780113</c:v>
                </c:pt>
                <c:pt idx="509">
                  <c:v>3.6799926757810226</c:v>
                </c:pt>
                <c:pt idx="510">
                  <c:v>3.6699829101560226</c:v>
                </c:pt>
                <c:pt idx="511">
                  <c:v>3.6499938964839771</c:v>
                </c:pt>
                <c:pt idx="512">
                  <c:v>3.6499938964839771</c:v>
                </c:pt>
                <c:pt idx="513">
                  <c:v>3.6300048828130116</c:v>
                </c:pt>
                <c:pt idx="514">
                  <c:v>3.6099853515630116</c:v>
                </c:pt>
                <c:pt idx="515">
                  <c:v>3.6099853515630116</c:v>
                </c:pt>
                <c:pt idx="516">
                  <c:v>3.5699768066410229</c:v>
                </c:pt>
                <c:pt idx="517">
                  <c:v>3.5499877929689774</c:v>
                </c:pt>
                <c:pt idx="518">
                  <c:v>3.5299987792969887</c:v>
                </c:pt>
                <c:pt idx="519">
                  <c:v>3.5</c:v>
                </c:pt>
                <c:pt idx="520">
                  <c:v>3.5199890136719887</c:v>
                </c:pt>
                <c:pt idx="521">
                  <c:v>3.5</c:v>
                </c:pt>
                <c:pt idx="522">
                  <c:v>3.47998046875</c:v>
                </c:pt>
                <c:pt idx="523">
                  <c:v>3.4299926757810226</c:v>
                </c:pt>
                <c:pt idx="524">
                  <c:v>3.4400024414060226</c:v>
                </c:pt>
                <c:pt idx="525">
                  <c:v>3.4100036621089771</c:v>
                </c:pt>
                <c:pt idx="526">
                  <c:v>3.3699951171880116</c:v>
                </c:pt>
                <c:pt idx="527">
                  <c:v>3.3599853515630116</c:v>
                </c:pt>
                <c:pt idx="528">
                  <c:v>3.3099975585939774</c:v>
                </c:pt>
                <c:pt idx="529">
                  <c:v>3.3199768066410229</c:v>
                </c:pt>
                <c:pt idx="530">
                  <c:v>3.2999877929689774</c:v>
                </c:pt>
                <c:pt idx="531">
                  <c:v>3.2999877929689774</c:v>
                </c:pt>
                <c:pt idx="532">
                  <c:v>3.2699890136719887</c:v>
                </c:pt>
                <c:pt idx="533">
                  <c:v>3.22998046875</c:v>
                </c:pt>
                <c:pt idx="534">
                  <c:v>3.239990234375</c:v>
                </c:pt>
                <c:pt idx="535">
                  <c:v>3.22998046875</c:v>
                </c:pt>
                <c:pt idx="536">
                  <c:v>3.1900024414060226</c:v>
                </c:pt>
                <c:pt idx="537">
                  <c:v>3.1499938964839771</c:v>
                </c:pt>
                <c:pt idx="538">
                  <c:v>3.1600036621089771</c:v>
                </c:pt>
                <c:pt idx="539">
                  <c:v>3.1300048828130116</c:v>
                </c:pt>
                <c:pt idx="540">
                  <c:v>3.1300048828130116</c:v>
                </c:pt>
                <c:pt idx="541">
                  <c:v>3.0699768066410229</c:v>
                </c:pt>
                <c:pt idx="542">
                  <c:v>3.0399780273439774</c:v>
                </c:pt>
                <c:pt idx="543">
                  <c:v>3.0299987792969887</c:v>
                </c:pt>
                <c:pt idx="544">
                  <c:v>3</c:v>
                </c:pt>
                <c:pt idx="545">
                  <c:v>2.9400024414060226</c:v>
                </c:pt>
                <c:pt idx="546">
                  <c:v>2.9499816894530113</c:v>
                </c:pt>
                <c:pt idx="547">
                  <c:v>2.9299926757810226</c:v>
                </c:pt>
                <c:pt idx="548">
                  <c:v>2.8899841308589771</c:v>
                </c:pt>
                <c:pt idx="549">
                  <c:v>2.8699951171880116</c:v>
                </c:pt>
                <c:pt idx="550">
                  <c:v>2.8399963378910229</c:v>
                </c:pt>
                <c:pt idx="551">
                  <c:v>2.8099975585939774</c:v>
                </c:pt>
                <c:pt idx="552">
                  <c:v>2.7999877929689774</c:v>
                </c:pt>
                <c:pt idx="553">
                  <c:v>2.7699890136719887</c:v>
                </c:pt>
                <c:pt idx="554">
                  <c:v>2.75</c:v>
                </c:pt>
                <c:pt idx="555">
                  <c:v>2.75</c:v>
                </c:pt>
                <c:pt idx="556">
                  <c:v>2.72998046875</c:v>
                </c:pt>
                <c:pt idx="557">
                  <c:v>2.6900024414060226</c:v>
                </c:pt>
                <c:pt idx="558">
                  <c:v>2.6699829101560226</c:v>
                </c:pt>
                <c:pt idx="559">
                  <c:v>2.6499938964839771</c:v>
                </c:pt>
                <c:pt idx="560">
                  <c:v>2.6399841308589771</c:v>
                </c:pt>
                <c:pt idx="561">
                  <c:v>2.6499938964839771</c:v>
                </c:pt>
                <c:pt idx="562">
                  <c:v>2.6199951171880116</c:v>
                </c:pt>
                <c:pt idx="563">
                  <c:v>2.5899963378910229</c:v>
                </c:pt>
                <c:pt idx="564">
                  <c:v>2.5699768066410229</c:v>
                </c:pt>
                <c:pt idx="565">
                  <c:v>2.5299987792969887</c:v>
                </c:pt>
                <c:pt idx="566">
                  <c:v>2.5</c:v>
                </c:pt>
                <c:pt idx="567">
                  <c:v>2.4599914550780113</c:v>
                </c:pt>
                <c:pt idx="568">
                  <c:v>2.4100036621089771</c:v>
                </c:pt>
                <c:pt idx="569">
                  <c:v>2.3699951171880116</c:v>
                </c:pt>
                <c:pt idx="570">
                  <c:v>2.3599853515630116</c:v>
                </c:pt>
                <c:pt idx="571">
                  <c:v>2.3299865722660229</c:v>
                </c:pt>
                <c:pt idx="572">
                  <c:v>2.3299865722660229</c:v>
                </c:pt>
                <c:pt idx="573">
                  <c:v>2.2999877929689774</c:v>
                </c:pt>
                <c:pt idx="574">
                  <c:v>2.2599792480469887</c:v>
                </c:pt>
                <c:pt idx="575">
                  <c:v>2.22998046875</c:v>
                </c:pt>
                <c:pt idx="576">
                  <c:v>2.1900024414060226</c:v>
                </c:pt>
                <c:pt idx="577">
                  <c:v>2.1699829101560226</c:v>
                </c:pt>
                <c:pt idx="578">
                  <c:v>2.1300048828130116</c:v>
                </c:pt>
                <c:pt idx="579">
                  <c:v>2.1300048828130116</c:v>
                </c:pt>
                <c:pt idx="580">
                  <c:v>2.0899963378910229</c:v>
                </c:pt>
                <c:pt idx="581">
                  <c:v>2.0699768066410229</c:v>
                </c:pt>
                <c:pt idx="582">
                  <c:v>2.0299987792969887</c:v>
                </c:pt>
                <c:pt idx="583">
                  <c:v>2.0299987792969887</c:v>
                </c:pt>
                <c:pt idx="584">
                  <c:v>2.0199890136719887</c:v>
                </c:pt>
                <c:pt idx="585">
                  <c:v>1.989990234375</c:v>
                </c:pt>
                <c:pt idx="586">
                  <c:v>2</c:v>
                </c:pt>
                <c:pt idx="587">
                  <c:v>1.9599914550780113</c:v>
                </c:pt>
                <c:pt idx="588">
                  <c:v>1.9299926757810226</c:v>
                </c:pt>
                <c:pt idx="589">
                  <c:v>1.9199829101560226</c:v>
                </c:pt>
                <c:pt idx="590">
                  <c:v>1.9400024414060226</c:v>
                </c:pt>
                <c:pt idx="591">
                  <c:v>1.9299926757810226</c:v>
                </c:pt>
                <c:pt idx="592">
                  <c:v>1.9299926757810226</c:v>
                </c:pt>
                <c:pt idx="593">
                  <c:v>1.9199829101560226</c:v>
                </c:pt>
                <c:pt idx="594">
                  <c:v>1.9100036621089771</c:v>
                </c:pt>
                <c:pt idx="595">
                  <c:v>1.8699951171880116</c:v>
                </c:pt>
                <c:pt idx="596">
                  <c:v>1.8399963378910229</c:v>
                </c:pt>
                <c:pt idx="597">
                  <c:v>1.8299865722660229</c:v>
                </c:pt>
                <c:pt idx="598">
                  <c:v>1.7999877929689774</c:v>
                </c:pt>
                <c:pt idx="599">
                  <c:v>1.7599792480469887</c:v>
                </c:pt>
                <c:pt idx="600">
                  <c:v>1.72998046875</c:v>
                </c:pt>
                <c:pt idx="601">
                  <c:v>1.72998046875</c:v>
                </c:pt>
                <c:pt idx="602">
                  <c:v>1.6900024414060226</c:v>
                </c:pt>
                <c:pt idx="603">
                  <c:v>1.6699829101560226</c:v>
                </c:pt>
                <c:pt idx="604">
                  <c:v>1.6399841308589771</c:v>
                </c:pt>
                <c:pt idx="605">
                  <c:v>1.6099853515630116</c:v>
                </c:pt>
                <c:pt idx="606">
                  <c:v>1.5699768066410229</c:v>
                </c:pt>
                <c:pt idx="607">
                  <c:v>1.5299987792969887</c:v>
                </c:pt>
                <c:pt idx="608">
                  <c:v>1.5</c:v>
                </c:pt>
                <c:pt idx="609">
                  <c:v>1.4700012207030113</c:v>
                </c:pt>
                <c:pt idx="610">
                  <c:v>1.4299926757810226</c:v>
                </c:pt>
                <c:pt idx="611">
                  <c:v>1.4100036621089771</c:v>
                </c:pt>
                <c:pt idx="612">
                  <c:v>1.3699951171880116</c:v>
                </c:pt>
                <c:pt idx="613">
                  <c:v>1.3299865722660229</c:v>
                </c:pt>
                <c:pt idx="614">
                  <c:v>1.3099975585939774</c:v>
                </c:pt>
                <c:pt idx="615">
                  <c:v>1.25</c:v>
                </c:pt>
                <c:pt idx="616">
                  <c:v>1.2099914550780113</c:v>
                </c:pt>
                <c:pt idx="617">
                  <c:v>1.1900024414060226</c:v>
                </c:pt>
                <c:pt idx="618">
                  <c:v>1.1399841308589771</c:v>
                </c:pt>
                <c:pt idx="619">
                  <c:v>1.1300048828130116</c:v>
                </c:pt>
                <c:pt idx="620">
                  <c:v>1.1099853515630116</c:v>
                </c:pt>
                <c:pt idx="621">
                  <c:v>1.0699768066410229</c:v>
                </c:pt>
                <c:pt idx="622">
                  <c:v>1.0299987792969887</c:v>
                </c:pt>
                <c:pt idx="623">
                  <c:v>1</c:v>
                </c:pt>
                <c:pt idx="624">
                  <c:v>0.94998168945301131</c:v>
                </c:pt>
                <c:pt idx="625">
                  <c:v>0.91998291015602263</c:v>
                </c:pt>
                <c:pt idx="626">
                  <c:v>0.92999267578102263</c:v>
                </c:pt>
                <c:pt idx="627">
                  <c:v>0.8899841308589771</c:v>
                </c:pt>
                <c:pt idx="628">
                  <c:v>0.85998535156301159</c:v>
                </c:pt>
                <c:pt idx="629">
                  <c:v>0.86999511718801159</c:v>
                </c:pt>
                <c:pt idx="630">
                  <c:v>0.8399963378910229</c:v>
                </c:pt>
                <c:pt idx="631">
                  <c:v>0.8299865722660229</c:v>
                </c:pt>
                <c:pt idx="632">
                  <c:v>0.79998779296897737</c:v>
                </c:pt>
                <c:pt idx="633">
                  <c:v>0.75997924804698869</c:v>
                </c:pt>
                <c:pt idx="634">
                  <c:v>0.72998046875</c:v>
                </c:pt>
                <c:pt idx="635">
                  <c:v>0.69000244140602263</c:v>
                </c:pt>
                <c:pt idx="636">
                  <c:v>0.6499938964839771</c:v>
                </c:pt>
                <c:pt idx="637">
                  <c:v>0.63000488281301159</c:v>
                </c:pt>
                <c:pt idx="638">
                  <c:v>0.59997558593801159</c:v>
                </c:pt>
                <c:pt idx="639">
                  <c:v>0.5799865722660229</c:v>
                </c:pt>
                <c:pt idx="640">
                  <c:v>0.54998779296897737</c:v>
                </c:pt>
                <c:pt idx="641">
                  <c:v>0.52999877929698869</c:v>
                </c:pt>
                <c:pt idx="642">
                  <c:v>0.52999877929698869</c:v>
                </c:pt>
                <c:pt idx="643">
                  <c:v>0.489990234375</c:v>
                </c:pt>
                <c:pt idx="644">
                  <c:v>0.44000244140602263</c:v>
                </c:pt>
                <c:pt idx="645">
                  <c:v>0.52999877929698869</c:v>
                </c:pt>
                <c:pt idx="646">
                  <c:v>0.54998779296897737</c:v>
                </c:pt>
                <c:pt idx="647">
                  <c:v>0.52999877929698869</c:v>
                </c:pt>
                <c:pt idx="648">
                  <c:v>0.59997558593801159</c:v>
                </c:pt>
                <c:pt idx="649">
                  <c:v>0.66998291015602263</c:v>
                </c:pt>
                <c:pt idx="650">
                  <c:v>0.72998046875</c:v>
                </c:pt>
                <c:pt idx="651">
                  <c:v>0.78997802734397737</c:v>
                </c:pt>
                <c:pt idx="652">
                  <c:v>0.70999145507801131</c:v>
                </c:pt>
                <c:pt idx="653">
                  <c:v>0.69000244140602263</c:v>
                </c:pt>
                <c:pt idx="654">
                  <c:v>0.6600036621089771</c:v>
                </c:pt>
                <c:pt idx="655">
                  <c:v>0.6499938964839771</c:v>
                </c:pt>
                <c:pt idx="656">
                  <c:v>0.66998291015602263</c:v>
                </c:pt>
                <c:pt idx="657">
                  <c:v>0.63000488281301159</c:v>
                </c:pt>
                <c:pt idx="658">
                  <c:v>0.5799865722660229</c:v>
                </c:pt>
                <c:pt idx="659">
                  <c:v>0.5699768066410229</c:v>
                </c:pt>
                <c:pt idx="660">
                  <c:v>0.52999877929698869</c:v>
                </c:pt>
                <c:pt idx="661">
                  <c:v>0.5</c:v>
                </c:pt>
                <c:pt idx="662">
                  <c:v>0.45999145507801131</c:v>
                </c:pt>
                <c:pt idx="663">
                  <c:v>0.42999267578102263</c:v>
                </c:pt>
                <c:pt idx="664">
                  <c:v>0.4100036621089771</c:v>
                </c:pt>
                <c:pt idx="665">
                  <c:v>0.38000488281301159</c:v>
                </c:pt>
                <c:pt idx="666">
                  <c:v>0.3299865722660229</c:v>
                </c:pt>
                <c:pt idx="667">
                  <c:v>0.3299865722660229</c:v>
                </c:pt>
                <c:pt idx="668">
                  <c:v>0.29998779296897737</c:v>
                </c:pt>
                <c:pt idx="669">
                  <c:v>0.3199768066410229</c:v>
                </c:pt>
                <c:pt idx="670">
                  <c:v>0.28997802734397737</c:v>
                </c:pt>
                <c:pt idx="671">
                  <c:v>0.26998901367198869</c:v>
                </c:pt>
                <c:pt idx="672">
                  <c:v>0.22998046875</c:v>
                </c:pt>
                <c:pt idx="673">
                  <c:v>0.20999145507801131</c:v>
                </c:pt>
                <c:pt idx="674">
                  <c:v>0.16998291015602263</c:v>
                </c:pt>
                <c:pt idx="675">
                  <c:v>0.11999511718801159</c:v>
                </c:pt>
                <c:pt idx="676">
                  <c:v>6.9976806641022904E-2</c:v>
                </c:pt>
                <c:pt idx="677">
                  <c:v>2.9998779296988687E-2</c:v>
                </c:pt>
                <c:pt idx="678">
                  <c:v>4.9987792968977374E-2</c:v>
                </c:pt>
                <c:pt idx="679">
                  <c:v>2.9998779296988687E-2</c:v>
                </c:pt>
                <c:pt idx="680">
                  <c:v>0</c:v>
                </c:pt>
                <c:pt idx="681">
                  <c:v>1.9989013671988687E-2</c:v>
                </c:pt>
                <c:pt idx="682">
                  <c:v>2.9998779296988687E-2</c:v>
                </c:pt>
                <c:pt idx="683">
                  <c:v>9.9792480469886868E-3</c:v>
                </c:pt>
                <c:pt idx="684">
                  <c:v>0</c:v>
                </c:pt>
                <c:pt idx="685">
                  <c:v>1.0299987792969887</c:v>
                </c:pt>
                <c:pt idx="686">
                  <c:v>1.1799926757810226</c:v>
                </c:pt>
                <c:pt idx="687">
                  <c:v>1.1600036621089771</c:v>
                </c:pt>
                <c:pt idx="688">
                  <c:v>1.1999816894530113</c:v>
                </c:pt>
                <c:pt idx="689">
                  <c:v>1.22998046875</c:v>
                </c:pt>
                <c:pt idx="690">
                  <c:v>1.25</c:v>
                </c:pt>
                <c:pt idx="691">
                  <c:v>1.3299865722660229</c:v>
                </c:pt>
                <c:pt idx="692">
                  <c:v>1.4299926757810226</c:v>
                </c:pt>
                <c:pt idx="693">
                  <c:v>1.4499816894530113</c:v>
                </c:pt>
                <c:pt idx="694">
                  <c:v>1.4299926757810226</c:v>
                </c:pt>
                <c:pt idx="695">
                  <c:v>1.5499877929689774</c:v>
                </c:pt>
                <c:pt idx="696">
                  <c:v>1.6699829101560226</c:v>
                </c:pt>
                <c:pt idx="697">
                  <c:v>1.8299865722660229</c:v>
                </c:pt>
                <c:pt idx="698">
                  <c:v>1.9299926757810226</c:v>
                </c:pt>
                <c:pt idx="699">
                  <c:v>2.0299987792969887</c:v>
                </c:pt>
                <c:pt idx="700">
                  <c:v>2.1300048828130116</c:v>
                </c:pt>
                <c:pt idx="701">
                  <c:v>2.1999816894530113</c:v>
                </c:pt>
                <c:pt idx="702">
                  <c:v>2.1799926757810226</c:v>
                </c:pt>
                <c:pt idx="703">
                  <c:v>2.22998046875</c:v>
                </c:pt>
                <c:pt idx="704">
                  <c:v>2.3299865722660229</c:v>
                </c:pt>
                <c:pt idx="705">
                  <c:v>2.4199829101560226</c:v>
                </c:pt>
                <c:pt idx="706">
                  <c:v>2.2799987792969887</c:v>
                </c:pt>
                <c:pt idx="707">
                  <c:v>2.22998046875</c:v>
                </c:pt>
                <c:pt idx="708">
                  <c:v>2.2799987792969887</c:v>
                </c:pt>
                <c:pt idx="709">
                  <c:v>2.3299865722660229</c:v>
                </c:pt>
                <c:pt idx="710">
                  <c:v>2.3999938964839771</c:v>
                </c:pt>
                <c:pt idx="711">
                  <c:v>2.4299926757810226</c:v>
                </c:pt>
                <c:pt idx="712">
                  <c:v>2.4499816894530113</c:v>
                </c:pt>
                <c:pt idx="713">
                  <c:v>2.4299926757810226</c:v>
                </c:pt>
                <c:pt idx="714">
                  <c:v>2.5</c:v>
                </c:pt>
                <c:pt idx="715">
                  <c:v>2.5</c:v>
                </c:pt>
                <c:pt idx="716">
                  <c:v>2.5299987792969887</c:v>
                </c:pt>
                <c:pt idx="717">
                  <c:v>2.5699768066410229</c:v>
                </c:pt>
                <c:pt idx="718">
                  <c:v>2.5999755859380116</c:v>
                </c:pt>
                <c:pt idx="719">
                  <c:v>2.5999755859380116</c:v>
                </c:pt>
                <c:pt idx="720">
                  <c:v>2.6399841308589771</c:v>
                </c:pt>
                <c:pt idx="721">
                  <c:v>2.6699829101560226</c:v>
                </c:pt>
                <c:pt idx="722">
                  <c:v>2.6600036621089771</c:v>
                </c:pt>
                <c:pt idx="723">
                  <c:v>2.6900024414060226</c:v>
                </c:pt>
                <c:pt idx="724">
                  <c:v>2.72998046875</c:v>
                </c:pt>
                <c:pt idx="725">
                  <c:v>2.75</c:v>
                </c:pt>
                <c:pt idx="726">
                  <c:v>2.7699890136719887</c:v>
                </c:pt>
                <c:pt idx="727">
                  <c:v>2.8099975585939774</c:v>
                </c:pt>
                <c:pt idx="728">
                  <c:v>2.8299865722660229</c:v>
                </c:pt>
                <c:pt idx="729">
                  <c:v>2.8699951171880116</c:v>
                </c:pt>
                <c:pt idx="730">
                  <c:v>-308.510009765625</c:v>
                </c:pt>
                <c:pt idx="731">
                  <c:v>5.8199768066410229</c:v>
                </c:pt>
                <c:pt idx="732">
                  <c:v>5.739990234375</c:v>
                </c:pt>
                <c:pt idx="733">
                  <c:v>5.8999938964839771</c:v>
                </c:pt>
                <c:pt idx="734">
                  <c:v>6.0499877929689774</c:v>
                </c:pt>
                <c:pt idx="735">
                  <c:v>6.4499816894530113</c:v>
                </c:pt>
                <c:pt idx="736">
                  <c:v>6.4599914550780113</c:v>
                </c:pt>
                <c:pt idx="737">
                  <c:v>6.1999816894530113</c:v>
                </c:pt>
                <c:pt idx="738">
                  <c:v>5.8899841308589771</c:v>
                </c:pt>
                <c:pt idx="739">
                  <c:v>6.0899963378910229</c:v>
                </c:pt>
                <c:pt idx="740">
                  <c:v>6.1799926757810226</c:v>
                </c:pt>
                <c:pt idx="741">
                  <c:v>6.0299987792969887</c:v>
                </c:pt>
                <c:pt idx="742">
                  <c:v>5.8499755859380116</c:v>
                </c:pt>
                <c:pt idx="743">
                  <c:v>6.0199890136719887</c:v>
                </c:pt>
                <c:pt idx="744">
                  <c:v>6.0999755859380116</c:v>
                </c:pt>
                <c:pt idx="745">
                  <c:v>6.3199768066410229</c:v>
                </c:pt>
                <c:pt idx="746">
                  <c:v>6.2799987792969887</c:v>
                </c:pt>
                <c:pt idx="747">
                  <c:v>6.239990234375</c:v>
                </c:pt>
                <c:pt idx="748">
                  <c:v>6.2699890136719887</c:v>
                </c:pt>
                <c:pt idx="749">
                  <c:v>6.1099853515630116</c:v>
                </c:pt>
                <c:pt idx="750">
                  <c:v>6.1600036621089771</c:v>
                </c:pt>
                <c:pt idx="751">
                  <c:v>6.0799865722660229</c:v>
                </c:pt>
                <c:pt idx="752">
                  <c:v>6.0499877929689774</c:v>
                </c:pt>
                <c:pt idx="753">
                  <c:v>5.8499755859380116</c:v>
                </c:pt>
                <c:pt idx="754">
                  <c:v>5.8499755859380116</c:v>
                </c:pt>
                <c:pt idx="755">
                  <c:v>5.7799987792969887</c:v>
                </c:pt>
                <c:pt idx="756">
                  <c:v>5.72998046875</c:v>
                </c:pt>
                <c:pt idx="757">
                  <c:v>5.7699890136719887</c:v>
                </c:pt>
                <c:pt idx="758">
                  <c:v>5.8299865722660229</c:v>
                </c:pt>
                <c:pt idx="759">
                  <c:v>5.6999816894530113</c:v>
                </c:pt>
                <c:pt idx="760">
                  <c:v>5.6600036621089771</c:v>
                </c:pt>
                <c:pt idx="761">
                  <c:v>5.6099853515630116</c:v>
                </c:pt>
                <c:pt idx="762">
                  <c:v>5.8899841308589771</c:v>
                </c:pt>
                <c:pt idx="763">
                  <c:v>5.989990234375</c:v>
                </c:pt>
                <c:pt idx="764">
                  <c:v>6.4299926757810226</c:v>
                </c:pt>
                <c:pt idx="765">
                  <c:v>6.6099853515630116</c:v>
                </c:pt>
                <c:pt idx="766">
                  <c:v>6.3099975585939774</c:v>
                </c:pt>
                <c:pt idx="767">
                  <c:v>6.1499938964839771</c:v>
                </c:pt>
                <c:pt idx="768">
                  <c:v>5.7999877929689774</c:v>
                </c:pt>
                <c:pt idx="769">
                  <c:v>5.7599792480469887</c:v>
                </c:pt>
                <c:pt idx="770">
                  <c:v>5.8399963378910229</c:v>
                </c:pt>
                <c:pt idx="771">
                  <c:v>5.9499816894530113</c:v>
                </c:pt>
                <c:pt idx="772">
                  <c:v>6.0999755859380116</c:v>
                </c:pt>
                <c:pt idx="773">
                  <c:v>6.1099853515630116</c:v>
                </c:pt>
                <c:pt idx="774">
                  <c:v>6.47998046875</c:v>
                </c:pt>
                <c:pt idx="775">
                  <c:v>6.5099792480469887</c:v>
                </c:pt>
                <c:pt idx="776">
                  <c:v>6.47998046875</c:v>
                </c:pt>
                <c:pt idx="777">
                  <c:v>6.3599853515630116</c:v>
                </c:pt>
                <c:pt idx="778">
                  <c:v>6.6600036621089771</c:v>
                </c:pt>
                <c:pt idx="779">
                  <c:v>6.5099792480469887</c:v>
                </c:pt>
                <c:pt idx="780">
                  <c:v>6.4599914550780113</c:v>
                </c:pt>
                <c:pt idx="781">
                  <c:v>6.3099975585939774</c:v>
                </c:pt>
                <c:pt idx="782">
                  <c:v>6.3800048828130116</c:v>
                </c:pt>
                <c:pt idx="783">
                  <c:v>6.5699768066410229</c:v>
                </c:pt>
                <c:pt idx="784">
                  <c:v>6.47998046875</c:v>
                </c:pt>
                <c:pt idx="785">
                  <c:v>6.3299865722660229</c:v>
                </c:pt>
                <c:pt idx="786">
                  <c:v>6.2699890136719887</c:v>
                </c:pt>
                <c:pt idx="787">
                  <c:v>6.1399841308589771</c:v>
                </c:pt>
                <c:pt idx="788">
                  <c:v>6.1699829101560226</c:v>
                </c:pt>
                <c:pt idx="789">
                  <c:v>6.1600036621089771</c:v>
                </c:pt>
                <c:pt idx="790">
                  <c:v>6.1900024414060226</c:v>
                </c:pt>
                <c:pt idx="791">
                  <c:v>5.9299926757810226</c:v>
                </c:pt>
                <c:pt idx="792">
                  <c:v>5.8099975585939774</c:v>
                </c:pt>
                <c:pt idx="793">
                  <c:v>5.8399963378910229</c:v>
                </c:pt>
                <c:pt idx="794">
                  <c:v>6</c:v>
                </c:pt>
                <c:pt idx="795">
                  <c:v>6.0799865722660229</c:v>
                </c:pt>
                <c:pt idx="796">
                  <c:v>6.0199890136719887</c:v>
                </c:pt>
                <c:pt idx="797">
                  <c:v>6.0799865722660229</c:v>
                </c:pt>
                <c:pt idx="798">
                  <c:v>6.2799987792969887</c:v>
                </c:pt>
                <c:pt idx="799">
                  <c:v>5.9199829101560226</c:v>
                </c:pt>
                <c:pt idx="800">
                  <c:v>5.8099975585939774</c:v>
                </c:pt>
                <c:pt idx="801">
                  <c:v>5.9400024414060226</c:v>
                </c:pt>
                <c:pt idx="802">
                  <c:v>5.9199829101560226</c:v>
                </c:pt>
                <c:pt idx="803">
                  <c:v>5.7599792480469887</c:v>
                </c:pt>
                <c:pt idx="804">
                  <c:v>5.9199829101560226</c:v>
                </c:pt>
                <c:pt idx="805">
                  <c:v>6.1600036621089771</c:v>
                </c:pt>
                <c:pt idx="806">
                  <c:v>6.0999755859380116</c:v>
                </c:pt>
                <c:pt idx="807">
                  <c:v>6</c:v>
                </c:pt>
                <c:pt idx="808">
                  <c:v>5.9400024414060226</c:v>
                </c:pt>
                <c:pt idx="809">
                  <c:v>5.9299926757810226</c:v>
                </c:pt>
                <c:pt idx="810">
                  <c:v>5.9299926757810226</c:v>
                </c:pt>
                <c:pt idx="811">
                  <c:v>6.1999816894530113</c:v>
                </c:pt>
                <c:pt idx="812">
                  <c:v>5.8800048828130116</c:v>
                </c:pt>
                <c:pt idx="813">
                  <c:v>5.8199768066410229</c:v>
                </c:pt>
                <c:pt idx="814">
                  <c:v>5.9100036621089771</c:v>
                </c:pt>
                <c:pt idx="815">
                  <c:v>5.9700012207030113</c:v>
                </c:pt>
                <c:pt idx="816">
                  <c:v>5.72998046875</c:v>
                </c:pt>
                <c:pt idx="817">
                  <c:v>5.739990234375</c:v>
                </c:pt>
                <c:pt idx="818">
                  <c:v>5.7699890136719887</c:v>
                </c:pt>
                <c:pt idx="819">
                  <c:v>5.7999877929689774</c:v>
                </c:pt>
                <c:pt idx="820">
                  <c:v>6.0099792480469887</c:v>
                </c:pt>
                <c:pt idx="821">
                  <c:v>6.1499938964839771</c:v>
                </c:pt>
                <c:pt idx="822">
                  <c:v>6.2200012207030113</c:v>
                </c:pt>
                <c:pt idx="823">
                  <c:v>6.0099792480469887</c:v>
                </c:pt>
                <c:pt idx="824">
                  <c:v>5.8899841308589771</c:v>
                </c:pt>
                <c:pt idx="825">
                  <c:v>5.75</c:v>
                </c:pt>
                <c:pt idx="826">
                  <c:v>5.6799926757810226</c:v>
                </c:pt>
                <c:pt idx="827">
                  <c:v>5.6799926757810226</c:v>
                </c:pt>
                <c:pt idx="828">
                  <c:v>5.6999816894530113</c:v>
                </c:pt>
                <c:pt idx="829">
                  <c:v>5.7799987792969887</c:v>
                </c:pt>
                <c:pt idx="830">
                  <c:v>5.8199768066410229</c:v>
                </c:pt>
                <c:pt idx="831">
                  <c:v>5.8099975585939774</c:v>
                </c:pt>
                <c:pt idx="832">
                  <c:v>5.7699890136719887</c:v>
                </c:pt>
                <c:pt idx="833">
                  <c:v>5.8399963378910229</c:v>
                </c:pt>
                <c:pt idx="834">
                  <c:v>5.9199829101560226</c:v>
                </c:pt>
                <c:pt idx="835">
                  <c:v>5.9700012207030113</c:v>
                </c:pt>
                <c:pt idx="836">
                  <c:v>5.97998046875</c:v>
                </c:pt>
                <c:pt idx="837">
                  <c:v>5.9700012207030113</c:v>
                </c:pt>
                <c:pt idx="838">
                  <c:v>5.9299926757810226</c:v>
                </c:pt>
                <c:pt idx="839">
                  <c:v>5.9499816894530113</c:v>
                </c:pt>
                <c:pt idx="840">
                  <c:v>6.0199890136719887</c:v>
                </c:pt>
                <c:pt idx="841">
                  <c:v>6.0099792480469887</c:v>
                </c:pt>
                <c:pt idx="842">
                  <c:v>6.0199890136719887</c:v>
                </c:pt>
                <c:pt idx="843">
                  <c:v>6</c:v>
                </c:pt>
                <c:pt idx="844">
                  <c:v>6.0699768066410229</c:v>
                </c:pt>
                <c:pt idx="845">
                  <c:v>6.1099853515630116</c:v>
                </c:pt>
                <c:pt idx="846">
                  <c:v>6.1499938964839771</c:v>
                </c:pt>
                <c:pt idx="847">
                  <c:v>6.1600036621089771</c:v>
                </c:pt>
                <c:pt idx="848">
                  <c:v>6.0899963378910229</c:v>
                </c:pt>
                <c:pt idx="849">
                  <c:v>6.1499938964839771</c:v>
                </c:pt>
                <c:pt idx="850">
                  <c:v>6.1300048828130116</c:v>
                </c:pt>
                <c:pt idx="851">
                  <c:v>6.1900024414060226</c:v>
                </c:pt>
                <c:pt idx="852">
                  <c:v>6.25</c:v>
                </c:pt>
                <c:pt idx="853">
                  <c:v>6.1999816894530113</c:v>
                </c:pt>
                <c:pt idx="854">
                  <c:v>6.1399841308589771</c:v>
                </c:pt>
                <c:pt idx="855">
                  <c:v>6.1300048828130116</c:v>
                </c:pt>
                <c:pt idx="856">
                  <c:v>6.0999755859380116</c:v>
                </c:pt>
                <c:pt idx="857">
                  <c:v>6.0199890136719887</c:v>
                </c:pt>
                <c:pt idx="858">
                  <c:v>5.9100036621089771</c:v>
                </c:pt>
                <c:pt idx="859">
                  <c:v>5.9599914550780113</c:v>
                </c:pt>
                <c:pt idx="860">
                  <c:v>6.0099792480469887</c:v>
                </c:pt>
                <c:pt idx="861">
                  <c:v>5.97998046875</c:v>
                </c:pt>
                <c:pt idx="862">
                  <c:v>6.1399841308589771</c:v>
                </c:pt>
                <c:pt idx="863">
                  <c:v>6.0799865722660229</c:v>
                </c:pt>
                <c:pt idx="864">
                  <c:v>6.0099792480469887</c:v>
                </c:pt>
                <c:pt idx="865">
                  <c:v>6.0099792480469887</c:v>
                </c:pt>
                <c:pt idx="866">
                  <c:v>6.0399780273439774</c:v>
                </c:pt>
                <c:pt idx="867">
                  <c:v>6.1399841308589771</c:v>
                </c:pt>
                <c:pt idx="868">
                  <c:v>6.0699768066410229</c:v>
                </c:pt>
                <c:pt idx="869">
                  <c:v>6</c:v>
                </c:pt>
                <c:pt idx="870">
                  <c:v>5.9599914550780113</c:v>
                </c:pt>
                <c:pt idx="871">
                  <c:v>5.9199829101560226</c:v>
                </c:pt>
                <c:pt idx="872">
                  <c:v>5.9100036621089771</c:v>
                </c:pt>
                <c:pt idx="873">
                  <c:v>5.9599914550780113</c:v>
                </c:pt>
                <c:pt idx="874">
                  <c:v>6.0299987792969887</c:v>
                </c:pt>
                <c:pt idx="875">
                  <c:v>6.0699768066410229</c:v>
                </c:pt>
                <c:pt idx="876">
                  <c:v>6</c:v>
                </c:pt>
                <c:pt idx="877">
                  <c:v>6.0299987792969887</c:v>
                </c:pt>
                <c:pt idx="878">
                  <c:v>6.1300048828130116</c:v>
                </c:pt>
                <c:pt idx="879">
                  <c:v>6.1199951171880116</c:v>
                </c:pt>
                <c:pt idx="880">
                  <c:v>6.0799865722660229</c:v>
                </c:pt>
                <c:pt idx="881">
                  <c:v>5.989990234375</c:v>
                </c:pt>
                <c:pt idx="882">
                  <c:v>5.97998046875</c:v>
                </c:pt>
                <c:pt idx="883">
                  <c:v>6.0799865722660229</c:v>
                </c:pt>
                <c:pt idx="884">
                  <c:v>6.1300048828130116</c:v>
                </c:pt>
                <c:pt idx="885">
                  <c:v>6.1099853515630116</c:v>
                </c:pt>
                <c:pt idx="886">
                  <c:v>6.0799865722660229</c:v>
                </c:pt>
                <c:pt idx="887">
                  <c:v>6.0099792480469887</c:v>
                </c:pt>
                <c:pt idx="888">
                  <c:v>6.0199890136719887</c:v>
                </c:pt>
                <c:pt idx="889">
                  <c:v>6.0099792480469887</c:v>
                </c:pt>
                <c:pt idx="890">
                  <c:v>6</c:v>
                </c:pt>
                <c:pt idx="891">
                  <c:v>5.989990234375</c:v>
                </c:pt>
                <c:pt idx="892">
                  <c:v>5.9599914550780113</c:v>
                </c:pt>
                <c:pt idx="893">
                  <c:v>5.97998046875</c:v>
                </c:pt>
                <c:pt idx="894">
                  <c:v>6.0199890136719887</c:v>
                </c:pt>
                <c:pt idx="895">
                  <c:v>6.0399780273439774</c:v>
                </c:pt>
                <c:pt idx="896">
                  <c:v>5.9100036621089771</c:v>
                </c:pt>
                <c:pt idx="897">
                  <c:v>5.9100036621089771</c:v>
                </c:pt>
                <c:pt idx="898">
                  <c:v>5.989990234375</c:v>
                </c:pt>
                <c:pt idx="899">
                  <c:v>5.9700012207030113</c:v>
                </c:pt>
                <c:pt idx="900">
                  <c:v>5.9599914550780113</c:v>
                </c:pt>
                <c:pt idx="901">
                  <c:v>5.9499816894530113</c:v>
                </c:pt>
                <c:pt idx="902">
                  <c:v>5.9100036621089771</c:v>
                </c:pt>
                <c:pt idx="903">
                  <c:v>5.97998046875</c:v>
                </c:pt>
                <c:pt idx="904">
                  <c:v>5.989990234375</c:v>
                </c:pt>
                <c:pt idx="905">
                  <c:v>6.0099792480469887</c:v>
                </c:pt>
                <c:pt idx="906">
                  <c:v>6.0699768066410229</c:v>
                </c:pt>
                <c:pt idx="907">
                  <c:v>6.0599975585939774</c:v>
                </c:pt>
                <c:pt idx="908">
                  <c:v>6.0699768066410229</c:v>
                </c:pt>
                <c:pt idx="909">
                  <c:v>5.9599914550780113</c:v>
                </c:pt>
                <c:pt idx="910">
                  <c:v>5.9400024414060226</c:v>
                </c:pt>
                <c:pt idx="911">
                  <c:v>5.9599914550780113</c:v>
                </c:pt>
                <c:pt idx="912">
                  <c:v>5.97998046875</c:v>
                </c:pt>
                <c:pt idx="913">
                  <c:v>6.0199890136719887</c:v>
                </c:pt>
                <c:pt idx="914">
                  <c:v>6.1199951171880116</c:v>
                </c:pt>
                <c:pt idx="915">
                  <c:v>6.1099853515630116</c:v>
                </c:pt>
                <c:pt idx="916">
                  <c:v>6.0899963378910229</c:v>
                </c:pt>
                <c:pt idx="917">
                  <c:v>6.1300048828130116</c:v>
                </c:pt>
                <c:pt idx="918">
                  <c:v>6.2999877929689774</c:v>
                </c:pt>
                <c:pt idx="919">
                  <c:v>6.4299926757810226</c:v>
                </c:pt>
                <c:pt idx="920">
                  <c:v>6.3299865722660229</c:v>
                </c:pt>
                <c:pt idx="921">
                  <c:v>6.3499755859380116</c:v>
                </c:pt>
                <c:pt idx="922">
                  <c:v>6.3099975585939774</c:v>
                </c:pt>
                <c:pt idx="923">
                  <c:v>6.3499755859380116</c:v>
                </c:pt>
                <c:pt idx="924">
                  <c:v>6.4199829101560226</c:v>
                </c:pt>
                <c:pt idx="925">
                  <c:v>6.489990234375</c:v>
                </c:pt>
                <c:pt idx="926">
                  <c:v>6.0299987792969887</c:v>
                </c:pt>
                <c:pt idx="927">
                  <c:v>6.0099792480469887</c:v>
                </c:pt>
                <c:pt idx="928">
                  <c:v>5.989990234375</c:v>
                </c:pt>
                <c:pt idx="929">
                  <c:v>5.97998046875</c:v>
                </c:pt>
                <c:pt idx="930">
                  <c:v>6.0299987792969887</c:v>
                </c:pt>
                <c:pt idx="931">
                  <c:v>6.0699768066410229</c:v>
                </c:pt>
                <c:pt idx="932">
                  <c:v>6.0999755859380116</c:v>
                </c:pt>
                <c:pt idx="933">
                  <c:v>6.1199951171880116</c:v>
                </c:pt>
                <c:pt idx="934">
                  <c:v>6.0899963378910229</c:v>
                </c:pt>
                <c:pt idx="935">
                  <c:v>6.1099853515630116</c:v>
                </c:pt>
                <c:pt idx="936">
                  <c:v>6.2099914550780113</c:v>
                </c:pt>
                <c:pt idx="937">
                  <c:v>6.1900024414060226</c:v>
                </c:pt>
                <c:pt idx="938">
                  <c:v>6.1999816894530113</c:v>
                </c:pt>
                <c:pt idx="939">
                  <c:v>6.2599792480469887</c:v>
                </c:pt>
                <c:pt idx="940">
                  <c:v>6.2899780273439774</c:v>
                </c:pt>
                <c:pt idx="941">
                  <c:v>6.0499877929689774</c:v>
                </c:pt>
                <c:pt idx="942">
                  <c:v>6.1300048828130116</c:v>
                </c:pt>
                <c:pt idx="943">
                  <c:v>6.1699829101560226</c:v>
                </c:pt>
                <c:pt idx="944">
                  <c:v>6.1799926757810226</c:v>
                </c:pt>
                <c:pt idx="945">
                  <c:v>6.1900024414060226</c:v>
                </c:pt>
                <c:pt idx="946">
                  <c:v>6.0799865722660229</c:v>
                </c:pt>
                <c:pt idx="947">
                  <c:v>6.0799865722660229</c:v>
                </c:pt>
                <c:pt idx="948">
                  <c:v>6.2899780273439774</c:v>
                </c:pt>
                <c:pt idx="949">
                  <c:v>6.3899841308589771</c:v>
                </c:pt>
                <c:pt idx="950">
                  <c:v>6.3999938964839771</c:v>
                </c:pt>
                <c:pt idx="951">
                  <c:v>6.3499755859380116</c:v>
                </c:pt>
                <c:pt idx="952">
                  <c:v>6.25</c:v>
                </c:pt>
                <c:pt idx="953">
                  <c:v>6.1999816894530113</c:v>
                </c:pt>
                <c:pt idx="954">
                  <c:v>6.2099914550780113</c:v>
                </c:pt>
                <c:pt idx="955">
                  <c:v>6.3599853515630116</c:v>
                </c:pt>
                <c:pt idx="956">
                  <c:v>6.3699951171880116</c:v>
                </c:pt>
                <c:pt idx="957">
                  <c:v>6.3800048828130116</c:v>
                </c:pt>
                <c:pt idx="958">
                  <c:v>6.3299865722660229</c:v>
                </c:pt>
                <c:pt idx="959">
                  <c:v>6.5</c:v>
                </c:pt>
                <c:pt idx="960">
                  <c:v>6.3199768066410229</c:v>
                </c:pt>
                <c:pt idx="961">
                  <c:v>6.3599853515630116</c:v>
                </c:pt>
                <c:pt idx="962">
                  <c:v>6.4400024414060226</c:v>
                </c:pt>
                <c:pt idx="963">
                  <c:v>6.3999938964839771</c:v>
                </c:pt>
                <c:pt idx="964">
                  <c:v>6.3499755859380116</c:v>
                </c:pt>
                <c:pt idx="965">
                  <c:v>7.75</c:v>
                </c:pt>
                <c:pt idx="966">
                  <c:v>7.989990234375</c:v>
                </c:pt>
                <c:pt idx="967">
                  <c:v>8.1199951171880116</c:v>
                </c:pt>
                <c:pt idx="968">
                  <c:v>8.0899963378910229</c:v>
                </c:pt>
                <c:pt idx="969">
                  <c:v>8.0399780273439774</c:v>
                </c:pt>
                <c:pt idx="970">
                  <c:v>7.989990234375</c:v>
                </c:pt>
                <c:pt idx="971">
                  <c:v>7.9599914550780113</c:v>
                </c:pt>
                <c:pt idx="972">
                  <c:v>7.9400024414060226</c:v>
                </c:pt>
                <c:pt idx="973">
                  <c:v>7.8599853515630116</c:v>
                </c:pt>
                <c:pt idx="974">
                  <c:v>7.7599792480469887</c:v>
                </c:pt>
                <c:pt idx="975">
                  <c:v>7.75</c:v>
                </c:pt>
                <c:pt idx="976">
                  <c:v>7.7200012207030113</c:v>
                </c:pt>
                <c:pt idx="977">
                  <c:v>7.6799926757810226</c:v>
                </c:pt>
                <c:pt idx="978">
                  <c:v>7.6600036621089771</c:v>
                </c:pt>
                <c:pt idx="979">
                  <c:v>7.6399841308589771</c:v>
                </c:pt>
                <c:pt idx="980">
                  <c:v>7.6199951171880116</c:v>
                </c:pt>
                <c:pt idx="981">
                  <c:v>7.5899963378910229</c:v>
                </c:pt>
                <c:pt idx="982">
                  <c:v>7.5399780273439774</c:v>
                </c:pt>
                <c:pt idx="983">
                  <c:v>7.3999938964839771</c:v>
                </c:pt>
                <c:pt idx="984">
                  <c:v>7.4299926757810226</c:v>
                </c:pt>
                <c:pt idx="985">
                  <c:v>7.5499877929689774</c:v>
                </c:pt>
                <c:pt idx="986">
                  <c:v>7.3699951171880116</c:v>
                </c:pt>
                <c:pt idx="987">
                  <c:v>7.5199890136719887</c:v>
                </c:pt>
                <c:pt idx="988">
                  <c:v>7.47998046875</c:v>
                </c:pt>
                <c:pt idx="989">
                  <c:v>7.4499816894530113</c:v>
                </c:pt>
                <c:pt idx="990">
                  <c:v>7.4400024414060226</c:v>
                </c:pt>
                <c:pt idx="991">
                  <c:v>7.6300048828130116</c:v>
                </c:pt>
                <c:pt idx="992">
                  <c:v>7.5999755859380116</c:v>
                </c:pt>
                <c:pt idx="993">
                  <c:v>7.6300048828130116</c:v>
                </c:pt>
                <c:pt idx="994">
                  <c:v>7.4700012207030113</c:v>
                </c:pt>
                <c:pt idx="995">
                  <c:v>7.5899963378910229</c:v>
                </c:pt>
                <c:pt idx="996">
                  <c:v>7.72998046875</c:v>
                </c:pt>
                <c:pt idx="997">
                  <c:v>7.7200012207030113</c:v>
                </c:pt>
                <c:pt idx="998">
                  <c:v>7.4700012207030113</c:v>
                </c:pt>
                <c:pt idx="999">
                  <c:v>7.5399780273439774</c:v>
                </c:pt>
                <c:pt idx="1000">
                  <c:v>7.5899963378910229</c:v>
                </c:pt>
                <c:pt idx="1001">
                  <c:v>7.6399841308589771</c:v>
                </c:pt>
                <c:pt idx="1002">
                  <c:v>7.6900024414060226</c:v>
                </c:pt>
                <c:pt idx="1003">
                  <c:v>7.739990234375</c:v>
                </c:pt>
                <c:pt idx="1004">
                  <c:v>7.6499938964839771</c:v>
                </c:pt>
                <c:pt idx="1005">
                  <c:v>7.5599975585939774</c:v>
                </c:pt>
                <c:pt idx="1006">
                  <c:v>7.6099853515630116</c:v>
                </c:pt>
                <c:pt idx="1007">
                  <c:v>7.7200012207030113</c:v>
                </c:pt>
                <c:pt idx="1008">
                  <c:v>7.739990234375</c:v>
                </c:pt>
                <c:pt idx="1009">
                  <c:v>7.7999877929689774</c:v>
                </c:pt>
                <c:pt idx="1010">
                  <c:v>7.7999877929689774</c:v>
                </c:pt>
                <c:pt idx="1011">
                  <c:v>7.8299865722660229</c:v>
                </c:pt>
                <c:pt idx="1012">
                  <c:v>8</c:v>
                </c:pt>
                <c:pt idx="1013">
                  <c:v>7.8699951171880116</c:v>
                </c:pt>
                <c:pt idx="1014">
                  <c:v>7.6399841308589771</c:v>
                </c:pt>
                <c:pt idx="1015">
                  <c:v>7.6300048828130116</c:v>
                </c:pt>
                <c:pt idx="1016">
                  <c:v>7.7799987792969887</c:v>
                </c:pt>
                <c:pt idx="1017">
                  <c:v>7.8599853515630116</c:v>
                </c:pt>
                <c:pt idx="1018">
                  <c:v>7.9599914550780113</c:v>
                </c:pt>
                <c:pt idx="1019">
                  <c:v>7.8800048828130116</c:v>
                </c:pt>
                <c:pt idx="1020">
                  <c:v>7.7200012207030113</c:v>
                </c:pt>
                <c:pt idx="1021">
                  <c:v>7.6699829101560226</c:v>
                </c:pt>
                <c:pt idx="1022">
                  <c:v>7.5699768066410229</c:v>
                </c:pt>
                <c:pt idx="1023">
                  <c:v>7.6699829101560226</c:v>
                </c:pt>
                <c:pt idx="1024">
                  <c:v>7.8099975585939774</c:v>
                </c:pt>
                <c:pt idx="1025">
                  <c:v>7.8099975585939774</c:v>
                </c:pt>
                <c:pt idx="1026">
                  <c:v>7.7999877929689774</c:v>
                </c:pt>
                <c:pt idx="1027">
                  <c:v>7.7899780273439774</c:v>
                </c:pt>
                <c:pt idx="1028">
                  <c:v>7.7799987792969887</c:v>
                </c:pt>
                <c:pt idx="1029">
                  <c:v>7.7799987792969887</c:v>
                </c:pt>
                <c:pt idx="1030">
                  <c:v>7.8399963378910229</c:v>
                </c:pt>
                <c:pt idx="1031">
                  <c:v>7.7899780273439774</c:v>
                </c:pt>
                <c:pt idx="1032">
                  <c:v>7.6300048828130116</c:v>
                </c:pt>
                <c:pt idx="1033">
                  <c:v>7.5899963378910229</c:v>
                </c:pt>
                <c:pt idx="1034">
                  <c:v>7.6499938964839771</c:v>
                </c:pt>
                <c:pt idx="1035">
                  <c:v>7.6600036621089771</c:v>
                </c:pt>
                <c:pt idx="1036">
                  <c:v>7.6900024414060226</c:v>
                </c:pt>
                <c:pt idx="1037">
                  <c:v>7.7999877929689774</c:v>
                </c:pt>
                <c:pt idx="1038">
                  <c:v>7.7699890136719887</c:v>
                </c:pt>
                <c:pt idx="1039">
                  <c:v>7.47998046875</c:v>
                </c:pt>
                <c:pt idx="1040">
                  <c:v>7.4199829101560226</c:v>
                </c:pt>
                <c:pt idx="1041">
                  <c:v>7.5199890136719887</c:v>
                </c:pt>
                <c:pt idx="1042">
                  <c:v>7.5499877929689774</c:v>
                </c:pt>
                <c:pt idx="1043">
                  <c:v>7.5599975585939774</c:v>
                </c:pt>
                <c:pt idx="1044">
                  <c:v>7.5799865722660229</c:v>
                </c:pt>
                <c:pt idx="1045">
                  <c:v>7.5699768066410229</c:v>
                </c:pt>
                <c:pt idx="1046">
                  <c:v>7.5599975585939774</c:v>
                </c:pt>
                <c:pt idx="1047">
                  <c:v>7.6499938964839771</c:v>
                </c:pt>
                <c:pt idx="1048">
                  <c:v>7.9100036621089771</c:v>
                </c:pt>
                <c:pt idx="1049">
                  <c:v>8.0199890136719887</c:v>
                </c:pt>
                <c:pt idx="1050">
                  <c:v>7.9499816894530113</c:v>
                </c:pt>
                <c:pt idx="1051">
                  <c:v>7.7699890136719887</c:v>
                </c:pt>
                <c:pt idx="1052">
                  <c:v>7.489990234375</c:v>
                </c:pt>
                <c:pt idx="1053">
                  <c:v>7.5899963378910229</c:v>
                </c:pt>
                <c:pt idx="1054">
                  <c:v>7.6699829101560226</c:v>
                </c:pt>
                <c:pt idx="1055">
                  <c:v>7.6399841308589771</c:v>
                </c:pt>
                <c:pt idx="1056">
                  <c:v>7.6799926757810226</c:v>
                </c:pt>
                <c:pt idx="1057">
                  <c:v>7.75</c:v>
                </c:pt>
                <c:pt idx="1058">
                  <c:v>7.6399841308589771</c:v>
                </c:pt>
                <c:pt idx="1059">
                  <c:v>7.5199890136719887</c:v>
                </c:pt>
                <c:pt idx="1060">
                  <c:v>7.5699768066410229</c:v>
                </c:pt>
                <c:pt idx="1061">
                  <c:v>7.6999816894530113</c:v>
                </c:pt>
                <c:pt idx="1062">
                  <c:v>7.8099975585939774</c:v>
                </c:pt>
                <c:pt idx="1063">
                  <c:v>7.8699951171880116</c:v>
                </c:pt>
                <c:pt idx="1064">
                  <c:v>7.739990234375</c:v>
                </c:pt>
                <c:pt idx="1065">
                  <c:v>7.6499938964839771</c:v>
                </c:pt>
                <c:pt idx="1066">
                  <c:v>7.739990234375</c:v>
                </c:pt>
                <c:pt idx="1067">
                  <c:v>7.5999755859380116</c:v>
                </c:pt>
                <c:pt idx="1068">
                  <c:v>7.5999755859380116</c:v>
                </c:pt>
                <c:pt idx="1069">
                  <c:v>7.75</c:v>
                </c:pt>
                <c:pt idx="1070">
                  <c:v>7.6699829101560226</c:v>
                </c:pt>
                <c:pt idx="1071">
                  <c:v>7.5299987792969887</c:v>
                </c:pt>
                <c:pt idx="1072">
                  <c:v>7.5099792480469887</c:v>
                </c:pt>
                <c:pt idx="1073">
                  <c:v>7.5999755859380116</c:v>
                </c:pt>
                <c:pt idx="1074">
                  <c:v>7.5699768066410229</c:v>
                </c:pt>
                <c:pt idx="1075">
                  <c:v>7.5599975585939774</c:v>
                </c:pt>
                <c:pt idx="1076">
                  <c:v>7.5799865722660229</c:v>
                </c:pt>
                <c:pt idx="1077">
                  <c:v>7.739990234375</c:v>
                </c:pt>
                <c:pt idx="1078">
                  <c:v>7.7699890136719887</c:v>
                </c:pt>
                <c:pt idx="1079">
                  <c:v>7.7799987792969887</c:v>
                </c:pt>
                <c:pt idx="1080">
                  <c:v>7.7099914550780113</c:v>
                </c:pt>
                <c:pt idx="1081">
                  <c:v>7.6399841308589771</c:v>
                </c:pt>
                <c:pt idx="1082">
                  <c:v>7.47998046875</c:v>
                </c:pt>
                <c:pt idx="1083">
                  <c:v>7.6199951171880116</c:v>
                </c:pt>
                <c:pt idx="1084">
                  <c:v>7.5199890136719887</c:v>
                </c:pt>
                <c:pt idx="1085">
                  <c:v>7.5499877929689774</c:v>
                </c:pt>
                <c:pt idx="1086">
                  <c:v>7.6499938964839771</c:v>
                </c:pt>
                <c:pt idx="1087">
                  <c:v>7.5399780273439774</c:v>
                </c:pt>
                <c:pt idx="1088">
                  <c:v>7.5899963378910229</c:v>
                </c:pt>
                <c:pt idx="1089">
                  <c:v>7.6999816894530113</c:v>
                </c:pt>
                <c:pt idx="1090">
                  <c:v>7.7599792480469887</c:v>
                </c:pt>
                <c:pt idx="1091">
                  <c:v>7.5099792480469887</c:v>
                </c:pt>
                <c:pt idx="1092">
                  <c:v>7.5099792480469887</c:v>
                </c:pt>
                <c:pt idx="1093">
                  <c:v>7.5599975585939774</c:v>
                </c:pt>
                <c:pt idx="1094">
                  <c:v>7.6999816894530113</c:v>
                </c:pt>
                <c:pt idx="1095">
                  <c:v>7.5299987792969887</c:v>
                </c:pt>
                <c:pt idx="1096">
                  <c:v>7.5899963378910229</c:v>
                </c:pt>
                <c:pt idx="1097">
                  <c:v>7.5699768066410229</c:v>
                </c:pt>
                <c:pt idx="1098">
                  <c:v>7.5299987792969887</c:v>
                </c:pt>
                <c:pt idx="1099">
                  <c:v>7.5599975585939774</c:v>
                </c:pt>
                <c:pt idx="1100">
                  <c:v>7.489990234375</c:v>
                </c:pt>
                <c:pt idx="1101">
                  <c:v>7.4400024414060226</c:v>
                </c:pt>
                <c:pt idx="1102">
                  <c:v>7.7099914550780113</c:v>
                </c:pt>
                <c:pt idx="1103">
                  <c:v>7.489990234375</c:v>
                </c:pt>
                <c:pt idx="1104">
                  <c:v>7.5699768066410229</c:v>
                </c:pt>
                <c:pt idx="1105">
                  <c:v>7.5299987792969887</c:v>
                </c:pt>
                <c:pt idx="1106">
                  <c:v>7.72998046875</c:v>
                </c:pt>
                <c:pt idx="1107">
                  <c:v>7.7999877929689774</c:v>
                </c:pt>
                <c:pt idx="1108">
                  <c:v>7.7099914550780113</c:v>
                </c:pt>
                <c:pt idx="1109">
                  <c:v>7.5799865722660229</c:v>
                </c:pt>
                <c:pt idx="1110">
                  <c:v>5.7799987792969887</c:v>
                </c:pt>
                <c:pt idx="1111">
                  <c:v>5.75</c:v>
                </c:pt>
                <c:pt idx="1112">
                  <c:v>5.5699768066410229</c:v>
                </c:pt>
                <c:pt idx="1113">
                  <c:v>5.6399841308589771</c:v>
                </c:pt>
                <c:pt idx="1114">
                  <c:v>5.6699829101560226</c:v>
                </c:pt>
                <c:pt idx="1115">
                  <c:v>5.8199768066410229</c:v>
                </c:pt>
                <c:pt idx="1116">
                  <c:v>5.7200012207030113</c:v>
                </c:pt>
                <c:pt idx="1117">
                  <c:v>5.6799926757810226</c:v>
                </c:pt>
                <c:pt idx="1118">
                  <c:v>5.5599975585939774</c:v>
                </c:pt>
                <c:pt idx="1119">
                  <c:v>5.6399841308589771</c:v>
                </c:pt>
                <c:pt idx="1120">
                  <c:v>5.8499755859380116</c:v>
                </c:pt>
                <c:pt idx="1121">
                  <c:v>6.22998046875</c:v>
                </c:pt>
                <c:pt idx="1122">
                  <c:v>5.9599914550780113</c:v>
                </c:pt>
                <c:pt idx="1123">
                  <c:v>6.0199890136719887</c:v>
                </c:pt>
                <c:pt idx="1124">
                  <c:v>6.0099792480469887</c:v>
                </c:pt>
                <c:pt idx="1125">
                  <c:v>6</c:v>
                </c:pt>
                <c:pt idx="1126">
                  <c:v>5.9400024414060226</c:v>
                </c:pt>
                <c:pt idx="1127">
                  <c:v>6.1399841308589771</c:v>
                </c:pt>
                <c:pt idx="1128">
                  <c:v>5.9700012207030113</c:v>
                </c:pt>
                <c:pt idx="1129">
                  <c:v>5.8299865722660229</c:v>
                </c:pt>
                <c:pt idx="1130">
                  <c:v>5.6900024414060226</c:v>
                </c:pt>
                <c:pt idx="1131">
                  <c:v>5.8099975585939774</c:v>
                </c:pt>
                <c:pt idx="1132">
                  <c:v>5.9599914550780113</c:v>
                </c:pt>
                <c:pt idx="1133">
                  <c:v>6.1799926757810226</c:v>
                </c:pt>
                <c:pt idx="1134">
                  <c:v>6.0199890136719887</c:v>
                </c:pt>
                <c:pt idx="1135">
                  <c:v>5.72998046875</c:v>
                </c:pt>
                <c:pt idx="1136">
                  <c:v>5.7799987792969887</c:v>
                </c:pt>
                <c:pt idx="1137">
                  <c:v>5.7599792480469887</c:v>
                </c:pt>
                <c:pt idx="1138">
                  <c:v>5.7899780273439774</c:v>
                </c:pt>
                <c:pt idx="1139">
                  <c:v>6</c:v>
                </c:pt>
                <c:pt idx="1140">
                  <c:v>6.2999877929689774</c:v>
                </c:pt>
                <c:pt idx="1141">
                  <c:v>6.1499938964839771</c:v>
                </c:pt>
                <c:pt idx="1142">
                  <c:v>5.8299865722660229</c:v>
                </c:pt>
                <c:pt idx="1143">
                  <c:v>6.1600036621089771</c:v>
                </c:pt>
                <c:pt idx="1144">
                  <c:v>5.9499816894530113</c:v>
                </c:pt>
                <c:pt idx="1145">
                  <c:v>6.0899963378910229</c:v>
                </c:pt>
                <c:pt idx="1146">
                  <c:v>6.2200012207030113</c:v>
                </c:pt>
                <c:pt idx="1147">
                  <c:v>6.0799865722660229</c:v>
                </c:pt>
                <c:pt idx="1148">
                  <c:v>6.2799987792969887</c:v>
                </c:pt>
                <c:pt idx="1149">
                  <c:v>6.1900024414060226</c:v>
                </c:pt>
                <c:pt idx="1150">
                  <c:v>6.0399780273439774</c:v>
                </c:pt>
                <c:pt idx="1151">
                  <c:v>6.22998046875</c:v>
                </c:pt>
                <c:pt idx="1152">
                  <c:v>6.2599792480469887</c:v>
                </c:pt>
                <c:pt idx="1153">
                  <c:v>5.989990234375</c:v>
                </c:pt>
                <c:pt idx="1154">
                  <c:v>5.8699951171880116</c:v>
                </c:pt>
                <c:pt idx="1155">
                  <c:v>5.8999938964839771</c:v>
                </c:pt>
                <c:pt idx="1156">
                  <c:v>6.1900024414060226</c:v>
                </c:pt>
                <c:pt idx="1157">
                  <c:v>6.0099792480469887</c:v>
                </c:pt>
                <c:pt idx="1158">
                  <c:v>5.9599914550780113</c:v>
                </c:pt>
                <c:pt idx="1159">
                  <c:v>6.0599975585939774</c:v>
                </c:pt>
                <c:pt idx="1160">
                  <c:v>6.0399780273439774</c:v>
                </c:pt>
                <c:pt idx="1161">
                  <c:v>5.989990234375</c:v>
                </c:pt>
                <c:pt idx="1162">
                  <c:v>6</c:v>
                </c:pt>
                <c:pt idx="1163">
                  <c:v>6.0399780273439774</c:v>
                </c:pt>
                <c:pt idx="1164">
                  <c:v>6.0699768066410229</c:v>
                </c:pt>
                <c:pt idx="1165">
                  <c:v>5.7799987792969887</c:v>
                </c:pt>
                <c:pt idx="1166">
                  <c:v>5.6699829101560226</c:v>
                </c:pt>
                <c:pt idx="1167">
                  <c:v>5.5999755859380116</c:v>
                </c:pt>
                <c:pt idx="1168">
                  <c:v>5.6399841308589771</c:v>
                </c:pt>
                <c:pt idx="1169">
                  <c:v>5.8800048828130116</c:v>
                </c:pt>
                <c:pt idx="1170">
                  <c:v>5.75</c:v>
                </c:pt>
                <c:pt idx="1171">
                  <c:v>5.7099914550780113</c:v>
                </c:pt>
                <c:pt idx="1172">
                  <c:v>5.8199768066410229</c:v>
                </c:pt>
                <c:pt idx="1173">
                  <c:v>6.0099792480469887</c:v>
                </c:pt>
                <c:pt idx="1174">
                  <c:v>5.9599914550780113</c:v>
                </c:pt>
                <c:pt idx="1175">
                  <c:v>5.8499755859380116</c:v>
                </c:pt>
                <c:pt idx="1176">
                  <c:v>5.8999938964839771</c:v>
                </c:pt>
                <c:pt idx="1177">
                  <c:v>5.989990234375</c:v>
                </c:pt>
                <c:pt idx="1178">
                  <c:v>6.0299987792969887</c:v>
                </c:pt>
                <c:pt idx="1179">
                  <c:v>6.0099792480469887</c:v>
                </c:pt>
                <c:pt idx="1180">
                  <c:v>6.0399780273439774</c:v>
                </c:pt>
                <c:pt idx="1181">
                  <c:v>6.0599975585939774</c:v>
                </c:pt>
                <c:pt idx="1182">
                  <c:v>5.9700012207030113</c:v>
                </c:pt>
                <c:pt idx="1183">
                  <c:v>6.1199951171880116</c:v>
                </c:pt>
                <c:pt idx="1184">
                  <c:v>6.1099853515630116</c:v>
                </c:pt>
                <c:pt idx="1185">
                  <c:v>6.1099853515630116</c:v>
                </c:pt>
                <c:pt idx="1186">
                  <c:v>6.1399841308589771</c:v>
                </c:pt>
                <c:pt idx="1187">
                  <c:v>6.3099975585939774</c:v>
                </c:pt>
                <c:pt idx="1188">
                  <c:v>6.4499816894530113</c:v>
                </c:pt>
                <c:pt idx="1189">
                  <c:v>6.239990234375</c:v>
                </c:pt>
                <c:pt idx="1190">
                  <c:v>6.0999755859380116</c:v>
                </c:pt>
                <c:pt idx="1191">
                  <c:v>6.0299987792969887</c:v>
                </c:pt>
                <c:pt idx="1192">
                  <c:v>6.0999755859380116</c:v>
                </c:pt>
                <c:pt idx="1193">
                  <c:v>6.1300048828130116</c:v>
                </c:pt>
                <c:pt idx="1194">
                  <c:v>6.1199951171880116</c:v>
                </c:pt>
                <c:pt idx="1195">
                  <c:v>6.1799926757810226</c:v>
                </c:pt>
                <c:pt idx="1196">
                  <c:v>6.0299987792969887</c:v>
                </c:pt>
                <c:pt idx="1197">
                  <c:v>5.97998046875</c:v>
                </c:pt>
                <c:pt idx="1198">
                  <c:v>5.97998046875</c:v>
                </c:pt>
                <c:pt idx="1199">
                  <c:v>5.8399963378910229</c:v>
                </c:pt>
                <c:pt idx="1200">
                  <c:v>5.8899841308589771</c:v>
                </c:pt>
                <c:pt idx="1201">
                  <c:v>5.9199829101560226</c:v>
                </c:pt>
                <c:pt idx="1202">
                  <c:v>6.1399841308589771</c:v>
                </c:pt>
                <c:pt idx="1203">
                  <c:v>6.0699768066410229</c:v>
                </c:pt>
                <c:pt idx="1204">
                  <c:v>6.1399841308589771</c:v>
                </c:pt>
                <c:pt idx="1205">
                  <c:v>6.1300048828130116</c:v>
                </c:pt>
                <c:pt idx="1206">
                  <c:v>6.1600036621089771</c:v>
                </c:pt>
                <c:pt idx="1207">
                  <c:v>6.0299987792969887</c:v>
                </c:pt>
                <c:pt idx="1208">
                  <c:v>6.0199890136719887</c:v>
                </c:pt>
                <c:pt idx="1209">
                  <c:v>5.9100036621089771</c:v>
                </c:pt>
                <c:pt idx="1210">
                  <c:v>5.9599914550780113</c:v>
                </c:pt>
                <c:pt idx="1211">
                  <c:v>5.7899780273439774</c:v>
                </c:pt>
                <c:pt idx="1212">
                  <c:v>5.7999877929689774</c:v>
                </c:pt>
                <c:pt idx="1213">
                  <c:v>6.0799865722660229</c:v>
                </c:pt>
                <c:pt idx="1214">
                  <c:v>6.239990234375</c:v>
                </c:pt>
                <c:pt idx="1215">
                  <c:v>6.3599853515630116</c:v>
                </c:pt>
                <c:pt idx="1216">
                  <c:v>6.4100036621089771</c:v>
                </c:pt>
                <c:pt idx="1217">
                  <c:v>6.3399963378910229</c:v>
                </c:pt>
                <c:pt idx="1218">
                  <c:v>6.0799865722660229</c:v>
                </c:pt>
                <c:pt idx="1219">
                  <c:v>6.0699768066410229</c:v>
                </c:pt>
                <c:pt idx="1220">
                  <c:v>6.0499877929689774</c:v>
                </c:pt>
                <c:pt idx="1221">
                  <c:v>6.0199890136719887</c:v>
                </c:pt>
                <c:pt idx="1222">
                  <c:v>6.1900024414060226</c:v>
                </c:pt>
                <c:pt idx="1223">
                  <c:v>6.4100036621089771</c:v>
                </c:pt>
                <c:pt idx="1224">
                  <c:v>6.489990234375</c:v>
                </c:pt>
                <c:pt idx="1225">
                  <c:v>6.3699951171880116</c:v>
                </c:pt>
                <c:pt idx="1226">
                  <c:v>6.0899963378910229</c:v>
                </c:pt>
                <c:pt idx="1227">
                  <c:v>6.0299987792969887</c:v>
                </c:pt>
                <c:pt idx="1228">
                  <c:v>5.9700012207030113</c:v>
                </c:pt>
                <c:pt idx="1229">
                  <c:v>5.8299865722660229</c:v>
                </c:pt>
                <c:pt idx="1230">
                  <c:v>5.739990234375</c:v>
                </c:pt>
                <c:pt idx="1231">
                  <c:v>5.7699890136719887</c:v>
                </c:pt>
                <c:pt idx="1232">
                  <c:v>5.8899841308589771</c:v>
                </c:pt>
                <c:pt idx="1233">
                  <c:v>5.9199829101560226</c:v>
                </c:pt>
                <c:pt idx="1234">
                  <c:v>6.0799865722660229</c:v>
                </c:pt>
                <c:pt idx="1235">
                  <c:v>6.0699768066410229</c:v>
                </c:pt>
                <c:pt idx="1236">
                  <c:v>6.22998046875</c:v>
                </c:pt>
                <c:pt idx="1237">
                  <c:v>6.2200012207030113</c:v>
                </c:pt>
                <c:pt idx="1238">
                  <c:v>6.1600036621089771</c:v>
                </c:pt>
                <c:pt idx="1239">
                  <c:v>6.2699890136719887</c:v>
                </c:pt>
                <c:pt idx="1240">
                  <c:v>6.47998046875</c:v>
                </c:pt>
                <c:pt idx="1241">
                  <c:v>6.6300048828130116</c:v>
                </c:pt>
                <c:pt idx="1242">
                  <c:v>6.1300048828130116</c:v>
                </c:pt>
                <c:pt idx="1243">
                  <c:v>6.0899963378910229</c:v>
                </c:pt>
                <c:pt idx="1244">
                  <c:v>6.1900024414060226</c:v>
                </c:pt>
                <c:pt idx="1245">
                  <c:v>6.3199768066410229</c:v>
                </c:pt>
                <c:pt idx="1246">
                  <c:v>6.3299865722660229</c:v>
                </c:pt>
                <c:pt idx="1247">
                  <c:v>6.0599975585939774</c:v>
                </c:pt>
                <c:pt idx="1248">
                  <c:v>5.9400024414060226</c:v>
                </c:pt>
                <c:pt idx="1249">
                  <c:v>5.8499755859380116</c:v>
                </c:pt>
                <c:pt idx="1250">
                  <c:v>5.9400024414060226</c:v>
                </c:pt>
                <c:pt idx="1251">
                  <c:v>6.0899963378910229</c:v>
                </c:pt>
                <c:pt idx="1252">
                  <c:v>6.1399841308589771</c:v>
                </c:pt>
                <c:pt idx="1253">
                  <c:v>6.0999755859380116</c:v>
                </c:pt>
                <c:pt idx="1254">
                  <c:v>6.0899963378910229</c:v>
                </c:pt>
                <c:pt idx="1255">
                  <c:v>6.0099792480469887</c:v>
                </c:pt>
                <c:pt idx="1256">
                  <c:v>5.9400024414060226</c:v>
                </c:pt>
                <c:pt idx="1257">
                  <c:v>6.0699768066410229</c:v>
                </c:pt>
                <c:pt idx="1258">
                  <c:v>6.1399841308589771</c:v>
                </c:pt>
                <c:pt idx="1259">
                  <c:v>6.1900024414060226</c:v>
                </c:pt>
                <c:pt idx="1260">
                  <c:v>6.2599792480469887</c:v>
                </c:pt>
                <c:pt idx="1261">
                  <c:v>6.1099853515630116</c:v>
                </c:pt>
                <c:pt idx="1262">
                  <c:v>6.0599975585939774</c:v>
                </c:pt>
                <c:pt idx="1263">
                  <c:v>6.0699768066410229</c:v>
                </c:pt>
                <c:pt idx="1264">
                  <c:v>6.0799865722660229</c:v>
                </c:pt>
                <c:pt idx="1265">
                  <c:v>6.0899963378910229</c:v>
                </c:pt>
                <c:pt idx="1266">
                  <c:v>6.1499938964839771</c:v>
                </c:pt>
                <c:pt idx="1267">
                  <c:v>6.1399841308589771</c:v>
                </c:pt>
                <c:pt idx="1268">
                  <c:v>6.1099853515630116</c:v>
                </c:pt>
                <c:pt idx="1269">
                  <c:v>6.1799926757810226</c:v>
                </c:pt>
                <c:pt idx="1270">
                  <c:v>6.2999877929689774</c:v>
                </c:pt>
                <c:pt idx="1271">
                  <c:v>6.2699890136719887</c:v>
                </c:pt>
                <c:pt idx="1272">
                  <c:v>6.2099914550780113</c:v>
                </c:pt>
                <c:pt idx="1273">
                  <c:v>6.1799926757810226</c:v>
                </c:pt>
                <c:pt idx="1274">
                  <c:v>6.1499938964839771</c:v>
                </c:pt>
                <c:pt idx="1275">
                  <c:v>6.1499938964839771</c:v>
                </c:pt>
                <c:pt idx="1276">
                  <c:v>6.1900024414060226</c:v>
                </c:pt>
                <c:pt idx="1277">
                  <c:v>6.1799926757810226</c:v>
                </c:pt>
                <c:pt idx="1278">
                  <c:v>6.0299987792969887</c:v>
                </c:pt>
                <c:pt idx="1279">
                  <c:v>6</c:v>
                </c:pt>
                <c:pt idx="1280">
                  <c:v>6.0799865722660229</c:v>
                </c:pt>
                <c:pt idx="1281">
                  <c:v>6.0999755859380116</c:v>
                </c:pt>
                <c:pt idx="1282">
                  <c:v>6.1199951171880116</c:v>
                </c:pt>
                <c:pt idx="1283">
                  <c:v>6.1300048828130116</c:v>
                </c:pt>
                <c:pt idx="1284">
                  <c:v>6.1300048828130116</c:v>
                </c:pt>
                <c:pt idx="1285">
                  <c:v>6.0999755859380116</c:v>
                </c:pt>
                <c:pt idx="1286">
                  <c:v>6.0799865722660229</c:v>
                </c:pt>
                <c:pt idx="1287">
                  <c:v>6.1099853515630116</c:v>
                </c:pt>
                <c:pt idx="1288">
                  <c:v>6.1999816894530113</c:v>
                </c:pt>
                <c:pt idx="1289">
                  <c:v>6.1600036621089771</c:v>
                </c:pt>
                <c:pt idx="1290">
                  <c:v>6.1999816894530113</c:v>
                </c:pt>
                <c:pt idx="1291">
                  <c:v>6.3299865722660229</c:v>
                </c:pt>
                <c:pt idx="1292">
                  <c:v>6.4400024414060226</c:v>
                </c:pt>
                <c:pt idx="1293">
                  <c:v>6.2200012207030113</c:v>
                </c:pt>
                <c:pt idx="1294">
                  <c:v>6.0899963378910229</c:v>
                </c:pt>
                <c:pt idx="1295">
                  <c:v>6.0499877929689774</c:v>
                </c:pt>
                <c:pt idx="1296">
                  <c:v>6.0599975585939774</c:v>
                </c:pt>
                <c:pt idx="1297">
                  <c:v>6.0399780273439774</c:v>
                </c:pt>
                <c:pt idx="1298">
                  <c:v>6.0699768066410229</c:v>
                </c:pt>
                <c:pt idx="1299">
                  <c:v>6.1799926757810226</c:v>
                </c:pt>
                <c:pt idx="1300">
                  <c:v>6.2699890136719887</c:v>
                </c:pt>
                <c:pt idx="1301">
                  <c:v>6.22998046875</c:v>
                </c:pt>
                <c:pt idx="1302">
                  <c:v>6.1999816894530113</c:v>
                </c:pt>
                <c:pt idx="1303">
                  <c:v>6.2599792480469887</c:v>
                </c:pt>
                <c:pt idx="1304">
                  <c:v>6.22998046875</c:v>
                </c:pt>
                <c:pt idx="1305">
                  <c:v>6.25</c:v>
                </c:pt>
                <c:pt idx="1306">
                  <c:v>6.1799926757810226</c:v>
                </c:pt>
                <c:pt idx="1307">
                  <c:v>6.1199951171880116</c:v>
                </c:pt>
                <c:pt idx="1308">
                  <c:v>6.0299987792969887</c:v>
                </c:pt>
                <c:pt idx="1309">
                  <c:v>6.0299987792969887</c:v>
                </c:pt>
                <c:pt idx="1310">
                  <c:v>6.1499938964839771</c:v>
                </c:pt>
                <c:pt idx="1311">
                  <c:v>6.25</c:v>
                </c:pt>
                <c:pt idx="1312">
                  <c:v>5.97998046875</c:v>
                </c:pt>
                <c:pt idx="1313">
                  <c:v>6</c:v>
                </c:pt>
                <c:pt idx="1314">
                  <c:v>6.0699768066410229</c:v>
                </c:pt>
                <c:pt idx="1315">
                  <c:v>6.0899963378910229</c:v>
                </c:pt>
                <c:pt idx="1316">
                  <c:v>6.1099853515630116</c:v>
                </c:pt>
                <c:pt idx="1317">
                  <c:v>6.1099853515630116</c:v>
                </c:pt>
                <c:pt idx="1318">
                  <c:v>6.0799865722660229</c:v>
                </c:pt>
                <c:pt idx="1319">
                  <c:v>6.1099853515630116</c:v>
                </c:pt>
                <c:pt idx="1320">
                  <c:v>6.1699829101560226</c:v>
                </c:pt>
                <c:pt idx="1321">
                  <c:v>6.1499938964839771</c:v>
                </c:pt>
                <c:pt idx="1322">
                  <c:v>6.1300048828130116</c:v>
                </c:pt>
                <c:pt idx="1323">
                  <c:v>6.2200012207030113</c:v>
                </c:pt>
                <c:pt idx="1324">
                  <c:v>6.239990234375</c:v>
                </c:pt>
                <c:pt idx="1325">
                  <c:v>6.0999755859380116</c:v>
                </c:pt>
                <c:pt idx="1326">
                  <c:v>6.1600036621089771</c:v>
                </c:pt>
                <c:pt idx="1327">
                  <c:v>6.1999816894530113</c:v>
                </c:pt>
                <c:pt idx="1328">
                  <c:v>6.1399841308589771</c:v>
                </c:pt>
                <c:pt idx="1329">
                  <c:v>6.0599975585939774</c:v>
                </c:pt>
                <c:pt idx="1330">
                  <c:v>5.989990234375</c:v>
                </c:pt>
                <c:pt idx="1331">
                  <c:v>5.97998046875</c:v>
                </c:pt>
                <c:pt idx="1332">
                  <c:v>6.0299987792969887</c:v>
                </c:pt>
                <c:pt idx="1333">
                  <c:v>6.1699829101560226</c:v>
                </c:pt>
                <c:pt idx="1334">
                  <c:v>6.1600036621089771</c:v>
                </c:pt>
                <c:pt idx="1335">
                  <c:v>6.0999755859380116</c:v>
                </c:pt>
                <c:pt idx="1336">
                  <c:v>6.0999755859380116</c:v>
                </c:pt>
                <c:pt idx="1337">
                  <c:v>6.0699768066410229</c:v>
                </c:pt>
                <c:pt idx="1338">
                  <c:v>6.0899963378910229</c:v>
                </c:pt>
                <c:pt idx="1339">
                  <c:v>6.1199951171880116</c:v>
                </c:pt>
                <c:pt idx="1340">
                  <c:v>6.1399841308589771</c:v>
                </c:pt>
                <c:pt idx="1341">
                  <c:v>6.1399841308589771</c:v>
                </c:pt>
                <c:pt idx="1342">
                  <c:v>6.1600036621089771</c:v>
                </c:pt>
                <c:pt idx="1343">
                  <c:v>6.2899780273439774</c:v>
                </c:pt>
                <c:pt idx="1344">
                  <c:v>6.2799987792969887</c:v>
                </c:pt>
                <c:pt idx="1345">
                  <c:v>6.3199768066410229</c:v>
                </c:pt>
                <c:pt idx="1346">
                  <c:v>6.3299865722660229</c:v>
                </c:pt>
                <c:pt idx="1347">
                  <c:v>6.3899841308589771</c:v>
                </c:pt>
                <c:pt idx="1348">
                  <c:v>6.4199829101560226</c:v>
                </c:pt>
                <c:pt idx="1349">
                  <c:v>6.3699951171880116</c:v>
                </c:pt>
                <c:pt idx="1350">
                  <c:v>6.1799926757810226</c:v>
                </c:pt>
                <c:pt idx="1351">
                  <c:v>6.3399963378910229</c:v>
                </c:pt>
                <c:pt idx="1352">
                  <c:v>6.4499816894530113</c:v>
                </c:pt>
                <c:pt idx="1353">
                  <c:v>6.3199768066410229</c:v>
                </c:pt>
                <c:pt idx="1354">
                  <c:v>6.5</c:v>
                </c:pt>
                <c:pt idx="1355">
                  <c:v>6.489990234375</c:v>
                </c:pt>
                <c:pt idx="1356">
                  <c:v>6.4499816894530113</c:v>
                </c:pt>
                <c:pt idx="1357">
                  <c:v>6.4199829101560226</c:v>
                </c:pt>
                <c:pt idx="1358">
                  <c:v>6.5</c:v>
                </c:pt>
                <c:pt idx="1359">
                  <c:v>6.7200012207030113</c:v>
                </c:pt>
                <c:pt idx="1360">
                  <c:v>6.7899780273439774</c:v>
                </c:pt>
                <c:pt idx="1361">
                  <c:v>6.5799865722660229</c:v>
                </c:pt>
                <c:pt idx="1362">
                  <c:v>6.5699768066410229</c:v>
                </c:pt>
                <c:pt idx="1363">
                  <c:v>6.5399780273439774</c:v>
                </c:pt>
                <c:pt idx="1364">
                  <c:v>6.5099792480469887</c:v>
                </c:pt>
                <c:pt idx="1365">
                  <c:v>6.6799926757810226</c:v>
                </c:pt>
                <c:pt idx="1366">
                  <c:v>6.6799926757810226</c:v>
                </c:pt>
                <c:pt idx="1367">
                  <c:v>6.6600036621089771</c:v>
                </c:pt>
                <c:pt idx="1368">
                  <c:v>6.5699768066410229</c:v>
                </c:pt>
                <c:pt idx="1369">
                  <c:v>6.4299926757810226</c:v>
                </c:pt>
                <c:pt idx="1370">
                  <c:v>6.47998046875</c:v>
                </c:pt>
                <c:pt idx="1371">
                  <c:v>6.7999877929689774</c:v>
                </c:pt>
                <c:pt idx="1372">
                  <c:v>6.9299926757810226</c:v>
                </c:pt>
                <c:pt idx="1373">
                  <c:v>6.6799926757810226</c:v>
                </c:pt>
                <c:pt idx="1374">
                  <c:v>6.6300048828130116</c:v>
                </c:pt>
                <c:pt idx="1375">
                  <c:v>6.6300048828130116</c:v>
                </c:pt>
                <c:pt idx="1376">
                  <c:v>6.8599853515630116</c:v>
                </c:pt>
                <c:pt idx="1377">
                  <c:v>6.9299926757810226</c:v>
                </c:pt>
                <c:pt idx="1378">
                  <c:v>7.0999755859380116</c:v>
                </c:pt>
                <c:pt idx="1379">
                  <c:v>7.3399963378910229</c:v>
                </c:pt>
                <c:pt idx="1380">
                  <c:v>7.1600036621089771</c:v>
                </c:pt>
                <c:pt idx="1381">
                  <c:v>7.2200012207030113</c:v>
                </c:pt>
                <c:pt idx="1382">
                  <c:v>7.3699951171880116</c:v>
                </c:pt>
                <c:pt idx="1383">
                  <c:v>7.3199768066410229</c:v>
                </c:pt>
                <c:pt idx="1384">
                  <c:v>7.239990234375</c:v>
                </c:pt>
                <c:pt idx="1385">
                  <c:v>7.3199768066410229</c:v>
                </c:pt>
                <c:pt idx="1386">
                  <c:v>7.5399780273439774</c:v>
                </c:pt>
                <c:pt idx="1387">
                  <c:v>7.5999755859380116</c:v>
                </c:pt>
                <c:pt idx="1388">
                  <c:v>7.6399841308589771</c:v>
                </c:pt>
                <c:pt idx="1389">
                  <c:v>7.5699768066410229</c:v>
                </c:pt>
                <c:pt idx="1390">
                  <c:v>7.6199951171880116</c:v>
                </c:pt>
                <c:pt idx="1391">
                  <c:v>7.7699890136719887</c:v>
                </c:pt>
                <c:pt idx="1392">
                  <c:v>7.8199768066410229</c:v>
                </c:pt>
                <c:pt idx="1393">
                  <c:v>7.8800048828130116</c:v>
                </c:pt>
                <c:pt idx="1394">
                  <c:v>7.8800048828130116</c:v>
                </c:pt>
                <c:pt idx="1395">
                  <c:v>7.8999938964839771</c:v>
                </c:pt>
                <c:pt idx="1396">
                  <c:v>7.9199829101560226</c:v>
                </c:pt>
                <c:pt idx="1397">
                  <c:v>7.9199829101560226</c:v>
                </c:pt>
                <c:pt idx="1398">
                  <c:v>7.8399963378910229</c:v>
                </c:pt>
                <c:pt idx="1399">
                  <c:v>7.8399963378910229</c:v>
                </c:pt>
                <c:pt idx="1400">
                  <c:v>7.8299865722660229</c:v>
                </c:pt>
                <c:pt idx="1401">
                  <c:v>7.9199829101560226</c:v>
                </c:pt>
                <c:pt idx="1402">
                  <c:v>7.97998046875</c:v>
                </c:pt>
                <c:pt idx="1403">
                  <c:v>7.8399963378910229</c:v>
                </c:pt>
                <c:pt idx="1404">
                  <c:v>7.8399963378910229</c:v>
                </c:pt>
                <c:pt idx="1405">
                  <c:v>7.8299865722660229</c:v>
                </c:pt>
                <c:pt idx="1406">
                  <c:v>7.9599914550780113</c:v>
                </c:pt>
                <c:pt idx="1407">
                  <c:v>7.9100036621089771</c:v>
                </c:pt>
                <c:pt idx="1408">
                  <c:v>7.97998046875</c:v>
                </c:pt>
                <c:pt idx="1409">
                  <c:v>8.0799865722660229</c:v>
                </c:pt>
                <c:pt idx="1410">
                  <c:v>8.1199951171880116</c:v>
                </c:pt>
                <c:pt idx="1411">
                  <c:v>8.1799926757810226</c:v>
                </c:pt>
                <c:pt idx="1412">
                  <c:v>8.0399780273439774</c:v>
                </c:pt>
                <c:pt idx="1413">
                  <c:v>8.0799865722660229</c:v>
                </c:pt>
                <c:pt idx="1414">
                  <c:v>8.4199829101560226</c:v>
                </c:pt>
                <c:pt idx="1415">
                  <c:v>8.4599914550780113</c:v>
                </c:pt>
                <c:pt idx="1416">
                  <c:v>8.5599975585939774</c:v>
                </c:pt>
                <c:pt idx="1417">
                  <c:v>8.0299987792969887</c:v>
                </c:pt>
                <c:pt idx="1418">
                  <c:v>7.8800048828130116</c:v>
                </c:pt>
                <c:pt idx="1419">
                  <c:v>8.1600036621089771</c:v>
                </c:pt>
                <c:pt idx="1420">
                  <c:v>8.0599975585939774</c:v>
                </c:pt>
                <c:pt idx="1421">
                  <c:v>8.1099853515630116</c:v>
                </c:pt>
                <c:pt idx="1422">
                  <c:v>6.5099792480469887</c:v>
                </c:pt>
                <c:pt idx="1423">
                  <c:v>6.5899963378910229</c:v>
                </c:pt>
                <c:pt idx="1424">
                  <c:v>6.72998046875</c:v>
                </c:pt>
                <c:pt idx="1425">
                  <c:v>6.8099975585939774</c:v>
                </c:pt>
                <c:pt idx="1426">
                  <c:v>6.6999816894530113</c:v>
                </c:pt>
                <c:pt idx="1427">
                  <c:v>6.8499755859380116</c:v>
                </c:pt>
                <c:pt idx="1428">
                  <c:v>6.5099792480469887</c:v>
                </c:pt>
                <c:pt idx="1429">
                  <c:v>6.4700012207030113</c:v>
                </c:pt>
                <c:pt idx="1430">
                  <c:v>6.5199890136719887</c:v>
                </c:pt>
                <c:pt idx="1431">
                  <c:v>6.5499877929689774</c:v>
                </c:pt>
                <c:pt idx="1432">
                  <c:v>6.6199951171880116</c:v>
                </c:pt>
                <c:pt idx="1433">
                  <c:v>6.6999816894530113</c:v>
                </c:pt>
                <c:pt idx="1434">
                  <c:v>6.5199890136719887</c:v>
                </c:pt>
                <c:pt idx="1435">
                  <c:v>6.3399963378910229</c:v>
                </c:pt>
                <c:pt idx="1436">
                  <c:v>6.3899841308589771</c:v>
                </c:pt>
                <c:pt idx="1437">
                  <c:v>6.5</c:v>
                </c:pt>
                <c:pt idx="1438">
                  <c:v>6.5299987792969887</c:v>
                </c:pt>
                <c:pt idx="1439">
                  <c:v>6.5799865722660229</c:v>
                </c:pt>
                <c:pt idx="1440">
                  <c:v>6.5399780273439774</c:v>
                </c:pt>
                <c:pt idx="1441">
                  <c:v>6.489990234375</c:v>
                </c:pt>
                <c:pt idx="1442">
                  <c:v>6.4700012207030113</c:v>
                </c:pt>
                <c:pt idx="1443">
                  <c:v>6.489990234375</c:v>
                </c:pt>
                <c:pt idx="1444">
                  <c:v>6.3899841308589771</c:v>
                </c:pt>
                <c:pt idx="1445">
                  <c:v>6.4199829101560226</c:v>
                </c:pt>
                <c:pt idx="1446">
                  <c:v>6.4700012207030113</c:v>
                </c:pt>
                <c:pt idx="1447">
                  <c:v>6.5099792480469887</c:v>
                </c:pt>
                <c:pt idx="1448">
                  <c:v>6.6499938964839771</c:v>
                </c:pt>
                <c:pt idx="1449">
                  <c:v>6.8099975585939774</c:v>
                </c:pt>
                <c:pt idx="1450">
                  <c:v>6.8299865722660229</c:v>
                </c:pt>
                <c:pt idx="1451">
                  <c:v>6.8800048828130116</c:v>
                </c:pt>
                <c:pt idx="1452">
                  <c:v>6.8699951171880116</c:v>
                </c:pt>
                <c:pt idx="1453">
                  <c:v>6.7699890136719887</c:v>
                </c:pt>
                <c:pt idx="1454">
                  <c:v>6.6099853515630116</c:v>
                </c:pt>
                <c:pt idx="1455">
                  <c:v>6.5099792480469887</c:v>
                </c:pt>
                <c:pt idx="1456">
                  <c:v>6.5299987792969887</c:v>
                </c:pt>
                <c:pt idx="1457">
                  <c:v>6.5599975585939774</c:v>
                </c:pt>
                <c:pt idx="1458">
                  <c:v>6.5999755859380116</c:v>
                </c:pt>
                <c:pt idx="1459">
                  <c:v>6.6499938964839771</c:v>
                </c:pt>
                <c:pt idx="1460">
                  <c:v>6.7899780273439774</c:v>
                </c:pt>
                <c:pt idx="1461">
                  <c:v>6.7699890136719887</c:v>
                </c:pt>
                <c:pt idx="1462">
                  <c:v>6.8599853515630116</c:v>
                </c:pt>
                <c:pt idx="1463">
                  <c:v>6.7699890136719887</c:v>
                </c:pt>
                <c:pt idx="1464">
                  <c:v>6.6999816894530113</c:v>
                </c:pt>
                <c:pt idx="1465">
                  <c:v>6.6999816894530113</c:v>
                </c:pt>
                <c:pt idx="1466">
                  <c:v>6.9199829101560226</c:v>
                </c:pt>
                <c:pt idx="1467">
                  <c:v>6.7899780273439774</c:v>
                </c:pt>
                <c:pt idx="1468">
                  <c:v>6.8599853515630116</c:v>
                </c:pt>
                <c:pt idx="1469">
                  <c:v>6.9299926757810226</c:v>
                </c:pt>
                <c:pt idx="1470">
                  <c:v>6.6499938964839771</c:v>
                </c:pt>
                <c:pt idx="1471">
                  <c:v>6.5799865722660229</c:v>
                </c:pt>
                <c:pt idx="1472">
                  <c:v>6.6300048828130116</c:v>
                </c:pt>
                <c:pt idx="1473">
                  <c:v>6.6099853515630116</c:v>
                </c:pt>
                <c:pt idx="1474">
                  <c:v>6.489990234375</c:v>
                </c:pt>
                <c:pt idx="1475">
                  <c:v>6.4599914550780113</c:v>
                </c:pt>
                <c:pt idx="1476">
                  <c:v>6.4599914550780113</c:v>
                </c:pt>
                <c:pt idx="1477">
                  <c:v>6.4299926757810226</c:v>
                </c:pt>
                <c:pt idx="1478">
                  <c:v>6.5399780273439774</c:v>
                </c:pt>
                <c:pt idx="1479">
                  <c:v>6.5299987792969887</c:v>
                </c:pt>
                <c:pt idx="1480">
                  <c:v>6.4400024414060226</c:v>
                </c:pt>
                <c:pt idx="1481">
                  <c:v>6.4199829101560226</c:v>
                </c:pt>
                <c:pt idx="1482">
                  <c:v>6.4400024414060226</c:v>
                </c:pt>
                <c:pt idx="1483">
                  <c:v>6.47998046875</c:v>
                </c:pt>
                <c:pt idx="1484">
                  <c:v>6.7099914550780113</c:v>
                </c:pt>
                <c:pt idx="1485">
                  <c:v>6.7899780273439774</c:v>
                </c:pt>
                <c:pt idx="1486">
                  <c:v>6.6699829101560226</c:v>
                </c:pt>
                <c:pt idx="1487">
                  <c:v>6.5299987792969887</c:v>
                </c:pt>
                <c:pt idx="1488">
                  <c:v>6.6399841308589771</c:v>
                </c:pt>
                <c:pt idx="1489">
                  <c:v>6.6499938964839771</c:v>
                </c:pt>
                <c:pt idx="1490">
                  <c:v>6.6999816894530113</c:v>
                </c:pt>
                <c:pt idx="1491">
                  <c:v>6.6799926757810226</c:v>
                </c:pt>
                <c:pt idx="1492">
                  <c:v>6.6399841308589771</c:v>
                </c:pt>
                <c:pt idx="1493">
                  <c:v>6.6499938964839771</c:v>
                </c:pt>
                <c:pt idx="1494">
                  <c:v>6.5699768066410229</c:v>
                </c:pt>
                <c:pt idx="1495">
                  <c:v>6.489990234375</c:v>
                </c:pt>
                <c:pt idx="1496">
                  <c:v>6.5299987792969887</c:v>
                </c:pt>
                <c:pt idx="1497">
                  <c:v>6.5999755859380116</c:v>
                </c:pt>
                <c:pt idx="1498">
                  <c:v>6.5999755859380116</c:v>
                </c:pt>
                <c:pt idx="1499">
                  <c:v>6.6199951171880116</c:v>
                </c:pt>
                <c:pt idx="1500">
                  <c:v>6.6199951171880116</c:v>
                </c:pt>
                <c:pt idx="1501">
                  <c:v>6.6099853515630116</c:v>
                </c:pt>
                <c:pt idx="1502">
                  <c:v>6.7200012207030113</c:v>
                </c:pt>
                <c:pt idx="1503">
                  <c:v>6.7799987792969887</c:v>
                </c:pt>
                <c:pt idx="1504">
                  <c:v>6.7899780273439774</c:v>
                </c:pt>
                <c:pt idx="1505">
                  <c:v>6.739990234375</c:v>
                </c:pt>
                <c:pt idx="1506">
                  <c:v>6.739990234375</c:v>
                </c:pt>
                <c:pt idx="1507">
                  <c:v>6.6699829101560226</c:v>
                </c:pt>
                <c:pt idx="1508">
                  <c:v>6.6199951171880116</c:v>
                </c:pt>
                <c:pt idx="1509">
                  <c:v>6.5299987792969887</c:v>
                </c:pt>
                <c:pt idx="1510">
                  <c:v>6.5099792480469887</c:v>
                </c:pt>
                <c:pt idx="1511">
                  <c:v>6.5499877929689774</c:v>
                </c:pt>
                <c:pt idx="1512">
                  <c:v>6.6300048828130116</c:v>
                </c:pt>
                <c:pt idx="1513">
                  <c:v>6.7099914550780113</c:v>
                </c:pt>
                <c:pt idx="1514">
                  <c:v>6.72998046875</c:v>
                </c:pt>
                <c:pt idx="1515">
                  <c:v>6.72998046875</c:v>
                </c:pt>
                <c:pt idx="1516">
                  <c:v>6.7799987792969887</c:v>
                </c:pt>
                <c:pt idx="1517">
                  <c:v>6.6799926757810226</c:v>
                </c:pt>
                <c:pt idx="1518">
                  <c:v>6.6499938964839771</c:v>
                </c:pt>
                <c:pt idx="1519">
                  <c:v>6.6799926757810226</c:v>
                </c:pt>
                <c:pt idx="1520">
                  <c:v>6.7200012207030113</c:v>
                </c:pt>
                <c:pt idx="1521">
                  <c:v>6.6499938964839771</c:v>
                </c:pt>
                <c:pt idx="1522">
                  <c:v>6.6099853515630116</c:v>
                </c:pt>
                <c:pt idx="1523">
                  <c:v>6.5399780273439774</c:v>
                </c:pt>
                <c:pt idx="1524">
                  <c:v>6.5</c:v>
                </c:pt>
                <c:pt idx="1525">
                  <c:v>6.5399780273439774</c:v>
                </c:pt>
                <c:pt idx="1526">
                  <c:v>6.5799865722660229</c:v>
                </c:pt>
                <c:pt idx="1527">
                  <c:v>6.6799926757810226</c:v>
                </c:pt>
                <c:pt idx="1528">
                  <c:v>6.72998046875</c:v>
                </c:pt>
                <c:pt idx="1529">
                  <c:v>6.7599792480469887</c:v>
                </c:pt>
                <c:pt idx="1530">
                  <c:v>6.6499938964839771</c:v>
                </c:pt>
                <c:pt idx="1531">
                  <c:v>6.6199951171880116</c:v>
                </c:pt>
                <c:pt idx="1532">
                  <c:v>6.6699829101560226</c:v>
                </c:pt>
                <c:pt idx="1533">
                  <c:v>6.7699890136719887</c:v>
                </c:pt>
                <c:pt idx="1534">
                  <c:v>6.7699890136719887</c:v>
                </c:pt>
                <c:pt idx="1535">
                  <c:v>7.0699768066410229</c:v>
                </c:pt>
                <c:pt idx="1536">
                  <c:v>6.9299926757810226</c:v>
                </c:pt>
                <c:pt idx="1537">
                  <c:v>6.6600036621089771</c:v>
                </c:pt>
                <c:pt idx="1538">
                  <c:v>6.5799865722660229</c:v>
                </c:pt>
                <c:pt idx="1539">
                  <c:v>6.5899963378910229</c:v>
                </c:pt>
                <c:pt idx="1540">
                  <c:v>6.5999755859380116</c:v>
                </c:pt>
                <c:pt idx="1541">
                  <c:v>6.5999755859380116</c:v>
                </c:pt>
                <c:pt idx="1542">
                  <c:v>6.6999816894530113</c:v>
                </c:pt>
                <c:pt idx="1543">
                  <c:v>6.7899780273439774</c:v>
                </c:pt>
                <c:pt idx="1544">
                  <c:v>6.8299865722660229</c:v>
                </c:pt>
                <c:pt idx="1545">
                  <c:v>6.7999877929689774</c:v>
                </c:pt>
                <c:pt idx="1546">
                  <c:v>6.8800048828130116</c:v>
                </c:pt>
                <c:pt idx="1547">
                  <c:v>6.7999877929689774</c:v>
                </c:pt>
                <c:pt idx="1548">
                  <c:v>6.7200012207030113</c:v>
                </c:pt>
                <c:pt idx="1549">
                  <c:v>6.5999755859380116</c:v>
                </c:pt>
                <c:pt idx="1550">
                  <c:v>6.6699829101560226</c:v>
                </c:pt>
                <c:pt idx="1551">
                  <c:v>6.4299926757810226</c:v>
                </c:pt>
                <c:pt idx="1552">
                  <c:v>6.5599975585939774</c:v>
                </c:pt>
                <c:pt idx="1553">
                  <c:v>6.6900024414060226</c:v>
                </c:pt>
                <c:pt idx="1554">
                  <c:v>6.8899841308589771</c:v>
                </c:pt>
                <c:pt idx="1555">
                  <c:v>6.5599975585939774</c:v>
                </c:pt>
                <c:pt idx="1556">
                  <c:v>6.4400024414060226</c:v>
                </c:pt>
                <c:pt idx="1557">
                  <c:v>6.6399841308589771</c:v>
                </c:pt>
                <c:pt idx="1558">
                  <c:v>6.6499938964839771</c:v>
                </c:pt>
                <c:pt idx="1559">
                  <c:v>6.5</c:v>
                </c:pt>
                <c:pt idx="1560">
                  <c:v>6.5399780273439774</c:v>
                </c:pt>
                <c:pt idx="1561">
                  <c:v>6.5899963378910229</c:v>
                </c:pt>
                <c:pt idx="1562">
                  <c:v>6.5899963378910229</c:v>
                </c:pt>
                <c:pt idx="1563">
                  <c:v>6.4599914550780113</c:v>
                </c:pt>
                <c:pt idx="1564">
                  <c:v>6.5</c:v>
                </c:pt>
                <c:pt idx="1565">
                  <c:v>6.5899963378910229</c:v>
                </c:pt>
                <c:pt idx="1566">
                  <c:v>6.6099853515630116</c:v>
                </c:pt>
                <c:pt idx="1567">
                  <c:v>6.6999816894530113</c:v>
                </c:pt>
                <c:pt idx="1568">
                  <c:v>6.7699890136719887</c:v>
                </c:pt>
                <c:pt idx="1569">
                  <c:v>6.8800048828130116</c:v>
                </c:pt>
                <c:pt idx="1570">
                  <c:v>6.8199768066410229</c:v>
                </c:pt>
                <c:pt idx="1571">
                  <c:v>6.6900024414060226</c:v>
                </c:pt>
                <c:pt idx="1572">
                  <c:v>6.6199951171880116</c:v>
                </c:pt>
                <c:pt idx="1573">
                  <c:v>6.6699829101560226</c:v>
                </c:pt>
                <c:pt idx="1574">
                  <c:v>6.6600036621089771</c:v>
                </c:pt>
                <c:pt idx="1575">
                  <c:v>6.4599914550780113</c:v>
                </c:pt>
                <c:pt idx="1576">
                  <c:v>6.3499755859380116</c:v>
                </c:pt>
                <c:pt idx="1577">
                  <c:v>6.3499755859380116</c:v>
                </c:pt>
                <c:pt idx="1578">
                  <c:v>6.3800048828130116</c:v>
                </c:pt>
                <c:pt idx="1579">
                  <c:v>6.3899841308589771</c:v>
                </c:pt>
                <c:pt idx="1580">
                  <c:v>6.6099853515630116</c:v>
                </c:pt>
                <c:pt idx="1581">
                  <c:v>6.8099975585939774</c:v>
                </c:pt>
                <c:pt idx="1582">
                  <c:v>6.8399963378910229</c:v>
                </c:pt>
                <c:pt idx="1583">
                  <c:v>6.5</c:v>
                </c:pt>
                <c:pt idx="1584">
                  <c:v>6.5899963378910229</c:v>
                </c:pt>
                <c:pt idx="1585">
                  <c:v>6.5</c:v>
                </c:pt>
                <c:pt idx="1586">
                  <c:v>6.489990234375</c:v>
                </c:pt>
                <c:pt idx="1587">
                  <c:v>6.5599975585939774</c:v>
                </c:pt>
                <c:pt idx="1588">
                  <c:v>6.75</c:v>
                </c:pt>
                <c:pt idx="1589">
                  <c:v>6.6699829101560226</c:v>
                </c:pt>
                <c:pt idx="1590">
                  <c:v>6.7599792480469887</c:v>
                </c:pt>
                <c:pt idx="1591">
                  <c:v>6.7899780273439774</c:v>
                </c:pt>
                <c:pt idx="1592">
                  <c:v>6.4199829101560226</c:v>
                </c:pt>
                <c:pt idx="1593">
                  <c:v>6.4400024414060226</c:v>
                </c:pt>
                <c:pt idx="1594">
                  <c:v>6.6900024414060226</c:v>
                </c:pt>
                <c:pt idx="1595">
                  <c:v>6.8800048828130116</c:v>
                </c:pt>
                <c:pt idx="1596">
                  <c:v>6.9400024414060226</c:v>
                </c:pt>
                <c:pt idx="1597">
                  <c:v>6.739990234375</c:v>
                </c:pt>
                <c:pt idx="1598">
                  <c:v>6.5199890136719887</c:v>
                </c:pt>
                <c:pt idx="1599">
                  <c:v>6.5399780273439774</c:v>
                </c:pt>
                <c:pt idx="1600">
                  <c:v>6.5499877929689774</c:v>
                </c:pt>
                <c:pt idx="1601">
                  <c:v>6.8099975585939774</c:v>
                </c:pt>
                <c:pt idx="1602">
                  <c:v>7.1399841308589771</c:v>
                </c:pt>
                <c:pt idx="1603">
                  <c:v>7.0999755859380116</c:v>
                </c:pt>
                <c:pt idx="1604">
                  <c:v>7.1799926757810226</c:v>
                </c:pt>
                <c:pt idx="1605">
                  <c:v>6.2200012207030113</c:v>
                </c:pt>
                <c:pt idx="1606">
                  <c:v>6.1999816894530113</c:v>
                </c:pt>
                <c:pt idx="1607">
                  <c:v>6.1799926757810226</c:v>
                </c:pt>
                <c:pt idx="1608">
                  <c:v>6.1600036621089771</c:v>
                </c:pt>
                <c:pt idx="1609">
                  <c:v>6.2099914550780113</c:v>
                </c:pt>
                <c:pt idx="1610">
                  <c:v>6.2200012207030113</c:v>
                </c:pt>
                <c:pt idx="1611">
                  <c:v>6.4299926757810226</c:v>
                </c:pt>
                <c:pt idx="1612">
                  <c:v>6.489990234375</c:v>
                </c:pt>
                <c:pt idx="1613">
                  <c:v>6.5899963378910229</c:v>
                </c:pt>
                <c:pt idx="1614">
                  <c:v>6.6699829101560226</c:v>
                </c:pt>
                <c:pt idx="1615">
                  <c:v>6.5999755859380116</c:v>
                </c:pt>
                <c:pt idx="1616">
                  <c:v>6.4400024414060226</c:v>
                </c:pt>
                <c:pt idx="1617">
                  <c:v>6.8599853515630116</c:v>
                </c:pt>
                <c:pt idx="1618">
                  <c:v>6.9499816894530113</c:v>
                </c:pt>
                <c:pt idx="1619">
                  <c:v>6.6399841308589771</c:v>
                </c:pt>
                <c:pt idx="1620">
                  <c:v>6.5799865722660229</c:v>
                </c:pt>
                <c:pt idx="1621">
                  <c:v>6.5</c:v>
                </c:pt>
                <c:pt idx="1622">
                  <c:v>6.7200012207030113</c:v>
                </c:pt>
                <c:pt idx="1623">
                  <c:v>6.7200012207030113</c:v>
                </c:pt>
                <c:pt idx="1624">
                  <c:v>6.5599975585939774</c:v>
                </c:pt>
                <c:pt idx="1625">
                  <c:v>6.6499938964839771</c:v>
                </c:pt>
                <c:pt idx="1626">
                  <c:v>6.7899780273439774</c:v>
                </c:pt>
                <c:pt idx="1627">
                  <c:v>6.8699951171880116</c:v>
                </c:pt>
                <c:pt idx="1628">
                  <c:v>6.7099914550780113</c:v>
                </c:pt>
                <c:pt idx="1629">
                  <c:v>6.489990234375</c:v>
                </c:pt>
                <c:pt idx="1630">
                  <c:v>6.489990234375</c:v>
                </c:pt>
                <c:pt idx="1631">
                  <c:v>6.5499877929689774</c:v>
                </c:pt>
                <c:pt idx="1632">
                  <c:v>6.6300048828130116</c:v>
                </c:pt>
                <c:pt idx="1633">
                  <c:v>6.8399963378910229</c:v>
                </c:pt>
                <c:pt idx="1634">
                  <c:v>6.6399841308589771</c:v>
                </c:pt>
                <c:pt idx="1635">
                  <c:v>7.0099792480469887</c:v>
                </c:pt>
                <c:pt idx="1636">
                  <c:v>6.4299926757810226</c:v>
                </c:pt>
                <c:pt idx="1637">
                  <c:v>6.22998046875</c:v>
                </c:pt>
                <c:pt idx="1638">
                  <c:v>6.2599792480469887</c:v>
                </c:pt>
                <c:pt idx="1639">
                  <c:v>6.3299865722660229</c:v>
                </c:pt>
                <c:pt idx="1640">
                  <c:v>6.5099792480469887</c:v>
                </c:pt>
                <c:pt idx="1641">
                  <c:v>6.6699829101560226</c:v>
                </c:pt>
                <c:pt idx="1642">
                  <c:v>6.5099792480469887</c:v>
                </c:pt>
                <c:pt idx="1643">
                  <c:v>6.5099792480469887</c:v>
                </c:pt>
                <c:pt idx="1644">
                  <c:v>6.739990234375</c:v>
                </c:pt>
                <c:pt idx="1645">
                  <c:v>6.6099853515630116</c:v>
                </c:pt>
                <c:pt idx="1646">
                  <c:v>6.5799865722660229</c:v>
                </c:pt>
                <c:pt idx="1647">
                  <c:v>6.5699768066410229</c:v>
                </c:pt>
                <c:pt idx="1648">
                  <c:v>6.7599792480469887</c:v>
                </c:pt>
                <c:pt idx="1649">
                  <c:v>6.7200012207030113</c:v>
                </c:pt>
                <c:pt idx="1650">
                  <c:v>6.5999755859380116</c:v>
                </c:pt>
                <c:pt idx="1651">
                  <c:v>6.72998046875</c:v>
                </c:pt>
                <c:pt idx="1652">
                  <c:v>6.6799926757810226</c:v>
                </c:pt>
                <c:pt idx="1653">
                  <c:v>6.5</c:v>
                </c:pt>
                <c:pt idx="1654">
                  <c:v>6.5799865722660229</c:v>
                </c:pt>
                <c:pt idx="1655">
                  <c:v>6.5899963378910229</c:v>
                </c:pt>
                <c:pt idx="1656">
                  <c:v>6.6199951171880116</c:v>
                </c:pt>
                <c:pt idx="1657">
                  <c:v>6.6900024414060226</c:v>
                </c:pt>
                <c:pt idx="1658">
                  <c:v>6.7899780273439774</c:v>
                </c:pt>
                <c:pt idx="1659">
                  <c:v>6.75</c:v>
                </c:pt>
                <c:pt idx="1660">
                  <c:v>6.4499816894530113</c:v>
                </c:pt>
                <c:pt idx="1661">
                  <c:v>6.3099975585939774</c:v>
                </c:pt>
                <c:pt idx="1662">
                  <c:v>6.489990234375</c:v>
                </c:pt>
                <c:pt idx="1663">
                  <c:v>6.6799926757810226</c:v>
                </c:pt>
                <c:pt idx="1664">
                  <c:v>6.8199768066410229</c:v>
                </c:pt>
                <c:pt idx="1665">
                  <c:v>7.0099792480469887</c:v>
                </c:pt>
                <c:pt idx="1666">
                  <c:v>7.1300048828130116</c:v>
                </c:pt>
                <c:pt idx="1667">
                  <c:v>6.8199768066410229</c:v>
                </c:pt>
                <c:pt idx="1668">
                  <c:v>6.8800048828130116</c:v>
                </c:pt>
                <c:pt idx="1669">
                  <c:v>6.72998046875</c:v>
                </c:pt>
                <c:pt idx="1670">
                  <c:v>6.5499877929689774</c:v>
                </c:pt>
                <c:pt idx="1671">
                  <c:v>6.5699768066410229</c:v>
                </c:pt>
                <c:pt idx="1672">
                  <c:v>6.4499816894530113</c:v>
                </c:pt>
                <c:pt idx="1673">
                  <c:v>6.4199829101560226</c:v>
                </c:pt>
                <c:pt idx="1674">
                  <c:v>6.47998046875</c:v>
                </c:pt>
                <c:pt idx="1675">
                  <c:v>6.47998046875</c:v>
                </c:pt>
                <c:pt idx="1676">
                  <c:v>6.5299987792969887</c:v>
                </c:pt>
                <c:pt idx="1677">
                  <c:v>6.5799865722660229</c:v>
                </c:pt>
                <c:pt idx="1678">
                  <c:v>6.7099914550780113</c:v>
                </c:pt>
                <c:pt idx="1679">
                  <c:v>6.7200012207030113</c:v>
                </c:pt>
                <c:pt idx="1680">
                  <c:v>6.7999877929689774</c:v>
                </c:pt>
                <c:pt idx="1681">
                  <c:v>6.75</c:v>
                </c:pt>
                <c:pt idx="1682">
                  <c:v>6.6199951171880116</c:v>
                </c:pt>
                <c:pt idx="1683">
                  <c:v>6.489990234375</c:v>
                </c:pt>
                <c:pt idx="1684">
                  <c:v>6.2999877929689774</c:v>
                </c:pt>
                <c:pt idx="1685">
                  <c:v>6.3499755859380116</c:v>
                </c:pt>
                <c:pt idx="1686">
                  <c:v>6.5199890136719887</c:v>
                </c:pt>
                <c:pt idx="1687">
                  <c:v>6.5999755859380116</c:v>
                </c:pt>
                <c:pt idx="1688">
                  <c:v>6.5399780273439774</c:v>
                </c:pt>
                <c:pt idx="1689">
                  <c:v>6.47998046875</c:v>
                </c:pt>
                <c:pt idx="1690">
                  <c:v>6.3399963378910229</c:v>
                </c:pt>
                <c:pt idx="1691">
                  <c:v>6.4199829101560226</c:v>
                </c:pt>
                <c:pt idx="1692">
                  <c:v>6.5099792480469887</c:v>
                </c:pt>
                <c:pt idx="1693">
                  <c:v>6.5799865722660229</c:v>
                </c:pt>
                <c:pt idx="1694">
                  <c:v>6.5499877929689774</c:v>
                </c:pt>
                <c:pt idx="1695">
                  <c:v>6.5099792480469887</c:v>
                </c:pt>
                <c:pt idx="1696">
                  <c:v>6.6399841308589771</c:v>
                </c:pt>
                <c:pt idx="1697">
                  <c:v>6.5399780273439774</c:v>
                </c:pt>
                <c:pt idx="1698">
                  <c:v>6.5199890136719887</c:v>
                </c:pt>
                <c:pt idx="1699">
                  <c:v>6.5199890136719887</c:v>
                </c:pt>
                <c:pt idx="1700">
                  <c:v>6.3999938964839771</c:v>
                </c:pt>
                <c:pt idx="1701">
                  <c:v>6.47998046875</c:v>
                </c:pt>
                <c:pt idx="1702">
                  <c:v>6.6399841308589771</c:v>
                </c:pt>
                <c:pt idx="1703">
                  <c:v>6.7099914550780113</c:v>
                </c:pt>
                <c:pt idx="1704">
                  <c:v>6.7599792480469887</c:v>
                </c:pt>
                <c:pt idx="1705">
                  <c:v>6.6900024414060226</c:v>
                </c:pt>
                <c:pt idx="1706">
                  <c:v>6.5199890136719887</c:v>
                </c:pt>
                <c:pt idx="1707">
                  <c:v>6.5199890136719887</c:v>
                </c:pt>
                <c:pt idx="1708">
                  <c:v>6.5499877929689774</c:v>
                </c:pt>
                <c:pt idx="1709">
                  <c:v>6.5399780273439774</c:v>
                </c:pt>
                <c:pt idx="1710">
                  <c:v>6.7999877929689774</c:v>
                </c:pt>
                <c:pt idx="1711">
                  <c:v>6.7599792480469887</c:v>
                </c:pt>
                <c:pt idx="1712">
                  <c:v>6.8299865722660229</c:v>
                </c:pt>
                <c:pt idx="1713">
                  <c:v>6.75</c:v>
                </c:pt>
                <c:pt idx="1714">
                  <c:v>6.7699890136719887</c:v>
                </c:pt>
                <c:pt idx="1715">
                  <c:v>6.6300048828130116</c:v>
                </c:pt>
                <c:pt idx="1716">
                  <c:v>6.72998046875</c:v>
                </c:pt>
                <c:pt idx="1717">
                  <c:v>6.8699951171880116</c:v>
                </c:pt>
                <c:pt idx="1718">
                  <c:v>6.8199768066410229</c:v>
                </c:pt>
                <c:pt idx="1719">
                  <c:v>6.6799926757810226</c:v>
                </c:pt>
                <c:pt idx="1720">
                  <c:v>6.8299865722660229</c:v>
                </c:pt>
                <c:pt idx="1721">
                  <c:v>6.75</c:v>
                </c:pt>
                <c:pt idx="1722">
                  <c:v>6.5899963378910229</c:v>
                </c:pt>
                <c:pt idx="1723">
                  <c:v>6.5599975585939774</c:v>
                </c:pt>
                <c:pt idx="1724">
                  <c:v>6.5199890136719887</c:v>
                </c:pt>
                <c:pt idx="1725">
                  <c:v>6.47998046875</c:v>
                </c:pt>
                <c:pt idx="1726">
                  <c:v>6.5399780273439774</c:v>
                </c:pt>
                <c:pt idx="1727">
                  <c:v>6.5199890136719887</c:v>
                </c:pt>
                <c:pt idx="1728">
                  <c:v>6.5199890136719887</c:v>
                </c:pt>
                <c:pt idx="1729">
                  <c:v>6.5</c:v>
                </c:pt>
                <c:pt idx="1730">
                  <c:v>6.5299987792969887</c:v>
                </c:pt>
                <c:pt idx="1731">
                  <c:v>6.5499877929689774</c:v>
                </c:pt>
                <c:pt idx="1732">
                  <c:v>6.5399780273439774</c:v>
                </c:pt>
                <c:pt idx="1733">
                  <c:v>6.5199890136719887</c:v>
                </c:pt>
                <c:pt idx="1734">
                  <c:v>6.4499816894530113</c:v>
                </c:pt>
                <c:pt idx="1735">
                  <c:v>6.47998046875</c:v>
                </c:pt>
                <c:pt idx="1736">
                  <c:v>6.4400024414060226</c:v>
                </c:pt>
                <c:pt idx="1737">
                  <c:v>6.5299987792969887</c:v>
                </c:pt>
                <c:pt idx="1738">
                  <c:v>6.7099914550780113</c:v>
                </c:pt>
                <c:pt idx="1739">
                  <c:v>6.7799987792969887</c:v>
                </c:pt>
                <c:pt idx="1740">
                  <c:v>6.5799865722660229</c:v>
                </c:pt>
                <c:pt idx="1741">
                  <c:v>6.6300048828130116</c:v>
                </c:pt>
                <c:pt idx="1742">
                  <c:v>6.5499877929689774</c:v>
                </c:pt>
                <c:pt idx="1743">
                  <c:v>6.4499816894530113</c:v>
                </c:pt>
                <c:pt idx="1744">
                  <c:v>6.489990234375</c:v>
                </c:pt>
                <c:pt idx="1745">
                  <c:v>6.6199951171880116</c:v>
                </c:pt>
                <c:pt idx="1746">
                  <c:v>6.6999816894530113</c:v>
                </c:pt>
                <c:pt idx="1747">
                  <c:v>6.5199890136719887</c:v>
                </c:pt>
                <c:pt idx="1748">
                  <c:v>6.489990234375</c:v>
                </c:pt>
                <c:pt idx="1749">
                  <c:v>6.3899841308589771</c:v>
                </c:pt>
                <c:pt idx="1750">
                  <c:v>6.4299926757810226</c:v>
                </c:pt>
                <c:pt idx="1751">
                  <c:v>6.5</c:v>
                </c:pt>
                <c:pt idx="1752">
                  <c:v>6.6399841308589771</c:v>
                </c:pt>
                <c:pt idx="1753">
                  <c:v>6.5699768066410229</c:v>
                </c:pt>
                <c:pt idx="1754">
                  <c:v>6.5</c:v>
                </c:pt>
                <c:pt idx="1755">
                  <c:v>6.4700012207030113</c:v>
                </c:pt>
                <c:pt idx="1756">
                  <c:v>6.489990234375</c:v>
                </c:pt>
                <c:pt idx="1757">
                  <c:v>6.5</c:v>
                </c:pt>
                <c:pt idx="1758">
                  <c:v>6.5299987792969887</c:v>
                </c:pt>
                <c:pt idx="1759">
                  <c:v>6.5099792480469887</c:v>
                </c:pt>
                <c:pt idx="1760">
                  <c:v>6.47998046875</c:v>
                </c:pt>
                <c:pt idx="1761">
                  <c:v>6.4400024414060226</c:v>
                </c:pt>
                <c:pt idx="1762">
                  <c:v>6.3999938964839771</c:v>
                </c:pt>
                <c:pt idx="1763">
                  <c:v>6.3800048828130116</c:v>
                </c:pt>
                <c:pt idx="1764">
                  <c:v>6.3800048828130116</c:v>
                </c:pt>
                <c:pt idx="1765">
                  <c:v>6.4299926757810226</c:v>
                </c:pt>
                <c:pt idx="1766">
                  <c:v>6.5199890136719887</c:v>
                </c:pt>
                <c:pt idx="1767">
                  <c:v>6.5099792480469887</c:v>
                </c:pt>
                <c:pt idx="1768">
                  <c:v>6.4499816894530113</c:v>
                </c:pt>
                <c:pt idx="1769">
                  <c:v>6.47998046875</c:v>
                </c:pt>
                <c:pt idx="1770">
                  <c:v>6.489990234375</c:v>
                </c:pt>
                <c:pt idx="1771">
                  <c:v>6.47998046875</c:v>
                </c:pt>
                <c:pt idx="1772">
                  <c:v>6.4599914550780113</c:v>
                </c:pt>
                <c:pt idx="1773">
                  <c:v>6.4499816894530113</c:v>
                </c:pt>
                <c:pt idx="1774">
                  <c:v>6.5099792480469887</c:v>
                </c:pt>
                <c:pt idx="1775">
                  <c:v>6.5599975585939774</c:v>
                </c:pt>
                <c:pt idx="1776">
                  <c:v>6.5999755859380116</c:v>
                </c:pt>
                <c:pt idx="1777">
                  <c:v>6.6799926757810226</c:v>
                </c:pt>
                <c:pt idx="1778">
                  <c:v>6.72998046875</c:v>
                </c:pt>
                <c:pt idx="1779">
                  <c:v>6.7899780273439774</c:v>
                </c:pt>
                <c:pt idx="1780">
                  <c:v>6.8699951171880116</c:v>
                </c:pt>
                <c:pt idx="1781">
                  <c:v>6.6999816894530113</c:v>
                </c:pt>
                <c:pt idx="1782">
                  <c:v>6.5899963378910229</c:v>
                </c:pt>
                <c:pt idx="1783">
                  <c:v>6.5199890136719887</c:v>
                </c:pt>
                <c:pt idx="1784">
                  <c:v>6.5399780273439774</c:v>
                </c:pt>
                <c:pt idx="1785">
                  <c:v>6.5399780273439774</c:v>
                </c:pt>
                <c:pt idx="1786">
                  <c:v>6.5199890136719887</c:v>
                </c:pt>
                <c:pt idx="1787">
                  <c:v>6.5399780273439774</c:v>
                </c:pt>
                <c:pt idx="1788">
                  <c:v>6.5499877929689774</c:v>
                </c:pt>
                <c:pt idx="1789">
                  <c:v>6.5</c:v>
                </c:pt>
                <c:pt idx="1790">
                  <c:v>6.4700012207030113</c:v>
                </c:pt>
                <c:pt idx="1791">
                  <c:v>6.6300048828130116</c:v>
                </c:pt>
                <c:pt idx="1792">
                  <c:v>6.6799926757810226</c:v>
                </c:pt>
                <c:pt idx="1793">
                  <c:v>6.5099792480469887</c:v>
                </c:pt>
                <c:pt idx="1794">
                  <c:v>6.6399841308589771</c:v>
                </c:pt>
                <c:pt idx="1795">
                  <c:v>6.7899780273439774</c:v>
                </c:pt>
                <c:pt idx="1796">
                  <c:v>6.5599975585939774</c:v>
                </c:pt>
                <c:pt idx="1797">
                  <c:v>6.3899841308589771</c:v>
                </c:pt>
                <c:pt idx="1798">
                  <c:v>6.3499755859380116</c:v>
                </c:pt>
                <c:pt idx="1799">
                  <c:v>6.4299926757810226</c:v>
                </c:pt>
                <c:pt idx="1800">
                  <c:v>6.4199829101560226</c:v>
                </c:pt>
                <c:pt idx="1801">
                  <c:v>6.5</c:v>
                </c:pt>
                <c:pt idx="1802">
                  <c:v>6.3899841308589771</c:v>
                </c:pt>
                <c:pt idx="1803">
                  <c:v>6.3699951171880116</c:v>
                </c:pt>
                <c:pt idx="1804">
                  <c:v>6.4100036621089771</c:v>
                </c:pt>
                <c:pt idx="1805">
                  <c:v>6.4199829101560226</c:v>
                </c:pt>
                <c:pt idx="1806">
                  <c:v>6.489990234375</c:v>
                </c:pt>
                <c:pt idx="1807">
                  <c:v>6.3800048828130116</c:v>
                </c:pt>
                <c:pt idx="1808">
                  <c:v>6.3399963378910229</c:v>
                </c:pt>
                <c:pt idx="1809">
                  <c:v>6.5499877929689774</c:v>
                </c:pt>
                <c:pt idx="1810">
                  <c:v>6.5799865722660229</c:v>
                </c:pt>
                <c:pt idx="1811">
                  <c:v>6.5099792480469887</c:v>
                </c:pt>
                <c:pt idx="1812">
                  <c:v>6.5099792480469887</c:v>
                </c:pt>
                <c:pt idx="1813">
                  <c:v>6.5399780273439774</c:v>
                </c:pt>
                <c:pt idx="1814">
                  <c:v>6.8599853515630116</c:v>
                </c:pt>
                <c:pt idx="1815">
                  <c:v>6.7999877929689774</c:v>
                </c:pt>
                <c:pt idx="1816">
                  <c:v>6.5599975585939774</c:v>
                </c:pt>
                <c:pt idx="1817">
                  <c:v>6.6099853515630116</c:v>
                </c:pt>
                <c:pt idx="1818">
                  <c:v>6.6099853515630116</c:v>
                </c:pt>
                <c:pt idx="1819">
                  <c:v>6.7200012207030113</c:v>
                </c:pt>
                <c:pt idx="1820">
                  <c:v>6.7099914550780113</c:v>
                </c:pt>
                <c:pt idx="1821">
                  <c:v>6.6900024414060226</c:v>
                </c:pt>
                <c:pt idx="1822">
                  <c:v>6.7699890136719887</c:v>
                </c:pt>
                <c:pt idx="1823">
                  <c:v>6.9400024414060226</c:v>
                </c:pt>
                <c:pt idx="1824">
                  <c:v>6.989990234375</c:v>
                </c:pt>
                <c:pt idx="1825">
                  <c:v>6.8699951171880116</c:v>
                </c:pt>
                <c:pt idx="1826">
                  <c:v>6.7599792480469887</c:v>
                </c:pt>
                <c:pt idx="1827">
                  <c:v>6.6499938964839771</c:v>
                </c:pt>
                <c:pt idx="1828">
                  <c:v>6.7099914550780113</c:v>
                </c:pt>
                <c:pt idx="1829">
                  <c:v>6.489990234375</c:v>
                </c:pt>
                <c:pt idx="1830">
                  <c:v>6.3499755859380116</c:v>
                </c:pt>
                <c:pt idx="1831">
                  <c:v>6.3399963378910229</c:v>
                </c:pt>
                <c:pt idx="1832">
                  <c:v>6.5299987792969887</c:v>
                </c:pt>
                <c:pt idx="1833">
                  <c:v>6.5899963378910229</c:v>
                </c:pt>
                <c:pt idx="1834">
                  <c:v>6.489990234375</c:v>
                </c:pt>
                <c:pt idx="1835">
                  <c:v>6.6499938964839771</c:v>
                </c:pt>
                <c:pt idx="1836">
                  <c:v>6.72998046875</c:v>
                </c:pt>
                <c:pt idx="1837">
                  <c:v>6.5099792480469887</c:v>
                </c:pt>
                <c:pt idx="1838">
                  <c:v>6.47998046875</c:v>
                </c:pt>
                <c:pt idx="1839">
                  <c:v>6.4599914550780113</c:v>
                </c:pt>
                <c:pt idx="1840">
                  <c:v>6.25</c:v>
                </c:pt>
                <c:pt idx="1841">
                  <c:v>6.1399841308589771</c:v>
                </c:pt>
                <c:pt idx="1842">
                  <c:v>6.1499938964839771</c:v>
                </c:pt>
                <c:pt idx="1843">
                  <c:v>6.2200012207030113</c:v>
                </c:pt>
                <c:pt idx="1844">
                  <c:v>6.3199768066410229</c:v>
                </c:pt>
                <c:pt idx="1845">
                  <c:v>6.5</c:v>
                </c:pt>
                <c:pt idx="1846">
                  <c:v>6.5899963378910229</c:v>
                </c:pt>
                <c:pt idx="1847">
                  <c:v>6.4599914550780113</c:v>
                </c:pt>
                <c:pt idx="1848">
                  <c:v>6.6099853515630116</c:v>
                </c:pt>
                <c:pt idx="1849">
                  <c:v>6.8399963378910229</c:v>
                </c:pt>
                <c:pt idx="1850">
                  <c:v>7.0699768066410229</c:v>
                </c:pt>
                <c:pt idx="1851">
                  <c:v>6.9599914550780113</c:v>
                </c:pt>
                <c:pt idx="1852">
                  <c:v>6.9199829101560226</c:v>
                </c:pt>
                <c:pt idx="1853">
                  <c:v>6.9299926757810226</c:v>
                </c:pt>
                <c:pt idx="1854">
                  <c:v>6.8800048828130116</c:v>
                </c:pt>
                <c:pt idx="1855">
                  <c:v>6.8699951171880116</c:v>
                </c:pt>
                <c:pt idx="1856">
                  <c:v>6.989990234375</c:v>
                </c:pt>
                <c:pt idx="1857">
                  <c:v>6.8299865722660229</c:v>
                </c:pt>
                <c:pt idx="1858">
                  <c:v>6.6199951171880116</c:v>
                </c:pt>
                <c:pt idx="1859">
                  <c:v>6.6399841308589771</c:v>
                </c:pt>
                <c:pt idx="1860">
                  <c:v>6.5199890136719887</c:v>
                </c:pt>
                <c:pt idx="1861">
                  <c:v>6.5299987792969887</c:v>
                </c:pt>
                <c:pt idx="1862">
                  <c:v>6.6099853515630116</c:v>
                </c:pt>
                <c:pt idx="1863">
                  <c:v>6.739990234375</c:v>
                </c:pt>
                <c:pt idx="1864">
                  <c:v>6.7899780273439774</c:v>
                </c:pt>
                <c:pt idx="1865">
                  <c:v>6.7200012207030113</c:v>
                </c:pt>
                <c:pt idx="1866">
                  <c:v>6.5999755859380116</c:v>
                </c:pt>
                <c:pt idx="1867">
                  <c:v>6.5199890136719887</c:v>
                </c:pt>
                <c:pt idx="1868">
                  <c:v>6.5999755859380116</c:v>
                </c:pt>
                <c:pt idx="1869">
                  <c:v>6.72998046875</c:v>
                </c:pt>
                <c:pt idx="1870">
                  <c:v>6.6099853515630116</c:v>
                </c:pt>
                <c:pt idx="1871">
                  <c:v>6.5799865722660229</c:v>
                </c:pt>
                <c:pt idx="1872">
                  <c:v>6.6999816894530113</c:v>
                </c:pt>
                <c:pt idx="1873">
                  <c:v>6.7799987792969887</c:v>
                </c:pt>
                <c:pt idx="1874">
                  <c:v>6.7999877929689774</c:v>
                </c:pt>
                <c:pt idx="1875">
                  <c:v>6.7599792480469887</c:v>
                </c:pt>
                <c:pt idx="1876">
                  <c:v>6.9599914550780113</c:v>
                </c:pt>
                <c:pt idx="1877">
                  <c:v>6.8399963378910229</c:v>
                </c:pt>
                <c:pt idx="1878">
                  <c:v>6.6199951171880116</c:v>
                </c:pt>
                <c:pt idx="1879">
                  <c:v>6.5099792480469887</c:v>
                </c:pt>
                <c:pt idx="1880">
                  <c:v>6.5499877929689774</c:v>
                </c:pt>
                <c:pt idx="1881">
                  <c:v>6.6300048828130116</c:v>
                </c:pt>
                <c:pt idx="1882">
                  <c:v>6.6999816894530113</c:v>
                </c:pt>
                <c:pt idx="1883">
                  <c:v>6.6399841308589771</c:v>
                </c:pt>
                <c:pt idx="1884">
                  <c:v>6.8499755859380116</c:v>
                </c:pt>
                <c:pt idx="1885">
                  <c:v>6.9599914550780113</c:v>
                </c:pt>
                <c:pt idx="1886">
                  <c:v>6.8299865722660229</c:v>
                </c:pt>
                <c:pt idx="1887">
                  <c:v>6.5</c:v>
                </c:pt>
                <c:pt idx="1888">
                  <c:v>6.5</c:v>
                </c:pt>
                <c:pt idx="1889">
                  <c:v>6.2799987792969887</c:v>
                </c:pt>
                <c:pt idx="1890">
                  <c:v>6.2899780273439774</c:v>
                </c:pt>
                <c:pt idx="1891">
                  <c:v>6.47998046875</c:v>
                </c:pt>
                <c:pt idx="1892">
                  <c:v>6.6900024414060226</c:v>
                </c:pt>
                <c:pt idx="1893">
                  <c:v>6.7699890136719887</c:v>
                </c:pt>
                <c:pt idx="1894">
                  <c:v>6.9199829101560226</c:v>
                </c:pt>
                <c:pt idx="1895">
                  <c:v>6.7899780273439774</c:v>
                </c:pt>
                <c:pt idx="1896">
                  <c:v>6.6600036621089771</c:v>
                </c:pt>
                <c:pt idx="1897">
                  <c:v>6.4700012207030113</c:v>
                </c:pt>
                <c:pt idx="1898">
                  <c:v>6.5899963378910229</c:v>
                </c:pt>
                <c:pt idx="1899">
                  <c:v>6.8199768066410229</c:v>
                </c:pt>
                <c:pt idx="1900">
                  <c:v>6.9100036621089771</c:v>
                </c:pt>
                <c:pt idx="1901">
                  <c:v>6.7999877929689774</c:v>
                </c:pt>
                <c:pt idx="1902">
                  <c:v>6.7599792480469887</c:v>
                </c:pt>
                <c:pt idx="1903">
                  <c:v>6.7099914550780113</c:v>
                </c:pt>
                <c:pt idx="1904">
                  <c:v>6.6699829101560226</c:v>
                </c:pt>
                <c:pt idx="1905">
                  <c:v>6.6300048828130116</c:v>
                </c:pt>
                <c:pt idx="1906">
                  <c:v>6.6999816894530113</c:v>
                </c:pt>
                <c:pt idx="1907">
                  <c:v>6.9299926757810226</c:v>
                </c:pt>
                <c:pt idx="1908">
                  <c:v>7.0299987792969887</c:v>
                </c:pt>
                <c:pt idx="1909">
                  <c:v>6.989990234375</c:v>
                </c:pt>
                <c:pt idx="1910">
                  <c:v>6.97998046875</c:v>
                </c:pt>
                <c:pt idx="1911">
                  <c:v>6.6999816894530113</c:v>
                </c:pt>
                <c:pt idx="1912">
                  <c:v>6.6300048828130116</c:v>
                </c:pt>
                <c:pt idx="1913">
                  <c:v>6.5</c:v>
                </c:pt>
                <c:pt idx="1914">
                  <c:v>6.3299865722660229</c:v>
                </c:pt>
                <c:pt idx="1915">
                  <c:v>6.2999877929689774</c:v>
                </c:pt>
                <c:pt idx="1916">
                  <c:v>6.3800048828130116</c:v>
                </c:pt>
                <c:pt idx="1917">
                  <c:v>6.489990234375</c:v>
                </c:pt>
                <c:pt idx="1918">
                  <c:v>6.6600036621089771</c:v>
                </c:pt>
                <c:pt idx="1919">
                  <c:v>6.3599853515630116</c:v>
                </c:pt>
                <c:pt idx="1920">
                  <c:v>6.239990234375</c:v>
                </c:pt>
                <c:pt idx="1921">
                  <c:v>6</c:v>
                </c:pt>
                <c:pt idx="1922">
                  <c:v>5.9499816894530113</c:v>
                </c:pt>
                <c:pt idx="1923">
                  <c:v>5.9700012207030113</c:v>
                </c:pt>
                <c:pt idx="1924">
                  <c:v>6.0599975585939774</c:v>
                </c:pt>
                <c:pt idx="1925">
                  <c:v>2.1600036621089771</c:v>
                </c:pt>
                <c:pt idx="1926">
                  <c:v>6.0499877929689774</c:v>
                </c:pt>
                <c:pt idx="1927">
                  <c:v>5.9499816894530113</c:v>
                </c:pt>
                <c:pt idx="1928">
                  <c:v>6.0199890136719887</c:v>
                </c:pt>
                <c:pt idx="1929">
                  <c:v>6.0599975585939774</c:v>
                </c:pt>
                <c:pt idx="1930">
                  <c:v>6.0799865722660229</c:v>
                </c:pt>
                <c:pt idx="1931">
                  <c:v>6.0199890136719887</c:v>
                </c:pt>
                <c:pt idx="1932">
                  <c:v>6.0199890136719887</c:v>
                </c:pt>
                <c:pt idx="1933">
                  <c:v>6.0899963378910229</c:v>
                </c:pt>
                <c:pt idx="1934">
                  <c:v>6.1499938964839771</c:v>
                </c:pt>
                <c:pt idx="1935">
                  <c:v>6.2799987792969887</c:v>
                </c:pt>
                <c:pt idx="1936">
                  <c:v>6.1699829101560226</c:v>
                </c:pt>
                <c:pt idx="1937">
                  <c:v>6.1999816894530113</c:v>
                </c:pt>
                <c:pt idx="1938">
                  <c:v>6.2999877929689774</c:v>
                </c:pt>
                <c:pt idx="1939">
                  <c:v>6.3699951171880116</c:v>
                </c:pt>
                <c:pt idx="1940">
                  <c:v>6.3499755859380116</c:v>
                </c:pt>
                <c:pt idx="1941">
                  <c:v>6.2799987792969887</c:v>
                </c:pt>
                <c:pt idx="1942">
                  <c:v>6.2999877929689774</c:v>
                </c:pt>
                <c:pt idx="1943">
                  <c:v>6.2699890136719887</c:v>
                </c:pt>
                <c:pt idx="1944">
                  <c:v>6.2599792480469887</c:v>
                </c:pt>
                <c:pt idx="1945">
                  <c:v>6.2899780273439774</c:v>
                </c:pt>
                <c:pt idx="1946">
                  <c:v>6.1900024414060226</c:v>
                </c:pt>
                <c:pt idx="1947">
                  <c:v>6.1999816894530113</c:v>
                </c:pt>
                <c:pt idx="1948">
                  <c:v>6.1099853515630116</c:v>
                </c:pt>
                <c:pt idx="1949">
                  <c:v>6.0499877929689774</c:v>
                </c:pt>
                <c:pt idx="1950">
                  <c:v>6.0799865722660229</c:v>
                </c:pt>
                <c:pt idx="1951">
                  <c:v>6.1999816894530113</c:v>
                </c:pt>
                <c:pt idx="1952">
                  <c:v>6.22998046875</c:v>
                </c:pt>
                <c:pt idx="1953">
                  <c:v>6.0299987792969887</c:v>
                </c:pt>
                <c:pt idx="1954">
                  <c:v>6.1799926757810226</c:v>
                </c:pt>
                <c:pt idx="1955">
                  <c:v>6.3299865722660229</c:v>
                </c:pt>
                <c:pt idx="1956">
                  <c:v>6.4100036621089771</c:v>
                </c:pt>
                <c:pt idx="1957">
                  <c:v>6.2899780273439774</c:v>
                </c:pt>
                <c:pt idx="1958">
                  <c:v>6.1199951171880116</c:v>
                </c:pt>
                <c:pt idx="1959">
                  <c:v>6.1999816894530113</c:v>
                </c:pt>
                <c:pt idx="1960">
                  <c:v>6.22998046875</c:v>
                </c:pt>
                <c:pt idx="1961">
                  <c:v>6.1099853515630116</c:v>
                </c:pt>
                <c:pt idx="1962">
                  <c:v>5.97998046875</c:v>
                </c:pt>
                <c:pt idx="1963">
                  <c:v>5.9499816894530113</c:v>
                </c:pt>
                <c:pt idx="1964">
                  <c:v>5.97998046875</c:v>
                </c:pt>
                <c:pt idx="1965">
                  <c:v>5.9700012207030113</c:v>
                </c:pt>
                <c:pt idx="1966">
                  <c:v>6.0999755859380116</c:v>
                </c:pt>
                <c:pt idx="1967">
                  <c:v>6.0899963378910229</c:v>
                </c:pt>
                <c:pt idx="1968">
                  <c:v>6.1300048828130116</c:v>
                </c:pt>
                <c:pt idx="1969">
                  <c:v>6.1900024414060226</c:v>
                </c:pt>
                <c:pt idx="1970">
                  <c:v>6.2099914550780113</c:v>
                </c:pt>
                <c:pt idx="1971">
                  <c:v>6.1699829101560226</c:v>
                </c:pt>
                <c:pt idx="1972">
                  <c:v>6.239990234375</c:v>
                </c:pt>
                <c:pt idx="1973">
                  <c:v>6.1099853515630116</c:v>
                </c:pt>
                <c:pt idx="1974">
                  <c:v>6.1300048828130116</c:v>
                </c:pt>
                <c:pt idx="1975">
                  <c:v>6.2599792480469887</c:v>
                </c:pt>
                <c:pt idx="1976">
                  <c:v>6.2799987792969887</c:v>
                </c:pt>
                <c:pt idx="1977">
                  <c:v>6.1900024414060226</c:v>
                </c:pt>
                <c:pt idx="1978">
                  <c:v>6.1999816894530113</c:v>
                </c:pt>
                <c:pt idx="1979">
                  <c:v>6.1600036621089771</c:v>
                </c:pt>
                <c:pt idx="1980">
                  <c:v>6.2799987792969887</c:v>
                </c:pt>
                <c:pt idx="1981">
                  <c:v>6.3199768066410229</c:v>
                </c:pt>
                <c:pt idx="1982">
                  <c:v>6.3899841308589771</c:v>
                </c:pt>
                <c:pt idx="1983">
                  <c:v>6.3199768066410229</c:v>
                </c:pt>
                <c:pt idx="1984">
                  <c:v>6.2699890136719887</c:v>
                </c:pt>
                <c:pt idx="1985">
                  <c:v>6.22998046875</c:v>
                </c:pt>
                <c:pt idx="1986">
                  <c:v>6.2599792480469887</c:v>
                </c:pt>
                <c:pt idx="1987">
                  <c:v>6.2699890136719887</c:v>
                </c:pt>
                <c:pt idx="1988">
                  <c:v>6.3199768066410229</c:v>
                </c:pt>
                <c:pt idx="1989">
                  <c:v>6.1999816894530113</c:v>
                </c:pt>
                <c:pt idx="1990">
                  <c:v>6.1399841308589771</c:v>
                </c:pt>
                <c:pt idx="1991">
                  <c:v>6.1699829101560226</c:v>
                </c:pt>
                <c:pt idx="1992">
                  <c:v>6.1699829101560226</c:v>
                </c:pt>
                <c:pt idx="1993">
                  <c:v>6.1499938964839771</c:v>
                </c:pt>
                <c:pt idx="1994">
                  <c:v>6.0799865722660229</c:v>
                </c:pt>
                <c:pt idx="1995">
                  <c:v>6.1199951171880116</c:v>
                </c:pt>
                <c:pt idx="1996">
                  <c:v>6.1499938964839771</c:v>
                </c:pt>
                <c:pt idx="1997">
                  <c:v>6.0399780273439774</c:v>
                </c:pt>
                <c:pt idx="1998">
                  <c:v>6.0899963378910229</c:v>
                </c:pt>
                <c:pt idx="1999">
                  <c:v>6.0399780273439774</c:v>
                </c:pt>
                <c:pt idx="2000">
                  <c:v>6.0199890136719887</c:v>
                </c:pt>
                <c:pt idx="2001">
                  <c:v>6.0999755859380116</c:v>
                </c:pt>
                <c:pt idx="2002">
                  <c:v>6.2599792480469887</c:v>
                </c:pt>
                <c:pt idx="2003">
                  <c:v>6.25</c:v>
                </c:pt>
                <c:pt idx="2004">
                  <c:v>6.2599792480469887</c:v>
                </c:pt>
                <c:pt idx="2005">
                  <c:v>6.2200012207030113</c:v>
                </c:pt>
                <c:pt idx="2006">
                  <c:v>6.0599975585939774</c:v>
                </c:pt>
                <c:pt idx="2007">
                  <c:v>6.1300048828130116</c:v>
                </c:pt>
                <c:pt idx="2008">
                  <c:v>6.0999755859380116</c:v>
                </c:pt>
                <c:pt idx="2009">
                  <c:v>5.9299926757810226</c:v>
                </c:pt>
                <c:pt idx="2010">
                  <c:v>5.9199829101560226</c:v>
                </c:pt>
                <c:pt idx="2011">
                  <c:v>5.8499755859380116</c:v>
                </c:pt>
                <c:pt idx="2012">
                  <c:v>5.8999938964839771</c:v>
                </c:pt>
                <c:pt idx="2013">
                  <c:v>5.9499816894530113</c:v>
                </c:pt>
                <c:pt idx="2014">
                  <c:v>6.0699768066410229</c:v>
                </c:pt>
                <c:pt idx="2015">
                  <c:v>5.9499816894530113</c:v>
                </c:pt>
                <c:pt idx="2016">
                  <c:v>5.9400024414060226</c:v>
                </c:pt>
                <c:pt idx="2017">
                  <c:v>6.0399780273439774</c:v>
                </c:pt>
                <c:pt idx="2018">
                  <c:v>6.1099853515630116</c:v>
                </c:pt>
                <c:pt idx="2019">
                  <c:v>6.1300048828130116</c:v>
                </c:pt>
                <c:pt idx="2020">
                  <c:v>6.0799865722660229</c:v>
                </c:pt>
                <c:pt idx="2021">
                  <c:v>6.0399780273439774</c:v>
                </c:pt>
                <c:pt idx="2022">
                  <c:v>6.0199890136719887</c:v>
                </c:pt>
                <c:pt idx="2023">
                  <c:v>6.0999755859380116</c:v>
                </c:pt>
                <c:pt idx="2024">
                  <c:v>6.1099853515630116</c:v>
                </c:pt>
                <c:pt idx="2025">
                  <c:v>6.0099792480469887</c:v>
                </c:pt>
                <c:pt idx="2026">
                  <c:v>6.1900024414060226</c:v>
                </c:pt>
                <c:pt idx="2027">
                  <c:v>6.3899841308589771</c:v>
                </c:pt>
                <c:pt idx="2028">
                  <c:v>6.3099975585939774</c:v>
                </c:pt>
                <c:pt idx="2029">
                  <c:v>6.1699829101560226</c:v>
                </c:pt>
                <c:pt idx="2030">
                  <c:v>6.25</c:v>
                </c:pt>
                <c:pt idx="2031">
                  <c:v>6.0799865722660229</c:v>
                </c:pt>
                <c:pt idx="2032">
                  <c:v>6.2999877929689774</c:v>
                </c:pt>
                <c:pt idx="2033">
                  <c:v>6.1600036621089771</c:v>
                </c:pt>
                <c:pt idx="2034">
                  <c:v>6.1199951171880116</c:v>
                </c:pt>
                <c:pt idx="2035">
                  <c:v>6.0599975585939774</c:v>
                </c:pt>
                <c:pt idx="2036">
                  <c:v>6.0599975585939774</c:v>
                </c:pt>
                <c:pt idx="2037">
                  <c:v>6.0499877929689774</c:v>
                </c:pt>
                <c:pt idx="2038">
                  <c:v>5.9700012207030113</c:v>
                </c:pt>
                <c:pt idx="2039">
                  <c:v>6</c:v>
                </c:pt>
                <c:pt idx="2040">
                  <c:v>6.0599975585939774</c:v>
                </c:pt>
                <c:pt idx="2041">
                  <c:v>6.1300048828130116</c:v>
                </c:pt>
                <c:pt idx="2042">
                  <c:v>6.2699890136719887</c:v>
                </c:pt>
                <c:pt idx="2043">
                  <c:v>6.2099914550780113</c:v>
                </c:pt>
                <c:pt idx="2044">
                  <c:v>6.1900024414060226</c:v>
                </c:pt>
                <c:pt idx="2045">
                  <c:v>6.1199951171880116</c:v>
                </c:pt>
                <c:pt idx="2046">
                  <c:v>6.1600036621089771</c:v>
                </c:pt>
                <c:pt idx="2047">
                  <c:v>6.1900024414060226</c:v>
                </c:pt>
                <c:pt idx="2048">
                  <c:v>6.3800048828130116</c:v>
                </c:pt>
                <c:pt idx="2049">
                  <c:v>6.5899963378910229</c:v>
                </c:pt>
                <c:pt idx="2050">
                  <c:v>6.5299987792969887</c:v>
                </c:pt>
                <c:pt idx="2051">
                  <c:v>6.5499877929689774</c:v>
                </c:pt>
                <c:pt idx="2052">
                  <c:v>6.3699951171880116</c:v>
                </c:pt>
                <c:pt idx="2053">
                  <c:v>6.3299865722660229</c:v>
                </c:pt>
                <c:pt idx="2054">
                  <c:v>6.1999816894530113</c:v>
                </c:pt>
                <c:pt idx="2055">
                  <c:v>5.8399963378910229</c:v>
                </c:pt>
                <c:pt idx="2056">
                  <c:v>5.7099914550780113</c:v>
                </c:pt>
                <c:pt idx="2057">
                  <c:v>5.6499938964839771</c:v>
                </c:pt>
                <c:pt idx="2058">
                  <c:v>5.7099914550780113</c:v>
                </c:pt>
                <c:pt idx="2059">
                  <c:v>5.8399963378910229</c:v>
                </c:pt>
                <c:pt idx="2060">
                  <c:v>5.8499755859380116</c:v>
                </c:pt>
                <c:pt idx="2061">
                  <c:v>5.9499816894530113</c:v>
                </c:pt>
                <c:pt idx="2062">
                  <c:v>6.1099853515630116</c:v>
                </c:pt>
                <c:pt idx="2063">
                  <c:v>6.25</c:v>
                </c:pt>
                <c:pt idx="2064">
                  <c:v>6.2899780273439774</c:v>
                </c:pt>
                <c:pt idx="2065">
                  <c:v>6.2999877929689774</c:v>
                </c:pt>
                <c:pt idx="2066">
                  <c:v>6.2099914550780113</c:v>
                </c:pt>
                <c:pt idx="2067">
                  <c:v>6.1799926757810226</c:v>
                </c:pt>
                <c:pt idx="2068">
                  <c:v>6.2200012207030113</c:v>
                </c:pt>
                <c:pt idx="2069">
                  <c:v>6.1900024414060226</c:v>
                </c:pt>
                <c:pt idx="2070">
                  <c:v>6.1600036621089771</c:v>
                </c:pt>
                <c:pt idx="2071">
                  <c:v>6.1900024414060226</c:v>
                </c:pt>
                <c:pt idx="2072">
                  <c:v>6.0599975585939774</c:v>
                </c:pt>
                <c:pt idx="2073">
                  <c:v>6.0499877929689774</c:v>
                </c:pt>
                <c:pt idx="2074">
                  <c:v>6.1099853515630116</c:v>
                </c:pt>
                <c:pt idx="2075">
                  <c:v>5.9499816894530113</c:v>
                </c:pt>
                <c:pt idx="2076">
                  <c:v>6.0499877929689774</c:v>
                </c:pt>
                <c:pt idx="2077">
                  <c:v>6.2099914550780113</c:v>
                </c:pt>
                <c:pt idx="2078">
                  <c:v>6.239990234375</c:v>
                </c:pt>
                <c:pt idx="2079">
                  <c:v>6.2200012207030113</c:v>
                </c:pt>
                <c:pt idx="2080">
                  <c:v>5.9400024414060226</c:v>
                </c:pt>
                <c:pt idx="2081">
                  <c:v>6.0099792480469887</c:v>
                </c:pt>
                <c:pt idx="2082">
                  <c:v>5.9700012207030113</c:v>
                </c:pt>
                <c:pt idx="2083">
                  <c:v>6.0299987792969887</c:v>
                </c:pt>
                <c:pt idx="2084">
                  <c:v>6.239990234375</c:v>
                </c:pt>
                <c:pt idx="2085">
                  <c:v>5.97998046875</c:v>
                </c:pt>
                <c:pt idx="2086">
                  <c:v>6.0499877929689774</c:v>
                </c:pt>
                <c:pt idx="2087">
                  <c:v>5.8699951171880116</c:v>
                </c:pt>
                <c:pt idx="2088">
                  <c:v>5.9100036621089771</c:v>
                </c:pt>
                <c:pt idx="2089">
                  <c:v>5.8399963378910229</c:v>
                </c:pt>
                <c:pt idx="2090">
                  <c:v>6.0399780273439774</c:v>
                </c:pt>
                <c:pt idx="2091">
                  <c:v>6.2899780273439774</c:v>
                </c:pt>
                <c:pt idx="2092">
                  <c:v>6.3899841308589771</c:v>
                </c:pt>
                <c:pt idx="2093">
                  <c:v>6.2200012207030113</c:v>
                </c:pt>
                <c:pt idx="2094">
                  <c:v>6.2200012207030113</c:v>
                </c:pt>
                <c:pt idx="2095">
                  <c:v>6.3999938964839771</c:v>
                </c:pt>
                <c:pt idx="2096">
                  <c:v>6.25</c:v>
                </c:pt>
                <c:pt idx="2097">
                  <c:v>6.239990234375</c:v>
                </c:pt>
                <c:pt idx="2098">
                  <c:v>6.2899780273439774</c:v>
                </c:pt>
                <c:pt idx="2099">
                  <c:v>6.3699951171880116</c:v>
                </c:pt>
                <c:pt idx="2100">
                  <c:v>6.2899780273439774</c:v>
                </c:pt>
                <c:pt idx="2101">
                  <c:v>6.3899841308589771</c:v>
                </c:pt>
                <c:pt idx="2102">
                  <c:v>6.3499755859380116</c:v>
                </c:pt>
                <c:pt idx="2103">
                  <c:v>5.9499816894530113</c:v>
                </c:pt>
                <c:pt idx="2104">
                  <c:v>5.8499755859380116</c:v>
                </c:pt>
                <c:pt idx="2105">
                  <c:v>5.75</c:v>
                </c:pt>
                <c:pt idx="2106">
                  <c:v>5.8899841308589771</c:v>
                </c:pt>
                <c:pt idx="2107">
                  <c:v>6.0499877929689774</c:v>
                </c:pt>
                <c:pt idx="2108">
                  <c:v>6.8399963378910229</c:v>
                </c:pt>
                <c:pt idx="2109">
                  <c:v>6.8399963378910229</c:v>
                </c:pt>
                <c:pt idx="2110">
                  <c:v>6.8399963378910229</c:v>
                </c:pt>
                <c:pt idx="2111">
                  <c:v>6.8899841308589771</c:v>
                </c:pt>
                <c:pt idx="2112">
                  <c:v>6.8899841308589771</c:v>
                </c:pt>
                <c:pt idx="2113">
                  <c:v>6.8800048828130116</c:v>
                </c:pt>
                <c:pt idx="2114">
                  <c:v>6.8999938964839771</c:v>
                </c:pt>
                <c:pt idx="2115">
                  <c:v>6.9199829101560226</c:v>
                </c:pt>
                <c:pt idx="2116">
                  <c:v>6.9499816894530113</c:v>
                </c:pt>
                <c:pt idx="2117">
                  <c:v>6.989990234375</c:v>
                </c:pt>
                <c:pt idx="2118">
                  <c:v>7.0599975585939774</c:v>
                </c:pt>
                <c:pt idx="2119">
                  <c:v>7.1300048828130116</c:v>
                </c:pt>
                <c:pt idx="2120">
                  <c:v>7.1699829101560226</c:v>
                </c:pt>
                <c:pt idx="2121">
                  <c:v>7.0899963378910229</c:v>
                </c:pt>
                <c:pt idx="2122">
                  <c:v>7.0199890136719887</c:v>
                </c:pt>
                <c:pt idx="2123">
                  <c:v>6.9100036621089771</c:v>
                </c:pt>
                <c:pt idx="2124">
                  <c:v>6.9299926757810226</c:v>
                </c:pt>
                <c:pt idx="2125">
                  <c:v>6.9599914550780113</c:v>
                </c:pt>
                <c:pt idx="2126">
                  <c:v>7.1399841308589771</c:v>
                </c:pt>
                <c:pt idx="2127">
                  <c:v>7.0799865722660229</c:v>
                </c:pt>
                <c:pt idx="2128">
                  <c:v>7.1300048828130116</c:v>
                </c:pt>
                <c:pt idx="2129">
                  <c:v>7.0599975585939774</c:v>
                </c:pt>
                <c:pt idx="2130">
                  <c:v>7.1099853515630116</c:v>
                </c:pt>
                <c:pt idx="2131">
                  <c:v>6.9599914550780113</c:v>
                </c:pt>
                <c:pt idx="2132">
                  <c:v>6.9199829101560226</c:v>
                </c:pt>
                <c:pt idx="2133">
                  <c:v>6.8599853515630116</c:v>
                </c:pt>
                <c:pt idx="2134">
                  <c:v>6.8299865722660229</c:v>
                </c:pt>
                <c:pt idx="2135">
                  <c:v>6.8399963378910229</c:v>
                </c:pt>
                <c:pt idx="2136">
                  <c:v>6.8199768066410229</c:v>
                </c:pt>
                <c:pt idx="2137">
                  <c:v>6.8199768066410229</c:v>
                </c:pt>
                <c:pt idx="2138">
                  <c:v>6.8800048828130116</c:v>
                </c:pt>
                <c:pt idx="2139">
                  <c:v>6.8599853515630116</c:v>
                </c:pt>
                <c:pt idx="2140">
                  <c:v>6.8399963378910229</c:v>
                </c:pt>
                <c:pt idx="2141">
                  <c:v>6.8599853515630116</c:v>
                </c:pt>
                <c:pt idx="2142">
                  <c:v>6.9299926757810226</c:v>
                </c:pt>
                <c:pt idx="2143">
                  <c:v>6.9299926757810226</c:v>
                </c:pt>
                <c:pt idx="2144">
                  <c:v>6.8499755859380116</c:v>
                </c:pt>
                <c:pt idx="2145">
                  <c:v>6.7899780273439774</c:v>
                </c:pt>
                <c:pt idx="2146">
                  <c:v>6.8299865722660229</c:v>
                </c:pt>
                <c:pt idx="2147">
                  <c:v>6.8299865722660229</c:v>
                </c:pt>
                <c:pt idx="2148">
                  <c:v>6.9100036621089771</c:v>
                </c:pt>
                <c:pt idx="2149">
                  <c:v>6.989990234375</c:v>
                </c:pt>
                <c:pt idx="2150">
                  <c:v>6.9100036621089771</c:v>
                </c:pt>
                <c:pt idx="2151">
                  <c:v>6.8199768066410229</c:v>
                </c:pt>
                <c:pt idx="2152">
                  <c:v>6.739990234375</c:v>
                </c:pt>
                <c:pt idx="2153">
                  <c:v>6.6999816894530113</c:v>
                </c:pt>
                <c:pt idx="2154">
                  <c:v>6.8299865722660229</c:v>
                </c:pt>
                <c:pt idx="2155">
                  <c:v>6.9400024414060226</c:v>
                </c:pt>
                <c:pt idx="2156">
                  <c:v>6.989990234375</c:v>
                </c:pt>
                <c:pt idx="2157">
                  <c:v>6.989990234375</c:v>
                </c:pt>
                <c:pt idx="2158">
                  <c:v>7.0499877929689774</c:v>
                </c:pt>
                <c:pt idx="2159">
                  <c:v>7.0699768066410229</c:v>
                </c:pt>
                <c:pt idx="2160">
                  <c:v>7.0999755859380116</c:v>
                </c:pt>
                <c:pt idx="2161">
                  <c:v>7.1099853515630116</c:v>
                </c:pt>
                <c:pt idx="2162">
                  <c:v>7.1999816894530113</c:v>
                </c:pt>
                <c:pt idx="2163">
                  <c:v>7.2599792480469887</c:v>
                </c:pt>
                <c:pt idx="2164">
                  <c:v>7.1300048828130116</c:v>
                </c:pt>
                <c:pt idx="2165">
                  <c:v>7.0399780273439774</c:v>
                </c:pt>
                <c:pt idx="2166">
                  <c:v>6.9700012207030113</c:v>
                </c:pt>
                <c:pt idx="2167">
                  <c:v>6.9499816894530113</c:v>
                </c:pt>
                <c:pt idx="2168">
                  <c:v>7.0699768066410229</c:v>
                </c:pt>
                <c:pt idx="2169">
                  <c:v>7.1199951171880116</c:v>
                </c:pt>
                <c:pt idx="2170">
                  <c:v>7.1399841308589771</c:v>
                </c:pt>
                <c:pt idx="2171">
                  <c:v>7.1399841308589771</c:v>
                </c:pt>
                <c:pt idx="2172">
                  <c:v>7.239990234375</c:v>
                </c:pt>
                <c:pt idx="2173">
                  <c:v>7.2899780273439774</c:v>
                </c:pt>
                <c:pt idx="2174">
                  <c:v>7.0899963378910229</c:v>
                </c:pt>
                <c:pt idx="2175">
                  <c:v>7.1900024414060226</c:v>
                </c:pt>
                <c:pt idx="2176">
                  <c:v>7.1099853515630116</c:v>
                </c:pt>
                <c:pt idx="2177">
                  <c:v>7.0499877929689774</c:v>
                </c:pt>
                <c:pt idx="2178">
                  <c:v>6.9100036621089771</c:v>
                </c:pt>
                <c:pt idx="2179">
                  <c:v>6.8599853515630116</c:v>
                </c:pt>
                <c:pt idx="2180">
                  <c:v>6.7699890136719887</c:v>
                </c:pt>
                <c:pt idx="2181">
                  <c:v>6.9100036621089771</c:v>
                </c:pt>
                <c:pt idx="2182">
                  <c:v>6.9599914550780113</c:v>
                </c:pt>
                <c:pt idx="2183">
                  <c:v>6.8699951171880116</c:v>
                </c:pt>
                <c:pt idx="2184">
                  <c:v>6.8199768066410229</c:v>
                </c:pt>
                <c:pt idx="2185">
                  <c:v>6.72998046875</c:v>
                </c:pt>
                <c:pt idx="2186">
                  <c:v>6.7899780273439774</c:v>
                </c:pt>
                <c:pt idx="2187">
                  <c:v>6.8800048828130116</c:v>
                </c:pt>
                <c:pt idx="2188">
                  <c:v>6.8499755859380116</c:v>
                </c:pt>
                <c:pt idx="2189">
                  <c:v>6.8699951171880116</c:v>
                </c:pt>
                <c:pt idx="2190">
                  <c:v>6.7999877929689774</c:v>
                </c:pt>
                <c:pt idx="2191">
                  <c:v>6.8699951171880116</c:v>
                </c:pt>
                <c:pt idx="2192">
                  <c:v>6.9299926757810226</c:v>
                </c:pt>
                <c:pt idx="2193">
                  <c:v>6.989990234375</c:v>
                </c:pt>
                <c:pt idx="2194">
                  <c:v>7.0899963378910229</c:v>
                </c:pt>
                <c:pt idx="2195">
                  <c:v>7.1499938964839771</c:v>
                </c:pt>
                <c:pt idx="2196">
                  <c:v>7.2200012207030113</c:v>
                </c:pt>
                <c:pt idx="2197">
                  <c:v>7.2999877929689774</c:v>
                </c:pt>
                <c:pt idx="2198">
                  <c:v>7.1399841308589771</c:v>
                </c:pt>
                <c:pt idx="2199">
                  <c:v>6.9400024414060226</c:v>
                </c:pt>
                <c:pt idx="2200">
                  <c:v>6.8099975585939774</c:v>
                </c:pt>
                <c:pt idx="2201">
                  <c:v>6.8399963378910229</c:v>
                </c:pt>
                <c:pt idx="2202">
                  <c:v>6.7599792480469887</c:v>
                </c:pt>
                <c:pt idx="2203">
                  <c:v>6.989990234375</c:v>
                </c:pt>
                <c:pt idx="2204">
                  <c:v>6.7699890136719887</c:v>
                </c:pt>
                <c:pt idx="2205">
                  <c:v>6.8999938964839771</c:v>
                </c:pt>
                <c:pt idx="2206">
                  <c:v>6.9199829101560226</c:v>
                </c:pt>
                <c:pt idx="2207">
                  <c:v>6.7099914550780113</c:v>
                </c:pt>
                <c:pt idx="2208">
                  <c:v>6.8800048828130116</c:v>
                </c:pt>
                <c:pt idx="2209">
                  <c:v>7.0999755859380116</c:v>
                </c:pt>
                <c:pt idx="2210">
                  <c:v>7.0599975585939774</c:v>
                </c:pt>
                <c:pt idx="2211">
                  <c:v>6.8699951171880116</c:v>
                </c:pt>
                <c:pt idx="2212">
                  <c:v>6.8499755859380116</c:v>
                </c:pt>
                <c:pt idx="2213">
                  <c:v>6.8699951171880116</c:v>
                </c:pt>
                <c:pt idx="2214">
                  <c:v>6.7999877929689774</c:v>
                </c:pt>
                <c:pt idx="2215">
                  <c:v>6.6900024414060226</c:v>
                </c:pt>
                <c:pt idx="2216">
                  <c:v>6.7999877929689774</c:v>
                </c:pt>
                <c:pt idx="2217">
                  <c:v>7.0799865722660229</c:v>
                </c:pt>
                <c:pt idx="2218">
                  <c:v>7.1099853515630116</c:v>
                </c:pt>
                <c:pt idx="2219">
                  <c:v>6.8999938964839771</c:v>
                </c:pt>
                <c:pt idx="2220">
                  <c:v>7.0799865722660229</c:v>
                </c:pt>
                <c:pt idx="2221">
                  <c:v>7.1799926757810226</c:v>
                </c:pt>
                <c:pt idx="2222">
                  <c:v>7.3199768066410229</c:v>
                </c:pt>
                <c:pt idx="2223">
                  <c:v>7.1900024414060226</c:v>
                </c:pt>
                <c:pt idx="2224">
                  <c:v>7.0299987792969887</c:v>
                </c:pt>
                <c:pt idx="2225">
                  <c:v>7.1099853515630116</c:v>
                </c:pt>
                <c:pt idx="2226">
                  <c:v>7.0699768066410229</c:v>
                </c:pt>
                <c:pt idx="2227">
                  <c:v>6.9100036621089771</c:v>
                </c:pt>
                <c:pt idx="2228">
                  <c:v>6.739990234375</c:v>
                </c:pt>
                <c:pt idx="2229">
                  <c:v>6.6799926757810226</c:v>
                </c:pt>
                <c:pt idx="2230">
                  <c:v>6.72998046875</c:v>
                </c:pt>
                <c:pt idx="2231">
                  <c:v>6.6799926757810226</c:v>
                </c:pt>
                <c:pt idx="2232">
                  <c:v>6.6999816894530113</c:v>
                </c:pt>
                <c:pt idx="2233">
                  <c:v>6.6799926757810226</c:v>
                </c:pt>
                <c:pt idx="2234">
                  <c:v>6.8800048828130116</c:v>
                </c:pt>
                <c:pt idx="2235">
                  <c:v>7.0399780273439774</c:v>
                </c:pt>
                <c:pt idx="2236">
                  <c:v>6.9400024414060226</c:v>
                </c:pt>
                <c:pt idx="2237">
                  <c:v>7.2699890136719887</c:v>
                </c:pt>
                <c:pt idx="2238">
                  <c:v>7.1699829101560226</c:v>
                </c:pt>
                <c:pt idx="2239">
                  <c:v>6.9400024414060226</c:v>
                </c:pt>
                <c:pt idx="2240">
                  <c:v>6.9499816894530113</c:v>
                </c:pt>
                <c:pt idx="2241">
                  <c:v>7.1199951171880116</c:v>
                </c:pt>
                <c:pt idx="2242">
                  <c:v>7.0599975585939774</c:v>
                </c:pt>
                <c:pt idx="2243">
                  <c:v>7.25</c:v>
                </c:pt>
                <c:pt idx="2244">
                  <c:v>7.1600036621089771</c:v>
                </c:pt>
                <c:pt idx="2245">
                  <c:v>7.2999877929689774</c:v>
                </c:pt>
                <c:pt idx="2246">
                  <c:v>7.4199829101560226</c:v>
                </c:pt>
                <c:pt idx="2247">
                  <c:v>7.2200012207030113</c:v>
                </c:pt>
                <c:pt idx="2248">
                  <c:v>7.4100036621089771</c:v>
                </c:pt>
                <c:pt idx="2249">
                  <c:v>7.1799926757810226</c:v>
                </c:pt>
                <c:pt idx="2250">
                  <c:v>6.8299865722660229</c:v>
                </c:pt>
                <c:pt idx="2251">
                  <c:v>7.0799865722660229</c:v>
                </c:pt>
                <c:pt idx="2252">
                  <c:v>7.0999755859380116</c:v>
                </c:pt>
                <c:pt idx="2253">
                  <c:v>7.0499877929689774</c:v>
                </c:pt>
                <c:pt idx="2254">
                  <c:v>6.8800048828130116</c:v>
                </c:pt>
                <c:pt idx="2255">
                  <c:v>6.5899963378910229</c:v>
                </c:pt>
                <c:pt idx="2256">
                  <c:v>6.5599975585939774</c:v>
                </c:pt>
                <c:pt idx="2257">
                  <c:v>6.6699829101560226</c:v>
                </c:pt>
                <c:pt idx="2258">
                  <c:v>6.8899841308589771</c:v>
                </c:pt>
                <c:pt idx="2259">
                  <c:v>7.22998046875</c:v>
                </c:pt>
                <c:pt idx="2260">
                  <c:v>7.5099792480469887</c:v>
                </c:pt>
                <c:pt idx="2261">
                  <c:v>7.4499816894530113</c:v>
                </c:pt>
                <c:pt idx="2262">
                  <c:v>7.3499755859380116</c:v>
                </c:pt>
                <c:pt idx="2263">
                  <c:v>7.0699768066410229</c:v>
                </c:pt>
                <c:pt idx="2264">
                  <c:v>6.8499755859380116</c:v>
                </c:pt>
                <c:pt idx="2265">
                  <c:v>6.7899780273439774</c:v>
                </c:pt>
                <c:pt idx="2266">
                  <c:v>6.8199768066410229</c:v>
                </c:pt>
                <c:pt idx="2267">
                  <c:v>6.6799926757810226</c:v>
                </c:pt>
                <c:pt idx="2268">
                  <c:v>6.7799987792969887</c:v>
                </c:pt>
                <c:pt idx="2269">
                  <c:v>6.9100036621089771</c:v>
                </c:pt>
                <c:pt idx="2270">
                  <c:v>6.75</c:v>
                </c:pt>
                <c:pt idx="2271">
                  <c:v>6.7899780273439774</c:v>
                </c:pt>
                <c:pt idx="2272">
                  <c:v>6.739990234375</c:v>
                </c:pt>
                <c:pt idx="2273">
                  <c:v>6.7699890136719887</c:v>
                </c:pt>
                <c:pt idx="2274">
                  <c:v>6.6799926757810226</c:v>
                </c:pt>
                <c:pt idx="2275">
                  <c:v>6.4700012207030113</c:v>
                </c:pt>
                <c:pt idx="2276">
                  <c:v>6.4499816894530113</c:v>
                </c:pt>
                <c:pt idx="2277">
                  <c:v>6.5999755859380116</c:v>
                </c:pt>
                <c:pt idx="2278">
                  <c:v>6.7799987792969887</c:v>
                </c:pt>
                <c:pt idx="2279">
                  <c:v>6.6900024414060226</c:v>
                </c:pt>
                <c:pt idx="2280">
                  <c:v>6.6199951171880116</c:v>
                </c:pt>
                <c:pt idx="2281">
                  <c:v>6.75</c:v>
                </c:pt>
                <c:pt idx="2282">
                  <c:v>7.0999755859380116</c:v>
                </c:pt>
                <c:pt idx="2283">
                  <c:v>7.0199890136719887</c:v>
                </c:pt>
                <c:pt idx="2284">
                  <c:v>6.72998046875</c:v>
                </c:pt>
                <c:pt idx="2285">
                  <c:v>7.0199890136719887</c:v>
                </c:pt>
                <c:pt idx="2286">
                  <c:v>6.8699951171880116</c:v>
                </c:pt>
                <c:pt idx="2287">
                  <c:v>7.1300048828130116</c:v>
                </c:pt>
                <c:pt idx="2288">
                  <c:v>6.8999938964839771</c:v>
                </c:pt>
                <c:pt idx="2289">
                  <c:v>6.7999877929689774</c:v>
                </c:pt>
                <c:pt idx="2290">
                  <c:v>6.6699829101560226</c:v>
                </c:pt>
                <c:pt idx="2291">
                  <c:v>6.6999816894530113</c:v>
                </c:pt>
                <c:pt idx="2292">
                  <c:v>6.7899780273439774</c:v>
                </c:pt>
                <c:pt idx="2293">
                  <c:v>6.9599914550780113</c:v>
                </c:pt>
                <c:pt idx="2294">
                  <c:v>7.2999877929689774</c:v>
                </c:pt>
                <c:pt idx="2295">
                  <c:v>6.9599914550780113</c:v>
                </c:pt>
                <c:pt idx="2296">
                  <c:v>6.7799987792969887</c:v>
                </c:pt>
                <c:pt idx="2297">
                  <c:v>6.8999938964839771</c:v>
                </c:pt>
                <c:pt idx="2298">
                  <c:v>6.9199829101560226</c:v>
                </c:pt>
                <c:pt idx="2299">
                  <c:v>6.5499877929689774</c:v>
                </c:pt>
                <c:pt idx="2300">
                  <c:v>6.6600036621089771</c:v>
                </c:pt>
                <c:pt idx="2301">
                  <c:v>6.6499938964839771</c:v>
                </c:pt>
                <c:pt idx="2302">
                  <c:v>6.8099975585939774</c:v>
                </c:pt>
                <c:pt idx="2303">
                  <c:v>6.9299926757810226</c:v>
                </c:pt>
                <c:pt idx="2304">
                  <c:v>7.2200012207030113</c:v>
                </c:pt>
                <c:pt idx="2305">
                  <c:v>6.9199829101560226</c:v>
                </c:pt>
                <c:pt idx="2306">
                  <c:v>6.8699951171880116</c:v>
                </c:pt>
                <c:pt idx="2307">
                  <c:v>6.6300048828130116</c:v>
                </c:pt>
                <c:pt idx="2308">
                  <c:v>6.8199768066410229</c:v>
                </c:pt>
                <c:pt idx="2309">
                  <c:v>6.8999938964839771</c:v>
                </c:pt>
                <c:pt idx="2310">
                  <c:v>6.8199768066410229</c:v>
                </c:pt>
                <c:pt idx="2311">
                  <c:v>7.0199890136719887</c:v>
                </c:pt>
                <c:pt idx="2312">
                  <c:v>7.1900024414060226</c:v>
                </c:pt>
                <c:pt idx="2313">
                  <c:v>7.0699768066410229</c:v>
                </c:pt>
                <c:pt idx="2314">
                  <c:v>7.1600036621089771</c:v>
                </c:pt>
                <c:pt idx="2315">
                  <c:v>7.0899963378910229</c:v>
                </c:pt>
                <c:pt idx="2316">
                  <c:v>6.739990234375</c:v>
                </c:pt>
                <c:pt idx="2317">
                  <c:v>6.6499938964839771</c:v>
                </c:pt>
                <c:pt idx="2318">
                  <c:v>6.75</c:v>
                </c:pt>
                <c:pt idx="2319">
                  <c:v>6.6699829101560226</c:v>
                </c:pt>
                <c:pt idx="2320">
                  <c:v>6.7899780273439774</c:v>
                </c:pt>
                <c:pt idx="2321">
                  <c:v>6.6499938964839771</c:v>
                </c:pt>
                <c:pt idx="2322">
                  <c:v>6.5599975585939774</c:v>
                </c:pt>
                <c:pt idx="2323">
                  <c:v>6.5999755859380116</c:v>
                </c:pt>
                <c:pt idx="2324">
                  <c:v>6.7999877929689774</c:v>
                </c:pt>
                <c:pt idx="2325">
                  <c:v>7.0499877929689774</c:v>
                </c:pt>
                <c:pt idx="2326">
                  <c:v>7.1199951171880116</c:v>
                </c:pt>
                <c:pt idx="2327">
                  <c:v>6.8599853515630116</c:v>
                </c:pt>
                <c:pt idx="2328">
                  <c:v>7.1099853515630116</c:v>
                </c:pt>
                <c:pt idx="2329">
                  <c:v>6.8499755859380116</c:v>
                </c:pt>
                <c:pt idx="2330">
                  <c:v>6.6099853515630116</c:v>
                </c:pt>
                <c:pt idx="2331">
                  <c:v>6.7099914550780113</c:v>
                </c:pt>
                <c:pt idx="2332">
                  <c:v>6.8599853515630116</c:v>
                </c:pt>
                <c:pt idx="2333">
                  <c:v>6.9700012207030113</c:v>
                </c:pt>
                <c:pt idx="2334">
                  <c:v>6.9299926757810226</c:v>
                </c:pt>
                <c:pt idx="2335">
                  <c:v>6.7999877929689774</c:v>
                </c:pt>
                <c:pt idx="2336">
                  <c:v>7</c:v>
                </c:pt>
                <c:pt idx="2337">
                  <c:v>6.6999816894530113</c:v>
                </c:pt>
                <c:pt idx="2338">
                  <c:v>6.739990234375</c:v>
                </c:pt>
                <c:pt idx="2339">
                  <c:v>7.0499877929689774</c:v>
                </c:pt>
                <c:pt idx="2340">
                  <c:v>6.8599853515630116</c:v>
                </c:pt>
                <c:pt idx="2341">
                  <c:v>6.7999877929689774</c:v>
                </c:pt>
                <c:pt idx="2342">
                  <c:v>6.8299865722660229</c:v>
                </c:pt>
                <c:pt idx="2343">
                  <c:v>6.7099914550780113</c:v>
                </c:pt>
                <c:pt idx="2344">
                  <c:v>6.6600036621089771</c:v>
                </c:pt>
                <c:pt idx="2345">
                  <c:v>6.72998046875</c:v>
                </c:pt>
                <c:pt idx="2346">
                  <c:v>6.7699890136719887</c:v>
                </c:pt>
                <c:pt idx="2347">
                  <c:v>6.8599853515630116</c:v>
                </c:pt>
                <c:pt idx="2348">
                  <c:v>6.9199829101560226</c:v>
                </c:pt>
                <c:pt idx="2349">
                  <c:v>6.9199829101560226</c:v>
                </c:pt>
                <c:pt idx="2350">
                  <c:v>6.9100036621089771</c:v>
                </c:pt>
                <c:pt idx="2351">
                  <c:v>7.0699768066410229</c:v>
                </c:pt>
                <c:pt idx="2352">
                  <c:v>7.0999755859380116</c:v>
                </c:pt>
                <c:pt idx="2353">
                  <c:v>6.9499816894530113</c:v>
                </c:pt>
                <c:pt idx="2354">
                  <c:v>7.0499877929689774</c:v>
                </c:pt>
                <c:pt idx="2355">
                  <c:v>7.1699829101560226</c:v>
                </c:pt>
                <c:pt idx="2356">
                  <c:v>7.1199951171880116</c:v>
                </c:pt>
                <c:pt idx="2357">
                  <c:v>7.0699768066410229</c:v>
                </c:pt>
                <c:pt idx="2358">
                  <c:v>7.0899963378910229</c:v>
                </c:pt>
                <c:pt idx="2359">
                  <c:v>7.2899780273439774</c:v>
                </c:pt>
                <c:pt idx="2360">
                  <c:v>7.2699890136719887</c:v>
                </c:pt>
                <c:pt idx="2361">
                  <c:v>6.97998046875</c:v>
                </c:pt>
                <c:pt idx="2362">
                  <c:v>6.6399841308589771</c:v>
                </c:pt>
                <c:pt idx="2363">
                  <c:v>6.6699829101560226</c:v>
                </c:pt>
                <c:pt idx="2364">
                  <c:v>6.7599792480469887</c:v>
                </c:pt>
                <c:pt idx="2365">
                  <c:v>6.8999938964839771</c:v>
                </c:pt>
                <c:pt idx="2366">
                  <c:v>7.0599975585939774</c:v>
                </c:pt>
                <c:pt idx="2367">
                  <c:v>7.239990234375</c:v>
                </c:pt>
                <c:pt idx="2368">
                  <c:v>7.1900024414060226</c:v>
                </c:pt>
                <c:pt idx="2369">
                  <c:v>7.1199951171880116</c:v>
                </c:pt>
                <c:pt idx="2370">
                  <c:v>7.1399841308589771</c:v>
                </c:pt>
                <c:pt idx="2371">
                  <c:v>7.1300048828130116</c:v>
                </c:pt>
                <c:pt idx="2372">
                  <c:v>7.0799865722660229</c:v>
                </c:pt>
                <c:pt idx="2373">
                  <c:v>6.989990234375</c:v>
                </c:pt>
                <c:pt idx="2374">
                  <c:v>6.9700012207030113</c:v>
                </c:pt>
                <c:pt idx="2375">
                  <c:v>6.8499755859380116</c:v>
                </c:pt>
                <c:pt idx="2376">
                  <c:v>6.8099975585939774</c:v>
                </c:pt>
                <c:pt idx="2377">
                  <c:v>6.7699890136719887</c:v>
                </c:pt>
                <c:pt idx="2378">
                  <c:v>6.8399963378910229</c:v>
                </c:pt>
                <c:pt idx="2379">
                  <c:v>6.9499816894530113</c:v>
                </c:pt>
                <c:pt idx="2380">
                  <c:v>6.9100036621089771</c:v>
                </c:pt>
                <c:pt idx="2381">
                  <c:v>6.8099975585939774</c:v>
                </c:pt>
                <c:pt idx="2382">
                  <c:v>6.7999877929689774</c:v>
                </c:pt>
                <c:pt idx="2383">
                  <c:v>6.8299865722660229</c:v>
                </c:pt>
                <c:pt idx="2384">
                  <c:v>6.8199768066410229</c:v>
                </c:pt>
                <c:pt idx="2385">
                  <c:v>6.7099914550780113</c:v>
                </c:pt>
                <c:pt idx="2386">
                  <c:v>6.7099914550780113</c:v>
                </c:pt>
                <c:pt idx="2387">
                  <c:v>6.6999816894530113</c:v>
                </c:pt>
                <c:pt idx="2388">
                  <c:v>6.6499938964839771</c:v>
                </c:pt>
                <c:pt idx="2389">
                  <c:v>6.6999816894530113</c:v>
                </c:pt>
                <c:pt idx="2390">
                  <c:v>6.7200012207030113</c:v>
                </c:pt>
                <c:pt idx="2391">
                  <c:v>6.72998046875</c:v>
                </c:pt>
                <c:pt idx="2392">
                  <c:v>6.72998046875</c:v>
                </c:pt>
                <c:pt idx="2393">
                  <c:v>6.72998046875</c:v>
                </c:pt>
                <c:pt idx="2394">
                  <c:v>6.72998046875</c:v>
                </c:pt>
                <c:pt idx="2395">
                  <c:v>6.72998046875</c:v>
                </c:pt>
                <c:pt idx="2396">
                  <c:v>6.739990234375</c:v>
                </c:pt>
                <c:pt idx="2397">
                  <c:v>6.75</c:v>
                </c:pt>
                <c:pt idx="2398">
                  <c:v>6.5799865722660229</c:v>
                </c:pt>
                <c:pt idx="2399">
                  <c:v>6.5599975585939774</c:v>
                </c:pt>
                <c:pt idx="2400">
                  <c:v>6.5699768066410229</c:v>
                </c:pt>
                <c:pt idx="2401">
                  <c:v>6.1900024414060226</c:v>
                </c:pt>
                <c:pt idx="2402">
                  <c:v>6.7599792480469887</c:v>
                </c:pt>
                <c:pt idx="2403">
                  <c:v>6.8699951171880116</c:v>
                </c:pt>
                <c:pt idx="2404">
                  <c:v>6.9299926757810226</c:v>
                </c:pt>
                <c:pt idx="2405">
                  <c:v>6.9299926757810226</c:v>
                </c:pt>
                <c:pt idx="2406">
                  <c:v>6.9100036621089771</c:v>
                </c:pt>
                <c:pt idx="2407">
                  <c:v>6.9299926757810226</c:v>
                </c:pt>
                <c:pt idx="2408">
                  <c:v>6.7899780273439774</c:v>
                </c:pt>
                <c:pt idx="2409">
                  <c:v>6.6799926757810226</c:v>
                </c:pt>
                <c:pt idx="2410">
                  <c:v>6.7599792480469887</c:v>
                </c:pt>
                <c:pt idx="2411">
                  <c:v>6.7699890136719887</c:v>
                </c:pt>
                <c:pt idx="2412">
                  <c:v>6.7899780273439774</c:v>
                </c:pt>
                <c:pt idx="2413">
                  <c:v>6.72998046875</c:v>
                </c:pt>
                <c:pt idx="2414">
                  <c:v>6.9100036621089771</c:v>
                </c:pt>
                <c:pt idx="2415">
                  <c:v>6.7699890136719887</c:v>
                </c:pt>
                <c:pt idx="2416">
                  <c:v>6.8299865722660229</c:v>
                </c:pt>
                <c:pt idx="2417">
                  <c:v>6.6099853515630116</c:v>
                </c:pt>
                <c:pt idx="2418">
                  <c:v>6.5799865722660229</c:v>
                </c:pt>
                <c:pt idx="2419">
                  <c:v>6.6600036621089771</c:v>
                </c:pt>
                <c:pt idx="2420">
                  <c:v>6.6999816894530113</c:v>
                </c:pt>
                <c:pt idx="2421">
                  <c:v>6.6999816894530113</c:v>
                </c:pt>
                <c:pt idx="2422">
                  <c:v>6.7999877929689774</c:v>
                </c:pt>
                <c:pt idx="2423">
                  <c:v>6.739990234375</c:v>
                </c:pt>
                <c:pt idx="2424">
                  <c:v>6.6300048828130116</c:v>
                </c:pt>
                <c:pt idx="2425">
                  <c:v>6.6300048828130116</c:v>
                </c:pt>
                <c:pt idx="2426">
                  <c:v>6.7099914550780113</c:v>
                </c:pt>
                <c:pt idx="2427">
                  <c:v>6.7899780273439774</c:v>
                </c:pt>
                <c:pt idx="2428">
                  <c:v>6.7799987792969887</c:v>
                </c:pt>
                <c:pt idx="2429">
                  <c:v>6.5199890136719887</c:v>
                </c:pt>
                <c:pt idx="2430">
                  <c:v>6.6300048828130116</c:v>
                </c:pt>
                <c:pt idx="2431">
                  <c:v>6.6900024414060226</c:v>
                </c:pt>
                <c:pt idx="2432">
                  <c:v>6.6699829101560226</c:v>
                </c:pt>
                <c:pt idx="2433">
                  <c:v>6.6099853515630116</c:v>
                </c:pt>
                <c:pt idx="2434">
                  <c:v>6.4700012207030113</c:v>
                </c:pt>
                <c:pt idx="2435">
                  <c:v>6.5399780273439774</c:v>
                </c:pt>
                <c:pt idx="2436">
                  <c:v>6.6699829101560226</c:v>
                </c:pt>
                <c:pt idx="2437">
                  <c:v>6.7599792480469887</c:v>
                </c:pt>
                <c:pt idx="2438">
                  <c:v>6.8199768066410229</c:v>
                </c:pt>
                <c:pt idx="2439">
                  <c:v>6.7699890136719887</c:v>
                </c:pt>
                <c:pt idx="2440">
                  <c:v>6.75</c:v>
                </c:pt>
                <c:pt idx="2441">
                  <c:v>6.8399963378910229</c:v>
                </c:pt>
                <c:pt idx="2442">
                  <c:v>6.7799987792969887</c:v>
                </c:pt>
                <c:pt idx="2443">
                  <c:v>6.7099914550780113</c:v>
                </c:pt>
                <c:pt idx="2444">
                  <c:v>6.739990234375</c:v>
                </c:pt>
                <c:pt idx="2445">
                  <c:v>6.7599792480469887</c:v>
                </c:pt>
                <c:pt idx="2446">
                  <c:v>6.7599792480469887</c:v>
                </c:pt>
                <c:pt idx="2447">
                  <c:v>6.8499755859380116</c:v>
                </c:pt>
                <c:pt idx="2448">
                  <c:v>6.8800048828130116</c:v>
                </c:pt>
                <c:pt idx="2449">
                  <c:v>6.8499755859380116</c:v>
                </c:pt>
                <c:pt idx="2450">
                  <c:v>6.9499816894530113</c:v>
                </c:pt>
                <c:pt idx="2451">
                  <c:v>6.9599914550780113</c:v>
                </c:pt>
                <c:pt idx="2452">
                  <c:v>6.8099975585939774</c:v>
                </c:pt>
                <c:pt idx="2453">
                  <c:v>6.739990234375</c:v>
                </c:pt>
                <c:pt idx="2454">
                  <c:v>6.9499816894530113</c:v>
                </c:pt>
                <c:pt idx="2455">
                  <c:v>6.8899841308589771</c:v>
                </c:pt>
                <c:pt idx="2456">
                  <c:v>7.0499877929689774</c:v>
                </c:pt>
                <c:pt idx="2457">
                  <c:v>7.1300048828130116</c:v>
                </c:pt>
                <c:pt idx="2458">
                  <c:v>7.1099853515630116</c:v>
                </c:pt>
                <c:pt idx="2459">
                  <c:v>6.8899841308589771</c:v>
                </c:pt>
                <c:pt idx="2460">
                  <c:v>6.9400024414060226</c:v>
                </c:pt>
                <c:pt idx="2461">
                  <c:v>7.0799865722660229</c:v>
                </c:pt>
                <c:pt idx="2462">
                  <c:v>7.0099792480469887</c:v>
                </c:pt>
                <c:pt idx="2463">
                  <c:v>6.9400024414060226</c:v>
                </c:pt>
                <c:pt idx="2464">
                  <c:v>6.8299865722660229</c:v>
                </c:pt>
                <c:pt idx="2465">
                  <c:v>6.8499755859380116</c:v>
                </c:pt>
                <c:pt idx="2466">
                  <c:v>6.8599853515630116</c:v>
                </c:pt>
                <c:pt idx="2467">
                  <c:v>6.7999877929689774</c:v>
                </c:pt>
                <c:pt idx="2468">
                  <c:v>6.7799987792969887</c:v>
                </c:pt>
                <c:pt idx="2469">
                  <c:v>6.8199768066410229</c:v>
                </c:pt>
                <c:pt idx="2470">
                  <c:v>6.8999938964839771</c:v>
                </c:pt>
                <c:pt idx="2471">
                  <c:v>7.0399780273439774</c:v>
                </c:pt>
                <c:pt idx="2472">
                  <c:v>7.0099792480469887</c:v>
                </c:pt>
                <c:pt idx="2473">
                  <c:v>6.9599914550780113</c:v>
                </c:pt>
                <c:pt idx="2474">
                  <c:v>6.8699951171880116</c:v>
                </c:pt>
                <c:pt idx="2475">
                  <c:v>6.9499816894530113</c:v>
                </c:pt>
                <c:pt idx="2476">
                  <c:v>6.8899841308589771</c:v>
                </c:pt>
                <c:pt idx="2477">
                  <c:v>6.7099914550780113</c:v>
                </c:pt>
                <c:pt idx="2478">
                  <c:v>6.6799926757810226</c:v>
                </c:pt>
                <c:pt idx="2479">
                  <c:v>6.75</c:v>
                </c:pt>
                <c:pt idx="2480">
                  <c:v>6.7999877929689774</c:v>
                </c:pt>
                <c:pt idx="2481">
                  <c:v>6.7899780273439774</c:v>
                </c:pt>
                <c:pt idx="2482">
                  <c:v>6.75</c:v>
                </c:pt>
                <c:pt idx="2483">
                  <c:v>6.739990234375</c:v>
                </c:pt>
                <c:pt idx="2484">
                  <c:v>6.8099975585939774</c:v>
                </c:pt>
                <c:pt idx="2485">
                  <c:v>6.7599792480469887</c:v>
                </c:pt>
                <c:pt idx="2486">
                  <c:v>6.7699890136719887</c:v>
                </c:pt>
                <c:pt idx="2487">
                  <c:v>6.72998046875</c:v>
                </c:pt>
                <c:pt idx="2488">
                  <c:v>6.8399963378910229</c:v>
                </c:pt>
                <c:pt idx="2489">
                  <c:v>6.8499755859380116</c:v>
                </c:pt>
                <c:pt idx="2490">
                  <c:v>6.8199768066410229</c:v>
                </c:pt>
                <c:pt idx="2491">
                  <c:v>6.75</c:v>
                </c:pt>
                <c:pt idx="2492">
                  <c:v>6.75</c:v>
                </c:pt>
                <c:pt idx="2493">
                  <c:v>6.8099975585939774</c:v>
                </c:pt>
                <c:pt idx="2494">
                  <c:v>6.8399963378910229</c:v>
                </c:pt>
                <c:pt idx="2495">
                  <c:v>6.8699951171880116</c:v>
                </c:pt>
                <c:pt idx="2496">
                  <c:v>6.8299865722660229</c:v>
                </c:pt>
                <c:pt idx="2497">
                  <c:v>6.8599853515630116</c:v>
                </c:pt>
                <c:pt idx="2498">
                  <c:v>6.9599914550780113</c:v>
                </c:pt>
                <c:pt idx="2499">
                  <c:v>6.9199829101560226</c:v>
                </c:pt>
                <c:pt idx="2500">
                  <c:v>6.72998046875</c:v>
                </c:pt>
                <c:pt idx="2501">
                  <c:v>6.6900024414060226</c:v>
                </c:pt>
                <c:pt idx="2502">
                  <c:v>6.8099975585939774</c:v>
                </c:pt>
                <c:pt idx="2503">
                  <c:v>6.739990234375</c:v>
                </c:pt>
                <c:pt idx="2504">
                  <c:v>6.7899780273439774</c:v>
                </c:pt>
                <c:pt idx="2505">
                  <c:v>6.8099975585939774</c:v>
                </c:pt>
                <c:pt idx="2506">
                  <c:v>6.7699890136719887</c:v>
                </c:pt>
                <c:pt idx="2507">
                  <c:v>6.7899780273439774</c:v>
                </c:pt>
                <c:pt idx="2508">
                  <c:v>6.9100036621089771</c:v>
                </c:pt>
                <c:pt idx="2509">
                  <c:v>7.0199890136719887</c:v>
                </c:pt>
                <c:pt idx="2510">
                  <c:v>7.0899963378910229</c:v>
                </c:pt>
                <c:pt idx="2511">
                  <c:v>7.1099853515630116</c:v>
                </c:pt>
                <c:pt idx="2512">
                  <c:v>7.0599975585939774</c:v>
                </c:pt>
                <c:pt idx="2513">
                  <c:v>6.8399963378910229</c:v>
                </c:pt>
                <c:pt idx="2514">
                  <c:v>6.7999877929689774</c:v>
                </c:pt>
                <c:pt idx="2515">
                  <c:v>6.989990234375</c:v>
                </c:pt>
                <c:pt idx="2516">
                  <c:v>6.8499755859380116</c:v>
                </c:pt>
                <c:pt idx="2517">
                  <c:v>6.7099914550780113</c:v>
                </c:pt>
                <c:pt idx="2518">
                  <c:v>6.6799926757810226</c:v>
                </c:pt>
                <c:pt idx="2519">
                  <c:v>6.7699890136719887</c:v>
                </c:pt>
                <c:pt idx="2520">
                  <c:v>6.8499755859380116</c:v>
                </c:pt>
                <c:pt idx="2521">
                  <c:v>6.9199829101560226</c:v>
                </c:pt>
                <c:pt idx="2522">
                  <c:v>6.9299926757810226</c:v>
                </c:pt>
                <c:pt idx="2523">
                  <c:v>6.8499755859380116</c:v>
                </c:pt>
                <c:pt idx="2524">
                  <c:v>6.8699951171880116</c:v>
                </c:pt>
                <c:pt idx="2525">
                  <c:v>7.0299987792969887</c:v>
                </c:pt>
                <c:pt idx="2526">
                  <c:v>6.989990234375</c:v>
                </c:pt>
                <c:pt idx="2527">
                  <c:v>6.9700012207030113</c:v>
                </c:pt>
                <c:pt idx="2528">
                  <c:v>6.989990234375</c:v>
                </c:pt>
                <c:pt idx="2529">
                  <c:v>6.9499816894530113</c:v>
                </c:pt>
                <c:pt idx="2530">
                  <c:v>6.8599853515630116</c:v>
                </c:pt>
                <c:pt idx="2531">
                  <c:v>6.6600036621089771</c:v>
                </c:pt>
                <c:pt idx="2532">
                  <c:v>6.6600036621089771</c:v>
                </c:pt>
                <c:pt idx="2533">
                  <c:v>6.7099914550780113</c:v>
                </c:pt>
                <c:pt idx="2534">
                  <c:v>6.6999816894530113</c:v>
                </c:pt>
                <c:pt idx="2535">
                  <c:v>6.7200012207030113</c:v>
                </c:pt>
                <c:pt idx="2536">
                  <c:v>6.8199768066410229</c:v>
                </c:pt>
                <c:pt idx="2537">
                  <c:v>6.9199829101560226</c:v>
                </c:pt>
                <c:pt idx="2538">
                  <c:v>7.0199890136719887</c:v>
                </c:pt>
                <c:pt idx="2539">
                  <c:v>7.0499877929689774</c:v>
                </c:pt>
                <c:pt idx="2540">
                  <c:v>7.0999755859380116</c:v>
                </c:pt>
                <c:pt idx="2541">
                  <c:v>6.9199829101560226</c:v>
                </c:pt>
                <c:pt idx="2542">
                  <c:v>6.7599792480469887</c:v>
                </c:pt>
                <c:pt idx="2543">
                  <c:v>6.8099975585939774</c:v>
                </c:pt>
                <c:pt idx="2544">
                  <c:v>6.9199829101560226</c:v>
                </c:pt>
                <c:pt idx="2545">
                  <c:v>6.7899780273439774</c:v>
                </c:pt>
                <c:pt idx="2546">
                  <c:v>6.8199768066410229</c:v>
                </c:pt>
                <c:pt idx="2547">
                  <c:v>6.8899841308589771</c:v>
                </c:pt>
                <c:pt idx="2548">
                  <c:v>7.0499877929689774</c:v>
                </c:pt>
                <c:pt idx="2549">
                  <c:v>7.1999816894530113</c:v>
                </c:pt>
                <c:pt idx="2550">
                  <c:v>7.2999877929689774</c:v>
                </c:pt>
                <c:pt idx="2551">
                  <c:v>7.1099853515630116</c:v>
                </c:pt>
                <c:pt idx="2552">
                  <c:v>6.9700012207030113</c:v>
                </c:pt>
                <c:pt idx="2553">
                  <c:v>6.8999938964839771</c:v>
                </c:pt>
                <c:pt idx="2554">
                  <c:v>6.9700012207030113</c:v>
                </c:pt>
                <c:pt idx="2555">
                  <c:v>6.8899841308589771</c:v>
                </c:pt>
                <c:pt idx="2556">
                  <c:v>6.72998046875</c:v>
                </c:pt>
                <c:pt idx="2557">
                  <c:v>6.7599792480469887</c:v>
                </c:pt>
                <c:pt idx="2558">
                  <c:v>6.7200012207030113</c:v>
                </c:pt>
                <c:pt idx="2559">
                  <c:v>6.6999816894530113</c:v>
                </c:pt>
                <c:pt idx="2560">
                  <c:v>6.5799865722660229</c:v>
                </c:pt>
                <c:pt idx="2561">
                  <c:v>6.5999755859380116</c:v>
                </c:pt>
                <c:pt idx="2562">
                  <c:v>6.7200012207030113</c:v>
                </c:pt>
                <c:pt idx="2563">
                  <c:v>6.8099975585939774</c:v>
                </c:pt>
                <c:pt idx="2564">
                  <c:v>7.0099792480469887</c:v>
                </c:pt>
                <c:pt idx="2565">
                  <c:v>6.9499816894530113</c:v>
                </c:pt>
                <c:pt idx="2566">
                  <c:v>6.8399963378910229</c:v>
                </c:pt>
                <c:pt idx="2567">
                  <c:v>6.8899841308589771</c:v>
                </c:pt>
                <c:pt idx="2568">
                  <c:v>6.8999938964839771</c:v>
                </c:pt>
                <c:pt idx="2569">
                  <c:v>7.1900024414060226</c:v>
                </c:pt>
                <c:pt idx="2570">
                  <c:v>7.1099853515630116</c:v>
                </c:pt>
                <c:pt idx="2571">
                  <c:v>7.0799865722660229</c:v>
                </c:pt>
                <c:pt idx="2572">
                  <c:v>7.1199951171880116</c:v>
                </c:pt>
                <c:pt idx="2573">
                  <c:v>7.1900024414060226</c:v>
                </c:pt>
                <c:pt idx="2574">
                  <c:v>7</c:v>
                </c:pt>
                <c:pt idx="2575">
                  <c:v>7.0199890136719887</c:v>
                </c:pt>
                <c:pt idx="2576">
                  <c:v>7.3999938964839771</c:v>
                </c:pt>
                <c:pt idx="2577">
                  <c:v>7.3499755859380116</c:v>
                </c:pt>
                <c:pt idx="2578">
                  <c:v>7.1799926757810226</c:v>
                </c:pt>
                <c:pt idx="2579">
                  <c:v>6.9499816894530113</c:v>
                </c:pt>
                <c:pt idx="2580">
                  <c:v>6.7899780273439774</c:v>
                </c:pt>
                <c:pt idx="2581">
                  <c:v>6.75</c:v>
                </c:pt>
                <c:pt idx="2582">
                  <c:v>6.97998046875</c:v>
                </c:pt>
                <c:pt idx="2583">
                  <c:v>7.1099853515630116</c:v>
                </c:pt>
                <c:pt idx="2584">
                  <c:v>7.0699768066410229</c:v>
                </c:pt>
                <c:pt idx="2585">
                  <c:v>6.8699951171880116</c:v>
                </c:pt>
                <c:pt idx="2586">
                  <c:v>6.9100036621089771</c:v>
                </c:pt>
                <c:pt idx="2587">
                  <c:v>6.989990234375</c:v>
                </c:pt>
                <c:pt idx="2588">
                  <c:v>6.8699951171880116</c:v>
                </c:pt>
                <c:pt idx="2589">
                  <c:v>7.0899963378910229</c:v>
                </c:pt>
                <c:pt idx="2590">
                  <c:v>7</c:v>
                </c:pt>
                <c:pt idx="2591">
                  <c:v>7.0099792480469887</c:v>
                </c:pt>
                <c:pt idx="2592">
                  <c:v>6.9199829101560226</c:v>
                </c:pt>
                <c:pt idx="2593">
                  <c:v>7.0899963378910229</c:v>
                </c:pt>
                <c:pt idx="2594">
                  <c:v>7</c:v>
                </c:pt>
                <c:pt idx="2595">
                  <c:v>7.1199951171880116</c:v>
                </c:pt>
                <c:pt idx="2596">
                  <c:v>7.22998046875</c:v>
                </c:pt>
                <c:pt idx="2597">
                  <c:v>7.0699768066410229</c:v>
                </c:pt>
                <c:pt idx="2598">
                  <c:v>7.1900024414060226</c:v>
                </c:pt>
                <c:pt idx="2599">
                  <c:v>7.3599853515630116</c:v>
                </c:pt>
                <c:pt idx="2600">
                  <c:v>7.3099975585939774</c:v>
                </c:pt>
                <c:pt idx="2601">
                  <c:v>7.3899841308589771</c:v>
                </c:pt>
                <c:pt idx="2602">
                  <c:v>7.489990234375</c:v>
                </c:pt>
                <c:pt idx="2603">
                  <c:v>7.5</c:v>
                </c:pt>
                <c:pt idx="2604">
                  <c:v>7.5799865722660229</c:v>
                </c:pt>
                <c:pt idx="2605">
                  <c:v>7.6199951171880116</c:v>
                </c:pt>
                <c:pt idx="2606">
                  <c:v>7.6999816894530113</c:v>
                </c:pt>
                <c:pt idx="2607">
                  <c:v>7.8499755859380116</c:v>
                </c:pt>
                <c:pt idx="2608">
                  <c:v>7.8299865722660229</c:v>
                </c:pt>
                <c:pt idx="2609">
                  <c:v>7.7799987792969887</c:v>
                </c:pt>
                <c:pt idx="2610">
                  <c:v>7.8899841308589771</c:v>
                </c:pt>
                <c:pt idx="2611">
                  <c:v>7.72998046875</c:v>
                </c:pt>
                <c:pt idx="2612">
                  <c:v>7.8299865722660229</c:v>
                </c:pt>
                <c:pt idx="2613">
                  <c:v>7.9499816894530113</c:v>
                </c:pt>
                <c:pt idx="2614">
                  <c:v>8.1699829101560226</c:v>
                </c:pt>
                <c:pt idx="2615">
                  <c:v>8.239990234375</c:v>
                </c:pt>
                <c:pt idx="2616">
                  <c:v>8.0999755859380116</c:v>
                </c:pt>
                <c:pt idx="2617">
                  <c:v>7.9100036621089771</c:v>
                </c:pt>
                <c:pt idx="2618">
                  <c:v>7.7999877929689774</c:v>
                </c:pt>
                <c:pt idx="2619">
                  <c:v>7.6399841308589771</c:v>
                </c:pt>
                <c:pt idx="2620">
                  <c:v>7.5899963378910229</c:v>
                </c:pt>
                <c:pt idx="2621">
                  <c:v>7.5899963378910229</c:v>
                </c:pt>
                <c:pt idx="2622">
                  <c:v>7.739990234375</c:v>
                </c:pt>
                <c:pt idx="2623">
                  <c:v>7.9499816894530113</c:v>
                </c:pt>
                <c:pt idx="2624">
                  <c:v>8.1399841308589771</c:v>
                </c:pt>
                <c:pt idx="2625">
                  <c:v>8.239990234375</c:v>
                </c:pt>
                <c:pt idx="2626">
                  <c:v>8.2699890136719887</c:v>
                </c:pt>
                <c:pt idx="2627">
                  <c:v>8.25</c:v>
                </c:pt>
                <c:pt idx="2628">
                  <c:v>8.239990234375</c:v>
                </c:pt>
                <c:pt idx="2629">
                  <c:v>8.2099914550780113</c:v>
                </c:pt>
                <c:pt idx="2630">
                  <c:v>8.1999816894530113</c:v>
                </c:pt>
                <c:pt idx="2631">
                  <c:v>8.0599975585939774</c:v>
                </c:pt>
                <c:pt idx="2632">
                  <c:v>8.0999755859380116</c:v>
                </c:pt>
                <c:pt idx="2633">
                  <c:v>8.1099853515630116</c:v>
                </c:pt>
                <c:pt idx="2634">
                  <c:v>8.0399780273439774</c:v>
                </c:pt>
                <c:pt idx="2635">
                  <c:v>8.0599975585939774</c:v>
                </c:pt>
                <c:pt idx="2636">
                  <c:v>8.1600036621089771</c:v>
                </c:pt>
                <c:pt idx="2637">
                  <c:v>8.0599975585939774</c:v>
                </c:pt>
                <c:pt idx="2638">
                  <c:v>7.989990234375</c:v>
                </c:pt>
                <c:pt idx="2639">
                  <c:v>8.0099792480469887</c:v>
                </c:pt>
                <c:pt idx="2640">
                  <c:v>7.9599914550780113</c:v>
                </c:pt>
                <c:pt idx="2641">
                  <c:v>7.9400024414060226</c:v>
                </c:pt>
                <c:pt idx="2642">
                  <c:v>7.8999938964839771</c:v>
                </c:pt>
                <c:pt idx="2643">
                  <c:v>7.7899780273439774</c:v>
                </c:pt>
                <c:pt idx="2644">
                  <c:v>7.6799926757810226</c:v>
                </c:pt>
                <c:pt idx="2645">
                  <c:v>7.6300048828130116</c:v>
                </c:pt>
                <c:pt idx="2646">
                  <c:v>7.6699829101560226</c:v>
                </c:pt>
                <c:pt idx="2647">
                  <c:v>7.6999816894530113</c:v>
                </c:pt>
                <c:pt idx="2648">
                  <c:v>7.6799926757810226</c:v>
                </c:pt>
                <c:pt idx="2649">
                  <c:v>7.6799926757810226</c:v>
                </c:pt>
                <c:pt idx="2650">
                  <c:v>7.6600036621089771</c:v>
                </c:pt>
                <c:pt idx="2651">
                  <c:v>7.6300048828130116</c:v>
                </c:pt>
                <c:pt idx="2652">
                  <c:v>7.6399841308589771</c:v>
                </c:pt>
                <c:pt idx="2653">
                  <c:v>7.7699890136719887</c:v>
                </c:pt>
                <c:pt idx="2654">
                  <c:v>7.7799987792969887</c:v>
                </c:pt>
                <c:pt idx="2655">
                  <c:v>7.9199829101560226</c:v>
                </c:pt>
                <c:pt idx="2656">
                  <c:v>7.9400024414060226</c:v>
                </c:pt>
                <c:pt idx="2657">
                  <c:v>7.9499816894530113</c:v>
                </c:pt>
                <c:pt idx="2658">
                  <c:v>8.0899963378910229</c:v>
                </c:pt>
                <c:pt idx="2659">
                  <c:v>8.1300048828130116</c:v>
                </c:pt>
                <c:pt idx="2660">
                  <c:v>7.9400024414060226</c:v>
                </c:pt>
                <c:pt idx="2661">
                  <c:v>7.8399963378910229</c:v>
                </c:pt>
                <c:pt idx="2662">
                  <c:v>7.8199768066410229</c:v>
                </c:pt>
                <c:pt idx="2663">
                  <c:v>7.8499755859380116</c:v>
                </c:pt>
                <c:pt idx="2664">
                  <c:v>7.8999938964839771</c:v>
                </c:pt>
                <c:pt idx="2665">
                  <c:v>8.0199890136719887</c:v>
                </c:pt>
                <c:pt idx="2666">
                  <c:v>8.0099792480469887</c:v>
                </c:pt>
                <c:pt idx="2667">
                  <c:v>8.0599975585939774</c:v>
                </c:pt>
                <c:pt idx="2668">
                  <c:v>7.9199829101560226</c:v>
                </c:pt>
                <c:pt idx="2669">
                  <c:v>7.9400024414060226</c:v>
                </c:pt>
                <c:pt idx="2670">
                  <c:v>8.0099792480469887</c:v>
                </c:pt>
                <c:pt idx="2671">
                  <c:v>7.72998046875</c:v>
                </c:pt>
                <c:pt idx="2672">
                  <c:v>7.2999877929689774</c:v>
                </c:pt>
                <c:pt idx="2673">
                  <c:v>7.3399963378910229</c:v>
                </c:pt>
                <c:pt idx="2674">
                  <c:v>7.6300048828130116</c:v>
                </c:pt>
                <c:pt idx="2675">
                  <c:v>7.4599914550780113</c:v>
                </c:pt>
                <c:pt idx="2676">
                  <c:v>6.3299865722660229</c:v>
                </c:pt>
                <c:pt idx="2677">
                  <c:v>6.3800048828130116</c:v>
                </c:pt>
                <c:pt idx="2678">
                  <c:v>6.47998046875</c:v>
                </c:pt>
                <c:pt idx="2679">
                  <c:v>6.3099975585939774</c:v>
                </c:pt>
                <c:pt idx="2680">
                  <c:v>6.3399963378910229</c:v>
                </c:pt>
                <c:pt idx="2681">
                  <c:v>6.5399780273439774</c:v>
                </c:pt>
                <c:pt idx="2682">
                  <c:v>6.5699768066410229</c:v>
                </c:pt>
                <c:pt idx="2683">
                  <c:v>6.8299865722660229</c:v>
                </c:pt>
                <c:pt idx="2684">
                  <c:v>7.0499877929689774</c:v>
                </c:pt>
                <c:pt idx="2685">
                  <c:v>7.0099792480469887</c:v>
                </c:pt>
                <c:pt idx="2686">
                  <c:v>6.8299865722660229</c:v>
                </c:pt>
                <c:pt idx="2687">
                  <c:v>6.8299865722660229</c:v>
                </c:pt>
                <c:pt idx="2688">
                  <c:v>6.9199829101560226</c:v>
                </c:pt>
                <c:pt idx="2689">
                  <c:v>6.9199829101560226</c:v>
                </c:pt>
                <c:pt idx="2690">
                  <c:v>7.0799865722660229</c:v>
                </c:pt>
                <c:pt idx="2691">
                  <c:v>7.0599975585939774</c:v>
                </c:pt>
                <c:pt idx="2692">
                  <c:v>7.0699768066410229</c:v>
                </c:pt>
                <c:pt idx="2693">
                  <c:v>7.0299987792969887</c:v>
                </c:pt>
                <c:pt idx="2694">
                  <c:v>6.97998046875</c:v>
                </c:pt>
                <c:pt idx="2695">
                  <c:v>6.4299926757810226</c:v>
                </c:pt>
                <c:pt idx="2696">
                  <c:v>6.4400024414060226</c:v>
                </c:pt>
                <c:pt idx="2697">
                  <c:v>6.6099853515630116</c:v>
                </c:pt>
                <c:pt idx="2698">
                  <c:v>6.8099975585939774</c:v>
                </c:pt>
                <c:pt idx="2699">
                  <c:v>6.739990234375</c:v>
                </c:pt>
                <c:pt idx="2700">
                  <c:v>6.7699890136719887</c:v>
                </c:pt>
                <c:pt idx="2701">
                  <c:v>6.72998046875</c:v>
                </c:pt>
                <c:pt idx="2702">
                  <c:v>6.8899841308589771</c:v>
                </c:pt>
                <c:pt idx="2703">
                  <c:v>6.9299926757810226</c:v>
                </c:pt>
                <c:pt idx="2704">
                  <c:v>6.8299865722660229</c:v>
                </c:pt>
                <c:pt idx="2705">
                  <c:v>6.7099914550780113</c:v>
                </c:pt>
                <c:pt idx="2706">
                  <c:v>6.72998046875</c:v>
                </c:pt>
                <c:pt idx="2707">
                  <c:v>6.9199829101560226</c:v>
                </c:pt>
                <c:pt idx="2708">
                  <c:v>6.8699951171880116</c:v>
                </c:pt>
                <c:pt idx="2709">
                  <c:v>6.8199768066410229</c:v>
                </c:pt>
                <c:pt idx="2710">
                  <c:v>6.6799926757810226</c:v>
                </c:pt>
                <c:pt idx="2711">
                  <c:v>6.7899780273439774</c:v>
                </c:pt>
                <c:pt idx="2712">
                  <c:v>6.8599853515630116</c:v>
                </c:pt>
                <c:pt idx="2713">
                  <c:v>6.7899780273439774</c:v>
                </c:pt>
                <c:pt idx="2714">
                  <c:v>6.8899841308589771</c:v>
                </c:pt>
                <c:pt idx="2715">
                  <c:v>7</c:v>
                </c:pt>
                <c:pt idx="2716">
                  <c:v>6.5699768066410229</c:v>
                </c:pt>
                <c:pt idx="2717">
                  <c:v>6.5199890136719887</c:v>
                </c:pt>
                <c:pt idx="2718">
                  <c:v>6.6099853515630116</c:v>
                </c:pt>
                <c:pt idx="2719">
                  <c:v>6.7099914550780113</c:v>
                </c:pt>
                <c:pt idx="2720">
                  <c:v>6.5399780273439774</c:v>
                </c:pt>
                <c:pt idx="2721">
                  <c:v>6.3800048828130116</c:v>
                </c:pt>
                <c:pt idx="2722">
                  <c:v>6.3199768066410229</c:v>
                </c:pt>
                <c:pt idx="2723">
                  <c:v>6.47998046875</c:v>
                </c:pt>
                <c:pt idx="2724">
                  <c:v>6.5199890136719887</c:v>
                </c:pt>
                <c:pt idx="2725">
                  <c:v>6.6900024414060226</c:v>
                </c:pt>
                <c:pt idx="2726">
                  <c:v>6.5599975585939774</c:v>
                </c:pt>
                <c:pt idx="2727">
                  <c:v>6.6999816894530113</c:v>
                </c:pt>
                <c:pt idx="2728">
                  <c:v>6.7999877929689774</c:v>
                </c:pt>
                <c:pt idx="2729">
                  <c:v>6.6199951171880116</c:v>
                </c:pt>
                <c:pt idx="2730">
                  <c:v>6.5099792480469887</c:v>
                </c:pt>
                <c:pt idx="2731">
                  <c:v>6.239990234375</c:v>
                </c:pt>
                <c:pt idx="2732">
                  <c:v>6.5499877929689774</c:v>
                </c:pt>
                <c:pt idx="2733">
                  <c:v>6.5099792480469887</c:v>
                </c:pt>
                <c:pt idx="2734">
                  <c:v>6.4400024414060226</c:v>
                </c:pt>
                <c:pt idx="2735">
                  <c:v>6.5199890136719887</c:v>
                </c:pt>
                <c:pt idx="2736">
                  <c:v>6.7899780273439774</c:v>
                </c:pt>
                <c:pt idx="2737">
                  <c:v>6.6199951171880116</c:v>
                </c:pt>
                <c:pt idx="2738">
                  <c:v>6.6399841308589771</c:v>
                </c:pt>
                <c:pt idx="2739">
                  <c:v>6.7999877929689774</c:v>
                </c:pt>
                <c:pt idx="2740">
                  <c:v>6.6900024414060226</c:v>
                </c:pt>
                <c:pt idx="2741">
                  <c:v>6.7599792480469887</c:v>
                </c:pt>
                <c:pt idx="2742">
                  <c:v>6.8299865722660229</c:v>
                </c:pt>
                <c:pt idx="2743">
                  <c:v>6.8499755859380116</c:v>
                </c:pt>
                <c:pt idx="2744">
                  <c:v>6.7099914550780113</c:v>
                </c:pt>
                <c:pt idx="2745">
                  <c:v>6.6199951171880116</c:v>
                </c:pt>
                <c:pt idx="2746">
                  <c:v>6.5899963378910229</c:v>
                </c:pt>
                <c:pt idx="2747">
                  <c:v>6.5299987792969887</c:v>
                </c:pt>
                <c:pt idx="2748">
                  <c:v>6.5599975585939774</c:v>
                </c:pt>
                <c:pt idx="2749">
                  <c:v>6.5599975585939774</c:v>
                </c:pt>
                <c:pt idx="2750">
                  <c:v>6.5899963378910229</c:v>
                </c:pt>
                <c:pt idx="2751">
                  <c:v>6.5899963378910229</c:v>
                </c:pt>
                <c:pt idx="2752">
                  <c:v>6.5299987792969887</c:v>
                </c:pt>
                <c:pt idx="2753">
                  <c:v>6.5499877929689774</c:v>
                </c:pt>
                <c:pt idx="2754">
                  <c:v>6.72998046875</c:v>
                </c:pt>
                <c:pt idx="2755">
                  <c:v>6.7200012207030113</c:v>
                </c:pt>
                <c:pt idx="2756">
                  <c:v>6.6900024414060226</c:v>
                </c:pt>
                <c:pt idx="2757">
                  <c:v>6.47998046875</c:v>
                </c:pt>
                <c:pt idx="2758">
                  <c:v>6.4100036621089771</c:v>
                </c:pt>
                <c:pt idx="2759">
                  <c:v>6.3800048828130116</c:v>
                </c:pt>
                <c:pt idx="2760">
                  <c:v>6.3800048828130116</c:v>
                </c:pt>
                <c:pt idx="2761">
                  <c:v>6.4199829101560226</c:v>
                </c:pt>
                <c:pt idx="2762">
                  <c:v>6.4499816894530113</c:v>
                </c:pt>
                <c:pt idx="2763">
                  <c:v>6.4400024414060226</c:v>
                </c:pt>
                <c:pt idx="2764">
                  <c:v>6.5399780273439774</c:v>
                </c:pt>
                <c:pt idx="2765">
                  <c:v>6.6199951171880116</c:v>
                </c:pt>
                <c:pt idx="2766">
                  <c:v>6.6399841308589771</c:v>
                </c:pt>
                <c:pt idx="2767">
                  <c:v>6.5899963378910229</c:v>
                </c:pt>
                <c:pt idx="2768">
                  <c:v>6.5899963378910229</c:v>
                </c:pt>
                <c:pt idx="2769">
                  <c:v>6.5</c:v>
                </c:pt>
                <c:pt idx="2770">
                  <c:v>6.3800048828130116</c:v>
                </c:pt>
                <c:pt idx="2771">
                  <c:v>6.3299865722660229</c:v>
                </c:pt>
                <c:pt idx="2772">
                  <c:v>6.3999938964839771</c:v>
                </c:pt>
                <c:pt idx="2773">
                  <c:v>6.3399963378910229</c:v>
                </c:pt>
                <c:pt idx="2774">
                  <c:v>6.3099975585939774</c:v>
                </c:pt>
                <c:pt idx="2775">
                  <c:v>6.4299926757810226</c:v>
                </c:pt>
                <c:pt idx="2776">
                  <c:v>6.4299926757810226</c:v>
                </c:pt>
                <c:pt idx="2777">
                  <c:v>6.4100036621089771</c:v>
                </c:pt>
                <c:pt idx="2778">
                  <c:v>6.3899841308589771</c:v>
                </c:pt>
                <c:pt idx="2779">
                  <c:v>6.4299926757810226</c:v>
                </c:pt>
                <c:pt idx="2780">
                  <c:v>6.4599914550780113</c:v>
                </c:pt>
                <c:pt idx="2781">
                  <c:v>6.4499816894530113</c:v>
                </c:pt>
                <c:pt idx="2782">
                  <c:v>6.5099792480469887</c:v>
                </c:pt>
                <c:pt idx="2783">
                  <c:v>6.4299926757810226</c:v>
                </c:pt>
                <c:pt idx="2784">
                  <c:v>6.6600036621089771</c:v>
                </c:pt>
                <c:pt idx="2785">
                  <c:v>6.5699768066410229</c:v>
                </c:pt>
                <c:pt idx="2786">
                  <c:v>6.3399963378910229</c:v>
                </c:pt>
                <c:pt idx="2787">
                  <c:v>6.3599853515630116</c:v>
                </c:pt>
                <c:pt idx="2788">
                  <c:v>6.5099792480469887</c:v>
                </c:pt>
                <c:pt idx="2789">
                  <c:v>6.5</c:v>
                </c:pt>
                <c:pt idx="2790">
                  <c:v>6.5</c:v>
                </c:pt>
                <c:pt idx="2791">
                  <c:v>6.4400024414060226</c:v>
                </c:pt>
                <c:pt idx="2792">
                  <c:v>6.5099792480469887</c:v>
                </c:pt>
                <c:pt idx="2793">
                  <c:v>6.2899780273439774</c:v>
                </c:pt>
                <c:pt idx="2794">
                  <c:v>6.3099975585939774</c:v>
                </c:pt>
                <c:pt idx="2795">
                  <c:v>6.4100036621089771</c:v>
                </c:pt>
                <c:pt idx="2796">
                  <c:v>6.4400024414060226</c:v>
                </c:pt>
                <c:pt idx="2797">
                  <c:v>6.4700012207030113</c:v>
                </c:pt>
                <c:pt idx="2798">
                  <c:v>6.5099792480469887</c:v>
                </c:pt>
                <c:pt idx="2799">
                  <c:v>6.5199890136719887</c:v>
                </c:pt>
                <c:pt idx="2800">
                  <c:v>6.3999938964839771</c:v>
                </c:pt>
                <c:pt idx="2801">
                  <c:v>6.2599792480469887</c:v>
                </c:pt>
                <c:pt idx="2802">
                  <c:v>6.3499755859380116</c:v>
                </c:pt>
                <c:pt idx="2803">
                  <c:v>6.4599914550780113</c:v>
                </c:pt>
                <c:pt idx="2804">
                  <c:v>6.4700012207030113</c:v>
                </c:pt>
                <c:pt idx="2805">
                  <c:v>6.3599853515630116</c:v>
                </c:pt>
                <c:pt idx="2806">
                  <c:v>6.2999877929689774</c:v>
                </c:pt>
                <c:pt idx="2807">
                  <c:v>6.25</c:v>
                </c:pt>
                <c:pt idx="2808">
                  <c:v>6.3099975585939774</c:v>
                </c:pt>
                <c:pt idx="2809">
                  <c:v>6.3999938964839771</c:v>
                </c:pt>
                <c:pt idx="2810">
                  <c:v>6.3299865722660229</c:v>
                </c:pt>
                <c:pt idx="2811">
                  <c:v>6.239990234375</c:v>
                </c:pt>
                <c:pt idx="2812">
                  <c:v>6.2799987792969887</c:v>
                </c:pt>
                <c:pt idx="2813">
                  <c:v>6.2200012207030113</c:v>
                </c:pt>
                <c:pt idx="2814">
                  <c:v>6.1499938964839771</c:v>
                </c:pt>
                <c:pt idx="2815">
                  <c:v>6.22998046875</c:v>
                </c:pt>
                <c:pt idx="2816">
                  <c:v>6.3399963378910229</c:v>
                </c:pt>
                <c:pt idx="2817">
                  <c:v>6.3399963378910229</c:v>
                </c:pt>
                <c:pt idx="2818">
                  <c:v>6.3999938964839771</c:v>
                </c:pt>
                <c:pt idx="2819">
                  <c:v>6.5099792480469887</c:v>
                </c:pt>
                <c:pt idx="2820">
                  <c:v>6.4499816894530113</c:v>
                </c:pt>
                <c:pt idx="2821">
                  <c:v>6.3899841308589771</c:v>
                </c:pt>
                <c:pt idx="2822">
                  <c:v>6.4199829101560226</c:v>
                </c:pt>
                <c:pt idx="2823">
                  <c:v>6.3099975585939774</c:v>
                </c:pt>
                <c:pt idx="2824">
                  <c:v>6.3800048828130116</c:v>
                </c:pt>
                <c:pt idx="2825">
                  <c:v>6.3800048828130116</c:v>
                </c:pt>
                <c:pt idx="2826">
                  <c:v>6.4199829101560226</c:v>
                </c:pt>
                <c:pt idx="2827">
                  <c:v>6.3999938964839771</c:v>
                </c:pt>
                <c:pt idx="2828">
                  <c:v>6.3999938964839771</c:v>
                </c:pt>
                <c:pt idx="2829">
                  <c:v>6.4499816894530113</c:v>
                </c:pt>
                <c:pt idx="2830">
                  <c:v>6.4700012207030113</c:v>
                </c:pt>
                <c:pt idx="2831">
                  <c:v>6.4700012207030113</c:v>
                </c:pt>
                <c:pt idx="2832">
                  <c:v>6.4299926757810226</c:v>
                </c:pt>
                <c:pt idx="2833">
                  <c:v>6.2699890136719887</c:v>
                </c:pt>
                <c:pt idx="2834">
                  <c:v>6.22998046875</c:v>
                </c:pt>
                <c:pt idx="2835">
                  <c:v>6.2699890136719887</c:v>
                </c:pt>
                <c:pt idx="2836">
                  <c:v>6.2699890136719887</c:v>
                </c:pt>
                <c:pt idx="2837">
                  <c:v>6.25</c:v>
                </c:pt>
                <c:pt idx="2838">
                  <c:v>6.25</c:v>
                </c:pt>
                <c:pt idx="2839">
                  <c:v>6.2200012207030113</c:v>
                </c:pt>
                <c:pt idx="2840">
                  <c:v>6.1799926757810226</c:v>
                </c:pt>
                <c:pt idx="2841">
                  <c:v>6.1600036621089771</c:v>
                </c:pt>
                <c:pt idx="2842">
                  <c:v>6.1199951171880116</c:v>
                </c:pt>
                <c:pt idx="2843">
                  <c:v>6.1699829101560226</c:v>
                </c:pt>
                <c:pt idx="2844">
                  <c:v>6.1399841308589771</c:v>
                </c:pt>
                <c:pt idx="2845">
                  <c:v>6.2200012207030113</c:v>
                </c:pt>
                <c:pt idx="2846">
                  <c:v>6.25</c:v>
                </c:pt>
                <c:pt idx="2847">
                  <c:v>6.239990234375</c:v>
                </c:pt>
                <c:pt idx="2848">
                  <c:v>6.22998046875</c:v>
                </c:pt>
                <c:pt idx="2849">
                  <c:v>6.2599792480469887</c:v>
                </c:pt>
                <c:pt idx="2850">
                  <c:v>6.3099975585939774</c:v>
                </c:pt>
                <c:pt idx="2851">
                  <c:v>6.3099975585939774</c:v>
                </c:pt>
                <c:pt idx="2852">
                  <c:v>6.25</c:v>
                </c:pt>
                <c:pt idx="2853">
                  <c:v>6.1699829101560226</c:v>
                </c:pt>
                <c:pt idx="2854">
                  <c:v>5.989990234375</c:v>
                </c:pt>
                <c:pt idx="2855">
                  <c:v>6.1499938964839771</c:v>
                </c:pt>
                <c:pt idx="2856">
                  <c:v>6.1799926757810226</c:v>
                </c:pt>
                <c:pt idx="2857">
                  <c:v>6.1499938964839771</c:v>
                </c:pt>
                <c:pt idx="2858">
                  <c:v>6.1699829101560226</c:v>
                </c:pt>
                <c:pt idx="2859">
                  <c:v>6.22998046875</c:v>
                </c:pt>
                <c:pt idx="2860">
                  <c:v>6.1999816894530113</c:v>
                </c:pt>
                <c:pt idx="2861">
                  <c:v>6.2699890136719887</c:v>
                </c:pt>
                <c:pt idx="2862">
                  <c:v>6.3199768066410229</c:v>
                </c:pt>
                <c:pt idx="2863">
                  <c:v>6.2799987792969887</c:v>
                </c:pt>
                <c:pt idx="2864">
                  <c:v>6.1799926757810226</c:v>
                </c:pt>
                <c:pt idx="2865">
                  <c:v>6.1300048828130116</c:v>
                </c:pt>
                <c:pt idx="2866">
                  <c:v>6.1499938964839771</c:v>
                </c:pt>
                <c:pt idx="2867">
                  <c:v>6.1699829101560226</c:v>
                </c:pt>
                <c:pt idx="2868">
                  <c:v>6.1699829101560226</c:v>
                </c:pt>
                <c:pt idx="2869">
                  <c:v>6.2099914550780113</c:v>
                </c:pt>
                <c:pt idx="2870">
                  <c:v>6.25</c:v>
                </c:pt>
                <c:pt idx="2871">
                  <c:v>6.2899780273439774</c:v>
                </c:pt>
                <c:pt idx="2872">
                  <c:v>6.25</c:v>
                </c:pt>
                <c:pt idx="2873">
                  <c:v>6.3099975585939774</c:v>
                </c:pt>
                <c:pt idx="2874">
                  <c:v>6.3299865722660229</c:v>
                </c:pt>
                <c:pt idx="2875">
                  <c:v>6.2999877929689774</c:v>
                </c:pt>
                <c:pt idx="2876">
                  <c:v>6.25</c:v>
                </c:pt>
                <c:pt idx="2877">
                  <c:v>6.2899780273439774</c:v>
                </c:pt>
                <c:pt idx="2878">
                  <c:v>6.3599853515630116</c:v>
                </c:pt>
                <c:pt idx="2879">
                  <c:v>6.2899780273439774</c:v>
                </c:pt>
                <c:pt idx="2880">
                  <c:v>6.2999877929689774</c:v>
                </c:pt>
                <c:pt idx="2881">
                  <c:v>6.3199768066410229</c:v>
                </c:pt>
                <c:pt idx="2882">
                  <c:v>6.489990234375</c:v>
                </c:pt>
                <c:pt idx="2883">
                  <c:v>6.5099792480469887</c:v>
                </c:pt>
                <c:pt idx="2884">
                  <c:v>6.3699951171880116</c:v>
                </c:pt>
                <c:pt idx="2885">
                  <c:v>6.2599792480469887</c:v>
                </c:pt>
                <c:pt idx="2886">
                  <c:v>6.2099914550780113</c:v>
                </c:pt>
                <c:pt idx="2887">
                  <c:v>6.3899841308589771</c:v>
                </c:pt>
                <c:pt idx="2888">
                  <c:v>6.2699890136719887</c:v>
                </c:pt>
                <c:pt idx="2889">
                  <c:v>6.2599792480469887</c:v>
                </c:pt>
                <c:pt idx="2890">
                  <c:v>6.2799987792969887</c:v>
                </c:pt>
                <c:pt idx="2891">
                  <c:v>6.2699890136719887</c:v>
                </c:pt>
                <c:pt idx="2892">
                  <c:v>6.1300048828130116</c:v>
                </c:pt>
                <c:pt idx="2893">
                  <c:v>6.1199951171880116</c:v>
                </c:pt>
                <c:pt idx="2894">
                  <c:v>6.1499938964839771</c:v>
                </c:pt>
                <c:pt idx="2895">
                  <c:v>6.1600036621089771</c:v>
                </c:pt>
                <c:pt idx="2896">
                  <c:v>6.1799926757810226</c:v>
                </c:pt>
                <c:pt idx="2897">
                  <c:v>6.2699890136719887</c:v>
                </c:pt>
                <c:pt idx="2898">
                  <c:v>6.2200012207030113</c:v>
                </c:pt>
                <c:pt idx="2899">
                  <c:v>6.1300048828130116</c:v>
                </c:pt>
                <c:pt idx="2900">
                  <c:v>5.989990234375</c:v>
                </c:pt>
                <c:pt idx="2901">
                  <c:v>6.0999755859380116</c:v>
                </c:pt>
                <c:pt idx="2902">
                  <c:v>6.0399780273439774</c:v>
                </c:pt>
                <c:pt idx="2903">
                  <c:v>6.1099853515630116</c:v>
                </c:pt>
                <c:pt idx="2904">
                  <c:v>6.0999755859380116</c:v>
                </c:pt>
                <c:pt idx="2905">
                  <c:v>6.1600036621089771</c:v>
                </c:pt>
                <c:pt idx="2906">
                  <c:v>6.1600036621089771</c:v>
                </c:pt>
                <c:pt idx="2907">
                  <c:v>6.1600036621089771</c:v>
                </c:pt>
                <c:pt idx="2908">
                  <c:v>6.1399841308589771</c:v>
                </c:pt>
                <c:pt idx="2909">
                  <c:v>6.1600036621089771</c:v>
                </c:pt>
                <c:pt idx="2910">
                  <c:v>6.1300048828130116</c:v>
                </c:pt>
                <c:pt idx="2911">
                  <c:v>6.1699829101560226</c:v>
                </c:pt>
                <c:pt idx="2912">
                  <c:v>6.1399841308589771</c:v>
                </c:pt>
                <c:pt idx="2913">
                  <c:v>6.0699768066410229</c:v>
                </c:pt>
                <c:pt idx="2914">
                  <c:v>5.9599914550780113</c:v>
                </c:pt>
                <c:pt idx="2915">
                  <c:v>5.8399963378910229</c:v>
                </c:pt>
                <c:pt idx="2916">
                  <c:v>5.8699951171880116</c:v>
                </c:pt>
                <c:pt idx="2917">
                  <c:v>5.8899841308589771</c:v>
                </c:pt>
                <c:pt idx="2918">
                  <c:v>5.9400024414060226</c:v>
                </c:pt>
                <c:pt idx="2919">
                  <c:v>5.9700012207030113</c:v>
                </c:pt>
                <c:pt idx="2920">
                  <c:v>5.8299865722660229</c:v>
                </c:pt>
                <c:pt idx="2921">
                  <c:v>5.9100036621089771</c:v>
                </c:pt>
                <c:pt idx="2922">
                  <c:v>6</c:v>
                </c:pt>
                <c:pt idx="2923">
                  <c:v>5.989990234375</c:v>
                </c:pt>
                <c:pt idx="2924">
                  <c:v>6.1099853515630116</c:v>
                </c:pt>
                <c:pt idx="2925">
                  <c:v>6.1999816894530113</c:v>
                </c:pt>
                <c:pt idx="2926">
                  <c:v>6.0999755859380116</c:v>
                </c:pt>
                <c:pt idx="2927">
                  <c:v>5.989990234375</c:v>
                </c:pt>
                <c:pt idx="2928">
                  <c:v>5.9100036621089771</c:v>
                </c:pt>
                <c:pt idx="2929">
                  <c:v>5.8699951171880116</c:v>
                </c:pt>
                <c:pt idx="2930">
                  <c:v>5.8999938964839771</c:v>
                </c:pt>
                <c:pt idx="2931">
                  <c:v>5.8899841308589771</c:v>
                </c:pt>
                <c:pt idx="2932">
                  <c:v>5.8899841308589771</c:v>
                </c:pt>
                <c:pt idx="2933">
                  <c:v>5.9299926757810226</c:v>
                </c:pt>
                <c:pt idx="2934">
                  <c:v>5.9400024414060226</c:v>
                </c:pt>
                <c:pt idx="2935">
                  <c:v>5.9599914550780113</c:v>
                </c:pt>
                <c:pt idx="2936">
                  <c:v>5.6699829101560226</c:v>
                </c:pt>
                <c:pt idx="2937">
                  <c:v>5.5999755859380116</c:v>
                </c:pt>
                <c:pt idx="2938">
                  <c:v>5.7699890136719887</c:v>
                </c:pt>
                <c:pt idx="2939">
                  <c:v>6.0399780273439774</c:v>
                </c:pt>
                <c:pt idx="2940">
                  <c:v>5.9400024414060226</c:v>
                </c:pt>
                <c:pt idx="2941">
                  <c:v>6.239990234375</c:v>
                </c:pt>
                <c:pt idx="2942">
                  <c:v>6.4199829101560226</c:v>
                </c:pt>
                <c:pt idx="2943">
                  <c:v>6.6699829101560226</c:v>
                </c:pt>
                <c:pt idx="2944">
                  <c:v>6</c:v>
                </c:pt>
                <c:pt idx="2945">
                  <c:v>5.75</c:v>
                </c:pt>
                <c:pt idx="2946">
                  <c:v>5.97998046875</c:v>
                </c:pt>
                <c:pt idx="2947">
                  <c:v>6.1999816894530113</c:v>
                </c:pt>
                <c:pt idx="2948">
                  <c:v>6.0499877929689774</c:v>
                </c:pt>
                <c:pt idx="2949">
                  <c:v>5.6199951171880116</c:v>
                </c:pt>
                <c:pt idx="2950">
                  <c:v>5.6300048828130116</c:v>
                </c:pt>
                <c:pt idx="2951">
                  <c:v>5.5299987792969887</c:v>
                </c:pt>
                <c:pt idx="2952">
                  <c:v>5.6999816894530113</c:v>
                </c:pt>
                <c:pt idx="2953">
                  <c:v>5.8899841308589771</c:v>
                </c:pt>
                <c:pt idx="2954">
                  <c:v>5.8800048828130116</c:v>
                </c:pt>
                <c:pt idx="2955">
                  <c:v>5.739990234375</c:v>
                </c:pt>
                <c:pt idx="2956">
                  <c:v>5.8899841308589771</c:v>
                </c:pt>
                <c:pt idx="2957">
                  <c:v>6.2799987792969887</c:v>
                </c:pt>
                <c:pt idx="2958">
                  <c:v>6.0599975585939774</c:v>
                </c:pt>
                <c:pt idx="2959">
                  <c:v>5.9599914550780113</c:v>
                </c:pt>
                <c:pt idx="2960">
                  <c:v>6.0699768066410229</c:v>
                </c:pt>
                <c:pt idx="2961">
                  <c:v>6.1399841308589771</c:v>
                </c:pt>
                <c:pt idx="2962">
                  <c:v>6.1099853515630116</c:v>
                </c:pt>
                <c:pt idx="2963">
                  <c:v>5.9599914550780113</c:v>
                </c:pt>
                <c:pt idx="2964">
                  <c:v>6</c:v>
                </c:pt>
                <c:pt idx="2965">
                  <c:v>5.8199768066410229</c:v>
                </c:pt>
                <c:pt idx="2966">
                  <c:v>5.75</c:v>
                </c:pt>
                <c:pt idx="2967">
                  <c:v>5.6799926757810226</c:v>
                </c:pt>
                <c:pt idx="2968">
                  <c:v>5.7699890136719887</c:v>
                </c:pt>
                <c:pt idx="2969">
                  <c:v>5.9499816894530113</c:v>
                </c:pt>
                <c:pt idx="2970">
                  <c:v>5.9499816894530113</c:v>
                </c:pt>
                <c:pt idx="2971">
                  <c:v>5.7099914550780113</c:v>
                </c:pt>
                <c:pt idx="2972">
                  <c:v>5.47998046875</c:v>
                </c:pt>
                <c:pt idx="2973">
                  <c:v>5.4199829101560226</c:v>
                </c:pt>
                <c:pt idx="2974">
                  <c:v>5.4100036621089771</c:v>
                </c:pt>
                <c:pt idx="2975">
                  <c:v>5.5799865722660229</c:v>
                </c:pt>
                <c:pt idx="2976">
                  <c:v>5.7099914550780113</c:v>
                </c:pt>
                <c:pt idx="2977">
                  <c:v>5.7899780273439774</c:v>
                </c:pt>
                <c:pt idx="2978">
                  <c:v>5.4700012207030113</c:v>
                </c:pt>
                <c:pt idx="2979">
                  <c:v>5.5</c:v>
                </c:pt>
                <c:pt idx="2980">
                  <c:v>5.6099853515630116</c:v>
                </c:pt>
                <c:pt idx="2981">
                  <c:v>5.6699829101560226</c:v>
                </c:pt>
                <c:pt idx="2982">
                  <c:v>5.6499938964839771</c:v>
                </c:pt>
                <c:pt idx="2983">
                  <c:v>5.6999816894530113</c:v>
                </c:pt>
                <c:pt idx="2984">
                  <c:v>6.0799865722660229</c:v>
                </c:pt>
                <c:pt idx="2985">
                  <c:v>5.8800048828130116</c:v>
                </c:pt>
                <c:pt idx="2986">
                  <c:v>6.4199829101560226</c:v>
                </c:pt>
                <c:pt idx="2987">
                  <c:v>6.3399963378910229</c:v>
                </c:pt>
                <c:pt idx="2988">
                  <c:v>6.0099792480469887</c:v>
                </c:pt>
                <c:pt idx="2989">
                  <c:v>6.2999877929689774</c:v>
                </c:pt>
                <c:pt idx="2990">
                  <c:v>6.489990234375</c:v>
                </c:pt>
                <c:pt idx="2991">
                  <c:v>6.2799987792969887</c:v>
                </c:pt>
                <c:pt idx="2992">
                  <c:v>6.239990234375</c:v>
                </c:pt>
                <c:pt idx="2993">
                  <c:v>6.4499816894530113</c:v>
                </c:pt>
                <c:pt idx="2994">
                  <c:v>6.5199890136719887</c:v>
                </c:pt>
                <c:pt idx="2995">
                  <c:v>6.1499938964839771</c:v>
                </c:pt>
                <c:pt idx="2996">
                  <c:v>5.6799926757810226</c:v>
                </c:pt>
                <c:pt idx="2997">
                  <c:v>5.75</c:v>
                </c:pt>
                <c:pt idx="2998">
                  <c:v>5.5599975585939774</c:v>
                </c:pt>
                <c:pt idx="2999">
                  <c:v>5.4299926757810226</c:v>
                </c:pt>
                <c:pt idx="3000">
                  <c:v>5.4700012207030113</c:v>
                </c:pt>
                <c:pt idx="3001">
                  <c:v>5.5099792480469887</c:v>
                </c:pt>
                <c:pt idx="3002">
                  <c:v>5.6999816894530113</c:v>
                </c:pt>
                <c:pt idx="3003">
                  <c:v>5.5999755859380116</c:v>
                </c:pt>
                <c:pt idx="3004">
                  <c:v>5.489990234375</c:v>
                </c:pt>
                <c:pt idx="3005">
                  <c:v>5.4599914550780113</c:v>
                </c:pt>
                <c:pt idx="3006">
                  <c:v>5.5199890136719887</c:v>
                </c:pt>
                <c:pt idx="3007">
                  <c:v>5.5499877929689774</c:v>
                </c:pt>
                <c:pt idx="3008">
                  <c:v>5.5899963378910229</c:v>
                </c:pt>
                <c:pt idx="3009">
                  <c:v>5.5799865722660229</c:v>
                </c:pt>
                <c:pt idx="3010">
                  <c:v>5.6600036621089771</c:v>
                </c:pt>
                <c:pt idx="3011">
                  <c:v>5.8299865722660229</c:v>
                </c:pt>
                <c:pt idx="3012">
                  <c:v>5.7699890136719887</c:v>
                </c:pt>
                <c:pt idx="3013">
                  <c:v>5.7699890136719887</c:v>
                </c:pt>
                <c:pt idx="3014">
                  <c:v>5.8399963378910229</c:v>
                </c:pt>
                <c:pt idx="3015">
                  <c:v>5.9400024414060226</c:v>
                </c:pt>
                <c:pt idx="3016">
                  <c:v>6.0999755859380116</c:v>
                </c:pt>
                <c:pt idx="3017">
                  <c:v>6.0599975585939774</c:v>
                </c:pt>
                <c:pt idx="3018">
                  <c:v>6.0799865722660229</c:v>
                </c:pt>
                <c:pt idx="3019">
                  <c:v>6.2200012207030113</c:v>
                </c:pt>
                <c:pt idx="3020">
                  <c:v>6.2599792480469887</c:v>
                </c:pt>
                <c:pt idx="3021">
                  <c:v>5.9299926757810226</c:v>
                </c:pt>
                <c:pt idx="3022">
                  <c:v>6.1099853515630116</c:v>
                </c:pt>
                <c:pt idx="3023">
                  <c:v>6.0399780273439774</c:v>
                </c:pt>
                <c:pt idx="3024">
                  <c:v>5.9100036621089771</c:v>
                </c:pt>
                <c:pt idx="3025">
                  <c:v>5.8199768066410229</c:v>
                </c:pt>
                <c:pt idx="3026">
                  <c:v>5.9599914550780113</c:v>
                </c:pt>
                <c:pt idx="3027">
                  <c:v>5.9199829101560226</c:v>
                </c:pt>
                <c:pt idx="3028">
                  <c:v>5.7899780273439774</c:v>
                </c:pt>
                <c:pt idx="3029">
                  <c:v>5.72998046875</c:v>
                </c:pt>
                <c:pt idx="3030">
                  <c:v>5.9299926757810226</c:v>
                </c:pt>
                <c:pt idx="3031">
                  <c:v>5.8999938964839771</c:v>
                </c:pt>
                <c:pt idx="3032">
                  <c:v>6.2599792480469887</c:v>
                </c:pt>
                <c:pt idx="3033">
                  <c:v>6.1999816894530113</c:v>
                </c:pt>
                <c:pt idx="3034">
                  <c:v>5.9499816894530113</c:v>
                </c:pt>
                <c:pt idx="3035">
                  <c:v>6</c:v>
                </c:pt>
                <c:pt idx="3036">
                  <c:v>6.3399963378910229</c:v>
                </c:pt>
                <c:pt idx="3037">
                  <c:v>6.1600036621089771</c:v>
                </c:pt>
                <c:pt idx="3038">
                  <c:v>6.2599792480469887</c:v>
                </c:pt>
                <c:pt idx="3039">
                  <c:v>6.1900024414060226</c:v>
                </c:pt>
                <c:pt idx="3040">
                  <c:v>6.0099792480469887</c:v>
                </c:pt>
                <c:pt idx="3041">
                  <c:v>5.75</c:v>
                </c:pt>
                <c:pt idx="3042">
                  <c:v>5.6999816894530113</c:v>
                </c:pt>
                <c:pt idx="3043">
                  <c:v>5.7999877929689774</c:v>
                </c:pt>
                <c:pt idx="3044">
                  <c:v>6</c:v>
                </c:pt>
                <c:pt idx="3045">
                  <c:v>6.0699768066410229</c:v>
                </c:pt>
                <c:pt idx="3046">
                  <c:v>6.1900024414060226</c:v>
                </c:pt>
                <c:pt idx="3047">
                  <c:v>6.6600036621089771</c:v>
                </c:pt>
                <c:pt idx="3048">
                  <c:v>6.0399780273439774</c:v>
                </c:pt>
                <c:pt idx="3049">
                  <c:v>6.4499816894530113</c:v>
                </c:pt>
                <c:pt idx="3050">
                  <c:v>6.5899963378910229</c:v>
                </c:pt>
                <c:pt idx="3051">
                  <c:v>6.239990234375</c:v>
                </c:pt>
                <c:pt idx="3052">
                  <c:v>6.2999877929689774</c:v>
                </c:pt>
                <c:pt idx="3053">
                  <c:v>6.4499816894530113</c:v>
                </c:pt>
                <c:pt idx="3054">
                  <c:v>6.3599853515630116</c:v>
                </c:pt>
                <c:pt idx="3055">
                  <c:v>6.2699890136719887</c:v>
                </c:pt>
                <c:pt idx="3056">
                  <c:v>6.1799926757810226</c:v>
                </c:pt>
                <c:pt idx="3057">
                  <c:v>6.2099914550780113</c:v>
                </c:pt>
                <c:pt idx="3058">
                  <c:v>6.0199890136719887</c:v>
                </c:pt>
                <c:pt idx="3059">
                  <c:v>6.0299987792969887</c:v>
                </c:pt>
                <c:pt idx="3060">
                  <c:v>6.1799926757810226</c:v>
                </c:pt>
                <c:pt idx="3061">
                  <c:v>6.3399963378910229</c:v>
                </c:pt>
                <c:pt idx="3062">
                  <c:v>6.1099853515630116</c:v>
                </c:pt>
                <c:pt idx="3063">
                  <c:v>5.9299926757810226</c:v>
                </c:pt>
                <c:pt idx="3064">
                  <c:v>6.22998046875</c:v>
                </c:pt>
                <c:pt idx="3065">
                  <c:v>5.9599914550780113</c:v>
                </c:pt>
                <c:pt idx="3066">
                  <c:v>5.9700012207030113</c:v>
                </c:pt>
                <c:pt idx="3067">
                  <c:v>6.0499877929689774</c:v>
                </c:pt>
                <c:pt idx="3068">
                  <c:v>6.1600036621089771</c:v>
                </c:pt>
                <c:pt idx="3069">
                  <c:v>6.1399841308589771</c:v>
                </c:pt>
                <c:pt idx="3070">
                  <c:v>6.0199890136719887</c:v>
                </c:pt>
                <c:pt idx="3071">
                  <c:v>6.0199890136719887</c:v>
                </c:pt>
                <c:pt idx="3072">
                  <c:v>6.1199951171880116</c:v>
                </c:pt>
                <c:pt idx="3073">
                  <c:v>6.2899780273439774</c:v>
                </c:pt>
                <c:pt idx="3074">
                  <c:v>6.3099975585939774</c:v>
                </c:pt>
                <c:pt idx="3075">
                  <c:v>6.1699829101560226</c:v>
                </c:pt>
                <c:pt idx="3076">
                  <c:v>6.2200012207030113</c:v>
                </c:pt>
                <c:pt idx="3077">
                  <c:v>6.0999755859380116</c:v>
                </c:pt>
                <c:pt idx="3078">
                  <c:v>5.9199829101560226</c:v>
                </c:pt>
                <c:pt idx="3079">
                  <c:v>5.7999877929689774</c:v>
                </c:pt>
                <c:pt idx="3080">
                  <c:v>5.7999877929689774</c:v>
                </c:pt>
                <c:pt idx="3081">
                  <c:v>5.7899780273439774</c:v>
                </c:pt>
                <c:pt idx="3082">
                  <c:v>5.72998046875</c:v>
                </c:pt>
                <c:pt idx="3083">
                  <c:v>5.7699890136719887</c:v>
                </c:pt>
                <c:pt idx="3084">
                  <c:v>5.8899841308589771</c:v>
                </c:pt>
                <c:pt idx="3085">
                  <c:v>6.0299987792969887</c:v>
                </c:pt>
                <c:pt idx="3086">
                  <c:v>6.0799865722660229</c:v>
                </c:pt>
                <c:pt idx="3087">
                  <c:v>6.0899963378910229</c:v>
                </c:pt>
                <c:pt idx="3088">
                  <c:v>6.0599975585939774</c:v>
                </c:pt>
                <c:pt idx="3089">
                  <c:v>6.1199951171880116</c:v>
                </c:pt>
                <c:pt idx="3090">
                  <c:v>6.2899780273439774</c:v>
                </c:pt>
                <c:pt idx="3091">
                  <c:v>6.2099914550780113</c:v>
                </c:pt>
                <c:pt idx="3092">
                  <c:v>6.1699829101560226</c:v>
                </c:pt>
                <c:pt idx="3093">
                  <c:v>6.0599975585939774</c:v>
                </c:pt>
                <c:pt idx="3094">
                  <c:v>6.0399780273439774</c:v>
                </c:pt>
                <c:pt idx="3095">
                  <c:v>6.1199951171880116</c:v>
                </c:pt>
                <c:pt idx="3096">
                  <c:v>6.1699829101560226</c:v>
                </c:pt>
                <c:pt idx="3097">
                  <c:v>6.3299865722660229</c:v>
                </c:pt>
                <c:pt idx="3098">
                  <c:v>6.5499877929689774</c:v>
                </c:pt>
                <c:pt idx="3099">
                  <c:v>6.5099792480469887</c:v>
                </c:pt>
                <c:pt idx="3100">
                  <c:v>6.4700012207030113</c:v>
                </c:pt>
                <c:pt idx="3101">
                  <c:v>6.3499755859380116</c:v>
                </c:pt>
                <c:pt idx="3102">
                  <c:v>6.2999877929689774</c:v>
                </c:pt>
                <c:pt idx="3103">
                  <c:v>6.2099914550780113</c:v>
                </c:pt>
                <c:pt idx="3104">
                  <c:v>6.1499938964839771</c:v>
                </c:pt>
                <c:pt idx="3105">
                  <c:v>6.0599975585939774</c:v>
                </c:pt>
                <c:pt idx="3106">
                  <c:v>5.9499816894530113</c:v>
                </c:pt>
                <c:pt idx="3107">
                  <c:v>5.8699951171880116</c:v>
                </c:pt>
                <c:pt idx="3108">
                  <c:v>5.9199829101560226</c:v>
                </c:pt>
                <c:pt idx="3109">
                  <c:v>5.9700012207030113</c:v>
                </c:pt>
                <c:pt idx="3110">
                  <c:v>6.0099792480469887</c:v>
                </c:pt>
                <c:pt idx="3111">
                  <c:v>6.1300048828130116</c:v>
                </c:pt>
                <c:pt idx="3112">
                  <c:v>6.3899841308589771</c:v>
                </c:pt>
                <c:pt idx="3113">
                  <c:v>6.2699890136719887</c:v>
                </c:pt>
                <c:pt idx="3114">
                  <c:v>6.3899841308589771</c:v>
                </c:pt>
                <c:pt idx="3115">
                  <c:v>6.2699890136719887</c:v>
                </c:pt>
                <c:pt idx="3116">
                  <c:v>6.2699890136719887</c:v>
                </c:pt>
                <c:pt idx="3117">
                  <c:v>6.3800048828130116</c:v>
                </c:pt>
                <c:pt idx="3118">
                  <c:v>6.4100036621089771</c:v>
                </c:pt>
                <c:pt idx="3119">
                  <c:v>6.4100036621089771</c:v>
                </c:pt>
                <c:pt idx="3120">
                  <c:v>6.4199829101560226</c:v>
                </c:pt>
                <c:pt idx="3121">
                  <c:v>6.2799987792969887</c:v>
                </c:pt>
                <c:pt idx="3122">
                  <c:v>6.1699829101560226</c:v>
                </c:pt>
                <c:pt idx="3123">
                  <c:v>6.1799926757810226</c:v>
                </c:pt>
                <c:pt idx="3124">
                  <c:v>6.22998046875</c:v>
                </c:pt>
                <c:pt idx="3125">
                  <c:v>6.3199768066410229</c:v>
                </c:pt>
                <c:pt idx="3126">
                  <c:v>6.3599853515630116</c:v>
                </c:pt>
                <c:pt idx="3127">
                  <c:v>6.3999938964839771</c:v>
                </c:pt>
                <c:pt idx="3128">
                  <c:v>6.3199768066410229</c:v>
                </c:pt>
                <c:pt idx="3129">
                  <c:v>6.2799987792969887</c:v>
                </c:pt>
                <c:pt idx="3130">
                  <c:v>6.1300048828130116</c:v>
                </c:pt>
                <c:pt idx="3131">
                  <c:v>6.1099853515630116</c:v>
                </c:pt>
                <c:pt idx="3132">
                  <c:v>6.2099914550780113</c:v>
                </c:pt>
                <c:pt idx="3133">
                  <c:v>6.3299865722660229</c:v>
                </c:pt>
                <c:pt idx="3134">
                  <c:v>6.3299865722660229</c:v>
                </c:pt>
                <c:pt idx="3135">
                  <c:v>6.239990234375</c:v>
                </c:pt>
                <c:pt idx="3136">
                  <c:v>6.2899780273439774</c:v>
                </c:pt>
                <c:pt idx="3137">
                  <c:v>6.3899841308589771</c:v>
                </c:pt>
                <c:pt idx="3138">
                  <c:v>6.4499816894530113</c:v>
                </c:pt>
                <c:pt idx="3139">
                  <c:v>6.5199890136719887</c:v>
                </c:pt>
                <c:pt idx="3140">
                  <c:v>6.4199829101560226</c:v>
                </c:pt>
                <c:pt idx="3141">
                  <c:v>6.3899841308589771</c:v>
                </c:pt>
                <c:pt idx="3142">
                  <c:v>6.4400024414060226</c:v>
                </c:pt>
                <c:pt idx="3143">
                  <c:v>6.5099792480469887</c:v>
                </c:pt>
                <c:pt idx="3144">
                  <c:v>6.4700012207030113</c:v>
                </c:pt>
                <c:pt idx="3145">
                  <c:v>6.3399963378910229</c:v>
                </c:pt>
                <c:pt idx="3146">
                  <c:v>6.25</c:v>
                </c:pt>
                <c:pt idx="3147">
                  <c:v>6.2200012207030113</c:v>
                </c:pt>
                <c:pt idx="3148">
                  <c:v>6.2200012207030113</c:v>
                </c:pt>
                <c:pt idx="3149">
                  <c:v>6.25</c:v>
                </c:pt>
                <c:pt idx="3150">
                  <c:v>6.3599853515630116</c:v>
                </c:pt>
                <c:pt idx="3151">
                  <c:v>6.4199829101560226</c:v>
                </c:pt>
                <c:pt idx="3152">
                  <c:v>6.489990234375</c:v>
                </c:pt>
                <c:pt idx="3153">
                  <c:v>6.5899963378910229</c:v>
                </c:pt>
                <c:pt idx="3154">
                  <c:v>6.6199951171880116</c:v>
                </c:pt>
                <c:pt idx="3155">
                  <c:v>6.5399780273439774</c:v>
                </c:pt>
                <c:pt idx="3156">
                  <c:v>6.5499877929689774</c:v>
                </c:pt>
                <c:pt idx="3157">
                  <c:v>6.47998046875</c:v>
                </c:pt>
                <c:pt idx="3158">
                  <c:v>6.3899841308589771</c:v>
                </c:pt>
                <c:pt idx="3159">
                  <c:v>6.3499755859380116</c:v>
                </c:pt>
                <c:pt idx="3160">
                  <c:v>6.3499755859380116</c:v>
                </c:pt>
                <c:pt idx="3161">
                  <c:v>6.3399963378910229</c:v>
                </c:pt>
                <c:pt idx="3162">
                  <c:v>6.3199768066410229</c:v>
                </c:pt>
                <c:pt idx="3163">
                  <c:v>6.2899780273439774</c:v>
                </c:pt>
                <c:pt idx="3164">
                  <c:v>6.25</c:v>
                </c:pt>
                <c:pt idx="3165">
                  <c:v>6.2599792480469887</c:v>
                </c:pt>
                <c:pt idx="3166">
                  <c:v>6.25</c:v>
                </c:pt>
                <c:pt idx="3167">
                  <c:v>6.2899780273439774</c:v>
                </c:pt>
                <c:pt idx="3168">
                  <c:v>6.2699890136719887</c:v>
                </c:pt>
                <c:pt idx="3169">
                  <c:v>6.2799987792969887</c:v>
                </c:pt>
                <c:pt idx="3170">
                  <c:v>6.3099975585939774</c:v>
                </c:pt>
                <c:pt idx="3171">
                  <c:v>6.239990234375</c:v>
                </c:pt>
                <c:pt idx="3172">
                  <c:v>6.2099914550780113</c:v>
                </c:pt>
                <c:pt idx="3173">
                  <c:v>6.2999877929689774</c:v>
                </c:pt>
                <c:pt idx="3174">
                  <c:v>6.4400024414060226</c:v>
                </c:pt>
                <c:pt idx="3175">
                  <c:v>6.4400024414060226</c:v>
                </c:pt>
                <c:pt idx="3176">
                  <c:v>6.3699951171880116</c:v>
                </c:pt>
                <c:pt idx="3177">
                  <c:v>6.4400024414060226</c:v>
                </c:pt>
                <c:pt idx="3178">
                  <c:v>6.5499877929689774</c:v>
                </c:pt>
                <c:pt idx="3179">
                  <c:v>6.5199890136719887</c:v>
                </c:pt>
                <c:pt idx="3180">
                  <c:v>6.5799865722660229</c:v>
                </c:pt>
                <c:pt idx="3181">
                  <c:v>6.4700012207030113</c:v>
                </c:pt>
                <c:pt idx="3182">
                  <c:v>6.4400024414060226</c:v>
                </c:pt>
                <c:pt idx="3183">
                  <c:v>6.4400024414060226</c:v>
                </c:pt>
                <c:pt idx="3184">
                  <c:v>6.3899841308589771</c:v>
                </c:pt>
                <c:pt idx="3185">
                  <c:v>6.4400024414060226</c:v>
                </c:pt>
                <c:pt idx="3186">
                  <c:v>6.5199890136719887</c:v>
                </c:pt>
                <c:pt idx="3187">
                  <c:v>6.5399780273439774</c:v>
                </c:pt>
                <c:pt idx="3188">
                  <c:v>6.3699951171880116</c:v>
                </c:pt>
                <c:pt idx="3189">
                  <c:v>6.3899841308589771</c:v>
                </c:pt>
                <c:pt idx="3190">
                  <c:v>6.4499816894530113</c:v>
                </c:pt>
                <c:pt idx="3191">
                  <c:v>6.4199829101560226</c:v>
                </c:pt>
                <c:pt idx="3192">
                  <c:v>6.4599914550780113</c:v>
                </c:pt>
                <c:pt idx="3193">
                  <c:v>6.5599975585939774</c:v>
                </c:pt>
                <c:pt idx="3194">
                  <c:v>6.6199951171880116</c:v>
                </c:pt>
                <c:pt idx="3195">
                  <c:v>6.5499877929689774</c:v>
                </c:pt>
                <c:pt idx="3196">
                  <c:v>6.47998046875</c:v>
                </c:pt>
                <c:pt idx="3197">
                  <c:v>6.47998046875</c:v>
                </c:pt>
                <c:pt idx="3198">
                  <c:v>6.5499877929689774</c:v>
                </c:pt>
                <c:pt idx="3199">
                  <c:v>6.5</c:v>
                </c:pt>
                <c:pt idx="3200">
                  <c:v>6.5299987792969887</c:v>
                </c:pt>
                <c:pt idx="3201">
                  <c:v>6.5499877929689774</c:v>
                </c:pt>
                <c:pt idx="3202">
                  <c:v>6.5199890136719887</c:v>
                </c:pt>
                <c:pt idx="3203">
                  <c:v>6.3499755859380116</c:v>
                </c:pt>
                <c:pt idx="3204">
                  <c:v>6.3399963378910229</c:v>
                </c:pt>
                <c:pt idx="3205">
                  <c:v>6.3499755859380116</c:v>
                </c:pt>
                <c:pt idx="3206">
                  <c:v>6.4400024414060226</c:v>
                </c:pt>
                <c:pt idx="3207">
                  <c:v>6.5599975585939774</c:v>
                </c:pt>
                <c:pt idx="3208">
                  <c:v>6.6199951171880116</c:v>
                </c:pt>
                <c:pt idx="3209">
                  <c:v>6.6199951171880116</c:v>
                </c:pt>
                <c:pt idx="3210">
                  <c:v>6.5499877929689774</c:v>
                </c:pt>
                <c:pt idx="3211">
                  <c:v>6.5599975585939774</c:v>
                </c:pt>
                <c:pt idx="3212">
                  <c:v>6.5899963378910229</c:v>
                </c:pt>
                <c:pt idx="3213">
                  <c:v>6.5899963378910229</c:v>
                </c:pt>
                <c:pt idx="3214">
                  <c:v>6.5999755859380116</c:v>
                </c:pt>
                <c:pt idx="3215">
                  <c:v>6.5899963378910229</c:v>
                </c:pt>
                <c:pt idx="3216">
                  <c:v>6.6300048828130116</c:v>
                </c:pt>
                <c:pt idx="3217">
                  <c:v>6.7099914550780113</c:v>
                </c:pt>
                <c:pt idx="3218">
                  <c:v>6.75</c:v>
                </c:pt>
                <c:pt idx="3219">
                  <c:v>6.8099975585939774</c:v>
                </c:pt>
                <c:pt idx="3220">
                  <c:v>6.8099975585939774</c:v>
                </c:pt>
                <c:pt idx="3221">
                  <c:v>6.6499938964839771</c:v>
                </c:pt>
                <c:pt idx="3222">
                  <c:v>6.5299987792969887</c:v>
                </c:pt>
                <c:pt idx="3223">
                  <c:v>6.5</c:v>
                </c:pt>
                <c:pt idx="3224">
                  <c:v>6.489990234375</c:v>
                </c:pt>
                <c:pt idx="3225">
                  <c:v>6.5099792480469887</c:v>
                </c:pt>
                <c:pt idx="3226">
                  <c:v>6.489990234375</c:v>
                </c:pt>
                <c:pt idx="3227">
                  <c:v>6.4700012207030113</c:v>
                </c:pt>
                <c:pt idx="3228">
                  <c:v>6.5199890136719887</c:v>
                </c:pt>
                <c:pt idx="3229">
                  <c:v>6.5499877929689774</c:v>
                </c:pt>
                <c:pt idx="3230">
                  <c:v>6.5299987792969887</c:v>
                </c:pt>
                <c:pt idx="3231">
                  <c:v>6.5</c:v>
                </c:pt>
                <c:pt idx="3232">
                  <c:v>6.4700012207030113</c:v>
                </c:pt>
                <c:pt idx="3233">
                  <c:v>6.4499816894530113</c:v>
                </c:pt>
                <c:pt idx="3234">
                  <c:v>6.5</c:v>
                </c:pt>
                <c:pt idx="3235">
                  <c:v>6.5499877929689774</c:v>
                </c:pt>
                <c:pt idx="3236">
                  <c:v>6.5699768066410229</c:v>
                </c:pt>
                <c:pt idx="3237">
                  <c:v>6.5399780273439774</c:v>
                </c:pt>
                <c:pt idx="3238">
                  <c:v>6.5299987792969887</c:v>
                </c:pt>
                <c:pt idx="3239">
                  <c:v>6.5199890136719887</c:v>
                </c:pt>
                <c:pt idx="3240">
                  <c:v>6.4100036621089771</c:v>
                </c:pt>
                <c:pt idx="3241">
                  <c:v>6.3499755859380116</c:v>
                </c:pt>
                <c:pt idx="3242">
                  <c:v>6.4700012207030113</c:v>
                </c:pt>
                <c:pt idx="3243">
                  <c:v>6.5599975585939774</c:v>
                </c:pt>
                <c:pt idx="3244">
                  <c:v>6.5799865722660229</c:v>
                </c:pt>
                <c:pt idx="3245">
                  <c:v>6.5699768066410229</c:v>
                </c:pt>
                <c:pt idx="3246">
                  <c:v>6.5899963378910229</c:v>
                </c:pt>
                <c:pt idx="3247">
                  <c:v>6.5799865722660229</c:v>
                </c:pt>
                <c:pt idx="3248">
                  <c:v>6.5999755859380116</c:v>
                </c:pt>
                <c:pt idx="3249">
                  <c:v>6.5699768066410229</c:v>
                </c:pt>
                <c:pt idx="3250">
                  <c:v>6.489990234375</c:v>
                </c:pt>
                <c:pt idx="3251">
                  <c:v>6.4400024414060226</c:v>
                </c:pt>
                <c:pt idx="3252">
                  <c:v>6.47998046875</c:v>
                </c:pt>
                <c:pt idx="3253">
                  <c:v>6.6300048828130116</c:v>
                </c:pt>
                <c:pt idx="3254">
                  <c:v>6.5899963378910229</c:v>
                </c:pt>
                <c:pt idx="3255">
                  <c:v>6.5999755859380116</c:v>
                </c:pt>
                <c:pt idx="3256">
                  <c:v>6.6199951171880116</c:v>
                </c:pt>
                <c:pt idx="3257">
                  <c:v>6.6300048828130116</c:v>
                </c:pt>
                <c:pt idx="3258">
                  <c:v>6.5999755859380116</c:v>
                </c:pt>
                <c:pt idx="3259">
                  <c:v>6.5899963378910229</c:v>
                </c:pt>
                <c:pt idx="3260">
                  <c:v>6.6699829101560226</c:v>
                </c:pt>
                <c:pt idx="3261">
                  <c:v>6.7599792480469887</c:v>
                </c:pt>
                <c:pt idx="3262">
                  <c:v>6.6900024414060226</c:v>
                </c:pt>
                <c:pt idx="3263">
                  <c:v>6.6600036621089771</c:v>
                </c:pt>
                <c:pt idx="3264">
                  <c:v>6.6799926757810226</c:v>
                </c:pt>
                <c:pt idx="3265">
                  <c:v>6.6600036621089771</c:v>
                </c:pt>
                <c:pt idx="3266">
                  <c:v>6.5299987792969887</c:v>
                </c:pt>
                <c:pt idx="3267">
                  <c:v>6.3999938964839771</c:v>
                </c:pt>
                <c:pt idx="3268">
                  <c:v>6.3499755859380116</c:v>
                </c:pt>
                <c:pt idx="3269">
                  <c:v>6.3800048828130116</c:v>
                </c:pt>
                <c:pt idx="3270">
                  <c:v>6.4100036621089771</c:v>
                </c:pt>
                <c:pt idx="3271">
                  <c:v>6.4199829101560226</c:v>
                </c:pt>
                <c:pt idx="3272">
                  <c:v>6.489990234375</c:v>
                </c:pt>
                <c:pt idx="3273">
                  <c:v>6.5199890136719887</c:v>
                </c:pt>
                <c:pt idx="3274">
                  <c:v>6.6199951171880116</c:v>
                </c:pt>
                <c:pt idx="3275">
                  <c:v>6.72998046875</c:v>
                </c:pt>
                <c:pt idx="3276">
                  <c:v>6.6900024414060226</c:v>
                </c:pt>
                <c:pt idx="3277">
                  <c:v>6.6300048828130116</c:v>
                </c:pt>
                <c:pt idx="3278">
                  <c:v>6.6300048828130116</c:v>
                </c:pt>
                <c:pt idx="3279">
                  <c:v>6.6399841308589771</c:v>
                </c:pt>
                <c:pt idx="3280">
                  <c:v>6.6399841308589771</c:v>
                </c:pt>
                <c:pt idx="3281">
                  <c:v>6.6799926757810226</c:v>
                </c:pt>
                <c:pt idx="3282">
                  <c:v>6.6699829101560226</c:v>
                </c:pt>
                <c:pt idx="3283">
                  <c:v>6.6699829101560226</c:v>
                </c:pt>
                <c:pt idx="3284">
                  <c:v>6.6900024414060226</c:v>
                </c:pt>
                <c:pt idx="3285">
                  <c:v>6.8099975585939774</c:v>
                </c:pt>
                <c:pt idx="3286">
                  <c:v>6.8899841308589771</c:v>
                </c:pt>
                <c:pt idx="3287">
                  <c:v>6.8199768066410229</c:v>
                </c:pt>
                <c:pt idx="3288">
                  <c:v>6.6900024414060226</c:v>
                </c:pt>
                <c:pt idx="3289">
                  <c:v>6.6300048828130116</c:v>
                </c:pt>
                <c:pt idx="3290">
                  <c:v>6.7799987792969887</c:v>
                </c:pt>
                <c:pt idx="3291">
                  <c:v>6.7599792480469887</c:v>
                </c:pt>
                <c:pt idx="3292">
                  <c:v>6.8699951171880116</c:v>
                </c:pt>
                <c:pt idx="3293">
                  <c:v>6.6099853515630116</c:v>
                </c:pt>
                <c:pt idx="3294">
                  <c:v>6.8199768066410229</c:v>
                </c:pt>
                <c:pt idx="3295">
                  <c:v>6.6600036621089771</c:v>
                </c:pt>
                <c:pt idx="3296">
                  <c:v>6.8099975585939774</c:v>
                </c:pt>
                <c:pt idx="3297">
                  <c:v>6.5399780273439774</c:v>
                </c:pt>
                <c:pt idx="3298">
                  <c:v>6.5899963378910229</c:v>
                </c:pt>
                <c:pt idx="3299">
                  <c:v>6.5299987792969887</c:v>
                </c:pt>
                <c:pt idx="3300">
                  <c:v>6.5199890136719887</c:v>
                </c:pt>
                <c:pt idx="3301">
                  <c:v>6.5999755859380116</c:v>
                </c:pt>
                <c:pt idx="3302">
                  <c:v>6.5399780273439774</c:v>
                </c:pt>
                <c:pt idx="3303">
                  <c:v>6.739990234375</c:v>
                </c:pt>
                <c:pt idx="3304">
                  <c:v>6.5699768066410229</c:v>
                </c:pt>
                <c:pt idx="3305">
                  <c:v>6.2999877929689774</c:v>
                </c:pt>
                <c:pt idx="3306">
                  <c:v>6.5299987792969887</c:v>
                </c:pt>
                <c:pt idx="3307">
                  <c:v>6.72998046875</c:v>
                </c:pt>
                <c:pt idx="3308">
                  <c:v>6.7599792480469887</c:v>
                </c:pt>
                <c:pt idx="3309">
                  <c:v>6.97998046875</c:v>
                </c:pt>
                <c:pt idx="3310">
                  <c:v>6.7699890136719887</c:v>
                </c:pt>
                <c:pt idx="3311">
                  <c:v>6.75</c:v>
                </c:pt>
                <c:pt idx="3312">
                  <c:v>6.72998046875</c:v>
                </c:pt>
                <c:pt idx="3313">
                  <c:v>6.8999938964839771</c:v>
                </c:pt>
                <c:pt idx="3314">
                  <c:v>7.0099792480469887</c:v>
                </c:pt>
                <c:pt idx="3315">
                  <c:v>6.9400024414060226</c:v>
                </c:pt>
                <c:pt idx="3316">
                  <c:v>7</c:v>
                </c:pt>
                <c:pt idx="3317">
                  <c:v>6.5799865722660229</c:v>
                </c:pt>
                <c:pt idx="3318">
                  <c:v>6.7200012207030113</c:v>
                </c:pt>
                <c:pt idx="3319">
                  <c:v>6.739990234375</c:v>
                </c:pt>
                <c:pt idx="3320">
                  <c:v>6.6600036621089771</c:v>
                </c:pt>
                <c:pt idx="3321">
                  <c:v>6.9100036621089771</c:v>
                </c:pt>
                <c:pt idx="3322">
                  <c:v>6.9100036621089771</c:v>
                </c:pt>
                <c:pt idx="3323">
                  <c:v>6.6600036621089771</c:v>
                </c:pt>
                <c:pt idx="3324">
                  <c:v>6.6799926757810226</c:v>
                </c:pt>
                <c:pt idx="3325">
                  <c:v>6.7200012207030113</c:v>
                </c:pt>
                <c:pt idx="3326">
                  <c:v>6.5799865722660229</c:v>
                </c:pt>
                <c:pt idx="3327">
                  <c:v>6.5399780273439774</c:v>
                </c:pt>
                <c:pt idx="3328">
                  <c:v>6.6099853515630116</c:v>
                </c:pt>
                <c:pt idx="3329">
                  <c:v>6.6600036621089771</c:v>
                </c:pt>
                <c:pt idx="3330">
                  <c:v>6.5799865722660229</c:v>
                </c:pt>
                <c:pt idx="3331">
                  <c:v>6.72998046875</c:v>
                </c:pt>
                <c:pt idx="3332">
                  <c:v>6.75</c:v>
                </c:pt>
                <c:pt idx="3333">
                  <c:v>6.6399841308589771</c:v>
                </c:pt>
                <c:pt idx="3334">
                  <c:v>6.6099853515630116</c:v>
                </c:pt>
                <c:pt idx="3335">
                  <c:v>6.4700012207030113</c:v>
                </c:pt>
                <c:pt idx="3336">
                  <c:v>6.3999938964839771</c:v>
                </c:pt>
                <c:pt idx="3337">
                  <c:v>6.3299865722660229</c:v>
                </c:pt>
                <c:pt idx="3338">
                  <c:v>6.2599792480469887</c:v>
                </c:pt>
                <c:pt idx="3339">
                  <c:v>6.25</c:v>
                </c:pt>
                <c:pt idx="3340">
                  <c:v>6.2999877929689774</c:v>
                </c:pt>
                <c:pt idx="3341">
                  <c:v>6.2899780273439774</c:v>
                </c:pt>
                <c:pt idx="3342">
                  <c:v>6.3699951171880116</c:v>
                </c:pt>
                <c:pt idx="3343">
                  <c:v>6.3299865722660229</c:v>
                </c:pt>
                <c:pt idx="3344">
                  <c:v>6.4299926757810226</c:v>
                </c:pt>
                <c:pt idx="3345">
                  <c:v>6.5</c:v>
                </c:pt>
                <c:pt idx="3346">
                  <c:v>6.5899963378910229</c:v>
                </c:pt>
                <c:pt idx="3347">
                  <c:v>6.5</c:v>
                </c:pt>
                <c:pt idx="3348">
                  <c:v>6.3199768066410229</c:v>
                </c:pt>
                <c:pt idx="3349">
                  <c:v>6.2999877929689774</c:v>
                </c:pt>
                <c:pt idx="3350">
                  <c:v>6.5499877929689774</c:v>
                </c:pt>
                <c:pt idx="3351">
                  <c:v>6.5399780273439774</c:v>
                </c:pt>
                <c:pt idx="3352">
                  <c:v>6.7599792480469887</c:v>
                </c:pt>
                <c:pt idx="3353">
                  <c:v>6.47998046875</c:v>
                </c:pt>
                <c:pt idx="3354">
                  <c:v>6.4599914550780113</c:v>
                </c:pt>
                <c:pt idx="3355">
                  <c:v>6.4700012207030113</c:v>
                </c:pt>
                <c:pt idx="3356">
                  <c:v>6.6699829101560226</c:v>
                </c:pt>
                <c:pt idx="3357">
                  <c:v>6.8699951171880116</c:v>
                </c:pt>
                <c:pt idx="3358">
                  <c:v>6.8999938964839771</c:v>
                </c:pt>
                <c:pt idx="3359">
                  <c:v>6.9400024414060226</c:v>
                </c:pt>
                <c:pt idx="3360">
                  <c:v>6.9700012207030113</c:v>
                </c:pt>
                <c:pt idx="3361">
                  <c:v>6.5999755859380116</c:v>
                </c:pt>
                <c:pt idx="3362">
                  <c:v>6.9499816894530113</c:v>
                </c:pt>
                <c:pt idx="3363">
                  <c:v>7.2799987792969887</c:v>
                </c:pt>
                <c:pt idx="3364">
                  <c:v>7.0499877929689774</c:v>
                </c:pt>
                <c:pt idx="3365">
                  <c:v>6.8399963378910229</c:v>
                </c:pt>
                <c:pt idx="3366">
                  <c:v>6.7899780273439774</c:v>
                </c:pt>
                <c:pt idx="3367">
                  <c:v>6.6799926757810226</c:v>
                </c:pt>
                <c:pt idx="3368">
                  <c:v>6.6499938964839771</c:v>
                </c:pt>
                <c:pt idx="3369">
                  <c:v>6.5899963378910229</c:v>
                </c:pt>
                <c:pt idx="3370">
                  <c:v>6.6300048828130116</c:v>
                </c:pt>
                <c:pt idx="3371">
                  <c:v>6.3999938964839771</c:v>
                </c:pt>
                <c:pt idx="3372">
                  <c:v>6.25</c:v>
                </c:pt>
                <c:pt idx="3373">
                  <c:v>6.3199768066410229</c:v>
                </c:pt>
                <c:pt idx="3374">
                  <c:v>6.4700012207030113</c:v>
                </c:pt>
                <c:pt idx="3375">
                  <c:v>6.3499755859380116</c:v>
                </c:pt>
                <c:pt idx="3376">
                  <c:v>6.4499816894530113</c:v>
                </c:pt>
                <c:pt idx="3377">
                  <c:v>6.3099975585939774</c:v>
                </c:pt>
                <c:pt idx="3378">
                  <c:v>6.5</c:v>
                </c:pt>
                <c:pt idx="3379">
                  <c:v>6.5199890136719887</c:v>
                </c:pt>
                <c:pt idx="3380">
                  <c:v>6.6499938964839771</c:v>
                </c:pt>
                <c:pt idx="3381">
                  <c:v>6.7899780273439774</c:v>
                </c:pt>
                <c:pt idx="3382">
                  <c:v>6.97998046875</c:v>
                </c:pt>
                <c:pt idx="3383">
                  <c:v>6.8699951171880116</c:v>
                </c:pt>
                <c:pt idx="3384">
                  <c:v>6.5599975585939774</c:v>
                </c:pt>
                <c:pt idx="3385">
                  <c:v>6.2200012207030113</c:v>
                </c:pt>
                <c:pt idx="3386">
                  <c:v>6.3399963378910229</c:v>
                </c:pt>
                <c:pt idx="3387">
                  <c:v>6.4100036621089771</c:v>
                </c:pt>
                <c:pt idx="3388">
                  <c:v>6.6600036621089771</c:v>
                </c:pt>
                <c:pt idx="3389">
                  <c:v>6.9499816894530113</c:v>
                </c:pt>
                <c:pt idx="3390">
                  <c:v>7.1099853515630116</c:v>
                </c:pt>
                <c:pt idx="3391">
                  <c:v>7.0099792480469887</c:v>
                </c:pt>
                <c:pt idx="3392">
                  <c:v>6.6399841308589771</c:v>
                </c:pt>
                <c:pt idx="3393">
                  <c:v>6.5699768066410229</c:v>
                </c:pt>
                <c:pt idx="3394">
                  <c:v>6.8499755859380116</c:v>
                </c:pt>
                <c:pt idx="3395">
                  <c:v>7.1900024414060226</c:v>
                </c:pt>
                <c:pt idx="3396">
                  <c:v>7.0799865722660229</c:v>
                </c:pt>
                <c:pt idx="3397">
                  <c:v>6.9100036621089771</c:v>
                </c:pt>
                <c:pt idx="3398">
                  <c:v>6.5899963378910229</c:v>
                </c:pt>
                <c:pt idx="3399">
                  <c:v>6.5</c:v>
                </c:pt>
                <c:pt idx="3400">
                  <c:v>6.4199829101560226</c:v>
                </c:pt>
                <c:pt idx="3401">
                  <c:v>6.4299926757810226</c:v>
                </c:pt>
                <c:pt idx="3402">
                  <c:v>6.3800048828130116</c:v>
                </c:pt>
                <c:pt idx="3403">
                  <c:v>6.2699890136719887</c:v>
                </c:pt>
                <c:pt idx="3404">
                  <c:v>6.2799987792969887</c:v>
                </c:pt>
                <c:pt idx="3405">
                  <c:v>6.3099975585939774</c:v>
                </c:pt>
                <c:pt idx="3406">
                  <c:v>6.3699951171880116</c:v>
                </c:pt>
                <c:pt idx="3407">
                  <c:v>6.2599792480469887</c:v>
                </c:pt>
                <c:pt idx="3408">
                  <c:v>6.1300048828130116</c:v>
                </c:pt>
                <c:pt idx="3409">
                  <c:v>6.2099914550780113</c:v>
                </c:pt>
                <c:pt idx="3410">
                  <c:v>6.3699951171880116</c:v>
                </c:pt>
                <c:pt idx="3411">
                  <c:v>6.5499877929689774</c:v>
                </c:pt>
                <c:pt idx="3412">
                  <c:v>6.489990234375</c:v>
                </c:pt>
                <c:pt idx="3413">
                  <c:v>6.3199768066410229</c:v>
                </c:pt>
                <c:pt idx="3414">
                  <c:v>6.25</c:v>
                </c:pt>
                <c:pt idx="3415">
                  <c:v>6.22998046875</c:v>
                </c:pt>
                <c:pt idx="3416">
                  <c:v>6.3299865722660229</c:v>
                </c:pt>
                <c:pt idx="3417">
                  <c:v>6.4499816894530113</c:v>
                </c:pt>
                <c:pt idx="3418">
                  <c:v>6.5699768066410229</c:v>
                </c:pt>
                <c:pt idx="3419">
                  <c:v>6.5199890136719887</c:v>
                </c:pt>
                <c:pt idx="3420">
                  <c:v>6.489990234375</c:v>
                </c:pt>
                <c:pt idx="3421">
                  <c:v>6.5699768066410229</c:v>
                </c:pt>
                <c:pt idx="3422">
                  <c:v>6.6600036621089771</c:v>
                </c:pt>
                <c:pt idx="3423">
                  <c:v>6.5999755859380116</c:v>
                </c:pt>
                <c:pt idx="3424">
                  <c:v>6.4700012207030113</c:v>
                </c:pt>
                <c:pt idx="3425">
                  <c:v>6.5499877929689774</c:v>
                </c:pt>
                <c:pt idx="3426">
                  <c:v>6.6099853515630116</c:v>
                </c:pt>
                <c:pt idx="3427">
                  <c:v>6.5799865722660229</c:v>
                </c:pt>
                <c:pt idx="3428">
                  <c:v>6.5699768066410229</c:v>
                </c:pt>
                <c:pt idx="3429">
                  <c:v>6.6300048828130116</c:v>
                </c:pt>
                <c:pt idx="3430">
                  <c:v>6.5199890136719887</c:v>
                </c:pt>
                <c:pt idx="3431">
                  <c:v>6.7699890136719887</c:v>
                </c:pt>
                <c:pt idx="3432">
                  <c:v>6.5599975585939774</c:v>
                </c:pt>
                <c:pt idx="3433">
                  <c:v>6.4199829101560226</c:v>
                </c:pt>
                <c:pt idx="3434">
                  <c:v>6.3099975585939774</c:v>
                </c:pt>
                <c:pt idx="3435">
                  <c:v>6.1699829101560226</c:v>
                </c:pt>
                <c:pt idx="3436">
                  <c:v>6.2599792480469887</c:v>
                </c:pt>
                <c:pt idx="3437">
                  <c:v>6.489990234375</c:v>
                </c:pt>
                <c:pt idx="3438">
                  <c:v>6.4700012207030113</c:v>
                </c:pt>
                <c:pt idx="3439">
                  <c:v>6.5899963378910229</c:v>
                </c:pt>
                <c:pt idx="3440">
                  <c:v>6.5299987792969887</c:v>
                </c:pt>
                <c:pt idx="3441">
                  <c:v>6.4299926757810226</c:v>
                </c:pt>
                <c:pt idx="3442">
                  <c:v>6.4400024414060226</c:v>
                </c:pt>
                <c:pt idx="3443">
                  <c:v>6.4700012207030113</c:v>
                </c:pt>
                <c:pt idx="3444">
                  <c:v>6.6499938964839771</c:v>
                </c:pt>
                <c:pt idx="3445">
                  <c:v>6.6499938964839771</c:v>
                </c:pt>
                <c:pt idx="3446">
                  <c:v>6.7200012207030113</c:v>
                </c:pt>
                <c:pt idx="3447">
                  <c:v>6.75</c:v>
                </c:pt>
                <c:pt idx="3448">
                  <c:v>6.7799987792969887</c:v>
                </c:pt>
                <c:pt idx="3449">
                  <c:v>6.8899841308589771</c:v>
                </c:pt>
                <c:pt idx="3450">
                  <c:v>6.8800048828130116</c:v>
                </c:pt>
                <c:pt idx="3451">
                  <c:v>6.7599792480469887</c:v>
                </c:pt>
                <c:pt idx="3452">
                  <c:v>6.989990234375</c:v>
                </c:pt>
                <c:pt idx="3453">
                  <c:v>7.0399780273439774</c:v>
                </c:pt>
                <c:pt idx="3454">
                  <c:v>6.7200012207030113</c:v>
                </c:pt>
                <c:pt idx="3455">
                  <c:v>6.7599792480469887</c:v>
                </c:pt>
                <c:pt idx="3456">
                  <c:v>6.7999877929689774</c:v>
                </c:pt>
                <c:pt idx="3457">
                  <c:v>6.7899780273439774</c:v>
                </c:pt>
                <c:pt idx="3458">
                  <c:v>6.7099914550780113</c:v>
                </c:pt>
                <c:pt idx="3459">
                  <c:v>6.7699890136719887</c:v>
                </c:pt>
                <c:pt idx="3460">
                  <c:v>6.9599914550780113</c:v>
                </c:pt>
                <c:pt idx="3461">
                  <c:v>7.0599975585939774</c:v>
                </c:pt>
                <c:pt idx="3462">
                  <c:v>6.7999877929689774</c:v>
                </c:pt>
                <c:pt idx="3463">
                  <c:v>6.6900024414060226</c:v>
                </c:pt>
                <c:pt idx="3464">
                  <c:v>6.5799865722660229</c:v>
                </c:pt>
                <c:pt idx="3465">
                  <c:v>6.6199951171880116</c:v>
                </c:pt>
                <c:pt idx="3466">
                  <c:v>6.5799865722660229</c:v>
                </c:pt>
                <c:pt idx="3467">
                  <c:v>6.5599975585939774</c:v>
                </c:pt>
                <c:pt idx="3468">
                  <c:v>6.5899963378910229</c:v>
                </c:pt>
                <c:pt idx="3469">
                  <c:v>6.72998046875</c:v>
                </c:pt>
                <c:pt idx="3470">
                  <c:v>6.8299865722660229</c:v>
                </c:pt>
                <c:pt idx="3471">
                  <c:v>6.7899780273439774</c:v>
                </c:pt>
                <c:pt idx="3472">
                  <c:v>6.7999877929689774</c:v>
                </c:pt>
                <c:pt idx="3473">
                  <c:v>6.9400024414060226</c:v>
                </c:pt>
                <c:pt idx="3474">
                  <c:v>6.9299926757810226</c:v>
                </c:pt>
                <c:pt idx="3475">
                  <c:v>6.7200012207030113</c:v>
                </c:pt>
                <c:pt idx="3476">
                  <c:v>6.8099975585939774</c:v>
                </c:pt>
                <c:pt idx="3477">
                  <c:v>6.9199829101560226</c:v>
                </c:pt>
                <c:pt idx="3478">
                  <c:v>6.9700012207030113</c:v>
                </c:pt>
                <c:pt idx="3479">
                  <c:v>6.9499816894530113</c:v>
                </c:pt>
                <c:pt idx="3480">
                  <c:v>6.8899841308589771</c:v>
                </c:pt>
                <c:pt idx="3481">
                  <c:v>6.9199829101560226</c:v>
                </c:pt>
                <c:pt idx="3482">
                  <c:v>6.8299865722660229</c:v>
                </c:pt>
                <c:pt idx="3483">
                  <c:v>6.8699951171880116</c:v>
                </c:pt>
                <c:pt idx="3484">
                  <c:v>6.7799987792969887</c:v>
                </c:pt>
                <c:pt idx="3485">
                  <c:v>6.739990234375</c:v>
                </c:pt>
                <c:pt idx="3486">
                  <c:v>6.7699890136719887</c:v>
                </c:pt>
                <c:pt idx="3487">
                  <c:v>6.1999816894530113</c:v>
                </c:pt>
                <c:pt idx="3488">
                  <c:v>6.7599792480469887</c:v>
                </c:pt>
                <c:pt idx="3489">
                  <c:v>6.8299865722660229</c:v>
                </c:pt>
                <c:pt idx="3490">
                  <c:v>6.8199768066410229</c:v>
                </c:pt>
                <c:pt idx="3491">
                  <c:v>6.7699890136719887</c:v>
                </c:pt>
                <c:pt idx="3492">
                  <c:v>6.7799987792969887</c:v>
                </c:pt>
                <c:pt idx="3493">
                  <c:v>6.8299865722660229</c:v>
                </c:pt>
                <c:pt idx="3494">
                  <c:v>6.8499755859380116</c:v>
                </c:pt>
                <c:pt idx="3495">
                  <c:v>6.7099914550780113</c:v>
                </c:pt>
                <c:pt idx="3496">
                  <c:v>6.6799926757810226</c:v>
                </c:pt>
                <c:pt idx="3497">
                  <c:v>6.8199768066410229</c:v>
                </c:pt>
                <c:pt idx="3498">
                  <c:v>6.8199768066410229</c:v>
                </c:pt>
                <c:pt idx="3499">
                  <c:v>6.8399963378910229</c:v>
                </c:pt>
                <c:pt idx="3500">
                  <c:v>6.8999938964839771</c:v>
                </c:pt>
                <c:pt idx="3501">
                  <c:v>6.7799987792969887</c:v>
                </c:pt>
                <c:pt idx="3502">
                  <c:v>6.6499938964839771</c:v>
                </c:pt>
                <c:pt idx="3503">
                  <c:v>6.7099914550780113</c:v>
                </c:pt>
                <c:pt idx="3504">
                  <c:v>6.7899780273439774</c:v>
                </c:pt>
                <c:pt idx="3505">
                  <c:v>6.8800048828130116</c:v>
                </c:pt>
                <c:pt idx="3506">
                  <c:v>6.8499755859380116</c:v>
                </c:pt>
                <c:pt idx="3507">
                  <c:v>6.7799987792969887</c:v>
                </c:pt>
                <c:pt idx="3508">
                  <c:v>6.72998046875</c:v>
                </c:pt>
                <c:pt idx="3509">
                  <c:v>6.739990234375</c:v>
                </c:pt>
                <c:pt idx="3510">
                  <c:v>6.8099975585939774</c:v>
                </c:pt>
                <c:pt idx="3511">
                  <c:v>6.8599853515630116</c:v>
                </c:pt>
                <c:pt idx="3512">
                  <c:v>6.8800048828130116</c:v>
                </c:pt>
                <c:pt idx="3513">
                  <c:v>6.8899841308589771</c:v>
                </c:pt>
                <c:pt idx="3514">
                  <c:v>6.8800048828130116</c:v>
                </c:pt>
                <c:pt idx="3515">
                  <c:v>6.8499755859380116</c:v>
                </c:pt>
                <c:pt idx="3516">
                  <c:v>6.8299865722660229</c:v>
                </c:pt>
                <c:pt idx="3517">
                  <c:v>6.8099975585939774</c:v>
                </c:pt>
                <c:pt idx="3518">
                  <c:v>6.7999877929689774</c:v>
                </c:pt>
                <c:pt idx="3519">
                  <c:v>6.8099975585939774</c:v>
                </c:pt>
                <c:pt idx="3520">
                  <c:v>6.8599853515630116</c:v>
                </c:pt>
                <c:pt idx="3521">
                  <c:v>6.8099975585939774</c:v>
                </c:pt>
                <c:pt idx="3522">
                  <c:v>6.8099975585939774</c:v>
                </c:pt>
                <c:pt idx="3523">
                  <c:v>6.7699890136719887</c:v>
                </c:pt>
                <c:pt idx="3524">
                  <c:v>6.7899780273439774</c:v>
                </c:pt>
                <c:pt idx="3525">
                  <c:v>6.7599792480469887</c:v>
                </c:pt>
                <c:pt idx="3526">
                  <c:v>6.7799987792969887</c:v>
                </c:pt>
                <c:pt idx="3527">
                  <c:v>6.8299865722660229</c:v>
                </c:pt>
                <c:pt idx="3528">
                  <c:v>6.8800048828130116</c:v>
                </c:pt>
                <c:pt idx="3529">
                  <c:v>6.8699951171880116</c:v>
                </c:pt>
                <c:pt idx="3530">
                  <c:v>6.8299865722660229</c:v>
                </c:pt>
                <c:pt idx="3531">
                  <c:v>6.8399963378910229</c:v>
                </c:pt>
                <c:pt idx="3532">
                  <c:v>6.8699951171880116</c:v>
                </c:pt>
                <c:pt idx="3533">
                  <c:v>6.8099975585939774</c:v>
                </c:pt>
                <c:pt idx="3534">
                  <c:v>6.8899841308589771</c:v>
                </c:pt>
                <c:pt idx="3535">
                  <c:v>6.9100036621089771</c:v>
                </c:pt>
                <c:pt idx="3536">
                  <c:v>6.8800048828130116</c:v>
                </c:pt>
                <c:pt idx="3537">
                  <c:v>6.8399963378910229</c:v>
                </c:pt>
                <c:pt idx="3538">
                  <c:v>6.8699951171880116</c:v>
                </c:pt>
                <c:pt idx="3539">
                  <c:v>6.8599853515630116</c:v>
                </c:pt>
                <c:pt idx="3540">
                  <c:v>6.8999938964839771</c:v>
                </c:pt>
                <c:pt idx="3541">
                  <c:v>6.9700012207030113</c:v>
                </c:pt>
                <c:pt idx="3542">
                  <c:v>7.0299987792969887</c:v>
                </c:pt>
                <c:pt idx="3543">
                  <c:v>7.0599975585939774</c:v>
                </c:pt>
                <c:pt idx="3544">
                  <c:v>7.0599975585939774</c:v>
                </c:pt>
                <c:pt idx="3545">
                  <c:v>7.0199890136719887</c:v>
                </c:pt>
                <c:pt idx="3546">
                  <c:v>6.9700012207030113</c:v>
                </c:pt>
                <c:pt idx="3547">
                  <c:v>6.9199829101560226</c:v>
                </c:pt>
                <c:pt idx="3548">
                  <c:v>6.8199768066410229</c:v>
                </c:pt>
                <c:pt idx="3549">
                  <c:v>6.7899780273439774</c:v>
                </c:pt>
                <c:pt idx="3550">
                  <c:v>6.8099975585939774</c:v>
                </c:pt>
                <c:pt idx="3551">
                  <c:v>6.8199768066410229</c:v>
                </c:pt>
                <c:pt idx="3552">
                  <c:v>6.8299865722660229</c:v>
                </c:pt>
                <c:pt idx="3553">
                  <c:v>6.8499755859380116</c:v>
                </c:pt>
                <c:pt idx="3554">
                  <c:v>6.7999877929689774</c:v>
                </c:pt>
                <c:pt idx="3555">
                  <c:v>6.7999877929689774</c:v>
                </c:pt>
                <c:pt idx="3556">
                  <c:v>6.8299865722660229</c:v>
                </c:pt>
                <c:pt idx="3557">
                  <c:v>6.8699951171880116</c:v>
                </c:pt>
                <c:pt idx="3558">
                  <c:v>6.8800048828130116</c:v>
                </c:pt>
                <c:pt idx="3559">
                  <c:v>6.8199768066410229</c:v>
                </c:pt>
                <c:pt idx="3560">
                  <c:v>6.7599792480469887</c:v>
                </c:pt>
                <c:pt idx="3561">
                  <c:v>6.75</c:v>
                </c:pt>
                <c:pt idx="3562">
                  <c:v>6.8199768066410229</c:v>
                </c:pt>
                <c:pt idx="3563">
                  <c:v>6.8199768066410229</c:v>
                </c:pt>
                <c:pt idx="3564">
                  <c:v>6.8299865722660229</c:v>
                </c:pt>
                <c:pt idx="3565">
                  <c:v>6.8399963378910229</c:v>
                </c:pt>
                <c:pt idx="3566">
                  <c:v>6.8699951171880116</c:v>
                </c:pt>
                <c:pt idx="3567">
                  <c:v>6.8899841308589771</c:v>
                </c:pt>
                <c:pt idx="3568">
                  <c:v>6.8800048828130116</c:v>
                </c:pt>
                <c:pt idx="3569">
                  <c:v>6.8800048828130116</c:v>
                </c:pt>
                <c:pt idx="3570">
                  <c:v>6.8099975585939774</c:v>
                </c:pt>
                <c:pt idx="3571">
                  <c:v>6.7699890136719887</c:v>
                </c:pt>
                <c:pt idx="3572">
                  <c:v>6.7999877929689774</c:v>
                </c:pt>
                <c:pt idx="3573">
                  <c:v>6.8099975585939774</c:v>
                </c:pt>
                <c:pt idx="3574">
                  <c:v>6.7899780273439774</c:v>
                </c:pt>
                <c:pt idx="3575">
                  <c:v>6.7699890136719887</c:v>
                </c:pt>
                <c:pt idx="3576">
                  <c:v>6.7599792480469887</c:v>
                </c:pt>
                <c:pt idx="3577">
                  <c:v>6.7200012207030113</c:v>
                </c:pt>
                <c:pt idx="3578">
                  <c:v>6.72998046875</c:v>
                </c:pt>
                <c:pt idx="3579">
                  <c:v>6.72998046875</c:v>
                </c:pt>
                <c:pt idx="3580">
                  <c:v>6.7599792480469887</c:v>
                </c:pt>
                <c:pt idx="3581">
                  <c:v>6.7799987792969887</c:v>
                </c:pt>
                <c:pt idx="3582">
                  <c:v>6.7999877929689774</c:v>
                </c:pt>
                <c:pt idx="3583">
                  <c:v>6.8299865722660229</c:v>
                </c:pt>
                <c:pt idx="3584">
                  <c:v>6.7699890136719887</c:v>
                </c:pt>
                <c:pt idx="3585">
                  <c:v>6.7699890136719887</c:v>
                </c:pt>
                <c:pt idx="3586">
                  <c:v>6.8399963378910229</c:v>
                </c:pt>
                <c:pt idx="3587">
                  <c:v>6.9100036621089771</c:v>
                </c:pt>
                <c:pt idx="3588">
                  <c:v>6.8999938964839771</c:v>
                </c:pt>
                <c:pt idx="3589">
                  <c:v>6.8599853515630116</c:v>
                </c:pt>
                <c:pt idx="3590">
                  <c:v>6.8399963378910229</c:v>
                </c:pt>
                <c:pt idx="3591">
                  <c:v>6.8299865722660229</c:v>
                </c:pt>
                <c:pt idx="3592">
                  <c:v>6.8199768066410229</c:v>
                </c:pt>
                <c:pt idx="3593">
                  <c:v>6.8199768066410229</c:v>
                </c:pt>
                <c:pt idx="3594">
                  <c:v>6.8599853515630116</c:v>
                </c:pt>
                <c:pt idx="3595">
                  <c:v>6.8499755859380116</c:v>
                </c:pt>
                <c:pt idx="3596">
                  <c:v>6.8399963378910229</c:v>
                </c:pt>
                <c:pt idx="3597">
                  <c:v>6.8800048828130116</c:v>
                </c:pt>
                <c:pt idx="3598">
                  <c:v>6.8899841308589771</c:v>
                </c:pt>
                <c:pt idx="3599">
                  <c:v>6.9599914550780113</c:v>
                </c:pt>
                <c:pt idx="3600">
                  <c:v>6.97998046875</c:v>
                </c:pt>
                <c:pt idx="3601">
                  <c:v>6.97998046875</c:v>
                </c:pt>
                <c:pt idx="3602">
                  <c:v>7.0699768066410229</c:v>
                </c:pt>
                <c:pt idx="3603">
                  <c:v>6.97998046875</c:v>
                </c:pt>
                <c:pt idx="3604">
                  <c:v>6.8099975585939774</c:v>
                </c:pt>
                <c:pt idx="3605">
                  <c:v>6.8699951171880116</c:v>
                </c:pt>
                <c:pt idx="3606">
                  <c:v>6.75</c:v>
                </c:pt>
                <c:pt idx="3607">
                  <c:v>6.5799865722660229</c:v>
                </c:pt>
                <c:pt idx="3608">
                  <c:v>6.5999755859380116</c:v>
                </c:pt>
                <c:pt idx="3609">
                  <c:v>6.6799926757810226</c:v>
                </c:pt>
                <c:pt idx="3610">
                  <c:v>6.6999816894530113</c:v>
                </c:pt>
                <c:pt idx="3611">
                  <c:v>6.7899780273439774</c:v>
                </c:pt>
                <c:pt idx="3612">
                  <c:v>7.0199890136719887</c:v>
                </c:pt>
                <c:pt idx="3613">
                  <c:v>7.0099792480469887</c:v>
                </c:pt>
                <c:pt idx="3614">
                  <c:v>7.0099792480469887</c:v>
                </c:pt>
                <c:pt idx="3615">
                  <c:v>7</c:v>
                </c:pt>
                <c:pt idx="3616">
                  <c:v>6.8199768066410229</c:v>
                </c:pt>
                <c:pt idx="3617">
                  <c:v>6.7099914550780113</c:v>
                </c:pt>
                <c:pt idx="3618">
                  <c:v>6.6699829101560226</c:v>
                </c:pt>
                <c:pt idx="3619">
                  <c:v>6.7099914550780113</c:v>
                </c:pt>
                <c:pt idx="3620">
                  <c:v>6.7699890136719887</c:v>
                </c:pt>
                <c:pt idx="3621">
                  <c:v>6.7699890136719887</c:v>
                </c:pt>
                <c:pt idx="3622">
                  <c:v>6.7999877929689774</c:v>
                </c:pt>
                <c:pt idx="3623">
                  <c:v>6.7899780273439774</c:v>
                </c:pt>
                <c:pt idx="3624">
                  <c:v>6.7799987792969887</c:v>
                </c:pt>
                <c:pt idx="3625">
                  <c:v>6.8299865722660229</c:v>
                </c:pt>
                <c:pt idx="3626">
                  <c:v>6.989990234375</c:v>
                </c:pt>
                <c:pt idx="3627">
                  <c:v>6.9199829101560226</c:v>
                </c:pt>
                <c:pt idx="3628">
                  <c:v>6.7200012207030113</c:v>
                </c:pt>
                <c:pt idx="3629">
                  <c:v>6.6600036621089771</c:v>
                </c:pt>
                <c:pt idx="3630">
                  <c:v>6.7699890136719887</c:v>
                </c:pt>
                <c:pt idx="3631">
                  <c:v>6.8199768066410229</c:v>
                </c:pt>
                <c:pt idx="3632">
                  <c:v>6.9599914550780113</c:v>
                </c:pt>
                <c:pt idx="3633">
                  <c:v>6.989990234375</c:v>
                </c:pt>
                <c:pt idx="3634">
                  <c:v>6.9100036621089771</c:v>
                </c:pt>
                <c:pt idx="3635">
                  <c:v>6.9400024414060226</c:v>
                </c:pt>
                <c:pt idx="3636">
                  <c:v>6.9700012207030113</c:v>
                </c:pt>
                <c:pt idx="3637">
                  <c:v>7.0499877929689774</c:v>
                </c:pt>
                <c:pt idx="3638">
                  <c:v>7.1399841308589771</c:v>
                </c:pt>
                <c:pt idx="3639">
                  <c:v>7.1199951171880116</c:v>
                </c:pt>
                <c:pt idx="3640">
                  <c:v>7.0599975585939774</c:v>
                </c:pt>
                <c:pt idx="3641">
                  <c:v>7.2200012207030113</c:v>
                </c:pt>
                <c:pt idx="3642">
                  <c:v>7.1600036621089771</c:v>
                </c:pt>
                <c:pt idx="3643">
                  <c:v>6.9199829101560226</c:v>
                </c:pt>
                <c:pt idx="3644">
                  <c:v>6.8599853515630116</c:v>
                </c:pt>
                <c:pt idx="3645">
                  <c:v>6.75</c:v>
                </c:pt>
                <c:pt idx="3646">
                  <c:v>6.6300048828130116</c:v>
                </c:pt>
                <c:pt idx="3647">
                  <c:v>6.6199951171880116</c:v>
                </c:pt>
                <c:pt idx="3648">
                  <c:v>6.5</c:v>
                </c:pt>
                <c:pt idx="3649">
                  <c:v>6.5099792480469887</c:v>
                </c:pt>
                <c:pt idx="3650">
                  <c:v>6.47998046875</c:v>
                </c:pt>
                <c:pt idx="3651">
                  <c:v>6.5899963378910229</c:v>
                </c:pt>
                <c:pt idx="3652">
                  <c:v>6.8299865722660229</c:v>
                </c:pt>
                <c:pt idx="3653">
                  <c:v>7.0399780273439774</c:v>
                </c:pt>
                <c:pt idx="3654">
                  <c:v>7.1799926757810226</c:v>
                </c:pt>
                <c:pt idx="3655">
                  <c:v>6.9700012207030113</c:v>
                </c:pt>
                <c:pt idx="3656">
                  <c:v>6.8800048828130116</c:v>
                </c:pt>
                <c:pt idx="3657">
                  <c:v>6.9199829101560226</c:v>
                </c:pt>
                <c:pt idx="3658">
                  <c:v>6.7699890136719887</c:v>
                </c:pt>
                <c:pt idx="3659">
                  <c:v>6.8999938964839771</c:v>
                </c:pt>
                <c:pt idx="3660">
                  <c:v>6.8599853515630116</c:v>
                </c:pt>
                <c:pt idx="3661">
                  <c:v>6.6699829101560226</c:v>
                </c:pt>
                <c:pt idx="3662">
                  <c:v>6.7999877929689774</c:v>
                </c:pt>
                <c:pt idx="3663">
                  <c:v>7.1300048828130116</c:v>
                </c:pt>
                <c:pt idx="3664">
                  <c:v>7.2599792480469887</c:v>
                </c:pt>
                <c:pt idx="3665">
                  <c:v>7.3199768066410229</c:v>
                </c:pt>
                <c:pt idx="3666">
                  <c:v>7.0999755859380116</c:v>
                </c:pt>
                <c:pt idx="3667">
                  <c:v>6.9100036621089771</c:v>
                </c:pt>
                <c:pt idx="3668">
                  <c:v>6.7099914550780113</c:v>
                </c:pt>
                <c:pt idx="3669">
                  <c:v>6.3899841308589771</c:v>
                </c:pt>
                <c:pt idx="3670">
                  <c:v>6.3399963378910229</c:v>
                </c:pt>
                <c:pt idx="3671">
                  <c:v>6.3299865722660229</c:v>
                </c:pt>
                <c:pt idx="3672">
                  <c:v>6.3800048828130116</c:v>
                </c:pt>
                <c:pt idx="3673">
                  <c:v>6.5</c:v>
                </c:pt>
                <c:pt idx="3674">
                  <c:v>6.47998046875</c:v>
                </c:pt>
                <c:pt idx="3675">
                  <c:v>6.4599914550780113</c:v>
                </c:pt>
                <c:pt idx="3676">
                  <c:v>6.4700012207030113</c:v>
                </c:pt>
                <c:pt idx="3677">
                  <c:v>6.5599975585939774</c:v>
                </c:pt>
                <c:pt idx="3678">
                  <c:v>6.489990234375</c:v>
                </c:pt>
                <c:pt idx="3679">
                  <c:v>6.6300048828130116</c:v>
                </c:pt>
                <c:pt idx="3680">
                  <c:v>6.7200012207030113</c:v>
                </c:pt>
                <c:pt idx="3681">
                  <c:v>6.7999877929689774</c:v>
                </c:pt>
                <c:pt idx="3682">
                  <c:v>6.6499938964839771</c:v>
                </c:pt>
                <c:pt idx="3683">
                  <c:v>6.6799926757810226</c:v>
                </c:pt>
                <c:pt idx="3684">
                  <c:v>6.7200012207030113</c:v>
                </c:pt>
                <c:pt idx="3685">
                  <c:v>6.739990234375</c:v>
                </c:pt>
                <c:pt idx="3686">
                  <c:v>6.7799987792969887</c:v>
                </c:pt>
                <c:pt idx="3687">
                  <c:v>6.7799987792969887</c:v>
                </c:pt>
                <c:pt idx="3688">
                  <c:v>6.8299865722660229</c:v>
                </c:pt>
                <c:pt idx="3689">
                  <c:v>6.8599853515630116</c:v>
                </c:pt>
                <c:pt idx="3690">
                  <c:v>6.6999816894530113</c:v>
                </c:pt>
                <c:pt idx="3691">
                  <c:v>6.9199829101560226</c:v>
                </c:pt>
                <c:pt idx="3692">
                  <c:v>6.9700012207030113</c:v>
                </c:pt>
                <c:pt idx="3693">
                  <c:v>6.75</c:v>
                </c:pt>
                <c:pt idx="3694">
                  <c:v>6.6300048828130116</c:v>
                </c:pt>
                <c:pt idx="3695">
                  <c:v>6.6300048828130116</c:v>
                </c:pt>
                <c:pt idx="3696">
                  <c:v>6.5699768066410229</c:v>
                </c:pt>
                <c:pt idx="3697">
                  <c:v>6.47998046875</c:v>
                </c:pt>
                <c:pt idx="3698">
                  <c:v>6.3599853515630116</c:v>
                </c:pt>
                <c:pt idx="3699">
                  <c:v>6.3599853515630116</c:v>
                </c:pt>
                <c:pt idx="3700">
                  <c:v>6.5099792480469887</c:v>
                </c:pt>
                <c:pt idx="3701">
                  <c:v>6.3599853515630116</c:v>
                </c:pt>
                <c:pt idx="3702">
                  <c:v>6.2099914550780113</c:v>
                </c:pt>
                <c:pt idx="3703">
                  <c:v>6.2699890136719887</c:v>
                </c:pt>
                <c:pt idx="3704">
                  <c:v>6.3399963378910229</c:v>
                </c:pt>
                <c:pt idx="3705">
                  <c:v>6.4199829101560226</c:v>
                </c:pt>
                <c:pt idx="3706">
                  <c:v>6.5199890136719887</c:v>
                </c:pt>
                <c:pt idx="3707">
                  <c:v>6.2899780273439774</c:v>
                </c:pt>
                <c:pt idx="3708">
                  <c:v>6.75</c:v>
                </c:pt>
                <c:pt idx="3709">
                  <c:v>6.8699951171880116</c:v>
                </c:pt>
                <c:pt idx="3710">
                  <c:v>6.6999816894530113</c:v>
                </c:pt>
                <c:pt idx="3711">
                  <c:v>6.3399963378910229</c:v>
                </c:pt>
                <c:pt idx="3712">
                  <c:v>6.3099975585939774</c:v>
                </c:pt>
                <c:pt idx="3713">
                  <c:v>6.3399963378910229</c:v>
                </c:pt>
                <c:pt idx="3714">
                  <c:v>6.3699951171880116</c:v>
                </c:pt>
                <c:pt idx="3715">
                  <c:v>6.6099853515630116</c:v>
                </c:pt>
                <c:pt idx="3716">
                  <c:v>6.8099975585939774</c:v>
                </c:pt>
                <c:pt idx="3717">
                  <c:v>6.4499816894530113</c:v>
                </c:pt>
                <c:pt idx="3718">
                  <c:v>6.1399841308589771</c:v>
                </c:pt>
                <c:pt idx="3719">
                  <c:v>6.0999755859380116</c:v>
                </c:pt>
                <c:pt idx="3720">
                  <c:v>6.2999877929689774</c:v>
                </c:pt>
                <c:pt idx="3721">
                  <c:v>6.5199890136719887</c:v>
                </c:pt>
                <c:pt idx="3722">
                  <c:v>6.6099853515630116</c:v>
                </c:pt>
                <c:pt idx="3723">
                  <c:v>6.72998046875</c:v>
                </c:pt>
                <c:pt idx="3724">
                  <c:v>6.5099792480469887</c:v>
                </c:pt>
                <c:pt idx="3725">
                  <c:v>6.4599914550780113</c:v>
                </c:pt>
                <c:pt idx="3726">
                  <c:v>6.3399963378910229</c:v>
                </c:pt>
                <c:pt idx="3727">
                  <c:v>6.5199890136719887</c:v>
                </c:pt>
                <c:pt idx="3728">
                  <c:v>6.3699951171880116</c:v>
                </c:pt>
                <c:pt idx="3729">
                  <c:v>6.3399963378910229</c:v>
                </c:pt>
                <c:pt idx="3730">
                  <c:v>6.489990234375</c:v>
                </c:pt>
                <c:pt idx="3731">
                  <c:v>6.1999816894530113</c:v>
                </c:pt>
                <c:pt idx="3732">
                  <c:v>6.3399963378910229</c:v>
                </c:pt>
                <c:pt idx="3733">
                  <c:v>6.3399963378910229</c:v>
                </c:pt>
                <c:pt idx="3734">
                  <c:v>6.5199890136719887</c:v>
                </c:pt>
                <c:pt idx="3735">
                  <c:v>6.6399841308589771</c:v>
                </c:pt>
                <c:pt idx="3736">
                  <c:v>6.3899841308589771</c:v>
                </c:pt>
                <c:pt idx="3737">
                  <c:v>6.6499938964839771</c:v>
                </c:pt>
                <c:pt idx="3738">
                  <c:v>6.8599853515630116</c:v>
                </c:pt>
                <c:pt idx="3739">
                  <c:v>7.0199890136719887</c:v>
                </c:pt>
                <c:pt idx="3740">
                  <c:v>6.8399963378910229</c:v>
                </c:pt>
                <c:pt idx="3741">
                  <c:v>6.5799865722660229</c:v>
                </c:pt>
                <c:pt idx="3742">
                  <c:v>6.8299865722660229</c:v>
                </c:pt>
                <c:pt idx="3743">
                  <c:v>6.6399841308589771</c:v>
                </c:pt>
                <c:pt idx="3744">
                  <c:v>6.2200012207030113</c:v>
                </c:pt>
                <c:pt idx="3745">
                  <c:v>6.6999816894530113</c:v>
                </c:pt>
                <c:pt idx="3746">
                  <c:v>6.4400024414060226</c:v>
                </c:pt>
                <c:pt idx="3747">
                  <c:v>6.2699890136719887</c:v>
                </c:pt>
                <c:pt idx="3748">
                  <c:v>6.1600036621089771</c:v>
                </c:pt>
                <c:pt idx="3749">
                  <c:v>6.1499938964839771</c:v>
                </c:pt>
                <c:pt idx="3750">
                  <c:v>6.3399963378910229</c:v>
                </c:pt>
                <c:pt idx="3751">
                  <c:v>6.3899841308589771</c:v>
                </c:pt>
                <c:pt idx="3752">
                  <c:v>6.5499877929689774</c:v>
                </c:pt>
                <c:pt idx="3753">
                  <c:v>6.6600036621089771</c:v>
                </c:pt>
                <c:pt idx="3754">
                  <c:v>6.6600036621089771</c:v>
                </c:pt>
                <c:pt idx="3755">
                  <c:v>6.5099792480469887</c:v>
                </c:pt>
                <c:pt idx="3756">
                  <c:v>6.2200012207030113</c:v>
                </c:pt>
                <c:pt idx="3757">
                  <c:v>6.3299865722660229</c:v>
                </c:pt>
                <c:pt idx="3758">
                  <c:v>6.0999755859380116</c:v>
                </c:pt>
                <c:pt idx="3759">
                  <c:v>6.0099792480469887</c:v>
                </c:pt>
                <c:pt idx="3760">
                  <c:v>5.8899841308589771</c:v>
                </c:pt>
                <c:pt idx="3761">
                  <c:v>5.97998046875</c:v>
                </c:pt>
                <c:pt idx="3762">
                  <c:v>6.0199890136719887</c:v>
                </c:pt>
                <c:pt idx="3763">
                  <c:v>6.2699890136719887</c:v>
                </c:pt>
                <c:pt idx="3764">
                  <c:v>6.25</c:v>
                </c:pt>
                <c:pt idx="3765">
                  <c:v>6.3899841308589771</c:v>
                </c:pt>
                <c:pt idx="3766">
                  <c:v>5.9599914550780113</c:v>
                </c:pt>
                <c:pt idx="3767">
                  <c:v>6.1900024414060226</c:v>
                </c:pt>
                <c:pt idx="3768">
                  <c:v>5.9499816894530113</c:v>
                </c:pt>
                <c:pt idx="3769">
                  <c:v>5.8499755859380116</c:v>
                </c:pt>
                <c:pt idx="3770">
                  <c:v>6.0199890136719887</c:v>
                </c:pt>
                <c:pt idx="3771">
                  <c:v>6.1300048828130116</c:v>
                </c:pt>
                <c:pt idx="3772">
                  <c:v>6.0599975585939774</c:v>
                </c:pt>
                <c:pt idx="3773">
                  <c:v>5.9199829101560226</c:v>
                </c:pt>
                <c:pt idx="3774">
                  <c:v>6.1099853515630116</c:v>
                </c:pt>
                <c:pt idx="3775">
                  <c:v>6.1199951171880116</c:v>
                </c:pt>
                <c:pt idx="3776">
                  <c:v>5.9100036621089771</c:v>
                </c:pt>
                <c:pt idx="3777">
                  <c:v>5.8800048828130116</c:v>
                </c:pt>
                <c:pt idx="3778">
                  <c:v>6.239990234375</c:v>
                </c:pt>
                <c:pt idx="3779">
                  <c:v>6.4100036621089771</c:v>
                </c:pt>
                <c:pt idx="3780">
                  <c:v>6.2599792480469887</c:v>
                </c:pt>
                <c:pt idx="3781">
                  <c:v>6.2899780273439774</c:v>
                </c:pt>
                <c:pt idx="3782">
                  <c:v>6.4199829101560226</c:v>
                </c:pt>
                <c:pt idx="3783">
                  <c:v>6.5399780273439774</c:v>
                </c:pt>
                <c:pt idx="3784">
                  <c:v>6.5599975585939774</c:v>
                </c:pt>
                <c:pt idx="3785">
                  <c:v>6.3499755859380116</c:v>
                </c:pt>
                <c:pt idx="3786">
                  <c:v>6.0999755859380116</c:v>
                </c:pt>
                <c:pt idx="3787">
                  <c:v>5.9700012207030113</c:v>
                </c:pt>
                <c:pt idx="3788">
                  <c:v>6.0199890136719887</c:v>
                </c:pt>
                <c:pt idx="3789">
                  <c:v>5.8899841308589771</c:v>
                </c:pt>
                <c:pt idx="3790">
                  <c:v>5.9100036621089771</c:v>
                </c:pt>
                <c:pt idx="3791">
                  <c:v>5.9199829101560226</c:v>
                </c:pt>
                <c:pt idx="3792">
                  <c:v>6.0299987792969887</c:v>
                </c:pt>
                <c:pt idx="3793">
                  <c:v>5.9400024414060226</c:v>
                </c:pt>
                <c:pt idx="3794">
                  <c:v>5.9100036621089771</c:v>
                </c:pt>
                <c:pt idx="3795">
                  <c:v>5.9599914550780113</c:v>
                </c:pt>
                <c:pt idx="3796">
                  <c:v>5.9400024414060226</c:v>
                </c:pt>
                <c:pt idx="3797">
                  <c:v>5.9499816894530113</c:v>
                </c:pt>
                <c:pt idx="3798">
                  <c:v>5.989990234375</c:v>
                </c:pt>
                <c:pt idx="3799">
                  <c:v>5.8899841308589771</c:v>
                </c:pt>
                <c:pt idx="3800">
                  <c:v>5.7599792480469887</c:v>
                </c:pt>
                <c:pt idx="3801">
                  <c:v>5.75</c:v>
                </c:pt>
                <c:pt idx="3802">
                  <c:v>5.75</c:v>
                </c:pt>
                <c:pt idx="3803">
                  <c:v>5.8299865722660229</c:v>
                </c:pt>
                <c:pt idx="3804">
                  <c:v>6</c:v>
                </c:pt>
                <c:pt idx="3805">
                  <c:v>6.0799865722660229</c:v>
                </c:pt>
                <c:pt idx="3806">
                  <c:v>6.2200012207030113</c:v>
                </c:pt>
                <c:pt idx="3807">
                  <c:v>6.3399963378910229</c:v>
                </c:pt>
                <c:pt idx="3808">
                  <c:v>6.3399963378910229</c:v>
                </c:pt>
                <c:pt idx="3809">
                  <c:v>6.3499755859380116</c:v>
                </c:pt>
                <c:pt idx="3810">
                  <c:v>6.3899841308589771</c:v>
                </c:pt>
                <c:pt idx="3811">
                  <c:v>6.2999877929689774</c:v>
                </c:pt>
                <c:pt idx="3812">
                  <c:v>6.2699890136719887</c:v>
                </c:pt>
                <c:pt idx="3813">
                  <c:v>6.0999755859380116</c:v>
                </c:pt>
                <c:pt idx="3814">
                  <c:v>5.989990234375</c:v>
                </c:pt>
                <c:pt idx="3815">
                  <c:v>6.0299987792969887</c:v>
                </c:pt>
                <c:pt idx="3816">
                  <c:v>6.0099792480469887</c:v>
                </c:pt>
                <c:pt idx="3817">
                  <c:v>6.0699768066410229</c:v>
                </c:pt>
                <c:pt idx="3818">
                  <c:v>6.0499877929689774</c:v>
                </c:pt>
                <c:pt idx="3819">
                  <c:v>6</c:v>
                </c:pt>
                <c:pt idx="3820">
                  <c:v>5.9100036621089771</c:v>
                </c:pt>
                <c:pt idx="3821">
                  <c:v>6.0699768066410229</c:v>
                </c:pt>
                <c:pt idx="3822">
                  <c:v>6.22998046875</c:v>
                </c:pt>
                <c:pt idx="3823">
                  <c:v>6.4700012207030113</c:v>
                </c:pt>
                <c:pt idx="3824">
                  <c:v>6.2799987792969887</c:v>
                </c:pt>
                <c:pt idx="3825">
                  <c:v>6.1699829101560226</c:v>
                </c:pt>
                <c:pt idx="3826">
                  <c:v>6.1699829101560226</c:v>
                </c:pt>
                <c:pt idx="3827">
                  <c:v>6.1499938964839771</c:v>
                </c:pt>
                <c:pt idx="3828">
                  <c:v>5.9499816894530113</c:v>
                </c:pt>
                <c:pt idx="3829">
                  <c:v>5.97998046875</c:v>
                </c:pt>
                <c:pt idx="3830">
                  <c:v>5.9599914550780113</c:v>
                </c:pt>
                <c:pt idx="3831">
                  <c:v>5.9299926757810226</c:v>
                </c:pt>
                <c:pt idx="3832">
                  <c:v>5.8999938964839771</c:v>
                </c:pt>
                <c:pt idx="3833">
                  <c:v>6.1099853515630116</c:v>
                </c:pt>
                <c:pt idx="3834">
                  <c:v>6.3199768066410229</c:v>
                </c:pt>
                <c:pt idx="3835">
                  <c:v>6.47998046875</c:v>
                </c:pt>
                <c:pt idx="3836">
                  <c:v>6.3399963378910229</c:v>
                </c:pt>
                <c:pt idx="3837">
                  <c:v>6.1900024414060226</c:v>
                </c:pt>
                <c:pt idx="3838">
                  <c:v>6.0599975585939774</c:v>
                </c:pt>
                <c:pt idx="3839">
                  <c:v>6.0699768066410229</c:v>
                </c:pt>
                <c:pt idx="3840">
                  <c:v>6.0099792480469887</c:v>
                </c:pt>
                <c:pt idx="3841">
                  <c:v>5.9400024414060226</c:v>
                </c:pt>
                <c:pt idx="3842">
                  <c:v>5.8800048828130116</c:v>
                </c:pt>
                <c:pt idx="3843">
                  <c:v>5.8800048828130116</c:v>
                </c:pt>
                <c:pt idx="3844">
                  <c:v>5.97998046875</c:v>
                </c:pt>
                <c:pt idx="3845">
                  <c:v>6.0599975585939774</c:v>
                </c:pt>
                <c:pt idx="3846">
                  <c:v>6.1300048828130116</c:v>
                </c:pt>
                <c:pt idx="3847">
                  <c:v>6.2099914550780113</c:v>
                </c:pt>
                <c:pt idx="3848">
                  <c:v>6.1999816894530113</c:v>
                </c:pt>
                <c:pt idx="3849">
                  <c:v>6.0699768066410229</c:v>
                </c:pt>
                <c:pt idx="3850">
                  <c:v>6.2200012207030113</c:v>
                </c:pt>
                <c:pt idx="3851">
                  <c:v>6.5399780273439774</c:v>
                </c:pt>
                <c:pt idx="3852">
                  <c:v>6.6099853515630116</c:v>
                </c:pt>
                <c:pt idx="3853">
                  <c:v>6.5499877929689774</c:v>
                </c:pt>
                <c:pt idx="3854">
                  <c:v>6.3099975585939774</c:v>
                </c:pt>
                <c:pt idx="3855">
                  <c:v>6.2699890136719887</c:v>
                </c:pt>
                <c:pt idx="3856">
                  <c:v>6.2699890136719887</c:v>
                </c:pt>
                <c:pt idx="3857">
                  <c:v>6.0799865722660229</c:v>
                </c:pt>
                <c:pt idx="3858">
                  <c:v>6.0399780273439774</c:v>
                </c:pt>
                <c:pt idx="3859">
                  <c:v>6.0399780273439774</c:v>
                </c:pt>
                <c:pt idx="3860">
                  <c:v>5.97998046875</c:v>
                </c:pt>
                <c:pt idx="3861">
                  <c:v>5.8800048828130116</c:v>
                </c:pt>
                <c:pt idx="3862">
                  <c:v>5.8499755859380116</c:v>
                </c:pt>
                <c:pt idx="3863">
                  <c:v>5.7699890136719887</c:v>
                </c:pt>
                <c:pt idx="3864">
                  <c:v>5.7899780273439774</c:v>
                </c:pt>
                <c:pt idx="3865">
                  <c:v>5.8099975585939774</c:v>
                </c:pt>
                <c:pt idx="3866">
                  <c:v>5.8599853515630116</c:v>
                </c:pt>
                <c:pt idx="3867">
                  <c:v>5.8699951171880116</c:v>
                </c:pt>
                <c:pt idx="3868">
                  <c:v>5.9199829101560226</c:v>
                </c:pt>
                <c:pt idx="3869">
                  <c:v>5.8999938964839771</c:v>
                </c:pt>
                <c:pt idx="3870">
                  <c:v>5.8399963378910229</c:v>
                </c:pt>
                <c:pt idx="3871">
                  <c:v>5.739990234375</c:v>
                </c:pt>
                <c:pt idx="3872">
                  <c:v>5.8199768066410229</c:v>
                </c:pt>
                <c:pt idx="3873">
                  <c:v>5.7799987792969887</c:v>
                </c:pt>
                <c:pt idx="3874">
                  <c:v>5.7899780273439774</c:v>
                </c:pt>
                <c:pt idx="3875">
                  <c:v>5.7200012207030113</c:v>
                </c:pt>
                <c:pt idx="3876">
                  <c:v>5.6799926757810226</c:v>
                </c:pt>
                <c:pt idx="3877">
                  <c:v>5.739990234375</c:v>
                </c:pt>
                <c:pt idx="3878">
                  <c:v>5.7999877929689774</c:v>
                </c:pt>
                <c:pt idx="3879">
                  <c:v>5.8499755859380116</c:v>
                </c:pt>
                <c:pt idx="3880">
                  <c:v>5.8099975585939774</c:v>
                </c:pt>
                <c:pt idx="3881">
                  <c:v>5.7799987792969887</c:v>
                </c:pt>
                <c:pt idx="3882">
                  <c:v>5.8599853515630116</c:v>
                </c:pt>
                <c:pt idx="3883">
                  <c:v>5.8699951171880116</c:v>
                </c:pt>
                <c:pt idx="3884">
                  <c:v>5.8199768066410229</c:v>
                </c:pt>
                <c:pt idx="3885">
                  <c:v>5.7799987792969887</c:v>
                </c:pt>
                <c:pt idx="3886">
                  <c:v>5.7699890136719887</c:v>
                </c:pt>
                <c:pt idx="3887">
                  <c:v>5.7599792480469887</c:v>
                </c:pt>
                <c:pt idx="3888">
                  <c:v>5.7799987792969887</c:v>
                </c:pt>
                <c:pt idx="3889">
                  <c:v>5.8499755859380116</c:v>
                </c:pt>
                <c:pt idx="3890">
                  <c:v>5.8099975585939774</c:v>
                </c:pt>
                <c:pt idx="3891">
                  <c:v>5.6699829101560226</c:v>
                </c:pt>
                <c:pt idx="3892">
                  <c:v>5.7099914550780113</c:v>
                </c:pt>
                <c:pt idx="3893">
                  <c:v>5.8599853515630116</c:v>
                </c:pt>
                <c:pt idx="3894">
                  <c:v>5.8199768066410229</c:v>
                </c:pt>
                <c:pt idx="3895">
                  <c:v>5.9400024414060226</c:v>
                </c:pt>
                <c:pt idx="3896">
                  <c:v>5.97998046875</c:v>
                </c:pt>
                <c:pt idx="3897">
                  <c:v>6</c:v>
                </c:pt>
                <c:pt idx="3898">
                  <c:v>5.9400024414060226</c:v>
                </c:pt>
                <c:pt idx="3899">
                  <c:v>5.8499755859380116</c:v>
                </c:pt>
                <c:pt idx="3900">
                  <c:v>5.7899780273439774</c:v>
                </c:pt>
                <c:pt idx="3901">
                  <c:v>5.8999938964839771</c:v>
                </c:pt>
                <c:pt idx="3902">
                  <c:v>5.8800048828130116</c:v>
                </c:pt>
                <c:pt idx="3903">
                  <c:v>5.7599792480469887</c:v>
                </c:pt>
                <c:pt idx="3904">
                  <c:v>5.72998046875</c:v>
                </c:pt>
                <c:pt idx="3905">
                  <c:v>5.7200012207030113</c:v>
                </c:pt>
                <c:pt idx="3906">
                  <c:v>5.6699829101560226</c:v>
                </c:pt>
                <c:pt idx="3907">
                  <c:v>5.6600036621089771</c:v>
                </c:pt>
                <c:pt idx="3908">
                  <c:v>5.72998046875</c:v>
                </c:pt>
                <c:pt idx="3909">
                  <c:v>5.7899780273439774</c:v>
                </c:pt>
                <c:pt idx="3910">
                  <c:v>5.7799987792969887</c:v>
                </c:pt>
                <c:pt idx="3911">
                  <c:v>5.739990234375</c:v>
                </c:pt>
                <c:pt idx="3912">
                  <c:v>5.6999816894530113</c:v>
                </c:pt>
                <c:pt idx="3913">
                  <c:v>5.72998046875</c:v>
                </c:pt>
                <c:pt idx="3914">
                  <c:v>5.6600036621089771</c:v>
                </c:pt>
                <c:pt idx="3915">
                  <c:v>5.6900024414060226</c:v>
                </c:pt>
                <c:pt idx="3916">
                  <c:v>5.7999877929689774</c:v>
                </c:pt>
                <c:pt idx="3917">
                  <c:v>5.7799987792969887</c:v>
                </c:pt>
                <c:pt idx="3918">
                  <c:v>5.7699890136719887</c:v>
                </c:pt>
                <c:pt idx="3919">
                  <c:v>5.8299865722660229</c:v>
                </c:pt>
                <c:pt idx="3920">
                  <c:v>5.8699951171880116</c:v>
                </c:pt>
                <c:pt idx="3921">
                  <c:v>5.75</c:v>
                </c:pt>
                <c:pt idx="3922">
                  <c:v>5.6999816894530113</c:v>
                </c:pt>
                <c:pt idx="3923">
                  <c:v>5.6900024414060226</c:v>
                </c:pt>
                <c:pt idx="3924">
                  <c:v>5.6699829101560226</c:v>
                </c:pt>
                <c:pt idx="3925">
                  <c:v>5.6799926757810226</c:v>
                </c:pt>
                <c:pt idx="3926">
                  <c:v>5.6900024414060226</c:v>
                </c:pt>
                <c:pt idx="3927">
                  <c:v>5.6499938964839771</c:v>
                </c:pt>
                <c:pt idx="3928">
                  <c:v>5.6999816894530113</c:v>
                </c:pt>
                <c:pt idx="3929">
                  <c:v>5.6699829101560226</c:v>
                </c:pt>
                <c:pt idx="3930">
                  <c:v>5.6399841308589771</c:v>
                </c:pt>
                <c:pt idx="3931">
                  <c:v>5.6199951171880116</c:v>
                </c:pt>
                <c:pt idx="3932">
                  <c:v>5.6099853515630116</c:v>
                </c:pt>
                <c:pt idx="3933">
                  <c:v>5.6900024414060226</c:v>
                </c:pt>
                <c:pt idx="3934">
                  <c:v>5.6999816894530113</c:v>
                </c:pt>
                <c:pt idx="3935">
                  <c:v>5.6399841308589771</c:v>
                </c:pt>
                <c:pt idx="3936">
                  <c:v>5.6099853515630116</c:v>
                </c:pt>
                <c:pt idx="3937">
                  <c:v>5.6099853515630116</c:v>
                </c:pt>
                <c:pt idx="3938">
                  <c:v>5.5899963378910229</c:v>
                </c:pt>
                <c:pt idx="3939">
                  <c:v>5.6199951171880116</c:v>
                </c:pt>
                <c:pt idx="3940">
                  <c:v>5.6499938964839771</c:v>
                </c:pt>
                <c:pt idx="3941">
                  <c:v>5.6799926757810226</c:v>
                </c:pt>
                <c:pt idx="3942">
                  <c:v>5.7099914550780113</c:v>
                </c:pt>
                <c:pt idx="3943">
                  <c:v>5.6699829101560226</c:v>
                </c:pt>
                <c:pt idx="3944">
                  <c:v>5.6499938964839771</c:v>
                </c:pt>
                <c:pt idx="3945">
                  <c:v>5.5399780273439774</c:v>
                </c:pt>
                <c:pt idx="3946">
                  <c:v>5.6399841308589771</c:v>
                </c:pt>
                <c:pt idx="3947">
                  <c:v>5.6799926757810226</c:v>
                </c:pt>
                <c:pt idx="3948">
                  <c:v>5.6600036621089771</c:v>
                </c:pt>
                <c:pt idx="3949">
                  <c:v>5.6799926757810226</c:v>
                </c:pt>
                <c:pt idx="3950">
                  <c:v>5.6999816894530113</c:v>
                </c:pt>
                <c:pt idx="3951">
                  <c:v>5.8099975585939774</c:v>
                </c:pt>
                <c:pt idx="3952">
                  <c:v>5.8099975585939774</c:v>
                </c:pt>
                <c:pt idx="3953">
                  <c:v>5.6699829101560226</c:v>
                </c:pt>
                <c:pt idx="3954">
                  <c:v>5.6399841308589771</c:v>
                </c:pt>
                <c:pt idx="3955">
                  <c:v>5.7099914550780113</c:v>
                </c:pt>
                <c:pt idx="3956">
                  <c:v>5.6900024414060226</c:v>
                </c:pt>
                <c:pt idx="3957">
                  <c:v>5.6900024414060226</c:v>
                </c:pt>
                <c:pt idx="3958">
                  <c:v>5.6600036621089771</c:v>
                </c:pt>
                <c:pt idx="3959">
                  <c:v>5.6999816894530113</c:v>
                </c:pt>
                <c:pt idx="3960">
                  <c:v>5.6300048828130116</c:v>
                </c:pt>
                <c:pt idx="3961">
                  <c:v>5.5299987792969887</c:v>
                </c:pt>
                <c:pt idx="3962">
                  <c:v>5.5299987792969887</c:v>
                </c:pt>
                <c:pt idx="3963">
                  <c:v>5.6099853515630116</c:v>
                </c:pt>
                <c:pt idx="3964">
                  <c:v>5.6999816894530113</c:v>
                </c:pt>
                <c:pt idx="3965">
                  <c:v>5.6199951171880116</c:v>
                </c:pt>
                <c:pt idx="3966">
                  <c:v>5.6199951171880116</c:v>
                </c:pt>
                <c:pt idx="3967">
                  <c:v>5.5299987792969887</c:v>
                </c:pt>
                <c:pt idx="3968">
                  <c:v>5.5699768066410229</c:v>
                </c:pt>
                <c:pt idx="3969">
                  <c:v>5.6199951171880116</c:v>
                </c:pt>
                <c:pt idx="3970">
                  <c:v>5.5599975585939774</c:v>
                </c:pt>
                <c:pt idx="3971">
                  <c:v>5.5</c:v>
                </c:pt>
                <c:pt idx="3972">
                  <c:v>5.4499816894530113</c:v>
                </c:pt>
                <c:pt idx="3973">
                  <c:v>5.3899841308589771</c:v>
                </c:pt>
                <c:pt idx="3974">
                  <c:v>5.3299865722660229</c:v>
                </c:pt>
                <c:pt idx="3975">
                  <c:v>5.3099975585939774</c:v>
                </c:pt>
                <c:pt idx="3976">
                  <c:v>5.3199768066410229</c:v>
                </c:pt>
                <c:pt idx="3977">
                  <c:v>5.2999877929689774</c:v>
                </c:pt>
                <c:pt idx="3978">
                  <c:v>5.2799987792969887</c:v>
                </c:pt>
                <c:pt idx="3979">
                  <c:v>5.2699890136719887</c:v>
                </c:pt>
                <c:pt idx="3980">
                  <c:v>5.3299865722660229</c:v>
                </c:pt>
                <c:pt idx="3981">
                  <c:v>5.4700012207030113</c:v>
                </c:pt>
                <c:pt idx="3982">
                  <c:v>5.4599914550780113</c:v>
                </c:pt>
                <c:pt idx="3983">
                  <c:v>5.5299987792969887</c:v>
                </c:pt>
                <c:pt idx="3984">
                  <c:v>5.5899963378910229</c:v>
                </c:pt>
                <c:pt idx="3985">
                  <c:v>5.5099792480469887</c:v>
                </c:pt>
                <c:pt idx="3986">
                  <c:v>5.3199768066410229</c:v>
                </c:pt>
                <c:pt idx="3987">
                  <c:v>5.3099975585939774</c:v>
                </c:pt>
                <c:pt idx="3988">
                  <c:v>5.3899841308589771</c:v>
                </c:pt>
                <c:pt idx="3989">
                  <c:v>5.3999938964839771</c:v>
                </c:pt>
                <c:pt idx="3990">
                  <c:v>5.5299987792969887</c:v>
                </c:pt>
                <c:pt idx="3991">
                  <c:v>5.5699768066410229</c:v>
                </c:pt>
                <c:pt idx="3992">
                  <c:v>5.7200012207030113</c:v>
                </c:pt>
                <c:pt idx="3993">
                  <c:v>5.8199768066410229</c:v>
                </c:pt>
                <c:pt idx="3994">
                  <c:v>5.5899963378910229</c:v>
                </c:pt>
                <c:pt idx="3995">
                  <c:v>5.4499816894530113</c:v>
                </c:pt>
                <c:pt idx="3996">
                  <c:v>5.3499755859380116</c:v>
                </c:pt>
                <c:pt idx="3997">
                  <c:v>5.4100036621089771</c:v>
                </c:pt>
                <c:pt idx="3998">
                  <c:v>5.4199829101560226</c:v>
                </c:pt>
                <c:pt idx="3999">
                  <c:v>5.4599914550780113</c:v>
                </c:pt>
                <c:pt idx="4000">
                  <c:v>5.2999877929689774</c:v>
                </c:pt>
                <c:pt idx="4001">
                  <c:v>5.3599853515630116</c:v>
                </c:pt>
                <c:pt idx="4002">
                  <c:v>5.3299865722660229</c:v>
                </c:pt>
                <c:pt idx="4003">
                  <c:v>5.3199768066410229</c:v>
                </c:pt>
                <c:pt idx="4004">
                  <c:v>5.3599853515630116</c:v>
                </c:pt>
                <c:pt idx="4005">
                  <c:v>5.3899841308589771</c:v>
                </c:pt>
                <c:pt idx="4006">
                  <c:v>5.3899841308589771</c:v>
                </c:pt>
                <c:pt idx="4007">
                  <c:v>5.4299926757810226</c:v>
                </c:pt>
                <c:pt idx="4008">
                  <c:v>5.4400024414060226</c:v>
                </c:pt>
                <c:pt idx="4009">
                  <c:v>5.3999938964839771</c:v>
                </c:pt>
                <c:pt idx="4010">
                  <c:v>5.3199768066410229</c:v>
                </c:pt>
                <c:pt idx="4011">
                  <c:v>5.1399841308589771</c:v>
                </c:pt>
                <c:pt idx="4012">
                  <c:v>5.1900024414060226</c:v>
                </c:pt>
                <c:pt idx="4013">
                  <c:v>5.3299865722660229</c:v>
                </c:pt>
                <c:pt idx="4014">
                  <c:v>5.5399780273439774</c:v>
                </c:pt>
                <c:pt idx="4015">
                  <c:v>5.6600036621089771</c:v>
                </c:pt>
                <c:pt idx="4016">
                  <c:v>5.72998046875</c:v>
                </c:pt>
                <c:pt idx="4017">
                  <c:v>5.6399841308589771</c:v>
                </c:pt>
                <c:pt idx="4018">
                  <c:v>5.5</c:v>
                </c:pt>
                <c:pt idx="4019">
                  <c:v>5.3999938964839771</c:v>
                </c:pt>
                <c:pt idx="4020">
                  <c:v>5.5099792480469887</c:v>
                </c:pt>
                <c:pt idx="4021">
                  <c:v>5.3099975585939774</c:v>
                </c:pt>
                <c:pt idx="4022">
                  <c:v>5.3199768066410229</c:v>
                </c:pt>
                <c:pt idx="4023">
                  <c:v>5.3599853515630116</c:v>
                </c:pt>
                <c:pt idx="4024">
                  <c:v>5.3999938964839771</c:v>
                </c:pt>
                <c:pt idx="4025">
                  <c:v>5.4199829101560226</c:v>
                </c:pt>
                <c:pt idx="4026">
                  <c:v>5.4599914550780113</c:v>
                </c:pt>
                <c:pt idx="4027">
                  <c:v>5.5599975585939774</c:v>
                </c:pt>
                <c:pt idx="4028">
                  <c:v>5.5999755859380116</c:v>
                </c:pt>
                <c:pt idx="4029">
                  <c:v>5.6600036621089771</c:v>
                </c:pt>
                <c:pt idx="4030">
                  <c:v>5.3800048828130116</c:v>
                </c:pt>
                <c:pt idx="4031">
                  <c:v>5.3199768066410229</c:v>
                </c:pt>
                <c:pt idx="4032">
                  <c:v>5.2699890136719887</c:v>
                </c:pt>
                <c:pt idx="4033">
                  <c:v>5.1999816894530113</c:v>
                </c:pt>
                <c:pt idx="4034">
                  <c:v>5.1799926757810226</c:v>
                </c:pt>
                <c:pt idx="4035">
                  <c:v>5.1900024414060226</c:v>
                </c:pt>
                <c:pt idx="4036">
                  <c:v>5.1799926757810226</c:v>
                </c:pt>
                <c:pt idx="4037">
                  <c:v>5.3099975585939774</c:v>
                </c:pt>
                <c:pt idx="4038">
                  <c:v>5.2899780273439774</c:v>
                </c:pt>
                <c:pt idx="4039">
                  <c:v>5.3399963378910229</c:v>
                </c:pt>
                <c:pt idx="4040">
                  <c:v>5.5199890136719887</c:v>
                </c:pt>
                <c:pt idx="4041">
                  <c:v>5.3499755859380116</c:v>
                </c:pt>
                <c:pt idx="4042">
                  <c:v>5.1399841308589771</c:v>
                </c:pt>
                <c:pt idx="4043">
                  <c:v>5.3299865722660229</c:v>
                </c:pt>
                <c:pt idx="4044">
                  <c:v>5.1300048828130116</c:v>
                </c:pt>
                <c:pt idx="4045">
                  <c:v>5.0199890136719887</c:v>
                </c:pt>
                <c:pt idx="4046">
                  <c:v>5.1799926757810226</c:v>
                </c:pt>
                <c:pt idx="4047">
                  <c:v>5.1600036621089771</c:v>
                </c:pt>
                <c:pt idx="4048">
                  <c:v>5.3599853515630116</c:v>
                </c:pt>
                <c:pt idx="4049">
                  <c:v>5.5099792480469887</c:v>
                </c:pt>
                <c:pt idx="4050">
                  <c:v>5.2699890136719887</c:v>
                </c:pt>
                <c:pt idx="4051">
                  <c:v>5.25</c:v>
                </c:pt>
                <c:pt idx="4052">
                  <c:v>5.0299987792969887</c:v>
                </c:pt>
                <c:pt idx="4053">
                  <c:v>5.2999877929689774</c:v>
                </c:pt>
                <c:pt idx="4054">
                  <c:v>4.97998046875</c:v>
                </c:pt>
                <c:pt idx="4055">
                  <c:v>4.8299865722660229</c:v>
                </c:pt>
                <c:pt idx="4056">
                  <c:v>4.9499816894530113</c:v>
                </c:pt>
                <c:pt idx="4057">
                  <c:v>5.0499877929689774</c:v>
                </c:pt>
                <c:pt idx="4058">
                  <c:v>5.0499877929689774</c:v>
                </c:pt>
                <c:pt idx="4059">
                  <c:v>5.2099914550780113</c:v>
                </c:pt>
                <c:pt idx="4060">
                  <c:v>5.0999755859380116</c:v>
                </c:pt>
                <c:pt idx="4061">
                  <c:v>5.1799926757810226</c:v>
                </c:pt>
                <c:pt idx="4062">
                  <c:v>5.2899780273439774</c:v>
                </c:pt>
                <c:pt idx="4063">
                  <c:v>5.1999816894530113</c:v>
                </c:pt>
                <c:pt idx="4064">
                  <c:v>4.9700012207030113</c:v>
                </c:pt>
                <c:pt idx="4065">
                  <c:v>4.8499755859380116</c:v>
                </c:pt>
                <c:pt idx="4066">
                  <c:v>4.9499816894530113</c:v>
                </c:pt>
                <c:pt idx="4067">
                  <c:v>4.8899841308589771</c:v>
                </c:pt>
                <c:pt idx="4068">
                  <c:v>4.8699951171880116</c:v>
                </c:pt>
                <c:pt idx="4069">
                  <c:v>4.8199768066410229</c:v>
                </c:pt>
                <c:pt idx="4070">
                  <c:v>4.8499755859380116</c:v>
                </c:pt>
                <c:pt idx="4071">
                  <c:v>4.8800048828130116</c:v>
                </c:pt>
                <c:pt idx="4072">
                  <c:v>4.8599853515630116</c:v>
                </c:pt>
                <c:pt idx="4073">
                  <c:v>4.8299865722660229</c:v>
                </c:pt>
                <c:pt idx="4074">
                  <c:v>4.8299865722660229</c:v>
                </c:pt>
                <c:pt idx="4075">
                  <c:v>4.8599853515630116</c:v>
                </c:pt>
                <c:pt idx="4076">
                  <c:v>4.9400024414060226</c:v>
                </c:pt>
                <c:pt idx="4077">
                  <c:v>5.2699890136719887</c:v>
                </c:pt>
                <c:pt idx="4078">
                  <c:v>5.6600036621089771</c:v>
                </c:pt>
                <c:pt idx="4079">
                  <c:v>5.4700012207030113</c:v>
                </c:pt>
                <c:pt idx="4080">
                  <c:v>5.25</c:v>
                </c:pt>
                <c:pt idx="4081">
                  <c:v>5.0099792480469887</c:v>
                </c:pt>
                <c:pt idx="4082">
                  <c:v>4.9299926757810226</c:v>
                </c:pt>
                <c:pt idx="4083">
                  <c:v>5.2099914550780113</c:v>
                </c:pt>
                <c:pt idx="4084">
                  <c:v>5.3800048828130116</c:v>
                </c:pt>
                <c:pt idx="4085">
                  <c:v>5.4100036621089771</c:v>
                </c:pt>
                <c:pt idx="4086">
                  <c:v>5.4400024414060226</c:v>
                </c:pt>
                <c:pt idx="4087">
                  <c:v>5.4199829101560226</c:v>
                </c:pt>
                <c:pt idx="4088">
                  <c:v>5.1600036621089771</c:v>
                </c:pt>
                <c:pt idx="4089">
                  <c:v>5.2899780273439774</c:v>
                </c:pt>
                <c:pt idx="4090">
                  <c:v>4.8399963378910229</c:v>
                </c:pt>
                <c:pt idx="4091">
                  <c:v>4.8599853515630116</c:v>
                </c:pt>
                <c:pt idx="4092">
                  <c:v>4.9700012207030113</c:v>
                </c:pt>
                <c:pt idx="4093">
                  <c:v>5.0699768066410229</c:v>
                </c:pt>
                <c:pt idx="4094">
                  <c:v>5.0299987792969887</c:v>
                </c:pt>
                <c:pt idx="4095">
                  <c:v>4.9700012207030113</c:v>
                </c:pt>
                <c:pt idx="4096">
                  <c:v>4.97998046875</c:v>
                </c:pt>
                <c:pt idx="4097">
                  <c:v>5.0099792480469887</c:v>
                </c:pt>
                <c:pt idx="4098">
                  <c:v>4.7999877929689774</c:v>
                </c:pt>
                <c:pt idx="4099">
                  <c:v>4.8999938964839771</c:v>
                </c:pt>
                <c:pt idx="4100">
                  <c:v>5.0099792480469887</c:v>
                </c:pt>
                <c:pt idx="4101">
                  <c:v>4.8399963378910229</c:v>
                </c:pt>
                <c:pt idx="4102">
                  <c:v>4.9100036621089771</c:v>
                </c:pt>
                <c:pt idx="4103">
                  <c:v>4.8599853515630116</c:v>
                </c:pt>
                <c:pt idx="4104">
                  <c:v>4.97998046875</c:v>
                </c:pt>
                <c:pt idx="4105">
                  <c:v>4.9400024414060226</c:v>
                </c:pt>
                <c:pt idx="4106">
                  <c:v>4.8499755859380116</c:v>
                </c:pt>
                <c:pt idx="4107">
                  <c:v>4.7899780273439774</c:v>
                </c:pt>
                <c:pt idx="4108">
                  <c:v>4.8599853515630116</c:v>
                </c:pt>
                <c:pt idx="4109">
                  <c:v>5.0699768066410229</c:v>
                </c:pt>
                <c:pt idx="4110">
                  <c:v>5.4400024414060226</c:v>
                </c:pt>
                <c:pt idx="4111">
                  <c:v>5.2200012207030113</c:v>
                </c:pt>
                <c:pt idx="4112">
                  <c:v>5.6799926757810226</c:v>
                </c:pt>
                <c:pt idx="4113">
                  <c:v>5.4599914550780113</c:v>
                </c:pt>
                <c:pt idx="4114">
                  <c:v>5.1900024414060226</c:v>
                </c:pt>
                <c:pt idx="4115">
                  <c:v>5.2699890136719887</c:v>
                </c:pt>
                <c:pt idx="4116">
                  <c:v>5.1600036621089771</c:v>
                </c:pt>
                <c:pt idx="4117">
                  <c:v>5.0499877929689774</c:v>
                </c:pt>
                <c:pt idx="4118">
                  <c:v>5.0299987792969887</c:v>
                </c:pt>
                <c:pt idx="4119">
                  <c:v>5.1399841308589771</c:v>
                </c:pt>
                <c:pt idx="4120">
                  <c:v>5.0599975585939774</c:v>
                </c:pt>
                <c:pt idx="4121">
                  <c:v>4.8499755859380116</c:v>
                </c:pt>
                <c:pt idx="4122">
                  <c:v>4.9199829101560226</c:v>
                </c:pt>
                <c:pt idx="4123">
                  <c:v>5.1999816894530113</c:v>
                </c:pt>
                <c:pt idx="4124">
                  <c:v>4.9700012207030113</c:v>
                </c:pt>
                <c:pt idx="4125">
                  <c:v>4.989990234375</c:v>
                </c:pt>
                <c:pt idx="4126">
                  <c:v>4.7099914550780113</c:v>
                </c:pt>
                <c:pt idx="4127">
                  <c:v>4.6699829101560226</c:v>
                </c:pt>
                <c:pt idx="4128">
                  <c:v>4.7200012207030113</c:v>
                </c:pt>
                <c:pt idx="4129">
                  <c:v>4.6699829101560226</c:v>
                </c:pt>
                <c:pt idx="4130">
                  <c:v>4.6600036621089771</c:v>
                </c:pt>
                <c:pt idx="4131">
                  <c:v>4.6300048828130116</c:v>
                </c:pt>
                <c:pt idx="4132">
                  <c:v>4.6399841308589771</c:v>
                </c:pt>
                <c:pt idx="4133">
                  <c:v>4.8899841308589771</c:v>
                </c:pt>
                <c:pt idx="4134">
                  <c:v>4.97998046875</c:v>
                </c:pt>
                <c:pt idx="4135">
                  <c:v>5.6099853515630116</c:v>
                </c:pt>
                <c:pt idx="4136">
                  <c:v>5.6300048828130116</c:v>
                </c:pt>
                <c:pt idx="4137">
                  <c:v>5.3800048828130116</c:v>
                </c:pt>
                <c:pt idx="4138">
                  <c:v>5.1799926757810226</c:v>
                </c:pt>
                <c:pt idx="4139">
                  <c:v>5.0299987792969887</c:v>
                </c:pt>
                <c:pt idx="4140">
                  <c:v>4.9299926757810226</c:v>
                </c:pt>
                <c:pt idx="4141">
                  <c:v>5.0699768066410229</c:v>
                </c:pt>
                <c:pt idx="4142">
                  <c:v>5.2200012207030113</c:v>
                </c:pt>
                <c:pt idx="4143">
                  <c:v>5.1699829101560226</c:v>
                </c:pt>
                <c:pt idx="4144">
                  <c:v>5.1799926757810226</c:v>
                </c:pt>
                <c:pt idx="4145">
                  <c:v>5.22998046875</c:v>
                </c:pt>
                <c:pt idx="4146">
                  <c:v>5.0799865722660229</c:v>
                </c:pt>
                <c:pt idx="4147">
                  <c:v>5.0499877929689774</c:v>
                </c:pt>
                <c:pt idx="4148">
                  <c:v>5.0499877929689774</c:v>
                </c:pt>
                <c:pt idx="4149">
                  <c:v>5.1799926757810226</c:v>
                </c:pt>
                <c:pt idx="4150">
                  <c:v>4.97998046875</c:v>
                </c:pt>
                <c:pt idx="4151">
                  <c:v>5.0299987792969887</c:v>
                </c:pt>
                <c:pt idx="4152">
                  <c:v>5.1399841308589771</c:v>
                </c:pt>
                <c:pt idx="4153">
                  <c:v>5.1199951171880116</c:v>
                </c:pt>
                <c:pt idx="4154">
                  <c:v>5.0499877929689774</c:v>
                </c:pt>
                <c:pt idx="4155">
                  <c:v>5.1399841308589771</c:v>
                </c:pt>
                <c:pt idx="4156">
                  <c:v>5.1399841308589771</c:v>
                </c:pt>
                <c:pt idx="4157">
                  <c:v>5.0199890136719887</c:v>
                </c:pt>
                <c:pt idx="4158">
                  <c:v>4.8199768066410229</c:v>
                </c:pt>
                <c:pt idx="4159">
                  <c:v>4.6999816894530113</c:v>
                </c:pt>
                <c:pt idx="4160">
                  <c:v>4.7899780273439774</c:v>
                </c:pt>
                <c:pt idx="4161">
                  <c:v>4.8899841308589771</c:v>
                </c:pt>
                <c:pt idx="4162">
                  <c:v>4.9199829101560226</c:v>
                </c:pt>
                <c:pt idx="4163">
                  <c:v>4.8299865722660229</c:v>
                </c:pt>
                <c:pt idx="4164">
                  <c:v>4.8399963378910229</c:v>
                </c:pt>
                <c:pt idx="4165">
                  <c:v>4.5999755859380116</c:v>
                </c:pt>
                <c:pt idx="4166">
                  <c:v>4.5299987792969887</c:v>
                </c:pt>
                <c:pt idx="4167">
                  <c:v>4.6999816894530113</c:v>
                </c:pt>
                <c:pt idx="4168">
                  <c:v>4.8800048828130116</c:v>
                </c:pt>
                <c:pt idx="4169">
                  <c:v>4.9499816894530113</c:v>
                </c:pt>
                <c:pt idx="4170">
                  <c:v>4.9499816894530113</c:v>
                </c:pt>
                <c:pt idx="4171">
                  <c:v>4.989990234375</c:v>
                </c:pt>
                <c:pt idx="4172">
                  <c:v>4.9299926757810226</c:v>
                </c:pt>
                <c:pt idx="4173">
                  <c:v>4.8599853515630116</c:v>
                </c:pt>
                <c:pt idx="4174">
                  <c:v>4.7899780273439774</c:v>
                </c:pt>
                <c:pt idx="4175">
                  <c:v>4.739990234375</c:v>
                </c:pt>
                <c:pt idx="4176">
                  <c:v>4.7699890136719887</c:v>
                </c:pt>
                <c:pt idx="4177">
                  <c:v>4.7999877929689774</c:v>
                </c:pt>
                <c:pt idx="4178">
                  <c:v>4.8099975585939774</c:v>
                </c:pt>
                <c:pt idx="4179">
                  <c:v>4.8299865722660229</c:v>
                </c:pt>
                <c:pt idx="4180">
                  <c:v>4.7899780273439774</c:v>
                </c:pt>
                <c:pt idx="4181">
                  <c:v>4.7799987792969887</c:v>
                </c:pt>
                <c:pt idx="4182">
                  <c:v>4.8399963378910229</c:v>
                </c:pt>
                <c:pt idx="4183">
                  <c:v>4.8499755859380116</c:v>
                </c:pt>
                <c:pt idx="4184">
                  <c:v>4.7899780273439774</c:v>
                </c:pt>
                <c:pt idx="4185">
                  <c:v>4.8299865722660229</c:v>
                </c:pt>
                <c:pt idx="4186">
                  <c:v>4.8999938964839771</c:v>
                </c:pt>
                <c:pt idx="4187">
                  <c:v>4.97998046875</c:v>
                </c:pt>
                <c:pt idx="4188">
                  <c:v>4.9700012207030113</c:v>
                </c:pt>
                <c:pt idx="4189">
                  <c:v>4.9199829101560226</c:v>
                </c:pt>
                <c:pt idx="4190">
                  <c:v>4.7699890136719887</c:v>
                </c:pt>
                <c:pt idx="4191">
                  <c:v>4.8199768066410229</c:v>
                </c:pt>
                <c:pt idx="4192">
                  <c:v>4.9299926757810226</c:v>
                </c:pt>
                <c:pt idx="4193">
                  <c:v>4.9199829101560226</c:v>
                </c:pt>
                <c:pt idx="4194">
                  <c:v>4.9700012207030113</c:v>
                </c:pt>
                <c:pt idx="4195">
                  <c:v>4.9299926757810226</c:v>
                </c:pt>
                <c:pt idx="4196">
                  <c:v>4.8699951171880116</c:v>
                </c:pt>
                <c:pt idx="4197">
                  <c:v>4.8299865722660229</c:v>
                </c:pt>
                <c:pt idx="4198">
                  <c:v>4.8099975585939774</c:v>
                </c:pt>
                <c:pt idx="4199">
                  <c:v>4.739990234375</c:v>
                </c:pt>
                <c:pt idx="4200">
                  <c:v>4.7599792480469887</c:v>
                </c:pt>
                <c:pt idx="4201">
                  <c:v>4.7899780273439774</c:v>
                </c:pt>
                <c:pt idx="4202">
                  <c:v>4.7999877929689774</c:v>
                </c:pt>
                <c:pt idx="4203">
                  <c:v>4.8499755859380116</c:v>
                </c:pt>
                <c:pt idx="4204">
                  <c:v>4.8999938964839771</c:v>
                </c:pt>
                <c:pt idx="4205">
                  <c:v>4.9199829101560226</c:v>
                </c:pt>
                <c:pt idx="4206">
                  <c:v>4.9700012207030113</c:v>
                </c:pt>
                <c:pt idx="4207">
                  <c:v>4.8800048828130116</c:v>
                </c:pt>
                <c:pt idx="4208">
                  <c:v>4.9100036621089771</c:v>
                </c:pt>
                <c:pt idx="4209">
                  <c:v>5.0199890136719887</c:v>
                </c:pt>
                <c:pt idx="4210">
                  <c:v>4.989990234375</c:v>
                </c:pt>
                <c:pt idx="4211">
                  <c:v>5.0299987792969887</c:v>
                </c:pt>
                <c:pt idx="4212">
                  <c:v>5</c:v>
                </c:pt>
                <c:pt idx="4213">
                  <c:v>5.0099792480469887</c:v>
                </c:pt>
                <c:pt idx="4214">
                  <c:v>4.9499816894530113</c:v>
                </c:pt>
                <c:pt idx="4215">
                  <c:v>4.9299926757810226</c:v>
                </c:pt>
                <c:pt idx="4216">
                  <c:v>4.9199829101560226</c:v>
                </c:pt>
                <c:pt idx="4217">
                  <c:v>4.9499816894530113</c:v>
                </c:pt>
                <c:pt idx="4218">
                  <c:v>4.9400024414060226</c:v>
                </c:pt>
                <c:pt idx="4219">
                  <c:v>4.9199829101560226</c:v>
                </c:pt>
                <c:pt idx="4220">
                  <c:v>4.8800048828130116</c:v>
                </c:pt>
                <c:pt idx="4221">
                  <c:v>4.8699951171880116</c:v>
                </c:pt>
                <c:pt idx="4222">
                  <c:v>4.8800048828130116</c:v>
                </c:pt>
                <c:pt idx="4223">
                  <c:v>4.8099975585939774</c:v>
                </c:pt>
                <c:pt idx="4224">
                  <c:v>4.8399963378910229</c:v>
                </c:pt>
                <c:pt idx="4225">
                  <c:v>4.9199829101560226</c:v>
                </c:pt>
                <c:pt idx="4226">
                  <c:v>5.0199890136719887</c:v>
                </c:pt>
                <c:pt idx="4227">
                  <c:v>4.9599914550780113</c:v>
                </c:pt>
                <c:pt idx="4228">
                  <c:v>4.9400024414060226</c:v>
                </c:pt>
                <c:pt idx="4229">
                  <c:v>4.9700012207030113</c:v>
                </c:pt>
                <c:pt idx="4230">
                  <c:v>4.9599914550780113</c:v>
                </c:pt>
                <c:pt idx="4231">
                  <c:v>4.9299926757810226</c:v>
                </c:pt>
                <c:pt idx="4232">
                  <c:v>4.8800048828130116</c:v>
                </c:pt>
                <c:pt idx="4233">
                  <c:v>4.9199829101560226</c:v>
                </c:pt>
                <c:pt idx="4234">
                  <c:v>4.8800048828130116</c:v>
                </c:pt>
                <c:pt idx="4235">
                  <c:v>4.8099975585939774</c:v>
                </c:pt>
                <c:pt idx="4236">
                  <c:v>4.7999877929689774</c:v>
                </c:pt>
                <c:pt idx="4237">
                  <c:v>4.8299865722660229</c:v>
                </c:pt>
                <c:pt idx="4238">
                  <c:v>4.8399963378910229</c:v>
                </c:pt>
                <c:pt idx="4239">
                  <c:v>4.8599853515630116</c:v>
                </c:pt>
                <c:pt idx="4240">
                  <c:v>4.9100036621089771</c:v>
                </c:pt>
                <c:pt idx="4241">
                  <c:v>4.9599914550780113</c:v>
                </c:pt>
                <c:pt idx="4242">
                  <c:v>4.9499816894530113</c:v>
                </c:pt>
                <c:pt idx="4243">
                  <c:v>4.9599914550780113</c:v>
                </c:pt>
                <c:pt idx="4244">
                  <c:v>4.97998046875</c:v>
                </c:pt>
                <c:pt idx="4245">
                  <c:v>4.8800048828130116</c:v>
                </c:pt>
                <c:pt idx="4246">
                  <c:v>4.8299865722660229</c:v>
                </c:pt>
                <c:pt idx="4247">
                  <c:v>4.7599792480469887</c:v>
                </c:pt>
                <c:pt idx="4248">
                  <c:v>4.7200012207030113</c:v>
                </c:pt>
                <c:pt idx="4249">
                  <c:v>4.6999816894530113</c:v>
                </c:pt>
                <c:pt idx="4250">
                  <c:v>4.7599792480469887</c:v>
                </c:pt>
                <c:pt idx="4251">
                  <c:v>4.7699890136719887</c:v>
                </c:pt>
                <c:pt idx="4252">
                  <c:v>4.6799926757810226</c:v>
                </c:pt>
                <c:pt idx="4253">
                  <c:v>4.6499938964839771</c:v>
                </c:pt>
                <c:pt idx="4254">
                  <c:v>4.6799926757810226</c:v>
                </c:pt>
                <c:pt idx="4255">
                  <c:v>4.75</c:v>
                </c:pt>
                <c:pt idx="4256">
                  <c:v>4.8099975585939774</c:v>
                </c:pt>
                <c:pt idx="4257">
                  <c:v>4.8199768066410229</c:v>
                </c:pt>
                <c:pt idx="4258">
                  <c:v>4.8299865722660229</c:v>
                </c:pt>
                <c:pt idx="4259">
                  <c:v>4.9199829101560226</c:v>
                </c:pt>
                <c:pt idx="4260">
                  <c:v>4.9400024414060226</c:v>
                </c:pt>
                <c:pt idx="4261">
                  <c:v>4.9599914550780113</c:v>
                </c:pt>
                <c:pt idx="4262">
                  <c:v>4.8800048828130116</c:v>
                </c:pt>
                <c:pt idx="4263">
                  <c:v>4.7799987792969887</c:v>
                </c:pt>
                <c:pt idx="4264">
                  <c:v>4.7799987792969887</c:v>
                </c:pt>
                <c:pt idx="4265">
                  <c:v>4.8999938964839771</c:v>
                </c:pt>
                <c:pt idx="4266">
                  <c:v>5.0299987792969887</c:v>
                </c:pt>
                <c:pt idx="4267">
                  <c:v>4.6999816894530113</c:v>
                </c:pt>
                <c:pt idx="4268">
                  <c:v>4.5799865722660229</c:v>
                </c:pt>
                <c:pt idx="4269">
                  <c:v>4.6600036621089771</c:v>
                </c:pt>
                <c:pt idx="4270">
                  <c:v>4.6900024414060226</c:v>
                </c:pt>
                <c:pt idx="4271">
                  <c:v>4.6999816894530113</c:v>
                </c:pt>
                <c:pt idx="4272">
                  <c:v>4.7200012207030113</c:v>
                </c:pt>
                <c:pt idx="4273">
                  <c:v>4.8299865722660229</c:v>
                </c:pt>
                <c:pt idx="4274">
                  <c:v>4.8399963378910229</c:v>
                </c:pt>
                <c:pt idx="4275">
                  <c:v>4.8399963378910229</c:v>
                </c:pt>
                <c:pt idx="4276">
                  <c:v>4.7799987792969887</c:v>
                </c:pt>
                <c:pt idx="4277">
                  <c:v>4.8199768066410229</c:v>
                </c:pt>
                <c:pt idx="4278">
                  <c:v>4.8199768066410229</c:v>
                </c:pt>
                <c:pt idx="4279">
                  <c:v>4.8699951171880116</c:v>
                </c:pt>
                <c:pt idx="4280">
                  <c:v>4.6999816894530113</c:v>
                </c:pt>
                <c:pt idx="4281">
                  <c:v>4.8999938964839771</c:v>
                </c:pt>
                <c:pt idx="4282">
                  <c:v>4.739990234375</c:v>
                </c:pt>
                <c:pt idx="4283">
                  <c:v>4.6300048828130116</c:v>
                </c:pt>
                <c:pt idx="4284">
                  <c:v>4.6699829101560226</c:v>
                </c:pt>
                <c:pt idx="4285">
                  <c:v>4.6699829101560226</c:v>
                </c:pt>
                <c:pt idx="4286">
                  <c:v>4.6699829101560226</c:v>
                </c:pt>
                <c:pt idx="4287">
                  <c:v>4.6699829101560226</c:v>
                </c:pt>
                <c:pt idx="4288">
                  <c:v>4.7200012207030113</c:v>
                </c:pt>
                <c:pt idx="4289">
                  <c:v>4.6199951171880116</c:v>
                </c:pt>
                <c:pt idx="4290">
                  <c:v>4.6600036621089771</c:v>
                </c:pt>
                <c:pt idx="4291">
                  <c:v>4.6799926757810226</c:v>
                </c:pt>
                <c:pt idx="4292">
                  <c:v>4.72998046875</c:v>
                </c:pt>
                <c:pt idx="4293">
                  <c:v>4.7799987792969887</c:v>
                </c:pt>
                <c:pt idx="4294">
                  <c:v>4.6699829101560226</c:v>
                </c:pt>
                <c:pt idx="4295">
                  <c:v>4.6300048828130116</c:v>
                </c:pt>
                <c:pt idx="4296">
                  <c:v>4.6099853515630116</c:v>
                </c:pt>
                <c:pt idx="4297">
                  <c:v>4.6300048828130116</c:v>
                </c:pt>
                <c:pt idx="4298">
                  <c:v>4.6499938964839771</c:v>
                </c:pt>
                <c:pt idx="4299">
                  <c:v>4.7899780273439774</c:v>
                </c:pt>
                <c:pt idx="4300">
                  <c:v>4.8899841308589771</c:v>
                </c:pt>
                <c:pt idx="4301">
                  <c:v>5.0399780273439774</c:v>
                </c:pt>
                <c:pt idx="4302">
                  <c:v>5.0999755859380116</c:v>
                </c:pt>
                <c:pt idx="4303">
                  <c:v>5.0299987792969887</c:v>
                </c:pt>
                <c:pt idx="4304">
                  <c:v>4.8899841308589771</c:v>
                </c:pt>
                <c:pt idx="4305">
                  <c:v>4.989990234375</c:v>
                </c:pt>
                <c:pt idx="4306">
                  <c:v>4.9100036621089771</c:v>
                </c:pt>
                <c:pt idx="4307">
                  <c:v>4.8399963378910229</c:v>
                </c:pt>
                <c:pt idx="4308">
                  <c:v>4.75</c:v>
                </c:pt>
                <c:pt idx="4309">
                  <c:v>4.75</c:v>
                </c:pt>
                <c:pt idx="4310">
                  <c:v>4.7799987792969887</c:v>
                </c:pt>
                <c:pt idx="4311">
                  <c:v>4.8199768066410229</c:v>
                </c:pt>
                <c:pt idx="4312">
                  <c:v>4.8099975585939774</c:v>
                </c:pt>
                <c:pt idx="4313">
                  <c:v>4.8199768066410229</c:v>
                </c:pt>
                <c:pt idx="4314">
                  <c:v>4.7599792480469887</c:v>
                </c:pt>
                <c:pt idx="4315">
                  <c:v>4.8499755859380116</c:v>
                </c:pt>
                <c:pt idx="4316">
                  <c:v>4.6600036621089771</c:v>
                </c:pt>
                <c:pt idx="4317">
                  <c:v>4.6900024414060226</c:v>
                </c:pt>
                <c:pt idx="4318">
                  <c:v>4.6600036621089771</c:v>
                </c:pt>
                <c:pt idx="4319">
                  <c:v>4.7899780273439774</c:v>
                </c:pt>
                <c:pt idx="4320">
                  <c:v>4.7799987792969887</c:v>
                </c:pt>
                <c:pt idx="4321">
                  <c:v>4.6699829101560226</c:v>
                </c:pt>
                <c:pt idx="4322">
                  <c:v>4.7999877929689774</c:v>
                </c:pt>
                <c:pt idx="4323">
                  <c:v>4.8800048828130116</c:v>
                </c:pt>
                <c:pt idx="4324">
                  <c:v>4.7999877929689774</c:v>
                </c:pt>
                <c:pt idx="4325">
                  <c:v>4.9199829101560226</c:v>
                </c:pt>
                <c:pt idx="4326">
                  <c:v>5.2999877929689774</c:v>
                </c:pt>
                <c:pt idx="4327">
                  <c:v>5.47998046875</c:v>
                </c:pt>
                <c:pt idx="4328">
                  <c:v>5.2099914550780113</c:v>
                </c:pt>
                <c:pt idx="4329">
                  <c:v>4.97998046875</c:v>
                </c:pt>
                <c:pt idx="4330">
                  <c:v>4.8499755859380116</c:v>
                </c:pt>
                <c:pt idx="4331">
                  <c:v>4.9400024414060226</c:v>
                </c:pt>
                <c:pt idx="4332">
                  <c:v>4.7899780273439774</c:v>
                </c:pt>
                <c:pt idx="4333">
                  <c:v>4.6999816894530113</c:v>
                </c:pt>
                <c:pt idx="4334">
                  <c:v>4.8099975585939774</c:v>
                </c:pt>
                <c:pt idx="4335">
                  <c:v>5.3099975585939774</c:v>
                </c:pt>
                <c:pt idx="4336">
                  <c:v>5.5</c:v>
                </c:pt>
                <c:pt idx="4337">
                  <c:v>5.5099792480469887</c:v>
                </c:pt>
                <c:pt idx="4338">
                  <c:v>5.489990234375</c:v>
                </c:pt>
                <c:pt idx="4339">
                  <c:v>5.3599853515630116</c:v>
                </c:pt>
                <c:pt idx="4340">
                  <c:v>5.1900024414060226</c:v>
                </c:pt>
                <c:pt idx="4341">
                  <c:v>5.0599975585939774</c:v>
                </c:pt>
                <c:pt idx="4342">
                  <c:v>5.0999755859380116</c:v>
                </c:pt>
                <c:pt idx="4343">
                  <c:v>5.2200012207030113</c:v>
                </c:pt>
                <c:pt idx="4344">
                  <c:v>5.25</c:v>
                </c:pt>
                <c:pt idx="4345">
                  <c:v>5.3199768066410229</c:v>
                </c:pt>
                <c:pt idx="4346">
                  <c:v>5.2899780273439774</c:v>
                </c:pt>
                <c:pt idx="4347">
                  <c:v>5.2699890136719887</c:v>
                </c:pt>
                <c:pt idx="4348">
                  <c:v>5.0799865722660229</c:v>
                </c:pt>
                <c:pt idx="4349">
                  <c:v>4.9299926757810226</c:v>
                </c:pt>
                <c:pt idx="4350">
                  <c:v>4.5199890136719887</c:v>
                </c:pt>
                <c:pt idx="4351">
                  <c:v>4.47998046875</c:v>
                </c:pt>
                <c:pt idx="4352">
                  <c:v>4.5899963378910229</c:v>
                </c:pt>
                <c:pt idx="4353">
                  <c:v>4.7099914550780113</c:v>
                </c:pt>
                <c:pt idx="4354">
                  <c:v>4.7599792480469887</c:v>
                </c:pt>
                <c:pt idx="4355">
                  <c:v>4.8999938964839771</c:v>
                </c:pt>
                <c:pt idx="4356">
                  <c:v>5.2899780273439774</c:v>
                </c:pt>
                <c:pt idx="4357">
                  <c:v>5.5199890136719887</c:v>
                </c:pt>
                <c:pt idx="4358">
                  <c:v>5.25</c:v>
                </c:pt>
                <c:pt idx="4359">
                  <c:v>5.0599975585939774</c:v>
                </c:pt>
                <c:pt idx="4360">
                  <c:v>4.9599914550780113</c:v>
                </c:pt>
                <c:pt idx="4361">
                  <c:v>4.8899841308589771</c:v>
                </c:pt>
                <c:pt idx="4362">
                  <c:v>4.75</c:v>
                </c:pt>
                <c:pt idx="4363">
                  <c:v>4.8399963378910229</c:v>
                </c:pt>
                <c:pt idx="4364">
                  <c:v>4.8899841308589771</c:v>
                </c:pt>
                <c:pt idx="4365">
                  <c:v>5.0299987792969887</c:v>
                </c:pt>
                <c:pt idx="4366">
                  <c:v>5.0199890136719887</c:v>
                </c:pt>
                <c:pt idx="4367">
                  <c:v>5.1499938964839771</c:v>
                </c:pt>
                <c:pt idx="4368">
                  <c:v>5.1900024414060226</c:v>
                </c:pt>
                <c:pt idx="4369">
                  <c:v>5.2999877929689774</c:v>
                </c:pt>
                <c:pt idx="4370">
                  <c:v>4.9700012207030113</c:v>
                </c:pt>
                <c:pt idx="4371">
                  <c:v>5.0899963378910229</c:v>
                </c:pt>
                <c:pt idx="4372">
                  <c:v>5.22998046875</c:v>
                </c:pt>
                <c:pt idx="4373">
                  <c:v>5.1099853515630116</c:v>
                </c:pt>
                <c:pt idx="4374">
                  <c:v>4.9299926757810226</c:v>
                </c:pt>
                <c:pt idx="4375">
                  <c:v>4.739990234375</c:v>
                </c:pt>
                <c:pt idx="4376">
                  <c:v>4.72998046875</c:v>
                </c:pt>
                <c:pt idx="4377">
                  <c:v>4.8499755859380116</c:v>
                </c:pt>
                <c:pt idx="4378">
                  <c:v>4.7599792480469887</c:v>
                </c:pt>
                <c:pt idx="4379">
                  <c:v>4.6499938964839771</c:v>
                </c:pt>
                <c:pt idx="4380">
                  <c:v>4.5899963378910229</c:v>
                </c:pt>
                <c:pt idx="4381">
                  <c:v>4.6499938964839771</c:v>
                </c:pt>
                <c:pt idx="4382">
                  <c:v>4.6399841308589771</c:v>
                </c:pt>
                <c:pt idx="4383">
                  <c:v>4.6799926757810226</c:v>
                </c:pt>
                <c:pt idx="4384">
                  <c:v>4.5399780273439774</c:v>
                </c:pt>
                <c:pt idx="4385">
                  <c:v>4.5699768066410229</c:v>
                </c:pt>
                <c:pt idx="4386">
                  <c:v>4.5999755859380116</c:v>
                </c:pt>
                <c:pt idx="4387">
                  <c:v>4.7099914550780113</c:v>
                </c:pt>
                <c:pt idx="4388">
                  <c:v>4.8499755859380116</c:v>
                </c:pt>
                <c:pt idx="4389">
                  <c:v>5.239990234375</c:v>
                </c:pt>
                <c:pt idx="4390">
                  <c:v>5.0399780273439774</c:v>
                </c:pt>
                <c:pt idx="4391">
                  <c:v>4.8199768066410229</c:v>
                </c:pt>
                <c:pt idx="4392">
                  <c:v>5.0599975585939774</c:v>
                </c:pt>
                <c:pt idx="4393">
                  <c:v>4.8999938964839771</c:v>
                </c:pt>
                <c:pt idx="4394">
                  <c:v>4.5</c:v>
                </c:pt>
                <c:pt idx="4395">
                  <c:v>4.4199829101560226</c:v>
                </c:pt>
                <c:pt idx="4396">
                  <c:v>4.6199951171880116</c:v>
                </c:pt>
                <c:pt idx="4397">
                  <c:v>4.97998046875</c:v>
                </c:pt>
                <c:pt idx="4398">
                  <c:v>4.8499755859380116</c:v>
                </c:pt>
                <c:pt idx="4399">
                  <c:v>4.7699890136719887</c:v>
                </c:pt>
                <c:pt idx="4400">
                  <c:v>4.6999816894530113</c:v>
                </c:pt>
                <c:pt idx="4401">
                  <c:v>4.6600036621089771</c:v>
                </c:pt>
                <c:pt idx="4402">
                  <c:v>4.8099975585939774</c:v>
                </c:pt>
                <c:pt idx="4403">
                  <c:v>4.8299865722660229</c:v>
                </c:pt>
                <c:pt idx="4404">
                  <c:v>4.9199829101560226</c:v>
                </c:pt>
                <c:pt idx="4405">
                  <c:v>4.97998046875</c:v>
                </c:pt>
                <c:pt idx="4406">
                  <c:v>4.9499816894530113</c:v>
                </c:pt>
                <c:pt idx="4407">
                  <c:v>4.75</c:v>
                </c:pt>
                <c:pt idx="4408">
                  <c:v>4.7799987792969887</c:v>
                </c:pt>
                <c:pt idx="4409">
                  <c:v>4.8899841308589771</c:v>
                </c:pt>
                <c:pt idx="4410">
                  <c:v>5.1900024414060226</c:v>
                </c:pt>
                <c:pt idx="4411">
                  <c:v>5.3899841308589771</c:v>
                </c:pt>
                <c:pt idx="4412">
                  <c:v>5.3699951171880116</c:v>
                </c:pt>
                <c:pt idx="4413">
                  <c:v>5.0199890136719887</c:v>
                </c:pt>
                <c:pt idx="4414">
                  <c:v>4.8099975585939774</c:v>
                </c:pt>
                <c:pt idx="4415">
                  <c:v>4.8699951171880116</c:v>
                </c:pt>
                <c:pt idx="4416">
                  <c:v>4.8699951171880116</c:v>
                </c:pt>
                <c:pt idx="4417">
                  <c:v>4.9100036621089771</c:v>
                </c:pt>
                <c:pt idx="4418">
                  <c:v>5.3299865722660229</c:v>
                </c:pt>
                <c:pt idx="4419">
                  <c:v>5.5</c:v>
                </c:pt>
                <c:pt idx="4420">
                  <c:v>5.3599853515630116</c:v>
                </c:pt>
                <c:pt idx="4421">
                  <c:v>5.2899780273439774</c:v>
                </c:pt>
                <c:pt idx="4422">
                  <c:v>5.239990234375</c:v>
                </c:pt>
                <c:pt idx="4423">
                  <c:v>5.1999816894530113</c:v>
                </c:pt>
                <c:pt idx="4424">
                  <c:v>4.9499816894530113</c:v>
                </c:pt>
                <c:pt idx="4425">
                  <c:v>4.8599853515630116</c:v>
                </c:pt>
                <c:pt idx="4426">
                  <c:v>4.8399963378910229</c:v>
                </c:pt>
                <c:pt idx="4427">
                  <c:v>4.9100036621089771</c:v>
                </c:pt>
                <c:pt idx="4428">
                  <c:v>5.0299987792969887</c:v>
                </c:pt>
                <c:pt idx="4429">
                  <c:v>5.0399780273439774</c:v>
                </c:pt>
                <c:pt idx="4430">
                  <c:v>5.0599975585939774</c:v>
                </c:pt>
                <c:pt idx="4431">
                  <c:v>5.2999877929689774</c:v>
                </c:pt>
                <c:pt idx="4432">
                  <c:v>5.25</c:v>
                </c:pt>
                <c:pt idx="4433">
                  <c:v>5.22998046875</c:v>
                </c:pt>
                <c:pt idx="4434">
                  <c:v>5.5099792480469887</c:v>
                </c:pt>
                <c:pt idx="4435">
                  <c:v>5.3499755859380116</c:v>
                </c:pt>
                <c:pt idx="4436">
                  <c:v>5.1499938964839771</c:v>
                </c:pt>
                <c:pt idx="4437">
                  <c:v>5.0599975585939774</c:v>
                </c:pt>
                <c:pt idx="4438">
                  <c:v>4.9100036621089771</c:v>
                </c:pt>
                <c:pt idx="4439">
                  <c:v>5.1900024414060226</c:v>
                </c:pt>
                <c:pt idx="4440">
                  <c:v>5.3199768066410229</c:v>
                </c:pt>
                <c:pt idx="4441">
                  <c:v>5.2699890136719887</c:v>
                </c:pt>
                <c:pt idx="4442">
                  <c:v>5.1600036621089771</c:v>
                </c:pt>
                <c:pt idx="4443">
                  <c:v>4.6399841308589771</c:v>
                </c:pt>
                <c:pt idx="4444">
                  <c:v>4.6300048828130116</c:v>
                </c:pt>
                <c:pt idx="4445">
                  <c:v>4.72998046875</c:v>
                </c:pt>
                <c:pt idx="4446">
                  <c:v>4.7799987792969887</c:v>
                </c:pt>
                <c:pt idx="4447">
                  <c:v>4.7599792480469887</c:v>
                </c:pt>
                <c:pt idx="4448">
                  <c:v>4.7799987792969887</c:v>
                </c:pt>
                <c:pt idx="4449">
                  <c:v>4.8899841308589771</c:v>
                </c:pt>
                <c:pt idx="4450">
                  <c:v>5.0599975585939774</c:v>
                </c:pt>
                <c:pt idx="4451">
                  <c:v>5.1199951171880116</c:v>
                </c:pt>
                <c:pt idx="4452">
                  <c:v>5.1499938964839771</c:v>
                </c:pt>
                <c:pt idx="4453">
                  <c:v>5.0699768066410229</c:v>
                </c:pt>
                <c:pt idx="4454">
                  <c:v>4.9400024414060226</c:v>
                </c:pt>
                <c:pt idx="4455">
                  <c:v>5.1199951171880116</c:v>
                </c:pt>
                <c:pt idx="4456">
                  <c:v>5</c:v>
                </c:pt>
                <c:pt idx="4457">
                  <c:v>4.97998046875</c:v>
                </c:pt>
                <c:pt idx="4458">
                  <c:v>5.0899963378910229</c:v>
                </c:pt>
                <c:pt idx="4459">
                  <c:v>5.1699829101560226</c:v>
                </c:pt>
                <c:pt idx="4460">
                  <c:v>5</c:v>
                </c:pt>
                <c:pt idx="4461">
                  <c:v>5.1300048828130116</c:v>
                </c:pt>
                <c:pt idx="4462">
                  <c:v>5.0199890136719887</c:v>
                </c:pt>
                <c:pt idx="4463">
                  <c:v>5.0199890136719887</c:v>
                </c:pt>
                <c:pt idx="4464">
                  <c:v>5.0499877929689774</c:v>
                </c:pt>
                <c:pt idx="4465">
                  <c:v>4.9599914550780113</c:v>
                </c:pt>
                <c:pt idx="4466">
                  <c:v>5.0399780273439774</c:v>
                </c:pt>
                <c:pt idx="4467">
                  <c:v>5.0899963378910229</c:v>
                </c:pt>
                <c:pt idx="4468">
                  <c:v>4.97998046875</c:v>
                </c:pt>
                <c:pt idx="4469">
                  <c:v>4.989990234375</c:v>
                </c:pt>
                <c:pt idx="4470">
                  <c:v>5.0899963378910229</c:v>
                </c:pt>
                <c:pt idx="4471">
                  <c:v>5.0399780273439774</c:v>
                </c:pt>
                <c:pt idx="4472">
                  <c:v>5.0699768066410229</c:v>
                </c:pt>
                <c:pt idx="4473">
                  <c:v>4.989990234375</c:v>
                </c:pt>
                <c:pt idx="4474">
                  <c:v>5.0699768066410229</c:v>
                </c:pt>
                <c:pt idx="4475">
                  <c:v>5.1600036621089771</c:v>
                </c:pt>
                <c:pt idx="4476">
                  <c:v>5.0299987792969887</c:v>
                </c:pt>
                <c:pt idx="4477">
                  <c:v>5.0599975585939774</c:v>
                </c:pt>
                <c:pt idx="4478">
                  <c:v>5.1399841308589771</c:v>
                </c:pt>
                <c:pt idx="4479">
                  <c:v>5.0799865722660229</c:v>
                </c:pt>
                <c:pt idx="4480">
                  <c:v>5</c:v>
                </c:pt>
                <c:pt idx="4481">
                  <c:v>4.97998046875</c:v>
                </c:pt>
                <c:pt idx="4482">
                  <c:v>4.9400024414060226</c:v>
                </c:pt>
                <c:pt idx="4483">
                  <c:v>4.9499816894530113</c:v>
                </c:pt>
                <c:pt idx="4484">
                  <c:v>4.97998046875</c:v>
                </c:pt>
                <c:pt idx="4485">
                  <c:v>4.9299926757810226</c:v>
                </c:pt>
                <c:pt idx="4486">
                  <c:v>4.8699951171880116</c:v>
                </c:pt>
                <c:pt idx="4487">
                  <c:v>4.9499816894530113</c:v>
                </c:pt>
                <c:pt idx="4488">
                  <c:v>4.9499816894530113</c:v>
                </c:pt>
                <c:pt idx="4489">
                  <c:v>4.989990234375</c:v>
                </c:pt>
                <c:pt idx="4490">
                  <c:v>5.0199890136719887</c:v>
                </c:pt>
                <c:pt idx="4491">
                  <c:v>4.97998046875</c:v>
                </c:pt>
                <c:pt idx="4492">
                  <c:v>4.9599914550780113</c:v>
                </c:pt>
                <c:pt idx="4493">
                  <c:v>5.0099792480469887</c:v>
                </c:pt>
                <c:pt idx="4494">
                  <c:v>4.8199768066410229</c:v>
                </c:pt>
                <c:pt idx="4495">
                  <c:v>4.8199768066410229</c:v>
                </c:pt>
                <c:pt idx="4496">
                  <c:v>4.7899780273439774</c:v>
                </c:pt>
                <c:pt idx="4497">
                  <c:v>4.7899780273439774</c:v>
                </c:pt>
                <c:pt idx="4498">
                  <c:v>4.7899780273439774</c:v>
                </c:pt>
                <c:pt idx="4499">
                  <c:v>4.8199768066410229</c:v>
                </c:pt>
                <c:pt idx="4500">
                  <c:v>4.9100036621089771</c:v>
                </c:pt>
                <c:pt idx="4501">
                  <c:v>4.989990234375</c:v>
                </c:pt>
                <c:pt idx="4502">
                  <c:v>5.0099792480469887</c:v>
                </c:pt>
                <c:pt idx="4503">
                  <c:v>4.9700012207030113</c:v>
                </c:pt>
                <c:pt idx="4504">
                  <c:v>4.9700012207030113</c:v>
                </c:pt>
                <c:pt idx="4505">
                  <c:v>4.989990234375</c:v>
                </c:pt>
                <c:pt idx="4506">
                  <c:v>4.9100036621089771</c:v>
                </c:pt>
                <c:pt idx="4507">
                  <c:v>4.9499816894530113</c:v>
                </c:pt>
                <c:pt idx="4508">
                  <c:v>4.97998046875</c:v>
                </c:pt>
                <c:pt idx="4509">
                  <c:v>4.9599914550780113</c:v>
                </c:pt>
                <c:pt idx="4510">
                  <c:v>5.0199890136719887</c:v>
                </c:pt>
                <c:pt idx="4511">
                  <c:v>5.0499877929689774</c:v>
                </c:pt>
                <c:pt idx="4512">
                  <c:v>5.2200012207030113</c:v>
                </c:pt>
                <c:pt idx="4513">
                  <c:v>5.0599975585939774</c:v>
                </c:pt>
                <c:pt idx="4514">
                  <c:v>5.0999755859380116</c:v>
                </c:pt>
                <c:pt idx="4515">
                  <c:v>4.9700012207030113</c:v>
                </c:pt>
                <c:pt idx="4516">
                  <c:v>4.9700012207030113</c:v>
                </c:pt>
                <c:pt idx="4517">
                  <c:v>4.9599914550780113</c:v>
                </c:pt>
                <c:pt idx="4518">
                  <c:v>4.9700012207030113</c:v>
                </c:pt>
                <c:pt idx="4519">
                  <c:v>4.9400024414060226</c:v>
                </c:pt>
                <c:pt idx="4520">
                  <c:v>4.9599914550780113</c:v>
                </c:pt>
                <c:pt idx="4521">
                  <c:v>5.1499938964839771</c:v>
                </c:pt>
                <c:pt idx="4522">
                  <c:v>5.1199951171880116</c:v>
                </c:pt>
                <c:pt idx="4523">
                  <c:v>4.9700012207030113</c:v>
                </c:pt>
                <c:pt idx="4524">
                  <c:v>4.7999877929689774</c:v>
                </c:pt>
                <c:pt idx="4525">
                  <c:v>4.7799987792969887</c:v>
                </c:pt>
                <c:pt idx="4526">
                  <c:v>4.8299865722660229</c:v>
                </c:pt>
                <c:pt idx="4527">
                  <c:v>4.8699951171880116</c:v>
                </c:pt>
                <c:pt idx="4528">
                  <c:v>4.7799987792969887</c:v>
                </c:pt>
                <c:pt idx="4529">
                  <c:v>4.7099914550780113</c:v>
                </c:pt>
                <c:pt idx="4530">
                  <c:v>4.6799926757810226</c:v>
                </c:pt>
                <c:pt idx="4531">
                  <c:v>4.6900024414060226</c:v>
                </c:pt>
                <c:pt idx="4532">
                  <c:v>4.75</c:v>
                </c:pt>
                <c:pt idx="4533">
                  <c:v>4.75</c:v>
                </c:pt>
                <c:pt idx="4534">
                  <c:v>4.7099914550780113</c:v>
                </c:pt>
                <c:pt idx="4535">
                  <c:v>4.7599792480469887</c:v>
                </c:pt>
                <c:pt idx="4536">
                  <c:v>4.8299865722660229</c:v>
                </c:pt>
                <c:pt idx="4537">
                  <c:v>4.8999938964839771</c:v>
                </c:pt>
                <c:pt idx="4538">
                  <c:v>4.8999938964839771</c:v>
                </c:pt>
                <c:pt idx="4539">
                  <c:v>4.9499816894530113</c:v>
                </c:pt>
                <c:pt idx="4540">
                  <c:v>4.9599914550780113</c:v>
                </c:pt>
                <c:pt idx="4541">
                  <c:v>4.9499816894530113</c:v>
                </c:pt>
                <c:pt idx="4542">
                  <c:v>4.9599914550780113</c:v>
                </c:pt>
                <c:pt idx="4543">
                  <c:v>4.9599914550780113</c:v>
                </c:pt>
                <c:pt idx="4544">
                  <c:v>5.0199890136719887</c:v>
                </c:pt>
                <c:pt idx="4545">
                  <c:v>4.989990234375</c:v>
                </c:pt>
                <c:pt idx="4546">
                  <c:v>4.9199829101560226</c:v>
                </c:pt>
                <c:pt idx="4547">
                  <c:v>4.9499816894530113</c:v>
                </c:pt>
                <c:pt idx="4548">
                  <c:v>4.989990234375</c:v>
                </c:pt>
                <c:pt idx="4549">
                  <c:v>4.9700012207030113</c:v>
                </c:pt>
                <c:pt idx="4550">
                  <c:v>4.9599914550780113</c:v>
                </c:pt>
                <c:pt idx="4551">
                  <c:v>4.9199829101560226</c:v>
                </c:pt>
                <c:pt idx="4552">
                  <c:v>4.8899841308589771</c:v>
                </c:pt>
                <c:pt idx="4553">
                  <c:v>4.8099975585939774</c:v>
                </c:pt>
                <c:pt idx="4554">
                  <c:v>4.8199768066410229</c:v>
                </c:pt>
                <c:pt idx="4555">
                  <c:v>4.8399963378910229</c:v>
                </c:pt>
                <c:pt idx="4556">
                  <c:v>4.8699951171880116</c:v>
                </c:pt>
                <c:pt idx="4557">
                  <c:v>4.8699951171880116</c:v>
                </c:pt>
                <c:pt idx="4558">
                  <c:v>4.8800048828130116</c:v>
                </c:pt>
                <c:pt idx="4559">
                  <c:v>4.9199829101560226</c:v>
                </c:pt>
                <c:pt idx="4560">
                  <c:v>4.9400024414060226</c:v>
                </c:pt>
                <c:pt idx="4561">
                  <c:v>4.9199829101560226</c:v>
                </c:pt>
                <c:pt idx="4562">
                  <c:v>4.8999938964839771</c:v>
                </c:pt>
                <c:pt idx="4563">
                  <c:v>4.8499755859380116</c:v>
                </c:pt>
                <c:pt idx="4564">
                  <c:v>4.8699951171880116</c:v>
                </c:pt>
                <c:pt idx="4565">
                  <c:v>4.8800048828130116</c:v>
                </c:pt>
                <c:pt idx="4566">
                  <c:v>4.8899841308589771</c:v>
                </c:pt>
                <c:pt idx="4567">
                  <c:v>4.7999877929689774</c:v>
                </c:pt>
                <c:pt idx="4568">
                  <c:v>4.7799987792969887</c:v>
                </c:pt>
                <c:pt idx="4569">
                  <c:v>4.7699890136719887</c:v>
                </c:pt>
                <c:pt idx="4570">
                  <c:v>5.4499816894530113</c:v>
                </c:pt>
                <c:pt idx="4571">
                  <c:v>5.3899841308589771</c:v>
                </c:pt>
                <c:pt idx="4572">
                  <c:v>5.0199890136719887</c:v>
                </c:pt>
                <c:pt idx="4573">
                  <c:v>5.2200012207030113</c:v>
                </c:pt>
                <c:pt idx="4574">
                  <c:v>5</c:v>
                </c:pt>
                <c:pt idx="4575">
                  <c:v>5.2999877929689774</c:v>
                </c:pt>
                <c:pt idx="4576">
                  <c:v>5.0499877929689774</c:v>
                </c:pt>
                <c:pt idx="4577">
                  <c:v>4.97998046875</c:v>
                </c:pt>
                <c:pt idx="4578">
                  <c:v>5.1900024414060226</c:v>
                </c:pt>
                <c:pt idx="4579">
                  <c:v>4.8399963378910229</c:v>
                </c:pt>
                <c:pt idx="4580">
                  <c:v>4.9199829101560226</c:v>
                </c:pt>
                <c:pt idx="4581">
                  <c:v>4.7899780273439774</c:v>
                </c:pt>
                <c:pt idx="4582">
                  <c:v>4.9100036621089771</c:v>
                </c:pt>
                <c:pt idx="4583">
                  <c:v>5.2799987792969887</c:v>
                </c:pt>
                <c:pt idx="4584">
                  <c:v>5.3699951171880116</c:v>
                </c:pt>
                <c:pt idx="4585">
                  <c:v>5.4499816894530113</c:v>
                </c:pt>
                <c:pt idx="4586">
                  <c:v>5.47998046875</c:v>
                </c:pt>
                <c:pt idx="4587">
                  <c:v>5.2699890136719887</c:v>
                </c:pt>
                <c:pt idx="4588">
                  <c:v>5.2099914550780113</c:v>
                </c:pt>
                <c:pt idx="4589">
                  <c:v>5.3599853515630116</c:v>
                </c:pt>
                <c:pt idx="4590">
                  <c:v>5.5</c:v>
                </c:pt>
                <c:pt idx="4591">
                  <c:v>5.25</c:v>
                </c:pt>
                <c:pt idx="4592">
                  <c:v>5.3099975585939774</c:v>
                </c:pt>
                <c:pt idx="4593">
                  <c:v>4.9700012207030113</c:v>
                </c:pt>
                <c:pt idx="4594">
                  <c:v>4.8099975585939774</c:v>
                </c:pt>
                <c:pt idx="4595">
                  <c:v>4.9499816894530113</c:v>
                </c:pt>
                <c:pt idx="4596">
                  <c:v>5.1300048828130116</c:v>
                </c:pt>
                <c:pt idx="4597">
                  <c:v>5.1499938964839771</c:v>
                </c:pt>
                <c:pt idx="4598">
                  <c:v>5.1300048828130116</c:v>
                </c:pt>
                <c:pt idx="4599">
                  <c:v>5.1600036621089771</c:v>
                </c:pt>
                <c:pt idx="4600">
                  <c:v>5.1300048828130116</c:v>
                </c:pt>
                <c:pt idx="4601">
                  <c:v>5.1300048828130116</c:v>
                </c:pt>
                <c:pt idx="4602">
                  <c:v>5.239990234375</c:v>
                </c:pt>
                <c:pt idx="4603">
                  <c:v>5.3299865722660229</c:v>
                </c:pt>
                <c:pt idx="4604">
                  <c:v>5.3199768066410229</c:v>
                </c:pt>
                <c:pt idx="4605">
                  <c:v>5.2899780273439774</c:v>
                </c:pt>
                <c:pt idx="4606">
                  <c:v>5.4400024414060226</c:v>
                </c:pt>
                <c:pt idx="4607">
                  <c:v>5.5099792480469887</c:v>
                </c:pt>
                <c:pt idx="4608">
                  <c:v>5.25</c:v>
                </c:pt>
                <c:pt idx="4609">
                  <c:v>5.2200012207030113</c:v>
                </c:pt>
                <c:pt idx="4610">
                  <c:v>4.9499816894530113</c:v>
                </c:pt>
                <c:pt idx="4611">
                  <c:v>4.9199829101560226</c:v>
                </c:pt>
                <c:pt idx="4612">
                  <c:v>5.1399841308589771</c:v>
                </c:pt>
                <c:pt idx="4613">
                  <c:v>5.25</c:v>
                </c:pt>
                <c:pt idx="4614">
                  <c:v>4.8599853515630116</c:v>
                </c:pt>
                <c:pt idx="4615">
                  <c:v>4.8699951171880116</c:v>
                </c:pt>
                <c:pt idx="4616">
                  <c:v>4.6300048828130116</c:v>
                </c:pt>
                <c:pt idx="4617">
                  <c:v>4.6900024414060226</c:v>
                </c:pt>
                <c:pt idx="4618">
                  <c:v>4.7899780273439774</c:v>
                </c:pt>
                <c:pt idx="4619">
                  <c:v>4.8099975585939774</c:v>
                </c:pt>
                <c:pt idx="4620">
                  <c:v>4.6999816894530113</c:v>
                </c:pt>
                <c:pt idx="4621">
                  <c:v>4.8399963378910229</c:v>
                </c:pt>
                <c:pt idx="4622">
                  <c:v>4.9700012207030113</c:v>
                </c:pt>
                <c:pt idx="4623">
                  <c:v>5.0999755859380116</c:v>
                </c:pt>
                <c:pt idx="4624">
                  <c:v>5.5299987792969887</c:v>
                </c:pt>
                <c:pt idx="4625">
                  <c:v>5.5499877929689774</c:v>
                </c:pt>
                <c:pt idx="4626">
                  <c:v>5.5599975585939774</c:v>
                </c:pt>
                <c:pt idx="4627">
                  <c:v>5.3499755859380116</c:v>
                </c:pt>
                <c:pt idx="4628">
                  <c:v>5.2799987792969887</c:v>
                </c:pt>
                <c:pt idx="4629">
                  <c:v>5.3399963378910229</c:v>
                </c:pt>
                <c:pt idx="4630">
                  <c:v>5.0499877929689774</c:v>
                </c:pt>
                <c:pt idx="4631">
                  <c:v>4.8699951171880116</c:v>
                </c:pt>
                <c:pt idx="4632">
                  <c:v>4.8499755859380116</c:v>
                </c:pt>
                <c:pt idx="4633">
                  <c:v>4.9100036621089771</c:v>
                </c:pt>
                <c:pt idx="4634">
                  <c:v>4.9700012207030113</c:v>
                </c:pt>
                <c:pt idx="4635">
                  <c:v>5.0499877929689774</c:v>
                </c:pt>
                <c:pt idx="4636">
                  <c:v>5.0599975585939774</c:v>
                </c:pt>
                <c:pt idx="4637">
                  <c:v>4.8899841308589771</c:v>
                </c:pt>
                <c:pt idx="4638">
                  <c:v>4.739990234375</c:v>
                </c:pt>
                <c:pt idx="4639">
                  <c:v>4.9700012207030113</c:v>
                </c:pt>
                <c:pt idx="4640">
                  <c:v>5.1600036621089771</c:v>
                </c:pt>
                <c:pt idx="4641">
                  <c:v>4.97998046875</c:v>
                </c:pt>
                <c:pt idx="4642">
                  <c:v>5.0599975585939774</c:v>
                </c:pt>
                <c:pt idx="4643">
                  <c:v>4.9499816894530113</c:v>
                </c:pt>
                <c:pt idx="4644">
                  <c:v>4.9199829101560226</c:v>
                </c:pt>
                <c:pt idx="4645">
                  <c:v>4.9700012207030113</c:v>
                </c:pt>
                <c:pt idx="4646">
                  <c:v>5.0499877929689774</c:v>
                </c:pt>
                <c:pt idx="4647">
                  <c:v>4.9299926757810226</c:v>
                </c:pt>
                <c:pt idx="4648">
                  <c:v>4.8699951171880116</c:v>
                </c:pt>
                <c:pt idx="4649">
                  <c:v>4.8499755859380116</c:v>
                </c:pt>
                <c:pt idx="4650">
                  <c:v>4.8499755859380116</c:v>
                </c:pt>
                <c:pt idx="4651">
                  <c:v>4.8199768066410229</c:v>
                </c:pt>
                <c:pt idx="4652">
                  <c:v>4.9100036621089771</c:v>
                </c:pt>
                <c:pt idx="4653">
                  <c:v>4.9400024414060226</c:v>
                </c:pt>
                <c:pt idx="4654">
                  <c:v>5.0699768066410229</c:v>
                </c:pt>
                <c:pt idx="4655">
                  <c:v>4.9499816894530113</c:v>
                </c:pt>
                <c:pt idx="4656">
                  <c:v>5.1199951171880116</c:v>
                </c:pt>
                <c:pt idx="4657">
                  <c:v>4.9499816894530113</c:v>
                </c:pt>
                <c:pt idx="4658">
                  <c:v>4.8699951171880116</c:v>
                </c:pt>
                <c:pt idx="4659">
                  <c:v>4.8699951171880116</c:v>
                </c:pt>
                <c:pt idx="4660">
                  <c:v>5.0199890136719887</c:v>
                </c:pt>
                <c:pt idx="4661">
                  <c:v>4.989990234375</c:v>
                </c:pt>
                <c:pt idx="4662">
                  <c:v>4.9199829101560226</c:v>
                </c:pt>
                <c:pt idx="4663">
                  <c:v>4.8999938964839771</c:v>
                </c:pt>
                <c:pt idx="4664">
                  <c:v>4.9199829101560226</c:v>
                </c:pt>
                <c:pt idx="4665">
                  <c:v>5.0299987792969887</c:v>
                </c:pt>
                <c:pt idx="4666">
                  <c:v>5.0099792480469887</c:v>
                </c:pt>
                <c:pt idx="4667">
                  <c:v>5.0399780273439774</c:v>
                </c:pt>
                <c:pt idx="4668">
                  <c:v>4.989990234375</c:v>
                </c:pt>
                <c:pt idx="4669">
                  <c:v>5.0599975585939774</c:v>
                </c:pt>
                <c:pt idx="4670">
                  <c:v>5.1099853515630116</c:v>
                </c:pt>
                <c:pt idx="4671">
                  <c:v>5.1999816894530113</c:v>
                </c:pt>
                <c:pt idx="4672">
                  <c:v>5.1499938964839771</c:v>
                </c:pt>
                <c:pt idx="4673">
                  <c:v>5.1199951171880116</c:v>
                </c:pt>
                <c:pt idx="4674">
                  <c:v>5.2699890136719887</c:v>
                </c:pt>
                <c:pt idx="4675">
                  <c:v>5.22998046875</c:v>
                </c:pt>
                <c:pt idx="4676">
                  <c:v>5.1199951171880116</c:v>
                </c:pt>
                <c:pt idx="4677">
                  <c:v>5.22998046875</c:v>
                </c:pt>
                <c:pt idx="4678">
                  <c:v>5.2099914550780113</c:v>
                </c:pt>
                <c:pt idx="4679">
                  <c:v>5.1099853515630116</c:v>
                </c:pt>
                <c:pt idx="4680">
                  <c:v>5.1799926757810226</c:v>
                </c:pt>
                <c:pt idx="4681">
                  <c:v>5.3099975585939774</c:v>
                </c:pt>
                <c:pt idx="4682">
                  <c:v>5.1300048828130116</c:v>
                </c:pt>
                <c:pt idx="4683">
                  <c:v>5.22998046875</c:v>
                </c:pt>
                <c:pt idx="4684">
                  <c:v>5.0999755859380116</c:v>
                </c:pt>
                <c:pt idx="4685">
                  <c:v>5.0299987792969887</c:v>
                </c:pt>
                <c:pt idx="4686">
                  <c:v>5.0399780273439774</c:v>
                </c:pt>
                <c:pt idx="4687">
                  <c:v>5.0799865722660229</c:v>
                </c:pt>
                <c:pt idx="4688">
                  <c:v>5.1099853515630116</c:v>
                </c:pt>
                <c:pt idx="4689">
                  <c:v>5.0599975585939774</c:v>
                </c:pt>
                <c:pt idx="4690">
                  <c:v>4.97998046875</c:v>
                </c:pt>
                <c:pt idx="4691">
                  <c:v>5.0999755859380116</c:v>
                </c:pt>
                <c:pt idx="4692">
                  <c:v>5.2599792480469887</c:v>
                </c:pt>
                <c:pt idx="4693">
                  <c:v>5.3599853515630116</c:v>
                </c:pt>
                <c:pt idx="4694">
                  <c:v>5.4499816894530113</c:v>
                </c:pt>
                <c:pt idx="4695">
                  <c:v>5.5599975585939774</c:v>
                </c:pt>
                <c:pt idx="4696">
                  <c:v>5.2999877929689774</c:v>
                </c:pt>
                <c:pt idx="4697">
                  <c:v>5.0899963378910229</c:v>
                </c:pt>
                <c:pt idx="4698">
                  <c:v>5.0799865722660229</c:v>
                </c:pt>
                <c:pt idx="4699">
                  <c:v>5.0399780273439774</c:v>
                </c:pt>
                <c:pt idx="4700">
                  <c:v>4.97998046875</c:v>
                </c:pt>
                <c:pt idx="4701">
                  <c:v>4.9599914550780113</c:v>
                </c:pt>
                <c:pt idx="4702">
                  <c:v>4.9700012207030113</c:v>
                </c:pt>
                <c:pt idx="4703">
                  <c:v>5.0499877929689774</c:v>
                </c:pt>
                <c:pt idx="4704">
                  <c:v>5.0699768066410229</c:v>
                </c:pt>
                <c:pt idx="4705">
                  <c:v>5.0699768066410229</c:v>
                </c:pt>
                <c:pt idx="4706">
                  <c:v>5.0599975585939774</c:v>
                </c:pt>
                <c:pt idx="4707">
                  <c:v>5.0999755859380116</c:v>
                </c:pt>
                <c:pt idx="4708">
                  <c:v>5.0799865722660229</c:v>
                </c:pt>
                <c:pt idx="4709">
                  <c:v>4.7200012207030113</c:v>
                </c:pt>
                <c:pt idx="4710">
                  <c:v>5.2200012207030113</c:v>
                </c:pt>
                <c:pt idx="4711">
                  <c:v>5.1699829101560226</c:v>
                </c:pt>
                <c:pt idx="4712">
                  <c:v>5.2099914550780113</c:v>
                </c:pt>
                <c:pt idx="4713">
                  <c:v>5.3299865722660229</c:v>
                </c:pt>
                <c:pt idx="4714">
                  <c:v>5.22998046875</c:v>
                </c:pt>
                <c:pt idx="4715">
                  <c:v>5.1900024414060226</c:v>
                </c:pt>
                <c:pt idx="4716">
                  <c:v>5.1600036621089771</c:v>
                </c:pt>
                <c:pt idx="4717">
                  <c:v>5.1099853515630116</c:v>
                </c:pt>
                <c:pt idx="4718">
                  <c:v>5.1300048828130116</c:v>
                </c:pt>
                <c:pt idx="4719">
                  <c:v>5.1699829101560226</c:v>
                </c:pt>
                <c:pt idx="4720">
                  <c:v>5.1499938964839771</c:v>
                </c:pt>
                <c:pt idx="4721">
                  <c:v>5.0999755859380116</c:v>
                </c:pt>
                <c:pt idx="4722">
                  <c:v>5.1099853515630116</c:v>
                </c:pt>
                <c:pt idx="4723">
                  <c:v>5.3399963378910229</c:v>
                </c:pt>
                <c:pt idx="4724">
                  <c:v>5.3499755859380116</c:v>
                </c:pt>
                <c:pt idx="4725">
                  <c:v>5.2200012207030113</c:v>
                </c:pt>
                <c:pt idx="4726">
                  <c:v>5.0699768066410229</c:v>
                </c:pt>
                <c:pt idx="4727">
                  <c:v>5.0599975585939774</c:v>
                </c:pt>
                <c:pt idx="4728">
                  <c:v>5.0399780273439774</c:v>
                </c:pt>
                <c:pt idx="4729">
                  <c:v>5.1699829101560226</c:v>
                </c:pt>
                <c:pt idx="4730">
                  <c:v>5.1999816894530113</c:v>
                </c:pt>
                <c:pt idx="4731">
                  <c:v>5.2799987792969887</c:v>
                </c:pt>
                <c:pt idx="4732">
                  <c:v>5.2999877929689774</c:v>
                </c:pt>
                <c:pt idx="4733">
                  <c:v>5.239990234375</c:v>
                </c:pt>
                <c:pt idx="4734">
                  <c:v>5.1799926757810226</c:v>
                </c:pt>
                <c:pt idx="4735">
                  <c:v>5.0299987792969887</c:v>
                </c:pt>
                <c:pt idx="4736">
                  <c:v>5.0699768066410229</c:v>
                </c:pt>
                <c:pt idx="4737">
                  <c:v>5.1900024414060226</c:v>
                </c:pt>
                <c:pt idx="4738">
                  <c:v>5.1600036621089771</c:v>
                </c:pt>
                <c:pt idx="4739">
                  <c:v>5.1099853515630116</c:v>
                </c:pt>
                <c:pt idx="4740">
                  <c:v>5.0299987792969887</c:v>
                </c:pt>
                <c:pt idx="4741">
                  <c:v>5</c:v>
                </c:pt>
                <c:pt idx="4742">
                  <c:v>5.0299987792969887</c:v>
                </c:pt>
                <c:pt idx="4743">
                  <c:v>5.0499877929689774</c:v>
                </c:pt>
                <c:pt idx="4744">
                  <c:v>5.0999755859380116</c:v>
                </c:pt>
                <c:pt idx="4745">
                  <c:v>5.0499877929689774</c:v>
                </c:pt>
                <c:pt idx="4746">
                  <c:v>4.9700012207030113</c:v>
                </c:pt>
                <c:pt idx="4747">
                  <c:v>5.0699768066410229</c:v>
                </c:pt>
                <c:pt idx="4748">
                  <c:v>5.0899963378910229</c:v>
                </c:pt>
                <c:pt idx="4749">
                  <c:v>5.1600036621089771</c:v>
                </c:pt>
                <c:pt idx="4750">
                  <c:v>5.1399841308589771</c:v>
                </c:pt>
                <c:pt idx="4751">
                  <c:v>5.3800048828130116</c:v>
                </c:pt>
                <c:pt idx="4752">
                  <c:v>5.239990234375</c:v>
                </c:pt>
                <c:pt idx="4753">
                  <c:v>5.0499877929689774</c:v>
                </c:pt>
                <c:pt idx="4754">
                  <c:v>5.1600036621089771</c:v>
                </c:pt>
                <c:pt idx="4755">
                  <c:v>5.1399841308589771</c:v>
                </c:pt>
                <c:pt idx="4756">
                  <c:v>5.0899963378910229</c:v>
                </c:pt>
                <c:pt idx="4757">
                  <c:v>5.2799987792969887</c:v>
                </c:pt>
                <c:pt idx="4758">
                  <c:v>5.0899963378910229</c:v>
                </c:pt>
                <c:pt idx="4759">
                  <c:v>5</c:v>
                </c:pt>
                <c:pt idx="4760">
                  <c:v>5.0299987792969887</c:v>
                </c:pt>
                <c:pt idx="4761">
                  <c:v>5.1699829101560226</c:v>
                </c:pt>
                <c:pt idx="4762">
                  <c:v>4.9299926757810226</c:v>
                </c:pt>
                <c:pt idx="4763">
                  <c:v>4.8999938964839771</c:v>
                </c:pt>
                <c:pt idx="4764">
                  <c:v>5.0499877929689774</c:v>
                </c:pt>
                <c:pt idx="4765">
                  <c:v>5.1399841308589771</c:v>
                </c:pt>
                <c:pt idx="4766">
                  <c:v>5.1799926757810226</c:v>
                </c:pt>
                <c:pt idx="4767">
                  <c:v>5.2599792480469887</c:v>
                </c:pt>
                <c:pt idx="4768">
                  <c:v>5.2599792480469887</c:v>
                </c:pt>
                <c:pt idx="4769">
                  <c:v>5.2799987792969887</c:v>
                </c:pt>
                <c:pt idx="4770">
                  <c:v>5.2200012207030113</c:v>
                </c:pt>
                <c:pt idx="4771">
                  <c:v>5.2200012207030113</c:v>
                </c:pt>
                <c:pt idx="4772">
                  <c:v>5.1399841308589771</c:v>
                </c:pt>
                <c:pt idx="4773">
                  <c:v>5.1999816894530113</c:v>
                </c:pt>
                <c:pt idx="4774">
                  <c:v>5.239990234375</c:v>
                </c:pt>
                <c:pt idx="4775">
                  <c:v>5.0799865722660229</c:v>
                </c:pt>
                <c:pt idx="4776">
                  <c:v>5</c:v>
                </c:pt>
                <c:pt idx="4777">
                  <c:v>5.0799865722660229</c:v>
                </c:pt>
                <c:pt idx="4778">
                  <c:v>5.22998046875</c:v>
                </c:pt>
                <c:pt idx="4779">
                  <c:v>5.3599853515630116</c:v>
                </c:pt>
                <c:pt idx="4780">
                  <c:v>5.2699890136719887</c:v>
                </c:pt>
                <c:pt idx="4781">
                  <c:v>5.239990234375</c:v>
                </c:pt>
                <c:pt idx="4782">
                  <c:v>5.1300048828130116</c:v>
                </c:pt>
                <c:pt idx="4783">
                  <c:v>4.9700012207030113</c:v>
                </c:pt>
                <c:pt idx="4784">
                  <c:v>4.9499816894530113</c:v>
                </c:pt>
                <c:pt idx="4785">
                  <c:v>4.97998046875</c:v>
                </c:pt>
                <c:pt idx="4786">
                  <c:v>5.0399780273439774</c:v>
                </c:pt>
                <c:pt idx="4787">
                  <c:v>5.0399780273439774</c:v>
                </c:pt>
                <c:pt idx="4788">
                  <c:v>5.0699768066410229</c:v>
                </c:pt>
                <c:pt idx="4789">
                  <c:v>5.0899963378910229</c:v>
                </c:pt>
                <c:pt idx="4790">
                  <c:v>5.1399841308589771</c:v>
                </c:pt>
                <c:pt idx="4791">
                  <c:v>5.0199890136719887</c:v>
                </c:pt>
                <c:pt idx="4792">
                  <c:v>5.1399841308589771</c:v>
                </c:pt>
                <c:pt idx="4793">
                  <c:v>5.1900024414060226</c:v>
                </c:pt>
                <c:pt idx="4794">
                  <c:v>5.0599975585939774</c:v>
                </c:pt>
                <c:pt idx="4795">
                  <c:v>5.0599975585939774</c:v>
                </c:pt>
                <c:pt idx="4796">
                  <c:v>5.0499877929689774</c:v>
                </c:pt>
                <c:pt idx="4797">
                  <c:v>5.0299987792969887</c:v>
                </c:pt>
                <c:pt idx="4798">
                  <c:v>5.1699829101560226</c:v>
                </c:pt>
                <c:pt idx="4799">
                  <c:v>5.1300048828130116</c:v>
                </c:pt>
                <c:pt idx="4800">
                  <c:v>5.2999877929689774</c:v>
                </c:pt>
                <c:pt idx="4801">
                  <c:v>5.0299987792969887</c:v>
                </c:pt>
                <c:pt idx="4802">
                  <c:v>4.9299926757810226</c:v>
                </c:pt>
                <c:pt idx="4803">
                  <c:v>4.9599914550780113</c:v>
                </c:pt>
                <c:pt idx="4804">
                  <c:v>5.1199951171880116</c:v>
                </c:pt>
                <c:pt idx="4805">
                  <c:v>4.9599914550780113</c:v>
                </c:pt>
                <c:pt idx="4806">
                  <c:v>5.1199951171880116</c:v>
                </c:pt>
                <c:pt idx="4807">
                  <c:v>5.2799987792969887</c:v>
                </c:pt>
                <c:pt idx="4808">
                  <c:v>5.0799865722660229</c:v>
                </c:pt>
                <c:pt idx="4809">
                  <c:v>4.9599914550780113</c:v>
                </c:pt>
                <c:pt idx="4810">
                  <c:v>4.9199829101560226</c:v>
                </c:pt>
                <c:pt idx="4811">
                  <c:v>4.9499816894530113</c:v>
                </c:pt>
                <c:pt idx="4812">
                  <c:v>4.9400024414060226</c:v>
                </c:pt>
                <c:pt idx="4813">
                  <c:v>4.9599914550780113</c:v>
                </c:pt>
                <c:pt idx="4814">
                  <c:v>5.1300048828130116</c:v>
                </c:pt>
                <c:pt idx="4815">
                  <c:v>5.1399841308589771</c:v>
                </c:pt>
                <c:pt idx="4816">
                  <c:v>5.25</c:v>
                </c:pt>
                <c:pt idx="4817">
                  <c:v>5.3199768066410229</c:v>
                </c:pt>
                <c:pt idx="4818">
                  <c:v>5.3999938964839771</c:v>
                </c:pt>
                <c:pt idx="4819">
                  <c:v>5.0699768066410229</c:v>
                </c:pt>
                <c:pt idx="4820">
                  <c:v>4.9100036621089771</c:v>
                </c:pt>
                <c:pt idx="4821">
                  <c:v>4.989990234375</c:v>
                </c:pt>
                <c:pt idx="4822">
                  <c:v>5.0599975585939774</c:v>
                </c:pt>
                <c:pt idx="4823">
                  <c:v>5.0399780273439774</c:v>
                </c:pt>
                <c:pt idx="4824">
                  <c:v>5.0599975585939774</c:v>
                </c:pt>
                <c:pt idx="4825">
                  <c:v>5</c:v>
                </c:pt>
                <c:pt idx="4826">
                  <c:v>5</c:v>
                </c:pt>
                <c:pt idx="4827">
                  <c:v>5.0399780273439774</c:v>
                </c:pt>
                <c:pt idx="4828">
                  <c:v>4.97998046875</c:v>
                </c:pt>
                <c:pt idx="4829">
                  <c:v>4.9599914550780113</c:v>
                </c:pt>
                <c:pt idx="4830">
                  <c:v>4.9599914550780113</c:v>
                </c:pt>
                <c:pt idx="4831">
                  <c:v>5.0199890136719887</c:v>
                </c:pt>
                <c:pt idx="4832">
                  <c:v>5.0599975585939774</c:v>
                </c:pt>
                <c:pt idx="4833">
                  <c:v>4.8999938964839771</c:v>
                </c:pt>
                <c:pt idx="4834">
                  <c:v>4.9599914550780113</c:v>
                </c:pt>
                <c:pt idx="4835">
                  <c:v>5.0599975585939774</c:v>
                </c:pt>
                <c:pt idx="4836">
                  <c:v>5.0699768066410229</c:v>
                </c:pt>
                <c:pt idx="4837">
                  <c:v>5.25</c:v>
                </c:pt>
                <c:pt idx="4838">
                  <c:v>5.0499877929689774</c:v>
                </c:pt>
                <c:pt idx="4839">
                  <c:v>4.9700012207030113</c:v>
                </c:pt>
                <c:pt idx="4840">
                  <c:v>4.9400024414060226</c:v>
                </c:pt>
                <c:pt idx="4841">
                  <c:v>4.9499816894530113</c:v>
                </c:pt>
                <c:pt idx="4842">
                  <c:v>5.0699768066410229</c:v>
                </c:pt>
                <c:pt idx="4843">
                  <c:v>5.1099853515630116</c:v>
                </c:pt>
                <c:pt idx="4844">
                  <c:v>5.0699768066410229</c:v>
                </c:pt>
                <c:pt idx="4845">
                  <c:v>5.0299987792969887</c:v>
                </c:pt>
                <c:pt idx="4846">
                  <c:v>5.0499877929689774</c:v>
                </c:pt>
                <c:pt idx="4847">
                  <c:v>4.9400024414060226</c:v>
                </c:pt>
                <c:pt idx="4848">
                  <c:v>5.0699768066410229</c:v>
                </c:pt>
                <c:pt idx="4849">
                  <c:v>5.2799987792969887</c:v>
                </c:pt>
                <c:pt idx="4850">
                  <c:v>5.1199951171880116</c:v>
                </c:pt>
                <c:pt idx="4851">
                  <c:v>4.8999938964839771</c:v>
                </c:pt>
                <c:pt idx="4852">
                  <c:v>4.9400024414060226</c:v>
                </c:pt>
                <c:pt idx="4853">
                  <c:v>4.9499816894530113</c:v>
                </c:pt>
                <c:pt idx="4854">
                  <c:v>5.1399841308589771</c:v>
                </c:pt>
                <c:pt idx="4855">
                  <c:v>5.0399780273439774</c:v>
                </c:pt>
                <c:pt idx="4856">
                  <c:v>5.1099853515630116</c:v>
                </c:pt>
                <c:pt idx="4857">
                  <c:v>5.1799926757810226</c:v>
                </c:pt>
                <c:pt idx="4858">
                  <c:v>5.3899841308589771</c:v>
                </c:pt>
                <c:pt idx="4859">
                  <c:v>5.47998046875</c:v>
                </c:pt>
                <c:pt idx="4860">
                  <c:v>5.4599914550780113</c:v>
                </c:pt>
                <c:pt idx="4861">
                  <c:v>5.4299926757810226</c:v>
                </c:pt>
                <c:pt idx="4862">
                  <c:v>5.5099792480469887</c:v>
                </c:pt>
                <c:pt idx="4863">
                  <c:v>5.4199829101560226</c:v>
                </c:pt>
                <c:pt idx="4864">
                  <c:v>5.5499877929689774</c:v>
                </c:pt>
                <c:pt idx="4865">
                  <c:v>5.3499755859380116</c:v>
                </c:pt>
                <c:pt idx="4866">
                  <c:v>5.1300048828130116</c:v>
                </c:pt>
                <c:pt idx="4867">
                  <c:v>5.0299987792969887</c:v>
                </c:pt>
                <c:pt idx="4868">
                  <c:v>5.1199951171880116</c:v>
                </c:pt>
                <c:pt idx="4869">
                  <c:v>5.2699890136719887</c:v>
                </c:pt>
                <c:pt idx="4870">
                  <c:v>5.1699829101560226</c:v>
                </c:pt>
                <c:pt idx="4871">
                  <c:v>5.1999816894530113</c:v>
                </c:pt>
                <c:pt idx="4872">
                  <c:v>5.22998046875</c:v>
                </c:pt>
                <c:pt idx="4873">
                  <c:v>5.3099975585939774</c:v>
                </c:pt>
                <c:pt idx="4874">
                  <c:v>5.1999816894530113</c:v>
                </c:pt>
                <c:pt idx="4875">
                  <c:v>5.1399841308589771</c:v>
                </c:pt>
                <c:pt idx="4876">
                  <c:v>5.3499755859380116</c:v>
                </c:pt>
                <c:pt idx="4877">
                  <c:v>5.2099914550780113</c:v>
                </c:pt>
                <c:pt idx="4878">
                  <c:v>5</c:v>
                </c:pt>
                <c:pt idx="4879">
                  <c:v>5.1199951171880116</c:v>
                </c:pt>
                <c:pt idx="4880">
                  <c:v>5.3699951171880116</c:v>
                </c:pt>
                <c:pt idx="4881">
                  <c:v>5.3499755859380116</c:v>
                </c:pt>
                <c:pt idx="4882">
                  <c:v>5.3099975585939774</c:v>
                </c:pt>
                <c:pt idx="4883">
                  <c:v>5.7099914550780113</c:v>
                </c:pt>
                <c:pt idx="4884">
                  <c:v>5.5999755859380116</c:v>
                </c:pt>
                <c:pt idx="4885">
                  <c:v>5.1099853515630116</c:v>
                </c:pt>
                <c:pt idx="4886">
                  <c:v>5.1699829101560226</c:v>
                </c:pt>
                <c:pt idx="4887">
                  <c:v>5.3399963378910229</c:v>
                </c:pt>
                <c:pt idx="4888">
                  <c:v>5.5</c:v>
                </c:pt>
                <c:pt idx="4889">
                  <c:v>5.4299926757810226</c:v>
                </c:pt>
                <c:pt idx="4890">
                  <c:v>5.5899963378910229</c:v>
                </c:pt>
                <c:pt idx="4891">
                  <c:v>5.3599853515630116</c:v>
                </c:pt>
                <c:pt idx="4892">
                  <c:v>5.0699768066410229</c:v>
                </c:pt>
                <c:pt idx="4893">
                  <c:v>4.7999877929689774</c:v>
                </c:pt>
                <c:pt idx="4894">
                  <c:v>4.7200012207030113</c:v>
                </c:pt>
                <c:pt idx="4895">
                  <c:v>4.75</c:v>
                </c:pt>
                <c:pt idx="4896">
                  <c:v>4.72998046875</c:v>
                </c:pt>
                <c:pt idx="4897">
                  <c:v>4.7200012207030113</c:v>
                </c:pt>
                <c:pt idx="4898">
                  <c:v>4.6900024414060226</c:v>
                </c:pt>
                <c:pt idx="4899">
                  <c:v>4.7099914550780113</c:v>
                </c:pt>
                <c:pt idx="4900">
                  <c:v>4.6799926757810226</c:v>
                </c:pt>
                <c:pt idx="4901">
                  <c:v>4.75</c:v>
                </c:pt>
                <c:pt idx="4902">
                  <c:v>4.8399963378910229</c:v>
                </c:pt>
                <c:pt idx="4903">
                  <c:v>4.8999938964839771</c:v>
                </c:pt>
                <c:pt idx="4904">
                  <c:v>4.8999938964839771</c:v>
                </c:pt>
                <c:pt idx="4905">
                  <c:v>4.8899841308589771</c:v>
                </c:pt>
                <c:pt idx="4906">
                  <c:v>4.9599914550780113</c:v>
                </c:pt>
                <c:pt idx="4907">
                  <c:v>4.8099975585939774</c:v>
                </c:pt>
                <c:pt idx="4908">
                  <c:v>4.7899780273439774</c:v>
                </c:pt>
                <c:pt idx="4909">
                  <c:v>4.8999938964839771</c:v>
                </c:pt>
                <c:pt idx="4910">
                  <c:v>5.0799865722660229</c:v>
                </c:pt>
                <c:pt idx="4911">
                  <c:v>5.0899963378910229</c:v>
                </c:pt>
                <c:pt idx="4912">
                  <c:v>5.0199890136719887</c:v>
                </c:pt>
                <c:pt idx="4913">
                  <c:v>5.0099792480469887</c:v>
                </c:pt>
                <c:pt idx="4914">
                  <c:v>5.1300048828130116</c:v>
                </c:pt>
                <c:pt idx="4915">
                  <c:v>5.1499938964839771</c:v>
                </c:pt>
                <c:pt idx="4916">
                  <c:v>5.0999755859380116</c:v>
                </c:pt>
                <c:pt idx="4917">
                  <c:v>5.2599792480469887</c:v>
                </c:pt>
                <c:pt idx="4918">
                  <c:v>5.1699829101560226</c:v>
                </c:pt>
                <c:pt idx="4919">
                  <c:v>5.1699829101560226</c:v>
                </c:pt>
                <c:pt idx="4920">
                  <c:v>5.0099792480469887</c:v>
                </c:pt>
                <c:pt idx="4921">
                  <c:v>5.0999755859380116</c:v>
                </c:pt>
                <c:pt idx="4922">
                  <c:v>5.1399841308589771</c:v>
                </c:pt>
                <c:pt idx="4923">
                  <c:v>5.3199768066410229</c:v>
                </c:pt>
                <c:pt idx="4924">
                  <c:v>5.1699829101560226</c:v>
                </c:pt>
                <c:pt idx="4925">
                  <c:v>5.1600036621089771</c:v>
                </c:pt>
                <c:pt idx="4926">
                  <c:v>5.2200012207030113</c:v>
                </c:pt>
                <c:pt idx="4927">
                  <c:v>5.4299926757810226</c:v>
                </c:pt>
                <c:pt idx="4928">
                  <c:v>5.3499755859380116</c:v>
                </c:pt>
                <c:pt idx="4929">
                  <c:v>5.2699890136719887</c:v>
                </c:pt>
                <c:pt idx="4930">
                  <c:v>5.1399841308589771</c:v>
                </c:pt>
                <c:pt idx="4931">
                  <c:v>5.0799865722660229</c:v>
                </c:pt>
                <c:pt idx="4932">
                  <c:v>5.1799926757810226</c:v>
                </c:pt>
                <c:pt idx="4933">
                  <c:v>5.4400024414060226</c:v>
                </c:pt>
                <c:pt idx="4934">
                  <c:v>5</c:v>
                </c:pt>
                <c:pt idx="4935">
                  <c:v>4.9100036621089771</c:v>
                </c:pt>
                <c:pt idx="4936">
                  <c:v>4.9499816894530113</c:v>
                </c:pt>
                <c:pt idx="4937">
                  <c:v>4.8599853515630116</c:v>
                </c:pt>
                <c:pt idx="4938">
                  <c:v>5.0799865722660229</c:v>
                </c:pt>
                <c:pt idx="4939">
                  <c:v>5</c:v>
                </c:pt>
                <c:pt idx="4940">
                  <c:v>4.9100036621089771</c:v>
                </c:pt>
                <c:pt idx="4941">
                  <c:v>5.1499938964839771</c:v>
                </c:pt>
                <c:pt idx="4942">
                  <c:v>5.1699829101560226</c:v>
                </c:pt>
                <c:pt idx="4943">
                  <c:v>5.5299987792969887</c:v>
                </c:pt>
                <c:pt idx="4944">
                  <c:v>5.5899963378910229</c:v>
                </c:pt>
                <c:pt idx="4945">
                  <c:v>5.1399841308589771</c:v>
                </c:pt>
                <c:pt idx="4946">
                  <c:v>5.3800048828130116</c:v>
                </c:pt>
                <c:pt idx="4947">
                  <c:v>5.2799987792969887</c:v>
                </c:pt>
                <c:pt idx="4948">
                  <c:v>5.3399963378910229</c:v>
                </c:pt>
                <c:pt idx="4949">
                  <c:v>5.0399780273439774</c:v>
                </c:pt>
                <c:pt idx="4950">
                  <c:v>4.8299865722660229</c:v>
                </c:pt>
                <c:pt idx="4951">
                  <c:v>4.8399963378910229</c:v>
                </c:pt>
                <c:pt idx="4952">
                  <c:v>4.8599853515630116</c:v>
                </c:pt>
                <c:pt idx="4953">
                  <c:v>4.8800048828130116</c:v>
                </c:pt>
                <c:pt idx="4954">
                  <c:v>4.9100036621089771</c:v>
                </c:pt>
                <c:pt idx="4955">
                  <c:v>4.8899841308589771</c:v>
                </c:pt>
                <c:pt idx="4956">
                  <c:v>4.9499816894530113</c:v>
                </c:pt>
                <c:pt idx="4957">
                  <c:v>4.9599914550780113</c:v>
                </c:pt>
                <c:pt idx="4958">
                  <c:v>4.8299865722660229</c:v>
                </c:pt>
                <c:pt idx="4959">
                  <c:v>4.7599792480469887</c:v>
                </c:pt>
                <c:pt idx="4960">
                  <c:v>5.0599975585939774</c:v>
                </c:pt>
                <c:pt idx="4961">
                  <c:v>5.1499938964839771</c:v>
                </c:pt>
                <c:pt idx="4962">
                  <c:v>5.1799926757810226</c:v>
                </c:pt>
                <c:pt idx="4963">
                  <c:v>5.239990234375</c:v>
                </c:pt>
                <c:pt idx="4964">
                  <c:v>5.239990234375</c:v>
                </c:pt>
                <c:pt idx="4965">
                  <c:v>5.22998046875</c:v>
                </c:pt>
                <c:pt idx="4966">
                  <c:v>5.1499938964839771</c:v>
                </c:pt>
                <c:pt idx="4967">
                  <c:v>5.3199768066410229</c:v>
                </c:pt>
                <c:pt idx="4968">
                  <c:v>5.3099975585939774</c:v>
                </c:pt>
                <c:pt idx="4969">
                  <c:v>5.5</c:v>
                </c:pt>
                <c:pt idx="4970">
                  <c:v>5.2699890136719887</c:v>
                </c:pt>
                <c:pt idx="4971">
                  <c:v>5.2899780273439774</c:v>
                </c:pt>
                <c:pt idx="4972">
                  <c:v>5.9100036621089771</c:v>
                </c:pt>
                <c:pt idx="4973">
                  <c:v>5.7599792480469887</c:v>
                </c:pt>
                <c:pt idx="4974">
                  <c:v>5.5799865722660229</c:v>
                </c:pt>
                <c:pt idx="4975">
                  <c:v>5.489990234375</c:v>
                </c:pt>
                <c:pt idx="4976">
                  <c:v>5.2999877929689774</c:v>
                </c:pt>
                <c:pt idx="4977">
                  <c:v>5.1300048828130116</c:v>
                </c:pt>
                <c:pt idx="4978">
                  <c:v>5.2799987792969887</c:v>
                </c:pt>
                <c:pt idx="4979">
                  <c:v>5.4499816894530113</c:v>
                </c:pt>
                <c:pt idx="4980">
                  <c:v>5.4700012207030113</c:v>
                </c:pt>
                <c:pt idx="4981">
                  <c:v>5.5599975585939774</c:v>
                </c:pt>
                <c:pt idx="4982">
                  <c:v>5.7999877929689774</c:v>
                </c:pt>
                <c:pt idx="4983">
                  <c:v>5.8399963378910229</c:v>
                </c:pt>
                <c:pt idx="4984">
                  <c:v>5.5499877929689774</c:v>
                </c:pt>
                <c:pt idx="4985">
                  <c:v>5.4100036621089771</c:v>
                </c:pt>
                <c:pt idx="4986">
                  <c:v>5.3099975585939774</c:v>
                </c:pt>
                <c:pt idx="4987">
                  <c:v>5.5499877929689774</c:v>
                </c:pt>
                <c:pt idx="4988">
                  <c:v>5.6900024414060226</c:v>
                </c:pt>
                <c:pt idx="4989">
                  <c:v>5.5499877929689774</c:v>
                </c:pt>
                <c:pt idx="4990">
                  <c:v>5.4599914550780113</c:v>
                </c:pt>
                <c:pt idx="4991">
                  <c:v>5.4299926757810226</c:v>
                </c:pt>
                <c:pt idx="4992">
                  <c:v>5.9299926757810226</c:v>
                </c:pt>
                <c:pt idx="4993">
                  <c:v>6.0199890136719887</c:v>
                </c:pt>
                <c:pt idx="4994">
                  <c:v>5.7899780273439774</c:v>
                </c:pt>
                <c:pt idx="4995">
                  <c:v>5.7899780273439774</c:v>
                </c:pt>
                <c:pt idx="4996">
                  <c:v>5.7899780273439774</c:v>
                </c:pt>
                <c:pt idx="4997">
                  <c:v>5.6399841308589771</c:v>
                </c:pt>
                <c:pt idx="4998">
                  <c:v>5.5699768066410229</c:v>
                </c:pt>
                <c:pt idx="4999">
                  <c:v>5.3499755859380116</c:v>
                </c:pt>
                <c:pt idx="5000">
                  <c:v>5.3199768066410229</c:v>
                </c:pt>
                <c:pt idx="5001">
                  <c:v>5.1300048828130116</c:v>
                </c:pt>
                <c:pt idx="5002">
                  <c:v>5.2799987792969887</c:v>
                </c:pt>
                <c:pt idx="5003">
                  <c:v>5.1699829101560226</c:v>
                </c:pt>
                <c:pt idx="5004">
                  <c:v>5.2899780273439774</c:v>
                </c:pt>
                <c:pt idx="5005">
                  <c:v>5.2899780273439774</c:v>
                </c:pt>
                <c:pt idx="5006">
                  <c:v>5.0899963378910229</c:v>
                </c:pt>
                <c:pt idx="5007">
                  <c:v>5.2599792480469887</c:v>
                </c:pt>
                <c:pt idx="5008">
                  <c:v>5.6499938964839771</c:v>
                </c:pt>
                <c:pt idx="5009">
                  <c:v>5.6799926757810226</c:v>
                </c:pt>
                <c:pt idx="5010">
                  <c:v>5.5199890136719887</c:v>
                </c:pt>
                <c:pt idx="5011">
                  <c:v>5.5799865722660229</c:v>
                </c:pt>
                <c:pt idx="5012">
                  <c:v>5.739990234375</c:v>
                </c:pt>
                <c:pt idx="5013">
                  <c:v>5.6799926757810226</c:v>
                </c:pt>
                <c:pt idx="5014">
                  <c:v>5.5199890136719887</c:v>
                </c:pt>
                <c:pt idx="5015">
                  <c:v>5.3199768066410229</c:v>
                </c:pt>
                <c:pt idx="5016">
                  <c:v>5.3099975585939774</c:v>
                </c:pt>
                <c:pt idx="5017">
                  <c:v>5.3499755859380116</c:v>
                </c:pt>
                <c:pt idx="5018">
                  <c:v>5.2699890136719887</c:v>
                </c:pt>
                <c:pt idx="5019">
                  <c:v>5.3699951171880116</c:v>
                </c:pt>
                <c:pt idx="5020">
                  <c:v>5.5199890136719887</c:v>
                </c:pt>
                <c:pt idx="5021">
                  <c:v>5.5999755859380116</c:v>
                </c:pt>
                <c:pt idx="5022">
                  <c:v>5.3899841308589771</c:v>
                </c:pt>
                <c:pt idx="5023">
                  <c:v>5.3499755859380116</c:v>
                </c:pt>
                <c:pt idx="5024">
                  <c:v>5.489990234375</c:v>
                </c:pt>
                <c:pt idx="5025">
                  <c:v>5.1999816894530113</c:v>
                </c:pt>
                <c:pt idx="5026">
                  <c:v>4.989990234375</c:v>
                </c:pt>
                <c:pt idx="5027">
                  <c:v>5.0099792480469887</c:v>
                </c:pt>
                <c:pt idx="5028">
                  <c:v>4.8800048828130116</c:v>
                </c:pt>
                <c:pt idx="5029">
                  <c:v>4.8899841308589771</c:v>
                </c:pt>
                <c:pt idx="5030">
                  <c:v>5.1699829101560226</c:v>
                </c:pt>
                <c:pt idx="5031">
                  <c:v>5.3899841308589771</c:v>
                </c:pt>
                <c:pt idx="5032">
                  <c:v>5.3999938964839771</c:v>
                </c:pt>
                <c:pt idx="5033">
                  <c:v>5.3199768066410229</c:v>
                </c:pt>
                <c:pt idx="5034">
                  <c:v>5.0699768066410229</c:v>
                </c:pt>
                <c:pt idx="5035">
                  <c:v>4.9599914550780113</c:v>
                </c:pt>
                <c:pt idx="5036">
                  <c:v>4.9499816894530113</c:v>
                </c:pt>
                <c:pt idx="5037">
                  <c:v>4.97998046875</c:v>
                </c:pt>
                <c:pt idx="5038">
                  <c:v>4.9599914550780113</c:v>
                </c:pt>
                <c:pt idx="5039">
                  <c:v>4.97998046875</c:v>
                </c:pt>
                <c:pt idx="5040">
                  <c:v>5.0799865722660229</c:v>
                </c:pt>
                <c:pt idx="5041">
                  <c:v>5.1099853515630116</c:v>
                </c:pt>
                <c:pt idx="5042">
                  <c:v>5.0399780273439774</c:v>
                </c:pt>
                <c:pt idx="5043">
                  <c:v>5.0199890136719887</c:v>
                </c:pt>
                <c:pt idx="5044">
                  <c:v>5.0999755859380116</c:v>
                </c:pt>
                <c:pt idx="5045">
                  <c:v>5.1300048828130116</c:v>
                </c:pt>
                <c:pt idx="5046">
                  <c:v>5.1600036621089771</c:v>
                </c:pt>
                <c:pt idx="5047">
                  <c:v>5.2599792480469887</c:v>
                </c:pt>
                <c:pt idx="5048">
                  <c:v>5.3299865722660229</c:v>
                </c:pt>
                <c:pt idx="5049">
                  <c:v>5.3599853515630116</c:v>
                </c:pt>
                <c:pt idx="5050">
                  <c:v>5.3999938964839771</c:v>
                </c:pt>
                <c:pt idx="5051">
                  <c:v>5.3199768066410229</c:v>
                </c:pt>
                <c:pt idx="5052">
                  <c:v>5.22998046875</c:v>
                </c:pt>
                <c:pt idx="5053">
                  <c:v>5.2200012207030113</c:v>
                </c:pt>
                <c:pt idx="5054">
                  <c:v>5.1999816894530113</c:v>
                </c:pt>
                <c:pt idx="5055">
                  <c:v>5.2200012207030113</c:v>
                </c:pt>
                <c:pt idx="5056">
                  <c:v>5.22998046875</c:v>
                </c:pt>
                <c:pt idx="5057">
                  <c:v>5.1900024414060226</c:v>
                </c:pt>
                <c:pt idx="5058">
                  <c:v>5.1399841308589771</c:v>
                </c:pt>
                <c:pt idx="5059">
                  <c:v>5.2099914550780113</c:v>
                </c:pt>
                <c:pt idx="5060">
                  <c:v>5.1999816894530113</c:v>
                </c:pt>
                <c:pt idx="5061">
                  <c:v>5.1600036621089771</c:v>
                </c:pt>
                <c:pt idx="5062">
                  <c:v>5.22998046875</c:v>
                </c:pt>
                <c:pt idx="5063">
                  <c:v>5.2599792480469887</c:v>
                </c:pt>
                <c:pt idx="5064">
                  <c:v>5.1999816894530113</c:v>
                </c:pt>
                <c:pt idx="5065">
                  <c:v>5.1600036621089771</c:v>
                </c:pt>
                <c:pt idx="5066">
                  <c:v>5.2599792480469887</c:v>
                </c:pt>
                <c:pt idx="5067">
                  <c:v>5.2699890136719887</c:v>
                </c:pt>
                <c:pt idx="5068">
                  <c:v>5.22998046875</c:v>
                </c:pt>
                <c:pt idx="5069">
                  <c:v>5.2099914550780113</c:v>
                </c:pt>
                <c:pt idx="5070">
                  <c:v>5.239990234375</c:v>
                </c:pt>
                <c:pt idx="5071">
                  <c:v>5.1699829101560226</c:v>
                </c:pt>
                <c:pt idx="5072">
                  <c:v>5.0799865722660229</c:v>
                </c:pt>
                <c:pt idx="5073">
                  <c:v>5.0299987792969887</c:v>
                </c:pt>
                <c:pt idx="5074">
                  <c:v>5.1900024414060226</c:v>
                </c:pt>
                <c:pt idx="5075">
                  <c:v>5.2099914550780113</c:v>
                </c:pt>
                <c:pt idx="5076">
                  <c:v>5.3599853515630116</c:v>
                </c:pt>
                <c:pt idx="5077">
                  <c:v>5.1999816894530113</c:v>
                </c:pt>
                <c:pt idx="5078">
                  <c:v>5.239990234375</c:v>
                </c:pt>
                <c:pt idx="5079">
                  <c:v>5.3099975585939774</c:v>
                </c:pt>
                <c:pt idx="5080">
                  <c:v>5.25</c:v>
                </c:pt>
                <c:pt idx="5081">
                  <c:v>5.1999816894530113</c:v>
                </c:pt>
                <c:pt idx="5082">
                  <c:v>5.1799926757810226</c:v>
                </c:pt>
                <c:pt idx="5083">
                  <c:v>5.1699829101560226</c:v>
                </c:pt>
                <c:pt idx="5084">
                  <c:v>5.0899963378910229</c:v>
                </c:pt>
                <c:pt idx="5085">
                  <c:v>5.0699768066410229</c:v>
                </c:pt>
                <c:pt idx="5086">
                  <c:v>5.1900024414060226</c:v>
                </c:pt>
                <c:pt idx="5087">
                  <c:v>5.1099853515630116</c:v>
                </c:pt>
                <c:pt idx="5088">
                  <c:v>5.1499938964839771</c:v>
                </c:pt>
                <c:pt idx="5089">
                  <c:v>5.1300048828130116</c:v>
                </c:pt>
                <c:pt idx="5090">
                  <c:v>5.1699829101560226</c:v>
                </c:pt>
                <c:pt idx="5091">
                  <c:v>5.1099853515630116</c:v>
                </c:pt>
                <c:pt idx="5092">
                  <c:v>5.1099853515630116</c:v>
                </c:pt>
                <c:pt idx="5093">
                  <c:v>5.1499938964839771</c:v>
                </c:pt>
                <c:pt idx="5094">
                  <c:v>5.0599975585939774</c:v>
                </c:pt>
                <c:pt idx="5095">
                  <c:v>5.1699829101560226</c:v>
                </c:pt>
                <c:pt idx="5096">
                  <c:v>5.2699890136719887</c:v>
                </c:pt>
                <c:pt idx="5097">
                  <c:v>5.3399963378910229</c:v>
                </c:pt>
                <c:pt idx="5098">
                  <c:v>5.25</c:v>
                </c:pt>
                <c:pt idx="5099">
                  <c:v>5.2599792480469887</c:v>
                </c:pt>
                <c:pt idx="5100">
                  <c:v>5.3800048828130116</c:v>
                </c:pt>
                <c:pt idx="5101">
                  <c:v>5.3099975585939774</c:v>
                </c:pt>
                <c:pt idx="5102">
                  <c:v>5.22998046875</c:v>
                </c:pt>
                <c:pt idx="5103">
                  <c:v>5.1999816894530113</c:v>
                </c:pt>
                <c:pt idx="5104">
                  <c:v>5.25</c:v>
                </c:pt>
                <c:pt idx="5105">
                  <c:v>5.2899780273439774</c:v>
                </c:pt>
                <c:pt idx="5106">
                  <c:v>5.2799987792969887</c:v>
                </c:pt>
                <c:pt idx="5107">
                  <c:v>5.1799926757810226</c:v>
                </c:pt>
                <c:pt idx="5108">
                  <c:v>5</c:v>
                </c:pt>
                <c:pt idx="5109">
                  <c:v>5.0999755859380116</c:v>
                </c:pt>
                <c:pt idx="5110">
                  <c:v>5.2200012207030113</c:v>
                </c:pt>
                <c:pt idx="5111">
                  <c:v>5.2599792480469887</c:v>
                </c:pt>
                <c:pt idx="5112">
                  <c:v>5.239990234375</c:v>
                </c:pt>
                <c:pt idx="5113">
                  <c:v>5.3099975585939774</c:v>
                </c:pt>
                <c:pt idx="5114">
                  <c:v>5.2899780273439774</c:v>
                </c:pt>
                <c:pt idx="5115">
                  <c:v>5.239990234375</c:v>
                </c:pt>
                <c:pt idx="5116">
                  <c:v>5.0999755859380116</c:v>
                </c:pt>
                <c:pt idx="5117">
                  <c:v>5.1600036621089771</c:v>
                </c:pt>
                <c:pt idx="5118">
                  <c:v>5.2699890136719887</c:v>
                </c:pt>
                <c:pt idx="5119">
                  <c:v>5.25</c:v>
                </c:pt>
                <c:pt idx="5120">
                  <c:v>5.1799926757810226</c:v>
                </c:pt>
                <c:pt idx="5121">
                  <c:v>5.1499938964839771</c:v>
                </c:pt>
                <c:pt idx="5122">
                  <c:v>5.1600036621089771</c:v>
                </c:pt>
                <c:pt idx="5123">
                  <c:v>5.1600036621089771</c:v>
                </c:pt>
                <c:pt idx="5124">
                  <c:v>5.1399841308589771</c:v>
                </c:pt>
                <c:pt idx="5125">
                  <c:v>5.1999816894530113</c:v>
                </c:pt>
                <c:pt idx="5126">
                  <c:v>5.1999816894530113</c:v>
                </c:pt>
                <c:pt idx="5127">
                  <c:v>5.239990234375</c:v>
                </c:pt>
                <c:pt idx="5128">
                  <c:v>5.3999938964839771</c:v>
                </c:pt>
                <c:pt idx="5129">
                  <c:v>5.3199768066410229</c:v>
                </c:pt>
                <c:pt idx="5130">
                  <c:v>5.1799926757810226</c:v>
                </c:pt>
                <c:pt idx="5131">
                  <c:v>5.2699890136719887</c:v>
                </c:pt>
                <c:pt idx="5132">
                  <c:v>5.4400024414060226</c:v>
                </c:pt>
                <c:pt idx="5133">
                  <c:v>5.3499755859380116</c:v>
                </c:pt>
                <c:pt idx="5134">
                  <c:v>5.2899780273439774</c:v>
                </c:pt>
                <c:pt idx="5135">
                  <c:v>5.3599853515630116</c:v>
                </c:pt>
                <c:pt idx="5136">
                  <c:v>5.5099792480469887</c:v>
                </c:pt>
                <c:pt idx="5137">
                  <c:v>5.3599853515630116</c:v>
                </c:pt>
                <c:pt idx="5138">
                  <c:v>5.1900024414060226</c:v>
                </c:pt>
                <c:pt idx="5139">
                  <c:v>5.3899841308589771</c:v>
                </c:pt>
                <c:pt idx="5140">
                  <c:v>5.3699951171880116</c:v>
                </c:pt>
                <c:pt idx="5141">
                  <c:v>5.3699951171880116</c:v>
                </c:pt>
                <c:pt idx="5142">
                  <c:v>5.25</c:v>
                </c:pt>
                <c:pt idx="5143">
                  <c:v>5.2599792480469887</c:v>
                </c:pt>
                <c:pt idx="5144">
                  <c:v>5.3099975585939774</c:v>
                </c:pt>
                <c:pt idx="5145">
                  <c:v>5.1600036621089771</c:v>
                </c:pt>
                <c:pt idx="5146">
                  <c:v>5.1999816894530113</c:v>
                </c:pt>
                <c:pt idx="5147">
                  <c:v>5.3899841308589771</c:v>
                </c:pt>
                <c:pt idx="5148">
                  <c:v>5.3499755859380116</c:v>
                </c:pt>
                <c:pt idx="5149">
                  <c:v>5.2099914550780113</c:v>
                </c:pt>
                <c:pt idx="5150">
                  <c:v>5.1099853515630116</c:v>
                </c:pt>
                <c:pt idx="5151">
                  <c:v>5.0699768066410229</c:v>
                </c:pt>
                <c:pt idx="5152">
                  <c:v>5.1699829101560226</c:v>
                </c:pt>
                <c:pt idx="5153">
                  <c:v>5.2200012207030113</c:v>
                </c:pt>
                <c:pt idx="5154">
                  <c:v>5.1399841308589771</c:v>
                </c:pt>
                <c:pt idx="5155">
                  <c:v>5.1300048828130116</c:v>
                </c:pt>
                <c:pt idx="5156">
                  <c:v>5.22998046875</c:v>
                </c:pt>
                <c:pt idx="5157">
                  <c:v>5.25</c:v>
                </c:pt>
                <c:pt idx="5158">
                  <c:v>5.3899841308589771</c:v>
                </c:pt>
                <c:pt idx="5159">
                  <c:v>5.4299926757810226</c:v>
                </c:pt>
                <c:pt idx="5160">
                  <c:v>5.3999938964839771</c:v>
                </c:pt>
                <c:pt idx="5161">
                  <c:v>5.4400024414060226</c:v>
                </c:pt>
                <c:pt idx="5162">
                  <c:v>5.3999938964839771</c:v>
                </c:pt>
                <c:pt idx="5163">
                  <c:v>5.2699890136719887</c:v>
                </c:pt>
                <c:pt idx="5164">
                  <c:v>5.1399841308589771</c:v>
                </c:pt>
                <c:pt idx="5165">
                  <c:v>5.2099914550780113</c:v>
                </c:pt>
                <c:pt idx="5166">
                  <c:v>5.2599792480469887</c:v>
                </c:pt>
                <c:pt idx="5167">
                  <c:v>5.3399963378910229</c:v>
                </c:pt>
                <c:pt idx="5168">
                  <c:v>5.1999816894530113</c:v>
                </c:pt>
                <c:pt idx="5169">
                  <c:v>5.1499938964839771</c:v>
                </c:pt>
                <c:pt idx="5170">
                  <c:v>5.1900024414060226</c:v>
                </c:pt>
                <c:pt idx="5171">
                  <c:v>5.2099914550780113</c:v>
                </c:pt>
                <c:pt idx="5172">
                  <c:v>5.1399841308589771</c:v>
                </c:pt>
                <c:pt idx="5173">
                  <c:v>5.0899963378910229</c:v>
                </c:pt>
                <c:pt idx="5174">
                  <c:v>5.0999755859380116</c:v>
                </c:pt>
                <c:pt idx="5175">
                  <c:v>5.0299987792969887</c:v>
                </c:pt>
                <c:pt idx="5176">
                  <c:v>5.1199951171880116</c:v>
                </c:pt>
                <c:pt idx="5177">
                  <c:v>5.2599792480469887</c:v>
                </c:pt>
                <c:pt idx="5178">
                  <c:v>5.2899780273439774</c:v>
                </c:pt>
                <c:pt idx="5179">
                  <c:v>5.2099914550780113</c:v>
                </c:pt>
                <c:pt idx="5180">
                  <c:v>5.0799865722660229</c:v>
                </c:pt>
                <c:pt idx="5181">
                  <c:v>4.9299926757810226</c:v>
                </c:pt>
                <c:pt idx="5182">
                  <c:v>4.9400024414060226</c:v>
                </c:pt>
                <c:pt idx="5183">
                  <c:v>5.0799865722660229</c:v>
                </c:pt>
                <c:pt idx="5184">
                  <c:v>5.2699890136719887</c:v>
                </c:pt>
                <c:pt idx="5185">
                  <c:v>5.4199829101560226</c:v>
                </c:pt>
                <c:pt idx="5186">
                  <c:v>5.6399841308589771</c:v>
                </c:pt>
                <c:pt idx="5187">
                  <c:v>5.5799865722660229</c:v>
                </c:pt>
                <c:pt idx="5188">
                  <c:v>5.5199890136719887</c:v>
                </c:pt>
                <c:pt idx="5189">
                  <c:v>5.3999938964839771</c:v>
                </c:pt>
                <c:pt idx="5190">
                  <c:v>5.3199768066410229</c:v>
                </c:pt>
                <c:pt idx="5191">
                  <c:v>5.3999938964839771</c:v>
                </c:pt>
                <c:pt idx="5192">
                  <c:v>5.239990234375</c:v>
                </c:pt>
                <c:pt idx="5193">
                  <c:v>5.239990234375</c:v>
                </c:pt>
                <c:pt idx="5194">
                  <c:v>5.0799865722660229</c:v>
                </c:pt>
                <c:pt idx="5195">
                  <c:v>4.8800048828130116</c:v>
                </c:pt>
                <c:pt idx="5196">
                  <c:v>4.9199829101560226</c:v>
                </c:pt>
                <c:pt idx="5197">
                  <c:v>5</c:v>
                </c:pt>
                <c:pt idx="5198">
                  <c:v>5.0799865722660229</c:v>
                </c:pt>
                <c:pt idx="5199">
                  <c:v>5.2200012207030113</c:v>
                </c:pt>
                <c:pt idx="5200">
                  <c:v>5.2200012207030113</c:v>
                </c:pt>
                <c:pt idx="5201">
                  <c:v>5.4199829101560226</c:v>
                </c:pt>
                <c:pt idx="5202">
                  <c:v>5.3699951171880116</c:v>
                </c:pt>
                <c:pt idx="5203">
                  <c:v>5.1799926757810226</c:v>
                </c:pt>
                <c:pt idx="5204">
                  <c:v>5.1699829101560226</c:v>
                </c:pt>
                <c:pt idx="5205">
                  <c:v>5.1499938964839771</c:v>
                </c:pt>
                <c:pt idx="5206">
                  <c:v>5.3099975585939774</c:v>
                </c:pt>
                <c:pt idx="5207">
                  <c:v>5.2799987792969887</c:v>
                </c:pt>
                <c:pt idx="5208">
                  <c:v>5.0099792480469887</c:v>
                </c:pt>
                <c:pt idx="5209">
                  <c:v>5.0499877929689774</c:v>
                </c:pt>
                <c:pt idx="5210">
                  <c:v>4.9700012207030113</c:v>
                </c:pt>
                <c:pt idx="5211">
                  <c:v>5.0399780273439774</c:v>
                </c:pt>
                <c:pt idx="5212">
                  <c:v>5.3899841308589771</c:v>
                </c:pt>
                <c:pt idx="5213">
                  <c:v>5.489990234375</c:v>
                </c:pt>
                <c:pt idx="5214">
                  <c:v>5.5699768066410229</c:v>
                </c:pt>
                <c:pt idx="5215">
                  <c:v>5.8999938964839771</c:v>
                </c:pt>
                <c:pt idx="5216">
                  <c:v>5.5299987792969887</c:v>
                </c:pt>
                <c:pt idx="5217">
                  <c:v>5.5</c:v>
                </c:pt>
                <c:pt idx="5218">
                  <c:v>5.3299865722660229</c:v>
                </c:pt>
                <c:pt idx="5219">
                  <c:v>5.3399963378910229</c:v>
                </c:pt>
                <c:pt idx="5220">
                  <c:v>5.2799987792969887</c:v>
                </c:pt>
                <c:pt idx="5221">
                  <c:v>5.3599853515630116</c:v>
                </c:pt>
                <c:pt idx="5222">
                  <c:v>5.3099975585939774</c:v>
                </c:pt>
                <c:pt idx="5223">
                  <c:v>5.3399963378910229</c:v>
                </c:pt>
                <c:pt idx="5224">
                  <c:v>5.239990234375</c:v>
                </c:pt>
                <c:pt idx="5225">
                  <c:v>5.1399841308589771</c:v>
                </c:pt>
                <c:pt idx="5226">
                  <c:v>5.1300048828130116</c:v>
                </c:pt>
                <c:pt idx="5227">
                  <c:v>5.2699890136719887</c:v>
                </c:pt>
                <c:pt idx="5228">
                  <c:v>5.2699890136719887</c:v>
                </c:pt>
                <c:pt idx="5229">
                  <c:v>5.1999816894530113</c:v>
                </c:pt>
                <c:pt idx="5230">
                  <c:v>5.0999755859380116</c:v>
                </c:pt>
                <c:pt idx="5231">
                  <c:v>5.1099853515630116</c:v>
                </c:pt>
                <c:pt idx="5232">
                  <c:v>5.1699829101560226</c:v>
                </c:pt>
                <c:pt idx="5233">
                  <c:v>5.1300048828130116</c:v>
                </c:pt>
                <c:pt idx="5234">
                  <c:v>5.25</c:v>
                </c:pt>
                <c:pt idx="5235">
                  <c:v>5.4199829101560226</c:v>
                </c:pt>
                <c:pt idx="5236">
                  <c:v>5.5599975585939774</c:v>
                </c:pt>
                <c:pt idx="5237">
                  <c:v>5.72998046875</c:v>
                </c:pt>
                <c:pt idx="5238">
                  <c:v>5.8800048828130116</c:v>
                </c:pt>
                <c:pt idx="5239">
                  <c:v>5.7799987792969887</c:v>
                </c:pt>
                <c:pt idx="5240">
                  <c:v>5.9400024414060226</c:v>
                </c:pt>
                <c:pt idx="5241">
                  <c:v>5.6600036621089771</c:v>
                </c:pt>
                <c:pt idx="5242">
                  <c:v>5.2699890136719887</c:v>
                </c:pt>
                <c:pt idx="5243">
                  <c:v>5.1999816894530113</c:v>
                </c:pt>
                <c:pt idx="5244">
                  <c:v>5.3699951171880116</c:v>
                </c:pt>
                <c:pt idx="5245">
                  <c:v>5.7599792480469887</c:v>
                </c:pt>
                <c:pt idx="5246">
                  <c:v>5.7200012207030113</c:v>
                </c:pt>
                <c:pt idx="5247">
                  <c:v>5.6399841308589771</c:v>
                </c:pt>
                <c:pt idx="5248">
                  <c:v>5.5899963378910229</c:v>
                </c:pt>
                <c:pt idx="5249">
                  <c:v>5.5099792480469887</c:v>
                </c:pt>
                <c:pt idx="5250">
                  <c:v>5.5399780273439774</c:v>
                </c:pt>
                <c:pt idx="5251">
                  <c:v>5.8099975585939774</c:v>
                </c:pt>
                <c:pt idx="5252">
                  <c:v>5.6199951171880116</c:v>
                </c:pt>
                <c:pt idx="5253">
                  <c:v>5.2999877929689774</c:v>
                </c:pt>
                <c:pt idx="5254">
                  <c:v>5.0999755859380116</c:v>
                </c:pt>
                <c:pt idx="5255">
                  <c:v>5.2099914550780113</c:v>
                </c:pt>
                <c:pt idx="5256">
                  <c:v>5.3499755859380116</c:v>
                </c:pt>
                <c:pt idx="5257">
                  <c:v>5.4299926757810226</c:v>
                </c:pt>
                <c:pt idx="5258">
                  <c:v>5.3599853515630116</c:v>
                </c:pt>
                <c:pt idx="5259">
                  <c:v>5.2999877929689774</c:v>
                </c:pt>
                <c:pt idx="5260">
                  <c:v>5.4299926757810226</c:v>
                </c:pt>
                <c:pt idx="5261">
                  <c:v>5.2999877929689774</c:v>
                </c:pt>
                <c:pt idx="5262">
                  <c:v>5.25</c:v>
                </c:pt>
                <c:pt idx="5263">
                  <c:v>5.4199829101560226</c:v>
                </c:pt>
                <c:pt idx="5264">
                  <c:v>5.2999877929689774</c:v>
                </c:pt>
                <c:pt idx="5265">
                  <c:v>5.2599792480469887</c:v>
                </c:pt>
                <c:pt idx="5266">
                  <c:v>5.1499938964839771</c:v>
                </c:pt>
                <c:pt idx="5267">
                  <c:v>5.1199951171880116</c:v>
                </c:pt>
                <c:pt idx="5268">
                  <c:v>5.0999755859380116</c:v>
                </c:pt>
                <c:pt idx="5269">
                  <c:v>5.0299987792969887</c:v>
                </c:pt>
                <c:pt idx="5270">
                  <c:v>4.989990234375</c:v>
                </c:pt>
                <c:pt idx="5271">
                  <c:v>5</c:v>
                </c:pt>
                <c:pt idx="5272">
                  <c:v>4.7799987792969887</c:v>
                </c:pt>
                <c:pt idx="5273">
                  <c:v>4.8299865722660229</c:v>
                </c:pt>
                <c:pt idx="5274">
                  <c:v>4.8899841308589771</c:v>
                </c:pt>
                <c:pt idx="5275">
                  <c:v>4.8899841308589771</c:v>
                </c:pt>
                <c:pt idx="5276">
                  <c:v>4.8299865722660229</c:v>
                </c:pt>
                <c:pt idx="5277">
                  <c:v>4.97998046875</c:v>
                </c:pt>
                <c:pt idx="5278">
                  <c:v>5.1300048828130116</c:v>
                </c:pt>
                <c:pt idx="5279">
                  <c:v>5.1300048828130116</c:v>
                </c:pt>
                <c:pt idx="5280">
                  <c:v>5.0499877929689774</c:v>
                </c:pt>
                <c:pt idx="5281">
                  <c:v>5.3099975585939774</c:v>
                </c:pt>
                <c:pt idx="5282">
                  <c:v>5.4299926757810226</c:v>
                </c:pt>
                <c:pt idx="5283">
                  <c:v>5.1399841308589771</c:v>
                </c:pt>
                <c:pt idx="5284">
                  <c:v>5.2599792480469887</c:v>
                </c:pt>
                <c:pt idx="5285">
                  <c:v>5.0399780273439774</c:v>
                </c:pt>
                <c:pt idx="5286">
                  <c:v>4.9700012207030113</c:v>
                </c:pt>
                <c:pt idx="5287">
                  <c:v>4.9599914550780113</c:v>
                </c:pt>
                <c:pt idx="5288">
                  <c:v>4.9199829101560226</c:v>
                </c:pt>
                <c:pt idx="5289">
                  <c:v>4.9199829101560226</c:v>
                </c:pt>
                <c:pt idx="5290">
                  <c:v>5.0999755859380116</c:v>
                </c:pt>
                <c:pt idx="5291">
                  <c:v>5.2699890136719887</c:v>
                </c:pt>
                <c:pt idx="5292">
                  <c:v>5.22998046875</c:v>
                </c:pt>
                <c:pt idx="5293">
                  <c:v>5.0799865722660229</c:v>
                </c:pt>
                <c:pt idx="5294">
                  <c:v>5.1199951171880116</c:v>
                </c:pt>
                <c:pt idx="5295">
                  <c:v>5.3399963378910229</c:v>
                </c:pt>
                <c:pt idx="5296">
                  <c:v>5.489990234375</c:v>
                </c:pt>
                <c:pt idx="5297">
                  <c:v>5.6999816894530113</c:v>
                </c:pt>
                <c:pt idx="5298">
                  <c:v>5.5699768066410229</c:v>
                </c:pt>
                <c:pt idx="5299">
                  <c:v>5.4599914550780113</c:v>
                </c:pt>
                <c:pt idx="5300">
                  <c:v>5.7599792480469887</c:v>
                </c:pt>
                <c:pt idx="5301">
                  <c:v>6.0199890136719887</c:v>
                </c:pt>
                <c:pt idx="5302">
                  <c:v>5.6499938964839771</c:v>
                </c:pt>
                <c:pt idx="5303">
                  <c:v>5.5899963378910229</c:v>
                </c:pt>
                <c:pt idx="5304">
                  <c:v>5.4299926757810226</c:v>
                </c:pt>
                <c:pt idx="5305">
                  <c:v>5.2599792480469887</c:v>
                </c:pt>
                <c:pt idx="5306">
                  <c:v>5.1600036621089771</c:v>
                </c:pt>
                <c:pt idx="5307">
                  <c:v>5.0599975585939774</c:v>
                </c:pt>
                <c:pt idx="5308">
                  <c:v>5.1399841308589771</c:v>
                </c:pt>
                <c:pt idx="5309">
                  <c:v>5.2899780273439774</c:v>
                </c:pt>
                <c:pt idx="5310">
                  <c:v>5.3199768066410229</c:v>
                </c:pt>
                <c:pt idx="5311">
                  <c:v>5.5</c:v>
                </c:pt>
                <c:pt idx="5312">
                  <c:v>5.6199951171880116</c:v>
                </c:pt>
                <c:pt idx="5313">
                  <c:v>5.5699768066410229</c:v>
                </c:pt>
                <c:pt idx="5314">
                  <c:v>5.6199951171880116</c:v>
                </c:pt>
                <c:pt idx="5315">
                  <c:v>5.8399963378910229</c:v>
                </c:pt>
                <c:pt idx="5316">
                  <c:v>5.739990234375</c:v>
                </c:pt>
                <c:pt idx="5317">
                  <c:v>5.3899841308589771</c:v>
                </c:pt>
                <c:pt idx="5318">
                  <c:v>5.6099853515630116</c:v>
                </c:pt>
                <c:pt idx="5319">
                  <c:v>5.6600036621089771</c:v>
                </c:pt>
                <c:pt idx="5320">
                  <c:v>5.3800048828130116</c:v>
                </c:pt>
                <c:pt idx="5321">
                  <c:v>5.2599792480469887</c:v>
                </c:pt>
                <c:pt idx="5322">
                  <c:v>5.2200012207030113</c:v>
                </c:pt>
                <c:pt idx="5323">
                  <c:v>5.0199890136719887</c:v>
                </c:pt>
                <c:pt idx="5324">
                  <c:v>5.1600036621089771</c:v>
                </c:pt>
                <c:pt idx="5325">
                  <c:v>5.2999877929689774</c:v>
                </c:pt>
                <c:pt idx="5326">
                  <c:v>5.0399780273439774</c:v>
                </c:pt>
                <c:pt idx="5327">
                  <c:v>5.0199890136719887</c:v>
                </c:pt>
                <c:pt idx="5328">
                  <c:v>5.0499877929689774</c:v>
                </c:pt>
                <c:pt idx="5329">
                  <c:v>4.9400024414060226</c:v>
                </c:pt>
                <c:pt idx="5330">
                  <c:v>5.0299987792969887</c:v>
                </c:pt>
                <c:pt idx="5331">
                  <c:v>5.3199768066410229</c:v>
                </c:pt>
                <c:pt idx="5332">
                  <c:v>5.1699829101560226</c:v>
                </c:pt>
                <c:pt idx="5333">
                  <c:v>4.8899841308589771</c:v>
                </c:pt>
                <c:pt idx="5334">
                  <c:v>5.0799865722660229</c:v>
                </c:pt>
                <c:pt idx="5335">
                  <c:v>5.2699890136719887</c:v>
                </c:pt>
                <c:pt idx="5336">
                  <c:v>5.1699829101560226</c:v>
                </c:pt>
                <c:pt idx="5337">
                  <c:v>5.1799926757810226</c:v>
                </c:pt>
                <c:pt idx="5338">
                  <c:v>5.1900024414060226</c:v>
                </c:pt>
                <c:pt idx="5339">
                  <c:v>5.1399841308589771</c:v>
                </c:pt>
                <c:pt idx="5340">
                  <c:v>5.3699951171880116</c:v>
                </c:pt>
                <c:pt idx="5341">
                  <c:v>5.7699890136719887</c:v>
                </c:pt>
                <c:pt idx="5342">
                  <c:v>5.7799987792969887</c:v>
                </c:pt>
                <c:pt idx="5343">
                  <c:v>5.47998046875</c:v>
                </c:pt>
                <c:pt idx="5344">
                  <c:v>5.2799987792969887</c:v>
                </c:pt>
                <c:pt idx="5345">
                  <c:v>5.4700012207030113</c:v>
                </c:pt>
                <c:pt idx="5346">
                  <c:v>5.25</c:v>
                </c:pt>
                <c:pt idx="5347">
                  <c:v>5.3199768066410229</c:v>
                </c:pt>
                <c:pt idx="5348">
                  <c:v>5.0499877929689774</c:v>
                </c:pt>
                <c:pt idx="5349">
                  <c:v>5.2200012207030113</c:v>
                </c:pt>
                <c:pt idx="5350">
                  <c:v>5.0299987792969887</c:v>
                </c:pt>
                <c:pt idx="5351">
                  <c:v>5.0899963378910229</c:v>
                </c:pt>
                <c:pt idx="5352">
                  <c:v>4.8599853515630116</c:v>
                </c:pt>
                <c:pt idx="5353">
                  <c:v>4.8399963378910229</c:v>
                </c:pt>
                <c:pt idx="5354">
                  <c:v>4.8800048828130116</c:v>
                </c:pt>
                <c:pt idx="5355">
                  <c:v>5.0199890136719887</c:v>
                </c:pt>
                <c:pt idx="5356">
                  <c:v>4.8699951171880116</c:v>
                </c:pt>
                <c:pt idx="5357">
                  <c:v>4.8399963378910229</c:v>
                </c:pt>
                <c:pt idx="5358">
                  <c:v>5.0799865722660229</c:v>
                </c:pt>
                <c:pt idx="5359">
                  <c:v>5.2799987792969887</c:v>
                </c:pt>
                <c:pt idx="5360">
                  <c:v>5.5999755859380116</c:v>
                </c:pt>
                <c:pt idx="5361">
                  <c:v>5.3299865722660229</c:v>
                </c:pt>
                <c:pt idx="5362">
                  <c:v>5.4199829101560226</c:v>
                </c:pt>
                <c:pt idx="5363">
                  <c:v>5.4499816894530113</c:v>
                </c:pt>
                <c:pt idx="5364">
                  <c:v>5.4199829101560226</c:v>
                </c:pt>
                <c:pt idx="5365">
                  <c:v>5.3399963378910229</c:v>
                </c:pt>
                <c:pt idx="5366">
                  <c:v>5.1300048828130116</c:v>
                </c:pt>
                <c:pt idx="5367">
                  <c:v>4.9100036621089771</c:v>
                </c:pt>
                <c:pt idx="5368">
                  <c:v>5</c:v>
                </c:pt>
                <c:pt idx="5369">
                  <c:v>4.9400024414060226</c:v>
                </c:pt>
                <c:pt idx="5370">
                  <c:v>4.97998046875</c:v>
                </c:pt>
                <c:pt idx="5371">
                  <c:v>5.0299987792969887</c:v>
                </c:pt>
                <c:pt idx="5372">
                  <c:v>4.97998046875</c:v>
                </c:pt>
                <c:pt idx="5373">
                  <c:v>4.97998046875</c:v>
                </c:pt>
                <c:pt idx="5374">
                  <c:v>5.1399841308589771</c:v>
                </c:pt>
                <c:pt idx="5375">
                  <c:v>5.1300048828130116</c:v>
                </c:pt>
                <c:pt idx="5376">
                  <c:v>5.0399780273439774</c:v>
                </c:pt>
                <c:pt idx="5377">
                  <c:v>5.0899963378910229</c:v>
                </c:pt>
                <c:pt idx="5378">
                  <c:v>5.1999816894530113</c:v>
                </c:pt>
                <c:pt idx="5379">
                  <c:v>5.1799926757810226</c:v>
                </c:pt>
                <c:pt idx="5380">
                  <c:v>5.1999816894530113</c:v>
                </c:pt>
                <c:pt idx="5381">
                  <c:v>5.2200012207030113</c:v>
                </c:pt>
                <c:pt idx="5382">
                  <c:v>5.1399841308589771</c:v>
                </c:pt>
                <c:pt idx="5383">
                  <c:v>5.1499938964839771</c:v>
                </c:pt>
                <c:pt idx="5384">
                  <c:v>5.3800048828130116</c:v>
                </c:pt>
                <c:pt idx="5385">
                  <c:v>5.239990234375</c:v>
                </c:pt>
                <c:pt idx="5386">
                  <c:v>4.9499816894530113</c:v>
                </c:pt>
                <c:pt idx="5387">
                  <c:v>4.8899841308589771</c:v>
                </c:pt>
                <c:pt idx="5388">
                  <c:v>4.8999938964839771</c:v>
                </c:pt>
                <c:pt idx="5389">
                  <c:v>4.97998046875</c:v>
                </c:pt>
                <c:pt idx="5390">
                  <c:v>4.989990234375</c:v>
                </c:pt>
                <c:pt idx="5391">
                  <c:v>4.8800048828130116</c:v>
                </c:pt>
                <c:pt idx="5392">
                  <c:v>4.9700012207030113</c:v>
                </c:pt>
                <c:pt idx="5393">
                  <c:v>5.0299987792969887</c:v>
                </c:pt>
                <c:pt idx="5394">
                  <c:v>5.1699829101560226</c:v>
                </c:pt>
                <c:pt idx="5395">
                  <c:v>5.25</c:v>
                </c:pt>
                <c:pt idx="5396">
                  <c:v>5.2099914550780113</c:v>
                </c:pt>
                <c:pt idx="5397">
                  <c:v>5.1099853515630116</c:v>
                </c:pt>
                <c:pt idx="5398">
                  <c:v>4.97998046875</c:v>
                </c:pt>
                <c:pt idx="5399">
                  <c:v>4.8499755859380116</c:v>
                </c:pt>
                <c:pt idx="5400">
                  <c:v>4.8199768066410229</c:v>
                </c:pt>
                <c:pt idx="5401">
                  <c:v>4.9299926757810226</c:v>
                </c:pt>
                <c:pt idx="5402">
                  <c:v>4.8800048828130116</c:v>
                </c:pt>
                <c:pt idx="5403">
                  <c:v>5.0699768066410229</c:v>
                </c:pt>
                <c:pt idx="5404">
                  <c:v>4.9599914550780113</c:v>
                </c:pt>
                <c:pt idx="5405">
                  <c:v>4.9700012207030113</c:v>
                </c:pt>
                <c:pt idx="5406">
                  <c:v>4.8599853515630116</c:v>
                </c:pt>
                <c:pt idx="5407">
                  <c:v>4.9599914550780113</c:v>
                </c:pt>
                <c:pt idx="5408">
                  <c:v>4.9700012207030113</c:v>
                </c:pt>
                <c:pt idx="5409">
                  <c:v>4.8999938964839771</c:v>
                </c:pt>
                <c:pt idx="5410">
                  <c:v>4.8699951171880116</c:v>
                </c:pt>
                <c:pt idx="5411">
                  <c:v>4.989990234375</c:v>
                </c:pt>
                <c:pt idx="5412">
                  <c:v>5.0799865722660229</c:v>
                </c:pt>
                <c:pt idx="5413">
                  <c:v>5.0999755859380116</c:v>
                </c:pt>
                <c:pt idx="5414">
                  <c:v>4.9100036621089771</c:v>
                </c:pt>
                <c:pt idx="5415">
                  <c:v>4.9499816894530113</c:v>
                </c:pt>
                <c:pt idx="5416">
                  <c:v>4.8499755859380116</c:v>
                </c:pt>
                <c:pt idx="5417">
                  <c:v>4.8299865722660229</c:v>
                </c:pt>
                <c:pt idx="5418">
                  <c:v>4.9299926757810226</c:v>
                </c:pt>
                <c:pt idx="5419">
                  <c:v>5.0499877929689774</c:v>
                </c:pt>
                <c:pt idx="5420">
                  <c:v>4.9100036621089771</c:v>
                </c:pt>
                <c:pt idx="5421">
                  <c:v>4.9100036621089771</c:v>
                </c:pt>
                <c:pt idx="5422">
                  <c:v>4.8999938964839771</c:v>
                </c:pt>
                <c:pt idx="5423">
                  <c:v>5</c:v>
                </c:pt>
                <c:pt idx="5424">
                  <c:v>4.9400024414060226</c:v>
                </c:pt>
                <c:pt idx="5425">
                  <c:v>4.8399963378910229</c:v>
                </c:pt>
                <c:pt idx="5426">
                  <c:v>4.8599853515630116</c:v>
                </c:pt>
                <c:pt idx="5427">
                  <c:v>4.8399963378910229</c:v>
                </c:pt>
                <c:pt idx="5428">
                  <c:v>4.8399963378910229</c:v>
                </c:pt>
                <c:pt idx="5429">
                  <c:v>4.9400024414060226</c:v>
                </c:pt>
                <c:pt idx="5430">
                  <c:v>5.0299987792969887</c:v>
                </c:pt>
                <c:pt idx="5431">
                  <c:v>5.1499938964839771</c:v>
                </c:pt>
                <c:pt idx="5432">
                  <c:v>5.1099853515630116</c:v>
                </c:pt>
                <c:pt idx="5433">
                  <c:v>5.1499938964839771</c:v>
                </c:pt>
                <c:pt idx="5434">
                  <c:v>5.22998046875</c:v>
                </c:pt>
                <c:pt idx="5435">
                  <c:v>5.3199768066410229</c:v>
                </c:pt>
                <c:pt idx="5436">
                  <c:v>5.1099853515630116</c:v>
                </c:pt>
                <c:pt idx="5437">
                  <c:v>5.1399841308589771</c:v>
                </c:pt>
                <c:pt idx="5438">
                  <c:v>5.0199890136719887</c:v>
                </c:pt>
                <c:pt idx="5439">
                  <c:v>5.0999755859380116</c:v>
                </c:pt>
                <c:pt idx="5440">
                  <c:v>4.989990234375</c:v>
                </c:pt>
                <c:pt idx="5441">
                  <c:v>4.9499816894530113</c:v>
                </c:pt>
                <c:pt idx="5442">
                  <c:v>4.8899841308589771</c:v>
                </c:pt>
                <c:pt idx="5443">
                  <c:v>4.9499816894530113</c:v>
                </c:pt>
                <c:pt idx="5444">
                  <c:v>4.9100036621089771</c:v>
                </c:pt>
                <c:pt idx="5445">
                  <c:v>4.6999816894530113</c:v>
                </c:pt>
                <c:pt idx="5446">
                  <c:v>4.8299865722660229</c:v>
                </c:pt>
                <c:pt idx="5447">
                  <c:v>4.9299926757810226</c:v>
                </c:pt>
                <c:pt idx="5448">
                  <c:v>4.8199768066410229</c:v>
                </c:pt>
                <c:pt idx="5449">
                  <c:v>4.8299865722660229</c:v>
                </c:pt>
                <c:pt idx="5450">
                  <c:v>4.8699951171880116</c:v>
                </c:pt>
                <c:pt idx="5451">
                  <c:v>4.9100036621089771</c:v>
                </c:pt>
                <c:pt idx="5452">
                  <c:v>4.9700012207030113</c:v>
                </c:pt>
                <c:pt idx="5453">
                  <c:v>5.0299987792969887</c:v>
                </c:pt>
                <c:pt idx="5454">
                  <c:v>5.0499877929689774</c:v>
                </c:pt>
                <c:pt idx="5455">
                  <c:v>5.0099792480469887</c:v>
                </c:pt>
                <c:pt idx="5456">
                  <c:v>4.9700012207030113</c:v>
                </c:pt>
                <c:pt idx="5457">
                  <c:v>4.9100036621089771</c:v>
                </c:pt>
                <c:pt idx="5458">
                  <c:v>4.8499755859380116</c:v>
                </c:pt>
                <c:pt idx="5459">
                  <c:v>4.8299865722660229</c:v>
                </c:pt>
                <c:pt idx="5460">
                  <c:v>4.8499755859380116</c:v>
                </c:pt>
                <c:pt idx="5461">
                  <c:v>4.9499816894530113</c:v>
                </c:pt>
                <c:pt idx="5462">
                  <c:v>5.0199890136719887</c:v>
                </c:pt>
                <c:pt idx="5463">
                  <c:v>5.0599975585939774</c:v>
                </c:pt>
                <c:pt idx="5464">
                  <c:v>5.0999755859380116</c:v>
                </c:pt>
                <c:pt idx="5465">
                  <c:v>5.0999755859380116</c:v>
                </c:pt>
                <c:pt idx="5466">
                  <c:v>5.1499938964839771</c:v>
                </c:pt>
                <c:pt idx="5467">
                  <c:v>5.0299987792969887</c:v>
                </c:pt>
                <c:pt idx="5468">
                  <c:v>5.0099792480469887</c:v>
                </c:pt>
                <c:pt idx="5469">
                  <c:v>4.9599914550780113</c:v>
                </c:pt>
                <c:pt idx="5470">
                  <c:v>4.9599914550780113</c:v>
                </c:pt>
                <c:pt idx="5471">
                  <c:v>4.97998046875</c:v>
                </c:pt>
                <c:pt idx="5472">
                  <c:v>4.9599914550780113</c:v>
                </c:pt>
                <c:pt idx="5473">
                  <c:v>4.8599853515630116</c:v>
                </c:pt>
                <c:pt idx="5474">
                  <c:v>4.7799987792969887</c:v>
                </c:pt>
                <c:pt idx="5475">
                  <c:v>4.9199829101560226</c:v>
                </c:pt>
                <c:pt idx="5476">
                  <c:v>5.0999755859380116</c:v>
                </c:pt>
                <c:pt idx="5477">
                  <c:v>4.97998046875</c:v>
                </c:pt>
                <c:pt idx="5478">
                  <c:v>4.8699951171880116</c:v>
                </c:pt>
                <c:pt idx="5479">
                  <c:v>4.8899841308589771</c:v>
                </c:pt>
                <c:pt idx="5480">
                  <c:v>5.0099792480469887</c:v>
                </c:pt>
                <c:pt idx="5481">
                  <c:v>5.0799865722660229</c:v>
                </c:pt>
                <c:pt idx="5482">
                  <c:v>5</c:v>
                </c:pt>
                <c:pt idx="5483">
                  <c:v>4.9299926757810226</c:v>
                </c:pt>
                <c:pt idx="5484">
                  <c:v>4.7999877929689774</c:v>
                </c:pt>
                <c:pt idx="5485">
                  <c:v>4.8499755859380116</c:v>
                </c:pt>
                <c:pt idx="5486">
                  <c:v>4.8899841308589771</c:v>
                </c:pt>
                <c:pt idx="5487">
                  <c:v>4.7699890136719887</c:v>
                </c:pt>
                <c:pt idx="5488">
                  <c:v>4.8999938964839771</c:v>
                </c:pt>
                <c:pt idx="5489">
                  <c:v>4.7599792480469887</c:v>
                </c:pt>
                <c:pt idx="5490">
                  <c:v>4.8399963378910229</c:v>
                </c:pt>
                <c:pt idx="5491">
                  <c:v>5.0299987792969887</c:v>
                </c:pt>
                <c:pt idx="5492">
                  <c:v>5.0099792480469887</c:v>
                </c:pt>
                <c:pt idx="5493">
                  <c:v>4.9100036621089771</c:v>
                </c:pt>
                <c:pt idx="5494">
                  <c:v>4.8299865722660229</c:v>
                </c:pt>
                <c:pt idx="5495">
                  <c:v>4.8199768066410229</c:v>
                </c:pt>
                <c:pt idx="5496">
                  <c:v>4.8399963378910229</c:v>
                </c:pt>
                <c:pt idx="5497">
                  <c:v>4.8699951171880116</c:v>
                </c:pt>
                <c:pt idx="5498">
                  <c:v>4.8800048828130116</c:v>
                </c:pt>
                <c:pt idx="5499">
                  <c:v>4.9299926757810226</c:v>
                </c:pt>
                <c:pt idx="5500">
                  <c:v>4.97998046875</c:v>
                </c:pt>
                <c:pt idx="5501">
                  <c:v>4.9100036621089771</c:v>
                </c:pt>
                <c:pt idx="5502">
                  <c:v>5.0199890136719887</c:v>
                </c:pt>
                <c:pt idx="5503">
                  <c:v>4.9299926757810226</c:v>
                </c:pt>
                <c:pt idx="5504">
                  <c:v>4.8599853515630116</c:v>
                </c:pt>
                <c:pt idx="5505">
                  <c:v>4.9199829101560226</c:v>
                </c:pt>
                <c:pt idx="5506">
                  <c:v>4.989990234375</c:v>
                </c:pt>
                <c:pt idx="5507">
                  <c:v>4.9199829101560226</c:v>
                </c:pt>
                <c:pt idx="5508">
                  <c:v>4.7999877929689774</c:v>
                </c:pt>
                <c:pt idx="5509">
                  <c:v>4.7899780273439774</c:v>
                </c:pt>
                <c:pt idx="5510">
                  <c:v>4.9199829101560226</c:v>
                </c:pt>
                <c:pt idx="5511">
                  <c:v>4.8899841308589771</c:v>
                </c:pt>
                <c:pt idx="5512">
                  <c:v>4.8099975585939774</c:v>
                </c:pt>
                <c:pt idx="5513">
                  <c:v>4.9299926757810226</c:v>
                </c:pt>
                <c:pt idx="5514">
                  <c:v>5.0499877929689774</c:v>
                </c:pt>
                <c:pt idx="5515">
                  <c:v>5</c:v>
                </c:pt>
                <c:pt idx="5516">
                  <c:v>4.9400024414060226</c:v>
                </c:pt>
                <c:pt idx="5517">
                  <c:v>5.0299987792969887</c:v>
                </c:pt>
                <c:pt idx="5518">
                  <c:v>5</c:v>
                </c:pt>
                <c:pt idx="5519">
                  <c:v>4.8599853515630116</c:v>
                </c:pt>
                <c:pt idx="5520">
                  <c:v>4.8499755859380116</c:v>
                </c:pt>
                <c:pt idx="5521">
                  <c:v>4.9599914550780113</c:v>
                </c:pt>
                <c:pt idx="5522">
                  <c:v>4.989990234375</c:v>
                </c:pt>
                <c:pt idx="5523">
                  <c:v>5.1999816894530113</c:v>
                </c:pt>
                <c:pt idx="5524">
                  <c:v>5.1600036621089771</c:v>
                </c:pt>
                <c:pt idx="5525">
                  <c:v>5.0699768066410229</c:v>
                </c:pt>
                <c:pt idx="5526">
                  <c:v>4.8699951171880116</c:v>
                </c:pt>
                <c:pt idx="5527">
                  <c:v>4.8099975585939774</c:v>
                </c:pt>
                <c:pt idx="5528">
                  <c:v>4.7799987792969887</c:v>
                </c:pt>
                <c:pt idx="5529">
                  <c:v>4.7999877929689774</c:v>
                </c:pt>
                <c:pt idx="5530">
                  <c:v>4.8099975585939774</c:v>
                </c:pt>
                <c:pt idx="5531">
                  <c:v>4.7799987792969887</c:v>
                </c:pt>
                <c:pt idx="5532">
                  <c:v>4.8399963378910229</c:v>
                </c:pt>
                <c:pt idx="5533">
                  <c:v>4.9700012207030113</c:v>
                </c:pt>
                <c:pt idx="5534">
                  <c:v>4.989990234375</c:v>
                </c:pt>
                <c:pt idx="5535">
                  <c:v>4.9599914550780113</c:v>
                </c:pt>
                <c:pt idx="5536">
                  <c:v>5.0199890136719887</c:v>
                </c:pt>
                <c:pt idx="5537">
                  <c:v>5.0899963378910229</c:v>
                </c:pt>
                <c:pt idx="5538">
                  <c:v>4.9299926757810226</c:v>
                </c:pt>
                <c:pt idx="5539">
                  <c:v>4.9499816894530113</c:v>
                </c:pt>
                <c:pt idx="5540">
                  <c:v>4.97998046875</c:v>
                </c:pt>
                <c:pt idx="5541">
                  <c:v>4.8899841308589771</c:v>
                </c:pt>
                <c:pt idx="5542">
                  <c:v>4.8199768066410229</c:v>
                </c:pt>
                <c:pt idx="5543">
                  <c:v>4.8199768066410229</c:v>
                </c:pt>
                <c:pt idx="5544">
                  <c:v>4.8699951171880116</c:v>
                </c:pt>
                <c:pt idx="5545">
                  <c:v>4.8299865722660229</c:v>
                </c:pt>
                <c:pt idx="5546">
                  <c:v>4.75</c:v>
                </c:pt>
                <c:pt idx="5547">
                  <c:v>4.7699890136719887</c:v>
                </c:pt>
                <c:pt idx="5548">
                  <c:v>4.8699951171880116</c:v>
                </c:pt>
                <c:pt idx="5549">
                  <c:v>5.0299987792969887</c:v>
                </c:pt>
                <c:pt idx="5550">
                  <c:v>5</c:v>
                </c:pt>
                <c:pt idx="5551">
                  <c:v>5.1399841308589771</c:v>
                </c:pt>
                <c:pt idx="5552">
                  <c:v>5.0699768066410229</c:v>
                </c:pt>
                <c:pt idx="5553">
                  <c:v>5.0399780273439774</c:v>
                </c:pt>
                <c:pt idx="5554">
                  <c:v>5.2099914550780113</c:v>
                </c:pt>
                <c:pt idx="5555">
                  <c:v>5.0199890136719887</c:v>
                </c:pt>
                <c:pt idx="5556">
                  <c:v>5.0599975585939774</c:v>
                </c:pt>
                <c:pt idx="5557">
                  <c:v>5.0699768066410229</c:v>
                </c:pt>
                <c:pt idx="5558">
                  <c:v>5.0999755859380116</c:v>
                </c:pt>
                <c:pt idx="5559">
                  <c:v>4.8599853515630116</c:v>
                </c:pt>
                <c:pt idx="5560">
                  <c:v>4.9700012207030113</c:v>
                </c:pt>
                <c:pt idx="5561">
                  <c:v>5.0699768066410229</c:v>
                </c:pt>
                <c:pt idx="5562">
                  <c:v>5.2799987792969887</c:v>
                </c:pt>
                <c:pt idx="5563">
                  <c:v>4.9299926757810226</c:v>
                </c:pt>
                <c:pt idx="5564">
                  <c:v>4.8999938964839771</c:v>
                </c:pt>
                <c:pt idx="5565">
                  <c:v>5</c:v>
                </c:pt>
                <c:pt idx="5566">
                  <c:v>5</c:v>
                </c:pt>
                <c:pt idx="5567">
                  <c:v>5.0599975585939774</c:v>
                </c:pt>
                <c:pt idx="5568">
                  <c:v>4.9700012207030113</c:v>
                </c:pt>
                <c:pt idx="5569">
                  <c:v>4.8999938964839771</c:v>
                </c:pt>
                <c:pt idx="5570">
                  <c:v>5.0099792480469887</c:v>
                </c:pt>
                <c:pt idx="5571">
                  <c:v>5.0599975585939774</c:v>
                </c:pt>
                <c:pt idx="5572">
                  <c:v>5.1999816894530113</c:v>
                </c:pt>
                <c:pt idx="5573">
                  <c:v>5.1699829101560226</c:v>
                </c:pt>
                <c:pt idx="5574">
                  <c:v>4.9599914550780113</c:v>
                </c:pt>
                <c:pt idx="5575">
                  <c:v>4.9499816894530113</c:v>
                </c:pt>
                <c:pt idx="5576">
                  <c:v>4.9499816894530113</c:v>
                </c:pt>
                <c:pt idx="5577">
                  <c:v>4.9199829101560226</c:v>
                </c:pt>
                <c:pt idx="5578">
                  <c:v>4.8599853515630116</c:v>
                </c:pt>
                <c:pt idx="5579">
                  <c:v>4.9299926757810226</c:v>
                </c:pt>
                <c:pt idx="5580">
                  <c:v>4.6900024414060226</c:v>
                </c:pt>
                <c:pt idx="5581">
                  <c:v>4.6799926757810226</c:v>
                </c:pt>
                <c:pt idx="5582">
                  <c:v>4.7999877929689774</c:v>
                </c:pt>
                <c:pt idx="5583">
                  <c:v>5.1499938964839771</c:v>
                </c:pt>
                <c:pt idx="5584">
                  <c:v>5.3599853515630116</c:v>
                </c:pt>
                <c:pt idx="5585">
                  <c:v>5.5299987792969887</c:v>
                </c:pt>
                <c:pt idx="5586">
                  <c:v>5.3800048828130116</c:v>
                </c:pt>
                <c:pt idx="5587">
                  <c:v>5.1399841308589771</c:v>
                </c:pt>
                <c:pt idx="5588">
                  <c:v>5.1999816894530113</c:v>
                </c:pt>
                <c:pt idx="5589">
                  <c:v>5.2099914550780113</c:v>
                </c:pt>
                <c:pt idx="5590">
                  <c:v>5.239990234375</c:v>
                </c:pt>
                <c:pt idx="5591">
                  <c:v>5.1199951171880116</c:v>
                </c:pt>
                <c:pt idx="5592">
                  <c:v>5.1799926757810226</c:v>
                </c:pt>
                <c:pt idx="5593">
                  <c:v>5.1199951171880116</c:v>
                </c:pt>
                <c:pt idx="5594">
                  <c:v>4.989990234375</c:v>
                </c:pt>
                <c:pt idx="5595">
                  <c:v>4.9499816894530113</c:v>
                </c:pt>
                <c:pt idx="5596">
                  <c:v>4.9599914550780113</c:v>
                </c:pt>
                <c:pt idx="5597">
                  <c:v>5.0199890136719887</c:v>
                </c:pt>
                <c:pt idx="5598">
                  <c:v>5.0099792480469887</c:v>
                </c:pt>
                <c:pt idx="5599">
                  <c:v>4.8699951171880116</c:v>
                </c:pt>
                <c:pt idx="5600">
                  <c:v>4.8199768066410229</c:v>
                </c:pt>
                <c:pt idx="5601">
                  <c:v>4.75</c:v>
                </c:pt>
                <c:pt idx="5602">
                  <c:v>4.6999816894530113</c:v>
                </c:pt>
                <c:pt idx="5603">
                  <c:v>4.9100036621089771</c:v>
                </c:pt>
                <c:pt idx="5604">
                  <c:v>5.0499877929689774</c:v>
                </c:pt>
                <c:pt idx="5605">
                  <c:v>5.1499938964839771</c:v>
                </c:pt>
                <c:pt idx="5606">
                  <c:v>4.989990234375</c:v>
                </c:pt>
                <c:pt idx="5607">
                  <c:v>5.0499877929689774</c:v>
                </c:pt>
                <c:pt idx="5608">
                  <c:v>5.0799865722660229</c:v>
                </c:pt>
                <c:pt idx="5609">
                  <c:v>5.0899963378910229</c:v>
                </c:pt>
                <c:pt idx="5610">
                  <c:v>5.1600036621089771</c:v>
                </c:pt>
                <c:pt idx="5611">
                  <c:v>5.3499755859380116</c:v>
                </c:pt>
                <c:pt idx="5612">
                  <c:v>5.3399963378910229</c:v>
                </c:pt>
                <c:pt idx="5613">
                  <c:v>5.0399780273439774</c:v>
                </c:pt>
                <c:pt idx="5614">
                  <c:v>5.0399780273439774</c:v>
                </c:pt>
                <c:pt idx="5615">
                  <c:v>5.1499938964839771</c:v>
                </c:pt>
                <c:pt idx="5616">
                  <c:v>4.9700012207030113</c:v>
                </c:pt>
                <c:pt idx="5617">
                  <c:v>4.989990234375</c:v>
                </c:pt>
                <c:pt idx="5618">
                  <c:v>5</c:v>
                </c:pt>
                <c:pt idx="5619">
                  <c:v>5.0699768066410229</c:v>
                </c:pt>
                <c:pt idx="5620">
                  <c:v>4.8599853515630116</c:v>
                </c:pt>
                <c:pt idx="5621">
                  <c:v>4.75</c:v>
                </c:pt>
                <c:pt idx="5622">
                  <c:v>4.9400024414060226</c:v>
                </c:pt>
                <c:pt idx="5623">
                  <c:v>4.8099975585939774</c:v>
                </c:pt>
                <c:pt idx="5624">
                  <c:v>4.8399963378910229</c:v>
                </c:pt>
                <c:pt idx="5625">
                  <c:v>4.8299865722660229</c:v>
                </c:pt>
                <c:pt idx="5626">
                  <c:v>4.8899841308589771</c:v>
                </c:pt>
                <c:pt idx="5627">
                  <c:v>5.0399780273439774</c:v>
                </c:pt>
                <c:pt idx="5628">
                  <c:v>5.1799926757810226</c:v>
                </c:pt>
                <c:pt idx="5629">
                  <c:v>5.1999816894530113</c:v>
                </c:pt>
                <c:pt idx="5630">
                  <c:v>5.2099914550780113</c:v>
                </c:pt>
                <c:pt idx="5631">
                  <c:v>5.1799926757810226</c:v>
                </c:pt>
                <c:pt idx="5632">
                  <c:v>5.1999816894530113</c:v>
                </c:pt>
                <c:pt idx="5633">
                  <c:v>5.3699951171880116</c:v>
                </c:pt>
                <c:pt idx="5634">
                  <c:v>5.5099792480469887</c:v>
                </c:pt>
                <c:pt idx="5635">
                  <c:v>5.2699890136719887</c:v>
                </c:pt>
                <c:pt idx="5636">
                  <c:v>5.5399780273439774</c:v>
                </c:pt>
                <c:pt idx="5637">
                  <c:v>5.1300048828130116</c:v>
                </c:pt>
                <c:pt idx="5638">
                  <c:v>5.0899963378910229</c:v>
                </c:pt>
                <c:pt idx="5639">
                  <c:v>5.1999816894530113</c:v>
                </c:pt>
                <c:pt idx="5640">
                  <c:v>5.0599975585939774</c:v>
                </c:pt>
                <c:pt idx="5641">
                  <c:v>5.3199768066410229</c:v>
                </c:pt>
                <c:pt idx="5642">
                  <c:v>5.3800048828130116</c:v>
                </c:pt>
                <c:pt idx="5643">
                  <c:v>5.4400024414060226</c:v>
                </c:pt>
                <c:pt idx="5644">
                  <c:v>5.1600036621089771</c:v>
                </c:pt>
                <c:pt idx="5645">
                  <c:v>4.8499755859380116</c:v>
                </c:pt>
                <c:pt idx="5646">
                  <c:v>4.8499755859380116</c:v>
                </c:pt>
                <c:pt idx="5647">
                  <c:v>4.97998046875</c:v>
                </c:pt>
                <c:pt idx="5648">
                  <c:v>5.1900024414060226</c:v>
                </c:pt>
                <c:pt idx="5649">
                  <c:v>5.0699768066410229</c:v>
                </c:pt>
                <c:pt idx="5650">
                  <c:v>4.8499755859380116</c:v>
                </c:pt>
                <c:pt idx="5651">
                  <c:v>5.0299987792969887</c:v>
                </c:pt>
                <c:pt idx="5652">
                  <c:v>5.0599975585939774</c:v>
                </c:pt>
                <c:pt idx="5653">
                  <c:v>4.9100036621089771</c:v>
                </c:pt>
                <c:pt idx="5654">
                  <c:v>4.7699890136719887</c:v>
                </c:pt>
                <c:pt idx="5655">
                  <c:v>4.9100036621089771</c:v>
                </c:pt>
                <c:pt idx="5656">
                  <c:v>4.9100036621089771</c:v>
                </c:pt>
                <c:pt idx="5657">
                  <c:v>4.75</c:v>
                </c:pt>
                <c:pt idx="5658">
                  <c:v>4.5699768066410229</c:v>
                </c:pt>
                <c:pt idx="5659">
                  <c:v>4.8299865722660229</c:v>
                </c:pt>
                <c:pt idx="5660">
                  <c:v>4.7099914550780113</c:v>
                </c:pt>
                <c:pt idx="5661">
                  <c:v>4.6900024414060226</c:v>
                </c:pt>
                <c:pt idx="5662">
                  <c:v>4.7799987792969887</c:v>
                </c:pt>
                <c:pt idx="5663">
                  <c:v>4.75</c:v>
                </c:pt>
                <c:pt idx="5664">
                  <c:v>4.5799865722660229</c:v>
                </c:pt>
                <c:pt idx="5665">
                  <c:v>4.5699768066410229</c:v>
                </c:pt>
                <c:pt idx="5666">
                  <c:v>4.5599975585939774</c:v>
                </c:pt>
                <c:pt idx="5667">
                  <c:v>4.5299987792969887</c:v>
                </c:pt>
                <c:pt idx="5668">
                  <c:v>4.4499816894530113</c:v>
                </c:pt>
                <c:pt idx="5669">
                  <c:v>4.489990234375</c:v>
                </c:pt>
                <c:pt idx="5670">
                  <c:v>5.22998046875</c:v>
                </c:pt>
                <c:pt idx="5671">
                  <c:v>5.3599853515630116</c:v>
                </c:pt>
                <c:pt idx="5672">
                  <c:v>5.5699768066410229</c:v>
                </c:pt>
                <c:pt idx="5673">
                  <c:v>5.1900024414060226</c:v>
                </c:pt>
                <c:pt idx="5674">
                  <c:v>5.0399780273439774</c:v>
                </c:pt>
                <c:pt idx="5675">
                  <c:v>4.9299926757810226</c:v>
                </c:pt>
                <c:pt idx="5676">
                  <c:v>5.1900024414060226</c:v>
                </c:pt>
                <c:pt idx="5677">
                  <c:v>4.7599792480469887</c:v>
                </c:pt>
                <c:pt idx="5678">
                  <c:v>4.8299865722660229</c:v>
                </c:pt>
                <c:pt idx="5679">
                  <c:v>4.8899841308589771</c:v>
                </c:pt>
                <c:pt idx="5680">
                  <c:v>4.7799987792969887</c:v>
                </c:pt>
                <c:pt idx="5681">
                  <c:v>4.8199768066410229</c:v>
                </c:pt>
                <c:pt idx="5682">
                  <c:v>5</c:v>
                </c:pt>
                <c:pt idx="5683">
                  <c:v>5.0799865722660229</c:v>
                </c:pt>
                <c:pt idx="5684">
                  <c:v>5.1099853515630116</c:v>
                </c:pt>
                <c:pt idx="5685">
                  <c:v>5</c:v>
                </c:pt>
                <c:pt idx="5686">
                  <c:v>4.8999938964839771</c:v>
                </c:pt>
                <c:pt idx="5687">
                  <c:v>4.8800048828130116</c:v>
                </c:pt>
                <c:pt idx="5688">
                  <c:v>4.9299926757810226</c:v>
                </c:pt>
                <c:pt idx="5689">
                  <c:v>5.0099792480469887</c:v>
                </c:pt>
                <c:pt idx="5690">
                  <c:v>5.0999755859380116</c:v>
                </c:pt>
                <c:pt idx="5691">
                  <c:v>5.1799926757810226</c:v>
                </c:pt>
                <c:pt idx="5692">
                  <c:v>5.1499938964839771</c:v>
                </c:pt>
                <c:pt idx="5693">
                  <c:v>5.239990234375</c:v>
                </c:pt>
                <c:pt idx="5694">
                  <c:v>5.0899963378910229</c:v>
                </c:pt>
                <c:pt idx="5695">
                  <c:v>5.1300048828130116</c:v>
                </c:pt>
                <c:pt idx="5696">
                  <c:v>5.239990234375</c:v>
                </c:pt>
                <c:pt idx="5697">
                  <c:v>5.1300048828130116</c:v>
                </c:pt>
                <c:pt idx="5698">
                  <c:v>5.0599975585939774</c:v>
                </c:pt>
                <c:pt idx="5699">
                  <c:v>5.25</c:v>
                </c:pt>
                <c:pt idx="5700">
                  <c:v>5.0499877929689774</c:v>
                </c:pt>
                <c:pt idx="5701">
                  <c:v>5.239990234375</c:v>
                </c:pt>
                <c:pt idx="5702">
                  <c:v>5.1900024414060226</c:v>
                </c:pt>
                <c:pt idx="5703">
                  <c:v>4.8299865722660229</c:v>
                </c:pt>
                <c:pt idx="5704">
                  <c:v>4.7099914550780113</c:v>
                </c:pt>
                <c:pt idx="5705">
                  <c:v>4.8399963378910229</c:v>
                </c:pt>
                <c:pt idx="5706">
                  <c:v>4.7899780273439774</c:v>
                </c:pt>
                <c:pt idx="5707">
                  <c:v>4.8699951171880116</c:v>
                </c:pt>
                <c:pt idx="5708">
                  <c:v>4.5299987792969887</c:v>
                </c:pt>
                <c:pt idx="5709">
                  <c:v>4.5999755859380116</c:v>
                </c:pt>
                <c:pt idx="5710">
                  <c:v>4.6300048828130116</c:v>
                </c:pt>
                <c:pt idx="5711">
                  <c:v>4.5899963378910229</c:v>
                </c:pt>
                <c:pt idx="5712">
                  <c:v>4.8199768066410229</c:v>
                </c:pt>
                <c:pt idx="5713">
                  <c:v>4.8800048828130116</c:v>
                </c:pt>
                <c:pt idx="5714">
                  <c:v>4.8499755859380116</c:v>
                </c:pt>
                <c:pt idx="5715">
                  <c:v>4.8599853515630116</c:v>
                </c:pt>
                <c:pt idx="5716">
                  <c:v>4.7899780273439774</c:v>
                </c:pt>
                <c:pt idx="5717">
                  <c:v>4.8199768066410229</c:v>
                </c:pt>
                <c:pt idx="5718">
                  <c:v>4.5999755859380116</c:v>
                </c:pt>
                <c:pt idx="5719">
                  <c:v>4.5999755859380116</c:v>
                </c:pt>
                <c:pt idx="5720">
                  <c:v>4.6999816894530113</c:v>
                </c:pt>
                <c:pt idx="5721">
                  <c:v>4.8099975585939774</c:v>
                </c:pt>
                <c:pt idx="5722">
                  <c:v>4.8999938964839771</c:v>
                </c:pt>
                <c:pt idx="5723">
                  <c:v>4.6699829101560226</c:v>
                </c:pt>
                <c:pt idx="5724">
                  <c:v>4.7200012207030113</c:v>
                </c:pt>
                <c:pt idx="5725">
                  <c:v>4.72998046875</c:v>
                </c:pt>
                <c:pt idx="5726">
                  <c:v>4.8499755859380116</c:v>
                </c:pt>
                <c:pt idx="5727">
                  <c:v>4.9100036621089771</c:v>
                </c:pt>
                <c:pt idx="5728">
                  <c:v>5.0399780273439774</c:v>
                </c:pt>
                <c:pt idx="5729">
                  <c:v>4.9700012207030113</c:v>
                </c:pt>
                <c:pt idx="5730">
                  <c:v>4.97998046875</c:v>
                </c:pt>
                <c:pt idx="5731">
                  <c:v>5.1099853515630116</c:v>
                </c:pt>
                <c:pt idx="5732">
                  <c:v>5.1799926757810226</c:v>
                </c:pt>
                <c:pt idx="5733">
                  <c:v>4.989990234375</c:v>
                </c:pt>
                <c:pt idx="5734">
                  <c:v>4.7899780273439774</c:v>
                </c:pt>
                <c:pt idx="5735">
                  <c:v>4.8199768066410229</c:v>
                </c:pt>
                <c:pt idx="5736">
                  <c:v>4.8899841308589771</c:v>
                </c:pt>
                <c:pt idx="5737">
                  <c:v>4.739990234375</c:v>
                </c:pt>
                <c:pt idx="5738">
                  <c:v>4.5599975585939774</c:v>
                </c:pt>
                <c:pt idx="5739">
                  <c:v>4.6099853515630116</c:v>
                </c:pt>
                <c:pt idx="5740">
                  <c:v>4.6499938964839771</c:v>
                </c:pt>
                <c:pt idx="5741">
                  <c:v>4.5799865722660229</c:v>
                </c:pt>
                <c:pt idx="5742">
                  <c:v>4.5899963378910229</c:v>
                </c:pt>
                <c:pt idx="5743">
                  <c:v>4.6900024414060226</c:v>
                </c:pt>
                <c:pt idx="5744">
                  <c:v>4.7899780273439774</c:v>
                </c:pt>
                <c:pt idx="5745">
                  <c:v>4.8199768066410229</c:v>
                </c:pt>
                <c:pt idx="5746">
                  <c:v>4.8899841308589771</c:v>
                </c:pt>
                <c:pt idx="5747">
                  <c:v>4.8899841308589771</c:v>
                </c:pt>
                <c:pt idx="5748">
                  <c:v>4.7999877929689774</c:v>
                </c:pt>
                <c:pt idx="5749">
                  <c:v>4.6799926757810226</c:v>
                </c:pt>
                <c:pt idx="5750">
                  <c:v>4.75</c:v>
                </c:pt>
                <c:pt idx="5751">
                  <c:v>4.8999938964839771</c:v>
                </c:pt>
                <c:pt idx="5752">
                  <c:v>4.8399963378910229</c:v>
                </c:pt>
                <c:pt idx="5753">
                  <c:v>4.8699951171880116</c:v>
                </c:pt>
                <c:pt idx="5754">
                  <c:v>4.7799987792969887</c:v>
                </c:pt>
                <c:pt idx="5755">
                  <c:v>4.7699890136719887</c:v>
                </c:pt>
                <c:pt idx="5756">
                  <c:v>4.6799926757810226</c:v>
                </c:pt>
                <c:pt idx="5757">
                  <c:v>4.5499877929689774</c:v>
                </c:pt>
                <c:pt idx="5758">
                  <c:v>4.6499938964839771</c:v>
                </c:pt>
                <c:pt idx="5759">
                  <c:v>4.5999755859380116</c:v>
                </c:pt>
                <c:pt idx="5760">
                  <c:v>4.5199890136719887</c:v>
                </c:pt>
                <c:pt idx="5761">
                  <c:v>4.5799865722660229</c:v>
                </c:pt>
                <c:pt idx="5762">
                  <c:v>4.8099975585939774</c:v>
                </c:pt>
                <c:pt idx="5763">
                  <c:v>4.8199768066410229</c:v>
                </c:pt>
                <c:pt idx="5764">
                  <c:v>4.8199768066410229</c:v>
                </c:pt>
                <c:pt idx="5765">
                  <c:v>4.9199829101560226</c:v>
                </c:pt>
                <c:pt idx="5766">
                  <c:v>4.72998046875</c:v>
                </c:pt>
                <c:pt idx="5767">
                  <c:v>4.7099914550780113</c:v>
                </c:pt>
                <c:pt idx="5768">
                  <c:v>5.0099792480469887</c:v>
                </c:pt>
                <c:pt idx="5769">
                  <c:v>4.9700012207030113</c:v>
                </c:pt>
                <c:pt idx="5770">
                  <c:v>4.8399963378910229</c:v>
                </c:pt>
                <c:pt idx="5771">
                  <c:v>4.8199768066410229</c:v>
                </c:pt>
                <c:pt idx="5772">
                  <c:v>4.9199829101560226</c:v>
                </c:pt>
                <c:pt idx="5773">
                  <c:v>4.8599853515630116</c:v>
                </c:pt>
                <c:pt idx="5774">
                  <c:v>4.9299926757810226</c:v>
                </c:pt>
                <c:pt idx="5775">
                  <c:v>4.8699951171880116</c:v>
                </c:pt>
                <c:pt idx="5776">
                  <c:v>4.8999938964839771</c:v>
                </c:pt>
                <c:pt idx="5777">
                  <c:v>4.8899841308589771</c:v>
                </c:pt>
                <c:pt idx="5778">
                  <c:v>4.8699951171880116</c:v>
                </c:pt>
                <c:pt idx="5779">
                  <c:v>4.7200012207030113</c:v>
                </c:pt>
                <c:pt idx="5780">
                  <c:v>4.6499938964839771</c:v>
                </c:pt>
                <c:pt idx="5781">
                  <c:v>4.6600036621089771</c:v>
                </c:pt>
                <c:pt idx="5782">
                  <c:v>4.5199890136719887</c:v>
                </c:pt>
                <c:pt idx="5783">
                  <c:v>4.5</c:v>
                </c:pt>
                <c:pt idx="5784">
                  <c:v>4.5099792480469887</c:v>
                </c:pt>
                <c:pt idx="5785">
                  <c:v>4.5699768066410229</c:v>
                </c:pt>
                <c:pt idx="5786">
                  <c:v>4.72998046875</c:v>
                </c:pt>
                <c:pt idx="5787">
                  <c:v>4.8199768066410229</c:v>
                </c:pt>
                <c:pt idx="5788">
                  <c:v>4.8099975585939774</c:v>
                </c:pt>
                <c:pt idx="5789">
                  <c:v>4.8899841308589771</c:v>
                </c:pt>
                <c:pt idx="5790">
                  <c:v>4.75</c:v>
                </c:pt>
                <c:pt idx="5791">
                  <c:v>4.5999755859380116</c:v>
                </c:pt>
                <c:pt idx="5792">
                  <c:v>4.7699890136719887</c:v>
                </c:pt>
                <c:pt idx="5793">
                  <c:v>4.9199829101560226</c:v>
                </c:pt>
                <c:pt idx="5794">
                  <c:v>4.8499755859380116</c:v>
                </c:pt>
                <c:pt idx="5795">
                  <c:v>4.8499755859380116</c:v>
                </c:pt>
                <c:pt idx="5796">
                  <c:v>4.7799987792969887</c:v>
                </c:pt>
                <c:pt idx="5797">
                  <c:v>4.6699829101560226</c:v>
                </c:pt>
                <c:pt idx="5798">
                  <c:v>4.5299987792969887</c:v>
                </c:pt>
                <c:pt idx="5799">
                  <c:v>4.6300048828130116</c:v>
                </c:pt>
                <c:pt idx="5800">
                  <c:v>4.7799987792969887</c:v>
                </c:pt>
                <c:pt idx="5801">
                  <c:v>4.75</c:v>
                </c:pt>
                <c:pt idx="5802">
                  <c:v>4.7899780273439774</c:v>
                </c:pt>
                <c:pt idx="5803">
                  <c:v>4.8199768066410229</c:v>
                </c:pt>
                <c:pt idx="5804">
                  <c:v>4.8499755859380116</c:v>
                </c:pt>
                <c:pt idx="5805">
                  <c:v>4.7899780273439774</c:v>
                </c:pt>
                <c:pt idx="5806">
                  <c:v>4.6699829101560226</c:v>
                </c:pt>
                <c:pt idx="5807">
                  <c:v>4.739990234375</c:v>
                </c:pt>
                <c:pt idx="5808">
                  <c:v>4.5799865722660229</c:v>
                </c:pt>
                <c:pt idx="5809">
                  <c:v>4.5699768066410229</c:v>
                </c:pt>
                <c:pt idx="5810">
                  <c:v>4.5699768066410229</c:v>
                </c:pt>
                <c:pt idx="5811">
                  <c:v>4.7999877929689774</c:v>
                </c:pt>
                <c:pt idx="5812">
                  <c:v>4.8800048828130116</c:v>
                </c:pt>
                <c:pt idx="5813">
                  <c:v>4.8099975585939774</c:v>
                </c:pt>
                <c:pt idx="5814">
                  <c:v>4.6600036621089771</c:v>
                </c:pt>
                <c:pt idx="5815">
                  <c:v>4.5599975585939774</c:v>
                </c:pt>
                <c:pt idx="5816">
                  <c:v>4.5</c:v>
                </c:pt>
                <c:pt idx="5817">
                  <c:v>4.5899963378910229</c:v>
                </c:pt>
                <c:pt idx="5818">
                  <c:v>4.6799926757810226</c:v>
                </c:pt>
                <c:pt idx="5819">
                  <c:v>4.6499938964839771</c:v>
                </c:pt>
                <c:pt idx="5820">
                  <c:v>4.5599975585939774</c:v>
                </c:pt>
                <c:pt idx="5821">
                  <c:v>4.5399780273439774</c:v>
                </c:pt>
                <c:pt idx="5822">
                  <c:v>4.5799865722660229</c:v>
                </c:pt>
                <c:pt idx="5823">
                  <c:v>4.5999755859380116</c:v>
                </c:pt>
                <c:pt idx="5824">
                  <c:v>4.5999755859380116</c:v>
                </c:pt>
                <c:pt idx="5825">
                  <c:v>4.5999755859380116</c:v>
                </c:pt>
                <c:pt idx="5826">
                  <c:v>4.5899963378910229</c:v>
                </c:pt>
                <c:pt idx="5827">
                  <c:v>4.5999755859380116</c:v>
                </c:pt>
                <c:pt idx="5828">
                  <c:v>4.6300048828130116</c:v>
                </c:pt>
                <c:pt idx="5829">
                  <c:v>4.6499938964839771</c:v>
                </c:pt>
                <c:pt idx="5830">
                  <c:v>4.5299987792969887</c:v>
                </c:pt>
                <c:pt idx="5831">
                  <c:v>4.5099792480469887</c:v>
                </c:pt>
                <c:pt idx="5832">
                  <c:v>4.5199890136719887</c:v>
                </c:pt>
                <c:pt idx="5833">
                  <c:v>4.5299987792969887</c:v>
                </c:pt>
                <c:pt idx="5834">
                  <c:v>4.5999755859380116</c:v>
                </c:pt>
                <c:pt idx="5835">
                  <c:v>4.6600036621089771</c:v>
                </c:pt>
                <c:pt idx="5836">
                  <c:v>4.7799987792969887</c:v>
                </c:pt>
                <c:pt idx="5837">
                  <c:v>4.75</c:v>
                </c:pt>
                <c:pt idx="5838">
                  <c:v>4.7599792480469887</c:v>
                </c:pt>
                <c:pt idx="5839">
                  <c:v>4.6300048828130116</c:v>
                </c:pt>
                <c:pt idx="5840">
                  <c:v>4.6199951171880116</c:v>
                </c:pt>
                <c:pt idx="5841">
                  <c:v>4.5699768066410229</c:v>
                </c:pt>
                <c:pt idx="5842">
                  <c:v>4.4700012207030113</c:v>
                </c:pt>
                <c:pt idx="5843">
                  <c:v>4.5899963378910229</c:v>
                </c:pt>
                <c:pt idx="5844">
                  <c:v>4.7599792480469887</c:v>
                </c:pt>
                <c:pt idx="5845">
                  <c:v>4.7599792480469887</c:v>
                </c:pt>
                <c:pt idx="5846">
                  <c:v>4.75</c:v>
                </c:pt>
                <c:pt idx="5847">
                  <c:v>4.8399963378910229</c:v>
                </c:pt>
                <c:pt idx="5848">
                  <c:v>4.7599792480469887</c:v>
                </c:pt>
                <c:pt idx="5849">
                  <c:v>4.7699890136719887</c:v>
                </c:pt>
                <c:pt idx="5850">
                  <c:v>4.739990234375</c:v>
                </c:pt>
                <c:pt idx="5851">
                  <c:v>4.72998046875</c:v>
                </c:pt>
                <c:pt idx="5852">
                  <c:v>4.8299865722660229</c:v>
                </c:pt>
                <c:pt idx="5853">
                  <c:v>4.7799987792969887</c:v>
                </c:pt>
                <c:pt idx="5854">
                  <c:v>4.6399841308589771</c:v>
                </c:pt>
                <c:pt idx="5855">
                  <c:v>4.6399841308589771</c:v>
                </c:pt>
                <c:pt idx="5856">
                  <c:v>4.6799926757810226</c:v>
                </c:pt>
                <c:pt idx="5857">
                  <c:v>4.8099975585939774</c:v>
                </c:pt>
                <c:pt idx="5858">
                  <c:v>4.72998046875</c:v>
                </c:pt>
                <c:pt idx="5859">
                  <c:v>4.8399963378910229</c:v>
                </c:pt>
                <c:pt idx="5860">
                  <c:v>4.8299865722660229</c:v>
                </c:pt>
                <c:pt idx="5861">
                  <c:v>4.7899780273439774</c:v>
                </c:pt>
                <c:pt idx="5862">
                  <c:v>4.7099914550780113</c:v>
                </c:pt>
                <c:pt idx="5863">
                  <c:v>4.6999816894530113</c:v>
                </c:pt>
                <c:pt idx="5864">
                  <c:v>4.6799926757810226</c:v>
                </c:pt>
                <c:pt idx="5865">
                  <c:v>4.72998046875</c:v>
                </c:pt>
                <c:pt idx="5866">
                  <c:v>4.7699890136719887</c:v>
                </c:pt>
                <c:pt idx="5867">
                  <c:v>4.72998046875</c:v>
                </c:pt>
                <c:pt idx="5868">
                  <c:v>4.7699890136719887</c:v>
                </c:pt>
                <c:pt idx="5869">
                  <c:v>4.8199768066410229</c:v>
                </c:pt>
                <c:pt idx="5870">
                  <c:v>4.7999877929689774</c:v>
                </c:pt>
                <c:pt idx="5871">
                  <c:v>4.8699951171880116</c:v>
                </c:pt>
                <c:pt idx="5872">
                  <c:v>4.8800048828130116</c:v>
                </c:pt>
                <c:pt idx="5873">
                  <c:v>4.7999877929689774</c:v>
                </c:pt>
                <c:pt idx="5874">
                  <c:v>4.5699768066410229</c:v>
                </c:pt>
                <c:pt idx="5875">
                  <c:v>4.5299987792969887</c:v>
                </c:pt>
                <c:pt idx="5876">
                  <c:v>4.6199951171880116</c:v>
                </c:pt>
                <c:pt idx="5877">
                  <c:v>4.8299865722660229</c:v>
                </c:pt>
                <c:pt idx="5878">
                  <c:v>4.9299926757810226</c:v>
                </c:pt>
                <c:pt idx="5879">
                  <c:v>4.7599792480469887</c:v>
                </c:pt>
                <c:pt idx="5880">
                  <c:v>4.7699890136719887</c:v>
                </c:pt>
                <c:pt idx="5881">
                  <c:v>5.0199890136719887</c:v>
                </c:pt>
                <c:pt idx="5882">
                  <c:v>4.9700012207030113</c:v>
                </c:pt>
                <c:pt idx="5883">
                  <c:v>4.7999877929689774</c:v>
                </c:pt>
                <c:pt idx="5884">
                  <c:v>4.989990234375</c:v>
                </c:pt>
                <c:pt idx="5885">
                  <c:v>4.8499755859380116</c:v>
                </c:pt>
                <c:pt idx="5886">
                  <c:v>4.6900024414060226</c:v>
                </c:pt>
                <c:pt idx="5887">
                  <c:v>4.6999816894530113</c:v>
                </c:pt>
                <c:pt idx="5888">
                  <c:v>4.6300048828130116</c:v>
                </c:pt>
                <c:pt idx="5889">
                  <c:v>4.6399841308589771</c:v>
                </c:pt>
                <c:pt idx="5890">
                  <c:v>4.5599975585939774</c:v>
                </c:pt>
                <c:pt idx="5891">
                  <c:v>4.5599975585939774</c:v>
                </c:pt>
                <c:pt idx="5892">
                  <c:v>4.7200012207030113</c:v>
                </c:pt>
                <c:pt idx="5893">
                  <c:v>4.8199768066410229</c:v>
                </c:pt>
                <c:pt idx="5894">
                  <c:v>4.8299865722660229</c:v>
                </c:pt>
                <c:pt idx="5895">
                  <c:v>4.6199951171880116</c:v>
                </c:pt>
                <c:pt idx="5896">
                  <c:v>4.5899963378910229</c:v>
                </c:pt>
                <c:pt idx="5897">
                  <c:v>4.5899963378910229</c:v>
                </c:pt>
                <c:pt idx="5898">
                  <c:v>4.6399841308589771</c:v>
                </c:pt>
                <c:pt idx="5899">
                  <c:v>4.5499877929689774</c:v>
                </c:pt>
                <c:pt idx="5900">
                  <c:v>4.8099975585939774</c:v>
                </c:pt>
                <c:pt idx="5901">
                  <c:v>4.8800048828130116</c:v>
                </c:pt>
                <c:pt idx="5902">
                  <c:v>4.8299865722660229</c:v>
                </c:pt>
                <c:pt idx="5903">
                  <c:v>4.6999816894530113</c:v>
                </c:pt>
                <c:pt idx="5904">
                  <c:v>4.6799926757810226</c:v>
                </c:pt>
                <c:pt idx="5905">
                  <c:v>4.6300048828130116</c:v>
                </c:pt>
                <c:pt idx="5906">
                  <c:v>4.6300048828130116</c:v>
                </c:pt>
                <c:pt idx="5907">
                  <c:v>4.5399780273439774</c:v>
                </c:pt>
                <c:pt idx="5908">
                  <c:v>4.6399841308589771</c:v>
                </c:pt>
                <c:pt idx="5909">
                  <c:v>4.8699951171880116</c:v>
                </c:pt>
                <c:pt idx="5910">
                  <c:v>5.0499877929689774</c:v>
                </c:pt>
                <c:pt idx="5911">
                  <c:v>5.0499877929689774</c:v>
                </c:pt>
                <c:pt idx="5912">
                  <c:v>5</c:v>
                </c:pt>
                <c:pt idx="5913">
                  <c:v>5</c:v>
                </c:pt>
                <c:pt idx="5914">
                  <c:v>4.7799987792969887</c:v>
                </c:pt>
                <c:pt idx="5915">
                  <c:v>4.7099914550780113</c:v>
                </c:pt>
                <c:pt idx="5916">
                  <c:v>4.75</c:v>
                </c:pt>
                <c:pt idx="5917">
                  <c:v>4.7200012207030113</c:v>
                </c:pt>
                <c:pt idx="5918">
                  <c:v>4.7099914550780113</c:v>
                </c:pt>
                <c:pt idx="5919">
                  <c:v>4.8399963378910229</c:v>
                </c:pt>
                <c:pt idx="5920">
                  <c:v>4.9100036621089771</c:v>
                </c:pt>
                <c:pt idx="5921">
                  <c:v>4.7699890136719887</c:v>
                </c:pt>
                <c:pt idx="5922">
                  <c:v>4.6499938964839771</c:v>
                </c:pt>
                <c:pt idx="5923">
                  <c:v>4.5899963378910229</c:v>
                </c:pt>
                <c:pt idx="5924">
                  <c:v>4.5999755859380116</c:v>
                </c:pt>
                <c:pt idx="5925">
                  <c:v>4.7699890136719887</c:v>
                </c:pt>
                <c:pt idx="5926">
                  <c:v>4.7999877929689774</c:v>
                </c:pt>
                <c:pt idx="5927">
                  <c:v>4.7899780273439774</c:v>
                </c:pt>
                <c:pt idx="5928">
                  <c:v>4.7999877929689774</c:v>
                </c:pt>
                <c:pt idx="5929">
                  <c:v>4.8599853515630116</c:v>
                </c:pt>
                <c:pt idx="5930">
                  <c:v>4.8999938964839771</c:v>
                </c:pt>
                <c:pt idx="5931">
                  <c:v>4.9700012207030113</c:v>
                </c:pt>
                <c:pt idx="5932">
                  <c:v>4.7899780273439774</c:v>
                </c:pt>
                <c:pt idx="5933">
                  <c:v>4.739990234375</c:v>
                </c:pt>
                <c:pt idx="5934">
                  <c:v>4.8800048828130116</c:v>
                </c:pt>
                <c:pt idx="5935">
                  <c:v>5.0999755859380116</c:v>
                </c:pt>
                <c:pt idx="5936">
                  <c:v>4.8199768066410229</c:v>
                </c:pt>
                <c:pt idx="5937">
                  <c:v>4.7099914550780113</c:v>
                </c:pt>
                <c:pt idx="5938">
                  <c:v>4.7999877929689774</c:v>
                </c:pt>
                <c:pt idx="5939">
                  <c:v>5.0399780273439774</c:v>
                </c:pt>
                <c:pt idx="5940">
                  <c:v>4.8599853515630116</c:v>
                </c:pt>
                <c:pt idx="5941">
                  <c:v>4.6799926757810226</c:v>
                </c:pt>
                <c:pt idx="5942">
                  <c:v>4.5699768066410229</c:v>
                </c:pt>
                <c:pt idx="5943">
                  <c:v>4.6799926757810226</c:v>
                </c:pt>
                <c:pt idx="5944">
                  <c:v>4.739990234375</c:v>
                </c:pt>
                <c:pt idx="5945">
                  <c:v>4.9299926757810226</c:v>
                </c:pt>
                <c:pt idx="5946">
                  <c:v>5.0199890136719887</c:v>
                </c:pt>
                <c:pt idx="5947">
                  <c:v>5.0099792480469887</c:v>
                </c:pt>
                <c:pt idx="5948">
                  <c:v>4.9100036621089771</c:v>
                </c:pt>
                <c:pt idx="5949">
                  <c:v>4.8499755859380116</c:v>
                </c:pt>
                <c:pt idx="5950">
                  <c:v>4.8099975585939774</c:v>
                </c:pt>
                <c:pt idx="5951">
                  <c:v>4.7999877929689774</c:v>
                </c:pt>
                <c:pt idx="5952">
                  <c:v>4.9599914550780113</c:v>
                </c:pt>
                <c:pt idx="5953">
                  <c:v>5.0699768066410229</c:v>
                </c:pt>
                <c:pt idx="5954">
                  <c:v>5.4199829101560226</c:v>
                </c:pt>
                <c:pt idx="5955">
                  <c:v>5.6199951171880116</c:v>
                </c:pt>
                <c:pt idx="5956">
                  <c:v>5.489990234375</c:v>
                </c:pt>
                <c:pt idx="5957">
                  <c:v>5.0899963378910229</c:v>
                </c:pt>
                <c:pt idx="5958">
                  <c:v>5.3699951171880116</c:v>
                </c:pt>
                <c:pt idx="5959">
                  <c:v>5.2599792480469887</c:v>
                </c:pt>
                <c:pt idx="5960">
                  <c:v>5.1099853515630116</c:v>
                </c:pt>
                <c:pt idx="5961">
                  <c:v>4.97998046875</c:v>
                </c:pt>
                <c:pt idx="5962">
                  <c:v>4.9499816894530113</c:v>
                </c:pt>
                <c:pt idx="5963">
                  <c:v>4.9599914550780113</c:v>
                </c:pt>
                <c:pt idx="5964">
                  <c:v>5.0599975585939774</c:v>
                </c:pt>
                <c:pt idx="5965">
                  <c:v>4.8999938964839771</c:v>
                </c:pt>
                <c:pt idx="5966">
                  <c:v>4.8399963378910229</c:v>
                </c:pt>
                <c:pt idx="5967">
                  <c:v>4.9599914550780113</c:v>
                </c:pt>
                <c:pt idx="5968">
                  <c:v>5.2599792480469887</c:v>
                </c:pt>
                <c:pt idx="5969">
                  <c:v>5.3899841308589771</c:v>
                </c:pt>
                <c:pt idx="5970">
                  <c:v>5.3599853515630116</c:v>
                </c:pt>
                <c:pt idx="5971">
                  <c:v>5.1999816894530113</c:v>
                </c:pt>
                <c:pt idx="5972">
                  <c:v>5.2999877929689774</c:v>
                </c:pt>
                <c:pt idx="5973">
                  <c:v>5.2099914550780113</c:v>
                </c:pt>
                <c:pt idx="5974">
                  <c:v>5.1300048828130116</c:v>
                </c:pt>
                <c:pt idx="5975">
                  <c:v>5.3499755859380116</c:v>
                </c:pt>
                <c:pt idx="5976">
                  <c:v>5.0399780273439774</c:v>
                </c:pt>
                <c:pt idx="5977">
                  <c:v>5.1199951171880116</c:v>
                </c:pt>
                <c:pt idx="5978">
                  <c:v>5.2699890136719887</c:v>
                </c:pt>
                <c:pt idx="5979">
                  <c:v>5.1099853515630116</c:v>
                </c:pt>
                <c:pt idx="5980">
                  <c:v>4.9199829101560226</c:v>
                </c:pt>
                <c:pt idx="5981">
                  <c:v>4.9700012207030113</c:v>
                </c:pt>
                <c:pt idx="5982">
                  <c:v>5.239990234375</c:v>
                </c:pt>
                <c:pt idx="5983">
                  <c:v>5.2999877929689774</c:v>
                </c:pt>
                <c:pt idx="5984">
                  <c:v>5.2200012207030113</c:v>
                </c:pt>
                <c:pt idx="5985">
                  <c:v>5.1300048828130116</c:v>
                </c:pt>
                <c:pt idx="5986">
                  <c:v>4.9400024414060226</c:v>
                </c:pt>
                <c:pt idx="5987">
                  <c:v>5.0699768066410229</c:v>
                </c:pt>
                <c:pt idx="5988">
                  <c:v>5.2699890136719887</c:v>
                </c:pt>
                <c:pt idx="5989">
                  <c:v>5.0099792480469887</c:v>
                </c:pt>
                <c:pt idx="5990">
                  <c:v>4.97998046875</c:v>
                </c:pt>
                <c:pt idx="5991">
                  <c:v>5.0399780273439774</c:v>
                </c:pt>
                <c:pt idx="5992">
                  <c:v>4.9700012207030113</c:v>
                </c:pt>
                <c:pt idx="5993">
                  <c:v>5.4400024414060226</c:v>
                </c:pt>
                <c:pt idx="5994">
                  <c:v>5.3399963378910229</c:v>
                </c:pt>
                <c:pt idx="5995">
                  <c:v>5.2999877929689774</c:v>
                </c:pt>
                <c:pt idx="5996">
                  <c:v>5.4499816894530113</c:v>
                </c:pt>
                <c:pt idx="5997">
                  <c:v>5.1699829101560226</c:v>
                </c:pt>
                <c:pt idx="5998">
                  <c:v>5.2099914550780113</c:v>
                </c:pt>
                <c:pt idx="5999">
                  <c:v>5.2999877929689774</c:v>
                </c:pt>
                <c:pt idx="6000">
                  <c:v>5.4499816894530113</c:v>
                </c:pt>
                <c:pt idx="6001">
                  <c:v>5.2599792480469887</c:v>
                </c:pt>
                <c:pt idx="6002">
                  <c:v>4.9199829101560226</c:v>
                </c:pt>
                <c:pt idx="6003">
                  <c:v>4.8999938964839771</c:v>
                </c:pt>
                <c:pt idx="6004">
                  <c:v>5</c:v>
                </c:pt>
                <c:pt idx="6005">
                  <c:v>4.8199768066410229</c:v>
                </c:pt>
                <c:pt idx="6006">
                  <c:v>4.8299865722660229</c:v>
                </c:pt>
                <c:pt idx="6007">
                  <c:v>4.9199829101560226</c:v>
                </c:pt>
                <c:pt idx="6008">
                  <c:v>5.0399780273439774</c:v>
                </c:pt>
                <c:pt idx="6009">
                  <c:v>5.0899963378910229</c:v>
                </c:pt>
                <c:pt idx="6010">
                  <c:v>5.0099792480469887</c:v>
                </c:pt>
                <c:pt idx="6011">
                  <c:v>4.989990234375</c:v>
                </c:pt>
                <c:pt idx="6012">
                  <c:v>5.0499877929689774</c:v>
                </c:pt>
                <c:pt idx="6013">
                  <c:v>5.1999816894530113</c:v>
                </c:pt>
                <c:pt idx="6014">
                  <c:v>5.1999816894530113</c:v>
                </c:pt>
                <c:pt idx="6015">
                  <c:v>5.1399841308589771</c:v>
                </c:pt>
                <c:pt idx="6016">
                  <c:v>5.1600036621089771</c:v>
                </c:pt>
                <c:pt idx="6017">
                  <c:v>5</c:v>
                </c:pt>
                <c:pt idx="6018">
                  <c:v>5.1099853515630116</c:v>
                </c:pt>
                <c:pt idx="6019">
                  <c:v>5.1600036621089771</c:v>
                </c:pt>
                <c:pt idx="6020">
                  <c:v>5.25</c:v>
                </c:pt>
                <c:pt idx="6021">
                  <c:v>5.2099914550780113</c:v>
                </c:pt>
                <c:pt idx="6022">
                  <c:v>5.1399841308589771</c:v>
                </c:pt>
                <c:pt idx="6023">
                  <c:v>4.9299926757810226</c:v>
                </c:pt>
                <c:pt idx="6024">
                  <c:v>4.9400024414060226</c:v>
                </c:pt>
                <c:pt idx="6025">
                  <c:v>5</c:v>
                </c:pt>
                <c:pt idx="6026">
                  <c:v>5.0899963378910229</c:v>
                </c:pt>
                <c:pt idx="6027">
                  <c:v>5.0599975585939774</c:v>
                </c:pt>
                <c:pt idx="6028">
                  <c:v>4.9199829101560226</c:v>
                </c:pt>
                <c:pt idx="6029">
                  <c:v>4.9100036621089771</c:v>
                </c:pt>
                <c:pt idx="6030">
                  <c:v>5.0799865722660229</c:v>
                </c:pt>
                <c:pt idx="6031">
                  <c:v>5.1399841308589771</c:v>
                </c:pt>
                <c:pt idx="6032">
                  <c:v>5.3199768066410229</c:v>
                </c:pt>
                <c:pt idx="6033">
                  <c:v>5.5</c:v>
                </c:pt>
                <c:pt idx="6034">
                  <c:v>5.2999877929689774</c:v>
                </c:pt>
                <c:pt idx="6035">
                  <c:v>5.0699768066410229</c:v>
                </c:pt>
                <c:pt idx="6036">
                  <c:v>5.0999755859380116</c:v>
                </c:pt>
                <c:pt idx="6037">
                  <c:v>5.1799926757810226</c:v>
                </c:pt>
                <c:pt idx="6038">
                  <c:v>5.1199951171880116</c:v>
                </c:pt>
                <c:pt idx="6039">
                  <c:v>5.0699768066410229</c:v>
                </c:pt>
                <c:pt idx="6040">
                  <c:v>5.0599975585939774</c:v>
                </c:pt>
                <c:pt idx="6041">
                  <c:v>5.0799865722660229</c:v>
                </c:pt>
                <c:pt idx="6042">
                  <c:v>5.0899963378910229</c:v>
                </c:pt>
                <c:pt idx="6043">
                  <c:v>5.25</c:v>
                </c:pt>
                <c:pt idx="6044">
                  <c:v>5.2200012207030113</c:v>
                </c:pt>
                <c:pt idx="6045">
                  <c:v>5.1799926757810226</c:v>
                </c:pt>
                <c:pt idx="6046">
                  <c:v>5.3299865722660229</c:v>
                </c:pt>
                <c:pt idx="6047">
                  <c:v>5.1900024414060226</c:v>
                </c:pt>
                <c:pt idx="6048">
                  <c:v>5.1900024414060226</c:v>
                </c:pt>
                <c:pt idx="6049">
                  <c:v>5.489990234375</c:v>
                </c:pt>
                <c:pt idx="6050">
                  <c:v>5.3199768066410229</c:v>
                </c:pt>
                <c:pt idx="6051">
                  <c:v>5.3599853515630116</c:v>
                </c:pt>
                <c:pt idx="6052">
                  <c:v>5.4199829101560226</c:v>
                </c:pt>
                <c:pt idx="6053">
                  <c:v>5.5199890136719887</c:v>
                </c:pt>
                <c:pt idx="6054">
                  <c:v>5.6099853515630116</c:v>
                </c:pt>
                <c:pt idx="6055">
                  <c:v>5.6699829101560226</c:v>
                </c:pt>
                <c:pt idx="6056">
                  <c:v>5.5199890136719887</c:v>
                </c:pt>
                <c:pt idx="6057">
                  <c:v>5.4199829101560226</c:v>
                </c:pt>
                <c:pt idx="6058">
                  <c:v>5.3499755859380116</c:v>
                </c:pt>
                <c:pt idx="6059">
                  <c:v>5.3099975585939774</c:v>
                </c:pt>
                <c:pt idx="6060">
                  <c:v>5.3800048828130116</c:v>
                </c:pt>
                <c:pt idx="6061">
                  <c:v>5.239990234375</c:v>
                </c:pt>
                <c:pt idx="6062">
                  <c:v>5.1499938964839771</c:v>
                </c:pt>
                <c:pt idx="6063">
                  <c:v>5.0799865722660229</c:v>
                </c:pt>
                <c:pt idx="6064">
                  <c:v>5.1699829101560226</c:v>
                </c:pt>
                <c:pt idx="6065">
                  <c:v>5.4599914550780113</c:v>
                </c:pt>
                <c:pt idx="6066">
                  <c:v>5.2699890136719887</c:v>
                </c:pt>
                <c:pt idx="6067">
                  <c:v>5.0899963378910229</c:v>
                </c:pt>
                <c:pt idx="6068">
                  <c:v>5.0299987792969887</c:v>
                </c:pt>
                <c:pt idx="6069">
                  <c:v>5.1099853515630116</c:v>
                </c:pt>
                <c:pt idx="6070">
                  <c:v>5.0799865722660229</c:v>
                </c:pt>
                <c:pt idx="6071">
                  <c:v>5.2699890136719887</c:v>
                </c:pt>
                <c:pt idx="6072">
                  <c:v>5.3299865722660229</c:v>
                </c:pt>
                <c:pt idx="6073">
                  <c:v>5.0499877929689774</c:v>
                </c:pt>
                <c:pt idx="6074">
                  <c:v>5.0799865722660229</c:v>
                </c:pt>
                <c:pt idx="6075">
                  <c:v>5.3499755859380116</c:v>
                </c:pt>
                <c:pt idx="6076">
                  <c:v>5.47998046875</c:v>
                </c:pt>
                <c:pt idx="6077">
                  <c:v>5.5399780273439774</c:v>
                </c:pt>
                <c:pt idx="6078">
                  <c:v>5.4599914550780113</c:v>
                </c:pt>
                <c:pt idx="6079">
                  <c:v>5.6499938964839771</c:v>
                </c:pt>
                <c:pt idx="6080">
                  <c:v>5.5899963378910229</c:v>
                </c:pt>
                <c:pt idx="6081">
                  <c:v>5.4400024414060226</c:v>
                </c:pt>
                <c:pt idx="6082">
                  <c:v>5.5499877929689774</c:v>
                </c:pt>
                <c:pt idx="6083">
                  <c:v>5.7899780273439774</c:v>
                </c:pt>
                <c:pt idx="6084">
                  <c:v>5.6600036621089771</c:v>
                </c:pt>
                <c:pt idx="6085">
                  <c:v>5.3800048828130116</c:v>
                </c:pt>
                <c:pt idx="6086">
                  <c:v>5.2099914550780113</c:v>
                </c:pt>
                <c:pt idx="6087">
                  <c:v>5.1399841308589771</c:v>
                </c:pt>
                <c:pt idx="6088">
                  <c:v>5.1300048828130116</c:v>
                </c:pt>
                <c:pt idx="6089">
                  <c:v>5.1399841308589771</c:v>
                </c:pt>
                <c:pt idx="6090">
                  <c:v>5.1900024414060226</c:v>
                </c:pt>
                <c:pt idx="6091">
                  <c:v>5.4499816894530113</c:v>
                </c:pt>
                <c:pt idx="6092">
                  <c:v>5.6900024414060226</c:v>
                </c:pt>
                <c:pt idx="6093">
                  <c:v>5.5499877929689774</c:v>
                </c:pt>
                <c:pt idx="6094">
                  <c:v>5.6900024414060226</c:v>
                </c:pt>
                <c:pt idx="6095">
                  <c:v>5.5899963378910229</c:v>
                </c:pt>
                <c:pt idx="6096">
                  <c:v>5.5999755859380116</c:v>
                </c:pt>
                <c:pt idx="6097">
                  <c:v>5.5499877929689774</c:v>
                </c:pt>
                <c:pt idx="6098">
                  <c:v>5.5399780273439774</c:v>
                </c:pt>
                <c:pt idx="6099">
                  <c:v>5.47998046875</c:v>
                </c:pt>
                <c:pt idx="6100">
                  <c:v>5.6300048828130116</c:v>
                </c:pt>
                <c:pt idx="6101">
                  <c:v>5.739990234375</c:v>
                </c:pt>
                <c:pt idx="6102">
                  <c:v>5.4499816894530113</c:v>
                </c:pt>
                <c:pt idx="6103">
                  <c:v>5.4400024414060226</c:v>
                </c:pt>
                <c:pt idx="6104">
                  <c:v>5.5099792480469887</c:v>
                </c:pt>
                <c:pt idx="6105">
                  <c:v>5.5799865722660229</c:v>
                </c:pt>
                <c:pt idx="6106">
                  <c:v>5.6499938964839771</c:v>
                </c:pt>
                <c:pt idx="6107">
                  <c:v>5.5399780273439774</c:v>
                </c:pt>
                <c:pt idx="6108">
                  <c:v>5.5199890136719887</c:v>
                </c:pt>
                <c:pt idx="6109">
                  <c:v>5.7999877929689774</c:v>
                </c:pt>
                <c:pt idx="6110">
                  <c:v>5.72998046875</c:v>
                </c:pt>
                <c:pt idx="6111">
                  <c:v>5.6999816894530113</c:v>
                </c:pt>
                <c:pt idx="6112">
                  <c:v>5.5999755859380116</c:v>
                </c:pt>
                <c:pt idx="6113">
                  <c:v>5.5199890136719887</c:v>
                </c:pt>
                <c:pt idx="6114">
                  <c:v>5.4700012207030113</c:v>
                </c:pt>
                <c:pt idx="6115">
                  <c:v>5.4700012207030113</c:v>
                </c:pt>
                <c:pt idx="6116">
                  <c:v>5.5699768066410229</c:v>
                </c:pt>
                <c:pt idx="6117">
                  <c:v>5.5999755859380116</c:v>
                </c:pt>
                <c:pt idx="6118">
                  <c:v>5.6399841308589771</c:v>
                </c:pt>
                <c:pt idx="6119">
                  <c:v>5.6900024414060226</c:v>
                </c:pt>
                <c:pt idx="6120">
                  <c:v>5.72998046875</c:v>
                </c:pt>
                <c:pt idx="6121">
                  <c:v>5.7099914550780113</c:v>
                </c:pt>
                <c:pt idx="6122">
                  <c:v>5.6300048828130116</c:v>
                </c:pt>
                <c:pt idx="6123">
                  <c:v>5.6499938964839771</c:v>
                </c:pt>
                <c:pt idx="6124">
                  <c:v>5.6600036621089771</c:v>
                </c:pt>
                <c:pt idx="6125">
                  <c:v>5.7099914550780113</c:v>
                </c:pt>
                <c:pt idx="6126">
                  <c:v>5.7599792480469887</c:v>
                </c:pt>
                <c:pt idx="6127">
                  <c:v>5.8099975585939774</c:v>
                </c:pt>
                <c:pt idx="6128">
                  <c:v>5.8699951171880116</c:v>
                </c:pt>
                <c:pt idx="6129">
                  <c:v>5.8399963378910229</c:v>
                </c:pt>
                <c:pt idx="6130">
                  <c:v>5.9299926757810226</c:v>
                </c:pt>
                <c:pt idx="6131">
                  <c:v>5.6900024414060226</c:v>
                </c:pt>
                <c:pt idx="6132">
                  <c:v>5.5499877929689774</c:v>
                </c:pt>
                <c:pt idx="6133">
                  <c:v>5.489990234375</c:v>
                </c:pt>
                <c:pt idx="6134">
                  <c:v>5.5299987792969887</c:v>
                </c:pt>
                <c:pt idx="6135">
                  <c:v>5.5899963378910229</c:v>
                </c:pt>
                <c:pt idx="6136">
                  <c:v>5.4400024414060226</c:v>
                </c:pt>
                <c:pt idx="6137">
                  <c:v>5.4599914550780113</c:v>
                </c:pt>
                <c:pt idx="6138">
                  <c:v>5.5699768066410229</c:v>
                </c:pt>
                <c:pt idx="6139">
                  <c:v>5.7200012207030113</c:v>
                </c:pt>
                <c:pt idx="6140">
                  <c:v>5.6600036621089771</c:v>
                </c:pt>
                <c:pt idx="6141">
                  <c:v>5.6900024414060226</c:v>
                </c:pt>
                <c:pt idx="6142">
                  <c:v>5.75</c:v>
                </c:pt>
                <c:pt idx="6143">
                  <c:v>5.6399841308589771</c:v>
                </c:pt>
                <c:pt idx="6144">
                  <c:v>5.6499938964839771</c:v>
                </c:pt>
                <c:pt idx="6145">
                  <c:v>5.6699829101560226</c:v>
                </c:pt>
                <c:pt idx="6146">
                  <c:v>5.72998046875</c:v>
                </c:pt>
                <c:pt idx="6147">
                  <c:v>5.7099914550780113</c:v>
                </c:pt>
                <c:pt idx="6148">
                  <c:v>5.6699829101560226</c:v>
                </c:pt>
                <c:pt idx="6149">
                  <c:v>5.7099914550780113</c:v>
                </c:pt>
                <c:pt idx="6150">
                  <c:v>5.5999755859380116</c:v>
                </c:pt>
                <c:pt idx="6151">
                  <c:v>5.6600036621089771</c:v>
                </c:pt>
                <c:pt idx="6152">
                  <c:v>5.5299987792969887</c:v>
                </c:pt>
                <c:pt idx="6153">
                  <c:v>5.6999816894530113</c:v>
                </c:pt>
                <c:pt idx="6154">
                  <c:v>5.8599853515630116</c:v>
                </c:pt>
                <c:pt idx="6155">
                  <c:v>5.7699890136719887</c:v>
                </c:pt>
                <c:pt idx="6156">
                  <c:v>5.7999877929689774</c:v>
                </c:pt>
                <c:pt idx="6157">
                  <c:v>5.72998046875</c:v>
                </c:pt>
                <c:pt idx="6158">
                  <c:v>5.8699951171880116</c:v>
                </c:pt>
                <c:pt idx="6159">
                  <c:v>5.7899780273439774</c:v>
                </c:pt>
                <c:pt idx="6160">
                  <c:v>5.5699768066410229</c:v>
                </c:pt>
                <c:pt idx="6161">
                  <c:v>5.5699768066410229</c:v>
                </c:pt>
                <c:pt idx="6162">
                  <c:v>5.6900024414060226</c:v>
                </c:pt>
                <c:pt idx="6163">
                  <c:v>5.8999938964839771</c:v>
                </c:pt>
                <c:pt idx="6164">
                  <c:v>6.0199890136719887</c:v>
                </c:pt>
                <c:pt idx="6165">
                  <c:v>6.0299987792969887</c:v>
                </c:pt>
                <c:pt idx="6166">
                  <c:v>6.1399841308589771</c:v>
                </c:pt>
                <c:pt idx="6167">
                  <c:v>5.9700012207030113</c:v>
                </c:pt>
                <c:pt idx="6168">
                  <c:v>5.8599853515630116</c:v>
                </c:pt>
                <c:pt idx="6169">
                  <c:v>5.8699951171880116</c:v>
                </c:pt>
                <c:pt idx="6170">
                  <c:v>5.8099975585939774</c:v>
                </c:pt>
                <c:pt idx="6171">
                  <c:v>5.8199768066410229</c:v>
                </c:pt>
                <c:pt idx="6172">
                  <c:v>5.8299865722660229</c:v>
                </c:pt>
                <c:pt idx="6173">
                  <c:v>5.8099975585939774</c:v>
                </c:pt>
                <c:pt idx="6174">
                  <c:v>5.8699951171880116</c:v>
                </c:pt>
                <c:pt idx="6175">
                  <c:v>5.8800048828130116</c:v>
                </c:pt>
                <c:pt idx="6176">
                  <c:v>6.0699768066410229</c:v>
                </c:pt>
                <c:pt idx="6177">
                  <c:v>6.0299987792969887</c:v>
                </c:pt>
                <c:pt idx="6178">
                  <c:v>5.9299926757810226</c:v>
                </c:pt>
                <c:pt idx="6179">
                  <c:v>5.9199829101560226</c:v>
                </c:pt>
                <c:pt idx="6180">
                  <c:v>5.8599853515630116</c:v>
                </c:pt>
                <c:pt idx="6181">
                  <c:v>5.8399963378910229</c:v>
                </c:pt>
                <c:pt idx="6182">
                  <c:v>5.8299865722660229</c:v>
                </c:pt>
                <c:pt idx="6183">
                  <c:v>5.739990234375</c:v>
                </c:pt>
                <c:pt idx="6184">
                  <c:v>5.75</c:v>
                </c:pt>
                <c:pt idx="6185">
                  <c:v>5.72998046875</c:v>
                </c:pt>
                <c:pt idx="6186">
                  <c:v>5.7799987792969887</c:v>
                </c:pt>
                <c:pt idx="6187">
                  <c:v>5.8899841308589771</c:v>
                </c:pt>
                <c:pt idx="6188">
                  <c:v>5.97998046875</c:v>
                </c:pt>
                <c:pt idx="6189">
                  <c:v>5.8599853515630116</c:v>
                </c:pt>
                <c:pt idx="6190">
                  <c:v>5.989990234375</c:v>
                </c:pt>
                <c:pt idx="6191">
                  <c:v>6.1900024414060226</c:v>
                </c:pt>
                <c:pt idx="6192">
                  <c:v>6.0399780273439774</c:v>
                </c:pt>
                <c:pt idx="6193">
                  <c:v>5.9700012207030113</c:v>
                </c:pt>
                <c:pt idx="6194">
                  <c:v>6.0199890136719887</c:v>
                </c:pt>
                <c:pt idx="6195">
                  <c:v>6</c:v>
                </c:pt>
                <c:pt idx="6196">
                  <c:v>6.0399780273439774</c:v>
                </c:pt>
                <c:pt idx="6197">
                  <c:v>5.8499755859380116</c:v>
                </c:pt>
                <c:pt idx="6198">
                  <c:v>5.8499755859380116</c:v>
                </c:pt>
                <c:pt idx="6199">
                  <c:v>5.9299926757810226</c:v>
                </c:pt>
                <c:pt idx="6200">
                  <c:v>5.8299865722660229</c:v>
                </c:pt>
                <c:pt idx="6201">
                  <c:v>6.0199890136719887</c:v>
                </c:pt>
                <c:pt idx="6202">
                  <c:v>6.0399780273439774</c:v>
                </c:pt>
                <c:pt idx="6203">
                  <c:v>5.8999938964839771</c:v>
                </c:pt>
                <c:pt idx="6204">
                  <c:v>5.9199829101560226</c:v>
                </c:pt>
                <c:pt idx="6205">
                  <c:v>6.1699829101560226</c:v>
                </c:pt>
                <c:pt idx="6206">
                  <c:v>6.1499938964839771</c:v>
                </c:pt>
                <c:pt idx="6207">
                  <c:v>6.0999755859380116</c:v>
                </c:pt>
                <c:pt idx="6208">
                  <c:v>6.3299865722660229</c:v>
                </c:pt>
                <c:pt idx="6209">
                  <c:v>6.2699890136719887</c:v>
                </c:pt>
                <c:pt idx="6210">
                  <c:v>6.2799987792969887</c:v>
                </c:pt>
                <c:pt idx="6211">
                  <c:v>6.1699829101560226</c:v>
                </c:pt>
                <c:pt idx="6212">
                  <c:v>6.1300048828130116</c:v>
                </c:pt>
                <c:pt idx="6213">
                  <c:v>6.1199951171880116</c:v>
                </c:pt>
                <c:pt idx="6214">
                  <c:v>6.0799865722660229</c:v>
                </c:pt>
                <c:pt idx="6215">
                  <c:v>5.97998046875</c:v>
                </c:pt>
                <c:pt idx="6216">
                  <c:v>5.97998046875</c:v>
                </c:pt>
                <c:pt idx="6217">
                  <c:v>6.0199890136719887</c:v>
                </c:pt>
                <c:pt idx="6218">
                  <c:v>6.1399841308589771</c:v>
                </c:pt>
                <c:pt idx="6219">
                  <c:v>6.1399841308589771</c:v>
                </c:pt>
                <c:pt idx="6220">
                  <c:v>6.0399780273439774</c:v>
                </c:pt>
                <c:pt idx="6221">
                  <c:v>5.9599914550780113</c:v>
                </c:pt>
                <c:pt idx="6222">
                  <c:v>5.9400024414060226</c:v>
                </c:pt>
                <c:pt idx="6223">
                  <c:v>6.0399780273439774</c:v>
                </c:pt>
                <c:pt idx="6224">
                  <c:v>6.0299987792969887</c:v>
                </c:pt>
                <c:pt idx="6225">
                  <c:v>6.0999755859380116</c:v>
                </c:pt>
                <c:pt idx="6226">
                  <c:v>6.239990234375</c:v>
                </c:pt>
                <c:pt idx="6227">
                  <c:v>6.1900024414060226</c:v>
                </c:pt>
                <c:pt idx="6228">
                  <c:v>6.0699768066410229</c:v>
                </c:pt>
                <c:pt idx="6229">
                  <c:v>5.9199829101560226</c:v>
                </c:pt>
                <c:pt idx="6230">
                  <c:v>5.989990234375</c:v>
                </c:pt>
                <c:pt idx="6231">
                  <c:v>6.0899963378910229</c:v>
                </c:pt>
                <c:pt idx="6232">
                  <c:v>6.1399841308589771</c:v>
                </c:pt>
                <c:pt idx="6233">
                  <c:v>6.1300048828130116</c:v>
                </c:pt>
                <c:pt idx="6234">
                  <c:v>6.0999755859380116</c:v>
                </c:pt>
                <c:pt idx="6235">
                  <c:v>5.9400024414060226</c:v>
                </c:pt>
                <c:pt idx="6236">
                  <c:v>5.9499816894530113</c:v>
                </c:pt>
                <c:pt idx="6237">
                  <c:v>5.9400024414060226</c:v>
                </c:pt>
                <c:pt idx="6238">
                  <c:v>6</c:v>
                </c:pt>
                <c:pt idx="6239">
                  <c:v>5.7899780273439774</c:v>
                </c:pt>
                <c:pt idx="6240">
                  <c:v>5.8099975585939774</c:v>
                </c:pt>
                <c:pt idx="6241">
                  <c:v>5.8899841308589771</c:v>
                </c:pt>
                <c:pt idx="6242">
                  <c:v>5.8699951171880116</c:v>
                </c:pt>
                <c:pt idx="6243">
                  <c:v>5.8899841308589771</c:v>
                </c:pt>
                <c:pt idx="6244">
                  <c:v>5.9199829101560226</c:v>
                </c:pt>
                <c:pt idx="6245">
                  <c:v>5.97998046875</c:v>
                </c:pt>
                <c:pt idx="6246">
                  <c:v>6.1099853515630116</c:v>
                </c:pt>
                <c:pt idx="6247">
                  <c:v>5.8499755859380116</c:v>
                </c:pt>
                <c:pt idx="6248">
                  <c:v>5.9599914550780113</c:v>
                </c:pt>
                <c:pt idx="6249">
                  <c:v>5.97998046875</c:v>
                </c:pt>
                <c:pt idx="6250">
                  <c:v>5.97998046875</c:v>
                </c:pt>
                <c:pt idx="6251">
                  <c:v>5.989990234375</c:v>
                </c:pt>
                <c:pt idx="6252">
                  <c:v>6.0099792480469887</c:v>
                </c:pt>
                <c:pt idx="6253">
                  <c:v>5.9700012207030113</c:v>
                </c:pt>
                <c:pt idx="6254">
                  <c:v>6.0399780273439774</c:v>
                </c:pt>
                <c:pt idx="6255">
                  <c:v>6.0799865722660229</c:v>
                </c:pt>
                <c:pt idx="6256">
                  <c:v>5.8499755859380116</c:v>
                </c:pt>
                <c:pt idx="6257">
                  <c:v>6.0599975585939774</c:v>
                </c:pt>
                <c:pt idx="6258">
                  <c:v>6.1699829101560226</c:v>
                </c:pt>
                <c:pt idx="6259">
                  <c:v>6.1199951171880116</c:v>
                </c:pt>
                <c:pt idx="6260">
                  <c:v>6.0299987792969887</c:v>
                </c:pt>
                <c:pt idx="6261">
                  <c:v>5.9100036621089771</c:v>
                </c:pt>
                <c:pt idx="6262">
                  <c:v>6.0299987792969887</c:v>
                </c:pt>
                <c:pt idx="6263">
                  <c:v>6.0399780273439774</c:v>
                </c:pt>
                <c:pt idx="6264">
                  <c:v>6.0299987792969887</c:v>
                </c:pt>
                <c:pt idx="6265">
                  <c:v>5.9599914550780113</c:v>
                </c:pt>
                <c:pt idx="6266">
                  <c:v>5.9299926757810226</c:v>
                </c:pt>
                <c:pt idx="6267">
                  <c:v>6.0099792480469887</c:v>
                </c:pt>
                <c:pt idx="6268">
                  <c:v>6.2200012207030113</c:v>
                </c:pt>
                <c:pt idx="6269">
                  <c:v>6.1399841308589771</c:v>
                </c:pt>
                <c:pt idx="6270">
                  <c:v>5.9299926757810226</c:v>
                </c:pt>
                <c:pt idx="6271">
                  <c:v>5.8899841308589771</c:v>
                </c:pt>
                <c:pt idx="6272">
                  <c:v>5.989990234375</c:v>
                </c:pt>
                <c:pt idx="6273">
                  <c:v>5.9299926757810226</c:v>
                </c:pt>
                <c:pt idx="6274">
                  <c:v>5.9100036621089771</c:v>
                </c:pt>
                <c:pt idx="6275">
                  <c:v>5.9199829101560226</c:v>
                </c:pt>
                <c:pt idx="6276">
                  <c:v>5.8599853515630116</c:v>
                </c:pt>
                <c:pt idx="6277">
                  <c:v>5.7999877929689774</c:v>
                </c:pt>
                <c:pt idx="6278">
                  <c:v>5.7200012207030113</c:v>
                </c:pt>
                <c:pt idx="6279">
                  <c:v>5.75</c:v>
                </c:pt>
                <c:pt idx="6280">
                  <c:v>5.7799987792969887</c:v>
                </c:pt>
                <c:pt idx="6281">
                  <c:v>5.8099975585939774</c:v>
                </c:pt>
                <c:pt idx="6282">
                  <c:v>5.8399963378910229</c:v>
                </c:pt>
                <c:pt idx="6283">
                  <c:v>5.9199829101560226</c:v>
                </c:pt>
                <c:pt idx="6284">
                  <c:v>5.9700012207030113</c:v>
                </c:pt>
                <c:pt idx="6285">
                  <c:v>5.989990234375</c:v>
                </c:pt>
                <c:pt idx="6286">
                  <c:v>6.0999755859380116</c:v>
                </c:pt>
                <c:pt idx="6287">
                  <c:v>6.2699890136719887</c:v>
                </c:pt>
                <c:pt idx="6288">
                  <c:v>6.3299865722660229</c:v>
                </c:pt>
                <c:pt idx="6289">
                  <c:v>6.1399841308589771</c:v>
                </c:pt>
                <c:pt idx="6290">
                  <c:v>6.1399841308589771</c:v>
                </c:pt>
                <c:pt idx="6291">
                  <c:v>6.1900024414060226</c:v>
                </c:pt>
                <c:pt idx="6292">
                  <c:v>6.1600036621089771</c:v>
                </c:pt>
                <c:pt idx="6293">
                  <c:v>6</c:v>
                </c:pt>
                <c:pt idx="6294">
                  <c:v>5.7999877929689774</c:v>
                </c:pt>
                <c:pt idx="6295">
                  <c:v>5.75</c:v>
                </c:pt>
                <c:pt idx="6296">
                  <c:v>5.7899780273439774</c:v>
                </c:pt>
                <c:pt idx="6297">
                  <c:v>5.9100036621089771</c:v>
                </c:pt>
                <c:pt idx="6298">
                  <c:v>6.0899963378910229</c:v>
                </c:pt>
                <c:pt idx="6299">
                  <c:v>6.1900024414060226</c:v>
                </c:pt>
                <c:pt idx="6300">
                  <c:v>6.0499877929689774</c:v>
                </c:pt>
                <c:pt idx="6301">
                  <c:v>5.8800048828130116</c:v>
                </c:pt>
                <c:pt idx="6302">
                  <c:v>5.8599853515630116</c:v>
                </c:pt>
                <c:pt idx="6303">
                  <c:v>5.9599914550780113</c:v>
                </c:pt>
                <c:pt idx="6304">
                  <c:v>6.0499877929689774</c:v>
                </c:pt>
                <c:pt idx="6305">
                  <c:v>6.2099914550780113</c:v>
                </c:pt>
                <c:pt idx="6306">
                  <c:v>6.1999816894530113</c:v>
                </c:pt>
                <c:pt idx="6307">
                  <c:v>6.0499877929689774</c:v>
                </c:pt>
                <c:pt idx="6308">
                  <c:v>6</c:v>
                </c:pt>
                <c:pt idx="6309">
                  <c:v>5.8899841308589771</c:v>
                </c:pt>
                <c:pt idx="6310">
                  <c:v>5.9700012207030113</c:v>
                </c:pt>
                <c:pt idx="6311">
                  <c:v>6</c:v>
                </c:pt>
                <c:pt idx="6312">
                  <c:v>6.0599975585939774</c:v>
                </c:pt>
                <c:pt idx="6313">
                  <c:v>6.0699768066410229</c:v>
                </c:pt>
                <c:pt idx="6314">
                  <c:v>6.1799926757810226</c:v>
                </c:pt>
                <c:pt idx="6315">
                  <c:v>6.2699890136719887</c:v>
                </c:pt>
                <c:pt idx="6316">
                  <c:v>6.2599792480469887</c:v>
                </c:pt>
                <c:pt idx="6317">
                  <c:v>6.1799926757810226</c:v>
                </c:pt>
                <c:pt idx="6318">
                  <c:v>6.0599975585939774</c:v>
                </c:pt>
                <c:pt idx="6319">
                  <c:v>6.0199890136719887</c:v>
                </c:pt>
                <c:pt idx="6320">
                  <c:v>6.0299987792969887</c:v>
                </c:pt>
                <c:pt idx="6321">
                  <c:v>6</c:v>
                </c:pt>
                <c:pt idx="6322">
                  <c:v>5.8999938964839771</c:v>
                </c:pt>
                <c:pt idx="6323">
                  <c:v>5.7799987792969887</c:v>
                </c:pt>
                <c:pt idx="6324">
                  <c:v>5.739990234375</c:v>
                </c:pt>
                <c:pt idx="6325">
                  <c:v>5.8800048828130116</c:v>
                </c:pt>
                <c:pt idx="6326">
                  <c:v>6.0099792480469887</c:v>
                </c:pt>
                <c:pt idx="6327">
                  <c:v>5.989990234375</c:v>
                </c:pt>
                <c:pt idx="6328">
                  <c:v>6.0099792480469887</c:v>
                </c:pt>
                <c:pt idx="6329">
                  <c:v>6.0099792480469887</c:v>
                </c:pt>
                <c:pt idx="6330">
                  <c:v>6.0199890136719887</c:v>
                </c:pt>
                <c:pt idx="6331">
                  <c:v>6.0099792480469887</c:v>
                </c:pt>
                <c:pt idx="6332">
                  <c:v>6.0699768066410229</c:v>
                </c:pt>
                <c:pt idx="6333">
                  <c:v>6.0899963378910229</c:v>
                </c:pt>
                <c:pt idx="6334">
                  <c:v>5.9700012207030113</c:v>
                </c:pt>
                <c:pt idx="6335">
                  <c:v>5.8399963378910229</c:v>
                </c:pt>
                <c:pt idx="6336">
                  <c:v>5.8999938964839771</c:v>
                </c:pt>
                <c:pt idx="6337">
                  <c:v>5.9700012207030113</c:v>
                </c:pt>
                <c:pt idx="6338">
                  <c:v>6.1300048828130116</c:v>
                </c:pt>
                <c:pt idx="6339">
                  <c:v>6.0199890136719887</c:v>
                </c:pt>
                <c:pt idx="6340">
                  <c:v>6.0299987792969887</c:v>
                </c:pt>
                <c:pt idx="6341">
                  <c:v>6.0499877929689774</c:v>
                </c:pt>
                <c:pt idx="6342">
                  <c:v>6.0099792480469887</c:v>
                </c:pt>
                <c:pt idx="6343">
                  <c:v>6.2799987792969887</c:v>
                </c:pt>
                <c:pt idx="6344">
                  <c:v>6.2599792480469887</c:v>
                </c:pt>
                <c:pt idx="6345">
                  <c:v>6.5099792480469887</c:v>
                </c:pt>
                <c:pt idx="6346">
                  <c:v>6.7599792480469887</c:v>
                </c:pt>
                <c:pt idx="6347">
                  <c:v>6.5099792480469887</c:v>
                </c:pt>
                <c:pt idx="6348">
                  <c:v>6.4700012207030113</c:v>
                </c:pt>
                <c:pt idx="6349">
                  <c:v>6.4299926757810226</c:v>
                </c:pt>
                <c:pt idx="6350">
                  <c:v>6.4599914550780113</c:v>
                </c:pt>
                <c:pt idx="6351">
                  <c:v>6.3899841308589771</c:v>
                </c:pt>
                <c:pt idx="6352">
                  <c:v>6.239990234375</c:v>
                </c:pt>
                <c:pt idx="6353">
                  <c:v>6.3499755859380116</c:v>
                </c:pt>
                <c:pt idx="6354">
                  <c:v>6.3399963378910229</c:v>
                </c:pt>
                <c:pt idx="6355">
                  <c:v>6.4299926757810226</c:v>
                </c:pt>
                <c:pt idx="6356">
                  <c:v>6.4100036621089771</c:v>
                </c:pt>
                <c:pt idx="6357">
                  <c:v>6.6399841308589771</c:v>
                </c:pt>
                <c:pt idx="6358">
                  <c:v>6.8599853515630116</c:v>
                </c:pt>
                <c:pt idx="6359">
                  <c:v>6.5399780273439774</c:v>
                </c:pt>
                <c:pt idx="6360">
                  <c:v>6.2999877929689774</c:v>
                </c:pt>
                <c:pt idx="6361">
                  <c:v>6.3099975585939774</c:v>
                </c:pt>
                <c:pt idx="6362">
                  <c:v>6.4199829101560226</c:v>
                </c:pt>
                <c:pt idx="6363">
                  <c:v>6.1699829101560226</c:v>
                </c:pt>
                <c:pt idx="6364">
                  <c:v>6.1300048828130116</c:v>
                </c:pt>
                <c:pt idx="6365">
                  <c:v>6.3399963378910229</c:v>
                </c:pt>
                <c:pt idx="6366">
                  <c:v>5.9700012207030113</c:v>
                </c:pt>
                <c:pt idx="6367">
                  <c:v>5.8800048828130116</c:v>
                </c:pt>
                <c:pt idx="6368">
                  <c:v>5.8199768066410229</c:v>
                </c:pt>
                <c:pt idx="6369">
                  <c:v>5.8999938964839771</c:v>
                </c:pt>
                <c:pt idx="6370">
                  <c:v>6.1799926757810226</c:v>
                </c:pt>
                <c:pt idx="6371">
                  <c:v>6.5499877929689774</c:v>
                </c:pt>
                <c:pt idx="6372">
                  <c:v>6.3199768066410229</c:v>
                </c:pt>
                <c:pt idx="6373">
                  <c:v>6.2899780273439774</c:v>
                </c:pt>
                <c:pt idx="6374">
                  <c:v>6.3699951171880116</c:v>
                </c:pt>
                <c:pt idx="6375">
                  <c:v>6.1600036621089771</c:v>
                </c:pt>
                <c:pt idx="6376">
                  <c:v>6.4499816894530113</c:v>
                </c:pt>
                <c:pt idx="6377">
                  <c:v>6.7200012207030113</c:v>
                </c:pt>
                <c:pt idx="6378">
                  <c:v>6.75</c:v>
                </c:pt>
                <c:pt idx="6379">
                  <c:v>6.3099975585939774</c:v>
                </c:pt>
                <c:pt idx="6380">
                  <c:v>6.3800048828130116</c:v>
                </c:pt>
                <c:pt idx="6381">
                  <c:v>6.1699829101560226</c:v>
                </c:pt>
                <c:pt idx="6382">
                  <c:v>6.1300048828130116</c:v>
                </c:pt>
                <c:pt idx="6383">
                  <c:v>5.9700012207030113</c:v>
                </c:pt>
                <c:pt idx="6384">
                  <c:v>6.0799865722660229</c:v>
                </c:pt>
                <c:pt idx="6385">
                  <c:v>6.3099975585939774</c:v>
                </c:pt>
                <c:pt idx="6386">
                  <c:v>6.2799987792969887</c:v>
                </c:pt>
                <c:pt idx="6387">
                  <c:v>6.1799926757810226</c:v>
                </c:pt>
                <c:pt idx="6388">
                  <c:v>6.0799865722660229</c:v>
                </c:pt>
                <c:pt idx="6389">
                  <c:v>6.1300048828130116</c:v>
                </c:pt>
                <c:pt idx="6390">
                  <c:v>6.0199890136719887</c:v>
                </c:pt>
                <c:pt idx="6391">
                  <c:v>6.22998046875</c:v>
                </c:pt>
                <c:pt idx="6392">
                  <c:v>6.489990234375</c:v>
                </c:pt>
                <c:pt idx="6393">
                  <c:v>6.3599853515630116</c:v>
                </c:pt>
                <c:pt idx="6394">
                  <c:v>6.6099853515630116</c:v>
                </c:pt>
                <c:pt idx="6395">
                  <c:v>6.4599914550780113</c:v>
                </c:pt>
                <c:pt idx="6396">
                  <c:v>6.3699951171880116</c:v>
                </c:pt>
                <c:pt idx="6397">
                  <c:v>6.1600036621089771</c:v>
                </c:pt>
                <c:pt idx="6398">
                  <c:v>6.1099853515630116</c:v>
                </c:pt>
                <c:pt idx="6399">
                  <c:v>6.0899963378910229</c:v>
                </c:pt>
                <c:pt idx="6400">
                  <c:v>6.0199890136719887</c:v>
                </c:pt>
                <c:pt idx="6401">
                  <c:v>6</c:v>
                </c:pt>
                <c:pt idx="6402">
                  <c:v>5.9700012207030113</c:v>
                </c:pt>
                <c:pt idx="6403">
                  <c:v>6</c:v>
                </c:pt>
                <c:pt idx="6404">
                  <c:v>6</c:v>
                </c:pt>
                <c:pt idx="6405">
                  <c:v>5.9700012207030113</c:v>
                </c:pt>
                <c:pt idx="6406">
                  <c:v>5.9400024414060226</c:v>
                </c:pt>
                <c:pt idx="6407">
                  <c:v>5.8800048828130116</c:v>
                </c:pt>
                <c:pt idx="6408">
                  <c:v>5.8899841308589771</c:v>
                </c:pt>
                <c:pt idx="6409">
                  <c:v>5.9299926757810226</c:v>
                </c:pt>
                <c:pt idx="6410">
                  <c:v>5.9599914550780113</c:v>
                </c:pt>
                <c:pt idx="6411">
                  <c:v>5.8599853515630116</c:v>
                </c:pt>
                <c:pt idx="6412">
                  <c:v>6.0099792480469887</c:v>
                </c:pt>
                <c:pt idx="6413">
                  <c:v>5.8699951171880116</c:v>
                </c:pt>
                <c:pt idx="6414">
                  <c:v>5.9199829101560226</c:v>
                </c:pt>
                <c:pt idx="6415">
                  <c:v>5.989990234375</c:v>
                </c:pt>
                <c:pt idx="6416">
                  <c:v>6.1699829101560226</c:v>
                </c:pt>
                <c:pt idx="6417">
                  <c:v>6.3099975585939774</c:v>
                </c:pt>
                <c:pt idx="6418">
                  <c:v>6.8299865722660229</c:v>
                </c:pt>
                <c:pt idx="6419">
                  <c:v>6.3599853515630116</c:v>
                </c:pt>
                <c:pt idx="6420">
                  <c:v>6.3199768066410229</c:v>
                </c:pt>
                <c:pt idx="6421">
                  <c:v>6.25</c:v>
                </c:pt>
                <c:pt idx="6422">
                  <c:v>6.4299926757810226</c:v>
                </c:pt>
                <c:pt idx="6423">
                  <c:v>6.0399780273439774</c:v>
                </c:pt>
                <c:pt idx="6424">
                  <c:v>5.97998046875</c:v>
                </c:pt>
                <c:pt idx="6425">
                  <c:v>5.97998046875</c:v>
                </c:pt>
                <c:pt idx="6426">
                  <c:v>6.2599792480469887</c:v>
                </c:pt>
                <c:pt idx="6427">
                  <c:v>6.22998046875</c:v>
                </c:pt>
                <c:pt idx="6428">
                  <c:v>6.22998046875</c:v>
                </c:pt>
                <c:pt idx="6429">
                  <c:v>6.3299865722660229</c:v>
                </c:pt>
                <c:pt idx="6430">
                  <c:v>6.1499938964839771</c:v>
                </c:pt>
                <c:pt idx="6431">
                  <c:v>6.25</c:v>
                </c:pt>
                <c:pt idx="6432">
                  <c:v>6.2699890136719887</c:v>
                </c:pt>
                <c:pt idx="6433">
                  <c:v>6.1699829101560226</c:v>
                </c:pt>
                <c:pt idx="6434">
                  <c:v>6.1499938964839771</c:v>
                </c:pt>
                <c:pt idx="6435">
                  <c:v>6.0899963378910229</c:v>
                </c:pt>
                <c:pt idx="6436">
                  <c:v>6.1600036621089771</c:v>
                </c:pt>
                <c:pt idx="6437">
                  <c:v>6.2699890136719887</c:v>
                </c:pt>
                <c:pt idx="6438">
                  <c:v>6.1799926757810226</c:v>
                </c:pt>
                <c:pt idx="6439">
                  <c:v>6.0999755859380116</c:v>
                </c:pt>
                <c:pt idx="6440">
                  <c:v>6.3699951171880116</c:v>
                </c:pt>
                <c:pt idx="6441">
                  <c:v>5.989990234375</c:v>
                </c:pt>
                <c:pt idx="6442">
                  <c:v>5.97998046875</c:v>
                </c:pt>
                <c:pt idx="6443">
                  <c:v>6.1900024414060226</c:v>
                </c:pt>
                <c:pt idx="6444">
                  <c:v>6.2099914550780113</c:v>
                </c:pt>
                <c:pt idx="6445">
                  <c:v>6.1099853515630116</c:v>
                </c:pt>
                <c:pt idx="6446">
                  <c:v>6.1099853515630116</c:v>
                </c:pt>
                <c:pt idx="6447">
                  <c:v>6.0499877929689774</c:v>
                </c:pt>
                <c:pt idx="6448">
                  <c:v>6.1600036621089771</c:v>
                </c:pt>
                <c:pt idx="6449">
                  <c:v>6.2599792480469887</c:v>
                </c:pt>
                <c:pt idx="6450">
                  <c:v>6.3499755859380116</c:v>
                </c:pt>
                <c:pt idx="6451">
                  <c:v>6.2200012207030113</c:v>
                </c:pt>
                <c:pt idx="6452">
                  <c:v>5.97998046875</c:v>
                </c:pt>
                <c:pt idx="6453">
                  <c:v>5.9499816894530113</c:v>
                </c:pt>
                <c:pt idx="6454">
                  <c:v>5.97998046875</c:v>
                </c:pt>
                <c:pt idx="6455">
                  <c:v>6.1099853515630116</c:v>
                </c:pt>
                <c:pt idx="6456">
                  <c:v>6.1499938964839771</c:v>
                </c:pt>
                <c:pt idx="6457">
                  <c:v>6.1600036621089771</c:v>
                </c:pt>
                <c:pt idx="6458">
                  <c:v>6.0399780273439774</c:v>
                </c:pt>
                <c:pt idx="6459">
                  <c:v>6.0999755859380116</c:v>
                </c:pt>
                <c:pt idx="6460">
                  <c:v>6.1499938964839771</c:v>
                </c:pt>
                <c:pt idx="6461">
                  <c:v>6.4199829101560226</c:v>
                </c:pt>
                <c:pt idx="6462">
                  <c:v>6.5499877929689774</c:v>
                </c:pt>
                <c:pt idx="6463">
                  <c:v>6.7099914550780113</c:v>
                </c:pt>
                <c:pt idx="6464">
                  <c:v>6.47998046875</c:v>
                </c:pt>
                <c:pt idx="6465">
                  <c:v>6.6199951171880116</c:v>
                </c:pt>
                <c:pt idx="6466">
                  <c:v>6.6199951171880116</c:v>
                </c:pt>
                <c:pt idx="6467">
                  <c:v>6.6900024414060226</c:v>
                </c:pt>
                <c:pt idx="6468">
                  <c:v>6.489990234375</c:v>
                </c:pt>
                <c:pt idx="6469">
                  <c:v>6.5499877929689774</c:v>
                </c:pt>
                <c:pt idx="6470">
                  <c:v>6.739990234375</c:v>
                </c:pt>
                <c:pt idx="6471">
                  <c:v>6.6399841308589771</c:v>
                </c:pt>
                <c:pt idx="6472">
                  <c:v>6.5299987792969887</c:v>
                </c:pt>
                <c:pt idx="6473">
                  <c:v>6.6600036621089771</c:v>
                </c:pt>
                <c:pt idx="6474">
                  <c:v>6.8199768066410229</c:v>
                </c:pt>
                <c:pt idx="6475">
                  <c:v>6.7799987792969887</c:v>
                </c:pt>
                <c:pt idx="6476">
                  <c:v>6.6999816894530113</c:v>
                </c:pt>
                <c:pt idx="6477">
                  <c:v>6.6900024414060226</c:v>
                </c:pt>
                <c:pt idx="6478">
                  <c:v>6.72998046875</c:v>
                </c:pt>
                <c:pt idx="6479">
                  <c:v>6.6199951171880116</c:v>
                </c:pt>
                <c:pt idx="6480">
                  <c:v>6.4400024414060226</c:v>
                </c:pt>
                <c:pt idx="6481">
                  <c:v>6.6799926757810226</c:v>
                </c:pt>
                <c:pt idx="6482">
                  <c:v>6.8399963378910229</c:v>
                </c:pt>
                <c:pt idx="6483">
                  <c:v>6.8499755859380116</c:v>
                </c:pt>
                <c:pt idx="6484">
                  <c:v>6.6999816894530113</c:v>
                </c:pt>
                <c:pt idx="6485">
                  <c:v>6.6300048828130116</c:v>
                </c:pt>
                <c:pt idx="6486">
                  <c:v>6.5599975585939774</c:v>
                </c:pt>
                <c:pt idx="6487">
                  <c:v>6.739990234375</c:v>
                </c:pt>
                <c:pt idx="6488">
                  <c:v>6.6699829101560226</c:v>
                </c:pt>
                <c:pt idx="6489">
                  <c:v>6.5299987792969887</c:v>
                </c:pt>
                <c:pt idx="6490">
                  <c:v>6.3899841308589771</c:v>
                </c:pt>
                <c:pt idx="6491">
                  <c:v>6.3099975585939774</c:v>
                </c:pt>
                <c:pt idx="6492">
                  <c:v>6.47998046875</c:v>
                </c:pt>
                <c:pt idx="6493">
                  <c:v>6.4199829101560226</c:v>
                </c:pt>
                <c:pt idx="6494">
                  <c:v>6.4100036621089771</c:v>
                </c:pt>
                <c:pt idx="6495">
                  <c:v>6.4199829101560226</c:v>
                </c:pt>
                <c:pt idx="6496">
                  <c:v>6.5299987792969887</c:v>
                </c:pt>
                <c:pt idx="6497">
                  <c:v>6.5799865722660229</c:v>
                </c:pt>
                <c:pt idx="6498">
                  <c:v>6.6399841308589771</c:v>
                </c:pt>
                <c:pt idx="6499">
                  <c:v>6.5799865722660229</c:v>
                </c:pt>
                <c:pt idx="6500">
                  <c:v>6.4199829101560226</c:v>
                </c:pt>
                <c:pt idx="6501">
                  <c:v>6.3199768066410229</c:v>
                </c:pt>
                <c:pt idx="6502">
                  <c:v>6.3599853515630116</c:v>
                </c:pt>
                <c:pt idx="6503">
                  <c:v>6.25</c:v>
                </c:pt>
                <c:pt idx="6504">
                  <c:v>6.22998046875</c:v>
                </c:pt>
                <c:pt idx="6505">
                  <c:v>6.239990234375</c:v>
                </c:pt>
                <c:pt idx="6506">
                  <c:v>6.0999755859380116</c:v>
                </c:pt>
                <c:pt idx="6507">
                  <c:v>6.22998046875</c:v>
                </c:pt>
                <c:pt idx="6508">
                  <c:v>6.4599914550780113</c:v>
                </c:pt>
                <c:pt idx="6509">
                  <c:v>6.489990234375</c:v>
                </c:pt>
                <c:pt idx="6510">
                  <c:v>6.2799987792969887</c:v>
                </c:pt>
                <c:pt idx="6511">
                  <c:v>6.3499755859380116</c:v>
                </c:pt>
                <c:pt idx="6512">
                  <c:v>6.3800048828130116</c:v>
                </c:pt>
                <c:pt idx="6513">
                  <c:v>6.489990234375</c:v>
                </c:pt>
                <c:pt idx="6514">
                  <c:v>6.6399841308589771</c:v>
                </c:pt>
                <c:pt idx="6515">
                  <c:v>6.5399780273439774</c:v>
                </c:pt>
                <c:pt idx="6516">
                  <c:v>6.3599853515630116</c:v>
                </c:pt>
                <c:pt idx="6517">
                  <c:v>6.2099914550780113</c:v>
                </c:pt>
                <c:pt idx="6518">
                  <c:v>6.1799926757810226</c:v>
                </c:pt>
                <c:pt idx="6519">
                  <c:v>6.22998046875</c:v>
                </c:pt>
                <c:pt idx="6520">
                  <c:v>6.2799987792969887</c:v>
                </c:pt>
                <c:pt idx="6521">
                  <c:v>6.4100036621089771</c:v>
                </c:pt>
                <c:pt idx="6522">
                  <c:v>6.4700012207030113</c:v>
                </c:pt>
                <c:pt idx="6523">
                  <c:v>6.4100036621089771</c:v>
                </c:pt>
                <c:pt idx="6524">
                  <c:v>6.3299865722660229</c:v>
                </c:pt>
                <c:pt idx="6525">
                  <c:v>6.5499877929689774</c:v>
                </c:pt>
                <c:pt idx="6526">
                  <c:v>6.4100036621089771</c:v>
                </c:pt>
                <c:pt idx="6527">
                  <c:v>6.47998046875</c:v>
                </c:pt>
                <c:pt idx="6528">
                  <c:v>6.5399780273439774</c:v>
                </c:pt>
                <c:pt idx="6529">
                  <c:v>6.5599975585939774</c:v>
                </c:pt>
                <c:pt idx="6530">
                  <c:v>6.4299926757810226</c:v>
                </c:pt>
                <c:pt idx="6531">
                  <c:v>6.5199890136719887</c:v>
                </c:pt>
                <c:pt idx="6532">
                  <c:v>6.5799865722660229</c:v>
                </c:pt>
                <c:pt idx="6533">
                  <c:v>6.4400024414060226</c:v>
                </c:pt>
                <c:pt idx="6534">
                  <c:v>6.4599914550780113</c:v>
                </c:pt>
                <c:pt idx="6535">
                  <c:v>6.5999755859380116</c:v>
                </c:pt>
                <c:pt idx="6536">
                  <c:v>6.6799926757810226</c:v>
                </c:pt>
                <c:pt idx="6537">
                  <c:v>6.6099853515630116</c:v>
                </c:pt>
                <c:pt idx="6538">
                  <c:v>6.3999938964839771</c:v>
                </c:pt>
                <c:pt idx="6539">
                  <c:v>6.2899780273439774</c:v>
                </c:pt>
                <c:pt idx="6540">
                  <c:v>6.3299865722660229</c:v>
                </c:pt>
                <c:pt idx="6541">
                  <c:v>6.2899780273439774</c:v>
                </c:pt>
                <c:pt idx="6542">
                  <c:v>6.3399963378910229</c:v>
                </c:pt>
                <c:pt idx="6543">
                  <c:v>6.3099975585939774</c:v>
                </c:pt>
                <c:pt idx="6544">
                  <c:v>6.4400024414060226</c:v>
                </c:pt>
                <c:pt idx="6545">
                  <c:v>6.5299987792969887</c:v>
                </c:pt>
                <c:pt idx="6546">
                  <c:v>6.4400024414060226</c:v>
                </c:pt>
                <c:pt idx="6547">
                  <c:v>6.25</c:v>
                </c:pt>
                <c:pt idx="6548">
                  <c:v>6.3199768066410229</c:v>
                </c:pt>
                <c:pt idx="6549">
                  <c:v>6.489990234375</c:v>
                </c:pt>
                <c:pt idx="6550">
                  <c:v>6.3999938964839771</c:v>
                </c:pt>
                <c:pt idx="6551">
                  <c:v>6.3299865722660229</c:v>
                </c:pt>
                <c:pt idx="6552">
                  <c:v>6.4499816894530113</c:v>
                </c:pt>
                <c:pt idx="6553">
                  <c:v>6.4700012207030113</c:v>
                </c:pt>
                <c:pt idx="6554">
                  <c:v>6.4700012207030113</c:v>
                </c:pt>
                <c:pt idx="6555">
                  <c:v>6.4700012207030113</c:v>
                </c:pt>
                <c:pt idx="6556">
                  <c:v>6.3099975585939774</c:v>
                </c:pt>
                <c:pt idx="6557">
                  <c:v>6.4100036621089771</c:v>
                </c:pt>
                <c:pt idx="6558">
                  <c:v>6.4400024414060226</c:v>
                </c:pt>
                <c:pt idx="6559">
                  <c:v>6.5</c:v>
                </c:pt>
                <c:pt idx="6560">
                  <c:v>6.5599975585939774</c:v>
                </c:pt>
                <c:pt idx="6561">
                  <c:v>6.5199890136719887</c:v>
                </c:pt>
                <c:pt idx="6562">
                  <c:v>6.5099792480469887</c:v>
                </c:pt>
                <c:pt idx="6563">
                  <c:v>6.5</c:v>
                </c:pt>
                <c:pt idx="6564">
                  <c:v>6.489990234375</c:v>
                </c:pt>
                <c:pt idx="6565">
                  <c:v>6.5</c:v>
                </c:pt>
                <c:pt idx="6566">
                  <c:v>6.489990234375</c:v>
                </c:pt>
                <c:pt idx="6567">
                  <c:v>6.489990234375</c:v>
                </c:pt>
                <c:pt idx="6568">
                  <c:v>6.6799926757810226</c:v>
                </c:pt>
                <c:pt idx="6569">
                  <c:v>6.5499877929689774</c:v>
                </c:pt>
                <c:pt idx="6570">
                  <c:v>6.3599853515630116</c:v>
                </c:pt>
                <c:pt idx="6571">
                  <c:v>6.4299926757810226</c:v>
                </c:pt>
                <c:pt idx="6572">
                  <c:v>6.3999938964839771</c:v>
                </c:pt>
                <c:pt idx="6573">
                  <c:v>6.6099853515630116</c:v>
                </c:pt>
                <c:pt idx="6574">
                  <c:v>6.5199890136719887</c:v>
                </c:pt>
                <c:pt idx="6575">
                  <c:v>6.4400024414060226</c:v>
                </c:pt>
                <c:pt idx="6576">
                  <c:v>6.2899780273439774</c:v>
                </c:pt>
                <c:pt idx="6577">
                  <c:v>6.1799926757810226</c:v>
                </c:pt>
                <c:pt idx="6578">
                  <c:v>6.2999877929689774</c:v>
                </c:pt>
                <c:pt idx="6579">
                  <c:v>6.4499816894530113</c:v>
                </c:pt>
                <c:pt idx="6580">
                  <c:v>6.4599914550780113</c:v>
                </c:pt>
                <c:pt idx="6581">
                  <c:v>6.4499816894530113</c:v>
                </c:pt>
                <c:pt idx="6582">
                  <c:v>6.5699768066410229</c:v>
                </c:pt>
                <c:pt idx="6583">
                  <c:v>6.5999755859380116</c:v>
                </c:pt>
                <c:pt idx="6584">
                  <c:v>6.4199829101560226</c:v>
                </c:pt>
                <c:pt idx="6585">
                  <c:v>6.3999938964839771</c:v>
                </c:pt>
                <c:pt idx="6586">
                  <c:v>6.4100036621089771</c:v>
                </c:pt>
                <c:pt idx="6587">
                  <c:v>6.5</c:v>
                </c:pt>
                <c:pt idx="6588">
                  <c:v>6.4700012207030113</c:v>
                </c:pt>
                <c:pt idx="6589">
                  <c:v>6.4700012207030113</c:v>
                </c:pt>
                <c:pt idx="6590">
                  <c:v>6.5499877929689774</c:v>
                </c:pt>
                <c:pt idx="6591">
                  <c:v>6.5899963378910229</c:v>
                </c:pt>
                <c:pt idx="6592">
                  <c:v>6.4100036621089771</c:v>
                </c:pt>
                <c:pt idx="6593">
                  <c:v>6.3399963378910229</c:v>
                </c:pt>
                <c:pt idx="6594">
                  <c:v>6.3199768066410229</c:v>
                </c:pt>
                <c:pt idx="6595">
                  <c:v>6.2999877929689774</c:v>
                </c:pt>
                <c:pt idx="6596">
                  <c:v>6.3699951171880116</c:v>
                </c:pt>
                <c:pt idx="6597">
                  <c:v>6.3899841308589771</c:v>
                </c:pt>
                <c:pt idx="6598">
                  <c:v>6.4100036621089771</c:v>
                </c:pt>
                <c:pt idx="6599">
                  <c:v>6.4299926757810226</c:v>
                </c:pt>
                <c:pt idx="6600">
                  <c:v>6.4499816894530113</c:v>
                </c:pt>
                <c:pt idx="6601">
                  <c:v>6.4700012207030113</c:v>
                </c:pt>
                <c:pt idx="6602">
                  <c:v>6.3399963378910229</c:v>
                </c:pt>
                <c:pt idx="6603">
                  <c:v>6.2899780273439774</c:v>
                </c:pt>
                <c:pt idx="6604">
                  <c:v>6.2799987792969887</c:v>
                </c:pt>
                <c:pt idx="6605">
                  <c:v>6.3499755859380116</c:v>
                </c:pt>
                <c:pt idx="6606">
                  <c:v>6.3399963378910229</c:v>
                </c:pt>
                <c:pt idx="6607">
                  <c:v>6.4499816894530113</c:v>
                </c:pt>
                <c:pt idx="6608">
                  <c:v>6.4400024414060226</c:v>
                </c:pt>
                <c:pt idx="6609">
                  <c:v>6.5699768066410229</c:v>
                </c:pt>
                <c:pt idx="6610">
                  <c:v>6.5699768066410229</c:v>
                </c:pt>
                <c:pt idx="6611">
                  <c:v>6.5299987792969887</c:v>
                </c:pt>
                <c:pt idx="6612">
                  <c:v>6.3699951171880116</c:v>
                </c:pt>
                <c:pt idx="6613">
                  <c:v>6.3399963378910229</c:v>
                </c:pt>
                <c:pt idx="6614">
                  <c:v>6.3399963378910229</c:v>
                </c:pt>
                <c:pt idx="6615">
                  <c:v>6.3999938964839771</c:v>
                </c:pt>
                <c:pt idx="6616">
                  <c:v>6.489990234375</c:v>
                </c:pt>
                <c:pt idx="6617">
                  <c:v>6.3699951171880116</c:v>
                </c:pt>
                <c:pt idx="6618">
                  <c:v>6.2799987792969887</c:v>
                </c:pt>
                <c:pt idx="6619">
                  <c:v>6.2999877929689774</c:v>
                </c:pt>
                <c:pt idx="6620">
                  <c:v>6.3299865722660229</c:v>
                </c:pt>
                <c:pt idx="6621">
                  <c:v>6.3899841308589771</c:v>
                </c:pt>
                <c:pt idx="6622">
                  <c:v>6.25</c:v>
                </c:pt>
                <c:pt idx="6623">
                  <c:v>6.25</c:v>
                </c:pt>
                <c:pt idx="6624">
                  <c:v>6.3099975585939774</c:v>
                </c:pt>
                <c:pt idx="6625">
                  <c:v>6.3099975585939774</c:v>
                </c:pt>
                <c:pt idx="6626">
                  <c:v>6.3899841308589771</c:v>
                </c:pt>
                <c:pt idx="6627">
                  <c:v>6.4299926757810226</c:v>
                </c:pt>
                <c:pt idx="6628">
                  <c:v>6.5699768066410229</c:v>
                </c:pt>
                <c:pt idx="6629">
                  <c:v>6.5299987792969887</c:v>
                </c:pt>
                <c:pt idx="6630">
                  <c:v>6.4199829101560226</c:v>
                </c:pt>
                <c:pt idx="6631">
                  <c:v>6.5099792480469887</c:v>
                </c:pt>
                <c:pt idx="6632">
                  <c:v>6.3699951171880116</c:v>
                </c:pt>
                <c:pt idx="6633">
                  <c:v>6.4700012207030113</c:v>
                </c:pt>
                <c:pt idx="6634">
                  <c:v>6.489990234375</c:v>
                </c:pt>
                <c:pt idx="6635">
                  <c:v>6.5399780273439774</c:v>
                </c:pt>
                <c:pt idx="6636">
                  <c:v>6.3199768066410229</c:v>
                </c:pt>
                <c:pt idx="6637">
                  <c:v>6.3099975585939774</c:v>
                </c:pt>
                <c:pt idx="6638">
                  <c:v>6.5599975585939774</c:v>
                </c:pt>
                <c:pt idx="6639">
                  <c:v>6.3699951171880116</c:v>
                </c:pt>
                <c:pt idx="6640">
                  <c:v>6.6499938964839771</c:v>
                </c:pt>
                <c:pt idx="6641">
                  <c:v>6.6399841308589771</c:v>
                </c:pt>
                <c:pt idx="6642">
                  <c:v>6.6999816894530113</c:v>
                </c:pt>
                <c:pt idx="6643">
                  <c:v>6.6999816894530113</c:v>
                </c:pt>
                <c:pt idx="6644">
                  <c:v>6.4299926757810226</c:v>
                </c:pt>
                <c:pt idx="6645">
                  <c:v>6.4100036621089771</c:v>
                </c:pt>
                <c:pt idx="6646">
                  <c:v>6.3399963378910229</c:v>
                </c:pt>
                <c:pt idx="6647">
                  <c:v>6.3999938964839771</c:v>
                </c:pt>
                <c:pt idx="6648">
                  <c:v>6.3999938964839771</c:v>
                </c:pt>
                <c:pt idx="6649">
                  <c:v>6.4199829101560226</c:v>
                </c:pt>
                <c:pt idx="6650">
                  <c:v>6.5</c:v>
                </c:pt>
                <c:pt idx="6651">
                  <c:v>6.4100036621089771</c:v>
                </c:pt>
                <c:pt idx="6652">
                  <c:v>6.489990234375</c:v>
                </c:pt>
                <c:pt idx="6653">
                  <c:v>6.5399780273439774</c:v>
                </c:pt>
                <c:pt idx="6654">
                  <c:v>6.3599853515630116</c:v>
                </c:pt>
                <c:pt idx="6655">
                  <c:v>6.5899963378910229</c:v>
                </c:pt>
                <c:pt idx="6656">
                  <c:v>6.489990234375</c:v>
                </c:pt>
                <c:pt idx="6657">
                  <c:v>6.4700012207030113</c:v>
                </c:pt>
                <c:pt idx="6658">
                  <c:v>6.5199890136719887</c:v>
                </c:pt>
                <c:pt idx="6659">
                  <c:v>6.4599914550780113</c:v>
                </c:pt>
                <c:pt idx="6660">
                  <c:v>6.6399841308589771</c:v>
                </c:pt>
                <c:pt idx="6661">
                  <c:v>6.7599792480469887</c:v>
                </c:pt>
                <c:pt idx="6662">
                  <c:v>6.5399780273439774</c:v>
                </c:pt>
                <c:pt idx="6663">
                  <c:v>6.4400024414060226</c:v>
                </c:pt>
                <c:pt idx="6664">
                  <c:v>6.3899841308589771</c:v>
                </c:pt>
                <c:pt idx="6665">
                  <c:v>6.3599853515630116</c:v>
                </c:pt>
                <c:pt idx="6666">
                  <c:v>6.3699951171880116</c:v>
                </c:pt>
                <c:pt idx="6667">
                  <c:v>6.3499755859380116</c:v>
                </c:pt>
                <c:pt idx="6668">
                  <c:v>6.2999877929689774</c:v>
                </c:pt>
                <c:pt idx="6669">
                  <c:v>6.1999816894530113</c:v>
                </c:pt>
                <c:pt idx="6670">
                  <c:v>6.2699890136719887</c:v>
                </c:pt>
                <c:pt idx="6671">
                  <c:v>6.4100036621089771</c:v>
                </c:pt>
                <c:pt idx="6672">
                  <c:v>6.4700012207030113</c:v>
                </c:pt>
                <c:pt idx="6673">
                  <c:v>6.8599853515630116</c:v>
                </c:pt>
                <c:pt idx="6674">
                  <c:v>6.5599975585939774</c:v>
                </c:pt>
                <c:pt idx="6675">
                  <c:v>6.4299926757810226</c:v>
                </c:pt>
                <c:pt idx="6676">
                  <c:v>6.6099853515630116</c:v>
                </c:pt>
                <c:pt idx="6677">
                  <c:v>6.5799865722660229</c:v>
                </c:pt>
                <c:pt idx="6678">
                  <c:v>6.8599853515630116</c:v>
                </c:pt>
                <c:pt idx="6679">
                  <c:v>6.739990234375</c:v>
                </c:pt>
                <c:pt idx="6680">
                  <c:v>6.6199951171880116</c:v>
                </c:pt>
                <c:pt idx="6681">
                  <c:v>6.5399780273439774</c:v>
                </c:pt>
                <c:pt idx="6682">
                  <c:v>6.7200012207030113</c:v>
                </c:pt>
                <c:pt idx="6683">
                  <c:v>6.5199890136719887</c:v>
                </c:pt>
                <c:pt idx="6684">
                  <c:v>6.3899841308589771</c:v>
                </c:pt>
                <c:pt idx="6685">
                  <c:v>6.2699890136719887</c:v>
                </c:pt>
                <c:pt idx="6686">
                  <c:v>6.3399963378910229</c:v>
                </c:pt>
                <c:pt idx="6687">
                  <c:v>6.4199829101560226</c:v>
                </c:pt>
                <c:pt idx="6688">
                  <c:v>6.489990234375</c:v>
                </c:pt>
                <c:pt idx="6689">
                  <c:v>6.25</c:v>
                </c:pt>
                <c:pt idx="6690">
                  <c:v>6.0399780273439774</c:v>
                </c:pt>
                <c:pt idx="6691">
                  <c:v>5.989990234375</c:v>
                </c:pt>
                <c:pt idx="6692">
                  <c:v>6.1399841308589771</c:v>
                </c:pt>
                <c:pt idx="6693">
                  <c:v>6.239990234375</c:v>
                </c:pt>
                <c:pt idx="6694">
                  <c:v>6.3399963378910229</c:v>
                </c:pt>
                <c:pt idx="6695">
                  <c:v>6.3999938964839771</c:v>
                </c:pt>
                <c:pt idx="6696">
                  <c:v>6.2899780273439774</c:v>
                </c:pt>
                <c:pt idx="6697">
                  <c:v>6.25</c:v>
                </c:pt>
                <c:pt idx="6698">
                  <c:v>6.239990234375</c:v>
                </c:pt>
                <c:pt idx="6699">
                  <c:v>6.1999816894530113</c:v>
                </c:pt>
                <c:pt idx="6700">
                  <c:v>6.2200012207030113</c:v>
                </c:pt>
                <c:pt idx="6701">
                  <c:v>6.239990234375</c:v>
                </c:pt>
                <c:pt idx="6702">
                  <c:v>6.3299865722660229</c:v>
                </c:pt>
                <c:pt idx="6703">
                  <c:v>6.3699951171880116</c:v>
                </c:pt>
                <c:pt idx="6704">
                  <c:v>6.5599975585939774</c:v>
                </c:pt>
                <c:pt idx="6705">
                  <c:v>6.6699829101560226</c:v>
                </c:pt>
                <c:pt idx="6706">
                  <c:v>6.9499816894530113</c:v>
                </c:pt>
                <c:pt idx="6707">
                  <c:v>6.6999816894530113</c:v>
                </c:pt>
                <c:pt idx="6708">
                  <c:v>6.4499816894530113</c:v>
                </c:pt>
                <c:pt idx="6709">
                  <c:v>6.489990234375</c:v>
                </c:pt>
                <c:pt idx="6710">
                  <c:v>6.4599914550780113</c:v>
                </c:pt>
                <c:pt idx="6711">
                  <c:v>6.6900024414060226</c:v>
                </c:pt>
                <c:pt idx="6712">
                  <c:v>6.75</c:v>
                </c:pt>
                <c:pt idx="6713">
                  <c:v>6.6099853515630116</c:v>
                </c:pt>
                <c:pt idx="6714">
                  <c:v>6.4100036621089771</c:v>
                </c:pt>
                <c:pt idx="6715">
                  <c:v>6.3499755859380116</c:v>
                </c:pt>
                <c:pt idx="6716">
                  <c:v>6.22998046875</c:v>
                </c:pt>
                <c:pt idx="6717">
                  <c:v>6.6099853515630116</c:v>
                </c:pt>
                <c:pt idx="6718">
                  <c:v>6.3999938964839771</c:v>
                </c:pt>
                <c:pt idx="6719">
                  <c:v>6.239990234375</c:v>
                </c:pt>
                <c:pt idx="6720">
                  <c:v>6.2899780273439774</c:v>
                </c:pt>
                <c:pt idx="6721">
                  <c:v>6.3499755859380116</c:v>
                </c:pt>
                <c:pt idx="6722">
                  <c:v>6.5299987792969887</c:v>
                </c:pt>
                <c:pt idx="6723">
                  <c:v>6.4599914550780113</c:v>
                </c:pt>
                <c:pt idx="6724">
                  <c:v>6.4700012207030113</c:v>
                </c:pt>
                <c:pt idx="6725">
                  <c:v>6.4199829101560226</c:v>
                </c:pt>
                <c:pt idx="6726">
                  <c:v>6.2099914550780113</c:v>
                </c:pt>
                <c:pt idx="6727">
                  <c:v>6.1399841308589771</c:v>
                </c:pt>
                <c:pt idx="6728">
                  <c:v>6.3399963378910229</c:v>
                </c:pt>
                <c:pt idx="6729">
                  <c:v>6.2200012207030113</c:v>
                </c:pt>
                <c:pt idx="6730">
                  <c:v>6.3899841308589771</c:v>
                </c:pt>
                <c:pt idx="6731">
                  <c:v>6.4100036621089771</c:v>
                </c:pt>
                <c:pt idx="6732">
                  <c:v>6.5</c:v>
                </c:pt>
                <c:pt idx="6733">
                  <c:v>6.4499816894530113</c:v>
                </c:pt>
                <c:pt idx="6734">
                  <c:v>6.47998046875</c:v>
                </c:pt>
                <c:pt idx="6735">
                  <c:v>6.2799987792969887</c:v>
                </c:pt>
                <c:pt idx="6736">
                  <c:v>6.0599975585939774</c:v>
                </c:pt>
                <c:pt idx="6737">
                  <c:v>6.22998046875</c:v>
                </c:pt>
                <c:pt idx="6738">
                  <c:v>6.1900024414060226</c:v>
                </c:pt>
                <c:pt idx="6739">
                  <c:v>6.4100036621089771</c:v>
                </c:pt>
                <c:pt idx="6740">
                  <c:v>6.2899780273439774</c:v>
                </c:pt>
                <c:pt idx="6741">
                  <c:v>6.0699768066410229</c:v>
                </c:pt>
                <c:pt idx="6742">
                  <c:v>6.0399780273439774</c:v>
                </c:pt>
                <c:pt idx="6743">
                  <c:v>6.1699829101560226</c:v>
                </c:pt>
                <c:pt idx="6744">
                  <c:v>6.1099853515630116</c:v>
                </c:pt>
                <c:pt idx="6745">
                  <c:v>6.1099853515630116</c:v>
                </c:pt>
                <c:pt idx="6746">
                  <c:v>6.0999755859380116</c:v>
                </c:pt>
                <c:pt idx="6747">
                  <c:v>6.1799926757810226</c:v>
                </c:pt>
                <c:pt idx="6748">
                  <c:v>6.4499816894530113</c:v>
                </c:pt>
                <c:pt idx="6749">
                  <c:v>6.5</c:v>
                </c:pt>
                <c:pt idx="6750">
                  <c:v>6.3399963378910229</c:v>
                </c:pt>
                <c:pt idx="6751">
                  <c:v>6.2799987792969887</c:v>
                </c:pt>
                <c:pt idx="6752">
                  <c:v>6.3099975585939774</c:v>
                </c:pt>
                <c:pt idx="6753">
                  <c:v>6.4100036621089771</c:v>
                </c:pt>
                <c:pt idx="6754">
                  <c:v>6.5</c:v>
                </c:pt>
                <c:pt idx="6755">
                  <c:v>6.489990234375</c:v>
                </c:pt>
                <c:pt idx="6756">
                  <c:v>6.4100036621089771</c:v>
                </c:pt>
                <c:pt idx="6757">
                  <c:v>6.5999755859380116</c:v>
                </c:pt>
                <c:pt idx="6758">
                  <c:v>6.6300048828130116</c:v>
                </c:pt>
                <c:pt idx="6759">
                  <c:v>6.6900024414060226</c:v>
                </c:pt>
                <c:pt idx="6760">
                  <c:v>6.5699768066410229</c:v>
                </c:pt>
                <c:pt idx="6761">
                  <c:v>6.4599914550780113</c:v>
                </c:pt>
                <c:pt idx="6762">
                  <c:v>6.4299926757810226</c:v>
                </c:pt>
                <c:pt idx="6763">
                  <c:v>6.25</c:v>
                </c:pt>
                <c:pt idx="6764">
                  <c:v>6.2599792480469887</c:v>
                </c:pt>
                <c:pt idx="6765">
                  <c:v>6.3199768066410229</c:v>
                </c:pt>
                <c:pt idx="6766">
                  <c:v>6.3599853515630116</c:v>
                </c:pt>
                <c:pt idx="6767">
                  <c:v>6.2999877929689774</c:v>
                </c:pt>
                <c:pt idx="6768">
                  <c:v>6.3499755859380116</c:v>
                </c:pt>
                <c:pt idx="6769">
                  <c:v>6.3199768066410229</c:v>
                </c:pt>
                <c:pt idx="6770">
                  <c:v>6.4100036621089771</c:v>
                </c:pt>
                <c:pt idx="6771">
                  <c:v>6.8199768066410229</c:v>
                </c:pt>
                <c:pt idx="6772">
                  <c:v>6.3499755859380116</c:v>
                </c:pt>
                <c:pt idx="6773">
                  <c:v>6.4299926757810226</c:v>
                </c:pt>
                <c:pt idx="6774">
                  <c:v>6.4700012207030113</c:v>
                </c:pt>
                <c:pt idx="6775">
                  <c:v>6.6099853515630116</c:v>
                </c:pt>
                <c:pt idx="6776">
                  <c:v>6.489990234375</c:v>
                </c:pt>
                <c:pt idx="6777">
                  <c:v>6.3599853515630116</c:v>
                </c:pt>
                <c:pt idx="6778">
                  <c:v>6.239990234375</c:v>
                </c:pt>
                <c:pt idx="6779">
                  <c:v>6.1999816894530113</c:v>
                </c:pt>
                <c:pt idx="6780">
                  <c:v>6.3399963378910229</c:v>
                </c:pt>
                <c:pt idx="6781">
                  <c:v>6.3599853515630116</c:v>
                </c:pt>
                <c:pt idx="6782">
                  <c:v>6.1799926757810226</c:v>
                </c:pt>
                <c:pt idx="6783">
                  <c:v>6</c:v>
                </c:pt>
                <c:pt idx="6784">
                  <c:v>6.1499938964839771</c:v>
                </c:pt>
                <c:pt idx="6785">
                  <c:v>6.0499877929689774</c:v>
                </c:pt>
                <c:pt idx="6786">
                  <c:v>6.0099792480469887</c:v>
                </c:pt>
                <c:pt idx="6787">
                  <c:v>6.0499877929689774</c:v>
                </c:pt>
                <c:pt idx="6788">
                  <c:v>6.239990234375</c:v>
                </c:pt>
                <c:pt idx="6789">
                  <c:v>6.1999816894530113</c:v>
                </c:pt>
                <c:pt idx="6790">
                  <c:v>6.1099853515630116</c:v>
                </c:pt>
                <c:pt idx="6791">
                  <c:v>6.1699829101560226</c:v>
                </c:pt>
                <c:pt idx="6792">
                  <c:v>6.3399963378910229</c:v>
                </c:pt>
                <c:pt idx="6793">
                  <c:v>6.3499755859380116</c:v>
                </c:pt>
                <c:pt idx="6794">
                  <c:v>6.1799926757810226</c:v>
                </c:pt>
                <c:pt idx="6795">
                  <c:v>5.9700012207030113</c:v>
                </c:pt>
                <c:pt idx="6796">
                  <c:v>5.8999938964839771</c:v>
                </c:pt>
                <c:pt idx="6797">
                  <c:v>5.9100036621089771</c:v>
                </c:pt>
                <c:pt idx="6798">
                  <c:v>6.0699768066410229</c:v>
                </c:pt>
                <c:pt idx="6799">
                  <c:v>6</c:v>
                </c:pt>
                <c:pt idx="6800">
                  <c:v>6.1099853515630116</c:v>
                </c:pt>
                <c:pt idx="6801">
                  <c:v>5.989990234375</c:v>
                </c:pt>
                <c:pt idx="6802">
                  <c:v>6.0799865722660229</c:v>
                </c:pt>
                <c:pt idx="6803">
                  <c:v>6.2899780273439774</c:v>
                </c:pt>
                <c:pt idx="6804">
                  <c:v>6.4400024414060226</c:v>
                </c:pt>
                <c:pt idx="6805">
                  <c:v>6.4199829101560226</c:v>
                </c:pt>
                <c:pt idx="6806">
                  <c:v>6.4199829101560226</c:v>
                </c:pt>
                <c:pt idx="6807">
                  <c:v>6.5099792480469887</c:v>
                </c:pt>
                <c:pt idx="6808">
                  <c:v>6.5099792480469887</c:v>
                </c:pt>
                <c:pt idx="6809">
                  <c:v>6.4599914550780113</c:v>
                </c:pt>
                <c:pt idx="6810">
                  <c:v>6.5199890136719887</c:v>
                </c:pt>
                <c:pt idx="6811">
                  <c:v>6.3499755859380116</c:v>
                </c:pt>
                <c:pt idx="6812">
                  <c:v>6.2799987792969887</c:v>
                </c:pt>
                <c:pt idx="6813">
                  <c:v>6.0799865722660229</c:v>
                </c:pt>
                <c:pt idx="6814">
                  <c:v>6.1600036621089771</c:v>
                </c:pt>
                <c:pt idx="6815">
                  <c:v>6.3999938964839771</c:v>
                </c:pt>
                <c:pt idx="6816">
                  <c:v>6.6600036621089771</c:v>
                </c:pt>
                <c:pt idx="6817">
                  <c:v>6.3800048828130116</c:v>
                </c:pt>
                <c:pt idx="6818">
                  <c:v>6.2599792480469887</c:v>
                </c:pt>
                <c:pt idx="6819">
                  <c:v>6.0699768066410229</c:v>
                </c:pt>
                <c:pt idx="6820">
                  <c:v>6.0099792480469887</c:v>
                </c:pt>
                <c:pt idx="6821">
                  <c:v>5.9700012207030113</c:v>
                </c:pt>
                <c:pt idx="6822">
                  <c:v>6.0699768066410229</c:v>
                </c:pt>
                <c:pt idx="6823">
                  <c:v>6.1999816894530113</c:v>
                </c:pt>
                <c:pt idx="6824">
                  <c:v>6.1900024414060226</c:v>
                </c:pt>
                <c:pt idx="6825">
                  <c:v>6.1699829101560226</c:v>
                </c:pt>
                <c:pt idx="6826">
                  <c:v>6.3199768066410229</c:v>
                </c:pt>
                <c:pt idx="6827">
                  <c:v>6.2999877929689774</c:v>
                </c:pt>
                <c:pt idx="6828">
                  <c:v>6.2999877929689774</c:v>
                </c:pt>
                <c:pt idx="6829">
                  <c:v>6.2599792480469887</c:v>
                </c:pt>
                <c:pt idx="6830">
                  <c:v>6.1600036621089771</c:v>
                </c:pt>
                <c:pt idx="6831">
                  <c:v>6.0999755859380116</c:v>
                </c:pt>
                <c:pt idx="6832">
                  <c:v>6.1600036621089771</c:v>
                </c:pt>
                <c:pt idx="6833">
                  <c:v>6.239990234375</c:v>
                </c:pt>
                <c:pt idx="6834">
                  <c:v>6.1199951171880116</c:v>
                </c:pt>
                <c:pt idx="6835">
                  <c:v>5.9700012207030113</c:v>
                </c:pt>
                <c:pt idx="6836">
                  <c:v>6.1099853515630116</c:v>
                </c:pt>
                <c:pt idx="6837">
                  <c:v>6.2599792480469887</c:v>
                </c:pt>
                <c:pt idx="6838">
                  <c:v>6.2699890136719887</c:v>
                </c:pt>
                <c:pt idx="6839">
                  <c:v>6.1900024414060226</c:v>
                </c:pt>
                <c:pt idx="6840">
                  <c:v>6.3599853515630116</c:v>
                </c:pt>
                <c:pt idx="6841">
                  <c:v>6.1199951171880116</c:v>
                </c:pt>
                <c:pt idx="6842">
                  <c:v>5.8299865722660229</c:v>
                </c:pt>
                <c:pt idx="6843">
                  <c:v>5.8299865722660229</c:v>
                </c:pt>
                <c:pt idx="6844">
                  <c:v>5.9199829101560226</c:v>
                </c:pt>
                <c:pt idx="6845">
                  <c:v>5.8999938964839771</c:v>
                </c:pt>
                <c:pt idx="6846">
                  <c:v>6</c:v>
                </c:pt>
                <c:pt idx="6847">
                  <c:v>5.97998046875</c:v>
                </c:pt>
                <c:pt idx="6848">
                  <c:v>5.8599853515630116</c:v>
                </c:pt>
                <c:pt idx="6849">
                  <c:v>5.9400024414060226</c:v>
                </c:pt>
                <c:pt idx="6850">
                  <c:v>6.0899963378910229</c:v>
                </c:pt>
                <c:pt idx="6851">
                  <c:v>6</c:v>
                </c:pt>
                <c:pt idx="6852">
                  <c:v>5.8399963378910229</c:v>
                </c:pt>
                <c:pt idx="6853">
                  <c:v>5.8699951171880116</c:v>
                </c:pt>
                <c:pt idx="6854">
                  <c:v>6.0799865722660229</c:v>
                </c:pt>
                <c:pt idx="6855">
                  <c:v>6.3499755859380116</c:v>
                </c:pt>
                <c:pt idx="6856">
                  <c:v>6.2200012207030113</c:v>
                </c:pt>
                <c:pt idx="6857">
                  <c:v>6.0999755859380116</c:v>
                </c:pt>
                <c:pt idx="6858">
                  <c:v>5.9700012207030113</c:v>
                </c:pt>
                <c:pt idx="6859">
                  <c:v>5.9100036621089771</c:v>
                </c:pt>
                <c:pt idx="6860">
                  <c:v>6.0299987792969887</c:v>
                </c:pt>
                <c:pt idx="6861">
                  <c:v>6.0899963378910229</c:v>
                </c:pt>
                <c:pt idx="6862">
                  <c:v>6.0499877929689774</c:v>
                </c:pt>
                <c:pt idx="6863">
                  <c:v>5.9299926757810226</c:v>
                </c:pt>
                <c:pt idx="6864">
                  <c:v>5.9400024414060226</c:v>
                </c:pt>
                <c:pt idx="6865">
                  <c:v>6.0499877929689774</c:v>
                </c:pt>
                <c:pt idx="6866">
                  <c:v>6.0599975585939774</c:v>
                </c:pt>
                <c:pt idx="6867">
                  <c:v>6.0799865722660229</c:v>
                </c:pt>
                <c:pt idx="6868">
                  <c:v>6.1600036621089771</c:v>
                </c:pt>
                <c:pt idx="6869">
                  <c:v>6.0899963378910229</c:v>
                </c:pt>
                <c:pt idx="6870">
                  <c:v>6.1300048828130116</c:v>
                </c:pt>
                <c:pt idx="6871">
                  <c:v>6.0399780273439774</c:v>
                </c:pt>
                <c:pt idx="6872">
                  <c:v>6.1099853515630116</c:v>
                </c:pt>
                <c:pt idx="6873">
                  <c:v>6.2200012207030113</c:v>
                </c:pt>
                <c:pt idx="6874">
                  <c:v>6.3399963378910229</c:v>
                </c:pt>
                <c:pt idx="6875">
                  <c:v>6.3999938964839771</c:v>
                </c:pt>
                <c:pt idx="6876">
                  <c:v>6.3299865722660229</c:v>
                </c:pt>
                <c:pt idx="6877">
                  <c:v>6.1900024414060226</c:v>
                </c:pt>
                <c:pt idx="6878">
                  <c:v>6.1600036621089771</c:v>
                </c:pt>
                <c:pt idx="6879">
                  <c:v>6.1199951171880116</c:v>
                </c:pt>
                <c:pt idx="6880">
                  <c:v>6.25</c:v>
                </c:pt>
                <c:pt idx="6881">
                  <c:v>6.1900024414060226</c:v>
                </c:pt>
                <c:pt idx="6882">
                  <c:v>6.22998046875</c:v>
                </c:pt>
                <c:pt idx="6883">
                  <c:v>6.1999816894530113</c:v>
                </c:pt>
                <c:pt idx="6884">
                  <c:v>6.2799987792969887</c:v>
                </c:pt>
                <c:pt idx="6885">
                  <c:v>6.2999877929689774</c:v>
                </c:pt>
                <c:pt idx="6886">
                  <c:v>6.2699890136719887</c:v>
                </c:pt>
                <c:pt idx="6887">
                  <c:v>6.3699951171880116</c:v>
                </c:pt>
                <c:pt idx="6888">
                  <c:v>6.2899780273439774</c:v>
                </c:pt>
                <c:pt idx="6889">
                  <c:v>6.4299926757810226</c:v>
                </c:pt>
                <c:pt idx="6890">
                  <c:v>6.2599792480469887</c:v>
                </c:pt>
                <c:pt idx="6891">
                  <c:v>6.2200012207030113</c:v>
                </c:pt>
                <c:pt idx="6892">
                  <c:v>5.989990234375</c:v>
                </c:pt>
                <c:pt idx="6893">
                  <c:v>5.97998046875</c:v>
                </c:pt>
                <c:pt idx="6894">
                  <c:v>5.9499816894530113</c:v>
                </c:pt>
                <c:pt idx="6895">
                  <c:v>5.8899841308589771</c:v>
                </c:pt>
                <c:pt idx="6896">
                  <c:v>5.8999938964839771</c:v>
                </c:pt>
                <c:pt idx="6897">
                  <c:v>5.9499816894530113</c:v>
                </c:pt>
                <c:pt idx="6898">
                  <c:v>6.0999755859380116</c:v>
                </c:pt>
                <c:pt idx="6899">
                  <c:v>6.1999816894530113</c:v>
                </c:pt>
                <c:pt idx="6900">
                  <c:v>6.0599975585939774</c:v>
                </c:pt>
                <c:pt idx="6901">
                  <c:v>5.9100036621089771</c:v>
                </c:pt>
                <c:pt idx="6902">
                  <c:v>5.8899841308589771</c:v>
                </c:pt>
                <c:pt idx="6903">
                  <c:v>5.9499816894530113</c:v>
                </c:pt>
                <c:pt idx="6904">
                  <c:v>5.9599914550780113</c:v>
                </c:pt>
                <c:pt idx="6905">
                  <c:v>5.9700012207030113</c:v>
                </c:pt>
                <c:pt idx="6906">
                  <c:v>5.9499816894530113</c:v>
                </c:pt>
                <c:pt idx="6907">
                  <c:v>5.97998046875</c:v>
                </c:pt>
                <c:pt idx="6908">
                  <c:v>5.9400024414060226</c:v>
                </c:pt>
                <c:pt idx="6909">
                  <c:v>6.0299987792969887</c:v>
                </c:pt>
                <c:pt idx="6910">
                  <c:v>6.0299987792969887</c:v>
                </c:pt>
                <c:pt idx="6911">
                  <c:v>5.9599914550780113</c:v>
                </c:pt>
                <c:pt idx="6912">
                  <c:v>6.0299987792969887</c:v>
                </c:pt>
                <c:pt idx="6913">
                  <c:v>5.9700012207030113</c:v>
                </c:pt>
                <c:pt idx="6914">
                  <c:v>6.0299987792969887</c:v>
                </c:pt>
                <c:pt idx="6915">
                  <c:v>5.9299926757810226</c:v>
                </c:pt>
                <c:pt idx="6916">
                  <c:v>5.8299865722660229</c:v>
                </c:pt>
                <c:pt idx="6917">
                  <c:v>5.8899841308589771</c:v>
                </c:pt>
                <c:pt idx="6918">
                  <c:v>5.9499816894530113</c:v>
                </c:pt>
                <c:pt idx="6919">
                  <c:v>5.8999938964839771</c:v>
                </c:pt>
                <c:pt idx="6920">
                  <c:v>5.9299926757810226</c:v>
                </c:pt>
                <c:pt idx="6921">
                  <c:v>5.9100036621089771</c:v>
                </c:pt>
                <c:pt idx="6922">
                  <c:v>5.9700012207030113</c:v>
                </c:pt>
                <c:pt idx="6923">
                  <c:v>5.8899841308589771</c:v>
                </c:pt>
                <c:pt idx="6924">
                  <c:v>5.72998046875</c:v>
                </c:pt>
                <c:pt idx="6925">
                  <c:v>5.6499938964839771</c:v>
                </c:pt>
                <c:pt idx="6926">
                  <c:v>5.6300048828130116</c:v>
                </c:pt>
                <c:pt idx="6927">
                  <c:v>5.6300048828130116</c:v>
                </c:pt>
                <c:pt idx="6928">
                  <c:v>5.7099914550780113</c:v>
                </c:pt>
                <c:pt idx="6929">
                  <c:v>5.8899841308589771</c:v>
                </c:pt>
                <c:pt idx="6930">
                  <c:v>5.9299926757810226</c:v>
                </c:pt>
                <c:pt idx="6931">
                  <c:v>5.9400024414060226</c:v>
                </c:pt>
                <c:pt idx="6932">
                  <c:v>5.9100036621089771</c:v>
                </c:pt>
                <c:pt idx="6933">
                  <c:v>5.9100036621089771</c:v>
                </c:pt>
                <c:pt idx="6934">
                  <c:v>5.9100036621089771</c:v>
                </c:pt>
                <c:pt idx="6935">
                  <c:v>5.8299865722660229</c:v>
                </c:pt>
                <c:pt idx="6936">
                  <c:v>5.8399963378910229</c:v>
                </c:pt>
                <c:pt idx="6937">
                  <c:v>5.8399963378910229</c:v>
                </c:pt>
                <c:pt idx="6938">
                  <c:v>5.8899841308589771</c:v>
                </c:pt>
                <c:pt idx="6939">
                  <c:v>5.9199829101560226</c:v>
                </c:pt>
                <c:pt idx="6940">
                  <c:v>5.8699951171880116</c:v>
                </c:pt>
                <c:pt idx="6941">
                  <c:v>5.9199829101560226</c:v>
                </c:pt>
                <c:pt idx="6942">
                  <c:v>6.0399780273439774</c:v>
                </c:pt>
                <c:pt idx="6943">
                  <c:v>6.0199890136719887</c:v>
                </c:pt>
                <c:pt idx="6944">
                  <c:v>6.0099792480469887</c:v>
                </c:pt>
                <c:pt idx="6945">
                  <c:v>6</c:v>
                </c:pt>
                <c:pt idx="6946">
                  <c:v>6.0599975585939774</c:v>
                </c:pt>
                <c:pt idx="6947">
                  <c:v>6.0999755859380116</c:v>
                </c:pt>
                <c:pt idx="6948">
                  <c:v>6.0799865722660229</c:v>
                </c:pt>
                <c:pt idx="6949">
                  <c:v>6.0199890136719887</c:v>
                </c:pt>
                <c:pt idx="6950">
                  <c:v>5.97998046875</c:v>
                </c:pt>
                <c:pt idx="6951">
                  <c:v>5.9100036621089771</c:v>
                </c:pt>
                <c:pt idx="6952">
                  <c:v>5.9599914550780113</c:v>
                </c:pt>
                <c:pt idx="6953">
                  <c:v>6.0099792480469887</c:v>
                </c:pt>
                <c:pt idx="6954">
                  <c:v>5.9299926757810226</c:v>
                </c:pt>
                <c:pt idx="6955">
                  <c:v>5.8699951171880116</c:v>
                </c:pt>
                <c:pt idx="6956">
                  <c:v>5.989990234375</c:v>
                </c:pt>
                <c:pt idx="6957">
                  <c:v>6.0399780273439774</c:v>
                </c:pt>
                <c:pt idx="6958">
                  <c:v>6.1099853515630116</c:v>
                </c:pt>
                <c:pt idx="6959">
                  <c:v>5.9700012207030113</c:v>
                </c:pt>
                <c:pt idx="6960">
                  <c:v>5.9599914550780113</c:v>
                </c:pt>
                <c:pt idx="6961">
                  <c:v>6</c:v>
                </c:pt>
                <c:pt idx="6962">
                  <c:v>5.9700012207030113</c:v>
                </c:pt>
                <c:pt idx="6963">
                  <c:v>6.0699768066410229</c:v>
                </c:pt>
                <c:pt idx="6964">
                  <c:v>5.9199829101560226</c:v>
                </c:pt>
                <c:pt idx="6965">
                  <c:v>5.8299865722660229</c:v>
                </c:pt>
                <c:pt idx="6966">
                  <c:v>5.8599853515630116</c:v>
                </c:pt>
                <c:pt idx="6967">
                  <c:v>5.9700012207030113</c:v>
                </c:pt>
                <c:pt idx="6968">
                  <c:v>6.0099792480469887</c:v>
                </c:pt>
                <c:pt idx="6969">
                  <c:v>6.0199890136719887</c:v>
                </c:pt>
                <c:pt idx="6970">
                  <c:v>5.9100036621089771</c:v>
                </c:pt>
                <c:pt idx="6971">
                  <c:v>5.7899780273439774</c:v>
                </c:pt>
                <c:pt idx="6972">
                  <c:v>5.8800048828130116</c:v>
                </c:pt>
                <c:pt idx="6973">
                  <c:v>5.9499816894530113</c:v>
                </c:pt>
                <c:pt idx="6974">
                  <c:v>6.0099792480469887</c:v>
                </c:pt>
                <c:pt idx="6975">
                  <c:v>6.1199951171880116</c:v>
                </c:pt>
                <c:pt idx="6976">
                  <c:v>6.0799865722660229</c:v>
                </c:pt>
                <c:pt idx="6977">
                  <c:v>6.0399780273439774</c:v>
                </c:pt>
                <c:pt idx="6978">
                  <c:v>6.0699768066410229</c:v>
                </c:pt>
                <c:pt idx="6979">
                  <c:v>5.9400024414060226</c:v>
                </c:pt>
                <c:pt idx="6980">
                  <c:v>5.9299926757810226</c:v>
                </c:pt>
                <c:pt idx="6981">
                  <c:v>5.9700012207030113</c:v>
                </c:pt>
                <c:pt idx="6982">
                  <c:v>5.9299926757810226</c:v>
                </c:pt>
                <c:pt idx="6983">
                  <c:v>5.9400024414060226</c:v>
                </c:pt>
                <c:pt idx="6984">
                  <c:v>5.9400024414060226</c:v>
                </c:pt>
                <c:pt idx="6985">
                  <c:v>5.8299865722660229</c:v>
                </c:pt>
                <c:pt idx="6986">
                  <c:v>5.9499816894530113</c:v>
                </c:pt>
                <c:pt idx="6987">
                  <c:v>6.0299987792969887</c:v>
                </c:pt>
                <c:pt idx="6988">
                  <c:v>6</c:v>
                </c:pt>
                <c:pt idx="6989">
                  <c:v>5.989990234375</c:v>
                </c:pt>
                <c:pt idx="6990">
                  <c:v>6.1399841308589771</c:v>
                </c:pt>
                <c:pt idx="6991">
                  <c:v>6.0699768066410229</c:v>
                </c:pt>
                <c:pt idx="6992">
                  <c:v>6.1099853515630116</c:v>
                </c:pt>
                <c:pt idx="6993">
                  <c:v>6.1399841308589771</c:v>
                </c:pt>
                <c:pt idx="6994">
                  <c:v>6.0399780273439774</c:v>
                </c:pt>
                <c:pt idx="6995">
                  <c:v>6.1099853515630116</c:v>
                </c:pt>
                <c:pt idx="6996">
                  <c:v>6.1600036621089771</c:v>
                </c:pt>
                <c:pt idx="6997">
                  <c:v>6.3099975585939774</c:v>
                </c:pt>
                <c:pt idx="6998">
                  <c:v>6.3800048828130116</c:v>
                </c:pt>
                <c:pt idx="6999">
                  <c:v>6.4400024414060226</c:v>
                </c:pt>
                <c:pt idx="7000">
                  <c:v>6.2799987792969887</c:v>
                </c:pt>
                <c:pt idx="7001">
                  <c:v>6.1499938964839771</c:v>
                </c:pt>
                <c:pt idx="7002">
                  <c:v>5.989990234375</c:v>
                </c:pt>
                <c:pt idx="7003">
                  <c:v>5.8399963378910229</c:v>
                </c:pt>
                <c:pt idx="7004">
                  <c:v>5.989990234375</c:v>
                </c:pt>
                <c:pt idx="7005">
                  <c:v>6.0799865722660229</c:v>
                </c:pt>
                <c:pt idx="7006">
                  <c:v>6.0999755859380116</c:v>
                </c:pt>
                <c:pt idx="7007">
                  <c:v>6.25</c:v>
                </c:pt>
                <c:pt idx="7008">
                  <c:v>6.0099792480469887</c:v>
                </c:pt>
                <c:pt idx="7009">
                  <c:v>6.0399780273439774</c:v>
                </c:pt>
                <c:pt idx="7010">
                  <c:v>6.0299987792969887</c:v>
                </c:pt>
                <c:pt idx="7011">
                  <c:v>6.0999755859380116</c:v>
                </c:pt>
                <c:pt idx="7012">
                  <c:v>6.0999755859380116</c:v>
                </c:pt>
                <c:pt idx="7013">
                  <c:v>5.9199829101560226</c:v>
                </c:pt>
                <c:pt idx="7014">
                  <c:v>5.7699890136719887</c:v>
                </c:pt>
                <c:pt idx="7015">
                  <c:v>5.8099975585939774</c:v>
                </c:pt>
                <c:pt idx="7016">
                  <c:v>5.9599914550780113</c:v>
                </c:pt>
                <c:pt idx="7017">
                  <c:v>5.9400024414060226</c:v>
                </c:pt>
                <c:pt idx="7018">
                  <c:v>5.8299865722660229</c:v>
                </c:pt>
                <c:pt idx="7019">
                  <c:v>5.8699951171880116</c:v>
                </c:pt>
                <c:pt idx="7020">
                  <c:v>5.97998046875</c:v>
                </c:pt>
                <c:pt idx="7021">
                  <c:v>6.25</c:v>
                </c:pt>
                <c:pt idx="7022">
                  <c:v>6.1799926757810226</c:v>
                </c:pt>
                <c:pt idx="7023">
                  <c:v>6.0399780273439774</c:v>
                </c:pt>
                <c:pt idx="7024">
                  <c:v>6.0399780273439774</c:v>
                </c:pt>
                <c:pt idx="7025">
                  <c:v>5.9700012207030113</c:v>
                </c:pt>
                <c:pt idx="7026">
                  <c:v>6.0999755859380116</c:v>
                </c:pt>
                <c:pt idx="7027">
                  <c:v>6.2699890136719887</c:v>
                </c:pt>
                <c:pt idx="7028">
                  <c:v>6.1699829101560226</c:v>
                </c:pt>
                <c:pt idx="7029">
                  <c:v>6.1600036621089771</c:v>
                </c:pt>
                <c:pt idx="7030">
                  <c:v>6.0099792480469887</c:v>
                </c:pt>
                <c:pt idx="7031">
                  <c:v>6.0699768066410229</c:v>
                </c:pt>
                <c:pt idx="7032">
                  <c:v>6.0999755859380116</c:v>
                </c:pt>
                <c:pt idx="7033">
                  <c:v>6.0799865722660229</c:v>
                </c:pt>
                <c:pt idx="7034">
                  <c:v>6.2099914550780113</c:v>
                </c:pt>
                <c:pt idx="7035">
                  <c:v>6.0999755859380116</c:v>
                </c:pt>
                <c:pt idx="7036">
                  <c:v>6.0299987792969887</c:v>
                </c:pt>
                <c:pt idx="7037">
                  <c:v>6.0999755859380116</c:v>
                </c:pt>
                <c:pt idx="7038">
                  <c:v>6.1900024414060226</c:v>
                </c:pt>
                <c:pt idx="7039">
                  <c:v>6.2799987792969887</c:v>
                </c:pt>
                <c:pt idx="7040">
                  <c:v>6.239990234375</c:v>
                </c:pt>
                <c:pt idx="7041">
                  <c:v>6.0499877929689774</c:v>
                </c:pt>
                <c:pt idx="7042">
                  <c:v>5.8699951171880116</c:v>
                </c:pt>
                <c:pt idx="7043">
                  <c:v>6.0199890136719887</c:v>
                </c:pt>
                <c:pt idx="7044">
                  <c:v>6.25</c:v>
                </c:pt>
                <c:pt idx="7045">
                  <c:v>6.4100036621089771</c:v>
                </c:pt>
                <c:pt idx="7046">
                  <c:v>6.4199829101560226</c:v>
                </c:pt>
                <c:pt idx="7047">
                  <c:v>6.5499877929689774</c:v>
                </c:pt>
                <c:pt idx="7048">
                  <c:v>6.5699768066410229</c:v>
                </c:pt>
                <c:pt idx="7049">
                  <c:v>6.3699951171880116</c:v>
                </c:pt>
                <c:pt idx="7050">
                  <c:v>6.2699890136719887</c:v>
                </c:pt>
                <c:pt idx="7051">
                  <c:v>6.2899780273439774</c:v>
                </c:pt>
                <c:pt idx="7052">
                  <c:v>6.3599853515630116</c:v>
                </c:pt>
                <c:pt idx="7053">
                  <c:v>5.989990234375</c:v>
                </c:pt>
                <c:pt idx="7054">
                  <c:v>5.8299865722660229</c:v>
                </c:pt>
                <c:pt idx="7055">
                  <c:v>5.9199829101560226</c:v>
                </c:pt>
                <c:pt idx="7056">
                  <c:v>5.9499816894530113</c:v>
                </c:pt>
                <c:pt idx="7057">
                  <c:v>5.97998046875</c:v>
                </c:pt>
                <c:pt idx="7058">
                  <c:v>5.8399963378910229</c:v>
                </c:pt>
                <c:pt idx="7059">
                  <c:v>5.9299926757810226</c:v>
                </c:pt>
                <c:pt idx="7060">
                  <c:v>6.1399841308589771</c:v>
                </c:pt>
                <c:pt idx="7061">
                  <c:v>6.2999877929689774</c:v>
                </c:pt>
                <c:pt idx="7062">
                  <c:v>6.5</c:v>
                </c:pt>
                <c:pt idx="7063">
                  <c:v>6.4499816894530113</c:v>
                </c:pt>
                <c:pt idx="7064">
                  <c:v>6.4199829101560226</c:v>
                </c:pt>
                <c:pt idx="7065">
                  <c:v>6.25</c:v>
                </c:pt>
                <c:pt idx="7066">
                  <c:v>6.2099914550780113</c:v>
                </c:pt>
                <c:pt idx="7067">
                  <c:v>6.0499877929689774</c:v>
                </c:pt>
                <c:pt idx="7068">
                  <c:v>5.9299926757810226</c:v>
                </c:pt>
                <c:pt idx="7069">
                  <c:v>5.8099975585939774</c:v>
                </c:pt>
                <c:pt idx="7070">
                  <c:v>5.9100036621089771</c:v>
                </c:pt>
                <c:pt idx="7071">
                  <c:v>5.989990234375</c:v>
                </c:pt>
                <c:pt idx="7072">
                  <c:v>6.2599792480469887</c:v>
                </c:pt>
                <c:pt idx="7073">
                  <c:v>5.9700012207030113</c:v>
                </c:pt>
                <c:pt idx="7074">
                  <c:v>5.8299865722660229</c:v>
                </c:pt>
                <c:pt idx="7075">
                  <c:v>5.7899780273439774</c:v>
                </c:pt>
                <c:pt idx="7076">
                  <c:v>5.989990234375</c:v>
                </c:pt>
                <c:pt idx="7077">
                  <c:v>5.989990234375</c:v>
                </c:pt>
                <c:pt idx="7078">
                  <c:v>6.4199829101560226</c:v>
                </c:pt>
                <c:pt idx="7079">
                  <c:v>6.1699829101560226</c:v>
                </c:pt>
                <c:pt idx="7080">
                  <c:v>6.0099792480469887</c:v>
                </c:pt>
                <c:pt idx="7081">
                  <c:v>6.0899963378910229</c:v>
                </c:pt>
                <c:pt idx="7082">
                  <c:v>5.8099975585939774</c:v>
                </c:pt>
                <c:pt idx="7083">
                  <c:v>5.7599792480469887</c:v>
                </c:pt>
                <c:pt idx="7084">
                  <c:v>5.8099975585939774</c:v>
                </c:pt>
                <c:pt idx="7085">
                  <c:v>5.9400024414060226</c:v>
                </c:pt>
                <c:pt idx="7086">
                  <c:v>5.989990234375</c:v>
                </c:pt>
                <c:pt idx="7087">
                  <c:v>5.8699951171880116</c:v>
                </c:pt>
                <c:pt idx="7088">
                  <c:v>5.8499755859380116</c:v>
                </c:pt>
                <c:pt idx="7089">
                  <c:v>5.8800048828130116</c:v>
                </c:pt>
                <c:pt idx="7090">
                  <c:v>5.9599914550780113</c:v>
                </c:pt>
                <c:pt idx="7091">
                  <c:v>6.1999816894530113</c:v>
                </c:pt>
                <c:pt idx="7092">
                  <c:v>6.0899963378910229</c:v>
                </c:pt>
                <c:pt idx="7093">
                  <c:v>5.8399963378910229</c:v>
                </c:pt>
                <c:pt idx="7094">
                  <c:v>6.0199890136719887</c:v>
                </c:pt>
                <c:pt idx="7095">
                  <c:v>6.1600036621089771</c:v>
                </c:pt>
                <c:pt idx="7096">
                  <c:v>6.3099975585939774</c:v>
                </c:pt>
                <c:pt idx="7097">
                  <c:v>6.5799865722660229</c:v>
                </c:pt>
                <c:pt idx="7098">
                  <c:v>6.6900024414060226</c:v>
                </c:pt>
                <c:pt idx="7099">
                  <c:v>6.4199829101560226</c:v>
                </c:pt>
                <c:pt idx="7100">
                  <c:v>6.3899841308589771</c:v>
                </c:pt>
                <c:pt idx="7101">
                  <c:v>6.3399963378910229</c:v>
                </c:pt>
                <c:pt idx="7102">
                  <c:v>5.9700012207030113</c:v>
                </c:pt>
                <c:pt idx="7103">
                  <c:v>6.0499877929689774</c:v>
                </c:pt>
                <c:pt idx="7104">
                  <c:v>6.2099914550780113</c:v>
                </c:pt>
                <c:pt idx="7105">
                  <c:v>6.3399963378910229</c:v>
                </c:pt>
                <c:pt idx="7106">
                  <c:v>6.2699890136719887</c:v>
                </c:pt>
                <c:pt idx="7107">
                  <c:v>6.22998046875</c:v>
                </c:pt>
                <c:pt idx="7108">
                  <c:v>6.5099792480469887</c:v>
                </c:pt>
                <c:pt idx="7109">
                  <c:v>6.2099914550780113</c:v>
                </c:pt>
                <c:pt idx="7110">
                  <c:v>6.1900024414060226</c:v>
                </c:pt>
                <c:pt idx="7111">
                  <c:v>6.1300048828130116</c:v>
                </c:pt>
                <c:pt idx="7112">
                  <c:v>6.1999816894530113</c:v>
                </c:pt>
                <c:pt idx="7113">
                  <c:v>6.3299865722660229</c:v>
                </c:pt>
                <c:pt idx="7114">
                  <c:v>6.1900024414060226</c:v>
                </c:pt>
                <c:pt idx="7115">
                  <c:v>6.1399841308589771</c:v>
                </c:pt>
                <c:pt idx="7116">
                  <c:v>6.1900024414060226</c:v>
                </c:pt>
                <c:pt idx="7117">
                  <c:v>6.3499755859380116</c:v>
                </c:pt>
                <c:pt idx="7118">
                  <c:v>6.3800048828130116</c:v>
                </c:pt>
                <c:pt idx="7119">
                  <c:v>6.3499755859380116</c:v>
                </c:pt>
                <c:pt idx="7120">
                  <c:v>6.4199829101560226</c:v>
                </c:pt>
                <c:pt idx="7121">
                  <c:v>6.3599853515630116</c:v>
                </c:pt>
                <c:pt idx="7122">
                  <c:v>6.489990234375</c:v>
                </c:pt>
                <c:pt idx="7123">
                  <c:v>6.5499877929689774</c:v>
                </c:pt>
                <c:pt idx="7124">
                  <c:v>6.4499816894530113</c:v>
                </c:pt>
                <c:pt idx="7125">
                  <c:v>6.2999877929689774</c:v>
                </c:pt>
                <c:pt idx="7126">
                  <c:v>6.1799926757810226</c:v>
                </c:pt>
                <c:pt idx="7127">
                  <c:v>6.2599792480469887</c:v>
                </c:pt>
                <c:pt idx="7128">
                  <c:v>6.1099853515630116</c:v>
                </c:pt>
                <c:pt idx="7129">
                  <c:v>6.2799987792969887</c:v>
                </c:pt>
                <c:pt idx="7130">
                  <c:v>6.5099792480469887</c:v>
                </c:pt>
                <c:pt idx="7131">
                  <c:v>6.4199829101560226</c:v>
                </c:pt>
                <c:pt idx="7132">
                  <c:v>6.4199829101560226</c:v>
                </c:pt>
                <c:pt idx="7133">
                  <c:v>6.25</c:v>
                </c:pt>
                <c:pt idx="7134">
                  <c:v>6.2799987792969887</c:v>
                </c:pt>
                <c:pt idx="7135">
                  <c:v>6.2699890136719887</c:v>
                </c:pt>
                <c:pt idx="7136">
                  <c:v>6.22998046875</c:v>
                </c:pt>
                <c:pt idx="7137">
                  <c:v>6.0599975585939774</c:v>
                </c:pt>
                <c:pt idx="7138">
                  <c:v>6.1600036621089771</c:v>
                </c:pt>
                <c:pt idx="7139">
                  <c:v>6.2799987792969887</c:v>
                </c:pt>
                <c:pt idx="7140">
                  <c:v>6.2799987792969887</c:v>
                </c:pt>
                <c:pt idx="7141">
                  <c:v>6.4199829101560226</c:v>
                </c:pt>
                <c:pt idx="7142">
                  <c:v>6.3599853515630116</c:v>
                </c:pt>
                <c:pt idx="7143">
                  <c:v>6.5299987792969887</c:v>
                </c:pt>
                <c:pt idx="7144">
                  <c:v>6.4100036621089771</c:v>
                </c:pt>
                <c:pt idx="7145">
                  <c:v>6.4700012207030113</c:v>
                </c:pt>
                <c:pt idx="7146">
                  <c:v>6.3199768066410229</c:v>
                </c:pt>
                <c:pt idx="7147">
                  <c:v>6.3599853515630116</c:v>
                </c:pt>
                <c:pt idx="7148">
                  <c:v>6.3800048828130116</c:v>
                </c:pt>
                <c:pt idx="7149">
                  <c:v>6.3299865722660229</c:v>
                </c:pt>
                <c:pt idx="7150">
                  <c:v>6.2899780273439774</c:v>
                </c:pt>
                <c:pt idx="7151">
                  <c:v>6.1600036621089771</c:v>
                </c:pt>
                <c:pt idx="7152">
                  <c:v>6.0499877929689774</c:v>
                </c:pt>
                <c:pt idx="7153">
                  <c:v>6.1999816894530113</c:v>
                </c:pt>
                <c:pt idx="7154">
                  <c:v>6.1499938964839771</c:v>
                </c:pt>
                <c:pt idx="7155">
                  <c:v>6.2699890136719887</c:v>
                </c:pt>
                <c:pt idx="7156">
                  <c:v>6.1699829101560226</c:v>
                </c:pt>
                <c:pt idx="7157">
                  <c:v>5.9599914550780113</c:v>
                </c:pt>
                <c:pt idx="7158">
                  <c:v>5.9599914550780113</c:v>
                </c:pt>
                <c:pt idx="7159">
                  <c:v>6.0799865722660229</c:v>
                </c:pt>
                <c:pt idx="7160">
                  <c:v>6.0799865722660229</c:v>
                </c:pt>
                <c:pt idx="7161">
                  <c:v>6.0499877929689774</c:v>
                </c:pt>
                <c:pt idx="7162">
                  <c:v>6.2699890136719887</c:v>
                </c:pt>
                <c:pt idx="7163">
                  <c:v>6.3599853515630116</c:v>
                </c:pt>
                <c:pt idx="7164">
                  <c:v>6.3899841308589771</c:v>
                </c:pt>
                <c:pt idx="7165">
                  <c:v>6.5099792480469887</c:v>
                </c:pt>
                <c:pt idx="7166">
                  <c:v>6.4700012207030113</c:v>
                </c:pt>
                <c:pt idx="7167">
                  <c:v>6.2200012207030113</c:v>
                </c:pt>
                <c:pt idx="7168">
                  <c:v>5.8899841308589771</c:v>
                </c:pt>
                <c:pt idx="7169">
                  <c:v>5.8399963378910229</c:v>
                </c:pt>
                <c:pt idx="7170">
                  <c:v>5.7899780273439774</c:v>
                </c:pt>
                <c:pt idx="7171">
                  <c:v>5.7099914550780113</c:v>
                </c:pt>
                <c:pt idx="7172">
                  <c:v>5.8199768066410229</c:v>
                </c:pt>
                <c:pt idx="7173">
                  <c:v>5.8599853515630116</c:v>
                </c:pt>
                <c:pt idx="7174">
                  <c:v>5.739990234375</c:v>
                </c:pt>
                <c:pt idx="7175">
                  <c:v>5.8099975585939774</c:v>
                </c:pt>
                <c:pt idx="7176">
                  <c:v>5.8999938964839771</c:v>
                </c:pt>
                <c:pt idx="7177">
                  <c:v>6.2599792480469887</c:v>
                </c:pt>
                <c:pt idx="7178">
                  <c:v>6.3499755859380116</c:v>
                </c:pt>
                <c:pt idx="7179">
                  <c:v>6.1799926757810226</c:v>
                </c:pt>
                <c:pt idx="7180">
                  <c:v>6.1199951171880116</c:v>
                </c:pt>
                <c:pt idx="7181">
                  <c:v>6.1799926757810226</c:v>
                </c:pt>
                <c:pt idx="7182">
                  <c:v>5.989990234375</c:v>
                </c:pt>
                <c:pt idx="7183">
                  <c:v>6.1600036621089771</c:v>
                </c:pt>
                <c:pt idx="7184">
                  <c:v>6.2799987792969887</c:v>
                </c:pt>
                <c:pt idx="7185">
                  <c:v>6.3999938964839771</c:v>
                </c:pt>
                <c:pt idx="7186">
                  <c:v>6.3399963378910229</c:v>
                </c:pt>
                <c:pt idx="7187">
                  <c:v>6.2699890136719887</c:v>
                </c:pt>
                <c:pt idx="7188">
                  <c:v>6.1699829101560226</c:v>
                </c:pt>
                <c:pt idx="7189">
                  <c:v>6.0999755859380116</c:v>
                </c:pt>
                <c:pt idx="7190">
                  <c:v>6.0899963378910229</c:v>
                </c:pt>
                <c:pt idx="7191">
                  <c:v>5.9400024414060226</c:v>
                </c:pt>
                <c:pt idx="7192">
                  <c:v>6.0399780273439774</c:v>
                </c:pt>
                <c:pt idx="7193">
                  <c:v>6.1699829101560226</c:v>
                </c:pt>
                <c:pt idx="7194">
                  <c:v>6.1600036621089771</c:v>
                </c:pt>
                <c:pt idx="7195">
                  <c:v>6.1799926757810226</c:v>
                </c:pt>
                <c:pt idx="7196">
                  <c:v>6.2999877929689774</c:v>
                </c:pt>
                <c:pt idx="7197">
                  <c:v>6.2799987792969887</c:v>
                </c:pt>
                <c:pt idx="7198">
                  <c:v>6.2099914550780113</c:v>
                </c:pt>
                <c:pt idx="7199">
                  <c:v>6.0999755859380116</c:v>
                </c:pt>
                <c:pt idx="7200">
                  <c:v>6.0299987792969887</c:v>
                </c:pt>
                <c:pt idx="7201">
                  <c:v>6.1799926757810226</c:v>
                </c:pt>
                <c:pt idx="7202">
                  <c:v>6.0599975585939774</c:v>
                </c:pt>
                <c:pt idx="7203">
                  <c:v>6.1099853515630116</c:v>
                </c:pt>
                <c:pt idx="7204">
                  <c:v>6</c:v>
                </c:pt>
                <c:pt idx="7205">
                  <c:v>6.0499877929689774</c:v>
                </c:pt>
                <c:pt idx="7206">
                  <c:v>6.1099853515630116</c:v>
                </c:pt>
                <c:pt idx="7207">
                  <c:v>6.239990234375</c:v>
                </c:pt>
                <c:pt idx="7208">
                  <c:v>6.1300048828130116</c:v>
                </c:pt>
                <c:pt idx="7209">
                  <c:v>5.8599853515630116</c:v>
                </c:pt>
                <c:pt idx="7210">
                  <c:v>5.8399963378910229</c:v>
                </c:pt>
                <c:pt idx="7211">
                  <c:v>6.2200012207030113</c:v>
                </c:pt>
                <c:pt idx="7212">
                  <c:v>6.1300048828130116</c:v>
                </c:pt>
                <c:pt idx="7213">
                  <c:v>6.1999816894530113</c:v>
                </c:pt>
                <c:pt idx="7214">
                  <c:v>6.2599792480469887</c:v>
                </c:pt>
                <c:pt idx="7215">
                  <c:v>6.2099914550780113</c:v>
                </c:pt>
                <c:pt idx="7216">
                  <c:v>6.0199890136719887</c:v>
                </c:pt>
                <c:pt idx="7217">
                  <c:v>6</c:v>
                </c:pt>
                <c:pt idx="7218">
                  <c:v>6.0999755859380116</c:v>
                </c:pt>
                <c:pt idx="7219">
                  <c:v>6.1399841308589771</c:v>
                </c:pt>
                <c:pt idx="7220">
                  <c:v>6.25</c:v>
                </c:pt>
                <c:pt idx="7221">
                  <c:v>6.25</c:v>
                </c:pt>
                <c:pt idx="7222">
                  <c:v>6.1799926757810226</c:v>
                </c:pt>
                <c:pt idx="7223">
                  <c:v>6.1999816894530113</c:v>
                </c:pt>
                <c:pt idx="7224">
                  <c:v>6.1799926757810226</c:v>
                </c:pt>
                <c:pt idx="7225">
                  <c:v>6.1799926757810226</c:v>
                </c:pt>
                <c:pt idx="7226">
                  <c:v>6.0199890136719887</c:v>
                </c:pt>
                <c:pt idx="7227">
                  <c:v>5.9400024414060226</c:v>
                </c:pt>
                <c:pt idx="7228">
                  <c:v>5.9199829101560226</c:v>
                </c:pt>
                <c:pt idx="7229">
                  <c:v>5.9299926757810226</c:v>
                </c:pt>
                <c:pt idx="7230">
                  <c:v>6.0999755859380116</c:v>
                </c:pt>
                <c:pt idx="7231">
                  <c:v>6</c:v>
                </c:pt>
                <c:pt idx="7232">
                  <c:v>6.0699768066410229</c:v>
                </c:pt>
                <c:pt idx="7233">
                  <c:v>5.989990234375</c:v>
                </c:pt>
                <c:pt idx="7234">
                  <c:v>6.1999816894530113</c:v>
                </c:pt>
                <c:pt idx="7235">
                  <c:v>6.1300048828130116</c:v>
                </c:pt>
                <c:pt idx="7236">
                  <c:v>6.0699768066410229</c:v>
                </c:pt>
                <c:pt idx="7237">
                  <c:v>5.8899841308589771</c:v>
                </c:pt>
                <c:pt idx="7238">
                  <c:v>5.75</c:v>
                </c:pt>
                <c:pt idx="7239">
                  <c:v>5.7999877929689774</c:v>
                </c:pt>
                <c:pt idx="7240">
                  <c:v>5.9299926757810226</c:v>
                </c:pt>
                <c:pt idx="7241">
                  <c:v>6.0499877929689774</c:v>
                </c:pt>
                <c:pt idx="7242">
                  <c:v>6.0399780273439774</c:v>
                </c:pt>
                <c:pt idx="7243">
                  <c:v>5.989990234375</c:v>
                </c:pt>
                <c:pt idx="7244">
                  <c:v>5.9299926757810226</c:v>
                </c:pt>
                <c:pt idx="7245">
                  <c:v>6.0199890136719887</c:v>
                </c:pt>
                <c:pt idx="7246">
                  <c:v>6.0999755859380116</c:v>
                </c:pt>
                <c:pt idx="7247">
                  <c:v>6.0399780273439774</c:v>
                </c:pt>
                <c:pt idx="7248">
                  <c:v>5.8599853515630116</c:v>
                </c:pt>
                <c:pt idx="7249">
                  <c:v>5.8899841308589771</c:v>
                </c:pt>
                <c:pt idx="7250">
                  <c:v>6.0999755859380116</c:v>
                </c:pt>
                <c:pt idx="7251">
                  <c:v>6.1699829101560226</c:v>
                </c:pt>
                <c:pt idx="7252">
                  <c:v>6.0699768066410229</c:v>
                </c:pt>
                <c:pt idx="7253">
                  <c:v>5.8899841308589771</c:v>
                </c:pt>
                <c:pt idx="7254">
                  <c:v>5.8599853515630116</c:v>
                </c:pt>
                <c:pt idx="7255">
                  <c:v>5.8899841308589771</c:v>
                </c:pt>
                <c:pt idx="7256">
                  <c:v>5.8800048828130116</c:v>
                </c:pt>
                <c:pt idx="7257">
                  <c:v>5.9599914550780113</c:v>
                </c:pt>
                <c:pt idx="7258">
                  <c:v>6.0199890136719887</c:v>
                </c:pt>
                <c:pt idx="7259">
                  <c:v>6.0199890136719887</c:v>
                </c:pt>
                <c:pt idx="7260">
                  <c:v>5.8399963378910229</c:v>
                </c:pt>
                <c:pt idx="7261">
                  <c:v>5.8499755859380116</c:v>
                </c:pt>
                <c:pt idx="7262">
                  <c:v>5.7999877929689774</c:v>
                </c:pt>
                <c:pt idx="7263">
                  <c:v>5.7999877929689774</c:v>
                </c:pt>
                <c:pt idx="7264">
                  <c:v>5.8299865722660229</c:v>
                </c:pt>
                <c:pt idx="7265">
                  <c:v>5.8099975585939774</c:v>
                </c:pt>
                <c:pt idx="7266">
                  <c:v>5.739990234375</c:v>
                </c:pt>
                <c:pt idx="7267">
                  <c:v>5.8299865722660229</c:v>
                </c:pt>
                <c:pt idx="7268">
                  <c:v>5.9400024414060226</c:v>
                </c:pt>
                <c:pt idx="7269">
                  <c:v>5.8399963378910229</c:v>
                </c:pt>
                <c:pt idx="7270">
                  <c:v>5.8399963378910229</c:v>
                </c:pt>
                <c:pt idx="7271">
                  <c:v>5.8599853515630116</c:v>
                </c:pt>
                <c:pt idx="7272">
                  <c:v>5.8399963378910229</c:v>
                </c:pt>
                <c:pt idx="7273">
                  <c:v>5.8999938964839771</c:v>
                </c:pt>
                <c:pt idx="7274">
                  <c:v>5.97998046875</c:v>
                </c:pt>
                <c:pt idx="7275">
                  <c:v>5.8899841308589771</c:v>
                </c:pt>
                <c:pt idx="7276">
                  <c:v>5.8699951171880116</c:v>
                </c:pt>
                <c:pt idx="7277">
                  <c:v>5.7799987792969887</c:v>
                </c:pt>
                <c:pt idx="7278">
                  <c:v>5.8599853515630116</c:v>
                </c:pt>
                <c:pt idx="7279">
                  <c:v>5.989990234375</c:v>
                </c:pt>
                <c:pt idx="7280">
                  <c:v>5.8899841308589771</c:v>
                </c:pt>
                <c:pt idx="7281">
                  <c:v>5.8299865722660229</c:v>
                </c:pt>
                <c:pt idx="7282">
                  <c:v>5.8899841308589771</c:v>
                </c:pt>
                <c:pt idx="7283">
                  <c:v>6.0599975585939774</c:v>
                </c:pt>
                <c:pt idx="7284">
                  <c:v>6</c:v>
                </c:pt>
                <c:pt idx="7285">
                  <c:v>5.8399963378910229</c:v>
                </c:pt>
                <c:pt idx="7286">
                  <c:v>5.8099975585939774</c:v>
                </c:pt>
                <c:pt idx="7287">
                  <c:v>5.6999816894530113</c:v>
                </c:pt>
                <c:pt idx="7288">
                  <c:v>5.7699890136719887</c:v>
                </c:pt>
                <c:pt idx="7289">
                  <c:v>6.0299987792969887</c:v>
                </c:pt>
                <c:pt idx="7290">
                  <c:v>5.8999938964839771</c:v>
                </c:pt>
                <c:pt idx="7291">
                  <c:v>5.8800048828130116</c:v>
                </c:pt>
                <c:pt idx="7292">
                  <c:v>6.0299987792969887</c:v>
                </c:pt>
                <c:pt idx="7293">
                  <c:v>6.1600036621089771</c:v>
                </c:pt>
                <c:pt idx="7294">
                  <c:v>6.0799865722660229</c:v>
                </c:pt>
                <c:pt idx="7295">
                  <c:v>6</c:v>
                </c:pt>
                <c:pt idx="7296">
                  <c:v>6.0099792480469887</c:v>
                </c:pt>
                <c:pt idx="7297">
                  <c:v>5.97998046875</c:v>
                </c:pt>
                <c:pt idx="7298">
                  <c:v>5.9400024414060226</c:v>
                </c:pt>
                <c:pt idx="7299">
                  <c:v>5.7999877929689774</c:v>
                </c:pt>
                <c:pt idx="7300">
                  <c:v>5.72998046875</c:v>
                </c:pt>
                <c:pt idx="7301">
                  <c:v>5.7200012207030113</c:v>
                </c:pt>
                <c:pt idx="7302">
                  <c:v>5.739990234375</c:v>
                </c:pt>
                <c:pt idx="7303">
                  <c:v>5.7899780273439774</c:v>
                </c:pt>
                <c:pt idx="7304">
                  <c:v>5.8699951171880116</c:v>
                </c:pt>
                <c:pt idx="7305">
                  <c:v>6</c:v>
                </c:pt>
                <c:pt idx="7306">
                  <c:v>5.9199829101560226</c:v>
                </c:pt>
                <c:pt idx="7307">
                  <c:v>5.8199768066410229</c:v>
                </c:pt>
                <c:pt idx="7308">
                  <c:v>5.8699951171880116</c:v>
                </c:pt>
                <c:pt idx="7309">
                  <c:v>5.8800048828130116</c:v>
                </c:pt>
                <c:pt idx="7310">
                  <c:v>5.8599853515630116</c:v>
                </c:pt>
                <c:pt idx="7311">
                  <c:v>5.8499755859380116</c:v>
                </c:pt>
                <c:pt idx="7312">
                  <c:v>5.8800048828130116</c:v>
                </c:pt>
                <c:pt idx="7313">
                  <c:v>5.9700012207030113</c:v>
                </c:pt>
                <c:pt idx="7314">
                  <c:v>6.0199890136719887</c:v>
                </c:pt>
                <c:pt idx="7315">
                  <c:v>5.8999938964839771</c:v>
                </c:pt>
                <c:pt idx="7316">
                  <c:v>5.8499755859380116</c:v>
                </c:pt>
                <c:pt idx="7317">
                  <c:v>5.8999938964839771</c:v>
                </c:pt>
                <c:pt idx="7318">
                  <c:v>5.9100036621089771</c:v>
                </c:pt>
                <c:pt idx="7319">
                  <c:v>5.8299865722660229</c:v>
                </c:pt>
                <c:pt idx="7320">
                  <c:v>5.7899780273439774</c:v>
                </c:pt>
                <c:pt idx="7321">
                  <c:v>5.75</c:v>
                </c:pt>
                <c:pt idx="7322">
                  <c:v>5.7999877929689774</c:v>
                </c:pt>
                <c:pt idx="7323">
                  <c:v>5.7899780273439774</c:v>
                </c:pt>
                <c:pt idx="7324">
                  <c:v>5.8899841308589771</c:v>
                </c:pt>
                <c:pt idx="7325">
                  <c:v>5.7999877929689774</c:v>
                </c:pt>
                <c:pt idx="7326">
                  <c:v>5.8800048828130116</c:v>
                </c:pt>
                <c:pt idx="7327">
                  <c:v>5.8299865722660229</c:v>
                </c:pt>
                <c:pt idx="7328">
                  <c:v>5.8999938964839771</c:v>
                </c:pt>
                <c:pt idx="7329">
                  <c:v>5.9199829101560226</c:v>
                </c:pt>
                <c:pt idx="7330">
                  <c:v>5.8599853515630116</c:v>
                </c:pt>
                <c:pt idx="7331">
                  <c:v>5.8199768066410229</c:v>
                </c:pt>
                <c:pt idx="7332">
                  <c:v>5.7699890136719887</c:v>
                </c:pt>
                <c:pt idx="7333">
                  <c:v>5.9100036621089771</c:v>
                </c:pt>
                <c:pt idx="7334">
                  <c:v>5.8399963378910229</c:v>
                </c:pt>
                <c:pt idx="7335">
                  <c:v>5.7699890136719887</c:v>
                </c:pt>
                <c:pt idx="7336">
                  <c:v>5.7599792480469887</c:v>
                </c:pt>
                <c:pt idx="7337">
                  <c:v>5.75</c:v>
                </c:pt>
                <c:pt idx="7338">
                  <c:v>5.7899780273439774</c:v>
                </c:pt>
                <c:pt idx="7339">
                  <c:v>5.7899780273439774</c:v>
                </c:pt>
                <c:pt idx="7340">
                  <c:v>5.6999816894530113</c:v>
                </c:pt>
                <c:pt idx="7341">
                  <c:v>5.9299926757810226</c:v>
                </c:pt>
                <c:pt idx="7342">
                  <c:v>5.8699951171880116</c:v>
                </c:pt>
                <c:pt idx="7343">
                  <c:v>5.6799926757810226</c:v>
                </c:pt>
                <c:pt idx="7344">
                  <c:v>5.6900024414060226</c:v>
                </c:pt>
                <c:pt idx="7345">
                  <c:v>5.6999816894530113</c:v>
                </c:pt>
                <c:pt idx="7346">
                  <c:v>5.7599792480469887</c:v>
                </c:pt>
                <c:pt idx="7347">
                  <c:v>5.7699890136719887</c:v>
                </c:pt>
                <c:pt idx="7348">
                  <c:v>5.7099914550780113</c:v>
                </c:pt>
                <c:pt idx="7349">
                  <c:v>5.6199951171880116</c:v>
                </c:pt>
                <c:pt idx="7350">
                  <c:v>5.6199951171880116</c:v>
                </c:pt>
                <c:pt idx="7351">
                  <c:v>5.6900024414060226</c:v>
                </c:pt>
                <c:pt idx="7352">
                  <c:v>5.7599792480469887</c:v>
                </c:pt>
                <c:pt idx="7353">
                  <c:v>5.7599792480469887</c:v>
                </c:pt>
                <c:pt idx="7354">
                  <c:v>5.72998046875</c:v>
                </c:pt>
                <c:pt idx="7355">
                  <c:v>5.72998046875</c:v>
                </c:pt>
                <c:pt idx="7356">
                  <c:v>5.7200012207030113</c:v>
                </c:pt>
                <c:pt idx="7357">
                  <c:v>5.75</c:v>
                </c:pt>
                <c:pt idx="7358">
                  <c:v>5.8299865722660229</c:v>
                </c:pt>
                <c:pt idx="7359">
                  <c:v>5.6799926757810226</c:v>
                </c:pt>
                <c:pt idx="7360">
                  <c:v>5.6999816894530113</c:v>
                </c:pt>
                <c:pt idx="7361">
                  <c:v>5.6699829101560226</c:v>
                </c:pt>
                <c:pt idx="7362">
                  <c:v>5.5599975585939774</c:v>
                </c:pt>
                <c:pt idx="7363">
                  <c:v>5.5999755859380116</c:v>
                </c:pt>
                <c:pt idx="7364">
                  <c:v>5.6499938964839771</c:v>
                </c:pt>
                <c:pt idx="7365">
                  <c:v>5.6499938964839771</c:v>
                </c:pt>
                <c:pt idx="7366">
                  <c:v>5.6900024414060226</c:v>
                </c:pt>
                <c:pt idx="7367">
                  <c:v>5.739990234375</c:v>
                </c:pt>
                <c:pt idx="7368">
                  <c:v>5.7799987792969887</c:v>
                </c:pt>
                <c:pt idx="7369">
                  <c:v>5.6799926757810226</c:v>
                </c:pt>
                <c:pt idx="7370">
                  <c:v>5.6300048828130116</c:v>
                </c:pt>
                <c:pt idx="7371">
                  <c:v>5.7099914550780113</c:v>
                </c:pt>
                <c:pt idx="7372">
                  <c:v>5.5799865722660229</c:v>
                </c:pt>
                <c:pt idx="7373">
                  <c:v>5.4599914550780113</c:v>
                </c:pt>
                <c:pt idx="7374">
                  <c:v>5.3800048828130116</c:v>
                </c:pt>
                <c:pt idx="7375">
                  <c:v>5.4299926757810226</c:v>
                </c:pt>
                <c:pt idx="7376">
                  <c:v>5.4499816894530113</c:v>
                </c:pt>
                <c:pt idx="7377">
                  <c:v>5.4499816894530113</c:v>
                </c:pt>
                <c:pt idx="7378">
                  <c:v>5.3800048828130116</c:v>
                </c:pt>
                <c:pt idx="7379">
                  <c:v>5.3800048828130116</c:v>
                </c:pt>
                <c:pt idx="7380">
                  <c:v>5.489990234375</c:v>
                </c:pt>
                <c:pt idx="7381">
                  <c:v>5.5699768066410229</c:v>
                </c:pt>
                <c:pt idx="7382">
                  <c:v>5.5999755859380116</c:v>
                </c:pt>
                <c:pt idx="7383">
                  <c:v>5.7200012207030113</c:v>
                </c:pt>
                <c:pt idx="7384">
                  <c:v>5.6799926757810226</c:v>
                </c:pt>
                <c:pt idx="7385">
                  <c:v>5.739990234375</c:v>
                </c:pt>
                <c:pt idx="7386">
                  <c:v>5.6699829101560226</c:v>
                </c:pt>
                <c:pt idx="7387">
                  <c:v>5.6900024414060226</c:v>
                </c:pt>
                <c:pt idx="7388">
                  <c:v>5.6499938964839771</c:v>
                </c:pt>
                <c:pt idx="7389">
                  <c:v>5.75</c:v>
                </c:pt>
                <c:pt idx="7390">
                  <c:v>5.8199768066410229</c:v>
                </c:pt>
                <c:pt idx="7391">
                  <c:v>5.7999877929689774</c:v>
                </c:pt>
                <c:pt idx="7392">
                  <c:v>5.8099975585939774</c:v>
                </c:pt>
                <c:pt idx="7393">
                  <c:v>5.7899780273439774</c:v>
                </c:pt>
                <c:pt idx="7394">
                  <c:v>5.47998046875</c:v>
                </c:pt>
                <c:pt idx="7395">
                  <c:v>5.47998046875</c:v>
                </c:pt>
                <c:pt idx="7396">
                  <c:v>5.6300048828130116</c:v>
                </c:pt>
                <c:pt idx="7397">
                  <c:v>5.7099914550780113</c:v>
                </c:pt>
                <c:pt idx="7398">
                  <c:v>5.8800048828130116</c:v>
                </c:pt>
                <c:pt idx="7399">
                  <c:v>5.4299926757810226</c:v>
                </c:pt>
                <c:pt idx="7400">
                  <c:v>5.5099792480469887</c:v>
                </c:pt>
                <c:pt idx="7401">
                  <c:v>5.4499816894530113</c:v>
                </c:pt>
                <c:pt idx="7402">
                  <c:v>5.4400024414060226</c:v>
                </c:pt>
                <c:pt idx="7403">
                  <c:v>5.5199890136719887</c:v>
                </c:pt>
                <c:pt idx="7404">
                  <c:v>5.5899963378910229</c:v>
                </c:pt>
                <c:pt idx="7405">
                  <c:v>5.5</c:v>
                </c:pt>
                <c:pt idx="7406">
                  <c:v>5.4100036621089771</c:v>
                </c:pt>
                <c:pt idx="7407">
                  <c:v>5.47998046875</c:v>
                </c:pt>
                <c:pt idx="7408">
                  <c:v>5.4499816894530113</c:v>
                </c:pt>
                <c:pt idx="7409">
                  <c:v>5.3800048828130116</c:v>
                </c:pt>
                <c:pt idx="7410">
                  <c:v>5.47998046875</c:v>
                </c:pt>
                <c:pt idx="7411">
                  <c:v>5.4199829101560226</c:v>
                </c:pt>
                <c:pt idx="7412">
                  <c:v>5.1999816894530113</c:v>
                </c:pt>
                <c:pt idx="7413">
                  <c:v>5.4599914550780113</c:v>
                </c:pt>
                <c:pt idx="7414">
                  <c:v>5.6099853515630116</c:v>
                </c:pt>
                <c:pt idx="7415">
                  <c:v>5.739990234375</c:v>
                </c:pt>
                <c:pt idx="7416">
                  <c:v>5.5499877929689774</c:v>
                </c:pt>
                <c:pt idx="7417">
                  <c:v>5.4700012207030113</c:v>
                </c:pt>
                <c:pt idx="7418">
                  <c:v>5.5099792480469887</c:v>
                </c:pt>
                <c:pt idx="7419">
                  <c:v>5.5899963378910229</c:v>
                </c:pt>
                <c:pt idx="7420">
                  <c:v>5.6499938964839771</c:v>
                </c:pt>
                <c:pt idx="7421">
                  <c:v>5.5699768066410229</c:v>
                </c:pt>
                <c:pt idx="7422">
                  <c:v>5.5399780273439774</c:v>
                </c:pt>
                <c:pt idx="7423">
                  <c:v>5.4700012207030113</c:v>
                </c:pt>
                <c:pt idx="7424">
                  <c:v>5.3599853515630116</c:v>
                </c:pt>
                <c:pt idx="7425">
                  <c:v>5.4599914550780113</c:v>
                </c:pt>
                <c:pt idx="7426">
                  <c:v>5.4400024414060226</c:v>
                </c:pt>
                <c:pt idx="7427">
                  <c:v>5.489990234375</c:v>
                </c:pt>
                <c:pt idx="7428">
                  <c:v>5.4100036621089771</c:v>
                </c:pt>
                <c:pt idx="7429">
                  <c:v>5.3099975585939774</c:v>
                </c:pt>
                <c:pt idx="7430">
                  <c:v>5.6399841308589771</c:v>
                </c:pt>
                <c:pt idx="7431">
                  <c:v>5.239990234375</c:v>
                </c:pt>
                <c:pt idx="7432">
                  <c:v>5.1199951171880116</c:v>
                </c:pt>
                <c:pt idx="7433">
                  <c:v>5.1099853515630116</c:v>
                </c:pt>
              </c:numCache>
            </c:numRef>
          </c:yVal>
          <c:smooth val="0"/>
        </c:ser>
        <c:ser>
          <c:idx val="3"/>
          <c:order val="1"/>
          <c:tx>
            <c:strRef>
              <c:f>HPV_4410_pravostranna!$P$1</c:f>
              <c:strCache>
                <c:ptCount val="1"/>
                <c:pt idx="0">
                  <c:v>VP7510 Cetenov (Východ, C)</c:v>
                </c:pt>
              </c:strCache>
            </c:strRef>
          </c:tx>
          <c:spPr>
            <a:ln w="19050">
              <a:solidFill>
                <a:srgbClr val="0000FF"/>
              </a:solidFill>
            </a:ln>
          </c:spPr>
          <c:marker>
            <c:symbol val="none"/>
          </c:marker>
          <c:xVal>
            <c:numRef>
              <c:f>HPV_4410_pravostranna!$O$2:$O$10000</c:f>
              <c:numCache>
                <c:formatCode>m/d/yyyy</c:formatCode>
                <c:ptCount val="9999"/>
                <c:pt idx="0">
                  <c:v>27339</c:v>
                </c:pt>
                <c:pt idx="1">
                  <c:v>27346</c:v>
                </c:pt>
                <c:pt idx="2">
                  <c:v>27353</c:v>
                </c:pt>
                <c:pt idx="3">
                  <c:v>27360</c:v>
                </c:pt>
                <c:pt idx="4">
                  <c:v>27367</c:v>
                </c:pt>
                <c:pt idx="5">
                  <c:v>27374</c:v>
                </c:pt>
                <c:pt idx="6">
                  <c:v>27381</c:v>
                </c:pt>
                <c:pt idx="7">
                  <c:v>27388</c:v>
                </c:pt>
                <c:pt idx="8">
                  <c:v>27395</c:v>
                </c:pt>
                <c:pt idx="9">
                  <c:v>27402</c:v>
                </c:pt>
                <c:pt idx="10">
                  <c:v>27409</c:v>
                </c:pt>
                <c:pt idx="11">
                  <c:v>27416</c:v>
                </c:pt>
                <c:pt idx="12">
                  <c:v>27423</c:v>
                </c:pt>
                <c:pt idx="13">
                  <c:v>27430</c:v>
                </c:pt>
                <c:pt idx="14">
                  <c:v>27437</c:v>
                </c:pt>
                <c:pt idx="15">
                  <c:v>27444</c:v>
                </c:pt>
                <c:pt idx="16">
                  <c:v>27451</c:v>
                </c:pt>
                <c:pt idx="17">
                  <c:v>27458</c:v>
                </c:pt>
                <c:pt idx="18">
                  <c:v>27465</c:v>
                </c:pt>
                <c:pt idx="19">
                  <c:v>27472</c:v>
                </c:pt>
                <c:pt idx="20">
                  <c:v>27479</c:v>
                </c:pt>
                <c:pt idx="21">
                  <c:v>27486</c:v>
                </c:pt>
                <c:pt idx="22">
                  <c:v>27493</c:v>
                </c:pt>
                <c:pt idx="23">
                  <c:v>27500</c:v>
                </c:pt>
                <c:pt idx="24">
                  <c:v>27507</c:v>
                </c:pt>
                <c:pt idx="25">
                  <c:v>27514</c:v>
                </c:pt>
                <c:pt idx="26">
                  <c:v>27521</c:v>
                </c:pt>
                <c:pt idx="27">
                  <c:v>27528</c:v>
                </c:pt>
                <c:pt idx="28">
                  <c:v>27535</c:v>
                </c:pt>
                <c:pt idx="29">
                  <c:v>27542</c:v>
                </c:pt>
                <c:pt idx="30">
                  <c:v>27549</c:v>
                </c:pt>
                <c:pt idx="31">
                  <c:v>27556</c:v>
                </c:pt>
                <c:pt idx="32">
                  <c:v>27563</c:v>
                </c:pt>
                <c:pt idx="33">
                  <c:v>27570</c:v>
                </c:pt>
                <c:pt idx="34">
                  <c:v>27577</c:v>
                </c:pt>
                <c:pt idx="35">
                  <c:v>27584</c:v>
                </c:pt>
                <c:pt idx="36">
                  <c:v>27591</c:v>
                </c:pt>
                <c:pt idx="37">
                  <c:v>27598</c:v>
                </c:pt>
                <c:pt idx="38">
                  <c:v>27605</c:v>
                </c:pt>
                <c:pt idx="39">
                  <c:v>27612</c:v>
                </c:pt>
                <c:pt idx="40">
                  <c:v>27619</c:v>
                </c:pt>
                <c:pt idx="41">
                  <c:v>27626</c:v>
                </c:pt>
                <c:pt idx="42">
                  <c:v>27633</c:v>
                </c:pt>
                <c:pt idx="43">
                  <c:v>27640</c:v>
                </c:pt>
                <c:pt idx="44">
                  <c:v>27647</c:v>
                </c:pt>
                <c:pt idx="45">
                  <c:v>27654</c:v>
                </c:pt>
                <c:pt idx="46">
                  <c:v>27661</c:v>
                </c:pt>
                <c:pt idx="47">
                  <c:v>27668</c:v>
                </c:pt>
                <c:pt idx="48">
                  <c:v>27675</c:v>
                </c:pt>
                <c:pt idx="49">
                  <c:v>27682</c:v>
                </c:pt>
                <c:pt idx="50">
                  <c:v>27689</c:v>
                </c:pt>
                <c:pt idx="51">
                  <c:v>27696</c:v>
                </c:pt>
                <c:pt idx="52">
                  <c:v>27703</c:v>
                </c:pt>
                <c:pt idx="53">
                  <c:v>27710</c:v>
                </c:pt>
                <c:pt idx="54">
                  <c:v>27717</c:v>
                </c:pt>
                <c:pt idx="55">
                  <c:v>27724</c:v>
                </c:pt>
                <c:pt idx="56">
                  <c:v>27731</c:v>
                </c:pt>
                <c:pt idx="57">
                  <c:v>27738</c:v>
                </c:pt>
                <c:pt idx="58">
                  <c:v>27745</c:v>
                </c:pt>
                <c:pt idx="59">
                  <c:v>27752</c:v>
                </c:pt>
                <c:pt idx="60">
                  <c:v>27759</c:v>
                </c:pt>
                <c:pt idx="61">
                  <c:v>27766</c:v>
                </c:pt>
                <c:pt idx="62">
                  <c:v>27773</c:v>
                </c:pt>
                <c:pt idx="63">
                  <c:v>27780</c:v>
                </c:pt>
                <c:pt idx="64">
                  <c:v>27787</c:v>
                </c:pt>
                <c:pt idx="65">
                  <c:v>27794</c:v>
                </c:pt>
                <c:pt idx="66">
                  <c:v>27801</c:v>
                </c:pt>
                <c:pt idx="67">
                  <c:v>27808</c:v>
                </c:pt>
                <c:pt idx="68">
                  <c:v>27815</c:v>
                </c:pt>
                <c:pt idx="69">
                  <c:v>27822</c:v>
                </c:pt>
                <c:pt idx="70">
                  <c:v>27829</c:v>
                </c:pt>
                <c:pt idx="71">
                  <c:v>27836</c:v>
                </c:pt>
                <c:pt idx="72">
                  <c:v>27843</c:v>
                </c:pt>
                <c:pt idx="73">
                  <c:v>27850</c:v>
                </c:pt>
                <c:pt idx="74">
                  <c:v>27857</c:v>
                </c:pt>
                <c:pt idx="75">
                  <c:v>27864</c:v>
                </c:pt>
                <c:pt idx="76">
                  <c:v>27871</c:v>
                </c:pt>
                <c:pt idx="77">
                  <c:v>27878</c:v>
                </c:pt>
                <c:pt idx="78">
                  <c:v>27885</c:v>
                </c:pt>
                <c:pt idx="79">
                  <c:v>27892</c:v>
                </c:pt>
                <c:pt idx="80">
                  <c:v>27899</c:v>
                </c:pt>
                <c:pt idx="81">
                  <c:v>27906</c:v>
                </c:pt>
                <c:pt idx="82">
                  <c:v>27913</c:v>
                </c:pt>
                <c:pt idx="83">
                  <c:v>27920</c:v>
                </c:pt>
                <c:pt idx="84">
                  <c:v>27927</c:v>
                </c:pt>
                <c:pt idx="85">
                  <c:v>27934</c:v>
                </c:pt>
                <c:pt idx="86">
                  <c:v>27941</c:v>
                </c:pt>
                <c:pt idx="87">
                  <c:v>27948</c:v>
                </c:pt>
                <c:pt idx="88">
                  <c:v>27955</c:v>
                </c:pt>
                <c:pt idx="89">
                  <c:v>27962</c:v>
                </c:pt>
                <c:pt idx="90">
                  <c:v>27969</c:v>
                </c:pt>
                <c:pt idx="91">
                  <c:v>27976</c:v>
                </c:pt>
                <c:pt idx="92">
                  <c:v>27983</c:v>
                </c:pt>
                <c:pt idx="93">
                  <c:v>27990</c:v>
                </c:pt>
                <c:pt idx="94">
                  <c:v>27997</c:v>
                </c:pt>
                <c:pt idx="95">
                  <c:v>28004</c:v>
                </c:pt>
                <c:pt idx="96">
                  <c:v>28011</c:v>
                </c:pt>
                <c:pt idx="97">
                  <c:v>28018</c:v>
                </c:pt>
                <c:pt idx="98">
                  <c:v>28025</c:v>
                </c:pt>
                <c:pt idx="99">
                  <c:v>28032</c:v>
                </c:pt>
                <c:pt idx="100">
                  <c:v>28039</c:v>
                </c:pt>
                <c:pt idx="101">
                  <c:v>28046</c:v>
                </c:pt>
                <c:pt idx="102">
                  <c:v>28053</c:v>
                </c:pt>
                <c:pt idx="103">
                  <c:v>28060</c:v>
                </c:pt>
                <c:pt idx="104">
                  <c:v>28067</c:v>
                </c:pt>
                <c:pt idx="105">
                  <c:v>28074</c:v>
                </c:pt>
                <c:pt idx="106">
                  <c:v>28081</c:v>
                </c:pt>
                <c:pt idx="107">
                  <c:v>28088</c:v>
                </c:pt>
                <c:pt idx="108">
                  <c:v>28095</c:v>
                </c:pt>
                <c:pt idx="109">
                  <c:v>28102</c:v>
                </c:pt>
                <c:pt idx="110">
                  <c:v>28109</c:v>
                </c:pt>
                <c:pt idx="111">
                  <c:v>28116</c:v>
                </c:pt>
                <c:pt idx="112">
                  <c:v>28123</c:v>
                </c:pt>
                <c:pt idx="113">
                  <c:v>28130</c:v>
                </c:pt>
                <c:pt idx="114">
                  <c:v>28137</c:v>
                </c:pt>
                <c:pt idx="115">
                  <c:v>28144</c:v>
                </c:pt>
                <c:pt idx="116">
                  <c:v>28151</c:v>
                </c:pt>
                <c:pt idx="117">
                  <c:v>28158</c:v>
                </c:pt>
                <c:pt idx="118">
                  <c:v>28165</c:v>
                </c:pt>
                <c:pt idx="119">
                  <c:v>28172</c:v>
                </c:pt>
                <c:pt idx="120">
                  <c:v>28179</c:v>
                </c:pt>
                <c:pt idx="121">
                  <c:v>28186</c:v>
                </c:pt>
                <c:pt idx="122">
                  <c:v>28193</c:v>
                </c:pt>
                <c:pt idx="123">
                  <c:v>28200</c:v>
                </c:pt>
                <c:pt idx="124">
                  <c:v>28207</c:v>
                </c:pt>
                <c:pt idx="125">
                  <c:v>28214</c:v>
                </c:pt>
                <c:pt idx="126">
                  <c:v>28221</c:v>
                </c:pt>
                <c:pt idx="127">
                  <c:v>28228</c:v>
                </c:pt>
                <c:pt idx="128">
                  <c:v>28235</c:v>
                </c:pt>
                <c:pt idx="129">
                  <c:v>28242</c:v>
                </c:pt>
                <c:pt idx="130">
                  <c:v>28249</c:v>
                </c:pt>
                <c:pt idx="131">
                  <c:v>28256</c:v>
                </c:pt>
                <c:pt idx="132">
                  <c:v>28263</c:v>
                </c:pt>
                <c:pt idx="133">
                  <c:v>28270</c:v>
                </c:pt>
                <c:pt idx="134">
                  <c:v>28277</c:v>
                </c:pt>
                <c:pt idx="135">
                  <c:v>28284</c:v>
                </c:pt>
                <c:pt idx="136">
                  <c:v>28291</c:v>
                </c:pt>
                <c:pt idx="137">
                  <c:v>28298</c:v>
                </c:pt>
                <c:pt idx="138">
                  <c:v>28305</c:v>
                </c:pt>
                <c:pt idx="139">
                  <c:v>28312</c:v>
                </c:pt>
                <c:pt idx="140">
                  <c:v>28319</c:v>
                </c:pt>
                <c:pt idx="141">
                  <c:v>28326</c:v>
                </c:pt>
                <c:pt idx="142">
                  <c:v>28333</c:v>
                </c:pt>
                <c:pt idx="143">
                  <c:v>28340</c:v>
                </c:pt>
                <c:pt idx="144">
                  <c:v>28347</c:v>
                </c:pt>
                <c:pt idx="145">
                  <c:v>28354</c:v>
                </c:pt>
                <c:pt idx="146">
                  <c:v>28361</c:v>
                </c:pt>
                <c:pt idx="147">
                  <c:v>28368</c:v>
                </c:pt>
                <c:pt idx="148">
                  <c:v>28375</c:v>
                </c:pt>
                <c:pt idx="149">
                  <c:v>28382</c:v>
                </c:pt>
                <c:pt idx="150">
                  <c:v>28389</c:v>
                </c:pt>
                <c:pt idx="151">
                  <c:v>28396</c:v>
                </c:pt>
                <c:pt idx="152">
                  <c:v>28403</c:v>
                </c:pt>
                <c:pt idx="153">
                  <c:v>28410</c:v>
                </c:pt>
                <c:pt idx="154">
                  <c:v>28417</c:v>
                </c:pt>
                <c:pt idx="155">
                  <c:v>28424</c:v>
                </c:pt>
                <c:pt idx="156">
                  <c:v>28431</c:v>
                </c:pt>
                <c:pt idx="157">
                  <c:v>28438</c:v>
                </c:pt>
                <c:pt idx="158">
                  <c:v>28445</c:v>
                </c:pt>
                <c:pt idx="159">
                  <c:v>28452</c:v>
                </c:pt>
                <c:pt idx="160">
                  <c:v>28459</c:v>
                </c:pt>
                <c:pt idx="161">
                  <c:v>28466</c:v>
                </c:pt>
                <c:pt idx="162">
                  <c:v>28473</c:v>
                </c:pt>
                <c:pt idx="163">
                  <c:v>28480</c:v>
                </c:pt>
                <c:pt idx="164">
                  <c:v>28487</c:v>
                </c:pt>
                <c:pt idx="165">
                  <c:v>28494</c:v>
                </c:pt>
                <c:pt idx="166">
                  <c:v>28501</c:v>
                </c:pt>
                <c:pt idx="167">
                  <c:v>28508</c:v>
                </c:pt>
                <c:pt idx="168">
                  <c:v>28515</c:v>
                </c:pt>
                <c:pt idx="169">
                  <c:v>28522</c:v>
                </c:pt>
                <c:pt idx="170">
                  <c:v>28529</c:v>
                </c:pt>
                <c:pt idx="171">
                  <c:v>28536</c:v>
                </c:pt>
                <c:pt idx="172">
                  <c:v>28543</c:v>
                </c:pt>
                <c:pt idx="173">
                  <c:v>28550</c:v>
                </c:pt>
                <c:pt idx="174">
                  <c:v>28557</c:v>
                </c:pt>
                <c:pt idx="175">
                  <c:v>28564</c:v>
                </c:pt>
                <c:pt idx="176">
                  <c:v>28571</c:v>
                </c:pt>
                <c:pt idx="177">
                  <c:v>28578</c:v>
                </c:pt>
                <c:pt idx="178">
                  <c:v>28585</c:v>
                </c:pt>
                <c:pt idx="179">
                  <c:v>28592</c:v>
                </c:pt>
                <c:pt idx="180">
                  <c:v>28599</c:v>
                </c:pt>
                <c:pt idx="181">
                  <c:v>28606</c:v>
                </c:pt>
                <c:pt idx="182">
                  <c:v>28613</c:v>
                </c:pt>
                <c:pt idx="183">
                  <c:v>28620</c:v>
                </c:pt>
                <c:pt idx="184">
                  <c:v>28627</c:v>
                </c:pt>
                <c:pt idx="185">
                  <c:v>28634</c:v>
                </c:pt>
                <c:pt idx="186">
                  <c:v>28641</c:v>
                </c:pt>
                <c:pt idx="187">
                  <c:v>28648</c:v>
                </c:pt>
                <c:pt idx="188">
                  <c:v>28655</c:v>
                </c:pt>
                <c:pt idx="189">
                  <c:v>28662</c:v>
                </c:pt>
                <c:pt idx="190">
                  <c:v>28669</c:v>
                </c:pt>
                <c:pt idx="191">
                  <c:v>28676</c:v>
                </c:pt>
                <c:pt idx="192">
                  <c:v>28683</c:v>
                </c:pt>
                <c:pt idx="193">
                  <c:v>28690</c:v>
                </c:pt>
                <c:pt idx="194">
                  <c:v>28697</c:v>
                </c:pt>
                <c:pt idx="195">
                  <c:v>28704</c:v>
                </c:pt>
                <c:pt idx="196">
                  <c:v>28711</c:v>
                </c:pt>
                <c:pt idx="197">
                  <c:v>28718</c:v>
                </c:pt>
                <c:pt idx="198">
                  <c:v>28725</c:v>
                </c:pt>
                <c:pt idx="199">
                  <c:v>28732</c:v>
                </c:pt>
                <c:pt idx="200">
                  <c:v>28739</c:v>
                </c:pt>
                <c:pt idx="201">
                  <c:v>28746</c:v>
                </c:pt>
                <c:pt idx="202">
                  <c:v>28753</c:v>
                </c:pt>
                <c:pt idx="203">
                  <c:v>28760</c:v>
                </c:pt>
                <c:pt idx="204">
                  <c:v>28767</c:v>
                </c:pt>
                <c:pt idx="205">
                  <c:v>28774</c:v>
                </c:pt>
                <c:pt idx="206">
                  <c:v>28781</c:v>
                </c:pt>
                <c:pt idx="207">
                  <c:v>28788</c:v>
                </c:pt>
                <c:pt idx="208">
                  <c:v>28795</c:v>
                </c:pt>
                <c:pt idx="209">
                  <c:v>28802</c:v>
                </c:pt>
                <c:pt idx="210">
                  <c:v>28809</c:v>
                </c:pt>
                <c:pt idx="211">
                  <c:v>28816</c:v>
                </c:pt>
                <c:pt idx="212">
                  <c:v>28823</c:v>
                </c:pt>
                <c:pt idx="213">
                  <c:v>28830</c:v>
                </c:pt>
                <c:pt idx="214">
                  <c:v>28837</c:v>
                </c:pt>
                <c:pt idx="215">
                  <c:v>28844</c:v>
                </c:pt>
                <c:pt idx="216">
                  <c:v>28851</c:v>
                </c:pt>
                <c:pt idx="217">
                  <c:v>28858</c:v>
                </c:pt>
                <c:pt idx="218">
                  <c:v>28865</c:v>
                </c:pt>
                <c:pt idx="219">
                  <c:v>28872</c:v>
                </c:pt>
                <c:pt idx="220">
                  <c:v>28879</c:v>
                </c:pt>
                <c:pt idx="221">
                  <c:v>28886</c:v>
                </c:pt>
                <c:pt idx="222">
                  <c:v>28893</c:v>
                </c:pt>
                <c:pt idx="223">
                  <c:v>28900</c:v>
                </c:pt>
                <c:pt idx="224">
                  <c:v>28907</c:v>
                </c:pt>
                <c:pt idx="225">
                  <c:v>28914</c:v>
                </c:pt>
                <c:pt idx="226">
                  <c:v>28921</c:v>
                </c:pt>
                <c:pt idx="227">
                  <c:v>28928</c:v>
                </c:pt>
                <c:pt idx="228">
                  <c:v>28935</c:v>
                </c:pt>
                <c:pt idx="229">
                  <c:v>28942</c:v>
                </c:pt>
                <c:pt idx="230">
                  <c:v>28949</c:v>
                </c:pt>
                <c:pt idx="231">
                  <c:v>28956</c:v>
                </c:pt>
                <c:pt idx="232">
                  <c:v>28963</c:v>
                </c:pt>
                <c:pt idx="233">
                  <c:v>28970</c:v>
                </c:pt>
                <c:pt idx="234">
                  <c:v>28977</c:v>
                </c:pt>
                <c:pt idx="235">
                  <c:v>28984</c:v>
                </c:pt>
                <c:pt idx="236">
                  <c:v>28991</c:v>
                </c:pt>
                <c:pt idx="237">
                  <c:v>28998</c:v>
                </c:pt>
                <c:pt idx="238">
                  <c:v>29005</c:v>
                </c:pt>
                <c:pt idx="239">
                  <c:v>29012</c:v>
                </c:pt>
                <c:pt idx="240">
                  <c:v>29019</c:v>
                </c:pt>
                <c:pt idx="241">
                  <c:v>29026</c:v>
                </c:pt>
                <c:pt idx="242">
                  <c:v>29033</c:v>
                </c:pt>
                <c:pt idx="243">
                  <c:v>29040</c:v>
                </c:pt>
                <c:pt idx="244">
                  <c:v>29047</c:v>
                </c:pt>
                <c:pt idx="245">
                  <c:v>29054</c:v>
                </c:pt>
                <c:pt idx="246">
                  <c:v>29061</c:v>
                </c:pt>
                <c:pt idx="247">
                  <c:v>29068</c:v>
                </c:pt>
                <c:pt idx="248">
                  <c:v>29075</c:v>
                </c:pt>
                <c:pt idx="249">
                  <c:v>29082</c:v>
                </c:pt>
                <c:pt idx="250">
                  <c:v>29089</c:v>
                </c:pt>
                <c:pt idx="251">
                  <c:v>29096</c:v>
                </c:pt>
                <c:pt idx="252">
                  <c:v>29103</c:v>
                </c:pt>
                <c:pt idx="253">
                  <c:v>29110</c:v>
                </c:pt>
                <c:pt idx="254">
                  <c:v>29117</c:v>
                </c:pt>
                <c:pt idx="255">
                  <c:v>29124</c:v>
                </c:pt>
                <c:pt idx="256">
                  <c:v>29131</c:v>
                </c:pt>
                <c:pt idx="257">
                  <c:v>29138</c:v>
                </c:pt>
                <c:pt idx="258">
                  <c:v>29145</c:v>
                </c:pt>
                <c:pt idx="259">
                  <c:v>29152</c:v>
                </c:pt>
                <c:pt idx="260">
                  <c:v>29159</c:v>
                </c:pt>
                <c:pt idx="261">
                  <c:v>29166</c:v>
                </c:pt>
                <c:pt idx="262">
                  <c:v>29173</c:v>
                </c:pt>
                <c:pt idx="263">
                  <c:v>29180</c:v>
                </c:pt>
                <c:pt idx="264">
                  <c:v>29187</c:v>
                </c:pt>
                <c:pt idx="265">
                  <c:v>29194</c:v>
                </c:pt>
                <c:pt idx="266">
                  <c:v>29201</c:v>
                </c:pt>
                <c:pt idx="267">
                  <c:v>29208</c:v>
                </c:pt>
                <c:pt idx="268">
                  <c:v>29215</c:v>
                </c:pt>
                <c:pt idx="269">
                  <c:v>29222</c:v>
                </c:pt>
                <c:pt idx="270">
                  <c:v>29229</c:v>
                </c:pt>
                <c:pt idx="271">
                  <c:v>29236</c:v>
                </c:pt>
                <c:pt idx="272">
                  <c:v>29243</c:v>
                </c:pt>
                <c:pt idx="273">
                  <c:v>29250</c:v>
                </c:pt>
                <c:pt idx="274">
                  <c:v>29257</c:v>
                </c:pt>
                <c:pt idx="275">
                  <c:v>29264</c:v>
                </c:pt>
                <c:pt idx="276">
                  <c:v>29271</c:v>
                </c:pt>
                <c:pt idx="277">
                  <c:v>29278</c:v>
                </c:pt>
                <c:pt idx="278">
                  <c:v>29285</c:v>
                </c:pt>
                <c:pt idx="279">
                  <c:v>29292</c:v>
                </c:pt>
                <c:pt idx="280">
                  <c:v>29299</c:v>
                </c:pt>
                <c:pt idx="281">
                  <c:v>29306</c:v>
                </c:pt>
                <c:pt idx="282">
                  <c:v>29313</c:v>
                </c:pt>
                <c:pt idx="283">
                  <c:v>29320</c:v>
                </c:pt>
                <c:pt idx="284">
                  <c:v>29327</c:v>
                </c:pt>
                <c:pt idx="285">
                  <c:v>29334</c:v>
                </c:pt>
                <c:pt idx="286">
                  <c:v>29341</c:v>
                </c:pt>
                <c:pt idx="287">
                  <c:v>29348</c:v>
                </c:pt>
                <c:pt idx="288">
                  <c:v>29355</c:v>
                </c:pt>
                <c:pt idx="289">
                  <c:v>29362</c:v>
                </c:pt>
                <c:pt idx="290">
                  <c:v>29369</c:v>
                </c:pt>
                <c:pt idx="291">
                  <c:v>29376</c:v>
                </c:pt>
                <c:pt idx="292">
                  <c:v>29383</c:v>
                </c:pt>
                <c:pt idx="293">
                  <c:v>29390</c:v>
                </c:pt>
                <c:pt idx="294">
                  <c:v>29397</c:v>
                </c:pt>
                <c:pt idx="295">
                  <c:v>29404</c:v>
                </c:pt>
                <c:pt idx="296">
                  <c:v>29411</c:v>
                </c:pt>
                <c:pt idx="297">
                  <c:v>29418</c:v>
                </c:pt>
                <c:pt idx="298">
                  <c:v>29425</c:v>
                </c:pt>
                <c:pt idx="299">
                  <c:v>29432</c:v>
                </c:pt>
                <c:pt idx="300">
                  <c:v>29439</c:v>
                </c:pt>
                <c:pt idx="301">
                  <c:v>29446</c:v>
                </c:pt>
                <c:pt idx="302">
                  <c:v>29453</c:v>
                </c:pt>
                <c:pt idx="303">
                  <c:v>29460</c:v>
                </c:pt>
                <c:pt idx="304">
                  <c:v>29467</c:v>
                </c:pt>
                <c:pt idx="305">
                  <c:v>29474</c:v>
                </c:pt>
                <c:pt idx="306">
                  <c:v>29481</c:v>
                </c:pt>
                <c:pt idx="307">
                  <c:v>29488</c:v>
                </c:pt>
                <c:pt idx="308">
                  <c:v>29495</c:v>
                </c:pt>
                <c:pt idx="309">
                  <c:v>29502</c:v>
                </c:pt>
                <c:pt idx="310">
                  <c:v>29509</c:v>
                </c:pt>
                <c:pt idx="311">
                  <c:v>29516</c:v>
                </c:pt>
                <c:pt idx="312">
                  <c:v>29523</c:v>
                </c:pt>
                <c:pt idx="313">
                  <c:v>29530</c:v>
                </c:pt>
                <c:pt idx="314">
                  <c:v>29537</c:v>
                </c:pt>
                <c:pt idx="315">
                  <c:v>29544</c:v>
                </c:pt>
                <c:pt idx="316">
                  <c:v>29551</c:v>
                </c:pt>
                <c:pt idx="317">
                  <c:v>29558</c:v>
                </c:pt>
                <c:pt idx="318">
                  <c:v>29565</c:v>
                </c:pt>
                <c:pt idx="319">
                  <c:v>29572</c:v>
                </c:pt>
                <c:pt idx="320">
                  <c:v>29579</c:v>
                </c:pt>
                <c:pt idx="321">
                  <c:v>29586</c:v>
                </c:pt>
                <c:pt idx="322">
                  <c:v>29593</c:v>
                </c:pt>
                <c:pt idx="323">
                  <c:v>29600</c:v>
                </c:pt>
                <c:pt idx="324">
                  <c:v>29607</c:v>
                </c:pt>
                <c:pt idx="325">
                  <c:v>29614</c:v>
                </c:pt>
                <c:pt idx="326">
                  <c:v>29621</c:v>
                </c:pt>
                <c:pt idx="327">
                  <c:v>29628</c:v>
                </c:pt>
                <c:pt idx="328">
                  <c:v>29635</c:v>
                </c:pt>
                <c:pt idx="329">
                  <c:v>29642</c:v>
                </c:pt>
                <c:pt idx="330">
                  <c:v>29649</c:v>
                </c:pt>
                <c:pt idx="331">
                  <c:v>29656</c:v>
                </c:pt>
                <c:pt idx="332">
                  <c:v>29663</c:v>
                </c:pt>
                <c:pt idx="333">
                  <c:v>29670</c:v>
                </c:pt>
                <c:pt idx="334">
                  <c:v>29677</c:v>
                </c:pt>
                <c:pt idx="335">
                  <c:v>29684</c:v>
                </c:pt>
                <c:pt idx="336">
                  <c:v>29691</c:v>
                </c:pt>
                <c:pt idx="337">
                  <c:v>29698</c:v>
                </c:pt>
                <c:pt idx="338">
                  <c:v>29705</c:v>
                </c:pt>
                <c:pt idx="339">
                  <c:v>29712</c:v>
                </c:pt>
                <c:pt idx="340">
                  <c:v>29719</c:v>
                </c:pt>
                <c:pt idx="341">
                  <c:v>29726</c:v>
                </c:pt>
                <c:pt idx="342">
                  <c:v>29733</c:v>
                </c:pt>
                <c:pt idx="343">
                  <c:v>29740</c:v>
                </c:pt>
                <c:pt idx="344">
                  <c:v>29747</c:v>
                </c:pt>
                <c:pt idx="345">
                  <c:v>29754</c:v>
                </c:pt>
                <c:pt idx="346">
                  <c:v>29761</c:v>
                </c:pt>
                <c:pt idx="347">
                  <c:v>29768</c:v>
                </c:pt>
                <c:pt idx="348">
                  <c:v>29775</c:v>
                </c:pt>
                <c:pt idx="349">
                  <c:v>29782</c:v>
                </c:pt>
                <c:pt idx="350">
                  <c:v>29789</c:v>
                </c:pt>
                <c:pt idx="351">
                  <c:v>29796</c:v>
                </c:pt>
                <c:pt idx="352">
                  <c:v>29803</c:v>
                </c:pt>
                <c:pt idx="353">
                  <c:v>29810</c:v>
                </c:pt>
                <c:pt idx="354">
                  <c:v>29817</c:v>
                </c:pt>
                <c:pt idx="355">
                  <c:v>29824</c:v>
                </c:pt>
                <c:pt idx="356">
                  <c:v>29831</c:v>
                </c:pt>
                <c:pt idx="357">
                  <c:v>29838</c:v>
                </c:pt>
                <c:pt idx="358">
                  <c:v>29845</c:v>
                </c:pt>
                <c:pt idx="359">
                  <c:v>29852</c:v>
                </c:pt>
                <c:pt idx="360">
                  <c:v>29859</c:v>
                </c:pt>
                <c:pt idx="361">
                  <c:v>29866</c:v>
                </c:pt>
                <c:pt idx="362">
                  <c:v>29873</c:v>
                </c:pt>
                <c:pt idx="363">
                  <c:v>29880</c:v>
                </c:pt>
                <c:pt idx="364">
                  <c:v>29887</c:v>
                </c:pt>
                <c:pt idx="365">
                  <c:v>29894</c:v>
                </c:pt>
                <c:pt idx="366">
                  <c:v>29901</c:v>
                </c:pt>
                <c:pt idx="367">
                  <c:v>29908</c:v>
                </c:pt>
                <c:pt idx="368">
                  <c:v>29915</c:v>
                </c:pt>
                <c:pt idx="369">
                  <c:v>29922</c:v>
                </c:pt>
                <c:pt idx="370">
                  <c:v>29929</c:v>
                </c:pt>
                <c:pt idx="371">
                  <c:v>29936</c:v>
                </c:pt>
                <c:pt idx="372">
                  <c:v>29943</c:v>
                </c:pt>
                <c:pt idx="373">
                  <c:v>29950</c:v>
                </c:pt>
                <c:pt idx="374">
                  <c:v>29957</c:v>
                </c:pt>
                <c:pt idx="375">
                  <c:v>29964</c:v>
                </c:pt>
                <c:pt idx="376">
                  <c:v>29971</c:v>
                </c:pt>
                <c:pt idx="377">
                  <c:v>29978</c:v>
                </c:pt>
                <c:pt idx="378">
                  <c:v>29985</c:v>
                </c:pt>
                <c:pt idx="379">
                  <c:v>29992</c:v>
                </c:pt>
                <c:pt idx="380">
                  <c:v>29999</c:v>
                </c:pt>
                <c:pt idx="381">
                  <c:v>30006</c:v>
                </c:pt>
                <c:pt idx="382">
                  <c:v>30013</c:v>
                </c:pt>
                <c:pt idx="383">
                  <c:v>30020</c:v>
                </c:pt>
                <c:pt idx="384">
                  <c:v>30027</c:v>
                </c:pt>
                <c:pt idx="385">
                  <c:v>30034</c:v>
                </c:pt>
                <c:pt idx="386">
                  <c:v>30041</c:v>
                </c:pt>
                <c:pt idx="387">
                  <c:v>30048</c:v>
                </c:pt>
                <c:pt idx="388">
                  <c:v>30055</c:v>
                </c:pt>
                <c:pt idx="389">
                  <c:v>30062</c:v>
                </c:pt>
                <c:pt idx="390">
                  <c:v>30069</c:v>
                </c:pt>
                <c:pt idx="391">
                  <c:v>30076</c:v>
                </c:pt>
                <c:pt idx="392">
                  <c:v>30083</c:v>
                </c:pt>
                <c:pt idx="393">
                  <c:v>30090</c:v>
                </c:pt>
                <c:pt idx="394">
                  <c:v>30097</c:v>
                </c:pt>
                <c:pt idx="395">
                  <c:v>30104</c:v>
                </c:pt>
                <c:pt idx="396">
                  <c:v>30111</c:v>
                </c:pt>
                <c:pt idx="397">
                  <c:v>30118</c:v>
                </c:pt>
                <c:pt idx="398">
                  <c:v>30125</c:v>
                </c:pt>
                <c:pt idx="399">
                  <c:v>30132</c:v>
                </c:pt>
                <c:pt idx="400">
                  <c:v>30139</c:v>
                </c:pt>
                <c:pt idx="401">
                  <c:v>30146</c:v>
                </c:pt>
                <c:pt idx="402">
                  <c:v>30153</c:v>
                </c:pt>
                <c:pt idx="403">
                  <c:v>30160</c:v>
                </c:pt>
                <c:pt idx="404">
                  <c:v>30167</c:v>
                </c:pt>
                <c:pt idx="405">
                  <c:v>30174</c:v>
                </c:pt>
                <c:pt idx="406">
                  <c:v>30181</c:v>
                </c:pt>
                <c:pt idx="407">
                  <c:v>30188</c:v>
                </c:pt>
                <c:pt idx="408">
                  <c:v>30195</c:v>
                </c:pt>
                <c:pt idx="409">
                  <c:v>30202</c:v>
                </c:pt>
                <c:pt idx="410">
                  <c:v>30209</c:v>
                </c:pt>
                <c:pt idx="411">
                  <c:v>30216</c:v>
                </c:pt>
                <c:pt idx="412">
                  <c:v>30223</c:v>
                </c:pt>
                <c:pt idx="413">
                  <c:v>30230</c:v>
                </c:pt>
                <c:pt idx="414">
                  <c:v>30237</c:v>
                </c:pt>
                <c:pt idx="415">
                  <c:v>30244</c:v>
                </c:pt>
                <c:pt idx="416">
                  <c:v>30251</c:v>
                </c:pt>
                <c:pt idx="417">
                  <c:v>30258</c:v>
                </c:pt>
                <c:pt idx="418">
                  <c:v>30265</c:v>
                </c:pt>
                <c:pt idx="419">
                  <c:v>30272</c:v>
                </c:pt>
                <c:pt idx="420">
                  <c:v>30279</c:v>
                </c:pt>
                <c:pt idx="421">
                  <c:v>30286</c:v>
                </c:pt>
                <c:pt idx="422">
                  <c:v>30293</c:v>
                </c:pt>
                <c:pt idx="423">
                  <c:v>30300</c:v>
                </c:pt>
                <c:pt idx="424">
                  <c:v>30307</c:v>
                </c:pt>
                <c:pt idx="425">
                  <c:v>30314</c:v>
                </c:pt>
                <c:pt idx="426">
                  <c:v>30321</c:v>
                </c:pt>
                <c:pt idx="427">
                  <c:v>30328</c:v>
                </c:pt>
                <c:pt idx="428">
                  <c:v>30335</c:v>
                </c:pt>
                <c:pt idx="429">
                  <c:v>30342</c:v>
                </c:pt>
                <c:pt idx="430">
                  <c:v>30349</c:v>
                </c:pt>
                <c:pt idx="431">
                  <c:v>30356</c:v>
                </c:pt>
                <c:pt idx="432">
                  <c:v>30363</c:v>
                </c:pt>
                <c:pt idx="433">
                  <c:v>30370</c:v>
                </c:pt>
                <c:pt idx="434">
                  <c:v>30377</c:v>
                </c:pt>
                <c:pt idx="435">
                  <c:v>30384</c:v>
                </c:pt>
                <c:pt idx="436">
                  <c:v>30391</c:v>
                </c:pt>
                <c:pt idx="437">
                  <c:v>30398</c:v>
                </c:pt>
                <c:pt idx="438">
                  <c:v>30405</c:v>
                </c:pt>
                <c:pt idx="439">
                  <c:v>30412</c:v>
                </c:pt>
                <c:pt idx="440">
                  <c:v>30419</c:v>
                </c:pt>
                <c:pt idx="441">
                  <c:v>30426</c:v>
                </c:pt>
                <c:pt idx="442">
                  <c:v>30433</c:v>
                </c:pt>
                <c:pt idx="443">
                  <c:v>30440</c:v>
                </c:pt>
                <c:pt idx="444">
                  <c:v>30447</c:v>
                </c:pt>
                <c:pt idx="445">
                  <c:v>30454</c:v>
                </c:pt>
                <c:pt idx="446">
                  <c:v>30461</c:v>
                </c:pt>
                <c:pt idx="447">
                  <c:v>30468</c:v>
                </c:pt>
                <c:pt idx="448">
                  <c:v>30475</c:v>
                </c:pt>
                <c:pt idx="449">
                  <c:v>30482</c:v>
                </c:pt>
                <c:pt idx="450">
                  <c:v>30489</c:v>
                </c:pt>
                <c:pt idx="451">
                  <c:v>30496</c:v>
                </c:pt>
                <c:pt idx="452">
                  <c:v>30503</c:v>
                </c:pt>
                <c:pt idx="453">
                  <c:v>30510</c:v>
                </c:pt>
                <c:pt idx="454">
                  <c:v>30517</c:v>
                </c:pt>
                <c:pt idx="455">
                  <c:v>30524</c:v>
                </c:pt>
                <c:pt idx="456">
                  <c:v>30531</c:v>
                </c:pt>
                <c:pt idx="457">
                  <c:v>30538</c:v>
                </c:pt>
                <c:pt idx="458">
                  <c:v>30545</c:v>
                </c:pt>
                <c:pt idx="459">
                  <c:v>30552</c:v>
                </c:pt>
                <c:pt idx="460">
                  <c:v>30559</c:v>
                </c:pt>
                <c:pt idx="461">
                  <c:v>30566</c:v>
                </c:pt>
                <c:pt idx="462">
                  <c:v>30573</c:v>
                </c:pt>
                <c:pt idx="463">
                  <c:v>30580</c:v>
                </c:pt>
                <c:pt idx="464">
                  <c:v>30587</c:v>
                </c:pt>
                <c:pt idx="465">
                  <c:v>30594</c:v>
                </c:pt>
                <c:pt idx="466">
                  <c:v>30601</c:v>
                </c:pt>
                <c:pt idx="467">
                  <c:v>30608</c:v>
                </c:pt>
                <c:pt idx="468">
                  <c:v>30615</c:v>
                </c:pt>
                <c:pt idx="469">
                  <c:v>30622</c:v>
                </c:pt>
                <c:pt idx="470">
                  <c:v>30629</c:v>
                </c:pt>
                <c:pt idx="471">
                  <c:v>30636</c:v>
                </c:pt>
                <c:pt idx="472">
                  <c:v>30643</c:v>
                </c:pt>
                <c:pt idx="473">
                  <c:v>30650</c:v>
                </c:pt>
                <c:pt idx="474">
                  <c:v>30652</c:v>
                </c:pt>
                <c:pt idx="475">
                  <c:v>30659</c:v>
                </c:pt>
                <c:pt idx="476">
                  <c:v>30666</c:v>
                </c:pt>
                <c:pt idx="477">
                  <c:v>30673</c:v>
                </c:pt>
                <c:pt idx="478">
                  <c:v>30680</c:v>
                </c:pt>
                <c:pt idx="479">
                  <c:v>30685</c:v>
                </c:pt>
                <c:pt idx="480">
                  <c:v>30692</c:v>
                </c:pt>
                <c:pt idx="481">
                  <c:v>30699</c:v>
                </c:pt>
                <c:pt idx="482">
                  <c:v>30706</c:v>
                </c:pt>
                <c:pt idx="483">
                  <c:v>30713</c:v>
                </c:pt>
                <c:pt idx="484">
                  <c:v>30720</c:v>
                </c:pt>
                <c:pt idx="485">
                  <c:v>30727</c:v>
                </c:pt>
                <c:pt idx="486">
                  <c:v>30734</c:v>
                </c:pt>
                <c:pt idx="487">
                  <c:v>30741</c:v>
                </c:pt>
                <c:pt idx="488">
                  <c:v>30748</c:v>
                </c:pt>
                <c:pt idx="489">
                  <c:v>30755</c:v>
                </c:pt>
                <c:pt idx="490">
                  <c:v>30762</c:v>
                </c:pt>
                <c:pt idx="491">
                  <c:v>30769</c:v>
                </c:pt>
                <c:pt idx="492">
                  <c:v>30776</c:v>
                </c:pt>
                <c:pt idx="493">
                  <c:v>30783</c:v>
                </c:pt>
                <c:pt idx="494">
                  <c:v>30790</c:v>
                </c:pt>
                <c:pt idx="495">
                  <c:v>30797</c:v>
                </c:pt>
                <c:pt idx="496">
                  <c:v>30804</c:v>
                </c:pt>
                <c:pt idx="497">
                  <c:v>30811</c:v>
                </c:pt>
                <c:pt idx="498">
                  <c:v>30818</c:v>
                </c:pt>
                <c:pt idx="499">
                  <c:v>30825</c:v>
                </c:pt>
                <c:pt idx="500">
                  <c:v>30832</c:v>
                </c:pt>
                <c:pt idx="501">
                  <c:v>30839</c:v>
                </c:pt>
                <c:pt idx="502">
                  <c:v>30846</c:v>
                </c:pt>
                <c:pt idx="503">
                  <c:v>30853</c:v>
                </c:pt>
                <c:pt idx="504">
                  <c:v>30860</c:v>
                </c:pt>
                <c:pt idx="505">
                  <c:v>30867</c:v>
                </c:pt>
                <c:pt idx="506">
                  <c:v>30874</c:v>
                </c:pt>
                <c:pt idx="507">
                  <c:v>30881</c:v>
                </c:pt>
                <c:pt idx="508">
                  <c:v>30888</c:v>
                </c:pt>
                <c:pt idx="509">
                  <c:v>30895</c:v>
                </c:pt>
                <c:pt idx="510">
                  <c:v>30902</c:v>
                </c:pt>
                <c:pt idx="511">
                  <c:v>30909</c:v>
                </c:pt>
                <c:pt idx="512">
                  <c:v>30916</c:v>
                </c:pt>
                <c:pt idx="513">
                  <c:v>30923</c:v>
                </c:pt>
                <c:pt idx="514">
                  <c:v>30930</c:v>
                </c:pt>
                <c:pt idx="515">
                  <c:v>30937</c:v>
                </c:pt>
                <c:pt idx="516">
                  <c:v>30944</c:v>
                </c:pt>
                <c:pt idx="517">
                  <c:v>30951</c:v>
                </c:pt>
                <c:pt idx="518">
                  <c:v>30958</c:v>
                </c:pt>
                <c:pt idx="519">
                  <c:v>30965</c:v>
                </c:pt>
                <c:pt idx="520">
                  <c:v>30972</c:v>
                </c:pt>
                <c:pt idx="521">
                  <c:v>30979</c:v>
                </c:pt>
                <c:pt idx="522">
                  <c:v>30986</c:v>
                </c:pt>
                <c:pt idx="523">
                  <c:v>30993</c:v>
                </c:pt>
                <c:pt idx="524">
                  <c:v>31000</c:v>
                </c:pt>
                <c:pt idx="525">
                  <c:v>31007</c:v>
                </c:pt>
                <c:pt idx="526">
                  <c:v>31014</c:v>
                </c:pt>
                <c:pt idx="527">
                  <c:v>31021</c:v>
                </c:pt>
                <c:pt idx="528">
                  <c:v>31028</c:v>
                </c:pt>
                <c:pt idx="529">
                  <c:v>31035</c:v>
                </c:pt>
                <c:pt idx="530">
                  <c:v>31042</c:v>
                </c:pt>
                <c:pt idx="531">
                  <c:v>31049</c:v>
                </c:pt>
                <c:pt idx="532">
                  <c:v>31056</c:v>
                </c:pt>
                <c:pt idx="533">
                  <c:v>31063</c:v>
                </c:pt>
                <c:pt idx="534">
                  <c:v>31070</c:v>
                </c:pt>
                <c:pt idx="535">
                  <c:v>31077</c:v>
                </c:pt>
                <c:pt idx="536">
                  <c:v>31084</c:v>
                </c:pt>
                <c:pt idx="537">
                  <c:v>31091</c:v>
                </c:pt>
                <c:pt idx="538">
                  <c:v>31098</c:v>
                </c:pt>
                <c:pt idx="539">
                  <c:v>31105</c:v>
                </c:pt>
                <c:pt idx="540">
                  <c:v>31112</c:v>
                </c:pt>
                <c:pt idx="541">
                  <c:v>31119</c:v>
                </c:pt>
                <c:pt idx="542">
                  <c:v>31126</c:v>
                </c:pt>
                <c:pt idx="543">
                  <c:v>31133</c:v>
                </c:pt>
                <c:pt idx="544">
                  <c:v>31140</c:v>
                </c:pt>
                <c:pt idx="545">
                  <c:v>31147</c:v>
                </c:pt>
                <c:pt idx="546">
                  <c:v>31154</c:v>
                </c:pt>
                <c:pt idx="547">
                  <c:v>31161</c:v>
                </c:pt>
                <c:pt idx="548">
                  <c:v>31168</c:v>
                </c:pt>
                <c:pt idx="549">
                  <c:v>31175</c:v>
                </c:pt>
                <c:pt idx="550">
                  <c:v>31182</c:v>
                </c:pt>
                <c:pt idx="551">
                  <c:v>31189</c:v>
                </c:pt>
                <c:pt idx="552">
                  <c:v>31196</c:v>
                </c:pt>
                <c:pt idx="553">
                  <c:v>31203</c:v>
                </c:pt>
                <c:pt idx="554">
                  <c:v>31210</c:v>
                </c:pt>
                <c:pt idx="555">
                  <c:v>31217</c:v>
                </c:pt>
                <c:pt idx="556">
                  <c:v>31224</c:v>
                </c:pt>
                <c:pt idx="557">
                  <c:v>31231</c:v>
                </c:pt>
                <c:pt idx="558">
                  <c:v>31238</c:v>
                </c:pt>
                <c:pt idx="559">
                  <c:v>31245</c:v>
                </c:pt>
                <c:pt idx="560">
                  <c:v>31252</c:v>
                </c:pt>
                <c:pt idx="561">
                  <c:v>31259</c:v>
                </c:pt>
                <c:pt idx="562">
                  <c:v>31266</c:v>
                </c:pt>
                <c:pt idx="563">
                  <c:v>31273</c:v>
                </c:pt>
                <c:pt idx="564">
                  <c:v>31280</c:v>
                </c:pt>
                <c:pt idx="565">
                  <c:v>31287</c:v>
                </c:pt>
                <c:pt idx="566">
                  <c:v>31294</c:v>
                </c:pt>
                <c:pt idx="567">
                  <c:v>31301</c:v>
                </c:pt>
                <c:pt idx="568">
                  <c:v>31308</c:v>
                </c:pt>
                <c:pt idx="569">
                  <c:v>31315</c:v>
                </c:pt>
                <c:pt idx="570">
                  <c:v>31322</c:v>
                </c:pt>
                <c:pt idx="571">
                  <c:v>31329</c:v>
                </c:pt>
                <c:pt idx="572">
                  <c:v>31336</c:v>
                </c:pt>
                <c:pt idx="573">
                  <c:v>31343</c:v>
                </c:pt>
                <c:pt idx="574">
                  <c:v>31350</c:v>
                </c:pt>
                <c:pt idx="575">
                  <c:v>31357</c:v>
                </c:pt>
                <c:pt idx="576">
                  <c:v>31364</c:v>
                </c:pt>
                <c:pt idx="577">
                  <c:v>31371</c:v>
                </c:pt>
                <c:pt idx="578">
                  <c:v>31378</c:v>
                </c:pt>
                <c:pt idx="579">
                  <c:v>31385</c:v>
                </c:pt>
                <c:pt idx="580">
                  <c:v>31392</c:v>
                </c:pt>
                <c:pt idx="581">
                  <c:v>31399</c:v>
                </c:pt>
                <c:pt idx="582">
                  <c:v>31406</c:v>
                </c:pt>
                <c:pt idx="583">
                  <c:v>31413</c:v>
                </c:pt>
                <c:pt idx="584">
                  <c:v>31420</c:v>
                </c:pt>
                <c:pt idx="585">
                  <c:v>31427</c:v>
                </c:pt>
                <c:pt idx="586">
                  <c:v>31434</c:v>
                </c:pt>
                <c:pt idx="587">
                  <c:v>31441</c:v>
                </c:pt>
                <c:pt idx="588">
                  <c:v>31448</c:v>
                </c:pt>
                <c:pt idx="589">
                  <c:v>31455</c:v>
                </c:pt>
                <c:pt idx="590">
                  <c:v>31462</c:v>
                </c:pt>
                <c:pt idx="591">
                  <c:v>31469</c:v>
                </c:pt>
                <c:pt idx="592">
                  <c:v>31476</c:v>
                </c:pt>
                <c:pt idx="593">
                  <c:v>31483</c:v>
                </c:pt>
                <c:pt idx="594">
                  <c:v>31490</c:v>
                </c:pt>
                <c:pt idx="595">
                  <c:v>31497</c:v>
                </c:pt>
                <c:pt idx="596">
                  <c:v>31504</c:v>
                </c:pt>
                <c:pt idx="597">
                  <c:v>31511</c:v>
                </c:pt>
                <c:pt idx="598">
                  <c:v>31518</c:v>
                </c:pt>
                <c:pt idx="599">
                  <c:v>31525</c:v>
                </c:pt>
                <c:pt idx="600">
                  <c:v>31532</c:v>
                </c:pt>
                <c:pt idx="601">
                  <c:v>31539</c:v>
                </c:pt>
                <c:pt idx="602">
                  <c:v>31546</c:v>
                </c:pt>
                <c:pt idx="603">
                  <c:v>31553</c:v>
                </c:pt>
                <c:pt idx="604">
                  <c:v>31560</c:v>
                </c:pt>
                <c:pt idx="605">
                  <c:v>31567</c:v>
                </c:pt>
                <c:pt idx="606">
                  <c:v>31574</c:v>
                </c:pt>
                <c:pt idx="607">
                  <c:v>31581</c:v>
                </c:pt>
                <c:pt idx="608">
                  <c:v>31588</c:v>
                </c:pt>
                <c:pt idx="609">
                  <c:v>31595</c:v>
                </c:pt>
                <c:pt idx="610">
                  <c:v>31602</c:v>
                </c:pt>
                <c:pt idx="611">
                  <c:v>31609</c:v>
                </c:pt>
                <c:pt idx="612">
                  <c:v>31616</c:v>
                </c:pt>
                <c:pt idx="613">
                  <c:v>31623</c:v>
                </c:pt>
                <c:pt idx="614">
                  <c:v>31630</c:v>
                </c:pt>
                <c:pt idx="615">
                  <c:v>31637</c:v>
                </c:pt>
                <c:pt idx="616">
                  <c:v>31644</c:v>
                </c:pt>
                <c:pt idx="617">
                  <c:v>31651</c:v>
                </c:pt>
                <c:pt idx="618">
                  <c:v>31658</c:v>
                </c:pt>
                <c:pt idx="619">
                  <c:v>31665</c:v>
                </c:pt>
                <c:pt idx="620">
                  <c:v>31672</c:v>
                </c:pt>
                <c:pt idx="621">
                  <c:v>31679</c:v>
                </c:pt>
                <c:pt idx="622">
                  <c:v>31686</c:v>
                </c:pt>
                <c:pt idx="623">
                  <c:v>31693</c:v>
                </c:pt>
                <c:pt idx="624">
                  <c:v>31700</c:v>
                </c:pt>
                <c:pt idx="625">
                  <c:v>31707</c:v>
                </c:pt>
                <c:pt idx="626">
                  <c:v>31714</c:v>
                </c:pt>
                <c:pt idx="627">
                  <c:v>31721</c:v>
                </c:pt>
                <c:pt idx="628">
                  <c:v>31728</c:v>
                </c:pt>
                <c:pt idx="629">
                  <c:v>31735</c:v>
                </c:pt>
                <c:pt idx="630">
                  <c:v>31742</c:v>
                </c:pt>
                <c:pt idx="631">
                  <c:v>31749</c:v>
                </c:pt>
                <c:pt idx="632">
                  <c:v>31756</c:v>
                </c:pt>
                <c:pt idx="633">
                  <c:v>31763</c:v>
                </c:pt>
                <c:pt idx="634">
                  <c:v>31770</c:v>
                </c:pt>
                <c:pt idx="635">
                  <c:v>31777</c:v>
                </c:pt>
                <c:pt idx="636">
                  <c:v>31784</c:v>
                </c:pt>
                <c:pt idx="637">
                  <c:v>31791</c:v>
                </c:pt>
                <c:pt idx="638">
                  <c:v>31798</c:v>
                </c:pt>
                <c:pt idx="639">
                  <c:v>31805</c:v>
                </c:pt>
                <c:pt idx="640">
                  <c:v>31812</c:v>
                </c:pt>
                <c:pt idx="641">
                  <c:v>31819</c:v>
                </c:pt>
                <c:pt idx="642">
                  <c:v>31826</c:v>
                </c:pt>
                <c:pt idx="643">
                  <c:v>31833</c:v>
                </c:pt>
                <c:pt idx="644">
                  <c:v>31840</c:v>
                </c:pt>
                <c:pt idx="645">
                  <c:v>31847</c:v>
                </c:pt>
                <c:pt idx="646">
                  <c:v>31854</c:v>
                </c:pt>
                <c:pt idx="647">
                  <c:v>31861</c:v>
                </c:pt>
                <c:pt idx="648">
                  <c:v>31868</c:v>
                </c:pt>
                <c:pt idx="649">
                  <c:v>31875</c:v>
                </c:pt>
                <c:pt idx="650">
                  <c:v>31882</c:v>
                </c:pt>
                <c:pt idx="651">
                  <c:v>31889</c:v>
                </c:pt>
                <c:pt idx="652">
                  <c:v>31896</c:v>
                </c:pt>
                <c:pt idx="653">
                  <c:v>31903</c:v>
                </c:pt>
                <c:pt idx="654">
                  <c:v>31910</c:v>
                </c:pt>
                <c:pt idx="655">
                  <c:v>31917</c:v>
                </c:pt>
                <c:pt idx="656">
                  <c:v>31924</c:v>
                </c:pt>
                <c:pt idx="657">
                  <c:v>31931</c:v>
                </c:pt>
                <c:pt idx="658">
                  <c:v>31938</c:v>
                </c:pt>
                <c:pt idx="659">
                  <c:v>31945</c:v>
                </c:pt>
                <c:pt idx="660">
                  <c:v>31952</c:v>
                </c:pt>
                <c:pt idx="661">
                  <c:v>31959</c:v>
                </c:pt>
                <c:pt idx="662">
                  <c:v>31966</c:v>
                </c:pt>
                <c:pt idx="663">
                  <c:v>31973</c:v>
                </c:pt>
                <c:pt idx="664">
                  <c:v>31980</c:v>
                </c:pt>
                <c:pt idx="665">
                  <c:v>31987</c:v>
                </c:pt>
                <c:pt idx="666">
                  <c:v>31994</c:v>
                </c:pt>
                <c:pt idx="667">
                  <c:v>32001</c:v>
                </c:pt>
                <c:pt idx="668">
                  <c:v>32008</c:v>
                </c:pt>
                <c:pt idx="669">
                  <c:v>32015</c:v>
                </c:pt>
                <c:pt idx="670">
                  <c:v>32022</c:v>
                </c:pt>
                <c:pt idx="671">
                  <c:v>32029</c:v>
                </c:pt>
                <c:pt idx="672">
                  <c:v>32036</c:v>
                </c:pt>
                <c:pt idx="673">
                  <c:v>32043</c:v>
                </c:pt>
                <c:pt idx="674">
                  <c:v>32050</c:v>
                </c:pt>
                <c:pt idx="675">
                  <c:v>32057</c:v>
                </c:pt>
                <c:pt idx="676">
                  <c:v>32064</c:v>
                </c:pt>
                <c:pt idx="677">
                  <c:v>32071</c:v>
                </c:pt>
                <c:pt idx="678">
                  <c:v>32078</c:v>
                </c:pt>
                <c:pt idx="679">
                  <c:v>32085</c:v>
                </c:pt>
                <c:pt idx="680">
                  <c:v>32092</c:v>
                </c:pt>
                <c:pt idx="681">
                  <c:v>32099</c:v>
                </c:pt>
                <c:pt idx="682">
                  <c:v>32106</c:v>
                </c:pt>
                <c:pt idx="683">
                  <c:v>32113</c:v>
                </c:pt>
                <c:pt idx="684">
                  <c:v>32120</c:v>
                </c:pt>
                <c:pt idx="685">
                  <c:v>32127</c:v>
                </c:pt>
                <c:pt idx="686">
                  <c:v>32134</c:v>
                </c:pt>
                <c:pt idx="687">
                  <c:v>32141</c:v>
                </c:pt>
                <c:pt idx="688">
                  <c:v>32148</c:v>
                </c:pt>
                <c:pt idx="689">
                  <c:v>32155</c:v>
                </c:pt>
                <c:pt idx="690">
                  <c:v>32162</c:v>
                </c:pt>
                <c:pt idx="691">
                  <c:v>32169</c:v>
                </c:pt>
                <c:pt idx="692">
                  <c:v>32176</c:v>
                </c:pt>
                <c:pt idx="693">
                  <c:v>32183</c:v>
                </c:pt>
                <c:pt idx="694">
                  <c:v>32190</c:v>
                </c:pt>
                <c:pt idx="695">
                  <c:v>32197</c:v>
                </c:pt>
                <c:pt idx="696">
                  <c:v>32204</c:v>
                </c:pt>
                <c:pt idx="697">
                  <c:v>32211</c:v>
                </c:pt>
                <c:pt idx="698">
                  <c:v>32218</c:v>
                </c:pt>
                <c:pt idx="699">
                  <c:v>32225</c:v>
                </c:pt>
                <c:pt idx="700">
                  <c:v>32232</c:v>
                </c:pt>
                <c:pt idx="701">
                  <c:v>32239</c:v>
                </c:pt>
                <c:pt idx="702">
                  <c:v>32246</c:v>
                </c:pt>
                <c:pt idx="703">
                  <c:v>32253</c:v>
                </c:pt>
                <c:pt idx="704">
                  <c:v>32260</c:v>
                </c:pt>
                <c:pt idx="705">
                  <c:v>32267</c:v>
                </c:pt>
                <c:pt idx="706">
                  <c:v>32274</c:v>
                </c:pt>
                <c:pt idx="707">
                  <c:v>32281</c:v>
                </c:pt>
                <c:pt idx="708">
                  <c:v>32288</c:v>
                </c:pt>
                <c:pt idx="709">
                  <c:v>32295</c:v>
                </c:pt>
                <c:pt idx="710">
                  <c:v>32302</c:v>
                </c:pt>
                <c:pt idx="711">
                  <c:v>32309</c:v>
                </c:pt>
                <c:pt idx="712">
                  <c:v>32316</c:v>
                </c:pt>
                <c:pt idx="713">
                  <c:v>32323</c:v>
                </c:pt>
                <c:pt idx="714">
                  <c:v>32330</c:v>
                </c:pt>
                <c:pt idx="715">
                  <c:v>32337</c:v>
                </c:pt>
                <c:pt idx="716">
                  <c:v>32344</c:v>
                </c:pt>
                <c:pt idx="717">
                  <c:v>32351</c:v>
                </c:pt>
                <c:pt idx="718">
                  <c:v>32358</c:v>
                </c:pt>
                <c:pt idx="719">
                  <c:v>32365</c:v>
                </c:pt>
                <c:pt idx="720">
                  <c:v>32372</c:v>
                </c:pt>
                <c:pt idx="721">
                  <c:v>32379</c:v>
                </c:pt>
                <c:pt idx="722">
                  <c:v>32386</c:v>
                </c:pt>
                <c:pt idx="723">
                  <c:v>32393</c:v>
                </c:pt>
                <c:pt idx="724">
                  <c:v>32400</c:v>
                </c:pt>
                <c:pt idx="725">
                  <c:v>32407</c:v>
                </c:pt>
                <c:pt idx="726">
                  <c:v>32414</c:v>
                </c:pt>
                <c:pt idx="727">
                  <c:v>32421</c:v>
                </c:pt>
                <c:pt idx="728">
                  <c:v>32428</c:v>
                </c:pt>
                <c:pt idx="729">
                  <c:v>32435</c:v>
                </c:pt>
                <c:pt idx="730">
                  <c:v>32442</c:v>
                </c:pt>
                <c:pt idx="731">
                  <c:v>32449</c:v>
                </c:pt>
                <c:pt idx="732">
                  <c:v>32456</c:v>
                </c:pt>
                <c:pt idx="733">
                  <c:v>32463</c:v>
                </c:pt>
                <c:pt idx="734">
                  <c:v>32470</c:v>
                </c:pt>
                <c:pt idx="735">
                  <c:v>32477</c:v>
                </c:pt>
                <c:pt idx="736">
                  <c:v>32484</c:v>
                </c:pt>
                <c:pt idx="737">
                  <c:v>32491</c:v>
                </c:pt>
                <c:pt idx="738">
                  <c:v>32498</c:v>
                </c:pt>
                <c:pt idx="739">
                  <c:v>32505</c:v>
                </c:pt>
                <c:pt idx="740">
                  <c:v>32512</c:v>
                </c:pt>
                <c:pt idx="741">
                  <c:v>32519</c:v>
                </c:pt>
                <c:pt idx="742">
                  <c:v>32526</c:v>
                </c:pt>
                <c:pt idx="743">
                  <c:v>32533</c:v>
                </c:pt>
                <c:pt idx="744">
                  <c:v>32540</c:v>
                </c:pt>
                <c:pt idx="745">
                  <c:v>32547</c:v>
                </c:pt>
                <c:pt idx="746">
                  <c:v>32554</c:v>
                </c:pt>
                <c:pt idx="747">
                  <c:v>32561</c:v>
                </c:pt>
                <c:pt idx="748">
                  <c:v>32568</c:v>
                </c:pt>
                <c:pt idx="749">
                  <c:v>32575</c:v>
                </c:pt>
                <c:pt idx="750">
                  <c:v>32582</c:v>
                </c:pt>
                <c:pt idx="751">
                  <c:v>32589</c:v>
                </c:pt>
                <c:pt idx="752">
                  <c:v>32596</c:v>
                </c:pt>
                <c:pt idx="753">
                  <c:v>32603</c:v>
                </c:pt>
                <c:pt idx="754">
                  <c:v>32610</c:v>
                </c:pt>
                <c:pt idx="755">
                  <c:v>32617</c:v>
                </c:pt>
                <c:pt idx="756">
                  <c:v>32624</c:v>
                </c:pt>
                <c:pt idx="757">
                  <c:v>32631</c:v>
                </c:pt>
                <c:pt idx="758">
                  <c:v>32638</c:v>
                </c:pt>
                <c:pt idx="759">
                  <c:v>32645</c:v>
                </c:pt>
                <c:pt idx="760">
                  <c:v>32652</c:v>
                </c:pt>
                <c:pt idx="761">
                  <c:v>32659</c:v>
                </c:pt>
                <c:pt idx="762">
                  <c:v>32666</c:v>
                </c:pt>
                <c:pt idx="763">
                  <c:v>32673</c:v>
                </c:pt>
                <c:pt idx="764">
                  <c:v>32680</c:v>
                </c:pt>
                <c:pt idx="765">
                  <c:v>32687</c:v>
                </c:pt>
                <c:pt idx="766">
                  <c:v>32694</c:v>
                </c:pt>
                <c:pt idx="767">
                  <c:v>32701</c:v>
                </c:pt>
                <c:pt idx="768">
                  <c:v>32708</c:v>
                </c:pt>
                <c:pt idx="769">
                  <c:v>32715</c:v>
                </c:pt>
                <c:pt idx="770">
                  <c:v>32722</c:v>
                </c:pt>
                <c:pt idx="771">
                  <c:v>32729</c:v>
                </c:pt>
                <c:pt idx="772">
                  <c:v>32736</c:v>
                </c:pt>
                <c:pt idx="773">
                  <c:v>32743</c:v>
                </c:pt>
                <c:pt idx="774">
                  <c:v>32750</c:v>
                </c:pt>
                <c:pt idx="775">
                  <c:v>32757</c:v>
                </c:pt>
                <c:pt idx="776">
                  <c:v>32764</c:v>
                </c:pt>
                <c:pt idx="777">
                  <c:v>32771</c:v>
                </c:pt>
                <c:pt idx="778">
                  <c:v>32778</c:v>
                </c:pt>
                <c:pt idx="779">
                  <c:v>32785</c:v>
                </c:pt>
                <c:pt idx="780">
                  <c:v>32792</c:v>
                </c:pt>
                <c:pt idx="781">
                  <c:v>32799</c:v>
                </c:pt>
                <c:pt idx="782">
                  <c:v>32806</c:v>
                </c:pt>
                <c:pt idx="783">
                  <c:v>32813</c:v>
                </c:pt>
                <c:pt idx="784">
                  <c:v>32820</c:v>
                </c:pt>
                <c:pt idx="785">
                  <c:v>32827</c:v>
                </c:pt>
                <c:pt idx="786">
                  <c:v>32834</c:v>
                </c:pt>
                <c:pt idx="787">
                  <c:v>32841</c:v>
                </c:pt>
                <c:pt idx="788">
                  <c:v>32848</c:v>
                </c:pt>
                <c:pt idx="789">
                  <c:v>32855</c:v>
                </c:pt>
                <c:pt idx="790">
                  <c:v>32862</c:v>
                </c:pt>
                <c:pt idx="791">
                  <c:v>32869</c:v>
                </c:pt>
                <c:pt idx="792">
                  <c:v>32876</c:v>
                </c:pt>
                <c:pt idx="793">
                  <c:v>32883</c:v>
                </c:pt>
                <c:pt idx="794">
                  <c:v>32890</c:v>
                </c:pt>
                <c:pt idx="795">
                  <c:v>32897</c:v>
                </c:pt>
                <c:pt idx="796">
                  <c:v>32904</c:v>
                </c:pt>
                <c:pt idx="797">
                  <c:v>32911</c:v>
                </c:pt>
                <c:pt idx="798">
                  <c:v>32918</c:v>
                </c:pt>
                <c:pt idx="799">
                  <c:v>32925</c:v>
                </c:pt>
                <c:pt idx="800">
                  <c:v>32932</c:v>
                </c:pt>
                <c:pt idx="801">
                  <c:v>32939</c:v>
                </c:pt>
                <c:pt idx="802">
                  <c:v>32946</c:v>
                </c:pt>
                <c:pt idx="803">
                  <c:v>32953</c:v>
                </c:pt>
                <c:pt idx="804">
                  <c:v>32960</c:v>
                </c:pt>
                <c:pt idx="805">
                  <c:v>32967</c:v>
                </c:pt>
                <c:pt idx="806">
                  <c:v>32974</c:v>
                </c:pt>
                <c:pt idx="807">
                  <c:v>32981</c:v>
                </c:pt>
                <c:pt idx="808">
                  <c:v>32988</c:v>
                </c:pt>
                <c:pt idx="809">
                  <c:v>32995</c:v>
                </c:pt>
                <c:pt idx="810">
                  <c:v>33002</c:v>
                </c:pt>
                <c:pt idx="811">
                  <c:v>33009</c:v>
                </c:pt>
                <c:pt idx="812">
                  <c:v>33016</c:v>
                </c:pt>
                <c:pt idx="813">
                  <c:v>33023</c:v>
                </c:pt>
                <c:pt idx="814">
                  <c:v>33030</c:v>
                </c:pt>
                <c:pt idx="815">
                  <c:v>33037</c:v>
                </c:pt>
                <c:pt idx="816">
                  <c:v>33044</c:v>
                </c:pt>
                <c:pt idx="817">
                  <c:v>33051</c:v>
                </c:pt>
                <c:pt idx="818">
                  <c:v>33058</c:v>
                </c:pt>
                <c:pt idx="819">
                  <c:v>33065</c:v>
                </c:pt>
                <c:pt idx="820">
                  <c:v>33072</c:v>
                </c:pt>
                <c:pt idx="821">
                  <c:v>33079</c:v>
                </c:pt>
                <c:pt idx="822">
                  <c:v>33086</c:v>
                </c:pt>
                <c:pt idx="823">
                  <c:v>33093</c:v>
                </c:pt>
                <c:pt idx="824">
                  <c:v>33100</c:v>
                </c:pt>
                <c:pt idx="825">
                  <c:v>33107</c:v>
                </c:pt>
                <c:pt idx="826">
                  <c:v>33114</c:v>
                </c:pt>
                <c:pt idx="827">
                  <c:v>33121</c:v>
                </c:pt>
                <c:pt idx="828">
                  <c:v>33128</c:v>
                </c:pt>
                <c:pt idx="829">
                  <c:v>33135</c:v>
                </c:pt>
                <c:pt idx="830">
                  <c:v>33142</c:v>
                </c:pt>
                <c:pt idx="831">
                  <c:v>33149</c:v>
                </c:pt>
                <c:pt idx="832">
                  <c:v>33156</c:v>
                </c:pt>
                <c:pt idx="833">
                  <c:v>33163</c:v>
                </c:pt>
                <c:pt idx="834">
                  <c:v>33170</c:v>
                </c:pt>
                <c:pt idx="835">
                  <c:v>33177</c:v>
                </c:pt>
                <c:pt idx="836">
                  <c:v>33184</c:v>
                </c:pt>
                <c:pt idx="837">
                  <c:v>33191</c:v>
                </c:pt>
                <c:pt idx="838">
                  <c:v>33198</c:v>
                </c:pt>
                <c:pt idx="839">
                  <c:v>33205</c:v>
                </c:pt>
                <c:pt idx="840">
                  <c:v>33212</c:v>
                </c:pt>
                <c:pt idx="841">
                  <c:v>33219</c:v>
                </c:pt>
                <c:pt idx="842">
                  <c:v>33226</c:v>
                </c:pt>
                <c:pt idx="843">
                  <c:v>33233</c:v>
                </c:pt>
                <c:pt idx="844">
                  <c:v>33240</c:v>
                </c:pt>
                <c:pt idx="845">
                  <c:v>33247</c:v>
                </c:pt>
                <c:pt idx="846">
                  <c:v>33254</c:v>
                </c:pt>
                <c:pt idx="847">
                  <c:v>33261</c:v>
                </c:pt>
                <c:pt idx="848">
                  <c:v>33268</c:v>
                </c:pt>
                <c:pt idx="849">
                  <c:v>33275</c:v>
                </c:pt>
                <c:pt idx="850">
                  <c:v>33282</c:v>
                </c:pt>
                <c:pt idx="851">
                  <c:v>33289</c:v>
                </c:pt>
                <c:pt idx="852">
                  <c:v>33296</c:v>
                </c:pt>
                <c:pt idx="853">
                  <c:v>33303</c:v>
                </c:pt>
                <c:pt idx="854">
                  <c:v>33310</c:v>
                </c:pt>
                <c:pt idx="855">
                  <c:v>33317</c:v>
                </c:pt>
                <c:pt idx="856">
                  <c:v>33324</c:v>
                </c:pt>
                <c:pt idx="857">
                  <c:v>33331</c:v>
                </c:pt>
                <c:pt idx="858">
                  <c:v>33338</c:v>
                </c:pt>
                <c:pt idx="859">
                  <c:v>33345</c:v>
                </c:pt>
                <c:pt idx="860">
                  <c:v>33352</c:v>
                </c:pt>
                <c:pt idx="861">
                  <c:v>33359</c:v>
                </c:pt>
                <c:pt idx="862">
                  <c:v>33366</c:v>
                </c:pt>
                <c:pt idx="863">
                  <c:v>33373</c:v>
                </c:pt>
                <c:pt idx="864">
                  <c:v>33380</c:v>
                </c:pt>
                <c:pt idx="865">
                  <c:v>33387</c:v>
                </c:pt>
                <c:pt idx="866">
                  <c:v>33394</c:v>
                </c:pt>
                <c:pt idx="867">
                  <c:v>33401</c:v>
                </c:pt>
                <c:pt idx="868">
                  <c:v>33408</c:v>
                </c:pt>
                <c:pt idx="869">
                  <c:v>33415</c:v>
                </c:pt>
                <c:pt idx="870">
                  <c:v>33422</c:v>
                </c:pt>
                <c:pt idx="871">
                  <c:v>33429</c:v>
                </c:pt>
                <c:pt idx="872">
                  <c:v>33436</c:v>
                </c:pt>
                <c:pt idx="873">
                  <c:v>33443</c:v>
                </c:pt>
                <c:pt idx="874">
                  <c:v>33450</c:v>
                </c:pt>
                <c:pt idx="875">
                  <c:v>33457</c:v>
                </c:pt>
                <c:pt idx="876">
                  <c:v>33464</c:v>
                </c:pt>
                <c:pt idx="877">
                  <c:v>33471</c:v>
                </c:pt>
                <c:pt idx="878">
                  <c:v>33478</c:v>
                </c:pt>
                <c:pt idx="879">
                  <c:v>33485</c:v>
                </c:pt>
                <c:pt idx="880">
                  <c:v>33492</c:v>
                </c:pt>
                <c:pt idx="881">
                  <c:v>33499</c:v>
                </c:pt>
                <c:pt idx="882">
                  <c:v>33506</c:v>
                </c:pt>
                <c:pt idx="883">
                  <c:v>33513</c:v>
                </c:pt>
                <c:pt idx="884">
                  <c:v>33520</c:v>
                </c:pt>
                <c:pt idx="885">
                  <c:v>33527</c:v>
                </c:pt>
                <c:pt idx="886">
                  <c:v>33534</c:v>
                </c:pt>
                <c:pt idx="887">
                  <c:v>33541</c:v>
                </c:pt>
                <c:pt idx="888">
                  <c:v>33543</c:v>
                </c:pt>
                <c:pt idx="889">
                  <c:v>33544</c:v>
                </c:pt>
                <c:pt idx="890">
                  <c:v>33545</c:v>
                </c:pt>
                <c:pt idx="891">
                  <c:v>33546</c:v>
                </c:pt>
                <c:pt idx="892">
                  <c:v>33547</c:v>
                </c:pt>
                <c:pt idx="893">
                  <c:v>33548</c:v>
                </c:pt>
                <c:pt idx="894">
                  <c:v>33549</c:v>
                </c:pt>
                <c:pt idx="895">
                  <c:v>33550</c:v>
                </c:pt>
                <c:pt idx="896">
                  <c:v>33551</c:v>
                </c:pt>
                <c:pt idx="897">
                  <c:v>33552</c:v>
                </c:pt>
                <c:pt idx="898">
                  <c:v>33553</c:v>
                </c:pt>
                <c:pt idx="899">
                  <c:v>33554</c:v>
                </c:pt>
                <c:pt idx="900">
                  <c:v>33555</c:v>
                </c:pt>
                <c:pt idx="901">
                  <c:v>33556</c:v>
                </c:pt>
                <c:pt idx="902">
                  <c:v>33557</c:v>
                </c:pt>
                <c:pt idx="903">
                  <c:v>33558</c:v>
                </c:pt>
                <c:pt idx="904">
                  <c:v>33559</c:v>
                </c:pt>
                <c:pt idx="905">
                  <c:v>33560</c:v>
                </c:pt>
                <c:pt idx="906">
                  <c:v>33562</c:v>
                </c:pt>
                <c:pt idx="907">
                  <c:v>33563</c:v>
                </c:pt>
                <c:pt idx="908">
                  <c:v>33564</c:v>
                </c:pt>
                <c:pt idx="909">
                  <c:v>33565</c:v>
                </c:pt>
                <c:pt idx="910">
                  <c:v>33566</c:v>
                </c:pt>
                <c:pt idx="911">
                  <c:v>33567</c:v>
                </c:pt>
                <c:pt idx="912">
                  <c:v>33568</c:v>
                </c:pt>
                <c:pt idx="913">
                  <c:v>33569</c:v>
                </c:pt>
                <c:pt idx="914">
                  <c:v>33570</c:v>
                </c:pt>
                <c:pt idx="915">
                  <c:v>33571</c:v>
                </c:pt>
                <c:pt idx="916">
                  <c:v>33572</c:v>
                </c:pt>
                <c:pt idx="917">
                  <c:v>33573</c:v>
                </c:pt>
                <c:pt idx="918">
                  <c:v>33574</c:v>
                </c:pt>
                <c:pt idx="919">
                  <c:v>33575</c:v>
                </c:pt>
                <c:pt idx="920">
                  <c:v>33576</c:v>
                </c:pt>
                <c:pt idx="921">
                  <c:v>33577</c:v>
                </c:pt>
                <c:pt idx="922">
                  <c:v>33578</c:v>
                </c:pt>
                <c:pt idx="923">
                  <c:v>33579</c:v>
                </c:pt>
                <c:pt idx="924">
                  <c:v>33580</c:v>
                </c:pt>
                <c:pt idx="925">
                  <c:v>33581</c:v>
                </c:pt>
                <c:pt idx="926">
                  <c:v>33582</c:v>
                </c:pt>
                <c:pt idx="927">
                  <c:v>33583</c:v>
                </c:pt>
                <c:pt idx="928">
                  <c:v>33584</c:v>
                </c:pt>
                <c:pt idx="929">
                  <c:v>33585</c:v>
                </c:pt>
                <c:pt idx="930">
                  <c:v>33586</c:v>
                </c:pt>
                <c:pt idx="931">
                  <c:v>33587</c:v>
                </c:pt>
                <c:pt idx="932">
                  <c:v>33588</c:v>
                </c:pt>
                <c:pt idx="933">
                  <c:v>33589</c:v>
                </c:pt>
                <c:pt idx="934">
                  <c:v>33590</c:v>
                </c:pt>
                <c:pt idx="935">
                  <c:v>33591</c:v>
                </c:pt>
                <c:pt idx="936">
                  <c:v>33592</c:v>
                </c:pt>
                <c:pt idx="937">
                  <c:v>33593</c:v>
                </c:pt>
                <c:pt idx="938">
                  <c:v>33594</c:v>
                </c:pt>
                <c:pt idx="939">
                  <c:v>33595</c:v>
                </c:pt>
                <c:pt idx="940">
                  <c:v>33596</c:v>
                </c:pt>
                <c:pt idx="941">
                  <c:v>33597</c:v>
                </c:pt>
                <c:pt idx="942">
                  <c:v>33598</c:v>
                </c:pt>
                <c:pt idx="943">
                  <c:v>33599</c:v>
                </c:pt>
                <c:pt idx="944">
                  <c:v>33600</c:v>
                </c:pt>
                <c:pt idx="945">
                  <c:v>33601</c:v>
                </c:pt>
                <c:pt idx="946">
                  <c:v>33602</c:v>
                </c:pt>
                <c:pt idx="947">
                  <c:v>33603</c:v>
                </c:pt>
                <c:pt idx="948">
                  <c:v>33604</c:v>
                </c:pt>
                <c:pt idx="949">
                  <c:v>33605</c:v>
                </c:pt>
                <c:pt idx="950">
                  <c:v>33606</c:v>
                </c:pt>
                <c:pt idx="951">
                  <c:v>33607</c:v>
                </c:pt>
                <c:pt idx="952">
                  <c:v>33608</c:v>
                </c:pt>
                <c:pt idx="953">
                  <c:v>33609</c:v>
                </c:pt>
                <c:pt idx="954">
                  <c:v>33610</c:v>
                </c:pt>
                <c:pt idx="955">
                  <c:v>33611</c:v>
                </c:pt>
                <c:pt idx="956">
                  <c:v>33612</c:v>
                </c:pt>
                <c:pt idx="957">
                  <c:v>33613</c:v>
                </c:pt>
                <c:pt idx="958">
                  <c:v>33614</c:v>
                </c:pt>
                <c:pt idx="959">
                  <c:v>33615</c:v>
                </c:pt>
                <c:pt idx="960">
                  <c:v>33616</c:v>
                </c:pt>
                <c:pt idx="961">
                  <c:v>33617</c:v>
                </c:pt>
                <c:pt idx="962">
                  <c:v>33618</c:v>
                </c:pt>
                <c:pt idx="963">
                  <c:v>33619</c:v>
                </c:pt>
                <c:pt idx="964">
                  <c:v>33620</c:v>
                </c:pt>
                <c:pt idx="965">
                  <c:v>33621</c:v>
                </c:pt>
                <c:pt idx="966">
                  <c:v>33622</c:v>
                </c:pt>
                <c:pt idx="967">
                  <c:v>33623</c:v>
                </c:pt>
                <c:pt idx="968">
                  <c:v>33624</c:v>
                </c:pt>
                <c:pt idx="969">
                  <c:v>33625</c:v>
                </c:pt>
                <c:pt idx="970">
                  <c:v>33626</c:v>
                </c:pt>
                <c:pt idx="971">
                  <c:v>33627</c:v>
                </c:pt>
                <c:pt idx="972">
                  <c:v>33628</c:v>
                </c:pt>
                <c:pt idx="973">
                  <c:v>33629</c:v>
                </c:pt>
                <c:pt idx="974">
                  <c:v>33630</c:v>
                </c:pt>
                <c:pt idx="975">
                  <c:v>33631</c:v>
                </c:pt>
                <c:pt idx="976">
                  <c:v>33632</c:v>
                </c:pt>
                <c:pt idx="977">
                  <c:v>33633</c:v>
                </c:pt>
                <c:pt idx="978">
                  <c:v>33634</c:v>
                </c:pt>
                <c:pt idx="979">
                  <c:v>33635</c:v>
                </c:pt>
                <c:pt idx="980">
                  <c:v>33636</c:v>
                </c:pt>
                <c:pt idx="981">
                  <c:v>33637</c:v>
                </c:pt>
                <c:pt idx="982">
                  <c:v>33638</c:v>
                </c:pt>
                <c:pt idx="983">
                  <c:v>33639</c:v>
                </c:pt>
                <c:pt idx="984">
                  <c:v>33640</c:v>
                </c:pt>
                <c:pt idx="985">
                  <c:v>33641</c:v>
                </c:pt>
                <c:pt idx="986">
                  <c:v>33642</c:v>
                </c:pt>
                <c:pt idx="987">
                  <c:v>33643</c:v>
                </c:pt>
                <c:pt idx="988">
                  <c:v>33644</c:v>
                </c:pt>
                <c:pt idx="989">
                  <c:v>33645</c:v>
                </c:pt>
                <c:pt idx="990">
                  <c:v>33646</c:v>
                </c:pt>
                <c:pt idx="991">
                  <c:v>33647</c:v>
                </c:pt>
                <c:pt idx="992">
                  <c:v>33648</c:v>
                </c:pt>
                <c:pt idx="993">
                  <c:v>33649</c:v>
                </c:pt>
                <c:pt idx="994">
                  <c:v>33650</c:v>
                </c:pt>
                <c:pt idx="995">
                  <c:v>33651</c:v>
                </c:pt>
                <c:pt idx="996">
                  <c:v>33652</c:v>
                </c:pt>
                <c:pt idx="997">
                  <c:v>33653</c:v>
                </c:pt>
                <c:pt idx="998">
                  <c:v>33654</c:v>
                </c:pt>
                <c:pt idx="999">
                  <c:v>33655</c:v>
                </c:pt>
                <c:pt idx="1000">
                  <c:v>33656</c:v>
                </c:pt>
                <c:pt idx="1001">
                  <c:v>33657</c:v>
                </c:pt>
                <c:pt idx="1002">
                  <c:v>33658</c:v>
                </c:pt>
                <c:pt idx="1003">
                  <c:v>33659</c:v>
                </c:pt>
                <c:pt idx="1004">
                  <c:v>33660</c:v>
                </c:pt>
                <c:pt idx="1005">
                  <c:v>33661</c:v>
                </c:pt>
                <c:pt idx="1006">
                  <c:v>33662</c:v>
                </c:pt>
                <c:pt idx="1007">
                  <c:v>33663</c:v>
                </c:pt>
                <c:pt idx="1008">
                  <c:v>33664</c:v>
                </c:pt>
                <c:pt idx="1009">
                  <c:v>33665</c:v>
                </c:pt>
                <c:pt idx="1010">
                  <c:v>33666</c:v>
                </c:pt>
                <c:pt idx="1011">
                  <c:v>33667</c:v>
                </c:pt>
                <c:pt idx="1012">
                  <c:v>33668</c:v>
                </c:pt>
                <c:pt idx="1013">
                  <c:v>33669</c:v>
                </c:pt>
                <c:pt idx="1014">
                  <c:v>33670</c:v>
                </c:pt>
                <c:pt idx="1015">
                  <c:v>33671</c:v>
                </c:pt>
                <c:pt idx="1016">
                  <c:v>33672</c:v>
                </c:pt>
                <c:pt idx="1017">
                  <c:v>33673</c:v>
                </c:pt>
                <c:pt idx="1018">
                  <c:v>33674</c:v>
                </c:pt>
                <c:pt idx="1019">
                  <c:v>33675</c:v>
                </c:pt>
                <c:pt idx="1020">
                  <c:v>33676</c:v>
                </c:pt>
                <c:pt idx="1021">
                  <c:v>33677</c:v>
                </c:pt>
                <c:pt idx="1022">
                  <c:v>33678</c:v>
                </c:pt>
                <c:pt idx="1023">
                  <c:v>33679</c:v>
                </c:pt>
                <c:pt idx="1024">
                  <c:v>33680</c:v>
                </c:pt>
                <c:pt idx="1025">
                  <c:v>33681</c:v>
                </c:pt>
                <c:pt idx="1026">
                  <c:v>33682</c:v>
                </c:pt>
                <c:pt idx="1027">
                  <c:v>33683</c:v>
                </c:pt>
                <c:pt idx="1028">
                  <c:v>33684</c:v>
                </c:pt>
                <c:pt idx="1029">
                  <c:v>33685</c:v>
                </c:pt>
                <c:pt idx="1030">
                  <c:v>33686</c:v>
                </c:pt>
                <c:pt idx="1031">
                  <c:v>33687</c:v>
                </c:pt>
                <c:pt idx="1032">
                  <c:v>33688</c:v>
                </c:pt>
                <c:pt idx="1033">
                  <c:v>33689</c:v>
                </c:pt>
                <c:pt idx="1034">
                  <c:v>33690</c:v>
                </c:pt>
                <c:pt idx="1035">
                  <c:v>33691</c:v>
                </c:pt>
                <c:pt idx="1036">
                  <c:v>33692</c:v>
                </c:pt>
                <c:pt idx="1037">
                  <c:v>33693</c:v>
                </c:pt>
                <c:pt idx="1038">
                  <c:v>33694</c:v>
                </c:pt>
                <c:pt idx="1039">
                  <c:v>33695</c:v>
                </c:pt>
                <c:pt idx="1040">
                  <c:v>33696</c:v>
                </c:pt>
                <c:pt idx="1041">
                  <c:v>33697</c:v>
                </c:pt>
                <c:pt idx="1042">
                  <c:v>33698</c:v>
                </c:pt>
                <c:pt idx="1043">
                  <c:v>33699</c:v>
                </c:pt>
                <c:pt idx="1044">
                  <c:v>33700</c:v>
                </c:pt>
                <c:pt idx="1045">
                  <c:v>33701</c:v>
                </c:pt>
                <c:pt idx="1046">
                  <c:v>33702</c:v>
                </c:pt>
                <c:pt idx="1047">
                  <c:v>33703</c:v>
                </c:pt>
                <c:pt idx="1048">
                  <c:v>33704</c:v>
                </c:pt>
                <c:pt idx="1049">
                  <c:v>33705</c:v>
                </c:pt>
                <c:pt idx="1050">
                  <c:v>33706</c:v>
                </c:pt>
                <c:pt idx="1051">
                  <c:v>33707</c:v>
                </c:pt>
                <c:pt idx="1052">
                  <c:v>33728</c:v>
                </c:pt>
                <c:pt idx="1053">
                  <c:v>33729</c:v>
                </c:pt>
                <c:pt idx="1054">
                  <c:v>33730</c:v>
                </c:pt>
                <c:pt idx="1055">
                  <c:v>33731</c:v>
                </c:pt>
                <c:pt idx="1056">
                  <c:v>33732</c:v>
                </c:pt>
                <c:pt idx="1057">
                  <c:v>33733</c:v>
                </c:pt>
                <c:pt idx="1058">
                  <c:v>33734</c:v>
                </c:pt>
                <c:pt idx="1059">
                  <c:v>33735</c:v>
                </c:pt>
                <c:pt idx="1060">
                  <c:v>33736</c:v>
                </c:pt>
                <c:pt idx="1061">
                  <c:v>33737</c:v>
                </c:pt>
                <c:pt idx="1062">
                  <c:v>33738</c:v>
                </c:pt>
                <c:pt idx="1063">
                  <c:v>33739</c:v>
                </c:pt>
                <c:pt idx="1064">
                  <c:v>33740</c:v>
                </c:pt>
                <c:pt idx="1065">
                  <c:v>33741</c:v>
                </c:pt>
                <c:pt idx="1066">
                  <c:v>33742</c:v>
                </c:pt>
                <c:pt idx="1067">
                  <c:v>33743</c:v>
                </c:pt>
                <c:pt idx="1068">
                  <c:v>33744</c:v>
                </c:pt>
                <c:pt idx="1069">
                  <c:v>33745</c:v>
                </c:pt>
                <c:pt idx="1070">
                  <c:v>33746</c:v>
                </c:pt>
                <c:pt idx="1071">
                  <c:v>33747</c:v>
                </c:pt>
                <c:pt idx="1072">
                  <c:v>33748</c:v>
                </c:pt>
                <c:pt idx="1073">
                  <c:v>33749</c:v>
                </c:pt>
                <c:pt idx="1074">
                  <c:v>33750</c:v>
                </c:pt>
                <c:pt idx="1075">
                  <c:v>33751</c:v>
                </c:pt>
                <c:pt idx="1076">
                  <c:v>33752</c:v>
                </c:pt>
                <c:pt idx="1077">
                  <c:v>33753</c:v>
                </c:pt>
                <c:pt idx="1078">
                  <c:v>33754</c:v>
                </c:pt>
                <c:pt idx="1079">
                  <c:v>33755</c:v>
                </c:pt>
                <c:pt idx="1080">
                  <c:v>33756</c:v>
                </c:pt>
                <c:pt idx="1081">
                  <c:v>33757</c:v>
                </c:pt>
                <c:pt idx="1082">
                  <c:v>33758</c:v>
                </c:pt>
                <c:pt idx="1083">
                  <c:v>33759</c:v>
                </c:pt>
                <c:pt idx="1084">
                  <c:v>33760</c:v>
                </c:pt>
                <c:pt idx="1085">
                  <c:v>33761</c:v>
                </c:pt>
                <c:pt idx="1086">
                  <c:v>33762</c:v>
                </c:pt>
                <c:pt idx="1087">
                  <c:v>33763</c:v>
                </c:pt>
                <c:pt idx="1088">
                  <c:v>33764</c:v>
                </c:pt>
                <c:pt idx="1089">
                  <c:v>33765</c:v>
                </c:pt>
                <c:pt idx="1090">
                  <c:v>33766</c:v>
                </c:pt>
                <c:pt idx="1091">
                  <c:v>33767</c:v>
                </c:pt>
                <c:pt idx="1092">
                  <c:v>33768</c:v>
                </c:pt>
                <c:pt idx="1093">
                  <c:v>33769</c:v>
                </c:pt>
                <c:pt idx="1094">
                  <c:v>33770</c:v>
                </c:pt>
                <c:pt idx="1095">
                  <c:v>33771</c:v>
                </c:pt>
                <c:pt idx="1096">
                  <c:v>33772</c:v>
                </c:pt>
                <c:pt idx="1097">
                  <c:v>33773</c:v>
                </c:pt>
                <c:pt idx="1098">
                  <c:v>33774</c:v>
                </c:pt>
                <c:pt idx="1099">
                  <c:v>33775</c:v>
                </c:pt>
                <c:pt idx="1100">
                  <c:v>33776</c:v>
                </c:pt>
                <c:pt idx="1101">
                  <c:v>33777</c:v>
                </c:pt>
                <c:pt idx="1102">
                  <c:v>33778</c:v>
                </c:pt>
                <c:pt idx="1103">
                  <c:v>33779</c:v>
                </c:pt>
                <c:pt idx="1104">
                  <c:v>33780</c:v>
                </c:pt>
                <c:pt idx="1105">
                  <c:v>33781</c:v>
                </c:pt>
                <c:pt idx="1106">
                  <c:v>33782</c:v>
                </c:pt>
                <c:pt idx="1107">
                  <c:v>33783</c:v>
                </c:pt>
                <c:pt idx="1108">
                  <c:v>33784</c:v>
                </c:pt>
                <c:pt idx="1109">
                  <c:v>33785</c:v>
                </c:pt>
                <c:pt idx="1110">
                  <c:v>33786</c:v>
                </c:pt>
                <c:pt idx="1111">
                  <c:v>33787</c:v>
                </c:pt>
                <c:pt idx="1112">
                  <c:v>33788</c:v>
                </c:pt>
                <c:pt idx="1113">
                  <c:v>33789</c:v>
                </c:pt>
                <c:pt idx="1114">
                  <c:v>33790</c:v>
                </c:pt>
                <c:pt idx="1115">
                  <c:v>33791</c:v>
                </c:pt>
                <c:pt idx="1116">
                  <c:v>33792</c:v>
                </c:pt>
                <c:pt idx="1117">
                  <c:v>33793</c:v>
                </c:pt>
                <c:pt idx="1118">
                  <c:v>33794</c:v>
                </c:pt>
                <c:pt idx="1119">
                  <c:v>33795</c:v>
                </c:pt>
                <c:pt idx="1120">
                  <c:v>33796</c:v>
                </c:pt>
                <c:pt idx="1121">
                  <c:v>33797</c:v>
                </c:pt>
                <c:pt idx="1122">
                  <c:v>33798</c:v>
                </c:pt>
                <c:pt idx="1123">
                  <c:v>33799</c:v>
                </c:pt>
                <c:pt idx="1124">
                  <c:v>33800</c:v>
                </c:pt>
                <c:pt idx="1125">
                  <c:v>33801</c:v>
                </c:pt>
                <c:pt idx="1126">
                  <c:v>33802</c:v>
                </c:pt>
                <c:pt idx="1127">
                  <c:v>33803</c:v>
                </c:pt>
                <c:pt idx="1128">
                  <c:v>33804</c:v>
                </c:pt>
                <c:pt idx="1129">
                  <c:v>33805</c:v>
                </c:pt>
                <c:pt idx="1130">
                  <c:v>33806</c:v>
                </c:pt>
                <c:pt idx="1131">
                  <c:v>33807</c:v>
                </c:pt>
                <c:pt idx="1132">
                  <c:v>33808</c:v>
                </c:pt>
                <c:pt idx="1133">
                  <c:v>33809</c:v>
                </c:pt>
                <c:pt idx="1134">
                  <c:v>33810</c:v>
                </c:pt>
                <c:pt idx="1135">
                  <c:v>33811</c:v>
                </c:pt>
                <c:pt idx="1136">
                  <c:v>33812</c:v>
                </c:pt>
                <c:pt idx="1137">
                  <c:v>33813</c:v>
                </c:pt>
                <c:pt idx="1138">
                  <c:v>33814</c:v>
                </c:pt>
                <c:pt idx="1139">
                  <c:v>33815</c:v>
                </c:pt>
                <c:pt idx="1140">
                  <c:v>33816</c:v>
                </c:pt>
                <c:pt idx="1141">
                  <c:v>33817</c:v>
                </c:pt>
                <c:pt idx="1142">
                  <c:v>33818</c:v>
                </c:pt>
                <c:pt idx="1143">
                  <c:v>33819</c:v>
                </c:pt>
                <c:pt idx="1144">
                  <c:v>33820</c:v>
                </c:pt>
                <c:pt idx="1145">
                  <c:v>33821</c:v>
                </c:pt>
                <c:pt idx="1146">
                  <c:v>33822</c:v>
                </c:pt>
                <c:pt idx="1147">
                  <c:v>33823</c:v>
                </c:pt>
                <c:pt idx="1148">
                  <c:v>33824</c:v>
                </c:pt>
                <c:pt idx="1149">
                  <c:v>33825</c:v>
                </c:pt>
                <c:pt idx="1150">
                  <c:v>33826</c:v>
                </c:pt>
                <c:pt idx="1151">
                  <c:v>33827</c:v>
                </c:pt>
                <c:pt idx="1152">
                  <c:v>33828</c:v>
                </c:pt>
                <c:pt idx="1153">
                  <c:v>33829</c:v>
                </c:pt>
                <c:pt idx="1154">
                  <c:v>33830</c:v>
                </c:pt>
                <c:pt idx="1155">
                  <c:v>33831</c:v>
                </c:pt>
                <c:pt idx="1156">
                  <c:v>33832</c:v>
                </c:pt>
                <c:pt idx="1157">
                  <c:v>33833</c:v>
                </c:pt>
                <c:pt idx="1158">
                  <c:v>33834</c:v>
                </c:pt>
                <c:pt idx="1159">
                  <c:v>33835</c:v>
                </c:pt>
                <c:pt idx="1160">
                  <c:v>33836</c:v>
                </c:pt>
                <c:pt idx="1161">
                  <c:v>33837</c:v>
                </c:pt>
                <c:pt idx="1162">
                  <c:v>33838</c:v>
                </c:pt>
                <c:pt idx="1163">
                  <c:v>33839</c:v>
                </c:pt>
                <c:pt idx="1164">
                  <c:v>33840</c:v>
                </c:pt>
                <c:pt idx="1165">
                  <c:v>33841</c:v>
                </c:pt>
                <c:pt idx="1166">
                  <c:v>33842</c:v>
                </c:pt>
                <c:pt idx="1167">
                  <c:v>33843</c:v>
                </c:pt>
                <c:pt idx="1168">
                  <c:v>33844</c:v>
                </c:pt>
                <c:pt idx="1169">
                  <c:v>33845</c:v>
                </c:pt>
                <c:pt idx="1170">
                  <c:v>33846</c:v>
                </c:pt>
                <c:pt idx="1171">
                  <c:v>33847</c:v>
                </c:pt>
                <c:pt idx="1172">
                  <c:v>33848</c:v>
                </c:pt>
                <c:pt idx="1173">
                  <c:v>33849</c:v>
                </c:pt>
                <c:pt idx="1174">
                  <c:v>33850</c:v>
                </c:pt>
                <c:pt idx="1175">
                  <c:v>33851</c:v>
                </c:pt>
                <c:pt idx="1176">
                  <c:v>33852</c:v>
                </c:pt>
                <c:pt idx="1177">
                  <c:v>33853</c:v>
                </c:pt>
                <c:pt idx="1178">
                  <c:v>33854</c:v>
                </c:pt>
                <c:pt idx="1179">
                  <c:v>33855</c:v>
                </c:pt>
                <c:pt idx="1180">
                  <c:v>33856</c:v>
                </c:pt>
                <c:pt idx="1181">
                  <c:v>33857</c:v>
                </c:pt>
                <c:pt idx="1182">
                  <c:v>33858</c:v>
                </c:pt>
                <c:pt idx="1183">
                  <c:v>33859</c:v>
                </c:pt>
                <c:pt idx="1184">
                  <c:v>33860</c:v>
                </c:pt>
                <c:pt idx="1185">
                  <c:v>33861</c:v>
                </c:pt>
                <c:pt idx="1186">
                  <c:v>33862</c:v>
                </c:pt>
                <c:pt idx="1187">
                  <c:v>33863</c:v>
                </c:pt>
                <c:pt idx="1188">
                  <c:v>33864</c:v>
                </c:pt>
                <c:pt idx="1189">
                  <c:v>33865</c:v>
                </c:pt>
                <c:pt idx="1190">
                  <c:v>33866</c:v>
                </c:pt>
                <c:pt idx="1191">
                  <c:v>33867</c:v>
                </c:pt>
                <c:pt idx="1192">
                  <c:v>33868</c:v>
                </c:pt>
                <c:pt idx="1193">
                  <c:v>33869</c:v>
                </c:pt>
                <c:pt idx="1194">
                  <c:v>33870</c:v>
                </c:pt>
                <c:pt idx="1195">
                  <c:v>33871</c:v>
                </c:pt>
                <c:pt idx="1196">
                  <c:v>33872</c:v>
                </c:pt>
                <c:pt idx="1197">
                  <c:v>33873</c:v>
                </c:pt>
                <c:pt idx="1198">
                  <c:v>33874</c:v>
                </c:pt>
                <c:pt idx="1199">
                  <c:v>33875</c:v>
                </c:pt>
                <c:pt idx="1200">
                  <c:v>33876</c:v>
                </c:pt>
                <c:pt idx="1201">
                  <c:v>33877</c:v>
                </c:pt>
                <c:pt idx="1202">
                  <c:v>33878</c:v>
                </c:pt>
                <c:pt idx="1203">
                  <c:v>33879</c:v>
                </c:pt>
                <c:pt idx="1204">
                  <c:v>33880</c:v>
                </c:pt>
                <c:pt idx="1205">
                  <c:v>33881</c:v>
                </c:pt>
                <c:pt idx="1206">
                  <c:v>33882</c:v>
                </c:pt>
                <c:pt idx="1207">
                  <c:v>33883</c:v>
                </c:pt>
                <c:pt idx="1208">
                  <c:v>33884</c:v>
                </c:pt>
                <c:pt idx="1209">
                  <c:v>33885</c:v>
                </c:pt>
                <c:pt idx="1210">
                  <c:v>33886</c:v>
                </c:pt>
                <c:pt idx="1211">
                  <c:v>33887</c:v>
                </c:pt>
                <c:pt idx="1212">
                  <c:v>33888</c:v>
                </c:pt>
                <c:pt idx="1213">
                  <c:v>33889</c:v>
                </c:pt>
                <c:pt idx="1214">
                  <c:v>33890</c:v>
                </c:pt>
                <c:pt idx="1215">
                  <c:v>33891</c:v>
                </c:pt>
                <c:pt idx="1216">
                  <c:v>33892</c:v>
                </c:pt>
                <c:pt idx="1217">
                  <c:v>33893</c:v>
                </c:pt>
                <c:pt idx="1218">
                  <c:v>33894</c:v>
                </c:pt>
                <c:pt idx="1219">
                  <c:v>33895</c:v>
                </c:pt>
                <c:pt idx="1220">
                  <c:v>33896</c:v>
                </c:pt>
                <c:pt idx="1221">
                  <c:v>33897</c:v>
                </c:pt>
                <c:pt idx="1222">
                  <c:v>33898</c:v>
                </c:pt>
                <c:pt idx="1223">
                  <c:v>33899</c:v>
                </c:pt>
                <c:pt idx="1224">
                  <c:v>33900</c:v>
                </c:pt>
                <c:pt idx="1225">
                  <c:v>33901</c:v>
                </c:pt>
                <c:pt idx="1226">
                  <c:v>33902</c:v>
                </c:pt>
                <c:pt idx="1227">
                  <c:v>33903</c:v>
                </c:pt>
                <c:pt idx="1228">
                  <c:v>33904</c:v>
                </c:pt>
                <c:pt idx="1229">
                  <c:v>33905</c:v>
                </c:pt>
                <c:pt idx="1230">
                  <c:v>33906</c:v>
                </c:pt>
                <c:pt idx="1231">
                  <c:v>33907</c:v>
                </c:pt>
                <c:pt idx="1232">
                  <c:v>33908</c:v>
                </c:pt>
                <c:pt idx="1233">
                  <c:v>33923</c:v>
                </c:pt>
                <c:pt idx="1234">
                  <c:v>33924</c:v>
                </c:pt>
                <c:pt idx="1235">
                  <c:v>33925</c:v>
                </c:pt>
                <c:pt idx="1236">
                  <c:v>33926</c:v>
                </c:pt>
                <c:pt idx="1237">
                  <c:v>33927</c:v>
                </c:pt>
                <c:pt idx="1238">
                  <c:v>33928</c:v>
                </c:pt>
                <c:pt idx="1239">
                  <c:v>33929</c:v>
                </c:pt>
                <c:pt idx="1240">
                  <c:v>33930</c:v>
                </c:pt>
                <c:pt idx="1241">
                  <c:v>33931</c:v>
                </c:pt>
                <c:pt idx="1242">
                  <c:v>33932</c:v>
                </c:pt>
                <c:pt idx="1243">
                  <c:v>33933</c:v>
                </c:pt>
                <c:pt idx="1244">
                  <c:v>33934</c:v>
                </c:pt>
                <c:pt idx="1245">
                  <c:v>33935</c:v>
                </c:pt>
                <c:pt idx="1246">
                  <c:v>33936</c:v>
                </c:pt>
                <c:pt idx="1247">
                  <c:v>33937</c:v>
                </c:pt>
                <c:pt idx="1248">
                  <c:v>33938</c:v>
                </c:pt>
                <c:pt idx="1249">
                  <c:v>33939</c:v>
                </c:pt>
                <c:pt idx="1250">
                  <c:v>33940</c:v>
                </c:pt>
                <c:pt idx="1251">
                  <c:v>33941</c:v>
                </c:pt>
                <c:pt idx="1252">
                  <c:v>33942</c:v>
                </c:pt>
                <c:pt idx="1253">
                  <c:v>33943</c:v>
                </c:pt>
                <c:pt idx="1254">
                  <c:v>33944</c:v>
                </c:pt>
                <c:pt idx="1255">
                  <c:v>33945</c:v>
                </c:pt>
                <c:pt idx="1256">
                  <c:v>33946</c:v>
                </c:pt>
                <c:pt idx="1257">
                  <c:v>33947</c:v>
                </c:pt>
                <c:pt idx="1258">
                  <c:v>33948</c:v>
                </c:pt>
                <c:pt idx="1259">
                  <c:v>33949</c:v>
                </c:pt>
                <c:pt idx="1260">
                  <c:v>33950</c:v>
                </c:pt>
                <c:pt idx="1261">
                  <c:v>33951</c:v>
                </c:pt>
                <c:pt idx="1262">
                  <c:v>33952</c:v>
                </c:pt>
                <c:pt idx="1263">
                  <c:v>33953</c:v>
                </c:pt>
                <c:pt idx="1264">
                  <c:v>33954</c:v>
                </c:pt>
                <c:pt idx="1265">
                  <c:v>33955</c:v>
                </c:pt>
                <c:pt idx="1266">
                  <c:v>33956</c:v>
                </c:pt>
                <c:pt idx="1267">
                  <c:v>33957</c:v>
                </c:pt>
                <c:pt idx="1268">
                  <c:v>33958</c:v>
                </c:pt>
                <c:pt idx="1269">
                  <c:v>33959</c:v>
                </c:pt>
                <c:pt idx="1270">
                  <c:v>33960</c:v>
                </c:pt>
                <c:pt idx="1271">
                  <c:v>33961</c:v>
                </c:pt>
                <c:pt idx="1272">
                  <c:v>33962</c:v>
                </c:pt>
                <c:pt idx="1273">
                  <c:v>33963</c:v>
                </c:pt>
                <c:pt idx="1274">
                  <c:v>33964</c:v>
                </c:pt>
                <c:pt idx="1275">
                  <c:v>33965</c:v>
                </c:pt>
                <c:pt idx="1276">
                  <c:v>33966</c:v>
                </c:pt>
                <c:pt idx="1277">
                  <c:v>33967</c:v>
                </c:pt>
                <c:pt idx="1278">
                  <c:v>33968</c:v>
                </c:pt>
                <c:pt idx="1279">
                  <c:v>33969</c:v>
                </c:pt>
                <c:pt idx="1280">
                  <c:v>33970</c:v>
                </c:pt>
                <c:pt idx="1281">
                  <c:v>33971</c:v>
                </c:pt>
                <c:pt idx="1282">
                  <c:v>33972</c:v>
                </c:pt>
                <c:pt idx="1283">
                  <c:v>33973</c:v>
                </c:pt>
                <c:pt idx="1284">
                  <c:v>33974</c:v>
                </c:pt>
                <c:pt idx="1285">
                  <c:v>33975</c:v>
                </c:pt>
                <c:pt idx="1286">
                  <c:v>33976</c:v>
                </c:pt>
                <c:pt idx="1287">
                  <c:v>33977</c:v>
                </c:pt>
                <c:pt idx="1288">
                  <c:v>33978</c:v>
                </c:pt>
                <c:pt idx="1289">
                  <c:v>33979</c:v>
                </c:pt>
                <c:pt idx="1290">
                  <c:v>33980</c:v>
                </c:pt>
                <c:pt idx="1291">
                  <c:v>33981</c:v>
                </c:pt>
                <c:pt idx="1292">
                  <c:v>33982</c:v>
                </c:pt>
                <c:pt idx="1293">
                  <c:v>33983</c:v>
                </c:pt>
                <c:pt idx="1294">
                  <c:v>33984</c:v>
                </c:pt>
                <c:pt idx="1295">
                  <c:v>33985</c:v>
                </c:pt>
                <c:pt idx="1296">
                  <c:v>33986</c:v>
                </c:pt>
                <c:pt idx="1297">
                  <c:v>33987</c:v>
                </c:pt>
                <c:pt idx="1298">
                  <c:v>33988</c:v>
                </c:pt>
                <c:pt idx="1299">
                  <c:v>33989</c:v>
                </c:pt>
                <c:pt idx="1300">
                  <c:v>33990</c:v>
                </c:pt>
                <c:pt idx="1301">
                  <c:v>33991</c:v>
                </c:pt>
                <c:pt idx="1302">
                  <c:v>33992</c:v>
                </c:pt>
                <c:pt idx="1303">
                  <c:v>33993</c:v>
                </c:pt>
                <c:pt idx="1304">
                  <c:v>33994</c:v>
                </c:pt>
                <c:pt idx="1305">
                  <c:v>33995</c:v>
                </c:pt>
                <c:pt idx="1306">
                  <c:v>33996</c:v>
                </c:pt>
                <c:pt idx="1307">
                  <c:v>33997</c:v>
                </c:pt>
                <c:pt idx="1308">
                  <c:v>33998</c:v>
                </c:pt>
                <c:pt idx="1309">
                  <c:v>33999</c:v>
                </c:pt>
                <c:pt idx="1310">
                  <c:v>34000</c:v>
                </c:pt>
                <c:pt idx="1311">
                  <c:v>34001</c:v>
                </c:pt>
                <c:pt idx="1312">
                  <c:v>34002</c:v>
                </c:pt>
                <c:pt idx="1313">
                  <c:v>34003</c:v>
                </c:pt>
                <c:pt idx="1314">
                  <c:v>34004</c:v>
                </c:pt>
                <c:pt idx="1315">
                  <c:v>34005</c:v>
                </c:pt>
                <c:pt idx="1316">
                  <c:v>34006</c:v>
                </c:pt>
                <c:pt idx="1317">
                  <c:v>34007</c:v>
                </c:pt>
                <c:pt idx="1318">
                  <c:v>34008</c:v>
                </c:pt>
                <c:pt idx="1319">
                  <c:v>34009</c:v>
                </c:pt>
                <c:pt idx="1320">
                  <c:v>34010</c:v>
                </c:pt>
                <c:pt idx="1321">
                  <c:v>34011</c:v>
                </c:pt>
                <c:pt idx="1322">
                  <c:v>34012</c:v>
                </c:pt>
                <c:pt idx="1323">
                  <c:v>34013</c:v>
                </c:pt>
                <c:pt idx="1324">
                  <c:v>34014</c:v>
                </c:pt>
                <c:pt idx="1325">
                  <c:v>34015</c:v>
                </c:pt>
                <c:pt idx="1326">
                  <c:v>34016</c:v>
                </c:pt>
                <c:pt idx="1327">
                  <c:v>34017</c:v>
                </c:pt>
                <c:pt idx="1328">
                  <c:v>34018</c:v>
                </c:pt>
                <c:pt idx="1329">
                  <c:v>34019</c:v>
                </c:pt>
                <c:pt idx="1330">
                  <c:v>34020</c:v>
                </c:pt>
                <c:pt idx="1331">
                  <c:v>34021</c:v>
                </c:pt>
                <c:pt idx="1332">
                  <c:v>34022</c:v>
                </c:pt>
                <c:pt idx="1333">
                  <c:v>34023</c:v>
                </c:pt>
                <c:pt idx="1334">
                  <c:v>34024</c:v>
                </c:pt>
                <c:pt idx="1335">
                  <c:v>34025</c:v>
                </c:pt>
                <c:pt idx="1336">
                  <c:v>34026</c:v>
                </c:pt>
                <c:pt idx="1337">
                  <c:v>34027</c:v>
                </c:pt>
                <c:pt idx="1338">
                  <c:v>34028</c:v>
                </c:pt>
                <c:pt idx="1339">
                  <c:v>34029</c:v>
                </c:pt>
                <c:pt idx="1340">
                  <c:v>34030</c:v>
                </c:pt>
                <c:pt idx="1341">
                  <c:v>34031</c:v>
                </c:pt>
                <c:pt idx="1342">
                  <c:v>34032</c:v>
                </c:pt>
                <c:pt idx="1343">
                  <c:v>34033</c:v>
                </c:pt>
                <c:pt idx="1344">
                  <c:v>34034</c:v>
                </c:pt>
                <c:pt idx="1345">
                  <c:v>34035</c:v>
                </c:pt>
                <c:pt idx="1346">
                  <c:v>34036</c:v>
                </c:pt>
                <c:pt idx="1347">
                  <c:v>34037</c:v>
                </c:pt>
                <c:pt idx="1348">
                  <c:v>34038</c:v>
                </c:pt>
                <c:pt idx="1349">
                  <c:v>34039</c:v>
                </c:pt>
                <c:pt idx="1350">
                  <c:v>34040</c:v>
                </c:pt>
                <c:pt idx="1351">
                  <c:v>34041</c:v>
                </c:pt>
                <c:pt idx="1352">
                  <c:v>34042</c:v>
                </c:pt>
                <c:pt idx="1353">
                  <c:v>34043</c:v>
                </c:pt>
                <c:pt idx="1354">
                  <c:v>34044</c:v>
                </c:pt>
                <c:pt idx="1355">
                  <c:v>34045</c:v>
                </c:pt>
                <c:pt idx="1356">
                  <c:v>34046</c:v>
                </c:pt>
                <c:pt idx="1357">
                  <c:v>34047</c:v>
                </c:pt>
                <c:pt idx="1358">
                  <c:v>34048</c:v>
                </c:pt>
                <c:pt idx="1359">
                  <c:v>34049</c:v>
                </c:pt>
                <c:pt idx="1360">
                  <c:v>34050</c:v>
                </c:pt>
                <c:pt idx="1361">
                  <c:v>34051</c:v>
                </c:pt>
                <c:pt idx="1362">
                  <c:v>34052</c:v>
                </c:pt>
                <c:pt idx="1363">
                  <c:v>34053</c:v>
                </c:pt>
                <c:pt idx="1364">
                  <c:v>34054</c:v>
                </c:pt>
                <c:pt idx="1365">
                  <c:v>34055</c:v>
                </c:pt>
                <c:pt idx="1366">
                  <c:v>34056</c:v>
                </c:pt>
                <c:pt idx="1367">
                  <c:v>34057</c:v>
                </c:pt>
                <c:pt idx="1368">
                  <c:v>34058</c:v>
                </c:pt>
                <c:pt idx="1369">
                  <c:v>34059</c:v>
                </c:pt>
                <c:pt idx="1370">
                  <c:v>34060</c:v>
                </c:pt>
                <c:pt idx="1371">
                  <c:v>34061</c:v>
                </c:pt>
                <c:pt idx="1372">
                  <c:v>34062</c:v>
                </c:pt>
                <c:pt idx="1373">
                  <c:v>34063</c:v>
                </c:pt>
                <c:pt idx="1374">
                  <c:v>34064</c:v>
                </c:pt>
                <c:pt idx="1375">
                  <c:v>34065</c:v>
                </c:pt>
                <c:pt idx="1376">
                  <c:v>34066</c:v>
                </c:pt>
                <c:pt idx="1377">
                  <c:v>34067</c:v>
                </c:pt>
                <c:pt idx="1378">
                  <c:v>34068</c:v>
                </c:pt>
                <c:pt idx="1379">
                  <c:v>34069</c:v>
                </c:pt>
                <c:pt idx="1380">
                  <c:v>34070</c:v>
                </c:pt>
                <c:pt idx="1381">
                  <c:v>34071</c:v>
                </c:pt>
                <c:pt idx="1382">
                  <c:v>34072</c:v>
                </c:pt>
                <c:pt idx="1383">
                  <c:v>34073</c:v>
                </c:pt>
                <c:pt idx="1384">
                  <c:v>34074</c:v>
                </c:pt>
                <c:pt idx="1385">
                  <c:v>34075</c:v>
                </c:pt>
                <c:pt idx="1386">
                  <c:v>34076</c:v>
                </c:pt>
                <c:pt idx="1387">
                  <c:v>34077</c:v>
                </c:pt>
                <c:pt idx="1388">
                  <c:v>34078</c:v>
                </c:pt>
                <c:pt idx="1389">
                  <c:v>34079</c:v>
                </c:pt>
                <c:pt idx="1390">
                  <c:v>34080</c:v>
                </c:pt>
                <c:pt idx="1391">
                  <c:v>34081</c:v>
                </c:pt>
                <c:pt idx="1392">
                  <c:v>34082</c:v>
                </c:pt>
                <c:pt idx="1393">
                  <c:v>34083</c:v>
                </c:pt>
                <c:pt idx="1394">
                  <c:v>34084</c:v>
                </c:pt>
                <c:pt idx="1395">
                  <c:v>34085</c:v>
                </c:pt>
                <c:pt idx="1396">
                  <c:v>34086</c:v>
                </c:pt>
                <c:pt idx="1397">
                  <c:v>34087</c:v>
                </c:pt>
                <c:pt idx="1398">
                  <c:v>34088</c:v>
                </c:pt>
                <c:pt idx="1399">
                  <c:v>34089</c:v>
                </c:pt>
                <c:pt idx="1400">
                  <c:v>34090</c:v>
                </c:pt>
                <c:pt idx="1401">
                  <c:v>34091</c:v>
                </c:pt>
                <c:pt idx="1402">
                  <c:v>34092</c:v>
                </c:pt>
                <c:pt idx="1403">
                  <c:v>34093</c:v>
                </c:pt>
                <c:pt idx="1404">
                  <c:v>34094</c:v>
                </c:pt>
                <c:pt idx="1405">
                  <c:v>34095</c:v>
                </c:pt>
                <c:pt idx="1406">
                  <c:v>34096</c:v>
                </c:pt>
                <c:pt idx="1407">
                  <c:v>34097</c:v>
                </c:pt>
                <c:pt idx="1408">
                  <c:v>34098</c:v>
                </c:pt>
                <c:pt idx="1409">
                  <c:v>34099</c:v>
                </c:pt>
                <c:pt idx="1410">
                  <c:v>34100</c:v>
                </c:pt>
                <c:pt idx="1411">
                  <c:v>34101</c:v>
                </c:pt>
                <c:pt idx="1412">
                  <c:v>34102</c:v>
                </c:pt>
                <c:pt idx="1413">
                  <c:v>34103</c:v>
                </c:pt>
                <c:pt idx="1414">
                  <c:v>34104</c:v>
                </c:pt>
                <c:pt idx="1415">
                  <c:v>34105</c:v>
                </c:pt>
                <c:pt idx="1416">
                  <c:v>34106</c:v>
                </c:pt>
                <c:pt idx="1417">
                  <c:v>34107</c:v>
                </c:pt>
                <c:pt idx="1418">
                  <c:v>34108</c:v>
                </c:pt>
                <c:pt idx="1419">
                  <c:v>34109</c:v>
                </c:pt>
                <c:pt idx="1420">
                  <c:v>34110</c:v>
                </c:pt>
                <c:pt idx="1421">
                  <c:v>34111</c:v>
                </c:pt>
                <c:pt idx="1422">
                  <c:v>34112</c:v>
                </c:pt>
                <c:pt idx="1423">
                  <c:v>34113</c:v>
                </c:pt>
                <c:pt idx="1424">
                  <c:v>34114</c:v>
                </c:pt>
                <c:pt idx="1425">
                  <c:v>34115</c:v>
                </c:pt>
                <c:pt idx="1426">
                  <c:v>34116</c:v>
                </c:pt>
                <c:pt idx="1427">
                  <c:v>34117</c:v>
                </c:pt>
                <c:pt idx="1428">
                  <c:v>34118</c:v>
                </c:pt>
                <c:pt idx="1429">
                  <c:v>34119</c:v>
                </c:pt>
                <c:pt idx="1430">
                  <c:v>34120</c:v>
                </c:pt>
                <c:pt idx="1431">
                  <c:v>34121</c:v>
                </c:pt>
                <c:pt idx="1432">
                  <c:v>34122</c:v>
                </c:pt>
                <c:pt idx="1433">
                  <c:v>34123</c:v>
                </c:pt>
                <c:pt idx="1434">
                  <c:v>34124</c:v>
                </c:pt>
                <c:pt idx="1435">
                  <c:v>34125</c:v>
                </c:pt>
                <c:pt idx="1436">
                  <c:v>34126</c:v>
                </c:pt>
                <c:pt idx="1437">
                  <c:v>34127</c:v>
                </c:pt>
                <c:pt idx="1438">
                  <c:v>34128</c:v>
                </c:pt>
                <c:pt idx="1439">
                  <c:v>34129</c:v>
                </c:pt>
                <c:pt idx="1440">
                  <c:v>34130</c:v>
                </c:pt>
                <c:pt idx="1441">
                  <c:v>34131</c:v>
                </c:pt>
                <c:pt idx="1442">
                  <c:v>34132</c:v>
                </c:pt>
                <c:pt idx="1443">
                  <c:v>34133</c:v>
                </c:pt>
                <c:pt idx="1444">
                  <c:v>34134</c:v>
                </c:pt>
                <c:pt idx="1445">
                  <c:v>34135</c:v>
                </c:pt>
                <c:pt idx="1446">
                  <c:v>34136</c:v>
                </c:pt>
                <c:pt idx="1447">
                  <c:v>34137</c:v>
                </c:pt>
                <c:pt idx="1448">
                  <c:v>34138</c:v>
                </c:pt>
                <c:pt idx="1449">
                  <c:v>34139</c:v>
                </c:pt>
                <c:pt idx="1450">
                  <c:v>34140</c:v>
                </c:pt>
                <c:pt idx="1451">
                  <c:v>34141</c:v>
                </c:pt>
                <c:pt idx="1452">
                  <c:v>34142</c:v>
                </c:pt>
                <c:pt idx="1453">
                  <c:v>34143</c:v>
                </c:pt>
                <c:pt idx="1454">
                  <c:v>34144</c:v>
                </c:pt>
                <c:pt idx="1455">
                  <c:v>34145</c:v>
                </c:pt>
                <c:pt idx="1456">
                  <c:v>34146</c:v>
                </c:pt>
                <c:pt idx="1457">
                  <c:v>34147</c:v>
                </c:pt>
                <c:pt idx="1458">
                  <c:v>34148</c:v>
                </c:pt>
                <c:pt idx="1459">
                  <c:v>34149</c:v>
                </c:pt>
                <c:pt idx="1460">
                  <c:v>34150</c:v>
                </c:pt>
                <c:pt idx="1461">
                  <c:v>34151</c:v>
                </c:pt>
                <c:pt idx="1462">
                  <c:v>34152</c:v>
                </c:pt>
                <c:pt idx="1463">
                  <c:v>34153</c:v>
                </c:pt>
                <c:pt idx="1464">
                  <c:v>34154</c:v>
                </c:pt>
                <c:pt idx="1465">
                  <c:v>34155</c:v>
                </c:pt>
                <c:pt idx="1466">
                  <c:v>34156</c:v>
                </c:pt>
                <c:pt idx="1467">
                  <c:v>34157</c:v>
                </c:pt>
                <c:pt idx="1468">
                  <c:v>34158</c:v>
                </c:pt>
                <c:pt idx="1469">
                  <c:v>34159</c:v>
                </c:pt>
                <c:pt idx="1470">
                  <c:v>34160</c:v>
                </c:pt>
                <c:pt idx="1471">
                  <c:v>34161</c:v>
                </c:pt>
                <c:pt idx="1472">
                  <c:v>34162</c:v>
                </c:pt>
                <c:pt idx="1473">
                  <c:v>34163</c:v>
                </c:pt>
                <c:pt idx="1474">
                  <c:v>34164</c:v>
                </c:pt>
                <c:pt idx="1475">
                  <c:v>34165</c:v>
                </c:pt>
                <c:pt idx="1476">
                  <c:v>34166</c:v>
                </c:pt>
                <c:pt idx="1477">
                  <c:v>34167</c:v>
                </c:pt>
                <c:pt idx="1478">
                  <c:v>34168</c:v>
                </c:pt>
                <c:pt idx="1479">
                  <c:v>34169</c:v>
                </c:pt>
                <c:pt idx="1480">
                  <c:v>34170</c:v>
                </c:pt>
                <c:pt idx="1481">
                  <c:v>34171</c:v>
                </c:pt>
                <c:pt idx="1482">
                  <c:v>34172</c:v>
                </c:pt>
                <c:pt idx="1483">
                  <c:v>34173</c:v>
                </c:pt>
                <c:pt idx="1484">
                  <c:v>34174</c:v>
                </c:pt>
                <c:pt idx="1485">
                  <c:v>34175</c:v>
                </c:pt>
                <c:pt idx="1486">
                  <c:v>34176</c:v>
                </c:pt>
                <c:pt idx="1487">
                  <c:v>34177</c:v>
                </c:pt>
                <c:pt idx="1488">
                  <c:v>34178</c:v>
                </c:pt>
                <c:pt idx="1489">
                  <c:v>34179</c:v>
                </c:pt>
                <c:pt idx="1490">
                  <c:v>34180</c:v>
                </c:pt>
                <c:pt idx="1491">
                  <c:v>34181</c:v>
                </c:pt>
                <c:pt idx="1492">
                  <c:v>34182</c:v>
                </c:pt>
                <c:pt idx="1493">
                  <c:v>34183</c:v>
                </c:pt>
                <c:pt idx="1494">
                  <c:v>34184</c:v>
                </c:pt>
                <c:pt idx="1495">
                  <c:v>34185</c:v>
                </c:pt>
                <c:pt idx="1496">
                  <c:v>34186</c:v>
                </c:pt>
                <c:pt idx="1497">
                  <c:v>34187</c:v>
                </c:pt>
                <c:pt idx="1498">
                  <c:v>34188</c:v>
                </c:pt>
                <c:pt idx="1499">
                  <c:v>34189</c:v>
                </c:pt>
                <c:pt idx="1500">
                  <c:v>34190</c:v>
                </c:pt>
                <c:pt idx="1501">
                  <c:v>34191</c:v>
                </c:pt>
                <c:pt idx="1502">
                  <c:v>34192</c:v>
                </c:pt>
                <c:pt idx="1503">
                  <c:v>34193</c:v>
                </c:pt>
                <c:pt idx="1504">
                  <c:v>34194</c:v>
                </c:pt>
                <c:pt idx="1505">
                  <c:v>34195</c:v>
                </c:pt>
                <c:pt idx="1506">
                  <c:v>34196</c:v>
                </c:pt>
                <c:pt idx="1507">
                  <c:v>34197</c:v>
                </c:pt>
                <c:pt idx="1508">
                  <c:v>34198</c:v>
                </c:pt>
                <c:pt idx="1509">
                  <c:v>34199</c:v>
                </c:pt>
                <c:pt idx="1510">
                  <c:v>34200</c:v>
                </c:pt>
                <c:pt idx="1511">
                  <c:v>34201</c:v>
                </c:pt>
                <c:pt idx="1512">
                  <c:v>34202</c:v>
                </c:pt>
                <c:pt idx="1513">
                  <c:v>34203</c:v>
                </c:pt>
                <c:pt idx="1514">
                  <c:v>34204</c:v>
                </c:pt>
                <c:pt idx="1515">
                  <c:v>34205</c:v>
                </c:pt>
                <c:pt idx="1516">
                  <c:v>34206</c:v>
                </c:pt>
                <c:pt idx="1517">
                  <c:v>34207</c:v>
                </c:pt>
                <c:pt idx="1518">
                  <c:v>34208</c:v>
                </c:pt>
                <c:pt idx="1519">
                  <c:v>34209</c:v>
                </c:pt>
                <c:pt idx="1520">
                  <c:v>34210</c:v>
                </c:pt>
                <c:pt idx="1521">
                  <c:v>34211</c:v>
                </c:pt>
                <c:pt idx="1522">
                  <c:v>34212</c:v>
                </c:pt>
                <c:pt idx="1523">
                  <c:v>34213</c:v>
                </c:pt>
                <c:pt idx="1524">
                  <c:v>34214</c:v>
                </c:pt>
                <c:pt idx="1525">
                  <c:v>34215</c:v>
                </c:pt>
                <c:pt idx="1526">
                  <c:v>34216</c:v>
                </c:pt>
                <c:pt idx="1527">
                  <c:v>34217</c:v>
                </c:pt>
                <c:pt idx="1528">
                  <c:v>34218</c:v>
                </c:pt>
                <c:pt idx="1529">
                  <c:v>34219</c:v>
                </c:pt>
                <c:pt idx="1530">
                  <c:v>34220</c:v>
                </c:pt>
                <c:pt idx="1531">
                  <c:v>34221</c:v>
                </c:pt>
                <c:pt idx="1532">
                  <c:v>34222</c:v>
                </c:pt>
                <c:pt idx="1533">
                  <c:v>34223</c:v>
                </c:pt>
                <c:pt idx="1534">
                  <c:v>34224</c:v>
                </c:pt>
                <c:pt idx="1535">
                  <c:v>34225</c:v>
                </c:pt>
                <c:pt idx="1536">
                  <c:v>34226</c:v>
                </c:pt>
                <c:pt idx="1537">
                  <c:v>34227</c:v>
                </c:pt>
                <c:pt idx="1538">
                  <c:v>34228</c:v>
                </c:pt>
                <c:pt idx="1539">
                  <c:v>34229</c:v>
                </c:pt>
                <c:pt idx="1540">
                  <c:v>34230</c:v>
                </c:pt>
                <c:pt idx="1541">
                  <c:v>34231</c:v>
                </c:pt>
                <c:pt idx="1542">
                  <c:v>34232</c:v>
                </c:pt>
                <c:pt idx="1543">
                  <c:v>34233</c:v>
                </c:pt>
                <c:pt idx="1544">
                  <c:v>34234</c:v>
                </c:pt>
                <c:pt idx="1545">
                  <c:v>34235</c:v>
                </c:pt>
                <c:pt idx="1546">
                  <c:v>34236</c:v>
                </c:pt>
                <c:pt idx="1547">
                  <c:v>34237</c:v>
                </c:pt>
                <c:pt idx="1548">
                  <c:v>34238</c:v>
                </c:pt>
                <c:pt idx="1549">
                  <c:v>34239</c:v>
                </c:pt>
                <c:pt idx="1550">
                  <c:v>34240</c:v>
                </c:pt>
                <c:pt idx="1551">
                  <c:v>34241</c:v>
                </c:pt>
                <c:pt idx="1552">
                  <c:v>34242</c:v>
                </c:pt>
                <c:pt idx="1553">
                  <c:v>34243</c:v>
                </c:pt>
                <c:pt idx="1554">
                  <c:v>34244</c:v>
                </c:pt>
                <c:pt idx="1555">
                  <c:v>34245</c:v>
                </c:pt>
                <c:pt idx="1556">
                  <c:v>34246</c:v>
                </c:pt>
                <c:pt idx="1557">
                  <c:v>34247</c:v>
                </c:pt>
                <c:pt idx="1558">
                  <c:v>34248</c:v>
                </c:pt>
                <c:pt idx="1559">
                  <c:v>34249</c:v>
                </c:pt>
                <c:pt idx="1560">
                  <c:v>34250</c:v>
                </c:pt>
                <c:pt idx="1561">
                  <c:v>34251</c:v>
                </c:pt>
                <c:pt idx="1562">
                  <c:v>34252</c:v>
                </c:pt>
                <c:pt idx="1563">
                  <c:v>34274</c:v>
                </c:pt>
                <c:pt idx="1564">
                  <c:v>34275</c:v>
                </c:pt>
                <c:pt idx="1565">
                  <c:v>34276</c:v>
                </c:pt>
                <c:pt idx="1566">
                  <c:v>34277</c:v>
                </c:pt>
                <c:pt idx="1567">
                  <c:v>34278</c:v>
                </c:pt>
                <c:pt idx="1568">
                  <c:v>34279</c:v>
                </c:pt>
                <c:pt idx="1569">
                  <c:v>34280</c:v>
                </c:pt>
                <c:pt idx="1570">
                  <c:v>34281</c:v>
                </c:pt>
                <c:pt idx="1571">
                  <c:v>34282</c:v>
                </c:pt>
                <c:pt idx="1572">
                  <c:v>34283</c:v>
                </c:pt>
                <c:pt idx="1573">
                  <c:v>34284</c:v>
                </c:pt>
                <c:pt idx="1574">
                  <c:v>34285</c:v>
                </c:pt>
                <c:pt idx="1575">
                  <c:v>34286</c:v>
                </c:pt>
                <c:pt idx="1576">
                  <c:v>34287</c:v>
                </c:pt>
                <c:pt idx="1577">
                  <c:v>34288</c:v>
                </c:pt>
                <c:pt idx="1578">
                  <c:v>34289</c:v>
                </c:pt>
                <c:pt idx="1579">
                  <c:v>34290</c:v>
                </c:pt>
                <c:pt idx="1580">
                  <c:v>34291</c:v>
                </c:pt>
                <c:pt idx="1581">
                  <c:v>34292</c:v>
                </c:pt>
                <c:pt idx="1582">
                  <c:v>34293</c:v>
                </c:pt>
                <c:pt idx="1583">
                  <c:v>34294</c:v>
                </c:pt>
                <c:pt idx="1584">
                  <c:v>34295</c:v>
                </c:pt>
                <c:pt idx="1585">
                  <c:v>34296</c:v>
                </c:pt>
                <c:pt idx="1586">
                  <c:v>34297</c:v>
                </c:pt>
                <c:pt idx="1587">
                  <c:v>34298</c:v>
                </c:pt>
                <c:pt idx="1588">
                  <c:v>34299</c:v>
                </c:pt>
                <c:pt idx="1589">
                  <c:v>34300</c:v>
                </c:pt>
                <c:pt idx="1590">
                  <c:v>34301</c:v>
                </c:pt>
                <c:pt idx="1591">
                  <c:v>34302</c:v>
                </c:pt>
                <c:pt idx="1592">
                  <c:v>34303</c:v>
                </c:pt>
                <c:pt idx="1593">
                  <c:v>34304</c:v>
                </c:pt>
                <c:pt idx="1594">
                  <c:v>34305</c:v>
                </c:pt>
                <c:pt idx="1595">
                  <c:v>34306</c:v>
                </c:pt>
                <c:pt idx="1596">
                  <c:v>34307</c:v>
                </c:pt>
                <c:pt idx="1597">
                  <c:v>34308</c:v>
                </c:pt>
                <c:pt idx="1598">
                  <c:v>34309</c:v>
                </c:pt>
                <c:pt idx="1599">
                  <c:v>34310</c:v>
                </c:pt>
                <c:pt idx="1600">
                  <c:v>34311</c:v>
                </c:pt>
                <c:pt idx="1601">
                  <c:v>34312</c:v>
                </c:pt>
                <c:pt idx="1602">
                  <c:v>34313</c:v>
                </c:pt>
                <c:pt idx="1603">
                  <c:v>34314</c:v>
                </c:pt>
                <c:pt idx="1604">
                  <c:v>34315</c:v>
                </c:pt>
                <c:pt idx="1605">
                  <c:v>34316</c:v>
                </c:pt>
                <c:pt idx="1606">
                  <c:v>34317</c:v>
                </c:pt>
                <c:pt idx="1607">
                  <c:v>34318</c:v>
                </c:pt>
                <c:pt idx="1608">
                  <c:v>34319</c:v>
                </c:pt>
                <c:pt idx="1609">
                  <c:v>34320</c:v>
                </c:pt>
                <c:pt idx="1610">
                  <c:v>34321</c:v>
                </c:pt>
                <c:pt idx="1611">
                  <c:v>34322</c:v>
                </c:pt>
                <c:pt idx="1612">
                  <c:v>34323</c:v>
                </c:pt>
                <c:pt idx="1613">
                  <c:v>34324</c:v>
                </c:pt>
                <c:pt idx="1614">
                  <c:v>34325</c:v>
                </c:pt>
                <c:pt idx="1615">
                  <c:v>34326</c:v>
                </c:pt>
                <c:pt idx="1616">
                  <c:v>34327</c:v>
                </c:pt>
                <c:pt idx="1617">
                  <c:v>34328</c:v>
                </c:pt>
                <c:pt idx="1618">
                  <c:v>34329</c:v>
                </c:pt>
                <c:pt idx="1619">
                  <c:v>34330</c:v>
                </c:pt>
                <c:pt idx="1620">
                  <c:v>34331</c:v>
                </c:pt>
                <c:pt idx="1621">
                  <c:v>34332</c:v>
                </c:pt>
                <c:pt idx="1622">
                  <c:v>34333</c:v>
                </c:pt>
                <c:pt idx="1623">
                  <c:v>34334</c:v>
                </c:pt>
                <c:pt idx="1624">
                  <c:v>34335</c:v>
                </c:pt>
                <c:pt idx="1625">
                  <c:v>34336</c:v>
                </c:pt>
                <c:pt idx="1626">
                  <c:v>34337</c:v>
                </c:pt>
                <c:pt idx="1627">
                  <c:v>34338</c:v>
                </c:pt>
                <c:pt idx="1628">
                  <c:v>34339</c:v>
                </c:pt>
                <c:pt idx="1629">
                  <c:v>34340</c:v>
                </c:pt>
                <c:pt idx="1630">
                  <c:v>34341</c:v>
                </c:pt>
                <c:pt idx="1631">
                  <c:v>34342</c:v>
                </c:pt>
                <c:pt idx="1632">
                  <c:v>34343</c:v>
                </c:pt>
                <c:pt idx="1633">
                  <c:v>34344</c:v>
                </c:pt>
                <c:pt idx="1634">
                  <c:v>34345</c:v>
                </c:pt>
                <c:pt idx="1635">
                  <c:v>34346</c:v>
                </c:pt>
                <c:pt idx="1636">
                  <c:v>34347</c:v>
                </c:pt>
                <c:pt idx="1637">
                  <c:v>34348</c:v>
                </c:pt>
                <c:pt idx="1638">
                  <c:v>34349</c:v>
                </c:pt>
                <c:pt idx="1639">
                  <c:v>34350</c:v>
                </c:pt>
                <c:pt idx="1640">
                  <c:v>34351</c:v>
                </c:pt>
                <c:pt idx="1641">
                  <c:v>34352</c:v>
                </c:pt>
                <c:pt idx="1642">
                  <c:v>34353</c:v>
                </c:pt>
                <c:pt idx="1643">
                  <c:v>34354</c:v>
                </c:pt>
                <c:pt idx="1644">
                  <c:v>34355</c:v>
                </c:pt>
                <c:pt idx="1645">
                  <c:v>34356</c:v>
                </c:pt>
                <c:pt idx="1646">
                  <c:v>34357</c:v>
                </c:pt>
                <c:pt idx="1647">
                  <c:v>34358</c:v>
                </c:pt>
                <c:pt idx="1648">
                  <c:v>34359</c:v>
                </c:pt>
                <c:pt idx="1649">
                  <c:v>34360</c:v>
                </c:pt>
                <c:pt idx="1650">
                  <c:v>34361</c:v>
                </c:pt>
                <c:pt idx="1651">
                  <c:v>34362</c:v>
                </c:pt>
                <c:pt idx="1652">
                  <c:v>34363</c:v>
                </c:pt>
                <c:pt idx="1653">
                  <c:v>34364</c:v>
                </c:pt>
                <c:pt idx="1654">
                  <c:v>34365</c:v>
                </c:pt>
                <c:pt idx="1655">
                  <c:v>34366</c:v>
                </c:pt>
                <c:pt idx="1656">
                  <c:v>34367</c:v>
                </c:pt>
                <c:pt idx="1657">
                  <c:v>34368</c:v>
                </c:pt>
                <c:pt idx="1658">
                  <c:v>34369</c:v>
                </c:pt>
                <c:pt idx="1659">
                  <c:v>34370</c:v>
                </c:pt>
                <c:pt idx="1660">
                  <c:v>34371</c:v>
                </c:pt>
                <c:pt idx="1661">
                  <c:v>34372</c:v>
                </c:pt>
                <c:pt idx="1662">
                  <c:v>34373</c:v>
                </c:pt>
                <c:pt idx="1663">
                  <c:v>34374</c:v>
                </c:pt>
                <c:pt idx="1664">
                  <c:v>34375</c:v>
                </c:pt>
                <c:pt idx="1665">
                  <c:v>34376</c:v>
                </c:pt>
                <c:pt idx="1666">
                  <c:v>34377</c:v>
                </c:pt>
                <c:pt idx="1667">
                  <c:v>34378</c:v>
                </c:pt>
                <c:pt idx="1668">
                  <c:v>34379</c:v>
                </c:pt>
                <c:pt idx="1669">
                  <c:v>34380</c:v>
                </c:pt>
                <c:pt idx="1670">
                  <c:v>34381</c:v>
                </c:pt>
                <c:pt idx="1671">
                  <c:v>34382</c:v>
                </c:pt>
                <c:pt idx="1672">
                  <c:v>34383</c:v>
                </c:pt>
                <c:pt idx="1673">
                  <c:v>34384</c:v>
                </c:pt>
                <c:pt idx="1674">
                  <c:v>34385</c:v>
                </c:pt>
                <c:pt idx="1675">
                  <c:v>34386</c:v>
                </c:pt>
                <c:pt idx="1676">
                  <c:v>34387</c:v>
                </c:pt>
                <c:pt idx="1677">
                  <c:v>34388</c:v>
                </c:pt>
                <c:pt idx="1678">
                  <c:v>34389</c:v>
                </c:pt>
                <c:pt idx="1679">
                  <c:v>34390</c:v>
                </c:pt>
                <c:pt idx="1680">
                  <c:v>34391</c:v>
                </c:pt>
                <c:pt idx="1681">
                  <c:v>34392</c:v>
                </c:pt>
                <c:pt idx="1682">
                  <c:v>34393</c:v>
                </c:pt>
                <c:pt idx="1683">
                  <c:v>34394</c:v>
                </c:pt>
                <c:pt idx="1684">
                  <c:v>34395</c:v>
                </c:pt>
                <c:pt idx="1685">
                  <c:v>34396</c:v>
                </c:pt>
                <c:pt idx="1686">
                  <c:v>34397</c:v>
                </c:pt>
                <c:pt idx="1687">
                  <c:v>34398</c:v>
                </c:pt>
                <c:pt idx="1688">
                  <c:v>34399</c:v>
                </c:pt>
                <c:pt idx="1689">
                  <c:v>34400</c:v>
                </c:pt>
                <c:pt idx="1690">
                  <c:v>34401</c:v>
                </c:pt>
                <c:pt idx="1691">
                  <c:v>34402</c:v>
                </c:pt>
                <c:pt idx="1692">
                  <c:v>34403</c:v>
                </c:pt>
                <c:pt idx="1693">
                  <c:v>34404</c:v>
                </c:pt>
                <c:pt idx="1694">
                  <c:v>34405</c:v>
                </c:pt>
                <c:pt idx="1695">
                  <c:v>34406</c:v>
                </c:pt>
                <c:pt idx="1696">
                  <c:v>34407</c:v>
                </c:pt>
                <c:pt idx="1697">
                  <c:v>34408</c:v>
                </c:pt>
                <c:pt idx="1698">
                  <c:v>34409</c:v>
                </c:pt>
                <c:pt idx="1699">
                  <c:v>34410</c:v>
                </c:pt>
                <c:pt idx="1700">
                  <c:v>34411</c:v>
                </c:pt>
                <c:pt idx="1701">
                  <c:v>34412</c:v>
                </c:pt>
                <c:pt idx="1702">
                  <c:v>34413</c:v>
                </c:pt>
                <c:pt idx="1703">
                  <c:v>34414</c:v>
                </c:pt>
                <c:pt idx="1704">
                  <c:v>34415</c:v>
                </c:pt>
                <c:pt idx="1705">
                  <c:v>34416</c:v>
                </c:pt>
                <c:pt idx="1706">
                  <c:v>34417</c:v>
                </c:pt>
                <c:pt idx="1707">
                  <c:v>34418</c:v>
                </c:pt>
                <c:pt idx="1708">
                  <c:v>34419</c:v>
                </c:pt>
                <c:pt idx="1709">
                  <c:v>34420</c:v>
                </c:pt>
                <c:pt idx="1710">
                  <c:v>34421</c:v>
                </c:pt>
                <c:pt idx="1711">
                  <c:v>34422</c:v>
                </c:pt>
                <c:pt idx="1712">
                  <c:v>34423</c:v>
                </c:pt>
                <c:pt idx="1713">
                  <c:v>34424</c:v>
                </c:pt>
                <c:pt idx="1714">
                  <c:v>34425</c:v>
                </c:pt>
                <c:pt idx="1715">
                  <c:v>34426</c:v>
                </c:pt>
                <c:pt idx="1716">
                  <c:v>34427</c:v>
                </c:pt>
                <c:pt idx="1717">
                  <c:v>34428</c:v>
                </c:pt>
                <c:pt idx="1718">
                  <c:v>34429</c:v>
                </c:pt>
                <c:pt idx="1719">
                  <c:v>34430</c:v>
                </c:pt>
                <c:pt idx="1720">
                  <c:v>34431</c:v>
                </c:pt>
                <c:pt idx="1721">
                  <c:v>34432</c:v>
                </c:pt>
                <c:pt idx="1722">
                  <c:v>34433</c:v>
                </c:pt>
                <c:pt idx="1723">
                  <c:v>34434</c:v>
                </c:pt>
                <c:pt idx="1724">
                  <c:v>34435</c:v>
                </c:pt>
                <c:pt idx="1725">
                  <c:v>34436</c:v>
                </c:pt>
                <c:pt idx="1726">
                  <c:v>34437</c:v>
                </c:pt>
                <c:pt idx="1727">
                  <c:v>34438</c:v>
                </c:pt>
                <c:pt idx="1728">
                  <c:v>34439</c:v>
                </c:pt>
                <c:pt idx="1729">
                  <c:v>34440</c:v>
                </c:pt>
                <c:pt idx="1730">
                  <c:v>34441</c:v>
                </c:pt>
                <c:pt idx="1731">
                  <c:v>34442</c:v>
                </c:pt>
                <c:pt idx="1732">
                  <c:v>34443</c:v>
                </c:pt>
                <c:pt idx="1733">
                  <c:v>34444</c:v>
                </c:pt>
                <c:pt idx="1734">
                  <c:v>34445</c:v>
                </c:pt>
                <c:pt idx="1735">
                  <c:v>34446</c:v>
                </c:pt>
                <c:pt idx="1736">
                  <c:v>34447</c:v>
                </c:pt>
                <c:pt idx="1737">
                  <c:v>34448</c:v>
                </c:pt>
                <c:pt idx="1738">
                  <c:v>34449</c:v>
                </c:pt>
                <c:pt idx="1739">
                  <c:v>34450</c:v>
                </c:pt>
                <c:pt idx="1740">
                  <c:v>34451</c:v>
                </c:pt>
                <c:pt idx="1741">
                  <c:v>34452</c:v>
                </c:pt>
                <c:pt idx="1742">
                  <c:v>34453</c:v>
                </c:pt>
                <c:pt idx="1743">
                  <c:v>34454</c:v>
                </c:pt>
                <c:pt idx="1744">
                  <c:v>34455</c:v>
                </c:pt>
                <c:pt idx="1745">
                  <c:v>34456</c:v>
                </c:pt>
                <c:pt idx="1746">
                  <c:v>34457</c:v>
                </c:pt>
                <c:pt idx="1747">
                  <c:v>34458</c:v>
                </c:pt>
                <c:pt idx="1748">
                  <c:v>34459</c:v>
                </c:pt>
                <c:pt idx="1749">
                  <c:v>34460</c:v>
                </c:pt>
                <c:pt idx="1750">
                  <c:v>34461</c:v>
                </c:pt>
                <c:pt idx="1751">
                  <c:v>34462</c:v>
                </c:pt>
                <c:pt idx="1752">
                  <c:v>34463</c:v>
                </c:pt>
                <c:pt idx="1753">
                  <c:v>34464</c:v>
                </c:pt>
                <c:pt idx="1754">
                  <c:v>34465</c:v>
                </c:pt>
                <c:pt idx="1755">
                  <c:v>34466</c:v>
                </c:pt>
                <c:pt idx="1756">
                  <c:v>34467</c:v>
                </c:pt>
                <c:pt idx="1757">
                  <c:v>34468</c:v>
                </c:pt>
                <c:pt idx="1758">
                  <c:v>34469</c:v>
                </c:pt>
                <c:pt idx="1759">
                  <c:v>34470</c:v>
                </c:pt>
                <c:pt idx="1760">
                  <c:v>34471</c:v>
                </c:pt>
                <c:pt idx="1761">
                  <c:v>34472</c:v>
                </c:pt>
                <c:pt idx="1762">
                  <c:v>34473</c:v>
                </c:pt>
                <c:pt idx="1763">
                  <c:v>34474</c:v>
                </c:pt>
                <c:pt idx="1764">
                  <c:v>34475</c:v>
                </c:pt>
                <c:pt idx="1765">
                  <c:v>34476</c:v>
                </c:pt>
                <c:pt idx="1766">
                  <c:v>34477</c:v>
                </c:pt>
                <c:pt idx="1767">
                  <c:v>34478</c:v>
                </c:pt>
                <c:pt idx="1768">
                  <c:v>34479</c:v>
                </c:pt>
                <c:pt idx="1769">
                  <c:v>34480</c:v>
                </c:pt>
                <c:pt idx="1770">
                  <c:v>34481</c:v>
                </c:pt>
                <c:pt idx="1771">
                  <c:v>34482</c:v>
                </c:pt>
                <c:pt idx="1772">
                  <c:v>34483</c:v>
                </c:pt>
                <c:pt idx="1773">
                  <c:v>34484</c:v>
                </c:pt>
                <c:pt idx="1774">
                  <c:v>34485</c:v>
                </c:pt>
                <c:pt idx="1775">
                  <c:v>34486</c:v>
                </c:pt>
                <c:pt idx="1776">
                  <c:v>34487</c:v>
                </c:pt>
                <c:pt idx="1777">
                  <c:v>34488</c:v>
                </c:pt>
                <c:pt idx="1778">
                  <c:v>34489</c:v>
                </c:pt>
                <c:pt idx="1779">
                  <c:v>34490</c:v>
                </c:pt>
                <c:pt idx="1780">
                  <c:v>34491</c:v>
                </c:pt>
                <c:pt idx="1781">
                  <c:v>34492</c:v>
                </c:pt>
                <c:pt idx="1782">
                  <c:v>34493</c:v>
                </c:pt>
                <c:pt idx="1783">
                  <c:v>34494</c:v>
                </c:pt>
                <c:pt idx="1784">
                  <c:v>34495</c:v>
                </c:pt>
                <c:pt idx="1785">
                  <c:v>34496</c:v>
                </c:pt>
                <c:pt idx="1786">
                  <c:v>34497</c:v>
                </c:pt>
                <c:pt idx="1787">
                  <c:v>34498</c:v>
                </c:pt>
                <c:pt idx="1788">
                  <c:v>34499</c:v>
                </c:pt>
                <c:pt idx="1789">
                  <c:v>34500</c:v>
                </c:pt>
                <c:pt idx="1790">
                  <c:v>34501</c:v>
                </c:pt>
                <c:pt idx="1791">
                  <c:v>34502</c:v>
                </c:pt>
                <c:pt idx="1792">
                  <c:v>34503</c:v>
                </c:pt>
                <c:pt idx="1793">
                  <c:v>34504</c:v>
                </c:pt>
                <c:pt idx="1794">
                  <c:v>34505</c:v>
                </c:pt>
                <c:pt idx="1795">
                  <c:v>34506</c:v>
                </c:pt>
                <c:pt idx="1796">
                  <c:v>34507</c:v>
                </c:pt>
                <c:pt idx="1797">
                  <c:v>34508</c:v>
                </c:pt>
                <c:pt idx="1798">
                  <c:v>34509</c:v>
                </c:pt>
                <c:pt idx="1799">
                  <c:v>34510</c:v>
                </c:pt>
                <c:pt idx="1800">
                  <c:v>34511</c:v>
                </c:pt>
                <c:pt idx="1801">
                  <c:v>34512</c:v>
                </c:pt>
                <c:pt idx="1802">
                  <c:v>34513</c:v>
                </c:pt>
                <c:pt idx="1803">
                  <c:v>34514</c:v>
                </c:pt>
                <c:pt idx="1804">
                  <c:v>34515</c:v>
                </c:pt>
                <c:pt idx="1805">
                  <c:v>34516</c:v>
                </c:pt>
                <c:pt idx="1806">
                  <c:v>34517</c:v>
                </c:pt>
                <c:pt idx="1807">
                  <c:v>34518</c:v>
                </c:pt>
                <c:pt idx="1808">
                  <c:v>34519</c:v>
                </c:pt>
                <c:pt idx="1809">
                  <c:v>34520</c:v>
                </c:pt>
                <c:pt idx="1810">
                  <c:v>34521</c:v>
                </c:pt>
                <c:pt idx="1811">
                  <c:v>34522</c:v>
                </c:pt>
                <c:pt idx="1812">
                  <c:v>34523</c:v>
                </c:pt>
                <c:pt idx="1813">
                  <c:v>34524</c:v>
                </c:pt>
                <c:pt idx="1814">
                  <c:v>34525</c:v>
                </c:pt>
                <c:pt idx="1815">
                  <c:v>34526</c:v>
                </c:pt>
                <c:pt idx="1816">
                  <c:v>34527</c:v>
                </c:pt>
                <c:pt idx="1817">
                  <c:v>34528</c:v>
                </c:pt>
                <c:pt idx="1818">
                  <c:v>34529</c:v>
                </c:pt>
                <c:pt idx="1819">
                  <c:v>34530</c:v>
                </c:pt>
                <c:pt idx="1820">
                  <c:v>34531</c:v>
                </c:pt>
                <c:pt idx="1821">
                  <c:v>34532</c:v>
                </c:pt>
                <c:pt idx="1822">
                  <c:v>34533</c:v>
                </c:pt>
                <c:pt idx="1823">
                  <c:v>34534</c:v>
                </c:pt>
                <c:pt idx="1824">
                  <c:v>34535</c:v>
                </c:pt>
                <c:pt idx="1825">
                  <c:v>34536</c:v>
                </c:pt>
                <c:pt idx="1826">
                  <c:v>34537</c:v>
                </c:pt>
                <c:pt idx="1827">
                  <c:v>34538</c:v>
                </c:pt>
                <c:pt idx="1828">
                  <c:v>34539</c:v>
                </c:pt>
                <c:pt idx="1829">
                  <c:v>34540</c:v>
                </c:pt>
                <c:pt idx="1830">
                  <c:v>34541</c:v>
                </c:pt>
                <c:pt idx="1831">
                  <c:v>34542</c:v>
                </c:pt>
                <c:pt idx="1832">
                  <c:v>34543</c:v>
                </c:pt>
                <c:pt idx="1833">
                  <c:v>34544</c:v>
                </c:pt>
                <c:pt idx="1834">
                  <c:v>34545</c:v>
                </c:pt>
                <c:pt idx="1835">
                  <c:v>34546</c:v>
                </c:pt>
                <c:pt idx="1836">
                  <c:v>34547</c:v>
                </c:pt>
                <c:pt idx="1837">
                  <c:v>34548</c:v>
                </c:pt>
                <c:pt idx="1838">
                  <c:v>34549</c:v>
                </c:pt>
                <c:pt idx="1839">
                  <c:v>34550</c:v>
                </c:pt>
                <c:pt idx="1840">
                  <c:v>34551</c:v>
                </c:pt>
                <c:pt idx="1841">
                  <c:v>34552</c:v>
                </c:pt>
                <c:pt idx="1842">
                  <c:v>34553</c:v>
                </c:pt>
                <c:pt idx="1843">
                  <c:v>34554</c:v>
                </c:pt>
                <c:pt idx="1844">
                  <c:v>34555</c:v>
                </c:pt>
                <c:pt idx="1845">
                  <c:v>34556</c:v>
                </c:pt>
                <c:pt idx="1846">
                  <c:v>34557</c:v>
                </c:pt>
                <c:pt idx="1847">
                  <c:v>34558</c:v>
                </c:pt>
                <c:pt idx="1848">
                  <c:v>34559</c:v>
                </c:pt>
                <c:pt idx="1849">
                  <c:v>34560</c:v>
                </c:pt>
                <c:pt idx="1850">
                  <c:v>34561</c:v>
                </c:pt>
                <c:pt idx="1851">
                  <c:v>34562</c:v>
                </c:pt>
                <c:pt idx="1852">
                  <c:v>34563</c:v>
                </c:pt>
                <c:pt idx="1853">
                  <c:v>34564</c:v>
                </c:pt>
                <c:pt idx="1854">
                  <c:v>34565</c:v>
                </c:pt>
                <c:pt idx="1855">
                  <c:v>34566</c:v>
                </c:pt>
                <c:pt idx="1856">
                  <c:v>34567</c:v>
                </c:pt>
                <c:pt idx="1857">
                  <c:v>34568</c:v>
                </c:pt>
                <c:pt idx="1858">
                  <c:v>34569</c:v>
                </c:pt>
                <c:pt idx="1859">
                  <c:v>34570</c:v>
                </c:pt>
                <c:pt idx="1860">
                  <c:v>34571</c:v>
                </c:pt>
                <c:pt idx="1861">
                  <c:v>34572</c:v>
                </c:pt>
                <c:pt idx="1862">
                  <c:v>34573</c:v>
                </c:pt>
                <c:pt idx="1863">
                  <c:v>34574</c:v>
                </c:pt>
                <c:pt idx="1864">
                  <c:v>34575</c:v>
                </c:pt>
                <c:pt idx="1865">
                  <c:v>34576</c:v>
                </c:pt>
                <c:pt idx="1866">
                  <c:v>34577</c:v>
                </c:pt>
                <c:pt idx="1867">
                  <c:v>34578</c:v>
                </c:pt>
                <c:pt idx="1868">
                  <c:v>34579</c:v>
                </c:pt>
                <c:pt idx="1869">
                  <c:v>34580</c:v>
                </c:pt>
                <c:pt idx="1870">
                  <c:v>34581</c:v>
                </c:pt>
                <c:pt idx="1871">
                  <c:v>34582</c:v>
                </c:pt>
                <c:pt idx="1872">
                  <c:v>34583</c:v>
                </c:pt>
                <c:pt idx="1873">
                  <c:v>34584</c:v>
                </c:pt>
                <c:pt idx="1874">
                  <c:v>34585</c:v>
                </c:pt>
                <c:pt idx="1875">
                  <c:v>34586</c:v>
                </c:pt>
                <c:pt idx="1876">
                  <c:v>34587</c:v>
                </c:pt>
                <c:pt idx="1877">
                  <c:v>34588</c:v>
                </c:pt>
                <c:pt idx="1878">
                  <c:v>34589</c:v>
                </c:pt>
                <c:pt idx="1879">
                  <c:v>34590</c:v>
                </c:pt>
                <c:pt idx="1880">
                  <c:v>34591</c:v>
                </c:pt>
                <c:pt idx="1881">
                  <c:v>34592</c:v>
                </c:pt>
                <c:pt idx="1882">
                  <c:v>34593</c:v>
                </c:pt>
                <c:pt idx="1883">
                  <c:v>34594</c:v>
                </c:pt>
                <c:pt idx="1884">
                  <c:v>34595</c:v>
                </c:pt>
                <c:pt idx="1885">
                  <c:v>34596</c:v>
                </c:pt>
                <c:pt idx="1886">
                  <c:v>34597</c:v>
                </c:pt>
                <c:pt idx="1887">
                  <c:v>34598</c:v>
                </c:pt>
                <c:pt idx="1888">
                  <c:v>34599</c:v>
                </c:pt>
                <c:pt idx="1889">
                  <c:v>34600</c:v>
                </c:pt>
                <c:pt idx="1890">
                  <c:v>34601</c:v>
                </c:pt>
                <c:pt idx="1891">
                  <c:v>34602</c:v>
                </c:pt>
                <c:pt idx="1892">
                  <c:v>34603</c:v>
                </c:pt>
                <c:pt idx="1893">
                  <c:v>34604</c:v>
                </c:pt>
                <c:pt idx="1894">
                  <c:v>34605</c:v>
                </c:pt>
                <c:pt idx="1895">
                  <c:v>34606</c:v>
                </c:pt>
                <c:pt idx="1896">
                  <c:v>34607</c:v>
                </c:pt>
                <c:pt idx="1897">
                  <c:v>34608</c:v>
                </c:pt>
                <c:pt idx="1898">
                  <c:v>34609</c:v>
                </c:pt>
                <c:pt idx="1899">
                  <c:v>34610</c:v>
                </c:pt>
                <c:pt idx="1900">
                  <c:v>34611</c:v>
                </c:pt>
                <c:pt idx="1901">
                  <c:v>34612</c:v>
                </c:pt>
                <c:pt idx="1902">
                  <c:v>34613</c:v>
                </c:pt>
                <c:pt idx="1903">
                  <c:v>34614</c:v>
                </c:pt>
                <c:pt idx="1904">
                  <c:v>34615</c:v>
                </c:pt>
                <c:pt idx="1905">
                  <c:v>34616</c:v>
                </c:pt>
                <c:pt idx="1906">
                  <c:v>34617</c:v>
                </c:pt>
                <c:pt idx="1907">
                  <c:v>34618</c:v>
                </c:pt>
                <c:pt idx="1908">
                  <c:v>34619</c:v>
                </c:pt>
                <c:pt idx="1909">
                  <c:v>34620</c:v>
                </c:pt>
                <c:pt idx="1910">
                  <c:v>34621</c:v>
                </c:pt>
                <c:pt idx="1911">
                  <c:v>34622</c:v>
                </c:pt>
                <c:pt idx="1912">
                  <c:v>34623</c:v>
                </c:pt>
                <c:pt idx="1913">
                  <c:v>34624</c:v>
                </c:pt>
                <c:pt idx="1914">
                  <c:v>34625</c:v>
                </c:pt>
                <c:pt idx="1915">
                  <c:v>34626</c:v>
                </c:pt>
                <c:pt idx="1916">
                  <c:v>34627</c:v>
                </c:pt>
                <c:pt idx="1917">
                  <c:v>34628</c:v>
                </c:pt>
                <c:pt idx="1918">
                  <c:v>34629</c:v>
                </c:pt>
                <c:pt idx="1919">
                  <c:v>34630</c:v>
                </c:pt>
                <c:pt idx="1920">
                  <c:v>34631</c:v>
                </c:pt>
                <c:pt idx="1921">
                  <c:v>34632</c:v>
                </c:pt>
                <c:pt idx="1922">
                  <c:v>34633</c:v>
                </c:pt>
                <c:pt idx="1923">
                  <c:v>34634</c:v>
                </c:pt>
                <c:pt idx="1924">
                  <c:v>34635</c:v>
                </c:pt>
                <c:pt idx="1925">
                  <c:v>34636</c:v>
                </c:pt>
                <c:pt idx="1926">
                  <c:v>34637</c:v>
                </c:pt>
                <c:pt idx="1927">
                  <c:v>34638</c:v>
                </c:pt>
                <c:pt idx="1928">
                  <c:v>34639</c:v>
                </c:pt>
                <c:pt idx="1929">
                  <c:v>34640</c:v>
                </c:pt>
                <c:pt idx="1930">
                  <c:v>34641</c:v>
                </c:pt>
                <c:pt idx="1931">
                  <c:v>34642</c:v>
                </c:pt>
                <c:pt idx="1932">
                  <c:v>34643</c:v>
                </c:pt>
                <c:pt idx="1933">
                  <c:v>34644</c:v>
                </c:pt>
                <c:pt idx="1934">
                  <c:v>34645</c:v>
                </c:pt>
                <c:pt idx="1935">
                  <c:v>34646</c:v>
                </c:pt>
                <c:pt idx="1936">
                  <c:v>34647</c:v>
                </c:pt>
                <c:pt idx="1937">
                  <c:v>34648</c:v>
                </c:pt>
                <c:pt idx="1938">
                  <c:v>34649</c:v>
                </c:pt>
                <c:pt idx="1939">
                  <c:v>34650</c:v>
                </c:pt>
                <c:pt idx="1940">
                  <c:v>34651</c:v>
                </c:pt>
                <c:pt idx="1941">
                  <c:v>34652</c:v>
                </c:pt>
                <c:pt idx="1942">
                  <c:v>34653</c:v>
                </c:pt>
                <c:pt idx="1943">
                  <c:v>34654</c:v>
                </c:pt>
                <c:pt idx="1944">
                  <c:v>34655</c:v>
                </c:pt>
                <c:pt idx="1945">
                  <c:v>34656</c:v>
                </c:pt>
                <c:pt idx="1946">
                  <c:v>34657</c:v>
                </c:pt>
                <c:pt idx="1947">
                  <c:v>34658</c:v>
                </c:pt>
                <c:pt idx="1948">
                  <c:v>34659</c:v>
                </c:pt>
                <c:pt idx="1949">
                  <c:v>34660</c:v>
                </c:pt>
                <c:pt idx="1950">
                  <c:v>34661</c:v>
                </c:pt>
                <c:pt idx="1951">
                  <c:v>34662</c:v>
                </c:pt>
                <c:pt idx="1952">
                  <c:v>34663</c:v>
                </c:pt>
                <c:pt idx="1953">
                  <c:v>34664</c:v>
                </c:pt>
                <c:pt idx="1954">
                  <c:v>34665</c:v>
                </c:pt>
                <c:pt idx="1955">
                  <c:v>34666</c:v>
                </c:pt>
                <c:pt idx="1956">
                  <c:v>34667</c:v>
                </c:pt>
                <c:pt idx="1957">
                  <c:v>34668</c:v>
                </c:pt>
                <c:pt idx="1958">
                  <c:v>34669</c:v>
                </c:pt>
                <c:pt idx="1959">
                  <c:v>34670</c:v>
                </c:pt>
                <c:pt idx="1960">
                  <c:v>34671</c:v>
                </c:pt>
                <c:pt idx="1961">
                  <c:v>34672</c:v>
                </c:pt>
                <c:pt idx="1962">
                  <c:v>34673</c:v>
                </c:pt>
                <c:pt idx="1963">
                  <c:v>34674</c:v>
                </c:pt>
                <c:pt idx="1964">
                  <c:v>34675</c:v>
                </c:pt>
                <c:pt idx="1965">
                  <c:v>34676</c:v>
                </c:pt>
                <c:pt idx="1966">
                  <c:v>34677</c:v>
                </c:pt>
                <c:pt idx="1967">
                  <c:v>34678</c:v>
                </c:pt>
                <c:pt idx="1968">
                  <c:v>34679</c:v>
                </c:pt>
                <c:pt idx="1969">
                  <c:v>34680</c:v>
                </c:pt>
                <c:pt idx="1970">
                  <c:v>34681</c:v>
                </c:pt>
                <c:pt idx="1971">
                  <c:v>34682</c:v>
                </c:pt>
                <c:pt idx="1972">
                  <c:v>34683</c:v>
                </c:pt>
                <c:pt idx="1973">
                  <c:v>34684</c:v>
                </c:pt>
                <c:pt idx="1974">
                  <c:v>34685</c:v>
                </c:pt>
                <c:pt idx="1975">
                  <c:v>34686</c:v>
                </c:pt>
                <c:pt idx="1976">
                  <c:v>34687</c:v>
                </c:pt>
                <c:pt idx="1977">
                  <c:v>34688</c:v>
                </c:pt>
                <c:pt idx="1978">
                  <c:v>34689</c:v>
                </c:pt>
                <c:pt idx="1979">
                  <c:v>34690</c:v>
                </c:pt>
                <c:pt idx="1980">
                  <c:v>34691</c:v>
                </c:pt>
                <c:pt idx="1981">
                  <c:v>34692</c:v>
                </c:pt>
                <c:pt idx="1982">
                  <c:v>34693</c:v>
                </c:pt>
                <c:pt idx="1983">
                  <c:v>34694</c:v>
                </c:pt>
                <c:pt idx="1984">
                  <c:v>34695</c:v>
                </c:pt>
                <c:pt idx="1985">
                  <c:v>34696</c:v>
                </c:pt>
                <c:pt idx="1986">
                  <c:v>34697</c:v>
                </c:pt>
                <c:pt idx="1987">
                  <c:v>34698</c:v>
                </c:pt>
                <c:pt idx="1988">
                  <c:v>34699</c:v>
                </c:pt>
                <c:pt idx="1989">
                  <c:v>34700</c:v>
                </c:pt>
                <c:pt idx="1990">
                  <c:v>34701</c:v>
                </c:pt>
                <c:pt idx="1991">
                  <c:v>34702</c:v>
                </c:pt>
                <c:pt idx="1992">
                  <c:v>34703</c:v>
                </c:pt>
                <c:pt idx="1993">
                  <c:v>34704</c:v>
                </c:pt>
                <c:pt idx="1994">
                  <c:v>34705</c:v>
                </c:pt>
                <c:pt idx="1995">
                  <c:v>34706</c:v>
                </c:pt>
                <c:pt idx="1996">
                  <c:v>34707</c:v>
                </c:pt>
                <c:pt idx="1997">
                  <c:v>34708</c:v>
                </c:pt>
                <c:pt idx="1998">
                  <c:v>34709</c:v>
                </c:pt>
                <c:pt idx="1999">
                  <c:v>34710</c:v>
                </c:pt>
                <c:pt idx="2000">
                  <c:v>34711</c:v>
                </c:pt>
                <c:pt idx="2001">
                  <c:v>34712</c:v>
                </c:pt>
                <c:pt idx="2002">
                  <c:v>34713</c:v>
                </c:pt>
                <c:pt idx="2003">
                  <c:v>34714</c:v>
                </c:pt>
                <c:pt idx="2004">
                  <c:v>34715</c:v>
                </c:pt>
                <c:pt idx="2005">
                  <c:v>34716</c:v>
                </c:pt>
                <c:pt idx="2006">
                  <c:v>34717</c:v>
                </c:pt>
                <c:pt idx="2007">
                  <c:v>34718</c:v>
                </c:pt>
                <c:pt idx="2008">
                  <c:v>34719</c:v>
                </c:pt>
                <c:pt idx="2009">
                  <c:v>34720</c:v>
                </c:pt>
                <c:pt idx="2010">
                  <c:v>34721</c:v>
                </c:pt>
                <c:pt idx="2011">
                  <c:v>34722</c:v>
                </c:pt>
                <c:pt idx="2012">
                  <c:v>34723</c:v>
                </c:pt>
                <c:pt idx="2013">
                  <c:v>34724</c:v>
                </c:pt>
                <c:pt idx="2014">
                  <c:v>34725</c:v>
                </c:pt>
                <c:pt idx="2015">
                  <c:v>34726</c:v>
                </c:pt>
                <c:pt idx="2016">
                  <c:v>34727</c:v>
                </c:pt>
                <c:pt idx="2017">
                  <c:v>34728</c:v>
                </c:pt>
                <c:pt idx="2018">
                  <c:v>34729</c:v>
                </c:pt>
                <c:pt idx="2019">
                  <c:v>34730</c:v>
                </c:pt>
                <c:pt idx="2020">
                  <c:v>34731</c:v>
                </c:pt>
                <c:pt idx="2021">
                  <c:v>34732</c:v>
                </c:pt>
                <c:pt idx="2022">
                  <c:v>34733</c:v>
                </c:pt>
                <c:pt idx="2023">
                  <c:v>34734</c:v>
                </c:pt>
                <c:pt idx="2024">
                  <c:v>34735</c:v>
                </c:pt>
                <c:pt idx="2025">
                  <c:v>34736</c:v>
                </c:pt>
                <c:pt idx="2026">
                  <c:v>34737</c:v>
                </c:pt>
                <c:pt idx="2027">
                  <c:v>34738</c:v>
                </c:pt>
                <c:pt idx="2028">
                  <c:v>34739</c:v>
                </c:pt>
                <c:pt idx="2029">
                  <c:v>34740</c:v>
                </c:pt>
                <c:pt idx="2030">
                  <c:v>34741</c:v>
                </c:pt>
                <c:pt idx="2031">
                  <c:v>34742</c:v>
                </c:pt>
                <c:pt idx="2032">
                  <c:v>34743</c:v>
                </c:pt>
                <c:pt idx="2033">
                  <c:v>34744</c:v>
                </c:pt>
                <c:pt idx="2034">
                  <c:v>34745</c:v>
                </c:pt>
                <c:pt idx="2035">
                  <c:v>34746</c:v>
                </c:pt>
                <c:pt idx="2036">
                  <c:v>34747</c:v>
                </c:pt>
                <c:pt idx="2037">
                  <c:v>34748</c:v>
                </c:pt>
                <c:pt idx="2038">
                  <c:v>34749</c:v>
                </c:pt>
                <c:pt idx="2039">
                  <c:v>34750</c:v>
                </c:pt>
                <c:pt idx="2040">
                  <c:v>34751</c:v>
                </c:pt>
                <c:pt idx="2041">
                  <c:v>34752</c:v>
                </c:pt>
                <c:pt idx="2042">
                  <c:v>34753</c:v>
                </c:pt>
                <c:pt idx="2043">
                  <c:v>34754</c:v>
                </c:pt>
                <c:pt idx="2044">
                  <c:v>34755</c:v>
                </c:pt>
                <c:pt idx="2045">
                  <c:v>34756</c:v>
                </c:pt>
                <c:pt idx="2046">
                  <c:v>34757</c:v>
                </c:pt>
                <c:pt idx="2047">
                  <c:v>34758</c:v>
                </c:pt>
                <c:pt idx="2048">
                  <c:v>34759</c:v>
                </c:pt>
                <c:pt idx="2049">
                  <c:v>34760</c:v>
                </c:pt>
                <c:pt idx="2050">
                  <c:v>34761</c:v>
                </c:pt>
                <c:pt idx="2051">
                  <c:v>34762</c:v>
                </c:pt>
                <c:pt idx="2052">
                  <c:v>34763</c:v>
                </c:pt>
                <c:pt idx="2053">
                  <c:v>34764</c:v>
                </c:pt>
                <c:pt idx="2054">
                  <c:v>34765</c:v>
                </c:pt>
                <c:pt idx="2055">
                  <c:v>34766</c:v>
                </c:pt>
                <c:pt idx="2056">
                  <c:v>34767</c:v>
                </c:pt>
                <c:pt idx="2057">
                  <c:v>34768</c:v>
                </c:pt>
                <c:pt idx="2058">
                  <c:v>34769</c:v>
                </c:pt>
                <c:pt idx="2059">
                  <c:v>34770</c:v>
                </c:pt>
                <c:pt idx="2060">
                  <c:v>34771</c:v>
                </c:pt>
                <c:pt idx="2061">
                  <c:v>34772</c:v>
                </c:pt>
                <c:pt idx="2062">
                  <c:v>34773</c:v>
                </c:pt>
                <c:pt idx="2063">
                  <c:v>34774</c:v>
                </c:pt>
                <c:pt idx="2064">
                  <c:v>34775</c:v>
                </c:pt>
                <c:pt idx="2065">
                  <c:v>34776</c:v>
                </c:pt>
                <c:pt idx="2066">
                  <c:v>34777</c:v>
                </c:pt>
                <c:pt idx="2067">
                  <c:v>34778</c:v>
                </c:pt>
                <c:pt idx="2068">
                  <c:v>34779</c:v>
                </c:pt>
                <c:pt idx="2069">
                  <c:v>34780</c:v>
                </c:pt>
                <c:pt idx="2070">
                  <c:v>34781</c:v>
                </c:pt>
                <c:pt idx="2071">
                  <c:v>34782</c:v>
                </c:pt>
                <c:pt idx="2072">
                  <c:v>34783</c:v>
                </c:pt>
                <c:pt idx="2073">
                  <c:v>34784</c:v>
                </c:pt>
                <c:pt idx="2074">
                  <c:v>34785</c:v>
                </c:pt>
                <c:pt idx="2075">
                  <c:v>34786</c:v>
                </c:pt>
                <c:pt idx="2076">
                  <c:v>34787</c:v>
                </c:pt>
                <c:pt idx="2077">
                  <c:v>34788</c:v>
                </c:pt>
                <c:pt idx="2078">
                  <c:v>34789</c:v>
                </c:pt>
                <c:pt idx="2079">
                  <c:v>34790</c:v>
                </c:pt>
                <c:pt idx="2080">
                  <c:v>34791</c:v>
                </c:pt>
                <c:pt idx="2081">
                  <c:v>34792</c:v>
                </c:pt>
                <c:pt idx="2082">
                  <c:v>34793</c:v>
                </c:pt>
                <c:pt idx="2083">
                  <c:v>34794</c:v>
                </c:pt>
                <c:pt idx="2084">
                  <c:v>34795</c:v>
                </c:pt>
                <c:pt idx="2085">
                  <c:v>34796</c:v>
                </c:pt>
                <c:pt idx="2086">
                  <c:v>34797</c:v>
                </c:pt>
                <c:pt idx="2087">
                  <c:v>34798</c:v>
                </c:pt>
                <c:pt idx="2088">
                  <c:v>34799</c:v>
                </c:pt>
                <c:pt idx="2089">
                  <c:v>34800</c:v>
                </c:pt>
                <c:pt idx="2090">
                  <c:v>34801</c:v>
                </c:pt>
                <c:pt idx="2091">
                  <c:v>34802</c:v>
                </c:pt>
                <c:pt idx="2092">
                  <c:v>34803</c:v>
                </c:pt>
                <c:pt idx="2093">
                  <c:v>34804</c:v>
                </c:pt>
                <c:pt idx="2094">
                  <c:v>34805</c:v>
                </c:pt>
                <c:pt idx="2095">
                  <c:v>34806</c:v>
                </c:pt>
                <c:pt idx="2096">
                  <c:v>34807</c:v>
                </c:pt>
                <c:pt idx="2097">
                  <c:v>34808</c:v>
                </c:pt>
                <c:pt idx="2098">
                  <c:v>34809</c:v>
                </c:pt>
                <c:pt idx="2099">
                  <c:v>34810</c:v>
                </c:pt>
                <c:pt idx="2100">
                  <c:v>34811</c:v>
                </c:pt>
                <c:pt idx="2101">
                  <c:v>34812</c:v>
                </c:pt>
                <c:pt idx="2102">
                  <c:v>34813</c:v>
                </c:pt>
                <c:pt idx="2103">
                  <c:v>34814</c:v>
                </c:pt>
                <c:pt idx="2104">
                  <c:v>34815</c:v>
                </c:pt>
                <c:pt idx="2105">
                  <c:v>34816</c:v>
                </c:pt>
                <c:pt idx="2106">
                  <c:v>34817</c:v>
                </c:pt>
                <c:pt idx="2107">
                  <c:v>34818</c:v>
                </c:pt>
                <c:pt idx="2108">
                  <c:v>34819</c:v>
                </c:pt>
                <c:pt idx="2109">
                  <c:v>34820</c:v>
                </c:pt>
                <c:pt idx="2110">
                  <c:v>34821</c:v>
                </c:pt>
                <c:pt idx="2111">
                  <c:v>34822</c:v>
                </c:pt>
                <c:pt idx="2112">
                  <c:v>34823</c:v>
                </c:pt>
                <c:pt idx="2113">
                  <c:v>34824</c:v>
                </c:pt>
                <c:pt idx="2114">
                  <c:v>34825</c:v>
                </c:pt>
                <c:pt idx="2115">
                  <c:v>34826</c:v>
                </c:pt>
                <c:pt idx="2116">
                  <c:v>34827</c:v>
                </c:pt>
                <c:pt idx="2117">
                  <c:v>34828</c:v>
                </c:pt>
                <c:pt idx="2118">
                  <c:v>34829</c:v>
                </c:pt>
                <c:pt idx="2119">
                  <c:v>34830</c:v>
                </c:pt>
                <c:pt idx="2120">
                  <c:v>34831</c:v>
                </c:pt>
                <c:pt idx="2121">
                  <c:v>34832</c:v>
                </c:pt>
                <c:pt idx="2122">
                  <c:v>34833</c:v>
                </c:pt>
                <c:pt idx="2123">
                  <c:v>34834</c:v>
                </c:pt>
                <c:pt idx="2124">
                  <c:v>34835</c:v>
                </c:pt>
                <c:pt idx="2125">
                  <c:v>34836</c:v>
                </c:pt>
                <c:pt idx="2126">
                  <c:v>34837</c:v>
                </c:pt>
                <c:pt idx="2127">
                  <c:v>34838</c:v>
                </c:pt>
                <c:pt idx="2128">
                  <c:v>34839</c:v>
                </c:pt>
                <c:pt idx="2129">
                  <c:v>34840</c:v>
                </c:pt>
                <c:pt idx="2130">
                  <c:v>34841</c:v>
                </c:pt>
                <c:pt idx="2131">
                  <c:v>34842</c:v>
                </c:pt>
                <c:pt idx="2132">
                  <c:v>34843</c:v>
                </c:pt>
                <c:pt idx="2133">
                  <c:v>34844</c:v>
                </c:pt>
                <c:pt idx="2134">
                  <c:v>34845</c:v>
                </c:pt>
                <c:pt idx="2135">
                  <c:v>34846</c:v>
                </c:pt>
                <c:pt idx="2136">
                  <c:v>34847</c:v>
                </c:pt>
                <c:pt idx="2137">
                  <c:v>34848</c:v>
                </c:pt>
                <c:pt idx="2138">
                  <c:v>34849</c:v>
                </c:pt>
                <c:pt idx="2139">
                  <c:v>34850</c:v>
                </c:pt>
                <c:pt idx="2140">
                  <c:v>34851</c:v>
                </c:pt>
                <c:pt idx="2141">
                  <c:v>34852</c:v>
                </c:pt>
                <c:pt idx="2142">
                  <c:v>34853</c:v>
                </c:pt>
                <c:pt idx="2143">
                  <c:v>34854</c:v>
                </c:pt>
                <c:pt idx="2144">
                  <c:v>34855</c:v>
                </c:pt>
                <c:pt idx="2145">
                  <c:v>34856</c:v>
                </c:pt>
                <c:pt idx="2146">
                  <c:v>34857</c:v>
                </c:pt>
                <c:pt idx="2147">
                  <c:v>34858</c:v>
                </c:pt>
                <c:pt idx="2148">
                  <c:v>34859</c:v>
                </c:pt>
                <c:pt idx="2149">
                  <c:v>34860</c:v>
                </c:pt>
                <c:pt idx="2150">
                  <c:v>34861</c:v>
                </c:pt>
                <c:pt idx="2151">
                  <c:v>34862</c:v>
                </c:pt>
                <c:pt idx="2152">
                  <c:v>34863</c:v>
                </c:pt>
                <c:pt idx="2153">
                  <c:v>34864</c:v>
                </c:pt>
                <c:pt idx="2154">
                  <c:v>34865</c:v>
                </c:pt>
                <c:pt idx="2155">
                  <c:v>34866</c:v>
                </c:pt>
                <c:pt idx="2156">
                  <c:v>34867</c:v>
                </c:pt>
                <c:pt idx="2157">
                  <c:v>34868</c:v>
                </c:pt>
                <c:pt idx="2158">
                  <c:v>34869</c:v>
                </c:pt>
                <c:pt idx="2159">
                  <c:v>34870</c:v>
                </c:pt>
                <c:pt idx="2160">
                  <c:v>34871</c:v>
                </c:pt>
                <c:pt idx="2161">
                  <c:v>34872</c:v>
                </c:pt>
                <c:pt idx="2162">
                  <c:v>34873</c:v>
                </c:pt>
                <c:pt idx="2163">
                  <c:v>34874</c:v>
                </c:pt>
                <c:pt idx="2164">
                  <c:v>34875</c:v>
                </c:pt>
                <c:pt idx="2165">
                  <c:v>34876</c:v>
                </c:pt>
                <c:pt idx="2166">
                  <c:v>34877</c:v>
                </c:pt>
                <c:pt idx="2167">
                  <c:v>34878</c:v>
                </c:pt>
                <c:pt idx="2168">
                  <c:v>34879</c:v>
                </c:pt>
                <c:pt idx="2169">
                  <c:v>34880</c:v>
                </c:pt>
                <c:pt idx="2170">
                  <c:v>34881</c:v>
                </c:pt>
                <c:pt idx="2171">
                  <c:v>34882</c:v>
                </c:pt>
                <c:pt idx="2172">
                  <c:v>34883</c:v>
                </c:pt>
                <c:pt idx="2173">
                  <c:v>34884</c:v>
                </c:pt>
                <c:pt idx="2174">
                  <c:v>34885</c:v>
                </c:pt>
                <c:pt idx="2175">
                  <c:v>34886</c:v>
                </c:pt>
                <c:pt idx="2176">
                  <c:v>34887</c:v>
                </c:pt>
                <c:pt idx="2177">
                  <c:v>34888</c:v>
                </c:pt>
                <c:pt idx="2178">
                  <c:v>34889</c:v>
                </c:pt>
                <c:pt idx="2179">
                  <c:v>34890</c:v>
                </c:pt>
                <c:pt idx="2180">
                  <c:v>34891</c:v>
                </c:pt>
                <c:pt idx="2181">
                  <c:v>34892</c:v>
                </c:pt>
                <c:pt idx="2182">
                  <c:v>34893</c:v>
                </c:pt>
                <c:pt idx="2183">
                  <c:v>34894</c:v>
                </c:pt>
                <c:pt idx="2184">
                  <c:v>34895</c:v>
                </c:pt>
                <c:pt idx="2185">
                  <c:v>34896</c:v>
                </c:pt>
                <c:pt idx="2186">
                  <c:v>34897</c:v>
                </c:pt>
                <c:pt idx="2187">
                  <c:v>34898</c:v>
                </c:pt>
                <c:pt idx="2188">
                  <c:v>34899</c:v>
                </c:pt>
                <c:pt idx="2189">
                  <c:v>34900</c:v>
                </c:pt>
                <c:pt idx="2190">
                  <c:v>34901</c:v>
                </c:pt>
                <c:pt idx="2191">
                  <c:v>34902</c:v>
                </c:pt>
                <c:pt idx="2192">
                  <c:v>34903</c:v>
                </c:pt>
                <c:pt idx="2193">
                  <c:v>34904</c:v>
                </c:pt>
                <c:pt idx="2194">
                  <c:v>34905</c:v>
                </c:pt>
                <c:pt idx="2195">
                  <c:v>34906</c:v>
                </c:pt>
                <c:pt idx="2196">
                  <c:v>34907</c:v>
                </c:pt>
                <c:pt idx="2197">
                  <c:v>34908</c:v>
                </c:pt>
                <c:pt idx="2198">
                  <c:v>34909</c:v>
                </c:pt>
                <c:pt idx="2199">
                  <c:v>34910</c:v>
                </c:pt>
                <c:pt idx="2200">
                  <c:v>34911</c:v>
                </c:pt>
                <c:pt idx="2201">
                  <c:v>34912</c:v>
                </c:pt>
                <c:pt idx="2202">
                  <c:v>34913</c:v>
                </c:pt>
                <c:pt idx="2203">
                  <c:v>34914</c:v>
                </c:pt>
                <c:pt idx="2204">
                  <c:v>34915</c:v>
                </c:pt>
                <c:pt idx="2205">
                  <c:v>34916</c:v>
                </c:pt>
                <c:pt idx="2206">
                  <c:v>34917</c:v>
                </c:pt>
                <c:pt idx="2207">
                  <c:v>34918</c:v>
                </c:pt>
                <c:pt idx="2208">
                  <c:v>34919</c:v>
                </c:pt>
                <c:pt idx="2209">
                  <c:v>34920</c:v>
                </c:pt>
                <c:pt idx="2210">
                  <c:v>34921</c:v>
                </c:pt>
                <c:pt idx="2211">
                  <c:v>34922</c:v>
                </c:pt>
                <c:pt idx="2212">
                  <c:v>34923</c:v>
                </c:pt>
                <c:pt idx="2213">
                  <c:v>34924</c:v>
                </c:pt>
                <c:pt idx="2214">
                  <c:v>34925</c:v>
                </c:pt>
                <c:pt idx="2215">
                  <c:v>34926</c:v>
                </c:pt>
                <c:pt idx="2216">
                  <c:v>34927</c:v>
                </c:pt>
                <c:pt idx="2217">
                  <c:v>34928</c:v>
                </c:pt>
                <c:pt idx="2218">
                  <c:v>34929</c:v>
                </c:pt>
                <c:pt idx="2219">
                  <c:v>34930</c:v>
                </c:pt>
                <c:pt idx="2220">
                  <c:v>34931</c:v>
                </c:pt>
                <c:pt idx="2221">
                  <c:v>34932</c:v>
                </c:pt>
                <c:pt idx="2222">
                  <c:v>34933</c:v>
                </c:pt>
                <c:pt idx="2223">
                  <c:v>34934</c:v>
                </c:pt>
                <c:pt idx="2224">
                  <c:v>34935</c:v>
                </c:pt>
                <c:pt idx="2225">
                  <c:v>34936</c:v>
                </c:pt>
                <c:pt idx="2226">
                  <c:v>34937</c:v>
                </c:pt>
                <c:pt idx="2227">
                  <c:v>34938</c:v>
                </c:pt>
                <c:pt idx="2228">
                  <c:v>34939</c:v>
                </c:pt>
                <c:pt idx="2229">
                  <c:v>34940</c:v>
                </c:pt>
                <c:pt idx="2230">
                  <c:v>34941</c:v>
                </c:pt>
                <c:pt idx="2231">
                  <c:v>34942</c:v>
                </c:pt>
                <c:pt idx="2232">
                  <c:v>34943</c:v>
                </c:pt>
                <c:pt idx="2233">
                  <c:v>34944</c:v>
                </c:pt>
                <c:pt idx="2234">
                  <c:v>34945</c:v>
                </c:pt>
                <c:pt idx="2235">
                  <c:v>34946</c:v>
                </c:pt>
                <c:pt idx="2236">
                  <c:v>34947</c:v>
                </c:pt>
                <c:pt idx="2237">
                  <c:v>34948</c:v>
                </c:pt>
                <c:pt idx="2238">
                  <c:v>34949</c:v>
                </c:pt>
                <c:pt idx="2239">
                  <c:v>34950</c:v>
                </c:pt>
                <c:pt idx="2240">
                  <c:v>34951</c:v>
                </c:pt>
                <c:pt idx="2241">
                  <c:v>34952</c:v>
                </c:pt>
                <c:pt idx="2242">
                  <c:v>34953</c:v>
                </c:pt>
                <c:pt idx="2243">
                  <c:v>34954</c:v>
                </c:pt>
                <c:pt idx="2244">
                  <c:v>34955</c:v>
                </c:pt>
                <c:pt idx="2245">
                  <c:v>34956</c:v>
                </c:pt>
                <c:pt idx="2246">
                  <c:v>34957</c:v>
                </c:pt>
                <c:pt idx="2247">
                  <c:v>34958</c:v>
                </c:pt>
                <c:pt idx="2248">
                  <c:v>34959</c:v>
                </c:pt>
                <c:pt idx="2249">
                  <c:v>34960</c:v>
                </c:pt>
                <c:pt idx="2250">
                  <c:v>34961</c:v>
                </c:pt>
                <c:pt idx="2251">
                  <c:v>34962</c:v>
                </c:pt>
                <c:pt idx="2252">
                  <c:v>34963</c:v>
                </c:pt>
                <c:pt idx="2253">
                  <c:v>34964</c:v>
                </c:pt>
                <c:pt idx="2254">
                  <c:v>34965</c:v>
                </c:pt>
                <c:pt idx="2255">
                  <c:v>34966</c:v>
                </c:pt>
                <c:pt idx="2256">
                  <c:v>34967</c:v>
                </c:pt>
                <c:pt idx="2257">
                  <c:v>34968</c:v>
                </c:pt>
                <c:pt idx="2258">
                  <c:v>34969</c:v>
                </c:pt>
                <c:pt idx="2259">
                  <c:v>34970</c:v>
                </c:pt>
                <c:pt idx="2260">
                  <c:v>34971</c:v>
                </c:pt>
                <c:pt idx="2261">
                  <c:v>34972</c:v>
                </c:pt>
                <c:pt idx="2262">
                  <c:v>34973</c:v>
                </c:pt>
                <c:pt idx="2263">
                  <c:v>34974</c:v>
                </c:pt>
                <c:pt idx="2264">
                  <c:v>34975</c:v>
                </c:pt>
                <c:pt idx="2265">
                  <c:v>34976</c:v>
                </c:pt>
                <c:pt idx="2266">
                  <c:v>34977</c:v>
                </c:pt>
                <c:pt idx="2267">
                  <c:v>34978</c:v>
                </c:pt>
                <c:pt idx="2268">
                  <c:v>34979</c:v>
                </c:pt>
                <c:pt idx="2269">
                  <c:v>34980</c:v>
                </c:pt>
                <c:pt idx="2270">
                  <c:v>34981</c:v>
                </c:pt>
                <c:pt idx="2271">
                  <c:v>34982</c:v>
                </c:pt>
                <c:pt idx="2272">
                  <c:v>34983</c:v>
                </c:pt>
                <c:pt idx="2273">
                  <c:v>34984</c:v>
                </c:pt>
                <c:pt idx="2274">
                  <c:v>34985</c:v>
                </c:pt>
                <c:pt idx="2275">
                  <c:v>34986</c:v>
                </c:pt>
                <c:pt idx="2276">
                  <c:v>34987</c:v>
                </c:pt>
                <c:pt idx="2277">
                  <c:v>34988</c:v>
                </c:pt>
                <c:pt idx="2278">
                  <c:v>34989</c:v>
                </c:pt>
                <c:pt idx="2279">
                  <c:v>34990</c:v>
                </c:pt>
                <c:pt idx="2280">
                  <c:v>34991</c:v>
                </c:pt>
                <c:pt idx="2281">
                  <c:v>34992</c:v>
                </c:pt>
                <c:pt idx="2282">
                  <c:v>34993</c:v>
                </c:pt>
                <c:pt idx="2283">
                  <c:v>34994</c:v>
                </c:pt>
                <c:pt idx="2284">
                  <c:v>34995</c:v>
                </c:pt>
                <c:pt idx="2285">
                  <c:v>34996</c:v>
                </c:pt>
                <c:pt idx="2286">
                  <c:v>34997</c:v>
                </c:pt>
                <c:pt idx="2287">
                  <c:v>34998</c:v>
                </c:pt>
                <c:pt idx="2288">
                  <c:v>34999</c:v>
                </c:pt>
                <c:pt idx="2289">
                  <c:v>35000</c:v>
                </c:pt>
                <c:pt idx="2290">
                  <c:v>35001</c:v>
                </c:pt>
                <c:pt idx="2291">
                  <c:v>35002</c:v>
                </c:pt>
                <c:pt idx="2292">
                  <c:v>35003</c:v>
                </c:pt>
                <c:pt idx="2293">
                  <c:v>35004</c:v>
                </c:pt>
                <c:pt idx="2294">
                  <c:v>35005</c:v>
                </c:pt>
                <c:pt idx="2295">
                  <c:v>35006</c:v>
                </c:pt>
                <c:pt idx="2296">
                  <c:v>35007</c:v>
                </c:pt>
                <c:pt idx="2297">
                  <c:v>35008</c:v>
                </c:pt>
                <c:pt idx="2298">
                  <c:v>35009</c:v>
                </c:pt>
                <c:pt idx="2299">
                  <c:v>35010</c:v>
                </c:pt>
                <c:pt idx="2300">
                  <c:v>35011</c:v>
                </c:pt>
                <c:pt idx="2301">
                  <c:v>35012</c:v>
                </c:pt>
                <c:pt idx="2302">
                  <c:v>35013</c:v>
                </c:pt>
                <c:pt idx="2303">
                  <c:v>35014</c:v>
                </c:pt>
                <c:pt idx="2304">
                  <c:v>35015</c:v>
                </c:pt>
                <c:pt idx="2305">
                  <c:v>35016</c:v>
                </c:pt>
                <c:pt idx="2306">
                  <c:v>35017</c:v>
                </c:pt>
                <c:pt idx="2307">
                  <c:v>35018</c:v>
                </c:pt>
                <c:pt idx="2308">
                  <c:v>35019</c:v>
                </c:pt>
                <c:pt idx="2309">
                  <c:v>35020</c:v>
                </c:pt>
                <c:pt idx="2310">
                  <c:v>35021</c:v>
                </c:pt>
                <c:pt idx="2311">
                  <c:v>35022</c:v>
                </c:pt>
                <c:pt idx="2312">
                  <c:v>35023</c:v>
                </c:pt>
                <c:pt idx="2313">
                  <c:v>35024</c:v>
                </c:pt>
                <c:pt idx="2314">
                  <c:v>35025</c:v>
                </c:pt>
                <c:pt idx="2315">
                  <c:v>35026</c:v>
                </c:pt>
                <c:pt idx="2316">
                  <c:v>35027</c:v>
                </c:pt>
                <c:pt idx="2317">
                  <c:v>35028</c:v>
                </c:pt>
                <c:pt idx="2318">
                  <c:v>35029</c:v>
                </c:pt>
                <c:pt idx="2319">
                  <c:v>35030</c:v>
                </c:pt>
                <c:pt idx="2320">
                  <c:v>35031</c:v>
                </c:pt>
                <c:pt idx="2321">
                  <c:v>35032</c:v>
                </c:pt>
                <c:pt idx="2322">
                  <c:v>35033</c:v>
                </c:pt>
                <c:pt idx="2323">
                  <c:v>35034</c:v>
                </c:pt>
                <c:pt idx="2324">
                  <c:v>35035</c:v>
                </c:pt>
                <c:pt idx="2325">
                  <c:v>35036</c:v>
                </c:pt>
                <c:pt idx="2326">
                  <c:v>35037</c:v>
                </c:pt>
                <c:pt idx="2327">
                  <c:v>35038</c:v>
                </c:pt>
                <c:pt idx="2328">
                  <c:v>35039</c:v>
                </c:pt>
                <c:pt idx="2329">
                  <c:v>35040</c:v>
                </c:pt>
                <c:pt idx="2330">
                  <c:v>35041</c:v>
                </c:pt>
                <c:pt idx="2331">
                  <c:v>35042</c:v>
                </c:pt>
                <c:pt idx="2332">
                  <c:v>35043</c:v>
                </c:pt>
                <c:pt idx="2333">
                  <c:v>35044</c:v>
                </c:pt>
                <c:pt idx="2334">
                  <c:v>35045</c:v>
                </c:pt>
                <c:pt idx="2335">
                  <c:v>35046</c:v>
                </c:pt>
                <c:pt idx="2336">
                  <c:v>35047</c:v>
                </c:pt>
                <c:pt idx="2337">
                  <c:v>35048</c:v>
                </c:pt>
                <c:pt idx="2338">
                  <c:v>35049</c:v>
                </c:pt>
                <c:pt idx="2339">
                  <c:v>35050</c:v>
                </c:pt>
                <c:pt idx="2340">
                  <c:v>35051</c:v>
                </c:pt>
                <c:pt idx="2341">
                  <c:v>35052</c:v>
                </c:pt>
                <c:pt idx="2342">
                  <c:v>35053</c:v>
                </c:pt>
                <c:pt idx="2343">
                  <c:v>35054</c:v>
                </c:pt>
                <c:pt idx="2344">
                  <c:v>35055</c:v>
                </c:pt>
                <c:pt idx="2345">
                  <c:v>35056</c:v>
                </c:pt>
                <c:pt idx="2346">
                  <c:v>35057</c:v>
                </c:pt>
                <c:pt idx="2347">
                  <c:v>35058</c:v>
                </c:pt>
                <c:pt idx="2348">
                  <c:v>35059</c:v>
                </c:pt>
                <c:pt idx="2349">
                  <c:v>35060</c:v>
                </c:pt>
                <c:pt idx="2350">
                  <c:v>35061</c:v>
                </c:pt>
                <c:pt idx="2351">
                  <c:v>35062</c:v>
                </c:pt>
                <c:pt idx="2352">
                  <c:v>35063</c:v>
                </c:pt>
                <c:pt idx="2353">
                  <c:v>35064</c:v>
                </c:pt>
                <c:pt idx="2354">
                  <c:v>35065</c:v>
                </c:pt>
                <c:pt idx="2355">
                  <c:v>35066</c:v>
                </c:pt>
                <c:pt idx="2356">
                  <c:v>35067</c:v>
                </c:pt>
                <c:pt idx="2357">
                  <c:v>35068</c:v>
                </c:pt>
                <c:pt idx="2358">
                  <c:v>35069</c:v>
                </c:pt>
                <c:pt idx="2359">
                  <c:v>35070</c:v>
                </c:pt>
                <c:pt idx="2360">
                  <c:v>35071</c:v>
                </c:pt>
                <c:pt idx="2361">
                  <c:v>35072</c:v>
                </c:pt>
                <c:pt idx="2362">
                  <c:v>35073</c:v>
                </c:pt>
                <c:pt idx="2363">
                  <c:v>35074</c:v>
                </c:pt>
                <c:pt idx="2364">
                  <c:v>35075</c:v>
                </c:pt>
                <c:pt idx="2365">
                  <c:v>35076</c:v>
                </c:pt>
                <c:pt idx="2366">
                  <c:v>35077</c:v>
                </c:pt>
                <c:pt idx="2367">
                  <c:v>35078</c:v>
                </c:pt>
                <c:pt idx="2368">
                  <c:v>35079</c:v>
                </c:pt>
                <c:pt idx="2369">
                  <c:v>35080</c:v>
                </c:pt>
                <c:pt idx="2370">
                  <c:v>35081</c:v>
                </c:pt>
                <c:pt idx="2371">
                  <c:v>35082</c:v>
                </c:pt>
                <c:pt idx="2372">
                  <c:v>35083</c:v>
                </c:pt>
                <c:pt idx="2373">
                  <c:v>35084</c:v>
                </c:pt>
                <c:pt idx="2374">
                  <c:v>35085</c:v>
                </c:pt>
                <c:pt idx="2375">
                  <c:v>35086</c:v>
                </c:pt>
                <c:pt idx="2376">
                  <c:v>35087</c:v>
                </c:pt>
                <c:pt idx="2377">
                  <c:v>35088</c:v>
                </c:pt>
                <c:pt idx="2378">
                  <c:v>35089</c:v>
                </c:pt>
                <c:pt idx="2379">
                  <c:v>35090</c:v>
                </c:pt>
                <c:pt idx="2380">
                  <c:v>35091</c:v>
                </c:pt>
                <c:pt idx="2381">
                  <c:v>35092</c:v>
                </c:pt>
                <c:pt idx="2382">
                  <c:v>35093</c:v>
                </c:pt>
                <c:pt idx="2383">
                  <c:v>35094</c:v>
                </c:pt>
                <c:pt idx="2384">
                  <c:v>35095</c:v>
                </c:pt>
                <c:pt idx="2385">
                  <c:v>35096</c:v>
                </c:pt>
                <c:pt idx="2386">
                  <c:v>35097</c:v>
                </c:pt>
                <c:pt idx="2387">
                  <c:v>35098</c:v>
                </c:pt>
                <c:pt idx="2388">
                  <c:v>35099</c:v>
                </c:pt>
                <c:pt idx="2389">
                  <c:v>35100</c:v>
                </c:pt>
                <c:pt idx="2390">
                  <c:v>35101</c:v>
                </c:pt>
                <c:pt idx="2391">
                  <c:v>35102</c:v>
                </c:pt>
                <c:pt idx="2392">
                  <c:v>35103</c:v>
                </c:pt>
                <c:pt idx="2393">
                  <c:v>35104</c:v>
                </c:pt>
                <c:pt idx="2394">
                  <c:v>35105</c:v>
                </c:pt>
                <c:pt idx="2395">
                  <c:v>35106</c:v>
                </c:pt>
                <c:pt idx="2396">
                  <c:v>35107</c:v>
                </c:pt>
                <c:pt idx="2397">
                  <c:v>35108</c:v>
                </c:pt>
                <c:pt idx="2398">
                  <c:v>35109</c:v>
                </c:pt>
                <c:pt idx="2399">
                  <c:v>35110</c:v>
                </c:pt>
                <c:pt idx="2400">
                  <c:v>35111</c:v>
                </c:pt>
                <c:pt idx="2401">
                  <c:v>35112</c:v>
                </c:pt>
                <c:pt idx="2402">
                  <c:v>35113</c:v>
                </c:pt>
                <c:pt idx="2403">
                  <c:v>35114</c:v>
                </c:pt>
                <c:pt idx="2404">
                  <c:v>35115</c:v>
                </c:pt>
                <c:pt idx="2405">
                  <c:v>35116</c:v>
                </c:pt>
                <c:pt idx="2406">
                  <c:v>35117</c:v>
                </c:pt>
                <c:pt idx="2407">
                  <c:v>35118</c:v>
                </c:pt>
                <c:pt idx="2408">
                  <c:v>35119</c:v>
                </c:pt>
                <c:pt idx="2409">
                  <c:v>35120</c:v>
                </c:pt>
                <c:pt idx="2410">
                  <c:v>35121</c:v>
                </c:pt>
                <c:pt idx="2411">
                  <c:v>35122</c:v>
                </c:pt>
                <c:pt idx="2412">
                  <c:v>35123</c:v>
                </c:pt>
                <c:pt idx="2413">
                  <c:v>35124</c:v>
                </c:pt>
                <c:pt idx="2414">
                  <c:v>35125</c:v>
                </c:pt>
                <c:pt idx="2415">
                  <c:v>35126</c:v>
                </c:pt>
                <c:pt idx="2416">
                  <c:v>35127</c:v>
                </c:pt>
                <c:pt idx="2417">
                  <c:v>35128</c:v>
                </c:pt>
                <c:pt idx="2418">
                  <c:v>35129</c:v>
                </c:pt>
                <c:pt idx="2419">
                  <c:v>35130</c:v>
                </c:pt>
                <c:pt idx="2420">
                  <c:v>35131</c:v>
                </c:pt>
                <c:pt idx="2421">
                  <c:v>35132</c:v>
                </c:pt>
                <c:pt idx="2422">
                  <c:v>35133</c:v>
                </c:pt>
                <c:pt idx="2423">
                  <c:v>35134</c:v>
                </c:pt>
                <c:pt idx="2424">
                  <c:v>35135</c:v>
                </c:pt>
                <c:pt idx="2425">
                  <c:v>35136</c:v>
                </c:pt>
                <c:pt idx="2426">
                  <c:v>35137</c:v>
                </c:pt>
                <c:pt idx="2427">
                  <c:v>35138</c:v>
                </c:pt>
                <c:pt idx="2428">
                  <c:v>35139</c:v>
                </c:pt>
                <c:pt idx="2429">
                  <c:v>35140</c:v>
                </c:pt>
                <c:pt idx="2430">
                  <c:v>35141</c:v>
                </c:pt>
                <c:pt idx="2431">
                  <c:v>35142</c:v>
                </c:pt>
                <c:pt idx="2432">
                  <c:v>35143</c:v>
                </c:pt>
                <c:pt idx="2433">
                  <c:v>35144</c:v>
                </c:pt>
                <c:pt idx="2434">
                  <c:v>35145</c:v>
                </c:pt>
                <c:pt idx="2435">
                  <c:v>35146</c:v>
                </c:pt>
                <c:pt idx="2436">
                  <c:v>35147</c:v>
                </c:pt>
                <c:pt idx="2437">
                  <c:v>35148</c:v>
                </c:pt>
                <c:pt idx="2438">
                  <c:v>35149</c:v>
                </c:pt>
                <c:pt idx="2439">
                  <c:v>35150</c:v>
                </c:pt>
                <c:pt idx="2440">
                  <c:v>35151</c:v>
                </c:pt>
                <c:pt idx="2441">
                  <c:v>35152</c:v>
                </c:pt>
                <c:pt idx="2442">
                  <c:v>35153</c:v>
                </c:pt>
                <c:pt idx="2443">
                  <c:v>35154</c:v>
                </c:pt>
                <c:pt idx="2444">
                  <c:v>35155</c:v>
                </c:pt>
                <c:pt idx="2445">
                  <c:v>35156</c:v>
                </c:pt>
                <c:pt idx="2446">
                  <c:v>35157</c:v>
                </c:pt>
                <c:pt idx="2447">
                  <c:v>35158</c:v>
                </c:pt>
                <c:pt idx="2448">
                  <c:v>35159</c:v>
                </c:pt>
                <c:pt idx="2449">
                  <c:v>35160</c:v>
                </c:pt>
                <c:pt idx="2450">
                  <c:v>35161</c:v>
                </c:pt>
                <c:pt idx="2451">
                  <c:v>35162</c:v>
                </c:pt>
                <c:pt idx="2452">
                  <c:v>35163</c:v>
                </c:pt>
                <c:pt idx="2453">
                  <c:v>35164</c:v>
                </c:pt>
                <c:pt idx="2454">
                  <c:v>35165</c:v>
                </c:pt>
                <c:pt idx="2455">
                  <c:v>35166</c:v>
                </c:pt>
                <c:pt idx="2456">
                  <c:v>35167</c:v>
                </c:pt>
                <c:pt idx="2457">
                  <c:v>35168</c:v>
                </c:pt>
                <c:pt idx="2458">
                  <c:v>35169</c:v>
                </c:pt>
                <c:pt idx="2459">
                  <c:v>35170</c:v>
                </c:pt>
                <c:pt idx="2460">
                  <c:v>35171</c:v>
                </c:pt>
                <c:pt idx="2461">
                  <c:v>35172</c:v>
                </c:pt>
                <c:pt idx="2462">
                  <c:v>35173</c:v>
                </c:pt>
                <c:pt idx="2463">
                  <c:v>35174</c:v>
                </c:pt>
                <c:pt idx="2464">
                  <c:v>35175</c:v>
                </c:pt>
                <c:pt idx="2465">
                  <c:v>35176</c:v>
                </c:pt>
                <c:pt idx="2466">
                  <c:v>35177</c:v>
                </c:pt>
                <c:pt idx="2467">
                  <c:v>35178</c:v>
                </c:pt>
                <c:pt idx="2468">
                  <c:v>35179</c:v>
                </c:pt>
                <c:pt idx="2469">
                  <c:v>35180</c:v>
                </c:pt>
                <c:pt idx="2470">
                  <c:v>35181</c:v>
                </c:pt>
                <c:pt idx="2471">
                  <c:v>35182</c:v>
                </c:pt>
                <c:pt idx="2472">
                  <c:v>35183</c:v>
                </c:pt>
                <c:pt idx="2473">
                  <c:v>35184</c:v>
                </c:pt>
                <c:pt idx="2474">
                  <c:v>35185</c:v>
                </c:pt>
                <c:pt idx="2475">
                  <c:v>35186</c:v>
                </c:pt>
                <c:pt idx="2476">
                  <c:v>35187</c:v>
                </c:pt>
                <c:pt idx="2477">
                  <c:v>35188</c:v>
                </c:pt>
                <c:pt idx="2478">
                  <c:v>35189</c:v>
                </c:pt>
                <c:pt idx="2479">
                  <c:v>35190</c:v>
                </c:pt>
                <c:pt idx="2480">
                  <c:v>35191</c:v>
                </c:pt>
                <c:pt idx="2481">
                  <c:v>35192</c:v>
                </c:pt>
                <c:pt idx="2482">
                  <c:v>35193</c:v>
                </c:pt>
                <c:pt idx="2483">
                  <c:v>35194</c:v>
                </c:pt>
                <c:pt idx="2484">
                  <c:v>35195</c:v>
                </c:pt>
                <c:pt idx="2485">
                  <c:v>35196</c:v>
                </c:pt>
                <c:pt idx="2486">
                  <c:v>35197</c:v>
                </c:pt>
                <c:pt idx="2487">
                  <c:v>35198</c:v>
                </c:pt>
                <c:pt idx="2488">
                  <c:v>35199</c:v>
                </c:pt>
                <c:pt idx="2489">
                  <c:v>35200</c:v>
                </c:pt>
                <c:pt idx="2490">
                  <c:v>35201</c:v>
                </c:pt>
                <c:pt idx="2491">
                  <c:v>35202</c:v>
                </c:pt>
                <c:pt idx="2492">
                  <c:v>35203</c:v>
                </c:pt>
                <c:pt idx="2493">
                  <c:v>35204</c:v>
                </c:pt>
                <c:pt idx="2494">
                  <c:v>35205</c:v>
                </c:pt>
                <c:pt idx="2495">
                  <c:v>35206</c:v>
                </c:pt>
                <c:pt idx="2496">
                  <c:v>35207</c:v>
                </c:pt>
                <c:pt idx="2497">
                  <c:v>35208</c:v>
                </c:pt>
                <c:pt idx="2498">
                  <c:v>35209</c:v>
                </c:pt>
                <c:pt idx="2499">
                  <c:v>35210</c:v>
                </c:pt>
                <c:pt idx="2500">
                  <c:v>35211</c:v>
                </c:pt>
                <c:pt idx="2501">
                  <c:v>35212</c:v>
                </c:pt>
                <c:pt idx="2502">
                  <c:v>35213</c:v>
                </c:pt>
                <c:pt idx="2503">
                  <c:v>35214</c:v>
                </c:pt>
                <c:pt idx="2504">
                  <c:v>35215</c:v>
                </c:pt>
                <c:pt idx="2505">
                  <c:v>35216</c:v>
                </c:pt>
                <c:pt idx="2506">
                  <c:v>35217</c:v>
                </c:pt>
                <c:pt idx="2507">
                  <c:v>35218</c:v>
                </c:pt>
                <c:pt idx="2508">
                  <c:v>35219</c:v>
                </c:pt>
                <c:pt idx="2509">
                  <c:v>35220</c:v>
                </c:pt>
                <c:pt idx="2510">
                  <c:v>35221</c:v>
                </c:pt>
                <c:pt idx="2511">
                  <c:v>35222</c:v>
                </c:pt>
                <c:pt idx="2512">
                  <c:v>35223</c:v>
                </c:pt>
                <c:pt idx="2513">
                  <c:v>35224</c:v>
                </c:pt>
                <c:pt idx="2514">
                  <c:v>35225</c:v>
                </c:pt>
                <c:pt idx="2515">
                  <c:v>35226</c:v>
                </c:pt>
                <c:pt idx="2516">
                  <c:v>35227</c:v>
                </c:pt>
                <c:pt idx="2517">
                  <c:v>35228</c:v>
                </c:pt>
                <c:pt idx="2518">
                  <c:v>35229</c:v>
                </c:pt>
                <c:pt idx="2519">
                  <c:v>35230</c:v>
                </c:pt>
                <c:pt idx="2520">
                  <c:v>35231</c:v>
                </c:pt>
                <c:pt idx="2521">
                  <c:v>35232</c:v>
                </c:pt>
                <c:pt idx="2522">
                  <c:v>35233</c:v>
                </c:pt>
                <c:pt idx="2523">
                  <c:v>35234</c:v>
                </c:pt>
                <c:pt idx="2524">
                  <c:v>35235</c:v>
                </c:pt>
                <c:pt idx="2525">
                  <c:v>35236</c:v>
                </c:pt>
                <c:pt idx="2526">
                  <c:v>35237</c:v>
                </c:pt>
                <c:pt idx="2527">
                  <c:v>35238</c:v>
                </c:pt>
                <c:pt idx="2528">
                  <c:v>35239</c:v>
                </c:pt>
                <c:pt idx="2529">
                  <c:v>35240</c:v>
                </c:pt>
                <c:pt idx="2530">
                  <c:v>35241</c:v>
                </c:pt>
                <c:pt idx="2531">
                  <c:v>35242</c:v>
                </c:pt>
                <c:pt idx="2532">
                  <c:v>35243</c:v>
                </c:pt>
                <c:pt idx="2533">
                  <c:v>35244</c:v>
                </c:pt>
                <c:pt idx="2534">
                  <c:v>35245</c:v>
                </c:pt>
                <c:pt idx="2535">
                  <c:v>35246</c:v>
                </c:pt>
                <c:pt idx="2536">
                  <c:v>35247</c:v>
                </c:pt>
                <c:pt idx="2537">
                  <c:v>35248</c:v>
                </c:pt>
                <c:pt idx="2538">
                  <c:v>35249</c:v>
                </c:pt>
                <c:pt idx="2539">
                  <c:v>35250</c:v>
                </c:pt>
                <c:pt idx="2540">
                  <c:v>35251</c:v>
                </c:pt>
                <c:pt idx="2541">
                  <c:v>35252</c:v>
                </c:pt>
                <c:pt idx="2542">
                  <c:v>35253</c:v>
                </c:pt>
                <c:pt idx="2543">
                  <c:v>35254</c:v>
                </c:pt>
                <c:pt idx="2544">
                  <c:v>35255</c:v>
                </c:pt>
                <c:pt idx="2545">
                  <c:v>35256</c:v>
                </c:pt>
                <c:pt idx="2546">
                  <c:v>35257</c:v>
                </c:pt>
                <c:pt idx="2547">
                  <c:v>35258</c:v>
                </c:pt>
                <c:pt idx="2548">
                  <c:v>35259</c:v>
                </c:pt>
                <c:pt idx="2549">
                  <c:v>35260</c:v>
                </c:pt>
                <c:pt idx="2550">
                  <c:v>35261</c:v>
                </c:pt>
                <c:pt idx="2551">
                  <c:v>35262</c:v>
                </c:pt>
                <c:pt idx="2552">
                  <c:v>35263</c:v>
                </c:pt>
                <c:pt idx="2553">
                  <c:v>35264</c:v>
                </c:pt>
                <c:pt idx="2554">
                  <c:v>35265</c:v>
                </c:pt>
                <c:pt idx="2555">
                  <c:v>35266</c:v>
                </c:pt>
                <c:pt idx="2556">
                  <c:v>35267</c:v>
                </c:pt>
                <c:pt idx="2557">
                  <c:v>35268</c:v>
                </c:pt>
                <c:pt idx="2558">
                  <c:v>35269</c:v>
                </c:pt>
                <c:pt idx="2559">
                  <c:v>35270</c:v>
                </c:pt>
                <c:pt idx="2560">
                  <c:v>35271</c:v>
                </c:pt>
                <c:pt idx="2561">
                  <c:v>35272</c:v>
                </c:pt>
                <c:pt idx="2562">
                  <c:v>35273</c:v>
                </c:pt>
                <c:pt idx="2563">
                  <c:v>35274</c:v>
                </c:pt>
                <c:pt idx="2564">
                  <c:v>35275</c:v>
                </c:pt>
                <c:pt idx="2565">
                  <c:v>35276</c:v>
                </c:pt>
                <c:pt idx="2566">
                  <c:v>35277</c:v>
                </c:pt>
                <c:pt idx="2567">
                  <c:v>35278</c:v>
                </c:pt>
                <c:pt idx="2568">
                  <c:v>35279</c:v>
                </c:pt>
                <c:pt idx="2569">
                  <c:v>35280</c:v>
                </c:pt>
                <c:pt idx="2570">
                  <c:v>35281</c:v>
                </c:pt>
                <c:pt idx="2571">
                  <c:v>35282</c:v>
                </c:pt>
                <c:pt idx="2572">
                  <c:v>35283</c:v>
                </c:pt>
                <c:pt idx="2573">
                  <c:v>35284</c:v>
                </c:pt>
                <c:pt idx="2574">
                  <c:v>35285</c:v>
                </c:pt>
                <c:pt idx="2575">
                  <c:v>35286</c:v>
                </c:pt>
                <c:pt idx="2576">
                  <c:v>35287</c:v>
                </c:pt>
                <c:pt idx="2577">
                  <c:v>35288</c:v>
                </c:pt>
                <c:pt idx="2578">
                  <c:v>35289</c:v>
                </c:pt>
                <c:pt idx="2579">
                  <c:v>35290</c:v>
                </c:pt>
                <c:pt idx="2580">
                  <c:v>35291</c:v>
                </c:pt>
                <c:pt idx="2581">
                  <c:v>35292</c:v>
                </c:pt>
                <c:pt idx="2582">
                  <c:v>35293</c:v>
                </c:pt>
                <c:pt idx="2583">
                  <c:v>35294</c:v>
                </c:pt>
                <c:pt idx="2584">
                  <c:v>35295</c:v>
                </c:pt>
                <c:pt idx="2585">
                  <c:v>35296</c:v>
                </c:pt>
                <c:pt idx="2586">
                  <c:v>35297</c:v>
                </c:pt>
                <c:pt idx="2587">
                  <c:v>35298</c:v>
                </c:pt>
                <c:pt idx="2588">
                  <c:v>35299</c:v>
                </c:pt>
                <c:pt idx="2589">
                  <c:v>35300</c:v>
                </c:pt>
                <c:pt idx="2590">
                  <c:v>35301</c:v>
                </c:pt>
                <c:pt idx="2591">
                  <c:v>35302</c:v>
                </c:pt>
                <c:pt idx="2592">
                  <c:v>35303</c:v>
                </c:pt>
                <c:pt idx="2593">
                  <c:v>35304</c:v>
                </c:pt>
                <c:pt idx="2594">
                  <c:v>35305</c:v>
                </c:pt>
                <c:pt idx="2595">
                  <c:v>35306</c:v>
                </c:pt>
                <c:pt idx="2596">
                  <c:v>35307</c:v>
                </c:pt>
                <c:pt idx="2597">
                  <c:v>35308</c:v>
                </c:pt>
                <c:pt idx="2598">
                  <c:v>35309</c:v>
                </c:pt>
                <c:pt idx="2599">
                  <c:v>35310</c:v>
                </c:pt>
                <c:pt idx="2600">
                  <c:v>35311</c:v>
                </c:pt>
                <c:pt idx="2601">
                  <c:v>35312</c:v>
                </c:pt>
                <c:pt idx="2602">
                  <c:v>35313</c:v>
                </c:pt>
                <c:pt idx="2603">
                  <c:v>35314</c:v>
                </c:pt>
                <c:pt idx="2604">
                  <c:v>35315</c:v>
                </c:pt>
                <c:pt idx="2605">
                  <c:v>35316</c:v>
                </c:pt>
                <c:pt idx="2606">
                  <c:v>35317</c:v>
                </c:pt>
                <c:pt idx="2607">
                  <c:v>35318</c:v>
                </c:pt>
                <c:pt idx="2608">
                  <c:v>35319</c:v>
                </c:pt>
                <c:pt idx="2609">
                  <c:v>35320</c:v>
                </c:pt>
                <c:pt idx="2610">
                  <c:v>35321</c:v>
                </c:pt>
                <c:pt idx="2611">
                  <c:v>35322</c:v>
                </c:pt>
                <c:pt idx="2612">
                  <c:v>35323</c:v>
                </c:pt>
                <c:pt idx="2613">
                  <c:v>35324</c:v>
                </c:pt>
                <c:pt idx="2614">
                  <c:v>35325</c:v>
                </c:pt>
                <c:pt idx="2615">
                  <c:v>35326</c:v>
                </c:pt>
                <c:pt idx="2616">
                  <c:v>35327</c:v>
                </c:pt>
                <c:pt idx="2617">
                  <c:v>35328</c:v>
                </c:pt>
                <c:pt idx="2618">
                  <c:v>35329</c:v>
                </c:pt>
                <c:pt idx="2619">
                  <c:v>35330</c:v>
                </c:pt>
                <c:pt idx="2620">
                  <c:v>35331</c:v>
                </c:pt>
                <c:pt idx="2621">
                  <c:v>35332</c:v>
                </c:pt>
                <c:pt idx="2622">
                  <c:v>35333</c:v>
                </c:pt>
                <c:pt idx="2623">
                  <c:v>35334</c:v>
                </c:pt>
                <c:pt idx="2624">
                  <c:v>35335</c:v>
                </c:pt>
                <c:pt idx="2625">
                  <c:v>35336</c:v>
                </c:pt>
                <c:pt idx="2626">
                  <c:v>35337</c:v>
                </c:pt>
                <c:pt idx="2627">
                  <c:v>35338</c:v>
                </c:pt>
                <c:pt idx="2628">
                  <c:v>35339</c:v>
                </c:pt>
                <c:pt idx="2629">
                  <c:v>35340</c:v>
                </c:pt>
                <c:pt idx="2630">
                  <c:v>35341</c:v>
                </c:pt>
                <c:pt idx="2631">
                  <c:v>35342</c:v>
                </c:pt>
                <c:pt idx="2632">
                  <c:v>35343</c:v>
                </c:pt>
                <c:pt idx="2633">
                  <c:v>35344</c:v>
                </c:pt>
                <c:pt idx="2634">
                  <c:v>35345</c:v>
                </c:pt>
                <c:pt idx="2635">
                  <c:v>35346</c:v>
                </c:pt>
                <c:pt idx="2636">
                  <c:v>35347</c:v>
                </c:pt>
                <c:pt idx="2637">
                  <c:v>35348</c:v>
                </c:pt>
                <c:pt idx="2638">
                  <c:v>35349</c:v>
                </c:pt>
                <c:pt idx="2639">
                  <c:v>35350</c:v>
                </c:pt>
                <c:pt idx="2640">
                  <c:v>35351</c:v>
                </c:pt>
                <c:pt idx="2641">
                  <c:v>35352</c:v>
                </c:pt>
                <c:pt idx="2642">
                  <c:v>35353</c:v>
                </c:pt>
                <c:pt idx="2643">
                  <c:v>35354</c:v>
                </c:pt>
                <c:pt idx="2644">
                  <c:v>35355</c:v>
                </c:pt>
                <c:pt idx="2645">
                  <c:v>35356</c:v>
                </c:pt>
                <c:pt idx="2646">
                  <c:v>35357</c:v>
                </c:pt>
                <c:pt idx="2647">
                  <c:v>35358</c:v>
                </c:pt>
                <c:pt idx="2648">
                  <c:v>35359</c:v>
                </c:pt>
                <c:pt idx="2649">
                  <c:v>35360</c:v>
                </c:pt>
                <c:pt idx="2650">
                  <c:v>35361</c:v>
                </c:pt>
                <c:pt idx="2651">
                  <c:v>35362</c:v>
                </c:pt>
                <c:pt idx="2652">
                  <c:v>35363</c:v>
                </c:pt>
                <c:pt idx="2653">
                  <c:v>35364</c:v>
                </c:pt>
                <c:pt idx="2654">
                  <c:v>35365</c:v>
                </c:pt>
                <c:pt idx="2655">
                  <c:v>35366</c:v>
                </c:pt>
                <c:pt idx="2656">
                  <c:v>35367</c:v>
                </c:pt>
                <c:pt idx="2657">
                  <c:v>35368</c:v>
                </c:pt>
                <c:pt idx="2658">
                  <c:v>35369</c:v>
                </c:pt>
                <c:pt idx="2659">
                  <c:v>35370</c:v>
                </c:pt>
                <c:pt idx="2660">
                  <c:v>35371</c:v>
                </c:pt>
                <c:pt idx="2661">
                  <c:v>35372</c:v>
                </c:pt>
                <c:pt idx="2662">
                  <c:v>35373</c:v>
                </c:pt>
                <c:pt idx="2663">
                  <c:v>35374</c:v>
                </c:pt>
                <c:pt idx="2664">
                  <c:v>35375</c:v>
                </c:pt>
                <c:pt idx="2665">
                  <c:v>35376</c:v>
                </c:pt>
                <c:pt idx="2666">
                  <c:v>35377</c:v>
                </c:pt>
                <c:pt idx="2667">
                  <c:v>35378</c:v>
                </c:pt>
                <c:pt idx="2668">
                  <c:v>35379</c:v>
                </c:pt>
                <c:pt idx="2669">
                  <c:v>35380</c:v>
                </c:pt>
                <c:pt idx="2670">
                  <c:v>35381</c:v>
                </c:pt>
                <c:pt idx="2671">
                  <c:v>35382</c:v>
                </c:pt>
                <c:pt idx="2672">
                  <c:v>35383</c:v>
                </c:pt>
                <c:pt idx="2673">
                  <c:v>35384</c:v>
                </c:pt>
                <c:pt idx="2674">
                  <c:v>35385</c:v>
                </c:pt>
                <c:pt idx="2675">
                  <c:v>35386</c:v>
                </c:pt>
                <c:pt idx="2676">
                  <c:v>35387</c:v>
                </c:pt>
                <c:pt idx="2677">
                  <c:v>35388</c:v>
                </c:pt>
                <c:pt idx="2678">
                  <c:v>35389</c:v>
                </c:pt>
                <c:pt idx="2679">
                  <c:v>35390</c:v>
                </c:pt>
                <c:pt idx="2680">
                  <c:v>35496</c:v>
                </c:pt>
                <c:pt idx="2681">
                  <c:v>35497</c:v>
                </c:pt>
                <c:pt idx="2682">
                  <c:v>35498</c:v>
                </c:pt>
                <c:pt idx="2683">
                  <c:v>35499</c:v>
                </c:pt>
                <c:pt idx="2684">
                  <c:v>35500</c:v>
                </c:pt>
                <c:pt idx="2685">
                  <c:v>35501</c:v>
                </c:pt>
                <c:pt idx="2686">
                  <c:v>35502</c:v>
                </c:pt>
                <c:pt idx="2687">
                  <c:v>35503</c:v>
                </c:pt>
                <c:pt idx="2688">
                  <c:v>35504</c:v>
                </c:pt>
                <c:pt idx="2689">
                  <c:v>35505</c:v>
                </c:pt>
                <c:pt idx="2690">
                  <c:v>35506</c:v>
                </c:pt>
                <c:pt idx="2691">
                  <c:v>35507</c:v>
                </c:pt>
                <c:pt idx="2692">
                  <c:v>35508</c:v>
                </c:pt>
                <c:pt idx="2693">
                  <c:v>35509</c:v>
                </c:pt>
                <c:pt idx="2694">
                  <c:v>35510</c:v>
                </c:pt>
                <c:pt idx="2695">
                  <c:v>35511</c:v>
                </c:pt>
                <c:pt idx="2696">
                  <c:v>35512</c:v>
                </c:pt>
                <c:pt idx="2697">
                  <c:v>35513</c:v>
                </c:pt>
                <c:pt idx="2698">
                  <c:v>35514</c:v>
                </c:pt>
                <c:pt idx="2699">
                  <c:v>35515</c:v>
                </c:pt>
                <c:pt idx="2700">
                  <c:v>35516</c:v>
                </c:pt>
                <c:pt idx="2701">
                  <c:v>35517</c:v>
                </c:pt>
                <c:pt idx="2702">
                  <c:v>35518</c:v>
                </c:pt>
                <c:pt idx="2703">
                  <c:v>35519</c:v>
                </c:pt>
                <c:pt idx="2704">
                  <c:v>35520</c:v>
                </c:pt>
                <c:pt idx="2705">
                  <c:v>35521</c:v>
                </c:pt>
                <c:pt idx="2706">
                  <c:v>35522</c:v>
                </c:pt>
                <c:pt idx="2707">
                  <c:v>35523</c:v>
                </c:pt>
                <c:pt idx="2708">
                  <c:v>35524</c:v>
                </c:pt>
                <c:pt idx="2709">
                  <c:v>35525</c:v>
                </c:pt>
                <c:pt idx="2710">
                  <c:v>35526</c:v>
                </c:pt>
                <c:pt idx="2711">
                  <c:v>35527</c:v>
                </c:pt>
                <c:pt idx="2712">
                  <c:v>35528</c:v>
                </c:pt>
                <c:pt idx="2713">
                  <c:v>35529</c:v>
                </c:pt>
                <c:pt idx="2714">
                  <c:v>35530</c:v>
                </c:pt>
                <c:pt idx="2715">
                  <c:v>35531</c:v>
                </c:pt>
                <c:pt idx="2716">
                  <c:v>35532</c:v>
                </c:pt>
                <c:pt idx="2717">
                  <c:v>35533</c:v>
                </c:pt>
                <c:pt idx="2718">
                  <c:v>35534</c:v>
                </c:pt>
                <c:pt idx="2719">
                  <c:v>35535</c:v>
                </c:pt>
                <c:pt idx="2720">
                  <c:v>35536</c:v>
                </c:pt>
                <c:pt idx="2721">
                  <c:v>35537</c:v>
                </c:pt>
                <c:pt idx="2722">
                  <c:v>35538</c:v>
                </c:pt>
                <c:pt idx="2723">
                  <c:v>35539</c:v>
                </c:pt>
                <c:pt idx="2724">
                  <c:v>35540</c:v>
                </c:pt>
                <c:pt idx="2725">
                  <c:v>35541</c:v>
                </c:pt>
                <c:pt idx="2726">
                  <c:v>35542</c:v>
                </c:pt>
                <c:pt idx="2727">
                  <c:v>35543</c:v>
                </c:pt>
                <c:pt idx="2728">
                  <c:v>35544</c:v>
                </c:pt>
                <c:pt idx="2729">
                  <c:v>35545</c:v>
                </c:pt>
                <c:pt idx="2730">
                  <c:v>35546</c:v>
                </c:pt>
                <c:pt idx="2731">
                  <c:v>35547</c:v>
                </c:pt>
                <c:pt idx="2732">
                  <c:v>35548</c:v>
                </c:pt>
                <c:pt idx="2733">
                  <c:v>35549</c:v>
                </c:pt>
                <c:pt idx="2734">
                  <c:v>35550</c:v>
                </c:pt>
                <c:pt idx="2735">
                  <c:v>35551</c:v>
                </c:pt>
                <c:pt idx="2736">
                  <c:v>35552</c:v>
                </c:pt>
                <c:pt idx="2737">
                  <c:v>35553</c:v>
                </c:pt>
                <c:pt idx="2738">
                  <c:v>35554</c:v>
                </c:pt>
                <c:pt idx="2739">
                  <c:v>35555</c:v>
                </c:pt>
                <c:pt idx="2740">
                  <c:v>35556</c:v>
                </c:pt>
                <c:pt idx="2741">
                  <c:v>35557</c:v>
                </c:pt>
                <c:pt idx="2742">
                  <c:v>35558</c:v>
                </c:pt>
                <c:pt idx="2743">
                  <c:v>35559</c:v>
                </c:pt>
                <c:pt idx="2744">
                  <c:v>35560</c:v>
                </c:pt>
                <c:pt idx="2745">
                  <c:v>35561</c:v>
                </c:pt>
                <c:pt idx="2746">
                  <c:v>35562</c:v>
                </c:pt>
                <c:pt idx="2747">
                  <c:v>35563</c:v>
                </c:pt>
                <c:pt idx="2748">
                  <c:v>35564</c:v>
                </c:pt>
                <c:pt idx="2749">
                  <c:v>35565</c:v>
                </c:pt>
                <c:pt idx="2750">
                  <c:v>35566</c:v>
                </c:pt>
                <c:pt idx="2751">
                  <c:v>35567</c:v>
                </c:pt>
                <c:pt idx="2752">
                  <c:v>35568</c:v>
                </c:pt>
                <c:pt idx="2753">
                  <c:v>35569</c:v>
                </c:pt>
                <c:pt idx="2754">
                  <c:v>35570</c:v>
                </c:pt>
                <c:pt idx="2755">
                  <c:v>35571</c:v>
                </c:pt>
                <c:pt idx="2756">
                  <c:v>35572</c:v>
                </c:pt>
                <c:pt idx="2757">
                  <c:v>35573</c:v>
                </c:pt>
                <c:pt idx="2758">
                  <c:v>35574</c:v>
                </c:pt>
                <c:pt idx="2759">
                  <c:v>35575</c:v>
                </c:pt>
                <c:pt idx="2760">
                  <c:v>35576</c:v>
                </c:pt>
                <c:pt idx="2761">
                  <c:v>35577</c:v>
                </c:pt>
                <c:pt idx="2762">
                  <c:v>35578</c:v>
                </c:pt>
                <c:pt idx="2763">
                  <c:v>35579</c:v>
                </c:pt>
                <c:pt idx="2764">
                  <c:v>35580</c:v>
                </c:pt>
                <c:pt idx="2765">
                  <c:v>35581</c:v>
                </c:pt>
                <c:pt idx="2766">
                  <c:v>35582</c:v>
                </c:pt>
                <c:pt idx="2767">
                  <c:v>35583</c:v>
                </c:pt>
                <c:pt idx="2768">
                  <c:v>35584</c:v>
                </c:pt>
                <c:pt idx="2769">
                  <c:v>35585</c:v>
                </c:pt>
                <c:pt idx="2770">
                  <c:v>35586</c:v>
                </c:pt>
                <c:pt idx="2771">
                  <c:v>35587</c:v>
                </c:pt>
                <c:pt idx="2772">
                  <c:v>35588</c:v>
                </c:pt>
                <c:pt idx="2773">
                  <c:v>35589</c:v>
                </c:pt>
                <c:pt idx="2774">
                  <c:v>35590</c:v>
                </c:pt>
                <c:pt idx="2775">
                  <c:v>35591</c:v>
                </c:pt>
                <c:pt idx="2776">
                  <c:v>35592</c:v>
                </c:pt>
                <c:pt idx="2777">
                  <c:v>35593</c:v>
                </c:pt>
                <c:pt idx="2778">
                  <c:v>35594</c:v>
                </c:pt>
                <c:pt idx="2779">
                  <c:v>35595</c:v>
                </c:pt>
                <c:pt idx="2780">
                  <c:v>35596</c:v>
                </c:pt>
                <c:pt idx="2781">
                  <c:v>35597</c:v>
                </c:pt>
                <c:pt idx="2782">
                  <c:v>35598</c:v>
                </c:pt>
                <c:pt idx="2783">
                  <c:v>35599</c:v>
                </c:pt>
                <c:pt idx="2784">
                  <c:v>35600</c:v>
                </c:pt>
                <c:pt idx="2785">
                  <c:v>35601</c:v>
                </c:pt>
                <c:pt idx="2786">
                  <c:v>35602</c:v>
                </c:pt>
                <c:pt idx="2787">
                  <c:v>35603</c:v>
                </c:pt>
                <c:pt idx="2788">
                  <c:v>35604</c:v>
                </c:pt>
                <c:pt idx="2789">
                  <c:v>35605</c:v>
                </c:pt>
                <c:pt idx="2790">
                  <c:v>35606</c:v>
                </c:pt>
                <c:pt idx="2791">
                  <c:v>35607</c:v>
                </c:pt>
                <c:pt idx="2792">
                  <c:v>35608</c:v>
                </c:pt>
                <c:pt idx="2793">
                  <c:v>35609</c:v>
                </c:pt>
                <c:pt idx="2794">
                  <c:v>35610</c:v>
                </c:pt>
                <c:pt idx="2795">
                  <c:v>35611</c:v>
                </c:pt>
                <c:pt idx="2796">
                  <c:v>35612</c:v>
                </c:pt>
                <c:pt idx="2797">
                  <c:v>35613</c:v>
                </c:pt>
                <c:pt idx="2798">
                  <c:v>35614</c:v>
                </c:pt>
                <c:pt idx="2799">
                  <c:v>35615</c:v>
                </c:pt>
                <c:pt idx="2800">
                  <c:v>35616</c:v>
                </c:pt>
                <c:pt idx="2801">
                  <c:v>35617</c:v>
                </c:pt>
                <c:pt idx="2802">
                  <c:v>35618</c:v>
                </c:pt>
                <c:pt idx="2803">
                  <c:v>35619</c:v>
                </c:pt>
                <c:pt idx="2804">
                  <c:v>35620</c:v>
                </c:pt>
                <c:pt idx="2805">
                  <c:v>35621</c:v>
                </c:pt>
                <c:pt idx="2806">
                  <c:v>35622</c:v>
                </c:pt>
                <c:pt idx="2807">
                  <c:v>35623</c:v>
                </c:pt>
                <c:pt idx="2808">
                  <c:v>35624</c:v>
                </c:pt>
                <c:pt idx="2809">
                  <c:v>35625</c:v>
                </c:pt>
                <c:pt idx="2810">
                  <c:v>35626</c:v>
                </c:pt>
                <c:pt idx="2811">
                  <c:v>35627</c:v>
                </c:pt>
                <c:pt idx="2812">
                  <c:v>35628</c:v>
                </c:pt>
                <c:pt idx="2813">
                  <c:v>35629</c:v>
                </c:pt>
                <c:pt idx="2814">
                  <c:v>35630</c:v>
                </c:pt>
                <c:pt idx="2815">
                  <c:v>35631</c:v>
                </c:pt>
                <c:pt idx="2816">
                  <c:v>35632</c:v>
                </c:pt>
                <c:pt idx="2817">
                  <c:v>35633</c:v>
                </c:pt>
                <c:pt idx="2818">
                  <c:v>35634</c:v>
                </c:pt>
                <c:pt idx="2819">
                  <c:v>35635</c:v>
                </c:pt>
                <c:pt idx="2820">
                  <c:v>35636</c:v>
                </c:pt>
                <c:pt idx="2821">
                  <c:v>35637</c:v>
                </c:pt>
                <c:pt idx="2822">
                  <c:v>35638</c:v>
                </c:pt>
                <c:pt idx="2823">
                  <c:v>35639</c:v>
                </c:pt>
                <c:pt idx="2824">
                  <c:v>35640</c:v>
                </c:pt>
                <c:pt idx="2825">
                  <c:v>35641</c:v>
                </c:pt>
                <c:pt idx="2826">
                  <c:v>35642</c:v>
                </c:pt>
                <c:pt idx="2827">
                  <c:v>35643</c:v>
                </c:pt>
                <c:pt idx="2828">
                  <c:v>35644</c:v>
                </c:pt>
                <c:pt idx="2829">
                  <c:v>35645</c:v>
                </c:pt>
                <c:pt idx="2830">
                  <c:v>35646</c:v>
                </c:pt>
                <c:pt idx="2831">
                  <c:v>35647</c:v>
                </c:pt>
                <c:pt idx="2832">
                  <c:v>35648</c:v>
                </c:pt>
                <c:pt idx="2833">
                  <c:v>35649</c:v>
                </c:pt>
                <c:pt idx="2834">
                  <c:v>35650</c:v>
                </c:pt>
                <c:pt idx="2835">
                  <c:v>35651</c:v>
                </c:pt>
                <c:pt idx="2836">
                  <c:v>35652</c:v>
                </c:pt>
                <c:pt idx="2837">
                  <c:v>35653</c:v>
                </c:pt>
                <c:pt idx="2838">
                  <c:v>35654</c:v>
                </c:pt>
                <c:pt idx="2839">
                  <c:v>35655</c:v>
                </c:pt>
                <c:pt idx="2840">
                  <c:v>35656</c:v>
                </c:pt>
                <c:pt idx="2841">
                  <c:v>35657</c:v>
                </c:pt>
                <c:pt idx="2842">
                  <c:v>35658</c:v>
                </c:pt>
                <c:pt idx="2843">
                  <c:v>35659</c:v>
                </c:pt>
                <c:pt idx="2844">
                  <c:v>35660</c:v>
                </c:pt>
                <c:pt idx="2845">
                  <c:v>35661</c:v>
                </c:pt>
                <c:pt idx="2846">
                  <c:v>35662</c:v>
                </c:pt>
                <c:pt idx="2847">
                  <c:v>35663</c:v>
                </c:pt>
                <c:pt idx="2848">
                  <c:v>35664</c:v>
                </c:pt>
                <c:pt idx="2849">
                  <c:v>35665</c:v>
                </c:pt>
                <c:pt idx="2850">
                  <c:v>35666</c:v>
                </c:pt>
                <c:pt idx="2851">
                  <c:v>35667</c:v>
                </c:pt>
                <c:pt idx="2852">
                  <c:v>35668</c:v>
                </c:pt>
                <c:pt idx="2853">
                  <c:v>35669</c:v>
                </c:pt>
                <c:pt idx="2854">
                  <c:v>35670</c:v>
                </c:pt>
                <c:pt idx="2855">
                  <c:v>35671</c:v>
                </c:pt>
                <c:pt idx="2856">
                  <c:v>35672</c:v>
                </c:pt>
                <c:pt idx="2857">
                  <c:v>35673</c:v>
                </c:pt>
                <c:pt idx="2858">
                  <c:v>35674</c:v>
                </c:pt>
                <c:pt idx="2859">
                  <c:v>35675</c:v>
                </c:pt>
                <c:pt idx="2860">
                  <c:v>35676</c:v>
                </c:pt>
                <c:pt idx="2861">
                  <c:v>35677</c:v>
                </c:pt>
                <c:pt idx="2862">
                  <c:v>35678</c:v>
                </c:pt>
                <c:pt idx="2863">
                  <c:v>35679</c:v>
                </c:pt>
                <c:pt idx="2864">
                  <c:v>35680</c:v>
                </c:pt>
                <c:pt idx="2865">
                  <c:v>35681</c:v>
                </c:pt>
                <c:pt idx="2866">
                  <c:v>35682</c:v>
                </c:pt>
                <c:pt idx="2867">
                  <c:v>35683</c:v>
                </c:pt>
                <c:pt idx="2868">
                  <c:v>35684</c:v>
                </c:pt>
                <c:pt idx="2869">
                  <c:v>35685</c:v>
                </c:pt>
                <c:pt idx="2870">
                  <c:v>35686</c:v>
                </c:pt>
                <c:pt idx="2871">
                  <c:v>35687</c:v>
                </c:pt>
                <c:pt idx="2872">
                  <c:v>35688</c:v>
                </c:pt>
                <c:pt idx="2873">
                  <c:v>35689</c:v>
                </c:pt>
                <c:pt idx="2874">
                  <c:v>35690</c:v>
                </c:pt>
                <c:pt idx="2875">
                  <c:v>35691</c:v>
                </c:pt>
                <c:pt idx="2876">
                  <c:v>35692</c:v>
                </c:pt>
                <c:pt idx="2877">
                  <c:v>35693</c:v>
                </c:pt>
                <c:pt idx="2878">
                  <c:v>35694</c:v>
                </c:pt>
                <c:pt idx="2879">
                  <c:v>35695</c:v>
                </c:pt>
                <c:pt idx="2880">
                  <c:v>35696</c:v>
                </c:pt>
                <c:pt idx="2881">
                  <c:v>35697</c:v>
                </c:pt>
                <c:pt idx="2882">
                  <c:v>35698</c:v>
                </c:pt>
                <c:pt idx="2883">
                  <c:v>35699</c:v>
                </c:pt>
                <c:pt idx="2884">
                  <c:v>35700</c:v>
                </c:pt>
                <c:pt idx="2885">
                  <c:v>35701</c:v>
                </c:pt>
                <c:pt idx="2886">
                  <c:v>35702</c:v>
                </c:pt>
                <c:pt idx="2887">
                  <c:v>35703</c:v>
                </c:pt>
                <c:pt idx="2888">
                  <c:v>35704</c:v>
                </c:pt>
                <c:pt idx="2889">
                  <c:v>35705</c:v>
                </c:pt>
                <c:pt idx="2890">
                  <c:v>35706</c:v>
                </c:pt>
                <c:pt idx="2891">
                  <c:v>35707</c:v>
                </c:pt>
                <c:pt idx="2892">
                  <c:v>35708</c:v>
                </c:pt>
                <c:pt idx="2893">
                  <c:v>35709</c:v>
                </c:pt>
                <c:pt idx="2894">
                  <c:v>35710</c:v>
                </c:pt>
                <c:pt idx="2895">
                  <c:v>35711</c:v>
                </c:pt>
                <c:pt idx="2896">
                  <c:v>35712</c:v>
                </c:pt>
                <c:pt idx="2897">
                  <c:v>35713</c:v>
                </c:pt>
                <c:pt idx="2898">
                  <c:v>35714</c:v>
                </c:pt>
                <c:pt idx="2899">
                  <c:v>35715</c:v>
                </c:pt>
                <c:pt idx="2900">
                  <c:v>35716</c:v>
                </c:pt>
                <c:pt idx="2901">
                  <c:v>35717</c:v>
                </c:pt>
                <c:pt idx="2902">
                  <c:v>35718</c:v>
                </c:pt>
                <c:pt idx="2903">
                  <c:v>35719</c:v>
                </c:pt>
                <c:pt idx="2904">
                  <c:v>35720</c:v>
                </c:pt>
                <c:pt idx="2905">
                  <c:v>35721</c:v>
                </c:pt>
                <c:pt idx="2906">
                  <c:v>35722</c:v>
                </c:pt>
                <c:pt idx="2907">
                  <c:v>35723</c:v>
                </c:pt>
                <c:pt idx="2908">
                  <c:v>35724</c:v>
                </c:pt>
                <c:pt idx="2909">
                  <c:v>35725</c:v>
                </c:pt>
                <c:pt idx="2910">
                  <c:v>35726</c:v>
                </c:pt>
                <c:pt idx="2911">
                  <c:v>35727</c:v>
                </c:pt>
                <c:pt idx="2912">
                  <c:v>35728</c:v>
                </c:pt>
                <c:pt idx="2913">
                  <c:v>35729</c:v>
                </c:pt>
                <c:pt idx="2914">
                  <c:v>35730</c:v>
                </c:pt>
                <c:pt idx="2915">
                  <c:v>35731</c:v>
                </c:pt>
                <c:pt idx="2916">
                  <c:v>35732</c:v>
                </c:pt>
                <c:pt idx="2917">
                  <c:v>35733</c:v>
                </c:pt>
                <c:pt idx="2918">
                  <c:v>35734</c:v>
                </c:pt>
                <c:pt idx="2919">
                  <c:v>35735</c:v>
                </c:pt>
                <c:pt idx="2920">
                  <c:v>35736</c:v>
                </c:pt>
                <c:pt idx="2921">
                  <c:v>35737</c:v>
                </c:pt>
                <c:pt idx="2922">
                  <c:v>35738</c:v>
                </c:pt>
                <c:pt idx="2923">
                  <c:v>35739</c:v>
                </c:pt>
                <c:pt idx="2924">
                  <c:v>35740</c:v>
                </c:pt>
                <c:pt idx="2925">
                  <c:v>35741</c:v>
                </c:pt>
                <c:pt idx="2926">
                  <c:v>35742</c:v>
                </c:pt>
                <c:pt idx="2927">
                  <c:v>35743</c:v>
                </c:pt>
                <c:pt idx="2928">
                  <c:v>35744</c:v>
                </c:pt>
                <c:pt idx="2929">
                  <c:v>35745</c:v>
                </c:pt>
                <c:pt idx="2930">
                  <c:v>35746</c:v>
                </c:pt>
                <c:pt idx="2931">
                  <c:v>35747</c:v>
                </c:pt>
                <c:pt idx="2932">
                  <c:v>35748</c:v>
                </c:pt>
                <c:pt idx="2933">
                  <c:v>35749</c:v>
                </c:pt>
                <c:pt idx="2934">
                  <c:v>35750</c:v>
                </c:pt>
                <c:pt idx="2935">
                  <c:v>35751</c:v>
                </c:pt>
                <c:pt idx="2936">
                  <c:v>35752</c:v>
                </c:pt>
                <c:pt idx="2937">
                  <c:v>35753</c:v>
                </c:pt>
                <c:pt idx="2938">
                  <c:v>35754</c:v>
                </c:pt>
                <c:pt idx="2939">
                  <c:v>35755</c:v>
                </c:pt>
                <c:pt idx="2940">
                  <c:v>35756</c:v>
                </c:pt>
                <c:pt idx="2941">
                  <c:v>35757</c:v>
                </c:pt>
                <c:pt idx="2942">
                  <c:v>35758</c:v>
                </c:pt>
                <c:pt idx="2943">
                  <c:v>35759</c:v>
                </c:pt>
                <c:pt idx="2944">
                  <c:v>35760</c:v>
                </c:pt>
                <c:pt idx="2945">
                  <c:v>35761</c:v>
                </c:pt>
                <c:pt idx="2946">
                  <c:v>35762</c:v>
                </c:pt>
                <c:pt idx="2947">
                  <c:v>35763</c:v>
                </c:pt>
                <c:pt idx="2948">
                  <c:v>35764</c:v>
                </c:pt>
                <c:pt idx="2949">
                  <c:v>35765</c:v>
                </c:pt>
                <c:pt idx="2950">
                  <c:v>35766</c:v>
                </c:pt>
                <c:pt idx="2951">
                  <c:v>35767</c:v>
                </c:pt>
                <c:pt idx="2952">
                  <c:v>35768</c:v>
                </c:pt>
                <c:pt idx="2953">
                  <c:v>35769</c:v>
                </c:pt>
                <c:pt idx="2954">
                  <c:v>35770</c:v>
                </c:pt>
                <c:pt idx="2955">
                  <c:v>35771</c:v>
                </c:pt>
                <c:pt idx="2956">
                  <c:v>35772</c:v>
                </c:pt>
                <c:pt idx="2957">
                  <c:v>35773</c:v>
                </c:pt>
                <c:pt idx="2958">
                  <c:v>35774</c:v>
                </c:pt>
                <c:pt idx="2959">
                  <c:v>35775</c:v>
                </c:pt>
                <c:pt idx="2960">
                  <c:v>35776</c:v>
                </c:pt>
                <c:pt idx="2961">
                  <c:v>35777</c:v>
                </c:pt>
                <c:pt idx="2962">
                  <c:v>35778</c:v>
                </c:pt>
                <c:pt idx="2963">
                  <c:v>35779</c:v>
                </c:pt>
                <c:pt idx="2964">
                  <c:v>35780</c:v>
                </c:pt>
                <c:pt idx="2965">
                  <c:v>35781</c:v>
                </c:pt>
                <c:pt idx="2966">
                  <c:v>35782</c:v>
                </c:pt>
                <c:pt idx="2967">
                  <c:v>35783</c:v>
                </c:pt>
                <c:pt idx="2968">
                  <c:v>35784</c:v>
                </c:pt>
                <c:pt idx="2969">
                  <c:v>35785</c:v>
                </c:pt>
                <c:pt idx="2970">
                  <c:v>35786</c:v>
                </c:pt>
                <c:pt idx="2971">
                  <c:v>35787</c:v>
                </c:pt>
                <c:pt idx="2972">
                  <c:v>35788</c:v>
                </c:pt>
                <c:pt idx="2973">
                  <c:v>35789</c:v>
                </c:pt>
                <c:pt idx="2974">
                  <c:v>35790</c:v>
                </c:pt>
                <c:pt idx="2975">
                  <c:v>35791</c:v>
                </c:pt>
                <c:pt idx="2976">
                  <c:v>35792</c:v>
                </c:pt>
                <c:pt idx="2977">
                  <c:v>35793</c:v>
                </c:pt>
                <c:pt idx="2978">
                  <c:v>35794</c:v>
                </c:pt>
                <c:pt idx="2979">
                  <c:v>35795</c:v>
                </c:pt>
                <c:pt idx="2980">
                  <c:v>35796</c:v>
                </c:pt>
                <c:pt idx="2981">
                  <c:v>35797</c:v>
                </c:pt>
                <c:pt idx="2982">
                  <c:v>35798</c:v>
                </c:pt>
                <c:pt idx="2983">
                  <c:v>35799</c:v>
                </c:pt>
                <c:pt idx="2984">
                  <c:v>35800</c:v>
                </c:pt>
                <c:pt idx="2985">
                  <c:v>35801</c:v>
                </c:pt>
                <c:pt idx="2986">
                  <c:v>35802</c:v>
                </c:pt>
                <c:pt idx="2987">
                  <c:v>35803</c:v>
                </c:pt>
                <c:pt idx="2988">
                  <c:v>35804</c:v>
                </c:pt>
                <c:pt idx="2989">
                  <c:v>35805</c:v>
                </c:pt>
                <c:pt idx="2990">
                  <c:v>35806</c:v>
                </c:pt>
                <c:pt idx="2991">
                  <c:v>35807</c:v>
                </c:pt>
                <c:pt idx="2992">
                  <c:v>35808</c:v>
                </c:pt>
                <c:pt idx="2993">
                  <c:v>35809</c:v>
                </c:pt>
                <c:pt idx="2994">
                  <c:v>35810</c:v>
                </c:pt>
                <c:pt idx="2995">
                  <c:v>35811</c:v>
                </c:pt>
                <c:pt idx="2996">
                  <c:v>35812</c:v>
                </c:pt>
                <c:pt idx="2997">
                  <c:v>35813</c:v>
                </c:pt>
                <c:pt idx="2998">
                  <c:v>35814</c:v>
                </c:pt>
                <c:pt idx="2999">
                  <c:v>35815</c:v>
                </c:pt>
                <c:pt idx="3000">
                  <c:v>35816</c:v>
                </c:pt>
                <c:pt idx="3001">
                  <c:v>35817</c:v>
                </c:pt>
                <c:pt idx="3002">
                  <c:v>35818</c:v>
                </c:pt>
                <c:pt idx="3003">
                  <c:v>35819</c:v>
                </c:pt>
                <c:pt idx="3004">
                  <c:v>35820</c:v>
                </c:pt>
                <c:pt idx="3005">
                  <c:v>35821</c:v>
                </c:pt>
                <c:pt idx="3006">
                  <c:v>35822</c:v>
                </c:pt>
                <c:pt idx="3007">
                  <c:v>35823</c:v>
                </c:pt>
                <c:pt idx="3008">
                  <c:v>35824</c:v>
                </c:pt>
                <c:pt idx="3009">
                  <c:v>35825</c:v>
                </c:pt>
                <c:pt idx="3010">
                  <c:v>35826</c:v>
                </c:pt>
                <c:pt idx="3011">
                  <c:v>35827</c:v>
                </c:pt>
                <c:pt idx="3012">
                  <c:v>35828</c:v>
                </c:pt>
                <c:pt idx="3013">
                  <c:v>35829</c:v>
                </c:pt>
                <c:pt idx="3014">
                  <c:v>35830</c:v>
                </c:pt>
                <c:pt idx="3015">
                  <c:v>35831</c:v>
                </c:pt>
                <c:pt idx="3016">
                  <c:v>35832</c:v>
                </c:pt>
                <c:pt idx="3017">
                  <c:v>35833</c:v>
                </c:pt>
                <c:pt idx="3018">
                  <c:v>35834</c:v>
                </c:pt>
                <c:pt idx="3019">
                  <c:v>35835</c:v>
                </c:pt>
                <c:pt idx="3020">
                  <c:v>35836</c:v>
                </c:pt>
                <c:pt idx="3021">
                  <c:v>35837</c:v>
                </c:pt>
                <c:pt idx="3022">
                  <c:v>35838</c:v>
                </c:pt>
                <c:pt idx="3023">
                  <c:v>35839</c:v>
                </c:pt>
                <c:pt idx="3024">
                  <c:v>35840</c:v>
                </c:pt>
                <c:pt idx="3025">
                  <c:v>35841</c:v>
                </c:pt>
                <c:pt idx="3026">
                  <c:v>35842</c:v>
                </c:pt>
                <c:pt idx="3027">
                  <c:v>35843</c:v>
                </c:pt>
                <c:pt idx="3028">
                  <c:v>35844</c:v>
                </c:pt>
                <c:pt idx="3029">
                  <c:v>35845</c:v>
                </c:pt>
                <c:pt idx="3030">
                  <c:v>35846</c:v>
                </c:pt>
                <c:pt idx="3031">
                  <c:v>35847</c:v>
                </c:pt>
                <c:pt idx="3032">
                  <c:v>35848</c:v>
                </c:pt>
                <c:pt idx="3033">
                  <c:v>35849</c:v>
                </c:pt>
                <c:pt idx="3034">
                  <c:v>35850</c:v>
                </c:pt>
                <c:pt idx="3035">
                  <c:v>35851</c:v>
                </c:pt>
                <c:pt idx="3036">
                  <c:v>35852</c:v>
                </c:pt>
                <c:pt idx="3037">
                  <c:v>35853</c:v>
                </c:pt>
                <c:pt idx="3038">
                  <c:v>35854</c:v>
                </c:pt>
                <c:pt idx="3039">
                  <c:v>35855</c:v>
                </c:pt>
                <c:pt idx="3040">
                  <c:v>35856</c:v>
                </c:pt>
                <c:pt idx="3041">
                  <c:v>35857</c:v>
                </c:pt>
                <c:pt idx="3042">
                  <c:v>35858</c:v>
                </c:pt>
                <c:pt idx="3043">
                  <c:v>35859</c:v>
                </c:pt>
                <c:pt idx="3044">
                  <c:v>35860</c:v>
                </c:pt>
                <c:pt idx="3045">
                  <c:v>35861</c:v>
                </c:pt>
                <c:pt idx="3046">
                  <c:v>35862</c:v>
                </c:pt>
                <c:pt idx="3047">
                  <c:v>35863</c:v>
                </c:pt>
                <c:pt idx="3048">
                  <c:v>35864</c:v>
                </c:pt>
                <c:pt idx="3049">
                  <c:v>35865</c:v>
                </c:pt>
                <c:pt idx="3050">
                  <c:v>35866</c:v>
                </c:pt>
                <c:pt idx="3051">
                  <c:v>35867</c:v>
                </c:pt>
                <c:pt idx="3052">
                  <c:v>35868</c:v>
                </c:pt>
                <c:pt idx="3053">
                  <c:v>35869</c:v>
                </c:pt>
                <c:pt idx="3054">
                  <c:v>35870</c:v>
                </c:pt>
                <c:pt idx="3055">
                  <c:v>35871</c:v>
                </c:pt>
                <c:pt idx="3056">
                  <c:v>35872</c:v>
                </c:pt>
                <c:pt idx="3057">
                  <c:v>35873</c:v>
                </c:pt>
                <c:pt idx="3058">
                  <c:v>35874</c:v>
                </c:pt>
                <c:pt idx="3059">
                  <c:v>35875</c:v>
                </c:pt>
                <c:pt idx="3060">
                  <c:v>35876</c:v>
                </c:pt>
                <c:pt idx="3061">
                  <c:v>35877</c:v>
                </c:pt>
                <c:pt idx="3062">
                  <c:v>35878</c:v>
                </c:pt>
                <c:pt idx="3063">
                  <c:v>35879</c:v>
                </c:pt>
                <c:pt idx="3064">
                  <c:v>35880</c:v>
                </c:pt>
                <c:pt idx="3065">
                  <c:v>35881</c:v>
                </c:pt>
                <c:pt idx="3066">
                  <c:v>35882</c:v>
                </c:pt>
                <c:pt idx="3067">
                  <c:v>35883</c:v>
                </c:pt>
                <c:pt idx="3068">
                  <c:v>35884</c:v>
                </c:pt>
                <c:pt idx="3069">
                  <c:v>35885</c:v>
                </c:pt>
                <c:pt idx="3070">
                  <c:v>35886</c:v>
                </c:pt>
                <c:pt idx="3071">
                  <c:v>35887</c:v>
                </c:pt>
                <c:pt idx="3072">
                  <c:v>35888</c:v>
                </c:pt>
                <c:pt idx="3073">
                  <c:v>35889</c:v>
                </c:pt>
                <c:pt idx="3074">
                  <c:v>35890</c:v>
                </c:pt>
                <c:pt idx="3075">
                  <c:v>35891</c:v>
                </c:pt>
                <c:pt idx="3076">
                  <c:v>35892</c:v>
                </c:pt>
                <c:pt idx="3077">
                  <c:v>35893</c:v>
                </c:pt>
                <c:pt idx="3078">
                  <c:v>35894</c:v>
                </c:pt>
                <c:pt idx="3079">
                  <c:v>35895</c:v>
                </c:pt>
                <c:pt idx="3080">
                  <c:v>35896</c:v>
                </c:pt>
                <c:pt idx="3081">
                  <c:v>35897</c:v>
                </c:pt>
                <c:pt idx="3082">
                  <c:v>35898</c:v>
                </c:pt>
                <c:pt idx="3083">
                  <c:v>35899</c:v>
                </c:pt>
                <c:pt idx="3084">
                  <c:v>35900</c:v>
                </c:pt>
                <c:pt idx="3085">
                  <c:v>35901</c:v>
                </c:pt>
                <c:pt idx="3086">
                  <c:v>35902</c:v>
                </c:pt>
                <c:pt idx="3087">
                  <c:v>35903</c:v>
                </c:pt>
                <c:pt idx="3088">
                  <c:v>35904</c:v>
                </c:pt>
                <c:pt idx="3089">
                  <c:v>35905</c:v>
                </c:pt>
                <c:pt idx="3090">
                  <c:v>35906</c:v>
                </c:pt>
                <c:pt idx="3091">
                  <c:v>35907</c:v>
                </c:pt>
                <c:pt idx="3092">
                  <c:v>35908</c:v>
                </c:pt>
                <c:pt idx="3093">
                  <c:v>35909</c:v>
                </c:pt>
                <c:pt idx="3094">
                  <c:v>35910</c:v>
                </c:pt>
                <c:pt idx="3095">
                  <c:v>35911</c:v>
                </c:pt>
                <c:pt idx="3096">
                  <c:v>35912</c:v>
                </c:pt>
                <c:pt idx="3097">
                  <c:v>35913</c:v>
                </c:pt>
                <c:pt idx="3098">
                  <c:v>35914</c:v>
                </c:pt>
                <c:pt idx="3099">
                  <c:v>35915</c:v>
                </c:pt>
                <c:pt idx="3100">
                  <c:v>35916</c:v>
                </c:pt>
                <c:pt idx="3101">
                  <c:v>35917</c:v>
                </c:pt>
                <c:pt idx="3102">
                  <c:v>35918</c:v>
                </c:pt>
                <c:pt idx="3103">
                  <c:v>35919</c:v>
                </c:pt>
                <c:pt idx="3104">
                  <c:v>35920</c:v>
                </c:pt>
                <c:pt idx="3105">
                  <c:v>35921</c:v>
                </c:pt>
                <c:pt idx="3106">
                  <c:v>35922</c:v>
                </c:pt>
                <c:pt idx="3107">
                  <c:v>35923</c:v>
                </c:pt>
                <c:pt idx="3108">
                  <c:v>35924</c:v>
                </c:pt>
                <c:pt idx="3109">
                  <c:v>35925</c:v>
                </c:pt>
                <c:pt idx="3110">
                  <c:v>35926</c:v>
                </c:pt>
                <c:pt idx="3111">
                  <c:v>35927</c:v>
                </c:pt>
                <c:pt idx="3112">
                  <c:v>35928</c:v>
                </c:pt>
                <c:pt idx="3113">
                  <c:v>35929</c:v>
                </c:pt>
                <c:pt idx="3114">
                  <c:v>35930</c:v>
                </c:pt>
                <c:pt idx="3115">
                  <c:v>35931</c:v>
                </c:pt>
                <c:pt idx="3116">
                  <c:v>35932</c:v>
                </c:pt>
                <c:pt idx="3117">
                  <c:v>35933</c:v>
                </c:pt>
                <c:pt idx="3118">
                  <c:v>35934</c:v>
                </c:pt>
                <c:pt idx="3119">
                  <c:v>35935</c:v>
                </c:pt>
                <c:pt idx="3120">
                  <c:v>35936</c:v>
                </c:pt>
                <c:pt idx="3121">
                  <c:v>35937</c:v>
                </c:pt>
                <c:pt idx="3122">
                  <c:v>35938</c:v>
                </c:pt>
                <c:pt idx="3123">
                  <c:v>35939</c:v>
                </c:pt>
                <c:pt idx="3124">
                  <c:v>35940</c:v>
                </c:pt>
                <c:pt idx="3125">
                  <c:v>35941</c:v>
                </c:pt>
                <c:pt idx="3126">
                  <c:v>35942</c:v>
                </c:pt>
                <c:pt idx="3127">
                  <c:v>35943</c:v>
                </c:pt>
                <c:pt idx="3128">
                  <c:v>35944</c:v>
                </c:pt>
                <c:pt idx="3129">
                  <c:v>35945</c:v>
                </c:pt>
                <c:pt idx="3130">
                  <c:v>35946</c:v>
                </c:pt>
                <c:pt idx="3131">
                  <c:v>35947</c:v>
                </c:pt>
                <c:pt idx="3132">
                  <c:v>35948</c:v>
                </c:pt>
                <c:pt idx="3133">
                  <c:v>35949</c:v>
                </c:pt>
                <c:pt idx="3134">
                  <c:v>35950</c:v>
                </c:pt>
                <c:pt idx="3135">
                  <c:v>35951</c:v>
                </c:pt>
                <c:pt idx="3136">
                  <c:v>35952</c:v>
                </c:pt>
                <c:pt idx="3137">
                  <c:v>35953</c:v>
                </c:pt>
                <c:pt idx="3138">
                  <c:v>35954</c:v>
                </c:pt>
                <c:pt idx="3139">
                  <c:v>35955</c:v>
                </c:pt>
                <c:pt idx="3140">
                  <c:v>35956</c:v>
                </c:pt>
                <c:pt idx="3141">
                  <c:v>35957</c:v>
                </c:pt>
                <c:pt idx="3142">
                  <c:v>35958</c:v>
                </c:pt>
                <c:pt idx="3143">
                  <c:v>35959</c:v>
                </c:pt>
                <c:pt idx="3144">
                  <c:v>35960</c:v>
                </c:pt>
                <c:pt idx="3145">
                  <c:v>35961</c:v>
                </c:pt>
                <c:pt idx="3146">
                  <c:v>35962</c:v>
                </c:pt>
                <c:pt idx="3147">
                  <c:v>35963</c:v>
                </c:pt>
                <c:pt idx="3148">
                  <c:v>35964</c:v>
                </c:pt>
                <c:pt idx="3149">
                  <c:v>35965</c:v>
                </c:pt>
                <c:pt idx="3150">
                  <c:v>35966</c:v>
                </c:pt>
                <c:pt idx="3151">
                  <c:v>35967</c:v>
                </c:pt>
                <c:pt idx="3152">
                  <c:v>35968</c:v>
                </c:pt>
                <c:pt idx="3153">
                  <c:v>35969</c:v>
                </c:pt>
                <c:pt idx="3154">
                  <c:v>35970</c:v>
                </c:pt>
                <c:pt idx="3155">
                  <c:v>35971</c:v>
                </c:pt>
                <c:pt idx="3156">
                  <c:v>35972</c:v>
                </c:pt>
                <c:pt idx="3157">
                  <c:v>35973</c:v>
                </c:pt>
                <c:pt idx="3158">
                  <c:v>35974</c:v>
                </c:pt>
                <c:pt idx="3159">
                  <c:v>35975</c:v>
                </c:pt>
                <c:pt idx="3160">
                  <c:v>35976</c:v>
                </c:pt>
                <c:pt idx="3161">
                  <c:v>35977</c:v>
                </c:pt>
                <c:pt idx="3162">
                  <c:v>35978</c:v>
                </c:pt>
                <c:pt idx="3163">
                  <c:v>35979</c:v>
                </c:pt>
                <c:pt idx="3164">
                  <c:v>35980</c:v>
                </c:pt>
                <c:pt idx="3165">
                  <c:v>35981</c:v>
                </c:pt>
                <c:pt idx="3166">
                  <c:v>35982</c:v>
                </c:pt>
                <c:pt idx="3167">
                  <c:v>35983</c:v>
                </c:pt>
                <c:pt idx="3168">
                  <c:v>35984</c:v>
                </c:pt>
                <c:pt idx="3169">
                  <c:v>35985</c:v>
                </c:pt>
                <c:pt idx="3170">
                  <c:v>35986</c:v>
                </c:pt>
                <c:pt idx="3171">
                  <c:v>35987</c:v>
                </c:pt>
                <c:pt idx="3172">
                  <c:v>35988</c:v>
                </c:pt>
                <c:pt idx="3173">
                  <c:v>35989</c:v>
                </c:pt>
                <c:pt idx="3174">
                  <c:v>35990</c:v>
                </c:pt>
                <c:pt idx="3175">
                  <c:v>35991</c:v>
                </c:pt>
                <c:pt idx="3176">
                  <c:v>35992</c:v>
                </c:pt>
                <c:pt idx="3177">
                  <c:v>35993</c:v>
                </c:pt>
                <c:pt idx="3178">
                  <c:v>35994</c:v>
                </c:pt>
                <c:pt idx="3179">
                  <c:v>35995</c:v>
                </c:pt>
                <c:pt idx="3180">
                  <c:v>35996</c:v>
                </c:pt>
                <c:pt idx="3181">
                  <c:v>35997</c:v>
                </c:pt>
                <c:pt idx="3182">
                  <c:v>35998</c:v>
                </c:pt>
                <c:pt idx="3183">
                  <c:v>35999</c:v>
                </c:pt>
                <c:pt idx="3184">
                  <c:v>36000</c:v>
                </c:pt>
                <c:pt idx="3185">
                  <c:v>36001</c:v>
                </c:pt>
                <c:pt idx="3186">
                  <c:v>36002</c:v>
                </c:pt>
                <c:pt idx="3187">
                  <c:v>36003</c:v>
                </c:pt>
                <c:pt idx="3188">
                  <c:v>36004</c:v>
                </c:pt>
                <c:pt idx="3189">
                  <c:v>36005</c:v>
                </c:pt>
                <c:pt idx="3190">
                  <c:v>36006</c:v>
                </c:pt>
                <c:pt idx="3191">
                  <c:v>36007</c:v>
                </c:pt>
                <c:pt idx="3192">
                  <c:v>36008</c:v>
                </c:pt>
                <c:pt idx="3193">
                  <c:v>36009</c:v>
                </c:pt>
                <c:pt idx="3194">
                  <c:v>36010</c:v>
                </c:pt>
                <c:pt idx="3195">
                  <c:v>36011</c:v>
                </c:pt>
                <c:pt idx="3196">
                  <c:v>36012</c:v>
                </c:pt>
                <c:pt idx="3197">
                  <c:v>36013</c:v>
                </c:pt>
                <c:pt idx="3198">
                  <c:v>36014</c:v>
                </c:pt>
                <c:pt idx="3199">
                  <c:v>36015</c:v>
                </c:pt>
                <c:pt idx="3200">
                  <c:v>36016</c:v>
                </c:pt>
                <c:pt idx="3201">
                  <c:v>36017</c:v>
                </c:pt>
                <c:pt idx="3202">
                  <c:v>36018</c:v>
                </c:pt>
                <c:pt idx="3203">
                  <c:v>36019</c:v>
                </c:pt>
                <c:pt idx="3204">
                  <c:v>36020</c:v>
                </c:pt>
                <c:pt idx="3205">
                  <c:v>36021</c:v>
                </c:pt>
                <c:pt idx="3206">
                  <c:v>36022</c:v>
                </c:pt>
                <c:pt idx="3207">
                  <c:v>36023</c:v>
                </c:pt>
                <c:pt idx="3208">
                  <c:v>36024</c:v>
                </c:pt>
                <c:pt idx="3209">
                  <c:v>36025</c:v>
                </c:pt>
                <c:pt idx="3210">
                  <c:v>36026</c:v>
                </c:pt>
                <c:pt idx="3211">
                  <c:v>36027</c:v>
                </c:pt>
                <c:pt idx="3212">
                  <c:v>36028</c:v>
                </c:pt>
                <c:pt idx="3213">
                  <c:v>36029</c:v>
                </c:pt>
                <c:pt idx="3214">
                  <c:v>36030</c:v>
                </c:pt>
                <c:pt idx="3215">
                  <c:v>36031</c:v>
                </c:pt>
                <c:pt idx="3216">
                  <c:v>36032</c:v>
                </c:pt>
                <c:pt idx="3217">
                  <c:v>36033</c:v>
                </c:pt>
                <c:pt idx="3218">
                  <c:v>36034</c:v>
                </c:pt>
                <c:pt idx="3219">
                  <c:v>36035</c:v>
                </c:pt>
                <c:pt idx="3220">
                  <c:v>36036</c:v>
                </c:pt>
                <c:pt idx="3221">
                  <c:v>36037</c:v>
                </c:pt>
                <c:pt idx="3222">
                  <c:v>36038</c:v>
                </c:pt>
                <c:pt idx="3223">
                  <c:v>36039</c:v>
                </c:pt>
                <c:pt idx="3224">
                  <c:v>36040</c:v>
                </c:pt>
                <c:pt idx="3225">
                  <c:v>36041</c:v>
                </c:pt>
                <c:pt idx="3226">
                  <c:v>36042</c:v>
                </c:pt>
                <c:pt idx="3227">
                  <c:v>36043</c:v>
                </c:pt>
                <c:pt idx="3228">
                  <c:v>36044</c:v>
                </c:pt>
                <c:pt idx="3229">
                  <c:v>36045</c:v>
                </c:pt>
                <c:pt idx="3230">
                  <c:v>36046</c:v>
                </c:pt>
                <c:pt idx="3231">
                  <c:v>36047</c:v>
                </c:pt>
                <c:pt idx="3232">
                  <c:v>36048</c:v>
                </c:pt>
                <c:pt idx="3233">
                  <c:v>36049</c:v>
                </c:pt>
                <c:pt idx="3234">
                  <c:v>36050</c:v>
                </c:pt>
                <c:pt idx="3235">
                  <c:v>36051</c:v>
                </c:pt>
                <c:pt idx="3236">
                  <c:v>36052</c:v>
                </c:pt>
                <c:pt idx="3237">
                  <c:v>36053</c:v>
                </c:pt>
                <c:pt idx="3238">
                  <c:v>36054</c:v>
                </c:pt>
                <c:pt idx="3239">
                  <c:v>36055</c:v>
                </c:pt>
                <c:pt idx="3240">
                  <c:v>36056</c:v>
                </c:pt>
                <c:pt idx="3241">
                  <c:v>36057</c:v>
                </c:pt>
                <c:pt idx="3242">
                  <c:v>36058</c:v>
                </c:pt>
                <c:pt idx="3243">
                  <c:v>36059</c:v>
                </c:pt>
                <c:pt idx="3244">
                  <c:v>36060</c:v>
                </c:pt>
                <c:pt idx="3245">
                  <c:v>36061</c:v>
                </c:pt>
                <c:pt idx="3246">
                  <c:v>36062</c:v>
                </c:pt>
                <c:pt idx="3247">
                  <c:v>36063</c:v>
                </c:pt>
                <c:pt idx="3248">
                  <c:v>36064</c:v>
                </c:pt>
                <c:pt idx="3249">
                  <c:v>36065</c:v>
                </c:pt>
                <c:pt idx="3250">
                  <c:v>36066</c:v>
                </c:pt>
                <c:pt idx="3251">
                  <c:v>36067</c:v>
                </c:pt>
                <c:pt idx="3252">
                  <c:v>36068</c:v>
                </c:pt>
                <c:pt idx="3253">
                  <c:v>36069</c:v>
                </c:pt>
                <c:pt idx="3254">
                  <c:v>36070</c:v>
                </c:pt>
                <c:pt idx="3255">
                  <c:v>36071</c:v>
                </c:pt>
                <c:pt idx="3256">
                  <c:v>36072</c:v>
                </c:pt>
                <c:pt idx="3257">
                  <c:v>36073</c:v>
                </c:pt>
                <c:pt idx="3258">
                  <c:v>36074</c:v>
                </c:pt>
                <c:pt idx="3259">
                  <c:v>36075</c:v>
                </c:pt>
                <c:pt idx="3260">
                  <c:v>36076</c:v>
                </c:pt>
                <c:pt idx="3261">
                  <c:v>36077</c:v>
                </c:pt>
                <c:pt idx="3262">
                  <c:v>36078</c:v>
                </c:pt>
                <c:pt idx="3263">
                  <c:v>36079</c:v>
                </c:pt>
                <c:pt idx="3264">
                  <c:v>36080</c:v>
                </c:pt>
                <c:pt idx="3265">
                  <c:v>36081</c:v>
                </c:pt>
                <c:pt idx="3266">
                  <c:v>36082</c:v>
                </c:pt>
                <c:pt idx="3267">
                  <c:v>36083</c:v>
                </c:pt>
                <c:pt idx="3268">
                  <c:v>36084</c:v>
                </c:pt>
                <c:pt idx="3269">
                  <c:v>36085</c:v>
                </c:pt>
                <c:pt idx="3270">
                  <c:v>36086</c:v>
                </c:pt>
                <c:pt idx="3271">
                  <c:v>36087</c:v>
                </c:pt>
                <c:pt idx="3272">
                  <c:v>36088</c:v>
                </c:pt>
                <c:pt idx="3273">
                  <c:v>36089</c:v>
                </c:pt>
                <c:pt idx="3274">
                  <c:v>36090</c:v>
                </c:pt>
                <c:pt idx="3275">
                  <c:v>36091</c:v>
                </c:pt>
                <c:pt idx="3276">
                  <c:v>36092</c:v>
                </c:pt>
                <c:pt idx="3277">
                  <c:v>36093</c:v>
                </c:pt>
                <c:pt idx="3278">
                  <c:v>36094</c:v>
                </c:pt>
                <c:pt idx="3279">
                  <c:v>36095</c:v>
                </c:pt>
                <c:pt idx="3280">
                  <c:v>36096</c:v>
                </c:pt>
                <c:pt idx="3281">
                  <c:v>36097</c:v>
                </c:pt>
                <c:pt idx="3282">
                  <c:v>36098</c:v>
                </c:pt>
                <c:pt idx="3283">
                  <c:v>36099</c:v>
                </c:pt>
                <c:pt idx="3284">
                  <c:v>36100</c:v>
                </c:pt>
                <c:pt idx="3285">
                  <c:v>36101</c:v>
                </c:pt>
                <c:pt idx="3286">
                  <c:v>36102</c:v>
                </c:pt>
                <c:pt idx="3287">
                  <c:v>36103</c:v>
                </c:pt>
                <c:pt idx="3288">
                  <c:v>36104</c:v>
                </c:pt>
                <c:pt idx="3289">
                  <c:v>36105</c:v>
                </c:pt>
                <c:pt idx="3290">
                  <c:v>36106</c:v>
                </c:pt>
                <c:pt idx="3291">
                  <c:v>36107</c:v>
                </c:pt>
                <c:pt idx="3292">
                  <c:v>36108</c:v>
                </c:pt>
                <c:pt idx="3293">
                  <c:v>36109</c:v>
                </c:pt>
                <c:pt idx="3294">
                  <c:v>36110</c:v>
                </c:pt>
                <c:pt idx="3295">
                  <c:v>36111</c:v>
                </c:pt>
                <c:pt idx="3296">
                  <c:v>36112</c:v>
                </c:pt>
                <c:pt idx="3297">
                  <c:v>36113</c:v>
                </c:pt>
                <c:pt idx="3298">
                  <c:v>36114</c:v>
                </c:pt>
                <c:pt idx="3299">
                  <c:v>36115</c:v>
                </c:pt>
                <c:pt idx="3300">
                  <c:v>36116</c:v>
                </c:pt>
                <c:pt idx="3301">
                  <c:v>36117</c:v>
                </c:pt>
                <c:pt idx="3302">
                  <c:v>36118</c:v>
                </c:pt>
                <c:pt idx="3303">
                  <c:v>36119</c:v>
                </c:pt>
                <c:pt idx="3304">
                  <c:v>36120</c:v>
                </c:pt>
                <c:pt idx="3305">
                  <c:v>36121</c:v>
                </c:pt>
                <c:pt idx="3306">
                  <c:v>36122</c:v>
                </c:pt>
                <c:pt idx="3307">
                  <c:v>36123</c:v>
                </c:pt>
                <c:pt idx="3308">
                  <c:v>36124</c:v>
                </c:pt>
                <c:pt idx="3309">
                  <c:v>36125</c:v>
                </c:pt>
                <c:pt idx="3310">
                  <c:v>36126</c:v>
                </c:pt>
                <c:pt idx="3311">
                  <c:v>36127</c:v>
                </c:pt>
                <c:pt idx="3312">
                  <c:v>36128</c:v>
                </c:pt>
                <c:pt idx="3313">
                  <c:v>36129</c:v>
                </c:pt>
                <c:pt idx="3314">
                  <c:v>36130</c:v>
                </c:pt>
                <c:pt idx="3315">
                  <c:v>36131</c:v>
                </c:pt>
                <c:pt idx="3316">
                  <c:v>36132</c:v>
                </c:pt>
                <c:pt idx="3317">
                  <c:v>36133</c:v>
                </c:pt>
                <c:pt idx="3318">
                  <c:v>36134</c:v>
                </c:pt>
                <c:pt idx="3319">
                  <c:v>36135</c:v>
                </c:pt>
                <c:pt idx="3320">
                  <c:v>36136</c:v>
                </c:pt>
                <c:pt idx="3321">
                  <c:v>36137</c:v>
                </c:pt>
                <c:pt idx="3322">
                  <c:v>36138</c:v>
                </c:pt>
                <c:pt idx="3323">
                  <c:v>36139</c:v>
                </c:pt>
                <c:pt idx="3324">
                  <c:v>36140</c:v>
                </c:pt>
                <c:pt idx="3325">
                  <c:v>36141</c:v>
                </c:pt>
                <c:pt idx="3326">
                  <c:v>36142</c:v>
                </c:pt>
                <c:pt idx="3327">
                  <c:v>36143</c:v>
                </c:pt>
                <c:pt idx="3328">
                  <c:v>36144</c:v>
                </c:pt>
                <c:pt idx="3329">
                  <c:v>36145</c:v>
                </c:pt>
                <c:pt idx="3330">
                  <c:v>36146</c:v>
                </c:pt>
                <c:pt idx="3331">
                  <c:v>36147</c:v>
                </c:pt>
                <c:pt idx="3332">
                  <c:v>36148</c:v>
                </c:pt>
                <c:pt idx="3333">
                  <c:v>36149</c:v>
                </c:pt>
                <c:pt idx="3334">
                  <c:v>36150</c:v>
                </c:pt>
                <c:pt idx="3335">
                  <c:v>36151</c:v>
                </c:pt>
                <c:pt idx="3336">
                  <c:v>36152</c:v>
                </c:pt>
                <c:pt idx="3337">
                  <c:v>36153</c:v>
                </c:pt>
                <c:pt idx="3338">
                  <c:v>36154</c:v>
                </c:pt>
                <c:pt idx="3339">
                  <c:v>36155</c:v>
                </c:pt>
                <c:pt idx="3340">
                  <c:v>36156</c:v>
                </c:pt>
                <c:pt idx="3341">
                  <c:v>36157</c:v>
                </c:pt>
                <c:pt idx="3342">
                  <c:v>36158</c:v>
                </c:pt>
                <c:pt idx="3343">
                  <c:v>36159</c:v>
                </c:pt>
                <c:pt idx="3344">
                  <c:v>36160</c:v>
                </c:pt>
                <c:pt idx="3345">
                  <c:v>36161</c:v>
                </c:pt>
                <c:pt idx="3346">
                  <c:v>36162</c:v>
                </c:pt>
                <c:pt idx="3347">
                  <c:v>36163</c:v>
                </c:pt>
                <c:pt idx="3348">
                  <c:v>36164</c:v>
                </c:pt>
                <c:pt idx="3349">
                  <c:v>36165</c:v>
                </c:pt>
                <c:pt idx="3350">
                  <c:v>36166</c:v>
                </c:pt>
                <c:pt idx="3351">
                  <c:v>36167</c:v>
                </c:pt>
                <c:pt idx="3352">
                  <c:v>36168</c:v>
                </c:pt>
                <c:pt idx="3353">
                  <c:v>36169</c:v>
                </c:pt>
                <c:pt idx="3354">
                  <c:v>36170</c:v>
                </c:pt>
                <c:pt idx="3355">
                  <c:v>36171</c:v>
                </c:pt>
                <c:pt idx="3356">
                  <c:v>36172</c:v>
                </c:pt>
                <c:pt idx="3357">
                  <c:v>36173</c:v>
                </c:pt>
                <c:pt idx="3358">
                  <c:v>36174</c:v>
                </c:pt>
                <c:pt idx="3359">
                  <c:v>36175</c:v>
                </c:pt>
                <c:pt idx="3360">
                  <c:v>36176</c:v>
                </c:pt>
                <c:pt idx="3361">
                  <c:v>36177</c:v>
                </c:pt>
                <c:pt idx="3362">
                  <c:v>36178</c:v>
                </c:pt>
                <c:pt idx="3363">
                  <c:v>36179</c:v>
                </c:pt>
                <c:pt idx="3364">
                  <c:v>36180</c:v>
                </c:pt>
                <c:pt idx="3365">
                  <c:v>36181</c:v>
                </c:pt>
                <c:pt idx="3366">
                  <c:v>36182</c:v>
                </c:pt>
                <c:pt idx="3367">
                  <c:v>36183</c:v>
                </c:pt>
                <c:pt idx="3368">
                  <c:v>36184</c:v>
                </c:pt>
                <c:pt idx="3369">
                  <c:v>36185</c:v>
                </c:pt>
                <c:pt idx="3370">
                  <c:v>36186</c:v>
                </c:pt>
                <c:pt idx="3371">
                  <c:v>36187</c:v>
                </c:pt>
                <c:pt idx="3372">
                  <c:v>36188</c:v>
                </c:pt>
                <c:pt idx="3373">
                  <c:v>36189</c:v>
                </c:pt>
                <c:pt idx="3374">
                  <c:v>36190</c:v>
                </c:pt>
                <c:pt idx="3375">
                  <c:v>36191</c:v>
                </c:pt>
                <c:pt idx="3376">
                  <c:v>36192</c:v>
                </c:pt>
                <c:pt idx="3377">
                  <c:v>36193</c:v>
                </c:pt>
                <c:pt idx="3378">
                  <c:v>36194</c:v>
                </c:pt>
                <c:pt idx="3379">
                  <c:v>36195</c:v>
                </c:pt>
                <c:pt idx="3380">
                  <c:v>36196</c:v>
                </c:pt>
                <c:pt idx="3381">
                  <c:v>36197</c:v>
                </c:pt>
                <c:pt idx="3382">
                  <c:v>36198</c:v>
                </c:pt>
                <c:pt idx="3383">
                  <c:v>36199</c:v>
                </c:pt>
                <c:pt idx="3384">
                  <c:v>36200</c:v>
                </c:pt>
                <c:pt idx="3385">
                  <c:v>36201</c:v>
                </c:pt>
                <c:pt idx="3386">
                  <c:v>36202</c:v>
                </c:pt>
                <c:pt idx="3387">
                  <c:v>36203</c:v>
                </c:pt>
                <c:pt idx="3388">
                  <c:v>36204</c:v>
                </c:pt>
                <c:pt idx="3389">
                  <c:v>36205</c:v>
                </c:pt>
                <c:pt idx="3390">
                  <c:v>36206</c:v>
                </c:pt>
                <c:pt idx="3391">
                  <c:v>36207</c:v>
                </c:pt>
                <c:pt idx="3392">
                  <c:v>36208</c:v>
                </c:pt>
                <c:pt idx="3393">
                  <c:v>36209</c:v>
                </c:pt>
                <c:pt idx="3394">
                  <c:v>36210</c:v>
                </c:pt>
                <c:pt idx="3395">
                  <c:v>36211</c:v>
                </c:pt>
                <c:pt idx="3396">
                  <c:v>36212</c:v>
                </c:pt>
                <c:pt idx="3397">
                  <c:v>36213</c:v>
                </c:pt>
                <c:pt idx="3398">
                  <c:v>36214</c:v>
                </c:pt>
                <c:pt idx="3399">
                  <c:v>36215</c:v>
                </c:pt>
                <c:pt idx="3400">
                  <c:v>36216</c:v>
                </c:pt>
                <c:pt idx="3401">
                  <c:v>36217</c:v>
                </c:pt>
                <c:pt idx="3402">
                  <c:v>36218</c:v>
                </c:pt>
                <c:pt idx="3403">
                  <c:v>36219</c:v>
                </c:pt>
                <c:pt idx="3404">
                  <c:v>36220</c:v>
                </c:pt>
                <c:pt idx="3405">
                  <c:v>36221</c:v>
                </c:pt>
                <c:pt idx="3406">
                  <c:v>36222</c:v>
                </c:pt>
                <c:pt idx="3407">
                  <c:v>36223</c:v>
                </c:pt>
                <c:pt idx="3408">
                  <c:v>36224</c:v>
                </c:pt>
                <c:pt idx="3409">
                  <c:v>36225</c:v>
                </c:pt>
                <c:pt idx="3410">
                  <c:v>36226</c:v>
                </c:pt>
                <c:pt idx="3411">
                  <c:v>36227</c:v>
                </c:pt>
                <c:pt idx="3412">
                  <c:v>36228</c:v>
                </c:pt>
                <c:pt idx="3413">
                  <c:v>36229</c:v>
                </c:pt>
                <c:pt idx="3414">
                  <c:v>36230</c:v>
                </c:pt>
                <c:pt idx="3415">
                  <c:v>36231</c:v>
                </c:pt>
                <c:pt idx="3416">
                  <c:v>36232</c:v>
                </c:pt>
                <c:pt idx="3417">
                  <c:v>36233</c:v>
                </c:pt>
                <c:pt idx="3418">
                  <c:v>36234</c:v>
                </c:pt>
                <c:pt idx="3419">
                  <c:v>36235</c:v>
                </c:pt>
                <c:pt idx="3420">
                  <c:v>36236</c:v>
                </c:pt>
                <c:pt idx="3421">
                  <c:v>36237</c:v>
                </c:pt>
                <c:pt idx="3422">
                  <c:v>36238</c:v>
                </c:pt>
                <c:pt idx="3423">
                  <c:v>36239</c:v>
                </c:pt>
                <c:pt idx="3424">
                  <c:v>36240</c:v>
                </c:pt>
                <c:pt idx="3425">
                  <c:v>36241</c:v>
                </c:pt>
                <c:pt idx="3426">
                  <c:v>36242</c:v>
                </c:pt>
                <c:pt idx="3427">
                  <c:v>36243</c:v>
                </c:pt>
                <c:pt idx="3428">
                  <c:v>36244</c:v>
                </c:pt>
                <c:pt idx="3429">
                  <c:v>36245</c:v>
                </c:pt>
                <c:pt idx="3430">
                  <c:v>36246</c:v>
                </c:pt>
                <c:pt idx="3431">
                  <c:v>36247</c:v>
                </c:pt>
                <c:pt idx="3432">
                  <c:v>36248</c:v>
                </c:pt>
                <c:pt idx="3433">
                  <c:v>36249</c:v>
                </c:pt>
                <c:pt idx="3434">
                  <c:v>36250</c:v>
                </c:pt>
                <c:pt idx="3435">
                  <c:v>36251</c:v>
                </c:pt>
                <c:pt idx="3436">
                  <c:v>36252</c:v>
                </c:pt>
                <c:pt idx="3437">
                  <c:v>36253</c:v>
                </c:pt>
                <c:pt idx="3438">
                  <c:v>36254</c:v>
                </c:pt>
                <c:pt idx="3439">
                  <c:v>36255</c:v>
                </c:pt>
                <c:pt idx="3440">
                  <c:v>36256</c:v>
                </c:pt>
                <c:pt idx="3441">
                  <c:v>36257</c:v>
                </c:pt>
                <c:pt idx="3442">
                  <c:v>36258</c:v>
                </c:pt>
                <c:pt idx="3443">
                  <c:v>36259</c:v>
                </c:pt>
                <c:pt idx="3444">
                  <c:v>36260</c:v>
                </c:pt>
                <c:pt idx="3445">
                  <c:v>36261</c:v>
                </c:pt>
                <c:pt idx="3446">
                  <c:v>36262</c:v>
                </c:pt>
                <c:pt idx="3447">
                  <c:v>36263</c:v>
                </c:pt>
                <c:pt idx="3448">
                  <c:v>36264</c:v>
                </c:pt>
                <c:pt idx="3449">
                  <c:v>36265</c:v>
                </c:pt>
                <c:pt idx="3450">
                  <c:v>36266</c:v>
                </c:pt>
                <c:pt idx="3451">
                  <c:v>36267</c:v>
                </c:pt>
                <c:pt idx="3452">
                  <c:v>36268</c:v>
                </c:pt>
                <c:pt idx="3453">
                  <c:v>36269</c:v>
                </c:pt>
                <c:pt idx="3454">
                  <c:v>36270</c:v>
                </c:pt>
                <c:pt idx="3455">
                  <c:v>36271</c:v>
                </c:pt>
                <c:pt idx="3456">
                  <c:v>36272</c:v>
                </c:pt>
                <c:pt idx="3457">
                  <c:v>36273</c:v>
                </c:pt>
                <c:pt idx="3458">
                  <c:v>36274</c:v>
                </c:pt>
                <c:pt idx="3459">
                  <c:v>36275</c:v>
                </c:pt>
                <c:pt idx="3460">
                  <c:v>36276</c:v>
                </c:pt>
                <c:pt idx="3461">
                  <c:v>36277</c:v>
                </c:pt>
                <c:pt idx="3462">
                  <c:v>36278</c:v>
                </c:pt>
                <c:pt idx="3463">
                  <c:v>36279</c:v>
                </c:pt>
                <c:pt idx="3464">
                  <c:v>36280</c:v>
                </c:pt>
                <c:pt idx="3465">
                  <c:v>36281</c:v>
                </c:pt>
                <c:pt idx="3466">
                  <c:v>36282</c:v>
                </c:pt>
                <c:pt idx="3467">
                  <c:v>36283</c:v>
                </c:pt>
                <c:pt idx="3468">
                  <c:v>36284</c:v>
                </c:pt>
                <c:pt idx="3469">
                  <c:v>36285</c:v>
                </c:pt>
                <c:pt idx="3470">
                  <c:v>36286</c:v>
                </c:pt>
                <c:pt idx="3471">
                  <c:v>36287</c:v>
                </c:pt>
                <c:pt idx="3472">
                  <c:v>36288</c:v>
                </c:pt>
                <c:pt idx="3473">
                  <c:v>36289</c:v>
                </c:pt>
                <c:pt idx="3474">
                  <c:v>36290</c:v>
                </c:pt>
                <c:pt idx="3475">
                  <c:v>36291</c:v>
                </c:pt>
                <c:pt idx="3476">
                  <c:v>36292</c:v>
                </c:pt>
                <c:pt idx="3477">
                  <c:v>36293</c:v>
                </c:pt>
                <c:pt idx="3478">
                  <c:v>36294</c:v>
                </c:pt>
                <c:pt idx="3479">
                  <c:v>36295</c:v>
                </c:pt>
                <c:pt idx="3480">
                  <c:v>36296</c:v>
                </c:pt>
                <c:pt idx="3481">
                  <c:v>36297</c:v>
                </c:pt>
                <c:pt idx="3482">
                  <c:v>36298</c:v>
                </c:pt>
                <c:pt idx="3483">
                  <c:v>36299</c:v>
                </c:pt>
                <c:pt idx="3484">
                  <c:v>36300</c:v>
                </c:pt>
                <c:pt idx="3485">
                  <c:v>36301</c:v>
                </c:pt>
                <c:pt idx="3486">
                  <c:v>36302</c:v>
                </c:pt>
                <c:pt idx="3487">
                  <c:v>36303</c:v>
                </c:pt>
                <c:pt idx="3488">
                  <c:v>36304</c:v>
                </c:pt>
                <c:pt idx="3489">
                  <c:v>36305</c:v>
                </c:pt>
                <c:pt idx="3490">
                  <c:v>36306</c:v>
                </c:pt>
                <c:pt idx="3491">
                  <c:v>36307</c:v>
                </c:pt>
                <c:pt idx="3492">
                  <c:v>36308</c:v>
                </c:pt>
                <c:pt idx="3493">
                  <c:v>36309</c:v>
                </c:pt>
                <c:pt idx="3494">
                  <c:v>36310</c:v>
                </c:pt>
                <c:pt idx="3495">
                  <c:v>36311</c:v>
                </c:pt>
                <c:pt idx="3496">
                  <c:v>36312</c:v>
                </c:pt>
                <c:pt idx="3497">
                  <c:v>36313</c:v>
                </c:pt>
                <c:pt idx="3498">
                  <c:v>36314</c:v>
                </c:pt>
                <c:pt idx="3499">
                  <c:v>36315</c:v>
                </c:pt>
                <c:pt idx="3500">
                  <c:v>36316</c:v>
                </c:pt>
                <c:pt idx="3501">
                  <c:v>36317</c:v>
                </c:pt>
                <c:pt idx="3502">
                  <c:v>36318</c:v>
                </c:pt>
                <c:pt idx="3503">
                  <c:v>36319</c:v>
                </c:pt>
                <c:pt idx="3504">
                  <c:v>36320</c:v>
                </c:pt>
                <c:pt idx="3505">
                  <c:v>36321</c:v>
                </c:pt>
                <c:pt idx="3506">
                  <c:v>36322</c:v>
                </c:pt>
                <c:pt idx="3507">
                  <c:v>36323</c:v>
                </c:pt>
                <c:pt idx="3508">
                  <c:v>36324</c:v>
                </c:pt>
                <c:pt idx="3509">
                  <c:v>36325</c:v>
                </c:pt>
                <c:pt idx="3510">
                  <c:v>36326</c:v>
                </c:pt>
                <c:pt idx="3511">
                  <c:v>36327</c:v>
                </c:pt>
                <c:pt idx="3512">
                  <c:v>36328</c:v>
                </c:pt>
                <c:pt idx="3513">
                  <c:v>36329</c:v>
                </c:pt>
                <c:pt idx="3514">
                  <c:v>36330</c:v>
                </c:pt>
                <c:pt idx="3515">
                  <c:v>36331</c:v>
                </c:pt>
                <c:pt idx="3516">
                  <c:v>36332</c:v>
                </c:pt>
                <c:pt idx="3517">
                  <c:v>36333</c:v>
                </c:pt>
                <c:pt idx="3518">
                  <c:v>36334</c:v>
                </c:pt>
                <c:pt idx="3519">
                  <c:v>36335</c:v>
                </c:pt>
                <c:pt idx="3520">
                  <c:v>36336</c:v>
                </c:pt>
                <c:pt idx="3521">
                  <c:v>36337</c:v>
                </c:pt>
                <c:pt idx="3522">
                  <c:v>36338</c:v>
                </c:pt>
                <c:pt idx="3523">
                  <c:v>36339</c:v>
                </c:pt>
                <c:pt idx="3524">
                  <c:v>36340</c:v>
                </c:pt>
                <c:pt idx="3525">
                  <c:v>36341</c:v>
                </c:pt>
                <c:pt idx="3526">
                  <c:v>36342</c:v>
                </c:pt>
                <c:pt idx="3527">
                  <c:v>36343</c:v>
                </c:pt>
                <c:pt idx="3528">
                  <c:v>36344</c:v>
                </c:pt>
                <c:pt idx="3529">
                  <c:v>36345</c:v>
                </c:pt>
                <c:pt idx="3530">
                  <c:v>36346</c:v>
                </c:pt>
                <c:pt idx="3531">
                  <c:v>36347</c:v>
                </c:pt>
                <c:pt idx="3532">
                  <c:v>36348</c:v>
                </c:pt>
                <c:pt idx="3533">
                  <c:v>36349</c:v>
                </c:pt>
                <c:pt idx="3534">
                  <c:v>36350</c:v>
                </c:pt>
                <c:pt idx="3535">
                  <c:v>36351</c:v>
                </c:pt>
                <c:pt idx="3536">
                  <c:v>36352</c:v>
                </c:pt>
                <c:pt idx="3537">
                  <c:v>36353</c:v>
                </c:pt>
                <c:pt idx="3538">
                  <c:v>36354</c:v>
                </c:pt>
                <c:pt idx="3539">
                  <c:v>36355</c:v>
                </c:pt>
                <c:pt idx="3540">
                  <c:v>36356</c:v>
                </c:pt>
                <c:pt idx="3541">
                  <c:v>36357</c:v>
                </c:pt>
                <c:pt idx="3542">
                  <c:v>36358</c:v>
                </c:pt>
                <c:pt idx="3543">
                  <c:v>36359</c:v>
                </c:pt>
                <c:pt idx="3544">
                  <c:v>36360</c:v>
                </c:pt>
                <c:pt idx="3545">
                  <c:v>36361</c:v>
                </c:pt>
                <c:pt idx="3546">
                  <c:v>36362</c:v>
                </c:pt>
                <c:pt idx="3547">
                  <c:v>36363</c:v>
                </c:pt>
                <c:pt idx="3548">
                  <c:v>36364</c:v>
                </c:pt>
                <c:pt idx="3549">
                  <c:v>36365</c:v>
                </c:pt>
                <c:pt idx="3550">
                  <c:v>36366</c:v>
                </c:pt>
                <c:pt idx="3551">
                  <c:v>36367</c:v>
                </c:pt>
                <c:pt idx="3552">
                  <c:v>36368</c:v>
                </c:pt>
                <c:pt idx="3553">
                  <c:v>36369</c:v>
                </c:pt>
                <c:pt idx="3554">
                  <c:v>36370</c:v>
                </c:pt>
                <c:pt idx="3555">
                  <c:v>36371</c:v>
                </c:pt>
                <c:pt idx="3556">
                  <c:v>36372</c:v>
                </c:pt>
                <c:pt idx="3557">
                  <c:v>36373</c:v>
                </c:pt>
                <c:pt idx="3558">
                  <c:v>36374</c:v>
                </c:pt>
                <c:pt idx="3559">
                  <c:v>36375</c:v>
                </c:pt>
                <c:pt idx="3560">
                  <c:v>36376</c:v>
                </c:pt>
                <c:pt idx="3561">
                  <c:v>36377</c:v>
                </c:pt>
                <c:pt idx="3562">
                  <c:v>36378</c:v>
                </c:pt>
                <c:pt idx="3563">
                  <c:v>36379</c:v>
                </c:pt>
                <c:pt idx="3564">
                  <c:v>36380</c:v>
                </c:pt>
                <c:pt idx="3565">
                  <c:v>36381</c:v>
                </c:pt>
                <c:pt idx="3566">
                  <c:v>36382</c:v>
                </c:pt>
                <c:pt idx="3567">
                  <c:v>36383</c:v>
                </c:pt>
                <c:pt idx="3568">
                  <c:v>36384</c:v>
                </c:pt>
                <c:pt idx="3569">
                  <c:v>36385</c:v>
                </c:pt>
                <c:pt idx="3570">
                  <c:v>36386</c:v>
                </c:pt>
                <c:pt idx="3571">
                  <c:v>36387</c:v>
                </c:pt>
                <c:pt idx="3572">
                  <c:v>36388</c:v>
                </c:pt>
                <c:pt idx="3573">
                  <c:v>36389</c:v>
                </c:pt>
                <c:pt idx="3574">
                  <c:v>36390</c:v>
                </c:pt>
                <c:pt idx="3575">
                  <c:v>36391</c:v>
                </c:pt>
                <c:pt idx="3576">
                  <c:v>36392</c:v>
                </c:pt>
                <c:pt idx="3577">
                  <c:v>36393</c:v>
                </c:pt>
                <c:pt idx="3578">
                  <c:v>36394</c:v>
                </c:pt>
                <c:pt idx="3579">
                  <c:v>36395</c:v>
                </c:pt>
                <c:pt idx="3580">
                  <c:v>36396</c:v>
                </c:pt>
                <c:pt idx="3581">
                  <c:v>36397</c:v>
                </c:pt>
                <c:pt idx="3582">
                  <c:v>36398</c:v>
                </c:pt>
                <c:pt idx="3583">
                  <c:v>36399</c:v>
                </c:pt>
                <c:pt idx="3584">
                  <c:v>36400</c:v>
                </c:pt>
                <c:pt idx="3585">
                  <c:v>36401</c:v>
                </c:pt>
                <c:pt idx="3586">
                  <c:v>36402</c:v>
                </c:pt>
                <c:pt idx="3587">
                  <c:v>36403</c:v>
                </c:pt>
                <c:pt idx="3588">
                  <c:v>36404</c:v>
                </c:pt>
                <c:pt idx="3589">
                  <c:v>36405</c:v>
                </c:pt>
                <c:pt idx="3590">
                  <c:v>36406</c:v>
                </c:pt>
                <c:pt idx="3591">
                  <c:v>36407</c:v>
                </c:pt>
                <c:pt idx="3592">
                  <c:v>36408</c:v>
                </c:pt>
                <c:pt idx="3593">
                  <c:v>36409</c:v>
                </c:pt>
                <c:pt idx="3594">
                  <c:v>36410</c:v>
                </c:pt>
                <c:pt idx="3595">
                  <c:v>36411</c:v>
                </c:pt>
                <c:pt idx="3596">
                  <c:v>36412</c:v>
                </c:pt>
                <c:pt idx="3597">
                  <c:v>36413</c:v>
                </c:pt>
                <c:pt idx="3598">
                  <c:v>36414</c:v>
                </c:pt>
                <c:pt idx="3599">
                  <c:v>36415</c:v>
                </c:pt>
                <c:pt idx="3600">
                  <c:v>36416</c:v>
                </c:pt>
                <c:pt idx="3601">
                  <c:v>36417</c:v>
                </c:pt>
                <c:pt idx="3602">
                  <c:v>36418</c:v>
                </c:pt>
                <c:pt idx="3603">
                  <c:v>36419</c:v>
                </c:pt>
                <c:pt idx="3604">
                  <c:v>36420</c:v>
                </c:pt>
                <c:pt idx="3605">
                  <c:v>36421</c:v>
                </c:pt>
                <c:pt idx="3606">
                  <c:v>36422</c:v>
                </c:pt>
                <c:pt idx="3607">
                  <c:v>36423</c:v>
                </c:pt>
                <c:pt idx="3608">
                  <c:v>36424</c:v>
                </c:pt>
                <c:pt idx="3609">
                  <c:v>36425</c:v>
                </c:pt>
                <c:pt idx="3610">
                  <c:v>36426</c:v>
                </c:pt>
                <c:pt idx="3611">
                  <c:v>36427</c:v>
                </c:pt>
                <c:pt idx="3612">
                  <c:v>36428</c:v>
                </c:pt>
                <c:pt idx="3613">
                  <c:v>36429</c:v>
                </c:pt>
                <c:pt idx="3614">
                  <c:v>36430</c:v>
                </c:pt>
                <c:pt idx="3615">
                  <c:v>36431</c:v>
                </c:pt>
                <c:pt idx="3616">
                  <c:v>36432</c:v>
                </c:pt>
                <c:pt idx="3617">
                  <c:v>36433</c:v>
                </c:pt>
                <c:pt idx="3618">
                  <c:v>36434</c:v>
                </c:pt>
                <c:pt idx="3619">
                  <c:v>36435</c:v>
                </c:pt>
                <c:pt idx="3620">
                  <c:v>36436</c:v>
                </c:pt>
                <c:pt idx="3621">
                  <c:v>36437</c:v>
                </c:pt>
                <c:pt idx="3622">
                  <c:v>36438</c:v>
                </c:pt>
                <c:pt idx="3623">
                  <c:v>36439</c:v>
                </c:pt>
                <c:pt idx="3624">
                  <c:v>36440</c:v>
                </c:pt>
                <c:pt idx="3625">
                  <c:v>36441</c:v>
                </c:pt>
                <c:pt idx="3626">
                  <c:v>36442</c:v>
                </c:pt>
                <c:pt idx="3627">
                  <c:v>36443</c:v>
                </c:pt>
                <c:pt idx="3628">
                  <c:v>36444</c:v>
                </c:pt>
                <c:pt idx="3629">
                  <c:v>36445</c:v>
                </c:pt>
                <c:pt idx="3630">
                  <c:v>36446</c:v>
                </c:pt>
                <c:pt idx="3631">
                  <c:v>36447</c:v>
                </c:pt>
                <c:pt idx="3632">
                  <c:v>36448</c:v>
                </c:pt>
                <c:pt idx="3633">
                  <c:v>36449</c:v>
                </c:pt>
                <c:pt idx="3634">
                  <c:v>36450</c:v>
                </c:pt>
                <c:pt idx="3635">
                  <c:v>36451</c:v>
                </c:pt>
                <c:pt idx="3636">
                  <c:v>36452</c:v>
                </c:pt>
                <c:pt idx="3637">
                  <c:v>36453</c:v>
                </c:pt>
                <c:pt idx="3638">
                  <c:v>36454</c:v>
                </c:pt>
                <c:pt idx="3639">
                  <c:v>36455</c:v>
                </c:pt>
                <c:pt idx="3640">
                  <c:v>36456</c:v>
                </c:pt>
                <c:pt idx="3641">
                  <c:v>36457</c:v>
                </c:pt>
                <c:pt idx="3642">
                  <c:v>36458</c:v>
                </c:pt>
                <c:pt idx="3643">
                  <c:v>36459</c:v>
                </c:pt>
                <c:pt idx="3644">
                  <c:v>36460</c:v>
                </c:pt>
                <c:pt idx="3645">
                  <c:v>36461</c:v>
                </c:pt>
                <c:pt idx="3646">
                  <c:v>36462</c:v>
                </c:pt>
                <c:pt idx="3647">
                  <c:v>36463</c:v>
                </c:pt>
                <c:pt idx="3648">
                  <c:v>36464</c:v>
                </c:pt>
                <c:pt idx="3649">
                  <c:v>36465</c:v>
                </c:pt>
                <c:pt idx="3650">
                  <c:v>36466</c:v>
                </c:pt>
                <c:pt idx="3651">
                  <c:v>36467</c:v>
                </c:pt>
                <c:pt idx="3652">
                  <c:v>36468</c:v>
                </c:pt>
                <c:pt idx="3653">
                  <c:v>36469</c:v>
                </c:pt>
                <c:pt idx="3654">
                  <c:v>36470</c:v>
                </c:pt>
                <c:pt idx="3655">
                  <c:v>36471</c:v>
                </c:pt>
                <c:pt idx="3656">
                  <c:v>36472</c:v>
                </c:pt>
                <c:pt idx="3657">
                  <c:v>36473</c:v>
                </c:pt>
                <c:pt idx="3658">
                  <c:v>36474</c:v>
                </c:pt>
                <c:pt idx="3659">
                  <c:v>36475</c:v>
                </c:pt>
                <c:pt idx="3660">
                  <c:v>36476</c:v>
                </c:pt>
                <c:pt idx="3661">
                  <c:v>36477</c:v>
                </c:pt>
                <c:pt idx="3662">
                  <c:v>36478</c:v>
                </c:pt>
                <c:pt idx="3663">
                  <c:v>36479</c:v>
                </c:pt>
                <c:pt idx="3664">
                  <c:v>36480</c:v>
                </c:pt>
                <c:pt idx="3665">
                  <c:v>36481</c:v>
                </c:pt>
                <c:pt idx="3666">
                  <c:v>36482</c:v>
                </c:pt>
                <c:pt idx="3667">
                  <c:v>36483</c:v>
                </c:pt>
                <c:pt idx="3668">
                  <c:v>36484</c:v>
                </c:pt>
                <c:pt idx="3669">
                  <c:v>36485</c:v>
                </c:pt>
                <c:pt idx="3670">
                  <c:v>36486</c:v>
                </c:pt>
                <c:pt idx="3671">
                  <c:v>36487</c:v>
                </c:pt>
                <c:pt idx="3672">
                  <c:v>36488</c:v>
                </c:pt>
                <c:pt idx="3673">
                  <c:v>36489</c:v>
                </c:pt>
                <c:pt idx="3674">
                  <c:v>36490</c:v>
                </c:pt>
                <c:pt idx="3675">
                  <c:v>36491</c:v>
                </c:pt>
                <c:pt idx="3676">
                  <c:v>36492</c:v>
                </c:pt>
                <c:pt idx="3677">
                  <c:v>36493</c:v>
                </c:pt>
                <c:pt idx="3678">
                  <c:v>36494</c:v>
                </c:pt>
                <c:pt idx="3679">
                  <c:v>36495</c:v>
                </c:pt>
                <c:pt idx="3680">
                  <c:v>36496</c:v>
                </c:pt>
                <c:pt idx="3681">
                  <c:v>36497</c:v>
                </c:pt>
                <c:pt idx="3682">
                  <c:v>36498</c:v>
                </c:pt>
                <c:pt idx="3683">
                  <c:v>36499</c:v>
                </c:pt>
                <c:pt idx="3684">
                  <c:v>36500</c:v>
                </c:pt>
                <c:pt idx="3685">
                  <c:v>36501</c:v>
                </c:pt>
                <c:pt idx="3686">
                  <c:v>36502</c:v>
                </c:pt>
                <c:pt idx="3687">
                  <c:v>36503</c:v>
                </c:pt>
                <c:pt idx="3688">
                  <c:v>36504</c:v>
                </c:pt>
                <c:pt idx="3689">
                  <c:v>36505</c:v>
                </c:pt>
                <c:pt idx="3690">
                  <c:v>36506</c:v>
                </c:pt>
                <c:pt idx="3691">
                  <c:v>36507</c:v>
                </c:pt>
                <c:pt idx="3692">
                  <c:v>36508</c:v>
                </c:pt>
                <c:pt idx="3693">
                  <c:v>36509</c:v>
                </c:pt>
                <c:pt idx="3694">
                  <c:v>36510</c:v>
                </c:pt>
                <c:pt idx="3695">
                  <c:v>36511</c:v>
                </c:pt>
                <c:pt idx="3696">
                  <c:v>36512</c:v>
                </c:pt>
                <c:pt idx="3697">
                  <c:v>36513</c:v>
                </c:pt>
                <c:pt idx="3698">
                  <c:v>36514</c:v>
                </c:pt>
                <c:pt idx="3699">
                  <c:v>36515</c:v>
                </c:pt>
                <c:pt idx="3700">
                  <c:v>36516</c:v>
                </c:pt>
                <c:pt idx="3701">
                  <c:v>36517</c:v>
                </c:pt>
                <c:pt idx="3702">
                  <c:v>36518</c:v>
                </c:pt>
                <c:pt idx="3703">
                  <c:v>36519</c:v>
                </c:pt>
                <c:pt idx="3704">
                  <c:v>36520</c:v>
                </c:pt>
                <c:pt idx="3705">
                  <c:v>36521</c:v>
                </c:pt>
                <c:pt idx="3706">
                  <c:v>36522</c:v>
                </c:pt>
                <c:pt idx="3707">
                  <c:v>36523</c:v>
                </c:pt>
                <c:pt idx="3708">
                  <c:v>36524</c:v>
                </c:pt>
                <c:pt idx="3709">
                  <c:v>36525</c:v>
                </c:pt>
                <c:pt idx="3710">
                  <c:v>36526</c:v>
                </c:pt>
                <c:pt idx="3711">
                  <c:v>36527</c:v>
                </c:pt>
                <c:pt idx="3712">
                  <c:v>36528</c:v>
                </c:pt>
                <c:pt idx="3713">
                  <c:v>36529</c:v>
                </c:pt>
                <c:pt idx="3714">
                  <c:v>36530</c:v>
                </c:pt>
                <c:pt idx="3715">
                  <c:v>36531</c:v>
                </c:pt>
                <c:pt idx="3716">
                  <c:v>36532</c:v>
                </c:pt>
                <c:pt idx="3717">
                  <c:v>36533</c:v>
                </c:pt>
                <c:pt idx="3718">
                  <c:v>36534</c:v>
                </c:pt>
                <c:pt idx="3719">
                  <c:v>36535</c:v>
                </c:pt>
                <c:pt idx="3720">
                  <c:v>36536</c:v>
                </c:pt>
                <c:pt idx="3721">
                  <c:v>36537</c:v>
                </c:pt>
                <c:pt idx="3722">
                  <c:v>36538</c:v>
                </c:pt>
                <c:pt idx="3723">
                  <c:v>36539</c:v>
                </c:pt>
                <c:pt idx="3724">
                  <c:v>36540</c:v>
                </c:pt>
                <c:pt idx="3725">
                  <c:v>36541</c:v>
                </c:pt>
                <c:pt idx="3726">
                  <c:v>36542</c:v>
                </c:pt>
                <c:pt idx="3727">
                  <c:v>36543</c:v>
                </c:pt>
                <c:pt idx="3728">
                  <c:v>36544</c:v>
                </c:pt>
                <c:pt idx="3729">
                  <c:v>36545</c:v>
                </c:pt>
                <c:pt idx="3730">
                  <c:v>36546</c:v>
                </c:pt>
                <c:pt idx="3731">
                  <c:v>36547</c:v>
                </c:pt>
                <c:pt idx="3732">
                  <c:v>36548</c:v>
                </c:pt>
                <c:pt idx="3733">
                  <c:v>36549</c:v>
                </c:pt>
                <c:pt idx="3734">
                  <c:v>36550</c:v>
                </c:pt>
                <c:pt idx="3735">
                  <c:v>36551</c:v>
                </c:pt>
                <c:pt idx="3736">
                  <c:v>36552</c:v>
                </c:pt>
                <c:pt idx="3737">
                  <c:v>36553</c:v>
                </c:pt>
                <c:pt idx="3738">
                  <c:v>36554</c:v>
                </c:pt>
                <c:pt idx="3739">
                  <c:v>36555</c:v>
                </c:pt>
                <c:pt idx="3740">
                  <c:v>36556</c:v>
                </c:pt>
                <c:pt idx="3741">
                  <c:v>36557</c:v>
                </c:pt>
                <c:pt idx="3742">
                  <c:v>36558</c:v>
                </c:pt>
                <c:pt idx="3743">
                  <c:v>36559</c:v>
                </c:pt>
                <c:pt idx="3744">
                  <c:v>36560</c:v>
                </c:pt>
                <c:pt idx="3745">
                  <c:v>36561</c:v>
                </c:pt>
                <c:pt idx="3746">
                  <c:v>36562</c:v>
                </c:pt>
                <c:pt idx="3747">
                  <c:v>36563</c:v>
                </c:pt>
                <c:pt idx="3748">
                  <c:v>36564</c:v>
                </c:pt>
                <c:pt idx="3749">
                  <c:v>36565</c:v>
                </c:pt>
                <c:pt idx="3750">
                  <c:v>36566</c:v>
                </c:pt>
                <c:pt idx="3751">
                  <c:v>36567</c:v>
                </c:pt>
                <c:pt idx="3752">
                  <c:v>36568</c:v>
                </c:pt>
                <c:pt idx="3753">
                  <c:v>36569</c:v>
                </c:pt>
                <c:pt idx="3754">
                  <c:v>36570</c:v>
                </c:pt>
                <c:pt idx="3755">
                  <c:v>36571</c:v>
                </c:pt>
                <c:pt idx="3756">
                  <c:v>36572</c:v>
                </c:pt>
                <c:pt idx="3757">
                  <c:v>36573</c:v>
                </c:pt>
                <c:pt idx="3758">
                  <c:v>36574</c:v>
                </c:pt>
                <c:pt idx="3759">
                  <c:v>36575</c:v>
                </c:pt>
                <c:pt idx="3760">
                  <c:v>36576</c:v>
                </c:pt>
                <c:pt idx="3761">
                  <c:v>36577</c:v>
                </c:pt>
                <c:pt idx="3762">
                  <c:v>36578</c:v>
                </c:pt>
                <c:pt idx="3763">
                  <c:v>36579</c:v>
                </c:pt>
                <c:pt idx="3764">
                  <c:v>36580</c:v>
                </c:pt>
                <c:pt idx="3765">
                  <c:v>36581</c:v>
                </c:pt>
                <c:pt idx="3766">
                  <c:v>36582</c:v>
                </c:pt>
                <c:pt idx="3767">
                  <c:v>36583</c:v>
                </c:pt>
                <c:pt idx="3768">
                  <c:v>36584</c:v>
                </c:pt>
                <c:pt idx="3769">
                  <c:v>36585</c:v>
                </c:pt>
                <c:pt idx="3770">
                  <c:v>36586</c:v>
                </c:pt>
                <c:pt idx="3771">
                  <c:v>36587</c:v>
                </c:pt>
                <c:pt idx="3772">
                  <c:v>36588</c:v>
                </c:pt>
                <c:pt idx="3773">
                  <c:v>36589</c:v>
                </c:pt>
                <c:pt idx="3774">
                  <c:v>36590</c:v>
                </c:pt>
                <c:pt idx="3775">
                  <c:v>36591</c:v>
                </c:pt>
                <c:pt idx="3776">
                  <c:v>36592</c:v>
                </c:pt>
                <c:pt idx="3777">
                  <c:v>36593</c:v>
                </c:pt>
                <c:pt idx="3778">
                  <c:v>36594</c:v>
                </c:pt>
                <c:pt idx="3779">
                  <c:v>36595</c:v>
                </c:pt>
                <c:pt idx="3780">
                  <c:v>36596</c:v>
                </c:pt>
                <c:pt idx="3781">
                  <c:v>36597</c:v>
                </c:pt>
                <c:pt idx="3782">
                  <c:v>36598</c:v>
                </c:pt>
                <c:pt idx="3783">
                  <c:v>36599</c:v>
                </c:pt>
                <c:pt idx="3784">
                  <c:v>36600</c:v>
                </c:pt>
                <c:pt idx="3785">
                  <c:v>36601</c:v>
                </c:pt>
                <c:pt idx="3786">
                  <c:v>36602</c:v>
                </c:pt>
                <c:pt idx="3787">
                  <c:v>36603</c:v>
                </c:pt>
                <c:pt idx="3788">
                  <c:v>36604</c:v>
                </c:pt>
                <c:pt idx="3789">
                  <c:v>36605</c:v>
                </c:pt>
                <c:pt idx="3790">
                  <c:v>36606</c:v>
                </c:pt>
                <c:pt idx="3791">
                  <c:v>36607</c:v>
                </c:pt>
                <c:pt idx="3792">
                  <c:v>36608</c:v>
                </c:pt>
                <c:pt idx="3793">
                  <c:v>36609</c:v>
                </c:pt>
                <c:pt idx="3794">
                  <c:v>36610</c:v>
                </c:pt>
                <c:pt idx="3795">
                  <c:v>36611</c:v>
                </c:pt>
                <c:pt idx="3796">
                  <c:v>36612</c:v>
                </c:pt>
                <c:pt idx="3797">
                  <c:v>36613</c:v>
                </c:pt>
                <c:pt idx="3798">
                  <c:v>36614</c:v>
                </c:pt>
                <c:pt idx="3799">
                  <c:v>36615</c:v>
                </c:pt>
                <c:pt idx="3800">
                  <c:v>36616</c:v>
                </c:pt>
                <c:pt idx="3801">
                  <c:v>36617</c:v>
                </c:pt>
                <c:pt idx="3802">
                  <c:v>36618</c:v>
                </c:pt>
                <c:pt idx="3803">
                  <c:v>36619</c:v>
                </c:pt>
                <c:pt idx="3804">
                  <c:v>36620</c:v>
                </c:pt>
                <c:pt idx="3805">
                  <c:v>36621</c:v>
                </c:pt>
                <c:pt idx="3806">
                  <c:v>36622</c:v>
                </c:pt>
                <c:pt idx="3807">
                  <c:v>36623</c:v>
                </c:pt>
                <c:pt idx="3808">
                  <c:v>36624</c:v>
                </c:pt>
                <c:pt idx="3809">
                  <c:v>36625</c:v>
                </c:pt>
                <c:pt idx="3810">
                  <c:v>36626</c:v>
                </c:pt>
                <c:pt idx="3811">
                  <c:v>36627</c:v>
                </c:pt>
                <c:pt idx="3812">
                  <c:v>36628</c:v>
                </c:pt>
                <c:pt idx="3813">
                  <c:v>36629</c:v>
                </c:pt>
                <c:pt idx="3814">
                  <c:v>36630</c:v>
                </c:pt>
                <c:pt idx="3815">
                  <c:v>36631</c:v>
                </c:pt>
                <c:pt idx="3816">
                  <c:v>36632</c:v>
                </c:pt>
                <c:pt idx="3817">
                  <c:v>36633</c:v>
                </c:pt>
                <c:pt idx="3818">
                  <c:v>36634</c:v>
                </c:pt>
                <c:pt idx="3819">
                  <c:v>36635</c:v>
                </c:pt>
                <c:pt idx="3820">
                  <c:v>36636</c:v>
                </c:pt>
                <c:pt idx="3821">
                  <c:v>36637</c:v>
                </c:pt>
                <c:pt idx="3822">
                  <c:v>36638</c:v>
                </c:pt>
                <c:pt idx="3823">
                  <c:v>36639</c:v>
                </c:pt>
                <c:pt idx="3824">
                  <c:v>36640</c:v>
                </c:pt>
                <c:pt idx="3825">
                  <c:v>36641</c:v>
                </c:pt>
                <c:pt idx="3826">
                  <c:v>36642</c:v>
                </c:pt>
                <c:pt idx="3827">
                  <c:v>36643</c:v>
                </c:pt>
                <c:pt idx="3828">
                  <c:v>36644</c:v>
                </c:pt>
                <c:pt idx="3829">
                  <c:v>36645</c:v>
                </c:pt>
                <c:pt idx="3830">
                  <c:v>36646</c:v>
                </c:pt>
                <c:pt idx="3831">
                  <c:v>36647</c:v>
                </c:pt>
                <c:pt idx="3832">
                  <c:v>36648</c:v>
                </c:pt>
                <c:pt idx="3833">
                  <c:v>36649</c:v>
                </c:pt>
                <c:pt idx="3834">
                  <c:v>36650</c:v>
                </c:pt>
                <c:pt idx="3835">
                  <c:v>36651</c:v>
                </c:pt>
                <c:pt idx="3836">
                  <c:v>36652</c:v>
                </c:pt>
                <c:pt idx="3837">
                  <c:v>36653</c:v>
                </c:pt>
                <c:pt idx="3838">
                  <c:v>36654</c:v>
                </c:pt>
                <c:pt idx="3839">
                  <c:v>36655</c:v>
                </c:pt>
                <c:pt idx="3840">
                  <c:v>36656</c:v>
                </c:pt>
                <c:pt idx="3841">
                  <c:v>36657</c:v>
                </c:pt>
                <c:pt idx="3842">
                  <c:v>36658</c:v>
                </c:pt>
                <c:pt idx="3843">
                  <c:v>36659</c:v>
                </c:pt>
                <c:pt idx="3844">
                  <c:v>36660</c:v>
                </c:pt>
                <c:pt idx="3845">
                  <c:v>36661</c:v>
                </c:pt>
                <c:pt idx="3846">
                  <c:v>36662</c:v>
                </c:pt>
                <c:pt idx="3847">
                  <c:v>36663</c:v>
                </c:pt>
                <c:pt idx="3848">
                  <c:v>36664</c:v>
                </c:pt>
                <c:pt idx="3849">
                  <c:v>36665</c:v>
                </c:pt>
                <c:pt idx="3850">
                  <c:v>36666</c:v>
                </c:pt>
                <c:pt idx="3851">
                  <c:v>36667</c:v>
                </c:pt>
                <c:pt idx="3852">
                  <c:v>36668</c:v>
                </c:pt>
                <c:pt idx="3853">
                  <c:v>36669</c:v>
                </c:pt>
                <c:pt idx="3854">
                  <c:v>36670</c:v>
                </c:pt>
                <c:pt idx="3855">
                  <c:v>36671</c:v>
                </c:pt>
                <c:pt idx="3856">
                  <c:v>36672</c:v>
                </c:pt>
                <c:pt idx="3857">
                  <c:v>36673</c:v>
                </c:pt>
                <c:pt idx="3858">
                  <c:v>36674</c:v>
                </c:pt>
                <c:pt idx="3859">
                  <c:v>36675</c:v>
                </c:pt>
                <c:pt idx="3860">
                  <c:v>36676</c:v>
                </c:pt>
                <c:pt idx="3861">
                  <c:v>36677</c:v>
                </c:pt>
                <c:pt idx="3862">
                  <c:v>36678</c:v>
                </c:pt>
                <c:pt idx="3863">
                  <c:v>36679</c:v>
                </c:pt>
                <c:pt idx="3864">
                  <c:v>36680</c:v>
                </c:pt>
                <c:pt idx="3865">
                  <c:v>36681</c:v>
                </c:pt>
                <c:pt idx="3866">
                  <c:v>36682</c:v>
                </c:pt>
                <c:pt idx="3867">
                  <c:v>36683</c:v>
                </c:pt>
                <c:pt idx="3868">
                  <c:v>36684</c:v>
                </c:pt>
                <c:pt idx="3869">
                  <c:v>36685</c:v>
                </c:pt>
                <c:pt idx="3870">
                  <c:v>36686</c:v>
                </c:pt>
                <c:pt idx="3871">
                  <c:v>36687</c:v>
                </c:pt>
                <c:pt idx="3872">
                  <c:v>36688</c:v>
                </c:pt>
                <c:pt idx="3873">
                  <c:v>36689</c:v>
                </c:pt>
                <c:pt idx="3874">
                  <c:v>36690</c:v>
                </c:pt>
                <c:pt idx="3875">
                  <c:v>36691</c:v>
                </c:pt>
                <c:pt idx="3876">
                  <c:v>36692</c:v>
                </c:pt>
                <c:pt idx="3877">
                  <c:v>36693</c:v>
                </c:pt>
                <c:pt idx="3878">
                  <c:v>36694</c:v>
                </c:pt>
                <c:pt idx="3879">
                  <c:v>36695</c:v>
                </c:pt>
                <c:pt idx="3880">
                  <c:v>36696</c:v>
                </c:pt>
                <c:pt idx="3881">
                  <c:v>36697</c:v>
                </c:pt>
                <c:pt idx="3882">
                  <c:v>36698</c:v>
                </c:pt>
                <c:pt idx="3883">
                  <c:v>36699</c:v>
                </c:pt>
                <c:pt idx="3884">
                  <c:v>36700</c:v>
                </c:pt>
                <c:pt idx="3885">
                  <c:v>36701</c:v>
                </c:pt>
                <c:pt idx="3886">
                  <c:v>36702</c:v>
                </c:pt>
                <c:pt idx="3887">
                  <c:v>36703</c:v>
                </c:pt>
                <c:pt idx="3888">
                  <c:v>36704</c:v>
                </c:pt>
                <c:pt idx="3889">
                  <c:v>36705</c:v>
                </c:pt>
                <c:pt idx="3890">
                  <c:v>36706</c:v>
                </c:pt>
                <c:pt idx="3891">
                  <c:v>36707</c:v>
                </c:pt>
                <c:pt idx="3892">
                  <c:v>36708</c:v>
                </c:pt>
                <c:pt idx="3893">
                  <c:v>36709</c:v>
                </c:pt>
                <c:pt idx="3894">
                  <c:v>36710</c:v>
                </c:pt>
                <c:pt idx="3895">
                  <c:v>36711</c:v>
                </c:pt>
                <c:pt idx="3896">
                  <c:v>36712</c:v>
                </c:pt>
                <c:pt idx="3897">
                  <c:v>36713</c:v>
                </c:pt>
                <c:pt idx="3898">
                  <c:v>36714</c:v>
                </c:pt>
                <c:pt idx="3899">
                  <c:v>36715</c:v>
                </c:pt>
                <c:pt idx="3900">
                  <c:v>36716</c:v>
                </c:pt>
                <c:pt idx="3901">
                  <c:v>36717</c:v>
                </c:pt>
                <c:pt idx="3902">
                  <c:v>36718</c:v>
                </c:pt>
                <c:pt idx="3903">
                  <c:v>36719</c:v>
                </c:pt>
                <c:pt idx="3904">
                  <c:v>36720</c:v>
                </c:pt>
                <c:pt idx="3905">
                  <c:v>36721</c:v>
                </c:pt>
                <c:pt idx="3906">
                  <c:v>36722</c:v>
                </c:pt>
                <c:pt idx="3907">
                  <c:v>36723</c:v>
                </c:pt>
                <c:pt idx="3908">
                  <c:v>36724</c:v>
                </c:pt>
                <c:pt idx="3909">
                  <c:v>36725</c:v>
                </c:pt>
                <c:pt idx="3910">
                  <c:v>36726</c:v>
                </c:pt>
                <c:pt idx="3911">
                  <c:v>36727</c:v>
                </c:pt>
                <c:pt idx="3912">
                  <c:v>36728</c:v>
                </c:pt>
                <c:pt idx="3913">
                  <c:v>36729</c:v>
                </c:pt>
                <c:pt idx="3914">
                  <c:v>36730</c:v>
                </c:pt>
                <c:pt idx="3915">
                  <c:v>36731</c:v>
                </c:pt>
                <c:pt idx="3916">
                  <c:v>36732</c:v>
                </c:pt>
                <c:pt idx="3917">
                  <c:v>36733</c:v>
                </c:pt>
                <c:pt idx="3918">
                  <c:v>36734</c:v>
                </c:pt>
                <c:pt idx="3919">
                  <c:v>36735</c:v>
                </c:pt>
                <c:pt idx="3920">
                  <c:v>36736</c:v>
                </c:pt>
                <c:pt idx="3921">
                  <c:v>36737</c:v>
                </c:pt>
                <c:pt idx="3922">
                  <c:v>36738</c:v>
                </c:pt>
                <c:pt idx="3923">
                  <c:v>36739</c:v>
                </c:pt>
                <c:pt idx="3924">
                  <c:v>36740</c:v>
                </c:pt>
                <c:pt idx="3925">
                  <c:v>36741</c:v>
                </c:pt>
                <c:pt idx="3926">
                  <c:v>36742</c:v>
                </c:pt>
                <c:pt idx="3927">
                  <c:v>36743</c:v>
                </c:pt>
                <c:pt idx="3928">
                  <c:v>36744</c:v>
                </c:pt>
                <c:pt idx="3929">
                  <c:v>36745</c:v>
                </c:pt>
                <c:pt idx="3930">
                  <c:v>36746</c:v>
                </c:pt>
                <c:pt idx="3931">
                  <c:v>36747</c:v>
                </c:pt>
                <c:pt idx="3932">
                  <c:v>36748</c:v>
                </c:pt>
                <c:pt idx="3933">
                  <c:v>36749</c:v>
                </c:pt>
                <c:pt idx="3934">
                  <c:v>36750</c:v>
                </c:pt>
                <c:pt idx="3935">
                  <c:v>36751</c:v>
                </c:pt>
                <c:pt idx="3936">
                  <c:v>36752</c:v>
                </c:pt>
                <c:pt idx="3937">
                  <c:v>36753</c:v>
                </c:pt>
                <c:pt idx="3938">
                  <c:v>36754</c:v>
                </c:pt>
                <c:pt idx="3939">
                  <c:v>36755</c:v>
                </c:pt>
                <c:pt idx="3940">
                  <c:v>36756</c:v>
                </c:pt>
                <c:pt idx="3941">
                  <c:v>36757</c:v>
                </c:pt>
                <c:pt idx="3942">
                  <c:v>36758</c:v>
                </c:pt>
                <c:pt idx="3943">
                  <c:v>36759</c:v>
                </c:pt>
                <c:pt idx="3944">
                  <c:v>36760</c:v>
                </c:pt>
                <c:pt idx="3945">
                  <c:v>36761</c:v>
                </c:pt>
                <c:pt idx="3946">
                  <c:v>36762</c:v>
                </c:pt>
                <c:pt idx="3947">
                  <c:v>36763</c:v>
                </c:pt>
                <c:pt idx="3948">
                  <c:v>36764</c:v>
                </c:pt>
                <c:pt idx="3949">
                  <c:v>36765</c:v>
                </c:pt>
                <c:pt idx="3950">
                  <c:v>36766</c:v>
                </c:pt>
                <c:pt idx="3951">
                  <c:v>36767</c:v>
                </c:pt>
                <c:pt idx="3952">
                  <c:v>36768</c:v>
                </c:pt>
                <c:pt idx="3953">
                  <c:v>36769</c:v>
                </c:pt>
                <c:pt idx="3954">
                  <c:v>36770</c:v>
                </c:pt>
                <c:pt idx="3955">
                  <c:v>36771</c:v>
                </c:pt>
                <c:pt idx="3956">
                  <c:v>36772</c:v>
                </c:pt>
                <c:pt idx="3957">
                  <c:v>36773</c:v>
                </c:pt>
                <c:pt idx="3958">
                  <c:v>36774</c:v>
                </c:pt>
                <c:pt idx="3959">
                  <c:v>36775</c:v>
                </c:pt>
                <c:pt idx="3960">
                  <c:v>36776</c:v>
                </c:pt>
                <c:pt idx="3961">
                  <c:v>36777</c:v>
                </c:pt>
                <c:pt idx="3962">
                  <c:v>36778</c:v>
                </c:pt>
                <c:pt idx="3963">
                  <c:v>36779</c:v>
                </c:pt>
                <c:pt idx="3964">
                  <c:v>36780</c:v>
                </c:pt>
                <c:pt idx="3965">
                  <c:v>36781</c:v>
                </c:pt>
                <c:pt idx="3966">
                  <c:v>36782</c:v>
                </c:pt>
                <c:pt idx="3967">
                  <c:v>36783</c:v>
                </c:pt>
                <c:pt idx="3968">
                  <c:v>36784</c:v>
                </c:pt>
                <c:pt idx="3969">
                  <c:v>36785</c:v>
                </c:pt>
                <c:pt idx="3970">
                  <c:v>36786</c:v>
                </c:pt>
                <c:pt idx="3971">
                  <c:v>36787</c:v>
                </c:pt>
                <c:pt idx="3972">
                  <c:v>36788</c:v>
                </c:pt>
                <c:pt idx="3973">
                  <c:v>36789</c:v>
                </c:pt>
                <c:pt idx="3974">
                  <c:v>36790</c:v>
                </c:pt>
                <c:pt idx="3975">
                  <c:v>36791</c:v>
                </c:pt>
                <c:pt idx="3976">
                  <c:v>36792</c:v>
                </c:pt>
                <c:pt idx="3977">
                  <c:v>36793</c:v>
                </c:pt>
                <c:pt idx="3978">
                  <c:v>36794</c:v>
                </c:pt>
                <c:pt idx="3979">
                  <c:v>36795</c:v>
                </c:pt>
                <c:pt idx="3980">
                  <c:v>36796</c:v>
                </c:pt>
                <c:pt idx="3981">
                  <c:v>36797</c:v>
                </c:pt>
                <c:pt idx="3982">
                  <c:v>36798</c:v>
                </c:pt>
                <c:pt idx="3983">
                  <c:v>36799</c:v>
                </c:pt>
                <c:pt idx="3984">
                  <c:v>36800</c:v>
                </c:pt>
                <c:pt idx="3985">
                  <c:v>36801</c:v>
                </c:pt>
                <c:pt idx="3986">
                  <c:v>36802</c:v>
                </c:pt>
                <c:pt idx="3987">
                  <c:v>36803</c:v>
                </c:pt>
                <c:pt idx="3988">
                  <c:v>36804</c:v>
                </c:pt>
                <c:pt idx="3989">
                  <c:v>36805</c:v>
                </c:pt>
                <c:pt idx="3990">
                  <c:v>36806</c:v>
                </c:pt>
                <c:pt idx="3991">
                  <c:v>36807</c:v>
                </c:pt>
                <c:pt idx="3992">
                  <c:v>36808</c:v>
                </c:pt>
                <c:pt idx="3993">
                  <c:v>36809</c:v>
                </c:pt>
                <c:pt idx="3994">
                  <c:v>36810</c:v>
                </c:pt>
                <c:pt idx="3995">
                  <c:v>36811</c:v>
                </c:pt>
                <c:pt idx="3996">
                  <c:v>36812</c:v>
                </c:pt>
                <c:pt idx="3997">
                  <c:v>36813</c:v>
                </c:pt>
                <c:pt idx="3998">
                  <c:v>36814</c:v>
                </c:pt>
                <c:pt idx="3999">
                  <c:v>36815</c:v>
                </c:pt>
                <c:pt idx="4000">
                  <c:v>36816</c:v>
                </c:pt>
                <c:pt idx="4001">
                  <c:v>36817</c:v>
                </c:pt>
                <c:pt idx="4002">
                  <c:v>36818</c:v>
                </c:pt>
                <c:pt idx="4003">
                  <c:v>36819</c:v>
                </c:pt>
                <c:pt idx="4004">
                  <c:v>36820</c:v>
                </c:pt>
                <c:pt idx="4005">
                  <c:v>36821</c:v>
                </c:pt>
                <c:pt idx="4006">
                  <c:v>36822</c:v>
                </c:pt>
                <c:pt idx="4007">
                  <c:v>36823</c:v>
                </c:pt>
                <c:pt idx="4008">
                  <c:v>36824</c:v>
                </c:pt>
                <c:pt idx="4009">
                  <c:v>36825</c:v>
                </c:pt>
                <c:pt idx="4010">
                  <c:v>36826</c:v>
                </c:pt>
                <c:pt idx="4011">
                  <c:v>36827</c:v>
                </c:pt>
                <c:pt idx="4012">
                  <c:v>36828</c:v>
                </c:pt>
                <c:pt idx="4013">
                  <c:v>36829</c:v>
                </c:pt>
                <c:pt idx="4014">
                  <c:v>36830</c:v>
                </c:pt>
                <c:pt idx="4015">
                  <c:v>36831</c:v>
                </c:pt>
                <c:pt idx="4016">
                  <c:v>36832</c:v>
                </c:pt>
                <c:pt idx="4017">
                  <c:v>36833</c:v>
                </c:pt>
                <c:pt idx="4018">
                  <c:v>36834</c:v>
                </c:pt>
                <c:pt idx="4019">
                  <c:v>36835</c:v>
                </c:pt>
                <c:pt idx="4020">
                  <c:v>36836</c:v>
                </c:pt>
                <c:pt idx="4021">
                  <c:v>36837</c:v>
                </c:pt>
                <c:pt idx="4022">
                  <c:v>36838</c:v>
                </c:pt>
                <c:pt idx="4023">
                  <c:v>36839</c:v>
                </c:pt>
                <c:pt idx="4024">
                  <c:v>36840</c:v>
                </c:pt>
                <c:pt idx="4025">
                  <c:v>36841</c:v>
                </c:pt>
                <c:pt idx="4026">
                  <c:v>36842</c:v>
                </c:pt>
                <c:pt idx="4027">
                  <c:v>36843</c:v>
                </c:pt>
                <c:pt idx="4028">
                  <c:v>36844</c:v>
                </c:pt>
                <c:pt idx="4029">
                  <c:v>36845</c:v>
                </c:pt>
                <c:pt idx="4030">
                  <c:v>36846</c:v>
                </c:pt>
                <c:pt idx="4031">
                  <c:v>36847</c:v>
                </c:pt>
                <c:pt idx="4032">
                  <c:v>36848</c:v>
                </c:pt>
                <c:pt idx="4033">
                  <c:v>36849</c:v>
                </c:pt>
                <c:pt idx="4034">
                  <c:v>36850</c:v>
                </c:pt>
                <c:pt idx="4035">
                  <c:v>36851</c:v>
                </c:pt>
                <c:pt idx="4036">
                  <c:v>36852</c:v>
                </c:pt>
                <c:pt idx="4037">
                  <c:v>36853</c:v>
                </c:pt>
                <c:pt idx="4038">
                  <c:v>36854</c:v>
                </c:pt>
                <c:pt idx="4039">
                  <c:v>36855</c:v>
                </c:pt>
                <c:pt idx="4040">
                  <c:v>36856</c:v>
                </c:pt>
                <c:pt idx="4041">
                  <c:v>36857</c:v>
                </c:pt>
                <c:pt idx="4042">
                  <c:v>36858</c:v>
                </c:pt>
                <c:pt idx="4043">
                  <c:v>36859</c:v>
                </c:pt>
                <c:pt idx="4044">
                  <c:v>36860</c:v>
                </c:pt>
                <c:pt idx="4045">
                  <c:v>36861</c:v>
                </c:pt>
                <c:pt idx="4046">
                  <c:v>36862</c:v>
                </c:pt>
                <c:pt idx="4047">
                  <c:v>36863</c:v>
                </c:pt>
                <c:pt idx="4048">
                  <c:v>36864</c:v>
                </c:pt>
                <c:pt idx="4049">
                  <c:v>36865</c:v>
                </c:pt>
                <c:pt idx="4050">
                  <c:v>36866</c:v>
                </c:pt>
                <c:pt idx="4051">
                  <c:v>36867</c:v>
                </c:pt>
                <c:pt idx="4052">
                  <c:v>36868</c:v>
                </c:pt>
                <c:pt idx="4053">
                  <c:v>36869</c:v>
                </c:pt>
                <c:pt idx="4054">
                  <c:v>36870</c:v>
                </c:pt>
                <c:pt idx="4055">
                  <c:v>36871</c:v>
                </c:pt>
                <c:pt idx="4056">
                  <c:v>36872</c:v>
                </c:pt>
                <c:pt idx="4057">
                  <c:v>36873</c:v>
                </c:pt>
                <c:pt idx="4058">
                  <c:v>36874</c:v>
                </c:pt>
                <c:pt idx="4059">
                  <c:v>36875</c:v>
                </c:pt>
                <c:pt idx="4060">
                  <c:v>36876</c:v>
                </c:pt>
                <c:pt idx="4061">
                  <c:v>36877</c:v>
                </c:pt>
                <c:pt idx="4062">
                  <c:v>36878</c:v>
                </c:pt>
                <c:pt idx="4063">
                  <c:v>36879</c:v>
                </c:pt>
                <c:pt idx="4064">
                  <c:v>36880</c:v>
                </c:pt>
                <c:pt idx="4065">
                  <c:v>36881</c:v>
                </c:pt>
                <c:pt idx="4066">
                  <c:v>36882</c:v>
                </c:pt>
                <c:pt idx="4067">
                  <c:v>36883</c:v>
                </c:pt>
                <c:pt idx="4068">
                  <c:v>36884</c:v>
                </c:pt>
                <c:pt idx="4069">
                  <c:v>36885</c:v>
                </c:pt>
                <c:pt idx="4070">
                  <c:v>36886</c:v>
                </c:pt>
                <c:pt idx="4071">
                  <c:v>36887</c:v>
                </c:pt>
                <c:pt idx="4072">
                  <c:v>36888</c:v>
                </c:pt>
                <c:pt idx="4073">
                  <c:v>36889</c:v>
                </c:pt>
                <c:pt idx="4074">
                  <c:v>36890</c:v>
                </c:pt>
                <c:pt idx="4075">
                  <c:v>36891</c:v>
                </c:pt>
                <c:pt idx="4076">
                  <c:v>36892</c:v>
                </c:pt>
                <c:pt idx="4077">
                  <c:v>36893</c:v>
                </c:pt>
                <c:pt idx="4078">
                  <c:v>36894</c:v>
                </c:pt>
                <c:pt idx="4079">
                  <c:v>36895</c:v>
                </c:pt>
                <c:pt idx="4080">
                  <c:v>36896</c:v>
                </c:pt>
                <c:pt idx="4081">
                  <c:v>36897</c:v>
                </c:pt>
                <c:pt idx="4082">
                  <c:v>36898</c:v>
                </c:pt>
                <c:pt idx="4083">
                  <c:v>36899</c:v>
                </c:pt>
                <c:pt idx="4084">
                  <c:v>36900</c:v>
                </c:pt>
                <c:pt idx="4085">
                  <c:v>36901</c:v>
                </c:pt>
                <c:pt idx="4086">
                  <c:v>36902</c:v>
                </c:pt>
                <c:pt idx="4087">
                  <c:v>36903</c:v>
                </c:pt>
                <c:pt idx="4088">
                  <c:v>36904</c:v>
                </c:pt>
                <c:pt idx="4089">
                  <c:v>36905</c:v>
                </c:pt>
                <c:pt idx="4090">
                  <c:v>36906</c:v>
                </c:pt>
                <c:pt idx="4091">
                  <c:v>36907</c:v>
                </c:pt>
                <c:pt idx="4092">
                  <c:v>36908</c:v>
                </c:pt>
                <c:pt idx="4093">
                  <c:v>36909</c:v>
                </c:pt>
                <c:pt idx="4094">
                  <c:v>36910</c:v>
                </c:pt>
                <c:pt idx="4095">
                  <c:v>36911</c:v>
                </c:pt>
                <c:pt idx="4096">
                  <c:v>36912</c:v>
                </c:pt>
                <c:pt idx="4097">
                  <c:v>36913</c:v>
                </c:pt>
                <c:pt idx="4098">
                  <c:v>36914</c:v>
                </c:pt>
                <c:pt idx="4099">
                  <c:v>36915</c:v>
                </c:pt>
                <c:pt idx="4100">
                  <c:v>36916</c:v>
                </c:pt>
                <c:pt idx="4101">
                  <c:v>36917</c:v>
                </c:pt>
                <c:pt idx="4102">
                  <c:v>36918</c:v>
                </c:pt>
                <c:pt idx="4103">
                  <c:v>36919</c:v>
                </c:pt>
                <c:pt idx="4104">
                  <c:v>36920</c:v>
                </c:pt>
                <c:pt idx="4105">
                  <c:v>36921</c:v>
                </c:pt>
                <c:pt idx="4106">
                  <c:v>36922</c:v>
                </c:pt>
                <c:pt idx="4107">
                  <c:v>36923</c:v>
                </c:pt>
                <c:pt idx="4108">
                  <c:v>36924</c:v>
                </c:pt>
                <c:pt idx="4109">
                  <c:v>36925</c:v>
                </c:pt>
                <c:pt idx="4110">
                  <c:v>36926</c:v>
                </c:pt>
                <c:pt idx="4111">
                  <c:v>36927</c:v>
                </c:pt>
                <c:pt idx="4112">
                  <c:v>36928</c:v>
                </c:pt>
                <c:pt idx="4113">
                  <c:v>36929</c:v>
                </c:pt>
                <c:pt idx="4114">
                  <c:v>36930</c:v>
                </c:pt>
                <c:pt idx="4115">
                  <c:v>36931</c:v>
                </c:pt>
                <c:pt idx="4116">
                  <c:v>36932</c:v>
                </c:pt>
                <c:pt idx="4117">
                  <c:v>36933</c:v>
                </c:pt>
                <c:pt idx="4118">
                  <c:v>36934</c:v>
                </c:pt>
                <c:pt idx="4119">
                  <c:v>36935</c:v>
                </c:pt>
                <c:pt idx="4120">
                  <c:v>36936</c:v>
                </c:pt>
                <c:pt idx="4121">
                  <c:v>36937</c:v>
                </c:pt>
                <c:pt idx="4122">
                  <c:v>36938</c:v>
                </c:pt>
                <c:pt idx="4123">
                  <c:v>36939</c:v>
                </c:pt>
                <c:pt idx="4124">
                  <c:v>36940</c:v>
                </c:pt>
                <c:pt idx="4125">
                  <c:v>36941</c:v>
                </c:pt>
                <c:pt idx="4126">
                  <c:v>36942</c:v>
                </c:pt>
                <c:pt idx="4127">
                  <c:v>36943</c:v>
                </c:pt>
                <c:pt idx="4128">
                  <c:v>36944</c:v>
                </c:pt>
                <c:pt idx="4129">
                  <c:v>36945</c:v>
                </c:pt>
                <c:pt idx="4130">
                  <c:v>36946</c:v>
                </c:pt>
                <c:pt idx="4131">
                  <c:v>36947</c:v>
                </c:pt>
                <c:pt idx="4132">
                  <c:v>36948</c:v>
                </c:pt>
                <c:pt idx="4133">
                  <c:v>36949</c:v>
                </c:pt>
                <c:pt idx="4134">
                  <c:v>36950</c:v>
                </c:pt>
                <c:pt idx="4135">
                  <c:v>36951</c:v>
                </c:pt>
                <c:pt idx="4136">
                  <c:v>36952</c:v>
                </c:pt>
                <c:pt idx="4137">
                  <c:v>36953</c:v>
                </c:pt>
                <c:pt idx="4138">
                  <c:v>36954</c:v>
                </c:pt>
                <c:pt idx="4139">
                  <c:v>36955</c:v>
                </c:pt>
                <c:pt idx="4140">
                  <c:v>36956</c:v>
                </c:pt>
                <c:pt idx="4141">
                  <c:v>36957</c:v>
                </c:pt>
                <c:pt idx="4142">
                  <c:v>36958</c:v>
                </c:pt>
                <c:pt idx="4143">
                  <c:v>36959</c:v>
                </c:pt>
                <c:pt idx="4144">
                  <c:v>36960</c:v>
                </c:pt>
                <c:pt idx="4145">
                  <c:v>36961</c:v>
                </c:pt>
                <c:pt idx="4146">
                  <c:v>36962</c:v>
                </c:pt>
                <c:pt idx="4147">
                  <c:v>36963</c:v>
                </c:pt>
                <c:pt idx="4148">
                  <c:v>36964</c:v>
                </c:pt>
                <c:pt idx="4149">
                  <c:v>36965</c:v>
                </c:pt>
                <c:pt idx="4150">
                  <c:v>36966</c:v>
                </c:pt>
                <c:pt idx="4151">
                  <c:v>36967</c:v>
                </c:pt>
                <c:pt idx="4152">
                  <c:v>36968</c:v>
                </c:pt>
                <c:pt idx="4153">
                  <c:v>36969</c:v>
                </c:pt>
                <c:pt idx="4154">
                  <c:v>36970</c:v>
                </c:pt>
                <c:pt idx="4155">
                  <c:v>36971</c:v>
                </c:pt>
                <c:pt idx="4156">
                  <c:v>36972</c:v>
                </c:pt>
                <c:pt idx="4157">
                  <c:v>36973</c:v>
                </c:pt>
                <c:pt idx="4158">
                  <c:v>36974</c:v>
                </c:pt>
                <c:pt idx="4159">
                  <c:v>36975</c:v>
                </c:pt>
                <c:pt idx="4160">
                  <c:v>36976</c:v>
                </c:pt>
                <c:pt idx="4161">
                  <c:v>36977</c:v>
                </c:pt>
                <c:pt idx="4162">
                  <c:v>36978</c:v>
                </c:pt>
                <c:pt idx="4163">
                  <c:v>36979</c:v>
                </c:pt>
                <c:pt idx="4164">
                  <c:v>36980</c:v>
                </c:pt>
                <c:pt idx="4165">
                  <c:v>36981</c:v>
                </c:pt>
                <c:pt idx="4166">
                  <c:v>36982</c:v>
                </c:pt>
                <c:pt idx="4167">
                  <c:v>36983</c:v>
                </c:pt>
                <c:pt idx="4168">
                  <c:v>36984</c:v>
                </c:pt>
                <c:pt idx="4169">
                  <c:v>36985</c:v>
                </c:pt>
                <c:pt idx="4170">
                  <c:v>36986</c:v>
                </c:pt>
                <c:pt idx="4171">
                  <c:v>36987</c:v>
                </c:pt>
                <c:pt idx="4172">
                  <c:v>36988</c:v>
                </c:pt>
                <c:pt idx="4173">
                  <c:v>36989</c:v>
                </c:pt>
                <c:pt idx="4174">
                  <c:v>36990</c:v>
                </c:pt>
                <c:pt idx="4175">
                  <c:v>36991</c:v>
                </c:pt>
                <c:pt idx="4176">
                  <c:v>36992</c:v>
                </c:pt>
                <c:pt idx="4177">
                  <c:v>36993</c:v>
                </c:pt>
                <c:pt idx="4178">
                  <c:v>36994</c:v>
                </c:pt>
                <c:pt idx="4179">
                  <c:v>36995</c:v>
                </c:pt>
                <c:pt idx="4180">
                  <c:v>36996</c:v>
                </c:pt>
                <c:pt idx="4181">
                  <c:v>36997</c:v>
                </c:pt>
                <c:pt idx="4182">
                  <c:v>36998</c:v>
                </c:pt>
                <c:pt idx="4183">
                  <c:v>36999</c:v>
                </c:pt>
                <c:pt idx="4184">
                  <c:v>37000</c:v>
                </c:pt>
                <c:pt idx="4185">
                  <c:v>37001</c:v>
                </c:pt>
                <c:pt idx="4186">
                  <c:v>37002</c:v>
                </c:pt>
                <c:pt idx="4187">
                  <c:v>37003</c:v>
                </c:pt>
                <c:pt idx="4188">
                  <c:v>37004</c:v>
                </c:pt>
                <c:pt idx="4189">
                  <c:v>37005</c:v>
                </c:pt>
                <c:pt idx="4190">
                  <c:v>37006</c:v>
                </c:pt>
                <c:pt idx="4191">
                  <c:v>37007</c:v>
                </c:pt>
                <c:pt idx="4192">
                  <c:v>37008</c:v>
                </c:pt>
                <c:pt idx="4193">
                  <c:v>37009</c:v>
                </c:pt>
                <c:pt idx="4194">
                  <c:v>37010</c:v>
                </c:pt>
                <c:pt idx="4195">
                  <c:v>37011</c:v>
                </c:pt>
                <c:pt idx="4196">
                  <c:v>37012</c:v>
                </c:pt>
                <c:pt idx="4197">
                  <c:v>37013</c:v>
                </c:pt>
                <c:pt idx="4198">
                  <c:v>37014</c:v>
                </c:pt>
                <c:pt idx="4199">
                  <c:v>37015</c:v>
                </c:pt>
                <c:pt idx="4200">
                  <c:v>37016</c:v>
                </c:pt>
                <c:pt idx="4201">
                  <c:v>37017</c:v>
                </c:pt>
                <c:pt idx="4202">
                  <c:v>37018</c:v>
                </c:pt>
                <c:pt idx="4203">
                  <c:v>37019</c:v>
                </c:pt>
                <c:pt idx="4204">
                  <c:v>37020</c:v>
                </c:pt>
                <c:pt idx="4205">
                  <c:v>37021</c:v>
                </c:pt>
                <c:pt idx="4206">
                  <c:v>37022</c:v>
                </c:pt>
                <c:pt idx="4207">
                  <c:v>37023</c:v>
                </c:pt>
                <c:pt idx="4208">
                  <c:v>37024</c:v>
                </c:pt>
                <c:pt idx="4209">
                  <c:v>37025</c:v>
                </c:pt>
                <c:pt idx="4210">
                  <c:v>37026</c:v>
                </c:pt>
                <c:pt idx="4211">
                  <c:v>37027</c:v>
                </c:pt>
                <c:pt idx="4212">
                  <c:v>37028</c:v>
                </c:pt>
                <c:pt idx="4213">
                  <c:v>37029</c:v>
                </c:pt>
                <c:pt idx="4214">
                  <c:v>37030</c:v>
                </c:pt>
                <c:pt idx="4215">
                  <c:v>37031</c:v>
                </c:pt>
                <c:pt idx="4216">
                  <c:v>37032</c:v>
                </c:pt>
                <c:pt idx="4217">
                  <c:v>37033</c:v>
                </c:pt>
                <c:pt idx="4218">
                  <c:v>37034</c:v>
                </c:pt>
                <c:pt idx="4219">
                  <c:v>37035</c:v>
                </c:pt>
                <c:pt idx="4220">
                  <c:v>37036</c:v>
                </c:pt>
                <c:pt idx="4221">
                  <c:v>37037</c:v>
                </c:pt>
                <c:pt idx="4222">
                  <c:v>37038</c:v>
                </c:pt>
                <c:pt idx="4223">
                  <c:v>37039</c:v>
                </c:pt>
                <c:pt idx="4224">
                  <c:v>37040</c:v>
                </c:pt>
                <c:pt idx="4225">
                  <c:v>37041</c:v>
                </c:pt>
                <c:pt idx="4226">
                  <c:v>37042</c:v>
                </c:pt>
                <c:pt idx="4227">
                  <c:v>37043</c:v>
                </c:pt>
                <c:pt idx="4228">
                  <c:v>37044</c:v>
                </c:pt>
                <c:pt idx="4229">
                  <c:v>37045</c:v>
                </c:pt>
                <c:pt idx="4230">
                  <c:v>37046</c:v>
                </c:pt>
                <c:pt idx="4231">
                  <c:v>37047</c:v>
                </c:pt>
                <c:pt idx="4232">
                  <c:v>37048</c:v>
                </c:pt>
                <c:pt idx="4233">
                  <c:v>37049</c:v>
                </c:pt>
                <c:pt idx="4234">
                  <c:v>37050</c:v>
                </c:pt>
                <c:pt idx="4235">
                  <c:v>37051</c:v>
                </c:pt>
                <c:pt idx="4236">
                  <c:v>37052</c:v>
                </c:pt>
                <c:pt idx="4237">
                  <c:v>37053</c:v>
                </c:pt>
                <c:pt idx="4238">
                  <c:v>37054</c:v>
                </c:pt>
                <c:pt idx="4239">
                  <c:v>37055</c:v>
                </c:pt>
                <c:pt idx="4240">
                  <c:v>37056</c:v>
                </c:pt>
                <c:pt idx="4241">
                  <c:v>37057</c:v>
                </c:pt>
                <c:pt idx="4242">
                  <c:v>37058</c:v>
                </c:pt>
                <c:pt idx="4243">
                  <c:v>37059</c:v>
                </c:pt>
                <c:pt idx="4244">
                  <c:v>37060</c:v>
                </c:pt>
                <c:pt idx="4245">
                  <c:v>37061</c:v>
                </c:pt>
                <c:pt idx="4246">
                  <c:v>37062</c:v>
                </c:pt>
                <c:pt idx="4247">
                  <c:v>37063</c:v>
                </c:pt>
                <c:pt idx="4248">
                  <c:v>37064</c:v>
                </c:pt>
                <c:pt idx="4249">
                  <c:v>37065</c:v>
                </c:pt>
                <c:pt idx="4250">
                  <c:v>37066</c:v>
                </c:pt>
                <c:pt idx="4251">
                  <c:v>37067</c:v>
                </c:pt>
                <c:pt idx="4252">
                  <c:v>37068</c:v>
                </c:pt>
                <c:pt idx="4253">
                  <c:v>37069</c:v>
                </c:pt>
                <c:pt idx="4254">
                  <c:v>37070</c:v>
                </c:pt>
                <c:pt idx="4255">
                  <c:v>37071</c:v>
                </c:pt>
                <c:pt idx="4256">
                  <c:v>37072</c:v>
                </c:pt>
                <c:pt idx="4257">
                  <c:v>37073</c:v>
                </c:pt>
                <c:pt idx="4258">
                  <c:v>37074</c:v>
                </c:pt>
                <c:pt idx="4259">
                  <c:v>37075</c:v>
                </c:pt>
                <c:pt idx="4260">
                  <c:v>37076</c:v>
                </c:pt>
                <c:pt idx="4261">
                  <c:v>37077</c:v>
                </c:pt>
                <c:pt idx="4262">
                  <c:v>37078</c:v>
                </c:pt>
                <c:pt idx="4263">
                  <c:v>37079</c:v>
                </c:pt>
                <c:pt idx="4264">
                  <c:v>37080</c:v>
                </c:pt>
                <c:pt idx="4265">
                  <c:v>37081</c:v>
                </c:pt>
                <c:pt idx="4266">
                  <c:v>37082</c:v>
                </c:pt>
                <c:pt idx="4267">
                  <c:v>37083</c:v>
                </c:pt>
                <c:pt idx="4268">
                  <c:v>37084</c:v>
                </c:pt>
                <c:pt idx="4269">
                  <c:v>37085</c:v>
                </c:pt>
                <c:pt idx="4270">
                  <c:v>37086</c:v>
                </c:pt>
                <c:pt idx="4271">
                  <c:v>37087</c:v>
                </c:pt>
                <c:pt idx="4272">
                  <c:v>37088</c:v>
                </c:pt>
                <c:pt idx="4273">
                  <c:v>37089</c:v>
                </c:pt>
                <c:pt idx="4274">
                  <c:v>37090</c:v>
                </c:pt>
                <c:pt idx="4275">
                  <c:v>37091</c:v>
                </c:pt>
                <c:pt idx="4276">
                  <c:v>37092</c:v>
                </c:pt>
                <c:pt idx="4277">
                  <c:v>37093</c:v>
                </c:pt>
                <c:pt idx="4278">
                  <c:v>37094</c:v>
                </c:pt>
                <c:pt idx="4279">
                  <c:v>37095</c:v>
                </c:pt>
                <c:pt idx="4280">
                  <c:v>37096</c:v>
                </c:pt>
                <c:pt idx="4281">
                  <c:v>37097</c:v>
                </c:pt>
                <c:pt idx="4282">
                  <c:v>37098</c:v>
                </c:pt>
                <c:pt idx="4283">
                  <c:v>37099</c:v>
                </c:pt>
                <c:pt idx="4284">
                  <c:v>37100</c:v>
                </c:pt>
                <c:pt idx="4285">
                  <c:v>37101</c:v>
                </c:pt>
                <c:pt idx="4286">
                  <c:v>37102</c:v>
                </c:pt>
                <c:pt idx="4287">
                  <c:v>37103</c:v>
                </c:pt>
                <c:pt idx="4288">
                  <c:v>37104</c:v>
                </c:pt>
                <c:pt idx="4289">
                  <c:v>37105</c:v>
                </c:pt>
                <c:pt idx="4290">
                  <c:v>37106</c:v>
                </c:pt>
                <c:pt idx="4291">
                  <c:v>37107</c:v>
                </c:pt>
                <c:pt idx="4292">
                  <c:v>37108</c:v>
                </c:pt>
                <c:pt idx="4293">
                  <c:v>37109</c:v>
                </c:pt>
                <c:pt idx="4294">
                  <c:v>37110</c:v>
                </c:pt>
                <c:pt idx="4295">
                  <c:v>37111</c:v>
                </c:pt>
                <c:pt idx="4296">
                  <c:v>37112</c:v>
                </c:pt>
                <c:pt idx="4297">
                  <c:v>37113</c:v>
                </c:pt>
                <c:pt idx="4298">
                  <c:v>37114</c:v>
                </c:pt>
                <c:pt idx="4299">
                  <c:v>37115</c:v>
                </c:pt>
                <c:pt idx="4300">
                  <c:v>37116</c:v>
                </c:pt>
                <c:pt idx="4301">
                  <c:v>37117</c:v>
                </c:pt>
                <c:pt idx="4302">
                  <c:v>37118</c:v>
                </c:pt>
                <c:pt idx="4303">
                  <c:v>37119</c:v>
                </c:pt>
                <c:pt idx="4304">
                  <c:v>37120</c:v>
                </c:pt>
                <c:pt idx="4305">
                  <c:v>37121</c:v>
                </c:pt>
                <c:pt idx="4306">
                  <c:v>37122</c:v>
                </c:pt>
                <c:pt idx="4307">
                  <c:v>37123</c:v>
                </c:pt>
                <c:pt idx="4308">
                  <c:v>37124</c:v>
                </c:pt>
                <c:pt idx="4309">
                  <c:v>37125</c:v>
                </c:pt>
                <c:pt idx="4310">
                  <c:v>37126</c:v>
                </c:pt>
                <c:pt idx="4311">
                  <c:v>37127</c:v>
                </c:pt>
                <c:pt idx="4312">
                  <c:v>37128</c:v>
                </c:pt>
                <c:pt idx="4313">
                  <c:v>37129</c:v>
                </c:pt>
                <c:pt idx="4314">
                  <c:v>37130</c:v>
                </c:pt>
                <c:pt idx="4315">
                  <c:v>37131</c:v>
                </c:pt>
                <c:pt idx="4316">
                  <c:v>37132</c:v>
                </c:pt>
                <c:pt idx="4317">
                  <c:v>37133</c:v>
                </c:pt>
                <c:pt idx="4318">
                  <c:v>37134</c:v>
                </c:pt>
                <c:pt idx="4319">
                  <c:v>37135</c:v>
                </c:pt>
                <c:pt idx="4320">
                  <c:v>37136</c:v>
                </c:pt>
                <c:pt idx="4321">
                  <c:v>37137</c:v>
                </c:pt>
                <c:pt idx="4322">
                  <c:v>37138</c:v>
                </c:pt>
                <c:pt idx="4323">
                  <c:v>37139</c:v>
                </c:pt>
                <c:pt idx="4324">
                  <c:v>37140</c:v>
                </c:pt>
                <c:pt idx="4325">
                  <c:v>37141</c:v>
                </c:pt>
                <c:pt idx="4326">
                  <c:v>37142</c:v>
                </c:pt>
                <c:pt idx="4327">
                  <c:v>37143</c:v>
                </c:pt>
                <c:pt idx="4328">
                  <c:v>37144</c:v>
                </c:pt>
                <c:pt idx="4329">
                  <c:v>37145</c:v>
                </c:pt>
                <c:pt idx="4330">
                  <c:v>37146</c:v>
                </c:pt>
                <c:pt idx="4331">
                  <c:v>37147</c:v>
                </c:pt>
                <c:pt idx="4332">
                  <c:v>37148</c:v>
                </c:pt>
                <c:pt idx="4333">
                  <c:v>37149</c:v>
                </c:pt>
                <c:pt idx="4334">
                  <c:v>37150</c:v>
                </c:pt>
                <c:pt idx="4335">
                  <c:v>37151</c:v>
                </c:pt>
                <c:pt idx="4336">
                  <c:v>37152</c:v>
                </c:pt>
                <c:pt idx="4337">
                  <c:v>37153</c:v>
                </c:pt>
                <c:pt idx="4338">
                  <c:v>37154</c:v>
                </c:pt>
                <c:pt idx="4339">
                  <c:v>37155</c:v>
                </c:pt>
                <c:pt idx="4340">
                  <c:v>37156</c:v>
                </c:pt>
                <c:pt idx="4341">
                  <c:v>37157</c:v>
                </c:pt>
                <c:pt idx="4342">
                  <c:v>37158</c:v>
                </c:pt>
                <c:pt idx="4343">
                  <c:v>37159</c:v>
                </c:pt>
                <c:pt idx="4344">
                  <c:v>37160</c:v>
                </c:pt>
                <c:pt idx="4345">
                  <c:v>37161</c:v>
                </c:pt>
                <c:pt idx="4346">
                  <c:v>37162</c:v>
                </c:pt>
                <c:pt idx="4347">
                  <c:v>37163</c:v>
                </c:pt>
                <c:pt idx="4348">
                  <c:v>37164</c:v>
                </c:pt>
                <c:pt idx="4349">
                  <c:v>37165</c:v>
                </c:pt>
                <c:pt idx="4350">
                  <c:v>37166</c:v>
                </c:pt>
                <c:pt idx="4351">
                  <c:v>37167</c:v>
                </c:pt>
                <c:pt idx="4352">
                  <c:v>37168</c:v>
                </c:pt>
                <c:pt idx="4353">
                  <c:v>37169</c:v>
                </c:pt>
                <c:pt idx="4354">
                  <c:v>37170</c:v>
                </c:pt>
                <c:pt idx="4355">
                  <c:v>37171</c:v>
                </c:pt>
                <c:pt idx="4356">
                  <c:v>37172</c:v>
                </c:pt>
                <c:pt idx="4357">
                  <c:v>37173</c:v>
                </c:pt>
                <c:pt idx="4358">
                  <c:v>37174</c:v>
                </c:pt>
                <c:pt idx="4359">
                  <c:v>37175</c:v>
                </c:pt>
                <c:pt idx="4360">
                  <c:v>37176</c:v>
                </c:pt>
                <c:pt idx="4361">
                  <c:v>37177</c:v>
                </c:pt>
                <c:pt idx="4362">
                  <c:v>37178</c:v>
                </c:pt>
                <c:pt idx="4363">
                  <c:v>37179</c:v>
                </c:pt>
                <c:pt idx="4364">
                  <c:v>37180</c:v>
                </c:pt>
                <c:pt idx="4365">
                  <c:v>37181</c:v>
                </c:pt>
                <c:pt idx="4366">
                  <c:v>37182</c:v>
                </c:pt>
                <c:pt idx="4367">
                  <c:v>37183</c:v>
                </c:pt>
                <c:pt idx="4368">
                  <c:v>37184</c:v>
                </c:pt>
                <c:pt idx="4369">
                  <c:v>37185</c:v>
                </c:pt>
                <c:pt idx="4370">
                  <c:v>37186</c:v>
                </c:pt>
                <c:pt idx="4371">
                  <c:v>37187</c:v>
                </c:pt>
                <c:pt idx="4372">
                  <c:v>37188</c:v>
                </c:pt>
                <c:pt idx="4373">
                  <c:v>37189</c:v>
                </c:pt>
                <c:pt idx="4374">
                  <c:v>37190</c:v>
                </c:pt>
                <c:pt idx="4375">
                  <c:v>37191</c:v>
                </c:pt>
                <c:pt idx="4376">
                  <c:v>37192</c:v>
                </c:pt>
                <c:pt idx="4377">
                  <c:v>37193</c:v>
                </c:pt>
                <c:pt idx="4378">
                  <c:v>37194</c:v>
                </c:pt>
                <c:pt idx="4379">
                  <c:v>37195</c:v>
                </c:pt>
                <c:pt idx="4380">
                  <c:v>37196</c:v>
                </c:pt>
                <c:pt idx="4381">
                  <c:v>37197</c:v>
                </c:pt>
                <c:pt idx="4382">
                  <c:v>37198</c:v>
                </c:pt>
                <c:pt idx="4383">
                  <c:v>37199</c:v>
                </c:pt>
                <c:pt idx="4384">
                  <c:v>37200</c:v>
                </c:pt>
                <c:pt idx="4385">
                  <c:v>37201</c:v>
                </c:pt>
                <c:pt idx="4386">
                  <c:v>37202</c:v>
                </c:pt>
                <c:pt idx="4387">
                  <c:v>37203</c:v>
                </c:pt>
                <c:pt idx="4388">
                  <c:v>37204</c:v>
                </c:pt>
                <c:pt idx="4389">
                  <c:v>37205</c:v>
                </c:pt>
                <c:pt idx="4390">
                  <c:v>37206</c:v>
                </c:pt>
                <c:pt idx="4391">
                  <c:v>37207</c:v>
                </c:pt>
                <c:pt idx="4392">
                  <c:v>37208</c:v>
                </c:pt>
                <c:pt idx="4393">
                  <c:v>37209</c:v>
                </c:pt>
                <c:pt idx="4394">
                  <c:v>37210</c:v>
                </c:pt>
                <c:pt idx="4395">
                  <c:v>37211</c:v>
                </c:pt>
                <c:pt idx="4396">
                  <c:v>37212</c:v>
                </c:pt>
                <c:pt idx="4397">
                  <c:v>37213</c:v>
                </c:pt>
                <c:pt idx="4398">
                  <c:v>37214</c:v>
                </c:pt>
                <c:pt idx="4399">
                  <c:v>37215</c:v>
                </c:pt>
                <c:pt idx="4400">
                  <c:v>37216</c:v>
                </c:pt>
                <c:pt idx="4401">
                  <c:v>37217</c:v>
                </c:pt>
                <c:pt idx="4402">
                  <c:v>37218</c:v>
                </c:pt>
                <c:pt idx="4403">
                  <c:v>37219</c:v>
                </c:pt>
                <c:pt idx="4404">
                  <c:v>37220</c:v>
                </c:pt>
                <c:pt idx="4405">
                  <c:v>37221</c:v>
                </c:pt>
                <c:pt idx="4406">
                  <c:v>37222</c:v>
                </c:pt>
                <c:pt idx="4407">
                  <c:v>37223</c:v>
                </c:pt>
                <c:pt idx="4408">
                  <c:v>37224</c:v>
                </c:pt>
                <c:pt idx="4409">
                  <c:v>37225</c:v>
                </c:pt>
                <c:pt idx="4410">
                  <c:v>37226</c:v>
                </c:pt>
                <c:pt idx="4411">
                  <c:v>37227</c:v>
                </c:pt>
                <c:pt idx="4412">
                  <c:v>37228</c:v>
                </c:pt>
                <c:pt idx="4413">
                  <c:v>37229</c:v>
                </c:pt>
                <c:pt idx="4414">
                  <c:v>37230</c:v>
                </c:pt>
                <c:pt idx="4415">
                  <c:v>37231</c:v>
                </c:pt>
                <c:pt idx="4416">
                  <c:v>37232</c:v>
                </c:pt>
                <c:pt idx="4417">
                  <c:v>37233</c:v>
                </c:pt>
                <c:pt idx="4418">
                  <c:v>37234</c:v>
                </c:pt>
                <c:pt idx="4419">
                  <c:v>37235</c:v>
                </c:pt>
                <c:pt idx="4420">
                  <c:v>37236</c:v>
                </c:pt>
                <c:pt idx="4421">
                  <c:v>37237</c:v>
                </c:pt>
                <c:pt idx="4422">
                  <c:v>37238</c:v>
                </c:pt>
                <c:pt idx="4423">
                  <c:v>37239</c:v>
                </c:pt>
                <c:pt idx="4424">
                  <c:v>37240</c:v>
                </c:pt>
                <c:pt idx="4425">
                  <c:v>37241</c:v>
                </c:pt>
                <c:pt idx="4426">
                  <c:v>37242</c:v>
                </c:pt>
                <c:pt idx="4427">
                  <c:v>37243</c:v>
                </c:pt>
                <c:pt idx="4428">
                  <c:v>37244</c:v>
                </c:pt>
                <c:pt idx="4429">
                  <c:v>37245</c:v>
                </c:pt>
                <c:pt idx="4430">
                  <c:v>37246</c:v>
                </c:pt>
                <c:pt idx="4431">
                  <c:v>37247</c:v>
                </c:pt>
                <c:pt idx="4432">
                  <c:v>37248</c:v>
                </c:pt>
                <c:pt idx="4433">
                  <c:v>37249</c:v>
                </c:pt>
                <c:pt idx="4434">
                  <c:v>37250</c:v>
                </c:pt>
                <c:pt idx="4435">
                  <c:v>37251</c:v>
                </c:pt>
                <c:pt idx="4436">
                  <c:v>37252</c:v>
                </c:pt>
                <c:pt idx="4437">
                  <c:v>37253</c:v>
                </c:pt>
                <c:pt idx="4438">
                  <c:v>37254</c:v>
                </c:pt>
                <c:pt idx="4439">
                  <c:v>37255</c:v>
                </c:pt>
                <c:pt idx="4440">
                  <c:v>37256</c:v>
                </c:pt>
                <c:pt idx="4441">
                  <c:v>37257</c:v>
                </c:pt>
                <c:pt idx="4442">
                  <c:v>37258</c:v>
                </c:pt>
                <c:pt idx="4443">
                  <c:v>37259</c:v>
                </c:pt>
                <c:pt idx="4444">
                  <c:v>37260</c:v>
                </c:pt>
                <c:pt idx="4445">
                  <c:v>37261</c:v>
                </c:pt>
                <c:pt idx="4446">
                  <c:v>37262</c:v>
                </c:pt>
                <c:pt idx="4447">
                  <c:v>37263</c:v>
                </c:pt>
                <c:pt idx="4448">
                  <c:v>37264</c:v>
                </c:pt>
                <c:pt idx="4449">
                  <c:v>37265</c:v>
                </c:pt>
                <c:pt idx="4450">
                  <c:v>37266</c:v>
                </c:pt>
                <c:pt idx="4451">
                  <c:v>37267</c:v>
                </c:pt>
                <c:pt idx="4452">
                  <c:v>37268</c:v>
                </c:pt>
                <c:pt idx="4453">
                  <c:v>37269</c:v>
                </c:pt>
                <c:pt idx="4454">
                  <c:v>37270</c:v>
                </c:pt>
                <c:pt idx="4455">
                  <c:v>37271</c:v>
                </c:pt>
                <c:pt idx="4456">
                  <c:v>37272</c:v>
                </c:pt>
                <c:pt idx="4457">
                  <c:v>37273</c:v>
                </c:pt>
                <c:pt idx="4458">
                  <c:v>37274</c:v>
                </c:pt>
                <c:pt idx="4459">
                  <c:v>37275</c:v>
                </c:pt>
                <c:pt idx="4460">
                  <c:v>37276</c:v>
                </c:pt>
                <c:pt idx="4461">
                  <c:v>37277</c:v>
                </c:pt>
                <c:pt idx="4462">
                  <c:v>37278</c:v>
                </c:pt>
                <c:pt idx="4463">
                  <c:v>37279</c:v>
                </c:pt>
                <c:pt idx="4464">
                  <c:v>37280</c:v>
                </c:pt>
                <c:pt idx="4465">
                  <c:v>37281</c:v>
                </c:pt>
                <c:pt idx="4466">
                  <c:v>37282</c:v>
                </c:pt>
                <c:pt idx="4467">
                  <c:v>37283</c:v>
                </c:pt>
                <c:pt idx="4468">
                  <c:v>37284</c:v>
                </c:pt>
                <c:pt idx="4469">
                  <c:v>37285</c:v>
                </c:pt>
                <c:pt idx="4470">
                  <c:v>37286</c:v>
                </c:pt>
                <c:pt idx="4471">
                  <c:v>37287</c:v>
                </c:pt>
                <c:pt idx="4472">
                  <c:v>37288</c:v>
                </c:pt>
                <c:pt idx="4473">
                  <c:v>37289</c:v>
                </c:pt>
                <c:pt idx="4474">
                  <c:v>37290</c:v>
                </c:pt>
                <c:pt idx="4475">
                  <c:v>37291</c:v>
                </c:pt>
                <c:pt idx="4476">
                  <c:v>37292</c:v>
                </c:pt>
                <c:pt idx="4477">
                  <c:v>37293</c:v>
                </c:pt>
                <c:pt idx="4478">
                  <c:v>37294</c:v>
                </c:pt>
                <c:pt idx="4479">
                  <c:v>37295</c:v>
                </c:pt>
                <c:pt idx="4480">
                  <c:v>37296</c:v>
                </c:pt>
                <c:pt idx="4481">
                  <c:v>37297</c:v>
                </c:pt>
                <c:pt idx="4482">
                  <c:v>37298</c:v>
                </c:pt>
                <c:pt idx="4483">
                  <c:v>37299</c:v>
                </c:pt>
                <c:pt idx="4484">
                  <c:v>37300</c:v>
                </c:pt>
                <c:pt idx="4485">
                  <c:v>37301</c:v>
                </c:pt>
                <c:pt idx="4486">
                  <c:v>37302</c:v>
                </c:pt>
                <c:pt idx="4487">
                  <c:v>37303</c:v>
                </c:pt>
                <c:pt idx="4488">
                  <c:v>37304</c:v>
                </c:pt>
                <c:pt idx="4489">
                  <c:v>37305</c:v>
                </c:pt>
                <c:pt idx="4490">
                  <c:v>37306</c:v>
                </c:pt>
                <c:pt idx="4491">
                  <c:v>37307</c:v>
                </c:pt>
                <c:pt idx="4492">
                  <c:v>37308</c:v>
                </c:pt>
                <c:pt idx="4493">
                  <c:v>37309</c:v>
                </c:pt>
                <c:pt idx="4494">
                  <c:v>37310</c:v>
                </c:pt>
                <c:pt idx="4495">
                  <c:v>37311</c:v>
                </c:pt>
                <c:pt idx="4496">
                  <c:v>37312</c:v>
                </c:pt>
                <c:pt idx="4497">
                  <c:v>37313</c:v>
                </c:pt>
                <c:pt idx="4498">
                  <c:v>37314</c:v>
                </c:pt>
                <c:pt idx="4499">
                  <c:v>37315</c:v>
                </c:pt>
                <c:pt idx="4500">
                  <c:v>37316</c:v>
                </c:pt>
                <c:pt idx="4501">
                  <c:v>37317</c:v>
                </c:pt>
                <c:pt idx="4502">
                  <c:v>37318</c:v>
                </c:pt>
                <c:pt idx="4503">
                  <c:v>37319</c:v>
                </c:pt>
                <c:pt idx="4504">
                  <c:v>37320</c:v>
                </c:pt>
                <c:pt idx="4505">
                  <c:v>37321</c:v>
                </c:pt>
                <c:pt idx="4506">
                  <c:v>37322</c:v>
                </c:pt>
                <c:pt idx="4507">
                  <c:v>37323</c:v>
                </c:pt>
                <c:pt idx="4508">
                  <c:v>37324</c:v>
                </c:pt>
                <c:pt idx="4509">
                  <c:v>37325</c:v>
                </c:pt>
                <c:pt idx="4510">
                  <c:v>37326</c:v>
                </c:pt>
                <c:pt idx="4511">
                  <c:v>37327</c:v>
                </c:pt>
                <c:pt idx="4512">
                  <c:v>37328</c:v>
                </c:pt>
                <c:pt idx="4513">
                  <c:v>37329</c:v>
                </c:pt>
                <c:pt idx="4514">
                  <c:v>37330</c:v>
                </c:pt>
                <c:pt idx="4515">
                  <c:v>37331</c:v>
                </c:pt>
                <c:pt idx="4516">
                  <c:v>37332</c:v>
                </c:pt>
                <c:pt idx="4517">
                  <c:v>37333</c:v>
                </c:pt>
                <c:pt idx="4518">
                  <c:v>37334</c:v>
                </c:pt>
                <c:pt idx="4519">
                  <c:v>37335</c:v>
                </c:pt>
                <c:pt idx="4520">
                  <c:v>37336</c:v>
                </c:pt>
                <c:pt idx="4521">
                  <c:v>37337</c:v>
                </c:pt>
                <c:pt idx="4522">
                  <c:v>37338</c:v>
                </c:pt>
                <c:pt idx="4523">
                  <c:v>37339</c:v>
                </c:pt>
                <c:pt idx="4524">
                  <c:v>37340</c:v>
                </c:pt>
                <c:pt idx="4525">
                  <c:v>37341</c:v>
                </c:pt>
                <c:pt idx="4526">
                  <c:v>37342</c:v>
                </c:pt>
                <c:pt idx="4527">
                  <c:v>37343</c:v>
                </c:pt>
                <c:pt idx="4528">
                  <c:v>37344</c:v>
                </c:pt>
                <c:pt idx="4529">
                  <c:v>37345</c:v>
                </c:pt>
                <c:pt idx="4530">
                  <c:v>37346</c:v>
                </c:pt>
                <c:pt idx="4531">
                  <c:v>37347</c:v>
                </c:pt>
                <c:pt idx="4532">
                  <c:v>37348</c:v>
                </c:pt>
                <c:pt idx="4533">
                  <c:v>37349</c:v>
                </c:pt>
                <c:pt idx="4534">
                  <c:v>37350</c:v>
                </c:pt>
                <c:pt idx="4535">
                  <c:v>37351</c:v>
                </c:pt>
                <c:pt idx="4536">
                  <c:v>37352</c:v>
                </c:pt>
                <c:pt idx="4537">
                  <c:v>37353</c:v>
                </c:pt>
                <c:pt idx="4538">
                  <c:v>37354</c:v>
                </c:pt>
                <c:pt idx="4539">
                  <c:v>37355</c:v>
                </c:pt>
                <c:pt idx="4540">
                  <c:v>37356</c:v>
                </c:pt>
                <c:pt idx="4541">
                  <c:v>37357</c:v>
                </c:pt>
                <c:pt idx="4542">
                  <c:v>37358</c:v>
                </c:pt>
                <c:pt idx="4543">
                  <c:v>37359</c:v>
                </c:pt>
                <c:pt idx="4544">
                  <c:v>37360</c:v>
                </c:pt>
                <c:pt idx="4545">
                  <c:v>37361</c:v>
                </c:pt>
                <c:pt idx="4546">
                  <c:v>37362</c:v>
                </c:pt>
                <c:pt idx="4547">
                  <c:v>37363</c:v>
                </c:pt>
                <c:pt idx="4548">
                  <c:v>37364</c:v>
                </c:pt>
                <c:pt idx="4549">
                  <c:v>37365</c:v>
                </c:pt>
                <c:pt idx="4550">
                  <c:v>37366</c:v>
                </c:pt>
                <c:pt idx="4551">
                  <c:v>37367</c:v>
                </c:pt>
                <c:pt idx="4552">
                  <c:v>37368</c:v>
                </c:pt>
                <c:pt idx="4553">
                  <c:v>37369</c:v>
                </c:pt>
                <c:pt idx="4554">
                  <c:v>37370</c:v>
                </c:pt>
                <c:pt idx="4555">
                  <c:v>37371</c:v>
                </c:pt>
                <c:pt idx="4556">
                  <c:v>37372</c:v>
                </c:pt>
                <c:pt idx="4557">
                  <c:v>37373</c:v>
                </c:pt>
                <c:pt idx="4558">
                  <c:v>37374</c:v>
                </c:pt>
                <c:pt idx="4559">
                  <c:v>37375</c:v>
                </c:pt>
                <c:pt idx="4560">
                  <c:v>37376</c:v>
                </c:pt>
                <c:pt idx="4561">
                  <c:v>37377</c:v>
                </c:pt>
                <c:pt idx="4562">
                  <c:v>37378</c:v>
                </c:pt>
                <c:pt idx="4563">
                  <c:v>37379</c:v>
                </c:pt>
                <c:pt idx="4564">
                  <c:v>37380</c:v>
                </c:pt>
                <c:pt idx="4565">
                  <c:v>37381</c:v>
                </c:pt>
                <c:pt idx="4566">
                  <c:v>37382</c:v>
                </c:pt>
                <c:pt idx="4567">
                  <c:v>37383</c:v>
                </c:pt>
                <c:pt idx="4568">
                  <c:v>37384</c:v>
                </c:pt>
                <c:pt idx="4569">
                  <c:v>37385</c:v>
                </c:pt>
                <c:pt idx="4570">
                  <c:v>37386</c:v>
                </c:pt>
                <c:pt idx="4571">
                  <c:v>37387</c:v>
                </c:pt>
                <c:pt idx="4572">
                  <c:v>37388</c:v>
                </c:pt>
                <c:pt idx="4573">
                  <c:v>37389</c:v>
                </c:pt>
                <c:pt idx="4574">
                  <c:v>37390</c:v>
                </c:pt>
                <c:pt idx="4575">
                  <c:v>37391</c:v>
                </c:pt>
                <c:pt idx="4576">
                  <c:v>37392</c:v>
                </c:pt>
                <c:pt idx="4577">
                  <c:v>37393</c:v>
                </c:pt>
                <c:pt idx="4578">
                  <c:v>37394</c:v>
                </c:pt>
                <c:pt idx="4579">
                  <c:v>37395</c:v>
                </c:pt>
                <c:pt idx="4580">
                  <c:v>37396</c:v>
                </c:pt>
                <c:pt idx="4581">
                  <c:v>37397</c:v>
                </c:pt>
                <c:pt idx="4582">
                  <c:v>37398</c:v>
                </c:pt>
                <c:pt idx="4583">
                  <c:v>37399</c:v>
                </c:pt>
                <c:pt idx="4584">
                  <c:v>37400</c:v>
                </c:pt>
                <c:pt idx="4585">
                  <c:v>37401</c:v>
                </c:pt>
                <c:pt idx="4586">
                  <c:v>37402</c:v>
                </c:pt>
                <c:pt idx="4587">
                  <c:v>37403</c:v>
                </c:pt>
                <c:pt idx="4588">
                  <c:v>37404</c:v>
                </c:pt>
                <c:pt idx="4589">
                  <c:v>37405</c:v>
                </c:pt>
                <c:pt idx="4590">
                  <c:v>37406</c:v>
                </c:pt>
                <c:pt idx="4591">
                  <c:v>37407</c:v>
                </c:pt>
                <c:pt idx="4592">
                  <c:v>37408</c:v>
                </c:pt>
                <c:pt idx="4593">
                  <c:v>37409</c:v>
                </c:pt>
                <c:pt idx="4594">
                  <c:v>37410</c:v>
                </c:pt>
                <c:pt idx="4595">
                  <c:v>37411</c:v>
                </c:pt>
                <c:pt idx="4596">
                  <c:v>37412</c:v>
                </c:pt>
                <c:pt idx="4597">
                  <c:v>37413</c:v>
                </c:pt>
                <c:pt idx="4598">
                  <c:v>37414</c:v>
                </c:pt>
                <c:pt idx="4599">
                  <c:v>37415</c:v>
                </c:pt>
                <c:pt idx="4600">
                  <c:v>37416</c:v>
                </c:pt>
                <c:pt idx="4601">
                  <c:v>37417</c:v>
                </c:pt>
                <c:pt idx="4602">
                  <c:v>37418</c:v>
                </c:pt>
                <c:pt idx="4603">
                  <c:v>37419</c:v>
                </c:pt>
                <c:pt idx="4604">
                  <c:v>37420</c:v>
                </c:pt>
                <c:pt idx="4605">
                  <c:v>37421</c:v>
                </c:pt>
                <c:pt idx="4606">
                  <c:v>37422</c:v>
                </c:pt>
                <c:pt idx="4607">
                  <c:v>37423</c:v>
                </c:pt>
                <c:pt idx="4608">
                  <c:v>37424</c:v>
                </c:pt>
                <c:pt idx="4609">
                  <c:v>37425</c:v>
                </c:pt>
                <c:pt idx="4610">
                  <c:v>37426</c:v>
                </c:pt>
                <c:pt idx="4611">
                  <c:v>37427</c:v>
                </c:pt>
                <c:pt idx="4612">
                  <c:v>37428</c:v>
                </c:pt>
                <c:pt idx="4613">
                  <c:v>37429</c:v>
                </c:pt>
                <c:pt idx="4614">
                  <c:v>37430</c:v>
                </c:pt>
                <c:pt idx="4615">
                  <c:v>37431</c:v>
                </c:pt>
                <c:pt idx="4616">
                  <c:v>37432</c:v>
                </c:pt>
                <c:pt idx="4617">
                  <c:v>37433</c:v>
                </c:pt>
                <c:pt idx="4618">
                  <c:v>37434</c:v>
                </c:pt>
                <c:pt idx="4619">
                  <c:v>37435</c:v>
                </c:pt>
                <c:pt idx="4620">
                  <c:v>37436</c:v>
                </c:pt>
                <c:pt idx="4621">
                  <c:v>37437</c:v>
                </c:pt>
                <c:pt idx="4622">
                  <c:v>37438</c:v>
                </c:pt>
                <c:pt idx="4623">
                  <c:v>37439</c:v>
                </c:pt>
                <c:pt idx="4624">
                  <c:v>37440</c:v>
                </c:pt>
                <c:pt idx="4625">
                  <c:v>37441</c:v>
                </c:pt>
                <c:pt idx="4626">
                  <c:v>37442</c:v>
                </c:pt>
                <c:pt idx="4627">
                  <c:v>37443</c:v>
                </c:pt>
                <c:pt idx="4628">
                  <c:v>37444</c:v>
                </c:pt>
                <c:pt idx="4629">
                  <c:v>37445</c:v>
                </c:pt>
                <c:pt idx="4630">
                  <c:v>37446</c:v>
                </c:pt>
                <c:pt idx="4631">
                  <c:v>37447</c:v>
                </c:pt>
                <c:pt idx="4632">
                  <c:v>37448</c:v>
                </c:pt>
                <c:pt idx="4633">
                  <c:v>37449</c:v>
                </c:pt>
                <c:pt idx="4634">
                  <c:v>37450</c:v>
                </c:pt>
                <c:pt idx="4635">
                  <c:v>37451</c:v>
                </c:pt>
                <c:pt idx="4636">
                  <c:v>37452</c:v>
                </c:pt>
                <c:pt idx="4637">
                  <c:v>37453</c:v>
                </c:pt>
                <c:pt idx="4638">
                  <c:v>37454</c:v>
                </c:pt>
                <c:pt idx="4639">
                  <c:v>37455</c:v>
                </c:pt>
                <c:pt idx="4640">
                  <c:v>37456</c:v>
                </c:pt>
                <c:pt idx="4641">
                  <c:v>37457</c:v>
                </c:pt>
                <c:pt idx="4642">
                  <c:v>37458</c:v>
                </c:pt>
                <c:pt idx="4643">
                  <c:v>37459</c:v>
                </c:pt>
                <c:pt idx="4644">
                  <c:v>37460</c:v>
                </c:pt>
                <c:pt idx="4645">
                  <c:v>37461</c:v>
                </c:pt>
                <c:pt idx="4646">
                  <c:v>37462</c:v>
                </c:pt>
                <c:pt idx="4647">
                  <c:v>37463</c:v>
                </c:pt>
                <c:pt idx="4648">
                  <c:v>37464</c:v>
                </c:pt>
                <c:pt idx="4649">
                  <c:v>37465</c:v>
                </c:pt>
                <c:pt idx="4650">
                  <c:v>37466</c:v>
                </c:pt>
                <c:pt idx="4651">
                  <c:v>37467</c:v>
                </c:pt>
                <c:pt idx="4652">
                  <c:v>37468</c:v>
                </c:pt>
                <c:pt idx="4653">
                  <c:v>37469</c:v>
                </c:pt>
                <c:pt idx="4654">
                  <c:v>37470</c:v>
                </c:pt>
                <c:pt idx="4655">
                  <c:v>37471</c:v>
                </c:pt>
                <c:pt idx="4656">
                  <c:v>37472</c:v>
                </c:pt>
                <c:pt idx="4657">
                  <c:v>37473</c:v>
                </c:pt>
                <c:pt idx="4658">
                  <c:v>37474</c:v>
                </c:pt>
                <c:pt idx="4659">
                  <c:v>37475</c:v>
                </c:pt>
                <c:pt idx="4660">
                  <c:v>37476</c:v>
                </c:pt>
                <c:pt idx="4661">
                  <c:v>37477</c:v>
                </c:pt>
                <c:pt idx="4662">
                  <c:v>37478</c:v>
                </c:pt>
                <c:pt idx="4663">
                  <c:v>37479</c:v>
                </c:pt>
                <c:pt idx="4664">
                  <c:v>37480</c:v>
                </c:pt>
                <c:pt idx="4665">
                  <c:v>37481</c:v>
                </c:pt>
                <c:pt idx="4666">
                  <c:v>37482</c:v>
                </c:pt>
                <c:pt idx="4667">
                  <c:v>37483</c:v>
                </c:pt>
                <c:pt idx="4668">
                  <c:v>37484</c:v>
                </c:pt>
                <c:pt idx="4669">
                  <c:v>37485</c:v>
                </c:pt>
                <c:pt idx="4670">
                  <c:v>37486</c:v>
                </c:pt>
                <c:pt idx="4671">
                  <c:v>37487</c:v>
                </c:pt>
                <c:pt idx="4672">
                  <c:v>37488</c:v>
                </c:pt>
                <c:pt idx="4673">
                  <c:v>37489</c:v>
                </c:pt>
                <c:pt idx="4674">
                  <c:v>37490</c:v>
                </c:pt>
                <c:pt idx="4675">
                  <c:v>37491</c:v>
                </c:pt>
                <c:pt idx="4676">
                  <c:v>37492</c:v>
                </c:pt>
                <c:pt idx="4677">
                  <c:v>37493</c:v>
                </c:pt>
                <c:pt idx="4678">
                  <c:v>37494</c:v>
                </c:pt>
                <c:pt idx="4679">
                  <c:v>37495</c:v>
                </c:pt>
                <c:pt idx="4680">
                  <c:v>37496</c:v>
                </c:pt>
                <c:pt idx="4681">
                  <c:v>37497</c:v>
                </c:pt>
                <c:pt idx="4682">
                  <c:v>37498</c:v>
                </c:pt>
                <c:pt idx="4683">
                  <c:v>37499</c:v>
                </c:pt>
                <c:pt idx="4684">
                  <c:v>37500</c:v>
                </c:pt>
                <c:pt idx="4685">
                  <c:v>37501</c:v>
                </c:pt>
                <c:pt idx="4686">
                  <c:v>37502</c:v>
                </c:pt>
                <c:pt idx="4687">
                  <c:v>37503</c:v>
                </c:pt>
                <c:pt idx="4688">
                  <c:v>37504</c:v>
                </c:pt>
                <c:pt idx="4689">
                  <c:v>37505</c:v>
                </c:pt>
                <c:pt idx="4690">
                  <c:v>37506</c:v>
                </c:pt>
                <c:pt idx="4691">
                  <c:v>37507</c:v>
                </c:pt>
                <c:pt idx="4692">
                  <c:v>37508</c:v>
                </c:pt>
                <c:pt idx="4693">
                  <c:v>37509</c:v>
                </c:pt>
                <c:pt idx="4694">
                  <c:v>37510</c:v>
                </c:pt>
                <c:pt idx="4695">
                  <c:v>37511</c:v>
                </c:pt>
                <c:pt idx="4696">
                  <c:v>37512</c:v>
                </c:pt>
                <c:pt idx="4697">
                  <c:v>37513</c:v>
                </c:pt>
                <c:pt idx="4698">
                  <c:v>37514</c:v>
                </c:pt>
                <c:pt idx="4699">
                  <c:v>37515</c:v>
                </c:pt>
                <c:pt idx="4700">
                  <c:v>37516</c:v>
                </c:pt>
                <c:pt idx="4701">
                  <c:v>37517</c:v>
                </c:pt>
                <c:pt idx="4702">
                  <c:v>37518</c:v>
                </c:pt>
                <c:pt idx="4703">
                  <c:v>37519</c:v>
                </c:pt>
                <c:pt idx="4704">
                  <c:v>37520</c:v>
                </c:pt>
                <c:pt idx="4705">
                  <c:v>37521</c:v>
                </c:pt>
                <c:pt idx="4706">
                  <c:v>37522</c:v>
                </c:pt>
                <c:pt idx="4707">
                  <c:v>37523</c:v>
                </c:pt>
                <c:pt idx="4708">
                  <c:v>37524</c:v>
                </c:pt>
                <c:pt idx="4709">
                  <c:v>37525</c:v>
                </c:pt>
                <c:pt idx="4710">
                  <c:v>37526</c:v>
                </c:pt>
                <c:pt idx="4711">
                  <c:v>37527</c:v>
                </c:pt>
                <c:pt idx="4712">
                  <c:v>37528</c:v>
                </c:pt>
                <c:pt idx="4713">
                  <c:v>37529</c:v>
                </c:pt>
                <c:pt idx="4714">
                  <c:v>37530</c:v>
                </c:pt>
                <c:pt idx="4715">
                  <c:v>37531</c:v>
                </c:pt>
                <c:pt idx="4716">
                  <c:v>37532</c:v>
                </c:pt>
                <c:pt idx="4717">
                  <c:v>37533</c:v>
                </c:pt>
                <c:pt idx="4718">
                  <c:v>37534</c:v>
                </c:pt>
                <c:pt idx="4719">
                  <c:v>37535</c:v>
                </c:pt>
                <c:pt idx="4720">
                  <c:v>37536</c:v>
                </c:pt>
                <c:pt idx="4721">
                  <c:v>37537</c:v>
                </c:pt>
                <c:pt idx="4722">
                  <c:v>37538</c:v>
                </c:pt>
                <c:pt idx="4723">
                  <c:v>37539</c:v>
                </c:pt>
                <c:pt idx="4724">
                  <c:v>37540</c:v>
                </c:pt>
                <c:pt idx="4725">
                  <c:v>37541</c:v>
                </c:pt>
                <c:pt idx="4726">
                  <c:v>37542</c:v>
                </c:pt>
                <c:pt idx="4727">
                  <c:v>37543</c:v>
                </c:pt>
                <c:pt idx="4728">
                  <c:v>37544</c:v>
                </c:pt>
                <c:pt idx="4729">
                  <c:v>37545</c:v>
                </c:pt>
                <c:pt idx="4730">
                  <c:v>37546</c:v>
                </c:pt>
                <c:pt idx="4731">
                  <c:v>37547</c:v>
                </c:pt>
                <c:pt idx="4732">
                  <c:v>37548</c:v>
                </c:pt>
                <c:pt idx="4733">
                  <c:v>37549</c:v>
                </c:pt>
                <c:pt idx="4734">
                  <c:v>37550</c:v>
                </c:pt>
                <c:pt idx="4735">
                  <c:v>37551</c:v>
                </c:pt>
                <c:pt idx="4736">
                  <c:v>37552</c:v>
                </c:pt>
                <c:pt idx="4737">
                  <c:v>37553</c:v>
                </c:pt>
                <c:pt idx="4738">
                  <c:v>37554</c:v>
                </c:pt>
                <c:pt idx="4739">
                  <c:v>37555</c:v>
                </c:pt>
                <c:pt idx="4740">
                  <c:v>37556</c:v>
                </c:pt>
                <c:pt idx="4741">
                  <c:v>37557</c:v>
                </c:pt>
                <c:pt idx="4742">
                  <c:v>37558</c:v>
                </c:pt>
                <c:pt idx="4743">
                  <c:v>37559</c:v>
                </c:pt>
                <c:pt idx="4744">
                  <c:v>37560</c:v>
                </c:pt>
                <c:pt idx="4745">
                  <c:v>37561</c:v>
                </c:pt>
                <c:pt idx="4746">
                  <c:v>37562</c:v>
                </c:pt>
                <c:pt idx="4747">
                  <c:v>37563</c:v>
                </c:pt>
                <c:pt idx="4748">
                  <c:v>37564</c:v>
                </c:pt>
                <c:pt idx="4749">
                  <c:v>37565</c:v>
                </c:pt>
                <c:pt idx="4750">
                  <c:v>37566</c:v>
                </c:pt>
                <c:pt idx="4751">
                  <c:v>37567</c:v>
                </c:pt>
                <c:pt idx="4752">
                  <c:v>37568</c:v>
                </c:pt>
                <c:pt idx="4753">
                  <c:v>37569</c:v>
                </c:pt>
                <c:pt idx="4754">
                  <c:v>37570</c:v>
                </c:pt>
                <c:pt idx="4755">
                  <c:v>37571</c:v>
                </c:pt>
                <c:pt idx="4756">
                  <c:v>37572</c:v>
                </c:pt>
                <c:pt idx="4757">
                  <c:v>37573</c:v>
                </c:pt>
                <c:pt idx="4758">
                  <c:v>37574</c:v>
                </c:pt>
                <c:pt idx="4759">
                  <c:v>37575</c:v>
                </c:pt>
                <c:pt idx="4760">
                  <c:v>37576</c:v>
                </c:pt>
                <c:pt idx="4761">
                  <c:v>37577</c:v>
                </c:pt>
                <c:pt idx="4762">
                  <c:v>37578</c:v>
                </c:pt>
                <c:pt idx="4763">
                  <c:v>37579</c:v>
                </c:pt>
                <c:pt idx="4764">
                  <c:v>37580</c:v>
                </c:pt>
                <c:pt idx="4765">
                  <c:v>37581</c:v>
                </c:pt>
                <c:pt idx="4766">
                  <c:v>37582</c:v>
                </c:pt>
                <c:pt idx="4767">
                  <c:v>37583</c:v>
                </c:pt>
                <c:pt idx="4768">
                  <c:v>37584</c:v>
                </c:pt>
                <c:pt idx="4769">
                  <c:v>37585</c:v>
                </c:pt>
                <c:pt idx="4770">
                  <c:v>37586</c:v>
                </c:pt>
                <c:pt idx="4771">
                  <c:v>37587</c:v>
                </c:pt>
                <c:pt idx="4772">
                  <c:v>37588</c:v>
                </c:pt>
                <c:pt idx="4773">
                  <c:v>37589</c:v>
                </c:pt>
                <c:pt idx="4774">
                  <c:v>37590</c:v>
                </c:pt>
                <c:pt idx="4775">
                  <c:v>37591</c:v>
                </c:pt>
                <c:pt idx="4776">
                  <c:v>37592</c:v>
                </c:pt>
                <c:pt idx="4777">
                  <c:v>37593</c:v>
                </c:pt>
                <c:pt idx="4778">
                  <c:v>37594</c:v>
                </c:pt>
                <c:pt idx="4779">
                  <c:v>37595</c:v>
                </c:pt>
                <c:pt idx="4780">
                  <c:v>37596</c:v>
                </c:pt>
                <c:pt idx="4781">
                  <c:v>37597</c:v>
                </c:pt>
                <c:pt idx="4782">
                  <c:v>37598</c:v>
                </c:pt>
                <c:pt idx="4783">
                  <c:v>37599</c:v>
                </c:pt>
                <c:pt idx="4784">
                  <c:v>37600</c:v>
                </c:pt>
                <c:pt idx="4785">
                  <c:v>37601</c:v>
                </c:pt>
                <c:pt idx="4786">
                  <c:v>37602</c:v>
                </c:pt>
                <c:pt idx="4787">
                  <c:v>37603</c:v>
                </c:pt>
                <c:pt idx="4788">
                  <c:v>37604</c:v>
                </c:pt>
                <c:pt idx="4789">
                  <c:v>37605</c:v>
                </c:pt>
                <c:pt idx="4790">
                  <c:v>37606</c:v>
                </c:pt>
                <c:pt idx="4791">
                  <c:v>37607</c:v>
                </c:pt>
                <c:pt idx="4792">
                  <c:v>37608</c:v>
                </c:pt>
                <c:pt idx="4793">
                  <c:v>37609</c:v>
                </c:pt>
                <c:pt idx="4794">
                  <c:v>37610</c:v>
                </c:pt>
                <c:pt idx="4795">
                  <c:v>37611</c:v>
                </c:pt>
                <c:pt idx="4796">
                  <c:v>37612</c:v>
                </c:pt>
                <c:pt idx="4797">
                  <c:v>37613</c:v>
                </c:pt>
                <c:pt idx="4798">
                  <c:v>37614</c:v>
                </c:pt>
                <c:pt idx="4799">
                  <c:v>37615</c:v>
                </c:pt>
                <c:pt idx="4800">
                  <c:v>37616</c:v>
                </c:pt>
                <c:pt idx="4801">
                  <c:v>37617</c:v>
                </c:pt>
                <c:pt idx="4802">
                  <c:v>37618</c:v>
                </c:pt>
                <c:pt idx="4803">
                  <c:v>37619</c:v>
                </c:pt>
                <c:pt idx="4804">
                  <c:v>37620</c:v>
                </c:pt>
                <c:pt idx="4805">
                  <c:v>37621</c:v>
                </c:pt>
                <c:pt idx="4806">
                  <c:v>37622</c:v>
                </c:pt>
                <c:pt idx="4807">
                  <c:v>37623</c:v>
                </c:pt>
                <c:pt idx="4808">
                  <c:v>37624</c:v>
                </c:pt>
                <c:pt idx="4809">
                  <c:v>37625</c:v>
                </c:pt>
                <c:pt idx="4810">
                  <c:v>37626</c:v>
                </c:pt>
                <c:pt idx="4811">
                  <c:v>37627</c:v>
                </c:pt>
                <c:pt idx="4812">
                  <c:v>37628</c:v>
                </c:pt>
                <c:pt idx="4813">
                  <c:v>37629</c:v>
                </c:pt>
                <c:pt idx="4814">
                  <c:v>37630</c:v>
                </c:pt>
                <c:pt idx="4815">
                  <c:v>37631</c:v>
                </c:pt>
                <c:pt idx="4816">
                  <c:v>37632</c:v>
                </c:pt>
                <c:pt idx="4817">
                  <c:v>37633</c:v>
                </c:pt>
                <c:pt idx="4818">
                  <c:v>37634</c:v>
                </c:pt>
                <c:pt idx="4819">
                  <c:v>37635</c:v>
                </c:pt>
                <c:pt idx="4820">
                  <c:v>37636</c:v>
                </c:pt>
                <c:pt idx="4821">
                  <c:v>37637</c:v>
                </c:pt>
                <c:pt idx="4822">
                  <c:v>37638</c:v>
                </c:pt>
                <c:pt idx="4823">
                  <c:v>37639</c:v>
                </c:pt>
                <c:pt idx="4824">
                  <c:v>37640</c:v>
                </c:pt>
                <c:pt idx="4825">
                  <c:v>37641</c:v>
                </c:pt>
                <c:pt idx="4826">
                  <c:v>37642</c:v>
                </c:pt>
                <c:pt idx="4827">
                  <c:v>37643</c:v>
                </c:pt>
                <c:pt idx="4828">
                  <c:v>37644</c:v>
                </c:pt>
                <c:pt idx="4829">
                  <c:v>37645</c:v>
                </c:pt>
                <c:pt idx="4830">
                  <c:v>37646</c:v>
                </c:pt>
                <c:pt idx="4831">
                  <c:v>37647</c:v>
                </c:pt>
                <c:pt idx="4832">
                  <c:v>37648</c:v>
                </c:pt>
                <c:pt idx="4833">
                  <c:v>37649</c:v>
                </c:pt>
                <c:pt idx="4834">
                  <c:v>37650</c:v>
                </c:pt>
                <c:pt idx="4835">
                  <c:v>37651</c:v>
                </c:pt>
                <c:pt idx="4836">
                  <c:v>37652</c:v>
                </c:pt>
                <c:pt idx="4837">
                  <c:v>37653</c:v>
                </c:pt>
                <c:pt idx="4838">
                  <c:v>37654</c:v>
                </c:pt>
                <c:pt idx="4839">
                  <c:v>37655</c:v>
                </c:pt>
                <c:pt idx="4840">
                  <c:v>37656</c:v>
                </c:pt>
                <c:pt idx="4841">
                  <c:v>37657</c:v>
                </c:pt>
                <c:pt idx="4842">
                  <c:v>37658</c:v>
                </c:pt>
                <c:pt idx="4843">
                  <c:v>37659</c:v>
                </c:pt>
                <c:pt idx="4844">
                  <c:v>37660</c:v>
                </c:pt>
                <c:pt idx="4845">
                  <c:v>37661</c:v>
                </c:pt>
                <c:pt idx="4846">
                  <c:v>37662</c:v>
                </c:pt>
                <c:pt idx="4847">
                  <c:v>37663</c:v>
                </c:pt>
                <c:pt idx="4848">
                  <c:v>37664</c:v>
                </c:pt>
                <c:pt idx="4849">
                  <c:v>37665</c:v>
                </c:pt>
                <c:pt idx="4850">
                  <c:v>37666</c:v>
                </c:pt>
                <c:pt idx="4851">
                  <c:v>37667</c:v>
                </c:pt>
                <c:pt idx="4852">
                  <c:v>37668</c:v>
                </c:pt>
                <c:pt idx="4853">
                  <c:v>37669</c:v>
                </c:pt>
                <c:pt idx="4854">
                  <c:v>37670</c:v>
                </c:pt>
                <c:pt idx="4855">
                  <c:v>37671</c:v>
                </c:pt>
                <c:pt idx="4856">
                  <c:v>37672</c:v>
                </c:pt>
                <c:pt idx="4857">
                  <c:v>37673</c:v>
                </c:pt>
                <c:pt idx="4858">
                  <c:v>37674</c:v>
                </c:pt>
                <c:pt idx="4859">
                  <c:v>37675</c:v>
                </c:pt>
                <c:pt idx="4860">
                  <c:v>37676</c:v>
                </c:pt>
                <c:pt idx="4861">
                  <c:v>37677</c:v>
                </c:pt>
                <c:pt idx="4862">
                  <c:v>37678</c:v>
                </c:pt>
                <c:pt idx="4863">
                  <c:v>37679</c:v>
                </c:pt>
                <c:pt idx="4864">
                  <c:v>37680</c:v>
                </c:pt>
                <c:pt idx="4865">
                  <c:v>37681</c:v>
                </c:pt>
                <c:pt idx="4866">
                  <c:v>37682</c:v>
                </c:pt>
                <c:pt idx="4867">
                  <c:v>37683</c:v>
                </c:pt>
                <c:pt idx="4868">
                  <c:v>37684</c:v>
                </c:pt>
                <c:pt idx="4869">
                  <c:v>37685</c:v>
                </c:pt>
                <c:pt idx="4870">
                  <c:v>37686</c:v>
                </c:pt>
                <c:pt idx="4871">
                  <c:v>37687</c:v>
                </c:pt>
                <c:pt idx="4872">
                  <c:v>37688</c:v>
                </c:pt>
                <c:pt idx="4873">
                  <c:v>37689</c:v>
                </c:pt>
                <c:pt idx="4874">
                  <c:v>37690</c:v>
                </c:pt>
                <c:pt idx="4875">
                  <c:v>37691</c:v>
                </c:pt>
                <c:pt idx="4876">
                  <c:v>37692</c:v>
                </c:pt>
                <c:pt idx="4877">
                  <c:v>37693</c:v>
                </c:pt>
                <c:pt idx="4878">
                  <c:v>37694</c:v>
                </c:pt>
                <c:pt idx="4879">
                  <c:v>37695</c:v>
                </c:pt>
                <c:pt idx="4880">
                  <c:v>37696</c:v>
                </c:pt>
                <c:pt idx="4881">
                  <c:v>37697</c:v>
                </c:pt>
                <c:pt idx="4882">
                  <c:v>37698</c:v>
                </c:pt>
                <c:pt idx="4883">
                  <c:v>37699</c:v>
                </c:pt>
                <c:pt idx="4884">
                  <c:v>37700</c:v>
                </c:pt>
                <c:pt idx="4885">
                  <c:v>37701</c:v>
                </c:pt>
                <c:pt idx="4886">
                  <c:v>37702</c:v>
                </c:pt>
                <c:pt idx="4887">
                  <c:v>37703</c:v>
                </c:pt>
                <c:pt idx="4888">
                  <c:v>37704</c:v>
                </c:pt>
                <c:pt idx="4889">
                  <c:v>37705</c:v>
                </c:pt>
                <c:pt idx="4890">
                  <c:v>37706</c:v>
                </c:pt>
                <c:pt idx="4891">
                  <c:v>37707</c:v>
                </c:pt>
                <c:pt idx="4892">
                  <c:v>37708</c:v>
                </c:pt>
                <c:pt idx="4893">
                  <c:v>37709</c:v>
                </c:pt>
                <c:pt idx="4894">
                  <c:v>37710</c:v>
                </c:pt>
                <c:pt idx="4895">
                  <c:v>37711</c:v>
                </c:pt>
                <c:pt idx="4896">
                  <c:v>37712</c:v>
                </c:pt>
                <c:pt idx="4897">
                  <c:v>37713</c:v>
                </c:pt>
                <c:pt idx="4898">
                  <c:v>37714</c:v>
                </c:pt>
                <c:pt idx="4899">
                  <c:v>37715</c:v>
                </c:pt>
                <c:pt idx="4900">
                  <c:v>37716</c:v>
                </c:pt>
                <c:pt idx="4901">
                  <c:v>37717</c:v>
                </c:pt>
                <c:pt idx="4902">
                  <c:v>37718</c:v>
                </c:pt>
                <c:pt idx="4903">
                  <c:v>37719</c:v>
                </c:pt>
                <c:pt idx="4904">
                  <c:v>37720</c:v>
                </c:pt>
                <c:pt idx="4905">
                  <c:v>37721</c:v>
                </c:pt>
                <c:pt idx="4906">
                  <c:v>37722</c:v>
                </c:pt>
                <c:pt idx="4907">
                  <c:v>37723</c:v>
                </c:pt>
                <c:pt idx="4908">
                  <c:v>37724</c:v>
                </c:pt>
                <c:pt idx="4909">
                  <c:v>37725</c:v>
                </c:pt>
                <c:pt idx="4910">
                  <c:v>37726</c:v>
                </c:pt>
                <c:pt idx="4911">
                  <c:v>37727</c:v>
                </c:pt>
                <c:pt idx="4912">
                  <c:v>37728</c:v>
                </c:pt>
                <c:pt idx="4913">
                  <c:v>37729</c:v>
                </c:pt>
                <c:pt idx="4914">
                  <c:v>37730</c:v>
                </c:pt>
                <c:pt idx="4915">
                  <c:v>37731</c:v>
                </c:pt>
                <c:pt idx="4916">
                  <c:v>37732</c:v>
                </c:pt>
                <c:pt idx="4917">
                  <c:v>37733</c:v>
                </c:pt>
                <c:pt idx="4918">
                  <c:v>37734</c:v>
                </c:pt>
                <c:pt idx="4919">
                  <c:v>37735</c:v>
                </c:pt>
                <c:pt idx="4920">
                  <c:v>37736</c:v>
                </c:pt>
                <c:pt idx="4921">
                  <c:v>37737</c:v>
                </c:pt>
                <c:pt idx="4922">
                  <c:v>37738</c:v>
                </c:pt>
                <c:pt idx="4923">
                  <c:v>37739</c:v>
                </c:pt>
                <c:pt idx="4924">
                  <c:v>37740</c:v>
                </c:pt>
                <c:pt idx="4925">
                  <c:v>37741</c:v>
                </c:pt>
                <c:pt idx="4926">
                  <c:v>37742</c:v>
                </c:pt>
                <c:pt idx="4927">
                  <c:v>37743</c:v>
                </c:pt>
                <c:pt idx="4928">
                  <c:v>37744</c:v>
                </c:pt>
                <c:pt idx="4929">
                  <c:v>37745</c:v>
                </c:pt>
                <c:pt idx="4930">
                  <c:v>37746</c:v>
                </c:pt>
                <c:pt idx="4931">
                  <c:v>37747</c:v>
                </c:pt>
                <c:pt idx="4932">
                  <c:v>37748</c:v>
                </c:pt>
                <c:pt idx="4933">
                  <c:v>37749</c:v>
                </c:pt>
                <c:pt idx="4934">
                  <c:v>37750</c:v>
                </c:pt>
                <c:pt idx="4935">
                  <c:v>37751</c:v>
                </c:pt>
                <c:pt idx="4936">
                  <c:v>37752</c:v>
                </c:pt>
                <c:pt idx="4937">
                  <c:v>37753</c:v>
                </c:pt>
                <c:pt idx="4938">
                  <c:v>37754</c:v>
                </c:pt>
                <c:pt idx="4939">
                  <c:v>37755</c:v>
                </c:pt>
                <c:pt idx="4940">
                  <c:v>37756</c:v>
                </c:pt>
                <c:pt idx="4941">
                  <c:v>37757</c:v>
                </c:pt>
                <c:pt idx="4942">
                  <c:v>37758</c:v>
                </c:pt>
                <c:pt idx="4943">
                  <c:v>37759</c:v>
                </c:pt>
                <c:pt idx="4944">
                  <c:v>37760</c:v>
                </c:pt>
                <c:pt idx="4945">
                  <c:v>37761</c:v>
                </c:pt>
                <c:pt idx="4946">
                  <c:v>37762</c:v>
                </c:pt>
                <c:pt idx="4947">
                  <c:v>37763</c:v>
                </c:pt>
                <c:pt idx="4948">
                  <c:v>37764</c:v>
                </c:pt>
                <c:pt idx="4949">
                  <c:v>37765</c:v>
                </c:pt>
                <c:pt idx="4950">
                  <c:v>37766</c:v>
                </c:pt>
                <c:pt idx="4951">
                  <c:v>37767</c:v>
                </c:pt>
                <c:pt idx="4952">
                  <c:v>37768</c:v>
                </c:pt>
                <c:pt idx="4953">
                  <c:v>37769</c:v>
                </c:pt>
                <c:pt idx="4954">
                  <c:v>37770</c:v>
                </c:pt>
                <c:pt idx="4955">
                  <c:v>37771</c:v>
                </c:pt>
                <c:pt idx="4956">
                  <c:v>37772</c:v>
                </c:pt>
                <c:pt idx="4957">
                  <c:v>37773</c:v>
                </c:pt>
                <c:pt idx="4958">
                  <c:v>37774</c:v>
                </c:pt>
                <c:pt idx="4959">
                  <c:v>37775</c:v>
                </c:pt>
                <c:pt idx="4960">
                  <c:v>37776</c:v>
                </c:pt>
                <c:pt idx="4961">
                  <c:v>37777</c:v>
                </c:pt>
                <c:pt idx="4962">
                  <c:v>37778</c:v>
                </c:pt>
                <c:pt idx="4963">
                  <c:v>37779</c:v>
                </c:pt>
                <c:pt idx="4964">
                  <c:v>37780</c:v>
                </c:pt>
                <c:pt idx="4965">
                  <c:v>37781</c:v>
                </c:pt>
                <c:pt idx="4966">
                  <c:v>37782</c:v>
                </c:pt>
                <c:pt idx="4967">
                  <c:v>37783</c:v>
                </c:pt>
                <c:pt idx="4968">
                  <c:v>37784</c:v>
                </c:pt>
                <c:pt idx="4969">
                  <c:v>37785</c:v>
                </c:pt>
                <c:pt idx="4970">
                  <c:v>37786</c:v>
                </c:pt>
                <c:pt idx="4971">
                  <c:v>37787</c:v>
                </c:pt>
                <c:pt idx="4972">
                  <c:v>37788</c:v>
                </c:pt>
                <c:pt idx="4973">
                  <c:v>37789</c:v>
                </c:pt>
                <c:pt idx="4974">
                  <c:v>37790</c:v>
                </c:pt>
                <c:pt idx="4975">
                  <c:v>37791</c:v>
                </c:pt>
                <c:pt idx="4976">
                  <c:v>37792</c:v>
                </c:pt>
                <c:pt idx="4977">
                  <c:v>37793</c:v>
                </c:pt>
                <c:pt idx="4978">
                  <c:v>37794</c:v>
                </c:pt>
                <c:pt idx="4979">
                  <c:v>37795</c:v>
                </c:pt>
                <c:pt idx="4980">
                  <c:v>37796</c:v>
                </c:pt>
                <c:pt idx="4981">
                  <c:v>37797</c:v>
                </c:pt>
                <c:pt idx="4982">
                  <c:v>37798</c:v>
                </c:pt>
                <c:pt idx="4983">
                  <c:v>37799</c:v>
                </c:pt>
                <c:pt idx="4984">
                  <c:v>37800</c:v>
                </c:pt>
                <c:pt idx="4985">
                  <c:v>37801</c:v>
                </c:pt>
                <c:pt idx="4986">
                  <c:v>37802</c:v>
                </c:pt>
                <c:pt idx="4987">
                  <c:v>37803</c:v>
                </c:pt>
                <c:pt idx="4988">
                  <c:v>37804</c:v>
                </c:pt>
                <c:pt idx="4989">
                  <c:v>37805</c:v>
                </c:pt>
                <c:pt idx="4990">
                  <c:v>37806</c:v>
                </c:pt>
                <c:pt idx="4991">
                  <c:v>37807</c:v>
                </c:pt>
                <c:pt idx="4992">
                  <c:v>37808</c:v>
                </c:pt>
                <c:pt idx="4993">
                  <c:v>37809</c:v>
                </c:pt>
                <c:pt idx="4994">
                  <c:v>37810</c:v>
                </c:pt>
                <c:pt idx="4995">
                  <c:v>37811</c:v>
                </c:pt>
                <c:pt idx="4996">
                  <c:v>37812</c:v>
                </c:pt>
                <c:pt idx="4997">
                  <c:v>37813</c:v>
                </c:pt>
                <c:pt idx="4998">
                  <c:v>37814</c:v>
                </c:pt>
                <c:pt idx="4999">
                  <c:v>37815</c:v>
                </c:pt>
                <c:pt idx="5000">
                  <c:v>37816</c:v>
                </c:pt>
                <c:pt idx="5001">
                  <c:v>37817</c:v>
                </c:pt>
                <c:pt idx="5002">
                  <c:v>37818</c:v>
                </c:pt>
                <c:pt idx="5003">
                  <c:v>37819</c:v>
                </c:pt>
                <c:pt idx="5004">
                  <c:v>37820</c:v>
                </c:pt>
                <c:pt idx="5005">
                  <c:v>37821</c:v>
                </c:pt>
                <c:pt idx="5006">
                  <c:v>37822</c:v>
                </c:pt>
                <c:pt idx="5007">
                  <c:v>37823</c:v>
                </c:pt>
                <c:pt idx="5008">
                  <c:v>37824</c:v>
                </c:pt>
                <c:pt idx="5009">
                  <c:v>37825</c:v>
                </c:pt>
                <c:pt idx="5010">
                  <c:v>37826</c:v>
                </c:pt>
                <c:pt idx="5011">
                  <c:v>37827</c:v>
                </c:pt>
                <c:pt idx="5012">
                  <c:v>37828</c:v>
                </c:pt>
                <c:pt idx="5013">
                  <c:v>37829</c:v>
                </c:pt>
                <c:pt idx="5014">
                  <c:v>37830</c:v>
                </c:pt>
                <c:pt idx="5015">
                  <c:v>37831</c:v>
                </c:pt>
                <c:pt idx="5016">
                  <c:v>37832</c:v>
                </c:pt>
                <c:pt idx="5017">
                  <c:v>37833</c:v>
                </c:pt>
                <c:pt idx="5018">
                  <c:v>37834</c:v>
                </c:pt>
                <c:pt idx="5019">
                  <c:v>37835</c:v>
                </c:pt>
                <c:pt idx="5020">
                  <c:v>37836</c:v>
                </c:pt>
                <c:pt idx="5021">
                  <c:v>37837</c:v>
                </c:pt>
                <c:pt idx="5022">
                  <c:v>37838</c:v>
                </c:pt>
                <c:pt idx="5023">
                  <c:v>37839</c:v>
                </c:pt>
                <c:pt idx="5024">
                  <c:v>37840</c:v>
                </c:pt>
                <c:pt idx="5025">
                  <c:v>37841</c:v>
                </c:pt>
                <c:pt idx="5026">
                  <c:v>37842</c:v>
                </c:pt>
                <c:pt idx="5027">
                  <c:v>37843</c:v>
                </c:pt>
                <c:pt idx="5028">
                  <c:v>37844</c:v>
                </c:pt>
                <c:pt idx="5029">
                  <c:v>37845</c:v>
                </c:pt>
                <c:pt idx="5030">
                  <c:v>37846</c:v>
                </c:pt>
                <c:pt idx="5031">
                  <c:v>37847</c:v>
                </c:pt>
                <c:pt idx="5032">
                  <c:v>37848</c:v>
                </c:pt>
                <c:pt idx="5033">
                  <c:v>37849</c:v>
                </c:pt>
                <c:pt idx="5034">
                  <c:v>37850</c:v>
                </c:pt>
                <c:pt idx="5035">
                  <c:v>37851</c:v>
                </c:pt>
                <c:pt idx="5036">
                  <c:v>37852</c:v>
                </c:pt>
                <c:pt idx="5037">
                  <c:v>37853</c:v>
                </c:pt>
                <c:pt idx="5038">
                  <c:v>37854</c:v>
                </c:pt>
                <c:pt idx="5039">
                  <c:v>37855</c:v>
                </c:pt>
                <c:pt idx="5040">
                  <c:v>37856</c:v>
                </c:pt>
                <c:pt idx="5041">
                  <c:v>37857</c:v>
                </c:pt>
                <c:pt idx="5042">
                  <c:v>37858</c:v>
                </c:pt>
                <c:pt idx="5043">
                  <c:v>37859</c:v>
                </c:pt>
                <c:pt idx="5044">
                  <c:v>37860</c:v>
                </c:pt>
                <c:pt idx="5045">
                  <c:v>37861</c:v>
                </c:pt>
                <c:pt idx="5046">
                  <c:v>37862</c:v>
                </c:pt>
                <c:pt idx="5047">
                  <c:v>37863</c:v>
                </c:pt>
                <c:pt idx="5048">
                  <c:v>37864</c:v>
                </c:pt>
                <c:pt idx="5049">
                  <c:v>37865</c:v>
                </c:pt>
                <c:pt idx="5050">
                  <c:v>37866</c:v>
                </c:pt>
                <c:pt idx="5051">
                  <c:v>37867</c:v>
                </c:pt>
                <c:pt idx="5052">
                  <c:v>37868</c:v>
                </c:pt>
                <c:pt idx="5053">
                  <c:v>37869</c:v>
                </c:pt>
                <c:pt idx="5054">
                  <c:v>37870</c:v>
                </c:pt>
                <c:pt idx="5055">
                  <c:v>37871</c:v>
                </c:pt>
                <c:pt idx="5056">
                  <c:v>37872</c:v>
                </c:pt>
                <c:pt idx="5057">
                  <c:v>37873</c:v>
                </c:pt>
                <c:pt idx="5058">
                  <c:v>37874</c:v>
                </c:pt>
                <c:pt idx="5059">
                  <c:v>37875</c:v>
                </c:pt>
                <c:pt idx="5060">
                  <c:v>37876</c:v>
                </c:pt>
                <c:pt idx="5061">
                  <c:v>37877</c:v>
                </c:pt>
                <c:pt idx="5062">
                  <c:v>37878</c:v>
                </c:pt>
                <c:pt idx="5063">
                  <c:v>37879</c:v>
                </c:pt>
                <c:pt idx="5064">
                  <c:v>37880</c:v>
                </c:pt>
                <c:pt idx="5065">
                  <c:v>37881</c:v>
                </c:pt>
                <c:pt idx="5066">
                  <c:v>37882</c:v>
                </c:pt>
                <c:pt idx="5067">
                  <c:v>37883</c:v>
                </c:pt>
                <c:pt idx="5068">
                  <c:v>37884</c:v>
                </c:pt>
                <c:pt idx="5069">
                  <c:v>37885</c:v>
                </c:pt>
                <c:pt idx="5070">
                  <c:v>37886</c:v>
                </c:pt>
                <c:pt idx="5071">
                  <c:v>37887</c:v>
                </c:pt>
                <c:pt idx="5072">
                  <c:v>37888</c:v>
                </c:pt>
                <c:pt idx="5073">
                  <c:v>37889</c:v>
                </c:pt>
                <c:pt idx="5074">
                  <c:v>37890</c:v>
                </c:pt>
                <c:pt idx="5075">
                  <c:v>37891</c:v>
                </c:pt>
                <c:pt idx="5076">
                  <c:v>37892</c:v>
                </c:pt>
                <c:pt idx="5077">
                  <c:v>37893</c:v>
                </c:pt>
                <c:pt idx="5078">
                  <c:v>37894</c:v>
                </c:pt>
                <c:pt idx="5079">
                  <c:v>37895</c:v>
                </c:pt>
                <c:pt idx="5080">
                  <c:v>37896</c:v>
                </c:pt>
                <c:pt idx="5081">
                  <c:v>37897</c:v>
                </c:pt>
                <c:pt idx="5082">
                  <c:v>37898</c:v>
                </c:pt>
                <c:pt idx="5083">
                  <c:v>37899</c:v>
                </c:pt>
                <c:pt idx="5084">
                  <c:v>37900</c:v>
                </c:pt>
                <c:pt idx="5085">
                  <c:v>37901</c:v>
                </c:pt>
                <c:pt idx="5086">
                  <c:v>37902</c:v>
                </c:pt>
                <c:pt idx="5087">
                  <c:v>37903</c:v>
                </c:pt>
                <c:pt idx="5088">
                  <c:v>37904</c:v>
                </c:pt>
                <c:pt idx="5089">
                  <c:v>37905</c:v>
                </c:pt>
                <c:pt idx="5090">
                  <c:v>37906</c:v>
                </c:pt>
                <c:pt idx="5091">
                  <c:v>37907</c:v>
                </c:pt>
                <c:pt idx="5092">
                  <c:v>37908</c:v>
                </c:pt>
                <c:pt idx="5093">
                  <c:v>37909</c:v>
                </c:pt>
                <c:pt idx="5094">
                  <c:v>37910</c:v>
                </c:pt>
                <c:pt idx="5095">
                  <c:v>37911</c:v>
                </c:pt>
                <c:pt idx="5096">
                  <c:v>37912</c:v>
                </c:pt>
                <c:pt idx="5097">
                  <c:v>37913</c:v>
                </c:pt>
                <c:pt idx="5098">
                  <c:v>37914</c:v>
                </c:pt>
                <c:pt idx="5099">
                  <c:v>37915</c:v>
                </c:pt>
                <c:pt idx="5100">
                  <c:v>37916</c:v>
                </c:pt>
                <c:pt idx="5101">
                  <c:v>37917</c:v>
                </c:pt>
                <c:pt idx="5102">
                  <c:v>37918</c:v>
                </c:pt>
                <c:pt idx="5103">
                  <c:v>37919</c:v>
                </c:pt>
                <c:pt idx="5104">
                  <c:v>37920</c:v>
                </c:pt>
                <c:pt idx="5105">
                  <c:v>37921</c:v>
                </c:pt>
                <c:pt idx="5106">
                  <c:v>37922</c:v>
                </c:pt>
                <c:pt idx="5107">
                  <c:v>37923</c:v>
                </c:pt>
                <c:pt idx="5108">
                  <c:v>37924</c:v>
                </c:pt>
                <c:pt idx="5109">
                  <c:v>37925</c:v>
                </c:pt>
                <c:pt idx="5110">
                  <c:v>37926</c:v>
                </c:pt>
                <c:pt idx="5111">
                  <c:v>37927</c:v>
                </c:pt>
                <c:pt idx="5112">
                  <c:v>37928</c:v>
                </c:pt>
                <c:pt idx="5113">
                  <c:v>37929</c:v>
                </c:pt>
                <c:pt idx="5114">
                  <c:v>37930</c:v>
                </c:pt>
                <c:pt idx="5115">
                  <c:v>37931</c:v>
                </c:pt>
                <c:pt idx="5116">
                  <c:v>37932</c:v>
                </c:pt>
                <c:pt idx="5117">
                  <c:v>37933</c:v>
                </c:pt>
                <c:pt idx="5118">
                  <c:v>37934</c:v>
                </c:pt>
                <c:pt idx="5119">
                  <c:v>37935</c:v>
                </c:pt>
                <c:pt idx="5120">
                  <c:v>37936</c:v>
                </c:pt>
                <c:pt idx="5121">
                  <c:v>37937</c:v>
                </c:pt>
                <c:pt idx="5122">
                  <c:v>37938</c:v>
                </c:pt>
                <c:pt idx="5123">
                  <c:v>37939</c:v>
                </c:pt>
                <c:pt idx="5124">
                  <c:v>37940</c:v>
                </c:pt>
                <c:pt idx="5125">
                  <c:v>37941</c:v>
                </c:pt>
                <c:pt idx="5126">
                  <c:v>37942</c:v>
                </c:pt>
                <c:pt idx="5127">
                  <c:v>37943</c:v>
                </c:pt>
                <c:pt idx="5128">
                  <c:v>37944</c:v>
                </c:pt>
                <c:pt idx="5129">
                  <c:v>37945</c:v>
                </c:pt>
                <c:pt idx="5130">
                  <c:v>37946</c:v>
                </c:pt>
                <c:pt idx="5131">
                  <c:v>37947</c:v>
                </c:pt>
                <c:pt idx="5132">
                  <c:v>37948</c:v>
                </c:pt>
                <c:pt idx="5133">
                  <c:v>37949</c:v>
                </c:pt>
                <c:pt idx="5134">
                  <c:v>37950</c:v>
                </c:pt>
                <c:pt idx="5135">
                  <c:v>37951</c:v>
                </c:pt>
                <c:pt idx="5136">
                  <c:v>37952</c:v>
                </c:pt>
                <c:pt idx="5137">
                  <c:v>37953</c:v>
                </c:pt>
                <c:pt idx="5138">
                  <c:v>37954</c:v>
                </c:pt>
                <c:pt idx="5139">
                  <c:v>37955</c:v>
                </c:pt>
                <c:pt idx="5140">
                  <c:v>37956</c:v>
                </c:pt>
                <c:pt idx="5141">
                  <c:v>37957</c:v>
                </c:pt>
                <c:pt idx="5142">
                  <c:v>37958</c:v>
                </c:pt>
                <c:pt idx="5143">
                  <c:v>37959</c:v>
                </c:pt>
                <c:pt idx="5144">
                  <c:v>37960</c:v>
                </c:pt>
                <c:pt idx="5145">
                  <c:v>37961</c:v>
                </c:pt>
                <c:pt idx="5146">
                  <c:v>37962</c:v>
                </c:pt>
                <c:pt idx="5147">
                  <c:v>37963</c:v>
                </c:pt>
                <c:pt idx="5148">
                  <c:v>37964</c:v>
                </c:pt>
                <c:pt idx="5149">
                  <c:v>37965</c:v>
                </c:pt>
                <c:pt idx="5150">
                  <c:v>37966</c:v>
                </c:pt>
                <c:pt idx="5151">
                  <c:v>37967</c:v>
                </c:pt>
                <c:pt idx="5152">
                  <c:v>37968</c:v>
                </c:pt>
                <c:pt idx="5153">
                  <c:v>37969</c:v>
                </c:pt>
                <c:pt idx="5154">
                  <c:v>37970</c:v>
                </c:pt>
                <c:pt idx="5155">
                  <c:v>37971</c:v>
                </c:pt>
                <c:pt idx="5156">
                  <c:v>37972</c:v>
                </c:pt>
                <c:pt idx="5157">
                  <c:v>37973</c:v>
                </c:pt>
                <c:pt idx="5158">
                  <c:v>37974</c:v>
                </c:pt>
                <c:pt idx="5159">
                  <c:v>37975</c:v>
                </c:pt>
                <c:pt idx="5160">
                  <c:v>37976</c:v>
                </c:pt>
                <c:pt idx="5161">
                  <c:v>37977</c:v>
                </c:pt>
                <c:pt idx="5162">
                  <c:v>37978</c:v>
                </c:pt>
                <c:pt idx="5163">
                  <c:v>37979</c:v>
                </c:pt>
                <c:pt idx="5164">
                  <c:v>37980</c:v>
                </c:pt>
                <c:pt idx="5165">
                  <c:v>37981</c:v>
                </c:pt>
                <c:pt idx="5166">
                  <c:v>37982</c:v>
                </c:pt>
                <c:pt idx="5167">
                  <c:v>37983</c:v>
                </c:pt>
                <c:pt idx="5168">
                  <c:v>37984</c:v>
                </c:pt>
                <c:pt idx="5169">
                  <c:v>37985</c:v>
                </c:pt>
                <c:pt idx="5170">
                  <c:v>37986</c:v>
                </c:pt>
                <c:pt idx="5171">
                  <c:v>37987</c:v>
                </c:pt>
                <c:pt idx="5172">
                  <c:v>37988</c:v>
                </c:pt>
                <c:pt idx="5173">
                  <c:v>37989</c:v>
                </c:pt>
                <c:pt idx="5174">
                  <c:v>37990</c:v>
                </c:pt>
                <c:pt idx="5175">
                  <c:v>37991</c:v>
                </c:pt>
                <c:pt idx="5176">
                  <c:v>37992</c:v>
                </c:pt>
                <c:pt idx="5177">
                  <c:v>37993</c:v>
                </c:pt>
                <c:pt idx="5178">
                  <c:v>37994</c:v>
                </c:pt>
                <c:pt idx="5179">
                  <c:v>37995</c:v>
                </c:pt>
                <c:pt idx="5180">
                  <c:v>37996</c:v>
                </c:pt>
                <c:pt idx="5181">
                  <c:v>37997</c:v>
                </c:pt>
                <c:pt idx="5182">
                  <c:v>37998</c:v>
                </c:pt>
                <c:pt idx="5183">
                  <c:v>37999</c:v>
                </c:pt>
                <c:pt idx="5184">
                  <c:v>38000</c:v>
                </c:pt>
                <c:pt idx="5185">
                  <c:v>38001</c:v>
                </c:pt>
                <c:pt idx="5186">
                  <c:v>38002</c:v>
                </c:pt>
                <c:pt idx="5187">
                  <c:v>38003</c:v>
                </c:pt>
                <c:pt idx="5188">
                  <c:v>38004</c:v>
                </c:pt>
                <c:pt idx="5189">
                  <c:v>38005</c:v>
                </c:pt>
                <c:pt idx="5190">
                  <c:v>38006</c:v>
                </c:pt>
                <c:pt idx="5191">
                  <c:v>38007</c:v>
                </c:pt>
                <c:pt idx="5192">
                  <c:v>38008</c:v>
                </c:pt>
                <c:pt idx="5193">
                  <c:v>38009</c:v>
                </c:pt>
                <c:pt idx="5194">
                  <c:v>38010</c:v>
                </c:pt>
                <c:pt idx="5195">
                  <c:v>38011</c:v>
                </c:pt>
                <c:pt idx="5196">
                  <c:v>38012</c:v>
                </c:pt>
                <c:pt idx="5197">
                  <c:v>38013</c:v>
                </c:pt>
                <c:pt idx="5198">
                  <c:v>38014</c:v>
                </c:pt>
                <c:pt idx="5199">
                  <c:v>38015</c:v>
                </c:pt>
                <c:pt idx="5200">
                  <c:v>38016</c:v>
                </c:pt>
                <c:pt idx="5201">
                  <c:v>38017</c:v>
                </c:pt>
                <c:pt idx="5202">
                  <c:v>38018</c:v>
                </c:pt>
                <c:pt idx="5203">
                  <c:v>38019</c:v>
                </c:pt>
                <c:pt idx="5204">
                  <c:v>38020</c:v>
                </c:pt>
                <c:pt idx="5205">
                  <c:v>38021</c:v>
                </c:pt>
                <c:pt idx="5206">
                  <c:v>38022</c:v>
                </c:pt>
                <c:pt idx="5207">
                  <c:v>38023</c:v>
                </c:pt>
                <c:pt idx="5208">
                  <c:v>38024</c:v>
                </c:pt>
                <c:pt idx="5209">
                  <c:v>38025</c:v>
                </c:pt>
                <c:pt idx="5210">
                  <c:v>38026</c:v>
                </c:pt>
                <c:pt idx="5211">
                  <c:v>38027</c:v>
                </c:pt>
                <c:pt idx="5212">
                  <c:v>38028</c:v>
                </c:pt>
                <c:pt idx="5213">
                  <c:v>38029</c:v>
                </c:pt>
                <c:pt idx="5214">
                  <c:v>38030</c:v>
                </c:pt>
                <c:pt idx="5215">
                  <c:v>38031</c:v>
                </c:pt>
                <c:pt idx="5216">
                  <c:v>38032</c:v>
                </c:pt>
                <c:pt idx="5217">
                  <c:v>38033</c:v>
                </c:pt>
                <c:pt idx="5218">
                  <c:v>38034</c:v>
                </c:pt>
                <c:pt idx="5219">
                  <c:v>38035</c:v>
                </c:pt>
                <c:pt idx="5220">
                  <c:v>38036</c:v>
                </c:pt>
                <c:pt idx="5221">
                  <c:v>38037</c:v>
                </c:pt>
                <c:pt idx="5222">
                  <c:v>38038</c:v>
                </c:pt>
                <c:pt idx="5223">
                  <c:v>38039</c:v>
                </c:pt>
                <c:pt idx="5224">
                  <c:v>38040</c:v>
                </c:pt>
                <c:pt idx="5225">
                  <c:v>38041</c:v>
                </c:pt>
                <c:pt idx="5226">
                  <c:v>38042</c:v>
                </c:pt>
                <c:pt idx="5227">
                  <c:v>38043</c:v>
                </c:pt>
                <c:pt idx="5228">
                  <c:v>38044</c:v>
                </c:pt>
                <c:pt idx="5229">
                  <c:v>38045</c:v>
                </c:pt>
                <c:pt idx="5230">
                  <c:v>38046</c:v>
                </c:pt>
                <c:pt idx="5231">
                  <c:v>38047</c:v>
                </c:pt>
                <c:pt idx="5232">
                  <c:v>38048</c:v>
                </c:pt>
                <c:pt idx="5233">
                  <c:v>38049</c:v>
                </c:pt>
                <c:pt idx="5234">
                  <c:v>38050</c:v>
                </c:pt>
                <c:pt idx="5235">
                  <c:v>38051</c:v>
                </c:pt>
                <c:pt idx="5236">
                  <c:v>38052</c:v>
                </c:pt>
                <c:pt idx="5237">
                  <c:v>38053</c:v>
                </c:pt>
                <c:pt idx="5238">
                  <c:v>38054</c:v>
                </c:pt>
                <c:pt idx="5239">
                  <c:v>38055</c:v>
                </c:pt>
                <c:pt idx="5240">
                  <c:v>38056</c:v>
                </c:pt>
                <c:pt idx="5241">
                  <c:v>38057</c:v>
                </c:pt>
                <c:pt idx="5242">
                  <c:v>38058</c:v>
                </c:pt>
                <c:pt idx="5243">
                  <c:v>38059</c:v>
                </c:pt>
                <c:pt idx="5244">
                  <c:v>38060</c:v>
                </c:pt>
                <c:pt idx="5245">
                  <c:v>38061</c:v>
                </c:pt>
                <c:pt idx="5246">
                  <c:v>38062</c:v>
                </c:pt>
                <c:pt idx="5247">
                  <c:v>38063</c:v>
                </c:pt>
                <c:pt idx="5248">
                  <c:v>38064</c:v>
                </c:pt>
                <c:pt idx="5249">
                  <c:v>38065</c:v>
                </c:pt>
                <c:pt idx="5250">
                  <c:v>38066</c:v>
                </c:pt>
                <c:pt idx="5251">
                  <c:v>38067</c:v>
                </c:pt>
                <c:pt idx="5252">
                  <c:v>38068</c:v>
                </c:pt>
                <c:pt idx="5253">
                  <c:v>38069</c:v>
                </c:pt>
                <c:pt idx="5254">
                  <c:v>38070</c:v>
                </c:pt>
                <c:pt idx="5255">
                  <c:v>38071</c:v>
                </c:pt>
                <c:pt idx="5256">
                  <c:v>38072</c:v>
                </c:pt>
                <c:pt idx="5257">
                  <c:v>38073</c:v>
                </c:pt>
                <c:pt idx="5258">
                  <c:v>38074</c:v>
                </c:pt>
                <c:pt idx="5259">
                  <c:v>38075</c:v>
                </c:pt>
                <c:pt idx="5260">
                  <c:v>38076</c:v>
                </c:pt>
                <c:pt idx="5261">
                  <c:v>38077</c:v>
                </c:pt>
                <c:pt idx="5262">
                  <c:v>38078</c:v>
                </c:pt>
                <c:pt idx="5263">
                  <c:v>38079</c:v>
                </c:pt>
                <c:pt idx="5264">
                  <c:v>38080</c:v>
                </c:pt>
                <c:pt idx="5265">
                  <c:v>38081</c:v>
                </c:pt>
                <c:pt idx="5266">
                  <c:v>38082</c:v>
                </c:pt>
                <c:pt idx="5267">
                  <c:v>38083</c:v>
                </c:pt>
                <c:pt idx="5268">
                  <c:v>38084</c:v>
                </c:pt>
                <c:pt idx="5269">
                  <c:v>38085</c:v>
                </c:pt>
                <c:pt idx="5270">
                  <c:v>38086</c:v>
                </c:pt>
                <c:pt idx="5271">
                  <c:v>38087</c:v>
                </c:pt>
                <c:pt idx="5272">
                  <c:v>38088</c:v>
                </c:pt>
                <c:pt idx="5273">
                  <c:v>38089</c:v>
                </c:pt>
                <c:pt idx="5274">
                  <c:v>38090</c:v>
                </c:pt>
                <c:pt idx="5275">
                  <c:v>38091</c:v>
                </c:pt>
                <c:pt idx="5276">
                  <c:v>38092</c:v>
                </c:pt>
                <c:pt idx="5277">
                  <c:v>38093</c:v>
                </c:pt>
                <c:pt idx="5278">
                  <c:v>38094</c:v>
                </c:pt>
                <c:pt idx="5279">
                  <c:v>38095</c:v>
                </c:pt>
                <c:pt idx="5280">
                  <c:v>38096</c:v>
                </c:pt>
                <c:pt idx="5281">
                  <c:v>38097</c:v>
                </c:pt>
                <c:pt idx="5282">
                  <c:v>38098</c:v>
                </c:pt>
                <c:pt idx="5283">
                  <c:v>38099</c:v>
                </c:pt>
                <c:pt idx="5284">
                  <c:v>38100</c:v>
                </c:pt>
                <c:pt idx="5285">
                  <c:v>38101</c:v>
                </c:pt>
                <c:pt idx="5286">
                  <c:v>38102</c:v>
                </c:pt>
                <c:pt idx="5287">
                  <c:v>38103</c:v>
                </c:pt>
                <c:pt idx="5288">
                  <c:v>38104</c:v>
                </c:pt>
                <c:pt idx="5289">
                  <c:v>38105</c:v>
                </c:pt>
                <c:pt idx="5290">
                  <c:v>38106</c:v>
                </c:pt>
                <c:pt idx="5291">
                  <c:v>38107</c:v>
                </c:pt>
                <c:pt idx="5292">
                  <c:v>38108</c:v>
                </c:pt>
                <c:pt idx="5293">
                  <c:v>38109</c:v>
                </c:pt>
                <c:pt idx="5294">
                  <c:v>38110</c:v>
                </c:pt>
                <c:pt idx="5295">
                  <c:v>38111</c:v>
                </c:pt>
                <c:pt idx="5296">
                  <c:v>38112</c:v>
                </c:pt>
                <c:pt idx="5297">
                  <c:v>38113</c:v>
                </c:pt>
                <c:pt idx="5298">
                  <c:v>38114</c:v>
                </c:pt>
                <c:pt idx="5299">
                  <c:v>38115</c:v>
                </c:pt>
                <c:pt idx="5300">
                  <c:v>38116</c:v>
                </c:pt>
                <c:pt idx="5301">
                  <c:v>38117</c:v>
                </c:pt>
                <c:pt idx="5302">
                  <c:v>38118</c:v>
                </c:pt>
                <c:pt idx="5303">
                  <c:v>38119</c:v>
                </c:pt>
                <c:pt idx="5304">
                  <c:v>38120</c:v>
                </c:pt>
                <c:pt idx="5305">
                  <c:v>38121</c:v>
                </c:pt>
                <c:pt idx="5306">
                  <c:v>38122</c:v>
                </c:pt>
                <c:pt idx="5307">
                  <c:v>38123</c:v>
                </c:pt>
                <c:pt idx="5308">
                  <c:v>38124</c:v>
                </c:pt>
                <c:pt idx="5309">
                  <c:v>38125</c:v>
                </c:pt>
                <c:pt idx="5310">
                  <c:v>38126</c:v>
                </c:pt>
                <c:pt idx="5311">
                  <c:v>38127</c:v>
                </c:pt>
                <c:pt idx="5312">
                  <c:v>38128</c:v>
                </c:pt>
                <c:pt idx="5313">
                  <c:v>38129</c:v>
                </c:pt>
                <c:pt idx="5314">
                  <c:v>38130</c:v>
                </c:pt>
                <c:pt idx="5315">
                  <c:v>38131</c:v>
                </c:pt>
                <c:pt idx="5316">
                  <c:v>38132</c:v>
                </c:pt>
                <c:pt idx="5317">
                  <c:v>38133</c:v>
                </c:pt>
                <c:pt idx="5318">
                  <c:v>38134</c:v>
                </c:pt>
                <c:pt idx="5319">
                  <c:v>38135</c:v>
                </c:pt>
                <c:pt idx="5320">
                  <c:v>38136</c:v>
                </c:pt>
                <c:pt idx="5321">
                  <c:v>38137</c:v>
                </c:pt>
                <c:pt idx="5322">
                  <c:v>38138</c:v>
                </c:pt>
                <c:pt idx="5323">
                  <c:v>38139</c:v>
                </c:pt>
                <c:pt idx="5324">
                  <c:v>38140</c:v>
                </c:pt>
                <c:pt idx="5325">
                  <c:v>38141</c:v>
                </c:pt>
                <c:pt idx="5326">
                  <c:v>38142</c:v>
                </c:pt>
                <c:pt idx="5327">
                  <c:v>38143</c:v>
                </c:pt>
                <c:pt idx="5328">
                  <c:v>38144</c:v>
                </c:pt>
                <c:pt idx="5329">
                  <c:v>38145</c:v>
                </c:pt>
                <c:pt idx="5330">
                  <c:v>38146</c:v>
                </c:pt>
                <c:pt idx="5331">
                  <c:v>38147</c:v>
                </c:pt>
                <c:pt idx="5332">
                  <c:v>38148</c:v>
                </c:pt>
                <c:pt idx="5333">
                  <c:v>38149</c:v>
                </c:pt>
                <c:pt idx="5334">
                  <c:v>38150</c:v>
                </c:pt>
                <c:pt idx="5335">
                  <c:v>38151</c:v>
                </c:pt>
                <c:pt idx="5336">
                  <c:v>38152</c:v>
                </c:pt>
                <c:pt idx="5337">
                  <c:v>38153</c:v>
                </c:pt>
                <c:pt idx="5338">
                  <c:v>38154</c:v>
                </c:pt>
                <c:pt idx="5339">
                  <c:v>38155</c:v>
                </c:pt>
                <c:pt idx="5340">
                  <c:v>38156</c:v>
                </c:pt>
                <c:pt idx="5341">
                  <c:v>38157</c:v>
                </c:pt>
                <c:pt idx="5342">
                  <c:v>38158</c:v>
                </c:pt>
                <c:pt idx="5343">
                  <c:v>38159</c:v>
                </c:pt>
                <c:pt idx="5344">
                  <c:v>38160</c:v>
                </c:pt>
                <c:pt idx="5345">
                  <c:v>38161</c:v>
                </c:pt>
                <c:pt idx="5346">
                  <c:v>38162</c:v>
                </c:pt>
                <c:pt idx="5347">
                  <c:v>38163</c:v>
                </c:pt>
                <c:pt idx="5348">
                  <c:v>38164</c:v>
                </c:pt>
                <c:pt idx="5349">
                  <c:v>38165</c:v>
                </c:pt>
                <c:pt idx="5350">
                  <c:v>38166</c:v>
                </c:pt>
                <c:pt idx="5351">
                  <c:v>38167</c:v>
                </c:pt>
                <c:pt idx="5352">
                  <c:v>38168</c:v>
                </c:pt>
                <c:pt idx="5353">
                  <c:v>38169</c:v>
                </c:pt>
                <c:pt idx="5354">
                  <c:v>38170</c:v>
                </c:pt>
                <c:pt idx="5355">
                  <c:v>38171</c:v>
                </c:pt>
                <c:pt idx="5356">
                  <c:v>38172</c:v>
                </c:pt>
                <c:pt idx="5357">
                  <c:v>38173</c:v>
                </c:pt>
                <c:pt idx="5358">
                  <c:v>38174</c:v>
                </c:pt>
                <c:pt idx="5359">
                  <c:v>38175</c:v>
                </c:pt>
                <c:pt idx="5360">
                  <c:v>38176</c:v>
                </c:pt>
                <c:pt idx="5361">
                  <c:v>38177</c:v>
                </c:pt>
                <c:pt idx="5362">
                  <c:v>38178</c:v>
                </c:pt>
                <c:pt idx="5363">
                  <c:v>38179</c:v>
                </c:pt>
                <c:pt idx="5364">
                  <c:v>38180</c:v>
                </c:pt>
                <c:pt idx="5365">
                  <c:v>38181</c:v>
                </c:pt>
                <c:pt idx="5366">
                  <c:v>38182</c:v>
                </c:pt>
                <c:pt idx="5367">
                  <c:v>38183</c:v>
                </c:pt>
                <c:pt idx="5368">
                  <c:v>38184</c:v>
                </c:pt>
                <c:pt idx="5369">
                  <c:v>38185</c:v>
                </c:pt>
                <c:pt idx="5370">
                  <c:v>38186</c:v>
                </c:pt>
                <c:pt idx="5371">
                  <c:v>38187</c:v>
                </c:pt>
                <c:pt idx="5372">
                  <c:v>38188</c:v>
                </c:pt>
                <c:pt idx="5373">
                  <c:v>38189</c:v>
                </c:pt>
                <c:pt idx="5374">
                  <c:v>38190</c:v>
                </c:pt>
                <c:pt idx="5375">
                  <c:v>38191</c:v>
                </c:pt>
                <c:pt idx="5376">
                  <c:v>38192</c:v>
                </c:pt>
                <c:pt idx="5377">
                  <c:v>38193</c:v>
                </c:pt>
                <c:pt idx="5378">
                  <c:v>38194</c:v>
                </c:pt>
                <c:pt idx="5379">
                  <c:v>38195</c:v>
                </c:pt>
                <c:pt idx="5380">
                  <c:v>38196</c:v>
                </c:pt>
                <c:pt idx="5381">
                  <c:v>38197</c:v>
                </c:pt>
                <c:pt idx="5382">
                  <c:v>38198</c:v>
                </c:pt>
                <c:pt idx="5383">
                  <c:v>38199</c:v>
                </c:pt>
                <c:pt idx="5384">
                  <c:v>38200</c:v>
                </c:pt>
                <c:pt idx="5385">
                  <c:v>38201</c:v>
                </c:pt>
                <c:pt idx="5386">
                  <c:v>38202</c:v>
                </c:pt>
                <c:pt idx="5387">
                  <c:v>38203</c:v>
                </c:pt>
                <c:pt idx="5388">
                  <c:v>38204</c:v>
                </c:pt>
                <c:pt idx="5389">
                  <c:v>38205</c:v>
                </c:pt>
                <c:pt idx="5390">
                  <c:v>38206</c:v>
                </c:pt>
                <c:pt idx="5391">
                  <c:v>38207</c:v>
                </c:pt>
                <c:pt idx="5392">
                  <c:v>38208</c:v>
                </c:pt>
                <c:pt idx="5393">
                  <c:v>38209</c:v>
                </c:pt>
                <c:pt idx="5394">
                  <c:v>38210</c:v>
                </c:pt>
                <c:pt idx="5395">
                  <c:v>38211</c:v>
                </c:pt>
                <c:pt idx="5396">
                  <c:v>38212</c:v>
                </c:pt>
                <c:pt idx="5397">
                  <c:v>38213</c:v>
                </c:pt>
                <c:pt idx="5398">
                  <c:v>38214</c:v>
                </c:pt>
                <c:pt idx="5399">
                  <c:v>38215</c:v>
                </c:pt>
                <c:pt idx="5400">
                  <c:v>38216</c:v>
                </c:pt>
                <c:pt idx="5401">
                  <c:v>38217</c:v>
                </c:pt>
                <c:pt idx="5402">
                  <c:v>38218</c:v>
                </c:pt>
                <c:pt idx="5403">
                  <c:v>38219</c:v>
                </c:pt>
                <c:pt idx="5404">
                  <c:v>38220</c:v>
                </c:pt>
                <c:pt idx="5405">
                  <c:v>38221</c:v>
                </c:pt>
                <c:pt idx="5406">
                  <c:v>38222</c:v>
                </c:pt>
                <c:pt idx="5407">
                  <c:v>38223</c:v>
                </c:pt>
                <c:pt idx="5408">
                  <c:v>38224</c:v>
                </c:pt>
                <c:pt idx="5409">
                  <c:v>38225</c:v>
                </c:pt>
                <c:pt idx="5410">
                  <c:v>38226</c:v>
                </c:pt>
                <c:pt idx="5411">
                  <c:v>38227</c:v>
                </c:pt>
                <c:pt idx="5412">
                  <c:v>38228</c:v>
                </c:pt>
                <c:pt idx="5413">
                  <c:v>38229</c:v>
                </c:pt>
                <c:pt idx="5414">
                  <c:v>38230</c:v>
                </c:pt>
                <c:pt idx="5415">
                  <c:v>38231</c:v>
                </c:pt>
                <c:pt idx="5416">
                  <c:v>38232</c:v>
                </c:pt>
                <c:pt idx="5417">
                  <c:v>38233</c:v>
                </c:pt>
                <c:pt idx="5418">
                  <c:v>38234</c:v>
                </c:pt>
                <c:pt idx="5419">
                  <c:v>38235</c:v>
                </c:pt>
                <c:pt idx="5420">
                  <c:v>38236</c:v>
                </c:pt>
                <c:pt idx="5421">
                  <c:v>38237</c:v>
                </c:pt>
                <c:pt idx="5422">
                  <c:v>38238</c:v>
                </c:pt>
                <c:pt idx="5423">
                  <c:v>38239</c:v>
                </c:pt>
                <c:pt idx="5424">
                  <c:v>38240</c:v>
                </c:pt>
                <c:pt idx="5425">
                  <c:v>38241</c:v>
                </c:pt>
                <c:pt idx="5426">
                  <c:v>38242</c:v>
                </c:pt>
                <c:pt idx="5427">
                  <c:v>38243</c:v>
                </c:pt>
                <c:pt idx="5428">
                  <c:v>38244</c:v>
                </c:pt>
                <c:pt idx="5429">
                  <c:v>38245</c:v>
                </c:pt>
                <c:pt idx="5430">
                  <c:v>38246</c:v>
                </c:pt>
                <c:pt idx="5431">
                  <c:v>38247</c:v>
                </c:pt>
                <c:pt idx="5432">
                  <c:v>38248</c:v>
                </c:pt>
                <c:pt idx="5433">
                  <c:v>38249</c:v>
                </c:pt>
                <c:pt idx="5434">
                  <c:v>38250</c:v>
                </c:pt>
                <c:pt idx="5435">
                  <c:v>38251</c:v>
                </c:pt>
                <c:pt idx="5436">
                  <c:v>38252</c:v>
                </c:pt>
                <c:pt idx="5437">
                  <c:v>38253</c:v>
                </c:pt>
                <c:pt idx="5438">
                  <c:v>38254</c:v>
                </c:pt>
                <c:pt idx="5439">
                  <c:v>38255</c:v>
                </c:pt>
                <c:pt idx="5440">
                  <c:v>38256</c:v>
                </c:pt>
                <c:pt idx="5441">
                  <c:v>38257</c:v>
                </c:pt>
                <c:pt idx="5442">
                  <c:v>38258</c:v>
                </c:pt>
                <c:pt idx="5443">
                  <c:v>38259</c:v>
                </c:pt>
                <c:pt idx="5444">
                  <c:v>38260</c:v>
                </c:pt>
                <c:pt idx="5445">
                  <c:v>38261</c:v>
                </c:pt>
                <c:pt idx="5446">
                  <c:v>38262</c:v>
                </c:pt>
                <c:pt idx="5447">
                  <c:v>38263</c:v>
                </c:pt>
                <c:pt idx="5448">
                  <c:v>38264</c:v>
                </c:pt>
                <c:pt idx="5449">
                  <c:v>38265</c:v>
                </c:pt>
                <c:pt idx="5450">
                  <c:v>38266</c:v>
                </c:pt>
                <c:pt idx="5451">
                  <c:v>38267</c:v>
                </c:pt>
                <c:pt idx="5452">
                  <c:v>38268</c:v>
                </c:pt>
                <c:pt idx="5453">
                  <c:v>38269</c:v>
                </c:pt>
                <c:pt idx="5454">
                  <c:v>38270</c:v>
                </c:pt>
                <c:pt idx="5455">
                  <c:v>38271</c:v>
                </c:pt>
                <c:pt idx="5456">
                  <c:v>38272</c:v>
                </c:pt>
                <c:pt idx="5457">
                  <c:v>38273</c:v>
                </c:pt>
                <c:pt idx="5458">
                  <c:v>38274</c:v>
                </c:pt>
                <c:pt idx="5459">
                  <c:v>38275</c:v>
                </c:pt>
                <c:pt idx="5460">
                  <c:v>38276</c:v>
                </c:pt>
                <c:pt idx="5461">
                  <c:v>38277</c:v>
                </c:pt>
                <c:pt idx="5462">
                  <c:v>38278</c:v>
                </c:pt>
                <c:pt idx="5463">
                  <c:v>38279</c:v>
                </c:pt>
                <c:pt idx="5464">
                  <c:v>38280</c:v>
                </c:pt>
                <c:pt idx="5465">
                  <c:v>38281</c:v>
                </c:pt>
                <c:pt idx="5466">
                  <c:v>38282</c:v>
                </c:pt>
                <c:pt idx="5467">
                  <c:v>38283</c:v>
                </c:pt>
                <c:pt idx="5468">
                  <c:v>38284</c:v>
                </c:pt>
                <c:pt idx="5469">
                  <c:v>38285</c:v>
                </c:pt>
                <c:pt idx="5470">
                  <c:v>38286</c:v>
                </c:pt>
                <c:pt idx="5471">
                  <c:v>38287</c:v>
                </c:pt>
                <c:pt idx="5472">
                  <c:v>38288</c:v>
                </c:pt>
                <c:pt idx="5473">
                  <c:v>38289</c:v>
                </c:pt>
                <c:pt idx="5474">
                  <c:v>38290</c:v>
                </c:pt>
                <c:pt idx="5475">
                  <c:v>38291</c:v>
                </c:pt>
                <c:pt idx="5476">
                  <c:v>38292</c:v>
                </c:pt>
                <c:pt idx="5477">
                  <c:v>38293</c:v>
                </c:pt>
                <c:pt idx="5478">
                  <c:v>38294</c:v>
                </c:pt>
                <c:pt idx="5479">
                  <c:v>38295</c:v>
                </c:pt>
                <c:pt idx="5480">
                  <c:v>38296</c:v>
                </c:pt>
                <c:pt idx="5481">
                  <c:v>38297</c:v>
                </c:pt>
                <c:pt idx="5482">
                  <c:v>38298</c:v>
                </c:pt>
                <c:pt idx="5483">
                  <c:v>38299</c:v>
                </c:pt>
                <c:pt idx="5484">
                  <c:v>38300</c:v>
                </c:pt>
                <c:pt idx="5485">
                  <c:v>38301</c:v>
                </c:pt>
                <c:pt idx="5486">
                  <c:v>38302</c:v>
                </c:pt>
                <c:pt idx="5487">
                  <c:v>38303</c:v>
                </c:pt>
                <c:pt idx="5488">
                  <c:v>38304</c:v>
                </c:pt>
                <c:pt idx="5489">
                  <c:v>38305</c:v>
                </c:pt>
                <c:pt idx="5490">
                  <c:v>38306</c:v>
                </c:pt>
                <c:pt idx="5491">
                  <c:v>38307</c:v>
                </c:pt>
                <c:pt idx="5492">
                  <c:v>38308</c:v>
                </c:pt>
                <c:pt idx="5493">
                  <c:v>38309</c:v>
                </c:pt>
                <c:pt idx="5494">
                  <c:v>38310</c:v>
                </c:pt>
                <c:pt idx="5495">
                  <c:v>38311</c:v>
                </c:pt>
                <c:pt idx="5496">
                  <c:v>38312</c:v>
                </c:pt>
                <c:pt idx="5497">
                  <c:v>38322</c:v>
                </c:pt>
                <c:pt idx="5498">
                  <c:v>38323</c:v>
                </c:pt>
                <c:pt idx="5499">
                  <c:v>38324</c:v>
                </c:pt>
                <c:pt idx="5500">
                  <c:v>38325</c:v>
                </c:pt>
                <c:pt idx="5501">
                  <c:v>38326</c:v>
                </c:pt>
                <c:pt idx="5502">
                  <c:v>38327</c:v>
                </c:pt>
                <c:pt idx="5503">
                  <c:v>38328</c:v>
                </c:pt>
                <c:pt idx="5504">
                  <c:v>38329</c:v>
                </c:pt>
                <c:pt idx="5505">
                  <c:v>38330</c:v>
                </c:pt>
                <c:pt idx="5506">
                  <c:v>38331</c:v>
                </c:pt>
                <c:pt idx="5507">
                  <c:v>38332</c:v>
                </c:pt>
                <c:pt idx="5508">
                  <c:v>38333</c:v>
                </c:pt>
                <c:pt idx="5509">
                  <c:v>38334</c:v>
                </c:pt>
                <c:pt idx="5510">
                  <c:v>38335</c:v>
                </c:pt>
                <c:pt idx="5511">
                  <c:v>38336</c:v>
                </c:pt>
                <c:pt idx="5512">
                  <c:v>38337</c:v>
                </c:pt>
                <c:pt idx="5513">
                  <c:v>38338</c:v>
                </c:pt>
                <c:pt idx="5514">
                  <c:v>38339</c:v>
                </c:pt>
                <c:pt idx="5515">
                  <c:v>38340</c:v>
                </c:pt>
                <c:pt idx="5516">
                  <c:v>38341</c:v>
                </c:pt>
                <c:pt idx="5517">
                  <c:v>38342</c:v>
                </c:pt>
                <c:pt idx="5518">
                  <c:v>38343</c:v>
                </c:pt>
                <c:pt idx="5519">
                  <c:v>38344</c:v>
                </c:pt>
                <c:pt idx="5520">
                  <c:v>38345</c:v>
                </c:pt>
                <c:pt idx="5521">
                  <c:v>38346</c:v>
                </c:pt>
                <c:pt idx="5522">
                  <c:v>38347</c:v>
                </c:pt>
                <c:pt idx="5523">
                  <c:v>38348</c:v>
                </c:pt>
                <c:pt idx="5524">
                  <c:v>38349</c:v>
                </c:pt>
                <c:pt idx="5525">
                  <c:v>38350</c:v>
                </c:pt>
                <c:pt idx="5526">
                  <c:v>38351</c:v>
                </c:pt>
                <c:pt idx="5527">
                  <c:v>38352</c:v>
                </c:pt>
                <c:pt idx="5528">
                  <c:v>38353</c:v>
                </c:pt>
                <c:pt idx="5529">
                  <c:v>38354</c:v>
                </c:pt>
                <c:pt idx="5530">
                  <c:v>38355</c:v>
                </c:pt>
                <c:pt idx="5531">
                  <c:v>38356</c:v>
                </c:pt>
                <c:pt idx="5532">
                  <c:v>38357</c:v>
                </c:pt>
                <c:pt idx="5533">
                  <c:v>38358</c:v>
                </c:pt>
                <c:pt idx="5534">
                  <c:v>38359</c:v>
                </c:pt>
                <c:pt idx="5535">
                  <c:v>38360</c:v>
                </c:pt>
                <c:pt idx="5536">
                  <c:v>38361</c:v>
                </c:pt>
                <c:pt idx="5537">
                  <c:v>38362</c:v>
                </c:pt>
                <c:pt idx="5538">
                  <c:v>38363</c:v>
                </c:pt>
                <c:pt idx="5539">
                  <c:v>38364</c:v>
                </c:pt>
                <c:pt idx="5540">
                  <c:v>38365</c:v>
                </c:pt>
                <c:pt idx="5541">
                  <c:v>38366</c:v>
                </c:pt>
                <c:pt idx="5542">
                  <c:v>38373</c:v>
                </c:pt>
                <c:pt idx="5543">
                  <c:v>38374</c:v>
                </c:pt>
                <c:pt idx="5544">
                  <c:v>38375</c:v>
                </c:pt>
                <c:pt idx="5545">
                  <c:v>38376</c:v>
                </c:pt>
                <c:pt idx="5546">
                  <c:v>38377</c:v>
                </c:pt>
                <c:pt idx="5547">
                  <c:v>38378</c:v>
                </c:pt>
                <c:pt idx="5548">
                  <c:v>38379</c:v>
                </c:pt>
                <c:pt idx="5549">
                  <c:v>38380</c:v>
                </c:pt>
                <c:pt idx="5550">
                  <c:v>38381</c:v>
                </c:pt>
                <c:pt idx="5551">
                  <c:v>38382</c:v>
                </c:pt>
                <c:pt idx="5552">
                  <c:v>38383</c:v>
                </c:pt>
                <c:pt idx="5553">
                  <c:v>38384</c:v>
                </c:pt>
                <c:pt idx="5554">
                  <c:v>38385</c:v>
                </c:pt>
                <c:pt idx="5555">
                  <c:v>38386</c:v>
                </c:pt>
                <c:pt idx="5556">
                  <c:v>38387</c:v>
                </c:pt>
                <c:pt idx="5557">
                  <c:v>38388</c:v>
                </c:pt>
                <c:pt idx="5558">
                  <c:v>38389</c:v>
                </c:pt>
                <c:pt idx="5559">
                  <c:v>38390</c:v>
                </c:pt>
                <c:pt idx="5560">
                  <c:v>38391</c:v>
                </c:pt>
                <c:pt idx="5561">
                  <c:v>38392</c:v>
                </c:pt>
                <c:pt idx="5562">
                  <c:v>38393</c:v>
                </c:pt>
                <c:pt idx="5563">
                  <c:v>38394</c:v>
                </c:pt>
                <c:pt idx="5564">
                  <c:v>38395</c:v>
                </c:pt>
                <c:pt idx="5565">
                  <c:v>38396</c:v>
                </c:pt>
                <c:pt idx="5566">
                  <c:v>38397</c:v>
                </c:pt>
                <c:pt idx="5567">
                  <c:v>38398</c:v>
                </c:pt>
                <c:pt idx="5568">
                  <c:v>38399</c:v>
                </c:pt>
                <c:pt idx="5569">
                  <c:v>38400</c:v>
                </c:pt>
                <c:pt idx="5570">
                  <c:v>38401</c:v>
                </c:pt>
                <c:pt idx="5571">
                  <c:v>38402</c:v>
                </c:pt>
                <c:pt idx="5572">
                  <c:v>38403</c:v>
                </c:pt>
                <c:pt idx="5573">
                  <c:v>38404</c:v>
                </c:pt>
                <c:pt idx="5574">
                  <c:v>38405</c:v>
                </c:pt>
                <c:pt idx="5575">
                  <c:v>38406</c:v>
                </c:pt>
                <c:pt idx="5576">
                  <c:v>38407</c:v>
                </c:pt>
                <c:pt idx="5577">
                  <c:v>38408</c:v>
                </c:pt>
                <c:pt idx="5578">
                  <c:v>38409</c:v>
                </c:pt>
                <c:pt idx="5579">
                  <c:v>38410</c:v>
                </c:pt>
                <c:pt idx="5580">
                  <c:v>38411</c:v>
                </c:pt>
                <c:pt idx="5581">
                  <c:v>38412</c:v>
                </c:pt>
                <c:pt idx="5582">
                  <c:v>38413</c:v>
                </c:pt>
                <c:pt idx="5583">
                  <c:v>38414</c:v>
                </c:pt>
                <c:pt idx="5584">
                  <c:v>38415</c:v>
                </c:pt>
                <c:pt idx="5585">
                  <c:v>38416</c:v>
                </c:pt>
                <c:pt idx="5586">
                  <c:v>38417</c:v>
                </c:pt>
                <c:pt idx="5587">
                  <c:v>38418</c:v>
                </c:pt>
                <c:pt idx="5588">
                  <c:v>38419</c:v>
                </c:pt>
                <c:pt idx="5589">
                  <c:v>38420</c:v>
                </c:pt>
                <c:pt idx="5590">
                  <c:v>38421</c:v>
                </c:pt>
                <c:pt idx="5591">
                  <c:v>38422</c:v>
                </c:pt>
                <c:pt idx="5592">
                  <c:v>38423</c:v>
                </c:pt>
                <c:pt idx="5593">
                  <c:v>38424</c:v>
                </c:pt>
                <c:pt idx="5594">
                  <c:v>38425</c:v>
                </c:pt>
                <c:pt idx="5595">
                  <c:v>38426</c:v>
                </c:pt>
                <c:pt idx="5596">
                  <c:v>38427</c:v>
                </c:pt>
                <c:pt idx="5597">
                  <c:v>38428</c:v>
                </c:pt>
                <c:pt idx="5598">
                  <c:v>38429</c:v>
                </c:pt>
                <c:pt idx="5599">
                  <c:v>38430</c:v>
                </c:pt>
                <c:pt idx="5600">
                  <c:v>38431</c:v>
                </c:pt>
                <c:pt idx="5601">
                  <c:v>38432</c:v>
                </c:pt>
                <c:pt idx="5602">
                  <c:v>38433</c:v>
                </c:pt>
                <c:pt idx="5603">
                  <c:v>38434</c:v>
                </c:pt>
                <c:pt idx="5604">
                  <c:v>38435</c:v>
                </c:pt>
                <c:pt idx="5605">
                  <c:v>38436</c:v>
                </c:pt>
                <c:pt idx="5606">
                  <c:v>38437</c:v>
                </c:pt>
                <c:pt idx="5607">
                  <c:v>38438</c:v>
                </c:pt>
                <c:pt idx="5608">
                  <c:v>38439</c:v>
                </c:pt>
                <c:pt idx="5609">
                  <c:v>38440</c:v>
                </c:pt>
                <c:pt idx="5610">
                  <c:v>38441</c:v>
                </c:pt>
                <c:pt idx="5611">
                  <c:v>38442</c:v>
                </c:pt>
                <c:pt idx="5612">
                  <c:v>38443</c:v>
                </c:pt>
                <c:pt idx="5613">
                  <c:v>38444</c:v>
                </c:pt>
                <c:pt idx="5614">
                  <c:v>38445</c:v>
                </c:pt>
                <c:pt idx="5615">
                  <c:v>38446</c:v>
                </c:pt>
                <c:pt idx="5616">
                  <c:v>38447</c:v>
                </c:pt>
                <c:pt idx="5617">
                  <c:v>38448</c:v>
                </c:pt>
                <c:pt idx="5618">
                  <c:v>38449</c:v>
                </c:pt>
                <c:pt idx="5619">
                  <c:v>38450</c:v>
                </c:pt>
                <c:pt idx="5620">
                  <c:v>38451</c:v>
                </c:pt>
                <c:pt idx="5621">
                  <c:v>38452</c:v>
                </c:pt>
                <c:pt idx="5622">
                  <c:v>38453</c:v>
                </c:pt>
                <c:pt idx="5623">
                  <c:v>38454</c:v>
                </c:pt>
                <c:pt idx="5624">
                  <c:v>38455</c:v>
                </c:pt>
                <c:pt idx="5625">
                  <c:v>38456</c:v>
                </c:pt>
                <c:pt idx="5626">
                  <c:v>38457</c:v>
                </c:pt>
                <c:pt idx="5627">
                  <c:v>38458</c:v>
                </c:pt>
                <c:pt idx="5628">
                  <c:v>38459</c:v>
                </c:pt>
                <c:pt idx="5629">
                  <c:v>38460</c:v>
                </c:pt>
                <c:pt idx="5630">
                  <c:v>38461</c:v>
                </c:pt>
                <c:pt idx="5631">
                  <c:v>38462</c:v>
                </c:pt>
                <c:pt idx="5632">
                  <c:v>38463</c:v>
                </c:pt>
                <c:pt idx="5633">
                  <c:v>38464</c:v>
                </c:pt>
                <c:pt idx="5634">
                  <c:v>38465</c:v>
                </c:pt>
                <c:pt idx="5635">
                  <c:v>38466</c:v>
                </c:pt>
                <c:pt idx="5636">
                  <c:v>38467</c:v>
                </c:pt>
                <c:pt idx="5637">
                  <c:v>38468</c:v>
                </c:pt>
                <c:pt idx="5638">
                  <c:v>38469</c:v>
                </c:pt>
                <c:pt idx="5639">
                  <c:v>38470</c:v>
                </c:pt>
                <c:pt idx="5640">
                  <c:v>38471</c:v>
                </c:pt>
                <c:pt idx="5641">
                  <c:v>38472</c:v>
                </c:pt>
                <c:pt idx="5642">
                  <c:v>38473</c:v>
                </c:pt>
                <c:pt idx="5643">
                  <c:v>38474</c:v>
                </c:pt>
                <c:pt idx="5644">
                  <c:v>38475</c:v>
                </c:pt>
                <c:pt idx="5645">
                  <c:v>38476</c:v>
                </c:pt>
                <c:pt idx="5646">
                  <c:v>38477</c:v>
                </c:pt>
                <c:pt idx="5647">
                  <c:v>38478</c:v>
                </c:pt>
                <c:pt idx="5648">
                  <c:v>38479</c:v>
                </c:pt>
                <c:pt idx="5649">
                  <c:v>38480</c:v>
                </c:pt>
                <c:pt idx="5650">
                  <c:v>38481</c:v>
                </c:pt>
                <c:pt idx="5651">
                  <c:v>38482</c:v>
                </c:pt>
                <c:pt idx="5652">
                  <c:v>38483</c:v>
                </c:pt>
                <c:pt idx="5653">
                  <c:v>38484</c:v>
                </c:pt>
                <c:pt idx="5654">
                  <c:v>38485</c:v>
                </c:pt>
                <c:pt idx="5655">
                  <c:v>38486</c:v>
                </c:pt>
                <c:pt idx="5656">
                  <c:v>38487</c:v>
                </c:pt>
                <c:pt idx="5657">
                  <c:v>38488</c:v>
                </c:pt>
                <c:pt idx="5658">
                  <c:v>38489</c:v>
                </c:pt>
                <c:pt idx="5659">
                  <c:v>38490</c:v>
                </c:pt>
                <c:pt idx="5660">
                  <c:v>38491</c:v>
                </c:pt>
                <c:pt idx="5661">
                  <c:v>38492</c:v>
                </c:pt>
                <c:pt idx="5662">
                  <c:v>38493</c:v>
                </c:pt>
                <c:pt idx="5663">
                  <c:v>38494</c:v>
                </c:pt>
                <c:pt idx="5664">
                  <c:v>38495</c:v>
                </c:pt>
                <c:pt idx="5665">
                  <c:v>38496</c:v>
                </c:pt>
                <c:pt idx="5666">
                  <c:v>38497</c:v>
                </c:pt>
                <c:pt idx="5667">
                  <c:v>38498</c:v>
                </c:pt>
                <c:pt idx="5668">
                  <c:v>38499</c:v>
                </c:pt>
                <c:pt idx="5669">
                  <c:v>38500</c:v>
                </c:pt>
                <c:pt idx="5670">
                  <c:v>38501</c:v>
                </c:pt>
                <c:pt idx="5671">
                  <c:v>38502</c:v>
                </c:pt>
                <c:pt idx="5672">
                  <c:v>38503</c:v>
                </c:pt>
                <c:pt idx="5673">
                  <c:v>38504</c:v>
                </c:pt>
                <c:pt idx="5674">
                  <c:v>38505</c:v>
                </c:pt>
                <c:pt idx="5675">
                  <c:v>38506</c:v>
                </c:pt>
                <c:pt idx="5676">
                  <c:v>38507</c:v>
                </c:pt>
                <c:pt idx="5677">
                  <c:v>38508</c:v>
                </c:pt>
                <c:pt idx="5678">
                  <c:v>38509</c:v>
                </c:pt>
                <c:pt idx="5679">
                  <c:v>38510</c:v>
                </c:pt>
                <c:pt idx="5680">
                  <c:v>38511</c:v>
                </c:pt>
                <c:pt idx="5681">
                  <c:v>38512</c:v>
                </c:pt>
                <c:pt idx="5682">
                  <c:v>38513</c:v>
                </c:pt>
                <c:pt idx="5683">
                  <c:v>38514</c:v>
                </c:pt>
                <c:pt idx="5684">
                  <c:v>38515</c:v>
                </c:pt>
                <c:pt idx="5685">
                  <c:v>38516</c:v>
                </c:pt>
                <c:pt idx="5686">
                  <c:v>38517</c:v>
                </c:pt>
                <c:pt idx="5687">
                  <c:v>38518</c:v>
                </c:pt>
                <c:pt idx="5688">
                  <c:v>38519</c:v>
                </c:pt>
                <c:pt idx="5689">
                  <c:v>38520</c:v>
                </c:pt>
                <c:pt idx="5690">
                  <c:v>38521</c:v>
                </c:pt>
                <c:pt idx="5691">
                  <c:v>38522</c:v>
                </c:pt>
                <c:pt idx="5692">
                  <c:v>38523</c:v>
                </c:pt>
                <c:pt idx="5693">
                  <c:v>38524</c:v>
                </c:pt>
                <c:pt idx="5694">
                  <c:v>38525</c:v>
                </c:pt>
                <c:pt idx="5695">
                  <c:v>38526</c:v>
                </c:pt>
                <c:pt idx="5696">
                  <c:v>38527</c:v>
                </c:pt>
                <c:pt idx="5697">
                  <c:v>38528</c:v>
                </c:pt>
                <c:pt idx="5698">
                  <c:v>38529</c:v>
                </c:pt>
                <c:pt idx="5699">
                  <c:v>38530</c:v>
                </c:pt>
                <c:pt idx="5700">
                  <c:v>38531</c:v>
                </c:pt>
                <c:pt idx="5701">
                  <c:v>38532</c:v>
                </c:pt>
                <c:pt idx="5702">
                  <c:v>38533</c:v>
                </c:pt>
                <c:pt idx="5703">
                  <c:v>38534</c:v>
                </c:pt>
                <c:pt idx="5704">
                  <c:v>38535</c:v>
                </c:pt>
                <c:pt idx="5705">
                  <c:v>38536</c:v>
                </c:pt>
                <c:pt idx="5706">
                  <c:v>38537</c:v>
                </c:pt>
                <c:pt idx="5707">
                  <c:v>38538</c:v>
                </c:pt>
                <c:pt idx="5708">
                  <c:v>38539</c:v>
                </c:pt>
                <c:pt idx="5709">
                  <c:v>38540</c:v>
                </c:pt>
                <c:pt idx="5710">
                  <c:v>38541</c:v>
                </c:pt>
                <c:pt idx="5711">
                  <c:v>38542</c:v>
                </c:pt>
                <c:pt idx="5712">
                  <c:v>38543</c:v>
                </c:pt>
                <c:pt idx="5713">
                  <c:v>38544</c:v>
                </c:pt>
                <c:pt idx="5714">
                  <c:v>38545</c:v>
                </c:pt>
                <c:pt idx="5715">
                  <c:v>38546</c:v>
                </c:pt>
                <c:pt idx="5716">
                  <c:v>38547</c:v>
                </c:pt>
                <c:pt idx="5717">
                  <c:v>38548</c:v>
                </c:pt>
                <c:pt idx="5718">
                  <c:v>38549</c:v>
                </c:pt>
                <c:pt idx="5719">
                  <c:v>38550</c:v>
                </c:pt>
                <c:pt idx="5720">
                  <c:v>38551</c:v>
                </c:pt>
                <c:pt idx="5721">
                  <c:v>38552</c:v>
                </c:pt>
                <c:pt idx="5722">
                  <c:v>38553</c:v>
                </c:pt>
                <c:pt idx="5723">
                  <c:v>38554</c:v>
                </c:pt>
                <c:pt idx="5724">
                  <c:v>38555</c:v>
                </c:pt>
                <c:pt idx="5725">
                  <c:v>38556</c:v>
                </c:pt>
                <c:pt idx="5726">
                  <c:v>38557</c:v>
                </c:pt>
                <c:pt idx="5727">
                  <c:v>38558</c:v>
                </c:pt>
                <c:pt idx="5728">
                  <c:v>38559</c:v>
                </c:pt>
                <c:pt idx="5729">
                  <c:v>38560</c:v>
                </c:pt>
                <c:pt idx="5730">
                  <c:v>38561</c:v>
                </c:pt>
                <c:pt idx="5731">
                  <c:v>38562</c:v>
                </c:pt>
                <c:pt idx="5732">
                  <c:v>38563</c:v>
                </c:pt>
                <c:pt idx="5733">
                  <c:v>38564</c:v>
                </c:pt>
                <c:pt idx="5734">
                  <c:v>38565</c:v>
                </c:pt>
                <c:pt idx="5735">
                  <c:v>38566</c:v>
                </c:pt>
                <c:pt idx="5736">
                  <c:v>38567</c:v>
                </c:pt>
                <c:pt idx="5737">
                  <c:v>38568</c:v>
                </c:pt>
                <c:pt idx="5738">
                  <c:v>38569</c:v>
                </c:pt>
                <c:pt idx="5739">
                  <c:v>38570</c:v>
                </c:pt>
                <c:pt idx="5740">
                  <c:v>38571</c:v>
                </c:pt>
                <c:pt idx="5741">
                  <c:v>38572</c:v>
                </c:pt>
                <c:pt idx="5742">
                  <c:v>38573</c:v>
                </c:pt>
                <c:pt idx="5743">
                  <c:v>38574</c:v>
                </c:pt>
                <c:pt idx="5744">
                  <c:v>38575</c:v>
                </c:pt>
                <c:pt idx="5745">
                  <c:v>38576</c:v>
                </c:pt>
                <c:pt idx="5746">
                  <c:v>38577</c:v>
                </c:pt>
                <c:pt idx="5747">
                  <c:v>38578</c:v>
                </c:pt>
                <c:pt idx="5748">
                  <c:v>38579</c:v>
                </c:pt>
                <c:pt idx="5749">
                  <c:v>38580</c:v>
                </c:pt>
                <c:pt idx="5750">
                  <c:v>38581</c:v>
                </c:pt>
                <c:pt idx="5751">
                  <c:v>38582</c:v>
                </c:pt>
                <c:pt idx="5752">
                  <c:v>38583</c:v>
                </c:pt>
                <c:pt idx="5753">
                  <c:v>38584</c:v>
                </c:pt>
                <c:pt idx="5754">
                  <c:v>38585</c:v>
                </c:pt>
                <c:pt idx="5755">
                  <c:v>38586</c:v>
                </c:pt>
                <c:pt idx="5756">
                  <c:v>38587</c:v>
                </c:pt>
                <c:pt idx="5757">
                  <c:v>38588</c:v>
                </c:pt>
                <c:pt idx="5758">
                  <c:v>38589</c:v>
                </c:pt>
                <c:pt idx="5759">
                  <c:v>38590</c:v>
                </c:pt>
                <c:pt idx="5760">
                  <c:v>38591</c:v>
                </c:pt>
                <c:pt idx="5761">
                  <c:v>38592</c:v>
                </c:pt>
                <c:pt idx="5762">
                  <c:v>38593</c:v>
                </c:pt>
                <c:pt idx="5763">
                  <c:v>38594</c:v>
                </c:pt>
                <c:pt idx="5764">
                  <c:v>38595</c:v>
                </c:pt>
                <c:pt idx="5765">
                  <c:v>38596</c:v>
                </c:pt>
                <c:pt idx="5766">
                  <c:v>38597</c:v>
                </c:pt>
                <c:pt idx="5767">
                  <c:v>38598</c:v>
                </c:pt>
                <c:pt idx="5768">
                  <c:v>38599</c:v>
                </c:pt>
                <c:pt idx="5769">
                  <c:v>38600</c:v>
                </c:pt>
                <c:pt idx="5770">
                  <c:v>38601</c:v>
                </c:pt>
                <c:pt idx="5771">
                  <c:v>38602</c:v>
                </c:pt>
                <c:pt idx="5772">
                  <c:v>38603</c:v>
                </c:pt>
                <c:pt idx="5773">
                  <c:v>38604</c:v>
                </c:pt>
                <c:pt idx="5774">
                  <c:v>38605</c:v>
                </c:pt>
                <c:pt idx="5775">
                  <c:v>38606</c:v>
                </c:pt>
                <c:pt idx="5776">
                  <c:v>38607</c:v>
                </c:pt>
                <c:pt idx="5777">
                  <c:v>38608</c:v>
                </c:pt>
                <c:pt idx="5778">
                  <c:v>38609</c:v>
                </c:pt>
                <c:pt idx="5779">
                  <c:v>38610</c:v>
                </c:pt>
                <c:pt idx="5780">
                  <c:v>38611</c:v>
                </c:pt>
                <c:pt idx="5781">
                  <c:v>38612</c:v>
                </c:pt>
                <c:pt idx="5782">
                  <c:v>38613</c:v>
                </c:pt>
                <c:pt idx="5783">
                  <c:v>38614</c:v>
                </c:pt>
                <c:pt idx="5784">
                  <c:v>38615</c:v>
                </c:pt>
                <c:pt idx="5785">
                  <c:v>38616</c:v>
                </c:pt>
                <c:pt idx="5786">
                  <c:v>38617</c:v>
                </c:pt>
                <c:pt idx="5787">
                  <c:v>38618</c:v>
                </c:pt>
                <c:pt idx="5788">
                  <c:v>38619</c:v>
                </c:pt>
                <c:pt idx="5789">
                  <c:v>38620</c:v>
                </c:pt>
                <c:pt idx="5790">
                  <c:v>38621</c:v>
                </c:pt>
                <c:pt idx="5791">
                  <c:v>38622</c:v>
                </c:pt>
                <c:pt idx="5792">
                  <c:v>38623</c:v>
                </c:pt>
                <c:pt idx="5793">
                  <c:v>38624</c:v>
                </c:pt>
                <c:pt idx="5794">
                  <c:v>38625</c:v>
                </c:pt>
                <c:pt idx="5795">
                  <c:v>38626</c:v>
                </c:pt>
                <c:pt idx="5796">
                  <c:v>38627</c:v>
                </c:pt>
                <c:pt idx="5797">
                  <c:v>38628</c:v>
                </c:pt>
                <c:pt idx="5798">
                  <c:v>38629</c:v>
                </c:pt>
                <c:pt idx="5799">
                  <c:v>38630</c:v>
                </c:pt>
                <c:pt idx="5800">
                  <c:v>38631</c:v>
                </c:pt>
                <c:pt idx="5801">
                  <c:v>38632</c:v>
                </c:pt>
                <c:pt idx="5802">
                  <c:v>38633</c:v>
                </c:pt>
                <c:pt idx="5803">
                  <c:v>38634</c:v>
                </c:pt>
                <c:pt idx="5804">
                  <c:v>38635</c:v>
                </c:pt>
                <c:pt idx="5805">
                  <c:v>38636</c:v>
                </c:pt>
                <c:pt idx="5806">
                  <c:v>38637</c:v>
                </c:pt>
                <c:pt idx="5807">
                  <c:v>38638</c:v>
                </c:pt>
                <c:pt idx="5808">
                  <c:v>38639</c:v>
                </c:pt>
                <c:pt idx="5809">
                  <c:v>38640</c:v>
                </c:pt>
                <c:pt idx="5810">
                  <c:v>38641</c:v>
                </c:pt>
                <c:pt idx="5811">
                  <c:v>38642</c:v>
                </c:pt>
                <c:pt idx="5812">
                  <c:v>38643</c:v>
                </c:pt>
                <c:pt idx="5813">
                  <c:v>38644</c:v>
                </c:pt>
                <c:pt idx="5814">
                  <c:v>38645</c:v>
                </c:pt>
                <c:pt idx="5815">
                  <c:v>38646</c:v>
                </c:pt>
                <c:pt idx="5816">
                  <c:v>38647</c:v>
                </c:pt>
                <c:pt idx="5817">
                  <c:v>38648</c:v>
                </c:pt>
                <c:pt idx="5818">
                  <c:v>38649</c:v>
                </c:pt>
                <c:pt idx="5819">
                  <c:v>38650</c:v>
                </c:pt>
                <c:pt idx="5820">
                  <c:v>38651</c:v>
                </c:pt>
                <c:pt idx="5821">
                  <c:v>38652</c:v>
                </c:pt>
                <c:pt idx="5822">
                  <c:v>38653</c:v>
                </c:pt>
                <c:pt idx="5823">
                  <c:v>38654</c:v>
                </c:pt>
                <c:pt idx="5824">
                  <c:v>38655</c:v>
                </c:pt>
                <c:pt idx="5825">
                  <c:v>38656</c:v>
                </c:pt>
                <c:pt idx="5826">
                  <c:v>38657</c:v>
                </c:pt>
                <c:pt idx="5827">
                  <c:v>38658</c:v>
                </c:pt>
                <c:pt idx="5828">
                  <c:v>38659</c:v>
                </c:pt>
                <c:pt idx="5829">
                  <c:v>38660</c:v>
                </c:pt>
                <c:pt idx="5830">
                  <c:v>38661</c:v>
                </c:pt>
                <c:pt idx="5831">
                  <c:v>38662</c:v>
                </c:pt>
                <c:pt idx="5832">
                  <c:v>38663</c:v>
                </c:pt>
                <c:pt idx="5833">
                  <c:v>38664</c:v>
                </c:pt>
                <c:pt idx="5834">
                  <c:v>38665</c:v>
                </c:pt>
                <c:pt idx="5835">
                  <c:v>38666</c:v>
                </c:pt>
                <c:pt idx="5836">
                  <c:v>38667</c:v>
                </c:pt>
                <c:pt idx="5837">
                  <c:v>38668</c:v>
                </c:pt>
                <c:pt idx="5838">
                  <c:v>38669</c:v>
                </c:pt>
                <c:pt idx="5839">
                  <c:v>38670</c:v>
                </c:pt>
                <c:pt idx="5840">
                  <c:v>38671</c:v>
                </c:pt>
                <c:pt idx="5841">
                  <c:v>38672</c:v>
                </c:pt>
                <c:pt idx="5842">
                  <c:v>38673</c:v>
                </c:pt>
                <c:pt idx="5843">
                  <c:v>38674</c:v>
                </c:pt>
                <c:pt idx="5844">
                  <c:v>38675</c:v>
                </c:pt>
                <c:pt idx="5845">
                  <c:v>38676</c:v>
                </c:pt>
                <c:pt idx="5846">
                  <c:v>38677</c:v>
                </c:pt>
                <c:pt idx="5847">
                  <c:v>38678</c:v>
                </c:pt>
                <c:pt idx="5848">
                  <c:v>38679</c:v>
                </c:pt>
                <c:pt idx="5849">
                  <c:v>38680</c:v>
                </c:pt>
                <c:pt idx="5850">
                  <c:v>38681</c:v>
                </c:pt>
                <c:pt idx="5851">
                  <c:v>38682</c:v>
                </c:pt>
                <c:pt idx="5852">
                  <c:v>38683</c:v>
                </c:pt>
                <c:pt idx="5853">
                  <c:v>38684</c:v>
                </c:pt>
                <c:pt idx="5854">
                  <c:v>38685</c:v>
                </c:pt>
                <c:pt idx="5855">
                  <c:v>38686</c:v>
                </c:pt>
                <c:pt idx="5856">
                  <c:v>38687</c:v>
                </c:pt>
                <c:pt idx="5857">
                  <c:v>38688</c:v>
                </c:pt>
                <c:pt idx="5858">
                  <c:v>38689</c:v>
                </c:pt>
                <c:pt idx="5859">
                  <c:v>38690</c:v>
                </c:pt>
                <c:pt idx="5860">
                  <c:v>38691</c:v>
                </c:pt>
                <c:pt idx="5861">
                  <c:v>38692</c:v>
                </c:pt>
                <c:pt idx="5862">
                  <c:v>38693</c:v>
                </c:pt>
                <c:pt idx="5863">
                  <c:v>38694</c:v>
                </c:pt>
                <c:pt idx="5864">
                  <c:v>38695</c:v>
                </c:pt>
                <c:pt idx="5865">
                  <c:v>38696</c:v>
                </c:pt>
                <c:pt idx="5866">
                  <c:v>38697</c:v>
                </c:pt>
                <c:pt idx="5867">
                  <c:v>38698</c:v>
                </c:pt>
                <c:pt idx="5868">
                  <c:v>38699</c:v>
                </c:pt>
                <c:pt idx="5869">
                  <c:v>38700</c:v>
                </c:pt>
                <c:pt idx="5870">
                  <c:v>38701</c:v>
                </c:pt>
                <c:pt idx="5871">
                  <c:v>38702</c:v>
                </c:pt>
                <c:pt idx="5872">
                  <c:v>38703</c:v>
                </c:pt>
                <c:pt idx="5873">
                  <c:v>38704</c:v>
                </c:pt>
                <c:pt idx="5874">
                  <c:v>38705</c:v>
                </c:pt>
                <c:pt idx="5875">
                  <c:v>38706</c:v>
                </c:pt>
                <c:pt idx="5876">
                  <c:v>38707</c:v>
                </c:pt>
                <c:pt idx="5877">
                  <c:v>38708</c:v>
                </c:pt>
                <c:pt idx="5878">
                  <c:v>38709</c:v>
                </c:pt>
                <c:pt idx="5879">
                  <c:v>38710</c:v>
                </c:pt>
                <c:pt idx="5880">
                  <c:v>38711</c:v>
                </c:pt>
                <c:pt idx="5881">
                  <c:v>38712</c:v>
                </c:pt>
                <c:pt idx="5882">
                  <c:v>38713</c:v>
                </c:pt>
                <c:pt idx="5883">
                  <c:v>38714</c:v>
                </c:pt>
                <c:pt idx="5884">
                  <c:v>38715</c:v>
                </c:pt>
                <c:pt idx="5885">
                  <c:v>38716</c:v>
                </c:pt>
                <c:pt idx="5886">
                  <c:v>38717</c:v>
                </c:pt>
                <c:pt idx="5887">
                  <c:v>38718</c:v>
                </c:pt>
                <c:pt idx="5888">
                  <c:v>38719</c:v>
                </c:pt>
                <c:pt idx="5889">
                  <c:v>38720</c:v>
                </c:pt>
                <c:pt idx="5890">
                  <c:v>38721</c:v>
                </c:pt>
                <c:pt idx="5891">
                  <c:v>38722</c:v>
                </c:pt>
                <c:pt idx="5892">
                  <c:v>38723</c:v>
                </c:pt>
                <c:pt idx="5893">
                  <c:v>38724</c:v>
                </c:pt>
                <c:pt idx="5894">
                  <c:v>38725</c:v>
                </c:pt>
                <c:pt idx="5895">
                  <c:v>38726</c:v>
                </c:pt>
                <c:pt idx="5896">
                  <c:v>38727</c:v>
                </c:pt>
                <c:pt idx="5897">
                  <c:v>38728</c:v>
                </c:pt>
                <c:pt idx="5898">
                  <c:v>38729</c:v>
                </c:pt>
                <c:pt idx="5899">
                  <c:v>38730</c:v>
                </c:pt>
                <c:pt idx="5900">
                  <c:v>38731</c:v>
                </c:pt>
                <c:pt idx="5901">
                  <c:v>38732</c:v>
                </c:pt>
                <c:pt idx="5902">
                  <c:v>38733</c:v>
                </c:pt>
                <c:pt idx="5903">
                  <c:v>38734</c:v>
                </c:pt>
                <c:pt idx="5904">
                  <c:v>38735</c:v>
                </c:pt>
                <c:pt idx="5905">
                  <c:v>38736</c:v>
                </c:pt>
                <c:pt idx="5906">
                  <c:v>38737</c:v>
                </c:pt>
                <c:pt idx="5907">
                  <c:v>38738</c:v>
                </c:pt>
                <c:pt idx="5908">
                  <c:v>38739</c:v>
                </c:pt>
                <c:pt idx="5909">
                  <c:v>38740</c:v>
                </c:pt>
                <c:pt idx="5910">
                  <c:v>38741</c:v>
                </c:pt>
                <c:pt idx="5911">
                  <c:v>38742</c:v>
                </c:pt>
                <c:pt idx="5912">
                  <c:v>38743</c:v>
                </c:pt>
                <c:pt idx="5913">
                  <c:v>38744</c:v>
                </c:pt>
                <c:pt idx="5914">
                  <c:v>38745</c:v>
                </c:pt>
                <c:pt idx="5915">
                  <c:v>38746</c:v>
                </c:pt>
                <c:pt idx="5916">
                  <c:v>38747</c:v>
                </c:pt>
                <c:pt idx="5917">
                  <c:v>38748</c:v>
                </c:pt>
                <c:pt idx="5918">
                  <c:v>38749</c:v>
                </c:pt>
                <c:pt idx="5919">
                  <c:v>38750</c:v>
                </c:pt>
                <c:pt idx="5920">
                  <c:v>38751</c:v>
                </c:pt>
                <c:pt idx="5921">
                  <c:v>38752</c:v>
                </c:pt>
                <c:pt idx="5922">
                  <c:v>38753</c:v>
                </c:pt>
                <c:pt idx="5923">
                  <c:v>38754</c:v>
                </c:pt>
                <c:pt idx="5924">
                  <c:v>38755</c:v>
                </c:pt>
                <c:pt idx="5925">
                  <c:v>38756</c:v>
                </c:pt>
                <c:pt idx="5926">
                  <c:v>38757</c:v>
                </c:pt>
                <c:pt idx="5927">
                  <c:v>38758</c:v>
                </c:pt>
                <c:pt idx="5928">
                  <c:v>38759</c:v>
                </c:pt>
                <c:pt idx="5929">
                  <c:v>38760</c:v>
                </c:pt>
                <c:pt idx="5930">
                  <c:v>38761</c:v>
                </c:pt>
                <c:pt idx="5931">
                  <c:v>38762</c:v>
                </c:pt>
                <c:pt idx="5932">
                  <c:v>38763</c:v>
                </c:pt>
                <c:pt idx="5933">
                  <c:v>38764</c:v>
                </c:pt>
                <c:pt idx="5934">
                  <c:v>38765</c:v>
                </c:pt>
                <c:pt idx="5935">
                  <c:v>38766</c:v>
                </c:pt>
                <c:pt idx="5936">
                  <c:v>38767</c:v>
                </c:pt>
                <c:pt idx="5937">
                  <c:v>38768</c:v>
                </c:pt>
                <c:pt idx="5938">
                  <c:v>38769</c:v>
                </c:pt>
                <c:pt idx="5939">
                  <c:v>38770</c:v>
                </c:pt>
                <c:pt idx="5940">
                  <c:v>38771</c:v>
                </c:pt>
                <c:pt idx="5941">
                  <c:v>38772</c:v>
                </c:pt>
                <c:pt idx="5942">
                  <c:v>38773</c:v>
                </c:pt>
                <c:pt idx="5943">
                  <c:v>38774</c:v>
                </c:pt>
                <c:pt idx="5944">
                  <c:v>38775</c:v>
                </c:pt>
                <c:pt idx="5945">
                  <c:v>38776</c:v>
                </c:pt>
                <c:pt idx="5946">
                  <c:v>38777</c:v>
                </c:pt>
                <c:pt idx="5947">
                  <c:v>38778</c:v>
                </c:pt>
                <c:pt idx="5948">
                  <c:v>38779</c:v>
                </c:pt>
                <c:pt idx="5949">
                  <c:v>38780</c:v>
                </c:pt>
                <c:pt idx="5950">
                  <c:v>38781</c:v>
                </c:pt>
                <c:pt idx="5951">
                  <c:v>38782</c:v>
                </c:pt>
                <c:pt idx="5952">
                  <c:v>38783</c:v>
                </c:pt>
                <c:pt idx="5953">
                  <c:v>38784</c:v>
                </c:pt>
                <c:pt idx="5954">
                  <c:v>38785</c:v>
                </c:pt>
                <c:pt idx="5955">
                  <c:v>38786</c:v>
                </c:pt>
                <c:pt idx="5956">
                  <c:v>38787</c:v>
                </c:pt>
                <c:pt idx="5957">
                  <c:v>38788</c:v>
                </c:pt>
                <c:pt idx="5958">
                  <c:v>38789</c:v>
                </c:pt>
                <c:pt idx="5959">
                  <c:v>38790</c:v>
                </c:pt>
                <c:pt idx="5960">
                  <c:v>38791</c:v>
                </c:pt>
                <c:pt idx="5961">
                  <c:v>38792</c:v>
                </c:pt>
                <c:pt idx="5962">
                  <c:v>38793</c:v>
                </c:pt>
                <c:pt idx="5963">
                  <c:v>38794</c:v>
                </c:pt>
                <c:pt idx="5964">
                  <c:v>38795</c:v>
                </c:pt>
                <c:pt idx="5965">
                  <c:v>38796</c:v>
                </c:pt>
                <c:pt idx="5966">
                  <c:v>38797</c:v>
                </c:pt>
                <c:pt idx="5967">
                  <c:v>38798</c:v>
                </c:pt>
                <c:pt idx="5968">
                  <c:v>38799</c:v>
                </c:pt>
                <c:pt idx="5969">
                  <c:v>38800</c:v>
                </c:pt>
                <c:pt idx="5970">
                  <c:v>38801</c:v>
                </c:pt>
                <c:pt idx="5971">
                  <c:v>38802</c:v>
                </c:pt>
                <c:pt idx="5972">
                  <c:v>38803</c:v>
                </c:pt>
                <c:pt idx="5973">
                  <c:v>38804</c:v>
                </c:pt>
                <c:pt idx="5974">
                  <c:v>38805</c:v>
                </c:pt>
                <c:pt idx="5975">
                  <c:v>38806</c:v>
                </c:pt>
                <c:pt idx="5976">
                  <c:v>38807</c:v>
                </c:pt>
                <c:pt idx="5977">
                  <c:v>38808</c:v>
                </c:pt>
                <c:pt idx="5978">
                  <c:v>38809</c:v>
                </c:pt>
                <c:pt idx="5979">
                  <c:v>38810</c:v>
                </c:pt>
                <c:pt idx="5980">
                  <c:v>38811</c:v>
                </c:pt>
                <c:pt idx="5981">
                  <c:v>38812</c:v>
                </c:pt>
                <c:pt idx="5982">
                  <c:v>38813</c:v>
                </c:pt>
                <c:pt idx="5983">
                  <c:v>38814</c:v>
                </c:pt>
                <c:pt idx="5984">
                  <c:v>38815</c:v>
                </c:pt>
                <c:pt idx="5985">
                  <c:v>38816</c:v>
                </c:pt>
                <c:pt idx="5986">
                  <c:v>38817</c:v>
                </c:pt>
                <c:pt idx="5987">
                  <c:v>38818</c:v>
                </c:pt>
                <c:pt idx="5988">
                  <c:v>38819</c:v>
                </c:pt>
                <c:pt idx="5989">
                  <c:v>38820</c:v>
                </c:pt>
                <c:pt idx="5990">
                  <c:v>38821</c:v>
                </c:pt>
                <c:pt idx="5991">
                  <c:v>38822</c:v>
                </c:pt>
                <c:pt idx="5992">
                  <c:v>38823</c:v>
                </c:pt>
                <c:pt idx="5993">
                  <c:v>38824</c:v>
                </c:pt>
                <c:pt idx="5994">
                  <c:v>38825</c:v>
                </c:pt>
                <c:pt idx="5995">
                  <c:v>38826</c:v>
                </c:pt>
                <c:pt idx="5996">
                  <c:v>38827</c:v>
                </c:pt>
                <c:pt idx="5997">
                  <c:v>38828</c:v>
                </c:pt>
                <c:pt idx="5998">
                  <c:v>38829</c:v>
                </c:pt>
                <c:pt idx="5999">
                  <c:v>38830</c:v>
                </c:pt>
                <c:pt idx="6000">
                  <c:v>38831</c:v>
                </c:pt>
                <c:pt idx="6001">
                  <c:v>38832</c:v>
                </c:pt>
                <c:pt idx="6002">
                  <c:v>38833</c:v>
                </c:pt>
                <c:pt idx="6003">
                  <c:v>38834</c:v>
                </c:pt>
                <c:pt idx="6004">
                  <c:v>38835</c:v>
                </c:pt>
                <c:pt idx="6005">
                  <c:v>38836</c:v>
                </c:pt>
                <c:pt idx="6006">
                  <c:v>38837</c:v>
                </c:pt>
                <c:pt idx="6007">
                  <c:v>38838</c:v>
                </c:pt>
                <c:pt idx="6008">
                  <c:v>38839</c:v>
                </c:pt>
                <c:pt idx="6009">
                  <c:v>38840</c:v>
                </c:pt>
                <c:pt idx="6010">
                  <c:v>38841</c:v>
                </c:pt>
                <c:pt idx="6011">
                  <c:v>38842</c:v>
                </c:pt>
                <c:pt idx="6012">
                  <c:v>38843</c:v>
                </c:pt>
                <c:pt idx="6013">
                  <c:v>38844</c:v>
                </c:pt>
                <c:pt idx="6014">
                  <c:v>38845</c:v>
                </c:pt>
                <c:pt idx="6015">
                  <c:v>38846</c:v>
                </c:pt>
                <c:pt idx="6016">
                  <c:v>38847</c:v>
                </c:pt>
                <c:pt idx="6017">
                  <c:v>38848</c:v>
                </c:pt>
                <c:pt idx="6018">
                  <c:v>38849</c:v>
                </c:pt>
                <c:pt idx="6019">
                  <c:v>38850</c:v>
                </c:pt>
                <c:pt idx="6020">
                  <c:v>38851</c:v>
                </c:pt>
                <c:pt idx="6021">
                  <c:v>38852</c:v>
                </c:pt>
                <c:pt idx="6022">
                  <c:v>38853</c:v>
                </c:pt>
                <c:pt idx="6023">
                  <c:v>38854</c:v>
                </c:pt>
                <c:pt idx="6024">
                  <c:v>38855</c:v>
                </c:pt>
                <c:pt idx="6025">
                  <c:v>38856</c:v>
                </c:pt>
                <c:pt idx="6026">
                  <c:v>38857</c:v>
                </c:pt>
                <c:pt idx="6027">
                  <c:v>38858</c:v>
                </c:pt>
                <c:pt idx="6028">
                  <c:v>38859</c:v>
                </c:pt>
                <c:pt idx="6029">
                  <c:v>38860</c:v>
                </c:pt>
                <c:pt idx="6030">
                  <c:v>38861</c:v>
                </c:pt>
                <c:pt idx="6031">
                  <c:v>38862</c:v>
                </c:pt>
                <c:pt idx="6032">
                  <c:v>38863</c:v>
                </c:pt>
                <c:pt idx="6033">
                  <c:v>38864</c:v>
                </c:pt>
                <c:pt idx="6034">
                  <c:v>38865</c:v>
                </c:pt>
                <c:pt idx="6035">
                  <c:v>38866</c:v>
                </c:pt>
                <c:pt idx="6036">
                  <c:v>38867</c:v>
                </c:pt>
                <c:pt idx="6037">
                  <c:v>38868</c:v>
                </c:pt>
                <c:pt idx="6038">
                  <c:v>38869</c:v>
                </c:pt>
                <c:pt idx="6039">
                  <c:v>38870</c:v>
                </c:pt>
                <c:pt idx="6040">
                  <c:v>38871</c:v>
                </c:pt>
                <c:pt idx="6041">
                  <c:v>38872</c:v>
                </c:pt>
                <c:pt idx="6042">
                  <c:v>38873</c:v>
                </c:pt>
                <c:pt idx="6043">
                  <c:v>38874</c:v>
                </c:pt>
                <c:pt idx="6044">
                  <c:v>38875</c:v>
                </c:pt>
                <c:pt idx="6045">
                  <c:v>38876</c:v>
                </c:pt>
                <c:pt idx="6046">
                  <c:v>38877</c:v>
                </c:pt>
                <c:pt idx="6047">
                  <c:v>38878</c:v>
                </c:pt>
                <c:pt idx="6048">
                  <c:v>38879</c:v>
                </c:pt>
                <c:pt idx="6049">
                  <c:v>38880</c:v>
                </c:pt>
                <c:pt idx="6050">
                  <c:v>38881</c:v>
                </c:pt>
                <c:pt idx="6051">
                  <c:v>38882</c:v>
                </c:pt>
                <c:pt idx="6052">
                  <c:v>38883</c:v>
                </c:pt>
                <c:pt idx="6053">
                  <c:v>38884</c:v>
                </c:pt>
                <c:pt idx="6054">
                  <c:v>38885</c:v>
                </c:pt>
                <c:pt idx="6055">
                  <c:v>38886</c:v>
                </c:pt>
                <c:pt idx="6056">
                  <c:v>38887</c:v>
                </c:pt>
                <c:pt idx="6057">
                  <c:v>38888</c:v>
                </c:pt>
                <c:pt idx="6058">
                  <c:v>38889</c:v>
                </c:pt>
                <c:pt idx="6059">
                  <c:v>38890</c:v>
                </c:pt>
                <c:pt idx="6060">
                  <c:v>38891</c:v>
                </c:pt>
                <c:pt idx="6061">
                  <c:v>38892</c:v>
                </c:pt>
                <c:pt idx="6062">
                  <c:v>38893</c:v>
                </c:pt>
                <c:pt idx="6063">
                  <c:v>38894</c:v>
                </c:pt>
                <c:pt idx="6064">
                  <c:v>38895</c:v>
                </c:pt>
                <c:pt idx="6065">
                  <c:v>38896</c:v>
                </c:pt>
                <c:pt idx="6066">
                  <c:v>38897</c:v>
                </c:pt>
                <c:pt idx="6067">
                  <c:v>38898</c:v>
                </c:pt>
                <c:pt idx="6068">
                  <c:v>38899</c:v>
                </c:pt>
                <c:pt idx="6069">
                  <c:v>38900</c:v>
                </c:pt>
                <c:pt idx="6070">
                  <c:v>38901</c:v>
                </c:pt>
                <c:pt idx="6071">
                  <c:v>38902</c:v>
                </c:pt>
                <c:pt idx="6072">
                  <c:v>38903</c:v>
                </c:pt>
                <c:pt idx="6073">
                  <c:v>38904</c:v>
                </c:pt>
                <c:pt idx="6074">
                  <c:v>38905</c:v>
                </c:pt>
                <c:pt idx="6075">
                  <c:v>38906</c:v>
                </c:pt>
                <c:pt idx="6076">
                  <c:v>38907</c:v>
                </c:pt>
                <c:pt idx="6077">
                  <c:v>38908</c:v>
                </c:pt>
                <c:pt idx="6078">
                  <c:v>38909</c:v>
                </c:pt>
                <c:pt idx="6079">
                  <c:v>38910</c:v>
                </c:pt>
                <c:pt idx="6080">
                  <c:v>38911</c:v>
                </c:pt>
                <c:pt idx="6081">
                  <c:v>38912</c:v>
                </c:pt>
                <c:pt idx="6082">
                  <c:v>38913</c:v>
                </c:pt>
                <c:pt idx="6083">
                  <c:v>38914</c:v>
                </c:pt>
                <c:pt idx="6084">
                  <c:v>38915</c:v>
                </c:pt>
                <c:pt idx="6085">
                  <c:v>38916</c:v>
                </c:pt>
                <c:pt idx="6086">
                  <c:v>38917</c:v>
                </c:pt>
                <c:pt idx="6087">
                  <c:v>38918</c:v>
                </c:pt>
                <c:pt idx="6088">
                  <c:v>38919</c:v>
                </c:pt>
                <c:pt idx="6089">
                  <c:v>38920</c:v>
                </c:pt>
                <c:pt idx="6090">
                  <c:v>38921</c:v>
                </c:pt>
                <c:pt idx="6091">
                  <c:v>38922</c:v>
                </c:pt>
                <c:pt idx="6092">
                  <c:v>38923</c:v>
                </c:pt>
                <c:pt idx="6093">
                  <c:v>38924</c:v>
                </c:pt>
                <c:pt idx="6094">
                  <c:v>38925</c:v>
                </c:pt>
                <c:pt idx="6095">
                  <c:v>38926</c:v>
                </c:pt>
                <c:pt idx="6096">
                  <c:v>38927</c:v>
                </c:pt>
                <c:pt idx="6097">
                  <c:v>38928</c:v>
                </c:pt>
                <c:pt idx="6098">
                  <c:v>38929</c:v>
                </c:pt>
                <c:pt idx="6099">
                  <c:v>38930</c:v>
                </c:pt>
                <c:pt idx="6100">
                  <c:v>38931</c:v>
                </c:pt>
                <c:pt idx="6101">
                  <c:v>38932</c:v>
                </c:pt>
                <c:pt idx="6102">
                  <c:v>38933</c:v>
                </c:pt>
                <c:pt idx="6103">
                  <c:v>38934</c:v>
                </c:pt>
                <c:pt idx="6104">
                  <c:v>38935</c:v>
                </c:pt>
                <c:pt idx="6105">
                  <c:v>38936</c:v>
                </c:pt>
                <c:pt idx="6106">
                  <c:v>38937</c:v>
                </c:pt>
                <c:pt idx="6107">
                  <c:v>38938</c:v>
                </c:pt>
                <c:pt idx="6108">
                  <c:v>38939</c:v>
                </c:pt>
                <c:pt idx="6109">
                  <c:v>38940</c:v>
                </c:pt>
                <c:pt idx="6110">
                  <c:v>38941</c:v>
                </c:pt>
                <c:pt idx="6111">
                  <c:v>38942</c:v>
                </c:pt>
                <c:pt idx="6112">
                  <c:v>38943</c:v>
                </c:pt>
                <c:pt idx="6113">
                  <c:v>38944</c:v>
                </c:pt>
                <c:pt idx="6114">
                  <c:v>38945</c:v>
                </c:pt>
                <c:pt idx="6115">
                  <c:v>38946</c:v>
                </c:pt>
                <c:pt idx="6116">
                  <c:v>38947</c:v>
                </c:pt>
                <c:pt idx="6117">
                  <c:v>38948</c:v>
                </c:pt>
                <c:pt idx="6118">
                  <c:v>38949</c:v>
                </c:pt>
                <c:pt idx="6119">
                  <c:v>38950</c:v>
                </c:pt>
                <c:pt idx="6120">
                  <c:v>38951</c:v>
                </c:pt>
                <c:pt idx="6121">
                  <c:v>38952</c:v>
                </c:pt>
                <c:pt idx="6122">
                  <c:v>38953</c:v>
                </c:pt>
                <c:pt idx="6123">
                  <c:v>38954</c:v>
                </c:pt>
                <c:pt idx="6124">
                  <c:v>38955</c:v>
                </c:pt>
                <c:pt idx="6125">
                  <c:v>38956</c:v>
                </c:pt>
                <c:pt idx="6126">
                  <c:v>38957</c:v>
                </c:pt>
                <c:pt idx="6127">
                  <c:v>38958</c:v>
                </c:pt>
                <c:pt idx="6128">
                  <c:v>38959</c:v>
                </c:pt>
                <c:pt idx="6129">
                  <c:v>38960</c:v>
                </c:pt>
                <c:pt idx="6130">
                  <c:v>38961</c:v>
                </c:pt>
                <c:pt idx="6131">
                  <c:v>38962</c:v>
                </c:pt>
                <c:pt idx="6132">
                  <c:v>38963</c:v>
                </c:pt>
                <c:pt idx="6133">
                  <c:v>38964</c:v>
                </c:pt>
                <c:pt idx="6134">
                  <c:v>38965</c:v>
                </c:pt>
                <c:pt idx="6135">
                  <c:v>38966</c:v>
                </c:pt>
                <c:pt idx="6136">
                  <c:v>38967</c:v>
                </c:pt>
                <c:pt idx="6137">
                  <c:v>38968</c:v>
                </c:pt>
                <c:pt idx="6138">
                  <c:v>38969</c:v>
                </c:pt>
                <c:pt idx="6139">
                  <c:v>38970</c:v>
                </c:pt>
                <c:pt idx="6140">
                  <c:v>38971</c:v>
                </c:pt>
                <c:pt idx="6141">
                  <c:v>38972</c:v>
                </c:pt>
                <c:pt idx="6142">
                  <c:v>38973</c:v>
                </c:pt>
                <c:pt idx="6143">
                  <c:v>38974</c:v>
                </c:pt>
                <c:pt idx="6144">
                  <c:v>38975</c:v>
                </c:pt>
                <c:pt idx="6145">
                  <c:v>38976</c:v>
                </c:pt>
                <c:pt idx="6146">
                  <c:v>38977</c:v>
                </c:pt>
                <c:pt idx="6147">
                  <c:v>38978</c:v>
                </c:pt>
                <c:pt idx="6148">
                  <c:v>38979</c:v>
                </c:pt>
                <c:pt idx="6149">
                  <c:v>38980</c:v>
                </c:pt>
                <c:pt idx="6150">
                  <c:v>38981</c:v>
                </c:pt>
                <c:pt idx="6151">
                  <c:v>38982</c:v>
                </c:pt>
                <c:pt idx="6152">
                  <c:v>38983</c:v>
                </c:pt>
                <c:pt idx="6153">
                  <c:v>38984</c:v>
                </c:pt>
                <c:pt idx="6154">
                  <c:v>38985</c:v>
                </c:pt>
                <c:pt idx="6155">
                  <c:v>38986</c:v>
                </c:pt>
                <c:pt idx="6156">
                  <c:v>38987</c:v>
                </c:pt>
                <c:pt idx="6157">
                  <c:v>38988</c:v>
                </c:pt>
                <c:pt idx="6158">
                  <c:v>38989</c:v>
                </c:pt>
                <c:pt idx="6159">
                  <c:v>38990</c:v>
                </c:pt>
                <c:pt idx="6160">
                  <c:v>38991</c:v>
                </c:pt>
                <c:pt idx="6161">
                  <c:v>38992</c:v>
                </c:pt>
                <c:pt idx="6162">
                  <c:v>38993</c:v>
                </c:pt>
                <c:pt idx="6163">
                  <c:v>38994</c:v>
                </c:pt>
                <c:pt idx="6164">
                  <c:v>38995</c:v>
                </c:pt>
                <c:pt idx="6165">
                  <c:v>38996</c:v>
                </c:pt>
                <c:pt idx="6166">
                  <c:v>38997</c:v>
                </c:pt>
                <c:pt idx="6167">
                  <c:v>38998</c:v>
                </c:pt>
                <c:pt idx="6168">
                  <c:v>38999</c:v>
                </c:pt>
                <c:pt idx="6169">
                  <c:v>39000</c:v>
                </c:pt>
                <c:pt idx="6170">
                  <c:v>39001</c:v>
                </c:pt>
                <c:pt idx="6171">
                  <c:v>39002</c:v>
                </c:pt>
                <c:pt idx="6172">
                  <c:v>39003</c:v>
                </c:pt>
                <c:pt idx="6173">
                  <c:v>39004</c:v>
                </c:pt>
                <c:pt idx="6174">
                  <c:v>39005</c:v>
                </c:pt>
                <c:pt idx="6175">
                  <c:v>39006</c:v>
                </c:pt>
                <c:pt idx="6176">
                  <c:v>39007</c:v>
                </c:pt>
                <c:pt idx="6177">
                  <c:v>39008</c:v>
                </c:pt>
                <c:pt idx="6178">
                  <c:v>39009</c:v>
                </c:pt>
                <c:pt idx="6179">
                  <c:v>39010</c:v>
                </c:pt>
                <c:pt idx="6180">
                  <c:v>39011</c:v>
                </c:pt>
                <c:pt idx="6181">
                  <c:v>39012</c:v>
                </c:pt>
                <c:pt idx="6182">
                  <c:v>39013</c:v>
                </c:pt>
                <c:pt idx="6183">
                  <c:v>39014</c:v>
                </c:pt>
                <c:pt idx="6184">
                  <c:v>39015</c:v>
                </c:pt>
                <c:pt idx="6185">
                  <c:v>39016</c:v>
                </c:pt>
                <c:pt idx="6186">
                  <c:v>39017</c:v>
                </c:pt>
                <c:pt idx="6187">
                  <c:v>39018</c:v>
                </c:pt>
                <c:pt idx="6188">
                  <c:v>39019</c:v>
                </c:pt>
                <c:pt idx="6189">
                  <c:v>39020</c:v>
                </c:pt>
                <c:pt idx="6190">
                  <c:v>39021</c:v>
                </c:pt>
                <c:pt idx="6191">
                  <c:v>39022</c:v>
                </c:pt>
                <c:pt idx="6192">
                  <c:v>39023</c:v>
                </c:pt>
                <c:pt idx="6193">
                  <c:v>39024</c:v>
                </c:pt>
                <c:pt idx="6194">
                  <c:v>39025</c:v>
                </c:pt>
                <c:pt idx="6195">
                  <c:v>39026</c:v>
                </c:pt>
                <c:pt idx="6196">
                  <c:v>39027</c:v>
                </c:pt>
                <c:pt idx="6197">
                  <c:v>39028</c:v>
                </c:pt>
                <c:pt idx="6198">
                  <c:v>39029</c:v>
                </c:pt>
                <c:pt idx="6199">
                  <c:v>39030</c:v>
                </c:pt>
                <c:pt idx="6200">
                  <c:v>39031</c:v>
                </c:pt>
                <c:pt idx="6201">
                  <c:v>39032</c:v>
                </c:pt>
                <c:pt idx="6202">
                  <c:v>39033</c:v>
                </c:pt>
                <c:pt idx="6203">
                  <c:v>39034</c:v>
                </c:pt>
                <c:pt idx="6204">
                  <c:v>39035</c:v>
                </c:pt>
                <c:pt idx="6205">
                  <c:v>39036</c:v>
                </c:pt>
                <c:pt idx="6206">
                  <c:v>39037</c:v>
                </c:pt>
                <c:pt idx="6207">
                  <c:v>39038</c:v>
                </c:pt>
                <c:pt idx="6208">
                  <c:v>39039</c:v>
                </c:pt>
                <c:pt idx="6209">
                  <c:v>39040</c:v>
                </c:pt>
                <c:pt idx="6210">
                  <c:v>39041</c:v>
                </c:pt>
                <c:pt idx="6211">
                  <c:v>39042</c:v>
                </c:pt>
                <c:pt idx="6212">
                  <c:v>39043</c:v>
                </c:pt>
                <c:pt idx="6213">
                  <c:v>39044</c:v>
                </c:pt>
                <c:pt idx="6214">
                  <c:v>39045</c:v>
                </c:pt>
                <c:pt idx="6215">
                  <c:v>39046</c:v>
                </c:pt>
                <c:pt idx="6216">
                  <c:v>39047</c:v>
                </c:pt>
                <c:pt idx="6217">
                  <c:v>39048</c:v>
                </c:pt>
                <c:pt idx="6218">
                  <c:v>39049</c:v>
                </c:pt>
                <c:pt idx="6219">
                  <c:v>39050</c:v>
                </c:pt>
                <c:pt idx="6220">
                  <c:v>39051</c:v>
                </c:pt>
                <c:pt idx="6221">
                  <c:v>39052</c:v>
                </c:pt>
                <c:pt idx="6222">
                  <c:v>39053</c:v>
                </c:pt>
                <c:pt idx="6223">
                  <c:v>39054</c:v>
                </c:pt>
                <c:pt idx="6224">
                  <c:v>39055</c:v>
                </c:pt>
                <c:pt idx="6225">
                  <c:v>39056</c:v>
                </c:pt>
                <c:pt idx="6226">
                  <c:v>39057</c:v>
                </c:pt>
                <c:pt idx="6227">
                  <c:v>39058</c:v>
                </c:pt>
                <c:pt idx="6228">
                  <c:v>39059</c:v>
                </c:pt>
                <c:pt idx="6229">
                  <c:v>39060</c:v>
                </c:pt>
                <c:pt idx="6230">
                  <c:v>39061</c:v>
                </c:pt>
                <c:pt idx="6231">
                  <c:v>39062</c:v>
                </c:pt>
                <c:pt idx="6232">
                  <c:v>39063</c:v>
                </c:pt>
                <c:pt idx="6233">
                  <c:v>39064</c:v>
                </c:pt>
                <c:pt idx="6234">
                  <c:v>39065</c:v>
                </c:pt>
                <c:pt idx="6235">
                  <c:v>39066</c:v>
                </c:pt>
                <c:pt idx="6236">
                  <c:v>39067</c:v>
                </c:pt>
                <c:pt idx="6237">
                  <c:v>39068</c:v>
                </c:pt>
                <c:pt idx="6238">
                  <c:v>39069</c:v>
                </c:pt>
                <c:pt idx="6239">
                  <c:v>39070</c:v>
                </c:pt>
                <c:pt idx="6240">
                  <c:v>39071</c:v>
                </c:pt>
                <c:pt idx="6241">
                  <c:v>39072</c:v>
                </c:pt>
                <c:pt idx="6242">
                  <c:v>39073</c:v>
                </c:pt>
                <c:pt idx="6243">
                  <c:v>39074</c:v>
                </c:pt>
                <c:pt idx="6244">
                  <c:v>39075</c:v>
                </c:pt>
                <c:pt idx="6245">
                  <c:v>39076</c:v>
                </c:pt>
                <c:pt idx="6246">
                  <c:v>39077</c:v>
                </c:pt>
                <c:pt idx="6247">
                  <c:v>39078</c:v>
                </c:pt>
                <c:pt idx="6248">
                  <c:v>39079</c:v>
                </c:pt>
                <c:pt idx="6249">
                  <c:v>39080</c:v>
                </c:pt>
                <c:pt idx="6250">
                  <c:v>39081</c:v>
                </c:pt>
                <c:pt idx="6251">
                  <c:v>39082</c:v>
                </c:pt>
                <c:pt idx="6252">
                  <c:v>39083</c:v>
                </c:pt>
                <c:pt idx="6253">
                  <c:v>39084</c:v>
                </c:pt>
                <c:pt idx="6254">
                  <c:v>39085</c:v>
                </c:pt>
                <c:pt idx="6255">
                  <c:v>39086</c:v>
                </c:pt>
                <c:pt idx="6256">
                  <c:v>39087</c:v>
                </c:pt>
                <c:pt idx="6257">
                  <c:v>39088</c:v>
                </c:pt>
                <c:pt idx="6258">
                  <c:v>39089</c:v>
                </c:pt>
                <c:pt idx="6259">
                  <c:v>39090</c:v>
                </c:pt>
                <c:pt idx="6260">
                  <c:v>39091</c:v>
                </c:pt>
                <c:pt idx="6261">
                  <c:v>39092</c:v>
                </c:pt>
                <c:pt idx="6262">
                  <c:v>39093</c:v>
                </c:pt>
                <c:pt idx="6263">
                  <c:v>39094</c:v>
                </c:pt>
                <c:pt idx="6264">
                  <c:v>39095</c:v>
                </c:pt>
                <c:pt idx="6265">
                  <c:v>39096</c:v>
                </c:pt>
                <c:pt idx="6266">
                  <c:v>39097</c:v>
                </c:pt>
                <c:pt idx="6267">
                  <c:v>39098</c:v>
                </c:pt>
                <c:pt idx="6268">
                  <c:v>39099</c:v>
                </c:pt>
                <c:pt idx="6269">
                  <c:v>39100</c:v>
                </c:pt>
                <c:pt idx="6270">
                  <c:v>39101</c:v>
                </c:pt>
                <c:pt idx="6271">
                  <c:v>39102</c:v>
                </c:pt>
                <c:pt idx="6272">
                  <c:v>39103</c:v>
                </c:pt>
                <c:pt idx="6273">
                  <c:v>39104</c:v>
                </c:pt>
                <c:pt idx="6274">
                  <c:v>39105</c:v>
                </c:pt>
                <c:pt idx="6275">
                  <c:v>39106</c:v>
                </c:pt>
                <c:pt idx="6276">
                  <c:v>39107</c:v>
                </c:pt>
                <c:pt idx="6277">
                  <c:v>39108</c:v>
                </c:pt>
                <c:pt idx="6278">
                  <c:v>39109</c:v>
                </c:pt>
                <c:pt idx="6279">
                  <c:v>39110</c:v>
                </c:pt>
                <c:pt idx="6280">
                  <c:v>39111</c:v>
                </c:pt>
                <c:pt idx="6281">
                  <c:v>39112</c:v>
                </c:pt>
                <c:pt idx="6282">
                  <c:v>39113</c:v>
                </c:pt>
                <c:pt idx="6283">
                  <c:v>39114</c:v>
                </c:pt>
                <c:pt idx="6284">
                  <c:v>39115</c:v>
                </c:pt>
                <c:pt idx="6285">
                  <c:v>39116</c:v>
                </c:pt>
                <c:pt idx="6286">
                  <c:v>39117</c:v>
                </c:pt>
                <c:pt idx="6287">
                  <c:v>39118</c:v>
                </c:pt>
                <c:pt idx="6288">
                  <c:v>39119</c:v>
                </c:pt>
                <c:pt idx="6289">
                  <c:v>39120</c:v>
                </c:pt>
                <c:pt idx="6290">
                  <c:v>39121</c:v>
                </c:pt>
                <c:pt idx="6291">
                  <c:v>39122</c:v>
                </c:pt>
                <c:pt idx="6292">
                  <c:v>39123</c:v>
                </c:pt>
                <c:pt idx="6293">
                  <c:v>39124</c:v>
                </c:pt>
                <c:pt idx="6294">
                  <c:v>39125</c:v>
                </c:pt>
                <c:pt idx="6295">
                  <c:v>39126</c:v>
                </c:pt>
                <c:pt idx="6296">
                  <c:v>39127</c:v>
                </c:pt>
                <c:pt idx="6297">
                  <c:v>39128</c:v>
                </c:pt>
                <c:pt idx="6298">
                  <c:v>39129</c:v>
                </c:pt>
                <c:pt idx="6299">
                  <c:v>39130</c:v>
                </c:pt>
                <c:pt idx="6300">
                  <c:v>39131</c:v>
                </c:pt>
                <c:pt idx="6301">
                  <c:v>39132</c:v>
                </c:pt>
                <c:pt idx="6302">
                  <c:v>39133</c:v>
                </c:pt>
                <c:pt idx="6303">
                  <c:v>39134</c:v>
                </c:pt>
                <c:pt idx="6304">
                  <c:v>39135</c:v>
                </c:pt>
                <c:pt idx="6305">
                  <c:v>39136</c:v>
                </c:pt>
                <c:pt idx="6306">
                  <c:v>39137</c:v>
                </c:pt>
                <c:pt idx="6307">
                  <c:v>39138</c:v>
                </c:pt>
                <c:pt idx="6308">
                  <c:v>39139</c:v>
                </c:pt>
                <c:pt idx="6309">
                  <c:v>39140</c:v>
                </c:pt>
                <c:pt idx="6310">
                  <c:v>39141</c:v>
                </c:pt>
                <c:pt idx="6311">
                  <c:v>39142</c:v>
                </c:pt>
                <c:pt idx="6312">
                  <c:v>39143</c:v>
                </c:pt>
                <c:pt idx="6313">
                  <c:v>39144</c:v>
                </c:pt>
                <c:pt idx="6314">
                  <c:v>39145</c:v>
                </c:pt>
                <c:pt idx="6315">
                  <c:v>39146</c:v>
                </c:pt>
                <c:pt idx="6316">
                  <c:v>39147</c:v>
                </c:pt>
                <c:pt idx="6317">
                  <c:v>39148</c:v>
                </c:pt>
                <c:pt idx="6318">
                  <c:v>39149</c:v>
                </c:pt>
                <c:pt idx="6319">
                  <c:v>39150</c:v>
                </c:pt>
                <c:pt idx="6320">
                  <c:v>39151</c:v>
                </c:pt>
                <c:pt idx="6321">
                  <c:v>39152</c:v>
                </c:pt>
                <c:pt idx="6322">
                  <c:v>39153</c:v>
                </c:pt>
                <c:pt idx="6323">
                  <c:v>39154</c:v>
                </c:pt>
                <c:pt idx="6324">
                  <c:v>39155</c:v>
                </c:pt>
                <c:pt idx="6325">
                  <c:v>39156</c:v>
                </c:pt>
                <c:pt idx="6326">
                  <c:v>39157</c:v>
                </c:pt>
                <c:pt idx="6327">
                  <c:v>39158</c:v>
                </c:pt>
                <c:pt idx="6328">
                  <c:v>39159</c:v>
                </c:pt>
                <c:pt idx="6329">
                  <c:v>39160</c:v>
                </c:pt>
                <c:pt idx="6330">
                  <c:v>39161</c:v>
                </c:pt>
                <c:pt idx="6331">
                  <c:v>39162</c:v>
                </c:pt>
                <c:pt idx="6332">
                  <c:v>39163</c:v>
                </c:pt>
                <c:pt idx="6333">
                  <c:v>39164</c:v>
                </c:pt>
                <c:pt idx="6334">
                  <c:v>39165</c:v>
                </c:pt>
                <c:pt idx="6335">
                  <c:v>39166</c:v>
                </c:pt>
                <c:pt idx="6336">
                  <c:v>39167</c:v>
                </c:pt>
                <c:pt idx="6337">
                  <c:v>39168</c:v>
                </c:pt>
                <c:pt idx="6338">
                  <c:v>39169</c:v>
                </c:pt>
                <c:pt idx="6339">
                  <c:v>39170</c:v>
                </c:pt>
                <c:pt idx="6340">
                  <c:v>39171</c:v>
                </c:pt>
                <c:pt idx="6341">
                  <c:v>39172</c:v>
                </c:pt>
                <c:pt idx="6342">
                  <c:v>39173</c:v>
                </c:pt>
                <c:pt idx="6343">
                  <c:v>39174</c:v>
                </c:pt>
                <c:pt idx="6344">
                  <c:v>39175</c:v>
                </c:pt>
                <c:pt idx="6345">
                  <c:v>39176</c:v>
                </c:pt>
                <c:pt idx="6346">
                  <c:v>39177</c:v>
                </c:pt>
                <c:pt idx="6347">
                  <c:v>39178</c:v>
                </c:pt>
                <c:pt idx="6348">
                  <c:v>39179</c:v>
                </c:pt>
                <c:pt idx="6349">
                  <c:v>39180</c:v>
                </c:pt>
                <c:pt idx="6350">
                  <c:v>39181</c:v>
                </c:pt>
                <c:pt idx="6351">
                  <c:v>39182</c:v>
                </c:pt>
                <c:pt idx="6352">
                  <c:v>39183</c:v>
                </c:pt>
                <c:pt idx="6353">
                  <c:v>39184</c:v>
                </c:pt>
                <c:pt idx="6354">
                  <c:v>39185</c:v>
                </c:pt>
                <c:pt idx="6355">
                  <c:v>39186</c:v>
                </c:pt>
                <c:pt idx="6356">
                  <c:v>39187</c:v>
                </c:pt>
                <c:pt idx="6357">
                  <c:v>39188</c:v>
                </c:pt>
                <c:pt idx="6358">
                  <c:v>39189</c:v>
                </c:pt>
                <c:pt idx="6359">
                  <c:v>39190</c:v>
                </c:pt>
                <c:pt idx="6360">
                  <c:v>39191</c:v>
                </c:pt>
                <c:pt idx="6361">
                  <c:v>39192</c:v>
                </c:pt>
                <c:pt idx="6362">
                  <c:v>39193</c:v>
                </c:pt>
                <c:pt idx="6363">
                  <c:v>39194</c:v>
                </c:pt>
                <c:pt idx="6364">
                  <c:v>39195</c:v>
                </c:pt>
                <c:pt idx="6365">
                  <c:v>39196</c:v>
                </c:pt>
                <c:pt idx="6366">
                  <c:v>39197</c:v>
                </c:pt>
                <c:pt idx="6367">
                  <c:v>39198</c:v>
                </c:pt>
                <c:pt idx="6368">
                  <c:v>39199</c:v>
                </c:pt>
                <c:pt idx="6369">
                  <c:v>39200</c:v>
                </c:pt>
                <c:pt idx="6370">
                  <c:v>39201</c:v>
                </c:pt>
                <c:pt idx="6371">
                  <c:v>39202</c:v>
                </c:pt>
                <c:pt idx="6372">
                  <c:v>39203</c:v>
                </c:pt>
                <c:pt idx="6373">
                  <c:v>39204</c:v>
                </c:pt>
                <c:pt idx="6374">
                  <c:v>39205</c:v>
                </c:pt>
                <c:pt idx="6375">
                  <c:v>39206</c:v>
                </c:pt>
                <c:pt idx="6376">
                  <c:v>39207</c:v>
                </c:pt>
                <c:pt idx="6377">
                  <c:v>39208</c:v>
                </c:pt>
                <c:pt idx="6378">
                  <c:v>39209</c:v>
                </c:pt>
                <c:pt idx="6379">
                  <c:v>39210</c:v>
                </c:pt>
                <c:pt idx="6380">
                  <c:v>39211</c:v>
                </c:pt>
                <c:pt idx="6381">
                  <c:v>39212</c:v>
                </c:pt>
                <c:pt idx="6382">
                  <c:v>39213</c:v>
                </c:pt>
                <c:pt idx="6383">
                  <c:v>39214</c:v>
                </c:pt>
                <c:pt idx="6384">
                  <c:v>39215</c:v>
                </c:pt>
                <c:pt idx="6385">
                  <c:v>39216</c:v>
                </c:pt>
                <c:pt idx="6386">
                  <c:v>39217</c:v>
                </c:pt>
                <c:pt idx="6387">
                  <c:v>39218</c:v>
                </c:pt>
                <c:pt idx="6388">
                  <c:v>39219</c:v>
                </c:pt>
                <c:pt idx="6389">
                  <c:v>39220</c:v>
                </c:pt>
                <c:pt idx="6390">
                  <c:v>39221</c:v>
                </c:pt>
                <c:pt idx="6391">
                  <c:v>39222</c:v>
                </c:pt>
                <c:pt idx="6392">
                  <c:v>39223</c:v>
                </c:pt>
                <c:pt idx="6393">
                  <c:v>39224</c:v>
                </c:pt>
                <c:pt idx="6394">
                  <c:v>39225</c:v>
                </c:pt>
                <c:pt idx="6395">
                  <c:v>39226</c:v>
                </c:pt>
                <c:pt idx="6396">
                  <c:v>39227</c:v>
                </c:pt>
                <c:pt idx="6397">
                  <c:v>39228</c:v>
                </c:pt>
                <c:pt idx="6398">
                  <c:v>39229</c:v>
                </c:pt>
                <c:pt idx="6399">
                  <c:v>39230</c:v>
                </c:pt>
                <c:pt idx="6400">
                  <c:v>39231</c:v>
                </c:pt>
                <c:pt idx="6401">
                  <c:v>39232</c:v>
                </c:pt>
                <c:pt idx="6402">
                  <c:v>39233</c:v>
                </c:pt>
                <c:pt idx="6403">
                  <c:v>39234</c:v>
                </c:pt>
                <c:pt idx="6404">
                  <c:v>39235</c:v>
                </c:pt>
                <c:pt idx="6405">
                  <c:v>39236</c:v>
                </c:pt>
                <c:pt idx="6406">
                  <c:v>39237</c:v>
                </c:pt>
                <c:pt idx="6407">
                  <c:v>39238</c:v>
                </c:pt>
                <c:pt idx="6408">
                  <c:v>39239</c:v>
                </c:pt>
                <c:pt idx="6409">
                  <c:v>39240</c:v>
                </c:pt>
                <c:pt idx="6410">
                  <c:v>39241</c:v>
                </c:pt>
                <c:pt idx="6411">
                  <c:v>39242</c:v>
                </c:pt>
                <c:pt idx="6412">
                  <c:v>39243</c:v>
                </c:pt>
                <c:pt idx="6413">
                  <c:v>39244</c:v>
                </c:pt>
                <c:pt idx="6414">
                  <c:v>39245</c:v>
                </c:pt>
                <c:pt idx="6415">
                  <c:v>39246</c:v>
                </c:pt>
                <c:pt idx="6416">
                  <c:v>39247</c:v>
                </c:pt>
                <c:pt idx="6417">
                  <c:v>39248</c:v>
                </c:pt>
                <c:pt idx="6418">
                  <c:v>39249</c:v>
                </c:pt>
                <c:pt idx="6419">
                  <c:v>39250</c:v>
                </c:pt>
                <c:pt idx="6420">
                  <c:v>39251</c:v>
                </c:pt>
                <c:pt idx="6421">
                  <c:v>39252</c:v>
                </c:pt>
                <c:pt idx="6422">
                  <c:v>39253</c:v>
                </c:pt>
                <c:pt idx="6423">
                  <c:v>39254</c:v>
                </c:pt>
                <c:pt idx="6424">
                  <c:v>39255</c:v>
                </c:pt>
                <c:pt idx="6425">
                  <c:v>39256</c:v>
                </c:pt>
                <c:pt idx="6426">
                  <c:v>39257</c:v>
                </c:pt>
                <c:pt idx="6427">
                  <c:v>39258</c:v>
                </c:pt>
                <c:pt idx="6428">
                  <c:v>39259</c:v>
                </c:pt>
                <c:pt idx="6429">
                  <c:v>39260</c:v>
                </c:pt>
                <c:pt idx="6430">
                  <c:v>39261</c:v>
                </c:pt>
                <c:pt idx="6431">
                  <c:v>39262</c:v>
                </c:pt>
                <c:pt idx="6432">
                  <c:v>39263</c:v>
                </c:pt>
                <c:pt idx="6433">
                  <c:v>39264</c:v>
                </c:pt>
                <c:pt idx="6434">
                  <c:v>39265</c:v>
                </c:pt>
                <c:pt idx="6435">
                  <c:v>39266</c:v>
                </c:pt>
                <c:pt idx="6436">
                  <c:v>39267</c:v>
                </c:pt>
                <c:pt idx="6437">
                  <c:v>39268</c:v>
                </c:pt>
                <c:pt idx="6438">
                  <c:v>39269</c:v>
                </c:pt>
                <c:pt idx="6439">
                  <c:v>39270</c:v>
                </c:pt>
                <c:pt idx="6440">
                  <c:v>39271</c:v>
                </c:pt>
                <c:pt idx="6441">
                  <c:v>39272</c:v>
                </c:pt>
                <c:pt idx="6442">
                  <c:v>39273</c:v>
                </c:pt>
                <c:pt idx="6443">
                  <c:v>39274</c:v>
                </c:pt>
                <c:pt idx="6444">
                  <c:v>39275</c:v>
                </c:pt>
                <c:pt idx="6445">
                  <c:v>39276</c:v>
                </c:pt>
                <c:pt idx="6446">
                  <c:v>39277</c:v>
                </c:pt>
                <c:pt idx="6447">
                  <c:v>39278</c:v>
                </c:pt>
                <c:pt idx="6448">
                  <c:v>39279</c:v>
                </c:pt>
                <c:pt idx="6449">
                  <c:v>39280</c:v>
                </c:pt>
                <c:pt idx="6450">
                  <c:v>39281</c:v>
                </c:pt>
                <c:pt idx="6451">
                  <c:v>39282</c:v>
                </c:pt>
                <c:pt idx="6452">
                  <c:v>39283</c:v>
                </c:pt>
                <c:pt idx="6453">
                  <c:v>39284</c:v>
                </c:pt>
                <c:pt idx="6454">
                  <c:v>39285</c:v>
                </c:pt>
                <c:pt idx="6455">
                  <c:v>39286</c:v>
                </c:pt>
                <c:pt idx="6456">
                  <c:v>39287</c:v>
                </c:pt>
                <c:pt idx="6457">
                  <c:v>39288</c:v>
                </c:pt>
                <c:pt idx="6458">
                  <c:v>39289</c:v>
                </c:pt>
                <c:pt idx="6459">
                  <c:v>39290</c:v>
                </c:pt>
                <c:pt idx="6460">
                  <c:v>39291</c:v>
                </c:pt>
                <c:pt idx="6461">
                  <c:v>39292</c:v>
                </c:pt>
                <c:pt idx="6462">
                  <c:v>39293</c:v>
                </c:pt>
                <c:pt idx="6463">
                  <c:v>39294</c:v>
                </c:pt>
                <c:pt idx="6464">
                  <c:v>39295</c:v>
                </c:pt>
                <c:pt idx="6465">
                  <c:v>39296</c:v>
                </c:pt>
                <c:pt idx="6466">
                  <c:v>39297</c:v>
                </c:pt>
                <c:pt idx="6467">
                  <c:v>39298</c:v>
                </c:pt>
                <c:pt idx="6468">
                  <c:v>39299</c:v>
                </c:pt>
                <c:pt idx="6469">
                  <c:v>39300</c:v>
                </c:pt>
                <c:pt idx="6470">
                  <c:v>39301</c:v>
                </c:pt>
                <c:pt idx="6471">
                  <c:v>39302</c:v>
                </c:pt>
                <c:pt idx="6472">
                  <c:v>39303</c:v>
                </c:pt>
                <c:pt idx="6473">
                  <c:v>39304</c:v>
                </c:pt>
                <c:pt idx="6474">
                  <c:v>39305</c:v>
                </c:pt>
                <c:pt idx="6475">
                  <c:v>39306</c:v>
                </c:pt>
                <c:pt idx="6476">
                  <c:v>39307</c:v>
                </c:pt>
                <c:pt idx="6477">
                  <c:v>39308</c:v>
                </c:pt>
                <c:pt idx="6478">
                  <c:v>39309</c:v>
                </c:pt>
                <c:pt idx="6479">
                  <c:v>39310</c:v>
                </c:pt>
                <c:pt idx="6480">
                  <c:v>39311</c:v>
                </c:pt>
                <c:pt idx="6481">
                  <c:v>39312</c:v>
                </c:pt>
                <c:pt idx="6482">
                  <c:v>39313</c:v>
                </c:pt>
                <c:pt idx="6483">
                  <c:v>39314</c:v>
                </c:pt>
                <c:pt idx="6484">
                  <c:v>39315</c:v>
                </c:pt>
                <c:pt idx="6485">
                  <c:v>39316</c:v>
                </c:pt>
                <c:pt idx="6486">
                  <c:v>39317</c:v>
                </c:pt>
                <c:pt idx="6487">
                  <c:v>39318</c:v>
                </c:pt>
                <c:pt idx="6488">
                  <c:v>39319</c:v>
                </c:pt>
                <c:pt idx="6489">
                  <c:v>39320</c:v>
                </c:pt>
                <c:pt idx="6490">
                  <c:v>39321</c:v>
                </c:pt>
                <c:pt idx="6491">
                  <c:v>39322</c:v>
                </c:pt>
                <c:pt idx="6492">
                  <c:v>39323</c:v>
                </c:pt>
                <c:pt idx="6493">
                  <c:v>39324</c:v>
                </c:pt>
                <c:pt idx="6494">
                  <c:v>39325</c:v>
                </c:pt>
                <c:pt idx="6495">
                  <c:v>39326</c:v>
                </c:pt>
                <c:pt idx="6496">
                  <c:v>39327</c:v>
                </c:pt>
                <c:pt idx="6497">
                  <c:v>39328</c:v>
                </c:pt>
                <c:pt idx="6498">
                  <c:v>39329</c:v>
                </c:pt>
                <c:pt idx="6499">
                  <c:v>39330</c:v>
                </c:pt>
                <c:pt idx="6500">
                  <c:v>39331</c:v>
                </c:pt>
                <c:pt idx="6501">
                  <c:v>39332</c:v>
                </c:pt>
                <c:pt idx="6502">
                  <c:v>39333</c:v>
                </c:pt>
                <c:pt idx="6503">
                  <c:v>39334</c:v>
                </c:pt>
                <c:pt idx="6504">
                  <c:v>39335</c:v>
                </c:pt>
                <c:pt idx="6505">
                  <c:v>39336</c:v>
                </c:pt>
                <c:pt idx="6506">
                  <c:v>39337</c:v>
                </c:pt>
                <c:pt idx="6507">
                  <c:v>39338</c:v>
                </c:pt>
                <c:pt idx="6508">
                  <c:v>39339</c:v>
                </c:pt>
                <c:pt idx="6509">
                  <c:v>39340</c:v>
                </c:pt>
                <c:pt idx="6510">
                  <c:v>39341</c:v>
                </c:pt>
                <c:pt idx="6511">
                  <c:v>39342</c:v>
                </c:pt>
                <c:pt idx="6512">
                  <c:v>39343</c:v>
                </c:pt>
                <c:pt idx="6513">
                  <c:v>39344</c:v>
                </c:pt>
                <c:pt idx="6514">
                  <c:v>39345</c:v>
                </c:pt>
                <c:pt idx="6515">
                  <c:v>39346</c:v>
                </c:pt>
                <c:pt idx="6516">
                  <c:v>39347</c:v>
                </c:pt>
                <c:pt idx="6517">
                  <c:v>39348</c:v>
                </c:pt>
                <c:pt idx="6518">
                  <c:v>39349</c:v>
                </c:pt>
                <c:pt idx="6519">
                  <c:v>39350</c:v>
                </c:pt>
                <c:pt idx="6520">
                  <c:v>39351</c:v>
                </c:pt>
                <c:pt idx="6521">
                  <c:v>39352</c:v>
                </c:pt>
                <c:pt idx="6522">
                  <c:v>39353</c:v>
                </c:pt>
                <c:pt idx="6523">
                  <c:v>39354</c:v>
                </c:pt>
                <c:pt idx="6524">
                  <c:v>39355</c:v>
                </c:pt>
                <c:pt idx="6525">
                  <c:v>39356</c:v>
                </c:pt>
                <c:pt idx="6526">
                  <c:v>39357</c:v>
                </c:pt>
                <c:pt idx="6527">
                  <c:v>39358</c:v>
                </c:pt>
                <c:pt idx="6528">
                  <c:v>39359</c:v>
                </c:pt>
                <c:pt idx="6529">
                  <c:v>39360</c:v>
                </c:pt>
                <c:pt idx="6530">
                  <c:v>39361</c:v>
                </c:pt>
                <c:pt idx="6531">
                  <c:v>39362</c:v>
                </c:pt>
                <c:pt idx="6532">
                  <c:v>39363</c:v>
                </c:pt>
                <c:pt idx="6533">
                  <c:v>39364</c:v>
                </c:pt>
                <c:pt idx="6534">
                  <c:v>39365</c:v>
                </c:pt>
                <c:pt idx="6535">
                  <c:v>39366</c:v>
                </c:pt>
                <c:pt idx="6536">
                  <c:v>39367</c:v>
                </c:pt>
                <c:pt idx="6537">
                  <c:v>39368</c:v>
                </c:pt>
                <c:pt idx="6538">
                  <c:v>39369</c:v>
                </c:pt>
                <c:pt idx="6539">
                  <c:v>39370</c:v>
                </c:pt>
                <c:pt idx="6540">
                  <c:v>39371</c:v>
                </c:pt>
                <c:pt idx="6541">
                  <c:v>39372</c:v>
                </c:pt>
                <c:pt idx="6542">
                  <c:v>39373</c:v>
                </c:pt>
                <c:pt idx="6543">
                  <c:v>39374</c:v>
                </c:pt>
                <c:pt idx="6544">
                  <c:v>39375</c:v>
                </c:pt>
                <c:pt idx="6545">
                  <c:v>39376</c:v>
                </c:pt>
                <c:pt idx="6546">
                  <c:v>39377</c:v>
                </c:pt>
                <c:pt idx="6547">
                  <c:v>39378</c:v>
                </c:pt>
                <c:pt idx="6548">
                  <c:v>39379</c:v>
                </c:pt>
                <c:pt idx="6549">
                  <c:v>39380</c:v>
                </c:pt>
                <c:pt idx="6550">
                  <c:v>39381</c:v>
                </c:pt>
                <c:pt idx="6551">
                  <c:v>39382</c:v>
                </c:pt>
                <c:pt idx="6552">
                  <c:v>39383</c:v>
                </c:pt>
                <c:pt idx="6553">
                  <c:v>39384</c:v>
                </c:pt>
                <c:pt idx="6554">
                  <c:v>39385</c:v>
                </c:pt>
                <c:pt idx="6555">
                  <c:v>39386</c:v>
                </c:pt>
                <c:pt idx="6556">
                  <c:v>39387</c:v>
                </c:pt>
                <c:pt idx="6557">
                  <c:v>39388</c:v>
                </c:pt>
                <c:pt idx="6558">
                  <c:v>39389</c:v>
                </c:pt>
                <c:pt idx="6559">
                  <c:v>39390</c:v>
                </c:pt>
                <c:pt idx="6560">
                  <c:v>39391</c:v>
                </c:pt>
                <c:pt idx="6561">
                  <c:v>39392</c:v>
                </c:pt>
                <c:pt idx="6562">
                  <c:v>39393</c:v>
                </c:pt>
                <c:pt idx="6563">
                  <c:v>39394</c:v>
                </c:pt>
                <c:pt idx="6564">
                  <c:v>39395</c:v>
                </c:pt>
                <c:pt idx="6565">
                  <c:v>39396</c:v>
                </c:pt>
                <c:pt idx="6566">
                  <c:v>39397</c:v>
                </c:pt>
                <c:pt idx="6567">
                  <c:v>39398</c:v>
                </c:pt>
                <c:pt idx="6568">
                  <c:v>39399</c:v>
                </c:pt>
                <c:pt idx="6569">
                  <c:v>39400</c:v>
                </c:pt>
                <c:pt idx="6570">
                  <c:v>39401</c:v>
                </c:pt>
                <c:pt idx="6571">
                  <c:v>39402</c:v>
                </c:pt>
                <c:pt idx="6572">
                  <c:v>39403</c:v>
                </c:pt>
                <c:pt idx="6573">
                  <c:v>39404</c:v>
                </c:pt>
                <c:pt idx="6574">
                  <c:v>39405</c:v>
                </c:pt>
                <c:pt idx="6575">
                  <c:v>39406</c:v>
                </c:pt>
                <c:pt idx="6576">
                  <c:v>39407</c:v>
                </c:pt>
                <c:pt idx="6577">
                  <c:v>39408</c:v>
                </c:pt>
                <c:pt idx="6578">
                  <c:v>39409</c:v>
                </c:pt>
                <c:pt idx="6579">
                  <c:v>39410</c:v>
                </c:pt>
                <c:pt idx="6580">
                  <c:v>39411</c:v>
                </c:pt>
                <c:pt idx="6581">
                  <c:v>39412</c:v>
                </c:pt>
                <c:pt idx="6582">
                  <c:v>39413</c:v>
                </c:pt>
                <c:pt idx="6583">
                  <c:v>39414</c:v>
                </c:pt>
                <c:pt idx="6584">
                  <c:v>39415</c:v>
                </c:pt>
                <c:pt idx="6585">
                  <c:v>39416</c:v>
                </c:pt>
                <c:pt idx="6586">
                  <c:v>39417</c:v>
                </c:pt>
                <c:pt idx="6587">
                  <c:v>39418</c:v>
                </c:pt>
                <c:pt idx="6588">
                  <c:v>39419</c:v>
                </c:pt>
                <c:pt idx="6589">
                  <c:v>39420</c:v>
                </c:pt>
                <c:pt idx="6590">
                  <c:v>39421</c:v>
                </c:pt>
                <c:pt idx="6591">
                  <c:v>39422</c:v>
                </c:pt>
                <c:pt idx="6592">
                  <c:v>39423</c:v>
                </c:pt>
                <c:pt idx="6593">
                  <c:v>39424</c:v>
                </c:pt>
                <c:pt idx="6594">
                  <c:v>39425</c:v>
                </c:pt>
                <c:pt idx="6595">
                  <c:v>39426</c:v>
                </c:pt>
                <c:pt idx="6596">
                  <c:v>39427</c:v>
                </c:pt>
                <c:pt idx="6597">
                  <c:v>39428</c:v>
                </c:pt>
                <c:pt idx="6598">
                  <c:v>39429</c:v>
                </c:pt>
                <c:pt idx="6599">
                  <c:v>39430</c:v>
                </c:pt>
                <c:pt idx="6600">
                  <c:v>39431</c:v>
                </c:pt>
                <c:pt idx="6601">
                  <c:v>39432</c:v>
                </c:pt>
                <c:pt idx="6602">
                  <c:v>39433</c:v>
                </c:pt>
                <c:pt idx="6603">
                  <c:v>39434</c:v>
                </c:pt>
                <c:pt idx="6604">
                  <c:v>39435</c:v>
                </c:pt>
                <c:pt idx="6605">
                  <c:v>39436</c:v>
                </c:pt>
                <c:pt idx="6606">
                  <c:v>39437</c:v>
                </c:pt>
                <c:pt idx="6607">
                  <c:v>39438</c:v>
                </c:pt>
                <c:pt idx="6608">
                  <c:v>39439</c:v>
                </c:pt>
                <c:pt idx="6609">
                  <c:v>39440</c:v>
                </c:pt>
                <c:pt idx="6610">
                  <c:v>39441</c:v>
                </c:pt>
                <c:pt idx="6611">
                  <c:v>39442</c:v>
                </c:pt>
                <c:pt idx="6612">
                  <c:v>39443</c:v>
                </c:pt>
                <c:pt idx="6613">
                  <c:v>39444</c:v>
                </c:pt>
                <c:pt idx="6614">
                  <c:v>39445</c:v>
                </c:pt>
                <c:pt idx="6615">
                  <c:v>39446</c:v>
                </c:pt>
                <c:pt idx="6616">
                  <c:v>39447</c:v>
                </c:pt>
                <c:pt idx="6617">
                  <c:v>39448</c:v>
                </c:pt>
                <c:pt idx="6618">
                  <c:v>39449</c:v>
                </c:pt>
                <c:pt idx="6619">
                  <c:v>39450</c:v>
                </c:pt>
                <c:pt idx="6620">
                  <c:v>39451</c:v>
                </c:pt>
                <c:pt idx="6621">
                  <c:v>39452</c:v>
                </c:pt>
                <c:pt idx="6622">
                  <c:v>39453</c:v>
                </c:pt>
                <c:pt idx="6623">
                  <c:v>39454</c:v>
                </c:pt>
                <c:pt idx="6624">
                  <c:v>39455</c:v>
                </c:pt>
                <c:pt idx="6625">
                  <c:v>39456</c:v>
                </c:pt>
                <c:pt idx="6626">
                  <c:v>39457</c:v>
                </c:pt>
                <c:pt idx="6627">
                  <c:v>39458</c:v>
                </c:pt>
                <c:pt idx="6628">
                  <c:v>39459</c:v>
                </c:pt>
                <c:pt idx="6629">
                  <c:v>39460</c:v>
                </c:pt>
                <c:pt idx="6630">
                  <c:v>39461</c:v>
                </c:pt>
                <c:pt idx="6631">
                  <c:v>39462</c:v>
                </c:pt>
                <c:pt idx="6632">
                  <c:v>39463</c:v>
                </c:pt>
                <c:pt idx="6633">
                  <c:v>39464</c:v>
                </c:pt>
                <c:pt idx="6634">
                  <c:v>39465</c:v>
                </c:pt>
                <c:pt idx="6635">
                  <c:v>39466</c:v>
                </c:pt>
                <c:pt idx="6636">
                  <c:v>39467</c:v>
                </c:pt>
                <c:pt idx="6637">
                  <c:v>39468</c:v>
                </c:pt>
                <c:pt idx="6638">
                  <c:v>39469</c:v>
                </c:pt>
                <c:pt idx="6639">
                  <c:v>39470</c:v>
                </c:pt>
                <c:pt idx="6640">
                  <c:v>39471</c:v>
                </c:pt>
                <c:pt idx="6641">
                  <c:v>39472</c:v>
                </c:pt>
                <c:pt idx="6642">
                  <c:v>39473</c:v>
                </c:pt>
                <c:pt idx="6643">
                  <c:v>39474</c:v>
                </c:pt>
                <c:pt idx="6644">
                  <c:v>39475</c:v>
                </c:pt>
                <c:pt idx="6645">
                  <c:v>39476</c:v>
                </c:pt>
                <c:pt idx="6646">
                  <c:v>39477</c:v>
                </c:pt>
                <c:pt idx="6647">
                  <c:v>39478</c:v>
                </c:pt>
                <c:pt idx="6648">
                  <c:v>39479</c:v>
                </c:pt>
                <c:pt idx="6649">
                  <c:v>39480</c:v>
                </c:pt>
                <c:pt idx="6650">
                  <c:v>39481</c:v>
                </c:pt>
                <c:pt idx="6651">
                  <c:v>39482</c:v>
                </c:pt>
                <c:pt idx="6652">
                  <c:v>39483</c:v>
                </c:pt>
                <c:pt idx="6653">
                  <c:v>39484</c:v>
                </c:pt>
                <c:pt idx="6654">
                  <c:v>39485</c:v>
                </c:pt>
                <c:pt idx="6655">
                  <c:v>39486</c:v>
                </c:pt>
                <c:pt idx="6656">
                  <c:v>39487</c:v>
                </c:pt>
                <c:pt idx="6657">
                  <c:v>39488</c:v>
                </c:pt>
                <c:pt idx="6658">
                  <c:v>39489</c:v>
                </c:pt>
                <c:pt idx="6659">
                  <c:v>39490</c:v>
                </c:pt>
                <c:pt idx="6660">
                  <c:v>39491</c:v>
                </c:pt>
                <c:pt idx="6661">
                  <c:v>39492</c:v>
                </c:pt>
                <c:pt idx="6662">
                  <c:v>39493</c:v>
                </c:pt>
                <c:pt idx="6663">
                  <c:v>39494</c:v>
                </c:pt>
                <c:pt idx="6664">
                  <c:v>39495</c:v>
                </c:pt>
                <c:pt idx="6665">
                  <c:v>39496</c:v>
                </c:pt>
                <c:pt idx="6666">
                  <c:v>39497</c:v>
                </c:pt>
                <c:pt idx="6667">
                  <c:v>39498</c:v>
                </c:pt>
                <c:pt idx="6668">
                  <c:v>39499</c:v>
                </c:pt>
                <c:pt idx="6669">
                  <c:v>39500</c:v>
                </c:pt>
                <c:pt idx="6670">
                  <c:v>39501</c:v>
                </c:pt>
                <c:pt idx="6671">
                  <c:v>39502</c:v>
                </c:pt>
                <c:pt idx="6672">
                  <c:v>39503</c:v>
                </c:pt>
                <c:pt idx="6673">
                  <c:v>39504</c:v>
                </c:pt>
                <c:pt idx="6674">
                  <c:v>39505</c:v>
                </c:pt>
                <c:pt idx="6675">
                  <c:v>39506</c:v>
                </c:pt>
                <c:pt idx="6676">
                  <c:v>39507</c:v>
                </c:pt>
                <c:pt idx="6677">
                  <c:v>39508</c:v>
                </c:pt>
                <c:pt idx="6678">
                  <c:v>39509</c:v>
                </c:pt>
                <c:pt idx="6679">
                  <c:v>39510</c:v>
                </c:pt>
                <c:pt idx="6680">
                  <c:v>39511</c:v>
                </c:pt>
                <c:pt idx="6681">
                  <c:v>39512</c:v>
                </c:pt>
                <c:pt idx="6682">
                  <c:v>39513</c:v>
                </c:pt>
                <c:pt idx="6683">
                  <c:v>39514</c:v>
                </c:pt>
                <c:pt idx="6684">
                  <c:v>39515</c:v>
                </c:pt>
                <c:pt idx="6685">
                  <c:v>39516</c:v>
                </c:pt>
                <c:pt idx="6686">
                  <c:v>39517</c:v>
                </c:pt>
                <c:pt idx="6687">
                  <c:v>39518</c:v>
                </c:pt>
                <c:pt idx="6688">
                  <c:v>39519</c:v>
                </c:pt>
                <c:pt idx="6689">
                  <c:v>39520</c:v>
                </c:pt>
                <c:pt idx="6690">
                  <c:v>39521</c:v>
                </c:pt>
                <c:pt idx="6691">
                  <c:v>39522</c:v>
                </c:pt>
                <c:pt idx="6692">
                  <c:v>39523</c:v>
                </c:pt>
                <c:pt idx="6693">
                  <c:v>39524</c:v>
                </c:pt>
                <c:pt idx="6694">
                  <c:v>39525</c:v>
                </c:pt>
                <c:pt idx="6695">
                  <c:v>39526</c:v>
                </c:pt>
                <c:pt idx="6696">
                  <c:v>39527</c:v>
                </c:pt>
                <c:pt idx="6697">
                  <c:v>39528</c:v>
                </c:pt>
                <c:pt idx="6698">
                  <c:v>39529</c:v>
                </c:pt>
                <c:pt idx="6699">
                  <c:v>39530</c:v>
                </c:pt>
                <c:pt idx="6700">
                  <c:v>39531</c:v>
                </c:pt>
                <c:pt idx="6701">
                  <c:v>39532</c:v>
                </c:pt>
                <c:pt idx="6702">
                  <c:v>39533</c:v>
                </c:pt>
                <c:pt idx="6703">
                  <c:v>39534</c:v>
                </c:pt>
                <c:pt idx="6704">
                  <c:v>39535</c:v>
                </c:pt>
                <c:pt idx="6705">
                  <c:v>39536</c:v>
                </c:pt>
                <c:pt idx="6706">
                  <c:v>39537</c:v>
                </c:pt>
                <c:pt idx="6707">
                  <c:v>39538</c:v>
                </c:pt>
                <c:pt idx="6708">
                  <c:v>39539</c:v>
                </c:pt>
                <c:pt idx="6709">
                  <c:v>39540</c:v>
                </c:pt>
                <c:pt idx="6710">
                  <c:v>39541</c:v>
                </c:pt>
                <c:pt idx="6711">
                  <c:v>39542</c:v>
                </c:pt>
                <c:pt idx="6712">
                  <c:v>39543</c:v>
                </c:pt>
                <c:pt idx="6713">
                  <c:v>39544</c:v>
                </c:pt>
                <c:pt idx="6714">
                  <c:v>39545</c:v>
                </c:pt>
                <c:pt idx="6715">
                  <c:v>39546</c:v>
                </c:pt>
                <c:pt idx="6716">
                  <c:v>39547</c:v>
                </c:pt>
                <c:pt idx="6717">
                  <c:v>39548</c:v>
                </c:pt>
                <c:pt idx="6718">
                  <c:v>39549</c:v>
                </c:pt>
                <c:pt idx="6719">
                  <c:v>39550</c:v>
                </c:pt>
                <c:pt idx="6720">
                  <c:v>39551</c:v>
                </c:pt>
                <c:pt idx="6721">
                  <c:v>39552</c:v>
                </c:pt>
                <c:pt idx="6722">
                  <c:v>39553</c:v>
                </c:pt>
                <c:pt idx="6723">
                  <c:v>39554</c:v>
                </c:pt>
                <c:pt idx="6724">
                  <c:v>39555</c:v>
                </c:pt>
                <c:pt idx="6725">
                  <c:v>39556</c:v>
                </c:pt>
                <c:pt idx="6726">
                  <c:v>39557</c:v>
                </c:pt>
                <c:pt idx="6727">
                  <c:v>39558</c:v>
                </c:pt>
                <c:pt idx="6728">
                  <c:v>39559</c:v>
                </c:pt>
                <c:pt idx="6729">
                  <c:v>39560</c:v>
                </c:pt>
                <c:pt idx="6730">
                  <c:v>39561</c:v>
                </c:pt>
                <c:pt idx="6731">
                  <c:v>39562</c:v>
                </c:pt>
                <c:pt idx="6732">
                  <c:v>39563</c:v>
                </c:pt>
                <c:pt idx="6733">
                  <c:v>39564</c:v>
                </c:pt>
                <c:pt idx="6734">
                  <c:v>39565</c:v>
                </c:pt>
                <c:pt idx="6735">
                  <c:v>39566</c:v>
                </c:pt>
                <c:pt idx="6736">
                  <c:v>39567</c:v>
                </c:pt>
                <c:pt idx="6737">
                  <c:v>39568</c:v>
                </c:pt>
                <c:pt idx="6738">
                  <c:v>39569</c:v>
                </c:pt>
                <c:pt idx="6739">
                  <c:v>39570</c:v>
                </c:pt>
                <c:pt idx="6740">
                  <c:v>39571</c:v>
                </c:pt>
                <c:pt idx="6741">
                  <c:v>39572</c:v>
                </c:pt>
                <c:pt idx="6742">
                  <c:v>39573</c:v>
                </c:pt>
                <c:pt idx="6743">
                  <c:v>39574</c:v>
                </c:pt>
                <c:pt idx="6744">
                  <c:v>39575</c:v>
                </c:pt>
                <c:pt idx="6745">
                  <c:v>39576</c:v>
                </c:pt>
                <c:pt idx="6746">
                  <c:v>39577</c:v>
                </c:pt>
                <c:pt idx="6747">
                  <c:v>39578</c:v>
                </c:pt>
                <c:pt idx="6748">
                  <c:v>39579</c:v>
                </c:pt>
                <c:pt idx="6749">
                  <c:v>39580</c:v>
                </c:pt>
                <c:pt idx="6750">
                  <c:v>39581</c:v>
                </c:pt>
                <c:pt idx="6751">
                  <c:v>39582</c:v>
                </c:pt>
                <c:pt idx="6752">
                  <c:v>39583</c:v>
                </c:pt>
                <c:pt idx="6753">
                  <c:v>39584</c:v>
                </c:pt>
                <c:pt idx="6754">
                  <c:v>39585</c:v>
                </c:pt>
                <c:pt idx="6755">
                  <c:v>39586</c:v>
                </c:pt>
                <c:pt idx="6756">
                  <c:v>39587</c:v>
                </c:pt>
                <c:pt idx="6757">
                  <c:v>39588</c:v>
                </c:pt>
                <c:pt idx="6758">
                  <c:v>39589</c:v>
                </c:pt>
                <c:pt idx="6759">
                  <c:v>39590</c:v>
                </c:pt>
                <c:pt idx="6760">
                  <c:v>39591</c:v>
                </c:pt>
                <c:pt idx="6761">
                  <c:v>39592</c:v>
                </c:pt>
                <c:pt idx="6762">
                  <c:v>39593</c:v>
                </c:pt>
                <c:pt idx="6763">
                  <c:v>39594</c:v>
                </c:pt>
                <c:pt idx="6764">
                  <c:v>39595</c:v>
                </c:pt>
                <c:pt idx="6765">
                  <c:v>39596</c:v>
                </c:pt>
                <c:pt idx="6766">
                  <c:v>39597</c:v>
                </c:pt>
                <c:pt idx="6767">
                  <c:v>39598</c:v>
                </c:pt>
                <c:pt idx="6768">
                  <c:v>39599</c:v>
                </c:pt>
                <c:pt idx="6769">
                  <c:v>39600</c:v>
                </c:pt>
                <c:pt idx="6770">
                  <c:v>39601</c:v>
                </c:pt>
                <c:pt idx="6771">
                  <c:v>39602</c:v>
                </c:pt>
                <c:pt idx="6772">
                  <c:v>39603</c:v>
                </c:pt>
                <c:pt idx="6773">
                  <c:v>39604</c:v>
                </c:pt>
                <c:pt idx="6774">
                  <c:v>39605</c:v>
                </c:pt>
                <c:pt idx="6775">
                  <c:v>39606</c:v>
                </c:pt>
                <c:pt idx="6776">
                  <c:v>39607</c:v>
                </c:pt>
                <c:pt idx="6777">
                  <c:v>39608</c:v>
                </c:pt>
                <c:pt idx="6778">
                  <c:v>39609</c:v>
                </c:pt>
                <c:pt idx="6779">
                  <c:v>39610</c:v>
                </c:pt>
                <c:pt idx="6780">
                  <c:v>39611</c:v>
                </c:pt>
                <c:pt idx="6781">
                  <c:v>39612</c:v>
                </c:pt>
                <c:pt idx="6782">
                  <c:v>39613</c:v>
                </c:pt>
                <c:pt idx="6783">
                  <c:v>39614</c:v>
                </c:pt>
                <c:pt idx="6784">
                  <c:v>39615</c:v>
                </c:pt>
                <c:pt idx="6785">
                  <c:v>39616</c:v>
                </c:pt>
                <c:pt idx="6786">
                  <c:v>39617</c:v>
                </c:pt>
                <c:pt idx="6787">
                  <c:v>39618</c:v>
                </c:pt>
                <c:pt idx="6788">
                  <c:v>39619</c:v>
                </c:pt>
                <c:pt idx="6789">
                  <c:v>39620</c:v>
                </c:pt>
                <c:pt idx="6790">
                  <c:v>39621</c:v>
                </c:pt>
                <c:pt idx="6791">
                  <c:v>39622</c:v>
                </c:pt>
                <c:pt idx="6792">
                  <c:v>39623</c:v>
                </c:pt>
                <c:pt idx="6793">
                  <c:v>39624</c:v>
                </c:pt>
                <c:pt idx="6794">
                  <c:v>39625</c:v>
                </c:pt>
                <c:pt idx="6795">
                  <c:v>39626</c:v>
                </c:pt>
                <c:pt idx="6796">
                  <c:v>39627</c:v>
                </c:pt>
                <c:pt idx="6797">
                  <c:v>39628</c:v>
                </c:pt>
                <c:pt idx="6798">
                  <c:v>39629</c:v>
                </c:pt>
                <c:pt idx="6799">
                  <c:v>39630</c:v>
                </c:pt>
                <c:pt idx="6800">
                  <c:v>39631</c:v>
                </c:pt>
                <c:pt idx="6801">
                  <c:v>39632</c:v>
                </c:pt>
                <c:pt idx="6802">
                  <c:v>39633</c:v>
                </c:pt>
                <c:pt idx="6803">
                  <c:v>39634</c:v>
                </c:pt>
                <c:pt idx="6804">
                  <c:v>39635</c:v>
                </c:pt>
                <c:pt idx="6805">
                  <c:v>39636</c:v>
                </c:pt>
                <c:pt idx="6806">
                  <c:v>39637</c:v>
                </c:pt>
                <c:pt idx="6807">
                  <c:v>39638</c:v>
                </c:pt>
                <c:pt idx="6808">
                  <c:v>39639</c:v>
                </c:pt>
                <c:pt idx="6809">
                  <c:v>39640</c:v>
                </c:pt>
                <c:pt idx="6810">
                  <c:v>39641</c:v>
                </c:pt>
                <c:pt idx="6811">
                  <c:v>39642</c:v>
                </c:pt>
                <c:pt idx="6812">
                  <c:v>39643</c:v>
                </c:pt>
                <c:pt idx="6813">
                  <c:v>39644</c:v>
                </c:pt>
                <c:pt idx="6814">
                  <c:v>39645</c:v>
                </c:pt>
                <c:pt idx="6815">
                  <c:v>39646</c:v>
                </c:pt>
                <c:pt idx="6816">
                  <c:v>39647</c:v>
                </c:pt>
                <c:pt idx="6817">
                  <c:v>39648</c:v>
                </c:pt>
                <c:pt idx="6818">
                  <c:v>39649</c:v>
                </c:pt>
                <c:pt idx="6819">
                  <c:v>39650</c:v>
                </c:pt>
                <c:pt idx="6820">
                  <c:v>39651</c:v>
                </c:pt>
                <c:pt idx="6821">
                  <c:v>39652</c:v>
                </c:pt>
                <c:pt idx="6822">
                  <c:v>39653</c:v>
                </c:pt>
                <c:pt idx="6823">
                  <c:v>39654</c:v>
                </c:pt>
                <c:pt idx="6824">
                  <c:v>39655</c:v>
                </c:pt>
                <c:pt idx="6825">
                  <c:v>39656</c:v>
                </c:pt>
                <c:pt idx="6826">
                  <c:v>39657</c:v>
                </c:pt>
                <c:pt idx="6827">
                  <c:v>39658</c:v>
                </c:pt>
                <c:pt idx="6828">
                  <c:v>39659</c:v>
                </c:pt>
                <c:pt idx="6829">
                  <c:v>39660</c:v>
                </c:pt>
                <c:pt idx="6830">
                  <c:v>39661</c:v>
                </c:pt>
                <c:pt idx="6831">
                  <c:v>39662</c:v>
                </c:pt>
                <c:pt idx="6832">
                  <c:v>39663</c:v>
                </c:pt>
                <c:pt idx="6833">
                  <c:v>39664</c:v>
                </c:pt>
                <c:pt idx="6834">
                  <c:v>39665</c:v>
                </c:pt>
                <c:pt idx="6835">
                  <c:v>39666</c:v>
                </c:pt>
                <c:pt idx="6836">
                  <c:v>39667</c:v>
                </c:pt>
                <c:pt idx="6837">
                  <c:v>39668</c:v>
                </c:pt>
                <c:pt idx="6838">
                  <c:v>39669</c:v>
                </c:pt>
                <c:pt idx="6839">
                  <c:v>39670</c:v>
                </c:pt>
                <c:pt idx="6840">
                  <c:v>39671</c:v>
                </c:pt>
                <c:pt idx="6841">
                  <c:v>39672</c:v>
                </c:pt>
                <c:pt idx="6842">
                  <c:v>39673</c:v>
                </c:pt>
                <c:pt idx="6843">
                  <c:v>39674</c:v>
                </c:pt>
                <c:pt idx="6844">
                  <c:v>39675</c:v>
                </c:pt>
                <c:pt idx="6845">
                  <c:v>39676</c:v>
                </c:pt>
                <c:pt idx="6846">
                  <c:v>39677</c:v>
                </c:pt>
                <c:pt idx="6847">
                  <c:v>39678</c:v>
                </c:pt>
                <c:pt idx="6848">
                  <c:v>39679</c:v>
                </c:pt>
                <c:pt idx="6849">
                  <c:v>39680</c:v>
                </c:pt>
                <c:pt idx="6850">
                  <c:v>39681</c:v>
                </c:pt>
                <c:pt idx="6851">
                  <c:v>39682</c:v>
                </c:pt>
                <c:pt idx="6852">
                  <c:v>39683</c:v>
                </c:pt>
                <c:pt idx="6853">
                  <c:v>39684</c:v>
                </c:pt>
                <c:pt idx="6854">
                  <c:v>39685</c:v>
                </c:pt>
                <c:pt idx="6855">
                  <c:v>39686</c:v>
                </c:pt>
                <c:pt idx="6856">
                  <c:v>39687</c:v>
                </c:pt>
                <c:pt idx="6857">
                  <c:v>39688</c:v>
                </c:pt>
                <c:pt idx="6858">
                  <c:v>39689</c:v>
                </c:pt>
                <c:pt idx="6859">
                  <c:v>39690</c:v>
                </c:pt>
                <c:pt idx="6860">
                  <c:v>39691</c:v>
                </c:pt>
                <c:pt idx="6861">
                  <c:v>39692</c:v>
                </c:pt>
                <c:pt idx="6862">
                  <c:v>39693</c:v>
                </c:pt>
                <c:pt idx="6863">
                  <c:v>39694</c:v>
                </c:pt>
                <c:pt idx="6864">
                  <c:v>39695</c:v>
                </c:pt>
                <c:pt idx="6865">
                  <c:v>39696</c:v>
                </c:pt>
                <c:pt idx="6866">
                  <c:v>39697</c:v>
                </c:pt>
                <c:pt idx="6867">
                  <c:v>39698</c:v>
                </c:pt>
                <c:pt idx="6868">
                  <c:v>39699</c:v>
                </c:pt>
                <c:pt idx="6869">
                  <c:v>39700</c:v>
                </c:pt>
                <c:pt idx="6870">
                  <c:v>39701</c:v>
                </c:pt>
                <c:pt idx="6871">
                  <c:v>39702</c:v>
                </c:pt>
                <c:pt idx="6872">
                  <c:v>39703</c:v>
                </c:pt>
                <c:pt idx="6873">
                  <c:v>39704</c:v>
                </c:pt>
                <c:pt idx="6874">
                  <c:v>39705</c:v>
                </c:pt>
                <c:pt idx="6875">
                  <c:v>39706</c:v>
                </c:pt>
                <c:pt idx="6876">
                  <c:v>39707</c:v>
                </c:pt>
                <c:pt idx="6877">
                  <c:v>39708</c:v>
                </c:pt>
                <c:pt idx="6878">
                  <c:v>39709</c:v>
                </c:pt>
                <c:pt idx="6879">
                  <c:v>39710</c:v>
                </c:pt>
                <c:pt idx="6880">
                  <c:v>39711</c:v>
                </c:pt>
                <c:pt idx="6881">
                  <c:v>39712</c:v>
                </c:pt>
                <c:pt idx="6882">
                  <c:v>39713</c:v>
                </c:pt>
                <c:pt idx="6883">
                  <c:v>39714</c:v>
                </c:pt>
                <c:pt idx="6884">
                  <c:v>39715</c:v>
                </c:pt>
                <c:pt idx="6885">
                  <c:v>39716</c:v>
                </c:pt>
                <c:pt idx="6886">
                  <c:v>39717</c:v>
                </c:pt>
                <c:pt idx="6887">
                  <c:v>39718</c:v>
                </c:pt>
                <c:pt idx="6888">
                  <c:v>39719</c:v>
                </c:pt>
                <c:pt idx="6889">
                  <c:v>39720</c:v>
                </c:pt>
                <c:pt idx="6890">
                  <c:v>39721</c:v>
                </c:pt>
                <c:pt idx="6891">
                  <c:v>39722</c:v>
                </c:pt>
                <c:pt idx="6892">
                  <c:v>39723</c:v>
                </c:pt>
                <c:pt idx="6893">
                  <c:v>39724</c:v>
                </c:pt>
                <c:pt idx="6894">
                  <c:v>39725</c:v>
                </c:pt>
                <c:pt idx="6895">
                  <c:v>39726</c:v>
                </c:pt>
                <c:pt idx="6896">
                  <c:v>39727</c:v>
                </c:pt>
                <c:pt idx="6897">
                  <c:v>39728</c:v>
                </c:pt>
                <c:pt idx="6898">
                  <c:v>39729</c:v>
                </c:pt>
                <c:pt idx="6899">
                  <c:v>39730</c:v>
                </c:pt>
                <c:pt idx="6900">
                  <c:v>39731</c:v>
                </c:pt>
                <c:pt idx="6901">
                  <c:v>39732</c:v>
                </c:pt>
                <c:pt idx="6902">
                  <c:v>39733</c:v>
                </c:pt>
                <c:pt idx="6903">
                  <c:v>39734</c:v>
                </c:pt>
                <c:pt idx="6904">
                  <c:v>39735</c:v>
                </c:pt>
                <c:pt idx="6905">
                  <c:v>39736</c:v>
                </c:pt>
                <c:pt idx="6906">
                  <c:v>39737</c:v>
                </c:pt>
                <c:pt idx="6907">
                  <c:v>39738</c:v>
                </c:pt>
                <c:pt idx="6908">
                  <c:v>39739</c:v>
                </c:pt>
                <c:pt idx="6909">
                  <c:v>39740</c:v>
                </c:pt>
                <c:pt idx="6910">
                  <c:v>39741</c:v>
                </c:pt>
                <c:pt idx="6911">
                  <c:v>39742</c:v>
                </c:pt>
                <c:pt idx="6912">
                  <c:v>39743</c:v>
                </c:pt>
                <c:pt idx="6913">
                  <c:v>39744</c:v>
                </c:pt>
                <c:pt idx="6914">
                  <c:v>39745</c:v>
                </c:pt>
                <c:pt idx="6915">
                  <c:v>39746</c:v>
                </c:pt>
                <c:pt idx="6916">
                  <c:v>39747</c:v>
                </c:pt>
                <c:pt idx="6917">
                  <c:v>39748</c:v>
                </c:pt>
                <c:pt idx="6918">
                  <c:v>39749</c:v>
                </c:pt>
                <c:pt idx="6919">
                  <c:v>39750</c:v>
                </c:pt>
                <c:pt idx="6920">
                  <c:v>39751</c:v>
                </c:pt>
                <c:pt idx="6921">
                  <c:v>39752</c:v>
                </c:pt>
                <c:pt idx="6922">
                  <c:v>39753</c:v>
                </c:pt>
                <c:pt idx="6923">
                  <c:v>39754</c:v>
                </c:pt>
                <c:pt idx="6924">
                  <c:v>39755</c:v>
                </c:pt>
                <c:pt idx="6925">
                  <c:v>39756</c:v>
                </c:pt>
                <c:pt idx="6926">
                  <c:v>39757</c:v>
                </c:pt>
                <c:pt idx="6927">
                  <c:v>39758</c:v>
                </c:pt>
                <c:pt idx="6928">
                  <c:v>39759</c:v>
                </c:pt>
                <c:pt idx="6929">
                  <c:v>39760</c:v>
                </c:pt>
                <c:pt idx="6930">
                  <c:v>39761</c:v>
                </c:pt>
                <c:pt idx="6931">
                  <c:v>39762</c:v>
                </c:pt>
                <c:pt idx="6932">
                  <c:v>39763</c:v>
                </c:pt>
                <c:pt idx="6933">
                  <c:v>39764</c:v>
                </c:pt>
                <c:pt idx="6934">
                  <c:v>39765</c:v>
                </c:pt>
                <c:pt idx="6935">
                  <c:v>39766</c:v>
                </c:pt>
                <c:pt idx="6936">
                  <c:v>39767</c:v>
                </c:pt>
                <c:pt idx="6937">
                  <c:v>39768</c:v>
                </c:pt>
                <c:pt idx="6938">
                  <c:v>39769</c:v>
                </c:pt>
                <c:pt idx="6939">
                  <c:v>39770</c:v>
                </c:pt>
                <c:pt idx="6940">
                  <c:v>39771</c:v>
                </c:pt>
                <c:pt idx="6941">
                  <c:v>39772</c:v>
                </c:pt>
                <c:pt idx="6942">
                  <c:v>39773</c:v>
                </c:pt>
                <c:pt idx="6943">
                  <c:v>39774</c:v>
                </c:pt>
                <c:pt idx="6944">
                  <c:v>39775</c:v>
                </c:pt>
                <c:pt idx="6945">
                  <c:v>39776</c:v>
                </c:pt>
                <c:pt idx="6946">
                  <c:v>39777</c:v>
                </c:pt>
                <c:pt idx="6947">
                  <c:v>39778</c:v>
                </c:pt>
                <c:pt idx="6948">
                  <c:v>39779</c:v>
                </c:pt>
                <c:pt idx="6949">
                  <c:v>39780</c:v>
                </c:pt>
                <c:pt idx="6950">
                  <c:v>39781</c:v>
                </c:pt>
                <c:pt idx="6951">
                  <c:v>39782</c:v>
                </c:pt>
                <c:pt idx="6952">
                  <c:v>39783</c:v>
                </c:pt>
                <c:pt idx="6953">
                  <c:v>39784</c:v>
                </c:pt>
                <c:pt idx="6954">
                  <c:v>39785</c:v>
                </c:pt>
                <c:pt idx="6955">
                  <c:v>39786</c:v>
                </c:pt>
                <c:pt idx="6956">
                  <c:v>39787</c:v>
                </c:pt>
                <c:pt idx="6957">
                  <c:v>39788</c:v>
                </c:pt>
                <c:pt idx="6958">
                  <c:v>39789</c:v>
                </c:pt>
                <c:pt idx="6959">
                  <c:v>39790</c:v>
                </c:pt>
                <c:pt idx="6960">
                  <c:v>39791</c:v>
                </c:pt>
                <c:pt idx="6961">
                  <c:v>39792</c:v>
                </c:pt>
                <c:pt idx="6962">
                  <c:v>39793</c:v>
                </c:pt>
                <c:pt idx="6963">
                  <c:v>39794</c:v>
                </c:pt>
                <c:pt idx="6964">
                  <c:v>39795</c:v>
                </c:pt>
                <c:pt idx="6965">
                  <c:v>39796</c:v>
                </c:pt>
                <c:pt idx="6966">
                  <c:v>39797</c:v>
                </c:pt>
                <c:pt idx="6967">
                  <c:v>39798</c:v>
                </c:pt>
                <c:pt idx="6968">
                  <c:v>39799</c:v>
                </c:pt>
                <c:pt idx="6969">
                  <c:v>39800</c:v>
                </c:pt>
                <c:pt idx="6970">
                  <c:v>39801</c:v>
                </c:pt>
                <c:pt idx="6971">
                  <c:v>39802</c:v>
                </c:pt>
                <c:pt idx="6972">
                  <c:v>39803</c:v>
                </c:pt>
                <c:pt idx="6973">
                  <c:v>39804</c:v>
                </c:pt>
                <c:pt idx="6974">
                  <c:v>39805</c:v>
                </c:pt>
                <c:pt idx="6975">
                  <c:v>39806</c:v>
                </c:pt>
                <c:pt idx="6976">
                  <c:v>39807</c:v>
                </c:pt>
                <c:pt idx="6977">
                  <c:v>39808</c:v>
                </c:pt>
                <c:pt idx="6978">
                  <c:v>39809</c:v>
                </c:pt>
                <c:pt idx="6979">
                  <c:v>39810</c:v>
                </c:pt>
                <c:pt idx="6980">
                  <c:v>39811</c:v>
                </c:pt>
                <c:pt idx="6981">
                  <c:v>39812</c:v>
                </c:pt>
                <c:pt idx="6982">
                  <c:v>39813</c:v>
                </c:pt>
                <c:pt idx="6983">
                  <c:v>39814</c:v>
                </c:pt>
                <c:pt idx="6984">
                  <c:v>39815</c:v>
                </c:pt>
                <c:pt idx="6985">
                  <c:v>39816</c:v>
                </c:pt>
                <c:pt idx="6986">
                  <c:v>39817</c:v>
                </c:pt>
                <c:pt idx="6987">
                  <c:v>39818</c:v>
                </c:pt>
                <c:pt idx="6988">
                  <c:v>39819</c:v>
                </c:pt>
                <c:pt idx="6989">
                  <c:v>39820</c:v>
                </c:pt>
                <c:pt idx="6990">
                  <c:v>39821</c:v>
                </c:pt>
                <c:pt idx="6991">
                  <c:v>39822</c:v>
                </c:pt>
                <c:pt idx="6992">
                  <c:v>39823</c:v>
                </c:pt>
                <c:pt idx="6993">
                  <c:v>39824</c:v>
                </c:pt>
                <c:pt idx="6994">
                  <c:v>39825</c:v>
                </c:pt>
                <c:pt idx="6995">
                  <c:v>39826</c:v>
                </c:pt>
                <c:pt idx="6996">
                  <c:v>39827</c:v>
                </c:pt>
                <c:pt idx="6997">
                  <c:v>39828</c:v>
                </c:pt>
                <c:pt idx="6998">
                  <c:v>39829</c:v>
                </c:pt>
                <c:pt idx="6999">
                  <c:v>39830</c:v>
                </c:pt>
                <c:pt idx="7000">
                  <c:v>39831</c:v>
                </c:pt>
                <c:pt idx="7001">
                  <c:v>39832</c:v>
                </c:pt>
                <c:pt idx="7002">
                  <c:v>39833</c:v>
                </c:pt>
                <c:pt idx="7003">
                  <c:v>39834</c:v>
                </c:pt>
                <c:pt idx="7004">
                  <c:v>39835</c:v>
                </c:pt>
                <c:pt idx="7005">
                  <c:v>39836</c:v>
                </c:pt>
                <c:pt idx="7006">
                  <c:v>39837</c:v>
                </c:pt>
                <c:pt idx="7007">
                  <c:v>39838</c:v>
                </c:pt>
                <c:pt idx="7008">
                  <c:v>39839</c:v>
                </c:pt>
                <c:pt idx="7009">
                  <c:v>39840</c:v>
                </c:pt>
                <c:pt idx="7010">
                  <c:v>39841</c:v>
                </c:pt>
                <c:pt idx="7011">
                  <c:v>39842</c:v>
                </c:pt>
                <c:pt idx="7012">
                  <c:v>39843</c:v>
                </c:pt>
                <c:pt idx="7013">
                  <c:v>39844</c:v>
                </c:pt>
                <c:pt idx="7014">
                  <c:v>39845</c:v>
                </c:pt>
                <c:pt idx="7015">
                  <c:v>39846</c:v>
                </c:pt>
                <c:pt idx="7016">
                  <c:v>39847</c:v>
                </c:pt>
                <c:pt idx="7017">
                  <c:v>39848</c:v>
                </c:pt>
                <c:pt idx="7018">
                  <c:v>39849</c:v>
                </c:pt>
                <c:pt idx="7019">
                  <c:v>39850</c:v>
                </c:pt>
                <c:pt idx="7020">
                  <c:v>39851</c:v>
                </c:pt>
                <c:pt idx="7021">
                  <c:v>39852</c:v>
                </c:pt>
                <c:pt idx="7022">
                  <c:v>39853</c:v>
                </c:pt>
                <c:pt idx="7023">
                  <c:v>39854</c:v>
                </c:pt>
                <c:pt idx="7024">
                  <c:v>39855</c:v>
                </c:pt>
                <c:pt idx="7025">
                  <c:v>39856</c:v>
                </c:pt>
                <c:pt idx="7026">
                  <c:v>39857</c:v>
                </c:pt>
                <c:pt idx="7027">
                  <c:v>39858</c:v>
                </c:pt>
                <c:pt idx="7028">
                  <c:v>39859</c:v>
                </c:pt>
                <c:pt idx="7029">
                  <c:v>39860</c:v>
                </c:pt>
                <c:pt idx="7030">
                  <c:v>39861</c:v>
                </c:pt>
                <c:pt idx="7031">
                  <c:v>39862</c:v>
                </c:pt>
                <c:pt idx="7032">
                  <c:v>39863</c:v>
                </c:pt>
                <c:pt idx="7033">
                  <c:v>39864</c:v>
                </c:pt>
                <c:pt idx="7034">
                  <c:v>39865</c:v>
                </c:pt>
                <c:pt idx="7035">
                  <c:v>39866</c:v>
                </c:pt>
                <c:pt idx="7036">
                  <c:v>39867</c:v>
                </c:pt>
                <c:pt idx="7037">
                  <c:v>39868</c:v>
                </c:pt>
                <c:pt idx="7038">
                  <c:v>39869</c:v>
                </c:pt>
                <c:pt idx="7039">
                  <c:v>39870</c:v>
                </c:pt>
                <c:pt idx="7040">
                  <c:v>39871</c:v>
                </c:pt>
                <c:pt idx="7041">
                  <c:v>39872</c:v>
                </c:pt>
                <c:pt idx="7042">
                  <c:v>39873</c:v>
                </c:pt>
                <c:pt idx="7043">
                  <c:v>39874</c:v>
                </c:pt>
                <c:pt idx="7044">
                  <c:v>39875</c:v>
                </c:pt>
                <c:pt idx="7045">
                  <c:v>39876</c:v>
                </c:pt>
                <c:pt idx="7046">
                  <c:v>39877</c:v>
                </c:pt>
                <c:pt idx="7047">
                  <c:v>39878</c:v>
                </c:pt>
                <c:pt idx="7048">
                  <c:v>39879</c:v>
                </c:pt>
                <c:pt idx="7049">
                  <c:v>39880</c:v>
                </c:pt>
                <c:pt idx="7050">
                  <c:v>39881</c:v>
                </c:pt>
                <c:pt idx="7051">
                  <c:v>39882</c:v>
                </c:pt>
                <c:pt idx="7052">
                  <c:v>39883</c:v>
                </c:pt>
                <c:pt idx="7053">
                  <c:v>39884</c:v>
                </c:pt>
                <c:pt idx="7054">
                  <c:v>39885</c:v>
                </c:pt>
                <c:pt idx="7055">
                  <c:v>39886</c:v>
                </c:pt>
                <c:pt idx="7056">
                  <c:v>39887</c:v>
                </c:pt>
                <c:pt idx="7057">
                  <c:v>39888</c:v>
                </c:pt>
                <c:pt idx="7058">
                  <c:v>39889</c:v>
                </c:pt>
                <c:pt idx="7059">
                  <c:v>39890</c:v>
                </c:pt>
                <c:pt idx="7060">
                  <c:v>39891</c:v>
                </c:pt>
                <c:pt idx="7061">
                  <c:v>39892</c:v>
                </c:pt>
                <c:pt idx="7062">
                  <c:v>39893</c:v>
                </c:pt>
                <c:pt idx="7063">
                  <c:v>39894</c:v>
                </c:pt>
                <c:pt idx="7064">
                  <c:v>39895</c:v>
                </c:pt>
                <c:pt idx="7065">
                  <c:v>39896</c:v>
                </c:pt>
                <c:pt idx="7066">
                  <c:v>39897</c:v>
                </c:pt>
                <c:pt idx="7067">
                  <c:v>39898</c:v>
                </c:pt>
                <c:pt idx="7068">
                  <c:v>39899</c:v>
                </c:pt>
                <c:pt idx="7069">
                  <c:v>39900</c:v>
                </c:pt>
                <c:pt idx="7070">
                  <c:v>39901</c:v>
                </c:pt>
                <c:pt idx="7071">
                  <c:v>39902</c:v>
                </c:pt>
                <c:pt idx="7072">
                  <c:v>39903</c:v>
                </c:pt>
                <c:pt idx="7073">
                  <c:v>39904</c:v>
                </c:pt>
                <c:pt idx="7074">
                  <c:v>39905</c:v>
                </c:pt>
                <c:pt idx="7075">
                  <c:v>39906</c:v>
                </c:pt>
                <c:pt idx="7076">
                  <c:v>39907</c:v>
                </c:pt>
                <c:pt idx="7077">
                  <c:v>39908</c:v>
                </c:pt>
                <c:pt idx="7078">
                  <c:v>39909</c:v>
                </c:pt>
                <c:pt idx="7079">
                  <c:v>39910</c:v>
                </c:pt>
                <c:pt idx="7080">
                  <c:v>39911</c:v>
                </c:pt>
                <c:pt idx="7081">
                  <c:v>39912</c:v>
                </c:pt>
                <c:pt idx="7082">
                  <c:v>39913</c:v>
                </c:pt>
                <c:pt idx="7083">
                  <c:v>39914</c:v>
                </c:pt>
                <c:pt idx="7084">
                  <c:v>39915</c:v>
                </c:pt>
                <c:pt idx="7085">
                  <c:v>39916</c:v>
                </c:pt>
                <c:pt idx="7086">
                  <c:v>39917</c:v>
                </c:pt>
                <c:pt idx="7087">
                  <c:v>39918</c:v>
                </c:pt>
                <c:pt idx="7088">
                  <c:v>39919</c:v>
                </c:pt>
                <c:pt idx="7089">
                  <c:v>39920</c:v>
                </c:pt>
                <c:pt idx="7090">
                  <c:v>39921</c:v>
                </c:pt>
                <c:pt idx="7091">
                  <c:v>39922</c:v>
                </c:pt>
                <c:pt idx="7092">
                  <c:v>39923</c:v>
                </c:pt>
                <c:pt idx="7093">
                  <c:v>39924</c:v>
                </c:pt>
                <c:pt idx="7094">
                  <c:v>39925</c:v>
                </c:pt>
                <c:pt idx="7095">
                  <c:v>39926</c:v>
                </c:pt>
                <c:pt idx="7096">
                  <c:v>39927</c:v>
                </c:pt>
                <c:pt idx="7097">
                  <c:v>39928</c:v>
                </c:pt>
                <c:pt idx="7098">
                  <c:v>39929</c:v>
                </c:pt>
                <c:pt idx="7099">
                  <c:v>39930</c:v>
                </c:pt>
                <c:pt idx="7100">
                  <c:v>39931</c:v>
                </c:pt>
                <c:pt idx="7101">
                  <c:v>39932</c:v>
                </c:pt>
                <c:pt idx="7102">
                  <c:v>39933</c:v>
                </c:pt>
                <c:pt idx="7103">
                  <c:v>39934</c:v>
                </c:pt>
                <c:pt idx="7104">
                  <c:v>39935</c:v>
                </c:pt>
                <c:pt idx="7105">
                  <c:v>39936</c:v>
                </c:pt>
                <c:pt idx="7106">
                  <c:v>39937</c:v>
                </c:pt>
                <c:pt idx="7107">
                  <c:v>39938</c:v>
                </c:pt>
                <c:pt idx="7108">
                  <c:v>39939</c:v>
                </c:pt>
                <c:pt idx="7109">
                  <c:v>39940</c:v>
                </c:pt>
                <c:pt idx="7110">
                  <c:v>39941</c:v>
                </c:pt>
                <c:pt idx="7111">
                  <c:v>39942</c:v>
                </c:pt>
                <c:pt idx="7112">
                  <c:v>39943</c:v>
                </c:pt>
                <c:pt idx="7113">
                  <c:v>39944</c:v>
                </c:pt>
                <c:pt idx="7114">
                  <c:v>39945</c:v>
                </c:pt>
                <c:pt idx="7115">
                  <c:v>39946</c:v>
                </c:pt>
                <c:pt idx="7116">
                  <c:v>39947</c:v>
                </c:pt>
                <c:pt idx="7117">
                  <c:v>39948</c:v>
                </c:pt>
                <c:pt idx="7118">
                  <c:v>39949</c:v>
                </c:pt>
                <c:pt idx="7119">
                  <c:v>39950</c:v>
                </c:pt>
                <c:pt idx="7120">
                  <c:v>39951</c:v>
                </c:pt>
                <c:pt idx="7121">
                  <c:v>39952</c:v>
                </c:pt>
                <c:pt idx="7122">
                  <c:v>39953</c:v>
                </c:pt>
                <c:pt idx="7123">
                  <c:v>39954</c:v>
                </c:pt>
                <c:pt idx="7124">
                  <c:v>39955</c:v>
                </c:pt>
                <c:pt idx="7125">
                  <c:v>39956</c:v>
                </c:pt>
                <c:pt idx="7126">
                  <c:v>39957</c:v>
                </c:pt>
                <c:pt idx="7127">
                  <c:v>39958</c:v>
                </c:pt>
                <c:pt idx="7128">
                  <c:v>39959</c:v>
                </c:pt>
                <c:pt idx="7129">
                  <c:v>39960</c:v>
                </c:pt>
                <c:pt idx="7130">
                  <c:v>39961</c:v>
                </c:pt>
                <c:pt idx="7131">
                  <c:v>39962</c:v>
                </c:pt>
                <c:pt idx="7132">
                  <c:v>39963</c:v>
                </c:pt>
                <c:pt idx="7133">
                  <c:v>39964</c:v>
                </c:pt>
                <c:pt idx="7134">
                  <c:v>39965</c:v>
                </c:pt>
                <c:pt idx="7135">
                  <c:v>39966</c:v>
                </c:pt>
                <c:pt idx="7136">
                  <c:v>39967</c:v>
                </c:pt>
                <c:pt idx="7137">
                  <c:v>39968</c:v>
                </c:pt>
                <c:pt idx="7138">
                  <c:v>39969</c:v>
                </c:pt>
                <c:pt idx="7139">
                  <c:v>39970</c:v>
                </c:pt>
                <c:pt idx="7140">
                  <c:v>39971</c:v>
                </c:pt>
                <c:pt idx="7141">
                  <c:v>39972</c:v>
                </c:pt>
                <c:pt idx="7142">
                  <c:v>39973</c:v>
                </c:pt>
                <c:pt idx="7143">
                  <c:v>39974</c:v>
                </c:pt>
                <c:pt idx="7144">
                  <c:v>39975</c:v>
                </c:pt>
                <c:pt idx="7145">
                  <c:v>39976</c:v>
                </c:pt>
                <c:pt idx="7146">
                  <c:v>39977</c:v>
                </c:pt>
                <c:pt idx="7147">
                  <c:v>39978</c:v>
                </c:pt>
                <c:pt idx="7148">
                  <c:v>39979</c:v>
                </c:pt>
                <c:pt idx="7149">
                  <c:v>39980</c:v>
                </c:pt>
                <c:pt idx="7150">
                  <c:v>39981</c:v>
                </c:pt>
                <c:pt idx="7151">
                  <c:v>39982</c:v>
                </c:pt>
                <c:pt idx="7152">
                  <c:v>39983</c:v>
                </c:pt>
                <c:pt idx="7153">
                  <c:v>39984</c:v>
                </c:pt>
                <c:pt idx="7154">
                  <c:v>39985</c:v>
                </c:pt>
                <c:pt idx="7155">
                  <c:v>39986</c:v>
                </c:pt>
                <c:pt idx="7156">
                  <c:v>39987</c:v>
                </c:pt>
                <c:pt idx="7157">
                  <c:v>39988</c:v>
                </c:pt>
                <c:pt idx="7158">
                  <c:v>39989</c:v>
                </c:pt>
                <c:pt idx="7159">
                  <c:v>39990</c:v>
                </c:pt>
                <c:pt idx="7160">
                  <c:v>39991</c:v>
                </c:pt>
                <c:pt idx="7161">
                  <c:v>39992</c:v>
                </c:pt>
                <c:pt idx="7162">
                  <c:v>39993</c:v>
                </c:pt>
                <c:pt idx="7163">
                  <c:v>39994</c:v>
                </c:pt>
                <c:pt idx="7164">
                  <c:v>39995</c:v>
                </c:pt>
                <c:pt idx="7165">
                  <c:v>39996</c:v>
                </c:pt>
                <c:pt idx="7166">
                  <c:v>39997</c:v>
                </c:pt>
                <c:pt idx="7167">
                  <c:v>39998</c:v>
                </c:pt>
                <c:pt idx="7168">
                  <c:v>39999</c:v>
                </c:pt>
                <c:pt idx="7169">
                  <c:v>40000</c:v>
                </c:pt>
                <c:pt idx="7170">
                  <c:v>40001</c:v>
                </c:pt>
                <c:pt idx="7171">
                  <c:v>40002</c:v>
                </c:pt>
                <c:pt idx="7172">
                  <c:v>40003</c:v>
                </c:pt>
                <c:pt idx="7173">
                  <c:v>40004</c:v>
                </c:pt>
                <c:pt idx="7174">
                  <c:v>40005</c:v>
                </c:pt>
                <c:pt idx="7175">
                  <c:v>40006</c:v>
                </c:pt>
                <c:pt idx="7176">
                  <c:v>40007</c:v>
                </c:pt>
                <c:pt idx="7177">
                  <c:v>40008</c:v>
                </c:pt>
                <c:pt idx="7178">
                  <c:v>40009</c:v>
                </c:pt>
                <c:pt idx="7179">
                  <c:v>40010</c:v>
                </c:pt>
                <c:pt idx="7180">
                  <c:v>40011</c:v>
                </c:pt>
                <c:pt idx="7181">
                  <c:v>40012</c:v>
                </c:pt>
                <c:pt idx="7182">
                  <c:v>40013</c:v>
                </c:pt>
                <c:pt idx="7183">
                  <c:v>40014</c:v>
                </c:pt>
                <c:pt idx="7184">
                  <c:v>40015</c:v>
                </c:pt>
                <c:pt idx="7185">
                  <c:v>40016</c:v>
                </c:pt>
                <c:pt idx="7186">
                  <c:v>40017</c:v>
                </c:pt>
                <c:pt idx="7187">
                  <c:v>40018</c:v>
                </c:pt>
                <c:pt idx="7188">
                  <c:v>40019</c:v>
                </c:pt>
                <c:pt idx="7189">
                  <c:v>40020</c:v>
                </c:pt>
                <c:pt idx="7190">
                  <c:v>40021</c:v>
                </c:pt>
                <c:pt idx="7191">
                  <c:v>40022</c:v>
                </c:pt>
                <c:pt idx="7192">
                  <c:v>40023</c:v>
                </c:pt>
                <c:pt idx="7193">
                  <c:v>40024</c:v>
                </c:pt>
                <c:pt idx="7194">
                  <c:v>40025</c:v>
                </c:pt>
                <c:pt idx="7195">
                  <c:v>40026</c:v>
                </c:pt>
                <c:pt idx="7196">
                  <c:v>40027</c:v>
                </c:pt>
                <c:pt idx="7197">
                  <c:v>40028</c:v>
                </c:pt>
                <c:pt idx="7198">
                  <c:v>40029</c:v>
                </c:pt>
                <c:pt idx="7199">
                  <c:v>40030</c:v>
                </c:pt>
                <c:pt idx="7200">
                  <c:v>40031</c:v>
                </c:pt>
                <c:pt idx="7201">
                  <c:v>40032</c:v>
                </c:pt>
                <c:pt idx="7202">
                  <c:v>40033</c:v>
                </c:pt>
                <c:pt idx="7203">
                  <c:v>40034</c:v>
                </c:pt>
                <c:pt idx="7204">
                  <c:v>40035</c:v>
                </c:pt>
                <c:pt idx="7205">
                  <c:v>40036</c:v>
                </c:pt>
                <c:pt idx="7206">
                  <c:v>40037</c:v>
                </c:pt>
                <c:pt idx="7207">
                  <c:v>40038</c:v>
                </c:pt>
                <c:pt idx="7208">
                  <c:v>40039</c:v>
                </c:pt>
                <c:pt idx="7209">
                  <c:v>40040</c:v>
                </c:pt>
                <c:pt idx="7210">
                  <c:v>40041</c:v>
                </c:pt>
                <c:pt idx="7211">
                  <c:v>40042</c:v>
                </c:pt>
                <c:pt idx="7212">
                  <c:v>40043</c:v>
                </c:pt>
                <c:pt idx="7213">
                  <c:v>40044</c:v>
                </c:pt>
                <c:pt idx="7214">
                  <c:v>40045</c:v>
                </c:pt>
                <c:pt idx="7215">
                  <c:v>40046</c:v>
                </c:pt>
                <c:pt idx="7216">
                  <c:v>40047</c:v>
                </c:pt>
                <c:pt idx="7217">
                  <c:v>40048</c:v>
                </c:pt>
                <c:pt idx="7218">
                  <c:v>40049</c:v>
                </c:pt>
                <c:pt idx="7219">
                  <c:v>40050</c:v>
                </c:pt>
                <c:pt idx="7220">
                  <c:v>40051</c:v>
                </c:pt>
                <c:pt idx="7221">
                  <c:v>40052</c:v>
                </c:pt>
                <c:pt idx="7222">
                  <c:v>40053</c:v>
                </c:pt>
                <c:pt idx="7223">
                  <c:v>40054</c:v>
                </c:pt>
                <c:pt idx="7224">
                  <c:v>40055</c:v>
                </c:pt>
                <c:pt idx="7225">
                  <c:v>40056</c:v>
                </c:pt>
                <c:pt idx="7226">
                  <c:v>40057</c:v>
                </c:pt>
                <c:pt idx="7227">
                  <c:v>40058</c:v>
                </c:pt>
                <c:pt idx="7228">
                  <c:v>40059</c:v>
                </c:pt>
                <c:pt idx="7229">
                  <c:v>40060</c:v>
                </c:pt>
                <c:pt idx="7230">
                  <c:v>40061</c:v>
                </c:pt>
                <c:pt idx="7231">
                  <c:v>40062</c:v>
                </c:pt>
                <c:pt idx="7232">
                  <c:v>40063</c:v>
                </c:pt>
                <c:pt idx="7233">
                  <c:v>40064</c:v>
                </c:pt>
                <c:pt idx="7234">
                  <c:v>40065</c:v>
                </c:pt>
                <c:pt idx="7235">
                  <c:v>40066</c:v>
                </c:pt>
                <c:pt idx="7236">
                  <c:v>40067</c:v>
                </c:pt>
                <c:pt idx="7237">
                  <c:v>40068</c:v>
                </c:pt>
                <c:pt idx="7238">
                  <c:v>40069</c:v>
                </c:pt>
                <c:pt idx="7239">
                  <c:v>40070</c:v>
                </c:pt>
                <c:pt idx="7240">
                  <c:v>40071</c:v>
                </c:pt>
                <c:pt idx="7241">
                  <c:v>40072</c:v>
                </c:pt>
                <c:pt idx="7242">
                  <c:v>40073</c:v>
                </c:pt>
                <c:pt idx="7243">
                  <c:v>40074</c:v>
                </c:pt>
                <c:pt idx="7244">
                  <c:v>40075</c:v>
                </c:pt>
                <c:pt idx="7245">
                  <c:v>40076</c:v>
                </c:pt>
                <c:pt idx="7246">
                  <c:v>40077</c:v>
                </c:pt>
                <c:pt idx="7247">
                  <c:v>40078</c:v>
                </c:pt>
                <c:pt idx="7248">
                  <c:v>40079</c:v>
                </c:pt>
                <c:pt idx="7249">
                  <c:v>40080</c:v>
                </c:pt>
                <c:pt idx="7250">
                  <c:v>40081</c:v>
                </c:pt>
                <c:pt idx="7251">
                  <c:v>40082</c:v>
                </c:pt>
                <c:pt idx="7252">
                  <c:v>40083</c:v>
                </c:pt>
                <c:pt idx="7253">
                  <c:v>40084</c:v>
                </c:pt>
                <c:pt idx="7254">
                  <c:v>40085</c:v>
                </c:pt>
                <c:pt idx="7255">
                  <c:v>40086</c:v>
                </c:pt>
                <c:pt idx="7256">
                  <c:v>40087</c:v>
                </c:pt>
                <c:pt idx="7257">
                  <c:v>40088</c:v>
                </c:pt>
                <c:pt idx="7258">
                  <c:v>40089</c:v>
                </c:pt>
                <c:pt idx="7259">
                  <c:v>40090</c:v>
                </c:pt>
                <c:pt idx="7260">
                  <c:v>40091</c:v>
                </c:pt>
                <c:pt idx="7261">
                  <c:v>40092</c:v>
                </c:pt>
                <c:pt idx="7262">
                  <c:v>40093</c:v>
                </c:pt>
                <c:pt idx="7263">
                  <c:v>40094</c:v>
                </c:pt>
                <c:pt idx="7264">
                  <c:v>40095</c:v>
                </c:pt>
                <c:pt idx="7265">
                  <c:v>40096</c:v>
                </c:pt>
                <c:pt idx="7266">
                  <c:v>40097</c:v>
                </c:pt>
                <c:pt idx="7267">
                  <c:v>40098</c:v>
                </c:pt>
                <c:pt idx="7268">
                  <c:v>40099</c:v>
                </c:pt>
                <c:pt idx="7269">
                  <c:v>40100</c:v>
                </c:pt>
                <c:pt idx="7270">
                  <c:v>40101</c:v>
                </c:pt>
                <c:pt idx="7271">
                  <c:v>40102</c:v>
                </c:pt>
                <c:pt idx="7272">
                  <c:v>40103</c:v>
                </c:pt>
                <c:pt idx="7273">
                  <c:v>40104</c:v>
                </c:pt>
                <c:pt idx="7274">
                  <c:v>40105</c:v>
                </c:pt>
                <c:pt idx="7275">
                  <c:v>40106</c:v>
                </c:pt>
                <c:pt idx="7276">
                  <c:v>40107</c:v>
                </c:pt>
                <c:pt idx="7277">
                  <c:v>40108</c:v>
                </c:pt>
                <c:pt idx="7278">
                  <c:v>40109</c:v>
                </c:pt>
                <c:pt idx="7279">
                  <c:v>40110</c:v>
                </c:pt>
                <c:pt idx="7280">
                  <c:v>40111</c:v>
                </c:pt>
                <c:pt idx="7281">
                  <c:v>40112</c:v>
                </c:pt>
                <c:pt idx="7282">
                  <c:v>40113</c:v>
                </c:pt>
                <c:pt idx="7283">
                  <c:v>40114</c:v>
                </c:pt>
                <c:pt idx="7284">
                  <c:v>40115</c:v>
                </c:pt>
                <c:pt idx="7285">
                  <c:v>40116</c:v>
                </c:pt>
                <c:pt idx="7286">
                  <c:v>40117</c:v>
                </c:pt>
                <c:pt idx="7287">
                  <c:v>40118</c:v>
                </c:pt>
                <c:pt idx="7288">
                  <c:v>40119</c:v>
                </c:pt>
                <c:pt idx="7289">
                  <c:v>40120</c:v>
                </c:pt>
                <c:pt idx="7290">
                  <c:v>40121</c:v>
                </c:pt>
                <c:pt idx="7291">
                  <c:v>40122</c:v>
                </c:pt>
                <c:pt idx="7292">
                  <c:v>40123</c:v>
                </c:pt>
                <c:pt idx="7293">
                  <c:v>40124</c:v>
                </c:pt>
                <c:pt idx="7294">
                  <c:v>40125</c:v>
                </c:pt>
                <c:pt idx="7295">
                  <c:v>40126</c:v>
                </c:pt>
                <c:pt idx="7296">
                  <c:v>40127</c:v>
                </c:pt>
                <c:pt idx="7297">
                  <c:v>40128</c:v>
                </c:pt>
                <c:pt idx="7298">
                  <c:v>40129</c:v>
                </c:pt>
                <c:pt idx="7299">
                  <c:v>40130</c:v>
                </c:pt>
                <c:pt idx="7300">
                  <c:v>40131</c:v>
                </c:pt>
                <c:pt idx="7301">
                  <c:v>40132</c:v>
                </c:pt>
                <c:pt idx="7302">
                  <c:v>40133</c:v>
                </c:pt>
                <c:pt idx="7303">
                  <c:v>40134</c:v>
                </c:pt>
                <c:pt idx="7304">
                  <c:v>40135</c:v>
                </c:pt>
                <c:pt idx="7305">
                  <c:v>40136</c:v>
                </c:pt>
                <c:pt idx="7306">
                  <c:v>40137</c:v>
                </c:pt>
                <c:pt idx="7307">
                  <c:v>40138</c:v>
                </c:pt>
                <c:pt idx="7308">
                  <c:v>40139</c:v>
                </c:pt>
                <c:pt idx="7309">
                  <c:v>40140</c:v>
                </c:pt>
                <c:pt idx="7310">
                  <c:v>40141</c:v>
                </c:pt>
                <c:pt idx="7311">
                  <c:v>40142</c:v>
                </c:pt>
                <c:pt idx="7312">
                  <c:v>40143</c:v>
                </c:pt>
                <c:pt idx="7313">
                  <c:v>40144</c:v>
                </c:pt>
                <c:pt idx="7314">
                  <c:v>40145</c:v>
                </c:pt>
                <c:pt idx="7315">
                  <c:v>40146</c:v>
                </c:pt>
                <c:pt idx="7316">
                  <c:v>40147</c:v>
                </c:pt>
                <c:pt idx="7317">
                  <c:v>40148</c:v>
                </c:pt>
                <c:pt idx="7318">
                  <c:v>40149</c:v>
                </c:pt>
                <c:pt idx="7319">
                  <c:v>40150</c:v>
                </c:pt>
                <c:pt idx="7320">
                  <c:v>40151</c:v>
                </c:pt>
                <c:pt idx="7321">
                  <c:v>40152</c:v>
                </c:pt>
                <c:pt idx="7322">
                  <c:v>40153</c:v>
                </c:pt>
                <c:pt idx="7323">
                  <c:v>40154</c:v>
                </c:pt>
                <c:pt idx="7324">
                  <c:v>40155</c:v>
                </c:pt>
                <c:pt idx="7325">
                  <c:v>40156</c:v>
                </c:pt>
                <c:pt idx="7326">
                  <c:v>40157</c:v>
                </c:pt>
                <c:pt idx="7327">
                  <c:v>40158</c:v>
                </c:pt>
                <c:pt idx="7328">
                  <c:v>40159</c:v>
                </c:pt>
                <c:pt idx="7329">
                  <c:v>40160</c:v>
                </c:pt>
                <c:pt idx="7330">
                  <c:v>40161</c:v>
                </c:pt>
                <c:pt idx="7331">
                  <c:v>40162</c:v>
                </c:pt>
                <c:pt idx="7332">
                  <c:v>40163</c:v>
                </c:pt>
                <c:pt idx="7333">
                  <c:v>40164</c:v>
                </c:pt>
                <c:pt idx="7334">
                  <c:v>40165</c:v>
                </c:pt>
                <c:pt idx="7335">
                  <c:v>40166</c:v>
                </c:pt>
                <c:pt idx="7336">
                  <c:v>40167</c:v>
                </c:pt>
                <c:pt idx="7337">
                  <c:v>40168</c:v>
                </c:pt>
                <c:pt idx="7338">
                  <c:v>40169</c:v>
                </c:pt>
                <c:pt idx="7339">
                  <c:v>40170</c:v>
                </c:pt>
                <c:pt idx="7340">
                  <c:v>40171</c:v>
                </c:pt>
                <c:pt idx="7341">
                  <c:v>40172</c:v>
                </c:pt>
                <c:pt idx="7342">
                  <c:v>40173</c:v>
                </c:pt>
                <c:pt idx="7343">
                  <c:v>40174</c:v>
                </c:pt>
                <c:pt idx="7344">
                  <c:v>40175</c:v>
                </c:pt>
                <c:pt idx="7345">
                  <c:v>40176</c:v>
                </c:pt>
                <c:pt idx="7346">
                  <c:v>40177</c:v>
                </c:pt>
                <c:pt idx="7347">
                  <c:v>40178</c:v>
                </c:pt>
                <c:pt idx="7348">
                  <c:v>40179</c:v>
                </c:pt>
                <c:pt idx="7349">
                  <c:v>40180</c:v>
                </c:pt>
                <c:pt idx="7350">
                  <c:v>40181</c:v>
                </c:pt>
                <c:pt idx="7351">
                  <c:v>40182</c:v>
                </c:pt>
                <c:pt idx="7352">
                  <c:v>40183</c:v>
                </c:pt>
                <c:pt idx="7353">
                  <c:v>40184</c:v>
                </c:pt>
                <c:pt idx="7354">
                  <c:v>40185</c:v>
                </c:pt>
                <c:pt idx="7355">
                  <c:v>40186</c:v>
                </c:pt>
                <c:pt idx="7356">
                  <c:v>40187</c:v>
                </c:pt>
                <c:pt idx="7357">
                  <c:v>40188</c:v>
                </c:pt>
                <c:pt idx="7358">
                  <c:v>40189</c:v>
                </c:pt>
                <c:pt idx="7359">
                  <c:v>40190</c:v>
                </c:pt>
                <c:pt idx="7360">
                  <c:v>40191</c:v>
                </c:pt>
                <c:pt idx="7361">
                  <c:v>40192</c:v>
                </c:pt>
                <c:pt idx="7362">
                  <c:v>40193</c:v>
                </c:pt>
                <c:pt idx="7363">
                  <c:v>40194</c:v>
                </c:pt>
                <c:pt idx="7364">
                  <c:v>40195</c:v>
                </c:pt>
                <c:pt idx="7365">
                  <c:v>40196</c:v>
                </c:pt>
                <c:pt idx="7366">
                  <c:v>40197</c:v>
                </c:pt>
                <c:pt idx="7367">
                  <c:v>40198</c:v>
                </c:pt>
                <c:pt idx="7368">
                  <c:v>40199</c:v>
                </c:pt>
                <c:pt idx="7369">
                  <c:v>40200</c:v>
                </c:pt>
                <c:pt idx="7370">
                  <c:v>40201</c:v>
                </c:pt>
                <c:pt idx="7371">
                  <c:v>40202</c:v>
                </c:pt>
                <c:pt idx="7372">
                  <c:v>40203</c:v>
                </c:pt>
                <c:pt idx="7373">
                  <c:v>40204</c:v>
                </c:pt>
                <c:pt idx="7374">
                  <c:v>40205</c:v>
                </c:pt>
                <c:pt idx="7375">
                  <c:v>40206</c:v>
                </c:pt>
                <c:pt idx="7376">
                  <c:v>40207</c:v>
                </c:pt>
                <c:pt idx="7377">
                  <c:v>40208</c:v>
                </c:pt>
                <c:pt idx="7378">
                  <c:v>40209</c:v>
                </c:pt>
                <c:pt idx="7379">
                  <c:v>40210</c:v>
                </c:pt>
                <c:pt idx="7380">
                  <c:v>40211</c:v>
                </c:pt>
                <c:pt idx="7381">
                  <c:v>40212</c:v>
                </c:pt>
                <c:pt idx="7382">
                  <c:v>40213</c:v>
                </c:pt>
                <c:pt idx="7383">
                  <c:v>40214</c:v>
                </c:pt>
                <c:pt idx="7384">
                  <c:v>40215</c:v>
                </c:pt>
                <c:pt idx="7385">
                  <c:v>40216</c:v>
                </c:pt>
                <c:pt idx="7386">
                  <c:v>40217</c:v>
                </c:pt>
                <c:pt idx="7387">
                  <c:v>40218</c:v>
                </c:pt>
                <c:pt idx="7388">
                  <c:v>40219</c:v>
                </c:pt>
                <c:pt idx="7389">
                  <c:v>40220</c:v>
                </c:pt>
                <c:pt idx="7390">
                  <c:v>40221</c:v>
                </c:pt>
                <c:pt idx="7391">
                  <c:v>40222</c:v>
                </c:pt>
                <c:pt idx="7392">
                  <c:v>40223</c:v>
                </c:pt>
                <c:pt idx="7393">
                  <c:v>40224</c:v>
                </c:pt>
                <c:pt idx="7394">
                  <c:v>40225</c:v>
                </c:pt>
                <c:pt idx="7395">
                  <c:v>40226</c:v>
                </c:pt>
                <c:pt idx="7396">
                  <c:v>40227</c:v>
                </c:pt>
                <c:pt idx="7397">
                  <c:v>40228</c:v>
                </c:pt>
                <c:pt idx="7398">
                  <c:v>40229</c:v>
                </c:pt>
                <c:pt idx="7399">
                  <c:v>40230</c:v>
                </c:pt>
                <c:pt idx="7400">
                  <c:v>40231</c:v>
                </c:pt>
                <c:pt idx="7401">
                  <c:v>40232</c:v>
                </c:pt>
                <c:pt idx="7402">
                  <c:v>40233</c:v>
                </c:pt>
                <c:pt idx="7403">
                  <c:v>40234</c:v>
                </c:pt>
                <c:pt idx="7404">
                  <c:v>40235</c:v>
                </c:pt>
                <c:pt idx="7405">
                  <c:v>40236</c:v>
                </c:pt>
                <c:pt idx="7406">
                  <c:v>40237</c:v>
                </c:pt>
                <c:pt idx="7407">
                  <c:v>40238</c:v>
                </c:pt>
                <c:pt idx="7408">
                  <c:v>40239</c:v>
                </c:pt>
                <c:pt idx="7409">
                  <c:v>40240</c:v>
                </c:pt>
                <c:pt idx="7410">
                  <c:v>40241</c:v>
                </c:pt>
                <c:pt idx="7411">
                  <c:v>40242</c:v>
                </c:pt>
                <c:pt idx="7412">
                  <c:v>40243</c:v>
                </c:pt>
                <c:pt idx="7413">
                  <c:v>40244</c:v>
                </c:pt>
                <c:pt idx="7414">
                  <c:v>40245</c:v>
                </c:pt>
                <c:pt idx="7415">
                  <c:v>40246</c:v>
                </c:pt>
                <c:pt idx="7416">
                  <c:v>40247</c:v>
                </c:pt>
                <c:pt idx="7417">
                  <c:v>40248</c:v>
                </c:pt>
                <c:pt idx="7418">
                  <c:v>40249</c:v>
                </c:pt>
                <c:pt idx="7419">
                  <c:v>40250</c:v>
                </c:pt>
                <c:pt idx="7420">
                  <c:v>40251</c:v>
                </c:pt>
                <c:pt idx="7421">
                  <c:v>40252</c:v>
                </c:pt>
                <c:pt idx="7422">
                  <c:v>40253</c:v>
                </c:pt>
                <c:pt idx="7423">
                  <c:v>40254</c:v>
                </c:pt>
                <c:pt idx="7424">
                  <c:v>40255</c:v>
                </c:pt>
                <c:pt idx="7425">
                  <c:v>40256</c:v>
                </c:pt>
                <c:pt idx="7426">
                  <c:v>40257</c:v>
                </c:pt>
                <c:pt idx="7427">
                  <c:v>40258</c:v>
                </c:pt>
                <c:pt idx="7428">
                  <c:v>40259</c:v>
                </c:pt>
                <c:pt idx="7429">
                  <c:v>40260</c:v>
                </c:pt>
                <c:pt idx="7430">
                  <c:v>40261</c:v>
                </c:pt>
                <c:pt idx="7431">
                  <c:v>40262</c:v>
                </c:pt>
                <c:pt idx="7432">
                  <c:v>40263</c:v>
                </c:pt>
                <c:pt idx="7433">
                  <c:v>40264</c:v>
                </c:pt>
                <c:pt idx="7434">
                  <c:v>40265</c:v>
                </c:pt>
                <c:pt idx="7435">
                  <c:v>40266</c:v>
                </c:pt>
                <c:pt idx="7436">
                  <c:v>40267</c:v>
                </c:pt>
                <c:pt idx="7437">
                  <c:v>40268</c:v>
                </c:pt>
                <c:pt idx="7438">
                  <c:v>40269</c:v>
                </c:pt>
                <c:pt idx="7439">
                  <c:v>40270</c:v>
                </c:pt>
                <c:pt idx="7440">
                  <c:v>40271</c:v>
                </c:pt>
                <c:pt idx="7441">
                  <c:v>40272</c:v>
                </c:pt>
                <c:pt idx="7442">
                  <c:v>40273</c:v>
                </c:pt>
                <c:pt idx="7443">
                  <c:v>40274</c:v>
                </c:pt>
                <c:pt idx="7444">
                  <c:v>40275</c:v>
                </c:pt>
                <c:pt idx="7445">
                  <c:v>40276</c:v>
                </c:pt>
                <c:pt idx="7446">
                  <c:v>40277</c:v>
                </c:pt>
                <c:pt idx="7447">
                  <c:v>40278</c:v>
                </c:pt>
                <c:pt idx="7448">
                  <c:v>40279</c:v>
                </c:pt>
                <c:pt idx="7449">
                  <c:v>40280</c:v>
                </c:pt>
                <c:pt idx="7450">
                  <c:v>40281</c:v>
                </c:pt>
                <c:pt idx="7451">
                  <c:v>40282</c:v>
                </c:pt>
                <c:pt idx="7452">
                  <c:v>40283</c:v>
                </c:pt>
                <c:pt idx="7453">
                  <c:v>40284</c:v>
                </c:pt>
                <c:pt idx="7454">
                  <c:v>40285</c:v>
                </c:pt>
                <c:pt idx="7455">
                  <c:v>40286</c:v>
                </c:pt>
                <c:pt idx="7456">
                  <c:v>40287</c:v>
                </c:pt>
                <c:pt idx="7457">
                  <c:v>40288</c:v>
                </c:pt>
                <c:pt idx="7458">
                  <c:v>40289</c:v>
                </c:pt>
                <c:pt idx="7459">
                  <c:v>40290</c:v>
                </c:pt>
                <c:pt idx="7460">
                  <c:v>40291</c:v>
                </c:pt>
                <c:pt idx="7461">
                  <c:v>40292</c:v>
                </c:pt>
                <c:pt idx="7462">
                  <c:v>40293</c:v>
                </c:pt>
                <c:pt idx="7463">
                  <c:v>40294</c:v>
                </c:pt>
                <c:pt idx="7464">
                  <c:v>40295</c:v>
                </c:pt>
                <c:pt idx="7465">
                  <c:v>40296</c:v>
                </c:pt>
                <c:pt idx="7466">
                  <c:v>40297</c:v>
                </c:pt>
                <c:pt idx="7467">
                  <c:v>40298</c:v>
                </c:pt>
                <c:pt idx="7468">
                  <c:v>40299</c:v>
                </c:pt>
                <c:pt idx="7469">
                  <c:v>40300</c:v>
                </c:pt>
                <c:pt idx="7470">
                  <c:v>40301</c:v>
                </c:pt>
                <c:pt idx="7471">
                  <c:v>40302</c:v>
                </c:pt>
                <c:pt idx="7472">
                  <c:v>40303</c:v>
                </c:pt>
                <c:pt idx="7473">
                  <c:v>40304</c:v>
                </c:pt>
                <c:pt idx="7474">
                  <c:v>40305</c:v>
                </c:pt>
                <c:pt idx="7475">
                  <c:v>40306</c:v>
                </c:pt>
                <c:pt idx="7476">
                  <c:v>40307</c:v>
                </c:pt>
                <c:pt idx="7477">
                  <c:v>40308</c:v>
                </c:pt>
                <c:pt idx="7478">
                  <c:v>40309</c:v>
                </c:pt>
                <c:pt idx="7479">
                  <c:v>40310</c:v>
                </c:pt>
                <c:pt idx="7480">
                  <c:v>40311</c:v>
                </c:pt>
                <c:pt idx="7481">
                  <c:v>40312</c:v>
                </c:pt>
                <c:pt idx="7482">
                  <c:v>40313</c:v>
                </c:pt>
                <c:pt idx="7483">
                  <c:v>40314</c:v>
                </c:pt>
                <c:pt idx="7484">
                  <c:v>40315</c:v>
                </c:pt>
                <c:pt idx="7485">
                  <c:v>40316</c:v>
                </c:pt>
                <c:pt idx="7486">
                  <c:v>40317</c:v>
                </c:pt>
                <c:pt idx="7487">
                  <c:v>40318</c:v>
                </c:pt>
                <c:pt idx="7488">
                  <c:v>40319</c:v>
                </c:pt>
                <c:pt idx="7489">
                  <c:v>40320</c:v>
                </c:pt>
                <c:pt idx="7490">
                  <c:v>40321</c:v>
                </c:pt>
                <c:pt idx="7491">
                  <c:v>40322</c:v>
                </c:pt>
                <c:pt idx="7492">
                  <c:v>40323</c:v>
                </c:pt>
                <c:pt idx="7493">
                  <c:v>40324</c:v>
                </c:pt>
                <c:pt idx="7494">
                  <c:v>40325</c:v>
                </c:pt>
                <c:pt idx="7495">
                  <c:v>40326</c:v>
                </c:pt>
                <c:pt idx="7496">
                  <c:v>40327</c:v>
                </c:pt>
                <c:pt idx="7497">
                  <c:v>40328</c:v>
                </c:pt>
                <c:pt idx="7498">
                  <c:v>40329</c:v>
                </c:pt>
                <c:pt idx="7499">
                  <c:v>40330</c:v>
                </c:pt>
                <c:pt idx="7500">
                  <c:v>40331</c:v>
                </c:pt>
                <c:pt idx="7501">
                  <c:v>40332</c:v>
                </c:pt>
                <c:pt idx="7502">
                  <c:v>40333</c:v>
                </c:pt>
                <c:pt idx="7503">
                  <c:v>40334</c:v>
                </c:pt>
                <c:pt idx="7504">
                  <c:v>40335</c:v>
                </c:pt>
                <c:pt idx="7505">
                  <c:v>40336</c:v>
                </c:pt>
                <c:pt idx="7506">
                  <c:v>40337</c:v>
                </c:pt>
                <c:pt idx="7507">
                  <c:v>40338</c:v>
                </c:pt>
                <c:pt idx="7508">
                  <c:v>40339</c:v>
                </c:pt>
                <c:pt idx="7509">
                  <c:v>40340</c:v>
                </c:pt>
                <c:pt idx="7510">
                  <c:v>40341</c:v>
                </c:pt>
                <c:pt idx="7511">
                  <c:v>40342</c:v>
                </c:pt>
                <c:pt idx="7512">
                  <c:v>40343</c:v>
                </c:pt>
                <c:pt idx="7513">
                  <c:v>40344</c:v>
                </c:pt>
                <c:pt idx="7514">
                  <c:v>40345</c:v>
                </c:pt>
                <c:pt idx="7515">
                  <c:v>40346</c:v>
                </c:pt>
                <c:pt idx="7516">
                  <c:v>40347</c:v>
                </c:pt>
                <c:pt idx="7517">
                  <c:v>40348</c:v>
                </c:pt>
                <c:pt idx="7518">
                  <c:v>40349</c:v>
                </c:pt>
                <c:pt idx="7519">
                  <c:v>40350</c:v>
                </c:pt>
                <c:pt idx="7520">
                  <c:v>40351</c:v>
                </c:pt>
                <c:pt idx="7521">
                  <c:v>40352</c:v>
                </c:pt>
                <c:pt idx="7522">
                  <c:v>40353</c:v>
                </c:pt>
                <c:pt idx="7523">
                  <c:v>40354</c:v>
                </c:pt>
                <c:pt idx="7524">
                  <c:v>40355</c:v>
                </c:pt>
                <c:pt idx="7525">
                  <c:v>40356</c:v>
                </c:pt>
                <c:pt idx="7526">
                  <c:v>40357</c:v>
                </c:pt>
                <c:pt idx="7527">
                  <c:v>40358</c:v>
                </c:pt>
                <c:pt idx="7528">
                  <c:v>40359</c:v>
                </c:pt>
                <c:pt idx="7529">
                  <c:v>40360</c:v>
                </c:pt>
                <c:pt idx="7530">
                  <c:v>40361</c:v>
                </c:pt>
                <c:pt idx="7531">
                  <c:v>40362</c:v>
                </c:pt>
                <c:pt idx="7532">
                  <c:v>40363</c:v>
                </c:pt>
                <c:pt idx="7533">
                  <c:v>40364</c:v>
                </c:pt>
                <c:pt idx="7534">
                  <c:v>40365</c:v>
                </c:pt>
                <c:pt idx="7535">
                  <c:v>40366</c:v>
                </c:pt>
                <c:pt idx="7536">
                  <c:v>40367</c:v>
                </c:pt>
                <c:pt idx="7537">
                  <c:v>40368</c:v>
                </c:pt>
                <c:pt idx="7538">
                  <c:v>40369</c:v>
                </c:pt>
                <c:pt idx="7539">
                  <c:v>40370</c:v>
                </c:pt>
                <c:pt idx="7540">
                  <c:v>40371</c:v>
                </c:pt>
                <c:pt idx="7541">
                  <c:v>40372</c:v>
                </c:pt>
                <c:pt idx="7542">
                  <c:v>40373</c:v>
                </c:pt>
                <c:pt idx="7543">
                  <c:v>40374</c:v>
                </c:pt>
                <c:pt idx="7544">
                  <c:v>40375</c:v>
                </c:pt>
                <c:pt idx="7545">
                  <c:v>40376</c:v>
                </c:pt>
                <c:pt idx="7546">
                  <c:v>40377</c:v>
                </c:pt>
                <c:pt idx="7547">
                  <c:v>40378</c:v>
                </c:pt>
                <c:pt idx="7548">
                  <c:v>40379</c:v>
                </c:pt>
                <c:pt idx="7549">
                  <c:v>40380</c:v>
                </c:pt>
                <c:pt idx="7550">
                  <c:v>40381</c:v>
                </c:pt>
                <c:pt idx="7551">
                  <c:v>40382</c:v>
                </c:pt>
                <c:pt idx="7552">
                  <c:v>40383</c:v>
                </c:pt>
                <c:pt idx="7553">
                  <c:v>40384</c:v>
                </c:pt>
                <c:pt idx="7554">
                  <c:v>40385</c:v>
                </c:pt>
                <c:pt idx="7555">
                  <c:v>40386</c:v>
                </c:pt>
                <c:pt idx="7556">
                  <c:v>40387</c:v>
                </c:pt>
                <c:pt idx="7557">
                  <c:v>40388</c:v>
                </c:pt>
                <c:pt idx="7558">
                  <c:v>40389</c:v>
                </c:pt>
                <c:pt idx="7559">
                  <c:v>40390</c:v>
                </c:pt>
                <c:pt idx="7560">
                  <c:v>40391</c:v>
                </c:pt>
                <c:pt idx="7561">
                  <c:v>40392</c:v>
                </c:pt>
                <c:pt idx="7562">
                  <c:v>40393</c:v>
                </c:pt>
                <c:pt idx="7563">
                  <c:v>40394</c:v>
                </c:pt>
                <c:pt idx="7564">
                  <c:v>40395</c:v>
                </c:pt>
                <c:pt idx="7565">
                  <c:v>40396</c:v>
                </c:pt>
                <c:pt idx="7566">
                  <c:v>40397</c:v>
                </c:pt>
                <c:pt idx="7567">
                  <c:v>40398</c:v>
                </c:pt>
                <c:pt idx="7568">
                  <c:v>40399</c:v>
                </c:pt>
                <c:pt idx="7569">
                  <c:v>40400</c:v>
                </c:pt>
                <c:pt idx="7570">
                  <c:v>40401</c:v>
                </c:pt>
                <c:pt idx="7571">
                  <c:v>40402</c:v>
                </c:pt>
                <c:pt idx="7572">
                  <c:v>40403</c:v>
                </c:pt>
                <c:pt idx="7573">
                  <c:v>40404</c:v>
                </c:pt>
                <c:pt idx="7574">
                  <c:v>40405</c:v>
                </c:pt>
                <c:pt idx="7575">
                  <c:v>40406</c:v>
                </c:pt>
                <c:pt idx="7576">
                  <c:v>40407</c:v>
                </c:pt>
                <c:pt idx="7577">
                  <c:v>40408</c:v>
                </c:pt>
                <c:pt idx="7578">
                  <c:v>40409</c:v>
                </c:pt>
                <c:pt idx="7579">
                  <c:v>40410</c:v>
                </c:pt>
                <c:pt idx="7580">
                  <c:v>40411</c:v>
                </c:pt>
                <c:pt idx="7581">
                  <c:v>40412</c:v>
                </c:pt>
                <c:pt idx="7582">
                  <c:v>40413</c:v>
                </c:pt>
                <c:pt idx="7583">
                  <c:v>40414</c:v>
                </c:pt>
                <c:pt idx="7584">
                  <c:v>40415</c:v>
                </c:pt>
                <c:pt idx="7585">
                  <c:v>40416</c:v>
                </c:pt>
                <c:pt idx="7586">
                  <c:v>40417</c:v>
                </c:pt>
                <c:pt idx="7587">
                  <c:v>40418</c:v>
                </c:pt>
                <c:pt idx="7588">
                  <c:v>40419</c:v>
                </c:pt>
                <c:pt idx="7589">
                  <c:v>40420</c:v>
                </c:pt>
                <c:pt idx="7590">
                  <c:v>40421</c:v>
                </c:pt>
                <c:pt idx="7591">
                  <c:v>40422</c:v>
                </c:pt>
                <c:pt idx="7592">
                  <c:v>40423</c:v>
                </c:pt>
                <c:pt idx="7593">
                  <c:v>40424</c:v>
                </c:pt>
                <c:pt idx="7594">
                  <c:v>40425</c:v>
                </c:pt>
                <c:pt idx="7595">
                  <c:v>40426</c:v>
                </c:pt>
                <c:pt idx="7596">
                  <c:v>40427</c:v>
                </c:pt>
                <c:pt idx="7597">
                  <c:v>40428</c:v>
                </c:pt>
                <c:pt idx="7598">
                  <c:v>40429</c:v>
                </c:pt>
                <c:pt idx="7599">
                  <c:v>40430</c:v>
                </c:pt>
                <c:pt idx="7600">
                  <c:v>40431</c:v>
                </c:pt>
                <c:pt idx="7601">
                  <c:v>40432</c:v>
                </c:pt>
                <c:pt idx="7602">
                  <c:v>40433</c:v>
                </c:pt>
                <c:pt idx="7603">
                  <c:v>40434</c:v>
                </c:pt>
                <c:pt idx="7604">
                  <c:v>40435</c:v>
                </c:pt>
                <c:pt idx="7605">
                  <c:v>40436</c:v>
                </c:pt>
                <c:pt idx="7606">
                  <c:v>40437</c:v>
                </c:pt>
                <c:pt idx="7607">
                  <c:v>40438</c:v>
                </c:pt>
                <c:pt idx="7608">
                  <c:v>40439</c:v>
                </c:pt>
                <c:pt idx="7609">
                  <c:v>40440</c:v>
                </c:pt>
                <c:pt idx="7610">
                  <c:v>40441</c:v>
                </c:pt>
                <c:pt idx="7611">
                  <c:v>40442</c:v>
                </c:pt>
                <c:pt idx="7612">
                  <c:v>40443</c:v>
                </c:pt>
                <c:pt idx="7613">
                  <c:v>40444</c:v>
                </c:pt>
                <c:pt idx="7614">
                  <c:v>40445</c:v>
                </c:pt>
                <c:pt idx="7615">
                  <c:v>40446</c:v>
                </c:pt>
                <c:pt idx="7616">
                  <c:v>40447</c:v>
                </c:pt>
                <c:pt idx="7617">
                  <c:v>40448</c:v>
                </c:pt>
                <c:pt idx="7618">
                  <c:v>40449</c:v>
                </c:pt>
                <c:pt idx="7619">
                  <c:v>40450</c:v>
                </c:pt>
                <c:pt idx="7620">
                  <c:v>40451</c:v>
                </c:pt>
                <c:pt idx="7621">
                  <c:v>40452</c:v>
                </c:pt>
                <c:pt idx="7622">
                  <c:v>40453</c:v>
                </c:pt>
                <c:pt idx="7623">
                  <c:v>40454</c:v>
                </c:pt>
                <c:pt idx="7624">
                  <c:v>40455</c:v>
                </c:pt>
                <c:pt idx="7625">
                  <c:v>40456</c:v>
                </c:pt>
                <c:pt idx="7626">
                  <c:v>40457</c:v>
                </c:pt>
                <c:pt idx="7627">
                  <c:v>40458</c:v>
                </c:pt>
                <c:pt idx="7628">
                  <c:v>40459</c:v>
                </c:pt>
                <c:pt idx="7629">
                  <c:v>40460</c:v>
                </c:pt>
                <c:pt idx="7630">
                  <c:v>40461</c:v>
                </c:pt>
                <c:pt idx="7631">
                  <c:v>40462</c:v>
                </c:pt>
                <c:pt idx="7632">
                  <c:v>40463</c:v>
                </c:pt>
                <c:pt idx="7633">
                  <c:v>40464</c:v>
                </c:pt>
                <c:pt idx="7634">
                  <c:v>40465</c:v>
                </c:pt>
                <c:pt idx="7635">
                  <c:v>40466</c:v>
                </c:pt>
                <c:pt idx="7636">
                  <c:v>40467</c:v>
                </c:pt>
                <c:pt idx="7637">
                  <c:v>40468</c:v>
                </c:pt>
                <c:pt idx="7638">
                  <c:v>40469</c:v>
                </c:pt>
                <c:pt idx="7639">
                  <c:v>40470</c:v>
                </c:pt>
                <c:pt idx="7640">
                  <c:v>40471</c:v>
                </c:pt>
                <c:pt idx="7641">
                  <c:v>40472</c:v>
                </c:pt>
                <c:pt idx="7642">
                  <c:v>40473</c:v>
                </c:pt>
                <c:pt idx="7643">
                  <c:v>40474</c:v>
                </c:pt>
                <c:pt idx="7644">
                  <c:v>40475</c:v>
                </c:pt>
                <c:pt idx="7645">
                  <c:v>40476</c:v>
                </c:pt>
                <c:pt idx="7646">
                  <c:v>40477</c:v>
                </c:pt>
                <c:pt idx="7647">
                  <c:v>40478</c:v>
                </c:pt>
                <c:pt idx="7648">
                  <c:v>40479</c:v>
                </c:pt>
                <c:pt idx="7649">
                  <c:v>40480</c:v>
                </c:pt>
                <c:pt idx="7650">
                  <c:v>40481</c:v>
                </c:pt>
                <c:pt idx="7651">
                  <c:v>40482</c:v>
                </c:pt>
                <c:pt idx="7652">
                  <c:v>40483</c:v>
                </c:pt>
                <c:pt idx="7653">
                  <c:v>40484</c:v>
                </c:pt>
                <c:pt idx="7654">
                  <c:v>40485</c:v>
                </c:pt>
                <c:pt idx="7655">
                  <c:v>40486</c:v>
                </c:pt>
                <c:pt idx="7656">
                  <c:v>40487</c:v>
                </c:pt>
                <c:pt idx="7657">
                  <c:v>40488</c:v>
                </c:pt>
                <c:pt idx="7658">
                  <c:v>40489</c:v>
                </c:pt>
                <c:pt idx="7659">
                  <c:v>40490</c:v>
                </c:pt>
                <c:pt idx="7660">
                  <c:v>40491</c:v>
                </c:pt>
                <c:pt idx="7661">
                  <c:v>40492</c:v>
                </c:pt>
                <c:pt idx="7662">
                  <c:v>40493</c:v>
                </c:pt>
                <c:pt idx="7663">
                  <c:v>40494</c:v>
                </c:pt>
                <c:pt idx="7664">
                  <c:v>40495</c:v>
                </c:pt>
                <c:pt idx="7665">
                  <c:v>40496</c:v>
                </c:pt>
                <c:pt idx="7666">
                  <c:v>40497</c:v>
                </c:pt>
                <c:pt idx="7667">
                  <c:v>40498</c:v>
                </c:pt>
                <c:pt idx="7668">
                  <c:v>40499</c:v>
                </c:pt>
                <c:pt idx="7669">
                  <c:v>40500</c:v>
                </c:pt>
                <c:pt idx="7670">
                  <c:v>40501</c:v>
                </c:pt>
                <c:pt idx="7671">
                  <c:v>40502</c:v>
                </c:pt>
                <c:pt idx="7672">
                  <c:v>40503</c:v>
                </c:pt>
                <c:pt idx="7673">
                  <c:v>40504</c:v>
                </c:pt>
                <c:pt idx="7674">
                  <c:v>40505</c:v>
                </c:pt>
                <c:pt idx="7675">
                  <c:v>40506</c:v>
                </c:pt>
                <c:pt idx="7676">
                  <c:v>40507</c:v>
                </c:pt>
                <c:pt idx="7677">
                  <c:v>40508</c:v>
                </c:pt>
                <c:pt idx="7678">
                  <c:v>40509</c:v>
                </c:pt>
                <c:pt idx="7679">
                  <c:v>40510</c:v>
                </c:pt>
                <c:pt idx="7680">
                  <c:v>40511</c:v>
                </c:pt>
                <c:pt idx="7681">
                  <c:v>40512</c:v>
                </c:pt>
                <c:pt idx="7682">
                  <c:v>40513</c:v>
                </c:pt>
                <c:pt idx="7683">
                  <c:v>40514</c:v>
                </c:pt>
                <c:pt idx="7684">
                  <c:v>40515</c:v>
                </c:pt>
                <c:pt idx="7685">
                  <c:v>40516</c:v>
                </c:pt>
                <c:pt idx="7686">
                  <c:v>40517</c:v>
                </c:pt>
                <c:pt idx="7687">
                  <c:v>40518</c:v>
                </c:pt>
                <c:pt idx="7688">
                  <c:v>40519</c:v>
                </c:pt>
                <c:pt idx="7689">
                  <c:v>40520</c:v>
                </c:pt>
                <c:pt idx="7690">
                  <c:v>40521</c:v>
                </c:pt>
                <c:pt idx="7691">
                  <c:v>40522</c:v>
                </c:pt>
                <c:pt idx="7692">
                  <c:v>40523</c:v>
                </c:pt>
                <c:pt idx="7693">
                  <c:v>40524</c:v>
                </c:pt>
                <c:pt idx="7694">
                  <c:v>40525</c:v>
                </c:pt>
                <c:pt idx="7695">
                  <c:v>40526</c:v>
                </c:pt>
                <c:pt idx="7696">
                  <c:v>40527</c:v>
                </c:pt>
                <c:pt idx="7697">
                  <c:v>40528</c:v>
                </c:pt>
                <c:pt idx="7698">
                  <c:v>40529</c:v>
                </c:pt>
                <c:pt idx="7699">
                  <c:v>40530</c:v>
                </c:pt>
                <c:pt idx="7700">
                  <c:v>40531</c:v>
                </c:pt>
                <c:pt idx="7701">
                  <c:v>40532</c:v>
                </c:pt>
                <c:pt idx="7702">
                  <c:v>40533</c:v>
                </c:pt>
                <c:pt idx="7703">
                  <c:v>40534</c:v>
                </c:pt>
                <c:pt idx="7704">
                  <c:v>40535</c:v>
                </c:pt>
                <c:pt idx="7705">
                  <c:v>40536</c:v>
                </c:pt>
                <c:pt idx="7706">
                  <c:v>40537</c:v>
                </c:pt>
                <c:pt idx="7707">
                  <c:v>40538</c:v>
                </c:pt>
                <c:pt idx="7708">
                  <c:v>40539</c:v>
                </c:pt>
                <c:pt idx="7709">
                  <c:v>40540</c:v>
                </c:pt>
                <c:pt idx="7710">
                  <c:v>40541</c:v>
                </c:pt>
                <c:pt idx="7711">
                  <c:v>40542</c:v>
                </c:pt>
                <c:pt idx="7712">
                  <c:v>40543</c:v>
                </c:pt>
                <c:pt idx="7713">
                  <c:v>40544</c:v>
                </c:pt>
                <c:pt idx="7714">
                  <c:v>40545</c:v>
                </c:pt>
                <c:pt idx="7715">
                  <c:v>40546</c:v>
                </c:pt>
                <c:pt idx="7716">
                  <c:v>40547</c:v>
                </c:pt>
                <c:pt idx="7717">
                  <c:v>40548</c:v>
                </c:pt>
                <c:pt idx="7718">
                  <c:v>40549</c:v>
                </c:pt>
                <c:pt idx="7719">
                  <c:v>40550</c:v>
                </c:pt>
                <c:pt idx="7720">
                  <c:v>40551</c:v>
                </c:pt>
                <c:pt idx="7721">
                  <c:v>40552</c:v>
                </c:pt>
                <c:pt idx="7722">
                  <c:v>40553</c:v>
                </c:pt>
                <c:pt idx="7723">
                  <c:v>40554</c:v>
                </c:pt>
                <c:pt idx="7724">
                  <c:v>40555</c:v>
                </c:pt>
                <c:pt idx="7725">
                  <c:v>40556</c:v>
                </c:pt>
                <c:pt idx="7726">
                  <c:v>40557</c:v>
                </c:pt>
                <c:pt idx="7727">
                  <c:v>40558</c:v>
                </c:pt>
                <c:pt idx="7728">
                  <c:v>40559</c:v>
                </c:pt>
                <c:pt idx="7729">
                  <c:v>40560</c:v>
                </c:pt>
                <c:pt idx="7730">
                  <c:v>40561</c:v>
                </c:pt>
                <c:pt idx="7731">
                  <c:v>40562</c:v>
                </c:pt>
                <c:pt idx="7732">
                  <c:v>40563</c:v>
                </c:pt>
                <c:pt idx="7733">
                  <c:v>40564</c:v>
                </c:pt>
                <c:pt idx="7734">
                  <c:v>40565</c:v>
                </c:pt>
                <c:pt idx="7735">
                  <c:v>40566</c:v>
                </c:pt>
                <c:pt idx="7736">
                  <c:v>40571</c:v>
                </c:pt>
                <c:pt idx="7737">
                  <c:v>40572</c:v>
                </c:pt>
                <c:pt idx="7738">
                  <c:v>40573</c:v>
                </c:pt>
                <c:pt idx="7739">
                  <c:v>40574</c:v>
                </c:pt>
                <c:pt idx="7740">
                  <c:v>40575</c:v>
                </c:pt>
                <c:pt idx="7741">
                  <c:v>40576</c:v>
                </c:pt>
                <c:pt idx="7742">
                  <c:v>40577</c:v>
                </c:pt>
                <c:pt idx="7743">
                  <c:v>40578</c:v>
                </c:pt>
                <c:pt idx="7744">
                  <c:v>40579</c:v>
                </c:pt>
                <c:pt idx="7745">
                  <c:v>40580</c:v>
                </c:pt>
                <c:pt idx="7746">
                  <c:v>40581</c:v>
                </c:pt>
                <c:pt idx="7747">
                  <c:v>40582</c:v>
                </c:pt>
                <c:pt idx="7748">
                  <c:v>40583</c:v>
                </c:pt>
                <c:pt idx="7749">
                  <c:v>40584</c:v>
                </c:pt>
                <c:pt idx="7750">
                  <c:v>40585</c:v>
                </c:pt>
                <c:pt idx="7751">
                  <c:v>40586</c:v>
                </c:pt>
                <c:pt idx="7752">
                  <c:v>40587</c:v>
                </c:pt>
                <c:pt idx="7753">
                  <c:v>40588</c:v>
                </c:pt>
                <c:pt idx="7754">
                  <c:v>40589</c:v>
                </c:pt>
                <c:pt idx="7755">
                  <c:v>40590</c:v>
                </c:pt>
                <c:pt idx="7756">
                  <c:v>40591</c:v>
                </c:pt>
                <c:pt idx="7757">
                  <c:v>40592</c:v>
                </c:pt>
                <c:pt idx="7758">
                  <c:v>40593</c:v>
                </c:pt>
                <c:pt idx="7759">
                  <c:v>40594</c:v>
                </c:pt>
                <c:pt idx="7760">
                  <c:v>40595</c:v>
                </c:pt>
                <c:pt idx="7761">
                  <c:v>40596</c:v>
                </c:pt>
                <c:pt idx="7762">
                  <c:v>40597</c:v>
                </c:pt>
                <c:pt idx="7763">
                  <c:v>40598</c:v>
                </c:pt>
                <c:pt idx="7764">
                  <c:v>40599</c:v>
                </c:pt>
                <c:pt idx="7765">
                  <c:v>40600</c:v>
                </c:pt>
                <c:pt idx="7766">
                  <c:v>40601</c:v>
                </c:pt>
                <c:pt idx="7767">
                  <c:v>40602</c:v>
                </c:pt>
                <c:pt idx="7768">
                  <c:v>40603</c:v>
                </c:pt>
                <c:pt idx="7769">
                  <c:v>40604</c:v>
                </c:pt>
                <c:pt idx="7770">
                  <c:v>40605</c:v>
                </c:pt>
                <c:pt idx="7771">
                  <c:v>40606</c:v>
                </c:pt>
                <c:pt idx="7772">
                  <c:v>40607</c:v>
                </c:pt>
                <c:pt idx="7773">
                  <c:v>40608</c:v>
                </c:pt>
                <c:pt idx="7774">
                  <c:v>40609</c:v>
                </c:pt>
                <c:pt idx="7775">
                  <c:v>40610</c:v>
                </c:pt>
                <c:pt idx="7776">
                  <c:v>40611</c:v>
                </c:pt>
                <c:pt idx="7777">
                  <c:v>40612</c:v>
                </c:pt>
                <c:pt idx="7778">
                  <c:v>40613</c:v>
                </c:pt>
                <c:pt idx="7779">
                  <c:v>40614</c:v>
                </c:pt>
                <c:pt idx="7780">
                  <c:v>40615</c:v>
                </c:pt>
                <c:pt idx="7781">
                  <c:v>40616</c:v>
                </c:pt>
                <c:pt idx="7782">
                  <c:v>40617</c:v>
                </c:pt>
                <c:pt idx="7783">
                  <c:v>40618</c:v>
                </c:pt>
                <c:pt idx="7784">
                  <c:v>40619</c:v>
                </c:pt>
                <c:pt idx="7785">
                  <c:v>40620</c:v>
                </c:pt>
                <c:pt idx="7786">
                  <c:v>40621</c:v>
                </c:pt>
                <c:pt idx="7787">
                  <c:v>40622</c:v>
                </c:pt>
                <c:pt idx="7788">
                  <c:v>40623</c:v>
                </c:pt>
                <c:pt idx="7789">
                  <c:v>40624</c:v>
                </c:pt>
                <c:pt idx="7790">
                  <c:v>40625</c:v>
                </c:pt>
                <c:pt idx="7791">
                  <c:v>40626</c:v>
                </c:pt>
                <c:pt idx="7792">
                  <c:v>40627</c:v>
                </c:pt>
                <c:pt idx="7793">
                  <c:v>40628</c:v>
                </c:pt>
                <c:pt idx="7794">
                  <c:v>40629</c:v>
                </c:pt>
                <c:pt idx="7795">
                  <c:v>40630</c:v>
                </c:pt>
                <c:pt idx="7796">
                  <c:v>40631</c:v>
                </c:pt>
                <c:pt idx="7797">
                  <c:v>40632</c:v>
                </c:pt>
                <c:pt idx="7798">
                  <c:v>40633</c:v>
                </c:pt>
                <c:pt idx="7799">
                  <c:v>40634</c:v>
                </c:pt>
                <c:pt idx="7800">
                  <c:v>40635</c:v>
                </c:pt>
                <c:pt idx="7801">
                  <c:v>40636</c:v>
                </c:pt>
                <c:pt idx="7802">
                  <c:v>40637</c:v>
                </c:pt>
                <c:pt idx="7803">
                  <c:v>40638</c:v>
                </c:pt>
                <c:pt idx="7804">
                  <c:v>40639</c:v>
                </c:pt>
                <c:pt idx="7805">
                  <c:v>40640</c:v>
                </c:pt>
                <c:pt idx="7806">
                  <c:v>40641</c:v>
                </c:pt>
                <c:pt idx="7807">
                  <c:v>40642</c:v>
                </c:pt>
                <c:pt idx="7808">
                  <c:v>40643</c:v>
                </c:pt>
                <c:pt idx="7809">
                  <c:v>40644</c:v>
                </c:pt>
                <c:pt idx="7810">
                  <c:v>40645</c:v>
                </c:pt>
                <c:pt idx="7811">
                  <c:v>40646</c:v>
                </c:pt>
                <c:pt idx="7812">
                  <c:v>40647</c:v>
                </c:pt>
                <c:pt idx="7813">
                  <c:v>40648</c:v>
                </c:pt>
                <c:pt idx="7814">
                  <c:v>40649</c:v>
                </c:pt>
                <c:pt idx="7815">
                  <c:v>40650</c:v>
                </c:pt>
                <c:pt idx="7816">
                  <c:v>40651</c:v>
                </c:pt>
                <c:pt idx="7817">
                  <c:v>40652</c:v>
                </c:pt>
                <c:pt idx="7818">
                  <c:v>40653</c:v>
                </c:pt>
                <c:pt idx="7819">
                  <c:v>40654</c:v>
                </c:pt>
                <c:pt idx="7820">
                  <c:v>40655</c:v>
                </c:pt>
                <c:pt idx="7821">
                  <c:v>40656</c:v>
                </c:pt>
                <c:pt idx="7822">
                  <c:v>40657</c:v>
                </c:pt>
                <c:pt idx="7823">
                  <c:v>40658</c:v>
                </c:pt>
                <c:pt idx="7824">
                  <c:v>40659</c:v>
                </c:pt>
                <c:pt idx="7825">
                  <c:v>40660</c:v>
                </c:pt>
                <c:pt idx="7826">
                  <c:v>40661</c:v>
                </c:pt>
                <c:pt idx="7827">
                  <c:v>40662</c:v>
                </c:pt>
                <c:pt idx="7828">
                  <c:v>40663</c:v>
                </c:pt>
                <c:pt idx="7829">
                  <c:v>40664</c:v>
                </c:pt>
                <c:pt idx="7830">
                  <c:v>40665</c:v>
                </c:pt>
                <c:pt idx="7831">
                  <c:v>40666</c:v>
                </c:pt>
                <c:pt idx="7832">
                  <c:v>40667</c:v>
                </c:pt>
                <c:pt idx="7833">
                  <c:v>40668</c:v>
                </c:pt>
                <c:pt idx="7834">
                  <c:v>40669</c:v>
                </c:pt>
                <c:pt idx="7835">
                  <c:v>40670</c:v>
                </c:pt>
                <c:pt idx="7836">
                  <c:v>40671</c:v>
                </c:pt>
                <c:pt idx="7837">
                  <c:v>40672</c:v>
                </c:pt>
                <c:pt idx="7838">
                  <c:v>40673</c:v>
                </c:pt>
                <c:pt idx="7839">
                  <c:v>40674</c:v>
                </c:pt>
                <c:pt idx="7840">
                  <c:v>40675</c:v>
                </c:pt>
                <c:pt idx="7841">
                  <c:v>40676</c:v>
                </c:pt>
                <c:pt idx="7842">
                  <c:v>40677</c:v>
                </c:pt>
                <c:pt idx="7843">
                  <c:v>40678</c:v>
                </c:pt>
                <c:pt idx="7844">
                  <c:v>40679</c:v>
                </c:pt>
                <c:pt idx="7845">
                  <c:v>40680</c:v>
                </c:pt>
                <c:pt idx="7846">
                  <c:v>40681</c:v>
                </c:pt>
                <c:pt idx="7847">
                  <c:v>40682</c:v>
                </c:pt>
                <c:pt idx="7848">
                  <c:v>40683</c:v>
                </c:pt>
                <c:pt idx="7849">
                  <c:v>40684</c:v>
                </c:pt>
                <c:pt idx="7850">
                  <c:v>40685</c:v>
                </c:pt>
                <c:pt idx="7851">
                  <c:v>40686</c:v>
                </c:pt>
                <c:pt idx="7852">
                  <c:v>40687</c:v>
                </c:pt>
                <c:pt idx="7853">
                  <c:v>40688</c:v>
                </c:pt>
                <c:pt idx="7854">
                  <c:v>40689</c:v>
                </c:pt>
                <c:pt idx="7855">
                  <c:v>40690</c:v>
                </c:pt>
                <c:pt idx="7856">
                  <c:v>40691</c:v>
                </c:pt>
                <c:pt idx="7857">
                  <c:v>40692</c:v>
                </c:pt>
                <c:pt idx="7858">
                  <c:v>40693</c:v>
                </c:pt>
                <c:pt idx="7859">
                  <c:v>40694</c:v>
                </c:pt>
                <c:pt idx="7860">
                  <c:v>40695</c:v>
                </c:pt>
                <c:pt idx="7861">
                  <c:v>40696</c:v>
                </c:pt>
                <c:pt idx="7862">
                  <c:v>40697</c:v>
                </c:pt>
                <c:pt idx="7863">
                  <c:v>40698</c:v>
                </c:pt>
                <c:pt idx="7864">
                  <c:v>40699</c:v>
                </c:pt>
                <c:pt idx="7865">
                  <c:v>40700</c:v>
                </c:pt>
                <c:pt idx="7866">
                  <c:v>40701</c:v>
                </c:pt>
                <c:pt idx="7867">
                  <c:v>40702</c:v>
                </c:pt>
                <c:pt idx="7868">
                  <c:v>40703</c:v>
                </c:pt>
                <c:pt idx="7869">
                  <c:v>40704</c:v>
                </c:pt>
                <c:pt idx="7870">
                  <c:v>40705</c:v>
                </c:pt>
                <c:pt idx="7871">
                  <c:v>40706</c:v>
                </c:pt>
                <c:pt idx="7872">
                  <c:v>40707</c:v>
                </c:pt>
                <c:pt idx="7873">
                  <c:v>40708</c:v>
                </c:pt>
                <c:pt idx="7874">
                  <c:v>40709</c:v>
                </c:pt>
                <c:pt idx="7875">
                  <c:v>40710</c:v>
                </c:pt>
                <c:pt idx="7876">
                  <c:v>40711</c:v>
                </c:pt>
                <c:pt idx="7877">
                  <c:v>40712</c:v>
                </c:pt>
                <c:pt idx="7878">
                  <c:v>40713</c:v>
                </c:pt>
                <c:pt idx="7879">
                  <c:v>40714</c:v>
                </c:pt>
                <c:pt idx="7880">
                  <c:v>40715</c:v>
                </c:pt>
                <c:pt idx="7881">
                  <c:v>40716</c:v>
                </c:pt>
                <c:pt idx="7882">
                  <c:v>40717</c:v>
                </c:pt>
                <c:pt idx="7883">
                  <c:v>40718</c:v>
                </c:pt>
                <c:pt idx="7884">
                  <c:v>40719</c:v>
                </c:pt>
                <c:pt idx="7885">
                  <c:v>40720</c:v>
                </c:pt>
                <c:pt idx="7886">
                  <c:v>40721</c:v>
                </c:pt>
                <c:pt idx="7887">
                  <c:v>40722</c:v>
                </c:pt>
                <c:pt idx="7888">
                  <c:v>40723</c:v>
                </c:pt>
                <c:pt idx="7889">
                  <c:v>40724</c:v>
                </c:pt>
                <c:pt idx="7890">
                  <c:v>40725</c:v>
                </c:pt>
                <c:pt idx="7891">
                  <c:v>40726</c:v>
                </c:pt>
                <c:pt idx="7892">
                  <c:v>40727</c:v>
                </c:pt>
                <c:pt idx="7893">
                  <c:v>40728</c:v>
                </c:pt>
                <c:pt idx="7894">
                  <c:v>40729</c:v>
                </c:pt>
                <c:pt idx="7895">
                  <c:v>40730</c:v>
                </c:pt>
                <c:pt idx="7896">
                  <c:v>40731</c:v>
                </c:pt>
                <c:pt idx="7897">
                  <c:v>40732</c:v>
                </c:pt>
                <c:pt idx="7898">
                  <c:v>40733</c:v>
                </c:pt>
                <c:pt idx="7899">
                  <c:v>40734</c:v>
                </c:pt>
                <c:pt idx="7900">
                  <c:v>40735</c:v>
                </c:pt>
                <c:pt idx="7901">
                  <c:v>40736</c:v>
                </c:pt>
                <c:pt idx="7902">
                  <c:v>40737</c:v>
                </c:pt>
                <c:pt idx="7903">
                  <c:v>40738</c:v>
                </c:pt>
                <c:pt idx="7904">
                  <c:v>40739</c:v>
                </c:pt>
                <c:pt idx="7905">
                  <c:v>40740</c:v>
                </c:pt>
                <c:pt idx="7906">
                  <c:v>40741</c:v>
                </c:pt>
                <c:pt idx="7907">
                  <c:v>40742</c:v>
                </c:pt>
                <c:pt idx="7908">
                  <c:v>40743</c:v>
                </c:pt>
                <c:pt idx="7909">
                  <c:v>40744</c:v>
                </c:pt>
                <c:pt idx="7910">
                  <c:v>40745</c:v>
                </c:pt>
                <c:pt idx="7911">
                  <c:v>40746</c:v>
                </c:pt>
                <c:pt idx="7912">
                  <c:v>40747</c:v>
                </c:pt>
                <c:pt idx="7913">
                  <c:v>40748</c:v>
                </c:pt>
                <c:pt idx="7914">
                  <c:v>40749</c:v>
                </c:pt>
                <c:pt idx="7915">
                  <c:v>40750</c:v>
                </c:pt>
                <c:pt idx="7916">
                  <c:v>40751</c:v>
                </c:pt>
                <c:pt idx="7917">
                  <c:v>40752</c:v>
                </c:pt>
                <c:pt idx="7918">
                  <c:v>40753</c:v>
                </c:pt>
                <c:pt idx="7919">
                  <c:v>40754</c:v>
                </c:pt>
                <c:pt idx="7920">
                  <c:v>40755</c:v>
                </c:pt>
                <c:pt idx="7921">
                  <c:v>40756</c:v>
                </c:pt>
                <c:pt idx="7922">
                  <c:v>40757</c:v>
                </c:pt>
                <c:pt idx="7923">
                  <c:v>40758</c:v>
                </c:pt>
                <c:pt idx="7924">
                  <c:v>40759</c:v>
                </c:pt>
                <c:pt idx="7925">
                  <c:v>40760</c:v>
                </c:pt>
                <c:pt idx="7926">
                  <c:v>40761</c:v>
                </c:pt>
                <c:pt idx="7927">
                  <c:v>40762</c:v>
                </c:pt>
                <c:pt idx="7928">
                  <c:v>40763</c:v>
                </c:pt>
                <c:pt idx="7929">
                  <c:v>40764</c:v>
                </c:pt>
                <c:pt idx="7930">
                  <c:v>40765</c:v>
                </c:pt>
                <c:pt idx="7931">
                  <c:v>40766</c:v>
                </c:pt>
                <c:pt idx="7932">
                  <c:v>40767</c:v>
                </c:pt>
                <c:pt idx="7933">
                  <c:v>40768</c:v>
                </c:pt>
                <c:pt idx="7934">
                  <c:v>40769</c:v>
                </c:pt>
                <c:pt idx="7935">
                  <c:v>40770</c:v>
                </c:pt>
                <c:pt idx="7936">
                  <c:v>40771</c:v>
                </c:pt>
                <c:pt idx="7937">
                  <c:v>40772</c:v>
                </c:pt>
                <c:pt idx="7938">
                  <c:v>40773</c:v>
                </c:pt>
                <c:pt idx="7939">
                  <c:v>40774</c:v>
                </c:pt>
                <c:pt idx="7940">
                  <c:v>40775</c:v>
                </c:pt>
                <c:pt idx="7941">
                  <c:v>40776</c:v>
                </c:pt>
                <c:pt idx="7942">
                  <c:v>40777</c:v>
                </c:pt>
                <c:pt idx="7943">
                  <c:v>40778</c:v>
                </c:pt>
                <c:pt idx="7944">
                  <c:v>40779</c:v>
                </c:pt>
                <c:pt idx="7945">
                  <c:v>40780</c:v>
                </c:pt>
                <c:pt idx="7946">
                  <c:v>40781</c:v>
                </c:pt>
                <c:pt idx="7947">
                  <c:v>40782</c:v>
                </c:pt>
                <c:pt idx="7948">
                  <c:v>40783</c:v>
                </c:pt>
                <c:pt idx="7949">
                  <c:v>40784</c:v>
                </c:pt>
                <c:pt idx="7950">
                  <c:v>40785</c:v>
                </c:pt>
                <c:pt idx="7951">
                  <c:v>40786</c:v>
                </c:pt>
                <c:pt idx="7952">
                  <c:v>40787</c:v>
                </c:pt>
                <c:pt idx="7953">
                  <c:v>40788</c:v>
                </c:pt>
                <c:pt idx="7954">
                  <c:v>40789</c:v>
                </c:pt>
                <c:pt idx="7955">
                  <c:v>40790</c:v>
                </c:pt>
                <c:pt idx="7956">
                  <c:v>40791</c:v>
                </c:pt>
                <c:pt idx="7957">
                  <c:v>40792</c:v>
                </c:pt>
                <c:pt idx="7958">
                  <c:v>40793</c:v>
                </c:pt>
                <c:pt idx="7959">
                  <c:v>40794</c:v>
                </c:pt>
                <c:pt idx="7960">
                  <c:v>40795</c:v>
                </c:pt>
                <c:pt idx="7961">
                  <c:v>40796</c:v>
                </c:pt>
                <c:pt idx="7962">
                  <c:v>40797</c:v>
                </c:pt>
                <c:pt idx="7963">
                  <c:v>40798</c:v>
                </c:pt>
                <c:pt idx="7964">
                  <c:v>40799</c:v>
                </c:pt>
                <c:pt idx="7965">
                  <c:v>40800</c:v>
                </c:pt>
                <c:pt idx="7966">
                  <c:v>40801</c:v>
                </c:pt>
                <c:pt idx="7967">
                  <c:v>40802</c:v>
                </c:pt>
                <c:pt idx="7968">
                  <c:v>40803</c:v>
                </c:pt>
                <c:pt idx="7969">
                  <c:v>40804</c:v>
                </c:pt>
                <c:pt idx="7970">
                  <c:v>40805</c:v>
                </c:pt>
                <c:pt idx="7971">
                  <c:v>40806</c:v>
                </c:pt>
                <c:pt idx="7972">
                  <c:v>40807</c:v>
                </c:pt>
                <c:pt idx="7973">
                  <c:v>40808</c:v>
                </c:pt>
                <c:pt idx="7974">
                  <c:v>40809</c:v>
                </c:pt>
                <c:pt idx="7975">
                  <c:v>40810</c:v>
                </c:pt>
                <c:pt idx="7976">
                  <c:v>40811</c:v>
                </c:pt>
                <c:pt idx="7977">
                  <c:v>40812</c:v>
                </c:pt>
                <c:pt idx="7978">
                  <c:v>40813</c:v>
                </c:pt>
                <c:pt idx="7979">
                  <c:v>40814</c:v>
                </c:pt>
                <c:pt idx="7980">
                  <c:v>40815</c:v>
                </c:pt>
                <c:pt idx="7981">
                  <c:v>40816</c:v>
                </c:pt>
                <c:pt idx="7982">
                  <c:v>40817</c:v>
                </c:pt>
                <c:pt idx="7983">
                  <c:v>40818</c:v>
                </c:pt>
                <c:pt idx="7984">
                  <c:v>40819</c:v>
                </c:pt>
                <c:pt idx="7985">
                  <c:v>40820</c:v>
                </c:pt>
                <c:pt idx="7986">
                  <c:v>40821</c:v>
                </c:pt>
                <c:pt idx="7987">
                  <c:v>40822</c:v>
                </c:pt>
                <c:pt idx="7988">
                  <c:v>40823</c:v>
                </c:pt>
                <c:pt idx="7989">
                  <c:v>40824</c:v>
                </c:pt>
                <c:pt idx="7990">
                  <c:v>40825</c:v>
                </c:pt>
                <c:pt idx="7991">
                  <c:v>40826</c:v>
                </c:pt>
                <c:pt idx="7992">
                  <c:v>40827</c:v>
                </c:pt>
                <c:pt idx="7993">
                  <c:v>40828</c:v>
                </c:pt>
                <c:pt idx="7994">
                  <c:v>40829</c:v>
                </c:pt>
                <c:pt idx="7995">
                  <c:v>40830</c:v>
                </c:pt>
                <c:pt idx="7996">
                  <c:v>40831</c:v>
                </c:pt>
                <c:pt idx="7997">
                  <c:v>40832</c:v>
                </c:pt>
                <c:pt idx="7998">
                  <c:v>40833</c:v>
                </c:pt>
                <c:pt idx="7999">
                  <c:v>40834</c:v>
                </c:pt>
                <c:pt idx="8000">
                  <c:v>40835</c:v>
                </c:pt>
                <c:pt idx="8001">
                  <c:v>40836</c:v>
                </c:pt>
                <c:pt idx="8002">
                  <c:v>40837</c:v>
                </c:pt>
                <c:pt idx="8003">
                  <c:v>40838</c:v>
                </c:pt>
                <c:pt idx="8004">
                  <c:v>40839</c:v>
                </c:pt>
                <c:pt idx="8005">
                  <c:v>40840</c:v>
                </c:pt>
                <c:pt idx="8006">
                  <c:v>40841</c:v>
                </c:pt>
                <c:pt idx="8007">
                  <c:v>40842</c:v>
                </c:pt>
                <c:pt idx="8008">
                  <c:v>40843</c:v>
                </c:pt>
                <c:pt idx="8009">
                  <c:v>40844</c:v>
                </c:pt>
                <c:pt idx="8010">
                  <c:v>40845</c:v>
                </c:pt>
                <c:pt idx="8011">
                  <c:v>40846</c:v>
                </c:pt>
                <c:pt idx="8012">
                  <c:v>40847</c:v>
                </c:pt>
                <c:pt idx="8013">
                  <c:v>40848</c:v>
                </c:pt>
                <c:pt idx="8014">
                  <c:v>40849</c:v>
                </c:pt>
                <c:pt idx="8015">
                  <c:v>40850</c:v>
                </c:pt>
                <c:pt idx="8016">
                  <c:v>40851</c:v>
                </c:pt>
                <c:pt idx="8017">
                  <c:v>40852</c:v>
                </c:pt>
                <c:pt idx="8018">
                  <c:v>40853</c:v>
                </c:pt>
                <c:pt idx="8019">
                  <c:v>40854</c:v>
                </c:pt>
                <c:pt idx="8020">
                  <c:v>40855</c:v>
                </c:pt>
                <c:pt idx="8021">
                  <c:v>40856</c:v>
                </c:pt>
                <c:pt idx="8022">
                  <c:v>40857</c:v>
                </c:pt>
                <c:pt idx="8023">
                  <c:v>40858</c:v>
                </c:pt>
                <c:pt idx="8024">
                  <c:v>40859</c:v>
                </c:pt>
                <c:pt idx="8025">
                  <c:v>40860</c:v>
                </c:pt>
                <c:pt idx="8026">
                  <c:v>40861</c:v>
                </c:pt>
                <c:pt idx="8027">
                  <c:v>40862</c:v>
                </c:pt>
                <c:pt idx="8028">
                  <c:v>40863</c:v>
                </c:pt>
                <c:pt idx="8029">
                  <c:v>40864</c:v>
                </c:pt>
                <c:pt idx="8030">
                  <c:v>40865</c:v>
                </c:pt>
                <c:pt idx="8031">
                  <c:v>40866</c:v>
                </c:pt>
                <c:pt idx="8032">
                  <c:v>40867</c:v>
                </c:pt>
                <c:pt idx="8033">
                  <c:v>40868</c:v>
                </c:pt>
                <c:pt idx="8034">
                  <c:v>40869</c:v>
                </c:pt>
                <c:pt idx="8035">
                  <c:v>40870</c:v>
                </c:pt>
                <c:pt idx="8036">
                  <c:v>40871</c:v>
                </c:pt>
                <c:pt idx="8037">
                  <c:v>40872</c:v>
                </c:pt>
                <c:pt idx="8038">
                  <c:v>40873</c:v>
                </c:pt>
                <c:pt idx="8039">
                  <c:v>40874</c:v>
                </c:pt>
                <c:pt idx="8040">
                  <c:v>40875</c:v>
                </c:pt>
                <c:pt idx="8041">
                  <c:v>40876</c:v>
                </c:pt>
                <c:pt idx="8042">
                  <c:v>40877</c:v>
                </c:pt>
                <c:pt idx="8043">
                  <c:v>40878</c:v>
                </c:pt>
                <c:pt idx="8044">
                  <c:v>40879</c:v>
                </c:pt>
                <c:pt idx="8045">
                  <c:v>40880</c:v>
                </c:pt>
                <c:pt idx="8046">
                  <c:v>40881</c:v>
                </c:pt>
                <c:pt idx="8047">
                  <c:v>40882</c:v>
                </c:pt>
                <c:pt idx="8048">
                  <c:v>40883</c:v>
                </c:pt>
                <c:pt idx="8049">
                  <c:v>40884</c:v>
                </c:pt>
                <c:pt idx="8050">
                  <c:v>40885</c:v>
                </c:pt>
                <c:pt idx="8051">
                  <c:v>40886</c:v>
                </c:pt>
                <c:pt idx="8052">
                  <c:v>40887</c:v>
                </c:pt>
                <c:pt idx="8053">
                  <c:v>40888</c:v>
                </c:pt>
                <c:pt idx="8054">
                  <c:v>40889</c:v>
                </c:pt>
                <c:pt idx="8055">
                  <c:v>40890</c:v>
                </c:pt>
                <c:pt idx="8056">
                  <c:v>40891</c:v>
                </c:pt>
                <c:pt idx="8057">
                  <c:v>40892</c:v>
                </c:pt>
                <c:pt idx="8058">
                  <c:v>40893</c:v>
                </c:pt>
                <c:pt idx="8059">
                  <c:v>40894</c:v>
                </c:pt>
                <c:pt idx="8060">
                  <c:v>40895</c:v>
                </c:pt>
                <c:pt idx="8061">
                  <c:v>40896</c:v>
                </c:pt>
                <c:pt idx="8062">
                  <c:v>40897</c:v>
                </c:pt>
                <c:pt idx="8063">
                  <c:v>40898</c:v>
                </c:pt>
                <c:pt idx="8064">
                  <c:v>40899</c:v>
                </c:pt>
                <c:pt idx="8065">
                  <c:v>40900</c:v>
                </c:pt>
                <c:pt idx="8066">
                  <c:v>40901</c:v>
                </c:pt>
                <c:pt idx="8067">
                  <c:v>40902</c:v>
                </c:pt>
                <c:pt idx="8068">
                  <c:v>40903</c:v>
                </c:pt>
                <c:pt idx="8069">
                  <c:v>40904</c:v>
                </c:pt>
                <c:pt idx="8070">
                  <c:v>40905</c:v>
                </c:pt>
                <c:pt idx="8071">
                  <c:v>40906</c:v>
                </c:pt>
                <c:pt idx="8072">
                  <c:v>40907</c:v>
                </c:pt>
                <c:pt idx="8073">
                  <c:v>40908</c:v>
                </c:pt>
                <c:pt idx="8074">
                  <c:v>40909</c:v>
                </c:pt>
                <c:pt idx="8075">
                  <c:v>40910</c:v>
                </c:pt>
                <c:pt idx="8076">
                  <c:v>40911</c:v>
                </c:pt>
                <c:pt idx="8077">
                  <c:v>40912</c:v>
                </c:pt>
                <c:pt idx="8078">
                  <c:v>40913</c:v>
                </c:pt>
                <c:pt idx="8079">
                  <c:v>40914</c:v>
                </c:pt>
                <c:pt idx="8080">
                  <c:v>40915</c:v>
                </c:pt>
                <c:pt idx="8081">
                  <c:v>40916</c:v>
                </c:pt>
                <c:pt idx="8082">
                  <c:v>40917</c:v>
                </c:pt>
                <c:pt idx="8083">
                  <c:v>40918</c:v>
                </c:pt>
                <c:pt idx="8084">
                  <c:v>40919</c:v>
                </c:pt>
                <c:pt idx="8085">
                  <c:v>40920</c:v>
                </c:pt>
                <c:pt idx="8086">
                  <c:v>40921</c:v>
                </c:pt>
                <c:pt idx="8087">
                  <c:v>40922</c:v>
                </c:pt>
                <c:pt idx="8088">
                  <c:v>40923</c:v>
                </c:pt>
                <c:pt idx="8089">
                  <c:v>40924</c:v>
                </c:pt>
                <c:pt idx="8090">
                  <c:v>40925</c:v>
                </c:pt>
                <c:pt idx="8091">
                  <c:v>40926</c:v>
                </c:pt>
                <c:pt idx="8092">
                  <c:v>40927</c:v>
                </c:pt>
                <c:pt idx="8093">
                  <c:v>40928</c:v>
                </c:pt>
                <c:pt idx="8094">
                  <c:v>40929</c:v>
                </c:pt>
                <c:pt idx="8095">
                  <c:v>40930</c:v>
                </c:pt>
                <c:pt idx="8096">
                  <c:v>40931</c:v>
                </c:pt>
                <c:pt idx="8097">
                  <c:v>40932</c:v>
                </c:pt>
                <c:pt idx="8098">
                  <c:v>40933</c:v>
                </c:pt>
                <c:pt idx="8099">
                  <c:v>40934</c:v>
                </c:pt>
                <c:pt idx="8100">
                  <c:v>40935</c:v>
                </c:pt>
                <c:pt idx="8101">
                  <c:v>40936</c:v>
                </c:pt>
                <c:pt idx="8102">
                  <c:v>40937</c:v>
                </c:pt>
                <c:pt idx="8103">
                  <c:v>40938</c:v>
                </c:pt>
                <c:pt idx="8104">
                  <c:v>40939</c:v>
                </c:pt>
                <c:pt idx="8105">
                  <c:v>40940</c:v>
                </c:pt>
                <c:pt idx="8106">
                  <c:v>40941</c:v>
                </c:pt>
                <c:pt idx="8107">
                  <c:v>40942</c:v>
                </c:pt>
                <c:pt idx="8108">
                  <c:v>40943</c:v>
                </c:pt>
                <c:pt idx="8109">
                  <c:v>40944</c:v>
                </c:pt>
                <c:pt idx="8110">
                  <c:v>40945</c:v>
                </c:pt>
                <c:pt idx="8111">
                  <c:v>40946</c:v>
                </c:pt>
                <c:pt idx="8112">
                  <c:v>40947</c:v>
                </c:pt>
                <c:pt idx="8113">
                  <c:v>40948</c:v>
                </c:pt>
                <c:pt idx="8114">
                  <c:v>40949</c:v>
                </c:pt>
                <c:pt idx="8115">
                  <c:v>40950</c:v>
                </c:pt>
                <c:pt idx="8116">
                  <c:v>40951</c:v>
                </c:pt>
                <c:pt idx="8117">
                  <c:v>40952</c:v>
                </c:pt>
                <c:pt idx="8118">
                  <c:v>40953</c:v>
                </c:pt>
                <c:pt idx="8119">
                  <c:v>40954</c:v>
                </c:pt>
                <c:pt idx="8120">
                  <c:v>40955</c:v>
                </c:pt>
                <c:pt idx="8121">
                  <c:v>40956</c:v>
                </c:pt>
                <c:pt idx="8122">
                  <c:v>40957</c:v>
                </c:pt>
                <c:pt idx="8123">
                  <c:v>40958</c:v>
                </c:pt>
                <c:pt idx="8124">
                  <c:v>40959</c:v>
                </c:pt>
                <c:pt idx="8125">
                  <c:v>40960</c:v>
                </c:pt>
                <c:pt idx="8126">
                  <c:v>40961</c:v>
                </c:pt>
                <c:pt idx="8127">
                  <c:v>40962</c:v>
                </c:pt>
                <c:pt idx="8128">
                  <c:v>40963</c:v>
                </c:pt>
                <c:pt idx="8129">
                  <c:v>40964</c:v>
                </c:pt>
                <c:pt idx="8130">
                  <c:v>40965</c:v>
                </c:pt>
                <c:pt idx="8131">
                  <c:v>40966</c:v>
                </c:pt>
                <c:pt idx="8132">
                  <c:v>40967</c:v>
                </c:pt>
                <c:pt idx="8133">
                  <c:v>40968</c:v>
                </c:pt>
                <c:pt idx="8134">
                  <c:v>40969</c:v>
                </c:pt>
                <c:pt idx="8135">
                  <c:v>40970</c:v>
                </c:pt>
                <c:pt idx="8136">
                  <c:v>40971</c:v>
                </c:pt>
                <c:pt idx="8137">
                  <c:v>40972</c:v>
                </c:pt>
                <c:pt idx="8138">
                  <c:v>40973</c:v>
                </c:pt>
                <c:pt idx="8139">
                  <c:v>40974</c:v>
                </c:pt>
                <c:pt idx="8140">
                  <c:v>40975</c:v>
                </c:pt>
                <c:pt idx="8141">
                  <c:v>40976</c:v>
                </c:pt>
                <c:pt idx="8142">
                  <c:v>40977</c:v>
                </c:pt>
                <c:pt idx="8143">
                  <c:v>40978</c:v>
                </c:pt>
                <c:pt idx="8144">
                  <c:v>40979</c:v>
                </c:pt>
                <c:pt idx="8145">
                  <c:v>40980</c:v>
                </c:pt>
                <c:pt idx="8146">
                  <c:v>40981</c:v>
                </c:pt>
                <c:pt idx="8147">
                  <c:v>40982</c:v>
                </c:pt>
                <c:pt idx="8148">
                  <c:v>40983</c:v>
                </c:pt>
                <c:pt idx="8149">
                  <c:v>40984</c:v>
                </c:pt>
                <c:pt idx="8150">
                  <c:v>40985</c:v>
                </c:pt>
                <c:pt idx="8151">
                  <c:v>40986</c:v>
                </c:pt>
                <c:pt idx="8152">
                  <c:v>40987</c:v>
                </c:pt>
                <c:pt idx="8153">
                  <c:v>40988</c:v>
                </c:pt>
                <c:pt idx="8154">
                  <c:v>40989</c:v>
                </c:pt>
                <c:pt idx="8155">
                  <c:v>40990</c:v>
                </c:pt>
                <c:pt idx="8156">
                  <c:v>40991</c:v>
                </c:pt>
                <c:pt idx="8157">
                  <c:v>40992</c:v>
                </c:pt>
                <c:pt idx="8158">
                  <c:v>40993</c:v>
                </c:pt>
                <c:pt idx="8159">
                  <c:v>40994</c:v>
                </c:pt>
                <c:pt idx="8160">
                  <c:v>40995</c:v>
                </c:pt>
                <c:pt idx="8161">
                  <c:v>40996</c:v>
                </c:pt>
                <c:pt idx="8162">
                  <c:v>40997</c:v>
                </c:pt>
                <c:pt idx="8163">
                  <c:v>40998</c:v>
                </c:pt>
                <c:pt idx="8164">
                  <c:v>40999</c:v>
                </c:pt>
                <c:pt idx="8165">
                  <c:v>41000</c:v>
                </c:pt>
                <c:pt idx="8166">
                  <c:v>41001</c:v>
                </c:pt>
                <c:pt idx="8167">
                  <c:v>41002</c:v>
                </c:pt>
                <c:pt idx="8168">
                  <c:v>41003</c:v>
                </c:pt>
                <c:pt idx="8169">
                  <c:v>41004</c:v>
                </c:pt>
                <c:pt idx="8170">
                  <c:v>41005</c:v>
                </c:pt>
                <c:pt idx="8171">
                  <c:v>41006</c:v>
                </c:pt>
                <c:pt idx="8172">
                  <c:v>41007</c:v>
                </c:pt>
                <c:pt idx="8173">
                  <c:v>41008</c:v>
                </c:pt>
                <c:pt idx="8174">
                  <c:v>41009</c:v>
                </c:pt>
                <c:pt idx="8175">
                  <c:v>41010</c:v>
                </c:pt>
                <c:pt idx="8176">
                  <c:v>41011</c:v>
                </c:pt>
                <c:pt idx="8177">
                  <c:v>41012</c:v>
                </c:pt>
                <c:pt idx="8178">
                  <c:v>41013</c:v>
                </c:pt>
                <c:pt idx="8179">
                  <c:v>41014</c:v>
                </c:pt>
                <c:pt idx="8180">
                  <c:v>41015</c:v>
                </c:pt>
                <c:pt idx="8181">
                  <c:v>41016</c:v>
                </c:pt>
                <c:pt idx="8182">
                  <c:v>41017</c:v>
                </c:pt>
                <c:pt idx="8183">
                  <c:v>41018</c:v>
                </c:pt>
                <c:pt idx="8184">
                  <c:v>41019</c:v>
                </c:pt>
                <c:pt idx="8185">
                  <c:v>41020</c:v>
                </c:pt>
                <c:pt idx="8186">
                  <c:v>41021</c:v>
                </c:pt>
                <c:pt idx="8187">
                  <c:v>41022</c:v>
                </c:pt>
                <c:pt idx="8188">
                  <c:v>41023</c:v>
                </c:pt>
                <c:pt idx="8189">
                  <c:v>41024</c:v>
                </c:pt>
                <c:pt idx="8190">
                  <c:v>41025</c:v>
                </c:pt>
                <c:pt idx="8191">
                  <c:v>41026</c:v>
                </c:pt>
                <c:pt idx="8192">
                  <c:v>41027</c:v>
                </c:pt>
                <c:pt idx="8193">
                  <c:v>41028</c:v>
                </c:pt>
                <c:pt idx="8194">
                  <c:v>41029</c:v>
                </c:pt>
                <c:pt idx="8195">
                  <c:v>41030</c:v>
                </c:pt>
                <c:pt idx="8196">
                  <c:v>41031</c:v>
                </c:pt>
                <c:pt idx="8197">
                  <c:v>41032</c:v>
                </c:pt>
                <c:pt idx="8198">
                  <c:v>41033</c:v>
                </c:pt>
                <c:pt idx="8199">
                  <c:v>41034</c:v>
                </c:pt>
                <c:pt idx="8200">
                  <c:v>41035</c:v>
                </c:pt>
                <c:pt idx="8201">
                  <c:v>41036</c:v>
                </c:pt>
                <c:pt idx="8202">
                  <c:v>41037</c:v>
                </c:pt>
                <c:pt idx="8203">
                  <c:v>41038</c:v>
                </c:pt>
                <c:pt idx="8204">
                  <c:v>41039</c:v>
                </c:pt>
                <c:pt idx="8205">
                  <c:v>41040</c:v>
                </c:pt>
                <c:pt idx="8206">
                  <c:v>41041</c:v>
                </c:pt>
                <c:pt idx="8207">
                  <c:v>41042</c:v>
                </c:pt>
                <c:pt idx="8208">
                  <c:v>41043</c:v>
                </c:pt>
                <c:pt idx="8209">
                  <c:v>41044</c:v>
                </c:pt>
                <c:pt idx="8210">
                  <c:v>41045</c:v>
                </c:pt>
                <c:pt idx="8211">
                  <c:v>41046</c:v>
                </c:pt>
                <c:pt idx="8212">
                  <c:v>41047</c:v>
                </c:pt>
                <c:pt idx="8213">
                  <c:v>41048</c:v>
                </c:pt>
                <c:pt idx="8214">
                  <c:v>41049</c:v>
                </c:pt>
                <c:pt idx="8215">
                  <c:v>41050</c:v>
                </c:pt>
                <c:pt idx="8216">
                  <c:v>41051</c:v>
                </c:pt>
                <c:pt idx="8217">
                  <c:v>41052</c:v>
                </c:pt>
                <c:pt idx="8218">
                  <c:v>41053</c:v>
                </c:pt>
                <c:pt idx="8219">
                  <c:v>41054</c:v>
                </c:pt>
                <c:pt idx="8220">
                  <c:v>41055</c:v>
                </c:pt>
                <c:pt idx="8221">
                  <c:v>41056</c:v>
                </c:pt>
                <c:pt idx="8222">
                  <c:v>41057</c:v>
                </c:pt>
                <c:pt idx="8223">
                  <c:v>41058</c:v>
                </c:pt>
                <c:pt idx="8224">
                  <c:v>41059</c:v>
                </c:pt>
                <c:pt idx="8225">
                  <c:v>41060</c:v>
                </c:pt>
                <c:pt idx="8226">
                  <c:v>41061</c:v>
                </c:pt>
                <c:pt idx="8227">
                  <c:v>41062</c:v>
                </c:pt>
                <c:pt idx="8228">
                  <c:v>41063</c:v>
                </c:pt>
                <c:pt idx="8229">
                  <c:v>41064</c:v>
                </c:pt>
                <c:pt idx="8230">
                  <c:v>41065</c:v>
                </c:pt>
                <c:pt idx="8231">
                  <c:v>41066</c:v>
                </c:pt>
                <c:pt idx="8232">
                  <c:v>41067</c:v>
                </c:pt>
                <c:pt idx="8233">
                  <c:v>41068</c:v>
                </c:pt>
                <c:pt idx="8234">
                  <c:v>41069</c:v>
                </c:pt>
                <c:pt idx="8235">
                  <c:v>41070</c:v>
                </c:pt>
                <c:pt idx="8236">
                  <c:v>41071</c:v>
                </c:pt>
                <c:pt idx="8237">
                  <c:v>41072</c:v>
                </c:pt>
                <c:pt idx="8238">
                  <c:v>41073</c:v>
                </c:pt>
                <c:pt idx="8239">
                  <c:v>41074</c:v>
                </c:pt>
                <c:pt idx="8240">
                  <c:v>41075</c:v>
                </c:pt>
                <c:pt idx="8241">
                  <c:v>41076</c:v>
                </c:pt>
                <c:pt idx="8242">
                  <c:v>41077</c:v>
                </c:pt>
                <c:pt idx="8243">
                  <c:v>41078</c:v>
                </c:pt>
                <c:pt idx="8244">
                  <c:v>41079</c:v>
                </c:pt>
                <c:pt idx="8245">
                  <c:v>41080</c:v>
                </c:pt>
                <c:pt idx="8246">
                  <c:v>41081</c:v>
                </c:pt>
                <c:pt idx="8247">
                  <c:v>41082</c:v>
                </c:pt>
                <c:pt idx="8248">
                  <c:v>41083</c:v>
                </c:pt>
                <c:pt idx="8249">
                  <c:v>41084</c:v>
                </c:pt>
                <c:pt idx="8250">
                  <c:v>41085</c:v>
                </c:pt>
                <c:pt idx="8251">
                  <c:v>41086</c:v>
                </c:pt>
                <c:pt idx="8252">
                  <c:v>41087</c:v>
                </c:pt>
                <c:pt idx="8253">
                  <c:v>41088</c:v>
                </c:pt>
                <c:pt idx="8254">
                  <c:v>41089</c:v>
                </c:pt>
                <c:pt idx="8255">
                  <c:v>41090</c:v>
                </c:pt>
                <c:pt idx="8256">
                  <c:v>41091</c:v>
                </c:pt>
                <c:pt idx="8257">
                  <c:v>41092</c:v>
                </c:pt>
                <c:pt idx="8258">
                  <c:v>41093</c:v>
                </c:pt>
                <c:pt idx="8259">
                  <c:v>41094</c:v>
                </c:pt>
                <c:pt idx="8260">
                  <c:v>41095</c:v>
                </c:pt>
                <c:pt idx="8261">
                  <c:v>41096</c:v>
                </c:pt>
                <c:pt idx="8262">
                  <c:v>41097</c:v>
                </c:pt>
                <c:pt idx="8263">
                  <c:v>41098</c:v>
                </c:pt>
                <c:pt idx="8264">
                  <c:v>41099</c:v>
                </c:pt>
                <c:pt idx="8265">
                  <c:v>41100</c:v>
                </c:pt>
                <c:pt idx="8266">
                  <c:v>41101</c:v>
                </c:pt>
                <c:pt idx="8267">
                  <c:v>41102</c:v>
                </c:pt>
                <c:pt idx="8268">
                  <c:v>41103</c:v>
                </c:pt>
                <c:pt idx="8269">
                  <c:v>41104</c:v>
                </c:pt>
                <c:pt idx="8270">
                  <c:v>41105</c:v>
                </c:pt>
                <c:pt idx="8271">
                  <c:v>41106</c:v>
                </c:pt>
                <c:pt idx="8272">
                  <c:v>41107</c:v>
                </c:pt>
                <c:pt idx="8273">
                  <c:v>41108</c:v>
                </c:pt>
                <c:pt idx="8274">
                  <c:v>41109</c:v>
                </c:pt>
                <c:pt idx="8275">
                  <c:v>41110</c:v>
                </c:pt>
                <c:pt idx="8276">
                  <c:v>41111</c:v>
                </c:pt>
                <c:pt idx="8277">
                  <c:v>41112</c:v>
                </c:pt>
                <c:pt idx="8278">
                  <c:v>41113</c:v>
                </c:pt>
                <c:pt idx="8279">
                  <c:v>41114</c:v>
                </c:pt>
                <c:pt idx="8280">
                  <c:v>41115</c:v>
                </c:pt>
                <c:pt idx="8281">
                  <c:v>41116</c:v>
                </c:pt>
                <c:pt idx="8282">
                  <c:v>41117</c:v>
                </c:pt>
                <c:pt idx="8283">
                  <c:v>41118</c:v>
                </c:pt>
                <c:pt idx="8284">
                  <c:v>41119</c:v>
                </c:pt>
                <c:pt idx="8285">
                  <c:v>41120</c:v>
                </c:pt>
                <c:pt idx="8286">
                  <c:v>41121</c:v>
                </c:pt>
                <c:pt idx="8287">
                  <c:v>41122</c:v>
                </c:pt>
                <c:pt idx="8288">
                  <c:v>41123</c:v>
                </c:pt>
                <c:pt idx="8289">
                  <c:v>41124</c:v>
                </c:pt>
                <c:pt idx="8290">
                  <c:v>41125</c:v>
                </c:pt>
                <c:pt idx="8291">
                  <c:v>41126</c:v>
                </c:pt>
                <c:pt idx="8292">
                  <c:v>41127</c:v>
                </c:pt>
                <c:pt idx="8293">
                  <c:v>41128</c:v>
                </c:pt>
                <c:pt idx="8294">
                  <c:v>41129</c:v>
                </c:pt>
                <c:pt idx="8295">
                  <c:v>41130</c:v>
                </c:pt>
                <c:pt idx="8296">
                  <c:v>41131</c:v>
                </c:pt>
                <c:pt idx="8297">
                  <c:v>41132</c:v>
                </c:pt>
                <c:pt idx="8298">
                  <c:v>41133</c:v>
                </c:pt>
                <c:pt idx="8299">
                  <c:v>41134</c:v>
                </c:pt>
                <c:pt idx="8300">
                  <c:v>41135</c:v>
                </c:pt>
                <c:pt idx="8301">
                  <c:v>41136</c:v>
                </c:pt>
                <c:pt idx="8302">
                  <c:v>41137</c:v>
                </c:pt>
                <c:pt idx="8303">
                  <c:v>41138</c:v>
                </c:pt>
                <c:pt idx="8304">
                  <c:v>41139</c:v>
                </c:pt>
                <c:pt idx="8305">
                  <c:v>41140</c:v>
                </c:pt>
                <c:pt idx="8306">
                  <c:v>41141</c:v>
                </c:pt>
                <c:pt idx="8307">
                  <c:v>41142</c:v>
                </c:pt>
                <c:pt idx="8308">
                  <c:v>41143</c:v>
                </c:pt>
                <c:pt idx="8309">
                  <c:v>41144</c:v>
                </c:pt>
                <c:pt idx="8310">
                  <c:v>41145</c:v>
                </c:pt>
                <c:pt idx="8311">
                  <c:v>41146</c:v>
                </c:pt>
                <c:pt idx="8312">
                  <c:v>41147</c:v>
                </c:pt>
                <c:pt idx="8313">
                  <c:v>41148</c:v>
                </c:pt>
                <c:pt idx="8314">
                  <c:v>41149</c:v>
                </c:pt>
                <c:pt idx="8315">
                  <c:v>41150</c:v>
                </c:pt>
                <c:pt idx="8316">
                  <c:v>41151</c:v>
                </c:pt>
                <c:pt idx="8317">
                  <c:v>41152</c:v>
                </c:pt>
                <c:pt idx="8318">
                  <c:v>41153</c:v>
                </c:pt>
                <c:pt idx="8319">
                  <c:v>41154</c:v>
                </c:pt>
                <c:pt idx="8320">
                  <c:v>41155</c:v>
                </c:pt>
                <c:pt idx="8321">
                  <c:v>41156</c:v>
                </c:pt>
                <c:pt idx="8322">
                  <c:v>41157</c:v>
                </c:pt>
                <c:pt idx="8323">
                  <c:v>41158</c:v>
                </c:pt>
                <c:pt idx="8324">
                  <c:v>41159</c:v>
                </c:pt>
                <c:pt idx="8325">
                  <c:v>41160</c:v>
                </c:pt>
                <c:pt idx="8326">
                  <c:v>41161</c:v>
                </c:pt>
                <c:pt idx="8327">
                  <c:v>41162</c:v>
                </c:pt>
                <c:pt idx="8328">
                  <c:v>41163</c:v>
                </c:pt>
                <c:pt idx="8329">
                  <c:v>41164</c:v>
                </c:pt>
                <c:pt idx="8330">
                  <c:v>41165</c:v>
                </c:pt>
                <c:pt idx="8331">
                  <c:v>41166</c:v>
                </c:pt>
                <c:pt idx="8332">
                  <c:v>41167</c:v>
                </c:pt>
                <c:pt idx="8333">
                  <c:v>41168</c:v>
                </c:pt>
                <c:pt idx="8334">
                  <c:v>41169</c:v>
                </c:pt>
                <c:pt idx="8335">
                  <c:v>41170</c:v>
                </c:pt>
                <c:pt idx="8336">
                  <c:v>41171</c:v>
                </c:pt>
                <c:pt idx="8337">
                  <c:v>41172</c:v>
                </c:pt>
                <c:pt idx="8338">
                  <c:v>41173</c:v>
                </c:pt>
                <c:pt idx="8339">
                  <c:v>41174</c:v>
                </c:pt>
                <c:pt idx="8340">
                  <c:v>41175</c:v>
                </c:pt>
                <c:pt idx="8341">
                  <c:v>41176</c:v>
                </c:pt>
                <c:pt idx="8342">
                  <c:v>41177</c:v>
                </c:pt>
                <c:pt idx="8343">
                  <c:v>41178</c:v>
                </c:pt>
                <c:pt idx="8344">
                  <c:v>41179</c:v>
                </c:pt>
                <c:pt idx="8345">
                  <c:v>41180</c:v>
                </c:pt>
                <c:pt idx="8346">
                  <c:v>41181</c:v>
                </c:pt>
                <c:pt idx="8347">
                  <c:v>41182</c:v>
                </c:pt>
                <c:pt idx="8348">
                  <c:v>41183</c:v>
                </c:pt>
                <c:pt idx="8349">
                  <c:v>41184</c:v>
                </c:pt>
                <c:pt idx="8350">
                  <c:v>41185</c:v>
                </c:pt>
                <c:pt idx="8351">
                  <c:v>41186</c:v>
                </c:pt>
                <c:pt idx="8352">
                  <c:v>41187</c:v>
                </c:pt>
                <c:pt idx="8353">
                  <c:v>41188</c:v>
                </c:pt>
                <c:pt idx="8354">
                  <c:v>41189</c:v>
                </c:pt>
                <c:pt idx="8355">
                  <c:v>41190</c:v>
                </c:pt>
                <c:pt idx="8356">
                  <c:v>41191</c:v>
                </c:pt>
                <c:pt idx="8357">
                  <c:v>41192</c:v>
                </c:pt>
                <c:pt idx="8358">
                  <c:v>41193</c:v>
                </c:pt>
                <c:pt idx="8359">
                  <c:v>41194</c:v>
                </c:pt>
                <c:pt idx="8360">
                  <c:v>41195</c:v>
                </c:pt>
                <c:pt idx="8361">
                  <c:v>41196</c:v>
                </c:pt>
                <c:pt idx="8362">
                  <c:v>41197</c:v>
                </c:pt>
                <c:pt idx="8363">
                  <c:v>41198</c:v>
                </c:pt>
                <c:pt idx="8364">
                  <c:v>41199</c:v>
                </c:pt>
                <c:pt idx="8365">
                  <c:v>41200</c:v>
                </c:pt>
                <c:pt idx="8366">
                  <c:v>41201</c:v>
                </c:pt>
                <c:pt idx="8367">
                  <c:v>41202</c:v>
                </c:pt>
                <c:pt idx="8368">
                  <c:v>41203</c:v>
                </c:pt>
                <c:pt idx="8369">
                  <c:v>41204</c:v>
                </c:pt>
                <c:pt idx="8370">
                  <c:v>41205</c:v>
                </c:pt>
                <c:pt idx="8371">
                  <c:v>41206</c:v>
                </c:pt>
                <c:pt idx="8372">
                  <c:v>41207</c:v>
                </c:pt>
                <c:pt idx="8373">
                  <c:v>41208</c:v>
                </c:pt>
                <c:pt idx="8374">
                  <c:v>41209</c:v>
                </c:pt>
                <c:pt idx="8375">
                  <c:v>41210</c:v>
                </c:pt>
                <c:pt idx="8376">
                  <c:v>41211</c:v>
                </c:pt>
                <c:pt idx="8377">
                  <c:v>41212</c:v>
                </c:pt>
                <c:pt idx="8378">
                  <c:v>41213</c:v>
                </c:pt>
                <c:pt idx="8379">
                  <c:v>41214</c:v>
                </c:pt>
                <c:pt idx="8380">
                  <c:v>41215</c:v>
                </c:pt>
                <c:pt idx="8381">
                  <c:v>41216</c:v>
                </c:pt>
                <c:pt idx="8382">
                  <c:v>41217</c:v>
                </c:pt>
                <c:pt idx="8383">
                  <c:v>41218</c:v>
                </c:pt>
                <c:pt idx="8384">
                  <c:v>41219</c:v>
                </c:pt>
                <c:pt idx="8385">
                  <c:v>41220</c:v>
                </c:pt>
                <c:pt idx="8386">
                  <c:v>41221</c:v>
                </c:pt>
                <c:pt idx="8387">
                  <c:v>41222</c:v>
                </c:pt>
                <c:pt idx="8388">
                  <c:v>41223</c:v>
                </c:pt>
                <c:pt idx="8389">
                  <c:v>41224</c:v>
                </c:pt>
                <c:pt idx="8390">
                  <c:v>41225</c:v>
                </c:pt>
                <c:pt idx="8391">
                  <c:v>41226</c:v>
                </c:pt>
                <c:pt idx="8392">
                  <c:v>41227</c:v>
                </c:pt>
                <c:pt idx="8393">
                  <c:v>41228</c:v>
                </c:pt>
                <c:pt idx="8394">
                  <c:v>41229</c:v>
                </c:pt>
                <c:pt idx="8395">
                  <c:v>41230</c:v>
                </c:pt>
                <c:pt idx="8396">
                  <c:v>41231</c:v>
                </c:pt>
                <c:pt idx="8397">
                  <c:v>41232</c:v>
                </c:pt>
                <c:pt idx="8398">
                  <c:v>41233</c:v>
                </c:pt>
                <c:pt idx="8399">
                  <c:v>41234</c:v>
                </c:pt>
                <c:pt idx="8400">
                  <c:v>41235</c:v>
                </c:pt>
                <c:pt idx="8401">
                  <c:v>41236</c:v>
                </c:pt>
                <c:pt idx="8402">
                  <c:v>41237</c:v>
                </c:pt>
                <c:pt idx="8403">
                  <c:v>41238</c:v>
                </c:pt>
                <c:pt idx="8404">
                  <c:v>41239</c:v>
                </c:pt>
                <c:pt idx="8405">
                  <c:v>41240</c:v>
                </c:pt>
                <c:pt idx="8406">
                  <c:v>41241</c:v>
                </c:pt>
                <c:pt idx="8407">
                  <c:v>41242</c:v>
                </c:pt>
                <c:pt idx="8408">
                  <c:v>41243</c:v>
                </c:pt>
                <c:pt idx="8409">
                  <c:v>41244</c:v>
                </c:pt>
                <c:pt idx="8410">
                  <c:v>41245</c:v>
                </c:pt>
                <c:pt idx="8411">
                  <c:v>41246</c:v>
                </c:pt>
                <c:pt idx="8412">
                  <c:v>41247</c:v>
                </c:pt>
                <c:pt idx="8413">
                  <c:v>41248</c:v>
                </c:pt>
                <c:pt idx="8414">
                  <c:v>41249</c:v>
                </c:pt>
                <c:pt idx="8415">
                  <c:v>41250</c:v>
                </c:pt>
                <c:pt idx="8416">
                  <c:v>41251</c:v>
                </c:pt>
                <c:pt idx="8417">
                  <c:v>41252</c:v>
                </c:pt>
                <c:pt idx="8418">
                  <c:v>41253</c:v>
                </c:pt>
                <c:pt idx="8419">
                  <c:v>41254</c:v>
                </c:pt>
                <c:pt idx="8420">
                  <c:v>41255</c:v>
                </c:pt>
                <c:pt idx="8421">
                  <c:v>41256</c:v>
                </c:pt>
                <c:pt idx="8422">
                  <c:v>41257</c:v>
                </c:pt>
                <c:pt idx="8423">
                  <c:v>41258</c:v>
                </c:pt>
                <c:pt idx="8424">
                  <c:v>41259</c:v>
                </c:pt>
                <c:pt idx="8425">
                  <c:v>41260</c:v>
                </c:pt>
                <c:pt idx="8426">
                  <c:v>41261</c:v>
                </c:pt>
                <c:pt idx="8427">
                  <c:v>41262</c:v>
                </c:pt>
                <c:pt idx="8428">
                  <c:v>41263</c:v>
                </c:pt>
                <c:pt idx="8429">
                  <c:v>41264</c:v>
                </c:pt>
                <c:pt idx="8430">
                  <c:v>41265</c:v>
                </c:pt>
                <c:pt idx="8431">
                  <c:v>41266</c:v>
                </c:pt>
                <c:pt idx="8432">
                  <c:v>41267</c:v>
                </c:pt>
                <c:pt idx="8433">
                  <c:v>41268</c:v>
                </c:pt>
                <c:pt idx="8434">
                  <c:v>41269</c:v>
                </c:pt>
                <c:pt idx="8435">
                  <c:v>41270</c:v>
                </c:pt>
                <c:pt idx="8436">
                  <c:v>41271</c:v>
                </c:pt>
                <c:pt idx="8437">
                  <c:v>41272</c:v>
                </c:pt>
                <c:pt idx="8438">
                  <c:v>41273</c:v>
                </c:pt>
                <c:pt idx="8439">
                  <c:v>41274</c:v>
                </c:pt>
                <c:pt idx="8440">
                  <c:v>41275</c:v>
                </c:pt>
                <c:pt idx="8441">
                  <c:v>41276</c:v>
                </c:pt>
                <c:pt idx="8442">
                  <c:v>41277</c:v>
                </c:pt>
                <c:pt idx="8443">
                  <c:v>41278</c:v>
                </c:pt>
                <c:pt idx="8444">
                  <c:v>41279</c:v>
                </c:pt>
                <c:pt idx="8445">
                  <c:v>41280</c:v>
                </c:pt>
                <c:pt idx="8446">
                  <c:v>41281</c:v>
                </c:pt>
                <c:pt idx="8447">
                  <c:v>41282</c:v>
                </c:pt>
                <c:pt idx="8448">
                  <c:v>41283</c:v>
                </c:pt>
                <c:pt idx="8449">
                  <c:v>41284</c:v>
                </c:pt>
                <c:pt idx="8450">
                  <c:v>41285</c:v>
                </c:pt>
                <c:pt idx="8451">
                  <c:v>41286</c:v>
                </c:pt>
                <c:pt idx="8452">
                  <c:v>41287</c:v>
                </c:pt>
                <c:pt idx="8453">
                  <c:v>41288</c:v>
                </c:pt>
                <c:pt idx="8454">
                  <c:v>41289</c:v>
                </c:pt>
                <c:pt idx="8455">
                  <c:v>41290</c:v>
                </c:pt>
                <c:pt idx="8456">
                  <c:v>41291</c:v>
                </c:pt>
                <c:pt idx="8457">
                  <c:v>41292</c:v>
                </c:pt>
                <c:pt idx="8458">
                  <c:v>41293</c:v>
                </c:pt>
                <c:pt idx="8459">
                  <c:v>41294</c:v>
                </c:pt>
                <c:pt idx="8460">
                  <c:v>41295</c:v>
                </c:pt>
                <c:pt idx="8461">
                  <c:v>41296</c:v>
                </c:pt>
                <c:pt idx="8462">
                  <c:v>41297</c:v>
                </c:pt>
                <c:pt idx="8463">
                  <c:v>41298</c:v>
                </c:pt>
                <c:pt idx="8464">
                  <c:v>41299</c:v>
                </c:pt>
                <c:pt idx="8465">
                  <c:v>41300</c:v>
                </c:pt>
                <c:pt idx="8466">
                  <c:v>41301</c:v>
                </c:pt>
                <c:pt idx="8467">
                  <c:v>41302</c:v>
                </c:pt>
                <c:pt idx="8468">
                  <c:v>41303</c:v>
                </c:pt>
                <c:pt idx="8469">
                  <c:v>41304</c:v>
                </c:pt>
                <c:pt idx="8470">
                  <c:v>41305</c:v>
                </c:pt>
                <c:pt idx="8471">
                  <c:v>41306</c:v>
                </c:pt>
                <c:pt idx="8472">
                  <c:v>41307</c:v>
                </c:pt>
                <c:pt idx="8473">
                  <c:v>41308</c:v>
                </c:pt>
                <c:pt idx="8474">
                  <c:v>41309</c:v>
                </c:pt>
                <c:pt idx="8475">
                  <c:v>41310</c:v>
                </c:pt>
                <c:pt idx="8476">
                  <c:v>41311</c:v>
                </c:pt>
                <c:pt idx="8477">
                  <c:v>41312</c:v>
                </c:pt>
                <c:pt idx="8478">
                  <c:v>41313</c:v>
                </c:pt>
                <c:pt idx="8479">
                  <c:v>41314</c:v>
                </c:pt>
                <c:pt idx="8480">
                  <c:v>41315</c:v>
                </c:pt>
                <c:pt idx="8481">
                  <c:v>41316</c:v>
                </c:pt>
                <c:pt idx="8482">
                  <c:v>41317</c:v>
                </c:pt>
                <c:pt idx="8483">
                  <c:v>41318</c:v>
                </c:pt>
                <c:pt idx="8484">
                  <c:v>41319</c:v>
                </c:pt>
                <c:pt idx="8485">
                  <c:v>41320</c:v>
                </c:pt>
                <c:pt idx="8486">
                  <c:v>41321</c:v>
                </c:pt>
                <c:pt idx="8487">
                  <c:v>41322</c:v>
                </c:pt>
                <c:pt idx="8488">
                  <c:v>41323</c:v>
                </c:pt>
                <c:pt idx="8489">
                  <c:v>41324</c:v>
                </c:pt>
                <c:pt idx="8490">
                  <c:v>41325</c:v>
                </c:pt>
                <c:pt idx="8491">
                  <c:v>41326</c:v>
                </c:pt>
                <c:pt idx="8492">
                  <c:v>41327</c:v>
                </c:pt>
                <c:pt idx="8493">
                  <c:v>41328</c:v>
                </c:pt>
                <c:pt idx="8494">
                  <c:v>41329</c:v>
                </c:pt>
                <c:pt idx="8495">
                  <c:v>41330</c:v>
                </c:pt>
                <c:pt idx="8496">
                  <c:v>41331</c:v>
                </c:pt>
                <c:pt idx="8497">
                  <c:v>41332</c:v>
                </c:pt>
                <c:pt idx="8498">
                  <c:v>41333</c:v>
                </c:pt>
                <c:pt idx="8499">
                  <c:v>41334</c:v>
                </c:pt>
                <c:pt idx="8500">
                  <c:v>41335</c:v>
                </c:pt>
                <c:pt idx="8501">
                  <c:v>41336</c:v>
                </c:pt>
                <c:pt idx="8502">
                  <c:v>41337</c:v>
                </c:pt>
                <c:pt idx="8503">
                  <c:v>41338</c:v>
                </c:pt>
                <c:pt idx="8504">
                  <c:v>41339</c:v>
                </c:pt>
                <c:pt idx="8505">
                  <c:v>41340</c:v>
                </c:pt>
                <c:pt idx="8506">
                  <c:v>41341</c:v>
                </c:pt>
                <c:pt idx="8507">
                  <c:v>41342</c:v>
                </c:pt>
                <c:pt idx="8508">
                  <c:v>41343</c:v>
                </c:pt>
                <c:pt idx="8509">
                  <c:v>41344</c:v>
                </c:pt>
                <c:pt idx="8510">
                  <c:v>41345</c:v>
                </c:pt>
                <c:pt idx="8511">
                  <c:v>41346</c:v>
                </c:pt>
                <c:pt idx="8512">
                  <c:v>41347</c:v>
                </c:pt>
                <c:pt idx="8513">
                  <c:v>41348</c:v>
                </c:pt>
                <c:pt idx="8514">
                  <c:v>41349</c:v>
                </c:pt>
                <c:pt idx="8515">
                  <c:v>41350</c:v>
                </c:pt>
                <c:pt idx="8516">
                  <c:v>41351</c:v>
                </c:pt>
                <c:pt idx="8517">
                  <c:v>41352</c:v>
                </c:pt>
                <c:pt idx="8518">
                  <c:v>41353</c:v>
                </c:pt>
                <c:pt idx="8519">
                  <c:v>41354</c:v>
                </c:pt>
                <c:pt idx="8520">
                  <c:v>41355</c:v>
                </c:pt>
                <c:pt idx="8521">
                  <c:v>41356</c:v>
                </c:pt>
                <c:pt idx="8522">
                  <c:v>41357</c:v>
                </c:pt>
                <c:pt idx="8523">
                  <c:v>41358</c:v>
                </c:pt>
                <c:pt idx="8524">
                  <c:v>41359</c:v>
                </c:pt>
                <c:pt idx="8525">
                  <c:v>41360</c:v>
                </c:pt>
                <c:pt idx="8526">
                  <c:v>41361</c:v>
                </c:pt>
                <c:pt idx="8527">
                  <c:v>41362</c:v>
                </c:pt>
                <c:pt idx="8528">
                  <c:v>41363</c:v>
                </c:pt>
                <c:pt idx="8529">
                  <c:v>41364</c:v>
                </c:pt>
                <c:pt idx="8530">
                  <c:v>41365</c:v>
                </c:pt>
                <c:pt idx="8531">
                  <c:v>41366</c:v>
                </c:pt>
                <c:pt idx="8532">
                  <c:v>41367</c:v>
                </c:pt>
                <c:pt idx="8533">
                  <c:v>41368</c:v>
                </c:pt>
                <c:pt idx="8534">
                  <c:v>41369</c:v>
                </c:pt>
                <c:pt idx="8535">
                  <c:v>41370</c:v>
                </c:pt>
                <c:pt idx="8536">
                  <c:v>41371</c:v>
                </c:pt>
                <c:pt idx="8537">
                  <c:v>41372</c:v>
                </c:pt>
                <c:pt idx="8538">
                  <c:v>41373</c:v>
                </c:pt>
                <c:pt idx="8539">
                  <c:v>41374</c:v>
                </c:pt>
                <c:pt idx="8540">
                  <c:v>41375</c:v>
                </c:pt>
                <c:pt idx="8541">
                  <c:v>41376</c:v>
                </c:pt>
                <c:pt idx="8542">
                  <c:v>41377</c:v>
                </c:pt>
                <c:pt idx="8543">
                  <c:v>41378</c:v>
                </c:pt>
                <c:pt idx="8544">
                  <c:v>41379</c:v>
                </c:pt>
                <c:pt idx="8545">
                  <c:v>41380</c:v>
                </c:pt>
                <c:pt idx="8546">
                  <c:v>41381</c:v>
                </c:pt>
                <c:pt idx="8547">
                  <c:v>41382</c:v>
                </c:pt>
                <c:pt idx="8548">
                  <c:v>41383</c:v>
                </c:pt>
                <c:pt idx="8549">
                  <c:v>41384</c:v>
                </c:pt>
                <c:pt idx="8550">
                  <c:v>41385</c:v>
                </c:pt>
                <c:pt idx="8551">
                  <c:v>41386</c:v>
                </c:pt>
                <c:pt idx="8552">
                  <c:v>41387</c:v>
                </c:pt>
                <c:pt idx="8553">
                  <c:v>41388</c:v>
                </c:pt>
                <c:pt idx="8554">
                  <c:v>41389</c:v>
                </c:pt>
                <c:pt idx="8555">
                  <c:v>41390</c:v>
                </c:pt>
                <c:pt idx="8556">
                  <c:v>41391</c:v>
                </c:pt>
                <c:pt idx="8557">
                  <c:v>41392</c:v>
                </c:pt>
                <c:pt idx="8558">
                  <c:v>41393</c:v>
                </c:pt>
                <c:pt idx="8559">
                  <c:v>41394</c:v>
                </c:pt>
                <c:pt idx="8560">
                  <c:v>41395</c:v>
                </c:pt>
                <c:pt idx="8561">
                  <c:v>41396</c:v>
                </c:pt>
                <c:pt idx="8562">
                  <c:v>41397</c:v>
                </c:pt>
                <c:pt idx="8563">
                  <c:v>41398</c:v>
                </c:pt>
                <c:pt idx="8564">
                  <c:v>41399</c:v>
                </c:pt>
                <c:pt idx="8565">
                  <c:v>41400</c:v>
                </c:pt>
                <c:pt idx="8566">
                  <c:v>41401</c:v>
                </c:pt>
                <c:pt idx="8567">
                  <c:v>41402</c:v>
                </c:pt>
                <c:pt idx="8568">
                  <c:v>41403</c:v>
                </c:pt>
                <c:pt idx="8569">
                  <c:v>41404</c:v>
                </c:pt>
                <c:pt idx="8570">
                  <c:v>41405</c:v>
                </c:pt>
                <c:pt idx="8571">
                  <c:v>41406</c:v>
                </c:pt>
                <c:pt idx="8572">
                  <c:v>41407</c:v>
                </c:pt>
                <c:pt idx="8573">
                  <c:v>41408</c:v>
                </c:pt>
                <c:pt idx="8574">
                  <c:v>41409</c:v>
                </c:pt>
                <c:pt idx="8575">
                  <c:v>41410</c:v>
                </c:pt>
                <c:pt idx="8576">
                  <c:v>41411</c:v>
                </c:pt>
                <c:pt idx="8577">
                  <c:v>41412</c:v>
                </c:pt>
                <c:pt idx="8578">
                  <c:v>41413</c:v>
                </c:pt>
                <c:pt idx="8579">
                  <c:v>41414</c:v>
                </c:pt>
                <c:pt idx="8580">
                  <c:v>41415</c:v>
                </c:pt>
                <c:pt idx="8581">
                  <c:v>41416</c:v>
                </c:pt>
                <c:pt idx="8582">
                  <c:v>41417</c:v>
                </c:pt>
                <c:pt idx="8583">
                  <c:v>41418</c:v>
                </c:pt>
                <c:pt idx="8584">
                  <c:v>41419</c:v>
                </c:pt>
                <c:pt idx="8585">
                  <c:v>41420</c:v>
                </c:pt>
                <c:pt idx="8586">
                  <c:v>41421</c:v>
                </c:pt>
                <c:pt idx="8587">
                  <c:v>41422</c:v>
                </c:pt>
                <c:pt idx="8588">
                  <c:v>41423</c:v>
                </c:pt>
                <c:pt idx="8589">
                  <c:v>41424</c:v>
                </c:pt>
                <c:pt idx="8590">
                  <c:v>41425</c:v>
                </c:pt>
                <c:pt idx="8591">
                  <c:v>41426</c:v>
                </c:pt>
                <c:pt idx="8592">
                  <c:v>41427</c:v>
                </c:pt>
                <c:pt idx="8593">
                  <c:v>41428</c:v>
                </c:pt>
                <c:pt idx="8594">
                  <c:v>41429</c:v>
                </c:pt>
                <c:pt idx="8595">
                  <c:v>41430</c:v>
                </c:pt>
                <c:pt idx="8596">
                  <c:v>41431</c:v>
                </c:pt>
                <c:pt idx="8597">
                  <c:v>41432</c:v>
                </c:pt>
                <c:pt idx="8598">
                  <c:v>41433</c:v>
                </c:pt>
                <c:pt idx="8599">
                  <c:v>41434</c:v>
                </c:pt>
                <c:pt idx="8600">
                  <c:v>41435</c:v>
                </c:pt>
                <c:pt idx="8601">
                  <c:v>41436</c:v>
                </c:pt>
                <c:pt idx="8602">
                  <c:v>41437</c:v>
                </c:pt>
                <c:pt idx="8603">
                  <c:v>41438</c:v>
                </c:pt>
                <c:pt idx="8604">
                  <c:v>41439</c:v>
                </c:pt>
                <c:pt idx="8605">
                  <c:v>41440</c:v>
                </c:pt>
                <c:pt idx="8606">
                  <c:v>41441</c:v>
                </c:pt>
                <c:pt idx="8607">
                  <c:v>41442</c:v>
                </c:pt>
                <c:pt idx="8608">
                  <c:v>41443</c:v>
                </c:pt>
                <c:pt idx="8609">
                  <c:v>41444</c:v>
                </c:pt>
                <c:pt idx="8610">
                  <c:v>41445</c:v>
                </c:pt>
                <c:pt idx="8611">
                  <c:v>41446</c:v>
                </c:pt>
                <c:pt idx="8612">
                  <c:v>41447</c:v>
                </c:pt>
                <c:pt idx="8613">
                  <c:v>41448</c:v>
                </c:pt>
                <c:pt idx="8614">
                  <c:v>41449</c:v>
                </c:pt>
                <c:pt idx="8615">
                  <c:v>41450</c:v>
                </c:pt>
                <c:pt idx="8616">
                  <c:v>41451</c:v>
                </c:pt>
                <c:pt idx="8617">
                  <c:v>41452</c:v>
                </c:pt>
                <c:pt idx="8618">
                  <c:v>41453</c:v>
                </c:pt>
                <c:pt idx="8619">
                  <c:v>41454</c:v>
                </c:pt>
                <c:pt idx="8620">
                  <c:v>41455</c:v>
                </c:pt>
                <c:pt idx="8621">
                  <c:v>41456</c:v>
                </c:pt>
                <c:pt idx="8622">
                  <c:v>41457</c:v>
                </c:pt>
                <c:pt idx="8623">
                  <c:v>41458</c:v>
                </c:pt>
                <c:pt idx="8624">
                  <c:v>41459</c:v>
                </c:pt>
                <c:pt idx="8625">
                  <c:v>41460</c:v>
                </c:pt>
                <c:pt idx="8626">
                  <c:v>41461</c:v>
                </c:pt>
                <c:pt idx="8627">
                  <c:v>41462</c:v>
                </c:pt>
                <c:pt idx="8628">
                  <c:v>41463</c:v>
                </c:pt>
                <c:pt idx="8629">
                  <c:v>41464</c:v>
                </c:pt>
                <c:pt idx="8630">
                  <c:v>41465</c:v>
                </c:pt>
                <c:pt idx="8631">
                  <c:v>41466</c:v>
                </c:pt>
                <c:pt idx="8632">
                  <c:v>41467</c:v>
                </c:pt>
                <c:pt idx="8633">
                  <c:v>41468</c:v>
                </c:pt>
                <c:pt idx="8634">
                  <c:v>41469</c:v>
                </c:pt>
                <c:pt idx="8635">
                  <c:v>41470</c:v>
                </c:pt>
                <c:pt idx="8636">
                  <c:v>41471</c:v>
                </c:pt>
                <c:pt idx="8637">
                  <c:v>41472</c:v>
                </c:pt>
                <c:pt idx="8638">
                  <c:v>41473</c:v>
                </c:pt>
                <c:pt idx="8639">
                  <c:v>41474</c:v>
                </c:pt>
                <c:pt idx="8640">
                  <c:v>41475</c:v>
                </c:pt>
                <c:pt idx="8641">
                  <c:v>41476</c:v>
                </c:pt>
                <c:pt idx="8642">
                  <c:v>41477</c:v>
                </c:pt>
                <c:pt idx="8643">
                  <c:v>41478</c:v>
                </c:pt>
                <c:pt idx="8644">
                  <c:v>41479</c:v>
                </c:pt>
                <c:pt idx="8645">
                  <c:v>41480</c:v>
                </c:pt>
                <c:pt idx="8646">
                  <c:v>41481</c:v>
                </c:pt>
                <c:pt idx="8647">
                  <c:v>41482</c:v>
                </c:pt>
                <c:pt idx="8648">
                  <c:v>41483</c:v>
                </c:pt>
                <c:pt idx="8649">
                  <c:v>41484</c:v>
                </c:pt>
                <c:pt idx="8650">
                  <c:v>41485</c:v>
                </c:pt>
                <c:pt idx="8651">
                  <c:v>41486</c:v>
                </c:pt>
                <c:pt idx="8652">
                  <c:v>41487</c:v>
                </c:pt>
                <c:pt idx="8653">
                  <c:v>41488</c:v>
                </c:pt>
                <c:pt idx="8654">
                  <c:v>41489</c:v>
                </c:pt>
                <c:pt idx="8655">
                  <c:v>41490</c:v>
                </c:pt>
                <c:pt idx="8656">
                  <c:v>41491</c:v>
                </c:pt>
                <c:pt idx="8657">
                  <c:v>41492</c:v>
                </c:pt>
                <c:pt idx="8658">
                  <c:v>41493</c:v>
                </c:pt>
                <c:pt idx="8659">
                  <c:v>41494</c:v>
                </c:pt>
                <c:pt idx="8660">
                  <c:v>41495</c:v>
                </c:pt>
                <c:pt idx="8661">
                  <c:v>41496</c:v>
                </c:pt>
                <c:pt idx="8662">
                  <c:v>41497</c:v>
                </c:pt>
                <c:pt idx="8663">
                  <c:v>41498</c:v>
                </c:pt>
                <c:pt idx="8664">
                  <c:v>41499</c:v>
                </c:pt>
                <c:pt idx="8665">
                  <c:v>41500</c:v>
                </c:pt>
                <c:pt idx="8666">
                  <c:v>41501</c:v>
                </c:pt>
                <c:pt idx="8667">
                  <c:v>41502</c:v>
                </c:pt>
                <c:pt idx="8668">
                  <c:v>41503</c:v>
                </c:pt>
                <c:pt idx="8669">
                  <c:v>41504</c:v>
                </c:pt>
                <c:pt idx="8670">
                  <c:v>41505</c:v>
                </c:pt>
                <c:pt idx="8671">
                  <c:v>41506</c:v>
                </c:pt>
                <c:pt idx="8672">
                  <c:v>41507</c:v>
                </c:pt>
                <c:pt idx="8673">
                  <c:v>41508</c:v>
                </c:pt>
                <c:pt idx="8674">
                  <c:v>41509</c:v>
                </c:pt>
                <c:pt idx="8675">
                  <c:v>41510</c:v>
                </c:pt>
                <c:pt idx="8676">
                  <c:v>41511</c:v>
                </c:pt>
                <c:pt idx="8677">
                  <c:v>41512</c:v>
                </c:pt>
                <c:pt idx="8678">
                  <c:v>41513</c:v>
                </c:pt>
                <c:pt idx="8679">
                  <c:v>41514</c:v>
                </c:pt>
                <c:pt idx="8680">
                  <c:v>41515</c:v>
                </c:pt>
                <c:pt idx="8681">
                  <c:v>41516</c:v>
                </c:pt>
                <c:pt idx="8682">
                  <c:v>41517</c:v>
                </c:pt>
                <c:pt idx="8683">
                  <c:v>41518</c:v>
                </c:pt>
                <c:pt idx="8684">
                  <c:v>41519</c:v>
                </c:pt>
                <c:pt idx="8685">
                  <c:v>41520</c:v>
                </c:pt>
                <c:pt idx="8686">
                  <c:v>41521</c:v>
                </c:pt>
                <c:pt idx="8687">
                  <c:v>41522</c:v>
                </c:pt>
                <c:pt idx="8688">
                  <c:v>41523</c:v>
                </c:pt>
                <c:pt idx="8689">
                  <c:v>41524</c:v>
                </c:pt>
                <c:pt idx="8690">
                  <c:v>41525</c:v>
                </c:pt>
                <c:pt idx="8691">
                  <c:v>41526</c:v>
                </c:pt>
                <c:pt idx="8692">
                  <c:v>41527</c:v>
                </c:pt>
                <c:pt idx="8693">
                  <c:v>41528</c:v>
                </c:pt>
                <c:pt idx="8694">
                  <c:v>41529</c:v>
                </c:pt>
                <c:pt idx="8695">
                  <c:v>41530</c:v>
                </c:pt>
                <c:pt idx="8696">
                  <c:v>41531</c:v>
                </c:pt>
                <c:pt idx="8697">
                  <c:v>41532</c:v>
                </c:pt>
                <c:pt idx="8698">
                  <c:v>41533</c:v>
                </c:pt>
                <c:pt idx="8699">
                  <c:v>41534</c:v>
                </c:pt>
                <c:pt idx="8700">
                  <c:v>41535</c:v>
                </c:pt>
                <c:pt idx="8701">
                  <c:v>41536</c:v>
                </c:pt>
                <c:pt idx="8702">
                  <c:v>41537</c:v>
                </c:pt>
                <c:pt idx="8703">
                  <c:v>41538</c:v>
                </c:pt>
                <c:pt idx="8704">
                  <c:v>41539</c:v>
                </c:pt>
                <c:pt idx="8705">
                  <c:v>41540</c:v>
                </c:pt>
                <c:pt idx="8706">
                  <c:v>41541</c:v>
                </c:pt>
                <c:pt idx="8707">
                  <c:v>41542</c:v>
                </c:pt>
                <c:pt idx="8708">
                  <c:v>41543</c:v>
                </c:pt>
                <c:pt idx="8709">
                  <c:v>41544</c:v>
                </c:pt>
                <c:pt idx="8710">
                  <c:v>41545</c:v>
                </c:pt>
                <c:pt idx="8711">
                  <c:v>41546</c:v>
                </c:pt>
                <c:pt idx="8712">
                  <c:v>41547</c:v>
                </c:pt>
                <c:pt idx="8713">
                  <c:v>41548</c:v>
                </c:pt>
                <c:pt idx="8714">
                  <c:v>41549</c:v>
                </c:pt>
                <c:pt idx="8715">
                  <c:v>41550</c:v>
                </c:pt>
                <c:pt idx="8716">
                  <c:v>41551</c:v>
                </c:pt>
                <c:pt idx="8717">
                  <c:v>41552</c:v>
                </c:pt>
                <c:pt idx="8718">
                  <c:v>41553</c:v>
                </c:pt>
                <c:pt idx="8719">
                  <c:v>41554</c:v>
                </c:pt>
                <c:pt idx="8720">
                  <c:v>41555</c:v>
                </c:pt>
                <c:pt idx="8721">
                  <c:v>41556</c:v>
                </c:pt>
                <c:pt idx="8722">
                  <c:v>41557</c:v>
                </c:pt>
                <c:pt idx="8723">
                  <c:v>41558</c:v>
                </c:pt>
                <c:pt idx="8724">
                  <c:v>41559</c:v>
                </c:pt>
                <c:pt idx="8725">
                  <c:v>41560</c:v>
                </c:pt>
                <c:pt idx="8726">
                  <c:v>41561</c:v>
                </c:pt>
                <c:pt idx="8727">
                  <c:v>41562</c:v>
                </c:pt>
                <c:pt idx="8728">
                  <c:v>41563</c:v>
                </c:pt>
                <c:pt idx="8729">
                  <c:v>41564</c:v>
                </c:pt>
                <c:pt idx="8730">
                  <c:v>41565</c:v>
                </c:pt>
                <c:pt idx="8731">
                  <c:v>41566</c:v>
                </c:pt>
                <c:pt idx="8732">
                  <c:v>41567</c:v>
                </c:pt>
                <c:pt idx="8733">
                  <c:v>41568</c:v>
                </c:pt>
                <c:pt idx="8734">
                  <c:v>41569</c:v>
                </c:pt>
                <c:pt idx="8735">
                  <c:v>41570</c:v>
                </c:pt>
                <c:pt idx="8736">
                  <c:v>41571</c:v>
                </c:pt>
                <c:pt idx="8737">
                  <c:v>41572</c:v>
                </c:pt>
                <c:pt idx="8738">
                  <c:v>41573</c:v>
                </c:pt>
                <c:pt idx="8739">
                  <c:v>41574</c:v>
                </c:pt>
                <c:pt idx="8740">
                  <c:v>41575</c:v>
                </c:pt>
                <c:pt idx="8741">
                  <c:v>41576</c:v>
                </c:pt>
                <c:pt idx="8742">
                  <c:v>41577</c:v>
                </c:pt>
                <c:pt idx="8743">
                  <c:v>41578</c:v>
                </c:pt>
                <c:pt idx="8744">
                  <c:v>41579</c:v>
                </c:pt>
                <c:pt idx="8745">
                  <c:v>41580</c:v>
                </c:pt>
                <c:pt idx="8746">
                  <c:v>41581</c:v>
                </c:pt>
                <c:pt idx="8747">
                  <c:v>41582</c:v>
                </c:pt>
                <c:pt idx="8748">
                  <c:v>41583</c:v>
                </c:pt>
                <c:pt idx="8749">
                  <c:v>41584</c:v>
                </c:pt>
                <c:pt idx="8750">
                  <c:v>41585</c:v>
                </c:pt>
                <c:pt idx="8751">
                  <c:v>41586</c:v>
                </c:pt>
                <c:pt idx="8752">
                  <c:v>41587</c:v>
                </c:pt>
                <c:pt idx="8753">
                  <c:v>41588</c:v>
                </c:pt>
                <c:pt idx="8754">
                  <c:v>41589</c:v>
                </c:pt>
                <c:pt idx="8755">
                  <c:v>41590</c:v>
                </c:pt>
                <c:pt idx="8756">
                  <c:v>41591</c:v>
                </c:pt>
                <c:pt idx="8757">
                  <c:v>41592</c:v>
                </c:pt>
                <c:pt idx="8758">
                  <c:v>41593</c:v>
                </c:pt>
                <c:pt idx="8759">
                  <c:v>41594</c:v>
                </c:pt>
                <c:pt idx="8760">
                  <c:v>41595</c:v>
                </c:pt>
                <c:pt idx="8761">
                  <c:v>41596</c:v>
                </c:pt>
                <c:pt idx="8762">
                  <c:v>41597</c:v>
                </c:pt>
                <c:pt idx="8763">
                  <c:v>41598</c:v>
                </c:pt>
                <c:pt idx="8764">
                  <c:v>41599</c:v>
                </c:pt>
                <c:pt idx="8765">
                  <c:v>41600</c:v>
                </c:pt>
                <c:pt idx="8766">
                  <c:v>41601</c:v>
                </c:pt>
                <c:pt idx="8767">
                  <c:v>41602</c:v>
                </c:pt>
                <c:pt idx="8768">
                  <c:v>41603</c:v>
                </c:pt>
                <c:pt idx="8769">
                  <c:v>41604</c:v>
                </c:pt>
                <c:pt idx="8770">
                  <c:v>41605</c:v>
                </c:pt>
                <c:pt idx="8771">
                  <c:v>41606</c:v>
                </c:pt>
                <c:pt idx="8772">
                  <c:v>41607</c:v>
                </c:pt>
                <c:pt idx="8773">
                  <c:v>41608</c:v>
                </c:pt>
                <c:pt idx="8774">
                  <c:v>41609</c:v>
                </c:pt>
                <c:pt idx="8775">
                  <c:v>41610</c:v>
                </c:pt>
                <c:pt idx="8776">
                  <c:v>41611</c:v>
                </c:pt>
                <c:pt idx="8777">
                  <c:v>41612</c:v>
                </c:pt>
                <c:pt idx="8778">
                  <c:v>41613</c:v>
                </c:pt>
                <c:pt idx="8779">
                  <c:v>41614</c:v>
                </c:pt>
                <c:pt idx="8780">
                  <c:v>41615</c:v>
                </c:pt>
                <c:pt idx="8781">
                  <c:v>41616</c:v>
                </c:pt>
                <c:pt idx="8782">
                  <c:v>41617</c:v>
                </c:pt>
                <c:pt idx="8783">
                  <c:v>41618</c:v>
                </c:pt>
                <c:pt idx="8784">
                  <c:v>41619</c:v>
                </c:pt>
                <c:pt idx="8785">
                  <c:v>41620</c:v>
                </c:pt>
                <c:pt idx="8786">
                  <c:v>41621</c:v>
                </c:pt>
                <c:pt idx="8787">
                  <c:v>41622</c:v>
                </c:pt>
                <c:pt idx="8788">
                  <c:v>41623</c:v>
                </c:pt>
                <c:pt idx="8789">
                  <c:v>41624</c:v>
                </c:pt>
                <c:pt idx="8790">
                  <c:v>41625</c:v>
                </c:pt>
                <c:pt idx="8791">
                  <c:v>41626</c:v>
                </c:pt>
                <c:pt idx="8792">
                  <c:v>41627</c:v>
                </c:pt>
                <c:pt idx="8793">
                  <c:v>41628</c:v>
                </c:pt>
                <c:pt idx="8794">
                  <c:v>41629</c:v>
                </c:pt>
                <c:pt idx="8795">
                  <c:v>41630</c:v>
                </c:pt>
                <c:pt idx="8796">
                  <c:v>41631</c:v>
                </c:pt>
                <c:pt idx="8797">
                  <c:v>41632</c:v>
                </c:pt>
                <c:pt idx="8798">
                  <c:v>41633</c:v>
                </c:pt>
                <c:pt idx="8799">
                  <c:v>41634</c:v>
                </c:pt>
                <c:pt idx="8800">
                  <c:v>41635</c:v>
                </c:pt>
                <c:pt idx="8801">
                  <c:v>41636</c:v>
                </c:pt>
                <c:pt idx="8802">
                  <c:v>41637</c:v>
                </c:pt>
                <c:pt idx="8803">
                  <c:v>41638</c:v>
                </c:pt>
                <c:pt idx="8804">
                  <c:v>41639</c:v>
                </c:pt>
                <c:pt idx="8805">
                  <c:v>41640</c:v>
                </c:pt>
                <c:pt idx="8806">
                  <c:v>41641</c:v>
                </c:pt>
                <c:pt idx="8807">
                  <c:v>41642</c:v>
                </c:pt>
                <c:pt idx="8808">
                  <c:v>41643</c:v>
                </c:pt>
                <c:pt idx="8809">
                  <c:v>41644</c:v>
                </c:pt>
                <c:pt idx="8810">
                  <c:v>41645</c:v>
                </c:pt>
                <c:pt idx="8811">
                  <c:v>41646</c:v>
                </c:pt>
                <c:pt idx="8812">
                  <c:v>41647</c:v>
                </c:pt>
                <c:pt idx="8813">
                  <c:v>41648</c:v>
                </c:pt>
                <c:pt idx="8814">
                  <c:v>41649</c:v>
                </c:pt>
                <c:pt idx="8815">
                  <c:v>41650</c:v>
                </c:pt>
                <c:pt idx="8816">
                  <c:v>41651</c:v>
                </c:pt>
                <c:pt idx="8817">
                  <c:v>41652</c:v>
                </c:pt>
                <c:pt idx="8818">
                  <c:v>41653</c:v>
                </c:pt>
                <c:pt idx="8819">
                  <c:v>41654</c:v>
                </c:pt>
                <c:pt idx="8820">
                  <c:v>41655</c:v>
                </c:pt>
                <c:pt idx="8821">
                  <c:v>41656</c:v>
                </c:pt>
                <c:pt idx="8822">
                  <c:v>41657</c:v>
                </c:pt>
                <c:pt idx="8823">
                  <c:v>41658</c:v>
                </c:pt>
                <c:pt idx="8824">
                  <c:v>41659</c:v>
                </c:pt>
                <c:pt idx="8825">
                  <c:v>41660</c:v>
                </c:pt>
                <c:pt idx="8826">
                  <c:v>41661</c:v>
                </c:pt>
                <c:pt idx="8827">
                  <c:v>41662</c:v>
                </c:pt>
                <c:pt idx="8828">
                  <c:v>41663</c:v>
                </c:pt>
                <c:pt idx="8829">
                  <c:v>41664</c:v>
                </c:pt>
                <c:pt idx="8830">
                  <c:v>41665</c:v>
                </c:pt>
                <c:pt idx="8831">
                  <c:v>41666</c:v>
                </c:pt>
                <c:pt idx="8832">
                  <c:v>41667</c:v>
                </c:pt>
                <c:pt idx="8833">
                  <c:v>41668</c:v>
                </c:pt>
                <c:pt idx="8834">
                  <c:v>41669</c:v>
                </c:pt>
                <c:pt idx="8835">
                  <c:v>41670</c:v>
                </c:pt>
                <c:pt idx="8836">
                  <c:v>41671</c:v>
                </c:pt>
                <c:pt idx="8837">
                  <c:v>41672</c:v>
                </c:pt>
                <c:pt idx="8838">
                  <c:v>41673</c:v>
                </c:pt>
                <c:pt idx="8839">
                  <c:v>41674</c:v>
                </c:pt>
                <c:pt idx="8840">
                  <c:v>41675</c:v>
                </c:pt>
                <c:pt idx="8841">
                  <c:v>41676</c:v>
                </c:pt>
                <c:pt idx="8842">
                  <c:v>41677</c:v>
                </c:pt>
                <c:pt idx="8843">
                  <c:v>41678</c:v>
                </c:pt>
                <c:pt idx="8844">
                  <c:v>41679</c:v>
                </c:pt>
                <c:pt idx="8845">
                  <c:v>41680</c:v>
                </c:pt>
                <c:pt idx="8846">
                  <c:v>41681</c:v>
                </c:pt>
                <c:pt idx="8847">
                  <c:v>41682</c:v>
                </c:pt>
                <c:pt idx="8848">
                  <c:v>41683</c:v>
                </c:pt>
                <c:pt idx="8849">
                  <c:v>41684</c:v>
                </c:pt>
                <c:pt idx="8850">
                  <c:v>41685</c:v>
                </c:pt>
                <c:pt idx="8851">
                  <c:v>41686</c:v>
                </c:pt>
                <c:pt idx="8852">
                  <c:v>41687</c:v>
                </c:pt>
                <c:pt idx="8853">
                  <c:v>41688</c:v>
                </c:pt>
                <c:pt idx="8854">
                  <c:v>41689</c:v>
                </c:pt>
                <c:pt idx="8855">
                  <c:v>41690</c:v>
                </c:pt>
                <c:pt idx="8856">
                  <c:v>41691</c:v>
                </c:pt>
                <c:pt idx="8857">
                  <c:v>41692</c:v>
                </c:pt>
                <c:pt idx="8858">
                  <c:v>41693</c:v>
                </c:pt>
                <c:pt idx="8859">
                  <c:v>41694</c:v>
                </c:pt>
                <c:pt idx="8860">
                  <c:v>41695</c:v>
                </c:pt>
                <c:pt idx="8861">
                  <c:v>41696</c:v>
                </c:pt>
                <c:pt idx="8862">
                  <c:v>41697</c:v>
                </c:pt>
                <c:pt idx="8863">
                  <c:v>41698</c:v>
                </c:pt>
                <c:pt idx="8864">
                  <c:v>41699</c:v>
                </c:pt>
                <c:pt idx="8865">
                  <c:v>41700</c:v>
                </c:pt>
                <c:pt idx="8866">
                  <c:v>41701</c:v>
                </c:pt>
                <c:pt idx="8867">
                  <c:v>41702</c:v>
                </c:pt>
                <c:pt idx="8868">
                  <c:v>41703</c:v>
                </c:pt>
                <c:pt idx="8869">
                  <c:v>41704</c:v>
                </c:pt>
                <c:pt idx="8870">
                  <c:v>41705</c:v>
                </c:pt>
                <c:pt idx="8871">
                  <c:v>41706</c:v>
                </c:pt>
                <c:pt idx="8872">
                  <c:v>41707</c:v>
                </c:pt>
                <c:pt idx="8873">
                  <c:v>41708</c:v>
                </c:pt>
                <c:pt idx="8874">
                  <c:v>41709</c:v>
                </c:pt>
                <c:pt idx="8875">
                  <c:v>41710</c:v>
                </c:pt>
                <c:pt idx="8876">
                  <c:v>41711</c:v>
                </c:pt>
                <c:pt idx="8877">
                  <c:v>41712</c:v>
                </c:pt>
                <c:pt idx="8878">
                  <c:v>41713</c:v>
                </c:pt>
                <c:pt idx="8879">
                  <c:v>41714</c:v>
                </c:pt>
                <c:pt idx="8880">
                  <c:v>41715</c:v>
                </c:pt>
                <c:pt idx="8881">
                  <c:v>41716</c:v>
                </c:pt>
                <c:pt idx="8882">
                  <c:v>41717</c:v>
                </c:pt>
                <c:pt idx="8883">
                  <c:v>41718</c:v>
                </c:pt>
                <c:pt idx="8884">
                  <c:v>41719</c:v>
                </c:pt>
                <c:pt idx="8885">
                  <c:v>41720</c:v>
                </c:pt>
                <c:pt idx="8886">
                  <c:v>41721</c:v>
                </c:pt>
                <c:pt idx="8887">
                  <c:v>41722</c:v>
                </c:pt>
                <c:pt idx="8888">
                  <c:v>41723</c:v>
                </c:pt>
                <c:pt idx="8889">
                  <c:v>41724</c:v>
                </c:pt>
                <c:pt idx="8890">
                  <c:v>41725</c:v>
                </c:pt>
                <c:pt idx="8891">
                  <c:v>41726</c:v>
                </c:pt>
                <c:pt idx="8892">
                  <c:v>41727</c:v>
                </c:pt>
                <c:pt idx="8893">
                  <c:v>41728</c:v>
                </c:pt>
                <c:pt idx="8894">
                  <c:v>41729</c:v>
                </c:pt>
                <c:pt idx="8895">
                  <c:v>41730</c:v>
                </c:pt>
                <c:pt idx="8896">
                  <c:v>41731</c:v>
                </c:pt>
                <c:pt idx="8897">
                  <c:v>41732</c:v>
                </c:pt>
                <c:pt idx="8898">
                  <c:v>41733</c:v>
                </c:pt>
                <c:pt idx="8899">
                  <c:v>41734</c:v>
                </c:pt>
                <c:pt idx="8900">
                  <c:v>41735</c:v>
                </c:pt>
                <c:pt idx="8901">
                  <c:v>41736</c:v>
                </c:pt>
                <c:pt idx="8902">
                  <c:v>41737</c:v>
                </c:pt>
                <c:pt idx="8903">
                  <c:v>41738</c:v>
                </c:pt>
                <c:pt idx="8904">
                  <c:v>41739</c:v>
                </c:pt>
                <c:pt idx="8905">
                  <c:v>41740</c:v>
                </c:pt>
                <c:pt idx="8906">
                  <c:v>41741</c:v>
                </c:pt>
                <c:pt idx="8907">
                  <c:v>41742</c:v>
                </c:pt>
                <c:pt idx="8908">
                  <c:v>41743</c:v>
                </c:pt>
                <c:pt idx="8909">
                  <c:v>41744</c:v>
                </c:pt>
                <c:pt idx="8910">
                  <c:v>41745</c:v>
                </c:pt>
                <c:pt idx="8911">
                  <c:v>41746</c:v>
                </c:pt>
                <c:pt idx="8912">
                  <c:v>41747</c:v>
                </c:pt>
                <c:pt idx="8913">
                  <c:v>41748</c:v>
                </c:pt>
                <c:pt idx="8914">
                  <c:v>41749</c:v>
                </c:pt>
                <c:pt idx="8915">
                  <c:v>41750</c:v>
                </c:pt>
                <c:pt idx="8916">
                  <c:v>41751</c:v>
                </c:pt>
                <c:pt idx="8917">
                  <c:v>41752</c:v>
                </c:pt>
                <c:pt idx="8918">
                  <c:v>41753</c:v>
                </c:pt>
                <c:pt idx="8919">
                  <c:v>41754</c:v>
                </c:pt>
                <c:pt idx="8920">
                  <c:v>41755</c:v>
                </c:pt>
                <c:pt idx="8921">
                  <c:v>41756</c:v>
                </c:pt>
                <c:pt idx="8922">
                  <c:v>41757</c:v>
                </c:pt>
                <c:pt idx="8923">
                  <c:v>41758</c:v>
                </c:pt>
                <c:pt idx="8924">
                  <c:v>41759</c:v>
                </c:pt>
                <c:pt idx="8925">
                  <c:v>41760</c:v>
                </c:pt>
                <c:pt idx="8926">
                  <c:v>41761</c:v>
                </c:pt>
                <c:pt idx="8927">
                  <c:v>41762</c:v>
                </c:pt>
                <c:pt idx="8928">
                  <c:v>41763</c:v>
                </c:pt>
                <c:pt idx="8929">
                  <c:v>41764</c:v>
                </c:pt>
                <c:pt idx="8930">
                  <c:v>41765</c:v>
                </c:pt>
                <c:pt idx="8931">
                  <c:v>41766</c:v>
                </c:pt>
                <c:pt idx="8932">
                  <c:v>41767</c:v>
                </c:pt>
                <c:pt idx="8933">
                  <c:v>41768</c:v>
                </c:pt>
                <c:pt idx="8934">
                  <c:v>41769</c:v>
                </c:pt>
                <c:pt idx="8935">
                  <c:v>41770</c:v>
                </c:pt>
                <c:pt idx="8936">
                  <c:v>41771</c:v>
                </c:pt>
                <c:pt idx="8937">
                  <c:v>41772</c:v>
                </c:pt>
                <c:pt idx="8938">
                  <c:v>41773</c:v>
                </c:pt>
                <c:pt idx="8939">
                  <c:v>41774</c:v>
                </c:pt>
                <c:pt idx="8940">
                  <c:v>41775</c:v>
                </c:pt>
                <c:pt idx="8941">
                  <c:v>41776</c:v>
                </c:pt>
                <c:pt idx="8942">
                  <c:v>41777</c:v>
                </c:pt>
                <c:pt idx="8943">
                  <c:v>41778</c:v>
                </c:pt>
                <c:pt idx="8944">
                  <c:v>41779</c:v>
                </c:pt>
                <c:pt idx="8945">
                  <c:v>41780</c:v>
                </c:pt>
                <c:pt idx="8946">
                  <c:v>41781</c:v>
                </c:pt>
                <c:pt idx="8947">
                  <c:v>41782</c:v>
                </c:pt>
                <c:pt idx="8948">
                  <c:v>41783</c:v>
                </c:pt>
                <c:pt idx="8949">
                  <c:v>41784</c:v>
                </c:pt>
                <c:pt idx="8950">
                  <c:v>41785</c:v>
                </c:pt>
                <c:pt idx="8951">
                  <c:v>41786</c:v>
                </c:pt>
                <c:pt idx="8952">
                  <c:v>41787</c:v>
                </c:pt>
                <c:pt idx="8953">
                  <c:v>41788</c:v>
                </c:pt>
                <c:pt idx="8954">
                  <c:v>41789</c:v>
                </c:pt>
                <c:pt idx="8955">
                  <c:v>41790</c:v>
                </c:pt>
                <c:pt idx="8956">
                  <c:v>41791</c:v>
                </c:pt>
                <c:pt idx="8957">
                  <c:v>41792</c:v>
                </c:pt>
                <c:pt idx="8958">
                  <c:v>41793</c:v>
                </c:pt>
                <c:pt idx="8959">
                  <c:v>41794</c:v>
                </c:pt>
                <c:pt idx="8960">
                  <c:v>41795</c:v>
                </c:pt>
                <c:pt idx="8961">
                  <c:v>41796</c:v>
                </c:pt>
                <c:pt idx="8962">
                  <c:v>41797</c:v>
                </c:pt>
                <c:pt idx="8963">
                  <c:v>41798</c:v>
                </c:pt>
                <c:pt idx="8964">
                  <c:v>41799</c:v>
                </c:pt>
                <c:pt idx="8965">
                  <c:v>41800</c:v>
                </c:pt>
                <c:pt idx="8966">
                  <c:v>41801</c:v>
                </c:pt>
                <c:pt idx="8967">
                  <c:v>41802</c:v>
                </c:pt>
                <c:pt idx="8968">
                  <c:v>41803</c:v>
                </c:pt>
                <c:pt idx="8969">
                  <c:v>41804</c:v>
                </c:pt>
                <c:pt idx="8970">
                  <c:v>41805</c:v>
                </c:pt>
                <c:pt idx="8971">
                  <c:v>41806</c:v>
                </c:pt>
                <c:pt idx="8972">
                  <c:v>41807</c:v>
                </c:pt>
                <c:pt idx="8973">
                  <c:v>41808</c:v>
                </c:pt>
                <c:pt idx="8974">
                  <c:v>41809</c:v>
                </c:pt>
                <c:pt idx="8975">
                  <c:v>41810</c:v>
                </c:pt>
                <c:pt idx="8976">
                  <c:v>41811</c:v>
                </c:pt>
                <c:pt idx="8977">
                  <c:v>41812</c:v>
                </c:pt>
                <c:pt idx="8978">
                  <c:v>41813</c:v>
                </c:pt>
                <c:pt idx="8979">
                  <c:v>41814</c:v>
                </c:pt>
                <c:pt idx="8980">
                  <c:v>41815</c:v>
                </c:pt>
                <c:pt idx="8981">
                  <c:v>41816</c:v>
                </c:pt>
                <c:pt idx="8982">
                  <c:v>41817</c:v>
                </c:pt>
                <c:pt idx="8983">
                  <c:v>41818</c:v>
                </c:pt>
                <c:pt idx="8984">
                  <c:v>41819</c:v>
                </c:pt>
                <c:pt idx="8985">
                  <c:v>41820</c:v>
                </c:pt>
                <c:pt idx="8986">
                  <c:v>41821</c:v>
                </c:pt>
                <c:pt idx="8987">
                  <c:v>41822</c:v>
                </c:pt>
                <c:pt idx="8988">
                  <c:v>41823</c:v>
                </c:pt>
                <c:pt idx="8989">
                  <c:v>41824</c:v>
                </c:pt>
                <c:pt idx="8990">
                  <c:v>41825</c:v>
                </c:pt>
                <c:pt idx="8991">
                  <c:v>41826</c:v>
                </c:pt>
                <c:pt idx="8992">
                  <c:v>41827</c:v>
                </c:pt>
                <c:pt idx="8993">
                  <c:v>41828</c:v>
                </c:pt>
                <c:pt idx="8994">
                  <c:v>41829</c:v>
                </c:pt>
                <c:pt idx="8995">
                  <c:v>41830</c:v>
                </c:pt>
                <c:pt idx="8996">
                  <c:v>41831</c:v>
                </c:pt>
                <c:pt idx="8997">
                  <c:v>41832</c:v>
                </c:pt>
                <c:pt idx="8998">
                  <c:v>41833</c:v>
                </c:pt>
                <c:pt idx="8999">
                  <c:v>41834</c:v>
                </c:pt>
                <c:pt idx="9000">
                  <c:v>41835</c:v>
                </c:pt>
                <c:pt idx="9001">
                  <c:v>41836</c:v>
                </c:pt>
                <c:pt idx="9002">
                  <c:v>41837</c:v>
                </c:pt>
                <c:pt idx="9003">
                  <c:v>41838</c:v>
                </c:pt>
                <c:pt idx="9004">
                  <c:v>41839</c:v>
                </c:pt>
                <c:pt idx="9005">
                  <c:v>41840</c:v>
                </c:pt>
                <c:pt idx="9006">
                  <c:v>41841</c:v>
                </c:pt>
                <c:pt idx="9007">
                  <c:v>41842</c:v>
                </c:pt>
                <c:pt idx="9008">
                  <c:v>41843</c:v>
                </c:pt>
                <c:pt idx="9009">
                  <c:v>41844</c:v>
                </c:pt>
                <c:pt idx="9010">
                  <c:v>41845</c:v>
                </c:pt>
                <c:pt idx="9011">
                  <c:v>41846</c:v>
                </c:pt>
                <c:pt idx="9012">
                  <c:v>41847</c:v>
                </c:pt>
                <c:pt idx="9013">
                  <c:v>41848</c:v>
                </c:pt>
                <c:pt idx="9014">
                  <c:v>41849</c:v>
                </c:pt>
                <c:pt idx="9015">
                  <c:v>41850</c:v>
                </c:pt>
                <c:pt idx="9016">
                  <c:v>41851</c:v>
                </c:pt>
                <c:pt idx="9017">
                  <c:v>41852</c:v>
                </c:pt>
                <c:pt idx="9018">
                  <c:v>41853</c:v>
                </c:pt>
                <c:pt idx="9019">
                  <c:v>41854</c:v>
                </c:pt>
                <c:pt idx="9020">
                  <c:v>41855</c:v>
                </c:pt>
                <c:pt idx="9021">
                  <c:v>41856</c:v>
                </c:pt>
                <c:pt idx="9022">
                  <c:v>41857</c:v>
                </c:pt>
                <c:pt idx="9023">
                  <c:v>41858</c:v>
                </c:pt>
                <c:pt idx="9024">
                  <c:v>41859</c:v>
                </c:pt>
                <c:pt idx="9025">
                  <c:v>41860</c:v>
                </c:pt>
                <c:pt idx="9026">
                  <c:v>41861</c:v>
                </c:pt>
                <c:pt idx="9027">
                  <c:v>41862</c:v>
                </c:pt>
                <c:pt idx="9028">
                  <c:v>41863</c:v>
                </c:pt>
                <c:pt idx="9029">
                  <c:v>41864</c:v>
                </c:pt>
                <c:pt idx="9030">
                  <c:v>41865</c:v>
                </c:pt>
                <c:pt idx="9031">
                  <c:v>41866</c:v>
                </c:pt>
                <c:pt idx="9032">
                  <c:v>41867</c:v>
                </c:pt>
                <c:pt idx="9033">
                  <c:v>41868</c:v>
                </c:pt>
                <c:pt idx="9034">
                  <c:v>41869</c:v>
                </c:pt>
                <c:pt idx="9035">
                  <c:v>41870</c:v>
                </c:pt>
                <c:pt idx="9036">
                  <c:v>41871</c:v>
                </c:pt>
                <c:pt idx="9037">
                  <c:v>41872</c:v>
                </c:pt>
                <c:pt idx="9038">
                  <c:v>41873</c:v>
                </c:pt>
                <c:pt idx="9039">
                  <c:v>41874</c:v>
                </c:pt>
                <c:pt idx="9040">
                  <c:v>41875</c:v>
                </c:pt>
                <c:pt idx="9041">
                  <c:v>41876</c:v>
                </c:pt>
                <c:pt idx="9042">
                  <c:v>41877</c:v>
                </c:pt>
                <c:pt idx="9043">
                  <c:v>41878</c:v>
                </c:pt>
                <c:pt idx="9044">
                  <c:v>41879</c:v>
                </c:pt>
                <c:pt idx="9045">
                  <c:v>41880</c:v>
                </c:pt>
                <c:pt idx="9046">
                  <c:v>41881</c:v>
                </c:pt>
                <c:pt idx="9047">
                  <c:v>41882</c:v>
                </c:pt>
                <c:pt idx="9048">
                  <c:v>41883</c:v>
                </c:pt>
                <c:pt idx="9049">
                  <c:v>41884</c:v>
                </c:pt>
                <c:pt idx="9050">
                  <c:v>41885</c:v>
                </c:pt>
                <c:pt idx="9051">
                  <c:v>41886</c:v>
                </c:pt>
                <c:pt idx="9052">
                  <c:v>41887</c:v>
                </c:pt>
                <c:pt idx="9053">
                  <c:v>41888</c:v>
                </c:pt>
                <c:pt idx="9054">
                  <c:v>41889</c:v>
                </c:pt>
                <c:pt idx="9055">
                  <c:v>41890</c:v>
                </c:pt>
                <c:pt idx="9056">
                  <c:v>41891</c:v>
                </c:pt>
                <c:pt idx="9057">
                  <c:v>41892</c:v>
                </c:pt>
                <c:pt idx="9058">
                  <c:v>41893</c:v>
                </c:pt>
                <c:pt idx="9059">
                  <c:v>41894</c:v>
                </c:pt>
                <c:pt idx="9060">
                  <c:v>41895</c:v>
                </c:pt>
                <c:pt idx="9061">
                  <c:v>41896</c:v>
                </c:pt>
                <c:pt idx="9062">
                  <c:v>41897</c:v>
                </c:pt>
                <c:pt idx="9063">
                  <c:v>41898</c:v>
                </c:pt>
                <c:pt idx="9064">
                  <c:v>41899</c:v>
                </c:pt>
                <c:pt idx="9065">
                  <c:v>41900</c:v>
                </c:pt>
                <c:pt idx="9066">
                  <c:v>41901</c:v>
                </c:pt>
                <c:pt idx="9067">
                  <c:v>41902</c:v>
                </c:pt>
                <c:pt idx="9068">
                  <c:v>41903</c:v>
                </c:pt>
                <c:pt idx="9069">
                  <c:v>41904</c:v>
                </c:pt>
                <c:pt idx="9070">
                  <c:v>41905</c:v>
                </c:pt>
                <c:pt idx="9071">
                  <c:v>41906</c:v>
                </c:pt>
                <c:pt idx="9072">
                  <c:v>41907</c:v>
                </c:pt>
                <c:pt idx="9073">
                  <c:v>41908</c:v>
                </c:pt>
                <c:pt idx="9074">
                  <c:v>41909</c:v>
                </c:pt>
                <c:pt idx="9075">
                  <c:v>41910</c:v>
                </c:pt>
                <c:pt idx="9076">
                  <c:v>41911</c:v>
                </c:pt>
                <c:pt idx="9077">
                  <c:v>41912</c:v>
                </c:pt>
                <c:pt idx="9078">
                  <c:v>41913</c:v>
                </c:pt>
                <c:pt idx="9079">
                  <c:v>41914</c:v>
                </c:pt>
                <c:pt idx="9080">
                  <c:v>41915</c:v>
                </c:pt>
                <c:pt idx="9081">
                  <c:v>41916</c:v>
                </c:pt>
                <c:pt idx="9082">
                  <c:v>41917</c:v>
                </c:pt>
                <c:pt idx="9083">
                  <c:v>41918</c:v>
                </c:pt>
                <c:pt idx="9084">
                  <c:v>41919</c:v>
                </c:pt>
                <c:pt idx="9085">
                  <c:v>41920</c:v>
                </c:pt>
                <c:pt idx="9086">
                  <c:v>41921</c:v>
                </c:pt>
                <c:pt idx="9087">
                  <c:v>41922</c:v>
                </c:pt>
                <c:pt idx="9088">
                  <c:v>41923</c:v>
                </c:pt>
                <c:pt idx="9089">
                  <c:v>41924</c:v>
                </c:pt>
                <c:pt idx="9090">
                  <c:v>41925</c:v>
                </c:pt>
                <c:pt idx="9091">
                  <c:v>41926</c:v>
                </c:pt>
                <c:pt idx="9092">
                  <c:v>41927</c:v>
                </c:pt>
                <c:pt idx="9093">
                  <c:v>41928</c:v>
                </c:pt>
                <c:pt idx="9094">
                  <c:v>41929</c:v>
                </c:pt>
                <c:pt idx="9095">
                  <c:v>41930</c:v>
                </c:pt>
                <c:pt idx="9096">
                  <c:v>41931</c:v>
                </c:pt>
                <c:pt idx="9097">
                  <c:v>41932</c:v>
                </c:pt>
                <c:pt idx="9098">
                  <c:v>41933</c:v>
                </c:pt>
                <c:pt idx="9099">
                  <c:v>41934</c:v>
                </c:pt>
                <c:pt idx="9100">
                  <c:v>41935</c:v>
                </c:pt>
                <c:pt idx="9101">
                  <c:v>41936</c:v>
                </c:pt>
                <c:pt idx="9102">
                  <c:v>41937</c:v>
                </c:pt>
                <c:pt idx="9103">
                  <c:v>41938</c:v>
                </c:pt>
                <c:pt idx="9104">
                  <c:v>41939</c:v>
                </c:pt>
                <c:pt idx="9105">
                  <c:v>41940</c:v>
                </c:pt>
                <c:pt idx="9106">
                  <c:v>41941</c:v>
                </c:pt>
                <c:pt idx="9107">
                  <c:v>41942</c:v>
                </c:pt>
                <c:pt idx="9108">
                  <c:v>41943</c:v>
                </c:pt>
                <c:pt idx="9109">
                  <c:v>41944</c:v>
                </c:pt>
                <c:pt idx="9110">
                  <c:v>41945</c:v>
                </c:pt>
                <c:pt idx="9111">
                  <c:v>41946</c:v>
                </c:pt>
                <c:pt idx="9112">
                  <c:v>41947</c:v>
                </c:pt>
                <c:pt idx="9113">
                  <c:v>41948</c:v>
                </c:pt>
                <c:pt idx="9114">
                  <c:v>41949</c:v>
                </c:pt>
                <c:pt idx="9115">
                  <c:v>41950</c:v>
                </c:pt>
                <c:pt idx="9116">
                  <c:v>41951</c:v>
                </c:pt>
                <c:pt idx="9117">
                  <c:v>41952</c:v>
                </c:pt>
                <c:pt idx="9118">
                  <c:v>41953</c:v>
                </c:pt>
                <c:pt idx="9119">
                  <c:v>41954</c:v>
                </c:pt>
                <c:pt idx="9120">
                  <c:v>41955</c:v>
                </c:pt>
                <c:pt idx="9121">
                  <c:v>41956</c:v>
                </c:pt>
                <c:pt idx="9122">
                  <c:v>41957</c:v>
                </c:pt>
                <c:pt idx="9123">
                  <c:v>41958</c:v>
                </c:pt>
                <c:pt idx="9124">
                  <c:v>41959</c:v>
                </c:pt>
                <c:pt idx="9125">
                  <c:v>41960</c:v>
                </c:pt>
                <c:pt idx="9126">
                  <c:v>41961</c:v>
                </c:pt>
                <c:pt idx="9127">
                  <c:v>41962</c:v>
                </c:pt>
                <c:pt idx="9128">
                  <c:v>41963</c:v>
                </c:pt>
                <c:pt idx="9129">
                  <c:v>41964</c:v>
                </c:pt>
                <c:pt idx="9130">
                  <c:v>41965</c:v>
                </c:pt>
                <c:pt idx="9131">
                  <c:v>41966</c:v>
                </c:pt>
                <c:pt idx="9132">
                  <c:v>41967</c:v>
                </c:pt>
                <c:pt idx="9133">
                  <c:v>41968</c:v>
                </c:pt>
                <c:pt idx="9134">
                  <c:v>41969</c:v>
                </c:pt>
                <c:pt idx="9135">
                  <c:v>41970</c:v>
                </c:pt>
                <c:pt idx="9136">
                  <c:v>41971</c:v>
                </c:pt>
                <c:pt idx="9137">
                  <c:v>41972</c:v>
                </c:pt>
                <c:pt idx="9138">
                  <c:v>41973</c:v>
                </c:pt>
                <c:pt idx="9139">
                  <c:v>41974</c:v>
                </c:pt>
                <c:pt idx="9140">
                  <c:v>41975</c:v>
                </c:pt>
                <c:pt idx="9141">
                  <c:v>41976</c:v>
                </c:pt>
                <c:pt idx="9142">
                  <c:v>41977</c:v>
                </c:pt>
                <c:pt idx="9143">
                  <c:v>41978</c:v>
                </c:pt>
                <c:pt idx="9144">
                  <c:v>41979</c:v>
                </c:pt>
                <c:pt idx="9145">
                  <c:v>41980</c:v>
                </c:pt>
                <c:pt idx="9146">
                  <c:v>41981</c:v>
                </c:pt>
                <c:pt idx="9147">
                  <c:v>41982</c:v>
                </c:pt>
                <c:pt idx="9148">
                  <c:v>41983</c:v>
                </c:pt>
                <c:pt idx="9149">
                  <c:v>41984</c:v>
                </c:pt>
                <c:pt idx="9150">
                  <c:v>41985</c:v>
                </c:pt>
                <c:pt idx="9151">
                  <c:v>41986</c:v>
                </c:pt>
                <c:pt idx="9152">
                  <c:v>41987</c:v>
                </c:pt>
                <c:pt idx="9153">
                  <c:v>41988</c:v>
                </c:pt>
                <c:pt idx="9154">
                  <c:v>41989</c:v>
                </c:pt>
                <c:pt idx="9155">
                  <c:v>41990</c:v>
                </c:pt>
                <c:pt idx="9156">
                  <c:v>41991</c:v>
                </c:pt>
                <c:pt idx="9157">
                  <c:v>41992</c:v>
                </c:pt>
                <c:pt idx="9158">
                  <c:v>41993</c:v>
                </c:pt>
                <c:pt idx="9159">
                  <c:v>41994</c:v>
                </c:pt>
                <c:pt idx="9160">
                  <c:v>41995</c:v>
                </c:pt>
                <c:pt idx="9161">
                  <c:v>41996</c:v>
                </c:pt>
                <c:pt idx="9162">
                  <c:v>41997</c:v>
                </c:pt>
                <c:pt idx="9163">
                  <c:v>41998</c:v>
                </c:pt>
                <c:pt idx="9164">
                  <c:v>41999</c:v>
                </c:pt>
                <c:pt idx="9165">
                  <c:v>42000</c:v>
                </c:pt>
                <c:pt idx="9166">
                  <c:v>42001</c:v>
                </c:pt>
                <c:pt idx="9167">
                  <c:v>42002</c:v>
                </c:pt>
                <c:pt idx="9168">
                  <c:v>42003</c:v>
                </c:pt>
                <c:pt idx="9169">
                  <c:v>42004</c:v>
                </c:pt>
              </c:numCache>
            </c:numRef>
          </c:xVal>
          <c:yVal>
            <c:numRef>
              <c:f>HPV_4410_pravostranna!$P$2:$P$10000</c:f>
              <c:numCache>
                <c:formatCode>#,##0.000_ ;\-#,##0.000\ </c:formatCode>
                <c:ptCount val="9999"/>
                <c:pt idx="0">
                  <c:v>8.7200012207040345</c:v>
                </c:pt>
                <c:pt idx="1">
                  <c:v>9.3200073242190342</c:v>
                </c:pt>
                <c:pt idx="2">
                  <c:v>9.0400085449220455</c:v>
                </c:pt>
                <c:pt idx="3">
                  <c:v>9.4299926757820458</c:v>
                </c:pt>
                <c:pt idx="4">
                  <c:v>8.5599975585940342</c:v>
                </c:pt>
                <c:pt idx="5">
                  <c:v>8.5499877929690342</c:v>
                </c:pt>
                <c:pt idx="6">
                  <c:v>9.2900085449220455</c:v>
                </c:pt>
                <c:pt idx="7">
                  <c:v>9.1799926757820458</c:v>
                </c:pt>
                <c:pt idx="8">
                  <c:v>8.7799987792970455</c:v>
                </c:pt>
                <c:pt idx="9">
                  <c:v>9.239990234375</c:v>
                </c:pt>
                <c:pt idx="10">
                  <c:v>9.0899963378910229</c:v>
                </c:pt>
                <c:pt idx="11">
                  <c:v>9.2699890136720455</c:v>
                </c:pt>
                <c:pt idx="12">
                  <c:v>9.6099853515630116</c:v>
                </c:pt>
                <c:pt idx="13">
                  <c:v>9.1799926757820458</c:v>
                </c:pt>
                <c:pt idx="14">
                  <c:v>10.329986572266023</c:v>
                </c:pt>
                <c:pt idx="15">
                  <c:v>10.220001220704034</c:v>
                </c:pt>
                <c:pt idx="16">
                  <c:v>10.059997558594034</c:v>
                </c:pt>
                <c:pt idx="17">
                  <c:v>10.720001220704034</c:v>
                </c:pt>
                <c:pt idx="18">
                  <c:v>10.419982910157046</c:v>
                </c:pt>
                <c:pt idx="19">
                  <c:v>10.919982910157046</c:v>
                </c:pt>
                <c:pt idx="20">
                  <c:v>11.600006103516023</c:v>
                </c:pt>
                <c:pt idx="21">
                  <c:v>11.220001220704034</c:v>
                </c:pt>
                <c:pt idx="22">
                  <c:v>11.019989013672046</c:v>
                </c:pt>
                <c:pt idx="23">
                  <c:v>11.209991455079034</c:v>
                </c:pt>
                <c:pt idx="24">
                  <c:v>11.049987792969034</c:v>
                </c:pt>
                <c:pt idx="25">
                  <c:v>11.179992675782046</c:v>
                </c:pt>
                <c:pt idx="26">
                  <c:v>11.839996337891023</c:v>
                </c:pt>
                <c:pt idx="27">
                  <c:v>11.679992675782046</c:v>
                </c:pt>
                <c:pt idx="28">
                  <c:v>11.720001220704034</c:v>
                </c:pt>
                <c:pt idx="29">
                  <c:v>11.669982910157046</c:v>
                </c:pt>
                <c:pt idx="30">
                  <c:v>11.489990234375</c:v>
                </c:pt>
                <c:pt idx="31">
                  <c:v>11.459991455079034</c:v>
                </c:pt>
                <c:pt idx="32">
                  <c:v>11.41000366211</c:v>
                </c:pt>
                <c:pt idx="33">
                  <c:v>11.459991455079034</c:v>
                </c:pt>
                <c:pt idx="34">
                  <c:v>11.41000366211</c:v>
                </c:pt>
                <c:pt idx="35">
                  <c:v>11.41000366211</c:v>
                </c:pt>
                <c:pt idx="36">
                  <c:v>11.549987792969034</c:v>
                </c:pt>
                <c:pt idx="37">
                  <c:v>11.440002441407046</c:v>
                </c:pt>
                <c:pt idx="38">
                  <c:v>11.16000366211</c:v>
                </c:pt>
                <c:pt idx="39">
                  <c:v>11.029998779297046</c:v>
                </c:pt>
                <c:pt idx="40">
                  <c:v>11.269989013672046</c:v>
                </c:pt>
                <c:pt idx="41">
                  <c:v>11.119995117188012</c:v>
                </c:pt>
                <c:pt idx="42">
                  <c:v>10.829986572266023</c:v>
                </c:pt>
                <c:pt idx="43">
                  <c:v>11.38998413086</c:v>
                </c:pt>
                <c:pt idx="44">
                  <c:v>11.190002441407046</c:v>
                </c:pt>
                <c:pt idx="45">
                  <c:v>10.880004882813012</c:v>
                </c:pt>
                <c:pt idx="46">
                  <c:v>11.209991455079034</c:v>
                </c:pt>
                <c:pt idx="47">
                  <c:v>11.059997558594034</c:v>
                </c:pt>
                <c:pt idx="48">
                  <c:v>11.119995117188012</c:v>
                </c:pt>
                <c:pt idx="49">
                  <c:v>11.279998779297046</c:v>
                </c:pt>
                <c:pt idx="50">
                  <c:v>10.690002441407046</c:v>
                </c:pt>
                <c:pt idx="51">
                  <c:v>10.619995117188012</c:v>
                </c:pt>
                <c:pt idx="52">
                  <c:v>10.91000366211</c:v>
                </c:pt>
                <c:pt idx="53">
                  <c:v>10.809997558594034</c:v>
                </c:pt>
                <c:pt idx="54">
                  <c:v>11.010009765625</c:v>
                </c:pt>
                <c:pt idx="55">
                  <c:v>11.079986572266023</c:v>
                </c:pt>
                <c:pt idx="56">
                  <c:v>10.91000366211</c:v>
                </c:pt>
                <c:pt idx="57">
                  <c:v>10.399993896485</c:v>
                </c:pt>
                <c:pt idx="58">
                  <c:v>11.059997558594034</c:v>
                </c:pt>
                <c:pt idx="59">
                  <c:v>10.709991455079034</c:v>
                </c:pt>
                <c:pt idx="60">
                  <c:v>10.41000366211</c:v>
                </c:pt>
                <c:pt idx="61">
                  <c:v>10.380004882813012</c:v>
                </c:pt>
                <c:pt idx="62">
                  <c:v>10.679992675782046</c:v>
                </c:pt>
                <c:pt idx="63">
                  <c:v>10.809997558594034</c:v>
                </c:pt>
                <c:pt idx="64">
                  <c:v>10.350006103516023</c:v>
                </c:pt>
                <c:pt idx="65">
                  <c:v>10.269989013672046</c:v>
                </c:pt>
                <c:pt idx="66">
                  <c:v>10.380004882813012</c:v>
                </c:pt>
                <c:pt idx="67">
                  <c:v>10.089996337891023</c:v>
                </c:pt>
                <c:pt idx="68">
                  <c:v>9.8699951171880116</c:v>
                </c:pt>
                <c:pt idx="69">
                  <c:v>10.029998779297046</c:v>
                </c:pt>
                <c:pt idx="70">
                  <c:v>10</c:v>
                </c:pt>
                <c:pt idx="71">
                  <c:v>10.380004882813012</c:v>
                </c:pt>
                <c:pt idx="72">
                  <c:v>10.359985351563012</c:v>
                </c:pt>
                <c:pt idx="73">
                  <c:v>10.399993896485</c:v>
                </c:pt>
                <c:pt idx="74">
                  <c:v>10.570007324219034</c:v>
                </c:pt>
                <c:pt idx="75">
                  <c:v>10.529998779297046</c:v>
                </c:pt>
                <c:pt idx="76">
                  <c:v>10.570007324219034</c:v>
                </c:pt>
                <c:pt idx="77">
                  <c:v>10.290008544922046</c:v>
                </c:pt>
                <c:pt idx="78">
                  <c:v>10.149993896485</c:v>
                </c:pt>
                <c:pt idx="79">
                  <c:v>10.519989013672046</c:v>
                </c:pt>
                <c:pt idx="80">
                  <c:v>10.549987792969034</c:v>
                </c:pt>
                <c:pt idx="81">
                  <c:v>10.5</c:v>
                </c:pt>
                <c:pt idx="82">
                  <c:v>10.480010986329034</c:v>
                </c:pt>
                <c:pt idx="83">
                  <c:v>10.179992675782046</c:v>
                </c:pt>
                <c:pt idx="84">
                  <c:v>10.540008544922046</c:v>
                </c:pt>
                <c:pt idx="85">
                  <c:v>10.119995117188012</c:v>
                </c:pt>
                <c:pt idx="86">
                  <c:v>10.13998413086</c:v>
                </c:pt>
                <c:pt idx="87">
                  <c:v>10.41000366211</c:v>
                </c:pt>
                <c:pt idx="88">
                  <c:v>10.13998413086</c:v>
                </c:pt>
                <c:pt idx="89">
                  <c:v>10.339996337891023</c:v>
                </c:pt>
                <c:pt idx="90">
                  <c:v>10.25</c:v>
                </c:pt>
                <c:pt idx="91">
                  <c:v>10.049987792969034</c:v>
                </c:pt>
                <c:pt idx="92">
                  <c:v>10.059997558594034</c:v>
                </c:pt>
                <c:pt idx="93">
                  <c:v>9.9800109863290345</c:v>
                </c:pt>
                <c:pt idx="94">
                  <c:v>10.040008544922046</c:v>
                </c:pt>
                <c:pt idx="95">
                  <c:v>10.279998779297046</c:v>
                </c:pt>
                <c:pt idx="96">
                  <c:v>9.9199829101570458</c:v>
                </c:pt>
                <c:pt idx="97">
                  <c:v>10.109985351563012</c:v>
                </c:pt>
                <c:pt idx="98">
                  <c:v>9.7200012207040345</c:v>
                </c:pt>
                <c:pt idx="99">
                  <c:v>9.9499816894540345</c:v>
                </c:pt>
                <c:pt idx="100">
                  <c:v>9.6600036621100003</c:v>
                </c:pt>
                <c:pt idx="101">
                  <c:v>10.449981689454034</c:v>
                </c:pt>
                <c:pt idx="102">
                  <c:v>9.6499938964850003</c:v>
                </c:pt>
                <c:pt idx="103">
                  <c:v>9.9599914550790345</c:v>
                </c:pt>
                <c:pt idx="104">
                  <c:v>9.989990234375</c:v>
                </c:pt>
                <c:pt idx="105">
                  <c:v>9.7999877929690342</c:v>
                </c:pt>
                <c:pt idx="106">
                  <c:v>9.1300048828130116</c:v>
                </c:pt>
                <c:pt idx="107">
                  <c:v>9.3500061035160229</c:v>
                </c:pt>
                <c:pt idx="108">
                  <c:v>10.320007324219034</c:v>
                </c:pt>
                <c:pt idx="109">
                  <c:v>9.5499877929690342</c:v>
                </c:pt>
                <c:pt idx="110">
                  <c:v>9.1099853515630116</c:v>
                </c:pt>
                <c:pt idx="111">
                  <c:v>9.0599975585940342</c:v>
                </c:pt>
                <c:pt idx="112">
                  <c:v>9.2999877929690342</c:v>
                </c:pt>
                <c:pt idx="113">
                  <c:v>9.2799987792970455</c:v>
                </c:pt>
                <c:pt idx="114">
                  <c:v>9.1999816894540345</c:v>
                </c:pt>
                <c:pt idx="115">
                  <c:v>9.1600036621100003</c:v>
                </c:pt>
                <c:pt idx="116">
                  <c:v>9.1499938964850003</c:v>
                </c:pt>
                <c:pt idx="117">
                  <c:v>9.1199951171880116</c:v>
                </c:pt>
                <c:pt idx="118">
                  <c:v>9.0299987792970455</c:v>
                </c:pt>
                <c:pt idx="119">
                  <c:v>8.8999938964850003</c:v>
                </c:pt>
                <c:pt idx="120">
                  <c:v>8.75</c:v>
                </c:pt>
                <c:pt idx="121">
                  <c:v>8.7200012207040345</c:v>
                </c:pt>
                <c:pt idx="122">
                  <c:v>8.6000061035160229</c:v>
                </c:pt>
                <c:pt idx="123">
                  <c:v>8.5199890136720455</c:v>
                </c:pt>
                <c:pt idx="124">
                  <c:v>8.510009765625</c:v>
                </c:pt>
                <c:pt idx="125">
                  <c:v>8.3599853515630116</c:v>
                </c:pt>
                <c:pt idx="126">
                  <c:v>8.6900024414070458</c:v>
                </c:pt>
                <c:pt idx="127">
                  <c:v>8.7200012207040345</c:v>
                </c:pt>
                <c:pt idx="128">
                  <c:v>7.9800109863290345</c:v>
                </c:pt>
                <c:pt idx="129">
                  <c:v>8.4299926757820458</c:v>
                </c:pt>
                <c:pt idx="130">
                  <c:v>8.5700073242190342</c:v>
                </c:pt>
                <c:pt idx="131">
                  <c:v>8.5</c:v>
                </c:pt>
                <c:pt idx="132">
                  <c:v>7.9400024414070458</c:v>
                </c:pt>
                <c:pt idx="133">
                  <c:v>8.3599853515630116</c:v>
                </c:pt>
                <c:pt idx="134">
                  <c:v>8.1499938964850003</c:v>
                </c:pt>
                <c:pt idx="135">
                  <c:v>8.3500061035160229</c:v>
                </c:pt>
                <c:pt idx="136">
                  <c:v>8.4800109863290345</c:v>
                </c:pt>
                <c:pt idx="137">
                  <c:v>8.25</c:v>
                </c:pt>
                <c:pt idx="138">
                  <c:v>8.4800109863290345</c:v>
                </c:pt>
                <c:pt idx="139">
                  <c:v>8.4100036621100003</c:v>
                </c:pt>
                <c:pt idx="140">
                  <c:v>8.3699951171880116</c:v>
                </c:pt>
                <c:pt idx="141">
                  <c:v>8.3299865722660229</c:v>
                </c:pt>
                <c:pt idx="142">
                  <c:v>8.2099914550790345</c:v>
                </c:pt>
                <c:pt idx="143">
                  <c:v>8.1699829101570458</c:v>
                </c:pt>
                <c:pt idx="144">
                  <c:v>8.1799926757820458</c:v>
                </c:pt>
                <c:pt idx="145">
                  <c:v>8.2200012207040345</c:v>
                </c:pt>
                <c:pt idx="146">
                  <c:v>8.1699829101570458</c:v>
                </c:pt>
                <c:pt idx="147">
                  <c:v>8.2699890136720455</c:v>
                </c:pt>
                <c:pt idx="148">
                  <c:v>8.3200073242190342</c:v>
                </c:pt>
                <c:pt idx="149">
                  <c:v>8.0400085449220455</c:v>
                </c:pt>
                <c:pt idx="150">
                  <c:v>8.4100036621100003</c:v>
                </c:pt>
                <c:pt idx="151">
                  <c:v>8.0499877929690342</c:v>
                </c:pt>
                <c:pt idx="152">
                  <c:v>8.3299865722660229</c:v>
                </c:pt>
                <c:pt idx="153">
                  <c:v>7.9299926757820458</c:v>
                </c:pt>
                <c:pt idx="154">
                  <c:v>7.9700012207040345</c:v>
                </c:pt>
                <c:pt idx="155">
                  <c:v>7.989990234375</c:v>
                </c:pt>
                <c:pt idx="156">
                  <c:v>8.4199829101570458</c:v>
                </c:pt>
                <c:pt idx="157">
                  <c:v>8.1900024414070458</c:v>
                </c:pt>
                <c:pt idx="158">
                  <c:v>7.9199829101570458</c:v>
                </c:pt>
                <c:pt idx="159">
                  <c:v>8.1199951171880116</c:v>
                </c:pt>
                <c:pt idx="160">
                  <c:v>8.1199951171880116</c:v>
                </c:pt>
                <c:pt idx="161">
                  <c:v>8.4400024414070458</c:v>
                </c:pt>
                <c:pt idx="162">
                  <c:v>7.9800109863290345</c:v>
                </c:pt>
                <c:pt idx="163">
                  <c:v>8.2699890136720455</c:v>
                </c:pt>
                <c:pt idx="164">
                  <c:v>8.8699951171880116</c:v>
                </c:pt>
                <c:pt idx="165">
                  <c:v>8.5700073242190342</c:v>
                </c:pt>
                <c:pt idx="166">
                  <c:v>9.1600036621100003</c:v>
                </c:pt>
                <c:pt idx="167">
                  <c:v>8.8099975585940342</c:v>
                </c:pt>
                <c:pt idx="168">
                  <c:v>8.8500061035160229</c:v>
                </c:pt>
                <c:pt idx="169">
                  <c:v>8.5499877929690342</c:v>
                </c:pt>
                <c:pt idx="170">
                  <c:v>8.6000061035160229</c:v>
                </c:pt>
                <c:pt idx="171">
                  <c:v>8.5199890136720455</c:v>
                </c:pt>
                <c:pt idx="172">
                  <c:v>8.5599975585940342</c:v>
                </c:pt>
                <c:pt idx="173">
                  <c:v>8.6199951171880116</c:v>
                </c:pt>
                <c:pt idx="174">
                  <c:v>8.7099914550790345</c:v>
                </c:pt>
                <c:pt idx="175">
                  <c:v>9.1199951171880116</c:v>
                </c:pt>
                <c:pt idx="176">
                  <c:v>8.5299987792970455</c:v>
                </c:pt>
                <c:pt idx="177">
                  <c:v>9.0599975585940342</c:v>
                </c:pt>
                <c:pt idx="178">
                  <c:v>8.75</c:v>
                </c:pt>
                <c:pt idx="179">
                  <c:v>8.9499816894540345</c:v>
                </c:pt>
                <c:pt idx="180">
                  <c:v>9.0700073242190342</c:v>
                </c:pt>
                <c:pt idx="181">
                  <c:v>9.5499877929690342</c:v>
                </c:pt>
                <c:pt idx="182">
                  <c:v>9.1499938964850003</c:v>
                </c:pt>
                <c:pt idx="183">
                  <c:v>9.1600036621100003</c:v>
                </c:pt>
                <c:pt idx="184">
                  <c:v>9.6000061035160229</c:v>
                </c:pt>
                <c:pt idx="185">
                  <c:v>9.7799987792970455</c:v>
                </c:pt>
                <c:pt idx="186">
                  <c:v>9.7900085449220455</c:v>
                </c:pt>
                <c:pt idx="187">
                  <c:v>8.2799987792970455</c:v>
                </c:pt>
                <c:pt idx="188">
                  <c:v>10.359985351563012</c:v>
                </c:pt>
                <c:pt idx="189">
                  <c:v>10.449981689454034</c:v>
                </c:pt>
                <c:pt idx="190">
                  <c:v>10.369995117188012</c:v>
                </c:pt>
                <c:pt idx="191">
                  <c:v>10.75</c:v>
                </c:pt>
                <c:pt idx="192">
                  <c:v>10.619995117188012</c:v>
                </c:pt>
                <c:pt idx="193">
                  <c:v>10.929992675782046</c:v>
                </c:pt>
                <c:pt idx="194">
                  <c:v>10.859985351563012</c:v>
                </c:pt>
                <c:pt idx="195">
                  <c:v>10.869995117188012</c:v>
                </c:pt>
                <c:pt idx="196">
                  <c:v>11.220001220704034</c:v>
                </c:pt>
                <c:pt idx="197">
                  <c:v>11.109985351563012</c:v>
                </c:pt>
                <c:pt idx="198">
                  <c:v>11.019989013672046</c:v>
                </c:pt>
                <c:pt idx="199">
                  <c:v>11.489990234375</c:v>
                </c:pt>
                <c:pt idx="200">
                  <c:v>11.329986572266023</c:v>
                </c:pt>
                <c:pt idx="201">
                  <c:v>10.799987792969034</c:v>
                </c:pt>
                <c:pt idx="202">
                  <c:v>10.850006103516023</c:v>
                </c:pt>
                <c:pt idx="203">
                  <c:v>11.320007324219034</c:v>
                </c:pt>
                <c:pt idx="204">
                  <c:v>11.369995117188012</c:v>
                </c:pt>
                <c:pt idx="205">
                  <c:v>10.779998779297046</c:v>
                </c:pt>
                <c:pt idx="206">
                  <c:v>11.100006103516023</c:v>
                </c:pt>
                <c:pt idx="207">
                  <c:v>11.449981689454034</c:v>
                </c:pt>
                <c:pt idx="208">
                  <c:v>10.970001220704034</c:v>
                </c:pt>
                <c:pt idx="209">
                  <c:v>11.16000366211</c:v>
                </c:pt>
                <c:pt idx="210">
                  <c:v>11.380004882813012</c:v>
                </c:pt>
                <c:pt idx="211">
                  <c:v>11.919982910157046</c:v>
                </c:pt>
                <c:pt idx="212">
                  <c:v>12.149993896485</c:v>
                </c:pt>
                <c:pt idx="213">
                  <c:v>11.809997558594034</c:v>
                </c:pt>
                <c:pt idx="214">
                  <c:v>11.919982910157046</c:v>
                </c:pt>
                <c:pt idx="215">
                  <c:v>11.440002441407046</c:v>
                </c:pt>
                <c:pt idx="216">
                  <c:v>11.91000366211</c:v>
                </c:pt>
                <c:pt idx="217">
                  <c:v>11.63998413086</c:v>
                </c:pt>
                <c:pt idx="218">
                  <c:v>11.480010986329034</c:v>
                </c:pt>
                <c:pt idx="219">
                  <c:v>11.25</c:v>
                </c:pt>
                <c:pt idx="220">
                  <c:v>12.059997558594034</c:v>
                </c:pt>
                <c:pt idx="221">
                  <c:v>11.549987792969034</c:v>
                </c:pt>
                <c:pt idx="222">
                  <c:v>11.859985351563012</c:v>
                </c:pt>
                <c:pt idx="223">
                  <c:v>11.429992675782046</c:v>
                </c:pt>
                <c:pt idx="224">
                  <c:v>10.970001220704034</c:v>
                </c:pt>
                <c:pt idx="225">
                  <c:v>11.510009765625</c:v>
                </c:pt>
                <c:pt idx="226">
                  <c:v>12.199981689454034</c:v>
                </c:pt>
                <c:pt idx="227">
                  <c:v>12.419982910157046</c:v>
                </c:pt>
                <c:pt idx="228">
                  <c:v>12.199981689454034</c:v>
                </c:pt>
                <c:pt idx="229">
                  <c:v>12.529998779297046</c:v>
                </c:pt>
                <c:pt idx="230">
                  <c:v>12.25</c:v>
                </c:pt>
                <c:pt idx="231">
                  <c:v>12.209991455079034</c:v>
                </c:pt>
                <c:pt idx="232">
                  <c:v>11.779998779297046</c:v>
                </c:pt>
                <c:pt idx="233">
                  <c:v>12.5</c:v>
                </c:pt>
                <c:pt idx="234">
                  <c:v>12.880004882813012</c:v>
                </c:pt>
                <c:pt idx="235">
                  <c:v>12.5</c:v>
                </c:pt>
                <c:pt idx="236">
                  <c:v>12.839996337891023</c:v>
                </c:pt>
                <c:pt idx="237">
                  <c:v>12.799987792969034</c:v>
                </c:pt>
                <c:pt idx="238">
                  <c:v>12.720001220704034</c:v>
                </c:pt>
                <c:pt idx="239">
                  <c:v>13.059997558594034</c:v>
                </c:pt>
                <c:pt idx="240">
                  <c:v>13.41000366211</c:v>
                </c:pt>
                <c:pt idx="241">
                  <c:v>13.019989013672046</c:v>
                </c:pt>
                <c:pt idx="242">
                  <c:v>12.929992675782046</c:v>
                </c:pt>
                <c:pt idx="243">
                  <c:v>12.940002441407046</c:v>
                </c:pt>
                <c:pt idx="244">
                  <c:v>12.929992675782046</c:v>
                </c:pt>
                <c:pt idx="245">
                  <c:v>12.91000366211</c:v>
                </c:pt>
                <c:pt idx="246">
                  <c:v>12.769989013672046</c:v>
                </c:pt>
                <c:pt idx="247">
                  <c:v>13.100006103516023</c:v>
                </c:pt>
                <c:pt idx="248">
                  <c:v>12.970001220704034</c:v>
                </c:pt>
                <c:pt idx="249">
                  <c:v>12.859985351563012</c:v>
                </c:pt>
                <c:pt idx="250">
                  <c:v>12.570007324219034</c:v>
                </c:pt>
                <c:pt idx="251">
                  <c:v>12.119995117188012</c:v>
                </c:pt>
                <c:pt idx="252">
                  <c:v>12.579986572266023</c:v>
                </c:pt>
                <c:pt idx="253">
                  <c:v>12.429992675782046</c:v>
                </c:pt>
                <c:pt idx="254">
                  <c:v>12.480010986329034</c:v>
                </c:pt>
                <c:pt idx="255">
                  <c:v>11.88998413086</c:v>
                </c:pt>
                <c:pt idx="256">
                  <c:v>12.109985351563012</c:v>
                </c:pt>
                <c:pt idx="257">
                  <c:v>12.419982910157046</c:v>
                </c:pt>
                <c:pt idx="258">
                  <c:v>12.059997558594034</c:v>
                </c:pt>
                <c:pt idx="259">
                  <c:v>11.880004882813012</c:v>
                </c:pt>
                <c:pt idx="260">
                  <c:v>11.88998413086</c:v>
                </c:pt>
                <c:pt idx="261">
                  <c:v>12.209991455079034</c:v>
                </c:pt>
                <c:pt idx="262">
                  <c:v>12.350006103516023</c:v>
                </c:pt>
                <c:pt idx="263">
                  <c:v>12.230010986329034</c:v>
                </c:pt>
                <c:pt idx="264">
                  <c:v>11.980010986329034</c:v>
                </c:pt>
                <c:pt idx="265">
                  <c:v>12.419982910157046</c:v>
                </c:pt>
                <c:pt idx="266">
                  <c:v>12</c:v>
                </c:pt>
                <c:pt idx="267">
                  <c:v>11.929992675782046</c:v>
                </c:pt>
                <c:pt idx="268">
                  <c:v>10.880004882813012</c:v>
                </c:pt>
                <c:pt idx="269">
                  <c:v>11.419982910157046</c:v>
                </c:pt>
                <c:pt idx="270">
                  <c:v>11.019989013672046</c:v>
                </c:pt>
                <c:pt idx="271">
                  <c:v>11.329986572266023</c:v>
                </c:pt>
                <c:pt idx="272">
                  <c:v>11.559997558594034</c:v>
                </c:pt>
                <c:pt idx="273">
                  <c:v>11.429992675782046</c:v>
                </c:pt>
                <c:pt idx="274">
                  <c:v>11.010009765625</c:v>
                </c:pt>
                <c:pt idx="275">
                  <c:v>10.839996337891023</c:v>
                </c:pt>
                <c:pt idx="276">
                  <c:v>10.829986572266023</c:v>
                </c:pt>
                <c:pt idx="277">
                  <c:v>10.959991455079034</c:v>
                </c:pt>
                <c:pt idx="278">
                  <c:v>11.049987792969034</c:v>
                </c:pt>
                <c:pt idx="279">
                  <c:v>11.040008544922046</c:v>
                </c:pt>
                <c:pt idx="280">
                  <c:v>11.309997558594034</c:v>
                </c:pt>
                <c:pt idx="281">
                  <c:v>10.859985351563012</c:v>
                </c:pt>
                <c:pt idx="282">
                  <c:v>11.059997558594034</c:v>
                </c:pt>
                <c:pt idx="283">
                  <c:v>11.16000366211</c:v>
                </c:pt>
                <c:pt idx="284">
                  <c:v>11.459991455079034</c:v>
                </c:pt>
                <c:pt idx="285">
                  <c:v>11.959991455079034</c:v>
                </c:pt>
                <c:pt idx="286">
                  <c:v>11.790008544922046</c:v>
                </c:pt>
                <c:pt idx="287">
                  <c:v>12.239990234375</c:v>
                </c:pt>
                <c:pt idx="288">
                  <c:v>11.769989013672046</c:v>
                </c:pt>
                <c:pt idx="289">
                  <c:v>12.419982910157046</c:v>
                </c:pt>
                <c:pt idx="290">
                  <c:v>12.619995117188012</c:v>
                </c:pt>
                <c:pt idx="291">
                  <c:v>12.220001220704034</c:v>
                </c:pt>
                <c:pt idx="292">
                  <c:v>12.579986572266023</c:v>
                </c:pt>
                <c:pt idx="293">
                  <c:v>12.690002441407046</c:v>
                </c:pt>
                <c:pt idx="294">
                  <c:v>12.790008544922046</c:v>
                </c:pt>
                <c:pt idx="295">
                  <c:v>12.949981689454034</c:v>
                </c:pt>
                <c:pt idx="296">
                  <c:v>13.029998779297046</c:v>
                </c:pt>
                <c:pt idx="297">
                  <c:v>12.63998413086</c:v>
                </c:pt>
                <c:pt idx="298">
                  <c:v>12.799987792969034</c:v>
                </c:pt>
                <c:pt idx="299">
                  <c:v>12.600006103516023</c:v>
                </c:pt>
                <c:pt idx="300">
                  <c:v>12.589996337891023</c:v>
                </c:pt>
                <c:pt idx="301">
                  <c:v>12.820007324219034</c:v>
                </c:pt>
                <c:pt idx="302">
                  <c:v>12.779998779297046</c:v>
                </c:pt>
                <c:pt idx="303">
                  <c:v>12.829986572266023</c:v>
                </c:pt>
                <c:pt idx="304">
                  <c:v>12.839996337891023</c:v>
                </c:pt>
                <c:pt idx="305">
                  <c:v>13.119995117188012</c:v>
                </c:pt>
                <c:pt idx="306">
                  <c:v>12.850006103516023</c:v>
                </c:pt>
                <c:pt idx="307">
                  <c:v>12.690002441407046</c:v>
                </c:pt>
                <c:pt idx="308">
                  <c:v>12.839996337891023</c:v>
                </c:pt>
                <c:pt idx="309">
                  <c:v>13.25</c:v>
                </c:pt>
                <c:pt idx="310">
                  <c:v>12.91000366211</c:v>
                </c:pt>
                <c:pt idx="311">
                  <c:v>12.809997558594034</c:v>
                </c:pt>
                <c:pt idx="312">
                  <c:v>12.949981689454034</c:v>
                </c:pt>
                <c:pt idx="313">
                  <c:v>13.019989013672046</c:v>
                </c:pt>
                <c:pt idx="314">
                  <c:v>12.940002441407046</c:v>
                </c:pt>
                <c:pt idx="315">
                  <c:v>12.419982910157046</c:v>
                </c:pt>
                <c:pt idx="316">
                  <c:v>12.940002441407046</c:v>
                </c:pt>
                <c:pt idx="317">
                  <c:v>10.13998413086</c:v>
                </c:pt>
                <c:pt idx="318">
                  <c:v>12.309997558594034</c:v>
                </c:pt>
                <c:pt idx="319">
                  <c:v>12.919982910157046</c:v>
                </c:pt>
                <c:pt idx="320">
                  <c:v>12.429992675782046</c:v>
                </c:pt>
                <c:pt idx="321">
                  <c:v>12.209991455079034</c:v>
                </c:pt>
                <c:pt idx="322">
                  <c:v>11.959991455079034</c:v>
                </c:pt>
                <c:pt idx="323">
                  <c:v>12.679992675782046</c:v>
                </c:pt>
                <c:pt idx="324">
                  <c:v>11.720001220704034</c:v>
                </c:pt>
                <c:pt idx="325">
                  <c:v>11.41000366211</c:v>
                </c:pt>
                <c:pt idx="326">
                  <c:v>13.25</c:v>
                </c:pt>
                <c:pt idx="327">
                  <c:v>12.109985351563012</c:v>
                </c:pt>
                <c:pt idx="328">
                  <c:v>12.230010986329034</c:v>
                </c:pt>
                <c:pt idx="329">
                  <c:v>11.859985351563012</c:v>
                </c:pt>
                <c:pt idx="330">
                  <c:v>12.470001220704034</c:v>
                </c:pt>
                <c:pt idx="331">
                  <c:v>13.510009765625</c:v>
                </c:pt>
                <c:pt idx="332">
                  <c:v>12.820007324219034</c:v>
                </c:pt>
                <c:pt idx="333">
                  <c:v>12.630004882813012</c:v>
                </c:pt>
                <c:pt idx="334">
                  <c:v>12.790008544922046</c:v>
                </c:pt>
                <c:pt idx="335">
                  <c:v>12.820007324219034</c:v>
                </c:pt>
                <c:pt idx="336">
                  <c:v>13.149993896485</c:v>
                </c:pt>
                <c:pt idx="337">
                  <c:v>13.570007324219034</c:v>
                </c:pt>
                <c:pt idx="338">
                  <c:v>13.429992675782046</c:v>
                </c:pt>
                <c:pt idx="339">
                  <c:v>13.600006103516023</c:v>
                </c:pt>
                <c:pt idx="340">
                  <c:v>13.760009765625</c:v>
                </c:pt>
                <c:pt idx="341">
                  <c:v>13.570007324219034</c:v>
                </c:pt>
                <c:pt idx="342">
                  <c:v>14</c:v>
                </c:pt>
                <c:pt idx="343">
                  <c:v>14.010009765625</c:v>
                </c:pt>
                <c:pt idx="344">
                  <c:v>13.799987792969034</c:v>
                </c:pt>
                <c:pt idx="345">
                  <c:v>14.169982910157046</c:v>
                </c:pt>
                <c:pt idx="346">
                  <c:v>14.239990234375</c:v>
                </c:pt>
                <c:pt idx="347">
                  <c:v>14.13998413086</c:v>
                </c:pt>
                <c:pt idx="348">
                  <c:v>14.029998779297046</c:v>
                </c:pt>
                <c:pt idx="349">
                  <c:v>13.929992675782046</c:v>
                </c:pt>
                <c:pt idx="350">
                  <c:v>14.260009765625</c:v>
                </c:pt>
                <c:pt idx="351">
                  <c:v>14.119995117188012</c:v>
                </c:pt>
                <c:pt idx="352">
                  <c:v>14.299987792969034</c:v>
                </c:pt>
                <c:pt idx="353">
                  <c:v>14.109985351563012</c:v>
                </c:pt>
                <c:pt idx="354">
                  <c:v>14.480010986329034</c:v>
                </c:pt>
                <c:pt idx="355">
                  <c:v>14.239990234375</c:v>
                </c:pt>
                <c:pt idx="356">
                  <c:v>14.299987792969034</c:v>
                </c:pt>
                <c:pt idx="357">
                  <c:v>14.720001220704034</c:v>
                </c:pt>
                <c:pt idx="358">
                  <c:v>14.769989013672046</c:v>
                </c:pt>
                <c:pt idx="359">
                  <c:v>14.88998413086</c:v>
                </c:pt>
                <c:pt idx="360">
                  <c:v>14.769989013672046</c:v>
                </c:pt>
                <c:pt idx="361">
                  <c:v>14.739990234375</c:v>
                </c:pt>
                <c:pt idx="362">
                  <c:v>14.949981689454034</c:v>
                </c:pt>
                <c:pt idx="363">
                  <c:v>15.350006103516023</c:v>
                </c:pt>
                <c:pt idx="364">
                  <c:v>14.850006103516023</c:v>
                </c:pt>
                <c:pt idx="365">
                  <c:v>14.829986572266023</c:v>
                </c:pt>
                <c:pt idx="366">
                  <c:v>15.049987792969034</c:v>
                </c:pt>
                <c:pt idx="367">
                  <c:v>15.010009765625</c:v>
                </c:pt>
                <c:pt idx="368">
                  <c:v>15.320007324219034</c:v>
                </c:pt>
                <c:pt idx="369">
                  <c:v>15.299987792969034</c:v>
                </c:pt>
                <c:pt idx="370">
                  <c:v>15.290008544922046</c:v>
                </c:pt>
                <c:pt idx="371">
                  <c:v>15.269989013672046</c:v>
                </c:pt>
                <c:pt idx="372">
                  <c:v>15.25</c:v>
                </c:pt>
                <c:pt idx="373">
                  <c:v>15.239990234375</c:v>
                </c:pt>
                <c:pt idx="374">
                  <c:v>15.220001220704034</c:v>
                </c:pt>
                <c:pt idx="375">
                  <c:v>14.980010986329034</c:v>
                </c:pt>
                <c:pt idx="376">
                  <c:v>15.790008544922046</c:v>
                </c:pt>
                <c:pt idx="377">
                  <c:v>16.299987792969034</c:v>
                </c:pt>
                <c:pt idx="378">
                  <c:v>15.970001220704034</c:v>
                </c:pt>
                <c:pt idx="379">
                  <c:v>16.149993896485</c:v>
                </c:pt>
                <c:pt idx="380">
                  <c:v>16.470001220704034</c:v>
                </c:pt>
                <c:pt idx="381">
                  <c:v>16.799987792969034</c:v>
                </c:pt>
                <c:pt idx="382">
                  <c:v>17.109985351563012</c:v>
                </c:pt>
                <c:pt idx="383">
                  <c:v>17.079986572266023</c:v>
                </c:pt>
                <c:pt idx="384">
                  <c:v>16.980010986329034</c:v>
                </c:pt>
                <c:pt idx="385">
                  <c:v>16.239990234375</c:v>
                </c:pt>
                <c:pt idx="386">
                  <c:v>16.510009765625</c:v>
                </c:pt>
                <c:pt idx="387">
                  <c:v>16.720001220704034</c:v>
                </c:pt>
                <c:pt idx="388">
                  <c:v>16.669982910157046</c:v>
                </c:pt>
                <c:pt idx="389">
                  <c:v>16.630004882813012</c:v>
                </c:pt>
                <c:pt idx="390">
                  <c:v>16.63998413086</c:v>
                </c:pt>
                <c:pt idx="391">
                  <c:v>16.600006103516023</c:v>
                </c:pt>
                <c:pt idx="392">
                  <c:v>16.190002441407046</c:v>
                </c:pt>
                <c:pt idx="393">
                  <c:v>16.510009765625</c:v>
                </c:pt>
                <c:pt idx="394">
                  <c:v>16.329986572266023</c:v>
                </c:pt>
                <c:pt idx="395">
                  <c:v>16.380004882813012</c:v>
                </c:pt>
                <c:pt idx="396">
                  <c:v>16.459991455079034</c:v>
                </c:pt>
                <c:pt idx="397">
                  <c:v>16.470001220704034</c:v>
                </c:pt>
                <c:pt idx="398">
                  <c:v>16.41000366211</c:v>
                </c:pt>
                <c:pt idx="399">
                  <c:v>16.049987792969034</c:v>
                </c:pt>
                <c:pt idx="400">
                  <c:v>15.989990234375</c:v>
                </c:pt>
                <c:pt idx="401">
                  <c:v>16.130004882813012</c:v>
                </c:pt>
                <c:pt idx="402">
                  <c:v>16.049987792969034</c:v>
                </c:pt>
                <c:pt idx="403">
                  <c:v>15.919982910157046</c:v>
                </c:pt>
                <c:pt idx="404">
                  <c:v>15.91000366211</c:v>
                </c:pt>
                <c:pt idx="405">
                  <c:v>15.619995117188012</c:v>
                </c:pt>
                <c:pt idx="406">
                  <c:v>15.820007324219034</c:v>
                </c:pt>
                <c:pt idx="407">
                  <c:v>15.669982910157046</c:v>
                </c:pt>
                <c:pt idx="408">
                  <c:v>15.38998413086</c:v>
                </c:pt>
                <c:pt idx="409">
                  <c:v>15.25</c:v>
                </c:pt>
                <c:pt idx="410">
                  <c:v>15.199981689454034</c:v>
                </c:pt>
                <c:pt idx="411">
                  <c:v>15.709991455079034</c:v>
                </c:pt>
                <c:pt idx="412">
                  <c:v>15.100006103516023</c:v>
                </c:pt>
                <c:pt idx="413">
                  <c:v>15.070007324219034</c:v>
                </c:pt>
                <c:pt idx="414">
                  <c:v>14.940002441407046</c:v>
                </c:pt>
                <c:pt idx="415">
                  <c:v>14.690002441407046</c:v>
                </c:pt>
                <c:pt idx="416">
                  <c:v>14.329986572266023</c:v>
                </c:pt>
                <c:pt idx="417">
                  <c:v>14.540008544922046</c:v>
                </c:pt>
                <c:pt idx="418">
                  <c:v>14.559997558594034</c:v>
                </c:pt>
                <c:pt idx="419">
                  <c:v>14.779998779297046</c:v>
                </c:pt>
                <c:pt idx="420">
                  <c:v>14.619995117188012</c:v>
                </c:pt>
                <c:pt idx="421">
                  <c:v>13.919982910157046</c:v>
                </c:pt>
                <c:pt idx="422">
                  <c:v>14.730010986329034</c:v>
                </c:pt>
                <c:pt idx="423">
                  <c:v>14.649993896485</c:v>
                </c:pt>
                <c:pt idx="424">
                  <c:v>14.149993896485</c:v>
                </c:pt>
                <c:pt idx="425">
                  <c:v>13.339996337891023</c:v>
                </c:pt>
                <c:pt idx="426">
                  <c:v>13.839996337891023</c:v>
                </c:pt>
                <c:pt idx="427">
                  <c:v>13.559997558594034</c:v>
                </c:pt>
                <c:pt idx="428">
                  <c:v>13.88998413086</c:v>
                </c:pt>
                <c:pt idx="429">
                  <c:v>13.429992675782046</c:v>
                </c:pt>
                <c:pt idx="430">
                  <c:v>13.480010986329034</c:v>
                </c:pt>
                <c:pt idx="431">
                  <c:v>13.549987792969034</c:v>
                </c:pt>
                <c:pt idx="432">
                  <c:v>12.929992675782046</c:v>
                </c:pt>
                <c:pt idx="433">
                  <c:v>12.869995117188012</c:v>
                </c:pt>
                <c:pt idx="434">
                  <c:v>12.970001220704034</c:v>
                </c:pt>
                <c:pt idx="435">
                  <c:v>13.199981689454034</c:v>
                </c:pt>
                <c:pt idx="436">
                  <c:v>13.419982910157046</c:v>
                </c:pt>
                <c:pt idx="437">
                  <c:v>13.649993896485</c:v>
                </c:pt>
                <c:pt idx="438">
                  <c:v>13.299987792969034</c:v>
                </c:pt>
                <c:pt idx="439">
                  <c:v>13.619995117188012</c:v>
                </c:pt>
                <c:pt idx="440">
                  <c:v>12.75</c:v>
                </c:pt>
                <c:pt idx="441">
                  <c:v>12.730010986329034</c:v>
                </c:pt>
                <c:pt idx="442">
                  <c:v>12.91000366211</c:v>
                </c:pt>
                <c:pt idx="443">
                  <c:v>12.919982910157046</c:v>
                </c:pt>
                <c:pt idx="444">
                  <c:v>13.190002441407046</c:v>
                </c:pt>
                <c:pt idx="445">
                  <c:v>12.760009765625</c:v>
                </c:pt>
                <c:pt idx="446">
                  <c:v>12.959991455079034</c:v>
                </c:pt>
                <c:pt idx="447">
                  <c:v>12.75</c:v>
                </c:pt>
                <c:pt idx="448">
                  <c:v>12.720001220704034</c:v>
                </c:pt>
                <c:pt idx="449">
                  <c:v>12.919982910157046</c:v>
                </c:pt>
                <c:pt idx="450">
                  <c:v>13.109985351563012</c:v>
                </c:pt>
                <c:pt idx="451">
                  <c:v>13.190002441407046</c:v>
                </c:pt>
                <c:pt idx="452">
                  <c:v>13.230010986329034</c:v>
                </c:pt>
                <c:pt idx="453">
                  <c:v>13.339996337891023</c:v>
                </c:pt>
                <c:pt idx="454">
                  <c:v>13.010009765625</c:v>
                </c:pt>
                <c:pt idx="455">
                  <c:v>13.149993896485</c:v>
                </c:pt>
                <c:pt idx="456">
                  <c:v>13.029998779297046</c:v>
                </c:pt>
                <c:pt idx="457">
                  <c:v>13.269989013672046</c:v>
                </c:pt>
                <c:pt idx="458">
                  <c:v>12.940002441407046</c:v>
                </c:pt>
                <c:pt idx="459">
                  <c:v>12.980010986329034</c:v>
                </c:pt>
                <c:pt idx="460">
                  <c:v>12.959991455079034</c:v>
                </c:pt>
                <c:pt idx="461">
                  <c:v>12.959991455079034</c:v>
                </c:pt>
                <c:pt idx="462">
                  <c:v>12.779998779297046</c:v>
                </c:pt>
                <c:pt idx="463">
                  <c:v>12.369995117188012</c:v>
                </c:pt>
                <c:pt idx="464">
                  <c:v>12.66000366211</c:v>
                </c:pt>
                <c:pt idx="465">
                  <c:v>12.720001220704034</c:v>
                </c:pt>
                <c:pt idx="466">
                  <c:v>12.630004882813012</c:v>
                </c:pt>
                <c:pt idx="467">
                  <c:v>12.619995117188012</c:v>
                </c:pt>
                <c:pt idx="468">
                  <c:v>12.63998413086</c:v>
                </c:pt>
                <c:pt idx="469">
                  <c:v>12.5</c:v>
                </c:pt>
                <c:pt idx="470">
                  <c:v>12.230010986329034</c:v>
                </c:pt>
                <c:pt idx="471">
                  <c:v>12.730010986329034</c:v>
                </c:pt>
                <c:pt idx="472">
                  <c:v>12.010009765625</c:v>
                </c:pt>
                <c:pt idx="473">
                  <c:v>12.089996337891023</c:v>
                </c:pt>
                <c:pt idx="474">
                  <c:v>14.779998779297046</c:v>
                </c:pt>
                <c:pt idx="475">
                  <c:v>15.600006103516023</c:v>
                </c:pt>
                <c:pt idx="476">
                  <c:v>15.630004882813012</c:v>
                </c:pt>
                <c:pt idx="477">
                  <c:v>15.859985351563012</c:v>
                </c:pt>
                <c:pt idx="478">
                  <c:v>15.66000366211</c:v>
                </c:pt>
                <c:pt idx="479">
                  <c:v>12.100006103516023</c:v>
                </c:pt>
                <c:pt idx="480">
                  <c:v>12.109985351563012</c:v>
                </c:pt>
                <c:pt idx="481">
                  <c:v>11.510009765625</c:v>
                </c:pt>
                <c:pt idx="482">
                  <c:v>11.119995117188012</c:v>
                </c:pt>
                <c:pt idx="483">
                  <c:v>11.589996337891023</c:v>
                </c:pt>
                <c:pt idx="484">
                  <c:v>11.179992675782046</c:v>
                </c:pt>
                <c:pt idx="485">
                  <c:v>10.869995117188012</c:v>
                </c:pt>
                <c:pt idx="486">
                  <c:v>11.209991455079034</c:v>
                </c:pt>
                <c:pt idx="487">
                  <c:v>11.429992675782046</c:v>
                </c:pt>
                <c:pt idx="488">
                  <c:v>11</c:v>
                </c:pt>
                <c:pt idx="489">
                  <c:v>11.040008544922046</c:v>
                </c:pt>
                <c:pt idx="490">
                  <c:v>11.13998413086</c:v>
                </c:pt>
                <c:pt idx="491">
                  <c:v>11.049987792969034</c:v>
                </c:pt>
                <c:pt idx="492">
                  <c:v>11.019989013672046</c:v>
                </c:pt>
                <c:pt idx="493">
                  <c:v>10.980010986329034</c:v>
                </c:pt>
                <c:pt idx="494">
                  <c:v>10.949981689454034</c:v>
                </c:pt>
                <c:pt idx="495">
                  <c:v>10.959991455079034</c:v>
                </c:pt>
                <c:pt idx="496">
                  <c:v>10.989990234375</c:v>
                </c:pt>
                <c:pt idx="497">
                  <c:v>11.040008544922046</c:v>
                </c:pt>
                <c:pt idx="498">
                  <c:v>10.980010986329034</c:v>
                </c:pt>
                <c:pt idx="499">
                  <c:v>11.059997558594034</c:v>
                </c:pt>
                <c:pt idx="500">
                  <c:v>10.980010986329034</c:v>
                </c:pt>
                <c:pt idx="501">
                  <c:v>10.959991455079034</c:v>
                </c:pt>
                <c:pt idx="502">
                  <c:v>11.040008544922046</c:v>
                </c:pt>
                <c:pt idx="503">
                  <c:v>10.980010986329034</c:v>
                </c:pt>
                <c:pt idx="504">
                  <c:v>10.940002441407046</c:v>
                </c:pt>
                <c:pt idx="505">
                  <c:v>10.679992675782046</c:v>
                </c:pt>
                <c:pt idx="506">
                  <c:v>10.619995117188012</c:v>
                </c:pt>
                <c:pt idx="507">
                  <c:v>10.559997558594034</c:v>
                </c:pt>
                <c:pt idx="508">
                  <c:v>10.529998779297046</c:v>
                </c:pt>
                <c:pt idx="509">
                  <c:v>9.5599975585940342</c:v>
                </c:pt>
                <c:pt idx="510">
                  <c:v>9.7200012207040345</c:v>
                </c:pt>
                <c:pt idx="511">
                  <c:v>9.8999938964850003</c:v>
                </c:pt>
                <c:pt idx="512">
                  <c:v>9.8399963378910229</c:v>
                </c:pt>
                <c:pt idx="513">
                  <c:v>9.739990234375</c:v>
                </c:pt>
                <c:pt idx="514">
                  <c:v>9.8399963378910229</c:v>
                </c:pt>
                <c:pt idx="515">
                  <c:v>9.7099914550790345</c:v>
                </c:pt>
                <c:pt idx="516">
                  <c:v>9.8899841308600003</c:v>
                </c:pt>
                <c:pt idx="517">
                  <c:v>9.7900085449220455</c:v>
                </c:pt>
                <c:pt idx="518">
                  <c:v>9.739990234375</c:v>
                </c:pt>
                <c:pt idx="519">
                  <c:v>9.489990234375</c:v>
                </c:pt>
                <c:pt idx="520">
                  <c:v>9.9199829101570458</c:v>
                </c:pt>
                <c:pt idx="521">
                  <c:v>9.5</c:v>
                </c:pt>
                <c:pt idx="522">
                  <c:v>9.6600036621100003</c:v>
                </c:pt>
                <c:pt idx="523">
                  <c:v>9.7900085449220455</c:v>
                </c:pt>
                <c:pt idx="524">
                  <c:v>9.7699890136720455</c:v>
                </c:pt>
                <c:pt idx="525">
                  <c:v>9.4199829101570458</c:v>
                </c:pt>
                <c:pt idx="526">
                  <c:v>8.989990234375</c:v>
                </c:pt>
                <c:pt idx="527">
                  <c:v>9.0299987792970455</c:v>
                </c:pt>
                <c:pt idx="528">
                  <c:v>9.3800048828130116</c:v>
                </c:pt>
                <c:pt idx="529">
                  <c:v>9.2300109863290345</c:v>
                </c:pt>
                <c:pt idx="530">
                  <c:v>9.6999816894540345</c:v>
                </c:pt>
                <c:pt idx="531">
                  <c:v>10.100006103516023</c:v>
                </c:pt>
                <c:pt idx="532">
                  <c:v>9.3299865722660229</c:v>
                </c:pt>
                <c:pt idx="533">
                  <c:v>9.1900024414070458</c:v>
                </c:pt>
                <c:pt idx="534">
                  <c:v>9.6399841308600003</c:v>
                </c:pt>
                <c:pt idx="535">
                  <c:v>9.1399841308600003</c:v>
                </c:pt>
                <c:pt idx="536">
                  <c:v>9.489990234375</c:v>
                </c:pt>
                <c:pt idx="537">
                  <c:v>9.2799987792970455</c:v>
                </c:pt>
                <c:pt idx="538">
                  <c:v>8.739990234375</c:v>
                </c:pt>
                <c:pt idx="539">
                  <c:v>9.1999816894540345</c:v>
                </c:pt>
                <c:pt idx="540">
                  <c:v>9.0700073242190342</c:v>
                </c:pt>
                <c:pt idx="541">
                  <c:v>9.6000061035160229</c:v>
                </c:pt>
                <c:pt idx="542">
                  <c:v>9.8599853515630116</c:v>
                </c:pt>
                <c:pt idx="543">
                  <c:v>9.8500061035160229</c:v>
                </c:pt>
                <c:pt idx="544">
                  <c:v>9.0700073242190342</c:v>
                </c:pt>
                <c:pt idx="545">
                  <c:v>9.3599853515630116</c:v>
                </c:pt>
                <c:pt idx="546">
                  <c:v>8.5899963378910229</c:v>
                </c:pt>
                <c:pt idx="547">
                  <c:v>8.3599853515630116</c:v>
                </c:pt>
                <c:pt idx="548">
                  <c:v>9.6799926757820458</c:v>
                </c:pt>
                <c:pt idx="549">
                  <c:v>9.2300109863290345</c:v>
                </c:pt>
                <c:pt idx="550">
                  <c:v>9.3299865722660229</c:v>
                </c:pt>
                <c:pt idx="551">
                  <c:v>9.7999877929690342</c:v>
                </c:pt>
                <c:pt idx="552">
                  <c:v>9.1699829101570458</c:v>
                </c:pt>
                <c:pt idx="553">
                  <c:v>9.3299865722660229</c:v>
                </c:pt>
                <c:pt idx="554">
                  <c:v>9.4199829101570458</c:v>
                </c:pt>
                <c:pt idx="555">
                  <c:v>9.1900024414070458</c:v>
                </c:pt>
                <c:pt idx="556">
                  <c:v>9.3699951171880116</c:v>
                </c:pt>
                <c:pt idx="557">
                  <c:v>9.0599975585940342</c:v>
                </c:pt>
                <c:pt idx="558">
                  <c:v>9.8200073242190342</c:v>
                </c:pt>
                <c:pt idx="559">
                  <c:v>9.3699951171880116</c:v>
                </c:pt>
                <c:pt idx="560">
                  <c:v>9.760009765625</c:v>
                </c:pt>
                <c:pt idx="561">
                  <c:v>9.8200073242190342</c:v>
                </c:pt>
                <c:pt idx="562">
                  <c:v>9.489990234375</c:v>
                </c:pt>
                <c:pt idx="563">
                  <c:v>9.3599853515630116</c:v>
                </c:pt>
                <c:pt idx="564">
                  <c:v>9.2999877929690342</c:v>
                </c:pt>
                <c:pt idx="565">
                  <c:v>9.3599853515630116</c:v>
                </c:pt>
                <c:pt idx="566">
                  <c:v>9.3899841308600003</c:v>
                </c:pt>
                <c:pt idx="567">
                  <c:v>9.1000061035160229</c:v>
                </c:pt>
                <c:pt idx="568">
                  <c:v>9.0299987792970455</c:v>
                </c:pt>
                <c:pt idx="569">
                  <c:v>9.0700073242190342</c:v>
                </c:pt>
                <c:pt idx="570">
                  <c:v>9.0899963378910229</c:v>
                </c:pt>
                <c:pt idx="571">
                  <c:v>8.8899841308600003</c:v>
                </c:pt>
                <c:pt idx="572">
                  <c:v>8.739990234375</c:v>
                </c:pt>
                <c:pt idx="573">
                  <c:v>9.6099853515630116</c:v>
                </c:pt>
                <c:pt idx="574">
                  <c:v>9.6300048828130116</c:v>
                </c:pt>
                <c:pt idx="575">
                  <c:v>9.6399841308600003</c:v>
                </c:pt>
                <c:pt idx="576">
                  <c:v>8.7200012207040345</c:v>
                </c:pt>
                <c:pt idx="577">
                  <c:v>8.989990234375</c:v>
                </c:pt>
                <c:pt idx="578">
                  <c:v>9.1199951171880116</c:v>
                </c:pt>
                <c:pt idx="579">
                  <c:v>9.0299987792970455</c:v>
                </c:pt>
                <c:pt idx="580">
                  <c:v>9.3800048828130116</c:v>
                </c:pt>
                <c:pt idx="581">
                  <c:v>9.4100036621100003</c:v>
                </c:pt>
                <c:pt idx="582">
                  <c:v>8.7699890136720455</c:v>
                </c:pt>
                <c:pt idx="583">
                  <c:v>8.7900085449220455</c:v>
                </c:pt>
                <c:pt idx="584">
                  <c:v>8.3999938964850003</c:v>
                </c:pt>
                <c:pt idx="585">
                  <c:v>8.2099914550790345</c:v>
                </c:pt>
                <c:pt idx="586">
                  <c:v>8.5400085449220455</c:v>
                </c:pt>
                <c:pt idx="587">
                  <c:v>8.1900024414070458</c:v>
                </c:pt>
                <c:pt idx="588">
                  <c:v>8.2799987792970455</c:v>
                </c:pt>
                <c:pt idx="589">
                  <c:v>8.1999816894540345</c:v>
                </c:pt>
                <c:pt idx="590">
                  <c:v>8.489990234375</c:v>
                </c:pt>
                <c:pt idx="591">
                  <c:v>7.9800109863290345</c:v>
                </c:pt>
                <c:pt idx="592">
                  <c:v>8.9800109863290345</c:v>
                </c:pt>
                <c:pt idx="593">
                  <c:v>8.3899841308600003</c:v>
                </c:pt>
                <c:pt idx="594">
                  <c:v>7.2200012207040345</c:v>
                </c:pt>
                <c:pt idx="595">
                  <c:v>8.9199829101570458</c:v>
                </c:pt>
                <c:pt idx="596">
                  <c:v>8.3999938964850003</c:v>
                </c:pt>
                <c:pt idx="597">
                  <c:v>8.3800048828130116</c:v>
                </c:pt>
                <c:pt idx="598">
                  <c:v>8.3200073242190342</c:v>
                </c:pt>
                <c:pt idx="599">
                  <c:v>8.7200012207040345</c:v>
                </c:pt>
                <c:pt idx="600">
                  <c:v>8.6199951171880116</c:v>
                </c:pt>
                <c:pt idx="601">
                  <c:v>9.3999938964850003</c:v>
                </c:pt>
                <c:pt idx="602">
                  <c:v>9.3899841308600003</c:v>
                </c:pt>
                <c:pt idx="603">
                  <c:v>9.6199951171880116</c:v>
                </c:pt>
                <c:pt idx="604">
                  <c:v>9.6399841308600003</c:v>
                </c:pt>
                <c:pt idx="605">
                  <c:v>8.9100036621100003</c:v>
                </c:pt>
                <c:pt idx="606">
                  <c:v>9.3299865722660229</c:v>
                </c:pt>
                <c:pt idx="607">
                  <c:v>9.8200073242190342</c:v>
                </c:pt>
                <c:pt idx="608">
                  <c:v>9.3899841308600003</c:v>
                </c:pt>
                <c:pt idx="609">
                  <c:v>9.5899963378910229</c:v>
                </c:pt>
                <c:pt idx="610">
                  <c:v>9.8800048828130116</c:v>
                </c:pt>
                <c:pt idx="611">
                  <c:v>9.9400024414070458</c:v>
                </c:pt>
                <c:pt idx="612">
                  <c:v>10.239990234375</c:v>
                </c:pt>
                <c:pt idx="613">
                  <c:v>9.6999816894540345</c:v>
                </c:pt>
                <c:pt idx="614">
                  <c:v>9.4400024414070458</c:v>
                </c:pt>
                <c:pt idx="615">
                  <c:v>9.739990234375</c:v>
                </c:pt>
                <c:pt idx="616">
                  <c:v>9.6399841308600003</c:v>
                </c:pt>
                <c:pt idx="617">
                  <c:v>9.5199890136720455</c:v>
                </c:pt>
                <c:pt idx="618">
                  <c:v>9.4299926757820458</c:v>
                </c:pt>
                <c:pt idx="619">
                  <c:v>9.5199890136720455</c:v>
                </c:pt>
                <c:pt idx="620">
                  <c:v>9.6399841308600003</c:v>
                </c:pt>
                <c:pt idx="621">
                  <c:v>9.6300048828130116</c:v>
                </c:pt>
                <c:pt idx="622">
                  <c:v>9.5599975585940342</c:v>
                </c:pt>
                <c:pt idx="623">
                  <c:v>9.4199829101570458</c:v>
                </c:pt>
                <c:pt idx="624">
                  <c:v>9.1999816894540345</c:v>
                </c:pt>
                <c:pt idx="625">
                  <c:v>9.1699829101570458</c:v>
                </c:pt>
                <c:pt idx="626">
                  <c:v>9</c:v>
                </c:pt>
                <c:pt idx="627">
                  <c:v>9.260009765625</c:v>
                </c:pt>
                <c:pt idx="628">
                  <c:v>8.6600036621100003</c:v>
                </c:pt>
                <c:pt idx="629">
                  <c:v>8.8899841308600003</c:v>
                </c:pt>
                <c:pt idx="630">
                  <c:v>8.1399841308600003</c:v>
                </c:pt>
                <c:pt idx="631">
                  <c:v>8.9199829101570458</c:v>
                </c:pt>
                <c:pt idx="632">
                  <c:v>8.760009765625</c:v>
                </c:pt>
                <c:pt idx="633">
                  <c:v>8.8599853515630116</c:v>
                </c:pt>
                <c:pt idx="634">
                  <c:v>8.5400085449220455</c:v>
                </c:pt>
                <c:pt idx="635">
                  <c:v>9.239990234375</c:v>
                </c:pt>
                <c:pt idx="636">
                  <c:v>8.989990234375</c:v>
                </c:pt>
                <c:pt idx="637">
                  <c:v>9.1399841308600003</c:v>
                </c:pt>
                <c:pt idx="638">
                  <c:v>9.2900085449220455</c:v>
                </c:pt>
                <c:pt idx="639">
                  <c:v>9.3399963378910229</c:v>
                </c:pt>
                <c:pt idx="640">
                  <c:v>9.0400085449220455</c:v>
                </c:pt>
                <c:pt idx="641">
                  <c:v>8.6900024414070458</c:v>
                </c:pt>
                <c:pt idx="642">
                  <c:v>8.3800048828130116</c:v>
                </c:pt>
                <c:pt idx="643">
                  <c:v>8.0400085449220455</c:v>
                </c:pt>
                <c:pt idx="644">
                  <c:v>7.8800048828130116</c:v>
                </c:pt>
                <c:pt idx="645">
                  <c:v>8.0899963378910229</c:v>
                </c:pt>
                <c:pt idx="646">
                  <c:v>8.6799926757820458</c:v>
                </c:pt>
                <c:pt idx="647">
                  <c:v>9.0199890136720455</c:v>
                </c:pt>
                <c:pt idx="648">
                  <c:v>9.239990234375</c:v>
                </c:pt>
                <c:pt idx="649">
                  <c:v>9.6399841308600003</c:v>
                </c:pt>
                <c:pt idx="650">
                  <c:v>9.8399963378910229</c:v>
                </c:pt>
                <c:pt idx="651">
                  <c:v>10.239990234375</c:v>
                </c:pt>
                <c:pt idx="652">
                  <c:v>10.540008544922046</c:v>
                </c:pt>
                <c:pt idx="653">
                  <c:v>10.839996337891023</c:v>
                </c:pt>
                <c:pt idx="654">
                  <c:v>10.779998779297046</c:v>
                </c:pt>
                <c:pt idx="655">
                  <c:v>10.88998413086</c:v>
                </c:pt>
                <c:pt idx="656">
                  <c:v>11.089996337891023</c:v>
                </c:pt>
                <c:pt idx="657">
                  <c:v>11.279998779297046</c:v>
                </c:pt>
                <c:pt idx="658">
                  <c:v>11.440002441407046</c:v>
                </c:pt>
                <c:pt idx="659">
                  <c:v>11.739990234375</c:v>
                </c:pt>
                <c:pt idx="660">
                  <c:v>11.940002441407046</c:v>
                </c:pt>
                <c:pt idx="661">
                  <c:v>11.239990234375</c:v>
                </c:pt>
                <c:pt idx="662">
                  <c:v>11.269989013672046</c:v>
                </c:pt>
                <c:pt idx="663">
                  <c:v>12.190002441407046</c:v>
                </c:pt>
                <c:pt idx="664">
                  <c:v>11.63998413086</c:v>
                </c:pt>
                <c:pt idx="665">
                  <c:v>12.040008544922046</c:v>
                </c:pt>
                <c:pt idx="666">
                  <c:v>12.190002441407046</c:v>
                </c:pt>
                <c:pt idx="667">
                  <c:v>11.989990234375</c:v>
                </c:pt>
                <c:pt idx="668">
                  <c:v>11.579986572266023</c:v>
                </c:pt>
                <c:pt idx="669">
                  <c:v>11.480010986329034</c:v>
                </c:pt>
                <c:pt idx="670">
                  <c:v>11.829986572266023</c:v>
                </c:pt>
                <c:pt idx="671">
                  <c:v>11.739990234375</c:v>
                </c:pt>
                <c:pt idx="672">
                  <c:v>11.589996337891023</c:v>
                </c:pt>
                <c:pt idx="673">
                  <c:v>11.239990234375</c:v>
                </c:pt>
                <c:pt idx="674">
                  <c:v>11.13998413086</c:v>
                </c:pt>
                <c:pt idx="675">
                  <c:v>11.739990234375</c:v>
                </c:pt>
                <c:pt idx="676">
                  <c:v>11.589996337891023</c:v>
                </c:pt>
                <c:pt idx="677">
                  <c:v>11.38998413086</c:v>
                </c:pt>
                <c:pt idx="678">
                  <c:v>11.13998413086</c:v>
                </c:pt>
                <c:pt idx="679">
                  <c:v>11.13998413086</c:v>
                </c:pt>
                <c:pt idx="680">
                  <c:v>11.339996337891023</c:v>
                </c:pt>
                <c:pt idx="681">
                  <c:v>11.38998413086</c:v>
                </c:pt>
                <c:pt idx="682">
                  <c:v>11.760009765625</c:v>
                </c:pt>
                <c:pt idx="683">
                  <c:v>11.079986572266023</c:v>
                </c:pt>
                <c:pt idx="684">
                  <c:v>10.739990234375</c:v>
                </c:pt>
                <c:pt idx="685">
                  <c:v>10.839996337891023</c:v>
                </c:pt>
                <c:pt idx="686">
                  <c:v>10.859985351563012</c:v>
                </c:pt>
                <c:pt idx="687">
                  <c:v>10.940002441407046</c:v>
                </c:pt>
                <c:pt idx="688">
                  <c:v>10</c:v>
                </c:pt>
                <c:pt idx="689">
                  <c:v>10.540008544922046</c:v>
                </c:pt>
                <c:pt idx="690">
                  <c:v>10.790008544922046</c:v>
                </c:pt>
                <c:pt idx="691">
                  <c:v>10.690002441407046</c:v>
                </c:pt>
                <c:pt idx="692">
                  <c:v>10.339996337891023</c:v>
                </c:pt>
                <c:pt idx="693">
                  <c:v>10.440002441407046</c:v>
                </c:pt>
                <c:pt idx="694">
                  <c:v>10.339996337891023</c:v>
                </c:pt>
                <c:pt idx="695">
                  <c:v>10.320007324219034</c:v>
                </c:pt>
                <c:pt idx="696">
                  <c:v>10.38998413086</c:v>
                </c:pt>
                <c:pt idx="697">
                  <c:v>10.359985351563012</c:v>
                </c:pt>
                <c:pt idx="698">
                  <c:v>10.339996337891023</c:v>
                </c:pt>
                <c:pt idx="699">
                  <c:v>10.260009765625</c:v>
                </c:pt>
                <c:pt idx="700">
                  <c:v>10.399993896485</c:v>
                </c:pt>
                <c:pt idx="701">
                  <c:v>10.63998413086</c:v>
                </c:pt>
                <c:pt idx="702">
                  <c:v>10.489990234375</c:v>
                </c:pt>
                <c:pt idx="703">
                  <c:v>10.540008544922046</c:v>
                </c:pt>
                <c:pt idx="704">
                  <c:v>10.820007324219034</c:v>
                </c:pt>
                <c:pt idx="705">
                  <c:v>11.13998413086</c:v>
                </c:pt>
                <c:pt idx="706">
                  <c:v>12.299987792969034</c:v>
                </c:pt>
                <c:pt idx="707">
                  <c:v>11.630004882813012</c:v>
                </c:pt>
                <c:pt idx="708">
                  <c:v>11.949981689454034</c:v>
                </c:pt>
                <c:pt idx="709">
                  <c:v>10.839996337891023</c:v>
                </c:pt>
                <c:pt idx="710">
                  <c:v>10.690002441407046</c:v>
                </c:pt>
                <c:pt idx="711">
                  <c:v>11.040008544922046</c:v>
                </c:pt>
                <c:pt idx="712">
                  <c:v>11.669982910157046</c:v>
                </c:pt>
                <c:pt idx="713">
                  <c:v>11.540008544922046</c:v>
                </c:pt>
                <c:pt idx="714">
                  <c:v>11.38998413086</c:v>
                </c:pt>
                <c:pt idx="715">
                  <c:v>11.489990234375</c:v>
                </c:pt>
                <c:pt idx="716">
                  <c:v>11.63998413086</c:v>
                </c:pt>
                <c:pt idx="717">
                  <c:v>11.63998413086</c:v>
                </c:pt>
                <c:pt idx="718">
                  <c:v>11.239990234375</c:v>
                </c:pt>
                <c:pt idx="719">
                  <c:v>11.190002441407046</c:v>
                </c:pt>
                <c:pt idx="720">
                  <c:v>10.600006103516023</c:v>
                </c:pt>
                <c:pt idx="721">
                  <c:v>11.239990234375</c:v>
                </c:pt>
                <c:pt idx="722">
                  <c:v>10.839996337891023</c:v>
                </c:pt>
                <c:pt idx="723">
                  <c:v>10.339996337891023</c:v>
                </c:pt>
                <c:pt idx="724">
                  <c:v>10.38998413086</c:v>
                </c:pt>
                <c:pt idx="725">
                  <c:v>10.690002441407046</c:v>
                </c:pt>
                <c:pt idx="726">
                  <c:v>10.739990234375</c:v>
                </c:pt>
                <c:pt idx="727">
                  <c:v>11.290008544922046</c:v>
                </c:pt>
                <c:pt idx="728">
                  <c:v>11.13998413086</c:v>
                </c:pt>
                <c:pt idx="729">
                  <c:v>11.079986572266023</c:v>
                </c:pt>
                <c:pt idx="730">
                  <c:v>11.149993896485</c:v>
                </c:pt>
                <c:pt idx="731">
                  <c:v>11.089996337891023</c:v>
                </c:pt>
                <c:pt idx="732">
                  <c:v>11.059997558594034</c:v>
                </c:pt>
                <c:pt idx="733">
                  <c:v>11.040008544922046</c:v>
                </c:pt>
                <c:pt idx="734">
                  <c:v>10.989990234375</c:v>
                </c:pt>
                <c:pt idx="735">
                  <c:v>10.959991455079034</c:v>
                </c:pt>
                <c:pt idx="736">
                  <c:v>10.519989013672046</c:v>
                </c:pt>
                <c:pt idx="737">
                  <c:v>10.489990234375</c:v>
                </c:pt>
                <c:pt idx="738">
                  <c:v>10.339996337891023</c:v>
                </c:pt>
                <c:pt idx="739">
                  <c:v>10.13998413086</c:v>
                </c:pt>
                <c:pt idx="740">
                  <c:v>10.290008544922046</c:v>
                </c:pt>
                <c:pt idx="741">
                  <c:v>10.029998779297046</c:v>
                </c:pt>
                <c:pt idx="742">
                  <c:v>9.9800109863290345</c:v>
                </c:pt>
                <c:pt idx="743">
                  <c:v>9.9299926757820458</c:v>
                </c:pt>
                <c:pt idx="744">
                  <c:v>10.199981689454034</c:v>
                </c:pt>
                <c:pt idx="745">
                  <c:v>10.329986572266023</c:v>
                </c:pt>
                <c:pt idx="746">
                  <c:v>10.459991455079034</c:v>
                </c:pt>
                <c:pt idx="747">
                  <c:v>10.720001220704034</c:v>
                </c:pt>
                <c:pt idx="748">
                  <c:v>10.940002441407046</c:v>
                </c:pt>
                <c:pt idx="749">
                  <c:v>11.699981689454034</c:v>
                </c:pt>
                <c:pt idx="750">
                  <c:v>11.079986572266023</c:v>
                </c:pt>
                <c:pt idx="751">
                  <c:v>11.16000366211</c:v>
                </c:pt>
                <c:pt idx="752">
                  <c:v>11.290008544922046</c:v>
                </c:pt>
                <c:pt idx="753">
                  <c:v>11.220001220704034</c:v>
                </c:pt>
                <c:pt idx="754">
                  <c:v>11.059997558594034</c:v>
                </c:pt>
                <c:pt idx="755">
                  <c:v>10.790008544922046</c:v>
                </c:pt>
                <c:pt idx="756">
                  <c:v>11.440002441407046</c:v>
                </c:pt>
                <c:pt idx="757">
                  <c:v>10.630004882813012</c:v>
                </c:pt>
                <c:pt idx="758">
                  <c:v>11.079986572266023</c:v>
                </c:pt>
                <c:pt idx="759">
                  <c:v>11</c:v>
                </c:pt>
                <c:pt idx="760">
                  <c:v>11.760009765625</c:v>
                </c:pt>
                <c:pt idx="761">
                  <c:v>11.089996337891023</c:v>
                </c:pt>
                <c:pt idx="762">
                  <c:v>10.980010986329034</c:v>
                </c:pt>
                <c:pt idx="763">
                  <c:v>10.75</c:v>
                </c:pt>
                <c:pt idx="764">
                  <c:v>10.839996337891023</c:v>
                </c:pt>
                <c:pt idx="765">
                  <c:v>10.88998413086</c:v>
                </c:pt>
                <c:pt idx="766">
                  <c:v>11.199981689454034</c:v>
                </c:pt>
                <c:pt idx="767">
                  <c:v>11.230010986329034</c:v>
                </c:pt>
                <c:pt idx="768">
                  <c:v>10.989990234375</c:v>
                </c:pt>
                <c:pt idx="769">
                  <c:v>11.059997558594034</c:v>
                </c:pt>
                <c:pt idx="770">
                  <c:v>11.040008544922046</c:v>
                </c:pt>
                <c:pt idx="771">
                  <c:v>10.880004882813012</c:v>
                </c:pt>
                <c:pt idx="772">
                  <c:v>10.209991455079034</c:v>
                </c:pt>
                <c:pt idx="773">
                  <c:v>10.699981689454034</c:v>
                </c:pt>
                <c:pt idx="774">
                  <c:v>10.699981689454034</c:v>
                </c:pt>
                <c:pt idx="775">
                  <c:v>10.88998413086</c:v>
                </c:pt>
                <c:pt idx="776">
                  <c:v>10.769989013672046</c:v>
                </c:pt>
                <c:pt idx="777">
                  <c:v>9.6099853515630116</c:v>
                </c:pt>
                <c:pt idx="778">
                  <c:v>9.9599914550790345</c:v>
                </c:pt>
                <c:pt idx="779">
                  <c:v>10.690002441407046</c:v>
                </c:pt>
                <c:pt idx="780">
                  <c:v>10.709991455079034</c:v>
                </c:pt>
                <c:pt idx="781">
                  <c:v>10.269989013672046</c:v>
                </c:pt>
                <c:pt idx="782">
                  <c:v>10.299987792969034</c:v>
                </c:pt>
                <c:pt idx="783">
                  <c:v>10.260009765625</c:v>
                </c:pt>
                <c:pt idx="784">
                  <c:v>10.339996337891023</c:v>
                </c:pt>
                <c:pt idx="785">
                  <c:v>10.290008544922046</c:v>
                </c:pt>
                <c:pt idx="786">
                  <c:v>10.260009765625</c:v>
                </c:pt>
                <c:pt idx="787">
                  <c:v>10.239990234375</c:v>
                </c:pt>
                <c:pt idx="788">
                  <c:v>10.489990234375</c:v>
                </c:pt>
                <c:pt idx="789">
                  <c:v>10.600006103516023</c:v>
                </c:pt>
                <c:pt idx="790">
                  <c:v>9.9400024414070458</c:v>
                </c:pt>
                <c:pt idx="791">
                  <c:v>9.739990234375</c:v>
                </c:pt>
                <c:pt idx="792">
                  <c:v>9.6799926757820458</c:v>
                </c:pt>
                <c:pt idx="793">
                  <c:v>9.5400085449220455</c:v>
                </c:pt>
                <c:pt idx="794">
                  <c:v>9.8200073242190342</c:v>
                </c:pt>
                <c:pt idx="795">
                  <c:v>10.079986572266023</c:v>
                </c:pt>
                <c:pt idx="796">
                  <c:v>9.6399841308600003</c:v>
                </c:pt>
                <c:pt idx="797">
                  <c:v>9.760009765625</c:v>
                </c:pt>
                <c:pt idx="798">
                  <c:v>10.079986572266023</c:v>
                </c:pt>
                <c:pt idx="799">
                  <c:v>9.3399963378910229</c:v>
                </c:pt>
                <c:pt idx="800">
                  <c:v>9.9199829101570458</c:v>
                </c:pt>
                <c:pt idx="801">
                  <c:v>9.239990234375</c:v>
                </c:pt>
                <c:pt idx="802">
                  <c:v>8.5899963378910229</c:v>
                </c:pt>
                <c:pt idx="803">
                  <c:v>9.010009765625</c:v>
                </c:pt>
                <c:pt idx="804">
                  <c:v>9.1199951171880116</c:v>
                </c:pt>
                <c:pt idx="805">
                  <c:v>9.3299865722660229</c:v>
                </c:pt>
                <c:pt idx="806">
                  <c:v>9.5599975585940342</c:v>
                </c:pt>
                <c:pt idx="807">
                  <c:v>9.0299987792970455</c:v>
                </c:pt>
                <c:pt idx="808">
                  <c:v>8.739990234375</c:v>
                </c:pt>
                <c:pt idx="809">
                  <c:v>8.4599914550790345</c:v>
                </c:pt>
                <c:pt idx="810">
                  <c:v>8.8399963378910229</c:v>
                </c:pt>
                <c:pt idx="811">
                  <c:v>8.739990234375</c:v>
                </c:pt>
                <c:pt idx="812">
                  <c:v>8.6600036621100003</c:v>
                </c:pt>
                <c:pt idx="813">
                  <c:v>8.5400085449220455</c:v>
                </c:pt>
                <c:pt idx="814">
                  <c:v>8.4299926757820458</c:v>
                </c:pt>
                <c:pt idx="815">
                  <c:v>8.3599853515630116</c:v>
                </c:pt>
                <c:pt idx="816">
                  <c:v>8.260009765625</c:v>
                </c:pt>
                <c:pt idx="817">
                  <c:v>7.8399963378910229</c:v>
                </c:pt>
                <c:pt idx="818">
                  <c:v>8.3399963378910229</c:v>
                </c:pt>
                <c:pt idx="819">
                  <c:v>8.2999877929690342</c:v>
                </c:pt>
                <c:pt idx="820">
                  <c:v>8.2699890136720455</c:v>
                </c:pt>
                <c:pt idx="821">
                  <c:v>8.239990234375</c:v>
                </c:pt>
                <c:pt idx="822">
                  <c:v>8.0400085449220455</c:v>
                </c:pt>
                <c:pt idx="823">
                  <c:v>8.0199890136720455</c:v>
                </c:pt>
                <c:pt idx="824">
                  <c:v>8.3500061035160229</c:v>
                </c:pt>
                <c:pt idx="825">
                  <c:v>7.989990234375</c:v>
                </c:pt>
                <c:pt idx="826">
                  <c:v>8.1000061035160229</c:v>
                </c:pt>
                <c:pt idx="827">
                  <c:v>8.4199829101570458</c:v>
                </c:pt>
                <c:pt idx="828">
                  <c:v>8.1900024414070458</c:v>
                </c:pt>
                <c:pt idx="829">
                  <c:v>7.9499816894540345</c:v>
                </c:pt>
                <c:pt idx="830">
                  <c:v>7.8299865722660229</c:v>
                </c:pt>
                <c:pt idx="831">
                  <c:v>7.9400024414070458</c:v>
                </c:pt>
                <c:pt idx="832">
                  <c:v>7.9100036621100003</c:v>
                </c:pt>
                <c:pt idx="833">
                  <c:v>8.0199890136720455</c:v>
                </c:pt>
                <c:pt idx="834">
                  <c:v>8.0799865722660229</c:v>
                </c:pt>
                <c:pt idx="835">
                  <c:v>8.260009765625</c:v>
                </c:pt>
                <c:pt idx="836">
                  <c:v>7.8800048828130116</c:v>
                </c:pt>
                <c:pt idx="837">
                  <c:v>7.8399963378910229</c:v>
                </c:pt>
                <c:pt idx="838">
                  <c:v>7.760009765625</c:v>
                </c:pt>
                <c:pt idx="839">
                  <c:v>7.7200012207040345</c:v>
                </c:pt>
                <c:pt idx="840">
                  <c:v>7.5</c:v>
                </c:pt>
                <c:pt idx="841">
                  <c:v>7.4499816894540345</c:v>
                </c:pt>
                <c:pt idx="842">
                  <c:v>7.4400024414070458</c:v>
                </c:pt>
                <c:pt idx="843">
                  <c:v>7.3999938964850003</c:v>
                </c:pt>
                <c:pt idx="844">
                  <c:v>7.6600036621100003</c:v>
                </c:pt>
                <c:pt idx="845">
                  <c:v>7.6000061035160229</c:v>
                </c:pt>
                <c:pt idx="846">
                  <c:v>7.0199890136720455</c:v>
                </c:pt>
                <c:pt idx="847">
                  <c:v>7.1600036621100003</c:v>
                </c:pt>
                <c:pt idx="848">
                  <c:v>7.8399963378910229</c:v>
                </c:pt>
                <c:pt idx="849">
                  <c:v>7.5700073242190342</c:v>
                </c:pt>
                <c:pt idx="850">
                  <c:v>7.4400024414070458</c:v>
                </c:pt>
                <c:pt idx="851">
                  <c:v>7.1199951171880116</c:v>
                </c:pt>
                <c:pt idx="852">
                  <c:v>7.0299987792970455</c:v>
                </c:pt>
                <c:pt idx="853">
                  <c:v>7.5599975585940342</c:v>
                </c:pt>
                <c:pt idx="854">
                  <c:v>7.0899963378910229</c:v>
                </c:pt>
                <c:pt idx="855">
                  <c:v>7</c:v>
                </c:pt>
                <c:pt idx="856">
                  <c:v>7.1399841308600003</c:v>
                </c:pt>
                <c:pt idx="857">
                  <c:v>7.260009765625</c:v>
                </c:pt>
                <c:pt idx="858">
                  <c:v>7.5199890136720455</c:v>
                </c:pt>
                <c:pt idx="859">
                  <c:v>7.6399841308600003</c:v>
                </c:pt>
                <c:pt idx="860">
                  <c:v>7.2200012207040345</c:v>
                </c:pt>
                <c:pt idx="861">
                  <c:v>7.1900024414070458</c:v>
                </c:pt>
                <c:pt idx="862">
                  <c:v>6.9599914550790345</c:v>
                </c:pt>
                <c:pt idx="863">
                  <c:v>6.8200073242190342</c:v>
                </c:pt>
                <c:pt idx="864">
                  <c:v>6.4199829101570458</c:v>
                </c:pt>
                <c:pt idx="865">
                  <c:v>6.8399963378910229</c:v>
                </c:pt>
                <c:pt idx="866">
                  <c:v>6.7900085449220455</c:v>
                </c:pt>
                <c:pt idx="867">
                  <c:v>6.75</c:v>
                </c:pt>
                <c:pt idx="868">
                  <c:v>6.4199829101570458</c:v>
                </c:pt>
                <c:pt idx="869">
                  <c:v>6.6999816894540345</c:v>
                </c:pt>
                <c:pt idx="870">
                  <c:v>6.5599975585940342</c:v>
                </c:pt>
                <c:pt idx="871">
                  <c:v>6.5700073242190342</c:v>
                </c:pt>
                <c:pt idx="872">
                  <c:v>6.739990234375</c:v>
                </c:pt>
                <c:pt idx="873">
                  <c:v>6.8599853515630116</c:v>
                </c:pt>
                <c:pt idx="874">
                  <c:v>7.0700073242190342</c:v>
                </c:pt>
                <c:pt idx="875">
                  <c:v>6.5499877929690342</c:v>
                </c:pt>
                <c:pt idx="876">
                  <c:v>6.3800048828130116</c:v>
                </c:pt>
                <c:pt idx="877">
                  <c:v>6.5</c:v>
                </c:pt>
                <c:pt idx="878">
                  <c:v>6.4700012207040345</c:v>
                </c:pt>
                <c:pt idx="879">
                  <c:v>6.760009765625</c:v>
                </c:pt>
                <c:pt idx="880">
                  <c:v>7.1900024414070458</c:v>
                </c:pt>
                <c:pt idx="881">
                  <c:v>6.7799987792970455</c:v>
                </c:pt>
                <c:pt idx="882">
                  <c:v>6.7999877929690342</c:v>
                </c:pt>
                <c:pt idx="883">
                  <c:v>6.1499938964850003</c:v>
                </c:pt>
                <c:pt idx="884">
                  <c:v>6.4599914550790345</c:v>
                </c:pt>
                <c:pt idx="885">
                  <c:v>6.9700012207040345</c:v>
                </c:pt>
                <c:pt idx="886">
                  <c:v>6.4800109863290345</c:v>
                </c:pt>
                <c:pt idx="887">
                  <c:v>6.5</c:v>
                </c:pt>
                <c:pt idx="888">
                  <c:v>6.3500061035160229</c:v>
                </c:pt>
                <c:pt idx="889">
                  <c:v>6.6000061035160229</c:v>
                </c:pt>
                <c:pt idx="890">
                  <c:v>6.8299865722660229</c:v>
                </c:pt>
                <c:pt idx="891">
                  <c:v>7.5299987792970455</c:v>
                </c:pt>
                <c:pt idx="892">
                  <c:v>7.5899963378910229</c:v>
                </c:pt>
                <c:pt idx="893">
                  <c:v>7.0799865722660229</c:v>
                </c:pt>
                <c:pt idx="894">
                  <c:v>6.3800048828130116</c:v>
                </c:pt>
                <c:pt idx="895">
                  <c:v>6.7799987792970455</c:v>
                </c:pt>
                <c:pt idx="896">
                  <c:v>6.9499816894540345</c:v>
                </c:pt>
                <c:pt idx="897">
                  <c:v>6.7799987792970455</c:v>
                </c:pt>
                <c:pt idx="898">
                  <c:v>6.3399963378910229</c:v>
                </c:pt>
                <c:pt idx="899">
                  <c:v>6.7300109863290345</c:v>
                </c:pt>
                <c:pt idx="900">
                  <c:v>6.7999877929690342</c:v>
                </c:pt>
                <c:pt idx="901">
                  <c:v>7.2300109863290345</c:v>
                </c:pt>
                <c:pt idx="902">
                  <c:v>7.1300048828130116</c:v>
                </c:pt>
                <c:pt idx="903">
                  <c:v>7.0700073242190342</c:v>
                </c:pt>
                <c:pt idx="904">
                  <c:v>6.989990234375</c:v>
                </c:pt>
                <c:pt idx="905">
                  <c:v>6.75</c:v>
                </c:pt>
                <c:pt idx="906">
                  <c:v>6.6799926757820458</c:v>
                </c:pt>
                <c:pt idx="907">
                  <c:v>6.6300048828130116</c:v>
                </c:pt>
                <c:pt idx="908">
                  <c:v>6.1999816894540345</c:v>
                </c:pt>
                <c:pt idx="909">
                  <c:v>6.3399963378910229</c:v>
                </c:pt>
                <c:pt idx="910">
                  <c:v>6.2200012207040345</c:v>
                </c:pt>
                <c:pt idx="911">
                  <c:v>6.5599975585940342</c:v>
                </c:pt>
                <c:pt idx="912">
                  <c:v>6.4400024414070458</c:v>
                </c:pt>
                <c:pt idx="913">
                  <c:v>6.1199951171880116</c:v>
                </c:pt>
                <c:pt idx="914">
                  <c:v>6.1099853515630116</c:v>
                </c:pt>
                <c:pt idx="915">
                  <c:v>6.2200012207040345</c:v>
                </c:pt>
                <c:pt idx="916">
                  <c:v>6.239990234375</c:v>
                </c:pt>
                <c:pt idx="917">
                  <c:v>6.2799987792970455</c:v>
                </c:pt>
                <c:pt idx="918">
                  <c:v>6.1999816894540345</c:v>
                </c:pt>
                <c:pt idx="919">
                  <c:v>6.260009765625</c:v>
                </c:pt>
                <c:pt idx="920">
                  <c:v>6.2799987792970455</c:v>
                </c:pt>
                <c:pt idx="921">
                  <c:v>6.7300109863290345</c:v>
                </c:pt>
                <c:pt idx="922">
                  <c:v>6.3399963378910229</c:v>
                </c:pt>
                <c:pt idx="923">
                  <c:v>6.2900085449220455</c:v>
                </c:pt>
                <c:pt idx="924">
                  <c:v>6.2300109863290345</c:v>
                </c:pt>
                <c:pt idx="925">
                  <c:v>6.1000061035160229</c:v>
                </c:pt>
                <c:pt idx="926">
                  <c:v>5.6399841308600003</c:v>
                </c:pt>
                <c:pt idx="927">
                  <c:v>5.6799926757820458</c:v>
                </c:pt>
                <c:pt idx="928">
                  <c:v>5.9400024414070458</c:v>
                </c:pt>
                <c:pt idx="929">
                  <c:v>6.010009765625</c:v>
                </c:pt>
                <c:pt idx="930">
                  <c:v>6.3099975585940342</c:v>
                </c:pt>
                <c:pt idx="931">
                  <c:v>6.4700012207040345</c:v>
                </c:pt>
                <c:pt idx="932">
                  <c:v>6.5899963378910229</c:v>
                </c:pt>
                <c:pt idx="933">
                  <c:v>6.5700073242190342</c:v>
                </c:pt>
                <c:pt idx="934">
                  <c:v>6.8800048828130116</c:v>
                </c:pt>
                <c:pt idx="935">
                  <c:v>7.1000061035160229</c:v>
                </c:pt>
                <c:pt idx="936">
                  <c:v>7.7200012207040345</c:v>
                </c:pt>
                <c:pt idx="937">
                  <c:v>7.2699890136720455</c:v>
                </c:pt>
                <c:pt idx="938">
                  <c:v>7.6099853515630116</c:v>
                </c:pt>
                <c:pt idx="939">
                  <c:v>6.6199951171880116</c:v>
                </c:pt>
                <c:pt idx="940">
                  <c:v>6.7900085449220455</c:v>
                </c:pt>
                <c:pt idx="941">
                  <c:v>5.9100036621100003</c:v>
                </c:pt>
                <c:pt idx="942">
                  <c:v>5.4800109863290345</c:v>
                </c:pt>
                <c:pt idx="943">
                  <c:v>7.0599975585940342</c:v>
                </c:pt>
                <c:pt idx="944">
                  <c:v>6.25</c:v>
                </c:pt>
                <c:pt idx="945">
                  <c:v>5.6199951171880116</c:v>
                </c:pt>
                <c:pt idx="946">
                  <c:v>5.6799926757820458</c:v>
                </c:pt>
                <c:pt idx="947">
                  <c:v>5.8800048828130116</c:v>
                </c:pt>
                <c:pt idx="948">
                  <c:v>5.8399963378910229</c:v>
                </c:pt>
                <c:pt idx="949">
                  <c:v>6.1300048828130116</c:v>
                </c:pt>
                <c:pt idx="950">
                  <c:v>6.1099853515630116</c:v>
                </c:pt>
                <c:pt idx="951">
                  <c:v>6.2699890136720455</c:v>
                </c:pt>
                <c:pt idx="952">
                  <c:v>6.3999938964850003</c:v>
                </c:pt>
                <c:pt idx="953">
                  <c:v>6.2799987792970455</c:v>
                </c:pt>
                <c:pt idx="954">
                  <c:v>6.1600036621100003</c:v>
                </c:pt>
                <c:pt idx="955">
                  <c:v>6.4599914550790345</c:v>
                </c:pt>
                <c:pt idx="956">
                  <c:v>6.6600036621100003</c:v>
                </c:pt>
                <c:pt idx="957">
                  <c:v>6.6900024414070458</c:v>
                </c:pt>
                <c:pt idx="958">
                  <c:v>5.7300109863290345</c:v>
                </c:pt>
                <c:pt idx="959">
                  <c:v>5.9400024414070458</c:v>
                </c:pt>
                <c:pt idx="960">
                  <c:v>5.7099914550790345</c:v>
                </c:pt>
                <c:pt idx="961">
                  <c:v>5.6900024414070458</c:v>
                </c:pt>
                <c:pt idx="962">
                  <c:v>6.1000061035160229</c:v>
                </c:pt>
                <c:pt idx="963">
                  <c:v>5.9499816894540345</c:v>
                </c:pt>
                <c:pt idx="964">
                  <c:v>6.4299926757820458</c:v>
                </c:pt>
                <c:pt idx="965">
                  <c:v>5.8399963378910229</c:v>
                </c:pt>
                <c:pt idx="966">
                  <c:v>6.260009765625</c:v>
                </c:pt>
                <c:pt idx="967">
                  <c:v>6.5499877929690342</c:v>
                </c:pt>
                <c:pt idx="968">
                  <c:v>5.3399963378910229</c:v>
                </c:pt>
                <c:pt idx="969">
                  <c:v>5.3299865722660229</c:v>
                </c:pt>
                <c:pt idx="970">
                  <c:v>5.4299926757820458</c:v>
                </c:pt>
                <c:pt idx="971">
                  <c:v>5.5599975585940342</c:v>
                </c:pt>
                <c:pt idx="972">
                  <c:v>5.489990234375</c:v>
                </c:pt>
                <c:pt idx="973">
                  <c:v>5.6600036621100003</c:v>
                </c:pt>
                <c:pt idx="974">
                  <c:v>5.5700073242190342</c:v>
                </c:pt>
                <c:pt idx="975">
                  <c:v>5.2999877929690342</c:v>
                </c:pt>
                <c:pt idx="976">
                  <c:v>5.4700012207040345</c:v>
                </c:pt>
                <c:pt idx="977">
                  <c:v>5.8800048828130116</c:v>
                </c:pt>
                <c:pt idx="978">
                  <c:v>5.8999938964850003</c:v>
                </c:pt>
                <c:pt idx="979">
                  <c:v>6.010009765625</c:v>
                </c:pt>
                <c:pt idx="980">
                  <c:v>6.1300048828130116</c:v>
                </c:pt>
                <c:pt idx="981">
                  <c:v>6.3299865722660229</c:v>
                </c:pt>
                <c:pt idx="982">
                  <c:v>6.4299926757820458</c:v>
                </c:pt>
                <c:pt idx="983">
                  <c:v>6.5299987792970455</c:v>
                </c:pt>
                <c:pt idx="984">
                  <c:v>6.5899963378910229</c:v>
                </c:pt>
                <c:pt idx="985">
                  <c:v>6.0599975585940342</c:v>
                </c:pt>
                <c:pt idx="986">
                  <c:v>5.6799926757820458</c:v>
                </c:pt>
                <c:pt idx="987">
                  <c:v>6.010009765625</c:v>
                </c:pt>
                <c:pt idx="988">
                  <c:v>6.4800109863290345</c:v>
                </c:pt>
                <c:pt idx="989">
                  <c:v>6.2900085449220455</c:v>
                </c:pt>
                <c:pt idx="990">
                  <c:v>6.489990234375</c:v>
                </c:pt>
                <c:pt idx="991">
                  <c:v>6.5400085449220455</c:v>
                </c:pt>
                <c:pt idx="992">
                  <c:v>6.5899963378910229</c:v>
                </c:pt>
                <c:pt idx="993">
                  <c:v>6.0799865722660229</c:v>
                </c:pt>
                <c:pt idx="994">
                  <c:v>6.2799987792970455</c:v>
                </c:pt>
                <c:pt idx="995">
                  <c:v>6.5700073242190342</c:v>
                </c:pt>
                <c:pt idx="996">
                  <c:v>5.8800048828130116</c:v>
                </c:pt>
                <c:pt idx="997">
                  <c:v>5.489990234375</c:v>
                </c:pt>
                <c:pt idx="998">
                  <c:v>5.760009765625</c:v>
                </c:pt>
                <c:pt idx="999">
                  <c:v>5.8599853515630116</c:v>
                </c:pt>
                <c:pt idx="1000">
                  <c:v>5.8099975585940342</c:v>
                </c:pt>
                <c:pt idx="1001">
                  <c:v>5.8099975585940342</c:v>
                </c:pt>
                <c:pt idx="1002">
                  <c:v>6.0299987792970455</c:v>
                </c:pt>
                <c:pt idx="1003">
                  <c:v>5.7099914550790345</c:v>
                </c:pt>
                <c:pt idx="1004">
                  <c:v>6.0599975585940342</c:v>
                </c:pt>
                <c:pt idx="1005">
                  <c:v>5.6999816894540345</c:v>
                </c:pt>
                <c:pt idx="1006">
                  <c:v>6.0799865722660229</c:v>
                </c:pt>
                <c:pt idx="1007">
                  <c:v>5.7799987792970455</c:v>
                </c:pt>
                <c:pt idx="1008">
                  <c:v>6.0599975585940342</c:v>
                </c:pt>
                <c:pt idx="1009">
                  <c:v>5.6799926757820458</c:v>
                </c:pt>
                <c:pt idx="1010">
                  <c:v>5.8800048828130116</c:v>
                </c:pt>
                <c:pt idx="1011">
                  <c:v>6.1000061035160229</c:v>
                </c:pt>
                <c:pt idx="1012">
                  <c:v>5.6799926757820458</c:v>
                </c:pt>
                <c:pt idx="1013">
                  <c:v>6.0199890136720455</c:v>
                </c:pt>
                <c:pt idx="1014">
                  <c:v>5.8999938964850003</c:v>
                </c:pt>
                <c:pt idx="1015">
                  <c:v>5.7799987792970455</c:v>
                </c:pt>
                <c:pt idx="1016">
                  <c:v>5.6099853515630116</c:v>
                </c:pt>
                <c:pt idx="1017">
                  <c:v>5.9800109863290345</c:v>
                </c:pt>
                <c:pt idx="1018">
                  <c:v>6.3200073242190342</c:v>
                </c:pt>
                <c:pt idx="1019">
                  <c:v>6.4599914550790345</c:v>
                </c:pt>
                <c:pt idx="1020">
                  <c:v>7.3500061035160229</c:v>
                </c:pt>
                <c:pt idx="1021">
                  <c:v>7.5700073242190342</c:v>
                </c:pt>
                <c:pt idx="1022">
                  <c:v>6.760009765625</c:v>
                </c:pt>
                <c:pt idx="1023">
                  <c:v>6.2999877929690342</c:v>
                </c:pt>
                <c:pt idx="1024">
                  <c:v>5.5599975585940342</c:v>
                </c:pt>
                <c:pt idx="1025">
                  <c:v>5.5499877929690342</c:v>
                </c:pt>
                <c:pt idx="1026">
                  <c:v>5.8999938964850003</c:v>
                </c:pt>
                <c:pt idx="1027">
                  <c:v>6.1799926757820458</c:v>
                </c:pt>
                <c:pt idx="1028">
                  <c:v>6.2799987792970455</c:v>
                </c:pt>
                <c:pt idx="1029">
                  <c:v>6.4599914550790345</c:v>
                </c:pt>
                <c:pt idx="1030">
                  <c:v>7.3099975585940342</c:v>
                </c:pt>
                <c:pt idx="1031">
                  <c:v>7.1600036621100003</c:v>
                </c:pt>
                <c:pt idx="1032">
                  <c:v>7</c:v>
                </c:pt>
                <c:pt idx="1033">
                  <c:v>6.7099914550790345</c:v>
                </c:pt>
                <c:pt idx="1034">
                  <c:v>7.3699951171880116</c:v>
                </c:pt>
                <c:pt idx="1035">
                  <c:v>6.8599853515630116</c:v>
                </c:pt>
                <c:pt idx="1036">
                  <c:v>6.7699890136720455</c:v>
                </c:pt>
                <c:pt idx="1037">
                  <c:v>6.4400024414070458</c:v>
                </c:pt>
                <c:pt idx="1038">
                  <c:v>6.6600036621100003</c:v>
                </c:pt>
                <c:pt idx="1039">
                  <c:v>7.0499877929690342</c:v>
                </c:pt>
                <c:pt idx="1040">
                  <c:v>6.6600036621100003</c:v>
                </c:pt>
                <c:pt idx="1041">
                  <c:v>6.3699951171880116</c:v>
                </c:pt>
                <c:pt idx="1042">
                  <c:v>6.3200073242190342</c:v>
                </c:pt>
                <c:pt idx="1043">
                  <c:v>6</c:v>
                </c:pt>
                <c:pt idx="1044">
                  <c:v>6.1600036621100003</c:v>
                </c:pt>
                <c:pt idx="1045">
                  <c:v>6.1900024414070458</c:v>
                </c:pt>
                <c:pt idx="1046">
                  <c:v>6.260009765625</c:v>
                </c:pt>
                <c:pt idx="1047">
                  <c:v>5.5499877929690342</c:v>
                </c:pt>
                <c:pt idx="1048">
                  <c:v>5.3699951171880116</c:v>
                </c:pt>
                <c:pt idx="1049">
                  <c:v>5.6499938964850003</c:v>
                </c:pt>
                <c:pt idx="1050">
                  <c:v>6.1600036621100003</c:v>
                </c:pt>
                <c:pt idx="1051">
                  <c:v>6.3399963378910229</c:v>
                </c:pt>
                <c:pt idx="1052">
                  <c:v>6.0499877929690342</c:v>
                </c:pt>
                <c:pt idx="1053">
                  <c:v>6.1799926757820458</c:v>
                </c:pt>
                <c:pt idx="1054">
                  <c:v>6.4800109863290345</c:v>
                </c:pt>
                <c:pt idx="1055">
                  <c:v>6.6799926757820458</c:v>
                </c:pt>
                <c:pt idx="1056">
                  <c:v>6.9499816894540345</c:v>
                </c:pt>
                <c:pt idx="1057">
                  <c:v>7.1600036621100003</c:v>
                </c:pt>
                <c:pt idx="1058">
                  <c:v>7.2900085449220455</c:v>
                </c:pt>
                <c:pt idx="1059">
                  <c:v>6.9800109863290345</c:v>
                </c:pt>
                <c:pt idx="1060">
                  <c:v>6.510009765625</c:v>
                </c:pt>
                <c:pt idx="1061">
                  <c:v>6.3599853515630116</c:v>
                </c:pt>
                <c:pt idx="1062">
                  <c:v>6.3200073242190342</c:v>
                </c:pt>
                <c:pt idx="1063">
                  <c:v>6.3299865722660229</c:v>
                </c:pt>
                <c:pt idx="1064">
                  <c:v>6.489990234375</c:v>
                </c:pt>
                <c:pt idx="1065">
                  <c:v>6.6900024414070458</c:v>
                </c:pt>
                <c:pt idx="1066">
                  <c:v>6.8399963378910229</c:v>
                </c:pt>
                <c:pt idx="1067">
                  <c:v>6.7999877929690342</c:v>
                </c:pt>
                <c:pt idx="1068">
                  <c:v>6.75</c:v>
                </c:pt>
                <c:pt idx="1069">
                  <c:v>6.9599914550790345</c:v>
                </c:pt>
                <c:pt idx="1070">
                  <c:v>7.1199951171880116</c:v>
                </c:pt>
                <c:pt idx="1071">
                  <c:v>7.1999816894540345</c:v>
                </c:pt>
                <c:pt idx="1072">
                  <c:v>7.1799926757820458</c:v>
                </c:pt>
                <c:pt idx="1073">
                  <c:v>7.1499938964850003</c:v>
                </c:pt>
                <c:pt idx="1074">
                  <c:v>7.0899963378910229</c:v>
                </c:pt>
                <c:pt idx="1075">
                  <c:v>7.1499938964850003</c:v>
                </c:pt>
                <c:pt idx="1076">
                  <c:v>7.2999877929690342</c:v>
                </c:pt>
                <c:pt idx="1077">
                  <c:v>7.260009765625</c:v>
                </c:pt>
                <c:pt idx="1078">
                  <c:v>7.2300109863290345</c:v>
                </c:pt>
                <c:pt idx="1079">
                  <c:v>7.2200012207040345</c:v>
                </c:pt>
                <c:pt idx="1080">
                  <c:v>7.3599853515630116</c:v>
                </c:pt>
                <c:pt idx="1081">
                  <c:v>7.4100036621100003</c:v>
                </c:pt>
                <c:pt idx="1082">
                  <c:v>7.4400024414070458</c:v>
                </c:pt>
                <c:pt idx="1083">
                  <c:v>7.4700012207040345</c:v>
                </c:pt>
                <c:pt idx="1084">
                  <c:v>7.2999877929690342</c:v>
                </c:pt>
                <c:pt idx="1085">
                  <c:v>7.4299926757820458</c:v>
                </c:pt>
                <c:pt idx="1086">
                  <c:v>7.4400024414070458</c:v>
                </c:pt>
                <c:pt idx="1087">
                  <c:v>7.5799865722660229</c:v>
                </c:pt>
                <c:pt idx="1088">
                  <c:v>7.6600036621100003</c:v>
                </c:pt>
                <c:pt idx="1089">
                  <c:v>7.5199890136720455</c:v>
                </c:pt>
                <c:pt idx="1090">
                  <c:v>7.4199829101570458</c:v>
                </c:pt>
                <c:pt idx="1091">
                  <c:v>7.4100036621100003</c:v>
                </c:pt>
                <c:pt idx="1092">
                  <c:v>7.3500061035160229</c:v>
                </c:pt>
                <c:pt idx="1093">
                  <c:v>7.2099914550790345</c:v>
                </c:pt>
                <c:pt idx="1094">
                  <c:v>7.0499877929690342</c:v>
                </c:pt>
                <c:pt idx="1095">
                  <c:v>7.2300109863290345</c:v>
                </c:pt>
                <c:pt idx="1096">
                  <c:v>7.3099975585940342</c:v>
                </c:pt>
                <c:pt idx="1097">
                  <c:v>7.2900085449220455</c:v>
                </c:pt>
                <c:pt idx="1098">
                  <c:v>7.5799865722660229</c:v>
                </c:pt>
                <c:pt idx="1099">
                  <c:v>7.4299926757820458</c:v>
                </c:pt>
                <c:pt idx="1100">
                  <c:v>7.5</c:v>
                </c:pt>
                <c:pt idx="1101">
                  <c:v>7.4499816894540345</c:v>
                </c:pt>
                <c:pt idx="1102">
                  <c:v>7.5700073242190342</c:v>
                </c:pt>
                <c:pt idx="1103">
                  <c:v>7.8500061035160229</c:v>
                </c:pt>
                <c:pt idx="1104">
                  <c:v>7.5899963378910229</c:v>
                </c:pt>
                <c:pt idx="1105">
                  <c:v>7.3800048828130116</c:v>
                </c:pt>
                <c:pt idx="1106">
                  <c:v>7.3099975585940342</c:v>
                </c:pt>
                <c:pt idx="1107">
                  <c:v>7.239990234375</c:v>
                </c:pt>
                <c:pt idx="1108">
                  <c:v>7.2999877929690342</c:v>
                </c:pt>
                <c:pt idx="1109">
                  <c:v>7.4700012207040345</c:v>
                </c:pt>
                <c:pt idx="1110">
                  <c:v>7.6699829101570458</c:v>
                </c:pt>
                <c:pt idx="1111">
                  <c:v>7.739990234375</c:v>
                </c:pt>
                <c:pt idx="1112">
                  <c:v>7.5299987792970455</c:v>
                </c:pt>
                <c:pt idx="1113">
                  <c:v>7.6199951171880116</c:v>
                </c:pt>
                <c:pt idx="1114">
                  <c:v>7.8299865722660229</c:v>
                </c:pt>
                <c:pt idx="1115">
                  <c:v>7.739990234375</c:v>
                </c:pt>
                <c:pt idx="1116">
                  <c:v>7.6099853515630116</c:v>
                </c:pt>
                <c:pt idx="1117">
                  <c:v>7.3399963378910229</c:v>
                </c:pt>
                <c:pt idx="1118">
                  <c:v>7.3200073242190342</c:v>
                </c:pt>
                <c:pt idx="1119">
                  <c:v>7.6499938964850003</c:v>
                </c:pt>
                <c:pt idx="1120">
                  <c:v>7.7900085449220455</c:v>
                </c:pt>
                <c:pt idx="1121">
                  <c:v>7.6999816894540345</c:v>
                </c:pt>
                <c:pt idx="1122">
                  <c:v>7.5700073242190342</c:v>
                </c:pt>
                <c:pt idx="1123">
                  <c:v>7.3699951171880116</c:v>
                </c:pt>
                <c:pt idx="1124">
                  <c:v>7.4800109863290345</c:v>
                </c:pt>
                <c:pt idx="1125">
                  <c:v>7.3399963378910229</c:v>
                </c:pt>
                <c:pt idx="1126">
                  <c:v>7.3699951171880116</c:v>
                </c:pt>
                <c:pt idx="1127">
                  <c:v>7.510009765625</c:v>
                </c:pt>
                <c:pt idx="1128">
                  <c:v>7.3399963378910229</c:v>
                </c:pt>
                <c:pt idx="1129">
                  <c:v>7.4100036621100003</c:v>
                </c:pt>
                <c:pt idx="1130">
                  <c:v>7.5899963378910229</c:v>
                </c:pt>
                <c:pt idx="1131">
                  <c:v>7.6600036621100003</c:v>
                </c:pt>
                <c:pt idx="1132">
                  <c:v>7.6600036621100003</c:v>
                </c:pt>
                <c:pt idx="1133">
                  <c:v>7.6699829101570458</c:v>
                </c:pt>
                <c:pt idx="1134">
                  <c:v>7.8800048828130116</c:v>
                </c:pt>
                <c:pt idx="1135">
                  <c:v>7.8999938964850003</c:v>
                </c:pt>
                <c:pt idx="1136">
                  <c:v>7.7699890136720455</c:v>
                </c:pt>
                <c:pt idx="1137">
                  <c:v>7.8299865722660229</c:v>
                </c:pt>
                <c:pt idx="1138">
                  <c:v>7.5700073242190342</c:v>
                </c:pt>
                <c:pt idx="1139">
                  <c:v>7.8200073242190342</c:v>
                </c:pt>
                <c:pt idx="1140">
                  <c:v>7.9400024414070458</c:v>
                </c:pt>
                <c:pt idx="1141">
                  <c:v>7.9800109863290345</c:v>
                </c:pt>
                <c:pt idx="1142">
                  <c:v>8.1000061035160229</c:v>
                </c:pt>
                <c:pt idx="1143">
                  <c:v>8.0299987792970455</c:v>
                </c:pt>
                <c:pt idx="1144">
                  <c:v>8.1000061035160229</c:v>
                </c:pt>
                <c:pt idx="1145">
                  <c:v>7.5799865722660229</c:v>
                </c:pt>
                <c:pt idx="1146">
                  <c:v>7.6499938964850003</c:v>
                </c:pt>
                <c:pt idx="1147">
                  <c:v>7.739990234375</c:v>
                </c:pt>
                <c:pt idx="1148">
                  <c:v>7.8099975585940342</c:v>
                </c:pt>
                <c:pt idx="1149">
                  <c:v>7.9599914550790345</c:v>
                </c:pt>
                <c:pt idx="1150">
                  <c:v>8.1300048828130116</c:v>
                </c:pt>
                <c:pt idx="1151">
                  <c:v>7.9499816894540345</c:v>
                </c:pt>
                <c:pt idx="1152">
                  <c:v>7.8099975585940342</c:v>
                </c:pt>
                <c:pt idx="1153">
                  <c:v>7.8699951171880116</c:v>
                </c:pt>
                <c:pt idx="1154">
                  <c:v>7.9700012207040345</c:v>
                </c:pt>
                <c:pt idx="1155">
                  <c:v>7.9800109863290345</c:v>
                </c:pt>
                <c:pt idx="1156">
                  <c:v>7.7099914550790345</c:v>
                </c:pt>
                <c:pt idx="1157">
                  <c:v>7.7699890136720455</c:v>
                </c:pt>
                <c:pt idx="1158">
                  <c:v>7.7900085449220455</c:v>
                </c:pt>
                <c:pt idx="1159">
                  <c:v>7.8399963378910229</c:v>
                </c:pt>
                <c:pt idx="1160">
                  <c:v>7.8599853515630116</c:v>
                </c:pt>
                <c:pt idx="1161">
                  <c:v>8.0799865722660229</c:v>
                </c:pt>
                <c:pt idx="1162">
                  <c:v>7.9199829101570458</c:v>
                </c:pt>
                <c:pt idx="1163">
                  <c:v>7.9499816894540345</c:v>
                </c:pt>
                <c:pt idx="1164">
                  <c:v>7.6999816894540345</c:v>
                </c:pt>
                <c:pt idx="1165">
                  <c:v>7.6399841308600003</c:v>
                </c:pt>
                <c:pt idx="1166">
                  <c:v>7.7799987792970455</c:v>
                </c:pt>
                <c:pt idx="1167">
                  <c:v>7.8899841308600003</c:v>
                </c:pt>
                <c:pt idx="1168">
                  <c:v>7.7999877929690342</c:v>
                </c:pt>
                <c:pt idx="1169">
                  <c:v>8.0700073242190342</c:v>
                </c:pt>
                <c:pt idx="1170">
                  <c:v>7.9499816894540345</c:v>
                </c:pt>
                <c:pt idx="1171">
                  <c:v>7.9700012207040345</c:v>
                </c:pt>
                <c:pt idx="1172">
                  <c:v>8.25</c:v>
                </c:pt>
                <c:pt idx="1173">
                  <c:v>7.4400024414070458</c:v>
                </c:pt>
                <c:pt idx="1174">
                  <c:v>7.5899963378910229</c:v>
                </c:pt>
                <c:pt idx="1175">
                  <c:v>7.7099914550790345</c:v>
                </c:pt>
                <c:pt idx="1176">
                  <c:v>7.7900085449220455</c:v>
                </c:pt>
                <c:pt idx="1177">
                  <c:v>7.5799865722660229</c:v>
                </c:pt>
                <c:pt idx="1178">
                  <c:v>7.5799865722660229</c:v>
                </c:pt>
                <c:pt idx="1179">
                  <c:v>7.6600036621100003</c:v>
                </c:pt>
                <c:pt idx="1180">
                  <c:v>7.3200073242190342</c:v>
                </c:pt>
                <c:pt idx="1181">
                  <c:v>7.0599975585940342</c:v>
                </c:pt>
                <c:pt idx="1182">
                  <c:v>7.3399963378910229</c:v>
                </c:pt>
                <c:pt idx="1183">
                  <c:v>7.4100036621100003</c:v>
                </c:pt>
                <c:pt idx="1184">
                  <c:v>7.3099975585940342</c:v>
                </c:pt>
                <c:pt idx="1185">
                  <c:v>7.75</c:v>
                </c:pt>
                <c:pt idx="1186">
                  <c:v>7.6600036621100003</c:v>
                </c:pt>
                <c:pt idx="1187">
                  <c:v>7.4100036621100003</c:v>
                </c:pt>
                <c:pt idx="1188">
                  <c:v>7.3699951171880116</c:v>
                </c:pt>
                <c:pt idx="1189">
                  <c:v>7.3399963378910229</c:v>
                </c:pt>
                <c:pt idx="1190">
                  <c:v>7.3500061035160229</c:v>
                </c:pt>
                <c:pt idx="1191">
                  <c:v>7.4100036621100003</c:v>
                </c:pt>
                <c:pt idx="1192">
                  <c:v>7.489990234375</c:v>
                </c:pt>
                <c:pt idx="1193">
                  <c:v>7.489990234375</c:v>
                </c:pt>
                <c:pt idx="1194">
                  <c:v>7.5199890136720455</c:v>
                </c:pt>
                <c:pt idx="1195">
                  <c:v>7.3999938964850003</c:v>
                </c:pt>
                <c:pt idx="1196">
                  <c:v>7.3399963378910229</c:v>
                </c:pt>
                <c:pt idx="1197">
                  <c:v>7.25</c:v>
                </c:pt>
                <c:pt idx="1198">
                  <c:v>7.3599853515630116</c:v>
                </c:pt>
                <c:pt idx="1199">
                  <c:v>7.4800109863290345</c:v>
                </c:pt>
                <c:pt idx="1200">
                  <c:v>7.5299987792970455</c:v>
                </c:pt>
                <c:pt idx="1201">
                  <c:v>7.5</c:v>
                </c:pt>
                <c:pt idx="1202">
                  <c:v>7.3099975585940342</c:v>
                </c:pt>
                <c:pt idx="1203">
                  <c:v>7.3999938964850003</c:v>
                </c:pt>
                <c:pt idx="1204">
                  <c:v>7.6699829101570458</c:v>
                </c:pt>
                <c:pt idx="1205">
                  <c:v>7.6799926757820458</c:v>
                </c:pt>
                <c:pt idx="1206">
                  <c:v>7.6199951171880116</c:v>
                </c:pt>
                <c:pt idx="1207">
                  <c:v>7.8999938964850003</c:v>
                </c:pt>
                <c:pt idx="1208">
                  <c:v>7.760009765625</c:v>
                </c:pt>
                <c:pt idx="1209">
                  <c:v>7.0299987792970455</c:v>
                </c:pt>
                <c:pt idx="1210">
                  <c:v>7.1900024414070458</c:v>
                </c:pt>
                <c:pt idx="1211">
                  <c:v>7.4499816894540345</c:v>
                </c:pt>
                <c:pt idx="1212">
                  <c:v>7.260009765625</c:v>
                </c:pt>
                <c:pt idx="1213">
                  <c:v>7.489990234375</c:v>
                </c:pt>
                <c:pt idx="1214">
                  <c:v>6.8500061035160229</c:v>
                </c:pt>
                <c:pt idx="1215">
                  <c:v>6.9499816894540345</c:v>
                </c:pt>
                <c:pt idx="1216">
                  <c:v>7.6799926757820458</c:v>
                </c:pt>
                <c:pt idx="1217">
                  <c:v>7.9700012207040345</c:v>
                </c:pt>
                <c:pt idx="1218">
                  <c:v>7.7300109863290345</c:v>
                </c:pt>
                <c:pt idx="1219">
                  <c:v>7.6499938964850003</c:v>
                </c:pt>
                <c:pt idx="1220">
                  <c:v>7.1900024414070458</c:v>
                </c:pt>
                <c:pt idx="1221">
                  <c:v>7.1499938964850003</c:v>
                </c:pt>
                <c:pt idx="1222">
                  <c:v>7.1999816894540345</c:v>
                </c:pt>
                <c:pt idx="1223">
                  <c:v>7.6799926757820458</c:v>
                </c:pt>
                <c:pt idx="1224">
                  <c:v>7.6000061035160229</c:v>
                </c:pt>
                <c:pt idx="1225">
                  <c:v>7.6300048828130116</c:v>
                </c:pt>
                <c:pt idx="1226">
                  <c:v>7.3099975585940342</c:v>
                </c:pt>
                <c:pt idx="1227">
                  <c:v>7.9100036621100003</c:v>
                </c:pt>
                <c:pt idx="1228">
                  <c:v>7.2099914550790345</c:v>
                </c:pt>
                <c:pt idx="1229">
                  <c:v>7.3899841308600003</c:v>
                </c:pt>
                <c:pt idx="1230">
                  <c:v>7.5299987792970455</c:v>
                </c:pt>
                <c:pt idx="1231">
                  <c:v>7.3200073242190342</c:v>
                </c:pt>
                <c:pt idx="1232">
                  <c:v>6.8599853515630116</c:v>
                </c:pt>
                <c:pt idx="1233">
                  <c:v>6.9599914550790345</c:v>
                </c:pt>
                <c:pt idx="1234">
                  <c:v>7.3200073242190342</c:v>
                </c:pt>
                <c:pt idx="1235">
                  <c:v>7.5700073242190342</c:v>
                </c:pt>
                <c:pt idx="1236">
                  <c:v>7.4199829101570458</c:v>
                </c:pt>
                <c:pt idx="1237">
                  <c:v>6.8500061035160229</c:v>
                </c:pt>
                <c:pt idx="1238">
                  <c:v>6.8599853515630116</c:v>
                </c:pt>
                <c:pt idx="1239">
                  <c:v>6.5700073242190342</c:v>
                </c:pt>
                <c:pt idx="1240">
                  <c:v>6.75</c:v>
                </c:pt>
                <c:pt idx="1241">
                  <c:v>6.4400024414070458</c:v>
                </c:pt>
                <c:pt idx="1242">
                  <c:v>6.25</c:v>
                </c:pt>
                <c:pt idx="1243">
                  <c:v>6.4199829101570458</c:v>
                </c:pt>
                <c:pt idx="1244">
                  <c:v>6.489990234375</c:v>
                </c:pt>
                <c:pt idx="1245">
                  <c:v>6.5899963378910229</c:v>
                </c:pt>
                <c:pt idx="1246">
                  <c:v>6.2900085449220455</c:v>
                </c:pt>
                <c:pt idx="1247">
                  <c:v>6.4499816894540345</c:v>
                </c:pt>
                <c:pt idx="1248">
                  <c:v>6.3200073242190342</c:v>
                </c:pt>
                <c:pt idx="1249">
                  <c:v>6.4400024414070458</c:v>
                </c:pt>
                <c:pt idx="1250">
                  <c:v>6.3999938964850003</c:v>
                </c:pt>
                <c:pt idx="1251">
                  <c:v>7.3999938964850003</c:v>
                </c:pt>
                <c:pt idx="1252">
                  <c:v>7.4800109863290345</c:v>
                </c:pt>
                <c:pt idx="1253">
                  <c:v>7.739990234375</c:v>
                </c:pt>
                <c:pt idx="1254">
                  <c:v>7.0299987792970455</c:v>
                </c:pt>
                <c:pt idx="1255">
                  <c:v>6.6699829101570458</c:v>
                </c:pt>
                <c:pt idx="1256">
                  <c:v>6.9100036621100003</c:v>
                </c:pt>
                <c:pt idx="1257">
                  <c:v>6.4100036621100003</c:v>
                </c:pt>
                <c:pt idx="1258">
                  <c:v>6.1999816894540345</c:v>
                </c:pt>
                <c:pt idx="1259">
                  <c:v>6.0299987792970455</c:v>
                </c:pt>
                <c:pt idx="1260">
                  <c:v>6.6099853515630116</c:v>
                </c:pt>
                <c:pt idx="1261">
                  <c:v>6.7799987792970455</c:v>
                </c:pt>
                <c:pt idx="1262">
                  <c:v>6.3999938964850003</c:v>
                </c:pt>
                <c:pt idx="1263">
                  <c:v>6.3099975585940342</c:v>
                </c:pt>
                <c:pt idx="1264">
                  <c:v>6.3299865722660229</c:v>
                </c:pt>
                <c:pt idx="1265">
                  <c:v>6.2900085449220455</c:v>
                </c:pt>
                <c:pt idx="1266">
                  <c:v>5.8299865722660229</c:v>
                </c:pt>
                <c:pt idx="1267">
                  <c:v>6.1600036621100003</c:v>
                </c:pt>
                <c:pt idx="1268">
                  <c:v>6.0899963378910229</c:v>
                </c:pt>
                <c:pt idx="1269">
                  <c:v>6.3399963378910229</c:v>
                </c:pt>
                <c:pt idx="1270">
                  <c:v>6.010009765625</c:v>
                </c:pt>
                <c:pt idx="1271">
                  <c:v>5.760009765625</c:v>
                </c:pt>
                <c:pt idx="1272">
                  <c:v>5.6900024414070458</c:v>
                </c:pt>
                <c:pt idx="1273">
                  <c:v>5.6499938964850003</c:v>
                </c:pt>
                <c:pt idx="1274">
                  <c:v>5.6600036621100003</c:v>
                </c:pt>
                <c:pt idx="1275">
                  <c:v>5.7699890136720455</c:v>
                </c:pt>
                <c:pt idx="1276">
                  <c:v>5.5299987792970455</c:v>
                </c:pt>
                <c:pt idx="1277">
                  <c:v>5.7200012207040345</c:v>
                </c:pt>
                <c:pt idx="1278">
                  <c:v>6.25</c:v>
                </c:pt>
                <c:pt idx="1279">
                  <c:v>6.4199829101570458</c:v>
                </c:pt>
                <c:pt idx="1280">
                  <c:v>6.1399841308600003</c:v>
                </c:pt>
                <c:pt idx="1281">
                  <c:v>5.6900024414070458</c:v>
                </c:pt>
                <c:pt idx="1282">
                  <c:v>5.7799987792970455</c:v>
                </c:pt>
                <c:pt idx="1283">
                  <c:v>5.8899841308600003</c:v>
                </c:pt>
                <c:pt idx="1284">
                  <c:v>6.0400085449220455</c:v>
                </c:pt>
                <c:pt idx="1285">
                  <c:v>5.9299926757820458</c:v>
                </c:pt>
                <c:pt idx="1286">
                  <c:v>6.489990234375</c:v>
                </c:pt>
                <c:pt idx="1287">
                  <c:v>6.4700012207040345</c:v>
                </c:pt>
                <c:pt idx="1288">
                  <c:v>6.2300109863290345</c:v>
                </c:pt>
                <c:pt idx="1289">
                  <c:v>6.5599975585940342</c:v>
                </c:pt>
                <c:pt idx="1290">
                  <c:v>6.9599914550790345</c:v>
                </c:pt>
                <c:pt idx="1291">
                  <c:v>7.25</c:v>
                </c:pt>
                <c:pt idx="1292">
                  <c:v>6.4199829101570458</c:v>
                </c:pt>
                <c:pt idx="1293">
                  <c:v>6.6300048828130116</c:v>
                </c:pt>
                <c:pt idx="1294">
                  <c:v>5.7699890136720455</c:v>
                </c:pt>
                <c:pt idx="1295">
                  <c:v>6.2200012207040345</c:v>
                </c:pt>
                <c:pt idx="1296">
                  <c:v>6.0400085449220455</c:v>
                </c:pt>
                <c:pt idx="1297">
                  <c:v>6.1499938964850003</c:v>
                </c:pt>
                <c:pt idx="1298">
                  <c:v>5.9199829101570458</c:v>
                </c:pt>
                <c:pt idx="1299">
                  <c:v>6.260009765625</c:v>
                </c:pt>
                <c:pt idx="1300">
                  <c:v>6.3500061035160229</c:v>
                </c:pt>
                <c:pt idx="1301">
                  <c:v>6.2799987792970455</c:v>
                </c:pt>
                <c:pt idx="1302">
                  <c:v>6.8699951171880116</c:v>
                </c:pt>
                <c:pt idx="1303">
                  <c:v>6.3699951171880116</c:v>
                </c:pt>
                <c:pt idx="1304">
                  <c:v>7.0499877929690342</c:v>
                </c:pt>
                <c:pt idx="1305">
                  <c:v>6.6699829101570458</c:v>
                </c:pt>
                <c:pt idx="1306">
                  <c:v>6.760009765625</c:v>
                </c:pt>
                <c:pt idx="1307">
                  <c:v>6.2699890136720455</c:v>
                </c:pt>
                <c:pt idx="1308">
                  <c:v>6.2699890136720455</c:v>
                </c:pt>
                <c:pt idx="1309">
                  <c:v>5.3099975585940342</c:v>
                </c:pt>
                <c:pt idx="1310">
                  <c:v>5.1499938964850003</c:v>
                </c:pt>
                <c:pt idx="1311">
                  <c:v>4.8699951171880116</c:v>
                </c:pt>
                <c:pt idx="1312">
                  <c:v>4.8999938964850003</c:v>
                </c:pt>
                <c:pt idx="1313">
                  <c:v>5.1000061035160229</c:v>
                </c:pt>
                <c:pt idx="1314">
                  <c:v>5.239990234375</c:v>
                </c:pt>
                <c:pt idx="1315">
                  <c:v>5.6199951171880116</c:v>
                </c:pt>
                <c:pt idx="1316">
                  <c:v>5.9100036621100003</c:v>
                </c:pt>
                <c:pt idx="1317">
                  <c:v>6.0599975585940342</c:v>
                </c:pt>
                <c:pt idx="1318">
                  <c:v>5.3099975585940342</c:v>
                </c:pt>
                <c:pt idx="1319">
                  <c:v>5.3999938964850003</c:v>
                </c:pt>
                <c:pt idx="1320">
                  <c:v>5.5499877929690342</c:v>
                </c:pt>
                <c:pt idx="1321">
                  <c:v>5.5499877929690342</c:v>
                </c:pt>
                <c:pt idx="1322">
                  <c:v>5.3699951171880116</c:v>
                </c:pt>
                <c:pt idx="1323">
                  <c:v>5.4599914550790345</c:v>
                </c:pt>
                <c:pt idx="1324">
                  <c:v>5.5299987792970455</c:v>
                </c:pt>
                <c:pt idx="1325">
                  <c:v>5.4499816894540345</c:v>
                </c:pt>
                <c:pt idx="1326">
                  <c:v>5.7699890136720455</c:v>
                </c:pt>
                <c:pt idx="1327">
                  <c:v>6.1300048828130116</c:v>
                </c:pt>
                <c:pt idx="1328">
                  <c:v>6.3999938964850003</c:v>
                </c:pt>
                <c:pt idx="1329">
                  <c:v>6.4700012207040345</c:v>
                </c:pt>
                <c:pt idx="1330">
                  <c:v>6.8500061035160229</c:v>
                </c:pt>
                <c:pt idx="1331">
                  <c:v>7.0599975585940342</c:v>
                </c:pt>
                <c:pt idx="1332">
                  <c:v>6.7699890136720455</c:v>
                </c:pt>
                <c:pt idx="1333">
                  <c:v>6.1199951171880116</c:v>
                </c:pt>
                <c:pt idx="1334">
                  <c:v>5.8800048828130116</c:v>
                </c:pt>
                <c:pt idx="1335">
                  <c:v>5.7799987792970455</c:v>
                </c:pt>
                <c:pt idx="1336">
                  <c:v>5.9499816894540345</c:v>
                </c:pt>
                <c:pt idx="1337">
                  <c:v>6.3099975585940342</c:v>
                </c:pt>
                <c:pt idx="1338">
                  <c:v>6.0199890136720455</c:v>
                </c:pt>
                <c:pt idx="1339">
                  <c:v>5.75</c:v>
                </c:pt>
                <c:pt idx="1340">
                  <c:v>5.8500061035160229</c:v>
                </c:pt>
                <c:pt idx="1341">
                  <c:v>5.8800048828130116</c:v>
                </c:pt>
                <c:pt idx="1342">
                  <c:v>5.75</c:v>
                </c:pt>
                <c:pt idx="1343">
                  <c:v>5.3999938964850003</c:v>
                </c:pt>
                <c:pt idx="1344">
                  <c:v>5.9599914550790345</c:v>
                </c:pt>
                <c:pt idx="1345">
                  <c:v>6.0599975585940342</c:v>
                </c:pt>
                <c:pt idx="1346">
                  <c:v>5.2300109863290345</c:v>
                </c:pt>
                <c:pt idx="1347">
                  <c:v>4.9100036621100003</c:v>
                </c:pt>
                <c:pt idx="1348">
                  <c:v>5.0799865722660229</c:v>
                </c:pt>
                <c:pt idx="1349">
                  <c:v>5.3999938964850003</c:v>
                </c:pt>
                <c:pt idx="1350">
                  <c:v>4.9800109863290345</c:v>
                </c:pt>
                <c:pt idx="1351">
                  <c:v>5.2900085449220455</c:v>
                </c:pt>
                <c:pt idx="1352">
                  <c:v>5.25</c:v>
                </c:pt>
                <c:pt idx="1353">
                  <c:v>5.1499938964850003</c:v>
                </c:pt>
                <c:pt idx="1354">
                  <c:v>5.0499877929690342</c:v>
                </c:pt>
                <c:pt idx="1355">
                  <c:v>5.6600036621100003</c:v>
                </c:pt>
                <c:pt idx="1356">
                  <c:v>6.7699890136720455</c:v>
                </c:pt>
                <c:pt idx="1357">
                  <c:v>6.9299926757820458</c:v>
                </c:pt>
                <c:pt idx="1358">
                  <c:v>5.8500061035160229</c:v>
                </c:pt>
                <c:pt idx="1359">
                  <c:v>6.0199890136720455</c:v>
                </c:pt>
                <c:pt idx="1360">
                  <c:v>6.1699829101570458</c:v>
                </c:pt>
                <c:pt idx="1361">
                  <c:v>6.0299987792970455</c:v>
                </c:pt>
                <c:pt idx="1362">
                  <c:v>5.3899841308600003</c:v>
                </c:pt>
                <c:pt idx="1363">
                  <c:v>5.5700073242190342</c:v>
                </c:pt>
                <c:pt idx="1364">
                  <c:v>5.6799926757820458</c:v>
                </c:pt>
                <c:pt idx="1365">
                  <c:v>5.4299926757820458</c:v>
                </c:pt>
                <c:pt idx="1366">
                  <c:v>5.6799926757820458</c:v>
                </c:pt>
                <c:pt idx="1367">
                  <c:v>5.9700012207040345</c:v>
                </c:pt>
                <c:pt idx="1368">
                  <c:v>5.6000061035160229</c:v>
                </c:pt>
                <c:pt idx="1369">
                  <c:v>5.3500061035160229</c:v>
                </c:pt>
                <c:pt idx="1370">
                  <c:v>5.4599914550790345</c:v>
                </c:pt>
                <c:pt idx="1371">
                  <c:v>5.8200073242190342</c:v>
                </c:pt>
                <c:pt idx="1372">
                  <c:v>5.8099975585940342</c:v>
                </c:pt>
                <c:pt idx="1373">
                  <c:v>5.8999938964850003</c:v>
                </c:pt>
                <c:pt idx="1374">
                  <c:v>5.8500061035160229</c:v>
                </c:pt>
                <c:pt idx="1375">
                  <c:v>5.8099975585940342</c:v>
                </c:pt>
                <c:pt idx="1376">
                  <c:v>6.1999816894540345</c:v>
                </c:pt>
                <c:pt idx="1377">
                  <c:v>5.75</c:v>
                </c:pt>
                <c:pt idx="1378">
                  <c:v>5</c:v>
                </c:pt>
                <c:pt idx="1379">
                  <c:v>5.1399841308600003</c:v>
                </c:pt>
                <c:pt idx="1380">
                  <c:v>5.6399841308600003</c:v>
                </c:pt>
                <c:pt idx="1381">
                  <c:v>5.7999877929690342</c:v>
                </c:pt>
                <c:pt idx="1382">
                  <c:v>5.8899841308600003</c:v>
                </c:pt>
                <c:pt idx="1383">
                  <c:v>5.6600036621100003</c:v>
                </c:pt>
                <c:pt idx="1384">
                  <c:v>5.1600036621100003</c:v>
                </c:pt>
                <c:pt idx="1385">
                  <c:v>4.9499816894540345</c:v>
                </c:pt>
                <c:pt idx="1386">
                  <c:v>4.739990234375</c:v>
                </c:pt>
                <c:pt idx="1387">
                  <c:v>5.1799926757820458</c:v>
                </c:pt>
                <c:pt idx="1388">
                  <c:v>5.4800109863290345</c:v>
                </c:pt>
                <c:pt idx="1389">
                  <c:v>4.8299865722660229</c:v>
                </c:pt>
                <c:pt idx="1390">
                  <c:v>4.75</c:v>
                </c:pt>
                <c:pt idx="1391">
                  <c:v>5.2999877929690342</c:v>
                </c:pt>
                <c:pt idx="1392">
                  <c:v>5.1600036621100003</c:v>
                </c:pt>
                <c:pt idx="1393">
                  <c:v>5.2099914550790345</c:v>
                </c:pt>
                <c:pt idx="1394">
                  <c:v>5.3699951171880116</c:v>
                </c:pt>
                <c:pt idx="1395">
                  <c:v>5.1699829101570458</c:v>
                </c:pt>
                <c:pt idx="1396">
                  <c:v>4.6199951171880116</c:v>
                </c:pt>
                <c:pt idx="1397">
                  <c:v>4.5199890136720455</c:v>
                </c:pt>
                <c:pt idx="1398">
                  <c:v>4.8200073242190342</c:v>
                </c:pt>
                <c:pt idx="1399">
                  <c:v>4.8599853515630116</c:v>
                </c:pt>
                <c:pt idx="1400">
                  <c:v>4.9599914550790345</c:v>
                </c:pt>
                <c:pt idx="1401">
                  <c:v>5.2999877929690342</c:v>
                </c:pt>
                <c:pt idx="1402">
                  <c:v>5.1600036621100003</c:v>
                </c:pt>
                <c:pt idx="1403">
                  <c:v>3.9700012207040345</c:v>
                </c:pt>
                <c:pt idx="1404">
                  <c:v>3.7999877929690342</c:v>
                </c:pt>
                <c:pt idx="1405">
                  <c:v>4.2699890136720455</c:v>
                </c:pt>
                <c:pt idx="1406">
                  <c:v>4.4700012207040345</c:v>
                </c:pt>
                <c:pt idx="1407">
                  <c:v>4.510009765625</c:v>
                </c:pt>
                <c:pt idx="1408">
                  <c:v>4.6000061035160229</c:v>
                </c:pt>
                <c:pt idx="1409">
                  <c:v>4.6199951171880116</c:v>
                </c:pt>
                <c:pt idx="1410">
                  <c:v>4.5799865722660229</c:v>
                </c:pt>
                <c:pt idx="1411">
                  <c:v>4.9400024414070458</c:v>
                </c:pt>
                <c:pt idx="1412">
                  <c:v>5.7200012207040345</c:v>
                </c:pt>
                <c:pt idx="1413">
                  <c:v>5.8999938964850003</c:v>
                </c:pt>
                <c:pt idx="1414">
                  <c:v>5.5299987792970455</c:v>
                </c:pt>
                <c:pt idx="1415">
                  <c:v>4.8699951171880116</c:v>
                </c:pt>
                <c:pt idx="1416">
                  <c:v>3.8200073242190342</c:v>
                </c:pt>
                <c:pt idx="1417">
                  <c:v>4.3999938964850003</c:v>
                </c:pt>
                <c:pt idx="1418">
                  <c:v>4.7099914550790345</c:v>
                </c:pt>
                <c:pt idx="1419">
                  <c:v>4.5400085449220455</c:v>
                </c:pt>
                <c:pt idx="1420">
                  <c:v>4.6900024414070458</c:v>
                </c:pt>
                <c:pt idx="1421">
                  <c:v>4.8299865722660229</c:v>
                </c:pt>
                <c:pt idx="1422">
                  <c:v>4.3399963378910229</c:v>
                </c:pt>
                <c:pt idx="1423">
                  <c:v>3.9199829101570458</c:v>
                </c:pt>
                <c:pt idx="1424">
                  <c:v>4.239990234375</c:v>
                </c:pt>
                <c:pt idx="1425">
                  <c:v>4.7799987792970455</c:v>
                </c:pt>
                <c:pt idx="1426">
                  <c:v>5.0599975585940342</c:v>
                </c:pt>
                <c:pt idx="1427">
                  <c:v>5.2300109863290345</c:v>
                </c:pt>
                <c:pt idx="1428">
                  <c:v>4.6799926757820458</c:v>
                </c:pt>
                <c:pt idx="1429">
                  <c:v>4.3200073242190342</c:v>
                </c:pt>
                <c:pt idx="1430">
                  <c:v>4.7300109863290345</c:v>
                </c:pt>
                <c:pt idx="1431">
                  <c:v>4.1000061035160229</c:v>
                </c:pt>
                <c:pt idx="1432">
                  <c:v>4.1399841308600003</c:v>
                </c:pt>
                <c:pt idx="1433">
                  <c:v>4.8299865722660229</c:v>
                </c:pt>
                <c:pt idx="1434">
                  <c:v>4.3699951171880116</c:v>
                </c:pt>
                <c:pt idx="1435">
                  <c:v>3.7799987792970455</c:v>
                </c:pt>
                <c:pt idx="1436">
                  <c:v>3.7200012207040345</c:v>
                </c:pt>
                <c:pt idx="1437">
                  <c:v>4.1699829101570458</c:v>
                </c:pt>
                <c:pt idx="1438">
                  <c:v>4.1300048828130116</c:v>
                </c:pt>
                <c:pt idx="1439">
                  <c:v>4.0299987792970455</c:v>
                </c:pt>
                <c:pt idx="1440">
                  <c:v>4.1600036621100003</c:v>
                </c:pt>
                <c:pt idx="1441">
                  <c:v>4.7999877929690342</c:v>
                </c:pt>
                <c:pt idx="1442">
                  <c:v>4.8899841308600003</c:v>
                </c:pt>
                <c:pt idx="1443">
                  <c:v>4.760009765625</c:v>
                </c:pt>
                <c:pt idx="1444">
                  <c:v>4.4700012207040345</c:v>
                </c:pt>
                <c:pt idx="1445">
                  <c:v>4.1000061035160229</c:v>
                </c:pt>
                <c:pt idx="1446">
                  <c:v>3.5899963378910229</c:v>
                </c:pt>
                <c:pt idx="1447">
                  <c:v>4.1300048828130116</c:v>
                </c:pt>
                <c:pt idx="1448">
                  <c:v>3.8299865722660229</c:v>
                </c:pt>
                <c:pt idx="1449">
                  <c:v>3.8999938964850003</c:v>
                </c:pt>
                <c:pt idx="1450">
                  <c:v>4.3999938964850003</c:v>
                </c:pt>
                <c:pt idx="1451">
                  <c:v>3.9400024414070458</c:v>
                </c:pt>
                <c:pt idx="1452">
                  <c:v>4.1300048828130116</c:v>
                </c:pt>
                <c:pt idx="1453">
                  <c:v>4.5499877929690342</c:v>
                </c:pt>
                <c:pt idx="1454">
                  <c:v>4.6900024414070458</c:v>
                </c:pt>
                <c:pt idx="1455">
                  <c:v>3.6000061035160229</c:v>
                </c:pt>
                <c:pt idx="1456">
                  <c:v>3.6799926757820458</c:v>
                </c:pt>
                <c:pt idx="1457">
                  <c:v>3.9299926757820458</c:v>
                </c:pt>
                <c:pt idx="1458">
                  <c:v>4.4700012207040345</c:v>
                </c:pt>
                <c:pt idx="1459">
                  <c:v>3.739990234375</c:v>
                </c:pt>
                <c:pt idx="1460">
                  <c:v>4.0499877929690342</c:v>
                </c:pt>
                <c:pt idx="1461">
                  <c:v>4.1000061035160229</c:v>
                </c:pt>
                <c:pt idx="1462">
                  <c:v>3.8200073242190342</c:v>
                </c:pt>
                <c:pt idx="1463">
                  <c:v>4</c:v>
                </c:pt>
                <c:pt idx="1464">
                  <c:v>3.6900024414070458</c:v>
                </c:pt>
                <c:pt idx="1465">
                  <c:v>3.6199951171880116</c:v>
                </c:pt>
                <c:pt idx="1466">
                  <c:v>4.6499938964850003</c:v>
                </c:pt>
                <c:pt idx="1467">
                  <c:v>3.6399841308600003</c:v>
                </c:pt>
                <c:pt idx="1468">
                  <c:v>4.1900024414070458</c:v>
                </c:pt>
                <c:pt idx="1469">
                  <c:v>3.9400024414070458</c:v>
                </c:pt>
                <c:pt idx="1470">
                  <c:v>4.7699890136720455</c:v>
                </c:pt>
                <c:pt idx="1471">
                  <c:v>4.9299926757820458</c:v>
                </c:pt>
                <c:pt idx="1472">
                  <c:v>4.3899841308600003</c:v>
                </c:pt>
                <c:pt idx="1473">
                  <c:v>3.8299865722660229</c:v>
                </c:pt>
                <c:pt idx="1474">
                  <c:v>5.8299865722660229</c:v>
                </c:pt>
                <c:pt idx="1475">
                  <c:v>8.3899841308600003</c:v>
                </c:pt>
                <c:pt idx="1476">
                  <c:v>8.1900024414070458</c:v>
                </c:pt>
                <c:pt idx="1477">
                  <c:v>7.9700012207040345</c:v>
                </c:pt>
                <c:pt idx="1478">
                  <c:v>7.7999877929690342</c:v>
                </c:pt>
                <c:pt idx="1479">
                  <c:v>8.0899963378910229</c:v>
                </c:pt>
                <c:pt idx="1480">
                  <c:v>8.5899963378910229</c:v>
                </c:pt>
                <c:pt idx="1481">
                  <c:v>8.3899841308600003</c:v>
                </c:pt>
                <c:pt idx="1482">
                  <c:v>7.5599975585940342</c:v>
                </c:pt>
                <c:pt idx="1483">
                  <c:v>7.3500061035160229</c:v>
                </c:pt>
                <c:pt idx="1484">
                  <c:v>7.6999816894540345</c:v>
                </c:pt>
                <c:pt idx="1485">
                  <c:v>8.239990234375</c:v>
                </c:pt>
                <c:pt idx="1486">
                  <c:v>8.4499816894540345</c:v>
                </c:pt>
                <c:pt idx="1487">
                  <c:v>7.6900024414070458</c:v>
                </c:pt>
                <c:pt idx="1488">
                  <c:v>7.8699951171880116</c:v>
                </c:pt>
                <c:pt idx="1489">
                  <c:v>7.6900024414070458</c:v>
                </c:pt>
                <c:pt idx="1490">
                  <c:v>7.3599853515630116</c:v>
                </c:pt>
                <c:pt idx="1491">
                  <c:v>8.1399841308600003</c:v>
                </c:pt>
                <c:pt idx="1492">
                  <c:v>7.239990234375</c:v>
                </c:pt>
                <c:pt idx="1493">
                  <c:v>7.0499877929690342</c:v>
                </c:pt>
                <c:pt idx="1494">
                  <c:v>7.760009765625</c:v>
                </c:pt>
                <c:pt idx="1495">
                  <c:v>7.7300109863290345</c:v>
                </c:pt>
                <c:pt idx="1496">
                  <c:v>7.8699951171880116</c:v>
                </c:pt>
                <c:pt idx="1497">
                  <c:v>8.1199951171880116</c:v>
                </c:pt>
                <c:pt idx="1498">
                  <c:v>7.6199951171880116</c:v>
                </c:pt>
                <c:pt idx="1499">
                  <c:v>7.6399841308600003</c:v>
                </c:pt>
                <c:pt idx="1500">
                  <c:v>8.1000061035160229</c:v>
                </c:pt>
                <c:pt idx="1501">
                  <c:v>8.489990234375</c:v>
                </c:pt>
                <c:pt idx="1502">
                  <c:v>8.5700073242190342</c:v>
                </c:pt>
                <c:pt idx="1503">
                  <c:v>8.010009765625</c:v>
                </c:pt>
                <c:pt idx="1504">
                  <c:v>8.2999877929690342</c:v>
                </c:pt>
                <c:pt idx="1505">
                  <c:v>7.1900024414070458</c:v>
                </c:pt>
                <c:pt idx="1506">
                  <c:v>8.0499877929690342</c:v>
                </c:pt>
                <c:pt idx="1507">
                  <c:v>8.0400085449220455</c:v>
                </c:pt>
                <c:pt idx="1508">
                  <c:v>7.9700012207040345</c:v>
                </c:pt>
                <c:pt idx="1509">
                  <c:v>7.25</c:v>
                </c:pt>
                <c:pt idx="1510">
                  <c:v>7.6799926757820458</c:v>
                </c:pt>
                <c:pt idx="1511">
                  <c:v>7.9199829101570458</c:v>
                </c:pt>
                <c:pt idx="1512">
                  <c:v>8.3099975585940342</c:v>
                </c:pt>
                <c:pt idx="1513">
                  <c:v>8.6600036621100003</c:v>
                </c:pt>
                <c:pt idx="1514">
                  <c:v>9.5899963378910229</c:v>
                </c:pt>
                <c:pt idx="1515">
                  <c:v>8.7699890136720455</c:v>
                </c:pt>
                <c:pt idx="1516">
                  <c:v>8.5799865722660229</c:v>
                </c:pt>
                <c:pt idx="1517">
                  <c:v>8.5700073242190342</c:v>
                </c:pt>
                <c:pt idx="1518">
                  <c:v>8.4100036621100003</c:v>
                </c:pt>
                <c:pt idx="1519">
                  <c:v>8.9499816894540345</c:v>
                </c:pt>
                <c:pt idx="1520">
                  <c:v>8.0499877929690342</c:v>
                </c:pt>
                <c:pt idx="1521">
                  <c:v>7.8399963378910229</c:v>
                </c:pt>
                <c:pt idx="1522">
                  <c:v>8.9400024414070458</c:v>
                </c:pt>
                <c:pt idx="1523">
                  <c:v>8.6000061035160229</c:v>
                </c:pt>
                <c:pt idx="1524">
                  <c:v>8.0899963378910229</c:v>
                </c:pt>
                <c:pt idx="1525">
                  <c:v>8.9499816894540345</c:v>
                </c:pt>
                <c:pt idx="1526">
                  <c:v>9.5199890136720455</c:v>
                </c:pt>
                <c:pt idx="1527">
                  <c:v>9.1399841308600003</c:v>
                </c:pt>
                <c:pt idx="1528">
                  <c:v>8.5799865722660229</c:v>
                </c:pt>
                <c:pt idx="1529">
                  <c:v>8.6300048828130116</c:v>
                </c:pt>
                <c:pt idx="1530">
                  <c:v>8.9700012207040345</c:v>
                </c:pt>
                <c:pt idx="1531">
                  <c:v>9.2099914550790345</c:v>
                </c:pt>
                <c:pt idx="1532">
                  <c:v>9.239990234375</c:v>
                </c:pt>
                <c:pt idx="1533">
                  <c:v>9.1199951171880116</c:v>
                </c:pt>
                <c:pt idx="1534">
                  <c:v>9.0799865722660229</c:v>
                </c:pt>
                <c:pt idx="1535">
                  <c:v>9.2300109863290345</c:v>
                </c:pt>
                <c:pt idx="1536">
                  <c:v>9.6799926757820458</c:v>
                </c:pt>
                <c:pt idx="1537">
                  <c:v>9.260009765625</c:v>
                </c:pt>
                <c:pt idx="1538">
                  <c:v>9.0299987792970455</c:v>
                </c:pt>
                <c:pt idx="1539">
                  <c:v>8.5799865722660229</c:v>
                </c:pt>
                <c:pt idx="1540">
                  <c:v>7.9499816894540345</c:v>
                </c:pt>
                <c:pt idx="1541">
                  <c:v>7.1699829101570458</c:v>
                </c:pt>
                <c:pt idx="1542">
                  <c:v>6.8800048828130116</c:v>
                </c:pt>
                <c:pt idx="1543">
                  <c:v>7.3099975585940342</c:v>
                </c:pt>
                <c:pt idx="1544">
                  <c:v>7.7900085449220455</c:v>
                </c:pt>
                <c:pt idx="1545">
                  <c:v>8.5400085449220455</c:v>
                </c:pt>
                <c:pt idx="1546">
                  <c:v>8.5899963378910229</c:v>
                </c:pt>
                <c:pt idx="1547">
                  <c:v>9.0400085449220455</c:v>
                </c:pt>
                <c:pt idx="1548">
                  <c:v>9.239990234375</c:v>
                </c:pt>
                <c:pt idx="1549">
                  <c:v>8.3999938964850003</c:v>
                </c:pt>
                <c:pt idx="1550">
                  <c:v>8</c:v>
                </c:pt>
                <c:pt idx="1551">
                  <c:v>8.010009765625</c:v>
                </c:pt>
                <c:pt idx="1552">
                  <c:v>7.8599853515630116</c:v>
                </c:pt>
                <c:pt idx="1553">
                  <c:v>8.0400085449220455</c:v>
                </c:pt>
                <c:pt idx="1554">
                  <c:v>9.1000061035160229</c:v>
                </c:pt>
                <c:pt idx="1555">
                  <c:v>9.6499938964850003</c:v>
                </c:pt>
                <c:pt idx="1556">
                  <c:v>8.6099853515630116</c:v>
                </c:pt>
                <c:pt idx="1557">
                  <c:v>8.1000061035160229</c:v>
                </c:pt>
                <c:pt idx="1558">
                  <c:v>8.2799987792970455</c:v>
                </c:pt>
                <c:pt idx="1559">
                  <c:v>8.5299987792970455</c:v>
                </c:pt>
                <c:pt idx="1560">
                  <c:v>7.8500061035160229</c:v>
                </c:pt>
                <c:pt idx="1561">
                  <c:v>8.6199951171880116</c:v>
                </c:pt>
                <c:pt idx="1562">
                  <c:v>7.6699829101570458</c:v>
                </c:pt>
                <c:pt idx="1563">
                  <c:v>8.3999938964850003</c:v>
                </c:pt>
                <c:pt idx="1564">
                  <c:v>8.3999938964850003</c:v>
                </c:pt>
                <c:pt idx="1565">
                  <c:v>8.3999938964850003</c:v>
                </c:pt>
                <c:pt idx="1566">
                  <c:v>8.239990234375</c:v>
                </c:pt>
                <c:pt idx="1567">
                  <c:v>8.2099914550790345</c:v>
                </c:pt>
                <c:pt idx="1568">
                  <c:v>8.5</c:v>
                </c:pt>
                <c:pt idx="1569">
                  <c:v>8.9800109863290345</c:v>
                </c:pt>
                <c:pt idx="1570">
                  <c:v>8.6399841308600003</c:v>
                </c:pt>
                <c:pt idx="1571">
                  <c:v>7.8399963378910229</c:v>
                </c:pt>
                <c:pt idx="1572">
                  <c:v>7.0700073242190342</c:v>
                </c:pt>
                <c:pt idx="1573">
                  <c:v>6.989990234375</c:v>
                </c:pt>
                <c:pt idx="1574">
                  <c:v>7.2300109863290345</c:v>
                </c:pt>
                <c:pt idx="1575">
                  <c:v>6.3699951171880116</c:v>
                </c:pt>
                <c:pt idx="1576">
                  <c:v>6.7699890136720455</c:v>
                </c:pt>
                <c:pt idx="1577">
                  <c:v>8.6999816894540345</c:v>
                </c:pt>
                <c:pt idx="1578">
                  <c:v>7.260009765625</c:v>
                </c:pt>
                <c:pt idx="1579">
                  <c:v>5.5700073242190342</c:v>
                </c:pt>
                <c:pt idx="1580">
                  <c:v>5.1399841308600003</c:v>
                </c:pt>
                <c:pt idx="1581">
                  <c:v>4</c:v>
                </c:pt>
                <c:pt idx="1582">
                  <c:v>7.0700073242190342</c:v>
                </c:pt>
                <c:pt idx="1583">
                  <c:v>7.8999938964850003</c:v>
                </c:pt>
                <c:pt idx="1584">
                  <c:v>7.7799987792970455</c:v>
                </c:pt>
                <c:pt idx="1585">
                  <c:v>8</c:v>
                </c:pt>
                <c:pt idx="1586">
                  <c:v>7.3099975585940342</c:v>
                </c:pt>
                <c:pt idx="1587">
                  <c:v>7.2200012207040345</c:v>
                </c:pt>
                <c:pt idx="1588">
                  <c:v>6.4199829101570458</c:v>
                </c:pt>
                <c:pt idx="1589">
                  <c:v>6.6900024414070458</c:v>
                </c:pt>
                <c:pt idx="1590">
                  <c:v>7.3299865722660229</c:v>
                </c:pt>
                <c:pt idx="1591">
                  <c:v>7.6300048828130116</c:v>
                </c:pt>
                <c:pt idx="1592">
                  <c:v>7.1999816894540345</c:v>
                </c:pt>
                <c:pt idx="1593">
                  <c:v>8.6399841308600003</c:v>
                </c:pt>
                <c:pt idx="1594">
                  <c:v>8.3699951171880116</c:v>
                </c:pt>
                <c:pt idx="1595">
                  <c:v>7.9299926757820458</c:v>
                </c:pt>
                <c:pt idx="1596">
                  <c:v>7.5299987792970455</c:v>
                </c:pt>
                <c:pt idx="1597">
                  <c:v>8.1799926757820458</c:v>
                </c:pt>
                <c:pt idx="1598">
                  <c:v>7.010009765625</c:v>
                </c:pt>
                <c:pt idx="1599">
                  <c:v>7.3099975585940342</c:v>
                </c:pt>
                <c:pt idx="1600">
                  <c:v>9.1499938964850003</c:v>
                </c:pt>
                <c:pt idx="1601">
                  <c:v>9.3200073242190342</c:v>
                </c:pt>
                <c:pt idx="1602">
                  <c:v>8.9299926757820458</c:v>
                </c:pt>
                <c:pt idx="1603">
                  <c:v>8.8500061035160229</c:v>
                </c:pt>
                <c:pt idx="1604">
                  <c:v>8.6699829101570458</c:v>
                </c:pt>
                <c:pt idx="1605">
                  <c:v>7.7099914550790345</c:v>
                </c:pt>
                <c:pt idx="1606">
                  <c:v>9.1399841308600003</c:v>
                </c:pt>
                <c:pt idx="1607">
                  <c:v>8.3500061035160229</c:v>
                </c:pt>
                <c:pt idx="1608">
                  <c:v>9.2699890136720455</c:v>
                </c:pt>
                <c:pt idx="1609">
                  <c:v>8.8399963378910229</c:v>
                </c:pt>
                <c:pt idx="1610">
                  <c:v>7.0700073242190342</c:v>
                </c:pt>
                <c:pt idx="1611">
                  <c:v>5.7099914550790345</c:v>
                </c:pt>
                <c:pt idx="1612">
                  <c:v>8.6199951171880116</c:v>
                </c:pt>
                <c:pt idx="1613">
                  <c:v>8.4800109863290345</c:v>
                </c:pt>
                <c:pt idx="1614">
                  <c:v>8.9800109863290345</c:v>
                </c:pt>
                <c:pt idx="1615">
                  <c:v>8.1399841308600003</c:v>
                </c:pt>
                <c:pt idx="1616">
                  <c:v>7.7900085449220455</c:v>
                </c:pt>
                <c:pt idx="1617">
                  <c:v>9.010009765625</c:v>
                </c:pt>
                <c:pt idx="1618">
                  <c:v>9.1499938964850003</c:v>
                </c:pt>
                <c:pt idx="1619">
                  <c:v>7.3399963378910229</c:v>
                </c:pt>
                <c:pt idx="1620">
                  <c:v>6.8299865722660229</c:v>
                </c:pt>
                <c:pt idx="1621">
                  <c:v>6.1699829101570458</c:v>
                </c:pt>
                <c:pt idx="1622">
                  <c:v>6.25</c:v>
                </c:pt>
                <c:pt idx="1623">
                  <c:v>6.9700012207040345</c:v>
                </c:pt>
                <c:pt idx="1624">
                  <c:v>8.0899963378910229</c:v>
                </c:pt>
                <c:pt idx="1625">
                  <c:v>6.7200012207040345</c:v>
                </c:pt>
                <c:pt idx="1626">
                  <c:v>8.75</c:v>
                </c:pt>
                <c:pt idx="1627">
                  <c:v>7.75</c:v>
                </c:pt>
                <c:pt idx="1628">
                  <c:v>7.9400024414070458</c:v>
                </c:pt>
                <c:pt idx="1629">
                  <c:v>8.4800109863290345</c:v>
                </c:pt>
                <c:pt idx="1630">
                  <c:v>8.5700073242190342</c:v>
                </c:pt>
                <c:pt idx="1631">
                  <c:v>7.8599853515630116</c:v>
                </c:pt>
                <c:pt idx="1632">
                  <c:v>6.010009765625</c:v>
                </c:pt>
                <c:pt idx="1633">
                  <c:v>6.739990234375</c:v>
                </c:pt>
                <c:pt idx="1634">
                  <c:v>8.0599975585940342</c:v>
                </c:pt>
                <c:pt idx="1635">
                  <c:v>7.3299865722660229</c:v>
                </c:pt>
                <c:pt idx="1636">
                  <c:v>6.4199829101570458</c:v>
                </c:pt>
                <c:pt idx="1637">
                  <c:v>6.5</c:v>
                </c:pt>
                <c:pt idx="1638">
                  <c:v>7.0400085449220455</c:v>
                </c:pt>
                <c:pt idx="1639">
                  <c:v>7.6999816894540345</c:v>
                </c:pt>
                <c:pt idx="1640">
                  <c:v>7.989990234375</c:v>
                </c:pt>
                <c:pt idx="1641">
                  <c:v>5.5799865722660229</c:v>
                </c:pt>
                <c:pt idx="1642">
                  <c:v>5.2300109863290345</c:v>
                </c:pt>
                <c:pt idx="1643">
                  <c:v>6.0499877929690342</c:v>
                </c:pt>
                <c:pt idx="1644">
                  <c:v>5.7799987792970455</c:v>
                </c:pt>
                <c:pt idx="1645">
                  <c:v>5.8500061035160229</c:v>
                </c:pt>
                <c:pt idx="1646">
                  <c:v>6.0899963378910229</c:v>
                </c:pt>
                <c:pt idx="1647">
                  <c:v>8.25</c:v>
                </c:pt>
                <c:pt idx="1648">
                  <c:v>8.239990234375</c:v>
                </c:pt>
                <c:pt idx="1649">
                  <c:v>9.0299987792970455</c:v>
                </c:pt>
                <c:pt idx="1650">
                  <c:v>7.8699951171880116</c:v>
                </c:pt>
                <c:pt idx="1651">
                  <c:v>8.6000061035160229</c:v>
                </c:pt>
                <c:pt idx="1652">
                  <c:v>8.0799865722660229</c:v>
                </c:pt>
                <c:pt idx="1653">
                  <c:v>5.760009765625</c:v>
                </c:pt>
                <c:pt idx="1654">
                  <c:v>8.1300048828130116</c:v>
                </c:pt>
                <c:pt idx="1655">
                  <c:v>6.1799926757820458</c:v>
                </c:pt>
                <c:pt idx="1656">
                  <c:v>5.8699951171880116</c:v>
                </c:pt>
                <c:pt idx="1657">
                  <c:v>5.3599853515630116</c:v>
                </c:pt>
                <c:pt idx="1658">
                  <c:v>5.9599914550790345</c:v>
                </c:pt>
                <c:pt idx="1659">
                  <c:v>6.760009765625</c:v>
                </c:pt>
                <c:pt idx="1660">
                  <c:v>7.5799865722660229</c:v>
                </c:pt>
                <c:pt idx="1661">
                  <c:v>7.8800048828130116</c:v>
                </c:pt>
                <c:pt idx="1662">
                  <c:v>7.8299865722660229</c:v>
                </c:pt>
                <c:pt idx="1663">
                  <c:v>7.7799987792970455</c:v>
                </c:pt>
                <c:pt idx="1664">
                  <c:v>7.6900024414070458</c:v>
                </c:pt>
                <c:pt idx="1665">
                  <c:v>7.7799987792970455</c:v>
                </c:pt>
                <c:pt idx="1666">
                  <c:v>7.8599853515630116</c:v>
                </c:pt>
                <c:pt idx="1667">
                  <c:v>7.5700073242190342</c:v>
                </c:pt>
                <c:pt idx="1668">
                  <c:v>7.3899841308600003</c:v>
                </c:pt>
                <c:pt idx="1669">
                  <c:v>7.4800109863290345</c:v>
                </c:pt>
                <c:pt idx="1670">
                  <c:v>7.7099914550790345</c:v>
                </c:pt>
                <c:pt idx="1671">
                  <c:v>8.5400085449220455</c:v>
                </c:pt>
                <c:pt idx="1672">
                  <c:v>8.989990234375</c:v>
                </c:pt>
                <c:pt idx="1673">
                  <c:v>8.8699951171880116</c:v>
                </c:pt>
                <c:pt idx="1674">
                  <c:v>9.1000061035160229</c:v>
                </c:pt>
                <c:pt idx="1675">
                  <c:v>9.6699829101570458</c:v>
                </c:pt>
                <c:pt idx="1676">
                  <c:v>9.3500061035160229</c:v>
                </c:pt>
                <c:pt idx="1677">
                  <c:v>9.8299865722660229</c:v>
                </c:pt>
                <c:pt idx="1678">
                  <c:v>10.049987792969034</c:v>
                </c:pt>
                <c:pt idx="1679">
                  <c:v>9.7900085449220455</c:v>
                </c:pt>
                <c:pt idx="1680">
                  <c:v>9.8299865722660229</c:v>
                </c:pt>
                <c:pt idx="1681">
                  <c:v>9.8800048828130116</c:v>
                </c:pt>
                <c:pt idx="1682">
                  <c:v>9.5799865722660229</c:v>
                </c:pt>
                <c:pt idx="1683">
                  <c:v>8.6300048828130116</c:v>
                </c:pt>
                <c:pt idx="1684">
                  <c:v>7.7799987792970455</c:v>
                </c:pt>
                <c:pt idx="1685">
                  <c:v>7.2999877929690342</c:v>
                </c:pt>
                <c:pt idx="1686">
                  <c:v>7.5</c:v>
                </c:pt>
                <c:pt idx="1687">
                  <c:v>6.4499816894540345</c:v>
                </c:pt>
                <c:pt idx="1688">
                  <c:v>7.4199829101570458</c:v>
                </c:pt>
                <c:pt idx="1689">
                  <c:v>7.3299865722660229</c:v>
                </c:pt>
                <c:pt idx="1690">
                  <c:v>7.8599853515630116</c:v>
                </c:pt>
                <c:pt idx="1691">
                  <c:v>7.5499877929690342</c:v>
                </c:pt>
                <c:pt idx="1692">
                  <c:v>7.5899963378910229</c:v>
                </c:pt>
                <c:pt idx="1693">
                  <c:v>6.8899841308600003</c:v>
                </c:pt>
                <c:pt idx="1694">
                  <c:v>7.9100036621100003</c:v>
                </c:pt>
                <c:pt idx="1695">
                  <c:v>8.2300109863290345</c:v>
                </c:pt>
                <c:pt idx="1696">
                  <c:v>8.9299926757820458</c:v>
                </c:pt>
                <c:pt idx="1697">
                  <c:v>8.3899841308600003</c:v>
                </c:pt>
                <c:pt idx="1698">
                  <c:v>8.75</c:v>
                </c:pt>
                <c:pt idx="1699">
                  <c:v>8.8699951171880116</c:v>
                </c:pt>
                <c:pt idx="1700">
                  <c:v>8.510009765625</c:v>
                </c:pt>
                <c:pt idx="1701">
                  <c:v>8.5799865722660229</c:v>
                </c:pt>
                <c:pt idx="1702">
                  <c:v>8.8099975585940342</c:v>
                </c:pt>
                <c:pt idx="1703">
                  <c:v>8.4599914550790345</c:v>
                </c:pt>
                <c:pt idx="1704">
                  <c:v>8.1300048828130116</c:v>
                </c:pt>
                <c:pt idx="1705">
                  <c:v>8.0899963378910229</c:v>
                </c:pt>
                <c:pt idx="1706">
                  <c:v>8.6699829101570458</c:v>
                </c:pt>
                <c:pt idx="1707">
                  <c:v>8.6499938964850003</c:v>
                </c:pt>
                <c:pt idx="1708">
                  <c:v>9.5400085449220455</c:v>
                </c:pt>
                <c:pt idx="1709">
                  <c:v>8.5199890136720455</c:v>
                </c:pt>
                <c:pt idx="1710">
                  <c:v>8.0400085449220455</c:v>
                </c:pt>
                <c:pt idx="1711">
                  <c:v>8.4499816894540345</c:v>
                </c:pt>
                <c:pt idx="1712">
                  <c:v>8.3899841308600003</c:v>
                </c:pt>
                <c:pt idx="1713">
                  <c:v>8.8599853515630116</c:v>
                </c:pt>
                <c:pt idx="1714">
                  <c:v>9.1399841308600003</c:v>
                </c:pt>
                <c:pt idx="1715">
                  <c:v>9.5199890136720455</c:v>
                </c:pt>
                <c:pt idx="1716">
                  <c:v>9.1399841308600003</c:v>
                </c:pt>
                <c:pt idx="1717">
                  <c:v>8.4199829101570458</c:v>
                </c:pt>
                <c:pt idx="1718">
                  <c:v>9.5199890136720455</c:v>
                </c:pt>
                <c:pt idx="1719">
                  <c:v>8.9100036621100003</c:v>
                </c:pt>
                <c:pt idx="1720">
                  <c:v>9.3099975585940342</c:v>
                </c:pt>
                <c:pt idx="1721">
                  <c:v>9.4299926757820458</c:v>
                </c:pt>
                <c:pt idx="1722">
                  <c:v>9.1900024414070458</c:v>
                </c:pt>
                <c:pt idx="1723">
                  <c:v>9.5599975585940342</c:v>
                </c:pt>
                <c:pt idx="1724">
                  <c:v>9.1499938964850003</c:v>
                </c:pt>
                <c:pt idx="1725">
                  <c:v>8.9400024414070458</c:v>
                </c:pt>
                <c:pt idx="1726">
                  <c:v>9.5899963378910229</c:v>
                </c:pt>
                <c:pt idx="1727">
                  <c:v>9.4599914550790345</c:v>
                </c:pt>
                <c:pt idx="1728">
                  <c:v>8.8699951171880116</c:v>
                </c:pt>
                <c:pt idx="1729">
                  <c:v>8.9700012207040345</c:v>
                </c:pt>
                <c:pt idx="1730">
                  <c:v>9.2699890136720455</c:v>
                </c:pt>
                <c:pt idx="1731">
                  <c:v>9.6499938964850003</c:v>
                </c:pt>
                <c:pt idx="1732">
                  <c:v>9.3299865722660229</c:v>
                </c:pt>
                <c:pt idx="1733">
                  <c:v>9.489990234375</c:v>
                </c:pt>
                <c:pt idx="1734">
                  <c:v>9.5499877929690342</c:v>
                </c:pt>
                <c:pt idx="1735">
                  <c:v>9.510009765625</c:v>
                </c:pt>
                <c:pt idx="1736">
                  <c:v>9.510009765625</c:v>
                </c:pt>
                <c:pt idx="1737">
                  <c:v>9.5899963378910229</c:v>
                </c:pt>
                <c:pt idx="1738">
                  <c:v>9.6799926757820458</c:v>
                </c:pt>
                <c:pt idx="1739">
                  <c:v>9.6600036621100003</c:v>
                </c:pt>
                <c:pt idx="1740">
                  <c:v>9.1600036621100003</c:v>
                </c:pt>
                <c:pt idx="1741">
                  <c:v>9.2300109863290345</c:v>
                </c:pt>
                <c:pt idx="1742">
                  <c:v>9.260009765625</c:v>
                </c:pt>
                <c:pt idx="1743">
                  <c:v>9.6199951171880116</c:v>
                </c:pt>
                <c:pt idx="1744">
                  <c:v>9.8200073242190342</c:v>
                </c:pt>
                <c:pt idx="1745">
                  <c:v>9.6300048828130116</c:v>
                </c:pt>
                <c:pt idx="1746">
                  <c:v>9.6499938964850003</c:v>
                </c:pt>
                <c:pt idx="1747">
                  <c:v>9.75</c:v>
                </c:pt>
                <c:pt idx="1748">
                  <c:v>9.8099975585940342</c:v>
                </c:pt>
                <c:pt idx="1749">
                  <c:v>9.760009765625</c:v>
                </c:pt>
                <c:pt idx="1750">
                  <c:v>9.7099914550790345</c:v>
                </c:pt>
                <c:pt idx="1751">
                  <c:v>9.7799987792970455</c:v>
                </c:pt>
                <c:pt idx="1752">
                  <c:v>9.8200073242190342</c:v>
                </c:pt>
                <c:pt idx="1753">
                  <c:v>9.8599853515630116</c:v>
                </c:pt>
                <c:pt idx="1754">
                  <c:v>9.8099975585940342</c:v>
                </c:pt>
                <c:pt idx="1755">
                  <c:v>9.8299865722660229</c:v>
                </c:pt>
                <c:pt idx="1756">
                  <c:v>9.7999877929690342</c:v>
                </c:pt>
                <c:pt idx="1757">
                  <c:v>9.8200073242190342</c:v>
                </c:pt>
                <c:pt idx="1758">
                  <c:v>9.8899841308600003</c:v>
                </c:pt>
                <c:pt idx="1759">
                  <c:v>9.8500061035160229</c:v>
                </c:pt>
                <c:pt idx="1760">
                  <c:v>9.8899841308600003</c:v>
                </c:pt>
                <c:pt idx="1761">
                  <c:v>9.8699951171880116</c:v>
                </c:pt>
                <c:pt idx="1762">
                  <c:v>9.9499816894540345</c:v>
                </c:pt>
                <c:pt idx="1763">
                  <c:v>9.8999938964850003</c:v>
                </c:pt>
                <c:pt idx="1764">
                  <c:v>9.8200073242190342</c:v>
                </c:pt>
                <c:pt idx="1765">
                  <c:v>9.8699951171880116</c:v>
                </c:pt>
                <c:pt idx="1766">
                  <c:v>9.8399963378910229</c:v>
                </c:pt>
                <c:pt idx="1767">
                  <c:v>9.8500061035160229</c:v>
                </c:pt>
                <c:pt idx="1768">
                  <c:v>9.8899841308600003</c:v>
                </c:pt>
                <c:pt idx="1769">
                  <c:v>9.8800048828130116</c:v>
                </c:pt>
                <c:pt idx="1770">
                  <c:v>9.8899841308600003</c:v>
                </c:pt>
                <c:pt idx="1771">
                  <c:v>9.7699890136720455</c:v>
                </c:pt>
                <c:pt idx="1772">
                  <c:v>9.8299865722660229</c:v>
                </c:pt>
                <c:pt idx="1773">
                  <c:v>9.8399963378910229</c:v>
                </c:pt>
                <c:pt idx="1774">
                  <c:v>9.760009765625</c:v>
                </c:pt>
                <c:pt idx="1775">
                  <c:v>9.8500061035160229</c:v>
                </c:pt>
                <c:pt idx="1776">
                  <c:v>9.8800048828130116</c:v>
                </c:pt>
                <c:pt idx="1777">
                  <c:v>9.9400024414070458</c:v>
                </c:pt>
                <c:pt idx="1778">
                  <c:v>9.8899841308600003</c:v>
                </c:pt>
                <c:pt idx="1779">
                  <c:v>9.8599853515630116</c:v>
                </c:pt>
                <c:pt idx="1780">
                  <c:v>9.8200073242190342</c:v>
                </c:pt>
                <c:pt idx="1781">
                  <c:v>9.7999877929690342</c:v>
                </c:pt>
                <c:pt idx="1782">
                  <c:v>9.8800048828130116</c:v>
                </c:pt>
                <c:pt idx="1783">
                  <c:v>9.9299926757820458</c:v>
                </c:pt>
                <c:pt idx="1784">
                  <c:v>9.8099975585940342</c:v>
                </c:pt>
                <c:pt idx="1785">
                  <c:v>9.8399963378910229</c:v>
                </c:pt>
                <c:pt idx="1786">
                  <c:v>9.8299865722660229</c:v>
                </c:pt>
                <c:pt idx="1787">
                  <c:v>9.8500061035160229</c:v>
                </c:pt>
                <c:pt idx="1788">
                  <c:v>9.8699951171880116</c:v>
                </c:pt>
                <c:pt idx="1789">
                  <c:v>9.8699951171880116</c:v>
                </c:pt>
                <c:pt idx="1790">
                  <c:v>9.8500061035160229</c:v>
                </c:pt>
                <c:pt idx="1791">
                  <c:v>9.8500061035160229</c:v>
                </c:pt>
                <c:pt idx="1792">
                  <c:v>9.8099975585940342</c:v>
                </c:pt>
                <c:pt idx="1793">
                  <c:v>9.8999938964850003</c:v>
                </c:pt>
                <c:pt idx="1794">
                  <c:v>9.9100036621100003</c:v>
                </c:pt>
                <c:pt idx="1795">
                  <c:v>9.8599853515630116</c:v>
                </c:pt>
                <c:pt idx="1796">
                  <c:v>9.8899841308600003</c:v>
                </c:pt>
                <c:pt idx="1797">
                  <c:v>9.9100036621100003</c:v>
                </c:pt>
                <c:pt idx="1798">
                  <c:v>9.8500061035160229</c:v>
                </c:pt>
                <c:pt idx="1799">
                  <c:v>9.8699951171880116</c:v>
                </c:pt>
                <c:pt idx="1800">
                  <c:v>9.9299926757820458</c:v>
                </c:pt>
                <c:pt idx="1801">
                  <c:v>9.9400024414070458</c:v>
                </c:pt>
                <c:pt idx="1802">
                  <c:v>9.9599914550790345</c:v>
                </c:pt>
                <c:pt idx="1803">
                  <c:v>9.9700012207040345</c:v>
                </c:pt>
                <c:pt idx="1804">
                  <c:v>9.9599914550790345</c:v>
                </c:pt>
                <c:pt idx="1805">
                  <c:v>9.9100036621100003</c:v>
                </c:pt>
                <c:pt idx="1806">
                  <c:v>9.9199829101570458</c:v>
                </c:pt>
                <c:pt idx="1807">
                  <c:v>9.9400024414070458</c:v>
                </c:pt>
                <c:pt idx="1808">
                  <c:v>9.9499816894540345</c:v>
                </c:pt>
                <c:pt idx="1809">
                  <c:v>9.9599914550790345</c:v>
                </c:pt>
                <c:pt idx="1810">
                  <c:v>9.9499816894540345</c:v>
                </c:pt>
                <c:pt idx="1811">
                  <c:v>9.9400024414070458</c:v>
                </c:pt>
                <c:pt idx="1812">
                  <c:v>9.9100036621100003</c:v>
                </c:pt>
                <c:pt idx="1813">
                  <c:v>9.8899841308600003</c:v>
                </c:pt>
                <c:pt idx="1814">
                  <c:v>9.9199829101570458</c:v>
                </c:pt>
                <c:pt idx="1815">
                  <c:v>9.9100036621100003</c:v>
                </c:pt>
                <c:pt idx="1816">
                  <c:v>9.9199829101570458</c:v>
                </c:pt>
                <c:pt idx="1817">
                  <c:v>9.9400024414070458</c:v>
                </c:pt>
                <c:pt idx="1818">
                  <c:v>9.9400024414070458</c:v>
                </c:pt>
                <c:pt idx="1819">
                  <c:v>9.9400024414070458</c:v>
                </c:pt>
                <c:pt idx="1820">
                  <c:v>9.9299926757820458</c:v>
                </c:pt>
                <c:pt idx="1821">
                  <c:v>9.9400024414070458</c:v>
                </c:pt>
                <c:pt idx="1822">
                  <c:v>9.9199829101570458</c:v>
                </c:pt>
                <c:pt idx="1823">
                  <c:v>9.9499816894540345</c:v>
                </c:pt>
                <c:pt idx="1824">
                  <c:v>9.9199829101570458</c:v>
                </c:pt>
                <c:pt idx="1825">
                  <c:v>9.9299926757820458</c:v>
                </c:pt>
                <c:pt idx="1826">
                  <c:v>9.9400024414070458</c:v>
                </c:pt>
                <c:pt idx="1827">
                  <c:v>9.9299926757820458</c:v>
                </c:pt>
                <c:pt idx="1828">
                  <c:v>9.9400024414070458</c:v>
                </c:pt>
                <c:pt idx="1829">
                  <c:v>9.9400024414070458</c:v>
                </c:pt>
                <c:pt idx="1830">
                  <c:v>9.9400024414070458</c:v>
                </c:pt>
                <c:pt idx="1831">
                  <c:v>9.9499816894540345</c:v>
                </c:pt>
                <c:pt idx="1832">
                  <c:v>9.9299926757820458</c:v>
                </c:pt>
                <c:pt idx="1833">
                  <c:v>9.9400024414070458</c:v>
                </c:pt>
                <c:pt idx="1834">
                  <c:v>9.9400024414070458</c:v>
                </c:pt>
                <c:pt idx="1835">
                  <c:v>9.9499816894540345</c:v>
                </c:pt>
                <c:pt idx="1836">
                  <c:v>9.9499816894540345</c:v>
                </c:pt>
                <c:pt idx="1837">
                  <c:v>9.9400024414070458</c:v>
                </c:pt>
                <c:pt idx="1838">
                  <c:v>9.9100036621100003</c:v>
                </c:pt>
                <c:pt idx="1839">
                  <c:v>9.9199829101570458</c:v>
                </c:pt>
                <c:pt idx="1840">
                  <c:v>9.9100036621100003</c:v>
                </c:pt>
                <c:pt idx="1841">
                  <c:v>9.9199829101570458</c:v>
                </c:pt>
                <c:pt idx="1842">
                  <c:v>9.9199829101570458</c:v>
                </c:pt>
                <c:pt idx="1843">
                  <c:v>9.9100036621100003</c:v>
                </c:pt>
                <c:pt idx="1844">
                  <c:v>9.8999938964850003</c:v>
                </c:pt>
                <c:pt idx="1845">
                  <c:v>9.8899841308600003</c:v>
                </c:pt>
                <c:pt idx="1846">
                  <c:v>9.9199829101570458</c:v>
                </c:pt>
                <c:pt idx="1847">
                  <c:v>9.8800048828130116</c:v>
                </c:pt>
                <c:pt idx="1848">
                  <c:v>9.8699951171880116</c:v>
                </c:pt>
                <c:pt idx="1849">
                  <c:v>9.8500061035160229</c:v>
                </c:pt>
                <c:pt idx="1850">
                  <c:v>9.8399963378910229</c:v>
                </c:pt>
                <c:pt idx="1851">
                  <c:v>9.7999877929690342</c:v>
                </c:pt>
                <c:pt idx="1852">
                  <c:v>9.8099975585940342</c:v>
                </c:pt>
                <c:pt idx="1853">
                  <c:v>9.8699951171880116</c:v>
                </c:pt>
                <c:pt idx="1854">
                  <c:v>9.8200073242190342</c:v>
                </c:pt>
                <c:pt idx="1855">
                  <c:v>9.8399963378910229</c:v>
                </c:pt>
                <c:pt idx="1856">
                  <c:v>9.8099975585940342</c:v>
                </c:pt>
                <c:pt idx="1857">
                  <c:v>9.8500061035160229</c:v>
                </c:pt>
                <c:pt idx="1858">
                  <c:v>9.8399963378910229</c:v>
                </c:pt>
                <c:pt idx="1859">
                  <c:v>9.8299865722660229</c:v>
                </c:pt>
                <c:pt idx="1860">
                  <c:v>9.8399963378910229</c:v>
                </c:pt>
                <c:pt idx="1861">
                  <c:v>9.8500061035160229</c:v>
                </c:pt>
                <c:pt idx="1862">
                  <c:v>9.7900085449220455</c:v>
                </c:pt>
                <c:pt idx="1863">
                  <c:v>9.8299865722660229</c:v>
                </c:pt>
                <c:pt idx="1864">
                  <c:v>9.7699890136720455</c:v>
                </c:pt>
                <c:pt idx="1865">
                  <c:v>9.7699890136720455</c:v>
                </c:pt>
                <c:pt idx="1866">
                  <c:v>9.7900085449220455</c:v>
                </c:pt>
                <c:pt idx="1867">
                  <c:v>9.8399963378910229</c:v>
                </c:pt>
                <c:pt idx="1868">
                  <c:v>9.8099975585940342</c:v>
                </c:pt>
                <c:pt idx="1869">
                  <c:v>9.8299865722660229</c:v>
                </c:pt>
                <c:pt idx="1870">
                  <c:v>9.7699890136720455</c:v>
                </c:pt>
                <c:pt idx="1871">
                  <c:v>9.7799987792970455</c:v>
                </c:pt>
                <c:pt idx="1872">
                  <c:v>9.5799865722660229</c:v>
                </c:pt>
                <c:pt idx="1873">
                  <c:v>9.6799926757820458</c:v>
                </c:pt>
                <c:pt idx="1874">
                  <c:v>9.7900085449220455</c:v>
                </c:pt>
                <c:pt idx="1875">
                  <c:v>9.7799987792970455</c:v>
                </c:pt>
                <c:pt idx="1876">
                  <c:v>9.7699890136720455</c:v>
                </c:pt>
                <c:pt idx="1877">
                  <c:v>9.75</c:v>
                </c:pt>
                <c:pt idx="1878">
                  <c:v>9.7699890136720455</c:v>
                </c:pt>
                <c:pt idx="1879">
                  <c:v>9.7699890136720455</c:v>
                </c:pt>
                <c:pt idx="1880">
                  <c:v>9.7900085449220455</c:v>
                </c:pt>
                <c:pt idx="1881">
                  <c:v>9.8200073242190342</c:v>
                </c:pt>
                <c:pt idx="1882">
                  <c:v>9.8200073242190342</c:v>
                </c:pt>
                <c:pt idx="1883">
                  <c:v>9.7300109863290345</c:v>
                </c:pt>
                <c:pt idx="1884">
                  <c:v>9.6999816894540345</c:v>
                </c:pt>
                <c:pt idx="1885">
                  <c:v>9.6900024414070458</c:v>
                </c:pt>
                <c:pt idx="1886">
                  <c:v>9.7200012207040345</c:v>
                </c:pt>
                <c:pt idx="1887">
                  <c:v>9.6999816894540345</c:v>
                </c:pt>
                <c:pt idx="1888">
                  <c:v>9.6799926757820458</c:v>
                </c:pt>
                <c:pt idx="1889">
                  <c:v>9.6499938964850003</c:v>
                </c:pt>
                <c:pt idx="1890">
                  <c:v>9.6600036621100003</c:v>
                </c:pt>
                <c:pt idx="1891">
                  <c:v>9.739990234375</c:v>
                </c:pt>
                <c:pt idx="1892">
                  <c:v>9.75</c:v>
                </c:pt>
                <c:pt idx="1893">
                  <c:v>9.739990234375</c:v>
                </c:pt>
                <c:pt idx="1894">
                  <c:v>9.6799926757820458</c:v>
                </c:pt>
                <c:pt idx="1895">
                  <c:v>9.6799926757820458</c:v>
                </c:pt>
                <c:pt idx="1896">
                  <c:v>9.6699829101570458</c:v>
                </c:pt>
                <c:pt idx="1897">
                  <c:v>9.6699829101570458</c:v>
                </c:pt>
                <c:pt idx="1898">
                  <c:v>9.6900024414070458</c:v>
                </c:pt>
                <c:pt idx="1899">
                  <c:v>9.6999816894540345</c:v>
                </c:pt>
                <c:pt idx="1900">
                  <c:v>9.6900024414070458</c:v>
                </c:pt>
                <c:pt idx="1901">
                  <c:v>9.6300048828130116</c:v>
                </c:pt>
                <c:pt idx="1902">
                  <c:v>9.5599975585940342</c:v>
                </c:pt>
                <c:pt idx="1903">
                  <c:v>9.4800109863290345</c:v>
                </c:pt>
                <c:pt idx="1904">
                  <c:v>9.5799865722660229</c:v>
                </c:pt>
                <c:pt idx="1905">
                  <c:v>9.489990234375</c:v>
                </c:pt>
                <c:pt idx="1906">
                  <c:v>9.5599975585940342</c:v>
                </c:pt>
                <c:pt idx="1907">
                  <c:v>9.5700073242190342</c:v>
                </c:pt>
                <c:pt idx="1908">
                  <c:v>9.5299987792970455</c:v>
                </c:pt>
                <c:pt idx="1909">
                  <c:v>9.5700073242190342</c:v>
                </c:pt>
                <c:pt idx="1910">
                  <c:v>9.5700073242190342</c:v>
                </c:pt>
                <c:pt idx="1911">
                  <c:v>9.5700073242190342</c:v>
                </c:pt>
                <c:pt idx="1912">
                  <c:v>9.5599975585940342</c:v>
                </c:pt>
                <c:pt idx="1913">
                  <c:v>9.6000061035160229</c:v>
                </c:pt>
                <c:pt idx="1914">
                  <c:v>9.4800109863290345</c:v>
                </c:pt>
                <c:pt idx="1915">
                  <c:v>9.4400024414070458</c:v>
                </c:pt>
                <c:pt idx="1916">
                  <c:v>9.5299987792970455</c:v>
                </c:pt>
                <c:pt idx="1917">
                  <c:v>9.5700073242190342</c:v>
                </c:pt>
                <c:pt idx="1918">
                  <c:v>9.6199951171880116</c:v>
                </c:pt>
                <c:pt idx="1919">
                  <c:v>9.6099853515630116</c:v>
                </c:pt>
                <c:pt idx="1920">
                  <c:v>9.5899963378910229</c:v>
                </c:pt>
                <c:pt idx="1921">
                  <c:v>9.6000061035160229</c:v>
                </c:pt>
                <c:pt idx="1922">
                  <c:v>9.6099853515630116</c:v>
                </c:pt>
                <c:pt idx="1923">
                  <c:v>9.5700073242190342</c:v>
                </c:pt>
                <c:pt idx="1924">
                  <c:v>9.5499877929690342</c:v>
                </c:pt>
                <c:pt idx="1925">
                  <c:v>9.5799865722660229</c:v>
                </c:pt>
                <c:pt idx="1926">
                  <c:v>9.510009765625</c:v>
                </c:pt>
                <c:pt idx="1927">
                  <c:v>9.6199951171880116</c:v>
                </c:pt>
                <c:pt idx="1928">
                  <c:v>11.600006103516023</c:v>
                </c:pt>
                <c:pt idx="1929">
                  <c:v>11.5</c:v>
                </c:pt>
                <c:pt idx="1930">
                  <c:v>11.440002441407046</c:v>
                </c:pt>
                <c:pt idx="1931">
                  <c:v>11.540008544922046</c:v>
                </c:pt>
                <c:pt idx="1932">
                  <c:v>11.559997558594034</c:v>
                </c:pt>
                <c:pt idx="1933">
                  <c:v>11.589996337891023</c:v>
                </c:pt>
                <c:pt idx="1934">
                  <c:v>11.540008544922046</c:v>
                </c:pt>
                <c:pt idx="1935">
                  <c:v>11.529998779297046</c:v>
                </c:pt>
                <c:pt idx="1936">
                  <c:v>11.519989013672046</c:v>
                </c:pt>
                <c:pt idx="1937">
                  <c:v>11.549987792969034</c:v>
                </c:pt>
                <c:pt idx="1938">
                  <c:v>11.540008544922046</c:v>
                </c:pt>
                <c:pt idx="1939">
                  <c:v>11.449981689454034</c:v>
                </c:pt>
                <c:pt idx="1940">
                  <c:v>11.399993896485</c:v>
                </c:pt>
                <c:pt idx="1941">
                  <c:v>11.399993896485</c:v>
                </c:pt>
                <c:pt idx="1942">
                  <c:v>11.510009765625</c:v>
                </c:pt>
                <c:pt idx="1943">
                  <c:v>11.519989013672046</c:v>
                </c:pt>
                <c:pt idx="1944">
                  <c:v>11.5</c:v>
                </c:pt>
                <c:pt idx="1945">
                  <c:v>11.480010986329034</c:v>
                </c:pt>
                <c:pt idx="1946">
                  <c:v>11.459991455079034</c:v>
                </c:pt>
                <c:pt idx="1947">
                  <c:v>11.429992675782046</c:v>
                </c:pt>
                <c:pt idx="1948">
                  <c:v>11.5</c:v>
                </c:pt>
                <c:pt idx="1949">
                  <c:v>11.429992675782046</c:v>
                </c:pt>
                <c:pt idx="1950">
                  <c:v>11.419982910157046</c:v>
                </c:pt>
                <c:pt idx="1951">
                  <c:v>11.380004882813012</c:v>
                </c:pt>
                <c:pt idx="1952">
                  <c:v>11.470001220704034</c:v>
                </c:pt>
                <c:pt idx="1953">
                  <c:v>11.41000366211</c:v>
                </c:pt>
                <c:pt idx="1954">
                  <c:v>11.459991455079034</c:v>
                </c:pt>
                <c:pt idx="1955">
                  <c:v>11.459991455079034</c:v>
                </c:pt>
                <c:pt idx="1956">
                  <c:v>11.429992675782046</c:v>
                </c:pt>
                <c:pt idx="1957">
                  <c:v>11.429992675782046</c:v>
                </c:pt>
                <c:pt idx="1958">
                  <c:v>11.359985351563012</c:v>
                </c:pt>
                <c:pt idx="1959">
                  <c:v>11.260009765625</c:v>
                </c:pt>
                <c:pt idx="1960">
                  <c:v>11.260009765625</c:v>
                </c:pt>
                <c:pt idx="1961">
                  <c:v>11.339996337891023</c:v>
                </c:pt>
                <c:pt idx="1962">
                  <c:v>11.380004882813012</c:v>
                </c:pt>
                <c:pt idx="1963">
                  <c:v>11.41000366211</c:v>
                </c:pt>
                <c:pt idx="1964">
                  <c:v>11.329986572266023</c:v>
                </c:pt>
                <c:pt idx="1965">
                  <c:v>11.350006103516023</c:v>
                </c:pt>
                <c:pt idx="1966">
                  <c:v>11.369995117188012</c:v>
                </c:pt>
                <c:pt idx="1967">
                  <c:v>11.309997558594034</c:v>
                </c:pt>
                <c:pt idx="1968">
                  <c:v>11.339996337891023</c:v>
                </c:pt>
                <c:pt idx="1969">
                  <c:v>11.470001220704034</c:v>
                </c:pt>
                <c:pt idx="1970">
                  <c:v>11.480010986329034</c:v>
                </c:pt>
                <c:pt idx="1971">
                  <c:v>11.459991455079034</c:v>
                </c:pt>
                <c:pt idx="1972">
                  <c:v>11.309997558594034</c:v>
                </c:pt>
                <c:pt idx="1973">
                  <c:v>11.190002441407046</c:v>
                </c:pt>
                <c:pt idx="1974">
                  <c:v>11.279998779297046</c:v>
                </c:pt>
                <c:pt idx="1975">
                  <c:v>11.309997558594034</c:v>
                </c:pt>
                <c:pt idx="1976">
                  <c:v>11.279998779297046</c:v>
                </c:pt>
                <c:pt idx="1977">
                  <c:v>11.309997558594034</c:v>
                </c:pt>
                <c:pt idx="1978">
                  <c:v>11.299987792969034</c:v>
                </c:pt>
                <c:pt idx="1979">
                  <c:v>11.309997558594034</c:v>
                </c:pt>
                <c:pt idx="1980">
                  <c:v>11.260009765625</c:v>
                </c:pt>
                <c:pt idx="1981">
                  <c:v>11.179992675782046</c:v>
                </c:pt>
                <c:pt idx="1982">
                  <c:v>11.209991455079034</c:v>
                </c:pt>
                <c:pt idx="1983">
                  <c:v>11.220001220704034</c:v>
                </c:pt>
                <c:pt idx="1984">
                  <c:v>11.269989013672046</c:v>
                </c:pt>
                <c:pt idx="1985">
                  <c:v>11.399993896485</c:v>
                </c:pt>
                <c:pt idx="1986">
                  <c:v>11.429992675782046</c:v>
                </c:pt>
                <c:pt idx="1987">
                  <c:v>11.419982910157046</c:v>
                </c:pt>
                <c:pt idx="1988">
                  <c:v>11.380004882813012</c:v>
                </c:pt>
                <c:pt idx="1989">
                  <c:v>11.369995117188012</c:v>
                </c:pt>
                <c:pt idx="1990">
                  <c:v>11.299987792969034</c:v>
                </c:pt>
                <c:pt idx="1991">
                  <c:v>11.230010986329034</c:v>
                </c:pt>
                <c:pt idx="1992">
                  <c:v>11.109985351563012</c:v>
                </c:pt>
                <c:pt idx="1993">
                  <c:v>10.869995117188012</c:v>
                </c:pt>
                <c:pt idx="1994">
                  <c:v>10.820007324219034</c:v>
                </c:pt>
                <c:pt idx="1995">
                  <c:v>11.16000366211</c:v>
                </c:pt>
                <c:pt idx="1996">
                  <c:v>10.88998413086</c:v>
                </c:pt>
                <c:pt idx="1997">
                  <c:v>11.089996337891023</c:v>
                </c:pt>
                <c:pt idx="1998">
                  <c:v>11.149993896485</c:v>
                </c:pt>
                <c:pt idx="1999">
                  <c:v>11.290008544922046</c:v>
                </c:pt>
                <c:pt idx="2000">
                  <c:v>11.269989013672046</c:v>
                </c:pt>
                <c:pt idx="2001">
                  <c:v>11.190002441407046</c:v>
                </c:pt>
                <c:pt idx="2002">
                  <c:v>11.040008544922046</c:v>
                </c:pt>
                <c:pt idx="2003">
                  <c:v>11.100006103516023</c:v>
                </c:pt>
                <c:pt idx="2004">
                  <c:v>11.16000366211</c:v>
                </c:pt>
                <c:pt idx="2005">
                  <c:v>11.179992675782046</c:v>
                </c:pt>
                <c:pt idx="2006">
                  <c:v>11.13998413086</c:v>
                </c:pt>
                <c:pt idx="2007">
                  <c:v>11.16000366211</c:v>
                </c:pt>
                <c:pt idx="2008">
                  <c:v>11.109985351563012</c:v>
                </c:pt>
                <c:pt idx="2009">
                  <c:v>11.149993896485</c:v>
                </c:pt>
                <c:pt idx="2010">
                  <c:v>11.169982910157046</c:v>
                </c:pt>
                <c:pt idx="2011">
                  <c:v>11.299987792969034</c:v>
                </c:pt>
                <c:pt idx="2012">
                  <c:v>11.260009765625</c:v>
                </c:pt>
                <c:pt idx="2013">
                  <c:v>11.269989013672046</c:v>
                </c:pt>
                <c:pt idx="2014">
                  <c:v>11.269989013672046</c:v>
                </c:pt>
                <c:pt idx="2015">
                  <c:v>11.359985351563012</c:v>
                </c:pt>
                <c:pt idx="2016">
                  <c:v>11.190002441407046</c:v>
                </c:pt>
                <c:pt idx="2017">
                  <c:v>11.25</c:v>
                </c:pt>
                <c:pt idx="2018">
                  <c:v>11.320007324219034</c:v>
                </c:pt>
                <c:pt idx="2019">
                  <c:v>11.149993896485</c:v>
                </c:pt>
                <c:pt idx="2020">
                  <c:v>10.989990234375</c:v>
                </c:pt>
                <c:pt idx="2021">
                  <c:v>11.209991455079034</c:v>
                </c:pt>
                <c:pt idx="2022">
                  <c:v>10.829986572266023</c:v>
                </c:pt>
                <c:pt idx="2023">
                  <c:v>11</c:v>
                </c:pt>
                <c:pt idx="2024">
                  <c:v>11.239990234375</c:v>
                </c:pt>
                <c:pt idx="2025">
                  <c:v>11.190002441407046</c:v>
                </c:pt>
                <c:pt idx="2026">
                  <c:v>11.299987792969034</c:v>
                </c:pt>
                <c:pt idx="2027">
                  <c:v>11.320007324219034</c:v>
                </c:pt>
                <c:pt idx="2028">
                  <c:v>11.290008544922046</c:v>
                </c:pt>
                <c:pt idx="2029">
                  <c:v>11.16000366211</c:v>
                </c:pt>
                <c:pt idx="2030">
                  <c:v>11.190002441407046</c:v>
                </c:pt>
                <c:pt idx="2031">
                  <c:v>11.260009765625</c:v>
                </c:pt>
                <c:pt idx="2032">
                  <c:v>11.109985351563012</c:v>
                </c:pt>
                <c:pt idx="2033">
                  <c:v>11.260009765625</c:v>
                </c:pt>
                <c:pt idx="2034">
                  <c:v>11.179992675782046</c:v>
                </c:pt>
                <c:pt idx="2035">
                  <c:v>11.279998779297046</c:v>
                </c:pt>
                <c:pt idx="2036">
                  <c:v>11.199981689454034</c:v>
                </c:pt>
                <c:pt idx="2037">
                  <c:v>11.25</c:v>
                </c:pt>
                <c:pt idx="2038">
                  <c:v>11.16000366211</c:v>
                </c:pt>
                <c:pt idx="2039">
                  <c:v>11.209991455079034</c:v>
                </c:pt>
                <c:pt idx="2040">
                  <c:v>11.040008544922046</c:v>
                </c:pt>
                <c:pt idx="2041">
                  <c:v>11.299987792969034</c:v>
                </c:pt>
                <c:pt idx="2042">
                  <c:v>11.119995117188012</c:v>
                </c:pt>
                <c:pt idx="2043">
                  <c:v>11.190002441407046</c:v>
                </c:pt>
                <c:pt idx="2044">
                  <c:v>11.269989013672046</c:v>
                </c:pt>
                <c:pt idx="2045">
                  <c:v>11.260009765625</c:v>
                </c:pt>
                <c:pt idx="2046">
                  <c:v>11.199981689454034</c:v>
                </c:pt>
                <c:pt idx="2047">
                  <c:v>10.809997558594034</c:v>
                </c:pt>
                <c:pt idx="2048">
                  <c:v>11</c:v>
                </c:pt>
                <c:pt idx="2049">
                  <c:v>11.220001220704034</c:v>
                </c:pt>
                <c:pt idx="2050">
                  <c:v>11.169982910157046</c:v>
                </c:pt>
                <c:pt idx="2051">
                  <c:v>11.260009765625</c:v>
                </c:pt>
                <c:pt idx="2052">
                  <c:v>11.169982910157046</c:v>
                </c:pt>
                <c:pt idx="2053">
                  <c:v>11.190002441407046</c:v>
                </c:pt>
                <c:pt idx="2054">
                  <c:v>11.16000366211</c:v>
                </c:pt>
                <c:pt idx="2055">
                  <c:v>11.079986572266023</c:v>
                </c:pt>
                <c:pt idx="2056">
                  <c:v>11.13998413086</c:v>
                </c:pt>
                <c:pt idx="2057">
                  <c:v>10.869995117188012</c:v>
                </c:pt>
                <c:pt idx="2058">
                  <c:v>10.91000366211</c:v>
                </c:pt>
                <c:pt idx="2059">
                  <c:v>10.940002441407046</c:v>
                </c:pt>
                <c:pt idx="2060">
                  <c:v>10.730010986329034</c:v>
                </c:pt>
                <c:pt idx="2061">
                  <c:v>11.070007324219034</c:v>
                </c:pt>
                <c:pt idx="2062">
                  <c:v>11.149993896485</c:v>
                </c:pt>
                <c:pt idx="2063">
                  <c:v>11.199981689454034</c:v>
                </c:pt>
                <c:pt idx="2064">
                  <c:v>11.089996337891023</c:v>
                </c:pt>
                <c:pt idx="2065">
                  <c:v>11.25</c:v>
                </c:pt>
                <c:pt idx="2066">
                  <c:v>11.220001220704034</c:v>
                </c:pt>
                <c:pt idx="2067">
                  <c:v>11.190002441407046</c:v>
                </c:pt>
                <c:pt idx="2068">
                  <c:v>11.169982910157046</c:v>
                </c:pt>
                <c:pt idx="2069">
                  <c:v>10.699981689454034</c:v>
                </c:pt>
                <c:pt idx="2070">
                  <c:v>10.549987792969034</c:v>
                </c:pt>
                <c:pt idx="2071">
                  <c:v>10.980010986329034</c:v>
                </c:pt>
                <c:pt idx="2072">
                  <c:v>11.230010986329034</c:v>
                </c:pt>
                <c:pt idx="2073">
                  <c:v>8.0299987792970455</c:v>
                </c:pt>
                <c:pt idx="2074">
                  <c:v>11.25</c:v>
                </c:pt>
                <c:pt idx="2075">
                  <c:v>11.169982910157046</c:v>
                </c:pt>
                <c:pt idx="2076">
                  <c:v>11.149993896485</c:v>
                </c:pt>
                <c:pt idx="2077">
                  <c:v>11.079986572266023</c:v>
                </c:pt>
                <c:pt idx="2078">
                  <c:v>10.600006103516023</c:v>
                </c:pt>
                <c:pt idx="2079">
                  <c:v>11.029998779297046</c:v>
                </c:pt>
                <c:pt idx="2080">
                  <c:v>11.169982910157046</c:v>
                </c:pt>
                <c:pt idx="2081">
                  <c:v>11.299987792969034</c:v>
                </c:pt>
                <c:pt idx="2082">
                  <c:v>11.320007324219034</c:v>
                </c:pt>
                <c:pt idx="2083">
                  <c:v>11.079986572266023</c:v>
                </c:pt>
                <c:pt idx="2084">
                  <c:v>11.169982910157046</c:v>
                </c:pt>
                <c:pt idx="2085">
                  <c:v>11.230010986329034</c:v>
                </c:pt>
                <c:pt idx="2086">
                  <c:v>8.989990234375</c:v>
                </c:pt>
                <c:pt idx="2087">
                  <c:v>8.5299987792970455</c:v>
                </c:pt>
                <c:pt idx="2088">
                  <c:v>8.5299987792970455</c:v>
                </c:pt>
                <c:pt idx="2089">
                  <c:v>8.1699829101570458</c:v>
                </c:pt>
                <c:pt idx="2090">
                  <c:v>8.510009765625</c:v>
                </c:pt>
                <c:pt idx="2091">
                  <c:v>7.7799987792970455</c:v>
                </c:pt>
                <c:pt idx="2092">
                  <c:v>7.989990234375</c:v>
                </c:pt>
                <c:pt idx="2093">
                  <c:v>9.0599975585940342</c:v>
                </c:pt>
                <c:pt idx="2094">
                  <c:v>9.4299926757820458</c:v>
                </c:pt>
                <c:pt idx="2095">
                  <c:v>9.6699829101570458</c:v>
                </c:pt>
                <c:pt idx="2096">
                  <c:v>9.6999816894540345</c:v>
                </c:pt>
                <c:pt idx="2097">
                  <c:v>9.3999938964850003</c:v>
                </c:pt>
                <c:pt idx="2098">
                  <c:v>8.4700012207040345</c:v>
                </c:pt>
                <c:pt idx="2099">
                  <c:v>8.7300109863290345</c:v>
                </c:pt>
                <c:pt idx="2100">
                  <c:v>8.7099914550790345</c:v>
                </c:pt>
                <c:pt idx="2101">
                  <c:v>8.6900024414070458</c:v>
                </c:pt>
                <c:pt idx="2102">
                  <c:v>9.3099975585940342</c:v>
                </c:pt>
                <c:pt idx="2103">
                  <c:v>9.8599853515630116</c:v>
                </c:pt>
                <c:pt idx="2104">
                  <c:v>9.989990234375</c:v>
                </c:pt>
                <c:pt idx="2105">
                  <c:v>9.4499816894540345</c:v>
                </c:pt>
                <c:pt idx="2106">
                  <c:v>8.6399841308600003</c:v>
                </c:pt>
                <c:pt idx="2107">
                  <c:v>8.6499938964850003</c:v>
                </c:pt>
                <c:pt idx="2108">
                  <c:v>8.5599975585940342</c:v>
                </c:pt>
                <c:pt idx="2109">
                  <c:v>8.2099914550790345</c:v>
                </c:pt>
                <c:pt idx="2110">
                  <c:v>8.0299987792970455</c:v>
                </c:pt>
                <c:pt idx="2111">
                  <c:v>8.3599853515630116</c:v>
                </c:pt>
                <c:pt idx="2112">
                  <c:v>8.8699951171880116</c:v>
                </c:pt>
                <c:pt idx="2113">
                  <c:v>8.9599914550790345</c:v>
                </c:pt>
                <c:pt idx="2114">
                  <c:v>9.4700012207040345</c:v>
                </c:pt>
                <c:pt idx="2115">
                  <c:v>9.3099975585940342</c:v>
                </c:pt>
                <c:pt idx="2116">
                  <c:v>9.8699951171880116</c:v>
                </c:pt>
                <c:pt idx="2117">
                  <c:v>9.6399841308600003</c:v>
                </c:pt>
                <c:pt idx="2118">
                  <c:v>9.489990234375</c:v>
                </c:pt>
                <c:pt idx="2119">
                  <c:v>9.8399963378910229</c:v>
                </c:pt>
                <c:pt idx="2120">
                  <c:v>10.38998413086</c:v>
                </c:pt>
                <c:pt idx="2121">
                  <c:v>10.609985351563012</c:v>
                </c:pt>
                <c:pt idx="2122">
                  <c:v>8.8899841308600003</c:v>
                </c:pt>
                <c:pt idx="2123">
                  <c:v>9.1399841308600003</c:v>
                </c:pt>
                <c:pt idx="2124">
                  <c:v>9.5</c:v>
                </c:pt>
                <c:pt idx="2125">
                  <c:v>9.8999938964850003</c:v>
                </c:pt>
                <c:pt idx="2126">
                  <c:v>9.8699951171880116</c:v>
                </c:pt>
                <c:pt idx="2127">
                  <c:v>8.9499816894540345</c:v>
                </c:pt>
                <c:pt idx="2128">
                  <c:v>8.8699951171880116</c:v>
                </c:pt>
                <c:pt idx="2129">
                  <c:v>8.7999877929690342</c:v>
                </c:pt>
                <c:pt idx="2130">
                  <c:v>9.2999877929690342</c:v>
                </c:pt>
                <c:pt idx="2131">
                  <c:v>9.7900085449220455</c:v>
                </c:pt>
                <c:pt idx="2132">
                  <c:v>9.9100036621100003</c:v>
                </c:pt>
                <c:pt idx="2133">
                  <c:v>9.7300109863290345</c:v>
                </c:pt>
                <c:pt idx="2134">
                  <c:v>9.6699829101570458</c:v>
                </c:pt>
                <c:pt idx="2135">
                  <c:v>9.4400024414070458</c:v>
                </c:pt>
                <c:pt idx="2136">
                  <c:v>9.3399963378910229</c:v>
                </c:pt>
                <c:pt idx="2137">
                  <c:v>9.8500061035160229</c:v>
                </c:pt>
                <c:pt idx="2138">
                  <c:v>10.049987792969034</c:v>
                </c:pt>
                <c:pt idx="2139">
                  <c:v>10.109985351563012</c:v>
                </c:pt>
                <c:pt idx="2140">
                  <c:v>10.269989013672046</c:v>
                </c:pt>
                <c:pt idx="2141">
                  <c:v>9.6399841308600003</c:v>
                </c:pt>
                <c:pt idx="2142">
                  <c:v>9.6600036621100003</c:v>
                </c:pt>
                <c:pt idx="2143">
                  <c:v>9.7900085449220455</c:v>
                </c:pt>
                <c:pt idx="2144">
                  <c:v>9.8500061035160229</c:v>
                </c:pt>
                <c:pt idx="2145">
                  <c:v>9.8999938964850003</c:v>
                </c:pt>
                <c:pt idx="2146">
                  <c:v>10.130004882813012</c:v>
                </c:pt>
                <c:pt idx="2147">
                  <c:v>9.989990234375</c:v>
                </c:pt>
                <c:pt idx="2148">
                  <c:v>9.8899841308600003</c:v>
                </c:pt>
                <c:pt idx="2149">
                  <c:v>10.220001220704034</c:v>
                </c:pt>
                <c:pt idx="2150">
                  <c:v>10.470001220704034</c:v>
                </c:pt>
                <c:pt idx="2151">
                  <c:v>10.339996337891023</c:v>
                </c:pt>
                <c:pt idx="2152">
                  <c:v>10.019989013672046</c:v>
                </c:pt>
                <c:pt idx="2153">
                  <c:v>10.109985351563012</c:v>
                </c:pt>
                <c:pt idx="2154">
                  <c:v>10.029998779297046</c:v>
                </c:pt>
                <c:pt idx="2155">
                  <c:v>10.079986572266023</c:v>
                </c:pt>
                <c:pt idx="2156">
                  <c:v>10.239990234375</c:v>
                </c:pt>
                <c:pt idx="2157">
                  <c:v>10.119995117188012</c:v>
                </c:pt>
                <c:pt idx="2158">
                  <c:v>9.760009765625</c:v>
                </c:pt>
                <c:pt idx="2159">
                  <c:v>9.7900085449220455</c:v>
                </c:pt>
                <c:pt idx="2160">
                  <c:v>10.149993896485</c:v>
                </c:pt>
                <c:pt idx="2161">
                  <c:v>10.199981689454034</c:v>
                </c:pt>
                <c:pt idx="2162">
                  <c:v>10.239990234375</c:v>
                </c:pt>
                <c:pt idx="2163">
                  <c:v>10.260009765625</c:v>
                </c:pt>
                <c:pt idx="2164">
                  <c:v>10.260009765625</c:v>
                </c:pt>
                <c:pt idx="2165">
                  <c:v>10.190002441407046</c:v>
                </c:pt>
                <c:pt idx="2166">
                  <c:v>10.179992675782046</c:v>
                </c:pt>
                <c:pt idx="2167">
                  <c:v>10.320007324219034</c:v>
                </c:pt>
                <c:pt idx="2168">
                  <c:v>10.589996337891023</c:v>
                </c:pt>
                <c:pt idx="2169">
                  <c:v>10.449981689454034</c:v>
                </c:pt>
                <c:pt idx="2170">
                  <c:v>10.570007324219034</c:v>
                </c:pt>
                <c:pt idx="2171">
                  <c:v>11.010009765625</c:v>
                </c:pt>
                <c:pt idx="2172">
                  <c:v>11.119995117188012</c:v>
                </c:pt>
                <c:pt idx="2173">
                  <c:v>10.329986572266023</c:v>
                </c:pt>
                <c:pt idx="2174">
                  <c:v>10.13998413086</c:v>
                </c:pt>
                <c:pt idx="2175">
                  <c:v>10.149993896485</c:v>
                </c:pt>
                <c:pt idx="2176">
                  <c:v>10.230010986329034</c:v>
                </c:pt>
                <c:pt idx="2177">
                  <c:v>10.220001220704034</c:v>
                </c:pt>
                <c:pt idx="2178">
                  <c:v>10.380004882813012</c:v>
                </c:pt>
                <c:pt idx="2179">
                  <c:v>10.769989013672046</c:v>
                </c:pt>
                <c:pt idx="2180">
                  <c:v>10.980010986329034</c:v>
                </c:pt>
                <c:pt idx="2181">
                  <c:v>10.799987792969034</c:v>
                </c:pt>
                <c:pt idx="2182">
                  <c:v>10.690002441407046</c:v>
                </c:pt>
                <c:pt idx="2183">
                  <c:v>10.899993896485</c:v>
                </c:pt>
                <c:pt idx="2184">
                  <c:v>10.829986572266023</c:v>
                </c:pt>
                <c:pt idx="2185">
                  <c:v>10.829986572266023</c:v>
                </c:pt>
                <c:pt idx="2186">
                  <c:v>10.63998413086</c:v>
                </c:pt>
                <c:pt idx="2187">
                  <c:v>10.529998779297046</c:v>
                </c:pt>
                <c:pt idx="2188">
                  <c:v>10.290008544922046</c:v>
                </c:pt>
                <c:pt idx="2189">
                  <c:v>10.440002441407046</c:v>
                </c:pt>
                <c:pt idx="2190">
                  <c:v>10.809997558594034</c:v>
                </c:pt>
                <c:pt idx="2191">
                  <c:v>11.089996337891023</c:v>
                </c:pt>
                <c:pt idx="2192">
                  <c:v>10.260009765625</c:v>
                </c:pt>
                <c:pt idx="2193">
                  <c:v>10.5</c:v>
                </c:pt>
                <c:pt idx="2194">
                  <c:v>10.709991455079034</c:v>
                </c:pt>
                <c:pt idx="2195">
                  <c:v>10.779998779297046</c:v>
                </c:pt>
                <c:pt idx="2196">
                  <c:v>10.850006103516023</c:v>
                </c:pt>
                <c:pt idx="2197">
                  <c:v>10.820007324219034</c:v>
                </c:pt>
                <c:pt idx="2198">
                  <c:v>10.769989013672046</c:v>
                </c:pt>
                <c:pt idx="2199">
                  <c:v>10.88998413086</c:v>
                </c:pt>
                <c:pt idx="2200">
                  <c:v>11.049987792969034</c:v>
                </c:pt>
                <c:pt idx="2201">
                  <c:v>10.919982910157046</c:v>
                </c:pt>
                <c:pt idx="2202">
                  <c:v>10.91000366211</c:v>
                </c:pt>
                <c:pt idx="2203">
                  <c:v>11.190002441407046</c:v>
                </c:pt>
                <c:pt idx="2204">
                  <c:v>11.149993896485</c:v>
                </c:pt>
                <c:pt idx="2205">
                  <c:v>10.739990234375</c:v>
                </c:pt>
                <c:pt idx="2206">
                  <c:v>11.029998779297046</c:v>
                </c:pt>
                <c:pt idx="2207">
                  <c:v>11.109985351563012</c:v>
                </c:pt>
                <c:pt idx="2208">
                  <c:v>10.88998413086</c:v>
                </c:pt>
                <c:pt idx="2209">
                  <c:v>10.730010986329034</c:v>
                </c:pt>
                <c:pt idx="2210">
                  <c:v>10.600006103516023</c:v>
                </c:pt>
                <c:pt idx="2211">
                  <c:v>10.679992675782046</c:v>
                </c:pt>
                <c:pt idx="2212">
                  <c:v>10.919982910157046</c:v>
                </c:pt>
                <c:pt idx="2213">
                  <c:v>11.279998779297046</c:v>
                </c:pt>
                <c:pt idx="2214">
                  <c:v>11.119995117188012</c:v>
                </c:pt>
                <c:pt idx="2215">
                  <c:v>10.970001220704034</c:v>
                </c:pt>
                <c:pt idx="2216">
                  <c:v>11</c:v>
                </c:pt>
                <c:pt idx="2217">
                  <c:v>10.929992675782046</c:v>
                </c:pt>
                <c:pt idx="2218">
                  <c:v>10.980010986329034</c:v>
                </c:pt>
                <c:pt idx="2219">
                  <c:v>11.089996337891023</c:v>
                </c:pt>
                <c:pt idx="2220">
                  <c:v>11.119995117188012</c:v>
                </c:pt>
                <c:pt idx="2221">
                  <c:v>11.109985351563012</c:v>
                </c:pt>
                <c:pt idx="2222">
                  <c:v>11.149993896485</c:v>
                </c:pt>
                <c:pt idx="2223">
                  <c:v>11.519989013672046</c:v>
                </c:pt>
                <c:pt idx="2224">
                  <c:v>11.38998413086</c:v>
                </c:pt>
                <c:pt idx="2225">
                  <c:v>11.480010986329034</c:v>
                </c:pt>
                <c:pt idx="2226">
                  <c:v>11.38998413086</c:v>
                </c:pt>
                <c:pt idx="2227">
                  <c:v>11.600006103516023</c:v>
                </c:pt>
                <c:pt idx="2228">
                  <c:v>11.5</c:v>
                </c:pt>
                <c:pt idx="2229">
                  <c:v>11.339996337891023</c:v>
                </c:pt>
                <c:pt idx="2230">
                  <c:v>10.809997558594034</c:v>
                </c:pt>
                <c:pt idx="2231">
                  <c:v>11.339996337891023</c:v>
                </c:pt>
                <c:pt idx="2232">
                  <c:v>11.440002441407046</c:v>
                </c:pt>
                <c:pt idx="2233">
                  <c:v>11.079986572266023</c:v>
                </c:pt>
                <c:pt idx="2234">
                  <c:v>11.690002441407046</c:v>
                </c:pt>
                <c:pt idx="2235">
                  <c:v>11.470001220704034</c:v>
                </c:pt>
                <c:pt idx="2236">
                  <c:v>11.350006103516023</c:v>
                </c:pt>
                <c:pt idx="2237">
                  <c:v>11.269989013672046</c:v>
                </c:pt>
                <c:pt idx="2238">
                  <c:v>11.529998779297046</c:v>
                </c:pt>
                <c:pt idx="2239">
                  <c:v>9.4599914550790345</c:v>
                </c:pt>
                <c:pt idx="2240">
                  <c:v>9.3099975585940342</c:v>
                </c:pt>
                <c:pt idx="2241">
                  <c:v>8.7200012207040345</c:v>
                </c:pt>
                <c:pt idx="2242">
                  <c:v>8.8399963378910229</c:v>
                </c:pt>
                <c:pt idx="2243">
                  <c:v>8.7099914550790345</c:v>
                </c:pt>
                <c:pt idx="2244">
                  <c:v>8.75</c:v>
                </c:pt>
                <c:pt idx="2245">
                  <c:v>9.2799987792970455</c:v>
                </c:pt>
                <c:pt idx="2246">
                  <c:v>9.1999816894540345</c:v>
                </c:pt>
                <c:pt idx="2247">
                  <c:v>9.0400085449220455</c:v>
                </c:pt>
                <c:pt idx="2248">
                  <c:v>8.7900085449220455</c:v>
                </c:pt>
                <c:pt idx="2249">
                  <c:v>8.4599914550790345</c:v>
                </c:pt>
                <c:pt idx="2250">
                  <c:v>8.489990234375</c:v>
                </c:pt>
                <c:pt idx="2251">
                  <c:v>9.3599853515630116</c:v>
                </c:pt>
                <c:pt idx="2252">
                  <c:v>9.4599914550790345</c:v>
                </c:pt>
                <c:pt idx="2253">
                  <c:v>8.6000061035160229</c:v>
                </c:pt>
                <c:pt idx="2254">
                  <c:v>8.4800109863290345</c:v>
                </c:pt>
                <c:pt idx="2255">
                  <c:v>8.5299987792970455</c:v>
                </c:pt>
                <c:pt idx="2256">
                  <c:v>9.0899963378910229</c:v>
                </c:pt>
                <c:pt idx="2257">
                  <c:v>8.6000061035160229</c:v>
                </c:pt>
                <c:pt idx="2258">
                  <c:v>8.8999938964850003</c:v>
                </c:pt>
                <c:pt idx="2259">
                  <c:v>9.4499816894540345</c:v>
                </c:pt>
                <c:pt idx="2260">
                  <c:v>8.7799987792970455</c:v>
                </c:pt>
                <c:pt idx="2261">
                  <c:v>8.8999938964850003</c:v>
                </c:pt>
                <c:pt idx="2262">
                  <c:v>9.2900085449220455</c:v>
                </c:pt>
                <c:pt idx="2263">
                  <c:v>8.8999938964850003</c:v>
                </c:pt>
                <c:pt idx="2264">
                  <c:v>8.4199829101570458</c:v>
                </c:pt>
                <c:pt idx="2265">
                  <c:v>8.5</c:v>
                </c:pt>
                <c:pt idx="2266">
                  <c:v>8.6699829101570458</c:v>
                </c:pt>
                <c:pt idx="2267">
                  <c:v>8.6099853515630116</c:v>
                </c:pt>
                <c:pt idx="2268">
                  <c:v>8.3899841308600003</c:v>
                </c:pt>
                <c:pt idx="2269">
                  <c:v>8.1399841308600003</c:v>
                </c:pt>
                <c:pt idx="2270">
                  <c:v>8.2699890136720455</c:v>
                </c:pt>
                <c:pt idx="2271">
                  <c:v>8.5</c:v>
                </c:pt>
                <c:pt idx="2272">
                  <c:v>8.5700073242190342</c:v>
                </c:pt>
                <c:pt idx="2273">
                  <c:v>8.6600036621100003</c:v>
                </c:pt>
                <c:pt idx="2274">
                  <c:v>8.6099853515630116</c:v>
                </c:pt>
                <c:pt idx="2275">
                  <c:v>8.6600036621100003</c:v>
                </c:pt>
                <c:pt idx="2276">
                  <c:v>8.7099914550790345</c:v>
                </c:pt>
                <c:pt idx="2277">
                  <c:v>8.6499938964850003</c:v>
                </c:pt>
                <c:pt idx="2278">
                  <c:v>8.4299926757820458</c:v>
                </c:pt>
                <c:pt idx="2279">
                  <c:v>8.5</c:v>
                </c:pt>
                <c:pt idx="2280">
                  <c:v>8.4499816894540345</c:v>
                </c:pt>
                <c:pt idx="2281">
                  <c:v>8.75</c:v>
                </c:pt>
                <c:pt idx="2282">
                  <c:v>8.8200073242190342</c:v>
                </c:pt>
                <c:pt idx="2283">
                  <c:v>8.3800048828130116</c:v>
                </c:pt>
                <c:pt idx="2284">
                  <c:v>8.4599914550790345</c:v>
                </c:pt>
                <c:pt idx="2285">
                  <c:v>8.4199829101570458</c:v>
                </c:pt>
                <c:pt idx="2286">
                  <c:v>8.8500061035160229</c:v>
                </c:pt>
                <c:pt idx="2287">
                  <c:v>8.5599975585940342</c:v>
                </c:pt>
                <c:pt idx="2288">
                  <c:v>8.7999877929690342</c:v>
                </c:pt>
                <c:pt idx="2289">
                  <c:v>9</c:v>
                </c:pt>
                <c:pt idx="2290">
                  <c:v>9</c:v>
                </c:pt>
                <c:pt idx="2291">
                  <c:v>9.0700073242190342</c:v>
                </c:pt>
                <c:pt idx="2292">
                  <c:v>8.5700073242190342</c:v>
                </c:pt>
                <c:pt idx="2293">
                  <c:v>8.7999877929690342</c:v>
                </c:pt>
                <c:pt idx="2294">
                  <c:v>9.739990234375</c:v>
                </c:pt>
                <c:pt idx="2295">
                  <c:v>9.7300109863290345</c:v>
                </c:pt>
                <c:pt idx="2296">
                  <c:v>9.739990234375</c:v>
                </c:pt>
                <c:pt idx="2297">
                  <c:v>8.0599975585940342</c:v>
                </c:pt>
                <c:pt idx="2298">
                  <c:v>7.8999938964850003</c:v>
                </c:pt>
                <c:pt idx="2299">
                  <c:v>8.8500061035160229</c:v>
                </c:pt>
                <c:pt idx="2300">
                  <c:v>8.3899841308600003</c:v>
                </c:pt>
                <c:pt idx="2301">
                  <c:v>8.6199951171880116</c:v>
                </c:pt>
                <c:pt idx="2302">
                  <c:v>8.9800109863290345</c:v>
                </c:pt>
                <c:pt idx="2303">
                  <c:v>8.8999938964850003</c:v>
                </c:pt>
                <c:pt idx="2304">
                  <c:v>8.8699951171880116</c:v>
                </c:pt>
                <c:pt idx="2305">
                  <c:v>8.7200012207040345</c:v>
                </c:pt>
                <c:pt idx="2306">
                  <c:v>9.0499877929690342</c:v>
                </c:pt>
                <c:pt idx="2307">
                  <c:v>9.3299865722660229</c:v>
                </c:pt>
                <c:pt idx="2308">
                  <c:v>9.8099975585940342</c:v>
                </c:pt>
                <c:pt idx="2309">
                  <c:v>10.199981689454034</c:v>
                </c:pt>
                <c:pt idx="2310">
                  <c:v>9.3399963378910229</c:v>
                </c:pt>
                <c:pt idx="2311">
                  <c:v>8.760009765625</c:v>
                </c:pt>
                <c:pt idx="2312">
                  <c:v>9.5799865722660229</c:v>
                </c:pt>
                <c:pt idx="2313">
                  <c:v>7.75</c:v>
                </c:pt>
                <c:pt idx="2314">
                  <c:v>8.1300048828130116</c:v>
                </c:pt>
                <c:pt idx="2315">
                  <c:v>8.25</c:v>
                </c:pt>
                <c:pt idx="2316">
                  <c:v>8.5</c:v>
                </c:pt>
                <c:pt idx="2317">
                  <c:v>8.8099975585940342</c:v>
                </c:pt>
                <c:pt idx="2318">
                  <c:v>8.9499816894540345</c:v>
                </c:pt>
                <c:pt idx="2319">
                  <c:v>9.0799865722660229</c:v>
                </c:pt>
                <c:pt idx="2320">
                  <c:v>9.0400085449220455</c:v>
                </c:pt>
                <c:pt idx="2321">
                  <c:v>8.760009765625</c:v>
                </c:pt>
                <c:pt idx="2322">
                  <c:v>8.3399963378910229</c:v>
                </c:pt>
                <c:pt idx="2323">
                  <c:v>8.1000061035160229</c:v>
                </c:pt>
                <c:pt idx="2324">
                  <c:v>8.260009765625</c:v>
                </c:pt>
                <c:pt idx="2325">
                  <c:v>8.4800109863290345</c:v>
                </c:pt>
                <c:pt idx="2326">
                  <c:v>8.5799865722660229</c:v>
                </c:pt>
                <c:pt idx="2327">
                  <c:v>8.6699829101570458</c:v>
                </c:pt>
                <c:pt idx="2328">
                  <c:v>8.6900024414070458</c:v>
                </c:pt>
                <c:pt idx="2329">
                  <c:v>8.8699951171880116</c:v>
                </c:pt>
                <c:pt idx="2330">
                  <c:v>8.4199829101570458</c:v>
                </c:pt>
                <c:pt idx="2331">
                  <c:v>8.1600036621100003</c:v>
                </c:pt>
                <c:pt idx="2332">
                  <c:v>7.9299926757820458</c:v>
                </c:pt>
                <c:pt idx="2333">
                  <c:v>8.2300109863290345</c:v>
                </c:pt>
                <c:pt idx="2334">
                  <c:v>8.7799987792970455</c:v>
                </c:pt>
                <c:pt idx="2335">
                  <c:v>8.5299987792970455</c:v>
                </c:pt>
                <c:pt idx="2336">
                  <c:v>8.6699829101570458</c:v>
                </c:pt>
                <c:pt idx="2337">
                  <c:v>8.5</c:v>
                </c:pt>
                <c:pt idx="2338">
                  <c:v>8.4499816894540345</c:v>
                </c:pt>
                <c:pt idx="2339">
                  <c:v>8.7300109863290345</c:v>
                </c:pt>
                <c:pt idx="2340">
                  <c:v>9.1799926757820458</c:v>
                </c:pt>
                <c:pt idx="2341">
                  <c:v>9.25</c:v>
                </c:pt>
                <c:pt idx="2342">
                  <c:v>9.3099975585940342</c:v>
                </c:pt>
                <c:pt idx="2343">
                  <c:v>9.0299987792970455</c:v>
                </c:pt>
                <c:pt idx="2344">
                  <c:v>9.2799987792970455</c:v>
                </c:pt>
                <c:pt idx="2345">
                  <c:v>10.16000366211</c:v>
                </c:pt>
                <c:pt idx="2346">
                  <c:v>10.380004882813012</c:v>
                </c:pt>
                <c:pt idx="2347">
                  <c:v>9.6799926757820458</c:v>
                </c:pt>
                <c:pt idx="2348">
                  <c:v>9.7799987792970455</c:v>
                </c:pt>
                <c:pt idx="2349">
                  <c:v>9.0400085449220455</c:v>
                </c:pt>
                <c:pt idx="2350">
                  <c:v>8.5799865722660229</c:v>
                </c:pt>
                <c:pt idx="2351">
                  <c:v>8.1399841308600003</c:v>
                </c:pt>
                <c:pt idx="2352">
                  <c:v>8.3800048828130116</c:v>
                </c:pt>
                <c:pt idx="2353">
                  <c:v>9.3399963378910229</c:v>
                </c:pt>
                <c:pt idx="2354">
                  <c:v>9.3200073242190342</c:v>
                </c:pt>
                <c:pt idx="2355">
                  <c:v>9.1499938964850003</c:v>
                </c:pt>
                <c:pt idx="2356">
                  <c:v>8.4400024414070458</c:v>
                </c:pt>
                <c:pt idx="2357">
                  <c:v>8.0400085449220455</c:v>
                </c:pt>
                <c:pt idx="2358">
                  <c:v>8.5400085449220455</c:v>
                </c:pt>
                <c:pt idx="2359">
                  <c:v>8.9599914550790345</c:v>
                </c:pt>
                <c:pt idx="2360">
                  <c:v>9.1799926757820458</c:v>
                </c:pt>
                <c:pt idx="2361">
                  <c:v>8.7200012207040345</c:v>
                </c:pt>
                <c:pt idx="2362">
                  <c:v>8.4100036621100003</c:v>
                </c:pt>
                <c:pt idx="2363">
                  <c:v>8.5599975585940342</c:v>
                </c:pt>
                <c:pt idx="2364">
                  <c:v>8.8800048828130116</c:v>
                </c:pt>
                <c:pt idx="2365">
                  <c:v>8.989990234375</c:v>
                </c:pt>
                <c:pt idx="2366">
                  <c:v>8.5799865722660229</c:v>
                </c:pt>
                <c:pt idx="2367">
                  <c:v>8.0199890136720455</c:v>
                </c:pt>
                <c:pt idx="2368">
                  <c:v>7.75</c:v>
                </c:pt>
                <c:pt idx="2369">
                  <c:v>7.6900024414070458</c:v>
                </c:pt>
                <c:pt idx="2370">
                  <c:v>7.739990234375</c:v>
                </c:pt>
                <c:pt idx="2371">
                  <c:v>8.3099975585940342</c:v>
                </c:pt>
                <c:pt idx="2372">
                  <c:v>8.7300109863290345</c:v>
                </c:pt>
                <c:pt idx="2373">
                  <c:v>8.6900024414070458</c:v>
                </c:pt>
                <c:pt idx="2374">
                  <c:v>8.4400024414070458</c:v>
                </c:pt>
                <c:pt idx="2375">
                  <c:v>8.4299926757820458</c:v>
                </c:pt>
                <c:pt idx="2376">
                  <c:v>8.5499877929690342</c:v>
                </c:pt>
                <c:pt idx="2377">
                  <c:v>8.8399963378910229</c:v>
                </c:pt>
                <c:pt idx="2378">
                  <c:v>8.8299865722660229</c:v>
                </c:pt>
                <c:pt idx="2379">
                  <c:v>8.8999938964850003</c:v>
                </c:pt>
                <c:pt idx="2380">
                  <c:v>8.8800048828130116</c:v>
                </c:pt>
                <c:pt idx="2381">
                  <c:v>8.5299987792970455</c:v>
                </c:pt>
                <c:pt idx="2382">
                  <c:v>8.5400085449220455</c:v>
                </c:pt>
                <c:pt idx="2383">
                  <c:v>8.239990234375</c:v>
                </c:pt>
                <c:pt idx="2384">
                  <c:v>8.1099853515630116</c:v>
                </c:pt>
                <c:pt idx="2385">
                  <c:v>8.3099975585940342</c:v>
                </c:pt>
                <c:pt idx="2386">
                  <c:v>9</c:v>
                </c:pt>
                <c:pt idx="2387">
                  <c:v>9.5199890136720455</c:v>
                </c:pt>
                <c:pt idx="2388">
                  <c:v>9.2200012207040345</c:v>
                </c:pt>
                <c:pt idx="2389">
                  <c:v>9.0899963378910229</c:v>
                </c:pt>
                <c:pt idx="2390">
                  <c:v>9.2999877929690342</c:v>
                </c:pt>
                <c:pt idx="2391">
                  <c:v>9.3999938964850003</c:v>
                </c:pt>
                <c:pt idx="2392">
                  <c:v>9.7099914550790345</c:v>
                </c:pt>
                <c:pt idx="2393">
                  <c:v>8.6099853515630116</c:v>
                </c:pt>
                <c:pt idx="2394">
                  <c:v>8.5199890136720455</c:v>
                </c:pt>
                <c:pt idx="2395">
                  <c:v>8.739990234375</c:v>
                </c:pt>
                <c:pt idx="2396">
                  <c:v>8.8800048828130116</c:v>
                </c:pt>
                <c:pt idx="2397">
                  <c:v>9.9499816894540345</c:v>
                </c:pt>
                <c:pt idx="2398">
                  <c:v>9.2999877929690342</c:v>
                </c:pt>
                <c:pt idx="2399">
                  <c:v>7.9100036621100003</c:v>
                </c:pt>
                <c:pt idx="2400">
                  <c:v>8.510009765625</c:v>
                </c:pt>
                <c:pt idx="2401">
                  <c:v>9.489990234375</c:v>
                </c:pt>
                <c:pt idx="2402">
                  <c:v>9.1199951171880116</c:v>
                </c:pt>
                <c:pt idx="2403">
                  <c:v>10.13998413086</c:v>
                </c:pt>
                <c:pt idx="2404">
                  <c:v>9.6600036621100003</c:v>
                </c:pt>
                <c:pt idx="2405">
                  <c:v>8.9199829101570458</c:v>
                </c:pt>
                <c:pt idx="2406">
                  <c:v>8.9400024414070458</c:v>
                </c:pt>
                <c:pt idx="2407">
                  <c:v>8.6600036621100003</c:v>
                </c:pt>
                <c:pt idx="2408">
                  <c:v>8.6600036621100003</c:v>
                </c:pt>
                <c:pt idx="2409">
                  <c:v>8.8599853515630116</c:v>
                </c:pt>
                <c:pt idx="2410">
                  <c:v>8.6699829101570458</c:v>
                </c:pt>
                <c:pt idx="2411">
                  <c:v>8.5199890136720455</c:v>
                </c:pt>
                <c:pt idx="2412">
                  <c:v>8.3599853515630116</c:v>
                </c:pt>
                <c:pt idx="2413">
                  <c:v>8.2699890136720455</c:v>
                </c:pt>
                <c:pt idx="2414">
                  <c:v>8.8399963378910229</c:v>
                </c:pt>
                <c:pt idx="2415">
                  <c:v>8.9499816894540345</c:v>
                </c:pt>
                <c:pt idx="2416">
                  <c:v>9.1099853515630116</c:v>
                </c:pt>
                <c:pt idx="2417">
                  <c:v>8.8599853515630116</c:v>
                </c:pt>
                <c:pt idx="2418">
                  <c:v>8.75</c:v>
                </c:pt>
                <c:pt idx="2419">
                  <c:v>8.7200012207040345</c:v>
                </c:pt>
                <c:pt idx="2420">
                  <c:v>8.8999938964850003</c:v>
                </c:pt>
                <c:pt idx="2421">
                  <c:v>8.1499938964850003</c:v>
                </c:pt>
                <c:pt idx="2422">
                  <c:v>8.260009765625</c:v>
                </c:pt>
                <c:pt idx="2423">
                  <c:v>8.2200012207040345</c:v>
                </c:pt>
                <c:pt idx="2424">
                  <c:v>8.8800048828130116</c:v>
                </c:pt>
                <c:pt idx="2425">
                  <c:v>9.1600036621100003</c:v>
                </c:pt>
                <c:pt idx="2426">
                  <c:v>9.3800048828130116</c:v>
                </c:pt>
                <c:pt idx="2427">
                  <c:v>9.4199829101570458</c:v>
                </c:pt>
                <c:pt idx="2428">
                  <c:v>9.1900024414070458</c:v>
                </c:pt>
                <c:pt idx="2429">
                  <c:v>9.1799926757820458</c:v>
                </c:pt>
                <c:pt idx="2430">
                  <c:v>9.1399841308600003</c:v>
                </c:pt>
                <c:pt idx="2431">
                  <c:v>8.9199829101570458</c:v>
                </c:pt>
                <c:pt idx="2432">
                  <c:v>8.8800048828130116</c:v>
                </c:pt>
                <c:pt idx="2433">
                  <c:v>9.2099914550790345</c:v>
                </c:pt>
                <c:pt idx="2434">
                  <c:v>9.2099914550790345</c:v>
                </c:pt>
                <c:pt idx="2435">
                  <c:v>9.1099853515630116</c:v>
                </c:pt>
                <c:pt idx="2436">
                  <c:v>8.75</c:v>
                </c:pt>
                <c:pt idx="2437">
                  <c:v>8.8099975585940342</c:v>
                </c:pt>
                <c:pt idx="2438">
                  <c:v>8.6499938964850003</c:v>
                </c:pt>
                <c:pt idx="2439">
                  <c:v>8.8899841308600003</c:v>
                </c:pt>
                <c:pt idx="2440">
                  <c:v>9.739990234375</c:v>
                </c:pt>
                <c:pt idx="2441">
                  <c:v>8.8699951171880116</c:v>
                </c:pt>
                <c:pt idx="2442">
                  <c:v>9.510009765625</c:v>
                </c:pt>
                <c:pt idx="2443">
                  <c:v>9.5299987792970455</c:v>
                </c:pt>
                <c:pt idx="2444">
                  <c:v>9.3599853515630116</c:v>
                </c:pt>
                <c:pt idx="2445">
                  <c:v>9.1199951171880116</c:v>
                </c:pt>
                <c:pt idx="2446">
                  <c:v>9.2200012207040345</c:v>
                </c:pt>
                <c:pt idx="2447">
                  <c:v>8.8599853515630116</c:v>
                </c:pt>
                <c:pt idx="2448">
                  <c:v>8.6399841308600003</c:v>
                </c:pt>
                <c:pt idx="2449">
                  <c:v>8.739990234375</c:v>
                </c:pt>
                <c:pt idx="2450">
                  <c:v>8.8200073242190342</c:v>
                </c:pt>
                <c:pt idx="2451">
                  <c:v>8.8800048828130116</c:v>
                </c:pt>
                <c:pt idx="2452">
                  <c:v>8.760009765625</c:v>
                </c:pt>
                <c:pt idx="2453">
                  <c:v>8.6799926757820458</c:v>
                </c:pt>
                <c:pt idx="2454">
                  <c:v>8.7900085449220455</c:v>
                </c:pt>
                <c:pt idx="2455">
                  <c:v>9.2099914550790345</c:v>
                </c:pt>
                <c:pt idx="2456">
                  <c:v>9.3399963378910229</c:v>
                </c:pt>
                <c:pt idx="2457">
                  <c:v>9.2699890136720455</c:v>
                </c:pt>
                <c:pt idx="2458">
                  <c:v>9.1199951171880116</c:v>
                </c:pt>
                <c:pt idx="2459">
                  <c:v>8.6799926757820458</c:v>
                </c:pt>
                <c:pt idx="2460">
                  <c:v>8.7200012207040345</c:v>
                </c:pt>
                <c:pt idx="2461">
                  <c:v>9.0700073242190342</c:v>
                </c:pt>
                <c:pt idx="2462">
                  <c:v>9.1199951171880116</c:v>
                </c:pt>
                <c:pt idx="2463">
                  <c:v>8.7999877929690342</c:v>
                </c:pt>
                <c:pt idx="2464">
                  <c:v>8.8699951171880116</c:v>
                </c:pt>
                <c:pt idx="2465">
                  <c:v>9.1399841308600003</c:v>
                </c:pt>
                <c:pt idx="2466">
                  <c:v>9.1300048828130116</c:v>
                </c:pt>
                <c:pt idx="2467">
                  <c:v>9.2900085449220455</c:v>
                </c:pt>
                <c:pt idx="2468">
                  <c:v>9.3800048828130116</c:v>
                </c:pt>
                <c:pt idx="2469">
                  <c:v>8.6300048828130116</c:v>
                </c:pt>
                <c:pt idx="2470">
                  <c:v>8.6999816894540345</c:v>
                </c:pt>
                <c:pt idx="2471">
                  <c:v>8.9299926757820458</c:v>
                </c:pt>
                <c:pt idx="2472">
                  <c:v>9.3599853515630116</c:v>
                </c:pt>
                <c:pt idx="2473">
                  <c:v>9.7799987792970455</c:v>
                </c:pt>
                <c:pt idx="2474">
                  <c:v>9.5599975585940342</c:v>
                </c:pt>
                <c:pt idx="2475">
                  <c:v>9.739990234375</c:v>
                </c:pt>
                <c:pt idx="2476">
                  <c:v>9.7300109863290345</c:v>
                </c:pt>
                <c:pt idx="2477">
                  <c:v>9.8299865722660229</c:v>
                </c:pt>
                <c:pt idx="2478">
                  <c:v>9.6900024414070458</c:v>
                </c:pt>
                <c:pt idx="2479">
                  <c:v>8.7200012207040345</c:v>
                </c:pt>
                <c:pt idx="2480">
                  <c:v>8.7799987792970455</c:v>
                </c:pt>
                <c:pt idx="2481">
                  <c:v>8.9400024414070458</c:v>
                </c:pt>
                <c:pt idx="2482">
                  <c:v>8.8999938964850003</c:v>
                </c:pt>
                <c:pt idx="2483">
                  <c:v>9.1999816894540345</c:v>
                </c:pt>
                <c:pt idx="2484">
                  <c:v>9.2699890136720455</c:v>
                </c:pt>
                <c:pt idx="2485">
                  <c:v>8.9700012207040345</c:v>
                </c:pt>
                <c:pt idx="2486">
                  <c:v>8.9700012207040345</c:v>
                </c:pt>
                <c:pt idx="2487">
                  <c:v>8.9400024414070458</c:v>
                </c:pt>
                <c:pt idx="2488">
                  <c:v>8.9599914550790345</c:v>
                </c:pt>
                <c:pt idx="2489">
                  <c:v>8.6000061035160229</c:v>
                </c:pt>
                <c:pt idx="2490">
                  <c:v>9.0400085449220455</c:v>
                </c:pt>
                <c:pt idx="2491">
                  <c:v>9.1900024414070458</c:v>
                </c:pt>
                <c:pt idx="2492">
                  <c:v>9.2200012207040345</c:v>
                </c:pt>
                <c:pt idx="2493">
                  <c:v>9.3500061035160229</c:v>
                </c:pt>
                <c:pt idx="2494">
                  <c:v>9.3800048828130116</c:v>
                </c:pt>
                <c:pt idx="2495">
                  <c:v>8.6300048828130116</c:v>
                </c:pt>
                <c:pt idx="2496">
                  <c:v>8.5599975585940342</c:v>
                </c:pt>
                <c:pt idx="2497">
                  <c:v>8.7099914550790345</c:v>
                </c:pt>
                <c:pt idx="2498">
                  <c:v>9.0199890136720455</c:v>
                </c:pt>
                <c:pt idx="2499">
                  <c:v>9.5</c:v>
                </c:pt>
                <c:pt idx="2500">
                  <c:v>9.6499938964850003</c:v>
                </c:pt>
                <c:pt idx="2501">
                  <c:v>9.2999877929690342</c:v>
                </c:pt>
                <c:pt idx="2502">
                  <c:v>9.6699829101570458</c:v>
                </c:pt>
                <c:pt idx="2503">
                  <c:v>8.6300048828130116</c:v>
                </c:pt>
                <c:pt idx="2504">
                  <c:v>8.6900024414070458</c:v>
                </c:pt>
                <c:pt idx="2505">
                  <c:v>8.9199829101570458</c:v>
                </c:pt>
                <c:pt idx="2506">
                  <c:v>9.0599975585940342</c:v>
                </c:pt>
                <c:pt idx="2507">
                  <c:v>9.1900024414070458</c:v>
                </c:pt>
                <c:pt idx="2508">
                  <c:v>9.4499816894540345</c:v>
                </c:pt>
                <c:pt idx="2509">
                  <c:v>8.8099975585940342</c:v>
                </c:pt>
                <c:pt idx="2510">
                  <c:v>8.4100036621100003</c:v>
                </c:pt>
                <c:pt idx="2511">
                  <c:v>8.7200012207040345</c:v>
                </c:pt>
                <c:pt idx="2512">
                  <c:v>9.1399841308600003</c:v>
                </c:pt>
                <c:pt idx="2513">
                  <c:v>9.1799926757820458</c:v>
                </c:pt>
                <c:pt idx="2514">
                  <c:v>9.2900085449220455</c:v>
                </c:pt>
                <c:pt idx="2515">
                  <c:v>9.1499938964850003</c:v>
                </c:pt>
                <c:pt idx="2516">
                  <c:v>9.0599975585940342</c:v>
                </c:pt>
                <c:pt idx="2517">
                  <c:v>9.0400085449220455</c:v>
                </c:pt>
                <c:pt idx="2518">
                  <c:v>9.1300048828130116</c:v>
                </c:pt>
                <c:pt idx="2519">
                  <c:v>8.9100036621100003</c:v>
                </c:pt>
                <c:pt idx="2520">
                  <c:v>9.0499877929690342</c:v>
                </c:pt>
                <c:pt idx="2521">
                  <c:v>9.25</c:v>
                </c:pt>
                <c:pt idx="2522">
                  <c:v>9.2999877929690342</c:v>
                </c:pt>
                <c:pt idx="2523">
                  <c:v>9.75</c:v>
                </c:pt>
                <c:pt idx="2524">
                  <c:v>9.989990234375</c:v>
                </c:pt>
                <c:pt idx="2525">
                  <c:v>9.9499816894540345</c:v>
                </c:pt>
                <c:pt idx="2526">
                  <c:v>10.049987792969034</c:v>
                </c:pt>
                <c:pt idx="2527">
                  <c:v>9.9100036621100003</c:v>
                </c:pt>
                <c:pt idx="2528">
                  <c:v>9.5</c:v>
                </c:pt>
                <c:pt idx="2529">
                  <c:v>9.1099853515630116</c:v>
                </c:pt>
                <c:pt idx="2530">
                  <c:v>8.8999938964850003</c:v>
                </c:pt>
                <c:pt idx="2531">
                  <c:v>9.0599975585940342</c:v>
                </c:pt>
                <c:pt idx="2532">
                  <c:v>9.1799926757820458</c:v>
                </c:pt>
                <c:pt idx="2533">
                  <c:v>9.2799987792970455</c:v>
                </c:pt>
                <c:pt idx="2534">
                  <c:v>9.4800109863290345</c:v>
                </c:pt>
                <c:pt idx="2535">
                  <c:v>9.760009765625</c:v>
                </c:pt>
                <c:pt idx="2536">
                  <c:v>9.6699829101570458</c:v>
                </c:pt>
                <c:pt idx="2537">
                  <c:v>9.8299865722660229</c:v>
                </c:pt>
                <c:pt idx="2538">
                  <c:v>9.510009765625</c:v>
                </c:pt>
                <c:pt idx="2539">
                  <c:v>9.3599853515630116</c:v>
                </c:pt>
                <c:pt idx="2540">
                  <c:v>9.3800048828130116</c:v>
                </c:pt>
                <c:pt idx="2541">
                  <c:v>10.149993896485</c:v>
                </c:pt>
                <c:pt idx="2542">
                  <c:v>9.4599914550790345</c:v>
                </c:pt>
                <c:pt idx="2543">
                  <c:v>9.739990234375</c:v>
                </c:pt>
                <c:pt idx="2544">
                  <c:v>9.8099975585940342</c:v>
                </c:pt>
                <c:pt idx="2545">
                  <c:v>9</c:v>
                </c:pt>
                <c:pt idx="2546">
                  <c:v>8.8800048828130116</c:v>
                </c:pt>
                <c:pt idx="2547">
                  <c:v>9.1600036621100003</c:v>
                </c:pt>
                <c:pt idx="2548">
                  <c:v>9.0299987792970455</c:v>
                </c:pt>
                <c:pt idx="2549">
                  <c:v>8.75</c:v>
                </c:pt>
                <c:pt idx="2550">
                  <c:v>8.7900085449220455</c:v>
                </c:pt>
                <c:pt idx="2551">
                  <c:v>8.8500061035160229</c:v>
                </c:pt>
                <c:pt idx="2552">
                  <c:v>8.7799987792970455</c:v>
                </c:pt>
                <c:pt idx="2553">
                  <c:v>9.1799926757820458</c:v>
                </c:pt>
                <c:pt idx="2554">
                  <c:v>9.0700073242190342</c:v>
                </c:pt>
                <c:pt idx="2555">
                  <c:v>8.8599853515630116</c:v>
                </c:pt>
                <c:pt idx="2556">
                  <c:v>8.8299865722660229</c:v>
                </c:pt>
                <c:pt idx="2557">
                  <c:v>8.9800109863290345</c:v>
                </c:pt>
                <c:pt idx="2558">
                  <c:v>9.1000061035160229</c:v>
                </c:pt>
                <c:pt idx="2559">
                  <c:v>9.8299865722660229</c:v>
                </c:pt>
                <c:pt idx="2560">
                  <c:v>9.7900085449220455</c:v>
                </c:pt>
                <c:pt idx="2561">
                  <c:v>9.3500061035160229</c:v>
                </c:pt>
                <c:pt idx="2562">
                  <c:v>8.9800109863290345</c:v>
                </c:pt>
                <c:pt idx="2563">
                  <c:v>9.3500061035160229</c:v>
                </c:pt>
                <c:pt idx="2564">
                  <c:v>9.3399963378910229</c:v>
                </c:pt>
                <c:pt idx="2565">
                  <c:v>9.489990234375</c:v>
                </c:pt>
                <c:pt idx="2566">
                  <c:v>9.3099975585940342</c:v>
                </c:pt>
                <c:pt idx="2567">
                  <c:v>9.2200012207040345</c:v>
                </c:pt>
                <c:pt idx="2568">
                  <c:v>9.260009765625</c:v>
                </c:pt>
                <c:pt idx="2569">
                  <c:v>9.010009765625</c:v>
                </c:pt>
                <c:pt idx="2570">
                  <c:v>8.8299865722660229</c:v>
                </c:pt>
                <c:pt idx="2571">
                  <c:v>9.0199890136720455</c:v>
                </c:pt>
                <c:pt idx="2572">
                  <c:v>9.2200012207040345</c:v>
                </c:pt>
                <c:pt idx="2573">
                  <c:v>9.1699829101570458</c:v>
                </c:pt>
                <c:pt idx="2574">
                  <c:v>9.239990234375</c:v>
                </c:pt>
                <c:pt idx="2575">
                  <c:v>9.1999816894540345</c:v>
                </c:pt>
                <c:pt idx="2576">
                  <c:v>9.1900024414070458</c:v>
                </c:pt>
                <c:pt idx="2577">
                  <c:v>9.5199890136720455</c:v>
                </c:pt>
                <c:pt idx="2578">
                  <c:v>9.5700073242190342</c:v>
                </c:pt>
                <c:pt idx="2579">
                  <c:v>9.5299987792970455</c:v>
                </c:pt>
                <c:pt idx="2580">
                  <c:v>9.3699951171880116</c:v>
                </c:pt>
                <c:pt idx="2581">
                  <c:v>9.3399963378910229</c:v>
                </c:pt>
                <c:pt idx="2582">
                  <c:v>9.1199951171880116</c:v>
                </c:pt>
                <c:pt idx="2583">
                  <c:v>8.9800109863290345</c:v>
                </c:pt>
                <c:pt idx="2584">
                  <c:v>8.760009765625</c:v>
                </c:pt>
                <c:pt idx="2585">
                  <c:v>8.760009765625</c:v>
                </c:pt>
                <c:pt idx="2586">
                  <c:v>8.9499816894540345</c:v>
                </c:pt>
                <c:pt idx="2587">
                  <c:v>9.1799926757820458</c:v>
                </c:pt>
                <c:pt idx="2588">
                  <c:v>9.3500061035160229</c:v>
                </c:pt>
                <c:pt idx="2589">
                  <c:v>9.3099975585940342</c:v>
                </c:pt>
                <c:pt idx="2590">
                  <c:v>9.2999877929690342</c:v>
                </c:pt>
                <c:pt idx="2591">
                  <c:v>9.3999938964850003</c:v>
                </c:pt>
                <c:pt idx="2592">
                  <c:v>9.0899963378910229</c:v>
                </c:pt>
                <c:pt idx="2593">
                  <c:v>8.9800109863290345</c:v>
                </c:pt>
                <c:pt idx="2594">
                  <c:v>9.1300048828130116</c:v>
                </c:pt>
                <c:pt idx="2595">
                  <c:v>9.1799926757820458</c:v>
                </c:pt>
                <c:pt idx="2596">
                  <c:v>9</c:v>
                </c:pt>
                <c:pt idx="2597">
                  <c:v>8.8699951171880116</c:v>
                </c:pt>
                <c:pt idx="2598">
                  <c:v>8.7200012207040345</c:v>
                </c:pt>
                <c:pt idx="2599">
                  <c:v>8.6399841308600003</c:v>
                </c:pt>
                <c:pt idx="2600">
                  <c:v>8.7999877929690342</c:v>
                </c:pt>
                <c:pt idx="2601">
                  <c:v>8.8999938964850003</c:v>
                </c:pt>
                <c:pt idx="2602">
                  <c:v>9.1699829101570458</c:v>
                </c:pt>
                <c:pt idx="2603">
                  <c:v>9.2799987792970455</c:v>
                </c:pt>
                <c:pt idx="2604">
                  <c:v>9.3099975585940342</c:v>
                </c:pt>
                <c:pt idx="2605">
                  <c:v>8.9400024414070458</c:v>
                </c:pt>
                <c:pt idx="2606">
                  <c:v>8.8899841308600003</c:v>
                </c:pt>
                <c:pt idx="2607">
                  <c:v>9.0199890136720455</c:v>
                </c:pt>
                <c:pt idx="2608">
                  <c:v>9.3399963378910229</c:v>
                </c:pt>
                <c:pt idx="2609">
                  <c:v>9.260009765625</c:v>
                </c:pt>
                <c:pt idx="2610">
                  <c:v>10.130004882813012</c:v>
                </c:pt>
                <c:pt idx="2611">
                  <c:v>9.5</c:v>
                </c:pt>
                <c:pt idx="2612">
                  <c:v>8.6600036621100003</c:v>
                </c:pt>
                <c:pt idx="2613">
                  <c:v>8.5700073242190342</c:v>
                </c:pt>
                <c:pt idx="2614">
                  <c:v>8.6900024414070458</c:v>
                </c:pt>
                <c:pt idx="2615">
                  <c:v>8.6999816894540345</c:v>
                </c:pt>
                <c:pt idx="2616">
                  <c:v>8.7999877929690342</c:v>
                </c:pt>
                <c:pt idx="2617">
                  <c:v>9.1199951171880116</c:v>
                </c:pt>
                <c:pt idx="2618">
                  <c:v>9.2999877929690342</c:v>
                </c:pt>
                <c:pt idx="2619">
                  <c:v>9.3500061035160229</c:v>
                </c:pt>
                <c:pt idx="2620">
                  <c:v>9.239990234375</c:v>
                </c:pt>
                <c:pt idx="2621">
                  <c:v>9.4299926757820458</c:v>
                </c:pt>
                <c:pt idx="2622">
                  <c:v>9.1399841308600003</c:v>
                </c:pt>
                <c:pt idx="2623">
                  <c:v>8.9299926757820458</c:v>
                </c:pt>
                <c:pt idx="2624">
                  <c:v>8.6099853515630116</c:v>
                </c:pt>
                <c:pt idx="2625">
                  <c:v>8.9100036621100003</c:v>
                </c:pt>
                <c:pt idx="2626">
                  <c:v>8.1399841308600003</c:v>
                </c:pt>
                <c:pt idx="2627">
                  <c:v>8.739990234375</c:v>
                </c:pt>
                <c:pt idx="2628">
                  <c:v>9.0700073242190342</c:v>
                </c:pt>
                <c:pt idx="2629">
                  <c:v>9.5599975585940342</c:v>
                </c:pt>
                <c:pt idx="2630">
                  <c:v>8.4100036621100003</c:v>
                </c:pt>
                <c:pt idx="2631">
                  <c:v>8.2300109863290345</c:v>
                </c:pt>
                <c:pt idx="2632">
                  <c:v>8.9100036621100003</c:v>
                </c:pt>
                <c:pt idx="2633">
                  <c:v>8.8299865722660229</c:v>
                </c:pt>
                <c:pt idx="2634">
                  <c:v>8.3599853515630116</c:v>
                </c:pt>
                <c:pt idx="2635">
                  <c:v>8.5899963378910229</c:v>
                </c:pt>
                <c:pt idx="2636">
                  <c:v>8.739990234375</c:v>
                </c:pt>
                <c:pt idx="2637">
                  <c:v>8.6799926757820458</c:v>
                </c:pt>
                <c:pt idx="2638">
                  <c:v>8.2999877929690342</c:v>
                </c:pt>
                <c:pt idx="2639">
                  <c:v>8.5299987792970455</c:v>
                </c:pt>
                <c:pt idx="2640">
                  <c:v>8.8099975585940342</c:v>
                </c:pt>
                <c:pt idx="2641">
                  <c:v>8.8399963378910229</c:v>
                </c:pt>
                <c:pt idx="2642">
                  <c:v>9.0700073242190342</c:v>
                </c:pt>
                <c:pt idx="2643">
                  <c:v>9.2099914550790345</c:v>
                </c:pt>
                <c:pt idx="2644">
                  <c:v>9.3999938964850003</c:v>
                </c:pt>
                <c:pt idx="2645">
                  <c:v>9.1399841308600003</c:v>
                </c:pt>
                <c:pt idx="2646">
                  <c:v>8.760009765625</c:v>
                </c:pt>
                <c:pt idx="2647">
                  <c:v>8.5299987792970455</c:v>
                </c:pt>
                <c:pt idx="2648">
                  <c:v>8.8099975585940342</c:v>
                </c:pt>
                <c:pt idx="2649">
                  <c:v>8.7099914550790345</c:v>
                </c:pt>
                <c:pt idx="2650">
                  <c:v>8.0899963378910229</c:v>
                </c:pt>
                <c:pt idx="2651">
                  <c:v>7.8899841308600003</c:v>
                </c:pt>
                <c:pt idx="2652">
                  <c:v>8.0299987792970455</c:v>
                </c:pt>
                <c:pt idx="2653">
                  <c:v>8.1799926757820458</c:v>
                </c:pt>
                <c:pt idx="2654">
                  <c:v>8.25</c:v>
                </c:pt>
                <c:pt idx="2655">
                  <c:v>8.9599914550790345</c:v>
                </c:pt>
                <c:pt idx="2656">
                  <c:v>9.4100036621100003</c:v>
                </c:pt>
                <c:pt idx="2657">
                  <c:v>9.2200012207040345</c:v>
                </c:pt>
                <c:pt idx="2658">
                  <c:v>8.0899963378910229</c:v>
                </c:pt>
                <c:pt idx="2659">
                  <c:v>8.739990234375</c:v>
                </c:pt>
                <c:pt idx="2660">
                  <c:v>8.3200073242190342</c:v>
                </c:pt>
                <c:pt idx="2661">
                  <c:v>8.3800048828130116</c:v>
                </c:pt>
                <c:pt idx="2662">
                  <c:v>8.6399841308600003</c:v>
                </c:pt>
                <c:pt idx="2663">
                  <c:v>9.2200012207040345</c:v>
                </c:pt>
                <c:pt idx="2664">
                  <c:v>8.7099914550790345</c:v>
                </c:pt>
                <c:pt idx="2665">
                  <c:v>9.1099853515630116</c:v>
                </c:pt>
                <c:pt idx="2666">
                  <c:v>9.0700073242190342</c:v>
                </c:pt>
                <c:pt idx="2667">
                  <c:v>7.9100036621100003</c:v>
                </c:pt>
                <c:pt idx="2668">
                  <c:v>8.1999816894540345</c:v>
                </c:pt>
                <c:pt idx="2669">
                  <c:v>9.0199890136720455</c:v>
                </c:pt>
                <c:pt idx="2670">
                  <c:v>9.4499816894540345</c:v>
                </c:pt>
                <c:pt idx="2671">
                  <c:v>9.4800109863290345</c:v>
                </c:pt>
                <c:pt idx="2672">
                  <c:v>8.7099914550790345</c:v>
                </c:pt>
                <c:pt idx="2673">
                  <c:v>8.1399841308600003</c:v>
                </c:pt>
                <c:pt idx="2674">
                  <c:v>8.3699951171880116</c:v>
                </c:pt>
                <c:pt idx="2675">
                  <c:v>8.3899841308600003</c:v>
                </c:pt>
                <c:pt idx="2676">
                  <c:v>9.1699829101570458</c:v>
                </c:pt>
                <c:pt idx="2677">
                  <c:v>10.070007324219034</c:v>
                </c:pt>
                <c:pt idx="2678">
                  <c:v>9.8099975585940342</c:v>
                </c:pt>
                <c:pt idx="2679">
                  <c:v>9.8599853515630116</c:v>
                </c:pt>
                <c:pt idx="2680">
                  <c:v>7.6000061035160229</c:v>
                </c:pt>
                <c:pt idx="2681">
                  <c:v>7.6600036621100003</c:v>
                </c:pt>
                <c:pt idx="2682">
                  <c:v>7.6799926757820458</c:v>
                </c:pt>
                <c:pt idx="2683">
                  <c:v>7.6399841308600003</c:v>
                </c:pt>
                <c:pt idx="2684">
                  <c:v>7.8800048828130116</c:v>
                </c:pt>
                <c:pt idx="2685">
                  <c:v>7.8599853515630116</c:v>
                </c:pt>
                <c:pt idx="2686">
                  <c:v>8.5700073242190342</c:v>
                </c:pt>
                <c:pt idx="2687">
                  <c:v>8.5499877929690342</c:v>
                </c:pt>
                <c:pt idx="2688">
                  <c:v>8.7699890136720455</c:v>
                </c:pt>
                <c:pt idx="2689">
                  <c:v>8.9800109863290345</c:v>
                </c:pt>
                <c:pt idx="2690">
                  <c:v>8.6600036621100003</c:v>
                </c:pt>
                <c:pt idx="2691">
                  <c:v>8.0299987792970455</c:v>
                </c:pt>
                <c:pt idx="2692">
                  <c:v>9.5599975585940342</c:v>
                </c:pt>
                <c:pt idx="2693">
                  <c:v>9.4100036621100003</c:v>
                </c:pt>
                <c:pt idx="2694">
                  <c:v>8.2900085449220455</c:v>
                </c:pt>
                <c:pt idx="2695">
                  <c:v>8.1699829101570458</c:v>
                </c:pt>
                <c:pt idx="2696">
                  <c:v>8.0199890136720455</c:v>
                </c:pt>
                <c:pt idx="2697">
                  <c:v>8.8200073242190342</c:v>
                </c:pt>
                <c:pt idx="2698">
                  <c:v>8.6399841308600003</c:v>
                </c:pt>
                <c:pt idx="2699">
                  <c:v>8.0599975585940342</c:v>
                </c:pt>
                <c:pt idx="2700">
                  <c:v>8.5</c:v>
                </c:pt>
                <c:pt idx="2701">
                  <c:v>8.8800048828130116</c:v>
                </c:pt>
                <c:pt idx="2702">
                  <c:v>8.9199829101570458</c:v>
                </c:pt>
                <c:pt idx="2703">
                  <c:v>8.3599853515630116</c:v>
                </c:pt>
                <c:pt idx="2704">
                  <c:v>7.8099975585940342</c:v>
                </c:pt>
                <c:pt idx="2705">
                  <c:v>7.9499816894540345</c:v>
                </c:pt>
                <c:pt idx="2706">
                  <c:v>8.1900024414070458</c:v>
                </c:pt>
                <c:pt idx="2707">
                  <c:v>8.4700012207040345</c:v>
                </c:pt>
                <c:pt idx="2708">
                  <c:v>9.0899963378910229</c:v>
                </c:pt>
                <c:pt idx="2709">
                  <c:v>8.2999877929690342</c:v>
                </c:pt>
                <c:pt idx="2710">
                  <c:v>9.7200012207040345</c:v>
                </c:pt>
                <c:pt idx="2711">
                  <c:v>7.5400085449220455</c:v>
                </c:pt>
                <c:pt idx="2712">
                  <c:v>7.1799926757820458</c:v>
                </c:pt>
                <c:pt idx="2713">
                  <c:v>7.5700073242190342</c:v>
                </c:pt>
                <c:pt idx="2714">
                  <c:v>7.8999938964850003</c:v>
                </c:pt>
                <c:pt idx="2715">
                  <c:v>8.4800109863290345</c:v>
                </c:pt>
                <c:pt idx="2716">
                  <c:v>8.6799926757820458</c:v>
                </c:pt>
                <c:pt idx="2717">
                  <c:v>8.1600036621100003</c:v>
                </c:pt>
                <c:pt idx="2718">
                  <c:v>8.3200073242190342</c:v>
                </c:pt>
                <c:pt idx="2719">
                  <c:v>9.1099853515630116</c:v>
                </c:pt>
                <c:pt idx="2720">
                  <c:v>8.5</c:v>
                </c:pt>
                <c:pt idx="2721">
                  <c:v>8.510009765625</c:v>
                </c:pt>
                <c:pt idx="2722">
                  <c:v>8.4400024414070458</c:v>
                </c:pt>
                <c:pt idx="2723">
                  <c:v>9.1300048828130116</c:v>
                </c:pt>
                <c:pt idx="2724">
                  <c:v>8.8399963378910229</c:v>
                </c:pt>
                <c:pt idx="2725">
                  <c:v>8.4299926757820458</c:v>
                </c:pt>
                <c:pt idx="2726">
                  <c:v>8.9599914550790345</c:v>
                </c:pt>
                <c:pt idx="2727">
                  <c:v>8.6399841308600003</c:v>
                </c:pt>
                <c:pt idx="2728">
                  <c:v>8.1799926757820458</c:v>
                </c:pt>
                <c:pt idx="2729">
                  <c:v>8.5799865722660229</c:v>
                </c:pt>
                <c:pt idx="2730">
                  <c:v>8.5499877929690342</c:v>
                </c:pt>
                <c:pt idx="2731">
                  <c:v>8.6799926757820458</c:v>
                </c:pt>
                <c:pt idx="2732">
                  <c:v>8.8800048828130116</c:v>
                </c:pt>
                <c:pt idx="2733">
                  <c:v>9.260009765625</c:v>
                </c:pt>
                <c:pt idx="2734">
                  <c:v>8.9299926757820458</c:v>
                </c:pt>
                <c:pt idx="2735">
                  <c:v>8.010009765625</c:v>
                </c:pt>
                <c:pt idx="2736">
                  <c:v>7.8299865722660229</c:v>
                </c:pt>
                <c:pt idx="2737">
                  <c:v>8.6099853515630116</c:v>
                </c:pt>
                <c:pt idx="2738">
                  <c:v>9.1099853515630116</c:v>
                </c:pt>
                <c:pt idx="2739">
                  <c:v>9.4400024414070458</c:v>
                </c:pt>
                <c:pt idx="2740">
                  <c:v>9.8200073242190342</c:v>
                </c:pt>
                <c:pt idx="2741">
                  <c:v>10.019989013672046</c:v>
                </c:pt>
                <c:pt idx="2742">
                  <c:v>8.989990234375</c:v>
                </c:pt>
                <c:pt idx="2743">
                  <c:v>9.2099914550790345</c:v>
                </c:pt>
                <c:pt idx="2744">
                  <c:v>8.7200012207040345</c:v>
                </c:pt>
                <c:pt idx="2745">
                  <c:v>8.2900085449220455</c:v>
                </c:pt>
                <c:pt idx="2746">
                  <c:v>8.5299987792970455</c:v>
                </c:pt>
                <c:pt idx="2747">
                  <c:v>8.2099914550790345</c:v>
                </c:pt>
                <c:pt idx="2748">
                  <c:v>8.2900085449220455</c:v>
                </c:pt>
                <c:pt idx="2749">
                  <c:v>8.5599975585940342</c:v>
                </c:pt>
                <c:pt idx="2750">
                  <c:v>8.5700073242190342</c:v>
                </c:pt>
                <c:pt idx="2751">
                  <c:v>8.7999877929690342</c:v>
                </c:pt>
                <c:pt idx="2752">
                  <c:v>8.9499816894540345</c:v>
                </c:pt>
                <c:pt idx="2753">
                  <c:v>9.3500061035160229</c:v>
                </c:pt>
                <c:pt idx="2754">
                  <c:v>9.2900085449220455</c:v>
                </c:pt>
                <c:pt idx="2755">
                  <c:v>9.4800109863290345</c:v>
                </c:pt>
                <c:pt idx="2756">
                  <c:v>9.2900085449220455</c:v>
                </c:pt>
                <c:pt idx="2757">
                  <c:v>8.8599853515630116</c:v>
                </c:pt>
                <c:pt idx="2758">
                  <c:v>8.5700073242190342</c:v>
                </c:pt>
                <c:pt idx="2759">
                  <c:v>8.1999816894540345</c:v>
                </c:pt>
                <c:pt idx="2760">
                  <c:v>8.6499938964850003</c:v>
                </c:pt>
                <c:pt idx="2761">
                  <c:v>8.8099975585940342</c:v>
                </c:pt>
                <c:pt idx="2762">
                  <c:v>8.9299926757820458</c:v>
                </c:pt>
                <c:pt idx="2763">
                  <c:v>8.1999816894540345</c:v>
                </c:pt>
                <c:pt idx="2764">
                  <c:v>8.739990234375</c:v>
                </c:pt>
                <c:pt idx="2765">
                  <c:v>8.3699951171880116</c:v>
                </c:pt>
                <c:pt idx="2766">
                  <c:v>8.75</c:v>
                </c:pt>
                <c:pt idx="2767">
                  <c:v>9.010009765625</c:v>
                </c:pt>
                <c:pt idx="2768">
                  <c:v>9.1799926757820458</c:v>
                </c:pt>
                <c:pt idx="2769">
                  <c:v>9.0199890136720455</c:v>
                </c:pt>
                <c:pt idx="2770">
                  <c:v>8.9599914550790345</c:v>
                </c:pt>
                <c:pt idx="2771">
                  <c:v>9.3500061035160229</c:v>
                </c:pt>
                <c:pt idx="2772">
                  <c:v>8.9700012207040345</c:v>
                </c:pt>
                <c:pt idx="2773">
                  <c:v>9.0400085449220455</c:v>
                </c:pt>
                <c:pt idx="2774">
                  <c:v>9.0199890136720455</c:v>
                </c:pt>
                <c:pt idx="2775">
                  <c:v>8.760009765625</c:v>
                </c:pt>
                <c:pt idx="2776">
                  <c:v>9.1199951171880116</c:v>
                </c:pt>
                <c:pt idx="2777">
                  <c:v>9.5599975585940342</c:v>
                </c:pt>
                <c:pt idx="2778">
                  <c:v>9.6900024414070458</c:v>
                </c:pt>
                <c:pt idx="2779">
                  <c:v>9.75</c:v>
                </c:pt>
                <c:pt idx="2780">
                  <c:v>9.4299926757820458</c:v>
                </c:pt>
                <c:pt idx="2781">
                  <c:v>8.9700012207040345</c:v>
                </c:pt>
                <c:pt idx="2782">
                  <c:v>9.1300048828130116</c:v>
                </c:pt>
                <c:pt idx="2783">
                  <c:v>9.2200012207040345</c:v>
                </c:pt>
                <c:pt idx="2784">
                  <c:v>9.2099914550790345</c:v>
                </c:pt>
                <c:pt idx="2785">
                  <c:v>10.029998779297046</c:v>
                </c:pt>
                <c:pt idx="2786">
                  <c:v>9.6699829101570458</c:v>
                </c:pt>
                <c:pt idx="2787">
                  <c:v>9.9199829101570458</c:v>
                </c:pt>
                <c:pt idx="2788">
                  <c:v>9.6000061035160229</c:v>
                </c:pt>
                <c:pt idx="2789">
                  <c:v>9.6199951171880116</c:v>
                </c:pt>
                <c:pt idx="2790">
                  <c:v>9.239990234375</c:v>
                </c:pt>
                <c:pt idx="2791">
                  <c:v>9.6199951171880116</c:v>
                </c:pt>
                <c:pt idx="2792">
                  <c:v>9.8899841308600003</c:v>
                </c:pt>
                <c:pt idx="2793">
                  <c:v>9.6900024414070458</c:v>
                </c:pt>
                <c:pt idx="2794">
                  <c:v>9.3299865722660229</c:v>
                </c:pt>
                <c:pt idx="2795">
                  <c:v>9.8299865722660229</c:v>
                </c:pt>
                <c:pt idx="2796">
                  <c:v>9.4800109863290345</c:v>
                </c:pt>
                <c:pt idx="2797">
                  <c:v>9.1099853515630116</c:v>
                </c:pt>
                <c:pt idx="2798">
                  <c:v>9.1900024414070458</c:v>
                </c:pt>
                <c:pt idx="2799">
                  <c:v>9.0700073242190342</c:v>
                </c:pt>
                <c:pt idx="2800">
                  <c:v>9.0499877929690342</c:v>
                </c:pt>
                <c:pt idx="2801">
                  <c:v>9.2699890136720455</c:v>
                </c:pt>
                <c:pt idx="2802">
                  <c:v>9.239990234375</c:v>
                </c:pt>
                <c:pt idx="2803">
                  <c:v>9.2699890136720455</c:v>
                </c:pt>
                <c:pt idx="2804">
                  <c:v>9.2799987792970455</c:v>
                </c:pt>
                <c:pt idx="2805">
                  <c:v>9.3899841308600003</c:v>
                </c:pt>
                <c:pt idx="2806">
                  <c:v>9.4599914550790345</c:v>
                </c:pt>
                <c:pt idx="2807">
                  <c:v>9.4299926757820458</c:v>
                </c:pt>
                <c:pt idx="2808">
                  <c:v>9.3800048828130116</c:v>
                </c:pt>
                <c:pt idx="2809">
                  <c:v>9.1900024414070458</c:v>
                </c:pt>
                <c:pt idx="2810">
                  <c:v>9.4100036621100003</c:v>
                </c:pt>
                <c:pt idx="2811">
                  <c:v>9.2699890136720455</c:v>
                </c:pt>
                <c:pt idx="2812">
                  <c:v>9.5799865722660229</c:v>
                </c:pt>
                <c:pt idx="2813">
                  <c:v>10.079986572266023</c:v>
                </c:pt>
                <c:pt idx="2814">
                  <c:v>10.109985351563012</c:v>
                </c:pt>
                <c:pt idx="2815">
                  <c:v>9.4700012207040345</c:v>
                </c:pt>
                <c:pt idx="2816">
                  <c:v>9.6699829101570458</c:v>
                </c:pt>
                <c:pt idx="2817">
                  <c:v>9.3800048828130116</c:v>
                </c:pt>
                <c:pt idx="2818">
                  <c:v>9.2200012207040345</c:v>
                </c:pt>
                <c:pt idx="2819">
                  <c:v>9.4400024414070458</c:v>
                </c:pt>
                <c:pt idx="2820">
                  <c:v>9.8299865722660229</c:v>
                </c:pt>
                <c:pt idx="2821">
                  <c:v>9.9400024414070458</c:v>
                </c:pt>
                <c:pt idx="2822">
                  <c:v>9.3500061035160229</c:v>
                </c:pt>
                <c:pt idx="2823">
                  <c:v>9.3699951171880116</c:v>
                </c:pt>
                <c:pt idx="2824">
                  <c:v>9.1799926757820458</c:v>
                </c:pt>
                <c:pt idx="2825">
                  <c:v>9.3500061035160229</c:v>
                </c:pt>
                <c:pt idx="2826">
                  <c:v>9.6000061035160229</c:v>
                </c:pt>
                <c:pt idx="2827">
                  <c:v>9.9700012207040345</c:v>
                </c:pt>
                <c:pt idx="2828">
                  <c:v>9.6300048828130116</c:v>
                </c:pt>
                <c:pt idx="2829">
                  <c:v>9.4299926757820458</c:v>
                </c:pt>
                <c:pt idx="2830">
                  <c:v>9.3999938964850003</c:v>
                </c:pt>
                <c:pt idx="2831">
                  <c:v>9.5</c:v>
                </c:pt>
                <c:pt idx="2832">
                  <c:v>9.5400085449220455</c:v>
                </c:pt>
                <c:pt idx="2833">
                  <c:v>9.5799865722660229</c:v>
                </c:pt>
                <c:pt idx="2834">
                  <c:v>9.5199890136720455</c:v>
                </c:pt>
                <c:pt idx="2835">
                  <c:v>9.4700012207040345</c:v>
                </c:pt>
                <c:pt idx="2836">
                  <c:v>9.3699951171880116</c:v>
                </c:pt>
                <c:pt idx="2837">
                  <c:v>9.3699951171880116</c:v>
                </c:pt>
                <c:pt idx="2838">
                  <c:v>9.3099975585940342</c:v>
                </c:pt>
                <c:pt idx="2839">
                  <c:v>9.4100036621100003</c:v>
                </c:pt>
                <c:pt idx="2840">
                  <c:v>9.5799865722660229</c:v>
                </c:pt>
                <c:pt idx="2841">
                  <c:v>9.8399963378910229</c:v>
                </c:pt>
                <c:pt idx="2842">
                  <c:v>9.7200012207040345</c:v>
                </c:pt>
                <c:pt idx="2843">
                  <c:v>9.5700073242190342</c:v>
                </c:pt>
                <c:pt idx="2844">
                  <c:v>9.6699829101570458</c:v>
                </c:pt>
                <c:pt idx="2845">
                  <c:v>9.6600036621100003</c:v>
                </c:pt>
                <c:pt idx="2846">
                  <c:v>9.6600036621100003</c:v>
                </c:pt>
                <c:pt idx="2847">
                  <c:v>9.6000061035160229</c:v>
                </c:pt>
                <c:pt idx="2848">
                  <c:v>9.5599975585940342</c:v>
                </c:pt>
                <c:pt idx="2849">
                  <c:v>9.7699890136720455</c:v>
                </c:pt>
                <c:pt idx="2850">
                  <c:v>9.8699951171880116</c:v>
                </c:pt>
                <c:pt idx="2851">
                  <c:v>9.9499816894540345</c:v>
                </c:pt>
                <c:pt idx="2852">
                  <c:v>10.119995117188012</c:v>
                </c:pt>
                <c:pt idx="2853">
                  <c:v>10.190002441407046</c:v>
                </c:pt>
                <c:pt idx="2854">
                  <c:v>10.299987792969034</c:v>
                </c:pt>
                <c:pt idx="2855">
                  <c:v>10.419982910157046</c:v>
                </c:pt>
                <c:pt idx="2856">
                  <c:v>9.8800048828130116</c:v>
                </c:pt>
                <c:pt idx="2857">
                  <c:v>9.6000061035160229</c:v>
                </c:pt>
                <c:pt idx="2858">
                  <c:v>9.489990234375</c:v>
                </c:pt>
                <c:pt idx="2859">
                  <c:v>9.6099853515630116</c:v>
                </c:pt>
                <c:pt idx="2860">
                  <c:v>9.6000061035160229</c:v>
                </c:pt>
                <c:pt idx="2861">
                  <c:v>9.5799865722660229</c:v>
                </c:pt>
                <c:pt idx="2862">
                  <c:v>9.6499938964850003</c:v>
                </c:pt>
                <c:pt idx="2863">
                  <c:v>9.7200012207040345</c:v>
                </c:pt>
                <c:pt idx="2864">
                  <c:v>9.5400085449220455</c:v>
                </c:pt>
                <c:pt idx="2865">
                  <c:v>9.4499816894540345</c:v>
                </c:pt>
                <c:pt idx="2866">
                  <c:v>10.029998779297046</c:v>
                </c:pt>
                <c:pt idx="2867">
                  <c:v>10.040008544922046</c:v>
                </c:pt>
                <c:pt idx="2868">
                  <c:v>9.2900085449220455</c:v>
                </c:pt>
                <c:pt idx="2869">
                  <c:v>9.5899963378910229</c:v>
                </c:pt>
                <c:pt idx="2870">
                  <c:v>9.8099975585940342</c:v>
                </c:pt>
                <c:pt idx="2871">
                  <c:v>9.2699890136720455</c:v>
                </c:pt>
                <c:pt idx="2872">
                  <c:v>9.0799865722660229</c:v>
                </c:pt>
                <c:pt idx="2873">
                  <c:v>9.1199951171880116</c:v>
                </c:pt>
                <c:pt idx="2874">
                  <c:v>9.3099975585940342</c:v>
                </c:pt>
                <c:pt idx="2875">
                  <c:v>9.2900085449220455</c:v>
                </c:pt>
                <c:pt idx="2876">
                  <c:v>9.4400024414070458</c:v>
                </c:pt>
                <c:pt idx="2877">
                  <c:v>9.2300109863290345</c:v>
                </c:pt>
                <c:pt idx="2878">
                  <c:v>9.260009765625</c:v>
                </c:pt>
                <c:pt idx="2879">
                  <c:v>9.3500061035160229</c:v>
                </c:pt>
                <c:pt idx="2880">
                  <c:v>9.3899841308600003</c:v>
                </c:pt>
                <c:pt idx="2881">
                  <c:v>9.489990234375</c:v>
                </c:pt>
                <c:pt idx="2882">
                  <c:v>9.2999877929690342</c:v>
                </c:pt>
                <c:pt idx="2883">
                  <c:v>9.2999877929690342</c:v>
                </c:pt>
                <c:pt idx="2884">
                  <c:v>9.7300109863290345</c:v>
                </c:pt>
                <c:pt idx="2885">
                  <c:v>9.6799926757820458</c:v>
                </c:pt>
                <c:pt idx="2886">
                  <c:v>9.5499877929690342</c:v>
                </c:pt>
                <c:pt idx="2887">
                  <c:v>9.5599975585940342</c:v>
                </c:pt>
                <c:pt idx="2888">
                  <c:v>9.5899963378910229</c:v>
                </c:pt>
                <c:pt idx="2889">
                  <c:v>10.149993896485</c:v>
                </c:pt>
                <c:pt idx="2890">
                  <c:v>9.8299865722660229</c:v>
                </c:pt>
                <c:pt idx="2891">
                  <c:v>9.4599914550790345</c:v>
                </c:pt>
                <c:pt idx="2892">
                  <c:v>9.6099853515630116</c:v>
                </c:pt>
                <c:pt idx="2893">
                  <c:v>9.6000061035160229</c:v>
                </c:pt>
                <c:pt idx="2894">
                  <c:v>9.8200073242190342</c:v>
                </c:pt>
                <c:pt idx="2895">
                  <c:v>9.7300109863290345</c:v>
                </c:pt>
                <c:pt idx="2896">
                  <c:v>9.7200012207040345</c:v>
                </c:pt>
                <c:pt idx="2897">
                  <c:v>9.8299865722660229</c:v>
                </c:pt>
                <c:pt idx="2898">
                  <c:v>10.010009765625</c:v>
                </c:pt>
                <c:pt idx="2899">
                  <c:v>10.070007324219034</c:v>
                </c:pt>
                <c:pt idx="2900">
                  <c:v>9.75</c:v>
                </c:pt>
                <c:pt idx="2901">
                  <c:v>9.6199951171880116</c:v>
                </c:pt>
                <c:pt idx="2902">
                  <c:v>9.4299926757820458</c:v>
                </c:pt>
                <c:pt idx="2903">
                  <c:v>9.5700073242190342</c:v>
                </c:pt>
                <c:pt idx="2904">
                  <c:v>9.2200012207040345</c:v>
                </c:pt>
                <c:pt idx="2905">
                  <c:v>9.0599975585940342</c:v>
                </c:pt>
                <c:pt idx="2906">
                  <c:v>9.1300048828130116</c:v>
                </c:pt>
                <c:pt idx="2907">
                  <c:v>9.4800109863290345</c:v>
                </c:pt>
                <c:pt idx="2908">
                  <c:v>9.5</c:v>
                </c:pt>
                <c:pt idx="2909">
                  <c:v>9.3500061035160229</c:v>
                </c:pt>
                <c:pt idx="2910">
                  <c:v>9.6499938964850003</c:v>
                </c:pt>
                <c:pt idx="2911">
                  <c:v>9.760009765625</c:v>
                </c:pt>
                <c:pt idx="2912">
                  <c:v>9.3399963378910229</c:v>
                </c:pt>
                <c:pt idx="2913">
                  <c:v>9.2699890136720455</c:v>
                </c:pt>
                <c:pt idx="2914">
                  <c:v>9.2999877929690342</c:v>
                </c:pt>
                <c:pt idx="2915">
                  <c:v>8.9800109863290345</c:v>
                </c:pt>
                <c:pt idx="2916">
                  <c:v>8.8999938964850003</c:v>
                </c:pt>
                <c:pt idx="2917">
                  <c:v>9.010009765625</c:v>
                </c:pt>
                <c:pt idx="2918">
                  <c:v>9.1900024414070458</c:v>
                </c:pt>
                <c:pt idx="2919">
                  <c:v>9.3899841308600003</c:v>
                </c:pt>
                <c:pt idx="2920">
                  <c:v>9.6600036621100003</c:v>
                </c:pt>
                <c:pt idx="2921">
                  <c:v>9.7099914550790345</c:v>
                </c:pt>
                <c:pt idx="2922">
                  <c:v>9.4100036621100003</c:v>
                </c:pt>
                <c:pt idx="2923">
                  <c:v>9.6999816894540345</c:v>
                </c:pt>
                <c:pt idx="2924">
                  <c:v>10.059997558594034</c:v>
                </c:pt>
                <c:pt idx="2925">
                  <c:v>10.279998779297046</c:v>
                </c:pt>
                <c:pt idx="2926">
                  <c:v>9.9199829101570458</c:v>
                </c:pt>
                <c:pt idx="2927">
                  <c:v>9.8099975585940342</c:v>
                </c:pt>
                <c:pt idx="2928">
                  <c:v>9.8200073242190342</c:v>
                </c:pt>
                <c:pt idx="2929">
                  <c:v>9.760009765625</c:v>
                </c:pt>
                <c:pt idx="2930">
                  <c:v>9.7099914550790345</c:v>
                </c:pt>
                <c:pt idx="2931">
                  <c:v>9.8800048828130116</c:v>
                </c:pt>
                <c:pt idx="2932">
                  <c:v>9.5799865722660229</c:v>
                </c:pt>
                <c:pt idx="2933">
                  <c:v>9.2200012207040345</c:v>
                </c:pt>
                <c:pt idx="2934">
                  <c:v>9.3699951171880116</c:v>
                </c:pt>
                <c:pt idx="2935">
                  <c:v>9.1300048828130116</c:v>
                </c:pt>
                <c:pt idx="2936">
                  <c:v>9.2200012207040345</c:v>
                </c:pt>
                <c:pt idx="2937">
                  <c:v>9.3299865722660229</c:v>
                </c:pt>
                <c:pt idx="2938">
                  <c:v>9.5799865722660229</c:v>
                </c:pt>
                <c:pt idx="2939">
                  <c:v>9.6000061035160229</c:v>
                </c:pt>
                <c:pt idx="2940">
                  <c:v>9.4499816894540345</c:v>
                </c:pt>
                <c:pt idx="2941">
                  <c:v>9.239990234375</c:v>
                </c:pt>
                <c:pt idx="2942">
                  <c:v>9.1399841308600003</c:v>
                </c:pt>
                <c:pt idx="2943">
                  <c:v>9.3399963378910229</c:v>
                </c:pt>
                <c:pt idx="2944">
                  <c:v>9.5299987792970455</c:v>
                </c:pt>
                <c:pt idx="2945">
                  <c:v>9.260009765625</c:v>
                </c:pt>
                <c:pt idx="2946">
                  <c:v>9.2699890136720455</c:v>
                </c:pt>
                <c:pt idx="2947">
                  <c:v>9.4599914550790345</c:v>
                </c:pt>
                <c:pt idx="2948">
                  <c:v>9.5700073242190342</c:v>
                </c:pt>
                <c:pt idx="2949">
                  <c:v>9.5700073242190342</c:v>
                </c:pt>
                <c:pt idx="2950">
                  <c:v>9.4700012207040345</c:v>
                </c:pt>
                <c:pt idx="2951">
                  <c:v>9.6999816894540345</c:v>
                </c:pt>
                <c:pt idx="2952">
                  <c:v>9.4400024414070458</c:v>
                </c:pt>
                <c:pt idx="2953">
                  <c:v>9.1199951171880116</c:v>
                </c:pt>
                <c:pt idx="2954">
                  <c:v>8.9800109863290345</c:v>
                </c:pt>
                <c:pt idx="2955">
                  <c:v>9.1000061035160229</c:v>
                </c:pt>
                <c:pt idx="2956">
                  <c:v>9.25</c:v>
                </c:pt>
                <c:pt idx="2957">
                  <c:v>9.3399963378910229</c:v>
                </c:pt>
                <c:pt idx="2958">
                  <c:v>9.1900024414070458</c:v>
                </c:pt>
                <c:pt idx="2959">
                  <c:v>9.6300048828130116</c:v>
                </c:pt>
                <c:pt idx="2960">
                  <c:v>9.75</c:v>
                </c:pt>
                <c:pt idx="2961">
                  <c:v>9.3899841308600003</c:v>
                </c:pt>
                <c:pt idx="2962">
                  <c:v>8.8299865722660229</c:v>
                </c:pt>
                <c:pt idx="2963">
                  <c:v>8.8800048828130116</c:v>
                </c:pt>
                <c:pt idx="2964">
                  <c:v>8.5599975585940342</c:v>
                </c:pt>
                <c:pt idx="2965">
                  <c:v>8.6799926757820458</c:v>
                </c:pt>
                <c:pt idx="2966">
                  <c:v>9.0599975585940342</c:v>
                </c:pt>
                <c:pt idx="2967">
                  <c:v>9.4100036621100003</c:v>
                </c:pt>
                <c:pt idx="2968">
                  <c:v>9.4100036621100003</c:v>
                </c:pt>
                <c:pt idx="2969">
                  <c:v>9.6300048828130116</c:v>
                </c:pt>
                <c:pt idx="2970">
                  <c:v>9.3099975585940342</c:v>
                </c:pt>
                <c:pt idx="2971">
                  <c:v>9.0799865722660229</c:v>
                </c:pt>
                <c:pt idx="2972">
                  <c:v>8.760009765625</c:v>
                </c:pt>
                <c:pt idx="2973">
                  <c:v>9.0599975585940342</c:v>
                </c:pt>
                <c:pt idx="2974">
                  <c:v>9.510009765625</c:v>
                </c:pt>
                <c:pt idx="2975">
                  <c:v>9.5299987792970455</c:v>
                </c:pt>
                <c:pt idx="2976">
                  <c:v>9.25</c:v>
                </c:pt>
                <c:pt idx="2977">
                  <c:v>9.1799926757820458</c:v>
                </c:pt>
                <c:pt idx="2978">
                  <c:v>9.0599975585940342</c:v>
                </c:pt>
                <c:pt idx="2979">
                  <c:v>9.0299987792970455</c:v>
                </c:pt>
                <c:pt idx="2980">
                  <c:v>8.9400024414070458</c:v>
                </c:pt>
                <c:pt idx="2981">
                  <c:v>9.1300048828130116</c:v>
                </c:pt>
                <c:pt idx="2982">
                  <c:v>9.4299926757820458</c:v>
                </c:pt>
                <c:pt idx="2983">
                  <c:v>9.5899963378910229</c:v>
                </c:pt>
                <c:pt idx="2984">
                  <c:v>9.489990234375</c:v>
                </c:pt>
                <c:pt idx="2985">
                  <c:v>9.3999938964850003</c:v>
                </c:pt>
                <c:pt idx="2986">
                  <c:v>8.7099914550790345</c:v>
                </c:pt>
                <c:pt idx="2987">
                  <c:v>8.7300109863290345</c:v>
                </c:pt>
                <c:pt idx="2988">
                  <c:v>8.6000061035160229</c:v>
                </c:pt>
                <c:pt idx="2989">
                  <c:v>8.3200073242190342</c:v>
                </c:pt>
                <c:pt idx="2990">
                  <c:v>8.3999938964850003</c:v>
                </c:pt>
                <c:pt idx="2991">
                  <c:v>8.6000061035160229</c:v>
                </c:pt>
                <c:pt idx="2992">
                  <c:v>8.8099975585940342</c:v>
                </c:pt>
                <c:pt idx="2993">
                  <c:v>9.0499877929690342</c:v>
                </c:pt>
                <c:pt idx="2994">
                  <c:v>8.6600036621100003</c:v>
                </c:pt>
                <c:pt idx="2995">
                  <c:v>8.75</c:v>
                </c:pt>
                <c:pt idx="2996">
                  <c:v>9.0400085449220455</c:v>
                </c:pt>
                <c:pt idx="2997">
                  <c:v>8.5599975585940342</c:v>
                </c:pt>
                <c:pt idx="2998">
                  <c:v>9.2999877929690342</c:v>
                </c:pt>
                <c:pt idx="2999">
                  <c:v>9.4400024414070458</c:v>
                </c:pt>
                <c:pt idx="3000">
                  <c:v>8.4599914550790345</c:v>
                </c:pt>
                <c:pt idx="3001">
                  <c:v>8.1900024414070458</c:v>
                </c:pt>
                <c:pt idx="3002">
                  <c:v>8.3299865722660229</c:v>
                </c:pt>
                <c:pt idx="3003">
                  <c:v>8.5799865722660229</c:v>
                </c:pt>
                <c:pt idx="3004">
                  <c:v>8.5</c:v>
                </c:pt>
                <c:pt idx="3005">
                  <c:v>8.1799926757820458</c:v>
                </c:pt>
                <c:pt idx="3006">
                  <c:v>8.3399963378910229</c:v>
                </c:pt>
                <c:pt idx="3007">
                  <c:v>8.7900085449220455</c:v>
                </c:pt>
                <c:pt idx="3008">
                  <c:v>8.8500061035160229</c:v>
                </c:pt>
                <c:pt idx="3009">
                  <c:v>8.6399841308600003</c:v>
                </c:pt>
                <c:pt idx="3010">
                  <c:v>9.0499877929690342</c:v>
                </c:pt>
                <c:pt idx="3011">
                  <c:v>8.3699951171880116</c:v>
                </c:pt>
                <c:pt idx="3012">
                  <c:v>8.760009765625</c:v>
                </c:pt>
                <c:pt idx="3013">
                  <c:v>9.1699829101570458</c:v>
                </c:pt>
                <c:pt idx="3014">
                  <c:v>8.7099914550790345</c:v>
                </c:pt>
                <c:pt idx="3015">
                  <c:v>8.6099853515630116</c:v>
                </c:pt>
                <c:pt idx="3016">
                  <c:v>8.4800109863290345</c:v>
                </c:pt>
                <c:pt idx="3017">
                  <c:v>8.2999877929690342</c:v>
                </c:pt>
                <c:pt idx="3018">
                  <c:v>8.5799865722660229</c:v>
                </c:pt>
                <c:pt idx="3019">
                  <c:v>8.1399841308600003</c:v>
                </c:pt>
                <c:pt idx="3020">
                  <c:v>8.2300109863290345</c:v>
                </c:pt>
                <c:pt idx="3021">
                  <c:v>8.1799926757820458</c:v>
                </c:pt>
                <c:pt idx="3022">
                  <c:v>8.3899841308600003</c:v>
                </c:pt>
                <c:pt idx="3023">
                  <c:v>8.3999938964850003</c:v>
                </c:pt>
                <c:pt idx="3024">
                  <c:v>8.1900024414070458</c:v>
                </c:pt>
                <c:pt idx="3025">
                  <c:v>8.2999877929690342</c:v>
                </c:pt>
                <c:pt idx="3026">
                  <c:v>8.4400024414070458</c:v>
                </c:pt>
                <c:pt idx="3027">
                  <c:v>8.9499816894540345</c:v>
                </c:pt>
                <c:pt idx="3028">
                  <c:v>7.9499816894540345</c:v>
                </c:pt>
                <c:pt idx="3029">
                  <c:v>8.25</c:v>
                </c:pt>
                <c:pt idx="3030">
                  <c:v>8.2699890136720455</c:v>
                </c:pt>
                <c:pt idx="3031">
                  <c:v>8.510009765625</c:v>
                </c:pt>
                <c:pt idx="3032">
                  <c:v>8.7099914550790345</c:v>
                </c:pt>
                <c:pt idx="3033">
                  <c:v>8.489990234375</c:v>
                </c:pt>
                <c:pt idx="3034">
                  <c:v>8.1499938964850003</c:v>
                </c:pt>
                <c:pt idx="3035">
                  <c:v>8.1799926757820458</c:v>
                </c:pt>
                <c:pt idx="3036">
                  <c:v>8.1000061035160229</c:v>
                </c:pt>
                <c:pt idx="3037">
                  <c:v>8.4499816894540345</c:v>
                </c:pt>
                <c:pt idx="3038">
                  <c:v>9.010009765625</c:v>
                </c:pt>
                <c:pt idx="3039">
                  <c:v>8.8699951171880116</c:v>
                </c:pt>
                <c:pt idx="3040">
                  <c:v>8.6600036621100003</c:v>
                </c:pt>
                <c:pt idx="3041">
                  <c:v>8.6000061035160229</c:v>
                </c:pt>
                <c:pt idx="3042">
                  <c:v>8.9700012207040345</c:v>
                </c:pt>
                <c:pt idx="3043">
                  <c:v>9.2300109863290345</c:v>
                </c:pt>
                <c:pt idx="3044">
                  <c:v>8.3599853515630116</c:v>
                </c:pt>
                <c:pt idx="3045">
                  <c:v>8.7099914550790345</c:v>
                </c:pt>
                <c:pt idx="3046">
                  <c:v>9.0400085449220455</c:v>
                </c:pt>
                <c:pt idx="3047">
                  <c:v>8.8699951171880116</c:v>
                </c:pt>
                <c:pt idx="3048">
                  <c:v>8.0299987792970455</c:v>
                </c:pt>
                <c:pt idx="3049">
                  <c:v>8.1000061035160229</c:v>
                </c:pt>
                <c:pt idx="3050">
                  <c:v>8.5299987792970455</c:v>
                </c:pt>
                <c:pt idx="3051">
                  <c:v>8.3999938964850003</c:v>
                </c:pt>
                <c:pt idx="3052">
                  <c:v>8.5499877929690342</c:v>
                </c:pt>
                <c:pt idx="3053">
                  <c:v>8.2900085449220455</c:v>
                </c:pt>
                <c:pt idx="3054">
                  <c:v>8.2099914550790345</c:v>
                </c:pt>
                <c:pt idx="3055">
                  <c:v>8.3099975585940342</c:v>
                </c:pt>
                <c:pt idx="3056">
                  <c:v>8.0499877929690342</c:v>
                </c:pt>
                <c:pt idx="3057">
                  <c:v>8.1099853515630116</c:v>
                </c:pt>
                <c:pt idx="3058">
                  <c:v>8.0899963378910229</c:v>
                </c:pt>
                <c:pt idx="3059">
                  <c:v>8.2999877929690342</c:v>
                </c:pt>
                <c:pt idx="3060">
                  <c:v>8.1600036621100003</c:v>
                </c:pt>
                <c:pt idx="3061">
                  <c:v>8.0499877929690342</c:v>
                </c:pt>
                <c:pt idx="3062">
                  <c:v>8.1000061035160229</c:v>
                </c:pt>
                <c:pt idx="3063">
                  <c:v>8.1000061035160229</c:v>
                </c:pt>
                <c:pt idx="3064">
                  <c:v>8.2099914550790345</c:v>
                </c:pt>
                <c:pt idx="3065">
                  <c:v>8.5700073242190342</c:v>
                </c:pt>
                <c:pt idx="3066">
                  <c:v>8.5899963378910229</c:v>
                </c:pt>
                <c:pt idx="3067">
                  <c:v>8.5599975585940342</c:v>
                </c:pt>
                <c:pt idx="3068">
                  <c:v>8.5700073242190342</c:v>
                </c:pt>
                <c:pt idx="3069">
                  <c:v>8.4800109863290345</c:v>
                </c:pt>
                <c:pt idx="3070">
                  <c:v>8.760009765625</c:v>
                </c:pt>
                <c:pt idx="3071">
                  <c:v>8.8999938964850003</c:v>
                </c:pt>
                <c:pt idx="3072">
                  <c:v>9.0199890136720455</c:v>
                </c:pt>
                <c:pt idx="3073">
                  <c:v>9.1399841308600003</c:v>
                </c:pt>
                <c:pt idx="3074">
                  <c:v>8.7699890136720455</c:v>
                </c:pt>
                <c:pt idx="3075">
                  <c:v>8.75</c:v>
                </c:pt>
                <c:pt idx="3076">
                  <c:v>8.75</c:v>
                </c:pt>
                <c:pt idx="3077">
                  <c:v>9.1199951171880116</c:v>
                </c:pt>
                <c:pt idx="3078">
                  <c:v>8.8800048828130116</c:v>
                </c:pt>
                <c:pt idx="3079">
                  <c:v>8.9299926757820458</c:v>
                </c:pt>
                <c:pt idx="3080">
                  <c:v>9.2099914550790345</c:v>
                </c:pt>
                <c:pt idx="3081">
                  <c:v>9.010009765625</c:v>
                </c:pt>
                <c:pt idx="3082">
                  <c:v>8.989990234375</c:v>
                </c:pt>
                <c:pt idx="3083">
                  <c:v>8.7799987792970455</c:v>
                </c:pt>
                <c:pt idx="3084">
                  <c:v>8.489990234375</c:v>
                </c:pt>
                <c:pt idx="3085">
                  <c:v>9.1300048828130116</c:v>
                </c:pt>
                <c:pt idx="3086">
                  <c:v>9.0700073242190342</c:v>
                </c:pt>
                <c:pt idx="3087">
                  <c:v>9.1399841308600003</c:v>
                </c:pt>
                <c:pt idx="3088">
                  <c:v>8.7900085449220455</c:v>
                </c:pt>
                <c:pt idx="3089">
                  <c:v>8.3699951171880116</c:v>
                </c:pt>
                <c:pt idx="3090">
                  <c:v>8.3299865722660229</c:v>
                </c:pt>
                <c:pt idx="3091">
                  <c:v>8.260009765625</c:v>
                </c:pt>
                <c:pt idx="3092">
                  <c:v>8.3099975585940342</c:v>
                </c:pt>
                <c:pt idx="3093">
                  <c:v>8.5499877929690342</c:v>
                </c:pt>
                <c:pt idx="3094">
                  <c:v>8.4299926757820458</c:v>
                </c:pt>
                <c:pt idx="3095">
                  <c:v>8.6300048828130116</c:v>
                </c:pt>
                <c:pt idx="3096">
                  <c:v>8.989990234375</c:v>
                </c:pt>
                <c:pt idx="3097">
                  <c:v>9.1099853515630116</c:v>
                </c:pt>
                <c:pt idx="3098">
                  <c:v>8.8999938964850003</c:v>
                </c:pt>
                <c:pt idx="3099">
                  <c:v>8.8500061035160229</c:v>
                </c:pt>
                <c:pt idx="3100">
                  <c:v>8.8099975585940342</c:v>
                </c:pt>
                <c:pt idx="3101">
                  <c:v>8.9599914550790345</c:v>
                </c:pt>
                <c:pt idx="3102">
                  <c:v>8.9700012207040345</c:v>
                </c:pt>
                <c:pt idx="3103">
                  <c:v>8.989990234375</c:v>
                </c:pt>
                <c:pt idx="3104">
                  <c:v>9.0199890136720455</c:v>
                </c:pt>
                <c:pt idx="3105">
                  <c:v>8.9199829101570458</c:v>
                </c:pt>
                <c:pt idx="3106">
                  <c:v>8.7099914550790345</c:v>
                </c:pt>
                <c:pt idx="3107">
                  <c:v>8.3599853515630116</c:v>
                </c:pt>
                <c:pt idx="3108">
                  <c:v>8.3899841308600003</c:v>
                </c:pt>
                <c:pt idx="3109">
                  <c:v>8.5499877929690342</c:v>
                </c:pt>
                <c:pt idx="3110">
                  <c:v>8.760009765625</c:v>
                </c:pt>
                <c:pt idx="3111">
                  <c:v>8.8800048828130116</c:v>
                </c:pt>
                <c:pt idx="3112">
                  <c:v>8.7799987792970455</c:v>
                </c:pt>
                <c:pt idx="3113">
                  <c:v>8.6300048828130116</c:v>
                </c:pt>
                <c:pt idx="3114">
                  <c:v>8.760009765625</c:v>
                </c:pt>
                <c:pt idx="3115">
                  <c:v>8.8899841308600003</c:v>
                </c:pt>
                <c:pt idx="3116">
                  <c:v>8.9299926757820458</c:v>
                </c:pt>
                <c:pt idx="3117">
                  <c:v>8.8699951171880116</c:v>
                </c:pt>
                <c:pt idx="3118">
                  <c:v>8.9199829101570458</c:v>
                </c:pt>
                <c:pt idx="3119">
                  <c:v>9.1000061035160229</c:v>
                </c:pt>
                <c:pt idx="3120">
                  <c:v>9.1799926757820458</c:v>
                </c:pt>
                <c:pt idx="3121">
                  <c:v>9.3899841308600003</c:v>
                </c:pt>
                <c:pt idx="3122">
                  <c:v>9.1699829101570458</c:v>
                </c:pt>
                <c:pt idx="3123">
                  <c:v>9.25</c:v>
                </c:pt>
                <c:pt idx="3124">
                  <c:v>9.4100036621100003</c:v>
                </c:pt>
                <c:pt idx="3125">
                  <c:v>9.489990234375</c:v>
                </c:pt>
                <c:pt idx="3126">
                  <c:v>9.4100036621100003</c:v>
                </c:pt>
                <c:pt idx="3127">
                  <c:v>9.3099975585940342</c:v>
                </c:pt>
                <c:pt idx="3128">
                  <c:v>9.3599853515630116</c:v>
                </c:pt>
                <c:pt idx="3129">
                  <c:v>9.2699890136720455</c:v>
                </c:pt>
                <c:pt idx="3130">
                  <c:v>9.2900085449220455</c:v>
                </c:pt>
                <c:pt idx="3131">
                  <c:v>9.3800048828130116</c:v>
                </c:pt>
                <c:pt idx="3132">
                  <c:v>9.1900024414070458</c:v>
                </c:pt>
                <c:pt idx="3133">
                  <c:v>9.2799987792970455</c:v>
                </c:pt>
                <c:pt idx="3134">
                  <c:v>9.1199951171880116</c:v>
                </c:pt>
                <c:pt idx="3135">
                  <c:v>9.0899963378910229</c:v>
                </c:pt>
                <c:pt idx="3136">
                  <c:v>9.2099914550790345</c:v>
                </c:pt>
                <c:pt idx="3137">
                  <c:v>9.4400024414070458</c:v>
                </c:pt>
                <c:pt idx="3138">
                  <c:v>9.4499816894540345</c:v>
                </c:pt>
                <c:pt idx="3139">
                  <c:v>9.1399841308600003</c:v>
                </c:pt>
                <c:pt idx="3140">
                  <c:v>9.4700012207040345</c:v>
                </c:pt>
                <c:pt idx="3141">
                  <c:v>9.6300048828130116</c:v>
                </c:pt>
                <c:pt idx="3142">
                  <c:v>9.7200012207040345</c:v>
                </c:pt>
                <c:pt idx="3143">
                  <c:v>9.4700012207040345</c:v>
                </c:pt>
                <c:pt idx="3144">
                  <c:v>9.2300109863290345</c:v>
                </c:pt>
                <c:pt idx="3145">
                  <c:v>9.4299926757820458</c:v>
                </c:pt>
                <c:pt idx="3146">
                  <c:v>9.4400024414070458</c:v>
                </c:pt>
                <c:pt idx="3147">
                  <c:v>9.2300109863290345</c:v>
                </c:pt>
                <c:pt idx="3148">
                  <c:v>9.0700073242190342</c:v>
                </c:pt>
                <c:pt idx="3149">
                  <c:v>9.1199951171880116</c:v>
                </c:pt>
                <c:pt idx="3150">
                  <c:v>9.2200012207040345</c:v>
                </c:pt>
                <c:pt idx="3151">
                  <c:v>9.2300109863290345</c:v>
                </c:pt>
                <c:pt idx="3152">
                  <c:v>9.5</c:v>
                </c:pt>
                <c:pt idx="3153">
                  <c:v>9.3899841308600003</c:v>
                </c:pt>
                <c:pt idx="3154">
                  <c:v>9.5</c:v>
                </c:pt>
                <c:pt idx="3155">
                  <c:v>9.5599975585940342</c:v>
                </c:pt>
                <c:pt idx="3156">
                  <c:v>9.5799865722660229</c:v>
                </c:pt>
                <c:pt idx="3157">
                  <c:v>9.5</c:v>
                </c:pt>
                <c:pt idx="3158">
                  <c:v>9.6099853515630116</c:v>
                </c:pt>
                <c:pt idx="3159">
                  <c:v>9.3699951171880116</c:v>
                </c:pt>
                <c:pt idx="3160">
                  <c:v>9.4400024414070458</c:v>
                </c:pt>
                <c:pt idx="3161">
                  <c:v>9.6499938964850003</c:v>
                </c:pt>
                <c:pt idx="3162">
                  <c:v>9.6600036621100003</c:v>
                </c:pt>
                <c:pt idx="3163">
                  <c:v>9.4800109863290345</c:v>
                </c:pt>
                <c:pt idx="3164">
                  <c:v>9.5199890136720455</c:v>
                </c:pt>
                <c:pt idx="3165">
                  <c:v>9.4599914550790345</c:v>
                </c:pt>
                <c:pt idx="3166">
                  <c:v>9.6799926757820458</c:v>
                </c:pt>
                <c:pt idx="3167">
                  <c:v>9.7099914550790345</c:v>
                </c:pt>
                <c:pt idx="3168">
                  <c:v>9.7799987792970455</c:v>
                </c:pt>
                <c:pt idx="3169">
                  <c:v>9.6199951171880116</c:v>
                </c:pt>
                <c:pt idx="3170">
                  <c:v>9.5700073242190342</c:v>
                </c:pt>
                <c:pt idx="3171">
                  <c:v>9.510009765625</c:v>
                </c:pt>
                <c:pt idx="3172">
                  <c:v>9.5499877929690342</c:v>
                </c:pt>
                <c:pt idx="3173">
                  <c:v>9.5499877929690342</c:v>
                </c:pt>
                <c:pt idx="3174">
                  <c:v>9.6399841308600003</c:v>
                </c:pt>
                <c:pt idx="3175">
                  <c:v>9.4299926757820458</c:v>
                </c:pt>
                <c:pt idx="3176">
                  <c:v>9.3399963378910229</c:v>
                </c:pt>
                <c:pt idx="3177">
                  <c:v>9.4299926757820458</c:v>
                </c:pt>
                <c:pt idx="3178">
                  <c:v>9.4400024414070458</c:v>
                </c:pt>
                <c:pt idx="3179">
                  <c:v>9.3999938964850003</c:v>
                </c:pt>
                <c:pt idx="3180">
                  <c:v>9.2999877929690342</c:v>
                </c:pt>
                <c:pt idx="3181">
                  <c:v>9.4100036621100003</c:v>
                </c:pt>
                <c:pt idx="3182">
                  <c:v>9.4800109863290345</c:v>
                </c:pt>
                <c:pt idx="3183">
                  <c:v>9.3200073242190342</c:v>
                </c:pt>
                <c:pt idx="3184">
                  <c:v>9.4299926757820458</c:v>
                </c:pt>
                <c:pt idx="3185">
                  <c:v>9.3200073242190342</c:v>
                </c:pt>
                <c:pt idx="3186">
                  <c:v>9.2999877929690342</c:v>
                </c:pt>
                <c:pt idx="3187">
                  <c:v>9.4599914550790345</c:v>
                </c:pt>
                <c:pt idx="3188">
                  <c:v>9.7099914550790345</c:v>
                </c:pt>
                <c:pt idx="3189">
                  <c:v>9.6399841308600003</c:v>
                </c:pt>
                <c:pt idx="3190">
                  <c:v>9.6199951171880116</c:v>
                </c:pt>
                <c:pt idx="3191">
                  <c:v>9.5400085449220455</c:v>
                </c:pt>
                <c:pt idx="3192">
                  <c:v>9.260009765625</c:v>
                </c:pt>
                <c:pt idx="3193">
                  <c:v>9.4400024414070458</c:v>
                </c:pt>
                <c:pt idx="3194">
                  <c:v>9.4100036621100003</c:v>
                </c:pt>
                <c:pt idx="3195">
                  <c:v>9.1499938964850003</c:v>
                </c:pt>
                <c:pt idx="3196">
                  <c:v>9.1199951171880116</c:v>
                </c:pt>
                <c:pt idx="3197">
                  <c:v>9.0700073242190342</c:v>
                </c:pt>
                <c:pt idx="3198">
                  <c:v>9.2200012207040345</c:v>
                </c:pt>
                <c:pt idx="3199">
                  <c:v>9.3200073242190342</c:v>
                </c:pt>
                <c:pt idx="3200">
                  <c:v>9.5</c:v>
                </c:pt>
                <c:pt idx="3201">
                  <c:v>9.260009765625</c:v>
                </c:pt>
                <c:pt idx="3202">
                  <c:v>9.2799987792970455</c:v>
                </c:pt>
                <c:pt idx="3203">
                  <c:v>9.4400024414070458</c:v>
                </c:pt>
                <c:pt idx="3204">
                  <c:v>9.4700012207040345</c:v>
                </c:pt>
                <c:pt idx="3205">
                  <c:v>9.489990234375</c:v>
                </c:pt>
                <c:pt idx="3206">
                  <c:v>9.3699951171880116</c:v>
                </c:pt>
                <c:pt idx="3207">
                  <c:v>9.2999877929690342</c:v>
                </c:pt>
                <c:pt idx="3208">
                  <c:v>9.260009765625</c:v>
                </c:pt>
                <c:pt idx="3209">
                  <c:v>9.4100036621100003</c:v>
                </c:pt>
                <c:pt idx="3210">
                  <c:v>9.3699951171880116</c:v>
                </c:pt>
                <c:pt idx="3211">
                  <c:v>9.2099914550790345</c:v>
                </c:pt>
                <c:pt idx="3212">
                  <c:v>9.5199890136720455</c:v>
                </c:pt>
                <c:pt idx="3213">
                  <c:v>9.7999877929690342</c:v>
                </c:pt>
                <c:pt idx="3214">
                  <c:v>9.5899963378910229</c:v>
                </c:pt>
                <c:pt idx="3215">
                  <c:v>9.3399963378910229</c:v>
                </c:pt>
                <c:pt idx="3216">
                  <c:v>9.3599853515630116</c:v>
                </c:pt>
                <c:pt idx="3217">
                  <c:v>9.1399841308600003</c:v>
                </c:pt>
                <c:pt idx="3218">
                  <c:v>9.5599975585940342</c:v>
                </c:pt>
                <c:pt idx="3219">
                  <c:v>9.260009765625</c:v>
                </c:pt>
                <c:pt idx="3220">
                  <c:v>9.1799926757820458</c:v>
                </c:pt>
                <c:pt idx="3221">
                  <c:v>9.0899963378910229</c:v>
                </c:pt>
                <c:pt idx="3222">
                  <c:v>9.1199951171880116</c:v>
                </c:pt>
                <c:pt idx="3223">
                  <c:v>9.0799865722660229</c:v>
                </c:pt>
                <c:pt idx="3224">
                  <c:v>8.9599914550790345</c:v>
                </c:pt>
                <c:pt idx="3225">
                  <c:v>9.0499877929690342</c:v>
                </c:pt>
                <c:pt idx="3226">
                  <c:v>9.1399841308600003</c:v>
                </c:pt>
                <c:pt idx="3227">
                  <c:v>9.239990234375</c:v>
                </c:pt>
                <c:pt idx="3228">
                  <c:v>9.4400024414070458</c:v>
                </c:pt>
                <c:pt idx="3229">
                  <c:v>9.2799987792970455</c:v>
                </c:pt>
                <c:pt idx="3230">
                  <c:v>9.260009765625</c:v>
                </c:pt>
                <c:pt idx="3231">
                  <c:v>9.0799865722660229</c:v>
                </c:pt>
                <c:pt idx="3232">
                  <c:v>9.1900024414070458</c:v>
                </c:pt>
                <c:pt idx="3233">
                  <c:v>9.2099914550790345</c:v>
                </c:pt>
                <c:pt idx="3234">
                  <c:v>9.5400085449220455</c:v>
                </c:pt>
                <c:pt idx="3235">
                  <c:v>9.7900085449220455</c:v>
                </c:pt>
                <c:pt idx="3236">
                  <c:v>9.5899963378910229</c:v>
                </c:pt>
                <c:pt idx="3237">
                  <c:v>9.6000061035160229</c:v>
                </c:pt>
                <c:pt idx="3238">
                  <c:v>9.1699829101570458</c:v>
                </c:pt>
                <c:pt idx="3239">
                  <c:v>9.1600036621100003</c:v>
                </c:pt>
                <c:pt idx="3240">
                  <c:v>8.8999938964850003</c:v>
                </c:pt>
                <c:pt idx="3241">
                  <c:v>8.3200073242190342</c:v>
                </c:pt>
                <c:pt idx="3242">
                  <c:v>8.25</c:v>
                </c:pt>
                <c:pt idx="3243">
                  <c:v>8.2699890136720455</c:v>
                </c:pt>
                <c:pt idx="3244">
                  <c:v>8.4800109863290345</c:v>
                </c:pt>
                <c:pt idx="3245">
                  <c:v>8.6999816894540345</c:v>
                </c:pt>
                <c:pt idx="3246">
                  <c:v>8.7300109863290345</c:v>
                </c:pt>
                <c:pt idx="3247">
                  <c:v>8.9199829101570458</c:v>
                </c:pt>
                <c:pt idx="3248">
                  <c:v>9.1300048828130116</c:v>
                </c:pt>
                <c:pt idx="3249">
                  <c:v>9.3099975585940342</c:v>
                </c:pt>
                <c:pt idx="3250">
                  <c:v>9.2900085449220455</c:v>
                </c:pt>
                <c:pt idx="3251">
                  <c:v>9.2300109863290345</c:v>
                </c:pt>
                <c:pt idx="3252">
                  <c:v>9.0499877929690342</c:v>
                </c:pt>
                <c:pt idx="3253">
                  <c:v>8.989990234375</c:v>
                </c:pt>
                <c:pt idx="3254">
                  <c:v>9.0799865722660229</c:v>
                </c:pt>
                <c:pt idx="3255">
                  <c:v>8.989990234375</c:v>
                </c:pt>
                <c:pt idx="3256">
                  <c:v>8.9199829101570458</c:v>
                </c:pt>
                <c:pt idx="3257">
                  <c:v>8.989990234375</c:v>
                </c:pt>
                <c:pt idx="3258">
                  <c:v>8.7300109863290345</c:v>
                </c:pt>
                <c:pt idx="3259">
                  <c:v>8.7699890136720455</c:v>
                </c:pt>
                <c:pt idx="3260">
                  <c:v>8.8699951171880116</c:v>
                </c:pt>
                <c:pt idx="3261">
                  <c:v>8.5700073242190342</c:v>
                </c:pt>
                <c:pt idx="3262">
                  <c:v>8.7900085449220455</c:v>
                </c:pt>
                <c:pt idx="3263">
                  <c:v>9.0400085449220455</c:v>
                </c:pt>
                <c:pt idx="3264">
                  <c:v>9.0499877929690342</c:v>
                </c:pt>
                <c:pt idx="3265">
                  <c:v>8.9199829101570458</c:v>
                </c:pt>
                <c:pt idx="3266">
                  <c:v>8.4299926757820458</c:v>
                </c:pt>
                <c:pt idx="3267">
                  <c:v>8.6000061035160229</c:v>
                </c:pt>
                <c:pt idx="3268">
                  <c:v>8.5400085449220455</c:v>
                </c:pt>
                <c:pt idx="3269">
                  <c:v>8.6999816894540345</c:v>
                </c:pt>
                <c:pt idx="3270">
                  <c:v>9.0299987792970455</c:v>
                </c:pt>
                <c:pt idx="3271">
                  <c:v>8.510009765625</c:v>
                </c:pt>
                <c:pt idx="3272">
                  <c:v>8.6900024414070458</c:v>
                </c:pt>
                <c:pt idx="3273">
                  <c:v>8.3200073242190342</c:v>
                </c:pt>
                <c:pt idx="3274">
                  <c:v>8.4800109863290345</c:v>
                </c:pt>
                <c:pt idx="3275">
                  <c:v>8.3399963378910229</c:v>
                </c:pt>
                <c:pt idx="3276">
                  <c:v>8.760009765625</c:v>
                </c:pt>
                <c:pt idx="3277">
                  <c:v>9.1900024414070458</c:v>
                </c:pt>
                <c:pt idx="3278">
                  <c:v>9.1499938964850003</c:v>
                </c:pt>
                <c:pt idx="3279">
                  <c:v>8.8500061035160229</c:v>
                </c:pt>
                <c:pt idx="3280">
                  <c:v>8.8899841308600003</c:v>
                </c:pt>
                <c:pt idx="3281">
                  <c:v>9.0799865722660229</c:v>
                </c:pt>
                <c:pt idx="3282">
                  <c:v>8.7699890136720455</c:v>
                </c:pt>
                <c:pt idx="3283">
                  <c:v>8.739990234375</c:v>
                </c:pt>
                <c:pt idx="3284">
                  <c:v>8.8800048828130116</c:v>
                </c:pt>
                <c:pt idx="3285">
                  <c:v>9.1300048828130116</c:v>
                </c:pt>
                <c:pt idx="3286">
                  <c:v>8.8699951171880116</c:v>
                </c:pt>
                <c:pt idx="3287">
                  <c:v>8.9800109863290345</c:v>
                </c:pt>
                <c:pt idx="3288">
                  <c:v>8.8500061035160229</c:v>
                </c:pt>
                <c:pt idx="3289">
                  <c:v>8.1600036621100003</c:v>
                </c:pt>
                <c:pt idx="3290">
                  <c:v>7.9499816894540345</c:v>
                </c:pt>
                <c:pt idx="3291">
                  <c:v>7.9299926757820458</c:v>
                </c:pt>
                <c:pt idx="3292">
                  <c:v>8.2799987792970455</c:v>
                </c:pt>
                <c:pt idx="3293">
                  <c:v>8.5599975585940342</c:v>
                </c:pt>
                <c:pt idx="3294">
                  <c:v>8.6099853515630116</c:v>
                </c:pt>
                <c:pt idx="3295">
                  <c:v>8.2999877929690342</c:v>
                </c:pt>
                <c:pt idx="3296">
                  <c:v>8.510009765625</c:v>
                </c:pt>
                <c:pt idx="3297">
                  <c:v>8.6499938964850003</c:v>
                </c:pt>
                <c:pt idx="3298">
                  <c:v>8.9400024414070458</c:v>
                </c:pt>
                <c:pt idx="3299">
                  <c:v>8.3899841308600003</c:v>
                </c:pt>
                <c:pt idx="3300">
                  <c:v>8.1699829101570458</c:v>
                </c:pt>
                <c:pt idx="3301">
                  <c:v>8.0599975585940342</c:v>
                </c:pt>
                <c:pt idx="3302">
                  <c:v>8.1099853515630116</c:v>
                </c:pt>
                <c:pt idx="3303">
                  <c:v>8.0400085449220455</c:v>
                </c:pt>
                <c:pt idx="3304">
                  <c:v>7.6000061035160229</c:v>
                </c:pt>
                <c:pt idx="3305">
                  <c:v>7.6399841308600003</c:v>
                </c:pt>
                <c:pt idx="3306">
                  <c:v>8.0799865722660229</c:v>
                </c:pt>
                <c:pt idx="3307">
                  <c:v>8.3200073242190342</c:v>
                </c:pt>
                <c:pt idx="3308">
                  <c:v>8.3500061035160229</c:v>
                </c:pt>
                <c:pt idx="3309">
                  <c:v>8.4299926757820458</c:v>
                </c:pt>
                <c:pt idx="3310">
                  <c:v>8.4100036621100003</c:v>
                </c:pt>
                <c:pt idx="3311">
                  <c:v>8.1699829101570458</c:v>
                </c:pt>
                <c:pt idx="3312">
                  <c:v>8.3299865722660229</c:v>
                </c:pt>
                <c:pt idx="3313">
                  <c:v>8.3200073242190342</c:v>
                </c:pt>
                <c:pt idx="3314">
                  <c:v>7.7900085449220455</c:v>
                </c:pt>
                <c:pt idx="3315">
                  <c:v>7.7799987792970455</c:v>
                </c:pt>
                <c:pt idx="3316">
                  <c:v>8.0799865722660229</c:v>
                </c:pt>
                <c:pt idx="3317">
                  <c:v>8.6399841308600003</c:v>
                </c:pt>
                <c:pt idx="3318">
                  <c:v>9.0599975585940342</c:v>
                </c:pt>
                <c:pt idx="3319">
                  <c:v>8.9100036621100003</c:v>
                </c:pt>
                <c:pt idx="3320">
                  <c:v>8.4700012207040345</c:v>
                </c:pt>
                <c:pt idx="3321">
                  <c:v>7.9400024414070458</c:v>
                </c:pt>
                <c:pt idx="3322">
                  <c:v>7.7699890136720455</c:v>
                </c:pt>
                <c:pt idx="3323">
                  <c:v>7.989990234375</c:v>
                </c:pt>
                <c:pt idx="3324">
                  <c:v>8.1399841308600003</c:v>
                </c:pt>
                <c:pt idx="3325">
                  <c:v>8.0799865722660229</c:v>
                </c:pt>
                <c:pt idx="3326">
                  <c:v>8.260009765625</c:v>
                </c:pt>
                <c:pt idx="3327">
                  <c:v>8.1000061035160229</c:v>
                </c:pt>
                <c:pt idx="3328">
                  <c:v>7.989990234375</c:v>
                </c:pt>
                <c:pt idx="3329">
                  <c:v>8.1699829101570458</c:v>
                </c:pt>
                <c:pt idx="3330">
                  <c:v>7.9199829101570458</c:v>
                </c:pt>
                <c:pt idx="3331">
                  <c:v>8.1300048828130116</c:v>
                </c:pt>
                <c:pt idx="3332">
                  <c:v>8.5599975585940342</c:v>
                </c:pt>
                <c:pt idx="3333">
                  <c:v>8.8099975585940342</c:v>
                </c:pt>
                <c:pt idx="3334">
                  <c:v>8.7200012207040345</c:v>
                </c:pt>
                <c:pt idx="3335">
                  <c:v>8.1699829101570458</c:v>
                </c:pt>
                <c:pt idx="3336">
                  <c:v>7.9499816894540345</c:v>
                </c:pt>
                <c:pt idx="3337">
                  <c:v>8.0499877929690342</c:v>
                </c:pt>
                <c:pt idx="3338">
                  <c:v>8.0700073242190342</c:v>
                </c:pt>
                <c:pt idx="3339">
                  <c:v>8.1799926757820458</c:v>
                </c:pt>
                <c:pt idx="3340">
                  <c:v>8.5199890136720455</c:v>
                </c:pt>
                <c:pt idx="3341">
                  <c:v>8.5199890136720455</c:v>
                </c:pt>
                <c:pt idx="3342">
                  <c:v>8.239990234375</c:v>
                </c:pt>
                <c:pt idx="3343">
                  <c:v>8.1300048828130116</c:v>
                </c:pt>
                <c:pt idx="3344">
                  <c:v>8.2099914550790345</c:v>
                </c:pt>
                <c:pt idx="3345">
                  <c:v>8.2900085449220455</c:v>
                </c:pt>
                <c:pt idx="3346">
                  <c:v>8.2999877929690342</c:v>
                </c:pt>
                <c:pt idx="3347">
                  <c:v>8.5199890136720455</c:v>
                </c:pt>
                <c:pt idx="3348">
                  <c:v>8.7099914550790345</c:v>
                </c:pt>
                <c:pt idx="3349">
                  <c:v>8.260009765625</c:v>
                </c:pt>
                <c:pt idx="3350">
                  <c:v>8.1699829101570458</c:v>
                </c:pt>
                <c:pt idx="3351">
                  <c:v>8.5499877929690342</c:v>
                </c:pt>
                <c:pt idx="3352">
                  <c:v>8.6999816894540345</c:v>
                </c:pt>
                <c:pt idx="3353">
                  <c:v>8.8899841308600003</c:v>
                </c:pt>
                <c:pt idx="3354">
                  <c:v>8.5299987792970455</c:v>
                </c:pt>
                <c:pt idx="3355">
                  <c:v>8.3599853515630116</c:v>
                </c:pt>
                <c:pt idx="3356">
                  <c:v>8.8399963378910229</c:v>
                </c:pt>
                <c:pt idx="3357">
                  <c:v>8.489990234375</c:v>
                </c:pt>
                <c:pt idx="3358">
                  <c:v>8.5899963378910229</c:v>
                </c:pt>
                <c:pt idx="3359">
                  <c:v>8.3999938964850003</c:v>
                </c:pt>
                <c:pt idx="3360">
                  <c:v>8.3099975585940342</c:v>
                </c:pt>
                <c:pt idx="3361">
                  <c:v>8.3299865722660229</c:v>
                </c:pt>
                <c:pt idx="3362">
                  <c:v>8.0400085449220455</c:v>
                </c:pt>
                <c:pt idx="3363">
                  <c:v>7.8800048828130116</c:v>
                </c:pt>
                <c:pt idx="3364">
                  <c:v>7.989990234375</c:v>
                </c:pt>
                <c:pt idx="3365">
                  <c:v>7.989990234375</c:v>
                </c:pt>
                <c:pt idx="3366">
                  <c:v>8.0799865722660229</c:v>
                </c:pt>
                <c:pt idx="3367">
                  <c:v>8.1300048828130116</c:v>
                </c:pt>
                <c:pt idx="3368">
                  <c:v>8.2699890136720455</c:v>
                </c:pt>
                <c:pt idx="3369">
                  <c:v>8.239990234375</c:v>
                </c:pt>
                <c:pt idx="3370">
                  <c:v>8.6900024414070458</c:v>
                </c:pt>
                <c:pt idx="3371">
                  <c:v>8.9499816894540345</c:v>
                </c:pt>
                <c:pt idx="3372">
                  <c:v>8.9100036621100003</c:v>
                </c:pt>
                <c:pt idx="3373">
                  <c:v>8.9199829101570458</c:v>
                </c:pt>
                <c:pt idx="3374">
                  <c:v>7.9800109863290345</c:v>
                </c:pt>
                <c:pt idx="3375">
                  <c:v>7.9800109863290345</c:v>
                </c:pt>
                <c:pt idx="3376">
                  <c:v>7.9800109863290345</c:v>
                </c:pt>
                <c:pt idx="3377">
                  <c:v>8.260009765625</c:v>
                </c:pt>
                <c:pt idx="3378">
                  <c:v>8.1300048828130116</c:v>
                </c:pt>
                <c:pt idx="3379">
                  <c:v>8.5299987792970455</c:v>
                </c:pt>
                <c:pt idx="3380">
                  <c:v>9.4299926757820458</c:v>
                </c:pt>
                <c:pt idx="3381">
                  <c:v>9.6900024414070458</c:v>
                </c:pt>
                <c:pt idx="3382">
                  <c:v>9.3200073242190342</c:v>
                </c:pt>
                <c:pt idx="3383">
                  <c:v>9.3699951171880116</c:v>
                </c:pt>
                <c:pt idx="3384">
                  <c:v>9.1900024414070458</c:v>
                </c:pt>
                <c:pt idx="3385">
                  <c:v>9.0299987792970455</c:v>
                </c:pt>
                <c:pt idx="3386">
                  <c:v>8.7699890136720455</c:v>
                </c:pt>
                <c:pt idx="3387">
                  <c:v>8.2799987792970455</c:v>
                </c:pt>
                <c:pt idx="3388">
                  <c:v>8.3099975585940342</c:v>
                </c:pt>
                <c:pt idx="3389">
                  <c:v>8.3099975585940342</c:v>
                </c:pt>
                <c:pt idx="3390">
                  <c:v>8.4199829101570458</c:v>
                </c:pt>
                <c:pt idx="3391">
                  <c:v>8.7999877929690342</c:v>
                </c:pt>
                <c:pt idx="3392">
                  <c:v>9.3500061035160229</c:v>
                </c:pt>
                <c:pt idx="3393">
                  <c:v>9.1999816894540345</c:v>
                </c:pt>
                <c:pt idx="3394">
                  <c:v>8.5499877929690342</c:v>
                </c:pt>
                <c:pt idx="3395">
                  <c:v>9.0499877929690342</c:v>
                </c:pt>
                <c:pt idx="3396">
                  <c:v>8.8200073242190342</c:v>
                </c:pt>
                <c:pt idx="3397">
                  <c:v>9.739990234375</c:v>
                </c:pt>
                <c:pt idx="3398">
                  <c:v>9.4400024414070458</c:v>
                </c:pt>
                <c:pt idx="3399">
                  <c:v>9.0700073242190342</c:v>
                </c:pt>
                <c:pt idx="3400">
                  <c:v>8.7999877929690342</c:v>
                </c:pt>
                <c:pt idx="3401">
                  <c:v>8.5799865722660229</c:v>
                </c:pt>
                <c:pt idx="3402">
                  <c:v>8.7099914550790345</c:v>
                </c:pt>
                <c:pt idx="3403">
                  <c:v>8.7300109863290345</c:v>
                </c:pt>
                <c:pt idx="3404">
                  <c:v>8.5400085449220455</c:v>
                </c:pt>
                <c:pt idx="3405">
                  <c:v>9.1900024414070458</c:v>
                </c:pt>
                <c:pt idx="3406">
                  <c:v>9.6099853515630116</c:v>
                </c:pt>
                <c:pt idx="3407">
                  <c:v>10.380004882813012</c:v>
                </c:pt>
                <c:pt idx="3408">
                  <c:v>10.459991455079034</c:v>
                </c:pt>
                <c:pt idx="3409">
                  <c:v>10.299987792969034</c:v>
                </c:pt>
                <c:pt idx="3410">
                  <c:v>9.7200012207040345</c:v>
                </c:pt>
                <c:pt idx="3411">
                  <c:v>9.4299926757820458</c:v>
                </c:pt>
                <c:pt idx="3412">
                  <c:v>9.3800048828130116</c:v>
                </c:pt>
                <c:pt idx="3413">
                  <c:v>9.3200073242190342</c:v>
                </c:pt>
                <c:pt idx="3414">
                  <c:v>9.489990234375</c:v>
                </c:pt>
                <c:pt idx="3415">
                  <c:v>8.8800048828130116</c:v>
                </c:pt>
                <c:pt idx="3416">
                  <c:v>9.0899963378910229</c:v>
                </c:pt>
                <c:pt idx="3417">
                  <c:v>9.0199890136720455</c:v>
                </c:pt>
                <c:pt idx="3418">
                  <c:v>9.0199890136720455</c:v>
                </c:pt>
                <c:pt idx="3419">
                  <c:v>8.9499816894540345</c:v>
                </c:pt>
                <c:pt idx="3420">
                  <c:v>8.8299865722660229</c:v>
                </c:pt>
                <c:pt idx="3421">
                  <c:v>9.1499938964850003</c:v>
                </c:pt>
                <c:pt idx="3422">
                  <c:v>9.6300048828130116</c:v>
                </c:pt>
                <c:pt idx="3423">
                  <c:v>9.5799865722660229</c:v>
                </c:pt>
                <c:pt idx="3424">
                  <c:v>9.6199951171880116</c:v>
                </c:pt>
                <c:pt idx="3425">
                  <c:v>10.049987792969034</c:v>
                </c:pt>
                <c:pt idx="3426">
                  <c:v>9.9499816894540345</c:v>
                </c:pt>
                <c:pt idx="3427">
                  <c:v>9.7300109863290345</c:v>
                </c:pt>
                <c:pt idx="3428">
                  <c:v>9.6600036621100003</c:v>
                </c:pt>
                <c:pt idx="3429">
                  <c:v>10.130004882813012</c:v>
                </c:pt>
                <c:pt idx="3430">
                  <c:v>10.070007324219034</c:v>
                </c:pt>
                <c:pt idx="3431">
                  <c:v>10.070007324219034</c:v>
                </c:pt>
                <c:pt idx="3432">
                  <c:v>9.5700073242190342</c:v>
                </c:pt>
                <c:pt idx="3433">
                  <c:v>9.489990234375</c:v>
                </c:pt>
                <c:pt idx="3434">
                  <c:v>9.5400085449220455</c:v>
                </c:pt>
                <c:pt idx="3435">
                  <c:v>9.6499938964850003</c:v>
                </c:pt>
                <c:pt idx="3436">
                  <c:v>9.7799987792970455</c:v>
                </c:pt>
                <c:pt idx="3437">
                  <c:v>9.7799987792970455</c:v>
                </c:pt>
                <c:pt idx="3438">
                  <c:v>9.7900085449220455</c:v>
                </c:pt>
                <c:pt idx="3439">
                  <c:v>9.7900085449220455</c:v>
                </c:pt>
                <c:pt idx="3440">
                  <c:v>9.75</c:v>
                </c:pt>
                <c:pt idx="3441">
                  <c:v>10.309997558594034</c:v>
                </c:pt>
                <c:pt idx="3442">
                  <c:v>10.339996337891023</c:v>
                </c:pt>
                <c:pt idx="3443">
                  <c:v>9.9100036621100003</c:v>
                </c:pt>
                <c:pt idx="3444">
                  <c:v>10.070007324219034</c:v>
                </c:pt>
                <c:pt idx="3445">
                  <c:v>10.480010986329034</c:v>
                </c:pt>
                <c:pt idx="3446">
                  <c:v>10.429992675782046</c:v>
                </c:pt>
                <c:pt idx="3447">
                  <c:v>10.940002441407046</c:v>
                </c:pt>
                <c:pt idx="3448">
                  <c:v>10.760009765625</c:v>
                </c:pt>
                <c:pt idx="3449">
                  <c:v>10.880004882813012</c:v>
                </c:pt>
                <c:pt idx="3450">
                  <c:v>10.449981689454034</c:v>
                </c:pt>
                <c:pt idx="3451">
                  <c:v>10.829986572266023</c:v>
                </c:pt>
                <c:pt idx="3452">
                  <c:v>10.589996337891023</c:v>
                </c:pt>
                <c:pt idx="3453">
                  <c:v>10.25</c:v>
                </c:pt>
                <c:pt idx="3454">
                  <c:v>10.309997558594034</c:v>
                </c:pt>
                <c:pt idx="3455">
                  <c:v>10.579986572266023</c:v>
                </c:pt>
                <c:pt idx="3456">
                  <c:v>10.669982910157046</c:v>
                </c:pt>
                <c:pt idx="3457">
                  <c:v>10.429992675782046</c:v>
                </c:pt>
                <c:pt idx="3458">
                  <c:v>10.570007324219034</c:v>
                </c:pt>
                <c:pt idx="3459">
                  <c:v>10.559997558594034</c:v>
                </c:pt>
                <c:pt idx="3460">
                  <c:v>10.609985351563012</c:v>
                </c:pt>
                <c:pt idx="3461">
                  <c:v>10.649993896485</c:v>
                </c:pt>
                <c:pt idx="3462">
                  <c:v>10.619995117188012</c:v>
                </c:pt>
                <c:pt idx="3463">
                  <c:v>10.679992675782046</c:v>
                </c:pt>
                <c:pt idx="3464">
                  <c:v>10.839996337891023</c:v>
                </c:pt>
                <c:pt idx="3465">
                  <c:v>10.839996337891023</c:v>
                </c:pt>
                <c:pt idx="3466">
                  <c:v>10.820007324219034</c:v>
                </c:pt>
                <c:pt idx="3467">
                  <c:v>10.709991455079034</c:v>
                </c:pt>
                <c:pt idx="3468">
                  <c:v>10.809997558594034</c:v>
                </c:pt>
                <c:pt idx="3469">
                  <c:v>10.959991455079034</c:v>
                </c:pt>
                <c:pt idx="3470">
                  <c:v>10.779998779297046</c:v>
                </c:pt>
                <c:pt idx="3471">
                  <c:v>10.869995117188012</c:v>
                </c:pt>
                <c:pt idx="3472">
                  <c:v>11.190002441407046</c:v>
                </c:pt>
                <c:pt idx="3473">
                  <c:v>11.089996337891023</c:v>
                </c:pt>
                <c:pt idx="3474">
                  <c:v>10.980010986329034</c:v>
                </c:pt>
                <c:pt idx="3475">
                  <c:v>11.25</c:v>
                </c:pt>
                <c:pt idx="3476">
                  <c:v>11.290008544922046</c:v>
                </c:pt>
                <c:pt idx="3477">
                  <c:v>11.38998413086</c:v>
                </c:pt>
                <c:pt idx="3478">
                  <c:v>11.269989013672046</c:v>
                </c:pt>
                <c:pt idx="3479">
                  <c:v>11.369995117188012</c:v>
                </c:pt>
                <c:pt idx="3480">
                  <c:v>11.209991455079034</c:v>
                </c:pt>
                <c:pt idx="3481">
                  <c:v>10.989990234375</c:v>
                </c:pt>
                <c:pt idx="3482">
                  <c:v>10.929992675782046</c:v>
                </c:pt>
                <c:pt idx="3483">
                  <c:v>10.970001220704034</c:v>
                </c:pt>
                <c:pt idx="3484">
                  <c:v>11.350006103516023</c:v>
                </c:pt>
                <c:pt idx="3485">
                  <c:v>11.570007324219034</c:v>
                </c:pt>
                <c:pt idx="3486">
                  <c:v>11.369995117188012</c:v>
                </c:pt>
                <c:pt idx="3487">
                  <c:v>11.119995117188012</c:v>
                </c:pt>
                <c:pt idx="3488">
                  <c:v>10.989990234375</c:v>
                </c:pt>
                <c:pt idx="3489">
                  <c:v>11.239990234375</c:v>
                </c:pt>
                <c:pt idx="3490">
                  <c:v>11.260009765625</c:v>
                </c:pt>
                <c:pt idx="3491">
                  <c:v>11.16000366211</c:v>
                </c:pt>
                <c:pt idx="3492">
                  <c:v>11.169982910157046</c:v>
                </c:pt>
                <c:pt idx="3493">
                  <c:v>11.239990234375</c:v>
                </c:pt>
                <c:pt idx="3494">
                  <c:v>11.359985351563012</c:v>
                </c:pt>
                <c:pt idx="3495">
                  <c:v>11.440002441407046</c:v>
                </c:pt>
                <c:pt idx="3496">
                  <c:v>11.209991455079034</c:v>
                </c:pt>
                <c:pt idx="3497">
                  <c:v>11.359985351563012</c:v>
                </c:pt>
                <c:pt idx="3498">
                  <c:v>11.679992675782046</c:v>
                </c:pt>
                <c:pt idx="3499">
                  <c:v>11.619995117188012</c:v>
                </c:pt>
                <c:pt idx="3500">
                  <c:v>11.510009765625</c:v>
                </c:pt>
                <c:pt idx="3501">
                  <c:v>11.589996337891023</c:v>
                </c:pt>
                <c:pt idx="3502">
                  <c:v>11.339996337891023</c:v>
                </c:pt>
                <c:pt idx="3503">
                  <c:v>11.380004882813012</c:v>
                </c:pt>
                <c:pt idx="3504">
                  <c:v>11.119995117188012</c:v>
                </c:pt>
                <c:pt idx="3505">
                  <c:v>11.119995117188012</c:v>
                </c:pt>
                <c:pt idx="3506">
                  <c:v>11.380004882813012</c:v>
                </c:pt>
                <c:pt idx="3507">
                  <c:v>11.339996337891023</c:v>
                </c:pt>
                <c:pt idx="3508">
                  <c:v>11.339996337891023</c:v>
                </c:pt>
                <c:pt idx="3509">
                  <c:v>11.380004882813012</c:v>
                </c:pt>
                <c:pt idx="3510">
                  <c:v>11.350006103516023</c:v>
                </c:pt>
                <c:pt idx="3511">
                  <c:v>11.309997558594034</c:v>
                </c:pt>
                <c:pt idx="3512">
                  <c:v>11.41000366211</c:v>
                </c:pt>
                <c:pt idx="3513">
                  <c:v>11.649993896485</c:v>
                </c:pt>
                <c:pt idx="3514">
                  <c:v>11.480010986329034</c:v>
                </c:pt>
                <c:pt idx="3515">
                  <c:v>11.440002441407046</c:v>
                </c:pt>
                <c:pt idx="3516">
                  <c:v>11.809997558594034</c:v>
                </c:pt>
                <c:pt idx="3517">
                  <c:v>11.669982910157046</c:v>
                </c:pt>
                <c:pt idx="3518">
                  <c:v>11.380004882813012</c:v>
                </c:pt>
                <c:pt idx="3519">
                  <c:v>11.260009765625</c:v>
                </c:pt>
                <c:pt idx="3520">
                  <c:v>11.299987792969034</c:v>
                </c:pt>
                <c:pt idx="3521">
                  <c:v>11.5</c:v>
                </c:pt>
                <c:pt idx="3522">
                  <c:v>11.699981689454034</c:v>
                </c:pt>
                <c:pt idx="3523">
                  <c:v>11.699981689454034</c:v>
                </c:pt>
                <c:pt idx="3524">
                  <c:v>11.290008544922046</c:v>
                </c:pt>
                <c:pt idx="3525">
                  <c:v>11.380004882813012</c:v>
                </c:pt>
                <c:pt idx="3526">
                  <c:v>11.399993896485</c:v>
                </c:pt>
                <c:pt idx="3527">
                  <c:v>11.449981689454034</c:v>
                </c:pt>
                <c:pt idx="3528">
                  <c:v>11.449981689454034</c:v>
                </c:pt>
                <c:pt idx="3529">
                  <c:v>11.570007324219034</c:v>
                </c:pt>
                <c:pt idx="3530">
                  <c:v>11.579986572266023</c:v>
                </c:pt>
                <c:pt idx="3531">
                  <c:v>11.690002441407046</c:v>
                </c:pt>
                <c:pt idx="3532">
                  <c:v>11.459991455079034</c:v>
                </c:pt>
                <c:pt idx="3533">
                  <c:v>11.239990234375</c:v>
                </c:pt>
                <c:pt idx="3534">
                  <c:v>11.190002441407046</c:v>
                </c:pt>
                <c:pt idx="3535">
                  <c:v>11.290008544922046</c:v>
                </c:pt>
                <c:pt idx="3536">
                  <c:v>11.359985351563012</c:v>
                </c:pt>
                <c:pt idx="3537">
                  <c:v>11.419982910157046</c:v>
                </c:pt>
                <c:pt idx="3538">
                  <c:v>11.630004882813012</c:v>
                </c:pt>
                <c:pt idx="3539">
                  <c:v>11.839996337891023</c:v>
                </c:pt>
                <c:pt idx="3540">
                  <c:v>11.570007324219034</c:v>
                </c:pt>
                <c:pt idx="3541">
                  <c:v>11.369995117188012</c:v>
                </c:pt>
                <c:pt idx="3542">
                  <c:v>11.190002441407046</c:v>
                </c:pt>
                <c:pt idx="3543">
                  <c:v>11.220001220704034</c:v>
                </c:pt>
                <c:pt idx="3544">
                  <c:v>11.309997558594034</c:v>
                </c:pt>
                <c:pt idx="3545">
                  <c:v>11.380004882813012</c:v>
                </c:pt>
                <c:pt idx="3546">
                  <c:v>11.440002441407046</c:v>
                </c:pt>
                <c:pt idx="3547">
                  <c:v>11.449981689454034</c:v>
                </c:pt>
                <c:pt idx="3548">
                  <c:v>11.399993896485</c:v>
                </c:pt>
                <c:pt idx="3549">
                  <c:v>11.16000366211</c:v>
                </c:pt>
                <c:pt idx="3550">
                  <c:v>11.119995117188012</c:v>
                </c:pt>
                <c:pt idx="3551">
                  <c:v>11.269989013672046</c:v>
                </c:pt>
                <c:pt idx="3552">
                  <c:v>11.239990234375</c:v>
                </c:pt>
                <c:pt idx="3553">
                  <c:v>11.190002441407046</c:v>
                </c:pt>
                <c:pt idx="3554">
                  <c:v>11.16000366211</c:v>
                </c:pt>
                <c:pt idx="3555">
                  <c:v>11.179992675782046</c:v>
                </c:pt>
                <c:pt idx="3556">
                  <c:v>11.25</c:v>
                </c:pt>
                <c:pt idx="3557">
                  <c:v>11.239990234375</c:v>
                </c:pt>
                <c:pt idx="3558">
                  <c:v>11.220001220704034</c:v>
                </c:pt>
                <c:pt idx="3559">
                  <c:v>11.220001220704034</c:v>
                </c:pt>
                <c:pt idx="3560">
                  <c:v>11.25</c:v>
                </c:pt>
                <c:pt idx="3561">
                  <c:v>11.279998779297046</c:v>
                </c:pt>
                <c:pt idx="3562">
                  <c:v>11.329986572266023</c:v>
                </c:pt>
                <c:pt idx="3563">
                  <c:v>11.429992675782046</c:v>
                </c:pt>
                <c:pt idx="3564">
                  <c:v>11.5</c:v>
                </c:pt>
                <c:pt idx="3565">
                  <c:v>11.489990234375</c:v>
                </c:pt>
                <c:pt idx="3566">
                  <c:v>11.350006103516023</c:v>
                </c:pt>
                <c:pt idx="3567">
                  <c:v>11.190002441407046</c:v>
                </c:pt>
                <c:pt idx="3568">
                  <c:v>11</c:v>
                </c:pt>
                <c:pt idx="3569">
                  <c:v>11.079986572266023</c:v>
                </c:pt>
                <c:pt idx="3570">
                  <c:v>11.109985351563012</c:v>
                </c:pt>
                <c:pt idx="3571">
                  <c:v>11.429992675782046</c:v>
                </c:pt>
                <c:pt idx="3572">
                  <c:v>11.230010986329034</c:v>
                </c:pt>
                <c:pt idx="3573">
                  <c:v>11.320007324219034</c:v>
                </c:pt>
                <c:pt idx="3574">
                  <c:v>11.149993896485</c:v>
                </c:pt>
                <c:pt idx="3575">
                  <c:v>11.220001220704034</c:v>
                </c:pt>
                <c:pt idx="3576">
                  <c:v>10.949981689454034</c:v>
                </c:pt>
                <c:pt idx="3577">
                  <c:v>10.91000366211</c:v>
                </c:pt>
                <c:pt idx="3578">
                  <c:v>10.809997558594034</c:v>
                </c:pt>
                <c:pt idx="3579">
                  <c:v>10.769989013672046</c:v>
                </c:pt>
                <c:pt idx="3580">
                  <c:v>10.809997558594034</c:v>
                </c:pt>
                <c:pt idx="3581">
                  <c:v>10.779998779297046</c:v>
                </c:pt>
                <c:pt idx="3582">
                  <c:v>10.799987792969034</c:v>
                </c:pt>
                <c:pt idx="3583">
                  <c:v>10.88998413086</c:v>
                </c:pt>
                <c:pt idx="3584">
                  <c:v>10.850006103516023</c:v>
                </c:pt>
                <c:pt idx="3585">
                  <c:v>10.829986572266023</c:v>
                </c:pt>
                <c:pt idx="3586">
                  <c:v>10.859985351563012</c:v>
                </c:pt>
                <c:pt idx="3587">
                  <c:v>10.970001220704034</c:v>
                </c:pt>
                <c:pt idx="3588">
                  <c:v>10.919982910157046</c:v>
                </c:pt>
                <c:pt idx="3589">
                  <c:v>10.760009765625</c:v>
                </c:pt>
                <c:pt idx="3590">
                  <c:v>10.669982910157046</c:v>
                </c:pt>
                <c:pt idx="3591">
                  <c:v>10.769989013672046</c:v>
                </c:pt>
                <c:pt idx="3592">
                  <c:v>10.739990234375</c:v>
                </c:pt>
                <c:pt idx="3593">
                  <c:v>10.899993896485</c:v>
                </c:pt>
                <c:pt idx="3594">
                  <c:v>11.010009765625</c:v>
                </c:pt>
                <c:pt idx="3595">
                  <c:v>10.799987792969034</c:v>
                </c:pt>
                <c:pt idx="3596">
                  <c:v>10.669982910157046</c:v>
                </c:pt>
                <c:pt idx="3597">
                  <c:v>10.540008544922046</c:v>
                </c:pt>
                <c:pt idx="3598">
                  <c:v>10.529998779297046</c:v>
                </c:pt>
                <c:pt idx="3599">
                  <c:v>10.760009765625</c:v>
                </c:pt>
                <c:pt idx="3600">
                  <c:v>10.919982910157046</c:v>
                </c:pt>
                <c:pt idx="3601">
                  <c:v>10.949981689454034</c:v>
                </c:pt>
                <c:pt idx="3602">
                  <c:v>10.91000366211</c:v>
                </c:pt>
                <c:pt idx="3603">
                  <c:v>10.989990234375</c:v>
                </c:pt>
                <c:pt idx="3604">
                  <c:v>10.970001220704034</c:v>
                </c:pt>
                <c:pt idx="3605">
                  <c:v>11</c:v>
                </c:pt>
                <c:pt idx="3606">
                  <c:v>10.980010986329034</c:v>
                </c:pt>
                <c:pt idx="3607">
                  <c:v>11.109985351563012</c:v>
                </c:pt>
                <c:pt idx="3608">
                  <c:v>11.16000366211</c:v>
                </c:pt>
                <c:pt idx="3609">
                  <c:v>10.850006103516023</c:v>
                </c:pt>
                <c:pt idx="3610">
                  <c:v>10.730010986329034</c:v>
                </c:pt>
                <c:pt idx="3611">
                  <c:v>10.600006103516023</c:v>
                </c:pt>
                <c:pt idx="3612">
                  <c:v>10.579986572266023</c:v>
                </c:pt>
                <c:pt idx="3613">
                  <c:v>10.809997558594034</c:v>
                </c:pt>
                <c:pt idx="3614">
                  <c:v>10.829986572266023</c:v>
                </c:pt>
                <c:pt idx="3615">
                  <c:v>10.88998413086</c:v>
                </c:pt>
                <c:pt idx="3616">
                  <c:v>10.829986572266023</c:v>
                </c:pt>
                <c:pt idx="3617">
                  <c:v>11.040008544922046</c:v>
                </c:pt>
                <c:pt idx="3618">
                  <c:v>11.029998779297046</c:v>
                </c:pt>
                <c:pt idx="3619">
                  <c:v>10.619995117188012</c:v>
                </c:pt>
                <c:pt idx="3620">
                  <c:v>10.850006103516023</c:v>
                </c:pt>
                <c:pt idx="3621">
                  <c:v>10.649993896485</c:v>
                </c:pt>
                <c:pt idx="3622">
                  <c:v>10.570007324219034</c:v>
                </c:pt>
                <c:pt idx="3623">
                  <c:v>10.350006103516023</c:v>
                </c:pt>
                <c:pt idx="3624">
                  <c:v>10.299987792969034</c:v>
                </c:pt>
                <c:pt idx="3625">
                  <c:v>10.190002441407046</c:v>
                </c:pt>
                <c:pt idx="3626">
                  <c:v>10.480010986329034</c:v>
                </c:pt>
                <c:pt idx="3627">
                  <c:v>10.519989013672046</c:v>
                </c:pt>
                <c:pt idx="3628">
                  <c:v>10.359985351563012</c:v>
                </c:pt>
                <c:pt idx="3629">
                  <c:v>10.279998779297046</c:v>
                </c:pt>
                <c:pt idx="3630">
                  <c:v>10.169982910157046</c:v>
                </c:pt>
                <c:pt idx="3631">
                  <c:v>10.320007324219034</c:v>
                </c:pt>
                <c:pt idx="3632">
                  <c:v>10.419982910157046</c:v>
                </c:pt>
                <c:pt idx="3633">
                  <c:v>10.369995117188012</c:v>
                </c:pt>
                <c:pt idx="3634">
                  <c:v>10.38998413086</c:v>
                </c:pt>
                <c:pt idx="3635">
                  <c:v>10.269989013672046</c:v>
                </c:pt>
                <c:pt idx="3636">
                  <c:v>10.41000366211</c:v>
                </c:pt>
                <c:pt idx="3637">
                  <c:v>10.480010986329034</c:v>
                </c:pt>
                <c:pt idx="3638">
                  <c:v>10.559997558594034</c:v>
                </c:pt>
                <c:pt idx="3639">
                  <c:v>10.690002441407046</c:v>
                </c:pt>
                <c:pt idx="3640">
                  <c:v>10.779998779297046</c:v>
                </c:pt>
                <c:pt idx="3641">
                  <c:v>10.820007324219034</c:v>
                </c:pt>
                <c:pt idx="3642">
                  <c:v>10.91000366211</c:v>
                </c:pt>
                <c:pt idx="3643">
                  <c:v>10.529998779297046</c:v>
                </c:pt>
                <c:pt idx="3644">
                  <c:v>10.220001220704034</c:v>
                </c:pt>
                <c:pt idx="3645">
                  <c:v>10.040008544922046</c:v>
                </c:pt>
                <c:pt idx="3646">
                  <c:v>10.119995117188012</c:v>
                </c:pt>
                <c:pt idx="3647">
                  <c:v>10.029998779297046</c:v>
                </c:pt>
                <c:pt idx="3648">
                  <c:v>10.459991455079034</c:v>
                </c:pt>
                <c:pt idx="3649">
                  <c:v>10.010009765625</c:v>
                </c:pt>
                <c:pt idx="3650">
                  <c:v>10.290008544922046</c:v>
                </c:pt>
                <c:pt idx="3651">
                  <c:v>10.260009765625</c:v>
                </c:pt>
                <c:pt idx="3652">
                  <c:v>9.9400024414070458</c:v>
                </c:pt>
                <c:pt idx="3653">
                  <c:v>10.299987792969034</c:v>
                </c:pt>
                <c:pt idx="3654">
                  <c:v>10.63998413086</c:v>
                </c:pt>
                <c:pt idx="3655">
                  <c:v>10.419982910157046</c:v>
                </c:pt>
                <c:pt idx="3656">
                  <c:v>10.119995117188012</c:v>
                </c:pt>
                <c:pt idx="3657">
                  <c:v>10.130004882813012</c:v>
                </c:pt>
                <c:pt idx="3658">
                  <c:v>10.169982910157046</c:v>
                </c:pt>
                <c:pt idx="3659">
                  <c:v>10.029998779297046</c:v>
                </c:pt>
                <c:pt idx="3660">
                  <c:v>9.8999938964850003</c:v>
                </c:pt>
                <c:pt idx="3661">
                  <c:v>10.089996337891023</c:v>
                </c:pt>
                <c:pt idx="3662">
                  <c:v>10.559997558594034</c:v>
                </c:pt>
                <c:pt idx="3663">
                  <c:v>10.449981689454034</c:v>
                </c:pt>
                <c:pt idx="3664">
                  <c:v>10.119995117188012</c:v>
                </c:pt>
                <c:pt idx="3665">
                  <c:v>10.519989013672046</c:v>
                </c:pt>
                <c:pt idx="3666">
                  <c:v>10.609985351563012</c:v>
                </c:pt>
                <c:pt idx="3667">
                  <c:v>10.779998779297046</c:v>
                </c:pt>
                <c:pt idx="3668">
                  <c:v>10.470001220704034</c:v>
                </c:pt>
                <c:pt idx="3669">
                  <c:v>10.199981689454034</c:v>
                </c:pt>
                <c:pt idx="3670">
                  <c:v>10.380004882813012</c:v>
                </c:pt>
                <c:pt idx="3671">
                  <c:v>10.239990234375</c:v>
                </c:pt>
                <c:pt idx="3672">
                  <c:v>9.9700012207040345</c:v>
                </c:pt>
                <c:pt idx="3673">
                  <c:v>9.739990234375</c:v>
                </c:pt>
                <c:pt idx="3674">
                  <c:v>9.6900024414070458</c:v>
                </c:pt>
                <c:pt idx="3675">
                  <c:v>9.8200073242190342</c:v>
                </c:pt>
                <c:pt idx="3676">
                  <c:v>9.7300109863290345</c:v>
                </c:pt>
                <c:pt idx="3677">
                  <c:v>9.7999877929690342</c:v>
                </c:pt>
                <c:pt idx="3678">
                  <c:v>9.7799987792970455</c:v>
                </c:pt>
                <c:pt idx="3679">
                  <c:v>10.149993896485</c:v>
                </c:pt>
                <c:pt idx="3680">
                  <c:v>10.309997558594034</c:v>
                </c:pt>
                <c:pt idx="3681">
                  <c:v>10.070007324219034</c:v>
                </c:pt>
                <c:pt idx="3682">
                  <c:v>10.720001220704034</c:v>
                </c:pt>
                <c:pt idx="3683">
                  <c:v>10.399993896485</c:v>
                </c:pt>
                <c:pt idx="3684">
                  <c:v>9.9400024414070458</c:v>
                </c:pt>
                <c:pt idx="3685">
                  <c:v>10.059997558594034</c:v>
                </c:pt>
                <c:pt idx="3686">
                  <c:v>10.329986572266023</c:v>
                </c:pt>
                <c:pt idx="3687">
                  <c:v>10.169982910157046</c:v>
                </c:pt>
                <c:pt idx="3688">
                  <c:v>10.470001220704034</c:v>
                </c:pt>
                <c:pt idx="3689">
                  <c:v>10.199981689454034</c:v>
                </c:pt>
                <c:pt idx="3690">
                  <c:v>10.510009765625</c:v>
                </c:pt>
                <c:pt idx="3691">
                  <c:v>10.600006103516023</c:v>
                </c:pt>
                <c:pt idx="3692">
                  <c:v>10.149993896485</c:v>
                </c:pt>
                <c:pt idx="3693">
                  <c:v>10.470001220704034</c:v>
                </c:pt>
                <c:pt idx="3694">
                  <c:v>9.9700012207040345</c:v>
                </c:pt>
                <c:pt idx="3695">
                  <c:v>9.4599914550790345</c:v>
                </c:pt>
                <c:pt idx="3696">
                  <c:v>10.040008544922046</c:v>
                </c:pt>
                <c:pt idx="3697">
                  <c:v>9.989990234375</c:v>
                </c:pt>
                <c:pt idx="3698">
                  <c:v>9.8500061035160229</c:v>
                </c:pt>
                <c:pt idx="3699">
                  <c:v>9.6199951171880116</c:v>
                </c:pt>
                <c:pt idx="3700">
                  <c:v>9.1900024414070458</c:v>
                </c:pt>
                <c:pt idx="3701">
                  <c:v>9.260009765625</c:v>
                </c:pt>
                <c:pt idx="3702">
                  <c:v>9.4599914550790345</c:v>
                </c:pt>
                <c:pt idx="3703">
                  <c:v>9.8699951171880116</c:v>
                </c:pt>
                <c:pt idx="3704">
                  <c:v>10.369995117188012</c:v>
                </c:pt>
                <c:pt idx="3705">
                  <c:v>10.739990234375</c:v>
                </c:pt>
                <c:pt idx="3706">
                  <c:v>10.510009765625</c:v>
                </c:pt>
                <c:pt idx="3707">
                  <c:v>10.16000366211</c:v>
                </c:pt>
                <c:pt idx="3708">
                  <c:v>9.6900024414070458</c:v>
                </c:pt>
                <c:pt idx="3709">
                  <c:v>9.4100036621100003</c:v>
                </c:pt>
                <c:pt idx="3710">
                  <c:v>9.3699951171880116</c:v>
                </c:pt>
                <c:pt idx="3711">
                  <c:v>9.5</c:v>
                </c:pt>
                <c:pt idx="3712">
                  <c:v>9.2900085449220455</c:v>
                </c:pt>
                <c:pt idx="3713">
                  <c:v>9.5</c:v>
                </c:pt>
                <c:pt idx="3714">
                  <c:v>9.7300109863290345</c:v>
                </c:pt>
                <c:pt idx="3715">
                  <c:v>9.4199829101570458</c:v>
                </c:pt>
                <c:pt idx="3716">
                  <c:v>9.5299987792970455</c:v>
                </c:pt>
                <c:pt idx="3717">
                  <c:v>9.4599914550790345</c:v>
                </c:pt>
                <c:pt idx="3718">
                  <c:v>9.489990234375</c:v>
                </c:pt>
                <c:pt idx="3719">
                  <c:v>9.3200073242190342</c:v>
                </c:pt>
                <c:pt idx="3720">
                  <c:v>9.010009765625</c:v>
                </c:pt>
                <c:pt idx="3721">
                  <c:v>9.0599975585940342</c:v>
                </c:pt>
                <c:pt idx="3722">
                  <c:v>9.3500061035160229</c:v>
                </c:pt>
                <c:pt idx="3723">
                  <c:v>9.6099853515630116</c:v>
                </c:pt>
                <c:pt idx="3724">
                  <c:v>9.3899841308600003</c:v>
                </c:pt>
                <c:pt idx="3725">
                  <c:v>9.3099975585940342</c:v>
                </c:pt>
                <c:pt idx="3726">
                  <c:v>9.5799865722660229</c:v>
                </c:pt>
                <c:pt idx="3727">
                  <c:v>10.089996337891023</c:v>
                </c:pt>
                <c:pt idx="3728">
                  <c:v>9.7799987792970455</c:v>
                </c:pt>
                <c:pt idx="3729">
                  <c:v>9.3099975585940342</c:v>
                </c:pt>
                <c:pt idx="3730">
                  <c:v>9.8899841308600003</c:v>
                </c:pt>
                <c:pt idx="3731">
                  <c:v>9.4599914550790345</c:v>
                </c:pt>
                <c:pt idx="3732">
                  <c:v>9.9499816894540345</c:v>
                </c:pt>
                <c:pt idx="3733">
                  <c:v>9.4400024414070458</c:v>
                </c:pt>
                <c:pt idx="3734">
                  <c:v>9.3200073242190342</c:v>
                </c:pt>
                <c:pt idx="3735">
                  <c:v>9.1699829101570458</c:v>
                </c:pt>
                <c:pt idx="3736">
                  <c:v>9.2200012207040345</c:v>
                </c:pt>
                <c:pt idx="3737">
                  <c:v>9.4199829101570458</c:v>
                </c:pt>
                <c:pt idx="3738">
                  <c:v>9.6799926757820458</c:v>
                </c:pt>
                <c:pt idx="3739">
                  <c:v>10.209991455079034</c:v>
                </c:pt>
                <c:pt idx="3740">
                  <c:v>9.4499816894540345</c:v>
                </c:pt>
                <c:pt idx="3741">
                  <c:v>10.809997558594034</c:v>
                </c:pt>
                <c:pt idx="3742">
                  <c:v>10.230010986329034</c:v>
                </c:pt>
                <c:pt idx="3743">
                  <c:v>9.9599914550790345</c:v>
                </c:pt>
                <c:pt idx="3744">
                  <c:v>9.239990234375</c:v>
                </c:pt>
                <c:pt idx="3745">
                  <c:v>9.6300048828130116</c:v>
                </c:pt>
                <c:pt idx="3746">
                  <c:v>9.5299987792970455</c:v>
                </c:pt>
                <c:pt idx="3747">
                  <c:v>9.8099975585940342</c:v>
                </c:pt>
                <c:pt idx="3748">
                  <c:v>9.9100036621100003</c:v>
                </c:pt>
                <c:pt idx="3749">
                  <c:v>10.399993896485</c:v>
                </c:pt>
                <c:pt idx="3750">
                  <c:v>9.6999816894540345</c:v>
                </c:pt>
                <c:pt idx="3751">
                  <c:v>9.75</c:v>
                </c:pt>
                <c:pt idx="3752">
                  <c:v>9.2799987792970455</c:v>
                </c:pt>
                <c:pt idx="3753">
                  <c:v>9.6999816894540345</c:v>
                </c:pt>
                <c:pt idx="3754">
                  <c:v>9.6999816894540345</c:v>
                </c:pt>
                <c:pt idx="3755">
                  <c:v>9.5799865722660229</c:v>
                </c:pt>
                <c:pt idx="3756">
                  <c:v>9.9199829101570458</c:v>
                </c:pt>
                <c:pt idx="3757">
                  <c:v>10.089996337891023</c:v>
                </c:pt>
                <c:pt idx="3758">
                  <c:v>9.75</c:v>
                </c:pt>
                <c:pt idx="3759">
                  <c:v>10.029998779297046</c:v>
                </c:pt>
                <c:pt idx="3760">
                  <c:v>9.75</c:v>
                </c:pt>
                <c:pt idx="3761">
                  <c:v>9.1600036621100003</c:v>
                </c:pt>
                <c:pt idx="3762">
                  <c:v>9.1499938964850003</c:v>
                </c:pt>
                <c:pt idx="3763">
                  <c:v>9.3699951171880116</c:v>
                </c:pt>
                <c:pt idx="3764">
                  <c:v>9.1999816894540345</c:v>
                </c:pt>
                <c:pt idx="3765">
                  <c:v>9.4199829101570458</c:v>
                </c:pt>
                <c:pt idx="3766">
                  <c:v>9.0700073242190342</c:v>
                </c:pt>
                <c:pt idx="3767">
                  <c:v>9.0299987792970455</c:v>
                </c:pt>
                <c:pt idx="3768">
                  <c:v>9.1799926757820458</c:v>
                </c:pt>
                <c:pt idx="3769">
                  <c:v>9.5299987792970455</c:v>
                </c:pt>
                <c:pt idx="3770">
                  <c:v>9.9700012207040345</c:v>
                </c:pt>
                <c:pt idx="3771">
                  <c:v>9.8399963378910229</c:v>
                </c:pt>
                <c:pt idx="3772">
                  <c:v>9.3899841308600003</c:v>
                </c:pt>
                <c:pt idx="3773">
                  <c:v>9.8200073242190342</c:v>
                </c:pt>
                <c:pt idx="3774">
                  <c:v>9.260009765625</c:v>
                </c:pt>
                <c:pt idx="3775">
                  <c:v>8.8999938964850003</c:v>
                </c:pt>
                <c:pt idx="3776">
                  <c:v>9.2300109863290345</c:v>
                </c:pt>
                <c:pt idx="3777">
                  <c:v>9.4599914550790345</c:v>
                </c:pt>
                <c:pt idx="3778">
                  <c:v>9.6199951171880116</c:v>
                </c:pt>
                <c:pt idx="3779">
                  <c:v>10.519989013672046</c:v>
                </c:pt>
                <c:pt idx="3780">
                  <c:v>9.8099975585940342</c:v>
                </c:pt>
                <c:pt idx="3781">
                  <c:v>10.089996337891023</c:v>
                </c:pt>
                <c:pt idx="3782">
                  <c:v>9.4700012207040345</c:v>
                </c:pt>
                <c:pt idx="3783">
                  <c:v>9.5400085449220455</c:v>
                </c:pt>
                <c:pt idx="3784">
                  <c:v>10.16000366211</c:v>
                </c:pt>
                <c:pt idx="3785">
                  <c:v>9.6499938964850003</c:v>
                </c:pt>
                <c:pt idx="3786">
                  <c:v>9.5199890136720455</c:v>
                </c:pt>
                <c:pt idx="3787">
                  <c:v>9.5700073242190342</c:v>
                </c:pt>
                <c:pt idx="3788">
                  <c:v>9.3299865722660229</c:v>
                </c:pt>
                <c:pt idx="3789">
                  <c:v>9.260009765625</c:v>
                </c:pt>
                <c:pt idx="3790">
                  <c:v>9.4499816894540345</c:v>
                </c:pt>
                <c:pt idx="3791">
                  <c:v>9.5700073242190342</c:v>
                </c:pt>
                <c:pt idx="3792">
                  <c:v>9.7300109863290345</c:v>
                </c:pt>
                <c:pt idx="3793">
                  <c:v>9.7799987792970455</c:v>
                </c:pt>
                <c:pt idx="3794">
                  <c:v>9.6900024414070458</c:v>
                </c:pt>
                <c:pt idx="3795">
                  <c:v>9.6499938964850003</c:v>
                </c:pt>
                <c:pt idx="3796">
                  <c:v>9.9599914550790345</c:v>
                </c:pt>
                <c:pt idx="3797">
                  <c:v>9.9299926757820458</c:v>
                </c:pt>
                <c:pt idx="3798">
                  <c:v>9.6099853515630116</c:v>
                </c:pt>
                <c:pt idx="3799">
                  <c:v>9.9400024414070458</c:v>
                </c:pt>
                <c:pt idx="3800">
                  <c:v>10.089996337891023</c:v>
                </c:pt>
                <c:pt idx="3801">
                  <c:v>9.9700012207040345</c:v>
                </c:pt>
                <c:pt idx="3802">
                  <c:v>9.8699951171880116</c:v>
                </c:pt>
                <c:pt idx="3803">
                  <c:v>9.9400024414070458</c:v>
                </c:pt>
                <c:pt idx="3804">
                  <c:v>10.339996337891023</c:v>
                </c:pt>
                <c:pt idx="3805">
                  <c:v>10.169982910157046</c:v>
                </c:pt>
                <c:pt idx="3806">
                  <c:v>9.5599975585940342</c:v>
                </c:pt>
                <c:pt idx="3807">
                  <c:v>9.1199951171880116</c:v>
                </c:pt>
                <c:pt idx="3808">
                  <c:v>9.3299865722660229</c:v>
                </c:pt>
                <c:pt idx="3809">
                  <c:v>9.5799865722660229</c:v>
                </c:pt>
                <c:pt idx="3810">
                  <c:v>9.8200073242190342</c:v>
                </c:pt>
                <c:pt idx="3811">
                  <c:v>10.119995117188012</c:v>
                </c:pt>
                <c:pt idx="3812">
                  <c:v>10.380004882813012</c:v>
                </c:pt>
                <c:pt idx="3813">
                  <c:v>10.130004882813012</c:v>
                </c:pt>
                <c:pt idx="3814">
                  <c:v>10.059997558594034</c:v>
                </c:pt>
                <c:pt idx="3815">
                  <c:v>10.149993896485</c:v>
                </c:pt>
                <c:pt idx="3816">
                  <c:v>10.109985351563012</c:v>
                </c:pt>
                <c:pt idx="3817">
                  <c:v>10.100006103516023</c:v>
                </c:pt>
                <c:pt idx="3818">
                  <c:v>9.9199829101570458</c:v>
                </c:pt>
                <c:pt idx="3819">
                  <c:v>10</c:v>
                </c:pt>
                <c:pt idx="3820">
                  <c:v>9.7699890136720455</c:v>
                </c:pt>
                <c:pt idx="3821">
                  <c:v>9.8099975585940342</c:v>
                </c:pt>
                <c:pt idx="3822">
                  <c:v>9.8099975585940342</c:v>
                </c:pt>
                <c:pt idx="3823">
                  <c:v>10</c:v>
                </c:pt>
                <c:pt idx="3824">
                  <c:v>10.230010986329034</c:v>
                </c:pt>
                <c:pt idx="3825">
                  <c:v>10.100006103516023</c:v>
                </c:pt>
                <c:pt idx="3826">
                  <c:v>9.989990234375</c:v>
                </c:pt>
                <c:pt idx="3827">
                  <c:v>10.029998779297046</c:v>
                </c:pt>
                <c:pt idx="3828">
                  <c:v>10.149993896485</c:v>
                </c:pt>
                <c:pt idx="3829">
                  <c:v>10.13998413086</c:v>
                </c:pt>
                <c:pt idx="3830">
                  <c:v>9.9800109863290345</c:v>
                </c:pt>
                <c:pt idx="3831">
                  <c:v>10.070007324219034</c:v>
                </c:pt>
                <c:pt idx="3832">
                  <c:v>10.089996337891023</c:v>
                </c:pt>
                <c:pt idx="3833">
                  <c:v>10.079986572266023</c:v>
                </c:pt>
                <c:pt idx="3834">
                  <c:v>10.220001220704034</c:v>
                </c:pt>
                <c:pt idx="3835">
                  <c:v>10.260009765625</c:v>
                </c:pt>
                <c:pt idx="3836">
                  <c:v>10.309997558594034</c:v>
                </c:pt>
                <c:pt idx="3837">
                  <c:v>10.320007324219034</c:v>
                </c:pt>
                <c:pt idx="3838">
                  <c:v>10.369995117188012</c:v>
                </c:pt>
                <c:pt idx="3839">
                  <c:v>10.369995117188012</c:v>
                </c:pt>
                <c:pt idx="3840">
                  <c:v>10.429992675782046</c:v>
                </c:pt>
                <c:pt idx="3841">
                  <c:v>10.470001220704034</c:v>
                </c:pt>
                <c:pt idx="3842">
                  <c:v>10.510009765625</c:v>
                </c:pt>
                <c:pt idx="3843">
                  <c:v>10.269989013672046</c:v>
                </c:pt>
                <c:pt idx="3844">
                  <c:v>10.329986572266023</c:v>
                </c:pt>
                <c:pt idx="3845">
                  <c:v>10.419982910157046</c:v>
                </c:pt>
                <c:pt idx="3846">
                  <c:v>9.8099975585940342</c:v>
                </c:pt>
                <c:pt idx="3847">
                  <c:v>10.75</c:v>
                </c:pt>
                <c:pt idx="3848">
                  <c:v>10.88998413086</c:v>
                </c:pt>
                <c:pt idx="3849">
                  <c:v>10.899993896485</c:v>
                </c:pt>
                <c:pt idx="3850">
                  <c:v>10.91000366211</c:v>
                </c:pt>
                <c:pt idx="3851">
                  <c:v>10.839996337891023</c:v>
                </c:pt>
                <c:pt idx="3852">
                  <c:v>10.929992675782046</c:v>
                </c:pt>
                <c:pt idx="3853">
                  <c:v>10.669982910157046</c:v>
                </c:pt>
                <c:pt idx="3854">
                  <c:v>10.589996337891023</c:v>
                </c:pt>
                <c:pt idx="3855">
                  <c:v>10.769989013672046</c:v>
                </c:pt>
                <c:pt idx="3856">
                  <c:v>10.760009765625</c:v>
                </c:pt>
                <c:pt idx="3857">
                  <c:v>10.899993896485</c:v>
                </c:pt>
                <c:pt idx="3858">
                  <c:v>10.720001220704034</c:v>
                </c:pt>
                <c:pt idx="3859">
                  <c:v>11.049987792969034</c:v>
                </c:pt>
                <c:pt idx="3860">
                  <c:v>10.820007324219034</c:v>
                </c:pt>
                <c:pt idx="3861">
                  <c:v>10.989990234375</c:v>
                </c:pt>
                <c:pt idx="3862">
                  <c:v>10.589996337891023</c:v>
                </c:pt>
                <c:pt idx="3863">
                  <c:v>10.690002441407046</c:v>
                </c:pt>
                <c:pt idx="3864">
                  <c:v>10.859985351563012</c:v>
                </c:pt>
                <c:pt idx="3865">
                  <c:v>10.949981689454034</c:v>
                </c:pt>
                <c:pt idx="3866">
                  <c:v>10.929992675782046</c:v>
                </c:pt>
                <c:pt idx="3867">
                  <c:v>11.130004882813012</c:v>
                </c:pt>
                <c:pt idx="3868">
                  <c:v>10.980010986329034</c:v>
                </c:pt>
                <c:pt idx="3869">
                  <c:v>10.839996337891023</c:v>
                </c:pt>
                <c:pt idx="3870">
                  <c:v>10.940002441407046</c:v>
                </c:pt>
                <c:pt idx="3871">
                  <c:v>11.100006103516023</c:v>
                </c:pt>
                <c:pt idx="3872">
                  <c:v>11.199981689454034</c:v>
                </c:pt>
                <c:pt idx="3873">
                  <c:v>11.169982910157046</c:v>
                </c:pt>
                <c:pt idx="3874">
                  <c:v>10.809997558594034</c:v>
                </c:pt>
                <c:pt idx="3875">
                  <c:v>11.070007324219034</c:v>
                </c:pt>
                <c:pt idx="3876">
                  <c:v>11.149993896485</c:v>
                </c:pt>
                <c:pt idx="3877">
                  <c:v>11.089996337891023</c:v>
                </c:pt>
                <c:pt idx="3878">
                  <c:v>11.059997558594034</c:v>
                </c:pt>
                <c:pt idx="3879">
                  <c:v>10.899993896485</c:v>
                </c:pt>
                <c:pt idx="3880">
                  <c:v>11.070007324219034</c:v>
                </c:pt>
                <c:pt idx="3881">
                  <c:v>11.279998779297046</c:v>
                </c:pt>
                <c:pt idx="3882">
                  <c:v>11.41000366211</c:v>
                </c:pt>
                <c:pt idx="3883">
                  <c:v>11.459991455079034</c:v>
                </c:pt>
                <c:pt idx="3884">
                  <c:v>11.359985351563012</c:v>
                </c:pt>
                <c:pt idx="3885">
                  <c:v>11.339996337891023</c:v>
                </c:pt>
                <c:pt idx="3886">
                  <c:v>11.480010986329034</c:v>
                </c:pt>
                <c:pt idx="3887">
                  <c:v>11.380004882813012</c:v>
                </c:pt>
                <c:pt idx="3888">
                  <c:v>11.290008544922046</c:v>
                </c:pt>
                <c:pt idx="3889">
                  <c:v>11.380004882813012</c:v>
                </c:pt>
                <c:pt idx="3890">
                  <c:v>11.38998413086</c:v>
                </c:pt>
                <c:pt idx="3891">
                  <c:v>11.399993896485</c:v>
                </c:pt>
                <c:pt idx="3892">
                  <c:v>11.549987792969034</c:v>
                </c:pt>
                <c:pt idx="3893">
                  <c:v>11.570007324219034</c:v>
                </c:pt>
                <c:pt idx="3894">
                  <c:v>11.519989013672046</c:v>
                </c:pt>
                <c:pt idx="3895">
                  <c:v>11.669982910157046</c:v>
                </c:pt>
                <c:pt idx="3896">
                  <c:v>11.619995117188012</c:v>
                </c:pt>
                <c:pt idx="3897">
                  <c:v>11.350006103516023</c:v>
                </c:pt>
                <c:pt idx="3898">
                  <c:v>11.290008544922046</c:v>
                </c:pt>
                <c:pt idx="3899">
                  <c:v>11.669982910157046</c:v>
                </c:pt>
                <c:pt idx="3900">
                  <c:v>11.470001220704034</c:v>
                </c:pt>
                <c:pt idx="3901">
                  <c:v>11.760009765625</c:v>
                </c:pt>
                <c:pt idx="3902">
                  <c:v>11.790008544922046</c:v>
                </c:pt>
                <c:pt idx="3903">
                  <c:v>11.699981689454034</c:v>
                </c:pt>
                <c:pt idx="3904">
                  <c:v>11.339996337891023</c:v>
                </c:pt>
                <c:pt idx="3905">
                  <c:v>11.519989013672046</c:v>
                </c:pt>
                <c:pt idx="3906">
                  <c:v>11.699981689454034</c:v>
                </c:pt>
                <c:pt idx="3907">
                  <c:v>11.5</c:v>
                </c:pt>
                <c:pt idx="3908">
                  <c:v>11.38998413086</c:v>
                </c:pt>
                <c:pt idx="3909">
                  <c:v>11.25</c:v>
                </c:pt>
                <c:pt idx="3910">
                  <c:v>11.320007324219034</c:v>
                </c:pt>
                <c:pt idx="3911">
                  <c:v>11.329986572266023</c:v>
                </c:pt>
                <c:pt idx="3912">
                  <c:v>11.269989013672046</c:v>
                </c:pt>
                <c:pt idx="3913">
                  <c:v>11.269989013672046</c:v>
                </c:pt>
                <c:pt idx="3914">
                  <c:v>11.339996337891023</c:v>
                </c:pt>
                <c:pt idx="3915">
                  <c:v>11.480010986329034</c:v>
                </c:pt>
                <c:pt idx="3916">
                  <c:v>11.709991455079034</c:v>
                </c:pt>
                <c:pt idx="3917">
                  <c:v>11.579986572266023</c:v>
                </c:pt>
                <c:pt idx="3918">
                  <c:v>11.489990234375</c:v>
                </c:pt>
                <c:pt idx="3919">
                  <c:v>11.399993896485</c:v>
                </c:pt>
                <c:pt idx="3920">
                  <c:v>11.5</c:v>
                </c:pt>
                <c:pt idx="3921">
                  <c:v>11.380004882813012</c:v>
                </c:pt>
                <c:pt idx="3922">
                  <c:v>11.130004882813012</c:v>
                </c:pt>
                <c:pt idx="3923">
                  <c:v>11.149993896485</c:v>
                </c:pt>
                <c:pt idx="3924">
                  <c:v>11.290008544922046</c:v>
                </c:pt>
                <c:pt idx="3925">
                  <c:v>11.329986572266023</c:v>
                </c:pt>
                <c:pt idx="3926">
                  <c:v>11.359985351563012</c:v>
                </c:pt>
                <c:pt idx="3927">
                  <c:v>11.279998779297046</c:v>
                </c:pt>
                <c:pt idx="3928">
                  <c:v>11.299987792969034</c:v>
                </c:pt>
                <c:pt idx="3929">
                  <c:v>11.399993896485</c:v>
                </c:pt>
                <c:pt idx="3930">
                  <c:v>11.320007324219034</c:v>
                </c:pt>
                <c:pt idx="3931">
                  <c:v>11.339996337891023</c:v>
                </c:pt>
                <c:pt idx="3932">
                  <c:v>11.299987792969034</c:v>
                </c:pt>
                <c:pt idx="3933">
                  <c:v>11.5</c:v>
                </c:pt>
                <c:pt idx="3934">
                  <c:v>11.470001220704034</c:v>
                </c:pt>
                <c:pt idx="3935">
                  <c:v>11.419982910157046</c:v>
                </c:pt>
                <c:pt idx="3936">
                  <c:v>11.339996337891023</c:v>
                </c:pt>
                <c:pt idx="3937">
                  <c:v>11.359985351563012</c:v>
                </c:pt>
                <c:pt idx="3938">
                  <c:v>11.459991455079034</c:v>
                </c:pt>
                <c:pt idx="3939">
                  <c:v>11.489990234375</c:v>
                </c:pt>
                <c:pt idx="3940">
                  <c:v>11.480010986329034</c:v>
                </c:pt>
                <c:pt idx="3941">
                  <c:v>11.419982910157046</c:v>
                </c:pt>
                <c:pt idx="3942">
                  <c:v>11.459991455079034</c:v>
                </c:pt>
                <c:pt idx="3943">
                  <c:v>11.630004882813012</c:v>
                </c:pt>
                <c:pt idx="3944">
                  <c:v>11.510009765625</c:v>
                </c:pt>
                <c:pt idx="3945">
                  <c:v>11.209991455079034</c:v>
                </c:pt>
                <c:pt idx="3946">
                  <c:v>11.149993896485</c:v>
                </c:pt>
                <c:pt idx="3947">
                  <c:v>11.369995117188012</c:v>
                </c:pt>
                <c:pt idx="3948">
                  <c:v>11.230010986329034</c:v>
                </c:pt>
                <c:pt idx="3949">
                  <c:v>11.309997558594034</c:v>
                </c:pt>
                <c:pt idx="3950">
                  <c:v>11.329986572266023</c:v>
                </c:pt>
                <c:pt idx="3951">
                  <c:v>11.25</c:v>
                </c:pt>
                <c:pt idx="3952">
                  <c:v>11.290008544922046</c:v>
                </c:pt>
                <c:pt idx="3953">
                  <c:v>11.459991455079034</c:v>
                </c:pt>
                <c:pt idx="3954">
                  <c:v>11.589996337891023</c:v>
                </c:pt>
                <c:pt idx="3955">
                  <c:v>11.669982910157046</c:v>
                </c:pt>
                <c:pt idx="3956">
                  <c:v>11.649993896485</c:v>
                </c:pt>
                <c:pt idx="3957">
                  <c:v>11.5</c:v>
                </c:pt>
                <c:pt idx="3958">
                  <c:v>11.13998413086</c:v>
                </c:pt>
                <c:pt idx="3959">
                  <c:v>11.13998413086</c:v>
                </c:pt>
                <c:pt idx="3960">
                  <c:v>11.480010986329034</c:v>
                </c:pt>
                <c:pt idx="3961">
                  <c:v>11.149993896485</c:v>
                </c:pt>
                <c:pt idx="3962">
                  <c:v>10.980010986329034</c:v>
                </c:pt>
                <c:pt idx="3963">
                  <c:v>10.970001220704034</c:v>
                </c:pt>
                <c:pt idx="3964">
                  <c:v>11.130004882813012</c:v>
                </c:pt>
                <c:pt idx="3965">
                  <c:v>11.230010986329034</c:v>
                </c:pt>
                <c:pt idx="3966">
                  <c:v>11.339996337891023</c:v>
                </c:pt>
                <c:pt idx="3967">
                  <c:v>11.290008544922046</c:v>
                </c:pt>
                <c:pt idx="3968">
                  <c:v>11.16000366211</c:v>
                </c:pt>
                <c:pt idx="3969">
                  <c:v>11.209991455079034</c:v>
                </c:pt>
                <c:pt idx="3970">
                  <c:v>11.419982910157046</c:v>
                </c:pt>
                <c:pt idx="3971">
                  <c:v>11.290008544922046</c:v>
                </c:pt>
                <c:pt idx="3972">
                  <c:v>11.260009765625</c:v>
                </c:pt>
                <c:pt idx="3973">
                  <c:v>11.290008544922046</c:v>
                </c:pt>
                <c:pt idx="3974">
                  <c:v>11.190002441407046</c:v>
                </c:pt>
                <c:pt idx="3975">
                  <c:v>11.010009765625</c:v>
                </c:pt>
                <c:pt idx="3976">
                  <c:v>10.730010986329034</c:v>
                </c:pt>
                <c:pt idx="3977">
                  <c:v>10.809997558594034</c:v>
                </c:pt>
                <c:pt idx="3978">
                  <c:v>10.899993896485</c:v>
                </c:pt>
                <c:pt idx="3979">
                  <c:v>10.869995117188012</c:v>
                </c:pt>
                <c:pt idx="3980">
                  <c:v>10.940002441407046</c:v>
                </c:pt>
                <c:pt idx="3981">
                  <c:v>11.070007324219034</c:v>
                </c:pt>
                <c:pt idx="3982">
                  <c:v>11.199981689454034</c:v>
                </c:pt>
                <c:pt idx="3983">
                  <c:v>11.309997558594034</c:v>
                </c:pt>
                <c:pt idx="3984">
                  <c:v>11.309997558594034</c:v>
                </c:pt>
                <c:pt idx="3985">
                  <c:v>11.369995117188012</c:v>
                </c:pt>
                <c:pt idx="3986">
                  <c:v>10.980010986329034</c:v>
                </c:pt>
                <c:pt idx="3987">
                  <c:v>10.779998779297046</c:v>
                </c:pt>
                <c:pt idx="3988">
                  <c:v>10.869995117188012</c:v>
                </c:pt>
                <c:pt idx="3989">
                  <c:v>11.049987792969034</c:v>
                </c:pt>
                <c:pt idx="3990">
                  <c:v>10.799987792969034</c:v>
                </c:pt>
                <c:pt idx="3991">
                  <c:v>10.869995117188012</c:v>
                </c:pt>
                <c:pt idx="3992">
                  <c:v>10.989990234375</c:v>
                </c:pt>
                <c:pt idx="3993">
                  <c:v>11.230010986329034</c:v>
                </c:pt>
                <c:pt idx="3994">
                  <c:v>11.38998413086</c:v>
                </c:pt>
                <c:pt idx="3995">
                  <c:v>11.470001220704034</c:v>
                </c:pt>
                <c:pt idx="3996">
                  <c:v>11.119995117188012</c:v>
                </c:pt>
                <c:pt idx="3997">
                  <c:v>10.899993896485</c:v>
                </c:pt>
                <c:pt idx="3998">
                  <c:v>10.820007324219034</c:v>
                </c:pt>
                <c:pt idx="3999">
                  <c:v>10.929992675782046</c:v>
                </c:pt>
                <c:pt idx="4000">
                  <c:v>10.769989013672046</c:v>
                </c:pt>
                <c:pt idx="4001">
                  <c:v>10.529998779297046</c:v>
                </c:pt>
                <c:pt idx="4002">
                  <c:v>10.41000366211</c:v>
                </c:pt>
                <c:pt idx="4003">
                  <c:v>10.510009765625</c:v>
                </c:pt>
                <c:pt idx="4004">
                  <c:v>10.519989013672046</c:v>
                </c:pt>
                <c:pt idx="4005">
                  <c:v>10.359985351563012</c:v>
                </c:pt>
                <c:pt idx="4006">
                  <c:v>10.440002441407046</c:v>
                </c:pt>
                <c:pt idx="4007">
                  <c:v>10.66000366211</c:v>
                </c:pt>
                <c:pt idx="4008">
                  <c:v>10.779998779297046</c:v>
                </c:pt>
                <c:pt idx="4009">
                  <c:v>11.070007324219034</c:v>
                </c:pt>
                <c:pt idx="4010">
                  <c:v>10.899993896485</c:v>
                </c:pt>
                <c:pt idx="4011">
                  <c:v>10.720001220704034</c:v>
                </c:pt>
                <c:pt idx="4012">
                  <c:v>10.839996337891023</c:v>
                </c:pt>
                <c:pt idx="4013">
                  <c:v>10.799987792969034</c:v>
                </c:pt>
                <c:pt idx="4014">
                  <c:v>11.269989013672046</c:v>
                </c:pt>
                <c:pt idx="4015">
                  <c:v>11</c:v>
                </c:pt>
                <c:pt idx="4016">
                  <c:v>10.959991455079034</c:v>
                </c:pt>
                <c:pt idx="4017">
                  <c:v>11.010009765625</c:v>
                </c:pt>
                <c:pt idx="4018">
                  <c:v>11.070007324219034</c:v>
                </c:pt>
                <c:pt idx="4019">
                  <c:v>10.730010986329034</c:v>
                </c:pt>
                <c:pt idx="4020">
                  <c:v>10.820007324219034</c:v>
                </c:pt>
                <c:pt idx="4021">
                  <c:v>11.470001220704034</c:v>
                </c:pt>
                <c:pt idx="4022">
                  <c:v>11.190002441407046</c:v>
                </c:pt>
                <c:pt idx="4023">
                  <c:v>10.880004882813012</c:v>
                </c:pt>
                <c:pt idx="4024">
                  <c:v>10.529998779297046</c:v>
                </c:pt>
                <c:pt idx="4025">
                  <c:v>10.350006103516023</c:v>
                </c:pt>
                <c:pt idx="4026">
                  <c:v>10.339996337891023</c:v>
                </c:pt>
                <c:pt idx="4027">
                  <c:v>10.75</c:v>
                </c:pt>
                <c:pt idx="4028">
                  <c:v>10.919982910157046</c:v>
                </c:pt>
                <c:pt idx="4029">
                  <c:v>10.779998779297046</c:v>
                </c:pt>
                <c:pt idx="4030">
                  <c:v>10.489990234375</c:v>
                </c:pt>
                <c:pt idx="4031">
                  <c:v>10.549987792969034</c:v>
                </c:pt>
                <c:pt idx="4032">
                  <c:v>10.63998413086</c:v>
                </c:pt>
                <c:pt idx="4033">
                  <c:v>10.470001220704034</c:v>
                </c:pt>
                <c:pt idx="4034">
                  <c:v>10.839996337891023</c:v>
                </c:pt>
                <c:pt idx="4035">
                  <c:v>10.630004882813012</c:v>
                </c:pt>
                <c:pt idx="4036">
                  <c:v>10.559997558594034</c:v>
                </c:pt>
                <c:pt idx="4037">
                  <c:v>10.440002441407046</c:v>
                </c:pt>
                <c:pt idx="4038">
                  <c:v>10.739990234375</c:v>
                </c:pt>
                <c:pt idx="4039">
                  <c:v>10.5</c:v>
                </c:pt>
                <c:pt idx="4040">
                  <c:v>10.679992675782046</c:v>
                </c:pt>
                <c:pt idx="4041">
                  <c:v>10.600006103516023</c:v>
                </c:pt>
                <c:pt idx="4042">
                  <c:v>10.169982910157046</c:v>
                </c:pt>
                <c:pt idx="4043">
                  <c:v>10.260009765625</c:v>
                </c:pt>
                <c:pt idx="4044">
                  <c:v>10.329986572266023</c:v>
                </c:pt>
                <c:pt idx="4045">
                  <c:v>10.179992675782046</c:v>
                </c:pt>
                <c:pt idx="4046">
                  <c:v>10.260009765625</c:v>
                </c:pt>
                <c:pt idx="4047">
                  <c:v>10.309997558594034</c:v>
                </c:pt>
                <c:pt idx="4048">
                  <c:v>10.190002441407046</c:v>
                </c:pt>
                <c:pt idx="4049">
                  <c:v>10.209991455079034</c:v>
                </c:pt>
                <c:pt idx="4050">
                  <c:v>10.209991455079034</c:v>
                </c:pt>
                <c:pt idx="4051">
                  <c:v>10.269989013672046</c:v>
                </c:pt>
                <c:pt idx="4052">
                  <c:v>10.5</c:v>
                </c:pt>
                <c:pt idx="4053">
                  <c:v>10.359985351563012</c:v>
                </c:pt>
                <c:pt idx="4054">
                  <c:v>10.260009765625</c:v>
                </c:pt>
                <c:pt idx="4055">
                  <c:v>10.399993896485</c:v>
                </c:pt>
                <c:pt idx="4056">
                  <c:v>10.119995117188012</c:v>
                </c:pt>
                <c:pt idx="4057">
                  <c:v>10.290008544922046</c:v>
                </c:pt>
                <c:pt idx="4058">
                  <c:v>10.440002441407046</c:v>
                </c:pt>
                <c:pt idx="4059">
                  <c:v>10.760009765625</c:v>
                </c:pt>
                <c:pt idx="4060">
                  <c:v>10.739990234375</c:v>
                </c:pt>
                <c:pt idx="4061">
                  <c:v>10.459991455079034</c:v>
                </c:pt>
                <c:pt idx="4062">
                  <c:v>10.179992675782046</c:v>
                </c:pt>
                <c:pt idx="4063">
                  <c:v>10.070007324219034</c:v>
                </c:pt>
                <c:pt idx="4064">
                  <c:v>9.8500061035160229</c:v>
                </c:pt>
                <c:pt idx="4065">
                  <c:v>9.8399963378910229</c:v>
                </c:pt>
                <c:pt idx="4066">
                  <c:v>9.8699951171880116</c:v>
                </c:pt>
                <c:pt idx="4067">
                  <c:v>10.119995117188012</c:v>
                </c:pt>
                <c:pt idx="4068">
                  <c:v>10.429992675782046</c:v>
                </c:pt>
                <c:pt idx="4069">
                  <c:v>10.679992675782046</c:v>
                </c:pt>
                <c:pt idx="4070">
                  <c:v>10.720001220704034</c:v>
                </c:pt>
                <c:pt idx="4071">
                  <c:v>10.799987792969034</c:v>
                </c:pt>
                <c:pt idx="4072">
                  <c:v>10.669982910157046</c:v>
                </c:pt>
                <c:pt idx="4073">
                  <c:v>10.529998779297046</c:v>
                </c:pt>
                <c:pt idx="4074">
                  <c:v>10.459991455079034</c:v>
                </c:pt>
                <c:pt idx="4075">
                  <c:v>10.269989013672046</c:v>
                </c:pt>
                <c:pt idx="4076">
                  <c:v>9.8899841308600003</c:v>
                </c:pt>
                <c:pt idx="4077">
                  <c:v>10.190002441407046</c:v>
                </c:pt>
                <c:pt idx="4078">
                  <c:v>10.199981689454034</c:v>
                </c:pt>
                <c:pt idx="4079">
                  <c:v>10.010009765625</c:v>
                </c:pt>
                <c:pt idx="4080">
                  <c:v>10.130004882813012</c:v>
                </c:pt>
                <c:pt idx="4081">
                  <c:v>10.449981689454034</c:v>
                </c:pt>
                <c:pt idx="4082">
                  <c:v>10.040008544922046</c:v>
                </c:pt>
                <c:pt idx="4083">
                  <c:v>9.9299926757820458</c:v>
                </c:pt>
                <c:pt idx="4084">
                  <c:v>9.989990234375</c:v>
                </c:pt>
                <c:pt idx="4085">
                  <c:v>9.8699951171880116</c:v>
                </c:pt>
                <c:pt idx="4086">
                  <c:v>9.8699951171880116</c:v>
                </c:pt>
                <c:pt idx="4087">
                  <c:v>9.6699829101570458</c:v>
                </c:pt>
                <c:pt idx="4088">
                  <c:v>9.4400024414070458</c:v>
                </c:pt>
                <c:pt idx="4089">
                  <c:v>9.2999877929690342</c:v>
                </c:pt>
                <c:pt idx="4090">
                  <c:v>9.4100036621100003</c:v>
                </c:pt>
                <c:pt idx="4091">
                  <c:v>9.5799865722660229</c:v>
                </c:pt>
                <c:pt idx="4092">
                  <c:v>9.7300109863290345</c:v>
                </c:pt>
                <c:pt idx="4093">
                  <c:v>9.75</c:v>
                </c:pt>
                <c:pt idx="4094">
                  <c:v>9.8299865722660229</c:v>
                </c:pt>
                <c:pt idx="4095">
                  <c:v>9.7200012207040345</c:v>
                </c:pt>
                <c:pt idx="4096">
                  <c:v>9.6799926757820458</c:v>
                </c:pt>
                <c:pt idx="4097">
                  <c:v>9.7300109863290345</c:v>
                </c:pt>
                <c:pt idx="4098">
                  <c:v>10.079986572266023</c:v>
                </c:pt>
                <c:pt idx="4099">
                  <c:v>10.040008544922046</c:v>
                </c:pt>
                <c:pt idx="4100">
                  <c:v>10.119995117188012</c:v>
                </c:pt>
                <c:pt idx="4101">
                  <c:v>10.220001220704034</c:v>
                </c:pt>
                <c:pt idx="4102">
                  <c:v>10.169982910157046</c:v>
                </c:pt>
                <c:pt idx="4103">
                  <c:v>10.239990234375</c:v>
                </c:pt>
                <c:pt idx="4104">
                  <c:v>10.049987792969034</c:v>
                </c:pt>
                <c:pt idx="4105">
                  <c:v>9.6600036621100003</c:v>
                </c:pt>
                <c:pt idx="4106">
                  <c:v>9.6399841308600003</c:v>
                </c:pt>
                <c:pt idx="4107">
                  <c:v>9.6499938964850003</c:v>
                </c:pt>
                <c:pt idx="4108">
                  <c:v>9.7300109863290345</c:v>
                </c:pt>
                <c:pt idx="4109">
                  <c:v>9.8500061035160229</c:v>
                </c:pt>
                <c:pt idx="4110">
                  <c:v>10.119995117188012</c:v>
                </c:pt>
                <c:pt idx="4111">
                  <c:v>10.070007324219034</c:v>
                </c:pt>
                <c:pt idx="4112">
                  <c:v>9.9499816894540345</c:v>
                </c:pt>
                <c:pt idx="4113">
                  <c:v>12</c:v>
                </c:pt>
                <c:pt idx="4114">
                  <c:v>10.760009765625</c:v>
                </c:pt>
                <c:pt idx="4115">
                  <c:v>10.440002441407046</c:v>
                </c:pt>
                <c:pt idx="4116">
                  <c:v>9.760009765625</c:v>
                </c:pt>
                <c:pt idx="4117">
                  <c:v>9.2999877929690342</c:v>
                </c:pt>
                <c:pt idx="4118">
                  <c:v>9.4499816894540345</c:v>
                </c:pt>
                <c:pt idx="4119">
                  <c:v>9.8899841308600003</c:v>
                </c:pt>
                <c:pt idx="4120">
                  <c:v>9.5599975585940342</c:v>
                </c:pt>
                <c:pt idx="4121">
                  <c:v>9.5400085449220455</c:v>
                </c:pt>
                <c:pt idx="4122">
                  <c:v>9.6399841308600003</c:v>
                </c:pt>
                <c:pt idx="4123">
                  <c:v>9.7900085449220455</c:v>
                </c:pt>
                <c:pt idx="4124">
                  <c:v>9.5</c:v>
                </c:pt>
                <c:pt idx="4125">
                  <c:v>9.5400085449220455</c:v>
                </c:pt>
                <c:pt idx="4126">
                  <c:v>9.8899841308600003</c:v>
                </c:pt>
                <c:pt idx="4127">
                  <c:v>9.8500061035160229</c:v>
                </c:pt>
                <c:pt idx="4128">
                  <c:v>10.239990234375</c:v>
                </c:pt>
                <c:pt idx="4129">
                  <c:v>10.489990234375</c:v>
                </c:pt>
                <c:pt idx="4130">
                  <c:v>10.269989013672046</c:v>
                </c:pt>
                <c:pt idx="4131">
                  <c:v>9.989990234375</c:v>
                </c:pt>
                <c:pt idx="4132">
                  <c:v>10.010009765625</c:v>
                </c:pt>
                <c:pt idx="4133">
                  <c:v>10.100006103516023</c:v>
                </c:pt>
                <c:pt idx="4134">
                  <c:v>10.079986572266023</c:v>
                </c:pt>
                <c:pt idx="4135">
                  <c:v>10.290008544922046</c:v>
                </c:pt>
                <c:pt idx="4136">
                  <c:v>10.169982910157046</c:v>
                </c:pt>
                <c:pt idx="4137">
                  <c:v>10.220001220704034</c:v>
                </c:pt>
                <c:pt idx="4138">
                  <c:v>10.029998779297046</c:v>
                </c:pt>
                <c:pt idx="4139">
                  <c:v>9.9499816894540345</c:v>
                </c:pt>
                <c:pt idx="4140">
                  <c:v>9.1300048828130116</c:v>
                </c:pt>
                <c:pt idx="4141">
                  <c:v>9.3099975585940342</c:v>
                </c:pt>
                <c:pt idx="4142">
                  <c:v>9.5899963378910229</c:v>
                </c:pt>
                <c:pt idx="4143">
                  <c:v>9.8800048828130116</c:v>
                </c:pt>
                <c:pt idx="4144">
                  <c:v>9.6999816894540345</c:v>
                </c:pt>
                <c:pt idx="4145">
                  <c:v>9.7300109863290345</c:v>
                </c:pt>
                <c:pt idx="4146">
                  <c:v>9.6499938964850003</c:v>
                </c:pt>
                <c:pt idx="4147">
                  <c:v>9.8999938964850003</c:v>
                </c:pt>
                <c:pt idx="4148">
                  <c:v>9.9199829101570458</c:v>
                </c:pt>
                <c:pt idx="4149">
                  <c:v>9.5299987792970455</c:v>
                </c:pt>
                <c:pt idx="4150">
                  <c:v>9.3599853515630116</c:v>
                </c:pt>
                <c:pt idx="4151">
                  <c:v>9.5599975585940342</c:v>
                </c:pt>
                <c:pt idx="4152">
                  <c:v>9.8500061035160229</c:v>
                </c:pt>
                <c:pt idx="4153">
                  <c:v>9.6799926757820458</c:v>
                </c:pt>
                <c:pt idx="4154">
                  <c:v>9.4299926757820458</c:v>
                </c:pt>
                <c:pt idx="4155">
                  <c:v>9.3899841308600003</c:v>
                </c:pt>
                <c:pt idx="4156">
                  <c:v>9.6399841308600003</c:v>
                </c:pt>
                <c:pt idx="4157">
                  <c:v>9.5400085449220455</c:v>
                </c:pt>
                <c:pt idx="4158">
                  <c:v>9.5499877929690342</c:v>
                </c:pt>
                <c:pt idx="4159">
                  <c:v>9.7099914550790345</c:v>
                </c:pt>
                <c:pt idx="4160">
                  <c:v>9.7699890136720455</c:v>
                </c:pt>
                <c:pt idx="4161">
                  <c:v>9.0499877929690342</c:v>
                </c:pt>
                <c:pt idx="4162">
                  <c:v>9.1000061035160229</c:v>
                </c:pt>
                <c:pt idx="4163">
                  <c:v>9.2900085449220455</c:v>
                </c:pt>
                <c:pt idx="4164">
                  <c:v>9.4299926757820458</c:v>
                </c:pt>
                <c:pt idx="4165">
                  <c:v>8.9499816894540345</c:v>
                </c:pt>
                <c:pt idx="4166">
                  <c:v>8.7999877929690342</c:v>
                </c:pt>
                <c:pt idx="4167">
                  <c:v>8.8899841308600003</c:v>
                </c:pt>
                <c:pt idx="4168">
                  <c:v>9.1499938964850003</c:v>
                </c:pt>
                <c:pt idx="4169">
                  <c:v>9.1199951171880116</c:v>
                </c:pt>
                <c:pt idx="4170">
                  <c:v>9.4499816894540345</c:v>
                </c:pt>
                <c:pt idx="4171">
                  <c:v>9.2099914550790345</c:v>
                </c:pt>
                <c:pt idx="4172">
                  <c:v>9.4100036621100003</c:v>
                </c:pt>
                <c:pt idx="4173">
                  <c:v>9.4599914550790345</c:v>
                </c:pt>
                <c:pt idx="4174">
                  <c:v>9.0400085449220455</c:v>
                </c:pt>
                <c:pt idx="4175">
                  <c:v>9.0599975585940342</c:v>
                </c:pt>
                <c:pt idx="4176">
                  <c:v>9.1600036621100003</c:v>
                </c:pt>
                <c:pt idx="4177">
                  <c:v>8.989990234375</c:v>
                </c:pt>
                <c:pt idx="4178">
                  <c:v>9.0400085449220455</c:v>
                </c:pt>
                <c:pt idx="4179">
                  <c:v>8.9400024414070458</c:v>
                </c:pt>
                <c:pt idx="4180">
                  <c:v>9.1000061035160229</c:v>
                </c:pt>
                <c:pt idx="4181">
                  <c:v>9.4599914550790345</c:v>
                </c:pt>
                <c:pt idx="4182">
                  <c:v>9.1099853515630116</c:v>
                </c:pt>
                <c:pt idx="4183">
                  <c:v>9.1900024414070458</c:v>
                </c:pt>
                <c:pt idx="4184">
                  <c:v>9.4199829101570458</c:v>
                </c:pt>
                <c:pt idx="4185">
                  <c:v>9.1999816894540345</c:v>
                </c:pt>
                <c:pt idx="4186">
                  <c:v>9.2999877929690342</c:v>
                </c:pt>
                <c:pt idx="4187">
                  <c:v>9.3899841308600003</c:v>
                </c:pt>
                <c:pt idx="4188">
                  <c:v>9.3699951171880116</c:v>
                </c:pt>
                <c:pt idx="4189">
                  <c:v>9.0899963378910229</c:v>
                </c:pt>
                <c:pt idx="4190">
                  <c:v>8.9199829101570458</c:v>
                </c:pt>
                <c:pt idx="4191">
                  <c:v>8.8699951171880116</c:v>
                </c:pt>
                <c:pt idx="4192">
                  <c:v>8.739990234375</c:v>
                </c:pt>
                <c:pt idx="4193">
                  <c:v>8.9400024414070458</c:v>
                </c:pt>
                <c:pt idx="4194">
                  <c:v>8.9299926757820458</c:v>
                </c:pt>
                <c:pt idx="4195">
                  <c:v>8.9800109863290345</c:v>
                </c:pt>
                <c:pt idx="4196">
                  <c:v>8.9199829101570458</c:v>
                </c:pt>
                <c:pt idx="4197">
                  <c:v>8.7300109863290345</c:v>
                </c:pt>
                <c:pt idx="4198">
                  <c:v>8.9299926757820458</c:v>
                </c:pt>
                <c:pt idx="4199">
                  <c:v>9.2799987792970455</c:v>
                </c:pt>
                <c:pt idx="4200">
                  <c:v>9.0899963378910229</c:v>
                </c:pt>
                <c:pt idx="4201">
                  <c:v>8.9800109863290345</c:v>
                </c:pt>
                <c:pt idx="4202">
                  <c:v>8.739990234375</c:v>
                </c:pt>
                <c:pt idx="4203">
                  <c:v>8.5799865722660229</c:v>
                </c:pt>
                <c:pt idx="4204">
                  <c:v>8.5599975585940342</c:v>
                </c:pt>
                <c:pt idx="4205">
                  <c:v>8.5899963378910229</c:v>
                </c:pt>
                <c:pt idx="4206">
                  <c:v>8.760009765625</c:v>
                </c:pt>
                <c:pt idx="4207">
                  <c:v>8.7099914550790345</c:v>
                </c:pt>
                <c:pt idx="4208">
                  <c:v>8.739990234375</c:v>
                </c:pt>
                <c:pt idx="4209">
                  <c:v>8.9499816894540345</c:v>
                </c:pt>
                <c:pt idx="4210">
                  <c:v>9.0599975585940342</c:v>
                </c:pt>
                <c:pt idx="4211">
                  <c:v>9</c:v>
                </c:pt>
                <c:pt idx="4212">
                  <c:v>8.8899841308600003</c:v>
                </c:pt>
                <c:pt idx="4213">
                  <c:v>8.8899841308600003</c:v>
                </c:pt>
                <c:pt idx="4214">
                  <c:v>8.6399841308600003</c:v>
                </c:pt>
                <c:pt idx="4215">
                  <c:v>8.489990234375</c:v>
                </c:pt>
                <c:pt idx="4216">
                  <c:v>8.5</c:v>
                </c:pt>
                <c:pt idx="4217">
                  <c:v>8.6900024414070458</c:v>
                </c:pt>
                <c:pt idx="4218">
                  <c:v>8.5</c:v>
                </c:pt>
                <c:pt idx="4219">
                  <c:v>8.5499877929690342</c:v>
                </c:pt>
                <c:pt idx="4220">
                  <c:v>8.760009765625</c:v>
                </c:pt>
                <c:pt idx="4221">
                  <c:v>8.6199951171880116</c:v>
                </c:pt>
                <c:pt idx="4222">
                  <c:v>8.6799926757820458</c:v>
                </c:pt>
                <c:pt idx="4223">
                  <c:v>8.6600036621100003</c:v>
                </c:pt>
                <c:pt idx="4224">
                  <c:v>8.75</c:v>
                </c:pt>
                <c:pt idx="4225">
                  <c:v>8.760009765625</c:v>
                </c:pt>
                <c:pt idx="4226">
                  <c:v>8.7799987792970455</c:v>
                </c:pt>
                <c:pt idx="4227">
                  <c:v>8.8299865722660229</c:v>
                </c:pt>
                <c:pt idx="4228">
                  <c:v>8.7099914550790345</c:v>
                </c:pt>
                <c:pt idx="4229">
                  <c:v>9.1199951171880116</c:v>
                </c:pt>
                <c:pt idx="4230">
                  <c:v>8.760009765625</c:v>
                </c:pt>
                <c:pt idx="4231">
                  <c:v>8.4599914550790345</c:v>
                </c:pt>
                <c:pt idx="4232">
                  <c:v>8.6300048828130116</c:v>
                </c:pt>
                <c:pt idx="4233">
                  <c:v>8.7699890136720455</c:v>
                </c:pt>
                <c:pt idx="4234">
                  <c:v>8.739990234375</c:v>
                </c:pt>
                <c:pt idx="4235">
                  <c:v>8.7799987792970455</c:v>
                </c:pt>
                <c:pt idx="4236">
                  <c:v>8.6900024414070458</c:v>
                </c:pt>
                <c:pt idx="4237">
                  <c:v>8.7799987792970455</c:v>
                </c:pt>
                <c:pt idx="4238">
                  <c:v>8.4299926757820458</c:v>
                </c:pt>
                <c:pt idx="4239">
                  <c:v>8.5299987792970455</c:v>
                </c:pt>
                <c:pt idx="4240">
                  <c:v>8.6600036621100003</c:v>
                </c:pt>
                <c:pt idx="4241">
                  <c:v>8.6300048828130116</c:v>
                </c:pt>
                <c:pt idx="4242">
                  <c:v>8.760009765625</c:v>
                </c:pt>
                <c:pt idx="4243">
                  <c:v>8.7699890136720455</c:v>
                </c:pt>
                <c:pt idx="4244">
                  <c:v>8.75</c:v>
                </c:pt>
                <c:pt idx="4245">
                  <c:v>8.4499816894540345</c:v>
                </c:pt>
                <c:pt idx="4246">
                  <c:v>8.3299865722660229</c:v>
                </c:pt>
                <c:pt idx="4247">
                  <c:v>8.5499877929690342</c:v>
                </c:pt>
                <c:pt idx="4248">
                  <c:v>8.7799987792970455</c:v>
                </c:pt>
                <c:pt idx="4249">
                  <c:v>8.6900024414070458</c:v>
                </c:pt>
                <c:pt idx="4250">
                  <c:v>8.4599914550790345</c:v>
                </c:pt>
                <c:pt idx="4251">
                  <c:v>8.3200073242190342</c:v>
                </c:pt>
                <c:pt idx="4252">
                  <c:v>8.3200073242190342</c:v>
                </c:pt>
                <c:pt idx="4253">
                  <c:v>8.510009765625</c:v>
                </c:pt>
                <c:pt idx="4254">
                  <c:v>8.6399841308600003</c:v>
                </c:pt>
                <c:pt idx="4255">
                  <c:v>8.4400024414070458</c:v>
                </c:pt>
                <c:pt idx="4256">
                  <c:v>8.3299865722660229</c:v>
                </c:pt>
                <c:pt idx="4257">
                  <c:v>8.5299987792970455</c:v>
                </c:pt>
                <c:pt idx="4258">
                  <c:v>8.2699890136720455</c:v>
                </c:pt>
                <c:pt idx="4259">
                  <c:v>8.2699890136720455</c:v>
                </c:pt>
                <c:pt idx="4260">
                  <c:v>8.510009765625</c:v>
                </c:pt>
                <c:pt idx="4261">
                  <c:v>8.6099853515630116</c:v>
                </c:pt>
                <c:pt idx="4262">
                  <c:v>8.5400085449220455</c:v>
                </c:pt>
                <c:pt idx="4263">
                  <c:v>8.739990234375</c:v>
                </c:pt>
                <c:pt idx="4264">
                  <c:v>8.8399963378910229</c:v>
                </c:pt>
                <c:pt idx="4265">
                  <c:v>8.6300048828130116</c:v>
                </c:pt>
                <c:pt idx="4266">
                  <c:v>8.5299987792970455</c:v>
                </c:pt>
                <c:pt idx="4267">
                  <c:v>8.6300048828130116</c:v>
                </c:pt>
                <c:pt idx="4268">
                  <c:v>8.4700012207040345</c:v>
                </c:pt>
                <c:pt idx="4269">
                  <c:v>8.6099853515630116</c:v>
                </c:pt>
                <c:pt idx="4270">
                  <c:v>8.5299987792970455</c:v>
                </c:pt>
                <c:pt idx="4271">
                  <c:v>8.6099853515630116</c:v>
                </c:pt>
                <c:pt idx="4272">
                  <c:v>8.5499877929690342</c:v>
                </c:pt>
                <c:pt idx="4273">
                  <c:v>8.5</c:v>
                </c:pt>
                <c:pt idx="4274">
                  <c:v>8.6600036621100003</c:v>
                </c:pt>
                <c:pt idx="4275">
                  <c:v>8.6399841308600003</c:v>
                </c:pt>
                <c:pt idx="4276">
                  <c:v>8.6399841308600003</c:v>
                </c:pt>
                <c:pt idx="4277">
                  <c:v>8.5199890136720455</c:v>
                </c:pt>
                <c:pt idx="4278">
                  <c:v>8.1600036621100003</c:v>
                </c:pt>
                <c:pt idx="4279">
                  <c:v>8.260009765625</c:v>
                </c:pt>
                <c:pt idx="4280">
                  <c:v>8.4299926757820458</c:v>
                </c:pt>
                <c:pt idx="4281">
                  <c:v>8.4100036621100003</c:v>
                </c:pt>
                <c:pt idx="4282">
                  <c:v>8.3599853515630116</c:v>
                </c:pt>
                <c:pt idx="4283">
                  <c:v>8.3299865722660229</c:v>
                </c:pt>
                <c:pt idx="4284">
                  <c:v>8.260009765625</c:v>
                </c:pt>
                <c:pt idx="4285">
                  <c:v>8.2200012207040345</c:v>
                </c:pt>
                <c:pt idx="4286">
                  <c:v>8.1999816894540345</c:v>
                </c:pt>
                <c:pt idx="4287">
                  <c:v>8.1799926757820458</c:v>
                </c:pt>
                <c:pt idx="4288">
                  <c:v>8.3200073242190342</c:v>
                </c:pt>
                <c:pt idx="4289">
                  <c:v>8.2099914550790345</c:v>
                </c:pt>
                <c:pt idx="4290">
                  <c:v>8.4800109863290345</c:v>
                </c:pt>
                <c:pt idx="4291">
                  <c:v>8.4499816894540345</c:v>
                </c:pt>
                <c:pt idx="4292">
                  <c:v>8.3099975585940342</c:v>
                </c:pt>
                <c:pt idx="4293">
                  <c:v>8.3099975585940342</c:v>
                </c:pt>
                <c:pt idx="4294">
                  <c:v>8.4800109863290345</c:v>
                </c:pt>
                <c:pt idx="4295">
                  <c:v>8.4800109863290345</c:v>
                </c:pt>
                <c:pt idx="4296">
                  <c:v>8.3899841308600003</c:v>
                </c:pt>
                <c:pt idx="4297">
                  <c:v>8.2799987792970455</c:v>
                </c:pt>
                <c:pt idx="4298">
                  <c:v>8.1000061035160229</c:v>
                </c:pt>
                <c:pt idx="4299">
                  <c:v>8.0499877929690342</c:v>
                </c:pt>
                <c:pt idx="4300">
                  <c:v>8.3399963378910229</c:v>
                </c:pt>
                <c:pt idx="4301">
                  <c:v>8.3200073242190342</c:v>
                </c:pt>
                <c:pt idx="4302">
                  <c:v>8.1999816894540345</c:v>
                </c:pt>
                <c:pt idx="4303">
                  <c:v>8.260009765625</c:v>
                </c:pt>
                <c:pt idx="4304">
                  <c:v>8.3299865722660229</c:v>
                </c:pt>
                <c:pt idx="4305">
                  <c:v>8.2999877929690342</c:v>
                </c:pt>
                <c:pt idx="4306">
                  <c:v>8.4499816894540345</c:v>
                </c:pt>
                <c:pt idx="4307">
                  <c:v>8.4499816894540345</c:v>
                </c:pt>
                <c:pt idx="4308">
                  <c:v>8.2999877929690342</c:v>
                </c:pt>
                <c:pt idx="4309">
                  <c:v>8.1499938964850003</c:v>
                </c:pt>
                <c:pt idx="4310">
                  <c:v>8.0799865722660229</c:v>
                </c:pt>
                <c:pt idx="4311">
                  <c:v>8.1399841308600003</c:v>
                </c:pt>
                <c:pt idx="4312">
                  <c:v>8.2200012207040345</c:v>
                </c:pt>
                <c:pt idx="4313">
                  <c:v>8.1999816894540345</c:v>
                </c:pt>
                <c:pt idx="4314">
                  <c:v>8.2900085449220455</c:v>
                </c:pt>
                <c:pt idx="4315">
                  <c:v>8.239990234375</c:v>
                </c:pt>
                <c:pt idx="4316">
                  <c:v>8.4700012207040345</c:v>
                </c:pt>
                <c:pt idx="4317">
                  <c:v>8.2799987792970455</c:v>
                </c:pt>
                <c:pt idx="4318">
                  <c:v>8.4599914550790345</c:v>
                </c:pt>
                <c:pt idx="4319">
                  <c:v>8.4599914550790345</c:v>
                </c:pt>
                <c:pt idx="4320">
                  <c:v>8.3299865722660229</c:v>
                </c:pt>
                <c:pt idx="4321">
                  <c:v>8.239990234375</c:v>
                </c:pt>
                <c:pt idx="4322">
                  <c:v>8.4100036621100003</c:v>
                </c:pt>
                <c:pt idx="4323">
                  <c:v>8.4599914550790345</c:v>
                </c:pt>
                <c:pt idx="4324">
                  <c:v>8.25</c:v>
                </c:pt>
                <c:pt idx="4325">
                  <c:v>8.2900085449220455</c:v>
                </c:pt>
                <c:pt idx="4326">
                  <c:v>8.4299926757820458</c:v>
                </c:pt>
                <c:pt idx="4327">
                  <c:v>8.6099853515630116</c:v>
                </c:pt>
                <c:pt idx="4328">
                  <c:v>8.5899963378910229</c:v>
                </c:pt>
                <c:pt idx="4329">
                  <c:v>8.3299865722660229</c:v>
                </c:pt>
                <c:pt idx="4330">
                  <c:v>8.1699829101570458</c:v>
                </c:pt>
                <c:pt idx="4331">
                  <c:v>8.0700073242190342</c:v>
                </c:pt>
                <c:pt idx="4332">
                  <c:v>8.4400024414070458</c:v>
                </c:pt>
                <c:pt idx="4333">
                  <c:v>8.1900024414070458</c:v>
                </c:pt>
                <c:pt idx="4334">
                  <c:v>8.2099914550790345</c:v>
                </c:pt>
                <c:pt idx="4335">
                  <c:v>8.239990234375</c:v>
                </c:pt>
                <c:pt idx="4336">
                  <c:v>8.1900024414070458</c:v>
                </c:pt>
                <c:pt idx="4337">
                  <c:v>7.9800109863290345</c:v>
                </c:pt>
                <c:pt idx="4338">
                  <c:v>8.0400085449220455</c:v>
                </c:pt>
                <c:pt idx="4339">
                  <c:v>8.1000061035160229</c:v>
                </c:pt>
                <c:pt idx="4340">
                  <c:v>8.1300048828130116</c:v>
                </c:pt>
                <c:pt idx="4341">
                  <c:v>8.1399841308600003</c:v>
                </c:pt>
                <c:pt idx="4342">
                  <c:v>8.2999877929690342</c:v>
                </c:pt>
                <c:pt idx="4343">
                  <c:v>8.1300048828130116</c:v>
                </c:pt>
                <c:pt idx="4344">
                  <c:v>7.9499816894540345</c:v>
                </c:pt>
                <c:pt idx="4345">
                  <c:v>7.8800048828130116</c:v>
                </c:pt>
                <c:pt idx="4346">
                  <c:v>8.1099853515630116</c:v>
                </c:pt>
                <c:pt idx="4347">
                  <c:v>7.9800109863290345</c:v>
                </c:pt>
                <c:pt idx="4348">
                  <c:v>8.0799865722660229</c:v>
                </c:pt>
                <c:pt idx="4349">
                  <c:v>8.0899963378910229</c:v>
                </c:pt>
                <c:pt idx="4350">
                  <c:v>8.2200012207040345</c:v>
                </c:pt>
                <c:pt idx="4351">
                  <c:v>8.1600036621100003</c:v>
                </c:pt>
                <c:pt idx="4352">
                  <c:v>8.1499938964850003</c:v>
                </c:pt>
                <c:pt idx="4353">
                  <c:v>7.9700012207040345</c:v>
                </c:pt>
                <c:pt idx="4354">
                  <c:v>8.1699829101570458</c:v>
                </c:pt>
                <c:pt idx="4355">
                  <c:v>8.1099853515630116</c:v>
                </c:pt>
                <c:pt idx="4356">
                  <c:v>8.1900024414070458</c:v>
                </c:pt>
                <c:pt idx="4357">
                  <c:v>8.1000061035160229</c:v>
                </c:pt>
                <c:pt idx="4358">
                  <c:v>7.8699951171880116</c:v>
                </c:pt>
                <c:pt idx="4359">
                  <c:v>7.6799926757820458</c:v>
                </c:pt>
                <c:pt idx="4360">
                  <c:v>7.6199951171880116</c:v>
                </c:pt>
                <c:pt idx="4361">
                  <c:v>7.7900085449220455</c:v>
                </c:pt>
                <c:pt idx="4362">
                  <c:v>7.9100036621100003</c:v>
                </c:pt>
                <c:pt idx="4363">
                  <c:v>8.0299987792970455</c:v>
                </c:pt>
                <c:pt idx="4364">
                  <c:v>8</c:v>
                </c:pt>
                <c:pt idx="4365">
                  <c:v>7.7699890136720455</c:v>
                </c:pt>
                <c:pt idx="4366">
                  <c:v>8.0700073242190342</c:v>
                </c:pt>
                <c:pt idx="4367">
                  <c:v>8.2099914550790345</c:v>
                </c:pt>
                <c:pt idx="4368">
                  <c:v>8.1199951171880116</c:v>
                </c:pt>
                <c:pt idx="4369">
                  <c:v>8.4299926757820458</c:v>
                </c:pt>
                <c:pt idx="4370">
                  <c:v>8.4100036621100003</c:v>
                </c:pt>
                <c:pt idx="4371">
                  <c:v>8.1000061035160229</c:v>
                </c:pt>
                <c:pt idx="4372">
                  <c:v>7.9199829101570458</c:v>
                </c:pt>
                <c:pt idx="4373">
                  <c:v>7.8800048828130116</c:v>
                </c:pt>
                <c:pt idx="4374">
                  <c:v>7.8500061035160229</c:v>
                </c:pt>
                <c:pt idx="4375">
                  <c:v>7.989990234375</c:v>
                </c:pt>
                <c:pt idx="4376">
                  <c:v>8.010009765625</c:v>
                </c:pt>
                <c:pt idx="4377">
                  <c:v>8.010009765625</c:v>
                </c:pt>
                <c:pt idx="4378">
                  <c:v>8.1399841308600003</c:v>
                </c:pt>
                <c:pt idx="4379">
                  <c:v>8.0799865722660229</c:v>
                </c:pt>
                <c:pt idx="4380">
                  <c:v>8.1099853515630116</c:v>
                </c:pt>
                <c:pt idx="4381">
                  <c:v>7.6399841308600003</c:v>
                </c:pt>
                <c:pt idx="4382">
                  <c:v>7.6300048828130116</c:v>
                </c:pt>
                <c:pt idx="4383">
                  <c:v>8</c:v>
                </c:pt>
                <c:pt idx="4384">
                  <c:v>8.4199829101570458</c:v>
                </c:pt>
                <c:pt idx="4385">
                  <c:v>8.1300048828130116</c:v>
                </c:pt>
                <c:pt idx="4386">
                  <c:v>8.6300048828130116</c:v>
                </c:pt>
                <c:pt idx="4387">
                  <c:v>8.8200073242190342</c:v>
                </c:pt>
                <c:pt idx="4388">
                  <c:v>9.1099853515630116</c:v>
                </c:pt>
                <c:pt idx="4389">
                  <c:v>7.9199829101570458</c:v>
                </c:pt>
                <c:pt idx="4390">
                  <c:v>7.6699829101570458</c:v>
                </c:pt>
                <c:pt idx="4391">
                  <c:v>8.1499938964850003</c:v>
                </c:pt>
                <c:pt idx="4392">
                  <c:v>8.510009765625</c:v>
                </c:pt>
                <c:pt idx="4393">
                  <c:v>8.2300109863290345</c:v>
                </c:pt>
                <c:pt idx="4394">
                  <c:v>7.5499877929690342</c:v>
                </c:pt>
                <c:pt idx="4395">
                  <c:v>7.7699890136720455</c:v>
                </c:pt>
                <c:pt idx="4396">
                  <c:v>7.6199951171880116</c:v>
                </c:pt>
                <c:pt idx="4397">
                  <c:v>8.0400085449220455</c:v>
                </c:pt>
                <c:pt idx="4398">
                  <c:v>8.3299865722660229</c:v>
                </c:pt>
                <c:pt idx="4399">
                  <c:v>8.2200012207040345</c:v>
                </c:pt>
                <c:pt idx="4400">
                  <c:v>8</c:v>
                </c:pt>
                <c:pt idx="4401">
                  <c:v>8.2999877929690342</c:v>
                </c:pt>
                <c:pt idx="4402">
                  <c:v>8.8999938964850003</c:v>
                </c:pt>
                <c:pt idx="4403">
                  <c:v>8.4100036621100003</c:v>
                </c:pt>
                <c:pt idx="4404">
                  <c:v>8.239990234375</c:v>
                </c:pt>
                <c:pt idx="4405">
                  <c:v>8.4800109863290345</c:v>
                </c:pt>
                <c:pt idx="4406">
                  <c:v>8.5199890136720455</c:v>
                </c:pt>
                <c:pt idx="4407">
                  <c:v>8.4499816894540345</c:v>
                </c:pt>
                <c:pt idx="4408">
                  <c:v>8.1799926757820458</c:v>
                </c:pt>
                <c:pt idx="4409">
                  <c:v>8.3399963378910229</c:v>
                </c:pt>
                <c:pt idx="4410">
                  <c:v>7.989990234375</c:v>
                </c:pt>
                <c:pt idx="4411">
                  <c:v>7.9599914550790345</c:v>
                </c:pt>
                <c:pt idx="4412">
                  <c:v>7.9100036621100003</c:v>
                </c:pt>
                <c:pt idx="4413">
                  <c:v>8.1099853515630116</c:v>
                </c:pt>
                <c:pt idx="4414">
                  <c:v>8.4400024414070458</c:v>
                </c:pt>
                <c:pt idx="4415">
                  <c:v>8.3899841308600003</c:v>
                </c:pt>
                <c:pt idx="4416">
                  <c:v>7.8899841308600003</c:v>
                </c:pt>
                <c:pt idx="4417">
                  <c:v>7.6300048828130116</c:v>
                </c:pt>
                <c:pt idx="4418">
                  <c:v>7.6699829101570458</c:v>
                </c:pt>
                <c:pt idx="4419">
                  <c:v>7.75</c:v>
                </c:pt>
                <c:pt idx="4420">
                  <c:v>8.1199951171880116</c:v>
                </c:pt>
                <c:pt idx="4421">
                  <c:v>8.3299865722660229</c:v>
                </c:pt>
                <c:pt idx="4422">
                  <c:v>8.4100036621100003</c:v>
                </c:pt>
                <c:pt idx="4423">
                  <c:v>7.8599853515630116</c:v>
                </c:pt>
                <c:pt idx="4424">
                  <c:v>8.0400085449220455</c:v>
                </c:pt>
                <c:pt idx="4425">
                  <c:v>8.2200012207040345</c:v>
                </c:pt>
                <c:pt idx="4426">
                  <c:v>8.2999877929690342</c:v>
                </c:pt>
                <c:pt idx="4427">
                  <c:v>8.260009765625</c:v>
                </c:pt>
                <c:pt idx="4428">
                  <c:v>8.3699951171880116</c:v>
                </c:pt>
                <c:pt idx="4429">
                  <c:v>8.989990234375</c:v>
                </c:pt>
                <c:pt idx="4430">
                  <c:v>8.5299987792970455</c:v>
                </c:pt>
                <c:pt idx="4431">
                  <c:v>9.3999938964850003</c:v>
                </c:pt>
                <c:pt idx="4432">
                  <c:v>9.0899963378910229</c:v>
                </c:pt>
                <c:pt idx="4433">
                  <c:v>8.5199890136720455</c:v>
                </c:pt>
                <c:pt idx="4434">
                  <c:v>9.0700073242190342</c:v>
                </c:pt>
                <c:pt idx="4435">
                  <c:v>9.2099914550790345</c:v>
                </c:pt>
                <c:pt idx="4436">
                  <c:v>8.7799987792970455</c:v>
                </c:pt>
                <c:pt idx="4437">
                  <c:v>8.8099975585940342</c:v>
                </c:pt>
                <c:pt idx="4438">
                  <c:v>9.1099853515630116</c:v>
                </c:pt>
                <c:pt idx="4439">
                  <c:v>9.1699829101570458</c:v>
                </c:pt>
                <c:pt idx="4440">
                  <c:v>8.4700012207040345</c:v>
                </c:pt>
                <c:pt idx="4441">
                  <c:v>7.75</c:v>
                </c:pt>
                <c:pt idx="4442">
                  <c:v>8.0599975585940342</c:v>
                </c:pt>
                <c:pt idx="4443">
                  <c:v>7.75</c:v>
                </c:pt>
                <c:pt idx="4444">
                  <c:v>7.6900024414070458</c:v>
                </c:pt>
                <c:pt idx="4445">
                  <c:v>7.8500061035160229</c:v>
                </c:pt>
                <c:pt idx="4446">
                  <c:v>7.9800109863290345</c:v>
                </c:pt>
                <c:pt idx="4447">
                  <c:v>8.3299865722660229</c:v>
                </c:pt>
                <c:pt idx="4448">
                  <c:v>8.1300048828130116</c:v>
                </c:pt>
                <c:pt idx="4449">
                  <c:v>7.989990234375</c:v>
                </c:pt>
                <c:pt idx="4450">
                  <c:v>8.0199890136720455</c:v>
                </c:pt>
                <c:pt idx="4451">
                  <c:v>8.1900024414070458</c:v>
                </c:pt>
                <c:pt idx="4452">
                  <c:v>8.239990234375</c:v>
                </c:pt>
                <c:pt idx="4453">
                  <c:v>8.3200073242190342</c:v>
                </c:pt>
                <c:pt idx="4454">
                  <c:v>8.3200073242190342</c:v>
                </c:pt>
                <c:pt idx="4455">
                  <c:v>8.4700012207040345</c:v>
                </c:pt>
                <c:pt idx="4456">
                  <c:v>8.7300109863290345</c:v>
                </c:pt>
                <c:pt idx="4457">
                  <c:v>8.5400085449220455</c:v>
                </c:pt>
                <c:pt idx="4458">
                  <c:v>8.5499877929690342</c:v>
                </c:pt>
                <c:pt idx="4459">
                  <c:v>8.6499938964850003</c:v>
                </c:pt>
                <c:pt idx="4460">
                  <c:v>8.7699890136720455</c:v>
                </c:pt>
                <c:pt idx="4461">
                  <c:v>9.0199890136720455</c:v>
                </c:pt>
                <c:pt idx="4462">
                  <c:v>8.8099975585940342</c:v>
                </c:pt>
                <c:pt idx="4463">
                  <c:v>8.8399963378910229</c:v>
                </c:pt>
                <c:pt idx="4464">
                  <c:v>9.1099853515630116</c:v>
                </c:pt>
                <c:pt idx="4465">
                  <c:v>9.0499877929690342</c:v>
                </c:pt>
                <c:pt idx="4466">
                  <c:v>8.5799865722660229</c:v>
                </c:pt>
                <c:pt idx="4467">
                  <c:v>9.3200073242190342</c:v>
                </c:pt>
                <c:pt idx="4468">
                  <c:v>9.8399963378910229</c:v>
                </c:pt>
                <c:pt idx="4469">
                  <c:v>9.9499816894540345</c:v>
                </c:pt>
                <c:pt idx="4470">
                  <c:v>9.2699890136720455</c:v>
                </c:pt>
                <c:pt idx="4471">
                  <c:v>9.3200073242190342</c:v>
                </c:pt>
                <c:pt idx="4472">
                  <c:v>8.9700012207040345</c:v>
                </c:pt>
                <c:pt idx="4473">
                  <c:v>8.7300109863290345</c:v>
                </c:pt>
                <c:pt idx="4474">
                  <c:v>8.6999816894540345</c:v>
                </c:pt>
                <c:pt idx="4475">
                  <c:v>9.0799865722660229</c:v>
                </c:pt>
                <c:pt idx="4476">
                  <c:v>8.9299926757820458</c:v>
                </c:pt>
                <c:pt idx="4477">
                  <c:v>9.5599975585940342</c:v>
                </c:pt>
                <c:pt idx="4478">
                  <c:v>9.239990234375</c:v>
                </c:pt>
                <c:pt idx="4479">
                  <c:v>8.7900085449220455</c:v>
                </c:pt>
                <c:pt idx="4480">
                  <c:v>8.9299926757820458</c:v>
                </c:pt>
                <c:pt idx="4481">
                  <c:v>9.5499877929690342</c:v>
                </c:pt>
                <c:pt idx="4482">
                  <c:v>9.0599975585940342</c:v>
                </c:pt>
                <c:pt idx="4483">
                  <c:v>9.2699890136720455</c:v>
                </c:pt>
                <c:pt idx="4484">
                  <c:v>9.1000061035160229</c:v>
                </c:pt>
                <c:pt idx="4485">
                  <c:v>8.7999877929690342</c:v>
                </c:pt>
                <c:pt idx="4486">
                  <c:v>8.4499816894540345</c:v>
                </c:pt>
                <c:pt idx="4487">
                  <c:v>8.510009765625</c:v>
                </c:pt>
                <c:pt idx="4488">
                  <c:v>8.7699890136720455</c:v>
                </c:pt>
                <c:pt idx="4489">
                  <c:v>9.1000061035160229</c:v>
                </c:pt>
                <c:pt idx="4490">
                  <c:v>9.1000061035160229</c:v>
                </c:pt>
                <c:pt idx="4491">
                  <c:v>9.2900085449220455</c:v>
                </c:pt>
                <c:pt idx="4492">
                  <c:v>9.9800109863290345</c:v>
                </c:pt>
                <c:pt idx="4493">
                  <c:v>8.6399841308600003</c:v>
                </c:pt>
                <c:pt idx="4494">
                  <c:v>9.6000061035160229</c:v>
                </c:pt>
                <c:pt idx="4495">
                  <c:v>9.7300109863290345</c:v>
                </c:pt>
                <c:pt idx="4496">
                  <c:v>8.989990234375</c:v>
                </c:pt>
                <c:pt idx="4497">
                  <c:v>9.1799926757820458</c:v>
                </c:pt>
                <c:pt idx="4498">
                  <c:v>9.4499816894540345</c:v>
                </c:pt>
                <c:pt idx="4499">
                  <c:v>9.7200012207040345</c:v>
                </c:pt>
                <c:pt idx="4500">
                  <c:v>9.3299865722660229</c:v>
                </c:pt>
                <c:pt idx="4501">
                  <c:v>9.1399841308600003</c:v>
                </c:pt>
                <c:pt idx="4502">
                  <c:v>9.2200012207040345</c:v>
                </c:pt>
                <c:pt idx="4503">
                  <c:v>8.8500061035160229</c:v>
                </c:pt>
                <c:pt idx="4504">
                  <c:v>8.989990234375</c:v>
                </c:pt>
                <c:pt idx="4505">
                  <c:v>9.2300109863290345</c:v>
                </c:pt>
                <c:pt idx="4506">
                  <c:v>9.489990234375</c:v>
                </c:pt>
                <c:pt idx="4507">
                  <c:v>8.9599914550790345</c:v>
                </c:pt>
                <c:pt idx="4508">
                  <c:v>8.8399963378910229</c:v>
                </c:pt>
                <c:pt idx="4509">
                  <c:v>9.4499816894540345</c:v>
                </c:pt>
                <c:pt idx="4510">
                  <c:v>8.9100036621100003</c:v>
                </c:pt>
                <c:pt idx="4511">
                  <c:v>9.0499877929690342</c:v>
                </c:pt>
                <c:pt idx="4512">
                  <c:v>9.260009765625</c:v>
                </c:pt>
                <c:pt idx="4513">
                  <c:v>9.4400024414070458</c:v>
                </c:pt>
                <c:pt idx="4514">
                  <c:v>9.3500061035160229</c:v>
                </c:pt>
                <c:pt idx="4515">
                  <c:v>9.1600036621100003</c:v>
                </c:pt>
                <c:pt idx="4516">
                  <c:v>9.260009765625</c:v>
                </c:pt>
                <c:pt idx="4517">
                  <c:v>9.4700012207040345</c:v>
                </c:pt>
                <c:pt idx="4518">
                  <c:v>9.760009765625</c:v>
                </c:pt>
                <c:pt idx="4519">
                  <c:v>9.6300048828130116</c:v>
                </c:pt>
                <c:pt idx="4520">
                  <c:v>9.3899841308600003</c:v>
                </c:pt>
                <c:pt idx="4521">
                  <c:v>9.6199951171880116</c:v>
                </c:pt>
                <c:pt idx="4522">
                  <c:v>9.4299926757820458</c:v>
                </c:pt>
                <c:pt idx="4523">
                  <c:v>9.1999816894540345</c:v>
                </c:pt>
                <c:pt idx="4524">
                  <c:v>9.1600036621100003</c:v>
                </c:pt>
                <c:pt idx="4525">
                  <c:v>9.3099975585940342</c:v>
                </c:pt>
                <c:pt idx="4526">
                  <c:v>9.3699951171880116</c:v>
                </c:pt>
                <c:pt idx="4527">
                  <c:v>9.3800048828130116</c:v>
                </c:pt>
                <c:pt idx="4528">
                  <c:v>9.5499877929690342</c:v>
                </c:pt>
                <c:pt idx="4529">
                  <c:v>9.7799987792970455</c:v>
                </c:pt>
                <c:pt idx="4530">
                  <c:v>9.9700012207040345</c:v>
                </c:pt>
                <c:pt idx="4531">
                  <c:v>10.029998779297046</c:v>
                </c:pt>
                <c:pt idx="4532">
                  <c:v>9.9199829101570458</c:v>
                </c:pt>
                <c:pt idx="4533">
                  <c:v>9.9400024414070458</c:v>
                </c:pt>
                <c:pt idx="4534">
                  <c:v>10.169982910157046</c:v>
                </c:pt>
                <c:pt idx="4535">
                  <c:v>10.38998413086</c:v>
                </c:pt>
                <c:pt idx="4536">
                  <c:v>10.220001220704034</c:v>
                </c:pt>
                <c:pt idx="4537">
                  <c:v>10.079986572266023</c:v>
                </c:pt>
                <c:pt idx="4538">
                  <c:v>9.9700012207040345</c:v>
                </c:pt>
                <c:pt idx="4539">
                  <c:v>10.079986572266023</c:v>
                </c:pt>
                <c:pt idx="4540">
                  <c:v>10.25</c:v>
                </c:pt>
                <c:pt idx="4541">
                  <c:v>10.369995117188012</c:v>
                </c:pt>
                <c:pt idx="4542">
                  <c:v>10.619995117188012</c:v>
                </c:pt>
                <c:pt idx="4543">
                  <c:v>10.88998413086</c:v>
                </c:pt>
                <c:pt idx="4544">
                  <c:v>10.720001220704034</c:v>
                </c:pt>
                <c:pt idx="4545">
                  <c:v>10.5</c:v>
                </c:pt>
                <c:pt idx="4546">
                  <c:v>10.339996337891023</c:v>
                </c:pt>
                <c:pt idx="4547">
                  <c:v>10.299987792969034</c:v>
                </c:pt>
                <c:pt idx="4548">
                  <c:v>10.260009765625</c:v>
                </c:pt>
                <c:pt idx="4549">
                  <c:v>10.239990234375</c:v>
                </c:pt>
                <c:pt idx="4550">
                  <c:v>10.239990234375</c:v>
                </c:pt>
                <c:pt idx="4551">
                  <c:v>9.9499816894540345</c:v>
                </c:pt>
                <c:pt idx="4552">
                  <c:v>10.070007324219034</c:v>
                </c:pt>
                <c:pt idx="4553">
                  <c:v>10.309997558594034</c:v>
                </c:pt>
                <c:pt idx="4554">
                  <c:v>10.549987792969034</c:v>
                </c:pt>
                <c:pt idx="4555">
                  <c:v>10.579986572266023</c:v>
                </c:pt>
                <c:pt idx="4556">
                  <c:v>10.820007324219034</c:v>
                </c:pt>
                <c:pt idx="4557">
                  <c:v>11.279998779297046</c:v>
                </c:pt>
                <c:pt idx="4558">
                  <c:v>10.769989013672046</c:v>
                </c:pt>
                <c:pt idx="4559">
                  <c:v>10.980010986329034</c:v>
                </c:pt>
                <c:pt idx="4560">
                  <c:v>10.690002441407046</c:v>
                </c:pt>
                <c:pt idx="4561">
                  <c:v>10.790008544922046</c:v>
                </c:pt>
                <c:pt idx="4562">
                  <c:v>10.91000366211</c:v>
                </c:pt>
                <c:pt idx="4563">
                  <c:v>10.949981689454034</c:v>
                </c:pt>
                <c:pt idx="4564">
                  <c:v>10.929992675782046</c:v>
                </c:pt>
                <c:pt idx="4565">
                  <c:v>10.929992675782046</c:v>
                </c:pt>
                <c:pt idx="4566">
                  <c:v>10.579986572266023</c:v>
                </c:pt>
                <c:pt idx="4567">
                  <c:v>10.489990234375</c:v>
                </c:pt>
                <c:pt idx="4568">
                  <c:v>10.63998413086</c:v>
                </c:pt>
                <c:pt idx="4569">
                  <c:v>10.880004882813012</c:v>
                </c:pt>
                <c:pt idx="4570">
                  <c:v>10.959991455079034</c:v>
                </c:pt>
                <c:pt idx="4571">
                  <c:v>11.019989013672046</c:v>
                </c:pt>
                <c:pt idx="4572">
                  <c:v>11.010009765625</c:v>
                </c:pt>
                <c:pt idx="4573">
                  <c:v>10.790008544922046</c:v>
                </c:pt>
                <c:pt idx="4574">
                  <c:v>10.820007324219034</c:v>
                </c:pt>
                <c:pt idx="4575">
                  <c:v>10.449981689454034</c:v>
                </c:pt>
                <c:pt idx="4576">
                  <c:v>10.559997558594034</c:v>
                </c:pt>
                <c:pt idx="4577">
                  <c:v>10.940002441407046</c:v>
                </c:pt>
                <c:pt idx="4578">
                  <c:v>11.070007324219034</c:v>
                </c:pt>
                <c:pt idx="4579">
                  <c:v>10.940002441407046</c:v>
                </c:pt>
                <c:pt idx="4580">
                  <c:v>10.820007324219034</c:v>
                </c:pt>
                <c:pt idx="4581">
                  <c:v>10.970001220704034</c:v>
                </c:pt>
                <c:pt idx="4582">
                  <c:v>11.130004882813012</c:v>
                </c:pt>
                <c:pt idx="4583">
                  <c:v>11.239990234375</c:v>
                </c:pt>
                <c:pt idx="4584">
                  <c:v>11.290008544922046</c:v>
                </c:pt>
                <c:pt idx="4585">
                  <c:v>10.970001220704034</c:v>
                </c:pt>
                <c:pt idx="4586">
                  <c:v>10.980010986329034</c:v>
                </c:pt>
                <c:pt idx="4587">
                  <c:v>11.109985351563012</c:v>
                </c:pt>
                <c:pt idx="4588">
                  <c:v>11.290008544922046</c:v>
                </c:pt>
                <c:pt idx="4589">
                  <c:v>11.059997558594034</c:v>
                </c:pt>
                <c:pt idx="4590">
                  <c:v>10.779998779297046</c:v>
                </c:pt>
                <c:pt idx="4591">
                  <c:v>10.730010986329034</c:v>
                </c:pt>
                <c:pt idx="4592">
                  <c:v>10.779998779297046</c:v>
                </c:pt>
                <c:pt idx="4593">
                  <c:v>10.859985351563012</c:v>
                </c:pt>
                <c:pt idx="4594">
                  <c:v>11</c:v>
                </c:pt>
                <c:pt idx="4595">
                  <c:v>11.220001220704034</c:v>
                </c:pt>
                <c:pt idx="4596">
                  <c:v>11.239990234375</c:v>
                </c:pt>
                <c:pt idx="4597">
                  <c:v>11.399993896485</c:v>
                </c:pt>
                <c:pt idx="4598">
                  <c:v>11.470001220704034</c:v>
                </c:pt>
                <c:pt idx="4599">
                  <c:v>11.339996337891023</c:v>
                </c:pt>
                <c:pt idx="4600">
                  <c:v>11.179992675782046</c:v>
                </c:pt>
                <c:pt idx="4601">
                  <c:v>11.239990234375</c:v>
                </c:pt>
                <c:pt idx="4602">
                  <c:v>11.010009765625</c:v>
                </c:pt>
                <c:pt idx="4603">
                  <c:v>10.859985351563012</c:v>
                </c:pt>
                <c:pt idx="4604">
                  <c:v>11</c:v>
                </c:pt>
                <c:pt idx="4605">
                  <c:v>11.010009765625</c:v>
                </c:pt>
                <c:pt idx="4606">
                  <c:v>10.970001220704034</c:v>
                </c:pt>
                <c:pt idx="4607">
                  <c:v>11.049987792969034</c:v>
                </c:pt>
                <c:pt idx="4608">
                  <c:v>10.919982910157046</c:v>
                </c:pt>
                <c:pt idx="4609">
                  <c:v>10.929992675782046</c:v>
                </c:pt>
                <c:pt idx="4610">
                  <c:v>11.019989013672046</c:v>
                </c:pt>
                <c:pt idx="4611">
                  <c:v>10.989990234375</c:v>
                </c:pt>
                <c:pt idx="4612">
                  <c:v>11.010009765625</c:v>
                </c:pt>
                <c:pt idx="4613">
                  <c:v>11.029998779297046</c:v>
                </c:pt>
                <c:pt idx="4614">
                  <c:v>11.100006103516023</c:v>
                </c:pt>
                <c:pt idx="4615">
                  <c:v>11.109985351563012</c:v>
                </c:pt>
                <c:pt idx="4616">
                  <c:v>10.88998413086</c:v>
                </c:pt>
                <c:pt idx="4617">
                  <c:v>10.929992675782046</c:v>
                </c:pt>
                <c:pt idx="4618">
                  <c:v>11.239990234375</c:v>
                </c:pt>
                <c:pt idx="4619">
                  <c:v>11.399993896485</c:v>
                </c:pt>
                <c:pt idx="4620">
                  <c:v>11.25</c:v>
                </c:pt>
                <c:pt idx="4621">
                  <c:v>11.089996337891023</c:v>
                </c:pt>
                <c:pt idx="4622">
                  <c:v>11.309997558594034</c:v>
                </c:pt>
                <c:pt idx="4623">
                  <c:v>11.480010986329034</c:v>
                </c:pt>
                <c:pt idx="4624">
                  <c:v>11.279998779297046</c:v>
                </c:pt>
                <c:pt idx="4625">
                  <c:v>11.440002441407046</c:v>
                </c:pt>
                <c:pt idx="4626">
                  <c:v>11.040008544922046</c:v>
                </c:pt>
                <c:pt idx="4627">
                  <c:v>11.190002441407046</c:v>
                </c:pt>
                <c:pt idx="4628">
                  <c:v>11.130004882813012</c:v>
                </c:pt>
                <c:pt idx="4629">
                  <c:v>11.040008544922046</c:v>
                </c:pt>
                <c:pt idx="4630">
                  <c:v>11.16000366211</c:v>
                </c:pt>
                <c:pt idx="4631">
                  <c:v>11.309997558594034</c:v>
                </c:pt>
                <c:pt idx="4632">
                  <c:v>11.149993896485</c:v>
                </c:pt>
                <c:pt idx="4633">
                  <c:v>10.850006103516023</c:v>
                </c:pt>
                <c:pt idx="4634">
                  <c:v>11.059997558594034</c:v>
                </c:pt>
                <c:pt idx="4635">
                  <c:v>11.149993896485</c:v>
                </c:pt>
                <c:pt idx="4636">
                  <c:v>11.059997558594034</c:v>
                </c:pt>
                <c:pt idx="4637">
                  <c:v>11.190002441407046</c:v>
                </c:pt>
                <c:pt idx="4638">
                  <c:v>11.359985351563012</c:v>
                </c:pt>
                <c:pt idx="4639">
                  <c:v>11.369995117188012</c:v>
                </c:pt>
                <c:pt idx="4640">
                  <c:v>11.149993896485</c:v>
                </c:pt>
                <c:pt idx="4641">
                  <c:v>11.040008544922046</c:v>
                </c:pt>
                <c:pt idx="4642">
                  <c:v>11.100006103516023</c:v>
                </c:pt>
                <c:pt idx="4643">
                  <c:v>11.169982910157046</c:v>
                </c:pt>
                <c:pt idx="4644">
                  <c:v>11.049987792969034</c:v>
                </c:pt>
                <c:pt idx="4645">
                  <c:v>11.209991455079034</c:v>
                </c:pt>
                <c:pt idx="4646">
                  <c:v>11.149993896485</c:v>
                </c:pt>
                <c:pt idx="4647">
                  <c:v>11.059997558594034</c:v>
                </c:pt>
                <c:pt idx="4648">
                  <c:v>10.91000366211</c:v>
                </c:pt>
                <c:pt idx="4649">
                  <c:v>10.820007324219034</c:v>
                </c:pt>
                <c:pt idx="4650">
                  <c:v>10.899993896485</c:v>
                </c:pt>
                <c:pt idx="4651">
                  <c:v>11.049987792969034</c:v>
                </c:pt>
                <c:pt idx="4652">
                  <c:v>11.260009765625</c:v>
                </c:pt>
                <c:pt idx="4653">
                  <c:v>11.269989013672046</c:v>
                </c:pt>
                <c:pt idx="4654">
                  <c:v>11.16000366211</c:v>
                </c:pt>
                <c:pt idx="4655">
                  <c:v>10.980010986329034</c:v>
                </c:pt>
                <c:pt idx="4656">
                  <c:v>11.059997558594034</c:v>
                </c:pt>
                <c:pt idx="4657">
                  <c:v>11.109985351563012</c:v>
                </c:pt>
                <c:pt idx="4658">
                  <c:v>11.019989013672046</c:v>
                </c:pt>
                <c:pt idx="4659">
                  <c:v>11.100006103516023</c:v>
                </c:pt>
                <c:pt idx="4660">
                  <c:v>11.019989013672046</c:v>
                </c:pt>
                <c:pt idx="4661">
                  <c:v>11.089996337891023</c:v>
                </c:pt>
                <c:pt idx="4662">
                  <c:v>11.25</c:v>
                </c:pt>
                <c:pt idx="4663">
                  <c:v>11.25</c:v>
                </c:pt>
                <c:pt idx="4664">
                  <c:v>11.369995117188012</c:v>
                </c:pt>
                <c:pt idx="4665">
                  <c:v>11.199981689454034</c:v>
                </c:pt>
                <c:pt idx="4666">
                  <c:v>10.790008544922046</c:v>
                </c:pt>
                <c:pt idx="4667">
                  <c:v>10.730010986329034</c:v>
                </c:pt>
                <c:pt idx="4668">
                  <c:v>10.739990234375</c:v>
                </c:pt>
                <c:pt idx="4669">
                  <c:v>10.739990234375</c:v>
                </c:pt>
                <c:pt idx="4670">
                  <c:v>10.769989013672046</c:v>
                </c:pt>
                <c:pt idx="4671">
                  <c:v>10.720001220704034</c:v>
                </c:pt>
                <c:pt idx="4672">
                  <c:v>10.649993896485</c:v>
                </c:pt>
                <c:pt idx="4673">
                  <c:v>10.799987792969034</c:v>
                </c:pt>
                <c:pt idx="4674">
                  <c:v>10.820007324219034</c:v>
                </c:pt>
                <c:pt idx="4675">
                  <c:v>10.75</c:v>
                </c:pt>
                <c:pt idx="4676">
                  <c:v>10.699981689454034</c:v>
                </c:pt>
                <c:pt idx="4677">
                  <c:v>10.63998413086</c:v>
                </c:pt>
                <c:pt idx="4678">
                  <c:v>10.63998413086</c:v>
                </c:pt>
                <c:pt idx="4679">
                  <c:v>10.769989013672046</c:v>
                </c:pt>
                <c:pt idx="4680">
                  <c:v>10.839996337891023</c:v>
                </c:pt>
                <c:pt idx="4681">
                  <c:v>10.809997558594034</c:v>
                </c:pt>
                <c:pt idx="4682">
                  <c:v>10.699981689454034</c:v>
                </c:pt>
                <c:pt idx="4683">
                  <c:v>10.690002441407046</c:v>
                </c:pt>
                <c:pt idx="4684">
                  <c:v>10.709991455079034</c:v>
                </c:pt>
                <c:pt idx="4685">
                  <c:v>10.380004882813012</c:v>
                </c:pt>
                <c:pt idx="4686">
                  <c:v>10.470001220704034</c:v>
                </c:pt>
                <c:pt idx="4687">
                  <c:v>10.739990234375</c:v>
                </c:pt>
                <c:pt idx="4688">
                  <c:v>10.820007324219034</c:v>
                </c:pt>
                <c:pt idx="4689">
                  <c:v>10.790008544922046</c:v>
                </c:pt>
                <c:pt idx="4690">
                  <c:v>10.690002441407046</c:v>
                </c:pt>
                <c:pt idx="4691">
                  <c:v>10.75</c:v>
                </c:pt>
                <c:pt idx="4692">
                  <c:v>10.66000366211</c:v>
                </c:pt>
                <c:pt idx="4693">
                  <c:v>10.75</c:v>
                </c:pt>
                <c:pt idx="4694">
                  <c:v>10.579986572266023</c:v>
                </c:pt>
                <c:pt idx="4695">
                  <c:v>10.399993896485</c:v>
                </c:pt>
                <c:pt idx="4696">
                  <c:v>10.419982910157046</c:v>
                </c:pt>
                <c:pt idx="4697">
                  <c:v>10.570007324219034</c:v>
                </c:pt>
                <c:pt idx="4698">
                  <c:v>10.88998413086</c:v>
                </c:pt>
                <c:pt idx="4699">
                  <c:v>10.649993896485</c:v>
                </c:pt>
                <c:pt idx="4700">
                  <c:v>10.690002441407046</c:v>
                </c:pt>
                <c:pt idx="4701">
                  <c:v>10.679992675782046</c:v>
                </c:pt>
                <c:pt idx="4702">
                  <c:v>10.619995117188012</c:v>
                </c:pt>
                <c:pt idx="4703">
                  <c:v>10.570007324219034</c:v>
                </c:pt>
                <c:pt idx="4704">
                  <c:v>10.549987792969034</c:v>
                </c:pt>
                <c:pt idx="4705">
                  <c:v>10.739990234375</c:v>
                </c:pt>
                <c:pt idx="4706">
                  <c:v>10.850006103516023</c:v>
                </c:pt>
                <c:pt idx="4707">
                  <c:v>10.559997558594034</c:v>
                </c:pt>
                <c:pt idx="4708">
                  <c:v>10.600006103516023</c:v>
                </c:pt>
                <c:pt idx="4709">
                  <c:v>10.579986572266023</c:v>
                </c:pt>
                <c:pt idx="4710">
                  <c:v>10.549987792969034</c:v>
                </c:pt>
                <c:pt idx="4711">
                  <c:v>10.230010986329034</c:v>
                </c:pt>
                <c:pt idx="4712">
                  <c:v>10.079986572266023</c:v>
                </c:pt>
                <c:pt idx="4713">
                  <c:v>10.079986572266023</c:v>
                </c:pt>
                <c:pt idx="4714">
                  <c:v>10.199981689454034</c:v>
                </c:pt>
                <c:pt idx="4715">
                  <c:v>10.239990234375</c:v>
                </c:pt>
                <c:pt idx="4716">
                  <c:v>10.309997558594034</c:v>
                </c:pt>
                <c:pt idx="4717">
                  <c:v>10.440002441407046</c:v>
                </c:pt>
                <c:pt idx="4718">
                  <c:v>10.359985351563012</c:v>
                </c:pt>
                <c:pt idx="4719">
                  <c:v>10.699981689454034</c:v>
                </c:pt>
                <c:pt idx="4720">
                  <c:v>10.609985351563012</c:v>
                </c:pt>
                <c:pt idx="4721">
                  <c:v>10.540008544922046</c:v>
                </c:pt>
                <c:pt idx="4722">
                  <c:v>10.38998413086</c:v>
                </c:pt>
                <c:pt idx="4723">
                  <c:v>10.41000366211</c:v>
                </c:pt>
                <c:pt idx="4724">
                  <c:v>10.419982910157046</c:v>
                </c:pt>
                <c:pt idx="4725">
                  <c:v>10.419982910157046</c:v>
                </c:pt>
                <c:pt idx="4726">
                  <c:v>10.449981689454034</c:v>
                </c:pt>
                <c:pt idx="4727">
                  <c:v>10.41000366211</c:v>
                </c:pt>
                <c:pt idx="4728">
                  <c:v>10.480010986329034</c:v>
                </c:pt>
                <c:pt idx="4729">
                  <c:v>10.489990234375</c:v>
                </c:pt>
                <c:pt idx="4730">
                  <c:v>10.720001220704034</c:v>
                </c:pt>
                <c:pt idx="4731">
                  <c:v>10.699981689454034</c:v>
                </c:pt>
                <c:pt idx="4732">
                  <c:v>10.380004882813012</c:v>
                </c:pt>
                <c:pt idx="4733">
                  <c:v>10.130004882813012</c:v>
                </c:pt>
                <c:pt idx="4734">
                  <c:v>10.169982910157046</c:v>
                </c:pt>
                <c:pt idx="4735">
                  <c:v>10.649993896485</c:v>
                </c:pt>
                <c:pt idx="4736">
                  <c:v>10.630004882813012</c:v>
                </c:pt>
                <c:pt idx="4737">
                  <c:v>10.309997558594034</c:v>
                </c:pt>
                <c:pt idx="4738">
                  <c:v>10.109985351563012</c:v>
                </c:pt>
                <c:pt idx="4739">
                  <c:v>10.649993896485</c:v>
                </c:pt>
                <c:pt idx="4740">
                  <c:v>9.9700012207040345</c:v>
                </c:pt>
                <c:pt idx="4741">
                  <c:v>10.519989013672046</c:v>
                </c:pt>
                <c:pt idx="4742">
                  <c:v>9.8099975585940342</c:v>
                </c:pt>
                <c:pt idx="4743">
                  <c:v>10.179992675782046</c:v>
                </c:pt>
                <c:pt idx="4744">
                  <c:v>9.989990234375</c:v>
                </c:pt>
                <c:pt idx="4745">
                  <c:v>10.029998779297046</c:v>
                </c:pt>
                <c:pt idx="4746">
                  <c:v>10.190002441407046</c:v>
                </c:pt>
                <c:pt idx="4747">
                  <c:v>10</c:v>
                </c:pt>
                <c:pt idx="4748">
                  <c:v>10.339996337891023</c:v>
                </c:pt>
                <c:pt idx="4749">
                  <c:v>10.019989013672046</c:v>
                </c:pt>
                <c:pt idx="4750">
                  <c:v>9.6699829101570458</c:v>
                </c:pt>
                <c:pt idx="4751">
                  <c:v>10.119995117188012</c:v>
                </c:pt>
                <c:pt idx="4752">
                  <c:v>10.350006103516023</c:v>
                </c:pt>
                <c:pt idx="4753">
                  <c:v>10.359985351563012</c:v>
                </c:pt>
                <c:pt idx="4754">
                  <c:v>10.519989013672046</c:v>
                </c:pt>
                <c:pt idx="4755">
                  <c:v>10.239990234375</c:v>
                </c:pt>
                <c:pt idx="4756">
                  <c:v>10.089996337891023</c:v>
                </c:pt>
                <c:pt idx="4757">
                  <c:v>10.16000366211</c:v>
                </c:pt>
                <c:pt idx="4758">
                  <c:v>10.41000366211</c:v>
                </c:pt>
                <c:pt idx="4759">
                  <c:v>10.459991455079034</c:v>
                </c:pt>
                <c:pt idx="4760">
                  <c:v>10.269989013672046</c:v>
                </c:pt>
                <c:pt idx="4761">
                  <c:v>10.380004882813012</c:v>
                </c:pt>
                <c:pt idx="4762">
                  <c:v>9.6999816894540345</c:v>
                </c:pt>
                <c:pt idx="4763">
                  <c:v>10.029998779297046</c:v>
                </c:pt>
                <c:pt idx="4764">
                  <c:v>9.9499816894540345</c:v>
                </c:pt>
                <c:pt idx="4765">
                  <c:v>9.9100036621100003</c:v>
                </c:pt>
                <c:pt idx="4766">
                  <c:v>10.290008544922046</c:v>
                </c:pt>
                <c:pt idx="4767">
                  <c:v>10.169982910157046</c:v>
                </c:pt>
                <c:pt idx="4768">
                  <c:v>9.7699890136720455</c:v>
                </c:pt>
                <c:pt idx="4769">
                  <c:v>9.8899841308600003</c:v>
                </c:pt>
                <c:pt idx="4770">
                  <c:v>9.8699951171880116</c:v>
                </c:pt>
                <c:pt idx="4771">
                  <c:v>9.6499938964850003</c:v>
                </c:pt>
                <c:pt idx="4772">
                  <c:v>9.6600036621100003</c:v>
                </c:pt>
                <c:pt idx="4773">
                  <c:v>9.7699890136720455</c:v>
                </c:pt>
                <c:pt idx="4774">
                  <c:v>9.8399963378910229</c:v>
                </c:pt>
                <c:pt idx="4775">
                  <c:v>9.6799926757820458</c:v>
                </c:pt>
                <c:pt idx="4776">
                  <c:v>9.989990234375</c:v>
                </c:pt>
                <c:pt idx="4777">
                  <c:v>9.9199829101570458</c:v>
                </c:pt>
                <c:pt idx="4778">
                  <c:v>9.75</c:v>
                </c:pt>
                <c:pt idx="4779">
                  <c:v>9.7300109863290345</c:v>
                </c:pt>
                <c:pt idx="4780">
                  <c:v>9.489990234375</c:v>
                </c:pt>
                <c:pt idx="4781">
                  <c:v>9.4400024414070458</c:v>
                </c:pt>
                <c:pt idx="4782">
                  <c:v>9.3399963378910229</c:v>
                </c:pt>
                <c:pt idx="4783">
                  <c:v>9.2900085449220455</c:v>
                </c:pt>
                <c:pt idx="4784">
                  <c:v>9.2900085449220455</c:v>
                </c:pt>
                <c:pt idx="4785">
                  <c:v>9.3899841308600003</c:v>
                </c:pt>
                <c:pt idx="4786">
                  <c:v>9.4100036621100003</c:v>
                </c:pt>
                <c:pt idx="4787">
                  <c:v>9.5400085449220455</c:v>
                </c:pt>
                <c:pt idx="4788">
                  <c:v>9.4599914550790345</c:v>
                </c:pt>
                <c:pt idx="4789">
                  <c:v>9.6399841308600003</c:v>
                </c:pt>
                <c:pt idx="4790">
                  <c:v>9.7300109863290345</c:v>
                </c:pt>
                <c:pt idx="4791">
                  <c:v>9.8500061035160229</c:v>
                </c:pt>
                <c:pt idx="4792">
                  <c:v>9.6399841308600003</c:v>
                </c:pt>
                <c:pt idx="4793">
                  <c:v>9.3800048828130116</c:v>
                </c:pt>
                <c:pt idx="4794">
                  <c:v>9.4199829101570458</c:v>
                </c:pt>
                <c:pt idx="4795">
                  <c:v>9.8200073242190342</c:v>
                </c:pt>
                <c:pt idx="4796">
                  <c:v>9.6900024414070458</c:v>
                </c:pt>
                <c:pt idx="4797">
                  <c:v>10.089996337891023</c:v>
                </c:pt>
                <c:pt idx="4798">
                  <c:v>9.5499877929690342</c:v>
                </c:pt>
                <c:pt idx="4799">
                  <c:v>9.5199890136720455</c:v>
                </c:pt>
                <c:pt idx="4800">
                  <c:v>9.5499877929690342</c:v>
                </c:pt>
                <c:pt idx="4801">
                  <c:v>9.8500061035160229</c:v>
                </c:pt>
                <c:pt idx="4802">
                  <c:v>10.100006103516023</c:v>
                </c:pt>
                <c:pt idx="4803">
                  <c:v>10.029998779297046</c:v>
                </c:pt>
                <c:pt idx="4804">
                  <c:v>10.119995117188012</c:v>
                </c:pt>
                <c:pt idx="4805">
                  <c:v>10.040008544922046</c:v>
                </c:pt>
                <c:pt idx="4806">
                  <c:v>9.4400024414070458</c:v>
                </c:pt>
                <c:pt idx="4807">
                  <c:v>10.169982910157046</c:v>
                </c:pt>
                <c:pt idx="4808">
                  <c:v>10.600006103516023</c:v>
                </c:pt>
                <c:pt idx="4809">
                  <c:v>11.419982910157046</c:v>
                </c:pt>
                <c:pt idx="4810">
                  <c:v>10.339996337891023</c:v>
                </c:pt>
                <c:pt idx="4811">
                  <c:v>10.029998779297046</c:v>
                </c:pt>
                <c:pt idx="4812">
                  <c:v>9.75</c:v>
                </c:pt>
                <c:pt idx="4813">
                  <c:v>9.75</c:v>
                </c:pt>
                <c:pt idx="4814">
                  <c:v>9.6099853515630116</c:v>
                </c:pt>
                <c:pt idx="4815">
                  <c:v>9.7099914550790345</c:v>
                </c:pt>
                <c:pt idx="4816">
                  <c:v>9.3099975585940342</c:v>
                </c:pt>
                <c:pt idx="4817">
                  <c:v>9.1799926757820458</c:v>
                </c:pt>
                <c:pt idx="4818">
                  <c:v>9.3599853515630116</c:v>
                </c:pt>
                <c:pt idx="4819">
                  <c:v>9.5799865722660229</c:v>
                </c:pt>
                <c:pt idx="4820">
                  <c:v>9.3800048828130116</c:v>
                </c:pt>
                <c:pt idx="4821">
                  <c:v>9.6099853515630116</c:v>
                </c:pt>
                <c:pt idx="4822">
                  <c:v>9.2999877929690342</c:v>
                </c:pt>
                <c:pt idx="4823">
                  <c:v>9.7300109863290345</c:v>
                </c:pt>
                <c:pt idx="4824">
                  <c:v>9.6900024414070458</c:v>
                </c:pt>
                <c:pt idx="4825">
                  <c:v>9.8599853515630116</c:v>
                </c:pt>
                <c:pt idx="4826">
                  <c:v>10.059997558594034</c:v>
                </c:pt>
                <c:pt idx="4827">
                  <c:v>10.279998779297046</c:v>
                </c:pt>
                <c:pt idx="4828">
                  <c:v>9.9800109863290345</c:v>
                </c:pt>
                <c:pt idx="4829">
                  <c:v>9.4599914550790345</c:v>
                </c:pt>
                <c:pt idx="4830">
                  <c:v>8.989990234375</c:v>
                </c:pt>
                <c:pt idx="4831">
                  <c:v>9.3399963378910229</c:v>
                </c:pt>
                <c:pt idx="4832">
                  <c:v>9.4599914550790345</c:v>
                </c:pt>
                <c:pt idx="4833">
                  <c:v>10.630004882813012</c:v>
                </c:pt>
                <c:pt idx="4834">
                  <c:v>11.070007324219034</c:v>
                </c:pt>
                <c:pt idx="4835">
                  <c:v>10.690002441407046</c:v>
                </c:pt>
                <c:pt idx="4836">
                  <c:v>10.290008544922046</c:v>
                </c:pt>
                <c:pt idx="4837">
                  <c:v>9.6199951171880116</c:v>
                </c:pt>
                <c:pt idx="4838">
                  <c:v>9.6900024414070458</c:v>
                </c:pt>
                <c:pt idx="4839">
                  <c:v>10.169982910157046</c:v>
                </c:pt>
                <c:pt idx="4840">
                  <c:v>10.679992675782046</c:v>
                </c:pt>
                <c:pt idx="4841">
                  <c:v>10.279998779297046</c:v>
                </c:pt>
                <c:pt idx="4842">
                  <c:v>9.9599914550790345</c:v>
                </c:pt>
                <c:pt idx="4843">
                  <c:v>9.4800109863290345</c:v>
                </c:pt>
                <c:pt idx="4844">
                  <c:v>9.4700012207040345</c:v>
                </c:pt>
                <c:pt idx="4845">
                  <c:v>9.3699951171880116</c:v>
                </c:pt>
                <c:pt idx="4846">
                  <c:v>9.4499816894540345</c:v>
                </c:pt>
                <c:pt idx="4847">
                  <c:v>9.3800048828130116</c:v>
                </c:pt>
                <c:pt idx="4848">
                  <c:v>9.2699890136720455</c:v>
                </c:pt>
                <c:pt idx="4849">
                  <c:v>9.3599853515630116</c:v>
                </c:pt>
                <c:pt idx="4850">
                  <c:v>9.4499816894540345</c:v>
                </c:pt>
                <c:pt idx="4851">
                  <c:v>9.5499877929690342</c:v>
                </c:pt>
                <c:pt idx="4852">
                  <c:v>9.3699951171880116</c:v>
                </c:pt>
                <c:pt idx="4853">
                  <c:v>9.2300109863290345</c:v>
                </c:pt>
                <c:pt idx="4854">
                  <c:v>9.4400024414070458</c:v>
                </c:pt>
                <c:pt idx="4855">
                  <c:v>9.6799926757820458</c:v>
                </c:pt>
                <c:pt idx="4856">
                  <c:v>9.9299926757820458</c:v>
                </c:pt>
                <c:pt idx="4857">
                  <c:v>9.760009765625</c:v>
                </c:pt>
                <c:pt idx="4858">
                  <c:v>9.489990234375</c:v>
                </c:pt>
                <c:pt idx="4859">
                  <c:v>9.4400024414070458</c:v>
                </c:pt>
                <c:pt idx="4860">
                  <c:v>9.4599914550790345</c:v>
                </c:pt>
                <c:pt idx="4861">
                  <c:v>9.6399841308600003</c:v>
                </c:pt>
                <c:pt idx="4862">
                  <c:v>9.8200073242190342</c:v>
                </c:pt>
                <c:pt idx="4863">
                  <c:v>9.9800109863290345</c:v>
                </c:pt>
                <c:pt idx="4864">
                  <c:v>9.8800048828130116</c:v>
                </c:pt>
                <c:pt idx="4865">
                  <c:v>9.8599853515630116</c:v>
                </c:pt>
                <c:pt idx="4866">
                  <c:v>10</c:v>
                </c:pt>
                <c:pt idx="4867">
                  <c:v>10.179992675782046</c:v>
                </c:pt>
                <c:pt idx="4868">
                  <c:v>9.9400024414070458</c:v>
                </c:pt>
                <c:pt idx="4869">
                  <c:v>9.8999938964850003</c:v>
                </c:pt>
                <c:pt idx="4870">
                  <c:v>10.070007324219034</c:v>
                </c:pt>
                <c:pt idx="4871">
                  <c:v>10.079986572266023</c:v>
                </c:pt>
                <c:pt idx="4872">
                  <c:v>9.9599914550790345</c:v>
                </c:pt>
                <c:pt idx="4873">
                  <c:v>9.9499816894540345</c:v>
                </c:pt>
                <c:pt idx="4874">
                  <c:v>9.9700012207040345</c:v>
                </c:pt>
                <c:pt idx="4875">
                  <c:v>10.690002441407046</c:v>
                </c:pt>
                <c:pt idx="4876">
                  <c:v>10.980010986329034</c:v>
                </c:pt>
                <c:pt idx="4877">
                  <c:v>10.510009765625</c:v>
                </c:pt>
                <c:pt idx="4878">
                  <c:v>10.119995117188012</c:v>
                </c:pt>
                <c:pt idx="4879">
                  <c:v>9.8599853515630116</c:v>
                </c:pt>
                <c:pt idx="4880">
                  <c:v>9.6900024414070458</c:v>
                </c:pt>
                <c:pt idx="4881">
                  <c:v>9.8999938964850003</c:v>
                </c:pt>
                <c:pt idx="4882">
                  <c:v>10.079986572266023</c:v>
                </c:pt>
                <c:pt idx="4883">
                  <c:v>10.149993896485</c:v>
                </c:pt>
                <c:pt idx="4884">
                  <c:v>10.299987792969034</c:v>
                </c:pt>
                <c:pt idx="4885">
                  <c:v>10.100006103516023</c:v>
                </c:pt>
                <c:pt idx="4886">
                  <c:v>9.9700012207040345</c:v>
                </c:pt>
                <c:pt idx="4887">
                  <c:v>10.029998779297046</c:v>
                </c:pt>
                <c:pt idx="4888">
                  <c:v>10.070007324219034</c:v>
                </c:pt>
                <c:pt idx="4889">
                  <c:v>10.230010986329034</c:v>
                </c:pt>
                <c:pt idx="4890">
                  <c:v>10.279998779297046</c:v>
                </c:pt>
                <c:pt idx="4891">
                  <c:v>10.25</c:v>
                </c:pt>
                <c:pt idx="4892">
                  <c:v>10.419982910157046</c:v>
                </c:pt>
                <c:pt idx="4893">
                  <c:v>10.38998413086</c:v>
                </c:pt>
                <c:pt idx="4894">
                  <c:v>10.419982910157046</c:v>
                </c:pt>
                <c:pt idx="4895">
                  <c:v>10.419982910157046</c:v>
                </c:pt>
                <c:pt idx="4896">
                  <c:v>9.9599914550790345</c:v>
                </c:pt>
                <c:pt idx="4897">
                  <c:v>10.799987792969034</c:v>
                </c:pt>
                <c:pt idx="4898">
                  <c:v>10.600006103516023</c:v>
                </c:pt>
                <c:pt idx="4899">
                  <c:v>10.049987792969034</c:v>
                </c:pt>
                <c:pt idx="4900">
                  <c:v>10.269989013672046</c:v>
                </c:pt>
                <c:pt idx="4901">
                  <c:v>10.209991455079034</c:v>
                </c:pt>
                <c:pt idx="4902">
                  <c:v>10.230010986329034</c:v>
                </c:pt>
                <c:pt idx="4903">
                  <c:v>10.100006103516023</c:v>
                </c:pt>
                <c:pt idx="4904">
                  <c:v>10.25</c:v>
                </c:pt>
                <c:pt idx="4905">
                  <c:v>10.559997558594034</c:v>
                </c:pt>
                <c:pt idx="4906">
                  <c:v>10.630004882813012</c:v>
                </c:pt>
                <c:pt idx="4907">
                  <c:v>10.149993896485</c:v>
                </c:pt>
                <c:pt idx="4908">
                  <c:v>10.029998779297046</c:v>
                </c:pt>
                <c:pt idx="4909">
                  <c:v>9.9400024414070458</c:v>
                </c:pt>
                <c:pt idx="4910">
                  <c:v>9.9299926757820458</c:v>
                </c:pt>
                <c:pt idx="4911">
                  <c:v>9.9199829101570458</c:v>
                </c:pt>
                <c:pt idx="4912">
                  <c:v>9.8800048828130116</c:v>
                </c:pt>
                <c:pt idx="4913">
                  <c:v>10.029998779297046</c:v>
                </c:pt>
                <c:pt idx="4914">
                  <c:v>10.329986572266023</c:v>
                </c:pt>
                <c:pt idx="4915">
                  <c:v>10.38998413086</c:v>
                </c:pt>
                <c:pt idx="4916">
                  <c:v>10.320007324219034</c:v>
                </c:pt>
                <c:pt idx="4917">
                  <c:v>10.339996337891023</c:v>
                </c:pt>
                <c:pt idx="4918">
                  <c:v>10.5</c:v>
                </c:pt>
                <c:pt idx="4919">
                  <c:v>10.329986572266023</c:v>
                </c:pt>
                <c:pt idx="4920">
                  <c:v>10.169982910157046</c:v>
                </c:pt>
                <c:pt idx="4921">
                  <c:v>10.290008544922046</c:v>
                </c:pt>
                <c:pt idx="4922">
                  <c:v>10.570007324219034</c:v>
                </c:pt>
                <c:pt idx="4923">
                  <c:v>10.369995117188012</c:v>
                </c:pt>
                <c:pt idx="4924">
                  <c:v>10.510009765625</c:v>
                </c:pt>
                <c:pt idx="4925">
                  <c:v>10.190002441407046</c:v>
                </c:pt>
                <c:pt idx="4926">
                  <c:v>10.41000366211</c:v>
                </c:pt>
                <c:pt idx="4927">
                  <c:v>10.130004882813012</c:v>
                </c:pt>
                <c:pt idx="4928">
                  <c:v>10.369995117188012</c:v>
                </c:pt>
                <c:pt idx="4929">
                  <c:v>9.9499816894540345</c:v>
                </c:pt>
                <c:pt idx="4930">
                  <c:v>10.130004882813012</c:v>
                </c:pt>
                <c:pt idx="4931">
                  <c:v>10.25</c:v>
                </c:pt>
                <c:pt idx="4932">
                  <c:v>9.9599914550790345</c:v>
                </c:pt>
                <c:pt idx="4933">
                  <c:v>10.130004882813012</c:v>
                </c:pt>
                <c:pt idx="4934">
                  <c:v>10.329986572266023</c:v>
                </c:pt>
                <c:pt idx="4935">
                  <c:v>10.220001220704034</c:v>
                </c:pt>
                <c:pt idx="4936">
                  <c:v>10.13998413086</c:v>
                </c:pt>
                <c:pt idx="4937">
                  <c:v>10.169982910157046</c:v>
                </c:pt>
                <c:pt idx="4938">
                  <c:v>10.320007324219034</c:v>
                </c:pt>
                <c:pt idx="4939">
                  <c:v>10.239990234375</c:v>
                </c:pt>
                <c:pt idx="4940">
                  <c:v>10.109985351563012</c:v>
                </c:pt>
                <c:pt idx="4941">
                  <c:v>10.100006103516023</c:v>
                </c:pt>
                <c:pt idx="4942">
                  <c:v>10.239990234375</c:v>
                </c:pt>
                <c:pt idx="4943">
                  <c:v>10.260009765625</c:v>
                </c:pt>
                <c:pt idx="4944">
                  <c:v>10.239990234375</c:v>
                </c:pt>
                <c:pt idx="4945">
                  <c:v>10.419982910157046</c:v>
                </c:pt>
                <c:pt idx="4946">
                  <c:v>10.13998413086</c:v>
                </c:pt>
                <c:pt idx="4947">
                  <c:v>9.9599914550790345</c:v>
                </c:pt>
                <c:pt idx="4948">
                  <c:v>10.059997558594034</c:v>
                </c:pt>
                <c:pt idx="4949">
                  <c:v>10.260009765625</c:v>
                </c:pt>
                <c:pt idx="4950">
                  <c:v>10.380004882813012</c:v>
                </c:pt>
                <c:pt idx="4951">
                  <c:v>10.199981689454034</c:v>
                </c:pt>
                <c:pt idx="4952">
                  <c:v>10</c:v>
                </c:pt>
                <c:pt idx="4953">
                  <c:v>9.9700012207040345</c:v>
                </c:pt>
                <c:pt idx="4954">
                  <c:v>10.040008544922046</c:v>
                </c:pt>
                <c:pt idx="4955">
                  <c:v>10.109985351563012</c:v>
                </c:pt>
                <c:pt idx="4956">
                  <c:v>10.220001220704034</c:v>
                </c:pt>
                <c:pt idx="4957">
                  <c:v>10.260009765625</c:v>
                </c:pt>
                <c:pt idx="4958">
                  <c:v>10.190002441407046</c:v>
                </c:pt>
                <c:pt idx="4959">
                  <c:v>10.119995117188012</c:v>
                </c:pt>
                <c:pt idx="4960">
                  <c:v>10.040008544922046</c:v>
                </c:pt>
                <c:pt idx="4961">
                  <c:v>10.040008544922046</c:v>
                </c:pt>
                <c:pt idx="4962">
                  <c:v>10.019989013672046</c:v>
                </c:pt>
                <c:pt idx="4963">
                  <c:v>9.9599914550790345</c:v>
                </c:pt>
                <c:pt idx="4964">
                  <c:v>10.029998779297046</c:v>
                </c:pt>
                <c:pt idx="4965">
                  <c:v>10.149993896485</c:v>
                </c:pt>
                <c:pt idx="4966">
                  <c:v>9.9499816894540345</c:v>
                </c:pt>
                <c:pt idx="4967">
                  <c:v>10.059997558594034</c:v>
                </c:pt>
                <c:pt idx="4968">
                  <c:v>9.8999938964850003</c:v>
                </c:pt>
                <c:pt idx="4969">
                  <c:v>10.059997558594034</c:v>
                </c:pt>
                <c:pt idx="4970">
                  <c:v>9.8599853515630116</c:v>
                </c:pt>
                <c:pt idx="4971">
                  <c:v>10.070007324219034</c:v>
                </c:pt>
                <c:pt idx="4972">
                  <c:v>10.089996337891023</c:v>
                </c:pt>
                <c:pt idx="4973">
                  <c:v>10.079986572266023</c:v>
                </c:pt>
                <c:pt idx="4974">
                  <c:v>10.100006103516023</c:v>
                </c:pt>
                <c:pt idx="4975">
                  <c:v>9.9499816894540345</c:v>
                </c:pt>
                <c:pt idx="4976">
                  <c:v>10.029998779297046</c:v>
                </c:pt>
                <c:pt idx="4977">
                  <c:v>10.019989013672046</c:v>
                </c:pt>
                <c:pt idx="4978">
                  <c:v>9.989990234375</c:v>
                </c:pt>
                <c:pt idx="4979">
                  <c:v>10.059997558594034</c:v>
                </c:pt>
                <c:pt idx="4980">
                  <c:v>10.070007324219034</c:v>
                </c:pt>
                <c:pt idx="4981">
                  <c:v>9.9199829101570458</c:v>
                </c:pt>
                <c:pt idx="4982">
                  <c:v>9.8500061035160229</c:v>
                </c:pt>
                <c:pt idx="4983">
                  <c:v>9.9299926757820458</c:v>
                </c:pt>
                <c:pt idx="4984">
                  <c:v>9.9199829101570458</c:v>
                </c:pt>
                <c:pt idx="4985">
                  <c:v>9.989990234375</c:v>
                </c:pt>
                <c:pt idx="4986">
                  <c:v>10.179992675782046</c:v>
                </c:pt>
                <c:pt idx="4987">
                  <c:v>10.25</c:v>
                </c:pt>
                <c:pt idx="4988">
                  <c:v>10.179992675782046</c:v>
                </c:pt>
                <c:pt idx="4989">
                  <c:v>10.049987792969034</c:v>
                </c:pt>
                <c:pt idx="4990">
                  <c:v>9.9499816894540345</c:v>
                </c:pt>
                <c:pt idx="4991">
                  <c:v>9.9199829101570458</c:v>
                </c:pt>
                <c:pt idx="4992">
                  <c:v>9.8299865722660229</c:v>
                </c:pt>
                <c:pt idx="4993">
                  <c:v>9.6199951171880116</c:v>
                </c:pt>
                <c:pt idx="4994">
                  <c:v>9.6099853515630116</c:v>
                </c:pt>
                <c:pt idx="4995">
                  <c:v>9.7300109863290345</c:v>
                </c:pt>
                <c:pt idx="4996">
                  <c:v>9.75</c:v>
                </c:pt>
                <c:pt idx="4997">
                  <c:v>9.7099914550790345</c:v>
                </c:pt>
                <c:pt idx="4998">
                  <c:v>9.7999877929690342</c:v>
                </c:pt>
                <c:pt idx="4999">
                  <c:v>9.7099914550790345</c:v>
                </c:pt>
                <c:pt idx="5000">
                  <c:v>9.6399841308600003</c:v>
                </c:pt>
                <c:pt idx="5001">
                  <c:v>9.7699890136720455</c:v>
                </c:pt>
                <c:pt idx="5002">
                  <c:v>9.8200073242190342</c:v>
                </c:pt>
                <c:pt idx="5003">
                  <c:v>9.8299865722660229</c:v>
                </c:pt>
                <c:pt idx="5004">
                  <c:v>9.6000061035160229</c:v>
                </c:pt>
                <c:pt idx="5005">
                  <c:v>9.5299987792970455</c:v>
                </c:pt>
                <c:pt idx="5006">
                  <c:v>9.5899963378910229</c:v>
                </c:pt>
                <c:pt idx="5007">
                  <c:v>9.739990234375</c:v>
                </c:pt>
                <c:pt idx="5008">
                  <c:v>9.760009765625</c:v>
                </c:pt>
                <c:pt idx="5009">
                  <c:v>9.6699829101570458</c:v>
                </c:pt>
                <c:pt idx="5010">
                  <c:v>9.6999816894540345</c:v>
                </c:pt>
                <c:pt idx="5011">
                  <c:v>9.8500061035160229</c:v>
                </c:pt>
                <c:pt idx="5012">
                  <c:v>9.7699890136720455</c:v>
                </c:pt>
                <c:pt idx="5013">
                  <c:v>9.75</c:v>
                </c:pt>
                <c:pt idx="5014">
                  <c:v>9.75</c:v>
                </c:pt>
                <c:pt idx="5015">
                  <c:v>9.4800109863290345</c:v>
                </c:pt>
                <c:pt idx="5016">
                  <c:v>9.510009765625</c:v>
                </c:pt>
                <c:pt idx="5017">
                  <c:v>9.6699829101570458</c:v>
                </c:pt>
                <c:pt idx="5018">
                  <c:v>9.6300048828130116</c:v>
                </c:pt>
                <c:pt idx="5019">
                  <c:v>9.5499877929690342</c:v>
                </c:pt>
                <c:pt idx="5020">
                  <c:v>9.5299987792970455</c:v>
                </c:pt>
                <c:pt idx="5021">
                  <c:v>9.5</c:v>
                </c:pt>
                <c:pt idx="5022">
                  <c:v>9.4299926757820458</c:v>
                </c:pt>
                <c:pt idx="5023">
                  <c:v>9.4599914550790345</c:v>
                </c:pt>
                <c:pt idx="5024">
                  <c:v>9.5</c:v>
                </c:pt>
                <c:pt idx="5025">
                  <c:v>9.5899963378910229</c:v>
                </c:pt>
                <c:pt idx="5026">
                  <c:v>9.5700073242190342</c:v>
                </c:pt>
                <c:pt idx="5027">
                  <c:v>9.6300048828130116</c:v>
                </c:pt>
                <c:pt idx="5028">
                  <c:v>9.5700073242190342</c:v>
                </c:pt>
                <c:pt idx="5029">
                  <c:v>9.4499816894540345</c:v>
                </c:pt>
                <c:pt idx="5030">
                  <c:v>9.5700073242190342</c:v>
                </c:pt>
                <c:pt idx="5031">
                  <c:v>9.6600036621100003</c:v>
                </c:pt>
                <c:pt idx="5032">
                  <c:v>9.739990234375</c:v>
                </c:pt>
                <c:pt idx="5033">
                  <c:v>9.6099853515630116</c:v>
                </c:pt>
                <c:pt idx="5034">
                  <c:v>9.5400085449220455</c:v>
                </c:pt>
                <c:pt idx="5035">
                  <c:v>9.5599975585940342</c:v>
                </c:pt>
                <c:pt idx="5036">
                  <c:v>9.5499877929690342</c:v>
                </c:pt>
                <c:pt idx="5037">
                  <c:v>9.4599914550790345</c:v>
                </c:pt>
                <c:pt idx="5038">
                  <c:v>9.510009765625</c:v>
                </c:pt>
                <c:pt idx="5039">
                  <c:v>9.5799865722660229</c:v>
                </c:pt>
                <c:pt idx="5040">
                  <c:v>9.4700012207040345</c:v>
                </c:pt>
                <c:pt idx="5041">
                  <c:v>9.510009765625</c:v>
                </c:pt>
                <c:pt idx="5042">
                  <c:v>9.5</c:v>
                </c:pt>
                <c:pt idx="5043">
                  <c:v>9.5799865722660229</c:v>
                </c:pt>
                <c:pt idx="5044">
                  <c:v>9.6799926757820458</c:v>
                </c:pt>
                <c:pt idx="5045">
                  <c:v>9.6199951171880116</c:v>
                </c:pt>
                <c:pt idx="5046">
                  <c:v>9.7300109863290345</c:v>
                </c:pt>
                <c:pt idx="5047">
                  <c:v>9.8399963378910229</c:v>
                </c:pt>
                <c:pt idx="5048">
                  <c:v>9.4599914550790345</c:v>
                </c:pt>
                <c:pt idx="5049">
                  <c:v>9.3299865722660229</c:v>
                </c:pt>
                <c:pt idx="5050">
                  <c:v>9.3399963378910229</c:v>
                </c:pt>
                <c:pt idx="5051">
                  <c:v>9.0199890136720455</c:v>
                </c:pt>
                <c:pt idx="5052">
                  <c:v>9.010009765625</c:v>
                </c:pt>
                <c:pt idx="5053">
                  <c:v>9.0799865722660229</c:v>
                </c:pt>
                <c:pt idx="5054">
                  <c:v>9.2799987792970455</c:v>
                </c:pt>
                <c:pt idx="5055">
                  <c:v>9.3099975585940342</c:v>
                </c:pt>
                <c:pt idx="5056">
                  <c:v>9.5</c:v>
                </c:pt>
                <c:pt idx="5057">
                  <c:v>9.6699829101570458</c:v>
                </c:pt>
                <c:pt idx="5058">
                  <c:v>9.4800109863290345</c:v>
                </c:pt>
                <c:pt idx="5059">
                  <c:v>9.4599914550790345</c:v>
                </c:pt>
                <c:pt idx="5060">
                  <c:v>9.3599853515630116</c:v>
                </c:pt>
                <c:pt idx="5061">
                  <c:v>9.0299987792970455</c:v>
                </c:pt>
                <c:pt idx="5062">
                  <c:v>8.8800048828130116</c:v>
                </c:pt>
                <c:pt idx="5063">
                  <c:v>8.9199829101570458</c:v>
                </c:pt>
                <c:pt idx="5064">
                  <c:v>9.1000061035160229</c:v>
                </c:pt>
                <c:pt idx="5065">
                  <c:v>9.2099914550790345</c:v>
                </c:pt>
                <c:pt idx="5066">
                  <c:v>9.1799926757820458</c:v>
                </c:pt>
                <c:pt idx="5067">
                  <c:v>9.25</c:v>
                </c:pt>
                <c:pt idx="5068">
                  <c:v>9.1699829101570458</c:v>
                </c:pt>
                <c:pt idx="5069">
                  <c:v>9.1699829101570458</c:v>
                </c:pt>
                <c:pt idx="5070">
                  <c:v>9.239990234375</c:v>
                </c:pt>
                <c:pt idx="5071">
                  <c:v>9.6699829101570458</c:v>
                </c:pt>
                <c:pt idx="5072">
                  <c:v>9.1799926757820458</c:v>
                </c:pt>
                <c:pt idx="5073">
                  <c:v>8.8399963378910229</c:v>
                </c:pt>
                <c:pt idx="5074">
                  <c:v>9.0400085449220455</c:v>
                </c:pt>
                <c:pt idx="5075">
                  <c:v>9.3699951171880116</c:v>
                </c:pt>
                <c:pt idx="5076">
                  <c:v>9.3500061035160229</c:v>
                </c:pt>
                <c:pt idx="5077">
                  <c:v>9.6099853515630116</c:v>
                </c:pt>
                <c:pt idx="5078">
                  <c:v>9.3800048828130116</c:v>
                </c:pt>
                <c:pt idx="5079">
                  <c:v>9.1999816894540345</c:v>
                </c:pt>
                <c:pt idx="5080">
                  <c:v>9.4299926757820458</c:v>
                </c:pt>
                <c:pt idx="5081">
                  <c:v>9.2900085449220455</c:v>
                </c:pt>
                <c:pt idx="5082">
                  <c:v>9.5400085449220455</c:v>
                </c:pt>
                <c:pt idx="5083">
                  <c:v>9.489990234375</c:v>
                </c:pt>
                <c:pt idx="5084">
                  <c:v>9.4199829101570458</c:v>
                </c:pt>
                <c:pt idx="5085">
                  <c:v>9.3800048828130116</c:v>
                </c:pt>
                <c:pt idx="5086">
                  <c:v>9.6600036621100003</c:v>
                </c:pt>
                <c:pt idx="5087">
                  <c:v>9.4499816894540345</c:v>
                </c:pt>
                <c:pt idx="5088">
                  <c:v>8.9800109863290345</c:v>
                </c:pt>
                <c:pt idx="5089">
                  <c:v>8.9599914550790345</c:v>
                </c:pt>
                <c:pt idx="5090">
                  <c:v>8.8099975585940342</c:v>
                </c:pt>
                <c:pt idx="5091">
                  <c:v>8.6799926757820458</c:v>
                </c:pt>
                <c:pt idx="5092">
                  <c:v>8.739990234375</c:v>
                </c:pt>
                <c:pt idx="5093">
                  <c:v>8.5599975585940342</c:v>
                </c:pt>
                <c:pt idx="5094">
                  <c:v>8.6600036621100003</c:v>
                </c:pt>
                <c:pt idx="5095">
                  <c:v>8.6399841308600003</c:v>
                </c:pt>
                <c:pt idx="5096">
                  <c:v>8.8599853515630116</c:v>
                </c:pt>
                <c:pt idx="5097">
                  <c:v>9.2099914550790345</c:v>
                </c:pt>
                <c:pt idx="5098">
                  <c:v>9.4599914550790345</c:v>
                </c:pt>
                <c:pt idx="5099">
                  <c:v>9.5799865722660229</c:v>
                </c:pt>
                <c:pt idx="5100">
                  <c:v>9.1199951171880116</c:v>
                </c:pt>
                <c:pt idx="5101">
                  <c:v>9.0700073242190342</c:v>
                </c:pt>
                <c:pt idx="5102">
                  <c:v>9.0899963378910229</c:v>
                </c:pt>
                <c:pt idx="5103">
                  <c:v>8.8599853515630116</c:v>
                </c:pt>
                <c:pt idx="5104">
                  <c:v>9.1000061035160229</c:v>
                </c:pt>
                <c:pt idx="5105">
                  <c:v>8.9700012207040345</c:v>
                </c:pt>
                <c:pt idx="5106">
                  <c:v>8.6999816894540345</c:v>
                </c:pt>
                <c:pt idx="5107">
                  <c:v>8.9700012207040345</c:v>
                </c:pt>
                <c:pt idx="5108">
                  <c:v>9.4800109863290345</c:v>
                </c:pt>
                <c:pt idx="5109">
                  <c:v>9.5499877929690342</c:v>
                </c:pt>
                <c:pt idx="5110">
                  <c:v>9.6099853515630116</c:v>
                </c:pt>
                <c:pt idx="5111">
                  <c:v>9.1099853515630116</c:v>
                </c:pt>
                <c:pt idx="5112">
                  <c:v>8.8399963378910229</c:v>
                </c:pt>
                <c:pt idx="5113">
                  <c:v>8.5400085449220455</c:v>
                </c:pt>
                <c:pt idx="5114">
                  <c:v>8.1099853515630116</c:v>
                </c:pt>
                <c:pt idx="5115">
                  <c:v>8.1799926757820458</c:v>
                </c:pt>
                <c:pt idx="5116">
                  <c:v>8.2300109863290345</c:v>
                </c:pt>
                <c:pt idx="5117">
                  <c:v>8.3800048828130116</c:v>
                </c:pt>
                <c:pt idx="5118">
                  <c:v>8.6099853515630116</c:v>
                </c:pt>
                <c:pt idx="5119">
                  <c:v>8.5599975585940342</c:v>
                </c:pt>
                <c:pt idx="5120">
                  <c:v>8.5700073242190342</c:v>
                </c:pt>
                <c:pt idx="5121">
                  <c:v>8.5799865722660229</c:v>
                </c:pt>
                <c:pt idx="5122">
                  <c:v>8.6999816894540345</c:v>
                </c:pt>
                <c:pt idx="5123">
                  <c:v>8.5799865722660229</c:v>
                </c:pt>
                <c:pt idx="5124">
                  <c:v>8.7999877929690342</c:v>
                </c:pt>
                <c:pt idx="5125">
                  <c:v>8.8999938964850003</c:v>
                </c:pt>
                <c:pt idx="5126">
                  <c:v>8.9700012207040345</c:v>
                </c:pt>
                <c:pt idx="5127">
                  <c:v>8.6600036621100003</c:v>
                </c:pt>
                <c:pt idx="5128">
                  <c:v>8.7200012207040345</c:v>
                </c:pt>
                <c:pt idx="5129">
                  <c:v>8.7699890136720455</c:v>
                </c:pt>
                <c:pt idx="5130">
                  <c:v>8.8099975585940342</c:v>
                </c:pt>
                <c:pt idx="5131">
                  <c:v>8.8399963378910229</c:v>
                </c:pt>
                <c:pt idx="5132">
                  <c:v>8.8299865722660229</c:v>
                </c:pt>
                <c:pt idx="5133">
                  <c:v>8.8699951171880116</c:v>
                </c:pt>
                <c:pt idx="5134">
                  <c:v>8.8699951171880116</c:v>
                </c:pt>
                <c:pt idx="5135">
                  <c:v>8.739990234375</c:v>
                </c:pt>
                <c:pt idx="5136">
                  <c:v>9.0899963378910229</c:v>
                </c:pt>
                <c:pt idx="5137">
                  <c:v>9.0700073242190342</c:v>
                </c:pt>
                <c:pt idx="5138">
                  <c:v>8.6699829101570458</c:v>
                </c:pt>
                <c:pt idx="5139">
                  <c:v>8.5</c:v>
                </c:pt>
                <c:pt idx="5140">
                  <c:v>8.5499877929690342</c:v>
                </c:pt>
                <c:pt idx="5141">
                  <c:v>8.4299926757820458</c:v>
                </c:pt>
                <c:pt idx="5142">
                  <c:v>8.3099975585940342</c:v>
                </c:pt>
                <c:pt idx="5143">
                  <c:v>8.1600036621100003</c:v>
                </c:pt>
                <c:pt idx="5144">
                  <c:v>8.1999816894540345</c:v>
                </c:pt>
                <c:pt idx="5145">
                  <c:v>8.510009765625</c:v>
                </c:pt>
                <c:pt idx="5146">
                  <c:v>8.1900024414070458</c:v>
                </c:pt>
                <c:pt idx="5147">
                  <c:v>8.0499877929690342</c:v>
                </c:pt>
                <c:pt idx="5148">
                  <c:v>8.1799926757820458</c:v>
                </c:pt>
                <c:pt idx="5149">
                  <c:v>8.2999877929690342</c:v>
                </c:pt>
                <c:pt idx="5150">
                  <c:v>8.3999938964850003</c:v>
                </c:pt>
                <c:pt idx="5151">
                  <c:v>8.5499877929690342</c:v>
                </c:pt>
                <c:pt idx="5152">
                  <c:v>8.1300048828130116</c:v>
                </c:pt>
                <c:pt idx="5153">
                  <c:v>8.8999938964850003</c:v>
                </c:pt>
                <c:pt idx="5154">
                  <c:v>8.9499816894540345</c:v>
                </c:pt>
                <c:pt idx="5155">
                  <c:v>8.6199951171880116</c:v>
                </c:pt>
                <c:pt idx="5156">
                  <c:v>8.0199890136720455</c:v>
                </c:pt>
                <c:pt idx="5157">
                  <c:v>8.0700073242190342</c:v>
                </c:pt>
                <c:pt idx="5158">
                  <c:v>8.1399841308600003</c:v>
                </c:pt>
                <c:pt idx="5159">
                  <c:v>8.2099914550790345</c:v>
                </c:pt>
                <c:pt idx="5160">
                  <c:v>8.6300048828130116</c:v>
                </c:pt>
                <c:pt idx="5161">
                  <c:v>8.8200073242190342</c:v>
                </c:pt>
                <c:pt idx="5162">
                  <c:v>8.1799926757820458</c:v>
                </c:pt>
                <c:pt idx="5163">
                  <c:v>7.7699890136720455</c:v>
                </c:pt>
                <c:pt idx="5164">
                  <c:v>7.8500061035160229</c:v>
                </c:pt>
                <c:pt idx="5165">
                  <c:v>8.2099914550790345</c:v>
                </c:pt>
                <c:pt idx="5166">
                  <c:v>8.5799865722660229</c:v>
                </c:pt>
                <c:pt idx="5167">
                  <c:v>8.6399841308600003</c:v>
                </c:pt>
                <c:pt idx="5168">
                  <c:v>8.8099975585940342</c:v>
                </c:pt>
                <c:pt idx="5169">
                  <c:v>8.4199829101570458</c:v>
                </c:pt>
                <c:pt idx="5170">
                  <c:v>8.3500061035160229</c:v>
                </c:pt>
                <c:pt idx="5171">
                  <c:v>8.1699829101570458</c:v>
                </c:pt>
                <c:pt idx="5172">
                  <c:v>8.4800109863290345</c:v>
                </c:pt>
                <c:pt idx="5173">
                  <c:v>8.1600036621100003</c:v>
                </c:pt>
                <c:pt idx="5174">
                  <c:v>8.1699829101570458</c:v>
                </c:pt>
                <c:pt idx="5175">
                  <c:v>8.3899841308600003</c:v>
                </c:pt>
                <c:pt idx="5176">
                  <c:v>7.8699951171880116</c:v>
                </c:pt>
                <c:pt idx="5177">
                  <c:v>8.1999816894540345</c:v>
                </c:pt>
                <c:pt idx="5178">
                  <c:v>8.1499938964850003</c:v>
                </c:pt>
                <c:pt idx="5179">
                  <c:v>8.4800109863290345</c:v>
                </c:pt>
                <c:pt idx="5180">
                  <c:v>8.5799865722660229</c:v>
                </c:pt>
                <c:pt idx="5181">
                  <c:v>8.1000061035160229</c:v>
                </c:pt>
                <c:pt idx="5182">
                  <c:v>8.5899963378910229</c:v>
                </c:pt>
                <c:pt idx="5183">
                  <c:v>8.8899841308600003</c:v>
                </c:pt>
                <c:pt idx="5184">
                  <c:v>9.0400085449220455</c:v>
                </c:pt>
                <c:pt idx="5185">
                  <c:v>8.6499938964850003</c:v>
                </c:pt>
                <c:pt idx="5186">
                  <c:v>8.1499938964850003</c:v>
                </c:pt>
                <c:pt idx="5187">
                  <c:v>8.6099853515630116</c:v>
                </c:pt>
                <c:pt idx="5188">
                  <c:v>8.1999816894540345</c:v>
                </c:pt>
                <c:pt idx="5189">
                  <c:v>7.5599975585940342</c:v>
                </c:pt>
                <c:pt idx="5190">
                  <c:v>8.4800109863290345</c:v>
                </c:pt>
                <c:pt idx="5191">
                  <c:v>7.9199829101570458</c:v>
                </c:pt>
                <c:pt idx="5192">
                  <c:v>7.7200012207040345</c:v>
                </c:pt>
                <c:pt idx="5193">
                  <c:v>7.6000061035160229</c:v>
                </c:pt>
                <c:pt idx="5194">
                  <c:v>7.6399841308600003</c:v>
                </c:pt>
                <c:pt idx="5195">
                  <c:v>7.989990234375</c:v>
                </c:pt>
                <c:pt idx="5196">
                  <c:v>8.0199890136720455</c:v>
                </c:pt>
                <c:pt idx="5197">
                  <c:v>8.260009765625</c:v>
                </c:pt>
                <c:pt idx="5198">
                  <c:v>8.3599853515630116</c:v>
                </c:pt>
                <c:pt idx="5199">
                  <c:v>8.3299865722660229</c:v>
                </c:pt>
                <c:pt idx="5200">
                  <c:v>8.0299987792970455</c:v>
                </c:pt>
                <c:pt idx="5201">
                  <c:v>7.6199951171880116</c:v>
                </c:pt>
                <c:pt idx="5202">
                  <c:v>7.8999938964850003</c:v>
                </c:pt>
                <c:pt idx="5203">
                  <c:v>7.489990234375</c:v>
                </c:pt>
                <c:pt idx="5204">
                  <c:v>7.4199829101570458</c:v>
                </c:pt>
                <c:pt idx="5205">
                  <c:v>7.2699890136720455</c:v>
                </c:pt>
                <c:pt idx="5206">
                  <c:v>7.510009765625</c:v>
                </c:pt>
                <c:pt idx="5207">
                  <c:v>7.5499877929690342</c:v>
                </c:pt>
                <c:pt idx="5208">
                  <c:v>8.0400085449220455</c:v>
                </c:pt>
                <c:pt idx="5209">
                  <c:v>7.8500061035160229</c:v>
                </c:pt>
                <c:pt idx="5210">
                  <c:v>8.0499877929690342</c:v>
                </c:pt>
                <c:pt idx="5211">
                  <c:v>7.2200012207040345</c:v>
                </c:pt>
                <c:pt idx="5212">
                  <c:v>7.7999877929690342</c:v>
                </c:pt>
                <c:pt idx="5213">
                  <c:v>7.239990234375</c:v>
                </c:pt>
                <c:pt idx="5214">
                  <c:v>7.1699829101570458</c:v>
                </c:pt>
                <c:pt idx="5215">
                  <c:v>7.5400085449220455</c:v>
                </c:pt>
                <c:pt idx="5216">
                  <c:v>7.7200012207040345</c:v>
                </c:pt>
                <c:pt idx="5217">
                  <c:v>7.5499877929690342</c:v>
                </c:pt>
                <c:pt idx="5218">
                  <c:v>7.2699890136720455</c:v>
                </c:pt>
                <c:pt idx="5219">
                  <c:v>7.6799926757820458</c:v>
                </c:pt>
                <c:pt idx="5220">
                  <c:v>7.6300048828130116</c:v>
                </c:pt>
                <c:pt idx="5221">
                  <c:v>7.2300109863290345</c:v>
                </c:pt>
                <c:pt idx="5222">
                  <c:v>7.25</c:v>
                </c:pt>
                <c:pt idx="5223">
                  <c:v>7.9199829101570458</c:v>
                </c:pt>
                <c:pt idx="5224">
                  <c:v>8.0499877929690342</c:v>
                </c:pt>
                <c:pt idx="5225">
                  <c:v>7.7099914550790345</c:v>
                </c:pt>
                <c:pt idx="5226">
                  <c:v>7.7900085449220455</c:v>
                </c:pt>
                <c:pt idx="5227">
                  <c:v>7.9499816894540345</c:v>
                </c:pt>
                <c:pt idx="5228">
                  <c:v>8.1000061035160229</c:v>
                </c:pt>
                <c:pt idx="5229">
                  <c:v>8.0499877929690342</c:v>
                </c:pt>
                <c:pt idx="5230">
                  <c:v>7.6499938964850003</c:v>
                </c:pt>
                <c:pt idx="5231">
                  <c:v>7.2200012207040345</c:v>
                </c:pt>
                <c:pt idx="5232">
                  <c:v>7.0499877929690342</c:v>
                </c:pt>
                <c:pt idx="5233">
                  <c:v>7.2200012207040345</c:v>
                </c:pt>
                <c:pt idx="5234">
                  <c:v>6.9800109863290345</c:v>
                </c:pt>
                <c:pt idx="5235">
                  <c:v>7.0799865722660229</c:v>
                </c:pt>
                <c:pt idx="5236">
                  <c:v>7.1499938964850003</c:v>
                </c:pt>
                <c:pt idx="5237">
                  <c:v>7.3599853515630116</c:v>
                </c:pt>
                <c:pt idx="5238">
                  <c:v>7.1499938964850003</c:v>
                </c:pt>
                <c:pt idx="5239">
                  <c:v>7.1300048828130116</c:v>
                </c:pt>
                <c:pt idx="5240">
                  <c:v>7.2300109863290345</c:v>
                </c:pt>
                <c:pt idx="5241">
                  <c:v>7.1900024414070458</c:v>
                </c:pt>
                <c:pt idx="5242">
                  <c:v>7.2099914550790345</c:v>
                </c:pt>
                <c:pt idx="5243">
                  <c:v>7.2900085449220455</c:v>
                </c:pt>
                <c:pt idx="5244">
                  <c:v>7.0400085449220455</c:v>
                </c:pt>
                <c:pt idx="5245">
                  <c:v>6.8399963378910229</c:v>
                </c:pt>
                <c:pt idx="5246">
                  <c:v>6.8599853515630116</c:v>
                </c:pt>
                <c:pt idx="5247">
                  <c:v>6.9100036621100003</c:v>
                </c:pt>
                <c:pt idx="5248">
                  <c:v>7.0899963378910229</c:v>
                </c:pt>
                <c:pt idx="5249">
                  <c:v>7.4299926757820458</c:v>
                </c:pt>
                <c:pt idx="5250">
                  <c:v>7.6600036621100003</c:v>
                </c:pt>
                <c:pt idx="5251">
                  <c:v>7.9800109863290345</c:v>
                </c:pt>
                <c:pt idx="5252">
                  <c:v>7.7200012207040345</c:v>
                </c:pt>
                <c:pt idx="5253">
                  <c:v>7.4499816894540345</c:v>
                </c:pt>
                <c:pt idx="5254">
                  <c:v>7.6199951171880116</c:v>
                </c:pt>
                <c:pt idx="5255">
                  <c:v>7.6099853515630116</c:v>
                </c:pt>
                <c:pt idx="5256">
                  <c:v>7.2099914550790345</c:v>
                </c:pt>
                <c:pt idx="5257">
                  <c:v>7.1499938964850003</c:v>
                </c:pt>
                <c:pt idx="5258">
                  <c:v>7.1300048828130116</c:v>
                </c:pt>
                <c:pt idx="5259">
                  <c:v>6.8999938964850003</c:v>
                </c:pt>
                <c:pt idx="5260">
                  <c:v>6.8200073242190342</c:v>
                </c:pt>
                <c:pt idx="5261">
                  <c:v>6.9499816894540345</c:v>
                </c:pt>
                <c:pt idx="5262">
                  <c:v>7.1499938964850003</c:v>
                </c:pt>
                <c:pt idx="5263">
                  <c:v>7.0599975585940342</c:v>
                </c:pt>
                <c:pt idx="5264">
                  <c:v>6.989990234375</c:v>
                </c:pt>
                <c:pt idx="5265">
                  <c:v>6.8099975585940342</c:v>
                </c:pt>
                <c:pt idx="5266">
                  <c:v>7.0799865722660229</c:v>
                </c:pt>
                <c:pt idx="5267">
                  <c:v>7.4100036621100003</c:v>
                </c:pt>
                <c:pt idx="5268">
                  <c:v>7.5799865722660229</c:v>
                </c:pt>
                <c:pt idx="5269">
                  <c:v>7.3299865722660229</c:v>
                </c:pt>
                <c:pt idx="5270">
                  <c:v>7.1000061035160229</c:v>
                </c:pt>
                <c:pt idx="5271">
                  <c:v>7.1199951171880116</c:v>
                </c:pt>
                <c:pt idx="5272">
                  <c:v>7.0499877929690342</c:v>
                </c:pt>
                <c:pt idx="5273">
                  <c:v>6.6300048828130116</c:v>
                </c:pt>
                <c:pt idx="5274">
                  <c:v>6.6999816894540345</c:v>
                </c:pt>
                <c:pt idx="5275">
                  <c:v>6.6900024414070458</c:v>
                </c:pt>
                <c:pt idx="5276">
                  <c:v>6.6300048828130116</c:v>
                </c:pt>
                <c:pt idx="5277">
                  <c:v>6.75</c:v>
                </c:pt>
                <c:pt idx="5278">
                  <c:v>7.1499938964850003</c:v>
                </c:pt>
                <c:pt idx="5279">
                  <c:v>7.4499816894540345</c:v>
                </c:pt>
                <c:pt idx="5280">
                  <c:v>7.6799926757820458</c:v>
                </c:pt>
                <c:pt idx="5281">
                  <c:v>7.2999877929690342</c:v>
                </c:pt>
                <c:pt idx="5282">
                  <c:v>6.6999816894540345</c:v>
                </c:pt>
                <c:pt idx="5283">
                  <c:v>6.6699829101570458</c:v>
                </c:pt>
                <c:pt idx="5284">
                  <c:v>6.739990234375</c:v>
                </c:pt>
                <c:pt idx="5285">
                  <c:v>6.6300048828130116</c:v>
                </c:pt>
                <c:pt idx="5286">
                  <c:v>6.4599914550790345</c:v>
                </c:pt>
                <c:pt idx="5287">
                  <c:v>6.3500061035160229</c:v>
                </c:pt>
                <c:pt idx="5288">
                  <c:v>6.6399841308600003</c:v>
                </c:pt>
                <c:pt idx="5289">
                  <c:v>6.8399963378910229</c:v>
                </c:pt>
                <c:pt idx="5290">
                  <c:v>7.0199890136720455</c:v>
                </c:pt>
                <c:pt idx="5291">
                  <c:v>7.1300048828130116</c:v>
                </c:pt>
                <c:pt idx="5292">
                  <c:v>7.0299987792970455</c:v>
                </c:pt>
                <c:pt idx="5293">
                  <c:v>7.0199890136720455</c:v>
                </c:pt>
                <c:pt idx="5294">
                  <c:v>6.8599853515630116</c:v>
                </c:pt>
                <c:pt idx="5295">
                  <c:v>7.1699829101570458</c:v>
                </c:pt>
                <c:pt idx="5296">
                  <c:v>7.5499877929690342</c:v>
                </c:pt>
                <c:pt idx="5297">
                  <c:v>7.4800109863290345</c:v>
                </c:pt>
                <c:pt idx="5298">
                  <c:v>7.3899841308600003</c:v>
                </c:pt>
                <c:pt idx="5299">
                  <c:v>6.8399963378910229</c:v>
                </c:pt>
                <c:pt idx="5300">
                  <c:v>6.8099975585940342</c:v>
                </c:pt>
                <c:pt idx="5301">
                  <c:v>6.6600036621100003</c:v>
                </c:pt>
                <c:pt idx="5302">
                  <c:v>6.4199829101570458</c:v>
                </c:pt>
                <c:pt idx="5303">
                  <c:v>6.239990234375</c:v>
                </c:pt>
                <c:pt idx="5304">
                  <c:v>6.4199829101570458</c:v>
                </c:pt>
                <c:pt idx="5305">
                  <c:v>6.1300048828130116</c:v>
                </c:pt>
                <c:pt idx="5306">
                  <c:v>5.9299926757820458</c:v>
                </c:pt>
                <c:pt idx="5307">
                  <c:v>6.2999877929690342</c:v>
                </c:pt>
                <c:pt idx="5308">
                  <c:v>6</c:v>
                </c:pt>
                <c:pt idx="5309">
                  <c:v>6.1000061035160229</c:v>
                </c:pt>
                <c:pt idx="5310">
                  <c:v>6.2799987792970455</c:v>
                </c:pt>
                <c:pt idx="5311">
                  <c:v>6.4100036621100003</c:v>
                </c:pt>
                <c:pt idx="5312">
                  <c:v>4.9499816894540345</c:v>
                </c:pt>
                <c:pt idx="5313">
                  <c:v>6.5400085449220455</c:v>
                </c:pt>
                <c:pt idx="5314">
                  <c:v>6.4400024414070458</c:v>
                </c:pt>
                <c:pt idx="5315">
                  <c:v>6.1799926757820458</c:v>
                </c:pt>
                <c:pt idx="5316">
                  <c:v>6.25</c:v>
                </c:pt>
                <c:pt idx="5317">
                  <c:v>6.3699951171880116</c:v>
                </c:pt>
                <c:pt idx="5318">
                  <c:v>6.3399963378910229</c:v>
                </c:pt>
                <c:pt idx="5319">
                  <c:v>6.1499938964850003</c:v>
                </c:pt>
                <c:pt idx="5320">
                  <c:v>5.9700012207040345</c:v>
                </c:pt>
                <c:pt idx="5321">
                  <c:v>6.0499877929690342</c:v>
                </c:pt>
                <c:pt idx="5322">
                  <c:v>6.2999877929690342</c:v>
                </c:pt>
                <c:pt idx="5323">
                  <c:v>6.4400024414070458</c:v>
                </c:pt>
                <c:pt idx="5324">
                  <c:v>6.489990234375</c:v>
                </c:pt>
                <c:pt idx="5325">
                  <c:v>6.4100036621100003</c:v>
                </c:pt>
                <c:pt idx="5326">
                  <c:v>6.1799926757820458</c:v>
                </c:pt>
                <c:pt idx="5327">
                  <c:v>6.5</c:v>
                </c:pt>
                <c:pt idx="5328">
                  <c:v>6.4199829101570458</c:v>
                </c:pt>
                <c:pt idx="5329">
                  <c:v>6.1499938964850003</c:v>
                </c:pt>
                <c:pt idx="5330">
                  <c:v>6.1699829101570458</c:v>
                </c:pt>
                <c:pt idx="5331">
                  <c:v>6.1699829101570458</c:v>
                </c:pt>
                <c:pt idx="5332">
                  <c:v>6.1900024414070458</c:v>
                </c:pt>
                <c:pt idx="5333">
                  <c:v>6.2999877929690342</c:v>
                </c:pt>
                <c:pt idx="5334">
                  <c:v>6.4499816894540345</c:v>
                </c:pt>
                <c:pt idx="5335">
                  <c:v>6.1799926757820458</c:v>
                </c:pt>
                <c:pt idx="5336">
                  <c:v>5.7799987792970455</c:v>
                </c:pt>
                <c:pt idx="5337">
                  <c:v>6.0799865722660229</c:v>
                </c:pt>
                <c:pt idx="5338">
                  <c:v>6.6600036621100003</c:v>
                </c:pt>
                <c:pt idx="5339">
                  <c:v>6.3299865722660229</c:v>
                </c:pt>
                <c:pt idx="5340">
                  <c:v>6.7699890136720455</c:v>
                </c:pt>
                <c:pt idx="5341">
                  <c:v>6.6900024414070458</c:v>
                </c:pt>
                <c:pt idx="5342">
                  <c:v>6.5799865722660229</c:v>
                </c:pt>
                <c:pt idx="5343">
                  <c:v>6.4100036621100003</c:v>
                </c:pt>
                <c:pt idx="5344">
                  <c:v>6.0400085449220455</c:v>
                </c:pt>
                <c:pt idx="5345">
                  <c:v>6.0199890136720455</c:v>
                </c:pt>
                <c:pt idx="5346">
                  <c:v>6.4299926757820458</c:v>
                </c:pt>
                <c:pt idx="5347">
                  <c:v>6.1600036621100003</c:v>
                </c:pt>
                <c:pt idx="5348">
                  <c:v>5.7900085449220455</c:v>
                </c:pt>
                <c:pt idx="5349">
                  <c:v>5.6900024414070458</c:v>
                </c:pt>
                <c:pt idx="5350">
                  <c:v>5.9400024414070458</c:v>
                </c:pt>
                <c:pt idx="5351">
                  <c:v>5.6799926757820458</c:v>
                </c:pt>
                <c:pt idx="5352">
                  <c:v>5.8099975585940342</c:v>
                </c:pt>
                <c:pt idx="5353">
                  <c:v>6.1600036621100003</c:v>
                </c:pt>
                <c:pt idx="5354">
                  <c:v>6.2099914550790345</c:v>
                </c:pt>
                <c:pt idx="5355">
                  <c:v>6.1099853515630116</c:v>
                </c:pt>
                <c:pt idx="5356">
                  <c:v>5.9499816894540345</c:v>
                </c:pt>
                <c:pt idx="5357">
                  <c:v>5.9400024414070458</c:v>
                </c:pt>
                <c:pt idx="5358">
                  <c:v>5.8599853515630116</c:v>
                </c:pt>
                <c:pt idx="5359">
                  <c:v>5.5799865722660229</c:v>
                </c:pt>
                <c:pt idx="5360">
                  <c:v>6.0400085449220455</c:v>
                </c:pt>
                <c:pt idx="5361">
                  <c:v>6.3500061035160229</c:v>
                </c:pt>
                <c:pt idx="5362">
                  <c:v>6.0400085449220455</c:v>
                </c:pt>
                <c:pt idx="5363">
                  <c:v>6.0400085449220455</c:v>
                </c:pt>
                <c:pt idx="5364">
                  <c:v>6.2999877929690342</c:v>
                </c:pt>
                <c:pt idx="5365">
                  <c:v>6.1999816894540345</c:v>
                </c:pt>
                <c:pt idx="5366">
                  <c:v>5.8099975585940342</c:v>
                </c:pt>
                <c:pt idx="5367">
                  <c:v>5.8299865722660229</c:v>
                </c:pt>
                <c:pt idx="5368">
                  <c:v>5.7900085449220455</c:v>
                </c:pt>
                <c:pt idx="5369">
                  <c:v>5.6300048828130116</c:v>
                </c:pt>
                <c:pt idx="5370">
                  <c:v>5.6999816894540345</c:v>
                </c:pt>
                <c:pt idx="5371">
                  <c:v>5.75</c:v>
                </c:pt>
                <c:pt idx="5372">
                  <c:v>5.5700073242190342</c:v>
                </c:pt>
                <c:pt idx="5373">
                  <c:v>5.9100036621100003</c:v>
                </c:pt>
                <c:pt idx="5374">
                  <c:v>5.5899963378910229</c:v>
                </c:pt>
                <c:pt idx="5375">
                  <c:v>5.489990234375</c:v>
                </c:pt>
                <c:pt idx="5376">
                  <c:v>5.6199951171880116</c:v>
                </c:pt>
                <c:pt idx="5377">
                  <c:v>5.5299987792970455</c:v>
                </c:pt>
                <c:pt idx="5378">
                  <c:v>5.9199829101570458</c:v>
                </c:pt>
                <c:pt idx="5379">
                  <c:v>5.8899841308600003</c:v>
                </c:pt>
                <c:pt idx="5380">
                  <c:v>5.510009765625</c:v>
                </c:pt>
                <c:pt idx="5381">
                  <c:v>5.489990234375</c:v>
                </c:pt>
                <c:pt idx="5382">
                  <c:v>5.5499877929690342</c:v>
                </c:pt>
                <c:pt idx="5383">
                  <c:v>5.4700012207040345</c:v>
                </c:pt>
                <c:pt idx="5384">
                  <c:v>5.6799926757820458</c:v>
                </c:pt>
                <c:pt idx="5385">
                  <c:v>5.739990234375</c:v>
                </c:pt>
                <c:pt idx="5386">
                  <c:v>5.8899841308600003</c:v>
                </c:pt>
                <c:pt idx="5387">
                  <c:v>5.9299926757820458</c:v>
                </c:pt>
                <c:pt idx="5388">
                  <c:v>5.7300109863290345</c:v>
                </c:pt>
                <c:pt idx="5389">
                  <c:v>5.6600036621100003</c:v>
                </c:pt>
                <c:pt idx="5390">
                  <c:v>5.5</c:v>
                </c:pt>
                <c:pt idx="5391">
                  <c:v>5.5499877929690342</c:v>
                </c:pt>
                <c:pt idx="5392">
                  <c:v>5.6499938964850003</c:v>
                </c:pt>
                <c:pt idx="5393">
                  <c:v>5.4700012207040345</c:v>
                </c:pt>
                <c:pt idx="5394">
                  <c:v>5.6099853515630116</c:v>
                </c:pt>
                <c:pt idx="5395">
                  <c:v>5.7699890136720455</c:v>
                </c:pt>
                <c:pt idx="5396">
                  <c:v>6.2200012207040345</c:v>
                </c:pt>
                <c:pt idx="5397">
                  <c:v>5.9800109863290345</c:v>
                </c:pt>
                <c:pt idx="5398">
                  <c:v>5.3099975585940342</c:v>
                </c:pt>
                <c:pt idx="5399">
                  <c:v>5.3200073242190342</c:v>
                </c:pt>
                <c:pt idx="5400">
                  <c:v>5.7999877929690342</c:v>
                </c:pt>
                <c:pt idx="5401">
                  <c:v>5.7200012207040345</c:v>
                </c:pt>
                <c:pt idx="5402">
                  <c:v>5.6199951171880116</c:v>
                </c:pt>
                <c:pt idx="5403">
                  <c:v>5.5199890136720455</c:v>
                </c:pt>
                <c:pt idx="5404">
                  <c:v>5.6199951171880116</c:v>
                </c:pt>
                <c:pt idx="5405">
                  <c:v>5.3699951171880116</c:v>
                </c:pt>
                <c:pt idx="5406">
                  <c:v>4.8099975585940342</c:v>
                </c:pt>
                <c:pt idx="5407">
                  <c:v>5.1699829101570458</c:v>
                </c:pt>
                <c:pt idx="5408">
                  <c:v>5.6199951171880116</c:v>
                </c:pt>
                <c:pt idx="5409">
                  <c:v>5.7300109863290345</c:v>
                </c:pt>
                <c:pt idx="5410">
                  <c:v>5.5599975585940342</c:v>
                </c:pt>
                <c:pt idx="5411">
                  <c:v>5.4299926757820458</c:v>
                </c:pt>
                <c:pt idx="5412">
                  <c:v>5.25</c:v>
                </c:pt>
                <c:pt idx="5413">
                  <c:v>5.2799987792970455</c:v>
                </c:pt>
                <c:pt idx="5414">
                  <c:v>5.3899841308600003</c:v>
                </c:pt>
                <c:pt idx="5415">
                  <c:v>5.1099853515630116</c:v>
                </c:pt>
                <c:pt idx="5416">
                  <c:v>4.9499816894540345</c:v>
                </c:pt>
                <c:pt idx="5417">
                  <c:v>4.8399963378910229</c:v>
                </c:pt>
                <c:pt idx="5418">
                  <c:v>4.6399841308600003</c:v>
                </c:pt>
                <c:pt idx="5419">
                  <c:v>4.6399841308600003</c:v>
                </c:pt>
                <c:pt idx="5420">
                  <c:v>4.6399841308600003</c:v>
                </c:pt>
                <c:pt idx="5421">
                  <c:v>4.7900085449220455</c:v>
                </c:pt>
                <c:pt idx="5422">
                  <c:v>4.75</c:v>
                </c:pt>
                <c:pt idx="5423">
                  <c:v>4.6399841308600003</c:v>
                </c:pt>
                <c:pt idx="5424">
                  <c:v>4.6399841308600003</c:v>
                </c:pt>
                <c:pt idx="5425">
                  <c:v>5.2699890136720455</c:v>
                </c:pt>
                <c:pt idx="5426">
                  <c:v>5.5899963378910229</c:v>
                </c:pt>
                <c:pt idx="5427">
                  <c:v>5.510009765625</c:v>
                </c:pt>
                <c:pt idx="5428">
                  <c:v>5.6699829101570458</c:v>
                </c:pt>
                <c:pt idx="5429">
                  <c:v>5.760009765625</c:v>
                </c:pt>
                <c:pt idx="5430">
                  <c:v>5.2300109863290345</c:v>
                </c:pt>
                <c:pt idx="5431">
                  <c:v>4.6399841308600003</c:v>
                </c:pt>
                <c:pt idx="5432">
                  <c:v>4.8399963378910229</c:v>
                </c:pt>
                <c:pt idx="5433">
                  <c:v>5.3299865722660229</c:v>
                </c:pt>
                <c:pt idx="5434">
                  <c:v>5.3299865722660229</c:v>
                </c:pt>
                <c:pt idx="5435">
                  <c:v>5.6900024414070458</c:v>
                </c:pt>
                <c:pt idx="5436">
                  <c:v>5.5499877929690342</c:v>
                </c:pt>
                <c:pt idx="5437">
                  <c:v>5.8899841308600003</c:v>
                </c:pt>
                <c:pt idx="5438">
                  <c:v>6.1900024414070458</c:v>
                </c:pt>
                <c:pt idx="5439">
                  <c:v>5.4299926757820458</c:v>
                </c:pt>
                <c:pt idx="5440">
                  <c:v>4.989990234375</c:v>
                </c:pt>
                <c:pt idx="5441">
                  <c:v>4.6600036621100003</c:v>
                </c:pt>
                <c:pt idx="5442">
                  <c:v>4.8999938964850003</c:v>
                </c:pt>
                <c:pt idx="5443">
                  <c:v>5.0199890136720455</c:v>
                </c:pt>
                <c:pt idx="5444">
                  <c:v>5.1499938964850003</c:v>
                </c:pt>
                <c:pt idx="5445">
                  <c:v>4.6399841308600003</c:v>
                </c:pt>
                <c:pt idx="5446">
                  <c:v>4.6399841308600003</c:v>
                </c:pt>
                <c:pt idx="5447">
                  <c:v>4.6699829101570458</c:v>
                </c:pt>
                <c:pt idx="5448">
                  <c:v>4.6499938964850003</c:v>
                </c:pt>
                <c:pt idx="5449">
                  <c:v>4.9499816894540345</c:v>
                </c:pt>
                <c:pt idx="5450">
                  <c:v>5</c:v>
                </c:pt>
                <c:pt idx="5451">
                  <c:v>5</c:v>
                </c:pt>
                <c:pt idx="5452">
                  <c:v>4.8599853515630116</c:v>
                </c:pt>
                <c:pt idx="5453">
                  <c:v>5.1000061035160229</c:v>
                </c:pt>
                <c:pt idx="5454">
                  <c:v>4.9800109863290345</c:v>
                </c:pt>
                <c:pt idx="5455">
                  <c:v>4.739990234375</c:v>
                </c:pt>
                <c:pt idx="5456">
                  <c:v>4.6399841308600003</c:v>
                </c:pt>
                <c:pt idx="5457">
                  <c:v>4.6399841308600003</c:v>
                </c:pt>
                <c:pt idx="5458">
                  <c:v>4.8999938964850003</c:v>
                </c:pt>
                <c:pt idx="5459">
                  <c:v>5.5</c:v>
                </c:pt>
                <c:pt idx="5460">
                  <c:v>5.7699890136720455</c:v>
                </c:pt>
                <c:pt idx="5461">
                  <c:v>5.8999938964850003</c:v>
                </c:pt>
                <c:pt idx="5462">
                  <c:v>5.5499877929690342</c:v>
                </c:pt>
                <c:pt idx="5463">
                  <c:v>5.0799865722660229</c:v>
                </c:pt>
                <c:pt idx="5464">
                  <c:v>4.739990234375</c:v>
                </c:pt>
                <c:pt idx="5465">
                  <c:v>5.0899963378910229</c:v>
                </c:pt>
                <c:pt idx="5466">
                  <c:v>4.6399841308600003</c:v>
                </c:pt>
                <c:pt idx="5467">
                  <c:v>4.6399841308600003</c:v>
                </c:pt>
                <c:pt idx="5468">
                  <c:v>4.7099914550790345</c:v>
                </c:pt>
                <c:pt idx="5469">
                  <c:v>4.8299865722660229</c:v>
                </c:pt>
                <c:pt idx="5470">
                  <c:v>4.8099975585940342</c:v>
                </c:pt>
                <c:pt idx="5471">
                  <c:v>4.9800109863290345</c:v>
                </c:pt>
                <c:pt idx="5472">
                  <c:v>5.2200012207040345</c:v>
                </c:pt>
                <c:pt idx="5473">
                  <c:v>5.2999877929690342</c:v>
                </c:pt>
                <c:pt idx="5474">
                  <c:v>5.4100036621100003</c:v>
                </c:pt>
                <c:pt idx="5475">
                  <c:v>4.6499938964850003</c:v>
                </c:pt>
                <c:pt idx="5476">
                  <c:v>4.6399841308600003</c:v>
                </c:pt>
                <c:pt idx="5477">
                  <c:v>4.6399841308600003</c:v>
                </c:pt>
                <c:pt idx="5478">
                  <c:v>4.6399841308600003</c:v>
                </c:pt>
                <c:pt idx="5479">
                  <c:v>4.6499938964850003</c:v>
                </c:pt>
                <c:pt idx="5480">
                  <c:v>4.6499938964850003</c:v>
                </c:pt>
                <c:pt idx="5481">
                  <c:v>4.6399841308600003</c:v>
                </c:pt>
                <c:pt idx="5482">
                  <c:v>4.6399841308600003</c:v>
                </c:pt>
                <c:pt idx="5483">
                  <c:v>4.6399841308600003</c:v>
                </c:pt>
                <c:pt idx="5484">
                  <c:v>4.6399841308600003</c:v>
                </c:pt>
                <c:pt idx="5485">
                  <c:v>5.2999877929690342</c:v>
                </c:pt>
                <c:pt idx="5486">
                  <c:v>4.6499938964850003</c:v>
                </c:pt>
                <c:pt idx="5487">
                  <c:v>4.6499938964850003</c:v>
                </c:pt>
                <c:pt idx="5488">
                  <c:v>4.6499938964850003</c:v>
                </c:pt>
                <c:pt idx="5489">
                  <c:v>4.6499938964850003</c:v>
                </c:pt>
                <c:pt idx="5490">
                  <c:v>4.6499938964850003</c:v>
                </c:pt>
                <c:pt idx="5491">
                  <c:v>4.6499938964850003</c:v>
                </c:pt>
                <c:pt idx="5492">
                  <c:v>4.6499938964850003</c:v>
                </c:pt>
                <c:pt idx="5493">
                  <c:v>4.760009765625</c:v>
                </c:pt>
                <c:pt idx="5494">
                  <c:v>4.5899963378910229</c:v>
                </c:pt>
                <c:pt idx="5495">
                  <c:v>4.5899963378910229</c:v>
                </c:pt>
                <c:pt idx="5496">
                  <c:v>4.5899963378910229</c:v>
                </c:pt>
                <c:pt idx="5497">
                  <c:v>3.989990234375</c:v>
                </c:pt>
                <c:pt idx="5498">
                  <c:v>4.1900024414070458</c:v>
                </c:pt>
                <c:pt idx="5499">
                  <c:v>3.9800109863290345</c:v>
                </c:pt>
                <c:pt idx="5500">
                  <c:v>3.989990234375</c:v>
                </c:pt>
                <c:pt idx="5501">
                  <c:v>3.9800109863290345</c:v>
                </c:pt>
                <c:pt idx="5502">
                  <c:v>3.9800109863290345</c:v>
                </c:pt>
                <c:pt idx="5503">
                  <c:v>3.989990234375</c:v>
                </c:pt>
                <c:pt idx="5504">
                  <c:v>3.989990234375</c:v>
                </c:pt>
                <c:pt idx="5505">
                  <c:v>3.989990234375</c:v>
                </c:pt>
                <c:pt idx="5506">
                  <c:v>3.989990234375</c:v>
                </c:pt>
                <c:pt idx="5507">
                  <c:v>3.989990234375</c:v>
                </c:pt>
                <c:pt idx="5508">
                  <c:v>3.989990234375</c:v>
                </c:pt>
                <c:pt idx="5509">
                  <c:v>3.989990234375</c:v>
                </c:pt>
                <c:pt idx="5510">
                  <c:v>3.989990234375</c:v>
                </c:pt>
                <c:pt idx="5511">
                  <c:v>3.989990234375</c:v>
                </c:pt>
                <c:pt idx="5512">
                  <c:v>3.989990234375</c:v>
                </c:pt>
                <c:pt idx="5513">
                  <c:v>4.510009765625</c:v>
                </c:pt>
                <c:pt idx="5514">
                  <c:v>5.510009765625</c:v>
                </c:pt>
                <c:pt idx="5515">
                  <c:v>4.6199951171880116</c:v>
                </c:pt>
                <c:pt idx="5516">
                  <c:v>3.989990234375</c:v>
                </c:pt>
                <c:pt idx="5517">
                  <c:v>3.989990234375</c:v>
                </c:pt>
                <c:pt idx="5518">
                  <c:v>3.989990234375</c:v>
                </c:pt>
                <c:pt idx="5519">
                  <c:v>3.989990234375</c:v>
                </c:pt>
                <c:pt idx="5520">
                  <c:v>4.3999938964850003</c:v>
                </c:pt>
                <c:pt idx="5521">
                  <c:v>4.3200073242190342</c:v>
                </c:pt>
                <c:pt idx="5522">
                  <c:v>4.3800048828130116</c:v>
                </c:pt>
                <c:pt idx="5523">
                  <c:v>4.3099975585940342</c:v>
                </c:pt>
                <c:pt idx="5524">
                  <c:v>3.989990234375</c:v>
                </c:pt>
                <c:pt idx="5525">
                  <c:v>3.989990234375</c:v>
                </c:pt>
                <c:pt idx="5526">
                  <c:v>3.989990234375</c:v>
                </c:pt>
                <c:pt idx="5527">
                  <c:v>3.989990234375</c:v>
                </c:pt>
                <c:pt idx="5528">
                  <c:v>3.989990234375</c:v>
                </c:pt>
                <c:pt idx="5529">
                  <c:v>3.989990234375</c:v>
                </c:pt>
                <c:pt idx="5530">
                  <c:v>3.989990234375</c:v>
                </c:pt>
                <c:pt idx="5531">
                  <c:v>3.9800109863290345</c:v>
                </c:pt>
                <c:pt idx="5532">
                  <c:v>3.989990234375</c:v>
                </c:pt>
                <c:pt idx="5533">
                  <c:v>3.989990234375</c:v>
                </c:pt>
                <c:pt idx="5534">
                  <c:v>3.989990234375</c:v>
                </c:pt>
                <c:pt idx="5535">
                  <c:v>3.989990234375</c:v>
                </c:pt>
                <c:pt idx="5536">
                  <c:v>3.989990234375</c:v>
                </c:pt>
                <c:pt idx="5537">
                  <c:v>3.9800109863290345</c:v>
                </c:pt>
                <c:pt idx="5538">
                  <c:v>3.989990234375</c:v>
                </c:pt>
                <c:pt idx="5539">
                  <c:v>3.989990234375</c:v>
                </c:pt>
                <c:pt idx="5540">
                  <c:v>3.989990234375</c:v>
                </c:pt>
                <c:pt idx="5541">
                  <c:v>3.989990234375</c:v>
                </c:pt>
                <c:pt idx="5542">
                  <c:v>5.7699890136720455</c:v>
                </c:pt>
                <c:pt idx="5543">
                  <c:v>4.8699951171880116</c:v>
                </c:pt>
                <c:pt idx="5544">
                  <c:v>3.5199890136720455</c:v>
                </c:pt>
                <c:pt idx="5545">
                  <c:v>3.8800048828130116</c:v>
                </c:pt>
                <c:pt idx="5546">
                  <c:v>3.3500061035160229</c:v>
                </c:pt>
                <c:pt idx="5547">
                  <c:v>2.7200012207040345</c:v>
                </c:pt>
                <c:pt idx="5548">
                  <c:v>2.6099853515630116</c:v>
                </c:pt>
                <c:pt idx="5549">
                  <c:v>3.3599853515630116</c:v>
                </c:pt>
                <c:pt idx="5550">
                  <c:v>2.9299926757820458</c:v>
                </c:pt>
                <c:pt idx="5551">
                  <c:v>1.6199951171880116</c:v>
                </c:pt>
                <c:pt idx="5552">
                  <c:v>1.7999877929690342</c:v>
                </c:pt>
                <c:pt idx="5553">
                  <c:v>3.9199829101570458</c:v>
                </c:pt>
                <c:pt idx="5554">
                  <c:v>2.489990234375</c:v>
                </c:pt>
                <c:pt idx="5555">
                  <c:v>2.4299926757820458</c:v>
                </c:pt>
                <c:pt idx="5556">
                  <c:v>0.82000732421903422</c:v>
                </c:pt>
                <c:pt idx="5557">
                  <c:v>0.63000488281301159</c:v>
                </c:pt>
                <c:pt idx="5558">
                  <c:v>1.3200073242190342</c:v>
                </c:pt>
                <c:pt idx="5559">
                  <c:v>1.1499938964850003</c:v>
                </c:pt>
                <c:pt idx="5560">
                  <c:v>1.2300109863290345</c:v>
                </c:pt>
                <c:pt idx="5561">
                  <c:v>1.2200012207040345</c:v>
                </c:pt>
                <c:pt idx="5562">
                  <c:v>1.3899841308600003</c:v>
                </c:pt>
                <c:pt idx="5563">
                  <c:v>3.010009765625</c:v>
                </c:pt>
                <c:pt idx="5564">
                  <c:v>3.4800109863290345</c:v>
                </c:pt>
                <c:pt idx="5565">
                  <c:v>6.0700073242190342</c:v>
                </c:pt>
                <c:pt idx="5566">
                  <c:v>5.7999877929690342</c:v>
                </c:pt>
                <c:pt idx="5567">
                  <c:v>4.6399841308600003</c:v>
                </c:pt>
                <c:pt idx="5568">
                  <c:v>3.5199890136720455</c:v>
                </c:pt>
                <c:pt idx="5569">
                  <c:v>2.6999816894540345</c:v>
                </c:pt>
                <c:pt idx="5570">
                  <c:v>1.9199829101570458</c:v>
                </c:pt>
                <c:pt idx="5571">
                  <c:v>2.8200073242190342</c:v>
                </c:pt>
                <c:pt idx="5572">
                  <c:v>3.8599853515630116</c:v>
                </c:pt>
                <c:pt idx="5573">
                  <c:v>3.4800109863290345</c:v>
                </c:pt>
                <c:pt idx="5574">
                  <c:v>3.3699951171880116</c:v>
                </c:pt>
                <c:pt idx="5575">
                  <c:v>3.75</c:v>
                </c:pt>
                <c:pt idx="5576">
                  <c:v>2.9299926757820458</c:v>
                </c:pt>
                <c:pt idx="5577">
                  <c:v>2.5199890136720455</c:v>
                </c:pt>
                <c:pt idx="5578">
                  <c:v>2.4199829101570458</c:v>
                </c:pt>
                <c:pt idx="5579">
                  <c:v>3.3200073242190342</c:v>
                </c:pt>
                <c:pt idx="5580">
                  <c:v>2.1300048828130116</c:v>
                </c:pt>
                <c:pt idx="5581">
                  <c:v>2.260009765625</c:v>
                </c:pt>
                <c:pt idx="5582">
                  <c:v>3.1300048828130116</c:v>
                </c:pt>
                <c:pt idx="5583">
                  <c:v>3.010009765625</c:v>
                </c:pt>
                <c:pt idx="5584">
                  <c:v>2.5199890136720455</c:v>
                </c:pt>
                <c:pt idx="5585">
                  <c:v>2.989990234375</c:v>
                </c:pt>
                <c:pt idx="5586">
                  <c:v>3.1900024414070458</c:v>
                </c:pt>
                <c:pt idx="5587">
                  <c:v>2.3399963378910229</c:v>
                </c:pt>
                <c:pt idx="5588">
                  <c:v>2.1999816894540345</c:v>
                </c:pt>
                <c:pt idx="5589">
                  <c:v>2.0700073242190342</c:v>
                </c:pt>
                <c:pt idx="5590">
                  <c:v>1.0199890136720455</c:v>
                </c:pt>
                <c:pt idx="5591">
                  <c:v>1.010009765625</c:v>
                </c:pt>
                <c:pt idx="5592">
                  <c:v>4.75</c:v>
                </c:pt>
                <c:pt idx="5593">
                  <c:v>4.4499816894540345</c:v>
                </c:pt>
                <c:pt idx="5594">
                  <c:v>2.1999816894540345</c:v>
                </c:pt>
                <c:pt idx="5595">
                  <c:v>1.6000061035160229</c:v>
                </c:pt>
                <c:pt idx="5596">
                  <c:v>0.79000854492204553</c:v>
                </c:pt>
                <c:pt idx="5597">
                  <c:v>0.88000488281301159</c:v>
                </c:pt>
                <c:pt idx="5598">
                  <c:v>1.5700073242190342</c:v>
                </c:pt>
                <c:pt idx="5599">
                  <c:v>7.010009765625</c:v>
                </c:pt>
                <c:pt idx="5600">
                  <c:v>4.1799926757820458</c:v>
                </c:pt>
                <c:pt idx="5601">
                  <c:v>3.8599853515630116</c:v>
                </c:pt>
                <c:pt idx="5602">
                  <c:v>3.6999816894540345</c:v>
                </c:pt>
                <c:pt idx="5603">
                  <c:v>3.7900085449220455</c:v>
                </c:pt>
                <c:pt idx="5604">
                  <c:v>3.3599853515630116</c:v>
                </c:pt>
                <c:pt idx="5605">
                  <c:v>3.5599975585940342</c:v>
                </c:pt>
                <c:pt idx="5606">
                  <c:v>4.1699829101570458</c:v>
                </c:pt>
                <c:pt idx="5607">
                  <c:v>4.510009765625</c:v>
                </c:pt>
                <c:pt idx="5608">
                  <c:v>4.3800048828130116</c:v>
                </c:pt>
                <c:pt idx="5609">
                  <c:v>3.8399963378910229</c:v>
                </c:pt>
                <c:pt idx="5610">
                  <c:v>3.5700073242190342</c:v>
                </c:pt>
                <c:pt idx="5611">
                  <c:v>2.9100036621100003</c:v>
                </c:pt>
                <c:pt idx="5612">
                  <c:v>2.0400085449220455</c:v>
                </c:pt>
                <c:pt idx="5613">
                  <c:v>1.9499816894540345</c:v>
                </c:pt>
                <c:pt idx="5614">
                  <c:v>2.5400085449220455</c:v>
                </c:pt>
                <c:pt idx="5615">
                  <c:v>2.739990234375</c:v>
                </c:pt>
                <c:pt idx="5616">
                  <c:v>3.3599853515630116</c:v>
                </c:pt>
                <c:pt idx="5617">
                  <c:v>3.3299865722660229</c:v>
                </c:pt>
                <c:pt idx="5618">
                  <c:v>4.4499816894540345</c:v>
                </c:pt>
                <c:pt idx="5619">
                  <c:v>5.2300109863290345</c:v>
                </c:pt>
                <c:pt idx="5620">
                  <c:v>5.1600036621100003</c:v>
                </c:pt>
                <c:pt idx="5621">
                  <c:v>3.8999938964850003</c:v>
                </c:pt>
                <c:pt idx="5622">
                  <c:v>2.7200012207040345</c:v>
                </c:pt>
                <c:pt idx="5623">
                  <c:v>2.8500061035160229</c:v>
                </c:pt>
                <c:pt idx="5624">
                  <c:v>4.3200073242190342</c:v>
                </c:pt>
                <c:pt idx="5625">
                  <c:v>4.7900085449220455</c:v>
                </c:pt>
                <c:pt idx="5626">
                  <c:v>4.9100036621100003</c:v>
                </c:pt>
                <c:pt idx="5627">
                  <c:v>4.9700012207040345</c:v>
                </c:pt>
                <c:pt idx="5628">
                  <c:v>5.3800048828130116</c:v>
                </c:pt>
                <c:pt idx="5629">
                  <c:v>5.3999938964850003</c:v>
                </c:pt>
                <c:pt idx="5630">
                  <c:v>5.1499938964850003</c:v>
                </c:pt>
                <c:pt idx="5631">
                  <c:v>4.7799987792970455</c:v>
                </c:pt>
                <c:pt idx="5632">
                  <c:v>3.8999938964850003</c:v>
                </c:pt>
                <c:pt idx="5633">
                  <c:v>3.4700012207040345</c:v>
                </c:pt>
                <c:pt idx="5634">
                  <c:v>3.8899841308600003</c:v>
                </c:pt>
                <c:pt idx="5635">
                  <c:v>4.1399841308600003</c:v>
                </c:pt>
                <c:pt idx="5636">
                  <c:v>4.4199829101570458</c:v>
                </c:pt>
                <c:pt idx="5637">
                  <c:v>4.8099975585940342</c:v>
                </c:pt>
                <c:pt idx="5638">
                  <c:v>4.010009765625</c:v>
                </c:pt>
                <c:pt idx="5639">
                  <c:v>4.0299987792970455</c:v>
                </c:pt>
                <c:pt idx="5640">
                  <c:v>3.4400024414070458</c:v>
                </c:pt>
                <c:pt idx="5641">
                  <c:v>3.8999938964850003</c:v>
                </c:pt>
                <c:pt idx="5642">
                  <c:v>4.5299987792970455</c:v>
                </c:pt>
                <c:pt idx="5643">
                  <c:v>4.5599975585940342</c:v>
                </c:pt>
                <c:pt idx="5644">
                  <c:v>4.6600036621100003</c:v>
                </c:pt>
                <c:pt idx="5645">
                  <c:v>5.0400085449220455</c:v>
                </c:pt>
                <c:pt idx="5646">
                  <c:v>5.0799865722660229</c:v>
                </c:pt>
                <c:pt idx="5647">
                  <c:v>4.9100036621100003</c:v>
                </c:pt>
                <c:pt idx="5648">
                  <c:v>5.0899963378910229</c:v>
                </c:pt>
                <c:pt idx="5649">
                  <c:v>5.8200073242190342</c:v>
                </c:pt>
                <c:pt idx="5650">
                  <c:v>5.0199890136720455</c:v>
                </c:pt>
                <c:pt idx="5651">
                  <c:v>4.7200012207040345</c:v>
                </c:pt>
                <c:pt idx="5652">
                  <c:v>4.5400085449220455</c:v>
                </c:pt>
                <c:pt idx="5653">
                  <c:v>4.0400085449220455</c:v>
                </c:pt>
                <c:pt idx="5654">
                  <c:v>4.0899963378910229</c:v>
                </c:pt>
                <c:pt idx="5655">
                  <c:v>4.5899963378910229</c:v>
                </c:pt>
                <c:pt idx="5656">
                  <c:v>5.4499816894540345</c:v>
                </c:pt>
                <c:pt idx="5657">
                  <c:v>5.1399841308600003</c:v>
                </c:pt>
                <c:pt idx="5658">
                  <c:v>5.3099975585940342</c:v>
                </c:pt>
                <c:pt idx="5659">
                  <c:v>4.8899841308600003</c:v>
                </c:pt>
                <c:pt idx="5660">
                  <c:v>4.4299926757820458</c:v>
                </c:pt>
                <c:pt idx="5661">
                  <c:v>4.2300109863290345</c:v>
                </c:pt>
                <c:pt idx="5662">
                  <c:v>4.8899841308600003</c:v>
                </c:pt>
                <c:pt idx="5663">
                  <c:v>5.3299865722660229</c:v>
                </c:pt>
                <c:pt idx="5664">
                  <c:v>5.3899841308600003</c:v>
                </c:pt>
                <c:pt idx="5665">
                  <c:v>5.0499877929690342</c:v>
                </c:pt>
                <c:pt idx="5666">
                  <c:v>4.4599914550790345</c:v>
                </c:pt>
                <c:pt idx="5667">
                  <c:v>2.0199890136720455</c:v>
                </c:pt>
                <c:pt idx="5668">
                  <c:v>5.1199951171880116</c:v>
                </c:pt>
                <c:pt idx="5669">
                  <c:v>5.3399963378910229</c:v>
                </c:pt>
                <c:pt idx="5670">
                  <c:v>5.4400024414070458</c:v>
                </c:pt>
                <c:pt idx="5671">
                  <c:v>5.5599975585940342</c:v>
                </c:pt>
                <c:pt idx="5672">
                  <c:v>5.4800109863290345</c:v>
                </c:pt>
                <c:pt idx="5673">
                  <c:v>5.1699829101570458</c:v>
                </c:pt>
                <c:pt idx="5674">
                  <c:v>5.2699890136720455</c:v>
                </c:pt>
                <c:pt idx="5675">
                  <c:v>5.5799865722660229</c:v>
                </c:pt>
                <c:pt idx="5676">
                  <c:v>5.9800109863290345</c:v>
                </c:pt>
                <c:pt idx="5677">
                  <c:v>5.7900085449220455</c:v>
                </c:pt>
                <c:pt idx="5678">
                  <c:v>5.6499938964850003</c:v>
                </c:pt>
                <c:pt idx="5679">
                  <c:v>5.4400024414070458</c:v>
                </c:pt>
                <c:pt idx="5680">
                  <c:v>4.9700012207040345</c:v>
                </c:pt>
                <c:pt idx="5681">
                  <c:v>4.8099975585940342</c:v>
                </c:pt>
                <c:pt idx="5682">
                  <c:v>5.5599975585940342</c:v>
                </c:pt>
                <c:pt idx="5683">
                  <c:v>6.0899963378910229</c:v>
                </c:pt>
                <c:pt idx="5684">
                  <c:v>6.1900024414070458</c:v>
                </c:pt>
                <c:pt idx="5685">
                  <c:v>6.1499938964850003</c:v>
                </c:pt>
                <c:pt idx="5686">
                  <c:v>6.0400085449220455</c:v>
                </c:pt>
                <c:pt idx="5687">
                  <c:v>5.8699951171880116</c:v>
                </c:pt>
                <c:pt idx="5688">
                  <c:v>5.5499877929690342</c:v>
                </c:pt>
                <c:pt idx="5689">
                  <c:v>5.2900085449220455</c:v>
                </c:pt>
                <c:pt idx="5690">
                  <c:v>5.4299926757820458</c:v>
                </c:pt>
                <c:pt idx="5691">
                  <c:v>5.489990234375</c:v>
                </c:pt>
                <c:pt idx="5692">
                  <c:v>5.7799987792970455</c:v>
                </c:pt>
                <c:pt idx="5693">
                  <c:v>5.7900085449220455</c:v>
                </c:pt>
                <c:pt idx="5694">
                  <c:v>5.9199829101570458</c:v>
                </c:pt>
                <c:pt idx="5695">
                  <c:v>5.6999816894540345</c:v>
                </c:pt>
                <c:pt idx="5696">
                  <c:v>5.7300109863290345</c:v>
                </c:pt>
                <c:pt idx="5697">
                  <c:v>6.1300048828130116</c:v>
                </c:pt>
                <c:pt idx="5698">
                  <c:v>6.0799865722660229</c:v>
                </c:pt>
                <c:pt idx="5699">
                  <c:v>5.6699829101570458</c:v>
                </c:pt>
                <c:pt idx="5700">
                  <c:v>6.0199890136720455</c:v>
                </c:pt>
                <c:pt idx="5701">
                  <c:v>6.25</c:v>
                </c:pt>
                <c:pt idx="5702">
                  <c:v>6.5400085449220455</c:v>
                </c:pt>
                <c:pt idx="5703">
                  <c:v>6.3399963378910229</c:v>
                </c:pt>
                <c:pt idx="5704">
                  <c:v>6.0899963378910229</c:v>
                </c:pt>
                <c:pt idx="5705">
                  <c:v>5.6999816894540345</c:v>
                </c:pt>
                <c:pt idx="5706">
                  <c:v>5.9700012207040345</c:v>
                </c:pt>
                <c:pt idx="5707">
                  <c:v>6.4299926757820458</c:v>
                </c:pt>
                <c:pt idx="5708">
                  <c:v>6.1600036621100003</c:v>
                </c:pt>
                <c:pt idx="5709">
                  <c:v>6.3800048828130116</c:v>
                </c:pt>
                <c:pt idx="5710">
                  <c:v>6.1499938964850003</c:v>
                </c:pt>
                <c:pt idx="5711">
                  <c:v>5.9599914550790345</c:v>
                </c:pt>
                <c:pt idx="5712">
                  <c:v>5.9299926757820458</c:v>
                </c:pt>
                <c:pt idx="5713">
                  <c:v>5.8500061035160229</c:v>
                </c:pt>
                <c:pt idx="5714">
                  <c:v>5.6499938964850003</c:v>
                </c:pt>
                <c:pt idx="5715">
                  <c:v>5.8099975585940342</c:v>
                </c:pt>
                <c:pt idx="5716">
                  <c:v>6.0400085449220455</c:v>
                </c:pt>
                <c:pt idx="5717">
                  <c:v>6.0700073242190342</c:v>
                </c:pt>
                <c:pt idx="5718">
                  <c:v>6.4199829101570458</c:v>
                </c:pt>
                <c:pt idx="5719">
                  <c:v>6.3800048828130116</c:v>
                </c:pt>
                <c:pt idx="5720">
                  <c:v>6.3299865722660229</c:v>
                </c:pt>
                <c:pt idx="5721">
                  <c:v>6.6099853515630116</c:v>
                </c:pt>
                <c:pt idx="5722">
                  <c:v>6.0299987792970455</c:v>
                </c:pt>
                <c:pt idx="5723">
                  <c:v>6.3899841308600003</c:v>
                </c:pt>
                <c:pt idx="5724">
                  <c:v>6.6300048828130116</c:v>
                </c:pt>
                <c:pt idx="5725">
                  <c:v>6.4800109863290345</c:v>
                </c:pt>
                <c:pt idx="5726">
                  <c:v>6.4499816894540345</c:v>
                </c:pt>
                <c:pt idx="5727">
                  <c:v>6.4299926757820458</c:v>
                </c:pt>
                <c:pt idx="5728">
                  <c:v>6.5</c:v>
                </c:pt>
                <c:pt idx="5729">
                  <c:v>6.2099914550790345</c:v>
                </c:pt>
                <c:pt idx="5730">
                  <c:v>6.2099914550790345</c:v>
                </c:pt>
                <c:pt idx="5731">
                  <c:v>6.1900024414070458</c:v>
                </c:pt>
                <c:pt idx="5732">
                  <c:v>6.5</c:v>
                </c:pt>
                <c:pt idx="5733">
                  <c:v>6.25</c:v>
                </c:pt>
                <c:pt idx="5734">
                  <c:v>6.1699829101570458</c:v>
                </c:pt>
                <c:pt idx="5735">
                  <c:v>6.0199890136720455</c:v>
                </c:pt>
                <c:pt idx="5736">
                  <c:v>6.1499938964850003</c:v>
                </c:pt>
                <c:pt idx="5737">
                  <c:v>6.1499938964850003</c:v>
                </c:pt>
                <c:pt idx="5738">
                  <c:v>5.8299865722660229</c:v>
                </c:pt>
                <c:pt idx="5739">
                  <c:v>6.2999877929690342</c:v>
                </c:pt>
                <c:pt idx="5740">
                  <c:v>6.4100036621100003</c:v>
                </c:pt>
                <c:pt idx="5741">
                  <c:v>6.4499816894540345</c:v>
                </c:pt>
                <c:pt idx="5742">
                  <c:v>6.3200073242190342</c:v>
                </c:pt>
                <c:pt idx="5743">
                  <c:v>6.4499816894540345</c:v>
                </c:pt>
                <c:pt idx="5744">
                  <c:v>6.4199829101570458</c:v>
                </c:pt>
                <c:pt idx="5745">
                  <c:v>6.2999877929690342</c:v>
                </c:pt>
                <c:pt idx="5746">
                  <c:v>6.3599853515630116</c:v>
                </c:pt>
                <c:pt idx="5747">
                  <c:v>6</c:v>
                </c:pt>
                <c:pt idx="5748">
                  <c:v>6.3899841308600003</c:v>
                </c:pt>
                <c:pt idx="5749">
                  <c:v>6.1499938964850003</c:v>
                </c:pt>
                <c:pt idx="5750">
                  <c:v>6.0199890136720455</c:v>
                </c:pt>
                <c:pt idx="5751">
                  <c:v>5.9299926757820458</c:v>
                </c:pt>
                <c:pt idx="5752">
                  <c:v>6.1799926757820458</c:v>
                </c:pt>
                <c:pt idx="5753">
                  <c:v>6.25</c:v>
                </c:pt>
                <c:pt idx="5754">
                  <c:v>6.260009765625</c:v>
                </c:pt>
                <c:pt idx="5755">
                  <c:v>6.4100036621100003</c:v>
                </c:pt>
                <c:pt idx="5756">
                  <c:v>6.5599975585940342</c:v>
                </c:pt>
                <c:pt idx="5757">
                  <c:v>6.3999938964850003</c:v>
                </c:pt>
                <c:pt idx="5758">
                  <c:v>6.3800048828130116</c:v>
                </c:pt>
                <c:pt idx="5759">
                  <c:v>6.5499877929690342</c:v>
                </c:pt>
                <c:pt idx="5760">
                  <c:v>5.9599914550790345</c:v>
                </c:pt>
                <c:pt idx="5761">
                  <c:v>6.0700073242190342</c:v>
                </c:pt>
                <c:pt idx="5762">
                  <c:v>5.760009765625</c:v>
                </c:pt>
                <c:pt idx="5763">
                  <c:v>5.7799987792970455</c:v>
                </c:pt>
                <c:pt idx="5764">
                  <c:v>5.8999938964850003</c:v>
                </c:pt>
                <c:pt idx="5765">
                  <c:v>6.239990234375</c:v>
                </c:pt>
                <c:pt idx="5766">
                  <c:v>6.2099914550790345</c:v>
                </c:pt>
                <c:pt idx="5767">
                  <c:v>5.8599853515630116</c:v>
                </c:pt>
                <c:pt idx="5768">
                  <c:v>5.7300109863290345</c:v>
                </c:pt>
                <c:pt idx="5769">
                  <c:v>6.010009765625</c:v>
                </c:pt>
                <c:pt idx="5770">
                  <c:v>6.3599853515630116</c:v>
                </c:pt>
                <c:pt idx="5771">
                  <c:v>6.4700012207040345</c:v>
                </c:pt>
                <c:pt idx="5772">
                  <c:v>6.3899841308600003</c:v>
                </c:pt>
                <c:pt idx="5773">
                  <c:v>6.3599853515630116</c:v>
                </c:pt>
                <c:pt idx="5774">
                  <c:v>6.6900024414070458</c:v>
                </c:pt>
                <c:pt idx="5775">
                  <c:v>6.6399841308600003</c:v>
                </c:pt>
                <c:pt idx="5776">
                  <c:v>6.6099853515630116</c:v>
                </c:pt>
                <c:pt idx="5777">
                  <c:v>6.1799926757820458</c:v>
                </c:pt>
                <c:pt idx="5778">
                  <c:v>5.75</c:v>
                </c:pt>
                <c:pt idx="5779">
                  <c:v>6.1699829101570458</c:v>
                </c:pt>
                <c:pt idx="5780">
                  <c:v>6.6199951171880116</c:v>
                </c:pt>
                <c:pt idx="5781">
                  <c:v>6.6399841308600003</c:v>
                </c:pt>
                <c:pt idx="5782">
                  <c:v>5.8299865722660229</c:v>
                </c:pt>
                <c:pt idx="5783">
                  <c:v>5.5599975585940342</c:v>
                </c:pt>
                <c:pt idx="5784">
                  <c:v>5.8999938964850003</c:v>
                </c:pt>
                <c:pt idx="5785">
                  <c:v>5.8899841308600003</c:v>
                </c:pt>
                <c:pt idx="5786">
                  <c:v>5.9299926757820458</c:v>
                </c:pt>
                <c:pt idx="5787">
                  <c:v>6.0400085449220455</c:v>
                </c:pt>
                <c:pt idx="5788">
                  <c:v>6.2300109863290345</c:v>
                </c:pt>
                <c:pt idx="5789">
                  <c:v>6.2200012207040345</c:v>
                </c:pt>
                <c:pt idx="5790">
                  <c:v>6.239990234375</c:v>
                </c:pt>
                <c:pt idx="5791">
                  <c:v>6.0299987792970455</c:v>
                </c:pt>
                <c:pt idx="5792">
                  <c:v>6.0499877929690342</c:v>
                </c:pt>
                <c:pt idx="5793">
                  <c:v>6.0899963378910229</c:v>
                </c:pt>
                <c:pt idx="5794">
                  <c:v>6.2900085449220455</c:v>
                </c:pt>
                <c:pt idx="5795">
                  <c:v>5.8699951171880116</c:v>
                </c:pt>
                <c:pt idx="5796">
                  <c:v>6.4599914550790345</c:v>
                </c:pt>
                <c:pt idx="5797">
                  <c:v>5.9100036621100003</c:v>
                </c:pt>
                <c:pt idx="5798">
                  <c:v>5.6600036621100003</c:v>
                </c:pt>
                <c:pt idx="5799">
                  <c:v>5.6699829101570458</c:v>
                </c:pt>
                <c:pt idx="5800">
                  <c:v>5.6699829101570458</c:v>
                </c:pt>
                <c:pt idx="5801">
                  <c:v>5.7200012207040345</c:v>
                </c:pt>
                <c:pt idx="5802">
                  <c:v>5.8800048828130116</c:v>
                </c:pt>
                <c:pt idx="5803">
                  <c:v>5.9299926757820458</c:v>
                </c:pt>
                <c:pt idx="5804">
                  <c:v>5.6999816894540345</c:v>
                </c:pt>
                <c:pt idx="5805">
                  <c:v>5.75</c:v>
                </c:pt>
                <c:pt idx="5806">
                  <c:v>5.8800048828130116</c:v>
                </c:pt>
                <c:pt idx="5807">
                  <c:v>6.0499877929690342</c:v>
                </c:pt>
                <c:pt idx="5808">
                  <c:v>6.0199890136720455</c:v>
                </c:pt>
                <c:pt idx="5809">
                  <c:v>5.5400085449220455</c:v>
                </c:pt>
                <c:pt idx="5810">
                  <c:v>5.6399841308600003</c:v>
                </c:pt>
                <c:pt idx="5811">
                  <c:v>5.6799926757820458</c:v>
                </c:pt>
                <c:pt idx="5812">
                  <c:v>5.75</c:v>
                </c:pt>
                <c:pt idx="5813">
                  <c:v>5.8599853515630116</c:v>
                </c:pt>
                <c:pt idx="5814">
                  <c:v>6.1799926757820458</c:v>
                </c:pt>
                <c:pt idx="5815">
                  <c:v>6.3800048828130116</c:v>
                </c:pt>
                <c:pt idx="5816">
                  <c:v>6.5899963378910229</c:v>
                </c:pt>
                <c:pt idx="5817">
                  <c:v>6.5199890136720455</c:v>
                </c:pt>
                <c:pt idx="5818">
                  <c:v>6.1300048828130116</c:v>
                </c:pt>
                <c:pt idx="5819">
                  <c:v>6.010009765625</c:v>
                </c:pt>
                <c:pt idx="5820">
                  <c:v>6.2799987792970455</c:v>
                </c:pt>
                <c:pt idx="5821">
                  <c:v>5.6499938964850003</c:v>
                </c:pt>
                <c:pt idx="5822">
                  <c:v>5.5199890136720455</c:v>
                </c:pt>
                <c:pt idx="5823">
                  <c:v>5.5599975585940342</c:v>
                </c:pt>
                <c:pt idx="5824">
                  <c:v>5.6300048828130116</c:v>
                </c:pt>
                <c:pt idx="5825">
                  <c:v>5.7200012207040345</c:v>
                </c:pt>
                <c:pt idx="5826">
                  <c:v>5.8399963378910229</c:v>
                </c:pt>
                <c:pt idx="5827">
                  <c:v>5.7699890136720455</c:v>
                </c:pt>
                <c:pt idx="5828">
                  <c:v>5.7699890136720455</c:v>
                </c:pt>
                <c:pt idx="5829">
                  <c:v>4.9800109863290345</c:v>
                </c:pt>
                <c:pt idx="5830">
                  <c:v>5.8599853515630116</c:v>
                </c:pt>
                <c:pt idx="5831">
                  <c:v>5.1999816894540345</c:v>
                </c:pt>
                <c:pt idx="5832">
                  <c:v>5.3699951171880116</c:v>
                </c:pt>
                <c:pt idx="5833">
                  <c:v>5.3099975585940342</c:v>
                </c:pt>
                <c:pt idx="5834">
                  <c:v>5.4700012207040345</c:v>
                </c:pt>
                <c:pt idx="5835">
                  <c:v>5.4199829101570458</c:v>
                </c:pt>
                <c:pt idx="5836">
                  <c:v>5.0599975585940342</c:v>
                </c:pt>
                <c:pt idx="5837">
                  <c:v>5.5700073242190342</c:v>
                </c:pt>
                <c:pt idx="5838">
                  <c:v>5.7900085449220455</c:v>
                </c:pt>
                <c:pt idx="5839">
                  <c:v>5.4599914550790345</c:v>
                </c:pt>
                <c:pt idx="5840">
                  <c:v>5.8099975585940342</c:v>
                </c:pt>
                <c:pt idx="5841">
                  <c:v>6.7300109863290345</c:v>
                </c:pt>
                <c:pt idx="5842">
                  <c:v>6.9499816894540345</c:v>
                </c:pt>
                <c:pt idx="5843">
                  <c:v>6.1799926757820458</c:v>
                </c:pt>
                <c:pt idx="5844">
                  <c:v>5.5</c:v>
                </c:pt>
                <c:pt idx="5845">
                  <c:v>5.1099853515630116</c:v>
                </c:pt>
                <c:pt idx="5846">
                  <c:v>5.489990234375</c:v>
                </c:pt>
                <c:pt idx="5847">
                  <c:v>4.9700012207040345</c:v>
                </c:pt>
                <c:pt idx="5848">
                  <c:v>4.6699829101570458</c:v>
                </c:pt>
                <c:pt idx="5849">
                  <c:v>5.1399841308600003</c:v>
                </c:pt>
                <c:pt idx="5850">
                  <c:v>6.5700073242190342</c:v>
                </c:pt>
                <c:pt idx="5851">
                  <c:v>6.7699890136720455</c:v>
                </c:pt>
                <c:pt idx="5852">
                  <c:v>6.7300109863290345</c:v>
                </c:pt>
                <c:pt idx="5853">
                  <c:v>6.5700073242190342</c:v>
                </c:pt>
                <c:pt idx="5854">
                  <c:v>6.1900024414070458</c:v>
                </c:pt>
                <c:pt idx="5855">
                  <c:v>5.7300109863290345</c:v>
                </c:pt>
                <c:pt idx="5856">
                  <c:v>5.3299865722660229</c:v>
                </c:pt>
                <c:pt idx="5857">
                  <c:v>5.510009765625</c:v>
                </c:pt>
                <c:pt idx="5858">
                  <c:v>5.8899841308600003</c:v>
                </c:pt>
                <c:pt idx="5859">
                  <c:v>5.8699951171880116</c:v>
                </c:pt>
                <c:pt idx="5860">
                  <c:v>6.0299987792970455</c:v>
                </c:pt>
                <c:pt idx="5861">
                  <c:v>5.8500061035160229</c:v>
                </c:pt>
                <c:pt idx="5862">
                  <c:v>5.760009765625</c:v>
                </c:pt>
                <c:pt idx="5863">
                  <c:v>5.1399841308600003</c:v>
                </c:pt>
                <c:pt idx="5864">
                  <c:v>4.6799926757820458</c:v>
                </c:pt>
                <c:pt idx="5865">
                  <c:v>2.6999816894540345</c:v>
                </c:pt>
                <c:pt idx="5866">
                  <c:v>2.760009765625</c:v>
                </c:pt>
                <c:pt idx="5867">
                  <c:v>3.8200073242190342</c:v>
                </c:pt>
                <c:pt idx="5868">
                  <c:v>4.5199890136720455</c:v>
                </c:pt>
                <c:pt idx="5869">
                  <c:v>4.739990234375</c:v>
                </c:pt>
                <c:pt idx="5870">
                  <c:v>5.2300109863290345</c:v>
                </c:pt>
                <c:pt idx="5871">
                  <c:v>6.3099975585940342</c:v>
                </c:pt>
                <c:pt idx="5872">
                  <c:v>6.5899963378910229</c:v>
                </c:pt>
                <c:pt idx="5873">
                  <c:v>5.7799987792970455</c:v>
                </c:pt>
                <c:pt idx="5874">
                  <c:v>5.2099914550790345</c:v>
                </c:pt>
                <c:pt idx="5875">
                  <c:v>4.8599853515630116</c:v>
                </c:pt>
                <c:pt idx="5876">
                  <c:v>4.739990234375</c:v>
                </c:pt>
                <c:pt idx="5877">
                  <c:v>3.9400024414070458</c:v>
                </c:pt>
                <c:pt idx="5878">
                  <c:v>4.5599975585940342</c:v>
                </c:pt>
                <c:pt idx="5879">
                  <c:v>4.6699829101570458</c:v>
                </c:pt>
                <c:pt idx="5880">
                  <c:v>5.260009765625</c:v>
                </c:pt>
                <c:pt idx="5881">
                  <c:v>5.1699829101570458</c:v>
                </c:pt>
                <c:pt idx="5882">
                  <c:v>5.5799865722660229</c:v>
                </c:pt>
                <c:pt idx="5883">
                  <c:v>5.5899963378910229</c:v>
                </c:pt>
                <c:pt idx="5884">
                  <c:v>5.8599853515630116</c:v>
                </c:pt>
                <c:pt idx="5885">
                  <c:v>4.6699829101570458</c:v>
                </c:pt>
                <c:pt idx="5886">
                  <c:v>5.1999816894540345</c:v>
                </c:pt>
                <c:pt idx="5887">
                  <c:v>5.6199951171880116</c:v>
                </c:pt>
                <c:pt idx="5888">
                  <c:v>5.1199951171880116</c:v>
                </c:pt>
                <c:pt idx="5889">
                  <c:v>4.4299926757820458</c:v>
                </c:pt>
                <c:pt idx="5890">
                  <c:v>3.5799865722660229</c:v>
                </c:pt>
                <c:pt idx="5891">
                  <c:v>3.6699829101570458</c:v>
                </c:pt>
                <c:pt idx="5892">
                  <c:v>4.3599853515630116</c:v>
                </c:pt>
                <c:pt idx="5893">
                  <c:v>3.8999938964850003</c:v>
                </c:pt>
                <c:pt idx="5894">
                  <c:v>3.5</c:v>
                </c:pt>
                <c:pt idx="5895">
                  <c:v>3.239990234375</c:v>
                </c:pt>
                <c:pt idx="5896">
                  <c:v>3.7300109863290345</c:v>
                </c:pt>
                <c:pt idx="5897">
                  <c:v>3.75</c:v>
                </c:pt>
                <c:pt idx="5898">
                  <c:v>4.0299987792970455</c:v>
                </c:pt>
                <c:pt idx="5899">
                  <c:v>3.2699890136720455</c:v>
                </c:pt>
                <c:pt idx="5900">
                  <c:v>3.5400085449220455</c:v>
                </c:pt>
                <c:pt idx="5901">
                  <c:v>3.8500061035160229</c:v>
                </c:pt>
                <c:pt idx="5902">
                  <c:v>4.3699951171880116</c:v>
                </c:pt>
                <c:pt idx="5903">
                  <c:v>4.9299926757820458</c:v>
                </c:pt>
                <c:pt idx="5904">
                  <c:v>6.1000061035160229</c:v>
                </c:pt>
                <c:pt idx="5905">
                  <c:v>5.239990234375</c:v>
                </c:pt>
                <c:pt idx="5906">
                  <c:v>4.2099914550790345</c:v>
                </c:pt>
                <c:pt idx="5907">
                  <c:v>5.2699890136720455</c:v>
                </c:pt>
                <c:pt idx="5908">
                  <c:v>4.6199951171880116</c:v>
                </c:pt>
                <c:pt idx="5909">
                  <c:v>2.3999938964850003</c:v>
                </c:pt>
                <c:pt idx="5910">
                  <c:v>2.1799926757820458</c:v>
                </c:pt>
                <c:pt idx="5911">
                  <c:v>3.5499877929690342</c:v>
                </c:pt>
                <c:pt idx="5912">
                  <c:v>5.3200073242190342</c:v>
                </c:pt>
                <c:pt idx="5913">
                  <c:v>4.5599975585940342</c:v>
                </c:pt>
                <c:pt idx="5914">
                  <c:v>4.1300048828130116</c:v>
                </c:pt>
                <c:pt idx="5915">
                  <c:v>3.8999938964850003</c:v>
                </c:pt>
                <c:pt idx="5916">
                  <c:v>3.7200012207040345</c:v>
                </c:pt>
                <c:pt idx="5917">
                  <c:v>4.3899841308600003</c:v>
                </c:pt>
                <c:pt idx="5918">
                  <c:v>4.4499816894540345</c:v>
                </c:pt>
                <c:pt idx="5919">
                  <c:v>4.760009765625</c:v>
                </c:pt>
                <c:pt idx="5920">
                  <c:v>4.9299926757820458</c:v>
                </c:pt>
                <c:pt idx="5921">
                  <c:v>4.7200012207040345</c:v>
                </c:pt>
                <c:pt idx="5922">
                  <c:v>3.7300109863290345</c:v>
                </c:pt>
                <c:pt idx="5923">
                  <c:v>3.9299926757820458</c:v>
                </c:pt>
                <c:pt idx="5924">
                  <c:v>4.3800048828130116</c:v>
                </c:pt>
                <c:pt idx="5925">
                  <c:v>5.4700012207040345</c:v>
                </c:pt>
                <c:pt idx="5926">
                  <c:v>5.989990234375</c:v>
                </c:pt>
                <c:pt idx="5927">
                  <c:v>5.7099914550790345</c:v>
                </c:pt>
                <c:pt idx="5928">
                  <c:v>4.4299926757820458</c:v>
                </c:pt>
                <c:pt idx="5929">
                  <c:v>3.3099975585940342</c:v>
                </c:pt>
                <c:pt idx="5930">
                  <c:v>3.7799987792970455</c:v>
                </c:pt>
                <c:pt idx="5931">
                  <c:v>3.7900085449220455</c:v>
                </c:pt>
                <c:pt idx="5932">
                  <c:v>4.0400085449220455</c:v>
                </c:pt>
                <c:pt idx="5933">
                  <c:v>5.7099914550790345</c:v>
                </c:pt>
                <c:pt idx="5934">
                  <c:v>5.9599914550790345</c:v>
                </c:pt>
                <c:pt idx="5935">
                  <c:v>5.3599853515630116</c:v>
                </c:pt>
                <c:pt idx="5936">
                  <c:v>5.0499877929690342</c:v>
                </c:pt>
                <c:pt idx="5937">
                  <c:v>4.8099975585940342</c:v>
                </c:pt>
                <c:pt idx="5938">
                  <c:v>4.6199951171880116</c:v>
                </c:pt>
                <c:pt idx="5939">
                  <c:v>3.3800048828130116</c:v>
                </c:pt>
                <c:pt idx="5940">
                  <c:v>2.9199829101570458</c:v>
                </c:pt>
                <c:pt idx="5941">
                  <c:v>3.0899963378910229</c:v>
                </c:pt>
                <c:pt idx="5942">
                  <c:v>3.4800109863290345</c:v>
                </c:pt>
                <c:pt idx="5943">
                  <c:v>4.1999816894540345</c:v>
                </c:pt>
                <c:pt idx="5944">
                  <c:v>4.1600036621100003</c:v>
                </c:pt>
                <c:pt idx="5945">
                  <c:v>4.1900024414070458</c:v>
                </c:pt>
                <c:pt idx="5946">
                  <c:v>5.2099914550790345</c:v>
                </c:pt>
                <c:pt idx="5947">
                  <c:v>4.8099975585940342</c:v>
                </c:pt>
                <c:pt idx="5948">
                  <c:v>4.6999816894540345</c:v>
                </c:pt>
                <c:pt idx="5949">
                  <c:v>5.6699829101570458</c:v>
                </c:pt>
                <c:pt idx="5950">
                  <c:v>4.9800109863290345</c:v>
                </c:pt>
                <c:pt idx="5951">
                  <c:v>4.1000061035160229</c:v>
                </c:pt>
                <c:pt idx="5952">
                  <c:v>3.6799926757820458</c:v>
                </c:pt>
                <c:pt idx="5953">
                  <c:v>2.7799987792970455</c:v>
                </c:pt>
                <c:pt idx="5954">
                  <c:v>4.3299865722660229</c:v>
                </c:pt>
                <c:pt idx="5955">
                  <c:v>4.9599914550790345</c:v>
                </c:pt>
                <c:pt idx="5956">
                  <c:v>4.5899963378910229</c:v>
                </c:pt>
                <c:pt idx="5957">
                  <c:v>4.0400085449220455</c:v>
                </c:pt>
                <c:pt idx="5958">
                  <c:v>1.0599975585940342</c:v>
                </c:pt>
                <c:pt idx="5959">
                  <c:v>1.1999816894540345</c:v>
                </c:pt>
                <c:pt idx="5960">
                  <c:v>2.1799926757820458</c:v>
                </c:pt>
                <c:pt idx="5961">
                  <c:v>2.6600036621100003</c:v>
                </c:pt>
                <c:pt idx="5962">
                  <c:v>2.5299987792970455</c:v>
                </c:pt>
                <c:pt idx="5963">
                  <c:v>2.6600036621100003</c:v>
                </c:pt>
                <c:pt idx="5964">
                  <c:v>3.2699890136720455</c:v>
                </c:pt>
                <c:pt idx="5965">
                  <c:v>4.1600036621100003</c:v>
                </c:pt>
                <c:pt idx="5966">
                  <c:v>4.260009765625</c:v>
                </c:pt>
                <c:pt idx="5967">
                  <c:v>4.239990234375</c:v>
                </c:pt>
                <c:pt idx="5968">
                  <c:v>3.75</c:v>
                </c:pt>
                <c:pt idx="5969">
                  <c:v>3.0199890136720455</c:v>
                </c:pt>
                <c:pt idx="5970">
                  <c:v>4.0499877929690342</c:v>
                </c:pt>
                <c:pt idx="5971">
                  <c:v>3.3500061035160229</c:v>
                </c:pt>
                <c:pt idx="5972">
                  <c:v>3.239990234375</c:v>
                </c:pt>
                <c:pt idx="5973">
                  <c:v>5.7699890136720455</c:v>
                </c:pt>
                <c:pt idx="5974">
                  <c:v>6.1600036621100003</c:v>
                </c:pt>
                <c:pt idx="5975">
                  <c:v>6.6300048828130116</c:v>
                </c:pt>
                <c:pt idx="5976">
                  <c:v>7.25</c:v>
                </c:pt>
                <c:pt idx="5977">
                  <c:v>7.4499816894540345</c:v>
                </c:pt>
                <c:pt idx="5978">
                  <c:v>6.4700012207040345</c:v>
                </c:pt>
                <c:pt idx="5979">
                  <c:v>5.8599853515630116</c:v>
                </c:pt>
                <c:pt idx="5980">
                  <c:v>5.1199951171880116</c:v>
                </c:pt>
                <c:pt idx="5981">
                  <c:v>5.25</c:v>
                </c:pt>
                <c:pt idx="5982">
                  <c:v>5.3599853515630116</c:v>
                </c:pt>
                <c:pt idx="5983">
                  <c:v>4.6900024414070458</c:v>
                </c:pt>
                <c:pt idx="5984">
                  <c:v>4.6999816894540345</c:v>
                </c:pt>
                <c:pt idx="5985">
                  <c:v>5.1099853515630116</c:v>
                </c:pt>
                <c:pt idx="5986">
                  <c:v>4.7799987792970455</c:v>
                </c:pt>
                <c:pt idx="5987">
                  <c:v>4.8399963378910229</c:v>
                </c:pt>
                <c:pt idx="5988">
                  <c:v>4.3299865722660229</c:v>
                </c:pt>
                <c:pt idx="5989">
                  <c:v>4.7999877929690342</c:v>
                </c:pt>
                <c:pt idx="5990">
                  <c:v>5.0700073242190342</c:v>
                </c:pt>
                <c:pt idx="5991">
                  <c:v>4.4599914550790345</c:v>
                </c:pt>
                <c:pt idx="5992">
                  <c:v>4.5299987792970455</c:v>
                </c:pt>
                <c:pt idx="5993">
                  <c:v>4.9299926757820458</c:v>
                </c:pt>
                <c:pt idx="5994">
                  <c:v>4.5899963378910229</c:v>
                </c:pt>
                <c:pt idx="5995">
                  <c:v>4.2099914550790345</c:v>
                </c:pt>
                <c:pt idx="5996">
                  <c:v>4.1600036621100003</c:v>
                </c:pt>
                <c:pt idx="5997">
                  <c:v>3.989990234375</c:v>
                </c:pt>
                <c:pt idx="5998">
                  <c:v>4.0899963378910229</c:v>
                </c:pt>
                <c:pt idx="5999">
                  <c:v>4.2900085449220455</c:v>
                </c:pt>
                <c:pt idx="6000">
                  <c:v>4.1300048828130116</c:v>
                </c:pt>
                <c:pt idx="6001">
                  <c:v>3.8299865722660229</c:v>
                </c:pt>
                <c:pt idx="6002">
                  <c:v>4.0799865722660229</c:v>
                </c:pt>
                <c:pt idx="6003">
                  <c:v>4.3299865722660229</c:v>
                </c:pt>
                <c:pt idx="6004">
                  <c:v>4.4299926757820458</c:v>
                </c:pt>
                <c:pt idx="6005">
                  <c:v>4.739990234375</c:v>
                </c:pt>
                <c:pt idx="6006">
                  <c:v>4.6199951171880116</c:v>
                </c:pt>
                <c:pt idx="6007">
                  <c:v>4.5</c:v>
                </c:pt>
                <c:pt idx="6008">
                  <c:v>4.5899963378910229</c:v>
                </c:pt>
                <c:pt idx="6009">
                  <c:v>3.8899841308600003</c:v>
                </c:pt>
                <c:pt idx="6010">
                  <c:v>3.6000061035160229</c:v>
                </c:pt>
                <c:pt idx="6011">
                  <c:v>3.5299987792970455</c:v>
                </c:pt>
                <c:pt idx="6012">
                  <c:v>3.6999816894540345</c:v>
                </c:pt>
                <c:pt idx="6013">
                  <c:v>4.1300048828130116</c:v>
                </c:pt>
                <c:pt idx="6014">
                  <c:v>4.3699951171880116</c:v>
                </c:pt>
                <c:pt idx="6015">
                  <c:v>4.9400024414070458</c:v>
                </c:pt>
                <c:pt idx="6016">
                  <c:v>4.8999938964850003</c:v>
                </c:pt>
                <c:pt idx="6017">
                  <c:v>4.8399963378910229</c:v>
                </c:pt>
                <c:pt idx="6018">
                  <c:v>4.7200012207040345</c:v>
                </c:pt>
                <c:pt idx="6019">
                  <c:v>4.8699951171880116</c:v>
                </c:pt>
                <c:pt idx="6020">
                  <c:v>5.0299987792970455</c:v>
                </c:pt>
                <c:pt idx="6021">
                  <c:v>4.4100036621100003</c:v>
                </c:pt>
                <c:pt idx="6022">
                  <c:v>4.9100036621100003</c:v>
                </c:pt>
                <c:pt idx="6023">
                  <c:v>5.0599975585940342</c:v>
                </c:pt>
                <c:pt idx="6024">
                  <c:v>4.6600036621100003</c:v>
                </c:pt>
                <c:pt idx="6025">
                  <c:v>5.3299865722660229</c:v>
                </c:pt>
                <c:pt idx="6026">
                  <c:v>5.3699951171880116</c:v>
                </c:pt>
                <c:pt idx="6027">
                  <c:v>5.9400024414070458</c:v>
                </c:pt>
                <c:pt idx="6028">
                  <c:v>5.239990234375</c:v>
                </c:pt>
                <c:pt idx="6029">
                  <c:v>5.4400024414070458</c:v>
                </c:pt>
                <c:pt idx="6030">
                  <c:v>4.5400085449220455</c:v>
                </c:pt>
                <c:pt idx="6031">
                  <c:v>4.760009765625</c:v>
                </c:pt>
                <c:pt idx="6032">
                  <c:v>5</c:v>
                </c:pt>
                <c:pt idx="6033">
                  <c:v>5.239990234375</c:v>
                </c:pt>
                <c:pt idx="6034">
                  <c:v>5.1499938964850003</c:v>
                </c:pt>
                <c:pt idx="6035">
                  <c:v>5.2300109863290345</c:v>
                </c:pt>
                <c:pt idx="6036">
                  <c:v>5.8500061035160229</c:v>
                </c:pt>
                <c:pt idx="6037">
                  <c:v>5.6300048828130116</c:v>
                </c:pt>
                <c:pt idx="6038">
                  <c:v>5.1399841308600003</c:v>
                </c:pt>
                <c:pt idx="6039">
                  <c:v>4.6199951171880116</c:v>
                </c:pt>
                <c:pt idx="6040">
                  <c:v>4.5299987792970455</c:v>
                </c:pt>
                <c:pt idx="6041">
                  <c:v>5.0899963378910229</c:v>
                </c:pt>
                <c:pt idx="6042">
                  <c:v>5.1699829101570458</c:v>
                </c:pt>
                <c:pt idx="6043">
                  <c:v>4.9499816894540345</c:v>
                </c:pt>
                <c:pt idx="6044">
                  <c:v>4.760009765625</c:v>
                </c:pt>
                <c:pt idx="6045">
                  <c:v>4.7699890136720455</c:v>
                </c:pt>
                <c:pt idx="6046">
                  <c:v>4.8999938964850003</c:v>
                </c:pt>
                <c:pt idx="6047">
                  <c:v>5.2699890136720455</c:v>
                </c:pt>
                <c:pt idx="6048">
                  <c:v>4.9599914550790345</c:v>
                </c:pt>
                <c:pt idx="6049">
                  <c:v>4.9400024414070458</c:v>
                </c:pt>
                <c:pt idx="6050">
                  <c:v>5.2799987792970455</c:v>
                </c:pt>
                <c:pt idx="6051">
                  <c:v>5.6799926757820458</c:v>
                </c:pt>
                <c:pt idx="6052">
                  <c:v>5.8099975585940342</c:v>
                </c:pt>
                <c:pt idx="6053">
                  <c:v>5.7699890136720455</c:v>
                </c:pt>
                <c:pt idx="6054">
                  <c:v>5.9400024414070458</c:v>
                </c:pt>
                <c:pt idx="6055">
                  <c:v>5.6999816894540345</c:v>
                </c:pt>
                <c:pt idx="6056">
                  <c:v>5.760009765625</c:v>
                </c:pt>
                <c:pt idx="6057">
                  <c:v>5.8699951171880116</c:v>
                </c:pt>
                <c:pt idx="6058">
                  <c:v>5.7999877929690342</c:v>
                </c:pt>
                <c:pt idx="6059">
                  <c:v>0.94000244140704581</c:v>
                </c:pt>
                <c:pt idx="6060">
                  <c:v>5.8099975585940342</c:v>
                </c:pt>
                <c:pt idx="6061">
                  <c:v>5.5700073242190342</c:v>
                </c:pt>
                <c:pt idx="6062">
                  <c:v>5.739990234375</c:v>
                </c:pt>
                <c:pt idx="6063">
                  <c:v>6.0499877929690342</c:v>
                </c:pt>
                <c:pt idx="6064">
                  <c:v>5.6900024414070458</c:v>
                </c:pt>
                <c:pt idx="6065">
                  <c:v>5.6999816894540345</c:v>
                </c:pt>
                <c:pt idx="6066">
                  <c:v>5.5700073242190342</c:v>
                </c:pt>
                <c:pt idx="6067">
                  <c:v>5.6399841308600003</c:v>
                </c:pt>
                <c:pt idx="6068">
                  <c:v>5.3099975585940342</c:v>
                </c:pt>
                <c:pt idx="6069">
                  <c:v>5.4199829101570458</c:v>
                </c:pt>
                <c:pt idx="6070">
                  <c:v>5.6600036621100003</c:v>
                </c:pt>
                <c:pt idx="6071">
                  <c:v>5.8599853515630116</c:v>
                </c:pt>
                <c:pt idx="6072">
                  <c:v>5.8399963378910229</c:v>
                </c:pt>
                <c:pt idx="6073">
                  <c:v>5.8999938964850003</c:v>
                </c:pt>
                <c:pt idx="6074">
                  <c:v>6.0899963378910229</c:v>
                </c:pt>
                <c:pt idx="6075">
                  <c:v>6.1099853515630116</c:v>
                </c:pt>
                <c:pt idx="6076">
                  <c:v>5.8899841308600003</c:v>
                </c:pt>
                <c:pt idx="6077">
                  <c:v>5.8500061035160229</c:v>
                </c:pt>
                <c:pt idx="6078">
                  <c:v>5.6499938964850003</c:v>
                </c:pt>
                <c:pt idx="6079">
                  <c:v>5.8699951171880116</c:v>
                </c:pt>
                <c:pt idx="6080">
                  <c:v>5.8800048828130116</c:v>
                </c:pt>
                <c:pt idx="6081">
                  <c:v>5.989990234375</c:v>
                </c:pt>
                <c:pt idx="6082">
                  <c:v>5.6399841308600003</c:v>
                </c:pt>
                <c:pt idx="6083">
                  <c:v>5.6199951171880116</c:v>
                </c:pt>
                <c:pt idx="6084">
                  <c:v>5.7699890136720455</c:v>
                </c:pt>
                <c:pt idx="6085">
                  <c:v>5.9800109863290345</c:v>
                </c:pt>
                <c:pt idx="6086">
                  <c:v>6.1600036621100003</c:v>
                </c:pt>
                <c:pt idx="6087">
                  <c:v>6.1900024414070458</c:v>
                </c:pt>
                <c:pt idx="6088">
                  <c:v>6.25</c:v>
                </c:pt>
                <c:pt idx="6089">
                  <c:v>6.239990234375</c:v>
                </c:pt>
                <c:pt idx="6090">
                  <c:v>6.3099975585940342</c:v>
                </c:pt>
                <c:pt idx="6091">
                  <c:v>6.2200012207040345</c:v>
                </c:pt>
                <c:pt idx="6092">
                  <c:v>6.1699829101570458</c:v>
                </c:pt>
                <c:pt idx="6093">
                  <c:v>6.2200012207040345</c:v>
                </c:pt>
                <c:pt idx="6094">
                  <c:v>6.3099975585940342</c:v>
                </c:pt>
                <c:pt idx="6095">
                  <c:v>6.4199829101570458</c:v>
                </c:pt>
                <c:pt idx="6096">
                  <c:v>6.6699829101570458</c:v>
                </c:pt>
                <c:pt idx="6097">
                  <c:v>6.5400085449220455</c:v>
                </c:pt>
                <c:pt idx="6098">
                  <c:v>6.3800048828130116</c:v>
                </c:pt>
                <c:pt idx="6099">
                  <c:v>6.4499816894540345</c:v>
                </c:pt>
                <c:pt idx="6100">
                  <c:v>6.6699829101570458</c:v>
                </c:pt>
                <c:pt idx="6101">
                  <c:v>6.6000061035160229</c:v>
                </c:pt>
                <c:pt idx="6102">
                  <c:v>6.5700073242190342</c:v>
                </c:pt>
                <c:pt idx="6103">
                  <c:v>6.4299926757820458</c:v>
                </c:pt>
                <c:pt idx="6104">
                  <c:v>6.4800109863290345</c:v>
                </c:pt>
                <c:pt idx="6105">
                  <c:v>6.5299987792970455</c:v>
                </c:pt>
                <c:pt idx="6106">
                  <c:v>6.4100036621100003</c:v>
                </c:pt>
                <c:pt idx="6107">
                  <c:v>6.25</c:v>
                </c:pt>
                <c:pt idx="6108">
                  <c:v>6.2099914550790345</c:v>
                </c:pt>
                <c:pt idx="6109">
                  <c:v>6.3200073242190342</c:v>
                </c:pt>
                <c:pt idx="6110">
                  <c:v>6.4199829101570458</c:v>
                </c:pt>
                <c:pt idx="6111">
                  <c:v>6.3999938964850003</c:v>
                </c:pt>
                <c:pt idx="6112">
                  <c:v>6.4199829101570458</c:v>
                </c:pt>
                <c:pt idx="6113">
                  <c:v>6.3699951171880116</c:v>
                </c:pt>
                <c:pt idx="6114">
                  <c:v>6.1600036621100003</c:v>
                </c:pt>
                <c:pt idx="6115">
                  <c:v>6.4400024414070458</c:v>
                </c:pt>
                <c:pt idx="6116">
                  <c:v>6.4100036621100003</c:v>
                </c:pt>
                <c:pt idx="6117">
                  <c:v>6.0199890136720455</c:v>
                </c:pt>
                <c:pt idx="6118">
                  <c:v>6.0400085449220455</c:v>
                </c:pt>
                <c:pt idx="6119">
                  <c:v>5.9199829101570458</c:v>
                </c:pt>
                <c:pt idx="6120">
                  <c:v>6.1499938964850003</c:v>
                </c:pt>
                <c:pt idx="6121">
                  <c:v>6.1900024414070458</c:v>
                </c:pt>
                <c:pt idx="6122">
                  <c:v>6.2200012207040345</c:v>
                </c:pt>
                <c:pt idx="6123">
                  <c:v>6.510009765625</c:v>
                </c:pt>
                <c:pt idx="6124">
                  <c:v>6.510009765625</c:v>
                </c:pt>
                <c:pt idx="6125">
                  <c:v>6.4199829101570458</c:v>
                </c:pt>
                <c:pt idx="6126">
                  <c:v>6.3500061035160229</c:v>
                </c:pt>
                <c:pt idx="6127">
                  <c:v>6.7999877929690342</c:v>
                </c:pt>
                <c:pt idx="6128">
                  <c:v>6.5599975585940342</c:v>
                </c:pt>
                <c:pt idx="6129">
                  <c:v>6.1399841308600003</c:v>
                </c:pt>
                <c:pt idx="6130">
                  <c:v>5.739990234375</c:v>
                </c:pt>
                <c:pt idx="6131">
                  <c:v>6.010009765625</c:v>
                </c:pt>
                <c:pt idx="6132">
                  <c:v>6.2300109863290345</c:v>
                </c:pt>
                <c:pt idx="6133">
                  <c:v>6.3099975585940342</c:v>
                </c:pt>
                <c:pt idx="6134">
                  <c:v>5.8899841308600003</c:v>
                </c:pt>
                <c:pt idx="6135">
                  <c:v>5.8899841308600003</c:v>
                </c:pt>
                <c:pt idx="6136">
                  <c:v>6.1600036621100003</c:v>
                </c:pt>
                <c:pt idx="6137">
                  <c:v>6.3699951171880116</c:v>
                </c:pt>
                <c:pt idx="6138">
                  <c:v>5.6000061035160229</c:v>
                </c:pt>
                <c:pt idx="6139">
                  <c:v>5.6399841308600003</c:v>
                </c:pt>
                <c:pt idx="6140">
                  <c:v>5.7799987792970455</c:v>
                </c:pt>
                <c:pt idx="6141">
                  <c:v>6</c:v>
                </c:pt>
                <c:pt idx="6142">
                  <c:v>6.1799926757820458</c:v>
                </c:pt>
                <c:pt idx="6143">
                  <c:v>6.3299865722660229</c:v>
                </c:pt>
                <c:pt idx="6144">
                  <c:v>6.5400085449220455</c:v>
                </c:pt>
                <c:pt idx="6145">
                  <c:v>6.4499816894540345</c:v>
                </c:pt>
                <c:pt idx="6146">
                  <c:v>6.4100036621100003</c:v>
                </c:pt>
                <c:pt idx="6147">
                  <c:v>6.4700012207040345</c:v>
                </c:pt>
                <c:pt idx="6148">
                  <c:v>6.4299926757820458</c:v>
                </c:pt>
                <c:pt idx="6149">
                  <c:v>6.2699890136720455</c:v>
                </c:pt>
                <c:pt idx="6150">
                  <c:v>5.9700012207040345</c:v>
                </c:pt>
                <c:pt idx="6151">
                  <c:v>6.1099853515630116</c:v>
                </c:pt>
                <c:pt idx="6152">
                  <c:v>6.0700073242190342</c:v>
                </c:pt>
                <c:pt idx="6153">
                  <c:v>6.1799926757820458</c:v>
                </c:pt>
                <c:pt idx="6154">
                  <c:v>6.3999938964850003</c:v>
                </c:pt>
                <c:pt idx="6155">
                  <c:v>6.4199829101570458</c:v>
                </c:pt>
                <c:pt idx="6156">
                  <c:v>6.2099914550790345</c:v>
                </c:pt>
                <c:pt idx="6157">
                  <c:v>6.2999877929690342</c:v>
                </c:pt>
                <c:pt idx="6158">
                  <c:v>6.2799987792970455</c:v>
                </c:pt>
                <c:pt idx="6159">
                  <c:v>6.2799987792970455</c:v>
                </c:pt>
                <c:pt idx="6160">
                  <c:v>6.1999816894540345</c:v>
                </c:pt>
                <c:pt idx="6161">
                  <c:v>6.260009765625</c:v>
                </c:pt>
                <c:pt idx="6162">
                  <c:v>6.3899841308600003</c:v>
                </c:pt>
                <c:pt idx="6163">
                  <c:v>6.8099975585940342</c:v>
                </c:pt>
                <c:pt idx="6164">
                  <c:v>6.1000061035160229</c:v>
                </c:pt>
                <c:pt idx="6165">
                  <c:v>5.760009765625</c:v>
                </c:pt>
                <c:pt idx="6166">
                  <c:v>6.2099914550790345</c:v>
                </c:pt>
                <c:pt idx="6167">
                  <c:v>5.8099975585940342</c:v>
                </c:pt>
                <c:pt idx="6168">
                  <c:v>5.6399841308600003</c:v>
                </c:pt>
                <c:pt idx="6169">
                  <c:v>5.6999816894540345</c:v>
                </c:pt>
                <c:pt idx="6170">
                  <c:v>5.8200073242190342</c:v>
                </c:pt>
                <c:pt idx="6171">
                  <c:v>6.0400085449220455</c:v>
                </c:pt>
                <c:pt idx="6172">
                  <c:v>5.5899963378910229</c:v>
                </c:pt>
                <c:pt idx="6173">
                  <c:v>5.3099975585940342</c:v>
                </c:pt>
                <c:pt idx="6174">
                  <c:v>5.3599853515630116</c:v>
                </c:pt>
                <c:pt idx="6175">
                  <c:v>5.5499877929690342</c:v>
                </c:pt>
                <c:pt idx="6176">
                  <c:v>5.7999877929690342</c:v>
                </c:pt>
                <c:pt idx="6177">
                  <c:v>6.1799926757820458</c:v>
                </c:pt>
                <c:pt idx="6178">
                  <c:v>6.4800109863290345</c:v>
                </c:pt>
                <c:pt idx="6179">
                  <c:v>6.6099853515630116</c:v>
                </c:pt>
                <c:pt idx="6180">
                  <c:v>6.5700073242190342</c:v>
                </c:pt>
                <c:pt idx="6181">
                  <c:v>6.3399963378910229</c:v>
                </c:pt>
                <c:pt idx="6182">
                  <c:v>6.3699951171880116</c:v>
                </c:pt>
                <c:pt idx="6183">
                  <c:v>6.5799865722660229</c:v>
                </c:pt>
                <c:pt idx="6184">
                  <c:v>6.3699951171880116</c:v>
                </c:pt>
                <c:pt idx="6185">
                  <c:v>5.6900024414070458</c:v>
                </c:pt>
                <c:pt idx="6186">
                  <c:v>5.7799987792970455</c:v>
                </c:pt>
                <c:pt idx="6187">
                  <c:v>5.3800048828130116</c:v>
                </c:pt>
                <c:pt idx="6188">
                  <c:v>5.7999877929690342</c:v>
                </c:pt>
                <c:pt idx="6189">
                  <c:v>5.8299865722660229</c:v>
                </c:pt>
                <c:pt idx="6190">
                  <c:v>5.6300048828130116</c:v>
                </c:pt>
                <c:pt idx="6191">
                  <c:v>6.5899963378910229</c:v>
                </c:pt>
                <c:pt idx="6192">
                  <c:v>5.9400024414070458</c:v>
                </c:pt>
                <c:pt idx="6193">
                  <c:v>5.4599914550790345</c:v>
                </c:pt>
                <c:pt idx="6194">
                  <c:v>5.0799865722660229</c:v>
                </c:pt>
                <c:pt idx="6195">
                  <c:v>5.5899963378910229</c:v>
                </c:pt>
                <c:pt idx="6196">
                  <c:v>5.7999877929690342</c:v>
                </c:pt>
                <c:pt idx="6197">
                  <c:v>5.3699951171880116</c:v>
                </c:pt>
                <c:pt idx="6198">
                  <c:v>5.489990234375</c:v>
                </c:pt>
                <c:pt idx="6199">
                  <c:v>5.6999816894540345</c:v>
                </c:pt>
                <c:pt idx="6200">
                  <c:v>5.3599853515630116</c:v>
                </c:pt>
                <c:pt idx="6201">
                  <c:v>4.9100036621100003</c:v>
                </c:pt>
                <c:pt idx="6202">
                  <c:v>6.3599853515630116</c:v>
                </c:pt>
                <c:pt idx="6203">
                  <c:v>6.25</c:v>
                </c:pt>
                <c:pt idx="6204">
                  <c:v>6.4299926757820458</c:v>
                </c:pt>
                <c:pt idx="6205">
                  <c:v>5.7300109863290345</c:v>
                </c:pt>
                <c:pt idx="6206">
                  <c:v>5.6499938964850003</c:v>
                </c:pt>
                <c:pt idx="6207">
                  <c:v>5.8599853515630116</c:v>
                </c:pt>
                <c:pt idx="6208">
                  <c:v>5.5899963378910229</c:v>
                </c:pt>
                <c:pt idx="6209">
                  <c:v>5.1600036621100003</c:v>
                </c:pt>
                <c:pt idx="6210">
                  <c:v>5.6000061035160229</c:v>
                </c:pt>
                <c:pt idx="6211">
                  <c:v>5.7799987792970455</c:v>
                </c:pt>
                <c:pt idx="6212">
                  <c:v>6.5299987792970455</c:v>
                </c:pt>
                <c:pt idx="6213">
                  <c:v>6.1600036621100003</c:v>
                </c:pt>
                <c:pt idx="6214">
                  <c:v>6.1699829101570458</c:v>
                </c:pt>
                <c:pt idx="6215">
                  <c:v>5.6099853515630116</c:v>
                </c:pt>
                <c:pt idx="6216">
                  <c:v>5.1900024414070458</c:v>
                </c:pt>
                <c:pt idx="6217">
                  <c:v>4.6799926757820458</c:v>
                </c:pt>
                <c:pt idx="6218">
                  <c:v>4.6399841308600003</c:v>
                </c:pt>
                <c:pt idx="6219">
                  <c:v>5.0700073242190342</c:v>
                </c:pt>
                <c:pt idx="6220">
                  <c:v>7.0007324219034217E-2</c:v>
                </c:pt>
                <c:pt idx="6221">
                  <c:v>4.1000061035160229</c:v>
                </c:pt>
                <c:pt idx="6222">
                  <c:v>4.8899841308600003</c:v>
                </c:pt>
                <c:pt idx="6223">
                  <c:v>5.3599853515630116</c:v>
                </c:pt>
                <c:pt idx="6224">
                  <c:v>6.0299987792970455</c:v>
                </c:pt>
                <c:pt idx="6225">
                  <c:v>6.0899963378910229</c:v>
                </c:pt>
                <c:pt idx="6226">
                  <c:v>5.9499816894540345</c:v>
                </c:pt>
                <c:pt idx="6227">
                  <c:v>5.6099853515630116</c:v>
                </c:pt>
                <c:pt idx="6228">
                  <c:v>5.9700012207040345</c:v>
                </c:pt>
                <c:pt idx="6229">
                  <c:v>6.25</c:v>
                </c:pt>
                <c:pt idx="6230">
                  <c:v>5.4800109863290345</c:v>
                </c:pt>
                <c:pt idx="6231">
                  <c:v>3.8699951171880116</c:v>
                </c:pt>
                <c:pt idx="6232">
                  <c:v>4.9599914550790345</c:v>
                </c:pt>
                <c:pt idx="6233">
                  <c:v>4.6499938964850003</c:v>
                </c:pt>
                <c:pt idx="6234">
                  <c:v>4.3699951171880116</c:v>
                </c:pt>
                <c:pt idx="6235">
                  <c:v>4.4199829101570458</c:v>
                </c:pt>
                <c:pt idx="6236">
                  <c:v>4.5899963378910229</c:v>
                </c:pt>
                <c:pt idx="6237">
                  <c:v>5.1900024414070458</c:v>
                </c:pt>
                <c:pt idx="6238">
                  <c:v>4.9599914550790345</c:v>
                </c:pt>
                <c:pt idx="6239">
                  <c:v>4.4499816894540345</c:v>
                </c:pt>
                <c:pt idx="6240">
                  <c:v>4.1499938964850003</c:v>
                </c:pt>
                <c:pt idx="6241">
                  <c:v>4.2099914550790345</c:v>
                </c:pt>
                <c:pt idx="6242">
                  <c:v>3.489990234375</c:v>
                </c:pt>
                <c:pt idx="6243">
                  <c:v>3.6300048828130116</c:v>
                </c:pt>
                <c:pt idx="6244">
                  <c:v>3.8800048828130116</c:v>
                </c:pt>
                <c:pt idx="6245">
                  <c:v>4.5799865722660229</c:v>
                </c:pt>
                <c:pt idx="6246">
                  <c:v>4.2999877929690342</c:v>
                </c:pt>
                <c:pt idx="6247">
                  <c:v>4.4400024414070458</c:v>
                </c:pt>
                <c:pt idx="6248">
                  <c:v>5</c:v>
                </c:pt>
                <c:pt idx="6249">
                  <c:v>5.3699951171880116</c:v>
                </c:pt>
                <c:pt idx="6250">
                  <c:v>4.7099914550790345</c:v>
                </c:pt>
                <c:pt idx="6251">
                  <c:v>5.0899963378910229</c:v>
                </c:pt>
                <c:pt idx="6252">
                  <c:v>5.0499877929690342</c:v>
                </c:pt>
                <c:pt idx="6253">
                  <c:v>5.7900085449220455</c:v>
                </c:pt>
                <c:pt idx="6254">
                  <c:v>5.2900085449220455</c:v>
                </c:pt>
                <c:pt idx="6255">
                  <c:v>4.9599914550790345</c:v>
                </c:pt>
                <c:pt idx="6256">
                  <c:v>5.9299926757820458</c:v>
                </c:pt>
                <c:pt idx="6257">
                  <c:v>5.0700073242190342</c:v>
                </c:pt>
                <c:pt idx="6258">
                  <c:v>5.239990234375</c:v>
                </c:pt>
                <c:pt idx="6259">
                  <c:v>5</c:v>
                </c:pt>
                <c:pt idx="6260">
                  <c:v>5.6600036621100003</c:v>
                </c:pt>
                <c:pt idx="6261">
                  <c:v>4.9599914550790345</c:v>
                </c:pt>
                <c:pt idx="6262">
                  <c:v>5.260009765625</c:v>
                </c:pt>
                <c:pt idx="6263">
                  <c:v>5.9400024414070458</c:v>
                </c:pt>
                <c:pt idx="6264">
                  <c:v>4.6699829101570458</c:v>
                </c:pt>
                <c:pt idx="6265">
                  <c:v>4.5499877929690342</c:v>
                </c:pt>
                <c:pt idx="6266">
                  <c:v>3.6399841308600003</c:v>
                </c:pt>
                <c:pt idx="6267">
                  <c:v>4.1399841308600003</c:v>
                </c:pt>
                <c:pt idx="6268">
                  <c:v>4.4700012207040345</c:v>
                </c:pt>
                <c:pt idx="6269">
                  <c:v>5.1499938964850003</c:v>
                </c:pt>
                <c:pt idx="6270">
                  <c:v>6.8500061035160229</c:v>
                </c:pt>
                <c:pt idx="6271">
                  <c:v>4.7699890136720455</c:v>
                </c:pt>
                <c:pt idx="6272">
                  <c:v>5.2799987792970455</c:v>
                </c:pt>
                <c:pt idx="6273">
                  <c:v>5</c:v>
                </c:pt>
                <c:pt idx="6274">
                  <c:v>4.8099975585940342</c:v>
                </c:pt>
                <c:pt idx="6275">
                  <c:v>5.8200073242190342</c:v>
                </c:pt>
                <c:pt idx="6276">
                  <c:v>5.4599914550790345</c:v>
                </c:pt>
                <c:pt idx="6277">
                  <c:v>3.989990234375</c:v>
                </c:pt>
                <c:pt idx="6278">
                  <c:v>5.0199890136720455</c:v>
                </c:pt>
                <c:pt idx="6279">
                  <c:v>4.0799865722660229</c:v>
                </c:pt>
                <c:pt idx="6280">
                  <c:v>5.4400024414070458</c:v>
                </c:pt>
                <c:pt idx="6281">
                  <c:v>4.3200073242190342</c:v>
                </c:pt>
                <c:pt idx="6282">
                  <c:v>4.1699829101570458</c:v>
                </c:pt>
                <c:pt idx="6283">
                  <c:v>5.1499938964850003</c:v>
                </c:pt>
                <c:pt idx="6284">
                  <c:v>3.4800109863290345</c:v>
                </c:pt>
                <c:pt idx="6285">
                  <c:v>4.0400085449220455</c:v>
                </c:pt>
                <c:pt idx="6286">
                  <c:v>3.4700012207040345</c:v>
                </c:pt>
                <c:pt idx="6287">
                  <c:v>4.1099853515630116</c:v>
                </c:pt>
                <c:pt idx="6288">
                  <c:v>5.6499938964850003</c:v>
                </c:pt>
                <c:pt idx="6289">
                  <c:v>5.6300048828130116</c:v>
                </c:pt>
                <c:pt idx="6290">
                  <c:v>5.7699890136720455</c:v>
                </c:pt>
                <c:pt idx="6291">
                  <c:v>5.7999877929690342</c:v>
                </c:pt>
                <c:pt idx="6292">
                  <c:v>4.8899841308600003</c:v>
                </c:pt>
                <c:pt idx="6293">
                  <c:v>4.7699890136720455</c:v>
                </c:pt>
                <c:pt idx="6294">
                  <c:v>5.3399963378910229</c:v>
                </c:pt>
                <c:pt idx="6295">
                  <c:v>5.7099914550790345</c:v>
                </c:pt>
                <c:pt idx="6296">
                  <c:v>4.6699829101570458</c:v>
                </c:pt>
                <c:pt idx="6297">
                  <c:v>4.7699890136720455</c:v>
                </c:pt>
                <c:pt idx="6298">
                  <c:v>3.3200073242190342</c:v>
                </c:pt>
                <c:pt idx="6299">
                  <c:v>2.3999938964850003</c:v>
                </c:pt>
                <c:pt idx="6300">
                  <c:v>3.5299987792970455</c:v>
                </c:pt>
                <c:pt idx="6301">
                  <c:v>4.6099853515630116</c:v>
                </c:pt>
                <c:pt idx="6302">
                  <c:v>4.4800109863290345</c:v>
                </c:pt>
                <c:pt idx="6303">
                  <c:v>4.3899841308600003</c:v>
                </c:pt>
                <c:pt idx="6304">
                  <c:v>4.489990234375</c:v>
                </c:pt>
                <c:pt idx="6305">
                  <c:v>4.2699890136720455</c:v>
                </c:pt>
                <c:pt idx="6306">
                  <c:v>4.260009765625</c:v>
                </c:pt>
                <c:pt idx="6307">
                  <c:v>4.8200073242190342</c:v>
                </c:pt>
                <c:pt idx="6308">
                  <c:v>5.1300048828130116</c:v>
                </c:pt>
                <c:pt idx="6309">
                  <c:v>4.9599914550790345</c:v>
                </c:pt>
                <c:pt idx="6310">
                  <c:v>4.6999816894540345</c:v>
                </c:pt>
                <c:pt idx="6311">
                  <c:v>5.3800048828130116</c:v>
                </c:pt>
                <c:pt idx="6312">
                  <c:v>5.5299987792970455</c:v>
                </c:pt>
                <c:pt idx="6313">
                  <c:v>4.3399963378910229</c:v>
                </c:pt>
                <c:pt idx="6314">
                  <c:v>4.6099853515630116</c:v>
                </c:pt>
                <c:pt idx="6315">
                  <c:v>2.7099914550790345</c:v>
                </c:pt>
                <c:pt idx="6316">
                  <c:v>3.0899963378910229</c:v>
                </c:pt>
                <c:pt idx="6317">
                  <c:v>4.4400024414070458</c:v>
                </c:pt>
                <c:pt idx="6318">
                  <c:v>4.9800109863290345</c:v>
                </c:pt>
                <c:pt idx="6319">
                  <c:v>2.8099975585940342</c:v>
                </c:pt>
                <c:pt idx="6320">
                  <c:v>3.1099853515630116</c:v>
                </c:pt>
                <c:pt idx="6321">
                  <c:v>1.7900085449220455</c:v>
                </c:pt>
                <c:pt idx="6322">
                  <c:v>2.5899963378910229</c:v>
                </c:pt>
                <c:pt idx="6323">
                  <c:v>3.5</c:v>
                </c:pt>
                <c:pt idx="6324">
                  <c:v>3.8200073242190342</c:v>
                </c:pt>
                <c:pt idx="6325">
                  <c:v>3.1600036621100003</c:v>
                </c:pt>
                <c:pt idx="6326">
                  <c:v>4.1999816894540345</c:v>
                </c:pt>
                <c:pt idx="6327">
                  <c:v>4.7099914550790345</c:v>
                </c:pt>
                <c:pt idx="6328">
                  <c:v>5.1900024414070458</c:v>
                </c:pt>
                <c:pt idx="6329">
                  <c:v>6.4100036621100003</c:v>
                </c:pt>
                <c:pt idx="6330">
                  <c:v>6.1999816894540345</c:v>
                </c:pt>
                <c:pt idx="6331">
                  <c:v>6.1000061035160229</c:v>
                </c:pt>
                <c:pt idx="6332">
                  <c:v>5.3299865722660229</c:v>
                </c:pt>
                <c:pt idx="6333">
                  <c:v>5.1199951171880116</c:v>
                </c:pt>
                <c:pt idx="6334">
                  <c:v>5.4400024414070458</c:v>
                </c:pt>
                <c:pt idx="6335">
                  <c:v>4.239990234375</c:v>
                </c:pt>
                <c:pt idx="6336">
                  <c:v>3.5199890136720455</c:v>
                </c:pt>
                <c:pt idx="6337">
                  <c:v>3.7900085449220455</c:v>
                </c:pt>
                <c:pt idx="6338">
                  <c:v>4.3500061035160229</c:v>
                </c:pt>
                <c:pt idx="6339">
                  <c:v>4.75</c:v>
                </c:pt>
                <c:pt idx="6340">
                  <c:v>5.0499877929690342</c:v>
                </c:pt>
                <c:pt idx="6341">
                  <c:v>5.0799865722660229</c:v>
                </c:pt>
                <c:pt idx="6342">
                  <c:v>4.3500061035160229</c:v>
                </c:pt>
                <c:pt idx="6343">
                  <c:v>3.7799987792970455</c:v>
                </c:pt>
                <c:pt idx="6344">
                  <c:v>5.1199951171880116</c:v>
                </c:pt>
                <c:pt idx="6345">
                  <c:v>5.7200012207040345</c:v>
                </c:pt>
                <c:pt idx="6346">
                  <c:v>5.0299987792970455</c:v>
                </c:pt>
                <c:pt idx="6347">
                  <c:v>5.3699951171880116</c:v>
                </c:pt>
                <c:pt idx="6348">
                  <c:v>5.0199890136720455</c:v>
                </c:pt>
                <c:pt idx="6349">
                  <c:v>4.989990234375</c:v>
                </c:pt>
                <c:pt idx="6350">
                  <c:v>5.2300109863290345</c:v>
                </c:pt>
                <c:pt idx="6351">
                  <c:v>5.5299987792970455</c:v>
                </c:pt>
                <c:pt idx="6352">
                  <c:v>5.1099853515630116</c:v>
                </c:pt>
                <c:pt idx="6353">
                  <c:v>5.0299987792970455</c:v>
                </c:pt>
                <c:pt idx="6354">
                  <c:v>5.1099853515630116</c:v>
                </c:pt>
                <c:pt idx="6355">
                  <c:v>5.1999816894540345</c:v>
                </c:pt>
                <c:pt idx="6356">
                  <c:v>5.1799926757820458</c:v>
                </c:pt>
                <c:pt idx="6357">
                  <c:v>5.25</c:v>
                </c:pt>
                <c:pt idx="6358">
                  <c:v>5.7099914550790345</c:v>
                </c:pt>
                <c:pt idx="6359">
                  <c:v>6.0899963378910229</c:v>
                </c:pt>
                <c:pt idx="6360">
                  <c:v>5.6300048828130116</c:v>
                </c:pt>
                <c:pt idx="6361">
                  <c:v>6.2300109863290345</c:v>
                </c:pt>
                <c:pt idx="6362">
                  <c:v>5.6300048828130116</c:v>
                </c:pt>
                <c:pt idx="6363">
                  <c:v>5.489990234375</c:v>
                </c:pt>
                <c:pt idx="6364">
                  <c:v>5.6300048828130116</c:v>
                </c:pt>
                <c:pt idx="6365">
                  <c:v>5.989990234375</c:v>
                </c:pt>
                <c:pt idx="6366">
                  <c:v>5.8599853515630116</c:v>
                </c:pt>
                <c:pt idx="6367">
                  <c:v>5.8099975585940342</c:v>
                </c:pt>
                <c:pt idx="6368">
                  <c:v>5.8099975585940342</c:v>
                </c:pt>
                <c:pt idx="6369">
                  <c:v>5.9199829101570458</c:v>
                </c:pt>
                <c:pt idx="6370">
                  <c:v>6.260009765625</c:v>
                </c:pt>
                <c:pt idx="6371">
                  <c:v>6.1900024414070458</c:v>
                </c:pt>
                <c:pt idx="6372">
                  <c:v>6.2900085449220455</c:v>
                </c:pt>
                <c:pt idx="6373">
                  <c:v>6.1499938964850003</c:v>
                </c:pt>
                <c:pt idx="6374">
                  <c:v>6.3699951171880116</c:v>
                </c:pt>
                <c:pt idx="6375">
                  <c:v>6.4400024414070458</c:v>
                </c:pt>
                <c:pt idx="6376">
                  <c:v>6.5899963378910229</c:v>
                </c:pt>
                <c:pt idx="6377">
                  <c:v>6.4199829101570458</c:v>
                </c:pt>
                <c:pt idx="6378">
                  <c:v>6.3599853515630116</c:v>
                </c:pt>
                <c:pt idx="6379">
                  <c:v>6.75</c:v>
                </c:pt>
                <c:pt idx="6380">
                  <c:v>6.5799865722660229</c:v>
                </c:pt>
                <c:pt idx="6381">
                  <c:v>6.3399963378910229</c:v>
                </c:pt>
                <c:pt idx="6382">
                  <c:v>6.6099853515630116</c:v>
                </c:pt>
                <c:pt idx="6383">
                  <c:v>6.4599914550790345</c:v>
                </c:pt>
                <c:pt idx="6384">
                  <c:v>6.2699890136720455</c:v>
                </c:pt>
                <c:pt idx="6385">
                  <c:v>6.6000061035160229</c:v>
                </c:pt>
                <c:pt idx="6386">
                  <c:v>6.8699951171880116</c:v>
                </c:pt>
                <c:pt idx="6387">
                  <c:v>6.4100036621100003</c:v>
                </c:pt>
                <c:pt idx="6388">
                  <c:v>6.6799926757820458</c:v>
                </c:pt>
                <c:pt idx="6389">
                  <c:v>6.3299865722660229</c:v>
                </c:pt>
                <c:pt idx="6390">
                  <c:v>6.2699890136720455</c:v>
                </c:pt>
                <c:pt idx="6391">
                  <c:v>6.3500061035160229</c:v>
                </c:pt>
                <c:pt idx="6392">
                  <c:v>6.3699951171880116</c:v>
                </c:pt>
                <c:pt idx="6393">
                  <c:v>6.4800109863290345</c:v>
                </c:pt>
                <c:pt idx="6394">
                  <c:v>6.3899841308600003</c:v>
                </c:pt>
                <c:pt idx="6395">
                  <c:v>6.3399963378910229</c:v>
                </c:pt>
                <c:pt idx="6396">
                  <c:v>6.6499938964850003</c:v>
                </c:pt>
                <c:pt idx="6397">
                  <c:v>6.9700012207040345</c:v>
                </c:pt>
                <c:pt idx="6398">
                  <c:v>7.1499938964850003</c:v>
                </c:pt>
                <c:pt idx="6399">
                  <c:v>7.3099975585940342</c:v>
                </c:pt>
                <c:pt idx="6400">
                  <c:v>7.3699951171880116</c:v>
                </c:pt>
                <c:pt idx="6401">
                  <c:v>6.760009765625</c:v>
                </c:pt>
                <c:pt idx="6402">
                  <c:v>6.4199829101570458</c:v>
                </c:pt>
                <c:pt idx="6403">
                  <c:v>6.5</c:v>
                </c:pt>
                <c:pt idx="6404">
                  <c:v>6.4299926757820458</c:v>
                </c:pt>
                <c:pt idx="6405">
                  <c:v>6.3599853515630116</c:v>
                </c:pt>
                <c:pt idx="6406">
                  <c:v>6.3800048828130116</c:v>
                </c:pt>
                <c:pt idx="6407">
                  <c:v>6.4700012207040345</c:v>
                </c:pt>
                <c:pt idx="6408">
                  <c:v>6.6300048828130116</c:v>
                </c:pt>
                <c:pt idx="6409">
                  <c:v>6.6499938964850003</c:v>
                </c:pt>
                <c:pt idx="6410">
                  <c:v>6.6499938964850003</c:v>
                </c:pt>
                <c:pt idx="6411">
                  <c:v>6.6399841308600003</c:v>
                </c:pt>
                <c:pt idx="6412">
                  <c:v>6.7799987792970455</c:v>
                </c:pt>
                <c:pt idx="6413">
                  <c:v>6.8500061035160229</c:v>
                </c:pt>
                <c:pt idx="6414">
                  <c:v>6.989990234375</c:v>
                </c:pt>
                <c:pt idx="6415">
                  <c:v>6.9299926757820458</c:v>
                </c:pt>
                <c:pt idx="6416">
                  <c:v>7</c:v>
                </c:pt>
                <c:pt idx="6417">
                  <c:v>7.1000061035160229</c:v>
                </c:pt>
                <c:pt idx="6418">
                  <c:v>7.3399963378910229</c:v>
                </c:pt>
                <c:pt idx="6419">
                  <c:v>6.8599853515630116</c:v>
                </c:pt>
                <c:pt idx="6420">
                  <c:v>7.0499877929690342</c:v>
                </c:pt>
                <c:pt idx="6421">
                  <c:v>6.7699890136720455</c:v>
                </c:pt>
                <c:pt idx="6422">
                  <c:v>6.7200012207040345</c:v>
                </c:pt>
                <c:pt idx="6423">
                  <c:v>6.8599853515630116</c:v>
                </c:pt>
                <c:pt idx="6424">
                  <c:v>7</c:v>
                </c:pt>
                <c:pt idx="6425">
                  <c:v>6.9499816894540345</c:v>
                </c:pt>
                <c:pt idx="6426">
                  <c:v>6.8200073242190342</c:v>
                </c:pt>
                <c:pt idx="6427">
                  <c:v>6.8899841308600003</c:v>
                </c:pt>
                <c:pt idx="6428">
                  <c:v>7.3999938964850003</c:v>
                </c:pt>
                <c:pt idx="6429">
                  <c:v>7.2900085449220455</c:v>
                </c:pt>
                <c:pt idx="6430">
                  <c:v>6.9800109863290345</c:v>
                </c:pt>
                <c:pt idx="6431">
                  <c:v>6.7200012207040345</c:v>
                </c:pt>
                <c:pt idx="6432">
                  <c:v>6.75</c:v>
                </c:pt>
                <c:pt idx="6433">
                  <c:v>6.7300109863290345</c:v>
                </c:pt>
                <c:pt idx="6434">
                  <c:v>7.0499877929690342</c:v>
                </c:pt>
                <c:pt idx="6435">
                  <c:v>7.0700073242190342</c:v>
                </c:pt>
                <c:pt idx="6436">
                  <c:v>7.2200012207040345</c:v>
                </c:pt>
                <c:pt idx="6437">
                  <c:v>7.1600036621100003</c:v>
                </c:pt>
                <c:pt idx="6438">
                  <c:v>7.0599975585940342</c:v>
                </c:pt>
                <c:pt idx="6439">
                  <c:v>6.9299926757820458</c:v>
                </c:pt>
                <c:pt idx="6440">
                  <c:v>6.6499938964850003</c:v>
                </c:pt>
                <c:pt idx="6441">
                  <c:v>6.8099975585940342</c:v>
                </c:pt>
                <c:pt idx="6442">
                  <c:v>7.0400085449220455</c:v>
                </c:pt>
                <c:pt idx="6443">
                  <c:v>6.9299926757820458</c:v>
                </c:pt>
                <c:pt idx="6444">
                  <c:v>6.8699951171880116</c:v>
                </c:pt>
                <c:pt idx="6445">
                  <c:v>6.6799926757820458</c:v>
                </c:pt>
                <c:pt idx="6446">
                  <c:v>6.6699829101570458</c:v>
                </c:pt>
                <c:pt idx="6447">
                  <c:v>6.6900024414070458</c:v>
                </c:pt>
                <c:pt idx="6448">
                  <c:v>6.7999877929690342</c:v>
                </c:pt>
                <c:pt idx="6449">
                  <c:v>6.9599914550790345</c:v>
                </c:pt>
                <c:pt idx="6450">
                  <c:v>6.6999816894540345</c:v>
                </c:pt>
                <c:pt idx="6451">
                  <c:v>6.6900024414070458</c:v>
                </c:pt>
                <c:pt idx="6452">
                  <c:v>6.9299926757820458</c:v>
                </c:pt>
                <c:pt idx="6453">
                  <c:v>6.9499816894540345</c:v>
                </c:pt>
                <c:pt idx="6454">
                  <c:v>7.1300048828130116</c:v>
                </c:pt>
                <c:pt idx="6455">
                  <c:v>7</c:v>
                </c:pt>
                <c:pt idx="6456">
                  <c:v>7.510009765625</c:v>
                </c:pt>
                <c:pt idx="6457">
                  <c:v>7.1099853515630116</c:v>
                </c:pt>
                <c:pt idx="6458">
                  <c:v>6.739990234375</c:v>
                </c:pt>
                <c:pt idx="6459">
                  <c:v>7.0199890136720455</c:v>
                </c:pt>
                <c:pt idx="6460">
                  <c:v>6.7699890136720455</c:v>
                </c:pt>
                <c:pt idx="6461">
                  <c:v>6.8200073242190342</c:v>
                </c:pt>
                <c:pt idx="6462">
                  <c:v>7.2999877929690342</c:v>
                </c:pt>
                <c:pt idx="6463">
                  <c:v>6.7900085449220455</c:v>
                </c:pt>
                <c:pt idx="6464">
                  <c:v>6.6799926757820458</c:v>
                </c:pt>
                <c:pt idx="6465">
                  <c:v>6.7999877929690342</c:v>
                </c:pt>
                <c:pt idx="6466">
                  <c:v>7.0499877929690342</c:v>
                </c:pt>
                <c:pt idx="6467">
                  <c:v>6.489990234375</c:v>
                </c:pt>
                <c:pt idx="6468">
                  <c:v>6.5299987792970455</c:v>
                </c:pt>
                <c:pt idx="6469">
                  <c:v>6.8699951171880116</c:v>
                </c:pt>
                <c:pt idx="6470">
                  <c:v>7.1000061035160229</c:v>
                </c:pt>
                <c:pt idx="6471">
                  <c:v>7.1099853515630116</c:v>
                </c:pt>
                <c:pt idx="6472">
                  <c:v>7.1099853515630116</c:v>
                </c:pt>
                <c:pt idx="6473">
                  <c:v>7.1300048828130116</c:v>
                </c:pt>
                <c:pt idx="6474">
                  <c:v>7.0400085449220455</c:v>
                </c:pt>
                <c:pt idx="6475">
                  <c:v>7</c:v>
                </c:pt>
                <c:pt idx="6476">
                  <c:v>6.989990234375</c:v>
                </c:pt>
                <c:pt idx="6477">
                  <c:v>6.7999877929690342</c:v>
                </c:pt>
                <c:pt idx="6478">
                  <c:v>6.8800048828130116</c:v>
                </c:pt>
                <c:pt idx="6479">
                  <c:v>7.010009765625</c:v>
                </c:pt>
                <c:pt idx="6480">
                  <c:v>6.6300048828130116</c:v>
                </c:pt>
                <c:pt idx="6481">
                  <c:v>6.5199890136720455</c:v>
                </c:pt>
                <c:pt idx="6482">
                  <c:v>6.7300109863290345</c:v>
                </c:pt>
                <c:pt idx="6483">
                  <c:v>6.989990234375</c:v>
                </c:pt>
                <c:pt idx="6484">
                  <c:v>7.2300109863290345</c:v>
                </c:pt>
                <c:pt idx="6485">
                  <c:v>6.9800109863290345</c:v>
                </c:pt>
                <c:pt idx="6486">
                  <c:v>6.7300109863290345</c:v>
                </c:pt>
                <c:pt idx="6487">
                  <c:v>6.6199951171880116</c:v>
                </c:pt>
                <c:pt idx="6488">
                  <c:v>6.1499938964850003</c:v>
                </c:pt>
                <c:pt idx="6489">
                  <c:v>6.2200012207040345</c:v>
                </c:pt>
                <c:pt idx="6490">
                  <c:v>6.4299926757820458</c:v>
                </c:pt>
                <c:pt idx="6491">
                  <c:v>6.6399841308600003</c:v>
                </c:pt>
                <c:pt idx="6492">
                  <c:v>6.6300048828130116</c:v>
                </c:pt>
                <c:pt idx="6493">
                  <c:v>6.6799926757820458</c:v>
                </c:pt>
                <c:pt idx="6494">
                  <c:v>6.6999816894540345</c:v>
                </c:pt>
                <c:pt idx="6495">
                  <c:v>6.7900085449220455</c:v>
                </c:pt>
                <c:pt idx="6496">
                  <c:v>6.5</c:v>
                </c:pt>
                <c:pt idx="6497">
                  <c:v>6.7699890136720455</c:v>
                </c:pt>
                <c:pt idx="6498">
                  <c:v>6.7900085449220455</c:v>
                </c:pt>
                <c:pt idx="6499">
                  <c:v>6.5</c:v>
                </c:pt>
                <c:pt idx="6500">
                  <c:v>6.5299987792970455</c:v>
                </c:pt>
                <c:pt idx="6501">
                  <c:v>6.4800109863290345</c:v>
                </c:pt>
                <c:pt idx="6502">
                  <c:v>6.4299926757820458</c:v>
                </c:pt>
                <c:pt idx="6503">
                  <c:v>6.760009765625</c:v>
                </c:pt>
                <c:pt idx="6504">
                  <c:v>6.5899963378910229</c:v>
                </c:pt>
                <c:pt idx="6505">
                  <c:v>6.9800109863290345</c:v>
                </c:pt>
                <c:pt idx="6506">
                  <c:v>6.2999877929690342</c:v>
                </c:pt>
                <c:pt idx="6507">
                  <c:v>6.1199951171880116</c:v>
                </c:pt>
                <c:pt idx="6508">
                  <c:v>6.2699890136720455</c:v>
                </c:pt>
                <c:pt idx="6509">
                  <c:v>6.6199951171880116</c:v>
                </c:pt>
                <c:pt idx="6510">
                  <c:v>6.2200012207040345</c:v>
                </c:pt>
                <c:pt idx="6511">
                  <c:v>6.6300048828130116</c:v>
                </c:pt>
                <c:pt idx="6512">
                  <c:v>6.8999938964850003</c:v>
                </c:pt>
                <c:pt idx="6513">
                  <c:v>6.3200073242190342</c:v>
                </c:pt>
                <c:pt idx="6514">
                  <c:v>6.1000061035160229</c:v>
                </c:pt>
                <c:pt idx="6515">
                  <c:v>6.0400085449220455</c:v>
                </c:pt>
                <c:pt idx="6516">
                  <c:v>6.1699829101570458</c:v>
                </c:pt>
                <c:pt idx="6517">
                  <c:v>6.1399841308600003</c:v>
                </c:pt>
                <c:pt idx="6518">
                  <c:v>6.1999816894540345</c:v>
                </c:pt>
                <c:pt idx="6519">
                  <c:v>6.5700073242190342</c:v>
                </c:pt>
                <c:pt idx="6520">
                  <c:v>6.4800109863290345</c:v>
                </c:pt>
                <c:pt idx="6521">
                  <c:v>6.7200012207040345</c:v>
                </c:pt>
                <c:pt idx="6522">
                  <c:v>6.8200073242190342</c:v>
                </c:pt>
                <c:pt idx="6523">
                  <c:v>6.8899841308600003</c:v>
                </c:pt>
                <c:pt idx="6524">
                  <c:v>6.1000061035160229</c:v>
                </c:pt>
                <c:pt idx="6525">
                  <c:v>5.6999816894540345</c:v>
                </c:pt>
                <c:pt idx="6526">
                  <c:v>6</c:v>
                </c:pt>
                <c:pt idx="6527">
                  <c:v>6.1799926757820458</c:v>
                </c:pt>
                <c:pt idx="6528">
                  <c:v>6.1000061035160229</c:v>
                </c:pt>
                <c:pt idx="6529">
                  <c:v>6.1399841308600003</c:v>
                </c:pt>
                <c:pt idx="6530">
                  <c:v>5.9599914550790345</c:v>
                </c:pt>
                <c:pt idx="6531">
                  <c:v>5.9599914550790345</c:v>
                </c:pt>
                <c:pt idx="6532">
                  <c:v>6.0799865722660229</c:v>
                </c:pt>
                <c:pt idx="6533">
                  <c:v>5.8999938964850003</c:v>
                </c:pt>
                <c:pt idx="6534">
                  <c:v>5.8699951171880116</c:v>
                </c:pt>
                <c:pt idx="6535">
                  <c:v>5.8699951171880116</c:v>
                </c:pt>
                <c:pt idx="6536">
                  <c:v>6.0899963378910229</c:v>
                </c:pt>
                <c:pt idx="6537">
                  <c:v>6.1099853515630116</c:v>
                </c:pt>
                <c:pt idx="6538">
                  <c:v>5.6399841308600003</c:v>
                </c:pt>
                <c:pt idx="6539">
                  <c:v>5.8800048828130116</c:v>
                </c:pt>
                <c:pt idx="6540">
                  <c:v>6.1499938964850003</c:v>
                </c:pt>
                <c:pt idx="6541">
                  <c:v>6.0899963378910229</c:v>
                </c:pt>
                <c:pt idx="6542">
                  <c:v>6.5</c:v>
                </c:pt>
                <c:pt idx="6543">
                  <c:v>5.8599853515630116</c:v>
                </c:pt>
                <c:pt idx="6544">
                  <c:v>5.6600036621100003</c:v>
                </c:pt>
                <c:pt idx="6545">
                  <c:v>5.6199951171880116</c:v>
                </c:pt>
                <c:pt idx="6546">
                  <c:v>5.6399841308600003</c:v>
                </c:pt>
                <c:pt idx="6547">
                  <c:v>5.9800109863290345</c:v>
                </c:pt>
                <c:pt idx="6548">
                  <c:v>6.1000061035160229</c:v>
                </c:pt>
                <c:pt idx="6549">
                  <c:v>5.9400024414070458</c:v>
                </c:pt>
                <c:pt idx="6550">
                  <c:v>5.8099975585940342</c:v>
                </c:pt>
                <c:pt idx="6551">
                  <c:v>5.8800048828130116</c:v>
                </c:pt>
                <c:pt idx="6552">
                  <c:v>5.5299987792970455</c:v>
                </c:pt>
                <c:pt idx="6553">
                  <c:v>5.9400024414070458</c:v>
                </c:pt>
                <c:pt idx="6554">
                  <c:v>6.4299926757820458</c:v>
                </c:pt>
                <c:pt idx="6555">
                  <c:v>5.9199829101570458</c:v>
                </c:pt>
                <c:pt idx="6556">
                  <c:v>5.2699890136720455</c:v>
                </c:pt>
                <c:pt idx="6557">
                  <c:v>5.4299926757820458</c:v>
                </c:pt>
                <c:pt idx="6558">
                  <c:v>5.4499816894540345</c:v>
                </c:pt>
                <c:pt idx="6559">
                  <c:v>6.0700073242190342</c:v>
                </c:pt>
                <c:pt idx="6560">
                  <c:v>5.6099853515630116</c:v>
                </c:pt>
                <c:pt idx="6561">
                  <c:v>5.8599853515630116</c:v>
                </c:pt>
                <c:pt idx="6562">
                  <c:v>6.0400085449220455</c:v>
                </c:pt>
                <c:pt idx="6563">
                  <c:v>6.5199890136720455</c:v>
                </c:pt>
                <c:pt idx="6564">
                  <c:v>6.6300048828130116</c:v>
                </c:pt>
                <c:pt idx="6565">
                  <c:v>6.4400024414070458</c:v>
                </c:pt>
                <c:pt idx="6566">
                  <c:v>6.2799987792970455</c:v>
                </c:pt>
                <c:pt idx="6567">
                  <c:v>6.3500061035160229</c:v>
                </c:pt>
                <c:pt idx="6568">
                  <c:v>6.1099853515630116</c:v>
                </c:pt>
                <c:pt idx="6569">
                  <c:v>6.4499816894540345</c:v>
                </c:pt>
                <c:pt idx="6570">
                  <c:v>5.8500061035160229</c:v>
                </c:pt>
                <c:pt idx="6571">
                  <c:v>5.1999816894540345</c:v>
                </c:pt>
                <c:pt idx="6572">
                  <c:v>4.9599914550790345</c:v>
                </c:pt>
                <c:pt idx="6573">
                  <c:v>5.3099975585940342</c:v>
                </c:pt>
                <c:pt idx="6574">
                  <c:v>5.8200073242190342</c:v>
                </c:pt>
                <c:pt idx="6575">
                  <c:v>5.4400024414070458</c:v>
                </c:pt>
                <c:pt idx="6576">
                  <c:v>5.5299987792970455</c:v>
                </c:pt>
                <c:pt idx="6577">
                  <c:v>5.6499938964850003</c:v>
                </c:pt>
                <c:pt idx="6578">
                  <c:v>5.8699951171880116</c:v>
                </c:pt>
                <c:pt idx="6579">
                  <c:v>5.4700012207040345</c:v>
                </c:pt>
                <c:pt idx="6580">
                  <c:v>5.3999938964850003</c:v>
                </c:pt>
                <c:pt idx="6581">
                  <c:v>6.0400085449220455</c:v>
                </c:pt>
                <c:pt idx="6582">
                  <c:v>5.5499877929690342</c:v>
                </c:pt>
                <c:pt idx="6583">
                  <c:v>4.8599853515630116</c:v>
                </c:pt>
                <c:pt idx="6584">
                  <c:v>5.3800048828130116</c:v>
                </c:pt>
                <c:pt idx="6585">
                  <c:v>6.0400085449220455</c:v>
                </c:pt>
                <c:pt idx="6586">
                  <c:v>5.8800048828130116</c:v>
                </c:pt>
                <c:pt idx="6587">
                  <c:v>5.6999816894540345</c:v>
                </c:pt>
                <c:pt idx="6588">
                  <c:v>6.75</c:v>
                </c:pt>
                <c:pt idx="6589">
                  <c:v>7.3699951171880116</c:v>
                </c:pt>
                <c:pt idx="6590">
                  <c:v>5.9800109863290345</c:v>
                </c:pt>
                <c:pt idx="6591">
                  <c:v>6.2699890136720455</c:v>
                </c:pt>
                <c:pt idx="6592">
                  <c:v>6.6199951171880116</c:v>
                </c:pt>
                <c:pt idx="6593">
                  <c:v>7.3200073242190342</c:v>
                </c:pt>
                <c:pt idx="6594">
                  <c:v>6.9299926757820458</c:v>
                </c:pt>
                <c:pt idx="6595">
                  <c:v>7.1000061035160229</c:v>
                </c:pt>
                <c:pt idx="6596">
                  <c:v>6.5499877929690342</c:v>
                </c:pt>
                <c:pt idx="6597">
                  <c:v>5.8800048828130116</c:v>
                </c:pt>
                <c:pt idx="6598">
                  <c:v>5.1399841308600003</c:v>
                </c:pt>
                <c:pt idx="6599">
                  <c:v>5.1300048828130116</c:v>
                </c:pt>
                <c:pt idx="6600">
                  <c:v>5.3599853515630116</c:v>
                </c:pt>
                <c:pt idx="6601">
                  <c:v>5.3299865722660229</c:v>
                </c:pt>
                <c:pt idx="6602">
                  <c:v>5.2999877929690342</c:v>
                </c:pt>
                <c:pt idx="6603">
                  <c:v>5.3099975585940342</c:v>
                </c:pt>
                <c:pt idx="6604">
                  <c:v>4.6199951171880116</c:v>
                </c:pt>
                <c:pt idx="6605">
                  <c:v>5.3200073242190342</c:v>
                </c:pt>
                <c:pt idx="6606">
                  <c:v>5.6199951171880116</c:v>
                </c:pt>
                <c:pt idx="6607">
                  <c:v>5.8899841308600003</c:v>
                </c:pt>
                <c:pt idx="6608">
                  <c:v>5.989990234375</c:v>
                </c:pt>
                <c:pt idx="6609">
                  <c:v>5.9499816894540345</c:v>
                </c:pt>
                <c:pt idx="6610">
                  <c:v>5.8399963378910229</c:v>
                </c:pt>
                <c:pt idx="6611">
                  <c:v>6.0599975585940342</c:v>
                </c:pt>
                <c:pt idx="6612">
                  <c:v>5.5400085449220455</c:v>
                </c:pt>
                <c:pt idx="6613">
                  <c:v>5.4800109863290345</c:v>
                </c:pt>
                <c:pt idx="6614">
                  <c:v>5.8599853515630116</c:v>
                </c:pt>
                <c:pt idx="6615">
                  <c:v>6.2999877929690342</c:v>
                </c:pt>
                <c:pt idx="6616">
                  <c:v>6.2099914550790345</c:v>
                </c:pt>
                <c:pt idx="6617">
                  <c:v>5.9800109863290345</c:v>
                </c:pt>
                <c:pt idx="6618">
                  <c:v>5.9299926757820458</c:v>
                </c:pt>
                <c:pt idx="6619">
                  <c:v>6.25</c:v>
                </c:pt>
                <c:pt idx="6620">
                  <c:v>6.2099914550790345</c:v>
                </c:pt>
                <c:pt idx="6621">
                  <c:v>6.0599975585940342</c:v>
                </c:pt>
                <c:pt idx="6622">
                  <c:v>6.3999938964850003</c:v>
                </c:pt>
                <c:pt idx="6623">
                  <c:v>6.0599975585940342</c:v>
                </c:pt>
                <c:pt idx="6624">
                  <c:v>6.0199890136720455</c:v>
                </c:pt>
                <c:pt idx="6625">
                  <c:v>5.6699829101570458</c:v>
                </c:pt>
                <c:pt idx="6626">
                  <c:v>5.9400024414070458</c:v>
                </c:pt>
                <c:pt idx="6627">
                  <c:v>5.989990234375</c:v>
                </c:pt>
                <c:pt idx="6628">
                  <c:v>6.4100036621100003</c:v>
                </c:pt>
                <c:pt idx="6629">
                  <c:v>5.8599853515630116</c:v>
                </c:pt>
                <c:pt idx="6630">
                  <c:v>5.8399963378910229</c:v>
                </c:pt>
                <c:pt idx="6631">
                  <c:v>6</c:v>
                </c:pt>
                <c:pt idx="6632">
                  <c:v>6.4700012207040345</c:v>
                </c:pt>
                <c:pt idx="6633">
                  <c:v>6.1900024414070458</c:v>
                </c:pt>
                <c:pt idx="6634">
                  <c:v>6.7900085449220455</c:v>
                </c:pt>
                <c:pt idx="6635">
                  <c:v>6.760009765625</c:v>
                </c:pt>
                <c:pt idx="6636">
                  <c:v>7.6399841308600003</c:v>
                </c:pt>
                <c:pt idx="6637">
                  <c:v>8.239990234375</c:v>
                </c:pt>
                <c:pt idx="6638">
                  <c:v>8.3200073242190342</c:v>
                </c:pt>
                <c:pt idx="6639">
                  <c:v>6.8899841308600003</c:v>
                </c:pt>
                <c:pt idx="6640">
                  <c:v>6.75</c:v>
                </c:pt>
                <c:pt idx="6641">
                  <c:v>6.8599853515630116</c:v>
                </c:pt>
                <c:pt idx="6642">
                  <c:v>6.6399841308600003</c:v>
                </c:pt>
                <c:pt idx="6643">
                  <c:v>7.1300048828130116</c:v>
                </c:pt>
                <c:pt idx="6644">
                  <c:v>6.7900085449220455</c:v>
                </c:pt>
                <c:pt idx="6645">
                  <c:v>6.6499938964850003</c:v>
                </c:pt>
                <c:pt idx="6646">
                  <c:v>6.8200073242190342</c:v>
                </c:pt>
                <c:pt idx="6647">
                  <c:v>7.0899963378910229</c:v>
                </c:pt>
                <c:pt idx="6648">
                  <c:v>7.4299926757820458</c:v>
                </c:pt>
                <c:pt idx="6649">
                  <c:v>7.8399963378910229</c:v>
                </c:pt>
                <c:pt idx="6650">
                  <c:v>6.5499877929690342</c:v>
                </c:pt>
                <c:pt idx="6651">
                  <c:v>7.010009765625</c:v>
                </c:pt>
                <c:pt idx="6652">
                  <c:v>7.0400085449220455</c:v>
                </c:pt>
                <c:pt idx="6653">
                  <c:v>6.8299865722660229</c:v>
                </c:pt>
                <c:pt idx="6654">
                  <c:v>6.5400085449220455</c:v>
                </c:pt>
                <c:pt idx="6655">
                  <c:v>5.8200073242190342</c:v>
                </c:pt>
                <c:pt idx="6656">
                  <c:v>5.9499816894540345</c:v>
                </c:pt>
                <c:pt idx="6657">
                  <c:v>6.0799865722660229</c:v>
                </c:pt>
                <c:pt idx="6658">
                  <c:v>6.1799926757820458</c:v>
                </c:pt>
                <c:pt idx="6659">
                  <c:v>6.2900085449220455</c:v>
                </c:pt>
                <c:pt idx="6660">
                  <c:v>6.2200012207040345</c:v>
                </c:pt>
                <c:pt idx="6661">
                  <c:v>6.3599853515630116</c:v>
                </c:pt>
                <c:pt idx="6662">
                  <c:v>6.4499816894540345</c:v>
                </c:pt>
                <c:pt idx="6663">
                  <c:v>6.1499938964850003</c:v>
                </c:pt>
                <c:pt idx="6664">
                  <c:v>5.7200012207040345</c:v>
                </c:pt>
                <c:pt idx="6665">
                  <c:v>6.6300048828130116</c:v>
                </c:pt>
                <c:pt idx="6666">
                  <c:v>6.8299865722660229</c:v>
                </c:pt>
                <c:pt idx="6667">
                  <c:v>6.7699890136720455</c:v>
                </c:pt>
                <c:pt idx="6668">
                  <c:v>6.9199829101570458</c:v>
                </c:pt>
                <c:pt idx="6669">
                  <c:v>6.7999877929690342</c:v>
                </c:pt>
                <c:pt idx="6670">
                  <c:v>7</c:v>
                </c:pt>
                <c:pt idx="6671">
                  <c:v>6.5599975585940342</c:v>
                </c:pt>
                <c:pt idx="6672">
                  <c:v>6.9700012207040345</c:v>
                </c:pt>
                <c:pt idx="6673">
                  <c:v>6.760009765625</c:v>
                </c:pt>
                <c:pt idx="6674">
                  <c:v>7.3599853515630116</c:v>
                </c:pt>
                <c:pt idx="6675">
                  <c:v>6.75</c:v>
                </c:pt>
                <c:pt idx="6676">
                  <c:v>6.6499938964850003</c:v>
                </c:pt>
                <c:pt idx="6677">
                  <c:v>7.5299987792970455</c:v>
                </c:pt>
                <c:pt idx="6678">
                  <c:v>7.3699951171880116</c:v>
                </c:pt>
                <c:pt idx="6679">
                  <c:v>7.0499877929690342</c:v>
                </c:pt>
                <c:pt idx="6680">
                  <c:v>6.989990234375</c:v>
                </c:pt>
                <c:pt idx="6681">
                  <c:v>6.6399841308600003</c:v>
                </c:pt>
                <c:pt idx="6682">
                  <c:v>5.989990234375</c:v>
                </c:pt>
                <c:pt idx="6683">
                  <c:v>6.5499877929690342</c:v>
                </c:pt>
                <c:pt idx="6684">
                  <c:v>6.9199829101570458</c:v>
                </c:pt>
                <c:pt idx="6685">
                  <c:v>6.8899841308600003</c:v>
                </c:pt>
                <c:pt idx="6686">
                  <c:v>7.0899963378910229</c:v>
                </c:pt>
                <c:pt idx="6687">
                  <c:v>7.6399841308600003</c:v>
                </c:pt>
                <c:pt idx="6688">
                  <c:v>7.2900085449220455</c:v>
                </c:pt>
                <c:pt idx="6689">
                  <c:v>7.0299987792970455</c:v>
                </c:pt>
                <c:pt idx="6690">
                  <c:v>6.5499877929690342</c:v>
                </c:pt>
                <c:pt idx="6691">
                  <c:v>6.5700073242190342</c:v>
                </c:pt>
                <c:pt idx="6692">
                  <c:v>6.8500061035160229</c:v>
                </c:pt>
                <c:pt idx="6693">
                  <c:v>7.1399841308600003</c:v>
                </c:pt>
                <c:pt idx="6694">
                  <c:v>6.8399963378910229</c:v>
                </c:pt>
                <c:pt idx="6695">
                  <c:v>6.6600036621100003</c:v>
                </c:pt>
                <c:pt idx="6696">
                  <c:v>6.5199890136720455</c:v>
                </c:pt>
                <c:pt idx="6697">
                  <c:v>7.1199951171880116</c:v>
                </c:pt>
                <c:pt idx="6698">
                  <c:v>7.8200073242190342</c:v>
                </c:pt>
                <c:pt idx="6699">
                  <c:v>7.1900024414070458</c:v>
                </c:pt>
                <c:pt idx="6700">
                  <c:v>7.0199890136720455</c:v>
                </c:pt>
                <c:pt idx="6701">
                  <c:v>7.1099853515630116</c:v>
                </c:pt>
                <c:pt idx="6702">
                  <c:v>6.7900085449220455</c:v>
                </c:pt>
                <c:pt idx="6703">
                  <c:v>6.7300109863290345</c:v>
                </c:pt>
                <c:pt idx="6704">
                  <c:v>6.3500061035160229</c:v>
                </c:pt>
                <c:pt idx="6705">
                  <c:v>6.25</c:v>
                </c:pt>
                <c:pt idx="6706">
                  <c:v>5.6900024414070458</c:v>
                </c:pt>
                <c:pt idx="6707">
                  <c:v>6.3099975585940342</c:v>
                </c:pt>
                <c:pt idx="6708">
                  <c:v>6.010009765625</c:v>
                </c:pt>
                <c:pt idx="6709">
                  <c:v>6.2699890136720455</c:v>
                </c:pt>
                <c:pt idx="6710">
                  <c:v>6.3399963378910229</c:v>
                </c:pt>
                <c:pt idx="6711">
                  <c:v>5.9100036621100003</c:v>
                </c:pt>
                <c:pt idx="6712">
                  <c:v>6.2300109863290345</c:v>
                </c:pt>
                <c:pt idx="6713">
                  <c:v>7.1199951171880116</c:v>
                </c:pt>
                <c:pt idx="6714">
                  <c:v>7.0700073242190342</c:v>
                </c:pt>
                <c:pt idx="6715">
                  <c:v>6.7900085449220455</c:v>
                </c:pt>
                <c:pt idx="6716">
                  <c:v>6.8200073242190342</c:v>
                </c:pt>
                <c:pt idx="6717">
                  <c:v>7.2699890136720455</c:v>
                </c:pt>
                <c:pt idx="6718">
                  <c:v>6.9499816894540345</c:v>
                </c:pt>
                <c:pt idx="6719">
                  <c:v>7.1300048828130116</c:v>
                </c:pt>
                <c:pt idx="6720">
                  <c:v>6.3299865722660229</c:v>
                </c:pt>
                <c:pt idx="6721">
                  <c:v>6.2799987792970455</c:v>
                </c:pt>
                <c:pt idx="6722">
                  <c:v>6.5</c:v>
                </c:pt>
                <c:pt idx="6723">
                  <c:v>6.3099975585940342</c:v>
                </c:pt>
                <c:pt idx="6724">
                  <c:v>6.510009765625</c:v>
                </c:pt>
                <c:pt idx="6725">
                  <c:v>6.8899841308600003</c:v>
                </c:pt>
                <c:pt idx="6726">
                  <c:v>7.1000061035160229</c:v>
                </c:pt>
                <c:pt idx="6727">
                  <c:v>6.6999816894540345</c:v>
                </c:pt>
                <c:pt idx="6728">
                  <c:v>6.5400085449220455</c:v>
                </c:pt>
                <c:pt idx="6729">
                  <c:v>6.989990234375</c:v>
                </c:pt>
                <c:pt idx="6730">
                  <c:v>6.4299926757820458</c:v>
                </c:pt>
                <c:pt idx="6731">
                  <c:v>5.9299926757820458</c:v>
                </c:pt>
                <c:pt idx="6732">
                  <c:v>6.0799865722660229</c:v>
                </c:pt>
                <c:pt idx="6733">
                  <c:v>5.9299926757820458</c:v>
                </c:pt>
                <c:pt idx="6734">
                  <c:v>5.9499816894540345</c:v>
                </c:pt>
                <c:pt idx="6735">
                  <c:v>6.6199951171880116</c:v>
                </c:pt>
                <c:pt idx="6736">
                  <c:v>7.0899963378910229</c:v>
                </c:pt>
                <c:pt idx="6737">
                  <c:v>7.0700073242190342</c:v>
                </c:pt>
                <c:pt idx="6738">
                  <c:v>7.0199890136720455</c:v>
                </c:pt>
                <c:pt idx="6739">
                  <c:v>6.4400024414070458</c:v>
                </c:pt>
                <c:pt idx="6740">
                  <c:v>6.25</c:v>
                </c:pt>
                <c:pt idx="6741">
                  <c:v>6.2200012207040345</c:v>
                </c:pt>
                <c:pt idx="6742">
                  <c:v>6.4100036621100003</c:v>
                </c:pt>
                <c:pt idx="6743">
                  <c:v>6.3599853515630116</c:v>
                </c:pt>
                <c:pt idx="6744">
                  <c:v>6.4599914550790345</c:v>
                </c:pt>
                <c:pt idx="6745">
                  <c:v>6.7300109863290345</c:v>
                </c:pt>
                <c:pt idx="6746">
                  <c:v>6.8200073242190342</c:v>
                </c:pt>
                <c:pt idx="6747">
                  <c:v>6.6799926757820458</c:v>
                </c:pt>
                <c:pt idx="6748">
                  <c:v>6.6600036621100003</c:v>
                </c:pt>
                <c:pt idx="6749">
                  <c:v>6.8399963378910229</c:v>
                </c:pt>
                <c:pt idx="6750">
                  <c:v>6.9400024414070458</c:v>
                </c:pt>
                <c:pt idx="6751">
                  <c:v>6.989990234375</c:v>
                </c:pt>
                <c:pt idx="6752">
                  <c:v>7.1799926757820458</c:v>
                </c:pt>
                <c:pt idx="6753">
                  <c:v>7.2799987792970455</c:v>
                </c:pt>
                <c:pt idx="6754">
                  <c:v>7.2699890136720455</c:v>
                </c:pt>
                <c:pt idx="6755">
                  <c:v>7.3599853515630116</c:v>
                </c:pt>
                <c:pt idx="6756">
                  <c:v>7.1499938964850003</c:v>
                </c:pt>
                <c:pt idx="6757">
                  <c:v>6.8999938964850003</c:v>
                </c:pt>
                <c:pt idx="6758">
                  <c:v>6.9299926757820458</c:v>
                </c:pt>
                <c:pt idx="6759">
                  <c:v>6.9199829101570458</c:v>
                </c:pt>
                <c:pt idx="6760">
                  <c:v>6.9700012207040345</c:v>
                </c:pt>
                <c:pt idx="6761">
                  <c:v>7.0400085449220455</c:v>
                </c:pt>
                <c:pt idx="6762">
                  <c:v>7.010009765625</c:v>
                </c:pt>
                <c:pt idx="6763">
                  <c:v>6.8599853515630116</c:v>
                </c:pt>
                <c:pt idx="6764">
                  <c:v>7.1300048828130116</c:v>
                </c:pt>
                <c:pt idx="6765">
                  <c:v>6.9700012207040345</c:v>
                </c:pt>
                <c:pt idx="6766">
                  <c:v>6.9700012207040345</c:v>
                </c:pt>
                <c:pt idx="6767">
                  <c:v>7.1399841308600003</c:v>
                </c:pt>
                <c:pt idx="6768">
                  <c:v>7.2099914550790345</c:v>
                </c:pt>
                <c:pt idx="6769">
                  <c:v>7.0499877929690342</c:v>
                </c:pt>
                <c:pt idx="6770">
                  <c:v>6.989990234375</c:v>
                </c:pt>
                <c:pt idx="6771">
                  <c:v>7.2200012207040345</c:v>
                </c:pt>
                <c:pt idx="6772">
                  <c:v>7.0299987792970455</c:v>
                </c:pt>
                <c:pt idx="6773">
                  <c:v>7.1099853515630116</c:v>
                </c:pt>
                <c:pt idx="6774">
                  <c:v>7.0799865722660229</c:v>
                </c:pt>
                <c:pt idx="6775">
                  <c:v>7.1699829101570458</c:v>
                </c:pt>
                <c:pt idx="6776">
                  <c:v>7.0599975585940342</c:v>
                </c:pt>
                <c:pt idx="6777">
                  <c:v>6.9100036621100003</c:v>
                </c:pt>
                <c:pt idx="6778">
                  <c:v>6.9299926757820458</c:v>
                </c:pt>
                <c:pt idx="6779">
                  <c:v>7.2300109863290345</c:v>
                </c:pt>
                <c:pt idx="6780">
                  <c:v>7.2799987792970455</c:v>
                </c:pt>
                <c:pt idx="6781">
                  <c:v>7.489990234375</c:v>
                </c:pt>
                <c:pt idx="6782">
                  <c:v>7.1900024414070458</c:v>
                </c:pt>
                <c:pt idx="6783">
                  <c:v>7.260009765625</c:v>
                </c:pt>
                <c:pt idx="6784">
                  <c:v>7.4100036621100003</c:v>
                </c:pt>
                <c:pt idx="6785">
                  <c:v>7.3299865722660229</c:v>
                </c:pt>
                <c:pt idx="6786">
                  <c:v>7.1799926757820458</c:v>
                </c:pt>
                <c:pt idx="6787">
                  <c:v>7.1199951171880116</c:v>
                </c:pt>
                <c:pt idx="6788">
                  <c:v>7.2099914550790345</c:v>
                </c:pt>
                <c:pt idx="6789">
                  <c:v>7.0299987792970455</c:v>
                </c:pt>
                <c:pt idx="6790">
                  <c:v>6.9800109863290345</c:v>
                </c:pt>
                <c:pt idx="6791">
                  <c:v>7.3800048828130116</c:v>
                </c:pt>
                <c:pt idx="6792">
                  <c:v>7.1600036621100003</c:v>
                </c:pt>
                <c:pt idx="6793">
                  <c:v>7.2200012207040345</c:v>
                </c:pt>
                <c:pt idx="6794">
                  <c:v>7.2999877929690342</c:v>
                </c:pt>
                <c:pt idx="6795">
                  <c:v>7.2300109863290345</c:v>
                </c:pt>
                <c:pt idx="6796">
                  <c:v>7.1999816894540345</c:v>
                </c:pt>
                <c:pt idx="6797">
                  <c:v>7.2300109863290345</c:v>
                </c:pt>
                <c:pt idx="6798">
                  <c:v>7.3599853515630116</c:v>
                </c:pt>
                <c:pt idx="6799">
                  <c:v>7.1199951171880116</c:v>
                </c:pt>
                <c:pt idx="6800">
                  <c:v>7.3699951171880116</c:v>
                </c:pt>
                <c:pt idx="6801">
                  <c:v>7.510009765625</c:v>
                </c:pt>
                <c:pt idx="6802">
                  <c:v>7.6799926757820458</c:v>
                </c:pt>
                <c:pt idx="6803">
                  <c:v>7.4199829101570458</c:v>
                </c:pt>
                <c:pt idx="6804">
                  <c:v>7.4100036621100003</c:v>
                </c:pt>
                <c:pt idx="6805">
                  <c:v>7.6999816894540345</c:v>
                </c:pt>
                <c:pt idx="6806">
                  <c:v>7.5400085449220455</c:v>
                </c:pt>
                <c:pt idx="6807">
                  <c:v>7.3800048828130116</c:v>
                </c:pt>
                <c:pt idx="6808">
                  <c:v>7.3099975585940342</c:v>
                </c:pt>
                <c:pt idx="6809">
                  <c:v>7.3999938964850003</c:v>
                </c:pt>
                <c:pt idx="6810">
                  <c:v>7.6399841308600003</c:v>
                </c:pt>
                <c:pt idx="6811">
                  <c:v>7.4599914550790345</c:v>
                </c:pt>
                <c:pt idx="6812">
                  <c:v>7.4400024414070458</c:v>
                </c:pt>
                <c:pt idx="6813">
                  <c:v>7.0700073242190342</c:v>
                </c:pt>
                <c:pt idx="6814">
                  <c:v>7.1000061035160229</c:v>
                </c:pt>
                <c:pt idx="6815">
                  <c:v>7.5299987792970455</c:v>
                </c:pt>
                <c:pt idx="6816">
                  <c:v>7.5199890136720455</c:v>
                </c:pt>
                <c:pt idx="6817">
                  <c:v>7.510009765625</c:v>
                </c:pt>
                <c:pt idx="6818">
                  <c:v>7.6600036621100003</c:v>
                </c:pt>
                <c:pt idx="6819">
                  <c:v>7.6199951171880116</c:v>
                </c:pt>
                <c:pt idx="6820">
                  <c:v>7.3500061035160229</c:v>
                </c:pt>
                <c:pt idx="6821">
                  <c:v>7.1900024414070458</c:v>
                </c:pt>
                <c:pt idx="6822">
                  <c:v>7.239990234375</c:v>
                </c:pt>
                <c:pt idx="6823">
                  <c:v>7.4499816894540345</c:v>
                </c:pt>
                <c:pt idx="6824">
                  <c:v>7.5299987792970455</c:v>
                </c:pt>
                <c:pt idx="6825">
                  <c:v>7.4400024414070458</c:v>
                </c:pt>
                <c:pt idx="6826">
                  <c:v>7.3299865722660229</c:v>
                </c:pt>
                <c:pt idx="6827">
                  <c:v>7.3899841308600003</c:v>
                </c:pt>
                <c:pt idx="6828">
                  <c:v>7.3800048828130116</c:v>
                </c:pt>
                <c:pt idx="6829">
                  <c:v>7.3099975585940342</c:v>
                </c:pt>
                <c:pt idx="6830">
                  <c:v>7.4100036621100003</c:v>
                </c:pt>
                <c:pt idx="6831">
                  <c:v>7.510009765625</c:v>
                </c:pt>
                <c:pt idx="6832">
                  <c:v>7.4199829101570458</c:v>
                </c:pt>
                <c:pt idx="6833">
                  <c:v>7.5499877929690342</c:v>
                </c:pt>
                <c:pt idx="6834">
                  <c:v>7.6699829101570458</c:v>
                </c:pt>
                <c:pt idx="6835">
                  <c:v>7.3800048828130116</c:v>
                </c:pt>
                <c:pt idx="6836">
                  <c:v>7.4400024414070458</c:v>
                </c:pt>
                <c:pt idx="6837">
                  <c:v>7.7699890136720455</c:v>
                </c:pt>
                <c:pt idx="6838">
                  <c:v>7.7099914550790345</c:v>
                </c:pt>
                <c:pt idx="6839">
                  <c:v>7.3599853515630116</c:v>
                </c:pt>
                <c:pt idx="6840">
                  <c:v>7.6000061035160229</c:v>
                </c:pt>
                <c:pt idx="6841">
                  <c:v>7.6999816894540345</c:v>
                </c:pt>
                <c:pt idx="6842">
                  <c:v>7.7099914550790345</c:v>
                </c:pt>
                <c:pt idx="6843">
                  <c:v>7.2799987792970455</c:v>
                </c:pt>
                <c:pt idx="6844">
                  <c:v>7.3299865722660229</c:v>
                </c:pt>
                <c:pt idx="6845">
                  <c:v>7.4700012207040345</c:v>
                </c:pt>
                <c:pt idx="6846">
                  <c:v>7.4599914550790345</c:v>
                </c:pt>
                <c:pt idx="6847">
                  <c:v>7.3200073242190342</c:v>
                </c:pt>
                <c:pt idx="6848">
                  <c:v>7.3099975585940342</c:v>
                </c:pt>
                <c:pt idx="6849">
                  <c:v>7.4800109863290345</c:v>
                </c:pt>
                <c:pt idx="6850">
                  <c:v>7.1499938964850003</c:v>
                </c:pt>
                <c:pt idx="6851">
                  <c:v>7.1499938964850003</c:v>
                </c:pt>
                <c:pt idx="6852">
                  <c:v>7.5299987792970455</c:v>
                </c:pt>
                <c:pt idx="6853">
                  <c:v>7.4400024414070458</c:v>
                </c:pt>
                <c:pt idx="6854">
                  <c:v>7.2200012207040345</c:v>
                </c:pt>
                <c:pt idx="6855">
                  <c:v>7.0700073242190342</c:v>
                </c:pt>
                <c:pt idx="6856">
                  <c:v>6.9100036621100003</c:v>
                </c:pt>
                <c:pt idx="6857">
                  <c:v>7.1600036621100003</c:v>
                </c:pt>
                <c:pt idx="6858">
                  <c:v>7.1900024414070458</c:v>
                </c:pt>
                <c:pt idx="6859">
                  <c:v>7.2099914550790345</c:v>
                </c:pt>
                <c:pt idx="6860">
                  <c:v>7.0400085449220455</c:v>
                </c:pt>
                <c:pt idx="6861">
                  <c:v>7.2099914550790345</c:v>
                </c:pt>
                <c:pt idx="6862">
                  <c:v>7.239990234375</c:v>
                </c:pt>
                <c:pt idx="6863">
                  <c:v>7.4700012207040345</c:v>
                </c:pt>
                <c:pt idx="6864">
                  <c:v>7.6799926757820458</c:v>
                </c:pt>
                <c:pt idx="6865">
                  <c:v>7.3899841308600003</c:v>
                </c:pt>
                <c:pt idx="6866">
                  <c:v>7.4199829101570458</c:v>
                </c:pt>
                <c:pt idx="6867">
                  <c:v>7.4599914550790345</c:v>
                </c:pt>
                <c:pt idx="6868">
                  <c:v>7.1099853515630116</c:v>
                </c:pt>
                <c:pt idx="6869">
                  <c:v>6.9700012207040345</c:v>
                </c:pt>
                <c:pt idx="6870">
                  <c:v>7</c:v>
                </c:pt>
                <c:pt idx="6871">
                  <c:v>7.0599975585940342</c:v>
                </c:pt>
                <c:pt idx="6872">
                  <c:v>7.2300109863290345</c:v>
                </c:pt>
                <c:pt idx="6873">
                  <c:v>7.1300048828130116</c:v>
                </c:pt>
                <c:pt idx="6874">
                  <c:v>6.8899841308600003</c:v>
                </c:pt>
                <c:pt idx="6875">
                  <c:v>6.8099975585940342</c:v>
                </c:pt>
                <c:pt idx="6876">
                  <c:v>6.9700012207040345</c:v>
                </c:pt>
                <c:pt idx="6877">
                  <c:v>6.8800048828130116</c:v>
                </c:pt>
                <c:pt idx="6878">
                  <c:v>6.7999877929690342</c:v>
                </c:pt>
                <c:pt idx="6879">
                  <c:v>6.7699890136720455</c:v>
                </c:pt>
                <c:pt idx="6880">
                  <c:v>6.7200012207040345</c:v>
                </c:pt>
                <c:pt idx="6881">
                  <c:v>6.6999816894540345</c:v>
                </c:pt>
                <c:pt idx="6882">
                  <c:v>7.0799865722660229</c:v>
                </c:pt>
                <c:pt idx="6883">
                  <c:v>6.7699890136720455</c:v>
                </c:pt>
                <c:pt idx="6884">
                  <c:v>7.0400085449220455</c:v>
                </c:pt>
                <c:pt idx="6885">
                  <c:v>6.7999877929690342</c:v>
                </c:pt>
                <c:pt idx="6886">
                  <c:v>6.489990234375</c:v>
                </c:pt>
                <c:pt idx="6887">
                  <c:v>6.4100036621100003</c:v>
                </c:pt>
                <c:pt idx="6888">
                  <c:v>6.6999816894540345</c:v>
                </c:pt>
                <c:pt idx="6889">
                  <c:v>7.010009765625</c:v>
                </c:pt>
                <c:pt idx="6890">
                  <c:v>7.2999877929690342</c:v>
                </c:pt>
                <c:pt idx="6891">
                  <c:v>7.5</c:v>
                </c:pt>
                <c:pt idx="6892">
                  <c:v>7.6000061035160229</c:v>
                </c:pt>
                <c:pt idx="6893">
                  <c:v>7.3299865722660229</c:v>
                </c:pt>
                <c:pt idx="6894">
                  <c:v>7.1300048828130116</c:v>
                </c:pt>
                <c:pt idx="6895">
                  <c:v>6.8099975585940342</c:v>
                </c:pt>
                <c:pt idx="6896">
                  <c:v>7.0899963378910229</c:v>
                </c:pt>
                <c:pt idx="6897">
                  <c:v>6.7900085449220455</c:v>
                </c:pt>
                <c:pt idx="6898">
                  <c:v>6.739990234375</c:v>
                </c:pt>
                <c:pt idx="6899">
                  <c:v>6.6300048828130116</c:v>
                </c:pt>
                <c:pt idx="6900">
                  <c:v>6.1199951171880116</c:v>
                </c:pt>
                <c:pt idx="6901">
                  <c:v>6.1699829101570458</c:v>
                </c:pt>
                <c:pt idx="6902">
                  <c:v>6.3299865722660229</c:v>
                </c:pt>
                <c:pt idx="6903">
                  <c:v>6.5199890136720455</c:v>
                </c:pt>
                <c:pt idx="6904">
                  <c:v>6.7999877929690342</c:v>
                </c:pt>
                <c:pt idx="6905">
                  <c:v>6.7799987792970455</c:v>
                </c:pt>
                <c:pt idx="6906">
                  <c:v>6.9499816894540345</c:v>
                </c:pt>
                <c:pt idx="6907">
                  <c:v>7.2999877929690342</c:v>
                </c:pt>
                <c:pt idx="6908">
                  <c:v>6.6999816894540345</c:v>
                </c:pt>
                <c:pt idx="6909">
                  <c:v>6.6600036621100003</c:v>
                </c:pt>
                <c:pt idx="6910">
                  <c:v>6.489990234375</c:v>
                </c:pt>
                <c:pt idx="6911">
                  <c:v>6.75</c:v>
                </c:pt>
                <c:pt idx="6912">
                  <c:v>6.8800048828130116</c:v>
                </c:pt>
                <c:pt idx="6913">
                  <c:v>6.4700012207040345</c:v>
                </c:pt>
                <c:pt idx="6914">
                  <c:v>6.1699829101570458</c:v>
                </c:pt>
                <c:pt idx="6915">
                  <c:v>6.2900085449220455</c:v>
                </c:pt>
                <c:pt idx="6916">
                  <c:v>6.0799865722660229</c:v>
                </c:pt>
                <c:pt idx="6917">
                  <c:v>6.6999816894540345</c:v>
                </c:pt>
                <c:pt idx="6918">
                  <c:v>7.1499938964850003</c:v>
                </c:pt>
                <c:pt idx="6919">
                  <c:v>7.010009765625</c:v>
                </c:pt>
                <c:pt idx="6920">
                  <c:v>7.260009765625</c:v>
                </c:pt>
                <c:pt idx="6921">
                  <c:v>7.2300109863290345</c:v>
                </c:pt>
                <c:pt idx="6922">
                  <c:v>6.6999816894540345</c:v>
                </c:pt>
                <c:pt idx="6923">
                  <c:v>6.6999816894540345</c:v>
                </c:pt>
                <c:pt idx="6924">
                  <c:v>6.2799987792970455</c:v>
                </c:pt>
                <c:pt idx="6925">
                  <c:v>6.4100036621100003</c:v>
                </c:pt>
                <c:pt idx="6926">
                  <c:v>6.25</c:v>
                </c:pt>
                <c:pt idx="6927">
                  <c:v>6.4700012207040345</c:v>
                </c:pt>
                <c:pt idx="6928">
                  <c:v>6.4199829101570458</c:v>
                </c:pt>
                <c:pt idx="6929">
                  <c:v>6.2900085449220455</c:v>
                </c:pt>
                <c:pt idx="6930">
                  <c:v>6.0199890136720455</c:v>
                </c:pt>
                <c:pt idx="6931">
                  <c:v>5.9400024414070458</c:v>
                </c:pt>
                <c:pt idx="6932">
                  <c:v>6.1000061035160229</c:v>
                </c:pt>
                <c:pt idx="6933">
                  <c:v>6.3899841308600003</c:v>
                </c:pt>
                <c:pt idx="6934">
                  <c:v>6.2099914550790345</c:v>
                </c:pt>
                <c:pt idx="6935">
                  <c:v>5.8699951171880116</c:v>
                </c:pt>
                <c:pt idx="6936">
                  <c:v>5.8699951171880116</c:v>
                </c:pt>
                <c:pt idx="6937">
                  <c:v>6</c:v>
                </c:pt>
                <c:pt idx="6938">
                  <c:v>6.260009765625</c:v>
                </c:pt>
                <c:pt idx="6939">
                  <c:v>5.8299865722660229</c:v>
                </c:pt>
                <c:pt idx="6940">
                  <c:v>6.6699829101570458</c:v>
                </c:pt>
                <c:pt idx="6941">
                  <c:v>6.5899963378910229</c:v>
                </c:pt>
                <c:pt idx="6942">
                  <c:v>7.010009765625</c:v>
                </c:pt>
                <c:pt idx="6943">
                  <c:v>7.239990234375</c:v>
                </c:pt>
                <c:pt idx="6944">
                  <c:v>7.1099853515630116</c:v>
                </c:pt>
                <c:pt idx="6945">
                  <c:v>6.9199829101570458</c:v>
                </c:pt>
                <c:pt idx="6946">
                  <c:v>6.8599853515630116</c:v>
                </c:pt>
                <c:pt idx="6947">
                  <c:v>6.0299987792970455</c:v>
                </c:pt>
                <c:pt idx="6948">
                  <c:v>5.5499877929690342</c:v>
                </c:pt>
                <c:pt idx="6949">
                  <c:v>5.7799987792970455</c:v>
                </c:pt>
                <c:pt idx="6950">
                  <c:v>6.6300048828130116</c:v>
                </c:pt>
                <c:pt idx="6951">
                  <c:v>6.6399841308600003</c:v>
                </c:pt>
                <c:pt idx="6952">
                  <c:v>6.4599914550790345</c:v>
                </c:pt>
                <c:pt idx="6953">
                  <c:v>6.8500061035160229</c:v>
                </c:pt>
                <c:pt idx="6954">
                  <c:v>6.0199890136720455</c:v>
                </c:pt>
                <c:pt idx="6955">
                  <c:v>6.5</c:v>
                </c:pt>
                <c:pt idx="6956">
                  <c:v>6.6600036621100003</c:v>
                </c:pt>
                <c:pt idx="6957">
                  <c:v>6.4800109863290345</c:v>
                </c:pt>
                <c:pt idx="6958">
                  <c:v>5.9199829101570458</c:v>
                </c:pt>
                <c:pt idx="6959">
                  <c:v>4.989990234375</c:v>
                </c:pt>
                <c:pt idx="6960">
                  <c:v>5.2200012207040345</c:v>
                </c:pt>
                <c:pt idx="6961">
                  <c:v>5.8500061035160229</c:v>
                </c:pt>
                <c:pt idx="6962">
                  <c:v>5.9400024414070458</c:v>
                </c:pt>
                <c:pt idx="6963">
                  <c:v>5.9599914550790345</c:v>
                </c:pt>
                <c:pt idx="6964">
                  <c:v>5.4100036621100003</c:v>
                </c:pt>
                <c:pt idx="6965">
                  <c:v>6.1399841308600003</c:v>
                </c:pt>
                <c:pt idx="6966">
                  <c:v>5.8500061035160229</c:v>
                </c:pt>
                <c:pt idx="6967">
                  <c:v>5.4599914550790345</c:v>
                </c:pt>
                <c:pt idx="6968">
                  <c:v>5.739990234375</c:v>
                </c:pt>
                <c:pt idx="6969">
                  <c:v>5.9100036621100003</c:v>
                </c:pt>
                <c:pt idx="6970">
                  <c:v>5.3699951171880116</c:v>
                </c:pt>
                <c:pt idx="6971">
                  <c:v>5.4100036621100003</c:v>
                </c:pt>
                <c:pt idx="6972">
                  <c:v>5.5700073242190342</c:v>
                </c:pt>
                <c:pt idx="6973">
                  <c:v>4.7200012207040345</c:v>
                </c:pt>
                <c:pt idx="6974">
                  <c:v>5.1799926757820458</c:v>
                </c:pt>
                <c:pt idx="6975">
                  <c:v>4.6199951171880116</c:v>
                </c:pt>
                <c:pt idx="6976">
                  <c:v>5.4400024414070458</c:v>
                </c:pt>
                <c:pt idx="6977">
                  <c:v>4.1699829101570458</c:v>
                </c:pt>
                <c:pt idx="6978">
                  <c:v>4.1799926757820458</c:v>
                </c:pt>
                <c:pt idx="6979">
                  <c:v>4.6199951171880116</c:v>
                </c:pt>
                <c:pt idx="6980">
                  <c:v>4.8800048828130116</c:v>
                </c:pt>
                <c:pt idx="6981">
                  <c:v>4.6600036621100003</c:v>
                </c:pt>
                <c:pt idx="6982">
                  <c:v>4.9700012207040345</c:v>
                </c:pt>
                <c:pt idx="6983">
                  <c:v>5.5499877929690342</c:v>
                </c:pt>
                <c:pt idx="6984">
                  <c:v>5.4499816894540345</c:v>
                </c:pt>
                <c:pt idx="6985">
                  <c:v>5.3599853515630116</c:v>
                </c:pt>
                <c:pt idx="6986">
                  <c:v>5.7200012207040345</c:v>
                </c:pt>
                <c:pt idx="6987">
                  <c:v>6.2099914550790345</c:v>
                </c:pt>
                <c:pt idx="6988">
                  <c:v>5.5700073242190342</c:v>
                </c:pt>
                <c:pt idx="6989">
                  <c:v>5.4599914550790345</c:v>
                </c:pt>
                <c:pt idx="6990">
                  <c:v>5.6000061035160229</c:v>
                </c:pt>
                <c:pt idx="6991">
                  <c:v>4.5700073242190342</c:v>
                </c:pt>
                <c:pt idx="6992">
                  <c:v>4.8299865722660229</c:v>
                </c:pt>
                <c:pt idx="6993">
                  <c:v>4.75</c:v>
                </c:pt>
                <c:pt idx="6994">
                  <c:v>4.5299987792970455</c:v>
                </c:pt>
                <c:pt idx="6995">
                  <c:v>5.1300048828130116</c:v>
                </c:pt>
                <c:pt idx="6996">
                  <c:v>5.6199951171880116</c:v>
                </c:pt>
                <c:pt idx="6997">
                  <c:v>5.7900085449220455</c:v>
                </c:pt>
                <c:pt idx="6998">
                  <c:v>5.2699890136720455</c:v>
                </c:pt>
                <c:pt idx="6999">
                  <c:v>4.989990234375</c:v>
                </c:pt>
                <c:pt idx="7000">
                  <c:v>5.510009765625</c:v>
                </c:pt>
                <c:pt idx="7001">
                  <c:v>6.4400024414070458</c:v>
                </c:pt>
                <c:pt idx="7002">
                  <c:v>6.5599975585940342</c:v>
                </c:pt>
                <c:pt idx="7003">
                  <c:v>6.1399841308600003</c:v>
                </c:pt>
                <c:pt idx="7004">
                  <c:v>5.8500061035160229</c:v>
                </c:pt>
                <c:pt idx="7005">
                  <c:v>6.0199890136720455</c:v>
                </c:pt>
                <c:pt idx="7006">
                  <c:v>7.260009765625</c:v>
                </c:pt>
                <c:pt idx="7007">
                  <c:v>6.2900085449220455</c:v>
                </c:pt>
                <c:pt idx="7008">
                  <c:v>5.7200012207040345</c:v>
                </c:pt>
                <c:pt idx="7009">
                  <c:v>5.5299987792970455</c:v>
                </c:pt>
                <c:pt idx="7010">
                  <c:v>4.9100036621100003</c:v>
                </c:pt>
                <c:pt idx="7011">
                  <c:v>4.4800109863290345</c:v>
                </c:pt>
                <c:pt idx="7012">
                  <c:v>4.1399841308600003</c:v>
                </c:pt>
                <c:pt idx="7013">
                  <c:v>4.1600036621100003</c:v>
                </c:pt>
                <c:pt idx="7014">
                  <c:v>4.9100036621100003</c:v>
                </c:pt>
                <c:pt idx="7015">
                  <c:v>5.1399841308600003</c:v>
                </c:pt>
                <c:pt idx="7016">
                  <c:v>5.3800048828130116</c:v>
                </c:pt>
                <c:pt idx="7017">
                  <c:v>5.8399963378910229</c:v>
                </c:pt>
                <c:pt idx="7018">
                  <c:v>5.75</c:v>
                </c:pt>
                <c:pt idx="7019">
                  <c:v>5.5799865722660229</c:v>
                </c:pt>
                <c:pt idx="7020">
                  <c:v>5.9700012207040345</c:v>
                </c:pt>
                <c:pt idx="7021">
                  <c:v>6.75</c:v>
                </c:pt>
                <c:pt idx="7022">
                  <c:v>5.1699829101570458</c:v>
                </c:pt>
                <c:pt idx="7023">
                  <c:v>4.9299926757820458</c:v>
                </c:pt>
                <c:pt idx="7024">
                  <c:v>6.0599975585940342</c:v>
                </c:pt>
                <c:pt idx="7025">
                  <c:v>4.8099975585940342</c:v>
                </c:pt>
                <c:pt idx="7026">
                  <c:v>4.2999877929690342</c:v>
                </c:pt>
                <c:pt idx="7027">
                  <c:v>4.2900085449220455</c:v>
                </c:pt>
                <c:pt idx="7028">
                  <c:v>3.6499938964850003</c:v>
                </c:pt>
                <c:pt idx="7029">
                  <c:v>3.5599975585940342</c:v>
                </c:pt>
                <c:pt idx="7030">
                  <c:v>4.4499816894540345</c:v>
                </c:pt>
                <c:pt idx="7031">
                  <c:v>3.989990234375</c:v>
                </c:pt>
                <c:pt idx="7032">
                  <c:v>3.5799865722660229</c:v>
                </c:pt>
                <c:pt idx="7033">
                  <c:v>3.6799926757820458</c:v>
                </c:pt>
                <c:pt idx="7034">
                  <c:v>3.8399963378910229</c:v>
                </c:pt>
                <c:pt idx="7035">
                  <c:v>3.2999877929690342</c:v>
                </c:pt>
                <c:pt idx="7036">
                  <c:v>4.8500061035160229</c:v>
                </c:pt>
                <c:pt idx="7037">
                  <c:v>5.0899963378910229</c:v>
                </c:pt>
                <c:pt idx="7038">
                  <c:v>3.4100036621100003</c:v>
                </c:pt>
                <c:pt idx="7039">
                  <c:v>3.6399841308600003</c:v>
                </c:pt>
                <c:pt idx="7040">
                  <c:v>4.9299926757820458</c:v>
                </c:pt>
                <c:pt idx="7041">
                  <c:v>4.5</c:v>
                </c:pt>
                <c:pt idx="7042">
                  <c:v>5.6300048828130116</c:v>
                </c:pt>
                <c:pt idx="7043">
                  <c:v>8.3999938964850003</c:v>
                </c:pt>
                <c:pt idx="7044">
                  <c:v>8.9700012207040345</c:v>
                </c:pt>
                <c:pt idx="7045">
                  <c:v>9.5199890136720455</c:v>
                </c:pt>
                <c:pt idx="7046">
                  <c:v>10.040008544922046</c:v>
                </c:pt>
                <c:pt idx="7047">
                  <c:v>9.7099914550790345</c:v>
                </c:pt>
                <c:pt idx="7048">
                  <c:v>8</c:v>
                </c:pt>
                <c:pt idx="7049">
                  <c:v>6.6199951171880116</c:v>
                </c:pt>
                <c:pt idx="7050">
                  <c:v>6.8699951171880116</c:v>
                </c:pt>
                <c:pt idx="7051">
                  <c:v>6.1300048828130116</c:v>
                </c:pt>
                <c:pt idx="7052">
                  <c:v>6.4199829101570458</c:v>
                </c:pt>
                <c:pt idx="7053">
                  <c:v>5.2699890136720455</c:v>
                </c:pt>
                <c:pt idx="7054">
                  <c:v>5.8999938964850003</c:v>
                </c:pt>
                <c:pt idx="7055">
                  <c:v>5.2699890136720455</c:v>
                </c:pt>
                <c:pt idx="7056">
                  <c:v>5.5599975585940342</c:v>
                </c:pt>
                <c:pt idx="7057">
                  <c:v>4.7200012207040345</c:v>
                </c:pt>
                <c:pt idx="7058">
                  <c:v>4.239990234375</c:v>
                </c:pt>
                <c:pt idx="7059">
                  <c:v>5.1000061035160229</c:v>
                </c:pt>
                <c:pt idx="7060">
                  <c:v>5.25</c:v>
                </c:pt>
                <c:pt idx="7061">
                  <c:v>4.9400024414070458</c:v>
                </c:pt>
                <c:pt idx="7062">
                  <c:v>4.4499816894540345</c:v>
                </c:pt>
                <c:pt idx="7063">
                  <c:v>5.260009765625</c:v>
                </c:pt>
                <c:pt idx="7064">
                  <c:v>5.7699890136720455</c:v>
                </c:pt>
                <c:pt idx="7065">
                  <c:v>6.8800048828130116</c:v>
                </c:pt>
                <c:pt idx="7066">
                  <c:v>5.8200073242190342</c:v>
                </c:pt>
                <c:pt idx="7067">
                  <c:v>6.1900024414070458</c:v>
                </c:pt>
                <c:pt idx="7068">
                  <c:v>5.760009765625</c:v>
                </c:pt>
                <c:pt idx="7069">
                  <c:v>5.7699890136720455</c:v>
                </c:pt>
                <c:pt idx="7070">
                  <c:v>5.6600036621100003</c:v>
                </c:pt>
                <c:pt idx="7071">
                  <c:v>5.0700073242190342</c:v>
                </c:pt>
                <c:pt idx="7072">
                  <c:v>3.9199829101570458</c:v>
                </c:pt>
                <c:pt idx="7073">
                  <c:v>4.2699890136720455</c:v>
                </c:pt>
                <c:pt idx="7074">
                  <c:v>4.3699951171880116</c:v>
                </c:pt>
                <c:pt idx="7075">
                  <c:v>4.4700012207040345</c:v>
                </c:pt>
                <c:pt idx="7076">
                  <c:v>4.8200073242190342</c:v>
                </c:pt>
                <c:pt idx="7077">
                  <c:v>4.6999816894540345</c:v>
                </c:pt>
                <c:pt idx="7078">
                  <c:v>4.489990234375</c:v>
                </c:pt>
                <c:pt idx="7079">
                  <c:v>5.1999816894540345</c:v>
                </c:pt>
                <c:pt idx="7080">
                  <c:v>5.1999816894540345</c:v>
                </c:pt>
                <c:pt idx="7081">
                  <c:v>4.9100036621100003</c:v>
                </c:pt>
                <c:pt idx="7082">
                  <c:v>4.8200073242190342</c:v>
                </c:pt>
                <c:pt idx="7083">
                  <c:v>5.2799987792970455</c:v>
                </c:pt>
                <c:pt idx="7084">
                  <c:v>5.1799926757820458</c:v>
                </c:pt>
                <c:pt idx="7085">
                  <c:v>5.1499938964850003</c:v>
                </c:pt>
                <c:pt idx="7086">
                  <c:v>5.2799987792970455</c:v>
                </c:pt>
                <c:pt idx="7087">
                  <c:v>5.0499877929690342</c:v>
                </c:pt>
                <c:pt idx="7088">
                  <c:v>4.9100036621100003</c:v>
                </c:pt>
                <c:pt idx="7089">
                  <c:v>5.5599975585940342</c:v>
                </c:pt>
                <c:pt idx="7090">
                  <c:v>5.3899841308600003</c:v>
                </c:pt>
                <c:pt idx="7091">
                  <c:v>4.2099914550790345</c:v>
                </c:pt>
                <c:pt idx="7092">
                  <c:v>3.8099975585940342</c:v>
                </c:pt>
                <c:pt idx="7093">
                  <c:v>4.2099914550790345</c:v>
                </c:pt>
                <c:pt idx="7094">
                  <c:v>4.4199829101570458</c:v>
                </c:pt>
                <c:pt idx="7095">
                  <c:v>4.8599853515630116</c:v>
                </c:pt>
                <c:pt idx="7096">
                  <c:v>4.25</c:v>
                </c:pt>
                <c:pt idx="7097">
                  <c:v>4.6699829101570458</c:v>
                </c:pt>
                <c:pt idx="7098">
                  <c:v>4.9100036621100003</c:v>
                </c:pt>
                <c:pt idx="7099">
                  <c:v>5.4599914550790345</c:v>
                </c:pt>
                <c:pt idx="7100">
                  <c:v>5.5599975585940342</c:v>
                </c:pt>
                <c:pt idx="7101">
                  <c:v>5.4299926757820458</c:v>
                </c:pt>
                <c:pt idx="7102">
                  <c:v>5.1300048828130116</c:v>
                </c:pt>
                <c:pt idx="7103">
                  <c:v>4.6699829101570458</c:v>
                </c:pt>
                <c:pt idx="7104">
                  <c:v>4.3899841308600003</c:v>
                </c:pt>
                <c:pt idx="7105">
                  <c:v>4.0899963378910229</c:v>
                </c:pt>
                <c:pt idx="7106">
                  <c:v>5.010009765625</c:v>
                </c:pt>
                <c:pt idx="7107">
                  <c:v>4.6399841308600003</c:v>
                </c:pt>
                <c:pt idx="7108">
                  <c:v>5.1699829101570458</c:v>
                </c:pt>
                <c:pt idx="7109">
                  <c:v>5.2099914550790345</c:v>
                </c:pt>
                <c:pt idx="7110">
                  <c:v>5.1000061035160229</c:v>
                </c:pt>
                <c:pt idx="7111">
                  <c:v>5.1600036621100003</c:v>
                </c:pt>
                <c:pt idx="7112">
                  <c:v>5.1600036621100003</c:v>
                </c:pt>
                <c:pt idx="7113">
                  <c:v>4.9800109863290345</c:v>
                </c:pt>
                <c:pt idx="7114">
                  <c:v>5.1600036621100003</c:v>
                </c:pt>
                <c:pt idx="7115">
                  <c:v>4.8399963378910229</c:v>
                </c:pt>
                <c:pt idx="7116">
                  <c:v>5.2200012207040345</c:v>
                </c:pt>
                <c:pt idx="7117">
                  <c:v>5.5199890136720455</c:v>
                </c:pt>
                <c:pt idx="7118">
                  <c:v>5.7200012207040345</c:v>
                </c:pt>
                <c:pt idx="7119">
                  <c:v>5.0899963378910229</c:v>
                </c:pt>
                <c:pt idx="7120">
                  <c:v>5.2900085449220455</c:v>
                </c:pt>
                <c:pt idx="7121">
                  <c:v>4.9599914550790345</c:v>
                </c:pt>
                <c:pt idx="7122">
                  <c:v>4.8699951171880116</c:v>
                </c:pt>
                <c:pt idx="7123">
                  <c:v>5.2099914550790345</c:v>
                </c:pt>
                <c:pt idx="7124">
                  <c:v>5.7200012207040345</c:v>
                </c:pt>
                <c:pt idx="7125">
                  <c:v>5.2999877929690342</c:v>
                </c:pt>
                <c:pt idx="7126">
                  <c:v>5.0899963378910229</c:v>
                </c:pt>
                <c:pt idx="7127">
                  <c:v>5.2799987792970455</c:v>
                </c:pt>
                <c:pt idx="7128">
                  <c:v>5.3800048828130116</c:v>
                </c:pt>
                <c:pt idx="7129">
                  <c:v>5.7799987792970455</c:v>
                </c:pt>
                <c:pt idx="7130">
                  <c:v>4.8099975585940342</c:v>
                </c:pt>
                <c:pt idx="7131">
                  <c:v>5.010009765625</c:v>
                </c:pt>
                <c:pt idx="7132">
                  <c:v>4.989990234375</c:v>
                </c:pt>
                <c:pt idx="7133">
                  <c:v>5.2200012207040345</c:v>
                </c:pt>
                <c:pt idx="7134">
                  <c:v>5.5199890136720455</c:v>
                </c:pt>
                <c:pt idx="7135">
                  <c:v>5.6499938964850003</c:v>
                </c:pt>
                <c:pt idx="7136">
                  <c:v>6.0700073242190342</c:v>
                </c:pt>
                <c:pt idx="7137">
                  <c:v>5.8899841308600003</c:v>
                </c:pt>
                <c:pt idx="7138">
                  <c:v>5.8999938964850003</c:v>
                </c:pt>
                <c:pt idx="7139">
                  <c:v>5.8599853515630116</c:v>
                </c:pt>
                <c:pt idx="7140">
                  <c:v>6.4100036621100003</c:v>
                </c:pt>
                <c:pt idx="7141">
                  <c:v>5.8299865722660229</c:v>
                </c:pt>
                <c:pt idx="7142">
                  <c:v>5.6000061035160229</c:v>
                </c:pt>
                <c:pt idx="7143">
                  <c:v>5.4499816894540345</c:v>
                </c:pt>
                <c:pt idx="7144">
                  <c:v>5.4100036621100003</c:v>
                </c:pt>
                <c:pt idx="7145">
                  <c:v>5.4299926757820458</c:v>
                </c:pt>
                <c:pt idx="7146">
                  <c:v>5.2699890136720455</c:v>
                </c:pt>
                <c:pt idx="7147">
                  <c:v>5.2699890136720455</c:v>
                </c:pt>
                <c:pt idx="7148">
                  <c:v>5.5</c:v>
                </c:pt>
                <c:pt idx="7149">
                  <c:v>5.9400024414070458</c:v>
                </c:pt>
                <c:pt idx="7150">
                  <c:v>5.0299987792970455</c:v>
                </c:pt>
                <c:pt idx="7151">
                  <c:v>5.3200073242190342</c:v>
                </c:pt>
                <c:pt idx="7152">
                  <c:v>5.6799926757820458</c:v>
                </c:pt>
                <c:pt idx="7153">
                  <c:v>5.4800109863290345</c:v>
                </c:pt>
                <c:pt idx="7154">
                  <c:v>5.4800109863290345</c:v>
                </c:pt>
                <c:pt idx="7155">
                  <c:v>5.5599975585940342</c:v>
                </c:pt>
                <c:pt idx="7156">
                  <c:v>5.6199951171880116</c:v>
                </c:pt>
                <c:pt idx="7157">
                  <c:v>5.7799987792970455</c:v>
                </c:pt>
                <c:pt idx="7158">
                  <c:v>5.9499816894540345</c:v>
                </c:pt>
                <c:pt idx="7159">
                  <c:v>6.010009765625</c:v>
                </c:pt>
                <c:pt idx="7160">
                  <c:v>5.9199829101570458</c:v>
                </c:pt>
                <c:pt idx="7161">
                  <c:v>5.7200012207040345</c:v>
                </c:pt>
                <c:pt idx="7162">
                  <c:v>5.3599853515630116</c:v>
                </c:pt>
                <c:pt idx="7163">
                  <c:v>5.510009765625</c:v>
                </c:pt>
                <c:pt idx="7164">
                  <c:v>5.4400024414070458</c:v>
                </c:pt>
                <c:pt idx="7165">
                  <c:v>5.5</c:v>
                </c:pt>
                <c:pt idx="7166">
                  <c:v>5.7900085449220455</c:v>
                </c:pt>
                <c:pt idx="7167">
                  <c:v>6</c:v>
                </c:pt>
                <c:pt idx="7168">
                  <c:v>6.0700073242190342</c:v>
                </c:pt>
                <c:pt idx="7169">
                  <c:v>6.1199951171880116</c:v>
                </c:pt>
                <c:pt idx="7170">
                  <c:v>6.1000061035160229</c:v>
                </c:pt>
                <c:pt idx="7171">
                  <c:v>6.1300048828130116</c:v>
                </c:pt>
                <c:pt idx="7172">
                  <c:v>5.9599914550790345</c:v>
                </c:pt>
                <c:pt idx="7173">
                  <c:v>5.7699890136720455</c:v>
                </c:pt>
                <c:pt idx="7174">
                  <c:v>5.7799987792970455</c:v>
                </c:pt>
                <c:pt idx="7175">
                  <c:v>5.6399841308600003</c:v>
                </c:pt>
                <c:pt idx="7176">
                  <c:v>5.8699951171880116</c:v>
                </c:pt>
                <c:pt idx="7177">
                  <c:v>5.760009765625</c:v>
                </c:pt>
                <c:pt idx="7178">
                  <c:v>5.6000061035160229</c:v>
                </c:pt>
                <c:pt idx="7179">
                  <c:v>5.3800048828130116</c:v>
                </c:pt>
                <c:pt idx="7180">
                  <c:v>5.5799865722660229</c:v>
                </c:pt>
                <c:pt idx="7181">
                  <c:v>6.3399963378910229</c:v>
                </c:pt>
                <c:pt idx="7182">
                  <c:v>5.9800109863290345</c:v>
                </c:pt>
                <c:pt idx="7183">
                  <c:v>5.6399841308600003</c:v>
                </c:pt>
                <c:pt idx="7184">
                  <c:v>5.6099853515630116</c:v>
                </c:pt>
                <c:pt idx="7185">
                  <c:v>5.9499816894540345</c:v>
                </c:pt>
                <c:pt idx="7186">
                  <c:v>6.0599975585940342</c:v>
                </c:pt>
                <c:pt idx="7187">
                  <c:v>6.0499877929690342</c:v>
                </c:pt>
                <c:pt idx="7188">
                  <c:v>5.7799987792970455</c:v>
                </c:pt>
                <c:pt idx="7189">
                  <c:v>5.3999938964850003</c:v>
                </c:pt>
                <c:pt idx="7190">
                  <c:v>5.5299987792970455</c:v>
                </c:pt>
                <c:pt idx="7191">
                  <c:v>6.010009765625</c:v>
                </c:pt>
                <c:pt idx="7192">
                  <c:v>5.4100036621100003</c:v>
                </c:pt>
                <c:pt idx="7193">
                  <c:v>5.7799987792970455</c:v>
                </c:pt>
                <c:pt idx="7194">
                  <c:v>5.510009765625</c:v>
                </c:pt>
                <c:pt idx="7195">
                  <c:v>5.6099853515630116</c:v>
                </c:pt>
                <c:pt idx="7196">
                  <c:v>6.1699829101570458</c:v>
                </c:pt>
                <c:pt idx="7197">
                  <c:v>6.1600036621100003</c:v>
                </c:pt>
                <c:pt idx="7198">
                  <c:v>5.8599853515630116</c:v>
                </c:pt>
                <c:pt idx="7199">
                  <c:v>5.6000061035160229</c:v>
                </c:pt>
                <c:pt idx="7200">
                  <c:v>5.5599975585940342</c:v>
                </c:pt>
                <c:pt idx="7201">
                  <c:v>5.6499938964850003</c:v>
                </c:pt>
                <c:pt idx="7202">
                  <c:v>5.760009765625</c:v>
                </c:pt>
                <c:pt idx="7203">
                  <c:v>5.8200073242190342</c:v>
                </c:pt>
                <c:pt idx="7204">
                  <c:v>5.8999938964850003</c:v>
                </c:pt>
                <c:pt idx="7205">
                  <c:v>6.1000061035160229</c:v>
                </c:pt>
                <c:pt idx="7206">
                  <c:v>5.8599853515630116</c:v>
                </c:pt>
                <c:pt idx="7207">
                  <c:v>6.0499877929690342</c:v>
                </c:pt>
                <c:pt idx="7208">
                  <c:v>5.9499816894540345</c:v>
                </c:pt>
                <c:pt idx="7209">
                  <c:v>5.7099914550790345</c:v>
                </c:pt>
                <c:pt idx="7210">
                  <c:v>5.8500061035160229</c:v>
                </c:pt>
                <c:pt idx="7211">
                  <c:v>6.0199890136720455</c:v>
                </c:pt>
                <c:pt idx="7212">
                  <c:v>6.0700073242190342</c:v>
                </c:pt>
                <c:pt idx="7213">
                  <c:v>5.5</c:v>
                </c:pt>
                <c:pt idx="7214">
                  <c:v>5.4499816894540345</c:v>
                </c:pt>
                <c:pt idx="7215">
                  <c:v>5.7799987792970455</c:v>
                </c:pt>
                <c:pt idx="7216">
                  <c:v>5.8200073242190342</c:v>
                </c:pt>
                <c:pt idx="7217">
                  <c:v>5.5400085449220455</c:v>
                </c:pt>
                <c:pt idx="7218">
                  <c:v>5.760009765625</c:v>
                </c:pt>
                <c:pt idx="7219">
                  <c:v>6.2200012207040345</c:v>
                </c:pt>
                <c:pt idx="7220">
                  <c:v>6.1499938964850003</c:v>
                </c:pt>
                <c:pt idx="7221">
                  <c:v>5.8899841308600003</c:v>
                </c:pt>
                <c:pt idx="7222">
                  <c:v>5.9599914550790345</c:v>
                </c:pt>
                <c:pt idx="7223">
                  <c:v>6.1300048828130116</c:v>
                </c:pt>
                <c:pt idx="7224">
                  <c:v>5.6300048828130116</c:v>
                </c:pt>
                <c:pt idx="7225">
                  <c:v>5.6499938964850003</c:v>
                </c:pt>
                <c:pt idx="7226">
                  <c:v>5.7900085449220455</c:v>
                </c:pt>
                <c:pt idx="7227">
                  <c:v>6.1000061035160229</c:v>
                </c:pt>
                <c:pt idx="7228">
                  <c:v>6.2099914550790345</c:v>
                </c:pt>
                <c:pt idx="7229">
                  <c:v>6.3099975585940342</c:v>
                </c:pt>
                <c:pt idx="7230">
                  <c:v>6.3200073242190342</c:v>
                </c:pt>
                <c:pt idx="7231">
                  <c:v>5.4700012207040345</c:v>
                </c:pt>
                <c:pt idx="7232">
                  <c:v>5.2999877929690342</c:v>
                </c:pt>
                <c:pt idx="7233">
                  <c:v>5.3599853515630116</c:v>
                </c:pt>
                <c:pt idx="7234">
                  <c:v>5.3800048828130116</c:v>
                </c:pt>
                <c:pt idx="7235">
                  <c:v>5.510009765625</c:v>
                </c:pt>
                <c:pt idx="7236">
                  <c:v>5.3999938964850003</c:v>
                </c:pt>
                <c:pt idx="7237">
                  <c:v>5.5700073242190342</c:v>
                </c:pt>
                <c:pt idx="7238">
                  <c:v>5.8299865722660229</c:v>
                </c:pt>
                <c:pt idx="7239">
                  <c:v>6.0799865722660229</c:v>
                </c:pt>
                <c:pt idx="7240">
                  <c:v>5.8200073242190342</c:v>
                </c:pt>
                <c:pt idx="7241">
                  <c:v>5.8999938964850003</c:v>
                </c:pt>
                <c:pt idx="7242">
                  <c:v>6.1199951171880116</c:v>
                </c:pt>
                <c:pt idx="7243">
                  <c:v>5.6699829101570458</c:v>
                </c:pt>
                <c:pt idx="7244">
                  <c:v>5.6399841308600003</c:v>
                </c:pt>
                <c:pt idx="7245">
                  <c:v>5.7200012207040345</c:v>
                </c:pt>
                <c:pt idx="7246">
                  <c:v>5.5799865722660229</c:v>
                </c:pt>
                <c:pt idx="7247">
                  <c:v>5.3399963378910229</c:v>
                </c:pt>
                <c:pt idx="7248">
                  <c:v>5.3699951171880116</c:v>
                </c:pt>
                <c:pt idx="7249">
                  <c:v>5.510009765625</c:v>
                </c:pt>
                <c:pt idx="7250">
                  <c:v>5.5199890136720455</c:v>
                </c:pt>
                <c:pt idx="7251">
                  <c:v>5.2799987792970455</c:v>
                </c:pt>
                <c:pt idx="7252">
                  <c:v>5.2999877929690342</c:v>
                </c:pt>
                <c:pt idx="7253">
                  <c:v>5.5700073242190342</c:v>
                </c:pt>
                <c:pt idx="7254">
                  <c:v>5.9299926757820458</c:v>
                </c:pt>
                <c:pt idx="7255">
                  <c:v>5.9400024414070458</c:v>
                </c:pt>
                <c:pt idx="7256">
                  <c:v>6.010009765625</c:v>
                </c:pt>
                <c:pt idx="7257">
                  <c:v>6</c:v>
                </c:pt>
                <c:pt idx="7258">
                  <c:v>5.75</c:v>
                </c:pt>
                <c:pt idx="7259">
                  <c:v>6.1600036621100003</c:v>
                </c:pt>
                <c:pt idx="7260">
                  <c:v>5.7799987792970455</c:v>
                </c:pt>
                <c:pt idx="7261">
                  <c:v>5.6199951171880116</c:v>
                </c:pt>
                <c:pt idx="7262">
                  <c:v>5.7799987792970455</c:v>
                </c:pt>
                <c:pt idx="7263">
                  <c:v>5.8299865722660229</c:v>
                </c:pt>
                <c:pt idx="7264">
                  <c:v>5.3899841308600003</c:v>
                </c:pt>
                <c:pt idx="7265">
                  <c:v>5.2999877929690342</c:v>
                </c:pt>
                <c:pt idx="7266">
                  <c:v>5.8200073242190342</c:v>
                </c:pt>
                <c:pt idx="7267">
                  <c:v>6.239990234375</c:v>
                </c:pt>
                <c:pt idx="7268">
                  <c:v>5.3800048828130116</c:v>
                </c:pt>
                <c:pt idx="7269">
                  <c:v>5.1999816894540345</c:v>
                </c:pt>
                <c:pt idx="7270">
                  <c:v>5.4400024414070458</c:v>
                </c:pt>
                <c:pt idx="7271">
                  <c:v>5.3500061035160229</c:v>
                </c:pt>
                <c:pt idx="7272">
                  <c:v>5.8999938964850003</c:v>
                </c:pt>
                <c:pt idx="7273">
                  <c:v>5.25</c:v>
                </c:pt>
                <c:pt idx="7274">
                  <c:v>5.1099853515630116</c:v>
                </c:pt>
                <c:pt idx="7275">
                  <c:v>5.260009765625</c:v>
                </c:pt>
                <c:pt idx="7276">
                  <c:v>5.5599975585940342</c:v>
                </c:pt>
                <c:pt idx="7277">
                  <c:v>3.5400085449220455</c:v>
                </c:pt>
                <c:pt idx="7278">
                  <c:v>5.8599853515630116</c:v>
                </c:pt>
                <c:pt idx="7279">
                  <c:v>5.260009765625</c:v>
                </c:pt>
                <c:pt idx="7280">
                  <c:v>5.0899963378910229</c:v>
                </c:pt>
                <c:pt idx="7281">
                  <c:v>5.1399841308600003</c:v>
                </c:pt>
                <c:pt idx="7282">
                  <c:v>5.1199951171880116</c:v>
                </c:pt>
                <c:pt idx="7283">
                  <c:v>4.8200073242190342</c:v>
                </c:pt>
                <c:pt idx="7284">
                  <c:v>5.1000061035160229</c:v>
                </c:pt>
                <c:pt idx="7285">
                  <c:v>4.4100036621100003</c:v>
                </c:pt>
                <c:pt idx="7286">
                  <c:v>4.2300109863290345</c:v>
                </c:pt>
                <c:pt idx="7287">
                  <c:v>4.6000061035160229</c:v>
                </c:pt>
                <c:pt idx="7288">
                  <c:v>5.5400085449220455</c:v>
                </c:pt>
                <c:pt idx="7289">
                  <c:v>6.2200012207040345</c:v>
                </c:pt>
                <c:pt idx="7290">
                  <c:v>6.2999877929690342</c:v>
                </c:pt>
                <c:pt idx="7291">
                  <c:v>6.260009765625</c:v>
                </c:pt>
                <c:pt idx="7292">
                  <c:v>5.5</c:v>
                </c:pt>
                <c:pt idx="7293">
                  <c:v>5.2799987792970455</c:v>
                </c:pt>
                <c:pt idx="7294">
                  <c:v>5.6399841308600003</c:v>
                </c:pt>
                <c:pt idx="7295">
                  <c:v>5.5400085449220455</c:v>
                </c:pt>
                <c:pt idx="7296">
                  <c:v>5.1600036621100003</c:v>
                </c:pt>
                <c:pt idx="7297">
                  <c:v>5.2999877929690342</c:v>
                </c:pt>
                <c:pt idx="7298">
                  <c:v>5.1999816894540345</c:v>
                </c:pt>
                <c:pt idx="7299">
                  <c:v>4.8899841308600003</c:v>
                </c:pt>
                <c:pt idx="7300">
                  <c:v>4.4299926757820458</c:v>
                </c:pt>
                <c:pt idx="7301">
                  <c:v>4.6699829101570458</c:v>
                </c:pt>
                <c:pt idx="7302">
                  <c:v>4.7099914550790345</c:v>
                </c:pt>
                <c:pt idx="7303">
                  <c:v>4.8800048828130116</c:v>
                </c:pt>
                <c:pt idx="7304">
                  <c:v>4.8899841308600003</c:v>
                </c:pt>
                <c:pt idx="7305">
                  <c:v>4.3500061035160229</c:v>
                </c:pt>
                <c:pt idx="7306">
                  <c:v>3.760009765625</c:v>
                </c:pt>
                <c:pt idx="7307">
                  <c:v>3.7799987792970455</c:v>
                </c:pt>
                <c:pt idx="7308">
                  <c:v>4.0899963378910229</c:v>
                </c:pt>
                <c:pt idx="7309">
                  <c:v>4.9599914550790345</c:v>
                </c:pt>
                <c:pt idx="7310">
                  <c:v>5.5400085449220455</c:v>
                </c:pt>
                <c:pt idx="7311">
                  <c:v>4.8500061035160229</c:v>
                </c:pt>
                <c:pt idx="7312">
                  <c:v>5.0799865722660229</c:v>
                </c:pt>
                <c:pt idx="7313">
                  <c:v>4.7999877929690342</c:v>
                </c:pt>
                <c:pt idx="7314">
                  <c:v>5</c:v>
                </c:pt>
                <c:pt idx="7315">
                  <c:v>5.1000061035160229</c:v>
                </c:pt>
                <c:pt idx="7316">
                  <c:v>5.3699951171880116</c:v>
                </c:pt>
                <c:pt idx="7317">
                  <c:v>5.6499938964850003</c:v>
                </c:pt>
                <c:pt idx="7318">
                  <c:v>4.7999877929690342</c:v>
                </c:pt>
                <c:pt idx="7319">
                  <c:v>4.260009765625</c:v>
                </c:pt>
                <c:pt idx="7320">
                  <c:v>4.7799987792970455</c:v>
                </c:pt>
                <c:pt idx="7321">
                  <c:v>4.2099914550790345</c:v>
                </c:pt>
                <c:pt idx="7322">
                  <c:v>4.1000061035160229</c:v>
                </c:pt>
                <c:pt idx="7323">
                  <c:v>4.5</c:v>
                </c:pt>
                <c:pt idx="7324">
                  <c:v>4.2799987792970455</c:v>
                </c:pt>
                <c:pt idx="7325">
                  <c:v>4.1000061035160229</c:v>
                </c:pt>
                <c:pt idx="7326">
                  <c:v>2.7099914550790345</c:v>
                </c:pt>
                <c:pt idx="7327">
                  <c:v>4.1399841308600003</c:v>
                </c:pt>
                <c:pt idx="7328">
                  <c:v>3.3699951171880116</c:v>
                </c:pt>
                <c:pt idx="7329">
                  <c:v>3.4700012207040345</c:v>
                </c:pt>
                <c:pt idx="7330">
                  <c:v>3.5199890136720455</c:v>
                </c:pt>
                <c:pt idx="7331">
                  <c:v>3.760009765625</c:v>
                </c:pt>
                <c:pt idx="7332">
                  <c:v>4.3699951171880116</c:v>
                </c:pt>
                <c:pt idx="7333">
                  <c:v>5.010009765625</c:v>
                </c:pt>
                <c:pt idx="7334">
                  <c:v>4.9499816894540345</c:v>
                </c:pt>
                <c:pt idx="7335">
                  <c:v>5.0400085449220455</c:v>
                </c:pt>
                <c:pt idx="7336">
                  <c:v>4.9700012207040345</c:v>
                </c:pt>
                <c:pt idx="7337">
                  <c:v>5.0599975585940342</c:v>
                </c:pt>
                <c:pt idx="7338">
                  <c:v>4.9199829101570458</c:v>
                </c:pt>
                <c:pt idx="7339">
                  <c:v>5.3599853515630116</c:v>
                </c:pt>
                <c:pt idx="7340">
                  <c:v>4.4100036621100003</c:v>
                </c:pt>
                <c:pt idx="7341">
                  <c:v>5.4400024414070458</c:v>
                </c:pt>
                <c:pt idx="7342">
                  <c:v>4.489990234375</c:v>
                </c:pt>
                <c:pt idx="7343">
                  <c:v>3.6000061035160229</c:v>
                </c:pt>
                <c:pt idx="7344">
                  <c:v>4.1600036621100003</c:v>
                </c:pt>
                <c:pt idx="7345">
                  <c:v>3.9299926757820458</c:v>
                </c:pt>
                <c:pt idx="7346">
                  <c:v>4.4800109863290345</c:v>
                </c:pt>
                <c:pt idx="7347">
                  <c:v>4.9800109863290345</c:v>
                </c:pt>
                <c:pt idx="7348">
                  <c:v>5.0400085449220455</c:v>
                </c:pt>
                <c:pt idx="7349">
                  <c:v>4.4800109863290345</c:v>
                </c:pt>
                <c:pt idx="7350">
                  <c:v>2.239990234375</c:v>
                </c:pt>
                <c:pt idx="7351">
                  <c:v>2.1699829101570458</c:v>
                </c:pt>
                <c:pt idx="7352">
                  <c:v>2.9800109863290345</c:v>
                </c:pt>
                <c:pt idx="7353">
                  <c:v>4.0499877929690342</c:v>
                </c:pt>
                <c:pt idx="7354">
                  <c:v>4.0400085449220455</c:v>
                </c:pt>
                <c:pt idx="7355">
                  <c:v>2.6499938964850003</c:v>
                </c:pt>
                <c:pt idx="7356">
                  <c:v>3.260009765625</c:v>
                </c:pt>
                <c:pt idx="7357">
                  <c:v>3.8099975585940342</c:v>
                </c:pt>
                <c:pt idx="7358">
                  <c:v>3.0799865722660229</c:v>
                </c:pt>
                <c:pt idx="7359">
                  <c:v>2.2300109863290345</c:v>
                </c:pt>
                <c:pt idx="7360">
                  <c:v>2.5899963378910229</c:v>
                </c:pt>
                <c:pt idx="7361">
                  <c:v>2.9800109863290345</c:v>
                </c:pt>
                <c:pt idx="7362">
                  <c:v>2.5899963378910229</c:v>
                </c:pt>
                <c:pt idx="7363">
                  <c:v>0.98001098632903449</c:v>
                </c:pt>
                <c:pt idx="7364">
                  <c:v>2.1900024414070458</c:v>
                </c:pt>
                <c:pt idx="7365">
                  <c:v>2.6499938964850003</c:v>
                </c:pt>
                <c:pt idx="7366">
                  <c:v>1.7799987792970455</c:v>
                </c:pt>
                <c:pt idx="7367">
                  <c:v>2.4599914550790345</c:v>
                </c:pt>
                <c:pt idx="7368">
                  <c:v>2.7999877929690342</c:v>
                </c:pt>
                <c:pt idx="7369">
                  <c:v>1.6699829101570458</c:v>
                </c:pt>
                <c:pt idx="7370">
                  <c:v>1.4800109863290345</c:v>
                </c:pt>
                <c:pt idx="7371">
                  <c:v>1.760009765625</c:v>
                </c:pt>
                <c:pt idx="7372">
                  <c:v>1.6099853515630116</c:v>
                </c:pt>
                <c:pt idx="7373">
                  <c:v>1.3800048828130116</c:v>
                </c:pt>
                <c:pt idx="7374">
                  <c:v>1.010009765625</c:v>
                </c:pt>
                <c:pt idx="7375">
                  <c:v>4.4599914550790345</c:v>
                </c:pt>
                <c:pt idx="7376">
                  <c:v>5.5299987792970455</c:v>
                </c:pt>
                <c:pt idx="7377">
                  <c:v>6.1600036621100003</c:v>
                </c:pt>
                <c:pt idx="7378">
                  <c:v>4.75</c:v>
                </c:pt>
                <c:pt idx="7379">
                  <c:v>3.7699890136720455</c:v>
                </c:pt>
                <c:pt idx="7380">
                  <c:v>3.2999877929690342</c:v>
                </c:pt>
                <c:pt idx="7381">
                  <c:v>3.6499938964850003</c:v>
                </c:pt>
                <c:pt idx="7382">
                  <c:v>2.4800109863290345</c:v>
                </c:pt>
                <c:pt idx="7383">
                  <c:v>1.9299926757820458</c:v>
                </c:pt>
                <c:pt idx="7384">
                  <c:v>3</c:v>
                </c:pt>
                <c:pt idx="7385">
                  <c:v>2.4400024414070458</c:v>
                </c:pt>
                <c:pt idx="7386">
                  <c:v>1.9599914550790345</c:v>
                </c:pt>
                <c:pt idx="7387">
                  <c:v>3.239990234375</c:v>
                </c:pt>
                <c:pt idx="7388">
                  <c:v>3.6999816894540345</c:v>
                </c:pt>
                <c:pt idx="7389">
                  <c:v>3.4599914550790345</c:v>
                </c:pt>
                <c:pt idx="7390">
                  <c:v>3.4100036621100003</c:v>
                </c:pt>
                <c:pt idx="7391">
                  <c:v>2.5700073242190342</c:v>
                </c:pt>
                <c:pt idx="7392">
                  <c:v>2.3599853515630116</c:v>
                </c:pt>
                <c:pt idx="7393">
                  <c:v>2.4599914550790345</c:v>
                </c:pt>
                <c:pt idx="7394">
                  <c:v>2.9800109863290345</c:v>
                </c:pt>
                <c:pt idx="7395">
                  <c:v>3.2799987792970455</c:v>
                </c:pt>
                <c:pt idx="7396">
                  <c:v>3.9499816894540345</c:v>
                </c:pt>
                <c:pt idx="7397">
                  <c:v>3.3399963378910229</c:v>
                </c:pt>
                <c:pt idx="7398">
                  <c:v>4.5499877929690342</c:v>
                </c:pt>
                <c:pt idx="7399">
                  <c:v>3.3999938964850003</c:v>
                </c:pt>
                <c:pt idx="7400">
                  <c:v>2.8800048828130116</c:v>
                </c:pt>
                <c:pt idx="7401">
                  <c:v>3.5899963378910229</c:v>
                </c:pt>
                <c:pt idx="7402">
                  <c:v>3.1199951171880116</c:v>
                </c:pt>
                <c:pt idx="7403">
                  <c:v>2.4199829101570458</c:v>
                </c:pt>
                <c:pt idx="7404">
                  <c:v>2.8599853515630116</c:v>
                </c:pt>
                <c:pt idx="7405">
                  <c:v>3.2099914550790345</c:v>
                </c:pt>
                <c:pt idx="7406">
                  <c:v>2.25</c:v>
                </c:pt>
                <c:pt idx="7407">
                  <c:v>3.5899963378910229</c:v>
                </c:pt>
                <c:pt idx="7408">
                  <c:v>1.3200073242190342</c:v>
                </c:pt>
                <c:pt idx="7409">
                  <c:v>0.32000732421903422</c:v>
                </c:pt>
                <c:pt idx="7410">
                  <c:v>0.89999389648500028</c:v>
                </c:pt>
                <c:pt idx="7411">
                  <c:v>1.4599914550790345</c:v>
                </c:pt>
                <c:pt idx="7412">
                  <c:v>1</c:v>
                </c:pt>
                <c:pt idx="7413">
                  <c:v>0.29998779296903422</c:v>
                </c:pt>
                <c:pt idx="7414">
                  <c:v>7.0007324219034217E-2</c:v>
                </c:pt>
                <c:pt idx="7415">
                  <c:v>0.72000122070403449</c:v>
                </c:pt>
                <c:pt idx="7416">
                  <c:v>0.32000732421903422</c:v>
                </c:pt>
                <c:pt idx="7417">
                  <c:v>1.489990234375</c:v>
                </c:pt>
                <c:pt idx="7418">
                  <c:v>2.6000061035160229</c:v>
                </c:pt>
                <c:pt idx="7419">
                  <c:v>2.1000061035160229</c:v>
                </c:pt>
                <c:pt idx="7420">
                  <c:v>1.8200073242190342</c:v>
                </c:pt>
                <c:pt idx="7421">
                  <c:v>2.4199829101570458</c:v>
                </c:pt>
                <c:pt idx="7422">
                  <c:v>1.9299926757820458</c:v>
                </c:pt>
                <c:pt idx="7423">
                  <c:v>0.32000732421903422</c:v>
                </c:pt>
                <c:pt idx="7424">
                  <c:v>0.45999145507903449</c:v>
                </c:pt>
                <c:pt idx="7425">
                  <c:v>0.80999755859403422</c:v>
                </c:pt>
                <c:pt idx="7426">
                  <c:v>1.4800109863290345</c:v>
                </c:pt>
                <c:pt idx="7427">
                  <c:v>2.3500061035160229</c:v>
                </c:pt>
                <c:pt idx="7428">
                  <c:v>1.7200012207040345</c:v>
                </c:pt>
                <c:pt idx="7429">
                  <c:v>0.88998413086000028</c:v>
                </c:pt>
                <c:pt idx="7430">
                  <c:v>1.3200073242190342</c:v>
                </c:pt>
                <c:pt idx="7431">
                  <c:v>1.7200012207040345</c:v>
                </c:pt>
                <c:pt idx="7432">
                  <c:v>2.3699951171880116</c:v>
                </c:pt>
                <c:pt idx="7433">
                  <c:v>3.4299926757820458</c:v>
                </c:pt>
                <c:pt idx="7434">
                  <c:v>2.6900024414070458</c:v>
                </c:pt>
                <c:pt idx="7435">
                  <c:v>2.0299987792970455</c:v>
                </c:pt>
                <c:pt idx="7436">
                  <c:v>2.4400024414070458</c:v>
                </c:pt>
                <c:pt idx="7437">
                  <c:v>3.8299865722660229</c:v>
                </c:pt>
                <c:pt idx="7438">
                  <c:v>2.3200073242190342</c:v>
                </c:pt>
                <c:pt idx="7439">
                  <c:v>0.69000244140704581</c:v>
                </c:pt>
                <c:pt idx="7440">
                  <c:v>0.67999267578204581</c:v>
                </c:pt>
                <c:pt idx="7441">
                  <c:v>1.1499938964850003</c:v>
                </c:pt>
                <c:pt idx="7442">
                  <c:v>0.97000122070403449</c:v>
                </c:pt>
                <c:pt idx="7443">
                  <c:v>7.0007324219034217E-2</c:v>
                </c:pt>
                <c:pt idx="7444">
                  <c:v>7.0007324219034217E-2</c:v>
                </c:pt>
                <c:pt idx="7445">
                  <c:v>0.3299865722660229</c:v>
                </c:pt>
                <c:pt idx="7446">
                  <c:v>0.19998168945403449</c:v>
                </c:pt>
                <c:pt idx="7447">
                  <c:v>7.0007324219034217E-2</c:v>
                </c:pt>
                <c:pt idx="7448">
                  <c:v>0.69998168945403449</c:v>
                </c:pt>
                <c:pt idx="7449">
                  <c:v>1.1799926757820458</c:v>
                </c:pt>
                <c:pt idx="7450">
                  <c:v>1.4800109863290345</c:v>
                </c:pt>
                <c:pt idx="7451">
                  <c:v>1.7799987792970455</c:v>
                </c:pt>
                <c:pt idx="7452">
                  <c:v>1.7099914550790345</c:v>
                </c:pt>
                <c:pt idx="7453">
                  <c:v>1.3599853515630116</c:v>
                </c:pt>
                <c:pt idx="7454">
                  <c:v>0.55999755859403422</c:v>
                </c:pt>
                <c:pt idx="7455">
                  <c:v>0.52999877929704553</c:v>
                </c:pt>
                <c:pt idx="7456">
                  <c:v>1.75</c:v>
                </c:pt>
                <c:pt idx="7457">
                  <c:v>1.3500061035160229</c:v>
                </c:pt>
                <c:pt idx="7458">
                  <c:v>1.6399841308600003</c:v>
                </c:pt>
                <c:pt idx="7459">
                  <c:v>1.1099853515630116</c:v>
                </c:pt>
                <c:pt idx="7460">
                  <c:v>0.86999511718801159</c:v>
                </c:pt>
                <c:pt idx="7461">
                  <c:v>0.70999145507903449</c:v>
                </c:pt>
                <c:pt idx="7462">
                  <c:v>7.0007324219034217E-2</c:v>
                </c:pt>
                <c:pt idx="7463">
                  <c:v>7.0007324219034217E-2</c:v>
                </c:pt>
                <c:pt idx="7464">
                  <c:v>0.16998291015704581</c:v>
                </c:pt>
                <c:pt idx="7465">
                  <c:v>7.0007324219034217E-2</c:v>
                </c:pt>
                <c:pt idx="7466">
                  <c:v>0.17999267578204581</c:v>
                </c:pt>
                <c:pt idx="7467">
                  <c:v>1.760009765625</c:v>
                </c:pt>
                <c:pt idx="7468">
                  <c:v>2.1399841308600003</c:v>
                </c:pt>
                <c:pt idx="7469">
                  <c:v>1.8800048828130116</c:v>
                </c:pt>
                <c:pt idx="7470">
                  <c:v>2.0599975585940342</c:v>
                </c:pt>
                <c:pt idx="7471">
                  <c:v>1.2699890136720455</c:v>
                </c:pt>
                <c:pt idx="7472">
                  <c:v>0.76998901367204553</c:v>
                </c:pt>
                <c:pt idx="7473">
                  <c:v>1.5299987792970455</c:v>
                </c:pt>
                <c:pt idx="7474">
                  <c:v>2.9599914550790345</c:v>
                </c:pt>
                <c:pt idx="7475">
                  <c:v>1.5499877929690342</c:v>
                </c:pt>
                <c:pt idx="7476">
                  <c:v>1.1900024414070458</c:v>
                </c:pt>
                <c:pt idx="7477">
                  <c:v>1.6000061035160229</c:v>
                </c:pt>
                <c:pt idx="7478">
                  <c:v>1.4199829101570458</c:v>
                </c:pt>
                <c:pt idx="7479">
                  <c:v>1.8099975585940342</c:v>
                </c:pt>
                <c:pt idx="7480">
                  <c:v>1.3599853515630116</c:v>
                </c:pt>
                <c:pt idx="7481">
                  <c:v>1.2300109863290345</c:v>
                </c:pt>
                <c:pt idx="7482">
                  <c:v>1.1699829101570458</c:v>
                </c:pt>
                <c:pt idx="7483">
                  <c:v>1.2900085449220455</c:v>
                </c:pt>
                <c:pt idx="7484">
                  <c:v>0.5899963378910229</c:v>
                </c:pt>
                <c:pt idx="7485">
                  <c:v>0</c:v>
                </c:pt>
                <c:pt idx="7486">
                  <c:v>0</c:v>
                </c:pt>
                <c:pt idx="7487">
                  <c:v>7.0007324219034217E-2</c:v>
                </c:pt>
                <c:pt idx="7488">
                  <c:v>7.9986572266022904E-2</c:v>
                </c:pt>
                <c:pt idx="7489">
                  <c:v>7.9986572266022904E-2</c:v>
                </c:pt>
                <c:pt idx="7490">
                  <c:v>0.260009765625</c:v>
                </c:pt>
                <c:pt idx="7491">
                  <c:v>0.89999389648500028</c:v>
                </c:pt>
                <c:pt idx="7492">
                  <c:v>2.0199890136720455</c:v>
                </c:pt>
                <c:pt idx="7493">
                  <c:v>1.6000061035160229</c:v>
                </c:pt>
                <c:pt idx="7494">
                  <c:v>1.9199829101570458</c:v>
                </c:pt>
                <c:pt idx="7495">
                  <c:v>1.2999877929690342</c:v>
                </c:pt>
                <c:pt idx="7496">
                  <c:v>0.69000244140704581</c:v>
                </c:pt>
                <c:pt idx="7497">
                  <c:v>0.52999877929704553</c:v>
                </c:pt>
                <c:pt idx="7498">
                  <c:v>2.5700073242190342</c:v>
                </c:pt>
                <c:pt idx="7499">
                  <c:v>1.7099914550790345</c:v>
                </c:pt>
                <c:pt idx="7500">
                  <c:v>1.4199829101570458</c:v>
                </c:pt>
                <c:pt idx="7501">
                  <c:v>1.4599914550790345</c:v>
                </c:pt>
                <c:pt idx="7502">
                  <c:v>0.63998413086000028</c:v>
                </c:pt>
                <c:pt idx="7503">
                  <c:v>7.9986572266022904E-2</c:v>
                </c:pt>
                <c:pt idx="7504">
                  <c:v>0.32000732421903422</c:v>
                </c:pt>
                <c:pt idx="7505">
                  <c:v>1.5199890136720455</c:v>
                </c:pt>
                <c:pt idx="7506">
                  <c:v>1.4599914550790345</c:v>
                </c:pt>
                <c:pt idx="7507">
                  <c:v>1.739990234375</c:v>
                </c:pt>
                <c:pt idx="7508">
                  <c:v>1.6900024414070458</c:v>
                </c:pt>
                <c:pt idx="7509">
                  <c:v>1.6999816894540345</c:v>
                </c:pt>
                <c:pt idx="7510">
                  <c:v>1.6499938964850003</c:v>
                </c:pt>
                <c:pt idx="7511">
                  <c:v>1.3200073242190342</c:v>
                </c:pt>
                <c:pt idx="7512">
                  <c:v>0.98001098632903449</c:v>
                </c:pt>
                <c:pt idx="7513">
                  <c:v>0.48001098632903449</c:v>
                </c:pt>
                <c:pt idx="7514">
                  <c:v>0.23001098632903449</c:v>
                </c:pt>
                <c:pt idx="7515">
                  <c:v>0.41998291015704581</c:v>
                </c:pt>
                <c:pt idx="7516">
                  <c:v>1.2900085449220455</c:v>
                </c:pt>
                <c:pt idx="7517">
                  <c:v>2.6600036621100003</c:v>
                </c:pt>
                <c:pt idx="7518">
                  <c:v>2.2900085449220455</c:v>
                </c:pt>
                <c:pt idx="7519">
                  <c:v>1.2699890136720455</c:v>
                </c:pt>
                <c:pt idx="7520">
                  <c:v>0.57000732421903422</c:v>
                </c:pt>
                <c:pt idx="7521">
                  <c:v>0.29000854492204553</c:v>
                </c:pt>
                <c:pt idx="7522">
                  <c:v>0.63000488281301159</c:v>
                </c:pt>
                <c:pt idx="7523">
                  <c:v>1.3500061035160229</c:v>
                </c:pt>
                <c:pt idx="7524">
                  <c:v>1.5</c:v>
                </c:pt>
                <c:pt idx="7525">
                  <c:v>1.0400085449220455</c:v>
                </c:pt>
                <c:pt idx="7526">
                  <c:v>0.67999267578204581</c:v>
                </c:pt>
                <c:pt idx="7527">
                  <c:v>1</c:v>
                </c:pt>
                <c:pt idx="7528">
                  <c:v>1.3399963378910229</c:v>
                </c:pt>
                <c:pt idx="7529">
                  <c:v>1.2300109863290345</c:v>
                </c:pt>
                <c:pt idx="7530">
                  <c:v>1.4199829101570458</c:v>
                </c:pt>
                <c:pt idx="7531">
                  <c:v>1.3099975585940342</c:v>
                </c:pt>
                <c:pt idx="7532">
                  <c:v>1.4299926757820458</c:v>
                </c:pt>
                <c:pt idx="7533">
                  <c:v>1.6300048828130116</c:v>
                </c:pt>
                <c:pt idx="7534">
                  <c:v>1.7699890136720455</c:v>
                </c:pt>
                <c:pt idx="7535">
                  <c:v>1.1099853515630116</c:v>
                </c:pt>
                <c:pt idx="7536">
                  <c:v>0.8500061035160229</c:v>
                </c:pt>
                <c:pt idx="7537">
                  <c:v>1.2099914550790345</c:v>
                </c:pt>
                <c:pt idx="7538">
                  <c:v>1.3099975585940342</c:v>
                </c:pt>
                <c:pt idx="7539">
                  <c:v>1.6199951171880116</c:v>
                </c:pt>
                <c:pt idx="7540">
                  <c:v>1.9400024414070458</c:v>
                </c:pt>
                <c:pt idx="7541">
                  <c:v>2.75</c:v>
                </c:pt>
                <c:pt idx="7542">
                  <c:v>2.5499877929690342</c:v>
                </c:pt>
                <c:pt idx="7543">
                  <c:v>2.8399963378910229</c:v>
                </c:pt>
                <c:pt idx="7544">
                  <c:v>1.7999877929690342</c:v>
                </c:pt>
                <c:pt idx="7545">
                  <c:v>1.9299926757820458</c:v>
                </c:pt>
                <c:pt idx="7546">
                  <c:v>1.7099914550790345</c:v>
                </c:pt>
                <c:pt idx="7547">
                  <c:v>0.76998901367204553</c:v>
                </c:pt>
                <c:pt idx="7548">
                  <c:v>1.4400024414070458</c:v>
                </c:pt>
                <c:pt idx="7549">
                  <c:v>2.6300048828130116</c:v>
                </c:pt>
                <c:pt idx="7550">
                  <c:v>2.9800109863290345</c:v>
                </c:pt>
                <c:pt idx="7551">
                  <c:v>2.6099853515630116</c:v>
                </c:pt>
                <c:pt idx="7552">
                  <c:v>2.9100036621100003</c:v>
                </c:pt>
                <c:pt idx="7553">
                  <c:v>2.4800109863290345</c:v>
                </c:pt>
                <c:pt idx="7554">
                  <c:v>2.489990234375</c:v>
                </c:pt>
                <c:pt idx="7555">
                  <c:v>2.5199890136720455</c:v>
                </c:pt>
                <c:pt idx="7556">
                  <c:v>2.239990234375</c:v>
                </c:pt>
                <c:pt idx="7557">
                  <c:v>2.8500061035160229</c:v>
                </c:pt>
                <c:pt idx="7558">
                  <c:v>2.9199829101570458</c:v>
                </c:pt>
                <c:pt idx="7559">
                  <c:v>1.8699951171880116</c:v>
                </c:pt>
                <c:pt idx="7560">
                  <c:v>1.8699951171880116</c:v>
                </c:pt>
                <c:pt idx="7561">
                  <c:v>2.1999816894540345</c:v>
                </c:pt>
                <c:pt idx="7562">
                  <c:v>2.6300048828130116</c:v>
                </c:pt>
                <c:pt idx="7563">
                  <c:v>2.5400085449220455</c:v>
                </c:pt>
                <c:pt idx="7564">
                  <c:v>2.9499816894540345</c:v>
                </c:pt>
                <c:pt idx="7565">
                  <c:v>3.1000061035160229</c:v>
                </c:pt>
                <c:pt idx="7566">
                  <c:v>2.4400024414070458</c:v>
                </c:pt>
                <c:pt idx="7567">
                  <c:v>6.5</c:v>
                </c:pt>
                <c:pt idx="7568">
                  <c:v>4.3999938964850003</c:v>
                </c:pt>
                <c:pt idx="7569">
                  <c:v>3.5599975585940342</c:v>
                </c:pt>
                <c:pt idx="7570">
                  <c:v>3.6000061035160229</c:v>
                </c:pt>
                <c:pt idx="7571">
                  <c:v>3.6499938964850003</c:v>
                </c:pt>
                <c:pt idx="7572">
                  <c:v>3.760009765625</c:v>
                </c:pt>
                <c:pt idx="7573">
                  <c:v>3.5599975585940342</c:v>
                </c:pt>
                <c:pt idx="7574">
                  <c:v>4.1000061035160229</c:v>
                </c:pt>
                <c:pt idx="7575">
                  <c:v>4.4100036621100003</c:v>
                </c:pt>
                <c:pt idx="7576">
                  <c:v>4.1199951171880116</c:v>
                </c:pt>
                <c:pt idx="7577">
                  <c:v>4.4100036621100003</c:v>
                </c:pt>
                <c:pt idx="7578">
                  <c:v>4.1300048828130116</c:v>
                </c:pt>
                <c:pt idx="7579">
                  <c:v>2.8299865722660229</c:v>
                </c:pt>
                <c:pt idx="7580">
                  <c:v>2.5299987792970455</c:v>
                </c:pt>
                <c:pt idx="7581">
                  <c:v>2.8999938964850003</c:v>
                </c:pt>
                <c:pt idx="7582">
                  <c:v>4.1000061035160229</c:v>
                </c:pt>
                <c:pt idx="7583">
                  <c:v>4.7099914550790345</c:v>
                </c:pt>
                <c:pt idx="7584">
                  <c:v>3.9599914550790345</c:v>
                </c:pt>
                <c:pt idx="7585">
                  <c:v>3.3399963378910229</c:v>
                </c:pt>
                <c:pt idx="7586">
                  <c:v>4.3200073242190342</c:v>
                </c:pt>
                <c:pt idx="7587">
                  <c:v>4.7900085449220455</c:v>
                </c:pt>
                <c:pt idx="7588">
                  <c:v>3.3699951171880116</c:v>
                </c:pt>
                <c:pt idx="7589">
                  <c:v>4.0199890136720455</c:v>
                </c:pt>
                <c:pt idx="7590">
                  <c:v>4.010009765625</c:v>
                </c:pt>
                <c:pt idx="7591">
                  <c:v>3.2200012207040345</c:v>
                </c:pt>
                <c:pt idx="7592">
                  <c:v>3.2900085449220455</c:v>
                </c:pt>
                <c:pt idx="7593">
                  <c:v>3.2200012207040345</c:v>
                </c:pt>
                <c:pt idx="7594">
                  <c:v>2.9499816894540345</c:v>
                </c:pt>
                <c:pt idx="7595">
                  <c:v>2.8699951171880116</c:v>
                </c:pt>
                <c:pt idx="7596">
                  <c:v>2.75</c:v>
                </c:pt>
                <c:pt idx="7597">
                  <c:v>3.6199951171880116</c:v>
                </c:pt>
                <c:pt idx="7598">
                  <c:v>4.2200012207040345</c:v>
                </c:pt>
                <c:pt idx="7599">
                  <c:v>4.2900085449220455</c:v>
                </c:pt>
                <c:pt idx="7600">
                  <c:v>3.3299865722660229</c:v>
                </c:pt>
                <c:pt idx="7601">
                  <c:v>2.8899841308600003</c:v>
                </c:pt>
                <c:pt idx="7602">
                  <c:v>3.1600036621100003</c:v>
                </c:pt>
                <c:pt idx="7603">
                  <c:v>3.739990234375</c:v>
                </c:pt>
                <c:pt idx="7604">
                  <c:v>3.010009765625</c:v>
                </c:pt>
                <c:pt idx="7605">
                  <c:v>4.260009765625</c:v>
                </c:pt>
                <c:pt idx="7606">
                  <c:v>3.3099975585940342</c:v>
                </c:pt>
                <c:pt idx="7607">
                  <c:v>4.4800109863290345</c:v>
                </c:pt>
                <c:pt idx="7608">
                  <c:v>4.0799865722660229</c:v>
                </c:pt>
                <c:pt idx="7609">
                  <c:v>3.8899841308600003</c:v>
                </c:pt>
                <c:pt idx="7610">
                  <c:v>3.6999816894540345</c:v>
                </c:pt>
                <c:pt idx="7611">
                  <c:v>3.8500061035160229</c:v>
                </c:pt>
                <c:pt idx="7612">
                  <c:v>3.3800048828130116</c:v>
                </c:pt>
                <c:pt idx="7613">
                  <c:v>3.6999816894540345</c:v>
                </c:pt>
                <c:pt idx="7614">
                  <c:v>4.739990234375</c:v>
                </c:pt>
                <c:pt idx="7615">
                  <c:v>5.4700012207040345</c:v>
                </c:pt>
                <c:pt idx="7616">
                  <c:v>5.2900085449220455</c:v>
                </c:pt>
                <c:pt idx="7617">
                  <c:v>4.9199829101570458</c:v>
                </c:pt>
                <c:pt idx="7618">
                  <c:v>8.2699890136720455</c:v>
                </c:pt>
                <c:pt idx="7619">
                  <c:v>6.4700012207040345</c:v>
                </c:pt>
                <c:pt idx="7620">
                  <c:v>5.3800048828130116</c:v>
                </c:pt>
                <c:pt idx="7621">
                  <c:v>5.2999877929690342</c:v>
                </c:pt>
                <c:pt idx="7622">
                  <c:v>5.1199951171880116</c:v>
                </c:pt>
                <c:pt idx="7623">
                  <c:v>4.9800109863290345</c:v>
                </c:pt>
                <c:pt idx="7624">
                  <c:v>5.3500061035160229</c:v>
                </c:pt>
                <c:pt idx="7625">
                  <c:v>5.5899963378910229</c:v>
                </c:pt>
                <c:pt idx="7626">
                  <c:v>5.0799865722660229</c:v>
                </c:pt>
                <c:pt idx="7627">
                  <c:v>4.6099853515630116</c:v>
                </c:pt>
                <c:pt idx="7628">
                  <c:v>4.2300109863290345</c:v>
                </c:pt>
                <c:pt idx="7629">
                  <c:v>4.3399963378910229</c:v>
                </c:pt>
                <c:pt idx="7630">
                  <c:v>5.0599975585940342</c:v>
                </c:pt>
                <c:pt idx="7631">
                  <c:v>5.3099975585940342</c:v>
                </c:pt>
                <c:pt idx="7632">
                  <c:v>5.239990234375</c:v>
                </c:pt>
                <c:pt idx="7633">
                  <c:v>5.2799987792970455</c:v>
                </c:pt>
                <c:pt idx="7634">
                  <c:v>5.2799987792970455</c:v>
                </c:pt>
                <c:pt idx="7635">
                  <c:v>5.4599914550790345</c:v>
                </c:pt>
                <c:pt idx="7636">
                  <c:v>5.6399841308600003</c:v>
                </c:pt>
                <c:pt idx="7637">
                  <c:v>5.2200012207040345</c:v>
                </c:pt>
                <c:pt idx="7638">
                  <c:v>4.8299865722660229</c:v>
                </c:pt>
                <c:pt idx="7639">
                  <c:v>5.239990234375</c:v>
                </c:pt>
                <c:pt idx="7640">
                  <c:v>6.1900024414070458</c:v>
                </c:pt>
                <c:pt idx="7641">
                  <c:v>5.4499816894540345</c:v>
                </c:pt>
                <c:pt idx="7642">
                  <c:v>4.5899963378910229</c:v>
                </c:pt>
                <c:pt idx="7643">
                  <c:v>5.0899963378910229</c:v>
                </c:pt>
                <c:pt idx="7644">
                  <c:v>5.9800109863290345</c:v>
                </c:pt>
                <c:pt idx="7645">
                  <c:v>5.5299987792970455</c:v>
                </c:pt>
                <c:pt idx="7646">
                  <c:v>4.7699890136720455</c:v>
                </c:pt>
                <c:pt idx="7647">
                  <c:v>4.4100036621100003</c:v>
                </c:pt>
                <c:pt idx="7648">
                  <c:v>5.0599975585940342</c:v>
                </c:pt>
                <c:pt idx="7649">
                  <c:v>5.2999877929690342</c:v>
                </c:pt>
                <c:pt idx="7650">
                  <c:v>5.8999938964850003</c:v>
                </c:pt>
                <c:pt idx="7651">
                  <c:v>5.989990234375</c:v>
                </c:pt>
                <c:pt idx="7652">
                  <c:v>6.0499877929690342</c:v>
                </c:pt>
                <c:pt idx="7653">
                  <c:v>5.8500061035160229</c:v>
                </c:pt>
                <c:pt idx="7654">
                  <c:v>5.5299987792970455</c:v>
                </c:pt>
                <c:pt idx="7655">
                  <c:v>5.5400085449220455</c:v>
                </c:pt>
                <c:pt idx="7656">
                  <c:v>5.4400024414070458</c:v>
                </c:pt>
                <c:pt idx="7657">
                  <c:v>5.6499938964850003</c:v>
                </c:pt>
                <c:pt idx="7658">
                  <c:v>6.1699829101570458</c:v>
                </c:pt>
                <c:pt idx="7659">
                  <c:v>6.9199829101570458</c:v>
                </c:pt>
                <c:pt idx="7660">
                  <c:v>7.5499877929690342</c:v>
                </c:pt>
                <c:pt idx="7661">
                  <c:v>7.1499938964850003</c:v>
                </c:pt>
                <c:pt idx="7662">
                  <c:v>6.2799987792970455</c:v>
                </c:pt>
                <c:pt idx="7663">
                  <c:v>6.5799865722660229</c:v>
                </c:pt>
                <c:pt idx="7664">
                  <c:v>6.489990234375</c:v>
                </c:pt>
                <c:pt idx="7665">
                  <c:v>6.1799926757820458</c:v>
                </c:pt>
                <c:pt idx="7666">
                  <c:v>5.9199829101570458</c:v>
                </c:pt>
                <c:pt idx="7667">
                  <c:v>5.9100036621100003</c:v>
                </c:pt>
                <c:pt idx="7668">
                  <c:v>5.8899841308600003</c:v>
                </c:pt>
                <c:pt idx="7669">
                  <c:v>6.3399963378910229</c:v>
                </c:pt>
                <c:pt idx="7670">
                  <c:v>6.0700073242190342</c:v>
                </c:pt>
                <c:pt idx="7671">
                  <c:v>5.7900085449220455</c:v>
                </c:pt>
                <c:pt idx="7672">
                  <c:v>6.1199951171880116</c:v>
                </c:pt>
                <c:pt idx="7673">
                  <c:v>6.6999816894540345</c:v>
                </c:pt>
                <c:pt idx="7674">
                  <c:v>7.1999816894540345</c:v>
                </c:pt>
                <c:pt idx="7675">
                  <c:v>6.9100036621100003</c:v>
                </c:pt>
                <c:pt idx="7676">
                  <c:v>6.5599975585940342</c:v>
                </c:pt>
                <c:pt idx="7677">
                  <c:v>6.7699890136720455</c:v>
                </c:pt>
                <c:pt idx="7678">
                  <c:v>6.7099914550790345</c:v>
                </c:pt>
                <c:pt idx="7679">
                  <c:v>6.4100036621100003</c:v>
                </c:pt>
                <c:pt idx="7680">
                  <c:v>6.7900085449220455</c:v>
                </c:pt>
                <c:pt idx="7681">
                  <c:v>6.3800048828130116</c:v>
                </c:pt>
                <c:pt idx="7682">
                  <c:v>6.2799987792970455</c:v>
                </c:pt>
                <c:pt idx="7683">
                  <c:v>7.1799926757820458</c:v>
                </c:pt>
                <c:pt idx="7684">
                  <c:v>6.3800048828130116</c:v>
                </c:pt>
                <c:pt idx="7685">
                  <c:v>6.3099975585940342</c:v>
                </c:pt>
                <c:pt idx="7686">
                  <c:v>6.0899963378910229</c:v>
                </c:pt>
                <c:pt idx="7687">
                  <c:v>7.0499877929690342</c:v>
                </c:pt>
                <c:pt idx="7688">
                  <c:v>7</c:v>
                </c:pt>
                <c:pt idx="7689">
                  <c:v>6.8500061035160229</c:v>
                </c:pt>
                <c:pt idx="7690">
                  <c:v>7.2200012207040345</c:v>
                </c:pt>
                <c:pt idx="7691">
                  <c:v>6.2900085449220455</c:v>
                </c:pt>
                <c:pt idx="7692">
                  <c:v>6.1000061035160229</c:v>
                </c:pt>
                <c:pt idx="7693">
                  <c:v>7.0599975585940342</c:v>
                </c:pt>
                <c:pt idx="7694">
                  <c:v>6.5700073242190342</c:v>
                </c:pt>
                <c:pt idx="7695">
                  <c:v>6.4800109863290345</c:v>
                </c:pt>
                <c:pt idx="7696">
                  <c:v>6.6000061035160229</c:v>
                </c:pt>
                <c:pt idx="7697">
                  <c:v>6.3999938964850003</c:v>
                </c:pt>
                <c:pt idx="7698">
                  <c:v>7.4599914550790345</c:v>
                </c:pt>
                <c:pt idx="7699">
                  <c:v>7.3099975585940342</c:v>
                </c:pt>
                <c:pt idx="7700">
                  <c:v>6.989990234375</c:v>
                </c:pt>
                <c:pt idx="7701">
                  <c:v>7.4400024414070458</c:v>
                </c:pt>
                <c:pt idx="7702">
                  <c:v>6.6600036621100003</c:v>
                </c:pt>
                <c:pt idx="7703">
                  <c:v>6.8200073242190342</c:v>
                </c:pt>
                <c:pt idx="7704">
                  <c:v>7.0599975585940342</c:v>
                </c:pt>
                <c:pt idx="7705">
                  <c:v>7.4400024414070458</c:v>
                </c:pt>
                <c:pt idx="7706">
                  <c:v>7.25</c:v>
                </c:pt>
                <c:pt idx="7707">
                  <c:v>6.25</c:v>
                </c:pt>
                <c:pt idx="7708">
                  <c:v>6.3099975585940342</c:v>
                </c:pt>
                <c:pt idx="7709">
                  <c:v>6.6399841308600003</c:v>
                </c:pt>
                <c:pt idx="7710">
                  <c:v>6.2999877929690342</c:v>
                </c:pt>
                <c:pt idx="7711">
                  <c:v>6.4700012207040345</c:v>
                </c:pt>
                <c:pt idx="7712">
                  <c:v>6.7200012207040345</c:v>
                </c:pt>
                <c:pt idx="7713">
                  <c:v>6.8800048828130116</c:v>
                </c:pt>
                <c:pt idx="7714">
                  <c:v>7.1399841308600003</c:v>
                </c:pt>
                <c:pt idx="7715">
                  <c:v>6.8999938964850003</c:v>
                </c:pt>
                <c:pt idx="7716">
                  <c:v>6.8399963378910229</c:v>
                </c:pt>
                <c:pt idx="7717">
                  <c:v>7.010009765625</c:v>
                </c:pt>
                <c:pt idx="7718">
                  <c:v>6.1000061035160229</c:v>
                </c:pt>
                <c:pt idx="7719">
                  <c:v>6.6000061035160229</c:v>
                </c:pt>
                <c:pt idx="7720">
                  <c:v>7.1799926757820458</c:v>
                </c:pt>
                <c:pt idx="7721">
                  <c:v>7.1699829101570458</c:v>
                </c:pt>
                <c:pt idx="7722">
                  <c:v>7.0400085449220455</c:v>
                </c:pt>
                <c:pt idx="7723">
                  <c:v>7.0599975585940342</c:v>
                </c:pt>
                <c:pt idx="7724">
                  <c:v>7.4100036621100003</c:v>
                </c:pt>
                <c:pt idx="7725">
                  <c:v>7.3800048828130116</c:v>
                </c:pt>
                <c:pt idx="7726">
                  <c:v>7.6300048828130116</c:v>
                </c:pt>
                <c:pt idx="7727">
                  <c:v>8.1999816894540345</c:v>
                </c:pt>
                <c:pt idx="7728">
                  <c:v>7.6699829101570458</c:v>
                </c:pt>
                <c:pt idx="7729">
                  <c:v>7.4299926757820458</c:v>
                </c:pt>
                <c:pt idx="7730">
                  <c:v>7.510009765625</c:v>
                </c:pt>
                <c:pt idx="7731">
                  <c:v>7.5499877929690342</c:v>
                </c:pt>
                <c:pt idx="7732">
                  <c:v>7.4700012207040345</c:v>
                </c:pt>
                <c:pt idx="7733">
                  <c:v>7.239990234375</c:v>
                </c:pt>
                <c:pt idx="7734">
                  <c:v>7.239990234375</c:v>
                </c:pt>
                <c:pt idx="7735">
                  <c:v>7.5599975585940342</c:v>
                </c:pt>
                <c:pt idx="7736">
                  <c:v>7.4599914550790345</c:v>
                </c:pt>
                <c:pt idx="7737">
                  <c:v>7.510009765625</c:v>
                </c:pt>
                <c:pt idx="7738">
                  <c:v>7.8399963378910229</c:v>
                </c:pt>
                <c:pt idx="7739">
                  <c:v>7.739990234375</c:v>
                </c:pt>
                <c:pt idx="7740">
                  <c:v>7.6699829101570458</c:v>
                </c:pt>
                <c:pt idx="7741">
                  <c:v>7.7799987792970455</c:v>
                </c:pt>
                <c:pt idx="7742">
                  <c:v>7.7300109863290345</c:v>
                </c:pt>
                <c:pt idx="7743">
                  <c:v>7.8299865722660229</c:v>
                </c:pt>
                <c:pt idx="7744">
                  <c:v>8.2300109863290345</c:v>
                </c:pt>
                <c:pt idx="7745">
                  <c:v>8.0700073242190342</c:v>
                </c:pt>
                <c:pt idx="7746">
                  <c:v>8.0799865722660229</c:v>
                </c:pt>
                <c:pt idx="7747">
                  <c:v>8.3800048828130116</c:v>
                </c:pt>
                <c:pt idx="7748">
                  <c:v>8.010009765625</c:v>
                </c:pt>
                <c:pt idx="7749">
                  <c:v>8.1000061035160229</c:v>
                </c:pt>
                <c:pt idx="7750">
                  <c:v>8.6000061035160229</c:v>
                </c:pt>
                <c:pt idx="7751">
                  <c:v>8.6600036621100003</c:v>
                </c:pt>
                <c:pt idx="7752">
                  <c:v>8.2900085449220455</c:v>
                </c:pt>
                <c:pt idx="7753">
                  <c:v>8.5899963378910229</c:v>
                </c:pt>
                <c:pt idx="7754">
                  <c:v>8.6600036621100003</c:v>
                </c:pt>
                <c:pt idx="7755">
                  <c:v>8.8699951171880116</c:v>
                </c:pt>
                <c:pt idx="7756">
                  <c:v>8.8999938964850003</c:v>
                </c:pt>
                <c:pt idx="7757">
                  <c:v>8.6399841308600003</c:v>
                </c:pt>
                <c:pt idx="7758">
                  <c:v>8.489990234375</c:v>
                </c:pt>
                <c:pt idx="7759">
                  <c:v>8.4199829101570458</c:v>
                </c:pt>
                <c:pt idx="7760">
                  <c:v>8.4800109863290345</c:v>
                </c:pt>
                <c:pt idx="7761">
                  <c:v>8.6300048828130116</c:v>
                </c:pt>
                <c:pt idx="7762">
                  <c:v>8.4299926757820458</c:v>
                </c:pt>
                <c:pt idx="7763">
                  <c:v>8.3399963378910229</c:v>
                </c:pt>
                <c:pt idx="7764">
                  <c:v>8.3599853515630116</c:v>
                </c:pt>
                <c:pt idx="7765">
                  <c:v>8.489990234375</c:v>
                </c:pt>
                <c:pt idx="7766">
                  <c:v>9.1399841308600003</c:v>
                </c:pt>
                <c:pt idx="7767">
                  <c:v>8.7799987792970455</c:v>
                </c:pt>
                <c:pt idx="7768">
                  <c:v>8.5799865722660229</c:v>
                </c:pt>
                <c:pt idx="7769">
                  <c:v>8.4100036621100003</c:v>
                </c:pt>
                <c:pt idx="7770">
                  <c:v>8.6799926757820458</c:v>
                </c:pt>
                <c:pt idx="7771">
                  <c:v>8.6900024414070458</c:v>
                </c:pt>
                <c:pt idx="7772">
                  <c:v>8.989990234375</c:v>
                </c:pt>
                <c:pt idx="7773">
                  <c:v>9.1300048828130116</c:v>
                </c:pt>
                <c:pt idx="7774">
                  <c:v>8.6999816894540345</c:v>
                </c:pt>
                <c:pt idx="7775">
                  <c:v>8.7300109863290345</c:v>
                </c:pt>
                <c:pt idx="7776">
                  <c:v>9.2300109863290345</c:v>
                </c:pt>
                <c:pt idx="7777">
                  <c:v>9.4299926757820458</c:v>
                </c:pt>
                <c:pt idx="7778">
                  <c:v>9.5</c:v>
                </c:pt>
                <c:pt idx="7779">
                  <c:v>9.25</c:v>
                </c:pt>
                <c:pt idx="7780">
                  <c:v>9.6699829101570458</c:v>
                </c:pt>
                <c:pt idx="7781">
                  <c:v>9.5299987792970455</c:v>
                </c:pt>
                <c:pt idx="7782">
                  <c:v>9.1900024414070458</c:v>
                </c:pt>
                <c:pt idx="7783">
                  <c:v>9.3299865722660229</c:v>
                </c:pt>
                <c:pt idx="7784">
                  <c:v>9.7099914550790345</c:v>
                </c:pt>
                <c:pt idx="7785">
                  <c:v>9.6399841308600003</c:v>
                </c:pt>
                <c:pt idx="7786">
                  <c:v>9.0799865722660229</c:v>
                </c:pt>
                <c:pt idx="7787">
                  <c:v>8.8500061035160229</c:v>
                </c:pt>
                <c:pt idx="7788">
                  <c:v>8.9100036621100003</c:v>
                </c:pt>
                <c:pt idx="7789">
                  <c:v>8.9800109863290345</c:v>
                </c:pt>
                <c:pt idx="7790">
                  <c:v>9.0700073242190342</c:v>
                </c:pt>
                <c:pt idx="7791">
                  <c:v>9.1300048828130116</c:v>
                </c:pt>
                <c:pt idx="7792">
                  <c:v>9.4700012207040345</c:v>
                </c:pt>
                <c:pt idx="7793">
                  <c:v>9.9499816894540345</c:v>
                </c:pt>
                <c:pt idx="7794">
                  <c:v>9.5700073242190342</c:v>
                </c:pt>
                <c:pt idx="7795">
                  <c:v>9.8099975585940342</c:v>
                </c:pt>
                <c:pt idx="7796">
                  <c:v>9.5799865722660229</c:v>
                </c:pt>
                <c:pt idx="7797">
                  <c:v>9.6399841308600003</c:v>
                </c:pt>
                <c:pt idx="7798">
                  <c:v>9.5799865722660229</c:v>
                </c:pt>
                <c:pt idx="7799">
                  <c:v>9.5700073242190342</c:v>
                </c:pt>
                <c:pt idx="7800">
                  <c:v>9.3899841308600003</c:v>
                </c:pt>
                <c:pt idx="7801">
                  <c:v>9.6600036621100003</c:v>
                </c:pt>
                <c:pt idx="7802">
                  <c:v>9.7900085449220455</c:v>
                </c:pt>
                <c:pt idx="7803">
                  <c:v>9.3200073242190342</c:v>
                </c:pt>
                <c:pt idx="7804">
                  <c:v>9.3599853515630116</c:v>
                </c:pt>
                <c:pt idx="7805">
                  <c:v>9.4100036621100003</c:v>
                </c:pt>
                <c:pt idx="7806">
                  <c:v>9.6000061035160229</c:v>
                </c:pt>
                <c:pt idx="7807">
                  <c:v>9.8599853515630116</c:v>
                </c:pt>
                <c:pt idx="7808">
                  <c:v>9.5</c:v>
                </c:pt>
                <c:pt idx="7809">
                  <c:v>9.4400024414070458</c:v>
                </c:pt>
                <c:pt idx="7810">
                  <c:v>9.8899841308600003</c:v>
                </c:pt>
                <c:pt idx="7811">
                  <c:v>9.6799926757820458</c:v>
                </c:pt>
                <c:pt idx="7812">
                  <c:v>9.7200012207040345</c:v>
                </c:pt>
                <c:pt idx="7813">
                  <c:v>9.6099853515630116</c:v>
                </c:pt>
                <c:pt idx="7814">
                  <c:v>9.4800109863290345</c:v>
                </c:pt>
                <c:pt idx="7815">
                  <c:v>9.4700012207040345</c:v>
                </c:pt>
                <c:pt idx="7816">
                  <c:v>9.4199829101570458</c:v>
                </c:pt>
                <c:pt idx="7817">
                  <c:v>9.6099853515630116</c:v>
                </c:pt>
                <c:pt idx="7818">
                  <c:v>9.6399841308600003</c:v>
                </c:pt>
                <c:pt idx="7819">
                  <c:v>9.6900024414070458</c:v>
                </c:pt>
                <c:pt idx="7820">
                  <c:v>9.75</c:v>
                </c:pt>
                <c:pt idx="7821">
                  <c:v>9.7900085449220455</c:v>
                </c:pt>
                <c:pt idx="7822">
                  <c:v>9.760009765625</c:v>
                </c:pt>
                <c:pt idx="7823">
                  <c:v>9.5799865722660229</c:v>
                </c:pt>
                <c:pt idx="7824">
                  <c:v>9.6399841308600003</c:v>
                </c:pt>
                <c:pt idx="7825">
                  <c:v>9.6699829101570458</c:v>
                </c:pt>
                <c:pt idx="7826">
                  <c:v>9.7200012207040345</c:v>
                </c:pt>
                <c:pt idx="7827">
                  <c:v>9.760009765625</c:v>
                </c:pt>
                <c:pt idx="7828">
                  <c:v>9.7999877929690342</c:v>
                </c:pt>
                <c:pt idx="7829">
                  <c:v>9.8800048828130116</c:v>
                </c:pt>
                <c:pt idx="7830">
                  <c:v>9.7999877929690342</c:v>
                </c:pt>
                <c:pt idx="7831">
                  <c:v>9.9199829101570458</c:v>
                </c:pt>
                <c:pt idx="7832">
                  <c:v>9.510009765625</c:v>
                </c:pt>
                <c:pt idx="7833">
                  <c:v>9.3399963378910229</c:v>
                </c:pt>
                <c:pt idx="7834">
                  <c:v>9.260009765625</c:v>
                </c:pt>
                <c:pt idx="7835">
                  <c:v>9.3699951171880116</c:v>
                </c:pt>
                <c:pt idx="7836">
                  <c:v>9.4100036621100003</c:v>
                </c:pt>
                <c:pt idx="7837">
                  <c:v>9.2200012207040345</c:v>
                </c:pt>
                <c:pt idx="7838">
                  <c:v>9.2799987792970455</c:v>
                </c:pt>
                <c:pt idx="7839">
                  <c:v>9.4400024414070458</c:v>
                </c:pt>
                <c:pt idx="7840">
                  <c:v>9.6600036621100003</c:v>
                </c:pt>
                <c:pt idx="7841">
                  <c:v>9.7300109863290345</c:v>
                </c:pt>
                <c:pt idx="7842">
                  <c:v>9.5499877929690342</c:v>
                </c:pt>
                <c:pt idx="7843">
                  <c:v>9.7799987792970455</c:v>
                </c:pt>
                <c:pt idx="7844">
                  <c:v>9.489990234375</c:v>
                </c:pt>
                <c:pt idx="7845">
                  <c:v>9.4700012207040345</c:v>
                </c:pt>
                <c:pt idx="7846">
                  <c:v>9.4800109863290345</c:v>
                </c:pt>
                <c:pt idx="7847">
                  <c:v>9.5700073242190342</c:v>
                </c:pt>
                <c:pt idx="7848">
                  <c:v>9.5700073242190342</c:v>
                </c:pt>
                <c:pt idx="7849">
                  <c:v>9.5</c:v>
                </c:pt>
                <c:pt idx="7850">
                  <c:v>9.4499816894540345</c:v>
                </c:pt>
                <c:pt idx="7851">
                  <c:v>9.4700012207040345</c:v>
                </c:pt>
                <c:pt idx="7852">
                  <c:v>9.3899841308600003</c:v>
                </c:pt>
                <c:pt idx="7853">
                  <c:v>9.2699890136720455</c:v>
                </c:pt>
                <c:pt idx="7854">
                  <c:v>9.3899841308600003</c:v>
                </c:pt>
                <c:pt idx="7855">
                  <c:v>9.7300109863290345</c:v>
                </c:pt>
                <c:pt idx="7856">
                  <c:v>9.5700073242190342</c:v>
                </c:pt>
                <c:pt idx="7857">
                  <c:v>9.5700073242190342</c:v>
                </c:pt>
                <c:pt idx="7858">
                  <c:v>9.4299926757820458</c:v>
                </c:pt>
                <c:pt idx="7859">
                  <c:v>9.5899963378910229</c:v>
                </c:pt>
                <c:pt idx="7860">
                  <c:v>9.5700073242190342</c:v>
                </c:pt>
                <c:pt idx="7861">
                  <c:v>9.1499938964850003</c:v>
                </c:pt>
                <c:pt idx="7862">
                  <c:v>9.1000061035160229</c:v>
                </c:pt>
                <c:pt idx="7863">
                  <c:v>9.2799987792970455</c:v>
                </c:pt>
                <c:pt idx="7864">
                  <c:v>9.6099853515630116</c:v>
                </c:pt>
                <c:pt idx="7865">
                  <c:v>9.7699890136720455</c:v>
                </c:pt>
                <c:pt idx="7866">
                  <c:v>9.7699890136720455</c:v>
                </c:pt>
                <c:pt idx="7867">
                  <c:v>9.8099975585940342</c:v>
                </c:pt>
                <c:pt idx="7868">
                  <c:v>9.6399841308600003</c:v>
                </c:pt>
                <c:pt idx="7869">
                  <c:v>9.3800048828130116</c:v>
                </c:pt>
                <c:pt idx="7870">
                  <c:v>9.3999938964850003</c:v>
                </c:pt>
                <c:pt idx="7871">
                  <c:v>9.2999877929690342</c:v>
                </c:pt>
                <c:pt idx="7872">
                  <c:v>9.2900085449220455</c:v>
                </c:pt>
                <c:pt idx="7873">
                  <c:v>9.3299865722660229</c:v>
                </c:pt>
                <c:pt idx="7874">
                  <c:v>9.2699890136720455</c:v>
                </c:pt>
                <c:pt idx="7875">
                  <c:v>9.3299865722660229</c:v>
                </c:pt>
                <c:pt idx="7876">
                  <c:v>9.489990234375</c:v>
                </c:pt>
                <c:pt idx="7877">
                  <c:v>9.6099853515630116</c:v>
                </c:pt>
                <c:pt idx="7878">
                  <c:v>9.5</c:v>
                </c:pt>
                <c:pt idx="7879">
                  <c:v>9.4199829101570458</c:v>
                </c:pt>
                <c:pt idx="7880">
                  <c:v>9.2799987792970455</c:v>
                </c:pt>
                <c:pt idx="7881">
                  <c:v>9.2300109863290345</c:v>
                </c:pt>
                <c:pt idx="7882">
                  <c:v>9.3099975585940342</c:v>
                </c:pt>
                <c:pt idx="7883">
                  <c:v>9.2200012207040345</c:v>
                </c:pt>
                <c:pt idx="7884">
                  <c:v>9.0499877929690342</c:v>
                </c:pt>
                <c:pt idx="7885">
                  <c:v>9.0499877929690342</c:v>
                </c:pt>
                <c:pt idx="7886">
                  <c:v>9</c:v>
                </c:pt>
                <c:pt idx="7887">
                  <c:v>9.1199951171880116</c:v>
                </c:pt>
                <c:pt idx="7888">
                  <c:v>9.2799987792970455</c:v>
                </c:pt>
                <c:pt idx="7889">
                  <c:v>9.3999938964850003</c:v>
                </c:pt>
                <c:pt idx="7890">
                  <c:v>9.1399841308600003</c:v>
                </c:pt>
                <c:pt idx="7891">
                  <c:v>9.2900085449220455</c:v>
                </c:pt>
                <c:pt idx="7892">
                  <c:v>9.5400085449220455</c:v>
                </c:pt>
                <c:pt idx="7893">
                  <c:v>9.3500061035160229</c:v>
                </c:pt>
                <c:pt idx="7894">
                  <c:v>9.2200012207040345</c:v>
                </c:pt>
                <c:pt idx="7895">
                  <c:v>9.239990234375</c:v>
                </c:pt>
                <c:pt idx="7896">
                  <c:v>9.2699890136720455</c:v>
                </c:pt>
                <c:pt idx="7897">
                  <c:v>9.3899841308600003</c:v>
                </c:pt>
                <c:pt idx="7898">
                  <c:v>9.0299987792970455</c:v>
                </c:pt>
                <c:pt idx="7899">
                  <c:v>9.0700073242190342</c:v>
                </c:pt>
                <c:pt idx="7900">
                  <c:v>9.1799926757820458</c:v>
                </c:pt>
                <c:pt idx="7901">
                  <c:v>8.9400024414070458</c:v>
                </c:pt>
                <c:pt idx="7902">
                  <c:v>9.2200012207040345</c:v>
                </c:pt>
                <c:pt idx="7903">
                  <c:v>9.4299926757820458</c:v>
                </c:pt>
                <c:pt idx="7904">
                  <c:v>9.010009765625</c:v>
                </c:pt>
                <c:pt idx="7905">
                  <c:v>9.010009765625</c:v>
                </c:pt>
                <c:pt idx="7906">
                  <c:v>9.3800048828130116</c:v>
                </c:pt>
                <c:pt idx="7907">
                  <c:v>9.3899841308600003</c:v>
                </c:pt>
                <c:pt idx="7908">
                  <c:v>9.239990234375</c:v>
                </c:pt>
                <c:pt idx="7909">
                  <c:v>9.4700012207040345</c:v>
                </c:pt>
                <c:pt idx="7910">
                  <c:v>9.4700012207040345</c:v>
                </c:pt>
                <c:pt idx="7911">
                  <c:v>9.2999877929690342</c:v>
                </c:pt>
                <c:pt idx="7912">
                  <c:v>9.1999816894540345</c:v>
                </c:pt>
                <c:pt idx="7913">
                  <c:v>9.1000061035160229</c:v>
                </c:pt>
                <c:pt idx="7914">
                  <c:v>9.0700073242190342</c:v>
                </c:pt>
                <c:pt idx="7915">
                  <c:v>9.0299987792970455</c:v>
                </c:pt>
                <c:pt idx="7916">
                  <c:v>8.8599853515630116</c:v>
                </c:pt>
                <c:pt idx="7917">
                  <c:v>8.8399963378910229</c:v>
                </c:pt>
                <c:pt idx="7918">
                  <c:v>8.8800048828130116</c:v>
                </c:pt>
                <c:pt idx="7919">
                  <c:v>8.989990234375</c:v>
                </c:pt>
                <c:pt idx="7920">
                  <c:v>9.1000061035160229</c:v>
                </c:pt>
                <c:pt idx="7921">
                  <c:v>8.8999938964850003</c:v>
                </c:pt>
                <c:pt idx="7922">
                  <c:v>8.7900085449220455</c:v>
                </c:pt>
                <c:pt idx="7923">
                  <c:v>8.75</c:v>
                </c:pt>
                <c:pt idx="7924">
                  <c:v>8.8999938964850003</c:v>
                </c:pt>
                <c:pt idx="7925">
                  <c:v>8.8999938964850003</c:v>
                </c:pt>
                <c:pt idx="7926">
                  <c:v>8.9700012207040345</c:v>
                </c:pt>
                <c:pt idx="7927">
                  <c:v>9.2300109863290345</c:v>
                </c:pt>
                <c:pt idx="7928">
                  <c:v>9.0599975585940342</c:v>
                </c:pt>
                <c:pt idx="7929">
                  <c:v>8.9299926757820458</c:v>
                </c:pt>
                <c:pt idx="7930">
                  <c:v>8.75</c:v>
                </c:pt>
                <c:pt idx="7931">
                  <c:v>8.6999816894540345</c:v>
                </c:pt>
                <c:pt idx="7932">
                  <c:v>8.9299926757820458</c:v>
                </c:pt>
                <c:pt idx="7933">
                  <c:v>8.989990234375</c:v>
                </c:pt>
                <c:pt idx="7934">
                  <c:v>8.9400024414070458</c:v>
                </c:pt>
                <c:pt idx="7935">
                  <c:v>8.9800109863290345</c:v>
                </c:pt>
                <c:pt idx="7936">
                  <c:v>8.6399841308600003</c:v>
                </c:pt>
                <c:pt idx="7937">
                  <c:v>8.6799926757820458</c:v>
                </c:pt>
                <c:pt idx="7938">
                  <c:v>8.739990234375</c:v>
                </c:pt>
                <c:pt idx="7939">
                  <c:v>8.8200073242190342</c:v>
                </c:pt>
                <c:pt idx="7940">
                  <c:v>8.6099853515630116</c:v>
                </c:pt>
                <c:pt idx="7941">
                  <c:v>8.5899963378910229</c:v>
                </c:pt>
                <c:pt idx="7942">
                  <c:v>8.7699890136720455</c:v>
                </c:pt>
                <c:pt idx="7943">
                  <c:v>8.6699829101570458</c:v>
                </c:pt>
                <c:pt idx="7944">
                  <c:v>8.8299865722660229</c:v>
                </c:pt>
                <c:pt idx="7945">
                  <c:v>8.8699951171880116</c:v>
                </c:pt>
                <c:pt idx="7946">
                  <c:v>8.7699890136720455</c:v>
                </c:pt>
                <c:pt idx="7947">
                  <c:v>9.1000061035160229</c:v>
                </c:pt>
                <c:pt idx="7948">
                  <c:v>8.5799865722660229</c:v>
                </c:pt>
                <c:pt idx="7949">
                  <c:v>8.6999816894540345</c:v>
                </c:pt>
                <c:pt idx="7950">
                  <c:v>8.760009765625</c:v>
                </c:pt>
                <c:pt idx="7951">
                  <c:v>8.739990234375</c:v>
                </c:pt>
                <c:pt idx="7952">
                  <c:v>8.760009765625</c:v>
                </c:pt>
                <c:pt idx="7953">
                  <c:v>8.760009765625</c:v>
                </c:pt>
                <c:pt idx="7954">
                  <c:v>8.7300109863290345</c:v>
                </c:pt>
                <c:pt idx="7955">
                  <c:v>8.75</c:v>
                </c:pt>
                <c:pt idx="7956">
                  <c:v>8.9199829101570458</c:v>
                </c:pt>
                <c:pt idx="7957">
                  <c:v>8.4100036621100003</c:v>
                </c:pt>
                <c:pt idx="7958">
                  <c:v>8.7300109863290345</c:v>
                </c:pt>
                <c:pt idx="7959">
                  <c:v>8.8099975585940342</c:v>
                </c:pt>
                <c:pt idx="7960">
                  <c:v>8.9199829101570458</c:v>
                </c:pt>
                <c:pt idx="7961">
                  <c:v>8.6600036621100003</c:v>
                </c:pt>
                <c:pt idx="7962">
                  <c:v>8.6699829101570458</c:v>
                </c:pt>
                <c:pt idx="7963">
                  <c:v>8.8399963378910229</c:v>
                </c:pt>
                <c:pt idx="7964">
                  <c:v>8.6699829101570458</c:v>
                </c:pt>
                <c:pt idx="7965">
                  <c:v>8.7200012207040345</c:v>
                </c:pt>
                <c:pt idx="7966">
                  <c:v>8.5</c:v>
                </c:pt>
                <c:pt idx="7967">
                  <c:v>8.4299926757820458</c:v>
                </c:pt>
                <c:pt idx="7968">
                  <c:v>8.5899963378910229</c:v>
                </c:pt>
                <c:pt idx="7969">
                  <c:v>8.8399963378910229</c:v>
                </c:pt>
                <c:pt idx="7970">
                  <c:v>8.7900085449220455</c:v>
                </c:pt>
                <c:pt idx="7971">
                  <c:v>8.489990234375</c:v>
                </c:pt>
                <c:pt idx="7972">
                  <c:v>8.2799987792970455</c:v>
                </c:pt>
                <c:pt idx="7973">
                  <c:v>8.5199890136720455</c:v>
                </c:pt>
                <c:pt idx="7974">
                  <c:v>8.489990234375</c:v>
                </c:pt>
                <c:pt idx="7975">
                  <c:v>8.510009765625</c:v>
                </c:pt>
                <c:pt idx="7976">
                  <c:v>8.4700012207040345</c:v>
                </c:pt>
                <c:pt idx="7977">
                  <c:v>8.3500061035160229</c:v>
                </c:pt>
                <c:pt idx="7978">
                  <c:v>8.25</c:v>
                </c:pt>
                <c:pt idx="7979">
                  <c:v>8.1300048828130116</c:v>
                </c:pt>
                <c:pt idx="7980">
                  <c:v>8.1799926757820458</c:v>
                </c:pt>
                <c:pt idx="7981">
                  <c:v>8.239990234375</c:v>
                </c:pt>
                <c:pt idx="7982">
                  <c:v>8.2699890136720455</c:v>
                </c:pt>
                <c:pt idx="7983">
                  <c:v>8.3299865722660229</c:v>
                </c:pt>
                <c:pt idx="7984">
                  <c:v>8.4599914550790345</c:v>
                </c:pt>
                <c:pt idx="7985">
                  <c:v>8.5700073242190342</c:v>
                </c:pt>
                <c:pt idx="7986">
                  <c:v>8.5899963378910229</c:v>
                </c:pt>
                <c:pt idx="7987">
                  <c:v>8.5799865722660229</c:v>
                </c:pt>
                <c:pt idx="7988">
                  <c:v>9.0199890136720455</c:v>
                </c:pt>
                <c:pt idx="7989">
                  <c:v>8.8899841308600003</c:v>
                </c:pt>
                <c:pt idx="7990">
                  <c:v>8.7300109863290345</c:v>
                </c:pt>
                <c:pt idx="7991">
                  <c:v>8.3899841308600003</c:v>
                </c:pt>
                <c:pt idx="7992">
                  <c:v>8.6799926757820458</c:v>
                </c:pt>
                <c:pt idx="7993">
                  <c:v>8.6999816894540345</c:v>
                </c:pt>
                <c:pt idx="7994">
                  <c:v>8.3999938964850003</c:v>
                </c:pt>
                <c:pt idx="7995">
                  <c:v>8.0599975585940342</c:v>
                </c:pt>
                <c:pt idx="7996">
                  <c:v>7.9299926757820458</c:v>
                </c:pt>
                <c:pt idx="7997">
                  <c:v>8.1099853515630116</c:v>
                </c:pt>
                <c:pt idx="7998">
                  <c:v>8.2699890136720455</c:v>
                </c:pt>
                <c:pt idx="7999">
                  <c:v>8.5299987792970455</c:v>
                </c:pt>
                <c:pt idx="8000">
                  <c:v>8.8399963378910229</c:v>
                </c:pt>
                <c:pt idx="8001">
                  <c:v>8.5</c:v>
                </c:pt>
                <c:pt idx="8002">
                  <c:v>8.1999816894540345</c:v>
                </c:pt>
                <c:pt idx="8003">
                  <c:v>8.1499938964850003</c:v>
                </c:pt>
                <c:pt idx="8004">
                  <c:v>8.3599853515630116</c:v>
                </c:pt>
                <c:pt idx="8005">
                  <c:v>8.4400024414070458</c:v>
                </c:pt>
                <c:pt idx="8006">
                  <c:v>8.6199951171880116</c:v>
                </c:pt>
                <c:pt idx="8007">
                  <c:v>8.75</c:v>
                </c:pt>
                <c:pt idx="8008">
                  <c:v>8.3500061035160229</c:v>
                </c:pt>
                <c:pt idx="8009">
                  <c:v>8.3899841308600003</c:v>
                </c:pt>
                <c:pt idx="8010">
                  <c:v>8.1199951171880116</c:v>
                </c:pt>
                <c:pt idx="8011">
                  <c:v>8.260009765625</c:v>
                </c:pt>
                <c:pt idx="8012">
                  <c:v>8.3399963378910229</c:v>
                </c:pt>
                <c:pt idx="8013">
                  <c:v>8.4199829101570458</c:v>
                </c:pt>
                <c:pt idx="8014">
                  <c:v>8.4599914550790345</c:v>
                </c:pt>
                <c:pt idx="8015">
                  <c:v>8.5700073242190342</c:v>
                </c:pt>
                <c:pt idx="8016">
                  <c:v>8.7099914550790345</c:v>
                </c:pt>
                <c:pt idx="8017">
                  <c:v>8.6499938964850003</c:v>
                </c:pt>
                <c:pt idx="8018">
                  <c:v>8.5199890136720455</c:v>
                </c:pt>
                <c:pt idx="8019">
                  <c:v>8.3500061035160229</c:v>
                </c:pt>
                <c:pt idx="8020">
                  <c:v>8.25</c:v>
                </c:pt>
                <c:pt idx="8021">
                  <c:v>8.2999877929690342</c:v>
                </c:pt>
                <c:pt idx="8022">
                  <c:v>8.2300109863290345</c:v>
                </c:pt>
                <c:pt idx="8023">
                  <c:v>8.1600036621100003</c:v>
                </c:pt>
                <c:pt idx="8024">
                  <c:v>8</c:v>
                </c:pt>
                <c:pt idx="8025">
                  <c:v>7.9100036621100003</c:v>
                </c:pt>
                <c:pt idx="8026">
                  <c:v>8.1399841308600003</c:v>
                </c:pt>
                <c:pt idx="8027">
                  <c:v>8.4199829101570458</c:v>
                </c:pt>
                <c:pt idx="8028">
                  <c:v>8.3999938964850003</c:v>
                </c:pt>
                <c:pt idx="8029">
                  <c:v>8.3599853515630116</c:v>
                </c:pt>
                <c:pt idx="8030">
                  <c:v>8.3999938964850003</c:v>
                </c:pt>
                <c:pt idx="8031">
                  <c:v>8.4100036621100003</c:v>
                </c:pt>
                <c:pt idx="8032">
                  <c:v>8.3699951171880116</c:v>
                </c:pt>
                <c:pt idx="8033">
                  <c:v>8.4299926757820458</c:v>
                </c:pt>
                <c:pt idx="8034">
                  <c:v>8.510009765625</c:v>
                </c:pt>
                <c:pt idx="8035">
                  <c:v>8.3099975585940342</c:v>
                </c:pt>
                <c:pt idx="8036">
                  <c:v>8.0899963378910229</c:v>
                </c:pt>
                <c:pt idx="8037">
                  <c:v>8.0899963378910229</c:v>
                </c:pt>
                <c:pt idx="8038">
                  <c:v>8.3800048828130116</c:v>
                </c:pt>
                <c:pt idx="8039">
                  <c:v>8.3999938964850003</c:v>
                </c:pt>
                <c:pt idx="8040">
                  <c:v>8.5299987792970455</c:v>
                </c:pt>
                <c:pt idx="8041">
                  <c:v>8.2799987792970455</c:v>
                </c:pt>
                <c:pt idx="8042">
                  <c:v>8.4400024414070458</c:v>
                </c:pt>
                <c:pt idx="8043">
                  <c:v>8.1900024414070458</c:v>
                </c:pt>
                <c:pt idx="8044">
                  <c:v>8.6399841308600003</c:v>
                </c:pt>
                <c:pt idx="8045">
                  <c:v>8.6000061035160229</c:v>
                </c:pt>
                <c:pt idx="8046">
                  <c:v>9</c:v>
                </c:pt>
                <c:pt idx="8047">
                  <c:v>9.1600036621100003</c:v>
                </c:pt>
                <c:pt idx="8048">
                  <c:v>8.75</c:v>
                </c:pt>
                <c:pt idx="8049">
                  <c:v>8.6900024414070458</c:v>
                </c:pt>
                <c:pt idx="8050">
                  <c:v>8.8599853515630116</c:v>
                </c:pt>
                <c:pt idx="8051">
                  <c:v>8.3299865722660229</c:v>
                </c:pt>
                <c:pt idx="8052">
                  <c:v>8.5299987792970455</c:v>
                </c:pt>
                <c:pt idx="8053">
                  <c:v>8.2999877929690342</c:v>
                </c:pt>
                <c:pt idx="8054">
                  <c:v>8.3399963378910229</c:v>
                </c:pt>
                <c:pt idx="8055">
                  <c:v>8.3899841308600003</c:v>
                </c:pt>
                <c:pt idx="8056">
                  <c:v>8.6600036621100003</c:v>
                </c:pt>
                <c:pt idx="8057">
                  <c:v>8.5700073242190342</c:v>
                </c:pt>
                <c:pt idx="8058">
                  <c:v>8.5700073242190342</c:v>
                </c:pt>
                <c:pt idx="8059">
                  <c:v>9.5599975585940342</c:v>
                </c:pt>
                <c:pt idx="8060">
                  <c:v>8.6199951171880116</c:v>
                </c:pt>
                <c:pt idx="8061">
                  <c:v>8.2200012207040345</c:v>
                </c:pt>
                <c:pt idx="8062">
                  <c:v>8.0899963378910229</c:v>
                </c:pt>
                <c:pt idx="8063">
                  <c:v>8.3999938964850003</c:v>
                </c:pt>
                <c:pt idx="8064">
                  <c:v>8.1300048828130116</c:v>
                </c:pt>
                <c:pt idx="8065">
                  <c:v>7.9700012207040345</c:v>
                </c:pt>
                <c:pt idx="8066">
                  <c:v>8.260009765625</c:v>
                </c:pt>
                <c:pt idx="8067">
                  <c:v>7.7900085449220455</c:v>
                </c:pt>
                <c:pt idx="8068">
                  <c:v>7.6600036621100003</c:v>
                </c:pt>
                <c:pt idx="8069">
                  <c:v>7.5799865722660229</c:v>
                </c:pt>
                <c:pt idx="8070">
                  <c:v>7.7300109863290345</c:v>
                </c:pt>
                <c:pt idx="8071">
                  <c:v>8.2900085449220455</c:v>
                </c:pt>
                <c:pt idx="8072">
                  <c:v>8.5700073242190342</c:v>
                </c:pt>
                <c:pt idx="8073">
                  <c:v>8.4400024414070458</c:v>
                </c:pt>
                <c:pt idx="8074">
                  <c:v>8.3399963378910229</c:v>
                </c:pt>
                <c:pt idx="8075">
                  <c:v>8.3099975585940342</c:v>
                </c:pt>
                <c:pt idx="8076">
                  <c:v>8.2300109863290345</c:v>
                </c:pt>
                <c:pt idx="8077">
                  <c:v>8.5299987792970455</c:v>
                </c:pt>
                <c:pt idx="8078">
                  <c:v>8.3200073242190342</c:v>
                </c:pt>
                <c:pt idx="8079">
                  <c:v>9.25</c:v>
                </c:pt>
                <c:pt idx="8080">
                  <c:v>7.9299926757820458</c:v>
                </c:pt>
                <c:pt idx="8081">
                  <c:v>8.3800048828130116</c:v>
                </c:pt>
                <c:pt idx="8082">
                  <c:v>8.0799865722660229</c:v>
                </c:pt>
                <c:pt idx="8083">
                  <c:v>7.9700012207040345</c:v>
                </c:pt>
                <c:pt idx="8084">
                  <c:v>4.000854492204553E-2</c:v>
                </c:pt>
                <c:pt idx="8085">
                  <c:v>7.8200073242190342</c:v>
                </c:pt>
                <c:pt idx="8086">
                  <c:v>8.4599914550790345</c:v>
                </c:pt>
                <c:pt idx="8087">
                  <c:v>8.2799987792970455</c:v>
                </c:pt>
                <c:pt idx="8088">
                  <c:v>8.1099853515630116</c:v>
                </c:pt>
                <c:pt idx="8089">
                  <c:v>7.9299926757820458</c:v>
                </c:pt>
                <c:pt idx="8090">
                  <c:v>8.0199890136720455</c:v>
                </c:pt>
                <c:pt idx="8091">
                  <c:v>7.8500061035160229</c:v>
                </c:pt>
                <c:pt idx="8092">
                  <c:v>8.1799926757820458</c:v>
                </c:pt>
                <c:pt idx="8093">
                  <c:v>8.5799865722660229</c:v>
                </c:pt>
                <c:pt idx="8094">
                  <c:v>8.3800048828130116</c:v>
                </c:pt>
                <c:pt idx="8095">
                  <c:v>8.9700012207040345</c:v>
                </c:pt>
                <c:pt idx="8096">
                  <c:v>8.7099914550790345</c:v>
                </c:pt>
                <c:pt idx="8097">
                  <c:v>8.239990234375</c:v>
                </c:pt>
                <c:pt idx="8098">
                  <c:v>7.8800048828130116</c:v>
                </c:pt>
                <c:pt idx="8099">
                  <c:v>7.8699951171880116</c:v>
                </c:pt>
                <c:pt idx="8100">
                  <c:v>7.8800048828130116</c:v>
                </c:pt>
                <c:pt idx="8101">
                  <c:v>7.7900085449220455</c:v>
                </c:pt>
                <c:pt idx="8102">
                  <c:v>7.7799987792970455</c:v>
                </c:pt>
                <c:pt idx="8103">
                  <c:v>7.739990234375</c:v>
                </c:pt>
                <c:pt idx="8104">
                  <c:v>7.8299865722660229</c:v>
                </c:pt>
                <c:pt idx="8105">
                  <c:v>7.8899841308600003</c:v>
                </c:pt>
                <c:pt idx="8106">
                  <c:v>7.8299865722660229</c:v>
                </c:pt>
                <c:pt idx="8107">
                  <c:v>7.7900085449220455</c:v>
                </c:pt>
                <c:pt idx="8108">
                  <c:v>7.7200012207040345</c:v>
                </c:pt>
                <c:pt idx="8109">
                  <c:v>7.7699890136720455</c:v>
                </c:pt>
                <c:pt idx="8110">
                  <c:v>7.8500061035160229</c:v>
                </c:pt>
                <c:pt idx="8111">
                  <c:v>7.9299926757820458</c:v>
                </c:pt>
                <c:pt idx="8112">
                  <c:v>7.7699890136720455</c:v>
                </c:pt>
                <c:pt idx="8113">
                  <c:v>7.9700012207040345</c:v>
                </c:pt>
                <c:pt idx="8114">
                  <c:v>7.8500061035160229</c:v>
                </c:pt>
                <c:pt idx="8115">
                  <c:v>7.8800048828130116</c:v>
                </c:pt>
                <c:pt idx="8116">
                  <c:v>8.0499877929690342</c:v>
                </c:pt>
                <c:pt idx="8117">
                  <c:v>8.2799987792970455</c:v>
                </c:pt>
                <c:pt idx="8118">
                  <c:v>8.5799865722660229</c:v>
                </c:pt>
                <c:pt idx="8119">
                  <c:v>8.989990234375</c:v>
                </c:pt>
                <c:pt idx="8120">
                  <c:v>8.6799926757820458</c:v>
                </c:pt>
                <c:pt idx="8121">
                  <c:v>8.2699890136720455</c:v>
                </c:pt>
                <c:pt idx="8122">
                  <c:v>8.3099975585940342</c:v>
                </c:pt>
                <c:pt idx="8123">
                  <c:v>8.5599975585940342</c:v>
                </c:pt>
                <c:pt idx="8124">
                  <c:v>8.0700073242190342</c:v>
                </c:pt>
                <c:pt idx="8125">
                  <c:v>7.8200073242190342</c:v>
                </c:pt>
                <c:pt idx="8126">
                  <c:v>8.0299987792970455</c:v>
                </c:pt>
                <c:pt idx="8127">
                  <c:v>8.3699951171880116</c:v>
                </c:pt>
                <c:pt idx="8128">
                  <c:v>8.3699951171880116</c:v>
                </c:pt>
                <c:pt idx="8129">
                  <c:v>8.5799865722660229</c:v>
                </c:pt>
                <c:pt idx="8130">
                  <c:v>9.5199890136720455</c:v>
                </c:pt>
                <c:pt idx="8131">
                  <c:v>8.9400024414070458</c:v>
                </c:pt>
                <c:pt idx="8132">
                  <c:v>8.8599853515630116</c:v>
                </c:pt>
                <c:pt idx="8133">
                  <c:v>9.6399841308600003</c:v>
                </c:pt>
                <c:pt idx="8134">
                  <c:v>9.4700012207040345</c:v>
                </c:pt>
                <c:pt idx="8135">
                  <c:v>9.1600036621100003</c:v>
                </c:pt>
                <c:pt idx="8136">
                  <c:v>8.8399963378910229</c:v>
                </c:pt>
                <c:pt idx="8137">
                  <c:v>8.8800048828130116</c:v>
                </c:pt>
                <c:pt idx="8138">
                  <c:v>9.0700073242190342</c:v>
                </c:pt>
                <c:pt idx="8139">
                  <c:v>8.8800048828130116</c:v>
                </c:pt>
                <c:pt idx="8140">
                  <c:v>8.6300048828130116</c:v>
                </c:pt>
                <c:pt idx="8141">
                  <c:v>9.1900024414070458</c:v>
                </c:pt>
                <c:pt idx="8142">
                  <c:v>8.5</c:v>
                </c:pt>
                <c:pt idx="8143">
                  <c:v>8.4499816894540345</c:v>
                </c:pt>
                <c:pt idx="8144">
                  <c:v>8.8599853515630116</c:v>
                </c:pt>
                <c:pt idx="8145">
                  <c:v>8.9100036621100003</c:v>
                </c:pt>
                <c:pt idx="8146">
                  <c:v>8.8099975585940342</c:v>
                </c:pt>
                <c:pt idx="8147">
                  <c:v>8.7999877929690342</c:v>
                </c:pt>
                <c:pt idx="8148">
                  <c:v>8.7099914550790345</c:v>
                </c:pt>
                <c:pt idx="8149">
                  <c:v>8.8999938964850003</c:v>
                </c:pt>
                <c:pt idx="8150">
                  <c:v>9.1199951171880116</c:v>
                </c:pt>
                <c:pt idx="8151">
                  <c:v>9.2699890136720455</c:v>
                </c:pt>
                <c:pt idx="8152">
                  <c:v>9.2200012207040345</c:v>
                </c:pt>
                <c:pt idx="8153">
                  <c:v>8.6099853515630116</c:v>
                </c:pt>
                <c:pt idx="8154">
                  <c:v>8.6699829101570458</c:v>
                </c:pt>
                <c:pt idx="8155">
                  <c:v>3.2200012207040345</c:v>
                </c:pt>
                <c:pt idx="8156">
                  <c:v>8.8500061035160229</c:v>
                </c:pt>
                <c:pt idx="8157">
                  <c:v>9.0599975585940342</c:v>
                </c:pt>
                <c:pt idx="8158">
                  <c:v>9.0700073242190342</c:v>
                </c:pt>
                <c:pt idx="8159">
                  <c:v>8.9299926757820458</c:v>
                </c:pt>
                <c:pt idx="8160">
                  <c:v>8.9599914550790345</c:v>
                </c:pt>
                <c:pt idx="8161">
                  <c:v>9.1000061035160229</c:v>
                </c:pt>
                <c:pt idx="8162">
                  <c:v>9.5499877929690342</c:v>
                </c:pt>
                <c:pt idx="8163">
                  <c:v>9.7699890136720455</c:v>
                </c:pt>
                <c:pt idx="8164">
                  <c:v>9.760009765625</c:v>
                </c:pt>
                <c:pt idx="8165">
                  <c:v>9.5299987792970455</c:v>
                </c:pt>
                <c:pt idx="8166">
                  <c:v>9.7099914550790345</c:v>
                </c:pt>
                <c:pt idx="8167">
                  <c:v>9.6799926757820458</c:v>
                </c:pt>
                <c:pt idx="8168">
                  <c:v>9.8299865722660229</c:v>
                </c:pt>
                <c:pt idx="8169">
                  <c:v>9.4599914550790345</c:v>
                </c:pt>
                <c:pt idx="8170">
                  <c:v>9.510009765625</c:v>
                </c:pt>
                <c:pt idx="8171">
                  <c:v>9.8399963378910229</c:v>
                </c:pt>
                <c:pt idx="8172">
                  <c:v>9.7699890136720455</c:v>
                </c:pt>
                <c:pt idx="8173">
                  <c:v>9.4599914550790345</c:v>
                </c:pt>
                <c:pt idx="8174">
                  <c:v>9.7900085449220455</c:v>
                </c:pt>
                <c:pt idx="8175">
                  <c:v>9.9700012207040345</c:v>
                </c:pt>
                <c:pt idx="8176">
                  <c:v>9.9299926757820458</c:v>
                </c:pt>
                <c:pt idx="8177">
                  <c:v>9.8099975585940342</c:v>
                </c:pt>
                <c:pt idx="8178">
                  <c:v>9.7900085449220455</c:v>
                </c:pt>
                <c:pt idx="8179">
                  <c:v>9.8699951171880116</c:v>
                </c:pt>
                <c:pt idx="8180">
                  <c:v>9.7699890136720455</c:v>
                </c:pt>
                <c:pt idx="8181">
                  <c:v>9.4400024414070458</c:v>
                </c:pt>
                <c:pt idx="8182">
                  <c:v>9.8500061035160229</c:v>
                </c:pt>
                <c:pt idx="8183">
                  <c:v>10.130004882813012</c:v>
                </c:pt>
                <c:pt idx="8184">
                  <c:v>10.13998413086</c:v>
                </c:pt>
                <c:pt idx="8185">
                  <c:v>9.8899841308600003</c:v>
                </c:pt>
                <c:pt idx="8186">
                  <c:v>9.8699951171880116</c:v>
                </c:pt>
                <c:pt idx="8187">
                  <c:v>9.7200012207040345</c:v>
                </c:pt>
                <c:pt idx="8188">
                  <c:v>9.9599914550790345</c:v>
                </c:pt>
                <c:pt idx="8189">
                  <c:v>10.029998779297046</c:v>
                </c:pt>
                <c:pt idx="8190">
                  <c:v>9.760009765625</c:v>
                </c:pt>
                <c:pt idx="8191">
                  <c:v>9.5499877929690342</c:v>
                </c:pt>
                <c:pt idx="8192">
                  <c:v>9.4400024414070458</c:v>
                </c:pt>
                <c:pt idx="8193">
                  <c:v>9.7200012207040345</c:v>
                </c:pt>
                <c:pt idx="8194">
                  <c:v>9.7999877929690342</c:v>
                </c:pt>
                <c:pt idx="8195">
                  <c:v>9.7300109863290345</c:v>
                </c:pt>
                <c:pt idx="8196">
                  <c:v>9.7300109863290345</c:v>
                </c:pt>
                <c:pt idx="8197">
                  <c:v>9.9100036621100003</c:v>
                </c:pt>
                <c:pt idx="8198">
                  <c:v>9.9700012207040345</c:v>
                </c:pt>
                <c:pt idx="8199">
                  <c:v>10.100006103516023</c:v>
                </c:pt>
                <c:pt idx="8200">
                  <c:v>10.049987792969034</c:v>
                </c:pt>
                <c:pt idx="8201">
                  <c:v>9.7999877929690342</c:v>
                </c:pt>
                <c:pt idx="8202">
                  <c:v>9.6300048828130116</c:v>
                </c:pt>
                <c:pt idx="8203">
                  <c:v>9.7699890136720455</c:v>
                </c:pt>
                <c:pt idx="8204">
                  <c:v>9.6699829101570458</c:v>
                </c:pt>
                <c:pt idx="8205">
                  <c:v>9.6399841308600003</c:v>
                </c:pt>
                <c:pt idx="8206">
                  <c:v>9.7699890136720455</c:v>
                </c:pt>
                <c:pt idx="8207">
                  <c:v>9.4599914550790345</c:v>
                </c:pt>
                <c:pt idx="8208">
                  <c:v>9.7200012207040345</c:v>
                </c:pt>
                <c:pt idx="8209">
                  <c:v>9.989990234375</c:v>
                </c:pt>
                <c:pt idx="8210">
                  <c:v>10.190002441407046</c:v>
                </c:pt>
                <c:pt idx="8211">
                  <c:v>9.8099975585940342</c:v>
                </c:pt>
                <c:pt idx="8212">
                  <c:v>9.8800048828130116</c:v>
                </c:pt>
                <c:pt idx="8213">
                  <c:v>9.989990234375</c:v>
                </c:pt>
                <c:pt idx="8214">
                  <c:v>10.079986572266023</c:v>
                </c:pt>
                <c:pt idx="8215">
                  <c:v>10.299987792969034</c:v>
                </c:pt>
                <c:pt idx="8216">
                  <c:v>10.279998779297046</c:v>
                </c:pt>
                <c:pt idx="8217">
                  <c:v>10.019989013672046</c:v>
                </c:pt>
                <c:pt idx="8218">
                  <c:v>9.75</c:v>
                </c:pt>
                <c:pt idx="8219">
                  <c:v>9.6900024414070458</c:v>
                </c:pt>
                <c:pt idx="8220">
                  <c:v>9.8299865722660229</c:v>
                </c:pt>
                <c:pt idx="8221">
                  <c:v>9.9299926757820458</c:v>
                </c:pt>
                <c:pt idx="8222">
                  <c:v>10.100006103516023</c:v>
                </c:pt>
                <c:pt idx="8223">
                  <c:v>10.199981689454034</c:v>
                </c:pt>
                <c:pt idx="8224">
                  <c:v>10.130004882813012</c:v>
                </c:pt>
                <c:pt idx="8225">
                  <c:v>9.9599914550790345</c:v>
                </c:pt>
                <c:pt idx="8226">
                  <c:v>10.350006103516023</c:v>
                </c:pt>
                <c:pt idx="8227">
                  <c:v>10.100006103516023</c:v>
                </c:pt>
                <c:pt idx="8228">
                  <c:v>10.149993896485</c:v>
                </c:pt>
                <c:pt idx="8229">
                  <c:v>10.350006103516023</c:v>
                </c:pt>
                <c:pt idx="8230">
                  <c:v>10.260009765625</c:v>
                </c:pt>
                <c:pt idx="8231">
                  <c:v>9.989990234375</c:v>
                </c:pt>
                <c:pt idx="8232">
                  <c:v>10.25</c:v>
                </c:pt>
                <c:pt idx="8233">
                  <c:v>10.369995117188012</c:v>
                </c:pt>
                <c:pt idx="8234">
                  <c:v>10.079986572266023</c:v>
                </c:pt>
                <c:pt idx="8235">
                  <c:v>10.100006103516023</c:v>
                </c:pt>
                <c:pt idx="8236">
                  <c:v>10.299987792969034</c:v>
                </c:pt>
                <c:pt idx="8237">
                  <c:v>10.399993896485</c:v>
                </c:pt>
                <c:pt idx="8238">
                  <c:v>10.399993896485</c:v>
                </c:pt>
                <c:pt idx="8239">
                  <c:v>9.9800109863290345</c:v>
                </c:pt>
                <c:pt idx="8240">
                  <c:v>9.8299865722660229</c:v>
                </c:pt>
                <c:pt idx="8241">
                  <c:v>9.9400024414070458</c:v>
                </c:pt>
                <c:pt idx="8242">
                  <c:v>9.9700012207040345</c:v>
                </c:pt>
                <c:pt idx="8243">
                  <c:v>9.8500061035160229</c:v>
                </c:pt>
                <c:pt idx="8244">
                  <c:v>9.9700012207040345</c:v>
                </c:pt>
                <c:pt idx="8245">
                  <c:v>10.059997558594034</c:v>
                </c:pt>
                <c:pt idx="8246">
                  <c:v>10.220001220704034</c:v>
                </c:pt>
                <c:pt idx="8247">
                  <c:v>10.16000366211</c:v>
                </c:pt>
                <c:pt idx="8248">
                  <c:v>9.8200073242190342</c:v>
                </c:pt>
                <c:pt idx="8249">
                  <c:v>9.8599853515630116</c:v>
                </c:pt>
                <c:pt idx="8250">
                  <c:v>10.239990234375</c:v>
                </c:pt>
                <c:pt idx="8251">
                  <c:v>10.049987792969034</c:v>
                </c:pt>
                <c:pt idx="8252">
                  <c:v>9.8999938964850003</c:v>
                </c:pt>
                <c:pt idx="8253">
                  <c:v>10.130004882813012</c:v>
                </c:pt>
                <c:pt idx="8254">
                  <c:v>10.130004882813012</c:v>
                </c:pt>
                <c:pt idx="8255">
                  <c:v>10.13998413086</c:v>
                </c:pt>
                <c:pt idx="8256">
                  <c:v>10.16000366211</c:v>
                </c:pt>
                <c:pt idx="8257">
                  <c:v>9.8299865722660229</c:v>
                </c:pt>
                <c:pt idx="8258">
                  <c:v>9.9700012207040345</c:v>
                </c:pt>
                <c:pt idx="8259">
                  <c:v>10.019989013672046</c:v>
                </c:pt>
                <c:pt idx="8260">
                  <c:v>10.089996337891023</c:v>
                </c:pt>
                <c:pt idx="8261">
                  <c:v>10.190002441407046</c:v>
                </c:pt>
                <c:pt idx="8262">
                  <c:v>10.070007324219034</c:v>
                </c:pt>
                <c:pt idx="8263">
                  <c:v>10.019989013672046</c:v>
                </c:pt>
                <c:pt idx="8264">
                  <c:v>10.089996337891023</c:v>
                </c:pt>
                <c:pt idx="8265">
                  <c:v>10.029998779297046</c:v>
                </c:pt>
                <c:pt idx="8266">
                  <c:v>10.049987792969034</c:v>
                </c:pt>
                <c:pt idx="8267">
                  <c:v>10.029998779297046</c:v>
                </c:pt>
                <c:pt idx="8268">
                  <c:v>9.9100036621100003</c:v>
                </c:pt>
                <c:pt idx="8269">
                  <c:v>10.220001220704034</c:v>
                </c:pt>
                <c:pt idx="8270">
                  <c:v>10.040008544922046</c:v>
                </c:pt>
                <c:pt idx="8271">
                  <c:v>9.8399963378910229</c:v>
                </c:pt>
                <c:pt idx="8272">
                  <c:v>9.7099914550790345</c:v>
                </c:pt>
                <c:pt idx="8273">
                  <c:v>9.75</c:v>
                </c:pt>
                <c:pt idx="8274">
                  <c:v>10.109985351563012</c:v>
                </c:pt>
                <c:pt idx="8275">
                  <c:v>10</c:v>
                </c:pt>
                <c:pt idx="8276">
                  <c:v>9.8500061035160229</c:v>
                </c:pt>
                <c:pt idx="8277">
                  <c:v>9.6600036621100003</c:v>
                </c:pt>
                <c:pt idx="8278">
                  <c:v>9.4499816894540345</c:v>
                </c:pt>
                <c:pt idx="8279">
                  <c:v>9.6099853515630116</c:v>
                </c:pt>
                <c:pt idx="8280">
                  <c:v>9.8699951171880116</c:v>
                </c:pt>
                <c:pt idx="8281">
                  <c:v>9.8899841308600003</c:v>
                </c:pt>
                <c:pt idx="8282">
                  <c:v>9.8399963378910229</c:v>
                </c:pt>
                <c:pt idx="8283">
                  <c:v>10</c:v>
                </c:pt>
                <c:pt idx="8284">
                  <c:v>10.079986572266023</c:v>
                </c:pt>
                <c:pt idx="8285">
                  <c:v>9.7799987792970455</c:v>
                </c:pt>
                <c:pt idx="8286">
                  <c:v>9.6999816894540345</c:v>
                </c:pt>
                <c:pt idx="8287">
                  <c:v>9.6900024414070458</c:v>
                </c:pt>
                <c:pt idx="8288">
                  <c:v>9.8200073242190342</c:v>
                </c:pt>
                <c:pt idx="8289">
                  <c:v>9.8099975585940342</c:v>
                </c:pt>
                <c:pt idx="8290">
                  <c:v>9.739990234375</c:v>
                </c:pt>
                <c:pt idx="8291">
                  <c:v>9.8200073242190342</c:v>
                </c:pt>
                <c:pt idx="8292">
                  <c:v>9.9499816894540345</c:v>
                </c:pt>
                <c:pt idx="8293">
                  <c:v>9.739990234375</c:v>
                </c:pt>
                <c:pt idx="8294">
                  <c:v>9.5299987792970455</c:v>
                </c:pt>
                <c:pt idx="8295">
                  <c:v>9.510009765625</c:v>
                </c:pt>
                <c:pt idx="8296">
                  <c:v>9.4800109863290345</c:v>
                </c:pt>
                <c:pt idx="8297">
                  <c:v>9.5899963378910229</c:v>
                </c:pt>
                <c:pt idx="8298">
                  <c:v>9.6099853515630116</c:v>
                </c:pt>
                <c:pt idx="8299">
                  <c:v>9.6699829101570458</c:v>
                </c:pt>
                <c:pt idx="8300">
                  <c:v>9.6900024414070458</c:v>
                </c:pt>
                <c:pt idx="8301">
                  <c:v>9.6900024414070458</c:v>
                </c:pt>
                <c:pt idx="8302">
                  <c:v>9.739990234375</c:v>
                </c:pt>
                <c:pt idx="8303">
                  <c:v>9.5199890136720455</c:v>
                </c:pt>
                <c:pt idx="8304">
                  <c:v>9.4599914550790345</c:v>
                </c:pt>
                <c:pt idx="8305">
                  <c:v>9.4499816894540345</c:v>
                </c:pt>
                <c:pt idx="8306">
                  <c:v>9.5499877929690342</c:v>
                </c:pt>
                <c:pt idx="8307">
                  <c:v>9.6300048828130116</c:v>
                </c:pt>
                <c:pt idx="8308">
                  <c:v>9.7099914550790345</c:v>
                </c:pt>
                <c:pt idx="8309">
                  <c:v>9.6499938964850003</c:v>
                </c:pt>
                <c:pt idx="8310">
                  <c:v>9.760009765625</c:v>
                </c:pt>
                <c:pt idx="8311">
                  <c:v>9.8399963378910229</c:v>
                </c:pt>
                <c:pt idx="8312">
                  <c:v>9.7900085449220455</c:v>
                </c:pt>
                <c:pt idx="8313">
                  <c:v>9.5899963378910229</c:v>
                </c:pt>
                <c:pt idx="8314">
                  <c:v>9.3999938964850003</c:v>
                </c:pt>
                <c:pt idx="8315">
                  <c:v>9.510009765625</c:v>
                </c:pt>
                <c:pt idx="8316">
                  <c:v>9.489990234375</c:v>
                </c:pt>
                <c:pt idx="8317">
                  <c:v>9.6499938964850003</c:v>
                </c:pt>
                <c:pt idx="8318">
                  <c:v>9.4599914550790345</c:v>
                </c:pt>
                <c:pt idx="8319">
                  <c:v>9.2699890136720455</c:v>
                </c:pt>
                <c:pt idx="8320">
                  <c:v>9.3500061035160229</c:v>
                </c:pt>
                <c:pt idx="8321">
                  <c:v>9.3999938964850003</c:v>
                </c:pt>
                <c:pt idx="8322">
                  <c:v>9.4700012207040345</c:v>
                </c:pt>
                <c:pt idx="8323">
                  <c:v>9.4400024414070458</c:v>
                </c:pt>
                <c:pt idx="8324">
                  <c:v>9.2999877929690342</c:v>
                </c:pt>
                <c:pt idx="8325">
                  <c:v>9.4199829101570458</c:v>
                </c:pt>
                <c:pt idx="8326">
                  <c:v>9.4299926757820458</c:v>
                </c:pt>
                <c:pt idx="8327">
                  <c:v>9.5199890136720455</c:v>
                </c:pt>
                <c:pt idx="8328">
                  <c:v>9.510009765625</c:v>
                </c:pt>
                <c:pt idx="8329">
                  <c:v>9.7200012207040345</c:v>
                </c:pt>
                <c:pt idx="8330">
                  <c:v>9.6600036621100003</c:v>
                </c:pt>
                <c:pt idx="8331">
                  <c:v>9.4199829101570458</c:v>
                </c:pt>
                <c:pt idx="8332">
                  <c:v>9.6799926757820458</c:v>
                </c:pt>
                <c:pt idx="8333">
                  <c:v>9.3399963378910229</c:v>
                </c:pt>
                <c:pt idx="8334">
                  <c:v>9.4800109863290345</c:v>
                </c:pt>
                <c:pt idx="8335">
                  <c:v>9.4700012207040345</c:v>
                </c:pt>
                <c:pt idx="8336">
                  <c:v>9.6799926757820458</c:v>
                </c:pt>
                <c:pt idx="8337">
                  <c:v>9.2900085449220455</c:v>
                </c:pt>
                <c:pt idx="8338">
                  <c:v>9.1900024414070458</c:v>
                </c:pt>
                <c:pt idx="8339">
                  <c:v>9.5799865722660229</c:v>
                </c:pt>
                <c:pt idx="8340">
                  <c:v>9.3099975585940342</c:v>
                </c:pt>
                <c:pt idx="8341">
                  <c:v>9.6099853515630116</c:v>
                </c:pt>
                <c:pt idx="8342">
                  <c:v>9.7699890136720455</c:v>
                </c:pt>
                <c:pt idx="8343">
                  <c:v>9.6799926757820458</c:v>
                </c:pt>
                <c:pt idx="8344">
                  <c:v>9.7300109863290345</c:v>
                </c:pt>
                <c:pt idx="8345">
                  <c:v>9.3500061035160229</c:v>
                </c:pt>
                <c:pt idx="8346">
                  <c:v>9.2099914550790345</c:v>
                </c:pt>
                <c:pt idx="8347">
                  <c:v>9.2300109863290345</c:v>
                </c:pt>
                <c:pt idx="8348">
                  <c:v>9.1600036621100003</c:v>
                </c:pt>
                <c:pt idx="8349">
                  <c:v>9.2699890136720455</c:v>
                </c:pt>
                <c:pt idx="8350">
                  <c:v>9.2099914550790345</c:v>
                </c:pt>
                <c:pt idx="8351">
                  <c:v>9.3399963378910229</c:v>
                </c:pt>
                <c:pt idx="8352">
                  <c:v>9.2099914550790345</c:v>
                </c:pt>
                <c:pt idx="8353">
                  <c:v>9.3699951171880116</c:v>
                </c:pt>
                <c:pt idx="8354">
                  <c:v>9.3099975585940342</c:v>
                </c:pt>
                <c:pt idx="8355">
                  <c:v>9.1399841308600003</c:v>
                </c:pt>
                <c:pt idx="8356">
                  <c:v>9.3699951171880116</c:v>
                </c:pt>
                <c:pt idx="8357">
                  <c:v>9.3200073242190342</c:v>
                </c:pt>
                <c:pt idx="8358">
                  <c:v>9.2900085449220455</c:v>
                </c:pt>
                <c:pt idx="8359">
                  <c:v>9.3200073242190342</c:v>
                </c:pt>
                <c:pt idx="8360">
                  <c:v>9.3099975585940342</c:v>
                </c:pt>
                <c:pt idx="8361">
                  <c:v>9.510009765625</c:v>
                </c:pt>
                <c:pt idx="8362">
                  <c:v>9.6699829101570458</c:v>
                </c:pt>
                <c:pt idx="8363">
                  <c:v>9.2200012207040345</c:v>
                </c:pt>
                <c:pt idx="8364">
                  <c:v>9.2099914550790345</c:v>
                </c:pt>
                <c:pt idx="8365">
                  <c:v>9.0700073242190342</c:v>
                </c:pt>
                <c:pt idx="8366">
                  <c:v>9.0499877929690342</c:v>
                </c:pt>
                <c:pt idx="8367">
                  <c:v>9.0599975585940342</c:v>
                </c:pt>
                <c:pt idx="8368">
                  <c:v>9.0299987792970455</c:v>
                </c:pt>
                <c:pt idx="8369">
                  <c:v>9</c:v>
                </c:pt>
                <c:pt idx="8370">
                  <c:v>8.8899841308600003</c:v>
                </c:pt>
                <c:pt idx="8371">
                  <c:v>8.9800109863290345</c:v>
                </c:pt>
                <c:pt idx="8372">
                  <c:v>9.1999816894540345</c:v>
                </c:pt>
                <c:pt idx="8373">
                  <c:v>9.4199829101570458</c:v>
                </c:pt>
                <c:pt idx="8374">
                  <c:v>9.6799926757820458</c:v>
                </c:pt>
                <c:pt idx="8375">
                  <c:v>9.4299926757820458</c:v>
                </c:pt>
                <c:pt idx="8376">
                  <c:v>9.0799865722660229</c:v>
                </c:pt>
                <c:pt idx="8377">
                  <c:v>9.2699890136720455</c:v>
                </c:pt>
                <c:pt idx="8378">
                  <c:v>9.3599853515630116</c:v>
                </c:pt>
                <c:pt idx="8379">
                  <c:v>9.5</c:v>
                </c:pt>
                <c:pt idx="8380">
                  <c:v>9.5799865722660229</c:v>
                </c:pt>
                <c:pt idx="8381">
                  <c:v>9.3099975585940342</c:v>
                </c:pt>
                <c:pt idx="8382">
                  <c:v>9.2200012207040345</c:v>
                </c:pt>
                <c:pt idx="8383">
                  <c:v>9.4499816894540345</c:v>
                </c:pt>
                <c:pt idx="8384">
                  <c:v>9.1900024414070458</c:v>
                </c:pt>
                <c:pt idx="8385">
                  <c:v>8.8399963378910229</c:v>
                </c:pt>
                <c:pt idx="8386">
                  <c:v>8.6999816894540345</c:v>
                </c:pt>
                <c:pt idx="8387">
                  <c:v>8.9400024414070458</c:v>
                </c:pt>
                <c:pt idx="8388">
                  <c:v>8.9499816894540345</c:v>
                </c:pt>
                <c:pt idx="8389">
                  <c:v>9.1900024414070458</c:v>
                </c:pt>
                <c:pt idx="8390">
                  <c:v>8.8200073242190342</c:v>
                </c:pt>
                <c:pt idx="8391">
                  <c:v>8.510009765625</c:v>
                </c:pt>
                <c:pt idx="8392">
                  <c:v>8.3800048828130116</c:v>
                </c:pt>
                <c:pt idx="8393">
                  <c:v>8.6300048828130116</c:v>
                </c:pt>
                <c:pt idx="8394">
                  <c:v>8.8299865722660229</c:v>
                </c:pt>
                <c:pt idx="8395">
                  <c:v>8.9400024414070458</c:v>
                </c:pt>
                <c:pt idx="8396">
                  <c:v>9.0799865722660229</c:v>
                </c:pt>
                <c:pt idx="8397">
                  <c:v>8.9199829101570458</c:v>
                </c:pt>
                <c:pt idx="8398">
                  <c:v>8.8200073242190342</c:v>
                </c:pt>
                <c:pt idx="8399">
                  <c:v>8.7799987792970455</c:v>
                </c:pt>
                <c:pt idx="8400">
                  <c:v>8.8299865722660229</c:v>
                </c:pt>
                <c:pt idx="8401">
                  <c:v>8.7200012207040345</c:v>
                </c:pt>
                <c:pt idx="8402">
                  <c:v>8.7799987792970455</c:v>
                </c:pt>
                <c:pt idx="8403">
                  <c:v>8.8800048828130116</c:v>
                </c:pt>
                <c:pt idx="8404">
                  <c:v>8.9299926757820458</c:v>
                </c:pt>
                <c:pt idx="8405">
                  <c:v>9.1999816894540345</c:v>
                </c:pt>
                <c:pt idx="8406">
                  <c:v>9.239990234375</c:v>
                </c:pt>
                <c:pt idx="8407">
                  <c:v>9.5299987792970455</c:v>
                </c:pt>
                <c:pt idx="8408">
                  <c:v>9.3500061035160229</c:v>
                </c:pt>
                <c:pt idx="8409">
                  <c:v>8.8899841308600003</c:v>
                </c:pt>
                <c:pt idx="8410">
                  <c:v>8.8500061035160229</c:v>
                </c:pt>
                <c:pt idx="8411">
                  <c:v>8.9499816894540345</c:v>
                </c:pt>
                <c:pt idx="8412">
                  <c:v>9.0899963378910229</c:v>
                </c:pt>
                <c:pt idx="8413">
                  <c:v>9.3399963378910229</c:v>
                </c:pt>
                <c:pt idx="8414">
                  <c:v>9.010009765625</c:v>
                </c:pt>
                <c:pt idx="8415">
                  <c:v>8.6699829101570458</c:v>
                </c:pt>
                <c:pt idx="8416">
                  <c:v>8.75</c:v>
                </c:pt>
                <c:pt idx="8417">
                  <c:v>8.4599914550790345</c:v>
                </c:pt>
                <c:pt idx="8418">
                  <c:v>9.0400085449220455</c:v>
                </c:pt>
                <c:pt idx="8419">
                  <c:v>8.8999938964850003</c:v>
                </c:pt>
                <c:pt idx="8420">
                  <c:v>8.5199890136720455</c:v>
                </c:pt>
                <c:pt idx="8421">
                  <c:v>8.5799865722660229</c:v>
                </c:pt>
                <c:pt idx="8422">
                  <c:v>8.6900024414070458</c:v>
                </c:pt>
                <c:pt idx="8423">
                  <c:v>8.9800109863290345</c:v>
                </c:pt>
                <c:pt idx="8424">
                  <c:v>8.8200073242190342</c:v>
                </c:pt>
                <c:pt idx="8425">
                  <c:v>8.8299865722660229</c:v>
                </c:pt>
                <c:pt idx="8426">
                  <c:v>8.7900085449220455</c:v>
                </c:pt>
                <c:pt idx="8427">
                  <c:v>8.4800109863290345</c:v>
                </c:pt>
                <c:pt idx="8428">
                  <c:v>8.2799987792970455</c:v>
                </c:pt>
                <c:pt idx="8429">
                  <c:v>8.6699829101570458</c:v>
                </c:pt>
                <c:pt idx="8430">
                  <c:v>8.5299987792970455</c:v>
                </c:pt>
                <c:pt idx="8431">
                  <c:v>8.6499938964850003</c:v>
                </c:pt>
                <c:pt idx="8432">
                  <c:v>8.760009765625</c:v>
                </c:pt>
                <c:pt idx="8433">
                  <c:v>8.8399963378910229</c:v>
                </c:pt>
                <c:pt idx="8434">
                  <c:v>8.739990234375</c:v>
                </c:pt>
                <c:pt idx="8435">
                  <c:v>8.6000061035160229</c:v>
                </c:pt>
                <c:pt idx="8436">
                  <c:v>8.760009765625</c:v>
                </c:pt>
                <c:pt idx="8437">
                  <c:v>8</c:v>
                </c:pt>
                <c:pt idx="8438">
                  <c:v>8.489990234375</c:v>
                </c:pt>
                <c:pt idx="8439">
                  <c:v>8.3599853515630116</c:v>
                </c:pt>
                <c:pt idx="8440">
                  <c:v>8.6600036621100003</c:v>
                </c:pt>
                <c:pt idx="8441">
                  <c:v>8.6600036621100003</c:v>
                </c:pt>
                <c:pt idx="8442">
                  <c:v>8.0599975585940342</c:v>
                </c:pt>
                <c:pt idx="8443">
                  <c:v>8.1999816894540345</c:v>
                </c:pt>
                <c:pt idx="8444">
                  <c:v>8.4700012207040345</c:v>
                </c:pt>
                <c:pt idx="8445">
                  <c:v>8.1999816894540345</c:v>
                </c:pt>
                <c:pt idx="8446">
                  <c:v>8.3899841308600003</c:v>
                </c:pt>
                <c:pt idx="8447">
                  <c:v>8.2200012207040345</c:v>
                </c:pt>
                <c:pt idx="8448">
                  <c:v>8.4199829101570458</c:v>
                </c:pt>
                <c:pt idx="8449">
                  <c:v>8.8099975585940342</c:v>
                </c:pt>
                <c:pt idx="8450">
                  <c:v>8.9199829101570458</c:v>
                </c:pt>
                <c:pt idx="8451">
                  <c:v>8.5199890136720455</c:v>
                </c:pt>
                <c:pt idx="8452">
                  <c:v>8.4599914550790345</c:v>
                </c:pt>
                <c:pt idx="8453">
                  <c:v>8.4400024414070458</c:v>
                </c:pt>
                <c:pt idx="8454">
                  <c:v>8.6199951171880116</c:v>
                </c:pt>
                <c:pt idx="8455">
                  <c:v>8.7699890136720455</c:v>
                </c:pt>
                <c:pt idx="8456">
                  <c:v>8.7200012207040345</c:v>
                </c:pt>
                <c:pt idx="8457">
                  <c:v>8.5199890136720455</c:v>
                </c:pt>
                <c:pt idx="8458">
                  <c:v>8.7799987792970455</c:v>
                </c:pt>
                <c:pt idx="8459">
                  <c:v>8.8500061035160229</c:v>
                </c:pt>
                <c:pt idx="8460">
                  <c:v>8.9199829101570458</c:v>
                </c:pt>
                <c:pt idx="8461">
                  <c:v>8.7300109863290345</c:v>
                </c:pt>
                <c:pt idx="8462">
                  <c:v>8.5199890136720455</c:v>
                </c:pt>
                <c:pt idx="8463">
                  <c:v>8.4800109863290345</c:v>
                </c:pt>
                <c:pt idx="8464">
                  <c:v>8.2699890136720455</c:v>
                </c:pt>
                <c:pt idx="8465">
                  <c:v>8.1799926757820458</c:v>
                </c:pt>
                <c:pt idx="8466">
                  <c:v>8.3200073242190342</c:v>
                </c:pt>
                <c:pt idx="8467">
                  <c:v>8.6099853515630116</c:v>
                </c:pt>
                <c:pt idx="8468">
                  <c:v>8.1900024414070458</c:v>
                </c:pt>
                <c:pt idx="8469">
                  <c:v>8.4100036621100003</c:v>
                </c:pt>
                <c:pt idx="8470">
                  <c:v>8.5199890136720455</c:v>
                </c:pt>
                <c:pt idx="8471">
                  <c:v>8.6999816894540345</c:v>
                </c:pt>
                <c:pt idx="8472">
                  <c:v>9.3200073242190342</c:v>
                </c:pt>
                <c:pt idx="8473">
                  <c:v>8.5400085449220455</c:v>
                </c:pt>
                <c:pt idx="8474">
                  <c:v>8.5700073242190342</c:v>
                </c:pt>
                <c:pt idx="8475">
                  <c:v>8.510009765625</c:v>
                </c:pt>
                <c:pt idx="8476">
                  <c:v>8.7999877929690342</c:v>
                </c:pt>
                <c:pt idx="8477">
                  <c:v>8.6199951171880116</c:v>
                </c:pt>
                <c:pt idx="8478">
                  <c:v>8.3500061035160229</c:v>
                </c:pt>
                <c:pt idx="8479">
                  <c:v>8.2099914550790345</c:v>
                </c:pt>
                <c:pt idx="8480">
                  <c:v>8.1199951171880116</c:v>
                </c:pt>
                <c:pt idx="8481">
                  <c:v>8.3099975585940342</c:v>
                </c:pt>
                <c:pt idx="8482">
                  <c:v>8.4100036621100003</c:v>
                </c:pt>
                <c:pt idx="8483">
                  <c:v>8.2099914550790345</c:v>
                </c:pt>
                <c:pt idx="8484">
                  <c:v>7.7799987792970455</c:v>
                </c:pt>
                <c:pt idx="8485">
                  <c:v>8.1099853515630116</c:v>
                </c:pt>
                <c:pt idx="8486">
                  <c:v>8.010009765625</c:v>
                </c:pt>
                <c:pt idx="8487">
                  <c:v>7.9199829101570458</c:v>
                </c:pt>
                <c:pt idx="8488">
                  <c:v>7.989990234375</c:v>
                </c:pt>
                <c:pt idx="8489">
                  <c:v>8.1600036621100003</c:v>
                </c:pt>
                <c:pt idx="8490">
                  <c:v>8.2900085449220455</c:v>
                </c:pt>
                <c:pt idx="8491">
                  <c:v>8.0299987792970455</c:v>
                </c:pt>
                <c:pt idx="8492">
                  <c:v>8.1199951171880116</c:v>
                </c:pt>
                <c:pt idx="8493">
                  <c:v>8.3500061035160229</c:v>
                </c:pt>
                <c:pt idx="8494">
                  <c:v>8.2900085449220455</c:v>
                </c:pt>
                <c:pt idx="8495">
                  <c:v>8.1099853515630116</c:v>
                </c:pt>
                <c:pt idx="8496">
                  <c:v>7.7099914550790345</c:v>
                </c:pt>
                <c:pt idx="8497">
                  <c:v>7.7099914550790345</c:v>
                </c:pt>
                <c:pt idx="8498">
                  <c:v>7.6999816894540345</c:v>
                </c:pt>
                <c:pt idx="8499">
                  <c:v>8.0199890136720455</c:v>
                </c:pt>
                <c:pt idx="8500">
                  <c:v>7.9299926757820458</c:v>
                </c:pt>
                <c:pt idx="8501">
                  <c:v>8.0799865722660229</c:v>
                </c:pt>
                <c:pt idx="8502">
                  <c:v>7.8800048828130116</c:v>
                </c:pt>
                <c:pt idx="8503">
                  <c:v>7.9299926757820458</c:v>
                </c:pt>
                <c:pt idx="8504">
                  <c:v>8.3200073242190342</c:v>
                </c:pt>
                <c:pt idx="8505">
                  <c:v>8.5599975585940342</c:v>
                </c:pt>
                <c:pt idx="8506">
                  <c:v>8.5799865722660229</c:v>
                </c:pt>
                <c:pt idx="8507">
                  <c:v>8.5199890136720455</c:v>
                </c:pt>
                <c:pt idx="8508">
                  <c:v>8.5599975585940342</c:v>
                </c:pt>
                <c:pt idx="8509">
                  <c:v>8.6600036621100003</c:v>
                </c:pt>
                <c:pt idx="8510">
                  <c:v>8.2999877929690342</c:v>
                </c:pt>
                <c:pt idx="8511">
                  <c:v>8.5</c:v>
                </c:pt>
                <c:pt idx="8512">
                  <c:v>8.1999816894540345</c:v>
                </c:pt>
                <c:pt idx="8513">
                  <c:v>8.1000061035160229</c:v>
                </c:pt>
                <c:pt idx="8514">
                  <c:v>7.760009765625</c:v>
                </c:pt>
                <c:pt idx="8515">
                  <c:v>7.8599853515630116</c:v>
                </c:pt>
                <c:pt idx="8516">
                  <c:v>8.2999877929690342</c:v>
                </c:pt>
                <c:pt idx="8517">
                  <c:v>8.8599853515630116</c:v>
                </c:pt>
                <c:pt idx="8518">
                  <c:v>8.239990234375</c:v>
                </c:pt>
                <c:pt idx="8519">
                  <c:v>8</c:v>
                </c:pt>
                <c:pt idx="8520">
                  <c:v>7.6699829101570458</c:v>
                </c:pt>
                <c:pt idx="8521">
                  <c:v>7.6499938964850003</c:v>
                </c:pt>
                <c:pt idx="8522">
                  <c:v>7.5700073242190342</c:v>
                </c:pt>
                <c:pt idx="8523">
                  <c:v>7.75</c:v>
                </c:pt>
                <c:pt idx="8524">
                  <c:v>8</c:v>
                </c:pt>
                <c:pt idx="8525">
                  <c:v>7.9499816894540345</c:v>
                </c:pt>
                <c:pt idx="8526">
                  <c:v>7.9400024414070458</c:v>
                </c:pt>
                <c:pt idx="8527">
                  <c:v>8.0899963378910229</c:v>
                </c:pt>
                <c:pt idx="8528">
                  <c:v>8.1199951171880116</c:v>
                </c:pt>
                <c:pt idx="8529">
                  <c:v>8.0799865722660229</c:v>
                </c:pt>
                <c:pt idx="8530">
                  <c:v>8.0199890136720455</c:v>
                </c:pt>
                <c:pt idx="8531">
                  <c:v>7.8599853515630116</c:v>
                </c:pt>
                <c:pt idx="8532">
                  <c:v>7.7699890136720455</c:v>
                </c:pt>
                <c:pt idx="8533">
                  <c:v>7.8399963378910229</c:v>
                </c:pt>
                <c:pt idx="8534">
                  <c:v>7.9400024414070458</c:v>
                </c:pt>
                <c:pt idx="8535">
                  <c:v>7.8899841308600003</c:v>
                </c:pt>
                <c:pt idx="8536">
                  <c:v>7.5400085449220455</c:v>
                </c:pt>
                <c:pt idx="8537">
                  <c:v>7.7300109863290345</c:v>
                </c:pt>
                <c:pt idx="8538">
                  <c:v>8.0899963378910229</c:v>
                </c:pt>
                <c:pt idx="8539">
                  <c:v>8.1000061035160229</c:v>
                </c:pt>
                <c:pt idx="8540">
                  <c:v>7.8500061035160229</c:v>
                </c:pt>
                <c:pt idx="8541">
                  <c:v>8.1300048828130116</c:v>
                </c:pt>
                <c:pt idx="8542">
                  <c:v>7.8200073242190342</c:v>
                </c:pt>
                <c:pt idx="8543">
                  <c:v>7.2200012207040345</c:v>
                </c:pt>
                <c:pt idx="8544">
                  <c:v>7.2699890136720455</c:v>
                </c:pt>
                <c:pt idx="8545">
                  <c:v>7.5599975585940342</c:v>
                </c:pt>
                <c:pt idx="8546">
                  <c:v>7.5799865722660229</c:v>
                </c:pt>
                <c:pt idx="8547">
                  <c:v>7.6300048828130116</c:v>
                </c:pt>
                <c:pt idx="8548">
                  <c:v>7.7900085449220455</c:v>
                </c:pt>
                <c:pt idx="8549">
                  <c:v>7.4800109863290345</c:v>
                </c:pt>
                <c:pt idx="8550">
                  <c:v>7.5299987792970455</c:v>
                </c:pt>
                <c:pt idx="8551">
                  <c:v>7.9199829101570458</c:v>
                </c:pt>
                <c:pt idx="8552">
                  <c:v>7.7999877929690342</c:v>
                </c:pt>
                <c:pt idx="8553">
                  <c:v>7.5299987792970455</c:v>
                </c:pt>
                <c:pt idx="8554">
                  <c:v>7.5700073242190342</c:v>
                </c:pt>
                <c:pt idx="8555">
                  <c:v>7.7799987792970455</c:v>
                </c:pt>
                <c:pt idx="8556">
                  <c:v>8.4599914550790345</c:v>
                </c:pt>
                <c:pt idx="8557">
                  <c:v>8.1999816894540345</c:v>
                </c:pt>
                <c:pt idx="8558">
                  <c:v>7.7699890136720455</c:v>
                </c:pt>
                <c:pt idx="8559">
                  <c:v>7.6199951171880116</c:v>
                </c:pt>
                <c:pt idx="8560">
                  <c:v>7.6499938964850003</c:v>
                </c:pt>
                <c:pt idx="8561">
                  <c:v>7.7699890136720455</c:v>
                </c:pt>
                <c:pt idx="8562">
                  <c:v>7.9400024414070458</c:v>
                </c:pt>
                <c:pt idx="8563">
                  <c:v>7.8899841308600003</c:v>
                </c:pt>
                <c:pt idx="8564">
                  <c:v>7.7200012207040345</c:v>
                </c:pt>
                <c:pt idx="8565">
                  <c:v>7.6199951171880116</c:v>
                </c:pt>
                <c:pt idx="8566">
                  <c:v>7.9199829101570458</c:v>
                </c:pt>
                <c:pt idx="8567">
                  <c:v>7.9400024414070458</c:v>
                </c:pt>
                <c:pt idx="8568">
                  <c:v>7.9400024414070458</c:v>
                </c:pt>
                <c:pt idx="8569">
                  <c:v>8.0299987792970455</c:v>
                </c:pt>
                <c:pt idx="8570">
                  <c:v>7.8800048828130116</c:v>
                </c:pt>
                <c:pt idx="8571">
                  <c:v>7.9700012207040345</c:v>
                </c:pt>
                <c:pt idx="8572">
                  <c:v>7.8500061035160229</c:v>
                </c:pt>
                <c:pt idx="8573">
                  <c:v>7.9499816894540345</c:v>
                </c:pt>
                <c:pt idx="8574">
                  <c:v>8.1300048828130116</c:v>
                </c:pt>
                <c:pt idx="8575">
                  <c:v>8.3099975585940342</c:v>
                </c:pt>
                <c:pt idx="8576">
                  <c:v>8.3899841308600003</c:v>
                </c:pt>
                <c:pt idx="8577">
                  <c:v>8.2799987792970455</c:v>
                </c:pt>
                <c:pt idx="8578">
                  <c:v>7.9499816894540345</c:v>
                </c:pt>
                <c:pt idx="8579">
                  <c:v>8.0899963378910229</c:v>
                </c:pt>
                <c:pt idx="8580">
                  <c:v>7.9400024414070458</c:v>
                </c:pt>
                <c:pt idx="8581">
                  <c:v>8.1000061035160229</c:v>
                </c:pt>
                <c:pt idx="8582">
                  <c:v>8.0299987792970455</c:v>
                </c:pt>
                <c:pt idx="8583">
                  <c:v>8.1699829101570458</c:v>
                </c:pt>
                <c:pt idx="8584">
                  <c:v>8.010009765625</c:v>
                </c:pt>
                <c:pt idx="8585">
                  <c:v>8.1099853515630116</c:v>
                </c:pt>
                <c:pt idx="8586">
                  <c:v>8.2200012207040345</c:v>
                </c:pt>
                <c:pt idx="8587">
                  <c:v>8.0599975585940342</c:v>
                </c:pt>
                <c:pt idx="8588">
                  <c:v>8.3399963378910229</c:v>
                </c:pt>
                <c:pt idx="8589">
                  <c:v>8.1699829101570458</c:v>
                </c:pt>
                <c:pt idx="8590">
                  <c:v>8.489990234375</c:v>
                </c:pt>
                <c:pt idx="8591">
                  <c:v>8.0799865722660229</c:v>
                </c:pt>
                <c:pt idx="8592">
                  <c:v>8.1399841308600003</c:v>
                </c:pt>
                <c:pt idx="8593">
                  <c:v>8.239990234375</c:v>
                </c:pt>
                <c:pt idx="8594">
                  <c:v>7.9199829101570458</c:v>
                </c:pt>
                <c:pt idx="8595">
                  <c:v>7.8699951171880116</c:v>
                </c:pt>
                <c:pt idx="8596">
                  <c:v>7.8099975585940342</c:v>
                </c:pt>
                <c:pt idx="8597">
                  <c:v>7.8200073242190342</c:v>
                </c:pt>
                <c:pt idx="8598">
                  <c:v>7.9199829101570458</c:v>
                </c:pt>
                <c:pt idx="8599">
                  <c:v>8.1699829101570458</c:v>
                </c:pt>
                <c:pt idx="8600">
                  <c:v>8.3500061035160229</c:v>
                </c:pt>
                <c:pt idx="8601">
                  <c:v>8.1099853515630116</c:v>
                </c:pt>
                <c:pt idx="8602">
                  <c:v>7.8500061035160229</c:v>
                </c:pt>
                <c:pt idx="8603">
                  <c:v>7.8399963378910229</c:v>
                </c:pt>
                <c:pt idx="8604">
                  <c:v>8.1699829101570458</c:v>
                </c:pt>
                <c:pt idx="8605">
                  <c:v>7.9800109863290345</c:v>
                </c:pt>
                <c:pt idx="8606">
                  <c:v>8.1000061035160229</c:v>
                </c:pt>
                <c:pt idx="8607">
                  <c:v>8.0299987792970455</c:v>
                </c:pt>
                <c:pt idx="8608">
                  <c:v>8.0899963378910229</c:v>
                </c:pt>
                <c:pt idx="8609">
                  <c:v>8.010009765625</c:v>
                </c:pt>
                <c:pt idx="8610">
                  <c:v>8.1699829101570458</c:v>
                </c:pt>
                <c:pt idx="8611">
                  <c:v>8.2699890136720455</c:v>
                </c:pt>
                <c:pt idx="8612">
                  <c:v>8.0299987792970455</c:v>
                </c:pt>
                <c:pt idx="8613">
                  <c:v>8.1799926757820458</c:v>
                </c:pt>
                <c:pt idx="8614">
                  <c:v>8.1399841308600003</c:v>
                </c:pt>
                <c:pt idx="8615">
                  <c:v>8.1099853515630116</c:v>
                </c:pt>
                <c:pt idx="8616">
                  <c:v>8.1099853515630116</c:v>
                </c:pt>
                <c:pt idx="8617">
                  <c:v>7.9400024414070458</c:v>
                </c:pt>
                <c:pt idx="8618">
                  <c:v>8.0899963378910229</c:v>
                </c:pt>
                <c:pt idx="8619">
                  <c:v>8.1999816894540345</c:v>
                </c:pt>
                <c:pt idx="8620">
                  <c:v>8.2200012207040345</c:v>
                </c:pt>
                <c:pt idx="8621">
                  <c:v>8.1699829101570458</c:v>
                </c:pt>
                <c:pt idx="8622">
                  <c:v>8.2799987792970455</c:v>
                </c:pt>
                <c:pt idx="8623">
                  <c:v>8.3800048828130116</c:v>
                </c:pt>
                <c:pt idx="8624">
                  <c:v>8.3099975585940342</c:v>
                </c:pt>
                <c:pt idx="8625">
                  <c:v>8.010009765625</c:v>
                </c:pt>
                <c:pt idx="8626">
                  <c:v>7.9199829101570458</c:v>
                </c:pt>
                <c:pt idx="8627">
                  <c:v>7.9499816894540345</c:v>
                </c:pt>
                <c:pt idx="8628">
                  <c:v>8</c:v>
                </c:pt>
                <c:pt idx="8629">
                  <c:v>8.1300048828130116</c:v>
                </c:pt>
                <c:pt idx="8630">
                  <c:v>8.4700012207040345</c:v>
                </c:pt>
                <c:pt idx="8631">
                  <c:v>8.5700073242190342</c:v>
                </c:pt>
                <c:pt idx="8632">
                  <c:v>8.4400024414070458</c:v>
                </c:pt>
                <c:pt idx="8633">
                  <c:v>8.3899841308600003</c:v>
                </c:pt>
                <c:pt idx="8634">
                  <c:v>8.3999938964850003</c:v>
                </c:pt>
                <c:pt idx="8635">
                  <c:v>8.4599914550790345</c:v>
                </c:pt>
                <c:pt idx="8636">
                  <c:v>8.3099975585940342</c:v>
                </c:pt>
                <c:pt idx="8637">
                  <c:v>8.3899841308600003</c:v>
                </c:pt>
                <c:pt idx="8638">
                  <c:v>8.3999938964850003</c:v>
                </c:pt>
                <c:pt idx="8639">
                  <c:v>8.4499816894540345</c:v>
                </c:pt>
                <c:pt idx="8640">
                  <c:v>8.5799865722660229</c:v>
                </c:pt>
                <c:pt idx="8641">
                  <c:v>8.4800109863290345</c:v>
                </c:pt>
                <c:pt idx="8642">
                  <c:v>8.5499877929690342</c:v>
                </c:pt>
                <c:pt idx="8643">
                  <c:v>8.760009765625</c:v>
                </c:pt>
                <c:pt idx="8644">
                  <c:v>8.7300109863290345</c:v>
                </c:pt>
                <c:pt idx="8645">
                  <c:v>8.7300109863290345</c:v>
                </c:pt>
                <c:pt idx="8646">
                  <c:v>8.6799926757820458</c:v>
                </c:pt>
                <c:pt idx="8647">
                  <c:v>8.7900085449220455</c:v>
                </c:pt>
                <c:pt idx="8648">
                  <c:v>8.9100036621100003</c:v>
                </c:pt>
                <c:pt idx="8649">
                  <c:v>8.8899841308600003</c:v>
                </c:pt>
                <c:pt idx="8650">
                  <c:v>8.8699951171880116</c:v>
                </c:pt>
                <c:pt idx="8651">
                  <c:v>8.6499938964850003</c:v>
                </c:pt>
                <c:pt idx="8652">
                  <c:v>8.6099853515630116</c:v>
                </c:pt>
                <c:pt idx="8653">
                  <c:v>8.739990234375</c:v>
                </c:pt>
                <c:pt idx="8654">
                  <c:v>8.8399963378910229</c:v>
                </c:pt>
                <c:pt idx="8655">
                  <c:v>8.6999816894540345</c:v>
                </c:pt>
                <c:pt idx="8656">
                  <c:v>8.6499938964850003</c:v>
                </c:pt>
                <c:pt idx="8657">
                  <c:v>8.8599853515630116</c:v>
                </c:pt>
                <c:pt idx="8658">
                  <c:v>8.9100036621100003</c:v>
                </c:pt>
                <c:pt idx="8659">
                  <c:v>9.0499877929690342</c:v>
                </c:pt>
                <c:pt idx="8660">
                  <c:v>8.8299865722660229</c:v>
                </c:pt>
                <c:pt idx="8661">
                  <c:v>8.8399963378910229</c:v>
                </c:pt>
                <c:pt idx="8662">
                  <c:v>8.8899841308600003</c:v>
                </c:pt>
                <c:pt idx="8663">
                  <c:v>8.8699951171880116</c:v>
                </c:pt>
                <c:pt idx="8664">
                  <c:v>9.1300048828130116</c:v>
                </c:pt>
                <c:pt idx="8665">
                  <c:v>8.8500061035160229</c:v>
                </c:pt>
                <c:pt idx="8666">
                  <c:v>8.739990234375</c:v>
                </c:pt>
                <c:pt idx="8667">
                  <c:v>8.8200073242190342</c:v>
                </c:pt>
                <c:pt idx="8668">
                  <c:v>9</c:v>
                </c:pt>
                <c:pt idx="8669">
                  <c:v>9.1000061035160229</c:v>
                </c:pt>
                <c:pt idx="8670">
                  <c:v>9.0599975585940342</c:v>
                </c:pt>
                <c:pt idx="8671">
                  <c:v>8.9700012207040345</c:v>
                </c:pt>
                <c:pt idx="8672">
                  <c:v>8.7099914550790345</c:v>
                </c:pt>
                <c:pt idx="8673">
                  <c:v>8.9400024414070458</c:v>
                </c:pt>
                <c:pt idx="8674">
                  <c:v>9.0299987792970455</c:v>
                </c:pt>
                <c:pt idx="8675">
                  <c:v>9.0899963378910229</c:v>
                </c:pt>
                <c:pt idx="8676">
                  <c:v>9.260009765625</c:v>
                </c:pt>
                <c:pt idx="8677">
                  <c:v>9.239990234375</c:v>
                </c:pt>
                <c:pt idx="8678">
                  <c:v>9.1499938964850003</c:v>
                </c:pt>
                <c:pt idx="8679">
                  <c:v>9.2099914550790345</c:v>
                </c:pt>
                <c:pt idx="8680">
                  <c:v>9.0199890136720455</c:v>
                </c:pt>
                <c:pt idx="8681">
                  <c:v>9</c:v>
                </c:pt>
                <c:pt idx="8682">
                  <c:v>9.1199951171880116</c:v>
                </c:pt>
                <c:pt idx="8683">
                  <c:v>9.1099853515630116</c:v>
                </c:pt>
                <c:pt idx="8684">
                  <c:v>9.010009765625</c:v>
                </c:pt>
                <c:pt idx="8685">
                  <c:v>9.1999816894540345</c:v>
                </c:pt>
                <c:pt idx="8686">
                  <c:v>8.8999938964850003</c:v>
                </c:pt>
                <c:pt idx="8687">
                  <c:v>9.0899963378910229</c:v>
                </c:pt>
                <c:pt idx="8688">
                  <c:v>9.25</c:v>
                </c:pt>
                <c:pt idx="8689">
                  <c:v>9.2300109863290345</c:v>
                </c:pt>
                <c:pt idx="8690">
                  <c:v>9.1300048828130116</c:v>
                </c:pt>
                <c:pt idx="8691">
                  <c:v>9.3299865722660229</c:v>
                </c:pt>
                <c:pt idx="8692">
                  <c:v>9.1900024414070458</c:v>
                </c:pt>
                <c:pt idx="8693">
                  <c:v>9.3200073242190342</c:v>
                </c:pt>
                <c:pt idx="8694">
                  <c:v>9.3999938964850003</c:v>
                </c:pt>
                <c:pt idx="8695">
                  <c:v>9.260009765625</c:v>
                </c:pt>
                <c:pt idx="8696">
                  <c:v>9.3099975585940342</c:v>
                </c:pt>
                <c:pt idx="8697">
                  <c:v>9.3599853515630116</c:v>
                </c:pt>
                <c:pt idx="8698">
                  <c:v>9.5599975585940342</c:v>
                </c:pt>
                <c:pt idx="8699">
                  <c:v>9.7799987792970455</c:v>
                </c:pt>
                <c:pt idx="8700">
                  <c:v>9.5400085449220455</c:v>
                </c:pt>
                <c:pt idx="8701">
                  <c:v>9.5400085449220455</c:v>
                </c:pt>
                <c:pt idx="8702">
                  <c:v>9.1600036621100003</c:v>
                </c:pt>
                <c:pt idx="8703">
                  <c:v>9.0599975585940342</c:v>
                </c:pt>
                <c:pt idx="8704">
                  <c:v>8.7699890136720455</c:v>
                </c:pt>
                <c:pt idx="8705">
                  <c:v>9.0499877929690342</c:v>
                </c:pt>
                <c:pt idx="8706">
                  <c:v>9.2200012207040345</c:v>
                </c:pt>
                <c:pt idx="8707">
                  <c:v>9.2799987792970455</c:v>
                </c:pt>
                <c:pt idx="8708">
                  <c:v>9.4599914550790345</c:v>
                </c:pt>
                <c:pt idx="8709">
                  <c:v>9.0700073242190342</c:v>
                </c:pt>
                <c:pt idx="8710">
                  <c:v>9.1699829101570458</c:v>
                </c:pt>
                <c:pt idx="8711">
                  <c:v>9.1999816894540345</c:v>
                </c:pt>
                <c:pt idx="8712">
                  <c:v>9.2699890136720455</c:v>
                </c:pt>
                <c:pt idx="8713">
                  <c:v>9.2799987792970455</c:v>
                </c:pt>
                <c:pt idx="8714">
                  <c:v>9.0599975585940342</c:v>
                </c:pt>
                <c:pt idx="8715">
                  <c:v>8.8099975585940342</c:v>
                </c:pt>
                <c:pt idx="8716">
                  <c:v>8.8699951171880116</c:v>
                </c:pt>
                <c:pt idx="8717">
                  <c:v>9.1000061035160229</c:v>
                </c:pt>
                <c:pt idx="8718">
                  <c:v>9.1600036621100003</c:v>
                </c:pt>
                <c:pt idx="8719">
                  <c:v>8.9499816894540345</c:v>
                </c:pt>
                <c:pt idx="8720">
                  <c:v>8.9800109863290345</c:v>
                </c:pt>
                <c:pt idx="8721">
                  <c:v>9.1499938964850003</c:v>
                </c:pt>
                <c:pt idx="8722">
                  <c:v>9.510009765625</c:v>
                </c:pt>
                <c:pt idx="8723">
                  <c:v>9.510009765625</c:v>
                </c:pt>
                <c:pt idx="8724">
                  <c:v>9.1199951171880116</c:v>
                </c:pt>
                <c:pt idx="8725">
                  <c:v>9.1999816894540345</c:v>
                </c:pt>
                <c:pt idx="8726">
                  <c:v>9.0599975585940342</c:v>
                </c:pt>
                <c:pt idx="8727">
                  <c:v>9.2300109863290345</c:v>
                </c:pt>
                <c:pt idx="8728">
                  <c:v>9.6000061035160229</c:v>
                </c:pt>
                <c:pt idx="8729">
                  <c:v>9.2300109863290345</c:v>
                </c:pt>
                <c:pt idx="8730">
                  <c:v>9.4199829101570458</c:v>
                </c:pt>
                <c:pt idx="8731">
                  <c:v>8.989990234375</c:v>
                </c:pt>
                <c:pt idx="8732">
                  <c:v>9.1499938964850003</c:v>
                </c:pt>
                <c:pt idx="8733">
                  <c:v>9.1499938964850003</c:v>
                </c:pt>
                <c:pt idx="8734">
                  <c:v>9.1099853515630116</c:v>
                </c:pt>
                <c:pt idx="8735">
                  <c:v>9.2300109863290345</c:v>
                </c:pt>
                <c:pt idx="8736">
                  <c:v>9.1900024414070458</c:v>
                </c:pt>
                <c:pt idx="8737">
                  <c:v>8.989990234375</c:v>
                </c:pt>
                <c:pt idx="8738">
                  <c:v>9.1399841308600003</c:v>
                </c:pt>
                <c:pt idx="8739">
                  <c:v>9.1799926757820458</c:v>
                </c:pt>
                <c:pt idx="8740">
                  <c:v>9.3200073242190342</c:v>
                </c:pt>
                <c:pt idx="8741">
                  <c:v>9.3399963378910229</c:v>
                </c:pt>
                <c:pt idx="8742">
                  <c:v>9.010009765625</c:v>
                </c:pt>
                <c:pt idx="8743">
                  <c:v>8.6999816894540345</c:v>
                </c:pt>
                <c:pt idx="8744">
                  <c:v>8.989990234375</c:v>
                </c:pt>
                <c:pt idx="8745">
                  <c:v>9.239990234375</c:v>
                </c:pt>
                <c:pt idx="8746">
                  <c:v>9.4499816894540345</c:v>
                </c:pt>
                <c:pt idx="8747">
                  <c:v>9.3299865722660229</c:v>
                </c:pt>
                <c:pt idx="8748">
                  <c:v>9.6399841308600003</c:v>
                </c:pt>
                <c:pt idx="8749">
                  <c:v>9.5400085449220455</c:v>
                </c:pt>
                <c:pt idx="8750">
                  <c:v>9.1199951171880116</c:v>
                </c:pt>
                <c:pt idx="8751">
                  <c:v>8.989990234375</c:v>
                </c:pt>
                <c:pt idx="8752">
                  <c:v>9.1499938964850003</c:v>
                </c:pt>
                <c:pt idx="8753">
                  <c:v>9.0799865722660229</c:v>
                </c:pt>
                <c:pt idx="8754">
                  <c:v>8.8099975585940342</c:v>
                </c:pt>
                <c:pt idx="8755">
                  <c:v>8.2999877929690342</c:v>
                </c:pt>
                <c:pt idx="8756">
                  <c:v>8.6999816894540345</c:v>
                </c:pt>
                <c:pt idx="8757">
                  <c:v>8.5499877929690342</c:v>
                </c:pt>
                <c:pt idx="8758">
                  <c:v>8.8699951171880116</c:v>
                </c:pt>
                <c:pt idx="8759">
                  <c:v>8.5499877929690342</c:v>
                </c:pt>
                <c:pt idx="8760">
                  <c:v>8.6699829101570458</c:v>
                </c:pt>
                <c:pt idx="8761">
                  <c:v>8.9299926757820458</c:v>
                </c:pt>
                <c:pt idx="8762">
                  <c:v>9.1999816894540345</c:v>
                </c:pt>
                <c:pt idx="8763">
                  <c:v>9.4199829101570458</c:v>
                </c:pt>
                <c:pt idx="8764">
                  <c:v>9.3200073242190342</c:v>
                </c:pt>
                <c:pt idx="8765">
                  <c:v>9.3099975585940342</c:v>
                </c:pt>
                <c:pt idx="8766">
                  <c:v>8.9800109863290345</c:v>
                </c:pt>
                <c:pt idx="8767">
                  <c:v>8.9199829101570458</c:v>
                </c:pt>
                <c:pt idx="8768">
                  <c:v>8.739990234375</c:v>
                </c:pt>
                <c:pt idx="8769">
                  <c:v>8.5499877929690342</c:v>
                </c:pt>
                <c:pt idx="8770">
                  <c:v>8.3500061035160229</c:v>
                </c:pt>
                <c:pt idx="8771">
                  <c:v>8.5</c:v>
                </c:pt>
                <c:pt idx="8772">
                  <c:v>8.7200012207040345</c:v>
                </c:pt>
                <c:pt idx="8773">
                  <c:v>9.2999877929690342</c:v>
                </c:pt>
                <c:pt idx="8774">
                  <c:v>8.6000061035160229</c:v>
                </c:pt>
                <c:pt idx="8775">
                  <c:v>8.5499877929690342</c:v>
                </c:pt>
                <c:pt idx="8776">
                  <c:v>8.2799987792970455</c:v>
                </c:pt>
                <c:pt idx="8777">
                  <c:v>8.6399841308600003</c:v>
                </c:pt>
                <c:pt idx="8778">
                  <c:v>8.7799987792970455</c:v>
                </c:pt>
                <c:pt idx="8779">
                  <c:v>9.6300048828130116</c:v>
                </c:pt>
                <c:pt idx="8780">
                  <c:v>9.0700073242190342</c:v>
                </c:pt>
                <c:pt idx="8781">
                  <c:v>8.6999816894540345</c:v>
                </c:pt>
                <c:pt idx="8782">
                  <c:v>8.7799987792970455</c:v>
                </c:pt>
                <c:pt idx="8783">
                  <c:v>8.3800048828130116</c:v>
                </c:pt>
                <c:pt idx="8784">
                  <c:v>8.2300109863290345</c:v>
                </c:pt>
                <c:pt idx="8785">
                  <c:v>8.3699951171880116</c:v>
                </c:pt>
                <c:pt idx="8786">
                  <c:v>8.6000061035160229</c:v>
                </c:pt>
                <c:pt idx="8787">
                  <c:v>8.6999816894540345</c:v>
                </c:pt>
                <c:pt idx="8788">
                  <c:v>8.489990234375</c:v>
                </c:pt>
                <c:pt idx="8789">
                  <c:v>8.4400024414070458</c:v>
                </c:pt>
                <c:pt idx="8790">
                  <c:v>8.5</c:v>
                </c:pt>
                <c:pt idx="8791">
                  <c:v>8.6000061035160229</c:v>
                </c:pt>
                <c:pt idx="8792">
                  <c:v>8.8999938964850003</c:v>
                </c:pt>
                <c:pt idx="8793">
                  <c:v>8.8699951171880116</c:v>
                </c:pt>
                <c:pt idx="8794">
                  <c:v>8.3500061035160229</c:v>
                </c:pt>
                <c:pt idx="8795">
                  <c:v>8.6399841308600003</c:v>
                </c:pt>
                <c:pt idx="8796">
                  <c:v>8.8899841308600003</c:v>
                </c:pt>
                <c:pt idx="8797">
                  <c:v>9</c:v>
                </c:pt>
                <c:pt idx="8798">
                  <c:v>9.3500061035160229</c:v>
                </c:pt>
                <c:pt idx="8799">
                  <c:v>9.4400024414070458</c:v>
                </c:pt>
                <c:pt idx="8800">
                  <c:v>9.1499938964850003</c:v>
                </c:pt>
                <c:pt idx="8801">
                  <c:v>8.8899841308600003</c:v>
                </c:pt>
                <c:pt idx="8802">
                  <c:v>8.9499816894540345</c:v>
                </c:pt>
                <c:pt idx="8803">
                  <c:v>8.3099975585940342</c:v>
                </c:pt>
                <c:pt idx="8804">
                  <c:v>8.3599853515630116</c:v>
                </c:pt>
                <c:pt idx="8805">
                  <c:v>8.7200012207040345</c:v>
                </c:pt>
                <c:pt idx="8806">
                  <c:v>8.8200073242190342</c:v>
                </c:pt>
                <c:pt idx="8807">
                  <c:v>8.8099975585940342</c:v>
                </c:pt>
                <c:pt idx="8808">
                  <c:v>8.739990234375</c:v>
                </c:pt>
                <c:pt idx="8809">
                  <c:v>9.1799926757820458</c:v>
                </c:pt>
                <c:pt idx="8810">
                  <c:v>8.6000061035160229</c:v>
                </c:pt>
                <c:pt idx="8811">
                  <c:v>8.6499938964850003</c:v>
                </c:pt>
                <c:pt idx="8812">
                  <c:v>8.4800109863290345</c:v>
                </c:pt>
                <c:pt idx="8813">
                  <c:v>8.4700012207040345</c:v>
                </c:pt>
                <c:pt idx="8814">
                  <c:v>9.0400085449220455</c:v>
                </c:pt>
                <c:pt idx="8815">
                  <c:v>8.5400085449220455</c:v>
                </c:pt>
                <c:pt idx="8816">
                  <c:v>8.6600036621100003</c:v>
                </c:pt>
                <c:pt idx="8817">
                  <c:v>8.5199890136720455</c:v>
                </c:pt>
                <c:pt idx="8818">
                  <c:v>8.7699890136720455</c:v>
                </c:pt>
                <c:pt idx="8819">
                  <c:v>8.9299926757820458</c:v>
                </c:pt>
                <c:pt idx="8820">
                  <c:v>8.6999816894540345</c:v>
                </c:pt>
                <c:pt idx="8821">
                  <c:v>8.8999938964850003</c:v>
                </c:pt>
                <c:pt idx="8822">
                  <c:v>8.75</c:v>
                </c:pt>
                <c:pt idx="8823">
                  <c:v>8.8599853515630116</c:v>
                </c:pt>
                <c:pt idx="8824">
                  <c:v>8.9499816894540345</c:v>
                </c:pt>
                <c:pt idx="8825">
                  <c:v>8.8200073242190342</c:v>
                </c:pt>
                <c:pt idx="8826">
                  <c:v>8.5599975585940342</c:v>
                </c:pt>
                <c:pt idx="8827">
                  <c:v>8.3999938964850003</c:v>
                </c:pt>
                <c:pt idx="8828">
                  <c:v>8.5199890136720455</c:v>
                </c:pt>
                <c:pt idx="8829">
                  <c:v>8.3699951171880116</c:v>
                </c:pt>
                <c:pt idx="8830">
                  <c:v>8.5499877929690342</c:v>
                </c:pt>
                <c:pt idx="8831">
                  <c:v>8.8999938964850003</c:v>
                </c:pt>
                <c:pt idx="8832">
                  <c:v>8.8200073242190342</c:v>
                </c:pt>
                <c:pt idx="8833">
                  <c:v>8.8200073242190342</c:v>
                </c:pt>
                <c:pt idx="8834">
                  <c:v>8.5299987792970455</c:v>
                </c:pt>
                <c:pt idx="8835">
                  <c:v>8.5499877929690342</c:v>
                </c:pt>
                <c:pt idx="8836">
                  <c:v>8.4800109863290345</c:v>
                </c:pt>
                <c:pt idx="8837">
                  <c:v>8.5199890136720455</c:v>
                </c:pt>
                <c:pt idx="8838">
                  <c:v>8.1699829101570458</c:v>
                </c:pt>
                <c:pt idx="8839">
                  <c:v>8.4700012207040345</c:v>
                </c:pt>
                <c:pt idx="8840">
                  <c:v>8.489990234375</c:v>
                </c:pt>
                <c:pt idx="8841">
                  <c:v>8.6900024414070458</c:v>
                </c:pt>
                <c:pt idx="8842">
                  <c:v>8.6900024414070458</c:v>
                </c:pt>
                <c:pt idx="8843">
                  <c:v>8.6600036621100003</c:v>
                </c:pt>
                <c:pt idx="8844">
                  <c:v>8.989990234375</c:v>
                </c:pt>
                <c:pt idx="8845">
                  <c:v>8.7300109863290345</c:v>
                </c:pt>
                <c:pt idx="8846">
                  <c:v>8.8899841308600003</c:v>
                </c:pt>
                <c:pt idx="8847">
                  <c:v>8.4700012207040345</c:v>
                </c:pt>
                <c:pt idx="8848">
                  <c:v>8.4700012207040345</c:v>
                </c:pt>
                <c:pt idx="8849">
                  <c:v>8.8999938964850003</c:v>
                </c:pt>
                <c:pt idx="8850">
                  <c:v>8.3800048828130116</c:v>
                </c:pt>
                <c:pt idx="8851">
                  <c:v>8.4800109863290345</c:v>
                </c:pt>
                <c:pt idx="8852">
                  <c:v>8.2900085449220455</c:v>
                </c:pt>
                <c:pt idx="8853">
                  <c:v>8.0899963378910229</c:v>
                </c:pt>
                <c:pt idx="8854">
                  <c:v>8.3500061035160229</c:v>
                </c:pt>
                <c:pt idx="8855">
                  <c:v>8.2999877929690342</c:v>
                </c:pt>
                <c:pt idx="8856">
                  <c:v>8.4400024414070458</c:v>
                </c:pt>
                <c:pt idx="8857">
                  <c:v>8.3999938964850003</c:v>
                </c:pt>
                <c:pt idx="8858">
                  <c:v>8.0899963378910229</c:v>
                </c:pt>
                <c:pt idx="8859">
                  <c:v>7.9800109863290345</c:v>
                </c:pt>
                <c:pt idx="8860">
                  <c:v>8.2200012207040345</c:v>
                </c:pt>
                <c:pt idx="8861">
                  <c:v>8.3099975585940342</c:v>
                </c:pt>
                <c:pt idx="8862">
                  <c:v>8.2200012207040345</c:v>
                </c:pt>
                <c:pt idx="8863">
                  <c:v>8.5</c:v>
                </c:pt>
                <c:pt idx="8864">
                  <c:v>8.739990234375</c:v>
                </c:pt>
                <c:pt idx="8865">
                  <c:v>8.75</c:v>
                </c:pt>
                <c:pt idx="8866">
                  <c:v>8.739990234375</c:v>
                </c:pt>
                <c:pt idx="8867">
                  <c:v>8.7900085449220455</c:v>
                </c:pt>
                <c:pt idx="8868">
                  <c:v>8.3999938964850003</c:v>
                </c:pt>
                <c:pt idx="8869">
                  <c:v>7.8800048828130116</c:v>
                </c:pt>
                <c:pt idx="8870">
                  <c:v>7.760009765625</c:v>
                </c:pt>
                <c:pt idx="8871">
                  <c:v>7.9100036621100003</c:v>
                </c:pt>
                <c:pt idx="8872">
                  <c:v>7.6600036621100003</c:v>
                </c:pt>
                <c:pt idx="8873">
                  <c:v>7.8699951171880116</c:v>
                </c:pt>
                <c:pt idx="8874">
                  <c:v>8.0799865722660229</c:v>
                </c:pt>
                <c:pt idx="8875">
                  <c:v>7.8500061035160229</c:v>
                </c:pt>
                <c:pt idx="8876">
                  <c:v>7.9199829101570458</c:v>
                </c:pt>
                <c:pt idx="8877">
                  <c:v>8.1399841308600003</c:v>
                </c:pt>
                <c:pt idx="8878">
                  <c:v>8.5199890136720455</c:v>
                </c:pt>
                <c:pt idx="8879">
                  <c:v>8.5799865722660229</c:v>
                </c:pt>
                <c:pt idx="8880">
                  <c:v>8.4499816894540345</c:v>
                </c:pt>
                <c:pt idx="8881">
                  <c:v>8.2799987792970455</c:v>
                </c:pt>
                <c:pt idx="8882">
                  <c:v>8.5599975585940342</c:v>
                </c:pt>
                <c:pt idx="8883">
                  <c:v>8.0899963378910229</c:v>
                </c:pt>
                <c:pt idx="8884">
                  <c:v>8.3999938964850003</c:v>
                </c:pt>
                <c:pt idx="8885">
                  <c:v>8.5199890136720455</c:v>
                </c:pt>
                <c:pt idx="8886">
                  <c:v>8.6999816894540345</c:v>
                </c:pt>
                <c:pt idx="8887">
                  <c:v>8.6099853515630116</c:v>
                </c:pt>
                <c:pt idx="8888">
                  <c:v>8.4199829101570458</c:v>
                </c:pt>
                <c:pt idx="8889">
                  <c:v>8.3599853515630116</c:v>
                </c:pt>
                <c:pt idx="8890">
                  <c:v>8.1099853515630116</c:v>
                </c:pt>
                <c:pt idx="8891">
                  <c:v>8.1799926757820458</c:v>
                </c:pt>
                <c:pt idx="8892">
                  <c:v>7.9499816894540345</c:v>
                </c:pt>
                <c:pt idx="8893">
                  <c:v>8.0599975585940342</c:v>
                </c:pt>
                <c:pt idx="8894">
                  <c:v>8.2900085449220455</c:v>
                </c:pt>
                <c:pt idx="8895">
                  <c:v>8.3099975585940342</c:v>
                </c:pt>
                <c:pt idx="8896">
                  <c:v>8.3200073242190342</c:v>
                </c:pt>
                <c:pt idx="8897">
                  <c:v>8.4800109863290345</c:v>
                </c:pt>
                <c:pt idx="8898">
                  <c:v>8.4599914550790345</c:v>
                </c:pt>
                <c:pt idx="8899">
                  <c:v>8.2999877929690342</c:v>
                </c:pt>
                <c:pt idx="8900">
                  <c:v>8.1199951171880116</c:v>
                </c:pt>
                <c:pt idx="8901">
                  <c:v>8.0199890136720455</c:v>
                </c:pt>
                <c:pt idx="8902">
                  <c:v>8.2200012207040345</c:v>
                </c:pt>
                <c:pt idx="8903">
                  <c:v>8.0499877929690342</c:v>
                </c:pt>
                <c:pt idx="8904">
                  <c:v>8.1399841308600003</c:v>
                </c:pt>
                <c:pt idx="8905">
                  <c:v>7.9599914550790345</c:v>
                </c:pt>
                <c:pt idx="8906">
                  <c:v>8.1000061035160229</c:v>
                </c:pt>
                <c:pt idx="8907">
                  <c:v>8.2099914550790345</c:v>
                </c:pt>
                <c:pt idx="8908">
                  <c:v>8.25</c:v>
                </c:pt>
                <c:pt idx="8909">
                  <c:v>8.260009765625</c:v>
                </c:pt>
                <c:pt idx="8910">
                  <c:v>7.8800048828130116</c:v>
                </c:pt>
                <c:pt idx="8911">
                  <c:v>7.7200012207040345</c:v>
                </c:pt>
                <c:pt idx="8912">
                  <c:v>8.3500061035160229</c:v>
                </c:pt>
                <c:pt idx="8913">
                  <c:v>8.2300109863290345</c:v>
                </c:pt>
                <c:pt idx="8914">
                  <c:v>8.3200073242190342</c:v>
                </c:pt>
                <c:pt idx="8915">
                  <c:v>8.3699951171880116</c:v>
                </c:pt>
                <c:pt idx="8916">
                  <c:v>8.3500061035160229</c:v>
                </c:pt>
                <c:pt idx="8917">
                  <c:v>8.0400085449220455</c:v>
                </c:pt>
                <c:pt idx="8918">
                  <c:v>7.9499816894540345</c:v>
                </c:pt>
                <c:pt idx="8919">
                  <c:v>8.0799865722660229</c:v>
                </c:pt>
                <c:pt idx="8920">
                  <c:v>8.1999816894540345</c:v>
                </c:pt>
                <c:pt idx="8921">
                  <c:v>8.3500061035160229</c:v>
                </c:pt>
                <c:pt idx="8922">
                  <c:v>8.3399963378910229</c:v>
                </c:pt>
                <c:pt idx="8923">
                  <c:v>8.1999816894540345</c:v>
                </c:pt>
                <c:pt idx="8924">
                  <c:v>8.1999816894540345</c:v>
                </c:pt>
                <c:pt idx="8925">
                  <c:v>8.1799926757820458</c:v>
                </c:pt>
                <c:pt idx="8926">
                  <c:v>8.1699829101570458</c:v>
                </c:pt>
                <c:pt idx="8927">
                  <c:v>7.9599914550790345</c:v>
                </c:pt>
                <c:pt idx="8928">
                  <c:v>7.7999877929690342</c:v>
                </c:pt>
                <c:pt idx="8929">
                  <c:v>7.8599853515630116</c:v>
                </c:pt>
                <c:pt idx="8930">
                  <c:v>7.9800109863290345</c:v>
                </c:pt>
                <c:pt idx="8931">
                  <c:v>8.1799926757820458</c:v>
                </c:pt>
                <c:pt idx="8932">
                  <c:v>8.0700073242190342</c:v>
                </c:pt>
                <c:pt idx="8933">
                  <c:v>8.1399841308600003</c:v>
                </c:pt>
                <c:pt idx="8934">
                  <c:v>8.0899963378910229</c:v>
                </c:pt>
                <c:pt idx="8935">
                  <c:v>8.3200073242190342</c:v>
                </c:pt>
                <c:pt idx="8936">
                  <c:v>8.239990234375</c:v>
                </c:pt>
                <c:pt idx="8937">
                  <c:v>7.6199951171880116</c:v>
                </c:pt>
                <c:pt idx="8938">
                  <c:v>7.8599853515630116</c:v>
                </c:pt>
                <c:pt idx="8939">
                  <c:v>7.5899963378910229</c:v>
                </c:pt>
                <c:pt idx="8940">
                  <c:v>7.6499938964850003</c:v>
                </c:pt>
                <c:pt idx="8941">
                  <c:v>7.8800048828130116</c:v>
                </c:pt>
                <c:pt idx="8942">
                  <c:v>8.1600036621100003</c:v>
                </c:pt>
                <c:pt idx="8943">
                  <c:v>8.1300048828130116</c:v>
                </c:pt>
                <c:pt idx="8944">
                  <c:v>8.010009765625</c:v>
                </c:pt>
                <c:pt idx="8945">
                  <c:v>7.9299926757820458</c:v>
                </c:pt>
                <c:pt idx="8946">
                  <c:v>8.0199890136720455</c:v>
                </c:pt>
                <c:pt idx="8947">
                  <c:v>8.1300048828130116</c:v>
                </c:pt>
                <c:pt idx="8948">
                  <c:v>8</c:v>
                </c:pt>
                <c:pt idx="8949">
                  <c:v>7.7900085449220455</c:v>
                </c:pt>
                <c:pt idx="8950">
                  <c:v>7.7999877929690342</c:v>
                </c:pt>
                <c:pt idx="8951">
                  <c:v>8.1499938964850003</c:v>
                </c:pt>
                <c:pt idx="8952">
                  <c:v>8.25</c:v>
                </c:pt>
                <c:pt idx="8953">
                  <c:v>8.0700073242190342</c:v>
                </c:pt>
                <c:pt idx="8954">
                  <c:v>7.7900085449220455</c:v>
                </c:pt>
                <c:pt idx="8955">
                  <c:v>7.7300109863290345</c:v>
                </c:pt>
                <c:pt idx="8956">
                  <c:v>7.8200073242190342</c:v>
                </c:pt>
                <c:pt idx="8957">
                  <c:v>7.8099975585940342</c:v>
                </c:pt>
                <c:pt idx="8958">
                  <c:v>7.9199829101570458</c:v>
                </c:pt>
                <c:pt idx="8959">
                  <c:v>7.9700012207040345</c:v>
                </c:pt>
                <c:pt idx="8960">
                  <c:v>8.1099853515630116</c:v>
                </c:pt>
                <c:pt idx="8961">
                  <c:v>7.7300109863290345</c:v>
                </c:pt>
                <c:pt idx="8962">
                  <c:v>7.7699890136720455</c:v>
                </c:pt>
                <c:pt idx="8963">
                  <c:v>7.739990234375</c:v>
                </c:pt>
                <c:pt idx="8964">
                  <c:v>7.7300109863290345</c:v>
                </c:pt>
                <c:pt idx="8965">
                  <c:v>7.7900085449220455</c:v>
                </c:pt>
                <c:pt idx="8966">
                  <c:v>7.760009765625</c:v>
                </c:pt>
                <c:pt idx="8967">
                  <c:v>7.6300048828130116</c:v>
                </c:pt>
                <c:pt idx="8968">
                  <c:v>7.7200012207040345</c:v>
                </c:pt>
                <c:pt idx="8969">
                  <c:v>7.9599914550790345</c:v>
                </c:pt>
                <c:pt idx="8970">
                  <c:v>7.8099975585940342</c:v>
                </c:pt>
                <c:pt idx="8971">
                  <c:v>7.760009765625</c:v>
                </c:pt>
                <c:pt idx="8972">
                  <c:v>7.8599853515630116</c:v>
                </c:pt>
                <c:pt idx="8973">
                  <c:v>7.7999877929690342</c:v>
                </c:pt>
                <c:pt idx="8974">
                  <c:v>7.8599853515630116</c:v>
                </c:pt>
                <c:pt idx="8975">
                  <c:v>8</c:v>
                </c:pt>
                <c:pt idx="8976">
                  <c:v>7.8899841308600003</c:v>
                </c:pt>
                <c:pt idx="8977">
                  <c:v>7.8500061035160229</c:v>
                </c:pt>
                <c:pt idx="8978">
                  <c:v>7.7099914550790345</c:v>
                </c:pt>
                <c:pt idx="8979">
                  <c:v>7.7999877929690342</c:v>
                </c:pt>
                <c:pt idx="8980">
                  <c:v>7.9499816894540345</c:v>
                </c:pt>
                <c:pt idx="8981">
                  <c:v>7.9499816894540345</c:v>
                </c:pt>
                <c:pt idx="8982">
                  <c:v>7.7699890136720455</c:v>
                </c:pt>
                <c:pt idx="8983">
                  <c:v>7.8200073242190342</c:v>
                </c:pt>
                <c:pt idx="8984">
                  <c:v>8.0499877929690342</c:v>
                </c:pt>
                <c:pt idx="8985">
                  <c:v>7.9800109863290345</c:v>
                </c:pt>
                <c:pt idx="8986">
                  <c:v>7.739990234375</c:v>
                </c:pt>
                <c:pt idx="8987">
                  <c:v>7.6399841308600003</c:v>
                </c:pt>
                <c:pt idx="8988">
                  <c:v>7.5</c:v>
                </c:pt>
                <c:pt idx="8989">
                  <c:v>7.5899963378910229</c:v>
                </c:pt>
                <c:pt idx="8990">
                  <c:v>8.0199890136720455</c:v>
                </c:pt>
                <c:pt idx="8991">
                  <c:v>7.8699951171880116</c:v>
                </c:pt>
                <c:pt idx="8992">
                  <c:v>7.8500061035160229</c:v>
                </c:pt>
                <c:pt idx="8993">
                  <c:v>7.8800048828130116</c:v>
                </c:pt>
                <c:pt idx="8994">
                  <c:v>8.1699829101570458</c:v>
                </c:pt>
                <c:pt idx="8995">
                  <c:v>7.989990234375</c:v>
                </c:pt>
                <c:pt idx="8996">
                  <c:v>7.8399963378910229</c:v>
                </c:pt>
                <c:pt idx="8997">
                  <c:v>7.8699951171880116</c:v>
                </c:pt>
                <c:pt idx="8998">
                  <c:v>7.8099975585940342</c:v>
                </c:pt>
                <c:pt idx="8999">
                  <c:v>7.8099975585940342</c:v>
                </c:pt>
                <c:pt idx="9000">
                  <c:v>7.5700073242190342</c:v>
                </c:pt>
                <c:pt idx="9001">
                  <c:v>7.4100036621100003</c:v>
                </c:pt>
                <c:pt idx="9002">
                  <c:v>7.4499816894540345</c:v>
                </c:pt>
                <c:pt idx="9003">
                  <c:v>7.5199890136720455</c:v>
                </c:pt>
                <c:pt idx="9004">
                  <c:v>7.6000061035160229</c:v>
                </c:pt>
                <c:pt idx="9005">
                  <c:v>7.760009765625</c:v>
                </c:pt>
                <c:pt idx="9006">
                  <c:v>7.9499816894540345</c:v>
                </c:pt>
                <c:pt idx="9007">
                  <c:v>7.8099975585940342</c:v>
                </c:pt>
                <c:pt idx="9008">
                  <c:v>7.5899963378910229</c:v>
                </c:pt>
                <c:pt idx="9009">
                  <c:v>7.6600036621100003</c:v>
                </c:pt>
                <c:pt idx="9010">
                  <c:v>7.760009765625</c:v>
                </c:pt>
                <c:pt idx="9011">
                  <c:v>7.6600036621100003</c:v>
                </c:pt>
                <c:pt idx="9012">
                  <c:v>7.6699829101570458</c:v>
                </c:pt>
                <c:pt idx="9013">
                  <c:v>7.6399841308600003</c:v>
                </c:pt>
                <c:pt idx="9014">
                  <c:v>7.8399963378910229</c:v>
                </c:pt>
                <c:pt idx="9015">
                  <c:v>7.8999938964850003</c:v>
                </c:pt>
                <c:pt idx="9016">
                  <c:v>7.739990234375</c:v>
                </c:pt>
                <c:pt idx="9017">
                  <c:v>7.5599975585940342</c:v>
                </c:pt>
                <c:pt idx="9018">
                  <c:v>7.6799926757820458</c:v>
                </c:pt>
                <c:pt idx="9019">
                  <c:v>7.7799987792970455</c:v>
                </c:pt>
                <c:pt idx="9020">
                  <c:v>7.6399841308600003</c:v>
                </c:pt>
                <c:pt idx="9021">
                  <c:v>7.5299987792970455</c:v>
                </c:pt>
                <c:pt idx="9022">
                  <c:v>7.4700012207040345</c:v>
                </c:pt>
                <c:pt idx="9023">
                  <c:v>7.5299987792970455</c:v>
                </c:pt>
                <c:pt idx="9024">
                  <c:v>7.5499877929690342</c:v>
                </c:pt>
                <c:pt idx="9025">
                  <c:v>7.6600036621100003</c:v>
                </c:pt>
                <c:pt idx="9026">
                  <c:v>7.510009765625</c:v>
                </c:pt>
                <c:pt idx="9027">
                  <c:v>7.7900085449220455</c:v>
                </c:pt>
                <c:pt idx="9028">
                  <c:v>7.5599975585940342</c:v>
                </c:pt>
                <c:pt idx="9029">
                  <c:v>7.6300048828130116</c:v>
                </c:pt>
                <c:pt idx="9030">
                  <c:v>7.9299926757820458</c:v>
                </c:pt>
                <c:pt idx="9031">
                  <c:v>7.6099853515630116</c:v>
                </c:pt>
                <c:pt idx="9032">
                  <c:v>7.5899963378910229</c:v>
                </c:pt>
                <c:pt idx="9033">
                  <c:v>7.4400024414070458</c:v>
                </c:pt>
                <c:pt idx="9034">
                  <c:v>7.7200012207040345</c:v>
                </c:pt>
                <c:pt idx="9035">
                  <c:v>7.6499938964850003</c:v>
                </c:pt>
                <c:pt idx="9036">
                  <c:v>7.5599975585940342</c:v>
                </c:pt>
                <c:pt idx="9037">
                  <c:v>7.4599914550790345</c:v>
                </c:pt>
                <c:pt idx="9038">
                  <c:v>7.4199829101570458</c:v>
                </c:pt>
                <c:pt idx="9039">
                  <c:v>7.5400085449220455</c:v>
                </c:pt>
                <c:pt idx="9040">
                  <c:v>7.5599975585940342</c:v>
                </c:pt>
                <c:pt idx="9041">
                  <c:v>7.3500061035160229</c:v>
                </c:pt>
                <c:pt idx="9042">
                  <c:v>7.6699829101570458</c:v>
                </c:pt>
                <c:pt idx="9043">
                  <c:v>7.7099914550790345</c:v>
                </c:pt>
                <c:pt idx="9044">
                  <c:v>7.3099975585940342</c:v>
                </c:pt>
                <c:pt idx="9045">
                  <c:v>7.3299865722660229</c:v>
                </c:pt>
                <c:pt idx="9046">
                  <c:v>7.3999938964850003</c:v>
                </c:pt>
                <c:pt idx="9047">
                  <c:v>7.4199829101570458</c:v>
                </c:pt>
                <c:pt idx="9048">
                  <c:v>7.5899963378910229</c:v>
                </c:pt>
                <c:pt idx="9049">
                  <c:v>7.3800048828130116</c:v>
                </c:pt>
                <c:pt idx="9050">
                  <c:v>7.2099914550790345</c:v>
                </c:pt>
                <c:pt idx="9051">
                  <c:v>7.2300109863290345</c:v>
                </c:pt>
                <c:pt idx="9052">
                  <c:v>7.3599853515630116</c:v>
                </c:pt>
                <c:pt idx="9053">
                  <c:v>7.5400085449220455</c:v>
                </c:pt>
                <c:pt idx="9054">
                  <c:v>7.5299987792970455</c:v>
                </c:pt>
                <c:pt idx="9055">
                  <c:v>7.489990234375</c:v>
                </c:pt>
                <c:pt idx="9056">
                  <c:v>5.6799926757820458</c:v>
                </c:pt>
                <c:pt idx="9057">
                  <c:v>7.3299865722660229</c:v>
                </c:pt>
                <c:pt idx="9058">
                  <c:v>7.4299926757820458</c:v>
                </c:pt>
                <c:pt idx="9059">
                  <c:v>7.5499877929690342</c:v>
                </c:pt>
                <c:pt idx="9060">
                  <c:v>7.2900085449220455</c:v>
                </c:pt>
                <c:pt idx="9061">
                  <c:v>7.2900085449220455</c:v>
                </c:pt>
                <c:pt idx="9062">
                  <c:v>7.3099975585940342</c:v>
                </c:pt>
                <c:pt idx="9063">
                  <c:v>7.2900085449220455</c:v>
                </c:pt>
                <c:pt idx="9064">
                  <c:v>7.2999877929690342</c:v>
                </c:pt>
                <c:pt idx="9065">
                  <c:v>7.3899841308600003</c:v>
                </c:pt>
                <c:pt idx="9066">
                  <c:v>7.3800048828130116</c:v>
                </c:pt>
                <c:pt idx="9067">
                  <c:v>7.4499816894540345</c:v>
                </c:pt>
                <c:pt idx="9068">
                  <c:v>7.489990234375</c:v>
                </c:pt>
                <c:pt idx="9069">
                  <c:v>7.5799865722660229</c:v>
                </c:pt>
                <c:pt idx="9070">
                  <c:v>7.4800109863290345</c:v>
                </c:pt>
                <c:pt idx="9071">
                  <c:v>7.1999816894540345</c:v>
                </c:pt>
                <c:pt idx="9072">
                  <c:v>7.5700073242190342</c:v>
                </c:pt>
                <c:pt idx="9073">
                  <c:v>7.1600036621100003</c:v>
                </c:pt>
                <c:pt idx="9074">
                  <c:v>7.0599975585940342</c:v>
                </c:pt>
                <c:pt idx="9075">
                  <c:v>6.8399963378910229</c:v>
                </c:pt>
                <c:pt idx="9076">
                  <c:v>7</c:v>
                </c:pt>
                <c:pt idx="9077">
                  <c:v>7.0899963378910229</c:v>
                </c:pt>
                <c:pt idx="9078">
                  <c:v>7.0899963378910229</c:v>
                </c:pt>
                <c:pt idx="9079">
                  <c:v>7.010009765625</c:v>
                </c:pt>
                <c:pt idx="9080">
                  <c:v>7</c:v>
                </c:pt>
                <c:pt idx="9081">
                  <c:v>7.1699829101570458</c:v>
                </c:pt>
                <c:pt idx="9082">
                  <c:v>7.3699951171880116</c:v>
                </c:pt>
                <c:pt idx="9083">
                  <c:v>7.3999938964850003</c:v>
                </c:pt>
                <c:pt idx="9084">
                  <c:v>7.5599975585940342</c:v>
                </c:pt>
                <c:pt idx="9085">
                  <c:v>7.5</c:v>
                </c:pt>
                <c:pt idx="9086">
                  <c:v>7.5400085449220455</c:v>
                </c:pt>
                <c:pt idx="9087">
                  <c:v>7.4499816894540345</c:v>
                </c:pt>
                <c:pt idx="9088">
                  <c:v>7.2999877929690342</c:v>
                </c:pt>
                <c:pt idx="9089">
                  <c:v>7.3699951171880116</c:v>
                </c:pt>
                <c:pt idx="9090">
                  <c:v>7.4599914550790345</c:v>
                </c:pt>
                <c:pt idx="9091">
                  <c:v>7.6199951171880116</c:v>
                </c:pt>
                <c:pt idx="9092">
                  <c:v>7.4800109863290345</c:v>
                </c:pt>
                <c:pt idx="9093">
                  <c:v>7.5599975585940342</c:v>
                </c:pt>
                <c:pt idx="9094">
                  <c:v>7.489990234375</c:v>
                </c:pt>
                <c:pt idx="9095">
                  <c:v>7</c:v>
                </c:pt>
                <c:pt idx="9096">
                  <c:v>6.8399963378910229</c:v>
                </c:pt>
                <c:pt idx="9097">
                  <c:v>7.25</c:v>
                </c:pt>
                <c:pt idx="9098">
                  <c:v>7.3599853515630116</c:v>
                </c:pt>
                <c:pt idx="9099">
                  <c:v>7.8999938964850003</c:v>
                </c:pt>
                <c:pt idx="9100">
                  <c:v>7.510009765625</c:v>
                </c:pt>
                <c:pt idx="9101">
                  <c:v>6.8399963378910229</c:v>
                </c:pt>
                <c:pt idx="9102">
                  <c:v>6.9400024414070458</c:v>
                </c:pt>
                <c:pt idx="9103">
                  <c:v>6.8200073242190342</c:v>
                </c:pt>
                <c:pt idx="9104">
                  <c:v>6.6999816894540345</c:v>
                </c:pt>
                <c:pt idx="9105">
                  <c:v>6.8299865722660229</c:v>
                </c:pt>
                <c:pt idx="9106">
                  <c:v>7.1600036621100003</c:v>
                </c:pt>
                <c:pt idx="9107">
                  <c:v>7.0799865722660229</c:v>
                </c:pt>
                <c:pt idx="9108">
                  <c:v>6.8099975585940342</c:v>
                </c:pt>
                <c:pt idx="9109">
                  <c:v>6.9199829101570458</c:v>
                </c:pt>
                <c:pt idx="9110">
                  <c:v>7.0700073242190342</c:v>
                </c:pt>
                <c:pt idx="9111">
                  <c:v>7.2799987792970455</c:v>
                </c:pt>
                <c:pt idx="9112">
                  <c:v>7.6499938964850003</c:v>
                </c:pt>
                <c:pt idx="9113">
                  <c:v>7.8899841308600003</c:v>
                </c:pt>
                <c:pt idx="9114">
                  <c:v>7.5799865722660229</c:v>
                </c:pt>
                <c:pt idx="9115">
                  <c:v>7.1600036621100003</c:v>
                </c:pt>
                <c:pt idx="9116">
                  <c:v>7.1999816894540345</c:v>
                </c:pt>
                <c:pt idx="9117">
                  <c:v>7.0899963378910229</c:v>
                </c:pt>
                <c:pt idx="9118">
                  <c:v>7.2200012207040345</c:v>
                </c:pt>
                <c:pt idx="9119">
                  <c:v>7.0899963378910229</c:v>
                </c:pt>
                <c:pt idx="9120">
                  <c:v>7.3399963378910229</c:v>
                </c:pt>
                <c:pt idx="9121">
                  <c:v>7.3099975585940342</c:v>
                </c:pt>
                <c:pt idx="9122">
                  <c:v>6.9400024414070458</c:v>
                </c:pt>
                <c:pt idx="9123">
                  <c:v>7.1499938964850003</c:v>
                </c:pt>
                <c:pt idx="9124">
                  <c:v>7.4599914550790345</c:v>
                </c:pt>
                <c:pt idx="9125">
                  <c:v>7.1999816894540345</c:v>
                </c:pt>
                <c:pt idx="9126">
                  <c:v>7.1399841308600003</c:v>
                </c:pt>
                <c:pt idx="9127">
                  <c:v>7.1900024414070458</c:v>
                </c:pt>
                <c:pt idx="9128">
                  <c:v>6.4499816894540345</c:v>
                </c:pt>
                <c:pt idx="9129">
                  <c:v>6.4599914550790345</c:v>
                </c:pt>
                <c:pt idx="9130">
                  <c:v>6.5700073242190342</c:v>
                </c:pt>
                <c:pt idx="9131">
                  <c:v>6.5499877929690342</c:v>
                </c:pt>
                <c:pt idx="9132">
                  <c:v>6.6199951171880116</c:v>
                </c:pt>
                <c:pt idx="9133">
                  <c:v>6.5499877929690342</c:v>
                </c:pt>
                <c:pt idx="9134">
                  <c:v>6.6300048828130116</c:v>
                </c:pt>
                <c:pt idx="9135">
                  <c:v>6.9299926757820458</c:v>
                </c:pt>
                <c:pt idx="9136">
                  <c:v>7.0299987792970455</c:v>
                </c:pt>
                <c:pt idx="9137">
                  <c:v>6.8399963378910229</c:v>
                </c:pt>
                <c:pt idx="9138">
                  <c:v>6.8500061035160229</c:v>
                </c:pt>
                <c:pt idx="9139">
                  <c:v>7.010009765625</c:v>
                </c:pt>
                <c:pt idx="9140">
                  <c:v>7.1099853515630116</c:v>
                </c:pt>
                <c:pt idx="9141">
                  <c:v>6.8999938964850003</c:v>
                </c:pt>
                <c:pt idx="9142">
                  <c:v>6.7099914550790345</c:v>
                </c:pt>
                <c:pt idx="9143">
                  <c:v>6.8599853515630116</c:v>
                </c:pt>
                <c:pt idx="9144">
                  <c:v>6.7799987792970455</c:v>
                </c:pt>
                <c:pt idx="9145">
                  <c:v>6.6399841308600003</c:v>
                </c:pt>
                <c:pt idx="9146">
                  <c:v>6.8800048828130116</c:v>
                </c:pt>
                <c:pt idx="9147">
                  <c:v>6.7099914550790345</c:v>
                </c:pt>
                <c:pt idx="9148">
                  <c:v>6.2699890136720455</c:v>
                </c:pt>
                <c:pt idx="9149">
                  <c:v>6.8999938964850003</c:v>
                </c:pt>
                <c:pt idx="9150">
                  <c:v>7.1300048828130116</c:v>
                </c:pt>
                <c:pt idx="9151">
                  <c:v>7.3299865722660229</c:v>
                </c:pt>
                <c:pt idx="9152">
                  <c:v>6.8500061035160229</c:v>
                </c:pt>
                <c:pt idx="9153">
                  <c:v>6.6999816894540345</c:v>
                </c:pt>
                <c:pt idx="9154">
                  <c:v>6.7900085449220455</c:v>
                </c:pt>
                <c:pt idx="9155">
                  <c:v>6.9599914550790345</c:v>
                </c:pt>
                <c:pt idx="9156">
                  <c:v>7.0700073242190342</c:v>
                </c:pt>
                <c:pt idx="9157">
                  <c:v>6.8699951171880116</c:v>
                </c:pt>
                <c:pt idx="9158">
                  <c:v>6.7699890136720455</c:v>
                </c:pt>
                <c:pt idx="9159">
                  <c:v>6.6699829101570458</c:v>
                </c:pt>
                <c:pt idx="9160">
                  <c:v>6.4800109863290345</c:v>
                </c:pt>
                <c:pt idx="9161">
                  <c:v>6.6999816894540345</c:v>
                </c:pt>
                <c:pt idx="9162">
                  <c:v>6.6199951171880116</c:v>
                </c:pt>
                <c:pt idx="9163">
                  <c:v>6.739990234375</c:v>
                </c:pt>
                <c:pt idx="9164">
                  <c:v>6.5299987792970455</c:v>
                </c:pt>
                <c:pt idx="9165">
                  <c:v>6.3699951171880116</c:v>
                </c:pt>
                <c:pt idx="9166">
                  <c:v>7.1199951171880116</c:v>
                </c:pt>
                <c:pt idx="9167">
                  <c:v>6.0899963378910229</c:v>
                </c:pt>
                <c:pt idx="9168">
                  <c:v>5.8599853515630116</c:v>
                </c:pt>
                <c:pt idx="9169">
                  <c:v>6.0199890136720455</c:v>
                </c:pt>
              </c:numCache>
            </c:numRef>
          </c:yVal>
          <c:smooth val="0"/>
        </c:ser>
        <c:ser>
          <c:idx val="11"/>
          <c:order val="2"/>
          <c:tx>
            <c:strRef>
              <c:f>HPV_4410_pravostranna!$D$1</c:f>
              <c:strCache>
                <c:ptCount val="1"/>
                <c:pt idx="0">
                  <c:v>VP7501 Kobyly (C)</c:v>
                </c:pt>
              </c:strCache>
            </c:strRef>
          </c:tx>
          <c:spPr>
            <a:ln w="285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HPV_4410_pravostranna!$C$2:$C$10000</c:f>
              <c:numCache>
                <c:formatCode>m/d/yyyy</c:formatCode>
                <c:ptCount val="9999"/>
                <c:pt idx="0">
                  <c:v>27339</c:v>
                </c:pt>
                <c:pt idx="1">
                  <c:v>27346</c:v>
                </c:pt>
                <c:pt idx="2">
                  <c:v>27353</c:v>
                </c:pt>
                <c:pt idx="3">
                  <c:v>27360</c:v>
                </c:pt>
                <c:pt idx="4">
                  <c:v>27367</c:v>
                </c:pt>
                <c:pt idx="5">
                  <c:v>27374</c:v>
                </c:pt>
                <c:pt idx="6">
                  <c:v>27381</c:v>
                </c:pt>
                <c:pt idx="7">
                  <c:v>27388</c:v>
                </c:pt>
                <c:pt idx="8">
                  <c:v>27395</c:v>
                </c:pt>
                <c:pt idx="9">
                  <c:v>27402</c:v>
                </c:pt>
                <c:pt idx="10">
                  <c:v>27409</c:v>
                </c:pt>
                <c:pt idx="11">
                  <c:v>27416</c:v>
                </c:pt>
                <c:pt idx="12">
                  <c:v>27423</c:v>
                </c:pt>
                <c:pt idx="13">
                  <c:v>27430</c:v>
                </c:pt>
                <c:pt idx="14">
                  <c:v>27437</c:v>
                </c:pt>
                <c:pt idx="15">
                  <c:v>27444</c:v>
                </c:pt>
                <c:pt idx="16">
                  <c:v>27451</c:v>
                </c:pt>
                <c:pt idx="17">
                  <c:v>27458</c:v>
                </c:pt>
                <c:pt idx="18">
                  <c:v>27465</c:v>
                </c:pt>
                <c:pt idx="19">
                  <c:v>27472</c:v>
                </c:pt>
                <c:pt idx="20">
                  <c:v>27479</c:v>
                </c:pt>
                <c:pt idx="21">
                  <c:v>27486</c:v>
                </c:pt>
                <c:pt idx="22">
                  <c:v>27493</c:v>
                </c:pt>
                <c:pt idx="23">
                  <c:v>27500</c:v>
                </c:pt>
                <c:pt idx="24">
                  <c:v>27507</c:v>
                </c:pt>
                <c:pt idx="25">
                  <c:v>27514</c:v>
                </c:pt>
                <c:pt idx="26">
                  <c:v>27521</c:v>
                </c:pt>
                <c:pt idx="27">
                  <c:v>27528</c:v>
                </c:pt>
                <c:pt idx="28">
                  <c:v>27535</c:v>
                </c:pt>
                <c:pt idx="29">
                  <c:v>27542</c:v>
                </c:pt>
                <c:pt idx="30">
                  <c:v>27549</c:v>
                </c:pt>
                <c:pt idx="31">
                  <c:v>27556</c:v>
                </c:pt>
                <c:pt idx="32">
                  <c:v>27563</c:v>
                </c:pt>
                <c:pt idx="33">
                  <c:v>27570</c:v>
                </c:pt>
                <c:pt idx="34">
                  <c:v>27577</c:v>
                </c:pt>
                <c:pt idx="35">
                  <c:v>27584</c:v>
                </c:pt>
                <c:pt idx="36">
                  <c:v>27591</c:v>
                </c:pt>
                <c:pt idx="37">
                  <c:v>27598</c:v>
                </c:pt>
                <c:pt idx="38">
                  <c:v>27605</c:v>
                </c:pt>
                <c:pt idx="39">
                  <c:v>27612</c:v>
                </c:pt>
                <c:pt idx="40">
                  <c:v>27619</c:v>
                </c:pt>
                <c:pt idx="41">
                  <c:v>27626</c:v>
                </c:pt>
                <c:pt idx="42">
                  <c:v>27633</c:v>
                </c:pt>
                <c:pt idx="43">
                  <c:v>27640</c:v>
                </c:pt>
                <c:pt idx="44">
                  <c:v>27647</c:v>
                </c:pt>
                <c:pt idx="45">
                  <c:v>27654</c:v>
                </c:pt>
                <c:pt idx="46">
                  <c:v>27661</c:v>
                </c:pt>
                <c:pt idx="47">
                  <c:v>27668</c:v>
                </c:pt>
                <c:pt idx="48">
                  <c:v>27675</c:v>
                </c:pt>
                <c:pt idx="49">
                  <c:v>27682</c:v>
                </c:pt>
                <c:pt idx="50">
                  <c:v>27689</c:v>
                </c:pt>
                <c:pt idx="51">
                  <c:v>27696</c:v>
                </c:pt>
                <c:pt idx="52">
                  <c:v>27703</c:v>
                </c:pt>
                <c:pt idx="53">
                  <c:v>27710</c:v>
                </c:pt>
                <c:pt idx="54">
                  <c:v>27717</c:v>
                </c:pt>
                <c:pt idx="55">
                  <c:v>27724</c:v>
                </c:pt>
                <c:pt idx="56">
                  <c:v>27731</c:v>
                </c:pt>
                <c:pt idx="57">
                  <c:v>27738</c:v>
                </c:pt>
                <c:pt idx="58">
                  <c:v>27745</c:v>
                </c:pt>
                <c:pt idx="59">
                  <c:v>27752</c:v>
                </c:pt>
                <c:pt idx="60">
                  <c:v>27759</c:v>
                </c:pt>
                <c:pt idx="61">
                  <c:v>27766</c:v>
                </c:pt>
                <c:pt idx="62">
                  <c:v>27773</c:v>
                </c:pt>
                <c:pt idx="63">
                  <c:v>27780</c:v>
                </c:pt>
                <c:pt idx="64">
                  <c:v>27787</c:v>
                </c:pt>
                <c:pt idx="65">
                  <c:v>27794</c:v>
                </c:pt>
                <c:pt idx="66">
                  <c:v>27801</c:v>
                </c:pt>
                <c:pt idx="67">
                  <c:v>27808</c:v>
                </c:pt>
                <c:pt idx="68">
                  <c:v>27815</c:v>
                </c:pt>
                <c:pt idx="69">
                  <c:v>27822</c:v>
                </c:pt>
                <c:pt idx="70">
                  <c:v>27829</c:v>
                </c:pt>
                <c:pt idx="71">
                  <c:v>27836</c:v>
                </c:pt>
                <c:pt idx="72">
                  <c:v>27843</c:v>
                </c:pt>
                <c:pt idx="73">
                  <c:v>27850</c:v>
                </c:pt>
                <c:pt idx="74">
                  <c:v>27857</c:v>
                </c:pt>
                <c:pt idx="75">
                  <c:v>27864</c:v>
                </c:pt>
                <c:pt idx="76">
                  <c:v>27871</c:v>
                </c:pt>
                <c:pt idx="77">
                  <c:v>27878</c:v>
                </c:pt>
                <c:pt idx="78">
                  <c:v>27885</c:v>
                </c:pt>
                <c:pt idx="79">
                  <c:v>27892</c:v>
                </c:pt>
                <c:pt idx="80">
                  <c:v>27899</c:v>
                </c:pt>
                <c:pt idx="81">
                  <c:v>27906</c:v>
                </c:pt>
                <c:pt idx="82">
                  <c:v>27913</c:v>
                </c:pt>
                <c:pt idx="83">
                  <c:v>27920</c:v>
                </c:pt>
                <c:pt idx="84">
                  <c:v>27927</c:v>
                </c:pt>
                <c:pt idx="85">
                  <c:v>27934</c:v>
                </c:pt>
                <c:pt idx="86">
                  <c:v>27941</c:v>
                </c:pt>
                <c:pt idx="87">
                  <c:v>27948</c:v>
                </c:pt>
                <c:pt idx="88">
                  <c:v>27955</c:v>
                </c:pt>
                <c:pt idx="89">
                  <c:v>27962</c:v>
                </c:pt>
                <c:pt idx="90">
                  <c:v>27969</c:v>
                </c:pt>
                <c:pt idx="91">
                  <c:v>27976</c:v>
                </c:pt>
                <c:pt idx="92">
                  <c:v>27983</c:v>
                </c:pt>
                <c:pt idx="93">
                  <c:v>27990</c:v>
                </c:pt>
                <c:pt idx="94">
                  <c:v>27997</c:v>
                </c:pt>
                <c:pt idx="95">
                  <c:v>28004</c:v>
                </c:pt>
                <c:pt idx="96">
                  <c:v>28011</c:v>
                </c:pt>
                <c:pt idx="97">
                  <c:v>28018</c:v>
                </c:pt>
                <c:pt idx="98">
                  <c:v>28025</c:v>
                </c:pt>
                <c:pt idx="99">
                  <c:v>28032</c:v>
                </c:pt>
                <c:pt idx="100">
                  <c:v>28039</c:v>
                </c:pt>
                <c:pt idx="101">
                  <c:v>28046</c:v>
                </c:pt>
                <c:pt idx="102">
                  <c:v>28053</c:v>
                </c:pt>
                <c:pt idx="103">
                  <c:v>28060</c:v>
                </c:pt>
                <c:pt idx="104">
                  <c:v>28067</c:v>
                </c:pt>
                <c:pt idx="105">
                  <c:v>28074</c:v>
                </c:pt>
                <c:pt idx="106">
                  <c:v>28081</c:v>
                </c:pt>
                <c:pt idx="107">
                  <c:v>28088</c:v>
                </c:pt>
                <c:pt idx="108">
                  <c:v>28095</c:v>
                </c:pt>
                <c:pt idx="109">
                  <c:v>28102</c:v>
                </c:pt>
                <c:pt idx="110">
                  <c:v>28109</c:v>
                </c:pt>
                <c:pt idx="111">
                  <c:v>28116</c:v>
                </c:pt>
                <c:pt idx="112">
                  <c:v>28123</c:v>
                </c:pt>
                <c:pt idx="113">
                  <c:v>28130</c:v>
                </c:pt>
                <c:pt idx="114">
                  <c:v>28137</c:v>
                </c:pt>
                <c:pt idx="115">
                  <c:v>28144</c:v>
                </c:pt>
                <c:pt idx="116">
                  <c:v>28151</c:v>
                </c:pt>
                <c:pt idx="117">
                  <c:v>28158</c:v>
                </c:pt>
                <c:pt idx="118">
                  <c:v>28165</c:v>
                </c:pt>
                <c:pt idx="119">
                  <c:v>28172</c:v>
                </c:pt>
                <c:pt idx="120">
                  <c:v>28179</c:v>
                </c:pt>
                <c:pt idx="121">
                  <c:v>28186</c:v>
                </c:pt>
                <c:pt idx="122">
                  <c:v>28193</c:v>
                </c:pt>
                <c:pt idx="123">
                  <c:v>28200</c:v>
                </c:pt>
                <c:pt idx="124">
                  <c:v>28207</c:v>
                </c:pt>
                <c:pt idx="125">
                  <c:v>28214</c:v>
                </c:pt>
                <c:pt idx="126">
                  <c:v>28221</c:v>
                </c:pt>
                <c:pt idx="127">
                  <c:v>28228</c:v>
                </c:pt>
                <c:pt idx="128">
                  <c:v>28235</c:v>
                </c:pt>
                <c:pt idx="129">
                  <c:v>28242</c:v>
                </c:pt>
                <c:pt idx="130">
                  <c:v>28249</c:v>
                </c:pt>
                <c:pt idx="131">
                  <c:v>28256</c:v>
                </c:pt>
                <c:pt idx="132">
                  <c:v>28263</c:v>
                </c:pt>
                <c:pt idx="133">
                  <c:v>28270</c:v>
                </c:pt>
                <c:pt idx="134">
                  <c:v>28277</c:v>
                </c:pt>
                <c:pt idx="135">
                  <c:v>28284</c:v>
                </c:pt>
                <c:pt idx="136">
                  <c:v>28291</c:v>
                </c:pt>
                <c:pt idx="137">
                  <c:v>28298</c:v>
                </c:pt>
                <c:pt idx="138">
                  <c:v>28305</c:v>
                </c:pt>
                <c:pt idx="139">
                  <c:v>28312</c:v>
                </c:pt>
                <c:pt idx="140">
                  <c:v>28319</c:v>
                </c:pt>
                <c:pt idx="141">
                  <c:v>28326</c:v>
                </c:pt>
                <c:pt idx="142">
                  <c:v>28333</c:v>
                </c:pt>
                <c:pt idx="143">
                  <c:v>28340</c:v>
                </c:pt>
                <c:pt idx="144">
                  <c:v>28347</c:v>
                </c:pt>
                <c:pt idx="145">
                  <c:v>28354</c:v>
                </c:pt>
                <c:pt idx="146">
                  <c:v>28361</c:v>
                </c:pt>
                <c:pt idx="147">
                  <c:v>28368</c:v>
                </c:pt>
                <c:pt idx="148">
                  <c:v>28375</c:v>
                </c:pt>
                <c:pt idx="149">
                  <c:v>28382</c:v>
                </c:pt>
                <c:pt idx="150">
                  <c:v>28389</c:v>
                </c:pt>
                <c:pt idx="151">
                  <c:v>28396</c:v>
                </c:pt>
                <c:pt idx="152">
                  <c:v>28403</c:v>
                </c:pt>
                <c:pt idx="153">
                  <c:v>28410</c:v>
                </c:pt>
                <c:pt idx="154">
                  <c:v>28417</c:v>
                </c:pt>
                <c:pt idx="155">
                  <c:v>28424</c:v>
                </c:pt>
                <c:pt idx="156">
                  <c:v>28431</c:v>
                </c:pt>
                <c:pt idx="157">
                  <c:v>28438</c:v>
                </c:pt>
                <c:pt idx="158">
                  <c:v>28445</c:v>
                </c:pt>
                <c:pt idx="159">
                  <c:v>28452</c:v>
                </c:pt>
                <c:pt idx="160">
                  <c:v>28459</c:v>
                </c:pt>
                <c:pt idx="161">
                  <c:v>28466</c:v>
                </c:pt>
                <c:pt idx="162">
                  <c:v>28473</c:v>
                </c:pt>
                <c:pt idx="163">
                  <c:v>28480</c:v>
                </c:pt>
                <c:pt idx="164">
                  <c:v>28487</c:v>
                </c:pt>
                <c:pt idx="165">
                  <c:v>28494</c:v>
                </c:pt>
                <c:pt idx="166">
                  <c:v>28501</c:v>
                </c:pt>
                <c:pt idx="167">
                  <c:v>28508</c:v>
                </c:pt>
                <c:pt idx="168">
                  <c:v>28515</c:v>
                </c:pt>
                <c:pt idx="169">
                  <c:v>28522</c:v>
                </c:pt>
                <c:pt idx="170">
                  <c:v>28529</c:v>
                </c:pt>
                <c:pt idx="171">
                  <c:v>28536</c:v>
                </c:pt>
                <c:pt idx="172">
                  <c:v>28543</c:v>
                </c:pt>
                <c:pt idx="173">
                  <c:v>28550</c:v>
                </c:pt>
                <c:pt idx="174">
                  <c:v>28557</c:v>
                </c:pt>
                <c:pt idx="175">
                  <c:v>28564</c:v>
                </c:pt>
                <c:pt idx="176">
                  <c:v>28571</c:v>
                </c:pt>
                <c:pt idx="177">
                  <c:v>28578</c:v>
                </c:pt>
                <c:pt idx="178">
                  <c:v>28585</c:v>
                </c:pt>
                <c:pt idx="179">
                  <c:v>28592</c:v>
                </c:pt>
                <c:pt idx="180">
                  <c:v>28599</c:v>
                </c:pt>
                <c:pt idx="181">
                  <c:v>28606</c:v>
                </c:pt>
                <c:pt idx="182">
                  <c:v>28613</c:v>
                </c:pt>
                <c:pt idx="183">
                  <c:v>28620</c:v>
                </c:pt>
                <c:pt idx="184">
                  <c:v>28627</c:v>
                </c:pt>
                <c:pt idx="185">
                  <c:v>28634</c:v>
                </c:pt>
                <c:pt idx="186">
                  <c:v>28641</c:v>
                </c:pt>
                <c:pt idx="187">
                  <c:v>28648</c:v>
                </c:pt>
                <c:pt idx="188">
                  <c:v>28655</c:v>
                </c:pt>
                <c:pt idx="189">
                  <c:v>28662</c:v>
                </c:pt>
                <c:pt idx="190">
                  <c:v>28669</c:v>
                </c:pt>
                <c:pt idx="191">
                  <c:v>28676</c:v>
                </c:pt>
                <c:pt idx="192">
                  <c:v>28683</c:v>
                </c:pt>
                <c:pt idx="193">
                  <c:v>28690</c:v>
                </c:pt>
                <c:pt idx="194">
                  <c:v>28697</c:v>
                </c:pt>
                <c:pt idx="195">
                  <c:v>28704</c:v>
                </c:pt>
                <c:pt idx="196">
                  <c:v>28711</c:v>
                </c:pt>
                <c:pt idx="197">
                  <c:v>28718</c:v>
                </c:pt>
                <c:pt idx="198">
                  <c:v>28725</c:v>
                </c:pt>
                <c:pt idx="199">
                  <c:v>28732</c:v>
                </c:pt>
                <c:pt idx="200">
                  <c:v>28739</c:v>
                </c:pt>
                <c:pt idx="201">
                  <c:v>28746</c:v>
                </c:pt>
                <c:pt idx="202">
                  <c:v>28753</c:v>
                </c:pt>
                <c:pt idx="203">
                  <c:v>28760</c:v>
                </c:pt>
                <c:pt idx="204">
                  <c:v>28767</c:v>
                </c:pt>
                <c:pt idx="205">
                  <c:v>28774</c:v>
                </c:pt>
                <c:pt idx="206">
                  <c:v>28781</c:v>
                </c:pt>
                <c:pt idx="207">
                  <c:v>28788</c:v>
                </c:pt>
                <c:pt idx="208">
                  <c:v>28795</c:v>
                </c:pt>
                <c:pt idx="209">
                  <c:v>28802</c:v>
                </c:pt>
                <c:pt idx="210">
                  <c:v>28809</c:v>
                </c:pt>
                <c:pt idx="211">
                  <c:v>28816</c:v>
                </c:pt>
                <c:pt idx="212">
                  <c:v>28823</c:v>
                </c:pt>
                <c:pt idx="213">
                  <c:v>28830</c:v>
                </c:pt>
                <c:pt idx="214">
                  <c:v>28837</c:v>
                </c:pt>
                <c:pt idx="215">
                  <c:v>28844</c:v>
                </c:pt>
                <c:pt idx="216">
                  <c:v>28851</c:v>
                </c:pt>
                <c:pt idx="217">
                  <c:v>28858</c:v>
                </c:pt>
                <c:pt idx="218">
                  <c:v>28865</c:v>
                </c:pt>
                <c:pt idx="219">
                  <c:v>28872</c:v>
                </c:pt>
                <c:pt idx="220">
                  <c:v>28879</c:v>
                </c:pt>
                <c:pt idx="221">
                  <c:v>28886</c:v>
                </c:pt>
                <c:pt idx="222">
                  <c:v>28893</c:v>
                </c:pt>
                <c:pt idx="223">
                  <c:v>28900</c:v>
                </c:pt>
                <c:pt idx="224">
                  <c:v>28907</c:v>
                </c:pt>
                <c:pt idx="225">
                  <c:v>28914</c:v>
                </c:pt>
                <c:pt idx="226">
                  <c:v>28921</c:v>
                </c:pt>
                <c:pt idx="227">
                  <c:v>28928</c:v>
                </c:pt>
                <c:pt idx="228">
                  <c:v>28935</c:v>
                </c:pt>
                <c:pt idx="229">
                  <c:v>28942</c:v>
                </c:pt>
                <c:pt idx="230">
                  <c:v>28949</c:v>
                </c:pt>
                <c:pt idx="231">
                  <c:v>28956</c:v>
                </c:pt>
                <c:pt idx="232">
                  <c:v>28963</c:v>
                </c:pt>
                <c:pt idx="233">
                  <c:v>28970</c:v>
                </c:pt>
                <c:pt idx="234">
                  <c:v>28977</c:v>
                </c:pt>
                <c:pt idx="235">
                  <c:v>28984</c:v>
                </c:pt>
                <c:pt idx="236">
                  <c:v>28991</c:v>
                </c:pt>
                <c:pt idx="237">
                  <c:v>28998</c:v>
                </c:pt>
                <c:pt idx="238">
                  <c:v>29005</c:v>
                </c:pt>
                <c:pt idx="239">
                  <c:v>29012</c:v>
                </c:pt>
                <c:pt idx="240">
                  <c:v>29019</c:v>
                </c:pt>
                <c:pt idx="241">
                  <c:v>29026</c:v>
                </c:pt>
                <c:pt idx="242">
                  <c:v>29033</c:v>
                </c:pt>
                <c:pt idx="243">
                  <c:v>29040</c:v>
                </c:pt>
                <c:pt idx="244">
                  <c:v>29047</c:v>
                </c:pt>
                <c:pt idx="245">
                  <c:v>29054</c:v>
                </c:pt>
                <c:pt idx="246">
                  <c:v>29061</c:v>
                </c:pt>
                <c:pt idx="247">
                  <c:v>29068</c:v>
                </c:pt>
                <c:pt idx="248">
                  <c:v>29075</c:v>
                </c:pt>
                <c:pt idx="249">
                  <c:v>29082</c:v>
                </c:pt>
                <c:pt idx="250">
                  <c:v>29089</c:v>
                </c:pt>
                <c:pt idx="251">
                  <c:v>29096</c:v>
                </c:pt>
                <c:pt idx="252">
                  <c:v>29103</c:v>
                </c:pt>
                <c:pt idx="253">
                  <c:v>29110</c:v>
                </c:pt>
                <c:pt idx="254">
                  <c:v>29117</c:v>
                </c:pt>
                <c:pt idx="255">
                  <c:v>29124</c:v>
                </c:pt>
                <c:pt idx="256">
                  <c:v>29131</c:v>
                </c:pt>
                <c:pt idx="257">
                  <c:v>29138</c:v>
                </c:pt>
                <c:pt idx="258">
                  <c:v>29145</c:v>
                </c:pt>
                <c:pt idx="259">
                  <c:v>29152</c:v>
                </c:pt>
                <c:pt idx="260">
                  <c:v>29159</c:v>
                </c:pt>
                <c:pt idx="261">
                  <c:v>29166</c:v>
                </c:pt>
                <c:pt idx="262">
                  <c:v>29173</c:v>
                </c:pt>
                <c:pt idx="263">
                  <c:v>29180</c:v>
                </c:pt>
                <c:pt idx="264">
                  <c:v>29187</c:v>
                </c:pt>
                <c:pt idx="265">
                  <c:v>29194</c:v>
                </c:pt>
                <c:pt idx="266">
                  <c:v>29201</c:v>
                </c:pt>
                <c:pt idx="267">
                  <c:v>29208</c:v>
                </c:pt>
                <c:pt idx="268">
                  <c:v>29215</c:v>
                </c:pt>
                <c:pt idx="269">
                  <c:v>29222</c:v>
                </c:pt>
                <c:pt idx="270">
                  <c:v>29229</c:v>
                </c:pt>
                <c:pt idx="271">
                  <c:v>29236</c:v>
                </c:pt>
                <c:pt idx="272">
                  <c:v>29243</c:v>
                </c:pt>
                <c:pt idx="273">
                  <c:v>29250</c:v>
                </c:pt>
                <c:pt idx="274">
                  <c:v>29257</c:v>
                </c:pt>
                <c:pt idx="275">
                  <c:v>29264</c:v>
                </c:pt>
                <c:pt idx="276">
                  <c:v>29271</c:v>
                </c:pt>
                <c:pt idx="277">
                  <c:v>29278</c:v>
                </c:pt>
                <c:pt idx="278">
                  <c:v>29285</c:v>
                </c:pt>
                <c:pt idx="279">
                  <c:v>29292</c:v>
                </c:pt>
                <c:pt idx="280">
                  <c:v>29299</c:v>
                </c:pt>
                <c:pt idx="281">
                  <c:v>29306</c:v>
                </c:pt>
                <c:pt idx="282">
                  <c:v>29313</c:v>
                </c:pt>
                <c:pt idx="283">
                  <c:v>29320</c:v>
                </c:pt>
                <c:pt idx="284">
                  <c:v>29327</c:v>
                </c:pt>
                <c:pt idx="285">
                  <c:v>29334</c:v>
                </c:pt>
                <c:pt idx="286">
                  <c:v>29341</c:v>
                </c:pt>
                <c:pt idx="287">
                  <c:v>29348</c:v>
                </c:pt>
                <c:pt idx="288">
                  <c:v>29355</c:v>
                </c:pt>
                <c:pt idx="289">
                  <c:v>29362</c:v>
                </c:pt>
                <c:pt idx="290">
                  <c:v>29369</c:v>
                </c:pt>
                <c:pt idx="291">
                  <c:v>29376</c:v>
                </c:pt>
                <c:pt idx="292">
                  <c:v>29383</c:v>
                </c:pt>
                <c:pt idx="293">
                  <c:v>29390</c:v>
                </c:pt>
                <c:pt idx="294">
                  <c:v>29397</c:v>
                </c:pt>
                <c:pt idx="295">
                  <c:v>29404</c:v>
                </c:pt>
                <c:pt idx="296">
                  <c:v>29411</c:v>
                </c:pt>
                <c:pt idx="297">
                  <c:v>29418</c:v>
                </c:pt>
                <c:pt idx="298">
                  <c:v>29425</c:v>
                </c:pt>
                <c:pt idx="299">
                  <c:v>29432</c:v>
                </c:pt>
                <c:pt idx="300">
                  <c:v>29439</c:v>
                </c:pt>
                <c:pt idx="301">
                  <c:v>29446</c:v>
                </c:pt>
                <c:pt idx="302">
                  <c:v>29453</c:v>
                </c:pt>
                <c:pt idx="303">
                  <c:v>29460</c:v>
                </c:pt>
                <c:pt idx="304">
                  <c:v>29467</c:v>
                </c:pt>
                <c:pt idx="305">
                  <c:v>29474</c:v>
                </c:pt>
                <c:pt idx="306">
                  <c:v>29481</c:v>
                </c:pt>
                <c:pt idx="307">
                  <c:v>29488</c:v>
                </c:pt>
                <c:pt idx="308">
                  <c:v>29495</c:v>
                </c:pt>
                <c:pt idx="309">
                  <c:v>29502</c:v>
                </c:pt>
                <c:pt idx="310">
                  <c:v>29509</c:v>
                </c:pt>
                <c:pt idx="311">
                  <c:v>29516</c:v>
                </c:pt>
                <c:pt idx="312">
                  <c:v>29523</c:v>
                </c:pt>
                <c:pt idx="313">
                  <c:v>29530</c:v>
                </c:pt>
                <c:pt idx="314">
                  <c:v>29537</c:v>
                </c:pt>
                <c:pt idx="315">
                  <c:v>29544</c:v>
                </c:pt>
                <c:pt idx="316">
                  <c:v>29551</c:v>
                </c:pt>
                <c:pt idx="317">
                  <c:v>29558</c:v>
                </c:pt>
                <c:pt idx="318">
                  <c:v>29565</c:v>
                </c:pt>
                <c:pt idx="319">
                  <c:v>29572</c:v>
                </c:pt>
                <c:pt idx="320">
                  <c:v>29579</c:v>
                </c:pt>
                <c:pt idx="321">
                  <c:v>29586</c:v>
                </c:pt>
                <c:pt idx="322">
                  <c:v>29593</c:v>
                </c:pt>
                <c:pt idx="323">
                  <c:v>29600</c:v>
                </c:pt>
                <c:pt idx="324">
                  <c:v>29607</c:v>
                </c:pt>
                <c:pt idx="325">
                  <c:v>29614</c:v>
                </c:pt>
                <c:pt idx="326">
                  <c:v>29621</c:v>
                </c:pt>
                <c:pt idx="327">
                  <c:v>29628</c:v>
                </c:pt>
                <c:pt idx="328">
                  <c:v>29635</c:v>
                </c:pt>
                <c:pt idx="329">
                  <c:v>29642</c:v>
                </c:pt>
                <c:pt idx="330">
                  <c:v>29649</c:v>
                </c:pt>
                <c:pt idx="331">
                  <c:v>29656</c:v>
                </c:pt>
                <c:pt idx="332">
                  <c:v>29663</c:v>
                </c:pt>
                <c:pt idx="333">
                  <c:v>29670</c:v>
                </c:pt>
                <c:pt idx="334">
                  <c:v>29677</c:v>
                </c:pt>
                <c:pt idx="335">
                  <c:v>29684</c:v>
                </c:pt>
                <c:pt idx="336">
                  <c:v>29691</c:v>
                </c:pt>
                <c:pt idx="337">
                  <c:v>29698</c:v>
                </c:pt>
                <c:pt idx="338">
                  <c:v>29705</c:v>
                </c:pt>
                <c:pt idx="339">
                  <c:v>29712</c:v>
                </c:pt>
                <c:pt idx="340">
                  <c:v>29719</c:v>
                </c:pt>
                <c:pt idx="341">
                  <c:v>29726</c:v>
                </c:pt>
                <c:pt idx="342">
                  <c:v>29733</c:v>
                </c:pt>
                <c:pt idx="343">
                  <c:v>29740</c:v>
                </c:pt>
                <c:pt idx="344">
                  <c:v>29747</c:v>
                </c:pt>
                <c:pt idx="345">
                  <c:v>29754</c:v>
                </c:pt>
                <c:pt idx="346">
                  <c:v>29761</c:v>
                </c:pt>
                <c:pt idx="347">
                  <c:v>29768</c:v>
                </c:pt>
                <c:pt idx="348">
                  <c:v>29775</c:v>
                </c:pt>
                <c:pt idx="349">
                  <c:v>29782</c:v>
                </c:pt>
                <c:pt idx="350">
                  <c:v>29789</c:v>
                </c:pt>
                <c:pt idx="351">
                  <c:v>29796</c:v>
                </c:pt>
                <c:pt idx="352">
                  <c:v>29803</c:v>
                </c:pt>
                <c:pt idx="353">
                  <c:v>29810</c:v>
                </c:pt>
                <c:pt idx="354">
                  <c:v>29817</c:v>
                </c:pt>
                <c:pt idx="355">
                  <c:v>29824</c:v>
                </c:pt>
                <c:pt idx="356">
                  <c:v>29831</c:v>
                </c:pt>
                <c:pt idx="357">
                  <c:v>29838</c:v>
                </c:pt>
                <c:pt idx="358">
                  <c:v>29845</c:v>
                </c:pt>
                <c:pt idx="359">
                  <c:v>29852</c:v>
                </c:pt>
                <c:pt idx="360">
                  <c:v>29859</c:v>
                </c:pt>
                <c:pt idx="361">
                  <c:v>29866</c:v>
                </c:pt>
                <c:pt idx="362">
                  <c:v>29873</c:v>
                </c:pt>
                <c:pt idx="363">
                  <c:v>29880</c:v>
                </c:pt>
                <c:pt idx="364">
                  <c:v>29887</c:v>
                </c:pt>
                <c:pt idx="365">
                  <c:v>29894</c:v>
                </c:pt>
                <c:pt idx="366">
                  <c:v>29901</c:v>
                </c:pt>
                <c:pt idx="367">
                  <c:v>29908</c:v>
                </c:pt>
                <c:pt idx="368">
                  <c:v>29915</c:v>
                </c:pt>
                <c:pt idx="369">
                  <c:v>29922</c:v>
                </c:pt>
                <c:pt idx="370">
                  <c:v>29929</c:v>
                </c:pt>
                <c:pt idx="371">
                  <c:v>29936</c:v>
                </c:pt>
                <c:pt idx="372">
                  <c:v>29943</c:v>
                </c:pt>
                <c:pt idx="373">
                  <c:v>29950</c:v>
                </c:pt>
                <c:pt idx="374">
                  <c:v>29957</c:v>
                </c:pt>
                <c:pt idx="375">
                  <c:v>29964</c:v>
                </c:pt>
                <c:pt idx="376">
                  <c:v>29971</c:v>
                </c:pt>
                <c:pt idx="377">
                  <c:v>29978</c:v>
                </c:pt>
                <c:pt idx="378">
                  <c:v>29985</c:v>
                </c:pt>
                <c:pt idx="379">
                  <c:v>29992</c:v>
                </c:pt>
                <c:pt idx="380">
                  <c:v>29999</c:v>
                </c:pt>
                <c:pt idx="381">
                  <c:v>30006</c:v>
                </c:pt>
                <c:pt idx="382">
                  <c:v>30013</c:v>
                </c:pt>
                <c:pt idx="383">
                  <c:v>30020</c:v>
                </c:pt>
                <c:pt idx="384">
                  <c:v>30027</c:v>
                </c:pt>
                <c:pt idx="385">
                  <c:v>30034</c:v>
                </c:pt>
                <c:pt idx="386">
                  <c:v>30041</c:v>
                </c:pt>
                <c:pt idx="387">
                  <c:v>30048</c:v>
                </c:pt>
                <c:pt idx="388">
                  <c:v>30055</c:v>
                </c:pt>
                <c:pt idx="389">
                  <c:v>30062</c:v>
                </c:pt>
                <c:pt idx="390">
                  <c:v>30069</c:v>
                </c:pt>
                <c:pt idx="391">
                  <c:v>30076</c:v>
                </c:pt>
                <c:pt idx="392">
                  <c:v>30083</c:v>
                </c:pt>
                <c:pt idx="393">
                  <c:v>30090</c:v>
                </c:pt>
                <c:pt idx="394">
                  <c:v>30097</c:v>
                </c:pt>
                <c:pt idx="395">
                  <c:v>30104</c:v>
                </c:pt>
                <c:pt idx="396">
                  <c:v>30111</c:v>
                </c:pt>
                <c:pt idx="397">
                  <c:v>30118</c:v>
                </c:pt>
                <c:pt idx="398">
                  <c:v>30125</c:v>
                </c:pt>
                <c:pt idx="399">
                  <c:v>30132</c:v>
                </c:pt>
                <c:pt idx="400">
                  <c:v>30139</c:v>
                </c:pt>
                <c:pt idx="401">
                  <c:v>30146</c:v>
                </c:pt>
                <c:pt idx="402">
                  <c:v>30153</c:v>
                </c:pt>
                <c:pt idx="403">
                  <c:v>30160</c:v>
                </c:pt>
                <c:pt idx="404">
                  <c:v>30167</c:v>
                </c:pt>
                <c:pt idx="405">
                  <c:v>30174</c:v>
                </c:pt>
                <c:pt idx="406">
                  <c:v>30181</c:v>
                </c:pt>
                <c:pt idx="407">
                  <c:v>30188</c:v>
                </c:pt>
                <c:pt idx="408">
                  <c:v>30195</c:v>
                </c:pt>
                <c:pt idx="409">
                  <c:v>30202</c:v>
                </c:pt>
                <c:pt idx="410">
                  <c:v>30209</c:v>
                </c:pt>
                <c:pt idx="411">
                  <c:v>30216</c:v>
                </c:pt>
                <c:pt idx="412">
                  <c:v>30223</c:v>
                </c:pt>
                <c:pt idx="413">
                  <c:v>30230</c:v>
                </c:pt>
                <c:pt idx="414">
                  <c:v>30237</c:v>
                </c:pt>
                <c:pt idx="415">
                  <c:v>30244</c:v>
                </c:pt>
                <c:pt idx="416">
                  <c:v>30251</c:v>
                </c:pt>
                <c:pt idx="417">
                  <c:v>30258</c:v>
                </c:pt>
                <c:pt idx="418">
                  <c:v>30265</c:v>
                </c:pt>
                <c:pt idx="419">
                  <c:v>30272</c:v>
                </c:pt>
                <c:pt idx="420">
                  <c:v>30279</c:v>
                </c:pt>
                <c:pt idx="421">
                  <c:v>30286</c:v>
                </c:pt>
                <c:pt idx="422">
                  <c:v>30293</c:v>
                </c:pt>
                <c:pt idx="423">
                  <c:v>30300</c:v>
                </c:pt>
                <c:pt idx="424">
                  <c:v>30307</c:v>
                </c:pt>
                <c:pt idx="425">
                  <c:v>30314</c:v>
                </c:pt>
                <c:pt idx="426">
                  <c:v>30321</c:v>
                </c:pt>
                <c:pt idx="427">
                  <c:v>30328</c:v>
                </c:pt>
                <c:pt idx="428">
                  <c:v>30335</c:v>
                </c:pt>
                <c:pt idx="429">
                  <c:v>30342</c:v>
                </c:pt>
                <c:pt idx="430">
                  <c:v>30349</c:v>
                </c:pt>
                <c:pt idx="431">
                  <c:v>30356</c:v>
                </c:pt>
                <c:pt idx="432">
                  <c:v>30363</c:v>
                </c:pt>
                <c:pt idx="433">
                  <c:v>30370</c:v>
                </c:pt>
                <c:pt idx="434">
                  <c:v>30377</c:v>
                </c:pt>
                <c:pt idx="435">
                  <c:v>30384</c:v>
                </c:pt>
                <c:pt idx="436">
                  <c:v>30391</c:v>
                </c:pt>
                <c:pt idx="437">
                  <c:v>30398</c:v>
                </c:pt>
                <c:pt idx="438">
                  <c:v>30405</c:v>
                </c:pt>
                <c:pt idx="439">
                  <c:v>30412</c:v>
                </c:pt>
                <c:pt idx="440">
                  <c:v>30419</c:v>
                </c:pt>
                <c:pt idx="441">
                  <c:v>30426</c:v>
                </c:pt>
                <c:pt idx="442">
                  <c:v>30433</c:v>
                </c:pt>
                <c:pt idx="443">
                  <c:v>30440</c:v>
                </c:pt>
                <c:pt idx="444">
                  <c:v>30447</c:v>
                </c:pt>
                <c:pt idx="445">
                  <c:v>30454</c:v>
                </c:pt>
                <c:pt idx="446">
                  <c:v>30461</c:v>
                </c:pt>
                <c:pt idx="447">
                  <c:v>30468</c:v>
                </c:pt>
                <c:pt idx="448">
                  <c:v>30475</c:v>
                </c:pt>
                <c:pt idx="449">
                  <c:v>30482</c:v>
                </c:pt>
                <c:pt idx="450">
                  <c:v>30489</c:v>
                </c:pt>
                <c:pt idx="451">
                  <c:v>30496</c:v>
                </c:pt>
                <c:pt idx="452">
                  <c:v>30503</c:v>
                </c:pt>
                <c:pt idx="453">
                  <c:v>30510</c:v>
                </c:pt>
                <c:pt idx="454">
                  <c:v>30517</c:v>
                </c:pt>
                <c:pt idx="455">
                  <c:v>30524</c:v>
                </c:pt>
                <c:pt idx="456">
                  <c:v>30531</c:v>
                </c:pt>
                <c:pt idx="457">
                  <c:v>30538</c:v>
                </c:pt>
                <c:pt idx="458">
                  <c:v>30545</c:v>
                </c:pt>
                <c:pt idx="459">
                  <c:v>30552</c:v>
                </c:pt>
                <c:pt idx="460">
                  <c:v>30559</c:v>
                </c:pt>
                <c:pt idx="461">
                  <c:v>30566</c:v>
                </c:pt>
                <c:pt idx="462">
                  <c:v>30573</c:v>
                </c:pt>
                <c:pt idx="463">
                  <c:v>30580</c:v>
                </c:pt>
                <c:pt idx="464">
                  <c:v>30587</c:v>
                </c:pt>
                <c:pt idx="465">
                  <c:v>30594</c:v>
                </c:pt>
                <c:pt idx="466">
                  <c:v>30601</c:v>
                </c:pt>
                <c:pt idx="467">
                  <c:v>30608</c:v>
                </c:pt>
                <c:pt idx="468">
                  <c:v>30615</c:v>
                </c:pt>
                <c:pt idx="469">
                  <c:v>30622</c:v>
                </c:pt>
                <c:pt idx="470">
                  <c:v>30629</c:v>
                </c:pt>
                <c:pt idx="471">
                  <c:v>30636</c:v>
                </c:pt>
                <c:pt idx="472">
                  <c:v>30643</c:v>
                </c:pt>
                <c:pt idx="473">
                  <c:v>30650</c:v>
                </c:pt>
                <c:pt idx="474">
                  <c:v>30657</c:v>
                </c:pt>
                <c:pt idx="475">
                  <c:v>30664</c:v>
                </c:pt>
                <c:pt idx="476">
                  <c:v>30671</c:v>
                </c:pt>
                <c:pt idx="477">
                  <c:v>30678</c:v>
                </c:pt>
                <c:pt idx="478">
                  <c:v>30685</c:v>
                </c:pt>
                <c:pt idx="479">
                  <c:v>30692</c:v>
                </c:pt>
                <c:pt idx="480">
                  <c:v>30699</c:v>
                </c:pt>
                <c:pt idx="481">
                  <c:v>30706</c:v>
                </c:pt>
                <c:pt idx="482">
                  <c:v>30713</c:v>
                </c:pt>
                <c:pt idx="483">
                  <c:v>30720</c:v>
                </c:pt>
                <c:pt idx="484">
                  <c:v>30727</c:v>
                </c:pt>
                <c:pt idx="485">
                  <c:v>30734</c:v>
                </c:pt>
                <c:pt idx="486">
                  <c:v>30741</c:v>
                </c:pt>
                <c:pt idx="487">
                  <c:v>30748</c:v>
                </c:pt>
                <c:pt idx="488">
                  <c:v>30755</c:v>
                </c:pt>
                <c:pt idx="489">
                  <c:v>30762</c:v>
                </c:pt>
                <c:pt idx="490">
                  <c:v>30769</c:v>
                </c:pt>
                <c:pt idx="491">
                  <c:v>30776</c:v>
                </c:pt>
                <c:pt idx="492">
                  <c:v>30783</c:v>
                </c:pt>
                <c:pt idx="493">
                  <c:v>30790</c:v>
                </c:pt>
                <c:pt idx="494">
                  <c:v>30797</c:v>
                </c:pt>
                <c:pt idx="495">
                  <c:v>30804</c:v>
                </c:pt>
                <c:pt idx="496">
                  <c:v>30811</c:v>
                </c:pt>
                <c:pt idx="497">
                  <c:v>30818</c:v>
                </c:pt>
                <c:pt idx="498">
                  <c:v>30825</c:v>
                </c:pt>
                <c:pt idx="499">
                  <c:v>30832</c:v>
                </c:pt>
                <c:pt idx="500">
                  <c:v>30839</c:v>
                </c:pt>
                <c:pt idx="501">
                  <c:v>30846</c:v>
                </c:pt>
                <c:pt idx="502">
                  <c:v>30853</c:v>
                </c:pt>
                <c:pt idx="503">
                  <c:v>30860</c:v>
                </c:pt>
                <c:pt idx="504">
                  <c:v>30867</c:v>
                </c:pt>
                <c:pt idx="505">
                  <c:v>30874</c:v>
                </c:pt>
                <c:pt idx="506">
                  <c:v>30881</c:v>
                </c:pt>
                <c:pt idx="507">
                  <c:v>30888</c:v>
                </c:pt>
                <c:pt idx="508">
                  <c:v>30895</c:v>
                </c:pt>
                <c:pt idx="509">
                  <c:v>30902</c:v>
                </c:pt>
                <c:pt idx="510">
                  <c:v>30909</c:v>
                </c:pt>
                <c:pt idx="511">
                  <c:v>30916</c:v>
                </c:pt>
                <c:pt idx="512">
                  <c:v>30923</c:v>
                </c:pt>
                <c:pt idx="513">
                  <c:v>30930</c:v>
                </c:pt>
                <c:pt idx="514">
                  <c:v>30937</c:v>
                </c:pt>
                <c:pt idx="515">
                  <c:v>30944</c:v>
                </c:pt>
                <c:pt idx="516">
                  <c:v>30951</c:v>
                </c:pt>
                <c:pt idx="517">
                  <c:v>30958</c:v>
                </c:pt>
                <c:pt idx="518">
                  <c:v>30965</c:v>
                </c:pt>
                <c:pt idx="519">
                  <c:v>30972</c:v>
                </c:pt>
                <c:pt idx="520">
                  <c:v>30979</c:v>
                </c:pt>
                <c:pt idx="521">
                  <c:v>30986</c:v>
                </c:pt>
                <c:pt idx="522">
                  <c:v>30993</c:v>
                </c:pt>
                <c:pt idx="523">
                  <c:v>31000</c:v>
                </c:pt>
                <c:pt idx="524">
                  <c:v>31007</c:v>
                </c:pt>
                <c:pt idx="525">
                  <c:v>31014</c:v>
                </c:pt>
                <c:pt idx="526">
                  <c:v>31021</c:v>
                </c:pt>
                <c:pt idx="527">
                  <c:v>31028</c:v>
                </c:pt>
                <c:pt idx="528">
                  <c:v>31035</c:v>
                </c:pt>
                <c:pt idx="529">
                  <c:v>31042</c:v>
                </c:pt>
                <c:pt idx="530">
                  <c:v>31049</c:v>
                </c:pt>
                <c:pt idx="531">
                  <c:v>31056</c:v>
                </c:pt>
                <c:pt idx="532">
                  <c:v>31063</c:v>
                </c:pt>
                <c:pt idx="533">
                  <c:v>31070</c:v>
                </c:pt>
                <c:pt idx="534">
                  <c:v>31077</c:v>
                </c:pt>
                <c:pt idx="535">
                  <c:v>31084</c:v>
                </c:pt>
                <c:pt idx="536">
                  <c:v>31091</c:v>
                </c:pt>
                <c:pt idx="537">
                  <c:v>31098</c:v>
                </c:pt>
                <c:pt idx="538">
                  <c:v>31105</c:v>
                </c:pt>
                <c:pt idx="539">
                  <c:v>31112</c:v>
                </c:pt>
                <c:pt idx="540">
                  <c:v>31119</c:v>
                </c:pt>
                <c:pt idx="541">
                  <c:v>31126</c:v>
                </c:pt>
                <c:pt idx="542">
                  <c:v>31133</c:v>
                </c:pt>
                <c:pt idx="543">
                  <c:v>31140</c:v>
                </c:pt>
                <c:pt idx="544">
                  <c:v>31147</c:v>
                </c:pt>
                <c:pt idx="545">
                  <c:v>31154</c:v>
                </c:pt>
                <c:pt idx="546">
                  <c:v>31161</c:v>
                </c:pt>
                <c:pt idx="547">
                  <c:v>31168</c:v>
                </c:pt>
                <c:pt idx="548">
                  <c:v>31175</c:v>
                </c:pt>
                <c:pt idx="549">
                  <c:v>31182</c:v>
                </c:pt>
                <c:pt idx="550">
                  <c:v>31189</c:v>
                </c:pt>
                <c:pt idx="551">
                  <c:v>31196</c:v>
                </c:pt>
                <c:pt idx="552">
                  <c:v>31203</c:v>
                </c:pt>
                <c:pt idx="553">
                  <c:v>31210</c:v>
                </c:pt>
                <c:pt idx="554">
                  <c:v>31217</c:v>
                </c:pt>
                <c:pt idx="555">
                  <c:v>31224</c:v>
                </c:pt>
                <c:pt idx="556">
                  <c:v>31231</c:v>
                </c:pt>
                <c:pt idx="557">
                  <c:v>31238</c:v>
                </c:pt>
                <c:pt idx="558">
                  <c:v>31245</c:v>
                </c:pt>
                <c:pt idx="559">
                  <c:v>31252</c:v>
                </c:pt>
                <c:pt idx="560">
                  <c:v>31259</c:v>
                </c:pt>
                <c:pt idx="561">
                  <c:v>31266</c:v>
                </c:pt>
                <c:pt idx="562">
                  <c:v>31273</c:v>
                </c:pt>
                <c:pt idx="563">
                  <c:v>31280</c:v>
                </c:pt>
                <c:pt idx="564">
                  <c:v>31287</c:v>
                </c:pt>
                <c:pt idx="565">
                  <c:v>31294</c:v>
                </c:pt>
                <c:pt idx="566">
                  <c:v>31301</c:v>
                </c:pt>
                <c:pt idx="567">
                  <c:v>31308</c:v>
                </c:pt>
                <c:pt idx="568">
                  <c:v>31315</c:v>
                </c:pt>
                <c:pt idx="569">
                  <c:v>31322</c:v>
                </c:pt>
                <c:pt idx="570">
                  <c:v>31329</c:v>
                </c:pt>
                <c:pt idx="571">
                  <c:v>31336</c:v>
                </c:pt>
                <c:pt idx="572">
                  <c:v>31343</c:v>
                </c:pt>
                <c:pt idx="573">
                  <c:v>31350</c:v>
                </c:pt>
                <c:pt idx="574">
                  <c:v>31357</c:v>
                </c:pt>
                <c:pt idx="575">
                  <c:v>31364</c:v>
                </c:pt>
                <c:pt idx="576">
                  <c:v>31371</c:v>
                </c:pt>
                <c:pt idx="577">
                  <c:v>31378</c:v>
                </c:pt>
                <c:pt idx="578">
                  <c:v>31385</c:v>
                </c:pt>
                <c:pt idx="579">
                  <c:v>31392</c:v>
                </c:pt>
                <c:pt idx="580">
                  <c:v>31399</c:v>
                </c:pt>
                <c:pt idx="581">
                  <c:v>31406</c:v>
                </c:pt>
                <c:pt idx="582">
                  <c:v>31413</c:v>
                </c:pt>
                <c:pt idx="583">
                  <c:v>31420</c:v>
                </c:pt>
                <c:pt idx="584">
                  <c:v>31427</c:v>
                </c:pt>
                <c:pt idx="585">
                  <c:v>31434</c:v>
                </c:pt>
                <c:pt idx="586">
                  <c:v>31441</c:v>
                </c:pt>
                <c:pt idx="587">
                  <c:v>31448</c:v>
                </c:pt>
                <c:pt idx="588">
                  <c:v>31455</c:v>
                </c:pt>
                <c:pt idx="589">
                  <c:v>31462</c:v>
                </c:pt>
                <c:pt idx="590">
                  <c:v>31469</c:v>
                </c:pt>
                <c:pt idx="591">
                  <c:v>31476</c:v>
                </c:pt>
                <c:pt idx="592">
                  <c:v>31483</c:v>
                </c:pt>
                <c:pt idx="593">
                  <c:v>31490</c:v>
                </c:pt>
                <c:pt idx="594">
                  <c:v>31497</c:v>
                </c:pt>
                <c:pt idx="595">
                  <c:v>31504</c:v>
                </c:pt>
                <c:pt idx="596">
                  <c:v>31511</c:v>
                </c:pt>
                <c:pt idx="597">
                  <c:v>31518</c:v>
                </c:pt>
                <c:pt idx="598">
                  <c:v>31525</c:v>
                </c:pt>
                <c:pt idx="599">
                  <c:v>31532</c:v>
                </c:pt>
                <c:pt idx="600">
                  <c:v>31539</c:v>
                </c:pt>
                <c:pt idx="601">
                  <c:v>31546</c:v>
                </c:pt>
                <c:pt idx="602">
                  <c:v>31553</c:v>
                </c:pt>
                <c:pt idx="603">
                  <c:v>31560</c:v>
                </c:pt>
                <c:pt idx="604">
                  <c:v>31567</c:v>
                </c:pt>
                <c:pt idx="605">
                  <c:v>31574</c:v>
                </c:pt>
                <c:pt idx="606">
                  <c:v>31581</c:v>
                </c:pt>
                <c:pt idx="607">
                  <c:v>31588</c:v>
                </c:pt>
                <c:pt idx="608">
                  <c:v>31595</c:v>
                </c:pt>
                <c:pt idx="609">
                  <c:v>31602</c:v>
                </c:pt>
                <c:pt idx="610">
                  <c:v>31609</c:v>
                </c:pt>
                <c:pt idx="611">
                  <c:v>31616</c:v>
                </c:pt>
                <c:pt idx="612">
                  <c:v>31623</c:v>
                </c:pt>
                <c:pt idx="613">
                  <c:v>31630</c:v>
                </c:pt>
                <c:pt idx="614">
                  <c:v>31637</c:v>
                </c:pt>
                <c:pt idx="615">
                  <c:v>31644</c:v>
                </c:pt>
                <c:pt idx="616">
                  <c:v>31651</c:v>
                </c:pt>
                <c:pt idx="617">
                  <c:v>31658</c:v>
                </c:pt>
                <c:pt idx="618">
                  <c:v>31665</c:v>
                </c:pt>
                <c:pt idx="619">
                  <c:v>31672</c:v>
                </c:pt>
                <c:pt idx="620">
                  <c:v>31679</c:v>
                </c:pt>
                <c:pt idx="621">
                  <c:v>31686</c:v>
                </c:pt>
                <c:pt idx="622">
                  <c:v>31693</c:v>
                </c:pt>
                <c:pt idx="623">
                  <c:v>31700</c:v>
                </c:pt>
                <c:pt idx="624">
                  <c:v>31707</c:v>
                </c:pt>
                <c:pt idx="625">
                  <c:v>31714</c:v>
                </c:pt>
                <c:pt idx="626">
                  <c:v>31721</c:v>
                </c:pt>
                <c:pt idx="627">
                  <c:v>31728</c:v>
                </c:pt>
                <c:pt idx="628">
                  <c:v>31735</c:v>
                </c:pt>
                <c:pt idx="629">
                  <c:v>31742</c:v>
                </c:pt>
                <c:pt idx="630">
                  <c:v>31749</c:v>
                </c:pt>
                <c:pt idx="631">
                  <c:v>31756</c:v>
                </c:pt>
                <c:pt idx="632">
                  <c:v>31763</c:v>
                </c:pt>
                <c:pt idx="633">
                  <c:v>31770</c:v>
                </c:pt>
                <c:pt idx="634">
                  <c:v>31777</c:v>
                </c:pt>
                <c:pt idx="635">
                  <c:v>31784</c:v>
                </c:pt>
                <c:pt idx="636">
                  <c:v>31791</c:v>
                </c:pt>
                <c:pt idx="637">
                  <c:v>31798</c:v>
                </c:pt>
                <c:pt idx="638">
                  <c:v>31805</c:v>
                </c:pt>
                <c:pt idx="639">
                  <c:v>31812</c:v>
                </c:pt>
                <c:pt idx="640">
                  <c:v>31819</c:v>
                </c:pt>
                <c:pt idx="641">
                  <c:v>31826</c:v>
                </c:pt>
                <c:pt idx="642">
                  <c:v>31833</c:v>
                </c:pt>
                <c:pt idx="643">
                  <c:v>31840</c:v>
                </c:pt>
                <c:pt idx="644">
                  <c:v>31847</c:v>
                </c:pt>
                <c:pt idx="645">
                  <c:v>31854</c:v>
                </c:pt>
                <c:pt idx="646">
                  <c:v>31861</c:v>
                </c:pt>
                <c:pt idx="647">
                  <c:v>31868</c:v>
                </c:pt>
                <c:pt idx="648">
                  <c:v>31875</c:v>
                </c:pt>
                <c:pt idx="649">
                  <c:v>31882</c:v>
                </c:pt>
                <c:pt idx="650">
                  <c:v>31889</c:v>
                </c:pt>
                <c:pt idx="651">
                  <c:v>31896</c:v>
                </c:pt>
                <c:pt idx="652">
                  <c:v>31903</c:v>
                </c:pt>
                <c:pt idx="653">
                  <c:v>31910</c:v>
                </c:pt>
                <c:pt idx="654">
                  <c:v>31917</c:v>
                </c:pt>
                <c:pt idx="655">
                  <c:v>31924</c:v>
                </c:pt>
                <c:pt idx="656">
                  <c:v>31931</c:v>
                </c:pt>
                <c:pt idx="657">
                  <c:v>31938</c:v>
                </c:pt>
                <c:pt idx="658">
                  <c:v>31945</c:v>
                </c:pt>
                <c:pt idx="659">
                  <c:v>31952</c:v>
                </c:pt>
                <c:pt idx="660">
                  <c:v>31959</c:v>
                </c:pt>
                <c:pt idx="661">
                  <c:v>31966</c:v>
                </c:pt>
                <c:pt idx="662">
                  <c:v>31973</c:v>
                </c:pt>
                <c:pt idx="663">
                  <c:v>31980</c:v>
                </c:pt>
                <c:pt idx="664">
                  <c:v>31987</c:v>
                </c:pt>
                <c:pt idx="665">
                  <c:v>31994</c:v>
                </c:pt>
                <c:pt idx="666">
                  <c:v>32001</c:v>
                </c:pt>
                <c:pt idx="667">
                  <c:v>32008</c:v>
                </c:pt>
                <c:pt idx="668">
                  <c:v>32015</c:v>
                </c:pt>
                <c:pt idx="669">
                  <c:v>32022</c:v>
                </c:pt>
                <c:pt idx="670">
                  <c:v>32029</c:v>
                </c:pt>
                <c:pt idx="671">
                  <c:v>32036</c:v>
                </c:pt>
                <c:pt idx="672">
                  <c:v>32043</c:v>
                </c:pt>
                <c:pt idx="673">
                  <c:v>32050</c:v>
                </c:pt>
                <c:pt idx="674">
                  <c:v>32057</c:v>
                </c:pt>
                <c:pt idx="675">
                  <c:v>32064</c:v>
                </c:pt>
                <c:pt idx="676">
                  <c:v>32071</c:v>
                </c:pt>
                <c:pt idx="677">
                  <c:v>32078</c:v>
                </c:pt>
                <c:pt idx="679">
                  <c:v>33543</c:v>
                </c:pt>
                <c:pt idx="680">
                  <c:v>33544</c:v>
                </c:pt>
                <c:pt idx="681">
                  <c:v>33545</c:v>
                </c:pt>
                <c:pt idx="682">
                  <c:v>33546</c:v>
                </c:pt>
                <c:pt idx="683">
                  <c:v>33547</c:v>
                </c:pt>
                <c:pt idx="684">
                  <c:v>33548</c:v>
                </c:pt>
                <c:pt idx="685">
                  <c:v>33549</c:v>
                </c:pt>
                <c:pt idx="686">
                  <c:v>33550</c:v>
                </c:pt>
                <c:pt idx="687">
                  <c:v>33551</c:v>
                </c:pt>
                <c:pt idx="688">
                  <c:v>33552</c:v>
                </c:pt>
                <c:pt idx="689">
                  <c:v>33553</c:v>
                </c:pt>
                <c:pt idx="690">
                  <c:v>33554</c:v>
                </c:pt>
                <c:pt idx="691">
                  <c:v>33555</c:v>
                </c:pt>
                <c:pt idx="692">
                  <c:v>33556</c:v>
                </c:pt>
                <c:pt idx="693">
                  <c:v>33557</c:v>
                </c:pt>
                <c:pt idx="694">
                  <c:v>33558</c:v>
                </c:pt>
                <c:pt idx="695">
                  <c:v>33559</c:v>
                </c:pt>
                <c:pt idx="696">
                  <c:v>33560</c:v>
                </c:pt>
                <c:pt idx="697">
                  <c:v>33561</c:v>
                </c:pt>
                <c:pt idx="698">
                  <c:v>33562</c:v>
                </c:pt>
                <c:pt idx="699">
                  <c:v>33563</c:v>
                </c:pt>
                <c:pt idx="700">
                  <c:v>33564</c:v>
                </c:pt>
                <c:pt idx="701">
                  <c:v>33565</c:v>
                </c:pt>
                <c:pt idx="702">
                  <c:v>33566</c:v>
                </c:pt>
                <c:pt idx="703">
                  <c:v>33567</c:v>
                </c:pt>
                <c:pt idx="704">
                  <c:v>33568</c:v>
                </c:pt>
                <c:pt idx="705">
                  <c:v>33569</c:v>
                </c:pt>
                <c:pt idx="706">
                  <c:v>33570</c:v>
                </c:pt>
                <c:pt idx="707">
                  <c:v>33571</c:v>
                </c:pt>
                <c:pt idx="708">
                  <c:v>33572</c:v>
                </c:pt>
                <c:pt idx="709">
                  <c:v>33573</c:v>
                </c:pt>
                <c:pt idx="710">
                  <c:v>33574</c:v>
                </c:pt>
                <c:pt idx="711">
                  <c:v>33575</c:v>
                </c:pt>
                <c:pt idx="712">
                  <c:v>33576</c:v>
                </c:pt>
                <c:pt idx="713">
                  <c:v>33577</c:v>
                </c:pt>
                <c:pt idx="714">
                  <c:v>33578</c:v>
                </c:pt>
                <c:pt idx="715">
                  <c:v>33579</c:v>
                </c:pt>
                <c:pt idx="716">
                  <c:v>33580</c:v>
                </c:pt>
                <c:pt idx="717">
                  <c:v>33581</c:v>
                </c:pt>
                <c:pt idx="718">
                  <c:v>33582</c:v>
                </c:pt>
                <c:pt idx="719">
                  <c:v>33583</c:v>
                </c:pt>
                <c:pt idx="720">
                  <c:v>33584</c:v>
                </c:pt>
                <c:pt idx="721">
                  <c:v>33585</c:v>
                </c:pt>
                <c:pt idx="722">
                  <c:v>33586</c:v>
                </c:pt>
                <c:pt idx="723">
                  <c:v>33587</c:v>
                </c:pt>
                <c:pt idx="724">
                  <c:v>33588</c:v>
                </c:pt>
                <c:pt idx="725">
                  <c:v>33589</c:v>
                </c:pt>
                <c:pt idx="726">
                  <c:v>33590</c:v>
                </c:pt>
                <c:pt idx="727">
                  <c:v>33591</c:v>
                </c:pt>
                <c:pt idx="728">
                  <c:v>33592</c:v>
                </c:pt>
                <c:pt idx="729">
                  <c:v>33593</c:v>
                </c:pt>
                <c:pt idx="730">
                  <c:v>33594</c:v>
                </c:pt>
                <c:pt idx="731">
                  <c:v>33595</c:v>
                </c:pt>
                <c:pt idx="732">
                  <c:v>33596</c:v>
                </c:pt>
                <c:pt idx="733">
                  <c:v>33597</c:v>
                </c:pt>
                <c:pt idx="734">
                  <c:v>33598</c:v>
                </c:pt>
                <c:pt idx="735">
                  <c:v>33599</c:v>
                </c:pt>
                <c:pt idx="736">
                  <c:v>33600</c:v>
                </c:pt>
                <c:pt idx="737">
                  <c:v>33601</c:v>
                </c:pt>
                <c:pt idx="738">
                  <c:v>33602</c:v>
                </c:pt>
                <c:pt idx="739">
                  <c:v>33603</c:v>
                </c:pt>
                <c:pt idx="740">
                  <c:v>33604</c:v>
                </c:pt>
                <c:pt idx="741">
                  <c:v>33605</c:v>
                </c:pt>
                <c:pt idx="742">
                  <c:v>33606</c:v>
                </c:pt>
                <c:pt idx="743">
                  <c:v>33607</c:v>
                </c:pt>
                <c:pt idx="744">
                  <c:v>33608</c:v>
                </c:pt>
                <c:pt idx="745">
                  <c:v>33609</c:v>
                </c:pt>
                <c:pt idx="746">
                  <c:v>33610</c:v>
                </c:pt>
                <c:pt idx="747">
                  <c:v>33611</c:v>
                </c:pt>
                <c:pt idx="748">
                  <c:v>33612</c:v>
                </c:pt>
                <c:pt idx="749">
                  <c:v>33613</c:v>
                </c:pt>
                <c:pt idx="750">
                  <c:v>33614</c:v>
                </c:pt>
                <c:pt idx="751">
                  <c:v>33615</c:v>
                </c:pt>
                <c:pt idx="752">
                  <c:v>33616</c:v>
                </c:pt>
                <c:pt idx="753">
                  <c:v>33617</c:v>
                </c:pt>
                <c:pt idx="754">
                  <c:v>33618</c:v>
                </c:pt>
                <c:pt idx="755">
                  <c:v>33619</c:v>
                </c:pt>
                <c:pt idx="756">
                  <c:v>33620</c:v>
                </c:pt>
                <c:pt idx="757">
                  <c:v>33621</c:v>
                </c:pt>
                <c:pt idx="758">
                  <c:v>33622</c:v>
                </c:pt>
                <c:pt idx="759">
                  <c:v>33623</c:v>
                </c:pt>
                <c:pt idx="760">
                  <c:v>33624</c:v>
                </c:pt>
                <c:pt idx="761">
                  <c:v>33625</c:v>
                </c:pt>
                <c:pt idx="762">
                  <c:v>33626</c:v>
                </c:pt>
                <c:pt idx="763">
                  <c:v>33627</c:v>
                </c:pt>
                <c:pt idx="764">
                  <c:v>33628</c:v>
                </c:pt>
                <c:pt idx="765">
                  <c:v>33629</c:v>
                </c:pt>
                <c:pt idx="766">
                  <c:v>33630</c:v>
                </c:pt>
                <c:pt idx="767">
                  <c:v>33631</c:v>
                </c:pt>
                <c:pt idx="768">
                  <c:v>33632</c:v>
                </c:pt>
                <c:pt idx="769">
                  <c:v>33633</c:v>
                </c:pt>
                <c:pt idx="770">
                  <c:v>33634</c:v>
                </c:pt>
                <c:pt idx="771">
                  <c:v>33635</c:v>
                </c:pt>
                <c:pt idx="772">
                  <c:v>33636</c:v>
                </c:pt>
                <c:pt idx="773">
                  <c:v>33637</c:v>
                </c:pt>
                <c:pt idx="774">
                  <c:v>33638</c:v>
                </c:pt>
                <c:pt idx="775">
                  <c:v>33639</c:v>
                </c:pt>
                <c:pt idx="776">
                  <c:v>33640</c:v>
                </c:pt>
                <c:pt idx="777">
                  <c:v>33641</c:v>
                </c:pt>
                <c:pt idx="778">
                  <c:v>33642</c:v>
                </c:pt>
                <c:pt idx="779">
                  <c:v>33643</c:v>
                </c:pt>
                <c:pt idx="780">
                  <c:v>33644</c:v>
                </c:pt>
                <c:pt idx="781">
                  <c:v>33645</c:v>
                </c:pt>
                <c:pt idx="782">
                  <c:v>33646</c:v>
                </c:pt>
                <c:pt idx="783">
                  <c:v>33647</c:v>
                </c:pt>
                <c:pt idx="784">
                  <c:v>33648</c:v>
                </c:pt>
                <c:pt idx="785">
                  <c:v>33649</c:v>
                </c:pt>
                <c:pt idx="786">
                  <c:v>33650</c:v>
                </c:pt>
                <c:pt idx="787">
                  <c:v>33651</c:v>
                </c:pt>
                <c:pt idx="788">
                  <c:v>33652</c:v>
                </c:pt>
                <c:pt idx="789">
                  <c:v>33653</c:v>
                </c:pt>
                <c:pt idx="790">
                  <c:v>33654</c:v>
                </c:pt>
                <c:pt idx="791">
                  <c:v>33655</c:v>
                </c:pt>
                <c:pt idx="792">
                  <c:v>33656</c:v>
                </c:pt>
                <c:pt idx="793">
                  <c:v>33657</c:v>
                </c:pt>
                <c:pt idx="794">
                  <c:v>33658</c:v>
                </c:pt>
                <c:pt idx="795">
                  <c:v>33659</c:v>
                </c:pt>
                <c:pt idx="796">
                  <c:v>33660</c:v>
                </c:pt>
                <c:pt idx="797">
                  <c:v>33661</c:v>
                </c:pt>
                <c:pt idx="798">
                  <c:v>33662</c:v>
                </c:pt>
                <c:pt idx="799">
                  <c:v>33663</c:v>
                </c:pt>
                <c:pt idx="800">
                  <c:v>33664</c:v>
                </c:pt>
                <c:pt idx="801">
                  <c:v>33665</c:v>
                </c:pt>
                <c:pt idx="802">
                  <c:v>33666</c:v>
                </c:pt>
                <c:pt idx="803">
                  <c:v>33667</c:v>
                </c:pt>
                <c:pt idx="804">
                  <c:v>33668</c:v>
                </c:pt>
                <c:pt idx="805">
                  <c:v>33669</c:v>
                </c:pt>
                <c:pt idx="806">
                  <c:v>33670</c:v>
                </c:pt>
                <c:pt idx="807">
                  <c:v>33671</c:v>
                </c:pt>
                <c:pt idx="808">
                  <c:v>33672</c:v>
                </c:pt>
                <c:pt idx="809">
                  <c:v>33673</c:v>
                </c:pt>
                <c:pt idx="810">
                  <c:v>33674</c:v>
                </c:pt>
                <c:pt idx="811">
                  <c:v>33675</c:v>
                </c:pt>
                <c:pt idx="812">
                  <c:v>33676</c:v>
                </c:pt>
                <c:pt idx="813">
                  <c:v>33677</c:v>
                </c:pt>
                <c:pt idx="814">
                  <c:v>33678</c:v>
                </c:pt>
                <c:pt idx="815">
                  <c:v>33679</c:v>
                </c:pt>
                <c:pt idx="816">
                  <c:v>33680</c:v>
                </c:pt>
                <c:pt idx="817">
                  <c:v>33681</c:v>
                </c:pt>
                <c:pt idx="818">
                  <c:v>33682</c:v>
                </c:pt>
                <c:pt idx="819">
                  <c:v>33683</c:v>
                </c:pt>
                <c:pt idx="820">
                  <c:v>33684</c:v>
                </c:pt>
                <c:pt idx="821">
                  <c:v>33685</c:v>
                </c:pt>
                <c:pt idx="822">
                  <c:v>33686</c:v>
                </c:pt>
                <c:pt idx="823">
                  <c:v>33687</c:v>
                </c:pt>
                <c:pt idx="824">
                  <c:v>33688</c:v>
                </c:pt>
                <c:pt idx="825">
                  <c:v>33689</c:v>
                </c:pt>
                <c:pt idx="826">
                  <c:v>33690</c:v>
                </c:pt>
                <c:pt idx="827">
                  <c:v>33691</c:v>
                </c:pt>
                <c:pt idx="828">
                  <c:v>33692</c:v>
                </c:pt>
                <c:pt idx="829">
                  <c:v>33693</c:v>
                </c:pt>
                <c:pt idx="830">
                  <c:v>33694</c:v>
                </c:pt>
                <c:pt idx="831">
                  <c:v>33695</c:v>
                </c:pt>
                <c:pt idx="832">
                  <c:v>33696</c:v>
                </c:pt>
                <c:pt idx="833">
                  <c:v>33697</c:v>
                </c:pt>
                <c:pt idx="834">
                  <c:v>33698</c:v>
                </c:pt>
                <c:pt idx="835">
                  <c:v>33699</c:v>
                </c:pt>
                <c:pt idx="836">
                  <c:v>33700</c:v>
                </c:pt>
                <c:pt idx="837">
                  <c:v>33701</c:v>
                </c:pt>
                <c:pt idx="838">
                  <c:v>33702</c:v>
                </c:pt>
                <c:pt idx="839">
                  <c:v>33703</c:v>
                </c:pt>
                <c:pt idx="840">
                  <c:v>33704</c:v>
                </c:pt>
                <c:pt idx="841">
                  <c:v>33705</c:v>
                </c:pt>
                <c:pt idx="842">
                  <c:v>33706</c:v>
                </c:pt>
                <c:pt idx="843">
                  <c:v>33707</c:v>
                </c:pt>
                <c:pt idx="844">
                  <c:v>33708</c:v>
                </c:pt>
                <c:pt idx="845">
                  <c:v>33709</c:v>
                </c:pt>
                <c:pt idx="846">
                  <c:v>33710</c:v>
                </c:pt>
                <c:pt idx="847">
                  <c:v>33711</c:v>
                </c:pt>
                <c:pt idx="848">
                  <c:v>33712</c:v>
                </c:pt>
                <c:pt idx="849">
                  <c:v>33713</c:v>
                </c:pt>
                <c:pt idx="850">
                  <c:v>33714</c:v>
                </c:pt>
                <c:pt idx="851">
                  <c:v>33715</c:v>
                </c:pt>
                <c:pt idx="852">
                  <c:v>33716</c:v>
                </c:pt>
                <c:pt idx="853">
                  <c:v>33717</c:v>
                </c:pt>
                <c:pt idx="854">
                  <c:v>33718</c:v>
                </c:pt>
                <c:pt idx="855">
                  <c:v>33719</c:v>
                </c:pt>
                <c:pt idx="856">
                  <c:v>33720</c:v>
                </c:pt>
                <c:pt idx="857">
                  <c:v>33721</c:v>
                </c:pt>
                <c:pt idx="858">
                  <c:v>33722</c:v>
                </c:pt>
                <c:pt idx="859">
                  <c:v>33723</c:v>
                </c:pt>
                <c:pt idx="860">
                  <c:v>33724</c:v>
                </c:pt>
                <c:pt idx="861">
                  <c:v>33725</c:v>
                </c:pt>
                <c:pt idx="862">
                  <c:v>33726</c:v>
                </c:pt>
                <c:pt idx="863">
                  <c:v>33727</c:v>
                </c:pt>
                <c:pt idx="864">
                  <c:v>33728</c:v>
                </c:pt>
                <c:pt idx="865">
                  <c:v>33729</c:v>
                </c:pt>
                <c:pt idx="866">
                  <c:v>33730</c:v>
                </c:pt>
                <c:pt idx="867">
                  <c:v>33731</c:v>
                </c:pt>
                <c:pt idx="868">
                  <c:v>33732</c:v>
                </c:pt>
                <c:pt idx="869">
                  <c:v>33733</c:v>
                </c:pt>
                <c:pt idx="870">
                  <c:v>33734</c:v>
                </c:pt>
                <c:pt idx="871">
                  <c:v>33735</c:v>
                </c:pt>
                <c:pt idx="872">
                  <c:v>33736</c:v>
                </c:pt>
                <c:pt idx="873">
                  <c:v>33737</c:v>
                </c:pt>
                <c:pt idx="874">
                  <c:v>33738</c:v>
                </c:pt>
                <c:pt idx="875">
                  <c:v>33739</c:v>
                </c:pt>
                <c:pt idx="876">
                  <c:v>33740</c:v>
                </c:pt>
                <c:pt idx="877">
                  <c:v>33741</c:v>
                </c:pt>
                <c:pt idx="878">
                  <c:v>33742</c:v>
                </c:pt>
                <c:pt idx="879">
                  <c:v>33743</c:v>
                </c:pt>
                <c:pt idx="880">
                  <c:v>33744</c:v>
                </c:pt>
                <c:pt idx="881">
                  <c:v>33745</c:v>
                </c:pt>
                <c:pt idx="882">
                  <c:v>33746</c:v>
                </c:pt>
                <c:pt idx="883">
                  <c:v>33747</c:v>
                </c:pt>
                <c:pt idx="884">
                  <c:v>33748</c:v>
                </c:pt>
                <c:pt idx="885">
                  <c:v>33749</c:v>
                </c:pt>
                <c:pt idx="886">
                  <c:v>33750</c:v>
                </c:pt>
                <c:pt idx="887">
                  <c:v>33751</c:v>
                </c:pt>
                <c:pt idx="888">
                  <c:v>33752</c:v>
                </c:pt>
                <c:pt idx="889">
                  <c:v>33753</c:v>
                </c:pt>
                <c:pt idx="890">
                  <c:v>33754</c:v>
                </c:pt>
                <c:pt idx="891">
                  <c:v>33755</c:v>
                </c:pt>
                <c:pt idx="892">
                  <c:v>33756</c:v>
                </c:pt>
                <c:pt idx="893">
                  <c:v>33757</c:v>
                </c:pt>
                <c:pt idx="894">
                  <c:v>33758</c:v>
                </c:pt>
                <c:pt idx="895">
                  <c:v>33759</c:v>
                </c:pt>
                <c:pt idx="896">
                  <c:v>33760</c:v>
                </c:pt>
                <c:pt idx="897">
                  <c:v>33761</c:v>
                </c:pt>
                <c:pt idx="898">
                  <c:v>33762</c:v>
                </c:pt>
                <c:pt idx="899">
                  <c:v>33763</c:v>
                </c:pt>
                <c:pt idx="900">
                  <c:v>33764</c:v>
                </c:pt>
                <c:pt idx="901">
                  <c:v>33765</c:v>
                </c:pt>
                <c:pt idx="902">
                  <c:v>33766</c:v>
                </c:pt>
                <c:pt idx="903">
                  <c:v>33767</c:v>
                </c:pt>
                <c:pt idx="904">
                  <c:v>33768</c:v>
                </c:pt>
                <c:pt idx="905">
                  <c:v>33769</c:v>
                </c:pt>
                <c:pt idx="906">
                  <c:v>33770</c:v>
                </c:pt>
                <c:pt idx="907">
                  <c:v>33771</c:v>
                </c:pt>
                <c:pt idx="908">
                  <c:v>33772</c:v>
                </c:pt>
                <c:pt idx="909">
                  <c:v>33773</c:v>
                </c:pt>
                <c:pt idx="910">
                  <c:v>33774</c:v>
                </c:pt>
                <c:pt idx="911">
                  <c:v>33775</c:v>
                </c:pt>
                <c:pt idx="912">
                  <c:v>33776</c:v>
                </c:pt>
                <c:pt idx="913">
                  <c:v>33777</c:v>
                </c:pt>
                <c:pt idx="914">
                  <c:v>33778</c:v>
                </c:pt>
                <c:pt idx="915">
                  <c:v>33779</c:v>
                </c:pt>
                <c:pt idx="916">
                  <c:v>33780</c:v>
                </c:pt>
                <c:pt idx="917">
                  <c:v>33781</c:v>
                </c:pt>
                <c:pt idx="918">
                  <c:v>33782</c:v>
                </c:pt>
                <c:pt idx="919">
                  <c:v>33783</c:v>
                </c:pt>
                <c:pt idx="920">
                  <c:v>33784</c:v>
                </c:pt>
                <c:pt idx="921">
                  <c:v>33785</c:v>
                </c:pt>
                <c:pt idx="922">
                  <c:v>33786</c:v>
                </c:pt>
                <c:pt idx="923">
                  <c:v>33787</c:v>
                </c:pt>
                <c:pt idx="924">
                  <c:v>33788</c:v>
                </c:pt>
                <c:pt idx="925">
                  <c:v>33789</c:v>
                </c:pt>
                <c:pt idx="926">
                  <c:v>33790</c:v>
                </c:pt>
                <c:pt idx="927">
                  <c:v>33791</c:v>
                </c:pt>
                <c:pt idx="928">
                  <c:v>33792</c:v>
                </c:pt>
                <c:pt idx="929">
                  <c:v>33793</c:v>
                </c:pt>
                <c:pt idx="930">
                  <c:v>33794</c:v>
                </c:pt>
                <c:pt idx="931">
                  <c:v>33795</c:v>
                </c:pt>
                <c:pt idx="932">
                  <c:v>33796</c:v>
                </c:pt>
                <c:pt idx="933">
                  <c:v>33797</c:v>
                </c:pt>
                <c:pt idx="934">
                  <c:v>33798</c:v>
                </c:pt>
                <c:pt idx="935">
                  <c:v>33799</c:v>
                </c:pt>
                <c:pt idx="936">
                  <c:v>33800</c:v>
                </c:pt>
                <c:pt idx="937">
                  <c:v>33801</c:v>
                </c:pt>
                <c:pt idx="938">
                  <c:v>33802</c:v>
                </c:pt>
                <c:pt idx="939">
                  <c:v>33803</c:v>
                </c:pt>
                <c:pt idx="940">
                  <c:v>33804</c:v>
                </c:pt>
                <c:pt idx="941">
                  <c:v>33805</c:v>
                </c:pt>
                <c:pt idx="942">
                  <c:v>33806</c:v>
                </c:pt>
                <c:pt idx="943">
                  <c:v>33807</c:v>
                </c:pt>
                <c:pt idx="944">
                  <c:v>33870</c:v>
                </c:pt>
                <c:pt idx="945">
                  <c:v>33871</c:v>
                </c:pt>
                <c:pt idx="946">
                  <c:v>33872</c:v>
                </c:pt>
                <c:pt idx="947">
                  <c:v>33873</c:v>
                </c:pt>
                <c:pt idx="948">
                  <c:v>33874</c:v>
                </c:pt>
                <c:pt idx="949">
                  <c:v>33875</c:v>
                </c:pt>
                <c:pt idx="950">
                  <c:v>33876</c:v>
                </c:pt>
                <c:pt idx="951">
                  <c:v>33877</c:v>
                </c:pt>
                <c:pt idx="952">
                  <c:v>33878</c:v>
                </c:pt>
                <c:pt idx="953">
                  <c:v>33879</c:v>
                </c:pt>
                <c:pt idx="954">
                  <c:v>33880</c:v>
                </c:pt>
                <c:pt idx="955">
                  <c:v>33881</c:v>
                </c:pt>
                <c:pt idx="956">
                  <c:v>33882</c:v>
                </c:pt>
                <c:pt idx="957">
                  <c:v>33883</c:v>
                </c:pt>
                <c:pt idx="958">
                  <c:v>33884</c:v>
                </c:pt>
                <c:pt idx="959">
                  <c:v>33885</c:v>
                </c:pt>
                <c:pt idx="960">
                  <c:v>33886</c:v>
                </c:pt>
                <c:pt idx="961">
                  <c:v>33887</c:v>
                </c:pt>
                <c:pt idx="962">
                  <c:v>33888</c:v>
                </c:pt>
                <c:pt idx="963">
                  <c:v>33889</c:v>
                </c:pt>
                <c:pt idx="964">
                  <c:v>33890</c:v>
                </c:pt>
                <c:pt idx="965">
                  <c:v>33891</c:v>
                </c:pt>
                <c:pt idx="966">
                  <c:v>33892</c:v>
                </c:pt>
                <c:pt idx="967">
                  <c:v>33893</c:v>
                </c:pt>
                <c:pt idx="968">
                  <c:v>33894</c:v>
                </c:pt>
                <c:pt idx="969">
                  <c:v>33895</c:v>
                </c:pt>
                <c:pt idx="970">
                  <c:v>33896</c:v>
                </c:pt>
                <c:pt idx="971">
                  <c:v>33897</c:v>
                </c:pt>
                <c:pt idx="972">
                  <c:v>33898</c:v>
                </c:pt>
                <c:pt idx="973">
                  <c:v>33899</c:v>
                </c:pt>
                <c:pt idx="974">
                  <c:v>33900</c:v>
                </c:pt>
                <c:pt idx="975">
                  <c:v>33901</c:v>
                </c:pt>
                <c:pt idx="976">
                  <c:v>33902</c:v>
                </c:pt>
                <c:pt idx="977">
                  <c:v>33903</c:v>
                </c:pt>
                <c:pt idx="978">
                  <c:v>33904</c:v>
                </c:pt>
                <c:pt idx="979">
                  <c:v>33905</c:v>
                </c:pt>
                <c:pt idx="980">
                  <c:v>33906</c:v>
                </c:pt>
                <c:pt idx="981">
                  <c:v>33907</c:v>
                </c:pt>
                <c:pt idx="982">
                  <c:v>33908</c:v>
                </c:pt>
                <c:pt idx="983">
                  <c:v>33909</c:v>
                </c:pt>
                <c:pt idx="984">
                  <c:v>33910</c:v>
                </c:pt>
                <c:pt idx="985">
                  <c:v>33911</c:v>
                </c:pt>
                <c:pt idx="986">
                  <c:v>33912</c:v>
                </c:pt>
                <c:pt idx="987">
                  <c:v>33913</c:v>
                </c:pt>
                <c:pt idx="988">
                  <c:v>33914</c:v>
                </c:pt>
                <c:pt idx="989">
                  <c:v>33915</c:v>
                </c:pt>
                <c:pt idx="990">
                  <c:v>33916</c:v>
                </c:pt>
                <c:pt idx="991">
                  <c:v>33917</c:v>
                </c:pt>
                <c:pt idx="992">
                  <c:v>33918</c:v>
                </c:pt>
                <c:pt idx="993">
                  <c:v>33919</c:v>
                </c:pt>
                <c:pt idx="994">
                  <c:v>33920</c:v>
                </c:pt>
                <c:pt idx="995">
                  <c:v>33921</c:v>
                </c:pt>
                <c:pt idx="996">
                  <c:v>33922</c:v>
                </c:pt>
                <c:pt idx="997">
                  <c:v>33923</c:v>
                </c:pt>
                <c:pt idx="998">
                  <c:v>33924</c:v>
                </c:pt>
                <c:pt idx="999">
                  <c:v>33925</c:v>
                </c:pt>
                <c:pt idx="1000">
                  <c:v>33926</c:v>
                </c:pt>
                <c:pt idx="1001">
                  <c:v>33927</c:v>
                </c:pt>
                <c:pt idx="1002">
                  <c:v>33928</c:v>
                </c:pt>
                <c:pt idx="1003">
                  <c:v>33929</c:v>
                </c:pt>
                <c:pt idx="1004">
                  <c:v>33930</c:v>
                </c:pt>
                <c:pt idx="1005">
                  <c:v>33931</c:v>
                </c:pt>
                <c:pt idx="1006">
                  <c:v>33932</c:v>
                </c:pt>
                <c:pt idx="1007">
                  <c:v>33933</c:v>
                </c:pt>
                <c:pt idx="1008">
                  <c:v>33934</c:v>
                </c:pt>
                <c:pt idx="1009">
                  <c:v>33935</c:v>
                </c:pt>
                <c:pt idx="1010">
                  <c:v>33936</c:v>
                </c:pt>
                <c:pt idx="1011">
                  <c:v>33937</c:v>
                </c:pt>
                <c:pt idx="1012">
                  <c:v>33938</c:v>
                </c:pt>
                <c:pt idx="1013">
                  <c:v>33939</c:v>
                </c:pt>
                <c:pt idx="1014">
                  <c:v>33940</c:v>
                </c:pt>
                <c:pt idx="1015">
                  <c:v>33941</c:v>
                </c:pt>
                <c:pt idx="1016">
                  <c:v>33942</c:v>
                </c:pt>
                <c:pt idx="1017">
                  <c:v>33943</c:v>
                </c:pt>
                <c:pt idx="1018">
                  <c:v>33944</c:v>
                </c:pt>
                <c:pt idx="1019">
                  <c:v>33945</c:v>
                </c:pt>
                <c:pt idx="1020">
                  <c:v>33946</c:v>
                </c:pt>
                <c:pt idx="1021">
                  <c:v>33947</c:v>
                </c:pt>
                <c:pt idx="1022">
                  <c:v>33948</c:v>
                </c:pt>
                <c:pt idx="1023">
                  <c:v>33949</c:v>
                </c:pt>
                <c:pt idx="1024">
                  <c:v>33950</c:v>
                </c:pt>
                <c:pt idx="1025">
                  <c:v>33951</c:v>
                </c:pt>
                <c:pt idx="1026">
                  <c:v>33952</c:v>
                </c:pt>
                <c:pt idx="1027">
                  <c:v>33953</c:v>
                </c:pt>
                <c:pt idx="1028">
                  <c:v>33954</c:v>
                </c:pt>
                <c:pt idx="1029">
                  <c:v>33955</c:v>
                </c:pt>
                <c:pt idx="1030">
                  <c:v>33956</c:v>
                </c:pt>
                <c:pt idx="1031">
                  <c:v>33957</c:v>
                </c:pt>
                <c:pt idx="1032">
                  <c:v>33958</c:v>
                </c:pt>
                <c:pt idx="1033">
                  <c:v>33959</c:v>
                </c:pt>
                <c:pt idx="1034">
                  <c:v>33960</c:v>
                </c:pt>
                <c:pt idx="1035">
                  <c:v>33961</c:v>
                </c:pt>
                <c:pt idx="1036">
                  <c:v>33962</c:v>
                </c:pt>
                <c:pt idx="1037">
                  <c:v>33963</c:v>
                </c:pt>
                <c:pt idx="1038">
                  <c:v>33964</c:v>
                </c:pt>
                <c:pt idx="1039">
                  <c:v>33965</c:v>
                </c:pt>
                <c:pt idx="1040">
                  <c:v>33966</c:v>
                </c:pt>
                <c:pt idx="1041">
                  <c:v>33967</c:v>
                </c:pt>
                <c:pt idx="1042">
                  <c:v>33968</c:v>
                </c:pt>
                <c:pt idx="1043">
                  <c:v>33969</c:v>
                </c:pt>
                <c:pt idx="1044">
                  <c:v>33970</c:v>
                </c:pt>
                <c:pt idx="1045">
                  <c:v>33971</c:v>
                </c:pt>
                <c:pt idx="1046">
                  <c:v>33972</c:v>
                </c:pt>
                <c:pt idx="1047">
                  <c:v>33973</c:v>
                </c:pt>
                <c:pt idx="1048">
                  <c:v>33974</c:v>
                </c:pt>
                <c:pt idx="1049">
                  <c:v>33975</c:v>
                </c:pt>
                <c:pt idx="1050">
                  <c:v>33976</c:v>
                </c:pt>
                <c:pt idx="1051">
                  <c:v>33977</c:v>
                </c:pt>
                <c:pt idx="1052">
                  <c:v>33978</c:v>
                </c:pt>
                <c:pt idx="1053">
                  <c:v>33979</c:v>
                </c:pt>
                <c:pt idx="1054">
                  <c:v>33980</c:v>
                </c:pt>
                <c:pt idx="1055">
                  <c:v>33981</c:v>
                </c:pt>
                <c:pt idx="1056">
                  <c:v>33982</c:v>
                </c:pt>
                <c:pt idx="1057">
                  <c:v>33983</c:v>
                </c:pt>
                <c:pt idx="1058">
                  <c:v>33984</c:v>
                </c:pt>
                <c:pt idx="1059">
                  <c:v>33985</c:v>
                </c:pt>
                <c:pt idx="1060">
                  <c:v>33986</c:v>
                </c:pt>
                <c:pt idx="1061">
                  <c:v>33987</c:v>
                </c:pt>
                <c:pt idx="1062">
                  <c:v>33988</c:v>
                </c:pt>
                <c:pt idx="1063">
                  <c:v>33989</c:v>
                </c:pt>
                <c:pt idx="1064">
                  <c:v>33990</c:v>
                </c:pt>
                <c:pt idx="1065">
                  <c:v>33991</c:v>
                </c:pt>
                <c:pt idx="1066">
                  <c:v>33992</c:v>
                </c:pt>
                <c:pt idx="1067">
                  <c:v>33993</c:v>
                </c:pt>
                <c:pt idx="1068">
                  <c:v>33994</c:v>
                </c:pt>
                <c:pt idx="1069">
                  <c:v>33995</c:v>
                </c:pt>
                <c:pt idx="1070">
                  <c:v>33996</c:v>
                </c:pt>
                <c:pt idx="1071">
                  <c:v>33997</c:v>
                </c:pt>
                <c:pt idx="1072">
                  <c:v>33998</c:v>
                </c:pt>
                <c:pt idx="1073">
                  <c:v>33999</c:v>
                </c:pt>
                <c:pt idx="1074">
                  <c:v>34000</c:v>
                </c:pt>
                <c:pt idx="1075">
                  <c:v>34001</c:v>
                </c:pt>
                <c:pt idx="1076">
                  <c:v>34002</c:v>
                </c:pt>
                <c:pt idx="1077">
                  <c:v>34003</c:v>
                </c:pt>
                <c:pt idx="1078">
                  <c:v>34004</c:v>
                </c:pt>
                <c:pt idx="1079">
                  <c:v>34005</c:v>
                </c:pt>
                <c:pt idx="1080">
                  <c:v>34006</c:v>
                </c:pt>
                <c:pt idx="1081">
                  <c:v>34007</c:v>
                </c:pt>
                <c:pt idx="1082">
                  <c:v>34008</c:v>
                </c:pt>
                <c:pt idx="1083">
                  <c:v>34009</c:v>
                </c:pt>
                <c:pt idx="1084">
                  <c:v>34010</c:v>
                </c:pt>
                <c:pt idx="1085">
                  <c:v>34011</c:v>
                </c:pt>
                <c:pt idx="1086">
                  <c:v>34012</c:v>
                </c:pt>
                <c:pt idx="1087">
                  <c:v>34013</c:v>
                </c:pt>
                <c:pt idx="1088">
                  <c:v>34014</c:v>
                </c:pt>
                <c:pt idx="1089">
                  <c:v>34015</c:v>
                </c:pt>
                <c:pt idx="1090">
                  <c:v>34016</c:v>
                </c:pt>
                <c:pt idx="1091">
                  <c:v>34017</c:v>
                </c:pt>
                <c:pt idx="1092">
                  <c:v>34018</c:v>
                </c:pt>
                <c:pt idx="1093">
                  <c:v>34019</c:v>
                </c:pt>
                <c:pt idx="1094">
                  <c:v>34020</c:v>
                </c:pt>
                <c:pt idx="1095">
                  <c:v>34021</c:v>
                </c:pt>
                <c:pt idx="1096">
                  <c:v>34022</c:v>
                </c:pt>
                <c:pt idx="1097">
                  <c:v>34023</c:v>
                </c:pt>
                <c:pt idx="1098">
                  <c:v>34024</c:v>
                </c:pt>
                <c:pt idx="1099">
                  <c:v>34025</c:v>
                </c:pt>
                <c:pt idx="1100">
                  <c:v>34026</c:v>
                </c:pt>
                <c:pt idx="1101">
                  <c:v>34027</c:v>
                </c:pt>
                <c:pt idx="1102">
                  <c:v>34028</c:v>
                </c:pt>
                <c:pt idx="1103">
                  <c:v>34029</c:v>
                </c:pt>
                <c:pt idx="1104">
                  <c:v>34030</c:v>
                </c:pt>
                <c:pt idx="1105">
                  <c:v>34031</c:v>
                </c:pt>
                <c:pt idx="1106">
                  <c:v>34032</c:v>
                </c:pt>
                <c:pt idx="1107">
                  <c:v>34033</c:v>
                </c:pt>
                <c:pt idx="1108">
                  <c:v>34034</c:v>
                </c:pt>
                <c:pt idx="1109">
                  <c:v>34035</c:v>
                </c:pt>
                <c:pt idx="1110">
                  <c:v>34036</c:v>
                </c:pt>
                <c:pt idx="1111">
                  <c:v>34037</c:v>
                </c:pt>
                <c:pt idx="1112">
                  <c:v>34038</c:v>
                </c:pt>
                <c:pt idx="1113">
                  <c:v>34039</c:v>
                </c:pt>
                <c:pt idx="1114">
                  <c:v>34040</c:v>
                </c:pt>
                <c:pt idx="1115">
                  <c:v>34041</c:v>
                </c:pt>
                <c:pt idx="1116">
                  <c:v>34042</c:v>
                </c:pt>
                <c:pt idx="1117">
                  <c:v>34043</c:v>
                </c:pt>
                <c:pt idx="1118">
                  <c:v>34044</c:v>
                </c:pt>
                <c:pt idx="1119">
                  <c:v>34045</c:v>
                </c:pt>
                <c:pt idx="1120">
                  <c:v>34046</c:v>
                </c:pt>
                <c:pt idx="1121">
                  <c:v>34047</c:v>
                </c:pt>
                <c:pt idx="1122">
                  <c:v>34048</c:v>
                </c:pt>
                <c:pt idx="1123">
                  <c:v>34049</c:v>
                </c:pt>
                <c:pt idx="1124">
                  <c:v>34050</c:v>
                </c:pt>
                <c:pt idx="1125">
                  <c:v>34051</c:v>
                </c:pt>
                <c:pt idx="1126">
                  <c:v>34052</c:v>
                </c:pt>
                <c:pt idx="1127">
                  <c:v>34053</c:v>
                </c:pt>
                <c:pt idx="1128">
                  <c:v>34054</c:v>
                </c:pt>
                <c:pt idx="1129">
                  <c:v>34055</c:v>
                </c:pt>
                <c:pt idx="1130">
                  <c:v>34056</c:v>
                </c:pt>
                <c:pt idx="1131">
                  <c:v>34057</c:v>
                </c:pt>
                <c:pt idx="1132">
                  <c:v>34058</c:v>
                </c:pt>
                <c:pt idx="1133">
                  <c:v>34059</c:v>
                </c:pt>
                <c:pt idx="1134">
                  <c:v>34060</c:v>
                </c:pt>
                <c:pt idx="1135">
                  <c:v>34061</c:v>
                </c:pt>
                <c:pt idx="1136">
                  <c:v>34062</c:v>
                </c:pt>
                <c:pt idx="1137">
                  <c:v>34063</c:v>
                </c:pt>
                <c:pt idx="1138">
                  <c:v>34064</c:v>
                </c:pt>
                <c:pt idx="1139">
                  <c:v>34065</c:v>
                </c:pt>
                <c:pt idx="1140">
                  <c:v>34066</c:v>
                </c:pt>
                <c:pt idx="1141">
                  <c:v>34067</c:v>
                </c:pt>
                <c:pt idx="1142">
                  <c:v>34068</c:v>
                </c:pt>
                <c:pt idx="1143">
                  <c:v>34069</c:v>
                </c:pt>
                <c:pt idx="1144">
                  <c:v>34070</c:v>
                </c:pt>
                <c:pt idx="1145">
                  <c:v>34071</c:v>
                </c:pt>
                <c:pt idx="1146">
                  <c:v>34072</c:v>
                </c:pt>
                <c:pt idx="1147">
                  <c:v>34073</c:v>
                </c:pt>
                <c:pt idx="1148">
                  <c:v>34074</c:v>
                </c:pt>
                <c:pt idx="1149">
                  <c:v>34075</c:v>
                </c:pt>
                <c:pt idx="1150">
                  <c:v>34076</c:v>
                </c:pt>
                <c:pt idx="1151">
                  <c:v>34077</c:v>
                </c:pt>
                <c:pt idx="1152">
                  <c:v>34078</c:v>
                </c:pt>
                <c:pt idx="1153">
                  <c:v>34079</c:v>
                </c:pt>
                <c:pt idx="1154">
                  <c:v>34080</c:v>
                </c:pt>
                <c:pt idx="1155">
                  <c:v>34081</c:v>
                </c:pt>
                <c:pt idx="1156">
                  <c:v>34082</c:v>
                </c:pt>
                <c:pt idx="1157">
                  <c:v>34083</c:v>
                </c:pt>
                <c:pt idx="1158">
                  <c:v>34084</c:v>
                </c:pt>
                <c:pt idx="1159">
                  <c:v>34085</c:v>
                </c:pt>
                <c:pt idx="1160">
                  <c:v>34086</c:v>
                </c:pt>
                <c:pt idx="1161">
                  <c:v>34087</c:v>
                </c:pt>
                <c:pt idx="1162">
                  <c:v>34088</c:v>
                </c:pt>
                <c:pt idx="1163">
                  <c:v>34089</c:v>
                </c:pt>
                <c:pt idx="1164">
                  <c:v>34090</c:v>
                </c:pt>
                <c:pt idx="1165">
                  <c:v>34091</c:v>
                </c:pt>
                <c:pt idx="1166">
                  <c:v>34092</c:v>
                </c:pt>
                <c:pt idx="1167">
                  <c:v>34093</c:v>
                </c:pt>
                <c:pt idx="1168">
                  <c:v>34094</c:v>
                </c:pt>
                <c:pt idx="1169">
                  <c:v>34095</c:v>
                </c:pt>
                <c:pt idx="1170">
                  <c:v>34096</c:v>
                </c:pt>
                <c:pt idx="1171">
                  <c:v>34097</c:v>
                </c:pt>
                <c:pt idx="1172">
                  <c:v>34098</c:v>
                </c:pt>
                <c:pt idx="1173">
                  <c:v>34099</c:v>
                </c:pt>
                <c:pt idx="1174">
                  <c:v>34100</c:v>
                </c:pt>
                <c:pt idx="1175">
                  <c:v>34101</c:v>
                </c:pt>
                <c:pt idx="1176">
                  <c:v>34102</c:v>
                </c:pt>
                <c:pt idx="1177">
                  <c:v>34103</c:v>
                </c:pt>
                <c:pt idx="1178">
                  <c:v>34104</c:v>
                </c:pt>
                <c:pt idx="1179">
                  <c:v>34105</c:v>
                </c:pt>
                <c:pt idx="1180">
                  <c:v>34106</c:v>
                </c:pt>
                <c:pt idx="1181">
                  <c:v>34107</c:v>
                </c:pt>
                <c:pt idx="1182">
                  <c:v>34108</c:v>
                </c:pt>
                <c:pt idx="1183">
                  <c:v>34109</c:v>
                </c:pt>
                <c:pt idx="1184">
                  <c:v>34110</c:v>
                </c:pt>
                <c:pt idx="1185">
                  <c:v>34111</c:v>
                </c:pt>
                <c:pt idx="1186">
                  <c:v>34112</c:v>
                </c:pt>
                <c:pt idx="1187">
                  <c:v>34113</c:v>
                </c:pt>
                <c:pt idx="1188">
                  <c:v>34114</c:v>
                </c:pt>
                <c:pt idx="1189">
                  <c:v>34115</c:v>
                </c:pt>
                <c:pt idx="1190">
                  <c:v>34116</c:v>
                </c:pt>
                <c:pt idx="1191">
                  <c:v>34117</c:v>
                </c:pt>
                <c:pt idx="1192">
                  <c:v>34118</c:v>
                </c:pt>
                <c:pt idx="1193">
                  <c:v>34119</c:v>
                </c:pt>
                <c:pt idx="1194">
                  <c:v>34120</c:v>
                </c:pt>
                <c:pt idx="1195">
                  <c:v>34121</c:v>
                </c:pt>
                <c:pt idx="1196">
                  <c:v>34122</c:v>
                </c:pt>
                <c:pt idx="1197">
                  <c:v>34123</c:v>
                </c:pt>
                <c:pt idx="1198">
                  <c:v>34124</c:v>
                </c:pt>
                <c:pt idx="1199">
                  <c:v>34125</c:v>
                </c:pt>
                <c:pt idx="1200">
                  <c:v>34126</c:v>
                </c:pt>
                <c:pt idx="1201">
                  <c:v>34127</c:v>
                </c:pt>
                <c:pt idx="1202">
                  <c:v>34128</c:v>
                </c:pt>
                <c:pt idx="1203">
                  <c:v>34129</c:v>
                </c:pt>
                <c:pt idx="1204">
                  <c:v>34130</c:v>
                </c:pt>
                <c:pt idx="1205">
                  <c:v>34131</c:v>
                </c:pt>
                <c:pt idx="1206">
                  <c:v>34132</c:v>
                </c:pt>
                <c:pt idx="1207">
                  <c:v>34133</c:v>
                </c:pt>
                <c:pt idx="1208">
                  <c:v>34134</c:v>
                </c:pt>
                <c:pt idx="1209">
                  <c:v>34135</c:v>
                </c:pt>
                <c:pt idx="1210">
                  <c:v>34136</c:v>
                </c:pt>
                <c:pt idx="1211">
                  <c:v>34137</c:v>
                </c:pt>
                <c:pt idx="1212">
                  <c:v>34138</c:v>
                </c:pt>
                <c:pt idx="1213">
                  <c:v>34139</c:v>
                </c:pt>
                <c:pt idx="1214">
                  <c:v>34140</c:v>
                </c:pt>
                <c:pt idx="1215">
                  <c:v>34141</c:v>
                </c:pt>
                <c:pt idx="1216">
                  <c:v>34142</c:v>
                </c:pt>
                <c:pt idx="1217">
                  <c:v>34143</c:v>
                </c:pt>
                <c:pt idx="1218">
                  <c:v>34144</c:v>
                </c:pt>
                <c:pt idx="1219">
                  <c:v>34145</c:v>
                </c:pt>
                <c:pt idx="1220">
                  <c:v>34146</c:v>
                </c:pt>
                <c:pt idx="1221">
                  <c:v>34147</c:v>
                </c:pt>
                <c:pt idx="1222">
                  <c:v>34148</c:v>
                </c:pt>
                <c:pt idx="1223">
                  <c:v>34149</c:v>
                </c:pt>
                <c:pt idx="1224">
                  <c:v>34150</c:v>
                </c:pt>
                <c:pt idx="1225">
                  <c:v>34151</c:v>
                </c:pt>
                <c:pt idx="1226">
                  <c:v>34152</c:v>
                </c:pt>
                <c:pt idx="1227">
                  <c:v>34153</c:v>
                </c:pt>
                <c:pt idx="1228">
                  <c:v>34154</c:v>
                </c:pt>
                <c:pt idx="1229">
                  <c:v>34155</c:v>
                </c:pt>
                <c:pt idx="1230">
                  <c:v>34156</c:v>
                </c:pt>
                <c:pt idx="1231">
                  <c:v>34157</c:v>
                </c:pt>
                <c:pt idx="1232">
                  <c:v>34158</c:v>
                </c:pt>
                <c:pt idx="1233">
                  <c:v>34159</c:v>
                </c:pt>
                <c:pt idx="1234">
                  <c:v>34160</c:v>
                </c:pt>
                <c:pt idx="1235">
                  <c:v>34161</c:v>
                </c:pt>
                <c:pt idx="1236">
                  <c:v>34162</c:v>
                </c:pt>
                <c:pt idx="1237">
                  <c:v>34163</c:v>
                </c:pt>
                <c:pt idx="1238">
                  <c:v>34274</c:v>
                </c:pt>
                <c:pt idx="1239">
                  <c:v>34275</c:v>
                </c:pt>
                <c:pt idx="1240">
                  <c:v>34276</c:v>
                </c:pt>
                <c:pt idx="1241">
                  <c:v>34277</c:v>
                </c:pt>
                <c:pt idx="1242">
                  <c:v>34278</c:v>
                </c:pt>
                <c:pt idx="1243">
                  <c:v>34279</c:v>
                </c:pt>
                <c:pt idx="1244">
                  <c:v>34280</c:v>
                </c:pt>
                <c:pt idx="1245">
                  <c:v>34281</c:v>
                </c:pt>
                <c:pt idx="1246">
                  <c:v>34282</c:v>
                </c:pt>
                <c:pt idx="1247">
                  <c:v>34283</c:v>
                </c:pt>
                <c:pt idx="1248">
                  <c:v>34284</c:v>
                </c:pt>
                <c:pt idx="1249">
                  <c:v>34285</c:v>
                </c:pt>
                <c:pt idx="1250">
                  <c:v>34286</c:v>
                </c:pt>
                <c:pt idx="1251">
                  <c:v>34287</c:v>
                </c:pt>
                <c:pt idx="1252">
                  <c:v>34288</c:v>
                </c:pt>
                <c:pt idx="1253">
                  <c:v>34289</c:v>
                </c:pt>
                <c:pt idx="1254">
                  <c:v>34290</c:v>
                </c:pt>
                <c:pt idx="1255">
                  <c:v>34291</c:v>
                </c:pt>
                <c:pt idx="1256">
                  <c:v>34292</c:v>
                </c:pt>
                <c:pt idx="1257">
                  <c:v>34293</c:v>
                </c:pt>
                <c:pt idx="1258">
                  <c:v>34294</c:v>
                </c:pt>
                <c:pt idx="1259">
                  <c:v>34295</c:v>
                </c:pt>
                <c:pt idx="1260">
                  <c:v>34296</c:v>
                </c:pt>
                <c:pt idx="1261">
                  <c:v>34297</c:v>
                </c:pt>
                <c:pt idx="1262">
                  <c:v>34298</c:v>
                </c:pt>
                <c:pt idx="1263">
                  <c:v>34299</c:v>
                </c:pt>
                <c:pt idx="1264">
                  <c:v>34300</c:v>
                </c:pt>
                <c:pt idx="1265">
                  <c:v>34301</c:v>
                </c:pt>
                <c:pt idx="1266">
                  <c:v>34302</c:v>
                </c:pt>
                <c:pt idx="1267">
                  <c:v>34303</c:v>
                </c:pt>
                <c:pt idx="1268">
                  <c:v>34304</c:v>
                </c:pt>
                <c:pt idx="1269">
                  <c:v>34305</c:v>
                </c:pt>
                <c:pt idx="1270">
                  <c:v>34306</c:v>
                </c:pt>
                <c:pt idx="1271">
                  <c:v>34307</c:v>
                </c:pt>
                <c:pt idx="1272">
                  <c:v>34308</c:v>
                </c:pt>
                <c:pt idx="1273">
                  <c:v>34309</c:v>
                </c:pt>
                <c:pt idx="1274">
                  <c:v>34310</c:v>
                </c:pt>
                <c:pt idx="1275">
                  <c:v>34311</c:v>
                </c:pt>
                <c:pt idx="1276">
                  <c:v>34312</c:v>
                </c:pt>
                <c:pt idx="1277">
                  <c:v>34313</c:v>
                </c:pt>
                <c:pt idx="1278">
                  <c:v>34314</c:v>
                </c:pt>
                <c:pt idx="1279">
                  <c:v>34315</c:v>
                </c:pt>
                <c:pt idx="1280">
                  <c:v>34316</c:v>
                </c:pt>
                <c:pt idx="1281">
                  <c:v>34317</c:v>
                </c:pt>
                <c:pt idx="1282">
                  <c:v>34318</c:v>
                </c:pt>
                <c:pt idx="1283">
                  <c:v>34319</c:v>
                </c:pt>
                <c:pt idx="1284">
                  <c:v>34320</c:v>
                </c:pt>
                <c:pt idx="1285">
                  <c:v>34321</c:v>
                </c:pt>
                <c:pt idx="1286">
                  <c:v>34322</c:v>
                </c:pt>
                <c:pt idx="1287">
                  <c:v>34323</c:v>
                </c:pt>
                <c:pt idx="1288">
                  <c:v>34324</c:v>
                </c:pt>
                <c:pt idx="1289">
                  <c:v>34325</c:v>
                </c:pt>
                <c:pt idx="1290">
                  <c:v>34326</c:v>
                </c:pt>
                <c:pt idx="1291">
                  <c:v>34327</c:v>
                </c:pt>
                <c:pt idx="1292">
                  <c:v>34328</c:v>
                </c:pt>
                <c:pt idx="1293">
                  <c:v>34329</c:v>
                </c:pt>
                <c:pt idx="1294">
                  <c:v>34330</c:v>
                </c:pt>
                <c:pt idx="1295">
                  <c:v>34331</c:v>
                </c:pt>
                <c:pt idx="1296">
                  <c:v>34332</c:v>
                </c:pt>
                <c:pt idx="1297">
                  <c:v>34333</c:v>
                </c:pt>
                <c:pt idx="1298">
                  <c:v>34334</c:v>
                </c:pt>
                <c:pt idx="1299">
                  <c:v>34335</c:v>
                </c:pt>
                <c:pt idx="1300">
                  <c:v>34336</c:v>
                </c:pt>
                <c:pt idx="1301">
                  <c:v>34337</c:v>
                </c:pt>
                <c:pt idx="1302">
                  <c:v>34338</c:v>
                </c:pt>
                <c:pt idx="1303">
                  <c:v>34339</c:v>
                </c:pt>
                <c:pt idx="1304">
                  <c:v>34340</c:v>
                </c:pt>
                <c:pt idx="1305">
                  <c:v>34341</c:v>
                </c:pt>
                <c:pt idx="1306">
                  <c:v>34342</c:v>
                </c:pt>
                <c:pt idx="1307">
                  <c:v>34343</c:v>
                </c:pt>
                <c:pt idx="1308">
                  <c:v>34344</c:v>
                </c:pt>
                <c:pt idx="1309">
                  <c:v>34345</c:v>
                </c:pt>
                <c:pt idx="1310">
                  <c:v>34346</c:v>
                </c:pt>
                <c:pt idx="1311">
                  <c:v>34347</c:v>
                </c:pt>
                <c:pt idx="1312">
                  <c:v>34348</c:v>
                </c:pt>
                <c:pt idx="1313">
                  <c:v>34349</c:v>
                </c:pt>
                <c:pt idx="1314">
                  <c:v>34350</c:v>
                </c:pt>
                <c:pt idx="1315">
                  <c:v>34351</c:v>
                </c:pt>
                <c:pt idx="1316">
                  <c:v>34352</c:v>
                </c:pt>
                <c:pt idx="1317">
                  <c:v>34353</c:v>
                </c:pt>
                <c:pt idx="1318">
                  <c:v>34354</c:v>
                </c:pt>
                <c:pt idx="1319">
                  <c:v>34355</c:v>
                </c:pt>
                <c:pt idx="1320">
                  <c:v>34356</c:v>
                </c:pt>
                <c:pt idx="1321">
                  <c:v>34357</c:v>
                </c:pt>
                <c:pt idx="1322">
                  <c:v>34358</c:v>
                </c:pt>
                <c:pt idx="1323">
                  <c:v>34359</c:v>
                </c:pt>
                <c:pt idx="1324">
                  <c:v>34360</c:v>
                </c:pt>
                <c:pt idx="1325">
                  <c:v>34361</c:v>
                </c:pt>
                <c:pt idx="1326">
                  <c:v>34362</c:v>
                </c:pt>
                <c:pt idx="1327">
                  <c:v>34363</c:v>
                </c:pt>
                <c:pt idx="1328">
                  <c:v>34364</c:v>
                </c:pt>
                <c:pt idx="1329">
                  <c:v>34365</c:v>
                </c:pt>
                <c:pt idx="1330">
                  <c:v>34366</c:v>
                </c:pt>
                <c:pt idx="1331">
                  <c:v>34367</c:v>
                </c:pt>
                <c:pt idx="1332">
                  <c:v>34368</c:v>
                </c:pt>
                <c:pt idx="1333">
                  <c:v>34369</c:v>
                </c:pt>
                <c:pt idx="1334">
                  <c:v>34370</c:v>
                </c:pt>
                <c:pt idx="1335">
                  <c:v>34371</c:v>
                </c:pt>
                <c:pt idx="1336">
                  <c:v>34372</c:v>
                </c:pt>
                <c:pt idx="1337">
                  <c:v>34373</c:v>
                </c:pt>
                <c:pt idx="1338">
                  <c:v>34374</c:v>
                </c:pt>
                <c:pt idx="1339">
                  <c:v>34375</c:v>
                </c:pt>
                <c:pt idx="1340">
                  <c:v>34376</c:v>
                </c:pt>
                <c:pt idx="1341">
                  <c:v>34377</c:v>
                </c:pt>
                <c:pt idx="1342">
                  <c:v>34378</c:v>
                </c:pt>
                <c:pt idx="1343">
                  <c:v>34379</c:v>
                </c:pt>
                <c:pt idx="1344">
                  <c:v>34380</c:v>
                </c:pt>
                <c:pt idx="1345">
                  <c:v>34381</c:v>
                </c:pt>
                <c:pt idx="1346">
                  <c:v>34382</c:v>
                </c:pt>
                <c:pt idx="1347">
                  <c:v>34383</c:v>
                </c:pt>
                <c:pt idx="1348">
                  <c:v>34384</c:v>
                </c:pt>
                <c:pt idx="1349">
                  <c:v>34385</c:v>
                </c:pt>
                <c:pt idx="1350">
                  <c:v>34386</c:v>
                </c:pt>
                <c:pt idx="1351">
                  <c:v>34387</c:v>
                </c:pt>
                <c:pt idx="1352">
                  <c:v>34388</c:v>
                </c:pt>
                <c:pt idx="1353">
                  <c:v>34389</c:v>
                </c:pt>
                <c:pt idx="1354">
                  <c:v>34390</c:v>
                </c:pt>
                <c:pt idx="1355">
                  <c:v>34391</c:v>
                </c:pt>
                <c:pt idx="1356">
                  <c:v>34392</c:v>
                </c:pt>
                <c:pt idx="1357">
                  <c:v>34393</c:v>
                </c:pt>
                <c:pt idx="1358">
                  <c:v>34394</c:v>
                </c:pt>
                <c:pt idx="1359">
                  <c:v>34395</c:v>
                </c:pt>
                <c:pt idx="1360">
                  <c:v>34396</c:v>
                </c:pt>
                <c:pt idx="1361">
                  <c:v>34397</c:v>
                </c:pt>
                <c:pt idx="1362">
                  <c:v>34398</c:v>
                </c:pt>
                <c:pt idx="1363">
                  <c:v>34399</c:v>
                </c:pt>
                <c:pt idx="1364">
                  <c:v>34400</c:v>
                </c:pt>
                <c:pt idx="1365">
                  <c:v>34401</c:v>
                </c:pt>
                <c:pt idx="1366">
                  <c:v>34402</c:v>
                </c:pt>
                <c:pt idx="1367">
                  <c:v>34403</c:v>
                </c:pt>
                <c:pt idx="1368">
                  <c:v>34404</c:v>
                </c:pt>
                <c:pt idx="1369">
                  <c:v>34405</c:v>
                </c:pt>
                <c:pt idx="1370">
                  <c:v>34406</c:v>
                </c:pt>
                <c:pt idx="1371">
                  <c:v>34407</c:v>
                </c:pt>
                <c:pt idx="1372">
                  <c:v>34408</c:v>
                </c:pt>
                <c:pt idx="1373">
                  <c:v>34409</c:v>
                </c:pt>
                <c:pt idx="1374">
                  <c:v>34410</c:v>
                </c:pt>
                <c:pt idx="1375">
                  <c:v>34411</c:v>
                </c:pt>
                <c:pt idx="1376">
                  <c:v>34412</c:v>
                </c:pt>
                <c:pt idx="1377">
                  <c:v>34413</c:v>
                </c:pt>
                <c:pt idx="1378">
                  <c:v>34414</c:v>
                </c:pt>
                <c:pt idx="1379">
                  <c:v>34415</c:v>
                </c:pt>
                <c:pt idx="1380">
                  <c:v>34416</c:v>
                </c:pt>
                <c:pt idx="1381">
                  <c:v>34417</c:v>
                </c:pt>
                <c:pt idx="1382">
                  <c:v>34418</c:v>
                </c:pt>
                <c:pt idx="1383">
                  <c:v>34419</c:v>
                </c:pt>
                <c:pt idx="1384">
                  <c:v>34420</c:v>
                </c:pt>
                <c:pt idx="1385">
                  <c:v>34421</c:v>
                </c:pt>
                <c:pt idx="1386">
                  <c:v>34422</c:v>
                </c:pt>
                <c:pt idx="1387">
                  <c:v>34423</c:v>
                </c:pt>
                <c:pt idx="1388">
                  <c:v>34424</c:v>
                </c:pt>
                <c:pt idx="1389">
                  <c:v>34425</c:v>
                </c:pt>
                <c:pt idx="1390">
                  <c:v>34426</c:v>
                </c:pt>
                <c:pt idx="1391">
                  <c:v>34427</c:v>
                </c:pt>
                <c:pt idx="1392">
                  <c:v>34428</c:v>
                </c:pt>
                <c:pt idx="1393">
                  <c:v>34429</c:v>
                </c:pt>
                <c:pt idx="1394">
                  <c:v>34430</c:v>
                </c:pt>
                <c:pt idx="1395">
                  <c:v>34431</c:v>
                </c:pt>
                <c:pt idx="1396">
                  <c:v>34432</c:v>
                </c:pt>
                <c:pt idx="1397">
                  <c:v>34433</c:v>
                </c:pt>
                <c:pt idx="1398">
                  <c:v>34434</c:v>
                </c:pt>
                <c:pt idx="1399">
                  <c:v>34435</c:v>
                </c:pt>
                <c:pt idx="1400">
                  <c:v>34436</c:v>
                </c:pt>
                <c:pt idx="1401">
                  <c:v>34437</c:v>
                </c:pt>
                <c:pt idx="1402">
                  <c:v>34438</c:v>
                </c:pt>
                <c:pt idx="1403">
                  <c:v>34439</c:v>
                </c:pt>
                <c:pt idx="1404">
                  <c:v>34440</c:v>
                </c:pt>
                <c:pt idx="1405">
                  <c:v>34441</c:v>
                </c:pt>
                <c:pt idx="1406">
                  <c:v>34442</c:v>
                </c:pt>
                <c:pt idx="1407">
                  <c:v>34443</c:v>
                </c:pt>
                <c:pt idx="1408">
                  <c:v>34444</c:v>
                </c:pt>
                <c:pt idx="1409">
                  <c:v>34445</c:v>
                </c:pt>
                <c:pt idx="1410">
                  <c:v>34446</c:v>
                </c:pt>
                <c:pt idx="1411">
                  <c:v>34447</c:v>
                </c:pt>
                <c:pt idx="1412">
                  <c:v>34448</c:v>
                </c:pt>
                <c:pt idx="1413">
                  <c:v>34449</c:v>
                </c:pt>
                <c:pt idx="1414">
                  <c:v>34450</c:v>
                </c:pt>
                <c:pt idx="1415">
                  <c:v>34451</c:v>
                </c:pt>
                <c:pt idx="1416">
                  <c:v>34452</c:v>
                </c:pt>
                <c:pt idx="1417">
                  <c:v>34453</c:v>
                </c:pt>
                <c:pt idx="1418">
                  <c:v>34454</c:v>
                </c:pt>
                <c:pt idx="1419">
                  <c:v>34455</c:v>
                </c:pt>
                <c:pt idx="1420">
                  <c:v>34456</c:v>
                </c:pt>
                <c:pt idx="1421">
                  <c:v>34457</c:v>
                </c:pt>
                <c:pt idx="1422">
                  <c:v>34458</c:v>
                </c:pt>
                <c:pt idx="1423">
                  <c:v>34459</c:v>
                </c:pt>
                <c:pt idx="1424">
                  <c:v>34460</c:v>
                </c:pt>
                <c:pt idx="1425">
                  <c:v>34461</c:v>
                </c:pt>
                <c:pt idx="1426">
                  <c:v>34462</c:v>
                </c:pt>
                <c:pt idx="1427">
                  <c:v>34463</c:v>
                </c:pt>
                <c:pt idx="1428">
                  <c:v>34464</c:v>
                </c:pt>
                <c:pt idx="1429">
                  <c:v>34465</c:v>
                </c:pt>
                <c:pt idx="1430">
                  <c:v>34466</c:v>
                </c:pt>
                <c:pt idx="1431">
                  <c:v>34467</c:v>
                </c:pt>
                <c:pt idx="1432">
                  <c:v>34468</c:v>
                </c:pt>
                <c:pt idx="1433">
                  <c:v>34469</c:v>
                </c:pt>
                <c:pt idx="1434">
                  <c:v>34470</c:v>
                </c:pt>
                <c:pt idx="1435">
                  <c:v>34471</c:v>
                </c:pt>
                <c:pt idx="1436">
                  <c:v>34472</c:v>
                </c:pt>
                <c:pt idx="1437">
                  <c:v>34473</c:v>
                </c:pt>
                <c:pt idx="1438">
                  <c:v>34474</c:v>
                </c:pt>
                <c:pt idx="1439">
                  <c:v>34475</c:v>
                </c:pt>
                <c:pt idx="1440">
                  <c:v>34476</c:v>
                </c:pt>
                <c:pt idx="1441">
                  <c:v>34477</c:v>
                </c:pt>
                <c:pt idx="1442">
                  <c:v>34478</c:v>
                </c:pt>
                <c:pt idx="1443">
                  <c:v>34479</c:v>
                </c:pt>
                <c:pt idx="1444">
                  <c:v>34480</c:v>
                </c:pt>
                <c:pt idx="1445">
                  <c:v>34481</c:v>
                </c:pt>
                <c:pt idx="1446">
                  <c:v>34482</c:v>
                </c:pt>
                <c:pt idx="1447">
                  <c:v>34483</c:v>
                </c:pt>
                <c:pt idx="1448">
                  <c:v>34484</c:v>
                </c:pt>
                <c:pt idx="1449">
                  <c:v>34485</c:v>
                </c:pt>
                <c:pt idx="1450">
                  <c:v>34486</c:v>
                </c:pt>
                <c:pt idx="1451">
                  <c:v>34487</c:v>
                </c:pt>
                <c:pt idx="1452">
                  <c:v>34488</c:v>
                </c:pt>
                <c:pt idx="1453">
                  <c:v>34489</c:v>
                </c:pt>
                <c:pt idx="1454">
                  <c:v>34490</c:v>
                </c:pt>
                <c:pt idx="1455">
                  <c:v>34491</c:v>
                </c:pt>
                <c:pt idx="1456">
                  <c:v>34492</c:v>
                </c:pt>
                <c:pt idx="1457">
                  <c:v>34493</c:v>
                </c:pt>
                <c:pt idx="1458">
                  <c:v>34494</c:v>
                </c:pt>
                <c:pt idx="1459">
                  <c:v>34495</c:v>
                </c:pt>
                <c:pt idx="1460">
                  <c:v>34496</c:v>
                </c:pt>
                <c:pt idx="1461">
                  <c:v>34497</c:v>
                </c:pt>
                <c:pt idx="1462">
                  <c:v>34498</c:v>
                </c:pt>
                <c:pt idx="1463">
                  <c:v>34499</c:v>
                </c:pt>
                <c:pt idx="1464">
                  <c:v>34500</c:v>
                </c:pt>
                <c:pt idx="1465">
                  <c:v>34501</c:v>
                </c:pt>
                <c:pt idx="1466">
                  <c:v>34502</c:v>
                </c:pt>
                <c:pt idx="1467">
                  <c:v>34503</c:v>
                </c:pt>
                <c:pt idx="1468">
                  <c:v>34504</c:v>
                </c:pt>
                <c:pt idx="1469">
                  <c:v>34505</c:v>
                </c:pt>
                <c:pt idx="1470">
                  <c:v>34506</c:v>
                </c:pt>
                <c:pt idx="1471">
                  <c:v>34507</c:v>
                </c:pt>
                <c:pt idx="1472">
                  <c:v>34508</c:v>
                </c:pt>
                <c:pt idx="1473">
                  <c:v>34509</c:v>
                </c:pt>
                <c:pt idx="1474">
                  <c:v>34510</c:v>
                </c:pt>
                <c:pt idx="1475">
                  <c:v>34511</c:v>
                </c:pt>
                <c:pt idx="1476">
                  <c:v>34512</c:v>
                </c:pt>
                <c:pt idx="1477">
                  <c:v>34513</c:v>
                </c:pt>
                <c:pt idx="1478">
                  <c:v>34514</c:v>
                </c:pt>
                <c:pt idx="1479">
                  <c:v>34515</c:v>
                </c:pt>
                <c:pt idx="1480">
                  <c:v>34516</c:v>
                </c:pt>
                <c:pt idx="1481">
                  <c:v>34517</c:v>
                </c:pt>
                <c:pt idx="1482">
                  <c:v>34518</c:v>
                </c:pt>
                <c:pt idx="1483">
                  <c:v>34519</c:v>
                </c:pt>
                <c:pt idx="1484">
                  <c:v>34520</c:v>
                </c:pt>
                <c:pt idx="1485">
                  <c:v>34521</c:v>
                </c:pt>
                <c:pt idx="1486">
                  <c:v>34522</c:v>
                </c:pt>
                <c:pt idx="1487">
                  <c:v>34523</c:v>
                </c:pt>
                <c:pt idx="1488">
                  <c:v>34524</c:v>
                </c:pt>
                <c:pt idx="1489">
                  <c:v>34525</c:v>
                </c:pt>
                <c:pt idx="1490">
                  <c:v>34526</c:v>
                </c:pt>
                <c:pt idx="1491">
                  <c:v>34527</c:v>
                </c:pt>
                <c:pt idx="1492">
                  <c:v>34528</c:v>
                </c:pt>
                <c:pt idx="1493">
                  <c:v>34529</c:v>
                </c:pt>
                <c:pt idx="1494">
                  <c:v>34530</c:v>
                </c:pt>
                <c:pt idx="1495">
                  <c:v>34531</c:v>
                </c:pt>
                <c:pt idx="1496">
                  <c:v>34532</c:v>
                </c:pt>
                <c:pt idx="1497">
                  <c:v>34533</c:v>
                </c:pt>
                <c:pt idx="1498">
                  <c:v>34534</c:v>
                </c:pt>
                <c:pt idx="1499">
                  <c:v>34535</c:v>
                </c:pt>
                <c:pt idx="1500">
                  <c:v>34536</c:v>
                </c:pt>
                <c:pt idx="1501">
                  <c:v>34537</c:v>
                </c:pt>
                <c:pt idx="1502">
                  <c:v>34538</c:v>
                </c:pt>
                <c:pt idx="1503">
                  <c:v>34539</c:v>
                </c:pt>
                <c:pt idx="1504">
                  <c:v>34540</c:v>
                </c:pt>
                <c:pt idx="1505">
                  <c:v>34541</c:v>
                </c:pt>
                <c:pt idx="1506">
                  <c:v>34542</c:v>
                </c:pt>
                <c:pt idx="1507">
                  <c:v>34543</c:v>
                </c:pt>
                <c:pt idx="1508">
                  <c:v>34544</c:v>
                </c:pt>
                <c:pt idx="1509">
                  <c:v>34545</c:v>
                </c:pt>
                <c:pt idx="1510">
                  <c:v>34546</c:v>
                </c:pt>
                <c:pt idx="1511">
                  <c:v>34547</c:v>
                </c:pt>
                <c:pt idx="1512">
                  <c:v>34548</c:v>
                </c:pt>
                <c:pt idx="1513">
                  <c:v>34549</c:v>
                </c:pt>
                <c:pt idx="1514">
                  <c:v>34550</c:v>
                </c:pt>
                <c:pt idx="1515">
                  <c:v>34551</c:v>
                </c:pt>
                <c:pt idx="1516">
                  <c:v>34552</c:v>
                </c:pt>
                <c:pt idx="1517">
                  <c:v>34553</c:v>
                </c:pt>
                <c:pt idx="1518">
                  <c:v>34554</c:v>
                </c:pt>
                <c:pt idx="1519">
                  <c:v>34555</c:v>
                </c:pt>
                <c:pt idx="1520">
                  <c:v>34556</c:v>
                </c:pt>
                <c:pt idx="1521">
                  <c:v>34557</c:v>
                </c:pt>
                <c:pt idx="1522">
                  <c:v>34558</c:v>
                </c:pt>
                <c:pt idx="1523">
                  <c:v>34559</c:v>
                </c:pt>
                <c:pt idx="1524">
                  <c:v>34560</c:v>
                </c:pt>
                <c:pt idx="1525">
                  <c:v>34561</c:v>
                </c:pt>
                <c:pt idx="1526">
                  <c:v>34562</c:v>
                </c:pt>
                <c:pt idx="1527">
                  <c:v>34563</c:v>
                </c:pt>
                <c:pt idx="1528">
                  <c:v>34564</c:v>
                </c:pt>
                <c:pt idx="1529">
                  <c:v>34565</c:v>
                </c:pt>
                <c:pt idx="1530">
                  <c:v>34566</c:v>
                </c:pt>
                <c:pt idx="1531">
                  <c:v>34567</c:v>
                </c:pt>
                <c:pt idx="1532">
                  <c:v>34568</c:v>
                </c:pt>
                <c:pt idx="1533">
                  <c:v>34569</c:v>
                </c:pt>
                <c:pt idx="1534">
                  <c:v>34570</c:v>
                </c:pt>
                <c:pt idx="1535">
                  <c:v>34571</c:v>
                </c:pt>
                <c:pt idx="1536">
                  <c:v>34572</c:v>
                </c:pt>
                <c:pt idx="1537">
                  <c:v>34573</c:v>
                </c:pt>
                <c:pt idx="1538">
                  <c:v>34574</c:v>
                </c:pt>
                <c:pt idx="1539">
                  <c:v>34575</c:v>
                </c:pt>
                <c:pt idx="1540">
                  <c:v>34576</c:v>
                </c:pt>
                <c:pt idx="1541">
                  <c:v>34577</c:v>
                </c:pt>
                <c:pt idx="1542">
                  <c:v>34578</c:v>
                </c:pt>
                <c:pt idx="1543">
                  <c:v>34579</c:v>
                </c:pt>
                <c:pt idx="1544">
                  <c:v>34580</c:v>
                </c:pt>
                <c:pt idx="1545">
                  <c:v>34581</c:v>
                </c:pt>
                <c:pt idx="1546">
                  <c:v>34582</c:v>
                </c:pt>
                <c:pt idx="1547">
                  <c:v>34583</c:v>
                </c:pt>
                <c:pt idx="1548">
                  <c:v>34584</c:v>
                </c:pt>
                <c:pt idx="1549">
                  <c:v>34585</c:v>
                </c:pt>
                <c:pt idx="1550">
                  <c:v>34586</c:v>
                </c:pt>
                <c:pt idx="1551">
                  <c:v>34587</c:v>
                </c:pt>
                <c:pt idx="1552">
                  <c:v>34588</c:v>
                </c:pt>
                <c:pt idx="1553">
                  <c:v>34589</c:v>
                </c:pt>
                <c:pt idx="1554">
                  <c:v>34590</c:v>
                </c:pt>
                <c:pt idx="1555">
                  <c:v>34591</c:v>
                </c:pt>
                <c:pt idx="1556">
                  <c:v>34592</c:v>
                </c:pt>
                <c:pt idx="1557">
                  <c:v>34593</c:v>
                </c:pt>
                <c:pt idx="1558">
                  <c:v>34594</c:v>
                </c:pt>
                <c:pt idx="1559">
                  <c:v>34595</c:v>
                </c:pt>
                <c:pt idx="1560">
                  <c:v>34596</c:v>
                </c:pt>
                <c:pt idx="1561">
                  <c:v>34597</c:v>
                </c:pt>
                <c:pt idx="1562">
                  <c:v>34598</c:v>
                </c:pt>
                <c:pt idx="1563">
                  <c:v>34599</c:v>
                </c:pt>
                <c:pt idx="1564">
                  <c:v>34600</c:v>
                </c:pt>
                <c:pt idx="1565">
                  <c:v>34601</c:v>
                </c:pt>
                <c:pt idx="1566">
                  <c:v>34602</c:v>
                </c:pt>
                <c:pt idx="1567">
                  <c:v>34603</c:v>
                </c:pt>
                <c:pt idx="1568">
                  <c:v>34604</c:v>
                </c:pt>
                <c:pt idx="1569">
                  <c:v>34605</c:v>
                </c:pt>
                <c:pt idx="1570">
                  <c:v>34606</c:v>
                </c:pt>
                <c:pt idx="1571">
                  <c:v>34607</c:v>
                </c:pt>
                <c:pt idx="1572">
                  <c:v>34608</c:v>
                </c:pt>
                <c:pt idx="1573">
                  <c:v>34609</c:v>
                </c:pt>
                <c:pt idx="1574">
                  <c:v>34610</c:v>
                </c:pt>
                <c:pt idx="1575">
                  <c:v>34611</c:v>
                </c:pt>
                <c:pt idx="1576">
                  <c:v>34612</c:v>
                </c:pt>
                <c:pt idx="1577">
                  <c:v>34613</c:v>
                </c:pt>
                <c:pt idx="1578">
                  <c:v>34614</c:v>
                </c:pt>
                <c:pt idx="1579">
                  <c:v>34615</c:v>
                </c:pt>
                <c:pt idx="1580">
                  <c:v>34616</c:v>
                </c:pt>
                <c:pt idx="1581">
                  <c:v>34617</c:v>
                </c:pt>
                <c:pt idx="1582">
                  <c:v>34618</c:v>
                </c:pt>
                <c:pt idx="1583">
                  <c:v>34619</c:v>
                </c:pt>
                <c:pt idx="1584">
                  <c:v>34620</c:v>
                </c:pt>
                <c:pt idx="1585">
                  <c:v>34621</c:v>
                </c:pt>
                <c:pt idx="1586">
                  <c:v>34622</c:v>
                </c:pt>
                <c:pt idx="1587">
                  <c:v>34623</c:v>
                </c:pt>
                <c:pt idx="1588">
                  <c:v>34624</c:v>
                </c:pt>
                <c:pt idx="1589">
                  <c:v>34625</c:v>
                </c:pt>
                <c:pt idx="1590">
                  <c:v>34626</c:v>
                </c:pt>
                <c:pt idx="1591">
                  <c:v>34627</c:v>
                </c:pt>
                <c:pt idx="1592">
                  <c:v>34628</c:v>
                </c:pt>
                <c:pt idx="1593">
                  <c:v>34629</c:v>
                </c:pt>
                <c:pt idx="1594">
                  <c:v>34630</c:v>
                </c:pt>
                <c:pt idx="1595">
                  <c:v>34631</c:v>
                </c:pt>
                <c:pt idx="1596">
                  <c:v>34632</c:v>
                </c:pt>
                <c:pt idx="1597">
                  <c:v>34633</c:v>
                </c:pt>
                <c:pt idx="1598">
                  <c:v>34634</c:v>
                </c:pt>
                <c:pt idx="1599">
                  <c:v>34635</c:v>
                </c:pt>
                <c:pt idx="1600">
                  <c:v>34636</c:v>
                </c:pt>
                <c:pt idx="1601">
                  <c:v>34637</c:v>
                </c:pt>
                <c:pt idx="1602">
                  <c:v>34638</c:v>
                </c:pt>
                <c:pt idx="1603">
                  <c:v>34639</c:v>
                </c:pt>
                <c:pt idx="1604">
                  <c:v>34640</c:v>
                </c:pt>
                <c:pt idx="1605">
                  <c:v>34641</c:v>
                </c:pt>
                <c:pt idx="1606">
                  <c:v>34642</c:v>
                </c:pt>
                <c:pt idx="1607">
                  <c:v>34643</c:v>
                </c:pt>
                <c:pt idx="1608">
                  <c:v>34644</c:v>
                </c:pt>
                <c:pt idx="1609">
                  <c:v>34645</c:v>
                </c:pt>
                <c:pt idx="1610">
                  <c:v>34646</c:v>
                </c:pt>
                <c:pt idx="1611">
                  <c:v>34647</c:v>
                </c:pt>
                <c:pt idx="1612">
                  <c:v>34648</c:v>
                </c:pt>
                <c:pt idx="1613">
                  <c:v>34649</c:v>
                </c:pt>
                <c:pt idx="1614">
                  <c:v>34650</c:v>
                </c:pt>
                <c:pt idx="1615">
                  <c:v>34651</c:v>
                </c:pt>
                <c:pt idx="1616">
                  <c:v>34652</c:v>
                </c:pt>
                <c:pt idx="1617">
                  <c:v>34653</c:v>
                </c:pt>
                <c:pt idx="1618">
                  <c:v>34654</c:v>
                </c:pt>
                <c:pt idx="1619">
                  <c:v>34655</c:v>
                </c:pt>
                <c:pt idx="1620">
                  <c:v>34656</c:v>
                </c:pt>
                <c:pt idx="1621">
                  <c:v>34657</c:v>
                </c:pt>
                <c:pt idx="1622">
                  <c:v>34658</c:v>
                </c:pt>
                <c:pt idx="1623">
                  <c:v>34659</c:v>
                </c:pt>
                <c:pt idx="1624">
                  <c:v>34660</c:v>
                </c:pt>
                <c:pt idx="1625">
                  <c:v>34661</c:v>
                </c:pt>
                <c:pt idx="1626">
                  <c:v>34662</c:v>
                </c:pt>
                <c:pt idx="1627">
                  <c:v>34663</c:v>
                </c:pt>
                <c:pt idx="1628">
                  <c:v>34664</c:v>
                </c:pt>
                <c:pt idx="1629">
                  <c:v>34665</c:v>
                </c:pt>
                <c:pt idx="1630">
                  <c:v>34666</c:v>
                </c:pt>
                <c:pt idx="1631">
                  <c:v>34667</c:v>
                </c:pt>
                <c:pt idx="1632">
                  <c:v>34668</c:v>
                </c:pt>
                <c:pt idx="1633">
                  <c:v>34669</c:v>
                </c:pt>
                <c:pt idx="1634">
                  <c:v>34670</c:v>
                </c:pt>
                <c:pt idx="1635">
                  <c:v>34671</c:v>
                </c:pt>
                <c:pt idx="1636">
                  <c:v>34672</c:v>
                </c:pt>
                <c:pt idx="1637">
                  <c:v>34673</c:v>
                </c:pt>
                <c:pt idx="1638">
                  <c:v>34674</c:v>
                </c:pt>
                <c:pt idx="1639">
                  <c:v>34675</c:v>
                </c:pt>
                <c:pt idx="1640">
                  <c:v>34676</c:v>
                </c:pt>
                <c:pt idx="1641">
                  <c:v>34677</c:v>
                </c:pt>
                <c:pt idx="1642">
                  <c:v>34678</c:v>
                </c:pt>
                <c:pt idx="1643">
                  <c:v>34679</c:v>
                </c:pt>
                <c:pt idx="1644">
                  <c:v>34680</c:v>
                </c:pt>
                <c:pt idx="1645">
                  <c:v>34681</c:v>
                </c:pt>
                <c:pt idx="1646">
                  <c:v>34682</c:v>
                </c:pt>
                <c:pt idx="1647">
                  <c:v>34683</c:v>
                </c:pt>
                <c:pt idx="1648">
                  <c:v>34684</c:v>
                </c:pt>
                <c:pt idx="1649">
                  <c:v>34685</c:v>
                </c:pt>
                <c:pt idx="1650">
                  <c:v>34686</c:v>
                </c:pt>
                <c:pt idx="1651">
                  <c:v>34687</c:v>
                </c:pt>
                <c:pt idx="1652">
                  <c:v>34688</c:v>
                </c:pt>
                <c:pt idx="1653">
                  <c:v>34689</c:v>
                </c:pt>
                <c:pt idx="1654">
                  <c:v>34690</c:v>
                </c:pt>
                <c:pt idx="1655">
                  <c:v>34691</c:v>
                </c:pt>
                <c:pt idx="1656">
                  <c:v>34692</c:v>
                </c:pt>
                <c:pt idx="1657">
                  <c:v>34693</c:v>
                </c:pt>
                <c:pt idx="1658">
                  <c:v>34694</c:v>
                </c:pt>
                <c:pt idx="1659">
                  <c:v>34695</c:v>
                </c:pt>
                <c:pt idx="1660">
                  <c:v>34696</c:v>
                </c:pt>
                <c:pt idx="1661">
                  <c:v>34697</c:v>
                </c:pt>
                <c:pt idx="1662">
                  <c:v>34698</c:v>
                </c:pt>
                <c:pt idx="1663">
                  <c:v>34699</c:v>
                </c:pt>
                <c:pt idx="1664">
                  <c:v>34700</c:v>
                </c:pt>
                <c:pt idx="1665">
                  <c:v>34701</c:v>
                </c:pt>
                <c:pt idx="1666">
                  <c:v>34702</c:v>
                </c:pt>
                <c:pt idx="1667">
                  <c:v>34703</c:v>
                </c:pt>
                <c:pt idx="1668">
                  <c:v>34704</c:v>
                </c:pt>
                <c:pt idx="1669">
                  <c:v>34705</c:v>
                </c:pt>
                <c:pt idx="1670">
                  <c:v>34706</c:v>
                </c:pt>
                <c:pt idx="1671">
                  <c:v>34707</c:v>
                </c:pt>
                <c:pt idx="1672">
                  <c:v>34708</c:v>
                </c:pt>
                <c:pt idx="1673">
                  <c:v>34709</c:v>
                </c:pt>
                <c:pt idx="1674">
                  <c:v>34710</c:v>
                </c:pt>
                <c:pt idx="1675">
                  <c:v>34711</c:v>
                </c:pt>
                <c:pt idx="1676">
                  <c:v>34712</c:v>
                </c:pt>
                <c:pt idx="1677">
                  <c:v>34713</c:v>
                </c:pt>
                <c:pt idx="1678">
                  <c:v>34714</c:v>
                </c:pt>
                <c:pt idx="1679">
                  <c:v>34715</c:v>
                </c:pt>
                <c:pt idx="1680">
                  <c:v>34716</c:v>
                </c:pt>
                <c:pt idx="1681">
                  <c:v>34717</c:v>
                </c:pt>
                <c:pt idx="1682">
                  <c:v>34718</c:v>
                </c:pt>
                <c:pt idx="1683">
                  <c:v>34719</c:v>
                </c:pt>
                <c:pt idx="1684">
                  <c:v>34720</c:v>
                </c:pt>
                <c:pt idx="1685">
                  <c:v>34721</c:v>
                </c:pt>
                <c:pt idx="1686">
                  <c:v>34722</c:v>
                </c:pt>
                <c:pt idx="1687">
                  <c:v>34723</c:v>
                </c:pt>
                <c:pt idx="1688">
                  <c:v>34724</c:v>
                </c:pt>
                <c:pt idx="1689">
                  <c:v>34725</c:v>
                </c:pt>
                <c:pt idx="1690">
                  <c:v>34726</c:v>
                </c:pt>
                <c:pt idx="1691">
                  <c:v>34727</c:v>
                </c:pt>
                <c:pt idx="1692">
                  <c:v>34728</c:v>
                </c:pt>
                <c:pt idx="1693">
                  <c:v>34729</c:v>
                </c:pt>
                <c:pt idx="1694">
                  <c:v>34730</c:v>
                </c:pt>
                <c:pt idx="1695">
                  <c:v>34731</c:v>
                </c:pt>
                <c:pt idx="1696">
                  <c:v>34732</c:v>
                </c:pt>
                <c:pt idx="1697">
                  <c:v>34733</c:v>
                </c:pt>
                <c:pt idx="1698">
                  <c:v>34734</c:v>
                </c:pt>
                <c:pt idx="1699">
                  <c:v>34735</c:v>
                </c:pt>
                <c:pt idx="1700">
                  <c:v>34736</c:v>
                </c:pt>
                <c:pt idx="1701">
                  <c:v>34737</c:v>
                </c:pt>
                <c:pt idx="1702">
                  <c:v>34738</c:v>
                </c:pt>
                <c:pt idx="1703">
                  <c:v>34739</c:v>
                </c:pt>
                <c:pt idx="1704">
                  <c:v>34740</c:v>
                </c:pt>
                <c:pt idx="1705">
                  <c:v>34741</c:v>
                </c:pt>
                <c:pt idx="1706">
                  <c:v>34742</c:v>
                </c:pt>
                <c:pt idx="1707">
                  <c:v>34743</c:v>
                </c:pt>
                <c:pt idx="1708">
                  <c:v>34744</c:v>
                </c:pt>
                <c:pt idx="1709">
                  <c:v>34745</c:v>
                </c:pt>
                <c:pt idx="1710">
                  <c:v>34746</c:v>
                </c:pt>
                <c:pt idx="1711">
                  <c:v>34747</c:v>
                </c:pt>
                <c:pt idx="1712">
                  <c:v>34748</c:v>
                </c:pt>
                <c:pt idx="1713">
                  <c:v>34749</c:v>
                </c:pt>
                <c:pt idx="1714">
                  <c:v>34750</c:v>
                </c:pt>
                <c:pt idx="1715">
                  <c:v>34751</c:v>
                </c:pt>
                <c:pt idx="1716">
                  <c:v>34752</c:v>
                </c:pt>
                <c:pt idx="1717">
                  <c:v>34753</c:v>
                </c:pt>
                <c:pt idx="1718">
                  <c:v>34754</c:v>
                </c:pt>
                <c:pt idx="1719">
                  <c:v>34755</c:v>
                </c:pt>
                <c:pt idx="1720">
                  <c:v>34756</c:v>
                </c:pt>
                <c:pt idx="1721">
                  <c:v>34757</c:v>
                </c:pt>
                <c:pt idx="1722">
                  <c:v>34758</c:v>
                </c:pt>
                <c:pt idx="1723">
                  <c:v>34759</c:v>
                </c:pt>
                <c:pt idx="1724">
                  <c:v>34760</c:v>
                </c:pt>
                <c:pt idx="1725">
                  <c:v>34761</c:v>
                </c:pt>
                <c:pt idx="1726">
                  <c:v>34762</c:v>
                </c:pt>
                <c:pt idx="1727">
                  <c:v>34763</c:v>
                </c:pt>
                <c:pt idx="1728">
                  <c:v>34764</c:v>
                </c:pt>
                <c:pt idx="1729">
                  <c:v>34765</c:v>
                </c:pt>
                <c:pt idx="1730">
                  <c:v>34766</c:v>
                </c:pt>
                <c:pt idx="1731">
                  <c:v>34767</c:v>
                </c:pt>
                <c:pt idx="1732">
                  <c:v>34768</c:v>
                </c:pt>
                <c:pt idx="1733">
                  <c:v>34769</c:v>
                </c:pt>
                <c:pt idx="1734">
                  <c:v>34770</c:v>
                </c:pt>
                <c:pt idx="1735">
                  <c:v>34771</c:v>
                </c:pt>
                <c:pt idx="1736">
                  <c:v>34772</c:v>
                </c:pt>
                <c:pt idx="1737">
                  <c:v>34773</c:v>
                </c:pt>
                <c:pt idx="1738">
                  <c:v>34774</c:v>
                </c:pt>
                <c:pt idx="1739">
                  <c:v>34775</c:v>
                </c:pt>
                <c:pt idx="1740">
                  <c:v>34776</c:v>
                </c:pt>
                <c:pt idx="1741">
                  <c:v>34777</c:v>
                </c:pt>
                <c:pt idx="1742">
                  <c:v>34778</c:v>
                </c:pt>
                <c:pt idx="1743">
                  <c:v>34779</c:v>
                </c:pt>
                <c:pt idx="1744">
                  <c:v>34780</c:v>
                </c:pt>
                <c:pt idx="1745">
                  <c:v>34781</c:v>
                </c:pt>
                <c:pt idx="1746">
                  <c:v>34782</c:v>
                </c:pt>
                <c:pt idx="1747">
                  <c:v>34783</c:v>
                </c:pt>
                <c:pt idx="1748">
                  <c:v>34784</c:v>
                </c:pt>
                <c:pt idx="1749">
                  <c:v>34785</c:v>
                </c:pt>
                <c:pt idx="1750">
                  <c:v>34786</c:v>
                </c:pt>
                <c:pt idx="1751">
                  <c:v>34787</c:v>
                </c:pt>
                <c:pt idx="1752">
                  <c:v>34788</c:v>
                </c:pt>
                <c:pt idx="1753">
                  <c:v>34789</c:v>
                </c:pt>
                <c:pt idx="1754">
                  <c:v>34790</c:v>
                </c:pt>
                <c:pt idx="1755">
                  <c:v>34791</c:v>
                </c:pt>
                <c:pt idx="1756">
                  <c:v>34792</c:v>
                </c:pt>
                <c:pt idx="1757">
                  <c:v>34793</c:v>
                </c:pt>
                <c:pt idx="1758">
                  <c:v>34794</c:v>
                </c:pt>
                <c:pt idx="1759">
                  <c:v>34795</c:v>
                </c:pt>
                <c:pt idx="1760">
                  <c:v>34796</c:v>
                </c:pt>
                <c:pt idx="1761">
                  <c:v>34797</c:v>
                </c:pt>
                <c:pt idx="1762">
                  <c:v>34798</c:v>
                </c:pt>
                <c:pt idx="1763">
                  <c:v>34799</c:v>
                </c:pt>
                <c:pt idx="1764">
                  <c:v>34800</c:v>
                </c:pt>
                <c:pt idx="1765">
                  <c:v>34801</c:v>
                </c:pt>
                <c:pt idx="1766">
                  <c:v>34802</c:v>
                </c:pt>
                <c:pt idx="1767">
                  <c:v>34803</c:v>
                </c:pt>
                <c:pt idx="1768">
                  <c:v>34804</c:v>
                </c:pt>
                <c:pt idx="1769">
                  <c:v>34805</c:v>
                </c:pt>
                <c:pt idx="1770">
                  <c:v>34806</c:v>
                </c:pt>
                <c:pt idx="1771">
                  <c:v>34807</c:v>
                </c:pt>
                <c:pt idx="1772">
                  <c:v>34808</c:v>
                </c:pt>
                <c:pt idx="1773">
                  <c:v>34809</c:v>
                </c:pt>
                <c:pt idx="1774">
                  <c:v>34810</c:v>
                </c:pt>
                <c:pt idx="1775">
                  <c:v>34811</c:v>
                </c:pt>
                <c:pt idx="1776">
                  <c:v>34812</c:v>
                </c:pt>
                <c:pt idx="1777">
                  <c:v>34813</c:v>
                </c:pt>
                <c:pt idx="1778">
                  <c:v>34814</c:v>
                </c:pt>
                <c:pt idx="1779">
                  <c:v>34815</c:v>
                </c:pt>
                <c:pt idx="1780">
                  <c:v>34816</c:v>
                </c:pt>
                <c:pt idx="1781">
                  <c:v>34817</c:v>
                </c:pt>
                <c:pt idx="1782">
                  <c:v>34818</c:v>
                </c:pt>
                <c:pt idx="1783">
                  <c:v>34819</c:v>
                </c:pt>
                <c:pt idx="1784">
                  <c:v>34820</c:v>
                </c:pt>
                <c:pt idx="1785">
                  <c:v>34821</c:v>
                </c:pt>
                <c:pt idx="1786">
                  <c:v>34822</c:v>
                </c:pt>
                <c:pt idx="1787">
                  <c:v>34823</c:v>
                </c:pt>
                <c:pt idx="1788">
                  <c:v>34824</c:v>
                </c:pt>
                <c:pt idx="1789">
                  <c:v>34825</c:v>
                </c:pt>
                <c:pt idx="1790">
                  <c:v>34826</c:v>
                </c:pt>
                <c:pt idx="1791">
                  <c:v>34827</c:v>
                </c:pt>
                <c:pt idx="1792">
                  <c:v>34828</c:v>
                </c:pt>
                <c:pt idx="1793">
                  <c:v>34829</c:v>
                </c:pt>
                <c:pt idx="1794">
                  <c:v>34830</c:v>
                </c:pt>
                <c:pt idx="1795">
                  <c:v>34831</c:v>
                </c:pt>
                <c:pt idx="1796">
                  <c:v>34832</c:v>
                </c:pt>
                <c:pt idx="1797">
                  <c:v>34833</c:v>
                </c:pt>
                <c:pt idx="1798">
                  <c:v>34834</c:v>
                </c:pt>
                <c:pt idx="1799">
                  <c:v>34835</c:v>
                </c:pt>
                <c:pt idx="1800">
                  <c:v>34836</c:v>
                </c:pt>
                <c:pt idx="1801">
                  <c:v>34837</c:v>
                </c:pt>
                <c:pt idx="1802">
                  <c:v>34838</c:v>
                </c:pt>
                <c:pt idx="1803">
                  <c:v>34839</c:v>
                </c:pt>
                <c:pt idx="1804">
                  <c:v>34840</c:v>
                </c:pt>
                <c:pt idx="1805">
                  <c:v>34841</c:v>
                </c:pt>
                <c:pt idx="1806">
                  <c:v>34842</c:v>
                </c:pt>
                <c:pt idx="1807">
                  <c:v>34843</c:v>
                </c:pt>
                <c:pt idx="1808">
                  <c:v>34844</c:v>
                </c:pt>
                <c:pt idx="1809">
                  <c:v>34845</c:v>
                </c:pt>
                <c:pt idx="1810">
                  <c:v>34846</c:v>
                </c:pt>
                <c:pt idx="1811">
                  <c:v>34847</c:v>
                </c:pt>
                <c:pt idx="1812">
                  <c:v>34848</c:v>
                </c:pt>
                <c:pt idx="1813">
                  <c:v>34849</c:v>
                </c:pt>
                <c:pt idx="1814">
                  <c:v>34850</c:v>
                </c:pt>
                <c:pt idx="1815">
                  <c:v>34851</c:v>
                </c:pt>
                <c:pt idx="1816">
                  <c:v>34852</c:v>
                </c:pt>
                <c:pt idx="1817">
                  <c:v>34853</c:v>
                </c:pt>
                <c:pt idx="1818">
                  <c:v>34854</c:v>
                </c:pt>
                <c:pt idx="1819">
                  <c:v>34855</c:v>
                </c:pt>
                <c:pt idx="1820">
                  <c:v>34856</c:v>
                </c:pt>
                <c:pt idx="1821">
                  <c:v>34857</c:v>
                </c:pt>
                <c:pt idx="1822">
                  <c:v>34858</c:v>
                </c:pt>
                <c:pt idx="1823">
                  <c:v>34859</c:v>
                </c:pt>
                <c:pt idx="1824">
                  <c:v>34860</c:v>
                </c:pt>
                <c:pt idx="1825">
                  <c:v>34861</c:v>
                </c:pt>
                <c:pt idx="1826">
                  <c:v>34862</c:v>
                </c:pt>
                <c:pt idx="1827">
                  <c:v>34863</c:v>
                </c:pt>
                <c:pt idx="1828">
                  <c:v>34864</c:v>
                </c:pt>
                <c:pt idx="1829">
                  <c:v>34865</c:v>
                </c:pt>
                <c:pt idx="1830">
                  <c:v>34866</c:v>
                </c:pt>
                <c:pt idx="1831">
                  <c:v>34867</c:v>
                </c:pt>
                <c:pt idx="1832">
                  <c:v>34868</c:v>
                </c:pt>
                <c:pt idx="1833">
                  <c:v>34869</c:v>
                </c:pt>
                <c:pt idx="1834">
                  <c:v>34870</c:v>
                </c:pt>
                <c:pt idx="1835">
                  <c:v>34871</c:v>
                </c:pt>
                <c:pt idx="1836">
                  <c:v>34872</c:v>
                </c:pt>
                <c:pt idx="1837">
                  <c:v>34873</c:v>
                </c:pt>
                <c:pt idx="1838">
                  <c:v>34874</c:v>
                </c:pt>
                <c:pt idx="1839">
                  <c:v>34875</c:v>
                </c:pt>
                <c:pt idx="1840">
                  <c:v>34876</c:v>
                </c:pt>
                <c:pt idx="1841">
                  <c:v>34877</c:v>
                </c:pt>
                <c:pt idx="1842">
                  <c:v>34878</c:v>
                </c:pt>
                <c:pt idx="1843">
                  <c:v>34879</c:v>
                </c:pt>
                <c:pt idx="1844">
                  <c:v>34880</c:v>
                </c:pt>
                <c:pt idx="1845">
                  <c:v>34881</c:v>
                </c:pt>
                <c:pt idx="1846">
                  <c:v>34882</c:v>
                </c:pt>
                <c:pt idx="1847">
                  <c:v>34883</c:v>
                </c:pt>
                <c:pt idx="1848">
                  <c:v>34884</c:v>
                </c:pt>
                <c:pt idx="1849">
                  <c:v>34885</c:v>
                </c:pt>
                <c:pt idx="1850">
                  <c:v>34886</c:v>
                </c:pt>
                <c:pt idx="1851">
                  <c:v>34887</c:v>
                </c:pt>
                <c:pt idx="1852">
                  <c:v>34888</c:v>
                </c:pt>
                <c:pt idx="1853">
                  <c:v>34889</c:v>
                </c:pt>
                <c:pt idx="1854">
                  <c:v>34890</c:v>
                </c:pt>
                <c:pt idx="1855">
                  <c:v>34891</c:v>
                </c:pt>
                <c:pt idx="1856">
                  <c:v>34892</c:v>
                </c:pt>
                <c:pt idx="1857">
                  <c:v>34893</c:v>
                </c:pt>
                <c:pt idx="1858">
                  <c:v>34894</c:v>
                </c:pt>
                <c:pt idx="1859">
                  <c:v>34895</c:v>
                </c:pt>
                <c:pt idx="1860">
                  <c:v>34896</c:v>
                </c:pt>
                <c:pt idx="1861">
                  <c:v>34897</c:v>
                </c:pt>
                <c:pt idx="1862">
                  <c:v>34898</c:v>
                </c:pt>
                <c:pt idx="1863">
                  <c:v>34899</c:v>
                </c:pt>
                <c:pt idx="1864">
                  <c:v>34900</c:v>
                </c:pt>
                <c:pt idx="1865">
                  <c:v>34901</c:v>
                </c:pt>
                <c:pt idx="1866">
                  <c:v>34902</c:v>
                </c:pt>
                <c:pt idx="1867">
                  <c:v>34903</c:v>
                </c:pt>
                <c:pt idx="1868">
                  <c:v>34904</c:v>
                </c:pt>
                <c:pt idx="1869">
                  <c:v>34905</c:v>
                </c:pt>
                <c:pt idx="1870">
                  <c:v>34906</c:v>
                </c:pt>
                <c:pt idx="1871">
                  <c:v>34907</c:v>
                </c:pt>
                <c:pt idx="1872">
                  <c:v>34908</c:v>
                </c:pt>
                <c:pt idx="1873">
                  <c:v>34909</c:v>
                </c:pt>
                <c:pt idx="1874">
                  <c:v>34910</c:v>
                </c:pt>
                <c:pt idx="1875">
                  <c:v>34911</c:v>
                </c:pt>
                <c:pt idx="1876">
                  <c:v>34912</c:v>
                </c:pt>
                <c:pt idx="1877">
                  <c:v>34913</c:v>
                </c:pt>
                <c:pt idx="1878">
                  <c:v>34914</c:v>
                </c:pt>
                <c:pt idx="1879">
                  <c:v>34915</c:v>
                </c:pt>
                <c:pt idx="1880">
                  <c:v>34916</c:v>
                </c:pt>
                <c:pt idx="1881">
                  <c:v>34917</c:v>
                </c:pt>
                <c:pt idx="1882">
                  <c:v>34918</c:v>
                </c:pt>
                <c:pt idx="1883">
                  <c:v>34919</c:v>
                </c:pt>
                <c:pt idx="1884">
                  <c:v>34920</c:v>
                </c:pt>
                <c:pt idx="1885">
                  <c:v>34921</c:v>
                </c:pt>
                <c:pt idx="1886">
                  <c:v>34922</c:v>
                </c:pt>
                <c:pt idx="1887">
                  <c:v>34923</c:v>
                </c:pt>
                <c:pt idx="1888">
                  <c:v>34924</c:v>
                </c:pt>
                <c:pt idx="1889">
                  <c:v>34925</c:v>
                </c:pt>
                <c:pt idx="1890">
                  <c:v>34926</c:v>
                </c:pt>
                <c:pt idx="1891">
                  <c:v>34927</c:v>
                </c:pt>
                <c:pt idx="1892">
                  <c:v>34928</c:v>
                </c:pt>
                <c:pt idx="1893">
                  <c:v>34929</c:v>
                </c:pt>
                <c:pt idx="1894">
                  <c:v>34930</c:v>
                </c:pt>
                <c:pt idx="1895">
                  <c:v>34931</c:v>
                </c:pt>
                <c:pt idx="1896">
                  <c:v>34932</c:v>
                </c:pt>
                <c:pt idx="1897">
                  <c:v>34933</c:v>
                </c:pt>
                <c:pt idx="1898">
                  <c:v>34934</c:v>
                </c:pt>
                <c:pt idx="1899">
                  <c:v>34935</c:v>
                </c:pt>
                <c:pt idx="1900">
                  <c:v>34936</c:v>
                </c:pt>
                <c:pt idx="1901">
                  <c:v>34937</c:v>
                </c:pt>
                <c:pt idx="1902">
                  <c:v>34938</c:v>
                </c:pt>
                <c:pt idx="1903">
                  <c:v>34939</c:v>
                </c:pt>
                <c:pt idx="1904">
                  <c:v>34940</c:v>
                </c:pt>
                <c:pt idx="1905">
                  <c:v>34941</c:v>
                </c:pt>
                <c:pt idx="1906">
                  <c:v>34942</c:v>
                </c:pt>
                <c:pt idx="1907">
                  <c:v>34943</c:v>
                </c:pt>
                <c:pt idx="1908">
                  <c:v>34944</c:v>
                </c:pt>
                <c:pt idx="1909">
                  <c:v>34945</c:v>
                </c:pt>
                <c:pt idx="1910">
                  <c:v>34946</c:v>
                </c:pt>
                <c:pt idx="1911">
                  <c:v>34947</c:v>
                </c:pt>
                <c:pt idx="1912">
                  <c:v>34948</c:v>
                </c:pt>
                <c:pt idx="1913">
                  <c:v>34949</c:v>
                </c:pt>
                <c:pt idx="1914">
                  <c:v>34950</c:v>
                </c:pt>
                <c:pt idx="1915">
                  <c:v>34951</c:v>
                </c:pt>
                <c:pt idx="1916">
                  <c:v>34952</c:v>
                </c:pt>
                <c:pt idx="1917">
                  <c:v>34953</c:v>
                </c:pt>
                <c:pt idx="1918">
                  <c:v>34954</c:v>
                </c:pt>
                <c:pt idx="1919">
                  <c:v>34955</c:v>
                </c:pt>
                <c:pt idx="1920">
                  <c:v>34956</c:v>
                </c:pt>
                <c:pt idx="1921">
                  <c:v>34957</c:v>
                </c:pt>
                <c:pt idx="1922">
                  <c:v>34958</c:v>
                </c:pt>
                <c:pt idx="1923">
                  <c:v>34959</c:v>
                </c:pt>
                <c:pt idx="1924">
                  <c:v>34960</c:v>
                </c:pt>
                <c:pt idx="1925">
                  <c:v>34961</c:v>
                </c:pt>
                <c:pt idx="1926">
                  <c:v>34962</c:v>
                </c:pt>
                <c:pt idx="1927">
                  <c:v>34963</c:v>
                </c:pt>
                <c:pt idx="1928">
                  <c:v>34964</c:v>
                </c:pt>
                <c:pt idx="1929">
                  <c:v>34965</c:v>
                </c:pt>
                <c:pt idx="1930">
                  <c:v>34966</c:v>
                </c:pt>
                <c:pt idx="1931">
                  <c:v>34967</c:v>
                </c:pt>
                <c:pt idx="1932">
                  <c:v>34968</c:v>
                </c:pt>
                <c:pt idx="1933">
                  <c:v>34969</c:v>
                </c:pt>
                <c:pt idx="1934">
                  <c:v>34970</c:v>
                </c:pt>
                <c:pt idx="1935">
                  <c:v>34971</c:v>
                </c:pt>
                <c:pt idx="1936">
                  <c:v>34972</c:v>
                </c:pt>
                <c:pt idx="1937">
                  <c:v>34973</c:v>
                </c:pt>
                <c:pt idx="1938">
                  <c:v>34974</c:v>
                </c:pt>
                <c:pt idx="1939">
                  <c:v>34975</c:v>
                </c:pt>
                <c:pt idx="1940">
                  <c:v>34976</c:v>
                </c:pt>
                <c:pt idx="1941">
                  <c:v>34977</c:v>
                </c:pt>
                <c:pt idx="1942">
                  <c:v>34978</c:v>
                </c:pt>
                <c:pt idx="1943">
                  <c:v>34979</c:v>
                </c:pt>
                <c:pt idx="1944">
                  <c:v>34980</c:v>
                </c:pt>
                <c:pt idx="1945">
                  <c:v>34981</c:v>
                </c:pt>
                <c:pt idx="1946">
                  <c:v>34982</c:v>
                </c:pt>
                <c:pt idx="1947">
                  <c:v>34983</c:v>
                </c:pt>
                <c:pt idx="1948">
                  <c:v>34984</c:v>
                </c:pt>
                <c:pt idx="1949">
                  <c:v>34985</c:v>
                </c:pt>
                <c:pt idx="1950">
                  <c:v>34986</c:v>
                </c:pt>
                <c:pt idx="1951">
                  <c:v>34987</c:v>
                </c:pt>
                <c:pt idx="1952">
                  <c:v>34988</c:v>
                </c:pt>
                <c:pt idx="1953">
                  <c:v>34989</c:v>
                </c:pt>
                <c:pt idx="1954">
                  <c:v>34990</c:v>
                </c:pt>
                <c:pt idx="1955">
                  <c:v>34991</c:v>
                </c:pt>
                <c:pt idx="1956">
                  <c:v>34992</c:v>
                </c:pt>
                <c:pt idx="1957">
                  <c:v>34993</c:v>
                </c:pt>
                <c:pt idx="1958">
                  <c:v>34994</c:v>
                </c:pt>
                <c:pt idx="1959">
                  <c:v>34995</c:v>
                </c:pt>
                <c:pt idx="1960">
                  <c:v>34996</c:v>
                </c:pt>
                <c:pt idx="1961">
                  <c:v>34997</c:v>
                </c:pt>
                <c:pt idx="1962">
                  <c:v>34998</c:v>
                </c:pt>
                <c:pt idx="1963">
                  <c:v>34999</c:v>
                </c:pt>
                <c:pt idx="1964">
                  <c:v>35000</c:v>
                </c:pt>
                <c:pt idx="1965">
                  <c:v>35001</c:v>
                </c:pt>
                <c:pt idx="1966">
                  <c:v>35002</c:v>
                </c:pt>
                <c:pt idx="1967">
                  <c:v>35003</c:v>
                </c:pt>
                <c:pt idx="1968">
                  <c:v>35004</c:v>
                </c:pt>
                <c:pt idx="1969">
                  <c:v>35005</c:v>
                </c:pt>
                <c:pt idx="1970">
                  <c:v>35006</c:v>
                </c:pt>
                <c:pt idx="1971">
                  <c:v>35007</c:v>
                </c:pt>
                <c:pt idx="1972">
                  <c:v>35008</c:v>
                </c:pt>
                <c:pt idx="1973">
                  <c:v>35009</c:v>
                </c:pt>
                <c:pt idx="1974">
                  <c:v>35010</c:v>
                </c:pt>
                <c:pt idx="1975">
                  <c:v>35011</c:v>
                </c:pt>
                <c:pt idx="1976">
                  <c:v>35012</c:v>
                </c:pt>
                <c:pt idx="1977">
                  <c:v>35013</c:v>
                </c:pt>
                <c:pt idx="1978">
                  <c:v>35014</c:v>
                </c:pt>
                <c:pt idx="1979">
                  <c:v>35015</c:v>
                </c:pt>
                <c:pt idx="1980">
                  <c:v>35016</c:v>
                </c:pt>
                <c:pt idx="1981">
                  <c:v>35017</c:v>
                </c:pt>
                <c:pt idx="1982">
                  <c:v>35018</c:v>
                </c:pt>
                <c:pt idx="1983">
                  <c:v>35019</c:v>
                </c:pt>
                <c:pt idx="1984">
                  <c:v>35020</c:v>
                </c:pt>
                <c:pt idx="1985">
                  <c:v>35021</c:v>
                </c:pt>
                <c:pt idx="1986">
                  <c:v>35022</c:v>
                </c:pt>
                <c:pt idx="1987">
                  <c:v>35023</c:v>
                </c:pt>
                <c:pt idx="1988">
                  <c:v>35024</c:v>
                </c:pt>
                <c:pt idx="1989">
                  <c:v>35025</c:v>
                </c:pt>
                <c:pt idx="1990">
                  <c:v>35026</c:v>
                </c:pt>
                <c:pt idx="1991">
                  <c:v>35027</c:v>
                </c:pt>
                <c:pt idx="1992">
                  <c:v>35028</c:v>
                </c:pt>
                <c:pt idx="1993">
                  <c:v>35029</c:v>
                </c:pt>
                <c:pt idx="1994">
                  <c:v>35030</c:v>
                </c:pt>
                <c:pt idx="1995">
                  <c:v>35031</c:v>
                </c:pt>
                <c:pt idx="1996">
                  <c:v>35032</c:v>
                </c:pt>
                <c:pt idx="1997">
                  <c:v>35033</c:v>
                </c:pt>
                <c:pt idx="1998">
                  <c:v>35034</c:v>
                </c:pt>
                <c:pt idx="1999">
                  <c:v>35035</c:v>
                </c:pt>
                <c:pt idx="2000">
                  <c:v>35036</c:v>
                </c:pt>
                <c:pt idx="2001">
                  <c:v>35037</c:v>
                </c:pt>
                <c:pt idx="2002">
                  <c:v>35038</c:v>
                </c:pt>
                <c:pt idx="2003">
                  <c:v>35039</c:v>
                </c:pt>
                <c:pt idx="2004">
                  <c:v>35040</c:v>
                </c:pt>
                <c:pt idx="2005">
                  <c:v>35041</c:v>
                </c:pt>
                <c:pt idx="2006">
                  <c:v>35042</c:v>
                </c:pt>
                <c:pt idx="2007">
                  <c:v>35043</c:v>
                </c:pt>
                <c:pt idx="2008">
                  <c:v>35044</c:v>
                </c:pt>
                <c:pt idx="2009">
                  <c:v>35045</c:v>
                </c:pt>
                <c:pt idx="2010">
                  <c:v>35046</c:v>
                </c:pt>
                <c:pt idx="2011">
                  <c:v>35047</c:v>
                </c:pt>
                <c:pt idx="2012">
                  <c:v>35048</c:v>
                </c:pt>
                <c:pt idx="2013">
                  <c:v>35049</c:v>
                </c:pt>
                <c:pt idx="2014">
                  <c:v>35050</c:v>
                </c:pt>
                <c:pt idx="2015">
                  <c:v>35051</c:v>
                </c:pt>
                <c:pt idx="2016">
                  <c:v>35052</c:v>
                </c:pt>
                <c:pt idx="2017">
                  <c:v>35053</c:v>
                </c:pt>
                <c:pt idx="2018">
                  <c:v>35054</c:v>
                </c:pt>
                <c:pt idx="2019">
                  <c:v>35055</c:v>
                </c:pt>
                <c:pt idx="2020">
                  <c:v>35056</c:v>
                </c:pt>
                <c:pt idx="2021">
                  <c:v>35057</c:v>
                </c:pt>
                <c:pt idx="2022">
                  <c:v>35058</c:v>
                </c:pt>
                <c:pt idx="2023">
                  <c:v>35059</c:v>
                </c:pt>
                <c:pt idx="2024">
                  <c:v>35060</c:v>
                </c:pt>
                <c:pt idx="2025">
                  <c:v>35061</c:v>
                </c:pt>
                <c:pt idx="2026">
                  <c:v>35062</c:v>
                </c:pt>
                <c:pt idx="2027">
                  <c:v>35063</c:v>
                </c:pt>
                <c:pt idx="2028">
                  <c:v>35064</c:v>
                </c:pt>
                <c:pt idx="2029">
                  <c:v>35065</c:v>
                </c:pt>
                <c:pt idx="2030">
                  <c:v>35066</c:v>
                </c:pt>
                <c:pt idx="2031">
                  <c:v>35067</c:v>
                </c:pt>
                <c:pt idx="2032">
                  <c:v>35068</c:v>
                </c:pt>
                <c:pt idx="2033">
                  <c:v>35069</c:v>
                </c:pt>
                <c:pt idx="2034">
                  <c:v>35070</c:v>
                </c:pt>
                <c:pt idx="2035">
                  <c:v>35071</c:v>
                </c:pt>
                <c:pt idx="2036">
                  <c:v>35072</c:v>
                </c:pt>
                <c:pt idx="2037">
                  <c:v>35073</c:v>
                </c:pt>
                <c:pt idx="2038">
                  <c:v>35074</c:v>
                </c:pt>
                <c:pt idx="2039">
                  <c:v>35075</c:v>
                </c:pt>
                <c:pt idx="2040">
                  <c:v>35076</c:v>
                </c:pt>
                <c:pt idx="2041">
                  <c:v>35077</c:v>
                </c:pt>
                <c:pt idx="2042">
                  <c:v>35078</c:v>
                </c:pt>
                <c:pt idx="2043">
                  <c:v>35079</c:v>
                </c:pt>
                <c:pt idx="2044">
                  <c:v>35080</c:v>
                </c:pt>
                <c:pt idx="2045">
                  <c:v>35081</c:v>
                </c:pt>
                <c:pt idx="2046">
                  <c:v>35082</c:v>
                </c:pt>
                <c:pt idx="2047">
                  <c:v>35083</c:v>
                </c:pt>
                <c:pt idx="2048">
                  <c:v>35084</c:v>
                </c:pt>
                <c:pt idx="2049">
                  <c:v>35085</c:v>
                </c:pt>
                <c:pt idx="2050">
                  <c:v>35086</c:v>
                </c:pt>
                <c:pt idx="2051">
                  <c:v>35087</c:v>
                </c:pt>
                <c:pt idx="2052">
                  <c:v>35088</c:v>
                </c:pt>
                <c:pt idx="2053">
                  <c:v>35089</c:v>
                </c:pt>
                <c:pt idx="2054">
                  <c:v>35090</c:v>
                </c:pt>
                <c:pt idx="2055">
                  <c:v>35091</c:v>
                </c:pt>
                <c:pt idx="2056">
                  <c:v>35092</c:v>
                </c:pt>
                <c:pt idx="2057">
                  <c:v>35093</c:v>
                </c:pt>
                <c:pt idx="2058">
                  <c:v>35094</c:v>
                </c:pt>
                <c:pt idx="2059">
                  <c:v>35095</c:v>
                </c:pt>
                <c:pt idx="2060">
                  <c:v>35096</c:v>
                </c:pt>
                <c:pt idx="2061">
                  <c:v>35097</c:v>
                </c:pt>
                <c:pt idx="2062">
                  <c:v>35098</c:v>
                </c:pt>
                <c:pt idx="2063">
                  <c:v>35099</c:v>
                </c:pt>
                <c:pt idx="2064">
                  <c:v>35100</c:v>
                </c:pt>
                <c:pt idx="2065">
                  <c:v>35101</c:v>
                </c:pt>
                <c:pt idx="2066">
                  <c:v>35102</c:v>
                </c:pt>
                <c:pt idx="2067">
                  <c:v>35103</c:v>
                </c:pt>
                <c:pt idx="2068">
                  <c:v>35104</c:v>
                </c:pt>
                <c:pt idx="2069">
                  <c:v>35105</c:v>
                </c:pt>
                <c:pt idx="2070">
                  <c:v>35106</c:v>
                </c:pt>
                <c:pt idx="2071">
                  <c:v>35107</c:v>
                </c:pt>
                <c:pt idx="2072">
                  <c:v>35108</c:v>
                </c:pt>
                <c:pt idx="2073">
                  <c:v>35109</c:v>
                </c:pt>
                <c:pt idx="2074">
                  <c:v>35110</c:v>
                </c:pt>
                <c:pt idx="2075">
                  <c:v>35111</c:v>
                </c:pt>
                <c:pt idx="2076">
                  <c:v>35112</c:v>
                </c:pt>
                <c:pt idx="2077">
                  <c:v>35113</c:v>
                </c:pt>
                <c:pt idx="2078">
                  <c:v>35114</c:v>
                </c:pt>
                <c:pt idx="2079">
                  <c:v>35115</c:v>
                </c:pt>
                <c:pt idx="2080">
                  <c:v>35116</c:v>
                </c:pt>
                <c:pt idx="2081">
                  <c:v>35117</c:v>
                </c:pt>
                <c:pt idx="2082">
                  <c:v>35118</c:v>
                </c:pt>
                <c:pt idx="2083">
                  <c:v>35119</c:v>
                </c:pt>
                <c:pt idx="2084">
                  <c:v>35120</c:v>
                </c:pt>
                <c:pt idx="2085">
                  <c:v>35121</c:v>
                </c:pt>
                <c:pt idx="2086">
                  <c:v>35122</c:v>
                </c:pt>
                <c:pt idx="2087">
                  <c:v>35123</c:v>
                </c:pt>
                <c:pt idx="2088">
                  <c:v>35124</c:v>
                </c:pt>
                <c:pt idx="2089">
                  <c:v>35125</c:v>
                </c:pt>
                <c:pt idx="2090">
                  <c:v>35126</c:v>
                </c:pt>
                <c:pt idx="2091">
                  <c:v>35127</c:v>
                </c:pt>
                <c:pt idx="2092">
                  <c:v>35128</c:v>
                </c:pt>
                <c:pt idx="2093">
                  <c:v>35129</c:v>
                </c:pt>
                <c:pt idx="2094">
                  <c:v>35130</c:v>
                </c:pt>
                <c:pt idx="2095">
                  <c:v>35131</c:v>
                </c:pt>
                <c:pt idx="2096">
                  <c:v>35132</c:v>
                </c:pt>
                <c:pt idx="2097">
                  <c:v>35133</c:v>
                </c:pt>
                <c:pt idx="2098">
                  <c:v>35134</c:v>
                </c:pt>
                <c:pt idx="2099">
                  <c:v>35135</c:v>
                </c:pt>
                <c:pt idx="2100">
                  <c:v>35136</c:v>
                </c:pt>
                <c:pt idx="2101">
                  <c:v>35137</c:v>
                </c:pt>
                <c:pt idx="2102">
                  <c:v>35138</c:v>
                </c:pt>
                <c:pt idx="2103">
                  <c:v>35139</c:v>
                </c:pt>
                <c:pt idx="2104">
                  <c:v>35140</c:v>
                </c:pt>
                <c:pt idx="2105">
                  <c:v>35141</c:v>
                </c:pt>
                <c:pt idx="2106">
                  <c:v>35142</c:v>
                </c:pt>
                <c:pt idx="2107">
                  <c:v>35143</c:v>
                </c:pt>
                <c:pt idx="2108">
                  <c:v>35144</c:v>
                </c:pt>
                <c:pt idx="2109">
                  <c:v>35145</c:v>
                </c:pt>
                <c:pt idx="2110">
                  <c:v>35146</c:v>
                </c:pt>
                <c:pt idx="2111">
                  <c:v>35147</c:v>
                </c:pt>
                <c:pt idx="2112">
                  <c:v>35148</c:v>
                </c:pt>
                <c:pt idx="2113">
                  <c:v>35149</c:v>
                </c:pt>
                <c:pt idx="2114">
                  <c:v>35150</c:v>
                </c:pt>
                <c:pt idx="2115">
                  <c:v>35151</c:v>
                </c:pt>
                <c:pt idx="2116">
                  <c:v>35152</c:v>
                </c:pt>
                <c:pt idx="2117">
                  <c:v>35153</c:v>
                </c:pt>
                <c:pt idx="2118">
                  <c:v>35154</c:v>
                </c:pt>
                <c:pt idx="2119">
                  <c:v>35155</c:v>
                </c:pt>
                <c:pt idx="2120">
                  <c:v>35156</c:v>
                </c:pt>
                <c:pt idx="2121">
                  <c:v>35157</c:v>
                </c:pt>
                <c:pt idx="2122">
                  <c:v>35158</c:v>
                </c:pt>
                <c:pt idx="2123">
                  <c:v>35159</c:v>
                </c:pt>
                <c:pt idx="2124">
                  <c:v>35160</c:v>
                </c:pt>
                <c:pt idx="2125">
                  <c:v>35161</c:v>
                </c:pt>
                <c:pt idx="2126">
                  <c:v>35162</c:v>
                </c:pt>
                <c:pt idx="2127">
                  <c:v>35163</c:v>
                </c:pt>
                <c:pt idx="2128">
                  <c:v>35164</c:v>
                </c:pt>
                <c:pt idx="2129">
                  <c:v>35165</c:v>
                </c:pt>
                <c:pt idx="2130">
                  <c:v>35166</c:v>
                </c:pt>
                <c:pt idx="2131">
                  <c:v>35167</c:v>
                </c:pt>
                <c:pt idx="2132">
                  <c:v>35168</c:v>
                </c:pt>
                <c:pt idx="2133">
                  <c:v>35169</c:v>
                </c:pt>
                <c:pt idx="2134">
                  <c:v>35170</c:v>
                </c:pt>
                <c:pt idx="2135">
                  <c:v>35171</c:v>
                </c:pt>
                <c:pt idx="2136">
                  <c:v>35172</c:v>
                </c:pt>
                <c:pt idx="2137">
                  <c:v>35173</c:v>
                </c:pt>
                <c:pt idx="2138">
                  <c:v>35174</c:v>
                </c:pt>
                <c:pt idx="2139">
                  <c:v>35175</c:v>
                </c:pt>
                <c:pt idx="2140">
                  <c:v>35176</c:v>
                </c:pt>
                <c:pt idx="2141">
                  <c:v>35177</c:v>
                </c:pt>
                <c:pt idx="2142">
                  <c:v>35178</c:v>
                </c:pt>
                <c:pt idx="2143">
                  <c:v>35179</c:v>
                </c:pt>
                <c:pt idx="2144">
                  <c:v>35180</c:v>
                </c:pt>
                <c:pt idx="2145">
                  <c:v>35181</c:v>
                </c:pt>
                <c:pt idx="2146">
                  <c:v>35182</c:v>
                </c:pt>
                <c:pt idx="2147">
                  <c:v>35183</c:v>
                </c:pt>
                <c:pt idx="2148">
                  <c:v>35184</c:v>
                </c:pt>
                <c:pt idx="2149">
                  <c:v>35185</c:v>
                </c:pt>
                <c:pt idx="2150">
                  <c:v>35186</c:v>
                </c:pt>
                <c:pt idx="2151">
                  <c:v>35187</c:v>
                </c:pt>
                <c:pt idx="2152">
                  <c:v>35188</c:v>
                </c:pt>
                <c:pt idx="2153">
                  <c:v>35189</c:v>
                </c:pt>
                <c:pt idx="2154">
                  <c:v>35190</c:v>
                </c:pt>
                <c:pt idx="2155">
                  <c:v>35191</c:v>
                </c:pt>
                <c:pt idx="2156">
                  <c:v>35192</c:v>
                </c:pt>
                <c:pt idx="2157">
                  <c:v>35193</c:v>
                </c:pt>
                <c:pt idx="2158">
                  <c:v>35194</c:v>
                </c:pt>
                <c:pt idx="2159">
                  <c:v>35195</c:v>
                </c:pt>
                <c:pt idx="2160">
                  <c:v>35196</c:v>
                </c:pt>
                <c:pt idx="2161">
                  <c:v>35197</c:v>
                </c:pt>
                <c:pt idx="2162">
                  <c:v>35198</c:v>
                </c:pt>
                <c:pt idx="2163">
                  <c:v>35199</c:v>
                </c:pt>
                <c:pt idx="2164">
                  <c:v>35200</c:v>
                </c:pt>
                <c:pt idx="2165">
                  <c:v>35201</c:v>
                </c:pt>
                <c:pt idx="2166">
                  <c:v>35202</c:v>
                </c:pt>
                <c:pt idx="2167">
                  <c:v>35203</c:v>
                </c:pt>
                <c:pt idx="2168">
                  <c:v>35204</c:v>
                </c:pt>
                <c:pt idx="2169">
                  <c:v>35205</c:v>
                </c:pt>
                <c:pt idx="2170">
                  <c:v>35206</c:v>
                </c:pt>
                <c:pt idx="2171">
                  <c:v>35207</c:v>
                </c:pt>
                <c:pt idx="2172">
                  <c:v>35208</c:v>
                </c:pt>
                <c:pt idx="2173">
                  <c:v>35209</c:v>
                </c:pt>
                <c:pt idx="2174">
                  <c:v>35210</c:v>
                </c:pt>
                <c:pt idx="2175">
                  <c:v>35211</c:v>
                </c:pt>
                <c:pt idx="2176">
                  <c:v>35212</c:v>
                </c:pt>
                <c:pt idx="2177">
                  <c:v>35213</c:v>
                </c:pt>
                <c:pt idx="2178">
                  <c:v>35214</c:v>
                </c:pt>
                <c:pt idx="2179">
                  <c:v>35215</c:v>
                </c:pt>
                <c:pt idx="2180">
                  <c:v>35216</c:v>
                </c:pt>
                <c:pt idx="2181">
                  <c:v>35217</c:v>
                </c:pt>
                <c:pt idx="2182">
                  <c:v>35218</c:v>
                </c:pt>
                <c:pt idx="2183">
                  <c:v>35219</c:v>
                </c:pt>
                <c:pt idx="2184">
                  <c:v>35220</c:v>
                </c:pt>
                <c:pt idx="2185">
                  <c:v>35221</c:v>
                </c:pt>
                <c:pt idx="2186">
                  <c:v>35222</c:v>
                </c:pt>
                <c:pt idx="2187">
                  <c:v>35223</c:v>
                </c:pt>
                <c:pt idx="2188">
                  <c:v>35224</c:v>
                </c:pt>
                <c:pt idx="2189">
                  <c:v>35225</c:v>
                </c:pt>
                <c:pt idx="2190">
                  <c:v>35226</c:v>
                </c:pt>
                <c:pt idx="2191">
                  <c:v>35227</c:v>
                </c:pt>
                <c:pt idx="2192">
                  <c:v>35228</c:v>
                </c:pt>
                <c:pt idx="2193">
                  <c:v>35229</c:v>
                </c:pt>
                <c:pt idx="2194">
                  <c:v>35230</c:v>
                </c:pt>
                <c:pt idx="2195">
                  <c:v>35231</c:v>
                </c:pt>
                <c:pt idx="2196">
                  <c:v>35232</c:v>
                </c:pt>
                <c:pt idx="2197">
                  <c:v>35233</c:v>
                </c:pt>
                <c:pt idx="2198">
                  <c:v>35234</c:v>
                </c:pt>
                <c:pt idx="2199">
                  <c:v>35235</c:v>
                </c:pt>
                <c:pt idx="2200">
                  <c:v>35236</c:v>
                </c:pt>
                <c:pt idx="2201">
                  <c:v>35237</c:v>
                </c:pt>
                <c:pt idx="2202">
                  <c:v>35238</c:v>
                </c:pt>
                <c:pt idx="2203">
                  <c:v>35239</c:v>
                </c:pt>
                <c:pt idx="2204">
                  <c:v>35240</c:v>
                </c:pt>
                <c:pt idx="2205">
                  <c:v>35241</c:v>
                </c:pt>
                <c:pt idx="2206">
                  <c:v>35242</c:v>
                </c:pt>
                <c:pt idx="2207">
                  <c:v>35243</c:v>
                </c:pt>
                <c:pt idx="2208">
                  <c:v>35244</c:v>
                </c:pt>
                <c:pt idx="2209">
                  <c:v>35245</c:v>
                </c:pt>
                <c:pt idx="2210">
                  <c:v>35246</c:v>
                </c:pt>
                <c:pt idx="2211">
                  <c:v>35247</c:v>
                </c:pt>
                <c:pt idx="2212">
                  <c:v>35248</c:v>
                </c:pt>
                <c:pt idx="2213">
                  <c:v>35249</c:v>
                </c:pt>
                <c:pt idx="2214">
                  <c:v>35250</c:v>
                </c:pt>
                <c:pt idx="2215">
                  <c:v>35251</c:v>
                </c:pt>
                <c:pt idx="2216">
                  <c:v>35252</c:v>
                </c:pt>
                <c:pt idx="2217">
                  <c:v>35253</c:v>
                </c:pt>
                <c:pt idx="2218">
                  <c:v>35254</c:v>
                </c:pt>
                <c:pt idx="2219">
                  <c:v>35255</c:v>
                </c:pt>
                <c:pt idx="2220">
                  <c:v>35256</c:v>
                </c:pt>
                <c:pt idx="2221">
                  <c:v>35257</c:v>
                </c:pt>
                <c:pt idx="2222">
                  <c:v>35258</c:v>
                </c:pt>
                <c:pt idx="2223">
                  <c:v>35259</c:v>
                </c:pt>
                <c:pt idx="2224">
                  <c:v>35260</c:v>
                </c:pt>
                <c:pt idx="2225">
                  <c:v>35261</c:v>
                </c:pt>
                <c:pt idx="2226">
                  <c:v>35262</c:v>
                </c:pt>
                <c:pt idx="2227">
                  <c:v>35263</c:v>
                </c:pt>
                <c:pt idx="2228">
                  <c:v>35264</c:v>
                </c:pt>
                <c:pt idx="2229">
                  <c:v>35265</c:v>
                </c:pt>
                <c:pt idx="2230">
                  <c:v>35266</c:v>
                </c:pt>
                <c:pt idx="2231">
                  <c:v>35267</c:v>
                </c:pt>
                <c:pt idx="2232">
                  <c:v>35268</c:v>
                </c:pt>
                <c:pt idx="2233">
                  <c:v>35269</c:v>
                </c:pt>
                <c:pt idx="2234">
                  <c:v>35270</c:v>
                </c:pt>
                <c:pt idx="2235">
                  <c:v>35271</c:v>
                </c:pt>
                <c:pt idx="2236">
                  <c:v>35272</c:v>
                </c:pt>
                <c:pt idx="2237">
                  <c:v>35273</c:v>
                </c:pt>
                <c:pt idx="2238">
                  <c:v>35274</c:v>
                </c:pt>
                <c:pt idx="2239">
                  <c:v>35275</c:v>
                </c:pt>
                <c:pt idx="2240">
                  <c:v>35276</c:v>
                </c:pt>
                <c:pt idx="2241">
                  <c:v>35277</c:v>
                </c:pt>
                <c:pt idx="2242">
                  <c:v>35278</c:v>
                </c:pt>
                <c:pt idx="2243">
                  <c:v>35279</c:v>
                </c:pt>
                <c:pt idx="2244">
                  <c:v>35280</c:v>
                </c:pt>
                <c:pt idx="2245">
                  <c:v>35281</c:v>
                </c:pt>
                <c:pt idx="2246">
                  <c:v>35282</c:v>
                </c:pt>
                <c:pt idx="2247">
                  <c:v>35283</c:v>
                </c:pt>
                <c:pt idx="2248">
                  <c:v>35284</c:v>
                </c:pt>
                <c:pt idx="2249">
                  <c:v>35285</c:v>
                </c:pt>
                <c:pt idx="2250">
                  <c:v>35286</c:v>
                </c:pt>
                <c:pt idx="2251">
                  <c:v>35287</c:v>
                </c:pt>
                <c:pt idx="2252">
                  <c:v>35288</c:v>
                </c:pt>
                <c:pt idx="2253">
                  <c:v>35289</c:v>
                </c:pt>
                <c:pt idx="2254">
                  <c:v>35290</c:v>
                </c:pt>
                <c:pt idx="2255">
                  <c:v>35291</c:v>
                </c:pt>
                <c:pt idx="2256">
                  <c:v>35292</c:v>
                </c:pt>
                <c:pt idx="2257">
                  <c:v>35293</c:v>
                </c:pt>
                <c:pt idx="2258">
                  <c:v>35294</c:v>
                </c:pt>
                <c:pt idx="2259">
                  <c:v>35295</c:v>
                </c:pt>
                <c:pt idx="2260">
                  <c:v>35296</c:v>
                </c:pt>
                <c:pt idx="2261">
                  <c:v>35297</c:v>
                </c:pt>
                <c:pt idx="2262">
                  <c:v>35298</c:v>
                </c:pt>
                <c:pt idx="2263">
                  <c:v>35299</c:v>
                </c:pt>
                <c:pt idx="2264">
                  <c:v>35300</c:v>
                </c:pt>
                <c:pt idx="2265">
                  <c:v>35301</c:v>
                </c:pt>
                <c:pt idx="2266">
                  <c:v>35302</c:v>
                </c:pt>
                <c:pt idx="2267">
                  <c:v>35303</c:v>
                </c:pt>
                <c:pt idx="2268">
                  <c:v>35304</c:v>
                </c:pt>
                <c:pt idx="2269">
                  <c:v>35305</c:v>
                </c:pt>
                <c:pt idx="2270">
                  <c:v>35306</c:v>
                </c:pt>
                <c:pt idx="2271">
                  <c:v>35307</c:v>
                </c:pt>
                <c:pt idx="2272">
                  <c:v>35308</c:v>
                </c:pt>
                <c:pt idx="2273">
                  <c:v>35309</c:v>
                </c:pt>
                <c:pt idx="2274">
                  <c:v>35310</c:v>
                </c:pt>
                <c:pt idx="2275">
                  <c:v>35311</c:v>
                </c:pt>
                <c:pt idx="2276">
                  <c:v>35312</c:v>
                </c:pt>
                <c:pt idx="2277">
                  <c:v>35313</c:v>
                </c:pt>
                <c:pt idx="2278">
                  <c:v>35314</c:v>
                </c:pt>
                <c:pt idx="2279">
                  <c:v>35315</c:v>
                </c:pt>
                <c:pt idx="2280">
                  <c:v>35316</c:v>
                </c:pt>
                <c:pt idx="2281">
                  <c:v>35317</c:v>
                </c:pt>
                <c:pt idx="2282">
                  <c:v>35318</c:v>
                </c:pt>
                <c:pt idx="2283">
                  <c:v>35319</c:v>
                </c:pt>
                <c:pt idx="2284">
                  <c:v>35320</c:v>
                </c:pt>
                <c:pt idx="2285">
                  <c:v>35321</c:v>
                </c:pt>
                <c:pt idx="2286">
                  <c:v>35322</c:v>
                </c:pt>
                <c:pt idx="2287">
                  <c:v>35323</c:v>
                </c:pt>
                <c:pt idx="2288">
                  <c:v>35324</c:v>
                </c:pt>
                <c:pt idx="2289">
                  <c:v>35325</c:v>
                </c:pt>
                <c:pt idx="2290">
                  <c:v>35326</c:v>
                </c:pt>
                <c:pt idx="2291">
                  <c:v>35327</c:v>
                </c:pt>
                <c:pt idx="2292">
                  <c:v>35328</c:v>
                </c:pt>
                <c:pt idx="2293">
                  <c:v>35329</c:v>
                </c:pt>
                <c:pt idx="2294">
                  <c:v>35330</c:v>
                </c:pt>
                <c:pt idx="2295">
                  <c:v>35331</c:v>
                </c:pt>
                <c:pt idx="2296">
                  <c:v>35332</c:v>
                </c:pt>
                <c:pt idx="2297">
                  <c:v>35333</c:v>
                </c:pt>
                <c:pt idx="2298">
                  <c:v>35334</c:v>
                </c:pt>
                <c:pt idx="2299">
                  <c:v>35335</c:v>
                </c:pt>
                <c:pt idx="2300">
                  <c:v>35336</c:v>
                </c:pt>
                <c:pt idx="2301">
                  <c:v>35337</c:v>
                </c:pt>
                <c:pt idx="2302">
                  <c:v>35338</c:v>
                </c:pt>
                <c:pt idx="2303">
                  <c:v>35339</c:v>
                </c:pt>
                <c:pt idx="2304">
                  <c:v>35340</c:v>
                </c:pt>
                <c:pt idx="2305">
                  <c:v>35341</c:v>
                </c:pt>
                <c:pt idx="2306">
                  <c:v>35342</c:v>
                </c:pt>
                <c:pt idx="2307">
                  <c:v>35343</c:v>
                </c:pt>
                <c:pt idx="2308">
                  <c:v>35344</c:v>
                </c:pt>
                <c:pt idx="2309">
                  <c:v>35345</c:v>
                </c:pt>
                <c:pt idx="2310">
                  <c:v>35346</c:v>
                </c:pt>
                <c:pt idx="2311">
                  <c:v>35347</c:v>
                </c:pt>
                <c:pt idx="2312">
                  <c:v>35348</c:v>
                </c:pt>
                <c:pt idx="2313">
                  <c:v>35349</c:v>
                </c:pt>
                <c:pt idx="2314">
                  <c:v>35350</c:v>
                </c:pt>
                <c:pt idx="2315">
                  <c:v>35351</c:v>
                </c:pt>
                <c:pt idx="2316">
                  <c:v>35352</c:v>
                </c:pt>
                <c:pt idx="2317">
                  <c:v>35353</c:v>
                </c:pt>
                <c:pt idx="2318">
                  <c:v>35354</c:v>
                </c:pt>
                <c:pt idx="2319">
                  <c:v>35355</c:v>
                </c:pt>
                <c:pt idx="2320">
                  <c:v>35356</c:v>
                </c:pt>
                <c:pt idx="2321">
                  <c:v>35357</c:v>
                </c:pt>
                <c:pt idx="2322">
                  <c:v>35358</c:v>
                </c:pt>
                <c:pt idx="2323">
                  <c:v>35359</c:v>
                </c:pt>
                <c:pt idx="2324">
                  <c:v>35360</c:v>
                </c:pt>
                <c:pt idx="2325">
                  <c:v>35361</c:v>
                </c:pt>
                <c:pt idx="2326">
                  <c:v>35362</c:v>
                </c:pt>
                <c:pt idx="2327">
                  <c:v>35363</c:v>
                </c:pt>
                <c:pt idx="2328">
                  <c:v>35364</c:v>
                </c:pt>
                <c:pt idx="2329">
                  <c:v>35365</c:v>
                </c:pt>
                <c:pt idx="2330">
                  <c:v>35366</c:v>
                </c:pt>
                <c:pt idx="2331">
                  <c:v>35367</c:v>
                </c:pt>
                <c:pt idx="2332">
                  <c:v>35368</c:v>
                </c:pt>
                <c:pt idx="2333">
                  <c:v>35369</c:v>
                </c:pt>
                <c:pt idx="2334">
                  <c:v>35370</c:v>
                </c:pt>
                <c:pt idx="2335">
                  <c:v>35371</c:v>
                </c:pt>
                <c:pt idx="2336">
                  <c:v>35372</c:v>
                </c:pt>
                <c:pt idx="2337">
                  <c:v>35373</c:v>
                </c:pt>
                <c:pt idx="2338">
                  <c:v>35374</c:v>
                </c:pt>
                <c:pt idx="2339">
                  <c:v>35375</c:v>
                </c:pt>
                <c:pt idx="2340">
                  <c:v>35376</c:v>
                </c:pt>
                <c:pt idx="2341">
                  <c:v>35377</c:v>
                </c:pt>
                <c:pt idx="2342">
                  <c:v>35378</c:v>
                </c:pt>
                <c:pt idx="2343">
                  <c:v>35379</c:v>
                </c:pt>
                <c:pt idx="2344">
                  <c:v>35380</c:v>
                </c:pt>
                <c:pt idx="2345">
                  <c:v>35381</c:v>
                </c:pt>
                <c:pt idx="2346">
                  <c:v>35382</c:v>
                </c:pt>
                <c:pt idx="2347">
                  <c:v>35383</c:v>
                </c:pt>
                <c:pt idx="2348">
                  <c:v>35384</c:v>
                </c:pt>
                <c:pt idx="2349">
                  <c:v>35385</c:v>
                </c:pt>
                <c:pt idx="2350">
                  <c:v>35386</c:v>
                </c:pt>
                <c:pt idx="2351">
                  <c:v>35387</c:v>
                </c:pt>
                <c:pt idx="2352">
                  <c:v>35388</c:v>
                </c:pt>
                <c:pt idx="2353">
                  <c:v>35389</c:v>
                </c:pt>
                <c:pt idx="2354">
                  <c:v>35390</c:v>
                </c:pt>
                <c:pt idx="2355">
                  <c:v>35391</c:v>
                </c:pt>
                <c:pt idx="2356">
                  <c:v>35392</c:v>
                </c:pt>
                <c:pt idx="2357">
                  <c:v>35393</c:v>
                </c:pt>
                <c:pt idx="2358">
                  <c:v>35394</c:v>
                </c:pt>
                <c:pt idx="2359">
                  <c:v>35395</c:v>
                </c:pt>
                <c:pt idx="2360">
                  <c:v>35396</c:v>
                </c:pt>
                <c:pt idx="2361">
                  <c:v>35397</c:v>
                </c:pt>
                <c:pt idx="2362">
                  <c:v>35398</c:v>
                </c:pt>
                <c:pt idx="2363">
                  <c:v>35399</c:v>
                </c:pt>
                <c:pt idx="2364">
                  <c:v>35400</c:v>
                </c:pt>
                <c:pt idx="2365">
                  <c:v>35401</c:v>
                </c:pt>
                <c:pt idx="2366">
                  <c:v>35402</c:v>
                </c:pt>
                <c:pt idx="2367">
                  <c:v>35403</c:v>
                </c:pt>
                <c:pt idx="2368">
                  <c:v>35404</c:v>
                </c:pt>
                <c:pt idx="2369">
                  <c:v>35405</c:v>
                </c:pt>
                <c:pt idx="2370">
                  <c:v>35406</c:v>
                </c:pt>
                <c:pt idx="2371">
                  <c:v>35407</c:v>
                </c:pt>
                <c:pt idx="2372">
                  <c:v>35408</c:v>
                </c:pt>
                <c:pt idx="2373">
                  <c:v>35409</c:v>
                </c:pt>
                <c:pt idx="2374">
                  <c:v>35410</c:v>
                </c:pt>
                <c:pt idx="2375">
                  <c:v>35411</c:v>
                </c:pt>
                <c:pt idx="2376">
                  <c:v>35412</c:v>
                </c:pt>
                <c:pt idx="2377">
                  <c:v>35413</c:v>
                </c:pt>
                <c:pt idx="2378">
                  <c:v>35414</c:v>
                </c:pt>
                <c:pt idx="2379">
                  <c:v>35415</c:v>
                </c:pt>
                <c:pt idx="2380">
                  <c:v>35416</c:v>
                </c:pt>
                <c:pt idx="2381">
                  <c:v>35417</c:v>
                </c:pt>
                <c:pt idx="2382">
                  <c:v>35418</c:v>
                </c:pt>
                <c:pt idx="2383">
                  <c:v>35419</c:v>
                </c:pt>
                <c:pt idx="2384">
                  <c:v>35420</c:v>
                </c:pt>
                <c:pt idx="2385">
                  <c:v>35421</c:v>
                </c:pt>
                <c:pt idx="2386">
                  <c:v>35422</c:v>
                </c:pt>
                <c:pt idx="2387">
                  <c:v>35423</c:v>
                </c:pt>
                <c:pt idx="2388">
                  <c:v>35424</c:v>
                </c:pt>
                <c:pt idx="2389">
                  <c:v>35425</c:v>
                </c:pt>
                <c:pt idx="2390">
                  <c:v>35426</c:v>
                </c:pt>
                <c:pt idx="2391">
                  <c:v>35427</c:v>
                </c:pt>
                <c:pt idx="2392">
                  <c:v>35428</c:v>
                </c:pt>
                <c:pt idx="2393">
                  <c:v>35429</c:v>
                </c:pt>
                <c:pt idx="2394">
                  <c:v>35430</c:v>
                </c:pt>
                <c:pt idx="2395">
                  <c:v>35431</c:v>
                </c:pt>
                <c:pt idx="2396">
                  <c:v>35432</c:v>
                </c:pt>
                <c:pt idx="2397">
                  <c:v>35433</c:v>
                </c:pt>
                <c:pt idx="2398">
                  <c:v>35434</c:v>
                </c:pt>
                <c:pt idx="2399">
                  <c:v>35435</c:v>
                </c:pt>
                <c:pt idx="2400">
                  <c:v>35436</c:v>
                </c:pt>
                <c:pt idx="2401">
                  <c:v>35437</c:v>
                </c:pt>
                <c:pt idx="2402">
                  <c:v>35438</c:v>
                </c:pt>
                <c:pt idx="2403">
                  <c:v>35439</c:v>
                </c:pt>
                <c:pt idx="2404">
                  <c:v>35440</c:v>
                </c:pt>
                <c:pt idx="2405">
                  <c:v>35441</c:v>
                </c:pt>
                <c:pt idx="2406">
                  <c:v>35442</c:v>
                </c:pt>
                <c:pt idx="2407">
                  <c:v>35443</c:v>
                </c:pt>
                <c:pt idx="2408">
                  <c:v>35444</c:v>
                </c:pt>
                <c:pt idx="2409">
                  <c:v>35445</c:v>
                </c:pt>
                <c:pt idx="2410">
                  <c:v>35446</c:v>
                </c:pt>
                <c:pt idx="2411">
                  <c:v>35447</c:v>
                </c:pt>
                <c:pt idx="2412">
                  <c:v>35448</c:v>
                </c:pt>
                <c:pt idx="2413">
                  <c:v>35449</c:v>
                </c:pt>
                <c:pt idx="2414">
                  <c:v>35450</c:v>
                </c:pt>
                <c:pt idx="2415">
                  <c:v>35451</c:v>
                </c:pt>
                <c:pt idx="2416">
                  <c:v>35452</c:v>
                </c:pt>
                <c:pt idx="2417">
                  <c:v>35453</c:v>
                </c:pt>
                <c:pt idx="2418">
                  <c:v>35454</c:v>
                </c:pt>
                <c:pt idx="2419">
                  <c:v>35455</c:v>
                </c:pt>
                <c:pt idx="2420">
                  <c:v>35456</c:v>
                </c:pt>
                <c:pt idx="2421">
                  <c:v>35457</c:v>
                </c:pt>
                <c:pt idx="2422">
                  <c:v>35458</c:v>
                </c:pt>
                <c:pt idx="2423">
                  <c:v>35459</c:v>
                </c:pt>
                <c:pt idx="2424">
                  <c:v>35460</c:v>
                </c:pt>
                <c:pt idx="2425">
                  <c:v>35461</c:v>
                </c:pt>
                <c:pt idx="2426">
                  <c:v>35462</c:v>
                </c:pt>
                <c:pt idx="2427">
                  <c:v>35463</c:v>
                </c:pt>
                <c:pt idx="2428">
                  <c:v>35464</c:v>
                </c:pt>
                <c:pt idx="2429">
                  <c:v>35465</c:v>
                </c:pt>
                <c:pt idx="2430">
                  <c:v>35466</c:v>
                </c:pt>
                <c:pt idx="2431">
                  <c:v>35467</c:v>
                </c:pt>
                <c:pt idx="2432">
                  <c:v>35468</c:v>
                </c:pt>
                <c:pt idx="2433">
                  <c:v>35469</c:v>
                </c:pt>
                <c:pt idx="2434">
                  <c:v>35470</c:v>
                </c:pt>
                <c:pt idx="2435">
                  <c:v>35471</c:v>
                </c:pt>
                <c:pt idx="2436">
                  <c:v>35472</c:v>
                </c:pt>
                <c:pt idx="2437">
                  <c:v>35473</c:v>
                </c:pt>
                <c:pt idx="2438">
                  <c:v>35474</c:v>
                </c:pt>
                <c:pt idx="2439">
                  <c:v>35475</c:v>
                </c:pt>
                <c:pt idx="2440">
                  <c:v>35476</c:v>
                </c:pt>
                <c:pt idx="2441">
                  <c:v>35477</c:v>
                </c:pt>
                <c:pt idx="2442">
                  <c:v>35478</c:v>
                </c:pt>
                <c:pt idx="2443">
                  <c:v>35479</c:v>
                </c:pt>
                <c:pt idx="2444">
                  <c:v>35480</c:v>
                </c:pt>
                <c:pt idx="2445">
                  <c:v>35481</c:v>
                </c:pt>
                <c:pt idx="2446">
                  <c:v>35482</c:v>
                </c:pt>
                <c:pt idx="2447">
                  <c:v>35483</c:v>
                </c:pt>
                <c:pt idx="2448">
                  <c:v>35484</c:v>
                </c:pt>
                <c:pt idx="2449">
                  <c:v>35485</c:v>
                </c:pt>
                <c:pt idx="2450">
                  <c:v>35486</c:v>
                </c:pt>
                <c:pt idx="2451">
                  <c:v>35487</c:v>
                </c:pt>
                <c:pt idx="2452">
                  <c:v>35488</c:v>
                </c:pt>
                <c:pt idx="2453">
                  <c:v>35489</c:v>
                </c:pt>
                <c:pt idx="2454">
                  <c:v>35490</c:v>
                </c:pt>
                <c:pt idx="2455">
                  <c:v>35491</c:v>
                </c:pt>
                <c:pt idx="2456">
                  <c:v>35492</c:v>
                </c:pt>
                <c:pt idx="2457">
                  <c:v>35493</c:v>
                </c:pt>
                <c:pt idx="2458">
                  <c:v>35494</c:v>
                </c:pt>
                <c:pt idx="2459">
                  <c:v>35495</c:v>
                </c:pt>
                <c:pt idx="2460">
                  <c:v>35684</c:v>
                </c:pt>
                <c:pt idx="2461">
                  <c:v>35685</c:v>
                </c:pt>
                <c:pt idx="2462">
                  <c:v>35686</c:v>
                </c:pt>
                <c:pt idx="2463">
                  <c:v>35687</c:v>
                </c:pt>
                <c:pt idx="2464">
                  <c:v>35688</c:v>
                </c:pt>
                <c:pt idx="2465">
                  <c:v>35689</c:v>
                </c:pt>
                <c:pt idx="2466">
                  <c:v>35690</c:v>
                </c:pt>
                <c:pt idx="2467">
                  <c:v>35691</c:v>
                </c:pt>
                <c:pt idx="2468">
                  <c:v>35692</c:v>
                </c:pt>
                <c:pt idx="2469">
                  <c:v>35693</c:v>
                </c:pt>
                <c:pt idx="2470">
                  <c:v>35694</c:v>
                </c:pt>
                <c:pt idx="2471">
                  <c:v>35695</c:v>
                </c:pt>
                <c:pt idx="2472">
                  <c:v>35696</c:v>
                </c:pt>
                <c:pt idx="2473">
                  <c:v>35697</c:v>
                </c:pt>
                <c:pt idx="2474">
                  <c:v>35698</c:v>
                </c:pt>
                <c:pt idx="2475">
                  <c:v>35699</c:v>
                </c:pt>
                <c:pt idx="2476">
                  <c:v>35700</c:v>
                </c:pt>
                <c:pt idx="2477">
                  <c:v>35701</c:v>
                </c:pt>
                <c:pt idx="2478">
                  <c:v>35702</c:v>
                </c:pt>
                <c:pt idx="2479">
                  <c:v>35703</c:v>
                </c:pt>
                <c:pt idx="2480">
                  <c:v>35704</c:v>
                </c:pt>
                <c:pt idx="2481">
                  <c:v>35705</c:v>
                </c:pt>
                <c:pt idx="2482">
                  <c:v>35706</c:v>
                </c:pt>
                <c:pt idx="2483">
                  <c:v>35707</c:v>
                </c:pt>
                <c:pt idx="2484">
                  <c:v>35708</c:v>
                </c:pt>
                <c:pt idx="2485">
                  <c:v>35709</c:v>
                </c:pt>
                <c:pt idx="2486">
                  <c:v>35710</c:v>
                </c:pt>
                <c:pt idx="2487">
                  <c:v>35711</c:v>
                </c:pt>
                <c:pt idx="2488">
                  <c:v>35712</c:v>
                </c:pt>
                <c:pt idx="2489">
                  <c:v>35713</c:v>
                </c:pt>
                <c:pt idx="2490">
                  <c:v>35714</c:v>
                </c:pt>
                <c:pt idx="2491">
                  <c:v>35715</c:v>
                </c:pt>
                <c:pt idx="2492">
                  <c:v>35716</c:v>
                </c:pt>
                <c:pt idx="2493">
                  <c:v>35717</c:v>
                </c:pt>
                <c:pt idx="2494">
                  <c:v>35718</c:v>
                </c:pt>
                <c:pt idx="2495">
                  <c:v>35719</c:v>
                </c:pt>
                <c:pt idx="2496">
                  <c:v>35720</c:v>
                </c:pt>
                <c:pt idx="2497">
                  <c:v>35721</c:v>
                </c:pt>
                <c:pt idx="2498">
                  <c:v>35722</c:v>
                </c:pt>
                <c:pt idx="2499">
                  <c:v>35723</c:v>
                </c:pt>
                <c:pt idx="2500">
                  <c:v>35724</c:v>
                </c:pt>
                <c:pt idx="2501">
                  <c:v>35725</c:v>
                </c:pt>
                <c:pt idx="2502">
                  <c:v>35726</c:v>
                </c:pt>
                <c:pt idx="2503">
                  <c:v>35727</c:v>
                </c:pt>
                <c:pt idx="2504">
                  <c:v>35728</c:v>
                </c:pt>
                <c:pt idx="2505">
                  <c:v>35729</c:v>
                </c:pt>
                <c:pt idx="2506">
                  <c:v>35730</c:v>
                </c:pt>
                <c:pt idx="2507">
                  <c:v>35731</c:v>
                </c:pt>
                <c:pt idx="2508">
                  <c:v>35732</c:v>
                </c:pt>
                <c:pt idx="2509">
                  <c:v>35733</c:v>
                </c:pt>
                <c:pt idx="2510">
                  <c:v>35734</c:v>
                </c:pt>
                <c:pt idx="2511">
                  <c:v>35735</c:v>
                </c:pt>
                <c:pt idx="2512">
                  <c:v>35736</c:v>
                </c:pt>
                <c:pt idx="2513">
                  <c:v>35737</c:v>
                </c:pt>
                <c:pt idx="2514">
                  <c:v>35738</c:v>
                </c:pt>
                <c:pt idx="2515">
                  <c:v>35739</c:v>
                </c:pt>
                <c:pt idx="2516">
                  <c:v>35740</c:v>
                </c:pt>
                <c:pt idx="2517">
                  <c:v>35741</c:v>
                </c:pt>
                <c:pt idx="2518">
                  <c:v>35742</c:v>
                </c:pt>
                <c:pt idx="2519">
                  <c:v>35743</c:v>
                </c:pt>
                <c:pt idx="2520">
                  <c:v>35744</c:v>
                </c:pt>
                <c:pt idx="2521">
                  <c:v>35745</c:v>
                </c:pt>
                <c:pt idx="2522">
                  <c:v>35746</c:v>
                </c:pt>
                <c:pt idx="2523">
                  <c:v>35747</c:v>
                </c:pt>
                <c:pt idx="2524">
                  <c:v>35748</c:v>
                </c:pt>
                <c:pt idx="2525">
                  <c:v>35749</c:v>
                </c:pt>
                <c:pt idx="2526">
                  <c:v>35750</c:v>
                </c:pt>
                <c:pt idx="2527">
                  <c:v>35751</c:v>
                </c:pt>
                <c:pt idx="2528">
                  <c:v>35752</c:v>
                </c:pt>
                <c:pt idx="2529">
                  <c:v>35753</c:v>
                </c:pt>
                <c:pt idx="2530">
                  <c:v>35754</c:v>
                </c:pt>
                <c:pt idx="2531">
                  <c:v>35755</c:v>
                </c:pt>
                <c:pt idx="2532">
                  <c:v>35756</c:v>
                </c:pt>
                <c:pt idx="2533">
                  <c:v>35757</c:v>
                </c:pt>
                <c:pt idx="2534">
                  <c:v>35758</c:v>
                </c:pt>
                <c:pt idx="2535">
                  <c:v>35759</c:v>
                </c:pt>
                <c:pt idx="2536">
                  <c:v>35760</c:v>
                </c:pt>
                <c:pt idx="2537">
                  <c:v>35761</c:v>
                </c:pt>
                <c:pt idx="2538">
                  <c:v>35762</c:v>
                </c:pt>
                <c:pt idx="2539">
                  <c:v>35763</c:v>
                </c:pt>
                <c:pt idx="2540">
                  <c:v>35764</c:v>
                </c:pt>
                <c:pt idx="2541">
                  <c:v>35765</c:v>
                </c:pt>
                <c:pt idx="2542">
                  <c:v>35766</c:v>
                </c:pt>
                <c:pt idx="2543">
                  <c:v>35767</c:v>
                </c:pt>
                <c:pt idx="2544">
                  <c:v>35768</c:v>
                </c:pt>
                <c:pt idx="2545">
                  <c:v>35769</c:v>
                </c:pt>
                <c:pt idx="2546">
                  <c:v>35770</c:v>
                </c:pt>
                <c:pt idx="2547">
                  <c:v>35771</c:v>
                </c:pt>
                <c:pt idx="2548">
                  <c:v>35772</c:v>
                </c:pt>
                <c:pt idx="2549">
                  <c:v>35773</c:v>
                </c:pt>
                <c:pt idx="2550">
                  <c:v>35774</c:v>
                </c:pt>
                <c:pt idx="2551">
                  <c:v>35775</c:v>
                </c:pt>
                <c:pt idx="2552">
                  <c:v>35776</c:v>
                </c:pt>
                <c:pt idx="2553">
                  <c:v>35777</c:v>
                </c:pt>
                <c:pt idx="2554">
                  <c:v>35778</c:v>
                </c:pt>
                <c:pt idx="2555">
                  <c:v>35779</c:v>
                </c:pt>
                <c:pt idx="2556">
                  <c:v>35780</c:v>
                </c:pt>
                <c:pt idx="2557">
                  <c:v>35781</c:v>
                </c:pt>
                <c:pt idx="2558">
                  <c:v>35782</c:v>
                </c:pt>
                <c:pt idx="2559">
                  <c:v>35783</c:v>
                </c:pt>
                <c:pt idx="2560">
                  <c:v>35784</c:v>
                </c:pt>
                <c:pt idx="2561">
                  <c:v>35785</c:v>
                </c:pt>
                <c:pt idx="2562">
                  <c:v>35786</c:v>
                </c:pt>
                <c:pt idx="2563">
                  <c:v>35787</c:v>
                </c:pt>
                <c:pt idx="2564">
                  <c:v>35788</c:v>
                </c:pt>
                <c:pt idx="2565">
                  <c:v>35789</c:v>
                </c:pt>
                <c:pt idx="2566">
                  <c:v>35790</c:v>
                </c:pt>
                <c:pt idx="2567">
                  <c:v>35791</c:v>
                </c:pt>
                <c:pt idx="2568">
                  <c:v>35792</c:v>
                </c:pt>
                <c:pt idx="2569">
                  <c:v>35793</c:v>
                </c:pt>
                <c:pt idx="2570">
                  <c:v>35794</c:v>
                </c:pt>
                <c:pt idx="2571">
                  <c:v>35795</c:v>
                </c:pt>
                <c:pt idx="2572">
                  <c:v>35796</c:v>
                </c:pt>
                <c:pt idx="2573">
                  <c:v>35797</c:v>
                </c:pt>
                <c:pt idx="2574">
                  <c:v>35798</c:v>
                </c:pt>
                <c:pt idx="2575">
                  <c:v>35799</c:v>
                </c:pt>
                <c:pt idx="2576">
                  <c:v>35800</c:v>
                </c:pt>
                <c:pt idx="2577">
                  <c:v>35801</c:v>
                </c:pt>
                <c:pt idx="2578">
                  <c:v>35802</c:v>
                </c:pt>
                <c:pt idx="2579">
                  <c:v>35803</c:v>
                </c:pt>
                <c:pt idx="2580">
                  <c:v>35804</c:v>
                </c:pt>
                <c:pt idx="2581">
                  <c:v>35805</c:v>
                </c:pt>
                <c:pt idx="2582">
                  <c:v>35806</c:v>
                </c:pt>
                <c:pt idx="2583">
                  <c:v>35807</c:v>
                </c:pt>
                <c:pt idx="2584">
                  <c:v>35808</c:v>
                </c:pt>
                <c:pt idx="2585">
                  <c:v>35809</c:v>
                </c:pt>
                <c:pt idx="2586">
                  <c:v>35810</c:v>
                </c:pt>
                <c:pt idx="2587">
                  <c:v>35811</c:v>
                </c:pt>
                <c:pt idx="2588">
                  <c:v>35812</c:v>
                </c:pt>
                <c:pt idx="2589">
                  <c:v>35813</c:v>
                </c:pt>
                <c:pt idx="2590">
                  <c:v>35814</c:v>
                </c:pt>
                <c:pt idx="2591">
                  <c:v>35815</c:v>
                </c:pt>
                <c:pt idx="2592">
                  <c:v>35816</c:v>
                </c:pt>
                <c:pt idx="2593">
                  <c:v>35817</c:v>
                </c:pt>
                <c:pt idx="2594">
                  <c:v>35818</c:v>
                </c:pt>
                <c:pt idx="2595">
                  <c:v>35819</c:v>
                </c:pt>
                <c:pt idx="2596">
                  <c:v>35820</c:v>
                </c:pt>
                <c:pt idx="2597">
                  <c:v>35821</c:v>
                </c:pt>
                <c:pt idx="2598">
                  <c:v>35822</c:v>
                </c:pt>
                <c:pt idx="2599">
                  <c:v>35823</c:v>
                </c:pt>
                <c:pt idx="2600">
                  <c:v>35824</c:v>
                </c:pt>
                <c:pt idx="2601">
                  <c:v>35825</c:v>
                </c:pt>
                <c:pt idx="2602">
                  <c:v>35826</c:v>
                </c:pt>
                <c:pt idx="2603">
                  <c:v>35827</c:v>
                </c:pt>
                <c:pt idx="2604">
                  <c:v>35828</c:v>
                </c:pt>
                <c:pt idx="2605">
                  <c:v>35829</c:v>
                </c:pt>
                <c:pt idx="2606">
                  <c:v>35830</c:v>
                </c:pt>
                <c:pt idx="2607">
                  <c:v>35831</c:v>
                </c:pt>
                <c:pt idx="2608">
                  <c:v>35832</c:v>
                </c:pt>
                <c:pt idx="2609">
                  <c:v>35833</c:v>
                </c:pt>
                <c:pt idx="2610">
                  <c:v>35834</c:v>
                </c:pt>
                <c:pt idx="2611">
                  <c:v>35835</c:v>
                </c:pt>
                <c:pt idx="2612">
                  <c:v>35836</c:v>
                </c:pt>
                <c:pt idx="2613">
                  <c:v>35837</c:v>
                </c:pt>
                <c:pt idx="2614">
                  <c:v>35838</c:v>
                </c:pt>
                <c:pt idx="2615">
                  <c:v>35839</c:v>
                </c:pt>
                <c:pt idx="2616">
                  <c:v>35840</c:v>
                </c:pt>
                <c:pt idx="2617">
                  <c:v>35841</c:v>
                </c:pt>
                <c:pt idx="2618">
                  <c:v>35842</c:v>
                </c:pt>
                <c:pt idx="2619">
                  <c:v>35843</c:v>
                </c:pt>
                <c:pt idx="2620">
                  <c:v>35844</c:v>
                </c:pt>
                <c:pt idx="2621">
                  <c:v>35845</c:v>
                </c:pt>
                <c:pt idx="2622">
                  <c:v>35846</c:v>
                </c:pt>
                <c:pt idx="2623">
                  <c:v>35847</c:v>
                </c:pt>
                <c:pt idx="2624">
                  <c:v>35848</c:v>
                </c:pt>
                <c:pt idx="2625">
                  <c:v>35849</c:v>
                </c:pt>
                <c:pt idx="2626">
                  <c:v>35850</c:v>
                </c:pt>
                <c:pt idx="2627">
                  <c:v>35851</c:v>
                </c:pt>
                <c:pt idx="2628">
                  <c:v>35852</c:v>
                </c:pt>
                <c:pt idx="2629">
                  <c:v>35853</c:v>
                </c:pt>
                <c:pt idx="2630">
                  <c:v>35854</c:v>
                </c:pt>
                <c:pt idx="2631">
                  <c:v>35855</c:v>
                </c:pt>
                <c:pt idx="2632">
                  <c:v>35856</c:v>
                </c:pt>
                <c:pt idx="2633">
                  <c:v>35857</c:v>
                </c:pt>
                <c:pt idx="2634">
                  <c:v>35858</c:v>
                </c:pt>
                <c:pt idx="2635">
                  <c:v>35859</c:v>
                </c:pt>
                <c:pt idx="2636">
                  <c:v>35860</c:v>
                </c:pt>
                <c:pt idx="2637">
                  <c:v>35861</c:v>
                </c:pt>
                <c:pt idx="2638">
                  <c:v>35862</c:v>
                </c:pt>
                <c:pt idx="2639">
                  <c:v>35863</c:v>
                </c:pt>
                <c:pt idx="2640">
                  <c:v>35864</c:v>
                </c:pt>
                <c:pt idx="2641">
                  <c:v>35865</c:v>
                </c:pt>
                <c:pt idx="2642">
                  <c:v>35866</c:v>
                </c:pt>
                <c:pt idx="2643">
                  <c:v>35867</c:v>
                </c:pt>
                <c:pt idx="2644">
                  <c:v>35868</c:v>
                </c:pt>
                <c:pt idx="2645">
                  <c:v>35869</c:v>
                </c:pt>
                <c:pt idx="2646">
                  <c:v>35870</c:v>
                </c:pt>
                <c:pt idx="2647">
                  <c:v>35871</c:v>
                </c:pt>
                <c:pt idx="2648">
                  <c:v>35872</c:v>
                </c:pt>
                <c:pt idx="2649">
                  <c:v>35873</c:v>
                </c:pt>
                <c:pt idx="2650">
                  <c:v>35874</c:v>
                </c:pt>
                <c:pt idx="2651">
                  <c:v>35875</c:v>
                </c:pt>
                <c:pt idx="2652">
                  <c:v>35876</c:v>
                </c:pt>
                <c:pt idx="2653">
                  <c:v>35877</c:v>
                </c:pt>
                <c:pt idx="2654">
                  <c:v>35878</c:v>
                </c:pt>
                <c:pt idx="2655">
                  <c:v>35879</c:v>
                </c:pt>
                <c:pt idx="2656">
                  <c:v>35880</c:v>
                </c:pt>
                <c:pt idx="2657">
                  <c:v>35881</c:v>
                </c:pt>
                <c:pt idx="2658">
                  <c:v>35882</c:v>
                </c:pt>
                <c:pt idx="2659">
                  <c:v>35883</c:v>
                </c:pt>
                <c:pt idx="2660">
                  <c:v>35884</c:v>
                </c:pt>
                <c:pt idx="2661">
                  <c:v>35885</c:v>
                </c:pt>
                <c:pt idx="2662">
                  <c:v>35886</c:v>
                </c:pt>
                <c:pt idx="2663">
                  <c:v>35887</c:v>
                </c:pt>
                <c:pt idx="2664">
                  <c:v>35888</c:v>
                </c:pt>
                <c:pt idx="2665">
                  <c:v>35889</c:v>
                </c:pt>
                <c:pt idx="2666">
                  <c:v>35890</c:v>
                </c:pt>
                <c:pt idx="2667">
                  <c:v>35891</c:v>
                </c:pt>
                <c:pt idx="2668">
                  <c:v>35892</c:v>
                </c:pt>
                <c:pt idx="2669">
                  <c:v>35893</c:v>
                </c:pt>
                <c:pt idx="2670">
                  <c:v>35894</c:v>
                </c:pt>
                <c:pt idx="2671">
                  <c:v>35895</c:v>
                </c:pt>
                <c:pt idx="2672">
                  <c:v>35896</c:v>
                </c:pt>
                <c:pt idx="2673">
                  <c:v>35897</c:v>
                </c:pt>
                <c:pt idx="2674">
                  <c:v>35898</c:v>
                </c:pt>
                <c:pt idx="2675">
                  <c:v>35899</c:v>
                </c:pt>
                <c:pt idx="2676">
                  <c:v>35900</c:v>
                </c:pt>
                <c:pt idx="2677">
                  <c:v>35901</c:v>
                </c:pt>
                <c:pt idx="2678">
                  <c:v>35902</c:v>
                </c:pt>
                <c:pt idx="2679">
                  <c:v>35903</c:v>
                </c:pt>
                <c:pt idx="2680">
                  <c:v>35904</c:v>
                </c:pt>
                <c:pt idx="2681">
                  <c:v>35905</c:v>
                </c:pt>
                <c:pt idx="2682">
                  <c:v>35906</c:v>
                </c:pt>
                <c:pt idx="2683">
                  <c:v>35907</c:v>
                </c:pt>
                <c:pt idx="2684">
                  <c:v>35908</c:v>
                </c:pt>
                <c:pt idx="2685">
                  <c:v>35909</c:v>
                </c:pt>
                <c:pt idx="2686">
                  <c:v>35910</c:v>
                </c:pt>
                <c:pt idx="2687">
                  <c:v>35911</c:v>
                </c:pt>
                <c:pt idx="2688">
                  <c:v>35912</c:v>
                </c:pt>
                <c:pt idx="2689">
                  <c:v>35913</c:v>
                </c:pt>
                <c:pt idx="2690">
                  <c:v>35914</c:v>
                </c:pt>
                <c:pt idx="2691">
                  <c:v>35915</c:v>
                </c:pt>
                <c:pt idx="2692">
                  <c:v>35916</c:v>
                </c:pt>
                <c:pt idx="2693">
                  <c:v>35917</c:v>
                </c:pt>
                <c:pt idx="2694">
                  <c:v>35918</c:v>
                </c:pt>
                <c:pt idx="2695">
                  <c:v>35919</c:v>
                </c:pt>
                <c:pt idx="2696">
                  <c:v>35920</c:v>
                </c:pt>
                <c:pt idx="2697">
                  <c:v>35921</c:v>
                </c:pt>
                <c:pt idx="2698">
                  <c:v>35922</c:v>
                </c:pt>
                <c:pt idx="2699">
                  <c:v>35923</c:v>
                </c:pt>
                <c:pt idx="2700">
                  <c:v>35924</c:v>
                </c:pt>
                <c:pt idx="2701">
                  <c:v>35925</c:v>
                </c:pt>
                <c:pt idx="2702">
                  <c:v>35926</c:v>
                </c:pt>
                <c:pt idx="2703">
                  <c:v>35927</c:v>
                </c:pt>
                <c:pt idx="2704">
                  <c:v>35928</c:v>
                </c:pt>
                <c:pt idx="2705">
                  <c:v>35929</c:v>
                </c:pt>
                <c:pt idx="2706">
                  <c:v>35930</c:v>
                </c:pt>
                <c:pt idx="2707">
                  <c:v>35931</c:v>
                </c:pt>
                <c:pt idx="2708">
                  <c:v>35932</c:v>
                </c:pt>
                <c:pt idx="2709">
                  <c:v>35933</c:v>
                </c:pt>
                <c:pt idx="2710">
                  <c:v>35934</c:v>
                </c:pt>
                <c:pt idx="2711">
                  <c:v>35935</c:v>
                </c:pt>
                <c:pt idx="2712">
                  <c:v>35936</c:v>
                </c:pt>
                <c:pt idx="2713">
                  <c:v>35937</c:v>
                </c:pt>
                <c:pt idx="2714">
                  <c:v>35938</c:v>
                </c:pt>
                <c:pt idx="2715">
                  <c:v>35939</c:v>
                </c:pt>
                <c:pt idx="2716">
                  <c:v>35940</c:v>
                </c:pt>
                <c:pt idx="2717">
                  <c:v>35941</c:v>
                </c:pt>
                <c:pt idx="2718">
                  <c:v>35942</c:v>
                </c:pt>
                <c:pt idx="2719">
                  <c:v>35943</c:v>
                </c:pt>
                <c:pt idx="2720">
                  <c:v>35944</c:v>
                </c:pt>
                <c:pt idx="2721">
                  <c:v>35945</c:v>
                </c:pt>
                <c:pt idx="2722">
                  <c:v>35946</c:v>
                </c:pt>
                <c:pt idx="2723">
                  <c:v>35947</c:v>
                </c:pt>
                <c:pt idx="2724">
                  <c:v>35948</c:v>
                </c:pt>
                <c:pt idx="2725">
                  <c:v>35949</c:v>
                </c:pt>
                <c:pt idx="2726">
                  <c:v>35950</c:v>
                </c:pt>
                <c:pt idx="2727">
                  <c:v>35951</c:v>
                </c:pt>
                <c:pt idx="2728">
                  <c:v>35952</c:v>
                </c:pt>
                <c:pt idx="2729">
                  <c:v>35953</c:v>
                </c:pt>
                <c:pt idx="2730">
                  <c:v>35954</c:v>
                </c:pt>
                <c:pt idx="2731">
                  <c:v>35955</c:v>
                </c:pt>
                <c:pt idx="2732">
                  <c:v>35956</c:v>
                </c:pt>
                <c:pt idx="2733">
                  <c:v>35957</c:v>
                </c:pt>
                <c:pt idx="2734">
                  <c:v>35958</c:v>
                </c:pt>
                <c:pt idx="2735">
                  <c:v>35959</c:v>
                </c:pt>
                <c:pt idx="2736">
                  <c:v>35960</c:v>
                </c:pt>
                <c:pt idx="2737">
                  <c:v>35961</c:v>
                </c:pt>
                <c:pt idx="2738">
                  <c:v>35962</c:v>
                </c:pt>
                <c:pt idx="2739">
                  <c:v>35963</c:v>
                </c:pt>
                <c:pt idx="2740">
                  <c:v>35964</c:v>
                </c:pt>
                <c:pt idx="2741">
                  <c:v>35965</c:v>
                </c:pt>
                <c:pt idx="2742">
                  <c:v>35966</c:v>
                </c:pt>
                <c:pt idx="2743">
                  <c:v>35967</c:v>
                </c:pt>
                <c:pt idx="2744">
                  <c:v>35968</c:v>
                </c:pt>
                <c:pt idx="2745">
                  <c:v>35969</c:v>
                </c:pt>
                <c:pt idx="2746">
                  <c:v>35970</c:v>
                </c:pt>
                <c:pt idx="2747">
                  <c:v>35971</c:v>
                </c:pt>
                <c:pt idx="2748">
                  <c:v>35972</c:v>
                </c:pt>
                <c:pt idx="2749">
                  <c:v>35973</c:v>
                </c:pt>
                <c:pt idx="2750">
                  <c:v>35974</c:v>
                </c:pt>
                <c:pt idx="2751">
                  <c:v>35975</c:v>
                </c:pt>
                <c:pt idx="2752">
                  <c:v>35976</c:v>
                </c:pt>
                <c:pt idx="2753">
                  <c:v>35977</c:v>
                </c:pt>
                <c:pt idx="2754">
                  <c:v>35978</c:v>
                </c:pt>
                <c:pt idx="2755">
                  <c:v>35979</c:v>
                </c:pt>
                <c:pt idx="2756">
                  <c:v>35980</c:v>
                </c:pt>
                <c:pt idx="2757">
                  <c:v>35981</c:v>
                </c:pt>
                <c:pt idx="2758">
                  <c:v>35982</c:v>
                </c:pt>
                <c:pt idx="2759">
                  <c:v>35983</c:v>
                </c:pt>
                <c:pt idx="2760">
                  <c:v>35984</c:v>
                </c:pt>
                <c:pt idx="2761">
                  <c:v>35985</c:v>
                </c:pt>
                <c:pt idx="2762">
                  <c:v>35986</c:v>
                </c:pt>
                <c:pt idx="2763">
                  <c:v>35987</c:v>
                </c:pt>
                <c:pt idx="2764">
                  <c:v>35988</c:v>
                </c:pt>
                <c:pt idx="2765">
                  <c:v>35989</c:v>
                </c:pt>
                <c:pt idx="2766">
                  <c:v>35990</c:v>
                </c:pt>
                <c:pt idx="2767">
                  <c:v>35991</c:v>
                </c:pt>
                <c:pt idx="2768">
                  <c:v>35992</c:v>
                </c:pt>
                <c:pt idx="2769">
                  <c:v>35993</c:v>
                </c:pt>
                <c:pt idx="2770">
                  <c:v>35994</c:v>
                </c:pt>
                <c:pt idx="2771">
                  <c:v>35995</c:v>
                </c:pt>
                <c:pt idx="2772">
                  <c:v>35996</c:v>
                </c:pt>
                <c:pt idx="2773">
                  <c:v>35997</c:v>
                </c:pt>
                <c:pt idx="2774">
                  <c:v>35998</c:v>
                </c:pt>
                <c:pt idx="2775">
                  <c:v>35999</c:v>
                </c:pt>
                <c:pt idx="2776">
                  <c:v>36000</c:v>
                </c:pt>
                <c:pt idx="2777">
                  <c:v>36001</c:v>
                </c:pt>
                <c:pt idx="2778">
                  <c:v>36002</c:v>
                </c:pt>
                <c:pt idx="2779">
                  <c:v>36003</c:v>
                </c:pt>
                <c:pt idx="2780">
                  <c:v>36004</c:v>
                </c:pt>
                <c:pt idx="2781">
                  <c:v>36005</c:v>
                </c:pt>
                <c:pt idx="2782">
                  <c:v>36006</c:v>
                </c:pt>
                <c:pt idx="2783">
                  <c:v>36007</c:v>
                </c:pt>
                <c:pt idx="2784">
                  <c:v>36008</c:v>
                </c:pt>
                <c:pt idx="2785">
                  <c:v>36009</c:v>
                </c:pt>
                <c:pt idx="2786">
                  <c:v>36010</c:v>
                </c:pt>
                <c:pt idx="2787">
                  <c:v>36011</c:v>
                </c:pt>
                <c:pt idx="2788">
                  <c:v>36012</c:v>
                </c:pt>
                <c:pt idx="2789">
                  <c:v>36013</c:v>
                </c:pt>
                <c:pt idx="2790">
                  <c:v>36014</c:v>
                </c:pt>
                <c:pt idx="2791">
                  <c:v>36015</c:v>
                </c:pt>
                <c:pt idx="2792">
                  <c:v>36016</c:v>
                </c:pt>
                <c:pt idx="2793">
                  <c:v>36017</c:v>
                </c:pt>
                <c:pt idx="2794">
                  <c:v>36018</c:v>
                </c:pt>
                <c:pt idx="2795">
                  <c:v>36019</c:v>
                </c:pt>
                <c:pt idx="2796">
                  <c:v>36020</c:v>
                </c:pt>
                <c:pt idx="2797">
                  <c:v>36021</c:v>
                </c:pt>
                <c:pt idx="2798">
                  <c:v>36022</c:v>
                </c:pt>
                <c:pt idx="2799">
                  <c:v>36023</c:v>
                </c:pt>
                <c:pt idx="2800">
                  <c:v>36024</c:v>
                </c:pt>
                <c:pt idx="2801">
                  <c:v>36025</c:v>
                </c:pt>
                <c:pt idx="2802">
                  <c:v>36026</c:v>
                </c:pt>
                <c:pt idx="2803">
                  <c:v>36027</c:v>
                </c:pt>
                <c:pt idx="2804">
                  <c:v>36028</c:v>
                </c:pt>
                <c:pt idx="2805">
                  <c:v>36029</c:v>
                </c:pt>
                <c:pt idx="2806">
                  <c:v>36030</c:v>
                </c:pt>
                <c:pt idx="2807">
                  <c:v>36031</c:v>
                </c:pt>
                <c:pt idx="2808">
                  <c:v>36032</c:v>
                </c:pt>
                <c:pt idx="2809">
                  <c:v>36033</c:v>
                </c:pt>
                <c:pt idx="2810">
                  <c:v>36034</c:v>
                </c:pt>
                <c:pt idx="2811">
                  <c:v>36035</c:v>
                </c:pt>
                <c:pt idx="2812">
                  <c:v>36036</c:v>
                </c:pt>
                <c:pt idx="2813">
                  <c:v>36037</c:v>
                </c:pt>
                <c:pt idx="2814">
                  <c:v>36038</c:v>
                </c:pt>
                <c:pt idx="2815">
                  <c:v>36039</c:v>
                </c:pt>
                <c:pt idx="2816">
                  <c:v>36040</c:v>
                </c:pt>
                <c:pt idx="2817">
                  <c:v>36041</c:v>
                </c:pt>
                <c:pt idx="2818">
                  <c:v>36042</c:v>
                </c:pt>
                <c:pt idx="2819">
                  <c:v>36043</c:v>
                </c:pt>
                <c:pt idx="2820">
                  <c:v>36044</c:v>
                </c:pt>
                <c:pt idx="2821">
                  <c:v>36045</c:v>
                </c:pt>
                <c:pt idx="2822">
                  <c:v>36046</c:v>
                </c:pt>
                <c:pt idx="2823">
                  <c:v>36047</c:v>
                </c:pt>
                <c:pt idx="2824">
                  <c:v>36048</c:v>
                </c:pt>
                <c:pt idx="2825">
                  <c:v>36049</c:v>
                </c:pt>
                <c:pt idx="2826">
                  <c:v>36050</c:v>
                </c:pt>
                <c:pt idx="2827">
                  <c:v>36051</c:v>
                </c:pt>
                <c:pt idx="2828">
                  <c:v>36052</c:v>
                </c:pt>
                <c:pt idx="2829">
                  <c:v>36053</c:v>
                </c:pt>
                <c:pt idx="2830">
                  <c:v>36054</c:v>
                </c:pt>
                <c:pt idx="2831">
                  <c:v>36055</c:v>
                </c:pt>
                <c:pt idx="2832">
                  <c:v>36056</c:v>
                </c:pt>
                <c:pt idx="2833">
                  <c:v>36057</c:v>
                </c:pt>
                <c:pt idx="2834">
                  <c:v>36058</c:v>
                </c:pt>
                <c:pt idx="2835">
                  <c:v>36059</c:v>
                </c:pt>
                <c:pt idx="2836">
                  <c:v>36060</c:v>
                </c:pt>
                <c:pt idx="2837">
                  <c:v>36061</c:v>
                </c:pt>
                <c:pt idx="2838">
                  <c:v>36062</c:v>
                </c:pt>
                <c:pt idx="2839">
                  <c:v>36063</c:v>
                </c:pt>
                <c:pt idx="2840">
                  <c:v>36064</c:v>
                </c:pt>
                <c:pt idx="2841">
                  <c:v>36065</c:v>
                </c:pt>
                <c:pt idx="2842">
                  <c:v>36066</c:v>
                </c:pt>
                <c:pt idx="2843">
                  <c:v>36067</c:v>
                </c:pt>
                <c:pt idx="2844">
                  <c:v>36068</c:v>
                </c:pt>
                <c:pt idx="2845">
                  <c:v>36069</c:v>
                </c:pt>
                <c:pt idx="2846">
                  <c:v>36070</c:v>
                </c:pt>
                <c:pt idx="2847">
                  <c:v>36071</c:v>
                </c:pt>
                <c:pt idx="2848">
                  <c:v>36072</c:v>
                </c:pt>
                <c:pt idx="2849">
                  <c:v>36073</c:v>
                </c:pt>
                <c:pt idx="2850">
                  <c:v>36074</c:v>
                </c:pt>
                <c:pt idx="2851">
                  <c:v>36075</c:v>
                </c:pt>
                <c:pt idx="2852">
                  <c:v>36076</c:v>
                </c:pt>
                <c:pt idx="2853">
                  <c:v>36077</c:v>
                </c:pt>
                <c:pt idx="2854">
                  <c:v>36078</c:v>
                </c:pt>
                <c:pt idx="2855">
                  <c:v>36079</c:v>
                </c:pt>
                <c:pt idx="2856">
                  <c:v>36080</c:v>
                </c:pt>
                <c:pt idx="2857">
                  <c:v>36081</c:v>
                </c:pt>
                <c:pt idx="2858">
                  <c:v>36082</c:v>
                </c:pt>
                <c:pt idx="2859">
                  <c:v>36083</c:v>
                </c:pt>
                <c:pt idx="2860">
                  <c:v>36084</c:v>
                </c:pt>
                <c:pt idx="2861">
                  <c:v>36085</c:v>
                </c:pt>
                <c:pt idx="2862">
                  <c:v>36086</c:v>
                </c:pt>
                <c:pt idx="2863">
                  <c:v>36087</c:v>
                </c:pt>
                <c:pt idx="2864">
                  <c:v>36088</c:v>
                </c:pt>
                <c:pt idx="2865">
                  <c:v>36089</c:v>
                </c:pt>
                <c:pt idx="2866">
                  <c:v>36090</c:v>
                </c:pt>
                <c:pt idx="2867">
                  <c:v>36091</c:v>
                </c:pt>
                <c:pt idx="2868">
                  <c:v>36092</c:v>
                </c:pt>
                <c:pt idx="2869">
                  <c:v>36093</c:v>
                </c:pt>
                <c:pt idx="2870">
                  <c:v>36094</c:v>
                </c:pt>
                <c:pt idx="2871">
                  <c:v>36095</c:v>
                </c:pt>
                <c:pt idx="2872">
                  <c:v>36096</c:v>
                </c:pt>
                <c:pt idx="2873">
                  <c:v>36097</c:v>
                </c:pt>
                <c:pt idx="2874">
                  <c:v>36098</c:v>
                </c:pt>
                <c:pt idx="2875">
                  <c:v>36099</c:v>
                </c:pt>
                <c:pt idx="2876">
                  <c:v>36100</c:v>
                </c:pt>
                <c:pt idx="2877">
                  <c:v>36101</c:v>
                </c:pt>
                <c:pt idx="2878">
                  <c:v>36102</c:v>
                </c:pt>
                <c:pt idx="2879">
                  <c:v>36103</c:v>
                </c:pt>
                <c:pt idx="2880">
                  <c:v>36104</c:v>
                </c:pt>
                <c:pt idx="2881">
                  <c:v>36105</c:v>
                </c:pt>
                <c:pt idx="2882">
                  <c:v>36106</c:v>
                </c:pt>
                <c:pt idx="2883">
                  <c:v>36107</c:v>
                </c:pt>
                <c:pt idx="2884">
                  <c:v>36108</c:v>
                </c:pt>
                <c:pt idx="2885">
                  <c:v>36109</c:v>
                </c:pt>
                <c:pt idx="2886">
                  <c:v>36110</c:v>
                </c:pt>
                <c:pt idx="2887">
                  <c:v>36111</c:v>
                </c:pt>
                <c:pt idx="2888">
                  <c:v>36112</c:v>
                </c:pt>
                <c:pt idx="2889">
                  <c:v>36113</c:v>
                </c:pt>
                <c:pt idx="2890">
                  <c:v>36114</c:v>
                </c:pt>
                <c:pt idx="2891">
                  <c:v>36115</c:v>
                </c:pt>
                <c:pt idx="2892">
                  <c:v>36116</c:v>
                </c:pt>
                <c:pt idx="2893">
                  <c:v>36117</c:v>
                </c:pt>
                <c:pt idx="2894">
                  <c:v>36118</c:v>
                </c:pt>
                <c:pt idx="2895">
                  <c:v>36119</c:v>
                </c:pt>
                <c:pt idx="2896">
                  <c:v>36120</c:v>
                </c:pt>
                <c:pt idx="2897">
                  <c:v>36121</c:v>
                </c:pt>
                <c:pt idx="2898">
                  <c:v>36122</c:v>
                </c:pt>
                <c:pt idx="2899">
                  <c:v>36123</c:v>
                </c:pt>
                <c:pt idx="2900">
                  <c:v>36124</c:v>
                </c:pt>
                <c:pt idx="2901">
                  <c:v>36125</c:v>
                </c:pt>
                <c:pt idx="2902">
                  <c:v>36126</c:v>
                </c:pt>
                <c:pt idx="2903">
                  <c:v>36127</c:v>
                </c:pt>
                <c:pt idx="2904">
                  <c:v>36128</c:v>
                </c:pt>
                <c:pt idx="2905">
                  <c:v>36129</c:v>
                </c:pt>
                <c:pt idx="2906">
                  <c:v>36130</c:v>
                </c:pt>
                <c:pt idx="2907">
                  <c:v>36131</c:v>
                </c:pt>
                <c:pt idx="2908">
                  <c:v>36132</c:v>
                </c:pt>
                <c:pt idx="2909">
                  <c:v>36133</c:v>
                </c:pt>
                <c:pt idx="2910">
                  <c:v>36134</c:v>
                </c:pt>
                <c:pt idx="2911">
                  <c:v>36135</c:v>
                </c:pt>
                <c:pt idx="2912">
                  <c:v>36136</c:v>
                </c:pt>
                <c:pt idx="2913">
                  <c:v>36137</c:v>
                </c:pt>
                <c:pt idx="2914">
                  <c:v>36138</c:v>
                </c:pt>
                <c:pt idx="2915">
                  <c:v>36139</c:v>
                </c:pt>
                <c:pt idx="2916">
                  <c:v>36140</c:v>
                </c:pt>
                <c:pt idx="2917">
                  <c:v>36141</c:v>
                </c:pt>
                <c:pt idx="2918">
                  <c:v>36142</c:v>
                </c:pt>
                <c:pt idx="2919">
                  <c:v>36143</c:v>
                </c:pt>
                <c:pt idx="2920">
                  <c:v>36144</c:v>
                </c:pt>
                <c:pt idx="2921">
                  <c:v>36145</c:v>
                </c:pt>
                <c:pt idx="2922">
                  <c:v>36146</c:v>
                </c:pt>
                <c:pt idx="2923">
                  <c:v>36147</c:v>
                </c:pt>
                <c:pt idx="2924">
                  <c:v>36148</c:v>
                </c:pt>
                <c:pt idx="2925">
                  <c:v>36149</c:v>
                </c:pt>
                <c:pt idx="2926">
                  <c:v>36150</c:v>
                </c:pt>
                <c:pt idx="2927">
                  <c:v>36151</c:v>
                </c:pt>
                <c:pt idx="2928">
                  <c:v>36152</c:v>
                </c:pt>
                <c:pt idx="2929">
                  <c:v>36153</c:v>
                </c:pt>
                <c:pt idx="2930">
                  <c:v>36154</c:v>
                </c:pt>
                <c:pt idx="2931">
                  <c:v>36155</c:v>
                </c:pt>
                <c:pt idx="2932">
                  <c:v>36156</c:v>
                </c:pt>
                <c:pt idx="2933">
                  <c:v>36157</c:v>
                </c:pt>
                <c:pt idx="2934">
                  <c:v>36158</c:v>
                </c:pt>
                <c:pt idx="2935">
                  <c:v>36159</c:v>
                </c:pt>
                <c:pt idx="2936">
                  <c:v>36160</c:v>
                </c:pt>
                <c:pt idx="2937">
                  <c:v>36161</c:v>
                </c:pt>
                <c:pt idx="2938">
                  <c:v>36162</c:v>
                </c:pt>
                <c:pt idx="2939">
                  <c:v>36163</c:v>
                </c:pt>
                <c:pt idx="2940">
                  <c:v>36164</c:v>
                </c:pt>
                <c:pt idx="2941">
                  <c:v>36165</c:v>
                </c:pt>
                <c:pt idx="2942">
                  <c:v>36166</c:v>
                </c:pt>
                <c:pt idx="2943">
                  <c:v>36167</c:v>
                </c:pt>
                <c:pt idx="2944">
                  <c:v>36168</c:v>
                </c:pt>
                <c:pt idx="2945">
                  <c:v>36169</c:v>
                </c:pt>
                <c:pt idx="2946">
                  <c:v>36170</c:v>
                </c:pt>
                <c:pt idx="2947">
                  <c:v>36171</c:v>
                </c:pt>
                <c:pt idx="2948">
                  <c:v>36172</c:v>
                </c:pt>
                <c:pt idx="2949">
                  <c:v>36173</c:v>
                </c:pt>
                <c:pt idx="2950">
                  <c:v>36174</c:v>
                </c:pt>
                <c:pt idx="2951">
                  <c:v>36175</c:v>
                </c:pt>
                <c:pt idx="2952">
                  <c:v>36176</c:v>
                </c:pt>
                <c:pt idx="2953">
                  <c:v>36177</c:v>
                </c:pt>
                <c:pt idx="2954">
                  <c:v>36178</c:v>
                </c:pt>
                <c:pt idx="2955">
                  <c:v>36179</c:v>
                </c:pt>
                <c:pt idx="2956">
                  <c:v>36180</c:v>
                </c:pt>
                <c:pt idx="2957">
                  <c:v>36181</c:v>
                </c:pt>
                <c:pt idx="2958">
                  <c:v>36182</c:v>
                </c:pt>
                <c:pt idx="2959">
                  <c:v>36183</c:v>
                </c:pt>
                <c:pt idx="2960">
                  <c:v>36184</c:v>
                </c:pt>
                <c:pt idx="2961">
                  <c:v>36185</c:v>
                </c:pt>
                <c:pt idx="2962">
                  <c:v>36186</c:v>
                </c:pt>
                <c:pt idx="2963">
                  <c:v>36187</c:v>
                </c:pt>
                <c:pt idx="2964">
                  <c:v>36188</c:v>
                </c:pt>
                <c:pt idx="2965">
                  <c:v>36189</c:v>
                </c:pt>
                <c:pt idx="2966">
                  <c:v>36190</c:v>
                </c:pt>
                <c:pt idx="2967">
                  <c:v>36191</c:v>
                </c:pt>
                <c:pt idx="2968">
                  <c:v>36192</c:v>
                </c:pt>
                <c:pt idx="2969">
                  <c:v>36193</c:v>
                </c:pt>
                <c:pt idx="2970">
                  <c:v>36194</c:v>
                </c:pt>
                <c:pt idx="2971">
                  <c:v>36195</c:v>
                </c:pt>
                <c:pt idx="2972">
                  <c:v>36196</c:v>
                </c:pt>
                <c:pt idx="2973">
                  <c:v>36197</c:v>
                </c:pt>
                <c:pt idx="2974">
                  <c:v>36198</c:v>
                </c:pt>
                <c:pt idx="2975">
                  <c:v>36199</c:v>
                </c:pt>
                <c:pt idx="2976">
                  <c:v>36200</c:v>
                </c:pt>
                <c:pt idx="2977">
                  <c:v>36201</c:v>
                </c:pt>
                <c:pt idx="2978">
                  <c:v>36202</c:v>
                </c:pt>
                <c:pt idx="2979">
                  <c:v>36203</c:v>
                </c:pt>
                <c:pt idx="2980">
                  <c:v>36204</c:v>
                </c:pt>
                <c:pt idx="2981">
                  <c:v>36205</c:v>
                </c:pt>
                <c:pt idx="2982">
                  <c:v>36206</c:v>
                </c:pt>
                <c:pt idx="2983">
                  <c:v>36207</c:v>
                </c:pt>
                <c:pt idx="2984">
                  <c:v>36208</c:v>
                </c:pt>
                <c:pt idx="2985">
                  <c:v>36209</c:v>
                </c:pt>
                <c:pt idx="2986">
                  <c:v>36210</c:v>
                </c:pt>
                <c:pt idx="2987">
                  <c:v>36211</c:v>
                </c:pt>
                <c:pt idx="2988">
                  <c:v>36212</c:v>
                </c:pt>
                <c:pt idx="2989">
                  <c:v>36213</c:v>
                </c:pt>
                <c:pt idx="2990">
                  <c:v>36214</c:v>
                </c:pt>
                <c:pt idx="2991">
                  <c:v>36215</c:v>
                </c:pt>
                <c:pt idx="2992">
                  <c:v>36216</c:v>
                </c:pt>
                <c:pt idx="2993">
                  <c:v>36217</c:v>
                </c:pt>
                <c:pt idx="2994">
                  <c:v>36218</c:v>
                </c:pt>
                <c:pt idx="2995">
                  <c:v>36219</c:v>
                </c:pt>
                <c:pt idx="2996">
                  <c:v>36220</c:v>
                </c:pt>
                <c:pt idx="2997">
                  <c:v>36221</c:v>
                </c:pt>
                <c:pt idx="2998">
                  <c:v>36222</c:v>
                </c:pt>
                <c:pt idx="2999">
                  <c:v>36223</c:v>
                </c:pt>
                <c:pt idx="3000">
                  <c:v>36224</c:v>
                </c:pt>
                <c:pt idx="3001">
                  <c:v>36225</c:v>
                </c:pt>
                <c:pt idx="3002">
                  <c:v>36226</c:v>
                </c:pt>
                <c:pt idx="3003">
                  <c:v>36227</c:v>
                </c:pt>
                <c:pt idx="3004">
                  <c:v>36228</c:v>
                </c:pt>
                <c:pt idx="3005">
                  <c:v>36229</c:v>
                </c:pt>
                <c:pt idx="3006">
                  <c:v>36230</c:v>
                </c:pt>
                <c:pt idx="3007">
                  <c:v>36231</c:v>
                </c:pt>
                <c:pt idx="3008">
                  <c:v>36232</c:v>
                </c:pt>
                <c:pt idx="3009">
                  <c:v>36233</c:v>
                </c:pt>
                <c:pt idx="3010">
                  <c:v>36234</c:v>
                </c:pt>
                <c:pt idx="3011">
                  <c:v>36235</c:v>
                </c:pt>
                <c:pt idx="3012">
                  <c:v>36236</c:v>
                </c:pt>
                <c:pt idx="3013">
                  <c:v>36237</c:v>
                </c:pt>
                <c:pt idx="3014">
                  <c:v>36238</c:v>
                </c:pt>
                <c:pt idx="3015">
                  <c:v>36239</c:v>
                </c:pt>
                <c:pt idx="3016">
                  <c:v>36240</c:v>
                </c:pt>
                <c:pt idx="3017">
                  <c:v>36241</c:v>
                </c:pt>
                <c:pt idx="3018">
                  <c:v>36242</c:v>
                </c:pt>
                <c:pt idx="3019">
                  <c:v>36243</c:v>
                </c:pt>
                <c:pt idx="3020">
                  <c:v>36244</c:v>
                </c:pt>
                <c:pt idx="3021">
                  <c:v>36245</c:v>
                </c:pt>
                <c:pt idx="3022">
                  <c:v>36246</c:v>
                </c:pt>
                <c:pt idx="3023">
                  <c:v>36247</c:v>
                </c:pt>
                <c:pt idx="3024">
                  <c:v>36248</c:v>
                </c:pt>
                <c:pt idx="3025">
                  <c:v>36249</c:v>
                </c:pt>
                <c:pt idx="3026">
                  <c:v>36250</c:v>
                </c:pt>
                <c:pt idx="3027">
                  <c:v>36251</c:v>
                </c:pt>
                <c:pt idx="3028">
                  <c:v>36252</c:v>
                </c:pt>
                <c:pt idx="3029">
                  <c:v>36253</c:v>
                </c:pt>
                <c:pt idx="3030">
                  <c:v>36254</c:v>
                </c:pt>
                <c:pt idx="3031">
                  <c:v>36255</c:v>
                </c:pt>
                <c:pt idx="3032">
                  <c:v>36256</c:v>
                </c:pt>
                <c:pt idx="3033">
                  <c:v>36257</c:v>
                </c:pt>
                <c:pt idx="3034">
                  <c:v>36258</c:v>
                </c:pt>
                <c:pt idx="3035">
                  <c:v>36259</c:v>
                </c:pt>
                <c:pt idx="3036">
                  <c:v>36260</c:v>
                </c:pt>
                <c:pt idx="3037">
                  <c:v>36261</c:v>
                </c:pt>
                <c:pt idx="3038">
                  <c:v>36262</c:v>
                </c:pt>
                <c:pt idx="3039">
                  <c:v>36263</c:v>
                </c:pt>
                <c:pt idx="3040">
                  <c:v>36264</c:v>
                </c:pt>
                <c:pt idx="3041">
                  <c:v>36265</c:v>
                </c:pt>
                <c:pt idx="3042">
                  <c:v>36266</c:v>
                </c:pt>
                <c:pt idx="3043">
                  <c:v>36267</c:v>
                </c:pt>
                <c:pt idx="3044">
                  <c:v>36268</c:v>
                </c:pt>
                <c:pt idx="3045">
                  <c:v>36269</c:v>
                </c:pt>
                <c:pt idx="3046">
                  <c:v>36270</c:v>
                </c:pt>
                <c:pt idx="3047">
                  <c:v>36271</c:v>
                </c:pt>
                <c:pt idx="3048">
                  <c:v>36272</c:v>
                </c:pt>
                <c:pt idx="3049">
                  <c:v>36273</c:v>
                </c:pt>
                <c:pt idx="3050">
                  <c:v>36274</c:v>
                </c:pt>
                <c:pt idx="3051">
                  <c:v>36275</c:v>
                </c:pt>
                <c:pt idx="3052">
                  <c:v>36276</c:v>
                </c:pt>
                <c:pt idx="3053">
                  <c:v>36277</c:v>
                </c:pt>
                <c:pt idx="3054">
                  <c:v>36278</c:v>
                </c:pt>
                <c:pt idx="3055">
                  <c:v>36279</c:v>
                </c:pt>
                <c:pt idx="3056">
                  <c:v>36280</c:v>
                </c:pt>
                <c:pt idx="3057">
                  <c:v>36281</c:v>
                </c:pt>
                <c:pt idx="3058">
                  <c:v>36282</c:v>
                </c:pt>
                <c:pt idx="3059">
                  <c:v>36283</c:v>
                </c:pt>
                <c:pt idx="3060">
                  <c:v>36284</c:v>
                </c:pt>
                <c:pt idx="3061">
                  <c:v>36285</c:v>
                </c:pt>
                <c:pt idx="3062">
                  <c:v>36286</c:v>
                </c:pt>
                <c:pt idx="3063">
                  <c:v>36287</c:v>
                </c:pt>
                <c:pt idx="3064">
                  <c:v>36288</c:v>
                </c:pt>
                <c:pt idx="3065">
                  <c:v>36289</c:v>
                </c:pt>
                <c:pt idx="3066">
                  <c:v>36290</c:v>
                </c:pt>
                <c:pt idx="3067">
                  <c:v>36291</c:v>
                </c:pt>
                <c:pt idx="3068">
                  <c:v>36292</c:v>
                </c:pt>
                <c:pt idx="3069">
                  <c:v>36293</c:v>
                </c:pt>
                <c:pt idx="3070">
                  <c:v>36294</c:v>
                </c:pt>
                <c:pt idx="3071">
                  <c:v>36295</c:v>
                </c:pt>
                <c:pt idx="3072">
                  <c:v>36296</c:v>
                </c:pt>
                <c:pt idx="3073">
                  <c:v>36297</c:v>
                </c:pt>
                <c:pt idx="3074">
                  <c:v>36298</c:v>
                </c:pt>
                <c:pt idx="3075">
                  <c:v>36299</c:v>
                </c:pt>
                <c:pt idx="3076">
                  <c:v>36300</c:v>
                </c:pt>
                <c:pt idx="3077">
                  <c:v>36301</c:v>
                </c:pt>
                <c:pt idx="3078">
                  <c:v>36302</c:v>
                </c:pt>
                <c:pt idx="3079">
                  <c:v>36303</c:v>
                </c:pt>
                <c:pt idx="3080">
                  <c:v>36304</c:v>
                </c:pt>
                <c:pt idx="3081">
                  <c:v>36305</c:v>
                </c:pt>
                <c:pt idx="3082">
                  <c:v>36306</c:v>
                </c:pt>
                <c:pt idx="3083">
                  <c:v>36307</c:v>
                </c:pt>
                <c:pt idx="3084">
                  <c:v>36308</c:v>
                </c:pt>
                <c:pt idx="3085">
                  <c:v>36309</c:v>
                </c:pt>
                <c:pt idx="3086">
                  <c:v>36310</c:v>
                </c:pt>
                <c:pt idx="3087">
                  <c:v>36311</c:v>
                </c:pt>
                <c:pt idx="3088">
                  <c:v>36312</c:v>
                </c:pt>
                <c:pt idx="3089">
                  <c:v>36313</c:v>
                </c:pt>
                <c:pt idx="3090">
                  <c:v>36314</c:v>
                </c:pt>
                <c:pt idx="3091">
                  <c:v>36315</c:v>
                </c:pt>
                <c:pt idx="3092">
                  <c:v>36316</c:v>
                </c:pt>
                <c:pt idx="3093">
                  <c:v>36317</c:v>
                </c:pt>
                <c:pt idx="3094">
                  <c:v>36318</c:v>
                </c:pt>
                <c:pt idx="3095">
                  <c:v>36319</c:v>
                </c:pt>
                <c:pt idx="3096">
                  <c:v>36320</c:v>
                </c:pt>
                <c:pt idx="3097">
                  <c:v>36321</c:v>
                </c:pt>
                <c:pt idx="3098">
                  <c:v>36322</c:v>
                </c:pt>
                <c:pt idx="3099">
                  <c:v>36323</c:v>
                </c:pt>
                <c:pt idx="3100">
                  <c:v>36324</c:v>
                </c:pt>
                <c:pt idx="3101">
                  <c:v>36325</c:v>
                </c:pt>
                <c:pt idx="3102">
                  <c:v>36326</c:v>
                </c:pt>
                <c:pt idx="3103">
                  <c:v>36327</c:v>
                </c:pt>
                <c:pt idx="3104">
                  <c:v>36328</c:v>
                </c:pt>
                <c:pt idx="3105">
                  <c:v>36329</c:v>
                </c:pt>
                <c:pt idx="3106">
                  <c:v>36330</c:v>
                </c:pt>
                <c:pt idx="3107">
                  <c:v>36331</c:v>
                </c:pt>
                <c:pt idx="3108">
                  <c:v>36332</c:v>
                </c:pt>
                <c:pt idx="3109">
                  <c:v>36333</c:v>
                </c:pt>
                <c:pt idx="3110">
                  <c:v>36334</c:v>
                </c:pt>
                <c:pt idx="3111">
                  <c:v>36335</c:v>
                </c:pt>
                <c:pt idx="3112">
                  <c:v>36336</c:v>
                </c:pt>
                <c:pt idx="3113">
                  <c:v>36337</c:v>
                </c:pt>
                <c:pt idx="3114">
                  <c:v>36338</c:v>
                </c:pt>
                <c:pt idx="3115">
                  <c:v>36339</c:v>
                </c:pt>
                <c:pt idx="3116">
                  <c:v>36340</c:v>
                </c:pt>
                <c:pt idx="3117">
                  <c:v>36341</c:v>
                </c:pt>
                <c:pt idx="3118">
                  <c:v>36342</c:v>
                </c:pt>
                <c:pt idx="3119">
                  <c:v>36343</c:v>
                </c:pt>
                <c:pt idx="3120">
                  <c:v>36344</c:v>
                </c:pt>
                <c:pt idx="3121">
                  <c:v>36345</c:v>
                </c:pt>
                <c:pt idx="3122">
                  <c:v>36346</c:v>
                </c:pt>
                <c:pt idx="3123">
                  <c:v>36347</c:v>
                </c:pt>
                <c:pt idx="3124">
                  <c:v>36348</c:v>
                </c:pt>
                <c:pt idx="3125">
                  <c:v>36349</c:v>
                </c:pt>
                <c:pt idx="3126">
                  <c:v>36350</c:v>
                </c:pt>
                <c:pt idx="3127">
                  <c:v>36351</c:v>
                </c:pt>
                <c:pt idx="3128">
                  <c:v>36352</c:v>
                </c:pt>
                <c:pt idx="3129">
                  <c:v>36353</c:v>
                </c:pt>
                <c:pt idx="3130">
                  <c:v>36354</c:v>
                </c:pt>
                <c:pt idx="3131">
                  <c:v>36355</c:v>
                </c:pt>
                <c:pt idx="3132">
                  <c:v>36356</c:v>
                </c:pt>
                <c:pt idx="3133">
                  <c:v>36357</c:v>
                </c:pt>
                <c:pt idx="3134">
                  <c:v>36358</c:v>
                </c:pt>
                <c:pt idx="3135">
                  <c:v>36359</c:v>
                </c:pt>
                <c:pt idx="3136">
                  <c:v>36360</c:v>
                </c:pt>
                <c:pt idx="3137">
                  <c:v>36361</c:v>
                </c:pt>
                <c:pt idx="3138">
                  <c:v>36362</c:v>
                </c:pt>
                <c:pt idx="3139">
                  <c:v>36363</c:v>
                </c:pt>
                <c:pt idx="3140">
                  <c:v>36364</c:v>
                </c:pt>
                <c:pt idx="3141">
                  <c:v>36365</c:v>
                </c:pt>
                <c:pt idx="3142">
                  <c:v>36366</c:v>
                </c:pt>
                <c:pt idx="3143">
                  <c:v>36367</c:v>
                </c:pt>
                <c:pt idx="3144">
                  <c:v>36368</c:v>
                </c:pt>
                <c:pt idx="3145">
                  <c:v>36369</c:v>
                </c:pt>
                <c:pt idx="3146">
                  <c:v>36370</c:v>
                </c:pt>
                <c:pt idx="3147">
                  <c:v>36371</c:v>
                </c:pt>
                <c:pt idx="3148">
                  <c:v>36372</c:v>
                </c:pt>
                <c:pt idx="3149">
                  <c:v>36373</c:v>
                </c:pt>
                <c:pt idx="3150">
                  <c:v>36374</c:v>
                </c:pt>
                <c:pt idx="3151">
                  <c:v>36375</c:v>
                </c:pt>
                <c:pt idx="3152">
                  <c:v>36376</c:v>
                </c:pt>
                <c:pt idx="3153">
                  <c:v>36377</c:v>
                </c:pt>
                <c:pt idx="3154">
                  <c:v>36378</c:v>
                </c:pt>
                <c:pt idx="3155">
                  <c:v>36379</c:v>
                </c:pt>
                <c:pt idx="3156">
                  <c:v>36380</c:v>
                </c:pt>
                <c:pt idx="3157">
                  <c:v>36381</c:v>
                </c:pt>
                <c:pt idx="3158">
                  <c:v>36382</c:v>
                </c:pt>
                <c:pt idx="3159">
                  <c:v>36383</c:v>
                </c:pt>
                <c:pt idx="3160">
                  <c:v>36384</c:v>
                </c:pt>
                <c:pt idx="3161">
                  <c:v>36385</c:v>
                </c:pt>
                <c:pt idx="3162">
                  <c:v>36386</c:v>
                </c:pt>
                <c:pt idx="3163">
                  <c:v>36387</c:v>
                </c:pt>
                <c:pt idx="3164">
                  <c:v>36388</c:v>
                </c:pt>
                <c:pt idx="3165">
                  <c:v>36389</c:v>
                </c:pt>
                <c:pt idx="3166">
                  <c:v>36390</c:v>
                </c:pt>
                <c:pt idx="3167">
                  <c:v>36391</c:v>
                </c:pt>
                <c:pt idx="3168">
                  <c:v>36392</c:v>
                </c:pt>
                <c:pt idx="3169">
                  <c:v>36393</c:v>
                </c:pt>
                <c:pt idx="3170">
                  <c:v>36394</c:v>
                </c:pt>
                <c:pt idx="3171">
                  <c:v>36395</c:v>
                </c:pt>
                <c:pt idx="3172">
                  <c:v>36396</c:v>
                </c:pt>
                <c:pt idx="3173">
                  <c:v>36397</c:v>
                </c:pt>
                <c:pt idx="3174">
                  <c:v>36398</c:v>
                </c:pt>
                <c:pt idx="3175">
                  <c:v>36399</c:v>
                </c:pt>
                <c:pt idx="3176">
                  <c:v>36400</c:v>
                </c:pt>
                <c:pt idx="3177">
                  <c:v>36401</c:v>
                </c:pt>
                <c:pt idx="3178">
                  <c:v>36402</c:v>
                </c:pt>
                <c:pt idx="3179">
                  <c:v>36403</c:v>
                </c:pt>
                <c:pt idx="3180">
                  <c:v>36404</c:v>
                </c:pt>
                <c:pt idx="3181">
                  <c:v>36405</c:v>
                </c:pt>
                <c:pt idx="3182">
                  <c:v>36406</c:v>
                </c:pt>
                <c:pt idx="3183">
                  <c:v>36407</c:v>
                </c:pt>
                <c:pt idx="3184">
                  <c:v>36408</c:v>
                </c:pt>
                <c:pt idx="3185">
                  <c:v>36409</c:v>
                </c:pt>
                <c:pt idx="3186">
                  <c:v>36410</c:v>
                </c:pt>
                <c:pt idx="3187">
                  <c:v>36411</c:v>
                </c:pt>
                <c:pt idx="3188">
                  <c:v>36412</c:v>
                </c:pt>
                <c:pt idx="3189">
                  <c:v>36413</c:v>
                </c:pt>
                <c:pt idx="3190">
                  <c:v>36414</c:v>
                </c:pt>
                <c:pt idx="3191">
                  <c:v>36415</c:v>
                </c:pt>
                <c:pt idx="3192">
                  <c:v>36416</c:v>
                </c:pt>
                <c:pt idx="3193">
                  <c:v>36417</c:v>
                </c:pt>
                <c:pt idx="3194">
                  <c:v>36418</c:v>
                </c:pt>
                <c:pt idx="3195">
                  <c:v>36419</c:v>
                </c:pt>
                <c:pt idx="3196">
                  <c:v>36420</c:v>
                </c:pt>
                <c:pt idx="3197">
                  <c:v>36421</c:v>
                </c:pt>
                <c:pt idx="3198">
                  <c:v>36422</c:v>
                </c:pt>
                <c:pt idx="3199">
                  <c:v>36423</c:v>
                </c:pt>
                <c:pt idx="3200">
                  <c:v>36424</c:v>
                </c:pt>
                <c:pt idx="3201">
                  <c:v>36425</c:v>
                </c:pt>
                <c:pt idx="3202">
                  <c:v>36426</c:v>
                </c:pt>
                <c:pt idx="3203">
                  <c:v>36427</c:v>
                </c:pt>
                <c:pt idx="3204">
                  <c:v>36428</c:v>
                </c:pt>
                <c:pt idx="3205">
                  <c:v>36429</c:v>
                </c:pt>
                <c:pt idx="3206">
                  <c:v>36430</c:v>
                </c:pt>
                <c:pt idx="3207">
                  <c:v>36431</c:v>
                </c:pt>
                <c:pt idx="3208">
                  <c:v>36432</c:v>
                </c:pt>
                <c:pt idx="3209">
                  <c:v>36433</c:v>
                </c:pt>
                <c:pt idx="3210">
                  <c:v>36434</c:v>
                </c:pt>
                <c:pt idx="3211">
                  <c:v>36435</c:v>
                </c:pt>
                <c:pt idx="3212">
                  <c:v>36436</c:v>
                </c:pt>
                <c:pt idx="3213">
                  <c:v>36437</c:v>
                </c:pt>
                <c:pt idx="3214">
                  <c:v>36438</c:v>
                </c:pt>
                <c:pt idx="3215">
                  <c:v>36439</c:v>
                </c:pt>
                <c:pt idx="3216">
                  <c:v>36440</c:v>
                </c:pt>
                <c:pt idx="3217">
                  <c:v>36441</c:v>
                </c:pt>
                <c:pt idx="3218">
                  <c:v>36442</c:v>
                </c:pt>
                <c:pt idx="3219">
                  <c:v>36443</c:v>
                </c:pt>
                <c:pt idx="3220">
                  <c:v>36444</c:v>
                </c:pt>
                <c:pt idx="3221">
                  <c:v>36445</c:v>
                </c:pt>
                <c:pt idx="3222">
                  <c:v>36446</c:v>
                </c:pt>
                <c:pt idx="3223">
                  <c:v>36447</c:v>
                </c:pt>
                <c:pt idx="3224">
                  <c:v>36448</c:v>
                </c:pt>
                <c:pt idx="3225">
                  <c:v>36449</c:v>
                </c:pt>
                <c:pt idx="3226">
                  <c:v>36450</c:v>
                </c:pt>
                <c:pt idx="3227">
                  <c:v>36451</c:v>
                </c:pt>
                <c:pt idx="3228">
                  <c:v>36452</c:v>
                </c:pt>
                <c:pt idx="3229">
                  <c:v>36453</c:v>
                </c:pt>
                <c:pt idx="3230">
                  <c:v>36454</c:v>
                </c:pt>
                <c:pt idx="3231">
                  <c:v>36455</c:v>
                </c:pt>
                <c:pt idx="3232">
                  <c:v>36456</c:v>
                </c:pt>
                <c:pt idx="3233">
                  <c:v>36457</c:v>
                </c:pt>
                <c:pt idx="3234">
                  <c:v>36458</c:v>
                </c:pt>
                <c:pt idx="3235">
                  <c:v>36459</c:v>
                </c:pt>
                <c:pt idx="3236">
                  <c:v>36460</c:v>
                </c:pt>
                <c:pt idx="3237">
                  <c:v>36461</c:v>
                </c:pt>
                <c:pt idx="3238">
                  <c:v>36462</c:v>
                </c:pt>
                <c:pt idx="3239">
                  <c:v>36463</c:v>
                </c:pt>
                <c:pt idx="3240">
                  <c:v>36464</c:v>
                </c:pt>
                <c:pt idx="3241">
                  <c:v>36465</c:v>
                </c:pt>
                <c:pt idx="3242">
                  <c:v>36466</c:v>
                </c:pt>
                <c:pt idx="3243">
                  <c:v>36467</c:v>
                </c:pt>
                <c:pt idx="3244">
                  <c:v>36468</c:v>
                </c:pt>
                <c:pt idx="3245">
                  <c:v>36469</c:v>
                </c:pt>
                <c:pt idx="3246">
                  <c:v>36470</c:v>
                </c:pt>
                <c:pt idx="3247">
                  <c:v>36471</c:v>
                </c:pt>
                <c:pt idx="3248">
                  <c:v>36472</c:v>
                </c:pt>
                <c:pt idx="3249">
                  <c:v>36473</c:v>
                </c:pt>
                <c:pt idx="3250">
                  <c:v>36474</c:v>
                </c:pt>
                <c:pt idx="3251">
                  <c:v>36475</c:v>
                </c:pt>
                <c:pt idx="3252">
                  <c:v>36476</c:v>
                </c:pt>
                <c:pt idx="3253">
                  <c:v>36477</c:v>
                </c:pt>
                <c:pt idx="3254">
                  <c:v>36478</c:v>
                </c:pt>
                <c:pt idx="3255">
                  <c:v>36479</c:v>
                </c:pt>
                <c:pt idx="3256">
                  <c:v>36480</c:v>
                </c:pt>
                <c:pt idx="3257">
                  <c:v>36481</c:v>
                </c:pt>
                <c:pt idx="3258">
                  <c:v>36482</c:v>
                </c:pt>
                <c:pt idx="3259">
                  <c:v>36483</c:v>
                </c:pt>
                <c:pt idx="3260">
                  <c:v>36484</c:v>
                </c:pt>
                <c:pt idx="3261">
                  <c:v>36485</c:v>
                </c:pt>
                <c:pt idx="3262">
                  <c:v>36486</c:v>
                </c:pt>
                <c:pt idx="3263">
                  <c:v>36487</c:v>
                </c:pt>
                <c:pt idx="3264">
                  <c:v>36488</c:v>
                </c:pt>
                <c:pt idx="3265">
                  <c:v>36489</c:v>
                </c:pt>
                <c:pt idx="3266">
                  <c:v>36490</c:v>
                </c:pt>
                <c:pt idx="3267">
                  <c:v>36491</c:v>
                </c:pt>
                <c:pt idx="3268">
                  <c:v>36492</c:v>
                </c:pt>
                <c:pt idx="3269">
                  <c:v>36493</c:v>
                </c:pt>
                <c:pt idx="3270">
                  <c:v>36494</c:v>
                </c:pt>
                <c:pt idx="3271">
                  <c:v>36495</c:v>
                </c:pt>
                <c:pt idx="3272">
                  <c:v>36496</c:v>
                </c:pt>
                <c:pt idx="3273">
                  <c:v>36497</c:v>
                </c:pt>
                <c:pt idx="3274">
                  <c:v>36498</c:v>
                </c:pt>
                <c:pt idx="3275">
                  <c:v>36499</c:v>
                </c:pt>
                <c:pt idx="3276">
                  <c:v>36500</c:v>
                </c:pt>
                <c:pt idx="3277">
                  <c:v>36501</c:v>
                </c:pt>
                <c:pt idx="3278">
                  <c:v>36502</c:v>
                </c:pt>
                <c:pt idx="3279">
                  <c:v>36503</c:v>
                </c:pt>
                <c:pt idx="3280">
                  <c:v>36504</c:v>
                </c:pt>
                <c:pt idx="3281">
                  <c:v>36505</c:v>
                </c:pt>
                <c:pt idx="3282">
                  <c:v>36506</c:v>
                </c:pt>
                <c:pt idx="3283">
                  <c:v>36507</c:v>
                </c:pt>
                <c:pt idx="3284">
                  <c:v>36508</c:v>
                </c:pt>
                <c:pt idx="3285">
                  <c:v>36509</c:v>
                </c:pt>
                <c:pt idx="3286">
                  <c:v>36510</c:v>
                </c:pt>
                <c:pt idx="3287">
                  <c:v>36511</c:v>
                </c:pt>
                <c:pt idx="3288">
                  <c:v>36512</c:v>
                </c:pt>
                <c:pt idx="3289">
                  <c:v>36513</c:v>
                </c:pt>
                <c:pt idx="3290">
                  <c:v>36514</c:v>
                </c:pt>
                <c:pt idx="3291">
                  <c:v>36515</c:v>
                </c:pt>
                <c:pt idx="3292">
                  <c:v>36516</c:v>
                </c:pt>
                <c:pt idx="3293">
                  <c:v>36517</c:v>
                </c:pt>
                <c:pt idx="3294">
                  <c:v>36518</c:v>
                </c:pt>
                <c:pt idx="3295">
                  <c:v>36519</c:v>
                </c:pt>
                <c:pt idx="3296">
                  <c:v>36520</c:v>
                </c:pt>
                <c:pt idx="3297">
                  <c:v>36521</c:v>
                </c:pt>
                <c:pt idx="3298">
                  <c:v>36522</c:v>
                </c:pt>
                <c:pt idx="3299">
                  <c:v>36523</c:v>
                </c:pt>
                <c:pt idx="3300">
                  <c:v>36524</c:v>
                </c:pt>
                <c:pt idx="3301">
                  <c:v>36525</c:v>
                </c:pt>
                <c:pt idx="3302">
                  <c:v>36526</c:v>
                </c:pt>
                <c:pt idx="3303">
                  <c:v>36527</c:v>
                </c:pt>
                <c:pt idx="3304">
                  <c:v>36528</c:v>
                </c:pt>
                <c:pt idx="3305">
                  <c:v>36529</c:v>
                </c:pt>
                <c:pt idx="3306">
                  <c:v>36530</c:v>
                </c:pt>
                <c:pt idx="3307">
                  <c:v>36531</c:v>
                </c:pt>
                <c:pt idx="3308">
                  <c:v>36532</c:v>
                </c:pt>
                <c:pt idx="3309">
                  <c:v>36533</c:v>
                </c:pt>
                <c:pt idx="3310">
                  <c:v>36534</c:v>
                </c:pt>
                <c:pt idx="3311">
                  <c:v>36535</c:v>
                </c:pt>
                <c:pt idx="3312">
                  <c:v>36536</c:v>
                </c:pt>
                <c:pt idx="3313">
                  <c:v>36537</c:v>
                </c:pt>
                <c:pt idx="3314">
                  <c:v>36538</c:v>
                </c:pt>
                <c:pt idx="3315">
                  <c:v>36539</c:v>
                </c:pt>
                <c:pt idx="3316">
                  <c:v>36540</c:v>
                </c:pt>
                <c:pt idx="3317">
                  <c:v>36541</c:v>
                </c:pt>
                <c:pt idx="3318">
                  <c:v>36542</c:v>
                </c:pt>
                <c:pt idx="3319">
                  <c:v>36543</c:v>
                </c:pt>
                <c:pt idx="3320">
                  <c:v>36544</c:v>
                </c:pt>
                <c:pt idx="3321">
                  <c:v>36545</c:v>
                </c:pt>
                <c:pt idx="3322">
                  <c:v>36546</c:v>
                </c:pt>
                <c:pt idx="3323">
                  <c:v>36547</c:v>
                </c:pt>
                <c:pt idx="3324">
                  <c:v>36548</c:v>
                </c:pt>
                <c:pt idx="3325">
                  <c:v>36549</c:v>
                </c:pt>
                <c:pt idx="3326">
                  <c:v>36550</c:v>
                </c:pt>
                <c:pt idx="3327">
                  <c:v>36551</c:v>
                </c:pt>
                <c:pt idx="3328">
                  <c:v>36552</c:v>
                </c:pt>
                <c:pt idx="3329">
                  <c:v>36553</c:v>
                </c:pt>
                <c:pt idx="3330">
                  <c:v>36554</c:v>
                </c:pt>
                <c:pt idx="3331">
                  <c:v>36555</c:v>
                </c:pt>
                <c:pt idx="3332">
                  <c:v>36556</c:v>
                </c:pt>
                <c:pt idx="3333">
                  <c:v>36557</c:v>
                </c:pt>
                <c:pt idx="3334">
                  <c:v>36558</c:v>
                </c:pt>
                <c:pt idx="3335">
                  <c:v>36559</c:v>
                </c:pt>
                <c:pt idx="3336">
                  <c:v>36560</c:v>
                </c:pt>
                <c:pt idx="3337">
                  <c:v>36561</c:v>
                </c:pt>
                <c:pt idx="3338">
                  <c:v>36562</c:v>
                </c:pt>
                <c:pt idx="3339">
                  <c:v>36563</c:v>
                </c:pt>
                <c:pt idx="3340">
                  <c:v>36564</c:v>
                </c:pt>
                <c:pt idx="3341">
                  <c:v>36565</c:v>
                </c:pt>
                <c:pt idx="3342">
                  <c:v>36566</c:v>
                </c:pt>
                <c:pt idx="3343">
                  <c:v>36567</c:v>
                </c:pt>
                <c:pt idx="3344">
                  <c:v>36568</c:v>
                </c:pt>
                <c:pt idx="3345">
                  <c:v>36569</c:v>
                </c:pt>
                <c:pt idx="3346">
                  <c:v>36570</c:v>
                </c:pt>
                <c:pt idx="3347">
                  <c:v>36571</c:v>
                </c:pt>
                <c:pt idx="3348">
                  <c:v>36572</c:v>
                </c:pt>
                <c:pt idx="3349">
                  <c:v>36573</c:v>
                </c:pt>
                <c:pt idx="3350">
                  <c:v>36574</c:v>
                </c:pt>
                <c:pt idx="3351">
                  <c:v>36575</c:v>
                </c:pt>
                <c:pt idx="3352">
                  <c:v>36576</c:v>
                </c:pt>
                <c:pt idx="3353">
                  <c:v>36577</c:v>
                </c:pt>
                <c:pt idx="3354">
                  <c:v>36578</c:v>
                </c:pt>
                <c:pt idx="3355">
                  <c:v>36579</c:v>
                </c:pt>
                <c:pt idx="3356">
                  <c:v>36580</c:v>
                </c:pt>
                <c:pt idx="3357">
                  <c:v>36581</c:v>
                </c:pt>
                <c:pt idx="3358">
                  <c:v>36582</c:v>
                </c:pt>
                <c:pt idx="3359">
                  <c:v>36583</c:v>
                </c:pt>
                <c:pt idx="3360">
                  <c:v>36584</c:v>
                </c:pt>
                <c:pt idx="3361">
                  <c:v>36585</c:v>
                </c:pt>
                <c:pt idx="3362">
                  <c:v>36586</c:v>
                </c:pt>
                <c:pt idx="3363">
                  <c:v>36587</c:v>
                </c:pt>
                <c:pt idx="3364">
                  <c:v>36588</c:v>
                </c:pt>
                <c:pt idx="3365">
                  <c:v>36589</c:v>
                </c:pt>
                <c:pt idx="3366">
                  <c:v>36590</c:v>
                </c:pt>
                <c:pt idx="3367">
                  <c:v>36591</c:v>
                </c:pt>
                <c:pt idx="3368">
                  <c:v>36592</c:v>
                </c:pt>
                <c:pt idx="3369">
                  <c:v>36593</c:v>
                </c:pt>
                <c:pt idx="3370">
                  <c:v>36594</c:v>
                </c:pt>
                <c:pt idx="3371">
                  <c:v>36595</c:v>
                </c:pt>
                <c:pt idx="3372">
                  <c:v>36596</c:v>
                </c:pt>
                <c:pt idx="3373">
                  <c:v>36597</c:v>
                </c:pt>
                <c:pt idx="3374">
                  <c:v>36598</c:v>
                </c:pt>
                <c:pt idx="3375">
                  <c:v>36599</c:v>
                </c:pt>
                <c:pt idx="3376">
                  <c:v>36600</c:v>
                </c:pt>
                <c:pt idx="3377">
                  <c:v>36601</c:v>
                </c:pt>
                <c:pt idx="3378">
                  <c:v>36602</c:v>
                </c:pt>
                <c:pt idx="3379">
                  <c:v>36603</c:v>
                </c:pt>
                <c:pt idx="3380">
                  <c:v>36604</c:v>
                </c:pt>
                <c:pt idx="3381">
                  <c:v>36605</c:v>
                </c:pt>
                <c:pt idx="3382">
                  <c:v>36606</c:v>
                </c:pt>
                <c:pt idx="3383">
                  <c:v>36607</c:v>
                </c:pt>
                <c:pt idx="3384">
                  <c:v>36608</c:v>
                </c:pt>
                <c:pt idx="3385">
                  <c:v>36609</c:v>
                </c:pt>
                <c:pt idx="3386">
                  <c:v>36610</c:v>
                </c:pt>
                <c:pt idx="3387">
                  <c:v>36611</c:v>
                </c:pt>
                <c:pt idx="3388">
                  <c:v>36612</c:v>
                </c:pt>
                <c:pt idx="3389">
                  <c:v>36613</c:v>
                </c:pt>
                <c:pt idx="3390">
                  <c:v>36614</c:v>
                </c:pt>
                <c:pt idx="3391">
                  <c:v>36615</c:v>
                </c:pt>
                <c:pt idx="3392">
                  <c:v>36616</c:v>
                </c:pt>
                <c:pt idx="3393">
                  <c:v>36617</c:v>
                </c:pt>
                <c:pt idx="3394">
                  <c:v>36618</c:v>
                </c:pt>
                <c:pt idx="3395">
                  <c:v>36619</c:v>
                </c:pt>
                <c:pt idx="3396">
                  <c:v>36620</c:v>
                </c:pt>
                <c:pt idx="3397">
                  <c:v>36621</c:v>
                </c:pt>
                <c:pt idx="3398">
                  <c:v>36622</c:v>
                </c:pt>
                <c:pt idx="3399">
                  <c:v>36623</c:v>
                </c:pt>
                <c:pt idx="3400">
                  <c:v>36624</c:v>
                </c:pt>
                <c:pt idx="3401">
                  <c:v>36625</c:v>
                </c:pt>
                <c:pt idx="3402">
                  <c:v>36626</c:v>
                </c:pt>
                <c:pt idx="3403">
                  <c:v>36627</c:v>
                </c:pt>
                <c:pt idx="3404">
                  <c:v>36628</c:v>
                </c:pt>
                <c:pt idx="3405">
                  <c:v>36629</c:v>
                </c:pt>
                <c:pt idx="3406">
                  <c:v>36630</c:v>
                </c:pt>
                <c:pt idx="3407">
                  <c:v>36631</c:v>
                </c:pt>
                <c:pt idx="3408">
                  <c:v>36632</c:v>
                </c:pt>
                <c:pt idx="3409">
                  <c:v>36633</c:v>
                </c:pt>
                <c:pt idx="3410">
                  <c:v>36634</c:v>
                </c:pt>
                <c:pt idx="3411">
                  <c:v>36635</c:v>
                </c:pt>
                <c:pt idx="3412">
                  <c:v>36636</c:v>
                </c:pt>
                <c:pt idx="3413">
                  <c:v>36637</c:v>
                </c:pt>
                <c:pt idx="3414">
                  <c:v>36638</c:v>
                </c:pt>
                <c:pt idx="3415">
                  <c:v>36639</c:v>
                </c:pt>
                <c:pt idx="3416">
                  <c:v>36640</c:v>
                </c:pt>
                <c:pt idx="3417">
                  <c:v>36641</c:v>
                </c:pt>
                <c:pt idx="3418">
                  <c:v>36642</c:v>
                </c:pt>
                <c:pt idx="3419">
                  <c:v>36643</c:v>
                </c:pt>
                <c:pt idx="3420">
                  <c:v>36644</c:v>
                </c:pt>
                <c:pt idx="3421">
                  <c:v>36645</c:v>
                </c:pt>
                <c:pt idx="3422">
                  <c:v>36646</c:v>
                </c:pt>
                <c:pt idx="3423">
                  <c:v>36647</c:v>
                </c:pt>
                <c:pt idx="3424">
                  <c:v>36648</c:v>
                </c:pt>
                <c:pt idx="3425">
                  <c:v>36649</c:v>
                </c:pt>
                <c:pt idx="3426">
                  <c:v>36650</c:v>
                </c:pt>
                <c:pt idx="3427">
                  <c:v>36651</c:v>
                </c:pt>
                <c:pt idx="3428">
                  <c:v>36652</c:v>
                </c:pt>
                <c:pt idx="3429">
                  <c:v>36653</c:v>
                </c:pt>
                <c:pt idx="3430">
                  <c:v>36654</c:v>
                </c:pt>
                <c:pt idx="3431">
                  <c:v>36655</c:v>
                </c:pt>
                <c:pt idx="3432">
                  <c:v>36656</c:v>
                </c:pt>
                <c:pt idx="3433">
                  <c:v>36657</c:v>
                </c:pt>
                <c:pt idx="3434">
                  <c:v>36658</c:v>
                </c:pt>
                <c:pt idx="3435">
                  <c:v>36659</c:v>
                </c:pt>
                <c:pt idx="3436">
                  <c:v>36660</c:v>
                </c:pt>
                <c:pt idx="3437">
                  <c:v>36661</c:v>
                </c:pt>
                <c:pt idx="3438">
                  <c:v>36662</c:v>
                </c:pt>
                <c:pt idx="3439">
                  <c:v>36663</c:v>
                </c:pt>
                <c:pt idx="3440">
                  <c:v>36664</c:v>
                </c:pt>
                <c:pt idx="3441">
                  <c:v>36665</c:v>
                </c:pt>
                <c:pt idx="3442">
                  <c:v>36666</c:v>
                </c:pt>
                <c:pt idx="3443">
                  <c:v>36667</c:v>
                </c:pt>
                <c:pt idx="3444">
                  <c:v>36668</c:v>
                </c:pt>
                <c:pt idx="3445">
                  <c:v>36669</c:v>
                </c:pt>
                <c:pt idx="3446">
                  <c:v>36670</c:v>
                </c:pt>
                <c:pt idx="3447">
                  <c:v>36671</c:v>
                </c:pt>
                <c:pt idx="3448">
                  <c:v>36672</c:v>
                </c:pt>
                <c:pt idx="3449">
                  <c:v>36673</c:v>
                </c:pt>
                <c:pt idx="3450">
                  <c:v>36674</c:v>
                </c:pt>
                <c:pt idx="3451">
                  <c:v>36675</c:v>
                </c:pt>
                <c:pt idx="3452">
                  <c:v>36676</c:v>
                </c:pt>
                <c:pt idx="3453">
                  <c:v>36677</c:v>
                </c:pt>
                <c:pt idx="3454">
                  <c:v>36678</c:v>
                </c:pt>
                <c:pt idx="3455">
                  <c:v>36679</c:v>
                </c:pt>
                <c:pt idx="3456">
                  <c:v>36680</c:v>
                </c:pt>
                <c:pt idx="3457">
                  <c:v>36681</c:v>
                </c:pt>
                <c:pt idx="3458">
                  <c:v>36682</c:v>
                </c:pt>
                <c:pt idx="3459">
                  <c:v>36683</c:v>
                </c:pt>
                <c:pt idx="3460">
                  <c:v>36684</c:v>
                </c:pt>
                <c:pt idx="3461">
                  <c:v>36685</c:v>
                </c:pt>
                <c:pt idx="3462">
                  <c:v>36686</c:v>
                </c:pt>
                <c:pt idx="3463">
                  <c:v>36687</c:v>
                </c:pt>
                <c:pt idx="3464">
                  <c:v>36688</c:v>
                </c:pt>
                <c:pt idx="3465">
                  <c:v>36689</c:v>
                </c:pt>
                <c:pt idx="3466">
                  <c:v>36690</c:v>
                </c:pt>
                <c:pt idx="3467">
                  <c:v>36691</c:v>
                </c:pt>
                <c:pt idx="3468">
                  <c:v>36692</c:v>
                </c:pt>
                <c:pt idx="3469">
                  <c:v>36693</c:v>
                </c:pt>
                <c:pt idx="3470">
                  <c:v>36694</c:v>
                </c:pt>
                <c:pt idx="3471">
                  <c:v>36695</c:v>
                </c:pt>
                <c:pt idx="3472">
                  <c:v>36696</c:v>
                </c:pt>
                <c:pt idx="3473">
                  <c:v>36697</c:v>
                </c:pt>
                <c:pt idx="3474">
                  <c:v>36698</c:v>
                </c:pt>
                <c:pt idx="3475">
                  <c:v>36699</c:v>
                </c:pt>
                <c:pt idx="3476">
                  <c:v>36700</c:v>
                </c:pt>
                <c:pt idx="3477">
                  <c:v>36701</c:v>
                </c:pt>
                <c:pt idx="3478">
                  <c:v>36702</c:v>
                </c:pt>
                <c:pt idx="3479">
                  <c:v>36703</c:v>
                </c:pt>
                <c:pt idx="3480">
                  <c:v>36704</c:v>
                </c:pt>
                <c:pt idx="3481">
                  <c:v>36705</c:v>
                </c:pt>
                <c:pt idx="3482">
                  <c:v>36706</c:v>
                </c:pt>
                <c:pt idx="3483">
                  <c:v>36707</c:v>
                </c:pt>
                <c:pt idx="3484">
                  <c:v>36708</c:v>
                </c:pt>
                <c:pt idx="3485">
                  <c:v>36709</c:v>
                </c:pt>
                <c:pt idx="3486">
                  <c:v>36710</c:v>
                </c:pt>
                <c:pt idx="3487">
                  <c:v>36711</c:v>
                </c:pt>
                <c:pt idx="3488">
                  <c:v>36712</c:v>
                </c:pt>
                <c:pt idx="3489">
                  <c:v>36713</c:v>
                </c:pt>
                <c:pt idx="3490">
                  <c:v>36714</c:v>
                </c:pt>
                <c:pt idx="3491">
                  <c:v>36715</c:v>
                </c:pt>
                <c:pt idx="3492">
                  <c:v>36716</c:v>
                </c:pt>
                <c:pt idx="3493">
                  <c:v>36717</c:v>
                </c:pt>
                <c:pt idx="3494">
                  <c:v>36718</c:v>
                </c:pt>
                <c:pt idx="3495">
                  <c:v>36719</c:v>
                </c:pt>
                <c:pt idx="3496">
                  <c:v>36720</c:v>
                </c:pt>
                <c:pt idx="3497">
                  <c:v>36721</c:v>
                </c:pt>
                <c:pt idx="3498">
                  <c:v>36722</c:v>
                </c:pt>
                <c:pt idx="3499">
                  <c:v>36723</c:v>
                </c:pt>
                <c:pt idx="3500">
                  <c:v>36724</c:v>
                </c:pt>
                <c:pt idx="3501">
                  <c:v>36725</c:v>
                </c:pt>
                <c:pt idx="3502">
                  <c:v>36726</c:v>
                </c:pt>
                <c:pt idx="3503">
                  <c:v>36727</c:v>
                </c:pt>
                <c:pt idx="3504">
                  <c:v>36728</c:v>
                </c:pt>
                <c:pt idx="3505">
                  <c:v>36729</c:v>
                </c:pt>
                <c:pt idx="3506">
                  <c:v>36730</c:v>
                </c:pt>
                <c:pt idx="3507">
                  <c:v>36731</c:v>
                </c:pt>
                <c:pt idx="3508">
                  <c:v>36732</c:v>
                </c:pt>
                <c:pt idx="3509">
                  <c:v>36733</c:v>
                </c:pt>
                <c:pt idx="3510">
                  <c:v>36734</c:v>
                </c:pt>
                <c:pt idx="3511">
                  <c:v>36735</c:v>
                </c:pt>
                <c:pt idx="3512">
                  <c:v>36736</c:v>
                </c:pt>
                <c:pt idx="3513">
                  <c:v>36737</c:v>
                </c:pt>
                <c:pt idx="3514">
                  <c:v>36738</c:v>
                </c:pt>
                <c:pt idx="3515">
                  <c:v>36739</c:v>
                </c:pt>
                <c:pt idx="3516">
                  <c:v>36740</c:v>
                </c:pt>
                <c:pt idx="3517">
                  <c:v>36741</c:v>
                </c:pt>
                <c:pt idx="3518">
                  <c:v>36742</c:v>
                </c:pt>
                <c:pt idx="3519">
                  <c:v>36743</c:v>
                </c:pt>
                <c:pt idx="3520">
                  <c:v>36744</c:v>
                </c:pt>
                <c:pt idx="3521">
                  <c:v>36745</c:v>
                </c:pt>
                <c:pt idx="3522">
                  <c:v>36746</c:v>
                </c:pt>
                <c:pt idx="3523">
                  <c:v>36747</c:v>
                </c:pt>
                <c:pt idx="3524">
                  <c:v>36748</c:v>
                </c:pt>
                <c:pt idx="3525">
                  <c:v>36749</c:v>
                </c:pt>
                <c:pt idx="3526">
                  <c:v>36750</c:v>
                </c:pt>
                <c:pt idx="3527">
                  <c:v>36751</c:v>
                </c:pt>
                <c:pt idx="3528">
                  <c:v>36752</c:v>
                </c:pt>
                <c:pt idx="3529">
                  <c:v>36753</c:v>
                </c:pt>
                <c:pt idx="3530">
                  <c:v>36754</c:v>
                </c:pt>
                <c:pt idx="3531">
                  <c:v>36755</c:v>
                </c:pt>
                <c:pt idx="3532">
                  <c:v>36756</c:v>
                </c:pt>
                <c:pt idx="3533">
                  <c:v>36757</c:v>
                </c:pt>
                <c:pt idx="3534">
                  <c:v>36758</c:v>
                </c:pt>
                <c:pt idx="3535">
                  <c:v>36759</c:v>
                </c:pt>
                <c:pt idx="3536">
                  <c:v>36760</c:v>
                </c:pt>
                <c:pt idx="3537">
                  <c:v>36761</c:v>
                </c:pt>
                <c:pt idx="3538">
                  <c:v>36762</c:v>
                </c:pt>
                <c:pt idx="3539">
                  <c:v>36763</c:v>
                </c:pt>
                <c:pt idx="3540">
                  <c:v>36764</c:v>
                </c:pt>
                <c:pt idx="3541">
                  <c:v>36765</c:v>
                </c:pt>
                <c:pt idx="3542">
                  <c:v>36766</c:v>
                </c:pt>
                <c:pt idx="3543">
                  <c:v>36767</c:v>
                </c:pt>
                <c:pt idx="3544">
                  <c:v>36768</c:v>
                </c:pt>
                <c:pt idx="3545">
                  <c:v>36769</c:v>
                </c:pt>
                <c:pt idx="3546">
                  <c:v>36770</c:v>
                </c:pt>
                <c:pt idx="3547">
                  <c:v>36771</c:v>
                </c:pt>
                <c:pt idx="3548">
                  <c:v>36772</c:v>
                </c:pt>
                <c:pt idx="3549">
                  <c:v>36773</c:v>
                </c:pt>
                <c:pt idx="3550">
                  <c:v>36774</c:v>
                </c:pt>
                <c:pt idx="3551">
                  <c:v>36775</c:v>
                </c:pt>
                <c:pt idx="3552">
                  <c:v>36776</c:v>
                </c:pt>
                <c:pt idx="3553">
                  <c:v>36777</c:v>
                </c:pt>
                <c:pt idx="3554">
                  <c:v>36778</c:v>
                </c:pt>
                <c:pt idx="3555">
                  <c:v>36779</c:v>
                </c:pt>
                <c:pt idx="3556">
                  <c:v>36780</c:v>
                </c:pt>
                <c:pt idx="3557">
                  <c:v>36781</c:v>
                </c:pt>
                <c:pt idx="3558">
                  <c:v>36782</c:v>
                </c:pt>
                <c:pt idx="3559">
                  <c:v>36783</c:v>
                </c:pt>
                <c:pt idx="3560">
                  <c:v>36784</c:v>
                </c:pt>
                <c:pt idx="3561">
                  <c:v>36785</c:v>
                </c:pt>
                <c:pt idx="3562">
                  <c:v>36786</c:v>
                </c:pt>
                <c:pt idx="3563">
                  <c:v>36787</c:v>
                </c:pt>
                <c:pt idx="3564">
                  <c:v>36788</c:v>
                </c:pt>
                <c:pt idx="3565">
                  <c:v>36789</c:v>
                </c:pt>
                <c:pt idx="3566">
                  <c:v>36790</c:v>
                </c:pt>
                <c:pt idx="3567">
                  <c:v>36791</c:v>
                </c:pt>
                <c:pt idx="3568">
                  <c:v>36792</c:v>
                </c:pt>
                <c:pt idx="3569">
                  <c:v>36793</c:v>
                </c:pt>
                <c:pt idx="3570">
                  <c:v>36794</c:v>
                </c:pt>
                <c:pt idx="3571">
                  <c:v>36795</c:v>
                </c:pt>
                <c:pt idx="3572">
                  <c:v>36796</c:v>
                </c:pt>
                <c:pt idx="3573">
                  <c:v>36797</c:v>
                </c:pt>
                <c:pt idx="3574">
                  <c:v>36798</c:v>
                </c:pt>
                <c:pt idx="3575">
                  <c:v>36799</c:v>
                </c:pt>
                <c:pt idx="3576">
                  <c:v>36800</c:v>
                </c:pt>
                <c:pt idx="3577">
                  <c:v>36801</c:v>
                </c:pt>
                <c:pt idx="3578">
                  <c:v>36802</c:v>
                </c:pt>
                <c:pt idx="3579">
                  <c:v>36803</c:v>
                </c:pt>
                <c:pt idx="3580">
                  <c:v>36804</c:v>
                </c:pt>
                <c:pt idx="3581">
                  <c:v>36805</c:v>
                </c:pt>
                <c:pt idx="3582">
                  <c:v>36806</c:v>
                </c:pt>
                <c:pt idx="3583">
                  <c:v>36807</c:v>
                </c:pt>
                <c:pt idx="3584">
                  <c:v>36808</c:v>
                </c:pt>
                <c:pt idx="3585">
                  <c:v>36809</c:v>
                </c:pt>
                <c:pt idx="3586">
                  <c:v>36810</c:v>
                </c:pt>
                <c:pt idx="3587">
                  <c:v>36811</c:v>
                </c:pt>
                <c:pt idx="3588">
                  <c:v>36812</c:v>
                </c:pt>
                <c:pt idx="3589">
                  <c:v>36813</c:v>
                </c:pt>
                <c:pt idx="3590">
                  <c:v>36814</c:v>
                </c:pt>
                <c:pt idx="3591">
                  <c:v>36815</c:v>
                </c:pt>
                <c:pt idx="3592">
                  <c:v>36816</c:v>
                </c:pt>
                <c:pt idx="3593">
                  <c:v>36817</c:v>
                </c:pt>
                <c:pt idx="3594">
                  <c:v>36818</c:v>
                </c:pt>
                <c:pt idx="3595">
                  <c:v>36819</c:v>
                </c:pt>
                <c:pt idx="3596">
                  <c:v>36820</c:v>
                </c:pt>
                <c:pt idx="3597">
                  <c:v>36821</c:v>
                </c:pt>
                <c:pt idx="3598">
                  <c:v>36822</c:v>
                </c:pt>
                <c:pt idx="3599">
                  <c:v>36823</c:v>
                </c:pt>
                <c:pt idx="3600">
                  <c:v>36824</c:v>
                </c:pt>
                <c:pt idx="3601">
                  <c:v>36825</c:v>
                </c:pt>
                <c:pt idx="3602">
                  <c:v>36826</c:v>
                </c:pt>
                <c:pt idx="3603">
                  <c:v>36827</c:v>
                </c:pt>
                <c:pt idx="3604">
                  <c:v>36828</c:v>
                </c:pt>
                <c:pt idx="3605">
                  <c:v>36829</c:v>
                </c:pt>
                <c:pt idx="3606">
                  <c:v>36830</c:v>
                </c:pt>
                <c:pt idx="3607">
                  <c:v>36831</c:v>
                </c:pt>
                <c:pt idx="3608">
                  <c:v>36832</c:v>
                </c:pt>
                <c:pt idx="3609">
                  <c:v>36833</c:v>
                </c:pt>
                <c:pt idx="3610">
                  <c:v>36834</c:v>
                </c:pt>
                <c:pt idx="3611">
                  <c:v>36835</c:v>
                </c:pt>
                <c:pt idx="3612">
                  <c:v>36836</c:v>
                </c:pt>
                <c:pt idx="3613">
                  <c:v>36837</c:v>
                </c:pt>
                <c:pt idx="3614">
                  <c:v>36838</c:v>
                </c:pt>
                <c:pt idx="3615">
                  <c:v>36839</c:v>
                </c:pt>
                <c:pt idx="3616">
                  <c:v>36840</c:v>
                </c:pt>
                <c:pt idx="3617">
                  <c:v>36841</c:v>
                </c:pt>
                <c:pt idx="3618">
                  <c:v>36842</c:v>
                </c:pt>
                <c:pt idx="3619">
                  <c:v>36843</c:v>
                </c:pt>
                <c:pt idx="3620">
                  <c:v>36844</c:v>
                </c:pt>
                <c:pt idx="3621">
                  <c:v>36845</c:v>
                </c:pt>
                <c:pt idx="3622">
                  <c:v>36846</c:v>
                </c:pt>
                <c:pt idx="3623">
                  <c:v>36847</c:v>
                </c:pt>
                <c:pt idx="3624">
                  <c:v>36848</c:v>
                </c:pt>
                <c:pt idx="3625">
                  <c:v>36849</c:v>
                </c:pt>
                <c:pt idx="3626">
                  <c:v>36850</c:v>
                </c:pt>
                <c:pt idx="3627">
                  <c:v>36851</c:v>
                </c:pt>
                <c:pt idx="3628">
                  <c:v>36852</c:v>
                </c:pt>
                <c:pt idx="3629">
                  <c:v>36853</c:v>
                </c:pt>
                <c:pt idx="3630">
                  <c:v>36854</c:v>
                </c:pt>
                <c:pt idx="3631">
                  <c:v>36855</c:v>
                </c:pt>
                <c:pt idx="3632">
                  <c:v>36856</c:v>
                </c:pt>
                <c:pt idx="3633">
                  <c:v>36857</c:v>
                </c:pt>
                <c:pt idx="3634">
                  <c:v>36858</c:v>
                </c:pt>
                <c:pt idx="3635">
                  <c:v>36859</c:v>
                </c:pt>
                <c:pt idx="3636">
                  <c:v>36860</c:v>
                </c:pt>
                <c:pt idx="3637">
                  <c:v>36861</c:v>
                </c:pt>
                <c:pt idx="3638">
                  <c:v>36862</c:v>
                </c:pt>
                <c:pt idx="3639">
                  <c:v>36863</c:v>
                </c:pt>
                <c:pt idx="3640">
                  <c:v>36864</c:v>
                </c:pt>
                <c:pt idx="3641">
                  <c:v>36865</c:v>
                </c:pt>
                <c:pt idx="3642">
                  <c:v>36866</c:v>
                </c:pt>
                <c:pt idx="3643">
                  <c:v>36867</c:v>
                </c:pt>
                <c:pt idx="3644">
                  <c:v>36868</c:v>
                </c:pt>
                <c:pt idx="3645">
                  <c:v>36869</c:v>
                </c:pt>
                <c:pt idx="3646">
                  <c:v>36870</c:v>
                </c:pt>
                <c:pt idx="3647">
                  <c:v>36871</c:v>
                </c:pt>
                <c:pt idx="3648">
                  <c:v>36872</c:v>
                </c:pt>
                <c:pt idx="3649">
                  <c:v>36873</c:v>
                </c:pt>
                <c:pt idx="3650">
                  <c:v>36874</c:v>
                </c:pt>
                <c:pt idx="3651">
                  <c:v>36875</c:v>
                </c:pt>
                <c:pt idx="3652">
                  <c:v>36876</c:v>
                </c:pt>
                <c:pt idx="3653">
                  <c:v>36877</c:v>
                </c:pt>
                <c:pt idx="3654">
                  <c:v>36878</c:v>
                </c:pt>
                <c:pt idx="3655">
                  <c:v>36879</c:v>
                </c:pt>
                <c:pt idx="3656">
                  <c:v>36880</c:v>
                </c:pt>
                <c:pt idx="3657">
                  <c:v>36881</c:v>
                </c:pt>
                <c:pt idx="3658">
                  <c:v>36882</c:v>
                </c:pt>
                <c:pt idx="3659">
                  <c:v>36883</c:v>
                </c:pt>
                <c:pt idx="3660">
                  <c:v>36884</c:v>
                </c:pt>
                <c:pt idx="3661">
                  <c:v>36885</c:v>
                </c:pt>
                <c:pt idx="3662">
                  <c:v>36886</c:v>
                </c:pt>
                <c:pt idx="3663">
                  <c:v>36887</c:v>
                </c:pt>
                <c:pt idx="3664">
                  <c:v>36888</c:v>
                </c:pt>
                <c:pt idx="3665">
                  <c:v>36889</c:v>
                </c:pt>
                <c:pt idx="3666">
                  <c:v>36890</c:v>
                </c:pt>
                <c:pt idx="3667">
                  <c:v>36891</c:v>
                </c:pt>
                <c:pt idx="3668">
                  <c:v>36892</c:v>
                </c:pt>
                <c:pt idx="3669">
                  <c:v>36893</c:v>
                </c:pt>
                <c:pt idx="3670">
                  <c:v>36894</c:v>
                </c:pt>
                <c:pt idx="3671">
                  <c:v>36895</c:v>
                </c:pt>
                <c:pt idx="3672">
                  <c:v>36896</c:v>
                </c:pt>
                <c:pt idx="3673">
                  <c:v>36897</c:v>
                </c:pt>
                <c:pt idx="3674">
                  <c:v>36898</c:v>
                </c:pt>
                <c:pt idx="3675">
                  <c:v>36899</c:v>
                </c:pt>
                <c:pt idx="3676">
                  <c:v>36900</c:v>
                </c:pt>
                <c:pt idx="3677">
                  <c:v>36901</c:v>
                </c:pt>
                <c:pt idx="3678">
                  <c:v>36902</c:v>
                </c:pt>
                <c:pt idx="3679">
                  <c:v>36903</c:v>
                </c:pt>
                <c:pt idx="3680">
                  <c:v>36904</c:v>
                </c:pt>
                <c:pt idx="3681">
                  <c:v>36905</c:v>
                </c:pt>
                <c:pt idx="3682">
                  <c:v>36906</c:v>
                </c:pt>
                <c:pt idx="3683">
                  <c:v>36907</c:v>
                </c:pt>
                <c:pt idx="3684">
                  <c:v>36908</c:v>
                </c:pt>
                <c:pt idx="3685">
                  <c:v>36909</c:v>
                </c:pt>
                <c:pt idx="3686">
                  <c:v>36910</c:v>
                </c:pt>
                <c:pt idx="3687">
                  <c:v>36911</c:v>
                </c:pt>
                <c:pt idx="3688">
                  <c:v>36912</c:v>
                </c:pt>
                <c:pt idx="3689">
                  <c:v>36913</c:v>
                </c:pt>
                <c:pt idx="3690">
                  <c:v>36914</c:v>
                </c:pt>
                <c:pt idx="3691">
                  <c:v>36915</c:v>
                </c:pt>
                <c:pt idx="3692">
                  <c:v>36916</c:v>
                </c:pt>
                <c:pt idx="3693">
                  <c:v>36917</c:v>
                </c:pt>
                <c:pt idx="3694">
                  <c:v>36918</c:v>
                </c:pt>
                <c:pt idx="3695">
                  <c:v>36919</c:v>
                </c:pt>
                <c:pt idx="3696">
                  <c:v>36920</c:v>
                </c:pt>
                <c:pt idx="3697">
                  <c:v>36921</c:v>
                </c:pt>
                <c:pt idx="3698">
                  <c:v>36922</c:v>
                </c:pt>
                <c:pt idx="3699">
                  <c:v>36923</c:v>
                </c:pt>
                <c:pt idx="3700">
                  <c:v>36924</c:v>
                </c:pt>
                <c:pt idx="3701">
                  <c:v>36925</c:v>
                </c:pt>
                <c:pt idx="3702">
                  <c:v>36926</c:v>
                </c:pt>
                <c:pt idx="3703">
                  <c:v>36927</c:v>
                </c:pt>
                <c:pt idx="3704">
                  <c:v>36928</c:v>
                </c:pt>
                <c:pt idx="3705">
                  <c:v>36929</c:v>
                </c:pt>
                <c:pt idx="3706">
                  <c:v>36930</c:v>
                </c:pt>
                <c:pt idx="3707">
                  <c:v>36931</c:v>
                </c:pt>
                <c:pt idx="3708">
                  <c:v>36932</c:v>
                </c:pt>
                <c:pt idx="3709">
                  <c:v>36933</c:v>
                </c:pt>
                <c:pt idx="3710">
                  <c:v>36934</c:v>
                </c:pt>
                <c:pt idx="3711">
                  <c:v>36935</c:v>
                </c:pt>
                <c:pt idx="3712">
                  <c:v>36936</c:v>
                </c:pt>
                <c:pt idx="3713">
                  <c:v>36937</c:v>
                </c:pt>
                <c:pt idx="3714">
                  <c:v>36938</c:v>
                </c:pt>
                <c:pt idx="3715">
                  <c:v>36939</c:v>
                </c:pt>
                <c:pt idx="3716">
                  <c:v>36940</c:v>
                </c:pt>
                <c:pt idx="3717">
                  <c:v>36941</c:v>
                </c:pt>
                <c:pt idx="3718">
                  <c:v>36942</c:v>
                </c:pt>
                <c:pt idx="3719">
                  <c:v>36943</c:v>
                </c:pt>
                <c:pt idx="3720">
                  <c:v>36944</c:v>
                </c:pt>
                <c:pt idx="3721">
                  <c:v>36945</c:v>
                </c:pt>
                <c:pt idx="3722">
                  <c:v>36946</c:v>
                </c:pt>
                <c:pt idx="3723">
                  <c:v>36947</c:v>
                </c:pt>
                <c:pt idx="3724">
                  <c:v>36948</c:v>
                </c:pt>
                <c:pt idx="3725">
                  <c:v>36949</c:v>
                </c:pt>
                <c:pt idx="3726">
                  <c:v>36950</c:v>
                </c:pt>
                <c:pt idx="3727">
                  <c:v>36951</c:v>
                </c:pt>
                <c:pt idx="3728">
                  <c:v>36952</c:v>
                </c:pt>
                <c:pt idx="3729">
                  <c:v>36953</c:v>
                </c:pt>
                <c:pt idx="3730">
                  <c:v>36954</c:v>
                </c:pt>
                <c:pt idx="3731">
                  <c:v>36955</c:v>
                </c:pt>
                <c:pt idx="3732">
                  <c:v>36956</c:v>
                </c:pt>
                <c:pt idx="3733">
                  <c:v>36957</c:v>
                </c:pt>
                <c:pt idx="3734">
                  <c:v>36958</c:v>
                </c:pt>
                <c:pt idx="3735">
                  <c:v>36959</c:v>
                </c:pt>
                <c:pt idx="3736">
                  <c:v>36960</c:v>
                </c:pt>
                <c:pt idx="3737">
                  <c:v>36961</c:v>
                </c:pt>
                <c:pt idx="3738">
                  <c:v>36962</c:v>
                </c:pt>
                <c:pt idx="3739">
                  <c:v>36963</c:v>
                </c:pt>
                <c:pt idx="3740">
                  <c:v>36964</c:v>
                </c:pt>
                <c:pt idx="3741">
                  <c:v>36965</c:v>
                </c:pt>
                <c:pt idx="3742">
                  <c:v>36966</c:v>
                </c:pt>
                <c:pt idx="3743">
                  <c:v>36967</c:v>
                </c:pt>
                <c:pt idx="3744">
                  <c:v>36968</c:v>
                </c:pt>
                <c:pt idx="3745">
                  <c:v>36969</c:v>
                </c:pt>
                <c:pt idx="3746">
                  <c:v>36970</c:v>
                </c:pt>
                <c:pt idx="3747">
                  <c:v>36971</c:v>
                </c:pt>
                <c:pt idx="3748">
                  <c:v>36972</c:v>
                </c:pt>
                <c:pt idx="3749">
                  <c:v>36973</c:v>
                </c:pt>
                <c:pt idx="3750">
                  <c:v>36974</c:v>
                </c:pt>
                <c:pt idx="3751">
                  <c:v>36975</c:v>
                </c:pt>
                <c:pt idx="3752">
                  <c:v>36976</c:v>
                </c:pt>
                <c:pt idx="3753">
                  <c:v>36977</c:v>
                </c:pt>
                <c:pt idx="3754">
                  <c:v>36978</c:v>
                </c:pt>
                <c:pt idx="3755">
                  <c:v>36979</c:v>
                </c:pt>
                <c:pt idx="3756">
                  <c:v>36980</c:v>
                </c:pt>
                <c:pt idx="3757">
                  <c:v>36981</c:v>
                </c:pt>
                <c:pt idx="3758">
                  <c:v>36982</c:v>
                </c:pt>
                <c:pt idx="3759">
                  <c:v>36983</c:v>
                </c:pt>
                <c:pt idx="3760">
                  <c:v>36984</c:v>
                </c:pt>
                <c:pt idx="3761">
                  <c:v>36985</c:v>
                </c:pt>
                <c:pt idx="3762">
                  <c:v>36986</c:v>
                </c:pt>
                <c:pt idx="3763">
                  <c:v>36987</c:v>
                </c:pt>
                <c:pt idx="3764">
                  <c:v>36988</c:v>
                </c:pt>
                <c:pt idx="3765">
                  <c:v>36989</c:v>
                </c:pt>
                <c:pt idx="3766">
                  <c:v>36990</c:v>
                </c:pt>
                <c:pt idx="3767">
                  <c:v>36991</c:v>
                </c:pt>
                <c:pt idx="3768">
                  <c:v>36992</c:v>
                </c:pt>
                <c:pt idx="3769">
                  <c:v>36993</c:v>
                </c:pt>
                <c:pt idx="3770">
                  <c:v>36994</c:v>
                </c:pt>
                <c:pt idx="3771">
                  <c:v>36995</c:v>
                </c:pt>
                <c:pt idx="3772">
                  <c:v>36996</c:v>
                </c:pt>
                <c:pt idx="3773">
                  <c:v>36997</c:v>
                </c:pt>
                <c:pt idx="3774">
                  <c:v>36998</c:v>
                </c:pt>
                <c:pt idx="3775">
                  <c:v>36999</c:v>
                </c:pt>
                <c:pt idx="3776">
                  <c:v>37000</c:v>
                </c:pt>
                <c:pt idx="3777">
                  <c:v>37001</c:v>
                </c:pt>
                <c:pt idx="3778">
                  <c:v>37002</c:v>
                </c:pt>
                <c:pt idx="3779">
                  <c:v>37003</c:v>
                </c:pt>
                <c:pt idx="3780">
                  <c:v>37004</c:v>
                </c:pt>
                <c:pt idx="3781">
                  <c:v>37005</c:v>
                </c:pt>
                <c:pt idx="3782">
                  <c:v>37006</c:v>
                </c:pt>
                <c:pt idx="3783">
                  <c:v>37007</c:v>
                </c:pt>
                <c:pt idx="3784">
                  <c:v>37008</c:v>
                </c:pt>
                <c:pt idx="3785">
                  <c:v>37009</c:v>
                </c:pt>
                <c:pt idx="3786">
                  <c:v>37010</c:v>
                </c:pt>
                <c:pt idx="3787">
                  <c:v>37011</c:v>
                </c:pt>
                <c:pt idx="3788">
                  <c:v>37012</c:v>
                </c:pt>
                <c:pt idx="3789">
                  <c:v>37013</c:v>
                </c:pt>
                <c:pt idx="3790">
                  <c:v>37014</c:v>
                </c:pt>
                <c:pt idx="3791">
                  <c:v>37015</c:v>
                </c:pt>
                <c:pt idx="3792">
                  <c:v>37016</c:v>
                </c:pt>
                <c:pt idx="3793">
                  <c:v>37017</c:v>
                </c:pt>
                <c:pt idx="3794">
                  <c:v>37018</c:v>
                </c:pt>
                <c:pt idx="3795">
                  <c:v>37019</c:v>
                </c:pt>
                <c:pt idx="3796">
                  <c:v>37020</c:v>
                </c:pt>
                <c:pt idx="3797">
                  <c:v>37021</c:v>
                </c:pt>
                <c:pt idx="3798">
                  <c:v>37022</c:v>
                </c:pt>
                <c:pt idx="3799">
                  <c:v>37023</c:v>
                </c:pt>
                <c:pt idx="3800">
                  <c:v>37024</c:v>
                </c:pt>
                <c:pt idx="3801">
                  <c:v>37025</c:v>
                </c:pt>
                <c:pt idx="3802">
                  <c:v>37026</c:v>
                </c:pt>
                <c:pt idx="3803">
                  <c:v>37027</c:v>
                </c:pt>
                <c:pt idx="3804">
                  <c:v>37028</c:v>
                </c:pt>
                <c:pt idx="3805">
                  <c:v>37029</c:v>
                </c:pt>
                <c:pt idx="3806">
                  <c:v>37030</c:v>
                </c:pt>
                <c:pt idx="3807">
                  <c:v>37031</c:v>
                </c:pt>
                <c:pt idx="3808">
                  <c:v>37032</c:v>
                </c:pt>
                <c:pt idx="3809">
                  <c:v>37033</c:v>
                </c:pt>
                <c:pt idx="3810">
                  <c:v>37034</c:v>
                </c:pt>
                <c:pt idx="3811">
                  <c:v>37035</c:v>
                </c:pt>
                <c:pt idx="3812">
                  <c:v>37036</c:v>
                </c:pt>
                <c:pt idx="3813">
                  <c:v>37037</c:v>
                </c:pt>
                <c:pt idx="3814">
                  <c:v>37038</c:v>
                </c:pt>
                <c:pt idx="3815">
                  <c:v>37039</c:v>
                </c:pt>
                <c:pt idx="3816">
                  <c:v>37040</c:v>
                </c:pt>
                <c:pt idx="3817">
                  <c:v>37041</c:v>
                </c:pt>
                <c:pt idx="3818">
                  <c:v>37042</c:v>
                </c:pt>
                <c:pt idx="3819">
                  <c:v>37043</c:v>
                </c:pt>
                <c:pt idx="3820">
                  <c:v>37044</c:v>
                </c:pt>
                <c:pt idx="3821">
                  <c:v>37045</c:v>
                </c:pt>
                <c:pt idx="3822">
                  <c:v>37046</c:v>
                </c:pt>
                <c:pt idx="3823">
                  <c:v>37047</c:v>
                </c:pt>
                <c:pt idx="3824">
                  <c:v>37048</c:v>
                </c:pt>
                <c:pt idx="3825">
                  <c:v>37049</c:v>
                </c:pt>
                <c:pt idx="3826">
                  <c:v>37050</c:v>
                </c:pt>
                <c:pt idx="3827">
                  <c:v>37051</c:v>
                </c:pt>
                <c:pt idx="3828">
                  <c:v>37052</c:v>
                </c:pt>
                <c:pt idx="3829">
                  <c:v>37053</c:v>
                </c:pt>
                <c:pt idx="3830">
                  <c:v>37054</c:v>
                </c:pt>
                <c:pt idx="3831">
                  <c:v>37055</c:v>
                </c:pt>
                <c:pt idx="3832">
                  <c:v>37056</c:v>
                </c:pt>
                <c:pt idx="3833">
                  <c:v>37057</c:v>
                </c:pt>
                <c:pt idx="3834">
                  <c:v>37058</c:v>
                </c:pt>
                <c:pt idx="3835">
                  <c:v>37059</c:v>
                </c:pt>
                <c:pt idx="3836">
                  <c:v>37060</c:v>
                </c:pt>
                <c:pt idx="3837">
                  <c:v>37061</c:v>
                </c:pt>
                <c:pt idx="3838">
                  <c:v>37062</c:v>
                </c:pt>
                <c:pt idx="3839">
                  <c:v>37063</c:v>
                </c:pt>
                <c:pt idx="3840">
                  <c:v>37064</c:v>
                </c:pt>
                <c:pt idx="3841">
                  <c:v>37065</c:v>
                </c:pt>
                <c:pt idx="3842">
                  <c:v>37066</c:v>
                </c:pt>
                <c:pt idx="3843">
                  <c:v>37067</c:v>
                </c:pt>
                <c:pt idx="3844">
                  <c:v>37068</c:v>
                </c:pt>
                <c:pt idx="3845">
                  <c:v>37069</c:v>
                </c:pt>
                <c:pt idx="3846">
                  <c:v>37070</c:v>
                </c:pt>
                <c:pt idx="3847">
                  <c:v>37071</c:v>
                </c:pt>
                <c:pt idx="3848">
                  <c:v>37072</c:v>
                </c:pt>
                <c:pt idx="3849">
                  <c:v>37073</c:v>
                </c:pt>
                <c:pt idx="3850">
                  <c:v>37074</c:v>
                </c:pt>
                <c:pt idx="3851">
                  <c:v>37075</c:v>
                </c:pt>
                <c:pt idx="3852">
                  <c:v>37076</c:v>
                </c:pt>
                <c:pt idx="3853">
                  <c:v>37077</c:v>
                </c:pt>
                <c:pt idx="3854">
                  <c:v>37078</c:v>
                </c:pt>
                <c:pt idx="3855">
                  <c:v>37079</c:v>
                </c:pt>
                <c:pt idx="3856">
                  <c:v>37080</c:v>
                </c:pt>
                <c:pt idx="3857">
                  <c:v>37081</c:v>
                </c:pt>
                <c:pt idx="3858">
                  <c:v>37082</c:v>
                </c:pt>
                <c:pt idx="3859">
                  <c:v>37083</c:v>
                </c:pt>
                <c:pt idx="3860">
                  <c:v>37084</c:v>
                </c:pt>
                <c:pt idx="3861">
                  <c:v>37085</c:v>
                </c:pt>
                <c:pt idx="3862">
                  <c:v>37086</c:v>
                </c:pt>
                <c:pt idx="3863">
                  <c:v>37087</c:v>
                </c:pt>
                <c:pt idx="3864">
                  <c:v>37088</c:v>
                </c:pt>
                <c:pt idx="3865">
                  <c:v>37089</c:v>
                </c:pt>
                <c:pt idx="3866">
                  <c:v>37090</c:v>
                </c:pt>
                <c:pt idx="3867">
                  <c:v>37091</c:v>
                </c:pt>
                <c:pt idx="3868">
                  <c:v>37092</c:v>
                </c:pt>
                <c:pt idx="3869">
                  <c:v>37093</c:v>
                </c:pt>
                <c:pt idx="3870">
                  <c:v>37094</c:v>
                </c:pt>
                <c:pt idx="3871">
                  <c:v>37095</c:v>
                </c:pt>
                <c:pt idx="3872">
                  <c:v>37096</c:v>
                </c:pt>
                <c:pt idx="3873">
                  <c:v>37097</c:v>
                </c:pt>
                <c:pt idx="3874">
                  <c:v>37098</c:v>
                </c:pt>
                <c:pt idx="3875">
                  <c:v>37099</c:v>
                </c:pt>
                <c:pt idx="3876">
                  <c:v>37100</c:v>
                </c:pt>
                <c:pt idx="3877">
                  <c:v>37101</c:v>
                </c:pt>
                <c:pt idx="3878">
                  <c:v>37102</c:v>
                </c:pt>
                <c:pt idx="3879">
                  <c:v>37103</c:v>
                </c:pt>
                <c:pt idx="3880">
                  <c:v>37104</c:v>
                </c:pt>
                <c:pt idx="3881">
                  <c:v>37105</c:v>
                </c:pt>
                <c:pt idx="3882">
                  <c:v>37106</c:v>
                </c:pt>
                <c:pt idx="3883">
                  <c:v>37107</c:v>
                </c:pt>
                <c:pt idx="3884">
                  <c:v>37108</c:v>
                </c:pt>
                <c:pt idx="3885">
                  <c:v>37109</c:v>
                </c:pt>
                <c:pt idx="3886">
                  <c:v>37110</c:v>
                </c:pt>
                <c:pt idx="3887">
                  <c:v>37111</c:v>
                </c:pt>
                <c:pt idx="3888">
                  <c:v>37112</c:v>
                </c:pt>
                <c:pt idx="3889">
                  <c:v>37113</c:v>
                </c:pt>
                <c:pt idx="3890">
                  <c:v>37114</c:v>
                </c:pt>
                <c:pt idx="3891">
                  <c:v>37115</c:v>
                </c:pt>
                <c:pt idx="3892">
                  <c:v>37116</c:v>
                </c:pt>
                <c:pt idx="3893">
                  <c:v>37117</c:v>
                </c:pt>
                <c:pt idx="3894">
                  <c:v>37118</c:v>
                </c:pt>
                <c:pt idx="3895">
                  <c:v>37119</c:v>
                </c:pt>
                <c:pt idx="3896">
                  <c:v>37120</c:v>
                </c:pt>
                <c:pt idx="3897">
                  <c:v>37121</c:v>
                </c:pt>
                <c:pt idx="3898">
                  <c:v>37122</c:v>
                </c:pt>
                <c:pt idx="3899">
                  <c:v>37123</c:v>
                </c:pt>
                <c:pt idx="3900">
                  <c:v>37124</c:v>
                </c:pt>
                <c:pt idx="3901">
                  <c:v>37125</c:v>
                </c:pt>
                <c:pt idx="3902">
                  <c:v>37126</c:v>
                </c:pt>
                <c:pt idx="3903">
                  <c:v>37127</c:v>
                </c:pt>
                <c:pt idx="3904">
                  <c:v>37128</c:v>
                </c:pt>
                <c:pt idx="3905">
                  <c:v>37129</c:v>
                </c:pt>
                <c:pt idx="3906">
                  <c:v>37130</c:v>
                </c:pt>
                <c:pt idx="3907">
                  <c:v>37131</c:v>
                </c:pt>
                <c:pt idx="3908">
                  <c:v>37132</c:v>
                </c:pt>
                <c:pt idx="3909">
                  <c:v>37133</c:v>
                </c:pt>
                <c:pt idx="3910">
                  <c:v>37134</c:v>
                </c:pt>
                <c:pt idx="3911">
                  <c:v>37135</c:v>
                </c:pt>
                <c:pt idx="3912">
                  <c:v>37136</c:v>
                </c:pt>
                <c:pt idx="3913">
                  <c:v>37137</c:v>
                </c:pt>
                <c:pt idx="3914">
                  <c:v>37138</c:v>
                </c:pt>
                <c:pt idx="3915">
                  <c:v>37139</c:v>
                </c:pt>
                <c:pt idx="3916">
                  <c:v>37140</c:v>
                </c:pt>
                <c:pt idx="3917">
                  <c:v>37141</c:v>
                </c:pt>
                <c:pt idx="3918">
                  <c:v>37142</c:v>
                </c:pt>
                <c:pt idx="3919">
                  <c:v>37143</c:v>
                </c:pt>
                <c:pt idx="3920">
                  <c:v>37144</c:v>
                </c:pt>
                <c:pt idx="3921">
                  <c:v>37145</c:v>
                </c:pt>
                <c:pt idx="3922">
                  <c:v>37146</c:v>
                </c:pt>
                <c:pt idx="3923">
                  <c:v>37147</c:v>
                </c:pt>
                <c:pt idx="3924">
                  <c:v>37148</c:v>
                </c:pt>
                <c:pt idx="3925">
                  <c:v>37149</c:v>
                </c:pt>
                <c:pt idx="3926">
                  <c:v>37150</c:v>
                </c:pt>
                <c:pt idx="3927">
                  <c:v>37151</c:v>
                </c:pt>
                <c:pt idx="3928">
                  <c:v>37152</c:v>
                </c:pt>
                <c:pt idx="3929">
                  <c:v>37153</c:v>
                </c:pt>
                <c:pt idx="3930">
                  <c:v>37154</c:v>
                </c:pt>
                <c:pt idx="3931">
                  <c:v>37155</c:v>
                </c:pt>
                <c:pt idx="3932">
                  <c:v>37156</c:v>
                </c:pt>
                <c:pt idx="3933">
                  <c:v>37157</c:v>
                </c:pt>
                <c:pt idx="3934">
                  <c:v>37158</c:v>
                </c:pt>
                <c:pt idx="3935">
                  <c:v>37159</c:v>
                </c:pt>
                <c:pt idx="3936">
                  <c:v>37160</c:v>
                </c:pt>
                <c:pt idx="3937">
                  <c:v>37161</c:v>
                </c:pt>
                <c:pt idx="3938">
                  <c:v>37162</c:v>
                </c:pt>
                <c:pt idx="3939">
                  <c:v>37163</c:v>
                </c:pt>
                <c:pt idx="3940">
                  <c:v>37164</c:v>
                </c:pt>
                <c:pt idx="3941">
                  <c:v>37165</c:v>
                </c:pt>
                <c:pt idx="3942">
                  <c:v>37166</c:v>
                </c:pt>
                <c:pt idx="3943">
                  <c:v>37167</c:v>
                </c:pt>
                <c:pt idx="3944">
                  <c:v>37168</c:v>
                </c:pt>
                <c:pt idx="3945">
                  <c:v>37169</c:v>
                </c:pt>
                <c:pt idx="3946">
                  <c:v>37170</c:v>
                </c:pt>
                <c:pt idx="3947">
                  <c:v>37171</c:v>
                </c:pt>
                <c:pt idx="3948">
                  <c:v>37172</c:v>
                </c:pt>
                <c:pt idx="3949">
                  <c:v>37173</c:v>
                </c:pt>
                <c:pt idx="3950">
                  <c:v>37174</c:v>
                </c:pt>
                <c:pt idx="3951">
                  <c:v>37175</c:v>
                </c:pt>
                <c:pt idx="3952">
                  <c:v>37176</c:v>
                </c:pt>
                <c:pt idx="3953">
                  <c:v>37177</c:v>
                </c:pt>
                <c:pt idx="3954">
                  <c:v>37178</c:v>
                </c:pt>
                <c:pt idx="3955">
                  <c:v>37179</c:v>
                </c:pt>
                <c:pt idx="3956">
                  <c:v>37180</c:v>
                </c:pt>
                <c:pt idx="3957">
                  <c:v>37181</c:v>
                </c:pt>
                <c:pt idx="3958">
                  <c:v>37182</c:v>
                </c:pt>
                <c:pt idx="3959">
                  <c:v>37183</c:v>
                </c:pt>
                <c:pt idx="3960">
                  <c:v>37184</c:v>
                </c:pt>
                <c:pt idx="3961">
                  <c:v>37185</c:v>
                </c:pt>
                <c:pt idx="3962">
                  <c:v>37186</c:v>
                </c:pt>
                <c:pt idx="3963">
                  <c:v>37187</c:v>
                </c:pt>
                <c:pt idx="3964">
                  <c:v>37188</c:v>
                </c:pt>
                <c:pt idx="3965">
                  <c:v>37189</c:v>
                </c:pt>
                <c:pt idx="3966">
                  <c:v>37190</c:v>
                </c:pt>
                <c:pt idx="3967">
                  <c:v>37191</c:v>
                </c:pt>
                <c:pt idx="3968">
                  <c:v>37192</c:v>
                </c:pt>
                <c:pt idx="3969">
                  <c:v>37193</c:v>
                </c:pt>
                <c:pt idx="3970">
                  <c:v>37194</c:v>
                </c:pt>
                <c:pt idx="3971">
                  <c:v>37195</c:v>
                </c:pt>
                <c:pt idx="3972">
                  <c:v>37196</c:v>
                </c:pt>
                <c:pt idx="3973">
                  <c:v>37197</c:v>
                </c:pt>
                <c:pt idx="3974">
                  <c:v>37198</c:v>
                </c:pt>
                <c:pt idx="3975">
                  <c:v>37199</c:v>
                </c:pt>
                <c:pt idx="3976">
                  <c:v>37200</c:v>
                </c:pt>
                <c:pt idx="3977">
                  <c:v>37201</c:v>
                </c:pt>
                <c:pt idx="3978">
                  <c:v>37202</c:v>
                </c:pt>
                <c:pt idx="3979">
                  <c:v>37203</c:v>
                </c:pt>
                <c:pt idx="3980">
                  <c:v>37204</c:v>
                </c:pt>
                <c:pt idx="3981">
                  <c:v>37205</c:v>
                </c:pt>
                <c:pt idx="3982">
                  <c:v>37206</c:v>
                </c:pt>
                <c:pt idx="3983">
                  <c:v>37207</c:v>
                </c:pt>
                <c:pt idx="3984">
                  <c:v>37208</c:v>
                </c:pt>
                <c:pt idx="3985">
                  <c:v>37209</c:v>
                </c:pt>
                <c:pt idx="3986">
                  <c:v>37210</c:v>
                </c:pt>
                <c:pt idx="3987">
                  <c:v>37211</c:v>
                </c:pt>
                <c:pt idx="3988">
                  <c:v>37212</c:v>
                </c:pt>
                <c:pt idx="3989">
                  <c:v>37213</c:v>
                </c:pt>
                <c:pt idx="3990">
                  <c:v>37214</c:v>
                </c:pt>
                <c:pt idx="3991">
                  <c:v>37215</c:v>
                </c:pt>
                <c:pt idx="3992">
                  <c:v>37216</c:v>
                </c:pt>
                <c:pt idx="3993">
                  <c:v>37217</c:v>
                </c:pt>
                <c:pt idx="3994">
                  <c:v>37218</c:v>
                </c:pt>
                <c:pt idx="3995">
                  <c:v>37219</c:v>
                </c:pt>
                <c:pt idx="3996">
                  <c:v>37220</c:v>
                </c:pt>
                <c:pt idx="3997">
                  <c:v>37221</c:v>
                </c:pt>
                <c:pt idx="3998">
                  <c:v>37222</c:v>
                </c:pt>
                <c:pt idx="3999">
                  <c:v>37223</c:v>
                </c:pt>
                <c:pt idx="4000">
                  <c:v>37224</c:v>
                </c:pt>
                <c:pt idx="4001">
                  <c:v>37225</c:v>
                </c:pt>
                <c:pt idx="4002">
                  <c:v>37226</c:v>
                </c:pt>
                <c:pt idx="4003">
                  <c:v>37227</c:v>
                </c:pt>
                <c:pt idx="4004">
                  <c:v>37228</c:v>
                </c:pt>
                <c:pt idx="4005">
                  <c:v>37229</c:v>
                </c:pt>
                <c:pt idx="4006">
                  <c:v>37230</c:v>
                </c:pt>
                <c:pt idx="4007">
                  <c:v>37231</c:v>
                </c:pt>
                <c:pt idx="4008">
                  <c:v>37232</c:v>
                </c:pt>
                <c:pt idx="4009">
                  <c:v>37233</c:v>
                </c:pt>
                <c:pt idx="4010">
                  <c:v>37234</c:v>
                </c:pt>
                <c:pt idx="4011">
                  <c:v>37235</c:v>
                </c:pt>
                <c:pt idx="4012">
                  <c:v>37236</c:v>
                </c:pt>
                <c:pt idx="4013">
                  <c:v>37237</c:v>
                </c:pt>
                <c:pt idx="4014">
                  <c:v>37238</c:v>
                </c:pt>
                <c:pt idx="4015">
                  <c:v>37239</c:v>
                </c:pt>
                <c:pt idx="4016">
                  <c:v>37240</c:v>
                </c:pt>
                <c:pt idx="4017">
                  <c:v>37241</c:v>
                </c:pt>
                <c:pt idx="4018">
                  <c:v>37242</c:v>
                </c:pt>
                <c:pt idx="4019">
                  <c:v>37243</c:v>
                </c:pt>
                <c:pt idx="4020">
                  <c:v>37244</c:v>
                </c:pt>
                <c:pt idx="4021">
                  <c:v>37245</c:v>
                </c:pt>
                <c:pt idx="4022">
                  <c:v>37246</c:v>
                </c:pt>
                <c:pt idx="4023">
                  <c:v>37247</c:v>
                </c:pt>
                <c:pt idx="4024">
                  <c:v>37248</c:v>
                </c:pt>
                <c:pt idx="4025">
                  <c:v>37249</c:v>
                </c:pt>
                <c:pt idx="4026">
                  <c:v>37250</c:v>
                </c:pt>
                <c:pt idx="4027">
                  <c:v>37251</c:v>
                </c:pt>
                <c:pt idx="4028">
                  <c:v>37252</c:v>
                </c:pt>
                <c:pt idx="4029">
                  <c:v>37253</c:v>
                </c:pt>
                <c:pt idx="4030">
                  <c:v>37254</c:v>
                </c:pt>
                <c:pt idx="4031">
                  <c:v>37255</c:v>
                </c:pt>
                <c:pt idx="4032">
                  <c:v>37256</c:v>
                </c:pt>
                <c:pt idx="4033">
                  <c:v>37257</c:v>
                </c:pt>
                <c:pt idx="4034">
                  <c:v>37258</c:v>
                </c:pt>
                <c:pt idx="4035">
                  <c:v>37259</c:v>
                </c:pt>
                <c:pt idx="4036">
                  <c:v>37260</c:v>
                </c:pt>
                <c:pt idx="4037">
                  <c:v>37261</c:v>
                </c:pt>
                <c:pt idx="4038">
                  <c:v>37262</c:v>
                </c:pt>
                <c:pt idx="4039">
                  <c:v>37263</c:v>
                </c:pt>
                <c:pt idx="4040">
                  <c:v>37264</c:v>
                </c:pt>
                <c:pt idx="4041">
                  <c:v>37265</c:v>
                </c:pt>
                <c:pt idx="4042">
                  <c:v>37266</c:v>
                </c:pt>
                <c:pt idx="4043">
                  <c:v>37267</c:v>
                </c:pt>
                <c:pt idx="4044">
                  <c:v>37268</c:v>
                </c:pt>
                <c:pt idx="4045">
                  <c:v>37269</c:v>
                </c:pt>
                <c:pt idx="4046">
                  <c:v>37270</c:v>
                </c:pt>
                <c:pt idx="4047">
                  <c:v>37271</c:v>
                </c:pt>
                <c:pt idx="4048">
                  <c:v>37272</c:v>
                </c:pt>
                <c:pt idx="4049">
                  <c:v>37273</c:v>
                </c:pt>
                <c:pt idx="4050">
                  <c:v>37274</c:v>
                </c:pt>
                <c:pt idx="4051">
                  <c:v>37275</c:v>
                </c:pt>
                <c:pt idx="4052">
                  <c:v>37276</c:v>
                </c:pt>
                <c:pt idx="4053">
                  <c:v>37277</c:v>
                </c:pt>
                <c:pt idx="4054">
                  <c:v>37278</c:v>
                </c:pt>
                <c:pt idx="4055">
                  <c:v>37279</c:v>
                </c:pt>
                <c:pt idx="4056">
                  <c:v>37280</c:v>
                </c:pt>
                <c:pt idx="4057">
                  <c:v>37281</c:v>
                </c:pt>
                <c:pt idx="4058">
                  <c:v>37282</c:v>
                </c:pt>
                <c:pt idx="4059">
                  <c:v>37283</c:v>
                </c:pt>
                <c:pt idx="4060">
                  <c:v>37284</c:v>
                </c:pt>
                <c:pt idx="4061">
                  <c:v>37285</c:v>
                </c:pt>
                <c:pt idx="4062">
                  <c:v>37286</c:v>
                </c:pt>
                <c:pt idx="4063">
                  <c:v>37287</c:v>
                </c:pt>
                <c:pt idx="4064">
                  <c:v>37288</c:v>
                </c:pt>
                <c:pt idx="4065">
                  <c:v>37289</c:v>
                </c:pt>
                <c:pt idx="4066">
                  <c:v>37290</c:v>
                </c:pt>
                <c:pt idx="4067">
                  <c:v>37291</c:v>
                </c:pt>
                <c:pt idx="4068">
                  <c:v>37292</c:v>
                </c:pt>
                <c:pt idx="4069">
                  <c:v>37293</c:v>
                </c:pt>
                <c:pt idx="4070">
                  <c:v>37294</c:v>
                </c:pt>
                <c:pt idx="4071">
                  <c:v>37295</c:v>
                </c:pt>
                <c:pt idx="4072">
                  <c:v>37296</c:v>
                </c:pt>
                <c:pt idx="4073">
                  <c:v>37297</c:v>
                </c:pt>
                <c:pt idx="4074">
                  <c:v>37298</c:v>
                </c:pt>
                <c:pt idx="4075">
                  <c:v>37299</c:v>
                </c:pt>
                <c:pt idx="4076">
                  <c:v>37300</c:v>
                </c:pt>
                <c:pt idx="4077">
                  <c:v>37301</c:v>
                </c:pt>
                <c:pt idx="4078">
                  <c:v>37302</c:v>
                </c:pt>
                <c:pt idx="4079">
                  <c:v>37303</c:v>
                </c:pt>
                <c:pt idx="4080">
                  <c:v>37304</c:v>
                </c:pt>
                <c:pt idx="4081">
                  <c:v>37305</c:v>
                </c:pt>
                <c:pt idx="4082">
                  <c:v>37306</c:v>
                </c:pt>
                <c:pt idx="4083">
                  <c:v>37307</c:v>
                </c:pt>
                <c:pt idx="4084">
                  <c:v>37308</c:v>
                </c:pt>
                <c:pt idx="4085">
                  <c:v>37309</c:v>
                </c:pt>
                <c:pt idx="4086">
                  <c:v>37310</c:v>
                </c:pt>
                <c:pt idx="4087">
                  <c:v>37311</c:v>
                </c:pt>
                <c:pt idx="4088">
                  <c:v>37312</c:v>
                </c:pt>
                <c:pt idx="4089">
                  <c:v>37313</c:v>
                </c:pt>
                <c:pt idx="4090">
                  <c:v>37314</c:v>
                </c:pt>
                <c:pt idx="4091">
                  <c:v>37315</c:v>
                </c:pt>
                <c:pt idx="4092">
                  <c:v>37316</c:v>
                </c:pt>
                <c:pt idx="4093">
                  <c:v>37317</c:v>
                </c:pt>
                <c:pt idx="4094">
                  <c:v>37318</c:v>
                </c:pt>
                <c:pt idx="4095">
                  <c:v>37319</c:v>
                </c:pt>
                <c:pt idx="4096">
                  <c:v>37320</c:v>
                </c:pt>
                <c:pt idx="4097">
                  <c:v>37321</c:v>
                </c:pt>
                <c:pt idx="4098">
                  <c:v>37322</c:v>
                </c:pt>
                <c:pt idx="4099">
                  <c:v>37323</c:v>
                </c:pt>
                <c:pt idx="4100">
                  <c:v>37324</c:v>
                </c:pt>
                <c:pt idx="4101">
                  <c:v>37325</c:v>
                </c:pt>
                <c:pt idx="4102">
                  <c:v>37326</c:v>
                </c:pt>
                <c:pt idx="4103">
                  <c:v>37327</c:v>
                </c:pt>
                <c:pt idx="4104">
                  <c:v>37328</c:v>
                </c:pt>
                <c:pt idx="4105">
                  <c:v>37329</c:v>
                </c:pt>
                <c:pt idx="4106">
                  <c:v>37330</c:v>
                </c:pt>
                <c:pt idx="4107">
                  <c:v>37331</c:v>
                </c:pt>
                <c:pt idx="4108">
                  <c:v>37332</c:v>
                </c:pt>
                <c:pt idx="4109">
                  <c:v>37333</c:v>
                </c:pt>
                <c:pt idx="4110">
                  <c:v>37334</c:v>
                </c:pt>
                <c:pt idx="4111">
                  <c:v>37335</c:v>
                </c:pt>
                <c:pt idx="4112">
                  <c:v>37336</c:v>
                </c:pt>
                <c:pt idx="4113">
                  <c:v>37337</c:v>
                </c:pt>
                <c:pt idx="4114">
                  <c:v>37338</c:v>
                </c:pt>
                <c:pt idx="4115">
                  <c:v>37339</c:v>
                </c:pt>
                <c:pt idx="4116">
                  <c:v>37340</c:v>
                </c:pt>
                <c:pt idx="4117">
                  <c:v>37341</c:v>
                </c:pt>
                <c:pt idx="4118">
                  <c:v>37342</c:v>
                </c:pt>
                <c:pt idx="4119">
                  <c:v>37343</c:v>
                </c:pt>
                <c:pt idx="4120">
                  <c:v>37344</c:v>
                </c:pt>
                <c:pt idx="4121">
                  <c:v>37345</c:v>
                </c:pt>
                <c:pt idx="4122">
                  <c:v>37346</c:v>
                </c:pt>
                <c:pt idx="4123">
                  <c:v>37347</c:v>
                </c:pt>
                <c:pt idx="4124">
                  <c:v>37348</c:v>
                </c:pt>
                <c:pt idx="4125">
                  <c:v>37349</c:v>
                </c:pt>
                <c:pt idx="4126">
                  <c:v>37350</c:v>
                </c:pt>
                <c:pt idx="4127">
                  <c:v>37351</c:v>
                </c:pt>
                <c:pt idx="4128">
                  <c:v>37352</c:v>
                </c:pt>
                <c:pt idx="4129">
                  <c:v>37353</c:v>
                </c:pt>
                <c:pt idx="4130">
                  <c:v>37354</c:v>
                </c:pt>
                <c:pt idx="4131">
                  <c:v>37355</c:v>
                </c:pt>
                <c:pt idx="4132">
                  <c:v>37356</c:v>
                </c:pt>
                <c:pt idx="4133">
                  <c:v>37357</c:v>
                </c:pt>
                <c:pt idx="4134">
                  <c:v>37358</c:v>
                </c:pt>
                <c:pt idx="4135">
                  <c:v>37359</c:v>
                </c:pt>
                <c:pt idx="4136">
                  <c:v>37360</c:v>
                </c:pt>
                <c:pt idx="4137">
                  <c:v>37361</c:v>
                </c:pt>
                <c:pt idx="4138">
                  <c:v>37362</c:v>
                </c:pt>
                <c:pt idx="4139">
                  <c:v>37363</c:v>
                </c:pt>
                <c:pt idx="4140">
                  <c:v>37364</c:v>
                </c:pt>
                <c:pt idx="4141">
                  <c:v>37365</c:v>
                </c:pt>
                <c:pt idx="4142">
                  <c:v>37366</c:v>
                </c:pt>
                <c:pt idx="4143">
                  <c:v>37367</c:v>
                </c:pt>
                <c:pt idx="4144">
                  <c:v>37368</c:v>
                </c:pt>
                <c:pt idx="4145">
                  <c:v>37369</c:v>
                </c:pt>
                <c:pt idx="4146">
                  <c:v>37370</c:v>
                </c:pt>
                <c:pt idx="4147">
                  <c:v>37371</c:v>
                </c:pt>
                <c:pt idx="4148">
                  <c:v>37372</c:v>
                </c:pt>
                <c:pt idx="4149">
                  <c:v>37373</c:v>
                </c:pt>
                <c:pt idx="4150">
                  <c:v>37374</c:v>
                </c:pt>
                <c:pt idx="4151">
                  <c:v>37375</c:v>
                </c:pt>
                <c:pt idx="4152">
                  <c:v>37376</c:v>
                </c:pt>
                <c:pt idx="4153">
                  <c:v>37377</c:v>
                </c:pt>
                <c:pt idx="4154">
                  <c:v>37378</c:v>
                </c:pt>
                <c:pt idx="4155">
                  <c:v>37379</c:v>
                </c:pt>
                <c:pt idx="4156">
                  <c:v>37380</c:v>
                </c:pt>
                <c:pt idx="4157">
                  <c:v>37381</c:v>
                </c:pt>
                <c:pt idx="4158">
                  <c:v>37382</c:v>
                </c:pt>
                <c:pt idx="4159">
                  <c:v>37383</c:v>
                </c:pt>
                <c:pt idx="4160">
                  <c:v>37384</c:v>
                </c:pt>
                <c:pt idx="4161">
                  <c:v>37385</c:v>
                </c:pt>
                <c:pt idx="4162">
                  <c:v>37386</c:v>
                </c:pt>
                <c:pt idx="4163">
                  <c:v>37387</c:v>
                </c:pt>
                <c:pt idx="4164">
                  <c:v>37388</c:v>
                </c:pt>
                <c:pt idx="4165">
                  <c:v>37389</c:v>
                </c:pt>
                <c:pt idx="4166">
                  <c:v>37390</c:v>
                </c:pt>
                <c:pt idx="4167">
                  <c:v>37391</c:v>
                </c:pt>
                <c:pt idx="4168">
                  <c:v>37392</c:v>
                </c:pt>
                <c:pt idx="4169">
                  <c:v>37393</c:v>
                </c:pt>
                <c:pt idx="4170">
                  <c:v>37394</c:v>
                </c:pt>
                <c:pt idx="4171">
                  <c:v>37395</c:v>
                </c:pt>
                <c:pt idx="4172">
                  <c:v>37396</c:v>
                </c:pt>
                <c:pt idx="4173">
                  <c:v>37397</c:v>
                </c:pt>
                <c:pt idx="4174">
                  <c:v>37398</c:v>
                </c:pt>
                <c:pt idx="4175">
                  <c:v>37399</c:v>
                </c:pt>
                <c:pt idx="4176">
                  <c:v>37400</c:v>
                </c:pt>
                <c:pt idx="4177">
                  <c:v>37401</c:v>
                </c:pt>
                <c:pt idx="4178">
                  <c:v>37402</c:v>
                </c:pt>
                <c:pt idx="4179">
                  <c:v>37403</c:v>
                </c:pt>
                <c:pt idx="4180">
                  <c:v>37404</c:v>
                </c:pt>
                <c:pt idx="4181">
                  <c:v>37405</c:v>
                </c:pt>
                <c:pt idx="4182">
                  <c:v>37406</c:v>
                </c:pt>
                <c:pt idx="4183">
                  <c:v>37407</c:v>
                </c:pt>
                <c:pt idx="4184">
                  <c:v>37408</c:v>
                </c:pt>
                <c:pt idx="4185">
                  <c:v>37409</c:v>
                </c:pt>
                <c:pt idx="4186">
                  <c:v>37410</c:v>
                </c:pt>
                <c:pt idx="4187">
                  <c:v>37411</c:v>
                </c:pt>
                <c:pt idx="4188">
                  <c:v>37412</c:v>
                </c:pt>
                <c:pt idx="4189">
                  <c:v>37413</c:v>
                </c:pt>
                <c:pt idx="4190">
                  <c:v>37414</c:v>
                </c:pt>
                <c:pt idx="4191">
                  <c:v>37415</c:v>
                </c:pt>
                <c:pt idx="4192">
                  <c:v>37416</c:v>
                </c:pt>
                <c:pt idx="4193">
                  <c:v>37417</c:v>
                </c:pt>
                <c:pt idx="4194">
                  <c:v>37418</c:v>
                </c:pt>
                <c:pt idx="4195">
                  <c:v>37419</c:v>
                </c:pt>
                <c:pt idx="4196">
                  <c:v>37420</c:v>
                </c:pt>
                <c:pt idx="4197">
                  <c:v>37421</c:v>
                </c:pt>
                <c:pt idx="4198">
                  <c:v>37422</c:v>
                </c:pt>
                <c:pt idx="4199">
                  <c:v>37423</c:v>
                </c:pt>
                <c:pt idx="4200">
                  <c:v>37424</c:v>
                </c:pt>
                <c:pt idx="4201">
                  <c:v>37425</c:v>
                </c:pt>
                <c:pt idx="4202">
                  <c:v>37426</c:v>
                </c:pt>
                <c:pt idx="4203">
                  <c:v>37427</c:v>
                </c:pt>
                <c:pt idx="4204">
                  <c:v>37428</c:v>
                </c:pt>
                <c:pt idx="4205">
                  <c:v>37429</c:v>
                </c:pt>
                <c:pt idx="4206">
                  <c:v>37430</c:v>
                </c:pt>
                <c:pt idx="4207">
                  <c:v>37431</c:v>
                </c:pt>
                <c:pt idx="4208">
                  <c:v>37432</c:v>
                </c:pt>
                <c:pt idx="4209">
                  <c:v>37433</c:v>
                </c:pt>
                <c:pt idx="4210">
                  <c:v>37434</c:v>
                </c:pt>
                <c:pt idx="4211">
                  <c:v>37435</c:v>
                </c:pt>
                <c:pt idx="4212">
                  <c:v>37436</c:v>
                </c:pt>
                <c:pt idx="4213">
                  <c:v>37437</c:v>
                </c:pt>
                <c:pt idx="4214">
                  <c:v>37438</c:v>
                </c:pt>
                <c:pt idx="4215">
                  <c:v>37439</c:v>
                </c:pt>
                <c:pt idx="4216">
                  <c:v>37440</c:v>
                </c:pt>
                <c:pt idx="4217">
                  <c:v>37441</c:v>
                </c:pt>
                <c:pt idx="4218">
                  <c:v>37442</c:v>
                </c:pt>
                <c:pt idx="4219">
                  <c:v>37443</c:v>
                </c:pt>
                <c:pt idx="4220">
                  <c:v>37444</c:v>
                </c:pt>
                <c:pt idx="4221">
                  <c:v>37445</c:v>
                </c:pt>
                <c:pt idx="4222">
                  <c:v>37446</c:v>
                </c:pt>
                <c:pt idx="4223">
                  <c:v>37447</c:v>
                </c:pt>
                <c:pt idx="4224">
                  <c:v>37448</c:v>
                </c:pt>
                <c:pt idx="4225">
                  <c:v>37449</c:v>
                </c:pt>
                <c:pt idx="4226">
                  <c:v>37450</c:v>
                </c:pt>
                <c:pt idx="4227">
                  <c:v>37451</c:v>
                </c:pt>
                <c:pt idx="4228">
                  <c:v>37452</c:v>
                </c:pt>
                <c:pt idx="4229">
                  <c:v>37453</c:v>
                </c:pt>
                <c:pt idx="4230">
                  <c:v>37454</c:v>
                </c:pt>
                <c:pt idx="4231">
                  <c:v>37455</c:v>
                </c:pt>
                <c:pt idx="4232">
                  <c:v>37456</c:v>
                </c:pt>
                <c:pt idx="4233">
                  <c:v>37457</c:v>
                </c:pt>
                <c:pt idx="4234">
                  <c:v>37458</c:v>
                </c:pt>
                <c:pt idx="4235">
                  <c:v>37459</c:v>
                </c:pt>
                <c:pt idx="4236">
                  <c:v>37460</c:v>
                </c:pt>
                <c:pt idx="4237">
                  <c:v>37461</c:v>
                </c:pt>
                <c:pt idx="4238">
                  <c:v>37462</c:v>
                </c:pt>
                <c:pt idx="4239">
                  <c:v>37463</c:v>
                </c:pt>
                <c:pt idx="4240">
                  <c:v>37464</c:v>
                </c:pt>
                <c:pt idx="4241">
                  <c:v>37465</c:v>
                </c:pt>
                <c:pt idx="4242">
                  <c:v>37466</c:v>
                </c:pt>
                <c:pt idx="4243">
                  <c:v>37467</c:v>
                </c:pt>
                <c:pt idx="4244">
                  <c:v>37468</c:v>
                </c:pt>
                <c:pt idx="4245">
                  <c:v>37469</c:v>
                </c:pt>
                <c:pt idx="4246">
                  <c:v>37470</c:v>
                </c:pt>
                <c:pt idx="4247">
                  <c:v>37471</c:v>
                </c:pt>
                <c:pt idx="4248">
                  <c:v>37472</c:v>
                </c:pt>
                <c:pt idx="4249">
                  <c:v>37473</c:v>
                </c:pt>
                <c:pt idx="4250">
                  <c:v>37474</c:v>
                </c:pt>
                <c:pt idx="4251">
                  <c:v>37475</c:v>
                </c:pt>
                <c:pt idx="4252">
                  <c:v>37476</c:v>
                </c:pt>
                <c:pt idx="4253">
                  <c:v>37477</c:v>
                </c:pt>
                <c:pt idx="4254">
                  <c:v>37478</c:v>
                </c:pt>
                <c:pt idx="4255">
                  <c:v>37479</c:v>
                </c:pt>
                <c:pt idx="4256">
                  <c:v>37480</c:v>
                </c:pt>
                <c:pt idx="4257">
                  <c:v>37481</c:v>
                </c:pt>
                <c:pt idx="4258">
                  <c:v>37482</c:v>
                </c:pt>
                <c:pt idx="4259">
                  <c:v>37483</c:v>
                </c:pt>
                <c:pt idx="4260">
                  <c:v>37484</c:v>
                </c:pt>
                <c:pt idx="4261">
                  <c:v>37485</c:v>
                </c:pt>
                <c:pt idx="4262">
                  <c:v>37486</c:v>
                </c:pt>
                <c:pt idx="4263">
                  <c:v>37487</c:v>
                </c:pt>
                <c:pt idx="4264">
                  <c:v>37488</c:v>
                </c:pt>
                <c:pt idx="4265">
                  <c:v>37489</c:v>
                </c:pt>
                <c:pt idx="4266">
                  <c:v>37490</c:v>
                </c:pt>
                <c:pt idx="4267">
                  <c:v>37491</c:v>
                </c:pt>
                <c:pt idx="4268">
                  <c:v>37492</c:v>
                </c:pt>
                <c:pt idx="4269">
                  <c:v>37493</c:v>
                </c:pt>
                <c:pt idx="4270">
                  <c:v>37494</c:v>
                </c:pt>
                <c:pt idx="4271">
                  <c:v>37495</c:v>
                </c:pt>
                <c:pt idx="4272">
                  <c:v>37496</c:v>
                </c:pt>
                <c:pt idx="4273">
                  <c:v>37497</c:v>
                </c:pt>
                <c:pt idx="4274">
                  <c:v>37498</c:v>
                </c:pt>
                <c:pt idx="4275">
                  <c:v>37499</c:v>
                </c:pt>
                <c:pt idx="4276">
                  <c:v>37500</c:v>
                </c:pt>
                <c:pt idx="4277">
                  <c:v>37501</c:v>
                </c:pt>
                <c:pt idx="4278">
                  <c:v>37502</c:v>
                </c:pt>
                <c:pt idx="4279">
                  <c:v>37503</c:v>
                </c:pt>
                <c:pt idx="4280">
                  <c:v>37504</c:v>
                </c:pt>
                <c:pt idx="4281">
                  <c:v>37505</c:v>
                </c:pt>
                <c:pt idx="4282">
                  <c:v>37506</c:v>
                </c:pt>
                <c:pt idx="4283">
                  <c:v>37507</c:v>
                </c:pt>
                <c:pt idx="4284">
                  <c:v>37508</c:v>
                </c:pt>
                <c:pt idx="4285">
                  <c:v>37509</c:v>
                </c:pt>
                <c:pt idx="4286">
                  <c:v>37510</c:v>
                </c:pt>
                <c:pt idx="4287">
                  <c:v>37511</c:v>
                </c:pt>
                <c:pt idx="4288">
                  <c:v>37512</c:v>
                </c:pt>
                <c:pt idx="4289">
                  <c:v>37513</c:v>
                </c:pt>
                <c:pt idx="4290">
                  <c:v>37514</c:v>
                </c:pt>
                <c:pt idx="4291">
                  <c:v>37515</c:v>
                </c:pt>
                <c:pt idx="4292">
                  <c:v>37516</c:v>
                </c:pt>
                <c:pt idx="4293">
                  <c:v>37517</c:v>
                </c:pt>
                <c:pt idx="4294">
                  <c:v>37518</c:v>
                </c:pt>
                <c:pt idx="4295">
                  <c:v>37519</c:v>
                </c:pt>
                <c:pt idx="4296">
                  <c:v>37520</c:v>
                </c:pt>
                <c:pt idx="4297">
                  <c:v>37521</c:v>
                </c:pt>
                <c:pt idx="4298">
                  <c:v>37522</c:v>
                </c:pt>
                <c:pt idx="4299">
                  <c:v>37523</c:v>
                </c:pt>
                <c:pt idx="4300">
                  <c:v>37524</c:v>
                </c:pt>
                <c:pt idx="4301">
                  <c:v>37525</c:v>
                </c:pt>
                <c:pt idx="4302">
                  <c:v>37526</c:v>
                </c:pt>
                <c:pt idx="4303">
                  <c:v>37527</c:v>
                </c:pt>
                <c:pt idx="4304">
                  <c:v>37528</c:v>
                </c:pt>
                <c:pt idx="4305">
                  <c:v>37529</c:v>
                </c:pt>
                <c:pt idx="4306">
                  <c:v>37530</c:v>
                </c:pt>
                <c:pt idx="4307">
                  <c:v>37531</c:v>
                </c:pt>
                <c:pt idx="4308">
                  <c:v>37532</c:v>
                </c:pt>
                <c:pt idx="4309">
                  <c:v>37533</c:v>
                </c:pt>
                <c:pt idx="4310">
                  <c:v>37534</c:v>
                </c:pt>
                <c:pt idx="4311">
                  <c:v>37535</c:v>
                </c:pt>
                <c:pt idx="4312">
                  <c:v>37536</c:v>
                </c:pt>
                <c:pt idx="4313">
                  <c:v>37537</c:v>
                </c:pt>
                <c:pt idx="4314">
                  <c:v>37538</c:v>
                </c:pt>
                <c:pt idx="4315">
                  <c:v>37539</c:v>
                </c:pt>
                <c:pt idx="4316">
                  <c:v>37540</c:v>
                </c:pt>
                <c:pt idx="4317">
                  <c:v>37541</c:v>
                </c:pt>
                <c:pt idx="4318">
                  <c:v>37542</c:v>
                </c:pt>
                <c:pt idx="4319">
                  <c:v>37543</c:v>
                </c:pt>
                <c:pt idx="4320">
                  <c:v>37544</c:v>
                </c:pt>
                <c:pt idx="4321">
                  <c:v>37545</c:v>
                </c:pt>
                <c:pt idx="4322">
                  <c:v>37546</c:v>
                </c:pt>
                <c:pt idx="4323">
                  <c:v>37547</c:v>
                </c:pt>
                <c:pt idx="4324">
                  <c:v>37548</c:v>
                </c:pt>
                <c:pt idx="4325">
                  <c:v>37549</c:v>
                </c:pt>
                <c:pt idx="4326">
                  <c:v>37550</c:v>
                </c:pt>
                <c:pt idx="4327">
                  <c:v>37551</c:v>
                </c:pt>
                <c:pt idx="4328">
                  <c:v>37552</c:v>
                </c:pt>
                <c:pt idx="4329">
                  <c:v>37553</c:v>
                </c:pt>
                <c:pt idx="4330">
                  <c:v>37554</c:v>
                </c:pt>
                <c:pt idx="4331">
                  <c:v>37555</c:v>
                </c:pt>
                <c:pt idx="4332">
                  <c:v>37556</c:v>
                </c:pt>
                <c:pt idx="4333">
                  <c:v>37557</c:v>
                </c:pt>
                <c:pt idx="4334">
                  <c:v>37558</c:v>
                </c:pt>
                <c:pt idx="4335">
                  <c:v>37559</c:v>
                </c:pt>
                <c:pt idx="4336">
                  <c:v>37560</c:v>
                </c:pt>
                <c:pt idx="4337">
                  <c:v>37561</c:v>
                </c:pt>
                <c:pt idx="4338">
                  <c:v>37562</c:v>
                </c:pt>
                <c:pt idx="4339">
                  <c:v>37563</c:v>
                </c:pt>
                <c:pt idx="4340">
                  <c:v>37564</c:v>
                </c:pt>
                <c:pt idx="4341">
                  <c:v>37565</c:v>
                </c:pt>
                <c:pt idx="4342">
                  <c:v>37566</c:v>
                </c:pt>
                <c:pt idx="4343">
                  <c:v>37567</c:v>
                </c:pt>
                <c:pt idx="4344">
                  <c:v>37568</c:v>
                </c:pt>
                <c:pt idx="4345">
                  <c:v>37569</c:v>
                </c:pt>
                <c:pt idx="4346">
                  <c:v>37570</c:v>
                </c:pt>
                <c:pt idx="4347">
                  <c:v>37571</c:v>
                </c:pt>
                <c:pt idx="4348">
                  <c:v>37572</c:v>
                </c:pt>
                <c:pt idx="4349">
                  <c:v>37573</c:v>
                </c:pt>
                <c:pt idx="4350">
                  <c:v>37574</c:v>
                </c:pt>
                <c:pt idx="4351">
                  <c:v>37575</c:v>
                </c:pt>
                <c:pt idx="4352">
                  <c:v>37576</c:v>
                </c:pt>
                <c:pt idx="4353">
                  <c:v>37577</c:v>
                </c:pt>
                <c:pt idx="4354">
                  <c:v>37578</c:v>
                </c:pt>
                <c:pt idx="4355">
                  <c:v>37579</c:v>
                </c:pt>
                <c:pt idx="4356">
                  <c:v>37580</c:v>
                </c:pt>
                <c:pt idx="4357">
                  <c:v>37581</c:v>
                </c:pt>
                <c:pt idx="4358">
                  <c:v>37582</c:v>
                </c:pt>
                <c:pt idx="4359">
                  <c:v>37583</c:v>
                </c:pt>
                <c:pt idx="4360">
                  <c:v>37584</c:v>
                </c:pt>
                <c:pt idx="4361">
                  <c:v>37585</c:v>
                </c:pt>
                <c:pt idx="4362">
                  <c:v>37586</c:v>
                </c:pt>
                <c:pt idx="4363">
                  <c:v>37587</c:v>
                </c:pt>
                <c:pt idx="4364">
                  <c:v>37588</c:v>
                </c:pt>
                <c:pt idx="4365">
                  <c:v>37589</c:v>
                </c:pt>
                <c:pt idx="4366">
                  <c:v>37590</c:v>
                </c:pt>
                <c:pt idx="4367">
                  <c:v>37591</c:v>
                </c:pt>
                <c:pt idx="4368">
                  <c:v>37592</c:v>
                </c:pt>
                <c:pt idx="4369">
                  <c:v>37593</c:v>
                </c:pt>
                <c:pt idx="4370">
                  <c:v>37594</c:v>
                </c:pt>
                <c:pt idx="4371">
                  <c:v>37595</c:v>
                </c:pt>
                <c:pt idx="4372">
                  <c:v>37596</c:v>
                </c:pt>
                <c:pt idx="4373">
                  <c:v>37597</c:v>
                </c:pt>
                <c:pt idx="4374">
                  <c:v>37598</c:v>
                </c:pt>
                <c:pt idx="4375">
                  <c:v>37599</c:v>
                </c:pt>
                <c:pt idx="4376">
                  <c:v>37600</c:v>
                </c:pt>
                <c:pt idx="4377">
                  <c:v>37601</c:v>
                </c:pt>
                <c:pt idx="4378">
                  <c:v>37602</c:v>
                </c:pt>
                <c:pt idx="4379">
                  <c:v>37603</c:v>
                </c:pt>
                <c:pt idx="4380">
                  <c:v>37604</c:v>
                </c:pt>
                <c:pt idx="4381">
                  <c:v>37605</c:v>
                </c:pt>
                <c:pt idx="4382">
                  <c:v>37606</c:v>
                </c:pt>
                <c:pt idx="4383">
                  <c:v>37607</c:v>
                </c:pt>
                <c:pt idx="4384">
                  <c:v>37608</c:v>
                </c:pt>
                <c:pt idx="4385">
                  <c:v>37609</c:v>
                </c:pt>
                <c:pt idx="4386">
                  <c:v>37610</c:v>
                </c:pt>
                <c:pt idx="4387">
                  <c:v>37611</c:v>
                </c:pt>
                <c:pt idx="4388">
                  <c:v>37612</c:v>
                </c:pt>
                <c:pt idx="4389">
                  <c:v>37613</c:v>
                </c:pt>
                <c:pt idx="4390">
                  <c:v>37614</c:v>
                </c:pt>
                <c:pt idx="4391">
                  <c:v>37615</c:v>
                </c:pt>
                <c:pt idx="4392">
                  <c:v>37616</c:v>
                </c:pt>
                <c:pt idx="4393">
                  <c:v>37617</c:v>
                </c:pt>
                <c:pt idx="4394">
                  <c:v>37618</c:v>
                </c:pt>
                <c:pt idx="4395">
                  <c:v>37619</c:v>
                </c:pt>
                <c:pt idx="4396">
                  <c:v>37620</c:v>
                </c:pt>
                <c:pt idx="4397">
                  <c:v>37621</c:v>
                </c:pt>
                <c:pt idx="4398">
                  <c:v>37622</c:v>
                </c:pt>
                <c:pt idx="4399">
                  <c:v>37623</c:v>
                </c:pt>
                <c:pt idx="4400">
                  <c:v>37624</c:v>
                </c:pt>
                <c:pt idx="4401">
                  <c:v>37625</c:v>
                </c:pt>
                <c:pt idx="4402">
                  <c:v>37626</c:v>
                </c:pt>
                <c:pt idx="4403">
                  <c:v>37627</c:v>
                </c:pt>
                <c:pt idx="4404">
                  <c:v>37628</c:v>
                </c:pt>
                <c:pt idx="4405">
                  <c:v>37629</c:v>
                </c:pt>
                <c:pt idx="4406">
                  <c:v>37630</c:v>
                </c:pt>
                <c:pt idx="4407">
                  <c:v>37631</c:v>
                </c:pt>
                <c:pt idx="4408">
                  <c:v>37632</c:v>
                </c:pt>
                <c:pt idx="4409">
                  <c:v>37633</c:v>
                </c:pt>
                <c:pt idx="4410">
                  <c:v>37634</c:v>
                </c:pt>
                <c:pt idx="4411">
                  <c:v>37635</c:v>
                </c:pt>
                <c:pt idx="4412">
                  <c:v>37636</c:v>
                </c:pt>
                <c:pt idx="4413">
                  <c:v>37637</c:v>
                </c:pt>
                <c:pt idx="4414">
                  <c:v>37638</c:v>
                </c:pt>
                <c:pt idx="4415">
                  <c:v>37639</c:v>
                </c:pt>
                <c:pt idx="4416">
                  <c:v>37640</c:v>
                </c:pt>
                <c:pt idx="4417">
                  <c:v>37641</c:v>
                </c:pt>
                <c:pt idx="4418">
                  <c:v>37642</c:v>
                </c:pt>
                <c:pt idx="4419">
                  <c:v>37643</c:v>
                </c:pt>
                <c:pt idx="4420">
                  <c:v>37644</c:v>
                </c:pt>
                <c:pt idx="4421">
                  <c:v>37645</c:v>
                </c:pt>
                <c:pt idx="4422">
                  <c:v>37646</c:v>
                </c:pt>
                <c:pt idx="4423">
                  <c:v>37647</c:v>
                </c:pt>
                <c:pt idx="4424">
                  <c:v>37648</c:v>
                </c:pt>
                <c:pt idx="4425">
                  <c:v>37649</c:v>
                </c:pt>
                <c:pt idx="4426">
                  <c:v>37650</c:v>
                </c:pt>
                <c:pt idx="4427">
                  <c:v>37651</c:v>
                </c:pt>
                <c:pt idx="4428">
                  <c:v>37652</c:v>
                </c:pt>
                <c:pt idx="4429">
                  <c:v>37653</c:v>
                </c:pt>
                <c:pt idx="4430">
                  <c:v>37654</c:v>
                </c:pt>
                <c:pt idx="4431">
                  <c:v>37655</c:v>
                </c:pt>
                <c:pt idx="4432">
                  <c:v>37656</c:v>
                </c:pt>
                <c:pt idx="4433">
                  <c:v>37657</c:v>
                </c:pt>
                <c:pt idx="4434">
                  <c:v>37658</c:v>
                </c:pt>
                <c:pt idx="4435">
                  <c:v>37659</c:v>
                </c:pt>
                <c:pt idx="4436">
                  <c:v>37660</c:v>
                </c:pt>
                <c:pt idx="4437">
                  <c:v>37661</c:v>
                </c:pt>
                <c:pt idx="4438">
                  <c:v>37662</c:v>
                </c:pt>
                <c:pt idx="4439">
                  <c:v>37663</c:v>
                </c:pt>
                <c:pt idx="4440">
                  <c:v>37664</c:v>
                </c:pt>
                <c:pt idx="4441">
                  <c:v>37665</c:v>
                </c:pt>
                <c:pt idx="4442">
                  <c:v>37666</c:v>
                </c:pt>
                <c:pt idx="4443">
                  <c:v>37667</c:v>
                </c:pt>
                <c:pt idx="4444">
                  <c:v>37668</c:v>
                </c:pt>
                <c:pt idx="4445">
                  <c:v>37669</c:v>
                </c:pt>
                <c:pt idx="4446">
                  <c:v>37670</c:v>
                </c:pt>
                <c:pt idx="4447">
                  <c:v>37671</c:v>
                </c:pt>
                <c:pt idx="4448">
                  <c:v>37672</c:v>
                </c:pt>
                <c:pt idx="4449">
                  <c:v>37673</c:v>
                </c:pt>
                <c:pt idx="4450">
                  <c:v>37674</c:v>
                </c:pt>
                <c:pt idx="4451">
                  <c:v>37675</c:v>
                </c:pt>
                <c:pt idx="4452">
                  <c:v>37676</c:v>
                </c:pt>
                <c:pt idx="4453">
                  <c:v>37677</c:v>
                </c:pt>
                <c:pt idx="4454">
                  <c:v>37678</c:v>
                </c:pt>
                <c:pt idx="4455">
                  <c:v>37679</c:v>
                </c:pt>
                <c:pt idx="4456">
                  <c:v>37680</c:v>
                </c:pt>
                <c:pt idx="4457">
                  <c:v>37681</c:v>
                </c:pt>
                <c:pt idx="4458">
                  <c:v>37682</c:v>
                </c:pt>
                <c:pt idx="4459">
                  <c:v>37683</c:v>
                </c:pt>
                <c:pt idx="4460">
                  <c:v>37684</c:v>
                </c:pt>
                <c:pt idx="4461">
                  <c:v>37685</c:v>
                </c:pt>
                <c:pt idx="4462">
                  <c:v>37686</c:v>
                </c:pt>
                <c:pt idx="4463">
                  <c:v>37687</c:v>
                </c:pt>
                <c:pt idx="4464">
                  <c:v>37688</c:v>
                </c:pt>
                <c:pt idx="4465">
                  <c:v>37689</c:v>
                </c:pt>
                <c:pt idx="4466">
                  <c:v>37690</c:v>
                </c:pt>
                <c:pt idx="4467">
                  <c:v>37691</c:v>
                </c:pt>
                <c:pt idx="4468">
                  <c:v>37692</c:v>
                </c:pt>
                <c:pt idx="4469">
                  <c:v>37693</c:v>
                </c:pt>
                <c:pt idx="4470">
                  <c:v>37694</c:v>
                </c:pt>
                <c:pt idx="4471">
                  <c:v>37695</c:v>
                </c:pt>
                <c:pt idx="4472">
                  <c:v>37696</c:v>
                </c:pt>
                <c:pt idx="4473">
                  <c:v>37697</c:v>
                </c:pt>
                <c:pt idx="4474">
                  <c:v>37698</c:v>
                </c:pt>
                <c:pt idx="4475">
                  <c:v>37699</c:v>
                </c:pt>
                <c:pt idx="4476">
                  <c:v>37700</c:v>
                </c:pt>
                <c:pt idx="4477">
                  <c:v>37701</c:v>
                </c:pt>
                <c:pt idx="4478">
                  <c:v>37702</c:v>
                </c:pt>
                <c:pt idx="4479">
                  <c:v>37703</c:v>
                </c:pt>
                <c:pt idx="4480">
                  <c:v>37704</c:v>
                </c:pt>
                <c:pt idx="4481">
                  <c:v>37705</c:v>
                </c:pt>
                <c:pt idx="4482">
                  <c:v>37706</c:v>
                </c:pt>
                <c:pt idx="4483">
                  <c:v>37707</c:v>
                </c:pt>
                <c:pt idx="4484">
                  <c:v>37708</c:v>
                </c:pt>
                <c:pt idx="4485">
                  <c:v>37709</c:v>
                </c:pt>
                <c:pt idx="4486">
                  <c:v>37710</c:v>
                </c:pt>
                <c:pt idx="4487">
                  <c:v>37711</c:v>
                </c:pt>
                <c:pt idx="4488">
                  <c:v>37712</c:v>
                </c:pt>
                <c:pt idx="4489">
                  <c:v>37713</c:v>
                </c:pt>
                <c:pt idx="4490">
                  <c:v>37714</c:v>
                </c:pt>
                <c:pt idx="4491">
                  <c:v>37715</c:v>
                </c:pt>
                <c:pt idx="4492">
                  <c:v>37716</c:v>
                </c:pt>
                <c:pt idx="4493">
                  <c:v>37717</c:v>
                </c:pt>
                <c:pt idx="4494">
                  <c:v>37718</c:v>
                </c:pt>
                <c:pt idx="4495">
                  <c:v>37719</c:v>
                </c:pt>
                <c:pt idx="4496">
                  <c:v>37720</c:v>
                </c:pt>
                <c:pt idx="4497">
                  <c:v>37721</c:v>
                </c:pt>
                <c:pt idx="4498">
                  <c:v>37722</c:v>
                </c:pt>
                <c:pt idx="4499">
                  <c:v>37723</c:v>
                </c:pt>
                <c:pt idx="4500">
                  <c:v>37724</c:v>
                </c:pt>
                <c:pt idx="4501">
                  <c:v>37725</c:v>
                </c:pt>
                <c:pt idx="4502">
                  <c:v>37726</c:v>
                </c:pt>
                <c:pt idx="4503">
                  <c:v>37727</c:v>
                </c:pt>
                <c:pt idx="4504">
                  <c:v>37728</c:v>
                </c:pt>
                <c:pt idx="4505">
                  <c:v>37729</c:v>
                </c:pt>
                <c:pt idx="4506">
                  <c:v>37730</c:v>
                </c:pt>
                <c:pt idx="4507">
                  <c:v>37731</c:v>
                </c:pt>
                <c:pt idx="4508">
                  <c:v>37732</c:v>
                </c:pt>
                <c:pt idx="4509">
                  <c:v>37733</c:v>
                </c:pt>
                <c:pt idx="4510">
                  <c:v>37734</c:v>
                </c:pt>
                <c:pt idx="4511">
                  <c:v>37735</c:v>
                </c:pt>
                <c:pt idx="4512">
                  <c:v>37736</c:v>
                </c:pt>
                <c:pt idx="4513">
                  <c:v>37737</c:v>
                </c:pt>
                <c:pt idx="4514">
                  <c:v>37738</c:v>
                </c:pt>
                <c:pt idx="4515">
                  <c:v>37739</c:v>
                </c:pt>
                <c:pt idx="4516">
                  <c:v>37740</c:v>
                </c:pt>
                <c:pt idx="4517">
                  <c:v>37741</c:v>
                </c:pt>
                <c:pt idx="4518">
                  <c:v>37742</c:v>
                </c:pt>
                <c:pt idx="4519">
                  <c:v>37743</c:v>
                </c:pt>
                <c:pt idx="4520">
                  <c:v>37744</c:v>
                </c:pt>
                <c:pt idx="4521">
                  <c:v>37745</c:v>
                </c:pt>
                <c:pt idx="4522">
                  <c:v>37746</c:v>
                </c:pt>
                <c:pt idx="4523">
                  <c:v>37747</c:v>
                </c:pt>
                <c:pt idx="4524">
                  <c:v>37748</c:v>
                </c:pt>
                <c:pt idx="4525">
                  <c:v>37749</c:v>
                </c:pt>
                <c:pt idx="4526">
                  <c:v>37750</c:v>
                </c:pt>
                <c:pt idx="4527">
                  <c:v>37751</c:v>
                </c:pt>
                <c:pt idx="4528">
                  <c:v>37752</c:v>
                </c:pt>
                <c:pt idx="4529">
                  <c:v>37753</c:v>
                </c:pt>
                <c:pt idx="4530">
                  <c:v>37754</c:v>
                </c:pt>
                <c:pt idx="4531">
                  <c:v>37755</c:v>
                </c:pt>
                <c:pt idx="4532">
                  <c:v>37756</c:v>
                </c:pt>
                <c:pt idx="4533">
                  <c:v>37757</c:v>
                </c:pt>
                <c:pt idx="4534">
                  <c:v>37758</c:v>
                </c:pt>
                <c:pt idx="4535">
                  <c:v>37759</c:v>
                </c:pt>
                <c:pt idx="4536">
                  <c:v>37760</c:v>
                </c:pt>
                <c:pt idx="4537">
                  <c:v>37761</c:v>
                </c:pt>
                <c:pt idx="4538">
                  <c:v>37762</c:v>
                </c:pt>
                <c:pt idx="4539">
                  <c:v>37763</c:v>
                </c:pt>
                <c:pt idx="4540">
                  <c:v>37764</c:v>
                </c:pt>
                <c:pt idx="4541">
                  <c:v>37765</c:v>
                </c:pt>
                <c:pt idx="4542">
                  <c:v>37766</c:v>
                </c:pt>
                <c:pt idx="4543">
                  <c:v>37767</c:v>
                </c:pt>
                <c:pt idx="4544">
                  <c:v>37768</c:v>
                </c:pt>
                <c:pt idx="4545">
                  <c:v>37769</c:v>
                </c:pt>
                <c:pt idx="4546">
                  <c:v>37770</c:v>
                </c:pt>
                <c:pt idx="4547">
                  <c:v>37771</c:v>
                </c:pt>
                <c:pt idx="4548">
                  <c:v>37772</c:v>
                </c:pt>
                <c:pt idx="4549">
                  <c:v>37773</c:v>
                </c:pt>
                <c:pt idx="4550">
                  <c:v>37774</c:v>
                </c:pt>
                <c:pt idx="4551">
                  <c:v>37775</c:v>
                </c:pt>
                <c:pt idx="4552">
                  <c:v>37776</c:v>
                </c:pt>
                <c:pt idx="4553">
                  <c:v>37777</c:v>
                </c:pt>
                <c:pt idx="4554">
                  <c:v>37778</c:v>
                </c:pt>
                <c:pt idx="4555">
                  <c:v>37779</c:v>
                </c:pt>
                <c:pt idx="4556">
                  <c:v>37780</c:v>
                </c:pt>
                <c:pt idx="4557">
                  <c:v>37781</c:v>
                </c:pt>
                <c:pt idx="4558">
                  <c:v>37782</c:v>
                </c:pt>
                <c:pt idx="4559">
                  <c:v>37783</c:v>
                </c:pt>
                <c:pt idx="4560">
                  <c:v>37784</c:v>
                </c:pt>
                <c:pt idx="4561">
                  <c:v>37785</c:v>
                </c:pt>
                <c:pt idx="4562">
                  <c:v>37786</c:v>
                </c:pt>
                <c:pt idx="4563">
                  <c:v>37787</c:v>
                </c:pt>
                <c:pt idx="4564">
                  <c:v>37788</c:v>
                </c:pt>
                <c:pt idx="4565">
                  <c:v>37789</c:v>
                </c:pt>
                <c:pt idx="4566">
                  <c:v>37790</c:v>
                </c:pt>
                <c:pt idx="4567">
                  <c:v>37791</c:v>
                </c:pt>
                <c:pt idx="4568">
                  <c:v>37792</c:v>
                </c:pt>
                <c:pt idx="4569">
                  <c:v>37793</c:v>
                </c:pt>
                <c:pt idx="4570">
                  <c:v>37794</c:v>
                </c:pt>
                <c:pt idx="4571">
                  <c:v>37795</c:v>
                </c:pt>
                <c:pt idx="4572">
                  <c:v>37796</c:v>
                </c:pt>
                <c:pt idx="4573">
                  <c:v>37797</c:v>
                </c:pt>
                <c:pt idx="4574">
                  <c:v>37798</c:v>
                </c:pt>
                <c:pt idx="4575">
                  <c:v>37799</c:v>
                </c:pt>
                <c:pt idx="4576">
                  <c:v>37800</c:v>
                </c:pt>
                <c:pt idx="4577">
                  <c:v>37801</c:v>
                </c:pt>
                <c:pt idx="4578">
                  <c:v>37802</c:v>
                </c:pt>
                <c:pt idx="4579">
                  <c:v>37803</c:v>
                </c:pt>
                <c:pt idx="4580">
                  <c:v>37804</c:v>
                </c:pt>
                <c:pt idx="4581">
                  <c:v>37805</c:v>
                </c:pt>
                <c:pt idx="4582">
                  <c:v>37806</c:v>
                </c:pt>
                <c:pt idx="4583">
                  <c:v>37807</c:v>
                </c:pt>
                <c:pt idx="4584">
                  <c:v>37808</c:v>
                </c:pt>
                <c:pt idx="4585">
                  <c:v>37809</c:v>
                </c:pt>
                <c:pt idx="4586">
                  <c:v>37810</c:v>
                </c:pt>
                <c:pt idx="4587">
                  <c:v>37811</c:v>
                </c:pt>
                <c:pt idx="4588">
                  <c:v>37812</c:v>
                </c:pt>
                <c:pt idx="4589">
                  <c:v>37813</c:v>
                </c:pt>
                <c:pt idx="4590">
                  <c:v>37814</c:v>
                </c:pt>
                <c:pt idx="4591">
                  <c:v>37815</c:v>
                </c:pt>
                <c:pt idx="4592">
                  <c:v>37816</c:v>
                </c:pt>
                <c:pt idx="4593">
                  <c:v>37817</c:v>
                </c:pt>
                <c:pt idx="4594">
                  <c:v>37818</c:v>
                </c:pt>
                <c:pt idx="4595">
                  <c:v>37819</c:v>
                </c:pt>
                <c:pt idx="4596">
                  <c:v>37820</c:v>
                </c:pt>
                <c:pt idx="4597">
                  <c:v>37821</c:v>
                </c:pt>
                <c:pt idx="4598">
                  <c:v>37822</c:v>
                </c:pt>
                <c:pt idx="4599">
                  <c:v>37823</c:v>
                </c:pt>
                <c:pt idx="4600">
                  <c:v>37824</c:v>
                </c:pt>
                <c:pt idx="4601">
                  <c:v>37825</c:v>
                </c:pt>
                <c:pt idx="4602">
                  <c:v>37826</c:v>
                </c:pt>
                <c:pt idx="4603">
                  <c:v>37827</c:v>
                </c:pt>
                <c:pt idx="4604">
                  <c:v>37828</c:v>
                </c:pt>
                <c:pt idx="4605">
                  <c:v>37829</c:v>
                </c:pt>
                <c:pt idx="4606">
                  <c:v>37830</c:v>
                </c:pt>
                <c:pt idx="4607">
                  <c:v>37831</c:v>
                </c:pt>
                <c:pt idx="4608">
                  <c:v>37832</c:v>
                </c:pt>
                <c:pt idx="4609">
                  <c:v>37833</c:v>
                </c:pt>
                <c:pt idx="4610">
                  <c:v>37834</c:v>
                </c:pt>
                <c:pt idx="4611">
                  <c:v>37835</c:v>
                </c:pt>
                <c:pt idx="4612">
                  <c:v>37836</c:v>
                </c:pt>
                <c:pt idx="4613">
                  <c:v>37837</c:v>
                </c:pt>
                <c:pt idx="4614">
                  <c:v>37838</c:v>
                </c:pt>
                <c:pt idx="4615">
                  <c:v>37839</c:v>
                </c:pt>
                <c:pt idx="4616">
                  <c:v>37840</c:v>
                </c:pt>
                <c:pt idx="4617">
                  <c:v>37841</c:v>
                </c:pt>
                <c:pt idx="4618">
                  <c:v>37842</c:v>
                </c:pt>
                <c:pt idx="4619">
                  <c:v>37843</c:v>
                </c:pt>
                <c:pt idx="4620">
                  <c:v>37844</c:v>
                </c:pt>
                <c:pt idx="4621">
                  <c:v>37845</c:v>
                </c:pt>
                <c:pt idx="4622">
                  <c:v>37846</c:v>
                </c:pt>
                <c:pt idx="4623">
                  <c:v>37847</c:v>
                </c:pt>
                <c:pt idx="4624">
                  <c:v>37848</c:v>
                </c:pt>
                <c:pt idx="4625">
                  <c:v>37849</c:v>
                </c:pt>
                <c:pt idx="4626">
                  <c:v>37850</c:v>
                </c:pt>
                <c:pt idx="4627">
                  <c:v>37851</c:v>
                </c:pt>
                <c:pt idx="4628">
                  <c:v>37852</c:v>
                </c:pt>
                <c:pt idx="4629">
                  <c:v>37853</c:v>
                </c:pt>
                <c:pt idx="4630">
                  <c:v>37854</c:v>
                </c:pt>
                <c:pt idx="4631">
                  <c:v>37855</c:v>
                </c:pt>
                <c:pt idx="4632">
                  <c:v>37856</c:v>
                </c:pt>
                <c:pt idx="4633">
                  <c:v>37857</c:v>
                </c:pt>
                <c:pt idx="4634">
                  <c:v>37858</c:v>
                </c:pt>
                <c:pt idx="4635">
                  <c:v>37859</c:v>
                </c:pt>
                <c:pt idx="4636">
                  <c:v>37860</c:v>
                </c:pt>
                <c:pt idx="4637">
                  <c:v>37861</c:v>
                </c:pt>
                <c:pt idx="4638">
                  <c:v>37862</c:v>
                </c:pt>
                <c:pt idx="4639">
                  <c:v>37863</c:v>
                </c:pt>
                <c:pt idx="4640">
                  <c:v>37864</c:v>
                </c:pt>
                <c:pt idx="4641">
                  <c:v>37865</c:v>
                </c:pt>
                <c:pt idx="4642">
                  <c:v>37866</c:v>
                </c:pt>
                <c:pt idx="4643">
                  <c:v>37867</c:v>
                </c:pt>
                <c:pt idx="4644">
                  <c:v>37868</c:v>
                </c:pt>
                <c:pt idx="4645">
                  <c:v>37869</c:v>
                </c:pt>
                <c:pt idx="4646">
                  <c:v>37870</c:v>
                </c:pt>
                <c:pt idx="4647">
                  <c:v>37871</c:v>
                </c:pt>
                <c:pt idx="4648">
                  <c:v>37872</c:v>
                </c:pt>
                <c:pt idx="4649">
                  <c:v>37873</c:v>
                </c:pt>
                <c:pt idx="4650">
                  <c:v>37874</c:v>
                </c:pt>
                <c:pt idx="4651">
                  <c:v>37875</c:v>
                </c:pt>
                <c:pt idx="4652">
                  <c:v>37876</c:v>
                </c:pt>
                <c:pt idx="4653">
                  <c:v>37877</c:v>
                </c:pt>
                <c:pt idx="4654">
                  <c:v>37878</c:v>
                </c:pt>
                <c:pt idx="4655">
                  <c:v>37879</c:v>
                </c:pt>
                <c:pt idx="4656">
                  <c:v>37880</c:v>
                </c:pt>
                <c:pt idx="4657">
                  <c:v>37881</c:v>
                </c:pt>
                <c:pt idx="4658">
                  <c:v>37882</c:v>
                </c:pt>
                <c:pt idx="4659">
                  <c:v>37883</c:v>
                </c:pt>
                <c:pt idx="4660">
                  <c:v>37884</c:v>
                </c:pt>
                <c:pt idx="4661">
                  <c:v>37885</c:v>
                </c:pt>
                <c:pt idx="4662">
                  <c:v>37886</c:v>
                </c:pt>
                <c:pt idx="4663">
                  <c:v>37887</c:v>
                </c:pt>
                <c:pt idx="4664">
                  <c:v>37888</c:v>
                </c:pt>
                <c:pt idx="4665">
                  <c:v>37889</c:v>
                </c:pt>
                <c:pt idx="4666">
                  <c:v>37890</c:v>
                </c:pt>
                <c:pt idx="4667">
                  <c:v>37891</c:v>
                </c:pt>
                <c:pt idx="4668">
                  <c:v>37892</c:v>
                </c:pt>
                <c:pt idx="4669">
                  <c:v>37893</c:v>
                </c:pt>
                <c:pt idx="4670">
                  <c:v>37894</c:v>
                </c:pt>
                <c:pt idx="4671">
                  <c:v>37895</c:v>
                </c:pt>
                <c:pt idx="4672">
                  <c:v>37896</c:v>
                </c:pt>
                <c:pt idx="4673">
                  <c:v>37897</c:v>
                </c:pt>
                <c:pt idx="4674">
                  <c:v>37898</c:v>
                </c:pt>
                <c:pt idx="4675">
                  <c:v>37899</c:v>
                </c:pt>
                <c:pt idx="4676">
                  <c:v>37900</c:v>
                </c:pt>
                <c:pt idx="4677">
                  <c:v>37901</c:v>
                </c:pt>
                <c:pt idx="4678">
                  <c:v>37902</c:v>
                </c:pt>
                <c:pt idx="4679">
                  <c:v>37903</c:v>
                </c:pt>
                <c:pt idx="4680">
                  <c:v>37904</c:v>
                </c:pt>
                <c:pt idx="4681">
                  <c:v>37905</c:v>
                </c:pt>
                <c:pt idx="4682">
                  <c:v>37906</c:v>
                </c:pt>
                <c:pt idx="4683">
                  <c:v>37907</c:v>
                </c:pt>
                <c:pt idx="4684">
                  <c:v>37908</c:v>
                </c:pt>
                <c:pt idx="4685">
                  <c:v>37909</c:v>
                </c:pt>
                <c:pt idx="4686">
                  <c:v>37910</c:v>
                </c:pt>
                <c:pt idx="4687">
                  <c:v>37911</c:v>
                </c:pt>
                <c:pt idx="4688">
                  <c:v>37912</c:v>
                </c:pt>
                <c:pt idx="4689">
                  <c:v>37913</c:v>
                </c:pt>
                <c:pt idx="4690">
                  <c:v>37914</c:v>
                </c:pt>
                <c:pt idx="4691">
                  <c:v>37915</c:v>
                </c:pt>
                <c:pt idx="4692">
                  <c:v>37916</c:v>
                </c:pt>
                <c:pt idx="4693">
                  <c:v>37917</c:v>
                </c:pt>
                <c:pt idx="4694">
                  <c:v>37918</c:v>
                </c:pt>
                <c:pt idx="4695">
                  <c:v>37919</c:v>
                </c:pt>
                <c:pt idx="4696">
                  <c:v>37920</c:v>
                </c:pt>
                <c:pt idx="4697">
                  <c:v>37921</c:v>
                </c:pt>
                <c:pt idx="4698">
                  <c:v>37922</c:v>
                </c:pt>
                <c:pt idx="4699">
                  <c:v>37923</c:v>
                </c:pt>
                <c:pt idx="4700">
                  <c:v>37924</c:v>
                </c:pt>
                <c:pt idx="4701">
                  <c:v>37925</c:v>
                </c:pt>
                <c:pt idx="4702">
                  <c:v>37926</c:v>
                </c:pt>
                <c:pt idx="4703">
                  <c:v>37927</c:v>
                </c:pt>
                <c:pt idx="4704">
                  <c:v>37928</c:v>
                </c:pt>
                <c:pt idx="4705">
                  <c:v>37929</c:v>
                </c:pt>
                <c:pt idx="4706">
                  <c:v>37930</c:v>
                </c:pt>
                <c:pt idx="4707">
                  <c:v>37931</c:v>
                </c:pt>
                <c:pt idx="4708">
                  <c:v>37932</c:v>
                </c:pt>
                <c:pt idx="4709">
                  <c:v>37933</c:v>
                </c:pt>
                <c:pt idx="4710">
                  <c:v>37934</c:v>
                </c:pt>
                <c:pt idx="4711">
                  <c:v>37935</c:v>
                </c:pt>
                <c:pt idx="4712">
                  <c:v>37936</c:v>
                </c:pt>
                <c:pt idx="4713">
                  <c:v>37937</c:v>
                </c:pt>
                <c:pt idx="4714">
                  <c:v>37938</c:v>
                </c:pt>
                <c:pt idx="4715">
                  <c:v>37939</c:v>
                </c:pt>
                <c:pt idx="4716">
                  <c:v>37940</c:v>
                </c:pt>
                <c:pt idx="4717">
                  <c:v>37941</c:v>
                </c:pt>
                <c:pt idx="4718">
                  <c:v>37942</c:v>
                </c:pt>
                <c:pt idx="4719">
                  <c:v>37943</c:v>
                </c:pt>
                <c:pt idx="4720">
                  <c:v>37944</c:v>
                </c:pt>
                <c:pt idx="4721">
                  <c:v>37945</c:v>
                </c:pt>
                <c:pt idx="4722">
                  <c:v>37946</c:v>
                </c:pt>
                <c:pt idx="4723">
                  <c:v>37947</c:v>
                </c:pt>
                <c:pt idx="4724">
                  <c:v>37948</c:v>
                </c:pt>
                <c:pt idx="4725">
                  <c:v>37949</c:v>
                </c:pt>
                <c:pt idx="4726">
                  <c:v>37950</c:v>
                </c:pt>
                <c:pt idx="4727">
                  <c:v>37951</c:v>
                </c:pt>
                <c:pt idx="4728">
                  <c:v>37952</c:v>
                </c:pt>
                <c:pt idx="4729">
                  <c:v>37953</c:v>
                </c:pt>
                <c:pt idx="4730">
                  <c:v>37954</c:v>
                </c:pt>
                <c:pt idx="4731">
                  <c:v>37955</c:v>
                </c:pt>
                <c:pt idx="4732">
                  <c:v>37956</c:v>
                </c:pt>
                <c:pt idx="4733">
                  <c:v>37957</c:v>
                </c:pt>
                <c:pt idx="4734">
                  <c:v>37958</c:v>
                </c:pt>
                <c:pt idx="4735">
                  <c:v>37959</c:v>
                </c:pt>
                <c:pt idx="4736">
                  <c:v>37960</c:v>
                </c:pt>
                <c:pt idx="4737">
                  <c:v>37961</c:v>
                </c:pt>
                <c:pt idx="4738">
                  <c:v>37962</c:v>
                </c:pt>
                <c:pt idx="4739">
                  <c:v>37963</c:v>
                </c:pt>
                <c:pt idx="4740">
                  <c:v>37964</c:v>
                </c:pt>
                <c:pt idx="4741">
                  <c:v>37965</c:v>
                </c:pt>
                <c:pt idx="4742">
                  <c:v>37966</c:v>
                </c:pt>
                <c:pt idx="4743">
                  <c:v>37967</c:v>
                </c:pt>
                <c:pt idx="4744">
                  <c:v>37968</c:v>
                </c:pt>
                <c:pt idx="4745">
                  <c:v>37969</c:v>
                </c:pt>
                <c:pt idx="4746">
                  <c:v>37970</c:v>
                </c:pt>
                <c:pt idx="4747">
                  <c:v>37971</c:v>
                </c:pt>
                <c:pt idx="4748">
                  <c:v>37972</c:v>
                </c:pt>
                <c:pt idx="4749">
                  <c:v>37973</c:v>
                </c:pt>
                <c:pt idx="4750">
                  <c:v>37974</c:v>
                </c:pt>
                <c:pt idx="4751">
                  <c:v>37975</c:v>
                </c:pt>
                <c:pt idx="4752">
                  <c:v>37976</c:v>
                </c:pt>
                <c:pt idx="4753">
                  <c:v>37977</c:v>
                </c:pt>
                <c:pt idx="4754">
                  <c:v>37978</c:v>
                </c:pt>
                <c:pt idx="4755">
                  <c:v>37979</c:v>
                </c:pt>
                <c:pt idx="4756">
                  <c:v>37980</c:v>
                </c:pt>
                <c:pt idx="4757">
                  <c:v>37981</c:v>
                </c:pt>
                <c:pt idx="4758">
                  <c:v>37982</c:v>
                </c:pt>
                <c:pt idx="4759">
                  <c:v>37983</c:v>
                </c:pt>
                <c:pt idx="4760">
                  <c:v>37984</c:v>
                </c:pt>
                <c:pt idx="4761">
                  <c:v>37985</c:v>
                </c:pt>
                <c:pt idx="4762">
                  <c:v>37986</c:v>
                </c:pt>
                <c:pt idx="4763">
                  <c:v>37987</c:v>
                </c:pt>
                <c:pt idx="4764">
                  <c:v>37988</c:v>
                </c:pt>
                <c:pt idx="4765">
                  <c:v>37989</c:v>
                </c:pt>
                <c:pt idx="4766">
                  <c:v>37990</c:v>
                </c:pt>
                <c:pt idx="4767">
                  <c:v>37991</c:v>
                </c:pt>
                <c:pt idx="4768">
                  <c:v>37992</c:v>
                </c:pt>
                <c:pt idx="4769">
                  <c:v>37993</c:v>
                </c:pt>
                <c:pt idx="4770">
                  <c:v>37994</c:v>
                </c:pt>
                <c:pt idx="4771">
                  <c:v>37995</c:v>
                </c:pt>
                <c:pt idx="4772">
                  <c:v>37996</c:v>
                </c:pt>
                <c:pt idx="4773">
                  <c:v>37997</c:v>
                </c:pt>
                <c:pt idx="4774">
                  <c:v>37998</c:v>
                </c:pt>
                <c:pt idx="4775">
                  <c:v>37999</c:v>
                </c:pt>
                <c:pt idx="4776">
                  <c:v>38000</c:v>
                </c:pt>
                <c:pt idx="4777">
                  <c:v>38001</c:v>
                </c:pt>
                <c:pt idx="4778">
                  <c:v>38002</c:v>
                </c:pt>
                <c:pt idx="4779">
                  <c:v>38003</c:v>
                </c:pt>
                <c:pt idx="4780">
                  <c:v>38004</c:v>
                </c:pt>
                <c:pt idx="4781">
                  <c:v>38005</c:v>
                </c:pt>
                <c:pt idx="4782">
                  <c:v>38006</c:v>
                </c:pt>
                <c:pt idx="4783">
                  <c:v>38007</c:v>
                </c:pt>
                <c:pt idx="4784">
                  <c:v>38008</c:v>
                </c:pt>
                <c:pt idx="4785">
                  <c:v>38009</c:v>
                </c:pt>
                <c:pt idx="4786">
                  <c:v>38010</c:v>
                </c:pt>
                <c:pt idx="4787">
                  <c:v>38011</c:v>
                </c:pt>
                <c:pt idx="4788">
                  <c:v>38012</c:v>
                </c:pt>
                <c:pt idx="4789">
                  <c:v>38013</c:v>
                </c:pt>
                <c:pt idx="4790">
                  <c:v>38014</c:v>
                </c:pt>
                <c:pt idx="4791">
                  <c:v>38015</c:v>
                </c:pt>
                <c:pt idx="4792">
                  <c:v>38016</c:v>
                </c:pt>
                <c:pt idx="4793">
                  <c:v>38017</c:v>
                </c:pt>
                <c:pt idx="4794">
                  <c:v>38018</c:v>
                </c:pt>
                <c:pt idx="4795">
                  <c:v>38019</c:v>
                </c:pt>
                <c:pt idx="4796">
                  <c:v>38020</c:v>
                </c:pt>
                <c:pt idx="4797">
                  <c:v>38021</c:v>
                </c:pt>
                <c:pt idx="4798">
                  <c:v>38022</c:v>
                </c:pt>
                <c:pt idx="4799">
                  <c:v>38023</c:v>
                </c:pt>
                <c:pt idx="4800">
                  <c:v>38024</c:v>
                </c:pt>
                <c:pt idx="4801">
                  <c:v>38025</c:v>
                </c:pt>
                <c:pt idx="4802">
                  <c:v>38026</c:v>
                </c:pt>
                <c:pt idx="4803">
                  <c:v>38027</c:v>
                </c:pt>
                <c:pt idx="4804">
                  <c:v>38028</c:v>
                </c:pt>
                <c:pt idx="4805">
                  <c:v>38029</c:v>
                </c:pt>
                <c:pt idx="4806">
                  <c:v>38112</c:v>
                </c:pt>
                <c:pt idx="4807">
                  <c:v>38113</c:v>
                </c:pt>
                <c:pt idx="4808">
                  <c:v>38114</c:v>
                </c:pt>
                <c:pt idx="4809">
                  <c:v>38115</c:v>
                </c:pt>
                <c:pt idx="4810">
                  <c:v>38116</c:v>
                </c:pt>
                <c:pt idx="4811">
                  <c:v>38117</c:v>
                </c:pt>
                <c:pt idx="4812">
                  <c:v>38118</c:v>
                </c:pt>
                <c:pt idx="4813">
                  <c:v>38119</c:v>
                </c:pt>
                <c:pt idx="4814">
                  <c:v>38120</c:v>
                </c:pt>
                <c:pt idx="4815">
                  <c:v>38121</c:v>
                </c:pt>
                <c:pt idx="4816">
                  <c:v>38122</c:v>
                </c:pt>
                <c:pt idx="4817">
                  <c:v>38123</c:v>
                </c:pt>
                <c:pt idx="4818">
                  <c:v>38124</c:v>
                </c:pt>
                <c:pt idx="4819">
                  <c:v>38125</c:v>
                </c:pt>
                <c:pt idx="4820">
                  <c:v>38126</c:v>
                </c:pt>
                <c:pt idx="4821">
                  <c:v>38127</c:v>
                </c:pt>
                <c:pt idx="4822">
                  <c:v>38128</c:v>
                </c:pt>
                <c:pt idx="4823">
                  <c:v>38129</c:v>
                </c:pt>
                <c:pt idx="4824">
                  <c:v>38130</c:v>
                </c:pt>
                <c:pt idx="4825">
                  <c:v>38131</c:v>
                </c:pt>
                <c:pt idx="4826">
                  <c:v>38132</c:v>
                </c:pt>
                <c:pt idx="4827">
                  <c:v>38133</c:v>
                </c:pt>
                <c:pt idx="4828">
                  <c:v>38134</c:v>
                </c:pt>
                <c:pt idx="4829">
                  <c:v>38135</c:v>
                </c:pt>
                <c:pt idx="4830">
                  <c:v>38136</c:v>
                </c:pt>
                <c:pt idx="4831">
                  <c:v>38137</c:v>
                </c:pt>
                <c:pt idx="4832">
                  <c:v>38138</c:v>
                </c:pt>
                <c:pt idx="4833">
                  <c:v>38139</c:v>
                </c:pt>
                <c:pt idx="4834">
                  <c:v>38140</c:v>
                </c:pt>
                <c:pt idx="4835">
                  <c:v>38141</c:v>
                </c:pt>
                <c:pt idx="4836">
                  <c:v>38142</c:v>
                </c:pt>
                <c:pt idx="4837">
                  <c:v>38143</c:v>
                </c:pt>
                <c:pt idx="4838">
                  <c:v>38144</c:v>
                </c:pt>
                <c:pt idx="4839">
                  <c:v>38145</c:v>
                </c:pt>
                <c:pt idx="4840">
                  <c:v>38146</c:v>
                </c:pt>
                <c:pt idx="4841">
                  <c:v>38147</c:v>
                </c:pt>
                <c:pt idx="4842">
                  <c:v>38148</c:v>
                </c:pt>
                <c:pt idx="4843">
                  <c:v>38149</c:v>
                </c:pt>
                <c:pt idx="4844">
                  <c:v>38150</c:v>
                </c:pt>
                <c:pt idx="4845">
                  <c:v>38151</c:v>
                </c:pt>
                <c:pt idx="4846">
                  <c:v>38152</c:v>
                </c:pt>
                <c:pt idx="4847">
                  <c:v>38153</c:v>
                </c:pt>
                <c:pt idx="4848">
                  <c:v>38154</c:v>
                </c:pt>
                <c:pt idx="4849">
                  <c:v>38155</c:v>
                </c:pt>
                <c:pt idx="4850">
                  <c:v>38156</c:v>
                </c:pt>
                <c:pt idx="4851">
                  <c:v>38157</c:v>
                </c:pt>
                <c:pt idx="4852">
                  <c:v>38158</c:v>
                </c:pt>
                <c:pt idx="4853">
                  <c:v>38159</c:v>
                </c:pt>
                <c:pt idx="4854">
                  <c:v>38160</c:v>
                </c:pt>
                <c:pt idx="4855">
                  <c:v>38161</c:v>
                </c:pt>
                <c:pt idx="4856">
                  <c:v>38162</c:v>
                </c:pt>
                <c:pt idx="4857">
                  <c:v>38163</c:v>
                </c:pt>
                <c:pt idx="4858">
                  <c:v>38164</c:v>
                </c:pt>
                <c:pt idx="4859">
                  <c:v>38165</c:v>
                </c:pt>
                <c:pt idx="4860">
                  <c:v>38166</c:v>
                </c:pt>
                <c:pt idx="4861">
                  <c:v>38167</c:v>
                </c:pt>
                <c:pt idx="4862">
                  <c:v>38168</c:v>
                </c:pt>
                <c:pt idx="4863">
                  <c:v>38169</c:v>
                </c:pt>
                <c:pt idx="4864">
                  <c:v>38170</c:v>
                </c:pt>
                <c:pt idx="4865">
                  <c:v>38171</c:v>
                </c:pt>
                <c:pt idx="4866">
                  <c:v>38172</c:v>
                </c:pt>
                <c:pt idx="4867">
                  <c:v>38173</c:v>
                </c:pt>
                <c:pt idx="4868">
                  <c:v>38174</c:v>
                </c:pt>
                <c:pt idx="4869">
                  <c:v>38175</c:v>
                </c:pt>
                <c:pt idx="4870">
                  <c:v>38176</c:v>
                </c:pt>
                <c:pt idx="4871">
                  <c:v>38177</c:v>
                </c:pt>
                <c:pt idx="4872">
                  <c:v>38178</c:v>
                </c:pt>
                <c:pt idx="4873">
                  <c:v>38179</c:v>
                </c:pt>
                <c:pt idx="4874">
                  <c:v>38180</c:v>
                </c:pt>
                <c:pt idx="4875">
                  <c:v>38181</c:v>
                </c:pt>
                <c:pt idx="4876">
                  <c:v>38182</c:v>
                </c:pt>
                <c:pt idx="4877">
                  <c:v>38183</c:v>
                </c:pt>
                <c:pt idx="4878">
                  <c:v>38184</c:v>
                </c:pt>
                <c:pt idx="4879">
                  <c:v>38185</c:v>
                </c:pt>
                <c:pt idx="4880">
                  <c:v>38186</c:v>
                </c:pt>
                <c:pt idx="4881">
                  <c:v>38187</c:v>
                </c:pt>
                <c:pt idx="4882">
                  <c:v>38188</c:v>
                </c:pt>
                <c:pt idx="4883">
                  <c:v>38189</c:v>
                </c:pt>
                <c:pt idx="4884">
                  <c:v>38190</c:v>
                </c:pt>
                <c:pt idx="4885">
                  <c:v>38191</c:v>
                </c:pt>
                <c:pt idx="4886">
                  <c:v>38192</c:v>
                </c:pt>
                <c:pt idx="4887">
                  <c:v>38193</c:v>
                </c:pt>
                <c:pt idx="4888">
                  <c:v>38194</c:v>
                </c:pt>
                <c:pt idx="4889">
                  <c:v>38195</c:v>
                </c:pt>
                <c:pt idx="4890">
                  <c:v>38196</c:v>
                </c:pt>
                <c:pt idx="4891">
                  <c:v>38197</c:v>
                </c:pt>
                <c:pt idx="4892">
                  <c:v>38198</c:v>
                </c:pt>
                <c:pt idx="4893">
                  <c:v>38199</c:v>
                </c:pt>
                <c:pt idx="4894">
                  <c:v>38200</c:v>
                </c:pt>
                <c:pt idx="4895">
                  <c:v>38201</c:v>
                </c:pt>
                <c:pt idx="4896">
                  <c:v>38202</c:v>
                </c:pt>
                <c:pt idx="4897">
                  <c:v>38203</c:v>
                </c:pt>
                <c:pt idx="4898">
                  <c:v>38204</c:v>
                </c:pt>
                <c:pt idx="4899">
                  <c:v>38205</c:v>
                </c:pt>
                <c:pt idx="4900">
                  <c:v>38206</c:v>
                </c:pt>
                <c:pt idx="4901">
                  <c:v>38207</c:v>
                </c:pt>
                <c:pt idx="4902">
                  <c:v>38208</c:v>
                </c:pt>
                <c:pt idx="4903">
                  <c:v>38209</c:v>
                </c:pt>
                <c:pt idx="4904">
                  <c:v>38210</c:v>
                </c:pt>
                <c:pt idx="4905">
                  <c:v>38211</c:v>
                </c:pt>
                <c:pt idx="4906">
                  <c:v>38212</c:v>
                </c:pt>
                <c:pt idx="4907">
                  <c:v>38213</c:v>
                </c:pt>
                <c:pt idx="4908">
                  <c:v>38214</c:v>
                </c:pt>
                <c:pt idx="4909">
                  <c:v>38215</c:v>
                </c:pt>
                <c:pt idx="4910">
                  <c:v>38216</c:v>
                </c:pt>
                <c:pt idx="4911">
                  <c:v>38217</c:v>
                </c:pt>
                <c:pt idx="4912">
                  <c:v>38218</c:v>
                </c:pt>
                <c:pt idx="4913">
                  <c:v>38219</c:v>
                </c:pt>
                <c:pt idx="4914">
                  <c:v>38220</c:v>
                </c:pt>
                <c:pt idx="4915">
                  <c:v>38221</c:v>
                </c:pt>
                <c:pt idx="4916">
                  <c:v>38222</c:v>
                </c:pt>
                <c:pt idx="4917">
                  <c:v>38223</c:v>
                </c:pt>
                <c:pt idx="4918">
                  <c:v>38224</c:v>
                </c:pt>
                <c:pt idx="4919">
                  <c:v>38225</c:v>
                </c:pt>
                <c:pt idx="4920">
                  <c:v>38226</c:v>
                </c:pt>
                <c:pt idx="4921">
                  <c:v>38227</c:v>
                </c:pt>
                <c:pt idx="4922">
                  <c:v>38228</c:v>
                </c:pt>
                <c:pt idx="4923">
                  <c:v>38229</c:v>
                </c:pt>
                <c:pt idx="4924">
                  <c:v>38230</c:v>
                </c:pt>
                <c:pt idx="4925">
                  <c:v>38231</c:v>
                </c:pt>
                <c:pt idx="4926">
                  <c:v>38232</c:v>
                </c:pt>
                <c:pt idx="4927">
                  <c:v>38233</c:v>
                </c:pt>
                <c:pt idx="4928">
                  <c:v>38234</c:v>
                </c:pt>
                <c:pt idx="4929">
                  <c:v>38235</c:v>
                </c:pt>
                <c:pt idx="4930">
                  <c:v>38236</c:v>
                </c:pt>
                <c:pt idx="4931">
                  <c:v>38237</c:v>
                </c:pt>
                <c:pt idx="4932">
                  <c:v>38238</c:v>
                </c:pt>
                <c:pt idx="4933">
                  <c:v>38239</c:v>
                </c:pt>
                <c:pt idx="4934">
                  <c:v>38240</c:v>
                </c:pt>
                <c:pt idx="4935">
                  <c:v>38241</c:v>
                </c:pt>
                <c:pt idx="4936">
                  <c:v>38242</c:v>
                </c:pt>
                <c:pt idx="4937">
                  <c:v>38243</c:v>
                </c:pt>
                <c:pt idx="4938">
                  <c:v>38244</c:v>
                </c:pt>
                <c:pt idx="4939">
                  <c:v>38245</c:v>
                </c:pt>
                <c:pt idx="4940">
                  <c:v>38246</c:v>
                </c:pt>
                <c:pt idx="4941">
                  <c:v>38247</c:v>
                </c:pt>
                <c:pt idx="4942">
                  <c:v>38248</c:v>
                </c:pt>
                <c:pt idx="4943">
                  <c:v>38249</c:v>
                </c:pt>
                <c:pt idx="4944">
                  <c:v>38250</c:v>
                </c:pt>
                <c:pt idx="4945">
                  <c:v>38251</c:v>
                </c:pt>
                <c:pt idx="4946">
                  <c:v>38252</c:v>
                </c:pt>
                <c:pt idx="4947">
                  <c:v>38253</c:v>
                </c:pt>
                <c:pt idx="4948">
                  <c:v>38254</c:v>
                </c:pt>
                <c:pt idx="4949">
                  <c:v>38255</c:v>
                </c:pt>
                <c:pt idx="4950">
                  <c:v>38256</c:v>
                </c:pt>
                <c:pt idx="4951">
                  <c:v>38257</c:v>
                </c:pt>
                <c:pt idx="4952">
                  <c:v>38258</c:v>
                </c:pt>
                <c:pt idx="4953">
                  <c:v>38259</c:v>
                </c:pt>
                <c:pt idx="4954">
                  <c:v>38260</c:v>
                </c:pt>
                <c:pt idx="4955">
                  <c:v>38261</c:v>
                </c:pt>
                <c:pt idx="4956">
                  <c:v>38262</c:v>
                </c:pt>
                <c:pt idx="4957">
                  <c:v>38263</c:v>
                </c:pt>
                <c:pt idx="4958">
                  <c:v>38264</c:v>
                </c:pt>
                <c:pt idx="4959">
                  <c:v>38265</c:v>
                </c:pt>
                <c:pt idx="4960">
                  <c:v>38266</c:v>
                </c:pt>
                <c:pt idx="4961">
                  <c:v>38267</c:v>
                </c:pt>
                <c:pt idx="4962">
                  <c:v>38268</c:v>
                </c:pt>
                <c:pt idx="4963">
                  <c:v>38269</c:v>
                </c:pt>
                <c:pt idx="4964">
                  <c:v>38270</c:v>
                </c:pt>
                <c:pt idx="4965">
                  <c:v>38271</c:v>
                </c:pt>
                <c:pt idx="4966">
                  <c:v>38272</c:v>
                </c:pt>
                <c:pt idx="4967">
                  <c:v>38273</c:v>
                </c:pt>
                <c:pt idx="4968">
                  <c:v>38274</c:v>
                </c:pt>
                <c:pt idx="4969">
                  <c:v>38275</c:v>
                </c:pt>
                <c:pt idx="4970">
                  <c:v>38276</c:v>
                </c:pt>
                <c:pt idx="4971">
                  <c:v>38277</c:v>
                </c:pt>
                <c:pt idx="4972">
                  <c:v>38278</c:v>
                </c:pt>
                <c:pt idx="4973">
                  <c:v>38279</c:v>
                </c:pt>
                <c:pt idx="4974">
                  <c:v>38280</c:v>
                </c:pt>
                <c:pt idx="4975">
                  <c:v>38281</c:v>
                </c:pt>
                <c:pt idx="4976">
                  <c:v>38282</c:v>
                </c:pt>
                <c:pt idx="4977">
                  <c:v>38283</c:v>
                </c:pt>
                <c:pt idx="4978">
                  <c:v>38284</c:v>
                </c:pt>
                <c:pt idx="4979">
                  <c:v>38285</c:v>
                </c:pt>
                <c:pt idx="4980">
                  <c:v>38286</c:v>
                </c:pt>
                <c:pt idx="4981">
                  <c:v>38287</c:v>
                </c:pt>
                <c:pt idx="4982">
                  <c:v>38288</c:v>
                </c:pt>
                <c:pt idx="4983">
                  <c:v>38289</c:v>
                </c:pt>
                <c:pt idx="4984">
                  <c:v>38290</c:v>
                </c:pt>
                <c:pt idx="4985">
                  <c:v>38291</c:v>
                </c:pt>
                <c:pt idx="4986">
                  <c:v>38292</c:v>
                </c:pt>
                <c:pt idx="4987">
                  <c:v>38293</c:v>
                </c:pt>
                <c:pt idx="4988">
                  <c:v>38294</c:v>
                </c:pt>
                <c:pt idx="4989">
                  <c:v>38295</c:v>
                </c:pt>
                <c:pt idx="4990">
                  <c:v>38296</c:v>
                </c:pt>
                <c:pt idx="4991">
                  <c:v>38297</c:v>
                </c:pt>
                <c:pt idx="4992">
                  <c:v>38298</c:v>
                </c:pt>
                <c:pt idx="4993">
                  <c:v>38299</c:v>
                </c:pt>
                <c:pt idx="4994">
                  <c:v>38300</c:v>
                </c:pt>
                <c:pt idx="4995">
                  <c:v>38301</c:v>
                </c:pt>
                <c:pt idx="4996">
                  <c:v>38302</c:v>
                </c:pt>
                <c:pt idx="4997">
                  <c:v>38303</c:v>
                </c:pt>
                <c:pt idx="4998">
                  <c:v>38304</c:v>
                </c:pt>
                <c:pt idx="4999">
                  <c:v>38305</c:v>
                </c:pt>
                <c:pt idx="5000">
                  <c:v>38306</c:v>
                </c:pt>
                <c:pt idx="5001">
                  <c:v>38307</c:v>
                </c:pt>
                <c:pt idx="5002">
                  <c:v>38308</c:v>
                </c:pt>
                <c:pt idx="5003">
                  <c:v>38309</c:v>
                </c:pt>
                <c:pt idx="5004">
                  <c:v>38310</c:v>
                </c:pt>
                <c:pt idx="5005">
                  <c:v>38311</c:v>
                </c:pt>
                <c:pt idx="5006">
                  <c:v>38312</c:v>
                </c:pt>
                <c:pt idx="5007">
                  <c:v>38313</c:v>
                </c:pt>
                <c:pt idx="5008">
                  <c:v>38314</c:v>
                </c:pt>
                <c:pt idx="5009">
                  <c:v>38315</c:v>
                </c:pt>
                <c:pt idx="5010">
                  <c:v>38316</c:v>
                </c:pt>
                <c:pt idx="5011">
                  <c:v>38317</c:v>
                </c:pt>
                <c:pt idx="5012">
                  <c:v>38318</c:v>
                </c:pt>
                <c:pt idx="5013">
                  <c:v>38319</c:v>
                </c:pt>
                <c:pt idx="5014">
                  <c:v>38320</c:v>
                </c:pt>
                <c:pt idx="5015">
                  <c:v>38321</c:v>
                </c:pt>
                <c:pt idx="5016">
                  <c:v>38322</c:v>
                </c:pt>
                <c:pt idx="5017">
                  <c:v>38323</c:v>
                </c:pt>
                <c:pt idx="5018">
                  <c:v>38324</c:v>
                </c:pt>
                <c:pt idx="5019">
                  <c:v>38325</c:v>
                </c:pt>
                <c:pt idx="5020">
                  <c:v>38326</c:v>
                </c:pt>
                <c:pt idx="5021">
                  <c:v>38327</c:v>
                </c:pt>
                <c:pt idx="5022">
                  <c:v>38328</c:v>
                </c:pt>
                <c:pt idx="5023">
                  <c:v>38329</c:v>
                </c:pt>
                <c:pt idx="5024">
                  <c:v>38330</c:v>
                </c:pt>
                <c:pt idx="5025">
                  <c:v>38331</c:v>
                </c:pt>
                <c:pt idx="5026">
                  <c:v>38332</c:v>
                </c:pt>
                <c:pt idx="5027">
                  <c:v>38333</c:v>
                </c:pt>
                <c:pt idx="5028">
                  <c:v>38334</c:v>
                </c:pt>
                <c:pt idx="5029">
                  <c:v>38335</c:v>
                </c:pt>
                <c:pt idx="5030">
                  <c:v>38336</c:v>
                </c:pt>
                <c:pt idx="5031">
                  <c:v>38337</c:v>
                </c:pt>
                <c:pt idx="5032">
                  <c:v>38338</c:v>
                </c:pt>
                <c:pt idx="5033">
                  <c:v>38339</c:v>
                </c:pt>
                <c:pt idx="5034">
                  <c:v>38340</c:v>
                </c:pt>
                <c:pt idx="5035">
                  <c:v>38341</c:v>
                </c:pt>
                <c:pt idx="5036">
                  <c:v>38342</c:v>
                </c:pt>
                <c:pt idx="5037">
                  <c:v>38343</c:v>
                </c:pt>
                <c:pt idx="5038">
                  <c:v>38344</c:v>
                </c:pt>
                <c:pt idx="5039">
                  <c:v>38345</c:v>
                </c:pt>
                <c:pt idx="5040">
                  <c:v>38346</c:v>
                </c:pt>
                <c:pt idx="5041">
                  <c:v>38347</c:v>
                </c:pt>
                <c:pt idx="5042">
                  <c:v>38348</c:v>
                </c:pt>
                <c:pt idx="5043">
                  <c:v>38349</c:v>
                </c:pt>
                <c:pt idx="5044">
                  <c:v>38350</c:v>
                </c:pt>
                <c:pt idx="5045">
                  <c:v>38351</c:v>
                </c:pt>
                <c:pt idx="5046">
                  <c:v>38352</c:v>
                </c:pt>
                <c:pt idx="5047">
                  <c:v>38353</c:v>
                </c:pt>
                <c:pt idx="5048">
                  <c:v>38354</c:v>
                </c:pt>
                <c:pt idx="5049">
                  <c:v>38355</c:v>
                </c:pt>
                <c:pt idx="5050">
                  <c:v>38356</c:v>
                </c:pt>
                <c:pt idx="5051">
                  <c:v>38357</c:v>
                </c:pt>
                <c:pt idx="5052">
                  <c:v>38358</c:v>
                </c:pt>
                <c:pt idx="5053">
                  <c:v>38359</c:v>
                </c:pt>
                <c:pt idx="5054">
                  <c:v>38360</c:v>
                </c:pt>
                <c:pt idx="5055">
                  <c:v>38361</c:v>
                </c:pt>
                <c:pt idx="5056">
                  <c:v>38362</c:v>
                </c:pt>
                <c:pt idx="5057">
                  <c:v>38363</c:v>
                </c:pt>
                <c:pt idx="5058">
                  <c:v>38364</c:v>
                </c:pt>
                <c:pt idx="5059">
                  <c:v>38365</c:v>
                </c:pt>
                <c:pt idx="5060">
                  <c:v>38366</c:v>
                </c:pt>
                <c:pt idx="5061">
                  <c:v>38367</c:v>
                </c:pt>
                <c:pt idx="5062">
                  <c:v>38368</c:v>
                </c:pt>
                <c:pt idx="5063">
                  <c:v>38369</c:v>
                </c:pt>
                <c:pt idx="5064">
                  <c:v>38370</c:v>
                </c:pt>
                <c:pt idx="5065">
                  <c:v>38371</c:v>
                </c:pt>
                <c:pt idx="5066">
                  <c:v>38372</c:v>
                </c:pt>
                <c:pt idx="5067">
                  <c:v>38373</c:v>
                </c:pt>
                <c:pt idx="5068">
                  <c:v>38374</c:v>
                </c:pt>
                <c:pt idx="5069">
                  <c:v>38375</c:v>
                </c:pt>
                <c:pt idx="5070">
                  <c:v>38376</c:v>
                </c:pt>
                <c:pt idx="5071">
                  <c:v>38377</c:v>
                </c:pt>
                <c:pt idx="5072">
                  <c:v>38378</c:v>
                </c:pt>
                <c:pt idx="5073">
                  <c:v>38379</c:v>
                </c:pt>
                <c:pt idx="5074">
                  <c:v>38380</c:v>
                </c:pt>
                <c:pt idx="5075">
                  <c:v>38381</c:v>
                </c:pt>
                <c:pt idx="5076">
                  <c:v>38382</c:v>
                </c:pt>
                <c:pt idx="5077">
                  <c:v>38383</c:v>
                </c:pt>
                <c:pt idx="5078">
                  <c:v>38384</c:v>
                </c:pt>
                <c:pt idx="5079">
                  <c:v>38385</c:v>
                </c:pt>
                <c:pt idx="5080">
                  <c:v>38386</c:v>
                </c:pt>
                <c:pt idx="5081">
                  <c:v>38387</c:v>
                </c:pt>
                <c:pt idx="5082">
                  <c:v>38388</c:v>
                </c:pt>
                <c:pt idx="5083">
                  <c:v>38389</c:v>
                </c:pt>
                <c:pt idx="5084">
                  <c:v>38390</c:v>
                </c:pt>
                <c:pt idx="5085">
                  <c:v>38391</c:v>
                </c:pt>
                <c:pt idx="5086">
                  <c:v>38392</c:v>
                </c:pt>
                <c:pt idx="5087">
                  <c:v>38393</c:v>
                </c:pt>
                <c:pt idx="5088">
                  <c:v>38394</c:v>
                </c:pt>
                <c:pt idx="5089">
                  <c:v>38395</c:v>
                </c:pt>
                <c:pt idx="5090">
                  <c:v>38396</c:v>
                </c:pt>
                <c:pt idx="5091">
                  <c:v>38397</c:v>
                </c:pt>
                <c:pt idx="5092">
                  <c:v>38398</c:v>
                </c:pt>
                <c:pt idx="5093">
                  <c:v>38399</c:v>
                </c:pt>
                <c:pt idx="5094">
                  <c:v>38400</c:v>
                </c:pt>
                <c:pt idx="5095">
                  <c:v>38401</c:v>
                </c:pt>
                <c:pt idx="5096">
                  <c:v>38402</c:v>
                </c:pt>
                <c:pt idx="5097">
                  <c:v>38403</c:v>
                </c:pt>
                <c:pt idx="5098">
                  <c:v>38404</c:v>
                </c:pt>
                <c:pt idx="5099">
                  <c:v>38405</c:v>
                </c:pt>
                <c:pt idx="5100">
                  <c:v>38406</c:v>
                </c:pt>
                <c:pt idx="5101">
                  <c:v>38407</c:v>
                </c:pt>
                <c:pt idx="5102">
                  <c:v>38408</c:v>
                </c:pt>
                <c:pt idx="5103">
                  <c:v>38409</c:v>
                </c:pt>
                <c:pt idx="5104">
                  <c:v>38410</c:v>
                </c:pt>
                <c:pt idx="5105">
                  <c:v>38411</c:v>
                </c:pt>
                <c:pt idx="5106">
                  <c:v>38412</c:v>
                </c:pt>
                <c:pt idx="5107">
                  <c:v>38413</c:v>
                </c:pt>
                <c:pt idx="5108">
                  <c:v>38414</c:v>
                </c:pt>
                <c:pt idx="5109">
                  <c:v>38415</c:v>
                </c:pt>
                <c:pt idx="5110">
                  <c:v>38416</c:v>
                </c:pt>
                <c:pt idx="5111">
                  <c:v>38417</c:v>
                </c:pt>
                <c:pt idx="5112">
                  <c:v>38418</c:v>
                </c:pt>
                <c:pt idx="5113">
                  <c:v>38419</c:v>
                </c:pt>
                <c:pt idx="5114">
                  <c:v>38420</c:v>
                </c:pt>
                <c:pt idx="5115">
                  <c:v>38421</c:v>
                </c:pt>
                <c:pt idx="5116">
                  <c:v>38422</c:v>
                </c:pt>
                <c:pt idx="5117">
                  <c:v>38423</c:v>
                </c:pt>
                <c:pt idx="5118">
                  <c:v>38424</c:v>
                </c:pt>
                <c:pt idx="5119">
                  <c:v>38425</c:v>
                </c:pt>
                <c:pt idx="5120">
                  <c:v>38426</c:v>
                </c:pt>
                <c:pt idx="5121">
                  <c:v>38427</c:v>
                </c:pt>
                <c:pt idx="5122">
                  <c:v>38428</c:v>
                </c:pt>
                <c:pt idx="5123">
                  <c:v>38429</c:v>
                </c:pt>
                <c:pt idx="5124">
                  <c:v>38430</c:v>
                </c:pt>
                <c:pt idx="5125">
                  <c:v>38431</c:v>
                </c:pt>
                <c:pt idx="5126">
                  <c:v>38432</c:v>
                </c:pt>
                <c:pt idx="5127">
                  <c:v>38433</c:v>
                </c:pt>
                <c:pt idx="5128">
                  <c:v>38434</c:v>
                </c:pt>
                <c:pt idx="5129">
                  <c:v>38435</c:v>
                </c:pt>
                <c:pt idx="5130">
                  <c:v>38436</c:v>
                </c:pt>
                <c:pt idx="5131">
                  <c:v>38437</c:v>
                </c:pt>
                <c:pt idx="5132">
                  <c:v>38438</c:v>
                </c:pt>
                <c:pt idx="5133">
                  <c:v>38439</c:v>
                </c:pt>
                <c:pt idx="5134">
                  <c:v>38440</c:v>
                </c:pt>
                <c:pt idx="5135">
                  <c:v>38441</c:v>
                </c:pt>
                <c:pt idx="5136">
                  <c:v>38442</c:v>
                </c:pt>
                <c:pt idx="5137">
                  <c:v>38443</c:v>
                </c:pt>
                <c:pt idx="5138">
                  <c:v>38444</c:v>
                </c:pt>
                <c:pt idx="5139">
                  <c:v>38445</c:v>
                </c:pt>
                <c:pt idx="5140">
                  <c:v>38446</c:v>
                </c:pt>
                <c:pt idx="5141">
                  <c:v>38447</c:v>
                </c:pt>
                <c:pt idx="5142">
                  <c:v>38448</c:v>
                </c:pt>
                <c:pt idx="5143">
                  <c:v>38449</c:v>
                </c:pt>
                <c:pt idx="5144">
                  <c:v>38450</c:v>
                </c:pt>
                <c:pt idx="5145">
                  <c:v>38451</c:v>
                </c:pt>
                <c:pt idx="5146">
                  <c:v>38452</c:v>
                </c:pt>
                <c:pt idx="5147">
                  <c:v>38453</c:v>
                </c:pt>
                <c:pt idx="5148">
                  <c:v>38454</c:v>
                </c:pt>
                <c:pt idx="5149">
                  <c:v>38455</c:v>
                </c:pt>
                <c:pt idx="5150">
                  <c:v>38456</c:v>
                </c:pt>
                <c:pt idx="5151">
                  <c:v>38457</c:v>
                </c:pt>
                <c:pt idx="5152">
                  <c:v>38458</c:v>
                </c:pt>
                <c:pt idx="5153">
                  <c:v>38459</c:v>
                </c:pt>
                <c:pt idx="5154">
                  <c:v>38460</c:v>
                </c:pt>
                <c:pt idx="5155">
                  <c:v>38461</c:v>
                </c:pt>
                <c:pt idx="5156">
                  <c:v>38462</c:v>
                </c:pt>
                <c:pt idx="5157">
                  <c:v>38463</c:v>
                </c:pt>
                <c:pt idx="5158">
                  <c:v>38464</c:v>
                </c:pt>
                <c:pt idx="5159">
                  <c:v>38465</c:v>
                </c:pt>
                <c:pt idx="5160">
                  <c:v>38466</c:v>
                </c:pt>
                <c:pt idx="5161">
                  <c:v>38467</c:v>
                </c:pt>
                <c:pt idx="5162">
                  <c:v>38468</c:v>
                </c:pt>
                <c:pt idx="5163">
                  <c:v>38469</c:v>
                </c:pt>
                <c:pt idx="5164">
                  <c:v>38470</c:v>
                </c:pt>
                <c:pt idx="5165">
                  <c:v>38471</c:v>
                </c:pt>
                <c:pt idx="5166">
                  <c:v>38472</c:v>
                </c:pt>
                <c:pt idx="5167">
                  <c:v>38473</c:v>
                </c:pt>
                <c:pt idx="5168">
                  <c:v>38474</c:v>
                </c:pt>
                <c:pt idx="5169">
                  <c:v>38475</c:v>
                </c:pt>
                <c:pt idx="5170">
                  <c:v>38476</c:v>
                </c:pt>
                <c:pt idx="5171">
                  <c:v>38477</c:v>
                </c:pt>
                <c:pt idx="5172">
                  <c:v>38478</c:v>
                </c:pt>
                <c:pt idx="5173">
                  <c:v>38479</c:v>
                </c:pt>
                <c:pt idx="5174">
                  <c:v>38480</c:v>
                </c:pt>
                <c:pt idx="5175">
                  <c:v>38481</c:v>
                </c:pt>
                <c:pt idx="5176">
                  <c:v>38482</c:v>
                </c:pt>
                <c:pt idx="5177">
                  <c:v>38483</c:v>
                </c:pt>
                <c:pt idx="5178">
                  <c:v>38484</c:v>
                </c:pt>
                <c:pt idx="5179">
                  <c:v>38485</c:v>
                </c:pt>
                <c:pt idx="5180">
                  <c:v>38486</c:v>
                </c:pt>
                <c:pt idx="5181">
                  <c:v>38487</c:v>
                </c:pt>
                <c:pt idx="5182">
                  <c:v>38488</c:v>
                </c:pt>
                <c:pt idx="5183">
                  <c:v>38489</c:v>
                </c:pt>
                <c:pt idx="5184">
                  <c:v>38490</c:v>
                </c:pt>
                <c:pt idx="5185">
                  <c:v>38491</c:v>
                </c:pt>
                <c:pt idx="5186">
                  <c:v>38492</c:v>
                </c:pt>
                <c:pt idx="5187">
                  <c:v>38493</c:v>
                </c:pt>
                <c:pt idx="5188">
                  <c:v>38494</c:v>
                </c:pt>
                <c:pt idx="5189">
                  <c:v>38495</c:v>
                </c:pt>
                <c:pt idx="5190">
                  <c:v>38496</c:v>
                </c:pt>
                <c:pt idx="5191">
                  <c:v>38497</c:v>
                </c:pt>
                <c:pt idx="5192">
                  <c:v>38498</c:v>
                </c:pt>
                <c:pt idx="5193">
                  <c:v>38499</c:v>
                </c:pt>
                <c:pt idx="5194">
                  <c:v>38500</c:v>
                </c:pt>
                <c:pt idx="5195">
                  <c:v>38501</c:v>
                </c:pt>
                <c:pt idx="5196">
                  <c:v>38502</c:v>
                </c:pt>
                <c:pt idx="5197">
                  <c:v>38503</c:v>
                </c:pt>
                <c:pt idx="5198">
                  <c:v>38504</c:v>
                </c:pt>
                <c:pt idx="5199">
                  <c:v>38505</c:v>
                </c:pt>
                <c:pt idx="5200">
                  <c:v>38506</c:v>
                </c:pt>
                <c:pt idx="5201">
                  <c:v>38507</c:v>
                </c:pt>
                <c:pt idx="5202">
                  <c:v>38508</c:v>
                </c:pt>
                <c:pt idx="5203">
                  <c:v>38509</c:v>
                </c:pt>
                <c:pt idx="5204">
                  <c:v>38510</c:v>
                </c:pt>
                <c:pt idx="5205">
                  <c:v>38511</c:v>
                </c:pt>
                <c:pt idx="5206">
                  <c:v>38512</c:v>
                </c:pt>
                <c:pt idx="5207">
                  <c:v>38513</c:v>
                </c:pt>
                <c:pt idx="5208">
                  <c:v>38514</c:v>
                </c:pt>
                <c:pt idx="5209">
                  <c:v>38515</c:v>
                </c:pt>
                <c:pt idx="5210">
                  <c:v>38516</c:v>
                </c:pt>
                <c:pt idx="5211">
                  <c:v>38517</c:v>
                </c:pt>
                <c:pt idx="5212">
                  <c:v>38518</c:v>
                </c:pt>
                <c:pt idx="5213">
                  <c:v>38519</c:v>
                </c:pt>
                <c:pt idx="5214">
                  <c:v>38520</c:v>
                </c:pt>
                <c:pt idx="5215">
                  <c:v>38521</c:v>
                </c:pt>
                <c:pt idx="5216">
                  <c:v>38522</c:v>
                </c:pt>
                <c:pt idx="5217">
                  <c:v>38523</c:v>
                </c:pt>
                <c:pt idx="5218">
                  <c:v>38524</c:v>
                </c:pt>
                <c:pt idx="5219">
                  <c:v>38525</c:v>
                </c:pt>
                <c:pt idx="5220">
                  <c:v>38526</c:v>
                </c:pt>
                <c:pt idx="5221">
                  <c:v>38527</c:v>
                </c:pt>
                <c:pt idx="5222">
                  <c:v>38528</c:v>
                </c:pt>
                <c:pt idx="5223">
                  <c:v>38529</c:v>
                </c:pt>
                <c:pt idx="5224">
                  <c:v>38530</c:v>
                </c:pt>
                <c:pt idx="5225">
                  <c:v>38531</c:v>
                </c:pt>
                <c:pt idx="5226">
                  <c:v>38532</c:v>
                </c:pt>
                <c:pt idx="5227">
                  <c:v>38533</c:v>
                </c:pt>
                <c:pt idx="5228">
                  <c:v>38534</c:v>
                </c:pt>
                <c:pt idx="5229">
                  <c:v>38535</c:v>
                </c:pt>
                <c:pt idx="5230">
                  <c:v>38536</c:v>
                </c:pt>
                <c:pt idx="5231">
                  <c:v>38537</c:v>
                </c:pt>
                <c:pt idx="5232">
                  <c:v>38538</c:v>
                </c:pt>
                <c:pt idx="5233">
                  <c:v>38539</c:v>
                </c:pt>
                <c:pt idx="5234">
                  <c:v>38540</c:v>
                </c:pt>
                <c:pt idx="5235">
                  <c:v>38541</c:v>
                </c:pt>
                <c:pt idx="5236">
                  <c:v>38542</c:v>
                </c:pt>
                <c:pt idx="5237">
                  <c:v>38543</c:v>
                </c:pt>
                <c:pt idx="5238">
                  <c:v>38544</c:v>
                </c:pt>
                <c:pt idx="5239">
                  <c:v>38545</c:v>
                </c:pt>
                <c:pt idx="5240">
                  <c:v>38546</c:v>
                </c:pt>
                <c:pt idx="5241">
                  <c:v>38547</c:v>
                </c:pt>
                <c:pt idx="5242">
                  <c:v>38548</c:v>
                </c:pt>
                <c:pt idx="5243">
                  <c:v>38549</c:v>
                </c:pt>
                <c:pt idx="5244">
                  <c:v>38550</c:v>
                </c:pt>
                <c:pt idx="5245">
                  <c:v>38551</c:v>
                </c:pt>
                <c:pt idx="5246">
                  <c:v>38552</c:v>
                </c:pt>
                <c:pt idx="5247">
                  <c:v>38553</c:v>
                </c:pt>
                <c:pt idx="5248">
                  <c:v>38554</c:v>
                </c:pt>
                <c:pt idx="5249">
                  <c:v>38555</c:v>
                </c:pt>
                <c:pt idx="5250">
                  <c:v>38556</c:v>
                </c:pt>
                <c:pt idx="5251">
                  <c:v>38557</c:v>
                </c:pt>
                <c:pt idx="5252">
                  <c:v>38558</c:v>
                </c:pt>
                <c:pt idx="5253">
                  <c:v>38559</c:v>
                </c:pt>
                <c:pt idx="5254">
                  <c:v>38560</c:v>
                </c:pt>
                <c:pt idx="5255">
                  <c:v>38561</c:v>
                </c:pt>
                <c:pt idx="5256">
                  <c:v>38562</c:v>
                </c:pt>
                <c:pt idx="5257">
                  <c:v>38563</c:v>
                </c:pt>
                <c:pt idx="5258">
                  <c:v>38564</c:v>
                </c:pt>
                <c:pt idx="5259">
                  <c:v>38565</c:v>
                </c:pt>
                <c:pt idx="5260">
                  <c:v>38566</c:v>
                </c:pt>
                <c:pt idx="5261">
                  <c:v>38567</c:v>
                </c:pt>
                <c:pt idx="5262">
                  <c:v>38568</c:v>
                </c:pt>
                <c:pt idx="5263">
                  <c:v>38569</c:v>
                </c:pt>
                <c:pt idx="5264">
                  <c:v>38570</c:v>
                </c:pt>
                <c:pt idx="5265">
                  <c:v>38571</c:v>
                </c:pt>
                <c:pt idx="5266">
                  <c:v>38572</c:v>
                </c:pt>
                <c:pt idx="5267">
                  <c:v>38573</c:v>
                </c:pt>
                <c:pt idx="5268">
                  <c:v>38574</c:v>
                </c:pt>
                <c:pt idx="5269">
                  <c:v>38575</c:v>
                </c:pt>
                <c:pt idx="5270">
                  <c:v>38576</c:v>
                </c:pt>
                <c:pt idx="5271">
                  <c:v>38577</c:v>
                </c:pt>
                <c:pt idx="5272">
                  <c:v>38578</c:v>
                </c:pt>
                <c:pt idx="5273">
                  <c:v>38579</c:v>
                </c:pt>
                <c:pt idx="5274">
                  <c:v>38580</c:v>
                </c:pt>
                <c:pt idx="5275">
                  <c:v>38581</c:v>
                </c:pt>
                <c:pt idx="5276">
                  <c:v>38582</c:v>
                </c:pt>
                <c:pt idx="5277">
                  <c:v>38583</c:v>
                </c:pt>
                <c:pt idx="5278">
                  <c:v>38584</c:v>
                </c:pt>
                <c:pt idx="5279">
                  <c:v>38585</c:v>
                </c:pt>
                <c:pt idx="5280">
                  <c:v>38586</c:v>
                </c:pt>
                <c:pt idx="5281">
                  <c:v>38587</c:v>
                </c:pt>
                <c:pt idx="5282">
                  <c:v>38588</c:v>
                </c:pt>
                <c:pt idx="5283">
                  <c:v>38589</c:v>
                </c:pt>
                <c:pt idx="5284">
                  <c:v>38590</c:v>
                </c:pt>
                <c:pt idx="5285">
                  <c:v>38591</c:v>
                </c:pt>
                <c:pt idx="5286">
                  <c:v>38592</c:v>
                </c:pt>
                <c:pt idx="5287">
                  <c:v>38593</c:v>
                </c:pt>
                <c:pt idx="5288">
                  <c:v>38594</c:v>
                </c:pt>
                <c:pt idx="5289">
                  <c:v>38595</c:v>
                </c:pt>
                <c:pt idx="5290">
                  <c:v>38596</c:v>
                </c:pt>
                <c:pt idx="5291">
                  <c:v>38597</c:v>
                </c:pt>
                <c:pt idx="5292">
                  <c:v>38598</c:v>
                </c:pt>
                <c:pt idx="5293">
                  <c:v>38599</c:v>
                </c:pt>
                <c:pt idx="5294">
                  <c:v>38600</c:v>
                </c:pt>
                <c:pt idx="5295">
                  <c:v>38601</c:v>
                </c:pt>
                <c:pt idx="5296">
                  <c:v>38602</c:v>
                </c:pt>
                <c:pt idx="5297">
                  <c:v>38603</c:v>
                </c:pt>
                <c:pt idx="5298">
                  <c:v>38604</c:v>
                </c:pt>
                <c:pt idx="5299">
                  <c:v>38605</c:v>
                </c:pt>
                <c:pt idx="5300">
                  <c:v>38606</c:v>
                </c:pt>
                <c:pt idx="5301">
                  <c:v>38607</c:v>
                </c:pt>
                <c:pt idx="5302">
                  <c:v>38608</c:v>
                </c:pt>
                <c:pt idx="5303">
                  <c:v>38609</c:v>
                </c:pt>
                <c:pt idx="5304">
                  <c:v>38610</c:v>
                </c:pt>
                <c:pt idx="5305">
                  <c:v>38611</c:v>
                </c:pt>
                <c:pt idx="5306">
                  <c:v>38612</c:v>
                </c:pt>
                <c:pt idx="5307">
                  <c:v>38613</c:v>
                </c:pt>
                <c:pt idx="5308">
                  <c:v>38614</c:v>
                </c:pt>
                <c:pt idx="5309">
                  <c:v>38615</c:v>
                </c:pt>
                <c:pt idx="5310">
                  <c:v>38616</c:v>
                </c:pt>
                <c:pt idx="5311">
                  <c:v>38617</c:v>
                </c:pt>
                <c:pt idx="5312">
                  <c:v>38618</c:v>
                </c:pt>
                <c:pt idx="5313">
                  <c:v>38619</c:v>
                </c:pt>
                <c:pt idx="5314">
                  <c:v>38620</c:v>
                </c:pt>
                <c:pt idx="5315">
                  <c:v>38621</c:v>
                </c:pt>
                <c:pt idx="5316">
                  <c:v>38622</c:v>
                </c:pt>
                <c:pt idx="5317">
                  <c:v>38623</c:v>
                </c:pt>
                <c:pt idx="5318">
                  <c:v>38624</c:v>
                </c:pt>
                <c:pt idx="5319">
                  <c:v>38625</c:v>
                </c:pt>
                <c:pt idx="5320">
                  <c:v>38626</c:v>
                </c:pt>
                <c:pt idx="5321">
                  <c:v>38627</c:v>
                </c:pt>
                <c:pt idx="5322">
                  <c:v>38628</c:v>
                </c:pt>
                <c:pt idx="5323">
                  <c:v>38629</c:v>
                </c:pt>
                <c:pt idx="5324">
                  <c:v>38630</c:v>
                </c:pt>
                <c:pt idx="5325">
                  <c:v>38631</c:v>
                </c:pt>
                <c:pt idx="5326">
                  <c:v>38632</c:v>
                </c:pt>
                <c:pt idx="5327">
                  <c:v>38633</c:v>
                </c:pt>
                <c:pt idx="5328">
                  <c:v>38634</c:v>
                </c:pt>
                <c:pt idx="5329">
                  <c:v>38635</c:v>
                </c:pt>
                <c:pt idx="5330">
                  <c:v>38636</c:v>
                </c:pt>
                <c:pt idx="5331">
                  <c:v>38637</c:v>
                </c:pt>
                <c:pt idx="5332">
                  <c:v>38638</c:v>
                </c:pt>
                <c:pt idx="5333">
                  <c:v>38639</c:v>
                </c:pt>
                <c:pt idx="5334">
                  <c:v>38640</c:v>
                </c:pt>
                <c:pt idx="5335">
                  <c:v>38641</c:v>
                </c:pt>
                <c:pt idx="5336">
                  <c:v>38642</c:v>
                </c:pt>
                <c:pt idx="5337">
                  <c:v>38643</c:v>
                </c:pt>
                <c:pt idx="5338">
                  <c:v>38644</c:v>
                </c:pt>
                <c:pt idx="5339">
                  <c:v>38645</c:v>
                </c:pt>
                <c:pt idx="5340">
                  <c:v>38646</c:v>
                </c:pt>
                <c:pt idx="5341">
                  <c:v>38647</c:v>
                </c:pt>
                <c:pt idx="5342">
                  <c:v>38648</c:v>
                </c:pt>
                <c:pt idx="5343">
                  <c:v>38649</c:v>
                </c:pt>
                <c:pt idx="5344">
                  <c:v>38650</c:v>
                </c:pt>
                <c:pt idx="5345">
                  <c:v>38651</c:v>
                </c:pt>
                <c:pt idx="5346">
                  <c:v>38652</c:v>
                </c:pt>
                <c:pt idx="5347">
                  <c:v>38653</c:v>
                </c:pt>
                <c:pt idx="5348">
                  <c:v>38654</c:v>
                </c:pt>
                <c:pt idx="5349">
                  <c:v>38655</c:v>
                </c:pt>
                <c:pt idx="5350">
                  <c:v>38656</c:v>
                </c:pt>
                <c:pt idx="5351">
                  <c:v>38657</c:v>
                </c:pt>
                <c:pt idx="5352">
                  <c:v>38658</c:v>
                </c:pt>
                <c:pt idx="5353">
                  <c:v>38659</c:v>
                </c:pt>
                <c:pt idx="5354">
                  <c:v>38660</c:v>
                </c:pt>
                <c:pt idx="5355">
                  <c:v>38661</c:v>
                </c:pt>
                <c:pt idx="5356">
                  <c:v>38662</c:v>
                </c:pt>
                <c:pt idx="5357">
                  <c:v>38663</c:v>
                </c:pt>
                <c:pt idx="5358">
                  <c:v>38664</c:v>
                </c:pt>
                <c:pt idx="5359">
                  <c:v>38665</c:v>
                </c:pt>
                <c:pt idx="5360">
                  <c:v>38666</c:v>
                </c:pt>
                <c:pt idx="5361">
                  <c:v>38667</c:v>
                </c:pt>
                <c:pt idx="5362">
                  <c:v>38668</c:v>
                </c:pt>
                <c:pt idx="5363">
                  <c:v>38669</c:v>
                </c:pt>
                <c:pt idx="5364">
                  <c:v>38670</c:v>
                </c:pt>
                <c:pt idx="5365">
                  <c:v>38671</c:v>
                </c:pt>
                <c:pt idx="5366">
                  <c:v>38672</c:v>
                </c:pt>
                <c:pt idx="5367">
                  <c:v>38673</c:v>
                </c:pt>
                <c:pt idx="5368">
                  <c:v>38674</c:v>
                </c:pt>
                <c:pt idx="5369">
                  <c:v>38675</c:v>
                </c:pt>
                <c:pt idx="5370">
                  <c:v>38676</c:v>
                </c:pt>
                <c:pt idx="5371">
                  <c:v>38677</c:v>
                </c:pt>
                <c:pt idx="5372">
                  <c:v>38678</c:v>
                </c:pt>
                <c:pt idx="5373">
                  <c:v>38679</c:v>
                </c:pt>
                <c:pt idx="5374">
                  <c:v>38680</c:v>
                </c:pt>
                <c:pt idx="5375">
                  <c:v>38681</c:v>
                </c:pt>
                <c:pt idx="5376">
                  <c:v>38682</c:v>
                </c:pt>
                <c:pt idx="5377">
                  <c:v>38683</c:v>
                </c:pt>
                <c:pt idx="5378">
                  <c:v>38684</c:v>
                </c:pt>
                <c:pt idx="5379">
                  <c:v>38685</c:v>
                </c:pt>
                <c:pt idx="5380">
                  <c:v>38686</c:v>
                </c:pt>
                <c:pt idx="5381">
                  <c:v>38687</c:v>
                </c:pt>
                <c:pt idx="5382">
                  <c:v>38688</c:v>
                </c:pt>
                <c:pt idx="5383">
                  <c:v>38689</c:v>
                </c:pt>
                <c:pt idx="5384">
                  <c:v>38690</c:v>
                </c:pt>
                <c:pt idx="5385">
                  <c:v>38691</c:v>
                </c:pt>
                <c:pt idx="5386">
                  <c:v>38692</c:v>
                </c:pt>
                <c:pt idx="5387">
                  <c:v>38693</c:v>
                </c:pt>
                <c:pt idx="5388">
                  <c:v>38694</c:v>
                </c:pt>
                <c:pt idx="5389">
                  <c:v>38695</c:v>
                </c:pt>
                <c:pt idx="5390">
                  <c:v>38696</c:v>
                </c:pt>
                <c:pt idx="5391">
                  <c:v>38697</c:v>
                </c:pt>
                <c:pt idx="5392">
                  <c:v>38698</c:v>
                </c:pt>
                <c:pt idx="5393">
                  <c:v>38699</c:v>
                </c:pt>
                <c:pt idx="5394">
                  <c:v>38700</c:v>
                </c:pt>
                <c:pt idx="5395">
                  <c:v>38701</c:v>
                </c:pt>
                <c:pt idx="5396">
                  <c:v>38702</c:v>
                </c:pt>
                <c:pt idx="5397">
                  <c:v>38703</c:v>
                </c:pt>
                <c:pt idx="5398">
                  <c:v>38704</c:v>
                </c:pt>
                <c:pt idx="5399">
                  <c:v>38705</c:v>
                </c:pt>
                <c:pt idx="5400">
                  <c:v>38706</c:v>
                </c:pt>
                <c:pt idx="5401">
                  <c:v>38707</c:v>
                </c:pt>
                <c:pt idx="5402">
                  <c:v>38708</c:v>
                </c:pt>
                <c:pt idx="5403">
                  <c:v>38709</c:v>
                </c:pt>
                <c:pt idx="5404">
                  <c:v>38710</c:v>
                </c:pt>
                <c:pt idx="5405">
                  <c:v>38711</c:v>
                </c:pt>
                <c:pt idx="5406">
                  <c:v>38712</c:v>
                </c:pt>
                <c:pt idx="5407">
                  <c:v>38713</c:v>
                </c:pt>
                <c:pt idx="5408">
                  <c:v>38714</c:v>
                </c:pt>
                <c:pt idx="5409">
                  <c:v>38715</c:v>
                </c:pt>
                <c:pt idx="5410">
                  <c:v>38716</c:v>
                </c:pt>
                <c:pt idx="5411">
                  <c:v>38717</c:v>
                </c:pt>
                <c:pt idx="5412">
                  <c:v>38718</c:v>
                </c:pt>
                <c:pt idx="5413">
                  <c:v>38719</c:v>
                </c:pt>
                <c:pt idx="5414">
                  <c:v>38720</c:v>
                </c:pt>
                <c:pt idx="5415">
                  <c:v>38721</c:v>
                </c:pt>
                <c:pt idx="5416">
                  <c:v>38722</c:v>
                </c:pt>
                <c:pt idx="5417">
                  <c:v>38723</c:v>
                </c:pt>
                <c:pt idx="5418">
                  <c:v>38724</c:v>
                </c:pt>
                <c:pt idx="5419">
                  <c:v>38725</c:v>
                </c:pt>
                <c:pt idx="5420">
                  <c:v>38726</c:v>
                </c:pt>
                <c:pt idx="5421">
                  <c:v>38727</c:v>
                </c:pt>
                <c:pt idx="5422">
                  <c:v>38728</c:v>
                </c:pt>
                <c:pt idx="5423">
                  <c:v>38729</c:v>
                </c:pt>
                <c:pt idx="5424">
                  <c:v>38730</c:v>
                </c:pt>
                <c:pt idx="5425">
                  <c:v>38731</c:v>
                </c:pt>
                <c:pt idx="5426">
                  <c:v>38732</c:v>
                </c:pt>
                <c:pt idx="5427">
                  <c:v>38733</c:v>
                </c:pt>
                <c:pt idx="5428">
                  <c:v>38734</c:v>
                </c:pt>
                <c:pt idx="5429">
                  <c:v>38735</c:v>
                </c:pt>
                <c:pt idx="5430">
                  <c:v>38736</c:v>
                </c:pt>
                <c:pt idx="5431">
                  <c:v>38737</c:v>
                </c:pt>
                <c:pt idx="5432">
                  <c:v>38738</c:v>
                </c:pt>
                <c:pt idx="5433">
                  <c:v>38739</c:v>
                </c:pt>
                <c:pt idx="5434">
                  <c:v>38740</c:v>
                </c:pt>
                <c:pt idx="5435">
                  <c:v>38741</c:v>
                </c:pt>
                <c:pt idx="5436">
                  <c:v>38742</c:v>
                </c:pt>
                <c:pt idx="5437">
                  <c:v>38743</c:v>
                </c:pt>
                <c:pt idx="5438">
                  <c:v>38744</c:v>
                </c:pt>
                <c:pt idx="5439">
                  <c:v>38745</c:v>
                </c:pt>
                <c:pt idx="5440">
                  <c:v>38746</c:v>
                </c:pt>
                <c:pt idx="5441">
                  <c:v>38747</c:v>
                </c:pt>
                <c:pt idx="5442">
                  <c:v>38748</c:v>
                </c:pt>
                <c:pt idx="5443">
                  <c:v>38749</c:v>
                </c:pt>
                <c:pt idx="5444">
                  <c:v>38750</c:v>
                </c:pt>
                <c:pt idx="5445">
                  <c:v>38751</c:v>
                </c:pt>
                <c:pt idx="5446">
                  <c:v>38752</c:v>
                </c:pt>
                <c:pt idx="5447">
                  <c:v>38753</c:v>
                </c:pt>
                <c:pt idx="5448">
                  <c:v>38754</c:v>
                </c:pt>
                <c:pt idx="5449">
                  <c:v>38755</c:v>
                </c:pt>
                <c:pt idx="5450">
                  <c:v>38756</c:v>
                </c:pt>
                <c:pt idx="5451">
                  <c:v>38757</c:v>
                </c:pt>
                <c:pt idx="5452">
                  <c:v>38758</c:v>
                </c:pt>
                <c:pt idx="5453">
                  <c:v>38759</c:v>
                </c:pt>
                <c:pt idx="5454">
                  <c:v>38760</c:v>
                </c:pt>
                <c:pt idx="5455">
                  <c:v>38761</c:v>
                </c:pt>
                <c:pt idx="5456">
                  <c:v>38762</c:v>
                </c:pt>
                <c:pt idx="5457">
                  <c:v>38763</c:v>
                </c:pt>
                <c:pt idx="5458">
                  <c:v>38764</c:v>
                </c:pt>
                <c:pt idx="5459">
                  <c:v>38765</c:v>
                </c:pt>
                <c:pt idx="5460">
                  <c:v>38766</c:v>
                </c:pt>
                <c:pt idx="5461">
                  <c:v>38767</c:v>
                </c:pt>
                <c:pt idx="5462">
                  <c:v>38768</c:v>
                </c:pt>
                <c:pt idx="5463">
                  <c:v>38769</c:v>
                </c:pt>
                <c:pt idx="5464">
                  <c:v>38770</c:v>
                </c:pt>
                <c:pt idx="5465">
                  <c:v>38771</c:v>
                </c:pt>
                <c:pt idx="5466">
                  <c:v>38772</c:v>
                </c:pt>
                <c:pt idx="5467">
                  <c:v>38773</c:v>
                </c:pt>
                <c:pt idx="5468">
                  <c:v>38774</c:v>
                </c:pt>
                <c:pt idx="5469">
                  <c:v>38775</c:v>
                </c:pt>
                <c:pt idx="5470">
                  <c:v>38776</c:v>
                </c:pt>
                <c:pt idx="5471">
                  <c:v>38777</c:v>
                </c:pt>
                <c:pt idx="5472">
                  <c:v>38778</c:v>
                </c:pt>
                <c:pt idx="5473">
                  <c:v>38779</c:v>
                </c:pt>
                <c:pt idx="5474">
                  <c:v>38780</c:v>
                </c:pt>
                <c:pt idx="5475">
                  <c:v>38781</c:v>
                </c:pt>
                <c:pt idx="5476">
                  <c:v>38782</c:v>
                </c:pt>
                <c:pt idx="5477">
                  <c:v>38783</c:v>
                </c:pt>
                <c:pt idx="5478">
                  <c:v>38784</c:v>
                </c:pt>
                <c:pt idx="5479">
                  <c:v>38785</c:v>
                </c:pt>
                <c:pt idx="5480">
                  <c:v>38786</c:v>
                </c:pt>
                <c:pt idx="5481">
                  <c:v>38787</c:v>
                </c:pt>
                <c:pt idx="5482">
                  <c:v>38788</c:v>
                </c:pt>
                <c:pt idx="5483">
                  <c:v>38789</c:v>
                </c:pt>
                <c:pt idx="5484">
                  <c:v>38790</c:v>
                </c:pt>
                <c:pt idx="5485">
                  <c:v>38791</c:v>
                </c:pt>
                <c:pt idx="5486">
                  <c:v>38792</c:v>
                </c:pt>
                <c:pt idx="5487">
                  <c:v>38793</c:v>
                </c:pt>
                <c:pt idx="5488">
                  <c:v>38794</c:v>
                </c:pt>
                <c:pt idx="5489">
                  <c:v>38795</c:v>
                </c:pt>
                <c:pt idx="5490">
                  <c:v>38796</c:v>
                </c:pt>
                <c:pt idx="5491">
                  <c:v>38797</c:v>
                </c:pt>
                <c:pt idx="5492">
                  <c:v>38798</c:v>
                </c:pt>
                <c:pt idx="5493">
                  <c:v>38799</c:v>
                </c:pt>
                <c:pt idx="5494">
                  <c:v>38800</c:v>
                </c:pt>
                <c:pt idx="5495">
                  <c:v>38801</c:v>
                </c:pt>
                <c:pt idx="5496">
                  <c:v>38802</c:v>
                </c:pt>
                <c:pt idx="5497">
                  <c:v>38803</c:v>
                </c:pt>
                <c:pt idx="5498">
                  <c:v>38804</c:v>
                </c:pt>
                <c:pt idx="5499">
                  <c:v>38805</c:v>
                </c:pt>
                <c:pt idx="5500">
                  <c:v>38806</c:v>
                </c:pt>
                <c:pt idx="5501">
                  <c:v>38807</c:v>
                </c:pt>
                <c:pt idx="5502">
                  <c:v>38808</c:v>
                </c:pt>
                <c:pt idx="5503">
                  <c:v>38809</c:v>
                </c:pt>
                <c:pt idx="5504">
                  <c:v>38810</c:v>
                </c:pt>
                <c:pt idx="5505">
                  <c:v>38811</c:v>
                </c:pt>
                <c:pt idx="5506">
                  <c:v>38812</c:v>
                </c:pt>
                <c:pt idx="5507">
                  <c:v>38813</c:v>
                </c:pt>
                <c:pt idx="5508">
                  <c:v>38814</c:v>
                </c:pt>
                <c:pt idx="5509">
                  <c:v>38815</c:v>
                </c:pt>
                <c:pt idx="5510">
                  <c:v>38816</c:v>
                </c:pt>
                <c:pt idx="5511">
                  <c:v>38817</c:v>
                </c:pt>
                <c:pt idx="5512">
                  <c:v>38818</c:v>
                </c:pt>
                <c:pt idx="5513">
                  <c:v>38819</c:v>
                </c:pt>
                <c:pt idx="5514">
                  <c:v>38820</c:v>
                </c:pt>
                <c:pt idx="5515">
                  <c:v>38821</c:v>
                </c:pt>
                <c:pt idx="5516">
                  <c:v>38822</c:v>
                </c:pt>
                <c:pt idx="5517">
                  <c:v>38823</c:v>
                </c:pt>
                <c:pt idx="5518">
                  <c:v>38824</c:v>
                </c:pt>
                <c:pt idx="5519">
                  <c:v>38825</c:v>
                </c:pt>
                <c:pt idx="5520">
                  <c:v>38826</c:v>
                </c:pt>
                <c:pt idx="5521">
                  <c:v>38827</c:v>
                </c:pt>
                <c:pt idx="5522">
                  <c:v>38828</c:v>
                </c:pt>
                <c:pt idx="5523">
                  <c:v>38829</c:v>
                </c:pt>
                <c:pt idx="5524">
                  <c:v>38830</c:v>
                </c:pt>
                <c:pt idx="5525">
                  <c:v>38831</c:v>
                </c:pt>
                <c:pt idx="5526">
                  <c:v>38832</c:v>
                </c:pt>
                <c:pt idx="5527">
                  <c:v>38833</c:v>
                </c:pt>
                <c:pt idx="5528">
                  <c:v>38834</c:v>
                </c:pt>
                <c:pt idx="5529">
                  <c:v>38835</c:v>
                </c:pt>
                <c:pt idx="5530">
                  <c:v>38836</c:v>
                </c:pt>
                <c:pt idx="5531">
                  <c:v>38837</c:v>
                </c:pt>
                <c:pt idx="5532">
                  <c:v>38838</c:v>
                </c:pt>
                <c:pt idx="5533">
                  <c:v>38839</c:v>
                </c:pt>
                <c:pt idx="5534">
                  <c:v>38840</c:v>
                </c:pt>
                <c:pt idx="5535">
                  <c:v>38841</c:v>
                </c:pt>
                <c:pt idx="5536">
                  <c:v>38842</c:v>
                </c:pt>
                <c:pt idx="5537">
                  <c:v>38843</c:v>
                </c:pt>
                <c:pt idx="5538">
                  <c:v>38844</c:v>
                </c:pt>
                <c:pt idx="5539">
                  <c:v>38845</c:v>
                </c:pt>
                <c:pt idx="5540">
                  <c:v>38846</c:v>
                </c:pt>
                <c:pt idx="5541">
                  <c:v>38847</c:v>
                </c:pt>
                <c:pt idx="5542">
                  <c:v>38848</c:v>
                </c:pt>
                <c:pt idx="5543">
                  <c:v>38849</c:v>
                </c:pt>
                <c:pt idx="5544">
                  <c:v>38850</c:v>
                </c:pt>
                <c:pt idx="5545">
                  <c:v>38851</c:v>
                </c:pt>
                <c:pt idx="5546">
                  <c:v>38852</c:v>
                </c:pt>
                <c:pt idx="5547">
                  <c:v>38853</c:v>
                </c:pt>
                <c:pt idx="5548">
                  <c:v>38854</c:v>
                </c:pt>
                <c:pt idx="5549">
                  <c:v>38855</c:v>
                </c:pt>
                <c:pt idx="5550">
                  <c:v>38856</c:v>
                </c:pt>
                <c:pt idx="5551">
                  <c:v>38857</c:v>
                </c:pt>
                <c:pt idx="5552">
                  <c:v>38858</c:v>
                </c:pt>
                <c:pt idx="5553">
                  <c:v>38859</c:v>
                </c:pt>
                <c:pt idx="5554">
                  <c:v>38860</c:v>
                </c:pt>
                <c:pt idx="5555">
                  <c:v>38861</c:v>
                </c:pt>
                <c:pt idx="5556">
                  <c:v>38862</c:v>
                </c:pt>
                <c:pt idx="5557">
                  <c:v>38863</c:v>
                </c:pt>
                <c:pt idx="5558">
                  <c:v>38864</c:v>
                </c:pt>
                <c:pt idx="5559">
                  <c:v>38865</c:v>
                </c:pt>
                <c:pt idx="5560">
                  <c:v>38866</c:v>
                </c:pt>
                <c:pt idx="5561">
                  <c:v>38867</c:v>
                </c:pt>
                <c:pt idx="5562">
                  <c:v>38868</c:v>
                </c:pt>
                <c:pt idx="5563">
                  <c:v>38869</c:v>
                </c:pt>
                <c:pt idx="5564">
                  <c:v>38870</c:v>
                </c:pt>
                <c:pt idx="5565">
                  <c:v>38871</c:v>
                </c:pt>
                <c:pt idx="5566">
                  <c:v>38872</c:v>
                </c:pt>
                <c:pt idx="5567">
                  <c:v>38873</c:v>
                </c:pt>
                <c:pt idx="5568">
                  <c:v>38874</c:v>
                </c:pt>
                <c:pt idx="5569">
                  <c:v>38875</c:v>
                </c:pt>
                <c:pt idx="5570">
                  <c:v>38876</c:v>
                </c:pt>
                <c:pt idx="5571">
                  <c:v>38877</c:v>
                </c:pt>
                <c:pt idx="5572">
                  <c:v>38878</c:v>
                </c:pt>
                <c:pt idx="5573">
                  <c:v>38879</c:v>
                </c:pt>
                <c:pt idx="5574">
                  <c:v>38880</c:v>
                </c:pt>
                <c:pt idx="5575">
                  <c:v>38881</c:v>
                </c:pt>
                <c:pt idx="5576">
                  <c:v>38882</c:v>
                </c:pt>
                <c:pt idx="5577">
                  <c:v>38883</c:v>
                </c:pt>
                <c:pt idx="5578">
                  <c:v>38884</c:v>
                </c:pt>
                <c:pt idx="5579">
                  <c:v>38885</c:v>
                </c:pt>
                <c:pt idx="5580">
                  <c:v>38886</c:v>
                </c:pt>
                <c:pt idx="5581">
                  <c:v>38887</c:v>
                </c:pt>
                <c:pt idx="5582">
                  <c:v>38888</c:v>
                </c:pt>
                <c:pt idx="5583">
                  <c:v>38889</c:v>
                </c:pt>
                <c:pt idx="5584">
                  <c:v>38890</c:v>
                </c:pt>
                <c:pt idx="5585">
                  <c:v>38891</c:v>
                </c:pt>
                <c:pt idx="5586">
                  <c:v>38892</c:v>
                </c:pt>
                <c:pt idx="5587">
                  <c:v>38893</c:v>
                </c:pt>
                <c:pt idx="5588">
                  <c:v>38894</c:v>
                </c:pt>
                <c:pt idx="5589">
                  <c:v>38895</c:v>
                </c:pt>
                <c:pt idx="5590">
                  <c:v>38896</c:v>
                </c:pt>
                <c:pt idx="5591">
                  <c:v>38897</c:v>
                </c:pt>
                <c:pt idx="5592">
                  <c:v>38898</c:v>
                </c:pt>
                <c:pt idx="5593">
                  <c:v>38899</c:v>
                </c:pt>
                <c:pt idx="5594">
                  <c:v>38900</c:v>
                </c:pt>
                <c:pt idx="5595">
                  <c:v>38901</c:v>
                </c:pt>
                <c:pt idx="5596">
                  <c:v>38902</c:v>
                </c:pt>
                <c:pt idx="5597">
                  <c:v>38903</c:v>
                </c:pt>
                <c:pt idx="5598">
                  <c:v>38904</c:v>
                </c:pt>
                <c:pt idx="5599">
                  <c:v>38905</c:v>
                </c:pt>
                <c:pt idx="5600">
                  <c:v>38906</c:v>
                </c:pt>
                <c:pt idx="5601">
                  <c:v>38907</c:v>
                </c:pt>
                <c:pt idx="5602">
                  <c:v>38908</c:v>
                </c:pt>
                <c:pt idx="5603">
                  <c:v>38909</c:v>
                </c:pt>
                <c:pt idx="5604">
                  <c:v>38910</c:v>
                </c:pt>
                <c:pt idx="5605">
                  <c:v>38911</c:v>
                </c:pt>
                <c:pt idx="5606">
                  <c:v>38912</c:v>
                </c:pt>
                <c:pt idx="5607">
                  <c:v>38913</c:v>
                </c:pt>
                <c:pt idx="5608">
                  <c:v>38914</c:v>
                </c:pt>
                <c:pt idx="5609">
                  <c:v>38915</c:v>
                </c:pt>
                <c:pt idx="5610">
                  <c:v>38916</c:v>
                </c:pt>
                <c:pt idx="5611">
                  <c:v>38917</c:v>
                </c:pt>
                <c:pt idx="5612">
                  <c:v>38918</c:v>
                </c:pt>
                <c:pt idx="5613">
                  <c:v>38919</c:v>
                </c:pt>
                <c:pt idx="5614">
                  <c:v>38920</c:v>
                </c:pt>
                <c:pt idx="5615">
                  <c:v>38921</c:v>
                </c:pt>
                <c:pt idx="5616">
                  <c:v>38922</c:v>
                </c:pt>
                <c:pt idx="5617">
                  <c:v>38923</c:v>
                </c:pt>
                <c:pt idx="5618">
                  <c:v>38924</c:v>
                </c:pt>
                <c:pt idx="5619">
                  <c:v>38925</c:v>
                </c:pt>
                <c:pt idx="5620">
                  <c:v>38926</c:v>
                </c:pt>
                <c:pt idx="5621">
                  <c:v>38927</c:v>
                </c:pt>
                <c:pt idx="5622">
                  <c:v>38928</c:v>
                </c:pt>
                <c:pt idx="5623">
                  <c:v>38929</c:v>
                </c:pt>
                <c:pt idx="5624">
                  <c:v>38930</c:v>
                </c:pt>
                <c:pt idx="5625">
                  <c:v>38931</c:v>
                </c:pt>
                <c:pt idx="5626">
                  <c:v>38932</c:v>
                </c:pt>
                <c:pt idx="5627">
                  <c:v>38933</c:v>
                </c:pt>
                <c:pt idx="5628">
                  <c:v>38934</c:v>
                </c:pt>
                <c:pt idx="5629">
                  <c:v>38935</c:v>
                </c:pt>
                <c:pt idx="5630">
                  <c:v>38936</c:v>
                </c:pt>
                <c:pt idx="5631">
                  <c:v>38937</c:v>
                </c:pt>
                <c:pt idx="5632">
                  <c:v>38938</c:v>
                </c:pt>
                <c:pt idx="5633">
                  <c:v>38939</c:v>
                </c:pt>
                <c:pt idx="5634">
                  <c:v>38940</c:v>
                </c:pt>
                <c:pt idx="5635">
                  <c:v>38941</c:v>
                </c:pt>
                <c:pt idx="5636">
                  <c:v>38942</c:v>
                </c:pt>
                <c:pt idx="5637">
                  <c:v>38943</c:v>
                </c:pt>
                <c:pt idx="5638">
                  <c:v>38944</c:v>
                </c:pt>
                <c:pt idx="5639">
                  <c:v>38945</c:v>
                </c:pt>
                <c:pt idx="5640">
                  <c:v>38946</c:v>
                </c:pt>
                <c:pt idx="5641">
                  <c:v>38947</c:v>
                </c:pt>
                <c:pt idx="5642">
                  <c:v>38948</c:v>
                </c:pt>
                <c:pt idx="5643">
                  <c:v>38949</c:v>
                </c:pt>
                <c:pt idx="5644">
                  <c:v>38950</c:v>
                </c:pt>
                <c:pt idx="5645">
                  <c:v>38951</c:v>
                </c:pt>
                <c:pt idx="5646">
                  <c:v>38952</c:v>
                </c:pt>
                <c:pt idx="5647">
                  <c:v>38953</c:v>
                </c:pt>
                <c:pt idx="5648">
                  <c:v>38954</c:v>
                </c:pt>
                <c:pt idx="5649">
                  <c:v>38955</c:v>
                </c:pt>
                <c:pt idx="5650">
                  <c:v>38956</c:v>
                </c:pt>
                <c:pt idx="5651">
                  <c:v>38957</c:v>
                </c:pt>
                <c:pt idx="5652">
                  <c:v>38958</c:v>
                </c:pt>
                <c:pt idx="5653">
                  <c:v>38959</c:v>
                </c:pt>
                <c:pt idx="5654">
                  <c:v>38960</c:v>
                </c:pt>
                <c:pt idx="5655">
                  <c:v>38961</c:v>
                </c:pt>
                <c:pt idx="5656">
                  <c:v>38962</c:v>
                </c:pt>
                <c:pt idx="5657">
                  <c:v>38963</c:v>
                </c:pt>
                <c:pt idx="5658">
                  <c:v>38964</c:v>
                </c:pt>
                <c:pt idx="5659">
                  <c:v>38965</c:v>
                </c:pt>
                <c:pt idx="5660">
                  <c:v>38966</c:v>
                </c:pt>
                <c:pt idx="5661">
                  <c:v>38967</c:v>
                </c:pt>
                <c:pt idx="5662">
                  <c:v>38968</c:v>
                </c:pt>
                <c:pt idx="5663">
                  <c:v>38969</c:v>
                </c:pt>
                <c:pt idx="5664">
                  <c:v>38970</c:v>
                </c:pt>
                <c:pt idx="5665">
                  <c:v>38971</c:v>
                </c:pt>
                <c:pt idx="5666">
                  <c:v>38972</c:v>
                </c:pt>
                <c:pt idx="5667">
                  <c:v>38973</c:v>
                </c:pt>
                <c:pt idx="5668">
                  <c:v>38974</c:v>
                </c:pt>
                <c:pt idx="5669">
                  <c:v>38975</c:v>
                </c:pt>
                <c:pt idx="5670">
                  <c:v>38976</c:v>
                </c:pt>
                <c:pt idx="5671">
                  <c:v>38977</c:v>
                </c:pt>
                <c:pt idx="5672">
                  <c:v>38978</c:v>
                </c:pt>
                <c:pt idx="5673">
                  <c:v>38979</c:v>
                </c:pt>
                <c:pt idx="5674">
                  <c:v>38980</c:v>
                </c:pt>
                <c:pt idx="5675">
                  <c:v>38981</c:v>
                </c:pt>
                <c:pt idx="5676">
                  <c:v>38982</c:v>
                </c:pt>
                <c:pt idx="5677">
                  <c:v>38983</c:v>
                </c:pt>
                <c:pt idx="5678">
                  <c:v>38984</c:v>
                </c:pt>
                <c:pt idx="5679">
                  <c:v>38985</c:v>
                </c:pt>
                <c:pt idx="5680">
                  <c:v>38986</c:v>
                </c:pt>
                <c:pt idx="5681">
                  <c:v>38987</c:v>
                </c:pt>
                <c:pt idx="5682">
                  <c:v>38988</c:v>
                </c:pt>
                <c:pt idx="5683">
                  <c:v>38989</c:v>
                </c:pt>
                <c:pt idx="5684">
                  <c:v>38990</c:v>
                </c:pt>
                <c:pt idx="5685">
                  <c:v>38991</c:v>
                </c:pt>
                <c:pt idx="5686">
                  <c:v>38992</c:v>
                </c:pt>
                <c:pt idx="5687">
                  <c:v>38993</c:v>
                </c:pt>
                <c:pt idx="5688">
                  <c:v>38994</c:v>
                </c:pt>
                <c:pt idx="5689">
                  <c:v>38995</c:v>
                </c:pt>
                <c:pt idx="5690">
                  <c:v>38996</c:v>
                </c:pt>
                <c:pt idx="5691">
                  <c:v>38997</c:v>
                </c:pt>
                <c:pt idx="5692">
                  <c:v>38998</c:v>
                </c:pt>
                <c:pt idx="5693">
                  <c:v>38999</c:v>
                </c:pt>
                <c:pt idx="5694">
                  <c:v>39000</c:v>
                </c:pt>
                <c:pt idx="5695">
                  <c:v>39001</c:v>
                </c:pt>
                <c:pt idx="5696">
                  <c:v>39002</c:v>
                </c:pt>
                <c:pt idx="5697">
                  <c:v>39003</c:v>
                </c:pt>
                <c:pt idx="5698">
                  <c:v>39004</c:v>
                </c:pt>
                <c:pt idx="5699">
                  <c:v>39005</c:v>
                </c:pt>
                <c:pt idx="5700">
                  <c:v>39006</c:v>
                </c:pt>
                <c:pt idx="5701">
                  <c:v>39007</c:v>
                </c:pt>
                <c:pt idx="5702">
                  <c:v>39008</c:v>
                </c:pt>
                <c:pt idx="5703">
                  <c:v>39009</c:v>
                </c:pt>
                <c:pt idx="5704">
                  <c:v>39010</c:v>
                </c:pt>
                <c:pt idx="5705">
                  <c:v>39011</c:v>
                </c:pt>
                <c:pt idx="5706">
                  <c:v>39012</c:v>
                </c:pt>
                <c:pt idx="5707">
                  <c:v>39013</c:v>
                </c:pt>
                <c:pt idx="5708">
                  <c:v>39014</c:v>
                </c:pt>
                <c:pt idx="5709">
                  <c:v>39015</c:v>
                </c:pt>
                <c:pt idx="5710">
                  <c:v>39016</c:v>
                </c:pt>
                <c:pt idx="5711">
                  <c:v>39017</c:v>
                </c:pt>
                <c:pt idx="5712">
                  <c:v>39018</c:v>
                </c:pt>
                <c:pt idx="5713">
                  <c:v>39019</c:v>
                </c:pt>
                <c:pt idx="5714">
                  <c:v>39020</c:v>
                </c:pt>
                <c:pt idx="5715">
                  <c:v>39021</c:v>
                </c:pt>
                <c:pt idx="5716">
                  <c:v>39022</c:v>
                </c:pt>
                <c:pt idx="5717">
                  <c:v>39023</c:v>
                </c:pt>
                <c:pt idx="5718">
                  <c:v>39024</c:v>
                </c:pt>
                <c:pt idx="5719">
                  <c:v>39025</c:v>
                </c:pt>
                <c:pt idx="5720">
                  <c:v>39026</c:v>
                </c:pt>
                <c:pt idx="5721">
                  <c:v>39027</c:v>
                </c:pt>
                <c:pt idx="5722">
                  <c:v>39028</c:v>
                </c:pt>
                <c:pt idx="5723">
                  <c:v>39029</c:v>
                </c:pt>
                <c:pt idx="5724">
                  <c:v>39030</c:v>
                </c:pt>
                <c:pt idx="5725">
                  <c:v>39031</c:v>
                </c:pt>
                <c:pt idx="5726">
                  <c:v>39032</c:v>
                </c:pt>
                <c:pt idx="5727">
                  <c:v>39033</c:v>
                </c:pt>
                <c:pt idx="5728">
                  <c:v>39034</c:v>
                </c:pt>
                <c:pt idx="5729">
                  <c:v>39035</c:v>
                </c:pt>
                <c:pt idx="5730">
                  <c:v>39036</c:v>
                </c:pt>
                <c:pt idx="5731">
                  <c:v>39037</c:v>
                </c:pt>
                <c:pt idx="5732">
                  <c:v>39038</c:v>
                </c:pt>
                <c:pt idx="5733">
                  <c:v>39039</c:v>
                </c:pt>
                <c:pt idx="5734">
                  <c:v>39040</c:v>
                </c:pt>
                <c:pt idx="5735">
                  <c:v>39041</c:v>
                </c:pt>
                <c:pt idx="5736">
                  <c:v>39042</c:v>
                </c:pt>
                <c:pt idx="5737">
                  <c:v>39043</c:v>
                </c:pt>
                <c:pt idx="5738">
                  <c:v>39044</c:v>
                </c:pt>
                <c:pt idx="5739">
                  <c:v>39045</c:v>
                </c:pt>
                <c:pt idx="5740">
                  <c:v>39046</c:v>
                </c:pt>
                <c:pt idx="5741">
                  <c:v>39047</c:v>
                </c:pt>
                <c:pt idx="5742">
                  <c:v>39048</c:v>
                </c:pt>
                <c:pt idx="5743">
                  <c:v>39049</c:v>
                </c:pt>
                <c:pt idx="5744">
                  <c:v>39050</c:v>
                </c:pt>
                <c:pt idx="5745">
                  <c:v>39051</c:v>
                </c:pt>
                <c:pt idx="5746">
                  <c:v>39052</c:v>
                </c:pt>
                <c:pt idx="5747">
                  <c:v>39053</c:v>
                </c:pt>
                <c:pt idx="5748">
                  <c:v>39054</c:v>
                </c:pt>
                <c:pt idx="5749">
                  <c:v>39055</c:v>
                </c:pt>
                <c:pt idx="5750">
                  <c:v>39056</c:v>
                </c:pt>
                <c:pt idx="5751">
                  <c:v>39057</c:v>
                </c:pt>
                <c:pt idx="5752">
                  <c:v>39058</c:v>
                </c:pt>
                <c:pt idx="5753">
                  <c:v>39059</c:v>
                </c:pt>
                <c:pt idx="5754">
                  <c:v>39060</c:v>
                </c:pt>
                <c:pt idx="5755">
                  <c:v>39061</c:v>
                </c:pt>
                <c:pt idx="5756">
                  <c:v>39062</c:v>
                </c:pt>
                <c:pt idx="5757">
                  <c:v>39063</c:v>
                </c:pt>
                <c:pt idx="5758">
                  <c:v>39064</c:v>
                </c:pt>
                <c:pt idx="5759">
                  <c:v>39065</c:v>
                </c:pt>
                <c:pt idx="5760">
                  <c:v>39066</c:v>
                </c:pt>
                <c:pt idx="5761">
                  <c:v>39067</c:v>
                </c:pt>
                <c:pt idx="5762">
                  <c:v>39068</c:v>
                </c:pt>
                <c:pt idx="5763">
                  <c:v>39069</c:v>
                </c:pt>
                <c:pt idx="5764">
                  <c:v>39070</c:v>
                </c:pt>
                <c:pt idx="5765">
                  <c:v>39071</c:v>
                </c:pt>
                <c:pt idx="5766">
                  <c:v>39072</c:v>
                </c:pt>
                <c:pt idx="5767">
                  <c:v>39073</c:v>
                </c:pt>
                <c:pt idx="5768">
                  <c:v>39074</c:v>
                </c:pt>
                <c:pt idx="5769">
                  <c:v>39075</c:v>
                </c:pt>
                <c:pt idx="5770">
                  <c:v>39076</c:v>
                </c:pt>
                <c:pt idx="5771">
                  <c:v>39077</c:v>
                </c:pt>
                <c:pt idx="5772">
                  <c:v>39078</c:v>
                </c:pt>
                <c:pt idx="5773">
                  <c:v>39079</c:v>
                </c:pt>
                <c:pt idx="5774">
                  <c:v>39080</c:v>
                </c:pt>
                <c:pt idx="5775">
                  <c:v>39081</c:v>
                </c:pt>
                <c:pt idx="5776">
                  <c:v>39082</c:v>
                </c:pt>
                <c:pt idx="5777">
                  <c:v>39083</c:v>
                </c:pt>
                <c:pt idx="5778">
                  <c:v>39084</c:v>
                </c:pt>
                <c:pt idx="5779">
                  <c:v>39085</c:v>
                </c:pt>
                <c:pt idx="5780">
                  <c:v>39086</c:v>
                </c:pt>
                <c:pt idx="5781">
                  <c:v>39087</c:v>
                </c:pt>
                <c:pt idx="5782">
                  <c:v>39088</c:v>
                </c:pt>
                <c:pt idx="5783">
                  <c:v>39089</c:v>
                </c:pt>
                <c:pt idx="5784">
                  <c:v>39090</c:v>
                </c:pt>
                <c:pt idx="5785">
                  <c:v>39091</c:v>
                </c:pt>
                <c:pt idx="5786">
                  <c:v>39092</c:v>
                </c:pt>
                <c:pt idx="5787">
                  <c:v>39093</c:v>
                </c:pt>
                <c:pt idx="5788">
                  <c:v>39094</c:v>
                </c:pt>
                <c:pt idx="5789">
                  <c:v>39095</c:v>
                </c:pt>
                <c:pt idx="5790">
                  <c:v>39096</c:v>
                </c:pt>
                <c:pt idx="5791">
                  <c:v>39097</c:v>
                </c:pt>
                <c:pt idx="5792">
                  <c:v>39098</c:v>
                </c:pt>
                <c:pt idx="5793">
                  <c:v>39099</c:v>
                </c:pt>
                <c:pt idx="5794">
                  <c:v>39100</c:v>
                </c:pt>
                <c:pt idx="5795">
                  <c:v>39101</c:v>
                </c:pt>
                <c:pt idx="5796">
                  <c:v>39102</c:v>
                </c:pt>
                <c:pt idx="5797">
                  <c:v>39103</c:v>
                </c:pt>
                <c:pt idx="5798">
                  <c:v>39104</c:v>
                </c:pt>
                <c:pt idx="5799">
                  <c:v>39105</c:v>
                </c:pt>
                <c:pt idx="5800">
                  <c:v>39106</c:v>
                </c:pt>
                <c:pt idx="5801">
                  <c:v>39107</c:v>
                </c:pt>
                <c:pt idx="5802">
                  <c:v>39108</c:v>
                </c:pt>
                <c:pt idx="5803">
                  <c:v>39109</c:v>
                </c:pt>
                <c:pt idx="5804">
                  <c:v>39110</c:v>
                </c:pt>
                <c:pt idx="5805">
                  <c:v>39111</c:v>
                </c:pt>
                <c:pt idx="5806">
                  <c:v>39112</c:v>
                </c:pt>
                <c:pt idx="5807">
                  <c:v>39113</c:v>
                </c:pt>
                <c:pt idx="5808">
                  <c:v>39114</c:v>
                </c:pt>
                <c:pt idx="5809">
                  <c:v>39115</c:v>
                </c:pt>
                <c:pt idx="5810">
                  <c:v>39116</c:v>
                </c:pt>
                <c:pt idx="5811">
                  <c:v>39117</c:v>
                </c:pt>
                <c:pt idx="5812">
                  <c:v>39118</c:v>
                </c:pt>
                <c:pt idx="5813">
                  <c:v>39119</c:v>
                </c:pt>
                <c:pt idx="5814">
                  <c:v>39120</c:v>
                </c:pt>
                <c:pt idx="5815">
                  <c:v>39121</c:v>
                </c:pt>
                <c:pt idx="5816">
                  <c:v>39122</c:v>
                </c:pt>
                <c:pt idx="5817">
                  <c:v>39123</c:v>
                </c:pt>
                <c:pt idx="5818">
                  <c:v>39124</c:v>
                </c:pt>
                <c:pt idx="5819">
                  <c:v>39125</c:v>
                </c:pt>
                <c:pt idx="5820">
                  <c:v>39126</c:v>
                </c:pt>
                <c:pt idx="5821">
                  <c:v>39127</c:v>
                </c:pt>
                <c:pt idx="5822">
                  <c:v>39128</c:v>
                </c:pt>
                <c:pt idx="5823">
                  <c:v>39129</c:v>
                </c:pt>
                <c:pt idx="5824">
                  <c:v>39130</c:v>
                </c:pt>
                <c:pt idx="5825">
                  <c:v>39131</c:v>
                </c:pt>
                <c:pt idx="5826">
                  <c:v>39132</c:v>
                </c:pt>
                <c:pt idx="5827">
                  <c:v>39133</c:v>
                </c:pt>
                <c:pt idx="5828">
                  <c:v>39134</c:v>
                </c:pt>
                <c:pt idx="5829">
                  <c:v>39135</c:v>
                </c:pt>
                <c:pt idx="5830">
                  <c:v>39136</c:v>
                </c:pt>
                <c:pt idx="5831">
                  <c:v>39137</c:v>
                </c:pt>
                <c:pt idx="5832">
                  <c:v>39138</c:v>
                </c:pt>
                <c:pt idx="5833">
                  <c:v>39139</c:v>
                </c:pt>
                <c:pt idx="5834">
                  <c:v>39140</c:v>
                </c:pt>
                <c:pt idx="5835">
                  <c:v>39141</c:v>
                </c:pt>
                <c:pt idx="5836">
                  <c:v>39142</c:v>
                </c:pt>
                <c:pt idx="5837">
                  <c:v>39143</c:v>
                </c:pt>
                <c:pt idx="5838">
                  <c:v>39144</c:v>
                </c:pt>
                <c:pt idx="5839">
                  <c:v>39145</c:v>
                </c:pt>
                <c:pt idx="5840">
                  <c:v>39146</c:v>
                </c:pt>
                <c:pt idx="5841">
                  <c:v>39147</c:v>
                </c:pt>
                <c:pt idx="5842">
                  <c:v>39148</c:v>
                </c:pt>
                <c:pt idx="5843">
                  <c:v>39149</c:v>
                </c:pt>
                <c:pt idx="5844">
                  <c:v>39150</c:v>
                </c:pt>
                <c:pt idx="5845">
                  <c:v>39151</c:v>
                </c:pt>
                <c:pt idx="5846">
                  <c:v>39152</c:v>
                </c:pt>
                <c:pt idx="5847">
                  <c:v>39153</c:v>
                </c:pt>
                <c:pt idx="5848">
                  <c:v>39154</c:v>
                </c:pt>
                <c:pt idx="5849">
                  <c:v>39155</c:v>
                </c:pt>
                <c:pt idx="5850">
                  <c:v>39156</c:v>
                </c:pt>
                <c:pt idx="5851">
                  <c:v>39157</c:v>
                </c:pt>
                <c:pt idx="5852">
                  <c:v>39158</c:v>
                </c:pt>
                <c:pt idx="5853">
                  <c:v>39159</c:v>
                </c:pt>
                <c:pt idx="5854">
                  <c:v>39160</c:v>
                </c:pt>
                <c:pt idx="5855">
                  <c:v>39161</c:v>
                </c:pt>
                <c:pt idx="5856">
                  <c:v>39162</c:v>
                </c:pt>
                <c:pt idx="5857">
                  <c:v>39163</c:v>
                </c:pt>
                <c:pt idx="5858">
                  <c:v>39164</c:v>
                </c:pt>
                <c:pt idx="5859">
                  <c:v>39165</c:v>
                </c:pt>
                <c:pt idx="5860">
                  <c:v>39166</c:v>
                </c:pt>
                <c:pt idx="5861">
                  <c:v>39167</c:v>
                </c:pt>
                <c:pt idx="5862">
                  <c:v>39168</c:v>
                </c:pt>
                <c:pt idx="5863">
                  <c:v>39169</c:v>
                </c:pt>
                <c:pt idx="5864">
                  <c:v>39170</c:v>
                </c:pt>
                <c:pt idx="5865">
                  <c:v>39171</c:v>
                </c:pt>
                <c:pt idx="5866">
                  <c:v>39172</c:v>
                </c:pt>
                <c:pt idx="5867">
                  <c:v>39173</c:v>
                </c:pt>
                <c:pt idx="5868">
                  <c:v>39174</c:v>
                </c:pt>
                <c:pt idx="5869">
                  <c:v>39175</c:v>
                </c:pt>
                <c:pt idx="5870">
                  <c:v>39176</c:v>
                </c:pt>
                <c:pt idx="5871">
                  <c:v>39177</c:v>
                </c:pt>
                <c:pt idx="5872">
                  <c:v>39178</c:v>
                </c:pt>
                <c:pt idx="5873">
                  <c:v>39179</c:v>
                </c:pt>
                <c:pt idx="5874">
                  <c:v>39180</c:v>
                </c:pt>
                <c:pt idx="5875">
                  <c:v>39181</c:v>
                </c:pt>
                <c:pt idx="5876">
                  <c:v>39182</c:v>
                </c:pt>
                <c:pt idx="5877">
                  <c:v>39183</c:v>
                </c:pt>
                <c:pt idx="5878">
                  <c:v>39184</c:v>
                </c:pt>
                <c:pt idx="5879">
                  <c:v>39185</c:v>
                </c:pt>
                <c:pt idx="5880">
                  <c:v>39186</c:v>
                </c:pt>
                <c:pt idx="5881">
                  <c:v>39187</c:v>
                </c:pt>
                <c:pt idx="5882">
                  <c:v>39188</c:v>
                </c:pt>
                <c:pt idx="5883">
                  <c:v>39189</c:v>
                </c:pt>
                <c:pt idx="5884">
                  <c:v>39190</c:v>
                </c:pt>
                <c:pt idx="5885">
                  <c:v>39191</c:v>
                </c:pt>
                <c:pt idx="5886">
                  <c:v>39192</c:v>
                </c:pt>
                <c:pt idx="5887">
                  <c:v>39193</c:v>
                </c:pt>
                <c:pt idx="5888">
                  <c:v>39194</c:v>
                </c:pt>
                <c:pt idx="5889">
                  <c:v>39195</c:v>
                </c:pt>
                <c:pt idx="5890">
                  <c:v>39196</c:v>
                </c:pt>
                <c:pt idx="5891">
                  <c:v>39197</c:v>
                </c:pt>
                <c:pt idx="5892">
                  <c:v>39198</c:v>
                </c:pt>
                <c:pt idx="5893">
                  <c:v>39199</c:v>
                </c:pt>
                <c:pt idx="5894">
                  <c:v>39200</c:v>
                </c:pt>
                <c:pt idx="5895">
                  <c:v>39201</c:v>
                </c:pt>
                <c:pt idx="5896">
                  <c:v>39202</c:v>
                </c:pt>
                <c:pt idx="5897">
                  <c:v>39203</c:v>
                </c:pt>
                <c:pt idx="5898">
                  <c:v>39204</c:v>
                </c:pt>
                <c:pt idx="5899">
                  <c:v>39205</c:v>
                </c:pt>
                <c:pt idx="5900">
                  <c:v>39206</c:v>
                </c:pt>
                <c:pt idx="5901">
                  <c:v>39207</c:v>
                </c:pt>
                <c:pt idx="5902">
                  <c:v>39208</c:v>
                </c:pt>
                <c:pt idx="5903">
                  <c:v>39209</c:v>
                </c:pt>
                <c:pt idx="5904">
                  <c:v>39210</c:v>
                </c:pt>
                <c:pt idx="5905">
                  <c:v>39211</c:v>
                </c:pt>
                <c:pt idx="5906">
                  <c:v>39212</c:v>
                </c:pt>
                <c:pt idx="5907">
                  <c:v>39213</c:v>
                </c:pt>
                <c:pt idx="5908">
                  <c:v>39214</c:v>
                </c:pt>
                <c:pt idx="5909">
                  <c:v>39215</c:v>
                </c:pt>
                <c:pt idx="5910">
                  <c:v>39216</c:v>
                </c:pt>
                <c:pt idx="5911">
                  <c:v>39217</c:v>
                </c:pt>
                <c:pt idx="5912">
                  <c:v>39218</c:v>
                </c:pt>
                <c:pt idx="5913">
                  <c:v>39219</c:v>
                </c:pt>
                <c:pt idx="5914">
                  <c:v>39220</c:v>
                </c:pt>
                <c:pt idx="5915">
                  <c:v>39221</c:v>
                </c:pt>
                <c:pt idx="5916">
                  <c:v>39222</c:v>
                </c:pt>
                <c:pt idx="5917">
                  <c:v>39223</c:v>
                </c:pt>
                <c:pt idx="5918">
                  <c:v>39224</c:v>
                </c:pt>
                <c:pt idx="5919">
                  <c:v>39225</c:v>
                </c:pt>
                <c:pt idx="5920">
                  <c:v>39226</c:v>
                </c:pt>
                <c:pt idx="5921">
                  <c:v>39227</c:v>
                </c:pt>
                <c:pt idx="5922">
                  <c:v>39228</c:v>
                </c:pt>
                <c:pt idx="5923">
                  <c:v>39229</c:v>
                </c:pt>
                <c:pt idx="5924">
                  <c:v>39230</c:v>
                </c:pt>
                <c:pt idx="5925">
                  <c:v>39231</c:v>
                </c:pt>
                <c:pt idx="5926">
                  <c:v>39232</c:v>
                </c:pt>
                <c:pt idx="5927">
                  <c:v>39233</c:v>
                </c:pt>
                <c:pt idx="5928">
                  <c:v>39234</c:v>
                </c:pt>
                <c:pt idx="5929">
                  <c:v>39235</c:v>
                </c:pt>
                <c:pt idx="5930">
                  <c:v>39236</c:v>
                </c:pt>
                <c:pt idx="5931">
                  <c:v>39237</c:v>
                </c:pt>
                <c:pt idx="5932">
                  <c:v>39238</c:v>
                </c:pt>
                <c:pt idx="5933">
                  <c:v>39239</c:v>
                </c:pt>
                <c:pt idx="5934">
                  <c:v>39240</c:v>
                </c:pt>
                <c:pt idx="5935">
                  <c:v>39241</c:v>
                </c:pt>
                <c:pt idx="5936">
                  <c:v>39242</c:v>
                </c:pt>
                <c:pt idx="5937">
                  <c:v>39243</c:v>
                </c:pt>
                <c:pt idx="5938">
                  <c:v>39244</c:v>
                </c:pt>
                <c:pt idx="5939">
                  <c:v>39245</c:v>
                </c:pt>
                <c:pt idx="5940">
                  <c:v>39246</c:v>
                </c:pt>
                <c:pt idx="5941">
                  <c:v>39247</c:v>
                </c:pt>
                <c:pt idx="5942">
                  <c:v>39248</c:v>
                </c:pt>
                <c:pt idx="5943">
                  <c:v>39249</c:v>
                </c:pt>
                <c:pt idx="5944">
                  <c:v>39250</c:v>
                </c:pt>
                <c:pt idx="5945">
                  <c:v>39251</c:v>
                </c:pt>
                <c:pt idx="5946">
                  <c:v>39252</c:v>
                </c:pt>
                <c:pt idx="5947">
                  <c:v>39253</c:v>
                </c:pt>
                <c:pt idx="5948">
                  <c:v>39254</c:v>
                </c:pt>
                <c:pt idx="5949">
                  <c:v>39255</c:v>
                </c:pt>
                <c:pt idx="5950">
                  <c:v>39256</c:v>
                </c:pt>
                <c:pt idx="5951">
                  <c:v>39257</c:v>
                </c:pt>
                <c:pt idx="5952">
                  <c:v>39258</c:v>
                </c:pt>
                <c:pt idx="5953">
                  <c:v>39259</c:v>
                </c:pt>
                <c:pt idx="5954">
                  <c:v>39260</c:v>
                </c:pt>
                <c:pt idx="5955">
                  <c:v>39261</c:v>
                </c:pt>
                <c:pt idx="5956">
                  <c:v>39262</c:v>
                </c:pt>
                <c:pt idx="5957">
                  <c:v>39263</c:v>
                </c:pt>
                <c:pt idx="5958">
                  <c:v>39264</c:v>
                </c:pt>
                <c:pt idx="5959">
                  <c:v>39265</c:v>
                </c:pt>
                <c:pt idx="5960">
                  <c:v>39266</c:v>
                </c:pt>
                <c:pt idx="5961">
                  <c:v>39267</c:v>
                </c:pt>
                <c:pt idx="5962">
                  <c:v>39268</c:v>
                </c:pt>
                <c:pt idx="5963">
                  <c:v>39269</c:v>
                </c:pt>
                <c:pt idx="5964">
                  <c:v>39270</c:v>
                </c:pt>
                <c:pt idx="5965">
                  <c:v>39271</c:v>
                </c:pt>
                <c:pt idx="5966">
                  <c:v>39272</c:v>
                </c:pt>
                <c:pt idx="5967">
                  <c:v>39273</c:v>
                </c:pt>
                <c:pt idx="5968">
                  <c:v>39274</c:v>
                </c:pt>
                <c:pt idx="5969">
                  <c:v>39275</c:v>
                </c:pt>
                <c:pt idx="5970">
                  <c:v>39276</c:v>
                </c:pt>
                <c:pt idx="5971">
                  <c:v>39277</c:v>
                </c:pt>
                <c:pt idx="5972">
                  <c:v>39278</c:v>
                </c:pt>
                <c:pt idx="5973">
                  <c:v>39279</c:v>
                </c:pt>
                <c:pt idx="5974">
                  <c:v>39280</c:v>
                </c:pt>
                <c:pt idx="5975">
                  <c:v>39281</c:v>
                </c:pt>
                <c:pt idx="5976">
                  <c:v>39282</c:v>
                </c:pt>
                <c:pt idx="5977">
                  <c:v>39283</c:v>
                </c:pt>
                <c:pt idx="5978">
                  <c:v>39284</c:v>
                </c:pt>
                <c:pt idx="5979">
                  <c:v>39285</c:v>
                </c:pt>
                <c:pt idx="5980">
                  <c:v>39286</c:v>
                </c:pt>
                <c:pt idx="5981">
                  <c:v>39287</c:v>
                </c:pt>
                <c:pt idx="5982">
                  <c:v>39288</c:v>
                </c:pt>
                <c:pt idx="5983">
                  <c:v>39289</c:v>
                </c:pt>
                <c:pt idx="5984">
                  <c:v>39290</c:v>
                </c:pt>
                <c:pt idx="5985">
                  <c:v>39291</c:v>
                </c:pt>
                <c:pt idx="5986">
                  <c:v>39292</c:v>
                </c:pt>
                <c:pt idx="5987">
                  <c:v>39293</c:v>
                </c:pt>
                <c:pt idx="5988">
                  <c:v>39294</c:v>
                </c:pt>
                <c:pt idx="5989">
                  <c:v>39295</c:v>
                </c:pt>
                <c:pt idx="5990">
                  <c:v>39296</c:v>
                </c:pt>
                <c:pt idx="5991">
                  <c:v>39297</c:v>
                </c:pt>
                <c:pt idx="5992">
                  <c:v>39298</c:v>
                </c:pt>
                <c:pt idx="5993">
                  <c:v>39299</c:v>
                </c:pt>
                <c:pt idx="5994">
                  <c:v>39300</c:v>
                </c:pt>
                <c:pt idx="5995">
                  <c:v>39301</c:v>
                </c:pt>
                <c:pt idx="5996">
                  <c:v>39302</c:v>
                </c:pt>
                <c:pt idx="5997">
                  <c:v>39303</c:v>
                </c:pt>
                <c:pt idx="5998">
                  <c:v>39304</c:v>
                </c:pt>
                <c:pt idx="5999">
                  <c:v>39305</c:v>
                </c:pt>
                <c:pt idx="6000">
                  <c:v>39306</c:v>
                </c:pt>
                <c:pt idx="6001">
                  <c:v>39307</c:v>
                </c:pt>
                <c:pt idx="6002">
                  <c:v>39308</c:v>
                </c:pt>
                <c:pt idx="6003">
                  <c:v>39309</c:v>
                </c:pt>
                <c:pt idx="6004">
                  <c:v>39310</c:v>
                </c:pt>
                <c:pt idx="6005">
                  <c:v>39311</c:v>
                </c:pt>
                <c:pt idx="6006">
                  <c:v>39312</c:v>
                </c:pt>
                <c:pt idx="6007">
                  <c:v>39313</c:v>
                </c:pt>
                <c:pt idx="6008">
                  <c:v>39314</c:v>
                </c:pt>
                <c:pt idx="6009">
                  <c:v>39315</c:v>
                </c:pt>
                <c:pt idx="6010">
                  <c:v>39316</c:v>
                </c:pt>
                <c:pt idx="6011">
                  <c:v>39317</c:v>
                </c:pt>
                <c:pt idx="6012">
                  <c:v>39318</c:v>
                </c:pt>
                <c:pt idx="6013">
                  <c:v>39319</c:v>
                </c:pt>
                <c:pt idx="6014">
                  <c:v>39320</c:v>
                </c:pt>
                <c:pt idx="6015">
                  <c:v>39321</c:v>
                </c:pt>
                <c:pt idx="6016">
                  <c:v>39322</c:v>
                </c:pt>
                <c:pt idx="6017">
                  <c:v>39323</c:v>
                </c:pt>
                <c:pt idx="6018">
                  <c:v>39324</c:v>
                </c:pt>
                <c:pt idx="6019">
                  <c:v>39325</c:v>
                </c:pt>
                <c:pt idx="6020">
                  <c:v>39326</c:v>
                </c:pt>
                <c:pt idx="6021">
                  <c:v>39327</c:v>
                </c:pt>
                <c:pt idx="6022">
                  <c:v>39328</c:v>
                </c:pt>
                <c:pt idx="6023">
                  <c:v>39329</c:v>
                </c:pt>
                <c:pt idx="6024">
                  <c:v>39330</c:v>
                </c:pt>
                <c:pt idx="6025">
                  <c:v>39331</c:v>
                </c:pt>
                <c:pt idx="6026">
                  <c:v>39332</c:v>
                </c:pt>
                <c:pt idx="6027">
                  <c:v>39333</c:v>
                </c:pt>
                <c:pt idx="6028">
                  <c:v>39334</c:v>
                </c:pt>
                <c:pt idx="6029">
                  <c:v>39335</c:v>
                </c:pt>
                <c:pt idx="6030">
                  <c:v>39336</c:v>
                </c:pt>
                <c:pt idx="6031">
                  <c:v>39337</c:v>
                </c:pt>
                <c:pt idx="6032">
                  <c:v>39338</c:v>
                </c:pt>
                <c:pt idx="6033">
                  <c:v>39339</c:v>
                </c:pt>
                <c:pt idx="6034">
                  <c:v>39340</c:v>
                </c:pt>
                <c:pt idx="6035">
                  <c:v>39341</c:v>
                </c:pt>
                <c:pt idx="6036">
                  <c:v>39342</c:v>
                </c:pt>
                <c:pt idx="6037">
                  <c:v>39343</c:v>
                </c:pt>
                <c:pt idx="6038">
                  <c:v>39344</c:v>
                </c:pt>
                <c:pt idx="6039">
                  <c:v>39345</c:v>
                </c:pt>
                <c:pt idx="6040">
                  <c:v>39346</c:v>
                </c:pt>
                <c:pt idx="6041">
                  <c:v>39347</c:v>
                </c:pt>
                <c:pt idx="6042">
                  <c:v>39348</c:v>
                </c:pt>
                <c:pt idx="6043">
                  <c:v>39349</c:v>
                </c:pt>
                <c:pt idx="6044">
                  <c:v>39350</c:v>
                </c:pt>
                <c:pt idx="6045">
                  <c:v>39351</c:v>
                </c:pt>
                <c:pt idx="6046">
                  <c:v>39352</c:v>
                </c:pt>
                <c:pt idx="6047">
                  <c:v>39353</c:v>
                </c:pt>
                <c:pt idx="6048">
                  <c:v>39354</c:v>
                </c:pt>
                <c:pt idx="6049">
                  <c:v>39355</c:v>
                </c:pt>
                <c:pt idx="6050">
                  <c:v>39356</c:v>
                </c:pt>
                <c:pt idx="6051">
                  <c:v>39357</c:v>
                </c:pt>
                <c:pt idx="6052">
                  <c:v>39358</c:v>
                </c:pt>
                <c:pt idx="6053">
                  <c:v>39359</c:v>
                </c:pt>
                <c:pt idx="6054">
                  <c:v>39360</c:v>
                </c:pt>
                <c:pt idx="6055">
                  <c:v>39361</c:v>
                </c:pt>
                <c:pt idx="6056">
                  <c:v>39362</c:v>
                </c:pt>
                <c:pt idx="6057">
                  <c:v>39363</c:v>
                </c:pt>
                <c:pt idx="6058">
                  <c:v>39364</c:v>
                </c:pt>
                <c:pt idx="6059">
                  <c:v>39365</c:v>
                </c:pt>
                <c:pt idx="6060">
                  <c:v>39366</c:v>
                </c:pt>
                <c:pt idx="6061">
                  <c:v>39367</c:v>
                </c:pt>
                <c:pt idx="6062">
                  <c:v>39368</c:v>
                </c:pt>
                <c:pt idx="6063">
                  <c:v>39369</c:v>
                </c:pt>
                <c:pt idx="6064">
                  <c:v>39370</c:v>
                </c:pt>
                <c:pt idx="6065">
                  <c:v>39371</c:v>
                </c:pt>
                <c:pt idx="6066">
                  <c:v>39372</c:v>
                </c:pt>
                <c:pt idx="6067">
                  <c:v>39373</c:v>
                </c:pt>
                <c:pt idx="6068">
                  <c:v>39374</c:v>
                </c:pt>
                <c:pt idx="6069">
                  <c:v>39375</c:v>
                </c:pt>
                <c:pt idx="6070">
                  <c:v>39376</c:v>
                </c:pt>
                <c:pt idx="6071">
                  <c:v>39377</c:v>
                </c:pt>
                <c:pt idx="6072">
                  <c:v>39378</c:v>
                </c:pt>
                <c:pt idx="6073">
                  <c:v>39379</c:v>
                </c:pt>
                <c:pt idx="6074">
                  <c:v>39380</c:v>
                </c:pt>
                <c:pt idx="6075">
                  <c:v>39381</c:v>
                </c:pt>
                <c:pt idx="6076">
                  <c:v>39382</c:v>
                </c:pt>
                <c:pt idx="6077">
                  <c:v>39383</c:v>
                </c:pt>
                <c:pt idx="6078">
                  <c:v>39384</c:v>
                </c:pt>
                <c:pt idx="6079">
                  <c:v>39385</c:v>
                </c:pt>
                <c:pt idx="6080">
                  <c:v>39386</c:v>
                </c:pt>
                <c:pt idx="6081">
                  <c:v>39387</c:v>
                </c:pt>
                <c:pt idx="6082">
                  <c:v>39388</c:v>
                </c:pt>
                <c:pt idx="6083">
                  <c:v>39389</c:v>
                </c:pt>
                <c:pt idx="6084">
                  <c:v>39390</c:v>
                </c:pt>
                <c:pt idx="6085">
                  <c:v>39391</c:v>
                </c:pt>
                <c:pt idx="6086">
                  <c:v>39392</c:v>
                </c:pt>
                <c:pt idx="6087">
                  <c:v>39393</c:v>
                </c:pt>
                <c:pt idx="6088">
                  <c:v>39394</c:v>
                </c:pt>
                <c:pt idx="6089">
                  <c:v>39395</c:v>
                </c:pt>
                <c:pt idx="6090">
                  <c:v>39396</c:v>
                </c:pt>
                <c:pt idx="6091">
                  <c:v>39397</c:v>
                </c:pt>
                <c:pt idx="6092">
                  <c:v>39398</c:v>
                </c:pt>
                <c:pt idx="6093">
                  <c:v>39399</c:v>
                </c:pt>
                <c:pt idx="6094">
                  <c:v>39400</c:v>
                </c:pt>
                <c:pt idx="6095">
                  <c:v>39401</c:v>
                </c:pt>
                <c:pt idx="6096">
                  <c:v>39402</c:v>
                </c:pt>
                <c:pt idx="6097">
                  <c:v>39403</c:v>
                </c:pt>
                <c:pt idx="6098">
                  <c:v>39404</c:v>
                </c:pt>
                <c:pt idx="6099">
                  <c:v>39405</c:v>
                </c:pt>
                <c:pt idx="6100">
                  <c:v>39406</c:v>
                </c:pt>
                <c:pt idx="6101">
                  <c:v>39407</c:v>
                </c:pt>
                <c:pt idx="6102">
                  <c:v>39408</c:v>
                </c:pt>
                <c:pt idx="6103">
                  <c:v>39409</c:v>
                </c:pt>
                <c:pt idx="6104">
                  <c:v>39410</c:v>
                </c:pt>
                <c:pt idx="6105">
                  <c:v>39411</c:v>
                </c:pt>
                <c:pt idx="6106">
                  <c:v>39412</c:v>
                </c:pt>
                <c:pt idx="6107">
                  <c:v>39413</c:v>
                </c:pt>
                <c:pt idx="6108">
                  <c:v>39414</c:v>
                </c:pt>
                <c:pt idx="6109">
                  <c:v>39415</c:v>
                </c:pt>
                <c:pt idx="6110">
                  <c:v>39416</c:v>
                </c:pt>
                <c:pt idx="6111">
                  <c:v>39417</c:v>
                </c:pt>
                <c:pt idx="6112">
                  <c:v>39418</c:v>
                </c:pt>
                <c:pt idx="6113">
                  <c:v>39419</c:v>
                </c:pt>
                <c:pt idx="6114">
                  <c:v>39420</c:v>
                </c:pt>
                <c:pt idx="6115">
                  <c:v>39421</c:v>
                </c:pt>
                <c:pt idx="6116">
                  <c:v>39422</c:v>
                </c:pt>
                <c:pt idx="6117">
                  <c:v>39423</c:v>
                </c:pt>
                <c:pt idx="6118">
                  <c:v>39424</c:v>
                </c:pt>
                <c:pt idx="6119">
                  <c:v>39425</c:v>
                </c:pt>
                <c:pt idx="6120">
                  <c:v>39426</c:v>
                </c:pt>
                <c:pt idx="6121">
                  <c:v>39427</c:v>
                </c:pt>
                <c:pt idx="6122">
                  <c:v>39428</c:v>
                </c:pt>
                <c:pt idx="6123">
                  <c:v>39429</c:v>
                </c:pt>
                <c:pt idx="6124">
                  <c:v>39430</c:v>
                </c:pt>
                <c:pt idx="6125">
                  <c:v>39431</c:v>
                </c:pt>
                <c:pt idx="6126">
                  <c:v>39432</c:v>
                </c:pt>
                <c:pt idx="6127">
                  <c:v>39433</c:v>
                </c:pt>
                <c:pt idx="6128">
                  <c:v>39434</c:v>
                </c:pt>
                <c:pt idx="6129">
                  <c:v>39435</c:v>
                </c:pt>
                <c:pt idx="6130">
                  <c:v>39436</c:v>
                </c:pt>
                <c:pt idx="6131">
                  <c:v>39437</c:v>
                </c:pt>
                <c:pt idx="6132">
                  <c:v>39438</c:v>
                </c:pt>
                <c:pt idx="6133">
                  <c:v>39439</c:v>
                </c:pt>
                <c:pt idx="6134">
                  <c:v>39440</c:v>
                </c:pt>
                <c:pt idx="6135">
                  <c:v>39441</c:v>
                </c:pt>
                <c:pt idx="6136">
                  <c:v>39442</c:v>
                </c:pt>
                <c:pt idx="6137">
                  <c:v>39443</c:v>
                </c:pt>
                <c:pt idx="6138">
                  <c:v>39444</c:v>
                </c:pt>
                <c:pt idx="6139">
                  <c:v>39445</c:v>
                </c:pt>
                <c:pt idx="6140">
                  <c:v>39446</c:v>
                </c:pt>
                <c:pt idx="6141">
                  <c:v>39447</c:v>
                </c:pt>
                <c:pt idx="6142">
                  <c:v>39448</c:v>
                </c:pt>
                <c:pt idx="6143">
                  <c:v>39449</c:v>
                </c:pt>
                <c:pt idx="6144">
                  <c:v>39450</c:v>
                </c:pt>
                <c:pt idx="6145">
                  <c:v>39451</c:v>
                </c:pt>
                <c:pt idx="6146">
                  <c:v>39452</c:v>
                </c:pt>
                <c:pt idx="6147">
                  <c:v>39453</c:v>
                </c:pt>
                <c:pt idx="6148">
                  <c:v>39454</c:v>
                </c:pt>
                <c:pt idx="6149">
                  <c:v>39455</c:v>
                </c:pt>
                <c:pt idx="6150">
                  <c:v>39456</c:v>
                </c:pt>
                <c:pt idx="6151">
                  <c:v>39457</c:v>
                </c:pt>
                <c:pt idx="6152">
                  <c:v>39458</c:v>
                </c:pt>
                <c:pt idx="6153">
                  <c:v>39459</c:v>
                </c:pt>
                <c:pt idx="6154">
                  <c:v>39460</c:v>
                </c:pt>
                <c:pt idx="6155">
                  <c:v>39461</c:v>
                </c:pt>
                <c:pt idx="6156">
                  <c:v>39462</c:v>
                </c:pt>
                <c:pt idx="6157">
                  <c:v>39463</c:v>
                </c:pt>
                <c:pt idx="6158">
                  <c:v>39464</c:v>
                </c:pt>
                <c:pt idx="6159">
                  <c:v>39465</c:v>
                </c:pt>
                <c:pt idx="6160">
                  <c:v>39466</c:v>
                </c:pt>
                <c:pt idx="6161">
                  <c:v>39467</c:v>
                </c:pt>
                <c:pt idx="6162">
                  <c:v>39468</c:v>
                </c:pt>
                <c:pt idx="6163">
                  <c:v>39469</c:v>
                </c:pt>
                <c:pt idx="6164">
                  <c:v>39470</c:v>
                </c:pt>
                <c:pt idx="6165">
                  <c:v>39471</c:v>
                </c:pt>
                <c:pt idx="6166">
                  <c:v>39472</c:v>
                </c:pt>
                <c:pt idx="6167">
                  <c:v>39473</c:v>
                </c:pt>
                <c:pt idx="6168">
                  <c:v>39474</c:v>
                </c:pt>
                <c:pt idx="6169">
                  <c:v>39475</c:v>
                </c:pt>
                <c:pt idx="6170">
                  <c:v>39476</c:v>
                </c:pt>
                <c:pt idx="6171">
                  <c:v>39477</c:v>
                </c:pt>
                <c:pt idx="6172">
                  <c:v>39478</c:v>
                </c:pt>
                <c:pt idx="6173">
                  <c:v>39479</c:v>
                </c:pt>
                <c:pt idx="6174">
                  <c:v>39480</c:v>
                </c:pt>
                <c:pt idx="6175">
                  <c:v>39481</c:v>
                </c:pt>
                <c:pt idx="6176">
                  <c:v>39482</c:v>
                </c:pt>
                <c:pt idx="6177">
                  <c:v>39483</c:v>
                </c:pt>
                <c:pt idx="6178">
                  <c:v>39484</c:v>
                </c:pt>
                <c:pt idx="6179">
                  <c:v>39485</c:v>
                </c:pt>
                <c:pt idx="6180">
                  <c:v>39486</c:v>
                </c:pt>
                <c:pt idx="6181">
                  <c:v>39487</c:v>
                </c:pt>
                <c:pt idx="6182">
                  <c:v>39488</c:v>
                </c:pt>
                <c:pt idx="6183">
                  <c:v>39489</c:v>
                </c:pt>
                <c:pt idx="6184">
                  <c:v>39490</c:v>
                </c:pt>
                <c:pt idx="6185">
                  <c:v>39491</c:v>
                </c:pt>
                <c:pt idx="6186">
                  <c:v>39492</c:v>
                </c:pt>
                <c:pt idx="6187">
                  <c:v>39493</c:v>
                </c:pt>
                <c:pt idx="6188">
                  <c:v>39494</c:v>
                </c:pt>
                <c:pt idx="6189">
                  <c:v>39495</c:v>
                </c:pt>
                <c:pt idx="6190">
                  <c:v>39496</c:v>
                </c:pt>
                <c:pt idx="6191">
                  <c:v>39497</c:v>
                </c:pt>
                <c:pt idx="6192">
                  <c:v>39498</c:v>
                </c:pt>
                <c:pt idx="6193">
                  <c:v>39499</c:v>
                </c:pt>
                <c:pt idx="6194">
                  <c:v>39500</c:v>
                </c:pt>
                <c:pt idx="6195">
                  <c:v>39501</c:v>
                </c:pt>
                <c:pt idx="6196">
                  <c:v>39502</c:v>
                </c:pt>
                <c:pt idx="6197">
                  <c:v>39503</c:v>
                </c:pt>
                <c:pt idx="6198">
                  <c:v>39504</c:v>
                </c:pt>
                <c:pt idx="6199">
                  <c:v>39505</c:v>
                </c:pt>
                <c:pt idx="6200">
                  <c:v>39506</c:v>
                </c:pt>
                <c:pt idx="6201">
                  <c:v>39507</c:v>
                </c:pt>
                <c:pt idx="6202">
                  <c:v>39508</c:v>
                </c:pt>
                <c:pt idx="6203">
                  <c:v>39509</c:v>
                </c:pt>
                <c:pt idx="6204">
                  <c:v>39510</c:v>
                </c:pt>
                <c:pt idx="6205">
                  <c:v>39511</c:v>
                </c:pt>
                <c:pt idx="6206">
                  <c:v>39512</c:v>
                </c:pt>
                <c:pt idx="6207">
                  <c:v>39513</c:v>
                </c:pt>
                <c:pt idx="6208">
                  <c:v>39514</c:v>
                </c:pt>
                <c:pt idx="6209">
                  <c:v>39515</c:v>
                </c:pt>
                <c:pt idx="6210">
                  <c:v>39516</c:v>
                </c:pt>
                <c:pt idx="6211">
                  <c:v>39517</c:v>
                </c:pt>
                <c:pt idx="6212">
                  <c:v>39518</c:v>
                </c:pt>
                <c:pt idx="6213">
                  <c:v>39519</c:v>
                </c:pt>
                <c:pt idx="6214">
                  <c:v>39520</c:v>
                </c:pt>
                <c:pt idx="6215">
                  <c:v>39521</c:v>
                </c:pt>
                <c:pt idx="6216">
                  <c:v>39522</c:v>
                </c:pt>
                <c:pt idx="6217">
                  <c:v>39523</c:v>
                </c:pt>
                <c:pt idx="6218">
                  <c:v>39524</c:v>
                </c:pt>
                <c:pt idx="6219">
                  <c:v>39525</c:v>
                </c:pt>
                <c:pt idx="6220">
                  <c:v>39526</c:v>
                </c:pt>
                <c:pt idx="6221">
                  <c:v>39527</c:v>
                </c:pt>
                <c:pt idx="6222">
                  <c:v>39528</c:v>
                </c:pt>
                <c:pt idx="6223">
                  <c:v>39529</c:v>
                </c:pt>
                <c:pt idx="6224">
                  <c:v>39530</c:v>
                </c:pt>
                <c:pt idx="6225">
                  <c:v>39531</c:v>
                </c:pt>
                <c:pt idx="6226">
                  <c:v>39532</c:v>
                </c:pt>
                <c:pt idx="6227">
                  <c:v>39533</c:v>
                </c:pt>
                <c:pt idx="6228">
                  <c:v>39534</c:v>
                </c:pt>
                <c:pt idx="6229">
                  <c:v>39535</c:v>
                </c:pt>
                <c:pt idx="6230">
                  <c:v>39536</c:v>
                </c:pt>
                <c:pt idx="6231">
                  <c:v>39537</c:v>
                </c:pt>
                <c:pt idx="6232">
                  <c:v>39538</c:v>
                </c:pt>
                <c:pt idx="6233">
                  <c:v>39539</c:v>
                </c:pt>
                <c:pt idx="6234">
                  <c:v>39540</c:v>
                </c:pt>
                <c:pt idx="6235">
                  <c:v>39541</c:v>
                </c:pt>
                <c:pt idx="6236">
                  <c:v>39542</c:v>
                </c:pt>
                <c:pt idx="6237">
                  <c:v>39543</c:v>
                </c:pt>
                <c:pt idx="6238">
                  <c:v>39544</c:v>
                </c:pt>
                <c:pt idx="6239">
                  <c:v>39545</c:v>
                </c:pt>
                <c:pt idx="6240">
                  <c:v>39546</c:v>
                </c:pt>
                <c:pt idx="6241">
                  <c:v>39547</c:v>
                </c:pt>
                <c:pt idx="6242">
                  <c:v>39548</c:v>
                </c:pt>
                <c:pt idx="6243">
                  <c:v>39549</c:v>
                </c:pt>
                <c:pt idx="6244">
                  <c:v>39550</c:v>
                </c:pt>
                <c:pt idx="6245">
                  <c:v>39551</c:v>
                </c:pt>
                <c:pt idx="6246">
                  <c:v>39552</c:v>
                </c:pt>
                <c:pt idx="6247">
                  <c:v>39553</c:v>
                </c:pt>
                <c:pt idx="6248">
                  <c:v>39554</c:v>
                </c:pt>
                <c:pt idx="6249">
                  <c:v>39555</c:v>
                </c:pt>
                <c:pt idx="6250">
                  <c:v>39556</c:v>
                </c:pt>
                <c:pt idx="6251">
                  <c:v>39557</c:v>
                </c:pt>
                <c:pt idx="6252">
                  <c:v>39558</c:v>
                </c:pt>
                <c:pt idx="6253">
                  <c:v>39559</c:v>
                </c:pt>
                <c:pt idx="6254">
                  <c:v>39560</c:v>
                </c:pt>
                <c:pt idx="6255">
                  <c:v>39561</c:v>
                </c:pt>
                <c:pt idx="6256">
                  <c:v>39562</c:v>
                </c:pt>
                <c:pt idx="6257">
                  <c:v>39563</c:v>
                </c:pt>
                <c:pt idx="6258">
                  <c:v>39564</c:v>
                </c:pt>
                <c:pt idx="6259">
                  <c:v>39565</c:v>
                </c:pt>
                <c:pt idx="6260">
                  <c:v>39566</c:v>
                </c:pt>
                <c:pt idx="6261">
                  <c:v>39567</c:v>
                </c:pt>
                <c:pt idx="6262">
                  <c:v>39568</c:v>
                </c:pt>
                <c:pt idx="6263">
                  <c:v>39569</c:v>
                </c:pt>
                <c:pt idx="6264">
                  <c:v>39570</c:v>
                </c:pt>
                <c:pt idx="6265">
                  <c:v>39571</c:v>
                </c:pt>
                <c:pt idx="6266">
                  <c:v>39572</c:v>
                </c:pt>
                <c:pt idx="6267">
                  <c:v>39573</c:v>
                </c:pt>
                <c:pt idx="6268">
                  <c:v>39574</c:v>
                </c:pt>
                <c:pt idx="6269">
                  <c:v>39575</c:v>
                </c:pt>
                <c:pt idx="6270">
                  <c:v>39576</c:v>
                </c:pt>
                <c:pt idx="6271">
                  <c:v>39577</c:v>
                </c:pt>
                <c:pt idx="6272">
                  <c:v>39578</c:v>
                </c:pt>
                <c:pt idx="6273">
                  <c:v>39579</c:v>
                </c:pt>
                <c:pt idx="6274">
                  <c:v>39580</c:v>
                </c:pt>
                <c:pt idx="6275">
                  <c:v>39581</c:v>
                </c:pt>
                <c:pt idx="6276">
                  <c:v>39582</c:v>
                </c:pt>
                <c:pt idx="6277">
                  <c:v>39583</c:v>
                </c:pt>
                <c:pt idx="6278">
                  <c:v>39584</c:v>
                </c:pt>
                <c:pt idx="6279">
                  <c:v>39585</c:v>
                </c:pt>
                <c:pt idx="6280">
                  <c:v>39586</c:v>
                </c:pt>
                <c:pt idx="6281">
                  <c:v>39587</c:v>
                </c:pt>
                <c:pt idx="6282">
                  <c:v>39588</c:v>
                </c:pt>
                <c:pt idx="6283">
                  <c:v>39589</c:v>
                </c:pt>
                <c:pt idx="6284">
                  <c:v>39590</c:v>
                </c:pt>
                <c:pt idx="6285">
                  <c:v>39591</c:v>
                </c:pt>
                <c:pt idx="6286">
                  <c:v>39592</c:v>
                </c:pt>
                <c:pt idx="6287">
                  <c:v>39593</c:v>
                </c:pt>
                <c:pt idx="6288">
                  <c:v>39594</c:v>
                </c:pt>
                <c:pt idx="6289">
                  <c:v>39595</c:v>
                </c:pt>
                <c:pt idx="6290">
                  <c:v>39596</c:v>
                </c:pt>
                <c:pt idx="6291">
                  <c:v>39597</c:v>
                </c:pt>
                <c:pt idx="6292">
                  <c:v>39598</c:v>
                </c:pt>
                <c:pt idx="6293">
                  <c:v>39599</c:v>
                </c:pt>
                <c:pt idx="6294">
                  <c:v>39600</c:v>
                </c:pt>
                <c:pt idx="6295">
                  <c:v>39601</c:v>
                </c:pt>
                <c:pt idx="6296">
                  <c:v>39602</c:v>
                </c:pt>
                <c:pt idx="6297">
                  <c:v>39603</c:v>
                </c:pt>
                <c:pt idx="6298">
                  <c:v>39604</c:v>
                </c:pt>
                <c:pt idx="6299">
                  <c:v>39605</c:v>
                </c:pt>
                <c:pt idx="6300">
                  <c:v>39606</c:v>
                </c:pt>
                <c:pt idx="6301">
                  <c:v>39607</c:v>
                </c:pt>
                <c:pt idx="6302">
                  <c:v>39608</c:v>
                </c:pt>
                <c:pt idx="6303">
                  <c:v>39609</c:v>
                </c:pt>
                <c:pt idx="6304">
                  <c:v>39610</c:v>
                </c:pt>
                <c:pt idx="6305">
                  <c:v>39611</c:v>
                </c:pt>
                <c:pt idx="6306">
                  <c:v>39612</c:v>
                </c:pt>
                <c:pt idx="6307">
                  <c:v>39613</c:v>
                </c:pt>
                <c:pt idx="6308">
                  <c:v>39614</c:v>
                </c:pt>
                <c:pt idx="6309">
                  <c:v>39615</c:v>
                </c:pt>
                <c:pt idx="6310">
                  <c:v>39616</c:v>
                </c:pt>
                <c:pt idx="6311">
                  <c:v>39617</c:v>
                </c:pt>
                <c:pt idx="6312">
                  <c:v>39618</c:v>
                </c:pt>
                <c:pt idx="6313">
                  <c:v>39619</c:v>
                </c:pt>
                <c:pt idx="6314">
                  <c:v>39620</c:v>
                </c:pt>
                <c:pt idx="6315">
                  <c:v>39621</c:v>
                </c:pt>
                <c:pt idx="6316">
                  <c:v>39622</c:v>
                </c:pt>
                <c:pt idx="6317">
                  <c:v>39623</c:v>
                </c:pt>
                <c:pt idx="6318">
                  <c:v>39624</c:v>
                </c:pt>
                <c:pt idx="6319">
                  <c:v>39625</c:v>
                </c:pt>
                <c:pt idx="6320">
                  <c:v>39626</c:v>
                </c:pt>
                <c:pt idx="6321">
                  <c:v>39627</c:v>
                </c:pt>
                <c:pt idx="6322">
                  <c:v>39628</c:v>
                </c:pt>
                <c:pt idx="6323">
                  <c:v>39629</c:v>
                </c:pt>
                <c:pt idx="6324">
                  <c:v>39630</c:v>
                </c:pt>
                <c:pt idx="6325">
                  <c:v>39631</c:v>
                </c:pt>
                <c:pt idx="6326">
                  <c:v>39632</c:v>
                </c:pt>
                <c:pt idx="6327">
                  <c:v>39633</c:v>
                </c:pt>
                <c:pt idx="6328">
                  <c:v>39634</c:v>
                </c:pt>
                <c:pt idx="6329">
                  <c:v>39635</c:v>
                </c:pt>
                <c:pt idx="6330">
                  <c:v>39636</c:v>
                </c:pt>
                <c:pt idx="6331">
                  <c:v>39637</c:v>
                </c:pt>
                <c:pt idx="6332">
                  <c:v>39638</c:v>
                </c:pt>
                <c:pt idx="6333">
                  <c:v>39639</c:v>
                </c:pt>
                <c:pt idx="6334">
                  <c:v>39640</c:v>
                </c:pt>
                <c:pt idx="6335">
                  <c:v>39641</c:v>
                </c:pt>
                <c:pt idx="6336">
                  <c:v>39642</c:v>
                </c:pt>
                <c:pt idx="6337">
                  <c:v>39643</c:v>
                </c:pt>
                <c:pt idx="6338">
                  <c:v>39644</c:v>
                </c:pt>
                <c:pt idx="6339">
                  <c:v>39645</c:v>
                </c:pt>
                <c:pt idx="6340">
                  <c:v>39646</c:v>
                </c:pt>
                <c:pt idx="6341">
                  <c:v>39647</c:v>
                </c:pt>
                <c:pt idx="6342">
                  <c:v>39648</c:v>
                </c:pt>
                <c:pt idx="6343">
                  <c:v>39649</c:v>
                </c:pt>
                <c:pt idx="6344">
                  <c:v>39650</c:v>
                </c:pt>
                <c:pt idx="6345">
                  <c:v>39651</c:v>
                </c:pt>
                <c:pt idx="6346">
                  <c:v>39652</c:v>
                </c:pt>
                <c:pt idx="6347">
                  <c:v>39653</c:v>
                </c:pt>
                <c:pt idx="6348">
                  <c:v>39654</c:v>
                </c:pt>
                <c:pt idx="6349">
                  <c:v>39655</c:v>
                </c:pt>
                <c:pt idx="6350">
                  <c:v>39656</c:v>
                </c:pt>
                <c:pt idx="6351">
                  <c:v>39657</c:v>
                </c:pt>
                <c:pt idx="6352">
                  <c:v>39658</c:v>
                </c:pt>
                <c:pt idx="6353">
                  <c:v>39659</c:v>
                </c:pt>
                <c:pt idx="6354">
                  <c:v>39660</c:v>
                </c:pt>
                <c:pt idx="6355">
                  <c:v>39661</c:v>
                </c:pt>
                <c:pt idx="6356">
                  <c:v>39662</c:v>
                </c:pt>
                <c:pt idx="6357">
                  <c:v>39663</c:v>
                </c:pt>
                <c:pt idx="6358">
                  <c:v>39664</c:v>
                </c:pt>
                <c:pt idx="6359">
                  <c:v>39665</c:v>
                </c:pt>
                <c:pt idx="6360">
                  <c:v>39666</c:v>
                </c:pt>
                <c:pt idx="6361">
                  <c:v>39667</c:v>
                </c:pt>
                <c:pt idx="6362">
                  <c:v>39668</c:v>
                </c:pt>
                <c:pt idx="6363">
                  <c:v>39669</c:v>
                </c:pt>
                <c:pt idx="6364">
                  <c:v>39670</c:v>
                </c:pt>
                <c:pt idx="6365">
                  <c:v>39671</c:v>
                </c:pt>
                <c:pt idx="6366">
                  <c:v>39672</c:v>
                </c:pt>
                <c:pt idx="6367">
                  <c:v>39673</c:v>
                </c:pt>
                <c:pt idx="6368">
                  <c:v>39674</c:v>
                </c:pt>
                <c:pt idx="6369">
                  <c:v>39675</c:v>
                </c:pt>
                <c:pt idx="6370">
                  <c:v>39676</c:v>
                </c:pt>
                <c:pt idx="6371">
                  <c:v>39677</c:v>
                </c:pt>
                <c:pt idx="6372">
                  <c:v>39678</c:v>
                </c:pt>
                <c:pt idx="6373">
                  <c:v>39679</c:v>
                </c:pt>
                <c:pt idx="6374">
                  <c:v>39680</c:v>
                </c:pt>
                <c:pt idx="6375">
                  <c:v>39681</c:v>
                </c:pt>
                <c:pt idx="6376">
                  <c:v>39682</c:v>
                </c:pt>
                <c:pt idx="6377">
                  <c:v>39683</c:v>
                </c:pt>
                <c:pt idx="6378">
                  <c:v>39684</c:v>
                </c:pt>
                <c:pt idx="6379">
                  <c:v>39685</c:v>
                </c:pt>
                <c:pt idx="6380">
                  <c:v>39686</c:v>
                </c:pt>
                <c:pt idx="6381">
                  <c:v>39687</c:v>
                </c:pt>
                <c:pt idx="6382">
                  <c:v>39688</c:v>
                </c:pt>
                <c:pt idx="6383">
                  <c:v>39689</c:v>
                </c:pt>
                <c:pt idx="6384">
                  <c:v>39690</c:v>
                </c:pt>
                <c:pt idx="6385">
                  <c:v>39691</c:v>
                </c:pt>
                <c:pt idx="6386">
                  <c:v>39692</c:v>
                </c:pt>
                <c:pt idx="6387">
                  <c:v>39693</c:v>
                </c:pt>
                <c:pt idx="6388">
                  <c:v>39694</c:v>
                </c:pt>
                <c:pt idx="6389">
                  <c:v>39695</c:v>
                </c:pt>
                <c:pt idx="6390">
                  <c:v>39696</c:v>
                </c:pt>
                <c:pt idx="6391">
                  <c:v>39697</c:v>
                </c:pt>
                <c:pt idx="6392">
                  <c:v>39698</c:v>
                </c:pt>
                <c:pt idx="6393">
                  <c:v>39699</c:v>
                </c:pt>
                <c:pt idx="6394">
                  <c:v>39700</c:v>
                </c:pt>
                <c:pt idx="6395">
                  <c:v>39701</c:v>
                </c:pt>
                <c:pt idx="6396">
                  <c:v>39702</c:v>
                </c:pt>
                <c:pt idx="6397">
                  <c:v>39703</c:v>
                </c:pt>
                <c:pt idx="6398">
                  <c:v>39704</c:v>
                </c:pt>
                <c:pt idx="6399">
                  <c:v>39705</c:v>
                </c:pt>
                <c:pt idx="6400">
                  <c:v>39706</c:v>
                </c:pt>
                <c:pt idx="6401">
                  <c:v>39707</c:v>
                </c:pt>
                <c:pt idx="6402">
                  <c:v>39708</c:v>
                </c:pt>
                <c:pt idx="6403">
                  <c:v>39709</c:v>
                </c:pt>
                <c:pt idx="6404">
                  <c:v>39710</c:v>
                </c:pt>
                <c:pt idx="6405">
                  <c:v>39711</c:v>
                </c:pt>
                <c:pt idx="6406">
                  <c:v>39712</c:v>
                </c:pt>
                <c:pt idx="6407">
                  <c:v>39713</c:v>
                </c:pt>
                <c:pt idx="6408">
                  <c:v>39714</c:v>
                </c:pt>
                <c:pt idx="6409">
                  <c:v>39715</c:v>
                </c:pt>
                <c:pt idx="6410">
                  <c:v>39716</c:v>
                </c:pt>
                <c:pt idx="6411">
                  <c:v>39717</c:v>
                </c:pt>
                <c:pt idx="6412">
                  <c:v>39718</c:v>
                </c:pt>
                <c:pt idx="6413">
                  <c:v>39719</c:v>
                </c:pt>
                <c:pt idx="6414">
                  <c:v>39720</c:v>
                </c:pt>
                <c:pt idx="6415">
                  <c:v>39721</c:v>
                </c:pt>
                <c:pt idx="6416">
                  <c:v>39722</c:v>
                </c:pt>
                <c:pt idx="6417">
                  <c:v>39723</c:v>
                </c:pt>
                <c:pt idx="6418">
                  <c:v>39724</c:v>
                </c:pt>
                <c:pt idx="6419">
                  <c:v>39725</c:v>
                </c:pt>
                <c:pt idx="6420">
                  <c:v>39726</c:v>
                </c:pt>
                <c:pt idx="6421">
                  <c:v>39727</c:v>
                </c:pt>
                <c:pt idx="6422">
                  <c:v>39728</c:v>
                </c:pt>
                <c:pt idx="6423">
                  <c:v>39729</c:v>
                </c:pt>
                <c:pt idx="6424">
                  <c:v>39730</c:v>
                </c:pt>
                <c:pt idx="6425">
                  <c:v>39731</c:v>
                </c:pt>
                <c:pt idx="6426">
                  <c:v>39732</c:v>
                </c:pt>
                <c:pt idx="6427">
                  <c:v>39733</c:v>
                </c:pt>
                <c:pt idx="6428">
                  <c:v>39734</c:v>
                </c:pt>
                <c:pt idx="6429">
                  <c:v>39735</c:v>
                </c:pt>
                <c:pt idx="6430">
                  <c:v>39736</c:v>
                </c:pt>
                <c:pt idx="6431">
                  <c:v>39737</c:v>
                </c:pt>
                <c:pt idx="6432">
                  <c:v>39738</c:v>
                </c:pt>
                <c:pt idx="6433">
                  <c:v>39739</c:v>
                </c:pt>
                <c:pt idx="6434">
                  <c:v>39740</c:v>
                </c:pt>
                <c:pt idx="6435">
                  <c:v>39741</c:v>
                </c:pt>
                <c:pt idx="6436">
                  <c:v>39742</c:v>
                </c:pt>
                <c:pt idx="6437">
                  <c:v>39743</c:v>
                </c:pt>
                <c:pt idx="6438">
                  <c:v>39744</c:v>
                </c:pt>
                <c:pt idx="6439">
                  <c:v>39745</c:v>
                </c:pt>
                <c:pt idx="6440">
                  <c:v>39746</c:v>
                </c:pt>
                <c:pt idx="6441">
                  <c:v>39747</c:v>
                </c:pt>
                <c:pt idx="6442">
                  <c:v>39748</c:v>
                </c:pt>
                <c:pt idx="6443">
                  <c:v>39749</c:v>
                </c:pt>
                <c:pt idx="6444">
                  <c:v>39750</c:v>
                </c:pt>
                <c:pt idx="6445">
                  <c:v>39751</c:v>
                </c:pt>
                <c:pt idx="6446">
                  <c:v>39752</c:v>
                </c:pt>
                <c:pt idx="6447">
                  <c:v>39753</c:v>
                </c:pt>
                <c:pt idx="6448">
                  <c:v>39754</c:v>
                </c:pt>
                <c:pt idx="6449">
                  <c:v>39755</c:v>
                </c:pt>
                <c:pt idx="6450">
                  <c:v>39756</c:v>
                </c:pt>
                <c:pt idx="6451">
                  <c:v>39757</c:v>
                </c:pt>
                <c:pt idx="6452">
                  <c:v>39758</c:v>
                </c:pt>
                <c:pt idx="6453">
                  <c:v>39759</c:v>
                </c:pt>
                <c:pt idx="6454">
                  <c:v>39760</c:v>
                </c:pt>
                <c:pt idx="6455">
                  <c:v>39761</c:v>
                </c:pt>
                <c:pt idx="6456">
                  <c:v>39762</c:v>
                </c:pt>
                <c:pt idx="6457">
                  <c:v>39763</c:v>
                </c:pt>
                <c:pt idx="6458">
                  <c:v>39764</c:v>
                </c:pt>
                <c:pt idx="6459">
                  <c:v>39765</c:v>
                </c:pt>
                <c:pt idx="6460">
                  <c:v>39766</c:v>
                </c:pt>
                <c:pt idx="6461">
                  <c:v>39767</c:v>
                </c:pt>
                <c:pt idx="6462">
                  <c:v>39768</c:v>
                </c:pt>
                <c:pt idx="6463">
                  <c:v>39769</c:v>
                </c:pt>
                <c:pt idx="6464">
                  <c:v>39770</c:v>
                </c:pt>
                <c:pt idx="6465">
                  <c:v>39771</c:v>
                </c:pt>
                <c:pt idx="6466">
                  <c:v>39772</c:v>
                </c:pt>
                <c:pt idx="6467">
                  <c:v>39773</c:v>
                </c:pt>
                <c:pt idx="6468">
                  <c:v>39774</c:v>
                </c:pt>
                <c:pt idx="6469">
                  <c:v>39775</c:v>
                </c:pt>
                <c:pt idx="6470">
                  <c:v>39776</c:v>
                </c:pt>
                <c:pt idx="6471">
                  <c:v>39777</c:v>
                </c:pt>
                <c:pt idx="6472">
                  <c:v>39778</c:v>
                </c:pt>
                <c:pt idx="6473">
                  <c:v>39779</c:v>
                </c:pt>
                <c:pt idx="6474">
                  <c:v>39780</c:v>
                </c:pt>
                <c:pt idx="6475">
                  <c:v>39781</c:v>
                </c:pt>
                <c:pt idx="6476">
                  <c:v>39782</c:v>
                </c:pt>
                <c:pt idx="6477">
                  <c:v>39783</c:v>
                </c:pt>
                <c:pt idx="6478">
                  <c:v>39784</c:v>
                </c:pt>
                <c:pt idx="6479">
                  <c:v>39785</c:v>
                </c:pt>
                <c:pt idx="6480">
                  <c:v>39786</c:v>
                </c:pt>
                <c:pt idx="6481">
                  <c:v>39787</c:v>
                </c:pt>
                <c:pt idx="6482">
                  <c:v>39788</c:v>
                </c:pt>
                <c:pt idx="6483">
                  <c:v>39789</c:v>
                </c:pt>
                <c:pt idx="6484">
                  <c:v>39790</c:v>
                </c:pt>
                <c:pt idx="6485">
                  <c:v>39791</c:v>
                </c:pt>
                <c:pt idx="6486">
                  <c:v>39792</c:v>
                </c:pt>
                <c:pt idx="6487">
                  <c:v>39793</c:v>
                </c:pt>
                <c:pt idx="6488">
                  <c:v>39794</c:v>
                </c:pt>
                <c:pt idx="6489">
                  <c:v>39795</c:v>
                </c:pt>
                <c:pt idx="6490">
                  <c:v>39796</c:v>
                </c:pt>
                <c:pt idx="6491">
                  <c:v>39797</c:v>
                </c:pt>
                <c:pt idx="6492">
                  <c:v>39798</c:v>
                </c:pt>
                <c:pt idx="6493">
                  <c:v>39799</c:v>
                </c:pt>
                <c:pt idx="6494">
                  <c:v>39800</c:v>
                </c:pt>
                <c:pt idx="6495">
                  <c:v>39801</c:v>
                </c:pt>
                <c:pt idx="6496">
                  <c:v>39802</c:v>
                </c:pt>
                <c:pt idx="6497">
                  <c:v>39803</c:v>
                </c:pt>
                <c:pt idx="6498">
                  <c:v>39804</c:v>
                </c:pt>
                <c:pt idx="6499">
                  <c:v>39805</c:v>
                </c:pt>
                <c:pt idx="6500">
                  <c:v>39806</c:v>
                </c:pt>
                <c:pt idx="6501">
                  <c:v>39807</c:v>
                </c:pt>
                <c:pt idx="6502">
                  <c:v>39808</c:v>
                </c:pt>
                <c:pt idx="6503">
                  <c:v>39809</c:v>
                </c:pt>
                <c:pt idx="6504">
                  <c:v>39810</c:v>
                </c:pt>
                <c:pt idx="6505">
                  <c:v>39811</c:v>
                </c:pt>
                <c:pt idx="6506">
                  <c:v>39812</c:v>
                </c:pt>
                <c:pt idx="6507">
                  <c:v>39813</c:v>
                </c:pt>
                <c:pt idx="6508">
                  <c:v>39814</c:v>
                </c:pt>
                <c:pt idx="6509">
                  <c:v>39815</c:v>
                </c:pt>
                <c:pt idx="6510">
                  <c:v>39816</c:v>
                </c:pt>
                <c:pt idx="6511">
                  <c:v>39817</c:v>
                </c:pt>
                <c:pt idx="6512">
                  <c:v>39818</c:v>
                </c:pt>
                <c:pt idx="6513">
                  <c:v>39819</c:v>
                </c:pt>
                <c:pt idx="6514">
                  <c:v>39820</c:v>
                </c:pt>
                <c:pt idx="6515">
                  <c:v>39821</c:v>
                </c:pt>
                <c:pt idx="6516">
                  <c:v>39822</c:v>
                </c:pt>
                <c:pt idx="6517">
                  <c:v>39823</c:v>
                </c:pt>
                <c:pt idx="6518">
                  <c:v>39824</c:v>
                </c:pt>
                <c:pt idx="6519">
                  <c:v>39825</c:v>
                </c:pt>
                <c:pt idx="6520">
                  <c:v>39826</c:v>
                </c:pt>
                <c:pt idx="6521">
                  <c:v>39827</c:v>
                </c:pt>
                <c:pt idx="6522">
                  <c:v>39828</c:v>
                </c:pt>
                <c:pt idx="6523">
                  <c:v>39829</c:v>
                </c:pt>
                <c:pt idx="6524">
                  <c:v>39830</c:v>
                </c:pt>
                <c:pt idx="6525">
                  <c:v>39831</c:v>
                </c:pt>
                <c:pt idx="6526">
                  <c:v>39832</c:v>
                </c:pt>
                <c:pt idx="6527">
                  <c:v>39833</c:v>
                </c:pt>
                <c:pt idx="6528">
                  <c:v>39834</c:v>
                </c:pt>
                <c:pt idx="6529">
                  <c:v>39835</c:v>
                </c:pt>
                <c:pt idx="6530">
                  <c:v>39836</c:v>
                </c:pt>
                <c:pt idx="6531">
                  <c:v>39837</c:v>
                </c:pt>
                <c:pt idx="6532">
                  <c:v>39838</c:v>
                </c:pt>
                <c:pt idx="6533">
                  <c:v>39839</c:v>
                </c:pt>
                <c:pt idx="6534">
                  <c:v>39840</c:v>
                </c:pt>
                <c:pt idx="6535">
                  <c:v>39841</c:v>
                </c:pt>
                <c:pt idx="6536">
                  <c:v>39842</c:v>
                </c:pt>
                <c:pt idx="6537">
                  <c:v>39843</c:v>
                </c:pt>
                <c:pt idx="6538">
                  <c:v>39844</c:v>
                </c:pt>
                <c:pt idx="6539">
                  <c:v>39845</c:v>
                </c:pt>
                <c:pt idx="6540">
                  <c:v>39846</c:v>
                </c:pt>
                <c:pt idx="6541">
                  <c:v>39847</c:v>
                </c:pt>
                <c:pt idx="6542">
                  <c:v>39848</c:v>
                </c:pt>
                <c:pt idx="6543">
                  <c:v>39849</c:v>
                </c:pt>
                <c:pt idx="6544">
                  <c:v>39850</c:v>
                </c:pt>
                <c:pt idx="6545">
                  <c:v>39851</c:v>
                </c:pt>
                <c:pt idx="6546">
                  <c:v>39852</c:v>
                </c:pt>
                <c:pt idx="6547">
                  <c:v>39853</c:v>
                </c:pt>
                <c:pt idx="6548">
                  <c:v>39854</c:v>
                </c:pt>
                <c:pt idx="6549">
                  <c:v>39855</c:v>
                </c:pt>
                <c:pt idx="6550">
                  <c:v>39856</c:v>
                </c:pt>
                <c:pt idx="6551">
                  <c:v>39857</c:v>
                </c:pt>
                <c:pt idx="6552">
                  <c:v>39858</c:v>
                </c:pt>
                <c:pt idx="6553">
                  <c:v>39859</c:v>
                </c:pt>
                <c:pt idx="6554">
                  <c:v>39860</c:v>
                </c:pt>
                <c:pt idx="6555">
                  <c:v>39861</c:v>
                </c:pt>
                <c:pt idx="6556">
                  <c:v>39862</c:v>
                </c:pt>
                <c:pt idx="6557">
                  <c:v>39863</c:v>
                </c:pt>
                <c:pt idx="6558">
                  <c:v>39864</c:v>
                </c:pt>
                <c:pt idx="6559">
                  <c:v>39865</c:v>
                </c:pt>
                <c:pt idx="6560">
                  <c:v>39866</c:v>
                </c:pt>
                <c:pt idx="6561">
                  <c:v>39867</c:v>
                </c:pt>
                <c:pt idx="6562">
                  <c:v>39868</c:v>
                </c:pt>
                <c:pt idx="6563">
                  <c:v>39869</c:v>
                </c:pt>
                <c:pt idx="6564">
                  <c:v>40008</c:v>
                </c:pt>
                <c:pt idx="6565">
                  <c:v>40009</c:v>
                </c:pt>
                <c:pt idx="6566">
                  <c:v>40010</c:v>
                </c:pt>
                <c:pt idx="6567">
                  <c:v>40011</c:v>
                </c:pt>
                <c:pt idx="6568">
                  <c:v>40012</c:v>
                </c:pt>
                <c:pt idx="6569">
                  <c:v>40013</c:v>
                </c:pt>
                <c:pt idx="6570">
                  <c:v>40014</c:v>
                </c:pt>
                <c:pt idx="6571">
                  <c:v>40015</c:v>
                </c:pt>
                <c:pt idx="6572">
                  <c:v>40016</c:v>
                </c:pt>
                <c:pt idx="6573">
                  <c:v>40017</c:v>
                </c:pt>
                <c:pt idx="6574">
                  <c:v>40018</c:v>
                </c:pt>
                <c:pt idx="6575">
                  <c:v>40019</c:v>
                </c:pt>
                <c:pt idx="6576">
                  <c:v>40020</c:v>
                </c:pt>
                <c:pt idx="6577">
                  <c:v>40021</c:v>
                </c:pt>
                <c:pt idx="6578">
                  <c:v>40022</c:v>
                </c:pt>
                <c:pt idx="6579">
                  <c:v>40023</c:v>
                </c:pt>
                <c:pt idx="6580">
                  <c:v>40024</c:v>
                </c:pt>
                <c:pt idx="6581">
                  <c:v>40025</c:v>
                </c:pt>
                <c:pt idx="6582">
                  <c:v>40026</c:v>
                </c:pt>
                <c:pt idx="6583">
                  <c:v>40027</c:v>
                </c:pt>
                <c:pt idx="6584">
                  <c:v>40028</c:v>
                </c:pt>
                <c:pt idx="6585">
                  <c:v>40029</c:v>
                </c:pt>
                <c:pt idx="6586">
                  <c:v>40030</c:v>
                </c:pt>
                <c:pt idx="6587">
                  <c:v>40031</c:v>
                </c:pt>
                <c:pt idx="6588">
                  <c:v>40032</c:v>
                </c:pt>
                <c:pt idx="6589">
                  <c:v>40033</c:v>
                </c:pt>
                <c:pt idx="6590">
                  <c:v>40034</c:v>
                </c:pt>
                <c:pt idx="6591">
                  <c:v>40035</c:v>
                </c:pt>
                <c:pt idx="6592">
                  <c:v>40036</c:v>
                </c:pt>
                <c:pt idx="6593">
                  <c:v>40037</c:v>
                </c:pt>
                <c:pt idx="6594">
                  <c:v>40038</c:v>
                </c:pt>
                <c:pt idx="6595">
                  <c:v>40039</c:v>
                </c:pt>
                <c:pt idx="6596">
                  <c:v>40040</c:v>
                </c:pt>
                <c:pt idx="6597">
                  <c:v>40041</c:v>
                </c:pt>
                <c:pt idx="6598">
                  <c:v>40042</c:v>
                </c:pt>
                <c:pt idx="6599">
                  <c:v>40043</c:v>
                </c:pt>
                <c:pt idx="6600">
                  <c:v>40044</c:v>
                </c:pt>
                <c:pt idx="6601">
                  <c:v>40045</c:v>
                </c:pt>
                <c:pt idx="6602">
                  <c:v>40046</c:v>
                </c:pt>
                <c:pt idx="6603">
                  <c:v>40047</c:v>
                </c:pt>
                <c:pt idx="6604">
                  <c:v>40048</c:v>
                </c:pt>
                <c:pt idx="6605">
                  <c:v>40049</c:v>
                </c:pt>
                <c:pt idx="6606">
                  <c:v>40050</c:v>
                </c:pt>
                <c:pt idx="6607">
                  <c:v>40051</c:v>
                </c:pt>
                <c:pt idx="6608">
                  <c:v>40052</c:v>
                </c:pt>
                <c:pt idx="6609">
                  <c:v>40053</c:v>
                </c:pt>
                <c:pt idx="6610">
                  <c:v>40054</c:v>
                </c:pt>
                <c:pt idx="6611">
                  <c:v>40055</c:v>
                </c:pt>
                <c:pt idx="6612">
                  <c:v>40056</c:v>
                </c:pt>
                <c:pt idx="6613">
                  <c:v>40057</c:v>
                </c:pt>
                <c:pt idx="6614">
                  <c:v>40058</c:v>
                </c:pt>
                <c:pt idx="6615">
                  <c:v>40059</c:v>
                </c:pt>
                <c:pt idx="6616">
                  <c:v>40060</c:v>
                </c:pt>
                <c:pt idx="6617">
                  <c:v>40061</c:v>
                </c:pt>
                <c:pt idx="6618">
                  <c:v>40062</c:v>
                </c:pt>
                <c:pt idx="6619">
                  <c:v>40063</c:v>
                </c:pt>
                <c:pt idx="6620">
                  <c:v>40064</c:v>
                </c:pt>
                <c:pt idx="6621">
                  <c:v>40065</c:v>
                </c:pt>
                <c:pt idx="6622">
                  <c:v>40066</c:v>
                </c:pt>
                <c:pt idx="6623">
                  <c:v>40067</c:v>
                </c:pt>
                <c:pt idx="6624">
                  <c:v>40068</c:v>
                </c:pt>
                <c:pt idx="6625">
                  <c:v>40069</c:v>
                </c:pt>
                <c:pt idx="6626">
                  <c:v>40070</c:v>
                </c:pt>
                <c:pt idx="6627">
                  <c:v>40071</c:v>
                </c:pt>
                <c:pt idx="6628">
                  <c:v>40072</c:v>
                </c:pt>
                <c:pt idx="6629">
                  <c:v>40073</c:v>
                </c:pt>
                <c:pt idx="6630">
                  <c:v>40074</c:v>
                </c:pt>
                <c:pt idx="6631">
                  <c:v>40075</c:v>
                </c:pt>
                <c:pt idx="6632">
                  <c:v>40076</c:v>
                </c:pt>
                <c:pt idx="6633">
                  <c:v>40077</c:v>
                </c:pt>
                <c:pt idx="6634">
                  <c:v>40078</c:v>
                </c:pt>
                <c:pt idx="6635">
                  <c:v>40079</c:v>
                </c:pt>
                <c:pt idx="6636">
                  <c:v>40080</c:v>
                </c:pt>
                <c:pt idx="6637">
                  <c:v>40081</c:v>
                </c:pt>
                <c:pt idx="6638">
                  <c:v>40082</c:v>
                </c:pt>
                <c:pt idx="6639">
                  <c:v>40083</c:v>
                </c:pt>
                <c:pt idx="6640">
                  <c:v>40084</c:v>
                </c:pt>
                <c:pt idx="6641">
                  <c:v>40085</c:v>
                </c:pt>
                <c:pt idx="6642">
                  <c:v>40086</c:v>
                </c:pt>
                <c:pt idx="6643">
                  <c:v>40087</c:v>
                </c:pt>
                <c:pt idx="6644">
                  <c:v>40088</c:v>
                </c:pt>
                <c:pt idx="6645">
                  <c:v>40089</c:v>
                </c:pt>
                <c:pt idx="6646">
                  <c:v>40090</c:v>
                </c:pt>
                <c:pt idx="6647">
                  <c:v>40091</c:v>
                </c:pt>
                <c:pt idx="6648">
                  <c:v>40092</c:v>
                </c:pt>
                <c:pt idx="6649">
                  <c:v>40093</c:v>
                </c:pt>
                <c:pt idx="6650">
                  <c:v>40094</c:v>
                </c:pt>
                <c:pt idx="6651">
                  <c:v>40095</c:v>
                </c:pt>
                <c:pt idx="6652">
                  <c:v>40096</c:v>
                </c:pt>
                <c:pt idx="6653">
                  <c:v>40097</c:v>
                </c:pt>
                <c:pt idx="6654">
                  <c:v>40098</c:v>
                </c:pt>
                <c:pt idx="6655">
                  <c:v>40099</c:v>
                </c:pt>
                <c:pt idx="6656">
                  <c:v>40100</c:v>
                </c:pt>
                <c:pt idx="6657">
                  <c:v>40101</c:v>
                </c:pt>
                <c:pt idx="6658">
                  <c:v>40102</c:v>
                </c:pt>
                <c:pt idx="6659">
                  <c:v>40103</c:v>
                </c:pt>
                <c:pt idx="6660">
                  <c:v>40104</c:v>
                </c:pt>
                <c:pt idx="6661">
                  <c:v>40105</c:v>
                </c:pt>
                <c:pt idx="6662">
                  <c:v>40106</c:v>
                </c:pt>
                <c:pt idx="6663">
                  <c:v>40107</c:v>
                </c:pt>
                <c:pt idx="6664">
                  <c:v>40108</c:v>
                </c:pt>
                <c:pt idx="6665">
                  <c:v>40109</c:v>
                </c:pt>
                <c:pt idx="6666">
                  <c:v>40110</c:v>
                </c:pt>
                <c:pt idx="6667">
                  <c:v>40111</c:v>
                </c:pt>
                <c:pt idx="6668">
                  <c:v>40112</c:v>
                </c:pt>
                <c:pt idx="6669">
                  <c:v>40113</c:v>
                </c:pt>
                <c:pt idx="6670">
                  <c:v>40114</c:v>
                </c:pt>
                <c:pt idx="6671">
                  <c:v>40115</c:v>
                </c:pt>
                <c:pt idx="6672">
                  <c:v>40116</c:v>
                </c:pt>
                <c:pt idx="6673">
                  <c:v>40117</c:v>
                </c:pt>
                <c:pt idx="6674">
                  <c:v>40118</c:v>
                </c:pt>
                <c:pt idx="6675">
                  <c:v>40119</c:v>
                </c:pt>
                <c:pt idx="6676">
                  <c:v>40120</c:v>
                </c:pt>
                <c:pt idx="6677">
                  <c:v>40121</c:v>
                </c:pt>
                <c:pt idx="6678">
                  <c:v>40122</c:v>
                </c:pt>
                <c:pt idx="6679">
                  <c:v>40123</c:v>
                </c:pt>
                <c:pt idx="6680">
                  <c:v>40124</c:v>
                </c:pt>
                <c:pt idx="6681">
                  <c:v>40125</c:v>
                </c:pt>
                <c:pt idx="6682">
                  <c:v>40126</c:v>
                </c:pt>
                <c:pt idx="6683">
                  <c:v>40127</c:v>
                </c:pt>
                <c:pt idx="6684">
                  <c:v>40128</c:v>
                </c:pt>
                <c:pt idx="6685">
                  <c:v>40129</c:v>
                </c:pt>
                <c:pt idx="6686">
                  <c:v>40130</c:v>
                </c:pt>
                <c:pt idx="6687">
                  <c:v>40131</c:v>
                </c:pt>
                <c:pt idx="6688">
                  <c:v>40132</c:v>
                </c:pt>
                <c:pt idx="6689">
                  <c:v>40133</c:v>
                </c:pt>
                <c:pt idx="6690">
                  <c:v>40134</c:v>
                </c:pt>
                <c:pt idx="6691">
                  <c:v>40135</c:v>
                </c:pt>
                <c:pt idx="6692">
                  <c:v>40136</c:v>
                </c:pt>
                <c:pt idx="6693">
                  <c:v>40137</c:v>
                </c:pt>
                <c:pt idx="6694">
                  <c:v>40138</c:v>
                </c:pt>
                <c:pt idx="6695">
                  <c:v>40139</c:v>
                </c:pt>
                <c:pt idx="6696">
                  <c:v>40140</c:v>
                </c:pt>
                <c:pt idx="6697">
                  <c:v>40141</c:v>
                </c:pt>
                <c:pt idx="6698">
                  <c:v>40142</c:v>
                </c:pt>
                <c:pt idx="6699">
                  <c:v>40143</c:v>
                </c:pt>
                <c:pt idx="6700">
                  <c:v>40144</c:v>
                </c:pt>
                <c:pt idx="6701">
                  <c:v>40145</c:v>
                </c:pt>
                <c:pt idx="6702">
                  <c:v>40146</c:v>
                </c:pt>
                <c:pt idx="6703">
                  <c:v>40147</c:v>
                </c:pt>
                <c:pt idx="6704">
                  <c:v>40148</c:v>
                </c:pt>
                <c:pt idx="6705">
                  <c:v>40149</c:v>
                </c:pt>
                <c:pt idx="6706">
                  <c:v>40150</c:v>
                </c:pt>
                <c:pt idx="6707">
                  <c:v>40151</c:v>
                </c:pt>
                <c:pt idx="6708">
                  <c:v>40152</c:v>
                </c:pt>
                <c:pt idx="6709">
                  <c:v>40153</c:v>
                </c:pt>
                <c:pt idx="6710">
                  <c:v>40154</c:v>
                </c:pt>
                <c:pt idx="6711">
                  <c:v>40155</c:v>
                </c:pt>
                <c:pt idx="6712">
                  <c:v>40156</c:v>
                </c:pt>
                <c:pt idx="6713">
                  <c:v>40157</c:v>
                </c:pt>
                <c:pt idx="6714">
                  <c:v>40158</c:v>
                </c:pt>
                <c:pt idx="6715">
                  <c:v>40159</c:v>
                </c:pt>
                <c:pt idx="6716">
                  <c:v>40160</c:v>
                </c:pt>
                <c:pt idx="6717">
                  <c:v>40161</c:v>
                </c:pt>
                <c:pt idx="6718">
                  <c:v>40162</c:v>
                </c:pt>
                <c:pt idx="6719">
                  <c:v>40163</c:v>
                </c:pt>
                <c:pt idx="6720">
                  <c:v>40164</c:v>
                </c:pt>
                <c:pt idx="6721">
                  <c:v>40165</c:v>
                </c:pt>
                <c:pt idx="6722">
                  <c:v>40166</c:v>
                </c:pt>
                <c:pt idx="6723">
                  <c:v>40167</c:v>
                </c:pt>
                <c:pt idx="6724">
                  <c:v>40168</c:v>
                </c:pt>
                <c:pt idx="6725">
                  <c:v>40169</c:v>
                </c:pt>
                <c:pt idx="6726">
                  <c:v>40170</c:v>
                </c:pt>
                <c:pt idx="6727">
                  <c:v>40171</c:v>
                </c:pt>
                <c:pt idx="6728">
                  <c:v>40172</c:v>
                </c:pt>
                <c:pt idx="6729">
                  <c:v>40173</c:v>
                </c:pt>
                <c:pt idx="6730">
                  <c:v>40174</c:v>
                </c:pt>
                <c:pt idx="6731">
                  <c:v>40175</c:v>
                </c:pt>
                <c:pt idx="6732">
                  <c:v>40176</c:v>
                </c:pt>
                <c:pt idx="6733">
                  <c:v>40177</c:v>
                </c:pt>
                <c:pt idx="6734">
                  <c:v>40178</c:v>
                </c:pt>
                <c:pt idx="6735">
                  <c:v>40179</c:v>
                </c:pt>
                <c:pt idx="6736">
                  <c:v>40180</c:v>
                </c:pt>
                <c:pt idx="6737">
                  <c:v>40181</c:v>
                </c:pt>
                <c:pt idx="6738">
                  <c:v>40182</c:v>
                </c:pt>
                <c:pt idx="6739">
                  <c:v>40183</c:v>
                </c:pt>
                <c:pt idx="6740">
                  <c:v>40184</c:v>
                </c:pt>
                <c:pt idx="6741">
                  <c:v>40185</c:v>
                </c:pt>
                <c:pt idx="6742">
                  <c:v>40186</c:v>
                </c:pt>
                <c:pt idx="6743">
                  <c:v>40187</c:v>
                </c:pt>
                <c:pt idx="6744">
                  <c:v>40188</c:v>
                </c:pt>
                <c:pt idx="6745">
                  <c:v>40189</c:v>
                </c:pt>
                <c:pt idx="6746">
                  <c:v>40190</c:v>
                </c:pt>
                <c:pt idx="6747">
                  <c:v>40191</c:v>
                </c:pt>
                <c:pt idx="6748">
                  <c:v>40192</c:v>
                </c:pt>
                <c:pt idx="6749">
                  <c:v>40193</c:v>
                </c:pt>
                <c:pt idx="6750">
                  <c:v>40194</c:v>
                </c:pt>
                <c:pt idx="6751">
                  <c:v>40195</c:v>
                </c:pt>
                <c:pt idx="6752">
                  <c:v>40196</c:v>
                </c:pt>
                <c:pt idx="6753">
                  <c:v>40197</c:v>
                </c:pt>
                <c:pt idx="6754">
                  <c:v>40198</c:v>
                </c:pt>
                <c:pt idx="6755">
                  <c:v>40199</c:v>
                </c:pt>
                <c:pt idx="6756">
                  <c:v>40200</c:v>
                </c:pt>
                <c:pt idx="6757">
                  <c:v>40201</c:v>
                </c:pt>
                <c:pt idx="6758">
                  <c:v>40202</c:v>
                </c:pt>
                <c:pt idx="6759">
                  <c:v>40203</c:v>
                </c:pt>
                <c:pt idx="6760">
                  <c:v>40204</c:v>
                </c:pt>
                <c:pt idx="6761">
                  <c:v>40205</c:v>
                </c:pt>
                <c:pt idx="6762">
                  <c:v>40206</c:v>
                </c:pt>
                <c:pt idx="6763">
                  <c:v>40207</c:v>
                </c:pt>
                <c:pt idx="6764">
                  <c:v>40208</c:v>
                </c:pt>
                <c:pt idx="6765">
                  <c:v>40209</c:v>
                </c:pt>
                <c:pt idx="6766">
                  <c:v>40210</c:v>
                </c:pt>
                <c:pt idx="6767">
                  <c:v>40211</c:v>
                </c:pt>
                <c:pt idx="6768">
                  <c:v>40212</c:v>
                </c:pt>
                <c:pt idx="6769">
                  <c:v>40213</c:v>
                </c:pt>
                <c:pt idx="6770">
                  <c:v>40214</c:v>
                </c:pt>
                <c:pt idx="6771">
                  <c:v>40215</c:v>
                </c:pt>
                <c:pt idx="6772">
                  <c:v>40216</c:v>
                </c:pt>
                <c:pt idx="6773">
                  <c:v>40217</c:v>
                </c:pt>
                <c:pt idx="6774">
                  <c:v>40218</c:v>
                </c:pt>
                <c:pt idx="6775">
                  <c:v>40219</c:v>
                </c:pt>
                <c:pt idx="6776">
                  <c:v>40220</c:v>
                </c:pt>
                <c:pt idx="6777">
                  <c:v>40221</c:v>
                </c:pt>
                <c:pt idx="6778">
                  <c:v>40222</c:v>
                </c:pt>
                <c:pt idx="6779">
                  <c:v>40223</c:v>
                </c:pt>
                <c:pt idx="6780">
                  <c:v>40224</c:v>
                </c:pt>
                <c:pt idx="6781">
                  <c:v>40225</c:v>
                </c:pt>
                <c:pt idx="6782">
                  <c:v>40226</c:v>
                </c:pt>
                <c:pt idx="6783">
                  <c:v>40227</c:v>
                </c:pt>
                <c:pt idx="6784">
                  <c:v>40228</c:v>
                </c:pt>
                <c:pt idx="6785">
                  <c:v>40229</c:v>
                </c:pt>
                <c:pt idx="6786">
                  <c:v>40230</c:v>
                </c:pt>
                <c:pt idx="6787">
                  <c:v>40231</c:v>
                </c:pt>
                <c:pt idx="6788">
                  <c:v>40232</c:v>
                </c:pt>
                <c:pt idx="6789">
                  <c:v>40233</c:v>
                </c:pt>
                <c:pt idx="6790">
                  <c:v>40234</c:v>
                </c:pt>
                <c:pt idx="6791">
                  <c:v>40235</c:v>
                </c:pt>
                <c:pt idx="6792">
                  <c:v>40236</c:v>
                </c:pt>
                <c:pt idx="6793">
                  <c:v>40237</c:v>
                </c:pt>
                <c:pt idx="6794">
                  <c:v>40238</c:v>
                </c:pt>
                <c:pt idx="6795">
                  <c:v>40239</c:v>
                </c:pt>
                <c:pt idx="6796">
                  <c:v>40240</c:v>
                </c:pt>
                <c:pt idx="6797">
                  <c:v>40241</c:v>
                </c:pt>
                <c:pt idx="6798">
                  <c:v>40242</c:v>
                </c:pt>
                <c:pt idx="6799">
                  <c:v>40243</c:v>
                </c:pt>
                <c:pt idx="6800">
                  <c:v>40244</c:v>
                </c:pt>
                <c:pt idx="6801">
                  <c:v>40245</c:v>
                </c:pt>
                <c:pt idx="6802">
                  <c:v>40246</c:v>
                </c:pt>
                <c:pt idx="6803">
                  <c:v>40247</c:v>
                </c:pt>
                <c:pt idx="6804">
                  <c:v>40248</c:v>
                </c:pt>
                <c:pt idx="6805">
                  <c:v>40249</c:v>
                </c:pt>
                <c:pt idx="6806">
                  <c:v>40250</c:v>
                </c:pt>
                <c:pt idx="6807">
                  <c:v>40251</c:v>
                </c:pt>
                <c:pt idx="6808">
                  <c:v>40252</c:v>
                </c:pt>
                <c:pt idx="6809">
                  <c:v>40253</c:v>
                </c:pt>
                <c:pt idx="6810">
                  <c:v>40254</c:v>
                </c:pt>
                <c:pt idx="6811">
                  <c:v>40255</c:v>
                </c:pt>
                <c:pt idx="6812">
                  <c:v>40256</c:v>
                </c:pt>
                <c:pt idx="6813">
                  <c:v>40257</c:v>
                </c:pt>
                <c:pt idx="6814">
                  <c:v>40258</c:v>
                </c:pt>
                <c:pt idx="6815">
                  <c:v>40259</c:v>
                </c:pt>
                <c:pt idx="6816">
                  <c:v>40260</c:v>
                </c:pt>
                <c:pt idx="6817">
                  <c:v>40261</c:v>
                </c:pt>
                <c:pt idx="6818">
                  <c:v>40262</c:v>
                </c:pt>
                <c:pt idx="6819">
                  <c:v>40263</c:v>
                </c:pt>
                <c:pt idx="6820">
                  <c:v>40264</c:v>
                </c:pt>
                <c:pt idx="6821">
                  <c:v>40265</c:v>
                </c:pt>
                <c:pt idx="6822">
                  <c:v>40266</c:v>
                </c:pt>
                <c:pt idx="6823">
                  <c:v>40267</c:v>
                </c:pt>
                <c:pt idx="6824">
                  <c:v>40268</c:v>
                </c:pt>
                <c:pt idx="6825">
                  <c:v>40269</c:v>
                </c:pt>
                <c:pt idx="6826">
                  <c:v>40270</c:v>
                </c:pt>
                <c:pt idx="6827">
                  <c:v>40271</c:v>
                </c:pt>
                <c:pt idx="6828">
                  <c:v>40272</c:v>
                </c:pt>
                <c:pt idx="6829">
                  <c:v>40273</c:v>
                </c:pt>
                <c:pt idx="6830">
                  <c:v>40274</c:v>
                </c:pt>
                <c:pt idx="6831">
                  <c:v>40275</c:v>
                </c:pt>
                <c:pt idx="6832">
                  <c:v>40276</c:v>
                </c:pt>
                <c:pt idx="6833">
                  <c:v>40277</c:v>
                </c:pt>
                <c:pt idx="6834">
                  <c:v>40278</c:v>
                </c:pt>
                <c:pt idx="6835">
                  <c:v>40279</c:v>
                </c:pt>
                <c:pt idx="6836">
                  <c:v>40280</c:v>
                </c:pt>
                <c:pt idx="6837">
                  <c:v>40281</c:v>
                </c:pt>
                <c:pt idx="6838">
                  <c:v>40282</c:v>
                </c:pt>
                <c:pt idx="6839">
                  <c:v>40283</c:v>
                </c:pt>
                <c:pt idx="6840">
                  <c:v>40284</c:v>
                </c:pt>
                <c:pt idx="6841">
                  <c:v>40285</c:v>
                </c:pt>
                <c:pt idx="6842">
                  <c:v>40286</c:v>
                </c:pt>
                <c:pt idx="6843">
                  <c:v>40287</c:v>
                </c:pt>
                <c:pt idx="6844">
                  <c:v>40288</c:v>
                </c:pt>
                <c:pt idx="6845">
                  <c:v>40289</c:v>
                </c:pt>
                <c:pt idx="6846">
                  <c:v>40290</c:v>
                </c:pt>
                <c:pt idx="6847">
                  <c:v>40291</c:v>
                </c:pt>
                <c:pt idx="6848">
                  <c:v>40292</c:v>
                </c:pt>
                <c:pt idx="6849">
                  <c:v>40293</c:v>
                </c:pt>
                <c:pt idx="6850">
                  <c:v>40294</c:v>
                </c:pt>
                <c:pt idx="6851">
                  <c:v>40295</c:v>
                </c:pt>
                <c:pt idx="6852">
                  <c:v>40296</c:v>
                </c:pt>
                <c:pt idx="6853">
                  <c:v>40297</c:v>
                </c:pt>
                <c:pt idx="6854">
                  <c:v>40298</c:v>
                </c:pt>
                <c:pt idx="6855">
                  <c:v>40299</c:v>
                </c:pt>
                <c:pt idx="6856">
                  <c:v>40300</c:v>
                </c:pt>
                <c:pt idx="6857">
                  <c:v>40301</c:v>
                </c:pt>
                <c:pt idx="6858">
                  <c:v>40302</c:v>
                </c:pt>
                <c:pt idx="6859">
                  <c:v>40303</c:v>
                </c:pt>
                <c:pt idx="6860">
                  <c:v>40304</c:v>
                </c:pt>
                <c:pt idx="6861">
                  <c:v>40305</c:v>
                </c:pt>
                <c:pt idx="6862">
                  <c:v>40306</c:v>
                </c:pt>
                <c:pt idx="6863">
                  <c:v>40307</c:v>
                </c:pt>
                <c:pt idx="6864">
                  <c:v>40308</c:v>
                </c:pt>
                <c:pt idx="6865">
                  <c:v>40309</c:v>
                </c:pt>
                <c:pt idx="6866">
                  <c:v>40310</c:v>
                </c:pt>
                <c:pt idx="6867">
                  <c:v>40311</c:v>
                </c:pt>
                <c:pt idx="6868">
                  <c:v>40312</c:v>
                </c:pt>
                <c:pt idx="6869">
                  <c:v>40313</c:v>
                </c:pt>
                <c:pt idx="6870">
                  <c:v>40314</c:v>
                </c:pt>
                <c:pt idx="6871">
                  <c:v>40315</c:v>
                </c:pt>
                <c:pt idx="6872">
                  <c:v>40316</c:v>
                </c:pt>
                <c:pt idx="6873">
                  <c:v>40317</c:v>
                </c:pt>
                <c:pt idx="6874">
                  <c:v>40318</c:v>
                </c:pt>
                <c:pt idx="6875">
                  <c:v>40319</c:v>
                </c:pt>
                <c:pt idx="6876">
                  <c:v>40320</c:v>
                </c:pt>
                <c:pt idx="6877">
                  <c:v>40321</c:v>
                </c:pt>
                <c:pt idx="6878">
                  <c:v>40322</c:v>
                </c:pt>
                <c:pt idx="6879">
                  <c:v>40323</c:v>
                </c:pt>
                <c:pt idx="6880">
                  <c:v>40324</c:v>
                </c:pt>
                <c:pt idx="6881">
                  <c:v>40325</c:v>
                </c:pt>
                <c:pt idx="6882">
                  <c:v>40326</c:v>
                </c:pt>
                <c:pt idx="6883">
                  <c:v>40327</c:v>
                </c:pt>
                <c:pt idx="6884">
                  <c:v>40328</c:v>
                </c:pt>
                <c:pt idx="6885">
                  <c:v>40329</c:v>
                </c:pt>
                <c:pt idx="6886">
                  <c:v>40330</c:v>
                </c:pt>
                <c:pt idx="6887">
                  <c:v>40331</c:v>
                </c:pt>
                <c:pt idx="6888">
                  <c:v>40332</c:v>
                </c:pt>
                <c:pt idx="6889">
                  <c:v>40333</c:v>
                </c:pt>
                <c:pt idx="6890">
                  <c:v>40334</c:v>
                </c:pt>
                <c:pt idx="6891">
                  <c:v>40335</c:v>
                </c:pt>
                <c:pt idx="6892">
                  <c:v>40336</c:v>
                </c:pt>
                <c:pt idx="6893">
                  <c:v>40337</c:v>
                </c:pt>
                <c:pt idx="6894">
                  <c:v>40338</c:v>
                </c:pt>
                <c:pt idx="6895">
                  <c:v>40339</c:v>
                </c:pt>
                <c:pt idx="6896">
                  <c:v>40340</c:v>
                </c:pt>
                <c:pt idx="6897">
                  <c:v>40341</c:v>
                </c:pt>
                <c:pt idx="6898">
                  <c:v>40342</c:v>
                </c:pt>
                <c:pt idx="6899">
                  <c:v>40343</c:v>
                </c:pt>
                <c:pt idx="6900">
                  <c:v>40344</c:v>
                </c:pt>
                <c:pt idx="6901">
                  <c:v>40345</c:v>
                </c:pt>
                <c:pt idx="6902">
                  <c:v>40346</c:v>
                </c:pt>
                <c:pt idx="6903">
                  <c:v>40347</c:v>
                </c:pt>
                <c:pt idx="6904">
                  <c:v>40348</c:v>
                </c:pt>
                <c:pt idx="6905">
                  <c:v>40349</c:v>
                </c:pt>
                <c:pt idx="6906">
                  <c:v>40350</c:v>
                </c:pt>
                <c:pt idx="6907">
                  <c:v>40351</c:v>
                </c:pt>
                <c:pt idx="6908">
                  <c:v>40352</c:v>
                </c:pt>
                <c:pt idx="6909">
                  <c:v>40353</c:v>
                </c:pt>
                <c:pt idx="6910">
                  <c:v>40354</c:v>
                </c:pt>
                <c:pt idx="6911">
                  <c:v>40355</c:v>
                </c:pt>
                <c:pt idx="6912">
                  <c:v>40356</c:v>
                </c:pt>
                <c:pt idx="6913">
                  <c:v>40357</c:v>
                </c:pt>
                <c:pt idx="6914">
                  <c:v>40358</c:v>
                </c:pt>
                <c:pt idx="6915">
                  <c:v>40359</c:v>
                </c:pt>
                <c:pt idx="6916">
                  <c:v>40360</c:v>
                </c:pt>
                <c:pt idx="6917">
                  <c:v>40361</c:v>
                </c:pt>
                <c:pt idx="6918">
                  <c:v>40362</c:v>
                </c:pt>
                <c:pt idx="6919">
                  <c:v>40363</c:v>
                </c:pt>
                <c:pt idx="6920">
                  <c:v>40364</c:v>
                </c:pt>
                <c:pt idx="6921">
                  <c:v>40365</c:v>
                </c:pt>
                <c:pt idx="6922">
                  <c:v>40366</c:v>
                </c:pt>
                <c:pt idx="6923">
                  <c:v>40367</c:v>
                </c:pt>
                <c:pt idx="6924">
                  <c:v>40368</c:v>
                </c:pt>
                <c:pt idx="6925">
                  <c:v>40369</c:v>
                </c:pt>
                <c:pt idx="6926">
                  <c:v>40370</c:v>
                </c:pt>
                <c:pt idx="6927">
                  <c:v>40371</c:v>
                </c:pt>
                <c:pt idx="6928">
                  <c:v>40372</c:v>
                </c:pt>
                <c:pt idx="6929">
                  <c:v>40373</c:v>
                </c:pt>
                <c:pt idx="6930">
                  <c:v>40374</c:v>
                </c:pt>
                <c:pt idx="6931">
                  <c:v>40375</c:v>
                </c:pt>
                <c:pt idx="6932">
                  <c:v>40376</c:v>
                </c:pt>
                <c:pt idx="6933">
                  <c:v>40377</c:v>
                </c:pt>
                <c:pt idx="6934">
                  <c:v>40378</c:v>
                </c:pt>
                <c:pt idx="6935">
                  <c:v>40379</c:v>
                </c:pt>
                <c:pt idx="6936">
                  <c:v>40380</c:v>
                </c:pt>
                <c:pt idx="6937">
                  <c:v>40381</c:v>
                </c:pt>
                <c:pt idx="6938">
                  <c:v>40382</c:v>
                </c:pt>
                <c:pt idx="6939">
                  <c:v>40383</c:v>
                </c:pt>
                <c:pt idx="6940">
                  <c:v>40384</c:v>
                </c:pt>
                <c:pt idx="6941">
                  <c:v>40385</c:v>
                </c:pt>
                <c:pt idx="6942">
                  <c:v>40386</c:v>
                </c:pt>
                <c:pt idx="6943">
                  <c:v>40387</c:v>
                </c:pt>
                <c:pt idx="6944">
                  <c:v>40388</c:v>
                </c:pt>
                <c:pt idx="6945">
                  <c:v>40389</c:v>
                </c:pt>
                <c:pt idx="6946">
                  <c:v>40390</c:v>
                </c:pt>
                <c:pt idx="6947">
                  <c:v>40391</c:v>
                </c:pt>
                <c:pt idx="6948">
                  <c:v>40392</c:v>
                </c:pt>
                <c:pt idx="6949">
                  <c:v>40393</c:v>
                </c:pt>
                <c:pt idx="6950">
                  <c:v>40394</c:v>
                </c:pt>
                <c:pt idx="6951">
                  <c:v>40395</c:v>
                </c:pt>
                <c:pt idx="6952">
                  <c:v>40396</c:v>
                </c:pt>
                <c:pt idx="6953">
                  <c:v>40397</c:v>
                </c:pt>
                <c:pt idx="6954">
                  <c:v>40398</c:v>
                </c:pt>
                <c:pt idx="6955">
                  <c:v>40399</c:v>
                </c:pt>
                <c:pt idx="6956">
                  <c:v>40400</c:v>
                </c:pt>
                <c:pt idx="6957">
                  <c:v>40401</c:v>
                </c:pt>
                <c:pt idx="6958">
                  <c:v>40402</c:v>
                </c:pt>
                <c:pt idx="6959">
                  <c:v>40403</c:v>
                </c:pt>
                <c:pt idx="6960">
                  <c:v>40404</c:v>
                </c:pt>
                <c:pt idx="6961">
                  <c:v>40405</c:v>
                </c:pt>
                <c:pt idx="6962">
                  <c:v>40406</c:v>
                </c:pt>
                <c:pt idx="6963">
                  <c:v>40407</c:v>
                </c:pt>
                <c:pt idx="6964">
                  <c:v>40408</c:v>
                </c:pt>
                <c:pt idx="6965">
                  <c:v>40409</c:v>
                </c:pt>
                <c:pt idx="6966">
                  <c:v>40410</c:v>
                </c:pt>
                <c:pt idx="6967">
                  <c:v>40411</c:v>
                </c:pt>
                <c:pt idx="6968">
                  <c:v>40412</c:v>
                </c:pt>
                <c:pt idx="6969">
                  <c:v>40413</c:v>
                </c:pt>
                <c:pt idx="6970">
                  <c:v>40414</c:v>
                </c:pt>
                <c:pt idx="6971">
                  <c:v>40415</c:v>
                </c:pt>
                <c:pt idx="6972">
                  <c:v>40416</c:v>
                </c:pt>
                <c:pt idx="6973">
                  <c:v>40417</c:v>
                </c:pt>
                <c:pt idx="6974">
                  <c:v>40418</c:v>
                </c:pt>
                <c:pt idx="6975">
                  <c:v>40419</c:v>
                </c:pt>
                <c:pt idx="6976">
                  <c:v>40420</c:v>
                </c:pt>
                <c:pt idx="6977">
                  <c:v>40421</c:v>
                </c:pt>
                <c:pt idx="6978">
                  <c:v>40422</c:v>
                </c:pt>
                <c:pt idx="6979">
                  <c:v>40423</c:v>
                </c:pt>
                <c:pt idx="6980">
                  <c:v>40424</c:v>
                </c:pt>
                <c:pt idx="6981">
                  <c:v>40425</c:v>
                </c:pt>
                <c:pt idx="6982">
                  <c:v>40426</c:v>
                </c:pt>
                <c:pt idx="6983">
                  <c:v>40427</c:v>
                </c:pt>
                <c:pt idx="6984">
                  <c:v>40428</c:v>
                </c:pt>
                <c:pt idx="6985">
                  <c:v>40429</c:v>
                </c:pt>
                <c:pt idx="6986">
                  <c:v>40430</c:v>
                </c:pt>
                <c:pt idx="6987">
                  <c:v>40431</c:v>
                </c:pt>
                <c:pt idx="6988">
                  <c:v>40432</c:v>
                </c:pt>
                <c:pt idx="6989">
                  <c:v>40433</c:v>
                </c:pt>
                <c:pt idx="6990">
                  <c:v>40434</c:v>
                </c:pt>
                <c:pt idx="6991">
                  <c:v>40435</c:v>
                </c:pt>
                <c:pt idx="6992">
                  <c:v>40436</c:v>
                </c:pt>
                <c:pt idx="6993">
                  <c:v>40437</c:v>
                </c:pt>
                <c:pt idx="6994">
                  <c:v>40438</c:v>
                </c:pt>
                <c:pt idx="6995">
                  <c:v>40439</c:v>
                </c:pt>
                <c:pt idx="6996">
                  <c:v>40440</c:v>
                </c:pt>
                <c:pt idx="6997">
                  <c:v>40441</c:v>
                </c:pt>
                <c:pt idx="6998">
                  <c:v>40442</c:v>
                </c:pt>
                <c:pt idx="6999">
                  <c:v>40443</c:v>
                </c:pt>
                <c:pt idx="7000">
                  <c:v>40444</c:v>
                </c:pt>
                <c:pt idx="7001">
                  <c:v>40445</c:v>
                </c:pt>
                <c:pt idx="7002">
                  <c:v>40446</c:v>
                </c:pt>
                <c:pt idx="7003">
                  <c:v>40447</c:v>
                </c:pt>
                <c:pt idx="7004">
                  <c:v>40448</c:v>
                </c:pt>
                <c:pt idx="7005">
                  <c:v>40449</c:v>
                </c:pt>
                <c:pt idx="7006">
                  <c:v>40450</c:v>
                </c:pt>
                <c:pt idx="7007">
                  <c:v>40451</c:v>
                </c:pt>
                <c:pt idx="7008">
                  <c:v>40452</c:v>
                </c:pt>
                <c:pt idx="7009">
                  <c:v>40453</c:v>
                </c:pt>
                <c:pt idx="7010">
                  <c:v>40454</c:v>
                </c:pt>
                <c:pt idx="7011">
                  <c:v>40455</c:v>
                </c:pt>
                <c:pt idx="7012">
                  <c:v>40456</c:v>
                </c:pt>
                <c:pt idx="7013">
                  <c:v>40457</c:v>
                </c:pt>
                <c:pt idx="7014">
                  <c:v>40458</c:v>
                </c:pt>
                <c:pt idx="7015">
                  <c:v>40459</c:v>
                </c:pt>
                <c:pt idx="7016">
                  <c:v>40460</c:v>
                </c:pt>
                <c:pt idx="7017">
                  <c:v>40461</c:v>
                </c:pt>
                <c:pt idx="7018">
                  <c:v>40462</c:v>
                </c:pt>
                <c:pt idx="7019">
                  <c:v>40463</c:v>
                </c:pt>
                <c:pt idx="7020">
                  <c:v>40464</c:v>
                </c:pt>
                <c:pt idx="7021">
                  <c:v>40465</c:v>
                </c:pt>
                <c:pt idx="7022">
                  <c:v>40466</c:v>
                </c:pt>
                <c:pt idx="7023">
                  <c:v>40467</c:v>
                </c:pt>
                <c:pt idx="7024">
                  <c:v>40468</c:v>
                </c:pt>
                <c:pt idx="7025">
                  <c:v>40469</c:v>
                </c:pt>
                <c:pt idx="7026">
                  <c:v>40470</c:v>
                </c:pt>
                <c:pt idx="7027">
                  <c:v>40471</c:v>
                </c:pt>
                <c:pt idx="7028">
                  <c:v>40472</c:v>
                </c:pt>
                <c:pt idx="7029">
                  <c:v>40473</c:v>
                </c:pt>
                <c:pt idx="7030">
                  <c:v>40474</c:v>
                </c:pt>
                <c:pt idx="7031">
                  <c:v>40475</c:v>
                </c:pt>
                <c:pt idx="7032">
                  <c:v>40476</c:v>
                </c:pt>
                <c:pt idx="7033">
                  <c:v>40477</c:v>
                </c:pt>
                <c:pt idx="7034">
                  <c:v>40478</c:v>
                </c:pt>
                <c:pt idx="7035">
                  <c:v>40479</c:v>
                </c:pt>
                <c:pt idx="7036">
                  <c:v>40480</c:v>
                </c:pt>
                <c:pt idx="7037">
                  <c:v>40481</c:v>
                </c:pt>
                <c:pt idx="7038">
                  <c:v>40482</c:v>
                </c:pt>
                <c:pt idx="7039">
                  <c:v>40483</c:v>
                </c:pt>
                <c:pt idx="7040">
                  <c:v>40484</c:v>
                </c:pt>
                <c:pt idx="7041">
                  <c:v>40485</c:v>
                </c:pt>
                <c:pt idx="7042">
                  <c:v>40486</c:v>
                </c:pt>
                <c:pt idx="7043">
                  <c:v>40487</c:v>
                </c:pt>
                <c:pt idx="7044">
                  <c:v>40488</c:v>
                </c:pt>
                <c:pt idx="7045">
                  <c:v>40489</c:v>
                </c:pt>
                <c:pt idx="7046">
                  <c:v>40490</c:v>
                </c:pt>
                <c:pt idx="7047">
                  <c:v>40491</c:v>
                </c:pt>
                <c:pt idx="7048">
                  <c:v>40492</c:v>
                </c:pt>
                <c:pt idx="7049">
                  <c:v>40493</c:v>
                </c:pt>
                <c:pt idx="7050">
                  <c:v>40494</c:v>
                </c:pt>
                <c:pt idx="7051">
                  <c:v>40495</c:v>
                </c:pt>
                <c:pt idx="7052">
                  <c:v>40496</c:v>
                </c:pt>
                <c:pt idx="7053">
                  <c:v>40497</c:v>
                </c:pt>
                <c:pt idx="7054">
                  <c:v>40498</c:v>
                </c:pt>
                <c:pt idx="7055">
                  <c:v>40499</c:v>
                </c:pt>
                <c:pt idx="7056">
                  <c:v>40500</c:v>
                </c:pt>
                <c:pt idx="7057">
                  <c:v>40501</c:v>
                </c:pt>
                <c:pt idx="7058">
                  <c:v>40502</c:v>
                </c:pt>
                <c:pt idx="7059">
                  <c:v>40503</c:v>
                </c:pt>
                <c:pt idx="7060">
                  <c:v>40504</c:v>
                </c:pt>
                <c:pt idx="7061">
                  <c:v>40505</c:v>
                </c:pt>
                <c:pt idx="7062">
                  <c:v>40506</c:v>
                </c:pt>
                <c:pt idx="7063">
                  <c:v>40507</c:v>
                </c:pt>
                <c:pt idx="7064">
                  <c:v>40508</c:v>
                </c:pt>
                <c:pt idx="7065">
                  <c:v>40509</c:v>
                </c:pt>
                <c:pt idx="7066">
                  <c:v>40510</c:v>
                </c:pt>
                <c:pt idx="7067">
                  <c:v>40511</c:v>
                </c:pt>
                <c:pt idx="7068">
                  <c:v>40512</c:v>
                </c:pt>
                <c:pt idx="7069">
                  <c:v>40513</c:v>
                </c:pt>
                <c:pt idx="7070">
                  <c:v>40514</c:v>
                </c:pt>
                <c:pt idx="7071">
                  <c:v>40515</c:v>
                </c:pt>
                <c:pt idx="7072">
                  <c:v>40516</c:v>
                </c:pt>
                <c:pt idx="7073">
                  <c:v>40517</c:v>
                </c:pt>
                <c:pt idx="7074">
                  <c:v>40518</c:v>
                </c:pt>
                <c:pt idx="7075">
                  <c:v>40519</c:v>
                </c:pt>
                <c:pt idx="7076">
                  <c:v>40520</c:v>
                </c:pt>
                <c:pt idx="7077">
                  <c:v>40521</c:v>
                </c:pt>
                <c:pt idx="7078">
                  <c:v>40522</c:v>
                </c:pt>
                <c:pt idx="7079">
                  <c:v>40523</c:v>
                </c:pt>
                <c:pt idx="7080">
                  <c:v>40524</c:v>
                </c:pt>
                <c:pt idx="7081">
                  <c:v>40525</c:v>
                </c:pt>
                <c:pt idx="7082">
                  <c:v>40526</c:v>
                </c:pt>
                <c:pt idx="7083">
                  <c:v>40527</c:v>
                </c:pt>
                <c:pt idx="7084">
                  <c:v>40528</c:v>
                </c:pt>
                <c:pt idx="7085">
                  <c:v>40529</c:v>
                </c:pt>
                <c:pt idx="7086">
                  <c:v>40530</c:v>
                </c:pt>
                <c:pt idx="7087">
                  <c:v>40531</c:v>
                </c:pt>
                <c:pt idx="7088">
                  <c:v>40532</c:v>
                </c:pt>
                <c:pt idx="7089">
                  <c:v>40533</c:v>
                </c:pt>
                <c:pt idx="7090">
                  <c:v>40534</c:v>
                </c:pt>
                <c:pt idx="7091">
                  <c:v>40535</c:v>
                </c:pt>
                <c:pt idx="7092">
                  <c:v>40536</c:v>
                </c:pt>
                <c:pt idx="7093">
                  <c:v>40537</c:v>
                </c:pt>
                <c:pt idx="7094">
                  <c:v>40538</c:v>
                </c:pt>
                <c:pt idx="7095">
                  <c:v>40539</c:v>
                </c:pt>
                <c:pt idx="7096">
                  <c:v>40540</c:v>
                </c:pt>
                <c:pt idx="7097">
                  <c:v>40541</c:v>
                </c:pt>
                <c:pt idx="7098">
                  <c:v>40542</c:v>
                </c:pt>
                <c:pt idx="7099">
                  <c:v>40543</c:v>
                </c:pt>
                <c:pt idx="7100">
                  <c:v>40544</c:v>
                </c:pt>
                <c:pt idx="7101">
                  <c:v>40545</c:v>
                </c:pt>
                <c:pt idx="7102">
                  <c:v>40546</c:v>
                </c:pt>
                <c:pt idx="7103">
                  <c:v>40547</c:v>
                </c:pt>
                <c:pt idx="7104">
                  <c:v>40548</c:v>
                </c:pt>
                <c:pt idx="7105">
                  <c:v>40549</c:v>
                </c:pt>
                <c:pt idx="7106">
                  <c:v>40550</c:v>
                </c:pt>
                <c:pt idx="7107">
                  <c:v>40551</c:v>
                </c:pt>
                <c:pt idx="7108">
                  <c:v>40552</c:v>
                </c:pt>
                <c:pt idx="7109">
                  <c:v>40553</c:v>
                </c:pt>
                <c:pt idx="7110">
                  <c:v>40554</c:v>
                </c:pt>
                <c:pt idx="7111">
                  <c:v>40555</c:v>
                </c:pt>
                <c:pt idx="7112">
                  <c:v>40556</c:v>
                </c:pt>
                <c:pt idx="7113">
                  <c:v>40557</c:v>
                </c:pt>
                <c:pt idx="7114">
                  <c:v>40558</c:v>
                </c:pt>
                <c:pt idx="7115">
                  <c:v>40559</c:v>
                </c:pt>
                <c:pt idx="7116">
                  <c:v>40560</c:v>
                </c:pt>
                <c:pt idx="7117">
                  <c:v>40561</c:v>
                </c:pt>
                <c:pt idx="7118">
                  <c:v>40562</c:v>
                </c:pt>
                <c:pt idx="7119">
                  <c:v>40563</c:v>
                </c:pt>
                <c:pt idx="7120">
                  <c:v>40564</c:v>
                </c:pt>
                <c:pt idx="7121">
                  <c:v>40565</c:v>
                </c:pt>
                <c:pt idx="7122">
                  <c:v>40566</c:v>
                </c:pt>
                <c:pt idx="7123">
                  <c:v>40567</c:v>
                </c:pt>
                <c:pt idx="7124">
                  <c:v>40568</c:v>
                </c:pt>
                <c:pt idx="7125">
                  <c:v>40569</c:v>
                </c:pt>
                <c:pt idx="7126">
                  <c:v>40570</c:v>
                </c:pt>
                <c:pt idx="7127">
                  <c:v>40571</c:v>
                </c:pt>
                <c:pt idx="7128">
                  <c:v>40572</c:v>
                </c:pt>
                <c:pt idx="7129">
                  <c:v>40573</c:v>
                </c:pt>
                <c:pt idx="7130">
                  <c:v>40574</c:v>
                </c:pt>
                <c:pt idx="7131">
                  <c:v>40575</c:v>
                </c:pt>
                <c:pt idx="7132">
                  <c:v>40576</c:v>
                </c:pt>
                <c:pt idx="7133">
                  <c:v>40577</c:v>
                </c:pt>
                <c:pt idx="7134">
                  <c:v>40578</c:v>
                </c:pt>
                <c:pt idx="7135">
                  <c:v>40579</c:v>
                </c:pt>
                <c:pt idx="7136">
                  <c:v>40580</c:v>
                </c:pt>
                <c:pt idx="7137">
                  <c:v>40581</c:v>
                </c:pt>
                <c:pt idx="7138">
                  <c:v>40582</c:v>
                </c:pt>
                <c:pt idx="7139">
                  <c:v>40583</c:v>
                </c:pt>
                <c:pt idx="7140">
                  <c:v>40584</c:v>
                </c:pt>
                <c:pt idx="7141">
                  <c:v>40585</c:v>
                </c:pt>
                <c:pt idx="7142">
                  <c:v>40586</c:v>
                </c:pt>
                <c:pt idx="7143">
                  <c:v>40587</c:v>
                </c:pt>
                <c:pt idx="7144">
                  <c:v>40588</c:v>
                </c:pt>
                <c:pt idx="7145">
                  <c:v>40589</c:v>
                </c:pt>
                <c:pt idx="7146">
                  <c:v>40590</c:v>
                </c:pt>
                <c:pt idx="7147">
                  <c:v>40591</c:v>
                </c:pt>
                <c:pt idx="7148">
                  <c:v>40592</c:v>
                </c:pt>
                <c:pt idx="7149">
                  <c:v>40593</c:v>
                </c:pt>
                <c:pt idx="7150">
                  <c:v>40594</c:v>
                </c:pt>
                <c:pt idx="7151">
                  <c:v>40595</c:v>
                </c:pt>
                <c:pt idx="7152">
                  <c:v>40596</c:v>
                </c:pt>
                <c:pt idx="7153">
                  <c:v>40597</c:v>
                </c:pt>
                <c:pt idx="7154">
                  <c:v>40598</c:v>
                </c:pt>
                <c:pt idx="7155">
                  <c:v>40599</c:v>
                </c:pt>
                <c:pt idx="7156">
                  <c:v>40600</c:v>
                </c:pt>
                <c:pt idx="7157">
                  <c:v>40601</c:v>
                </c:pt>
                <c:pt idx="7158">
                  <c:v>40602</c:v>
                </c:pt>
                <c:pt idx="7159">
                  <c:v>40603</c:v>
                </c:pt>
                <c:pt idx="7160">
                  <c:v>40604</c:v>
                </c:pt>
                <c:pt idx="7161">
                  <c:v>40605</c:v>
                </c:pt>
                <c:pt idx="7162">
                  <c:v>40606</c:v>
                </c:pt>
                <c:pt idx="7163">
                  <c:v>40607</c:v>
                </c:pt>
                <c:pt idx="7164">
                  <c:v>40608</c:v>
                </c:pt>
                <c:pt idx="7165">
                  <c:v>40609</c:v>
                </c:pt>
                <c:pt idx="7166">
                  <c:v>40610</c:v>
                </c:pt>
                <c:pt idx="7167">
                  <c:v>40611</c:v>
                </c:pt>
                <c:pt idx="7168">
                  <c:v>40612</c:v>
                </c:pt>
                <c:pt idx="7169">
                  <c:v>40613</c:v>
                </c:pt>
                <c:pt idx="7170">
                  <c:v>40614</c:v>
                </c:pt>
                <c:pt idx="7171">
                  <c:v>40615</c:v>
                </c:pt>
                <c:pt idx="7172">
                  <c:v>40616</c:v>
                </c:pt>
                <c:pt idx="7173">
                  <c:v>40617</c:v>
                </c:pt>
                <c:pt idx="7174">
                  <c:v>40618</c:v>
                </c:pt>
                <c:pt idx="7175">
                  <c:v>40619</c:v>
                </c:pt>
                <c:pt idx="7176">
                  <c:v>40620</c:v>
                </c:pt>
                <c:pt idx="7177">
                  <c:v>40621</c:v>
                </c:pt>
                <c:pt idx="7178">
                  <c:v>40622</c:v>
                </c:pt>
                <c:pt idx="7179">
                  <c:v>40623</c:v>
                </c:pt>
                <c:pt idx="7180">
                  <c:v>40624</c:v>
                </c:pt>
                <c:pt idx="7181">
                  <c:v>40625</c:v>
                </c:pt>
                <c:pt idx="7182">
                  <c:v>40626</c:v>
                </c:pt>
                <c:pt idx="7183">
                  <c:v>40627</c:v>
                </c:pt>
                <c:pt idx="7184">
                  <c:v>40628</c:v>
                </c:pt>
                <c:pt idx="7185">
                  <c:v>40629</c:v>
                </c:pt>
                <c:pt idx="7186">
                  <c:v>40630</c:v>
                </c:pt>
                <c:pt idx="7187">
                  <c:v>40631</c:v>
                </c:pt>
                <c:pt idx="7188">
                  <c:v>40632</c:v>
                </c:pt>
                <c:pt idx="7189">
                  <c:v>40633</c:v>
                </c:pt>
                <c:pt idx="7190">
                  <c:v>40634</c:v>
                </c:pt>
                <c:pt idx="7191">
                  <c:v>40635</c:v>
                </c:pt>
                <c:pt idx="7192">
                  <c:v>40636</c:v>
                </c:pt>
                <c:pt idx="7193">
                  <c:v>40637</c:v>
                </c:pt>
                <c:pt idx="7194">
                  <c:v>40638</c:v>
                </c:pt>
                <c:pt idx="7195">
                  <c:v>40639</c:v>
                </c:pt>
                <c:pt idx="7196">
                  <c:v>40640</c:v>
                </c:pt>
                <c:pt idx="7197">
                  <c:v>40641</c:v>
                </c:pt>
                <c:pt idx="7198">
                  <c:v>40642</c:v>
                </c:pt>
                <c:pt idx="7199">
                  <c:v>40643</c:v>
                </c:pt>
                <c:pt idx="7200">
                  <c:v>40644</c:v>
                </c:pt>
                <c:pt idx="7201">
                  <c:v>40645</c:v>
                </c:pt>
                <c:pt idx="7202">
                  <c:v>40646</c:v>
                </c:pt>
                <c:pt idx="7203">
                  <c:v>40647</c:v>
                </c:pt>
                <c:pt idx="7204">
                  <c:v>40648</c:v>
                </c:pt>
                <c:pt idx="7205">
                  <c:v>40649</c:v>
                </c:pt>
                <c:pt idx="7206">
                  <c:v>40650</c:v>
                </c:pt>
                <c:pt idx="7207">
                  <c:v>40651</c:v>
                </c:pt>
                <c:pt idx="7208">
                  <c:v>40652</c:v>
                </c:pt>
                <c:pt idx="7209">
                  <c:v>40653</c:v>
                </c:pt>
                <c:pt idx="7210">
                  <c:v>40654</c:v>
                </c:pt>
                <c:pt idx="7211">
                  <c:v>40655</c:v>
                </c:pt>
                <c:pt idx="7212">
                  <c:v>40656</c:v>
                </c:pt>
                <c:pt idx="7213">
                  <c:v>40657</c:v>
                </c:pt>
                <c:pt idx="7214">
                  <c:v>40658</c:v>
                </c:pt>
                <c:pt idx="7215">
                  <c:v>40659</c:v>
                </c:pt>
                <c:pt idx="7216">
                  <c:v>40660</c:v>
                </c:pt>
                <c:pt idx="7217">
                  <c:v>40661</c:v>
                </c:pt>
                <c:pt idx="7218">
                  <c:v>40662</c:v>
                </c:pt>
                <c:pt idx="7219">
                  <c:v>40663</c:v>
                </c:pt>
                <c:pt idx="7220">
                  <c:v>40664</c:v>
                </c:pt>
                <c:pt idx="7221">
                  <c:v>40665</c:v>
                </c:pt>
                <c:pt idx="7222">
                  <c:v>40666</c:v>
                </c:pt>
                <c:pt idx="7223">
                  <c:v>40667</c:v>
                </c:pt>
                <c:pt idx="7224">
                  <c:v>40668</c:v>
                </c:pt>
                <c:pt idx="7225">
                  <c:v>40669</c:v>
                </c:pt>
                <c:pt idx="7226">
                  <c:v>40670</c:v>
                </c:pt>
                <c:pt idx="7227">
                  <c:v>40671</c:v>
                </c:pt>
                <c:pt idx="7228">
                  <c:v>40672</c:v>
                </c:pt>
                <c:pt idx="7229">
                  <c:v>40673</c:v>
                </c:pt>
                <c:pt idx="7230">
                  <c:v>40674</c:v>
                </c:pt>
                <c:pt idx="7231">
                  <c:v>40675</c:v>
                </c:pt>
                <c:pt idx="7232">
                  <c:v>40676</c:v>
                </c:pt>
                <c:pt idx="7233">
                  <c:v>40677</c:v>
                </c:pt>
                <c:pt idx="7234">
                  <c:v>40678</c:v>
                </c:pt>
                <c:pt idx="7235">
                  <c:v>40679</c:v>
                </c:pt>
                <c:pt idx="7236">
                  <c:v>40680</c:v>
                </c:pt>
                <c:pt idx="7237">
                  <c:v>40681</c:v>
                </c:pt>
                <c:pt idx="7238">
                  <c:v>40682</c:v>
                </c:pt>
                <c:pt idx="7239">
                  <c:v>40683</c:v>
                </c:pt>
                <c:pt idx="7240">
                  <c:v>40684</c:v>
                </c:pt>
                <c:pt idx="7241">
                  <c:v>40685</c:v>
                </c:pt>
                <c:pt idx="7242">
                  <c:v>40686</c:v>
                </c:pt>
                <c:pt idx="7243">
                  <c:v>40687</c:v>
                </c:pt>
                <c:pt idx="7244">
                  <c:v>40688</c:v>
                </c:pt>
                <c:pt idx="7245">
                  <c:v>40689</c:v>
                </c:pt>
                <c:pt idx="7246">
                  <c:v>40690</c:v>
                </c:pt>
                <c:pt idx="7247">
                  <c:v>40691</c:v>
                </c:pt>
                <c:pt idx="7248">
                  <c:v>40692</c:v>
                </c:pt>
                <c:pt idx="7249">
                  <c:v>40693</c:v>
                </c:pt>
                <c:pt idx="7250">
                  <c:v>40694</c:v>
                </c:pt>
                <c:pt idx="7251">
                  <c:v>40695</c:v>
                </c:pt>
                <c:pt idx="7252">
                  <c:v>40696</c:v>
                </c:pt>
                <c:pt idx="7253">
                  <c:v>40697</c:v>
                </c:pt>
                <c:pt idx="7254">
                  <c:v>40698</c:v>
                </c:pt>
                <c:pt idx="7255">
                  <c:v>40699</c:v>
                </c:pt>
                <c:pt idx="7256">
                  <c:v>40700</c:v>
                </c:pt>
                <c:pt idx="7257">
                  <c:v>40701</c:v>
                </c:pt>
                <c:pt idx="7258">
                  <c:v>40702</c:v>
                </c:pt>
                <c:pt idx="7259">
                  <c:v>40703</c:v>
                </c:pt>
                <c:pt idx="7260">
                  <c:v>40704</c:v>
                </c:pt>
                <c:pt idx="7261">
                  <c:v>40705</c:v>
                </c:pt>
                <c:pt idx="7262">
                  <c:v>40706</c:v>
                </c:pt>
                <c:pt idx="7263">
                  <c:v>40707</c:v>
                </c:pt>
                <c:pt idx="7264">
                  <c:v>40708</c:v>
                </c:pt>
                <c:pt idx="7265">
                  <c:v>40709</c:v>
                </c:pt>
                <c:pt idx="7266">
                  <c:v>40710</c:v>
                </c:pt>
                <c:pt idx="7267">
                  <c:v>40711</c:v>
                </c:pt>
                <c:pt idx="7268">
                  <c:v>40712</c:v>
                </c:pt>
                <c:pt idx="7269">
                  <c:v>40713</c:v>
                </c:pt>
                <c:pt idx="7270">
                  <c:v>40714</c:v>
                </c:pt>
                <c:pt idx="7271">
                  <c:v>40715</c:v>
                </c:pt>
                <c:pt idx="7272">
                  <c:v>40716</c:v>
                </c:pt>
                <c:pt idx="7273">
                  <c:v>40717</c:v>
                </c:pt>
                <c:pt idx="7274">
                  <c:v>40718</c:v>
                </c:pt>
                <c:pt idx="7275">
                  <c:v>40719</c:v>
                </c:pt>
                <c:pt idx="7276">
                  <c:v>40720</c:v>
                </c:pt>
                <c:pt idx="7277">
                  <c:v>40721</c:v>
                </c:pt>
                <c:pt idx="7278">
                  <c:v>40722</c:v>
                </c:pt>
                <c:pt idx="7279">
                  <c:v>40723</c:v>
                </c:pt>
                <c:pt idx="7280">
                  <c:v>40724</c:v>
                </c:pt>
                <c:pt idx="7281">
                  <c:v>40725</c:v>
                </c:pt>
                <c:pt idx="7282">
                  <c:v>40726</c:v>
                </c:pt>
                <c:pt idx="7283">
                  <c:v>40727</c:v>
                </c:pt>
                <c:pt idx="7284">
                  <c:v>40728</c:v>
                </c:pt>
                <c:pt idx="7285">
                  <c:v>40729</c:v>
                </c:pt>
                <c:pt idx="7286">
                  <c:v>40730</c:v>
                </c:pt>
                <c:pt idx="7287">
                  <c:v>40731</c:v>
                </c:pt>
                <c:pt idx="7288">
                  <c:v>40732</c:v>
                </c:pt>
                <c:pt idx="7289">
                  <c:v>40733</c:v>
                </c:pt>
                <c:pt idx="7290">
                  <c:v>40734</c:v>
                </c:pt>
                <c:pt idx="7291">
                  <c:v>40735</c:v>
                </c:pt>
                <c:pt idx="7292">
                  <c:v>40736</c:v>
                </c:pt>
                <c:pt idx="7293">
                  <c:v>40737</c:v>
                </c:pt>
                <c:pt idx="7294">
                  <c:v>40738</c:v>
                </c:pt>
                <c:pt idx="7295">
                  <c:v>40739</c:v>
                </c:pt>
                <c:pt idx="7296">
                  <c:v>40740</c:v>
                </c:pt>
                <c:pt idx="7297">
                  <c:v>40741</c:v>
                </c:pt>
                <c:pt idx="7298">
                  <c:v>40742</c:v>
                </c:pt>
                <c:pt idx="7299">
                  <c:v>40743</c:v>
                </c:pt>
                <c:pt idx="7300">
                  <c:v>40744</c:v>
                </c:pt>
                <c:pt idx="7301">
                  <c:v>40745</c:v>
                </c:pt>
                <c:pt idx="7302">
                  <c:v>40746</c:v>
                </c:pt>
                <c:pt idx="7303">
                  <c:v>40747</c:v>
                </c:pt>
                <c:pt idx="7304">
                  <c:v>40748</c:v>
                </c:pt>
                <c:pt idx="7305">
                  <c:v>40749</c:v>
                </c:pt>
                <c:pt idx="7306">
                  <c:v>40750</c:v>
                </c:pt>
                <c:pt idx="7307">
                  <c:v>40751</c:v>
                </c:pt>
                <c:pt idx="7308">
                  <c:v>40752</c:v>
                </c:pt>
                <c:pt idx="7309">
                  <c:v>40753</c:v>
                </c:pt>
                <c:pt idx="7310">
                  <c:v>40754</c:v>
                </c:pt>
                <c:pt idx="7311">
                  <c:v>40755</c:v>
                </c:pt>
                <c:pt idx="7312">
                  <c:v>40756</c:v>
                </c:pt>
                <c:pt idx="7313">
                  <c:v>40757</c:v>
                </c:pt>
                <c:pt idx="7314">
                  <c:v>40758</c:v>
                </c:pt>
                <c:pt idx="7315">
                  <c:v>40759</c:v>
                </c:pt>
                <c:pt idx="7316">
                  <c:v>40760</c:v>
                </c:pt>
                <c:pt idx="7317">
                  <c:v>40761</c:v>
                </c:pt>
                <c:pt idx="7318">
                  <c:v>40762</c:v>
                </c:pt>
                <c:pt idx="7319">
                  <c:v>40763</c:v>
                </c:pt>
                <c:pt idx="7320">
                  <c:v>40764</c:v>
                </c:pt>
                <c:pt idx="7321">
                  <c:v>40765</c:v>
                </c:pt>
                <c:pt idx="7322">
                  <c:v>40766</c:v>
                </c:pt>
                <c:pt idx="7323">
                  <c:v>40767</c:v>
                </c:pt>
                <c:pt idx="7324">
                  <c:v>40768</c:v>
                </c:pt>
                <c:pt idx="7325">
                  <c:v>40769</c:v>
                </c:pt>
                <c:pt idx="7326">
                  <c:v>40770</c:v>
                </c:pt>
                <c:pt idx="7327">
                  <c:v>40771</c:v>
                </c:pt>
                <c:pt idx="7328">
                  <c:v>40772</c:v>
                </c:pt>
                <c:pt idx="7329">
                  <c:v>40773</c:v>
                </c:pt>
                <c:pt idx="7330">
                  <c:v>40774</c:v>
                </c:pt>
                <c:pt idx="7331">
                  <c:v>40775</c:v>
                </c:pt>
                <c:pt idx="7332">
                  <c:v>40776</c:v>
                </c:pt>
                <c:pt idx="7333">
                  <c:v>40777</c:v>
                </c:pt>
                <c:pt idx="7334">
                  <c:v>40778</c:v>
                </c:pt>
                <c:pt idx="7335">
                  <c:v>40779</c:v>
                </c:pt>
                <c:pt idx="7336">
                  <c:v>40780</c:v>
                </c:pt>
                <c:pt idx="7337">
                  <c:v>40781</c:v>
                </c:pt>
                <c:pt idx="7338">
                  <c:v>40782</c:v>
                </c:pt>
                <c:pt idx="7339">
                  <c:v>40783</c:v>
                </c:pt>
                <c:pt idx="7340">
                  <c:v>40784</c:v>
                </c:pt>
                <c:pt idx="7341">
                  <c:v>40785</c:v>
                </c:pt>
                <c:pt idx="7342">
                  <c:v>40786</c:v>
                </c:pt>
                <c:pt idx="7343">
                  <c:v>40787</c:v>
                </c:pt>
                <c:pt idx="7344">
                  <c:v>40788</c:v>
                </c:pt>
                <c:pt idx="7345">
                  <c:v>40789</c:v>
                </c:pt>
                <c:pt idx="7346">
                  <c:v>40790</c:v>
                </c:pt>
                <c:pt idx="7347">
                  <c:v>40791</c:v>
                </c:pt>
                <c:pt idx="7348">
                  <c:v>40792</c:v>
                </c:pt>
                <c:pt idx="7349">
                  <c:v>40793</c:v>
                </c:pt>
                <c:pt idx="7350">
                  <c:v>40794</c:v>
                </c:pt>
                <c:pt idx="7351">
                  <c:v>40795</c:v>
                </c:pt>
                <c:pt idx="7352">
                  <c:v>40796</c:v>
                </c:pt>
                <c:pt idx="7353">
                  <c:v>40797</c:v>
                </c:pt>
                <c:pt idx="7354">
                  <c:v>40798</c:v>
                </c:pt>
                <c:pt idx="7355">
                  <c:v>40799</c:v>
                </c:pt>
                <c:pt idx="7356">
                  <c:v>40800</c:v>
                </c:pt>
                <c:pt idx="7357">
                  <c:v>40801</c:v>
                </c:pt>
                <c:pt idx="7358">
                  <c:v>40802</c:v>
                </c:pt>
                <c:pt idx="7359">
                  <c:v>40803</c:v>
                </c:pt>
                <c:pt idx="7360">
                  <c:v>40804</c:v>
                </c:pt>
                <c:pt idx="7361">
                  <c:v>40805</c:v>
                </c:pt>
                <c:pt idx="7362">
                  <c:v>40806</c:v>
                </c:pt>
                <c:pt idx="7363">
                  <c:v>40807</c:v>
                </c:pt>
                <c:pt idx="7364">
                  <c:v>40808</c:v>
                </c:pt>
                <c:pt idx="7365">
                  <c:v>40809</c:v>
                </c:pt>
                <c:pt idx="7366">
                  <c:v>40810</c:v>
                </c:pt>
                <c:pt idx="7367">
                  <c:v>40811</c:v>
                </c:pt>
                <c:pt idx="7368">
                  <c:v>40812</c:v>
                </c:pt>
                <c:pt idx="7369">
                  <c:v>40813</c:v>
                </c:pt>
                <c:pt idx="7370">
                  <c:v>40814</c:v>
                </c:pt>
                <c:pt idx="7371">
                  <c:v>40815</c:v>
                </c:pt>
                <c:pt idx="7372">
                  <c:v>40816</c:v>
                </c:pt>
                <c:pt idx="7373">
                  <c:v>40817</c:v>
                </c:pt>
                <c:pt idx="7374">
                  <c:v>40818</c:v>
                </c:pt>
                <c:pt idx="7375">
                  <c:v>40819</c:v>
                </c:pt>
                <c:pt idx="7376">
                  <c:v>40820</c:v>
                </c:pt>
                <c:pt idx="7377">
                  <c:v>40821</c:v>
                </c:pt>
                <c:pt idx="7378">
                  <c:v>40822</c:v>
                </c:pt>
                <c:pt idx="7379">
                  <c:v>40823</c:v>
                </c:pt>
                <c:pt idx="7380">
                  <c:v>40824</c:v>
                </c:pt>
                <c:pt idx="7381">
                  <c:v>40825</c:v>
                </c:pt>
                <c:pt idx="7382">
                  <c:v>40826</c:v>
                </c:pt>
                <c:pt idx="7383">
                  <c:v>40827</c:v>
                </c:pt>
                <c:pt idx="7384">
                  <c:v>40828</c:v>
                </c:pt>
                <c:pt idx="7385">
                  <c:v>40829</c:v>
                </c:pt>
                <c:pt idx="7386">
                  <c:v>40830</c:v>
                </c:pt>
                <c:pt idx="7387">
                  <c:v>40831</c:v>
                </c:pt>
                <c:pt idx="7388">
                  <c:v>40832</c:v>
                </c:pt>
                <c:pt idx="7389">
                  <c:v>40833</c:v>
                </c:pt>
                <c:pt idx="7390">
                  <c:v>40834</c:v>
                </c:pt>
                <c:pt idx="7391">
                  <c:v>40835</c:v>
                </c:pt>
                <c:pt idx="7392">
                  <c:v>40836</c:v>
                </c:pt>
                <c:pt idx="7393">
                  <c:v>40837</c:v>
                </c:pt>
                <c:pt idx="7394">
                  <c:v>40838</c:v>
                </c:pt>
                <c:pt idx="7395">
                  <c:v>40839</c:v>
                </c:pt>
                <c:pt idx="7396">
                  <c:v>40840</c:v>
                </c:pt>
                <c:pt idx="7397">
                  <c:v>40841</c:v>
                </c:pt>
                <c:pt idx="7398">
                  <c:v>40842</c:v>
                </c:pt>
                <c:pt idx="7399">
                  <c:v>40843</c:v>
                </c:pt>
                <c:pt idx="7400">
                  <c:v>40844</c:v>
                </c:pt>
                <c:pt idx="7401">
                  <c:v>40845</c:v>
                </c:pt>
                <c:pt idx="7402">
                  <c:v>40846</c:v>
                </c:pt>
                <c:pt idx="7403">
                  <c:v>40847</c:v>
                </c:pt>
                <c:pt idx="7404">
                  <c:v>40848</c:v>
                </c:pt>
                <c:pt idx="7405">
                  <c:v>40849</c:v>
                </c:pt>
                <c:pt idx="7406">
                  <c:v>40850</c:v>
                </c:pt>
                <c:pt idx="7407">
                  <c:v>40851</c:v>
                </c:pt>
                <c:pt idx="7408">
                  <c:v>40852</c:v>
                </c:pt>
                <c:pt idx="7409">
                  <c:v>40853</c:v>
                </c:pt>
                <c:pt idx="7410">
                  <c:v>40854</c:v>
                </c:pt>
                <c:pt idx="7411">
                  <c:v>40855</c:v>
                </c:pt>
                <c:pt idx="7412">
                  <c:v>40856</c:v>
                </c:pt>
                <c:pt idx="7413">
                  <c:v>40857</c:v>
                </c:pt>
                <c:pt idx="7414">
                  <c:v>40858</c:v>
                </c:pt>
                <c:pt idx="7415">
                  <c:v>40859</c:v>
                </c:pt>
                <c:pt idx="7416">
                  <c:v>40860</c:v>
                </c:pt>
                <c:pt idx="7417">
                  <c:v>40861</c:v>
                </c:pt>
                <c:pt idx="7418">
                  <c:v>40862</c:v>
                </c:pt>
                <c:pt idx="7419">
                  <c:v>40863</c:v>
                </c:pt>
                <c:pt idx="7420">
                  <c:v>40864</c:v>
                </c:pt>
                <c:pt idx="7421">
                  <c:v>40865</c:v>
                </c:pt>
                <c:pt idx="7422">
                  <c:v>40866</c:v>
                </c:pt>
                <c:pt idx="7423">
                  <c:v>40867</c:v>
                </c:pt>
                <c:pt idx="7424">
                  <c:v>40868</c:v>
                </c:pt>
                <c:pt idx="7425">
                  <c:v>40869</c:v>
                </c:pt>
                <c:pt idx="7426">
                  <c:v>40870</c:v>
                </c:pt>
                <c:pt idx="7427">
                  <c:v>40871</c:v>
                </c:pt>
                <c:pt idx="7428">
                  <c:v>40872</c:v>
                </c:pt>
                <c:pt idx="7429">
                  <c:v>40873</c:v>
                </c:pt>
                <c:pt idx="7430">
                  <c:v>40874</c:v>
                </c:pt>
                <c:pt idx="7431">
                  <c:v>40875</c:v>
                </c:pt>
                <c:pt idx="7432">
                  <c:v>40876</c:v>
                </c:pt>
                <c:pt idx="7433">
                  <c:v>40877</c:v>
                </c:pt>
                <c:pt idx="7434">
                  <c:v>40878</c:v>
                </c:pt>
                <c:pt idx="7435">
                  <c:v>40879</c:v>
                </c:pt>
                <c:pt idx="7436">
                  <c:v>40880</c:v>
                </c:pt>
                <c:pt idx="7437">
                  <c:v>40881</c:v>
                </c:pt>
                <c:pt idx="7438">
                  <c:v>40882</c:v>
                </c:pt>
                <c:pt idx="7439">
                  <c:v>40883</c:v>
                </c:pt>
                <c:pt idx="7440">
                  <c:v>40884</c:v>
                </c:pt>
                <c:pt idx="7441">
                  <c:v>40885</c:v>
                </c:pt>
                <c:pt idx="7442">
                  <c:v>40886</c:v>
                </c:pt>
                <c:pt idx="7443">
                  <c:v>40887</c:v>
                </c:pt>
                <c:pt idx="7444">
                  <c:v>40888</c:v>
                </c:pt>
                <c:pt idx="7445">
                  <c:v>40889</c:v>
                </c:pt>
                <c:pt idx="7446">
                  <c:v>40890</c:v>
                </c:pt>
                <c:pt idx="7447">
                  <c:v>40891</c:v>
                </c:pt>
                <c:pt idx="7448">
                  <c:v>40892</c:v>
                </c:pt>
                <c:pt idx="7449">
                  <c:v>40893</c:v>
                </c:pt>
                <c:pt idx="7450">
                  <c:v>40894</c:v>
                </c:pt>
                <c:pt idx="7451">
                  <c:v>40895</c:v>
                </c:pt>
                <c:pt idx="7452">
                  <c:v>40896</c:v>
                </c:pt>
                <c:pt idx="7453">
                  <c:v>40897</c:v>
                </c:pt>
                <c:pt idx="7454">
                  <c:v>40898</c:v>
                </c:pt>
                <c:pt idx="7455">
                  <c:v>40899</c:v>
                </c:pt>
                <c:pt idx="7456">
                  <c:v>40900</c:v>
                </c:pt>
                <c:pt idx="7457">
                  <c:v>40901</c:v>
                </c:pt>
                <c:pt idx="7458">
                  <c:v>40902</c:v>
                </c:pt>
                <c:pt idx="7459">
                  <c:v>40903</c:v>
                </c:pt>
                <c:pt idx="7460">
                  <c:v>40904</c:v>
                </c:pt>
                <c:pt idx="7461">
                  <c:v>40905</c:v>
                </c:pt>
                <c:pt idx="7462">
                  <c:v>40906</c:v>
                </c:pt>
                <c:pt idx="7463">
                  <c:v>40907</c:v>
                </c:pt>
                <c:pt idx="7464">
                  <c:v>40908</c:v>
                </c:pt>
                <c:pt idx="7465">
                  <c:v>40909</c:v>
                </c:pt>
                <c:pt idx="7466">
                  <c:v>40910</c:v>
                </c:pt>
                <c:pt idx="7467">
                  <c:v>40911</c:v>
                </c:pt>
                <c:pt idx="7468">
                  <c:v>40912</c:v>
                </c:pt>
                <c:pt idx="7469">
                  <c:v>40913</c:v>
                </c:pt>
                <c:pt idx="7470">
                  <c:v>40914</c:v>
                </c:pt>
                <c:pt idx="7471">
                  <c:v>40915</c:v>
                </c:pt>
                <c:pt idx="7472">
                  <c:v>40916</c:v>
                </c:pt>
                <c:pt idx="7473">
                  <c:v>40917</c:v>
                </c:pt>
                <c:pt idx="7474">
                  <c:v>40918</c:v>
                </c:pt>
                <c:pt idx="7475">
                  <c:v>40919</c:v>
                </c:pt>
                <c:pt idx="7476">
                  <c:v>40920</c:v>
                </c:pt>
                <c:pt idx="7477">
                  <c:v>40921</c:v>
                </c:pt>
                <c:pt idx="7478">
                  <c:v>40922</c:v>
                </c:pt>
                <c:pt idx="7479">
                  <c:v>40923</c:v>
                </c:pt>
                <c:pt idx="7480">
                  <c:v>40924</c:v>
                </c:pt>
                <c:pt idx="7481">
                  <c:v>40925</c:v>
                </c:pt>
                <c:pt idx="7482">
                  <c:v>40926</c:v>
                </c:pt>
                <c:pt idx="7483">
                  <c:v>40927</c:v>
                </c:pt>
                <c:pt idx="7484">
                  <c:v>40928</c:v>
                </c:pt>
                <c:pt idx="7485">
                  <c:v>40929</c:v>
                </c:pt>
                <c:pt idx="7486">
                  <c:v>40930</c:v>
                </c:pt>
                <c:pt idx="7487">
                  <c:v>40931</c:v>
                </c:pt>
                <c:pt idx="7488">
                  <c:v>40932</c:v>
                </c:pt>
                <c:pt idx="7489">
                  <c:v>40933</c:v>
                </c:pt>
                <c:pt idx="7490">
                  <c:v>40934</c:v>
                </c:pt>
                <c:pt idx="7491">
                  <c:v>40935</c:v>
                </c:pt>
                <c:pt idx="7492">
                  <c:v>40936</c:v>
                </c:pt>
                <c:pt idx="7493">
                  <c:v>40937</c:v>
                </c:pt>
                <c:pt idx="7494">
                  <c:v>40938</c:v>
                </c:pt>
                <c:pt idx="7495">
                  <c:v>40939</c:v>
                </c:pt>
                <c:pt idx="7496">
                  <c:v>40940</c:v>
                </c:pt>
                <c:pt idx="7497">
                  <c:v>40941</c:v>
                </c:pt>
                <c:pt idx="7498">
                  <c:v>40942</c:v>
                </c:pt>
                <c:pt idx="7499">
                  <c:v>40943</c:v>
                </c:pt>
                <c:pt idx="7500">
                  <c:v>40944</c:v>
                </c:pt>
                <c:pt idx="7501">
                  <c:v>40945</c:v>
                </c:pt>
                <c:pt idx="7502">
                  <c:v>40946</c:v>
                </c:pt>
                <c:pt idx="7503">
                  <c:v>40947</c:v>
                </c:pt>
                <c:pt idx="7504">
                  <c:v>40948</c:v>
                </c:pt>
                <c:pt idx="7505">
                  <c:v>40949</c:v>
                </c:pt>
                <c:pt idx="7506">
                  <c:v>40950</c:v>
                </c:pt>
                <c:pt idx="7507">
                  <c:v>40951</c:v>
                </c:pt>
                <c:pt idx="7508">
                  <c:v>40952</c:v>
                </c:pt>
                <c:pt idx="7509">
                  <c:v>40953</c:v>
                </c:pt>
                <c:pt idx="7510">
                  <c:v>40954</c:v>
                </c:pt>
                <c:pt idx="7511">
                  <c:v>40955</c:v>
                </c:pt>
                <c:pt idx="7512">
                  <c:v>40956</c:v>
                </c:pt>
                <c:pt idx="7513">
                  <c:v>40957</c:v>
                </c:pt>
                <c:pt idx="7514">
                  <c:v>40958</c:v>
                </c:pt>
                <c:pt idx="7515">
                  <c:v>40959</c:v>
                </c:pt>
                <c:pt idx="7516">
                  <c:v>40960</c:v>
                </c:pt>
                <c:pt idx="7517">
                  <c:v>40961</c:v>
                </c:pt>
                <c:pt idx="7518">
                  <c:v>40962</c:v>
                </c:pt>
                <c:pt idx="7519">
                  <c:v>40963</c:v>
                </c:pt>
                <c:pt idx="7520">
                  <c:v>40964</c:v>
                </c:pt>
                <c:pt idx="7521">
                  <c:v>40965</c:v>
                </c:pt>
                <c:pt idx="7522">
                  <c:v>40966</c:v>
                </c:pt>
                <c:pt idx="7523">
                  <c:v>40967</c:v>
                </c:pt>
                <c:pt idx="7524">
                  <c:v>40968</c:v>
                </c:pt>
                <c:pt idx="7525">
                  <c:v>40969</c:v>
                </c:pt>
                <c:pt idx="7526">
                  <c:v>40970</c:v>
                </c:pt>
                <c:pt idx="7527">
                  <c:v>40971</c:v>
                </c:pt>
                <c:pt idx="7528">
                  <c:v>40972</c:v>
                </c:pt>
                <c:pt idx="7529">
                  <c:v>40973</c:v>
                </c:pt>
                <c:pt idx="7530">
                  <c:v>40974</c:v>
                </c:pt>
                <c:pt idx="7531">
                  <c:v>40975</c:v>
                </c:pt>
                <c:pt idx="7532">
                  <c:v>40976</c:v>
                </c:pt>
                <c:pt idx="7533">
                  <c:v>40977</c:v>
                </c:pt>
                <c:pt idx="7534">
                  <c:v>40978</c:v>
                </c:pt>
                <c:pt idx="7535">
                  <c:v>40979</c:v>
                </c:pt>
                <c:pt idx="7536">
                  <c:v>40980</c:v>
                </c:pt>
                <c:pt idx="7537">
                  <c:v>40981</c:v>
                </c:pt>
                <c:pt idx="7538">
                  <c:v>40982</c:v>
                </c:pt>
                <c:pt idx="7539">
                  <c:v>40983</c:v>
                </c:pt>
                <c:pt idx="7540">
                  <c:v>40984</c:v>
                </c:pt>
                <c:pt idx="7541">
                  <c:v>40985</c:v>
                </c:pt>
                <c:pt idx="7542">
                  <c:v>40986</c:v>
                </c:pt>
                <c:pt idx="7543">
                  <c:v>40987</c:v>
                </c:pt>
                <c:pt idx="7544">
                  <c:v>40988</c:v>
                </c:pt>
                <c:pt idx="7545">
                  <c:v>40989</c:v>
                </c:pt>
                <c:pt idx="7546">
                  <c:v>40990</c:v>
                </c:pt>
                <c:pt idx="7547">
                  <c:v>40991</c:v>
                </c:pt>
                <c:pt idx="7548">
                  <c:v>40992</c:v>
                </c:pt>
                <c:pt idx="7549">
                  <c:v>40993</c:v>
                </c:pt>
                <c:pt idx="7550">
                  <c:v>40994</c:v>
                </c:pt>
                <c:pt idx="7551">
                  <c:v>40995</c:v>
                </c:pt>
                <c:pt idx="7552">
                  <c:v>40996</c:v>
                </c:pt>
                <c:pt idx="7553">
                  <c:v>40997</c:v>
                </c:pt>
                <c:pt idx="7554">
                  <c:v>40998</c:v>
                </c:pt>
                <c:pt idx="7555">
                  <c:v>40999</c:v>
                </c:pt>
                <c:pt idx="7556">
                  <c:v>41000</c:v>
                </c:pt>
                <c:pt idx="7557">
                  <c:v>41001</c:v>
                </c:pt>
                <c:pt idx="7558">
                  <c:v>41002</c:v>
                </c:pt>
                <c:pt idx="7559">
                  <c:v>41003</c:v>
                </c:pt>
                <c:pt idx="7560">
                  <c:v>41004</c:v>
                </c:pt>
                <c:pt idx="7561">
                  <c:v>41005</c:v>
                </c:pt>
                <c:pt idx="7562">
                  <c:v>41006</c:v>
                </c:pt>
                <c:pt idx="7563">
                  <c:v>41007</c:v>
                </c:pt>
                <c:pt idx="7564">
                  <c:v>41008</c:v>
                </c:pt>
                <c:pt idx="7565">
                  <c:v>41009</c:v>
                </c:pt>
                <c:pt idx="7566">
                  <c:v>41010</c:v>
                </c:pt>
                <c:pt idx="7567">
                  <c:v>41011</c:v>
                </c:pt>
                <c:pt idx="7568">
                  <c:v>41012</c:v>
                </c:pt>
                <c:pt idx="7569">
                  <c:v>41013</c:v>
                </c:pt>
                <c:pt idx="7570">
                  <c:v>41014</c:v>
                </c:pt>
                <c:pt idx="7571">
                  <c:v>41015</c:v>
                </c:pt>
                <c:pt idx="7572">
                  <c:v>41016</c:v>
                </c:pt>
                <c:pt idx="7573">
                  <c:v>41017</c:v>
                </c:pt>
                <c:pt idx="7574">
                  <c:v>41018</c:v>
                </c:pt>
                <c:pt idx="7575">
                  <c:v>41019</c:v>
                </c:pt>
                <c:pt idx="7576">
                  <c:v>41020</c:v>
                </c:pt>
                <c:pt idx="7577">
                  <c:v>41021</c:v>
                </c:pt>
                <c:pt idx="7578">
                  <c:v>41022</c:v>
                </c:pt>
                <c:pt idx="7579">
                  <c:v>41023</c:v>
                </c:pt>
                <c:pt idx="7580">
                  <c:v>41024</c:v>
                </c:pt>
                <c:pt idx="7581">
                  <c:v>41025</c:v>
                </c:pt>
                <c:pt idx="7582">
                  <c:v>41026</c:v>
                </c:pt>
                <c:pt idx="7583">
                  <c:v>41027</c:v>
                </c:pt>
                <c:pt idx="7584">
                  <c:v>41028</c:v>
                </c:pt>
                <c:pt idx="7585">
                  <c:v>41029</c:v>
                </c:pt>
                <c:pt idx="7586">
                  <c:v>41030</c:v>
                </c:pt>
                <c:pt idx="7587">
                  <c:v>41031</c:v>
                </c:pt>
                <c:pt idx="7588">
                  <c:v>41032</c:v>
                </c:pt>
                <c:pt idx="7589">
                  <c:v>41033</c:v>
                </c:pt>
                <c:pt idx="7590">
                  <c:v>41034</c:v>
                </c:pt>
                <c:pt idx="7591">
                  <c:v>41035</c:v>
                </c:pt>
                <c:pt idx="7592">
                  <c:v>41036</c:v>
                </c:pt>
                <c:pt idx="7593">
                  <c:v>41037</c:v>
                </c:pt>
                <c:pt idx="7594">
                  <c:v>41038</c:v>
                </c:pt>
                <c:pt idx="7595">
                  <c:v>41039</c:v>
                </c:pt>
                <c:pt idx="7596">
                  <c:v>41040</c:v>
                </c:pt>
                <c:pt idx="7597">
                  <c:v>41041</c:v>
                </c:pt>
                <c:pt idx="7598">
                  <c:v>41042</c:v>
                </c:pt>
                <c:pt idx="7599">
                  <c:v>41043</c:v>
                </c:pt>
                <c:pt idx="7600">
                  <c:v>41044</c:v>
                </c:pt>
                <c:pt idx="7601">
                  <c:v>41045</c:v>
                </c:pt>
                <c:pt idx="7602">
                  <c:v>41046</c:v>
                </c:pt>
                <c:pt idx="7603">
                  <c:v>41047</c:v>
                </c:pt>
                <c:pt idx="7604">
                  <c:v>41048</c:v>
                </c:pt>
                <c:pt idx="7605">
                  <c:v>41049</c:v>
                </c:pt>
                <c:pt idx="7606">
                  <c:v>41050</c:v>
                </c:pt>
                <c:pt idx="7607">
                  <c:v>41051</c:v>
                </c:pt>
                <c:pt idx="7608">
                  <c:v>41052</c:v>
                </c:pt>
                <c:pt idx="7609">
                  <c:v>41053</c:v>
                </c:pt>
                <c:pt idx="7610">
                  <c:v>41054</c:v>
                </c:pt>
                <c:pt idx="7611">
                  <c:v>41055</c:v>
                </c:pt>
                <c:pt idx="7612">
                  <c:v>41056</c:v>
                </c:pt>
                <c:pt idx="7613">
                  <c:v>41057</c:v>
                </c:pt>
                <c:pt idx="7614">
                  <c:v>41058</c:v>
                </c:pt>
                <c:pt idx="7615">
                  <c:v>41059</c:v>
                </c:pt>
                <c:pt idx="7616">
                  <c:v>41060</c:v>
                </c:pt>
                <c:pt idx="7617">
                  <c:v>41061</c:v>
                </c:pt>
                <c:pt idx="7618">
                  <c:v>41062</c:v>
                </c:pt>
                <c:pt idx="7619">
                  <c:v>41063</c:v>
                </c:pt>
                <c:pt idx="7620">
                  <c:v>41064</c:v>
                </c:pt>
                <c:pt idx="7621">
                  <c:v>41065</c:v>
                </c:pt>
                <c:pt idx="7622">
                  <c:v>41066</c:v>
                </c:pt>
                <c:pt idx="7623">
                  <c:v>41067</c:v>
                </c:pt>
                <c:pt idx="7624">
                  <c:v>41068</c:v>
                </c:pt>
                <c:pt idx="7625">
                  <c:v>41069</c:v>
                </c:pt>
                <c:pt idx="7626">
                  <c:v>41070</c:v>
                </c:pt>
                <c:pt idx="7627">
                  <c:v>41071</c:v>
                </c:pt>
                <c:pt idx="7628">
                  <c:v>41072</c:v>
                </c:pt>
                <c:pt idx="7629">
                  <c:v>41073</c:v>
                </c:pt>
                <c:pt idx="7630">
                  <c:v>41074</c:v>
                </c:pt>
                <c:pt idx="7631">
                  <c:v>41075</c:v>
                </c:pt>
                <c:pt idx="7632">
                  <c:v>41076</c:v>
                </c:pt>
                <c:pt idx="7633">
                  <c:v>41077</c:v>
                </c:pt>
                <c:pt idx="7634">
                  <c:v>41078</c:v>
                </c:pt>
                <c:pt idx="7635">
                  <c:v>41079</c:v>
                </c:pt>
                <c:pt idx="7636">
                  <c:v>41080</c:v>
                </c:pt>
                <c:pt idx="7637">
                  <c:v>41081</c:v>
                </c:pt>
                <c:pt idx="7638">
                  <c:v>41082</c:v>
                </c:pt>
                <c:pt idx="7639">
                  <c:v>41083</c:v>
                </c:pt>
                <c:pt idx="7640">
                  <c:v>41084</c:v>
                </c:pt>
                <c:pt idx="7641">
                  <c:v>41085</c:v>
                </c:pt>
                <c:pt idx="7642">
                  <c:v>41086</c:v>
                </c:pt>
                <c:pt idx="7643">
                  <c:v>41087</c:v>
                </c:pt>
                <c:pt idx="7644">
                  <c:v>41088</c:v>
                </c:pt>
                <c:pt idx="7645">
                  <c:v>41089</c:v>
                </c:pt>
                <c:pt idx="7646">
                  <c:v>41090</c:v>
                </c:pt>
                <c:pt idx="7647">
                  <c:v>41091</c:v>
                </c:pt>
                <c:pt idx="7648">
                  <c:v>41092</c:v>
                </c:pt>
                <c:pt idx="7649">
                  <c:v>41093</c:v>
                </c:pt>
                <c:pt idx="7650">
                  <c:v>41094</c:v>
                </c:pt>
                <c:pt idx="7651">
                  <c:v>41095</c:v>
                </c:pt>
                <c:pt idx="7652">
                  <c:v>41096</c:v>
                </c:pt>
                <c:pt idx="7653">
                  <c:v>41097</c:v>
                </c:pt>
                <c:pt idx="7654">
                  <c:v>41098</c:v>
                </c:pt>
                <c:pt idx="7655">
                  <c:v>41099</c:v>
                </c:pt>
                <c:pt idx="7656">
                  <c:v>41100</c:v>
                </c:pt>
                <c:pt idx="7657">
                  <c:v>41101</c:v>
                </c:pt>
                <c:pt idx="7658">
                  <c:v>41102</c:v>
                </c:pt>
                <c:pt idx="7659">
                  <c:v>41103</c:v>
                </c:pt>
                <c:pt idx="7660">
                  <c:v>41104</c:v>
                </c:pt>
                <c:pt idx="7661">
                  <c:v>41105</c:v>
                </c:pt>
                <c:pt idx="7662">
                  <c:v>41106</c:v>
                </c:pt>
                <c:pt idx="7663">
                  <c:v>41107</c:v>
                </c:pt>
                <c:pt idx="7664">
                  <c:v>41108</c:v>
                </c:pt>
                <c:pt idx="7665">
                  <c:v>41109</c:v>
                </c:pt>
                <c:pt idx="7666">
                  <c:v>41110</c:v>
                </c:pt>
                <c:pt idx="7667">
                  <c:v>41111</c:v>
                </c:pt>
                <c:pt idx="7668">
                  <c:v>41112</c:v>
                </c:pt>
                <c:pt idx="7669">
                  <c:v>41113</c:v>
                </c:pt>
                <c:pt idx="7670">
                  <c:v>41114</c:v>
                </c:pt>
                <c:pt idx="7671">
                  <c:v>41115</c:v>
                </c:pt>
                <c:pt idx="7672">
                  <c:v>41116</c:v>
                </c:pt>
                <c:pt idx="7673">
                  <c:v>41117</c:v>
                </c:pt>
                <c:pt idx="7674">
                  <c:v>41118</c:v>
                </c:pt>
                <c:pt idx="7675">
                  <c:v>41119</c:v>
                </c:pt>
                <c:pt idx="7676">
                  <c:v>41120</c:v>
                </c:pt>
                <c:pt idx="7677">
                  <c:v>41121</c:v>
                </c:pt>
                <c:pt idx="7678">
                  <c:v>41122</c:v>
                </c:pt>
                <c:pt idx="7679">
                  <c:v>41123</c:v>
                </c:pt>
                <c:pt idx="7680">
                  <c:v>41124</c:v>
                </c:pt>
                <c:pt idx="7681">
                  <c:v>41125</c:v>
                </c:pt>
                <c:pt idx="7682">
                  <c:v>41126</c:v>
                </c:pt>
                <c:pt idx="7683">
                  <c:v>41127</c:v>
                </c:pt>
                <c:pt idx="7684">
                  <c:v>41128</c:v>
                </c:pt>
                <c:pt idx="7685">
                  <c:v>41129</c:v>
                </c:pt>
                <c:pt idx="7686">
                  <c:v>41130</c:v>
                </c:pt>
                <c:pt idx="7687">
                  <c:v>41131</c:v>
                </c:pt>
                <c:pt idx="7688">
                  <c:v>41132</c:v>
                </c:pt>
                <c:pt idx="7689">
                  <c:v>41133</c:v>
                </c:pt>
                <c:pt idx="7690">
                  <c:v>41134</c:v>
                </c:pt>
                <c:pt idx="7691">
                  <c:v>41135</c:v>
                </c:pt>
                <c:pt idx="7692">
                  <c:v>41136</c:v>
                </c:pt>
                <c:pt idx="7693">
                  <c:v>41137</c:v>
                </c:pt>
                <c:pt idx="7694">
                  <c:v>41138</c:v>
                </c:pt>
                <c:pt idx="7695">
                  <c:v>41139</c:v>
                </c:pt>
                <c:pt idx="7696">
                  <c:v>41140</c:v>
                </c:pt>
                <c:pt idx="7697">
                  <c:v>41141</c:v>
                </c:pt>
                <c:pt idx="7698">
                  <c:v>41142</c:v>
                </c:pt>
                <c:pt idx="7699">
                  <c:v>41143</c:v>
                </c:pt>
                <c:pt idx="7700">
                  <c:v>41144</c:v>
                </c:pt>
                <c:pt idx="7701">
                  <c:v>41145</c:v>
                </c:pt>
                <c:pt idx="7702">
                  <c:v>41146</c:v>
                </c:pt>
                <c:pt idx="7703">
                  <c:v>41147</c:v>
                </c:pt>
                <c:pt idx="7704">
                  <c:v>41148</c:v>
                </c:pt>
                <c:pt idx="7705">
                  <c:v>41149</c:v>
                </c:pt>
                <c:pt idx="7706">
                  <c:v>41150</c:v>
                </c:pt>
                <c:pt idx="7707">
                  <c:v>41151</c:v>
                </c:pt>
                <c:pt idx="7708">
                  <c:v>41152</c:v>
                </c:pt>
                <c:pt idx="7709">
                  <c:v>41153</c:v>
                </c:pt>
                <c:pt idx="7710">
                  <c:v>41154</c:v>
                </c:pt>
                <c:pt idx="7711">
                  <c:v>41155</c:v>
                </c:pt>
                <c:pt idx="7712">
                  <c:v>41156</c:v>
                </c:pt>
                <c:pt idx="7713">
                  <c:v>41157</c:v>
                </c:pt>
                <c:pt idx="7714">
                  <c:v>41158</c:v>
                </c:pt>
                <c:pt idx="7715">
                  <c:v>41159</c:v>
                </c:pt>
                <c:pt idx="7716">
                  <c:v>41160</c:v>
                </c:pt>
                <c:pt idx="7717">
                  <c:v>41161</c:v>
                </c:pt>
                <c:pt idx="7718">
                  <c:v>41162</c:v>
                </c:pt>
                <c:pt idx="7719">
                  <c:v>41163</c:v>
                </c:pt>
                <c:pt idx="7720">
                  <c:v>41164</c:v>
                </c:pt>
                <c:pt idx="7721">
                  <c:v>41165</c:v>
                </c:pt>
                <c:pt idx="7722">
                  <c:v>41166</c:v>
                </c:pt>
                <c:pt idx="7723">
                  <c:v>41167</c:v>
                </c:pt>
                <c:pt idx="7724">
                  <c:v>41168</c:v>
                </c:pt>
                <c:pt idx="7725">
                  <c:v>41169</c:v>
                </c:pt>
                <c:pt idx="7726">
                  <c:v>41170</c:v>
                </c:pt>
                <c:pt idx="7727">
                  <c:v>41171</c:v>
                </c:pt>
                <c:pt idx="7728">
                  <c:v>41172</c:v>
                </c:pt>
                <c:pt idx="7729">
                  <c:v>41173</c:v>
                </c:pt>
                <c:pt idx="7730">
                  <c:v>41174</c:v>
                </c:pt>
                <c:pt idx="7731">
                  <c:v>41175</c:v>
                </c:pt>
                <c:pt idx="7732">
                  <c:v>41176</c:v>
                </c:pt>
                <c:pt idx="7733">
                  <c:v>41177</c:v>
                </c:pt>
                <c:pt idx="7734">
                  <c:v>41178</c:v>
                </c:pt>
                <c:pt idx="7735">
                  <c:v>41179</c:v>
                </c:pt>
                <c:pt idx="7736">
                  <c:v>41180</c:v>
                </c:pt>
                <c:pt idx="7737">
                  <c:v>41181</c:v>
                </c:pt>
                <c:pt idx="7738">
                  <c:v>41182</c:v>
                </c:pt>
                <c:pt idx="7739">
                  <c:v>41183</c:v>
                </c:pt>
                <c:pt idx="7740">
                  <c:v>41184</c:v>
                </c:pt>
                <c:pt idx="7741">
                  <c:v>41185</c:v>
                </c:pt>
                <c:pt idx="7742">
                  <c:v>41186</c:v>
                </c:pt>
                <c:pt idx="7743">
                  <c:v>41187</c:v>
                </c:pt>
                <c:pt idx="7744">
                  <c:v>41188</c:v>
                </c:pt>
                <c:pt idx="7745">
                  <c:v>41189</c:v>
                </c:pt>
                <c:pt idx="7746">
                  <c:v>41190</c:v>
                </c:pt>
                <c:pt idx="7747">
                  <c:v>41191</c:v>
                </c:pt>
                <c:pt idx="7748">
                  <c:v>41192</c:v>
                </c:pt>
                <c:pt idx="7749">
                  <c:v>41193</c:v>
                </c:pt>
                <c:pt idx="7750">
                  <c:v>41194</c:v>
                </c:pt>
                <c:pt idx="7751">
                  <c:v>41195</c:v>
                </c:pt>
                <c:pt idx="7752">
                  <c:v>41196</c:v>
                </c:pt>
                <c:pt idx="7753">
                  <c:v>41197</c:v>
                </c:pt>
                <c:pt idx="7754">
                  <c:v>41198</c:v>
                </c:pt>
                <c:pt idx="7755">
                  <c:v>41199</c:v>
                </c:pt>
                <c:pt idx="7756">
                  <c:v>41200</c:v>
                </c:pt>
                <c:pt idx="7757">
                  <c:v>41201</c:v>
                </c:pt>
                <c:pt idx="7758">
                  <c:v>41202</c:v>
                </c:pt>
                <c:pt idx="7759">
                  <c:v>41203</c:v>
                </c:pt>
                <c:pt idx="7760">
                  <c:v>41204</c:v>
                </c:pt>
                <c:pt idx="7761">
                  <c:v>41205</c:v>
                </c:pt>
                <c:pt idx="7762">
                  <c:v>41206</c:v>
                </c:pt>
                <c:pt idx="7763">
                  <c:v>41207</c:v>
                </c:pt>
                <c:pt idx="7764">
                  <c:v>41208</c:v>
                </c:pt>
                <c:pt idx="7765">
                  <c:v>41209</c:v>
                </c:pt>
                <c:pt idx="7766">
                  <c:v>41210</c:v>
                </c:pt>
                <c:pt idx="7767">
                  <c:v>41211</c:v>
                </c:pt>
                <c:pt idx="7768">
                  <c:v>41212</c:v>
                </c:pt>
                <c:pt idx="7769">
                  <c:v>41213</c:v>
                </c:pt>
                <c:pt idx="7770">
                  <c:v>41214</c:v>
                </c:pt>
                <c:pt idx="7771">
                  <c:v>41215</c:v>
                </c:pt>
                <c:pt idx="7772">
                  <c:v>41216</c:v>
                </c:pt>
                <c:pt idx="7773">
                  <c:v>41217</c:v>
                </c:pt>
                <c:pt idx="7774">
                  <c:v>41218</c:v>
                </c:pt>
                <c:pt idx="7775">
                  <c:v>41219</c:v>
                </c:pt>
                <c:pt idx="7776">
                  <c:v>41220</c:v>
                </c:pt>
                <c:pt idx="7777">
                  <c:v>41221</c:v>
                </c:pt>
                <c:pt idx="7778">
                  <c:v>41222</c:v>
                </c:pt>
                <c:pt idx="7779">
                  <c:v>41223</c:v>
                </c:pt>
                <c:pt idx="7780">
                  <c:v>41224</c:v>
                </c:pt>
                <c:pt idx="7781">
                  <c:v>41225</c:v>
                </c:pt>
                <c:pt idx="7782">
                  <c:v>41226</c:v>
                </c:pt>
                <c:pt idx="7783">
                  <c:v>41227</c:v>
                </c:pt>
                <c:pt idx="7784">
                  <c:v>41228</c:v>
                </c:pt>
                <c:pt idx="7785">
                  <c:v>41229</c:v>
                </c:pt>
                <c:pt idx="7786">
                  <c:v>41230</c:v>
                </c:pt>
                <c:pt idx="7787">
                  <c:v>41231</c:v>
                </c:pt>
                <c:pt idx="7788">
                  <c:v>41232</c:v>
                </c:pt>
                <c:pt idx="7789">
                  <c:v>41233</c:v>
                </c:pt>
                <c:pt idx="7790">
                  <c:v>41234</c:v>
                </c:pt>
                <c:pt idx="7791">
                  <c:v>41235</c:v>
                </c:pt>
                <c:pt idx="7792">
                  <c:v>41236</c:v>
                </c:pt>
                <c:pt idx="7793">
                  <c:v>41237</c:v>
                </c:pt>
                <c:pt idx="7794">
                  <c:v>41238</c:v>
                </c:pt>
                <c:pt idx="7795">
                  <c:v>41239</c:v>
                </c:pt>
                <c:pt idx="7796">
                  <c:v>41240</c:v>
                </c:pt>
                <c:pt idx="7797">
                  <c:v>41241</c:v>
                </c:pt>
                <c:pt idx="7798">
                  <c:v>41242</c:v>
                </c:pt>
                <c:pt idx="7799">
                  <c:v>41243</c:v>
                </c:pt>
                <c:pt idx="7800">
                  <c:v>41244</c:v>
                </c:pt>
                <c:pt idx="7801">
                  <c:v>41245</c:v>
                </c:pt>
                <c:pt idx="7802">
                  <c:v>41246</c:v>
                </c:pt>
                <c:pt idx="7803">
                  <c:v>41247</c:v>
                </c:pt>
                <c:pt idx="7804">
                  <c:v>41248</c:v>
                </c:pt>
                <c:pt idx="7805">
                  <c:v>41249</c:v>
                </c:pt>
                <c:pt idx="7806">
                  <c:v>41250</c:v>
                </c:pt>
                <c:pt idx="7807">
                  <c:v>41251</c:v>
                </c:pt>
                <c:pt idx="7808">
                  <c:v>41252</c:v>
                </c:pt>
                <c:pt idx="7809">
                  <c:v>41253</c:v>
                </c:pt>
                <c:pt idx="7810">
                  <c:v>41254</c:v>
                </c:pt>
                <c:pt idx="7811">
                  <c:v>41255</c:v>
                </c:pt>
                <c:pt idx="7812">
                  <c:v>41256</c:v>
                </c:pt>
                <c:pt idx="7813">
                  <c:v>41257</c:v>
                </c:pt>
                <c:pt idx="7814">
                  <c:v>41258</c:v>
                </c:pt>
                <c:pt idx="7815">
                  <c:v>41259</c:v>
                </c:pt>
                <c:pt idx="7816">
                  <c:v>41260</c:v>
                </c:pt>
                <c:pt idx="7817">
                  <c:v>41261</c:v>
                </c:pt>
                <c:pt idx="7818">
                  <c:v>41262</c:v>
                </c:pt>
                <c:pt idx="7819">
                  <c:v>41263</c:v>
                </c:pt>
                <c:pt idx="7820">
                  <c:v>41264</c:v>
                </c:pt>
                <c:pt idx="7821">
                  <c:v>41265</c:v>
                </c:pt>
                <c:pt idx="7822">
                  <c:v>41266</c:v>
                </c:pt>
                <c:pt idx="7823">
                  <c:v>41267</c:v>
                </c:pt>
                <c:pt idx="7824">
                  <c:v>41268</c:v>
                </c:pt>
                <c:pt idx="7825">
                  <c:v>41269</c:v>
                </c:pt>
                <c:pt idx="7826">
                  <c:v>41270</c:v>
                </c:pt>
                <c:pt idx="7827">
                  <c:v>41271</c:v>
                </c:pt>
                <c:pt idx="7828">
                  <c:v>41272</c:v>
                </c:pt>
                <c:pt idx="7829">
                  <c:v>41273</c:v>
                </c:pt>
                <c:pt idx="7830">
                  <c:v>41274</c:v>
                </c:pt>
                <c:pt idx="7831">
                  <c:v>41275</c:v>
                </c:pt>
                <c:pt idx="7832">
                  <c:v>41276</c:v>
                </c:pt>
                <c:pt idx="7833">
                  <c:v>41277</c:v>
                </c:pt>
                <c:pt idx="7834">
                  <c:v>41278</c:v>
                </c:pt>
                <c:pt idx="7835">
                  <c:v>41279</c:v>
                </c:pt>
                <c:pt idx="7836">
                  <c:v>41280</c:v>
                </c:pt>
                <c:pt idx="7837">
                  <c:v>41281</c:v>
                </c:pt>
                <c:pt idx="7838">
                  <c:v>41282</c:v>
                </c:pt>
                <c:pt idx="7839">
                  <c:v>41283</c:v>
                </c:pt>
                <c:pt idx="7840">
                  <c:v>41284</c:v>
                </c:pt>
                <c:pt idx="7841">
                  <c:v>41285</c:v>
                </c:pt>
                <c:pt idx="7842">
                  <c:v>41286</c:v>
                </c:pt>
                <c:pt idx="7843">
                  <c:v>41287</c:v>
                </c:pt>
                <c:pt idx="7844">
                  <c:v>41288</c:v>
                </c:pt>
                <c:pt idx="7845">
                  <c:v>41289</c:v>
                </c:pt>
                <c:pt idx="7846">
                  <c:v>41290</c:v>
                </c:pt>
                <c:pt idx="7847">
                  <c:v>41291</c:v>
                </c:pt>
                <c:pt idx="7848">
                  <c:v>41292</c:v>
                </c:pt>
                <c:pt idx="7849">
                  <c:v>41293</c:v>
                </c:pt>
                <c:pt idx="7850">
                  <c:v>41294</c:v>
                </c:pt>
                <c:pt idx="7851">
                  <c:v>41295</c:v>
                </c:pt>
                <c:pt idx="7852">
                  <c:v>41296</c:v>
                </c:pt>
                <c:pt idx="7853">
                  <c:v>41297</c:v>
                </c:pt>
                <c:pt idx="7854">
                  <c:v>41298</c:v>
                </c:pt>
                <c:pt idx="7855">
                  <c:v>41299</c:v>
                </c:pt>
                <c:pt idx="7856">
                  <c:v>41300</c:v>
                </c:pt>
                <c:pt idx="7857">
                  <c:v>41301</c:v>
                </c:pt>
                <c:pt idx="7858">
                  <c:v>41302</c:v>
                </c:pt>
                <c:pt idx="7859">
                  <c:v>41303</c:v>
                </c:pt>
                <c:pt idx="7860">
                  <c:v>41304</c:v>
                </c:pt>
                <c:pt idx="7861">
                  <c:v>41305</c:v>
                </c:pt>
                <c:pt idx="7862">
                  <c:v>41306</c:v>
                </c:pt>
                <c:pt idx="7863">
                  <c:v>41307</c:v>
                </c:pt>
                <c:pt idx="7864">
                  <c:v>41308</c:v>
                </c:pt>
                <c:pt idx="7865">
                  <c:v>41309</c:v>
                </c:pt>
                <c:pt idx="7866">
                  <c:v>41310</c:v>
                </c:pt>
                <c:pt idx="7867">
                  <c:v>41311</c:v>
                </c:pt>
                <c:pt idx="7868">
                  <c:v>41312</c:v>
                </c:pt>
                <c:pt idx="7869">
                  <c:v>41313</c:v>
                </c:pt>
                <c:pt idx="7870">
                  <c:v>41314</c:v>
                </c:pt>
                <c:pt idx="7871">
                  <c:v>41315</c:v>
                </c:pt>
                <c:pt idx="7872">
                  <c:v>41316</c:v>
                </c:pt>
                <c:pt idx="7873">
                  <c:v>41317</c:v>
                </c:pt>
                <c:pt idx="7874">
                  <c:v>41318</c:v>
                </c:pt>
                <c:pt idx="7875">
                  <c:v>41319</c:v>
                </c:pt>
                <c:pt idx="7876">
                  <c:v>41320</c:v>
                </c:pt>
                <c:pt idx="7877">
                  <c:v>41321</c:v>
                </c:pt>
                <c:pt idx="7878">
                  <c:v>41322</c:v>
                </c:pt>
                <c:pt idx="7879">
                  <c:v>41323</c:v>
                </c:pt>
                <c:pt idx="7880">
                  <c:v>41324</c:v>
                </c:pt>
                <c:pt idx="7881">
                  <c:v>41325</c:v>
                </c:pt>
                <c:pt idx="7882">
                  <c:v>41326</c:v>
                </c:pt>
                <c:pt idx="7883">
                  <c:v>41327</c:v>
                </c:pt>
                <c:pt idx="7884">
                  <c:v>41328</c:v>
                </c:pt>
                <c:pt idx="7885">
                  <c:v>41329</c:v>
                </c:pt>
                <c:pt idx="7886">
                  <c:v>41330</c:v>
                </c:pt>
                <c:pt idx="7887">
                  <c:v>41331</c:v>
                </c:pt>
                <c:pt idx="7888">
                  <c:v>41332</c:v>
                </c:pt>
                <c:pt idx="7889">
                  <c:v>41333</c:v>
                </c:pt>
                <c:pt idx="7890">
                  <c:v>41334</c:v>
                </c:pt>
                <c:pt idx="7891">
                  <c:v>41335</c:v>
                </c:pt>
                <c:pt idx="7892">
                  <c:v>41336</c:v>
                </c:pt>
                <c:pt idx="7893">
                  <c:v>41337</c:v>
                </c:pt>
                <c:pt idx="7894">
                  <c:v>41338</c:v>
                </c:pt>
                <c:pt idx="7895">
                  <c:v>41339</c:v>
                </c:pt>
                <c:pt idx="7896">
                  <c:v>41340</c:v>
                </c:pt>
                <c:pt idx="7897">
                  <c:v>41341</c:v>
                </c:pt>
                <c:pt idx="7898">
                  <c:v>41342</c:v>
                </c:pt>
                <c:pt idx="7899">
                  <c:v>41343</c:v>
                </c:pt>
                <c:pt idx="7900">
                  <c:v>41344</c:v>
                </c:pt>
                <c:pt idx="7901">
                  <c:v>41345</c:v>
                </c:pt>
                <c:pt idx="7902">
                  <c:v>41346</c:v>
                </c:pt>
                <c:pt idx="7903">
                  <c:v>41347</c:v>
                </c:pt>
                <c:pt idx="7904">
                  <c:v>41348</c:v>
                </c:pt>
                <c:pt idx="7905">
                  <c:v>41349</c:v>
                </c:pt>
                <c:pt idx="7906">
                  <c:v>41350</c:v>
                </c:pt>
                <c:pt idx="7907">
                  <c:v>41351</c:v>
                </c:pt>
                <c:pt idx="7908">
                  <c:v>41352</c:v>
                </c:pt>
                <c:pt idx="7909">
                  <c:v>41353</c:v>
                </c:pt>
                <c:pt idx="7910">
                  <c:v>41354</c:v>
                </c:pt>
                <c:pt idx="7911">
                  <c:v>41355</c:v>
                </c:pt>
                <c:pt idx="7912">
                  <c:v>41356</c:v>
                </c:pt>
                <c:pt idx="7913">
                  <c:v>41357</c:v>
                </c:pt>
                <c:pt idx="7914">
                  <c:v>41358</c:v>
                </c:pt>
                <c:pt idx="7915">
                  <c:v>41359</c:v>
                </c:pt>
                <c:pt idx="7916">
                  <c:v>41360</c:v>
                </c:pt>
                <c:pt idx="7917">
                  <c:v>41361</c:v>
                </c:pt>
                <c:pt idx="7918">
                  <c:v>41362</c:v>
                </c:pt>
                <c:pt idx="7919">
                  <c:v>41363</c:v>
                </c:pt>
                <c:pt idx="7920">
                  <c:v>41364</c:v>
                </c:pt>
                <c:pt idx="7921">
                  <c:v>41365</c:v>
                </c:pt>
                <c:pt idx="7922">
                  <c:v>41366</c:v>
                </c:pt>
                <c:pt idx="7923">
                  <c:v>41367</c:v>
                </c:pt>
                <c:pt idx="7924">
                  <c:v>41368</c:v>
                </c:pt>
                <c:pt idx="7925">
                  <c:v>41369</c:v>
                </c:pt>
                <c:pt idx="7926">
                  <c:v>41370</c:v>
                </c:pt>
                <c:pt idx="7927">
                  <c:v>41371</c:v>
                </c:pt>
                <c:pt idx="7928">
                  <c:v>41372</c:v>
                </c:pt>
                <c:pt idx="7929">
                  <c:v>41373</c:v>
                </c:pt>
                <c:pt idx="7930">
                  <c:v>41374</c:v>
                </c:pt>
                <c:pt idx="7931">
                  <c:v>41375</c:v>
                </c:pt>
                <c:pt idx="7932">
                  <c:v>41376</c:v>
                </c:pt>
                <c:pt idx="7933">
                  <c:v>41377</c:v>
                </c:pt>
                <c:pt idx="7934">
                  <c:v>41378</c:v>
                </c:pt>
                <c:pt idx="7935">
                  <c:v>41379</c:v>
                </c:pt>
                <c:pt idx="7936">
                  <c:v>41380</c:v>
                </c:pt>
                <c:pt idx="7937">
                  <c:v>41381</c:v>
                </c:pt>
                <c:pt idx="7938">
                  <c:v>41382</c:v>
                </c:pt>
                <c:pt idx="7939">
                  <c:v>41383</c:v>
                </c:pt>
                <c:pt idx="7940">
                  <c:v>41384</c:v>
                </c:pt>
                <c:pt idx="7941">
                  <c:v>41385</c:v>
                </c:pt>
                <c:pt idx="7942">
                  <c:v>41386</c:v>
                </c:pt>
                <c:pt idx="7943">
                  <c:v>41387</c:v>
                </c:pt>
                <c:pt idx="7944">
                  <c:v>41388</c:v>
                </c:pt>
                <c:pt idx="7945">
                  <c:v>41389</c:v>
                </c:pt>
                <c:pt idx="7946">
                  <c:v>41390</c:v>
                </c:pt>
                <c:pt idx="7947">
                  <c:v>41391</c:v>
                </c:pt>
                <c:pt idx="7948">
                  <c:v>41392</c:v>
                </c:pt>
                <c:pt idx="7949">
                  <c:v>41393</c:v>
                </c:pt>
                <c:pt idx="7950">
                  <c:v>41394</c:v>
                </c:pt>
                <c:pt idx="7951">
                  <c:v>41395</c:v>
                </c:pt>
                <c:pt idx="7952">
                  <c:v>41396</c:v>
                </c:pt>
                <c:pt idx="7953">
                  <c:v>41397</c:v>
                </c:pt>
                <c:pt idx="7954">
                  <c:v>41398</c:v>
                </c:pt>
                <c:pt idx="7955">
                  <c:v>41399</c:v>
                </c:pt>
                <c:pt idx="7956">
                  <c:v>41400</c:v>
                </c:pt>
                <c:pt idx="7957">
                  <c:v>41401</c:v>
                </c:pt>
                <c:pt idx="7958">
                  <c:v>41402</c:v>
                </c:pt>
                <c:pt idx="7959">
                  <c:v>41403</c:v>
                </c:pt>
                <c:pt idx="7960">
                  <c:v>41404</c:v>
                </c:pt>
                <c:pt idx="7961">
                  <c:v>41405</c:v>
                </c:pt>
                <c:pt idx="7962">
                  <c:v>41406</c:v>
                </c:pt>
                <c:pt idx="7963">
                  <c:v>41407</c:v>
                </c:pt>
                <c:pt idx="7964">
                  <c:v>41408</c:v>
                </c:pt>
                <c:pt idx="7965">
                  <c:v>41409</c:v>
                </c:pt>
                <c:pt idx="7966">
                  <c:v>41410</c:v>
                </c:pt>
                <c:pt idx="7967">
                  <c:v>41411</c:v>
                </c:pt>
                <c:pt idx="7968">
                  <c:v>41412</c:v>
                </c:pt>
                <c:pt idx="7969">
                  <c:v>41413</c:v>
                </c:pt>
                <c:pt idx="7970">
                  <c:v>41414</c:v>
                </c:pt>
                <c:pt idx="7971">
                  <c:v>41415</c:v>
                </c:pt>
                <c:pt idx="7972">
                  <c:v>41416</c:v>
                </c:pt>
                <c:pt idx="7973">
                  <c:v>41417</c:v>
                </c:pt>
                <c:pt idx="7974">
                  <c:v>41418</c:v>
                </c:pt>
                <c:pt idx="7975">
                  <c:v>41419</c:v>
                </c:pt>
                <c:pt idx="7976">
                  <c:v>41420</c:v>
                </c:pt>
                <c:pt idx="7977">
                  <c:v>41421</c:v>
                </c:pt>
                <c:pt idx="7978">
                  <c:v>41422</c:v>
                </c:pt>
                <c:pt idx="7979">
                  <c:v>41423</c:v>
                </c:pt>
                <c:pt idx="7980">
                  <c:v>41424</c:v>
                </c:pt>
                <c:pt idx="7981">
                  <c:v>41425</c:v>
                </c:pt>
                <c:pt idx="7982">
                  <c:v>41426</c:v>
                </c:pt>
                <c:pt idx="7983">
                  <c:v>41427</c:v>
                </c:pt>
                <c:pt idx="7984">
                  <c:v>41428</c:v>
                </c:pt>
                <c:pt idx="7985">
                  <c:v>41429</c:v>
                </c:pt>
                <c:pt idx="7986">
                  <c:v>41430</c:v>
                </c:pt>
                <c:pt idx="7987">
                  <c:v>41431</c:v>
                </c:pt>
                <c:pt idx="7988">
                  <c:v>41432</c:v>
                </c:pt>
                <c:pt idx="7989">
                  <c:v>41433</c:v>
                </c:pt>
                <c:pt idx="7990">
                  <c:v>41434</c:v>
                </c:pt>
                <c:pt idx="7991">
                  <c:v>41435</c:v>
                </c:pt>
                <c:pt idx="7992">
                  <c:v>41436</c:v>
                </c:pt>
                <c:pt idx="7993">
                  <c:v>41437</c:v>
                </c:pt>
                <c:pt idx="7994">
                  <c:v>41438</c:v>
                </c:pt>
                <c:pt idx="7995">
                  <c:v>41439</c:v>
                </c:pt>
                <c:pt idx="7996">
                  <c:v>41440</c:v>
                </c:pt>
                <c:pt idx="7997">
                  <c:v>41441</c:v>
                </c:pt>
                <c:pt idx="7998">
                  <c:v>41442</c:v>
                </c:pt>
                <c:pt idx="7999">
                  <c:v>41443</c:v>
                </c:pt>
                <c:pt idx="8000">
                  <c:v>41444</c:v>
                </c:pt>
                <c:pt idx="8001">
                  <c:v>41445</c:v>
                </c:pt>
                <c:pt idx="8002">
                  <c:v>41446</c:v>
                </c:pt>
                <c:pt idx="8003">
                  <c:v>41447</c:v>
                </c:pt>
                <c:pt idx="8004">
                  <c:v>41448</c:v>
                </c:pt>
                <c:pt idx="8005">
                  <c:v>41449</c:v>
                </c:pt>
                <c:pt idx="8006">
                  <c:v>41450</c:v>
                </c:pt>
                <c:pt idx="8007">
                  <c:v>41451</c:v>
                </c:pt>
                <c:pt idx="8008">
                  <c:v>41452</c:v>
                </c:pt>
                <c:pt idx="8009">
                  <c:v>41453</c:v>
                </c:pt>
                <c:pt idx="8010">
                  <c:v>41454</c:v>
                </c:pt>
                <c:pt idx="8011">
                  <c:v>41455</c:v>
                </c:pt>
                <c:pt idx="8012">
                  <c:v>41456</c:v>
                </c:pt>
                <c:pt idx="8013">
                  <c:v>41457</c:v>
                </c:pt>
                <c:pt idx="8014">
                  <c:v>41458</c:v>
                </c:pt>
                <c:pt idx="8015">
                  <c:v>41459</c:v>
                </c:pt>
                <c:pt idx="8016">
                  <c:v>41460</c:v>
                </c:pt>
                <c:pt idx="8017">
                  <c:v>41461</c:v>
                </c:pt>
                <c:pt idx="8018">
                  <c:v>41462</c:v>
                </c:pt>
                <c:pt idx="8019">
                  <c:v>41463</c:v>
                </c:pt>
                <c:pt idx="8020">
                  <c:v>41464</c:v>
                </c:pt>
                <c:pt idx="8021">
                  <c:v>41465</c:v>
                </c:pt>
                <c:pt idx="8022">
                  <c:v>41466</c:v>
                </c:pt>
                <c:pt idx="8023">
                  <c:v>41467</c:v>
                </c:pt>
                <c:pt idx="8024">
                  <c:v>41468</c:v>
                </c:pt>
                <c:pt idx="8025">
                  <c:v>41469</c:v>
                </c:pt>
                <c:pt idx="8026">
                  <c:v>41470</c:v>
                </c:pt>
                <c:pt idx="8027">
                  <c:v>41471</c:v>
                </c:pt>
                <c:pt idx="8028">
                  <c:v>41472</c:v>
                </c:pt>
                <c:pt idx="8029">
                  <c:v>41473</c:v>
                </c:pt>
                <c:pt idx="8030">
                  <c:v>41474</c:v>
                </c:pt>
                <c:pt idx="8031">
                  <c:v>41475</c:v>
                </c:pt>
                <c:pt idx="8032">
                  <c:v>41476</c:v>
                </c:pt>
                <c:pt idx="8033">
                  <c:v>41477</c:v>
                </c:pt>
                <c:pt idx="8034">
                  <c:v>41478</c:v>
                </c:pt>
                <c:pt idx="8035">
                  <c:v>41479</c:v>
                </c:pt>
                <c:pt idx="8036">
                  <c:v>41480</c:v>
                </c:pt>
                <c:pt idx="8037">
                  <c:v>41481</c:v>
                </c:pt>
                <c:pt idx="8038">
                  <c:v>41482</c:v>
                </c:pt>
                <c:pt idx="8039">
                  <c:v>41483</c:v>
                </c:pt>
                <c:pt idx="8040">
                  <c:v>41484</c:v>
                </c:pt>
                <c:pt idx="8041">
                  <c:v>41485</c:v>
                </c:pt>
                <c:pt idx="8042">
                  <c:v>41486</c:v>
                </c:pt>
                <c:pt idx="8043">
                  <c:v>41487</c:v>
                </c:pt>
                <c:pt idx="8044">
                  <c:v>41488</c:v>
                </c:pt>
                <c:pt idx="8045">
                  <c:v>41489</c:v>
                </c:pt>
                <c:pt idx="8046">
                  <c:v>41490</c:v>
                </c:pt>
                <c:pt idx="8047">
                  <c:v>41491</c:v>
                </c:pt>
                <c:pt idx="8048">
                  <c:v>41492</c:v>
                </c:pt>
                <c:pt idx="8049">
                  <c:v>41493</c:v>
                </c:pt>
                <c:pt idx="8050">
                  <c:v>41494</c:v>
                </c:pt>
                <c:pt idx="8051">
                  <c:v>41495</c:v>
                </c:pt>
                <c:pt idx="8052">
                  <c:v>41496</c:v>
                </c:pt>
                <c:pt idx="8053">
                  <c:v>41497</c:v>
                </c:pt>
                <c:pt idx="8054">
                  <c:v>41498</c:v>
                </c:pt>
                <c:pt idx="8055">
                  <c:v>41499</c:v>
                </c:pt>
                <c:pt idx="8056">
                  <c:v>41500</c:v>
                </c:pt>
                <c:pt idx="8057">
                  <c:v>41501</c:v>
                </c:pt>
                <c:pt idx="8058">
                  <c:v>41502</c:v>
                </c:pt>
                <c:pt idx="8059">
                  <c:v>41503</c:v>
                </c:pt>
                <c:pt idx="8060">
                  <c:v>41504</c:v>
                </c:pt>
                <c:pt idx="8061">
                  <c:v>41505</c:v>
                </c:pt>
                <c:pt idx="8062">
                  <c:v>41506</c:v>
                </c:pt>
                <c:pt idx="8063">
                  <c:v>41507</c:v>
                </c:pt>
                <c:pt idx="8064">
                  <c:v>41508</c:v>
                </c:pt>
                <c:pt idx="8065">
                  <c:v>41509</c:v>
                </c:pt>
                <c:pt idx="8066">
                  <c:v>41510</c:v>
                </c:pt>
                <c:pt idx="8067">
                  <c:v>41511</c:v>
                </c:pt>
                <c:pt idx="8068">
                  <c:v>41512</c:v>
                </c:pt>
                <c:pt idx="8069">
                  <c:v>41513</c:v>
                </c:pt>
                <c:pt idx="8070">
                  <c:v>41514</c:v>
                </c:pt>
                <c:pt idx="8071">
                  <c:v>41515</c:v>
                </c:pt>
                <c:pt idx="8072">
                  <c:v>41516</c:v>
                </c:pt>
                <c:pt idx="8073">
                  <c:v>41517</c:v>
                </c:pt>
                <c:pt idx="8074">
                  <c:v>41518</c:v>
                </c:pt>
                <c:pt idx="8075">
                  <c:v>41519</c:v>
                </c:pt>
                <c:pt idx="8076">
                  <c:v>41520</c:v>
                </c:pt>
                <c:pt idx="8077">
                  <c:v>41521</c:v>
                </c:pt>
                <c:pt idx="8078">
                  <c:v>41522</c:v>
                </c:pt>
                <c:pt idx="8079">
                  <c:v>41523</c:v>
                </c:pt>
                <c:pt idx="8080">
                  <c:v>41524</c:v>
                </c:pt>
                <c:pt idx="8081">
                  <c:v>41525</c:v>
                </c:pt>
                <c:pt idx="8082">
                  <c:v>41526</c:v>
                </c:pt>
                <c:pt idx="8083">
                  <c:v>41527</c:v>
                </c:pt>
                <c:pt idx="8084">
                  <c:v>41528</c:v>
                </c:pt>
                <c:pt idx="8085">
                  <c:v>41529</c:v>
                </c:pt>
                <c:pt idx="8086">
                  <c:v>41530</c:v>
                </c:pt>
                <c:pt idx="8087">
                  <c:v>41531</c:v>
                </c:pt>
                <c:pt idx="8088">
                  <c:v>41532</c:v>
                </c:pt>
                <c:pt idx="8089">
                  <c:v>41533</c:v>
                </c:pt>
                <c:pt idx="8090">
                  <c:v>41534</c:v>
                </c:pt>
                <c:pt idx="8091">
                  <c:v>41535</c:v>
                </c:pt>
                <c:pt idx="8092">
                  <c:v>41536</c:v>
                </c:pt>
                <c:pt idx="8093">
                  <c:v>41537</c:v>
                </c:pt>
                <c:pt idx="8094">
                  <c:v>41538</c:v>
                </c:pt>
                <c:pt idx="8095">
                  <c:v>41539</c:v>
                </c:pt>
                <c:pt idx="8096">
                  <c:v>41540</c:v>
                </c:pt>
                <c:pt idx="8097">
                  <c:v>41541</c:v>
                </c:pt>
                <c:pt idx="8098">
                  <c:v>41542</c:v>
                </c:pt>
                <c:pt idx="8099">
                  <c:v>41543</c:v>
                </c:pt>
                <c:pt idx="8100">
                  <c:v>41544</c:v>
                </c:pt>
                <c:pt idx="8101">
                  <c:v>41545</c:v>
                </c:pt>
                <c:pt idx="8102">
                  <c:v>41546</c:v>
                </c:pt>
                <c:pt idx="8103">
                  <c:v>41547</c:v>
                </c:pt>
                <c:pt idx="8104">
                  <c:v>41548</c:v>
                </c:pt>
                <c:pt idx="8105">
                  <c:v>41549</c:v>
                </c:pt>
                <c:pt idx="8106">
                  <c:v>41550</c:v>
                </c:pt>
                <c:pt idx="8107">
                  <c:v>41551</c:v>
                </c:pt>
                <c:pt idx="8108">
                  <c:v>41552</c:v>
                </c:pt>
                <c:pt idx="8109">
                  <c:v>41553</c:v>
                </c:pt>
                <c:pt idx="8110">
                  <c:v>41554</c:v>
                </c:pt>
                <c:pt idx="8111">
                  <c:v>41555</c:v>
                </c:pt>
                <c:pt idx="8112">
                  <c:v>41556</c:v>
                </c:pt>
                <c:pt idx="8113">
                  <c:v>41557</c:v>
                </c:pt>
                <c:pt idx="8114">
                  <c:v>41558</c:v>
                </c:pt>
                <c:pt idx="8115">
                  <c:v>41559</c:v>
                </c:pt>
                <c:pt idx="8116">
                  <c:v>41560</c:v>
                </c:pt>
                <c:pt idx="8117">
                  <c:v>41561</c:v>
                </c:pt>
                <c:pt idx="8118">
                  <c:v>41562</c:v>
                </c:pt>
                <c:pt idx="8119">
                  <c:v>41563</c:v>
                </c:pt>
                <c:pt idx="8120">
                  <c:v>41564</c:v>
                </c:pt>
                <c:pt idx="8121">
                  <c:v>41565</c:v>
                </c:pt>
                <c:pt idx="8122">
                  <c:v>41566</c:v>
                </c:pt>
                <c:pt idx="8123">
                  <c:v>41567</c:v>
                </c:pt>
                <c:pt idx="8124">
                  <c:v>41568</c:v>
                </c:pt>
                <c:pt idx="8125">
                  <c:v>41569</c:v>
                </c:pt>
                <c:pt idx="8126">
                  <c:v>41570</c:v>
                </c:pt>
                <c:pt idx="8127">
                  <c:v>41571</c:v>
                </c:pt>
                <c:pt idx="8128">
                  <c:v>41572</c:v>
                </c:pt>
                <c:pt idx="8129">
                  <c:v>41573</c:v>
                </c:pt>
                <c:pt idx="8130">
                  <c:v>41574</c:v>
                </c:pt>
                <c:pt idx="8131">
                  <c:v>41575</c:v>
                </c:pt>
                <c:pt idx="8132">
                  <c:v>41576</c:v>
                </c:pt>
                <c:pt idx="8133">
                  <c:v>41577</c:v>
                </c:pt>
                <c:pt idx="8134">
                  <c:v>41578</c:v>
                </c:pt>
                <c:pt idx="8135">
                  <c:v>41579</c:v>
                </c:pt>
                <c:pt idx="8136">
                  <c:v>41580</c:v>
                </c:pt>
                <c:pt idx="8137">
                  <c:v>41581</c:v>
                </c:pt>
                <c:pt idx="8138">
                  <c:v>41582</c:v>
                </c:pt>
                <c:pt idx="8139">
                  <c:v>41583</c:v>
                </c:pt>
                <c:pt idx="8140">
                  <c:v>41584</c:v>
                </c:pt>
                <c:pt idx="8141">
                  <c:v>41585</c:v>
                </c:pt>
                <c:pt idx="8142">
                  <c:v>41586</c:v>
                </c:pt>
                <c:pt idx="8143">
                  <c:v>41587</c:v>
                </c:pt>
                <c:pt idx="8144">
                  <c:v>41588</c:v>
                </c:pt>
                <c:pt idx="8145">
                  <c:v>41589</c:v>
                </c:pt>
                <c:pt idx="8146">
                  <c:v>41590</c:v>
                </c:pt>
                <c:pt idx="8147">
                  <c:v>41591</c:v>
                </c:pt>
                <c:pt idx="8148">
                  <c:v>41592</c:v>
                </c:pt>
                <c:pt idx="8149">
                  <c:v>41593</c:v>
                </c:pt>
                <c:pt idx="8150">
                  <c:v>41594</c:v>
                </c:pt>
                <c:pt idx="8151">
                  <c:v>41595</c:v>
                </c:pt>
                <c:pt idx="8152">
                  <c:v>41596</c:v>
                </c:pt>
                <c:pt idx="8153">
                  <c:v>41597</c:v>
                </c:pt>
                <c:pt idx="8154">
                  <c:v>41598</c:v>
                </c:pt>
                <c:pt idx="8155">
                  <c:v>41599</c:v>
                </c:pt>
                <c:pt idx="8156">
                  <c:v>41600</c:v>
                </c:pt>
                <c:pt idx="8157">
                  <c:v>41601</c:v>
                </c:pt>
                <c:pt idx="8158">
                  <c:v>41602</c:v>
                </c:pt>
                <c:pt idx="8159">
                  <c:v>41603</c:v>
                </c:pt>
                <c:pt idx="8160">
                  <c:v>41604</c:v>
                </c:pt>
                <c:pt idx="8161">
                  <c:v>41605</c:v>
                </c:pt>
                <c:pt idx="8162">
                  <c:v>41606</c:v>
                </c:pt>
                <c:pt idx="8163">
                  <c:v>41607</c:v>
                </c:pt>
                <c:pt idx="8164">
                  <c:v>41608</c:v>
                </c:pt>
                <c:pt idx="8165">
                  <c:v>41609</c:v>
                </c:pt>
                <c:pt idx="8166">
                  <c:v>41610</c:v>
                </c:pt>
                <c:pt idx="8167">
                  <c:v>41611</c:v>
                </c:pt>
                <c:pt idx="8168">
                  <c:v>41612</c:v>
                </c:pt>
                <c:pt idx="8169">
                  <c:v>41613</c:v>
                </c:pt>
                <c:pt idx="8170">
                  <c:v>41614</c:v>
                </c:pt>
                <c:pt idx="8171">
                  <c:v>41615</c:v>
                </c:pt>
                <c:pt idx="8172">
                  <c:v>41616</c:v>
                </c:pt>
                <c:pt idx="8173">
                  <c:v>41617</c:v>
                </c:pt>
                <c:pt idx="8174">
                  <c:v>41618</c:v>
                </c:pt>
                <c:pt idx="8175">
                  <c:v>41619</c:v>
                </c:pt>
                <c:pt idx="8176">
                  <c:v>41620</c:v>
                </c:pt>
                <c:pt idx="8177">
                  <c:v>41621</c:v>
                </c:pt>
                <c:pt idx="8178">
                  <c:v>41622</c:v>
                </c:pt>
                <c:pt idx="8179">
                  <c:v>41623</c:v>
                </c:pt>
                <c:pt idx="8180">
                  <c:v>41624</c:v>
                </c:pt>
                <c:pt idx="8181">
                  <c:v>41625</c:v>
                </c:pt>
                <c:pt idx="8182">
                  <c:v>41626</c:v>
                </c:pt>
                <c:pt idx="8183">
                  <c:v>41627</c:v>
                </c:pt>
                <c:pt idx="8184">
                  <c:v>41628</c:v>
                </c:pt>
                <c:pt idx="8185">
                  <c:v>41629</c:v>
                </c:pt>
                <c:pt idx="8186">
                  <c:v>41630</c:v>
                </c:pt>
                <c:pt idx="8187">
                  <c:v>41631</c:v>
                </c:pt>
                <c:pt idx="8188">
                  <c:v>41632</c:v>
                </c:pt>
                <c:pt idx="8189">
                  <c:v>41633</c:v>
                </c:pt>
                <c:pt idx="8190">
                  <c:v>41634</c:v>
                </c:pt>
                <c:pt idx="8191">
                  <c:v>41635</c:v>
                </c:pt>
                <c:pt idx="8192">
                  <c:v>41636</c:v>
                </c:pt>
                <c:pt idx="8193">
                  <c:v>41637</c:v>
                </c:pt>
                <c:pt idx="8194">
                  <c:v>41638</c:v>
                </c:pt>
                <c:pt idx="8195">
                  <c:v>41639</c:v>
                </c:pt>
                <c:pt idx="8196">
                  <c:v>41640</c:v>
                </c:pt>
                <c:pt idx="8197">
                  <c:v>41641</c:v>
                </c:pt>
                <c:pt idx="8198">
                  <c:v>41642</c:v>
                </c:pt>
                <c:pt idx="8199">
                  <c:v>41643</c:v>
                </c:pt>
                <c:pt idx="8200">
                  <c:v>41644</c:v>
                </c:pt>
                <c:pt idx="8201">
                  <c:v>41645</c:v>
                </c:pt>
                <c:pt idx="8202">
                  <c:v>41646</c:v>
                </c:pt>
                <c:pt idx="8203">
                  <c:v>41647</c:v>
                </c:pt>
                <c:pt idx="8204">
                  <c:v>41648</c:v>
                </c:pt>
                <c:pt idx="8205">
                  <c:v>41649</c:v>
                </c:pt>
                <c:pt idx="8206">
                  <c:v>41650</c:v>
                </c:pt>
                <c:pt idx="8207">
                  <c:v>41651</c:v>
                </c:pt>
                <c:pt idx="8208">
                  <c:v>41652</c:v>
                </c:pt>
                <c:pt idx="8209">
                  <c:v>41653</c:v>
                </c:pt>
                <c:pt idx="8210">
                  <c:v>41654</c:v>
                </c:pt>
                <c:pt idx="8211">
                  <c:v>41655</c:v>
                </c:pt>
                <c:pt idx="8212">
                  <c:v>41656</c:v>
                </c:pt>
                <c:pt idx="8213">
                  <c:v>41657</c:v>
                </c:pt>
                <c:pt idx="8214">
                  <c:v>41658</c:v>
                </c:pt>
                <c:pt idx="8215">
                  <c:v>41659</c:v>
                </c:pt>
                <c:pt idx="8216">
                  <c:v>41660</c:v>
                </c:pt>
                <c:pt idx="8217">
                  <c:v>41661</c:v>
                </c:pt>
                <c:pt idx="8218">
                  <c:v>41662</c:v>
                </c:pt>
                <c:pt idx="8219">
                  <c:v>41663</c:v>
                </c:pt>
                <c:pt idx="8220">
                  <c:v>41664</c:v>
                </c:pt>
                <c:pt idx="8221">
                  <c:v>41665</c:v>
                </c:pt>
                <c:pt idx="8222">
                  <c:v>41666</c:v>
                </c:pt>
                <c:pt idx="8223">
                  <c:v>41667</c:v>
                </c:pt>
                <c:pt idx="8224">
                  <c:v>41668</c:v>
                </c:pt>
                <c:pt idx="8225">
                  <c:v>41669</c:v>
                </c:pt>
                <c:pt idx="8226">
                  <c:v>41670</c:v>
                </c:pt>
                <c:pt idx="8227">
                  <c:v>41671</c:v>
                </c:pt>
                <c:pt idx="8228">
                  <c:v>41672</c:v>
                </c:pt>
                <c:pt idx="8229">
                  <c:v>41673</c:v>
                </c:pt>
                <c:pt idx="8230">
                  <c:v>41674</c:v>
                </c:pt>
                <c:pt idx="8231">
                  <c:v>41675</c:v>
                </c:pt>
                <c:pt idx="8232">
                  <c:v>41676</c:v>
                </c:pt>
                <c:pt idx="8233">
                  <c:v>41677</c:v>
                </c:pt>
                <c:pt idx="8234">
                  <c:v>41678</c:v>
                </c:pt>
                <c:pt idx="8235">
                  <c:v>41679</c:v>
                </c:pt>
                <c:pt idx="8236">
                  <c:v>41680</c:v>
                </c:pt>
                <c:pt idx="8237">
                  <c:v>41681</c:v>
                </c:pt>
                <c:pt idx="8238">
                  <c:v>41682</c:v>
                </c:pt>
                <c:pt idx="8239">
                  <c:v>41683</c:v>
                </c:pt>
                <c:pt idx="8240">
                  <c:v>41684</c:v>
                </c:pt>
                <c:pt idx="8241">
                  <c:v>41685</c:v>
                </c:pt>
                <c:pt idx="8242">
                  <c:v>41686</c:v>
                </c:pt>
                <c:pt idx="8243">
                  <c:v>41687</c:v>
                </c:pt>
                <c:pt idx="8244">
                  <c:v>41688</c:v>
                </c:pt>
                <c:pt idx="8245">
                  <c:v>41689</c:v>
                </c:pt>
                <c:pt idx="8246">
                  <c:v>41690</c:v>
                </c:pt>
                <c:pt idx="8247">
                  <c:v>41691</c:v>
                </c:pt>
                <c:pt idx="8248">
                  <c:v>41692</c:v>
                </c:pt>
                <c:pt idx="8249">
                  <c:v>41693</c:v>
                </c:pt>
                <c:pt idx="8250">
                  <c:v>41694</c:v>
                </c:pt>
                <c:pt idx="8251">
                  <c:v>41695</c:v>
                </c:pt>
                <c:pt idx="8252">
                  <c:v>41696</c:v>
                </c:pt>
                <c:pt idx="8253">
                  <c:v>41697</c:v>
                </c:pt>
                <c:pt idx="8254">
                  <c:v>41698</c:v>
                </c:pt>
                <c:pt idx="8255">
                  <c:v>41699</c:v>
                </c:pt>
                <c:pt idx="8256">
                  <c:v>41700</c:v>
                </c:pt>
                <c:pt idx="8257">
                  <c:v>41701</c:v>
                </c:pt>
                <c:pt idx="8258">
                  <c:v>41702</c:v>
                </c:pt>
                <c:pt idx="8259">
                  <c:v>41703</c:v>
                </c:pt>
                <c:pt idx="8260">
                  <c:v>41704</c:v>
                </c:pt>
                <c:pt idx="8261">
                  <c:v>41705</c:v>
                </c:pt>
                <c:pt idx="8262">
                  <c:v>41706</c:v>
                </c:pt>
                <c:pt idx="8263">
                  <c:v>41707</c:v>
                </c:pt>
                <c:pt idx="8264">
                  <c:v>41708</c:v>
                </c:pt>
                <c:pt idx="8265">
                  <c:v>41709</c:v>
                </c:pt>
                <c:pt idx="8266">
                  <c:v>41710</c:v>
                </c:pt>
                <c:pt idx="8267">
                  <c:v>41711</c:v>
                </c:pt>
                <c:pt idx="8268">
                  <c:v>41712</c:v>
                </c:pt>
                <c:pt idx="8269">
                  <c:v>41713</c:v>
                </c:pt>
                <c:pt idx="8270">
                  <c:v>41714</c:v>
                </c:pt>
                <c:pt idx="8271">
                  <c:v>41715</c:v>
                </c:pt>
                <c:pt idx="8272">
                  <c:v>41716</c:v>
                </c:pt>
                <c:pt idx="8273">
                  <c:v>41717</c:v>
                </c:pt>
                <c:pt idx="8274">
                  <c:v>41718</c:v>
                </c:pt>
                <c:pt idx="8275">
                  <c:v>41719</c:v>
                </c:pt>
                <c:pt idx="8276">
                  <c:v>41720</c:v>
                </c:pt>
                <c:pt idx="8277">
                  <c:v>41721</c:v>
                </c:pt>
                <c:pt idx="8278">
                  <c:v>41722</c:v>
                </c:pt>
                <c:pt idx="8279">
                  <c:v>41723</c:v>
                </c:pt>
                <c:pt idx="8280">
                  <c:v>41724</c:v>
                </c:pt>
                <c:pt idx="8281">
                  <c:v>41725</c:v>
                </c:pt>
                <c:pt idx="8282">
                  <c:v>41726</c:v>
                </c:pt>
                <c:pt idx="8283">
                  <c:v>41727</c:v>
                </c:pt>
                <c:pt idx="8284">
                  <c:v>41728</c:v>
                </c:pt>
                <c:pt idx="8285">
                  <c:v>41729</c:v>
                </c:pt>
                <c:pt idx="8286">
                  <c:v>41730</c:v>
                </c:pt>
                <c:pt idx="8287">
                  <c:v>41731</c:v>
                </c:pt>
                <c:pt idx="8288">
                  <c:v>41732</c:v>
                </c:pt>
                <c:pt idx="8289">
                  <c:v>41733</c:v>
                </c:pt>
                <c:pt idx="8290">
                  <c:v>41734</c:v>
                </c:pt>
                <c:pt idx="8291">
                  <c:v>41735</c:v>
                </c:pt>
                <c:pt idx="8292">
                  <c:v>41736</c:v>
                </c:pt>
                <c:pt idx="8293">
                  <c:v>41737</c:v>
                </c:pt>
                <c:pt idx="8294">
                  <c:v>41738</c:v>
                </c:pt>
                <c:pt idx="8295">
                  <c:v>41739</c:v>
                </c:pt>
                <c:pt idx="8296">
                  <c:v>41740</c:v>
                </c:pt>
                <c:pt idx="8297">
                  <c:v>41741</c:v>
                </c:pt>
                <c:pt idx="8298">
                  <c:v>41742</c:v>
                </c:pt>
                <c:pt idx="8299">
                  <c:v>41743</c:v>
                </c:pt>
                <c:pt idx="8300">
                  <c:v>41744</c:v>
                </c:pt>
                <c:pt idx="8301">
                  <c:v>41745</c:v>
                </c:pt>
                <c:pt idx="8302">
                  <c:v>41746</c:v>
                </c:pt>
                <c:pt idx="8303">
                  <c:v>41747</c:v>
                </c:pt>
                <c:pt idx="8304">
                  <c:v>41748</c:v>
                </c:pt>
                <c:pt idx="8305">
                  <c:v>41749</c:v>
                </c:pt>
                <c:pt idx="8306">
                  <c:v>41750</c:v>
                </c:pt>
                <c:pt idx="8307">
                  <c:v>41751</c:v>
                </c:pt>
                <c:pt idx="8308">
                  <c:v>41752</c:v>
                </c:pt>
                <c:pt idx="8309">
                  <c:v>41753</c:v>
                </c:pt>
                <c:pt idx="8310">
                  <c:v>41754</c:v>
                </c:pt>
                <c:pt idx="8311">
                  <c:v>41755</c:v>
                </c:pt>
                <c:pt idx="8312">
                  <c:v>41756</c:v>
                </c:pt>
                <c:pt idx="8313">
                  <c:v>41757</c:v>
                </c:pt>
                <c:pt idx="8314">
                  <c:v>41758</c:v>
                </c:pt>
                <c:pt idx="8315">
                  <c:v>41759</c:v>
                </c:pt>
                <c:pt idx="8316">
                  <c:v>41760</c:v>
                </c:pt>
                <c:pt idx="8317">
                  <c:v>41761</c:v>
                </c:pt>
                <c:pt idx="8318">
                  <c:v>41762</c:v>
                </c:pt>
                <c:pt idx="8319">
                  <c:v>41763</c:v>
                </c:pt>
                <c:pt idx="8320">
                  <c:v>41764</c:v>
                </c:pt>
                <c:pt idx="8321">
                  <c:v>41765</c:v>
                </c:pt>
                <c:pt idx="8322">
                  <c:v>41766</c:v>
                </c:pt>
                <c:pt idx="8323">
                  <c:v>41767</c:v>
                </c:pt>
                <c:pt idx="8324">
                  <c:v>41768</c:v>
                </c:pt>
                <c:pt idx="8325">
                  <c:v>41769</c:v>
                </c:pt>
                <c:pt idx="8326">
                  <c:v>41770</c:v>
                </c:pt>
                <c:pt idx="8327">
                  <c:v>41771</c:v>
                </c:pt>
                <c:pt idx="8328">
                  <c:v>41772</c:v>
                </c:pt>
                <c:pt idx="8329">
                  <c:v>41773</c:v>
                </c:pt>
                <c:pt idx="8330">
                  <c:v>41774</c:v>
                </c:pt>
                <c:pt idx="8331">
                  <c:v>41775</c:v>
                </c:pt>
                <c:pt idx="8332">
                  <c:v>41776</c:v>
                </c:pt>
                <c:pt idx="8333">
                  <c:v>41777</c:v>
                </c:pt>
                <c:pt idx="8334">
                  <c:v>41778</c:v>
                </c:pt>
                <c:pt idx="8335">
                  <c:v>41779</c:v>
                </c:pt>
                <c:pt idx="8336">
                  <c:v>41780</c:v>
                </c:pt>
                <c:pt idx="8337">
                  <c:v>41781</c:v>
                </c:pt>
                <c:pt idx="8338">
                  <c:v>41782</c:v>
                </c:pt>
                <c:pt idx="8339">
                  <c:v>41783</c:v>
                </c:pt>
                <c:pt idx="8340">
                  <c:v>41784</c:v>
                </c:pt>
                <c:pt idx="8341">
                  <c:v>41785</c:v>
                </c:pt>
                <c:pt idx="8342">
                  <c:v>41786</c:v>
                </c:pt>
                <c:pt idx="8343">
                  <c:v>41787</c:v>
                </c:pt>
                <c:pt idx="8344">
                  <c:v>41788</c:v>
                </c:pt>
                <c:pt idx="8345">
                  <c:v>41789</c:v>
                </c:pt>
                <c:pt idx="8346">
                  <c:v>41790</c:v>
                </c:pt>
                <c:pt idx="8347">
                  <c:v>41791</c:v>
                </c:pt>
                <c:pt idx="8348">
                  <c:v>41792</c:v>
                </c:pt>
                <c:pt idx="8349">
                  <c:v>41793</c:v>
                </c:pt>
                <c:pt idx="8350">
                  <c:v>41794</c:v>
                </c:pt>
                <c:pt idx="8351">
                  <c:v>41795</c:v>
                </c:pt>
                <c:pt idx="8352">
                  <c:v>41796</c:v>
                </c:pt>
                <c:pt idx="8353">
                  <c:v>41797</c:v>
                </c:pt>
                <c:pt idx="8354">
                  <c:v>41798</c:v>
                </c:pt>
                <c:pt idx="8355">
                  <c:v>41799</c:v>
                </c:pt>
                <c:pt idx="8356">
                  <c:v>41800</c:v>
                </c:pt>
                <c:pt idx="8357">
                  <c:v>41801</c:v>
                </c:pt>
                <c:pt idx="8358">
                  <c:v>41802</c:v>
                </c:pt>
                <c:pt idx="8359">
                  <c:v>41803</c:v>
                </c:pt>
                <c:pt idx="8360">
                  <c:v>41804</c:v>
                </c:pt>
                <c:pt idx="8361">
                  <c:v>41805</c:v>
                </c:pt>
                <c:pt idx="8362">
                  <c:v>41806</c:v>
                </c:pt>
                <c:pt idx="8363">
                  <c:v>41807</c:v>
                </c:pt>
                <c:pt idx="8364">
                  <c:v>41808</c:v>
                </c:pt>
                <c:pt idx="8365">
                  <c:v>41809</c:v>
                </c:pt>
                <c:pt idx="8366">
                  <c:v>41810</c:v>
                </c:pt>
                <c:pt idx="8367">
                  <c:v>41811</c:v>
                </c:pt>
                <c:pt idx="8368">
                  <c:v>41812</c:v>
                </c:pt>
                <c:pt idx="8369">
                  <c:v>41813</c:v>
                </c:pt>
                <c:pt idx="8370">
                  <c:v>41814</c:v>
                </c:pt>
                <c:pt idx="8371">
                  <c:v>41815</c:v>
                </c:pt>
                <c:pt idx="8372">
                  <c:v>41816</c:v>
                </c:pt>
                <c:pt idx="8373">
                  <c:v>41817</c:v>
                </c:pt>
                <c:pt idx="8374">
                  <c:v>41818</c:v>
                </c:pt>
                <c:pt idx="8375">
                  <c:v>41819</c:v>
                </c:pt>
                <c:pt idx="8376">
                  <c:v>41820</c:v>
                </c:pt>
                <c:pt idx="8377">
                  <c:v>41821</c:v>
                </c:pt>
                <c:pt idx="8378">
                  <c:v>41822</c:v>
                </c:pt>
                <c:pt idx="8379">
                  <c:v>41823</c:v>
                </c:pt>
                <c:pt idx="8380">
                  <c:v>41824</c:v>
                </c:pt>
                <c:pt idx="8381">
                  <c:v>41825</c:v>
                </c:pt>
                <c:pt idx="8382">
                  <c:v>41826</c:v>
                </c:pt>
                <c:pt idx="8383">
                  <c:v>41827</c:v>
                </c:pt>
                <c:pt idx="8384">
                  <c:v>41828</c:v>
                </c:pt>
                <c:pt idx="8385">
                  <c:v>41829</c:v>
                </c:pt>
                <c:pt idx="8386">
                  <c:v>41830</c:v>
                </c:pt>
                <c:pt idx="8387">
                  <c:v>41831</c:v>
                </c:pt>
                <c:pt idx="8388">
                  <c:v>41832</c:v>
                </c:pt>
                <c:pt idx="8389">
                  <c:v>41833</c:v>
                </c:pt>
                <c:pt idx="8390">
                  <c:v>41834</c:v>
                </c:pt>
                <c:pt idx="8391">
                  <c:v>41835</c:v>
                </c:pt>
                <c:pt idx="8392">
                  <c:v>41836</c:v>
                </c:pt>
                <c:pt idx="8393">
                  <c:v>41837</c:v>
                </c:pt>
                <c:pt idx="8394">
                  <c:v>41838</c:v>
                </c:pt>
                <c:pt idx="8395">
                  <c:v>41839</c:v>
                </c:pt>
                <c:pt idx="8396">
                  <c:v>41840</c:v>
                </c:pt>
                <c:pt idx="8397">
                  <c:v>41841</c:v>
                </c:pt>
                <c:pt idx="8398">
                  <c:v>41842</c:v>
                </c:pt>
                <c:pt idx="8399">
                  <c:v>41843</c:v>
                </c:pt>
                <c:pt idx="8400">
                  <c:v>41844</c:v>
                </c:pt>
                <c:pt idx="8401">
                  <c:v>41845</c:v>
                </c:pt>
                <c:pt idx="8402">
                  <c:v>41846</c:v>
                </c:pt>
                <c:pt idx="8403">
                  <c:v>41847</c:v>
                </c:pt>
                <c:pt idx="8404">
                  <c:v>41848</c:v>
                </c:pt>
                <c:pt idx="8405">
                  <c:v>41849</c:v>
                </c:pt>
                <c:pt idx="8406">
                  <c:v>41850</c:v>
                </c:pt>
                <c:pt idx="8407">
                  <c:v>41851</c:v>
                </c:pt>
                <c:pt idx="8408">
                  <c:v>41852</c:v>
                </c:pt>
                <c:pt idx="8409">
                  <c:v>41853</c:v>
                </c:pt>
                <c:pt idx="8410">
                  <c:v>41854</c:v>
                </c:pt>
                <c:pt idx="8411">
                  <c:v>41855</c:v>
                </c:pt>
                <c:pt idx="8412">
                  <c:v>41856</c:v>
                </c:pt>
                <c:pt idx="8413">
                  <c:v>41857</c:v>
                </c:pt>
                <c:pt idx="8414">
                  <c:v>41858</c:v>
                </c:pt>
                <c:pt idx="8415">
                  <c:v>41859</c:v>
                </c:pt>
                <c:pt idx="8416">
                  <c:v>41860</c:v>
                </c:pt>
                <c:pt idx="8417">
                  <c:v>41861</c:v>
                </c:pt>
                <c:pt idx="8418">
                  <c:v>41862</c:v>
                </c:pt>
                <c:pt idx="8419">
                  <c:v>41863</c:v>
                </c:pt>
                <c:pt idx="8420">
                  <c:v>41864</c:v>
                </c:pt>
                <c:pt idx="8421">
                  <c:v>41865</c:v>
                </c:pt>
                <c:pt idx="8422">
                  <c:v>41866</c:v>
                </c:pt>
                <c:pt idx="8423">
                  <c:v>41867</c:v>
                </c:pt>
                <c:pt idx="8424">
                  <c:v>41868</c:v>
                </c:pt>
                <c:pt idx="8425">
                  <c:v>41869</c:v>
                </c:pt>
                <c:pt idx="8426">
                  <c:v>41870</c:v>
                </c:pt>
                <c:pt idx="8427">
                  <c:v>41871</c:v>
                </c:pt>
                <c:pt idx="8428">
                  <c:v>41872</c:v>
                </c:pt>
                <c:pt idx="8429">
                  <c:v>41873</c:v>
                </c:pt>
                <c:pt idx="8430">
                  <c:v>41874</c:v>
                </c:pt>
                <c:pt idx="8431">
                  <c:v>41875</c:v>
                </c:pt>
                <c:pt idx="8432">
                  <c:v>41876</c:v>
                </c:pt>
                <c:pt idx="8433">
                  <c:v>41877</c:v>
                </c:pt>
                <c:pt idx="8434">
                  <c:v>41878</c:v>
                </c:pt>
                <c:pt idx="8435">
                  <c:v>41879</c:v>
                </c:pt>
                <c:pt idx="8436">
                  <c:v>41880</c:v>
                </c:pt>
                <c:pt idx="8437">
                  <c:v>41881</c:v>
                </c:pt>
                <c:pt idx="8438">
                  <c:v>41882</c:v>
                </c:pt>
                <c:pt idx="8439">
                  <c:v>41883</c:v>
                </c:pt>
                <c:pt idx="8440">
                  <c:v>41884</c:v>
                </c:pt>
                <c:pt idx="8441">
                  <c:v>41885</c:v>
                </c:pt>
                <c:pt idx="8442">
                  <c:v>41886</c:v>
                </c:pt>
                <c:pt idx="8443">
                  <c:v>41887</c:v>
                </c:pt>
                <c:pt idx="8444">
                  <c:v>41888</c:v>
                </c:pt>
                <c:pt idx="8445">
                  <c:v>41889</c:v>
                </c:pt>
                <c:pt idx="8446">
                  <c:v>41890</c:v>
                </c:pt>
                <c:pt idx="8447">
                  <c:v>41891</c:v>
                </c:pt>
                <c:pt idx="8448">
                  <c:v>41892</c:v>
                </c:pt>
                <c:pt idx="8449">
                  <c:v>41893</c:v>
                </c:pt>
                <c:pt idx="8450">
                  <c:v>41894</c:v>
                </c:pt>
                <c:pt idx="8451">
                  <c:v>41895</c:v>
                </c:pt>
                <c:pt idx="8452">
                  <c:v>41896</c:v>
                </c:pt>
                <c:pt idx="8453">
                  <c:v>41897</c:v>
                </c:pt>
                <c:pt idx="8454">
                  <c:v>41898</c:v>
                </c:pt>
                <c:pt idx="8455">
                  <c:v>41899</c:v>
                </c:pt>
                <c:pt idx="8456">
                  <c:v>41900</c:v>
                </c:pt>
                <c:pt idx="8457">
                  <c:v>41901</c:v>
                </c:pt>
                <c:pt idx="8458">
                  <c:v>41902</c:v>
                </c:pt>
                <c:pt idx="8459">
                  <c:v>41903</c:v>
                </c:pt>
                <c:pt idx="8460">
                  <c:v>41904</c:v>
                </c:pt>
                <c:pt idx="8461">
                  <c:v>41905</c:v>
                </c:pt>
                <c:pt idx="8462">
                  <c:v>41906</c:v>
                </c:pt>
                <c:pt idx="8463">
                  <c:v>41907</c:v>
                </c:pt>
                <c:pt idx="8464">
                  <c:v>41908</c:v>
                </c:pt>
                <c:pt idx="8465">
                  <c:v>41909</c:v>
                </c:pt>
                <c:pt idx="8466">
                  <c:v>41910</c:v>
                </c:pt>
                <c:pt idx="8467">
                  <c:v>41911</c:v>
                </c:pt>
                <c:pt idx="8468">
                  <c:v>41912</c:v>
                </c:pt>
                <c:pt idx="8469">
                  <c:v>41913</c:v>
                </c:pt>
                <c:pt idx="8470">
                  <c:v>41914</c:v>
                </c:pt>
                <c:pt idx="8471">
                  <c:v>41915</c:v>
                </c:pt>
                <c:pt idx="8472">
                  <c:v>41916</c:v>
                </c:pt>
                <c:pt idx="8473">
                  <c:v>41917</c:v>
                </c:pt>
                <c:pt idx="8474">
                  <c:v>41918</c:v>
                </c:pt>
                <c:pt idx="8475">
                  <c:v>41919</c:v>
                </c:pt>
                <c:pt idx="8476">
                  <c:v>41920</c:v>
                </c:pt>
                <c:pt idx="8477">
                  <c:v>41921</c:v>
                </c:pt>
                <c:pt idx="8478">
                  <c:v>41922</c:v>
                </c:pt>
                <c:pt idx="8479">
                  <c:v>41923</c:v>
                </c:pt>
                <c:pt idx="8480">
                  <c:v>41924</c:v>
                </c:pt>
                <c:pt idx="8481">
                  <c:v>41925</c:v>
                </c:pt>
                <c:pt idx="8482">
                  <c:v>41926</c:v>
                </c:pt>
                <c:pt idx="8483">
                  <c:v>41927</c:v>
                </c:pt>
                <c:pt idx="8484">
                  <c:v>41928</c:v>
                </c:pt>
                <c:pt idx="8485">
                  <c:v>41929</c:v>
                </c:pt>
                <c:pt idx="8486">
                  <c:v>41930</c:v>
                </c:pt>
                <c:pt idx="8487">
                  <c:v>41931</c:v>
                </c:pt>
                <c:pt idx="8488">
                  <c:v>41932</c:v>
                </c:pt>
                <c:pt idx="8489">
                  <c:v>41933</c:v>
                </c:pt>
                <c:pt idx="8490">
                  <c:v>41934</c:v>
                </c:pt>
                <c:pt idx="8491">
                  <c:v>41935</c:v>
                </c:pt>
                <c:pt idx="8492">
                  <c:v>41936</c:v>
                </c:pt>
                <c:pt idx="8493">
                  <c:v>41937</c:v>
                </c:pt>
                <c:pt idx="8494">
                  <c:v>41938</c:v>
                </c:pt>
                <c:pt idx="8495">
                  <c:v>41939</c:v>
                </c:pt>
                <c:pt idx="8496">
                  <c:v>41940</c:v>
                </c:pt>
                <c:pt idx="8497">
                  <c:v>41941</c:v>
                </c:pt>
                <c:pt idx="8498">
                  <c:v>41942</c:v>
                </c:pt>
                <c:pt idx="8499">
                  <c:v>41943</c:v>
                </c:pt>
                <c:pt idx="8500">
                  <c:v>41944</c:v>
                </c:pt>
                <c:pt idx="8501">
                  <c:v>41945</c:v>
                </c:pt>
                <c:pt idx="8502">
                  <c:v>41946</c:v>
                </c:pt>
                <c:pt idx="8503">
                  <c:v>41947</c:v>
                </c:pt>
                <c:pt idx="8504">
                  <c:v>41948</c:v>
                </c:pt>
                <c:pt idx="8505">
                  <c:v>41949</c:v>
                </c:pt>
                <c:pt idx="8506">
                  <c:v>41950</c:v>
                </c:pt>
                <c:pt idx="8507">
                  <c:v>41951</c:v>
                </c:pt>
                <c:pt idx="8508">
                  <c:v>41952</c:v>
                </c:pt>
                <c:pt idx="8509">
                  <c:v>41953</c:v>
                </c:pt>
                <c:pt idx="8510">
                  <c:v>41954</c:v>
                </c:pt>
                <c:pt idx="8511">
                  <c:v>41955</c:v>
                </c:pt>
                <c:pt idx="8512">
                  <c:v>41956</c:v>
                </c:pt>
                <c:pt idx="8513">
                  <c:v>41957</c:v>
                </c:pt>
                <c:pt idx="8514">
                  <c:v>41958</c:v>
                </c:pt>
                <c:pt idx="8515">
                  <c:v>41959</c:v>
                </c:pt>
                <c:pt idx="8516">
                  <c:v>41960</c:v>
                </c:pt>
                <c:pt idx="8517">
                  <c:v>41961</c:v>
                </c:pt>
                <c:pt idx="8518">
                  <c:v>41962</c:v>
                </c:pt>
                <c:pt idx="8519">
                  <c:v>41963</c:v>
                </c:pt>
                <c:pt idx="8520">
                  <c:v>41964</c:v>
                </c:pt>
                <c:pt idx="8521">
                  <c:v>41965</c:v>
                </c:pt>
                <c:pt idx="8522">
                  <c:v>41966</c:v>
                </c:pt>
                <c:pt idx="8523">
                  <c:v>41967</c:v>
                </c:pt>
                <c:pt idx="8524">
                  <c:v>41968</c:v>
                </c:pt>
                <c:pt idx="8525">
                  <c:v>41969</c:v>
                </c:pt>
                <c:pt idx="8526">
                  <c:v>41970</c:v>
                </c:pt>
                <c:pt idx="8527">
                  <c:v>41971</c:v>
                </c:pt>
                <c:pt idx="8528">
                  <c:v>41972</c:v>
                </c:pt>
                <c:pt idx="8529">
                  <c:v>41973</c:v>
                </c:pt>
                <c:pt idx="8530">
                  <c:v>41974</c:v>
                </c:pt>
                <c:pt idx="8531">
                  <c:v>41975</c:v>
                </c:pt>
                <c:pt idx="8532">
                  <c:v>41976</c:v>
                </c:pt>
                <c:pt idx="8533">
                  <c:v>41977</c:v>
                </c:pt>
                <c:pt idx="8534">
                  <c:v>41978</c:v>
                </c:pt>
                <c:pt idx="8535">
                  <c:v>41979</c:v>
                </c:pt>
                <c:pt idx="8536">
                  <c:v>41980</c:v>
                </c:pt>
                <c:pt idx="8537">
                  <c:v>41981</c:v>
                </c:pt>
                <c:pt idx="8538">
                  <c:v>41982</c:v>
                </c:pt>
                <c:pt idx="8539">
                  <c:v>41983</c:v>
                </c:pt>
                <c:pt idx="8540">
                  <c:v>41984</c:v>
                </c:pt>
                <c:pt idx="8541">
                  <c:v>41985</c:v>
                </c:pt>
                <c:pt idx="8542">
                  <c:v>41986</c:v>
                </c:pt>
                <c:pt idx="8543">
                  <c:v>41987</c:v>
                </c:pt>
                <c:pt idx="8544">
                  <c:v>41988</c:v>
                </c:pt>
                <c:pt idx="8545">
                  <c:v>41989</c:v>
                </c:pt>
                <c:pt idx="8546">
                  <c:v>41990</c:v>
                </c:pt>
                <c:pt idx="8547">
                  <c:v>41991</c:v>
                </c:pt>
                <c:pt idx="8548">
                  <c:v>41992</c:v>
                </c:pt>
                <c:pt idx="8549">
                  <c:v>41993</c:v>
                </c:pt>
                <c:pt idx="8550">
                  <c:v>41994</c:v>
                </c:pt>
                <c:pt idx="8551">
                  <c:v>41995</c:v>
                </c:pt>
                <c:pt idx="8552">
                  <c:v>41996</c:v>
                </c:pt>
                <c:pt idx="8553">
                  <c:v>41997</c:v>
                </c:pt>
                <c:pt idx="8554">
                  <c:v>41998</c:v>
                </c:pt>
                <c:pt idx="8555">
                  <c:v>41999</c:v>
                </c:pt>
                <c:pt idx="8556">
                  <c:v>42000</c:v>
                </c:pt>
                <c:pt idx="8557">
                  <c:v>42001</c:v>
                </c:pt>
                <c:pt idx="8558">
                  <c:v>42002</c:v>
                </c:pt>
                <c:pt idx="8559">
                  <c:v>42003</c:v>
                </c:pt>
                <c:pt idx="8560">
                  <c:v>42004</c:v>
                </c:pt>
              </c:numCache>
            </c:numRef>
          </c:xVal>
          <c:yVal>
            <c:numRef>
              <c:f>HPV_4410_pravostranna!$D$2:$D$10000</c:f>
              <c:numCache>
                <c:formatCode>#,##0.000_ ;\-#,##0.000\ </c:formatCode>
                <c:ptCount val="9999"/>
                <c:pt idx="0">
                  <c:v>3.1799926757809658</c:v>
                </c:pt>
                <c:pt idx="1">
                  <c:v>3.3200073242179542</c:v>
                </c:pt>
                <c:pt idx="2">
                  <c:v>3.3399963378899997</c:v>
                </c:pt>
                <c:pt idx="3">
                  <c:v>3.3599853515619884</c:v>
                </c:pt>
                <c:pt idx="4">
                  <c:v>3.2099914550779545</c:v>
                </c:pt>
                <c:pt idx="5">
                  <c:v>3.3599853515619884</c:v>
                </c:pt>
                <c:pt idx="6">
                  <c:v>3.2599792480469887</c:v>
                </c:pt>
                <c:pt idx="7">
                  <c:v>3.1499938964839771</c:v>
                </c:pt>
                <c:pt idx="8">
                  <c:v>3.1999816894529545</c:v>
                </c:pt>
                <c:pt idx="9">
                  <c:v>3.22998046875</c:v>
                </c:pt>
                <c:pt idx="10">
                  <c:v>3.1399841308589771</c:v>
                </c:pt>
                <c:pt idx="11">
                  <c:v>3.2099914550779545</c:v>
                </c:pt>
                <c:pt idx="12">
                  <c:v>3.2799987792969887</c:v>
                </c:pt>
                <c:pt idx="13">
                  <c:v>3.0299987792969887</c:v>
                </c:pt>
                <c:pt idx="14">
                  <c:v>3.1300048828119884</c:v>
                </c:pt>
                <c:pt idx="15">
                  <c:v>3.22998046875</c:v>
                </c:pt>
                <c:pt idx="16">
                  <c:v>3.0400085449219887</c:v>
                </c:pt>
                <c:pt idx="17">
                  <c:v>3.1199951171869884</c:v>
                </c:pt>
                <c:pt idx="18">
                  <c:v>3.1699829101559658</c:v>
                </c:pt>
                <c:pt idx="19">
                  <c:v>3.1900024414059658</c:v>
                </c:pt>
                <c:pt idx="20">
                  <c:v>3.2200012207029545</c:v>
                </c:pt>
                <c:pt idx="21">
                  <c:v>3.1499938964839771</c:v>
                </c:pt>
                <c:pt idx="22">
                  <c:v>3.0799865722649997</c:v>
                </c:pt>
                <c:pt idx="23">
                  <c:v>3.1099853515619884</c:v>
                </c:pt>
                <c:pt idx="24">
                  <c:v>3.1399841308589771</c:v>
                </c:pt>
                <c:pt idx="25">
                  <c:v>3.1600036621089771</c:v>
                </c:pt>
                <c:pt idx="26">
                  <c:v>3.1499938964839771</c:v>
                </c:pt>
                <c:pt idx="27">
                  <c:v>3.1399841308589771</c:v>
                </c:pt>
                <c:pt idx="28">
                  <c:v>3.1099853515619884</c:v>
                </c:pt>
                <c:pt idx="29">
                  <c:v>3.1300048828119884</c:v>
                </c:pt>
                <c:pt idx="30">
                  <c:v>3.1199951171869884</c:v>
                </c:pt>
                <c:pt idx="31">
                  <c:v>3.1399841308589771</c:v>
                </c:pt>
                <c:pt idx="32">
                  <c:v>3.1199951171869884</c:v>
                </c:pt>
                <c:pt idx="33">
                  <c:v>3.1499938964839771</c:v>
                </c:pt>
                <c:pt idx="34">
                  <c:v>3.1699829101559658</c:v>
                </c:pt>
                <c:pt idx="35">
                  <c:v>3.1900024414059658</c:v>
                </c:pt>
                <c:pt idx="36">
                  <c:v>3.2099914550779545</c:v>
                </c:pt>
                <c:pt idx="37">
                  <c:v>3.239990234375</c:v>
                </c:pt>
                <c:pt idx="38">
                  <c:v>3.1799926757809658</c:v>
                </c:pt>
                <c:pt idx="39">
                  <c:v>3.2099914550779545</c:v>
                </c:pt>
                <c:pt idx="40">
                  <c:v>3.239990234375</c:v>
                </c:pt>
                <c:pt idx="41">
                  <c:v>3.22998046875</c:v>
                </c:pt>
                <c:pt idx="42">
                  <c:v>3.239990234375</c:v>
                </c:pt>
                <c:pt idx="43">
                  <c:v>3.2200012207029545</c:v>
                </c:pt>
                <c:pt idx="44">
                  <c:v>3.239990234375</c:v>
                </c:pt>
                <c:pt idx="45">
                  <c:v>3.2799987792969887</c:v>
                </c:pt>
                <c:pt idx="46">
                  <c:v>3.3099975585929542</c:v>
                </c:pt>
                <c:pt idx="47">
                  <c:v>3.3599853515619884</c:v>
                </c:pt>
                <c:pt idx="48">
                  <c:v>3.3099975585929542</c:v>
                </c:pt>
                <c:pt idx="49">
                  <c:v>3.2699890136719887</c:v>
                </c:pt>
                <c:pt idx="50">
                  <c:v>3.22998046875</c:v>
                </c:pt>
                <c:pt idx="51">
                  <c:v>3.3099975585929542</c:v>
                </c:pt>
                <c:pt idx="52">
                  <c:v>3.3500061035149997</c:v>
                </c:pt>
                <c:pt idx="53">
                  <c:v>3.3999938964839771</c:v>
                </c:pt>
                <c:pt idx="54">
                  <c:v>3.4299926757809658</c:v>
                </c:pt>
                <c:pt idx="55">
                  <c:v>3.4499816894529545</c:v>
                </c:pt>
                <c:pt idx="56">
                  <c:v>3.4299926757809658</c:v>
                </c:pt>
                <c:pt idx="57">
                  <c:v>3.3999938964839771</c:v>
                </c:pt>
                <c:pt idx="58">
                  <c:v>3.4700012207029545</c:v>
                </c:pt>
                <c:pt idx="59">
                  <c:v>3.5299987792969887</c:v>
                </c:pt>
                <c:pt idx="60">
                  <c:v>3.5099792480469887</c:v>
                </c:pt>
                <c:pt idx="61">
                  <c:v>3.4299926757809658</c:v>
                </c:pt>
                <c:pt idx="62">
                  <c:v>3.5299987792969887</c:v>
                </c:pt>
                <c:pt idx="63">
                  <c:v>3.6300048828119884</c:v>
                </c:pt>
                <c:pt idx="64">
                  <c:v>3.5400085449219887</c:v>
                </c:pt>
                <c:pt idx="65">
                  <c:v>3.5099792480469887</c:v>
                </c:pt>
                <c:pt idx="66">
                  <c:v>3.5299987792969887</c:v>
                </c:pt>
                <c:pt idx="67">
                  <c:v>3.5199890136719887</c:v>
                </c:pt>
                <c:pt idx="68">
                  <c:v>3.4199829101559658</c:v>
                </c:pt>
                <c:pt idx="69">
                  <c:v>3.4599914550779545</c:v>
                </c:pt>
                <c:pt idx="70">
                  <c:v>3.489990234375</c:v>
                </c:pt>
                <c:pt idx="71">
                  <c:v>3.6000061035149997</c:v>
                </c:pt>
                <c:pt idx="72">
                  <c:v>3.6199951171869884</c:v>
                </c:pt>
                <c:pt idx="73">
                  <c:v>3.6399841308589771</c:v>
                </c:pt>
                <c:pt idx="74">
                  <c:v>3.6499938964839771</c:v>
                </c:pt>
                <c:pt idx="75">
                  <c:v>3.6199951171869884</c:v>
                </c:pt>
                <c:pt idx="76">
                  <c:v>3.5899963378899997</c:v>
                </c:pt>
                <c:pt idx="77">
                  <c:v>3.5400085449219887</c:v>
                </c:pt>
                <c:pt idx="78">
                  <c:v>3.5799865722649997</c:v>
                </c:pt>
                <c:pt idx="79">
                  <c:v>3.6199951171869884</c:v>
                </c:pt>
                <c:pt idx="80">
                  <c:v>3.6099853515619884</c:v>
                </c:pt>
                <c:pt idx="81">
                  <c:v>3.5899963378899997</c:v>
                </c:pt>
                <c:pt idx="82">
                  <c:v>3.6099853515619884</c:v>
                </c:pt>
                <c:pt idx="83">
                  <c:v>3.5599975585929542</c:v>
                </c:pt>
                <c:pt idx="84">
                  <c:v>3.6499938964839771</c:v>
                </c:pt>
                <c:pt idx="85">
                  <c:v>3.5499877929679542</c:v>
                </c:pt>
                <c:pt idx="86">
                  <c:v>3.5599975585929542</c:v>
                </c:pt>
                <c:pt idx="87">
                  <c:v>3.5</c:v>
                </c:pt>
                <c:pt idx="88">
                  <c:v>3.5499877929679542</c:v>
                </c:pt>
                <c:pt idx="89">
                  <c:v>3.5099792480469887</c:v>
                </c:pt>
                <c:pt idx="90">
                  <c:v>3.5099792480469887</c:v>
                </c:pt>
                <c:pt idx="91">
                  <c:v>3.489990234375</c:v>
                </c:pt>
                <c:pt idx="92">
                  <c:v>3.4700012207029545</c:v>
                </c:pt>
                <c:pt idx="93">
                  <c:v>3.47998046875</c:v>
                </c:pt>
                <c:pt idx="94">
                  <c:v>3.4499816894529545</c:v>
                </c:pt>
                <c:pt idx="95">
                  <c:v>3.5400085449219887</c:v>
                </c:pt>
                <c:pt idx="96">
                  <c:v>3.4499816894529545</c:v>
                </c:pt>
                <c:pt idx="97">
                  <c:v>3.4599914550779545</c:v>
                </c:pt>
                <c:pt idx="98">
                  <c:v>3.3800048828119884</c:v>
                </c:pt>
                <c:pt idx="99">
                  <c:v>3.489990234375</c:v>
                </c:pt>
                <c:pt idx="100">
                  <c:v>3.4599914550779545</c:v>
                </c:pt>
                <c:pt idx="101">
                  <c:v>3.6699829101559658</c:v>
                </c:pt>
                <c:pt idx="102">
                  <c:v>3.5199890136719887</c:v>
                </c:pt>
                <c:pt idx="103">
                  <c:v>3.5599975585929542</c:v>
                </c:pt>
                <c:pt idx="104">
                  <c:v>3.47998046875</c:v>
                </c:pt>
                <c:pt idx="105">
                  <c:v>3.4400024414059658</c:v>
                </c:pt>
                <c:pt idx="106">
                  <c:v>3.3800048828119884</c:v>
                </c:pt>
                <c:pt idx="107">
                  <c:v>3.5299987792969887</c:v>
                </c:pt>
                <c:pt idx="108">
                  <c:v>3.5499877929679542</c:v>
                </c:pt>
                <c:pt idx="109">
                  <c:v>3.5799865722649997</c:v>
                </c:pt>
                <c:pt idx="110">
                  <c:v>3.3899841308589771</c:v>
                </c:pt>
                <c:pt idx="111">
                  <c:v>3.3899841308589771</c:v>
                </c:pt>
                <c:pt idx="112">
                  <c:v>3.4499816894529545</c:v>
                </c:pt>
                <c:pt idx="113">
                  <c:v>3.3899841308589771</c:v>
                </c:pt>
                <c:pt idx="114">
                  <c:v>3.3800048828119884</c:v>
                </c:pt>
                <c:pt idx="115">
                  <c:v>3.4199829101559658</c:v>
                </c:pt>
                <c:pt idx="116">
                  <c:v>3.3800048828119884</c:v>
                </c:pt>
                <c:pt idx="117">
                  <c:v>3.489990234375</c:v>
                </c:pt>
                <c:pt idx="118">
                  <c:v>3.5299987792969887</c:v>
                </c:pt>
                <c:pt idx="119">
                  <c:v>3.5700073242179542</c:v>
                </c:pt>
                <c:pt idx="120">
                  <c:v>3.5099792480469887</c:v>
                </c:pt>
                <c:pt idx="121">
                  <c:v>3.3399963378899997</c:v>
                </c:pt>
                <c:pt idx="122">
                  <c:v>3.2900085449219887</c:v>
                </c:pt>
                <c:pt idx="123">
                  <c:v>3.2200012207029545</c:v>
                </c:pt>
                <c:pt idx="124">
                  <c:v>3.1900024414059658</c:v>
                </c:pt>
                <c:pt idx="125">
                  <c:v>3.2200012207029545</c:v>
                </c:pt>
                <c:pt idx="126">
                  <c:v>3.2699890136719887</c:v>
                </c:pt>
                <c:pt idx="127">
                  <c:v>3.3099975585929542</c:v>
                </c:pt>
                <c:pt idx="128">
                  <c:v>3.2599792480469887</c:v>
                </c:pt>
                <c:pt idx="129">
                  <c:v>3.2900085449219887</c:v>
                </c:pt>
                <c:pt idx="130">
                  <c:v>3.239990234375</c:v>
                </c:pt>
                <c:pt idx="131">
                  <c:v>3.1999816894529545</c:v>
                </c:pt>
                <c:pt idx="132">
                  <c:v>3.1699829101559658</c:v>
                </c:pt>
                <c:pt idx="133">
                  <c:v>3.1300048828119884</c:v>
                </c:pt>
                <c:pt idx="134">
                  <c:v>3.1000061035149997</c:v>
                </c:pt>
                <c:pt idx="135">
                  <c:v>3.0700073242179542</c:v>
                </c:pt>
                <c:pt idx="136">
                  <c:v>3.0899963378899997</c:v>
                </c:pt>
                <c:pt idx="137">
                  <c:v>3.0599975585929542</c:v>
                </c:pt>
                <c:pt idx="138">
                  <c:v>3.0199890136719887</c:v>
                </c:pt>
                <c:pt idx="139">
                  <c:v>3.0599975585929542</c:v>
                </c:pt>
                <c:pt idx="140">
                  <c:v>3.0400085449219887</c:v>
                </c:pt>
                <c:pt idx="141">
                  <c:v>3</c:v>
                </c:pt>
                <c:pt idx="142">
                  <c:v>3.0199890136719887</c:v>
                </c:pt>
                <c:pt idx="143">
                  <c:v>3.0400085449219887</c:v>
                </c:pt>
                <c:pt idx="144">
                  <c:v>3.0599975585929542</c:v>
                </c:pt>
                <c:pt idx="145">
                  <c:v>3.0199890136719887</c:v>
                </c:pt>
                <c:pt idx="146">
                  <c:v>2.9700012207029545</c:v>
                </c:pt>
                <c:pt idx="147">
                  <c:v>2.9299926757809658</c:v>
                </c:pt>
                <c:pt idx="148">
                  <c:v>2.9100036621089771</c:v>
                </c:pt>
                <c:pt idx="149">
                  <c:v>2.9700012207029545</c:v>
                </c:pt>
                <c:pt idx="150">
                  <c:v>2.9400024414059658</c:v>
                </c:pt>
                <c:pt idx="151">
                  <c:v>2.8399963378899997</c:v>
                </c:pt>
                <c:pt idx="152">
                  <c:v>2.8200073242179542</c:v>
                </c:pt>
                <c:pt idx="153">
                  <c:v>2.8399963378899997</c:v>
                </c:pt>
                <c:pt idx="154">
                  <c:v>2.8099975585929542</c:v>
                </c:pt>
                <c:pt idx="155">
                  <c:v>2.7799987792969887</c:v>
                </c:pt>
                <c:pt idx="156">
                  <c:v>2.7900085449219887</c:v>
                </c:pt>
                <c:pt idx="157">
                  <c:v>2.8099975585929542</c:v>
                </c:pt>
                <c:pt idx="158">
                  <c:v>2.8200073242179542</c:v>
                </c:pt>
                <c:pt idx="159">
                  <c:v>2.8399963378899997</c:v>
                </c:pt>
                <c:pt idx="160">
                  <c:v>2.8500061035149997</c:v>
                </c:pt>
                <c:pt idx="161">
                  <c:v>2.7699890136719887</c:v>
                </c:pt>
                <c:pt idx="162">
                  <c:v>2.6999816894529545</c:v>
                </c:pt>
                <c:pt idx="163">
                  <c:v>2.75</c:v>
                </c:pt>
                <c:pt idx="164">
                  <c:v>2.7999877929679542</c:v>
                </c:pt>
                <c:pt idx="165">
                  <c:v>2.8299865722649997</c:v>
                </c:pt>
                <c:pt idx="166">
                  <c:v>2.8699951171869884</c:v>
                </c:pt>
                <c:pt idx="167">
                  <c:v>2.7900085449219887</c:v>
                </c:pt>
                <c:pt idx="168">
                  <c:v>2.7200012207029545</c:v>
                </c:pt>
                <c:pt idx="169">
                  <c:v>2.6799926757809658</c:v>
                </c:pt>
                <c:pt idx="170">
                  <c:v>2.6399841308589771</c:v>
                </c:pt>
                <c:pt idx="171">
                  <c:v>2.6099853515619884</c:v>
                </c:pt>
                <c:pt idx="172">
                  <c:v>2.6499938964839771</c:v>
                </c:pt>
                <c:pt idx="173">
                  <c:v>2.6900024414059658</c:v>
                </c:pt>
                <c:pt idx="174">
                  <c:v>2.6799926757809658</c:v>
                </c:pt>
                <c:pt idx="175">
                  <c:v>2.6699829101559658</c:v>
                </c:pt>
                <c:pt idx="176">
                  <c:v>2.6300048828119884</c:v>
                </c:pt>
                <c:pt idx="177">
                  <c:v>2.5899963378899997</c:v>
                </c:pt>
                <c:pt idx="178">
                  <c:v>2.5700073242179542</c:v>
                </c:pt>
                <c:pt idx="179">
                  <c:v>2.5499877929679542</c:v>
                </c:pt>
                <c:pt idx="180">
                  <c:v>2.5199890136719887</c:v>
                </c:pt>
                <c:pt idx="181">
                  <c:v>2.5</c:v>
                </c:pt>
                <c:pt idx="182">
                  <c:v>2.5400085449219887</c:v>
                </c:pt>
                <c:pt idx="183">
                  <c:v>2.5700073242179542</c:v>
                </c:pt>
                <c:pt idx="184">
                  <c:v>2.6000061035149997</c:v>
                </c:pt>
                <c:pt idx="185">
                  <c:v>2.5199890136719887</c:v>
                </c:pt>
                <c:pt idx="186">
                  <c:v>2.4499816894529545</c:v>
                </c:pt>
                <c:pt idx="187">
                  <c:v>2.4199829101559658</c:v>
                </c:pt>
                <c:pt idx="188">
                  <c:v>2.3899841308589771</c:v>
                </c:pt>
                <c:pt idx="189">
                  <c:v>2.4299926757809658</c:v>
                </c:pt>
                <c:pt idx="190">
                  <c:v>2.4499816894529545</c:v>
                </c:pt>
                <c:pt idx="191">
                  <c:v>2.4400024414059658</c:v>
                </c:pt>
                <c:pt idx="192">
                  <c:v>2.4299926757809658</c:v>
                </c:pt>
                <c:pt idx="193">
                  <c:v>2.4100036621089771</c:v>
                </c:pt>
                <c:pt idx="194">
                  <c:v>2.3899841308589771</c:v>
                </c:pt>
                <c:pt idx="195">
                  <c:v>2.3800048828119884</c:v>
                </c:pt>
                <c:pt idx="196">
                  <c:v>2.3899841308589771</c:v>
                </c:pt>
                <c:pt idx="197">
                  <c:v>2.3999938964839771</c:v>
                </c:pt>
                <c:pt idx="198">
                  <c:v>2.4100036621089771</c:v>
                </c:pt>
                <c:pt idx="199">
                  <c:v>2.4299926757809658</c:v>
                </c:pt>
                <c:pt idx="200">
                  <c:v>2.4199829101559658</c:v>
                </c:pt>
                <c:pt idx="201">
                  <c:v>2.3999938964839771</c:v>
                </c:pt>
                <c:pt idx="202">
                  <c:v>2.3800048828119884</c:v>
                </c:pt>
                <c:pt idx="203">
                  <c:v>2.3599853515619884</c:v>
                </c:pt>
                <c:pt idx="204">
                  <c:v>2.3800048828119884</c:v>
                </c:pt>
                <c:pt idx="205">
                  <c:v>2.3899841308589771</c:v>
                </c:pt>
                <c:pt idx="206">
                  <c:v>2.4100036621089771</c:v>
                </c:pt>
                <c:pt idx="207">
                  <c:v>2.4299926757809658</c:v>
                </c:pt>
                <c:pt idx="208">
                  <c:v>2.4100036621089771</c:v>
                </c:pt>
                <c:pt idx="209">
                  <c:v>2.3899841308589771</c:v>
                </c:pt>
                <c:pt idx="210">
                  <c:v>2.3800048828119884</c:v>
                </c:pt>
                <c:pt idx="211">
                  <c:v>2.3599853515619884</c:v>
                </c:pt>
                <c:pt idx="212">
                  <c:v>2.4100036621089771</c:v>
                </c:pt>
                <c:pt idx="213">
                  <c:v>2.47998046875</c:v>
                </c:pt>
                <c:pt idx="214">
                  <c:v>2.5099792480469887</c:v>
                </c:pt>
                <c:pt idx="215">
                  <c:v>2.47998046875</c:v>
                </c:pt>
                <c:pt idx="216">
                  <c:v>2.5599975585929542</c:v>
                </c:pt>
                <c:pt idx="217">
                  <c:v>2.5199890136719887</c:v>
                </c:pt>
                <c:pt idx="218">
                  <c:v>2.47998046875</c:v>
                </c:pt>
                <c:pt idx="219">
                  <c:v>2.4499816894529545</c:v>
                </c:pt>
                <c:pt idx="220">
                  <c:v>2.5400085449219887</c:v>
                </c:pt>
                <c:pt idx="221">
                  <c:v>2.6300048828119884</c:v>
                </c:pt>
                <c:pt idx="222">
                  <c:v>2.5700073242179542</c:v>
                </c:pt>
                <c:pt idx="223">
                  <c:v>2.5099792480469887</c:v>
                </c:pt>
                <c:pt idx="224">
                  <c:v>2.4599914550779545</c:v>
                </c:pt>
                <c:pt idx="225">
                  <c:v>2.5700073242179542</c:v>
                </c:pt>
                <c:pt idx="226">
                  <c:v>2.7099914550779545</c:v>
                </c:pt>
                <c:pt idx="227">
                  <c:v>2.8399963378899997</c:v>
                </c:pt>
                <c:pt idx="228">
                  <c:v>2.8200073242179542</c:v>
                </c:pt>
                <c:pt idx="229">
                  <c:v>2.8099975585929542</c:v>
                </c:pt>
                <c:pt idx="230">
                  <c:v>2.739990234375</c:v>
                </c:pt>
                <c:pt idx="231">
                  <c:v>2.6600036621089771</c:v>
                </c:pt>
                <c:pt idx="232">
                  <c:v>2.5799865722649997</c:v>
                </c:pt>
                <c:pt idx="233">
                  <c:v>2.7099914550779545</c:v>
                </c:pt>
                <c:pt idx="234">
                  <c:v>2.8200073242179542</c:v>
                </c:pt>
                <c:pt idx="235">
                  <c:v>2.7999877929679542</c:v>
                </c:pt>
                <c:pt idx="236">
                  <c:v>2.7799987792969887</c:v>
                </c:pt>
                <c:pt idx="237">
                  <c:v>2.8099975585929542</c:v>
                </c:pt>
                <c:pt idx="238">
                  <c:v>2.8299865722649997</c:v>
                </c:pt>
                <c:pt idx="239">
                  <c:v>2.4599914550779545</c:v>
                </c:pt>
                <c:pt idx="240">
                  <c:v>2.1300048828119884</c:v>
                </c:pt>
                <c:pt idx="241">
                  <c:v>2.1600036621089771</c:v>
                </c:pt>
                <c:pt idx="242">
                  <c:v>2.1799926757809658</c:v>
                </c:pt>
                <c:pt idx="243">
                  <c:v>2.3800048828119884</c:v>
                </c:pt>
                <c:pt idx="244">
                  <c:v>2.5499877929679542</c:v>
                </c:pt>
                <c:pt idx="245">
                  <c:v>2.3800048828119884</c:v>
                </c:pt>
                <c:pt idx="246">
                  <c:v>2.5700073242179542</c:v>
                </c:pt>
                <c:pt idx="247">
                  <c:v>3.1799926757809658</c:v>
                </c:pt>
                <c:pt idx="248">
                  <c:v>3.2200012207029545</c:v>
                </c:pt>
                <c:pt idx="249">
                  <c:v>3.1900024414059658</c:v>
                </c:pt>
                <c:pt idx="250">
                  <c:v>3.2099914550779545</c:v>
                </c:pt>
                <c:pt idx="251">
                  <c:v>3.22998046875</c:v>
                </c:pt>
                <c:pt idx="252">
                  <c:v>3.3099975585929542</c:v>
                </c:pt>
                <c:pt idx="253">
                  <c:v>3.3800048828119884</c:v>
                </c:pt>
                <c:pt idx="254">
                  <c:v>3.489990234375</c:v>
                </c:pt>
                <c:pt idx="255">
                  <c:v>3.3999938964839771</c:v>
                </c:pt>
                <c:pt idx="256">
                  <c:v>3.4599914550779545</c:v>
                </c:pt>
                <c:pt idx="257">
                  <c:v>3.5199890136719887</c:v>
                </c:pt>
                <c:pt idx="258">
                  <c:v>3.5799865722649997</c:v>
                </c:pt>
                <c:pt idx="259">
                  <c:v>3.47998046875</c:v>
                </c:pt>
                <c:pt idx="260">
                  <c:v>3.6000061035149997</c:v>
                </c:pt>
                <c:pt idx="261">
                  <c:v>3.6600036621089771</c:v>
                </c:pt>
                <c:pt idx="262">
                  <c:v>3.7200012207029545</c:v>
                </c:pt>
                <c:pt idx="263">
                  <c:v>3.6799926757809658</c:v>
                </c:pt>
                <c:pt idx="264">
                  <c:v>3.6399841308589771</c:v>
                </c:pt>
                <c:pt idx="265">
                  <c:v>3.6799926757809658</c:v>
                </c:pt>
                <c:pt idx="266">
                  <c:v>3.72998046875</c:v>
                </c:pt>
                <c:pt idx="267">
                  <c:v>3.7900085449219887</c:v>
                </c:pt>
                <c:pt idx="268">
                  <c:v>3.6600036621089771</c:v>
                </c:pt>
                <c:pt idx="269">
                  <c:v>3.6699829101559658</c:v>
                </c:pt>
                <c:pt idx="270">
                  <c:v>3.6900024414059658</c:v>
                </c:pt>
                <c:pt idx="271">
                  <c:v>3.7099914550779545</c:v>
                </c:pt>
                <c:pt idx="272">
                  <c:v>3.72998046875</c:v>
                </c:pt>
                <c:pt idx="273">
                  <c:v>3.7599792480469887</c:v>
                </c:pt>
                <c:pt idx="274">
                  <c:v>3.739990234375</c:v>
                </c:pt>
                <c:pt idx="275">
                  <c:v>3.7200012207029545</c:v>
                </c:pt>
                <c:pt idx="276">
                  <c:v>3.72998046875</c:v>
                </c:pt>
                <c:pt idx="277">
                  <c:v>3.739990234375</c:v>
                </c:pt>
                <c:pt idx="278">
                  <c:v>3.7699890136719887</c:v>
                </c:pt>
                <c:pt idx="279">
                  <c:v>3.7999877929679542</c:v>
                </c:pt>
                <c:pt idx="280">
                  <c:v>3.8399963378899997</c:v>
                </c:pt>
                <c:pt idx="281">
                  <c:v>3.8899841308589771</c:v>
                </c:pt>
                <c:pt idx="282">
                  <c:v>3.8599853515619884</c:v>
                </c:pt>
                <c:pt idx="283">
                  <c:v>3.8200073242179542</c:v>
                </c:pt>
                <c:pt idx="284">
                  <c:v>3.8500061035149997</c:v>
                </c:pt>
                <c:pt idx="285">
                  <c:v>3.8800048828119884</c:v>
                </c:pt>
                <c:pt idx="286">
                  <c:v>3.9100036621089771</c:v>
                </c:pt>
                <c:pt idx="287">
                  <c:v>3.9400024414059658</c:v>
                </c:pt>
                <c:pt idx="288">
                  <c:v>3.8999938964839771</c:v>
                </c:pt>
                <c:pt idx="289">
                  <c:v>3.8599853515619884</c:v>
                </c:pt>
                <c:pt idx="290">
                  <c:v>3.9599914550779545</c:v>
                </c:pt>
                <c:pt idx="291">
                  <c:v>3.97998046875</c:v>
                </c:pt>
                <c:pt idx="292">
                  <c:v>4</c:v>
                </c:pt>
                <c:pt idx="293">
                  <c:v>4.0099792480469887</c:v>
                </c:pt>
                <c:pt idx="294">
                  <c:v>4.0199890136719887</c:v>
                </c:pt>
                <c:pt idx="295">
                  <c:v>4.0299987792969887</c:v>
                </c:pt>
                <c:pt idx="296">
                  <c:v>4.0499877929679542</c:v>
                </c:pt>
                <c:pt idx="297">
                  <c:v>4.0599975585929542</c:v>
                </c:pt>
                <c:pt idx="298">
                  <c:v>4.0700073242179542</c:v>
                </c:pt>
                <c:pt idx="299">
                  <c:v>4.0799865722649997</c:v>
                </c:pt>
                <c:pt idx="300">
                  <c:v>4.1000061035149997</c:v>
                </c:pt>
                <c:pt idx="301">
                  <c:v>4.1300048828119884</c:v>
                </c:pt>
                <c:pt idx="302">
                  <c:v>4.1499938964839771</c:v>
                </c:pt>
                <c:pt idx="303">
                  <c:v>4.1699829101559658</c:v>
                </c:pt>
                <c:pt idx="304">
                  <c:v>4.1999816894529545</c:v>
                </c:pt>
                <c:pt idx="305">
                  <c:v>4.22998046875</c:v>
                </c:pt>
                <c:pt idx="306">
                  <c:v>4.2699890136719887</c:v>
                </c:pt>
                <c:pt idx="307">
                  <c:v>4.3099975585929542</c:v>
                </c:pt>
                <c:pt idx="308">
                  <c:v>4.3800048828119884</c:v>
                </c:pt>
                <c:pt idx="309">
                  <c:v>4.4499816894529545</c:v>
                </c:pt>
                <c:pt idx="310">
                  <c:v>4.5099792480469887</c:v>
                </c:pt>
                <c:pt idx="311">
                  <c:v>4.5199890136719887</c:v>
                </c:pt>
                <c:pt idx="312">
                  <c:v>4.5299987792969887</c:v>
                </c:pt>
                <c:pt idx="313">
                  <c:v>4.5400085449219887</c:v>
                </c:pt>
                <c:pt idx="314">
                  <c:v>4.5499877929679542</c:v>
                </c:pt>
                <c:pt idx="315">
                  <c:v>4.5700073242179542</c:v>
                </c:pt>
                <c:pt idx="316">
                  <c:v>4.5899963378899997</c:v>
                </c:pt>
                <c:pt idx="317">
                  <c:v>4.6399841308589771</c:v>
                </c:pt>
                <c:pt idx="318">
                  <c:v>4.6999816894529545</c:v>
                </c:pt>
                <c:pt idx="319">
                  <c:v>4.7699890136719887</c:v>
                </c:pt>
                <c:pt idx="320">
                  <c:v>4.9299926757809658</c:v>
                </c:pt>
                <c:pt idx="321">
                  <c:v>5.0499877929679542</c:v>
                </c:pt>
                <c:pt idx="322">
                  <c:v>5.0299987792969887</c:v>
                </c:pt>
                <c:pt idx="323">
                  <c:v>5.0099792480469887</c:v>
                </c:pt>
                <c:pt idx="324">
                  <c:v>4.8899841308589771</c:v>
                </c:pt>
                <c:pt idx="325">
                  <c:v>4.7799987792969887</c:v>
                </c:pt>
                <c:pt idx="326">
                  <c:v>4.8999938964839771</c:v>
                </c:pt>
                <c:pt idx="327">
                  <c:v>5.0099792480469887</c:v>
                </c:pt>
                <c:pt idx="328">
                  <c:v>4.97998046875</c:v>
                </c:pt>
                <c:pt idx="329">
                  <c:v>4.9499816894529545</c:v>
                </c:pt>
                <c:pt idx="330">
                  <c:v>5.2699890136719887</c:v>
                </c:pt>
                <c:pt idx="331">
                  <c:v>5.239990234375</c:v>
                </c:pt>
                <c:pt idx="332">
                  <c:v>5.1999816894529545</c:v>
                </c:pt>
                <c:pt idx="333">
                  <c:v>5.1699829101559658</c:v>
                </c:pt>
                <c:pt idx="334">
                  <c:v>5.2099914550779545</c:v>
                </c:pt>
                <c:pt idx="335">
                  <c:v>5.2599792480469887</c:v>
                </c:pt>
                <c:pt idx="336">
                  <c:v>5.3099975585929542</c:v>
                </c:pt>
                <c:pt idx="337">
                  <c:v>5.3500061035149997</c:v>
                </c:pt>
                <c:pt idx="338">
                  <c:v>5.3899841308589771</c:v>
                </c:pt>
                <c:pt idx="339">
                  <c:v>5.4599914550779545</c:v>
                </c:pt>
                <c:pt idx="340">
                  <c:v>5.5199890136719887</c:v>
                </c:pt>
                <c:pt idx="341">
                  <c:v>5.5899963378899997</c:v>
                </c:pt>
                <c:pt idx="342">
                  <c:v>5.6499938964839771</c:v>
                </c:pt>
                <c:pt idx="343">
                  <c:v>5.6799926757809658</c:v>
                </c:pt>
                <c:pt idx="344">
                  <c:v>5.7200012207029545</c:v>
                </c:pt>
                <c:pt idx="345">
                  <c:v>5.7599792480469887</c:v>
                </c:pt>
                <c:pt idx="346">
                  <c:v>5.7999877929679542</c:v>
                </c:pt>
                <c:pt idx="347">
                  <c:v>5.8399963378899997</c:v>
                </c:pt>
                <c:pt idx="348">
                  <c:v>5.7699890136719887</c:v>
                </c:pt>
                <c:pt idx="349">
                  <c:v>5.9100036621089771</c:v>
                </c:pt>
                <c:pt idx="350">
                  <c:v>5.9599914550779545</c:v>
                </c:pt>
                <c:pt idx="351">
                  <c:v>6.0099792480469887</c:v>
                </c:pt>
                <c:pt idx="352">
                  <c:v>6.0400085449219887</c:v>
                </c:pt>
                <c:pt idx="353">
                  <c:v>6.0700073242179542</c:v>
                </c:pt>
                <c:pt idx="354">
                  <c:v>6.1099853515619884</c:v>
                </c:pt>
                <c:pt idx="355">
                  <c:v>6.1399841308589771</c:v>
                </c:pt>
                <c:pt idx="356">
                  <c:v>6.1600036621089771</c:v>
                </c:pt>
                <c:pt idx="357">
                  <c:v>6.1900024414059658</c:v>
                </c:pt>
                <c:pt idx="358">
                  <c:v>6.2200012207029545</c:v>
                </c:pt>
                <c:pt idx="359">
                  <c:v>6.239990234375</c:v>
                </c:pt>
                <c:pt idx="360">
                  <c:v>6.2699890136719887</c:v>
                </c:pt>
                <c:pt idx="361">
                  <c:v>6.3200073242179542</c:v>
                </c:pt>
                <c:pt idx="362">
                  <c:v>6.3800048828119884</c:v>
                </c:pt>
                <c:pt idx="363">
                  <c:v>6.4299926757809658</c:v>
                </c:pt>
                <c:pt idx="364">
                  <c:v>6.489990234375</c:v>
                </c:pt>
                <c:pt idx="365">
                  <c:v>6.5099792480469887</c:v>
                </c:pt>
                <c:pt idx="366">
                  <c:v>6.5400085449219887</c:v>
                </c:pt>
                <c:pt idx="367">
                  <c:v>6.5799865722649997</c:v>
                </c:pt>
                <c:pt idx="368">
                  <c:v>6.6099853515619884</c:v>
                </c:pt>
                <c:pt idx="369">
                  <c:v>6.6399841308589771</c:v>
                </c:pt>
                <c:pt idx="370">
                  <c:v>6.6799926757809658</c:v>
                </c:pt>
                <c:pt idx="371">
                  <c:v>6.7099914550779545</c:v>
                </c:pt>
                <c:pt idx="372">
                  <c:v>6.75</c:v>
                </c:pt>
                <c:pt idx="373">
                  <c:v>6.7900085449219887</c:v>
                </c:pt>
                <c:pt idx="374">
                  <c:v>6.8099975585929542</c:v>
                </c:pt>
                <c:pt idx="375">
                  <c:v>6.8399963378899997</c:v>
                </c:pt>
                <c:pt idx="376">
                  <c:v>6.8599853515619884</c:v>
                </c:pt>
                <c:pt idx="377">
                  <c:v>6.8899841308589771</c:v>
                </c:pt>
                <c:pt idx="378">
                  <c:v>6.9199829101559658</c:v>
                </c:pt>
                <c:pt idx="379">
                  <c:v>6.9499816894529545</c:v>
                </c:pt>
                <c:pt idx="380">
                  <c:v>6.989990234375</c:v>
                </c:pt>
                <c:pt idx="381">
                  <c:v>7.0199890136719887</c:v>
                </c:pt>
                <c:pt idx="382">
                  <c:v>7.1000061035149997</c:v>
                </c:pt>
                <c:pt idx="383">
                  <c:v>7.1699829101559658</c:v>
                </c:pt>
                <c:pt idx="384">
                  <c:v>7.22998046875</c:v>
                </c:pt>
                <c:pt idx="385">
                  <c:v>7.2900085449219887</c:v>
                </c:pt>
                <c:pt idx="386">
                  <c:v>7.3399963378899997</c:v>
                </c:pt>
                <c:pt idx="387">
                  <c:v>7.4599914550779545</c:v>
                </c:pt>
                <c:pt idx="388">
                  <c:v>7.5299987792969887</c:v>
                </c:pt>
                <c:pt idx="389">
                  <c:v>7.5899963378899997</c:v>
                </c:pt>
                <c:pt idx="390">
                  <c:v>7.6499938964839771</c:v>
                </c:pt>
                <c:pt idx="391">
                  <c:v>7.6900024414059658</c:v>
                </c:pt>
                <c:pt idx="392">
                  <c:v>7.72998046875</c:v>
                </c:pt>
                <c:pt idx="393">
                  <c:v>7.7699890136719887</c:v>
                </c:pt>
                <c:pt idx="394">
                  <c:v>7.8099975585929542</c:v>
                </c:pt>
                <c:pt idx="395">
                  <c:v>7.8500061035149997</c:v>
                </c:pt>
                <c:pt idx="396">
                  <c:v>7.8899841308589771</c:v>
                </c:pt>
                <c:pt idx="397">
                  <c:v>7.9299926757809658</c:v>
                </c:pt>
                <c:pt idx="398">
                  <c:v>7.9599914550779545</c:v>
                </c:pt>
                <c:pt idx="399">
                  <c:v>7.989990234375</c:v>
                </c:pt>
                <c:pt idx="400">
                  <c:v>8.0099792480469887</c:v>
                </c:pt>
                <c:pt idx="401">
                  <c:v>8.0400085449219887</c:v>
                </c:pt>
                <c:pt idx="402">
                  <c:v>8.0599975585929542</c:v>
                </c:pt>
                <c:pt idx="403">
                  <c:v>8.0799865722649997</c:v>
                </c:pt>
                <c:pt idx="404">
                  <c:v>8.1000061035149997</c:v>
                </c:pt>
                <c:pt idx="405">
                  <c:v>8.1199951171869884</c:v>
                </c:pt>
                <c:pt idx="406">
                  <c:v>8.1600036621089771</c:v>
                </c:pt>
                <c:pt idx="407">
                  <c:v>8.1900024414059658</c:v>
                </c:pt>
                <c:pt idx="408">
                  <c:v>8.22998046875</c:v>
                </c:pt>
                <c:pt idx="409">
                  <c:v>8.1099853515619884</c:v>
                </c:pt>
                <c:pt idx="410">
                  <c:v>7.9700012207029545</c:v>
                </c:pt>
                <c:pt idx="411">
                  <c:v>7.8399963378899997</c:v>
                </c:pt>
                <c:pt idx="412">
                  <c:v>7.7099914550779545</c:v>
                </c:pt>
                <c:pt idx="413">
                  <c:v>7.8099975585929542</c:v>
                </c:pt>
                <c:pt idx="414">
                  <c:v>7.9199829101559658</c:v>
                </c:pt>
                <c:pt idx="415">
                  <c:v>8.0099792480469887</c:v>
                </c:pt>
                <c:pt idx="416">
                  <c:v>8.1000061035149997</c:v>
                </c:pt>
                <c:pt idx="417">
                  <c:v>8.1900024414059658</c:v>
                </c:pt>
                <c:pt idx="418">
                  <c:v>8.2699890136719887</c:v>
                </c:pt>
                <c:pt idx="419">
                  <c:v>8.1900024414059658</c:v>
                </c:pt>
                <c:pt idx="420">
                  <c:v>8.1000061035149997</c:v>
                </c:pt>
                <c:pt idx="421">
                  <c:v>8.0199890136719887</c:v>
                </c:pt>
                <c:pt idx="422">
                  <c:v>8.0400085449219887</c:v>
                </c:pt>
                <c:pt idx="423">
                  <c:v>8.0599975585929542</c:v>
                </c:pt>
                <c:pt idx="424">
                  <c:v>8.0700073242179542</c:v>
                </c:pt>
                <c:pt idx="425">
                  <c:v>8.0899963378899997</c:v>
                </c:pt>
                <c:pt idx="426">
                  <c:v>8.1099853515619884</c:v>
                </c:pt>
                <c:pt idx="427">
                  <c:v>8.0199890136719887</c:v>
                </c:pt>
                <c:pt idx="428">
                  <c:v>7.9299926757809658</c:v>
                </c:pt>
                <c:pt idx="429">
                  <c:v>7.8399963378899997</c:v>
                </c:pt>
                <c:pt idx="430">
                  <c:v>7.8099975585929542</c:v>
                </c:pt>
                <c:pt idx="431">
                  <c:v>7.7799987792969887</c:v>
                </c:pt>
                <c:pt idx="432">
                  <c:v>7.75</c:v>
                </c:pt>
                <c:pt idx="433">
                  <c:v>7.7200012207029545</c:v>
                </c:pt>
                <c:pt idx="434">
                  <c:v>7.75</c:v>
                </c:pt>
                <c:pt idx="435">
                  <c:v>7.7799987792969887</c:v>
                </c:pt>
                <c:pt idx="436">
                  <c:v>7.8099975585929542</c:v>
                </c:pt>
                <c:pt idx="437">
                  <c:v>7.8399963378899997</c:v>
                </c:pt>
                <c:pt idx="438">
                  <c:v>7.8599853515619884</c:v>
                </c:pt>
                <c:pt idx="439">
                  <c:v>7.8099975585929542</c:v>
                </c:pt>
                <c:pt idx="440">
                  <c:v>7.7599792480469887</c:v>
                </c:pt>
                <c:pt idx="441">
                  <c:v>7.7099914550779545</c:v>
                </c:pt>
                <c:pt idx="442">
                  <c:v>7.6600036621089771</c:v>
                </c:pt>
                <c:pt idx="443">
                  <c:v>7.6300048828119884</c:v>
                </c:pt>
                <c:pt idx="444">
                  <c:v>7.5899963378899997</c:v>
                </c:pt>
                <c:pt idx="445">
                  <c:v>7.5499877929679542</c:v>
                </c:pt>
                <c:pt idx="446">
                  <c:v>7.5099792480469887</c:v>
                </c:pt>
                <c:pt idx="447">
                  <c:v>7.5</c:v>
                </c:pt>
                <c:pt idx="448">
                  <c:v>7.489990234375</c:v>
                </c:pt>
                <c:pt idx="449">
                  <c:v>7.4700012207029545</c:v>
                </c:pt>
                <c:pt idx="450">
                  <c:v>7.4599914550779545</c:v>
                </c:pt>
                <c:pt idx="451">
                  <c:v>7.4400024414059658</c:v>
                </c:pt>
                <c:pt idx="452">
                  <c:v>7.4299926757809658</c:v>
                </c:pt>
                <c:pt idx="453">
                  <c:v>7.3999938964839771</c:v>
                </c:pt>
                <c:pt idx="454">
                  <c:v>7.3699951171869884</c:v>
                </c:pt>
                <c:pt idx="455">
                  <c:v>7.3399963378899997</c:v>
                </c:pt>
                <c:pt idx="456">
                  <c:v>7.3099975585929542</c:v>
                </c:pt>
                <c:pt idx="457">
                  <c:v>7.2900085449219887</c:v>
                </c:pt>
                <c:pt idx="458">
                  <c:v>7.2599792480469887</c:v>
                </c:pt>
                <c:pt idx="459">
                  <c:v>7.239990234375</c:v>
                </c:pt>
                <c:pt idx="460">
                  <c:v>7.2200012207029545</c:v>
                </c:pt>
                <c:pt idx="461">
                  <c:v>7.2200012207029545</c:v>
                </c:pt>
                <c:pt idx="462">
                  <c:v>7.2099914550779545</c:v>
                </c:pt>
                <c:pt idx="463">
                  <c:v>7.1999816894529545</c:v>
                </c:pt>
                <c:pt idx="464">
                  <c:v>7.1900024414059658</c:v>
                </c:pt>
                <c:pt idx="465">
                  <c:v>7.1900024414059658</c:v>
                </c:pt>
                <c:pt idx="466">
                  <c:v>7.1799926757809658</c:v>
                </c:pt>
                <c:pt idx="467">
                  <c:v>7.1600036621089771</c:v>
                </c:pt>
                <c:pt idx="468">
                  <c:v>7.1499938964839771</c:v>
                </c:pt>
                <c:pt idx="469">
                  <c:v>7.1300048828119884</c:v>
                </c:pt>
                <c:pt idx="470">
                  <c:v>7.1199951171869884</c:v>
                </c:pt>
                <c:pt idx="471">
                  <c:v>7.1000061035149997</c:v>
                </c:pt>
                <c:pt idx="472">
                  <c:v>7.0700073242179542</c:v>
                </c:pt>
                <c:pt idx="473">
                  <c:v>7.0499877929679542</c:v>
                </c:pt>
                <c:pt idx="474">
                  <c:v>7.0199890136719887</c:v>
                </c:pt>
                <c:pt idx="475">
                  <c:v>7.0099792480469887</c:v>
                </c:pt>
                <c:pt idx="476">
                  <c:v>7</c:v>
                </c:pt>
                <c:pt idx="477">
                  <c:v>6.989990234375</c:v>
                </c:pt>
                <c:pt idx="478">
                  <c:v>6.989990234375</c:v>
                </c:pt>
                <c:pt idx="479">
                  <c:v>7</c:v>
                </c:pt>
                <c:pt idx="480">
                  <c:v>7</c:v>
                </c:pt>
                <c:pt idx="481">
                  <c:v>7.0099792480469887</c:v>
                </c:pt>
                <c:pt idx="482">
                  <c:v>7.0199890136719887</c:v>
                </c:pt>
                <c:pt idx="483">
                  <c:v>7.0299987792969887</c:v>
                </c:pt>
                <c:pt idx="484">
                  <c:v>7.0400085449219887</c:v>
                </c:pt>
                <c:pt idx="485">
                  <c:v>7.0499877929679542</c:v>
                </c:pt>
                <c:pt idx="486">
                  <c:v>7.0599975585929542</c:v>
                </c:pt>
                <c:pt idx="487">
                  <c:v>7.0400085449219887</c:v>
                </c:pt>
                <c:pt idx="488">
                  <c:v>7.0199890136719887</c:v>
                </c:pt>
                <c:pt idx="489">
                  <c:v>7</c:v>
                </c:pt>
                <c:pt idx="490">
                  <c:v>6.97998046875</c:v>
                </c:pt>
                <c:pt idx="491">
                  <c:v>6.9599914550779545</c:v>
                </c:pt>
                <c:pt idx="492">
                  <c:v>6.9400024414059658</c:v>
                </c:pt>
                <c:pt idx="493">
                  <c:v>6.9199829101559658</c:v>
                </c:pt>
                <c:pt idx="494">
                  <c:v>6.8999938964839771</c:v>
                </c:pt>
                <c:pt idx="495">
                  <c:v>6.8800048828119884</c:v>
                </c:pt>
                <c:pt idx="496">
                  <c:v>6.8599853515619884</c:v>
                </c:pt>
                <c:pt idx="497">
                  <c:v>6.8200073242179542</c:v>
                </c:pt>
                <c:pt idx="498">
                  <c:v>6.7799987792969887</c:v>
                </c:pt>
                <c:pt idx="499">
                  <c:v>6.75</c:v>
                </c:pt>
                <c:pt idx="500">
                  <c:v>6.7200012207029545</c:v>
                </c:pt>
                <c:pt idx="501">
                  <c:v>6.6900024414059658</c:v>
                </c:pt>
                <c:pt idx="502">
                  <c:v>6.6600036621089771</c:v>
                </c:pt>
                <c:pt idx="503">
                  <c:v>6.6300048828119884</c:v>
                </c:pt>
                <c:pt idx="504">
                  <c:v>6.6099853515619884</c:v>
                </c:pt>
                <c:pt idx="505">
                  <c:v>6.5899963378899997</c:v>
                </c:pt>
                <c:pt idx="506">
                  <c:v>6.5700073242179542</c:v>
                </c:pt>
                <c:pt idx="507">
                  <c:v>6.5400085449219887</c:v>
                </c:pt>
                <c:pt idx="508">
                  <c:v>6.5199890136719887</c:v>
                </c:pt>
                <c:pt idx="509">
                  <c:v>6.5</c:v>
                </c:pt>
                <c:pt idx="510">
                  <c:v>6.4599914550779545</c:v>
                </c:pt>
                <c:pt idx="511">
                  <c:v>6.4199829101559658</c:v>
                </c:pt>
                <c:pt idx="512">
                  <c:v>6.3899841308589771</c:v>
                </c:pt>
                <c:pt idx="513">
                  <c:v>6.3500061035149997</c:v>
                </c:pt>
                <c:pt idx="514">
                  <c:v>6.3099975585929542</c:v>
                </c:pt>
                <c:pt idx="515">
                  <c:v>6.2799987792969887</c:v>
                </c:pt>
                <c:pt idx="516">
                  <c:v>6.239990234375</c:v>
                </c:pt>
                <c:pt idx="517">
                  <c:v>6.2099914550779545</c:v>
                </c:pt>
                <c:pt idx="518">
                  <c:v>6.1799926757809658</c:v>
                </c:pt>
                <c:pt idx="519">
                  <c:v>6.1699829101559658</c:v>
                </c:pt>
                <c:pt idx="520">
                  <c:v>6.1499938964839771</c:v>
                </c:pt>
                <c:pt idx="521">
                  <c:v>6.1300048828119884</c:v>
                </c:pt>
                <c:pt idx="522">
                  <c:v>6.1099853515619884</c:v>
                </c:pt>
                <c:pt idx="523">
                  <c:v>6.1000061035149997</c:v>
                </c:pt>
                <c:pt idx="524">
                  <c:v>6.0899963378899997</c:v>
                </c:pt>
                <c:pt idx="525">
                  <c:v>6.0799865722649997</c:v>
                </c:pt>
                <c:pt idx="526">
                  <c:v>6.0700073242179542</c:v>
                </c:pt>
                <c:pt idx="527">
                  <c:v>6.0599975585929542</c:v>
                </c:pt>
                <c:pt idx="528">
                  <c:v>6.0099792480469887</c:v>
                </c:pt>
                <c:pt idx="529">
                  <c:v>5.9400024414059658</c:v>
                </c:pt>
                <c:pt idx="530">
                  <c:v>5.8599853515619884</c:v>
                </c:pt>
                <c:pt idx="531">
                  <c:v>5.8599853515619884</c:v>
                </c:pt>
                <c:pt idx="532">
                  <c:v>5.8699951171869884</c:v>
                </c:pt>
                <c:pt idx="533">
                  <c:v>5.8800048828119884</c:v>
                </c:pt>
                <c:pt idx="534">
                  <c:v>5.8899841308589771</c:v>
                </c:pt>
                <c:pt idx="535">
                  <c:v>5.8999938964839771</c:v>
                </c:pt>
                <c:pt idx="536">
                  <c:v>5.9199829101559658</c:v>
                </c:pt>
                <c:pt idx="537">
                  <c:v>5.9299926757809658</c:v>
                </c:pt>
                <c:pt idx="538">
                  <c:v>5.9499816894529545</c:v>
                </c:pt>
                <c:pt idx="539">
                  <c:v>5.9299926757809658</c:v>
                </c:pt>
                <c:pt idx="540">
                  <c:v>5.8899841308589771</c:v>
                </c:pt>
                <c:pt idx="541">
                  <c:v>5.8599853515619884</c:v>
                </c:pt>
                <c:pt idx="542">
                  <c:v>5.8200073242179542</c:v>
                </c:pt>
                <c:pt idx="543">
                  <c:v>5.7699890136719887</c:v>
                </c:pt>
                <c:pt idx="544">
                  <c:v>5.739990234375</c:v>
                </c:pt>
                <c:pt idx="545">
                  <c:v>5.7099914550779545</c:v>
                </c:pt>
                <c:pt idx="546">
                  <c:v>5.6799926757809658</c:v>
                </c:pt>
                <c:pt idx="547">
                  <c:v>5.6699829101559658</c:v>
                </c:pt>
                <c:pt idx="548">
                  <c:v>5.6499938964839771</c:v>
                </c:pt>
                <c:pt idx="549">
                  <c:v>5.6399841308589771</c:v>
                </c:pt>
                <c:pt idx="550">
                  <c:v>5.6199951171869884</c:v>
                </c:pt>
                <c:pt idx="551">
                  <c:v>5.6099853515619884</c:v>
                </c:pt>
                <c:pt idx="552">
                  <c:v>5.6000061035149997</c:v>
                </c:pt>
                <c:pt idx="553">
                  <c:v>5.5799865722649997</c:v>
                </c:pt>
                <c:pt idx="554">
                  <c:v>5.5499877929679542</c:v>
                </c:pt>
                <c:pt idx="555">
                  <c:v>5.5199890136719887</c:v>
                </c:pt>
                <c:pt idx="556">
                  <c:v>5.5</c:v>
                </c:pt>
                <c:pt idx="557">
                  <c:v>5.489990234375</c:v>
                </c:pt>
                <c:pt idx="558">
                  <c:v>5.47998046875</c:v>
                </c:pt>
                <c:pt idx="559">
                  <c:v>5.47998046875</c:v>
                </c:pt>
                <c:pt idx="560">
                  <c:v>5.4700012207029545</c:v>
                </c:pt>
                <c:pt idx="561">
                  <c:v>5.4599914550779545</c:v>
                </c:pt>
                <c:pt idx="562">
                  <c:v>5.4499816894529545</c:v>
                </c:pt>
                <c:pt idx="563">
                  <c:v>5.4400024414059658</c:v>
                </c:pt>
                <c:pt idx="564">
                  <c:v>5.4400024414059658</c:v>
                </c:pt>
                <c:pt idx="565">
                  <c:v>5.4299926757809658</c:v>
                </c:pt>
                <c:pt idx="566">
                  <c:v>5.4199829101559658</c:v>
                </c:pt>
                <c:pt idx="567">
                  <c:v>5.4100036621089771</c:v>
                </c:pt>
                <c:pt idx="568">
                  <c:v>5.3999938964839771</c:v>
                </c:pt>
                <c:pt idx="569">
                  <c:v>5.3999938964839771</c:v>
                </c:pt>
                <c:pt idx="570">
                  <c:v>5.3899841308589771</c:v>
                </c:pt>
                <c:pt idx="571">
                  <c:v>5.3800048828119884</c:v>
                </c:pt>
                <c:pt idx="572">
                  <c:v>5.3699951171869884</c:v>
                </c:pt>
                <c:pt idx="573">
                  <c:v>5.3599853515619884</c:v>
                </c:pt>
                <c:pt idx="574">
                  <c:v>5.3099975585929542</c:v>
                </c:pt>
                <c:pt idx="575">
                  <c:v>5.2699890136719887</c:v>
                </c:pt>
                <c:pt idx="576">
                  <c:v>5.2200012207029545</c:v>
                </c:pt>
                <c:pt idx="577">
                  <c:v>5.1699829101559658</c:v>
                </c:pt>
                <c:pt idx="578">
                  <c:v>5.1699829101559658</c:v>
                </c:pt>
                <c:pt idx="579">
                  <c:v>5.1799926757809658</c:v>
                </c:pt>
                <c:pt idx="580">
                  <c:v>5.1900024414059658</c:v>
                </c:pt>
                <c:pt idx="581">
                  <c:v>5.1999816894529545</c:v>
                </c:pt>
                <c:pt idx="582">
                  <c:v>5.1900024414059658</c:v>
                </c:pt>
                <c:pt idx="583">
                  <c:v>5.1699829101559658</c:v>
                </c:pt>
                <c:pt idx="584">
                  <c:v>5.1499938964839771</c:v>
                </c:pt>
                <c:pt idx="585">
                  <c:v>5.1399841308589771</c:v>
                </c:pt>
                <c:pt idx="586">
                  <c:v>5.1199951171869884</c:v>
                </c:pt>
                <c:pt idx="587">
                  <c:v>5.0599975585929542</c:v>
                </c:pt>
                <c:pt idx="588">
                  <c:v>4.989990234375</c:v>
                </c:pt>
                <c:pt idx="589">
                  <c:v>4.9299926757809658</c:v>
                </c:pt>
                <c:pt idx="590">
                  <c:v>4.8699951171869884</c:v>
                </c:pt>
                <c:pt idx="591">
                  <c:v>4.9100036621089771</c:v>
                </c:pt>
                <c:pt idx="592">
                  <c:v>4.9599914550779545</c:v>
                </c:pt>
                <c:pt idx="593">
                  <c:v>5</c:v>
                </c:pt>
                <c:pt idx="594">
                  <c:v>5.0400085449219887</c:v>
                </c:pt>
                <c:pt idx="595">
                  <c:v>5.0199890136719887</c:v>
                </c:pt>
                <c:pt idx="596">
                  <c:v>5.0099792480469887</c:v>
                </c:pt>
                <c:pt idx="597">
                  <c:v>5</c:v>
                </c:pt>
                <c:pt idx="598">
                  <c:v>4.989990234375</c:v>
                </c:pt>
                <c:pt idx="599">
                  <c:v>4.97998046875</c:v>
                </c:pt>
                <c:pt idx="600">
                  <c:v>5.0099792480469887</c:v>
                </c:pt>
                <c:pt idx="601">
                  <c:v>5.0299987792969887</c:v>
                </c:pt>
                <c:pt idx="602">
                  <c:v>5.0599975585929542</c:v>
                </c:pt>
                <c:pt idx="603">
                  <c:v>5.0799865722649997</c:v>
                </c:pt>
                <c:pt idx="604">
                  <c:v>5.0700073242179542</c:v>
                </c:pt>
                <c:pt idx="605">
                  <c:v>5.0499877929679542</c:v>
                </c:pt>
                <c:pt idx="606">
                  <c:v>5.0299987792969887</c:v>
                </c:pt>
                <c:pt idx="607">
                  <c:v>5.0099792480469887</c:v>
                </c:pt>
                <c:pt idx="608">
                  <c:v>4.989990234375</c:v>
                </c:pt>
                <c:pt idx="609">
                  <c:v>4.9700012207029545</c:v>
                </c:pt>
                <c:pt idx="610">
                  <c:v>4.9499816894529545</c:v>
                </c:pt>
                <c:pt idx="611">
                  <c:v>4.9599914550779545</c:v>
                </c:pt>
                <c:pt idx="612">
                  <c:v>4.9700012207029545</c:v>
                </c:pt>
                <c:pt idx="613">
                  <c:v>4.97998046875</c:v>
                </c:pt>
                <c:pt idx="614">
                  <c:v>4.9599914550779545</c:v>
                </c:pt>
                <c:pt idx="615">
                  <c:v>4.9400024414059658</c:v>
                </c:pt>
                <c:pt idx="616">
                  <c:v>4.9599914550779545</c:v>
                </c:pt>
                <c:pt idx="617">
                  <c:v>4.97998046875</c:v>
                </c:pt>
                <c:pt idx="618">
                  <c:v>4.989990234375</c:v>
                </c:pt>
                <c:pt idx="619">
                  <c:v>5</c:v>
                </c:pt>
                <c:pt idx="620">
                  <c:v>5.0099792480469887</c:v>
                </c:pt>
                <c:pt idx="621">
                  <c:v>5.0199890136719887</c:v>
                </c:pt>
                <c:pt idx="622">
                  <c:v>5.0299987792969887</c:v>
                </c:pt>
                <c:pt idx="623">
                  <c:v>5.0400085449219887</c:v>
                </c:pt>
                <c:pt idx="624">
                  <c:v>5.0499877929679542</c:v>
                </c:pt>
                <c:pt idx="625">
                  <c:v>5.0599975585929542</c:v>
                </c:pt>
                <c:pt idx="626">
                  <c:v>5.0700073242179542</c:v>
                </c:pt>
                <c:pt idx="627">
                  <c:v>5.0499877929679542</c:v>
                </c:pt>
                <c:pt idx="628">
                  <c:v>5.0199890136719887</c:v>
                </c:pt>
                <c:pt idx="629">
                  <c:v>5</c:v>
                </c:pt>
                <c:pt idx="630">
                  <c:v>4.97998046875</c:v>
                </c:pt>
                <c:pt idx="631">
                  <c:v>5.0099792480469887</c:v>
                </c:pt>
                <c:pt idx="632">
                  <c:v>5.0499877929679542</c:v>
                </c:pt>
                <c:pt idx="633">
                  <c:v>5.0799865722649997</c:v>
                </c:pt>
                <c:pt idx="634">
                  <c:v>5.1199951171869884</c:v>
                </c:pt>
                <c:pt idx="635">
                  <c:v>5.1300048828119884</c:v>
                </c:pt>
                <c:pt idx="636">
                  <c:v>5.1399841308589771</c:v>
                </c:pt>
                <c:pt idx="637">
                  <c:v>5.1499938964839771</c:v>
                </c:pt>
                <c:pt idx="638">
                  <c:v>5.1600036621089771</c:v>
                </c:pt>
                <c:pt idx="639">
                  <c:v>5.1099853515619884</c:v>
                </c:pt>
                <c:pt idx="640">
                  <c:v>5.0599975585929542</c:v>
                </c:pt>
                <c:pt idx="641">
                  <c:v>5.0099792480469887</c:v>
                </c:pt>
                <c:pt idx="642">
                  <c:v>4.9599914550779545</c:v>
                </c:pt>
                <c:pt idx="643">
                  <c:v>4.989990234375</c:v>
                </c:pt>
                <c:pt idx="644">
                  <c:v>5.0299987792969887</c:v>
                </c:pt>
                <c:pt idx="645">
                  <c:v>5.0599975585929542</c:v>
                </c:pt>
                <c:pt idx="646">
                  <c:v>5.1000061035149997</c:v>
                </c:pt>
                <c:pt idx="647">
                  <c:v>5.1300048828119884</c:v>
                </c:pt>
                <c:pt idx="648">
                  <c:v>5.1399841308589771</c:v>
                </c:pt>
                <c:pt idx="649">
                  <c:v>5.1499938964839771</c:v>
                </c:pt>
                <c:pt idx="650">
                  <c:v>5.1600036621089771</c:v>
                </c:pt>
                <c:pt idx="651">
                  <c:v>5.1699829101559658</c:v>
                </c:pt>
                <c:pt idx="652">
                  <c:v>5.1900024414059658</c:v>
                </c:pt>
                <c:pt idx="653">
                  <c:v>5.2099914550779545</c:v>
                </c:pt>
                <c:pt idx="654">
                  <c:v>5.239990234375</c:v>
                </c:pt>
                <c:pt idx="655">
                  <c:v>5.2799987792969887</c:v>
                </c:pt>
                <c:pt idx="656">
                  <c:v>5.3099975585929542</c:v>
                </c:pt>
                <c:pt idx="657">
                  <c:v>5.3500061035149997</c:v>
                </c:pt>
                <c:pt idx="658">
                  <c:v>5.3899841308589771</c:v>
                </c:pt>
                <c:pt idx="659">
                  <c:v>5.4199829101559658</c:v>
                </c:pt>
                <c:pt idx="660">
                  <c:v>5.5</c:v>
                </c:pt>
                <c:pt idx="661">
                  <c:v>5.5799865722649997</c:v>
                </c:pt>
                <c:pt idx="662">
                  <c:v>5.6499938964839771</c:v>
                </c:pt>
                <c:pt idx="663">
                  <c:v>5.739990234375</c:v>
                </c:pt>
                <c:pt idx="664">
                  <c:v>5.8099975585929542</c:v>
                </c:pt>
                <c:pt idx="665">
                  <c:v>5.8500061035149997</c:v>
                </c:pt>
                <c:pt idx="666">
                  <c:v>5.8899841308589771</c:v>
                </c:pt>
                <c:pt idx="667">
                  <c:v>5.9199829101559658</c:v>
                </c:pt>
                <c:pt idx="668">
                  <c:v>5.9599914550779545</c:v>
                </c:pt>
                <c:pt idx="669">
                  <c:v>6</c:v>
                </c:pt>
                <c:pt idx="670">
                  <c:v>6.0299987792969887</c:v>
                </c:pt>
                <c:pt idx="671">
                  <c:v>6.0700073242179542</c:v>
                </c:pt>
                <c:pt idx="672">
                  <c:v>6.1099853515619884</c:v>
                </c:pt>
                <c:pt idx="673">
                  <c:v>6.1300048828119884</c:v>
                </c:pt>
                <c:pt idx="674">
                  <c:v>6.1499938964839771</c:v>
                </c:pt>
                <c:pt idx="675">
                  <c:v>6.1699829101559658</c:v>
                </c:pt>
                <c:pt idx="676">
                  <c:v>6.1799926757809658</c:v>
                </c:pt>
                <c:pt idx="677">
                  <c:v>6.1999816894529545</c:v>
                </c:pt>
                <c:pt idx="678">
                  <c:v>-285.85000610351602</c:v>
                </c:pt>
                <c:pt idx="679">
                  <c:v>5.2599792480469887</c:v>
                </c:pt>
                <c:pt idx="680">
                  <c:v>5.3200073242179542</c:v>
                </c:pt>
                <c:pt idx="681">
                  <c:v>5.3800048828119884</c:v>
                </c:pt>
                <c:pt idx="682">
                  <c:v>5.5299987792969887</c:v>
                </c:pt>
                <c:pt idx="683">
                  <c:v>5.5700073242179542</c:v>
                </c:pt>
                <c:pt idx="684">
                  <c:v>5.4499816894529545</c:v>
                </c:pt>
                <c:pt idx="685">
                  <c:v>5.2799987792969887</c:v>
                </c:pt>
                <c:pt idx="686">
                  <c:v>5.3800048828119884</c:v>
                </c:pt>
                <c:pt idx="687">
                  <c:v>5.4299926757809658</c:v>
                </c:pt>
                <c:pt idx="688">
                  <c:v>5.3599853515619884</c:v>
                </c:pt>
                <c:pt idx="689">
                  <c:v>5.2699890136719887</c:v>
                </c:pt>
                <c:pt idx="690">
                  <c:v>5.3500061035149997</c:v>
                </c:pt>
                <c:pt idx="691">
                  <c:v>5.3800048828119884</c:v>
                </c:pt>
                <c:pt idx="692">
                  <c:v>5.4700012207029545</c:v>
                </c:pt>
                <c:pt idx="693">
                  <c:v>5.4400024414059658</c:v>
                </c:pt>
                <c:pt idx="694">
                  <c:v>5.4199829101559658</c:v>
                </c:pt>
                <c:pt idx="695">
                  <c:v>5.4199829101559658</c:v>
                </c:pt>
                <c:pt idx="696">
                  <c:v>5.3500061035149997</c:v>
                </c:pt>
                <c:pt idx="697">
                  <c:v>5.3599853515619884</c:v>
                </c:pt>
                <c:pt idx="698">
                  <c:v>5.3299865722649997</c:v>
                </c:pt>
                <c:pt idx="699">
                  <c:v>5.3200073242179542</c:v>
                </c:pt>
                <c:pt idx="700">
                  <c:v>5.2200012207029545</c:v>
                </c:pt>
                <c:pt idx="701">
                  <c:v>5.22998046875</c:v>
                </c:pt>
                <c:pt idx="702">
                  <c:v>5.1999816894529545</c:v>
                </c:pt>
                <c:pt idx="703">
                  <c:v>5.2799987792969887</c:v>
                </c:pt>
                <c:pt idx="704">
                  <c:v>5.2599792480469887</c:v>
                </c:pt>
                <c:pt idx="705">
                  <c:v>5.1799926757809658</c:v>
                </c:pt>
                <c:pt idx="706">
                  <c:v>5.1699829101559658</c:v>
                </c:pt>
                <c:pt idx="707">
                  <c:v>5.1900024414059658</c:v>
                </c:pt>
                <c:pt idx="708">
                  <c:v>5.1900024414059658</c:v>
                </c:pt>
                <c:pt idx="709">
                  <c:v>5.1900024414059658</c:v>
                </c:pt>
                <c:pt idx="710">
                  <c:v>5.1699829101559658</c:v>
                </c:pt>
                <c:pt idx="711">
                  <c:v>5.1699829101559658</c:v>
                </c:pt>
                <c:pt idx="712">
                  <c:v>5.1999816894529545</c:v>
                </c:pt>
                <c:pt idx="713">
                  <c:v>5.2999877929679542</c:v>
                </c:pt>
                <c:pt idx="714">
                  <c:v>5.2999877929679542</c:v>
                </c:pt>
                <c:pt idx="715">
                  <c:v>5.2799987792969887</c:v>
                </c:pt>
                <c:pt idx="716">
                  <c:v>5.2799987792969887</c:v>
                </c:pt>
                <c:pt idx="717">
                  <c:v>5.22998046875</c:v>
                </c:pt>
                <c:pt idx="718">
                  <c:v>5.1399841308589771</c:v>
                </c:pt>
                <c:pt idx="719">
                  <c:v>5.1399841308589771</c:v>
                </c:pt>
                <c:pt idx="720">
                  <c:v>5.1699829101559658</c:v>
                </c:pt>
                <c:pt idx="721">
                  <c:v>5.1799926757809658</c:v>
                </c:pt>
                <c:pt idx="722">
                  <c:v>5.22998046875</c:v>
                </c:pt>
                <c:pt idx="723">
                  <c:v>5.2699890136719887</c:v>
                </c:pt>
                <c:pt idx="724">
                  <c:v>5.2900085449219887</c:v>
                </c:pt>
                <c:pt idx="725">
                  <c:v>5.2999877929679542</c:v>
                </c:pt>
                <c:pt idx="726">
                  <c:v>5.3699951171869884</c:v>
                </c:pt>
                <c:pt idx="727">
                  <c:v>5.4400024414059658</c:v>
                </c:pt>
                <c:pt idx="728">
                  <c:v>5.5899963378899997</c:v>
                </c:pt>
                <c:pt idx="729">
                  <c:v>5.5</c:v>
                </c:pt>
                <c:pt idx="730">
                  <c:v>5.5799865722649997</c:v>
                </c:pt>
                <c:pt idx="731">
                  <c:v>5.3699951171869884</c:v>
                </c:pt>
                <c:pt idx="732">
                  <c:v>5.4100036621089771</c:v>
                </c:pt>
                <c:pt idx="733">
                  <c:v>5.2200012207029545</c:v>
                </c:pt>
                <c:pt idx="734">
                  <c:v>5.1300048828119884</c:v>
                </c:pt>
                <c:pt idx="735">
                  <c:v>5.4199829101559658</c:v>
                </c:pt>
                <c:pt idx="736">
                  <c:v>5.2599792480469887</c:v>
                </c:pt>
                <c:pt idx="737">
                  <c:v>5.1199951171869884</c:v>
                </c:pt>
                <c:pt idx="738">
                  <c:v>5.1199951171869884</c:v>
                </c:pt>
                <c:pt idx="739">
                  <c:v>5.1499938964839771</c:v>
                </c:pt>
                <c:pt idx="740">
                  <c:v>5.1300048828119884</c:v>
                </c:pt>
                <c:pt idx="741">
                  <c:v>5.1799926757809658</c:v>
                </c:pt>
                <c:pt idx="742">
                  <c:v>5.1699829101559658</c:v>
                </c:pt>
                <c:pt idx="743">
                  <c:v>5.2099914550779545</c:v>
                </c:pt>
                <c:pt idx="744">
                  <c:v>5.2599792480469887</c:v>
                </c:pt>
                <c:pt idx="745">
                  <c:v>5.239990234375</c:v>
                </c:pt>
                <c:pt idx="746">
                  <c:v>5.2200012207029545</c:v>
                </c:pt>
                <c:pt idx="747">
                  <c:v>5.2599792480469887</c:v>
                </c:pt>
                <c:pt idx="748">
                  <c:v>5.3099975585929542</c:v>
                </c:pt>
                <c:pt idx="749">
                  <c:v>5.3399963378899997</c:v>
                </c:pt>
                <c:pt idx="750">
                  <c:v>5.1499938964839771</c:v>
                </c:pt>
                <c:pt idx="751">
                  <c:v>5.1699829101559658</c:v>
                </c:pt>
                <c:pt idx="752">
                  <c:v>5.1399841308589771</c:v>
                </c:pt>
                <c:pt idx="753">
                  <c:v>5.1300048828119884</c:v>
                </c:pt>
                <c:pt idx="754">
                  <c:v>5.1999816894529545</c:v>
                </c:pt>
                <c:pt idx="755">
                  <c:v>5.1600036621089771</c:v>
                </c:pt>
                <c:pt idx="756">
                  <c:v>5.25</c:v>
                </c:pt>
                <c:pt idx="757">
                  <c:v>5.1399841308589771</c:v>
                </c:pt>
                <c:pt idx="758">
                  <c:v>5.2200012207029545</c:v>
                </c:pt>
                <c:pt idx="759">
                  <c:v>5.2699890136719887</c:v>
                </c:pt>
                <c:pt idx="760">
                  <c:v>5.0400085449219887</c:v>
                </c:pt>
                <c:pt idx="761">
                  <c:v>5.0299987792969887</c:v>
                </c:pt>
                <c:pt idx="762">
                  <c:v>5.0499877929679542</c:v>
                </c:pt>
                <c:pt idx="763">
                  <c:v>5.0599975585929542</c:v>
                </c:pt>
                <c:pt idx="764">
                  <c:v>5.0400085449219887</c:v>
                </c:pt>
                <c:pt idx="765">
                  <c:v>5.0599975585929542</c:v>
                </c:pt>
                <c:pt idx="766">
                  <c:v>5.0499877929679542</c:v>
                </c:pt>
                <c:pt idx="767">
                  <c:v>5.0099792480469887</c:v>
                </c:pt>
                <c:pt idx="768">
                  <c:v>5.0199890136719887</c:v>
                </c:pt>
                <c:pt idx="769">
                  <c:v>5.0899963378899997</c:v>
                </c:pt>
                <c:pt idx="770">
                  <c:v>5.0899963378899997</c:v>
                </c:pt>
                <c:pt idx="771">
                  <c:v>5.1000061035149997</c:v>
                </c:pt>
                <c:pt idx="772">
                  <c:v>5.1199951171869884</c:v>
                </c:pt>
                <c:pt idx="773">
                  <c:v>5.1900024414059658</c:v>
                </c:pt>
                <c:pt idx="774">
                  <c:v>5.2999877929679542</c:v>
                </c:pt>
                <c:pt idx="775">
                  <c:v>5.2999877929679542</c:v>
                </c:pt>
                <c:pt idx="776">
                  <c:v>5.239990234375</c:v>
                </c:pt>
                <c:pt idx="777">
                  <c:v>5.1399841308589771</c:v>
                </c:pt>
                <c:pt idx="778">
                  <c:v>5.0700073242179542</c:v>
                </c:pt>
                <c:pt idx="779">
                  <c:v>5.1000061035149997</c:v>
                </c:pt>
                <c:pt idx="780">
                  <c:v>5.1799926757809658</c:v>
                </c:pt>
                <c:pt idx="781">
                  <c:v>5.1600036621089771</c:v>
                </c:pt>
                <c:pt idx="782">
                  <c:v>5.1999816894529545</c:v>
                </c:pt>
                <c:pt idx="783">
                  <c:v>5.2099914550779545</c:v>
                </c:pt>
                <c:pt idx="784">
                  <c:v>5.22998046875</c:v>
                </c:pt>
                <c:pt idx="785">
                  <c:v>5.1199951171869884</c:v>
                </c:pt>
                <c:pt idx="786">
                  <c:v>5.2099914550779545</c:v>
                </c:pt>
                <c:pt idx="787">
                  <c:v>5.2099914550779545</c:v>
                </c:pt>
                <c:pt idx="788">
                  <c:v>5.0799865722649997</c:v>
                </c:pt>
                <c:pt idx="789">
                  <c:v>5</c:v>
                </c:pt>
                <c:pt idx="790">
                  <c:v>5.0400085449219887</c:v>
                </c:pt>
                <c:pt idx="791">
                  <c:v>5.0499877929679542</c:v>
                </c:pt>
                <c:pt idx="792">
                  <c:v>5.0199890136719887</c:v>
                </c:pt>
                <c:pt idx="793">
                  <c:v>5.0299987792969887</c:v>
                </c:pt>
                <c:pt idx="794">
                  <c:v>5.0499877929679542</c:v>
                </c:pt>
                <c:pt idx="795">
                  <c:v>5.0199890136719887</c:v>
                </c:pt>
                <c:pt idx="796">
                  <c:v>5.0299987792969887</c:v>
                </c:pt>
                <c:pt idx="797">
                  <c:v>5</c:v>
                </c:pt>
                <c:pt idx="798">
                  <c:v>4.97998046875</c:v>
                </c:pt>
                <c:pt idx="799">
                  <c:v>4.97998046875</c:v>
                </c:pt>
                <c:pt idx="800">
                  <c:v>5.0099792480469887</c:v>
                </c:pt>
                <c:pt idx="801">
                  <c:v>5.0499877929679542</c:v>
                </c:pt>
                <c:pt idx="802">
                  <c:v>5.0400085449219887</c:v>
                </c:pt>
                <c:pt idx="803">
                  <c:v>5.0599975585929542</c:v>
                </c:pt>
                <c:pt idx="804">
                  <c:v>4.989990234375</c:v>
                </c:pt>
                <c:pt idx="805">
                  <c:v>5.0299987792969887</c:v>
                </c:pt>
                <c:pt idx="806">
                  <c:v>5.0299987792969887</c:v>
                </c:pt>
                <c:pt idx="807">
                  <c:v>4.9700012207029545</c:v>
                </c:pt>
                <c:pt idx="808">
                  <c:v>4.9499816894529545</c:v>
                </c:pt>
                <c:pt idx="809">
                  <c:v>4.9400024414059658</c:v>
                </c:pt>
                <c:pt idx="810">
                  <c:v>5.0599975585929542</c:v>
                </c:pt>
                <c:pt idx="811">
                  <c:v>5.0899963378899997</c:v>
                </c:pt>
                <c:pt idx="812">
                  <c:v>5.2799987792969887</c:v>
                </c:pt>
                <c:pt idx="813">
                  <c:v>5.3399963378899997</c:v>
                </c:pt>
                <c:pt idx="814">
                  <c:v>5.1900024414059658</c:v>
                </c:pt>
                <c:pt idx="815">
                  <c:v>5.1199951171869884</c:v>
                </c:pt>
                <c:pt idx="816">
                  <c:v>4.9599914550779545</c:v>
                </c:pt>
                <c:pt idx="817">
                  <c:v>4.9599914550779545</c:v>
                </c:pt>
                <c:pt idx="818">
                  <c:v>4.989990234375</c:v>
                </c:pt>
                <c:pt idx="819">
                  <c:v>5.0400085449219887</c:v>
                </c:pt>
                <c:pt idx="820">
                  <c:v>5.0899963378899997</c:v>
                </c:pt>
                <c:pt idx="821">
                  <c:v>5.0899963378899997</c:v>
                </c:pt>
                <c:pt idx="822">
                  <c:v>5.25</c:v>
                </c:pt>
                <c:pt idx="823">
                  <c:v>5.239990234375</c:v>
                </c:pt>
                <c:pt idx="824">
                  <c:v>5.2200012207029545</c:v>
                </c:pt>
                <c:pt idx="825">
                  <c:v>5.1499938964839771</c:v>
                </c:pt>
                <c:pt idx="826">
                  <c:v>5.2900085449219887</c:v>
                </c:pt>
                <c:pt idx="827">
                  <c:v>5.1900024414059658</c:v>
                </c:pt>
                <c:pt idx="828">
                  <c:v>5.1699829101559658</c:v>
                </c:pt>
                <c:pt idx="829">
                  <c:v>5.1000061035149997</c:v>
                </c:pt>
                <c:pt idx="830">
                  <c:v>5.1300048828119884</c:v>
                </c:pt>
                <c:pt idx="831">
                  <c:v>5.2099914550779545</c:v>
                </c:pt>
                <c:pt idx="832">
                  <c:v>5.1499938964839771</c:v>
                </c:pt>
                <c:pt idx="833">
                  <c:v>5.0700073242179542</c:v>
                </c:pt>
                <c:pt idx="834">
                  <c:v>5.0499877929679542</c:v>
                </c:pt>
                <c:pt idx="835">
                  <c:v>4.989990234375</c:v>
                </c:pt>
                <c:pt idx="836">
                  <c:v>5</c:v>
                </c:pt>
                <c:pt idx="837">
                  <c:v>4.989990234375</c:v>
                </c:pt>
                <c:pt idx="838">
                  <c:v>5</c:v>
                </c:pt>
                <c:pt idx="839">
                  <c:v>4.8800048828119884</c:v>
                </c:pt>
                <c:pt idx="840">
                  <c:v>4.8500061035149997</c:v>
                </c:pt>
                <c:pt idx="841">
                  <c:v>4.8800048828119884</c:v>
                </c:pt>
                <c:pt idx="842">
                  <c:v>4.9499816894529545</c:v>
                </c:pt>
                <c:pt idx="843">
                  <c:v>4.97998046875</c:v>
                </c:pt>
                <c:pt idx="844">
                  <c:v>4.9499816894529545</c:v>
                </c:pt>
                <c:pt idx="845">
                  <c:v>4.9700012207029545</c:v>
                </c:pt>
                <c:pt idx="846">
                  <c:v>5.0499877929679542</c:v>
                </c:pt>
                <c:pt idx="847">
                  <c:v>4.8899841308589771</c:v>
                </c:pt>
                <c:pt idx="848">
                  <c:v>4.8500061035149997</c:v>
                </c:pt>
                <c:pt idx="849">
                  <c:v>4.9199829101559658</c:v>
                </c:pt>
                <c:pt idx="850">
                  <c:v>4.9100036621089771</c:v>
                </c:pt>
                <c:pt idx="851">
                  <c:v>4.8399963378899997</c:v>
                </c:pt>
                <c:pt idx="852">
                  <c:v>4.9199829101559658</c:v>
                </c:pt>
                <c:pt idx="853">
                  <c:v>5.0199890136719887</c:v>
                </c:pt>
                <c:pt idx="854">
                  <c:v>4.97998046875</c:v>
                </c:pt>
                <c:pt idx="855">
                  <c:v>3.3399963378899997</c:v>
                </c:pt>
                <c:pt idx="856">
                  <c:v>4.8999938964839771</c:v>
                </c:pt>
                <c:pt idx="857">
                  <c:v>4.9100036621089771</c:v>
                </c:pt>
                <c:pt idx="858">
                  <c:v>4.8999938964839771</c:v>
                </c:pt>
                <c:pt idx="859">
                  <c:v>5.0199890136719887</c:v>
                </c:pt>
                <c:pt idx="860">
                  <c:v>4.8800048828119884</c:v>
                </c:pt>
                <c:pt idx="861">
                  <c:v>4.8599853515619884</c:v>
                </c:pt>
                <c:pt idx="862">
                  <c:v>4.9599914550779545</c:v>
                </c:pt>
                <c:pt idx="863">
                  <c:v>4.9199829101559658</c:v>
                </c:pt>
                <c:pt idx="864">
                  <c:v>4.8099975585929542</c:v>
                </c:pt>
                <c:pt idx="865">
                  <c:v>4.8299865722649997</c:v>
                </c:pt>
                <c:pt idx="866">
                  <c:v>4.8399963378899997</c:v>
                </c:pt>
                <c:pt idx="867">
                  <c:v>4.8599853515619884</c:v>
                </c:pt>
                <c:pt idx="868">
                  <c:v>4.9499816894529545</c:v>
                </c:pt>
                <c:pt idx="869">
                  <c:v>5</c:v>
                </c:pt>
                <c:pt idx="870">
                  <c:v>5.0299987792969887</c:v>
                </c:pt>
                <c:pt idx="871">
                  <c:v>4.9299926757809658</c:v>
                </c:pt>
                <c:pt idx="872">
                  <c:v>4.8699951171869884</c:v>
                </c:pt>
                <c:pt idx="873">
                  <c:v>4.8200073242179542</c:v>
                </c:pt>
                <c:pt idx="874">
                  <c:v>4.7999877929679542</c:v>
                </c:pt>
                <c:pt idx="875">
                  <c:v>4.7900085449219887</c:v>
                </c:pt>
                <c:pt idx="876">
                  <c:v>4.8099975585929542</c:v>
                </c:pt>
                <c:pt idx="877">
                  <c:v>4.8500061035149997</c:v>
                </c:pt>
                <c:pt idx="878">
                  <c:v>4.8699951171869884</c:v>
                </c:pt>
                <c:pt idx="879">
                  <c:v>4.8599853515619884</c:v>
                </c:pt>
                <c:pt idx="880">
                  <c:v>4.8500061035149997</c:v>
                </c:pt>
                <c:pt idx="881">
                  <c:v>4.8699951171869884</c:v>
                </c:pt>
                <c:pt idx="882">
                  <c:v>4.8999938964839771</c:v>
                </c:pt>
                <c:pt idx="883">
                  <c:v>4.9199829101559658</c:v>
                </c:pt>
                <c:pt idx="884">
                  <c:v>4.9199829101559658</c:v>
                </c:pt>
                <c:pt idx="885">
                  <c:v>4.8999938964839771</c:v>
                </c:pt>
                <c:pt idx="886">
                  <c:v>4.8800048828119884</c:v>
                </c:pt>
                <c:pt idx="887">
                  <c:v>4.8899841308589771</c:v>
                </c:pt>
                <c:pt idx="888">
                  <c:v>4.9199829101559658</c:v>
                </c:pt>
                <c:pt idx="889">
                  <c:v>4.9100036621089771</c:v>
                </c:pt>
                <c:pt idx="890">
                  <c:v>4.9100036621089771</c:v>
                </c:pt>
                <c:pt idx="891">
                  <c:v>4.8999938964839771</c:v>
                </c:pt>
                <c:pt idx="892">
                  <c:v>4.9299926757809658</c:v>
                </c:pt>
                <c:pt idx="893">
                  <c:v>4.9299926757809658</c:v>
                </c:pt>
                <c:pt idx="894">
                  <c:v>4.9400024414059658</c:v>
                </c:pt>
                <c:pt idx="895">
                  <c:v>4.9400024414059658</c:v>
                </c:pt>
                <c:pt idx="896">
                  <c:v>4.8999938964839771</c:v>
                </c:pt>
                <c:pt idx="897">
                  <c:v>4.9199829101559658</c:v>
                </c:pt>
                <c:pt idx="898">
                  <c:v>4.9100036621089771</c:v>
                </c:pt>
                <c:pt idx="899">
                  <c:v>4.9299926757809658</c:v>
                </c:pt>
                <c:pt idx="900">
                  <c:v>4.9499816894529545</c:v>
                </c:pt>
                <c:pt idx="901">
                  <c:v>4.9199829101559658</c:v>
                </c:pt>
                <c:pt idx="902">
                  <c:v>4.8899841308589771</c:v>
                </c:pt>
                <c:pt idx="903">
                  <c:v>4.8899841308589771</c:v>
                </c:pt>
                <c:pt idx="904">
                  <c:v>4.8599853515619884</c:v>
                </c:pt>
                <c:pt idx="905">
                  <c:v>4.8299865722649997</c:v>
                </c:pt>
                <c:pt idx="906">
                  <c:v>4.7799987792969887</c:v>
                </c:pt>
                <c:pt idx="907">
                  <c:v>4.8099975585929542</c:v>
                </c:pt>
                <c:pt idx="908">
                  <c:v>4.8299865722649997</c:v>
                </c:pt>
                <c:pt idx="909">
                  <c:v>4.8099975585929542</c:v>
                </c:pt>
                <c:pt idx="910">
                  <c:v>4.8800048828119884</c:v>
                </c:pt>
                <c:pt idx="911">
                  <c:v>4.8500061035149997</c:v>
                </c:pt>
                <c:pt idx="912">
                  <c:v>4.8599853515619884</c:v>
                </c:pt>
                <c:pt idx="913">
                  <c:v>4.8500061035149997</c:v>
                </c:pt>
                <c:pt idx="914">
                  <c:v>4.8699951171869884</c:v>
                </c:pt>
                <c:pt idx="915">
                  <c:v>4.9400024414059658</c:v>
                </c:pt>
                <c:pt idx="916">
                  <c:v>4.8599853515619884</c:v>
                </c:pt>
                <c:pt idx="917">
                  <c:v>4.7999877929679542</c:v>
                </c:pt>
                <c:pt idx="918">
                  <c:v>4.7699890136719887</c:v>
                </c:pt>
                <c:pt idx="919">
                  <c:v>4.75</c:v>
                </c:pt>
                <c:pt idx="920">
                  <c:v>4.7699890136719887</c:v>
                </c:pt>
                <c:pt idx="921">
                  <c:v>4.7999877929679542</c:v>
                </c:pt>
                <c:pt idx="922">
                  <c:v>4.8500061035149997</c:v>
                </c:pt>
                <c:pt idx="923">
                  <c:v>4.8699951171869884</c:v>
                </c:pt>
                <c:pt idx="924">
                  <c:v>4.8200073242179542</c:v>
                </c:pt>
                <c:pt idx="925">
                  <c:v>4.8399963378899997</c:v>
                </c:pt>
                <c:pt idx="926">
                  <c:v>4.8899841308589771</c:v>
                </c:pt>
                <c:pt idx="927">
                  <c:v>4.8699951171869884</c:v>
                </c:pt>
                <c:pt idx="928">
                  <c:v>4.8299865722649997</c:v>
                </c:pt>
                <c:pt idx="929">
                  <c:v>4.7699890136719887</c:v>
                </c:pt>
                <c:pt idx="930">
                  <c:v>4.75</c:v>
                </c:pt>
                <c:pt idx="931">
                  <c:v>4.8200073242179542</c:v>
                </c:pt>
                <c:pt idx="932">
                  <c:v>4.8699951171869884</c:v>
                </c:pt>
                <c:pt idx="933">
                  <c:v>4.8500061035149997</c:v>
                </c:pt>
                <c:pt idx="934">
                  <c:v>4.8200073242179542</c:v>
                </c:pt>
                <c:pt idx="935">
                  <c:v>4.7599792480469887</c:v>
                </c:pt>
                <c:pt idx="936">
                  <c:v>4.7900085449219887</c:v>
                </c:pt>
                <c:pt idx="937">
                  <c:v>4.75</c:v>
                </c:pt>
                <c:pt idx="938">
                  <c:v>4.739990234375</c:v>
                </c:pt>
                <c:pt idx="939">
                  <c:v>4.7699890136719887</c:v>
                </c:pt>
                <c:pt idx="940">
                  <c:v>4.739990234375</c:v>
                </c:pt>
                <c:pt idx="941">
                  <c:v>4.75</c:v>
                </c:pt>
                <c:pt idx="942">
                  <c:v>4.7900085449219887</c:v>
                </c:pt>
                <c:pt idx="943">
                  <c:v>4.8099975585929542</c:v>
                </c:pt>
                <c:pt idx="944">
                  <c:v>4.8099975585929542</c:v>
                </c:pt>
                <c:pt idx="945">
                  <c:v>4.7900085449219887</c:v>
                </c:pt>
                <c:pt idx="946">
                  <c:v>4.7699890136719887</c:v>
                </c:pt>
                <c:pt idx="947">
                  <c:v>4.75</c:v>
                </c:pt>
                <c:pt idx="948">
                  <c:v>4.7699890136719887</c:v>
                </c:pt>
                <c:pt idx="949">
                  <c:v>4.7999877929679542</c:v>
                </c:pt>
                <c:pt idx="950">
                  <c:v>4.8200073242179542</c:v>
                </c:pt>
                <c:pt idx="951">
                  <c:v>4.8200073242179542</c:v>
                </c:pt>
                <c:pt idx="952">
                  <c:v>4.7699890136719887</c:v>
                </c:pt>
                <c:pt idx="953">
                  <c:v>4.7900085449219887</c:v>
                </c:pt>
                <c:pt idx="954">
                  <c:v>4.8599853515619884</c:v>
                </c:pt>
                <c:pt idx="955">
                  <c:v>4.8699951171869884</c:v>
                </c:pt>
                <c:pt idx="956">
                  <c:v>4.8699951171869884</c:v>
                </c:pt>
                <c:pt idx="957">
                  <c:v>4.9299926757809658</c:v>
                </c:pt>
                <c:pt idx="958">
                  <c:v>4.9100036621089771</c:v>
                </c:pt>
                <c:pt idx="959">
                  <c:v>4.75</c:v>
                </c:pt>
                <c:pt idx="960">
                  <c:v>4.7699890136719887</c:v>
                </c:pt>
                <c:pt idx="961">
                  <c:v>4.8299865722649997</c:v>
                </c:pt>
                <c:pt idx="962">
                  <c:v>4.7900085449219887</c:v>
                </c:pt>
                <c:pt idx="963">
                  <c:v>4.8399963378899997</c:v>
                </c:pt>
                <c:pt idx="964">
                  <c:v>4.6999816894529545</c:v>
                </c:pt>
                <c:pt idx="965">
                  <c:v>4.7200012207029545</c:v>
                </c:pt>
                <c:pt idx="966">
                  <c:v>4.8800048828119884</c:v>
                </c:pt>
                <c:pt idx="967">
                  <c:v>4.9700012207029545</c:v>
                </c:pt>
                <c:pt idx="968">
                  <c:v>4.9100036621089771</c:v>
                </c:pt>
                <c:pt idx="969">
                  <c:v>4.8999938964839771</c:v>
                </c:pt>
                <c:pt idx="970">
                  <c:v>4.7999877929679542</c:v>
                </c:pt>
                <c:pt idx="971">
                  <c:v>4.7900085449219887</c:v>
                </c:pt>
                <c:pt idx="972">
                  <c:v>4.8099975585929542</c:v>
                </c:pt>
                <c:pt idx="973">
                  <c:v>4.9100036621089771</c:v>
                </c:pt>
                <c:pt idx="974">
                  <c:v>4.8999938964839771</c:v>
                </c:pt>
                <c:pt idx="975">
                  <c:v>4.9199829101559658</c:v>
                </c:pt>
                <c:pt idx="976">
                  <c:v>4.8500061035149997</c:v>
                </c:pt>
                <c:pt idx="977">
                  <c:v>4.97998046875</c:v>
                </c:pt>
                <c:pt idx="978">
                  <c:v>4.8399963378899997</c:v>
                </c:pt>
                <c:pt idx="979">
                  <c:v>4.8699951171869884</c:v>
                </c:pt>
                <c:pt idx="980">
                  <c:v>4.9199829101559658</c:v>
                </c:pt>
                <c:pt idx="981">
                  <c:v>4.8599853515619884</c:v>
                </c:pt>
                <c:pt idx="982">
                  <c:v>4.7699890136719887</c:v>
                </c:pt>
                <c:pt idx="983">
                  <c:v>4.6600036621089771</c:v>
                </c:pt>
                <c:pt idx="984">
                  <c:v>4.7099914550779545</c:v>
                </c:pt>
                <c:pt idx="985">
                  <c:v>4.7999877929679542</c:v>
                </c:pt>
                <c:pt idx="986">
                  <c:v>4.7599792480469887</c:v>
                </c:pt>
                <c:pt idx="987">
                  <c:v>4.7200012207029545</c:v>
                </c:pt>
                <c:pt idx="988">
                  <c:v>4.6399841308589771</c:v>
                </c:pt>
                <c:pt idx="989">
                  <c:v>4.6600036621089771</c:v>
                </c:pt>
                <c:pt idx="990">
                  <c:v>4.7799987792969887</c:v>
                </c:pt>
                <c:pt idx="991">
                  <c:v>4.6300048828119884</c:v>
                </c:pt>
                <c:pt idx="992">
                  <c:v>4.72998046875</c:v>
                </c:pt>
                <c:pt idx="993">
                  <c:v>4.7900085449219887</c:v>
                </c:pt>
                <c:pt idx="994">
                  <c:v>4.9700012207029545</c:v>
                </c:pt>
                <c:pt idx="995">
                  <c:v>4.8699951171869884</c:v>
                </c:pt>
                <c:pt idx="996">
                  <c:v>4.8699951171869884</c:v>
                </c:pt>
                <c:pt idx="997">
                  <c:v>4.8099975585929542</c:v>
                </c:pt>
                <c:pt idx="998">
                  <c:v>4.8899841308589771</c:v>
                </c:pt>
                <c:pt idx="999">
                  <c:v>4.9599914550779545</c:v>
                </c:pt>
                <c:pt idx="1000">
                  <c:v>4.9299926757809658</c:v>
                </c:pt>
                <c:pt idx="1001">
                  <c:v>4.8200073242179542</c:v>
                </c:pt>
                <c:pt idx="1002">
                  <c:v>4.8200073242179542</c:v>
                </c:pt>
                <c:pt idx="1003">
                  <c:v>4.7599792480469887</c:v>
                </c:pt>
                <c:pt idx="1004">
                  <c:v>4.7999877929679542</c:v>
                </c:pt>
                <c:pt idx="1005">
                  <c:v>4.72998046875</c:v>
                </c:pt>
                <c:pt idx="1006">
                  <c:v>4.6900024414059658</c:v>
                </c:pt>
                <c:pt idx="1007">
                  <c:v>4.72998046875</c:v>
                </c:pt>
                <c:pt idx="1008">
                  <c:v>4.75</c:v>
                </c:pt>
                <c:pt idx="1009">
                  <c:v>4.7699890136719887</c:v>
                </c:pt>
                <c:pt idx="1010">
                  <c:v>4.6999816894529545</c:v>
                </c:pt>
                <c:pt idx="1011">
                  <c:v>4.72998046875</c:v>
                </c:pt>
                <c:pt idx="1012">
                  <c:v>4.6999816894529545</c:v>
                </c:pt>
                <c:pt idx="1013">
                  <c:v>4.7200012207029545</c:v>
                </c:pt>
                <c:pt idx="1014">
                  <c:v>4.7200012207029545</c:v>
                </c:pt>
                <c:pt idx="1015">
                  <c:v>4.9199829101559658</c:v>
                </c:pt>
                <c:pt idx="1016">
                  <c:v>4.9700012207029545</c:v>
                </c:pt>
                <c:pt idx="1017">
                  <c:v>5.0199890136719887</c:v>
                </c:pt>
                <c:pt idx="1018">
                  <c:v>4.8899841308589771</c:v>
                </c:pt>
                <c:pt idx="1019">
                  <c:v>4.8200073242179542</c:v>
                </c:pt>
                <c:pt idx="1020">
                  <c:v>4.8699951171869884</c:v>
                </c:pt>
                <c:pt idx="1021">
                  <c:v>4.7799987792969887</c:v>
                </c:pt>
                <c:pt idx="1022">
                  <c:v>4.72998046875</c:v>
                </c:pt>
                <c:pt idx="1023">
                  <c:v>4.6900024414059658</c:v>
                </c:pt>
                <c:pt idx="1024">
                  <c:v>4.7999877929679542</c:v>
                </c:pt>
                <c:pt idx="1025">
                  <c:v>4.8500061035149997</c:v>
                </c:pt>
                <c:pt idx="1026">
                  <c:v>4.7699890136719887</c:v>
                </c:pt>
                <c:pt idx="1027">
                  <c:v>4.75</c:v>
                </c:pt>
                <c:pt idx="1028">
                  <c:v>4.75</c:v>
                </c:pt>
                <c:pt idx="1029">
                  <c:v>4.75</c:v>
                </c:pt>
                <c:pt idx="1030">
                  <c:v>4.6699829101559658</c:v>
                </c:pt>
                <c:pt idx="1031">
                  <c:v>4.7099914550779545</c:v>
                </c:pt>
                <c:pt idx="1032">
                  <c:v>4.6999816894529545</c:v>
                </c:pt>
                <c:pt idx="1033">
                  <c:v>4.75</c:v>
                </c:pt>
                <c:pt idx="1034">
                  <c:v>4.6900024414059658</c:v>
                </c:pt>
                <c:pt idx="1035">
                  <c:v>4.6499938964839771</c:v>
                </c:pt>
                <c:pt idx="1036">
                  <c:v>4.6300048828119884</c:v>
                </c:pt>
                <c:pt idx="1037">
                  <c:v>4.6199951171869884</c:v>
                </c:pt>
                <c:pt idx="1038">
                  <c:v>4.6099853515619884</c:v>
                </c:pt>
                <c:pt idx="1039">
                  <c:v>4.6300048828119884</c:v>
                </c:pt>
                <c:pt idx="1040">
                  <c:v>4.6099853515619884</c:v>
                </c:pt>
                <c:pt idx="1041">
                  <c:v>4.6199951171869884</c:v>
                </c:pt>
                <c:pt idx="1042">
                  <c:v>4.7200012207029545</c:v>
                </c:pt>
                <c:pt idx="1043">
                  <c:v>4.7599792480469887</c:v>
                </c:pt>
                <c:pt idx="1044">
                  <c:v>4.7099914550779545</c:v>
                </c:pt>
                <c:pt idx="1045">
                  <c:v>4.6300048828119884</c:v>
                </c:pt>
                <c:pt idx="1046">
                  <c:v>4.6399841308589771</c:v>
                </c:pt>
                <c:pt idx="1047">
                  <c:v>4.6600036621089771</c:v>
                </c:pt>
                <c:pt idx="1048">
                  <c:v>4.6900024414059658</c:v>
                </c:pt>
                <c:pt idx="1049">
                  <c:v>4.6799926757809658</c:v>
                </c:pt>
                <c:pt idx="1050">
                  <c:v>4.7999877929679542</c:v>
                </c:pt>
                <c:pt idx="1051">
                  <c:v>4.8099975585929542</c:v>
                </c:pt>
                <c:pt idx="1052">
                  <c:v>4.7699890136719887</c:v>
                </c:pt>
                <c:pt idx="1053">
                  <c:v>4.8399963378899997</c:v>
                </c:pt>
                <c:pt idx="1054">
                  <c:v>4.9299926757809658</c:v>
                </c:pt>
                <c:pt idx="1055">
                  <c:v>5.0099792480469887</c:v>
                </c:pt>
                <c:pt idx="1056">
                  <c:v>4.8399963378899997</c:v>
                </c:pt>
                <c:pt idx="1057">
                  <c:v>4.8800048828119884</c:v>
                </c:pt>
                <c:pt idx="1058">
                  <c:v>4.72998046875</c:v>
                </c:pt>
                <c:pt idx="1059">
                  <c:v>4.7999877929679542</c:v>
                </c:pt>
                <c:pt idx="1060">
                  <c:v>4.7699890136719887</c:v>
                </c:pt>
                <c:pt idx="1061">
                  <c:v>4.7900085449219887</c:v>
                </c:pt>
                <c:pt idx="1062">
                  <c:v>4.7599792480469887</c:v>
                </c:pt>
                <c:pt idx="1063">
                  <c:v>4.8099975585929542</c:v>
                </c:pt>
                <c:pt idx="1064">
                  <c:v>4.8399963378899997</c:v>
                </c:pt>
                <c:pt idx="1065">
                  <c:v>4.8299865722649997</c:v>
                </c:pt>
                <c:pt idx="1066">
                  <c:v>4.9400024414059658</c:v>
                </c:pt>
                <c:pt idx="1067">
                  <c:v>4.8599853515619884</c:v>
                </c:pt>
                <c:pt idx="1068">
                  <c:v>5</c:v>
                </c:pt>
                <c:pt idx="1069">
                  <c:v>4.9299926757809658</c:v>
                </c:pt>
                <c:pt idx="1070">
                  <c:v>4.9499816894529545</c:v>
                </c:pt>
                <c:pt idx="1071">
                  <c:v>4.8599853515619884</c:v>
                </c:pt>
                <c:pt idx="1072">
                  <c:v>4.8599853515619884</c:v>
                </c:pt>
                <c:pt idx="1073">
                  <c:v>4.6900024414059658</c:v>
                </c:pt>
                <c:pt idx="1074">
                  <c:v>4.6600036621089771</c:v>
                </c:pt>
                <c:pt idx="1075">
                  <c:v>4.6099853515619884</c:v>
                </c:pt>
                <c:pt idx="1076">
                  <c:v>4.6000061035149997</c:v>
                </c:pt>
                <c:pt idx="1077">
                  <c:v>4.6199951171869884</c:v>
                </c:pt>
                <c:pt idx="1078">
                  <c:v>4.6399841308589771</c:v>
                </c:pt>
                <c:pt idx="1079">
                  <c:v>4.6900024414059658</c:v>
                </c:pt>
                <c:pt idx="1080">
                  <c:v>4.739990234375</c:v>
                </c:pt>
                <c:pt idx="1081">
                  <c:v>4.7699890136719887</c:v>
                </c:pt>
                <c:pt idx="1082">
                  <c:v>4.6699829101559658</c:v>
                </c:pt>
                <c:pt idx="1083">
                  <c:v>4.6799926757809658</c:v>
                </c:pt>
                <c:pt idx="1084">
                  <c:v>4.6999816894529545</c:v>
                </c:pt>
                <c:pt idx="1085">
                  <c:v>4.7099914550779545</c:v>
                </c:pt>
                <c:pt idx="1086">
                  <c:v>4.6799926757809658</c:v>
                </c:pt>
                <c:pt idx="1087">
                  <c:v>4.6999816894529545</c:v>
                </c:pt>
                <c:pt idx="1088">
                  <c:v>4.7099914550779545</c:v>
                </c:pt>
                <c:pt idx="1089">
                  <c:v>4.6999816894529545</c:v>
                </c:pt>
                <c:pt idx="1090">
                  <c:v>4.75</c:v>
                </c:pt>
                <c:pt idx="1091">
                  <c:v>4.8099975585929542</c:v>
                </c:pt>
                <c:pt idx="1092">
                  <c:v>4.8800048828119884</c:v>
                </c:pt>
                <c:pt idx="1093">
                  <c:v>4.8999938964839771</c:v>
                </c:pt>
                <c:pt idx="1094">
                  <c:v>4.97998046875</c:v>
                </c:pt>
                <c:pt idx="1095">
                  <c:v>5.0499877929679542</c:v>
                </c:pt>
                <c:pt idx="1096">
                  <c:v>4.989990234375</c:v>
                </c:pt>
                <c:pt idx="1097">
                  <c:v>4.8599853515619884</c:v>
                </c:pt>
                <c:pt idx="1098">
                  <c:v>4.8399963378899997</c:v>
                </c:pt>
                <c:pt idx="1099">
                  <c:v>4.8299865722649997</c:v>
                </c:pt>
                <c:pt idx="1100">
                  <c:v>4.8500061035149997</c:v>
                </c:pt>
                <c:pt idx="1101">
                  <c:v>4.8999938964839771</c:v>
                </c:pt>
                <c:pt idx="1102">
                  <c:v>4.8599853515619884</c:v>
                </c:pt>
                <c:pt idx="1103">
                  <c:v>4.8299865722649997</c:v>
                </c:pt>
                <c:pt idx="1104">
                  <c:v>4.8500061035149997</c:v>
                </c:pt>
                <c:pt idx="1105">
                  <c:v>4.8500061035149997</c:v>
                </c:pt>
                <c:pt idx="1106">
                  <c:v>4.8299865722649997</c:v>
                </c:pt>
                <c:pt idx="1107">
                  <c:v>4.7699890136719887</c:v>
                </c:pt>
                <c:pt idx="1108">
                  <c:v>4.8599853515619884</c:v>
                </c:pt>
                <c:pt idx="1109">
                  <c:v>4.8899841308589771</c:v>
                </c:pt>
                <c:pt idx="1110">
                  <c:v>4.7599792480469887</c:v>
                </c:pt>
                <c:pt idx="1111">
                  <c:v>4.6999816894529545</c:v>
                </c:pt>
                <c:pt idx="1112">
                  <c:v>4.6399841308589771</c:v>
                </c:pt>
                <c:pt idx="1113">
                  <c:v>4.72998046875</c:v>
                </c:pt>
                <c:pt idx="1114">
                  <c:v>4.6799926757809658</c:v>
                </c:pt>
                <c:pt idx="1115">
                  <c:v>4.72998046875</c:v>
                </c:pt>
                <c:pt idx="1116">
                  <c:v>4.7200012207029545</c:v>
                </c:pt>
                <c:pt idx="1117">
                  <c:v>4.7099914550779545</c:v>
                </c:pt>
                <c:pt idx="1118">
                  <c:v>4.6999816894529545</c:v>
                </c:pt>
                <c:pt idx="1119">
                  <c:v>4.7799987792969887</c:v>
                </c:pt>
                <c:pt idx="1120">
                  <c:v>4.7699890136719887</c:v>
                </c:pt>
                <c:pt idx="1121">
                  <c:v>4.7900085449219887</c:v>
                </c:pt>
                <c:pt idx="1122">
                  <c:v>4.7200012207029545</c:v>
                </c:pt>
                <c:pt idx="1123">
                  <c:v>4.7799987792969887</c:v>
                </c:pt>
                <c:pt idx="1124">
                  <c:v>4.8299865722649997</c:v>
                </c:pt>
                <c:pt idx="1125">
                  <c:v>4.8099975585929542</c:v>
                </c:pt>
                <c:pt idx="1126">
                  <c:v>4.72998046875</c:v>
                </c:pt>
                <c:pt idx="1127">
                  <c:v>4.739990234375</c:v>
                </c:pt>
                <c:pt idx="1128">
                  <c:v>4.7599792480469887</c:v>
                </c:pt>
                <c:pt idx="1129">
                  <c:v>4.72998046875</c:v>
                </c:pt>
                <c:pt idx="1130">
                  <c:v>4.7599792480469887</c:v>
                </c:pt>
                <c:pt idx="1131">
                  <c:v>4.8099975585929542</c:v>
                </c:pt>
                <c:pt idx="1132">
                  <c:v>4.7599792480469887</c:v>
                </c:pt>
                <c:pt idx="1133">
                  <c:v>4.72998046875</c:v>
                </c:pt>
                <c:pt idx="1134">
                  <c:v>4.75</c:v>
                </c:pt>
                <c:pt idx="1135">
                  <c:v>4.7999877929679542</c:v>
                </c:pt>
                <c:pt idx="1136">
                  <c:v>4.7999877929679542</c:v>
                </c:pt>
                <c:pt idx="1137">
                  <c:v>4.8200073242179542</c:v>
                </c:pt>
                <c:pt idx="1138">
                  <c:v>4.8200073242179542</c:v>
                </c:pt>
                <c:pt idx="1139">
                  <c:v>4.8200073242179542</c:v>
                </c:pt>
                <c:pt idx="1140">
                  <c:v>4.8899841308589771</c:v>
                </c:pt>
                <c:pt idx="1141">
                  <c:v>4.8299865722649997</c:v>
                </c:pt>
                <c:pt idx="1142">
                  <c:v>4.72998046875</c:v>
                </c:pt>
                <c:pt idx="1143">
                  <c:v>4.72998046875</c:v>
                </c:pt>
                <c:pt idx="1144">
                  <c:v>4.7900085449219887</c:v>
                </c:pt>
                <c:pt idx="1145">
                  <c:v>4.8299865722649997</c:v>
                </c:pt>
                <c:pt idx="1146">
                  <c:v>4.8500061035149997</c:v>
                </c:pt>
                <c:pt idx="1147">
                  <c:v>4.8200073242179542</c:v>
                </c:pt>
                <c:pt idx="1148">
                  <c:v>4.7599792480469887</c:v>
                </c:pt>
                <c:pt idx="1149">
                  <c:v>4.739990234375</c:v>
                </c:pt>
                <c:pt idx="1150">
                  <c:v>4.6900024414059658</c:v>
                </c:pt>
                <c:pt idx="1151">
                  <c:v>4.739990234375</c:v>
                </c:pt>
                <c:pt idx="1152">
                  <c:v>4.7900085449219887</c:v>
                </c:pt>
                <c:pt idx="1153">
                  <c:v>4.6999816894529545</c:v>
                </c:pt>
                <c:pt idx="1154">
                  <c:v>4.6900024414059658</c:v>
                </c:pt>
                <c:pt idx="1155">
                  <c:v>4.7599792480469887</c:v>
                </c:pt>
                <c:pt idx="1156">
                  <c:v>4.75</c:v>
                </c:pt>
                <c:pt idx="1157">
                  <c:v>4.7599792480469887</c:v>
                </c:pt>
                <c:pt idx="1158">
                  <c:v>4.7799987792969887</c:v>
                </c:pt>
                <c:pt idx="1159">
                  <c:v>4.7599792480469887</c:v>
                </c:pt>
                <c:pt idx="1160">
                  <c:v>4.6900024414059658</c:v>
                </c:pt>
                <c:pt idx="1161">
                  <c:v>4.6799926757809658</c:v>
                </c:pt>
                <c:pt idx="1162">
                  <c:v>4.7099914550779545</c:v>
                </c:pt>
                <c:pt idx="1163">
                  <c:v>4.7099914550779545</c:v>
                </c:pt>
                <c:pt idx="1164">
                  <c:v>4.72998046875</c:v>
                </c:pt>
                <c:pt idx="1165">
                  <c:v>4.7699890136719887</c:v>
                </c:pt>
                <c:pt idx="1166">
                  <c:v>4.7599792480469887</c:v>
                </c:pt>
                <c:pt idx="1167">
                  <c:v>4.6300048828119884</c:v>
                </c:pt>
                <c:pt idx="1168">
                  <c:v>4.6099853515619884</c:v>
                </c:pt>
                <c:pt idx="1169">
                  <c:v>4.6399841308589771</c:v>
                </c:pt>
                <c:pt idx="1170">
                  <c:v>4.6600036621089771</c:v>
                </c:pt>
                <c:pt idx="1171">
                  <c:v>4.6699829101559658</c:v>
                </c:pt>
                <c:pt idx="1172">
                  <c:v>4.6799926757809658</c:v>
                </c:pt>
                <c:pt idx="1173">
                  <c:v>4.6799926757809658</c:v>
                </c:pt>
                <c:pt idx="1174">
                  <c:v>4.6799926757809658</c:v>
                </c:pt>
                <c:pt idx="1175">
                  <c:v>4.7200012207029545</c:v>
                </c:pt>
                <c:pt idx="1176">
                  <c:v>4.8299865722649997</c:v>
                </c:pt>
                <c:pt idx="1177">
                  <c:v>4.8699951171869884</c:v>
                </c:pt>
                <c:pt idx="1178">
                  <c:v>4.8200073242179542</c:v>
                </c:pt>
                <c:pt idx="1179">
                  <c:v>4.72998046875</c:v>
                </c:pt>
                <c:pt idx="1180">
                  <c:v>4.6300048828119884</c:v>
                </c:pt>
                <c:pt idx="1181">
                  <c:v>4.6799926757809658</c:v>
                </c:pt>
                <c:pt idx="1182">
                  <c:v>4.7099914550779545</c:v>
                </c:pt>
                <c:pt idx="1183">
                  <c:v>4.6999816894529545</c:v>
                </c:pt>
                <c:pt idx="1184">
                  <c:v>4.7200012207029545</c:v>
                </c:pt>
                <c:pt idx="1185">
                  <c:v>4.72998046875</c:v>
                </c:pt>
                <c:pt idx="1186">
                  <c:v>4.6699829101559658</c:v>
                </c:pt>
                <c:pt idx="1187">
                  <c:v>4.6300048828119884</c:v>
                </c:pt>
                <c:pt idx="1188">
                  <c:v>4.6600036621089771</c:v>
                </c:pt>
                <c:pt idx="1189">
                  <c:v>4.7200012207029545</c:v>
                </c:pt>
                <c:pt idx="1190">
                  <c:v>4.7599792480469887</c:v>
                </c:pt>
                <c:pt idx="1191">
                  <c:v>4.7799987792969887</c:v>
                </c:pt>
                <c:pt idx="1192">
                  <c:v>4.7099914550779545</c:v>
                </c:pt>
                <c:pt idx="1193">
                  <c:v>4.6799926757809658</c:v>
                </c:pt>
                <c:pt idx="1194">
                  <c:v>4.7099914550779545</c:v>
                </c:pt>
                <c:pt idx="1195">
                  <c:v>4.6499938964839771</c:v>
                </c:pt>
                <c:pt idx="1196">
                  <c:v>4.6600036621089771</c:v>
                </c:pt>
                <c:pt idx="1197">
                  <c:v>4.72998046875</c:v>
                </c:pt>
                <c:pt idx="1198">
                  <c:v>4.6799926757809658</c:v>
                </c:pt>
                <c:pt idx="1199">
                  <c:v>4.6199951171869884</c:v>
                </c:pt>
                <c:pt idx="1200">
                  <c:v>4.6199951171869884</c:v>
                </c:pt>
                <c:pt idx="1201">
                  <c:v>4.6699829101559658</c:v>
                </c:pt>
                <c:pt idx="1202">
                  <c:v>4.6499938964839771</c:v>
                </c:pt>
                <c:pt idx="1203">
                  <c:v>4.6399841308589771</c:v>
                </c:pt>
                <c:pt idx="1204">
                  <c:v>4.6499938964839771</c:v>
                </c:pt>
                <c:pt idx="1205">
                  <c:v>4.7200012207029545</c:v>
                </c:pt>
                <c:pt idx="1206">
                  <c:v>4.72998046875</c:v>
                </c:pt>
                <c:pt idx="1207">
                  <c:v>4.7099914550779545</c:v>
                </c:pt>
                <c:pt idx="1208">
                  <c:v>4.6799926757809658</c:v>
                </c:pt>
                <c:pt idx="1209">
                  <c:v>4.6499938964839771</c:v>
                </c:pt>
                <c:pt idx="1210">
                  <c:v>4.5899963378899997</c:v>
                </c:pt>
                <c:pt idx="1211">
                  <c:v>4.6499938964839771</c:v>
                </c:pt>
                <c:pt idx="1212">
                  <c:v>4.6000061035149997</c:v>
                </c:pt>
                <c:pt idx="1213">
                  <c:v>4.6199951171869884</c:v>
                </c:pt>
                <c:pt idx="1214">
                  <c:v>4.6699829101559658</c:v>
                </c:pt>
                <c:pt idx="1215">
                  <c:v>4.6199951171869884</c:v>
                </c:pt>
                <c:pt idx="1216">
                  <c:v>4.6300048828119884</c:v>
                </c:pt>
                <c:pt idx="1217">
                  <c:v>4.6799926757809658</c:v>
                </c:pt>
                <c:pt idx="1218">
                  <c:v>4.6999816894529545</c:v>
                </c:pt>
                <c:pt idx="1219">
                  <c:v>4.5799865722649997</c:v>
                </c:pt>
                <c:pt idx="1220">
                  <c:v>4.6000061035149997</c:v>
                </c:pt>
                <c:pt idx="1221">
                  <c:v>4.6199951171869884</c:v>
                </c:pt>
                <c:pt idx="1222">
                  <c:v>4.6699829101559658</c:v>
                </c:pt>
                <c:pt idx="1223">
                  <c:v>4.5899963378899997</c:v>
                </c:pt>
                <c:pt idx="1224">
                  <c:v>4.6300048828119884</c:v>
                </c:pt>
                <c:pt idx="1225">
                  <c:v>4.6199951171869884</c:v>
                </c:pt>
                <c:pt idx="1226">
                  <c:v>4.6000061035149997</c:v>
                </c:pt>
                <c:pt idx="1227">
                  <c:v>4.6199951171869884</c:v>
                </c:pt>
                <c:pt idx="1228">
                  <c:v>4.5899963378899997</c:v>
                </c:pt>
                <c:pt idx="1229">
                  <c:v>4.5700073242179542</c:v>
                </c:pt>
                <c:pt idx="1230">
                  <c:v>4.6699829101559658</c:v>
                </c:pt>
                <c:pt idx="1231">
                  <c:v>4.5799865722649997</c:v>
                </c:pt>
                <c:pt idx="1232">
                  <c:v>4.6199951171869884</c:v>
                </c:pt>
                <c:pt idx="1233">
                  <c:v>4.6000061035149997</c:v>
                </c:pt>
                <c:pt idx="1234">
                  <c:v>4.6900024414059658</c:v>
                </c:pt>
                <c:pt idx="1235">
                  <c:v>4.6999816894529545</c:v>
                </c:pt>
                <c:pt idx="1236">
                  <c:v>4.6399841308589771</c:v>
                </c:pt>
                <c:pt idx="1237">
                  <c:v>4.5899963378899997</c:v>
                </c:pt>
                <c:pt idx="1238">
                  <c:v>4.489990234375</c:v>
                </c:pt>
                <c:pt idx="1239">
                  <c:v>4.489990234375</c:v>
                </c:pt>
                <c:pt idx="1240">
                  <c:v>4.489990234375</c:v>
                </c:pt>
                <c:pt idx="1241">
                  <c:v>4.47998046875</c:v>
                </c:pt>
                <c:pt idx="1242">
                  <c:v>4.5099792480469887</c:v>
                </c:pt>
                <c:pt idx="1243">
                  <c:v>4.5700073242179542</c:v>
                </c:pt>
                <c:pt idx="1244">
                  <c:v>4.5499877929679542</c:v>
                </c:pt>
                <c:pt idx="1245">
                  <c:v>4.4700012207029545</c:v>
                </c:pt>
                <c:pt idx="1246">
                  <c:v>4.4100036621089771</c:v>
                </c:pt>
                <c:pt idx="1247">
                  <c:v>4.3899841308589771</c:v>
                </c:pt>
                <c:pt idx="1248">
                  <c:v>4.4199829101559658</c:v>
                </c:pt>
                <c:pt idx="1249">
                  <c:v>4.3399963378899997</c:v>
                </c:pt>
                <c:pt idx="1250">
                  <c:v>4.3599853515619884</c:v>
                </c:pt>
                <c:pt idx="1251">
                  <c:v>4.5099792480469887</c:v>
                </c:pt>
                <c:pt idx="1252">
                  <c:v>4.4400024414059658</c:v>
                </c:pt>
                <c:pt idx="1253">
                  <c:v>4.2900085449219887</c:v>
                </c:pt>
                <c:pt idx="1254">
                  <c:v>4.2200012207029545</c:v>
                </c:pt>
                <c:pt idx="1255">
                  <c:v>4.2599792480469887</c:v>
                </c:pt>
                <c:pt idx="1256">
                  <c:v>4.3500061035149997</c:v>
                </c:pt>
                <c:pt idx="1257">
                  <c:v>4.3999938964839771</c:v>
                </c:pt>
                <c:pt idx="1258">
                  <c:v>4.4100036621089771</c:v>
                </c:pt>
                <c:pt idx="1259">
                  <c:v>4.4199829101559658</c:v>
                </c:pt>
                <c:pt idx="1260">
                  <c:v>4.3500061035149997</c:v>
                </c:pt>
                <c:pt idx="1261">
                  <c:v>4.3399963378899997</c:v>
                </c:pt>
                <c:pt idx="1262">
                  <c:v>4.2799987792969887</c:v>
                </c:pt>
                <c:pt idx="1263">
                  <c:v>4.2999877929679542</c:v>
                </c:pt>
                <c:pt idx="1264">
                  <c:v>4.3500061035149997</c:v>
                </c:pt>
                <c:pt idx="1265">
                  <c:v>4.3800048828119884</c:v>
                </c:pt>
                <c:pt idx="1266">
                  <c:v>4.3299865722649997</c:v>
                </c:pt>
                <c:pt idx="1267">
                  <c:v>4.4499816894529545</c:v>
                </c:pt>
                <c:pt idx="1268">
                  <c:v>4.4599914550779545</c:v>
                </c:pt>
                <c:pt idx="1269">
                  <c:v>4.4100036621089771</c:v>
                </c:pt>
                <c:pt idx="1270">
                  <c:v>4.3800048828119884</c:v>
                </c:pt>
                <c:pt idx="1271">
                  <c:v>4.4299926757809658</c:v>
                </c:pt>
                <c:pt idx="1272">
                  <c:v>4.3399963378899997</c:v>
                </c:pt>
                <c:pt idx="1273">
                  <c:v>4.3399963378899997</c:v>
                </c:pt>
                <c:pt idx="1274">
                  <c:v>4.47998046875</c:v>
                </c:pt>
                <c:pt idx="1275">
                  <c:v>4.5199890136719887</c:v>
                </c:pt>
                <c:pt idx="1276">
                  <c:v>4.5400085449219887</c:v>
                </c:pt>
                <c:pt idx="1277">
                  <c:v>4.4599914550779545</c:v>
                </c:pt>
                <c:pt idx="1278">
                  <c:v>4.5099792480469887</c:v>
                </c:pt>
                <c:pt idx="1279">
                  <c:v>4.3999938964839771</c:v>
                </c:pt>
                <c:pt idx="1280">
                  <c:v>4.5400085449219887</c:v>
                </c:pt>
                <c:pt idx="1281">
                  <c:v>4.47998046875</c:v>
                </c:pt>
                <c:pt idx="1282">
                  <c:v>4.5499877929679542</c:v>
                </c:pt>
                <c:pt idx="1283">
                  <c:v>4.5299987792969887</c:v>
                </c:pt>
                <c:pt idx="1284">
                  <c:v>4.3899841308589771</c:v>
                </c:pt>
                <c:pt idx="1285">
                  <c:v>4.2599792480469887</c:v>
                </c:pt>
                <c:pt idx="1286">
                  <c:v>4.4400024414059658</c:v>
                </c:pt>
                <c:pt idx="1287">
                  <c:v>4.4299926757809658</c:v>
                </c:pt>
                <c:pt idx="1288">
                  <c:v>4.489990234375</c:v>
                </c:pt>
                <c:pt idx="1289">
                  <c:v>4.3999938964839771</c:v>
                </c:pt>
                <c:pt idx="1290">
                  <c:v>4.3899841308589771</c:v>
                </c:pt>
                <c:pt idx="1291">
                  <c:v>4.5099792480469887</c:v>
                </c:pt>
                <c:pt idx="1292">
                  <c:v>4.5499877929679542</c:v>
                </c:pt>
                <c:pt idx="1293">
                  <c:v>4.3800048828119884</c:v>
                </c:pt>
                <c:pt idx="1294">
                  <c:v>4.3299865722649997</c:v>
                </c:pt>
                <c:pt idx="1295">
                  <c:v>4.2799987792969887</c:v>
                </c:pt>
                <c:pt idx="1296">
                  <c:v>4.2599792480469887</c:v>
                </c:pt>
                <c:pt idx="1297">
                  <c:v>4.2999877929679542</c:v>
                </c:pt>
                <c:pt idx="1298">
                  <c:v>4.3699951171869884</c:v>
                </c:pt>
                <c:pt idx="1299">
                  <c:v>4.3099975585929542</c:v>
                </c:pt>
                <c:pt idx="1300">
                  <c:v>4.4400024414059658</c:v>
                </c:pt>
                <c:pt idx="1301">
                  <c:v>4.3599853515619884</c:v>
                </c:pt>
                <c:pt idx="1302">
                  <c:v>4.3800048828119884</c:v>
                </c:pt>
                <c:pt idx="1303">
                  <c:v>4.4199829101559658</c:v>
                </c:pt>
                <c:pt idx="1304">
                  <c:v>4.4400024414059658</c:v>
                </c:pt>
                <c:pt idx="1305">
                  <c:v>4.3899841308589771</c:v>
                </c:pt>
                <c:pt idx="1306">
                  <c:v>4.25</c:v>
                </c:pt>
                <c:pt idx="1307">
                  <c:v>4.2799987792969887</c:v>
                </c:pt>
                <c:pt idx="1308">
                  <c:v>4.3599853515619884</c:v>
                </c:pt>
                <c:pt idx="1309">
                  <c:v>4.3299865722649997</c:v>
                </c:pt>
                <c:pt idx="1310">
                  <c:v>4.239990234375</c:v>
                </c:pt>
                <c:pt idx="1311">
                  <c:v>4.25</c:v>
                </c:pt>
                <c:pt idx="1312">
                  <c:v>4.2799987792969887</c:v>
                </c:pt>
                <c:pt idx="1313">
                  <c:v>4.3200073242179542</c:v>
                </c:pt>
                <c:pt idx="1314">
                  <c:v>4.3599853515619884</c:v>
                </c:pt>
                <c:pt idx="1315">
                  <c:v>4.2099914550779545</c:v>
                </c:pt>
                <c:pt idx="1316">
                  <c:v>4.1600036621089771</c:v>
                </c:pt>
                <c:pt idx="1317">
                  <c:v>4.2099914550779545</c:v>
                </c:pt>
                <c:pt idx="1318">
                  <c:v>4.1900024414059658</c:v>
                </c:pt>
                <c:pt idx="1319">
                  <c:v>4.1799926757809658</c:v>
                </c:pt>
                <c:pt idx="1320">
                  <c:v>4.1799926757809658</c:v>
                </c:pt>
                <c:pt idx="1321">
                  <c:v>4.3500061035149997</c:v>
                </c:pt>
                <c:pt idx="1322">
                  <c:v>4.3299865722649997</c:v>
                </c:pt>
                <c:pt idx="1323">
                  <c:v>4.4199829101559658</c:v>
                </c:pt>
                <c:pt idx="1324">
                  <c:v>4.3599853515619884</c:v>
                </c:pt>
                <c:pt idx="1325">
                  <c:v>4.3500061035149997</c:v>
                </c:pt>
                <c:pt idx="1326">
                  <c:v>4.3599853515619884</c:v>
                </c:pt>
                <c:pt idx="1327">
                  <c:v>4.1600036621089771</c:v>
                </c:pt>
                <c:pt idx="1328">
                  <c:v>4.2999877929679542</c:v>
                </c:pt>
                <c:pt idx="1329">
                  <c:v>4.2599792480469887</c:v>
                </c:pt>
                <c:pt idx="1330">
                  <c:v>4.25</c:v>
                </c:pt>
                <c:pt idx="1331">
                  <c:v>4.2999877929679542</c:v>
                </c:pt>
                <c:pt idx="1332">
                  <c:v>4.3599853515619884</c:v>
                </c:pt>
                <c:pt idx="1333">
                  <c:v>4.3299865722649997</c:v>
                </c:pt>
                <c:pt idx="1334">
                  <c:v>4.3099975585929542</c:v>
                </c:pt>
                <c:pt idx="1335">
                  <c:v>4.2799987792969887</c:v>
                </c:pt>
                <c:pt idx="1336">
                  <c:v>4.2900085449219887</c:v>
                </c:pt>
                <c:pt idx="1337">
                  <c:v>4.239990234375</c:v>
                </c:pt>
                <c:pt idx="1338">
                  <c:v>4.1900024414059658</c:v>
                </c:pt>
                <c:pt idx="1339">
                  <c:v>4.2900085449219887</c:v>
                </c:pt>
                <c:pt idx="1340">
                  <c:v>4.2200012207029545</c:v>
                </c:pt>
                <c:pt idx="1341">
                  <c:v>4.1699829101559658</c:v>
                </c:pt>
                <c:pt idx="1342">
                  <c:v>4.1600036621089771</c:v>
                </c:pt>
                <c:pt idx="1343">
                  <c:v>4.1499938964839771</c:v>
                </c:pt>
                <c:pt idx="1344">
                  <c:v>4.1600036621089771</c:v>
                </c:pt>
                <c:pt idx="1345">
                  <c:v>4.1999816894529545</c:v>
                </c:pt>
                <c:pt idx="1346">
                  <c:v>4.25</c:v>
                </c:pt>
                <c:pt idx="1347">
                  <c:v>4.25</c:v>
                </c:pt>
                <c:pt idx="1348">
                  <c:v>4.25</c:v>
                </c:pt>
                <c:pt idx="1349">
                  <c:v>4.3500061035149997</c:v>
                </c:pt>
                <c:pt idx="1350">
                  <c:v>4.3200073242179542</c:v>
                </c:pt>
                <c:pt idx="1351">
                  <c:v>4.3399963378899997</c:v>
                </c:pt>
                <c:pt idx="1352">
                  <c:v>4.3800048828119884</c:v>
                </c:pt>
                <c:pt idx="1353">
                  <c:v>4.3899841308589771</c:v>
                </c:pt>
                <c:pt idx="1354">
                  <c:v>4.2599792480469887</c:v>
                </c:pt>
                <c:pt idx="1355">
                  <c:v>4.2999877929679542</c:v>
                </c:pt>
                <c:pt idx="1356">
                  <c:v>4.3500061035149997</c:v>
                </c:pt>
                <c:pt idx="1357">
                  <c:v>4.3299865722649997</c:v>
                </c:pt>
                <c:pt idx="1358">
                  <c:v>4.2799987792969887</c:v>
                </c:pt>
                <c:pt idx="1359">
                  <c:v>4.2599792480469887</c:v>
                </c:pt>
                <c:pt idx="1360">
                  <c:v>4.239990234375</c:v>
                </c:pt>
                <c:pt idx="1361">
                  <c:v>4.1699829101559658</c:v>
                </c:pt>
                <c:pt idx="1362">
                  <c:v>4.2099914550779545</c:v>
                </c:pt>
                <c:pt idx="1363">
                  <c:v>4.2200012207029545</c:v>
                </c:pt>
                <c:pt idx="1364">
                  <c:v>4.2900085449219887</c:v>
                </c:pt>
                <c:pt idx="1365">
                  <c:v>4.239990234375</c:v>
                </c:pt>
                <c:pt idx="1366">
                  <c:v>4.22998046875</c:v>
                </c:pt>
                <c:pt idx="1367">
                  <c:v>4.1699829101559658</c:v>
                </c:pt>
                <c:pt idx="1368">
                  <c:v>4.2200012207029545</c:v>
                </c:pt>
                <c:pt idx="1369">
                  <c:v>4.3099975585929542</c:v>
                </c:pt>
                <c:pt idx="1370">
                  <c:v>4.4700012207029545</c:v>
                </c:pt>
                <c:pt idx="1371">
                  <c:v>4.3399963378899997</c:v>
                </c:pt>
                <c:pt idx="1372">
                  <c:v>4.3599853515619884</c:v>
                </c:pt>
                <c:pt idx="1373">
                  <c:v>4.3599853515619884</c:v>
                </c:pt>
                <c:pt idx="1374">
                  <c:v>4.3500061035149997</c:v>
                </c:pt>
                <c:pt idx="1375">
                  <c:v>4.3200073242179542</c:v>
                </c:pt>
                <c:pt idx="1376">
                  <c:v>4.4100036621089771</c:v>
                </c:pt>
                <c:pt idx="1377">
                  <c:v>4.3200073242179542</c:v>
                </c:pt>
                <c:pt idx="1378">
                  <c:v>4.2599792480469887</c:v>
                </c:pt>
                <c:pt idx="1379">
                  <c:v>4.2099914550779545</c:v>
                </c:pt>
                <c:pt idx="1380">
                  <c:v>4.2699890136719887</c:v>
                </c:pt>
                <c:pt idx="1381">
                  <c:v>4.3200073242179542</c:v>
                </c:pt>
                <c:pt idx="1382">
                  <c:v>4.4100036621089771</c:v>
                </c:pt>
                <c:pt idx="1383">
                  <c:v>4.3299865722649997</c:v>
                </c:pt>
                <c:pt idx="1384">
                  <c:v>4.1999816894529545</c:v>
                </c:pt>
                <c:pt idx="1385">
                  <c:v>4.239990234375</c:v>
                </c:pt>
                <c:pt idx="1386">
                  <c:v>4.22998046875</c:v>
                </c:pt>
                <c:pt idx="1387">
                  <c:v>4.25</c:v>
                </c:pt>
                <c:pt idx="1388">
                  <c:v>4.3399963378899997</c:v>
                </c:pt>
                <c:pt idx="1389">
                  <c:v>4.4499816894529545</c:v>
                </c:pt>
                <c:pt idx="1390">
                  <c:v>4.3800048828119884</c:v>
                </c:pt>
                <c:pt idx="1391">
                  <c:v>4.239990234375</c:v>
                </c:pt>
                <c:pt idx="1392">
                  <c:v>4.3999938964839771</c:v>
                </c:pt>
                <c:pt idx="1393">
                  <c:v>4.2999877929679542</c:v>
                </c:pt>
                <c:pt idx="1394">
                  <c:v>4.3599853515619884</c:v>
                </c:pt>
                <c:pt idx="1395">
                  <c:v>4.3999938964839771</c:v>
                </c:pt>
                <c:pt idx="1396">
                  <c:v>4.3399963378899997</c:v>
                </c:pt>
                <c:pt idx="1397">
                  <c:v>4.4299926757809658</c:v>
                </c:pt>
                <c:pt idx="1398">
                  <c:v>4.3800048828119884</c:v>
                </c:pt>
                <c:pt idx="1399">
                  <c:v>4.3200073242179542</c:v>
                </c:pt>
                <c:pt idx="1400">
                  <c:v>4.3999938964839771</c:v>
                </c:pt>
                <c:pt idx="1401">
                  <c:v>4.4100036621089771</c:v>
                </c:pt>
                <c:pt idx="1402">
                  <c:v>4.2900085449219887</c:v>
                </c:pt>
                <c:pt idx="1403">
                  <c:v>4.239990234375</c:v>
                </c:pt>
                <c:pt idx="1404">
                  <c:v>4.2699890136719887</c:v>
                </c:pt>
                <c:pt idx="1405">
                  <c:v>4.3999938964839771</c:v>
                </c:pt>
                <c:pt idx="1406">
                  <c:v>4.3099975585929542</c:v>
                </c:pt>
                <c:pt idx="1407">
                  <c:v>4.3299865722649997</c:v>
                </c:pt>
                <c:pt idx="1408">
                  <c:v>4.2799987792969887</c:v>
                </c:pt>
                <c:pt idx="1409">
                  <c:v>4.2999877929679542</c:v>
                </c:pt>
                <c:pt idx="1410">
                  <c:v>4.2799987792969887</c:v>
                </c:pt>
                <c:pt idx="1411">
                  <c:v>4.2900085449219887</c:v>
                </c:pt>
                <c:pt idx="1412">
                  <c:v>4.3099975585929542</c:v>
                </c:pt>
                <c:pt idx="1413">
                  <c:v>4.3200073242179542</c:v>
                </c:pt>
                <c:pt idx="1414">
                  <c:v>4.1999816894529545</c:v>
                </c:pt>
                <c:pt idx="1415">
                  <c:v>4.1699829101559658</c:v>
                </c:pt>
                <c:pt idx="1416">
                  <c:v>4.1499938964839771</c:v>
                </c:pt>
                <c:pt idx="1417">
                  <c:v>4.1799926757809658</c:v>
                </c:pt>
                <c:pt idx="1418">
                  <c:v>4.2900085449219887</c:v>
                </c:pt>
                <c:pt idx="1419">
                  <c:v>4.22998046875</c:v>
                </c:pt>
                <c:pt idx="1420">
                  <c:v>4.2200012207029545</c:v>
                </c:pt>
                <c:pt idx="1421">
                  <c:v>4.2799987792969887</c:v>
                </c:pt>
                <c:pt idx="1422">
                  <c:v>4.3599853515619884</c:v>
                </c:pt>
                <c:pt idx="1423">
                  <c:v>4.3299865722649997</c:v>
                </c:pt>
                <c:pt idx="1424">
                  <c:v>4.2799987792969887</c:v>
                </c:pt>
                <c:pt idx="1425">
                  <c:v>4.3099975585929542</c:v>
                </c:pt>
                <c:pt idx="1426">
                  <c:v>4.3500061035149997</c:v>
                </c:pt>
                <c:pt idx="1427">
                  <c:v>4.3699951171869884</c:v>
                </c:pt>
                <c:pt idx="1428">
                  <c:v>4.3500061035149997</c:v>
                </c:pt>
                <c:pt idx="1429">
                  <c:v>4.3699951171869884</c:v>
                </c:pt>
                <c:pt idx="1430">
                  <c:v>4.3699951171869884</c:v>
                </c:pt>
                <c:pt idx="1431">
                  <c:v>4.3500061035149997</c:v>
                </c:pt>
                <c:pt idx="1432">
                  <c:v>4.4100036621089771</c:v>
                </c:pt>
                <c:pt idx="1433">
                  <c:v>4.4100036621089771</c:v>
                </c:pt>
                <c:pt idx="1434">
                  <c:v>4.4100036621089771</c:v>
                </c:pt>
                <c:pt idx="1435">
                  <c:v>4.4199829101559658</c:v>
                </c:pt>
                <c:pt idx="1436">
                  <c:v>4.489990234375</c:v>
                </c:pt>
                <c:pt idx="1437">
                  <c:v>4.5400085449219887</c:v>
                </c:pt>
                <c:pt idx="1438">
                  <c:v>4.4400024414059658</c:v>
                </c:pt>
                <c:pt idx="1439">
                  <c:v>4.3899841308589771</c:v>
                </c:pt>
                <c:pt idx="1440">
                  <c:v>4.3699951171869884</c:v>
                </c:pt>
                <c:pt idx="1441">
                  <c:v>4.4100036621089771</c:v>
                </c:pt>
                <c:pt idx="1442">
                  <c:v>4.4199829101559658</c:v>
                </c:pt>
                <c:pt idx="1443">
                  <c:v>4.4100036621089771</c:v>
                </c:pt>
                <c:pt idx="1444">
                  <c:v>4.4499816894529545</c:v>
                </c:pt>
                <c:pt idx="1445">
                  <c:v>4.3800048828119884</c:v>
                </c:pt>
                <c:pt idx="1446">
                  <c:v>4.3800048828119884</c:v>
                </c:pt>
                <c:pt idx="1447">
                  <c:v>4.3800048828119884</c:v>
                </c:pt>
                <c:pt idx="1448">
                  <c:v>4.3299865722649997</c:v>
                </c:pt>
                <c:pt idx="1449">
                  <c:v>4.3599853515619884</c:v>
                </c:pt>
                <c:pt idx="1450">
                  <c:v>4.3800048828119884</c:v>
                </c:pt>
                <c:pt idx="1451">
                  <c:v>4.4700012207029545</c:v>
                </c:pt>
                <c:pt idx="1452">
                  <c:v>4.4400024414059658</c:v>
                </c:pt>
                <c:pt idx="1453">
                  <c:v>4.47998046875</c:v>
                </c:pt>
                <c:pt idx="1454">
                  <c:v>4.4700012207029545</c:v>
                </c:pt>
                <c:pt idx="1455">
                  <c:v>4.3899841308589771</c:v>
                </c:pt>
                <c:pt idx="1456">
                  <c:v>4.3999938964839771</c:v>
                </c:pt>
                <c:pt idx="1457">
                  <c:v>4.4400024414059658</c:v>
                </c:pt>
                <c:pt idx="1458">
                  <c:v>4.3699951171869884</c:v>
                </c:pt>
                <c:pt idx="1459">
                  <c:v>4.4100036621089771</c:v>
                </c:pt>
                <c:pt idx="1460">
                  <c:v>4.3899841308589771</c:v>
                </c:pt>
                <c:pt idx="1461">
                  <c:v>4.3800048828119884</c:v>
                </c:pt>
                <c:pt idx="1462">
                  <c:v>4.4299926757809658</c:v>
                </c:pt>
                <c:pt idx="1463">
                  <c:v>4.4700012207029545</c:v>
                </c:pt>
                <c:pt idx="1464">
                  <c:v>4.5099792480469887</c:v>
                </c:pt>
                <c:pt idx="1465">
                  <c:v>4.5599975585929542</c:v>
                </c:pt>
                <c:pt idx="1466">
                  <c:v>4.5</c:v>
                </c:pt>
                <c:pt idx="1467">
                  <c:v>4.5400085449219887</c:v>
                </c:pt>
                <c:pt idx="1468">
                  <c:v>4.5599975585929542</c:v>
                </c:pt>
                <c:pt idx="1469">
                  <c:v>4.5099792480469887</c:v>
                </c:pt>
                <c:pt idx="1470">
                  <c:v>4.489990234375</c:v>
                </c:pt>
                <c:pt idx="1471">
                  <c:v>4.5099792480469887</c:v>
                </c:pt>
                <c:pt idx="1472">
                  <c:v>4.47998046875</c:v>
                </c:pt>
                <c:pt idx="1473">
                  <c:v>4.5199890136719887</c:v>
                </c:pt>
                <c:pt idx="1474">
                  <c:v>4.5599975585929542</c:v>
                </c:pt>
                <c:pt idx="1475">
                  <c:v>4.5499877929679542</c:v>
                </c:pt>
                <c:pt idx="1476">
                  <c:v>4.5299987792969887</c:v>
                </c:pt>
                <c:pt idx="1477">
                  <c:v>4.5499877929679542</c:v>
                </c:pt>
                <c:pt idx="1478">
                  <c:v>4.5799865722649997</c:v>
                </c:pt>
                <c:pt idx="1479">
                  <c:v>4.5299987792969887</c:v>
                </c:pt>
                <c:pt idx="1480">
                  <c:v>4.5599975585929542</c:v>
                </c:pt>
                <c:pt idx="1481">
                  <c:v>4.6000061035149997</c:v>
                </c:pt>
                <c:pt idx="1482">
                  <c:v>4.6099853515619884</c:v>
                </c:pt>
                <c:pt idx="1483">
                  <c:v>4.6399841308589771</c:v>
                </c:pt>
                <c:pt idx="1484">
                  <c:v>4.6300048828119884</c:v>
                </c:pt>
                <c:pt idx="1485">
                  <c:v>4.6399841308589771</c:v>
                </c:pt>
                <c:pt idx="1486">
                  <c:v>4.6600036621089771</c:v>
                </c:pt>
                <c:pt idx="1487">
                  <c:v>4.6600036621089771</c:v>
                </c:pt>
                <c:pt idx="1488">
                  <c:v>4.6399841308589771</c:v>
                </c:pt>
                <c:pt idx="1489">
                  <c:v>4.6000061035149997</c:v>
                </c:pt>
                <c:pt idx="1490">
                  <c:v>4.6099853515619884</c:v>
                </c:pt>
                <c:pt idx="1491">
                  <c:v>4.6300048828119884</c:v>
                </c:pt>
                <c:pt idx="1492">
                  <c:v>4.6600036621089771</c:v>
                </c:pt>
                <c:pt idx="1493">
                  <c:v>4.6699829101559658</c:v>
                </c:pt>
                <c:pt idx="1494">
                  <c:v>4.6799926757809658</c:v>
                </c:pt>
                <c:pt idx="1495">
                  <c:v>4.6799926757809658</c:v>
                </c:pt>
                <c:pt idx="1496">
                  <c:v>4.6999816894529545</c:v>
                </c:pt>
                <c:pt idx="1497">
                  <c:v>4.739990234375</c:v>
                </c:pt>
                <c:pt idx="1498">
                  <c:v>4.739990234375</c:v>
                </c:pt>
                <c:pt idx="1499">
                  <c:v>4.739990234375</c:v>
                </c:pt>
                <c:pt idx="1500">
                  <c:v>4.72998046875</c:v>
                </c:pt>
                <c:pt idx="1501">
                  <c:v>4.72998046875</c:v>
                </c:pt>
                <c:pt idx="1502">
                  <c:v>4.75</c:v>
                </c:pt>
                <c:pt idx="1503">
                  <c:v>4.7699890136719887</c:v>
                </c:pt>
                <c:pt idx="1504">
                  <c:v>4.7799987792969887</c:v>
                </c:pt>
                <c:pt idx="1505">
                  <c:v>4.7699890136719887</c:v>
                </c:pt>
                <c:pt idx="1506">
                  <c:v>4.7799987792969887</c:v>
                </c:pt>
                <c:pt idx="1507">
                  <c:v>4.8099975585929542</c:v>
                </c:pt>
                <c:pt idx="1508">
                  <c:v>4.8099975585929542</c:v>
                </c:pt>
                <c:pt idx="1509">
                  <c:v>4.8399963378899997</c:v>
                </c:pt>
                <c:pt idx="1510">
                  <c:v>4.8599853515619884</c:v>
                </c:pt>
                <c:pt idx="1511">
                  <c:v>4.8699951171869884</c:v>
                </c:pt>
                <c:pt idx="1512">
                  <c:v>4.7999877929679542</c:v>
                </c:pt>
                <c:pt idx="1513">
                  <c:v>4.7900085449219887</c:v>
                </c:pt>
                <c:pt idx="1514">
                  <c:v>4.7999877929679542</c:v>
                </c:pt>
                <c:pt idx="1515">
                  <c:v>4.8399963378899997</c:v>
                </c:pt>
                <c:pt idx="1516">
                  <c:v>4.8500061035149997</c:v>
                </c:pt>
                <c:pt idx="1517">
                  <c:v>4.8699951171869884</c:v>
                </c:pt>
                <c:pt idx="1518">
                  <c:v>4.8899841308589771</c:v>
                </c:pt>
                <c:pt idx="1519">
                  <c:v>4.9100036621089771</c:v>
                </c:pt>
                <c:pt idx="1520">
                  <c:v>4.9700012207029545</c:v>
                </c:pt>
                <c:pt idx="1521">
                  <c:v>4.9700012207029545</c:v>
                </c:pt>
                <c:pt idx="1522">
                  <c:v>4.9400024414059658</c:v>
                </c:pt>
                <c:pt idx="1523">
                  <c:v>4.9199829101559658</c:v>
                </c:pt>
                <c:pt idx="1524">
                  <c:v>4.8999938964839771</c:v>
                </c:pt>
                <c:pt idx="1525">
                  <c:v>4.8500061035149997</c:v>
                </c:pt>
                <c:pt idx="1526">
                  <c:v>4.8800048828119884</c:v>
                </c:pt>
                <c:pt idx="1527">
                  <c:v>5.0099792480469887</c:v>
                </c:pt>
                <c:pt idx="1528">
                  <c:v>5.0199890136719887</c:v>
                </c:pt>
                <c:pt idx="1529">
                  <c:v>5.0299987792969887</c:v>
                </c:pt>
                <c:pt idx="1530">
                  <c:v>4.9499816894529545</c:v>
                </c:pt>
                <c:pt idx="1531">
                  <c:v>4.9400024414059658</c:v>
                </c:pt>
                <c:pt idx="1532">
                  <c:v>4.9299926757809658</c:v>
                </c:pt>
                <c:pt idx="1533">
                  <c:v>4.9599914550779545</c:v>
                </c:pt>
                <c:pt idx="1534">
                  <c:v>5.0099792480469887</c:v>
                </c:pt>
                <c:pt idx="1535">
                  <c:v>5.0899963378899997</c:v>
                </c:pt>
                <c:pt idx="1536">
                  <c:v>5.0099792480469887</c:v>
                </c:pt>
                <c:pt idx="1537">
                  <c:v>4.989990234375</c:v>
                </c:pt>
                <c:pt idx="1538">
                  <c:v>5.0099792480469887</c:v>
                </c:pt>
                <c:pt idx="1539">
                  <c:v>5</c:v>
                </c:pt>
                <c:pt idx="1540">
                  <c:v>4.989990234375</c:v>
                </c:pt>
                <c:pt idx="1541">
                  <c:v>5.0199890136719887</c:v>
                </c:pt>
                <c:pt idx="1542">
                  <c:v>5.0400085449219887</c:v>
                </c:pt>
                <c:pt idx="1543">
                  <c:v>5.0599975585929542</c:v>
                </c:pt>
                <c:pt idx="1544">
                  <c:v>5.0199890136719887</c:v>
                </c:pt>
                <c:pt idx="1545">
                  <c:v>5.0099792480469887</c:v>
                </c:pt>
                <c:pt idx="1546">
                  <c:v>5.0299987792969887</c:v>
                </c:pt>
                <c:pt idx="1547">
                  <c:v>5.0400085449219887</c:v>
                </c:pt>
                <c:pt idx="1548">
                  <c:v>5.1000061035149997</c:v>
                </c:pt>
                <c:pt idx="1549">
                  <c:v>5.1499938964839771</c:v>
                </c:pt>
                <c:pt idx="1550">
                  <c:v>5.0799865722649997</c:v>
                </c:pt>
                <c:pt idx="1551">
                  <c:v>5.1000061035149997</c:v>
                </c:pt>
                <c:pt idx="1552">
                  <c:v>5.0799865722649997</c:v>
                </c:pt>
                <c:pt idx="1553">
                  <c:v>5.1099853515619884</c:v>
                </c:pt>
                <c:pt idx="1554">
                  <c:v>5.1000061035149997</c:v>
                </c:pt>
                <c:pt idx="1555">
                  <c:v>5.22998046875</c:v>
                </c:pt>
                <c:pt idx="1556">
                  <c:v>5.2200012207029545</c:v>
                </c:pt>
                <c:pt idx="1557">
                  <c:v>5.1699829101559658</c:v>
                </c:pt>
                <c:pt idx="1558">
                  <c:v>5.1000061035149997</c:v>
                </c:pt>
                <c:pt idx="1559">
                  <c:v>5.0599975585929542</c:v>
                </c:pt>
                <c:pt idx="1560">
                  <c:v>5.0799865722649997</c:v>
                </c:pt>
                <c:pt idx="1561">
                  <c:v>5.1799926757809658</c:v>
                </c:pt>
                <c:pt idx="1562">
                  <c:v>5.1399841308589771</c:v>
                </c:pt>
                <c:pt idx="1563">
                  <c:v>5.0499877929679542</c:v>
                </c:pt>
                <c:pt idx="1564">
                  <c:v>5.0499877929679542</c:v>
                </c:pt>
                <c:pt idx="1565">
                  <c:v>5.1399841308589771</c:v>
                </c:pt>
                <c:pt idx="1566">
                  <c:v>5.1300048828119884</c:v>
                </c:pt>
                <c:pt idx="1567">
                  <c:v>5.1600036621089771</c:v>
                </c:pt>
                <c:pt idx="1568">
                  <c:v>5.1699829101559658</c:v>
                </c:pt>
                <c:pt idx="1569">
                  <c:v>5.1099853515619884</c:v>
                </c:pt>
                <c:pt idx="1570">
                  <c:v>5.1199951171869884</c:v>
                </c:pt>
                <c:pt idx="1571">
                  <c:v>5.1399841308589771</c:v>
                </c:pt>
                <c:pt idx="1572">
                  <c:v>5.1399841308589771</c:v>
                </c:pt>
                <c:pt idx="1573">
                  <c:v>5.2099914550779545</c:v>
                </c:pt>
                <c:pt idx="1574">
                  <c:v>5.3599853515619884</c:v>
                </c:pt>
                <c:pt idx="1575">
                  <c:v>5.1999816894529545</c:v>
                </c:pt>
                <c:pt idx="1576">
                  <c:v>5.1199951171869884</c:v>
                </c:pt>
                <c:pt idx="1577">
                  <c:v>5.0400085449219887</c:v>
                </c:pt>
                <c:pt idx="1578">
                  <c:v>5.1499938964839771</c:v>
                </c:pt>
                <c:pt idx="1579">
                  <c:v>5.1600036621089771</c:v>
                </c:pt>
                <c:pt idx="1580">
                  <c:v>5.1799926757809658</c:v>
                </c:pt>
                <c:pt idx="1581">
                  <c:v>5.1600036621089771</c:v>
                </c:pt>
                <c:pt idx="1582">
                  <c:v>5.1499938964839771</c:v>
                </c:pt>
                <c:pt idx="1583">
                  <c:v>5.1499938964839771</c:v>
                </c:pt>
                <c:pt idx="1584">
                  <c:v>5.1300048828119884</c:v>
                </c:pt>
                <c:pt idx="1585">
                  <c:v>5.1699829101559658</c:v>
                </c:pt>
                <c:pt idx="1586">
                  <c:v>5.25</c:v>
                </c:pt>
                <c:pt idx="1587">
                  <c:v>5.2799987792969887</c:v>
                </c:pt>
                <c:pt idx="1588">
                  <c:v>5.22998046875</c:v>
                </c:pt>
                <c:pt idx="1589">
                  <c:v>5.22998046875</c:v>
                </c:pt>
                <c:pt idx="1590">
                  <c:v>5.2900085449219887</c:v>
                </c:pt>
                <c:pt idx="1591">
                  <c:v>5.3299865722649997</c:v>
                </c:pt>
                <c:pt idx="1592">
                  <c:v>5.3299865722649997</c:v>
                </c:pt>
                <c:pt idx="1593">
                  <c:v>5.3800048828119884</c:v>
                </c:pt>
                <c:pt idx="1594">
                  <c:v>5.4199829101559658</c:v>
                </c:pt>
                <c:pt idx="1595">
                  <c:v>5.3800048828119884</c:v>
                </c:pt>
                <c:pt idx="1596">
                  <c:v>5.3899841308589771</c:v>
                </c:pt>
                <c:pt idx="1597">
                  <c:v>5.3999938964839771</c:v>
                </c:pt>
                <c:pt idx="1598">
                  <c:v>5.3500061035149997</c:v>
                </c:pt>
                <c:pt idx="1599">
                  <c:v>5.3599853515619884</c:v>
                </c:pt>
                <c:pt idx="1600">
                  <c:v>5.3500061035149997</c:v>
                </c:pt>
                <c:pt idx="1601">
                  <c:v>5.4199829101559658</c:v>
                </c:pt>
                <c:pt idx="1602">
                  <c:v>5.3899841308589771</c:v>
                </c:pt>
                <c:pt idx="1603">
                  <c:v>5.3200073242179542</c:v>
                </c:pt>
                <c:pt idx="1604">
                  <c:v>5.2599792480469887</c:v>
                </c:pt>
                <c:pt idx="1605">
                  <c:v>5.2699890136719887</c:v>
                </c:pt>
                <c:pt idx="1606">
                  <c:v>5.2900085449219887</c:v>
                </c:pt>
                <c:pt idx="1607">
                  <c:v>5.3200073242179542</c:v>
                </c:pt>
                <c:pt idx="1608">
                  <c:v>5.3500061035149997</c:v>
                </c:pt>
                <c:pt idx="1609">
                  <c:v>5.3899841308589771</c:v>
                </c:pt>
                <c:pt idx="1610">
                  <c:v>5.3800048828119884</c:v>
                </c:pt>
                <c:pt idx="1611">
                  <c:v>5.3899841308589771</c:v>
                </c:pt>
                <c:pt idx="1612">
                  <c:v>5.4199829101559658</c:v>
                </c:pt>
                <c:pt idx="1613">
                  <c:v>5.3699951171869884</c:v>
                </c:pt>
                <c:pt idx="1614">
                  <c:v>5.3299865722649997</c:v>
                </c:pt>
                <c:pt idx="1615">
                  <c:v>5.2999877929679542</c:v>
                </c:pt>
                <c:pt idx="1616">
                  <c:v>5.3699951171869884</c:v>
                </c:pt>
                <c:pt idx="1617">
                  <c:v>5.4299926757809658</c:v>
                </c:pt>
                <c:pt idx="1618">
                  <c:v>5.4100036621089771</c:v>
                </c:pt>
                <c:pt idx="1619">
                  <c:v>5.4499816894529545</c:v>
                </c:pt>
                <c:pt idx="1620">
                  <c:v>5.4400024414059658</c:v>
                </c:pt>
                <c:pt idx="1621">
                  <c:v>5.3200073242179542</c:v>
                </c:pt>
                <c:pt idx="1622">
                  <c:v>5.3299865722649997</c:v>
                </c:pt>
                <c:pt idx="1623">
                  <c:v>5.3099975585929542</c:v>
                </c:pt>
                <c:pt idx="1624">
                  <c:v>5.2799987792969887</c:v>
                </c:pt>
                <c:pt idx="1625">
                  <c:v>5.2900085449219887</c:v>
                </c:pt>
                <c:pt idx="1626">
                  <c:v>5.3299865722649997</c:v>
                </c:pt>
                <c:pt idx="1627">
                  <c:v>5.3200073242179542</c:v>
                </c:pt>
                <c:pt idx="1628">
                  <c:v>5.3599853515619884</c:v>
                </c:pt>
                <c:pt idx="1629">
                  <c:v>5.3599853515619884</c:v>
                </c:pt>
                <c:pt idx="1630">
                  <c:v>5.2900085449219887</c:v>
                </c:pt>
                <c:pt idx="1631">
                  <c:v>5.3200073242179542</c:v>
                </c:pt>
                <c:pt idx="1632">
                  <c:v>5.3099975585929542</c:v>
                </c:pt>
                <c:pt idx="1633">
                  <c:v>5.1999816894529545</c:v>
                </c:pt>
                <c:pt idx="1634">
                  <c:v>5.2799987792969887</c:v>
                </c:pt>
                <c:pt idx="1635">
                  <c:v>5.3200073242179542</c:v>
                </c:pt>
                <c:pt idx="1636">
                  <c:v>5.3800048828119884</c:v>
                </c:pt>
                <c:pt idx="1637">
                  <c:v>5.4499816894529545</c:v>
                </c:pt>
                <c:pt idx="1638">
                  <c:v>5.3800048828119884</c:v>
                </c:pt>
                <c:pt idx="1639">
                  <c:v>5.4199829101559658</c:v>
                </c:pt>
                <c:pt idx="1640">
                  <c:v>5.4400024414059658</c:v>
                </c:pt>
                <c:pt idx="1641">
                  <c:v>5.4599914550779545</c:v>
                </c:pt>
                <c:pt idx="1642">
                  <c:v>5.3800048828119884</c:v>
                </c:pt>
                <c:pt idx="1643">
                  <c:v>5.4100036621089771</c:v>
                </c:pt>
                <c:pt idx="1644">
                  <c:v>5.4400024414059658</c:v>
                </c:pt>
                <c:pt idx="1645">
                  <c:v>5.47998046875</c:v>
                </c:pt>
                <c:pt idx="1646">
                  <c:v>5.4400024414059658</c:v>
                </c:pt>
                <c:pt idx="1647">
                  <c:v>5.3500061035149997</c:v>
                </c:pt>
                <c:pt idx="1648">
                  <c:v>5.4199829101559658</c:v>
                </c:pt>
                <c:pt idx="1649">
                  <c:v>5.3800048828119884</c:v>
                </c:pt>
                <c:pt idx="1650">
                  <c:v>5.4499816894529545</c:v>
                </c:pt>
                <c:pt idx="1651">
                  <c:v>5.4599914550779545</c:v>
                </c:pt>
                <c:pt idx="1652">
                  <c:v>5.4599914550779545</c:v>
                </c:pt>
                <c:pt idx="1653">
                  <c:v>5.4700012207029545</c:v>
                </c:pt>
                <c:pt idx="1654">
                  <c:v>5.3899841308589771</c:v>
                </c:pt>
                <c:pt idx="1655">
                  <c:v>5.3200073242179542</c:v>
                </c:pt>
                <c:pt idx="1656">
                  <c:v>5.3899841308589771</c:v>
                </c:pt>
                <c:pt idx="1657">
                  <c:v>5.4599914550779545</c:v>
                </c:pt>
                <c:pt idx="1658">
                  <c:v>5.5299987792969887</c:v>
                </c:pt>
                <c:pt idx="1659">
                  <c:v>5.6600036621089771</c:v>
                </c:pt>
                <c:pt idx="1660">
                  <c:v>5.5700073242179542</c:v>
                </c:pt>
                <c:pt idx="1661">
                  <c:v>5.5599975585929542</c:v>
                </c:pt>
                <c:pt idx="1662">
                  <c:v>5.6799926757809658</c:v>
                </c:pt>
                <c:pt idx="1663">
                  <c:v>5.6699829101559658</c:v>
                </c:pt>
                <c:pt idx="1664">
                  <c:v>5.6499938964839771</c:v>
                </c:pt>
                <c:pt idx="1665">
                  <c:v>5.5599975585929542</c:v>
                </c:pt>
                <c:pt idx="1666">
                  <c:v>5.3399963378899997</c:v>
                </c:pt>
                <c:pt idx="1667">
                  <c:v>5.2999877929679542</c:v>
                </c:pt>
                <c:pt idx="1668">
                  <c:v>5.3500061035149997</c:v>
                </c:pt>
                <c:pt idx="1669">
                  <c:v>5.4199829101559658</c:v>
                </c:pt>
                <c:pt idx="1670">
                  <c:v>5.3099975585929542</c:v>
                </c:pt>
                <c:pt idx="1671">
                  <c:v>5.3399963378899997</c:v>
                </c:pt>
                <c:pt idx="1672">
                  <c:v>5.4499816894529545</c:v>
                </c:pt>
                <c:pt idx="1673">
                  <c:v>5.6499938964839771</c:v>
                </c:pt>
                <c:pt idx="1674">
                  <c:v>5.6799926757809658</c:v>
                </c:pt>
                <c:pt idx="1675">
                  <c:v>5.5099792480469887</c:v>
                </c:pt>
                <c:pt idx="1676">
                  <c:v>5.3099975585929542</c:v>
                </c:pt>
                <c:pt idx="1677">
                  <c:v>5.3500061035149997</c:v>
                </c:pt>
                <c:pt idx="1678">
                  <c:v>5.3500061035149997</c:v>
                </c:pt>
                <c:pt idx="1679">
                  <c:v>5.3599853515619884</c:v>
                </c:pt>
                <c:pt idx="1680">
                  <c:v>5.4299926757809658</c:v>
                </c:pt>
                <c:pt idx="1681">
                  <c:v>5.5099792480469887</c:v>
                </c:pt>
                <c:pt idx="1682">
                  <c:v>5.4299926757809658</c:v>
                </c:pt>
                <c:pt idx="1683">
                  <c:v>5.4299926757809658</c:v>
                </c:pt>
                <c:pt idx="1684">
                  <c:v>5.4499816894529545</c:v>
                </c:pt>
                <c:pt idx="1685">
                  <c:v>5.6300048828119884</c:v>
                </c:pt>
                <c:pt idx="1686">
                  <c:v>5.6499938964839771</c:v>
                </c:pt>
                <c:pt idx="1687">
                  <c:v>5.5799865722649997</c:v>
                </c:pt>
                <c:pt idx="1688">
                  <c:v>5.6399841308589771</c:v>
                </c:pt>
                <c:pt idx="1689">
                  <c:v>5.7099914550779545</c:v>
                </c:pt>
                <c:pt idx="1690">
                  <c:v>5.5199890136719887</c:v>
                </c:pt>
                <c:pt idx="1691">
                  <c:v>5.6300048828119884</c:v>
                </c:pt>
                <c:pt idx="1692">
                  <c:v>5.6000061035149997</c:v>
                </c:pt>
                <c:pt idx="1693">
                  <c:v>5.5400085449219887</c:v>
                </c:pt>
                <c:pt idx="1694">
                  <c:v>5.3500061035149997</c:v>
                </c:pt>
                <c:pt idx="1695">
                  <c:v>5.4100036621089771</c:v>
                </c:pt>
                <c:pt idx="1696">
                  <c:v>5.3599853515619884</c:v>
                </c:pt>
                <c:pt idx="1697">
                  <c:v>5.3099975585929542</c:v>
                </c:pt>
                <c:pt idx="1698">
                  <c:v>5.4299926757809658</c:v>
                </c:pt>
                <c:pt idx="1699">
                  <c:v>5.4100036621089771</c:v>
                </c:pt>
                <c:pt idx="1700">
                  <c:v>5.489990234375</c:v>
                </c:pt>
                <c:pt idx="1701">
                  <c:v>5.5700073242179542</c:v>
                </c:pt>
                <c:pt idx="1702">
                  <c:v>5.6600036621089771</c:v>
                </c:pt>
                <c:pt idx="1703">
                  <c:v>5.5899963378899997</c:v>
                </c:pt>
                <c:pt idx="1704">
                  <c:v>5.5299987792969887</c:v>
                </c:pt>
                <c:pt idx="1705">
                  <c:v>5.5299987792969887</c:v>
                </c:pt>
                <c:pt idx="1706">
                  <c:v>5.4499816894529545</c:v>
                </c:pt>
                <c:pt idx="1707">
                  <c:v>5.47998046875</c:v>
                </c:pt>
                <c:pt idx="1708">
                  <c:v>5.47998046875</c:v>
                </c:pt>
                <c:pt idx="1709">
                  <c:v>5.5299987792969887</c:v>
                </c:pt>
                <c:pt idx="1710">
                  <c:v>5.5</c:v>
                </c:pt>
                <c:pt idx="1711">
                  <c:v>5.5599975585929542</c:v>
                </c:pt>
                <c:pt idx="1712">
                  <c:v>5.47998046875</c:v>
                </c:pt>
                <c:pt idx="1713">
                  <c:v>5.4400024414059658</c:v>
                </c:pt>
                <c:pt idx="1714">
                  <c:v>5.4199829101559658</c:v>
                </c:pt>
                <c:pt idx="1715">
                  <c:v>5.489990234375</c:v>
                </c:pt>
                <c:pt idx="1716">
                  <c:v>5.3999938964839771</c:v>
                </c:pt>
                <c:pt idx="1717">
                  <c:v>5.5499877929679542</c:v>
                </c:pt>
                <c:pt idx="1718">
                  <c:v>5.6799926757809658</c:v>
                </c:pt>
                <c:pt idx="1719">
                  <c:v>5.6999816894529545</c:v>
                </c:pt>
                <c:pt idx="1720">
                  <c:v>5.5799865722649997</c:v>
                </c:pt>
                <c:pt idx="1721">
                  <c:v>5.3899841308589771</c:v>
                </c:pt>
                <c:pt idx="1722">
                  <c:v>5.3899841308589771</c:v>
                </c:pt>
                <c:pt idx="1723">
                  <c:v>5.489990234375</c:v>
                </c:pt>
                <c:pt idx="1724">
                  <c:v>5.5</c:v>
                </c:pt>
                <c:pt idx="1725">
                  <c:v>5.5899963378899997</c:v>
                </c:pt>
                <c:pt idx="1726">
                  <c:v>5.5199890136719887</c:v>
                </c:pt>
                <c:pt idx="1727">
                  <c:v>5.5799865722649997</c:v>
                </c:pt>
                <c:pt idx="1728">
                  <c:v>5.5599975585929542</c:v>
                </c:pt>
                <c:pt idx="1729">
                  <c:v>5.4499816894529545</c:v>
                </c:pt>
                <c:pt idx="1730">
                  <c:v>5.5</c:v>
                </c:pt>
                <c:pt idx="1731">
                  <c:v>5.3999938964839771</c:v>
                </c:pt>
                <c:pt idx="1732">
                  <c:v>5.3599853515619884</c:v>
                </c:pt>
                <c:pt idx="1733">
                  <c:v>5.3699951171869884</c:v>
                </c:pt>
                <c:pt idx="1734">
                  <c:v>5.3399963378899997</c:v>
                </c:pt>
                <c:pt idx="1735">
                  <c:v>5.3599853515619884</c:v>
                </c:pt>
                <c:pt idx="1736">
                  <c:v>5.5</c:v>
                </c:pt>
                <c:pt idx="1737">
                  <c:v>5.6199951171869884</c:v>
                </c:pt>
                <c:pt idx="1738">
                  <c:v>5.5299987792969887</c:v>
                </c:pt>
                <c:pt idx="1739">
                  <c:v>5.5799865722649997</c:v>
                </c:pt>
                <c:pt idx="1740">
                  <c:v>5.5499877929679542</c:v>
                </c:pt>
                <c:pt idx="1741">
                  <c:v>5.5599975585929542</c:v>
                </c:pt>
                <c:pt idx="1742">
                  <c:v>5.47998046875</c:v>
                </c:pt>
                <c:pt idx="1743">
                  <c:v>5.3800048828119884</c:v>
                </c:pt>
                <c:pt idx="1744">
                  <c:v>5.2799987792969887</c:v>
                </c:pt>
                <c:pt idx="1745">
                  <c:v>5.22998046875</c:v>
                </c:pt>
                <c:pt idx="1746">
                  <c:v>5.4299926757809658</c:v>
                </c:pt>
                <c:pt idx="1747">
                  <c:v>5.5</c:v>
                </c:pt>
                <c:pt idx="1748">
                  <c:v>5.5299987792969887</c:v>
                </c:pt>
                <c:pt idx="1749">
                  <c:v>5.6699829101559658</c:v>
                </c:pt>
                <c:pt idx="1750">
                  <c:v>5.5799865722649997</c:v>
                </c:pt>
                <c:pt idx="1751">
                  <c:v>5.5499877929679542</c:v>
                </c:pt>
                <c:pt idx="1752">
                  <c:v>5.3200073242179542</c:v>
                </c:pt>
                <c:pt idx="1753">
                  <c:v>5.3599853515619884</c:v>
                </c:pt>
                <c:pt idx="1754">
                  <c:v>5.4199829101559658</c:v>
                </c:pt>
                <c:pt idx="1755">
                  <c:v>5.4499816894529545</c:v>
                </c:pt>
                <c:pt idx="1756">
                  <c:v>5.489990234375</c:v>
                </c:pt>
                <c:pt idx="1757">
                  <c:v>5.4199829101559658</c:v>
                </c:pt>
                <c:pt idx="1758">
                  <c:v>5.3899841308589771</c:v>
                </c:pt>
                <c:pt idx="1759">
                  <c:v>5.4299926757809658</c:v>
                </c:pt>
                <c:pt idx="1760">
                  <c:v>5.5400085449219887</c:v>
                </c:pt>
                <c:pt idx="1761">
                  <c:v>5.5099792480469887</c:v>
                </c:pt>
                <c:pt idx="1762">
                  <c:v>5.4499816894529545</c:v>
                </c:pt>
                <c:pt idx="1763">
                  <c:v>5.4400024414059658</c:v>
                </c:pt>
                <c:pt idx="1764">
                  <c:v>5.3999938964839771</c:v>
                </c:pt>
                <c:pt idx="1765">
                  <c:v>5.4199829101559658</c:v>
                </c:pt>
                <c:pt idx="1766">
                  <c:v>5.3500061035149997</c:v>
                </c:pt>
                <c:pt idx="1767">
                  <c:v>5.3599853515619884</c:v>
                </c:pt>
                <c:pt idx="1768">
                  <c:v>5.47998046875</c:v>
                </c:pt>
                <c:pt idx="1769">
                  <c:v>5.5499877929679542</c:v>
                </c:pt>
                <c:pt idx="1770">
                  <c:v>5.5899963378899997</c:v>
                </c:pt>
                <c:pt idx="1771">
                  <c:v>5.6099853515619884</c:v>
                </c:pt>
                <c:pt idx="1772">
                  <c:v>5.5700073242179542</c:v>
                </c:pt>
                <c:pt idx="1773">
                  <c:v>5.4499816894529545</c:v>
                </c:pt>
                <c:pt idx="1774">
                  <c:v>5.4499816894529545</c:v>
                </c:pt>
                <c:pt idx="1775">
                  <c:v>5.4400024414059658</c:v>
                </c:pt>
                <c:pt idx="1776">
                  <c:v>5.4299926757809658</c:v>
                </c:pt>
                <c:pt idx="1777">
                  <c:v>5.5099792480469887</c:v>
                </c:pt>
                <c:pt idx="1778">
                  <c:v>5.6000061035149997</c:v>
                </c:pt>
                <c:pt idx="1779">
                  <c:v>5.6199951171869884</c:v>
                </c:pt>
                <c:pt idx="1780">
                  <c:v>5.5599975585929542</c:v>
                </c:pt>
                <c:pt idx="1781">
                  <c:v>5.4299926757809658</c:v>
                </c:pt>
                <c:pt idx="1782">
                  <c:v>5.4100036621089771</c:v>
                </c:pt>
                <c:pt idx="1783">
                  <c:v>5.3899841308589771</c:v>
                </c:pt>
                <c:pt idx="1784">
                  <c:v>5.3299865722649997</c:v>
                </c:pt>
                <c:pt idx="1785">
                  <c:v>5.2999877929679542</c:v>
                </c:pt>
                <c:pt idx="1786">
                  <c:v>5.3200073242179542</c:v>
                </c:pt>
                <c:pt idx="1787">
                  <c:v>5.3800048828119884</c:v>
                </c:pt>
                <c:pt idx="1788">
                  <c:v>5.3999938964839771</c:v>
                </c:pt>
                <c:pt idx="1789">
                  <c:v>5.4700012207029545</c:v>
                </c:pt>
                <c:pt idx="1790">
                  <c:v>5.4599914550779545</c:v>
                </c:pt>
                <c:pt idx="1791">
                  <c:v>5.5299987792969887</c:v>
                </c:pt>
                <c:pt idx="1792">
                  <c:v>5.5199890136719887</c:v>
                </c:pt>
                <c:pt idx="1793">
                  <c:v>5.489990234375</c:v>
                </c:pt>
                <c:pt idx="1794">
                  <c:v>5.5299987792969887</c:v>
                </c:pt>
                <c:pt idx="1795">
                  <c:v>5.6199951171869884</c:v>
                </c:pt>
                <c:pt idx="1796">
                  <c:v>5.6799926757809658</c:v>
                </c:pt>
                <c:pt idx="1797">
                  <c:v>5.4299926757809658</c:v>
                </c:pt>
                <c:pt idx="1798">
                  <c:v>5.4299926757809658</c:v>
                </c:pt>
                <c:pt idx="1799">
                  <c:v>5.47998046875</c:v>
                </c:pt>
                <c:pt idx="1800">
                  <c:v>5.5400085449219887</c:v>
                </c:pt>
                <c:pt idx="1801">
                  <c:v>5.5299987792969887</c:v>
                </c:pt>
                <c:pt idx="1802">
                  <c:v>5.4100036621089771</c:v>
                </c:pt>
                <c:pt idx="1803">
                  <c:v>5.3599853515619884</c:v>
                </c:pt>
                <c:pt idx="1804">
                  <c:v>5.3299865722649997</c:v>
                </c:pt>
                <c:pt idx="1805">
                  <c:v>5.3800048828119884</c:v>
                </c:pt>
                <c:pt idx="1806">
                  <c:v>5.4400024414059658</c:v>
                </c:pt>
                <c:pt idx="1807">
                  <c:v>5.4599914550779545</c:v>
                </c:pt>
                <c:pt idx="1808">
                  <c:v>5.4400024414059658</c:v>
                </c:pt>
                <c:pt idx="1809">
                  <c:v>5.4299926757809658</c:v>
                </c:pt>
                <c:pt idx="1810">
                  <c:v>5.3999938964839771</c:v>
                </c:pt>
                <c:pt idx="1811">
                  <c:v>5.3699951171869884</c:v>
                </c:pt>
                <c:pt idx="1812">
                  <c:v>5.4299926757809658</c:v>
                </c:pt>
                <c:pt idx="1813">
                  <c:v>5.4700012207029545</c:v>
                </c:pt>
                <c:pt idx="1814">
                  <c:v>5.489990234375</c:v>
                </c:pt>
                <c:pt idx="1815">
                  <c:v>5.5099792480469887</c:v>
                </c:pt>
                <c:pt idx="1816">
                  <c:v>5.4400024414059658</c:v>
                </c:pt>
                <c:pt idx="1817">
                  <c:v>5.4199829101559658</c:v>
                </c:pt>
                <c:pt idx="1818">
                  <c:v>5.4299926757809658</c:v>
                </c:pt>
                <c:pt idx="1819">
                  <c:v>5.4299926757809658</c:v>
                </c:pt>
                <c:pt idx="1820">
                  <c:v>5.4400024414059658</c:v>
                </c:pt>
                <c:pt idx="1821">
                  <c:v>5.4700012207029545</c:v>
                </c:pt>
                <c:pt idx="1822">
                  <c:v>5.4499816894529545</c:v>
                </c:pt>
                <c:pt idx="1823">
                  <c:v>5.4400024414059658</c:v>
                </c:pt>
                <c:pt idx="1824">
                  <c:v>5.4700012207029545</c:v>
                </c:pt>
                <c:pt idx="1825">
                  <c:v>5.5299987792969887</c:v>
                </c:pt>
                <c:pt idx="1826">
                  <c:v>5.5099792480469887</c:v>
                </c:pt>
                <c:pt idx="1827">
                  <c:v>5.4700012207029545</c:v>
                </c:pt>
                <c:pt idx="1828">
                  <c:v>5.4599914550779545</c:v>
                </c:pt>
                <c:pt idx="1829">
                  <c:v>5.4400024414059658</c:v>
                </c:pt>
                <c:pt idx="1830">
                  <c:v>5.4499816894529545</c:v>
                </c:pt>
                <c:pt idx="1831">
                  <c:v>5.4599914550779545</c:v>
                </c:pt>
                <c:pt idx="1832">
                  <c:v>5.4599914550779545</c:v>
                </c:pt>
                <c:pt idx="1833">
                  <c:v>5.3899841308589771</c:v>
                </c:pt>
                <c:pt idx="1834">
                  <c:v>5.3800048828119884</c:v>
                </c:pt>
                <c:pt idx="1835">
                  <c:v>5.4199829101559658</c:v>
                </c:pt>
                <c:pt idx="1836">
                  <c:v>5.4299926757809658</c:v>
                </c:pt>
                <c:pt idx="1837">
                  <c:v>5.4400024414059658</c:v>
                </c:pt>
                <c:pt idx="1838">
                  <c:v>5.4400024414059658</c:v>
                </c:pt>
                <c:pt idx="1839">
                  <c:v>5.4400024414059658</c:v>
                </c:pt>
                <c:pt idx="1840">
                  <c:v>5.4299926757809658</c:v>
                </c:pt>
                <c:pt idx="1841">
                  <c:v>5.4199829101559658</c:v>
                </c:pt>
                <c:pt idx="1842">
                  <c:v>5.4400024414059658</c:v>
                </c:pt>
                <c:pt idx="1843">
                  <c:v>5.4700012207029545</c:v>
                </c:pt>
                <c:pt idx="1844">
                  <c:v>5.4599914550779545</c:v>
                </c:pt>
                <c:pt idx="1845">
                  <c:v>5.4700012207029545</c:v>
                </c:pt>
                <c:pt idx="1846">
                  <c:v>5.5299987792969887</c:v>
                </c:pt>
                <c:pt idx="1847">
                  <c:v>5.5700073242179542</c:v>
                </c:pt>
                <c:pt idx="1848">
                  <c:v>5.4700012207029545</c:v>
                </c:pt>
                <c:pt idx="1849">
                  <c:v>5.4199829101559658</c:v>
                </c:pt>
                <c:pt idx="1850">
                  <c:v>5.3999938964839771</c:v>
                </c:pt>
                <c:pt idx="1851">
                  <c:v>5.4100036621089771</c:v>
                </c:pt>
                <c:pt idx="1852">
                  <c:v>5.3999938964839771</c:v>
                </c:pt>
                <c:pt idx="1853">
                  <c:v>5.4199829101559658</c:v>
                </c:pt>
                <c:pt idx="1854">
                  <c:v>5.4700012207029545</c:v>
                </c:pt>
                <c:pt idx="1855">
                  <c:v>5.5099792480469887</c:v>
                </c:pt>
                <c:pt idx="1856">
                  <c:v>5.489990234375</c:v>
                </c:pt>
                <c:pt idx="1857">
                  <c:v>5.47998046875</c:v>
                </c:pt>
                <c:pt idx="1858">
                  <c:v>5.5</c:v>
                </c:pt>
                <c:pt idx="1859">
                  <c:v>5.489990234375</c:v>
                </c:pt>
                <c:pt idx="1860">
                  <c:v>5.5</c:v>
                </c:pt>
                <c:pt idx="1861">
                  <c:v>5.4700012207029545</c:v>
                </c:pt>
                <c:pt idx="1862">
                  <c:v>5.4499816894529545</c:v>
                </c:pt>
                <c:pt idx="1863">
                  <c:v>5.4100036621089771</c:v>
                </c:pt>
                <c:pt idx="1864">
                  <c:v>5.4100036621089771</c:v>
                </c:pt>
                <c:pt idx="1865">
                  <c:v>5.4599914550779545</c:v>
                </c:pt>
                <c:pt idx="1866">
                  <c:v>5.5199890136719887</c:v>
                </c:pt>
                <c:pt idx="1867">
                  <c:v>5.3899841308589771</c:v>
                </c:pt>
                <c:pt idx="1868">
                  <c:v>5.4100036621089771</c:v>
                </c:pt>
                <c:pt idx="1869">
                  <c:v>5.4400024414059658</c:v>
                </c:pt>
                <c:pt idx="1870">
                  <c:v>5.4499816894529545</c:v>
                </c:pt>
                <c:pt idx="1871">
                  <c:v>5.4599914550779545</c:v>
                </c:pt>
                <c:pt idx="1872">
                  <c:v>5.4599914550779545</c:v>
                </c:pt>
                <c:pt idx="1873">
                  <c:v>5.4499816894529545</c:v>
                </c:pt>
                <c:pt idx="1874">
                  <c:v>5.4700012207029545</c:v>
                </c:pt>
                <c:pt idx="1875">
                  <c:v>5.489990234375</c:v>
                </c:pt>
                <c:pt idx="1876">
                  <c:v>5.47998046875</c:v>
                </c:pt>
                <c:pt idx="1877">
                  <c:v>5.47998046875</c:v>
                </c:pt>
                <c:pt idx="1878">
                  <c:v>5.5199890136719887</c:v>
                </c:pt>
                <c:pt idx="1879">
                  <c:v>5.5199890136719887</c:v>
                </c:pt>
                <c:pt idx="1880">
                  <c:v>5.4599914550779545</c:v>
                </c:pt>
                <c:pt idx="1881">
                  <c:v>5.489990234375</c:v>
                </c:pt>
                <c:pt idx="1882">
                  <c:v>5.5099792480469887</c:v>
                </c:pt>
                <c:pt idx="1883">
                  <c:v>5.47998046875</c:v>
                </c:pt>
                <c:pt idx="1884">
                  <c:v>5.4499816894529545</c:v>
                </c:pt>
                <c:pt idx="1885">
                  <c:v>5.4199829101559658</c:v>
                </c:pt>
                <c:pt idx="1886">
                  <c:v>5.4199829101559658</c:v>
                </c:pt>
                <c:pt idx="1887">
                  <c:v>5.4499816894529545</c:v>
                </c:pt>
                <c:pt idx="1888">
                  <c:v>5.5099792480469887</c:v>
                </c:pt>
                <c:pt idx="1889">
                  <c:v>5.5099792480469887</c:v>
                </c:pt>
                <c:pt idx="1890">
                  <c:v>5.47998046875</c:v>
                </c:pt>
                <c:pt idx="1891">
                  <c:v>5.47998046875</c:v>
                </c:pt>
                <c:pt idx="1892">
                  <c:v>5.4700012207029545</c:v>
                </c:pt>
                <c:pt idx="1893">
                  <c:v>5.47998046875</c:v>
                </c:pt>
                <c:pt idx="1894">
                  <c:v>5.489990234375</c:v>
                </c:pt>
                <c:pt idx="1895">
                  <c:v>5.5</c:v>
                </c:pt>
                <c:pt idx="1896">
                  <c:v>5.5</c:v>
                </c:pt>
                <c:pt idx="1897">
                  <c:v>5.5099792480469887</c:v>
                </c:pt>
                <c:pt idx="1898">
                  <c:v>5.5599975585929542</c:v>
                </c:pt>
                <c:pt idx="1899">
                  <c:v>5.5599975585929542</c:v>
                </c:pt>
                <c:pt idx="1900">
                  <c:v>5.5700073242179542</c:v>
                </c:pt>
                <c:pt idx="1901">
                  <c:v>5.5700073242179542</c:v>
                </c:pt>
                <c:pt idx="1902">
                  <c:v>5.5899963378899997</c:v>
                </c:pt>
                <c:pt idx="1903">
                  <c:v>5.6000061035149997</c:v>
                </c:pt>
                <c:pt idx="1904">
                  <c:v>5.5799865722649997</c:v>
                </c:pt>
                <c:pt idx="1905">
                  <c:v>5.489990234375</c:v>
                </c:pt>
                <c:pt idx="1906">
                  <c:v>5.5599975585929542</c:v>
                </c:pt>
                <c:pt idx="1907">
                  <c:v>5.6099853515619884</c:v>
                </c:pt>
                <c:pt idx="1908">
                  <c:v>5.5400085449219887</c:v>
                </c:pt>
                <c:pt idx="1909">
                  <c:v>5.6300048828119884</c:v>
                </c:pt>
                <c:pt idx="1910">
                  <c:v>5.6099853515619884</c:v>
                </c:pt>
                <c:pt idx="1911">
                  <c:v>5.5899963378899997</c:v>
                </c:pt>
                <c:pt idx="1912">
                  <c:v>5.5799865722649997</c:v>
                </c:pt>
                <c:pt idx="1913">
                  <c:v>5.6099853515619884</c:v>
                </c:pt>
                <c:pt idx="1914">
                  <c:v>5.6000061035149997</c:v>
                </c:pt>
                <c:pt idx="1915">
                  <c:v>5.5899963378899997</c:v>
                </c:pt>
                <c:pt idx="1916">
                  <c:v>5.5</c:v>
                </c:pt>
                <c:pt idx="1917">
                  <c:v>5.5</c:v>
                </c:pt>
                <c:pt idx="1918">
                  <c:v>5.489990234375</c:v>
                </c:pt>
                <c:pt idx="1919">
                  <c:v>5.47998046875</c:v>
                </c:pt>
                <c:pt idx="1920">
                  <c:v>5.5599975585929542</c:v>
                </c:pt>
                <c:pt idx="1921">
                  <c:v>5.5599975585929542</c:v>
                </c:pt>
                <c:pt idx="1922">
                  <c:v>5.5400085449219887</c:v>
                </c:pt>
                <c:pt idx="1923">
                  <c:v>5.5099792480469887</c:v>
                </c:pt>
                <c:pt idx="1924">
                  <c:v>5.4499816894529545</c:v>
                </c:pt>
                <c:pt idx="1925">
                  <c:v>5.4400024414059658</c:v>
                </c:pt>
                <c:pt idx="1926">
                  <c:v>5.5700073242179542</c:v>
                </c:pt>
                <c:pt idx="1927">
                  <c:v>5.6099853515619884</c:v>
                </c:pt>
                <c:pt idx="1928">
                  <c:v>5.489990234375</c:v>
                </c:pt>
                <c:pt idx="1929">
                  <c:v>5.4599914550779545</c:v>
                </c:pt>
                <c:pt idx="1930">
                  <c:v>5.4599914550779545</c:v>
                </c:pt>
                <c:pt idx="1931">
                  <c:v>5.5400085449219887</c:v>
                </c:pt>
                <c:pt idx="1932">
                  <c:v>5.489990234375</c:v>
                </c:pt>
                <c:pt idx="1933">
                  <c:v>5.5199890136719887</c:v>
                </c:pt>
                <c:pt idx="1934">
                  <c:v>5.6199951171869884</c:v>
                </c:pt>
                <c:pt idx="1935">
                  <c:v>5.5299987792969887</c:v>
                </c:pt>
                <c:pt idx="1936">
                  <c:v>5.5400085449219887</c:v>
                </c:pt>
                <c:pt idx="1937">
                  <c:v>5.6000061035149997</c:v>
                </c:pt>
                <c:pt idx="1938">
                  <c:v>5.5499877929679542</c:v>
                </c:pt>
                <c:pt idx="1939">
                  <c:v>5.47998046875</c:v>
                </c:pt>
                <c:pt idx="1940">
                  <c:v>5.489990234375</c:v>
                </c:pt>
                <c:pt idx="1941">
                  <c:v>5.5099792480469887</c:v>
                </c:pt>
                <c:pt idx="1942">
                  <c:v>5.5199890136719887</c:v>
                </c:pt>
                <c:pt idx="1943">
                  <c:v>5.47998046875</c:v>
                </c:pt>
                <c:pt idx="1944">
                  <c:v>5.4400024414059658</c:v>
                </c:pt>
                <c:pt idx="1945">
                  <c:v>5.4499816894529545</c:v>
                </c:pt>
                <c:pt idx="1946">
                  <c:v>5.47998046875</c:v>
                </c:pt>
                <c:pt idx="1947">
                  <c:v>5.5</c:v>
                </c:pt>
                <c:pt idx="1948">
                  <c:v>5.5099792480469887</c:v>
                </c:pt>
                <c:pt idx="1949">
                  <c:v>5.5199890136719887</c:v>
                </c:pt>
                <c:pt idx="1950">
                  <c:v>5.5299987792969887</c:v>
                </c:pt>
                <c:pt idx="1951">
                  <c:v>5.5400085449219887</c:v>
                </c:pt>
                <c:pt idx="1952">
                  <c:v>5.5400085449219887</c:v>
                </c:pt>
                <c:pt idx="1953">
                  <c:v>5.5099792480469887</c:v>
                </c:pt>
                <c:pt idx="1954">
                  <c:v>5.5099792480469887</c:v>
                </c:pt>
                <c:pt idx="1955">
                  <c:v>5.5099792480469887</c:v>
                </c:pt>
                <c:pt idx="1956">
                  <c:v>5.5599975585929542</c:v>
                </c:pt>
                <c:pt idx="1957">
                  <c:v>5.5899963378899997</c:v>
                </c:pt>
                <c:pt idx="1958">
                  <c:v>5.5299987792969887</c:v>
                </c:pt>
                <c:pt idx="1959">
                  <c:v>5.5299987792969887</c:v>
                </c:pt>
                <c:pt idx="1960">
                  <c:v>5.5299987792969887</c:v>
                </c:pt>
                <c:pt idx="1961">
                  <c:v>5.5899963378899997</c:v>
                </c:pt>
                <c:pt idx="1962">
                  <c:v>5.5599975585929542</c:v>
                </c:pt>
                <c:pt idx="1963">
                  <c:v>5.5899963378899997</c:v>
                </c:pt>
                <c:pt idx="1964">
                  <c:v>5.6399841308589771</c:v>
                </c:pt>
                <c:pt idx="1965">
                  <c:v>5.6399841308589771</c:v>
                </c:pt>
                <c:pt idx="1966">
                  <c:v>5.6600036621089771</c:v>
                </c:pt>
                <c:pt idx="1967">
                  <c:v>5.6000061035149997</c:v>
                </c:pt>
                <c:pt idx="1968">
                  <c:v>5.6199951171869884</c:v>
                </c:pt>
                <c:pt idx="1969">
                  <c:v>5.7699890136719887</c:v>
                </c:pt>
                <c:pt idx="1970">
                  <c:v>5.7799987792969887</c:v>
                </c:pt>
                <c:pt idx="1971">
                  <c:v>5.8099975585929542</c:v>
                </c:pt>
                <c:pt idx="1972">
                  <c:v>5.5599975585929542</c:v>
                </c:pt>
                <c:pt idx="1973">
                  <c:v>5.5099792480469887</c:v>
                </c:pt>
                <c:pt idx="1974">
                  <c:v>5.6399841308589771</c:v>
                </c:pt>
                <c:pt idx="1975">
                  <c:v>5.5899963378899997</c:v>
                </c:pt>
                <c:pt idx="1976">
                  <c:v>5.6199951171869884</c:v>
                </c:pt>
                <c:pt idx="1977">
                  <c:v>5.6399841308589771</c:v>
                </c:pt>
                <c:pt idx="1978">
                  <c:v>5.6300048828119884</c:v>
                </c:pt>
                <c:pt idx="1979">
                  <c:v>5.6300048828119884</c:v>
                </c:pt>
                <c:pt idx="1980">
                  <c:v>5.6099853515619884</c:v>
                </c:pt>
                <c:pt idx="1981">
                  <c:v>5.6499938964839771</c:v>
                </c:pt>
                <c:pt idx="1982">
                  <c:v>5.7099914550779545</c:v>
                </c:pt>
                <c:pt idx="1983">
                  <c:v>5.7599792480469887</c:v>
                </c:pt>
                <c:pt idx="1984">
                  <c:v>5.8399963378899997</c:v>
                </c:pt>
                <c:pt idx="1985">
                  <c:v>5.739990234375</c:v>
                </c:pt>
                <c:pt idx="1986">
                  <c:v>5.6399841308589771</c:v>
                </c:pt>
                <c:pt idx="1987">
                  <c:v>5.739990234375</c:v>
                </c:pt>
                <c:pt idx="1988">
                  <c:v>5.489990234375</c:v>
                </c:pt>
                <c:pt idx="1989">
                  <c:v>5.5099792480469887</c:v>
                </c:pt>
                <c:pt idx="1990">
                  <c:v>5.5299987792969887</c:v>
                </c:pt>
                <c:pt idx="1991">
                  <c:v>5.5700073242179542</c:v>
                </c:pt>
                <c:pt idx="1992">
                  <c:v>5.6199951171869884</c:v>
                </c:pt>
                <c:pt idx="1993">
                  <c:v>5.6399841308589771</c:v>
                </c:pt>
                <c:pt idx="1994">
                  <c:v>5.6699829101559658</c:v>
                </c:pt>
                <c:pt idx="1995">
                  <c:v>5.6799926757809658</c:v>
                </c:pt>
                <c:pt idx="1996">
                  <c:v>5.6399841308589771</c:v>
                </c:pt>
                <c:pt idx="1997">
                  <c:v>5.5799865722649997</c:v>
                </c:pt>
                <c:pt idx="1998">
                  <c:v>5.5400085449219887</c:v>
                </c:pt>
                <c:pt idx="1999">
                  <c:v>5.5499877929679542</c:v>
                </c:pt>
                <c:pt idx="2000">
                  <c:v>5.5899963378899997</c:v>
                </c:pt>
                <c:pt idx="2001">
                  <c:v>5.6000061035149997</c:v>
                </c:pt>
                <c:pt idx="2002">
                  <c:v>5.6300048828119884</c:v>
                </c:pt>
                <c:pt idx="2003">
                  <c:v>5.6399841308589771</c:v>
                </c:pt>
                <c:pt idx="2004">
                  <c:v>5.6600036621089771</c:v>
                </c:pt>
                <c:pt idx="2005">
                  <c:v>5.6099853515619884</c:v>
                </c:pt>
                <c:pt idx="2006">
                  <c:v>5.5599975585929542</c:v>
                </c:pt>
                <c:pt idx="2007">
                  <c:v>5.5299987792969887</c:v>
                </c:pt>
                <c:pt idx="2008">
                  <c:v>5.5599975585929542</c:v>
                </c:pt>
                <c:pt idx="2009">
                  <c:v>5.6499938964839771</c:v>
                </c:pt>
                <c:pt idx="2010">
                  <c:v>5.6300048828119884</c:v>
                </c:pt>
                <c:pt idx="2011">
                  <c:v>5.6399841308589771</c:v>
                </c:pt>
                <c:pt idx="2012">
                  <c:v>5.6300048828119884</c:v>
                </c:pt>
                <c:pt idx="2013">
                  <c:v>5.6199951171869884</c:v>
                </c:pt>
                <c:pt idx="2014">
                  <c:v>5.6499938964839771</c:v>
                </c:pt>
                <c:pt idx="2015">
                  <c:v>5.7200012207029545</c:v>
                </c:pt>
                <c:pt idx="2016">
                  <c:v>5.75</c:v>
                </c:pt>
                <c:pt idx="2017">
                  <c:v>5.7599792480469887</c:v>
                </c:pt>
                <c:pt idx="2018">
                  <c:v>5.739990234375</c:v>
                </c:pt>
                <c:pt idx="2019">
                  <c:v>5.75</c:v>
                </c:pt>
                <c:pt idx="2020">
                  <c:v>5.8999938964839771</c:v>
                </c:pt>
                <c:pt idx="2021">
                  <c:v>5.9700012207029545</c:v>
                </c:pt>
                <c:pt idx="2022">
                  <c:v>5.8699951171869884</c:v>
                </c:pt>
                <c:pt idx="2023">
                  <c:v>5.8899841308589771</c:v>
                </c:pt>
                <c:pt idx="2024">
                  <c:v>5.7799987792969887</c:v>
                </c:pt>
                <c:pt idx="2025">
                  <c:v>5.6900024414059658</c:v>
                </c:pt>
                <c:pt idx="2026">
                  <c:v>5.6199951171869884</c:v>
                </c:pt>
                <c:pt idx="2027">
                  <c:v>5.6300048828119884</c:v>
                </c:pt>
                <c:pt idx="2028">
                  <c:v>5.7699890136719887</c:v>
                </c:pt>
                <c:pt idx="2029">
                  <c:v>5.7999877929679542</c:v>
                </c:pt>
                <c:pt idx="2030">
                  <c:v>5.7699890136719887</c:v>
                </c:pt>
                <c:pt idx="2031">
                  <c:v>5.6699829101559658</c:v>
                </c:pt>
                <c:pt idx="2032">
                  <c:v>5.6000061035149997</c:v>
                </c:pt>
                <c:pt idx="2033">
                  <c:v>5.6499938964839771</c:v>
                </c:pt>
                <c:pt idx="2034">
                  <c:v>5.7200012207029545</c:v>
                </c:pt>
                <c:pt idx="2035">
                  <c:v>5.7599792480469887</c:v>
                </c:pt>
                <c:pt idx="2036">
                  <c:v>5.7099914550779545</c:v>
                </c:pt>
                <c:pt idx="2037">
                  <c:v>5.6499938964839771</c:v>
                </c:pt>
                <c:pt idx="2038">
                  <c:v>5.6699829101559658</c:v>
                </c:pt>
                <c:pt idx="2039">
                  <c:v>5.7099914550779545</c:v>
                </c:pt>
                <c:pt idx="2040">
                  <c:v>5.72998046875</c:v>
                </c:pt>
                <c:pt idx="2041">
                  <c:v>5.6799926757809658</c:v>
                </c:pt>
                <c:pt idx="2042">
                  <c:v>5.5899963378899997</c:v>
                </c:pt>
                <c:pt idx="2043">
                  <c:v>5.5499877929679542</c:v>
                </c:pt>
                <c:pt idx="2044">
                  <c:v>5.5199890136719887</c:v>
                </c:pt>
                <c:pt idx="2045">
                  <c:v>5.5299987792969887</c:v>
                </c:pt>
                <c:pt idx="2046">
                  <c:v>5.5899963378899997</c:v>
                </c:pt>
                <c:pt idx="2047">
                  <c:v>5.6600036621089771</c:v>
                </c:pt>
                <c:pt idx="2048">
                  <c:v>5.6600036621089771</c:v>
                </c:pt>
                <c:pt idx="2049">
                  <c:v>5.6300048828119884</c:v>
                </c:pt>
                <c:pt idx="2050">
                  <c:v>5.6199951171869884</c:v>
                </c:pt>
                <c:pt idx="2051">
                  <c:v>5.6399841308589771</c:v>
                </c:pt>
                <c:pt idx="2052">
                  <c:v>5.6799926757809658</c:v>
                </c:pt>
                <c:pt idx="2053">
                  <c:v>5.6900024414059658</c:v>
                </c:pt>
                <c:pt idx="2054">
                  <c:v>5.6999816894529545</c:v>
                </c:pt>
                <c:pt idx="2055">
                  <c:v>5.6999816894529545</c:v>
                </c:pt>
                <c:pt idx="2056">
                  <c:v>5.6499938964839771</c:v>
                </c:pt>
                <c:pt idx="2057">
                  <c:v>5.6499938964839771</c:v>
                </c:pt>
                <c:pt idx="2058">
                  <c:v>5.6099853515619884</c:v>
                </c:pt>
                <c:pt idx="2059">
                  <c:v>5.5799865722649997</c:v>
                </c:pt>
                <c:pt idx="2060">
                  <c:v>5.6000061035149997</c:v>
                </c:pt>
                <c:pt idx="2061">
                  <c:v>5.6900024414059658</c:v>
                </c:pt>
                <c:pt idx="2062">
                  <c:v>5.7900085449219887</c:v>
                </c:pt>
                <c:pt idx="2063">
                  <c:v>5.7699890136719887</c:v>
                </c:pt>
                <c:pt idx="2064">
                  <c:v>5.75</c:v>
                </c:pt>
                <c:pt idx="2065">
                  <c:v>5.7799987792969887</c:v>
                </c:pt>
                <c:pt idx="2066">
                  <c:v>5.7999877929679542</c:v>
                </c:pt>
                <c:pt idx="2067">
                  <c:v>5.8399963378899997</c:v>
                </c:pt>
                <c:pt idx="2068">
                  <c:v>5.6999816894529545</c:v>
                </c:pt>
                <c:pt idx="2069">
                  <c:v>5.6499938964839771</c:v>
                </c:pt>
                <c:pt idx="2070">
                  <c:v>5.6799926757809658</c:v>
                </c:pt>
                <c:pt idx="2071">
                  <c:v>5.6999816894529545</c:v>
                </c:pt>
                <c:pt idx="2072">
                  <c:v>5.8500061035149997</c:v>
                </c:pt>
                <c:pt idx="2073">
                  <c:v>5.7999877929679542</c:v>
                </c:pt>
                <c:pt idx="2074">
                  <c:v>5.5799865722649997</c:v>
                </c:pt>
                <c:pt idx="2075">
                  <c:v>5.6199951171869884</c:v>
                </c:pt>
                <c:pt idx="2076">
                  <c:v>5.7799987792969887</c:v>
                </c:pt>
                <c:pt idx="2077">
                  <c:v>5.75</c:v>
                </c:pt>
                <c:pt idx="2078">
                  <c:v>5.8899841308589771</c:v>
                </c:pt>
                <c:pt idx="2079">
                  <c:v>5.8399963378899997</c:v>
                </c:pt>
                <c:pt idx="2080">
                  <c:v>5.7200012207029545</c:v>
                </c:pt>
                <c:pt idx="2081">
                  <c:v>5.7099914550779545</c:v>
                </c:pt>
                <c:pt idx="2082">
                  <c:v>5.6699829101559658</c:v>
                </c:pt>
                <c:pt idx="2083">
                  <c:v>5.6499938964839771</c:v>
                </c:pt>
                <c:pt idx="2084">
                  <c:v>5.6799926757809658</c:v>
                </c:pt>
                <c:pt idx="2085">
                  <c:v>5.6499938964839771</c:v>
                </c:pt>
                <c:pt idx="2086">
                  <c:v>5.6199951171869884</c:v>
                </c:pt>
                <c:pt idx="2087">
                  <c:v>5.5899963378899997</c:v>
                </c:pt>
                <c:pt idx="2088">
                  <c:v>5.5700073242179542</c:v>
                </c:pt>
                <c:pt idx="2089">
                  <c:v>5.6499938964839771</c:v>
                </c:pt>
                <c:pt idx="2090">
                  <c:v>5.6799926757809658</c:v>
                </c:pt>
                <c:pt idx="2091">
                  <c:v>5.6999816894529545</c:v>
                </c:pt>
                <c:pt idx="2092">
                  <c:v>5.6600036621089771</c:v>
                </c:pt>
                <c:pt idx="2093">
                  <c:v>5.6399841308589771</c:v>
                </c:pt>
                <c:pt idx="2094">
                  <c:v>5.6300048828119884</c:v>
                </c:pt>
                <c:pt idx="2095">
                  <c:v>5.6499938964839771</c:v>
                </c:pt>
                <c:pt idx="2096">
                  <c:v>5.5400085449219887</c:v>
                </c:pt>
                <c:pt idx="2097">
                  <c:v>5.5400085449219887</c:v>
                </c:pt>
                <c:pt idx="2098">
                  <c:v>5.5299987792969887</c:v>
                </c:pt>
                <c:pt idx="2099">
                  <c:v>5.6199951171869884</c:v>
                </c:pt>
                <c:pt idx="2100">
                  <c:v>5.6799926757809658</c:v>
                </c:pt>
                <c:pt idx="2101">
                  <c:v>5.7200012207029545</c:v>
                </c:pt>
                <c:pt idx="2102">
                  <c:v>5.72998046875</c:v>
                </c:pt>
                <c:pt idx="2103">
                  <c:v>5.6999816894529545</c:v>
                </c:pt>
                <c:pt idx="2104">
                  <c:v>5.6999816894529545</c:v>
                </c:pt>
                <c:pt idx="2105">
                  <c:v>5.6900024414059658</c:v>
                </c:pt>
                <c:pt idx="2106">
                  <c:v>5.6600036621089771</c:v>
                </c:pt>
                <c:pt idx="2107">
                  <c:v>5.6499938964839771</c:v>
                </c:pt>
                <c:pt idx="2108">
                  <c:v>5.6900024414059658</c:v>
                </c:pt>
                <c:pt idx="2109">
                  <c:v>5.6999816894529545</c:v>
                </c:pt>
                <c:pt idx="2110">
                  <c:v>5.6799926757809658</c:v>
                </c:pt>
                <c:pt idx="2111">
                  <c:v>5.6300048828119884</c:v>
                </c:pt>
                <c:pt idx="2112">
                  <c:v>5.6199951171869884</c:v>
                </c:pt>
                <c:pt idx="2113">
                  <c:v>5.6099853515619884</c:v>
                </c:pt>
                <c:pt idx="2114">
                  <c:v>5.6300048828119884</c:v>
                </c:pt>
                <c:pt idx="2115">
                  <c:v>5.7599792480469887</c:v>
                </c:pt>
                <c:pt idx="2116">
                  <c:v>5.6499938964839771</c:v>
                </c:pt>
                <c:pt idx="2117">
                  <c:v>5.72998046875</c:v>
                </c:pt>
                <c:pt idx="2118">
                  <c:v>5.739990234375</c:v>
                </c:pt>
                <c:pt idx="2119">
                  <c:v>5.72998046875</c:v>
                </c:pt>
                <c:pt idx="2120">
                  <c:v>5.6900024414059658</c:v>
                </c:pt>
                <c:pt idx="2121">
                  <c:v>5.6999816894529545</c:v>
                </c:pt>
                <c:pt idx="2122">
                  <c:v>5.6399841308589771</c:v>
                </c:pt>
                <c:pt idx="2123">
                  <c:v>5.5899963378899997</c:v>
                </c:pt>
                <c:pt idx="2124">
                  <c:v>5.6000061035149997</c:v>
                </c:pt>
                <c:pt idx="2125">
                  <c:v>5.6099853515619884</c:v>
                </c:pt>
                <c:pt idx="2126">
                  <c:v>5.6199951171869884</c:v>
                </c:pt>
                <c:pt idx="2127">
                  <c:v>5.6000061035149997</c:v>
                </c:pt>
                <c:pt idx="2128">
                  <c:v>5.5899963378899997</c:v>
                </c:pt>
                <c:pt idx="2129">
                  <c:v>5.6000061035149997</c:v>
                </c:pt>
                <c:pt idx="2130">
                  <c:v>5.6600036621089771</c:v>
                </c:pt>
                <c:pt idx="2131">
                  <c:v>5.6900024414059658</c:v>
                </c:pt>
                <c:pt idx="2132">
                  <c:v>5.6799926757809658</c:v>
                </c:pt>
                <c:pt idx="2133">
                  <c:v>5.6600036621089771</c:v>
                </c:pt>
                <c:pt idx="2134">
                  <c:v>5.6000061035149997</c:v>
                </c:pt>
                <c:pt idx="2135">
                  <c:v>5.5799865722649997</c:v>
                </c:pt>
                <c:pt idx="2136">
                  <c:v>5.6399841308589771</c:v>
                </c:pt>
                <c:pt idx="2137">
                  <c:v>5.6499938964839771</c:v>
                </c:pt>
                <c:pt idx="2138">
                  <c:v>5.6099853515619884</c:v>
                </c:pt>
                <c:pt idx="2139">
                  <c:v>5.6000061035149997</c:v>
                </c:pt>
                <c:pt idx="2140">
                  <c:v>5.6399841308589771</c:v>
                </c:pt>
                <c:pt idx="2141">
                  <c:v>5.6499938964839771</c:v>
                </c:pt>
                <c:pt idx="2142">
                  <c:v>5.6699829101559658</c:v>
                </c:pt>
                <c:pt idx="2143">
                  <c:v>5.6900024414059658</c:v>
                </c:pt>
                <c:pt idx="2144">
                  <c:v>5.5899963378899997</c:v>
                </c:pt>
                <c:pt idx="2145">
                  <c:v>5.5799865722649997</c:v>
                </c:pt>
                <c:pt idx="2146">
                  <c:v>5.6099853515619884</c:v>
                </c:pt>
                <c:pt idx="2147">
                  <c:v>5.6699829101559658</c:v>
                </c:pt>
                <c:pt idx="2148">
                  <c:v>5.75</c:v>
                </c:pt>
                <c:pt idx="2149">
                  <c:v>5.72998046875</c:v>
                </c:pt>
                <c:pt idx="2150">
                  <c:v>5.75</c:v>
                </c:pt>
                <c:pt idx="2151">
                  <c:v>5.7599792480469887</c:v>
                </c:pt>
                <c:pt idx="2152">
                  <c:v>5.7799987792969887</c:v>
                </c:pt>
                <c:pt idx="2153">
                  <c:v>5.7599792480469887</c:v>
                </c:pt>
                <c:pt idx="2154">
                  <c:v>5.6199951171869884</c:v>
                </c:pt>
                <c:pt idx="2155">
                  <c:v>5.6000061035149997</c:v>
                </c:pt>
                <c:pt idx="2156">
                  <c:v>5.6199951171869884</c:v>
                </c:pt>
                <c:pt idx="2157">
                  <c:v>5.6099853515619884</c:v>
                </c:pt>
                <c:pt idx="2158">
                  <c:v>5.6499938964839771</c:v>
                </c:pt>
                <c:pt idx="2159">
                  <c:v>5.6699829101559658</c:v>
                </c:pt>
                <c:pt idx="2160">
                  <c:v>5.6300048828119884</c:v>
                </c:pt>
                <c:pt idx="2161">
                  <c:v>5.6199951171869884</c:v>
                </c:pt>
                <c:pt idx="2162">
                  <c:v>5.6199951171869884</c:v>
                </c:pt>
                <c:pt idx="2163">
                  <c:v>5.6199951171869884</c:v>
                </c:pt>
                <c:pt idx="2164">
                  <c:v>5.6300048828119884</c:v>
                </c:pt>
                <c:pt idx="2165">
                  <c:v>5.6000061035149997</c:v>
                </c:pt>
                <c:pt idx="2166">
                  <c:v>5.6199951171869884</c:v>
                </c:pt>
                <c:pt idx="2167">
                  <c:v>5.6300048828119884</c:v>
                </c:pt>
                <c:pt idx="2168">
                  <c:v>5.6600036621089771</c:v>
                </c:pt>
                <c:pt idx="2169">
                  <c:v>5.6699829101559658</c:v>
                </c:pt>
                <c:pt idx="2170">
                  <c:v>5.5599975585929542</c:v>
                </c:pt>
                <c:pt idx="2171">
                  <c:v>5.5299987792969887</c:v>
                </c:pt>
                <c:pt idx="2172">
                  <c:v>5.5</c:v>
                </c:pt>
                <c:pt idx="2173">
                  <c:v>5.5400085449219887</c:v>
                </c:pt>
                <c:pt idx="2174">
                  <c:v>5.6000061035149997</c:v>
                </c:pt>
                <c:pt idx="2175">
                  <c:v>5.6399841308589771</c:v>
                </c:pt>
                <c:pt idx="2176">
                  <c:v>5.5899963378899997</c:v>
                </c:pt>
                <c:pt idx="2177">
                  <c:v>5.6499938964839771</c:v>
                </c:pt>
                <c:pt idx="2178">
                  <c:v>5.5</c:v>
                </c:pt>
                <c:pt idx="2179">
                  <c:v>5.47998046875</c:v>
                </c:pt>
                <c:pt idx="2180">
                  <c:v>5.5099792480469887</c:v>
                </c:pt>
                <c:pt idx="2181">
                  <c:v>5.5299987792969887</c:v>
                </c:pt>
                <c:pt idx="2182">
                  <c:v>5.5599975585929542</c:v>
                </c:pt>
                <c:pt idx="2183">
                  <c:v>5.5899963378899997</c:v>
                </c:pt>
                <c:pt idx="2184">
                  <c:v>5.5099792480469887</c:v>
                </c:pt>
                <c:pt idx="2185">
                  <c:v>5.4299926757809658</c:v>
                </c:pt>
                <c:pt idx="2186">
                  <c:v>5.4599914550779545</c:v>
                </c:pt>
                <c:pt idx="2187">
                  <c:v>5.5099792480469887</c:v>
                </c:pt>
                <c:pt idx="2188">
                  <c:v>5.5199890136719887</c:v>
                </c:pt>
                <c:pt idx="2189">
                  <c:v>5.5499877929679542</c:v>
                </c:pt>
                <c:pt idx="2190">
                  <c:v>5.5299987792969887</c:v>
                </c:pt>
                <c:pt idx="2191">
                  <c:v>5.5099792480469887</c:v>
                </c:pt>
                <c:pt idx="2192">
                  <c:v>5.5099792480469887</c:v>
                </c:pt>
                <c:pt idx="2193">
                  <c:v>5.5199890136719887</c:v>
                </c:pt>
                <c:pt idx="2194">
                  <c:v>5.47998046875</c:v>
                </c:pt>
                <c:pt idx="2195">
                  <c:v>5.489990234375</c:v>
                </c:pt>
                <c:pt idx="2196">
                  <c:v>5.5199890136719887</c:v>
                </c:pt>
                <c:pt idx="2197">
                  <c:v>5.5299987792969887</c:v>
                </c:pt>
                <c:pt idx="2198">
                  <c:v>5.5899963378899997</c:v>
                </c:pt>
                <c:pt idx="2199">
                  <c:v>5.6600036621089771</c:v>
                </c:pt>
                <c:pt idx="2200">
                  <c:v>5.6600036621089771</c:v>
                </c:pt>
                <c:pt idx="2201">
                  <c:v>5.6799926757809658</c:v>
                </c:pt>
                <c:pt idx="2202">
                  <c:v>5.6600036621089771</c:v>
                </c:pt>
                <c:pt idx="2203">
                  <c:v>5.6099853515619884</c:v>
                </c:pt>
                <c:pt idx="2204">
                  <c:v>5.5400085449219887</c:v>
                </c:pt>
                <c:pt idx="2205">
                  <c:v>5.5</c:v>
                </c:pt>
                <c:pt idx="2206">
                  <c:v>5.5099792480469887</c:v>
                </c:pt>
                <c:pt idx="2207">
                  <c:v>5.5299987792969887</c:v>
                </c:pt>
                <c:pt idx="2208">
                  <c:v>5.5400085449219887</c:v>
                </c:pt>
                <c:pt idx="2209">
                  <c:v>5.5599975585929542</c:v>
                </c:pt>
                <c:pt idx="2210">
                  <c:v>5.6199951171869884</c:v>
                </c:pt>
                <c:pt idx="2211">
                  <c:v>5.6099853515619884</c:v>
                </c:pt>
                <c:pt idx="2212">
                  <c:v>5.6399841308589771</c:v>
                </c:pt>
                <c:pt idx="2213">
                  <c:v>5.5899963378899997</c:v>
                </c:pt>
                <c:pt idx="2214">
                  <c:v>5.5599975585929542</c:v>
                </c:pt>
                <c:pt idx="2215">
                  <c:v>5.5599975585929542</c:v>
                </c:pt>
                <c:pt idx="2216">
                  <c:v>5.6600036621089771</c:v>
                </c:pt>
                <c:pt idx="2217">
                  <c:v>5.5899963378899997</c:v>
                </c:pt>
                <c:pt idx="2218">
                  <c:v>5.6199951171869884</c:v>
                </c:pt>
                <c:pt idx="2219">
                  <c:v>5.6399841308589771</c:v>
                </c:pt>
                <c:pt idx="2220">
                  <c:v>5.5099792480469887</c:v>
                </c:pt>
                <c:pt idx="2221">
                  <c:v>5.47998046875</c:v>
                </c:pt>
                <c:pt idx="2222">
                  <c:v>5.5099792480469887</c:v>
                </c:pt>
                <c:pt idx="2223">
                  <c:v>5.5</c:v>
                </c:pt>
                <c:pt idx="2224">
                  <c:v>5.4499816894529545</c:v>
                </c:pt>
                <c:pt idx="2225">
                  <c:v>5.4400024414059658</c:v>
                </c:pt>
                <c:pt idx="2226">
                  <c:v>5.4400024414059658</c:v>
                </c:pt>
                <c:pt idx="2227">
                  <c:v>5.4299926757809658</c:v>
                </c:pt>
                <c:pt idx="2228">
                  <c:v>5.47998046875</c:v>
                </c:pt>
                <c:pt idx="2229">
                  <c:v>5.4700012207029545</c:v>
                </c:pt>
                <c:pt idx="2230">
                  <c:v>5.4400024414059658</c:v>
                </c:pt>
                <c:pt idx="2231">
                  <c:v>5.4299926757809658</c:v>
                </c:pt>
                <c:pt idx="2232">
                  <c:v>5.4400024414059658</c:v>
                </c:pt>
                <c:pt idx="2233">
                  <c:v>5.4599914550779545</c:v>
                </c:pt>
                <c:pt idx="2234">
                  <c:v>5.5599975585929542</c:v>
                </c:pt>
                <c:pt idx="2235">
                  <c:v>5.5899963378899997</c:v>
                </c:pt>
                <c:pt idx="2236">
                  <c:v>5.5299987792969887</c:v>
                </c:pt>
                <c:pt idx="2237">
                  <c:v>5.4700012207029545</c:v>
                </c:pt>
                <c:pt idx="2238">
                  <c:v>5.5099792480469887</c:v>
                </c:pt>
                <c:pt idx="2239">
                  <c:v>5.5099792480469887</c:v>
                </c:pt>
                <c:pt idx="2240">
                  <c:v>5.5400085449219887</c:v>
                </c:pt>
                <c:pt idx="2241">
                  <c:v>5.5199890136719887</c:v>
                </c:pt>
                <c:pt idx="2242">
                  <c:v>5.5</c:v>
                </c:pt>
                <c:pt idx="2243">
                  <c:v>5.5099792480469887</c:v>
                </c:pt>
                <c:pt idx="2244">
                  <c:v>5.4700012207029545</c:v>
                </c:pt>
                <c:pt idx="2245">
                  <c:v>5.4299926757809658</c:v>
                </c:pt>
                <c:pt idx="2246">
                  <c:v>5.4499816894529545</c:v>
                </c:pt>
                <c:pt idx="2247">
                  <c:v>5.47998046875</c:v>
                </c:pt>
                <c:pt idx="2248">
                  <c:v>5.47998046875</c:v>
                </c:pt>
                <c:pt idx="2249">
                  <c:v>5.489990234375</c:v>
                </c:pt>
                <c:pt idx="2250">
                  <c:v>5.489990234375</c:v>
                </c:pt>
                <c:pt idx="2251">
                  <c:v>5.47998046875</c:v>
                </c:pt>
                <c:pt idx="2252">
                  <c:v>5.5299987792969887</c:v>
                </c:pt>
                <c:pt idx="2253">
                  <c:v>5.5499877929679542</c:v>
                </c:pt>
                <c:pt idx="2254">
                  <c:v>5.5499877929679542</c:v>
                </c:pt>
                <c:pt idx="2255">
                  <c:v>5.5299987792969887</c:v>
                </c:pt>
                <c:pt idx="2256">
                  <c:v>5.5299987792969887</c:v>
                </c:pt>
                <c:pt idx="2257">
                  <c:v>5.489990234375</c:v>
                </c:pt>
                <c:pt idx="2258">
                  <c:v>5.4700012207029545</c:v>
                </c:pt>
                <c:pt idx="2259">
                  <c:v>5.4299926757809658</c:v>
                </c:pt>
                <c:pt idx="2260">
                  <c:v>5.4199829101559658</c:v>
                </c:pt>
                <c:pt idx="2261">
                  <c:v>5.4400024414059658</c:v>
                </c:pt>
                <c:pt idx="2262">
                  <c:v>5.47998046875</c:v>
                </c:pt>
                <c:pt idx="2263">
                  <c:v>5.5099792480469887</c:v>
                </c:pt>
                <c:pt idx="2264">
                  <c:v>5.5199890136719887</c:v>
                </c:pt>
                <c:pt idx="2265">
                  <c:v>5.5099792480469887</c:v>
                </c:pt>
                <c:pt idx="2266">
                  <c:v>5.5299987792969887</c:v>
                </c:pt>
                <c:pt idx="2267">
                  <c:v>5.47998046875</c:v>
                </c:pt>
                <c:pt idx="2268">
                  <c:v>5.4700012207029545</c:v>
                </c:pt>
                <c:pt idx="2269">
                  <c:v>5.47998046875</c:v>
                </c:pt>
                <c:pt idx="2270">
                  <c:v>5.5</c:v>
                </c:pt>
                <c:pt idx="2271">
                  <c:v>5.4700012207029545</c:v>
                </c:pt>
                <c:pt idx="2272">
                  <c:v>5.4400024414059658</c:v>
                </c:pt>
                <c:pt idx="2273">
                  <c:v>5.4199829101559658</c:v>
                </c:pt>
                <c:pt idx="2274">
                  <c:v>5.3999938964839771</c:v>
                </c:pt>
                <c:pt idx="2275">
                  <c:v>5.4199829101559658</c:v>
                </c:pt>
                <c:pt idx="2276">
                  <c:v>5.4400024414059658</c:v>
                </c:pt>
                <c:pt idx="2277">
                  <c:v>5.47998046875</c:v>
                </c:pt>
                <c:pt idx="2278">
                  <c:v>5.5</c:v>
                </c:pt>
                <c:pt idx="2279">
                  <c:v>5.5099792480469887</c:v>
                </c:pt>
                <c:pt idx="2280">
                  <c:v>5.4599914550779545</c:v>
                </c:pt>
                <c:pt idx="2281">
                  <c:v>5.4499816894529545</c:v>
                </c:pt>
                <c:pt idx="2282">
                  <c:v>5.4599914550779545</c:v>
                </c:pt>
                <c:pt idx="2283">
                  <c:v>5.5099792480469887</c:v>
                </c:pt>
                <c:pt idx="2284">
                  <c:v>5.5099792480469887</c:v>
                </c:pt>
                <c:pt idx="2285">
                  <c:v>5.6399841308589771</c:v>
                </c:pt>
                <c:pt idx="2286">
                  <c:v>5.5599975585929542</c:v>
                </c:pt>
                <c:pt idx="2287">
                  <c:v>5.4400024414059658</c:v>
                </c:pt>
                <c:pt idx="2288">
                  <c:v>5.4100036621089771</c:v>
                </c:pt>
                <c:pt idx="2289">
                  <c:v>5.4199829101559658</c:v>
                </c:pt>
                <c:pt idx="2290">
                  <c:v>5.4199829101559658</c:v>
                </c:pt>
                <c:pt idx="2291">
                  <c:v>5.4199829101559658</c:v>
                </c:pt>
                <c:pt idx="2292">
                  <c:v>5.4599914550779545</c:v>
                </c:pt>
                <c:pt idx="2293">
                  <c:v>5.5</c:v>
                </c:pt>
                <c:pt idx="2294">
                  <c:v>5.5099792480469887</c:v>
                </c:pt>
                <c:pt idx="2295">
                  <c:v>5.5</c:v>
                </c:pt>
                <c:pt idx="2296">
                  <c:v>5.5299987792969887</c:v>
                </c:pt>
                <c:pt idx="2297">
                  <c:v>5.489990234375</c:v>
                </c:pt>
                <c:pt idx="2298">
                  <c:v>5.4499816894529545</c:v>
                </c:pt>
                <c:pt idx="2299">
                  <c:v>5.3999938964839771</c:v>
                </c:pt>
                <c:pt idx="2300">
                  <c:v>5.4299926757809658</c:v>
                </c:pt>
                <c:pt idx="2301">
                  <c:v>5.3200073242179542</c:v>
                </c:pt>
                <c:pt idx="2302">
                  <c:v>5.3899841308589771</c:v>
                </c:pt>
                <c:pt idx="2303">
                  <c:v>5.4499816894529545</c:v>
                </c:pt>
                <c:pt idx="2304">
                  <c:v>5.5299987792969887</c:v>
                </c:pt>
                <c:pt idx="2305">
                  <c:v>5.3699951171869884</c:v>
                </c:pt>
                <c:pt idx="2306">
                  <c:v>5.3200073242179542</c:v>
                </c:pt>
                <c:pt idx="2307">
                  <c:v>5.4199829101559658</c:v>
                </c:pt>
                <c:pt idx="2308">
                  <c:v>5.4199829101559658</c:v>
                </c:pt>
                <c:pt idx="2309">
                  <c:v>5.3500061035149997</c:v>
                </c:pt>
                <c:pt idx="2310">
                  <c:v>5.3699951171869884</c:v>
                </c:pt>
                <c:pt idx="2311">
                  <c:v>5.3899841308589771</c:v>
                </c:pt>
                <c:pt idx="2312">
                  <c:v>5.3899841308589771</c:v>
                </c:pt>
                <c:pt idx="2313">
                  <c:v>5.3299865722649997</c:v>
                </c:pt>
                <c:pt idx="2314">
                  <c:v>5.3599853515619884</c:v>
                </c:pt>
                <c:pt idx="2315">
                  <c:v>5.3999938964839771</c:v>
                </c:pt>
                <c:pt idx="2316">
                  <c:v>5.4100036621089771</c:v>
                </c:pt>
                <c:pt idx="2317">
                  <c:v>5.4400024414059658</c:v>
                </c:pt>
                <c:pt idx="2318">
                  <c:v>5.4700012207029545</c:v>
                </c:pt>
                <c:pt idx="2319">
                  <c:v>5.5099792480469887</c:v>
                </c:pt>
                <c:pt idx="2320">
                  <c:v>5.4700012207029545</c:v>
                </c:pt>
                <c:pt idx="2321">
                  <c:v>5.4199829101559658</c:v>
                </c:pt>
                <c:pt idx="2322">
                  <c:v>5.3800048828119884</c:v>
                </c:pt>
                <c:pt idx="2323">
                  <c:v>5.4100036621089771</c:v>
                </c:pt>
                <c:pt idx="2324">
                  <c:v>5.3999938964839771</c:v>
                </c:pt>
                <c:pt idx="2325">
                  <c:v>5.3099975585929542</c:v>
                </c:pt>
                <c:pt idx="2326">
                  <c:v>5.2699890136719887</c:v>
                </c:pt>
                <c:pt idx="2327">
                  <c:v>5.2699890136719887</c:v>
                </c:pt>
                <c:pt idx="2328">
                  <c:v>5.2999877929679542</c:v>
                </c:pt>
                <c:pt idx="2329">
                  <c:v>5.2999877929679542</c:v>
                </c:pt>
                <c:pt idx="2330">
                  <c:v>5.3999938964839771</c:v>
                </c:pt>
                <c:pt idx="2331">
                  <c:v>5.489990234375</c:v>
                </c:pt>
                <c:pt idx="2332">
                  <c:v>5.489990234375</c:v>
                </c:pt>
                <c:pt idx="2333">
                  <c:v>5.3299865722649997</c:v>
                </c:pt>
                <c:pt idx="2334">
                  <c:v>5.3699951171869884</c:v>
                </c:pt>
                <c:pt idx="2335">
                  <c:v>5.3299865722649997</c:v>
                </c:pt>
                <c:pt idx="2336">
                  <c:v>5.3200073242179542</c:v>
                </c:pt>
                <c:pt idx="2337">
                  <c:v>5.3599853515619884</c:v>
                </c:pt>
                <c:pt idx="2338">
                  <c:v>5.4400024414059658</c:v>
                </c:pt>
                <c:pt idx="2339">
                  <c:v>5.3500061035149997</c:v>
                </c:pt>
                <c:pt idx="2340">
                  <c:v>5.4199829101559658</c:v>
                </c:pt>
                <c:pt idx="2341">
                  <c:v>5.4299926757809658</c:v>
                </c:pt>
                <c:pt idx="2342">
                  <c:v>5.2599792480469887</c:v>
                </c:pt>
                <c:pt idx="2343">
                  <c:v>5.2799987792969887</c:v>
                </c:pt>
                <c:pt idx="2344">
                  <c:v>5.3899841308589771</c:v>
                </c:pt>
                <c:pt idx="2345">
                  <c:v>5.47998046875</c:v>
                </c:pt>
                <c:pt idx="2346">
                  <c:v>5.489990234375</c:v>
                </c:pt>
                <c:pt idx="2347">
                  <c:v>5.3899841308589771</c:v>
                </c:pt>
                <c:pt idx="2348">
                  <c:v>5.2999877929679542</c:v>
                </c:pt>
                <c:pt idx="2349">
                  <c:v>5.3099975585929542</c:v>
                </c:pt>
                <c:pt idx="2350">
                  <c:v>5.3099975585929542</c:v>
                </c:pt>
                <c:pt idx="2351">
                  <c:v>5.4299926757809658</c:v>
                </c:pt>
                <c:pt idx="2352">
                  <c:v>5.5700073242179542</c:v>
                </c:pt>
                <c:pt idx="2353">
                  <c:v>5.5400085449219887</c:v>
                </c:pt>
                <c:pt idx="2354">
                  <c:v>5.5700073242179542</c:v>
                </c:pt>
                <c:pt idx="2355">
                  <c:v>5.4400024414059658</c:v>
                </c:pt>
                <c:pt idx="2356">
                  <c:v>5.3399963378899997</c:v>
                </c:pt>
                <c:pt idx="2357">
                  <c:v>5.3999938964839771</c:v>
                </c:pt>
                <c:pt idx="2358">
                  <c:v>5.2999877929679542</c:v>
                </c:pt>
                <c:pt idx="2359">
                  <c:v>5.489990234375</c:v>
                </c:pt>
                <c:pt idx="2360">
                  <c:v>5.4299926757809658</c:v>
                </c:pt>
                <c:pt idx="2361">
                  <c:v>5.4499816894529545</c:v>
                </c:pt>
                <c:pt idx="2362">
                  <c:v>5.3599853515619884</c:v>
                </c:pt>
                <c:pt idx="2363">
                  <c:v>5.5099792480469887</c:v>
                </c:pt>
                <c:pt idx="2364">
                  <c:v>5.4199829101559658</c:v>
                </c:pt>
                <c:pt idx="2365">
                  <c:v>5.3299865722649997</c:v>
                </c:pt>
                <c:pt idx="2366">
                  <c:v>5.3599853515619884</c:v>
                </c:pt>
                <c:pt idx="2367">
                  <c:v>3.0899963378899997</c:v>
                </c:pt>
                <c:pt idx="2368">
                  <c:v>3.6199951171869884</c:v>
                </c:pt>
                <c:pt idx="2369">
                  <c:v>0.6600036621089771</c:v>
                </c:pt>
                <c:pt idx="2370">
                  <c:v>9.9792480469886868E-3</c:v>
                </c:pt>
                <c:pt idx="2371">
                  <c:v>9.9792480469886868E-3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9.9792480469886868E-3</c:v>
                </c:pt>
                <c:pt idx="2377">
                  <c:v>9.9792480469886868E-3</c:v>
                </c:pt>
                <c:pt idx="2378">
                  <c:v>9.9792480469886868E-3</c:v>
                </c:pt>
                <c:pt idx="2379">
                  <c:v>0.19998168945295447</c:v>
                </c:pt>
                <c:pt idx="2380">
                  <c:v>3.2699890136719887</c:v>
                </c:pt>
                <c:pt idx="2381">
                  <c:v>10.25</c:v>
                </c:pt>
                <c:pt idx="2382">
                  <c:v>9.9400024414059658</c:v>
                </c:pt>
                <c:pt idx="2383">
                  <c:v>10.25</c:v>
                </c:pt>
                <c:pt idx="2384">
                  <c:v>10.25</c:v>
                </c:pt>
                <c:pt idx="2385">
                  <c:v>10.199981689452954</c:v>
                </c:pt>
                <c:pt idx="2386">
                  <c:v>10.119995117186988</c:v>
                </c:pt>
                <c:pt idx="2387">
                  <c:v>10.169982910155966</c:v>
                </c:pt>
                <c:pt idx="2388">
                  <c:v>9.7900085449219887</c:v>
                </c:pt>
                <c:pt idx="2389">
                  <c:v>8.72998046875</c:v>
                </c:pt>
                <c:pt idx="2390">
                  <c:v>9.6799926757809658</c:v>
                </c:pt>
                <c:pt idx="2391">
                  <c:v>8.0199890136719887</c:v>
                </c:pt>
                <c:pt idx="2392">
                  <c:v>8.0299987792969887</c:v>
                </c:pt>
                <c:pt idx="2393">
                  <c:v>8.0400085449219887</c:v>
                </c:pt>
                <c:pt idx="2394">
                  <c:v>8.0899963378899997</c:v>
                </c:pt>
                <c:pt idx="2395">
                  <c:v>8.1099853515619884</c:v>
                </c:pt>
                <c:pt idx="2396">
                  <c:v>8.1099853515619884</c:v>
                </c:pt>
                <c:pt idx="2397">
                  <c:v>8.1199951171869884</c:v>
                </c:pt>
                <c:pt idx="2398">
                  <c:v>8.1099853515619884</c:v>
                </c:pt>
                <c:pt idx="2399">
                  <c:v>8.1300048828119884</c:v>
                </c:pt>
                <c:pt idx="2400">
                  <c:v>8.1799926757809658</c:v>
                </c:pt>
                <c:pt idx="2401">
                  <c:v>8.22998046875</c:v>
                </c:pt>
                <c:pt idx="2402">
                  <c:v>8.25</c:v>
                </c:pt>
                <c:pt idx="2403">
                  <c:v>8.2799987792969887</c:v>
                </c:pt>
                <c:pt idx="2404">
                  <c:v>8.2999877929679542</c:v>
                </c:pt>
                <c:pt idx="2405">
                  <c:v>8.3299865722649997</c:v>
                </c:pt>
                <c:pt idx="2406">
                  <c:v>8.3399963378899997</c:v>
                </c:pt>
                <c:pt idx="2407">
                  <c:v>8.3699951171869884</c:v>
                </c:pt>
                <c:pt idx="2408">
                  <c:v>8.3800048828119884</c:v>
                </c:pt>
                <c:pt idx="2409">
                  <c:v>8.3899841308589771</c:v>
                </c:pt>
                <c:pt idx="2410">
                  <c:v>8.4199829101559658</c:v>
                </c:pt>
                <c:pt idx="2411">
                  <c:v>8.4400024414059658</c:v>
                </c:pt>
                <c:pt idx="2412">
                  <c:v>8.4700012207029545</c:v>
                </c:pt>
                <c:pt idx="2413">
                  <c:v>8.4499816894529545</c:v>
                </c:pt>
                <c:pt idx="2414">
                  <c:v>8.4700012207029545</c:v>
                </c:pt>
                <c:pt idx="2415">
                  <c:v>8.47998046875</c:v>
                </c:pt>
                <c:pt idx="2416">
                  <c:v>8.5099792480469887</c:v>
                </c:pt>
                <c:pt idx="2417">
                  <c:v>8.5299987792969887</c:v>
                </c:pt>
                <c:pt idx="2418">
                  <c:v>8.5499877929679542</c:v>
                </c:pt>
                <c:pt idx="2419">
                  <c:v>8.6199951171869884</c:v>
                </c:pt>
                <c:pt idx="2420">
                  <c:v>8.5299987792969887</c:v>
                </c:pt>
                <c:pt idx="2421">
                  <c:v>8.5299987792969887</c:v>
                </c:pt>
                <c:pt idx="2422">
                  <c:v>8.5299987792969887</c:v>
                </c:pt>
                <c:pt idx="2423">
                  <c:v>8.5299987792969887</c:v>
                </c:pt>
                <c:pt idx="2424">
                  <c:v>8.5299987792969887</c:v>
                </c:pt>
                <c:pt idx="2425">
                  <c:v>8.5199890136719887</c:v>
                </c:pt>
                <c:pt idx="2426">
                  <c:v>8.5199890136719887</c:v>
                </c:pt>
                <c:pt idx="2427">
                  <c:v>8.5199890136719887</c:v>
                </c:pt>
                <c:pt idx="2428">
                  <c:v>8.5299987792969887</c:v>
                </c:pt>
                <c:pt idx="2429">
                  <c:v>8.5299987792969887</c:v>
                </c:pt>
                <c:pt idx="2430">
                  <c:v>8.5199890136719887</c:v>
                </c:pt>
                <c:pt idx="2431">
                  <c:v>8.5099792480469887</c:v>
                </c:pt>
                <c:pt idx="2432">
                  <c:v>8.5199890136719887</c:v>
                </c:pt>
                <c:pt idx="2433">
                  <c:v>8.5199890136719887</c:v>
                </c:pt>
                <c:pt idx="2434">
                  <c:v>8.5199890136719887</c:v>
                </c:pt>
                <c:pt idx="2435">
                  <c:v>8.5199890136719887</c:v>
                </c:pt>
                <c:pt idx="2436">
                  <c:v>8.5099792480469887</c:v>
                </c:pt>
                <c:pt idx="2437">
                  <c:v>8.5099792480469887</c:v>
                </c:pt>
                <c:pt idx="2438">
                  <c:v>8.5099792480469887</c:v>
                </c:pt>
                <c:pt idx="2439">
                  <c:v>8.5099792480469887</c:v>
                </c:pt>
                <c:pt idx="2440">
                  <c:v>8.5599975585929542</c:v>
                </c:pt>
                <c:pt idx="2441">
                  <c:v>8.5199890136719887</c:v>
                </c:pt>
                <c:pt idx="2442">
                  <c:v>8.5099792480469887</c:v>
                </c:pt>
                <c:pt idx="2443">
                  <c:v>8.5099792480469887</c:v>
                </c:pt>
                <c:pt idx="2444">
                  <c:v>8.5</c:v>
                </c:pt>
                <c:pt idx="2445">
                  <c:v>8.5</c:v>
                </c:pt>
                <c:pt idx="2446">
                  <c:v>8.5</c:v>
                </c:pt>
                <c:pt idx="2447">
                  <c:v>8.489990234375</c:v>
                </c:pt>
                <c:pt idx="2448">
                  <c:v>8.489990234375</c:v>
                </c:pt>
                <c:pt idx="2449">
                  <c:v>8.489990234375</c:v>
                </c:pt>
                <c:pt idx="2450">
                  <c:v>8.489990234375</c:v>
                </c:pt>
                <c:pt idx="2451">
                  <c:v>8.47998046875</c:v>
                </c:pt>
                <c:pt idx="2452">
                  <c:v>8.5</c:v>
                </c:pt>
                <c:pt idx="2453">
                  <c:v>8.5199890136719887</c:v>
                </c:pt>
                <c:pt idx="2454">
                  <c:v>8.5099792480469887</c:v>
                </c:pt>
                <c:pt idx="2455">
                  <c:v>8.5099792480469887</c:v>
                </c:pt>
                <c:pt idx="2456">
                  <c:v>8.5099792480469887</c:v>
                </c:pt>
                <c:pt idx="2457">
                  <c:v>8.5199890136719887</c:v>
                </c:pt>
                <c:pt idx="2458">
                  <c:v>8.5199890136719887</c:v>
                </c:pt>
                <c:pt idx="2459">
                  <c:v>8.5199890136719887</c:v>
                </c:pt>
                <c:pt idx="2460">
                  <c:v>4.489990234375</c:v>
                </c:pt>
                <c:pt idx="2461">
                  <c:v>4.5499877929679542</c:v>
                </c:pt>
                <c:pt idx="2462">
                  <c:v>4.6199951171869884</c:v>
                </c:pt>
                <c:pt idx="2463">
                  <c:v>4.5099792480469887</c:v>
                </c:pt>
                <c:pt idx="2464">
                  <c:v>4.4400024414059658</c:v>
                </c:pt>
                <c:pt idx="2465">
                  <c:v>4.4299926757809658</c:v>
                </c:pt>
                <c:pt idx="2466">
                  <c:v>4.47998046875</c:v>
                </c:pt>
                <c:pt idx="2467">
                  <c:v>4.4700012207029545</c:v>
                </c:pt>
                <c:pt idx="2468">
                  <c:v>4.5099792480469887</c:v>
                </c:pt>
                <c:pt idx="2469">
                  <c:v>4.4599914550779545</c:v>
                </c:pt>
                <c:pt idx="2470">
                  <c:v>4.4499816894529545</c:v>
                </c:pt>
                <c:pt idx="2471">
                  <c:v>4.47998046875</c:v>
                </c:pt>
                <c:pt idx="2472">
                  <c:v>4.47998046875</c:v>
                </c:pt>
                <c:pt idx="2473">
                  <c:v>4.5199890136719887</c:v>
                </c:pt>
                <c:pt idx="2474">
                  <c:v>4.4700012207029545</c:v>
                </c:pt>
                <c:pt idx="2475">
                  <c:v>4.4599914550779545</c:v>
                </c:pt>
                <c:pt idx="2476">
                  <c:v>4.5599975585929542</c:v>
                </c:pt>
                <c:pt idx="2477">
                  <c:v>4.5700073242179542</c:v>
                </c:pt>
                <c:pt idx="2478">
                  <c:v>4.5400085449219887</c:v>
                </c:pt>
                <c:pt idx="2479">
                  <c:v>4.5400085449219887</c:v>
                </c:pt>
                <c:pt idx="2480">
                  <c:v>4.5499877929679542</c:v>
                </c:pt>
                <c:pt idx="2481">
                  <c:v>4.6900024414059658</c:v>
                </c:pt>
                <c:pt idx="2482">
                  <c:v>4.6499938964839771</c:v>
                </c:pt>
                <c:pt idx="2483">
                  <c:v>4.5400085449219887</c:v>
                </c:pt>
                <c:pt idx="2484">
                  <c:v>4.5700073242179542</c:v>
                </c:pt>
                <c:pt idx="2485">
                  <c:v>4.5799865722649997</c:v>
                </c:pt>
                <c:pt idx="2486">
                  <c:v>4.6300048828119884</c:v>
                </c:pt>
                <c:pt idx="2487">
                  <c:v>4.6199951171869884</c:v>
                </c:pt>
                <c:pt idx="2488">
                  <c:v>4.6099853515619884</c:v>
                </c:pt>
                <c:pt idx="2489">
                  <c:v>4.6499938964839771</c:v>
                </c:pt>
                <c:pt idx="2490">
                  <c:v>4.7099914550779545</c:v>
                </c:pt>
                <c:pt idx="2491">
                  <c:v>4.72998046875</c:v>
                </c:pt>
                <c:pt idx="2492">
                  <c:v>4.6600036621089771</c:v>
                </c:pt>
                <c:pt idx="2493">
                  <c:v>4.6099853515619884</c:v>
                </c:pt>
                <c:pt idx="2494">
                  <c:v>4.5700073242179542</c:v>
                </c:pt>
                <c:pt idx="2495">
                  <c:v>4.6000061035149997</c:v>
                </c:pt>
                <c:pt idx="2496">
                  <c:v>4.5</c:v>
                </c:pt>
                <c:pt idx="2497">
                  <c:v>4.4499816894529545</c:v>
                </c:pt>
                <c:pt idx="2498">
                  <c:v>4.4499816894529545</c:v>
                </c:pt>
                <c:pt idx="2499">
                  <c:v>4.5299987792969887</c:v>
                </c:pt>
                <c:pt idx="2500">
                  <c:v>4.5599975585929542</c:v>
                </c:pt>
                <c:pt idx="2501">
                  <c:v>4.5199890136719887</c:v>
                </c:pt>
                <c:pt idx="2502">
                  <c:v>4.5899963378899997</c:v>
                </c:pt>
                <c:pt idx="2503">
                  <c:v>4.6199951171869884</c:v>
                </c:pt>
                <c:pt idx="2504">
                  <c:v>4.5199890136719887</c:v>
                </c:pt>
                <c:pt idx="2505">
                  <c:v>4.5099792480469887</c:v>
                </c:pt>
                <c:pt idx="2506">
                  <c:v>4.5</c:v>
                </c:pt>
                <c:pt idx="2507">
                  <c:v>4.4100036621089771</c:v>
                </c:pt>
                <c:pt idx="2508">
                  <c:v>4.3800048828119884</c:v>
                </c:pt>
                <c:pt idx="2509">
                  <c:v>4.3899841308589771</c:v>
                </c:pt>
                <c:pt idx="2510">
                  <c:v>4.4299926757809658</c:v>
                </c:pt>
                <c:pt idx="2511">
                  <c:v>4.47998046875</c:v>
                </c:pt>
                <c:pt idx="2512">
                  <c:v>4.5599975585929542</c:v>
                </c:pt>
                <c:pt idx="2513">
                  <c:v>4.5899963378899997</c:v>
                </c:pt>
                <c:pt idx="2514">
                  <c:v>4.5299987792969887</c:v>
                </c:pt>
                <c:pt idx="2515">
                  <c:v>4.6000061035149997</c:v>
                </c:pt>
                <c:pt idx="2516">
                  <c:v>4.6999816894529545</c:v>
                </c:pt>
                <c:pt idx="2517">
                  <c:v>4.7900085449219887</c:v>
                </c:pt>
                <c:pt idx="2518">
                  <c:v>4.7200012207029545</c:v>
                </c:pt>
                <c:pt idx="2519">
                  <c:v>4.6999816894529545</c:v>
                </c:pt>
                <c:pt idx="2520">
                  <c:v>4.6999816894529545</c:v>
                </c:pt>
                <c:pt idx="2521">
                  <c:v>4.6799926757809658</c:v>
                </c:pt>
                <c:pt idx="2522">
                  <c:v>4.6799926757809658</c:v>
                </c:pt>
                <c:pt idx="2523">
                  <c:v>4.7200012207029545</c:v>
                </c:pt>
                <c:pt idx="2524">
                  <c:v>4.6499938964839771</c:v>
                </c:pt>
                <c:pt idx="2525">
                  <c:v>4.5599975585929542</c:v>
                </c:pt>
                <c:pt idx="2526">
                  <c:v>4.5799865722649997</c:v>
                </c:pt>
                <c:pt idx="2527">
                  <c:v>4.5299987792969887</c:v>
                </c:pt>
                <c:pt idx="2528">
                  <c:v>4.5299987792969887</c:v>
                </c:pt>
                <c:pt idx="2529">
                  <c:v>4.5700073242179542</c:v>
                </c:pt>
                <c:pt idx="2530">
                  <c:v>4.6300048828119884</c:v>
                </c:pt>
                <c:pt idx="2531">
                  <c:v>4.6499938964839771</c:v>
                </c:pt>
                <c:pt idx="2532">
                  <c:v>4.6199951171869884</c:v>
                </c:pt>
                <c:pt idx="2533">
                  <c:v>4.5599975585929542</c:v>
                </c:pt>
                <c:pt idx="2534">
                  <c:v>4.5299987792969887</c:v>
                </c:pt>
                <c:pt idx="2535">
                  <c:v>4.5700073242179542</c:v>
                </c:pt>
                <c:pt idx="2536">
                  <c:v>4.6300048828119884</c:v>
                </c:pt>
                <c:pt idx="2537">
                  <c:v>4.5799865722649997</c:v>
                </c:pt>
                <c:pt idx="2538">
                  <c:v>4.5700073242179542</c:v>
                </c:pt>
                <c:pt idx="2539">
                  <c:v>4.6300048828119884</c:v>
                </c:pt>
                <c:pt idx="2540">
                  <c:v>4.6600036621089771</c:v>
                </c:pt>
                <c:pt idx="2541">
                  <c:v>4.6699829101559658</c:v>
                </c:pt>
                <c:pt idx="2542">
                  <c:v>4.6499938964839771</c:v>
                </c:pt>
                <c:pt idx="2543">
                  <c:v>4.75</c:v>
                </c:pt>
                <c:pt idx="2544">
                  <c:v>4.6499938964839771</c:v>
                </c:pt>
                <c:pt idx="2545">
                  <c:v>4.5700073242179542</c:v>
                </c:pt>
                <c:pt idx="2546">
                  <c:v>4.5199890136719887</c:v>
                </c:pt>
                <c:pt idx="2547">
                  <c:v>4.5499877929679542</c:v>
                </c:pt>
                <c:pt idx="2548">
                  <c:v>4.5899963378899997</c:v>
                </c:pt>
                <c:pt idx="2549">
                  <c:v>4.6199951171869884</c:v>
                </c:pt>
                <c:pt idx="2550">
                  <c:v>4.5899963378899997</c:v>
                </c:pt>
                <c:pt idx="2551">
                  <c:v>4.6900024414059658</c:v>
                </c:pt>
                <c:pt idx="2552">
                  <c:v>4.739990234375</c:v>
                </c:pt>
                <c:pt idx="2553">
                  <c:v>4.6799926757809658</c:v>
                </c:pt>
                <c:pt idx="2554">
                  <c:v>4.5299987792969887</c:v>
                </c:pt>
                <c:pt idx="2555">
                  <c:v>4.5299987792969887</c:v>
                </c:pt>
                <c:pt idx="2556">
                  <c:v>4.4499816894529545</c:v>
                </c:pt>
                <c:pt idx="2557">
                  <c:v>4.4599914550779545</c:v>
                </c:pt>
                <c:pt idx="2558">
                  <c:v>4.5499877929679542</c:v>
                </c:pt>
                <c:pt idx="2559">
                  <c:v>4.6399841308589771</c:v>
                </c:pt>
                <c:pt idx="2560">
                  <c:v>4.6799926757809658</c:v>
                </c:pt>
                <c:pt idx="2561">
                  <c:v>4.739990234375</c:v>
                </c:pt>
                <c:pt idx="2562">
                  <c:v>4.6699829101559658</c:v>
                </c:pt>
                <c:pt idx="2563">
                  <c:v>4.6199951171869884</c:v>
                </c:pt>
                <c:pt idx="2564">
                  <c:v>4.5400085449219887</c:v>
                </c:pt>
                <c:pt idx="2565">
                  <c:v>4.5899963378899997</c:v>
                </c:pt>
                <c:pt idx="2566">
                  <c:v>4.7099914550779545</c:v>
                </c:pt>
                <c:pt idx="2567">
                  <c:v>4.739990234375</c:v>
                </c:pt>
                <c:pt idx="2568">
                  <c:v>4.6900024414059658</c:v>
                </c:pt>
                <c:pt idx="2569">
                  <c:v>4.6699829101559658</c:v>
                </c:pt>
                <c:pt idx="2570">
                  <c:v>4.6399841308589771</c:v>
                </c:pt>
                <c:pt idx="2571">
                  <c:v>4.6300048828119884</c:v>
                </c:pt>
                <c:pt idx="2572">
                  <c:v>4.6199951171869884</c:v>
                </c:pt>
                <c:pt idx="2573">
                  <c:v>4.6499938964839771</c:v>
                </c:pt>
                <c:pt idx="2574">
                  <c:v>4.75</c:v>
                </c:pt>
                <c:pt idx="2575">
                  <c:v>4.7799987792969887</c:v>
                </c:pt>
                <c:pt idx="2576">
                  <c:v>4.7599792480469887</c:v>
                </c:pt>
                <c:pt idx="2577">
                  <c:v>4.75</c:v>
                </c:pt>
                <c:pt idx="2578">
                  <c:v>4.6099853515619884</c:v>
                </c:pt>
                <c:pt idx="2579">
                  <c:v>4.6000061035149997</c:v>
                </c:pt>
                <c:pt idx="2580">
                  <c:v>4.5599975585929542</c:v>
                </c:pt>
                <c:pt idx="2581">
                  <c:v>4.6300048828119884</c:v>
                </c:pt>
                <c:pt idx="2582">
                  <c:v>4.6499938964839771</c:v>
                </c:pt>
                <c:pt idx="2583">
                  <c:v>4.72998046875</c:v>
                </c:pt>
                <c:pt idx="2584">
                  <c:v>4.9499816894529545</c:v>
                </c:pt>
                <c:pt idx="2585">
                  <c:v>5.0700073242179542</c:v>
                </c:pt>
                <c:pt idx="2586">
                  <c:v>5.1600036621089771</c:v>
                </c:pt>
                <c:pt idx="2587">
                  <c:v>5.1699829101559658</c:v>
                </c:pt>
                <c:pt idx="2588">
                  <c:v>5.25</c:v>
                </c:pt>
                <c:pt idx="2589">
                  <c:v>5.1499938964839771</c:v>
                </c:pt>
                <c:pt idx="2590">
                  <c:v>5.3200073242179542</c:v>
                </c:pt>
                <c:pt idx="2591">
                  <c:v>5.3899841308589771</c:v>
                </c:pt>
                <c:pt idx="2592">
                  <c:v>5.1699829101559658</c:v>
                </c:pt>
                <c:pt idx="2593">
                  <c:v>5.0899963378899997</c:v>
                </c:pt>
                <c:pt idx="2594">
                  <c:v>5.1099853515619884</c:v>
                </c:pt>
                <c:pt idx="2595">
                  <c:v>5.1600036621089771</c:v>
                </c:pt>
                <c:pt idx="2596">
                  <c:v>5.1600036621089771</c:v>
                </c:pt>
                <c:pt idx="2597">
                  <c:v>5.0899963378899997</c:v>
                </c:pt>
                <c:pt idx="2598">
                  <c:v>5.1099853515619884</c:v>
                </c:pt>
                <c:pt idx="2599">
                  <c:v>5.2200012207029545</c:v>
                </c:pt>
                <c:pt idx="2600">
                  <c:v>5.25</c:v>
                </c:pt>
                <c:pt idx="2601">
                  <c:v>5.2099914550779545</c:v>
                </c:pt>
                <c:pt idx="2602">
                  <c:v>5.2999877929679542</c:v>
                </c:pt>
                <c:pt idx="2603">
                  <c:v>5.1699829101559658</c:v>
                </c:pt>
                <c:pt idx="2604">
                  <c:v>5.239990234375</c:v>
                </c:pt>
                <c:pt idx="2605">
                  <c:v>5.3500061035149997</c:v>
                </c:pt>
                <c:pt idx="2606">
                  <c:v>5.2699890136719887</c:v>
                </c:pt>
                <c:pt idx="2607">
                  <c:v>5.239990234375</c:v>
                </c:pt>
                <c:pt idx="2608">
                  <c:v>5.2099914550779545</c:v>
                </c:pt>
                <c:pt idx="2609">
                  <c:v>5.1699829101559658</c:v>
                </c:pt>
                <c:pt idx="2610">
                  <c:v>5.22998046875</c:v>
                </c:pt>
                <c:pt idx="2611">
                  <c:v>5.1300048828119884</c:v>
                </c:pt>
                <c:pt idx="2612">
                  <c:v>5.1499938964839771</c:v>
                </c:pt>
                <c:pt idx="2613">
                  <c:v>5.1399841308589771</c:v>
                </c:pt>
                <c:pt idx="2614">
                  <c:v>5.1799926757809658</c:v>
                </c:pt>
                <c:pt idx="2615">
                  <c:v>5.1900024414059658</c:v>
                </c:pt>
                <c:pt idx="2616">
                  <c:v>5.1499938964839771</c:v>
                </c:pt>
                <c:pt idx="2617">
                  <c:v>5.1699829101559658</c:v>
                </c:pt>
                <c:pt idx="2618">
                  <c:v>5.1999816894529545</c:v>
                </c:pt>
                <c:pt idx="2619">
                  <c:v>5.3299865722649997</c:v>
                </c:pt>
                <c:pt idx="2620">
                  <c:v>5.1099853515619884</c:v>
                </c:pt>
                <c:pt idx="2621">
                  <c:v>5.1600036621089771</c:v>
                </c:pt>
                <c:pt idx="2622">
                  <c:v>5.1799926757809658</c:v>
                </c:pt>
                <c:pt idx="2623">
                  <c:v>5.2200012207029545</c:v>
                </c:pt>
                <c:pt idx="2624">
                  <c:v>5.2799987792969887</c:v>
                </c:pt>
                <c:pt idx="2625">
                  <c:v>5.25</c:v>
                </c:pt>
                <c:pt idx="2626">
                  <c:v>5.1699829101559658</c:v>
                </c:pt>
                <c:pt idx="2627">
                  <c:v>5.1699829101559658</c:v>
                </c:pt>
                <c:pt idx="2628">
                  <c:v>5.1499938964839771</c:v>
                </c:pt>
                <c:pt idx="2629">
                  <c:v>5.2200012207029545</c:v>
                </c:pt>
                <c:pt idx="2630">
                  <c:v>5.3599853515619884</c:v>
                </c:pt>
                <c:pt idx="2631">
                  <c:v>5.3699951171869884</c:v>
                </c:pt>
                <c:pt idx="2632">
                  <c:v>5.3099975585929542</c:v>
                </c:pt>
                <c:pt idx="2633">
                  <c:v>5.3099975585929542</c:v>
                </c:pt>
                <c:pt idx="2634">
                  <c:v>5.3899841308589771</c:v>
                </c:pt>
                <c:pt idx="2635">
                  <c:v>5.4599914550779545</c:v>
                </c:pt>
                <c:pt idx="2636">
                  <c:v>5.2799987792969887</c:v>
                </c:pt>
                <c:pt idx="2637">
                  <c:v>5.3399963378899997</c:v>
                </c:pt>
                <c:pt idx="2638">
                  <c:v>5.4199829101559658</c:v>
                </c:pt>
                <c:pt idx="2639">
                  <c:v>5.3999938964839771</c:v>
                </c:pt>
                <c:pt idx="2640">
                  <c:v>5.1999816894529545</c:v>
                </c:pt>
                <c:pt idx="2641">
                  <c:v>5.1999816894529545</c:v>
                </c:pt>
                <c:pt idx="2642">
                  <c:v>5.2900085449219887</c:v>
                </c:pt>
                <c:pt idx="2643">
                  <c:v>5.2699890136719887</c:v>
                </c:pt>
                <c:pt idx="2644">
                  <c:v>5.2999877929679542</c:v>
                </c:pt>
                <c:pt idx="2645">
                  <c:v>5.25</c:v>
                </c:pt>
                <c:pt idx="2646">
                  <c:v>5.22998046875</c:v>
                </c:pt>
                <c:pt idx="2647">
                  <c:v>5.239990234375</c:v>
                </c:pt>
                <c:pt idx="2648">
                  <c:v>5.1900024414059658</c:v>
                </c:pt>
                <c:pt idx="2649">
                  <c:v>5.1900024414059658</c:v>
                </c:pt>
                <c:pt idx="2650">
                  <c:v>5.1900024414059658</c:v>
                </c:pt>
                <c:pt idx="2651">
                  <c:v>5.239990234375</c:v>
                </c:pt>
                <c:pt idx="2652">
                  <c:v>5.1999816894529545</c:v>
                </c:pt>
                <c:pt idx="2653">
                  <c:v>5.1699829101559658</c:v>
                </c:pt>
                <c:pt idx="2654">
                  <c:v>5.1799926757809658</c:v>
                </c:pt>
                <c:pt idx="2655">
                  <c:v>5.1799926757809658</c:v>
                </c:pt>
                <c:pt idx="2656">
                  <c:v>5.1999816894529545</c:v>
                </c:pt>
                <c:pt idx="2657">
                  <c:v>5.2799987792969887</c:v>
                </c:pt>
                <c:pt idx="2658">
                  <c:v>5.2999877929679542</c:v>
                </c:pt>
                <c:pt idx="2659">
                  <c:v>5.2999877929679542</c:v>
                </c:pt>
                <c:pt idx="2660">
                  <c:v>5.2999877929679542</c:v>
                </c:pt>
                <c:pt idx="2661">
                  <c:v>5.2799987792969887</c:v>
                </c:pt>
                <c:pt idx="2662">
                  <c:v>5.3500061035149997</c:v>
                </c:pt>
                <c:pt idx="2663">
                  <c:v>5.3899841308589771</c:v>
                </c:pt>
                <c:pt idx="2664">
                  <c:v>5.4299926757809658</c:v>
                </c:pt>
                <c:pt idx="2665">
                  <c:v>5.4599914550779545</c:v>
                </c:pt>
                <c:pt idx="2666">
                  <c:v>5.3899841308589771</c:v>
                </c:pt>
                <c:pt idx="2667">
                  <c:v>5.3699951171869884</c:v>
                </c:pt>
                <c:pt idx="2668">
                  <c:v>5.3699951171869884</c:v>
                </c:pt>
                <c:pt idx="2669">
                  <c:v>5.4499816894529545</c:v>
                </c:pt>
                <c:pt idx="2670">
                  <c:v>5.4100036621089771</c:v>
                </c:pt>
                <c:pt idx="2671">
                  <c:v>5.4199829101559658</c:v>
                </c:pt>
                <c:pt idx="2672">
                  <c:v>5.47998046875</c:v>
                </c:pt>
                <c:pt idx="2673">
                  <c:v>5.4400024414059658</c:v>
                </c:pt>
                <c:pt idx="2674">
                  <c:v>5.4299926757809658</c:v>
                </c:pt>
                <c:pt idx="2675">
                  <c:v>5.3800048828119884</c:v>
                </c:pt>
                <c:pt idx="2676">
                  <c:v>5.2999877929679542</c:v>
                </c:pt>
                <c:pt idx="2677">
                  <c:v>5.4199829101559658</c:v>
                </c:pt>
                <c:pt idx="2678">
                  <c:v>5.4299926757809658</c:v>
                </c:pt>
                <c:pt idx="2679">
                  <c:v>5.4400024414059658</c:v>
                </c:pt>
                <c:pt idx="2680">
                  <c:v>5.3699951171869884</c:v>
                </c:pt>
                <c:pt idx="2681">
                  <c:v>5.2599792480469887</c:v>
                </c:pt>
                <c:pt idx="2682">
                  <c:v>5.22998046875</c:v>
                </c:pt>
                <c:pt idx="2683">
                  <c:v>5.1999816894529545</c:v>
                </c:pt>
                <c:pt idx="2684">
                  <c:v>5.1900024414059658</c:v>
                </c:pt>
                <c:pt idx="2685">
                  <c:v>5.239990234375</c:v>
                </c:pt>
                <c:pt idx="2686">
                  <c:v>5.2200012207029545</c:v>
                </c:pt>
                <c:pt idx="2687">
                  <c:v>5.25</c:v>
                </c:pt>
                <c:pt idx="2688">
                  <c:v>5.3299865722649997</c:v>
                </c:pt>
                <c:pt idx="2689">
                  <c:v>5.3699951171869884</c:v>
                </c:pt>
                <c:pt idx="2690">
                  <c:v>5.3200073242179542</c:v>
                </c:pt>
                <c:pt idx="2691">
                  <c:v>5.3099975585929542</c:v>
                </c:pt>
                <c:pt idx="2692">
                  <c:v>5.2900085449219887</c:v>
                </c:pt>
                <c:pt idx="2693">
                  <c:v>5.3299865722649997</c:v>
                </c:pt>
                <c:pt idx="2694">
                  <c:v>5.3299865722649997</c:v>
                </c:pt>
                <c:pt idx="2695">
                  <c:v>5.3299865722649997</c:v>
                </c:pt>
                <c:pt idx="2696">
                  <c:v>5.3399963378899997</c:v>
                </c:pt>
                <c:pt idx="2697">
                  <c:v>5.25</c:v>
                </c:pt>
                <c:pt idx="2698">
                  <c:v>5.1900024414059658</c:v>
                </c:pt>
                <c:pt idx="2699">
                  <c:v>5.1000061035149997</c:v>
                </c:pt>
                <c:pt idx="2700">
                  <c:v>5.0799865722649997</c:v>
                </c:pt>
                <c:pt idx="2701">
                  <c:v>5.1000061035149997</c:v>
                </c:pt>
                <c:pt idx="2702">
                  <c:v>5.1399841308589771</c:v>
                </c:pt>
                <c:pt idx="2703">
                  <c:v>5.1699829101559658</c:v>
                </c:pt>
                <c:pt idx="2704">
                  <c:v>5.1099853515619884</c:v>
                </c:pt>
                <c:pt idx="2705">
                  <c:v>5.0899963378899997</c:v>
                </c:pt>
                <c:pt idx="2706">
                  <c:v>5.1199951171869884</c:v>
                </c:pt>
                <c:pt idx="2707">
                  <c:v>5.1399841308589771</c:v>
                </c:pt>
                <c:pt idx="2708">
                  <c:v>5.1499938964839771</c:v>
                </c:pt>
                <c:pt idx="2709">
                  <c:v>5.1300048828119884</c:v>
                </c:pt>
                <c:pt idx="2710">
                  <c:v>5.1399841308589771</c:v>
                </c:pt>
                <c:pt idx="2711">
                  <c:v>5.1799926757809658</c:v>
                </c:pt>
                <c:pt idx="2712">
                  <c:v>5.1999816894529545</c:v>
                </c:pt>
                <c:pt idx="2713">
                  <c:v>5.25</c:v>
                </c:pt>
                <c:pt idx="2714">
                  <c:v>5.1999816894529545</c:v>
                </c:pt>
                <c:pt idx="2715">
                  <c:v>5.2200012207029545</c:v>
                </c:pt>
                <c:pt idx="2716">
                  <c:v>5.2599792480469887</c:v>
                </c:pt>
                <c:pt idx="2717">
                  <c:v>5.2900085449219887</c:v>
                </c:pt>
                <c:pt idx="2718">
                  <c:v>5.2699890136719887</c:v>
                </c:pt>
                <c:pt idx="2719">
                  <c:v>5.25</c:v>
                </c:pt>
                <c:pt idx="2720">
                  <c:v>5.2599792480469887</c:v>
                </c:pt>
                <c:pt idx="2721">
                  <c:v>5.239990234375</c:v>
                </c:pt>
                <c:pt idx="2722">
                  <c:v>5.239990234375</c:v>
                </c:pt>
                <c:pt idx="2723">
                  <c:v>5.25</c:v>
                </c:pt>
                <c:pt idx="2724">
                  <c:v>5.1999816894529545</c:v>
                </c:pt>
                <c:pt idx="2725">
                  <c:v>5.2099914550779545</c:v>
                </c:pt>
                <c:pt idx="2726">
                  <c:v>5.1699829101559658</c:v>
                </c:pt>
                <c:pt idx="2727">
                  <c:v>5.1499938964839771</c:v>
                </c:pt>
                <c:pt idx="2728">
                  <c:v>5.1699829101559658</c:v>
                </c:pt>
                <c:pt idx="2729">
                  <c:v>5.22998046875</c:v>
                </c:pt>
                <c:pt idx="2730">
                  <c:v>5.239990234375</c:v>
                </c:pt>
                <c:pt idx="2731">
                  <c:v>5.1600036621089771</c:v>
                </c:pt>
                <c:pt idx="2732">
                  <c:v>5.2200012207029545</c:v>
                </c:pt>
                <c:pt idx="2733">
                  <c:v>5.2799987792969887</c:v>
                </c:pt>
                <c:pt idx="2734">
                  <c:v>5.3099975585929542</c:v>
                </c:pt>
                <c:pt idx="2735">
                  <c:v>5.2599792480469887</c:v>
                </c:pt>
                <c:pt idx="2736">
                  <c:v>5.1799926757809658</c:v>
                </c:pt>
                <c:pt idx="2737">
                  <c:v>5.2200012207029545</c:v>
                </c:pt>
                <c:pt idx="2738">
                  <c:v>5.22998046875</c:v>
                </c:pt>
                <c:pt idx="2739">
                  <c:v>5.1799926757809658</c:v>
                </c:pt>
                <c:pt idx="2740">
                  <c:v>5.1199951171869884</c:v>
                </c:pt>
                <c:pt idx="2741">
                  <c:v>5.1199951171869884</c:v>
                </c:pt>
                <c:pt idx="2742">
                  <c:v>5.1300048828119884</c:v>
                </c:pt>
                <c:pt idx="2743">
                  <c:v>5.1300048828119884</c:v>
                </c:pt>
                <c:pt idx="2744">
                  <c:v>5.1900024414059658</c:v>
                </c:pt>
                <c:pt idx="2745">
                  <c:v>5.1799926757809658</c:v>
                </c:pt>
                <c:pt idx="2746">
                  <c:v>5.1999816894529545</c:v>
                </c:pt>
                <c:pt idx="2747">
                  <c:v>5.2099914550779545</c:v>
                </c:pt>
                <c:pt idx="2748">
                  <c:v>5.2200012207029545</c:v>
                </c:pt>
                <c:pt idx="2749">
                  <c:v>5.1999816894529545</c:v>
                </c:pt>
                <c:pt idx="2750">
                  <c:v>5.22998046875</c:v>
                </c:pt>
                <c:pt idx="2751">
                  <c:v>5.1799926757809658</c:v>
                </c:pt>
                <c:pt idx="2752">
                  <c:v>5.1799926757809658</c:v>
                </c:pt>
                <c:pt idx="2753">
                  <c:v>5.239990234375</c:v>
                </c:pt>
                <c:pt idx="2754">
                  <c:v>5.25</c:v>
                </c:pt>
                <c:pt idx="2755">
                  <c:v>5.1999816894529545</c:v>
                </c:pt>
                <c:pt idx="2756">
                  <c:v>5.2099914550779545</c:v>
                </c:pt>
                <c:pt idx="2757">
                  <c:v>5.1999816894529545</c:v>
                </c:pt>
                <c:pt idx="2758">
                  <c:v>5.25</c:v>
                </c:pt>
                <c:pt idx="2759">
                  <c:v>5.2699890136719887</c:v>
                </c:pt>
                <c:pt idx="2760">
                  <c:v>5.2900085449219887</c:v>
                </c:pt>
                <c:pt idx="2761">
                  <c:v>5.2599792480469887</c:v>
                </c:pt>
                <c:pt idx="2762">
                  <c:v>5.239990234375</c:v>
                </c:pt>
                <c:pt idx="2763">
                  <c:v>5.2200012207029545</c:v>
                </c:pt>
                <c:pt idx="2764">
                  <c:v>5.22998046875</c:v>
                </c:pt>
                <c:pt idx="2765">
                  <c:v>5.239990234375</c:v>
                </c:pt>
                <c:pt idx="2766">
                  <c:v>5.2599792480469887</c:v>
                </c:pt>
                <c:pt idx="2767">
                  <c:v>5.1999816894529545</c:v>
                </c:pt>
                <c:pt idx="2768">
                  <c:v>5.1799926757809658</c:v>
                </c:pt>
                <c:pt idx="2769">
                  <c:v>5.1900024414059658</c:v>
                </c:pt>
                <c:pt idx="2770">
                  <c:v>5.1999816894529545</c:v>
                </c:pt>
                <c:pt idx="2771">
                  <c:v>5.1900024414059658</c:v>
                </c:pt>
                <c:pt idx="2772">
                  <c:v>5.1600036621089771</c:v>
                </c:pt>
                <c:pt idx="2773">
                  <c:v>5.1799926757809658</c:v>
                </c:pt>
                <c:pt idx="2774">
                  <c:v>5.1999816894529545</c:v>
                </c:pt>
                <c:pt idx="2775">
                  <c:v>5.1499938964839771</c:v>
                </c:pt>
                <c:pt idx="2776">
                  <c:v>5.1799926757809658</c:v>
                </c:pt>
                <c:pt idx="2777">
                  <c:v>5.1499938964839771</c:v>
                </c:pt>
                <c:pt idx="2778">
                  <c:v>5.1499938964839771</c:v>
                </c:pt>
                <c:pt idx="2779">
                  <c:v>5.1799926757809658</c:v>
                </c:pt>
                <c:pt idx="2780">
                  <c:v>5.25</c:v>
                </c:pt>
                <c:pt idx="2781">
                  <c:v>5.239990234375</c:v>
                </c:pt>
                <c:pt idx="2782">
                  <c:v>5.25</c:v>
                </c:pt>
                <c:pt idx="2783">
                  <c:v>5.2200012207029545</c:v>
                </c:pt>
                <c:pt idx="2784">
                  <c:v>5.1600036621089771</c:v>
                </c:pt>
                <c:pt idx="2785">
                  <c:v>5.1999816894529545</c:v>
                </c:pt>
                <c:pt idx="2786">
                  <c:v>5.1900024414059658</c:v>
                </c:pt>
                <c:pt idx="2787">
                  <c:v>5.1099853515619884</c:v>
                </c:pt>
                <c:pt idx="2788">
                  <c:v>5.1099853515619884</c:v>
                </c:pt>
                <c:pt idx="2789">
                  <c:v>5.0899963378899997</c:v>
                </c:pt>
                <c:pt idx="2790">
                  <c:v>5.1199951171869884</c:v>
                </c:pt>
                <c:pt idx="2791">
                  <c:v>5.1499938964839771</c:v>
                </c:pt>
                <c:pt idx="2792">
                  <c:v>5.1999816894529545</c:v>
                </c:pt>
                <c:pt idx="2793">
                  <c:v>5.1499938964839771</c:v>
                </c:pt>
                <c:pt idx="2794">
                  <c:v>5.1499938964839771</c:v>
                </c:pt>
                <c:pt idx="2795">
                  <c:v>5.1900024414059658</c:v>
                </c:pt>
                <c:pt idx="2796">
                  <c:v>5.2099914550779545</c:v>
                </c:pt>
                <c:pt idx="2797">
                  <c:v>5.2099914550779545</c:v>
                </c:pt>
                <c:pt idx="2798">
                  <c:v>5.1900024414059658</c:v>
                </c:pt>
                <c:pt idx="2799">
                  <c:v>5.1799926757809658</c:v>
                </c:pt>
                <c:pt idx="2800">
                  <c:v>5.1699829101559658</c:v>
                </c:pt>
                <c:pt idx="2801">
                  <c:v>5.1999816894529545</c:v>
                </c:pt>
                <c:pt idx="2802">
                  <c:v>5.2099914550779545</c:v>
                </c:pt>
                <c:pt idx="2803">
                  <c:v>5.1600036621089771</c:v>
                </c:pt>
                <c:pt idx="2804">
                  <c:v>5.239990234375</c:v>
                </c:pt>
                <c:pt idx="2805">
                  <c:v>5.3299865722649997</c:v>
                </c:pt>
                <c:pt idx="2806">
                  <c:v>5.2799987792969887</c:v>
                </c:pt>
                <c:pt idx="2807">
                  <c:v>5.2200012207029545</c:v>
                </c:pt>
                <c:pt idx="2808">
                  <c:v>5.239990234375</c:v>
                </c:pt>
                <c:pt idx="2809">
                  <c:v>5.1699829101559658</c:v>
                </c:pt>
                <c:pt idx="2810">
                  <c:v>5.2699890136719887</c:v>
                </c:pt>
                <c:pt idx="2811">
                  <c:v>5.2099914550779545</c:v>
                </c:pt>
                <c:pt idx="2812">
                  <c:v>5.1900024414059658</c:v>
                </c:pt>
                <c:pt idx="2813">
                  <c:v>5.1699829101559658</c:v>
                </c:pt>
                <c:pt idx="2814">
                  <c:v>5.1699829101559658</c:v>
                </c:pt>
                <c:pt idx="2815">
                  <c:v>5.1699829101559658</c:v>
                </c:pt>
                <c:pt idx="2816">
                  <c:v>5.1399841308589771</c:v>
                </c:pt>
                <c:pt idx="2817">
                  <c:v>5.1499938964839771</c:v>
                </c:pt>
                <c:pt idx="2818">
                  <c:v>5.1799926757809658</c:v>
                </c:pt>
                <c:pt idx="2819">
                  <c:v>5.2099914550779545</c:v>
                </c:pt>
                <c:pt idx="2820">
                  <c:v>5.2699890136719887</c:v>
                </c:pt>
                <c:pt idx="2821">
                  <c:v>5.239990234375</c:v>
                </c:pt>
                <c:pt idx="2822">
                  <c:v>5.22998046875</c:v>
                </c:pt>
                <c:pt idx="2823">
                  <c:v>5.1999816894529545</c:v>
                </c:pt>
                <c:pt idx="2824">
                  <c:v>5.2200012207029545</c:v>
                </c:pt>
                <c:pt idx="2825">
                  <c:v>5.22998046875</c:v>
                </c:pt>
                <c:pt idx="2826">
                  <c:v>5.3099975585929542</c:v>
                </c:pt>
                <c:pt idx="2827">
                  <c:v>5.3999938964839771</c:v>
                </c:pt>
                <c:pt idx="2828">
                  <c:v>5.3599853515619884</c:v>
                </c:pt>
                <c:pt idx="2829">
                  <c:v>5.3599853515619884</c:v>
                </c:pt>
                <c:pt idx="2830">
                  <c:v>5.2699890136719887</c:v>
                </c:pt>
                <c:pt idx="2831">
                  <c:v>5.2599792480469887</c:v>
                </c:pt>
                <c:pt idx="2832">
                  <c:v>5.1999816894529545</c:v>
                </c:pt>
                <c:pt idx="2833">
                  <c:v>5.0499877929679542</c:v>
                </c:pt>
                <c:pt idx="2834">
                  <c:v>5.0099792480469887</c:v>
                </c:pt>
                <c:pt idx="2835">
                  <c:v>5</c:v>
                </c:pt>
                <c:pt idx="2836">
                  <c:v>5.0400085449219887</c:v>
                </c:pt>
                <c:pt idx="2837">
                  <c:v>5.1000061035149997</c:v>
                </c:pt>
                <c:pt idx="2838">
                  <c:v>5.1099853515619884</c:v>
                </c:pt>
                <c:pt idx="2839">
                  <c:v>5.1499938964839771</c:v>
                </c:pt>
                <c:pt idx="2840">
                  <c:v>5.2200012207029545</c:v>
                </c:pt>
                <c:pt idx="2841">
                  <c:v>5.2799987792969887</c:v>
                </c:pt>
                <c:pt idx="2842">
                  <c:v>5.2900085449219887</c:v>
                </c:pt>
                <c:pt idx="2843">
                  <c:v>5.2900085449219887</c:v>
                </c:pt>
                <c:pt idx="2844">
                  <c:v>5.25</c:v>
                </c:pt>
                <c:pt idx="2845">
                  <c:v>5.22998046875</c:v>
                </c:pt>
                <c:pt idx="2846">
                  <c:v>5.25</c:v>
                </c:pt>
                <c:pt idx="2847">
                  <c:v>5.239990234375</c:v>
                </c:pt>
                <c:pt idx="2848">
                  <c:v>5.2200012207029545</c:v>
                </c:pt>
                <c:pt idx="2849">
                  <c:v>5.239990234375</c:v>
                </c:pt>
                <c:pt idx="2850">
                  <c:v>5.1799926757809658</c:v>
                </c:pt>
                <c:pt idx="2851">
                  <c:v>5.1799926757809658</c:v>
                </c:pt>
                <c:pt idx="2852">
                  <c:v>5.2200012207029545</c:v>
                </c:pt>
                <c:pt idx="2853">
                  <c:v>5.1399841308589771</c:v>
                </c:pt>
                <c:pt idx="2854">
                  <c:v>5.1900024414059658</c:v>
                </c:pt>
                <c:pt idx="2855">
                  <c:v>5.2599792480469887</c:v>
                </c:pt>
                <c:pt idx="2856">
                  <c:v>5.2699890136719887</c:v>
                </c:pt>
                <c:pt idx="2857">
                  <c:v>5.25</c:v>
                </c:pt>
                <c:pt idx="2858">
                  <c:v>5.1300048828119884</c:v>
                </c:pt>
                <c:pt idx="2859">
                  <c:v>5.1600036621089771</c:v>
                </c:pt>
                <c:pt idx="2860">
                  <c:v>5.1499938964839771</c:v>
                </c:pt>
                <c:pt idx="2861">
                  <c:v>5.1799926757809658</c:v>
                </c:pt>
                <c:pt idx="2862">
                  <c:v>5.2699890136719887</c:v>
                </c:pt>
                <c:pt idx="2863">
                  <c:v>5.1499938964839771</c:v>
                </c:pt>
                <c:pt idx="2864">
                  <c:v>5.1900024414059658</c:v>
                </c:pt>
                <c:pt idx="2865">
                  <c:v>5.1099853515619884</c:v>
                </c:pt>
                <c:pt idx="2866">
                  <c:v>5.1300048828119884</c:v>
                </c:pt>
                <c:pt idx="2867">
                  <c:v>5.1000061035149997</c:v>
                </c:pt>
                <c:pt idx="2868">
                  <c:v>5.1999816894529545</c:v>
                </c:pt>
                <c:pt idx="2869">
                  <c:v>5.3099975585929542</c:v>
                </c:pt>
                <c:pt idx="2870">
                  <c:v>5.3399963378899997</c:v>
                </c:pt>
                <c:pt idx="2871">
                  <c:v>5.2599792480469887</c:v>
                </c:pt>
                <c:pt idx="2872">
                  <c:v>5.2599792480469887</c:v>
                </c:pt>
                <c:pt idx="2873">
                  <c:v>5.3299865722649997</c:v>
                </c:pt>
                <c:pt idx="2874">
                  <c:v>5.2599792480469887</c:v>
                </c:pt>
                <c:pt idx="2875">
                  <c:v>5.25</c:v>
                </c:pt>
                <c:pt idx="2876">
                  <c:v>5.2799987792969887</c:v>
                </c:pt>
                <c:pt idx="2877">
                  <c:v>5.2999877929679542</c:v>
                </c:pt>
                <c:pt idx="2878">
                  <c:v>5.2599792480469887</c:v>
                </c:pt>
                <c:pt idx="2879">
                  <c:v>5.3099975585929542</c:v>
                </c:pt>
                <c:pt idx="2880">
                  <c:v>5.2900085449219887</c:v>
                </c:pt>
                <c:pt idx="2881">
                  <c:v>5.1300048828119884</c:v>
                </c:pt>
                <c:pt idx="2882">
                  <c:v>5.0700073242179542</c:v>
                </c:pt>
                <c:pt idx="2883">
                  <c:v>5.0400085449219887</c:v>
                </c:pt>
                <c:pt idx="2884">
                  <c:v>5.1099853515619884</c:v>
                </c:pt>
                <c:pt idx="2885">
                  <c:v>5.1799926757809658</c:v>
                </c:pt>
                <c:pt idx="2886">
                  <c:v>5.22998046875</c:v>
                </c:pt>
                <c:pt idx="2887">
                  <c:v>5.1600036621089771</c:v>
                </c:pt>
                <c:pt idx="2888">
                  <c:v>5.2099914550779545</c:v>
                </c:pt>
                <c:pt idx="2889">
                  <c:v>5.239990234375</c:v>
                </c:pt>
                <c:pt idx="2890">
                  <c:v>5.3299865722649997</c:v>
                </c:pt>
                <c:pt idx="2891">
                  <c:v>5.2200012207029545</c:v>
                </c:pt>
                <c:pt idx="2892">
                  <c:v>5.1600036621089771</c:v>
                </c:pt>
                <c:pt idx="2893">
                  <c:v>5.1199951171869884</c:v>
                </c:pt>
                <c:pt idx="2894">
                  <c:v>5.1300048828119884</c:v>
                </c:pt>
                <c:pt idx="2895">
                  <c:v>5.0799865722649997</c:v>
                </c:pt>
                <c:pt idx="2896">
                  <c:v>5</c:v>
                </c:pt>
                <c:pt idx="2897">
                  <c:v>4.989990234375</c:v>
                </c:pt>
                <c:pt idx="2898">
                  <c:v>5.0700073242179542</c:v>
                </c:pt>
                <c:pt idx="2899">
                  <c:v>5.1499938964839771</c:v>
                </c:pt>
                <c:pt idx="2900">
                  <c:v>5.1699829101559658</c:v>
                </c:pt>
                <c:pt idx="2901">
                  <c:v>5.1900024414059658</c:v>
                </c:pt>
                <c:pt idx="2902">
                  <c:v>5.1900024414059658</c:v>
                </c:pt>
                <c:pt idx="2903">
                  <c:v>5.1600036621089771</c:v>
                </c:pt>
                <c:pt idx="2904">
                  <c:v>5.1799926757809658</c:v>
                </c:pt>
                <c:pt idx="2905">
                  <c:v>5.1900024414059658</c:v>
                </c:pt>
                <c:pt idx="2906">
                  <c:v>5.0700073242179542</c:v>
                </c:pt>
                <c:pt idx="2907">
                  <c:v>5.0499877929679542</c:v>
                </c:pt>
                <c:pt idx="2908">
                  <c:v>5.1099853515619884</c:v>
                </c:pt>
                <c:pt idx="2909">
                  <c:v>5.239990234375</c:v>
                </c:pt>
                <c:pt idx="2910">
                  <c:v>5.3599853515619884</c:v>
                </c:pt>
                <c:pt idx="2911">
                  <c:v>5.3500061035149997</c:v>
                </c:pt>
                <c:pt idx="2912">
                  <c:v>5.2599792480469887</c:v>
                </c:pt>
                <c:pt idx="2913">
                  <c:v>5.1399841308589771</c:v>
                </c:pt>
                <c:pt idx="2914">
                  <c:v>5.0799865722649997</c:v>
                </c:pt>
                <c:pt idx="2915">
                  <c:v>5.1199951171869884</c:v>
                </c:pt>
                <c:pt idx="2916">
                  <c:v>5.1600036621089771</c:v>
                </c:pt>
                <c:pt idx="2917">
                  <c:v>5.1499938964839771</c:v>
                </c:pt>
                <c:pt idx="2918">
                  <c:v>5.1799926757809658</c:v>
                </c:pt>
                <c:pt idx="2919">
                  <c:v>5.1600036621089771</c:v>
                </c:pt>
                <c:pt idx="2920">
                  <c:v>5.1199951171869884</c:v>
                </c:pt>
                <c:pt idx="2921">
                  <c:v>5.1499938964839771</c:v>
                </c:pt>
                <c:pt idx="2922">
                  <c:v>5.0899963378899997</c:v>
                </c:pt>
                <c:pt idx="2923">
                  <c:v>5.1199951171869884</c:v>
                </c:pt>
                <c:pt idx="2924">
                  <c:v>5.22998046875</c:v>
                </c:pt>
                <c:pt idx="2925">
                  <c:v>5.3099975585929542</c:v>
                </c:pt>
                <c:pt idx="2926">
                  <c:v>5.3099975585929542</c:v>
                </c:pt>
                <c:pt idx="2927">
                  <c:v>5.1900024414059658</c:v>
                </c:pt>
                <c:pt idx="2928">
                  <c:v>5.1300048828119884</c:v>
                </c:pt>
                <c:pt idx="2929">
                  <c:v>5.1300048828119884</c:v>
                </c:pt>
                <c:pt idx="2930">
                  <c:v>5.1399841308589771</c:v>
                </c:pt>
                <c:pt idx="2931">
                  <c:v>5.1499938964839771</c:v>
                </c:pt>
                <c:pt idx="2932">
                  <c:v>5.22998046875</c:v>
                </c:pt>
                <c:pt idx="2933">
                  <c:v>5.239990234375</c:v>
                </c:pt>
                <c:pt idx="2934">
                  <c:v>5.1900024414059658</c:v>
                </c:pt>
                <c:pt idx="2935">
                  <c:v>5.1499938964839771</c:v>
                </c:pt>
                <c:pt idx="2936">
                  <c:v>5.1699829101559658</c:v>
                </c:pt>
                <c:pt idx="2937">
                  <c:v>5.1799926757809658</c:v>
                </c:pt>
                <c:pt idx="2938">
                  <c:v>5.1900024414059658</c:v>
                </c:pt>
                <c:pt idx="2939">
                  <c:v>5.239990234375</c:v>
                </c:pt>
                <c:pt idx="2940">
                  <c:v>5.2799987792969887</c:v>
                </c:pt>
                <c:pt idx="2941">
                  <c:v>5.1900024414059658</c:v>
                </c:pt>
                <c:pt idx="2942">
                  <c:v>5.1600036621089771</c:v>
                </c:pt>
                <c:pt idx="2943">
                  <c:v>5.22998046875</c:v>
                </c:pt>
                <c:pt idx="2944">
                  <c:v>5.2900085449219887</c:v>
                </c:pt>
                <c:pt idx="2945">
                  <c:v>5.3399963378899997</c:v>
                </c:pt>
                <c:pt idx="2946">
                  <c:v>5.2699890136719887</c:v>
                </c:pt>
                <c:pt idx="2947">
                  <c:v>5.2099914550779545</c:v>
                </c:pt>
                <c:pt idx="2948">
                  <c:v>5.3099975585929542</c:v>
                </c:pt>
                <c:pt idx="2949">
                  <c:v>5.239990234375</c:v>
                </c:pt>
                <c:pt idx="2950">
                  <c:v>5.2599792480469887</c:v>
                </c:pt>
                <c:pt idx="2951">
                  <c:v>5.2200012207029545</c:v>
                </c:pt>
                <c:pt idx="2952">
                  <c:v>5.1900024414059658</c:v>
                </c:pt>
                <c:pt idx="2953">
                  <c:v>5.1799926757809658</c:v>
                </c:pt>
                <c:pt idx="2954">
                  <c:v>5.1199951171869884</c:v>
                </c:pt>
                <c:pt idx="2955">
                  <c:v>5.0599975585929542</c:v>
                </c:pt>
                <c:pt idx="2956">
                  <c:v>5.0700073242179542</c:v>
                </c:pt>
                <c:pt idx="2957">
                  <c:v>5.0700073242179542</c:v>
                </c:pt>
                <c:pt idx="2958">
                  <c:v>5.0799865722649997</c:v>
                </c:pt>
                <c:pt idx="2959">
                  <c:v>5.0899963378899997</c:v>
                </c:pt>
                <c:pt idx="2960">
                  <c:v>5.1099853515619884</c:v>
                </c:pt>
                <c:pt idx="2961">
                  <c:v>5.1099853515619884</c:v>
                </c:pt>
                <c:pt idx="2962">
                  <c:v>5.1999816894529545</c:v>
                </c:pt>
                <c:pt idx="2963">
                  <c:v>5.2699890136719887</c:v>
                </c:pt>
                <c:pt idx="2964">
                  <c:v>5.2799987792969887</c:v>
                </c:pt>
                <c:pt idx="2965">
                  <c:v>5.2799987792969887</c:v>
                </c:pt>
                <c:pt idx="2966">
                  <c:v>5.0700073242179542</c:v>
                </c:pt>
                <c:pt idx="2967">
                  <c:v>5.0299987792969887</c:v>
                </c:pt>
                <c:pt idx="2968">
                  <c:v>5.0199890136719887</c:v>
                </c:pt>
                <c:pt idx="2969">
                  <c:v>5.0700073242179542</c:v>
                </c:pt>
                <c:pt idx="2970">
                  <c:v>5.0400085449219887</c:v>
                </c:pt>
                <c:pt idx="2971">
                  <c:v>5.1199951171869884</c:v>
                </c:pt>
                <c:pt idx="2972">
                  <c:v>5.3099975585929542</c:v>
                </c:pt>
                <c:pt idx="2973">
                  <c:v>5.3899841308589771</c:v>
                </c:pt>
                <c:pt idx="2974">
                  <c:v>5.3500061035149997</c:v>
                </c:pt>
                <c:pt idx="2975">
                  <c:v>5.3800048828119884</c:v>
                </c:pt>
                <c:pt idx="2976">
                  <c:v>5.3299865722649997</c:v>
                </c:pt>
                <c:pt idx="2977">
                  <c:v>5.2999877929679542</c:v>
                </c:pt>
                <c:pt idx="2978">
                  <c:v>5.2200012207029545</c:v>
                </c:pt>
                <c:pt idx="2979">
                  <c:v>5.1099853515619884</c:v>
                </c:pt>
                <c:pt idx="2980">
                  <c:v>5.0799865722649997</c:v>
                </c:pt>
                <c:pt idx="2981">
                  <c:v>5.0700073242179542</c:v>
                </c:pt>
                <c:pt idx="2982">
                  <c:v>5.0799865722649997</c:v>
                </c:pt>
                <c:pt idx="2983">
                  <c:v>5.1499938964839771</c:v>
                </c:pt>
                <c:pt idx="2984">
                  <c:v>5.2999877929679542</c:v>
                </c:pt>
                <c:pt idx="2985">
                  <c:v>5.2900085449219887</c:v>
                </c:pt>
                <c:pt idx="2986">
                  <c:v>5.1399841308589771</c:v>
                </c:pt>
                <c:pt idx="2987">
                  <c:v>5.2200012207029545</c:v>
                </c:pt>
                <c:pt idx="2988">
                  <c:v>5.1799926757809658</c:v>
                </c:pt>
                <c:pt idx="2989">
                  <c:v>5.3699951171869884</c:v>
                </c:pt>
                <c:pt idx="2990">
                  <c:v>5.3399963378899997</c:v>
                </c:pt>
                <c:pt idx="2991">
                  <c:v>5.2599792480469887</c:v>
                </c:pt>
                <c:pt idx="2992">
                  <c:v>5.1900024414059658</c:v>
                </c:pt>
                <c:pt idx="2993">
                  <c:v>5.1099853515619884</c:v>
                </c:pt>
                <c:pt idx="2994">
                  <c:v>5.1199951171869884</c:v>
                </c:pt>
                <c:pt idx="2995">
                  <c:v>5.1199951171869884</c:v>
                </c:pt>
                <c:pt idx="2996">
                  <c:v>5.0700073242179542</c:v>
                </c:pt>
                <c:pt idx="2997">
                  <c:v>5.1999816894529545</c:v>
                </c:pt>
                <c:pt idx="2998">
                  <c:v>5.239990234375</c:v>
                </c:pt>
                <c:pt idx="2999">
                  <c:v>5.2799987792969887</c:v>
                </c:pt>
                <c:pt idx="3000">
                  <c:v>5.3500061035149997</c:v>
                </c:pt>
                <c:pt idx="3001">
                  <c:v>5.3200073242179542</c:v>
                </c:pt>
                <c:pt idx="3002">
                  <c:v>5.22998046875</c:v>
                </c:pt>
                <c:pt idx="3003">
                  <c:v>5.1900024414059658</c:v>
                </c:pt>
                <c:pt idx="3004">
                  <c:v>5.1699829101559658</c:v>
                </c:pt>
                <c:pt idx="3005">
                  <c:v>5.1600036621089771</c:v>
                </c:pt>
                <c:pt idx="3006">
                  <c:v>5.1699829101559658</c:v>
                </c:pt>
                <c:pt idx="3007">
                  <c:v>5.0400085449219887</c:v>
                </c:pt>
                <c:pt idx="3008">
                  <c:v>5.0599975585929542</c:v>
                </c:pt>
                <c:pt idx="3009">
                  <c:v>5.0400085449219887</c:v>
                </c:pt>
                <c:pt idx="3010">
                  <c:v>5.0199890136719887</c:v>
                </c:pt>
                <c:pt idx="3011">
                  <c:v>5</c:v>
                </c:pt>
                <c:pt idx="3012">
                  <c:v>4.9599914550779545</c:v>
                </c:pt>
                <c:pt idx="3013">
                  <c:v>5.0099792480469887</c:v>
                </c:pt>
                <c:pt idx="3014">
                  <c:v>5.1099853515619884</c:v>
                </c:pt>
                <c:pt idx="3015">
                  <c:v>5.1199951171869884</c:v>
                </c:pt>
                <c:pt idx="3016">
                  <c:v>5.1300048828119884</c:v>
                </c:pt>
                <c:pt idx="3017">
                  <c:v>5.22998046875</c:v>
                </c:pt>
                <c:pt idx="3018">
                  <c:v>5.22998046875</c:v>
                </c:pt>
                <c:pt idx="3019">
                  <c:v>5.1900024414059658</c:v>
                </c:pt>
                <c:pt idx="3020">
                  <c:v>5.1499938964839771</c:v>
                </c:pt>
                <c:pt idx="3021">
                  <c:v>5.25</c:v>
                </c:pt>
                <c:pt idx="3022">
                  <c:v>5.25</c:v>
                </c:pt>
                <c:pt idx="3023">
                  <c:v>5.2599792480469887</c:v>
                </c:pt>
                <c:pt idx="3024">
                  <c:v>5.1399841308589771</c:v>
                </c:pt>
                <c:pt idx="3025">
                  <c:v>5.0899963378899997</c:v>
                </c:pt>
                <c:pt idx="3026">
                  <c:v>5.0899963378899997</c:v>
                </c:pt>
                <c:pt idx="3027">
                  <c:v>5.0899963378899997</c:v>
                </c:pt>
                <c:pt idx="3028">
                  <c:v>5.1099853515619884</c:v>
                </c:pt>
                <c:pt idx="3029">
                  <c:v>5.1099853515619884</c:v>
                </c:pt>
                <c:pt idx="3030">
                  <c:v>5.1000061035149997</c:v>
                </c:pt>
                <c:pt idx="3031">
                  <c:v>5.0899963378899997</c:v>
                </c:pt>
                <c:pt idx="3032">
                  <c:v>5.0599975585929542</c:v>
                </c:pt>
                <c:pt idx="3033">
                  <c:v>5.1799926757809658</c:v>
                </c:pt>
                <c:pt idx="3034">
                  <c:v>5.2099914550779545</c:v>
                </c:pt>
                <c:pt idx="3035">
                  <c:v>5.1099853515619884</c:v>
                </c:pt>
                <c:pt idx="3036">
                  <c:v>5.1199951171869884</c:v>
                </c:pt>
                <c:pt idx="3037">
                  <c:v>5.2099914550779545</c:v>
                </c:pt>
                <c:pt idx="3038">
                  <c:v>5.2200012207029545</c:v>
                </c:pt>
                <c:pt idx="3039">
                  <c:v>5.3399963378899997</c:v>
                </c:pt>
                <c:pt idx="3040">
                  <c:v>5.3299865722649997</c:v>
                </c:pt>
                <c:pt idx="3041">
                  <c:v>5.3399963378899997</c:v>
                </c:pt>
                <c:pt idx="3042">
                  <c:v>5.25</c:v>
                </c:pt>
                <c:pt idx="3043">
                  <c:v>5.3099975585929542</c:v>
                </c:pt>
                <c:pt idx="3044">
                  <c:v>5.2799987792969887</c:v>
                </c:pt>
                <c:pt idx="3045">
                  <c:v>5.1900024414059658</c:v>
                </c:pt>
                <c:pt idx="3046">
                  <c:v>5.1799926757809658</c:v>
                </c:pt>
                <c:pt idx="3047">
                  <c:v>5.2099914550779545</c:v>
                </c:pt>
                <c:pt idx="3048">
                  <c:v>5.25</c:v>
                </c:pt>
                <c:pt idx="3049">
                  <c:v>5.1999816894529545</c:v>
                </c:pt>
                <c:pt idx="3050">
                  <c:v>5.1999816894529545</c:v>
                </c:pt>
                <c:pt idx="3051">
                  <c:v>5.2099914550779545</c:v>
                </c:pt>
                <c:pt idx="3052">
                  <c:v>5.1999816894529545</c:v>
                </c:pt>
                <c:pt idx="3053">
                  <c:v>5.1999816894529545</c:v>
                </c:pt>
                <c:pt idx="3054">
                  <c:v>5.1999816894529545</c:v>
                </c:pt>
                <c:pt idx="3055">
                  <c:v>5.1900024414059658</c:v>
                </c:pt>
                <c:pt idx="3056">
                  <c:v>5.239990234375</c:v>
                </c:pt>
                <c:pt idx="3057">
                  <c:v>5.239990234375</c:v>
                </c:pt>
                <c:pt idx="3058">
                  <c:v>5.22998046875</c:v>
                </c:pt>
                <c:pt idx="3059">
                  <c:v>5.1999816894529545</c:v>
                </c:pt>
                <c:pt idx="3060">
                  <c:v>5.2099914550779545</c:v>
                </c:pt>
                <c:pt idx="3061">
                  <c:v>5.22998046875</c:v>
                </c:pt>
                <c:pt idx="3062">
                  <c:v>5.2099914550779545</c:v>
                </c:pt>
                <c:pt idx="3063">
                  <c:v>5.1999816894529545</c:v>
                </c:pt>
                <c:pt idx="3064">
                  <c:v>5.2699890136719887</c:v>
                </c:pt>
                <c:pt idx="3065">
                  <c:v>5.2999877929679542</c:v>
                </c:pt>
                <c:pt idx="3066">
                  <c:v>5.239990234375</c:v>
                </c:pt>
                <c:pt idx="3067">
                  <c:v>5.3099975585929542</c:v>
                </c:pt>
                <c:pt idx="3068">
                  <c:v>5.3299865722649997</c:v>
                </c:pt>
                <c:pt idx="3069">
                  <c:v>5.3500061035149997</c:v>
                </c:pt>
                <c:pt idx="3070">
                  <c:v>5.3399963378899997</c:v>
                </c:pt>
                <c:pt idx="3071">
                  <c:v>5.3699951171869884</c:v>
                </c:pt>
                <c:pt idx="3072">
                  <c:v>5.3500061035149997</c:v>
                </c:pt>
                <c:pt idx="3073">
                  <c:v>5.2900085449219887</c:v>
                </c:pt>
                <c:pt idx="3074">
                  <c:v>5.2599792480469887</c:v>
                </c:pt>
                <c:pt idx="3075">
                  <c:v>5.22998046875</c:v>
                </c:pt>
                <c:pt idx="3076">
                  <c:v>5.3200073242179542</c:v>
                </c:pt>
                <c:pt idx="3077">
                  <c:v>5.3899841308589771</c:v>
                </c:pt>
                <c:pt idx="3078">
                  <c:v>5.3999938964839771</c:v>
                </c:pt>
                <c:pt idx="3079">
                  <c:v>5.3399963378899997</c:v>
                </c:pt>
                <c:pt idx="3080">
                  <c:v>5.2799987792969887</c:v>
                </c:pt>
                <c:pt idx="3081">
                  <c:v>5.3099975585929542</c:v>
                </c:pt>
                <c:pt idx="3082">
                  <c:v>5.3500061035149997</c:v>
                </c:pt>
                <c:pt idx="3083">
                  <c:v>5.3299865722649997</c:v>
                </c:pt>
                <c:pt idx="3084">
                  <c:v>5.3200073242179542</c:v>
                </c:pt>
                <c:pt idx="3085">
                  <c:v>5.3299865722649997</c:v>
                </c:pt>
                <c:pt idx="3086">
                  <c:v>5.3599853515619884</c:v>
                </c:pt>
                <c:pt idx="3087">
                  <c:v>5.4100036621089771</c:v>
                </c:pt>
                <c:pt idx="3088">
                  <c:v>5.3800048828119884</c:v>
                </c:pt>
                <c:pt idx="3089">
                  <c:v>5.3699951171869884</c:v>
                </c:pt>
                <c:pt idx="3090">
                  <c:v>5.47998046875</c:v>
                </c:pt>
                <c:pt idx="3091">
                  <c:v>5.4700012207029545</c:v>
                </c:pt>
                <c:pt idx="3092">
                  <c:v>5.4599914550779545</c:v>
                </c:pt>
                <c:pt idx="3093">
                  <c:v>5.489990234375</c:v>
                </c:pt>
                <c:pt idx="3094">
                  <c:v>5.4400024414059658</c:v>
                </c:pt>
                <c:pt idx="3095">
                  <c:v>5.4299926757809658</c:v>
                </c:pt>
                <c:pt idx="3096">
                  <c:v>5.3899841308589771</c:v>
                </c:pt>
                <c:pt idx="3097">
                  <c:v>5.3699951171869884</c:v>
                </c:pt>
                <c:pt idx="3098">
                  <c:v>5.4400024414059658</c:v>
                </c:pt>
                <c:pt idx="3099">
                  <c:v>5.4400024414059658</c:v>
                </c:pt>
                <c:pt idx="3100">
                  <c:v>5.4499816894529545</c:v>
                </c:pt>
                <c:pt idx="3101">
                  <c:v>5.4599914550779545</c:v>
                </c:pt>
                <c:pt idx="3102">
                  <c:v>5.4599914550779545</c:v>
                </c:pt>
                <c:pt idx="3103">
                  <c:v>5.4599914550779545</c:v>
                </c:pt>
                <c:pt idx="3104">
                  <c:v>5.489990234375</c:v>
                </c:pt>
                <c:pt idx="3105">
                  <c:v>5.5599975585929542</c:v>
                </c:pt>
                <c:pt idx="3106">
                  <c:v>5.5400085449219887</c:v>
                </c:pt>
                <c:pt idx="3107">
                  <c:v>5.5299987792969887</c:v>
                </c:pt>
                <c:pt idx="3108">
                  <c:v>5.6300048828119884</c:v>
                </c:pt>
                <c:pt idx="3109">
                  <c:v>5.6199951171869884</c:v>
                </c:pt>
                <c:pt idx="3110">
                  <c:v>5.5499877929679542</c:v>
                </c:pt>
                <c:pt idx="3111">
                  <c:v>5.5099792480469887</c:v>
                </c:pt>
                <c:pt idx="3112">
                  <c:v>5.5199890136719887</c:v>
                </c:pt>
                <c:pt idx="3113">
                  <c:v>5.5899963378899997</c:v>
                </c:pt>
                <c:pt idx="3114">
                  <c:v>5.6600036621089771</c:v>
                </c:pt>
                <c:pt idx="3115">
                  <c:v>5.6699829101559658</c:v>
                </c:pt>
                <c:pt idx="3116">
                  <c:v>5.5799865722649997</c:v>
                </c:pt>
                <c:pt idx="3117">
                  <c:v>5.5899963378899997</c:v>
                </c:pt>
                <c:pt idx="3118">
                  <c:v>5.6199951171869884</c:v>
                </c:pt>
                <c:pt idx="3119">
                  <c:v>5.6300048828119884</c:v>
                </c:pt>
                <c:pt idx="3120">
                  <c:v>5.6499938964839771</c:v>
                </c:pt>
                <c:pt idx="3121">
                  <c:v>5.6799926757809658</c:v>
                </c:pt>
                <c:pt idx="3122">
                  <c:v>5.6999816894529545</c:v>
                </c:pt>
                <c:pt idx="3123">
                  <c:v>5.739990234375</c:v>
                </c:pt>
                <c:pt idx="3124">
                  <c:v>5.6900024414059658</c:v>
                </c:pt>
                <c:pt idx="3125">
                  <c:v>5.6399841308589771</c:v>
                </c:pt>
                <c:pt idx="3126">
                  <c:v>5.6300048828119884</c:v>
                </c:pt>
                <c:pt idx="3127">
                  <c:v>5.6499938964839771</c:v>
                </c:pt>
                <c:pt idx="3128">
                  <c:v>5.6900024414059658</c:v>
                </c:pt>
                <c:pt idx="3129">
                  <c:v>5.7099914550779545</c:v>
                </c:pt>
                <c:pt idx="3130">
                  <c:v>5.7799987792969887</c:v>
                </c:pt>
                <c:pt idx="3131">
                  <c:v>5.8500061035149997</c:v>
                </c:pt>
                <c:pt idx="3132">
                  <c:v>5.7999877929679542</c:v>
                </c:pt>
                <c:pt idx="3133">
                  <c:v>5.75</c:v>
                </c:pt>
                <c:pt idx="3134">
                  <c:v>5.6999816894529545</c:v>
                </c:pt>
                <c:pt idx="3135">
                  <c:v>5.7200012207029545</c:v>
                </c:pt>
                <c:pt idx="3136">
                  <c:v>5.75</c:v>
                </c:pt>
                <c:pt idx="3137">
                  <c:v>5.7799987792969887</c:v>
                </c:pt>
                <c:pt idx="3138">
                  <c:v>5.8099975585929542</c:v>
                </c:pt>
                <c:pt idx="3139">
                  <c:v>5.8200073242179542</c:v>
                </c:pt>
                <c:pt idx="3140">
                  <c:v>5.8200073242179542</c:v>
                </c:pt>
                <c:pt idx="3141">
                  <c:v>5.7599792480469887</c:v>
                </c:pt>
                <c:pt idx="3142">
                  <c:v>5.7599792480469887</c:v>
                </c:pt>
                <c:pt idx="3143">
                  <c:v>5.7999877929679542</c:v>
                </c:pt>
                <c:pt idx="3144">
                  <c:v>5.8200073242179542</c:v>
                </c:pt>
                <c:pt idx="3145">
                  <c:v>5.8099975585929542</c:v>
                </c:pt>
                <c:pt idx="3146">
                  <c:v>5.8200073242179542</c:v>
                </c:pt>
                <c:pt idx="3147">
                  <c:v>5.8299865722649997</c:v>
                </c:pt>
                <c:pt idx="3148">
                  <c:v>5.8500061035149997</c:v>
                </c:pt>
                <c:pt idx="3149">
                  <c:v>5.8699951171869884</c:v>
                </c:pt>
                <c:pt idx="3150">
                  <c:v>5.8699951171869884</c:v>
                </c:pt>
                <c:pt idx="3151">
                  <c:v>5.8800048828119884</c:v>
                </c:pt>
                <c:pt idx="3152">
                  <c:v>5.8999938964839771</c:v>
                </c:pt>
                <c:pt idx="3153">
                  <c:v>5.9199829101559658</c:v>
                </c:pt>
                <c:pt idx="3154">
                  <c:v>5.9400024414059658</c:v>
                </c:pt>
                <c:pt idx="3155">
                  <c:v>5.9700012207029545</c:v>
                </c:pt>
                <c:pt idx="3156">
                  <c:v>6.0099792480469887</c:v>
                </c:pt>
                <c:pt idx="3157">
                  <c:v>6.0400085449219887</c:v>
                </c:pt>
                <c:pt idx="3158">
                  <c:v>6</c:v>
                </c:pt>
                <c:pt idx="3159">
                  <c:v>5.9700012207029545</c:v>
                </c:pt>
                <c:pt idx="3160">
                  <c:v>5.9299926757809658</c:v>
                </c:pt>
                <c:pt idx="3161">
                  <c:v>5.9400024414059658</c:v>
                </c:pt>
                <c:pt idx="3162">
                  <c:v>5.9599914550779545</c:v>
                </c:pt>
                <c:pt idx="3163">
                  <c:v>6.0400085449219887</c:v>
                </c:pt>
                <c:pt idx="3164">
                  <c:v>6.0299987792969887</c:v>
                </c:pt>
                <c:pt idx="3165">
                  <c:v>6.0499877929679542</c:v>
                </c:pt>
                <c:pt idx="3166">
                  <c:v>6.0299987792969887</c:v>
                </c:pt>
                <c:pt idx="3167">
                  <c:v>6.0499877929679542</c:v>
                </c:pt>
                <c:pt idx="3168">
                  <c:v>5.989990234375</c:v>
                </c:pt>
                <c:pt idx="3169">
                  <c:v>5.97998046875</c:v>
                </c:pt>
                <c:pt idx="3170">
                  <c:v>5.9499816894529545</c:v>
                </c:pt>
                <c:pt idx="3171">
                  <c:v>5.9499816894529545</c:v>
                </c:pt>
                <c:pt idx="3172">
                  <c:v>5.9599914550779545</c:v>
                </c:pt>
                <c:pt idx="3173">
                  <c:v>5.9700012207029545</c:v>
                </c:pt>
                <c:pt idx="3174">
                  <c:v>5.9700012207029545</c:v>
                </c:pt>
                <c:pt idx="3175">
                  <c:v>6.0099792480469887</c:v>
                </c:pt>
                <c:pt idx="3176">
                  <c:v>6</c:v>
                </c:pt>
                <c:pt idx="3177">
                  <c:v>6</c:v>
                </c:pt>
                <c:pt idx="3178">
                  <c:v>6.0099792480469887</c:v>
                </c:pt>
                <c:pt idx="3179">
                  <c:v>6.0499877929679542</c:v>
                </c:pt>
                <c:pt idx="3180">
                  <c:v>6.0599975585929542</c:v>
                </c:pt>
                <c:pt idx="3181">
                  <c:v>6.0299987792969887</c:v>
                </c:pt>
                <c:pt idx="3182">
                  <c:v>6</c:v>
                </c:pt>
                <c:pt idx="3183">
                  <c:v>6.0299987792969887</c:v>
                </c:pt>
                <c:pt idx="3184">
                  <c:v>6.0299987792969887</c:v>
                </c:pt>
                <c:pt idx="3185">
                  <c:v>6.0799865722649997</c:v>
                </c:pt>
                <c:pt idx="3186">
                  <c:v>6.1199951171869884</c:v>
                </c:pt>
                <c:pt idx="3187">
                  <c:v>6.0899963378899997</c:v>
                </c:pt>
                <c:pt idx="3188">
                  <c:v>6.0499877929679542</c:v>
                </c:pt>
                <c:pt idx="3189">
                  <c:v>6.0299987792969887</c:v>
                </c:pt>
                <c:pt idx="3190">
                  <c:v>6.0199890136719887</c:v>
                </c:pt>
                <c:pt idx="3191">
                  <c:v>6.0799865722649997</c:v>
                </c:pt>
                <c:pt idx="3192">
                  <c:v>6.1399841308589771</c:v>
                </c:pt>
                <c:pt idx="3193">
                  <c:v>6.1600036621089771</c:v>
                </c:pt>
                <c:pt idx="3194">
                  <c:v>6.1699829101559658</c:v>
                </c:pt>
                <c:pt idx="3195">
                  <c:v>6.1900024414059658</c:v>
                </c:pt>
                <c:pt idx="3196">
                  <c:v>6.1999816894529545</c:v>
                </c:pt>
                <c:pt idx="3197">
                  <c:v>6.2099914550779545</c:v>
                </c:pt>
                <c:pt idx="3198">
                  <c:v>6.2099914550779545</c:v>
                </c:pt>
                <c:pt idx="3199">
                  <c:v>6.25</c:v>
                </c:pt>
                <c:pt idx="3200">
                  <c:v>6.2799987792969887</c:v>
                </c:pt>
                <c:pt idx="3201">
                  <c:v>6.2200012207029545</c:v>
                </c:pt>
                <c:pt idx="3202">
                  <c:v>6.1799926757809658</c:v>
                </c:pt>
                <c:pt idx="3203">
                  <c:v>6.1600036621089771</c:v>
                </c:pt>
                <c:pt idx="3204">
                  <c:v>6.1399841308589771</c:v>
                </c:pt>
                <c:pt idx="3205">
                  <c:v>6.2099914550779545</c:v>
                </c:pt>
                <c:pt idx="3206">
                  <c:v>6.239990234375</c:v>
                </c:pt>
                <c:pt idx="3207">
                  <c:v>6.239990234375</c:v>
                </c:pt>
                <c:pt idx="3208">
                  <c:v>6.25</c:v>
                </c:pt>
                <c:pt idx="3209">
                  <c:v>6.2799987792969887</c:v>
                </c:pt>
                <c:pt idx="3210">
                  <c:v>6.3299865722649997</c:v>
                </c:pt>
                <c:pt idx="3211">
                  <c:v>6.2200012207029545</c:v>
                </c:pt>
                <c:pt idx="3212">
                  <c:v>6.2699890136719887</c:v>
                </c:pt>
                <c:pt idx="3213">
                  <c:v>6.239990234375</c:v>
                </c:pt>
                <c:pt idx="3214">
                  <c:v>6.2099914550779545</c:v>
                </c:pt>
                <c:pt idx="3215">
                  <c:v>6.1499938964839771</c:v>
                </c:pt>
                <c:pt idx="3216">
                  <c:v>6.1300048828119884</c:v>
                </c:pt>
                <c:pt idx="3217">
                  <c:v>6.1000061035149997</c:v>
                </c:pt>
                <c:pt idx="3218">
                  <c:v>6.1699829101559658</c:v>
                </c:pt>
                <c:pt idx="3219">
                  <c:v>6.2099914550779545</c:v>
                </c:pt>
                <c:pt idx="3220">
                  <c:v>6.1699829101559658</c:v>
                </c:pt>
                <c:pt idx="3221">
                  <c:v>6.1499938964839771</c:v>
                </c:pt>
                <c:pt idx="3222">
                  <c:v>6.1199951171869884</c:v>
                </c:pt>
                <c:pt idx="3223">
                  <c:v>6.1399841308589771</c:v>
                </c:pt>
                <c:pt idx="3224">
                  <c:v>6.1999816894529545</c:v>
                </c:pt>
                <c:pt idx="3225">
                  <c:v>6.1900024414059658</c:v>
                </c:pt>
                <c:pt idx="3226">
                  <c:v>6.1999816894529545</c:v>
                </c:pt>
                <c:pt idx="3227">
                  <c:v>6.1699829101559658</c:v>
                </c:pt>
                <c:pt idx="3228">
                  <c:v>6.2099914550779545</c:v>
                </c:pt>
                <c:pt idx="3229">
                  <c:v>6.25</c:v>
                </c:pt>
                <c:pt idx="3230">
                  <c:v>6.2599792480469887</c:v>
                </c:pt>
                <c:pt idx="3231">
                  <c:v>6.3200073242179542</c:v>
                </c:pt>
                <c:pt idx="3232">
                  <c:v>6.3399963378899997</c:v>
                </c:pt>
                <c:pt idx="3233">
                  <c:v>6.3699951171869884</c:v>
                </c:pt>
                <c:pt idx="3234">
                  <c:v>6.4100036621089771</c:v>
                </c:pt>
                <c:pt idx="3235">
                  <c:v>6.3200073242179542</c:v>
                </c:pt>
                <c:pt idx="3236">
                  <c:v>6.2599792480469887</c:v>
                </c:pt>
                <c:pt idx="3237">
                  <c:v>6.1799926757809658</c:v>
                </c:pt>
                <c:pt idx="3238">
                  <c:v>6.1999816894529545</c:v>
                </c:pt>
                <c:pt idx="3239">
                  <c:v>6.1499938964839771</c:v>
                </c:pt>
                <c:pt idx="3240">
                  <c:v>6.2699890136719887</c:v>
                </c:pt>
                <c:pt idx="3241">
                  <c:v>6.1900024414059658</c:v>
                </c:pt>
                <c:pt idx="3242">
                  <c:v>6.239990234375</c:v>
                </c:pt>
                <c:pt idx="3243">
                  <c:v>6.2699890136719887</c:v>
                </c:pt>
                <c:pt idx="3244">
                  <c:v>6.1600036621089771</c:v>
                </c:pt>
                <c:pt idx="3245">
                  <c:v>6.22998046875</c:v>
                </c:pt>
                <c:pt idx="3246">
                  <c:v>6.3399963378899997</c:v>
                </c:pt>
                <c:pt idx="3247">
                  <c:v>6.3500061035149997</c:v>
                </c:pt>
                <c:pt idx="3248">
                  <c:v>6.239990234375</c:v>
                </c:pt>
                <c:pt idx="3249">
                  <c:v>6.239990234375</c:v>
                </c:pt>
                <c:pt idx="3250">
                  <c:v>6.239990234375</c:v>
                </c:pt>
                <c:pt idx="3251">
                  <c:v>6.239990234375</c:v>
                </c:pt>
                <c:pt idx="3252">
                  <c:v>6.1799926757809658</c:v>
                </c:pt>
                <c:pt idx="3253">
                  <c:v>6.1999816894529545</c:v>
                </c:pt>
                <c:pt idx="3254">
                  <c:v>6.3399963378899997</c:v>
                </c:pt>
                <c:pt idx="3255">
                  <c:v>6.1300048828119884</c:v>
                </c:pt>
                <c:pt idx="3256">
                  <c:v>6.2200012207029545</c:v>
                </c:pt>
                <c:pt idx="3257">
                  <c:v>6.3299865722649997</c:v>
                </c:pt>
                <c:pt idx="3258">
                  <c:v>6.3800048828119884</c:v>
                </c:pt>
                <c:pt idx="3259">
                  <c:v>6.4599914550779545</c:v>
                </c:pt>
                <c:pt idx="3260">
                  <c:v>6.3899841308589771</c:v>
                </c:pt>
                <c:pt idx="3261">
                  <c:v>6.2999877929679542</c:v>
                </c:pt>
                <c:pt idx="3262">
                  <c:v>6.3299865722649997</c:v>
                </c:pt>
                <c:pt idx="3263">
                  <c:v>6.3299865722649997</c:v>
                </c:pt>
                <c:pt idx="3264">
                  <c:v>6.2599792480469887</c:v>
                </c:pt>
                <c:pt idx="3265">
                  <c:v>6.1799926757809658</c:v>
                </c:pt>
                <c:pt idx="3266">
                  <c:v>6.1499938964839771</c:v>
                </c:pt>
                <c:pt idx="3267">
                  <c:v>6.1799926757809658</c:v>
                </c:pt>
                <c:pt idx="3268">
                  <c:v>6.1799926757809658</c:v>
                </c:pt>
                <c:pt idx="3269">
                  <c:v>6.1699829101559658</c:v>
                </c:pt>
                <c:pt idx="3270">
                  <c:v>6.1799926757809658</c:v>
                </c:pt>
                <c:pt idx="3271">
                  <c:v>6.239990234375</c:v>
                </c:pt>
                <c:pt idx="3272">
                  <c:v>6.3500061035149997</c:v>
                </c:pt>
                <c:pt idx="3273">
                  <c:v>6.3099975585929542</c:v>
                </c:pt>
                <c:pt idx="3274">
                  <c:v>6.4400024414059658</c:v>
                </c:pt>
                <c:pt idx="3275">
                  <c:v>6.3999938964839771</c:v>
                </c:pt>
                <c:pt idx="3276">
                  <c:v>6.2999877929679542</c:v>
                </c:pt>
                <c:pt idx="3277">
                  <c:v>6.2699890136719887</c:v>
                </c:pt>
                <c:pt idx="3278">
                  <c:v>6.3599853515619884</c:v>
                </c:pt>
                <c:pt idx="3279">
                  <c:v>6.3299865722649997</c:v>
                </c:pt>
                <c:pt idx="3280">
                  <c:v>6.4199829101559658</c:v>
                </c:pt>
                <c:pt idx="3281">
                  <c:v>6.3899841308589771</c:v>
                </c:pt>
                <c:pt idx="3282">
                  <c:v>6.4199829101559658</c:v>
                </c:pt>
                <c:pt idx="3283">
                  <c:v>6.5099792480469887</c:v>
                </c:pt>
                <c:pt idx="3284">
                  <c:v>6.3800048828119884</c:v>
                </c:pt>
                <c:pt idx="3285">
                  <c:v>6.489990234375</c:v>
                </c:pt>
                <c:pt idx="3286">
                  <c:v>6.3699951171869884</c:v>
                </c:pt>
                <c:pt idx="3287">
                  <c:v>6.1999816894529545</c:v>
                </c:pt>
                <c:pt idx="3288">
                  <c:v>6.2900085449219887</c:v>
                </c:pt>
                <c:pt idx="3289">
                  <c:v>6.3200073242179542</c:v>
                </c:pt>
                <c:pt idx="3290">
                  <c:v>6.3099975585929542</c:v>
                </c:pt>
                <c:pt idx="3291">
                  <c:v>6.22998046875</c:v>
                </c:pt>
                <c:pt idx="3292">
                  <c:v>6.1199951171869884</c:v>
                </c:pt>
                <c:pt idx="3293">
                  <c:v>6.0899963378899997</c:v>
                </c:pt>
                <c:pt idx="3294">
                  <c:v>6.1499938964839771</c:v>
                </c:pt>
                <c:pt idx="3295">
                  <c:v>6.239990234375</c:v>
                </c:pt>
                <c:pt idx="3296">
                  <c:v>6.4299926757809658</c:v>
                </c:pt>
                <c:pt idx="3297">
                  <c:v>6.5899963378899997</c:v>
                </c:pt>
                <c:pt idx="3298">
                  <c:v>6.5</c:v>
                </c:pt>
                <c:pt idx="3299">
                  <c:v>6.4700012207029545</c:v>
                </c:pt>
                <c:pt idx="3300">
                  <c:v>6.3200073242179542</c:v>
                </c:pt>
                <c:pt idx="3301">
                  <c:v>6.2200012207029545</c:v>
                </c:pt>
                <c:pt idx="3302">
                  <c:v>6.1900024414059658</c:v>
                </c:pt>
                <c:pt idx="3303">
                  <c:v>6.2099914550779545</c:v>
                </c:pt>
                <c:pt idx="3304">
                  <c:v>6.1600036621089771</c:v>
                </c:pt>
                <c:pt idx="3305">
                  <c:v>6.1999816894529545</c:v>
                </c:pt>
                <c:pt idx="3306">
                  <c:v>6.2599792480469887</c:v>
                </c:pt>
                <c:pt idx="3307">
                  <c:v>6.2099914550779545</c:v>
                </c:pt>
                <c:pt idx="3308">
                  <c:v>6.2200012207029545</c:v>
                </c:pt>
                <c:pt idx="3309">
                  <c:v>6.1999816894529545</c:v>
                </c:pt>
                <c:pt idx="3310">
                  <c:v>6.2200012207029545</c:v>
                </c:pt>
                <c:pt idx="3311">
                  <c:v>6.1999816894529545</c:v>
                </c:pt>
                <c:pt idx="3312">
                  <c:v>6.1099853515619884</c:v>
                </c:pt>
                <c:pt idx="3313">
                  <c:v>6.1000061035149997</c:v>
                </c:pt>
                <c:pt idx="3314">
                  <c:v>6.1600036621089771</c:v>
                </c:pt>
                <c:pt idx="3315">
                  <c:v>6.25</c:v>
                </c:pt>
                <c:pt idx="3316">
                  <c:v>6.22998046875</c:v>
                </c:pt>
                <c:pt idx="3317">
                  <c:v>6.1999816894529545</c:v>
                </c:pt>
                <c:pt idx="3318">
                  <c:v>6.2200012207029545</c:v>
                </c:pt>
                <c:pt idx="3319">
                  <c:v>6.4199829101559658</c:v>
                </c:pt>
                <c:pt idx="3320">
                  <c:v>6.3899841308589771</c:v>
                </c:pt>
                <c:pt idx="3321">
                  <c:v>6.2599792480469887</c:v>
                </c:pt>
                <c:pt idx="3322">
                  <c:v>6.3500061035149997</c:v>
                </c:pt>
                <c:pt idx="3323">
                  <c:v>6.3200073242179542</c:v>
                </c:pt>
                <c:pt idx="3324">
                  <c:v>6.4100036621089771</c:v>
                </c:pt>
                <c:pt idx="3325">
                  <c:v>6.3200073242179542</c:v>
                </c:pt>
                <c:pt idx="3326">
                  <c:v>6.2599792480469887</c:v>
                </c:pt>
                <c:pt idx="3327">
                  <c:v>6.1999816894529545</c:v>
                </c:pt>
                <c:pt idx="3328">
                  <c:v>6.2200012207029545</c:v>
                </c:pt>
                <c:pt idx="3329">
                  <c:v>6.25</c:v>
                </c:pt>
                <c:pt idx="3330">
                  <c:v>6.3299865722649997</c:v>
                </c:pt>
                <c:pt idx="3331">
                  <c:v>6.489990234375</c:v>
                </c:pt>
                <c:pt idx="3332">
                  <c:v>6.3399963378899997</c:v>
                </c:pt>
                <c:pt idx="3333">
                  <c:v>6.2599792480469887</c:v>
                </c:pt>
                <c:pt idx="3334">
                  <c:v>6.2799987792969887</c:v>
                </c:pt>
                <c:pt idx="3335">
                  <c:v>6.3299865722649997</c:v>
                </c:pt>
                <c:pt idx="3336">
                  <c:v>6.1699829101559658</c:v>
                </c:pt>
                <c:pt idx="3337">
                  <c:v>6.1799926757809658</c:v>
                </c:pt>
                <c:pt idx="3338">
                  <c:v>6.1900024414059658</c:v>
                </c:pt>
                <c:pt idx="3339">
                  <c:v>6.2599792480469887</c:v>
                </c:pt>
                <c:pt idx="3340">
                  <c:v>6.3099975585929542</c:v>
                </c:pt>
                <c:pt idx="3341">
                  <c:v>6.4499816894529545</c:v>
                </c:pt>
                <c:pt idx="3342">
                  <c:v>6.3099975585929542</c:v>
                </c:pt>
                <c:pt idx="3343">
                  <c:v>6.2599792480469887</c:v>
                </c:pt>
                <c:pt idx="3344">
                  <c:v>6.1799926757809658</c:v>
                </c:pt>
                <c:pt idx="3345">
                  <c:v>6.25</c:v>
                </c:pt>
                <c:pt idx="3346">
                  <c:v>6.3099975585929542</c:v>
                </c:pt>
                <c:pt idx="3347">
                  <c:v>6.2699890136719887</c:v>
                </c:pt>
                <c:pt idx="3348">
                  <c:v>6.3399963378899997</c:v>
                </c:pt>
                <c:pt idx="3349">
                  <c:v>6.4400024414059658</c:v>
                </c:pt>
                <c:pt idx="3350">
                  <c:v>6.3800048828119884</c:v>
                </c:pt>
                <c:pt idx="3351">
                  <c:v>6.3899841308589771</c:v>
                </c:pt>
                <c:pt idx="3352">
                  <c:v>6.3699951171869884</c:v>
                </c:pt>
                <c:pt idx="3353">
                  <c:v>6.2099914550779545</c:v>
                </c:pt>
                <c:pt idx="3354">
                  <c:v>6.1699829101559658</c:v>
                </c:pt>
                <c:pt idx="3355">
                  <c:v>6.2099914550779545</c:v>
                </c:pt>
                <c:pt idx="3356">
                  <c:v>6.1900024414059658</c:v>
                </c:pt>
                <c:pt idx="3357">
                  <c:v>6.22998046875</c:v>
                </c:pt>
                <c:pt idx="3358">
                  <c:v>6.1900024414059658</c:v>
                </c:pt>
                <c:pt idx="3359">
                  <c:v>6.1399841308589771</c:v>
                </c:pt>
                <c:pt idx="3360">
                  <c:v>6.1499938964839771</c:v>
                </c:pt>
                <c:pt idx="3361">
                  <c:v>6.25</c:v>
                </c:pt>
                <c:pt idx="3362">
                  <c:v>6.3399963378899997</c:v>
                </c:pt>
                <c:pt idx="3363">
                  <c:v>6.4100036621089771</c:v>
                </c:pt>
                <c:pt idx="3364">
                  <c:v>6.2599792480469887</c:v>
                </c:pt>
                <c:pt idx="3365">
                  <c:v>6.3800048828119884</c:v>
                </c:pt>
                <c:pt idx="3366">
                  <c:v>6.2699890136719887</c:v>
                </c:pt>
                <c:pt idx="3367">
                  <c:v>6.1600036621089771</c:v>
                </c:pt>
                <c:pt idx="3368">
                  <c:v>6.1799926757809658</c:v>
                </c:pt>
                <c:pt idx="3369">
                  <c:v>6.2599792480469887</c:v>
                </c:pt>
                <c:pt idx="3370">
                  <c:v>6.2999877929679542</c:v>
                </c:pt>
                <c:pt idx="3371">
                  <c:v>6.3099975585929542</c:v>
                </c:pt>
                <c:pt idx="3372">
                  <c:v>6.2099914550779545</c:v>
                </c:pt>
                <c:pt idx="3373">
                  <c:v>6.3299865722649997</c:v>
                </c:pt>
                <c:pt idx="3374">
                  <c:v>6.1699829101559658</c:v>
                </c:pt>
                <c:pt idx="3375">
                  <c:v>6.1900024414059658</c:v>
                </c:pt>
                <c:pt idx="3376">
                  <c:v>6.3399963378899997</c:v>
                </c:pt>
                <c:pt idx="3377">
                  <c:v>6.22998046875</c:v>
                </c:pt>
                <c:pt idx="3378">
                  <c:v>6.2099914550779545</c:v>
                </c:pt>
                <c:pt idx="3379">
                  <c:v>6.22998046875</c:v>
                </c:pt>
                <c:pt idx="3380">
                  <c:v>6.1900024414059658</c:v>
                </c:pt>
                <c:pt idx="3381">
                  <c:v>6.1699829101559658</c:v>
                </c:pt>
                <c:pt idx="3382">
                  <c:v>6.1900024414059658</c:v>
                </c:pt>
                <c:pt idx="3383">
                  <c:v>6.2099914550779545</c:v>
                </c:pt>
                <c:pt idx="3384">
                  <c:v>6.25</c:v>
                </c:pt>
                <c:pt idx="3385">
                  <c:v>6.2900085449219887</c:v>
                </c:pt>
                <c:pt idx="3386">
                  <c:v>6.2799987792969887</c:v>
                </c:pt>
                <c:pt idx="3387">
                  <c:v>6.2699890136719887</c:v>
                </c:pt>
                <c:pt idx="3388">
                  <c:v>6.3299865722649997</c:v>
                </c:pt>
                <c:pt idx="3389">
                  <c:v>6.3500061035149997</c:v>
                </c:pt>
                <c:pt idx="3390">
                  <c:v>6.2799987792969887</c:v>
                </c:pt>
                <c:pt idx="3391">
                  <c:v>6.3099975585929542</c:v>
                </c:pt>
                <c:pt idx="3392">
                  <c:v>6.3800048828119884</c:v>
                </c:pt>
                <c:pt idx="3393">
                  <c:v>6.3399963378899997</c:v>
                </c:pt>
                <c:pt idx="3394">
                  <c:v>6.3200073242179542</c:v>
                </c:pt>
                <c:pt idx="3395">
                  <c:v>6.3200073242179542</c:v>
                </c:pt>
                <c:pt idx="3396">
                  <c:v>6.4199829101559658</c:v>
                </c:pt>
                <c:pt idx="3397">
                  <c:v>6.3999938964839771</c:v>
                </c:pt>
                <c:pt idx="3398">
                  <c:v>6.2799987792969887</c:v>
                </c:pt>
                <c:pt idx="3399">
                  <c:v>6.1300048828119884</c:v>
                </c:pt>
                <c:pt idx="3400">
                  <c:v>6.1199951171869884</c:v>
                </c:pt>
                <c:pt idx="3401">
                  <c:v>6.1699829101559658</c:v>
                </c:pt>
                <c:pt idx="3402">
                  <c:v>6.22998046875</c:v>
                </c:pt>
                <c:pt idx="3403">
                  <c:v>6.2999877929679542</c:v>
                </c:pt>
                <c:pt idx="3404">
                  <c:v>6.3999938964839771</c:v>
                </c:pt>
                <c:pt idx="3405">
                  <c:v>6.3800048828119884</c:v>
                </c:pt>
                <c:pt idx="3406">
                  <c:v>6.3299865722649997</c:v>
                </c:pt>
                <c:pt idx="3407">
                  <c:v>6.3299865722649997</c:v>
                </c:pt>
                <c:pt idx="3408">
                  <c:v>6.3399963378899997</c:v>
                </c:pt>
                <c:pt idx="3409">
                  <c:v>6.2999877929679542</c:v>
                </c:pt>
                <c:pt idx="3410">
                  <c:v>6.2799987792969887</c:v>
                </c:pt>
                <c:pt idx="3411">
                  <c:v>6.25</c:v>
                </c:pt>
                <c:pt idx="3412">
                  <c:v>6.2200012207029545</c:v>
                </c:pt>
                <c:pt idx="3413">
                  <c:v>6.1900024414059658</c:v>
                </c:pt>
                <c:pt idx="3414">
                  <c:v>6.1799926757809658</c:v>
                </c:pt>
                <c:pt idx="3415">
                  <c:v>6.2099914550779545</c:v>
                </c:pt>
                <c:pt idx="3416">
                  <c:v>6.2599792480469887</c:v>
                </c:pt>
                <c:pt idx="3417">
                  <c:v>6.2599792480469887</c:v>
                </c:pt>
                <c:pt idx="3418">
                  <c:v>6.1999816894529545</c:v>
                </c:pt>
                <c:pt idx="3419">
                  <c:v>6.1999816894529545</c:v>
                </c:pt>
                <c:pt idx="3420">
                  <c:v>6.2099914550779545</c:v>
                </c:pt>
                <c:pt idx="3421">
                  <c:v>6.2200012207029545</c:v>
                </c:pt>
                <c:pt idx="3422">
                  <c:v>6.1799926757809658</c:v>
                </c:pt>
                <c:pt idx="3423">
                  <c:v>6.1799926757809658</c:v>
                </c:pt>
                <c:pt idx="3424">
                  <c:v>6.1799926757809658</c:v>
                </c:pt>
                <c:pt idx="3425">
                  <c:v>5.9499816894529545</c:v>
                </c:pt>
                <c:pt idx="3426">
                  <c:v>6.1399841308589771</c:v>
                </c:pt>
                <c:pt idx="3427">
                  <c:v>6.1600036621089771</c:v>
                </c:pt>
                <c:pt idx="3428">
                  <c:v>6.1799926757809658</c:v>
                </c:pt>
                <c:pt idx="3429">
                  <c:v>6.1900024414059658</c:v>
                </c:pt>
                <c:pt idx="3430">
                  <c:v>6.1799926757809658</c:v>
                </c:pt>
                <c:pt idx="3431">
                  <c:v>6.1900024414059658</c:v>
                </c:pt>
                <c:pt idx="3432">
                  <c:v>6.1900024414059658</c:v>
                </c:pt>
                <c:pt idx="3433">
                  <c:v>6.1999816894529545</c:v>
                </c:pt>
                <c:pt idx="3434">
                  <c:v>6.2099914550779545</c:v>
                </c:pt>
                <c:pt idx="3435">
                  <c:v>6.1600036621089771</c:v>
                </c:pt>
                <c:pt idx="3436">
                  <c:v>6.1399841308589771</c:v>
                </c:pt>
                <c:pt idx="3437">
                  <c:v>6.1499938964839771</c:v>
                </c:pt>
                <c:pt idx="3438">
                  <c:v>6.1900024414059658</c:v>
                </c:pt>
                <c:pt idx="3439">
                  <c:v>6.239990234375</c:v>
                </c:pt>
                <c:pt idx="3440">
                  <c:v>6.2900085449219887</c:v>
                </c:pt>
                <c:pt idx="3441">
                  <c:v>6.3099975585929542</c:v>
                </c:pt>
                <c:pt idx="3442">
                  <c:v>6.3099975585929542</c:v>
                </c:pt>
                <c:pt idx="3443">
                  <c:v>6.3099975585929542</c:v>
                </c:pt>
                <c:pt idx="3444">
                  <c:v>6.3099975585929542</c:v>
                </c:pt>
                <c:pt idx="3445">
                  <c:v>6.2599792480469887</c:v>
                </c:pt>
                <c:pt idx="3446">
                  <c:v>6.1999816894529545</c:v>
                </c:pt>
                <c:pt idx="3447">
                  <c:v>6.239990234375</c:v>
                </c:pt>
                <c:pt idx="3448">
                  <c:v>6.2799987792969887</c:v>
                </c:pt>
                <c:pt idx="3449">
                  <c:v>6.25</c:v>
                </c:pt>
                <c:pt idx="3450">
                  <c:v>6.25</c:v>
                </c:pt>
                <c:pt idx="3451">
                  <c:v>6.3200073242179542</c:v>
                </c:pt>
                <c:pt idx="3452">
                  <c:v>6.2799987792969887</c:v>
                </c:pt>
                <c:pt idx="3453">
                  <c:v>6.2799987792969887</c:v>
                </c:pt>
                <c:pt idx="3454">
                  <c:v>6.2099914550779545</c:v>
                </c:pt>
                <c:pt idx="3455">
                  <c:v>6.1900024414059658</c:v>
                </c:pt>
                <c:pt idx="3456">
                  <c:v>6.22998046875</c:v>
                </c:pt>
                <c:pt idx="3457">
                  <c:v>6.25</c:v>
                </c:pt>
                <c:pt idx="3458">
                  <c:v>6.2599792480469887</c:v>
                </c:pt>
                <c:pt idx="3459">
                  <c:v>6.3099975585929542</c:v>
                </c:pt>
                <c:pt idx="3460">
                  <c:v>6.2900085449219887</c:v>
                </c:pt>
                <c:pt idx="3461">
                  <c:v>6.239990234375</c:v>
                </c:pt>
                <c:pt idx="3462">
                  <c:v>6.239990234375</c:v>
                </c:pt>
                <c:pt idx="3463">
                  <c:v>6.2699890136719887</c:v>
                </c:pt>
                <c:pt idx="3464">
                  <c:v>6.3099975585929542</c:v>
                </c:pt>
                <c:pt idx="3465">
                  <c:v>6.3299865722649997</c:v>
                </c:pt>
                <c:pt idx="3466">
                  <c:v>6.2099914550779545</c:v>
                </c:pt>
                <c:pt idx="3467">
                  <c:v>6.25</c:v>
                </c:pt>
                <c:pt idx="3468">
                  <c:v>6.2799987792969887</c:v>
                </c:pt>
                <c:pt idx="3469">
                  <c:v>6.2900085449219887</c:v>
                </c:pt>
                <c:pt idx="3470">
                  <c:v>6.2599792480469887</c:v>
                </c:pt>
                <c:pt idx="3471">
                  <c:v>6.2099914550779545</c:v>
                </c:pt>
                <c:pt idx="3472">
                  <c:v>6.239990234375</c:v>
                </c:pt>
                <c:pt idx="3473">
                  <c:v>6.2900085449219887</c:v>
                </c:pt>
                <c:pt idx="3474">
                  <c:v>6.3399963378899997</c:v>
                </c:pt>
                <c:pt idx="3475">
                  <c:v>6.3699951171869884</c:v>
                </c:pt>
                <c:pt idx="3476">
                  <c:v>6.3599853515619884</c:v>
                </c:pt>
                <c:pt idx="3477">
                  <c:v>6.3399963378899997</c:v>
                </c:pt>
                <c:pt idx="3478">
                  <c:v>6.3899841308589771</c:v>
                </c:pt>
                <c:pt idx="3479">
                  <c:v>6.3699951171869884</c:v>
                </c:pt>
                <c:pt idx="3480">
                  <c:v>6.3399963378899997</c:v>
                </c:pt>
                <c:pt idx="3481">
                  <c:v>6.3500061035149997</c:v>
                </c:pt>
                <c:pt idx="3482">
                  <c:v>6.3699951171869884</c:v>
                </c:pt>
                <c:pt idx="3483">
                  <c:v>6.3699951171869884</c:v>
                </c:pt>
                <c:pt idx="3484">
                  <c:v>6.4100036621089771</c:v>
                </c:pt>
                <c:pt idx="3485">
                  <c:v>6.4199829101559658</c:v>
                </c:pt>
                <c:pt idx="3486">
                  <c:v>6.4100036621089771</c:v>
                </c:pt>
                <c:pt idx="3487">
                  <c:v>6.4499816894529545</c:v>
                </c:pt>
                <c:pt idx="3488">
                  <c:v>6.4700012207029545</c:v>
                </c:pt>
                <c:pt idx="3489">
                  <c:v>6.3999938964839771</c:v>
                </c:pt>
                <c:pt idx="3490">
                  <c:v>6.3599853515619884</c:v>
                </c:pt>
                <c:pt idx="3491">
                  <c:v>6.4400024414059658</c:v>
                </c:pt>
                <c:pt idx="3492">
                  <c:v>6.4299926757809658</c:v>
                </c:pt>
                <c:pt idx="3493">
                  <c:v>6.489990234375</c:v>
                </c:pt>
                <c:pt idx="3494">
                  <c:v>6.5400085449219887</c:v>
                </c:pt>
                <c:pt idx="3495">
                  <c:v>6.5299987792969887</c:v>
                </c:pt>
                <c:pt idx="3496">
                  <c:v>6.4199829101559658</c:v>
                </c:pt>
                <c:pt idx="3497">
                  <c:v>6.4400024414059658</c:v>
                </c:pt>
                <c:pt idx="3498">
                  <c:v>6.5099792480469887</c:v>
                </c:pt>
                <c:pt idx="3499">
                  <c:v>6.4700012207029545</c:v>
                </c:pt>
                <c:pt idx="3500">
                  <c:v>6.4400024414059658</c:v>
                </c:pt>
                <c:pt idx="3501">
                  <c:v>6.3899841308589771</c:v>
                </c:pt>
                <c:pt idx="3502">
                  <c:v>6.3999938964839771</c:v>
                </c:pt>
                <c:pt idx="3503">
                  <c:v>6.4100036621089771</c:v>
                </c:pt>
                <c:pt idx="3504">
                  <c:v>6.3899841308589771</c:v>
                </c:pt>
                <c:pt idx="3505">
                  <c:v>6.3899841308589771</c:v>
                </c:pt>
                <c:pt idx="3506">
                  <c:v>6.4100036621089771</c:v>
                </c:pt>
                <c:pt idx="3507">
                  <c:v>6.4499816894529545</c:v>
                </c:pt>
                <c:pt idx="3508">
                  <c:v>6.5199890136719887</c:v>
                </c:pt>
                <c:pt idx="3509">
                  <c:v>6.5099792480469887</c:v>
                </c:pt>
                <c:pt idx="3510">
                  <c:v>6.489990234375</c:v>
                </c:pt>
                <c:pt idx="3511">
                  <c:v>6.4499816894529545</c:v>
                </c:pt>
                <c:pt idx="3512">
                  <c:v>6.5</c:v>
                </c:pt>
                <c:pt idx="3513">
                  <c:v>6.47998046875</c:v>
                </c:pt>
                <c:pt idx="3514">
                  <c:v>6.3999938964839771</c:v>
                </c:pt>
                <c:pt idx="3515">
                  <c:v>6.3899841308589771</c:v>
                </c:pt>
                <c:pt idx="3516">
                  <c:v>6.4199829101559658</c:v>
                </c:pt>
                <c:pt idx="3517">
                  <c:v>6.4599914550779545</c:v>
                </c:pt>
                <c:pt idx="3518">
                  <c:v>6.4700012207029545</c:v>
                </c:pt>
                <c:pt idx="3519">
                  <c:v>6.4499816894529545</c:v>
                </c:pt>
                <c:pt idx="3520">
                  <c:v>6.4499816894529545</c:v>
                </c:pt>
                <c:pt idx="3521">
                  <c:v>6.489990234375</c:v>
                </c:pt>
                <c:pt idx="3522">
                  <c:v>6.47998046875</c:v>
                </c:pt>
                <c:pt idx="3523">
                  <c:v>6.489990234375</c:v>
                </c:pt>
                <c:pt idx="3524">
                  <c:v>6.47998046875</c:v>
                </c:pt>
                <c:pt idx="3525">
                  <c:v>6.5299987792969887</c:v>
                </c:pt>
                <c:pt idx="3526">
                  <c:v>6.5400085449219887</c:v>
                </c:pt>
                <c:pt idx="3527">
                  <c:v>6.5400085449219887</c:v>
                </c:pt>
                <c:pt idx="3528">
                  <c:v>6.5099792480469887</c:v>
                </c:pt>
                <c:pt idx="3529">
                  <c:v>6.5099792480469887</c:v>
                </c:pt>
                <c:pt idx="3530">
                  <c:v>6.5400085449219887</c:v>
                </c:pt>
                <c:pt idx="3531">
                  <c:v>6.5599975585929542</c:v>
                </c:pt>
                <c:pt idx="3532">
                  <c:v>6.5799865722649997</c:v>
                </c:pt>
                <c:pt idx="3533">
                  <c:v>6.5599975585929542</c:v>
                </c:pt>
                <c:pt idx="3534">
                  <c:v>6.5799865722649997</c:v>
                </c:pt>
                <c:pt idx="3535">
                  <c:v>6.6099853515619884</c:v>
                </c:pt>
                <c:pt idx="3536">
                  <c:v>6.6000061035149997</c:v>
                </c:pt>
                <c:pt idx="3537">
                  <c:v>6.5299987792969887</c:v>
                </c:pt>
                <c:pt idx="3538">
                  <c:v>6.5199890136719887</c:v>
                </c:pt>
                <c:pt idx="3539">
                  <c:v>6.5599975585929542</c:v>
                </c:pt>
                <c:pt idx="3540">
                  <c:v>6.5499877929679542</c:v>
                </c:pt>
                <c:pt idx="3541">
                  <c:v>6.5700073242179542</c:v>
                </c:pt>
                <c:pt idx="3542">
                  <c:v>6.5899963378899997</c:v>
                </c:pt>
                <c:pt idx="3543">
                  <c:v>6.5799865722649997</c:v>
                </c:pt>
                <c:pt idx="3544">
                  <c:v>6.5799865722649997</c:v>
                </c:pt>
                <c:pt idx="3545">
                  <c:v>6.6399841308589771</c:v>
                </c:pt>
                <c:pt idx="3546">
                  <c:v>6.6999816894529545</c:v>
                </c:pt>
                <c:pt idx="3547">
                  <c:v>6.7200012207029545</c:v>
                </c:pt>
                <c:pt idx="3548">
                  <c:v>6.72998046875</c:v>
                </c:pt>
                <c:pt idx="3549">
                  <c:v>6.7099914550779545</c:v>
                </c:pt>
                <c:pt idx="3550">
                  <c:v>6.6199951171869884</c:v>
                </c:pt>
                <c:pt idx="3551">
                  <c:v>6.6000061035149997</c:v>
                </c:pt>
                <c:pt idx="3552">
                  <c:v>6.6699829101559658</c:v>
                </c:pt>
                <c:pt idx="3553">
                  <c:v>6.6600036621089771</c:v>
                </c:pt>
                <c:pt idx="3554">
                  <c:v>6.5799865722649997</c:v>
                </c:pt>
                <c:pt idx="3555">
                  <c:v>6.5700073242179542</c:v>
                </c:pt>
                <c:pt idx="3556">
                  <c:v>6.6099853515619884</c:v>
                </c:pt>
                <c:pt idx="3557">
                  <c:v>6.6600036621089771</c:v>
                </c:pt>
                <c:pt idx="3558">
                  <c:v>6.6900024414059658</c:v>
                </c:pt>
                <c:pt idx="3559">
                  <c:v>6.7099914550779545</c:v>
                </c:pt>
                <c:pt idx="3560">
                  <c:v>6.6699829101559658</c:v>
                </c:pt>
                <c:pt idx="3561">
                  <c:v>6.6799926757809658</c:v>
                </c:pt>
                <c:pt idx="3562">
                  <c:v>6.7599792480469887</c:v>
                </c:pt>
                <c:pt idx="3563">
                  <c:v>6.75</c:v>
                </c:pt>
                <c:pt idx="3564">
                  <c:v>6.72998046875</c:v>
                </c:pt>
                <c:pt idx="3565">
                  <c:v>6.739990234375</c:v>
                </c:pt>
                <c:pt idx="3566">
                  <c:v>6.72998046875</c:v>
                </c:pt>
                <c:pt idx="3567">
                  <c:v>6.6999816894529545</c:v>
                </c:pt>
                <c:pt idx="3568">
                  <c:v>6.6000061035149997</c:v>
                </c:pt>
                <c:pt idx="3569">
                  <c:v>6.6099853515619884</c:v>
                </c:pt>
                <c:pt idx="3570">
                  <c:v>6.6399841308589771</c:v>
                </c:pt>
                <c:pt idx="3571">
                  <c:v>6.6499938964839771</c:v>
                </c:pt>
                <c:pt idx="3572">
                  <c:v>6.6600036621089771</c:v>
                </c:pt>
                <c:pt idx="3573">
                  <c:v>6.7099914550779545</c:v>
                </c:pt>
                <c:pt idx="3574">
                  <c:v>6.7599792480469887</c:v>
                </c:pt>
                <c:pt idx="3575">
                  <c:v>6.8099975585929542</c:v>
                </c:pt>
                <c:pt idx="3576">
                  <c:v>6.8200073242179542</c:v>
                </c:pt>
                <c:pt idx="3577">
                  <c:v>6.8299865722649997</c:v>
                </c:pt>
                <c:pt idx="3578">
                  <c:v>6.7699890136719887</c:v>
                </c:pt>
                <c:pt idx="3579">
                  <c:v>6.6799926757809658</c:v>
                </c:pt>
                <c:pt idx="3580">
                  <c:v>6.6999816894529545</c:v>
                </c:pt>
                <c:pt idx="3581">
                  <c:v>6.7599792480469887</c:v>
                </c:pt>
                <c:pt idx="3582">
                  <c:v>6.7200012207029545</c:v>
                </c:pt>
                <c:pt idx="3583">
                  <c:v>6.7200012207029545</c:v>
                </c:pt>
                <c:pt idx="3584">
                  <c:v>6.75</c:v>
                </c:pt>
                <c:pt idx="3585">
                  <c:v>6.8299865722649997</c:v>
                </c:pt>
                <c:pt idx="3586">
                  <c:v>6.9100036621089771</c:v>
                </c:pt>
                <c:pt idx="3587">
                  <c:v>6.9599914550779545</c:v>
                </c:pt>
                <c:pt idx="3588">
                  <c:v>6.8500061035149997</c:v>
                </c:pt>
                <c:pt idx="3589">
                  <c:v>6.7900085449219887</c:v>
                </c:pt>
                <c:pt idx="3590">
                  <c:v>6.75</c:v>
                </c:pt>
                <c:pt idx="3591">
                  <c:v>6.7900085449219887</c:v>
                </c:pt>
                <c:pt idx="3592">
                  <c:v>6.7599792480469887</c:v>
                </c:pt>
                <c:pt idx="3593">
                  <c:v>6.6600036621089771</c:v>
                </c:pt>
                <c:pt idx="3594">
                  <c:v>6.6900024414059658</c:v>
                </c:pt>
                <c:pt idx="3595">
                  <c:v>6.6999816894529545</c:v>
                </c:pt>
                <c:pt idx="3596">
                  <c:v>6.6799926757809658</c:v>
                </c:pt>
                <c:pt idx="3597">
                  <c:v>6.6499938964839771</c:v>
                </c:pt>
                <c:pt idx="3598">
                  <c:v>6.6499938964839771</c:v>
                </c:pt>
                <c:pt idx="3599">
                  <c:v>6.7200012207029545</c:v>
                </c:pt>
                <c:pt idx="3600">
                  <c:v>6.7699890136719887</c:v>
                </c:pt>
                <c:pt idx="3601">
                  <c:v>6.8699951171869884</c:v>
                </c:pt>
                <c:pt idx="3602">
                  <c:v>6.8500061035149997</c:v>
                </c:pt>
                <c:pt idx="3603">
                  <c:v>6.7900085449219887</c:v>
                </c:pt>
                <c:pt idx="3604">
                  <c:v>6.7999877929679542</c:v>
                </c:pt>
                <c:pt idx="3605">
                  <c:v>6.8200073242179542</c:v>
                </c:pt>
                <c:pt idx="3606">
                  <c:v>6.9499816894529545</c:v>
                </c:pt>
                <c:pt idx="3607">
                  <c:v>6.9199829101559658</c:v>
                </c:pt>
                <c:pt idx="3608">
                  <c:v>6.8899841308589771</c:v>
                </c:pt>
                <c:pt idx="3609">
                  <c:v>6.8999938964839771</c:v>
                </c:pt>
                <c:pt idx="3610">
                  <c:v>6.9400024414059658</c:v>
                </c:pt>
                <c:pt idx="3611">
                  <c:v>6.8500061035149997</c:v>
                </c:pt>
                <c:pt idx="3612">
                  <c:v>6.8399963378899997</c:v>
                </c:pt>
                <c:pt idx="3613">
                  <c:v>7.0400085449219887</c:v>
                </c:pt>
                <c:pt idx="3614">
                  <c:v>7.0299987792969887</c:v>
                </c:pt>
                <c:pt idx="3615">
                  <c:v>6.9199829101559658</c:v>
                </c:pt>
                <c:pt idx="3616">
                  <c:v>6.8200073242179542</c:v>
                </c:pt>
                <c:pt idx="3617">
                  <c:v>6.7599792480469887</c:v>
                </c:pt>
                <c:pt idx="3618">
                  <c:v>6.72998046875</c:v>
                </c:pt>
                <c:pt idx="3619">
                  <c:v>6.8299865722649997</c:v>
                </c:pt>
                <c:pt idx="3620">
                  <c:v>6.8999938964839771</c:v>
                </c:pt>
                <c:pt idx="3621">
                  <c:v>6.8999938964839771</c:v>
                </c:pt>
                <c:pt idx="3622">
                  <c:v>6.7900085449219887</c:v>
                </c:pt>
                <c:pt idx="3623">
                  <c:v>6.8099975585929542</c:v>
                </c:pt>
                <c:pt idx="3624">
                  <c:v>6.8599853515619884</c:v>
                </c:pt>
                <c:pt idx="3625">
                  <c:v>6.8099975585929542</c:v>
                </c:pt>
                <c:pt idx="3626">
                  <c:v>6.8999938964839771</c:v>
                </c:pt>
                <c:pt idx="3627">
                  <c:v>6.8699951171869884</c:v>
                </c:pt>
                <c:pt idx="3628">
                  <c:v>6.8999938964839771</c:v>
                </c:pt>
                <c:pt idx="3629">
                  <c:v>6.8599853515619884</c:v>
                </c:pt>
                <c:pt idx="3630">
                  <c:v>6.9299926757809658</c:v>
                </c:pt>
                <c:pt idx="3631">
                  <c:v>6.8899841308589771</c:v>
                </c:pt>
                <c:pt idx="3632">
                  <c:v>6.9199829101559658</c:v>
                </c:pt>
                <c:pt idx="3633">
                  <c:v>6.9499816894529545</c:v>
                </c:pt>
                <c:pt idx="3634">
                  <c:v>6.8099975585929542</c:v>
                </c:pt>
                <c:pt idx="3635">
                  <c:v>6.8200073242179542</c:v>
                </c:pt>
                <c:pt idx="3636">
                  <c:v>6.8399963378899997</c:v>
                </c:pt>
                <c:pt idx="3637">
                  <c:v>6.7999877929679542</c:v>
                </c:pt>
                <c:pt idx="3638">
                  <c:v>6.8299865722649997</c:v>
                </c:pt>
                <c:pt idx="3639">
                  <c:v>6.8200073242179542</c:v>
                </c:pt>
                <c:pt idx="3640">
                  <c:v>6.8099975585929542</c:v>
                </c:pt>
                <c:pt idx="3641">
                  <c:v>6.8200073242179542</c:v>
                </c:pt>
                <c:pt idx="3642">
                  <c:v>6.8099975585929542</c:v>
                </c:pt>
                <c:pt idx="3643">
                  <c:v>6.8399963378899997</c:v>
                </c:pt>
                <c:pt idx="3644">
                  <c:v>6.8899841308589771</c:v>
                </c:pt>
                <c:pt idx="3645">
                  <c:v>6.8899841308589771</c:v>
                </c:pt>
                <c:pt idx="3646">
                  <c:v>6.8599853515619884</c:v>
                </c:pt>
                <c:pt idx="3647">
                  <c:v>6.8899841308589771</c:v>
                </c:pt>
                <c:pt idx="3648">
                  <c:v>6.8200073242179542</c:v>
                </c:pt>
                <c:pt idx="3649">
                  <c:v>6.8500061035149997</c:v>
                </c:pt>
                <c:pt idx="3650">
                  <c:v>6.9100036621089771</c:v>
                </c:pt>
                <c:pt idx="3651">
                  <c:v>7</c:v>
                </c:pt>
                <c:pt idx="3652">
                  <c:v>7.0499877929679542</c:v>
                </c:pt>
                <c:pt idx="3653">
                  <c:v>6.9700012207029545</c:v>
                </c:pt>
                <c:pt idx="3654">
                  <c:v>6.8899841308589771</c:v>
                </c:pt>
                <c:pt idx="3655">
                  <c:v>6.8399963378899997</c:v>
                </c:pt>
                <c:pt idx="3656">
                  <c:v>6.7799987792969887</c:v>
                </c:pt>
                <c:pt idx="3657">
                  <c:v>6.75</c:v>
                </c:pt>
                <c:pt idx="3658">
                  <c:v>6.7599792480469887</c:v>
                </c:pt>
                <c:pt idx="3659">
                  <c:v>6.8200073242179542</c:v>
                </c:pt>
                <c:pt idx="3660">
                  <c:v>6.9199829101559658</c:v>
                </c:pt>
                <c:pt idx="3661">
                  <c:v>7.0099792480469887</c:v>
                </c:pt>
                <c:pt idx="3662">
                  <c:v>7.0700073242179542</c:v>
                </c:pt>
                <c:pt idx="3663">
                  <c:v>7.0899963378899997</c:v>
                </c:pt>
                <c:pt idx="3664">
                  <c:v>7.0599975585929542</c:v>
                </c:pt>
                <c:pt idx="3665">
                  <c:v>7.0499877929679542</c:v>
                </c:pt>
                <c:pt idx="3666">
                  <c:v>7</c:v>
                </c:pt>
                <c:pt idx="3667">
                  <c:v>6.9700012207029545</c:v>
                </c:pt>
                <c:pt idx="3668">
                  <c:v>6.8399963378899997</c:v>
                </c:pt>
                <c:pt idx="3669">
                  <c:v>6.8999938964839771</c:v>
                </c:pt>
                <c:pt idx="3670">
                  <c:v>6.9199829101559658</c:v>
                </c:pt>
                <c:pt idx="3671">
                  <c:v>6.8699951171869884</c:v>
                </c:pt>
                <c:pt idx="3672">
                  <c:v>6.9100036621089771</c:v>
                </c:pt>
                <c:pt idx="3673">
                  <c:v>6.989990234375</c:v>
                </c:pt>
                <c:pt idx="3674">
                  <c:v>6.9100036621089771</c:v>
                </c:pt>
                <c:pt idx="3675">
                  <c:v>6.8399963378899997</c:v>
                </c:pt>
                <c:pt idx="3676">
                  <c:v>6.8599853515619884</c:v>
                </c:pt>
                <c:pt idx="3677">
                  <c:v>6.8299865722649997</c:v>
                </c:pt>
                <c:pt idx="3678">
                  <c:v>6.8200073242179542</c:v>
                </c:pt>
                <c:pt idx="3679">
                  <c:v>6.7599792480469887</c:v>
                </c:pt>
                <c:pt idx="3680">
                  <c:v>6.7099914550779545</c:v>
                </c:pt>
                <c:pt idx="3681">
                  <c:v>6.6399841308589771</c:v>
                </c:pt>
                <c:pt idx="3682">
                  <c:v>6.6600036621089771</c:v>
                </c:pt>
                <c:pt idx="3683">
                  <c:v>6.7099914550779545</c:v>
                </c:pt>
                <c:pt idx="3684">
                  <c:v>6.75</c:v>
                </c:pt>
                <c:pt idx="3685">
                  <c:v>6.7799987792969887</c:v>
                </c:pt>
                <c:pt idx="3686">
                  <c:v>6.7999877929679542</c:v>
                </c:pt>
                <c:pt idx="3687">
                  <c:v>6.7799987792969887</c:v>
                </c:pt>
                <c:pt idx="3688">
                  <c:v>6.7699890136719887</c:v>
                </c:pt>
                <c:pt idx="3689">
                  <c:v>6.7699890136719887</c:v>
                </c:pt>
                <c:pt idx="3690">
                  <c:v>6.8699951171869884</c:v>
                </c:pt>
                <c:pt idx="3691">
                  <c:v>6.8899841308589771</c:v>
                </c:pt>
                <c:pt idx="3692">
                  <c:v>6.9299926757809658</c:v>
                </c:pt>
                <c:pt idx="3693">
                  <c:v>6.9400024414059658</c:v>
                </c:pt>
                <c:pt idx="3694">
                  <c:v>6.9499816894529545</c:v>
                </c:pt>
                <c:pt idx="3695">
                  <c:v>7</c:v>
                </c:pt>
                <c:pt idx="3696">
                  <c:v>6.9499816894529545</c:v>
                </c:pt>
                <c:pt idx="3697">
                  <c:v>6.8299865722649997</c:v>
                </c:pt>
                <c:pt idx="3698">
                  <c:v>6.7999877929679542</c:v>
                </c:pt>
                <c:pt idx="3699">
                  <c:v>6.7999877929679542</c:v>
                </c:pt>
                <c:pt idx="3700">
                  <c:v>6.8099975585929542</c:v>
                </c:pt>
                <c:pt idx="3701">
                  <c:v>6.8399963378899997</c:v>
                </c:pt>
                <c:pt idx="3702">
                  <c:v>6.9299926757809658</c:v>
                </c:pt>
                <c:pt idx="3703">
                  <c:v>6.9299926757809658</c:v>
                </c:pt>
                <c:pt idx="3704">
                  <c:v>6.9400024414059658</c:v>
                </c:pt>
                <c:pt idx="3705">
                  <c:v>6.8599853515619884</c:v>
                </c:pt>
                <c:pt idx="3706">
                  <c:v>6.8699951171869884</c:v>
                </c:pt>
                <c:pt idx="3707">
                  <c:v>6.9100036621089771</c:v>
                </c:pt>
                <c:pt idx="3708">
                  <c:v>6.7799987792969887</c:v>
                </c:pt>
                <c:pt idx="3709">
                  <c:v>6.6099853515619884</c:v>
                </c:pt>
                <c:pt idx="3710">
                  <c:v>6.6199951171869884</c:v>
                </c:pt>
                <c:pt idx="3711">
                  <c:v>6.739990234375</c:v>
                </c:pt>
                <c:pt idx="3712">
                  <c:v>6.6900024414059658</c:v>
                </c:pt>
                <c:pt idx="3713">
                  <c:v>6.6799926757809658</c:v>
                </c:pt>
                <c:pt idx="3714">
                  <c:v>6.6900024414059658</c:v>
                </c:pt>
                <c:pt idx="3715">
                  <c:v>6.739990234375</c:v>
                </c:pt>
                <c:pt idx="3716">
                  <c:v>6.6699829101559658</c:v>
                </c:pt>
                <c:pt idx="3717">
                  <c:v>6.6999816894529545</c:v>
                </c:pt>
                <c:pt idx="3718">
                  <c:v>6.7599792480469887</c:v>
                </c:pt>
                <c:pt idx="3719">
                  <c:v>6.7900085449219887</c:v>
                </c:pt>
                <c:pt idx="3720">
                  <c:v>6.8999938964839771</c:v>
                </c:pt>
                <c:pt idx="3721">
                  <c:v>7</c:v>
                </c:pt>
                <c:pt idx="3722">
                  <c:v>6.97998046875</c:v>
                </c:pt>
                <c:pt idx="3723">
                  <c:v>6.8899841308589771</c:v>
                </c:pt>
                <c:pt idx="3724">
                  <c:v>6.8699951171869884</c:v>
                </c:pt>
                <c:pt idx="3725">
                  <c:v>6.9199829101559658</c:v>
                </c:pt>
                <c:pt idx="3726">
                  <c:v>6.9100036621089771</c:v>
                </c:pt>
                <c:pt idx="3727">
                  <c:v>6.9599914550779545</c:v>
                </c:pt>
                <c:pt idx="3728">
                  <c:v>6.9599914550779545</c:v>
                </c:pt>
                <c:pt idx="3729">
                  <c:v>6.9400024414059658</c:v>
                </c:pt>
                <c:pt idx="3730">
                  <c:v>6.9400024414059658</c:v>
                </c:pt>
                <c:pt idx="3731">
                  <c:v>6.9100036621089771</c:v>
                </c:pt>
                <c:pt idx="3732">
                  <c:v>6.6699829101559658</c:v>
                </c:pt>
                <c:pt idx="3733">
                  <c:v>6.6600036621089771</c:v>
                </c:pt>
                <c:pt idx="3734">
                  <c:v>6.72998046875</c:v>
                </c:pt>
                <c:pt idx="3735">
                  <c:v>6.8299865722649997</c:v>
                </c:pt>
                <c:pt idx="3736">
                  <c:v>6.8099975585929542</c:v>
                </c:pt>
                <c:pt idx="3737">
                  <c:v>6.8099975585929542</c:v>
                </c:pt>
                <c:pt idx="3738">
                  <c:v>6.7799987792969887</c:v>
                </c:pt>
                <c:pt idx="3739">
                  <c:v>6.8500061035149997</c:v>
                </c:pt>
                <c:pt idx="3740">
                  <c:v>6.8599853515619884</c:v>
                </c:pt>
                <c:pt idx="3741">
                  <c:v>6.8099975585929542</c:v>
                </c:pt>
                <c:pt idx="3742">
                  <c:v>6.7599792480469887</c:v>
                </c:pt>
                <c:pt idx="3743">
                  <c:v>6.8099975585929542</c:v>
                </c:pt>
                <c:pt idx="3744">
                  <c:v>6.8999938964839771</c:v>
                </c:pt>
                <c:pt idx="3745">
                  <c:v>6.8599853515619884</c:v>
                </c:pt>
                <c:pt idx="3746">
                  <c:v>6.7900085449219887</c:v>
                </c:pt>
                <c:pt idx="3747">
                  <c:v>6.7599792480469887</c:v>
                </c:pt>
                <c:pt idx="3748">
                  <c:v>6.8399963378899997</c:v>
                </c:pt>
                <c:pt idx="3749">
                  <c:v>6.8399963378899997</c:v>
                </c:pt>
                <c:pt idx="3750">
                  <c:v>6.8200073242179542</c:v>
                </c:pt>
                <c:pt idx="3751">
                  <c:v>6.8800048828119884</c:v>
                </c:pt>
                <c:pt idx="3752">
                  <c:v>6.9100036621089771</c:v>
                </c:pt>
                <c:pt idx="3753">
                  <c:v>6.7099914550779545</c:v>
                </c:pt>
                <c:pt idx="3754">
                  <c:v>6.6900024414059658</c:v>
                </c:pt>
                <c:pt idx="3755">
                  <c:v>6.72998046875</c:v>
                </c:pt>
                <c:pt idx="3756">
                  <c:v>6.7900085449219887</c:v>
                </c:pt>
                <c:pt idx="3757">
                  <c:v>6.6600036621089771</c:v>
                </c:pt>
                <c:pt idx="3758">
                  <c:v>6.6000061035149997</c:v>
                </c:pt>
                <c:pt idx="3759">
                  <c:v>6.6099853515619884</c:v>
                </c:pt>
                <c:pt idx="3760">
                  <c:v>6.6900024414059658</c:v>
                </c:pt>
                <c:pt idx="3761">
                  <c:v>6.6900024414059658</c:v>
                </c:pt>
                <c:pt idx="3762">
                  <c:v>6.7799987792969887</c:v>
                </c:pt>
                <c:pt idx="3763">
                  <c:v>6.7200012207029545</c:v>
                </c:pt>
                <c:pt idx="3764">
                  <c:v>6.7799987792969887</c:v>
                </c:pt>
                <c:pt idx="3765">
                  <c:v>6.8099975585929542</c:v>
                </c:pt>
                <c:pt idx="3766">
                  <c:v>6.6999816894529545</c:v>
                </c:pt>
                <c:pt idx="3767">
                  <c:v>6.47998046875</c:v>
                </c:pt>
                <c:pt idx="3768">
                  <c:v>6.7200012207029545</c:v>
                </c:pt>
                <c:pt idx="3769">
                  <c:v>6.6600036621089771</c:v>
                </c:pt>
                <c:pt idx="3770">
                  <c:v>6.6600036621089771</c:v>
                </c:pt>
                <c:pt idx="3771">
                  <c:v>6.6300048828119884</c:v>
                </c:pt>
                <c:pt idx="3772">
                  <c:v>6.6699829101559658</c:v>
                </c:pt>
                <c:pt idx="3773">
                  <c:v>6.7900085449219887</c:v>
                </c:pt>
                <c:pt idx="3774">
                  <c:v>6.7099914550779545</c:v>
                </c:pt>
                <c:pt idx="3775">
                  <c:v>6.7099914550779545</c:v>
                </c:pt>
                <c:pt idx="3776">
                  <c:v>6.7799987792969887</c:v>
                </c:pt>
                <c:pt idx="3777">
                  <c:v>6.739990234375</c:v>
                </c:pt>
                <c:pt idx="3778">
                  <c:v>6.7599792480469887</c:v>
                </c:pt>
                <c:pt idx="3779">
                  <c:v>6.7999877929679542</c:v>
                </c:pt>
                <c:pt idx="3780">
                  <c:v>6.7900085449219887</c:v>
                </c:pt>
                <c:pt idx="3781">
                  <c:v>6.7200012207029545</c:v>
                </c:pt>
                <c:pt idx="3782">
                  <c:v>6.6600036621089771</c:v>
                </c:pt>
                <c:pt idx="3783">
                  <c:v>6.6399841308589771</c:v>
                </c:pt>
                <c:pt idx="3784">
                  <c:v>6.6000061035149997</c:v>
                </c:pt>
                <c:pt idx="3785">
                  <c:v>6.6499938964839771</c:v>
                </c:pt>
                <c:pt idx="3786">
                  <c:v>6.6499938964839771</c:v>
                </c:pt>
                <c:pt idx="3787">
                  <c:v>6.6600036621089771</c:v>
                </c:pt>
                <c:pt idx="3788">
                  <c:v>6.6499938964839771</c:v>
                </c:pt>
                <c:pt idx="3789">
                  <c:v>6.6000061035149997</c:v>
                </c:pt>
                <c:pt idx="3790">
                  <c:v>6.6399841308589771</c:v>
                </c:pt>
                <c:pt idx="3791">
                  <c:v>6.739990234375</c:v>
                </c:pt>
                <c:pt idx="3792">
                  <c:v>6.7099914550779545</c:v>
                </c:pt>
                <c:pt idx="3793">
                  <c:v>6.6699829101559658</c:v>
                </c:pt>
                <c:pt idx="3794">
                  <c:v>6.6099853515619884</c:v>
                </c:pt>
                <c:pt idx="3795">
                  <c:v>6.5499877929679542</c:v>
                </c:pt>
                <c:pt idx="3796">
                  <c:v>6.5400085449219887</c:v>
                </c:pt>
                <c:pt idx="3797">
                  <c:v>6.5400085449219887</c:v>
                </c:pt>
                <c:pt idx="3798">
                  <c:v>6.5799865722649997</c:v>
                </c:pt>
                <c:pt idx="3799">
                  <c:v>6.5799865722649997</c:v>
                </c:pt>
                <c:pt idx="3800">
                  <c:v>6.5799865722649997</c:v>
                </c:pt>
                <c:pt idx="3801">
                  <c:v>6.6399841308589771</c:v>
                </c:pt>
                <c:pt idx="3802">
                  <c:v>6.6799926757809658</c:v>
                </c:pt>
                <c:pt idx="3803">
                  <c:v>6.6699829101559658</c:v>
                </c:pt>
                <c:pt idx="3804">
                  <c:v>6.6399841308589771</c:v>
                </c:pt>
                <c:pt idx="3805">
                  <c:v>6.6300048828119884</c:v>
                </c:pt>
                <c:pt idx="3806">
                  <c:v>6.5700073242179542</c:v>
                </c:pt>
                <c:pt idx="3807">
                  <c:v>6.5199890136719887</c:v>
                </c:pt>
                <c:pt idx="3808">
                  <c:v>6.5099792480469887</c:v>
                </c:pt>
                <c:pt idx="3809">
                  <c:v>6.5599975585929542</c:v>
                </c:pt>
                <c:pt idx="3810">
                  <c:v>6.5099792480469887</c:v>
                </c:pt>
                <c:pt idx="3811">
                  <c:v>6.5199890136719887</c:v>
                </c:pt>
                <c:pt idx="3812">
                  <c:v>6.5799865722649997</c:v>
                </c:pt>
                <c:pt idx="3813">
                  <c:v>6.5400085449219887</c:v>
                </c:pt>
                <c:pt idx="3814">
                  <c:v>6.5599975585929542</c:v>
                </c:pt>
                <c:pt idx="3815">
                  <c:v>6.5499877929679542</c:v>
                </c:pt>
                <c:pt idx="3816">
                  <c:v>6.5799865722649997</c:v>
                </c:pt>
                <c:pt idx="3817">
                  <c:v>6.5799865722649997</c:v>
                </c:pt>
                <c:pt idx="3818">
                  <c:v>6.5899963378899997</c:v>
                </c:pt>
                <c:pt idx="3819">
                  <c:v>6.6099853515619884</c:v>
                </c:pt>
                <c:pt idx="3820">
                  <c:v>6.5700073242179542</c:v>
                </c:pt>
                <c:pt idx="3821">
                  <c:v>6.6900024414059658</c:v>
                </c:pt>
                <c:pt idx="3822">
                  <c:v>6.5899963378899997</c:v>
                </c:pt>
                <c:pt idx="3823">
                  <c:v>6.5099792480469887</c:v>
                </c:pt>
                <c:pt idx="3824">
                  <c:v>6.5299987792969887</c:v>
                </c:pt>
                <c:pt idx="3825">
                  <c:v>6.5700073242179542</c:v>
                </c:pt>
                <c:pt idx="3826">
                  <c:v>6.5700073242179542</c:v>
                </c:pt>
                <c:pt idx="3827">
                  <c:v>6.5799865722649997</c:v>
                </c:pt>
                <c:pt idx="3828">
                  <c:v>6.5599975585929542</c:v>
                </c:pt>
                <c:pt idx="3829">
                  <c:v>6.5899963378899997</c:v>
                </c:pt>
                <c:pt idx="3830">
                  <c:v>6.47998046875</c:v>
                </c:pt>
                <c:pt idx="3831">
                  <c:v>6.489990234375</c:v>
                </c:pt>
                <c:pt idx="3832">
                  <c:v>6.5299987792969887</c:v>
                </c:pt>
                <c:pt idx="3833">
                  <c:v>6.5299987792969887</c:v>
                </c:pt>
                <c:pt idx="3834">
                  <c:v>6.5499877929679542</c:v>
                </c:pt>
                <c:pt idx="3835">
                  <c:v>6.5700073242179542</c:v>
                </c:pt>
                <c:pt idx="3836">
                  <c:v>6.5599975585929542</c:v>
                </c:pt>
                <c:pt idx="3837">
                  <c:v>6.47998046875</c:v>
                </c:pt>
                <c:pt idx="3838">
                  <c:v>6.4299926757809658</c:v>
                </c:pt>
                <c:pt idx="3839">
                  <c:v>6.47998046875</c:v>
                </c:pt>
                <c:pt idx="3840">
                  <c:v>6.5499877929679542</c:v>
                </c:pt>
                <c:pt idx="3841">
                  <c:v>6.5299987792969887</c:v>
                </c:pt>
                <c:pt idx="3842">
                  <c:v>6.4700012207029545</c:v>
                </c:pt>
                <c:pt idx="3843">
                  <c:v>6.4199829101559658</c:v>
                </c:pt>
                <c:pt idx="3844">
                  <c:v>6.4199829101559658</c:v>
                </c:pt>
                <c:pt idx="3845">
                  <c:v>6.4599914550779545</c:v>
                </c:pt>
                <c:pt idx="3846">
                  <c:v>6.5</c:v>
                </c:pt>
                <c:pt idx="3847">
                  <c:v>6.4499816894529545</c:v>
                </c:pt>
                <c:pt idx="3848">
                  <c:v>6.4100036621089771</c:v>
                </c:pt>
                <c:pt idx="3849">
                  <c:v>6.4499816894529545</c:v>
                </c:pt>
                <c:pt idx="3850">
                  <c:v>6.3999938964839771</c:v>
                </c:pt>
                <c:pt idx="3851">
                  <c:v>6.3800048828119884</c:v>
                </c:pt>
                <c:pt idx="3852">
                  <c:v>6.4400024414059658</c:v>
                </c:pt>
                <c:pt idx="3853">
                  <c:v>6.4700012207029545</c:v>
                </c:pt>
                <c:pt idx="3854">
                  <c:v>6.4499816894529545</c:v>
                </c:pt>
                <c:pt idx="3855">
                  <c:v>6.5</c:v>
                </c:pt>
                <c:pt idx="3856">
                  <c:v>6.5400085449219887</c:v>
                </c:pt>
                <c:pt idx="3857">
                  <c:v>6.489990234375</c:v>
                </c:pt>
                <c:pt idx="3858">
                  <c:v>6.4499816894529545</c:v>
                </c:pt>
                <c:pt idx="3859">
                  <c:v>6.47998046875</c:v>
                </c:pt>
                <c:pt idx="3860">
                  <c:v>6.4400024414059658</c:v>
                </c:pt>
                <c:pt idx="3861">
                  <c:v>6.4700012207029545</c:v>
                </c:pt>
                <c:pt idx="3862">
                  <c:v>6.4499816894529545</c:v>
                </c:pt>
                <c:pt idx="3863">
                  <c:v>6.4700012207029545</c:v>
                </c:pt>
                <c:pt idx="3864">
                  <c:v>6.4499816894529545</c:v>
                </c:pt>
                <c:pt idx="3865">
                  <c:v>6.4400024414059658</c:v>
                </c:pt>
                <c:pt idx="3866">
                  <c:v>6.47998046875</c:v>
                </c:pt>
                <c:pt idx="3867">
                  <c:v>6.47998046875</c:v>
                </c:pt>
                <c:pt idx="3868">
                  <c:v>6.47998046875</c:v>
                </c:pt>
                <c:pt idx="3869">
                  <c:v>6.4499816894529545</c:v>
                </c:pt>
                <c:pt idx="3870">
                  <c:v>6.3399963378899997</c:v>
                </c:pt>
                <c:pt idx="3871">
                  <c:v>6.3500061035149997</c:v>
                </c:pt>
                <c:pt idx="3872">
                  <c:v>6.3800048828119884</c:v>
                </c:pt>
                <c:pt idx="3873">
                  <c:v>6.3899841308589771</c:v>
                </c:pt>
                <c:pt idx="3874">
                  <c:v>6.3800048828119884</c:v>
                </c:pt>
                <c:pt idx="3875">
                  <c:v>6.3599853515619884</c:v>
                </c:pt>
                <c:pt idx="3876">
                  <c:v>6.3399963378899997</c:v>
                </c:pt>
                <c:pt idx="3877">
                  <c:v>6.3200073242179542</c:v>
                </c:pt>
                <c:pt idx="3878">
                  <c:v>6.3099975585929542</c:v>
                </c:pt>
                <c:pt idx="3879">
                  <c:v>6.2999877929679542</c:v>
                </c:pt>
                <c:pt idx="3880">
                  <c:v>6.3399963378899997</c:v>
                </c:pt>
                <c:pt idx="3881">
                  <c:v>6.3099975585929542</c:v>
                </c:pt>
                <c:pt idx="3882">
                  <c:v>6.3699951171869884</c:v>
                </c:pt>
                <c:pt idx="3883">
                  <c:v>6.3699951171869884</c:v>
                </c:pt>
                <c:pt idx="3884">
                  <c:v>6.3299865722649997</c:v>
                </c:pt>
                <c:pt idx="3885">
                  <c:v>6.3299865722649997</c:v>
                </c:pt>
                <c:pt idx="3886">
                  <c:v>6.3699951171869884</c:v>
                </c:pt>
                <c:pt idx="3887">
                  <c:v>6.3800048828119884</c:v>
                </c:pt>
                <c:pt idx="3888">
                  <c:v>6.3599853515619884</c:v>
                </c:pt>
                <c:pt idx="3889">
                  <c:v>6.3200073242179542</c:v>
                </c:pt>
                <c:pt idx="3890">
                  <c:v>6.2699890136719887</c:v>
                </c:pt>
                <c:pt idx="3891">
                  <c:v>6.239990234375</c:v>
                </c:pt>
                <c:pt idx="3892">
                  <c:v>6.3099975585929542</c:v>
                </c:pt>
                <c:pt idx="3893">
                  <c:v>6.3200073242179542</c:v>
                </c:pt>
                <c:pt idx="3894">
                  <c:v>6.2799987792969887</c:v>
                </c:pt>
                <c:pt idx="3895">
                  <c:v>6.2999877929679542</c:v>
                </c:pt>
                <c:pt idx="3896">
                  <c:v>6.3099975585929542</c:v>
                </c:pt>
                <c:pt idx="3897">
                  <c:v>6.2999877929679542</c:v>
                </c:pt>
                <c:pt idx="3898">
                  <c:v>6.3399963378899997</c:v>
                </c:pt>
                <c:pt idx="3899">
                  <c:v>6.3500061035149997</c:v>
                </c:pt>
                <c:pt idx="3900">
                  <c:v>6.3099975585929542</c:v>
                </c:pt>
                <c:pt idx="3901">
                  <c:v>6.2599792480469887</c:v>
                </c:pt>
                <c:pt idx="3902">
                  <c:v>6.22998046875</c:v>
                </c:pt>
                <c:pt idx="3903">
                  <c:v>6.239990234375</c:v>
                </c:pt>
                <c:pt idx="3904">
                  <c:v>6.2599792480469887</c:v>
                </c:pt>
                <c:pt idx="3905">
                  <c:v>6.2599792480469887</c:v>
                </c:pt>
                <c:pt idx="3906">
                  <c:v>6.2799987792969887</c:v>
                </c:pt>
                <c:pt idx="3907">
                  <c:v>6.2699890136719887</c:v>
                </c:pt>
                <c:pt idx="3908">
                  <c:v>6.3299865722649997</c:v>
                </c:pt>
                <c:pt idx="3909">
                  <c:v>6.2799987792969887</c:v>
                </c:pt>
                <c:pt idx="3910">
                  <c:v>6.3200073242179542</c:v>
                </c:pt>
                <c:pt idx="3911">
                  <c:v>6.3200073242179542</c:v>
                </c:pt>
                <c:pt idx="3912">
                  <c:v>6.2999877929679542</c:v>
                </c:pt>
                <c:pt idx="3913">
                  <c:v>6.2599792480469887</c:v>
                </c:pt>
                <c:pt idx="3914">
                  <c:v>6.2999877929679542</c:v>
                </c:pt>
                <c:pt idx="3915">
                  <c:v>6.3200073242179542</c:v>
                </c:pt>
                <c:pt idx="3916">
                  <c:v>6.2699890136719887</c:v>
                </c:pt>
                <c:pt idx="3917">
                  <c:v>6.2699890136719887</c:v>
                </c:pt>
                <c:pt idx="3918">
                  <c:v>6.2999877929679542</c:v>
                </c:pt>
                <c:pt idx="3919">
                  <c:v>6.3599853515619884</c:v>
                </c:pt>
                <c:pt idx="3920">
                  <c:v>6.3599853515619884</c:v>
                </c:pt>
                <c:pt idx="3921">
                  <c:v>6.2900085449219887</c:v>
                </c:pt>
                <c:pt idx="3922">
                  <c:v>6.239990234375</c:v>
                </c:pt>
                <c:pt idx="3923">
                  <c:v>6.2099914550779545</c:v>
                </c:pt>
                <c:pt idx="3924">
                  <c:v>6.2999877929679542</c:v>
                </c:pt>
                <c:pt idx="3925">
                  <c:v>6.239990234375</c:v>
                </c:pt>
                <c:pt idx="3926">
                  <c:v>6.22998046875</c:v>
                </c:pt>
                <c:pt idx="3927">
                  <c:v>6.239990234375</c:v>
                </c:pt>
                <c:pt idx="3928">
                  <c:v>6.1999816894529545</c:v>
                </c:pt>
                <c:pt idx="3929">
                  <c:v>6.1499938964839771</c:v>
                </c:pt>
                <c:pt idx="3930">
                  <c:v>6.1499938964839771</c:v>
                </c:pt>
                <c:pt idx="3931">
                  <c:v>6.1699829101559658</c:v>
                </c:pt>
                <c:pt idx="3932">
                  <c:v>6.1699829101559658</c:v>
                </c:pt>
                <c:pt idx="3933">
                  <c:v>6.1699829101559658</c:v>
                </c:pt>
                <c:pt idx="3934">
                  <c:v>6.2099914550779545</c:v>
                </c:pt>
                <c:pt idx="3935">
                  <c:v>6.1799926757809658</c:v>
                </c:pt>
                <c:pt idx="3936">
                  <c:v>6.1199951171869884</c:v>
                </c:pt>
                <c:pt idx="3937">
                  <c:v>6.0899963378899997</c:v>
                </c:pt>
                <c:pt idx="3938">
                  <c:v>6.1399841308589771</c:v>
                </c:pt>
                <c:pt idx="3939">
                  <c:v>6.1199951171869884</c:v>
                </c:pt>
                <c:pt idx="3940">
                  <c:v>6.1300048828119884</c:v>
                </c:pt>
                <c:pt idx="3941">
                  <c:v>6.1399841308589771</c:v>
                </c:pt>
                <c:pt idx="3942">
                  <c:v>6.1699829101559658</c:v>
                </c:pt>
                <c:pt idx="3943">
                  <c:v>6.1600036621089771</c:v>
                </c:pt>
                <c:pt idx="3944">
                  <c:v>6.1600036621089771</c:v>
                </c:pt>
                <c:pt idx="3945">
                  <c:v>6.1000061035149997</c:v>
                </c:pt>
                <c:pt idx="3946">
                  <c:v>6.1399841308589771</c:v>
                </c:pt>
                <c:pt idx="3947">
                  <c:v>6.1300048828119884</c:v>
                </c:pt>
                <c:pt idx="3948">
                  <c:v>6.1499938964839771</c:v>
                </c:pt>
                <c:pt idx="3949">
                  <c:v>6.1399841308589771</c:v>
                </c:pt>
                <c:pt idx="3950">
                  <c:v>6.0700073242179542</c:v>
                </c:pt>
                <c:pt idx="3951">
                  <c:v>6.0099792480469887</c:v>
                </c:pt>
                <c:pt idx="3952">
                  <c:v>5.97998046875</c:v>
                </c:pt>
                <c:pt idx="3953">
                  <c:v>6</c:v>
                </c:pt>
                <c:pt idx="3954">
                  <c:v>6.0299987792969887</c:v>
                </c:pt>
                <c:pt idx="3955">
                  <c:v>6.0599975585929542</c:v>
                </c:pt>
                <c:pt idx="3956">
                  <c:v>6.0599975585929542</c:v>
                </c:pt>
                <c:pt idx="3957">
                  <c:v>5.989990234375</c:v>
                </c:pt>
                <c:pt idx="3958">
                  <c:v>6.0599975585929542</c:v>
                </c:pt>
                <c:pt idx="3959">
                  <c:v>6.1000061035149997</c:v>
                </c:pt>
                <c:pt idx="3960">
                  <c:v>6.0899963378899997</c:v>
                </c:pt>
                <c:pt idx="3961">
                  <c:v>6.1699829101559658</c:v>
                </c:pt>
                <c:pt idx="3962">
                  <c:v>6.1699829101559658</c:v>
                </c:pt>
                <c:pt idx="3963">
                  <c:v>6.0899963378899997</c:v>
                </c:pt>
                <c:pt idx="3964">
                  <c:v>6.0299987792969887</c:v>
                </c:pt>
                <c:pt idx="3965">
                  <c:v>6.0099792480469887</c:v>
                </c:pt>
                <c:pt idx="3966">
                  <c:v>6</c:v>
                </c:pt>
                <c:pt idx="3967">
                  <c:v>6.0199890136719887</c:v>
                </c:pt>
                <c:pt idx="3968">
                  <c:v>6.0199890136719887</c:v>
                </c:pt>
                <c:pt idx="3969">
                  <c:v>6.0299987792969887</c:v>
                </c:pt>
                <c:pt idx="3970">
                  <c:v>6.0499877929679542</c:v>
                </c:pt>
                <c:pt idx="3971">
                  <c:v>6.0499877929679542</c:v>
                </c:pt>
                <c:pt idx="3972">
                  <c:v>6.0499877929679542</c:v>
                </c:pt>
                <c:pt idx="3973">
                  <c:v>5.9199829101559658</c:v>
                </c:pt>
                <c:pt idx="3974">
                  <c:v>5.8899841308589771</c:v>
                </c:pt>
                <c:pt idx="3975">
                  <c:v>5.9700012207029545</c:v>
                </c:pt>
                <c:pt idx="3976">
                  <c:v>6.0899963378899997</c:v>
                </c:pt>
                <c:pt idx="3977">
                  <c:v>6.0299987792969887</c:v>
                </c:pt>
                <c:pt idx="3978">
                  <c:v>6.1499938964839771</c:v>
                </c:pt>
                <c:pt idx="3979">
                  <c:v>6.2200012207029545</c:v>
                </c:pt>
                <c:pt idx="3980">
                  <c:v>6.3099975585929542</c:v>
                </c:pt>
                <c:pt idx="3981">
                  <c:v>6.0099792480469887</c:v>
                </c:pt>
                <c:pt idx="3982">
                  <c:v>5.9100036621089771</c:v>
                </c:pt>
                <c:pt idx="3983">
                  <c:v>6.0099792480469887</c:v>
                </c:pt>
                <c:pt idx="3984">
                  <c:v>6.1000061035149997</c:v>
                </c:pt>
                <c:pt idx="3985">
                  <c:v>6.0400085449219887</c:v>
                </c:pt>
                <c:pt idx="3986">
                  <c:v>5.8500061035149997</c:v>
                </c:pt>
                <c:pt idx="3987">
                  <c:v>5.8699951171869884</c:v>
                </c:pt>
                <c:pt idx="3988">
                  <c:v>5.8299865722649997</c:v>
                </c:pt>
                <c:pt idx="3989">
                  <c:v>5.9100036621089771</c:v>
                </c:pt>
                <c:pt idx="3990">
                  <c:v>6</c:v>
                </c:pt>
                <c:pt idx="3991">
                  <c:v>5.97998046875</c:v>
                </c:pt>
                <c:pt idx="3992">
                  <c:v>5.9199829101559658</c:v>
                </c:pt>
                <c:pt idx="3993">
                  <c:v>5.97998046875</c:v>
                </c:pt>
                <c:pt idx="3994">
                  <c:v>6.1499938964839771</c:v>
                </c:pt>
                <c:pt idx="3995">
                  <c:v>6.0400085449219887</c:v>
                </c:pt>
                <c:pt idx="3996">
                  <c:v>5.989990234375</c:v>
                </c:pt>
                <c:pt idx="3997">
                  <c:v>6.0400085449219887</c:v>
                </c:pt>
                <c:pt idx="3998">
                  <c:v>6.0599975585929542</c:v>
                </c:pt>
                <c:pt idx="3999">
                  <c:v>6.0400085449219887</c:v>
                </c:pt>
                <c:pt idx="4000">
                  <c:v>5.9700012207029545</c:v>
                </c:pt>
                <c:pt idx="4001">
                  <c:v>5.97998046875</c:v>
                </c:pt>
                <c:pt idx="4002">
                  <c:v>5.8999938964839771</c:v>
                </c:pt>
                <c:pt idx="4003">
                  <c:v>5.8699951171869884</c:v>
                </c:pt>
                <c:pt idx="4004">
                  <c:v>5.8399963378899997</c:v>
                </c:pt>
                <c:pt idx="4005">
                  <c:v>5.8899841308589771</c:v>
                </c:pt>
                <c:pt idx="4006">
                  <c:v>5.9599914550779545</c:v>
                </c:pt>
                <c:pt idx="4007">
                  <c:v>5.9599914550779545</c:v>
                </c:pt>
                <c:pt idx="4008">
                  <c:v>5.8500061035149997</c:v>
                </c:pt>
                <c:pt idx="4009">
                  <c:v>5.75</c:v>
                </c:pt>
                <c:pt idx="4010">
                  <c:v>5.739990234375</c:v>
                </c:pt>
                <c:pt idx="4011">
                  <c:v>5.739990234375</c:v>
                </c:pt>
                <c:pt idx="4012">
                  <c:v>5.8200073242179542</c:v>
                </c:pt>
                <c:pt idx="4013">
                  <c:v>5.8800048828119884</c:v>
                </c:pt>
                <c:pt idx="4014">
                  <c:v>5.9199829101559658</c:v>
                </c:pt>
                <c:pt idx="4015">
                  <c:v>5.7799987792969887</c:v>
                </c:pt>
                <c:pt idx="4016">
                  <c:v>5.7999877929679542</c:v>
                </c:pt>
                <c:pt idx="4017">
                  <c:v>5.8500061035149997</c:v>
                </c:pt>
                <c:pt idx="4018">
                  <c:v>5.8699951171869884</c:v>
                </c:pt>
                <c:pt idx="4019">
                  <c:v>5.8599853515619884</c:v>
                </c:pt>
                <c:pt idx="4020">
                  <c:v>5.8800048828119884</c:v>
                </c:pt>
                <c:pt idx="4021">
                  <c:v>6.0400085449219887</c:v>
                </c:pt>
                <c:pt idx="4022">
                  <c:v>5.9400024414059658</c:v>
                </c:pt>
                <c:pt idx="4023">
                  <c:v>6.1699829101559658</c:v>
                </c:pt>
                <c:pt idx="4024">
                  <c:v>6.1099853515619884</c:v>
                </c:pt>
                <c:pt idx="4025">
                  <c:v>5.9599914550779545</c:v>
                </c:pt>
                <c:pt idx="4026">
                  <c:v>6.0799865722649997</c:v>
                </c:pt>
                <c:pt idx="4027">
                  <c:v>6.1499938964839771</c:v>
                </c:pt>
                <c:pt idx="4028">
                  <c:v>6.0400085449219887</c:v>
                </c:pt>
                <c:pt idx="4029">
                  <c:v>6.0199890136719887</c:v>
                </c:pt>
                <c:pt idx="4030">
                  <c:v>6.1000061035149997</c:v>
                </c:pt>
                <c:pt idx="4031">
                  <c:v>6.1199951171869884</c:v>
                </c:pt>
                <c:pt idx="4032">
                  <c:v>5.9499816894529545</c:v>
                </c:pt>
                <c:pt idx="4033">
                  <c:v>5.739990234375</c:v>
                </c:pt>
                <c:pt idx="4034">
                  <c:v>5.7799987792969887</c:v>
                </c:pt>
                <c:pt idx="4035">
                  <c:v>5.6999816894529545</c:v>
                </c:pt>
                <c:pt idx="4036">
                  <c:v>5.6399841308589771</c:v>
                </c:pt>
                <c:pt idx="4037">
                  <c:v>5.6600036621089771</c:v>
                </c:pt>
                <c:pt idx="4038">
                  <c:v>5.6900024414059658</c:v>
                </c:pt>
                <c:pt idx="4039">
                  <c:v>5.7799987792969887</c:v>
                </c:pt>
                <c:pt idx="4040">
                  <c:v>5.72998046875</c:v>
                </c:pt>
                <c:pt idx="4041">
                  <c:v>5.6900024414059658</c:v>
                </c:pt>
                <c:pt idx="4042">
                  <c:v>5.6900024414059658</c:v>
                </c:pt>
                <c:pt idx="4043">
                  <c:v>5.7200012207029545</c:v>
                </c:pt>
                <c:pt idx="4044">
                  <c:v>5.72998046875</c:v>
                </c:pt>
                <c:pt idx="4045">
                  <c:v>5.75</c:v>
                </c:pt>
                <c:pt idx="4046">
                  <c:v>5.75</c:v>
                </c:pt>
                <c:pt idx="4047">
                  <c:v>5.7900085449219887</c:v>
                </c:pt>
                <c:pt idx="4048">
                  <c:v>5.8500061035149997</c:v>
                </c:pt>
                <c:pt idx="4049">
                  <c:v>5.8200073242179542</c:v>
                </c:pt>
                <c:pt idx="4050">
                  <c:v>5.8200073242179542</c:v>
                </c:pt>
                <c:pt idx="4051">
                  <c:v>5.8500061035149997</c:v>
                </c:pt>
                <c:pt idx="4052">
                  <c:v>5.8800048828119884</c:v>
                </c:pt>
                <c:pt idx="4053">
                  <c:v>5.9400024414059658</c:v>
                </c:pt>
                <c:pt idx="4054">
                  <c:v>5.9100036621089771</c:v>
                </c:pt>
                <c:pt idx="4055">
                  <c:v>5.9100036621089771</c:v>
                </c:pt>
                <c:pt idx="4056">
                  <c:v>5.9599914550779545</c:v>
                </c:pt>
                <c:pt idx="4057">
                  <c:v>5.9700012207029545</c:v>
                </c:pt>
                <c:pt idx="4058">
                  <c:v>5.8099975585929542</c:v>
                </c:pt>
                <c:pt idx="4059">
                  <c:v>5.8899841308589771</c:v>
                </c:pt>
                <c:pt idx="4060">
                  <c:v>5.8500061035149997</c:v>
                </c:pt>
                <c:pt idx="4061">
                  <c:v>5.7799987792969887</c:v>
                </c:pt>
                <c:pt idx="4062">
                  <c:v>5.739990234375</c:v>
                </c:pt>
                <c:pt idx="4063">
                  <c:v>5.7999877929679542</c:v>
                </c:pt>
                <c:pt idx="4064">
                  <c:v>5.7599792480469887</c:v>
                </c:pt>
                <c:pt idx="4065">
                  <c:v>5.6999816894529545</c:v>
                </c:pt>
                <c:pt idx="4066">
                  <c:v>5.6699829101559658</c:v>
                </c:pt>
                <c:pt idx="4067">
                  <c:v>5.7599792480469887</c:v>
                </c:pt>
                <c:pt idx="4068">
                  <c:v>5.739990234375</c:v>
                </c:pt>
                <c:pt idx="4069">
                  <c:v>5.8999938964839771</c:v>
                </c:pt>
                <c:pt idx="4070">
                  <c:v>5.8599853515619884</c:v>
                </c:pt>
                <c:pt idx="4071">
                  <c:v>5.739990234375</c:v>
                </c:pt>
                <c:pt idx="4072">
                  <c:v>5.7699890136719887</c:v>
                </c:pt>
                <c:pt idx="4073">
                  <c:v>5.9100036621089771</c:v>
                </c:pt>
                <c:pt idx="4074">
                  <c:v>5.8099975585929542</c:v>
                </c:pt>
                <c:pt idx="4075">
                  <c:v>5.8500061035149997</c:v>
                </c:pt>
                <c:pt idx="4076">
                  <c:v>5.8099975585929542</c:v>
                </c:pt>
                <c:pt idx="4077">
                  <c:v>5.72998046875</c:v>
                </c:pt>
                <c:pt idx="4078">
                  <c:v>5.6199951171869884</c:v>
                </c:pt>
                <c:pt idx="4079">
                  <c:v>5.6000061035149997</c:v>
                </c:pt>
                <c:pt idx="4080">
                  <c:v>5.6399841308589771</c:v>
                </c:pt>
                <c:pt idx="4081">
                  <c:v>5.739990234375</c:v>
                </c:pt>
                <c:pt idx="4082">
                  <c:v>5.7599792480469887</c:v>
                </c:pt>
                <c:pt idx="4083">
                  <c:v>5.8099975585929542</c:v>
                </c:pt>
                <c:pt idx="4084">
                  <c:v>6</c:v>
                </c:pt>
                <c:pt idx="4085">
                  <c:v>5.7099914550779545</c:v>
                </c:pt>
                <c:pt idx="4086">
                  <c:v>5.8899841308589771</c:v>
                </c:pt>
                <c:pt idx="4087">
                  <c:v>5.9400024414059658</c:v>
                </c:pt>
                <c:pt idx="4088">
                  <c:v>5.7799987792969887</c:v>
                </c:pt>
                <c:pt idx="4089">
                  <c:v>5.8099975585929542</c:v>
                </c:pt>
                <c:pt idx="4090">
                  <c:v>5.8599853515619884</c:v>
                </c:pt>
                <c:pt idx="4091">
                  <c:v>5.8200073242179542</c:v>
                </c:pt>
                <c:pt idx="4092">
                  <c:v>5.7699890136719887</c:v>
                </c:pt>
                <c:pt idx="4093">
                  <c:v>5.72998046875</c:v>
                </c:pt>
                <c:pt idx="4094">
                  <c:v>5.739990234375</c:v>
                </c:pt>
                <c:pt idx="4095">
                  <c:v>5.6499938964839771</c:v>
                </c:pt>
                <c:pt idx="4096">
                  <c:v>5.6499938964839771</c:v>
                </c:pt>
                <c:pt idx="4097">
                  <c:v>5.7099914550779545</c:v>
                </c:pt>
                <c:pt idx="4098">
                  <c:v>5.7799987792969887</c:v>
                </c:pt>
                <c:pt idx="4099">
                  <c:v>5.6799926757809658</c:v>
                </c:pt>
                <c:pt idx="4100">
                  <c:v>5.6000061035149997</c:v>
                </c:pt>
                <c:pt idx="4101">
                  <c:v>5.739990234375</c:v>
                </c:pt>
                <c:pt idx="4102">
                  <c:v>5.6199951171869884</c:v>
                </c:pt>
                <c:pt idx="4103">
                  <c:v>5.6300048828119884</c:v>
                </c:pt>
                <c:pt idx="4104">
                  <c:v>5.6699829101559658</c:v>
                </c:pt>
                <c:pt idx="4105">
                  <c:v>5.7099914550779545</c:v>
                </c:pt>
                <c:pt idx="4106">
                  <c:v>5.6999816894529545</c:v>
                </c:pt>
                <c:pt idx="4107">
                  <c:v>5.6499938964839771</c:v>
                </c:pt>
                <c:pt idx="4108">
                  <c:v>5.6499938964839771</c:v>
                </c:pt>
                <c:pt idx="4109">
                  <c:v>5.6900024414059658</c:v>
                </c:pt>
                <c:pt idx="4110">
                  <c:v>5.7599792480469887</c:v>
                </c:pt>
                <c:pt idx="4111">
                  <c:v>5.7599792480469887</c:v>
                </c:pt>
                <c:pt idx="4112">
                  <c:v>5.6900024414059658</c:v>
                </c:pt>
                <c:pt idx="4113">
                  <c:v>5.7099914550779545</c:v>
                </c:pt>
                <c:pt idx="4114">
                  <c:v>5.6600036621089771</c:v>
                </c:pt>
                <c:pt idx="4115">
                  <c:v>5.5899963378899997</c:v>
                </c:pt>
                <c:pt idx="4116">
                  <c:v>5.5400085449219887</c:v>
                </c:pt>
                <c:pt idx="4117">
                  <c:v>5.5599975585929542</c:v>
                </c:pt>
                <c:pt idx="4118">
                  <c:v>5.5499877929679542</c:v>
                </c:pt>
                <c:pt idx="4119">
                  <c:v>5.5400085449219887</c:v>
                </c:pt>
                <c:pt idx="4120">
                  <c:v>5.5599975585929542</c:v>
                </c:pt>
                <c:pt idx="4121">
                  <c:v>5.6199951171869884</c:v>
                </c:pt>
                <c:pt idx="4122">
                  <c:v>5.6699829101559658</c:v>
                </c:pt>
                <c:pt idx="4123">
                  <c:v>5.6900024414059658</c:v>
                </c:pt>
                <c:pt idx="4124">
                  <c:v>5.6699829101559658</c:v>
                </c:pt>
                <c:pt idx="4125">
                  <c:v>5.6600036621089771</c:v>
                </c:pt>
                <c:pt idx="4126">
                  <c:v>5.7099914550779545</c:v>
                </c:pt>
                <c:pt idx="4127">
                  <c:v>5.7699890136719887</c:v>
                </c:pt>
                <c:pt idx="4128">
                  <c:v>5.739990234375</c:v>
                </c:pt>
                <c:pt idx="4129">
                  <c:v>5.6900024414059658</c:v>
                </c:pt>
                <c:pt idx="4130">
                  <c:v>5.6399841308589771</c:v>
                </c:pt>
                <c:pt idx="4131">
                  <c:v>5.6499938964839771</c:v>
                </c:pt>
                <c:pt idx="4132">
                  <c:v>5.6900024414059658</c:v>
                </c:pt>
                <c:pt idx="4133">
                  <c:v>5.7200012207029545</c:v>
                </c:pt>
                <c:pt idx="4134">
                  <c:v>5.7799987792969887</c:v>
                </c:pt>
                <c:pt idx="4135">
                  <c:v>5.8699951171869884</c:v>
                </c:pt>
                <c:pt idx="4136">
                  <c:v>5.8399963378899997</c:v>
                </c:pt>
                <c:pt idx="4137">
                  <c:v>5.7799987792969887</c:v>
                </c:pt>
                <c:pt idx="4138">
                  <c:v>5.7200012207029545</c:v>
                </c:pt>
                <c:pt idx="4139">
                  <c:v>5.6999816894529545</c:v>
                </c:pt>
                <c:pt idx="4140">
                  <c:v>5.6799926757809658</c:v>
                </c:pt>
                <c:pt idx="4141">
                  <c:v>5.6499938964839771</c:v>
                </c:pt>
                <c:pt idx="4142">
                  <c:v>5.6399841308589771</c:v>
                </c:pt>
                <c:pt idx="4143">
                  <c:v>5.5499877929679542</c:v>
                </c:pt>
                <c:pt idx="4144">
                  <c:v>5.5299987792969887</c:v>
                </c:pt>
                <c:pt idx="4145">
                  <c:v>5.5799865722649997</c:v>
                </c:pt>
                <c:pt idx="4146">
                  <c:v>5.6399841308589771</c:v>
                </c:pt>
                <c:pt idx="4147">
                  <c:v>5.6499938964839771</c:v>
                </c:pt>
                <c:pt idx="4148">
                  <c:v>5.7200012207029545</c:v>
                </c:pt>
                <c:pt idx="4149">
                  <c:v>5.8599853515619884</c:v>
                </c:pt>
                <c:pt idx="4150">
                  <c:v>5.75</c:v>
                </c:pt>
                <c:pt idx="4151">
                  <c:v>5.7999877929679542</c:v>
                </c:pt>
                <c:pt idx="4152">
                  <c:v>5.739990234375</c:v>
                </c:pt>
                <c:pt idx="4153">
                  <c:v>5.739990234375</c:v>
                </c:pt>
                <c:pt idx="4154">
                  <c:v>5.7799987792969887</c:v>
                </c:pt>
                <c:pt idx="4155">
                  <c:v>5.7900085449219887</c:v>
                </c:pt>
                <c:pt idx="4156">
                  <c:v>5.7799987792969887</c:v>
                </c:pt>
                <c:pt idx="4157">
                  <c:v>5.7799987792969887</c:v>
                </c:pt>
                <c:pt idx="4158">
                  <c:v>5.6900024414059658</c:v>
                </c:pt>
                <c:pt idx="4159">
                  <c:v>5.6499938964839771</c:v>
                </c:pt>
                <c:pt idx="4160">
                  <c:v>5.6600036621089771</c:v>
                </c:pt>
                <c:pt idx="4161">
                  <c:v>5.7200012207029545</c:v>
                </c:pt>
                <c:pt idx="4162">
                  <c:v>5.75</c:v>
                </c:pt>
                <c:pt idx="4163">
                  <c:v>5.7699890136719887</c:v>
                </c:pt>
                <c:pt idx="4164">
                  <c:v>5.7799987792969887</c:v>
                </c:pt>
                <c:pt idx="4165">
                  <c:v>5.72998046875</c:v>
                </c:pt>
                <c:pt idx="4166">
                  <c:v>5.6300048828119884</c:v>
                </c:pt>
                <c:pt idx="4167">
                  <c:v>5.6499938964839771</c:v>
                </c:pt>
                <c:pt idx="4168">
                  <c:v>5.6099853515619884</c:v>
                </c:pt>
                <c:pt idx="4169">
                  <c:v>5.6999816894529545</c:v>
                </c:pt>
                <c:pt idx="4170">
                  <c:v>5.7699890136719887</c:v>
                </c:pt>
                <c:pt idx="4171">
                  <c:v>5.739990234375</c:v>
                </c:pt>
                <c:pt idx="4172">
                  <c:v>5.6999816894529545</c:v>
                </c:pt>
                <c:pt idx="4173">
                  <c:v>5.739990234375</c:v>
                </c:pt>
                <c:pt idx="4174">
                  <c:v>5.7900085449219887</c:v>
                </c:pt>
                <c:pt idx="4175">
                  <c:v>5.8200073242179542</c:v>
                </c:pt>
                <c:pt idx="4176">
                  <c:v>5.8500061035149997</c:v>
                </c:pt>
                <c:pt idx="4177">
                  <c:v>5.7699890136719887</c:v>
                </c:pt>
                <c:pt idx="4178">
                  <c:v>5.7699890136719887</c:v>
                </c:pt>
                <c:pt idx="4179">
                  <c:v>5.7900085449219887</c:v>
                </c:pt>
                <c:pt idx="4180">
                  <c:v>5.8500061035149997</c:v>
                </c:pt>
                <c:pt idx="4181">
                  <c:v>5.7999877929679542</c:v>
                </c:pt>
                <c:pt idx="4182">
                  <c:v>5.7099914550779545</c:v>
                </c:pt>
                <c:pt idx="4183">
                  <c:v>5.6600036621089771</c:v>
                </c:pt>
                <c:pt idx="4184">
                  <c:v>5.6799926757809658</c:v>
                </c:pt>
                <c:pt idx="4185">
                  <c:v>5.6900024414059658</c:v>
                </c:pt>
                <c:pt idx="4186">
                  <c:v>5.7200012207029545</c:v>
                </c:pt>
                <c:pt idx="4187">
                  <c:v>5.7900085449219887</c:v>
                </c:pt>
                <c:pt idx="4188">
                  <c:v>5.8200073242179542</c:v>
                </c:pt>
                <c:pt idx="4189">
                  <c:v>5.8699951171869884</c:v>
                </c:pt>
                <c:pt idx="4190">
                  <c:v>5.8999938964839771</c:v>
                </c:pt>
                <c:pt idx="4191">
                  <c:v>5.8899841308589771</c:v>
                </c:pt>
                <c:pt idx="4192">
                  <c:v>5.8299865722649997</c:v>
                </c:pt>
                <c:pt idx="4193">
                  <c:v>5.8500061035149997</c:v>
                </c:pt>
                <c:pt idx="4194">
                  <c:v>5.7900085449219887</c:v>
                </c:pt>
                <c:pt idx="4195">
                  <c:v>5.739990234375</c:v>
                </c:pt>
                <c:pt idx="4196">
                  <c:v>5.7599792480469887</c:v>
                </c:pt>
                <c:pt idx="4197">
                  <c:v>5.7699890136719887</c:v>
                </c:pt>
                <c:pt idx="4198">
                  <c:v>5.7599792480469887</c:v>
                </c:pt>
                <c:pt idx="4199">
                  <c:v>5.7799987792969887</c:v>
                </c:pt>
                <c:pt idx="4200">
                  <c:v>5.739990234375</c:v>
                </c:pt>
                <c:pt idx="4201">
                  <c:v>5.739990234375</c:v>
                </c:pt>
                <c:pt idx="4202">
                  <c:v>5.7599792480469887</c:v>
                </c:pt>
                <c:pt idx="4203">
                  <c:v>5.7599792480469887</c:v>
                </c:pt>
                <c:pt idx="4204">
                  <c:v>5.7799987792969887</c:v>
                </c:pt>
                <c:pt idx="4205">
                  <c:v>5.7699890136719887</c:v>
                </c:pt>
                <c:pt idx="4206">
                  <c:v>5.7900085449219887</c:v>
                </c:pt>
                <c:pt idx="4207">
                  <c:v>5.7999877929679542</c:v>
                </c:pt>
                <c:pt idx="4208">
                  <c:v>5.739990234375</c:v>
                </c:pt>
                <c:pt idx="4209">
                  <c:v>5.75</c:v>
                </c:pt>
                <c:pt idx="4210">
                  <c:v>5.8299865722649997</c:v>
                </c:pt>
                <c:pt idx="4211">
                  <c:v>5.8999938964839771</c:v>
                </c:pt>
                <c:pt idx="4212">
                  <c:v>5.8699951171869884</c:v>
                </c:pt>
                <c:pt idx="4213">
                  <c:v>5.8200073242179542</c:v>
                </c:pt>
                <c:pt idx="4214">
                  <c:v>5.8899841308589771</c:v>
                </c:pt>
                <c:pt idx="4215">
                  <c:v>5.9499816894529545</c:v>
                </c:pt>
                <c:pt idx="4216">
                  <c:v>5.9100036621089771</c:v>
                </c:pt>
                <c:pt idx="4217">
                  <c:v>5.9599914550779545</c:v>
                </c:pt>
                <c:pt idx="4218">
                  <c:v>5.8500061035149997</c:v>
                </c:pt>
                <c:pt idx="4219">
                  <c:v>5.8800048828119884</c:v>
                </c:pt>
                <c:pt idx="4220">
                  <c:v>5.8800048828119884</c:v>
                </c:pt>
                <c:pt idx="4221">
                  <c:v>5.8500061035149997</c:v>
                </c:pt>
                <c:pt idx="4222">
                  <c:v>5.8800048828119884</c:v>
                </c:pt>
                <c:pt idx="4223">
                  <c:v>5.9299926757809658</c:v>
                </c:pt>
                <c:pt idx="4224">
                  <c:v>5.9100036621089771</c:v>
                </c:pt>
                <c:pt idx="4225">
                  <c:v>5.8099975585929542</c:v>
                </c:pt>
                <c:pt idx="4226">
                  <c:v>5.8699951171869884</c:v>
                </c:pt>
                <c:pt idx="4227">
                  <c:v>5.9100036621089771</c:v>
                </c:pt>
                <c:pt idx="4228">
                  <c:v>5.8800048828119884</c:v>
                </c:pt>
                <c:pt idx="4229">
                  <c:v>5.9199829101559658</c:v>
                </c:pt>
                <c:pt idx="4230">
                  <c:v>5.97998046875</c:v>
                </c:pt>
                <c:pt idx="4231">
                  <c:v>5.989990234375</c:v>
                </c:pt>
                <c:pt idx="4232">
                  <c:v>5.9400024414059658</c:v>
                </c:pt>
                <c:pt idx="4233">
                  <c:v>5.9100036621089771</c:v>
                </c:pt>
                <c:pt idx="4234">
                  <c:v>5.9199829101559658</c:v>
                </c:pt>
                <c:pt idx="4235">
                  <c:v>5.9599914550779545</c:v>
                </c:pt>
                <c:pt idx="4236">
                  <c:v>5.9299926757809658</c:v>
                </c:pt>
                <c:pt idx="4237">
                  <c:v>5.9700012207029545</c:v>
                </c:pt>
                <c:pt idx="4238">
                  <c:v>5.9700012207029545</c:v>
                </c:pt>
                <c:pt idx="4239">
                  <c:v>5.9499816894529545</c:v>
                </c:pt>
                <c:pt idx="4240">
                  <c:v>5.8999938964839771</c:v>
                </c:pt>
                <c:pt idx="4241">
                  <c:v>5.8800048828119884</c:v>
                </c:pt>
                <c:pt idx="4242">
                  <c:v>5.8999938964839771</c:v>
                </c:pt>
                <c:pt idx="4243">
                  <c:v>5.9599914550779545</c:v>
                </c:pt>
                <c:pt idx="4244">
                  <c:v>6.0199890136719887</c:v>
                </c:pt>
                <c:pt idx="4245">
                  <c:v>6.0400085449219887</c:v>
                </c:pt>
                <c:pt idx="4246">
                  <c:v>6.0199890136719887</c:v>
                </c:pt>
                <c:pt idx="4247">
                  <c:v>5.9700012207029545</c:v>
                </c:pt>
                <c:pt idx="4248">
                  <c:v>6</c:v>
                </c:pt>
                <c:pt idx="4249">
                  <c:v>6.0299987792969887</c:v>
                </c:pt>
                <c:pt idx="4250">
                  <c:v>6.0099792480469887</c:v>
                </c:pt>
                <c:pt idx="4251">
                  <c:v>6.0400085449219887</c:v>
                </c:pt>
                <c:pt idx="4252">
                  <c:v>6.0199890136719887</c:v>
                </c:pt>
                <c:pt idx="4253">
                  <c:v>6.0400085449219887</c:v>
                </c:pt>
                <c:pt idx="4254">
                  <c:v>6.1000061035149997</c:v>
                </c:pt>
                <c:pt idx="4255">
                  <c:v>6.1099853515619884</c:v>
                </c:pt>
                <c:pt idx="4256">
                  <c:v>6.1499938964839771</c:v>
                </c:pt>
                <c:pt idx="4257">
                  <c:v>6.1199951171869884</c:v>
                </c:pt>
                <c:pt idx="4258">
                  <c:v>6.0099792480469887</c:v>
                </c:pt>
                <c:pt idx="4259">
                  <c:v>5.97998046875</c:v>
                </c:pt>
                <c:pt idx="4260">
                  <c:v>6</c:v>
                </c:pt>
                <c:pt idx="4261">
                  <c:v>6</c:v>
                </c:pt>
                <c:pt idx="4262">
                  <c:v>6.0099792480469887</c:v>
                </c:pt>
                <c:pt idx="4263">
                  <c:v>6</c:v>
                </c:pt>
                <c:pt idx="4264">
                  <c:v>5.989990234375</c:v>
                </c:pt>
                <c:pt idx="4265">
                  <c:v>6.0400085449219887</c:v>
                </c:pt>
                <c:pt idx="4266">
                  <c:v>6.0499877929679542</c:v>
                </c:pt>
                <c:pt idx="4267">
                  <c:v>6.0299987792969887</c:v>
                </c:pt>
                <c:pt idx="4268">
                  <c:v>6.0299987792969887</c:v>
                </c:pt>
                <c:pt idx="4269">
                  <c:v>6.0199890136719887</c:v>
                </c:pt>
                <c:pt idx="4270">
                  <c:v>6.0199890136719887</c:v>
                </c:pt>
                <c:pt idx="4271">
                  <c:v>6.0499877929679542</c:v>
                </c:pt>
                <c:pt idx="4272">
                  <c:v>6.1000061035149997</c:v>
                </c:pt>
                <c:pt idx="4273">
                  <c:v>6.0899963378899997</c:v>
                </c:pt>
                <c:pt idx="4274">
                  <c:v>6.0700073242179542</c:v>
                </c:pt>
                <c:pt idx="4275">
                  <c:v>6.0700073242179542</c:v>
                </c:pt>
                <c:pt idx="4276">
                  <c:v>6.0799865722649997</c:v>
                </c:pt>
                <c:pt idx="4277">
                  <c:v>5.989990234375</c:v>
                </c:pt>
                <c:pt idx="4278">
                  <c:v>6.0099792480469887</c:v>
                </c:pt>
                <c:pt idx="4279">
                  <c:v>6.1000061035149997</c:v>
                </c:pt>
                <c:pt idx="4280">
                  <c:v>6.1399841308589771</c:v>
                </c:pt>
                <c:pt idx="4281">
                  <c:v>6.1399841308589771</c:v>
                </c:pt>
                <c:pt idx="4282">
                  <c:v>6.1199951171869884</c:v>
                </c:pt>
                <c:pt idx="4283">
                  <c:v>6.1399841308589771</c:v>
                </c:pt>
                <c:pt idx="4284">
                  <c:v>6.1300048828119884</c:v>
                </c:pt>
                <c:pt idx="4285">
                  <c:v>6.1600036621089771</c:v>
                </c:pt>
                <c:pt idx="4286">
                  <c:v>6.1199951171869884</c:v>
                </c:pt>
                <c:pt idx="4287">
                  <c:v>6.0799865722649997</c:v>
                </c:pt>
                <c:pt idx="4288">
                  <c:v>6.0799865722649997</c:v>
                </c:pt>
                <c:pt idx="4289">
                  <c:v>6.1300048828119884</c:v>
                </c:pt>
                <c:pt idx="4290">
                  <c:v>6.22998046875</c:v>
                </c:pt>
                <c:pt idx="4291">
                  <c:v>6.1699829101559658</c:v>
                </c:pt>
                <c:pt idx="4292">
                  <c:v>6.1900024414059658</c:v>
                </c:pt>
                <c:pt idx="4293">
                  <c:v>6.1999816894529545</c:v>
                </c:pt>
                <c:pt idx="4294">
                  <c:v>6.1799926757809658</c:v>
                </c:pt>
                <c:pt idx="4295">
                  <c:v>6.1799926757809658</c:v>
                </c:pt>
                <c:pt idx="4296">
                  <c:v>6.1799926757809658</c:v>
                </c:pt>
                <c:pt idx="4297">
                  <c:v>6.22998046875</c:v>
                </c:pt>
                <c:pt idx="4298">
                  <c:v>6.2900085449219887</c:v>
                </c:pt>
                <c:pt idx="4299">
                  <c:v>6.2099914550779545</c:v>
                </c:pt>
                <c:pt idx="4300">
                  <c:v>6.2200012207029545</c:v>
                </c:pt>
                <c:pt idx="4301">
                  <c:v>6.2200012207029545</c:v>
                </c:pt>
                <c:pt idx="4302">
                  <c:v>6.2200012207029545</c:v>
                </c:pt>
                <c:pt idx="4303">
                  <c:v>6.1300048828119884</c:v>
                </c:pt>
                <c:pt idx="4304">
                  <c:v>6.0799865722649997</c:v>
                </c:pt>
                <c:pt idx="4305">
                  <c:v>6.0799865722649997</c:v>
                </c:pt>
                <c:pt idx="4306">
                  <c:v>6.1199951171869884</c:v>
                </c:pt>
                <c:pt idx="4307">
                  <c:v>6.1399841308589771</c:v>
                </c:pt>
                <c:pt idx="4308">
                  <c:v>6.1699829101559658</c:v>
                </c:pt>
                <c:pt idx="4309">
                  <c:v>6.2099914550779545</c:v>
                </c:pt>
                <c:pt idx="4310">
                  <c:v>6.1999816894529545</c:v>
                </c:pt>
                <c:pt idx="4311">
                  <c:v>6.2999877929679542</c:v>
                </c:pt>
                <c:pt idx="4312">
                  <c:v>6.3099975585929542</c:v>
                </c:pt>
                <c:pt idx="4313">
                  <c:v>6.2799987792969887</c:v>
                </c:pt>
                <c:pt idx="4314">
                  <c:v>6.25</c:v>
                </c:pt>
                <c:pt idx="4315">
                  <c:v>6.25</c:v>
                </c:pt>
                <c:pt idx="4316">
                  <c:v>6.2599792480469887</c:v>
                </c:pt>
                <c:pt idx="4317">
                  <c:v>6.2699890136719887</c:v>
                </c:pt>
                <c:pt idx="4318">
                  <c:v>6.2900085449219887</c:v>
                </c:pt>
                <c:pt idx="4319">
                  <c:v>6.2799987792969887</c:v>
                </c:pt>
                <c:pt idx="4320">
                  <c:v>6.2999877929679542</c:v>
                </c:pt>
                <c:pt idx="4321">
                  <c:v>6.3099975585929542</c:v>
                </c:pt>
                <c:pt idx="4322">
                  <c:v>6.3899841308589771</c:v>
                </c:pt>
                <c:pt idx="4323">
                  <c:v>6.4100036621089771</c:v>
                </c:pt>
                <c:pt idx="4324">
                  <c:v>6.3099975585929542</c:v>
                </c:pt>
                <c:pt idx="4325">
                  <c:v>6.22998046875</c:v>
                </c:pt>
                <c:pt idx="4326">
                  <c:v>6.239990234375</c:v>
                </c:pt>
                <c:pt idx="4327">
                  <c:v>6.2799987792969887</c:v>
                </c:pt>
                <c:pt idx="4328">
                  <c:v>6.3899841308589771</c:v>
                </c:pt>
                <c:pt idx="4329">
                  <c:v>6.3099975585929542</c:v>
                </c:pt>
                <c:pt idx="4330">
                  <c:v>6.239990234375</c:v>
                </c:pt>
                <c:pt idx="4331">
                  <c:v>6.3800048828119884</c:v>
                </c:pt>
                <c:pt idx="4332">
                  <c:v>6.2200012207029545</c:v>
                </c:pt>
                <c:pt idx="4333">
                  <c:v>6.3699951171869884</c:v>
                </c:pt>
                <c:pt idx="4334">
                  <c:v>6.1600036621089771</c:v>
                </c:pt>
                <c:pt idx="4335">
                  <c:v>6.25</c:v>
                </c:pt>
                <c:pt idx="4336">
                  <c:v>6.2200012207029545</c:v>
                </c:pt>
                <c:pt idx="4337">
                  <c:v>6.22998046875</c:v>
                </c:pt>
                <c:pt idx="4338">
                  <c:v>6.2699890136719887</c:v>
                </c:pt>
                <c:pt idx="4339">
                  <c:v>6.25</c:v>
                </c:pt>
                <c:pt idx="4340">
                  <c:v>6.3399963378899997</c:v>
                </c:pt>
                <c:pt idx="4341">
                  <c:v>6.2599792480469887</c:v>
                </c:pt>
                <c:pt idx="4342">
                  <c:v>6.1499938964839771</c:v>
                </c:pt>
                <c:pt idx="4343">
                  <c:v>6.2599792480469887</c:v>
                </c:pt>
                <c:pt idx="4344">
                  <c:v>6.3599853515619884</c:v>
                </c:pt>
                <c:pt idx="4345">
                  <c:v>6.3599853515619884</c:v>
                </c:pt>
                <c:pt idx="4346">
                  <c:v>6.4499816894529545</c:v>
                </c:pt>
                <c:pt idx="4347">
                  <c:v>6.3500061035149997</c:v>
                </c:pt>
                <c:pt idx="4348">
                  <c:v>6.3399963378899997</c:v>
                </c:pt>
                <c:pt idx="4349">
                  <c:v>6.3399963378899997</c:v>
                </c:pt>
                <c:pt idx="4350">
                  <c:v>6.4199829101559658</c:v>
                </c:pt>
                <c:pt idx="4351">
                  <c:v>6.4100036621089771</c:v>
                </c:pt>
                <c:pt idx="4352">
                  <c:v>6.3699951171869884</c:v>
                </c:pt>
                <c:pt idx="4353">
                  <c:v>6.3999938964839771</c:v>
                </c:pt>
                <c:pt idx="4354">
                  <c:v>6.1999816894529545</c:v>
                </c:pt>
                <c:pt idx="4355">
                  <c:v>6.2799987792969887</c:v>
                </c:pt>
                <c:pt idx="4356">
                  <c:v>6.2799987792969887</c:v>
                </c:pt>
                <c:pt idx="4357">
                  <c:v>6.25</c:v>
                </c:pt>
                <c:pt idx="4358">
                  <c:v>6.3699951171869884</c:v>
                </c:pt>
                <c:pt idx="4359">
                  <c:v>6.3599853515619884</c:v>
                </c:pt>
                <c:pt idx="4360">
                  <c:v>6.239990234375</c:v>
                </c:pt>
                <c:pt idx="4361">
                  <c:v>6.2599792480469887</c:v>
                </c:pt>
                <c:pt idx="4362">
                  <c:v>6.2799987792969887</c:v>
                </c:pt>
                <c:pt idx="4363">
                  <c:v>6.2200012207029545</c:v>
                </c:pt>
                <c:pt idx="4364">
                  <c:v>6.2099914550779545</c:v>
                </c:pt>
                <c:pt idx="4365">
                  <c:v>6.239990234375</c:v>
                </c:pt>
                <c:pt idx="4366">
                  <c:v>6.2699890136719887</c:v>
                </c:pt>
                <c:pt idx="4367">
                  <c:v>6.239990234375</c:v>
                </c:pt>
                <c:pt idx="4368">
                  <c:v>6.3099975585929542</c:v>
                </c:pt>
                <c:pt idx="4369">
                  <c:v>6.3200073242179542</c:v>
                </c:pt>
                <c:pt idx="4370">
                  <c:v>6.2699890136719887</c:v>
                </c:pt>
                <c:pt idx="4371">
                  <c:v>6.2599792480469887</c:v>
                </c:pt>
                <c:pt idx="4372">
                  <c:v>6.1999816894529545</c:v>
                </c:pt>
                <c:pt idx="4373">
                  <c:v>6.1699829101559658</c:v>
                </c:pt>
                <c:pt idx="4374">
                  <c:v>6.1499938964839771</c:v>
                </c:pt>
                <c:pt idx="4375">
                  <c:v>6.1300048828119884</c:v>
                </c:pt>
                <c:pt idx="4376">
                  <c:v>6.1300048828119884</c:v>
                </c:pt>
                <c:pt idx="4377">
                  <c:v>6.1600036621089771</c:v>
                </c:pt>
                <c:pt idx="4378">
                  <c:v>6.1699829101559658</c:v>
                </c:pt>
                <c:pt idx="4379">
                  <c:v>6.2099914550779545</c:v>
                </c:pt>
                <c:pt idx="4380">
                  <c:v>6.1999816894529545</c:v>
                </c:pt>
                <c:pt idx="4381">
                  <c:v>6.239990234375</c:v>
                </c:pt>
                <c:pt idx="4382">
                  <c:v>6.2799987792969887</c:v>
                </c:pt>
                <c:pt idx="4383">
                  <c:v>6.3200073242179542</c:v>
                </c:pt>
                <c:pt idx="4384">
                  <c:v>6.2799987792969887</c:v>
                </c:pt>
                <c:pt idx="4385">
                  <c:v>6.1999816894529545</c:v>
                </c:pt>
                <c:pt idx="4386">
                  <c:v>6.2099914550779545</c:v>
                </c:pt>
                <c:pt idx="4387">
                  <c:v>6.3200073242179542</c:v>
                </c:pt>
                <c:pt idx="4388">
                  <c:v>6.3099975585929542</c:v>
                </c:pt>
                <c:pt idx="4389">
                  <c:v>6.4100036621089771</c:v>
                </c:pt>
                <c:pt idx="4390">
                  <c:v>6.2799987792969887</c:v>
                </c:pt>
                <c:pt idx="4391">
                  <c:v>6.2699890136719887</c:v>
                </c:pt>
                <c:pt idx="4392">
                  <c:v>6.2799987792969887</c:v>
                </c:pt>
                <c:pt idx="4393">
                  <c:v>6.3699951171869884</c:v>
                </c:pt>
                <c:pt idx="4394">
                  <c:v>6.4499816894529545</c:v>
                </c:pt>
                <c:pt idx="4395">
                  <c:v>6.4599914550779545</c:v>
                </c:pt>
                <c:pt idx="4396">
                  <c:v>6.4700012207029545</c:v>
                </c:pt>
                <c:pt idx="4397">
                  <c:v>6.4700012207029545</c:v>
                </c:pt>
                <c:pt idx="4398">
                  <c:v>6.2999877929679542</c:v>
                </c:pt>
                <c:pt idx="4399">
                  <c:v>6.4599914550779545</c:v>
                </c:pt>
                <c:pt idx="4400">
                  <c:v>6.6199951171869884</c:v>
                </c:pt>
                <c:pt idx="4401">
                  <c:v>6.489990234375</c:v>
                </c:pt>
                <c:pt idx="4402">
                  <c:v>6.3800048828119884</c:v>
                </c:pt>
                <c:pt idx="4403">
                  <c:v>6.3599853515619884</c:v>
                </c:pt>
                <c:pt idx="4404">
                  <c:v>6.3099975585929542</c:v>
                </c:pt>
                <c:pt idx="4405">
                  <c:v>6.2999877929679542</c:v>
                </c:pt>
                <c:pt idx="4406">
                  <c:v>6.2699890136719887</c:v>
                </c:pt>
                <c:pt idx="4407">
                  <c:v>6.2900085449219887</c:v>
                </c:pt>
                <c:pt idx="4408">
                  <c:v>6.1999816894529545</c:v>
                </c:pt>
                <c:pt idx="4409">
                  <c:v>6.1399841308589771</c:v>
                </c:pt>
                <c:pt idx="4410">
                  <c:v>6.1799926757809658</c:v>
                </c:pt>
                <c:pt idx="4411">
                  <c:v>6.25</c:v>
                </c:pt>
                <c:pt idx="4412">
                  <c:v>6.2099914550779545</c:v>
                </c:pt>
                <c:pt idx="4413">
                  <c:v>6.2599792480469887</c:v>
                </c:pt>
                <c:pt idx="4414">
                  <c:v>6.1999816894529545</c:v>
                </c:pt>
                <c:pt idx="4415">
                  <c:v>6.2799987792969887</c:v>
                </c:pt>
                <c:pt idx="4416">
                  <c:v>6.2999877929679542</c:v>
                </c:pt>
                <c:pt idx="4417">
                  <c:v>6.3500061035149997</c:v>
                </c:pt>
                <c:pt idx="4418">
                  <c:v>6.4100036621089771</c:v>
                </c:pt>
                <c:pt idx="4419">
                  <c:v>6.489990234375</c:v>
                </c:pt>
                <c:pt idx="4420">
                  <c:v>6.4299926757809658</c:v>
                </c:pt>
                <c:pt idx="4421">
                  <c:v>6.2799987792969887</c:v>
                </c:pt>
                <c:pt idx="4422">
                  <c:v>6.1399841308589771</c:v>
                </c:pt>
                <c:pt idx="4423">
                  <c:v>6.1999816894529545</c:v>
                </c:pt>
                <c:pt idx="4424">
                  <c:v>6.239990234375</c:v>
                </c:pt>
                <c:pt idx="4425">
                  <c:v>6.3599853515619884</c:v>
                </c:pt>
                <c:pt idx="4426">
                  <c:v>6.489990234375</c:v>
                </c:pt>
                <c:pt idx="4427">
                  <c:v>6.5499877929679542</c:v>
                </c:pt>
                <c:pt idx="4428">
                  <c:v>6.489990234375</c:v>
                </c:pt>
                <c:pt idx="4429">
                  <c:v>6.3099975585929542</c:v>
                </c:pt>
                <c:pt idx="4430">
                  <c:v>6.2900085449219887</c:v>
                </c:pt>
                <c:pt idx="4431">
                  <c:v>6.4199829101559658</c:v>
                </c:pt>
                <c:pt idx="4432">
                  <c:v>6.5799865722649997</c:v>
                </c:pt>
                <c:pt idx="4433">
                  <c:v>6.5099792480469887</c:v>
                </c:pt>
                <c:pt idx="4434">
                  <c:v>6.4199829101559658</c:v>
                </c:pt>
                <c:pt idx="4435">
                  <c:v>6.2699890136719887</c:v>
                </c:pt>
                <c:pt idx="4436">
                  <c:v>6.239990234375</c:v>
                </c:pt>
                <c:pt idx="4437">
                  <c:v>6.2099914550779545</c:v>
                </c:pt>
                <c:pt idx="4438">
                  <c:v>6.22998046875</c:v>
                </c:pt>
                <c:pt idx="4439">
                  <c:v>6.2099914550779545</c:v>
                </c:pt>
                <c:pt idx="4440">
                  <c:v>6.1799926757809658</c:v>
                </c:pt>
                <c:pt idx="4441">
                  <c:v>6.1900024414059658</c:v>
                </c:pt>
                <c:pt idx="4442">
                  <c:v>6.2099914550779545</c:v>
                </c:pt>
                <c:pt idx="4443">
                  <c:v>6.239990234375</c:v>
                </c:pt>
                <c:pt idx="4444">
                  <c:v>6.1999816894529545</c:v>
                </c:pt>
                <c:pt idx="4445">
                  <c:v>6.1600036621089771</c:v>
                </c:pt>
                <c:pt idx="4446">
                  <c:v>6.1999816894529545</c:v>
                </c:pt>
                <c:pt idx="4447">
                  <c:v>6.2699890136719887</c:v>
                </c:pt>
                <c:pt idx="4448">
                  <c:v>6.3500061035149997</c:v>
                </c:pt>
                <c:pt idx="4449">
                  <c:v>6.3200073242179542</c:v>
                </c:pt>
                <c:pt idx="4450">
                  <c:v>6.239990234375</c:v>
                </c:pt>
                <c:pt idx="4451">
                  <c:v>6.2099914550779545</c:v>
                </c:pt>
                <c:pt idx="4452">
                  <c:v>6.2200012207029545</c:v>
                </c:pt>
                <c:pt idx="4453">
                  <c:v>6.2699890136719887</c:v>
                </c:pt>
                <c:pt idx="4454">
                  <c:v>6.3200073242179542</c:v>
                </c:pt>
                <c:pt idx="4455">
                  <c:v>6.3800048828119884</c:v>
                </c:pt>
                <c:pt idx="4456">
                  <c:v>6.3500061035149997</c:v>
                </c:pt>
                <c:pt idx="4457">
                  <c:v>6.3299865722649997</c:v>
                </c:pt>
                <c:pt idx="4458">
                  <c:v>6.3800048828119884</c:v>
                </c:pt>
                <c:pt idx="4459">
                  <c:v>6.4400024414059658</c:v>
                </c:pt>
                <c:pt idx="4460">
                  <c:v>6.3699951171869884</c:v>
                </c:pt>
                <c:pt idx="4461">
                  <c:v>6.3200073242179542</c:v>
                </c:pt>
                <c:pt idx="4462">
                  <c:v>6.3599853515619884</c:v>
                </c:pt>
                <c:pt idx="4463">
                  <c:v>6.3800048828119884</c:v>
                </c:pt>
                <c:pt idx="4464">
                  <c:v>6.3500061035149997</c:v>
                </c:pt>
                <c:pt idx="4465">
                  <c:v>6.3500061035149997</c:v>
                </c:pt>
                <c:pt idx="4466">
                  <c:v>6.3599853515619884</c:v>
                </c:pt>
                <c:pt idx="4467">
                  <c:v>6.3399963378899997</c:v>
                </c:pt>
                <c:pt idx="4468">
                  <c:v>6.4499816894529545</c:v>
                </c:pt>
                <c:pt idx="4469">
                  <c:v>6.3500061035149997</c:v>
                </c:pt>
                <c:pt idx="4470">
                  <c:v>6.2900085449219887</c:v>
                </c:pt>
                <c:pt idx="4471">
                  <c:v>6.239990234375</c:v>
                </c:pt>
                <c:pt idx="4472">
                  <c:v>6.1900024414059658</c:v>
                </c:pt>
                <c:pt idx="4473">
                  <c:v>6.22998046875</c:v>
                </c:pt>
                <c:pt idx="4474">
                  <c:v>6.3099975585929542</c:v>
                </c:pt>
                <c:pt idx="4475">
                  <c:v>6.3299865722649997</c:v>
                </c:pt>
                <c:pt idx="4476">
                  <c:v>6.3899841308589771</c:v>
                </c:pt>
                <c:pt idx="4477">
                  <c:v>6.3599853515619884</c:v>
                </c:pt>
                <c:pt idx="4478">
                  <c:v>6.3099975585929542</c:v>
                </c:pt>
                <c:pt idx="4479">
                  <c:v>6.3200073242179542</c:v>
                </c:pt>
                <c:pt idx="4480">
                  <c:v>6.3399963378899997</c:v>
                </c:pt>
                <c:pt idx="4481">
                  <c:v>6.3800048828119884</c:v>
                </c:pt>
                <c:pt idx="4482">
                  <c:v>6.4199829101559658</c:v>
                </c:pt>
                <c:pt idx="4483">
                  <c:v>6.4100036621089771</c:v>
                </c:pt>
                <c:pt idx="4484">
                  <c:v>6.4599914550779545</c:v>
                </c:pt>
                <c:pt idx="4485">
                  <c:v>6.4700012207029545</c:v>
                </c:pt>
                <c:pt idx="4486">
                  <c:v>6.47998046875</c:v>
                </c:pt>
                <c:pt idx="4487">
                  <c:v>6.47998046875</c:v>
                </c:pt>
                <c:pt idx="4488">
                  <c:v>6.3599853515619884</c:v>
                </c:pt>
                <c:pt idx="4489">
                  <c:v>6.5599975585929542</c:v>
                </c:pt>
                <c:pt idx="4490">
                  <c:v>6.5599975585929542</c:v>
                </c:pt>
                <c:pt idx="4491">
                  <c:v>6.3999938964839771</c:v>
                </c:pt>
                <c:pt idx="4492">
                  <c:v>6.4299926757809658</c:v>
                </c:pt>
                <c:pt idx="4493">
                  <c:v>6.4400024414059658</c:v>
                </c:pt>
                <c:pt idx="4494">
                  <c:v>6.4299926757809658</c:v>
                </c:pt>
                <c:pt idx="4495">
                  <c:v>6.3999938964839771</c:v>
                </c:pt>
                <c:pt idx="4496">
                  <c:v>6.4299926757809658</c:v>
                </c:pt>
                <c:pt idx="4497">
                  <c:v>6.5199890136719887</c:v>
                </c:pt>
                <c:pt idx="4498">
                  <c:v>6.5599975585929542</c:v>
                </c:pt>
                <c:pt idx="4499">
                  <c:v>6.4299926757809658</c:v>
                </c:pt>
                <c:pt idx="4500">
                  <c:v>6.3899841308589771</c:v>
                </c:pt>
                <c:pt idx="4501">
                  <c:v>6.3500061035149997</c:v>
                </c:pt>
                <c:pt idx="4502">
                  <c:v>6.3399963378899997</c:v>
                </c:pt>
                <c:pt idx="4503">
                  <c:v>6.3299865722649997</c:v>
                </c:pt>
                <c:pt idx="4504">
                  <c:v>6.3200073242179542</c:v>
                </c:pt>
                <c:pt idx="4505">
                  <c:v>6.3500061035149997</c:v>
                </c:pt>
                <c:pt idx="4506">
                  <c:v>6.4400024414059658</c:v>
                </c:pt>
                <c:pt idx="4507">
                  <c:v>6.4700012207029545</c:v>
                </c:pt>
                <c:pt idx="4508">
                  <c:v>6.4700012207029545</c:v>
                </c:pt>
                <c:pt idx="4509">
                  <c:v>6.4700012207029545</c:v>
                </c:pt>
                <c:pt idx="4510">
                  <c:v>6.5199890136719887</c:v>
                </c:pt>
                <c:pt idx="4511">
                  <c:v>6.47998046875</c:v>
                </c:pt>
                <c:pt idx="4512">
                  <c:v>6.4299926757809658</c:v>
                </c:pt>
                <c:pt idx="4513">
                  <c:v>6.4499816894529545</c:v>
                </c:pt>
                <c:pt idx="4514">
                  <c:v>6.5400085449219887</c:v>
                </c:pt>
                <c:pt idx="4515">
                  <c:v>6.5</c:v>
                </c:pt>
                <c:pt idx="4516">
                  <c:v>6.5400085449219887</c:v>
                </c:pt>
                <c:pt idx="4517">
                  <c:v>6.4599914550779545</c:v>
                </c:pt>
                <c:pt idx="4518">
                  <c:v>6.5199890136719887</c:v>
                </c:pt>
                <c:pt idx="4519">
                  <c:v>6.3899841308589771</c:v>
                </c:pt>
                <c:pt idx="4520">
                  <c:v>6.4700012207029545</c:v>
                </c:pt>
                <c:pt idx="4521">
                  <c:v>6.3800048828119884</c:v>
                </c:pt>
                <c:pt idx="4522">
                  <c:v>6.4100036621089771</c:v>
                </c:pt>
                <c:pt idx="4523">
                  <c:v>6.4499816894529545</c:v>
                </c:pt>
                <c:pt idx="4524">
                  <c:v>6.4199829101559658</c:v>
                </c:pt>
                <c:pt idx="4525">
                  <c:v>6.4199829101559658</c:v>
                </c:pt>
                <c:pt idx="4526">
                  <c:v>6.489990234375</c:v>
                </c:pt>
                <c:pt idx="4527">
                  <c:v>6.4599914550779545</c:v>
                </c:pt>
                <c:pt idx="4528">
                  <c:v>6.4400024414059658</c:v>
                </c:pt>
                <c:pt idx="4529">
                  <c:v>6.4400024414059658</c:v>
                </c:pt>
                <c:pt idx="4530">
                  <c:v>6.47998046875</c:v>
                </c:pt>
                <c:pt idx="4531">
                  <c:v>6.47998046875</c:v>
                </c:pt>
                <c:pt idx="4532">
                  <c:v>6.4400024414059658</c:v>
                </c:pt>
                <c:pt idx="4533">
                  <c:v>6.4299926757809658</c:v>
                </c:pt>
                <c:pt idx="4534">
                  <c:v>6.4700012207029545</c:v>
                </c:pt>
                <c:pt idx="4535">
                  <c:v>6.5</c:v>
                </c:pt>
                <c:pt idx="4536">
                  <c:v>6.489990234375</c:v>
                </c:pt>
                <c:pt idx="4537">
                  <c:v>6.5499877929679542</c:v>
                </c:pt>
                <c:pt idx="4538">
                  <c:v>6.4700012207029545</c:v>
                </c:pt>
                <c:pt idx="4539">
                  <c:v>6.4199829101559658</c:v>
                </c:pt>
                <c:pt idx="4540">
                  <c:v>6.4400024414059658</c:v>
                </c:pt>
                <c:pt idx="4541">
                  <c:v>6.5</c:v>
                </c:pt>
                <c:pt idx="4542">
                  <c:v>6.5400085449219887</c:v>
                </c:pt>
                <c:pt idx="4543">
                  <c:v>6.5099792480469887</c:v>
                </c:pt>
                <c:pt idx="4544">
                  <c:v>6.4499816894529545</c:v>
                </c:pt>
                <c:pt idx="4545">
                  <c:v>6.4299926757809658</c:v>
                </c:pt>
                <c:pt idx="4546">
                  <c:v>6.4499816894529545</c:v>
                </c:pt>
                <c:pt idx="4547">
                  <c:v>6.47998046875</c:v>
                </c:pt>
                <c:pt idx="4548">
                  <c:v>6.5099792480469887</c:v>
                </c:pt>
                <c:pt idx="4549">
                  <c:v>6.5299987792969887</c:v>
                </c:pt>
                <c:pt idx="4550">
                  <c:v>6.5099792480469887</c:v>
                </c:pt>
                <c:pt idx="4551">
                  <c:v>6.5</c:v>
                </c:pt>
                <c:pt idx="4552">
                  <c:v>6.47998046875</c:v>
                </c:pt>
                <c:pt idx="4553">
                  <c:v>6.47998046875</c:v>
                </c:pt>
                <c:pt idx="4554">
                  <c:v>6.4700012207029545</c:v>
                </c:pt>
                <c:pt idx="4555">
                  <c:v>6.4599914550779545</c:v>
                </c:pt>
                <c:pt idx="4556">
                  <c:v>6.47998046875</c:v>
                </c:pt>
                <c:pt idx="4557">
                  <c:v>6.5299987792969887</c:v>
                </c:pt>
                <c:pt idx="4558">
                  <c:v>6.4700012207029545</c:v>
                </c:pt>
                <c:pt idx="4559">
                  <c:v>6.5</c:v>
                </c:pt>
                <c:pt idx="4560">
                  <c:v>6.4700012207029545</c:v>
                </c:pt>
                <c:pt idx="4561">
                  <c:v>6.489990234375</c:v>
                </c:pt>
                <c:pt idx="4562">
                  <c:v>6.4499816894529545</c:v>
                </c:pt>
                <c:pt idx="4563">
                  <c:v>6.5099792480469887</c:v>
                </c:pt>
                <c:pt idx="4564">
                  <c:v>6.5299987792969887</c:v>
                </c:pt>
                <c:pt idx="4565">
                  <c:v>6.5299987792969887</c:v>
                </c:pt>
                <c:pt idx="4566">
                  <c:v>6.5400085449219887</c:v>
                </c:pt>
                <c:pt idx="4567">
                  <c:v>6.5099792480469887</c:v>
                </c:pt>
                <c:pt idx="4568">
                  <c:v>6.5199890136719887</c:v>
                </c:pt>
                <c:pt idx="4569">
                  <c:v>6.5400085449219887</c:v>
                </c:pt>
                <c:pt idx="4570">
                  <c:v>6.5199890136719887</c:v>
                </c:pt>
                <c:pt idx="4571">
                  <c:v>6.5499877929679542</c:v>
                </c:pt>
                <c:pt idx="4572">
                  <c:v>6.5599975585929542</c:v>
                </c:pt>
                <c:pt idx="4573">
                  <c:v>6.5199890136719887</c:v>
                </c:pt>
                <c:pt idx="4574">
                  <c:v>6.5</c:v>
                </c:pt>
                <c:pt idx="4575">
                  <c:v>6.5199890136719887</c:v>
                </c:pt>
                <c:pt idx="4576">
                  <c:v>6.5199890136719887</c:v>
                </c:pt>
                <c:pt idx="4577">
                  <c:v>6.5499877929679542</c:v>
                </c:pt>
                <c:pt idx="4578">
                  <c:v>6.6099853515619884</c:v>
                </c:pt>
                <c:pt idx="4579">
                  <c:v>6.6499938964839771</c:v>
                </c:pt>
                <c:pt idx="4580">
                  <c:v>6.6300048828119884</c:v>
                </c:pt>
                <c:pt idx="4581">
                  <c:v>6.6000061035149997</c:v>
                </c:pt>
                <c:pt idx="4582">
                  <c:v>6.5700073242179542</c:v>
                </c:pt>
                <c:pt idx="4583">
                  <c:v>6.5599975585929542</c:v>
                </c:pt>
                <c:pt idx="4584">
                  <c:v>6.5400085449219887</c:v>
                </c:pt>
                <c:pt idx="4585">
                  <c:v>6.47998046875</c:v>
                </c:pt>
                <c:pt idx="4586">
                  <c:v>6.4599914550779545</c:v>
                </c:pt>
                <c:pt idx="4587">
                  <c:v>6.5</c:v>
                </c:pt>
                <c:pt idx="4588">
                  <c:v>6.5199890136719887</c:v>
                </c:pt>
                <c:pt idx="4589">
                  <c:v>6.5099792480469887</c:v>
                </c:pt>
                <c:pt idx="4590">
                  <c:v>6.5199890136719887</c:v>
                </c:pt>
                <c:pt idx="4591">
                  <c:v>6.5099792480469887</c:v>
                </c:pt>
                <c:pt idx="4592">
                  <c:v>6.489990234375</c:v>
                </c:pt>
                <c:pt idx="4593">
                  <c:v>6.5299987792969887</c:v>
                </c:pt>
                <c:pt idx="4594">
                  <c:v>6.5499877929679542</c:v>
                </c:pt>
                <c:pt idx="4595">
                  <c:v>6.5599975585929542</c:v>
                </c:pt>
                <c:pt idx="4596">
                  <c:v>6.5099792480469887</c:v>
                </c:pt>
                <c:pt idx="4597">
                  <c:v>6.4700012207029545</c:v>
                </c:pt>
                <c:pt idx="4598">
                  <c:v>6.47998046875</c:v>
                </c:pt>
                <c:pt idx="4599">
                  <c:v>6.5299987792969887</c:v>
                </c:pt>
                <c:pt idx="4600">
                  <c:v>6.5499877929679542</c:v>
                </c:pt>
                <c:pt idx="4601">
                  <c:v>6.5299987792969887</c:v>
                </c:pt>
                <c:pt idx="4602">
                  <c:v>6.5400085449219887</c:v>
                </c:pt>
                <c:pt idx="4603">
                  <c:v>6.5899963378899997</c:v>
                </c:pt>
                <c:pt idx="4604">
                  <c:v>6.5700073242179542</c:v>
                </c:pt>
                <c:pt idx="4605">
                  <c:v>6.5700073242179542</c:v>
                </c:pt>
                <c:pt idx="4606">
                  <c:v>6.5799865722649997</c:v>
                </c:pt>
                <c:pt idx="4607">
                  <c:v>6.5</c:v>
                </c:pt>
                <c:pt idx="4608">
                  <c:v>6.5</c:v>
                </c:pt>
                <c:pt idx="4609">
                  <c:v>6.5499877929679542</c:v>
                </c:pt>
                <c:pt idx="4610">
                  <c:v>6.5499877929679542</c:v>
                </c:pt>
                <c:pt idx="4611">
                  <c:v>6.5299987792969887</c:v>
                </c:pt>
                <c:pt idx="4612">
                  <c:v>6.5199890136719887</c:v>
                </c:pt>
                <c:pt idx="4613">
                  <c:v>6.5099792480469887</c:v>
                </c:pt>
                <c:pt idx="4614">
                  <c:v>6.5</c:v>
                </c:pt>
                <c:pt idx="4615">
                  <c:v>6.5</c:v>
                </c:pt>
                <c:pt idx="4616">
                  <c:v>6.5099792480469887</c:v>
                </c:pt>
                <c:pt idx="4617">
                  <c:v>6.5400085449219887</c:v>
                </c:pt>
                <c:pt idx="4618">
                  <c:v>6.5400085449219887</c:v>
                </c:pt>
                <c:pt idx="4619">
                  <c:v>6.5599975585929542</c:v>
                </c:pt>
                <c:pt idx="4620">
                  <c:v>6.5499877929679542</c:v>
                </c:pt>
                <c:pt idx="4621">
                  <c:v>6.5199890136719887</c:v>
                </c:pt>
                <c:pt idx="4622">
                  <c:v>6.5499877929679542</c:v>
                </c:pt>
                <c:pt idx="4623">
                  <c:v>6.5899963378899997</c:v>
                </c:pt>
                <c:pt idx="4624">
                  <c:v>6.6199951171869884</c:v>
                </c:pt>
                <c:pt idx="4625">
                  <c:v>6.5899963378899997</c:v>
                </c:pt>
                <c:pt idx="4626">
                  <c:v>6.5700073242179542</c:v>
                </c:pt>
                <c:pt idx="4627">
                  <c:v>6.5700073242179542</c:v>
                </c:pt>
                <c:pt idx="4628">
                  <c:v>6.5799865722649997</c:v>
                </c:pt>
                <c:pt idx="4629">
                  <c:v>6.5599975585929542</c:v>
                </c:pt>
                <c:pt idx="4630">
                  <c:v>6.5700073242179542</c:v>
                </c:pt>
                <c:pt idx="4631">
                  <c:v>6.5899963378899997</c:v>
                </c:pt>
                <c:pt idx="4632">
                  <c:v>6.5799865722649997</c:v>
                </c:pt>
                <c:pt idx="4633">
                  <c:v>6.5799865722649997</c:v>
                </c:pt>
                <c:pt idx="4634">
                  <c:v>6.5899963378899997</c:v>
                </c:pt>
                <c:pt idx="4635">
                  <c:v>6.6000061035149997</c:v>
                </c:pt>
                <c:pt idx="4636">
                  <c:v>6.6399841308589771</c:v>
                </c:pt>
                <c:pt idx="4637">
                  <c:v>6.6300048828119884</c:v>
                </c:pt>
                <c:pt idx="4638">
                  <c:v>6.6600036621089771</c:v>
                </c:pt>
                <c:pt idx="4639">
                  <c:v>6.7099914550779545</c:v>
                </c:pt>
                <c:pt idx="4640">
                  <c:v>6.6000061035149997</c:v>
                </c:pt>
                <c:pt idx="4641">
                  <c:v>6.5700073242179542</c:v>
                </c:pt>
                <c:pt idx="4642">
                  <c:v>6.5700073242179542</c:v>
                </c:pt>
                <c:pt idx="4643">
                  <c:v>6.4700012207029545</c:v>
                </c:pt>
                <c:pt idx="4644">
                  <c:v>6.4499816894529545</c:v>
                </c:pt>
                <c:pt idx="4645">
                  <c:v>6.4599914550779545</c:v>
                </c:pt>
                <c:pt idx="4646">
                  <c:v>6.5199890136719887</c:v>
                </c:pt>
                <c:pt idx="4647">
                  <c:v>6.5400085449219887</c:v>
                </c:pt>
                <c:pt idx="4648">
                  <c:v>6.6000061035149997</c:v>
                </c:pt>
                <c:pt idx="4649">
                  <c:v>6.6600036621089771</c:v>
                </c:pt>
                <c:pt idx="4650">
                  <c:v>6.6199951171869884</c:v>
                </c:pt>
                <c:pt idx="4651">
                  <c:v>6.6199951171869884</c:v>
                </c:pt>
                <c:pt idx="4652">
                  <c:v>6.6000061035149997</c:v>
                </c:pt>
                <c:pt idx="4653">
                  <c:v>6.5</c:v>
                </c:pt>
                <c:pt idx="4654">
                  <c:v>6.4400024414059658</c:v>
                </c:pt>
                <c:pt idx="4655">
                  <c:v>6.4400024414059658</c:v>
                </c:pt>
                <c:pt idx="4656">
                  <c:v>6.489990234375</c:v>
                </c:pt>
                <c:pt idx="4657">
                  <c:v>6.5199890136719887</c:v>
                </c:pt>
                <c:pt idx="4658">
                  <c:v>6.5199890136719887</c:v>
                </c:pt>
                <c:pt idx="4659">
                  <c:v>6.5400085449219887</c:v>
                </c:pt>
                <c:pt idx="4660">
                  <c:v>6.5299987792969887</c:v>
                </c:pt>
                <c:pt idx="4661">
                  <c:v>6.5299987792969887</c:v>
                </c:pt>
                <c:pt idx="4662">
                  <c:v>6.5599975585929542</c:v>
                </c:pt>
                <c:pt idx="4663">
                  <c:v>6.6799926757809658</c:v>
                </c:pt>
                <c:pt idx="4664">
                  <c:v>6.5599975585929542</c:v>
                </c:pt>
                <c:pt idx="4665">
                  <c:v>6.4400024414059658</c:v>
                </c:pt>
                <c:pt idx="4666">
                  <c:v>6.4700012207029545</c:v>
                </c:pt>
                <c:pt idx="4667">
                  <c:v>6.5700073242179542</c:v>
                </c:pt>
                <c:pt idx="4668">
                  <c:v>6.5899963378899997</c:v>
                </c:pt>
                <c:pt idx="4669">
                  <c:v>6.6600036621089771</c:v>
                </c:pt>
                <c:pt idx="4670">
                  <c:v>6.6199951171869884</c:v>
                </c:pt>
                <c:pt idx="4671">
                  <c:v>6.5700073242179542</c:v>
                </c:pt>
                <c:pt idx="4672">
                  <c:v>6.6300048828119884</c:v>
                </c:pt>
                <c:pt idx="4673">
                  <c:v>6.6099853515619884</c:v>
                </c:pt>
                <c:pt idx="4674">
                  <c:v>6.6699829101559658</c:v>
                </c:pt>
                <c:pt idx="4675">
                  <c:v>6.6900024414059658</c:v>
                </c:pt>
                <c:pt idx="4676">
                  <c:v>6.6699829101559658</c:v>
                </c:pt>
                <c:pt idx="4677">
                  <c:v>6.6499938964839771</c:v>
                </c:pt>
                <c:pt idx="4678">
                  <c:v>6.739990234375</c:v>
                </c:pt>
                <c:pt idx="4679">
                  <c:v>6.6799926757809658</c:v>
                </c:pt>
                <c:pt idx="4680">
                  <c:v>6.5599975585929542</c:v>
                </c:pt>
                <c:pt idx="4681">
                  <c:v>6.5400085449219887</c:v>
                </c:pt>
                <c:pt idx="4682">
                  <c:v>6.5</c:v>
                </c:pt>
                <c:pt idx="4683">
                  <c:v>6.4499816894529545</c:v>
                </c:pt>
                <c:pt idx="4684">
                  <c:v>6.4499816894529545</c:v>
                </c:pt>
                <c:pt idx="4685">
                  <c:v>6.3999938964839771</c:v>
                </c:pt>
                <c:pt idx="4686">
                  <c:v>6.4199829101559658</c:v>
                </c:pt>
                <c:pt idx="4687">
                  <c:v>6.3999938964839771</c:v>
                </c:pt>
                <c:pt idx="4688">
                  <c:v>6.4599914550779545</c:v>
                </c:pt>
                <c:pt idx="4689">
                  <c:v>6.5700073242179542</c:v>
                </c:pt>
                <c:pt idx="4690">
                  <c:v>6.6600036621089771</c:v>
                </c:pt>
                <c:pt idx="4691">
                  <c:v>6.6900024414059658</c:v>
                </c:pt>
                <c:pt idx="4692">
                  <c:v>6.6000061035149997</c:v>
                </c:pt>
                <c:pt idx="4693">
                  <c:v>6.5799865722649997</c:v>
                </c:pt>
                <c:pt idx="4694">
                  <c:v>6.5799865722649997</c:v>
                </c:pt>
                <c:pt idx="4695">
                  <c:v>6.5199890136719887</c:v>
                </c:pt>
                <c:pt idx="4696">
                  <c:v>6.5899963378899997</c:v>
                </c:pt>
                <c:pt idx="4697">
                  <c:v>6.5700073242179542</c:v>
                </c:pt>
                <c:pt idx="4698">
                  <c:v>6.489990234375</c:v>
                </c:pt>
                <c:pt idx="4699">
                  <c:v>6.5400085449219887</c:v>
                </c:pt>
                <c:pt idx="4700">
                  <c:v>6.7099914550779545</c:v>
                </c:pt>
                <c:pt idx="4701">
                  <c:v>6.75</c:v>
                </c:pt>
                <c:pt idx="4702">
                  <c:v>6.7699890136719887</c:v>
                </c:pt>
                <c:pt idx="4703">
                  <c:v>6.6399841308589771</c:v>
                </c:pt>
                <c:pt idx="4704">
                  <c:v>6.5599975585929542</c:v>
                </c:pt>
                <c:pt idx="4705">
                  <c:v>6.4700012207029545</c:v>
                </c:pt>
                <c:pt idx="4706">
                  <c:v>6.3399963378899997</c:v>
                </c:pt>
                <c:pt idx="4707">
                  <c:v>6.3299865722649997</c:v>
                </c:pt>
                <c:pt idx="4708">
                  <c:v>6.3399963378899997</c:v>
                </c:pt>
                <c:pt idx="4709">
                  <c:v>6.3699951171869884</c:v>
                </c:pt>
                <c:pt idx="4710">
                  <c:v>6.4299926757809658</c:v>
                </c:pt>
                <c:pt idx="4711">
                  <c:v>6.4299926757809658</c:v>
                </c:pt>
                <c:pt idx="4712">
                  <c:v>6.4100036621089771</c:v>
                </c:pt>
                <c:pt idx="4713">
                  <c:v>6.4199829101559658</c:v>
                </c:pt>
                <c:pt idx="4714">
                  <c:v>6.4700012207029545</c:v>
                </c:pt>
                <c:pt idx="4715">
                  <c:v>6.4400024414059658</c:v>
                </c:pt>
                <c:pt idx="4716">
                  <c:v>6.5</c:v>
                </c:pt>
                <c:pt idx="4717">
                  <c:v>6.5400085449219887</c:v>
                </c:pt>
                <c:pt idx="4718">
                  <c:v>6.5700073242179542</c:v>
                </c:pt>
                <c:pt idx="4719">
                  <c:v>6.5</c:v>
                </c:pt>
                <c:pt idx="4720">
                  <c:v>6.5099792480469887</c:v>
                </c:pt>
                <c:pt idx="4721">
                  <c:v>6.5299987792969887</c:v>
                </c:pt>
                <c:pt idx="4722">
                  <c:v>6.5400085449219887</c:v>
                </c:pt>
                <c:pt idx="4723">
                  <c:v>6.5499877929679542</c:v>
                </c:pt>
                <c:pt idx="4724">
                  <c:v>6.5499877929679542</c:v>
                </c:pt>
                <c:pt idx="4725">
                  <c:v>6.5700073242179542</c:v>
                </c:pt>
                <c:pt idx="4726">
                  <c:v>6.5799865722649997</c:v>
                </c:pt>
                <c:pt idx="4727">
                  <c:v>6.5599975585929542</c:v>
                </c:pt>
                <c:pt idx="4728">
                  <c:v>6.6499938964839771</c:v>
                </c:pt>
                <c:pt idx="4729">
                  <c:v>6.6699829101559658</c:v>
                </c:pt>
                <c:pt idx="4730">
                  <c:v>6.5599975585929542</c:v>
                </c:pt>
                <c:pt idx="4731">
                  <c:v>6.5</c:v>
                </c:pt>
                <c:pt idx="4732">
                  <c:v>6.5099792480469887</c:v>
                </c:pt>
                <c:pt idx="4733">
                  <c:v>6.47998046875</c:v>
                </c:pt>
                <c:pt idx="4734">
                  <c:v>6.4400024414059658</c:v>
                </c:pt>
                <c:pt idx="4735">
                  <c:v>6.3999938964839771</c:v>
                </c:pt>
                <c:pt idx="4736">
                  <c:v>6.4100036621089771</c:v>
                </c:pt>
                <c:pt idx="4737">
                  <c:v>6.47998046875</c:v>
                </c:pt>
                <c:pt idx="4738">
                  <c:v>6.4199829101559658</c:v>
                </c:pt>
                <c:pt idx="4739">
                  <c:v>6.3500061035149997</c:v>
                </c:pt>
                <c:pt idx="4740">
                  <c:v>6.3899841308589771</c:v>
                </c:pt>
                <c:pt idx="4741">
                  <c:v>6.4199829101559658</c:v>
                </c:pt>
                <c:pt idx="4742">
                  <c:v>6.4599914550779545</c:v>
                </c:pt>
                <c:pt idx="4743">
                  <c:v>6.5</c:v>
                </c:pt>
                <c:pt idx="4744">
                  <c:v>6.3899841308589771</c:v>
                </c:pt>
                <c:pt idx="4745">
                  <c:v>6.6000061035149997</c:v>
                </c:pt>
                <c:pt idx="4746">
                  <c:v>6.6399841308589771</c:v>
                </c:pt>
                <c:pt idx="4747">
                  <c:v>6.5499877929679542</c:v>
                </c:pt>
                <c:pt idx="4748">
                  <c:v>6.3899841308589771</c:v>
                </c:pt>
                <c:pt idx="4749">
                  <c:v>6.3899841308589771</c:v>
                </c:pt>
                <c:pt idx="4750">
                  <c:v>6.3999938964839771</c:v>
                </c:pt>
                <c:pt idx="4751">
                  <c:v>6.4199829101559658</c:v>
                </c:pt>
                <c:pt idx="4752">
                  <c:v>6.5299987792969887</c:v>
                </c:pt>
                <c:pt idx="4753">
                  <c:v>6.6099853515619884</c:v>
                </c:pt>
                <c:pt idx="4754">
                  <c:v>6.4400024414059658</c:v>
                </c:pt>
                <c:pt idx="4755">
                  <c:v>6.3099975585929542</c:v>
                </c:pt>
                <c:pt idx="4756">
                  <c:v>6.2999877929679542</c:v>
                </c:pt>
                <c:pt idx="4757">
                  <c:v>6.3999938964839771</c:v>
                </c:pt>
                <c:pt idx="4758">
                  <c:v>6.489990234375</c:v>
                </c:pt>
                <c:pt idx="4759">
                  <c:v>6.5199890136719887</c:v>
                </c:pt>
                <c:pt idx="4760">
                  <c:v>6.5700073242179542</c:v>
                </c:pt>
                <c:pt idx="4761">
                  <c:v>6.4700012207029545</c:v>
                </c:pt>
                <c:pt idx="4762">
                  <c:v>6.4400024414059658</c:v>
                </c:pt>
                <c:pt idx="4763">
                  <c:v>6.3899841308589771</c:v>
                </c:pt>
                <c:pt idx="4764">
                  <c:v>6.4700012207029545</c:v>
                </c:pt>
                <c:pt idx="4765">
                  <c:v>6.3999938964839771</c:v>
                </c:pt>
                <c:pt idx="4766">
                  <c:v>6.3899841308589771</c:v>
                </c:pt>
                <c:pt idx="4767">
                  <c:v>6.4599914550779545</c:v>
                </c:pt>
                <c:pt idx="4768">
                  <c:v>6.3200073242179542</c:v>
                </c:pt>
                <c:pt idx="4769">
                  <c:v>6.3899841308589771</c:v>
                </c:pt>
                <c:pt idx="4770">
                  <c:v>6.3899841308589771</c:v>
                </c:pt>
                <c:pt idx="4771">
                  <c:v>6.47998046875</c:v>
                </c:pt>
                <c:pt idx="4772">
                  <c:v>6.5299987792969887</c:v>
                </c:pt>
                <c:pt idx="4773">
                  <c:v>6.4100036621089771</c:v>
                </c:pt>
                <c:pt idx="4774">
                  <c:v>6.5299987792969887</c:v>
                </c:pt>
                <c:pt idx="4775">
                  <c:v>6.6199951171869884</c:v>
                </c:pt>
                <c:pt idx="4776">
                  <c:v>6.6799926757809658</c:v>
                </c:pt>
                <c:pt idx="4777">
                  <c:v>6.5799865722649997</c:v>
                </c:pt>
                <c:pt idx="4778">
                  <c:v>6.4599914550779545</c:v>
                </c:pt>
                <c:pt idx="4779">
                  <c:v>6.5700073242179542</c:v>
                </c:pt>
                <c:pt idx="4780">
                  <c:v>6.4700012207029545</c:v>
                </c:pt>
                <c:pt idx="4781">
                  <c:v>6.2900085449219887</c:v>
                </c:pt>
                <c:pt idx="4782">
                  <c:v>6.5099792480469887</c:v>
                </c:pt>
                <c:pt idx="4783">
                  <c:v>6.3899841308589771</c:v>
                </c:pt>
                <c:pt idx="4784">
                  <c:v>6.3099975585929542</c:v>
                </c:pt>
                <c:pt idx="4785">
                  <c:v>6.2699890136719887</c:v>
                </c:pt>
                <c:pt idx="4786">
                  <c:v>6.2699890136719887</c:v>
                </c:pt>
                <c:pt idx="4787">
                  <c:v>6.3599853515619884</c:v>
                </c:pt>
                <c:pt idx="4788">
                  <c:v>6.3800048828119884</c:v>
                </c:pt>
                <c:pt idx="4789">
                  <c:v>6.4499816894529545</c:v>
                </c:pt>
                <c:pt idx="4790">
                  <c:v>6.489990234375</c:v>
                </c:pt>
                <c:pt idx="4791">
                  <c:v>6.489990234375</c:v>
                </c:pt>
                <c:pt idx="4792">
                  <c:v>6.4199829101559658</c:v>
                </c:pt>
                <c:pt idx="4793">
                  <c:v>6.2999877929679542</c:v>
                </c:pt>
                <c:pt idx="4794">
                  <c:v>6.3599853515619884</c:v>
                </c:pt>
                <c:pt idx="4795">
                  <c:v>6.2599792480469887</c:v>
                </c:pt>
                <c:pt idx="4796">
                  <c:v>6.22998046875</c:v>
                </c:pt>
                <c:pt idx="4797">
                  <c:v>6.1900024414059658</c:v>
                </c:pt>
                <c:pt idx="4798">
                  <c:v>6.22998046875</c:v>
                </c:pt>
                <c:pt idx="4799">
                  <c:v>6.25</c:v>
                </c:pt>
                <c:pt idx="4800">
                  <c:v>6.3599853515619884</c:v>
                </c:pt>
                <c:pt idx="4801">
                  <c:v>6.3500061035149997</c:v>
                </c:pt>
                <c:pt idx="4802">
                  <c:v>6.4100036621089771</c:v>
                </c:pt>
                <c:pt idx="4803">
                  <c:v>6.1999816894529545</c:v>
                </c:pt>
                <c:pt idx="4804">
                  <c:v>6.3099975585929542</c:v>
                </c:pt>
                <c:pt idx="4805">
                  <c:v>6.2099914550779545</c:v>
                </c:pt>
                <c:pt idx="4806">
                  <c:v>6.2799987792969887</c:v>
                </c:pt>
                <c:pt idx="4807">
                  <c:v>6.2799987792969887</c:v>
                </c:pt>
                <c:pt idx="4808">
                  <c:v>6.2699890136719887</c:v>
                </c:pt>
                <c:pt idx="4809">
                  <c:v>6.1399841308589771</c:v>
                </c:pt>
                <c:pt idx="4810">
                  <c:v>6.1300048828119884</c:v>
                </c:pt>
                <c:pt idx="4811">
                  <c:v>6.0899963378899997</c:v>
                </c:pt>
                <c:pt idx="4812">
                  <c:v>6.0400085449219887</c:v>
                </c:pt>
                <c:pt idx="4813">
                  <c:v>5.989990234375</c:v>
                </c:pt>
                <c:pt idx="4814">
                  <c:v>6.0199890136719887</c:v>
                </c:pt>
                <c:pt idx="4815">
                  <c:v>5.9499816894529545</c:v>
                </c:pt>
                <c:pt idx="4816">
                  <c:v>5.9100036621089771</c:v>
                </c:pt>
                <c:pt idx="4817">
                  <c:v>5.9599914550779545</c:v>
                </c:pt>
                <c:pt idx="4818">
                  <c:v>5.8999938964839771</c:v>
                </c:pt>
                <c:pt idx="4819">
                  <c:v>5.9199829101559658</c:v>
                </c:pt>
                <c:pt idx="4820">
                  <c:v>5.8899841308589771</c:v>
                </c:pt>
                <c:pt idx="4821">
                  <c:v>5.9499816894529545</c:v>
                </c:pt>
                <c:pt idx="4822">
                  <c:v>5.9599914550779545</c:v>
                </c:pt>
                <c:pt idx="4823">
                  <c:v>5.989990234375</c:v>
                </c:pt>
                <c:pt idx="4824">
                  <c:v>5.9700012207029545</c:v>
                </c:pt>
                <c:pt idx="4825">
                  <c:v>5.9199829101559658</c:v>
                </c:pt>
                <c:pt idx="4826">
                  <c:v>5.9299926757809658</c:v>
                </c:pt>
                <c:pt idx="4827">
                  <c:v>5.9499816894529545</c:v>
                </c:pt>
                <c:pt idx="4828">
                  <c:v>5.9499816894529545</c:v>
                </c:pt>
                <c:pt idx="4829">
                  <c:v>5.9100036621089771</c:v>
                </c:pt>
                <c:pt idx="4830">
                  <c:v>5.8699951171869884</c:v>
                </c:pt>
                <c:pt idx="4831">
                  <c:v>5.8800048828119884</c:v>
                </c:pt>
                <c:pt idx="4832">
                  <c:v>5.9299926757809658</c:v>
                </c:pt>
                <c:pt idx="4833">
                  <c:v>5.9599914550779545</c:v>
                </c:pt>
                <c:pt idx="4834">
                  <c:v>5.97998046875</c:v>
                </c:pt>
                <c:pt idx="4835">
                  <c:v>5.9700012207029545</c:v>
                </c:pt>
                <c:pt idx="4836">
                  <c:v>5.9199829101559658</c:v>
                </c:pt>
                <c:pt idx="4837">
                  <c:v>5.97998046875</c:v>
                </c:pt>
                <c:pt idx="4838">
                  <c:v>5.9700012207029545</c:v>
                </c:pt>
                <c:pt idx="4839">
                  <c:v>5.9100036621089771</c:v>
                </c:pt>
                <c:pt idx="4840">
                  <c:v>5.9100036621089771</c:v>
                </c:pt>
                <c:pt idx="4841">
                  <c:v>5.9100036621089771</c:v>
                </c:pt>
                <c:pt idx="4842">
                  <c:v>5.9100036621089771</c:v>
                </c:pt>
                <c:pt idx="4843">
                  <c:v>5.9299926757809658</c:v>
                </c:pt>
                <c:pt idx="4844">
                  <c:v>5.9700012207029545</c:v>
                </c:pt>
                <c:pt idx="4845">
                  <c:v>5.9100036621089771</c:v>
                </c:pt>
                <c:pt idx="4846">
                  <c:v>5.8399963378899997</c:v>
                </c:pt>
                <c:pt idx="4847">
                  <c:v>5.8800048828119884</c:v>
                </c:pt>
                <c:pt idx="4848">
                  <c:v>6</c:v>
                </c:pt>
                <c:pt idx="4849">
                  <c:v>5.9400024414059658</c:v>
                </c:pt>
                <c:pt idx="4850">
                  <c:v>6.0299987792969887</c:v>
                </c:pt>
                <c:pt idx="4851">
                  <c:v>6.0199890136719887</c:v>
                </c:pt>
                <c:pt idx="4852">
                  <c:v>6.0099792480469887</c:v>
                </c:pt>
                <c:pt idx="4853">
                  <c:v>5.9700012207029545</c:v>
                </c:pt>
                <c:pt idx="4854">
                  <c:v>5.8899841308589771</c:v>
                </c:pt>
                <c:pt idx="4855">
                  <c:v>5.8899841308589771</c:v>
                </c:pt>
                <c:pt idx="4856">
                  <c:v>5.9599914550779545</c:v>
                </c:pt>
                <c:pt idx="4857">
                  <c:v>5.9199829101559658</c:v>
                </c:pt>
                <c:pt idx="4858">
                  <c:v>5.8500061035149997</c:v>
                </c:pt>
                <c:pt idx="4859">
                  <c:v>5.8299865722649997</c:v>
                </c:pt>
                <c:pt idx="4860">
                  <c:v>5.8599853515619884</c:v>
                </c:pt>
                <c:pt idx="4861">
                  <c:v>5.8200073242179542</c:v>
                </c:pt>
                <c:pt idx="4862">
                  <c:v>5.8399963378899997</c:v>
                </c:pt>
                <c:pt idx="4863">
                  <c:v>5.8899841308589771</c:v>
                </c:pt>
                <c:pt idx="4864">
                  <c:v>5.8999938964839771</c:v>
                </c:pt>
                <c:pt idx="4865">
                  <c:v>5.8800048828119884</c:v>
                </c:pt>
                <c:pt idx="4866">
                  <c:v>5.8500061035149997</c:v>
                </c:pt>
                <c:pt idx="4867">
                  <c:v>5.8599853515619884</c:v>
                </c:pt>
                <c:pt idx="4868">
                  <c:v>5.8399963378899997</c:v>
                </c:pt>
                <c:pt idx="4869">
                  <c:v>5.7900085449219887</c:v>
                </c:pt>
                <c:pt idx="4870">
                  <c:v>5.8599853515619884</c:v>
                </c:pt>
                <c:pt idx="4871">
                  <c:v>5.9299926757809658</c:v>
                </c:pt>
                <c:pt idx="4872">
                  <c:v>5.8699951171869884</c:v>
                </c:pt>
                <c:pt idx="4873">
                  <c:v>5.8699951171869884</c:v>
                </c:pt>
                <c:pt idx="4874">
                  <c:v>5.9199829101559658</c:v>
                </c:pt>
                <c:pt idx="4875">
                  <c:v>5.8999938964839771</c:v>
                </c:pt>
                <c:pt idx="4876">
                  <c:v>5.8299865722649997</c:v>
                </c:pt>
                <c:pt idx="4877">
                  <c:v>5.8299865722649997</c:v>
                </c:pt>
                <c:pt idx="4878">
                  <c:v>5.8200073242179542</c:v>
                </c:pt>
                <c:pt idx="4879">
                  <c:v>5.7999877929679542</c:v>
                </c:pt>
                <c:pt idx="4880">
                  <c:v>5.8099975585929542</c:v>
                </c:pt>
                <c:pt idx="4881">
                  <c:v>5.8099975585929542</c:v>
                </c:pt>
                <c:pt idx="4882">
                  <c:v>5.7799987792969887</c:v>
                </c:pt>
                <c:pt idx="4883">
                  <c:v>5.8299865722649997</c:v>
                </c:pt>
                <c:pt idx="4884">
                  <c:v>5.7900085449219887</c:v>
                </c:pt>
                <c:pt idx="4885">
                  <c:v>5.7699890136719887</c:v>
                </c:pt>
                <c:pt idx="4886">
                  <c:v>5.7799987792969887</c:v>
                </c:pt>
                <c:pt idx="4887">
                  <c:v>5.7699890136719887</c:v>
                </c:pt>
                <c:pt idx="4888">
                  <c:v>5.8299865722649997</c:v>
                </c:pt>
                <c:pt idx="4889">
                  <c:v>5.8200073242179542</c:v>
                </c:pt>
                <c:pt idx="4890">
                  <c:v>5.7699890136719887</c:v>
                </c:pt>
                <c:pt idx="4891">
                  <c:v>5.7599792480469887</c:v>
                </c:pt>
                <c:pt idx="4892">
                  <c:v>5.7699890136719887</c:v>
                </c:pt>
                <c:pt idx="4893">
                  <c:v>5.75</c:v>
                </c:pt>
                <c:pt idx="4894">
                  <c:v>5.7799987792969887</c:v>
                </c:pt>
                <c:pt idx="4895">
                  <c:v>5.7900085449219887</c:v>
                </c:pt>
                <c:pt idx="4896">
                  <c:v>5.8200073242179542</c:v>
                </c:pt>
                <c:pt idx="4897">
                  <c:v>5.8200073242179542</c:v>
                </c:pt>
                <c:pt idx="4898">
                  <c:v>5.7900085449219887</c:v>
                </c:pt>
                <c:pt idx="4899">
                  <c:v>5.7699890136719887</c:v>
                </c:pt>
                <c:pt idx="4900">
                  <c:v>5.75</c:v>
                </c:pt>
                <c:pt idx="4901">
                  <c:v>5.7599792480469887</c:v>
                </c:pt>
                <c:pt idx="4902">
                  <c:v>5.7699890136719887</c:v>
                </c:pt>
                <c:pt idx="4903">
                  <c:v>5.739990234375</c:v>
                </c:pt>
                <c:pt idx="4904">
                  <c:v>5.7699890136719887</c:v>
                </c:pt>
                <c:pt idx="4905">
                  <c:v>5.7900085449219887</c:v>
                </c:pt>
                <c:pt idx="4906">
                  <c:v>5.8699951171869884</c:v>
                </c:pt>
                <c:pt idx="4907">
                  <c:v>5.8200073242179542</c:v>
                </c:pt>
                <c:pt idx="4908">
                  <c:v>5.7200012207029545</c:v>
                </c:pt>
                <c:pt idx="4909">
                  <c:v>5.7200012207029545</c:v>
                </c:pt>
                <c:pt idx="4910">
                  <c:v>5.7900085449219887</c:v>
                </c:pt>
                <c:pt idx="4911">
                  <c:v>5.7799987792969887</c:v>
                </c:pt>
                <c:pt idx="4912">
                  <c:v>5.7599792480469887</c:v>
                </c:pt>
                <c:pt idx="4913">
                  <c:v>5.739990234375</c:v>
                </c:pt>
                <c:pt idx="4914">
                  <c:v>5.7599792480469887</c:v>
                </c:pt>
                <c:pt idx="4915">
                  <c:v>5.7200012207029545</c:v>
                </c:pt>
                <c:pt idx="4916">
                  <c:v>5.6399841308589771</c:v>
                </c:pt>
                <c:pt idx="4917">
                  <c:v>5.6699829101559658</c:v>
                </c:pt>
                <c:pt idx="4918">
                  <c:v>5.739990234375</c:v>
                </c:pt>
                <c:pt idx="4919">
                  <c:v>5.7599792480469887</c:v>
                </c:pt>
                <c:pt idx="4920">
                  <c:v>5.72998046875</c:v>
                </c:pt>
                <c:pt idx="4921">
                  <c:v>5.7200012207029545</c:v>
                </c:pt>
                <c:pt idx="4922">
                  <c:v>5.6900024414059658</c:v>
                </c:pt>
                <c:pt idx="4923">
                  <c:v>5.6900024414059658</c:v>
                </c:pt>
                <c:pt idx="4924">
                  <c:v>5.6999816894529545</c:v>
                </c:pt>
                <c:pt idx="4925">
                  <c:v>5.6600036621089771</c:v>
                </c:pt>
                <c:pt idx="4926">
                  <c:v>5.6300048828119884</c:v>
                </c:pt>
                <c:pt idx="4927">
                  <c:v>5.6099853515619884</c:v>
                </c:pt>
                <c:pt idx="4928">
                  <c:v>5.5899963378899997</c:v>
                </c:pt>
                <c:pt idx="4929">
                  <c:v>5.5599975585929542</c:v>
                </c:pt>
                <c:pt idx="4930">
                  <c:v>5.5599975585929542</c:v>
                </c:pt>
                <c:pt idx="4931">
                  <c:v>5.5799865722649997</c:v>
                </c:pt>
                <c:pt idx="4932">
                  <c:v>5.5799865722649997</c:v>
                </c:pt>
                <c:pt idx="4933">
                  <c:v>5.5499877929679542</c:v>
                </c:pt>
                <c:pt idx="4934">
                  <c:v>5.5599975585929542</c:v>
                </c:pt>
                <c:pt idx="4935">
                  <c:v>5.6300048828119884</c:v>
                </c:pt>
                <c:pt idx="4936">
                  <c:v>5.6900024414059658</c:v>
                </c:pt>
                <c:pt idx="4937">
                  <c:v>5.6799926757809658</c:v>
                </c:pt>
                <c:pt idx="4938">
                  <c:v>5.7099914550779545</c:v>
                </c:pt>
                <c:pt idx="4939">
                  <c:v>5.72998046875</c:v>
                </c:pt>
                <c:pt idx="4940">
                  <c:v>5.6499938964839771</c:v>
                </c:pt>
                <c:pt idx="4941">
                  <c:v>5.5599975585929542</c:v>
                </c:pt>
                <c:pt idx="4942">
                  <c:v>5.5899963378899997</c:v>
                </c:pt>
                <c:pt idx="4943">
                  <c:v>5.6499938964839771</c:v>
                </c:pt>
                <c:pt idx="4944">
                  <c:v>5.6600036621089771</c:v>
                </c:pt>
                <c:pt idx="4945">
                  <c:v>5.7200012207029545</c:v>
                </c:pt>
                <c:pt idx="4946">
                  <c:v>5.6900024414059658</c:v>
                </c:pt>
                <c:pt idx="4947">
                  <c:v>5.75</c:v>
                </c:pt>
                <c:pt idx="4948">
                  <c:v>5.7900085449219887</c:v>
                </c:pt>
                <c:pt idx="4949">
                  <c:v>5.6799926757809658</c:v>
                </c:pt>
                <c:pt idx="4950">
                  <c:v>5.6199951171869884</c:v>
                </c:pt>
                <c:pt idx="4951">
                  <c:v>5.5700073242179542</c:v>
                </c:pt>
                <c:pt idx="4952">
                  <c:v>5.5899963378899997</c:v>
                </c:pt>
                <c:pt idx="4953">
                  <c:v>5.6099853515619884</c:v>
                </c:pt>
                <c:pt idx="4954">
                  <c:v>5.6199951171869884</c:v>
                </c:pt>
                <c:pt idx="4955">
                  <c:v>5.5499877929679542</c:v>
                </c:pt>
                <c:pt idx="4956">
                  <c:v>5.5499877929679542</c:v>
                </c:pt>
                <c:pt idx="4957">
                  <c:v>5.5499877929679542</c:v>
                </c:pt>
                <c:pt idx="4958">
                  <c:v>5.5299987792969887</c:v>
                </c:pt>
                <c:pt idx="4959">
                  <c:v>5.5799865722649997</c:v>
                </c:pt>
                <c:pt idx="4960">
                  <c:v>5.5799865722649997</c:v>
                </c:pt>
                <c:pt idx="4961">
                  <c:v>5.5799865722649997</c:v>
                </c:pt>
                <c:pt idx="4962">
                  <c:v>5.5799865722649997</c:v>
                </c:pt>
                <c:pt idx="4963">
                  <c:v>5.6000061035149997</c:v>
                </c:pt>
                <c:pt idx="4964">
                  <c:v>5.5799865722649997</c:v>
                </c:pt>
                <c:pt idx="4965">
                  <c:v>5.5499877929679542</c:v>
                </c:pt>
                <c:pt idx="4966">
                  <c:v>5.4599914550779545</c:v>
                </c:pt>
                <c:pt idx="4967">
                  <c:v>5.489990234375</c:v>
                </c:pt>
                <c:pt idx="4968">
                  <c:v>5.5599975585929542</c:v>
                </c:pt>
                <c:pt idx="4969">
                  <c:v>5.6499938964839771</c:v>
                </c:pt>
                <c:pt idx="4970">
                  <c:v>5.6999816894529545</c:v>
                </c:pt>
                <c:pt idx="4971">
                  <c:v>5.7200012207029545</c:v>
                </c:pt>
                <c:pt idx="4972">
                  <c:v>5.6600036621089771</c:v>
                </c:pt>
                <c:pt idx="4973">
                  <c:v>5.5899963378899997</c:v>
                </c:pt>
                <c:pt idx="4974">
                  <c:v>5.5499877929679542</c:v>
                </c:pt>
                <c:pt idx="4975">
                  <c:v>5.6000061035149997</c:v>
                </c:pt>
                <c:pt idx="4976">
                  <c:v>5.5</c:v>
                </c:pt>
                <c:pt idx="4977">
                  <c:v>5.5</c:v>
                </c:pt>
                <c:pt idx="4978">
                  <c:v>5.5299987792969887</c:v>
                </c:pt>
                <c:pt idx="4979">
                  <c:v>5.5400085449219887</c:v>
                </c:pt>
                <c:pt idx="4980">
                  <c:v>5.5400085449219887</c:v>
                </c:pt>
                <c:pt idx="4981">
                  <c:v>5.5700073242179542</c:v>
                </c:pt>
                <c:pt idx="4982">
                  <c:v>5.6000061035149997</c:v>
                </c:pt>
                <c:pt idx="4983">
                  <c:v>5.6099853515619884</c:v>
                </c:pt>
                <c:pt idx="4984">
                  <c:v>5.6300048828119884</c:v>
                </c:pt>
                <c:pt idx="4985">
                  <c:v>5.5</c:v>
                </c:pt>
                <c:pt idx="4986">
                  <c:v>5.4400024414059658</c:v>
                </c:pt>
                <c:pt idx="4987">
                  <c:v>5.4400024414059658</c:v>
                </c:pt>
                <c:pt idx="4988">
                  <c:v>5.3800048828119884</c:v>
                </c:pt>
                <c:pt idx="4989">
                  <c:v>5.3999938964839771</c:v>
                </c:pt>
                <c:pt idx="4990">
                  <c:v>5.4100036621089771</c:v>
                </c:pt>
                <c:pt idx="4991">
                  <c:v>5.4100036621089771</c:v>
                </c:pt>
                <c:pt idx="4992">
                  <c:v>5.4700012207029545</c:v>
                </c:pt>
                <c:pt idx="4993">
                  <c:v>5.4599914550779545</c:v>
                </c:pt>
                <c:pt idx="4994">
                  <c:v>5.47998046875</c:v>
                </c:pt>
                <c:pt idx="4995">
                  <c:v>5.5599975585929542</c:v>
                </c:pt>
                <c:pt idx="4996">
                  <c:v>5.47998046875</c:v>
                </c:pt>
                <c:pt idx="4997">
                  <c:v>5.3899841308589771</c:v>
                </c:pt>
                <c:pt idx="4998">
                  <c:v>5.47998046875</c:v>
                </c:pt>
                <c:pt idx="4999">
                  <c:v>5.3899841308589771</c:v>
                </c:pt>
                <c:pt idx="5000">
                  <c:v>5.3399963378899997</c:v>
                </c:pt>
                <c:pt idx="5001">
                  <c:v>5.4199829101559658</c:v>
                </c:pt>
                <c:pt idx="5002">
                  <c:v>5.3999938964839771</c:v>
                </c:pt>
                <c:pt idx="5003">
                  <c:v>5.489990234375</c:v>
                </c:pt>
                <c:pt idx="5004">
                  <c:v>5.5899963378899997</c:v>
                </c:pt>
                <c:pt idx="5005">
                  <c:v>5.4700012207029545</c:v>
                </c:pt>
                <c:pt idx="5006">
                  <c:v>5.4599914550779545</c:v>
                </c:pt>
                <c:pt idx="5007">
                  <c:v>5.3599853515619884</c:v>
                </c:pt>
                <c:pt idx="5008">
                  <c:v>5.489990234375</c:v>
                </c:pt>
                <c:pt idx="5009">
                  <c:v>5.3399963378899997</c:v>
                </c:pt>
                <c:pt idx="5010">
                  <c:v>5.2699890136719887</c:v>
                </c:pt>
                <c:pt idx="5011">
                  <c:v>5.3299865722649997</c:v>
                </c:pt>
                <c:pt idx="5012">
                  <c:v>5.3899841308589771</c:v>
                </c:pt>
                <c:pt idx="5013">
                  <c:v>5.3899841308589771</c:v>
                </c:pt>
                <c:pt idx="5014">
                  <c:v>5.4499816894529545</c:v>
                </c:pt>
                <c:pt idx="5015">
                  <c:v>5.3999938964839771</c:v>
                </c:pt>
                <c:pt idx="5016">
                  <c:v>5.4299926757809658</c:v>
                </c:pt>
                <c:pt idx="5017">
                  <c:v>5.47998046875</c:v>
                </c:pt>
                <c:pt idx="5018">
                  <c:v>5.4299926757809658</c:v>
                </c:pt>
                <c:pt idx="5019">
                  <c:v>5.3099975585929542</c:v>
                </c:pt>
                <c:pt idx="5020">
                  <c:v>5.2599792480469887</c:v>
                </c:pt>
                <c:pt idx="5021">
                  <c:v>5.3200073242179542</c:v>
                </c:pt>
                <c:pt idx="5022">
                  <c:v>5.2799987792969887</c:v>
                </c:pt>
                <c:pt idx="5023">
                  <c:v>5.2900085449219887</c:v>
                </c:pt>
                <c:pt idx="5024">
                  <c:v>5.2599792480469887</c:v>
                </c:pt>
                <c:pt idx="5025">
                  <c:v>5.2900085449219887</c:v>
                </c:pt>
                <c:pt idx="5026">
                  <c:v>5.2999877929679542</c:v>
                </c:pt>
                <c:pt idx="5027">
                  <c:v>5.2999877929679542</c:v>
                </c:pt>
                <c:pt idx="5028">
                  <c:v>5.2799987792969887</c:v>
                </c:pt>
                <c:pt idx="5029">
                  <c:v>5.2799987792969887</c:v>
                </c:pt>
                <c:pt idx="5030">
                  <c:v>5.2999877929679542</c:v>
                </c:pt>
                <c:pt idx="5031">
                  <c:v>5.3399963378899997</c:v>
                </c:pt>
                <c:pt idx="5032">
                  <c:v>5.47998046875</c:v>
                </c:pt>
                <c:pt idx="5033">
                  <c:v>5.6300048828119884</c:v>
                </c:pt>
                <c:pt idx="5034">
                  <c:v>5.5299987792969887</c:v>
                </c:pt>
                <c:pt idx="5035">
                  <c:v>5.4299926757809658</c:v>
                </c:pt>
                <c:pt idx="5036">
                  <c:v>5.3200073242179542</c:v>
                </c:pt>
                <c:pt idx="5037">
                  <c:v>5.2900085449219887</c:v>
                </c:pt>
                <c:pt idx="5038">
                  <c:v>5.4100036621089771</c:v>
                </c:pt>
                <c:pt idx="5039">
                  <c:v>5.4700012207029545</c:v>
                </c:pt>
                <c:pt idx="5040">
                  <c:v>5.47998046875</c:v>
                </c:pt>
                <c:pt idx="5041">
                  <c:v>5.47998046875</c:v>
                </c:pt>
                <c:pt idx="5042">
                  <c:v>5.4700012207029545</c:v>
                </c:pt>
                <c:pt idx="5043">
                  <c:v>5.3399963378899997</c:v>
                </c:pt>
                <c:pt idx="5044">
                  <c:v>5.3999938964839771</c:v>
                </c:pt>
                <c:pt idx="5045">
                  <c:v>5.1799926757809658</c:v>
                </c:pt>
                <c:pt idx="5046">
                  <c:v>5.1999816894529545</c:v>
                </c:pt>
                <c:pt idx="5047">
                  <c:v>5.25</c:v>
                </c:pt>
                <c:pt idx="5048">
                  <c:v>5.2999877929679542</c:v>
                </c:pt>
                <c:pt idx="5049">
                  <c:v>5.2699890136719887</c:v>
                </c:pt>
                <c:pt idx="5050">
                  <c:v>5.239990234375</c:v>
                </c:pt>
                <c:pt idx="5051">
                  <c:v>5.25</c:v>
                </c:pt>
                <c:pt idx="5052">
                  <c:v>5.2599792480469887</c:v>
                </c:pt>
                <c:pt idx="5053">
                  <c:v>5.1699829101559658</c:v>
                </c:pt>
                <c:pt idx="5054">
                  <c:v>5.2200012207029545</c:v>
                </c:pt>
                <c:pt idx="5055">
                  <c:v>5.2699890136719887</c:v>
                </c:pt>
                <c:pt idx="5056">
                  <c:v>5.1999816894529545</c:v>
                </c:pt>
                <c:pt idx="5057">
                  <c:v>5.22998046875</c:v>
                </c:pt>
                <c:pt idx="5058">
                  <c:v>5.1999816894529545</c:v>
                </c:pt>
                <c:pt idx="5059">
                  <c:v>5.2599792480469887</c:v>
                </c:pt>
                <c:pt idx="5060">
                  <c:v>5.239990234375</c:v>
                </c:pt>
                <c:pt idx="5061">
                  <c:v>5.1600036621089771</c:v>
                </c:pt>
                <c:pt idx="5062">
                  <c:v>5.1399841308589771</c:v>
                </c:pt>
                <c:pt idx="5063">
                  <c:v>5.1699829101559658</c:v>
                </c:pt>
                <c:pt idx="5064">
                  <c:v>5.2699890136719887</c:v>
                </c:pt>
                <c:pt idx="5065">
                  <c:v>5.4100036621089771</c:v>
                </c:pt>
                <c:pt idx="5066">
                  <c:v>5.3099975585929542</c:v>
                </c:pt>
                <c:pt idx="5067">
                  <c:v>5.5</c:v>
                </c:pt>
                <c:pt idx="5068">
                  <c:v>5.3999938964839771</c:v>
                </c:pt>
                <c:pt idx="5069">
                  <c:v>5.2599792480469887</c:v>
                </c:pt>
                <c:pt idx="5070">
                  <c:v>5.3099975585929542</c:v>
                </c:pt>
                <c:pt idx="5071">
                  <c:v>5.239990234375</c:v>
                </c:pt>
                <c:pt idx="5072">
                  <c:v>5.1900024414059658</c:v>
                </c:pt>
                <c:pt idx="5073">
                  <c:v>5.1799926757809658</c:v>
                </c:pt>
                <c:pt idx="5074">
                  <c:v>5.2200012207029545</c:v>
                </c:pt>
                <c:pt idx="5075">
                  <c:v>5.1799926757809658</c:v>
                </c:pt>
                <c:pt idx="5076">
                  <c:v>5.0899963378899997</c:v>
                </c:pt>
                <c:pt idx="5077">
                  <c:v>5.1300048828119884</c:v>
                </c:pt>
                <c:pt idx="5078">
                  <c:v>5.25</c:v>
                </c:pt>
                <c:pt idx="5079">
                  <c:v>5.1399841308589771</c:v>
                </c:pt>
                <c:pt idx="5080">
                  <c:v>5.1499938964839771</c:v>
                </c:pt>
                <c:pt idx="5081">
                  <c:v>5.0199890136719887</c:v>
                </c:pt>
                <c:pt idx="5082">
                  <c:v>5.0199890136719887</c:v>
                </c:pt>
                <c:pt idx="5083">
                  <c:v>5.0499877929679542</c:v>
                </c:pt>
                <c:pt idx="5084">
                  <c:v>5.0299987792969887</c:v>
                </c:pt>
                <c:pt idx="5085">
                  <c:v>5.0400085449219887</c:v>
                </c:pt>
                <c:pt idx="5086">
                  <c:v>5.0299987792969887</c:v>
                </c:pt>
                <c:pt idx="5087">
                  <c:v>5.0400085449219887</c:v>
                </c:pt>
                <c:pt idx="5088">
                  <c:v>5.1600036621089771</c:v>
                </c:pt>
                <c:pt idx="5089">
                  <c:v>5.1900024414059658</c:v>
                </c:pt>
                <c:pt idx="5090">
                  <c:v>5.4499816894529545</c:v>
                </c:pt>
                <c:pt idx="5091">
                  <c:v>5.4400024414059658</c:v>
                </c:pt>
                <c:pt idx="5092">
                  <c:v>5.3099975585929542</c:v>
                </c:pt>
                <c:pt idx="5093">
                  <c:v>5.2200012207029545</c:v>
                </c:pt>
                <c:pt idx="5094">
                  <c:v>5.1399841308589771</c:v>
                </c:pt>
                <c:pt idx="5095">
                  <c:v>5.1000061035149997</c:v>
                </c:pt>
                <c:pt idx="5096">
                  <c:v>5.1699829101559658</c:v>
                </c:pt>
                <c:pt idx="5097">
                  <c:v>5.2200012207029545</c:v>
                </c:pt>
                <c:pt idx="5098">
                  <c:v>5.1900024414059658</c:v>
                </c:pt>
                <c:pt idx="5099">
                  <c:v>5.1900024414059658</c:v>
                </c:pt>
                <c:pt idx="5100">
                  <c:v>5.1999816894529545</c:v>
                </c:pt>
                <c:pt idx="5101">
                  <c:v>5.1300048828119884</c:v>
                </c:pt>
                <c:pt idx="5102">
                  <c:v>5.1099853515619884</c:v>
                </c:pt>
                <c:pt idx="5103">
                  <c:v>5.1000061035149997</c:v>
                </c:pt>
                <c:pt idx="5104">
                  <c:v>5.1600036621089771</c:v>
                </c:pt>
                <c:pt idx="5105">
                  <c:v>5.0700073242179542</c:v>
                </c:pt>
                <c:pt idx="5106">
                  <c:v>5.0899963378899997</c:v>
                </c:pt>
                <c:pt idx="5107">
                  <c:v>5.1300048828119884</c:v>
                </c:pt>
                <c:pt idx="5108">
                  <c:v>5.1199951171869884</c:v>
                </c:pt>
                <c:pt idx="5109">
                  <c:v>5.0799865722649997</c:v>
                </c:pt>
                <c:pt idx="5110">
                  <c:v>5.1300048828119884</c:v>
                </c:pt>
                <c:pt idx="5111">
                  <c:v>5.1199951171869884</c:v>
                </c:pt>
                <c:pt idx="5112">
                  <c:v>5.0599975585929542</c:v>
                </c:pt>
                <c:pt idx="5113">
                  <c:v>5.0700073242179542</c:v>
                </c:pt>
                <c:pt idx="5114">
                  <c:v>5.0499877929679542</c:v>
                </c:pt>
                <c:pt idx="5115">
                  <c:v>4.9599914550779545</c:v>
                </c:pt>
                <c:pt idx="5116">
                  <c:v>5</c:v>
                </c:pt>
                <c:pt idx="5117">
                  <c:v>5.239990234375</c:v>
                </c:pt>
                <c:pt idx="5118">
                  <c:v>5.2099914550779545</c:v>
                </c:pt>
                <c:pt idx="5119">
                  <c:v>5.0299987792969887</c:v>
                </c:pt>
                <c:pt idx="5120">
                  <c:v>4.989990234375</c:v>
                </c:pt>
                <c:pt idx="5121">
                  <c:v>4.9299926757809658</c:v>
                </c:pt>
                <c:pt idx="5122">
                  <c:v>4.9400024414059658</c:v>
                </c:pt>
                <c:pt idx="5123">
                  <c:v>4.97998046875</c:v>
                </c:pt>
                <c:pt idx="5124">
                  <c:v>5</c:v>
                </c:pt>
                <c:pt idx="5125">
                  <c:v>4.9100036621089771</c:v>
                </c:pt>
                <c:pt idx="5126">
                  <c:v>4.9700012207029545</c:v>
                </c:pt>
                <c:pt idx="5127">
                  <c:v>4.97998046875</c:v>
                </c:pt>
                <c:pt idx="5128">
                  <c:v>4.989990234375</c:v>
                </c:pt>
                <c:pt idx="5129">
                  <c:v>4.97998046875</c:v>
                </c:pt>
                <c:pt idx="5130">
                  <c:v>4.989990234375</c:v>
                </c:pt>
                <c:pt idx="5131">
                  <c:v>5.0499877929679542</c:v>
                </c:pt>
                <c:pt idx="5132">
                  <c:v>5.0700073242179542</c:v>
                </c:pt>
                <c:pt idx="5133">
                  <c:v>5.0599975585929542</c:v>
                </c:pt>
                <c:pt idx="5134">
                  <c:v>5.0199890136719887</c:v>
                </c:pt>
                <c:pt idx="5135">
                  <c:v>4.989990234375</c:v>
                </c:pt>
                <c:pt idx="5136">
                  <c:v>4.9299926757809658</c:v>
                </c:pt>
                <c:pt idx="5137">
                  <c:v>4.8800048828119884</c:v>
                </c:pt>
                <c:pt idx="5138">
                  <c:v>4.8800048828119884</c:v>
                </c:pt>
                <c:pt idx="5139">
                  <c:v>4.8999938964839771</c:v>
                </c:pt>
                <c:pt idx="5140">
                  <c:v>4.9100036621089771</c:v>
                </c:pt>
                <c:pt idx="5141">
                  <c:v>4.9499816894529545</c:v>
                </c:pt>
                <c:pt idx="5142">
                  <c:v>4.9400024414059658</c:v>
                </c:pt>
                <c:pt idx="5143">
                  <c:v>5.0400085449219887</c:v>
                </c:pt>
                <c:pt idx="5144">
                  <c:v>5.1199951171869884</c:v>
                </c:pt>
                <c:pt idx="5145">
                  <c:v>5.1099853515619884</c:v>
                </c:pt>
                <c:pt idx="5146">
                  <c:v>4.97998046875</c:v>
                </c:pt>
                <c:pt idx="5147">
                  <c:v>4.8800048828119884</c:v>
                </c:pt>
                <c:pt idx="5148">
                  <c:v>4.8999938964839771</c:v>
                </c:pt>
                <c:pt idx="5149">
                  <c:v>5</c:v>
                </c:pt>
                <c:pt idx="5150">
                  <c:v>5.0400085449219887</c:v>
                </c:pt>
                <c:pt idx="5151">
                  <c:v>5.0400085449219887</c:v>
                </c:pt>
                <c:pt idx="5152">
                  <c:v>5.0599975585929542</c:v>
                </c:pt>
                <c:pt idx="5153">
                  <c:v>5.1099853515619884</c:v>
                </c:pt>
                <c:pt idx="5154">
                  <c:v>5.1099853515619884</c:v>
                </c:pt>
                <c:pt idx="5155">
                  <c:v>5.0700073242179542</c:v>
                </c:pt>
                <c:pt idx="5156">
                  <c:v>5.0199890136719887</c:v>
                </c:pt>
                <c:pt idx="5157">
                  <c:v>4.9199829101559658</c:v>
                </c:pt>
                <c:pt idx="5158">
                  <c:v>4.8899841308589771</c:v>
                </c:pt>
                <c:pt idx="5159">
                  <c:v>4.8999938964839771</c:v>
                </c:pt>
                <c:pt idx="5160">
                  <c:v>4.9199829101559658</c:v>
                </c:pt>
                <c:pt idx="5161">
                  <c:v>4.9400024414059658</c:v>
                </c:pt>
                <c:pt idx="5162">
                  <c:v>4.9599914550779545</c:v>
                </c:pt>
                <c:pt idx="5163">
                  <c:v>4.8899841308589771</c:v>
                </c:pt>
                <c:pt idx="5164">
                  <c:v>4.8699951171869884</c:v>
                </c:pt>
                <c:pt idx="5165">
                  <c:v>4.8299865722649997</c:v>
                </c:pt>
                <c:pt idx="5166">
                  <c:v>4.8500061035149997</c:v>
                </c:pt>
                <c:pt idx="5167">
                  <c:v>4.8999938964839771</c:v>
                </c:pt>
                <c:pt idx="5168">
                  <c:v>4.8899841308589771</c:v>
                </c:pt>
                <c:pt idx="5169">
                  <c:v>4.8999938964839771</c:v>
                </c:pt>
                <c:pt idx="5170">
                  <c:v>4.9400024414059658</c:v>
                </c:pt>
                <c:pt idx="5171">
                  <c:v>4.9400024414059658</c:v>
                </c:pt>
                <c:pt idx="5172">
                  <c:v>4.9199829101559658</c:v>
                </c:pt>
                <c:pt idx="5173">
                  <c:v>4.9199829101559658</c:v>
                </c:pt>
                <c:pt idx="5174">
                  <c:v>5.0299987792969887</c:v>
                </c:pt>
                <c:pt idx="5175">
                  <c:v>4.9299926757809658</c:v>
                </c:pt>
                <c:pt idx="5176">
                  <c:v>4.8500061035149997</c:v>
                </c:pt>
                <c:pt idx="5177">
                  <c:v>4.8399963378899997</c:v>
                </c:pt>
                <c:pt idx="5178">
                  <c:v>4.7799987792969887</c:v>
                </c:pt>
                <c:pt idx="5179">
                  <c:v>4.7799987792969887</c:v>
                </c:pt>
                <c:pt idx="5180">
                  <c:v>4.8299865722649997</c:v>
                </c:pt>
                <c:pt idx="5181">
                  <c:v>4.9100036621089771</c:v>
                </c:pt>
                <c:pt idx="5182">
                  <c:v>4.8800048828119884</c:v>
                </c:pt>
                <c:pt idx="5183">
                  <c:v>4.8999938964839771</c:v>
                </c:pt>
                <c:pt idx="5184">
                  <c:v>4.8299865722649997</c:v>
                </c:pt>
                <c:pt idx="5185">
                  <c:v>4.7799987792969887</c:v>
                </c:pt>
                <c:pt idx="5186">
                  <c:v>4.75</c:v>
                </c:pt>
                <c:pt idx="5187">
                  <c:v>4.8099975585929542</c:v>
                </c:pt>
                <c:pt idx="5188">
                  <c:v>4.8500061035149997</c:v>
                </c:pt>
                <c:pt idx="5189">
                  <c:v>4.8599853515619884</c:v>
                </c:pt>
                <c:pt idx="5190">
                  <c:v>4.8099975585929542</c:v>
                </c:pt>
                <c:pt idx="5191">
                  <c:v>4.739990234375</c:v>
                </c:pt>
                <c:pt idx="5192">
                  <c:v>4.75</c:v>
                </c:pt>
                <c:pt idx="5193">
                  <c:v>4.7999877929679542</c:v>
                </c:pt>
                <c:pt idx="5194">
                  <c:v>4.8200073242179542</c:v>
                </c:pt>
                <c:pt idx="5195">
                  <c:v>4.8299865722649997</c:v>
                </c:pt>
                <c:pt idx="5196">
                  <c:v>4.8399963378899997</c:v>
                </c:pt>
                <c:pt idx="5197">
                  <c:v>4.8200073242179542</c:v>
                </c:pt>
                <c:pt idx="5198">
                  <c:v>4.7699890136719887</c:v>
                </c:pt>
                <c:pt idx="5199">
                  <c:v>4.7799987792969887</c:v>
                </c:pt>
                <c:pt idx="5200">
                  <c:v>4.8099975585929542</c:v>
                </c:pt>
                <c:pt idx="5201">
                  <c:v>4.8599853515619884</c:v>
                </c:pt>
                <c:pt idx="5202">
                  <c:v>4.8399963378899997</c:v>
                </c:pt>
                <c:pt idx="5203">
                  <c:v>4.8099975585929542</c:v>
                </c:pt>
                <c:pt idx="5204">
                  <c:v>4.7799987792969887</c:v>
                </c:pt>
                <c:pt idx="5205">
                  <c:v>4.7099914550779545</c:v>
                </c:pt>
                <c:pt idx="5206">
                  <c:v>4.6900024414059658</c:v>
                </c:pt>
                <c:pt idx="5207">
                  <c:v>4.7699890136719887</c:v>
                </c:pt>
                <c:pt idx="5208">
                  <c:v>4.8399963378899997</c:v>
                </c:pt>
                <c:pt idx="5209">
                  <c:v>4.8699951171869884</c:v>
                </c:pt>
                <c:pt idx="5210">
                  <c:v>4.8500061035149997</c:v>
                </c:pt>
                <c:pt idx="5211">
                  <c:v>4.8299865722649997</c:v>
                </c:pt>
                <c:pt idx="5212">
                  <c:v>4.7999877929679542</c:v>
                </c:pt>
                <c:pt idx="5213">
                  <c:v>4.75</c:v>
                </c:pt>
                <c:pt idx="5214">
                  <c:v>4.7099914550779545</c:v>
                </c:pt>
                <c:pt idx="5215">
                  <c:v>4.7200012207029545</c:v>
                </c:pt>
                <c:pt idx="5216">
                  <c:v>4.7200012207029545</c:v>
                </c:pt>
                <c:pt idx="5217">
                  <c:v>4.75</c:v>
                </c:pt>
                <c:pt idx="5218">
                  <c:v>4.75</c:v>
                </c:pt>
                <c:pt idx="5219">
                  <c:v>4.7599792480469887</c:v>
                </c:pt>
                <c:pt idx="5220">
                  <c:v>4.7200012207029545</c:v>
                </c:pt>
                <c:pt idx="5221">
                  <c:v>4.7200012207029545</c:v>
                </c:pt>
                <c:pt idx="5222">
                  <c:v>4.7699890136719887</c:v>
                </c:pt>
                <c:pt idx="5223">
                  <c:v>4.7599792480469887</c:v>
                </c:pt>
                <c:pt idx="5224">
                  <c:v>4.6999816894529545</c:v>
                </c:pt>
                <c:pt idx="5225">
                  <c:v>4.739990234375</c:v>
                </c:pt>
                <c:pt idx="5226">
                  <c:v>4.7799987792969887</c:v>
                </c:pt>
                <c:pt idx="5227">
                  <c:v>4.8200073242179542</c:v>
                </c:pt>
                <c:pt idx="5228">
                  <c:v>4.7900085449219887</c:v>
                </c:pt>
                <c:pt idx="5229">
                  <c:v>4.739990234375</c:v>
                </c:pt>
                <c:pt idx="5230">
                  <c:v>4.6799926757809658</c:v>
                </c:pt>
                <c:pt idx="5231">
                  <c:v>4.7099914550779545</c:v>
                </c:pt>
                <c:pt idx="5232">
                  <c:v>4.7799987792969887</c:v>
                </c:pt>
                <c:pt idx="5233">
                  <c:v>4.739990234375</c:v>
                </c:pt>
                <c:pt idx="5234">
                  <c:v>4.7699890136719887</c:v>
                </c:pt>
                <c:pt idx="5235">
                  <c:v>4.72998046875</c:v>
                </c:pt>
                <c:pt idx="5236">
                  <c:v>4.6900024414059658</c:v>
                </c:pt>
                <c:pt idx="5237">
                  <c:v>4.6799926757809658</c:v>
                </c:pt>
                <c:pt idx="5238">
                  <c:v>4.6600036621089771</c:v>
                </c:pt>
                <c:pt idx="5239">
                  <c:v>4.6300048828119884</c:v>
                </c:pt>
                <c:pt idx="5240">
                  <c:v>4.6399841308589771</c:v>
                </c:pt>
                <c:pt idx="5241">
                  <c:v>4.6699829101559658</c:v>
                </c:pt>
                <c:pt idx="5242">
                  <c:v>4.6699829101559658</c:v>
                </c:pt>
                <c:pt idx="5243">
                  <c:v>4.72998046875</c:v>
                </c:pt>
                <c:pt idx="5244">
                  <c:v>4.72998046875</c:v>
                </c:pt>
                <c:pt idx="5245">
                  <c:v>4.7099914550779545</c:v>
                </c:pt>
                <c:pt idx="5246">
                  <c:v>4.7599792480469887</c:v>
                </c:pt>
                <c:pt idx="5247">
                  <c:v>4.6600036621089771</c:v>
                </c:pt>
                <c:pt idx="5248">
                  <c:v>4.7099914550779545</c:v>
                </c:pt>
                <c:pt idx="5249">
                  <c:v>4.75</c:v>
                </c:pt>
                <c:pt idx="5250">
                  <c:v>4.72998046875</c:v>
                </c:pt>
                <c:pt idx="5251">
                  <c:v>4.7200012207029545</c:v>
                </c:pt>
                <c:pt idx="5252">
                  <c:v>4.7200012207029545</c:v>
                </c:pt>
                <c:pt idx="5253">
                  <c:v>4.7200012207029545</c:v>
                </c:pt>
                <c:pt idx="5254">
                  <c:v>4.6699829101559658</c:v>
                </c:pt>
                <c:pt idx="5255">
                  <c:v>4.6600036621089771</c:v>
                </c:pt>
                <c:pt idx="5256">
                  <c:v>4.6600036621089771</c:v>
                </c:pt>
                <c:pt idx="5257">
                  <c:v>4.6999816894529545</c:v>
                </c:pt>
                <c:pt idx="5258">
                  <c:v>4.6499938964839771</c:v>
                </c:pt>
                <c:pt idx="5259">
                  <c:v>4.6399841308589771</c:v>
                </c:pt>
                <c:pt idx="5260">
                  <c:v>4.6099853515619884</c:v>
                </c:pt>
                <c:pt idx="5261">
                  <c:v>4.6199951171869884</c:v>
                </c:pt>
                <c:pt idx="5262">
                  <c:v>4.6300048828119884</c:v>
                </c:pt>
                <c:pt idx="5263">
                  <c:v>4.5700073242179542</c:v>
                </c:pt>
                <c:pt idx="5264">
                  <c:v>4.6399841308589771</c:v>
                </c:pt>
                <c:pt idx="5265">
                  <c:v>4.6600036621089771</c:v>
                </c:pt>
                <c:pt idx="5266">
                  <c:v>4.6699829101559658</c:v>
                </c:pt>
                <c:pt idx="5267">
                  <c:v>4.6399841308589771</c:v>
                </c:pt>
                <c:pt idx="5268">
                  <c:v>4.6600036621089771</c:v>
                </c:pt>
                <c:pt idx="5269">
                  <c:v>4.6499938964839771</c:v>
                </c:pt>
                <c:pt idx="5270">
                  <c:v>4.6300048828119884</c:v>
                </c:pt>
                <c:pt idx="5271">
                  <c:v>4.6399841308589771</c:v>
                </c:pt>
                <c:pt idx="5272">
                  <c:v>4.5700073242179542</c:v>
                </c:pt>
                <c:pt idx="5273">
                  <c:v>4.6300048828119884</c:v>
                </c:pt>
                <c:pt idx="5274">
                  <c:v>4.5899963378899997</c:v>
                </c:pt>
                <c:pt idx="5275">
                  <c:v>4.5700073242179542</c:v>
                </c:pt>
                <c:pt idx="5276">
                  <c:v>4.5499877929679542</c:v>
                </c:pt>
                <c:pt idx="5277">
                  <c:v>4.5799865722649997</c:v>
                </c:pt>
                <c:pt idx="5278">
                  <c:v>4.5899963378899997</c:v>
                </c:pt>
                <c:pt idx="5279">
                  <c:v>4.5899963378899997</c:v>
                </c:pt>
                <c:pt idx="5280">
                  <c:v>4.6199951171869884</c:v>
                </c:pt>
                <c:pt idx="5281">
                  <c:v>4.6399841308589771</c:v>
                </c:pt>
                <c:pt idx="5282">
                  <c:v>4.6099853515619884</c:v>
                </c:pt>
                <c:pt idx="5283">
                  <c:v>4.6000061035149997</c:v>
                </c:pt>
                <c:pt idx="5284">
                  <c:v>4.6300048828119884</c:v>
                </c:pt>
                <c:pt idx="5285">
                  <c:v>4.5299987792969887</c:v>
                </c:pt>
                <c:pt idx="5286">
                  <c:v>4.5400085449219887</c:v>
                </c:pt>
                <c:pt idx="5287">
                  <c:v>4.489990234375</c:v>
                </c:pt>
                <c:pt idx="5288">
                  <c:v>4.489990234375</c:v>
                </c:pt>
                <c:pt idx="5289">
                  <c:v>4.5</c:v>
                </c:pt>
                <c:pt idx="5290">
                  <c:v>4.5499877929679542</c:v>
                </c:pt>
                <c:pt idx="5291">
                  <c:v>4.5400085449219887</c:v>
                </c:pt>
                <c:pt idx="5292">
                  <c:v>4.489990234375</c:v>
                </c:pt>
                <c:pt idx="5293">
                  <c:v>4.4700012207029545</c:v>
                </c:pt>
                <c:pt idx="5294">
                  <c:v>4.5</c:v>
                </c:pt>
                <c:pt idx="5295">
                  <c:v>4.5599975585929542</c:v>
                </c:pt>
                <c:pt idx="5296">
                  <c:v>4.5799865722649997</c:v>
                </c:pt>
                <c:pt idx="5297">
                  <c:v>4.5700073242179542</c:v>
                </c:pt>
                <c:pt idx="5298">
                  <c:v>4.5599975585929542</c:v>
                </c:pt>
                <c:pt idx="5299">
                  <c:v>4.6199951171869884</c:v>
                </c:pt>
                <c:pt idx="5300">
                  <c:v>4.6199951171869884</c:v>
                </c:pt>
                <c:pt idx="5301">
                  <c:v>4.6099853515619884</c:v>
                </c:pt>
                <c:pt idx="5302">
                  <c:v>4.5299987792969887</c:v>
                </c:pt>
                <c:pt idx="5303">
                  <c:v>4.4599914550779545</c:v>
                </c:pt>
                <c:pt idx="5304">
                  <c:v>4.5099792480469887</c:v>
                </c:pt>
                <c:pt idx="5305">
                  <c:v>4.6000061035149997</c:v>
                </c:pt>
                <c:pt idx="5306">
                  <c:v>4.6099853515619884</c:v>
                </c:pt>
                <c:pt idx="5307">
                  <c:v>4.4700012207029545</c:v>
                </c:pt>
                <c:pt idx="5308">
                  <c:v>4.4199829101559658</c:v>
                </c:pt>
                <c:pt idx="5309">
                  <c:v>4.4599914550779545</c:v>
                </c:pt>
                <c:pt idx="5310">
                  <c:v>4.4599914550779545</c:v>
                </c:pt>
                <c:pt idx="5311">
                  <c:v>4.4599914550779545</c:v>
                </c:pt>
                <c:pt idx="5312">
                  <c:v>4.47998046875</c:v>
                </c:pt>
                <c:pt idx="5313">
                  <c:v>4.5</c:v>
                </c:pt>
                <c:pt idx="5314">
                  <c:v>4.5099792480469887</c:v>
                </c:pt>
                <c:pt idx="5315">
                  <c:v>4.5099792480469887</c:v>
                </c:pt>
                <c:pt idx="5316">
                  <c:v>4.47998046875</c:v>
                </c:pt>
                <c:pt idx="5317">
                  <c:v>4.47998046875</c:v>
                </c:pt>
                <c:pt idx="5318">
                  <c:v>4.47998046875</c:v>
                </c:pt>
                <c:pt idx="5319">
                  <c:v>4.5099792480469887</c:v>
                </c:pt>
                <c:pt idx="5320">
                  <c:v>4.4499816894529545</c:v>
                </c:pt>
                <c:pt idx="5321">
                  <c:v>4.5400085449219887</c:v>
                </c:pt>
                <c:pt idx="5322">
                  <c:v>4.4599914550779545</c:v>
                </c:pt>
                <c:pt idx="5323">
                  <c:v>4.4199829101559658</c:v>
                </c:pt>
                <c:pt idx="5324">
                  <c:v>4.4100036621089771</c:v>
                </c:pt>
                <c:pt idx="5325">
                  <c:v>4.4100036621089771</c:v>
                </c:pt>
                <c:pt idx="5326">
                  <c:v>4.4199829101559658</c:v>
                </c:pt>
                <c:pt idx="5327">
                  <c:v>4.4299926757809658</c:v>
                </c:pt>
                <c:pt idx="5328">
                  <c:v>4.4400024414059658</c:v>
                </c:pt>
                <c:pt idx="5329">
                  <c:v>4.4100036621089771</c:v>
                </c:pt>
                <c:pt idx="5330">
                  <c:v>4.4199829101559658</c:v>
                </c:pt>
                <c:pt idx="5331">
                  <c:v>4.4299926757809658</c:v>
                </c:pt>
                <c:pt idx="5332">
                  <c:v>4.4599914550779545</c:v>
                </c:pt>
                <c:pt idx="5333">
                  <c:v>4.4499816894529545</c:v>
                </c:pt>
                <c:pt idx="5334">
                  <c:v>4.3899841308589771</c:v>
                </c:pt>
                <c:pt idx="5335">
                  <c:v>4.3999938964839771</c:v>
                </c:pt>
                <c:pt idx="5336">
                  <c:v>4.3999938964839771</c:v>
                </c:pt>
                <c:pt idx="5337">
                  <c:v>4.4100036621089771</c:v>
                </c:pt>
                <c:pt idx="5338">
                  <c:v>4.4199829101559658</c:v>
                </c:pt>
                <c:pt idx="5339">
                  <c:v>4.4700012207029545</c:v>
                </c:pt>
                <c:pt idx="5340">
                  <c:v>4.5099792480469887</c:v>
                </c:pt>
                <c:pt idx="5341">
                  <c:v>4.5499877929679542</c:v>
                </c:pt>
                <c:pt idx="5342">
                  <c:v>4.5400085449219887</c:v>
                </c:pt>
                <c:pt idx="5343">
                  <c:v>4.4700012207029545</c:v>
                </c:pt>
                <c:pt idx="5344">
                  <c:v>4.4499816894529545</c:v>
                </c:pt>
                <c:pt idx="5345">
                  <c:v>4.489990234375</c:v>
                </c:pt>
                <c:pt idx="5346">
                  <c:v>4.3999938964839771</c:v>
                </c:pt>
                <c:pt idx="5347">
                  <c:v>4.3699951171869884</c:v>
                </c:pt>
                <c:pt idx="5348">
                  <c:v>4.3800048828119884</c:v>
                </c:pt>
                <c:pt idx="5349">
                  <c:v>4.3800048828119884</c:v>
                </c:pt>
                <c:pt idx="5350">
                  <c:v>4.3899841308589771</c:v>
                </c:pt>
                <c:pt idx="5351">
                  <c:v>4.4100036621089771</c:v>
                </c:pt>
                <c:pt idx="5352">
                  <c:v>4.3999938964839771</c:v>
                </c:pt>
                <c:pt idx="5353">
                  <c:v>4.3999938964839771</c:v>
                </c:pt>
                <c:pt idx="5354">
                  <c:v>4.3500061035149997</c:v>
                </c:pt>
                <c:pt idx="5355">
                  <c:v>4.3999938964839771</c:v>
                </c:pt>
                <c:pt idx="5356">
                  <c:v>4.3099975585929542</c:v>
                </c:pt>
                <c:pt idx="5357">
                  <c:v>4.3399963378899997</c:v>
                </c:pt>
                <c:pt idx="5358">
                  <c:v>4.3200073242179542</c:v>
                </c:pt>
                <c:pt idx="5359">
                  <c:v>4.3399963378899997</c:v>
                </c:pt>
                <c:pt idx="5360">
                  <c:v>4.3399963378899997</c:v>
                </c:pt>
                <c:pt idx="5361">
                  <c:v>4.2999877929679542</c:v>
                </c:pt>
                <c:pt idx="5362">
                  <c:v>4.3599853515619884</c:v>
                </c:pt>
                <c:pt idx="5363">
                  <c:v>4.3800048828119884</c:v>
                </c:pt>
                <c:pt idx="5364">
                  <c:v>4.3399963378899997</c:v>
                </c:pt>
                <c:pt idx="5365">
                  <c:v>4.3899841308589771</c:v>
                </c:pt>
                <c:pt idx="5366">
                  <c:v>4.5400085449219887</c:v>
                </c:pt>
                <c:pt idx="5367">
                  <c:v>4.5899963378899997</c:v>
                </c:pt>
                <c:pt idx="5368">
                  <c:v>4.4599914550779545</c:v>
                </c:pt>
                <c:pt idx="5369">
                  <c:v>4.3500061035149997</c:v>
                </c:pt>
                <c:pt idx="5370">
                  <c:v>4.2999877929679542</c:v>
                </c:pt>
                <c:pt idx="5371">
                  <c:v>4.3399963378899997</c:v>
                </c:pt>
                <c:pt idx="5372">
                  <c:v>4.2699890136719887</c:v>
                </c:pt>
                <c:pt idx="5373">
                  <c:v>4.239990234375</c:v>
                </c:pt>
                <c:pt idx="5374">
                  <c:v>4.2999877929679542</c:v>
                </c:pt>
                <c:pt idx="5375">
                  <c:v>4.5099792480469887</c:v>
                </c:pt>
                <c:pt idx="5376">
                  <c:v>4.5499877929679542</c:v>
                </c:pt>
                <c:pt idx="5377">
                  <c:v>4.5499877929679542</c:v>
                </c:pt>
                <c:pt idx="5378">
                  <c:v>4.5199890136719887</c:v>
                </c:pt>
                <c:pt idx="5379">
                  <c:v>4.4499816894529545</c:v>
                </c:pt>
                <c:pt idx="5380">
                  <c:v>4.3899841308589771</c:v>
                </c:pt>
                <c:pt idx="5381">
                  <c:v>4.3299865722649997</c:v>
                </c:pt>
                <c:pt idx="5382">
                  <c:v>4.3500061035149997</c:v>
                </c:pt>
                <c:pt idx="5383">
                  <c:v>4.3899841308589771</c:v>
                </c:pt>
                <c:pt idx="5384">
                  <c:v>4.3899841308589771</c:v>
                </c:pt>
                <c:pt idx="5385">
                  <c:v>4.4199829101559658</c:v>
                </c:pt>
                <c:pt idx="5386">
                  <c:v>4.3899841308589771</c:v>
                </c:pt>
                <c:pt idx="5387">
                  <c:v>4.3699951171869884</c:v>
                </c:pt>
                <c:pt idx="5388">
                  <c:v>4.2900085449219887</c:v>
                </c:pt>
                <c:pt idx="5389">
                  <c:v>4.22998046875</c:v>
                </c:pt>
                <c:pt idx="5390">
                  <c:v>4.0799865722649997</c:v>
                </c:pt>
                <c:pt idx="5391">
                  <c:v>4.0899963378899997</c:v>
                </c:pt>
                <c:pt idx="5392">
                  <c:v>4.1600036621089771</c:v>
                </c:pt>
                <c:pt idx="5393">
                  <c:v>4.2099914550779545</c:v>
                </c:pt>
                <c:pt idx="5394">
                  <c:v>4.239990234375</c:v>
                </c:pt>
                <c:pt idx="5395">
                  <c:v>4.2900085449219887</c:v>
                </c:pt>
                <c:pt idx="5396">
                  <c:v>4.4499816894529545</c:v>
                </c:pt>
                <c:pt idx="5397">
                  <c:v>4.5199890136719887</c:v>
                </c:pt>
                <c:pt idx="5398">
                  <c:v>4.3800048828119884</c:v>
                </c:pt>
                <c:pt idx="5399">
                  <c:v>4.2999877929679542</c:v>
                </c:pt>
                <c:pt idx="5400">
                  <c:v>4.2599792480469887</c:v>
                </c:pt>
                <c:pt idx="5401">
                  <c:v>4.22998046875</c:v>
                </c:pt>
                <c:pt idx="5402">
                  <c:v>4.1799926757809658</c:v>
                </c:pt>
                <c:pt idx="5403">
                  <c:v>4.2200012207029545</c:v>
                </c:pt>
                <c:pt idx="5404">
                  <c:v>4.239990234375</c:v>
                </c:pt>
                <c:pt idx="5405">
                  <c:v>4.2999877929679542</c:v>
                </c:pt>
                <c:pt idx="5406">
                  <c:v>4.2900085449219887</c:v>
                </c:pt>
                <c:pt idx="5407">
                  <c:v>4.3299865722649997</c:v>
                </c:pt>
                <c:pt idx="5408">
                  <c:v>4.3399963378899997</c:v>
                </c:pt>
                <c:pt idx="5409">
                  <c:v>4.3800048828119884</c:v>
                </c:pt>
                <c:pt idx="5410">
                  <c:v>4.22998046875</c:v>
                </c:pt>
                <c:pt idx="5411">
                  <c:v>4.2900085449219887</c:v>
                </c:pt>
                <c:pt idx="5412">
                  <c:v>4.3399963378899997</c:v>
                </c:pt>
                <c:pt idx="5413">
                  <c:v>4.2799987792969887</c:v>
                </c:pt>
                <c:pt idx="5414">
                  <c:v>4.1999816894529545</c:v>
                </c:pt>
                <c:pt idx="5415">
                  <c:v>4.1300048828119884</c:v>
                </c:pt>
                <c:pt idx="5416">
                  <c:v>4.1399841308589771</c:v>
                </c:pt>
                <c:pt idx="5417">
                  <c:v>4.1900024414059658</c:v>
                </c:pt>
                <c:pt idx="5418">
                  <c:v>4.1499938964839771</c:v>
                </c:pt>
                <c:pt idx="5419">
                  <c:v>4.1199951171869884</c:v>
                </c:pt>
                <c:pt idx="5420">
                  <c:v>4.1099853515619884</c:v>
                </c:pt>
                <c:pt idx="5421">
                  <c:v>4.1399841308589771</c:v>
                </c:pt>
                <c:pt idx="5422">
                  <c:v>4.1399841308589771</c:v>
                </c:pt>
                <c:pt idx="5423">
                  <c:v>4.1600036621089771</c:v>
                </c:pt>
                <c:pt idx="5424">
                  <c:v>4.1000061035149997</c:v>
                </c:pt>
                <c:pt idx="5425">
                  <c:v>4.1300048828119884</c:v>
                </c:pt>
                <c:pt idx="5426">
                  <c:v>4.1399841308589771</c:v>
                </c:pt>
                <c:pt idx="5427">
                  <c:v>4.1799926757809658</c:v>
                </c:pt>
                <c:pt idx="5428">
                  <c:v>4.239990234375</c:v>
                </c:pt>
                <c:pt idx="5429">
                  <c:v>4.3999938964839771</c:v>
                </c:pt>
                <c:pt idx="5430">
                  <c:v>4.2799987792969887</c:v>
                </c:pt>
                <c:pt idx="5431">
                  <c:v>4.1900024414059658</c:v>
                </c:pt>
                <c:pt idx="5432">
                  <c:v>4.2999877929679542</c:v>
                </c:pt>
                <c:pt idx="5433">
                  <c:v>4.2099914550779545</c:v>
                </c:pt>
                <c:pt idx="5434">
                  <c:v>4.0400085449219887</c:v>
                </c:pt>
                <c:pt idx="5435">
                  <c:v>4.0299987792969887</c:v>
                </c:pt>
                <c:pt idx="5436">
                  <c:v>4.1300048828119884</c:v>
                </c:pt>
                <c:pt idx="5437">
                  <c:v>4.2699890136719887</c:v>
                </c:pt>
                <c:pt idx="5438">
                  <c:v>4.1900024414059658</c:v>
                </c:pt>
                <c:pt idx="5439">
                  <c:v>4.1600036621089771</c:v>
                </c:pt>
                <c:pt idx="5440">
                  <c:v>4.1399841308589771</c:v>
                </c:pt>
                <c:pt idx="5441">
                  <c:v>4.1199951171869884</c:v>
                </c:pt>
                <c:pt idx="5442">
                  <c:v>4.1799926757809658</c:v>
                </c:pt>
                <c:pt idx="5443">
                  <c:v>4.1900024414059658</c:v>
                </c:pt>
                <c:pt idx="5444">
                  <c:v>4.2200012207029545</c:v>
                </c:pt>
                <c:pt idx="5445">
                  <c:v>4.22998046875</c:v>
                </c:pt>
                <c:pt idx="5446">
                  <c:v>4.1999816894529545</c:v>
                </c:pt>
                <c:pt idx="5447">
                  <c:v>4.1099853515619884</c:v>
                </c:pt>
                <c:pt idx="5448">
                  <c:v>4.1399841308589771</c:v>
                </c:pt>
                <c:pt idx="5449">
                  <c:v>4.1900024414059658</c:v>
                </c:pt>
                <c:pt idx="5450">
                  <c:v>4.2900085449219887</c:v>
                </c:pt>
                <c:pt idx="5451">
                  <c:v>4.3699951171869884</c:v>
                </c:pt>
                <c:pt idx="5452">
                  <c:v>4.3399963378899997</c:v>
                </c:pt>
                <c:pt idx="5453">
                  <c:v>4.1799926757809658</c:v>
                </c:pt>
                <c:pt idx="5454">
                  <c:v>4.1000061035149997</c:v>
                </c:pt>
                <c:pt idx="5455">
                  <c:v>4.1300048828119884</c:v>
                </c:pt>
                <c:pt idx="5456">
                  <c:v>4.1300048828119884</c:v>
                </c:pt>
                <c:pt idx="5457">
                  <c:v>4.1399841308589771</c:v>
                </c:pt>
                <c:pt idx="5458">
                  <c:v>4.3099975585929542</c:v>
                </c:pt>
                <c:pt idx="5459">
                  <c:v>4.3599853515619884</c:v>
                </c:pt>
                <c:pt idx="5460">
                  <c:v>4.2799987792969887</c:v>
                </c:pt>
                <c:pt idx="5461">
                  <c:v>4.239990234375</c:v>
                </c:pt>
                <c:pt idx="5462">
                  <c:v>4.2200012207029545</c:v>
                </c:pt>
                <c:pt idx="5463">
                  <c:v>4.1900024414059658</c:v>
                </c:pt>
                <c:pt idx="5464">
                  <c:v>4.0899963378899997</c:v>
                </c:pt>
                <c:pt idx="5465">
                  <c:v>4.0599975585929542</c:v>
                </c:pt>
                <c:pt idx="5466">
                  <c:v>4.0599975585929542</c:v>
                </c:pt>
                <c:pt idx="5467">
                  <c:v>4.1000061035149997</c:v>
                </c:pt>
                <c:pt idx="5468">
                  <c:v>4.1499938964839771</c:v>
                </c:pt>
                <c:pt idx="5469">
                  <c:v>4.1399841308589771</c:v>
                </c:pt>
                <c:pt idx="5470">
                  <c:v>4.1499938964839771</c:v>
                </c:pt>
                <c:pt idx="5471">
                  <c:v>4.239990234375</c:v>
                </c:pt>
                <c:pt idx="5472">
                  <c:v>4.1999816894529545</c:v>
                </c:pt>
                <c:pt idx="5473">
                  <c:v>4.1900024414059658</c:v>
                </c:pt>
                <c:pt idx="5474">
                  <c:v>4.2999877929679542</c:v>
                </c:pt>
                <c:pt idx="5475">
                  <c:v>4.2099914550779545</c:v>
                </c:pt>
                <c:pt idx="5476">
                  <c:v>4.1300048828119884</c:v>
                </c:pt>
                <c:pt idx="5477">
                  <c:v>4.1000061035149997</c:v>
                </c:pt>
                <c:pt idx="5478">
                  <c:v>4.0400085449219887</c:v>
                </c:pt>
                <c:pt idx="5479">
                  <c:v>4.1699829101559658</c:v>
                </c:pt>
                <c:pt idx="5480">
                  <c:v>4.2099914550779545</c:v>
                </c:pt>
                <c:pt idx="5481">
                  <c:v>4.1799926757809658</c:v>
                </c:pt>
                <c:pt idx="5482">
                  <c:v>4.1300048828119884</c:v>
                </c:pt>
                <c:pt idx="5483">
                  <c:v>3.9100036621089771</c:v>
                </c:pt>
                <c:pt idx="5484">
                  <c:v>3.9499816894529545</c:v>
                </c:pt>
                <c:pt idx="5485">
                  <c:v>4</c:v>
                </c:pt>
                <c:pt idx="5486">
                  <c:v>4.0199890136719887</c:v>
                </c:pt>
                <c:pt idx="5487">
                  <c:v>4.0199890136719887</c:v>
                </c:pt>
                <c:pt idx="5488">
                  <c:v>4.0299987792969887</c:v>
                </c:pt>
                <c:pt idx="5489">
                  <c:v>4.0599975585929542</c:v>
                </c:pt>
                <c:pt idx="5490">
                  <c:v>4.1199951171869884</c:v>
                </c:pt>
                <c:pt idx="5491">
                  <c:v>4.1300048828119884</c:v>
                </c:pt>
                <c:pt idx="5492">
                  <c:v>4.1300048828119884</c:v>
                </c:pt>
                <c:pt idx="5493">
                  <c:v>4.0899963378899997</c:v>
                </c:pt>
                <c:pt idx="5494">
                  <c:v>4.0400085449219887</c:v>
                </c:pt>
                <c:pt idx="5495">
                  <c:v>4.1099853515619884</c:v>
                </c:pt>
                <c:pt idx="5496">
                  <c:v>4.0499877929679542</c:v>
                </c:pt>
                <c:pt idx="5497">
                  <c:v>4.0499877929679542</c:v>
                </c:pt>
                <c:pt idx="5498">
                  <c:v>4.1000061035149997</c:v>
                </c:pt>
                <c:pt idx="5499">
                  <c:v>4.1300048828119884</c:v>
                </c:pt>
                <c:pt idx="5500">
                  <c:v>4.0400085449219887</c:v>
                </c:pt>
                <c:pt idx="5501">
                  <c:v>4.1099853515619884</c:v>
                </c:pt>
                <c:pt idx="5502">
                  <c:v>4.0499877929679542</c:v>
                </c:pt>
                <c:pt idx="5503">
                  <c:v>4.0599975585929542</c:v>
                </c:pt>
                <c:pt idx="5504">
                  <c:v>4.0599975585929542</c:v>
                </c:pt>
                <c:pt idx="5505">
                  <c:v>4.0199890136719887</c:v>
                </c:pt>
                <c:pt idx="5506">
                  <c:v>4.0499877929679542</c:v>
                </c:pt>
                <c:pt idx="5507">
                  <c:v>4.0700073242179542</c:v>
                </c:pt>
                <c:pt idx="5508">
                  <c:v>4.0099792480469887</c:v>
                </c:pt>
                <c:pt idx="5509">
                  <c:v>4.0199890136719887</c:v>
                </c:pt>
                <c:pt idx="5510">
                  <c:v>4.0700073242179542</c:v>
                </c:pt>
                <c:pt idx="5511">
                  <c:v>4.0299987792969887</c:v>
                </c:pt>
                <c:pt idx="5512">
                  <c:v>4.0400085449219887</c:v>
                </c:pt>
                <c:pt idx="5513">
                  <c:v>4</c:v>
                </c:pt>
                <c:pt idx="5514">
                  <c:v>4.0400085449219887</c:v>
                </c:pt>
                <c:pt idx="5515">
                  <c:v>4.0700073242179542</c:v>
                </c:pt>
                <c:pt idx="5516">
                  <c:v>4.0099792480469887</c:v>
                </c:pt>
                <c:pt idx="5517">
                  <c:v>4.0299987792969887</c:v>
                </c:pt>
                <c:pt idx="5518">
                  <c:v>4.0499877929679542</c:v>
                </c:pt>
                <c:pt idx="5519">
                  <c:v>4.0199890136719887</c:v>
                </c:pt>
                <c:pt idx="5520">
                  <c:v>3.989990234375</c:v>
                </c:pt>
                <c:pt idx="5521">
                  <c:v>3.989990234375</c:v>
                </c:pt>
                <c:pt idx="5522">
                  <c:v>3.9700012207029545</c:v>
                </c:pt>
                <c:pt idx="5523">
                  <c:v>3.97998046875</c:v>
                </c:pt>
                <c:pt idx="5524">
                  <c:v>3.989990234375</c:v>
                </c:pt>
                <c:pt idx="5525">
                  <c:v>3.97998046875</c:v>
                </c:pt>
                <c:pt idx="5526">
                  <c:v>3.9499816894529545</c:v>
                </c:pt>
                <c:pt idx="5527">
                  <c:v>3.9700012207029545</c:v>
                </c:pt>
                <c:pt idx="5528">
                  <c:v>3.989990234375</c:v>
                </c:pt>
                <c:pt idx="5529">
                  <c:v>3.989990234375</c:v>
                </c:pt>
                <c:pt idx="5530">
                  <c:v>4.0199890136719887</c:v>
                </c:pt>
                <c:pt idx="5531">
                  <c:v>3.989990234375</c:v>
                </c:pt>
                <c:pt idx="5532">
                  <c:v>3.989990234375</c:v>
                </c:pt>
                <c:pt idx="5533">
                  <c:v>3.989990234375</c:v>
                </c:pt>
                <c:pt idx="5534">
                  <c:v>3.9299926757809658</c:v>
                </c:pt>
                <c:pt idx="5535">
                  <c:v>3.9100036621089771</c:v>
                </c:pt>
                <c:pt idx="5536">
                  <c:v>3.8999938964839771</c:v>
                </c:pt>
                <c:pt idx="5537">
                  <c:v>3.9100036621089771</c:v>
                </c:pt>
                <c:pt idx="5538">
                  <c:v>3.9299926757809658</c:v>
                </c:pt>
                <c:pt idx="5539">
                  <c:v>3.9499816894529545</c:v>
                </c:pt>
                <c:pt idx="5540">
                  <c:v>3.989990234375</c:v>
                </c:pt>
                <c:pt idx="5541">
                  <c:v>3.97998046875</c:v>
                </c:pt>
                <c:pt idx="5542">
                  <c:v>3.97998046875</c:v>
                </c:pt>
                <c:pt idx="5543">
                  <c:v>3.9599914550779545</c:v>
                </c:pt>
                <c:pt idx="5544">
                  <c:v>3.9700012207029545</c:v>
                </c:pt>
                <c:pt idx="5545">
                  <c:v>3.97998046875</c:v>
                </c:pt>
                <c:pt idx="5546">
                  <c:v>3.9199829101559658</c:v>
                </c:pt>
                <c:pt idx="5547">
                  <c:v>3.9700012207029545</c:v>
                </c:pt>
                <c:pt idx="5548">
                  <c:v>3.97998046875</c:v>
                </c:pt>
                <c:pt idx="5549">
                  <c:v>3.9400024414059658</c:v>
                </c:pt>
                <c:pt idx="5550">
                  <c:v>4</c:v>
                </c:pt>
                <c:pt idx="5551">
                  <c:v>4</c:v>
                </c:pt>
                <c:pt idx="5552">
                  <c:v>4.0599975585929542</c:v>
                </c:pt>
                <c:pt idx="5553">
                  <c:v>3.97998046875</c:v>
                </c:pt>
                <c:pt idx="5554">
                  <c:v>3.989990234375</c:v>
                </c:pt>
                <c:pt idx="5555">
                  <c:v>3.8899841308589771</c:v>
                </c:pt>
                <c:pt idx="5556">
                  <c:v>3.9199829101559658</c:v>
                </c:pt>
                <c:pt idx="5557">
                  <c:v>3.9400024414059658</c:v>
                </c:pt>
                <c:pt idx="5558">
                  <c:v>3.9599914550779545</c:v>
                </c:pt>
                <c:pt idx="5559">
                  <c:v>3.9499816894529545</c:v>
                </c:pt>
                <c:pt idx="5560">
                  <c:v>3.9400024414059658</c:v>
                </c:pt>
                <c:pt idx="5561">
                  <c:v>4.0199890136719887</c:v>
                </c:pt>
                <c:pt idx="5562">
                  <c:v>3.989990234375</c:v>
                </c:pt>
                <c:pt idx="5563">
                  <c:v>3.9299926757809658</c:v>
                </c:pt>
                <c:pt idx="5564">
                  <c:v>3.8599853515619884</c:v>
                </c:pt>
                <c:pt idx="5565">
                  <c:v>3.8599853515619884</c:v>
                </c:pt>
                <c:pt idx="5566">
                  <c:v>3.9100036621089771</c:v>
                </c:pt>
                <c:pt idx="5567">
                  <c:v>3.9100036621089771</c:v>
                </c:pt>
                <c:pt idx="5568">
                  <c:v>3.8699951171869884</c:v>
                </c:pt>
                <c:pt idx="5569">
                  <c:v>3.8500061035149997</c:v>
                </c:pt>
                <c:pt idx="5570">
                  <c:v>3.8500061035149997</c:v>
                </c:pt>
                <c:pt idx="5571">
                  <c:v>3.8500061035149997</c:v>
                </c:pt>
                <c:pt idx="5572">
                  <c:v>3.8899841308589771</c:v>
                </c:pt>
                <c:pt idx="5573">
                  <c:v>3.8399963378899997</c:v>
                </c:pt>
                <c:pt idx="5574">
                  <c:v>3.8399963378899997</c:v>
                </c:pt>
                <c:pt idx="5575">
                  <c:v>3.8699951171869884</c:v>
                </c:pt>
                <c:pt idx="5576">
                  <c:v>3.9199829101559658</c:v>
                </c:pt>
                <c:pt idx="5577">
                  <c:v>3.9299926757809658</c:v>
                </c:pt>
                <c:pt idx="5578">
                  <c:v>3.9299926757809658</c:v>
                </c:pt>
                <c:pt idx="5579">
                  <c:v>3.9499816894529545</c:v>
                </c:pt>
                <c:pt idx="5580">
                  <c:v>3.9100036621089771</c:v>
                </c:pt>
                <c:pt idx="5581">
                  <c:v>3.9199829101559658</c:v>
                </c:pt>
                <c:pt idx="5582">
                  <c:v>3.9299926757809658</c:v>
                </c:pt>
                <c:pt idx="5583">
                  <c:v>3.9100036621089771</c:v>
                </c:pt>
                <c:pt idx="5584">
                  <c:v>3.9499816894529545</c:v>
                </c:pt>
                <c:pt idx="5585">
                  <c:v>3.8899841308589771</c:v>
                </c:pt>
                <c:pt idx="5586">
                  <c:v>3.8599853515619884</c:v>
                </c:pt>
                <c:pt idx="5587">
                  <c:v>3.8699951171869884</c:v>
                </c:pt>
                <c:pt idx="5588">
                  <c:v>3.9199829101559658</c:v>
                </c:pt>
                <c:pt idx="5589">
                  <c:v>3.8599853515619884</c:v>
                </c:pt>
                <c:pt idx="5590">
                  <c:v>3.8599853515619884</c:v>
                </c:pt>
                <c:pt idx="5591">
                  <c:v>3.8399963378899997</c:v>
                </c:pt>
                <c:pt idx="5592">
                  <c:v>3.8500061035149997</c:v>
                </c:pt>
                <c:pt idx="5593">
                  <c:v>3.7999877929679542</c:v>
                </c:pt>
                <c:pt idx="5594">
                  <c:v>3.8099975585929542</c:v>
                </c:pt>
                <c:pt idx="5595">
                  <c:v>3.8299865722649997</c:v>
                </c:pt>
                <c:pt idx="5596">
                  <c:v>3.8500061035149997</c:v>
                </c:pt>
                <c:pt idx="5597">
                  <c:v>3.8500061035149997</c:v>
                </c:pt>
                <c:pt idx="5598">
                  <c:v>3.8500061035149997</c:v>
                </c:pt>
                <c:pt idx="5599">
                  <c:v>3.8800048828119884</c:v>
                </c:pt>
                <c:pt idx="5600">
                  <c:v>3.8699951171869884</c:v>
                </c:pt>
                <c:pt idx="5601">
                  <c:v>3.8500061035149997</c:v>
                </c:pt>
                <c:pt idx="5602">
                  <c:v>3.8299865722649997</c:v>
                </c:pt>
                <c:pt idx="5603">
                  <c:v>3.7999877929679542</c:v>
                </c:pt>
                <c:pt idx="5604">
                  <c:v>3.8299865722649997</c:v>
                </c:pt>
                <c:pt idx="5605">
                  <c:v>3.8299865722649997</c:v>
                </c:pt>
                <c:pt idx="5606">
                  <c:v>3.8399963378899997</c:v>
                </c:pt>
                <c:pt idx="5607">
                  <c:v>3.7900085449219887</c:v>
                </c:pt>
                <c:pt idx="5608">
                  <c:v>3.7799987792969887</c:v>
                </c:pt>
                <c:pt idx="5609">
                  <c:v>3.7999877929679542</c:v>
                </c:pt>
                <c:pt idx="5610">
                  <c:v>3.8200073242179542</c:v>
                </c:pt>
                <c:pt idx="5611">
                  <c:v>3.8399963378899997</c:v>
                </c:pt>
                <c:pt idx="5612">
                  <c:v>3.8500061035149997</c:v>
                </c:pt>
                <c:pt idx="5613">
                  <c:v>3.8500061035149997</c:v>
                </c:pt>
                <c:pt idx="5614">
                  <c:v>3.8500061035149997</c:v>
                </c:pt>
                <c:pt idx="5615">
                  <c:v>3.8599853515619884</c:v>
                </c:pt>
                <c:pt idx="5616">
                  <c:v>3.8399963378899997</c:v>
                </c:pt>
                <c:pt idx="5617">
                  <c:v>3.8299865722649997</c:v>
                </c:pt>
                <c:pt idx="5618">
                  <c:v>3.8399963378899997</c:v>
                </c:pt>
                <c:pt idx="5619">
                  <c:v>3.8500061035149997</c:v>
                </c:pt>
                <c:pt idx="5620">
                  <c:v>3.8699951171869884</c:v>
                </c:pt>
                <c:pt idx="5621">
                  <c:v>3.9199829101559658</c:v>
                </c:pt>
                <c:pt idx="5622">
                  <c:v>3.8899841308589771</c:v>
                </c:pt>
                <c:pt idx="5623">
                  <c:v>3.8699951171869884</c:v>
                </c:pt>
                <c:pt idx="5624">
                  <c:v>3.8800048828119884</c:v>
                </c:pt>
                <c:pt idx="5625">
                  <c:v>3.9100036621089771</c:v>
                </c:pt>
                <c:pt idx="5626">
                  <c:v>3.9100036621089771</c:v>
                </c:pt>
                <c:pt idx="5627">
                  <c:v>3.8899841308589771</c:v>
                </c:pt>
                <c:pt idx="5628">
                  <c:v>3.8699951171869884</c:v>
                </c:pt>
                <c:pt idx="5629">
                  <c:v>3.8699951171869884</c:v>
                </c:pt>
                <c:pt idx="5630">
                  <c:v>3.8800048828119884</c:v>
                </c:pt>
                <c:pt idx="5631">
                  <c:v>3.8599853515619884</c:v>
                </c:pt>
                <c:pt idx="5632">
                  <c:v>3.8299865722649997</c:v>
                </c:pt>
                <c:pt idx="5633">
                  <c:v>3.8099975585929542</c:v>
                </c:pt>
                <c:pt idx="5634">
                  <c:v>3.8299865722649997</c:v>
                </c:pt>
                <c:pt idx="5635">
                  <c:v>3.8500061035149997</c:v>
                </c:pt>
                <c:pt idx="5636">
                  <c:v>3.8399963378899997</c:v>
                </c:pt>
                <c:pt idx="5637">
                  <c:v>3.8399963378899997</c:v>
                </c:pt>
                <c:pt idx="5638">
                  <c:v>3.8399963378899997</c:v>
                </c:pt>
                <c:pt idx="5639">
                  <c:v>3.7999877929679542</c:v>
                </c:pt>
                <c:pt idx="5640">
                  <c:v>3.8399963378899997</c:v>
                </c:pt>
                <c:pt idx="5641">
                  <c:v>3.8399963378899997</c:v>
                </c:pt>
                <c:pt idx="5642">
                  <c:v>3.7599792480469887</c:v>
                </c:pt>
                <c:pt idx="5643">
                  <c:v>3.7699890136719887</c:v>
                </c:pt>
                <c:pt idx="5644">
                  <c:v>3.75</c:v>
                </c:pt>
                <c:pt idx="5645">
                  <c:v>3.7900085449219887</c:v>
                </c:pt>
                <c:pt idx="5646">
                  <c:v>3.7900085449219887</c:v>
                </c:pt>
                <c:pt idx="5647">
                  <c:v>3.7900085449219887</c:v>
                </c:pt>
                <c:pt idx="5648">
                  <c:v>3.8299865722649997</c:v>
                </c:pt>
                <c:pt idx="5649">
                  <c:v>3.8299865722649997</c:v>
                </c:pt>
                <c:pt idx="5650">
                  <c:v>3.8099975585929542</c:v>
                </c:pt>
                <c:pt idx="5651">
                  <c:v>3.7999877929679542</c:v>
                </c:pt>
                <c:pt idx="5652">
                  <c:v>3.8800048828119884</c:v>
                </c:pt>
                <c:pt idx="5653">
                  <c:v>3.8399963378899997</c:v>
                </c:pt>
                <c:pt idx="5654">
                  <c:v>3.7699890136719887</c:v>
                </c:pt>
                <c:pt idx="5655">
                  <c:v>3.7099914550779545</c:v>
                </c:pt>
                <c:pt idx="5656">
                  <c:v>3.75</c:v>
                </c:pt>
                <c:pt idx="5657">
                  <c:v>3.7799987792969887</c:v>
                </c:pt>
                <c:pt idx="5658">
                  <c:v>3.7900085449219887</c:v>
                </c:pt>
                <c:pt idx="5659">
                  <c:v>3.7200012207029545</c:v>
                </c:pt>
                <c:pt idx="5660">
                  <c:v>3.7099914550779545</c:v>
                </c:pt>
                <c:pt idx="5661">
                  <c:v>3.7599792480469887</c:v>
                </c:pt>
                <c:pt idx="5662">
                  <c:v>3.7900085449219887</c:v>
                </c:pt>
                <c:pt idx="5663">
                  <c:v>3.6699829101559658</c:v>
                </c:pt>
                <c:pt idx="5664">
                  <c:v>3.6799926757809658</c:v>
                </c:pt>
                <c:pt idx="5665">
                  <c:v>3.6900024414059658</c:v>
                </c:pt>
                <c:pt idx="5666">
                  <c:v>3.7200012207029545</c:v>
                </c:pt>
                <c:pt idx="5667">
                  <c:v>3.75</c:v>
                </c:pt>
                <c:pt idx="5668">
                  <c:v>3.7699890136719887</c:v>
                </c:pt>
                <c:pt idx="5669">
                  <c:v>3.8099975585929542</c:v>
                </c:pt>
                <c:pt idx="5670">
                  <c:v>3.7999877929679542</c:v>
                </c:pt>
                <c:pt idx="5671">
                  <c:v>3.7999877929679542</c:v>
                </c:pt>
                <c:pt idx="5672">
                  <c:v>3.7999877929679542</c:v>
                </c:pt>
                <c:pt idx="5673">
                  <c:v>3.7999877929679542</c:v>
                </c:pt>
                <c:pt idx="5674">
                  <c:v>3.7699890136719887</c:v>
                </c:pt>
                <c:pt idx="5675">
                  <c:v>3.7099914550779545</c:v>
                </c:pt>
                <c:pt idx="5676">
                  <c:v>3.739990234375</c:v>
                </c:pt>
                <c:pt idx="5677">
                  <c:v>3.72998046875</c:v>
                </c:pt>
                <c:pt idx="5678">
                  <c:v>3.75</c:v>
                </c:pt>
                <c:pt idx="5679">
                  <c:v>3.7900085449219887</c:v>
                </c:pt>
                <c:pt idx="5680">
                  <c:v>3.7900085449219887</c:v>
                </c:pt>
                <c:pt idx="5681">
                  <c:v>3.75</c:v>
                </c:pt>
                <c:pt idx="5682">
                  <c:v>3.7699890136719887</c:v>
                </c:pt>
                <c:pt idx="5683">
                  <c:v>3.7599792480469887</c:v>
                </c:pt>
                <c:pt idx="5684">
                  <c:v>3.7699890136719887</c:v>
                </c:pt>
                <c:pt idx="5685">
                  <c:v>3.7599792480469887</c:v>
                </c:pt>
                <c:pt idx="5686">
                  <c:v>3.7699890136719887</c:v>
                </c:pt>
                <c:pt idx="5687">
                  <c:v>3.7900085449219887</c:v>
                </c:pt>
                <c:pt idx="5688">
                  <c:v>3.8699951171869884</c:v>
                </c:pt>
                <c:pt idx="5689">
                  <c:v>3.739990234375</c:v>
                </c:pt>
                <c:pt idx="5690">
                  <c:v>3.6900024414059658</c:v>
                </c:pt>
                <c:pt idx="5691">
                  <c:v>3.7599792480469887</c:v>
                </c:pt>
                <c:pt idx="5692">
                  <c:v>3.6900024414059658</c:v>
                </c:pt>
                <c:pt idx="5693">
                  <c:v>3.6699829101559658</c:v>
                </c:pt>
                <c:pt idx="5694">
                  <c:v>3.6799926757809658</c:v>
                </c:pt>
                <c:pt idx="5695">
                  <c:v>3.6999816894529545</c:v>
                </c:pt>
                <c:pt idx="5696">
                  <c:v>3.72998046875</c:v>
                </c:pt>
                <c:pt idx="5697">
                  <c:v>3.6600036621089771</c:v>
                </c:pt>
                <c:pt idx="5698">
                  <c:v>3.6300048828119884</c:v>
                </c:pt>
                <c:pt idx="5699">
                  <c:v>3.6399841308589771</c:v>
                </c:pt>
                <c:pt idx="5700">
                  <c:v>3.6699829101559658</c:v>
                </c:pt>
                <c:pt idx="5701">
                  <c:v>3.6900024414059658</c:v>
                </c:pt>
                <c:pt idx="5702">
                  <c:v>3.75</c:v>
                </c:pt>
                <c:pt idx="5703">
                  <c:v>3.7999877929679542</c:v>
                </c:pt>
                <c:pt idx="5704">
                  <c:v>3.8399963378899997</c:v>
                </c:pt>
                <c:pt idx="5705">
                  <c:v>3.8299865722649997</c:v>
                </c:pt>
                <c:pt idx="5706">
                  <c:v>3.7900085449219887</c:v>
                </c:pt>
                <c:pt idx="5707">
                  <c:v>3.7999877929679542</c:v>
                </c:pt>
                <c:pt idx="5708">
                  <c:v>3.8399963378899997</c:v>
                </c:pt>
                <c:pt idx="5709">
                  <c:v>3.7999877929679542</c:v>
                </c:pt>
                <c:pt idx="5710">
                  <c:v>3.6999816894529545</c:v>
                </c:pt>
                <c:pt idx="5711">
                  <c:v>3.7099914550779545</c:v>
                </c:pt>
                <c:pt idx="5712">
                  <c:v>3.6499938964839771</c:v>
                </c:pt>
                <c:pt idx="5713">
                  <c:v>3.7099914550779545</c:v>
                </c:pt>
                <c:pt idx="5714">
                  <c:v>3.6900024414059658</c:v>
                </c:pt>
                <c:pt idx="5715">
                  <c:v>3.6799926757809658</c:v>
                </c:pt>
                <c:pt idx="5716">
                  <c:v>3.8299865722649997</c:v>
                </c:pt>
                <c:pt idx="5717">
                  <c:v>3.7200012207029545</c:v>
                </c:pt>
                <c:pt idx="5718">
                  <c:v>3.6600036621089771</c:v>
                </c:pt>
                <c:pt idx="5719">
                  <c:v>3.6099853515619884</c:v>
                </c:pt>
                <c:pt idx="5720">
                  <c:v>3.6799926757809658</c:v>
                </c:pt>
                <c:pt idx="5721">
                  <c:v>3.6999816894529545</c:v>
                </c:pt>
                <c:pt idx="5722">
                  <c:v>3.6499938964839771</c:v>
                </c:pt>
                <c:pt idx="5723">
                  <c:v>3.6600036621089771</c:v>
                </c:pt>
                <c:pt idx="5724">
                  <c:v>3.6999816894529545</c:v>
                </c:pt>
                <c:pt idx="5725">
                  <c:v>3.6499938964839771</c:v>
                </c:pt>
                <c:pt idx="5726">
                  <c:v>3.6000061035149997</c:v>
                </c:pt>
                <c:pt idx="5727">
                  <c:v>3.7999877929679542</c:v>
                </c:pt>
                <c:pt idx="5728">
                  <c:v>3.7900085449219887</c:v>
                </c:pt>
                <c:pt idx="5729">
                  <c:v>3.8099975585929542</c:v>
                </c:pt>
                <c:pt idx="5730">
                  <c:v>3.7200012207029545</c:v>
                </c:pt>
                <c:pt idx="5731">
                  <c:v>3.7099914550779545</c:v>
                </c:pt>
                <c:pt idx="5732">
                  <c:v>3.72998046875</c:v>
                </c:pt>
                <c:pt idx="5733">
                  <c:v>3.6999816894529545</c:v>
                </c:pt>
                <c:pt idx="5734">
                  <c:v>3.6300048828119884</c:v>
                </c:pt>
                <c:pt idx="5735">
                  <c:v>3.6900024414059658</c:v>
                </c:pt>
                <c:pt idx="5736">
                  <c:v>3.7200012207029545</c:v>
                </c:pt>
                <c:pt idx="5737">
                  <c:v>3.8299865722649997</c:v>
                </c:pt>
                <c:pt idx="5738">
                  <c:v>3.7799987792969887</c:v>
                </c:pt>
                <c:pt idx="5739">
                  <c:v>3.7699890136719887</c:v>
                </c:pt>
                <c:pt idx="5740">
                  <c:v>3.6999816894529545</c:v>
                </c:pt>
                <c:pt idx="5741">
                  <c:v>3.6499938964839771</c:v>
                </c:pt>
                <c:pt idx="5742">
                  <c:v>3.5899963378899997</c:v>
                </c:pt>
                <c:pt idx="5743">
                  <c:v>3.5899963378899997</c:v>
                </c:pt>
                <c:pt idx="5744">
                  <c:v>3.6300048828119884</c:v>
                </c:pt>
                <c:pt idx="5745">
                  <c:v>3.5499877929679542</c:v>
                </c:pt>
                <c:pt idx="5746">
                  <c:v>3.5299987792969887</c:v>
                </c:pt>
                <c:pt idx="5747">
                  <c:v>3.6000061035149997</c:v>
                </c:pt>
                <c:pt idx="5748">
                  <c:v>3.6499938964839771</c:v>
                </c:pt>
                <c:pt idx="5749">
                  <c:v>3.739990234375</c:v>
                </c:pt>
                <c:pt idx="5750">
                  <c:v>3.75</c:v>
                </c:pt>
                <c:pt idx="5751">
                  <c:v>3.75</c:v>
                </c:pt>
                <c:pt idx="5752">
                  <c:v>3.6999816894529545</c:v>
                </c:pt>
                <c:pt idx="5753">
                  <c:v>3.75</c:v>
                </c:pt>
                <c:pt idx="5754">
                  <c:v>3.7999877929679542</c:v>
                </c:pt>
                <c:pt idx="5755">
                  <c:v>3.6900024414059658</c:v>
                </c:pt>
                <c:pt idx="5756">
                  <c:v>3.5299987792969887</c:v>
                </c:pt>
                <c:pt idx="5757">
                  <c:v>3.6199951171869884</c:v>
                </c:pt>
                <c:pt idx="5758">
                  <c:v>3.5899963378899997</c:v>
                </c:pt>
                <c:pt idx="5759">
                  <c:v>3.5599975585929542</c:v>
                </c:pt>
                <c:pt idx="5760">
                  <c:v>3.5700073242179542</c:v>
                </c:pt>
                <c:pt idx="5761">
                  <c:v>3.5899963378899997</c:v>
                </c:pt>
                <c:pt idx="5762">
                  <c:v>3.6399841308589771</c:v>
                </c:pt>
                <c:pt idx="5763">
                  <c:v>3.6199951171869884</c:v>
                </c:pt>
                <c:pt idx="5764">
                  <c:v>3.5700073242179542</c:v>
                </c:pt>
                <c:pt idx="5765">
                  <c:v>3.5499877929679542</c:v>
                </c:pt>
                <c:pt idx="5766">
                  <c:v>3.5499877929679542</c:v>
                </c:pt>
                <c:pt idx="5767">
                  <c:v>3.5</c:v>
                </c:pt>
                <c:pt idx="5768">
                  <c:v>3.5199890136719887</c:v>
                </c:pt>
                <c:pt idx="5769">
                  <c:v>3.5299987792969887</c:v>
                </c:pt>
                <c:pt idx="5770">
                  <c:v>3.5899963378899997</c:v>
                </c:pt>
                <c:pt idx="5771">
                  <c:v>3.5599975585929542</c:v>
                </c:pt>
                <c:pt idx="5772">
                  <c:v>3.5799865722649997</c:v>
                </c:pt>
                <c:pt idx="5773">
                  <c:v>3.6300048828119884</c:v>
                </c:pt>
                <c:pt idx="5774">
                  <c:v>3.6799926757809658</c:v>
                </c:pt>
                <c:pt idx="5775">
                  <c:v>3.6099853515619884</c:v>
                </c:pt>
                <c:pt idx="5776">
                  <c:v>3.6499938964839771</c:v>
                </c:pt>
                <c:pt idx="5777">
                  <c:v>3.6600036621089771</c:v>
                </c:pt>
                <c:pt idx="5778">
                  <c:v>3.739990234375</c:v>
                </c:pt>
                <c:pt idx="5779">
                  <c:v>3.6900024414059658</c:v>
                </c:pt>
                <c:pt idx="5780">
                  <c:v>3.6600036621089771</c:v>
                </c:pt>
                <c:pt idx="5781">
                  <c:v>3.7799987792969887</c:v>
                </c:pt>
                <c:pt idx="5782">
                  <c:v>3.6699829101559658</c:v>
                </c:pt>
                <c:pt idx="5783">
                  <c:v>3.6999816894529545</c:v>
                </c:pt>
                <c:pt idx="5784">
                  <c:v>3.6699829101559658</c:v>
                </c:pt>
                <c:pt idx="5785">
                  <c:v>3.75</c:v>
                </c:pt>
                <c:pt idx="5786">
                  <c:v>3.6600036621089771</c:v>
                </c:pt>
                <c:pt idx="5787">
                  <c:v>3.7099914550779545</c:v>
                </c:pt>
                <c:pt idx="5788">
                  <c:v>3.7799987792969887</c:v>
                </c:pt>
                <c:pt idx="5789">
                  <c:v>3.6499938964839771</c:v>
                </c:pt>
                <c:pt idx="5790">
                  <c:v>3.6300048828119884</c:v>
                </c:pt>
                <c:pt idx="5791">
                  <c:v>3.5400085449219887</c:v>
                </c:pt>
                <c:pt idx="5792">
                  <c:v>3.5899963378899997</c:v>
                </c:pt>
                <c:pt idx="5793">
                  <c:v>3.6099853515619884</c:v>
                </c:pt>
                <c:pt idx="5794">
                  <c:v>3.6799926757809658</c:v>
                </c:pt>
                <c:pt idx="5795">
                  <c:v>3.9199829101559658</c:v>
                </c:pt>
                <c:pt idx="5796">
                  <c:v>3.6300048828119884</c:v>
                </c:pt>
                <c:pt idx="5797">
                  <c:v>3.6999816894529545</c:v>
                </c:pt>
                <c:pt idx="5798">
                  <c:v>3.6600036621089771</c:v>
                </c:pt>
                <c:pt idx="5799">
                  <c:v>3.6300048828119884</c:v>
                </c:pt>
                <c:pt idx="5800">
                  <c:v>3.7699890136719887</c:v>
                </c:pt>
                <c:pt idx="5801">
                  <c:v>3.7099914550779545</c:v>
                </c:pt>
                <c:pt idx="5802">
                  <c:v>3.5599975585929542</c:v>
                </c:pt>
                <c:pt idx="5803">
                  <c:v>3.6600036621089771</c:v>
                </c:pt>
                <c:pt idx="5804">
                  <c:v>3.5599975585929542</c:v>
                </c:pt>
                <c:pt idx="5805">
                  <c:v>3.6999816894529545</c:v>
                </c:pt>
                <c:pt idx="5806">
                  <c:v>3.5799865722649997</c:v>
                </c:pt>
                <c:pt idx="5807">
                  <c:v>3.5599975585929542</c:v>
                </c:pt>
                <c:pt idx="5808">
                  <c:v>3.6600036621089771</c:v>
                </c:pt>
                <c:pt idx="5809">
                  <c:v>3.5099792480469887</c:v>
                </c:pt>
                <c:pt idx="5810">
                  <c:v>3.5599975585929542</c:v>
                </c:pt>
                <c:pt idx="5811">
                  <c:v>3.5099792480469887</c:v>
                </c:pt>
                <c:pt idx="5812">
                  <c:v>3.5700073242179542</c:v>
                </c:pt>
                <c:pt idx="5813">
                  <c:v>3.7200012207029545</c:v>
                </c:pt>
                <c:pt idx="5814">
                  <c:v>3.7200012207029545</c:v>
                </c:pt>
                <c:pt idx="5815">
                  <c:v>3.7599792480469887</c:v>
                </c:pt>
                <c:pt idx="5816">
                  <c:v>3.75</c:v>
                </c:pt>
                <c:pt idx="5817">
                  <c:v>3.6600036621089771</c:v>
                </c:pt>
                <c:pt idx="5818">
                  <c:v>3.6399841308589771</c:v>
                </c:pt>
                <c:pt idx="5819">
                  <c:v>3.6999816894529545</c:v>
                </c:pt>
                <c:pt idx="5820">
                  <c:v>3.75</c:v>
                </c:pt>
                <c:pt idx="5821">
                  <c:v>3.6300048828119884</c:v>
                </c:pt>
                <c:pt idx="5822">
                  <c:v>3.6499938964839771</c:v>
                </c:pt>
                <c:pt idx="5823">
                  <c:v>3.5</c:v>
                </c:pt>
                <c:pt idx="5824">
                  <c:v>3.4499816894529545</c:v>
                </c:pt>
                <c:pt idx="5825">
                  <c:v>3.5299987792969887</c:v>
                </c:pt>
                <c:pt idx="5826">
                  <c:v>3.6000061035149997</c:v>
                </c:pt>
                <c:pt idx="5827">
                  <c:v>3.6000061035149997</c:v>
                </c:pt>
                <c:pt idx="5828">
                  <c:v>3.5799865722649997</c:v>
                </c:pt>
                <c:pt idx="5829">
                  <c:v>3.6000061035149997</c:v>
                </c:pt>
                <c:pt idx="5830">
                  <c:v>3.5799865722649997</c:v>
                </c:pt>
                <c:pt idx="5831">
                  <c:v>3.5799865722649997</c:v>
                </c:pt>
                <c:pt idx="5832">
                  <c:v>3.6199951171869884</c:v>
                </c:pt>
                <c:pt idx="5833">
                  <c:v>3.6600036621089771</c:v>
                </c:pt>
                <c:pt idx="5834">
                  <c:v>3.6399841308589771</c:v>
                </c:pt>
                <c:pt idx="5835">
                  <c:v>3.6399841308589771</c:v>
                </c:pt>
                <c:pt idx="5836">
                  <c:v>3.6900024414059658</c:v>
                </c:pt>
                <c:pt idx="5837">
                  <c:v>3.7099914550779545</c:v>
                </c:pt>
                <c:pt idx="5838">
                  <c:v>3.6000061035149997</c:v>
                </c:pt>
                <c:pt idx="5839">
                  <c:v>3.5899963378899997</c:v>
                </c:pt>
                <c:pt idx="5840">
                  <c:v>3.47998046875</c:v>
                </c:pt>
                <c:pt idx="5841">
                  <c:v>3.47998046875</c:v>
                </c:pt>
                <c:pt idx="5842">
                  <c:v>3.5899963378899997</c:v>
                </c:pt>
                <c:pt idx="5843">
                  <c:v>3.6300048828119884</c:v>
                </c:pt>
                <c:pt idx="5844">
                  <c:v>3.4499816894529545</c:v>
                </c:pt>
                <c:pt idx="5845">
                  <c:v>3.5</c:v>
                </c:pt>
                <c:pt idx="5846">
                  <c:v>3.3999938964839771</c:v>
                </c:pt>
                <c:pt idx="5847">
                  <c:v>3.4499816894529545</c:v>
                </c:pt>
                <c:pt idx="5848">
                  <c:v>3.5</c:v>
                </c:pt>
                <c:pt idx="5849">
                  <c:v>3.5099792480469887</c:v>
                </c:pt>
                <c:pt idx="5850">
                  <c:v>3.4599914550779545</c:v>
                </c:pt>
                <c:pt idx="5851">
                  <c:v>3.5299987792969887</c:v>
                </c:pt>
                <c:pt idx="5852">
                  <c:v>3.5700073242179542</c:v>
                </c:pt>
                <c:pt idx="5853">
                  <c:v>3.6199951171869884</c:v>
                </c:pt>
                <c:pt idx="5854">
                  <c:v>3.7799987792969887</c:v>
                </c:pt>
                <c:pt idx="5855">
                  <c:v>3.7699890136719887</c:v>
                </c:pt>
                <c:pt idx="5856">
                  <c:v>3.7599792480469887</c:v>
                </c:pt>
                <c:pt idx="5857">
                  <c:v>3.6600036621089771</c:v>
                </c:pt>
                <c:pt idx="5858">
                  <c:v>3.6300048828119884</c:v>
                </c:pt>
                <c:pt idx="5859">
                  <c:v>3.6600036621089771</c:v>
                </c:pt>
                <c:pt idx="5860">
                  <c:v>3.5400085449219887</c:v>
                </c:pt>
                <c:pt idx="5861">
                  <c:v>3.47998046875</c:v>
                </c:pt>
                <c:pt idx="5862">
                  <c:v>3.47998046875</c:v>
                </c:pt>
                <c:pt idx="5863">
                  <c:v>3.5099792480469887</c:v>
                </c:pt>
                <c:pt idx="5864">
                  <c:v>3.5299987792969887</c:v>
                </c:pt>
                <c:pt idx="5865">
                  <c:v>3.5599975585929542</c:v>
                </c:pt>
                <c:pt idx="5866">
                  <c:v>3.5599975585929542</c:v>
                </c:pt>
                <c:pt idx="5867">
                  <c:v>3.47998046875</c:v>
                </c:pt>
                <c:pt idx="5868">
                  <c:v>3.4400024414059658</c:v>
                </c:pt>
                <c:pt idx="5869">
                  <c:v>3.5499877929679542</c:v>
                </c:pt>
                <c:pt idx="5870">
                  <c:v>3.6099853515619884</c:v>
                </c:pt>
                <c:pt idx="5871">
                  <c:v>3.5299987792969887</c:v>
                </c:pt>
                <c:pt idx="5872">
                  <c:v>3.5700073242179542</c:v>
                </c:pt>
                <c:pt idx="5873">
                  <c:v>3.5199890136719887</c:v>
                </c:pt>
                <c:pt idx="5874">
                  <c:v>3.5099792480469887</c:v>
                </c:pt>
                <c:pt idx="5875">
                  <c:v>3.5299987792969887</c:v>
                </c:pt>
                <c:pt idx="5876">
                  <c:v>3.5599975585929542</c:v>
                </c:pt>
                <c:pt idx="5877">
                  <c:v>3.5099792480469887</c:v>
                </c:pt>
                <c:pt idx="5878">
                  <c:v>3.489990234375</c:v>
                </c:pt>
                <c:pt idx="5879">
                  <c:v>3.5</c:v>
                </c:pt>
                <c:pt idx="5880">
                  <c:v>3.5</c:v>
                </c:pt>
                <c:pt idx="5881">
                  <c:v>3.489990234375</c:v>
                </c:pt>
                <c:pt idx="5882">
                  <c:v>3.489990234375</c:v>
                </c:pt>
                <c:pt idx="5883">
                  <c:v>3.5499877929679542</c:v>
                </c:pt>
                <c:pt idx="5884">
                  <c:v>3.5899963378899997</c:v>
                </c:pt>
                <c:pt idx="5885">
                  <c:v>3.5299987792969887</c:v>
                </c:pt>
                <c:pt idx="5886">
                  <c:v>3.6000061035149997</c:v>
                </c:pt>
                <c:pt idx="5887">
                  <c:v>3.5199890136719887</c:v>
                </c:pt>
                <c:pt idx="5888">
                  <c:v>3.5</c:v>
                </c:pt>
                <c:pt idx="5889">
                  <c:v>3.5099792480469887</c:v>
                </c:pt>
                <c:pt idx="5890">
                  <c:v>3.5400085449219887</c:v>
                </c:pt>
                <c:pt idx="5891">
                  <c:v>3.5299987792969887</c:v>
                </c:pt>
                <c:pt idx="5892">
                  <c:v>3.5199890136719887</c:v>
                </c:pt>
                <c:pt idx="5893">
                  <c:v>3.5099792480469887</c:v>
                </c:pt>
                <c:pt idx="5894">
                  <c:v>3.5199890136719887</c:v>
                </c:pt>
                <c:pt idx="5895">
                  <c:v>3.5700073242179542</c:v>
                </c:pt>
                <c:pt idx="5896">
                  <c:v>3.5499877929679542</c:v>
                </c:pt>
                <c:pt idx="5897">
                  <c:v>3.5599975585929542</c:v>
                </c:pt>
                <c:pt idx="5898">
                  <c:v>3.5299987792969887</c:v>
                </c:pt>
                <c:pt idx="5899">
                  <c:v>3.5700073242179542</c:v>
                </c:pt>
                <c:pt idx="5900">
                  <c:v>3.5799865722649997</c:v>
                </c:pt>
                <c:pt idx="5901">
                  <c:v>3.6000061035149997</c:v>
                </c:pt>
                <c:pt idx="5902">
                  <c:v>3.5799865722649997</c:v>
                </c:pt>
                <c:pt idx="5903">
                  <c:v>3.5599975585929542</c:v>
                </c:pt>
                <c:pt idx="5904">
                  <c:v>3.6199951171869884</c:v>
                </c:pt>
                <c:pt idx="5905">
                  <c:v>3.5899963378899997</c:v>
                </c:pt>
                <c:pt idx="5906">
                  <c:v>3.5499877929679542</c:v>
                </c:pt>
                <c:pt idx="5907">
                  <c:v>3.5899963378899997</c:v>
                </c:pt>
                <c:pt idx="5908">
                  <c:v>3.5700073242179542</c:v>
                </c:pt>
                <c:pt idx="5909">
                  <c:v>3.5199890136719887</c:v>
                </c:pt>
                <c:pt idx="5910">
                  <c:v>3.5700073242179542</c:v>
                </c:pt>
                <c:pt idx="5911">
                  <c:v>3.6099853515619884</c:v>
                </c:pt>
                <c:pt idx="5912">
                  <c:v>3.5299987792969887</c:v>
                </c:pt>
                <c:pt idx="5913">
                  <c:v>3.5700073242179542</c:v>
                </c:pt>
                <c:pt idx="5914">
                  <c:v>3.5099792480469887</c:v>
                </c:pt>
                <c:pt idx="5915">
                  <c:v>3.489990234375</c:v>
                </c:pt>
                <c:pt idx="5916">
                  <c:v>3.5</c:v>
                </c:pt>
                <c:pt idx="5917">
                  <c:v>3.489990234375</c:v>
                </c:pt>
                <c:pt idx="5918">
                  <c:v>3.5099792480469887</c:v>
                </c:pt>
                <c:pt idx="5919">
                  <c:v>3.5</c:v>
                </c:pt>
                <c:pt idx="5920">
                  <c:v>3.47998046875</c:v>
                </c:pt>
                <c:pt idx="5921">
                  <c:v>3.5299987792969887</c:v>
                </c:pt>
                <c:pt idx="5922">
                  <c:v>3.5899963378899997</c:v>
                </c:pt>
                <c:pt idx="5923">
                  <c:v>3.6199951171869884</c:v>
                </c:pt>
                <c:pt idx="5924">
                  <c:v>3.6499938964839771</c:v>
                </c:pt>
                <c:pt idx="5925">
                  <c:v>3.6699829101559658</c:v>
                </c:pt>
                <c:pt idx="5926">
                  <c:v>3.5599975585929542</c:v>
                </c:pt>
                <c:pt idx="5927">
                  <c:v>3.47998046875</c:v>
                </c:pt>
                <c:pt idx="5928">
                  <c:v>3.489990234375</c:v>
                </c:pt>
                <c:pt idx="5929">
                  <c:v>3.4700012207029545</c:v>
                </c:pt>
                <c:pt idx="5930">
                  <c:v>3.4499816894529545</c:v>
                </c:pt>
                <c:pt idx="5931">
                  <c:v>3.4499816894529545</c:v>
                </c:pt>
                <c:pt idx="5932">
                  <c:v>0.83999633788999972</c:v>
                </c:pt>
                <c:pt idx="5933">
                  <c:v>3.4700012207029545</c:v>
                </c:pt>
                <c:pt idx="5934">
                  <c:v>3.4700012207029545</c:v>
                </c:pt>
                <c:pt idx="5935">
                  <c:v>3.4599914550779545</c:v>
                </c:pt>
                <c:pt idx="5936">
                  <c:v>3.4599914550779545</c:v>
                </c:pt>
                <c:pt idx="5937">
                  <c:v>3.47998046875</c:v>
                </c:pt>
                <c:pt idx="5938">
                  <c:v>3.489990234375</c:v>
                </c:pt>
                <c:pt idx="5939">
                  <c:v>3.5099792480469887</c:v>
                </c:pt>
                <c:pt idx="5940">
                  <c:v>3.5400085449219887</c:v>
                </c:pt>
                <c:pt idx="5941">
                  <c:v>3.5299987792969887</c:v>
                </c:pt>
                <c:pt idx="5942">
                  <c:v>3.5400085449219887</c:v>
                </c:pt>
                <c:pt idx="5943">
                  <c:v>3.5899963378899997</c:v>
                </c:pt>
                <c:pt idx="5944">
                  <c:v>3.489990234375</c:v>
                </c:pt>
                <c:pt idx="5945">
                  <c:v>3.5199890136719887</c:v>
                </c:pt>
                <c:pt idx="5946">
                  <c:v>3.4700012207029545</c:v>
                </c:pt>
                <c:pt idx="5947">
                  <c:v>3.4499816894529545</c:v>
                </c:pt>
                <c:pt idx="5948">
                  <c:v>3.47998046875</c:v>
                </c:pt>
                <c:pt idx="5949">
                  <c:v>3.5</c:v>
                </c:pt>
                <c:pt idx="5950">
                  <c:v>3.489990234375</c:v>
                </c:pt>
                <c:pt idx="5951">
                  <c:v>3.4599914550779545</c:v>
                </c:pt>
                <c:pt idx="5952">
                  <c:v>3.47998046875</c:v>
                </c:pt>
                <c:pt idx="5953">
                  <c:v>3.5700073242179542</c:v>
                </c:pt>
                <c:pt idx="5954">
                  <c:v>3.5499877929679542</c:v>
                </c:pt>
                <c:pt idx="5955">
                  <c:v>3.5</c:v>
                </c:pt>
                <c:pt idx="5956">
                  <c:v>3.4499816894529545</c:v>
                </c:pt>
                <c:pt idx="5957">
                  <c:v>3.4499816894529545</c:v>
                </c:pt>
                <c:pt idx="5958">
                  <c:v>3.4499816894529545</c:v>
                </c:pt>
                <c:pt idx="5959">
                  <c:v>3.5</c:v>
                </c:pt>
                <c:pt idx="5960">
                  <c:v>3.5099792480469887</c:v>
                </c:pt>
                <c:pt idx="5961">
                  <c:v>3.5299987792969887</c:v>
                </c:pt>
                <c:pt idx="5962">
                  <c:v>3.5299987792969887</c:v>
                </c:pt>
                <c:pt idx="5963">
                  <c:v>3.5</c:v>
                </c:pt>
                <c:pt idx="5964">
                  <c:v>3.4700012207029545</c:v>
                </c:pt>
                <c:pt idx="5965">
                  <c:v>3.4199829101559658</c:v>
                </c:pt>
                <c:pt idx="5966">
                  <c:v>3.4499816894529545</c:v>
                </c:pt>
                <c:pt idx="5967">
                  <c:v>3.489990234375</c:v>
                </c:pt>
                <c:pt idx="5968">
                  <c:v>3.4700012207029545</c:v>
                </c:pt>
                <c:pt idx="5969">
                  <c:v>3.4499816894529545</c:v>
                </c:pt>
                <c:pt idx="5970">
                  <c:v>3.4199829101559658</c:v>
                </c:pt>
                <c:pt idx="5971">
                  <c:v>3.4199829101559658</c:v>
                </c:pt>
                <c:pt idx="5972">
                  <c:v>3.4199829101559658</c:v>
                </c:pt>
                <c:pt idx="5973">
                  <c:v>3.4400024414059658</c:v>
                </c:pt>
                <c:pt idx="5974">
                  <c:v>3.4700012207029545</c:v>
                </c:pt>
                <c:pt idx="5975">
                  <c:v>3.4199829101559658</c:v>
                </c:pt>
                <c:pt idx="5976">
                  <c:v>3.4199829101559658</c:v>
                </c:pt>
                <c:pt idx="5977">
                  <c:v>3.4599914550779545</c:v>
                </c:pt>
                <c:pt idx="5978">
                  <c:v>3.4700012207029545</c:v>
                </c:pt>
                <c:pt idx="5979">
                  <c:v>3.5</c:v>
                </c:pt>
                <c:pt idx="5980">
                  <c:v>3.4700012207029545</c:v>
                </c:pt>
                <c:pt idx="5981">
                  <c:v>3.5700073242179542</c:v>
                </c:pt>
                <c:pt idx="5982">
                  <c:v>3.489990234375</c:v>
                </c:pt>
                <c:pt idx="5983">
                  <c:v>3.4199829101559658</c:v>
                </c:pt>
                <c:pt idx="5984">
                  <c:v>3.47998046875</c:v>
                </c:pt>
                <c:pt idx="5985">
                  <c:v>3.4400024414059658</c:v>
                </c:pt>
                <c:pt idx="5986">
                  <c:v>3.4400024414059658</c:v>
                </c:pt>
                <c:pt idx="5987">
                  <c:v>3.5299987792969887</c:v>
                </c:pt>
                <c:pt idx="5988">
                  <c:v>3.4400024414059658</c:v>
                </c:pt>
                <c:pt idx="5989">
                  <c:v>3.4599914550779545</c:v>
                </c:pt>
                <c:pt idx="5990">
                  <c:v>3.47998046875</c:v>
                </c:pt>
                <c:pt idx="5991">
                  <c:v>3.5299987792969887</c:v>
                </c:pt>
                <c:pt idx="5992">
                  <c:v>3.4299926757809658</c:v>
                </c:pt>
                <c:pt idx="5993">
                  <c:v>3.4400024414059658</c:v>
                </c:pt>
                <c:pt idx="5994">
                  <c:v>3.5</c:v>
                </c:pt>
                <c:pt idx="5995">
                  <c:v>3.5400085449219887</c:v>
                </c:pt>
                <c:pt idx="5996">
                  <c:v>3.5400085449219887</c:v>
                </c:pt>
                <c:pt idx="5997">
                  <c:v>3.5499877929679542</c:v>
                </c:pt>
                <c:pt idx="5998">
                  <c:v>3.5499877929679542</c:v>
                </c:pt>
                <c:pt idx="5999">
                  <c:v>3.5400085449219887</c:v>
                </c:pt>
                <c:pt idx="6000">
                  <c:v>3.5299987792969887</c:v>
                </c:pt>
                <c:pt idx="6001">
                  <c:v>3.5199890136719887</c:v>
                </c:pt>
                <c:pt idx="6002">
                  <c:v>3.489990234375</c:v>
                </c:pt>
                <c:pt idx="6003">
                  <c:v>3.5</c:v>
                </c:pt>
                <c:pt idx="6004">
                  <c:v>3.5299987792969887</c:v>
                </c:pt>
                <c:pt idx="6005">
                  <c:v>3.4599914550779545</c:v>
                </c:pt>
                <c:pt idx="6006">
                  <c:v>3.4400024414059658</c:v>
                </c:pt>
                <c:pt idx="6007">
                  <c:v>3.47998046875</c:v>
                </c:pt>
                <c:pt idx="6008">
                  <c:v>3.5299987792969887</c:v>
                </c:pt>
                <c:pt idx="6009">
                  <c:v>3.5799865722649997</c:v>
                </c:pt>
                <c:pt idx="6010">
                  <c:v>3.5299987792969887</c:v>
                </c:pt>
                <c:pt idx="6011">
                  <c:v>3.489990234375</c:v>
                </c:pt>
                <c:pt idx="6012">
                  <c:v>3.4599914550779545</c:v>
                </c:pt>
                <c:pt idx="6013">
                  <c:v>3.3800048828119884</c:v>
                </c:pt>
                <c:pt idx="6014">
                  <c:v>3.3999938964839771</c:v>
                </c:pt>
                <c:pt idx="6015">
                  <c:v>3.4499816894529545</c:v>
                </c:pt>
                <c:pt idx="6016">
                  <c:v>3.4700012207029545</c:v>
                </c:pt>
                <c:pt idx="6017">
                  <c:v>3.4700012207029545</c:v>
                </c:pt>
                <c:pt idx="6018">
                  <c:v>3.47998046875</c:v>
                </c:pt>
                <c:pt idx="6019">
                  <c:v>3.489990234375</c:v>
                </c:pt>
                <c:pt idx="6020">
                  <c:v>3.5</c:v>
                </c:pt>
                <c:pt idx="6021">
                  <c:v>3.4499816894529545</c:v>
                </c:pt>
                <c:pt idx="6022">
                  <c:v>3.5099792480469887</c:v>
                </c:pt>
                <c:pt idx="6023">
                  <c:v>3.5099792480469887</c:v>
                </c:pt>
                <c:pt idx="6024">
                  <c:v>3.4599914550779545</c:v>
                </c:pt>
                <c:pt idx="6025">
                  <c:v>3.4599914550779545</c:v>
                </c:pt>
                <c:pt idx="6026">
                  <c:v>3.4599914550779545</c:v>
                </c:pt>
                <c:pt idx="6027">
                  <c:v>3.4400024414059658</c:v>
                </c:pt>
                <c:pt idx="6028">
                  <c:v>3.5</c:v>
                </c:pt>
                <c:pt idx="6029">
                  <c:v>3.47998046875</c:v>
                </c:pt>
                <c:pt idx="6030">
                  <c:v>3.5499877929679542</c:v>
                </c:pt>
                <c:pt idx="6031">
                  <c:v>3.4299926757809658</c:v>
                </c:pt>
                <c:pt idx="6032">
                  <c:v>3.3999938964839771</c:v>
                </c:pt>
                <c:pt idx="6033">
                  <c:v>3.4299926757809658</c:v>
                </c:pt>
                <c:pt idx="6034">
                  <c:v>3.489990234375</c:v>
                </c:pt>
                <c:pt idx="6035">
                  <c:v>3.4199829101559658</c:v>
                </c:pt>
                <c:pt idx="6036">
                  <c:v>3.5</c:v>
                </c:pt>
                <c:pt idx="6037">
                  <c:v>3.5499877929679542</c:v>
                </c:pt>
                <c:pt idx="6038">
                  <c:v>3.4499816894529545</c:v>
                </c:pt>
                <c:pt idx="6039">
                  <c:v>3.4100036621089771</c:v>
                </c:pt>
                <c:pt idx="6040">
                  <c:v>3.4100036621089771</c:v>
                </c:pt>
                <c:pt idx="6041">
                  <c:v>3.4299926757809658</c:v>
                </c:pt>
                <c:pt idx="6042">
                  <c:v>3.4199829101559658</c:v>
                </c:pt>
                <c:pt idx="6043">
                  <c:v>3.4400024414059658</c:v>
                </c:pt>
                <c:pt idx="6044">
                  <c:v>3.5</c:v>
                </c:pt>
                <c:pt idx="6045">
                  <c:v>3.489990234375</c:v>
                </c:pt>
                <c:pt idx="6046">
                  <c:v>3.5299987792969887</c:v>
                </c:pt>
                <c:pt idx="6047">
                  <c:v>3.5499877929679542</c:v>
                </c:pt>
                <c:pt idx="6048">
                  <c:v>3.5700073242179542</c:v>
                </c:pt>
                <c:pt idx="6049">
                  <c:v>3.4400024414059658</c:v>
                </c:pt>
                <c:pt idx="6050">
                  <c:v>3.3800048828119884</c:v>
                </c:pt>
                <c:pt idx="6051">
                  <c:v>3.4299926757809658</c:v>
                </c:pt>
                <c:pt idx="6052">
                  <c:v>3.4499816894529545</c:v>
                </c:pt>
                <c:pt idx="6053">
                  <c:v>3.4400024414059658</c:v>
                </c:pt>
                <c:pt idx="6054">
                  <c:v>3.4499816894529545</c:v>
                </c:pt>
                <c:pt idx="6055">
                  <c:v>3.4199829101559658</c:v>
                </c:pt>
                <c:pt idx="6056">
                  <c:v>3.4299926757809658</c:v>
                </c:pt>
                <c:pt idx="6057">
                  <c:v>3.4400024414059658</c:v>
                </c:pt>
                <c:pt idx="6058">
                  <c:v>3.4199829101559658</c:v>
                </c:pt>
                <c:pt idx="6059">
                  <c:v>3.4199829101559658</c:v>
                </c:pt>
                <c:pt idx="6060">
                  <c:v>3.4100036621089771</c:v>
                </c:pt>
                <c:pt idx="6061">
                  <c:v>3.4499816894529545</c:v>
                </c:pt>
                <c:pt idx="6062">
                  <c:v>3.4599914550779545</c:v>
                </c:pt>
                <c:pt idx="6063">
                  <c:v>3.3899841308589771</c:v>
                </c:pt>
                <c:pt idx="6064">
                  <c:v>3.4299926757809658</c:v>
                </c:pt>
                <c:pt idx="6065">
                  <c:v>3.4599914550779545</c:v>
                </c:pt>
                <c:pt idx="6066">
                  <c:v>3.4499816894529545</c:v>
                </c:pt>
                <c:pt idx="6067">
                  <c:v>3.5299987792969887</c:v>
                </c:pt>
                <c:pt idx="6068">
                  <c:v>3.4400024414059658</c:v>
                </c:pt>
                <c:pt idx="6069">
                  <c:v>3.4100036621089771</c:v>
                </c:pt>
                <c:pt idx="6070">
                  <c:v>3.4100036621089771</c:v>
                </c:pt>
                <c:pt idx="6071">
                  <c:v>3.4100036621089771</c:v>
                </c:pt>
                <c:pt idx="6072">
                  <c:v>3.4599914550779545</c:v>
                </c:pt>
                <c:pt idx="6073">
                  <c:v>3.47998046875</c:v>
                </c:pt>
                <c:pt idx="6074">
                  <c:v>3.4499816894529545</c:v>
                </c:pt>
                <c:pt idx="6075">
                  <c:v>3.4400024414059658</c:v>
                </c:pt>
                <c:pt idx="6076">
                  <c:v>3.4499816894529545</c:v>
                </c:pt>
                <c:pt idx="6077">
                  <c:v>3.3999938964839771</c:v>
                </c:pt>
                <c:pt idx="6078">
                  <c:v>3.4599914550779545</c:v>
                </c:pt>
                <c:pt idx="6079">
                  <c:v>3.5400085449219887</c:v>
                </c:pt>
                <c:pt idx="6080">
                  <c:v>3.4499816894529545</c:v>
                </c:pt>
                <c:pt idx="6081">
                  <c:v>3.3699951171869884</c:v>
                </c:pt>
                <c:pt idx="6082">
                  <c:v>3.3999938964839771</c:v>
                </c:pt>
                <c:pt idx="6083">
                  <c:v>3.4100036621089771</c:v>
                </c:pt>
                <c:pt idx="6084">
                  <c:v>3.47998046875</c:v>
                </c:pt>
                <c:pt idx="6085">
                  <c:v>3.4299926757809658</c:v>
                </c:pt>
                <c:pt idx="6086">
                  <c:v>3.4700012207029545</c:v>
                </c:pt>
                <c:pt idx="6087">
                  <c:v>3.47998046875</c:v>
                </c:pt>
                <c:pt idx="6088">
                  <c:v>3.5700073242179542</c:v>
                </c:pt>
                <c:pt idx="6089">
                  <c:v>3.5899963378899997</c:v>
                </c:pt>
                <c:pt idx="6090">
                  <c:v>3.5599975585929542</c:v>
                </c:pt>
                <c:pt idx="6091">
                  <c:v>3.5400085449219887</c:v>
                </c:pt>
                <c:pt idx="6092">
                  <c:v>3.5599975585929542</c:v>
                </c:pt>
                <c:pt idx="6093">
                  <c:v>3.5299987792969887</c:v>
                </c:pt>
                <c:pt idx="6094">
                  <c:v>3.5799865722649997</c:v>
                </c:pt>
                <c:pt idx="6095">
                  <c:v>3.489990234375</c:v>
                </c:pt>
                <c:pt idx="6096">
                  <c:v>3.4100036621089771</c:v>
                </c:pt>
                <c:pt idx="6097">
                  <c:v>3.3800048828119884</c:v>
                </c:pt>
                <c:pt idx="6098">
                  <c:v>3.4199829101559658</c:v>
                </c:pt>
                <c:pt idx="6099">
                  <c:v>3.47998046875</c:v>
                </c:pt>
                <c:pt idx="6100">
                  <c:v>3.4299926757809658</c:v>
                </c:pt>
                <c:pt idx="6101">
                  <c:v>3.4499816894529545</c:v>
                </c:pt>
                <c:pt idx="6102">
                  <c:v>3.4599914550779545</c:v>
                </c:pt>
                <c:pt idx="6103">
                  <c:v>3.489990234375</c:v>
                </c:pt>
                <c:pt idx="6104">
                  <c:v>3.4400024414059658</c:v>
                </c:pt>
                <c:pt idx="6105">
                  <c:v>3.4299926757809658</c:v>
                </c:pt>
                <c:pt idx="6106">
                  <c:v>3.5099792480469887</c:v>
                </c:pt>
                <c:pt idx="6107">
                  <c:v>3.4400024414059658</c:v>
                </c:pt>
                <c:pt idx="6108">
                  <c:v>3.3699951171869884</c:v>
                </c:pt>
                <c:pt idx="6109">
                  <c:v>3.4400024414059658</c:v>
                </c:pt>
                <c:pt idx="6110">
                  <c:v>3.5199890136719887</c:v>
                </c:pt>
                <c:pt idx="6111">
                  <c:v>3.5</c:v>
                </c:pt>
                <c:pt idx="6112">
                  <c:v>3.47998046875</c:v>
                </c:pt>
                <c:pt idx="6113">
                  <c:v>3.6399841308589771</c:v>
                </c:pt>
                <c:pt idx="6114">
                  <c:v>3.5700073242179542</c:v>
                </c:pt>
                <c:pt idx="6115">
                  <c:v>3.3699951171869884</c:v>
                </c:pt>
                <c:pt idx="6116">
                  <c:v>3.4199829101559658</c:v>
                </c:pt>
                <c:pt idx="6117">
                  <c:v>3.489990234375</c:v>
                </c:pt>
                <c:pt idx="6118">
                  <c:v>3.5400085449219887</c:v>
                </c:pt>
                <c:pt idx="6119">
                  <c:v>3.5099792480469887</c:v>
                </c:pt>
                <c:pt idx="6120">
                  <c:v>3.5599975585929542</c:v>
                </c:pt>
                <c:pt idx="6121">
                  <c:v>3.4700012207029545</c:v>
                </c:pt>
                <c:pt idx="6122">
                  <c:v>3.3599853515619884</c:v>
                </c:pt>
                <c:pt idx="6123">
                  <c:v>3.2699890136719887</c:v>
                </c:pt>
                <c:pt idx="6124">
                  <c:v>3.2699890136719887</c:v>
                </c:pt>
                <c:pt idx="6125">
                  <c:v>3.2999877929679542</c:v>
                </c:pt>
                <c:pt idx="6126">
                  <c:v>3.2999877929679542</c:v>
                </c:pt>
                <c:pt idx="6127">
                  <c:v>3.2999877929679542</c:v>
                </c:pt>
                <c:pt idx="6128">
                  <c:v>3.2999877929679542</c:v>
                </c:pt>
                <c:pt idx="6129">
                  <c:v>3.3200073242179542</c:v>
                </c:pt>
                <c:pt idx="6130">
                  <c:v>3.3099975585929542</c:v>
                </c:pt>
                <c:pt idx="6131">
                  <c:v>3.3500061035149997</c:v>
                </c:pt>
                <c:pt idx="6132">
                  <c:v>3.3800048828119884</c:v>
                </c:pt>
                <c:pt idx="6133">
                  <c:v>3.3999938964839771</c:v>
                </c:pt>
                <c:pt idx="6134">
                  <c:v>3.3999938964839771</c:v>
                </c:pt>
                <c:pt idx="6135">
                  <c:v>3.3899841308589771</c:v>
                </c:pt>
                <c:pt idx="6136">
                  <c:v>3.4299926757809658</c:v>
                </c:pt>
                <c:pt idx="6137">
                  <c:v>3.3599853515619884</c:v>
                </c:pt>
                <c:pt idx="6138">
                  <c:v>3.3599853515619884</c:v>
                </c:pt>
                <c:pt idx="6139">
                  <c:v>3.3999938964839771</c:v>
                </c:pt>
                <c:pt idx="6140">
                  <c:v>3.4700012207029545</c:v>
                </c:pt>
                <c:pt idx="6141">
                  <c:v>3.4599914550779545</c:v>
                </c:pt>
                <c:pt idx="6142">
                  <c:v>3.4400024414059658</c:v>
                </c:pt>
                <c:pt idx="6143">
                  <c:v>3.4299926757809658</c:v>
                </c:pt>
                <c:pt idx="6144">
                  <c:v>3.47998046875</c:v>
                </c:pt>
                <c:pt idx="6145">
                  <c:v>3.47998046875</c:v>
                </c:pt>
                <c:pt idx="6146">
                  <c:v>3.4599914550779545</c:v>
                </c:pt>
                <c:pt idx="6147">
                  <c:v>3.5199890136719887</c:v>
                </c:pt>
                <c:pt idx="6148">
                  <c:v>3.4700012207029545</c:v>
                </c:pt>
                <c:pt idx="6149">
                  <c:v>3.4599914550779545</c:v>
                </c:pt>
                <c:pt idx="6150">
                  <c:v>3.4199829101559658</c:v>
                </c:pt>
                <c:pt idx="6151">
                  <c:v>3.4499816894529545</c:v>
                </c:pt>
                <c:pt idx="6152">
                  <c:v>3.3299865722649997</c:v>
                </c:pt>
                <c:pt idx="6153">
                  <c:v>3.5</c:v>
                </c:pt>
                <c:pt idx="6154">
                  <c:v>3.4100036621089771</c:v>
                </c:pt>
                <c:pt idx="6155">
                  <c:v>3.4299926757809658</c:v>
                </c:pt>
                <c:pt idx="6156">
                  <c:v>3.4499816894529545</c:v>
                </c:pt>
                <c:pt idx="6157">
                  <c:v>3.5299987792969887</c:v>
                </c:pt>
                <c:pt idx="6158">
                  <c:v>3.47998046875</c:v>
                </c:pt>
                <c:pt idx="6159">
                  <c:v>3.4499816894529545</c:v>
                </c:pt>
                <c:pt idx="6160">
                  <c:v>3.3999938964839771</c:v>
                </c:pt>
                <c:pt idx="6161">
                  <c:v>3.3800048828119884</c:v>
                </c:pt>
                <c:pt idx="6162">
                  <c:v>3.4199829101559658</c:v>
                </c:pt>
                <c:pt idx="6163">
                  <c:v>3.5199890136719887</c:v>
                </c:pt>
                <c:pt idx="6164">
                  <c:v>3.3200073242179542</c:v>
                </c:pt>
                <c:pt idx="6165">
                  <c:v>3.3099975585929542</c:v>
                </c:pt>
                <c:pt idx="6166">
                  <c:v>3.3299865722649997</c:v>
                </c:pt>
                <c:pt idx="6167">
                  <c:v>3.3099975585929542</c:v>
                </c:pt>
                <c:pt idx="6168">
                  <c:v>3.3999938964839771</c:v>
                </c:pt>
                <c:pt idx="6169">
                  <c:v>3.3399963378899997</c:v>
                </c:pt>
                <c:pt idx="6170">
                  <c:v>3.3200073242179542</c:v>
                </c:pt>
                <c:pt idx="6171">
                  <c:v>3.3599853515619884</c:v>
                </c:pt>
                <c:pt idx="6172">
                  <c:v>3.4100036621089771</c:v>
                </c:pt>
                <c:pt idx="6173">
                  <c:v>3.47998046875</c:v>
                </c:pt>
                <c:pt idx="6174">
                  <c:v>3.5799865722649997</c:v>
                </c:pt>
                <c:pt idx="6175">
                  <c:v>3.3500061035149997</c:v>
                </c:pt>
                <c:pt idx="6176">
                  <c:v>3.4299926757809658</c:v>
                </c:pt>
                <c:pt idx="6177">
                  <c:v>3.4400024414059658</c:v>
                </c:pt>
                <c:pt idx="6178">
                  <c:v>3.3999938964839771</c:v>
                </c:pt>
                <c:pt idx="6179">
                  <c:v>3.3500061035149997</c:v>
                </c:pt>
                <c:pt idx="6180">
                  <c:v>3.239990234375</c:v>
                </c:pt>
                <c:pt idx="6181">
                  <c:v>3.25</c:v>
                </c:pt>
                <c:pt idx="6182">
                  <c:v>3.2699890136719887</c:v>
                </c:pt>
                <c:pt idx="6183">
                  <c:v>3.2900085449219887</c:v>
                </c:pt>
                <c:pt idx="6184">
                  <c:v>3.3099975585929542</c:v>
                </c:pt>
                <c:pt idx="6185">
                  <c:v>3.2999877929679542</c:v>
                </c:pt>
                <c:pt idx="6186">
                  <c:v>3.3299865722649997</c:v>
                </c:pt>
                <c:pt idx="6187">
                  <c:v>3.3399963378899997</c:v>
                </c:pt>
                <c:pt idx="6188">
                  <c:v>3.2900085449219887</c:v>
                </c:pt>
                <c:pt idx="6189">
                  <c:v>3.239990234375</c:v>
                </c:pt>
                <c:pt idx="6190">
                  <c:v>3.3800048828119884</c:v>
                </c:pt>
                <c:pt idx="6191">
                  <c:v>3.4199829101559658</c:v>
                </c:pt>
                <c:pt idx="6192">
                  <c:v>3.4199829101559658</c:v>
                </c:pt>
                <c:pt idx="6193">
                  <c:v>3.4499816894529545</c:v>
                </c:pt>
                <c:pt idx="6194">
                  <c:v>3.4199829101559658</c:v>
                </c:pt>
                <c:pt idx="6195">
                  <c:v>3.4599914550779545</c:v>
                </c:pt>
                <c:pt idx="6196">
                  <c:v>3.3899841308589771</c:v>
                </c:pt>
                <c:pt idx="6197">
                  <c:v>3.4499816894529545</c:v>
                </c:pt>
                <c:pt idx="6198">
                  <c:v>3.4199829101559658</c:v>
                </c:pt>
                <c:pt idx="6199">
                  <c:v>3.5199890136719887</c:v>
                </c:pt>
                <c:pt idx="6200">
                  <c:v>3.4199829101559658</c:v>
                </c:pt>
                <c:pt idx="6201">
                  <c:v>3.4100036621089771</c:v>
                </c:pt>
                <c:pt idx="6202">
                  <c:v>3.5700073242179542</c:v>
                </c:pt>
                <c:pt idx="6203">
                  <c:v>3.5499877929679542</c:v>
                </c:pt>
                <c:pt idx="6204">
                  <c:v>3.489990234375</c:v>
                </c:pt>
                <c:pt idx="6205">
                  <c:v>3.4700012207029545</c:v>
                </c:pt>
                <c:pt idx="6206">
                  <c:v>3.4199829101559658</c:v>
                </c:pt>
                <c:pt idx="6207">
                  <c:v>3.3099975585929542</c:v>
                </c:pt>
                <c:pt idx="6208">
                  <c:v>3.3800048828119884</c:v>
                </c:pt>
                <c:pt idx="6209">
                  <c:v>3.4499816894529545</c:v>
                </c:pt>
                <c:pt idx="6210">
                  <c:v>3.4499816894529545</c:v>
                </c:pt>
                <c:pt idx="6211">
                  <c:v>3.47998046875</c:v>
                </c:pt>
                <c:pt idx="6212">
                  <c:v>3.5899963378899997</c:v>
                </c:pt>
                <c:pt idx="6213">
                  <c:v>3.5400085449219887</c:v>
                </c:pt>
                <c:pt idx="6214">
                  <c:v>3.47998046875</c:v>
                </c:pt>
                <c:pt idx="6215">
                  <c:v>3.3899841308589771</c:v>
                </c:pt>
                <c:pt idx="6216">
                  <c:v>3.3899841308589771</c:v>
                </c:pt>
                <c:pt idx="6217">
                  <c:v>3.4400024414059658</c:v>
                </c:pt>
                <c:pt idx="6218">
                  <c:v>3.489990234375</c:v>
                </c:pt>
                <c:pt idx="6219">
                  <c:v>3.4400024414059658</c:v>
                </c:pt>
                <c:pt idx="6220">
                  <c:v>3.3999938964839771</c:v>
                </c:pt>
                <c:pt idx="6221">
                  <c:v>3.3800048828119884</c:v>
                </c:pt>
                <c:pt idx="6222">
                  <c:v>3.47998046875</c:v>
                </c:pt>
                <c:pt idx="6223">
                  <c:v>3.6199951171869884</c:v>
                </c:pt>
                <c:pt idx="6224">
                  <c:v>3.5099792480469887</c:v>
                </c:pt>
                <c:pt idx="6225">
                  <c:v>3.4700012207029545</c:v>
                </c:pt>
                <c:pt idx="6226">
                  <c:v>3.489990234375</c:v>
                </c:pt>
                <c:pt idx="6227">
                  <c:v>3.4299926757809658</c:v>
                </c:pt>
                <c:pt idx="6228">
                  <c:v>3.4100036621089771</c:v>
                </c:pt>
                <c:pt idx="6229">
                  <c:v>3.3399963378899997</c:v>
                </c:pt>
                <c:pt idx="6230">
                  <c:v>3.3200073242179542</c:v>
                </c:pt>
                <c:pt idx="6231">
                  <c:v>3.239990234375</c:v>
                </c:pt>
                <c:pt idx="6232">
                  <c:v>3.3099975585929542</c:v>
                </c:pt>
                <c:pt idx="6233">
                  <c:v>3.2699890136719887</c:v>
                </c:pt>
                <c:pt idx="6234">
                  <c:v>3.3099975585929542</c:v>
                </c:pt>
                <c:pt idx="6235">
                  <c:v>3.3099975585929542</c:v>
                </c:pt>
                <c:pt idx="6236">
                  <c:v>3.25</c:v>
                </c:pt>
                <c:pt idx="6237">
                  <c:v>3.2900085449219887</c:v>
                </c:pt>
                <c:pt idx="6238">
                  <c:v>3.4400024414059658</c:v>
                </c:pt>
                <c:pt idx="6239">
                  <c:v>3.4499816894529545</c:v>
                </c:pt>
                <c:pt idx="6240">
                  <c:v>3.3999938964839771</c:v>
                </c:pt>
                <c:pt idx="6241">
                  <c:v>3.3899841308589771</c:v>
                </c:pt>
                <c:pt idx="6242">
                  <c:v>3.489990234375</c:v>
                </c:pt>
                <c:pt idx="6243">
                  <c:v>3.4299926757809658</c:v>
                </c:pt>
                <c:pt idx="6244">
                  <c:v>3.4499816894529545</c:v>
                </c:pt>
                <c:pt idx="6245">
                  <c:v>3.3099975585929542</c:v>
                </c:pt>
                <c:pt idx="6246">
                  <c:v>3.2999877929679542</c:v>
                </c:pt>
                <c:pt idx="6247">
                  <c:v>3.3299865722649997</c:v>
                </c:pt>
                <c:pt idx="6248">
                  <c:v>3.2900085449219887</c:v>
                </c:pt>
                <c:pt idx="6249">
                  <c:v>3.3200073242179542</c:v>
                </c:pt>
                <c:pt idx="6250">
                  <c:v>3.3800048828119884</c:v>
                </c:pt>
                <c:pt idx="6251">
                  <c:v>3.4199829101559658</c:v>
                </c:pt>
                <c:pt idx="6252">
                  <c:v>3.3500061035149997</c:v>
                </c:pt>
                <c:pt idx="6253">
                  <c:v>3.3299865722649997</c:v>
                </c:pt>
                <c:pt idx="6254">
                  <c:v>3.3999938964839771</c:v>
                </c:pt>
                <c:pt idx="6255">
                  <c:v>3.3099975585929542</c:v>
                </c:pt>
                <c:pt idx="6256">
                  <c:v>3.2200012207029545</c:v>
                </c:pt>
                <c:pt idx="6257">
                  <c:v>3.239990234375</c:v>
                </c:pt>
                <c:pt idx="6258">
                  <c:v>3.2099914550779545</c:v>
                </c:pt>
                <c:pt idx="6259">
                  <c:v>3.2200012207029545</c:v>
                </c:pt>
                <c:pt idx="6260">
                  <c:v>3.3099975585929542</c:v>
                </c:pt>
                <c:pt idx="6261">
                  <c:v>3.3999938964839771</c:v>
                </c:pt>
                <c:pt idx="6262">
                  <c:v>3.3999938964839771</c:v>
                </c:pt>
                <c:pt idx="6263">
                  <c:v>3.3899841308589771</c:v>
                </c:pt>
                <c:pt idx="6264">
                  <c:v>3.2900085449219887</c:v>
                </c:pt>
                <c:pt idx="6265">
                  <c:v>3.25</c:v>
                </c:pt>
                <c:pt idx="6266">
                  <c:v>3.239990234375</c:v>
                </c:pt>
                <c:pt idx="6267">
                  <c:v>3.2599792480469887</c:v>
                </c:pt>
                <c:pt idx="6268">
                  <c:v>3.25</c:v>
                </c:pt>
                <c:pt idx="6269">
                  <c:v>3.2599792480469887</c:v>
                </c:pt>
                <c:pt idx="6270">
                  <c:v>3.3099975585929542</c:v>
                </c:pt>
                <c:pt idx="6271">
                  <c:v>3.3200073242179542</c:v>
                </c:pt>
                <c:pt idx="6272">
                  <c:v>3.2900085449219887</c:v>
                </c:pt>
                <c:pt idx="6273">
                  <c:v>3.2900085449219887</c:v>
                </c:pt>
                <c:pt idx="6274">
                  <c:v>3.3099975585929542</c:v>
                </c:pt>
                <c:pt idx="6275">
                  <c:v>3.3299865722649997</c:v>
                </c:pt>
                <c:pt idx="6276">
                  <c:v>3.3399963378899997</c:v>
                </c:pt>
                <c:pt idx="6277">
                  <c:v>3.3699951171869884</c:v>
                </c:pt>
                <c:pt idx="6278">
                  <c:v>3.3899841308589771</c:v>
                </c:pt>
                <c:pt idx="6279">
                  <c:v>3.3899841308589771</c:v>
                </c:pt>
                <c:pt idx="6280">
                  <c:v>3.4100036621089771</c:v>
                </c:pt>
                <c:pt idx="6281">
                  <c:v>3.3699951171869884</c:v>
                </c:pt>
                <c:pt idx="6282">
                  <c:v>3.3299865722649997</c:v>
                </c:pt>
                <c:pt idx="6283">
                  <c:v>3.3299865722649997</c:v>
                </c:pt>
                <c:pt idx="6284">
                  <c:v>3.3200073242179542</c:v>
                </c:pt>
                <c:pt idx="6285">
                  <c:v>3.3299865722649997</c:v>
                </c:pt>
                <c:pt idx="6286">
                  <c:v>3.3299865722649997</c:v>
                </c:pt>
                <c:pt idx="6287">
                  <c:v>3.3200073242179542</c:v>
                </c:pt>
                <c:pt idx="6288">
                  <c:v>3.2900085449219887</c:v>
                </c:pt>
                <c:pt idx="6289">
                  <c:v>3.3399963378899997</c:v>
                </c:pt>
                <c:pt idx="6290">
                  <c:v>3.2999877929679542</c:v>
                </c:pt>
                <c:pt idx="6291">
                  <c:v>3.2999877929679542</c:v>
                </c:pt>
                <c:pt idx="6292">
                  <c:v>3.3299865722649997</c:v>
                </c:pt>
                <c:pt idx="6293">
                  <c:v>3.3399963378899997</c:v>
                </c:pt>
                <c:pt idx="6294">
                  <c:v>3.3099975585929542</c:v>
                </c:pt>
                <c:pt idx="6295">
                  <c:v>3.2999877929679542</c:v>
                </c:pt>
                <c:pt idx="6296">
                  <c:v>3.3099975585929542</c:v>
                </c:pt>
                <c:pt idx="6297">
                  <c:v>3.3200073242179542</c:v>
                </c:pt>
                <c:pt idx="6298">
                  <c:v>3.2999877929679542</c:v>
                </c:pt>
                <c:pt idx="6299">
                  <c:v>3.2900085449219887</c:v>
                </c:pt>
                <c:pt idx="6300">
                  <c:v>3.3099975585929542</c:v>
                </c:pt>
                <c:pt idx="6301">
                  <c:v>3.2900085449219887</c:v>
                </c:pt>
                <c:pt idx="6302">
                  <c:v>3.2599792480469887</c:v>
                </c:pt>
                <c:pt idx="6303">
                  <c:v>3.25</c:v>
                </c:pt>
                <c:pt idx="6304">
                  <c:v>3.3099975585929542</c:v>
                </c:pt>
                <c:pt idx="6305">
                  <c:v>3.3200073242179542</c:v>
                </c:pt>
                <c:pt idx="6306">
                  <c:v>3.3599853515619884</c:v>
                </c:pt>
                <c:pt idx="6307">
                  <c:v>3.2999877929679542</c:v>
                </c:pt>
                <c:pt idx="6308">
                  <c:v>3.3099975585929542</c:v>
                </c:pt>
                <c:pt idx="6309">
                  <c:v>3.3399963378899997</c:v>
                </c:pt>
                <c:pt idx="6310">
                  <c:v>3.3200073242179542</c:v>
                </c:pt>
                <c:pt idx="6311">
                  <c:v>3.2900085449219887</c:v>
                </c:pt>
                <c:pt idx="6312">
                  <c:v>3.2799987792969887</c:v>
                </c:pt>
                <c:pt idx="6313">
                  <c:v>3.2900085449219887</c:v>
                </c:pt>
                <c:pt idx="6314">
                  <c:v>3.25</c:v>
                </c:pt>
                <c:pt idx="6315">
                  <c:v>3.239990234375</c:v>
                </c:pt>
                <c:pt idx="6316">
                  <c:v>3.3099975585929542</c:v>
                </c:pt>
                <c:pt idx="6317">
                  <c:v>3.2699890136719887</c:v>
                </c:pt>
                <c:pt idx="6318">
                  <c:v>3.2699890136719887</c:v>
                </c:pt>
                <c:pt idx="6319">
                  <c:v>3.2900085449219887</c:v>
                </c:pt>
                <c:pt idx="6320">
                  <c:v>3.2699890136719887</c:v>
                </c:pt>
                <c:pt idx="6321">
                  <c:v>3.2699890136719887</c:v>
                </c:pt>
                <c:pt idx="6322">
                  <c:v>3.2699890136719887</c:v>
                </c:pt>
                <c:pt idx="6323">
                  <c:v>3.2999877929679542</c:v>
                </c:pt>
                <c:pt idx="6324">
                  <c:v>3.25</c:v>
                </c:pt>
                <c:pt idx="6325">
                  <c:v>3.2900085449219887</c:v>
                </c:pt>
                <c:pt idx="6326">
                  <c:v>3.3200073242179542</c:v>
                </c:pt>
                <c:pt idx="6327">
                  <c:v>3.3599853515619884</c:v>
                </c:pt>
                <c:pt idx="6328">
                  <c:v>3.3099975585929542</c:v>
                </c:pt>
                <c:pt idx="6329">
                  <c:v>3.3099975585929542</c:v>
                </c:pt>
                <c:pt idx="6330">
                  <c:v>3.3699951171869884</c:v>
                </c:pt>
                <c:pt idx="6331">
                  <c:v>3.3399963378899997</c:v>
                </c:pt>
                <c:pt idx="6332">
                  <c:v>3.3099975585929542</c:v>
                </c:pt>
                <c:pt idx="6333">
                  <c:v>3.2900085449219887</c:v>
                </c:pt>
                <c:pt idx="6334">
                  <c:v>3.2999877929679542</c:v>
                </c:pt>
                <c:pt idx="6335">
                  <c:v>3.3500061035149997</c:v>
                </c:pt>
                <c:pt idx="6336">
                  <c:v>3.3200073242179542</c:v>
                </c:pt>
                <c:pt idx="6337">
                  <c:v>3.2999877929679542</c:v>
                </c:pt>
                <c:pt idx="6338">
                  <c:v>3.22998046875</c:v>
                </c:pt>
                <c:pt idx="6339">
                  <c:v>3.239990234375</c:v>
                </c:pt>
                <c:pt idx="6340">
                  <c:v>3.3200073242179542</c:v>
                </c:pt>
                <c:pt idx="6341">
                  <c:v>3.3200073242179542</c:v>
                </c:pt>
                <c:pt idx="6342">
                  <c:v>3.3099975585929542</c:v>
                </c:pt>
                <c:pt idx="6343">
                  <c:v>3.3399963378899997</c:v>
                </c:pt>
                <c:pt idx="6344">
                  <c:v>3.3399963378899997</c:v>
                </c:pt>
                <c:pt idx="6345">
                  <c:v>3.2799987792969887</c:v>
                </c:pt>
                <c:pt idx="6346">
                  <c:v>3.239990234375</c:v>
                </c:pt>
                <c:pt idx="6347">
                  <c:v>3.25</c:v>
                </c:pt>
                <c:pt idx="6348">
                  <c:v>3.2900085449219887</c:v>
                </c:pt>
                <c:pt idx="6349">
                  <c:v>3.3099975585929542</c:v>
                </c:pt>
                <c:pt idx="6350">
                  <c:v>3.2900085449219887</c:v>
                </c:pt>
                <c:pt idx="6351">
                  <c:v>3.2699890136719887</c:v>
                </c:pt>
                <c:pt idx="6352">
                  <c:v>3.2799987792969887</c:v>
                </c:pt>
                <c:pt idx="6353">
                  <c:v>3.2799987792969887</c:v>
                </c:pt>
                <c:pt idx="6354">
                  <c:v>3.2599792480469887</c:v>
                </c:pt>
                <c:pt idx="6355">
                  <c:v>3.2799987792969887</c:v>
                </c:pt>
                <c:pt idx="6356">
                  <c:v>3.2999877929679542</c:v>
                </c:pt>
                <c:pt idx="6357">
                  <c:v>3.2900085449219887</c:v>
                </c:pt>
                <c:pt idx="6358">
                  <c:v>3.3099975585929542</c:v>
                </c:pt>
                <c:pt idx="6359">
                  <c:v>3.3500061035149997</c:v>
                </c:pt>
                <c:pt idx="6360">
                  <c:v>3.2900085449219887</c:v>
                </c:pt>
                <c:pt idx="6361">
                  <c:v>3.2999877929679542</c:v>
                </c:pt>
                <c:pt idx="6362">
                  <c:v>3.3699951171869884</c:v>
                </c:pt>
                <c:pt idx="6363">
                  <c:v>3.3599853515619884</c:v>
                </c:pt>
                <c:pt idx="6364">
                  <c:v>3.2900085449219887</c:v>
                </c:pt>
                <c:pt idx="6365">
                  <c:v>3.3399963378899997</c:v>
                </c:pt>
                <c:pt idx="6366">
                  <c:v>3.3599853515619884</c:v>
                </c:pt>
                <c:pt idx="6367">
                  <c:v>3.3699951171869884</c:v>
                </c:pt>
                <c:pt idx="6368">
                  <c:v>3.2799987792969887</c:v>
                </c:pt>
                <c:pt idx="6369">
                  <c:v>3.2999877929679542</c:v>
                </c:pt>
                <c:pt idx="6370">
                  <c:v>3.3200073242179542</c:v>
                </c:pt>
                <c:pt idx="6371">
                  <c:v>3.3099975585929542</c:v>
                </c:pt>
                <c:pt idx="6372">
                  <c:v>3.2900085449219887</c:v>
                </c:pt>
                <c:pt idx="6373">
                  <c:v>3.2900085449219887</c:v>
                </c:pt>
                <c:pt idx="6374">
                  <c:v>3.3200073242179542</c:v>
                </c:pt>
                <c:pt idx="6375">
                  <c:v>3.2599792480469887</c:v>
                </c:pt>
                <c:pt idx="6376">
                  <c:v>3.2599792480469887</c:v>
                </c:pt>
                <c:pt idx="6377">
                  <c:v>3.3399963378899997</c:v>
                </c:pt>
                <c:pt idx="6378">
                  <c:v>3.3200073242179542</c:v>
                </c:pt>
                <c:pt idx="6379">
                  <c:v>3.2799987792969887</c:v>
                </c:pt>
                <c:pt idx="6380">
                  <c:v>3.25</c:v>
                </c:pt>
                <c:pt idx="6381">
                  <c:v>3.2200012207029545</c:v>
                </c:pt>
                <c:pt idx="6382">
                  <c:v>3.2699890136719887</c:v>
                </c:pt>
                <c:pt idx="6383">
                  <c:v>3.2699890136719887</c:v>
                </c:pt>
                <c:pt idx="6384">
                  <c:v>3.2799987792969887</c:v>
                </c:pt>
                <c:pt idx="6385">
                  <c:v>3.239990234375</c:v>
                </c:pt>
                <c:pt idx="6386">
                  <c:v>3.2799987792969887</c:v>
                </c:pt>
                <c:pt idx="6387">
                  <c:v>3.2900085449219887</c:v>
                </c:pt>
                <c:pt idx="6388">
                  <c:v>3.3399963378899997</c:v>
                </c:pt>
                <c:pt idx="6389">
                  <c:v>3.3899841308589771</c:v>
                </c:pt>
                <c:pt idx="6390">
                  <c:v>3.3299865722649997</c:v>
                </c:pt>
                <c:pt idx="6391">
                  <c:v>3.3399963378899997</c:v>
                </c:pt>
                <c:pt idx="6392">
                  <c:v>3.3500061035149997</c:v>
                </c:pt>
                <c:pt idx="6393">
                  <c:v>3.2799987792969887</c:v>
                </c:pt>
                <c:pt idx="6394">
                  <c:v>3.2599792480469887</c:v>
                </c:pt>
                <c:pt idx="6395">
                  <c:v>3.2599792480469887</c:v>
                </c:pt>
                <c:pt idx="6396">
                  <c:v>3.2699890136719887</c:v>
                </c:pt>
                <c:pt idx="6397">
                  <c:v>3.3099975585929542</c:v>
                </c:pt>
                <c:pt idx="6398">
                  <c:v>3.2900085449219887</c:v>
                </c:pt>
                <c:pt idx="6399">
                  <c:v>3.25</c:v>
                </c:pt>
                <c:pt idx="6400">
                  <c:v>3.239990234375</c:v>
                </c:pt>
                <c:pt idx="6401">
                  <c:v>3.22998046875</c:v>
                </c:pt>
                <c:pt idx="6402">
                  <c:v>3.239990234375</c:v>
                </c:pt>
                <c:pt idx="6403">
                  <c:v>3.2200012207029545</c:v>
                </c:pt>
                <c:pt idx="6404">
                  <c:v>3.2200012207029545</c:v>
                </c:pt>
                <c:pt idx="6405">
                  <c:v>3.2099914550779545</c:v>
                </c:pt>
                <c:pt idx="6406">
                  <c:v>3.2099914550779545</c:v>
                </c:pt>
                <c:pt idx="6407">
                  <c:v>3.2900085449219887</c:v>
                </c:pt>
                <c:pt idx="6408">
                  <c:v>3.2999877929679542</c:v>
                </c:pt>
                <c:pt idx="6409">
                  <c:v>3.2900085449219887</c:v>
                </c:pt>
                <c:pt idx="6410">
                  <c:v>3.25</c:v>
                </c:pt>
                <c:pt idx="6411">
                  <c:v>3.1900024414059658</c:v>
                </c:pt>
                <c:pt idx="6412">
                  <c:v>3.1699829101559658</c:v>
                </c:pt>
                <c:pt idx="6413">
                  <c:v>3.22998046875</c:v>
                </c:pt>
                <c:pt idx="6414">
                  <c:v>3.2900085449219887</c:v>
                </c:pt>
                <c:pt idx="6415">
                  <c:v>3.3599853515619884</c:v>
                </c:pt>
                <c:pt idx="6416">
                  <c:v>3.3999938964839771</c:v>
                </c:pt>
                <c:pt idx="6417">
                  <c:v>3.4299926757809658</c:v>
                </c:pt>
                <c:pt idx="6418">
                  <c:v>3.3899841308589771</c:v>
                </c:pt>
                <c:pt idx="6419">
                  <c:v>3.3500061035149997</c:v>
                </c:pt>
                <c:pt idx="6420">
                  <c:v>3.2999877929679542</c:v>
                </c:pt>
                <c:pt idx="6421">
                  <c:v>3.3500061035149997</c:v>
                </c:pt>
                <c:pt idx="6422">
                  <c:v>3.2999877929679542</c:v>
                </c:pt>
                <c:pt idx="6423">
                  <c:v>3.2900085449219887</c:v>
                </c:pt>
                <c:pt idx="6424">
                  <c:v>3.2699890136719887</c:v>
                </c:pt>
                <c:pt idx="6425">
                  <c:v>3.1799926757809658</c:v>
                </c:pt>
                <c:pt idx="6426">
                  <c:v>3.1699829101559658</c:v>
                </c:pt>
                <c:pt idx="6427">
                  <c:v>3.1999816894529545</c:v>
                </c:pt>
                <c:pt idx="6428">
                  <c:v>3.22998046875</c:v>
                </c:pt>
                <c:pt idx="6429">
                  <c:v>3.2900085449219887</c:v>
                </c:pt>
                <c:pt idx="6430">
                  <c:v>3.2900085449219887</c:v>
                </c:pt>
                <c:pt idx="6431">
                  <c:v>3.3299865722649997</c:v>
                </c:pt>
                <c:pt idx="6432">
                  <c:v>3.3999938964839771</c:v>
                </c:pt>
                <c:pt idx="6433">
                  <c:v>3.2900085449219887</c:v>
                </c:pt>
                <c:pt idx="6434">
                  <c:v>3.2900085449219887</c:v>
                </c:pt>
                <c:pt idx="6435">
                  <c:v>3.2599792480469887</c:v>
                </c:pt>
                <c:pt idx="6436">
                  <c:v>3.3200073242179542</c:v>
                </c:pt>
                <c:pt idx="6437">
                  <c:v>3.3399963378899997</c:v>
                </c:pt>
                <c:pt idx="6438">
                  <c:v>3.2699890136719887</c:v>
                </c:pt>
                <c:pt idx="6439">
                  <c:v>3.2099914550779545</c:v>
                </c:pt>
                <c:pt idx="6440">
                  <c:v>3.239990234375</c:v>
                </c:pt>
                <c:pt idx="6441">
                  <c:v>3.1999816894529545</c:v>
                </c:pt>
                <c:pt idx="6442">
                  <c:v>3.3099975585929542</c:v>
                </c:pt>
                <c:pt idx="6443">
                  <c:v>3.4100036621089771</c:v>
                </c:pt>
                <c:pt idx="6444">
                  <c:v>3.3800048828119884</c:v>
                </c:pt>
                <c:pt idx="6445">
                  <c:v>3.4400024414059658</c:v>
                </c:pt>
                <c:pt idx="6446">
                  <c:v>3.4400024414059658</c:v>
                </c:pt>
                <c:pt idx="6447">
                  <c:v>3.3500061035149997</c:v>
                </c:pt>
                <c:pt idx="6448">
                  <c:v>3.3599853515619884</c:v>
                </c:pt>
                <c:pt idx="6449">
                  <c:v>3.2900085449219887</c:v>
                </c:pt>
                <c:pt idx="6450">
                  <c:v>3.3099975585929542</c:v>
                </c:pt>
                <c:pt idx="6451">
                  <c:v>3.2900085449219887</c:v>
                </c:pt>
                <c:pt idx="6452">
                  <c:v>3.3299865722649997</c:v>
                </c:pt>
                <c:pt idx="6453">
                  <c:v>3.3099975585929542</c:v>
                </c:pt>
                <c:pt idx="6454">
                  <c:v>3.2900085449219887</c:v>
                </c:pt>
                <c:pt idx="6455">
                  <c:v>3.25</c:v>
                </c:pt>
                <c:pt idx="6456">
                  <c:v>3.239990234375</c:v>
                </c:pt>
                <c:pt idx="6457">
                  <c:v>3.2599792480469887</c:v>
                </c:pt>
                <c:pt idx="6458">
                  <c:v>3.3099975585929542</c:v>
                </c:pt>
                <c:pt idx="6459">
                  <c:v>3.2900085449219887</c:v>
                </c:pt>
                <c:pt idx="6460">
                  <c:v>3.22998046875</c:v>
                </c:pt>
                <c:pt idx="6461">
                  <c:v>3.239990234375</c:v>
                </c:pt>
                <c:pt idx="6462">
                  <c:v>3.25</c:v>
                </c:pt>
                <c:pt idx="6463">
                  <c:v>3.2999877929679542</c:v>
                </c:pt>
                <c:pt idx="6464">
                  <c:v>3.25</c:v>
                </c:pt>
                <c:pt idx="6465">
                  <c:v>3.3800048828119884</c:v>
                </c:pt>
                <c:pt idx="6466">
                  <c:v>3.3699951171869884</c:v>
                </c:pt>
                <c:pt idx="6467">
                  <c:v>3.4599914550779545</c:v>
                </c:pt>
                <c:pt idx="6468">
                  <c:v>3.5</c:v>
                </c:pt>
                <c:pt idx="6469">
                  <c:v>3.4700012207029545</c:v>
                </c:pt>
                <c:pt idx="6470">
                  <c:v>3.4599914550779545</c:v>
                </c:pt>
                <c:pt idx="6471">
                  <c:v>3.4400024414059658</c:v>
                </c:pt>
                <c:pt idx="6472">
                  <c:v>3.2999877929679542</c:v>
                </c:pt>
                <c:pt idx="6473">
                  <c:v>3.25</c:v>
                </c:pt>
                <c:pt idx="6474">
                  <c:v>3.2799987792969887</c:v>
                </c:pt>
                <c:pt idx="6475">
                  <c:v>3.4100036621089771</c:v>
                </c:pt>
                <c:pt idx="6476">
                  <c:v>3.4199829101559658</c:v>
                </c:pt>
                <c:pt idx="6477">
                  <c:v>3.3899841308589771</c:v>
                </c:pt>
                <c:pt idx="6478">
                  <c:v>3.4599914550779545</c:v>
                </c:pt>
                <c:pt idx="6479">
                  <c:v>3.3200073242179542</c:v>
                </c:pt>
                <c:pt idx="6480">
                  <c:v>3.3999938964839771</c:v>
                </c:pt>
                <c:pt idx="6481">
                  <c:v>3.4400024414059658</c:v>
                </c:pt>
                <c:pt idx="6482">
                  <c:v>3.4100036621089771</c:v>
                </c:pt>
                <c:pt idx="6483">
                  <c:v>3.3099975585929542</c:v>
                </c:pt>
                <c:pt idx="6484">
                  <c:v>3.1999816894529545</c:v>
                </c:pt>
                <c:pt idx="6485">
                  <c:v>3.22998046875</c:v>
                </c:pt>
                <c:pt idx="6486">
                  <c:v>3.2999877929679542</c:v>
                </c:pt>
                <c:pt idx="6487">
                  <c:v>3.3200073242179542</c:v>
                </c:pt>
                <c:pt idx="6488">
                  <c:v>3.3200073242179542</c:v>
                </c:pt>
                <c:pt idx="6489">
                  <c:v>3.25</c:v>
                </c:pt>
                <c:pt idx="6490">
                  <c:v>3.3399963378899997</c:v>
                </c:pt>
                <c:pt idx="6491">
                  <c:v>3.3099975585929542</c:v>
                </c:pt>
                <c:pt idx="6492">
                  <c:v>3.2599792480469887</c:v>
                </c:pt>
                <c:pt idx="6493">
                  <c:v>3.3099975585929542</c:v>
                </c:pt>
                <c:pt idx="6494">
                  <c:v>3.3200073242179542</c:v>
                </c:pt>
                <c:pt idx="6495">
                  <c:v>3.25</c:v>
                </c:pt>
                <c:pt idx="6496">
                  <c:v>3.25</c:v>
                </c:pt>
                <c:pt idx="6497">
                  <c:v>3.2799987792969887</c:v>
                </c:pt>
                <c:pt idx="6498">
                  <c:v>3.1900024414059658</c:v>
                </c:pt>
                <c:pt idx="6499">
                  <c:v>3.2200012207029545</c:v>
                </c:pt>
                <c:pt idx="6500">
                  <c:v>3.1699829101559658</c:v>
                </c:pt>
                <c:pt idx="6501">
                  <c:v>3.2599792480469887</c:v>
                </c:pt>
                <c:pt idx="6502">
                  <c:v>3.1099853515619884</c:v>
                </c:pt>
                <c:pt idx="6503">
                  <c:v>3.1399841308589771</c:v>
                </c:pt>
                <c:pt idx="6504">
                  <c:v>3.1699829101559658</c:v>
                </c:pt>
                <c:pt idx="6505">
                  <c:v>3.1999816894529545</c:v>
                </c:pt>
                <c:pt idx="6506">
                  <c:v>3.1699829101559658</c:v>
                </c:pt>
                <c:pt idx="6507">
                  <c:v>3.2099914550779545</c:v>
                </c:pt>
                <c:pt idx="6508">
                  <c:v>3.2799987792969887</c:v>
                </c:pt>
                <c:pt idx="6509">
                  <c:v>3.2699890136719887</c:v>
                </c:pt>
                <c:pt idx="6510">
                  <c:v>3.2599792480469887</c:v>
                </c:pt>
                <c:pt idx="6511">
                  <c:v>3.3200073242179542</c:v>
                </c:pt>
                <c:pt idx="6512">
                  <c:v>3.3899841308589771</c:v>
                </c:pt>
                <c:pt idx="6513">
                  <c:v>3.3099975585929542</c:v>
                </c:pt>
                <c:pt idx="6514">
                  <c:v>3.3099975585929542</c:v>
                </c:pt>
                <c:pt idx="6515">
                  <c:v>3.3200073242179542</c:v>
                </c:pt>
                <c:pt idx="6516">
                  <c:v>3.2200012207029545</c:v>
                </c:pt>
                <c:pt idx="6517">
                  <c:v>3.239990234375</c:v>
                </c:pt>
                <c:pt idx="6518">
                  <c:v>3.22998046875</c:v>
                </c:pt>
                <c:pt idx="6519">
                  <c:v>3.2099914550779545</c:v>
                </c:pt>
                <c:pt idx="6520">
                  <c:v>3.2699890136719887</c:v>
                </c:pt>
                <c:pt idx="6521">
                  <c:v>3.3299865722649997</c:v>
                </c:pt>
                <c:pt idx="6522">
                  <c:v>3.3500061035149997</c:v>
                </c:pt>
                <c:pt idx="6523">
                  <c:v>3.2999877929679542</c:v>
                </c:pt>
                <c:pt idx="6524">
                  <c:v>3.2699890136719887</c:v>
                </c:pt>
                <c:pt idx="6525">
                  <c:v>3.3399963378899997</c:v>
                </c:pt>
                <c:pt idx="6526">
                  <c:v>3.4700012207029545</c:v>
                </c:pt>
                <c:pt idx="6527">
                  <c:v>3.489990234375</c:v>
                </c:pt>
                <c:pt idx="6528">
                  <c:v>3.4299926757809658</c:v>
                </c:pt>
                <c:pt idx="6529">
                  <c:v>3.3999938964839771</c:v>
                </c:pt>
                <c:pt idx="6530">
                  <c:v>3.4299926757809658</c:v>
                </c:pt>
                <c:pt idx="6531">
                  <c:v>3.6399841308589771</c:v>
                </c:pt>
                <c:pt idx="6532">
                  <c:v>3.4700012207029545</c:v>
                </c:pt>
                <c:pt idx="6533">
                  <c:v>3.3999938964839771</c:v>
                </c:pt>
                <c:pt idx="6534">
                  <c:v>3.3800048828119884</c:v>
                </c:pt>
                <c:pt idx="6535">
                  <c:v>3.3099975585929542</c:v>
                </c:pt>
                <c:pt idx="6536">
                  <c:v>3.2699890136719887</c:v>
                </c:pt>
                <c:pt idx="6537">
                  <c:v>3.22998046875</c:v>
                </c:pt>
                <c:pt idx="6538">
                  <c:v>3.239990234375</c:v>
                </c:pt>
                <c:pt idx="6539">
                  <c:v>3.3099975585929542</c:v>
                </c:pt>
                <c:pt idx="6540">
                  <c:v>3.3200073242179542</c:v>
                </c:pt>
                <c:pt idx="6541">
                  <c:v>3.3500061035149997</c:v>
                </c:pt>
                <c:pt idx="6542">
                  <c:v>3.4199829101559658</c:v>
                </c:pt>
                <c:pt idx="6543">
                  <c:v>3.4100036621089771</c:v>
                </c:pt>
                <c:pt idx="6544">
                  <c:v>3.3899841308589771</c:v>
                </c:pt>
                <c:pt idx="6545">
                  <c:v>3.4400024414059658</c:v>
                </c:pt>
                <c:pt idx="6546">
                  <c:v>3.489990234375</c:v>
                </c:pt>
                <c:pt idx="6547">
                  <c:v>3.3399963378899997</c:v>
                </c:pt>
                <c:pt idx="6548">
                  <c:v>3.3299865722649997</c:v>
                </c:pt>
                <c:pt idx="6549">
                  <c:v>3.4599914550779545</c:v>
                </c:pt>
                <c:pt idx="6550">
                  <c:v>3.3099975585929542</c:v>
                </c:pt>
                <c:pt idx="6551">
                  <c:v>3.2699890136719887</c:v>
                </c:pt>
                <c:pt idx="6552">
                  <c:v>3.2699890136719887</c:v>
                </c:pt>
                <c:pt idx="6553">
                  <c:v>3.2099914550779545</c:v>
                </c:pt>
                <c:pt idx="6554">
                  <c:v>3.2099914550779545</c:v>
                </c:pt>
                <c:pt idx="6555">
                  <c:v>3.2699890136719887</c:v>
                </c:pt>
                <c:pt idx="6556">
                  <c:v>3.2099914550779545</c:v>
                </c:pt>
                <c:pt idx="6557">
                  <c:v>3.1999816894529545</c:v>
                </c:pt>
                <c:pt idx="6558">
                  <c:v>3.2099914550779545</c:v>
                </c:pt>
                <c:pt idx="6559">
                  <c:v>3.2099914550779545</c:v>
                </c:pt>
                <c:pt idx="6560">
                  <c:v>3.1799926757809658</c:v>
                </c:pt>
                <c:pt idx="6561">
                  <c:v>3.3099975585929542</c:v>
                </c:pt>
                <c:pt idx="6562">
                  <c:v>3.3200073242179542</c:v>
                </c:pt>
                <c:pt idx="6563">
                  <c:v>3.1799926757809658</c:v>
                </c:pt>
                <c:pt idx="6564">
                  <c:v>3.1999816894529545</c:v>
                </c:pt>
                <c:pt idx="6565">
                  <c:v>3.1799926757809658</c:v>
                </c:pt>
                <c:pt idx="6566">
                  <c:v>3.1399841308589771</c:v>
                </c:pt>
                <c:pt idx="6567">
                  <c:v>3.1699829101559658</c:v>
                </c:pt>
                <c:pt idx="6568">
                  <c:v>3.2900085449219887</c:v>
                </c:pt>
                <c:pt idx="6569">
                  <c:v>3.2200012207029545</c:v>
                </c:pt>
                <c:pt idx="6570">
                  <c:v>3.1699829101559658</c:v>
                </c:pt>
                <c:pt idx="6571">
                  <c:v>3.1699829101559658</c:v>
                </c:pt>
                <c:pt idx="6572">
                  <c:v>3.2200012207029545</c:v>
                </c:pt>
                <c:pt idx="6573">
                  <c:v>3.22998046875</c:v>
                </c:pt>
                <c:pt idx="6574">
                  <c:v>3.22998046875</c:v>
                </c:pt>
                <c:pt idx="6575">
                  <c:v>3.1799926757809658</c:v>
                </c:pt>
                <c:pt idx="6576">
                  <c:v>3.1399841308589771</c:v>
                </c:pt>
                <c:pt idx="6577">
                  <c:v>3.1600036621089771</c:v>
                </c:pt>
                <c:pt idx="6578">
                  <c:v>3.2200012207029545</c:v>
                </c:pt>
                <c:pt idx="6579">
                  <c:v>3.1300048828119884</c:v>
                </c:pt>
                <c:pt idx="6580">
                  <c:v>3.1799926757809658</c:v>
                </c:pt>
                <c:pt idx="6581">
                  <c:v>3.1499938964839771</c:v>
                </c:pt>
                <c:pt idx="6582">
                  <c:v>3.1600036621089771</c:v>
                </c:pt>
                <c:pt idx="6583">
                  <c:v>3.239990234375</c:v>
                </c:pt>
                <c:pt idx="6584">
                  <c:v>3.2200012207029545</c:v>
                </c:pt>
                <c:pt idx="6585">
                  <c:v>3.1900024414059658</c:v>
                </c:pt>
                <c:pt idx="6586">
                  <c:v>3.1600036621089771</c:v>
                </c:pt>
                <c:pt idx="6587">
                  <c:v>3.1600036621089771</c:v>
                </c:pt>
                <c:pt idx="6588">
                  <c:v>3.1600036621089771</c:v>
                </c:pt>
                <c:pt idx="6589">
                  <c:v>3.1799926757809658</c:v>
                </c:pt>
                <c:pt idx="6590">
                  <c:v>3.1799926757809658</c:v>
                </c:pt>
                <c:pt idx="6591">
                  <c:v>3.1900024414059658</c:v>
                </c:pt>
                <c:pt idx="6592">
                  <c:v>3.2200012207029545</c:v>
                </c:pt>
                <c:pt idx="6593">
                  <c:v>3.1799926757809658</c:v>
                </c:pt>
                <c:pt idx="6594">
                  <c:v>3.2200012207029545</c:v>
                </c:pt>
                <c:pt idx="6595">
                  <c:v>3.1999816894529545</c:v>
                </c:pt>
                <c:pt idx="6596">
                  <c:v>3.1600036621089771</c:v>
                </c:pt>
                <c:pt idx="6597">
                  <c:v>3.1900024414059658</c:v>
                </c:pt>
                <c:pt idx="6598">
                  <c:v>3.2099914550779545</c:v>
                </c:pt>
                <c:pt idx="6599">
                  <c:v>3.2200012207029545</c:v>
                </c:pt>
                <c:pt idx="6600">
                  <c:v>3.1399841308589771</c:v>
                </c:pt>
                <c:pt idx="6601">
                  <c:v>3.1300048828119884</c:v>
                </c:pt>
                <c:pt idx="6602">
                  <c:v>3.1799926757809658</c:v>
                </c:pt>
                <c:pt idx="6603">
                  <c:v>3.1799926757809658</c:v>
                </c:pt>
                <c:pt idx="6604">
                  <c:v>3.1399841308589771</c:v>
                </c:pt>
                <c:pt idx="6605">
                  <c:v>3.1699829101559658</c:v>
                </c:pt>
                <c:pt idx="6606">
                  <c:v>3.239990234375</c:v>
                </c:pt>
                <c:pt idx="6607">
                  <c:v>3.22998046875</c:v>
                </c:pt>
                <c:pt idx="6608">
                  <c:v>3.1999816894529545</c:v>
                </c:pt>
                <c:pt idx="6609">
                  <c:v>3.1999816894529545</c:v>
                </c:pt>
                <c:pt idx="6610">
                  <c:v>3.2200012207029545</c:v>
                </c:pt>
                <c:pt idx="6611">
                  <c:v>3.1600036621089771</c:v>
                </c:pt>
                <c:pt idx="6612">
                  <c:v>3.1600036621089771</c:v>
                </c:pt>
                <c:pt idx="6613">
                  <c:v>3.1799926757809658</c:v>
                </c:pt>
                <c:pt idx="6614">
                  <c:v>3.2200012207029545</c:v>
                </c:pt>
                <c:pt idx="6615">
                  <c:v>3.239990234375</c:v>
                </c:pt>
                <c:pt idx="6616">
                  <c:v>3.2599792480469887</c:v>
                </c:pt>
                <c:pt idx="6617">
                  <c:v>3.25</c:v>
                </c:pt>
                <c:pt idx="6618">
                  <c:v>3.1499938964839771</c:v>
                </c:pt>
                <c:pt idx="6619">
                  <c:v>3.1199951171869884</c:v>
                </c:pt>
                <c:pt idx="6620">
                  <c:v>3.1300048828119884</c:v>
                </c:pt>
                <c:pt idx="6621">
                  <c:v>3.1300048828119884</c:v>
                </c:pt>
                <c:pt idx="6622">
                  <c:v>3.1499938964839771</c:v>
                </c:pt>
                <c:pt idx="6623">
                  <c:v>3.1300048828119884</c:v>
                </c:pt>
                <c:pt idx="6624">
                  <c:v>3.1499938964839771</c:v>
                </c:pt>
                <c:pt idx="6625">
                  <c:v>3.1900024414059658</c:v>
                </c:pt>
                <c:pt idx="6626">
                  <c:v>3.22998046875</c:v>
                </c:pt>
                <c:pt idx="6627">
                  <c:v>3.1499938964839771</c:v>
                </c:pt>
                <c:pt idx="6628">
                  <c:v>3.1799926757809658</c:v>
                </c:pt>
                <c:pt idx="6629">
                  <c:v>3.2200012207029545</c:v>
                </c:pt>
                <c:pt idx="6630">
                  <c:v>3.1499938964839771</c:v>
                </c:pt>
                <c:pt idx="6631">
                  <c:v>3.1499938964839771</c:v>
                </c:pt>
                <c:pt idx="6632">
                  <c:v>3.1600036621089771</c:v>
                </c:pt>
                <c:pt idx="6633">
                  <c:v>3.1399841308589771</c:v>
                </c:pt>
                <c:pt idx="6634">
                  <c:v>3.1199951171869884</c:v>
                </c:pt>
                <c:pt idx="6635">
                  <c:v>3.1199951171869884</c:v>
                </c:pt>
                <c:pt idx="6636">
                  <c:v>3.1399841308589771</c:v>
                </c:pt>
                <c:pt idx="6637">
                  <c:v>3.1399841308589771</c:v>
                </c:pt>
                <c:pt idx="6638">
                  <c:v>3.1099853515619884</c:v>
                </c:pt>
                <c:pt idx="6639">
                  <c:v>3.1199951171869884</c:v>
                </c:pt>
                <c:pt idx="6640">
                  <c:v>3.1499938964839771</c:v>
                </c:pt>
                <c:pt idx="6641">
                  <c:v>3.1999816894529545</c:v>
                </c:pt>
                <c:pt idx="6642">
                  <c:v>3.1999816894529545</c:v>
                </c:pt>
                <c:pt idx="6643">
                  <c:v>3.2200012207029545</c:v>
                </c:pt>
                <c:pt idx="6644">
                  <c:v>3.2200012207029545</c:v>
                </c:pt>
                <c:pt idx="6645">
                  <c:v>3.1900024414059658</c:v>
                </c:pt>
                <c:pt idx="6646">
                  <c:v>3.25</c:v>
                </c:pt>
                <c:pt idx="6647">
                  <c:v>3.1999816894529545</c:v>
                </c:pt>
                <c:pt idx="6648">
                  <c:v>3.1900024414059658</c:v>
                </c:pt>
                <c:pt idx="6649">
                  <c:v>3.2099914550779545</c:v>
                </c:pt>
                <c:pt idx="6650">
                  <c:v>3.2200012207029545</c:v>
                </c:pt>
                <c:pt idx="6651">
                  <c:v>3.1600036621089771</c:v>
                </c:pt>
                <c:pt idx="6652">
                  <c:v>3.1499938964839771</c:v>
                </c:pt>
                <c:pt idx="6653">
                  <c:v>3.2099914550779545</c:v>
                </c:pt>
                <c:pt idx="6654">
                  <c:v>3.2900085449219887</c:v>
                </c:pt>
                <c:pt idx="6655">
                  <c:v>3.1600036621089771</c:v>
                </c:pt>
                <c:pt idx="6656">
                  <c:v>3.1399841308589771</c:v>
                </c:pt>
                <c:pt idx="6657">
                  <c:v>3.1799926757809658</c:v>
                </c:pt>
                <c:pt idx="6658">
                  <c:v>3.1600036621089771</c:v>
                </c:pt>
                <c:pt idx="6659">
                  <c:v>3.22998046875</c:v>
                </c:pt>
                <c:pt idx="6660">
                  <c:v>3.1499938964839771</c:v>
                </c:pt>
                <c:pt idx="6661">
                  <c:v>3.1300048828119884</c:v>
                </c:pt>
                <c:pt idx="6662">
                  <c:v>3.1499938964839771</c:v>
                </c:pt>
                <c:pt idx="6663">
                  <c:v>3.1799926757809658</c:v>
                </c:pt>
                <c:pt idx="6664">
                  <c:v>3.22998046875</c:v>
                </c:pt>
                <c:pt idx="6665">
                  <c:v>3.2599792480469887</c:v>
                </c:pt>
                <c:pt idx="6666">
                  <c:v>3.1600036621089771</c:v>
                </c:pt>
                <c:pt idx="6667">
                  <c:v>3.1399841308589771</c:v>
                </c:pt>
                <c:pt idx="6668">
                  <c:v>3.1499938964839771</c:v>
                </c:pt>
                <c:pt idx="6669">
                  <c:v>3.1499938964839771</c:v>
                </c:pt>
                <c:pt idx="6670">
                  <c:v>3.1199951171869884</c:v>
                </c:pt>
                <c:pt idx="6671">
                  <c:v>3.1499938964839771</c:v>
                </c:pt>
                <c:pt idx="6672">
                  <c:v>3.0700073242179542</c:v>
                </c:pt>
                <c:pt idx="6673">
                  <c:v>3.0700073242179542</c:v>
                </c:pt>
                <c:pt idx="6674">
                  <c:v>3.1000061035149997</c:v>
                </c:pt>
                <c:pt idx="6675">
                  <c:v>3.2099914550779545</c:v>
                </c:pt>
                <c:pt idx="6676">
                  <c:v>3.3099975585929542</c:v>
                </c:pt>
                <c:pt idx="6677">
                  <c:v>3.3299865722649997</c:v>
                </c:pt>
                <c:pt idx="6678">
                  <c:v>3.3200073242179542</c:v>
                </c:pt>
                <c:pt idx="6679">
                  <c:v>3.2200012207029545</c:v>
                </c:pt>
                <c:pt idx="6680">
                  <c:v>3.2099914550779545</c:v>
                </c:pt>
                <c:pt idx="6681">
                  <c:v>3.25</c:v>
                </c:pt>
                <c:pt idx="6682">
                  <c:v>3.25</c:v>
                </c:pt>
                <c:pt idx="6683">
                  <c:v>3.1999816894529545</c:v>
                </c:pt>
                <c:pt idx="6684">
                  <c:v>3.22998046875</c:v>
                </c:pt>
                <c:pt idx="6685">
                  <c:v>3.2099914550779545</c:v>
                </c:pt>
                <c:pt idx="6686">
                  <c:v>3.1699829101559658</c:v>
                </c:pt>
                <c:pt idx="6687">
                  <c:v>3.1399841308589771</c:v>
                </c:pt>
                <c:pt idx="6688">
                  <c:v>3.1600036621089771</c:v>
                </c:pt>
                <c:pt idx="6689">
                  <c:v>3.1600036621089771</c:v>
                </c:pt>
                <c:pt idx="6690">
                  <c:v>3.1699829101559658</c:v>
                </c:pt>
                <c:pt idx="6691">
                  <c:v>3.1600036621089771</c:v>
                </c:pt>
                <c:pt idx="6692">
                  <c:v>3.1199951171869884</c:v>
                </c:pt>
                <c:pt idx="6693">
                  <c:v>3.0700073242179542</c:v>
                </c:pt>
                <c:pt idx="6694">
                  <c:v>3.0799865722649997</c:v>
                </c:pt>
                <c:pt idx="6695">
                  <c:v>3.1199951171869884</c:v>
                </c:pt>
                <c:pt idx="6696">
                  <c:v>3.1900024414059658</c:v>
                </c:pt>
                <c:pt idx="6697">
                  <c:v>3.2599792480469887</c:v>
                </c:pt>
                <c:pt idx="6698">
                  <c:v>3.1799926757809658</c:v>
                </c:pt>
                <c:pt idx="6699">
                  <c:v>3.2099914550779545</c:v>
                </c:pt>
                <c:pt idx="6700">
                  <c:v>3.1799926757809658</c:v>
                </c:pt>
                <c:pt idx="6701">
                  <c:v>3.2099914550779545</c:v>
                </c:pt>
                <c:pt idx="6702">
                  <c:v>3.2200012207029545</c:v>
                </c:pt>
                <c:pt idx="6703">
                  <c:v>3.2699890136719887</c:v>
                </c:pt>
                <c:pt idx="6704">
                  <c:v>3.2999877929679542</c:v>
                </c:pt>
                <c:pt idx="6705">
                  <c:v>3.1900024414059658</c:v>
                </c:pt>
                <c:pt idx="6706">
                  <c:v>3.1600036621089771</c:v>
                </c:pt>
                <c:pt idx="6707">
                  <c:v>3.2099914550779545</c:v>
                </c:pt>
                <c:pt idx="6708">
                  <c:v>3.1499938964839771</c:v>
                </c:pt>
                <c:pt idx="6709">
                  <c:v>3.1499938964839771</c:v>
                </c:pt>
                <c:pt idx="6710">
                  <c:v>3.1799926757809658</c:v>
                </c:pt>
                <c:pt idx="6711">
                  <c:v>3.1600036621089771</c:v>
                </c:pt>
                <c:pt idx="6712">
                  <c:v>3.1399841308589771</c:v>
                </c:pt>
                <c:pt idx="6713">
                  <c:v>3.0499877929679542</c:v>
                </c:pt>
                <c:pt idx="6714">
                  <c:v>3.1600036621089771</c:v>
                </c:pt>
                <c:pt idx="6715">
                  <c:v>3.0899963378899997</c:v>
                </c:pt>
                <c:pt idx="6716">
                  <c:v>3.1099853515619884</c:v>
                </c:pt>
                <c:pt idx="6717">
                  <c:v>3.1000061035149997</c:v>
                </c:pt>
                <c:pt idx="6718">
                  <c:v>3.1300048828119884</c:v>
                </c:pt>
                <c:pt idx="6719">
                  <c:v>3.1900024414059658</c:v>
                </c:pt>
                <c:pt idx="6720">
                  <c:v>3.239990234375</c:v>
                </c:pt>
                <c:pt idx="6721">
                  <c:v>3.239990234375</c:v>
                </c:pt>
                <c:pt idx="6722">
                  <c:v>3.25</c:v>
                </c:pt>
                <c:pt idx="6723">
                  <c:v>3.239990234375</c:v>
                </c:pt>
                <c:pt idx="6724">
                  <c:v>3.2599792480469887</c:v>
                </c:pt>
                <c:pt idx="6725">
                  <c:v>3.2599792480469887</c:v>
                </c:pt>
                <c:pt idx="6726">
                  <c:v>3.3200073242179542</c:v>
                </c:pt>
                <c:pt idx="6727">
                  <c:v>3.2200012207029545</c:v>
                </c:pt>
                <c:pt idx="6728">
                  <c:v>3.3399963378899997</c:v>
                </c:pt>
                <c:pt idx="6729">
                  <c:v>3.2200012207029545</c:v>
                </c:pt>
                <c:pt idx="6730">
                  <c:v>3.1699829101559658</c:v>
                </c:pt>
                <c:pt idx="6731">
                  <c:v>3.2200012207029545</c:v>
                </c:pt>
                <c:pt idx="6732">
                  <c:v>3.1799926757809658</c:v>
                </c:pt>
                <c:pt idx="6733">
                  <c:v>3.25</c:v>
                </c:pt>
                <c:pt idx="6734">
                  <c:v>3.2900085449219887</c:v>
                </c:pt>
                <c:pt idx="6735">
                  <c:v>3.2900085449219887</c:v>
                </c:pt>
                <c:pt idx="6736">
                  <c:v>3.239990234375</c:v>
                </c:pt>
                <c:pt idx="6737">
                  <c:v>3.0799865722649997</c:v>
                </c:pt>
                <c:pt idx="6738">
                  <c:v>3.0899963378899997</c:v>
                </c:pt>
                <c:pt idx="6739">
                  <c:v>3.1399841308589771</c:v>
                </c:pt>
                <c:pt idx="6740">
                  <c:v>3.2200012207029545</c:v>
                </c:pt>
                <c:pt idx="6741">
                  <c:v>3.1900024414059658</c:v>
                </c:pt>
                <c:pt idx="6742">
                  <c:v>3.0899963378899997</c:v>
                </c:pt>
                <c:pt idx="6743">
                  <c:v>3.1600036621089771</c:v>
                </c:pt>
                <c:pt idx="6744">
                  <c:v>3.1900024414059658</c:v>
                </c:pt>
                <c:pt idx="6745">
                  <c:v>3.1300048828119884</c:v>
                </c:pt>
                <c:pt idx="6746">
                  <c:v>3.0700073242179542</c:v>
                </c:pt>
                <c:pt idx="6747">
                  <c:v>3.1199951171869884</c:v>
                </c:pt>
                <c:pt idx="6748">
                  <c:v>3.1300048828119884</c:v>
                </c:pt>
                <c:pt idx="6749">
                  <c:v>3.0899963378899997</c:v>
                </c:pt>
                <c:pt idx="6750">
                  <c:v>3</c:v>
                </c:pt>
                <c:pt idx="6751">
                  <c:v>3.1099853515619884</c:v>
                </c:pt>
                <c:pt idx="6752">
                  <c:v>3.1000061035149997</c:v>
                </c:pt>
                <c:pt idx="6753">
                  <c:v>3.0700073242179542</c:v>
                </c:pt>
                <c:pt idx="6754">
                  <c:v>3.1199951171869884</c:v>
                </c:pt>
                <c:pt idx="6755">
                  <c:v>3.1199951171869884</c:v>
                </c:pt>
                <c:pt idx="6756">
                  <c:v>3.0599975585929542</c:v>
                </c:pt>
                <c:pt idx="6757">
                  <c:v>3.0499877929679542</c:v>
                </c:pt>
                <c:pt idx="6758">
                  <c:v>3.0700073242179542</c:v>
                </c:pt>
                <c:pt idx="6759">
                  <c:v>3.0599975585929542</c:v>
                </c:pt>
                <c:pt idx="6760">
                  <c:v>3.0400085449219887</c:v>
                </c:pt>
                <c:pt idx="6761">
                  <c:v>3.0299987792969887</c:v>
                </c:pt>
                <c:pt idx="6762">
                  <c:v>3.2900085449219887</c:v>
                </c:pt>
                <c:pt idx="6763">
                  <c:v>3.3699951171869884</c:v>
                </c:pt>
                <c:pt idx="6764">
                  <c:v>3.4599914550779545</c:v>
                </c:pt>
                <c:pt idx="6765">
                  <c:v>3.2900085449219887</c:v>
                </c:pt>
                <c:pt idx="6766">
                  <c:v>3.22998046875</c:v>
                </c:pt>
                <c:pt idx="6767">
                  <c:v>3.2099914550779545</c:v>
                </c:pt>
                <c:pt idx="6768">
                  <c:v>3.2599792480469887</c:v>
                </c:pt>
                <c:pt idx="6769">
                  <c:v>3.1300048828119884</c:v>
                </c:pt>
                <c:pt idx="6770">
                  <c:v>3.1300048828119884</c:v>
                </c:pt>
                <c:pt idx="6771">
                  <c:v>3.1900024414059658</c:v>
                </c:pt>
                <c:pt idx="6772">
                  <c:v>3.1499938964839771</c:v>
                </c:pt>
                <c:pt idx="6773">
                  <c:v>3.1300048828119884</c:v>
                </c:pt>
                <c:pt idx="6774">
                  <c:v>3.2099914550779545</c:v>
                </c:pt>
                <c:pt idx="6775">
                  <c:v>3.22998046875</c:v>
                </c:pt>
                <c:pt idx="6776">
                  <c:v>3.2200012207029545</c:v>
                </c:pt>
                <c:pt idx="6777">
                  <c:v>3.2099914550779545</c:v>
                </c:pt>
                <c:pt idx="6778">
                  <c:v>3.1600036621089771</c:v>
                </c:pt>
                <c:pt idx="6779">
                  <c:v>3.1499938964839771</c:v>
                </c:pt>
                <c:pt idx="6780">
                  <c:v>3.1600036621089771</c:v>
                </c:pt>
                <c:pt idx="6781">
                  <c:v>3.1900024414059658</c:v>
                </c:pt>
                <c:pt idx="6782">
                  <c:v>3.2099914550779545</c:v>
                </c:pt>
                <c:pt idx="6783">
                  <c:v>3.2599792480469887</c:v>
                </c:pt>
                <c:pt idx="6784">
                  <c:v>3.2099914550779545</c:v>
                </c:pt>
                <c:pt idx="6785">
                  <c:v>3.3099975585929542</c:v>
                </c:pt>
                <c:pt idx="6786">
                  <c:v>3.2200012207029545</c:v>
                </c:pt>
                <c:pt idx="6787">
                  <c:v>3.1999816894529545</c:v>
                </c:pt>
                <c:pt idx="6788">
                  <c:v>3.25</c:v>
                </c:pt>
                <c:pt idx="6789">
                  <c:v>3.2099914550779545</c:v>
                </c:pt>
                <c:pt idx="6790">
                  <c:v>3.1699829101559658</c:v>
                </c:pt>
                <c:pt idx="6791">
                  <c:v>3.2200012207029545</c:v>
                </c:pt>
                <c:pt idx="6792">
                  <c:v>3.2099914550779545</c:v>
                </c:pt>
                <c:pt idx="6793">
                  <c:v>3.1799926757809658</c:v>
                </c:pt>
                <c:pt idx="6794">
                  <c:v>3.239990234375</c:v>
                </c:pt>
                <c:pt idx="6795">
                  <c:v>3.0799865722649997</c:v>
                </c:pt>
                <c:pt idx="6796">
                  <c:v>3.0199890136719887</c:v>
                </c:pt>
                <c:pt idx="6797">
                  <c:v>3.0700073242179542</c:v>
                </c:pt>
                <c:pt idx="6798">
                  <c:v>3.0799865722649997</c:v>
                </c:pt>
                <c:pt idx="6799">
                  <c:v>3.0700073242179542</c:v>
                </c:pt>
                <c:pt idx="6800">
                  <c:v>2.989990234375</c:v>
                </c:pt>
                <c:pt idx="6801">
                  <c:v>3.0099792480469887</c:v>
                </c:pt>
                <c:pt idx="6802">
                  <c:v>3.0400085449219887</c:v>
                </c:pt>
                <c:pt idx="6803">
                  <c:v>3.0099792480469887</c:v>
                </c:pt>
                <c:pt idx="6804">
                  <c:v>3.1099853515619884</c:v>
                </c:pt>
                <c:pt idx="6805">
                  <c:v>3.1499938964839771</c:v>
                </c:pt>
                <c:pt idx="6806">
                  <c:v>3.1300048828119884</c:v>
                </c:pt>
                <c:pt idx="6807">
                  <c:v>3.1300048828119884</c:v>
                </c:pt>
                <c:pt idx="6808">
                  <c:v>3.1499938964839771</c:v>
                </c:pt>
                <c:pt idx="6809">
                  <c:v>3.1399841308589771</c:v>
                </c:pt>
                <c:pt idx="6810">
                  <c:v>3.0299987792969887</c:v>
                </c:pt>
                <c:pt idx="6811">
                  <c:v>3.0499877929679542</c:v>
                </c:pt>
                <c:pt idx="6812">
                  <c:v>3.0799865722649997</c:v>
                </c:pt>
                <c:pt idx="6813">
                  <c:v>3.1099853515619884</c:v>
                </c:pt>
                <c:pt idx="6814">
                  <c:v>3.1600036621089771</c:v>
                </c:pt>
                <c:pt idx="6815">
                  <c:v>3.1000061035149997</c:v>
                </c:pt>
                <c:pt idx="6816">
                  <c:v>3.0899963378899997</c:v>
                </c:pt>
                <c:pt idx="6817">
                  <c:v>3.1000061035149997</c:v>
                </c:pt>
                <c:pt idx="6818">
                  <c:v>3.1300048828119884</c:v>
                </c:pt>
                <c:pt idx="6819">
                  <c:v>3.1699829101559658</c:v>
                </c:pt>
                <c:pt idx="6820">
                  <c:v>3.22998046875</c:v>
                </c:pt>
                <c:pt idx="6821">
                  <c:v>3.1999816894529545</c:v>
                </c:pt>
                <c:pt idx="6822">
                  <c:v>3.1699829101559658</c:v>
                </c:pt>
                <c:pt idx="6823">
                  <c:v>3.1999816894529545</c:v>
                </c:pt>
                <c:pt idx="6824">
                  <c:v>3.2799987792969887</c:v>
                </c:pt>
                <c:pt idx="6825">
                  <c:v>3.1799926757809658</c:v>
                </c:pt>
                <c:pt idx="6826">
                  <c:v>3.0899963378899997</c:v>
                </c:pt>
                <c:pt idx="6827">
                  <c:v>3.1099853515619884</c:v>
                </c:pt>
                <c:pt idx="6828">
                  <c:v>3.1399841308589771</c:v>
                </c:pt>
                <c:pt idx="6829">
                  <c:v>3.1099853515619884</c:v>
                </c:pt>
                <c:pt idx="6830">
                  <c:v>3.0099792480469887</c:v>
                </c:pt>
                <c:pt idx="6831">
                  <c:v>3.0400085449219887</c:v>
                </c:pt>
                <c:pt idx="6832">
                  <c:v>3.0599975585929542</c:v>
                </c:pt>
                <c:pt idx="6833">
                  <c:v>3.0499877929679542</c:v>
                </c:pt>
                <c:pt idx="6834">
                  <c:v>3.0400085449219887</c:v>
                </c:pt>
                <c:pt idx="6835">
                  <c:v>3.1000061035149997</c:v>
                </c:pt>
                <c:pt idx="6836">
                  <c:v>3.1199951171869884</c:v>
                </c:pt>
                <c:pt idx="6837">
                  <c:v>3.1399841308589771</c:v>
                </c:pt>
                <c:pt idx="6838">
                  <c:v>3.1499938964839771</c:v>
                </c:pt>
                <c:pt idx="6839">
                  <c:v>3.1499938964839771</c:v>
                </c:pt>
                <c:pt idx="6840">
                  <c:v>3.1300048828119884</c:v>
                </c:pt>
                <c:pt idx="6841">
                  <c:v>3.0799865722649997</c:v>
                </c:pt>
                <c:pt idx="6842">
                  <c:v>3.0899963378899997</c:v>
                </c:pt>
                <c:pt idx="6843">
                  <c:v>3.1699829101559658</c:v>
                </c:pt>
                <c:pt idx="6844">
                  <c:v>3.0899963378899997</c:v>
                </c:pt>
                <c:pt idx="6845">
                  <c:v>3.1199951171869884</c:v>
                </c:pt>
                <c:pt idx="6846">
                  <c:v>3.0799865722649997</c:v>
                </c:pt>
                <c:pt idx="6847">
                  <c:v>3.0799865722649997</c:v>
                </c:pt>
                <c:pt idx="6848">
                  <c:v>3.0700073242179542</c:v>
                </c:pt>
                <c:pt idx="6849">
                  <c:v>3.0199890136719887</c:v>
                </c:pt>
                <c:pt idx="6850">
                  <c:v>3.0400085449219887</c:v>
                </c:pt>
                <c:pt idx="6851">
                  <c:v>3.0400085449219887</c:v>
                </c:pt>
                <c:pt idx="6852">
                  <c:v>3.0099792480469887</c:v>
                </c:pt>
                <c:pt idx="6853">
                  <c:v>3.0499877929679542</c:v>
                </c:pt>
                <c:pt idx="6854">
                  <c:v>3.1399841308589771</c:v>
                </c:pt>
                <c:pt idx="6855">
                  <c:v>3.1499938964839771</c:v>
                </c:pt>
                <c:pt idx="6856">
                  <c:v>3.1300048828119884</c:v>
                </c:pt>
                <c:pt idx="6857">
                  <c:v>3.1699829101559658</c:v>
                </c:pt>
                <c:pt idx="6858">
                  <c:v>3.1000061035149997</c:v>
                </c:pt>
                <c:pt idx="6859">
                  <c:v>3.0899963378899997</c:v>
                </c:pt>
                <c:pt idx="6860">
                  <c:v>3.1699829101559658</c:v>
                </c:pt>
                <c:pt idx="6861">
                  <c:v>3.1900024414059658</c:v>
                </c:pt>
                <c:pt idx="6862">
                  <c:v>3.1300048828119884</c:v>
                </c:pt>
                <c:pt idx="6863">
                  <c:v>3.1099853515619884</c:v>
                </c:pt>
                <c:pt idx="6864">
                  <c:v>3.1499938964839771</c:v>
                </c:pt>
                <c:pt idx="6865">
                  <c:v>3.1300048828119884</c:v>
                </c:pt>
                <c:pt idx="6866">
                  <c:v>3.1600036621089771</c:v>
                </c:pt>
                <c:pt idx="6867">
                  <c:v>3.1199951171869884</c:v>
                </c:pt>
                <c:pt idx="6868">
                  <c:v>3.1099853515619884</c:v>
                </c:pt>
                <c:pt idx="6869">
                  <c:v>3.1099853515619884</c:v>
                </c:pt>
                <c:pt idx="6870">
                  <c:v>3.1199951171869884</c:v>
                </c:pt>
                <c:pt idx="6871">
                  <c:v>3.0700073242179542</c:v>
                </c:pt>
                <c:pt idx="6872">
                  <c:v>3.0299987792969887</c:v>
                </c:pt>
                <c:pt idx="6873">
                  <c:v>3.0199890136719887</c:v>
                </c:pt>
                <c:pt idx="6874">
                  <c:v>3</c:v>
                </c:pt>
                <c:pt idx="6875">
                  <c:v>2.989990234375</c:v>
                </c:pt>
                <c:pt idx="6876">
                  <c:v>3.0099792480469887</c:v>
                </c:pt>
                <c:pt idx="6877">
                  <c:v>3.0299987792969887</c:v>
                </c:pt>
                <c:pt idx="6878">
                  <c:v>3.0700073242179542</c:v>
                </c:pt>
                <c:pt idx="6879">
                  <c:v>3.1199951171869884</c:v>
                </c:pt>
                <c:pt idx="6880">
                  <c:v>3.1099853515619884</c:v>
                </c:pt>
                <c:pt idx="6881">
                  <c:v>3.1300048828119884</c:v>
                </c:pt>
                <c:pt idx="6882">
                  <c:v>3.0799865722649997</c:v>
                </c:pt>
                <c:pt idx="6883">
                  <c:v>3.0400085449219887</c:v>
                </c:pt>
                <c:pt idx="6884">
                  <c:v>3.0599975585929542</c:v>
                </c:pt>
                <c:pt idx="6885">
                  <c:v>3.1699829101559658</c:v>
                </c:pt>
                <c:pt idx="6886">
                  <c:v>3.1099853515619884</c:v>
                </c:pt>
                <c:pt idx="6887">
                  <c:v>3.1000061035149997</c:v>
                </c:pt>
                <c:pt idx="6888">
                  <c:v>3.0899963378899997</c:v>
                </c:pt>
                <c:pt idx="6889">
                  <c:v>3.0400085449219887</c:v>
                </c:pt>
                <c:pt idx="6890">
                  <c:v>3</c:v>
                </c:pt>
                <c:pt idx="6891">
                  <c:v>3.0299987792969887</c:v>
                </c:pt>
                <c:pt idx="6892">
                  <c:v>3.1000061035149997</c:v>
                </c:pt>
                <c:pt idx="6893">
                  <c:v>3.0799865722649997</c:v>
                </c:pt>
                <c:pt idx="6894">
                  <c:v>3.1000061035149997</c:v>
                </c:pt>
                <c:pt idx="6895">
                  <c:v>3.1099853515619884</c:v>
                </c:pt>
                <c:pt idx="6896">
                  <c:v>3.1000061035149997</c:v>
                </c:pt>
                <c:pt idx="6897">
                  <c:v>3.0899963378899997</c:v>
                </c:pt>
                <c:pt idx="6898">
                  <c:v>3.0599975585929542</c:v>
                </c:pt>
                <c:pt idx="6899">
                  <c:v>3.0599975585929542</c:v>
                </c:pt>
                <c:pt idx="6900">
                  <c:v>3</c:v>
                </c:pt>
                <c:pt idx="6901">
                  <c:v>2.989990234375</c:v>
                </c:pt>
                <c:pt idx="6902">
                  <c:v>3.0099792480469887</c:v>
                </c:pt>
                <c:pt idx="6903">
                  <c:v>3.0700073242179542</c:v>
                </c:pt>
                <c:pt idx="6904">
                  <c:v>3.1399841308589771</c:v>
                </c:pt>
                <c:pt idx="6905">
                  <c:v>3.1099853515619884</c:v>
                </c:pt>
                <c:pt idx="6906">
                  <c:v>3.0499877929679542</c:v>
                </c:pt>
                <c:pt idx="6907">
                  <c:v>3.0099792480469887</c:v>
                </c:pt>
                <c:pt idx="6908">
                  <c:v>2.989990234375</c:v>
                </c:pt>
                <c:pt idx="6909">
                  <c:v>3.0199890136719887</c:v>
                </c:pt>
                <c:pt idx="6910">
                  <c:v>3.0499877929679542</c:v>
                </c:pt>
                <c:pt idx="6911">
                  <c:v>3.0499877929679542</c:v>
                </c:pt>
                <c:pt idx="6912">
                  <c:v>3.0199890136719887</c:v>
                </c:pt>
                <c:pt idx="6913">
                  <c:v>3</c:v>
                </c:pt>
                <c:pt idx="6914">
                  <c:v>3.0199890136719887</c:v>
                </c:pt>
                <c:pt idx="6915">
                  <c:v>3.0400085449219887</c:v>
                </c:pt>
                <c:pt idx="6916">
                  <c:v>3.0299987792969887</c:v>
                </c:pt>
                <c:pt idx="6917">
                  <c:v>3.0400085449219887</c:v>
                </c:pt>
                <c:pt idx="6918">
                  <c:v>3.0299987792969887</c:v>
                </c:pt>
                <c:pt idx="6919">
                  <c:v>3.0299987792969887</c:v>
                </c:pt>
                <c:pt idx="6920">
                  <c:v>3.0499877929679542</c:v>
                </c:pt>
                <c:pt idx="6921">
                  <c:v>3.0499877929679542</c:v>
                </c:pt>
                <c:pt idx="6922">
                  <c:v>3</c:v>
                </c:pt>
                <c:pt idx="6923">
                  <c:v>2.989990234375</c:v>
                </c:pt>
                <c:pt idx="6924">
                  <c:v>3.0199890136719887</c:v>
                </c:pt>
                <c:pt idx="6925">
                  <c:v>3.0199890136719887</c:v>
                </c:pt>
                <c:pt idx="6926">
                  <c:v>3.0400085449219887</c:v>
                </c:pt>
                <c:pt idx="6927">
                  <c:v>3.0499877929679542</c:v>
                </c:pt>
                <c:pt idx="6928">
                  <c:v>3.1099853515619884</c:v>
                </c:pt>
                <c:pt idx="6929">
                  <c:v>3.0899963378899997</c:v>
                </c:pt>
                <c:pt idx="6930">
                  <c:v>3.1099853515619884</c:v>
                </c:pt>
                <c:pt idx="6931">
                  <c:v>3.0299987792969887</c:v>
                </c:pt>
                <c:pt idx="6932">
                  <c:v>3.0499877929679542</c:v>
                </c:pt>
                <c:pt idx="6933">
                  <c:v>3.0199890136719887</c:v>
                </c:pt>
                <c:pt idx="6934">
                  <c:v>2.9700012207029545</c:v>
                </c:pt>
                <c:pt idx="6935">
                  <c:v>3.0199890136719887</c:v>
                </c:pt>
                <c:pt idx="6936">
                  <c:v>3.0899963378899997</c:v>
                </c:pt>
                <c:pt idx="6937">
                  <c:v>3.1000061035149997</c:v>
                </c:pt>
                <c:pt idx="6938">
                  <c:v>3.0799865722649997</c:v>
                </c:pt>
                <c:pt idx="6939">
                  <c:v>3.1000061035149997</c:v>
                </c:pt>
                <c:pt idx="6940">
                  <c:v>3.0599975585929542</c:v>
                </c:pt>
                <c:pt idx="6941">
                  <c:v>3.0700073242179542</c:v>
                </c:pt>
                <c:pt idx="6942">
                  <c:v>3.0599975585929542</c:v>
                </c:pt>
                <c:pt idx="6943">
                  <c:v>3.0499877929679542</c:v>
                </c:pt>
                <c:pt idx="6944">
                  <c:v>3.0799865722649997</c:v>
                </c:pt>
                <c:pt idx="6945">
                  <c:v>3.0799865722649997</c:v>
                </c:pt>
                <c:pt idx="6946">
                  <c:v>3.0099792480469887</c:v>
                </c:pt>
                <c:pt idx="6947">
                  <c:v>3.0199890136719887</c:v>
                </c:pt>
                <c:pt idx="6948">
                  <c:v>3.0400085449219887</c:v>
                </c:pt>
                <c:pt idx="6949">
                  <c:v>3.0599975585929542</c:v>
                </c:pt>
                <c:pt idx="6950">
                  <c:v>3.0499877929679542</c:v>
                </c:pt>
                <c:pt idx="6951">
                  <c:v>3.0799865722649997</c:v>
                </c:pt>
                <c:pt idx="6952">
                  <c:v>3.0799865722649997</c:v>
                </c:pt>
                <c:pt idx="6953">
                  <c:v>3.0499877929679542</c:v>
                </c:pt>
                <c:pt idx="6954">
                  <c:v>3.0199890136719887</c:v>
                </c:pt>
                <c:pt idx="6955">
                  <c:v>3.0299987792969887</c:v>
                </c:pt>
                <c:pt idx="6956">
                  <c:v>3.0099792480469887</c:v>
                </c:pt>
                <c:pt idx="6957">
                  <c:v>3.0299987792969887</c:v>
                </c:pt>
                <c:pt idx="6958">
                  <c:v>3.0299987792969887</c:v>
                </c:pt>
                <c:pt idx="6959">
                  <c:v>3.0299987792969887</c:v>
                </c:pt>
                <c:pt idx="6960">
                  <c:v>3.0400085449219887</c:v>
                </c:pt>
                <c:pt idx="6961">
                  <c:v>3.0299987792969887</c:v>
                </c:pt>
                <c:pt idx="6962">
                  <c:v>3.0700073242179542</c:v>
                </c:pt>
                <c:pt idx="6963">
                  <c:v>3.0499877929679542</c:v>
                </c:pt>
                <c:pt idx="6964">
                  <c:v>3.0799865722649997</c:v>
                </c:pt>
                <c:pt idx="6965">
                  <c:v>3.0499877929679542</c:v>
                </c:pt>
                <c:pt idx="6966">
                  <c:v>2.9599914550779545</c:v>
                </c:pt>
                <c:pt idx="6967">
                  <c:v>2.9599914550779545</c:v>
                </c:pt>
                <c:pt idx="6968">
                  <c:v>2.97998046875</c:v>
                </c:pt>
                <c:pt idx="6969">
                  <c:v>3.0499877929679542</c:v>
                </c:pt>
                <c:pt idx="6970">
                  <c:v>3.1099853515619884</c:v>
                </c:pt>
                <c:pt idx="6971">
                  <c:v>3.0400085449219887</c:v>
                </c:pt>
                <c:pt idx="6972">
                  <c:v>3.0199890136719887</c:v>
                </c:pt>
                <c:pt idx="6973">
                  <c:v>3.0899963378899997</c:v>
                </c:pt>
                <c:pt idx="6974">
                  <c:v>3.1300048828119884</c:v>
                </c:pt>
                <c:pt idx="6975">
                  <c:v>3.0099792480469887</c:v>
                </c:pt>
                <c:pt idx="6976">
                  <c:v>3.0700073242179542</c:v>
                </c:pt>
                <c:pt idx="6977">
                  <c:v>3.0199890136719887</c:v>
                </c:pt>
                <c:pt idx="6978">
                  <c:v>2.97998046875</c:v>
                </c:pt>
                <c:pt idx="6979">
                  <c:v>2.97998046875</c:v>
                </c:pt>
                <c:pt idx="6980">
                  <c:v>2.9700012207029545</c:v>
                </c:pt>
                <c:pt idx="6981">
                  <c:v>2.9599914550779545</c:v>
                </c:pt>
                <c:pt idx="6982">
                  <c:v>2.9499816894529545</c:v>
                </c:pt>
                <c:pt idx="6983">
                  <c:v>2.9499816894529545</c:v>
                </c:pt>
                <c:pt idx="6984">
                  <c:v>3</c:v>
                </c:pt>
                <c:pt idx="6985">
                  <c:v>3.0400085449219887</c:v>
                </c:pt>
                <c:pt idx="6986">
                  <c:v>3.0499877929679542</c:v>
                </c:pt>
                <c:pt idx="6987">
                  <c:v>2.9700012207029545</c:v>
                </c:pt>
                <c:pt idx="6988">
                  <c:v>2.9499816894529545</c:v>
                </c:pt>
                <c:pt idx="6989">
                  <c:v>2.9599914550779545</c:v>
                </c:pt>
                <c:pt idx="6990">
                  <c:v>2.989990234375</c:v>
                </c:pt>
                <c:pt idx="6991">
                  <c:v>2.9400024414059658</c:v>
                </c:pt>
                <c:pt idx="6992">
                  <c:v>3.0299987792969887</c:v>
                </c:pt>
                <c:pt idx="6993">
                  <c:v>3.0700073242179542</c:v>
                </c:pt>
                <c:pt idx="6994">
                  <c:v>3.0400085449219887</c:v>
                </c:pt>
                <c:pt idx="6995">
                  <c:v>3.0099792480469887</c:v>
                </c:pt>
                <c:pt idx="6996">
                  <c:v>3</c:v>
                </c:pt>
                <c:pt idx="6997">
                  <c:v>2.97998046875</c:v>
                </c:pt>
                <c:pt idx="6998">
                  <c:v>2.989990234375</c:v>
                </c:pt>
                <c:pt idx="6999">
                  <c:v>2.9499816894529545</c:v>
                </c:pt>
                <c:pt idx="7000">
                  <c:v>2.9700012207029545</c:v>
                </c:pt>
                <c:pt idx="7001">
                  <c:v>3.0499877929679542</c:v>
                </c:pt>
                <c:pt idx="7002">
                  <c:v>3.1300048828119884</c:v>
                </c:pt>
                <c:pt idx="7003">
                  <c:v>3.1199951171869884</c:v>
                </c:pt>
                <c:pt idx="7004">
                  <c:v>3.0799865722649997</c:v>
                </c:pt>
                <c:pt idx="7005">
                  <c:v>3.0899963378899997</c:v>
                </c:pt>
                <c:pt idx="7006">
                  <c:v>3</c:v>
                </c:pt>
                <c:pt idx="7007">
                  <c:v>2.9700012207029545</c:v>
                </c:pt>
                <c:pt idx="7008">
                  <c:v>2.989990234375</c:v>
                </c:pt>
                <c:pt idx="7009">
                  <c:v>2.97998046875</c:v>
                </c:pt>
                <c:pt idx="7010">
                  <c:v>2.9700012207029545</c:v>
                </c:pt>
                <c:pt idx="7011">
                  <c:v>3.0099792480469887</c:v>
                </c:pt>
                <c:pt idx="7012">
                  <c:v>3.0499877929679542</c:v>
                </c:pt>
                <c:pt idx="7013">
                  <c:v>3</c:v>
                </c:pt>
                <c:pt idx="7014">
                  <c:v>2.9499816894529545</c:v>
                </c:pt>
                <c:pt idx="7015">
                  <c:v>2.9199829101559658</c:v>
                </c:pt>
                <c:pt idx="7016">
                  <c:v>2.9199829101559658</c:v>
                </c:pt>
                <c:pt idx="7017">
                  <c:v>2.989990234375</c:v>
                </c:pt>
                <c:pt idx="7018">
                  <c:v>3.0199890136719887</c:v>
                </c:pt>
                <c:pt idx="7019">
                  <c:v>3.0099792480469887</c:v>
                </c:pt>
                <c:pt idx="7020">
                  <c:v>3.0099792480469887</c:v>
                </c:pt>
                <c:pt idx="7021">
                  <c:v>3.0199890136719887</c:v>
                </c:pt>
                <c:pt idx="7022">
                  <c:v>3.0400085449219887</c:v>
                </c:pt>
                <c:pt idx="7023">
                  <c:v>3.0599975585929542</c:v>
                </c:pt>
                <c:pt idx="7024">
                  <c:v>3.0099792480469887</c:v>
                </c:pt>
                <c:pt idx="7025">
                  <c:v>2.9700012207029545</c:v>
                </c:pt>
                <c:pt idx="7026">
                  <c:v>3.0099792480469887</c:v>
                </c:pt>
                <c:pt idx="7027">
                  <c:v>3.1199951171869884</c:v>
                </c:pt>
                <c:pt idx="7028">
                  <c:v>3.0299987792969887</c:v>
                </c:pt>
                <c:pt idx="7029">
                  <c:v>2.9400024414059658</c:v>
                </c:pt>
                <c:pt idx="7030">
                  <c:v>2.97998046875</c:v>
                </c:pt>
                <c:pt idx="7031">
                  <c:v>3.0799865722649997</c:v>
                </c:pt>
                <c:pt idx="7032">
                  <c:v>3.0299987792969887</c:v>
                </c:pt>
                <c:pt idx="7033">
                  <c:v>2.9299926757809658</c:v>
                </c:pt>
                <c:pt idx="7034">
                  <c:v>2.8999938964839771</c:v>
                </c:pt>
                <c:pt idx="7035">
                  <c:v>2.9499816894529545</c:v>
                </c:pt>
                <c:pt idx="7036">
                  <c:v>2.9700012207029545</c:v>
                </c:pt>
                <c:pt idx="7037">
                  <c:v>3.0400085449219887</c:v>
                </c:pt>
                <c:pt idx="7038">
                  <c:v>3.0599975585929542</c:v>
                </c:pt>
                <c:pt idx="7039">
                  <c:v>3.0700073242179542</c:v>
                </c:pt>
                <c:pt idx="7040">
                  <c:v>3.0400085449219887</c:v>
                </c:pt>
                <c:pt idx="7041">
                  <c:v>3</c:v>
                </c:pt>
                <c:pt idx="7042">
                  <c:v>2.989990234375</c:v>
                </c:pt>
                <c:pt idx="7043">
                  <c:v>2.9700012207029545</c:v>
                </c:pt>
                <c:pt idx="7044">
                  <c:v>3</c:v>
                </c:pt>
                <c:pt idx="7045">
                  <c:v>3.0599975585929542</c:v>
                </c:pt>
                <c:pt idx="7046">
                  <c:v>3.1900024414059658</c:v>
                </c:pt>
                <c:pt idx="7047">
                  <c:v>3.2900085449219887</c:v>
                </c:pt>
                <c:pt idx="7048">
                  <c:v>3.239990234375</c:v>
                </c:pt>
                <c:pt idx="7049">
                  <c:v>3.0899963378899997</c:v>
                </c:pt>
                <c:pt idx="7050">
                  <c:v>3.1300048828119884</c:v>
                </c:pt>
                <c:pt idx="7051">
                  <c:v>3.1199951171869884</c:v>
                </c:pt>
                <c:pt idx="7052">
                  <c:v>3.0599975585929542</c:v>
                </c:pt>
                <c:pt idx="7053">
                  <c:v>3.0199890136719887</c:v>
                </c:pt>
                <c:pt idx="7054">
                  <c:v>3</c:v>
                </c:pt>
                <c:pt idx="7055">
                  <c:v>2.97998046875</c:v>
                </c:pt>
                <c:pt idx="7056">
                  <c:v>3.0700073242179542</c:v>
                </c:pt>
                <c:pt idx="7057">
                  <c:v>3</c:v>
                </c:pt>
                <c:pt idx="7058">
                  <c:v>2.989990234375</c:v>
                </c:pt>
                <c:pt idx="7059">
                  <c:v>3.0499877929679542</c:v>
                </c:pt>
                <c:pt idx="7060">
                  <c:v>3.1699829101559658</c:v>
                </c:pt>
                <c:pt idx="7061">
                  <c:v>3.1900024414059658</c:v>
                </c:pt>
                <c:pt idx="7062">
                  <c:v>3.1499938964839771</c:v>
                </c:pt>
                <c:pt idx="7063">
                  <c:v>3.0799865722649997</c:v>
                </c:pt>
                <c:pt idx="7064">
                  <c:v>3.1300048828119884</c:v>
                </c:pt>
                <c:pt idx="7065">
                  <c:v>3.0899963378899997</c:v>
                </c:pt>
                <c:pt idx="7066">
                  <c:v>3.0599975585929542</c:v>
                </c:pt>
                <c:pt idx="7067">
                  <c:v>3.1600036621089771</c:v>
                </c:pt>
                <c:pt idx="7068">
                  <c:v>3.0199890136719887</c:v>
                </c:pt>
                <c:pt idx="7069">
                  <c:v>3.0700073242179542</c:v>
                </c:pt>
                <c:pt idx="7070">
                  <c:v>3.1199951171869884</c:v>
                </c:pt>
                <c:pt idx="7071">
                  <c:v>3.0499877929679542</c:v>
                </c:pt>
                <c:pt idx="7072">
                  <c:v>2.97998046875</c:v>
                </c:pt>
                <c:pt idx="7073">
                  <c:v>3.0199890136719887</c:v>
                </c:pt>
                <c:pt idx="7074">
                  <c:v>3.1199951171869884</c:v>
                </c:pt>
                <c:pt idx="7075">
                  <c:v>3.1300048828119884</c:v>
                </c:pt>
                <c:pt idx="7076">
                  <c:v>3.1000061035149997</c:v>
                </c:pt>
                <c:pt idx="7077">
                  <c:v>3.0499877929679542</c:v>
                </c:pt>
                <c:pt idx="7078">
                  <c:v>2.989990234375</c:v>
                </c:pt>
                <c:pt idx="7079">
                  <c:v>3.0700073242179542</c:v>
                </c:pt>
                <c:pt idx="7080">
                  <c:v>3.1399841308589771</c:v>
                </c:pt>
                <c:pt idx="7081">
                  <c:v>3.0199890136719887</c:v>
                </c:pt>
                <c:pt idx="7082">
                  <c:v>3.0199890136719887</c:v>
                </c:pt>
                <c:pt idx="7083">
                  <c:v>3.0499877929679542</c:v>
                </c:pt>
                <c:pt idx="7084">
                  <c:v>3.0199890136719887</c:v>
                </c:pt>
                <c:pt idx="7085">
                  <c:v>3.2200012207029545</c:v>
                </c:pt>
                <c:pt idx="7086">
                  <c:v>3.1399841308589771</c:v>
                </c:pt>
                <c:pt idx="7087">
                  <c:v>3.1199951171869884</c:v>
                </c:pt>
                <c:pt idx="7088">
                  <c:v>3.1900024414059658</c:v>
                </c:pt>
                <c:pt idx="7089">
                  <c:v>3.0700073242179542</c:v>
                </c:pt>
                <c:pt idx="7090">
                  <c:v>3.1000061035149997</c:v>
                </c:pt>
                <c:pt idx="7091">
                  <c:v>3.1399841308589771</c:v>
                </c:pt>
                <c:pt idx="7092">
                  <c:v>3.1999816894529545</c:v>
                </c:pt>
                <c:pt idx="7093">
                  <c:v>3.1099853515619884</c:v>
                </c:pt>
                <c:pt idx="7094">
                  <c:v>2.9700012207029545</c:v>
                </c:pt>
                <c:pt idx="7095">
                  <c:v>2.97998046875</c:v>
                </c:pt>
                <c:pt idx="7096">
                  <c:v>3.0299987792969887</c:v>
                </c:pt>
                <c:pt idx="7097">
                  <c:v>2.9599914550779545</c:v>
                </c:pt>
                <c:pt idx="7098">
                  <c:v>2.9700012207029545</c:v>
                </c:pt>
                <c:pt idx="7099">
                  <c:v>3.0099792480469887</c:v>
                </c:pt>
                <c:pt idx="7100">
                  <c:v>3.0599975585929542</c:v>
                </c:pt>
                <c:pt idx="7101">
                  <c:v>3.0700073242179542</c:v>
                </c:pt>
                <c:pt idx="7102">
                  <c:v>3.0299987792969887</c:v>
                </c:pt>
                <c:pt idx="7103">
                  <c:v>3.0299987792969887</c:v>
                </c:pt>
                <c:pt idx="7104">
                  <c:v>3.0700073242179542</c:v>
                </c:pt>
                <c:pt idx="7105">
                  <c:v>3.1300048828119884</c:v>
                </c:pt>
                <c:pt idx="7106">
                  <c:v>3.1199951171869884</c:v>
                </c:pt>
                <c:pt idx="7107">
                  <c:v>3.1000061035149997</c:v>
                </c:pt>
                <c:pt idx="7108">
                  <c:v>3.1099853515619884</c:v>
                </c:pt>
                <c:pt idx="7109">
                  <c:v>3.0400085449219887</c:v>
                </c:pt>
                <c:pt idx="7110">
                  <c:v>3.0899963378899997</c:v>
                </c:pt>
                <c:pt idx="7111">
                  <c:v>3.1099853515619884</c:v>
                </c:pt>
                <c:pt idx="7112">
                  <c:v>3.1399841308589771</c:v>
                </c:pt>
                <c:pt idx="7113">
                  <c:v>3.1199951171869884</c:v>
                </c:pt>
                <c:pt idx="7114">
                  <c:v>3.1000061035149997</c:v>
                </c:pt>
                <c:pt idx="7115">
                  <c:v>3.0099792480469887</c:v>
                </c:pt>
                <c:pt idx="7116">
                  <c:v>3.0199890136719887</c:v>
                </c:pt>
                <c:pt idx="7117">
                  <c:v>3.0499877929679542</c:v>
                </c:pt>
                <c:pt idx="7118">
                  <c:v>3.0799865722649997</c:v>
                </c:pt>
                <c:pt idx="7119">
                  <c:v>3.0700073242179542</c:v>
                </c:pt>
                <c:pt idx="7120">
                  <c:v>3.0099792480469887</c:v>
                </c:pt>
                <c:pt idx="7121">
                  <c:v>3.0199890136719887</c:v>
                </c:pt>
                <c:pt idx="7122">
                  <c:v>3.0899963378899997</c:v>
                </c:pt>
                <c:pt idx="7123">
                  <c:v>3.1000061035149997</c:v>
                </c:pt>
                <c:pt idx="7124">
                  <c:v>3.1799926757809658</c:v>
                </c:pt>
                <c:pt idx="7125">
                  <c:v>3.239990234375</c:v>
                </c:pt>
                <c:pt idx="7126">
                  <c:v>3.1399841308589771</c:v>
                </c:pt>
                <c:pt idx="7127">
                  <c:v>3.0599975585929542</c:v>
                </c:pt>
                <c:pt idx="7128">
                  <c:v>3.1499938964839771</c:v>
                </c:pt>
                <c:pt idx="7129">
                  <c:v>3.1799926757809658</c:v>
                </c:pt>
                <c:pt idx="7130">
                  <c:v>3.1600036621089771</c:v>
                </c:pt>
                <c:pt idx="7131">
                  <c:v>3.1399841308589771</c:v>
                </c:pt>
                <c:pt idx="7132">
                  <c:v>3.1499938964839771</c:v>
                </c:pt>
                <c:pt idx="7133">
                  <c:v>3.1600036621089771</c:v>
                </c:pt>
                <c:pt idx="7134">
                  <c:v>3.1699829101559658</c:v>
                </c:pt>
                <c:pt idx="7135">
                  <c:v>3.239990234375</c:v>
                </c:pt>
                <c:pt idx="7136">
                  <c:v>3.2200012207029545</c:v>
                </c:pt>
                <c:pt idx="7137">
                  <c:v>3.1999816894529545</c:v>
                </c:pt>
                <c:pt idx="7138">
                  <c:v>3.2699890136719887</c:v>
                </c:pt>
                <c:pt idx="7139">
                  <c:v>3.1999816894529545</c:v>
                </c:pt>
                <c:pt idx="7140">
                  <c:v>3.2099914550779545</c:v>
                </c:pt>
                <c:pt idx="7141">
                  <c:v>3.3399963378899997</c:v>
                </c:pt>
                <c:pt idx="7142">
                  <c:v>3.25</c:v>
                </c:pt>
                <c:pt idx="7143">
                  <c:v>3.2699890136719887</c:v>
                </c:pt>
                <c:pt idx="7144">
                  <c:v>3.2999877929679542</c:v>
                </c:pt>
                <c:pt idx="7145">
                  <c:v>3.3399963378899997</c:v>
                </c:pt>
                <c:pt idx="7146">
                  <c:v>3.3699951171869884</c:v>
                </c:pt>
                <c:pt idx="7147">
                  <c:v>3.3899841308589771</c:v>
                </c:pt>
                <c:pt idx="7148">
                  <c:v>3.3200073242179542</c:v>
                </c:pt>
                <c:pt idx="7149">
                  <c:v>3.2900085449219887</c:v>
                </c:pt>
                <c:pt idx="7150">
                  <c:v>3.2699890136719887</c:v>
                </c:pt>
                <c:pt idx="7151">
                  <c:v>3.2699890136719887</c:v>
                </c:pt>
                <c:pt idx="7152">
                  <c:v>3.2999877929679542</c:v>
                </c:pt>
                <c:pt idx="7153">
                  <c:v>3.239990234375</c:v>
                </c:pt>
                <c:pt idx="7154">
                  <c:v>3.2200012207029545</c:v>
                </c:pt>
                <c:pt idx="7155">
                  <c:v>3.2099914550779545</c:v>
                </c:pt>
                <c:pt idx="7156">
                  <c:v>3.2599792480469887</c:v>
                </c:pt>
                <c:pt idx="7157">
                  <c:v>3.3800048828119884</c:v>
                </c:pt>
                <c:pt idx="7158">
                  <c:v>3.2799987792969887</c:v>
                </c:pt>
                <c:pt idx="7159">
                  <c:v>3.2200012207029545</c:v>
                </c:pt>
                <c:pt idx="7160">
                  <c:v>3.2200012207029545</c:v>
                </c:pt>
                <c:pt idx="7161">
                  <c:v>3.2699890136719887</c:v>
                </c:pt>
                <c:pt idx="7162">
                  <c:v>3.2599792480469887</c:v>
                </c:pt>
                <c:pt idx="7163">
                  <c:v>3.3399963378899997</c:v>
                </c:pt>
                <c:pt idx="7164">
                  <c:v>3.3599853515619884</c:v>
                </c:pt>
                <c:pt idx="7165">
                  <c:v>3.239990234375</c:v>
                </c:pt>
                <c:pt idx="7166">
                  <c:v>3.2799987792969887</c:v>
                </c:pt>
                <c:pt idx="7167">
                  <c:v>3.3899841308589771</c:v>
                </c:pt>
                <c:pt idx="7168">
                  <c:v>3.4299926757809658</c:v>
                </c:pt>
                <c:pt idx="7169">
                  <c:v>3.4400024414059658</c:v>
                </c:pt>
                <c:pt idx="7170">
                  <c:v>3.4100036621089771</c:v>
                </c:pt>
                <c:pt idx="7171">
                  <c:v>3.489990234375</c:v>
                </c:pt>
                <c:pt idx="7172">
                  <c:v>3.4599914550779545</c:v>
                </c:pt>
                <c:pt idx="7173">
                  <c:v>3.3999938964839771</c:v>
                </c:pt>
                <c:pt idx="7174">
                  <c:v>3.4599914550779545</c:v>
                </c:pt>
                <c:pt idx="7175">
                  <c:v>3.5599975585929542</c:v>
                </c:pt>
                <c:pt idx="7176">
                  <c:v>3.47998046875</c:v>
                </c:pt>
                <c:pt idx="7177">
                  <c:v>3.3800048828119884</c:v>
                </c:pt>
                <c:pt idx="7178">
                  <c:v>3.3399963378899997</c:v>
                </c:pt>
                <c:pt idx="7179">
                  <c:v>3.3299865722649997</c:v>
                </c:pt>
                <c:pt idx="7180">
                  <c:v>3.3399963378899997</c:v>
                </c:pt>
                <c:pt idx="7181">
                  <c:v>3.3599853515619884</c:v>
                </c:pt>
                <c:pt idx="7182">
                  <c:v>3.3899841308589771</c:v>
                </c:pt>
                <c:pt idx="7183">
                  <c:v>3.5</c:v>
                </c:pt>
                <c:pt idx="7184">
                  <c:v>3.5799865722649997</c:v>
                </c:pt>
                <c:pt idx="7185">
                  <c:v>3.5</c:v>
                </c:pt>
                <c:pt idx="7186">
                  <c:v>3.5700073242179542</c:v>
                </c:pt>
                <c:pt idx="7187">
                  <c:v>3.5199890136719887</c:v>
                </c:pt>
                <c:pt idx="7188">
                  <c:v>3.5299987792969887</c:v>
                </c:pt>
                <c:pt idx="7189">
                  <c:v>3.5099792480469887</c:v>
                </c:pt>
                <c:pt idx="7190">
                  <c:v>3.5199890136719887</c:v>
                </c:pt>
                <c:pt idx="7191">
                  <c:v>3.5</c:v>
                </c:pt>
                <c:pt idx="7192">
                  <c:v>3.5700073242179542</c:v>
                </c:pt>
                <c:pt idx="7193">
                  <c:v>3.6099853515619884</c:v>
                </c:pt>
                <c:pt idx="7194">
                  <c:v>3.489990234375</c:v>
                </c:pt>
                <c:pt idx="7195">
                  <c:v>3.5099792480469887</c:v>
                </c:pt>
                <c:pt idx="7196">
                  <c:v>3.5499877929679542</c:v>
                </c:pt>
                <c:pt idx="7197">
                  <c:v>3.5700073242179542</c:v>
                </c:pt>
                <c:pt idx="7198">
                  <c:v>3.5899963378899997</c:v>
                </c:pt>
                <c:pt idx="7199">
                  <c:v>3.5599975585929542</c:v>
                </c:pt>
                <c:pt idx="7200">
                  <c:v>3.5599975585929542</c:v>
                </c:pt>
                <c:pt idx="7201">
                  <c:v>3.6600036621089771</c:v>
                </c:pt>
                <c:pt idx="7202">
                  <c:v>3.6399841308589771</c:v>
                </c:pt>
                <c:pt idx="7203">
                  <c:v>3.6199951171869884</c:v>
                </c:pt>
                <c:pt idx="7204">
                  <c:v>3.5899963378899997</c:v>
                </c:pt>
                <c:pt idx="7205">
                  <c:v>3.5700073242179542</c:v>
                </c:pt>
                <c:pt idx="7206">
                  <c:v>3.5700073242179542</c:v>
                </c:pt>
                <c:pt idx="7207">
                  <c:v>3.5799865722649997</c:v>
                </c:pt>
                <c:pt idx="7208">
                  <c:v>3.6300048828119884</c:v>
                </c:pt>
                <c:pt idx="7209">
                  <c:v>3.6399841308589771</c:v>
                </c:pt>
                <c:pt idx="7210">
                  <c:v>3.6600036621089771</c:v>
                </c:pt>
                <c:pt idx="7211">
                  <c:v>3.6799926757809658</c:v>
                </c:pt>
                <c:pt idx="7212">
                  <c:v>3.6999816894529545</c:v>
                </c:pt>
                <c:pt idx="7213">
                  <c:v>3.6900024414059658</c:v>
                </c:pt>
                <c:pt idx="7214">
                  <c:v>3.6699829101559658</c:v>
                </c:pt>
                <c:pt idx="7215">
                  <c:v>3.6900024414059658</c:v>
                </c:pt>
                <c:pt idx="7216">
                  <c:v>3.6999816894529545</c:v>
                </c:pt>
                <c:pt idx="7217">
                  <c:v>3.7200012207029545</c:v>
                </c:pt>
                <c:pt idx="7218">
                  <c:v>3.739990234375</c:v>
                </c:pt>
                <c:pt idx="7219">
                  <c:v>3.7699890136719887</c:v>
                </c:pt>
                <c:pt idx="7220">
                  <c:v>3.7900085449219887</c:v>
                </c:pt>
                <c:pt idx="7221">
                  <c:v>3.7799987792969887</c:v>
                </c:pt>
                <c:pt idx="7222">
                  <c:v>3.8200073242179542</c:v>
                </c:pt>
                <c:pt idx="7223">
                  <c:v>3.7200012207029545</c:v>
                </c:pt>
                <c:pt idx="7224">
                  <c:v>3.6799926757809658</c:v>
                </c:pt>
                <c:pt idx="7225">
                  <c:v>3.6799926757809658</c:v>
                </c:pt>
                <c:pt idx="7226">
                  <c:v>3.7099914550779545</c:v>
                </c:pt>
                <c:pt idx="7227">
                  <c:v>3.75</c:v>
                </c:pt>
                <c:pt idx="7228">
                  <c:v>3.6900024414059658</c:v>
                </c:pt>
                <c:pt idx="7229">
                  <c:v>3.7200012207029545</c:v>
                </c:pt>
                <c:pt idx="7230">
                  <c:v>3.7799987792969887</c:v>
                </c:pt>
                <c:pt idx="7231">
                  <c:v>3.8399963378899997</c:v>
                </c:pt>
                <c:pt idx="7232">
                  <c:v>3.7999877929679542</c:v>
                </c:pt>
                <c:pt idx="7233">
                  <c:v>3.8299865722649997</c:v>
                </c:pt>
                <c:pt idx="7234">
                  <c:v>3.8500061035149997</c:v>
                </c:pt>
                <c:pt idx="7235">
                  <c:v>3.8099975585929542</c:v>
                </c:pt>
                <c:pt idx="7236">
                  <c:v>3.8200073242179542</c:v>
                </c:pt>
                <c:pt idx="7237">
                  <c:v>3.8399963378899997</c:v>
                </c:pt>
                <c:pt idx="7238">
                  <c:v>3.8699951171869884</c:v>
                </c:pt>
                <c:pt idx="7239">
                  <c:v>3.8599853515619884</c:v>
                </c:pt>
                <c:pt idx="7240">
                  <c:v>3.7900085449219887</c:v>
                </c:pt>
                <c:pt idx="7241">
                  <c:v>3.8200073242179542</c:v>
                </c:pt>
                <c:pt idx="7242">
                  <c:v>3.7799987792969887</c:v>
                </c:pt>
                <c:pt idx="7243">
                  <c:v>3.8200073242179542</c:v>
                </c:pt>
                <c:pt idx="7244">
                  <c:v>3.7599792480469887</c:v>
                </c:pt>
                <c:pt idx="7245">
                  <c:v>3.8599853515619884</c:v>
                </c:pt>
                <c:pt idx="7246">
                  <c:v>3.9100036621089771</c:v>
                </c:pt>
                <c:pt idx="7247">
                  <c:v>3.8699951171869884</c:v>
                </c:pt>
                <c:pt idx="7248">
                  <c:v>3.8899841308589771</c:v>
                </c:pt>
                <c:pt idx="7249">
                  <c:v>3.8699951171869884</c:v>
                </c:pt>
                <c:pt idx="7250">
                  <c:v>3.9400024414059658</c:v>
                </c:pt>
                <c:pt idx="7251">
                  <c:v>3.8999938964839771</c:v>
                </c:pt>
                <c:pt idx="7252">
                  <c:v>3.8200073242179542</c:v>
                </c:pt>
                <c:pt idx="7253">
                  <c:v>3.8399963378899997</c:v>
                </c:pt>
                <c:pt idx="7254">
                  <c:v>3.9100036621089771</c:v>
                </c:pt>
                <c:pt idx="7255">
                  <c:v>3.989990234375</c:v>
                </c:pt>
                <c:pt idx="7256">
                  <c:v>4.0400085449219887</c:v>
                </c:pt>
                <c:pt idx="7257">
                  <c:v>4.0299987792969887</c:v>
                </c:pt>
                <c:pt idx="7258">
                  <c:v>4.0799865722649997</c:v>
                </c:pt>
                <c:pt idx="7259">
                  <c:v>4</c:v>
                </c:pt>
                <c:pt idx="7260">
                  <c:v>3.9700012207029545</c:v>
                </c:pt>
                <c:pt idx="7261">
                  <c:v>3.989990234375</c:v>
                </c:pt>
                <c:pt idx="7262">
                  <c:v>3.9700012207029545</c:v>
                </c:pt>
                <c:pt idx="7263">
                  <c:v>3.989990234375</c:v>
                </c:pt>
                <c:pt idx="7264">
                  <c:v>4</c:v>
                </c:pt>
                <c:pt idx="7265">
                  <c:v>4</c:v>
                </c:pt>
                <c:pt idx="7266">
                  <c:v>4.0299987792969887</c:v>
                </c:pt>
                <c:pt idx="7267">
                  <c:v>4.0299987792969887</c:v>
                </c:pt>
                <c:pt idx="7268">
                  <c:v>4.1099853515619884</c:v>
                </c:pt>
                <c:pt idx="7269">
                  <c:v>4.0899963378899997</c:v>
                </c:pt>
                <c:pt idx="7270">
                  <c:v>4.0499877929679542</c:v>
                </c:pt>
                <c:pt idx="7271">
                  <c:v>4.0599975585929542</c:v>
                </c:pt>
                <c:pt idx="7272">
                  <c:v>4.0499877929679542</c:v>
                </c:pt>
                <c:pt idx="7273">
                  <c:v>4.0499877929679542</c:v>
                </c:pt>
                <c:pt idx="7274">
                  <c:v>4.0499877929679542</c:v>
                </c:pt>
                <c:pt idx="7275">
                  <c:v>4.0199890136719887</c:v>
                </c:pt>
                <c:pt idx="7276">
                  <c:v>4.0400085449219887</c:v>
                </c:pt>
                <c:pt idx="7277">
                  <c:v>4.0400085449219887</c:v>
                </c:pt>
                <c:pt idx="7278">
                  <c:v>4.0700073242179542</c:v>
                </c:pt>
                <c:pt idx="7279">
                  <c:v>4.1300048828119884</c:v>
                </c:pt>
                <c:pt idx="7280">
                  <c:v>4.1600036621089771</c:v>
                </c:pt>
                <c:pt idx="7281">
                  <c:v>4.1099853515619884</c:v>
                </c:pt>
                <c:pt idx="7282">
                  <c:v>4.1699829101559658</c:v>
                </c:pt>
                <c:pt idx="7283">
                  <c:v>4.2599792480469887</c:v>
                </c:pt>
                <c:pt idx="7284">
                  <c:v>4.1799926757809658</c:v>
                </c:pt>
                <c:pt idx="7285">
                  <c:v>4.1600036621089771</c:v>
                </c:pt>
                <c:pt idx="7286">
                  <c:v>4.1900024414059658</c:v>
                </c:pt>
                <c:pt idx="7287">
                  <c:v>4.1900024414059658</c:v>
                </c:pt>
                <c:pt idx="7288">
                  <c:v>4.2200012207029545</c:v>
                </c:pt>
                <c:pt idx="7289">
                  <c:v>4.1399841308589771</c:v>
                </c:pt>
                <c:pt idx="7290">
                  <c:v>4.1499938964839771</c:v>
                </c:pt>
                <c:pt idx="7291">
                  <c:v>4.1999816894529545</c:v>
                </c:pt>
                <c:pt idx="7292">
                  <c:v>4.1600036621089771</c:v>
                </c:pt>
                <c:pt idx="7293">
                  <c:v>4.25</c:v>
                </c:pt>
                <c:pt idx="7294">
                  <c:v>4.239990234375</c:v>
                </c:pt>
                <c:pt idx="7295">
                  <c:v>4.1900024414059658</c:v>
                </c:pt>
                <c:pt idx="7296">
                  <c:v>4.2099914550779545</c:v>
                </c:pt>
                <c:pt idx="7297">
                  <c:v>4.3200073242179542</c:v>
                </c:pt>
                <c:pt idx="7298">
                  <c:v>4.2999877929679542</c:v>
                </c:pt>
                <c:pt idx="7299">
                  <c:v>4.2799987792969887</c:v>
                </c:pt>
                <c:pt idx="7300">
                  <c:v>4.3899841308589771</c:v>
                </c:pt>
                <c:pt idx="7301">
                  <c:v>4.3500061035149997</c:v>
                </c:pt>
                <c:pt idx="7302">
                  <c:v>4.3399963378899997</c:v>
                </c:pt>
                <c:pt idx="7303">
                  <c:v>4.2999877929679542</c:v>
                </c:pt>
                <c:pt idx="7304">
                  <c:v>4.2900085449219887</c:v>
                </c:pt>
                <c:pt idx="7305">
                  <c:v>4.2900085449219887</c:v>
                </c:pt>
                <c:pt idx="7306">
                  <c:v>4.2799987792969887</c:v>
                </c:pt>
                <c:pt idx="7307">
                  <c:v>4.239990234375</c:v>
                </c:pt>
                <c:pt idx="7308">
                  <c:v>4.25</c:v>
                </c:pt>
                <c:pt idx="7309">
                  <c:v>4.2799987792969887</c:v>
                </c:pt>
                <c:pt idx="7310">
                  <c:v>4.3299865722649997</c:v>
                </c:pt>
                <c:pt idx="7311">
                  <c:v>4.3299865722649997</c:v>
                </c:pt>
                <c:pt idx="7312">
                  <c:v>4.2900085449219887</c:v>
                </c:pt>
                <c:pt idx="7313">
                  <c:v>4.2699890136719887</c:v>
                </c:pt>
                <c:pt idx="7314">
                  <c:v>4.2699890136719887</c:v>
                </c:pt>
                <c:pt idx="7315">
                  <c:v>4.3200073242179542</c:v>
                </c:pt>
                <c:pt idx="7316">
                  <c:v>4.3200073242179542</c:v>
                </c:pt>
                <c:pt idx="7317">
                  <c:v>4.3500061035149997</c:v>
                </c:pt>
                <c:pt idx="7318">
                  <c:v>4.4100036621089771</c:v>
                </c:pt>
                <c:pt idx="7319">
                  <c:v>4.3899841308589771</c:v>
                </c:pt>
                <c:pt idx="7320">
                  <c:v>4.3399963378899997</c:v>
                </c:pt>
                <c:pt idx="7321">
                  <c:v>4.2799987792969887</c:v>
                </c:pt>
                <c:pt idx="7322">
                  <c:v>4.3299865722649997</c:v>
                </c:pt>
                <c:pt idx="7323">
                  <c:v>4.3800048828119884</c:v>
                </c:pt>
                <c:pt idx="7324">
                  <c:v>4.3999938964839771</c:v>
                </c:pt>
                <c:pt idx="7325">
                  <c:v>4.3999938964839771</c:v>
                </c:pt>
                <c:pt idx="7326">
                  <c:v>4.3899841308589771</c:v>
                </c:pt>
                <c:pt idx="7327">
                  <c:v>4.3299865722649997</c:v>
                </c:pt>
                <c:pt idx="7328">
                  <c:v>4.3500061035149997</c:v>
                </c:pt>
                <c:pt idx="7329">
                  <c:v>4.3699951171869884</c:v>
                </c:pt>
                <c:pt idx="7330">
                  <c:v>4.4100036621089771</c:v>
                </c:pt>
                <c:pt idx="7331">
                  <c:v>4.3200073242179542</c:v>
                </c:pt>
                <c:pt idx="7332">
                  <c:v>4.3500061035149997</c:v>
                </c:pt>
                <c:pt idx="7333">
                  <c:v>4.3899841308589771</c:v>
                </c:pt>
                <c:pt idx="7334">
                  <c:v>4.3800048828119884</c:v>
                </c:pt>
                <c:pt idx="7335">
                  <c:v>4.3999938964839771</c:v>
                </c:pt>
                <c:pt idx="7336">
                  <c:v>4.4100036621089771</c:v>
                </c:pt>
                <c:pt idx="7337">
                  <c:v>4.4400024414059658</c:v>
                </c:pt>
                <c:pt idx="7338">
                  <c:v>4.489990234375</c:v>
                </c:pt>
                <c:pt idx="7339">
                  <c:v>4.3699951171869884</c:v>
                </c:pt>
                <c:pt idx="7340">
                  <c:v>4.4299926757809658</c:v>
                </c:pt>
                <c:pt idx="7341">
                  <c:v>4.4400024414059658</c:v>
                </c:pt>
                <c:pt idx="7342">
                  <c:v>4.4400024414059658</c:v>
                </c:pt>
                <c:pt idx="7343">
                  <c:v>4.4499816894529545</c:v>
                </c:pt>
                <c:pt idx="7344">
                  <c:v>4.4599914550779545</c:v>
                </c:pt>
                <c:pt idx="7345">
                  <c:v>4.4400024414059658</c:v>
                </c:pt>
                <c:pt idx="7346">
                  <c:v>4.4700012207029545</c:v>
                </c:pt>
                <c:pt idx="7347">
                  <c:v>4.5199890136719887</c:v>
                </c:pt>
                <c:pt idx="7348">
                  <c:v>4.3800048828119884</c:v>
                </c:pt>
                <c:pt idx="7349">
                  <c:v>4.5199890136719887</c:v>
                </c:pt>
                <c:pt idx="7350">
                  <c:v>4.5299987792969887</c:v>
                </c:pt>
                <c:pt idx="7351">
                  <c:v>4.5</c:v>
                </c:pt>
                <c:pt idx="7352">
                  <c:v>4.4700012207029545</c:v>
                </c:pt>
                <c:pt idx="7353">
                  <c:v>4.489990234375</c:v>
                </c:pt>
                <c:pt idx="7354">
                  <c:v>4.489990234375</c:v>
                </c:pt>
                <c:pt idx="7355">
                  <c:v>4.5</c:v>
                </c:pt>
                <c:pt idx="7356">
                  <c:v>4.489990234375</c:v>
                </c:pt>
                <c:pt idx="7357">
                  <c:v>4.4599914550779545</c:v>
                </c:pt>
                <c:pt idx="7358">
                  <c:v>4.4499816894529545</c:v>
                </c:pt>
                <c:pt idx="7359">
                  <c:v>4.5</c:v>
                </c:pt>
                <c:pt idx="7360">
                  <c:v>4.5899963378899997</c:v>
                </c:pt>
                <c:pt idx="7361">
                  <c:v>4.5400085449219887</c:v>
                </c:pt>
                <c:pt idx="7362">
                  <c:v>4.4499816894529545</c:v>
                </c:pt>
                <c:pt idx="7363">
                  <c:v>4.4499816894529545</c:v>
                </c:pt>
                <c:pt idx="7364">
                  <c:v>4.5</c:v>
                </c:pt>
                <c:pt idx="7365">
                  <c:v>4.489990234375</c:v>
                </c:pt>
                <c:pt idx="7366">
                  <c:v>4.489990234375</c:v>
                </c:pt>
                <c:pt idx="7367">
                  <c:v>4.47998046875</c:v>
                </c:pt>
                <c:pt idx="7368">
                  <c:v>4.4499816894529545</c:v>
                </c:pt>
                <c:pt idx="7369">
                  <c:v>4.4299926757809658</c:v>
                </c:pt>
                <c:pt idx="7370">
                  <c:v>4.4100036621089771</c:v>
                </c:pt>
                <c:pt idx="7371">
                  <c:v>4.4299926757809658</c:v>
                </c:pt>
                <c:pt idx="7372">
                  <c:v>4.4499816894529545</c:v>
                </c:pt>
                <c:pt idx="7373">
                  <c:v>4.4700012207029545</c:v>
                </c:pt>
                <c:pt idx="7374">
                  <c:v>4.47998046875</c:v>
                </c:pt>
                <c:pt idx="7375">
                  <c:v>4.5199890136719887</c:v>
                </c:pt>
                <c:pt idx="7376">
                  <c:v>4.5400085449219887</c:v>
                </c:pt>
                <c:pt idx="7377">
                  <c:v>4.5499877929679542</c:v>
                </c:pt>
                <c:pt idx="7378">
                  <c:v>4.5899963378899997</c:v>
                </c:pt>
                <c:pt idx="7379">
                  <c:v>4.6600036621089771</c:v>
                </c:pt>
                <c:pt idx="7380">
                  <c:v>4.6699829101559658</c:v>
                </c:pt>
                <c:pt idx="7381">
                  <c:v>4.5799865722649997</c:v>
                </c:pt>
                <c:pt idx="7382">
                  <c:v>4.5899963378899997</c:v>
                </c:pt>
                <c:pt idx="7383">
                  <c:v>4.6099853515619884</c:v>
                </c:pt>
                <c:pt idx="7384">
                  <c:v>4.5899963378899997</c:v>
                </c:pt>
                <c:pt idx="7385">
                  <c:v>4.5199890136719887</c:v>
                </c:pt>
                <c:pt idx="7386">
                  <c:v>4.4499816894529545</c:v>
                </c:pt>
                <c:pt idx="7387">
                  <c:v>4.4400024414059658</c:v>
                </c:pt>
                <c:pt idx="7388">
                  <c:v>4.4700012207029545</c:v>
                </c:pt>
                <c:pt idx="7389">
                  <c:v>4.5199890136719887</c:v>
                </c:pt>
                <c:pt idx="7390">
                  <c:v>4.6000061035149997</c:v>
                </c:pt>
                <c:pt idx="7391">
                  <c:v>4.6399841308589771</c:v>
                </c:pt>
                <c:pt idx="7392">
                  <c:v>4.5700073242179542</c:v>
                </c:pt>
                <c:pt idx="7393">
                  <c:v>4.5</c:v>
                </c:pt>
                <c:pt idx="7394">
                  <c:v>4.5099792480469887</c:v>
                </c:pt>
                <c:pt idx="7395">
                  <c:v>4.5599975585929542</c:v>
                </c:pt>
                <c:pt idx="7396">
                  <c:v>4.5899963378899997</c:v>
                </c:pt>
                <c:pt idx="7397">
                  <c:v>4.6600036621089771</c:v>
                </c:pt>
                <c:pt idx="7398">
                  <c:v>4.6499938964839771</c:v>
                </c:pt>
                <c:pt idx="7399">
                  <c:v>4.5799865722649997</c:v>
                </c:pt>
                <c:pt idx="7400">
                  <c:v>4.5599975585929542</c:v>
                </c:pt>
                <c:pt idx="7401">
                  <c:v>4.5199890136719887</c:v>
                </c:pt>
                <c:pt idx="7402">
                  <c:v>4.5700073242179542</c:v>
                </c:pt>
                <c:pt idx="7403">
                  <c:v>4.5799865722649997</c:v>
                </c:pt>
                <c:pt idx="7404">
                  <c:v>4.6099853515619884</c:v>
                </c:pt>
                <c:pt idx="7405">
                  <c:v>4.6099853515619884</c:v>
                </c:pt>
                <c:pt idx="7406">
                  <c:v>4.6600036621089771</c:v>
                </c:pt>
                <c:pt idx="7407">
                  <c:v>4.6900024414059658</c:v>
                </c:pt>
                <c:pt idx="7408">
                  <c:v>4.6799926757809658</c:v>
                </c:pt>
                <c:pt idx="7409">
                  <c:v>4.6300048828119884</c:v>
                </c:pt>
                <c:pt idx="7410">
                  <c:v>4.5899963378899997</c:v>
                </c:pt>
                <c:pt idx="7411">
                  <c:v>4.5700073242179542</c:v>
                </c:pt>
                <c:pt idx="7412">
                  <c:v>4.5799865722649997</c:v>
                </c:pt>
                <c:pt idx="7413">
                  <c:v>4.5700073242179542</c:v>
                </c:pt>
                <c:pt idx="7414">
                  <c:v>4.5299987792969887</c:v>
                </c:pt>
                <c:pt idx="7415">
                  <c:v>4.489990234375</c:v>
                </c:pt>
                <c:pt idx="7416">
                  <c:v>4.47998046875</c:v>
                </c:pt>
                <c:pt idx="7417">
                  <c:v>4.5499877929679542</c:v>
                </c:pt>
                <c:pt idx="7418">
                  <c:v>4.6000061035149997</c:v>
                </c:pt>
                <c:pt idx="7419">
                  <c:v>4.5899963378899997</c:v>
                </c:pt>
                <c:pt idx="7420">
                  <c:v>4.6000061035149997</c:v>
                </c:pt>
                <c:pt idx="7421">
                  <c:v>4.6000061035149997</c:v>
                </c:pt>
                <c:pt idx="7422">
                  <c:v>4.6099853515619884</c:v>
                </c:pt>
                <c:pt idx="7423">
                  <c:v>4.6000061035149997</c:v>
                </c:pt>
                <c:pt idx="7424">
                  <c:v>4.6300048828119884</c:v>
                </c:pt>
                <c:pt idx="7425">
                  <c:v>4.6300048828119884</c:v>
                </c:pt>
                <c:pt idx="7426">
                  <c:v>4.5799865722649997</c:v>
                </c:pt>
                <c:pt idx="7427">
                  <c:v>4.5199890136719887</c:v>
                </c:pt>
                <c:pt idx="7428">
                  <c:v>4.5599975585929542</c:v>
                </c:pt>
                <c:pt idx="7429">
                  <c:v>4.5899963378899997</c:v>
                </c:pt>
                <c:pt idx="7430">
                  <c:v>4.6600036621089771</c:v>
                </c:pt>
                <c:pt idx="7431">
                  <c:v>4.6000061035149997</c:v>
                </c:pt>
                <c:pt idx="7432">
                  <c:v>4.6099853515619884</c:v>
                </c:pt>
                <c:pt idx="7433">
                  <c:v>4.6199951171869884</c:v>
                </c:pt>
                <c:pt idx="7434">
                  <c:v>4.6099853515619884</c:v>
                </c:pt>
                <c:pt idx="7435">
                  <c:v>4.7200012207029545</c:v>
                </c:pt>
                <c:pt idx="7436">
                  <c:v>4.6999816894529545</c:v>
                </c:pt>
                <c:pt idx="7437">
                  <c:v>4.7999877929679542</c:v>
                </c:pt>
                <c:pt idx="7438">
                  <c:v>4.8899841308589771</c:v>
                </c:pt>
                <c:pt idx="7439">
                  <c:v>4.7599792480469887</c:v>
                </c:pt>
                <c:pt idx="7440">
                  <c:v>4.739990234375</c:v>
                </c:pt>
                <c:pt idx="7441">
                  <c:v>4.7099914550779545</c:v>
                </c:pt>
                <c:pt idx="7442">
                  <c:v>4.7200012207029545</c:v>
                </c:pt>
                <c:pt idx="7443">
                  <c:v>4.6900024414059658</c:v>
                </c:pt>
                <c:pt idx="7444">
                  <c:v>4.6199951171869884</c:v>
                </c:pt>
                <c:pt idx="7445">
                  <c:v>4.6799926757809658</c:v>
                </c:pt>
                <c:pt idx="7446">
                  <c:v>4.6699829101559658</c:v>
                </c:pt>
                <c:pt idx="7447">
                  <c:v>4.6999816894529545</c:v>
                </c:pt>
                <c:pt idx="7448">
                  <c:v>4.6900024414059658</c:v>
                </c:pt>
                <c:pt idx="7449">
                  <c:v>4.7900085449219887</c:v>
                </c:pt>
                <c:pt idx="7450">
                  <c:v>4.8699951171869884</c:v>
                </c:pt>
                <c:pt idx="7451">
                  <c:v>4.7099914550779545</c:v>
                </c:pt>
                <c:pt idx="7452">
                  <c:v>4.6099853515619884</c:v>
                </c:pt>
                <c:pt idx="7453">
                  <c:v>4.6300048828119884</c:v>
                </c:pt>
                <c:pt idx="7454">
                  <c:v>4.6799926757809658</c:v>
                </c:pt>
                <c:pt idx="7455">
                  <c:v>4.5700073242179542</c:v>
                </c:pt>
                <c:pt idx="7456">
                  <c:v>4.5499877929679542</c:v>
                </c:pt>
                <c:pt idx="7457">
                  <c:v>4.6600036621089771</c:v>
                </c:pt>
                <c:pt idx="7458">
                  <c:v>4.489990234375</c:v>
                </c:pt>
                <c:pt idx="7459">
                  <c:v>4.4599914550779545</c:v>
                </c:pt>
                <c:pt idx="7460">
                  <c:v>4.4499816894529545</c:v>
                </c:pt>
                <c:pt idx="7461">
                  <c:v>4.5</c:v>
                </c:pt>
                <c:pt idx="7462">
                  <c:v>4.6199951171869884</c:v>
                </c:pt>
                <c:pt idx="7463">
                  <c:v>4.7900085449219887</c:v>
                </c:pt>
                <c:pt idx="7464">
                  <c:v>4.6699829101559658</c:v>
                </c:pt>
                <c:pt idx="7465">
                  <c:v>4.6499938964839771</c:v>
                </c:pt>
                <c:pt idx="7466">
                  <c:v>4.6900024414059658</c:v>
                </c:pt>
                <c:pt idx="7467">
                  <c:v>4.5899963378899997</c:v>
                </c:pt>
                <c:pt idx="7468">
                  <c:v>4.72998046875</c:v>
                </c:pt>
                <c:pt idx="7469">
                  <c:v>4.8399963378899997</c:v>
                </c:pt>
                <c:pt idx="7470">
                  <c:v>4.8299865722649997</c:v>
                </c:pt>
                <c:pt idx="7471">
                  <c:v>4.6300048828119884</c:v>
                </c:pt>
                <c:pt idx="7472">
                  <c:v>4.6699829101559658</c:v>
                </c:pt>
                <c:pt idx="7473">
                  <c:v>4.5700073242179542</c:v>
                </c:pt>
                <c:pt idx="7474">
                  <c:v>4.5700073242179542</c:v>
                </c:pt>
                <c:pt idx="7475">
                  <c:v>4.5</c:v>
                </c:pt>
                <c:pt idx="7476">
                  <c:v>4.5599975585929542</c:v>
                </c:pt>
                <c:pt idx="7477">
                  <c:v>4.6600036621089771</c:v>
                </c:pt>
                <c:pt idx="7478">
                  <c:v>4.6499938964839771</c:v>
                </c:pt>
                <c:pt idx="7479">
                  <c:v>4.6000061035149997</c:v>
                </c:pt>
                <c:pt idx="7480">
                  <c:v>4.5599975585929542</c:v>
                </c:pt>
                <c:pt idx="7481">
                  <c:v>4.5899963378899997</c:v>
                </c:pt>
                <c:pt idx="7482">
                  <c:v>4.5299987792969887</c:v>
                </c:pt>
                <c:pt idx="7483">
                  <c:v>4.6399841308589771</c:v>
                </c:pt>
                <c:pt idx="7484">
                  <c:v>4.75</c:v>
                </c:pt>
                <c:pt idx="7485">
                  <c:v>4.6799926757809658</c:v>
                </c:pt>
                <c:pt idx="7486">
                  <c:v>4.7799987792969887</c:v>
                </c:pt>
                <c:pt idx="7487">
                  <c:v>4.6999816894529545</c:v>
                </c:pt>
                <c:pt idx="7488">
                  <c:v>4.6600036621089771</c:v>
                </c:pt>
                <c:pt idx="7489">
                  <c:v>4.5700073242179542</c:v>
                </c:pt>
                <c:pt idx="7490">
                  <c:v>4.5599975585929542</c:v>
                </c:pt>
                <c:pt idx="7491">
                  <c:v>4.5599975585929542</c:v>
                </c:pt>
                <c:pt idx="7492">
                  <c:v>4.5299987792969887</c:v>
                </c:pt>
                <c:pt idx="7493">
                  <c:v>4.5299987792969887</c:v>
                </c:pt>
                <c:pt idx="7494">
                  <c:v>4.5199890136719887</c:v>
                </c:pt>
                <c:pt idx="7495">
                  <c:v>4.5400085449219887</c:v>
                </c:pt>
                <c:pt idx="7496">
                  <c:v>4.5499877929679542</c:v>
                </c:pt>
                <c:pt idx="7497">
                  <c:v>4.5400085449219887</c:v>
                </c:pt>
                <c:pt idx="7498">
                  <c:v>4.5299987792969887</c:v>
                </c:pt>
                <c:pt idx="7499">
                  <c:v>4.5099792480469887</c:v>
                </c:pt>
                <c:pt idx="7500">
                  <c:v>4.5199890136719887</c:v>
                </c:pt>
                <c:pt idx="7501">
                  <c:v>4.5400085449219887</c:v>
                </c:pt>
                <c:pt idx="7502">
                  <c:v>4.5599975585929542</c:v>
                </c:pt>
                <c:pt idx="7503">
                  <c:v>4.5199890136719887</c:v>
                </c:pt>
                <c:pt idx="7504">
                  <c:v>4.5899963378899997</c:v>
                </c:pt>
                <c:pt idx="7505">
                  <c:v>4.5299987792969887</c:v>
                </c:pt>
                <c:pt idx="7506">
                  <c:v>4.5599975585929542</c:v>
                </c:pt>
                <c:pt idx="7507">
                  <c:v>4.5899963378899997</c:v>
                </c:pt>
                <c:pt idx="7508">
                  <c:v>4.6699829101559658</c:v>
                </c:pt>
                <c:pt idx="7509">
                  <c:v>4.7200012207029545</c:v>
                </c:pt>
                <c:pt idx="7510">
                  <c:v>4.9499816894529545</c:v>
                </c:pt>
                <c:pt idx="7511">
                  <c:v>4.7099914550779545</c:v>
                </c:pt>
                <c:pt idx="7512">
                  <c:v>4.6999816894529545</c:v>
                </c:pt>
                <c:pt idx="7513">
                  <c:v>4.6699829101559658</c:v>
                </c:pt>
                <c:pt idx="7514">
                  <c:v>4.75</c:v>
                </c:pt>
                <c:pt idx="7515">
                  <c:v>4.5599975585929542</c:v>
                </c:pt>
                <c:pt idx="7516">
                  <c:v>4.5499877929679542</c:v>
                </c:pt>
                <c:pt idx="7517">
                  <c:v>4.5599975585929542</c:v>
                </c:pt>
                <c:pt idx="7518">
                  <c:v>4.6799926757809658</c:v>
                </c:pt>
                <c:pt idx="7519">
                  <c:v>4.6600036621089771</c:v>
                </c:pt>
                <c:pt idx="7520">
                  <c:v>4.6499938964839771</c:v>
                </c:pt>
                <c:pt idx="7521">
                  <c:v>4.6999816894529545</c:v>
                </c:pt>
                <c:pt idx="7522">
                  <c:v>4.6000061035149997</c:v>
                </c:pt>
                <c:pt idx="7523">
                  <c:v>4.6499938964839771</c:v>
                </c:pt>
                <c:pt idx="7524">
                  <c:v>4.6499938964839771</c:v>
                </c:pt>
                <c:pt idx="7525">
                  <c:v>4.6099853515619884</c:v>
                </c:pt>
                <c:pt idx="7526">
                  <c:v>4.6000061035149997</c:v>
                </c:pt>
                <c:pt idx="7527">
                  <c:v>4.5700073242179542</c:v>
                </c:pt>
                <c:pt idx="7528">
                  <c:v>4.6000061035149997</c:v>
                </c:pt>
                <c:pt idx="7529">
                  <c:v>4.6499938964839771</c:v>
                </c:pt>
                <c:pt idx="7530">
                  <c:v>4.6099853515619884</c:v>
                </c:pt>
                <c:pt idx="7531">
                  <c:v>4.5700073242179542</c:v>
                </c:pt>
                <c:pt idx="7532">
                  <c:v>4.6900024414059658</c:v>
                </c:pt>
                <c:pt idx="7533">
                  <c:v>4.5099792480469887</c:v>
                </c:pt>
                <c:pt idx="7534">
                  <c:v>4.5199890136719887</c:v>
                </c:pt>
                <c:pt idx="7535">
                  <c:v>4.6199951171869884</c:v>
                </c:pt>
                <c:pt idx="7536">
                  <c:v>4.6300048828119884</c:v>
                </c:pt>
                <c:pt idx="7537">
                  <c:v>4.5899963378899997</c:v>
                </c:pt>
                <c:pt idx="7538">
                  <c:v>4.5899963378899997</c:v>
                </c:pt>
                <c:pt idx="7539">
                  <c:v>4.5700073242179542</c:v>
                </c:pt>
                <c:pt idx="7540">
                  <c:v>4.6199951171869884</c:v>
                </c:pt>
                <c:pt idx="7541">
                  <c:v>4.6699829101559658</c:v>
                </c:pt>
                <c:pt idx="7542">
                  <c:v>4.6999816894529545</c:v>
                </c:pt>
                <c:pt idx="7543">
                  <c:v>4.6399841308589771</c:v>
                </c:pt>
                <c:pt idx="7544">
                  <c:v>4.5299987792969887</c:v>
                </c:pt>
                <c:pt idx="7545">
                  <c:v>4.5299987792969887</c:v>
                </c:pt>
                <c:pt idx="7546">
                  <c:v>4.5499877929679542</c:v>
                </c:pt>
                <c:pt idx="7547">
                  <c:v>4.6099853515619884</c:v>
                </c:pt>
                <c:pt idx="7548">
                  <c:v>4.6300048828119884</c:v>
                </c:pt>
                <c:pt idx="7549">
                  <c:v>4.6300048828119884</c:v>
                </c:pt>
                <c:pt idx="7550">
                  <c:v>4.5700073242179542</c:v>
                </c:pt>
                <c:pt idx="7551">
                  <c:v>4.6099853515619884</c:v>
                </c:pt>
                <c:pt idx="7552">
                  <c:v>4.6300048828119884</c:v>
                </c:pt>
                <c:pt idx="7553">
                  <c:v>4.75</c:v>
                </c:pt>
                <c:pt idx="7554">
                  <c:v>4.7900085449219887</c:v>
                </c:pt>
                <c:pt idx="7555">
                  <c:v>4.8500061035149997</c:v>
                </c:pt>
                <c:pt idx="7556">
                  <c:v>4.72998046875</c:v>
                </c:pt>
                <c:pt idx="7557">
                  <c:v>4.7900085449219887</c:v>
                </c:pt>
                <c:pt idx="7558">
                  <c:v>4.7900085449219887</c:v>
                </c:pt>
                <c:pt idx="7559">
                  <c:v>4.8099975585929542</c:v>
                </c:pt>
                <c:pt idx="7560">
                  <c:v>4.7099914550779545</c:v>
                </c:pt>
                <c:pt idx="7561">
                  <c:v>4.739990234375</c:v>
                </c:pt>
                <c:pt idx="7562">
                  <c:v>4.8200073242179542</c:v>
                </c:pt>
                <c:pt idx="7563">
                  <c:v>4.7599792480469887</c:v>
                </c:pt>
                <c:pt idx="7564">
                  <c:v>4.7099914550779545</c:v>
                </c:pt>
                <c:pt idx="7565">
                  <c:v>4.7699890136719887</c:v>
                </c:pt>
                <c:pt idx="7566">
                  <c:v>4.7900085449219887</c:v>
                </c:pt>
                <c:pt idx="7567">
                  <c:v>4.7799987792969887</c:v>
                </c:pt>
                <c:pt idx="7568">
                  <c:v>4.739990234375</c:v>
                </c:pt>
                <c:pt idx="7569">
                  <c:v>4.739990234375</c:v>
                </c:pt>
                <c:pt idx="7570">
                  <c:v>4.7599792480469887</c:v>
                </c:pt>
                <c:pt idx="7571">
                  <c:v>4.6999816894529545</c:v>
                </c:pt>
                <c:pt idx="7572">
                  <c:v>4.6300048828119884</c:v>
                </c:pt>
                <c:pt idx="7573">
                  <c:v>4.739990234375</c:v>
                </c:pt>
                <c:pt idx="7574">
                  <c:v>4.8099975585929542</c:v>
                </c:pt>
                <c:pt idx="7575">
                  <c:v>4.7999877929679542</c:v>
                </c:pt>
                <c:pt idx="7576">
                  <c:v>4.72998046875</c:v>
                </c:pt>
                <c:pt idx="7577">
                  <c:v>4.6900024414059658</c:v>
                </c:pt>
                <c:pt idx="7578">
                  <c:v>4.6699829101559658</c:v>
                </c:pt>
                <c:pt idx="7579">
                  <c:v>4.75</c:v>
                </c:pt>
                <c:pt idx="7580">
                  <c:v>4.7099914550779545</c:v>
                </c:pt>
                <c:pt idx="7581">
                  <c:v>4.6499938964839771</c:v>
                </c:pt>
                <c:pt idx="7582">
                  <c:v>4.6000061035149997</c:v>
                </c:pt>
                <c:pt idx="7583">
                  <c:v>4.5700073242179542</c:v>
                </c:pt>
                <c:pt idx="7584">
                  <c:v>4.6600036621089771</c:v>
                </c:pt>
                <c:pt idx="7585">
                  <c:v>4.6300048828119884</c:v>
                </c:pt>
                <c:pt idx="7586">
                  <c:v>4.6300048828119884</c:v>
                </c:pt>
                <c:pt idx="7587">
                  <c:v>4.6399841308589771</c:v>
                </c:pt>
                <c:pt idx="7588">
                  <c:v>4.6900024414059658</c:v>
                </c:pt>
                <c:pt idx="7589">
                  <c:v>4.7099914550779545</c:v>
                </c:pt>
                <c:pt idx="7590">
                  <c:v>4.739990234375</c:v>
                </c:pt>
                <c:pt idx="7591">
                  <c:v>4.7099914550779545</c:v>
                </c:pt>
                <c:pt idx="7592">
                  <c:v>4.6399841308589771</c:v>
                </c:pt>
                <c:pt idx="7593">
                  <c:v>4.6000061035149997</c:v>
                </c:pt>
                <c:pt idx="7594">
                  <c:v>4.6300048828119884</c:v>
                </c:pt>
                <c:pt idx="7595">
                  <c:v>4.5899963378899997</c:v>
                </c:pt>
                <c:pt idx="7596">
                  <c:v>4.5899963378899997</c:v>
                </c:pt>
                <c:pt idx="7597">
                  <c:v>4.6000061035149997</c:v>
                </c:pt>
                <c:pt idx="7598">
                  <c:v>4.5499877929679542</c:v>
                </c:pt>
                <c:pt idx="7599">
                  <c:v>4.6199951171869884</c:v>
                </c:pt>
                <c:pt idx="7600">
                  <c:v>4.7200012207029545</c:v>
                </c:pt>
                <c:pt idx="7601">
                  <c:v>4.7200012207029545</c:v>
                </c:pt>
                <c:pt idx="7602">
                  <c:v>4.6300048828119884</c:v>
                </c:pt>
                <c:pt idx="7603">
                  <c:v>4.6699829101559658</c:v>
                </c:pt>
                <c:pt idx="7604">
                  <c:v>4.6900024414059658</c:v>
                </c:pt>
                <c:pt idx="7605">
                  <c:v>4.72998046875</c:v>
                </c:pt>
                <c:pt idx="7606">
                  <c:v>4.7999877929679542</c:v>
                </c:pt>
                <c:pt idx="7607">
                  <c:v>4.7799987792969887</c:v>
                </c:pt>
                <c:pt idx="7608">
                  <c:v>4.6900024414059658</c:v>
                </c:pt>
                <c:pt idx="7609">
                  <c:v>4.6300048828119884</c:v>
                </c:pt>
                <c:pt idx="7610">
                  <c:v>4.6199951171869884</c:v>
                </c:pt>
                <c:pt idx="7611">
                  <c:v>4.6499938964839771</c:v>
                </c:pt>
                <c:pt idx="7612">
                  <c:v>4.6799926757809658</c:v>
                </c:pt>
                <c:pt idx="7613">
                  <c:v>4.739990234375</c:v>
                </c:pt>
                <c:pt idx="7614">
                  <c:v>4.7599792480469887</c:v>
                </c:pt>
                <c:pt idx="7615">
                  <c:v>4.72998046875</c:v>
                </c:pt>
                <c:pt idx="7616">
                  <c:v>4.6999816894529545</c:v>
                </c:pt>
                <c:pt idx="7617">
                  <c:v>4.7999877929679542</c:v>
                </c:pt>
                <c:pt idx="7618">
                  <c:v>4.72998046875</c:v>
                </c:pt>
                <c:pt idx="7619">
                  <c:v>4.7699890136719887</c:v>
                </c:pt>
                <c:pt idx="7620">
                  <c:v>4.7900085449219887</c:v>
                </c:pt>
                <c:pt idx="7621">
                  <c:v>4.7900085449219887</c:v>
                </c:pt>
                <c:pt idx="7622">
                  <c:v>4.739990234375</c:v>
                </c:pt>
                <c:pt idx="7623">
                  <c:v>4.7799987792969887</c:v>
                </c:pt>
                <c:pt idx="7624">
                  <c:v>4.7999877929679542</c:v>
                </c:pt>
                <c:pt idx="7625">
                  <c:v>4.72998046875</c:v>
                </c:pt>
                <c:pt idx="7626">
                  <c:v>4.75</c:v>
                </c:pt>
                <c:pt idx="7627">
                  <c:v>4.8200073242179542</c:v>
                </c:pt>
                <c:pt idx="7628">
                  <c:v>4.8399963378899997</c:v>
                </c:pt>
                <c:pt idx="7629">
                  <c:v>4.8099975585929542</c:v>
                </c:pt>
                <c:pt idx="7630">
                  <c:v>4.7099914550779545</c:v>
                </c:pt>
                <c:pt idx="7631">
                  <c:v>4.6699829101559658</c:v>
                </c:pt>
                <c:pt idx="7632">
                  <c:v>4.6999816894529545</c:v>
                </c:pt>
                <c:pt idx="7633">
                  <c:v>4.6900024414059658</c:v>
                </c:pt>
                <c:pt idx="7634">
                  <c:v>4.7200012207029545</c:v>
                </c:pt>
                <c:pt idx="7635">
                  <c:v>4.6999816894529545</c:v>
                </c:pt>
                <c:pt idx="7636">
                  <c:v>4.7699890136719887</c:v>
                </c:pt>
                <c:pt idx="7637">
                  <c:v>4.7999877929679542</c:v>
                </c:pt>
                <c:pt idx="7638">
                  <c:v>4.7599792480469887</c:v>
                </c:pt>
                <c:pt idx="7639">
                  <c:v>4.6799926757809658</c:v>
                </c:pt>
                <c:pt idx="7640">
                  <c:v>4.7200012207029545</c:v>
                </c:pt>
                <c:pt idx="7641">
                  <c:v>4.7999877929679542</c:v>
                </c:pt>
                <c:pt idx="7642">
                  <c:v>4.7599792480469887</c:v>
                </c:pt>
                <c:pt idx="7643">
                  <c:v>4.72998046875</c:v>
                </c:pt>
                <c:pt idx="7644">
                  <c:v>4.7900085449219887</c:v>
                </c:pt>
                <c:pt idx="7645">
                  <c:v>4.7999877929679542</c:v>
                </c:pt>
                <c:pt idx="7646">
                  <c:v>4.7999877929679542</c:v>
                </c:pt>
                <c:pt idx="7647">
                  <c:v>4.7999877929679542</c:v>
                </c:pt>
                <c:pt idx="7648">
                  <c:v>4.72998046875</c:v>
                </c:pt>
                <c:pt idx="7649">
                  <c:v>4.7799987792969887</c:v>
                </c:pt>
                <c:pt idx="7650">
                  <c:v>4.7999877929679542</c:v>
                </c:pt>
                <c:pt idx="7651">
                  <c:v>4.8299865722649997</c:v>
                </c:pt>
                <c:pt idx="7652">
                  <c:v>4.8500061035149997</c:v>
                </c:pt>
                <c:pt idx="7653">
                  <c:v>4.8299865722649997</c:v>
                </c:pt>
                <c:pt idx="7654">
                  <c:v>4.8299865722649997</c:v>
                </c:pt>
                <c:pt idx="7655">
                  <c:v>4.8200073242179542</c:v>
                </c:pt>
                <c:pt idx="7656">
                  <c:v>4.8200073242179542</c:v>
                </c:pt>
                <c:pt idx="7657">
                  <c:v>4.8299865722649997</c:v>
                </c:pt>
                <c:pt idx="7658">
                  <c:v>4.8200073242179542</c:v>
                </c:pt>
                <c:pt idx="7659">
                  <c:v>4.8299865722649997</c:v>
                </c:pt>
                <c:pt idx="7660">
                  <c:v>4.9199829101559658</c:v>
                </c:pt>
                <c:pt idx="7661">
                  <c:v>4.8500061035149997</c:v>
                </c:pt>
                <c:pt idx="7662">
                  <c:v>4.7699890136719887</c:v>
                </c:pt>
                <c:pt idx="7663">
                  <c:v>4.8099975585929542</c:v>
                </c:pt>
                <c:pt idx="7664">
                  <c:v>4.7999877929679542</c:v>
                </c:pt>
                <c:pt idx="7665">
                  <c:v>4.8999938964839771</c:v>
                </c:pt>
                <c:pt idx="7666">
                  <c:v>4.8500061035149997</c:v>
                </c:pt>
                <c:pt idx="7667">
                  <c:v>4.8200073242179542</c:v>
                </c:pt>
                <c:pt idx="7668">
                  <c:v>4.7599792480469887</c:v>
                </c:pt>
                <c:pt idx="7669">
                  <c:v>4.7200012207029545</c:v>
                </c:pt>
                <c:pt idx="7670">
                  <c:v>4.7900085449219887</c:v>
                </c:pt>
                <c:pt idx="7671">
                  <c:v>4.8599853515619884</c:v>
                </c:pt>
                <c:pt idx="7672">
                  <c:v>4.8699951171869884</c:v>
                </c:pt>
                <c:pt idx="7673">
                  <c:v>4.8599853515619884</c:v>
                </c:pt>
                <c:pt idx="7674">
                  <c:v>4.9199829101559658</c:v>
                </c:pt>
                <c:pt idx="7675">
                  <c:v>4.9199829101559658</c:v>
                </c:pt>
                <c:pt idx="7676">
                  <c:v>4.8399963378899997</c:v>
                </c:pt>
                <c:pt idx="7677">
                  <c:v>4.8399963378899997</c:v>
                </c:pt>
                <c:pt idx="7678">
                  <c:v>4.8500061035149997</c:v>
                </c:pt>
                <c:pt idx="7679">
                  <c:v>4.8999938964839771</c:v>
                </c:pt>
                <c:pt idx="7680">
                  <c:v>4.8800048828119884</c:v>
                </c:pt>
                <c:pt idx="7681">
                  <c:v>4.8800048828119884</c:v>
                </c:pt>
                <c:pt idx="7682">
                  <c:v>4.9299926757809658</c:v>
                </c:pt>
                <c:pt idx="7683">
                  <c:v>4.9400024414059658</c:v>
                </c:pt>
                <c:pt idx="7684">
                  <c:v>4.8599853515619884</c:v>
                </c:pt>
                <c:pt idx="7685">
                  <c:v>4.8399963378899997</c:v>
                </c:pt>
                <c:pt idx="7686">
                  <c:v>4.8399963378899997</c:v>
                </c:pt>
                <c:pt idx="7687">
                  <c:v>4.8399963378899997</c:v>
                </c:pt>
                <c:pt idx="7688">
                  <c:v>4.8800048828119884</c:v>
                </c:pt>
                <c:pt idx="7689">
                  <c:v>4.8999938964839771</c:v>
                </c:pt>
                <c:pt idx="7690">
                  <c:v>4.9100036621089771</c:v>
                </c:pt>
                <c:pt idx="7691">
                  <c:v>4.9199829101559658</c:v>
                </c:pt>
                <c:pt idx="7692">
                  <c:v>4.9299926757809658</c:v>
                </c:pt>
                <c:pt idx="7693">
                  <c:v>4.9400024414059658</c:v>
                </c:pt>
                <c:pt idx="7694">
                  <c:v>4.8899841308589771</c:v>
                </c:pt>
                <c:pt idx="7695">
                  <c:v>4.8699951171869884</c:v>
                </c:pt>
                <c:pt idx="7696">
                  <c:v>4.8800048828119884</c:v>
                </c:pt>
                <c:pt idx="7697">
                  <c:v>4.9199829101559658</c:v>
                </c:pt>
                <c:pt idx="7698">
                  <c:v>4.9199829101559658</c:v>
                </c:pt>
                <c:pt idx="7699">
                  <c:v>4.9700012207029545</c:v>
                </c:pt>
                <c:pt idx="7700">
                  <c:v>4.9599914550779545</c:v>
                </c:pt>
                <c:pt idx="7701">
                  <c:v>5.0199890136719887</c:v>
                </c:pt>
                <c:pt idx="7702">
                  <c:v>5.0199890136719887</c:v>
                </c:pt>
                <c:pt idx="7703">
                  <c:v>5</c:v>
                </c:pt>
                <c:pt idx="7704">
                  <c:v>4.9299926757809658</c:v>
                </c:pt>
                <c:pt idx="7705">
                  <c:v>4.9199829101559658</c:v>
                </c:pt>
                <c:pt idx="7706">
                  <c:v>4.9299926757809658</c:v>
                </c:pt>
                <c:pt idx="7707">
                  <c:v>4.9599914550779545</c:v>
                </c:pt>
                <c:pt idx="7708">
                  <c:v>5</c:v>
                </c:pt>
                <c:pt idx="7709">
                  <c:v>4.9499816894529545</c:v>
                </c:pt>
                <c:pt idx="7710">
                  <c:v>4.9100036621089771</c:v>
                </c:pt>
                <c:pt idx="7711">
                  <c:v>4.9299926757809658</c:v>
                </c:pt>
                <c:pt idx="7712">
                  <c:v>4.9499816894529545</c:v>
                </c:pt>
                <c:pt idx="7713">
                  <c:v>4.9199829101559658</c:v>
                </c:pt>
                <c:pt idx="7714">
                  <c:v>4.9100036621089771</c:v>
                </c:pt>
                <c:pt idx="7715">
                  <c:v>4.9100036621089771</c:v>
                </c:pt>
                <c:pt idx="7716">
                  <c:v>4.9400024414059658</c:v>
                </c:pt>
                <c:pt idx="7717">
                  <c:v>4.9400024414059658</c:v>
                </c:pt>
                <c:pt idx="7718">
                  <c:v>4.97998046875</c:v>
                </c:pt>
                <c:pt idx="7719">
                  <c:v>5</c:v>
                </c:pt>
                <c:pt idx="7720">
                  <c:v>5.0599975585929542</c:v>
                </c:pt>
                <c:pt idx="7721">
                  <c:v>5.0299987792969887</c:v>
                </c:pt>
                <c:pt idx="7722">
                  <c:v>4.97998046875</c:v>
                </c:pt>
                <c:pt idx="7723">
                  <c:v>5.0299987792969887</c:v>
                </c:pt>
                <c:pt idx="7724">
                  <c:v>4.9599914550779545</c:v>
                </c:pt>
                <c:pt idx="7725">
                  <c:v>5.0199890136719887</c:v>
                </c:pt>
                <c:pt idx="7726">
                  <c:v>5.0199890136719887</c:v>
                </c:pt>
                <c:pt idx="7727">
                  <c:v>5.0400085449219887</c:v>
                </c:pt>
                <c:pt idx="7728">
                  <c:v>4.9499816894529545</c:v>
                </c:pt>
                <c:pt idx="7729">
                  <c:v>4.9499816894529545</c:v>
                </c:pt>
                <c:pt idx="7730">
                  <c:v>5.0700073242179542</c:v>
                </c:pt>
                <c:pt idx="7731">
                  <c:v>4.97998046875</c:v>
                </c:pt>
                <c:pt idx="7732">
                  <c:v>5.1199951171869884</c:v>
                </c:pt>
                <c:pt idx="7733">
                  <c:v>5.1000061035149997</c:v>
                </c:pt>
                <c:pt idx="7734">
                  <c:v>5.1199951171869884</c:v>
                </c:pt>
                <c:pt idx="7735">
                  <c:v>5.1499938964839771</c:v>
                </c:pt>
                <c:pt idx="7736">
                  <c:v>5.0299987792969887</c:v>
                </c:pt>
                <c:pt idx="7737">
                  <c:v>5.0299987792969887</c:v>
                </c:pt>
                <c:pt idx="7738">
                  <c:v>5</c:v>
                </c:pt>
                <c:pt idx="7739">
                  <c:v>5.0400085449219887</c:v>
                </c:pt>
                <c:pt idx="7740">
                  <c:v>5.0400085449219887</c:v>
                </c:pt>
                <c:pt idx="7741">
                  <c:v>5.0499877929679542</c:v>
                </c:pt>
                <c:pt idx="7742">
                  <c:v>5.0899963378899997</c:v>
                </c:pt>
                <c:pt idx="7743">
                  <c:v>5.0400085449219887</c:v>
                </c:pt>
                <c:pt idx="7744">
                  <c:v>5.0899963378899997</c:v>
                </c:pt>
                <c:pt idx="7745">
                  <c:v>5.1099853515619884</c:v>
                </c:pt>
                <c:pt idx="7746">
                  <c:v>5.0299987792969887</c:v>
                </c:pt>
                <c:pt idx="7747">
                  <c:v>5.1399841308589771</c:v>
                </c:pt>
                <c:pt idx="7748">
                  <c:v>5.0899963378899997</c:v>
                </c:pt>
                <c:pt idx="7749">
                  <c:v>5.0799865722649997</c:v>
                </c:pt>
                <c:pt idx="7750">
                  <c:v>5.1099853515619884</c:v>
                </c:pt>
                <c:pt idx="7751">
                  <c:v>5.0799865722649997</c:v>
                </c:pt>
                <c:pt idx="7752">
                  <c:v>5.1600036621089771</c:v>
                </c:pt>
                <c:pt idx="7753">
                  <c:v>5.2099914550779545</c:v>
                </c:pt>
                <c:pt idx="7754">
                  <c:v>5.1000061035149997</c:v>
                </c:pt>
                <c:pt idx="7755">
                  <c:v>5.0599975585929542</c:v>
                </c:pt>
                <c:pt idx="7756">
                  <c:v>5.0499877929679542</c:v>
                </c:pt>
                <c:pt idx="7757">
                  <c:v>5.0400085449219887</c:v>
                </c:pt>
                <c:pt idx="7758">
                  <c:v>5.0499877929679542</c:v>
                </c:pt>
                <c:pt idx="7759">
                  <c:v>5.0499877929679542</c:v>
                </c:pt>
                <c:pt idx="7760">
                  <c:v>5.0299987792969887</c:v>
                </c:pt>
                <c:pt idx="7761">
                  <c:v>5.0099792480469887</c:v>
                </c:pt>
                <c:pt idx="7762">
                  <c:v>5.0599975585929542</c:v>
                </c:pt>
                <c:pt idx="7763">
                  <c:v>5.1300048828119884</c:v>
                </c:pt>
                <c:pt idx="7764">
                  <c:v>5.1499938964839771</c:v>
                </c:pt>
                <c:pt idx="7765">
                  <c:v>5.3299865722649997</c:v>
                </c:pt>
                <c:pt idx="7766">
                  <c:v>5.1699829101559658</c:v>
                </c:pt>
                <c:pt idx="7767">
                  <c:v>5.1000061035149997</c:v>
                </c:pt>
                <c:pt idx="7768">
                  <c:v>5.1799926757809658</c:v>
                </c:pt>
                <c:pt idx="7769">
                  <c:v>5.1799926757809658</c:v>
                </c:pt>
                <c:pt idx="7770">
                  <c:v>5.2900085449219887</c:v>
                </c:pt>
                <c:pt idx="7771">
                  <c:v>5.22998046875</c:v>
                </c:pt>
                <c:pt idx="7772">
                  <c:v>5.1799926757809658</c:v>
                </c:pt>
                <c:pt idx="7773">
                  <c:v>5.1499938964839771</c:v>
                </c:pt>
                <c:pt idx="7774">
                  <c:v>5.239990234375</c:v>
                </c:pt>
                <c:pt idx="7775">
                  <c:v>5.1399841308589771</c:v>
                </c:pt>
                <c:pt idx="7776">
                  <c:v>5.0799865722649997</c:v>
                </c:pt>
                <c:pt idx="7777">
                  <c:v>5.0400085449219887</c:v>
                </c:pt>
                <c:pt idx="7778">
                  <c:v>5.0799865722649997</c:v>
                </c:pt>
                <c:pt idx="7779">
                  <c:v>5.1099853515619884</c:v>
                </c:pt>
                <c:pt idx="7780">
                  <c:v>5.1499938964839771</c:v>
                </c:pt>
                <c:pt idx="7781">
                  <c:v>5.0299987792969887</c:v>
                </c:pt>
                <c:pt idx="7782">
                  <c:v>4.9499816894529545</c:v>
                </c:pt>
                <c:pt idx="7783">
                  <c:v>4.9499816894529545</c:v>
                </c:pt>
                <c:pt idx="7784">
                  <c:v>5.0199890136719887</c:v>
                </c:pt>
                <c:pt idx="7785">
                  <c:v>5.0700073242179542</c:v>
                </c:pt>
                <c:pt idx="7786">
                  <c:v>5.1199951171869884</c:v>
                </c:pt>
                <c:pt idx="7787">
                  <c:v>5.1499938964839771</c:v>
                </c:pt>
                <c:pt idx="7788">
                  <c:v>5.1000061035149997</c:v>
                </c:pt>
                <c:pt idx="7789">
                  <c:v>5.0899963378899997</c:v>
                </c:pt>
                <c:pt idx="7790">
                  <c:v>5.0899963378899997</c:v>
                </c:pt>
                <c:pt idx="7791">
                  <c:v>5.0700073242179542</c:v>
                </c:pt>
                <c:pt idx="7792">
                  <c:v>5.0799865722649997</c:v>
                </c:pt>
                <c:pt idx="7793">
                  <c:v>5.1000061035149997</c:v>
                </c:pt>
                <c:pt idx="7794">
                  <c:v>5.1399841308589771</c:v>
                </c:pt>
                <c:pt idx="7795">
                  <c:v>5.1600036621089771</c:v>
                </c:pt>
                <c:pt idx="7796">
                  <c:v>5.239990234375</c:v>
                </c:pt>
                <c:pt idx="7797">
                  <c:v>5.2799987792969887</c:v>
                </c:pt>
                <c:pt idx="7798">
                  <c:v>5.3999938964839771</c:v>
                </c:pt>
                <c:pt idx="7799">
                  <c:v>5.2599792480469887</c:v>
                </c:pt>
                <c:pt idx="7800">
                  <c:v>5.1499938964839771</c:v>
                </c:pt>
                <c:pt idx="7801">
                  <c:v>5.1699829101559658</c:v>
                </c:pt>
                <c:pt idx="7802">
                  <c:v>5.1600036621089771</c:v>
                </c:pt>
                <c:pt idx="7803">
                  <c:v>5.2699890136719887</c:v>
                </c:pt>
                <c:pt idx="7804">
                  <c:v>5.2900085449219887</c:v>
                </c:pt>
                <c:pt idx="7805">
                  <c:v>5.2200012207029545</c:v>
                </c:pt>
                <c:pt idx="7806">
                  <c:v>5.1300048828119884</c:v>
                </c:pt>
                <c:pt idx="7807">
                  <c:v>5.1099853515619884</c:v>
                </c:pt>
                <c:pt idx="7808">
                  <c:v>5.0700073242179542</c:v>
                </c:pt>
                <c:pt idx="7809">
                  <c:v>5.239990234375</c:v>
                </c:pt>
                <c:pt idx="7810">
                  <c:v>5.1399841308589771</c:v>
                </c:pt>
                <c:pt idx="7811">
                  <c:v>5.0700073242179542</c:v>
                </c:pt>
                <c:pt idx="7812">
                  <c:v>5.1000061035149997</c:v>
                </c:pt>
                <c:pt idx="7813">
                  <c:v>5.1300048828119884</c:v>
                </c:pt>
                <c:pt idx="7814">
                  <c:v>5.2099914550779545</c:v>
                </c:pt>
                <c:pt idx="7815">
                  <c:v>5.1799926757809658</c:v>
                </c:pt>
                <c:pt idx="7816">
                  <c:v>5.1900024414059658</c:v>
                </c:pt>
                <c:pt idx="7817">
                  <c:v>5.1600036621089771</c:v>
                </c:pt>
                <c:pt idx="7818">
                  <c:v>5.0700073242179542</c:v>
                </c:pt>
                <c:pt idx="7819">
                  <c:v>5.0499877929679542</c:v>
                </c:pt>
                <c:pt idx="7820">
                  <c:v>5.1399841308589771</c:v>
                </c:pt>
                <c:pt idx="7821">
                  <c:v>5.0799865722649997</c:v>
                </c:pt>
                <c:pt idx="7822">
                  <c:v>5.1600036621089771</c:v>
                </c:pt>
                <c:pt idx="7823">
                  <c:v>5.1699829101559658</c:v>
                </c:pt>
                <c:pt idx="7824">
                  <c:v>5.2099914550779545</c:v>
                </c:pt>
                <c:pt idx="7825">
                  <c:v>5.1799926757809658</c:v>
                </c:pt>
                <c:pt idx="7826">
                  <c:v>5.1900024414059658</c:v>
                </c:pt>
                <c:pt idx="7827">
                  <c:v>5.1000061035149997</c:v>
                </c:pt>
                <c:pt idx="7828">
                  <c:v>5.0099792480469887</c:v>
                </c:pt>
                <c:pt idx="7829">
                  <c:v>5.1000061035149997</c:v>
                </c:pt>
                <c:pt idx="7830">
                  <c:v>5.0799865722649997</c:v>
                </c:pt>
                <c:pt idx="7831">
                  <c:v>5.1900024414059658</c:v>
                </c:pt>
                <c:pt idx="7832">
                  <c:v>5.1199951171869884</c:v>
                </c:pt>
                <c:pt idx="7833">
                  <c:v>5.0299987792969887</c:v>
                </c:pt>
                <c:pt idx="7834">
                  <c:v>5.0299987792969887</c:v>
                </c:pt>
                <c:pt idx="7835">
                  <c:v>5.0899963378899997</c:v>
                </c:pt>
                <c:pt idx="7836">
                  <c:v>5.0700073242179542</c:v>
                </c:pt>
                <c:pt idx="7837">
                  <c:v>5.0700073242179542</c:v>
                </c:pt>
                <c:pt idx="7838">
                  <c:v>5.0700073242179542</c:v>
                </c:pt>
                <c:pt idx="7839">
                  <c:v>5.1099853515619884</c:v>
                </c:pt>
                <c:pt idx="7840">
                  <c:v>5.2200012207029545</c:v>
                </c:pt>
                <c:pt idx="7841">
                  <c:v>5.239990234375</c:v>
                </c:pt>
                <c:pt idx="7842">
                  <c:v>5.1600036621089771</c:v>
                </c:pt>
                <c:pt idx="7843">
                  <c:v>5.1399841308589771</c:v>
                </c:pt>
                <c:pt idx="7844">
                  <c:v>5.1499938964839771</c:v>
                </c:pt>
                <c:pt idx="7845">
                  <c:v>5.1999816894529545</c:v>
                </c:pt>
                <c:pt idx="7846">
                  <c:v>5.239990234375</c:v>
                </c:pt>
                <c:pt idx="7847">
                  <c:v>5.22998046875</c:v>
                </c:pt>
                <c:pt idx="7848">
                  <c:v>5.1799926757809658</c:v>
                </c:pt>
                <c:pt idx="7849">
                  <c:v>5.2699890136719887</c:v>
                </c:pt>
                <c:pt idx="7850">
                  <c:v>5.2799987792969887</c:v>
                </c:pt>
                <c:pt idx="7851">
                  <c:v>5.2900085449219887</c:v>
                </c:pt>
                <c:pt idx="7852">
                  <c:v>5.22998046875</c:v>
                </c:pt>
                <c:pt idx="7853">
                  <c:v>5.1799926757809658</c:v>
                </c:pt>
                <c:pt idx="7854">
                  <c:v>5.1699829101559658</c:v>
                </c:pt>
                <c:pt idx="7855">
                  <c:v>5.0899963378899997</c:v>
                </c:pt>
                <c:pt idx="7856">
                  <c:v>5.1000061035149997</c:v>
                </c:pt>
                <c:pt idx="7857">
                  <c:v>5.1300048828119884</c:v>
                </c:pt>
                <c:pt idx="7858">
                  <c:v>5.1499938964839771</c:v>
                </c:pt>
                <c:pt idx="7859">
                  <c:v>5.1300048828119884</c:v>
                </c:pt>
                <c:pt idx="7860">
                  <c:v>5.1499938964839771</c:v>
                </c:pt>
                <c:pt idx="7861">
                  <c:v>5.1300048828119884</c:v>
                </c:pt>
                <c:pt idx="7862">
                  <c:v>5.1699829101559658</c:v>
                </c:pt>
                <c:pt idx="7863">
                  <c:v>5.3599853515619884</c:v>
                </c:pt>
                <c:pt idx="7864">
                  <c:v>5.1300048828119884</c:v>
                </c:pt>
                <c:pt idx="7865">
                  <c:v>5.1699829101559658</c:v>
                </c:pt>
                <c:pt idx="7866">
                  <c:v>5.1900024414059658</c:v>
                </c:pt>
                <c:pt idx="7867">
                  <c:v>5.25</c:v>
                </c:pt>
                <c:pt idx="7868">
                  <c:v>5.1900024414059658</c:v>
                </c:pt>
                <c:pt idx="7869">
                  <c:v>5.1300048828119884</c:v>
                </c:pt>
                <c:pt idx="7870">
                  <c:v>5.0799865722649997</c:v>
                </c:pt>
                <c:pt idx="7871">
                  <c:v>5.0700073242179542</c:v>
                </c:pt>
                <c:pt idx="7872">
                  <c:v>5.1300048828119884</c:v>
                </c:pt>
                <c:pt idx="7873">
                  <c:v>5.1399841308589771</c:v>
                </c:pt>
                <c:pt idx="7874">
                  <c:v>5.0599975585929542</c:v>
                </c:pt>
                <c:pt idx="7875">
                  <c:v>4.989990234375</c:v>
                </c:pt>
                <c:pt idx="7876">
                  <c:v>5.0599975585929542</c:v>
                </c:pt>
                <c:pt idx="7877">
                  <c:v>5.0199890136719887</c:v>
                </c:pt>
                <c:pt idx="7878">
                  <c:v>5.0099792480469887</c:v>
                </c:pt>
                <c:pt idx="7879">
                  <c:v>5.0299987792969887</c:v>
                </c:pt>
                <c:pt idx="7880">
                  <c:v>5.1199951171869884</c:v>
                </c:pt>
                <c:pt idx="7881">
                  <c:v>5.1000061035149997</c:v>
                </c:pt>
                <c:pt idx="7882">
                  <c:v>5.0499877929679542</c:v>
                </c:pt>
                <c:pt idx="7883">
                  <c:v>5.0899963378899997</c:v>
                </c:pt>
                <c:pt idx="7884">
                  <c:v>5.1600036621089771</c:v>
                </c:pt>
                <c:pt idx="7885">
                  <c:v>5.1600036621089771</c:v>
                </c:pt>
                <c:pt idx="7886">
                  <c:v>5.0899963378899997</c:v>
                </c:pt>
                <c:pt idx="7887">
                  <c:v>5</c:v>
                </c:pt>
                <c:pt idx="7888">
                  <c:v>4.9700012207029545</c:v>
                </c:pt>
                <c:pt idx="7889">
                  <c:v>4.97998046875</c:v>
                </c:pt>
                <c:pt idx="7890">
                  <c:v>5.0599975585929542</c:v>
                </c:pt>
                <c:pt idx="7891">
                  <c:v>5.0299987792969887</c:v>
                </c:pt>
                <c:pt idx="7892">
                  <c:v>5.0799865722649997</c:v>
                </c:pt>
                <c:pt idx="7893">
                  <c:v>5.0199890136719887</c:v>
                </c:pt>
                <c:pt idx="7894">
                  <c:v>5.0700073242179542</c:v>
                </c:pt>
                <c:pt idx="7895">
                  <c:v>5.1600036621089771</c:v>
                </c:pt>
                <c:pt idx="7896">
                  <c:v>5.2200012207029545</c:v>
                </c:pt>
                <c:pt idx="7897">
                  <c:v>5.2099914550779545</c:v>
                </c:pt>
                <c:pt idx="7898">
                  <c:v>5.1999816894529545</c:v>
                </c:pt>
                <c:pt idx="7899">
                  <c:v>5.239990234375</c:v>
                </c:pt>
                <c:pt idx="7900">
                  <c:v>5.22998046875</c:v>
                </c:pt>
                <c:pt idx="7901">
                  <c:v>5.1999816894529545</c:v>
                </c:pt>
                <c:pt idx="7902">
                  <c:v>5.2200012207029545</c:v>
                </c:pt>
                <c:pt idx="7903">
                  <c:v>5.1399841308589771</c:v>
                </c:pt>
                <c:pt idx="7904">
                  <c:v>5.1099853515619884</c:v>
                </c:pt>
                <c:pt idx="7905">
                  <c:v>5.0199890136719887</c:v>
                </c:pt>
                <c:pt idx="7906">
                  <c:v>5.0599975585929542</c:v>
                </c:pt>
                <c:pt idx="7907">
                  <c:v>5.1699829101559658</c:v>
                </c:pt>
                <c:pt idx="7908">
                  <c:v>5.2799987792969887</c:v>
                </c:pt>
                <c:pt idx="7909">
                  <c:v>5.1399841308589771</c:v>
                </c:pt>
                <c:pt idx="7910">
                  <c:v>5.0799865722649997</c:v>
                </c:pt>
                <c:pt idx="7911">
                  <c:v>5</c:v>
                </c:pt>
                <c:pt idx="7912">
                  <c:v>4.97998046875</c:v>
                </c:pt>
                <c:pt idx="7913">
                  <c:v>4.9700012207029545</c:v>
                </c:pt>
                <c:pt idx="7914">
                  <c:v>5.0199890136719887</c:v>
                </c:pt>
                <c:pt idx="7915">
                  <c:v>5.0799865722649997</c:v>
                </c:pt>
                <c:pt idx="7916">
                  <c:v>5.0700073242179542</c:v>
                </c:pt>
                <c:pt idx="7917">
                  <c:v>5.0599975585929542</c:v>
                </c:pt>
                <c:pt idx="7918">
                  <c:v>5.1300048828119884</c:v>
                </c:pt>
                <c:pt idx="7919">
                  <c:v>5.1099853515619884</c:v>
                </c:pt>
                <c:pt idx="7920">
                  <c:v>5.1099853515619884</c:v>
                </c:pt>
                <c:pt idx="7921">
                  <c:v>5.0899963378899997</c:v>
                </c:pt>
                <c:pt idx="7922">
                  <c:v>5.0499877929679542</c:v>
                </c:pt>
                <c:pt idx="7923">
                  <c:v>5.0299987792969887</c:v>
                </c:pt>
                <c:pt idx="7924">
                  <c:v>5.0499877929679542</c:v>
                </c:pt>
                <c:pt idx="7925">
                  <c:v>5.0899963378899997</c:v>
                </c:pt>
                <c:pt idx="7926">
                  <c:v>5.0299987792969887</c:v>
                </c:pt>
                <c:pt idx="7927">
                  <c:v>4.9700012207029545</c:v>
                </c:pt>
                <c:pt idx="7928">
                  <c:v>5.0299987792969887</c:v>
                </c:pt>
                <c:pt idx="7929">
                  <c:v>5.1000061035149997</c:v>
                </c:pt>
                <c:pt idx="7930">
                  <c:v>5.1000061035149997</c:v>
                </c:pt>
                <c:pt idx="7931">
                  <c:v>5.0599975585929542</c:v>
                </c:pt>
                <c:pt idx="7932">
                  <c:v>5.1300048828119884</c:v>
                </c:pt>
                <c:pt idx="7933">
                  <c:v>5.0099792480469887</c:v>
                </c:pt>
                <c:pt idx="7934">
                  <c:v>4.8800048828119884</c:v>
                </c:pt>
                <c:pt idx="7935">
                  <c:v>4.8899841308589771</c:v>
                </c:pt>
                <c:pt idx="7936">
                  <c:v>4.9400024414059658</c:v>
                </c:pt>
                <c:pt idx="7937">
                  <c:v>4.9299926757809658</c:v>
                </c:pt>
                <c:pt idx="7938">
                  <c:v>4.9700012207029545</c:v>
                </c:pt>
                <c:pt idx="7939">
                  <c:v>4.9700012207029545</c:v>
                </c:pt>
                <c:pt idx="7940">
                  <c:v>4.9100036621089771</c:v>
                </c:pt>
                <c:pt idx="7941">
                  <c:v>4.9499816894529545</c:v>
                </c:pt>
                <c:pt idx="7942">
                  <c:v>5.0199890136719887</c:v>
                </c:pt>
                <c:pt idx="7943">
                  <c:v>4.97998046875</c:v>
                </c:pt>
                <c:pt idx="7944">
                  <c:v>4.8999938964839771</c:v>
                </c:pt>
                <c:pt idx="7945">
                  <c:v>4.9199829101559658</c:v>
                </c:pt>
                <c:pt idx="7946">
                  <c:v>5.0099792480469887</c:v>
                </c:pt>
                <c:pt idx="7947">
                  <c:v>5.1300048828119884</c:v>
                </c:pt>
                <c:pt idx="7948">
                  <c:v>5.0599975585929542</c:v>
                </c:pt>
                <c:pt idx="7949">
                  <c:v>5</c:v>
                </c:pt>
                <c:pt idx="7950">
                  <c:v>4.9499816894529545</c:v>
                </c:pt>
                <c:pt idx="7951">
                  <c:v>4.9199829101559658</c:v>
                </c:pt>
                <c:pt idx="7952">
                  <c:v>4.97998046875</c:v>
                </c:pt>
                <c:pt idx="7953">
                  <c:v>5.0199890136719887</c:v>
                </c:pt>
                <c:pt idx="7954">
                  <c:v>4.989990234375</c:v>
                </c:pt>
                <c:pt idx="7955">
                  <c:v>4.9299926757809658</c:v>
                </c:pt>
                <c:pt idx="7956">
                  <c:v>4.9400024414059658</c:v>
                </c:pt>
                <c:pt idx="7957">
                  <c:v>4.989990234375</c:v>
                </c:pt>
                <c:pt idx="7958">
                  <c:v>4.989990234375</c:v>
                </c:pt>
                <c:pt idx="7959">
                  <c:v>4.989990234375</c:v>
                </c:pt>
                <c:pt idx="7960">
                  <c:v>5.0299987792969887</c:v>
                </c:pt>
                <c:pt idx="7961">
                  <c:v>4.989990234375</c:v>
                </c:pt>
                <c:pt idx="7962">
                  <c:v>5.0099792480469887</c:v>
                </c:pt>
                <c:pt idx="7963">
                  <c:v>4.9599914550779545</c:v>
                </c:pt>
                <c:pt idx="7964">
                  <c:v>4.989990234375</c:v>
                </c:pt>
                <c:pt idx="7965">
                  <c:v>5.0400085449219887</c:v>
                </c:pt>
                <c:pt idx="7966">
                  <c:v>5.0899963378899997</c:v>
                </c:pt>
                <c:pt idx="7967">
                  <c:v>5.1000061035149997</c:v>
                </c:pt>
                <c:pt idx="7968">
                  <c:v>5.0700073242179542</c:v>
                </c:pt>
                <c:pt idx="7969">
                  <c:v>5</c:v>
                </c:pt>
                <c:pt idx="7970">
                  <c:v>4.989990234375</c:v>
                </c:pt>
                <c:pt idx="7971">
                  <c:v>4.9700012207029545</c:v>
                </c:pt>
                <c:pt idx="7972">
                  <c:v>5.0299987792969887</c:v>
                </c:pt>
                <c:pt idx="7973">
                  <c:v>4.989990234375</c:v>
                </c:pt>
                <c:pt idx="7974">
                  <c:v>5.0099792480469887</c:v>
                </c:pt>
                <c:pt idx="7975">
                  <c:v>4.989990234375</c:v>
                </c:pt>
                <c:pt idx="7976">
                  <c:v>5.0199890136719887</c:v>
                </c:pt>
                <c:pt idx="7977">
                  <c:v>5.0199890136719887</c:v>
                </c:pt>
                <c:pt idx="7978">
                  <c:v>5.0099792480469887</c:v>
                </c:pt>
                <c:pt idx="7979">
                  <c:v>5.0499877929679542</c:v>
                </c:pt>
                <c:pt idx="7980">
                  <c:v>5.0099792480469887</c:v>
                </c:pt>
                <c:pt idx="7981">
                  <c:v>5.0700073242179542</c:v>
                </c:pt>
                <c:pt idx="7982">
                  <c:v>4.989990234375</c:v>
                </c:pt>
                <c:pt idx="7983">
                  <c:v>4.9700012207029545</c:v>
                </c:pt>
                <c:pt idx="7984">
                  <c:v>4.8699951171869884</c:v>
                </c:pt>
                <c:pt idx="7985">
                  <c:v>4.8800048828119884</c:v>
                </c:pt>
                <c:pt idx="7986">
                  <c:v>4.8599853515619884</c:v>
                </c:pt>
                <c:pt idx="7987">
                  <c:v>4.8299865722649997</c:v>
                </c:pt>
                <c:pt idx="7988">
                  <c:v>4.8399963378899997</c:v>
                </c:pt>
                <c:pt idx="7989">
                  <c:v>4.8699951171869884</c:v>
                </c:pt>
                <c:pt idx="7990">
                  <c:v>4.9400024414059658</c:v>
                </c:pt>
                <c:pt idx="7991">
                  <c:v>4.97998046875</c:v>
                </c:pt>
                <c:pt idx="7992">
                  <c:v>4.9100036621089771</c:v>
                </c:pt>
                <c:pt idx="7993">
                  <c:v>4.8399963378899997</c:v>
                </c:pt>
                <c:pt idx="7994">
                  <c:v>4.8399963378899997</c:v>
                </c:pt>
                <c:pt idx="7995">
                  <c:v>4.8699951171869884</c:v>
                </c:pt>
                <c:pt idx="7996">
                  <c:v>4.8699951171869884</c:v>
                </c:pt>
                <c:pt idx="7997">
                  <c:v>4.8699951171869884</c:v>
                </c:pt>
                <c:pt idx="7998">
                  <c:v>4.8699951171869884</c:v>
                </c:pt>
                <c:pt idx="7999">
                  <c:v>4.8800048828119884</c:v>
                </c:pt>
                <c:pt idx="8000">
                  <c:v>4.8699951171869884</c:v>
                </c:pt>
                <c:pt idx="8001">
                  <c:v>4.8999938964839771</c:v>
                </c:pt>
                <c:pt idx="8002">
                  <c:v>4.8999938964839771</c:v>
                </c:pt>
                <c:pt idx="8003">
                  <c:v>4.8699951171869884</c:v>
                </c:pt>
                <c:pt idx="8004">
                  <c:v>4.8999938964839771</c:v>
                </c:pt>
                <c:pt idx="8005">
                  <c:v>4.8699951171869884</c:v>
                </c:pt>
                <c:pt idx="8006">
                  <c:v>4.8999938964839771</c:v>
                </c:pt>
                <c:pt idx="8007">
                  <c:v>4.8500061035149997</c:v>
                </c:pt>
                <c:pt idx="8008">
                  <c:v>4.7999877929679542</c:v>
                </c:pt>
                <c:pt idx="8009">
                  <c:v>4.8399963378899997</c:v>
                </c:pt>
                <c:pt idx="8010">
                  <c:v>4.8599853515619884</c:v>
                </c:pt>
                <c:pt idx="8011">
                  <c:v>4.8399963378899997</c:v>
                </c:pt>
                <c:pt idx="8012">
                  <c:v>4.8500061035149997</c:v>
                </c:pt>
                <c:pt idx="8013">
                  <c:v>4.8699951171869884</c:v>
                </c:pt>
                <c:pt idx="8014">
                  <c:v>4.8999938964839771</c:v>
                </c:pt>
                <c:pt idx="8015">
                  <c:v>4.8599853515619884</c:v>
                </c:pt>
                <c:pt idx="8016">
                  <c:v>4.7900085449219887</c:v>
                </c:pt>
                <c:pt idx="8017">
                  <c:v>4.7599792480469887</c:v>
                </c:pt>
                <c:pt idx="8018">
                  <c:v>4.7599792480469887</c:v>
                </c:pt>
                <c:pt idx="8019">
                  <c:v>4.7599792480469887</c:v>
                </c:pt>
                <c:pt idx="8020">
                  <c:v>4.7999877929679542</c:v>
                </c:pt>
                <c:pt idx="8021">
                  <c:v>4.8800048828119884</c:v>
                </c:pt>
                <c:pt idx="8022">
                  <c:v>4.8899841308589771</c:v>
                </c:pt>
                <c:pt idx="8023">
                  <c:v>4.8699951171869884</c:v>
                </c:pt>
                <c:pt idx="8024">
                  <c:v>4.8500061035149997</c:v>
                </c:pt>
                <c:pt idx="8025">
                  <c:v>4.8399963378899997</c:v>
                </c:pt>
                <c:pt idx="8026">
                  <c:v>4.8399963378899997</c:v>
                </c:pt>
                <c:pt idx="8027">
                  <c:v>4.7999877929679542</c:v>
                </c:pt>
                <c:pt idx="8028">
                  <c:v>4.8099975585929542</c:v>
                </c:pt>
                <c:pt idx="8029">
                  <c:v>4.8099975585929542</c:v>
                </c:pt>
                <c:pt idx="8030">
                  <c:v>4.8299865722649997</c:v>
                </c:pt>
                <c:pt idx="8031">
                  <c:v>4.8399963378899997</c:v>
                </c:pt>
                <c:pt idx="8032">
                  <c:v>4.8099975585929542</c:v>
                </c:pt>
                <c:pt idx="8033">
                  <c:v>4.8299865722649997</c:v>
                </c:pt>
                <c:pt idx="8034">
                  <c:v>4.8800048828119884</c:v>
                </c:pt>
                <c:pt idx="8035">
                  <c:v>4.8599853515619884</c:v>
                </c:pt>
                <c:pt idx="8036">
                  <c:v>4.8599853515619884</c:v>
                </c:pt>
                <c:pt idx="8037">
                  <c:v>4.8500061035149997</c:v>
                </c:pt>
                <c:pt idx="8038">
                  <c:v>4.8699951171869884</c:v>
                </c:pt>
                <c:pt idx="8039">
                  <c:v>4.8800048828119884</c:v>
                </c:pt>
                <c:pt idx="8040">
                  <c:v>4.8699951171869884</c:v>
                </c:pt>
                <c:pt idx="8041">
                  <c:v>4.8299865722649997</c:v>
                </c:pt>
                <c:pt idx="8042">
                  <c:v>4.8200073242179542</c:v>
                </c:pt>
                <c:pt idx="8043">
                  <c:v>4.7900085449219887</c:v>
                </c:pt>
                <c:pt idx="8044">
                  <c:v>4.8099975585929542</c:v>
                </c:pt>
                <c:pt idx="8045">
                  <c:v>4.8299865722649997</c:v>
                </c:pt>
                <c:pt idx="8046">
                  <c:v>4.7999877929679542</c:v>
                </c:pt>
                <c:pt idx="8047">
                  <c:v>4.7799987792969887</c:v>
                </c:pt>
                <c:pt idx="8048">
                  <c:v>4.8200073242179542</c:v>
                </c:pt>
                <c:pt idx="8049">
                  <c:v>4.8399963378899997</c:v>
                </c:pt>
                <c:pt idx="8050">
                  <c:v>4.8599853515619884</c:v>
                </c:pt>
                <c:pt idx="8051">
                  <c:v>4.7900085449219887</c:v>
                </c:pt>
                <c:pt idx="8052">
                  <c:v>4.7900085449219887</c:v>
                </c:pt>
                <c:pt idx="8053">
                  <c:v>4.8099975585929542</c:v>
                </c:pt>
                <c:pt idx="8054">
                  <c:v>4.7900085449219887</c:v>
                </c:pt>
                <c:pt idx="8055">
                  <c:v>4.8399963378899997</c:v>
                </c:pt>
                <c:pt idx="8056">
                  <c:v>4.7699890136719887</c:v>
                </c:pt>
                <c:pt idx="8057">
                  <c:v>4.72998046875</c:v>
                </c:pt>
                <c:pt idx="8058">
                  <c:v>4.75</c:v>
                </c:pt>
                <c:pt idx="8059">
                  <c:v>4.7999877929679542</c:v>
                </c:pt>
                <c:pt idx="8060">
                  <c:v>4.8099975585929542</c:v>
                </c:pt>
                <c:pt idx="8061">
                  <c:v>4.8099975585929542</c:v>
                </c:pt>
                <c:pt idx="8062">
                  <c:v>4.75</c:v>
                </c:pt>
                <c:pt idx="8063">
                  <c:v>4.7099914550779545</c:v>
                </c:pt>
                <c:pt idx="8064">
                  <c:v>4.7599792480469887</c:v>
                </c:pt>
                <c:pt idx="8065">
                  <c:v>4.7799987792969887</c:v>
                </c:pt>
                <c:pt idx="8066">
                  <c:v>4.7999877929679542</c:v>
                </c:pt>
                <c:pt idx="8067">
                  <c:v>4.8500061035149997</c:v>
                </c:pt>
                <c:pt idx="8068">
                  <c:v>4.8200073242179542</c:v>
                </c:pt>
                <c:pt idx="8069">
                  <c:v>4.7999877929679542</c:v>
                </c:pt>
                <c:pt idx="8070">
                  <c:v>4.8099975585929542</c:v>
                </c:pt>
                <c:pt idx="8071">
                  <c:v>4.75</c:v>
                </c:pt>
                <c:pt idx="8072">
                  <c:v>4.75</c:v>
                </c:pt>
                <c:pt idx="8073">
                  <c:v>4.7699890136719887</c:v>
                </c:pt>
                <c:pt idx="8074">
                  <c:v>4.739990234375</c:v>
                </c:pt>
                <c:pt idx="8075">
                  <c:v>4.75</c:v>
                </c:pt>
                <c:pt idx="8076">
                  <c:v>4.7599792480469887</c:v>
                </c:pt>
                <c:pt idx="8077">
                  <c:v>4.6999816894529545</c:v>
                </c:pt>
                <c:pt idx="8078">
                  <c:v>4.75</c:v>
                </c:pt>
                <c:pt idx="8079">
                  <c:v>4.7900085449219887</c:v>
                </c:pt>
                <c:pt idx="8080">
                  <c:v>4.7699890136719887</c:v>
                </c:pt>
                <c:pt idx="8081">
                  <c:v>4.7599792480469887</c:v>
                </c:pt>
                <c:pt idx="8082">
                  <c:v>4.8299865722649997</c:v>
                </c:pt>
                <c:pt idx="8083">
                  <c:v>4.7900085449219887</c:v>
                </c:pt>
                <c:pt idx="8084">
                  <c:v>4.7999877929679542</c:v>
                </c:pt>
                <c:pt idx="8085">
                  <c:v>4.8200073242179542</c:v>
                </c:pt>
                <c:pt idx="8086">
                  <c:v>4.7699890136719887</c:v>
                </c:pt>
                <c:pt idx="8087">
                  <c:v>4.7999877929679542</c:v>
                </c:pt>
                <c:pt idx="8088">
                  <c:v>4.8200073242179542</c:v>
                </c:pt>
                <c:pt idx="8089">
                  <c:v>4.8800048828119884</c:v>
                </c:pt>
                <c:pt idx="8090">
                  <c:v>4.8999938964839771</c:v>
                </c:pt>
                <c:pt idx="8091">
                  <c:v>4.9100036621089771</c:v>
                </c:pt>
                <c:pt idx="8092">
                  <c:v>4.8299865722649997</c:v>
                </c:pt>
                <c:pt idx="8093">
                  <c:v>4.7699890136719887</c:v>
                </c:pt>
                <c:pt idx="8094">
                  <c:v>4.6999816894529545</c:v>
                </c:pt>
                <c:pt idx="8095">
                  <c:v>4.6399841308589771</c:v>
                </c:pt>
                <c:pt idx="8096">
                  <c:v>4.7200012207029545</c:v>
                </c:pt>
                <c:pt idx="8097">
                  <c:v>4.7599792480469887</c:v>
                </c:pt>
                <c:pt idx="8098">
                  <c:v>4.7599792480469887</c:v>
                </c:pt>
                <c:pt idx="8099">
                  <c:v>4.8200073242179542</c:v>
                </c:pt>
                <c:pt idx="8100">
                  <c:v>4.7099914550779545</c:v>
                </c:pt>
                <c:pt idx="8101">
                  <c:v>4.739990234375</c:v>
                </c:pt>
                <c:pt idx="8102">
                  <c:v>4.739990234375</c:v>
                </c:pt>
                <c:pt idx="8103">
                  <c:v>4.7699890136719887</c:v>
                </c:pt>
                <c:pt idx="8104">
                  <c:v>4.7599792480469887</c:v>
                </c:pt>
                <c:pt idx="8105">
                  <c:v>4.6799926757809658</c:v>
                </c:pt>
                <c:pt idx="8106">
                  <c:v>4.6199951171869884</c:v>
                </c:pt>
                <c:pt idx="8107">
                  <c:v>4.6399841308589771</c:v>
                </c:pt>
                <c:pt idx="8108">
                  <c:v>4.7099914550779545</c:v>
                </c:pt>
                <c:pt idx="8109">
                  <c:v>4.6999816894529545</c:v>
                </c:pt>
                <c:pt idx="8110">
                  <c:v>4.6499938964839771</c:v>
                </c:pt>
                <c:pt idx="8111">
                  <c:v>4.6699829101559658</c:v>
                </c:pt>
                <c:pt idx="8112">
                  <c:v>4.7200012207029545</c:v>
                </c:pt>
                <c:pt idx="8113">
                  <c:v>4.8399963378899997</c:v>
                </c:pt>
                <c:pt idx="8114">
                  <c:v>4.7999877929679542</c:v>
                </c:pt>
                <c:pt idx="8115">
                  <c:v>4.72998046875</c:v>
                </c:pt>
                <c:pt idx="8116">
                  <c:v>4.72998046875</c:v>
                </c:pt>
                <c:pt idx="8117">
                  <c:v>4.7099914550779545</c:v>
                </c:pt>
                <c:pt idx="8118">
                  <c:v>4.7699890136719887</c:v>
                </c:pt>
                <c:pt idx="8119">
                  <c:v>4.8299865722649997</c:v>
                </c:pt>
                <c:pt idx="8120">
                  <c:v>4.7699890136719887</c:v>
                </c:pt>
                <c:pt idx="8121">
                  <c:v>4.7699890136719887</c:v>
                </c:pt>
                <c:pt idx="8122">
                  <c:v>4.6999816894529545</c:v>
                </c:pt>
                <c:pt idx="8123">
                  <c:v>4.72998046875</c:v>
                </c:pt>
                <c:pt idx="8124">
                  <c:v>4.739990234375</c:v>
                </c:pt>
                <c:pt idx="8125">
                  <c:v>4.6799926757809658</c:v>
                </c:pt>
                <c:pt idx="8126">
                  <c:v>4.75</c:v>
                </c:pt>
                <c:pt idx="8127">
                  <c:v>4.6999816894529545</c:v>
                </c:pt>
                <c:pt idx="8128">
                  <c:v>4.6799926757809658</c:v>
                </c:pt>
                <c:pt idx="8129">
                  <c:v>4.7099914550779545</c:v>
                </c:pt>
                <c:pt idx="8130">
                  <c:v>4.75</c:v>
                </c:pt>
                <c:pt idx="8131">
                  <c:v>4.7799987792969887</c:v>
                </c:pt>
                <c:pt idx="8132">
                  <c:v>4.7599792480469887</c:v>
                </c:pt>
                <c:pt idx="8133">
                  <c:v>4.6799926757809658</c:v>
                </c:pt>
                <c:pt idx="8134">
                  <c:v>4.6000061035149997</c:v>
                </c:pt>
                <c:pt idx="8135">
                  <c:v>4.6799926757809658</c:v>
                </c:pt>
                <c:pt idx="8136">
                  <c:v>4.7799987792969887</c:v>
                </c:pt>
                <c:pt idx="8137">
                  <c:v>4.8399963378899997</c:v>
                </c:pt>
                <c:pt idx="8138">
                  <c:v>4.8399963378899997</c:v>
                </c:pt>
                <c:pt idx="8139">
                  <c:v>4.8800048828119884</c:v>
                </c:pt>
                <c:pt idx="8140">
                  <c:v>4.8899841308589771</c:v>
                </c:pt>
                <c:pt idx="8141">
                  <c:v>4.7900085449219887</c:v>
                </c:pt>
                <c:pt idx="8142">
                  <c:v>4.75</c:v>
                </c:pt>
                <c:pt idx="8143">
                  <c:v>4.7599792480469887</c:v>
                </c:pt>
                <c:pt idx="8144">
                  <c:v>4.7900085449219887</c:v>
                </c:pt>
                <c:pt idx="8145">
                  <c:v>4.6199951171869884</c:v>
                </c:pt>
                <c:pt idx="8146">
                  <c:v>4.5599975585929542</c:v>
                </c:pt>
                <c:pt idx="8147">
                  <c:v>4.6099853515619884</c:v>
                </c:pt>
                <c:pt idx="8148">
                  <c:v>4.6300048828119884</c:v>
                </c:pt>
                <c:pt idx="8149">
                  <c:v>4.6399841308589771</c:v>
                </c:pt>
                <c:pt idx="8150">
                  <c:v>4.5799865722649997</c:v>
                </c:pt>
                <c:pt idx="8151">
                  <c:v>4.6300048828119884</c:v>
                </c:pt>
                <c:pt idx="8152">
                  <c:v>4.72998046875</c:v>
                </c:pt>
                <c:pt idx="8153">
                  <c:v>4.7900085449219887</c:v>
                </c:pt>
                <c:pt idx="8154">
                  <c:v>4.8699951171869884</c:v>
                </c:pt>
                <c:pt idx="8155">
                  <c:v>4.8399963378899997</c:v>
                </c:pt>
                <c:pt idx="8156">
                  <c:v>4.8200073242179542</c:v>
                </c:pt>
                <c:pt idx="8157">
                  <c:v>4.75</c:v>
                </c:pt>
                <c:pt idx="8158">
                  <c:v>4.72998046875</c:v>
                </c:pt>
                <c:pt idx="8159">
                  <c:v>4.6600036621089771</c:v>
                </c:pt>
                <c:pt idx="8160">
                  <c:v>4.6099853515619884</c:v>
                </c:pt>
                <c:pt idx="8161">
                  <c:v>4.5700073242179542</c:v>
                </c:pt>
                <c:pt idx="8162">
                  <c:v>4.6199951171869884</c:v>
                </c:pt>
                <c:pt idx="8163">
                  <c:v>4.6600036621089771</c:v>
                </c:pt>
                <c:pt idx="8164">
                  <c:v>4.7799987792969887</c:v>
                </c:pt>
                <c:pt idx="8165">
                  <c:v>4.6399841308589771</c:v>
                </c:pt>
                <c:pt idx="8166">
                  <c:v>4.5799865722649997</c:v>
                </c:pt>
                <c:pt idx="8167">
                  <c:v>4.5700073242179542</c:v>
                </c:pt>
                <c:pt idx="8168">
                  <c:v>4.6699829101559658</c:v>
                </c:pt>
                <c:pt idx="8169">
                  <c:v>4.6699829101559658</c:v>
                </c:pt>
                <c:pt idx="8170">
                  <c:v>4.8599853515619884</c:v>
                </c:pt>
                <c:pt idx="8171">
                  <c:v>4.739990234375</c:v>
                </c:pt>
                <c:pt idx="8172">
                  <c:v>4.6699829101559658</c:v>
                </c:pt>
                <c:pt idx="8173">
                  <c:v>4.7099914550779545</c:v>
                </c:pt>
                <c:pt idx="8174">
                  <c:v>4.5799865722649997</c:v>
                </c:pt>
                <c:pt idx="8175">
                  <c:v>4.5700073242179542</c:v>
                </c:pt>
                <c:pt idx="8176">
                  <c:v>4.6000061035149997</c:v>
                </c:pt>
                <c:pt idx="8177">
                  <c:v>4.6600036621089771</c:v>
                </c:pt>
                <c:pt idx="8178">
                  <c:v>4.6799926757809658</c:v>
                </c:pt>
                <c:pt idx="8179">
                  <c:v>4.6300048828119884</c:v>
                </c:pt>
                <c:pt idx="8180">
                  <c:v>4.6199951171869884</c:v>
                </c:pt>
                <c:pt idx="8181">
                  <c:v>4.6399841308589771</c:v>
                </c:pt>
                <c:pt idx="8182">
                  <c:v>4.6799926757809658</c:v>
                </c:pt>
                <c:pt idx="8183">
                  <c:v>4.7799987792969887</c:v>
                </c:pt>
                <c:pt idx="8184">
                  <c:v>4.72998046875</c:v>
                </c:pt>
                <c:pt idx="8185">
                  <c:v>4.6199951171869884</c:v>
                </c:pt>
                <c:pt idx="8186">
                  <c:v>4.7099914550779545</c:v>
                </c:pt>
                <c:pt idx="8187">
                  <c:v>4.7599792480469887</c:v>
                </c:pt>
                <c:pt idx="8188">
                  <c:v>4.8200073242179542</c:v>
                </c:pt>
                <c:pt idx="8189">
                  <c:v>4.9400024414059658</c:v>
                </c:pt>
                <c:pt idx="8190">
                  <c:v>4.9700012207029545</c:v>
                </c:pt>
                <c:pt idx="8191">
                  <c:v>4.8299865722649997</c:v>
                </c:pt>
                <c:pt idx="8192">
                  <c:v>4.8200073242179542</c:v>
                </c:pt>
                <c:pt idx="8193">
                  <c:v>4.7900085449219887</c:v>
                </c:pt>
                <c:pt idx="8194">
                  <c:v>4.6300048828119884</c:v>
                </c:pt>
                <c:pt idx="8195">
                  <c:v>4.6799926757809658</c:v>
                </c:pt>
                <c:pt idx="8196">
                  <c:v>4.75</c:v>
                </c:pt>
                <c:pt idx="8197">
                  <c:v>4.7999877929679542</c:v>
                </c:pt>
                <c:pt idx="8198">
                  <c:v>4.7699890136719887</c:v>
                </c:pt>
                <c:pt idx="8199">
                  <c:v>4.739990234375</c:v>
                </c:pt>
                <c:pt idx="8200">
                  <c:v>4.8699951171869884</c:v>
                </c:pt>
                <c:pt idx="8201">
                  <c:v>4.72998046875</c:v>
                </c:pt>
                <c:pt idx="8202">
                  <c:v>4.7200012207029545</c:v>
                </c:pt>
                <c:pt idx="8203">
                  <c:v>4.6999816894529545</c:v>
                </c:pt>
                <c:pt idx="8204">
                  <c:v>4.72998046875</c:v>
                </c:pt>
                <c:pt idx="8205">
                  <c:v>4.7799987792969887</c:v>
                </c:pt>
                <c:pt idx="8206">
                  <c:v>4.7099914550779545</c:v>
                </c:pt>
                <c:pt idx="8207">
                  <c:v>4.6900024414059658</c:v>
                </c:pt>
                <c:pt idx="8208">
                  <c:v>4.7200012207029545</c:v>
                </c:pt>
                <c:pt idx="8209">
                  <c:v>4.7900085449219887</c:v>
                </c:pt>
                <c:pt idx="8210">
                  <c:v>4.7999877929679542</c:v>
                </c:pt>
                <c:pt idx="8211">
                  <c:v>4.7799987792969887</c:v>
                </c:pt>
                <c:pt idx="8212">
                  <c:v>4.8099975585929542</c:v>
                </c:pt>
                <c:pt idx="8213">
                  <c:v>4.7799987792969887</c:v>
                </c:pt>
                <c:pt idx="8214">
                  <c:v>4.8299865722649997</c:v>
                </c:pt>
                <c:pt idx="8215">
                  <c:v>4.8500061035149997</c:v>
                </c:pt>
                <c:pt idx="8216">
                  <c:v>4.7999877929679542</c:v>
                </c:pt>
                <c:pt idx="8217">
                  <c:v>4.739990234375</c:v>
                </c:pt>
                <c:pt idx="8218">
                  <c:v>4.6900024414059658</c:v>
                </c:pt>
                <c:pt idx="8219">
                  <c:v>4.72998046875</c:v>
                </c:pt>
                <c:pt idx="8220">
                  <c:v>4.6699829101559658</c:v>
                </c:pt>
                <c:pt idx="8221">
                  <c:v>4.75</c:v>
                </c:pt>
                <c:pt idx="8222">
                  <c:v>4.8599853515619884</c:v>
                </c:pt>
                <c:pt idx="8223">
                  <c:v>4.8099975585929542</c:v>
                </c:pt>
                <c:pt idx="8224">
                  <c:v>4.7999877929679542</c:v>
                </c:pt>
                <c:pt idx="8225">
                  <c:v>4.7200012207029545</c:v>
                </c:pt>
                <c:pt idx="8226">
                  <c:v>4.739990234375</c:v>
                </c:pt>
                <c:pt idx="8227">
                  <c:v>4.739990234375</c:v>
                </c:pt>
                <c:pt idx="8228">
                  <c:v>4.7200012207029545</c:v>
                </c:pt>
                <c:pt idx="8229">
                  <c:v>4.6499938964839771</c:v>
                </c:pt>
                <c:pt idx="8230">
                  <c:v>4.6999816894529545</c:v>
                </c:pt>
                <c:pt idx="8231">
                  <c:v>4.75</c:v>
                </c:pt>
                <c:pt idx="8232">
                  <c:v>4.75</c:v>
                </c:pt>
                <c:pt idx="8233">
                  <c:v>4.8099975585929542</c:v>
                </c:pt>
                <c:pt idx="8234">
                  <c:v>4.7699890136719887</c:v>
                </c:pt>
                <c:pt idx="8235">
                  <c:v>4.8399963378899997</c:v>
                </c:pt>
                <c:pt idx="8236">
                  <c:v>4.7799987792969887</c:v>
                </c:pt>
                <c:pt idx="8237">
                  <c:v>4.8099975585929542</c:v>
                </c:pt>
                <c:pt idx="8238">
                  <c:v>4.739990234375</c:v>
                </c:pt>
                <c:pt idx="8239">
                  <c:v>4.7699890136719887</c:v>
                </c:pt>
                <c:pt idx="8240">
                  <c:v>4.7699890136719887</c:v>
                </c:pt>
                <c:pt idx="8241">
                  <c:v>4.75</c:v>
                </c:pt>
                <c:pt idx="8242">
                  <c:v>4.72998046875</c:v>
                </c:pt>
                <c:pt idx="8243">
                  <c:v>4.6699829101559658</c:v>
                </c:pt>
                <c:pt idx="8244">
                  <c:v>4.6300048828119884</c:v>
                </c:pt>
                <c:pt idx="8245">
                  <c:v>4.6999816894529545</c:v>
                </c:pt>
                <c:pt idx="8246">
                  <c:v>4.6799926757809658</c:v>
                </c:pt>
                <c:pt idx="8247">
                  <c:v>4.739990234375</c:v>
                </c:pt>
                <c:pt idx="8248">
                  <c:v>4.6900024414059658</c:v>
                </c:pt>
                <c:pt idx="8249">
                  <c:v>4.6000061035149997</c:v>
                </c:pt>
                <c:pt idx="8250">
                  <c:v>4.6099853515619884</c:v>
                </c:pt>
                <c:pt idx="8251">
                  <c:v>4.6699829101559658</c:v>
                </c:pt>
                <c:pt idx="8252">
                  <c:v>4.6699829101559658</c:v>
                </c:pt>
                <c:pt idx="8253">
                  <c:v>4.6499938964839771</c:v>
                </c:pt>
                <c:pt idx="8254">
                  <c:v>4.7599792480469887</c:v>
                </c:pt>
                <c:pt idx="8255">
                  <c:v>4.7900085449219887</c:v>
                </c:pt>
                <c:pt idx="8256">
                  <c:v>4.7999877929679542</c:v>
                </c:pt>
                <c:pt idx="8257">
                  <c:v>4.8500061035149997</c:v>
                </c:pt>
                <c:pt idx="8258">
                  <c:v>4.8200073242179542</c:v>
                </c:pt>
                <c:pt idx="8259">
                  <c:v>4.7099914550779545</c:v>
                </c:pt>
                <c:pt idx="8260">
                  <c:v>4.5700073242179542</c:v>
                </c:pt>
                <c:pt idx="8261">
                  <c:v>4.5599975585929542</c:v>
                </c:pt>
                <c:pt idx="8262">
                  <c:v>4.5400085449219887</c:v>
                </c:pt>
                <c:pt idx="8263">
                  <c:v>4.5199890136719887</c:v>
                </c:pt>
                <c:pt idx="8264">
                  <c:v>4.5799865722649997</c:v>
                </c:pt>
                <c:pt idx="8265">
                  <c:v>4.6000061035149997</c:v>
                </c:pt>
                <c:pt idx="8266">
                  <c:v>4.5499877929679542</c:v>
                </c:pt>
                <c:pt idx="8267">
                  <c:v>4.5899963378899997</c:v>
                </c:pt>
                <c:pt idx="8268">
                  <c:v>4.6300048828119884</c:v>
                </c:pt>
                <c:pt idx="8269">
                  <c:v>4.7999877929679542</c:v>
                </c:pt>
                <c:pt idx="8270">
                  <c:v>4.8299865722649997</c:v>
                </c:pt>
                <c:pt idx="8271">
                  <c:v>4.739990234375</c:v>
                </c:pt>
                <c:pt idx="8272">
                  <c:v>4.7200012207029545</c:v>
                </c:pt>
                <c:pt idx="8273">
                  <c:v>4.739990234375</c:v>
                </c:pt>
                <c:pt idx="8274">
                  <c:v>4.6600036621089771</c:v>
                </c:pt>
                <c:pt idx="8275">
                  <c:v>4.739990234375</c:v>
                </c:pt>
                <c:pt idx="8276">
                  <c:v>4.7799987792969887</c:v>
                </c:pt>
                <c:pt idx="8277">
                  <c:v>4.8299865722649997</c:v>
                </c:pt>
                <c:pt idx="8278">
                  <c:v>4.7999877929679542</c:v>
                </c:pt>
                <c:pt idx="8279">
                  <c:v>4.7699890136719887</c:v>
                </c:pt>
                <c:pt idx="8280">
                  <c:v>4.7200012207029545</c:v>
                </c:pt>
                <c:pt idx="8281">
                  <c:v>4.6900024414059658</c:v>
                </c:pt>
                <c:pt idx="8282">
                  <c:v>4.6900024414059658</c:v>
                </c:pt>
                <c:pt idx="8283">
                  <c:v>4.6300048828119884</c:v>
                </c:pt>
                <c:pt idx="8284">
                  <c:v>4.6699829101559658</c:v>
                </c:pt>
                <c:pt idx="8285">
                  <c:v>4.72998046875</c:v>
                </c:pt>
                <c:pt idx="8286">
                  <c:v>4.7200012207029545</c:v>
                </c:pt>
                <c:pt idx="8287">
                  <c:v>4.72998046875</c:v>
                </c:pt>
                <c:pt idx="8288">
                  <c:v>4.7799987792969887</c:v>
                </c:pt>
                <c:pt idx="8289">
                  <c:v>4.7599792480469887</c:v>
                </c:pt>
                <c:pt idx="8290">
                  <c:v>4.72998046875</c:v>
                </c:pt>
                <c:pt idx="8291">
                  <c:v>4.6799926757809658</c:v>
                </c:pt>
                <c:pt idx="8292">
                  <c:v>4.6499938964839771</c:v>
                </c:pt>
                <c:pt idx="8293">
                  <c:v>4.7200012207029545</c:v>
                </c:pt>
                <c:pt idx="8294">
                  <c:v>4.6600036621089771</c:v>
                </c:pt>
                <c:pt idx="8295">
                  <c:v>4.6900024414059658</c:v>
                </c:pt>
                <c:pt idx="8296">
                  <c:v>4.6499938964839771</c:v>
                </c:pt>
                <c:pt idx="8297">
                  <c:v>4.6699829101559658</c:v>
                </c:pt>
                <c:pt idx="8298">
                  <c:v>4.6999816894529545</c:v>
                </c:pt>
                <c:pt idx="8299">
                  <c:v>4.7599792480469887</c:v>
                </c:pt>
                <c:pt idx="8300">
                  <c:v>4.6999816894529545</c:v>
                </c:pt>
                <c:pt idx="8301">
                  <c:v>4.5899963378899997</c:v>
                </c:pt>
                <c:pt idx="8302">
                  <c:v>4.5799865722649997</c:v>
                </c:pt>
                <c:pt idx="8303">
                  <c:v>4.7599792480469887</c:v>
                </c:pt>
                <c:pt idx="8304">
                  <c:v>4.7099914550779545</c:v>
                </c:pt>
                <c:pt idx="8305">
                  <c:v>4.72998046875</c:v>
                </c:pt>
                <c:pt idx="8306">
                  <c:v>4.7599792480469887</c:v>
                </c:pt>
                <c:pt idx="8307">
                  <c:v>4.739990234375</c:v>
                </c:pt>
                <c:pt idx="8308">
                  <c:v>4.5799865722649997</c:v>
                </c:pt>
                <c:pt idx="8309">
                  <c:v>4.6000061035149997</c:v>
                </c:pt>
                <c:pt idx="8310">
                  <c:v>4.6499938964839771</c:v>
                </c:pt>
                <c:pt idx="8311">
                  <c:v>4.6699829101559658</c:v>
                </c:pt>
                <c:pt idx="8312">
                  <c:v>4.7200012207029545</c:v>
                </c:pt>
                <c:pt idx="8313">
                  <c:v>4.7200012207029545</c:v>
                </c:pt>
                <c:pt idx="8314">
                  <c:v>4.6799926757809658</c:v>
                </c:pt>
                <c:pt idx="8315">
                  <c:v>4.6999816894529545</c:v>
                </c:pt>
                <c:pt idx="8316">
                  <c:v>4.6900024414059658</c:v>
                </c:pt>
                <c:pt idx="8317">
                  <c:v>4.6900024414059658</c:v>
                </c:pt>
                <c:pt idx="8318">
                  <c:v>4.6199951171869884</c:v>
                </c:pt>
                <c:pt idx="8319">
                  <c:v>4.5899963378899997</c:v>
                </c:pt>
                <c:pt idx="8320">
                  <c:v>4.5899963378899997</c:v>
                </c:pt>
                <c:pt idx="8321">
                  <c:v>4.6199951171869884</c:v>
                </c:pt>
                <c:pt idx="8322">
                  <c:v>4.6900024414059658</c:v>
                </c:pt>
                <c:pt idx="8323">
                  <c:v>4.6399841308589771</c:v>
                </c:pt>
                <c:pt idx="8324">
                  <c:v>4.6699829101559658</c:v>
                </c:pt>
                <c:pt idx="8325">
                  <c:v>4.6300048828119884</c:v>
                </c:pt>
                <c:pt idx="8326">
                  <c:v>4.7200012207029545</c:v>
                </c:pt>
                <c:pt idx="8327">
                  <c:v>4.6900024414059658</c:v>
                </c:pt>
                <c:pt idx="8328">
                  <c:v>4.6600036621089771</c:v>
                </c:pt>
                <c:pt idx="8329">
                  <c:v>4.5799865722649997</c:v>
                </c:pt>
                <c:pt idx="8330">
                  <c:v>4.5299987792969887</c:v>
                </c:pt>
                <c:pt idx="8331">
                  <c:v>4.5599975585929542</c:v>
                </c:pt>
                <c:pt idx="8332">
                  <c:v>4.6199951171869884</c:v>
                </c:pt>
                <c:pt idx="8333">
                  <c:v>4.6699829101559658</c:v>
                </c:pt>
                <c:pt idx="8334">
                  <c:v>4.6600036621089771</c:v>
                </c:pt>
                <c:pt idx="8335">
                  <c:v>4.6399841308589771</c:v>
                </c:pt>
                <c:pt idx="8336">
                  <c:v>4.6099853515619884</c:v>
                </c:pt>
                <c:pt idx="8337">
                  <c:v>4.6600036621089771</c:v>
                </c:pt>
                <c:pt idx="8338">
                  <c:v>4.6900024414059658</c:v>
                </c:pt>
                <c:pt idx="8339">
                  <c:v>4.6600036621089771</c:v>
                </c:pt>
                <c:pt idx="8340">
                  <c:v>4.5799865722649997</c:v>
                </c:pt>
                <c:pt idx="8341">
                  <c:v>4.6000061035149997</c:v>
                </c:pt>
                <c:pt idx="8342">
                  <c:v>4.6900024414059658</c:v>
                </c:pt>
                <c:pt idx="8343">
                  <c:v>4.7200012207029545</c:v>
                </c:pt>
                <c:pt idx="8344">
                  <c:v>4.6699829101559658</c:v>
                </c:pt>
                <c:pt idx="8345">
                  <c:v>4.5899963378899997</c:v>
                </c:pt>
                <c:pt idx="8346">
                  <c:v>4.5799865722649997</c:v>
                </c:pt>
                <c:pt idx="8347">
                  <c:v>4.6000061035149997</c:v>
                </c:pt>
                <c:pt idx="8348">
                  <c:v>4.6000061035149997</c:v>
                </c:pt>
                <c:pt idx="8349">
                  <c:v>4.6300048828119884</c:v>
                </c:pt>
                <c:pt idx="8350">
                  <c:v>4.6600036621089771</c:v>
                </c:pt>
                <c:pt idx="8351">
                  <c:v>4.6499938964839771</c:v>
                </c:pt>
                <c:pt idx="8352">
                  <c:v>4.5700073242179542</c:v>
                </c:pt>
                <c:pt idx="8353">
                  <c:v>4.5799865722649997</c:v>
                </c:pt>
                <c:pt idx="8354">
                  <c:v>4.5700073242179542</c:v>
                </c:pt>
                <c:pt idx="8355">
                  <c:v>4.5700073242179542</c:v>
                </c:pt>
                <c:pt idx="8356">
                  <c:v>4.5899963378899997</c:v>
                </c:pt>
                <c:pt idx="8357">
                  <c:v>4.5799865722649997</c:v>
                </c:pt>
                <c:pt idx="8358">
                  <c:v>4.5499877929679542</c:v>
                </c:pt>
                <c:pt idx="8359">
                  <c:v>4.6000061035149997</c:v>
                </c:pt>
                <c:pt idx="8360">
                  <c:v>4.6399841308589771</c:v>
                </c:pt>
                <c:pt idx="8361">
                  <c:v>4.6000061035149997</c:v>
                </c:pt>
                <c:pt idx="8362">
                  <c:v>4.6000061035149997</c:v>
                </c:pt>
                <c:pt idx="8363">
                  <c:v>4.6099853515619884</c:v>
                </c:pt>
                <c:pt idx="8364">
                  <c:v>4.6000061035149997</c:v>
                </c:pt>
                <c:pt idx="8365">
                  <c:v>4.6300048828119884</c:v>
                </c:pt>
                <c:pt idx="8366">
                  <c:v>4.6600036621089771</c:v>
                </c:pt>
                <c:pt idx="8367">
                  <c:v>4.6300048828119884</c:v>
                </c:pt>
                <c:pt idx="8368">
                  <c:v>4.6199951171869884</c:v>
                </c:pt>
                <c:pt idx="8369">
                  <c:v>4.5799865722649997</c:v>
                </c:pt>
                <c:pt idx="8370">
                  <c:v>4.6199951171869884</c:v>
                </c:pt>
                <c:pt idx="8371">
                  <c:v>4.6699829101559658</c:v>
                </c:pt>
                <c:pt idx="8372">
                  <c:v>4.6199951171869884</c:v>
                </c:pt>
                <c:pt idx="8373">
                  <c:v>4.6000061035149997</c:v>
                </c:pt>
                <c:pt idx="8374">
                  <c:v>4.6199951171869884</c:v>
                </c:pt>
                <c:pt idx="8375">
                  <c:v>4.6900024414059658</c:v>
                </c:pt>
                <c:pt idx="8376">
                  <c:v>4.6600036621089771</c:v>
                </c:pt>
                <c:pt idx="8377">
                  <c:v>4.5899963378899997</c:v>
                </c:pt>
                <c:pt idx="8378">
                  <c:v>4.5799865722649997</c:v>
                </c:pt>
                <c:pt idx="8379">
                  <c:v>4.5299987792969887</c:v>
                </c:pt>
                <c:pt idx="8380">
                  <c:v>4.5700073242179542</c:v>
                </c:pt>
                <c:pt idx="8381">
                  <c:v>4.6799926757809658</c:v>
                </c:pt>
                <c:pt idx="8382">
                  <c:v>4.6199951171869884</c:v>
                </c:pt>
                <c:pt idx="8383">
                  <c:v>4.6000061035149997</c:v>
                </c:pt>
                <c:pt idx="8384">
                  <c:v>4.6699829101559658</c:v>
                </c:pt>
                <c:pt idx="8385">
                  <c:v>4.7099914550779545</c:v>
                </c:pt>
                <c:pt idx="8386">
                  <c:v>4.6699829101559658</c:v>
                </c:pt>
                <c:pt idx="8387">
                  <c:v>4.6399841308589771</c:v>
                </c:pt>
                <c:pt idx="8388">
                  <c:v>4.6399841308589771</c:v>
                </c:pt>
                <c:pt idx="8389">
                  <c:v>4.6199951171869884</c:v>
                </c:pt>
                <c:pt idx="8390">
                  <c:v>4.6099853515619884</c:v>
                </c:pt>
                <c:pt idx="8391">
                  <c:v>4.5400085449219887</c:v>
                </c:pt>
                <c:pt idx="8392">
                  <c:v>4.5199890136719887</c:v>
                </c:pt>
                <c:pt idx="8393">
                  <c:v>4.5199890136719887</c:v>
                </c:pt>
                <c:pt idx="8394">
                  <c:v>4.5299987792969887</c:v>
                </c:pt>
                <c:pt idx="8395">
                  <c:v>4.5499877929679542</c:v>
                </c:pt>
                <c:pt idx="8396">
                  <c:v>4.6000061035149997</c:v>
                </c:pt>
                <c:pt idx="8397">
                  <c:v>4.6499938964839771</c:v>
                </c:pt>
                <c:pt idx="8398">
                  <c:v>4.6099853515619884</c:v>
                </c:pt>
                <c:pt idx="8399">
                  <c:v>4.5599975585929542</c:v>
                </c:pt>
                <c:pt idx="8400">
                  <c:v>4.5899963378899997</c:v>
                </c:pt>
                <c:pt idx="8401">
                  <c:v>4.5899963378899997</c:v>
                </c:pt>
                <c:pt idx="8402">
                  <c:v>4.5799865722649997</c:v>
                </c:pt>
                <c:pt idx="8403">
                  <c:v>4.5799865722649997</c:v>
                </c:pt>
                <c:pt idx="8404">
                  <c:v>4.5899963378899997</c:v>
                </c:pt>
                <c:pt idx="8405">
                  <c:v>4.6199951171869884</c:v>
                </c:pt>
                <c:pt idx="8406">
                  <c:v>4.6399841308589771</c:v>
                </c:pt>
                <c:pt idx="8407">
                  <c:v>4.5899963378899997</c:v>
                </c:pt>
                <c:pt idx="8408">
                  <c:v>4.5700073242179542</c:v>
                </c:pt>
                <c:pt idx="8409">
                  <c:v>4.5899963378899997</c:v>
                </c:pt>
                <c:pt idx="8410">
                  <c:v>4.6000061035149997</c:v>
                </c:pt>
                <c:pt idx="8411">
                  <c:v>4.5599975585929542</c:v>
                </c:pt>
                <c:pt idx="8412">
                  <c:v>4.5400085449219887</c:v>
                </c:pt>
                <c:pt idx="8413">
                  <c:v>4.5299987792969887</c:v>
                </c:pt>
                <c:pt idx="8414">
                  <c:v>4.5499877929679542</c:v>
                </c:pt>
                <c:pt idx="8415">
                  <c:v>4.5499877929679542</c:v>
                </c:pt>
                <c:pt idx="8416">
                  <c:v>4.5899963378899997</c:v>
                </c:pt>
                <c:pt idx="8417">
                  <c:v>4.5499877929679542</c:v>
                </c:pt>
                <c:pt idx="8418">
                  <c:v>4.5799865722649997</c:v>
                </c:pt>
                <c:pt idx="8419">
                  <c:v>4.5599975585929542</c:v>
                </c:pt>
                <c:pt idx="8420">
                  <c:v>4.5899963378899997</c:v>
                </c:pt>
                <c:pt idx="8421">
                  <c:v>4.5899963378899997</c:v>
                </c:pt>
                <c:pt idx="8422">
                  <c:v>4.5700073242179542</c:v>
                </c:pt>
                <c:pt idx="8423">
                  <c:v>4.5499877929679542</c:v>
                </c:pt>
                <c:pt idx="8424">
                  <c:v>4.5400085449219887</c:v>
                </c:pt>
                <c:pt idx="8425">
                  <c:v>4.6000061035149997</c:v>
                </c:pt>
                <c:pt idx="8426">
                  <c:v>4.5599975585929542</c:v>
                </c:pt>
                <c:pt idx="8427">
                  <c:v>4.5299987792969887</c:v>
                </c:pt>
                <c:pt idx="8428">
                  <c:v>4.5299987792969887</c:v>
                </c:pt>
                <c:pt idx="8429">
                  <c:v>4.5299987792969887</c:v>
                </c:pt>
                <c:pt idx="8430">
                  <c:v>4.5499877929679542</c:v>
                </c:pt>
                <c:pt idx="8431">
                  <c:v>4.5499877929679542</c:v>
                </c:pt>
                <c:pt idx="8432">
                  <c:v>4.5099792480469887</c:v>
                </c:pt>
                <c:pt idx="8433">
                  <c:v>4.6099853515619884</c:v>
                </c:pt>
                <c:pt idx="8434">
                  <c:v>4.5799865722649997</c:v>
                </c:pt>
                <c:pt idx="8435">
                  <c:v>4.5</c:v>
                </c:pt>
                <c:pt idx="8436">
                  <c:v>4.5099792480469887</c:v>
                </c:pt>
                <c:pt idx="8437">
                  <c:v>4.5099792480469887</c:v>
                </c:pt>
                <c:pt idx="8438">
                  <c:v>4.5400085449219887</c:v>
                </c:pt>
                <c:pt idx="8439">
                  <c:v>4.5400085449219887</c:v>
                </c:pt>
                <c:pt idx="8440">
                  <c:v>4.47998046875</c:v>
                </c:pt>
                <c:pt idx="8441">
                  <c:v>4.4599914550779545</c:v>
                </c:pt>
                <c:pt idx="8442">
                  <c:v>4.4700012207029545</c:v>
                </c:pt>
                <c:pt idx="8443">
                  <c:v>4.5099792480469887</c:v>
                </c:pt>
                <c:pt idx="8444">
                  <c:v>4.5400085449219887</c:v>
                </c:pt>
                <c:pt idx="8445">
                  <c:v>4.5400085449219887</c:v>
                </c:pt>
                <c:pt idx="8446">
                  <c:v>4.5199890136719887</c:v>
                </c:pt>
                <c:pt idx="8447">
                  <c:v>4.5199890136719887</c:v>
                </c:pt>
                <c:pt idx="8448">
                  <c:v>4.5199890136719887</c:v>
                </c:pt>
                <c:pt idx="8449">
                  <c:v>4.5299987792969887</c:v>
                </c:pt>
                <c:pt idx="8450">
                  <c:v>4.5700073242179542</c:v>
                </c:pt>
                <c:pt idx="8451">
                  <c:v>4.5</c:v>
                </c:pt>
                <c:pt idx="8452">
                  <c:v>4.5099792480469887</c:v>
                </c:pt>
                <c:pt idx="8453">
                  <c:v>4.5</c:v>
                </c:pt>
                <c:pt idx="8454">
                  <c:v>4.489990234375</c:v>
                </c:pt>
                <c:pt idx="8455">
                  <c:v>4.5</c:v>
                </c:pt>
                <c:pt idx="8456">
                  <c:v>4.5199890136719887</c:v>
                </c:pt>
                <c:pt idx="8457">
                  <c:v>4.5199890136719887</c:v>
                </c:pt>
                <c:pt idx="8458">
                  <c:v>4.5299987792969887</c:v>
                </c:pt>
                <c:pt idx="8459">
                  <c:v>4.5499877929679542</c:v>
                </c:pt>
                <c:pt idx="8460">
                  <c:v>4.5599975585929542</c:v>
                </c:pt>
                <c:pt idx="8461">
                  <c:v>4.5199890136719887</c:v>
                </c:pt>
                <c:pt idx="8462">
                  <c:v>4.5</c:v>
                </c:pt>
                <c:pt idx="8463">
                  <c:v>4.5299987792969887</c:v>
                </c:pt>
                <c:pt idx="8464">
                  <c:v>4.4700012207029545</c:v>
                </c:pt>
                <c:pt idx="8465">
                  <c:v>4.4199829101559658</c:v>
                </c:pt>
                <c:pt idx="8466">
                  <c:v>4.3999938964839771</c:v>
                </c:pt>
                <c:pt idx="8467">
                  <c:v>4.4199829101559658</c:v>
                </c:pt>
                <c:pt idx="8468">
                  <c:v>4.4299926757809658</c:v>
                </c:pt>
                <c:pt idx="8469">
                  <c:v>4.4299926757809658</c:v>
                </c:pt>
                <c:pt idx="8470">
                  <c:v>4.4100036621089771</c:v>
                </c:pt>
                <c:pt idx="8471">
                  <c:v>4.4100036621089771</c:v>
                </c:pt>
                <c:pt idx="8472">
                  <c:v>4.4700012207029545</c:v>
                </c:pt>
                <c:pt idx="8473">
                  <c:v>4.5</c:v>
                </c:pt>
                <c:pt idx="8474">
                  <c:v>4.5099792480469887</c:v>
                </c:pt>
                <c:pt idx="8475">
                  <c:v>4.5499877929679542</c:v>
                </c:pt>
                <c:pt idx="8476">
                  <c:v>4.5299987792969887</c:v>
                </c:pt>
                <c:pt idx="8477">
                  <c:v>4.5499877929679542</c:v>
                </c:pt>
                <c:pt idx="8478">
                  <c:v>4.5199890136719887</c:v>
                </c:pt>
                <c:pt idx="8479">
                  <c:v>4.5299987792969887</c:v>
                </c:pt>
                <c:pt idx="8480">
                  <c:v>4.5</c:v>
                </c:pt>
                <c:pt idx="8481">
                  <c:v>4.5499877929679542</c:v>
                </c:pt>
                <c:pt idx="8482">
                  <c:v>4.5700073242179542</c:v>
                </c:pt>
                <c:pt idx="8483">
                  <c:v>4.5599975585929542</c:v>
                </c:pt>
                <c:pt idx="8484">
                  <c:v>4.5599975585929542</c:v>
                </c:pt>
                <c:pt idx="8485">
                  <c:v>4.5499877929679542</c:v>
                </c:pt>
                <c:pt idx="8486">
                  <c:v>4.4100036621089771</c:v>
                </c:pt>
                <c:pt idx="8487">
                  <c:v>4.4199829101559658</c:v>
                </c:pt>
                <c:pt idx="8488">
                  <c:v>4.489990234375</c:v>
                </c:pt>
                <c:pt idx="8489">
                  <c:v>4.5199890136719887</c:v>
                </c:pt>
                <c:pt idx="8490">
                  <c:v>4.5799865722649997</c:v>
                </c:pt>
                <c:pt idx="8491">
                  <c:v>4.489990234375</c:v>
                </c:pt>
                <c:pt idx="8492">
                  <c:v>4.3999938964839771</c:v>
                </c:pt>
                <c:pt idx="8493">
                  <c:v>4.4199829101559658</c:v>
                </c:pt>
                <c:pt idx="8494">
                  <c:v>4.3699951171869884</c:v>
                </c:pt>
                <c:pt idx="8495">
                  <c:v>4.3500061035149997</c:v>
                </c:pt>
                <c:pt idx="8496">
                  <c:v>4.3899841308589771</c:v>
                </c:pt>
                <c:pt idx="8497">
                  <c:v>4.4599914550779545</c:v>
                </c:pt>
                <c:pt idx="8498">
                  <c:v>4.4199829101559658</c:v>
                </c:pt>
                <c:pt idx="8499">
                  <c:v>4.3800048828119884</c:v>
                </c:pt>
                <c:pt idx="8500">
                  <c:v>4.4100036621089771</c:v>
                </c:pt>
                <c:pt idx="8501">
                  <c:v>4.4499816894529545</c:v>
                </c:pt>
                <c:pt idx="8502">
                  <c:v>4.5099792480469887</c:v>
                </c:pt>
                <c:pt idx="8503">
                  <c:v>4.6000061035149997</c:v>
                </c:pt>
                <c:pt idx="8504">
                  <c:v>4.6300048828119884</c:v>
                </c:pt>
                <c:pt idx="8505">
                  <c:v>4.5400085449219887</c:v>
                </c:pt>
                <c:pt idx="8506">
                  <c:v>4.5099792480469887</c:v>
                </c:pt>
                <c:pt idx="8507">
                  <c:v>4.4700012207029545</c:v>
                </c:pt>
                <c:pt idx="8508">
                  <c:v>4.489990234375</c:v>
                </c:pt>
                <c:pt idx="8509">
                  <c:v>4.489990234375</c:v>
                </c:pt>
                <c:pt idx="8510">
                  <c:v>4.4700012207029545</c:v>
                </c:pt>
                <c:pt idx="8511">
                  <c:v>4.5400085449219887</c:v>
                </c:pt>
                <c:pt idx="8512">
                  <c:v>4.489990234375</c:v>
                </c:pt>
                <c:pt idx="8513">
                  <c:v>4.4400024414059658</c:v>
                </c:pt>
                <c:pt idx="8514">
                  <c:v>4.5</c:v>
                </c:pt>
                <c:pt idx="8515">
                  <c:v>4.5700073242179542</c:v>
                </c:pt>
                <c:pt idx="8516">
                  <c:v>4.47998046875</c:v>
                </c:pt>
                <c:pt idx="8517">
                  <c:v>4.489990234375</c:v>
                </c:pt>
                <c:pt idx="8518">
                  <c:v>4.4599914550779545</c:v>
                </c:pt>
                <c:pt idx="8519">
                  <c:v>4.3200073242179542</c:v>
                </c:pt>
                <c:pt idx="8520">
                  <c:v>4.3299865722649997</c:v>
                </c:pt>
                <c:pt idx="8521">
                  <c:v>4.3500061035149997</c:v>
                </c:pt>
                <c:pt idx="8522">
                  <c:v>4.3299865722649997</c:v>
                </c:pt>
                <c:pt idx="8523">
                  <c:v>4.3699951171869884</c:v>
                </c:pt>
                <c:pt idx="8524">
                  <c:v>4.3299865722649997</c:v>
                </c:pt>
                <c:pt idx="8525">
                  <c:v>4.3699951171869884</c:v>
                </c:pt>
                <c:pt idx="8526">
                  <c:v>4.4400024414059658</c:v>
                </c:pt>
                <c:pt idx="8527">
                  <c:v>4.4400024414059658</c:v>
                </c:pt>
                <c:pt idx="8528">
                  <c:v>4.4100036621089771</c:v>
                </c:pt>
                <c:pt idx="8529">
                  <c:v>4.4299926757809658</c:v>
                </c:pt>
                <c:pt idx="8530">
                  <c:v>4.4499816894529545</c:v>
                </c:pt>
                <c:pt idx="8531">
                  <c:v>4.4599914550779545</c:v>
                </c:pt>
                <c:pt idx="8532">
                  <c:v>4.4100036621089771</c:v>
                </c:pt>
                <c:pt idx="8533">
                  <c:v>4.3999938964839771</c:v>
                </c:pt>
                <c:pt idx="8534">
                  <c:v>4.4100036621089771</c:v>
                </c:pt>
                <c:pt idx="8535">
                  <c:v>4.3999938964839771</c:v>
                </c:pt>
                <c:pt idx="8536">
                  <c:v>4.3800048828119884</c:v>
                </c:pt>
                <c:pt idx="8537">
                  <c:v>4.4199829101559658</c:v>
                </c:pt>
                <c:pt idx="8538">
                  <c:v>4.3500061035149997</c:v>
                </c:pt>
                <c:pt idx="8539">
                  <c:v>4.3399963378899997</c:v>
                </c:pt>
                <c:pt idx="8540">
                  <c:v>4.4499816894529545</c:v>
                </c:pt>
                <c:pt idx="8541">
                  <c:v>4.4700012207029545</c:v>
                </c:pt>
                <c:pt idx="8542">
                  <c:v>4.489990234375</c:v>
                </c:pt>
                <c:pt idx="8543">
                  <c:v>4.4199829101559658</c:v>
                </c:pt>
                <c:pt idx="8544">
                  <c:v>4.4100036621089771</c:v>
                </c:pt>
                <c:pt idx="8545">
                  <c:v>4.4400024414059658</c:v>
                </c:pt>
                <c:pt idx="8546">
                  <c:v>4.4400024414059658</c:v>
                </c:pt>
                <c:pt idx="8547">
                  <c:v>4.4299926757809658</c:v>
                </c:pt>
                <c:pt idx="8548">
                  <c:v>4.4299926757809658</c:v>
                </c:pt>
                <c:pt idx="8549">
                  <c:v>4.3699951171869884</c:v>
                </c:pt>
                <c:pt idx="8550">
                  <c:v>4.3299865722649997</c:v>
                </c:pt>
                <c:pt idx="8551">
                  <c:v>4.3800048828119884</c:v>
                </c:pt>
                <c:pt idx="8552">
                  <c:v>4.3800048828119884</c:v>
                </c:pt>
                <c:pt idx="8553">
                  <c:v>4.3800048828119884</c:v>
                </c:pt>
                <c:pt idx="8554">
                  <c:v>4.3599853515619884</c:v>
                </c:pt>
                <c:pt idx="8555">
                  <c:v>4.3099975585929542</c:v>
                </c:pt>
                <c:pt idx="8556">
                  <c:v>4.3800048828119884</c:v>
                </c:pt>
                <c:pt idx="8557">
                  <c:v>4.4199829101559658</c:v>
                </c:pt>
                <c:pt idx="8558">
                  <c:v>4.3200073242179542</c:v>
                </c:pt>
                <c:pt idx="8559">
                  <c:v>4.22998046875</c:v>
                </c:pt>
                <c:pt idx="8560">
                  <c:v>4.239990234375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6880384"/>
        <c:axId val="186882304"/>
      </c:scatterChart>
      <c:valAx>
        <c:axId val="186880384"/>
        <c:scaling>
          <c:orientation val="minMax"/>
          <c:max val="42004"/>
          <c:min val="25800"/>
        </c:scaling>
        <c:delete val="0"/>
        <c:axPos val="b"/>
        <c:majorGridlines>
          <c:spPr>
            <a:ln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  <a:prstDash val="dash"/>
            </a:ln>
          </c:spPr>
        </c:majorGridlines>
        <c:title>
          <c:tx>
            <c:rich>
              <a:bodyPr/>
              <a:lstStyle/>
              <a:p>
                <a:pPr algn="ctr" rtl="0">
                  <a:defRPr/>
                </a:pPr>
                <a:r>
                  <a:rPr lang="cs-CZ"/>
                  <a:t>Rok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7982014745437801"/>
              <c:y val="0.91217788209118456"/>
            </c:manualLayout>
          </c:layout>
          <c:overlay val="0"/>
        </c:title>
        <c:numFmt formatCode="yyyy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/>
            </a:pPr>
            <a:endParaRPr lang="cs-CZ"/>
          </a:p>
        </c:txPr>
        <c:crossAx val="186882304"/>
        <c:crossesAt val="0"/>
        <c:crossBetween val="midCat"/>
        <c:majorUnit val="1440"/>
      </c:valAx>
      <c:valAx>
        <c:axId val="186882304"/>
        <c:scaling>
          <c:orientation val="minMax"/>
          <c:max val="16"/>
          <c:min val="0"/>
        </c:scaling>
        <c:delete val="0"/>
        <c:axPos val="l"/>
        <c:majorGridlines>
          <c:spPr>
            <a:ln w="12700">
              <a:prstDash val="dash"/>
            </a:ln>
          </c:spPr>
        </c:majorGridlines>
        <c:title>
          <c:tx>
            <c:rich>
              <a:bodyPr/>
              <a:lstStyle/>
              <a:p>
                <a:pPr>
                  <a:defRPr b="1"/>
                </a:pPr>
                <a:r>
                  <a:rPr lang="cs-CZ" b="1"/>
                  <a:t>Relativní</a:t>
                </a:r>
                <a:r>
                  <a:rPr lang="cs-CZ" b="1" baseline="0"/>
                  <a:t> kolísání HPV (m)</a:t>
                </a:r>
                <a:endParaRPr lang="en-US" b="1"/>
              </a:p>
            </c:rich>
          </c:tx>
          <c:layout>
            <c:manualLayout>
              <c:xMode val="edge"/>
              <c:yMode val="edge"/>
              <c:x val="1.7372036308690532E-2"/>
              <c:y val="0.29167555789911787"/>
            </c:manualLayout>
          </c:layout>
          <c:overlay val="0"/>
        </c:title>
        <c:numFmt formatCode="#,##0_ ;\-#,##0\ 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400" b="0"/>
            </a:pPr>
            <a:endParaRPr lang="cs-CZ"/>
          </a:p>
        </c:txPr>
        <c:crossAx val="186880384"/>
        <c:crosses val="autoZero"/>
        <c:crossBetween val="midCat"/>
        <c:majorUnit val="2"/>
        <c:minorUnit val="0.5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59945954861111106"/>
          <c:y val="0.13000527777777776"/>
          <c:w val="0.28094861111111114"/>
          <c:h val="0.15661803089034598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</c:spPr>
      <c:txPr>
        <a:bodyPr/>
        <a:lstStyle/>
        <a:p>
          <a:pPr>
            <a:defRPr sz="700"/>
          </a:pPr>
          <a:endParaRPr lang="cs-CZ"/>
        </a:p>
      </c:txPr>
    </c:legend>
    <c:plotVisOnly val="0"/>
    <c:dispBlanksAs val="gap"/>
    <c:showDLblsOverMax val="0"/>
  </c:chart>
  <c:spPr>
    <a:solidFill>
      <a:schemeClr val="bg1"/>
    </a:solidFill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 pitchFamily="34" charset="0"/>
          <a:ea typeface="Calibri"/>
          <a:cs typeface="Arial" pitchFamily="34" charset="0"/>
        </a:defRPr>
      </a:pPr>
      <a:endParaRPr lang="cs-CZ"/>
    </a:p>
  </c:txPr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418055555555562E-2"/>
          <c:y val="0.12771464201891011"/>
          <c:w val="0.79364184027777773"/>
          <c:h val="0.73433570803649562"/>
        </c:manualLayout>
      </c:layout>
      <c:scatterChart>
        <c:scatterStyle val="lineMarker"/>
        <c:varyColors val="0"/>
        <c:ser>
          <c:idx val="8"/>
          <c:order val="1"/>
          <c:tx>
            <c:strRef>
              <c:f>HPV_4410_pravostranna!$AJ$1</c:f>
              <c:strCache>
                <c:ptCount val="1"/>
                <c:pt idx="0">
                  <c:v>VP7533 Ralsko (C) </c:v>
                </c:pt>
              </c:strCache>
            </c:strRef>
          </c:tx>
          <c:spPr>
            <a:ln w="19050"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HPV_4410_pravostranna!$AH$2:$AH$10000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HPV_4410_pravostranna!$AJ$2:$AJ$10000</c:f>
              <c:numCache>
                <c:formatCode>General</c:formatCode>
                <c:ptCount val="9999"/>
                <c:pt idx="0">
                  <c:v>0.5</c:v>
                </c:pt>
                <c:pt idx="1">
                  <c:v>0.49000000000000909</c:v>
                </c:pt>
                <c:pt idx="2">
                  <c:v>0.54000000000002046</c:v>
                </c:pt>
                <c:pt idx="3">
                  <c:v>0.54000000000002046</c:v>
                </c:pt>
                <c:pt idx="4">
                  <c:v>0.52000000000003865</c:v>
                </c:pt>
                <c:pt idx="5">
                  <c:v>0.58000000000004093</c:v>
                </c:pt>
                <c:pt idx="6">
                  <c:v>0.53000000000002956</c:v>
                </c:pt>
                <c:pt idx="7">
                  <c:v>0.52000000000003865</c:v>
                </c:pt>
                <c:pt idx="8">
                  <c:v>0.47000000000002728</c:v>
                </c:pt>
                <c:pt idx="9">
                  <c:v>0.49000000000000909</c:v>
                </c:pt>
                <c:pt idx="10">
                  <c:v>0.5</c:v>
                </c:pt>
                <c:pt idx="11">
                  <c:v>0.58000000000004093</c:v>
                </c:pt>
                <c:pt idx="12">
                  <c:v>0.5</c:v>
                </c:pt>
                <c:pt idx="13">
                  <c:v>0.49000000000000909</c:v>
                </c:pt>
                <c:pt idx="14">
                  <c:v>0.52000000000003865</c:v>
                </c:pt>
                <c:pt idx="15">
                  <c:v>0.60000000000002274</c:v>
                </c:pt>
                <c:pt idx="16">
                  <c:v>0.56000000000000227</c:v>
                </c:pt>
                <c:pt idx="17">
                  <c:v>0.52000000000003865</c:v>
                </c:pt>
                <c:pt idx="18">
                  <c:v>0.46000000000003638</c:v>
                </c:pt>
                <c:pt idx="19">
                  <c:v>0.43000000000000682</c:v>
                </c:pt>
                <c:pt idx="20">
                  <c:v>0.47000000000002728</c:v>
                </c:pt>
                <c:pt idx="21">
                  <c:v>0.58000000000004093</c:v>
                </c:pt>
                <c:pt idx="22">
                  <c:v>0.3900000000000432</c:v>
                </c:pt>
                <c:pt idx="23">
                  <c:v>0.35000000000002274</c:v>
                </c:pt>
                <c:pt idx="24">
                  <c:v>0.37999999999999545</c:v>
                </c:pt>
                <c:pt idx="25">
                  <c:v>0.35000000000002274</c:v>
                </c:pt>
                <c:pt idx="26">
                  <c:v>0.44999999999998863</c:v>
                </c:pt>
                <c:pt idx="27">
                  <c:v>0.42000000000001592</c:v>
                </c:pt>
                <c:pt idx="28">
                  <c:v>0.37999999999999545</c:v>
                </c:pt>
                <c:pt idx="29">
                  <c:v>0.42000000000001592</c:v>
                </c:pt>
                <c:pt idx="30">
                  <c:v>0.48000000000001819</c:v>
                </c:pt>
                <c:pt idx="31">
                  <c:v>0.56000000000000227</c:v>
                </c:pt>
                <c:pt idx="32">
                  <c:v>0.67000000000001592</c:v>
                </c:pt>
                <c:pt idx="33">
                  <c:v>0.43999999999999773</c:v>
                </c:pt>
                <c:pt idx="34">
                  <c:v>0.49000000000000909</c:v>
                </c:pt>
                <c:pt idx="35">
                  <c:v>0.50999999999999091</c:v>
                </c:pt>
                <c:pt idx="36">
                  <c:v>0.47000000000002728</c:v>
                </c:pt>
                <c:pt idx="37">
                  <c:v>0.42000000000001592</c:v>
                </c:pt>
                <c:pt idx="38">
                  <c:v>0.29000000000002046</c:v>
                </c:pt>
                <c:pt idx="39">
                  <c:v>0.29000000000002046</c:v>
                </c:pt>
                <c:pt idx="40">
                  <c:v>0.31000000000000227</c:v>
                </c:pt>
                <c:pt idx="41">
                  <c:v>0.34000000000003183</c:v>
                </c:pt>
                <c:pt idx="42">
                  <c:v>0.36000000000001364</c:v>
                </c:pt>
                <c:pt idx="43">
                  <c:v>0.36000000000001364</c:v>
                </c:pt>
                <c:pt idx="44">
                  <c:v>0.3900000000000432</c:v>
                </c:pt>
                <c:pt idx="45">
                  <c:v>0.41000000000002501</c:v>
                </c:pt>
                <c:pt idx="46">
                  <c:v>0.36000000000001364</c:v>
                </c:pt>
                <c:pt idx="47">
                  <c:v>0.30000000000001137</c:v>
                </c:pt>
                <c:pt idx="48">
                  <c:v>0.43000000000000682</c:v>
                </c:pt>
                <c:pt idx="49">
                  <c:v>0.49000000000000909</c:v>
                </c:pt>
                <c:pt idx="50">
                  <c:v>0.5</c:v>
                </c:pt>
                <c:pt idx="51">
                  <c:v>0.53000000000002956</c:v>
                </c:pt>
                <c:pt idx="52">
                  <c:v>0.50999999999999091</c:v>
                </c:pt>
                <c:pt idx="53">
                  <c:v>0.54000000000002046</c:v>
                </c:pt>
                <c:pt idx="54">
                  <c:v>0.47000000000002728</c:v>
                </c:pt>
                <c:pt idx="55">
                  <c:v>0.53000000000002956</c:v>
                </c:pt>
                <c:pt idx="56">
                  <c:v>0.5</c:v>
                </c:pt>
                <c:pt idx="57">
                  <c:v>0.61000000000001364</c:v>
                </c:pt>
                <c:pt idx="58">
                  <c:v>0.52000000000003865</c:v>
                </c:pt>
                <c:pt idx="59">
                  <c:v>0.48000000000001819</c:v>
                </c:pt>
                <c:pt idx="60">
                  <c:v>0.65000000000003411</c:v>
                </c:pt>
                <c:pt idx="61">
                  <c:v>0.66000000000002501</c:v>
                </c:pt>
                <c:pt idx="62">
                  <c:v>0.59000000000003183</c:v>
                </c:pt>
                <c:pt idx="63">
                  <c:v>0.55000000000001137</c:v>
                </c:pt>
                <c:pt idx="64">
                  <c:v>0.48000000000001819</c:v>
                </c:pt>
                <c:pt idx="65">
                  <c:v>0.37000000000000455</c:v>
                </c:pt>
                <c:pt idx="66">
                  <c:v>0.43000000000000682</c:v>
                </c:pt>
                <c:pt idx="67">
                  <c:v>0.5</c:v>
                </c:pt>
                <c:pt idx="68">
                  <c:v>0.52000000000003865</c:v>
                </c:pt>
                <c:pt idx="69">
                  <c:v>0.55000000000001137</c:v>
                </c:pt>
                <c:pt idx="70">
                  <c:v>0.67000000000001592</c:v>
                </c:pt>
                <c:pt idx="71">
                  <c:v>0.62000000000000455</c:v>
                </c:pt>
                <c:pt idx="72">
                  <c:v>0.56999999999999318</c:v>
                </c:pt>
                <c:pt idx="73">
                  <c:v>0.47000000000002728</c:v>
                </c:pt>
                <c:pt idx="74">
                  <c:v>0.46000000000003638</c:v>
                </c:pt>
                <c:pt idx="75">
                  <c:v>0.5</c:v>
                </c:pt>
                <c:pt idx="76">
                  <c:v>0.56000000000000227</c:v>
                </c:pt>
                <c:pt idx="77">
                  <c:v>0.50999999999999091</c:v>
                </c:pt>
                <c:pt idx="78">
                  <c:v>0.47000000000002728</c:v>
                </c:pt>
                <c:pt idx="79">
                  <c:v>0.43999999999999773</c:v>
                </c:pt>
                <c:pt idx="80">
                  <c:v>0.54000000000002046</c:v>
                </c:pt>
                <c:pt idx="81">
                  <c:v>0.71000000000003638</c:v>
                </c:pt>
                <c:pt idx="82">
                  <c:v>0.60000000000002274</c:v>
                </c:pt>
                <c:pt idx="83">
                  <c:v>0.55000000000001137</c:v>
                </c:pt>
                <c:pt idx="84">
                  <c:v>0.56000000000000227</c:v>
                </c:pt>
                <c:pt idx="85">
                  <c:v>0.5</c:v>
                </c:pt>
                <c:pt idx="86">
                  <c:v>0.48000000000001819</c:v>
                </c:pt>
                <c:pt idx="87">
                  <c:v>0.41000000000002501</c:v>
                </c:pt>
                <c:pt idx="88">
                  <c:v>0.37000000000000455</c:v>
                </c:pt>
                <c:pt idx="89">
                  <c:v>0.29000000000002046</c:v>
                </c:pt>
                <c:pt idx="90">
                  <c:v>0.36000000000001364</c:v>
                </c:pt>
                <c:pt idx="91">
                  <c:v>0.31999999999999318</c:v>
                </c:pt>
                <c:pt idx="92">
                  <c:v>0.36000000000001364</c:v>
                </c:pt>
                <c:pt idx="93">
                  <c:v>0.37000000000000455</c:v>
                </c:pt>
                <c:pt idx="94">
                  <c:v>0.31000000000000227</c:v>
                </c:pt>
                <c:pt idx="95">
                  <c:v>0.35000000000002274</c:v>
                </c:pt>
                <c:pt idx="96">
                  <c:v>0.50999999999999091</c:v>
                </c:pt>
                <c:pt idx="97">
                  <c:v>0.53000000000002956</c:v>
                </c:pt>
                <c:pt idx="98">
                  <c:v>0.49000000000000909</c:v>
                </c:pt>
                <c:pt idx="99">
                  <c:v>0.49000000000000909</c:v>
                </c:pt>
                <c:pt idx="100">
                  <c:v>0.56999999999999318</c:v>
                </c:pt>
                <c:pt idx="101">
                  <c:v>0.53000000000002956</c:v>
                </c:pt>
                <c:pt idx="102">
                  <c:v>0.54000000000002046</c:v>
                </c:pt>
                <c:pt idx="103">
                  <c:v>0.40000000000003411</c:v>
                </c:pt>
                <c:pt idx="104">
                  <c:v>0.37000000000000455</c:v>
                </c:pt>
                <c:pt idx="105">
                  <c:v>0.40000000000003411</c:v>
                </c:pt>
                <c:pt idx="106">
                  <c:v>0.36000000000001364</c:v>
                </c:pt>
                <c:pt idx="107">
                  <c:v>0.3900000000000432</c:v>
                </c:pt>
                <c:pt idx="108">
                  <c:v>0.47000000000002728</c:v>
                </c:pt>
                <c:pt idx="109">
                  <c:v>0.50999999999999091</c:v>
                </c:pt>
                <c:pt idx="110">
                  <c:v>0.46000000000003638</c:v>
                </c:pt>
                <c:pt idx="111">
                  <c:v>0.41000000000002501</c:v>
                </c:pt>
                <c:pt idx="112">
                  <c:v>0.49000000000000909</c:v>
                </c:pt>
                <c:pt idx="113">
                  <c:v>0.40000000000003411</c:v>
                </c:pt>
                <c:pt idx="114">
                  <c:v>0.30000000000001137</c:v>
                </c:pt>
                <c:pt idx="115">
                  <c:v>0.30000000000001137</c:v>
                </c:pt>
                <c:pt idx="116">
                  <c:v>0.27000000000003865</c:v>
                </c:pt>
                <c:pt idx="117">
                  <c:v>0.27000000000003865</c:v>
                </c:pt>
                <c:pt idx="118">
                  <c:v>0.37000000000000455</c:v>
                </c:pt>
                <c:pt idx="119">
                  <c:v>0.48000000000001819</c:v>
                </c:pt>
                <c:pt idx="120">
                  <c:v>0.5</c:v>
                </c:pt>
                <c:pt idx="121">
                  <c:v>0.49000000000000909</c:v>
                </c:pt>
                <c:pt idx="122">
                  <c:v>0.37999999999999545</c:v>
                </c:pt>
                <c:pt idx="123">
                  <c:v>0.33000000000004093</c:v>
                </c:pt>
                <c:pt idx="124">
                  <c:v>0.31000000000000227</c:v>
                </c:pt>
                <c:pt idx="125">
                  <c:v>0.33000000000004093</c:v>
                </c:pt>
                <c:pt idx="126">
                  <c:v>0.31999999999999318</c:v>
                </c:pt>
                <c:pt idx="127">
                  <c:v>0.34000000000003183</c:v>
                </c:pt>
                <c:pt idx="128">
                  <c:v>0.37999999999999545</c:v>
                </c:pt>
                <c:pt idx="129">
                  <c:v>0.41000000000002501</c:v>
                </c:pt>
                <c:pt idx="130">
                  <c:v>0.3900000000000432</c:v>
                </c:pt>
                <c:pt idx="131">
                  <c:v>0.37999999999999545</c:v>
                </c:pt>
                <c:pt idx="132">
                  <c:v>0.41000000000002501</c:v>
                </c:pt>
                <c:pt idx="133">
                  <c:v>0.43000000000000682</c:v>
                </c:pt>
                <c:pt idx="134">
                  <c:v>0.43999999999999773</c:v>
                </c:pt>
                <c:pt idx="135">
                  <c:v>0.47000000000002728</c:v>
                </c:pt>
                <c:pt idx="136">
                  <c:v>0.5</c:v>
                </c:pt>
                <c:pt idx="137">
                  <c:v>0.5</c:v>
                </c:pt>
                <c:pt idx="138">
                  <c:v>0.52000000000003865</c:v>
                </c:pt>
                <c:pt idx="139">
                  <c:v>0.48000000000001819</c:v>
                </c:pt>
                <c:pt idx="140">
                  <c:v>0.43000000000000682</c:v>
                </c:pt>
                <c:pt idx="141">
                  <c:v>0.42000000000001592</c:v>
                </c:pt>
                <c:pt idx="142">
                  <c:v>0.41000000000002501</c:v>
                </c:pt>
                <c:pt idx="143">
                  <c:v>0.42000000000001592</c:v>
                </c:pt>
                <c:pt idx="144">
                  <c:v>0.43000000000000682</c:v>
                </c:pt>
                <c:pt idx="145">
                  <c:v>0.42000000000001592</c:v>
                </c:pt>
                <c:pt idx="146">
                  <c:v>0.3900000000000432</c:v>
                </c:pt>
                <c:pt idx="147">
                  <c:v>0.43000000000000682</c:v>
                </c:pt>
                <c:pt idx="148">
                  <c:v>0.41000000000002501</c:v>
                </c:pt>
                <c:pt idx="149">
                  <c:v>0.40000000000003411</c:v>
                </c:pt>
                <c:pt idx="150">
                  <c:v>0.43000000000000682</c:v>
                </c:pt>
                <c:pt idx="151">
                  <c:v>0.44999999999998863</c:v>
                </c:pt>
                <c:pt idx="152">
                  <c:v>0.42000000000001592</c:v>
                </c:pt>
                <c:pt idx="153">
                  <c:v>0.40000000000003411</c:v>
                </c:pt>
                <c:pt idx="154">
                  <c:v>0.43999999999999773</c:v>
                </c:pt>
                <c:pt idx="155">
                  <c:v>0.43999999999999773</c:v>
                </c:pt>
                <c:pt idx="156">
                  <c:v>0.42000000000001592</c:v>
                </c:pt>
                <c:pt idx="157">
                  <c:v>0.41000000000002501</c:v>
                </c:pt>
                <c:pt idx="158">
                  <c:v>0.43000000000000682</c:v>
                </c:pt>
                <c:pt idx="159">
                  <c:v>0.40000000000003411</c:v>
                </c:pt>
                <c:pt idx="160">
                  <c:v>0.36000000000001364</c:v>
                </c:pt>
                <c:pt idx="161">
                  <c:v>0.36000000000001364</c:v>
                </c:pt>
                <c:pt idx="162">
                  <c:v>0.41000000000002501</c:v>
                </c:pt>
                <c:pt idx="163">
                  <c:v>0.43000000000000682</c:v>
                </c:pt>
                <c:pt idx="164">
                  <c:v>0.47000000000002728</c:v>
                </c:pt>
                <c:pt idx="165">
                  <c:v>0.42000000000001592</c:v>
                </c:pt>
                <c:pt idx="166">
                  <c:v>0.42000000000001592</c:v>
                </c:pt>
                <c:pt idx="167">
                  <c:v>0.46000000000003638</c:v>
                </c:pt>
                <c:pt idx="168">
                  <c:v>0.43999999999999773</c:v>
                </c:pt>
                <c:pt idx="169">
                  <c:v>0.40000000000003411</c:v>
                </c:pt>
                <c:pt idx="170">
                  <c:v>0.3900000000000432</c:v>
                </c:pt>
                <c:pt idx="171">
                  <c:v>0.40000000000003411</c:v>
                </c:pt>
                <c:pt idx="172">
                  <c:v>0.36000000000001364</c:v>
                </c:pt>
                <c:pt idx="173">
                  <c:v>0.34000000000003183</c:v>
                </c:pt>
                <c:pt idx="174">
                  <c:v>0.41000000000002501</c:v>
                </c:pt>
                <c:pt idx="175">
                  <c:v>0.37999999999999545</c:v>
                </c:pt>
                <c:pt idx="176">
                  <c:v>0.37999999999999545</c:v>
                </c:pt>
                <c:pt idx="177">
                  <c:v>0.40000000000003411</c:v>
                </c:pt>
                <c:pt idx="178">
                  <c:v>0.37999999999999545</c:v>
                </c:pt>
                <c:pt idx="179">
                  <c:v>0.37999999999999545</c:v>
                </c:pt>
                <c:pt idx="180">
                  <c:v>0.37999999999999545</c:v>
                </c:pt>
                <c:pt idx="181">
                  <c:v>0.40000000000003411</c:v>
                </c:pt>
                <c:pt idx="182">
                  <c:v>0.36000000000001364</c:v>
                </c:pt>
                <c:pt idx="183">
                  <c:v>0.40000000000003411</c:v>
                </c:pt>
                <c:pt idx="184">
                  <c:v>0.43999999999999773</c:v>
                </c:pt>
                <c:pt idx="185">
                  <c:v>0.47000000000002728</c:v>
                </c:pt>
                <c:pt idx="186">
                  <c:v>0.43000000000000682</c:v>
                </c:pt>
                <c:pt idx="187">
                  <c:v>0.42000000000001592</c:v>
                </c:pt>
                <c:pt idx="188">
                  <c:v>0.48000000000001819</c:v>
                </c:pt>
                <c:pt idx="189">
                  <c:v>0.46000000000003638</c:v>
                </c:pt>
                <c:pt idx="190">
                  <c:v>0.42000000000001592</c:v>
                </c:pt>
                <c:pt idx="191">
                  <c:v>0.40000000000003411</c:v>
                </c:pt>
                <c:pt idx="192">
                  <c:v>0.41000000000002501</c:v>
                </c:pt>
                <c:pt idx="193">
                  <c:v>0.43000000000000682</c:v>
                </c:pt>
                <c:pt idx="194">
                  <c:v>0.42000000000001592</c:v>
                </c:pt>
                <c:pt idx="195">
                  <c:v>0.40000000000003411</c:v>
                </c:pt>
                <c:pt idx="196">
                  <c:v>0.31999999999999318</c:v>
                </c:pt>
                <c:pt idx="197">
                  <c:v>0.33000000000004093</c:v>
                </c:pt>
                <c:pt idx="198">
                  <c:v>0.40000000000003411</c:v>
                </c:pt>
                <c:pt idx="199">
                  <c:v>0.42000000000001592</c:v>
                </c:pt>
                <c:pt idx="200">
                  <c:v>0.41000000000002501</c:v>
                </c:pt>
                <c:pt idx="201">
                  <c:v>0.44999999999998863</c:v>
                </c:pt>
                <c:pt idx="202">
                  <c:v>0.43000000000000682</c:v>
                </c:pt>
                <c:pt idx="203">
                  <c:v>0.37999999999999545</c:v>
                </c:pt>
                <c:pt idx="204">
                  <c:v>0.34000000000003183</c:v>
                </c:pt>
                <c:pt idx="205">
                  <c:v>0.34000000000003183</c:v>
                </c:pt>
                <c:pt idx="206">
                  <c:v>0.40000000000003411</c:v>
                </c:pt>
                <c:pt idx="207">
                  <c:v>0.42000000000001592</c:v>
                </c:pt>
                <c:pt idx="208">
                  <c:v>0.3900000000000432</c:v>
                </c:pt>
                <c:pt idx="209">
                  <c:v>0.37000000000000455</c:v>
                </c:pt>
                <c:pt idx="210">
                  <c:v>0.37999999999999545</c:v>
                </c:pt>
                <c:pt idx="211">
                  <c:v>0.37999999999999545</c:v>
                </c:pt>
                <c:pt idx="212">
                  <c:v>0.36000000000001364</c:v>
                </c:pt>
                <c:pt idx="213">
                  <c:v>0.37999999999999545</c:v>
                </c:pt>
                <c:pt idx="214">
                  <c:v>0.40000000000003411</c:v>
                </c:pt>
                <c:pt idx="215">
                  <c:v>0.3900000000000432</c:v>
                </c:pt>
                <c:pt idx="216">
                  <c:v>0.42000000000001592</c:v>
                </c:pt>
                <c:pt idx="217">
                  <c:v>0.43999999999999773</c:v>
                </c:pt>
                <c:pt idx="218">
                  <c:v>0.37999999999999545</c:v>
                </c:pt>
                <c:pt idx="219">
                  <c:v>0.3900000000000432</c:v>
                </c:pt>
                <c:pt idx="220">
                  <c:v>0.47000000000002728</c:v>
                </c:pt>
                <c:pt idx="221">
                  <c:v>0.44999999999998863</c:v>
                </c:pt>
                <c:pt idx="222">
                  <c:v>0.40000000000003411</c:v>
                </c:pt>
                <c:pt idx="223">
                  <c:v>0.43999999999999773</c:v>
                </c:pt>
                <c:pt idx="224">
                  <c:v>0.47000000000002728</c:v>
                </c:pt>
                <c:pt idx="225">
                  <c:v>0.46000000000003638</c:v>
                </c:pt>
                <c:pt idx="226">
                  <c:v>0.37000000000000455</c:v>
                </c:pt>
                <c:pt idx="227">
                  <c:v>0.40000000000003411</c:v>
                </c:pt>
                <c:pt idx="228">
                  <c:v>0.42000000000001592</c:v>
                </c:pt>
                <c:pt idx="229">
                  <c:v>0.42000000000001592</c:v>
                </c:pt>
                <c:pt idx="230">
                  <c:v>0.37999999999999545</c:v>
                </c:pt>
                <c:pt idx="231">
                  <c:v>0.37000000000000455</c:v>
                </c:pt>
                <c:pt idx="232">
                  <c:v>0.41000000000002501</c:v>
                </c:pt>
                <c:pt idx="233">
                  <c:v>0.34000000000003183</c:v>
                </c:pt>
                <c:pt idx="234">
                  <c:v>0.34000000000003183</c:v>
                </c:pt>
                <c:pt idx="235">
                  <c:v>0.42000000000001592</c:v>
                </c:pt>
                <c:pt idx="236">
                  <c:v>0.42000000000001592</c:v>
                </c:pt>
                <c:pt idx="237">
                  <c:v>0.37000000000000455</c:v>
                </c:pt>
                <c:pt idx="238">
                  <c:v>0.33000000000004093</c:v>
                </c:pt>
                <c:pt idx="239">
                  <c:v>0.30000000000001137</c:v>
                </c:pt>
                <c:pt idx="240">
                  <c:v>0.35000000000002274</c:v>
                </c:pt>
                <c:pt idx="241">
                  <c:v>0.36000000000001364</c:v>
                </c:pt>
                <c:pt idx="242">
                  <c:v>0.35000000000002274</c:v>
                </c:pt>
                <c:pt idx="243">
                  <c:v>0.33000000000004093</c:v>
                </c:pt>
                <c:pt idx="244">
                  <c:v>0.36000000000001364</c:v>
                </c:pt>
                <c:pt idx="245">
                  <c:v>0.37999999999999545</c:v>
                </c:pt>
                <c:pt idx="246">
                  <c:v>0.43999999999999773</c:v>
                </c:pt>
                <c:pt idx="247">
                  <c:v>0.46000000000003638</c:v>
                </c:pt>
                <c:pt idx="248">
                  <c:v>0.43000000000000682</c:v>
                </c:pt>
                <c:pt idx="249">
                  <c:v>0.44999999999998863</c:v>
                </c:pt>
                <c:pt idx="250">
                  <c:v>0.44999999999998863</c:v>
                </c:pt>
                <c:pt idx="251">
                  <c:v>0.37999999999999545</c:v>
                </c:pt>
                <c:pt idx="252">
                  <c:v>0.33000000000004093</c:v>
                </c:pt>
                <c:pt idx="253">
                  <c:v>0.35000000000002274</c:v>
                </c:pt>
                <c:pt idx="254">
                  <c:v>0.36000000000001364</c:v>
                </c:pt>
                <c:pt idx="255">
                  <c:v>0.40000000000003411</c:v>
                </c:pt>
                <c:pt idx="256">
                  <c:v>0.37000000000000455</c:v>
                </c:pt>
                <c:pt idx="257">
                  <c:v>0.33000000000004093</c:v>
                </c:pt>
                <c:pt idx="258">
                  <c:v>0.31999999999999318</c:v>
                </c:pt>
                <c:pt idx="259">
                  <c:v>0.35000000000002274</c:v>
                </c:pt>
                <c:pt idx="260">
                  <c:v>0.33000000000004093</c:v>
                </c:pt>
                <c:pt idx="261">
                  <c:v>0.31000000000000227</c:v>
                </c:pt>
                <c:pt idx="262">
                  <c:v>0.31000000000000227</c:v>
                </c:pt>
                <c:pt idx="263">
                  <c:v>0.30000000000001137</c:v>
                </c:pt>
                <c:pt idx="264">
                  <c:v>0.31000000000000227</c:v>
                </c:pt>
                <c:pt idx="265">
                  <c:v>0.3900000000000432</c:v>
                </c:pt>
                <c:pt idx="266">
                  <c:v>0.40000000000003411</c:v>
                </c:pt>
                <c:pt idx="267">
                  <c:v>0.3900000000000432</c:v>
                </c:pt>
                <c:pt idx="268">
                  <c:v>0.34000000000003183</c:v>
                </c:pt>
                <c:pt idx="269">
                  <c:v>0.27000000000003865</c:v>
                </c:pt>
                <c:pt idx="270">
                  <c:v>0.25999999999999091</c:v>
                </c:pt>
                <c:pt idx="271">
                  <c:v>0.31999999999999318</c:v>
                </c:pt>
                <c:pt idx="272">
                  <c:v>0.3900000000000432</c:v>
                </c:pt>
                <c:pt idx="273">
                  <c:v>0.46000000000003638</c:v>
                </c:pt>
                <c:pt idx="274">
                  <c:v>0.53000000000002956</c:v>
                </c:pt>
                <c:pt idx="275">
                  <c:v>0.53000000000002956</c:v>
                </c:pt>
                <c:pt idx="276">
                  <c:v>0.48000000000001819</c:v>
                </c:pt>
                <c:pt idx="277">
                  <c:v>0.43999999999999773</c:v>
                </c:pt>
                <c:pt idx="278">
                  <c:v>0.37999999999999545</c:v>
                </c:pt>
                <c:pt idx="279">
                  <c:v>0.43000000000000682</c:v>
                </c:pt>
                <c:pt idx="280">
                  <c:v>0.37000000000000455</c:v>
                </c:pt>
                <c:pt idx="281">
                  <c:v>0.36000000000001364</c:v>
                </c:pt>
                <c:pt idx="282">
                  <c:v>0.33000000000004093</c:v>
                </c:pt>
                <c:pt idx="283">
                  <c:v>0.23000000000001819</c:v>
                </c:pt>
                <c:pt idx="284">
                  <c:v>0.23000000000001819</c:v>
                </c:pt>
                <c:pt idx="285">
                  <c:v>0.27000000000003865</c:v>
                </c:pt>
                <c:pt idx="286">
                  <c:v>0.31000000000000227</c:v>
                </c:pt>
                <c:pt idx="287">
                  <c:v>0.37000000000000455</c:v>
                </c:pt>
                <c:pt idx="288">
                  <c:v>0.37000000000000455</c:v>
                </c:pt>
                <c:pt idx="289">
                  <c:v>0.43999999999999773</c:v>
                </c:pt>
                <c:pt idx="290">
                  <c:v>0.47000000000002728</c:v>
                </c:pt>
                <c:pt idx="291">
                  <c:v>0.37000000000000455</c:v>
                </c:pt>
                <c:pt idx="292">
                  <c:v>0.36000000000001364</c:v>
                </c:pt>
                <c:pt idx="293">
                  <c:v>0.33000000000004093</c:v>
                </c:pt>
                <c:pt idx="294">
                  <c:v>0.3900000000000432</c:v>
                </c:pt>
                <c:pt idx="295">
                  <c:v>0.42000000000001592</c:v>
                </c:pt>
                <c:pt idx="296">
                  <c:v>0.31999999999999318</c:v>
                </c:pt>
                <c:pt idx="297">
                  <c:v>0.29000000000002046</c:v>
                </c:pt>
                <c:pt idx="298">
                  <c:v>0.29000000000002046</c:v>
                </c:pt>
                <c:pt idx="299">
                  <c:v>0.27000000000003865</c:v>
                </c:pt>
                <c:pt idx="300">
                  <c:v>0.41000000000002501</c:v>
                </c:pt>
                <c:pt idx="301">
                  <c:v>0.49000000000000909</c:v>
                </c:pt>
                <c:pt idx="302">
                  <c:v>0.47000000000002728</c:v>
                </c:pt>
                <c:pt idx="303">
                  <c:v>0.56999999999999318</c:v>
                </c:pt>
                <c:pt idx="304">
                  <c:v>0.50999999999999091</c:v>
                </c:pt>
                <c:pt idx="305">
                  <c:v>0.43000000000000682</c:v>
                </c:pt>
                <c:pt idx="306">
                  <c:v>0.40000000000003411</c:v>
                </c:pt>
                <c:pt idx="307">
                  <c:v>0.35000000000002274</c:v>
                </c:pt>
                <c:pt idx="308">
                  <c:v>0.36000000000001364</c:v>
                </c:pt>
                <c:pt idx="309">
                  <c:v>0.35000000000002274</c:v>
                </c:pt>
                <c:pt idx="310">
                  <c:v>0.37000000000000455</c:v>
                </c:pt>
                <c:pt idx="311">
                  <c:v>0.37000000000000455</c:v>
                </c:pt>
                <c:pt idx="312">
                  <c:v>0.34000000000003183</c:v>
                </c:pt>
                <c:pt idx="313">
                  <c:v>0.30000000000001137</c:v>
                </c:pt>
                <c:pt idx="314">
                  <c:v>0.29000000000002046</c:v>
                </c:pt>
                <c:pt idx="315">
                  <c:v>0.33000000000004093</c:v>
                </c:pt>
                <c:pt idx="316">
                  <c:v>0.36000000000001364</c:v>
                </c:pt>
                <c:pt idx="317">
                  <c:v>0.33000000000004093</c:v>
                </c:pt>
                <c:pt idx="318">
                  <c:v>0.28000000000002956</c:v>
                </c:pt>
                <c:pt idx="319">
                  <c:v>0.29000000000002046</c:v>
                </c:pt>
                <c:pt idx="320">
                  <c:v>0.31000000000000227</c:v>
                </c:pt>
                <c:pt idx="321">
                  <c:v>0.33000000000004093</c:v>
                </c:pt>
                <c:pt idx="322">
                  <c:v>0.31000000000000227</c:v>
                </c:pt>
                <c:pt idx="323">
                  <c:v>0.44999999999998863</c:v>
                </c:pt>
                <c:pt idx="324">
                  <c:v>0.44999999999998863</c:v>
                </c:pt>
                <c:pt idx="325">
                  <c:v>0.52000000000003865</c:v>
                </c:pt>
                <c:pt idx="326">
                  <c:v>0.58000000000004093</c:v>
                </c:pt>
                <c:pt idx="327">
                  <c:v>0.54000000000002046</c:v>
                </c:pt>
                <c:pt idx="328">
                  <c:v>0.56000000000000227</c:v>
                </c:pt>
                <c:pt idx="329">
                  <c:v>0.5</c:v>
                </c:pt>
                <c:pt idx="330">
                  <c:v>0.31999999999999318</c:v>
                </c:pt>
                <c:pt idx="331">
                  <c:v>0.27000000000003865</c:v>
                </c:pt>
                <c:pt idx="332">
                  <c:v>0.31000000000000227</c:v>
                </c:pt>
                <c:pt idx="333">
                  <c:v>0.47000000000002728</c:v>
                </c:pt>
                <c:pt idx="334">
                  <c:v>0.47000000000002728</c:v>
                </c:pt>
                <c:pt idx="335">
                  <c:v>0.43000000000000682</c:v>
                </c:pt>
                <c:pt idx="336">
                  <c:v>0.48000000000001819</c:v>
                </c:pt>
                <c:pt idx="337">
                  <c:v>0.36000000000001364</c:v>
                </c:pt>
                <c:pt idx="338">
                  <c:v>0.42000000000001592</c:v>
                </c:pt>
                <c:pt idx="339">
                  <c:v>0.49000000000000909</c:v>
                </c:pt>
                <c:pt idx="340">
                  <c:v>0.43999999999999773</c:v>
                </c:pt>
                <c:pt idx="341">
                  <c:v>0.33000000000004093</c:v>
                </c:pt>
                <c:pt idx="342">
                  <c:v>0.21000000000003638</c:v>
                </c:pt>
                <c:pt idx="343">
                  <c:v>0.24000000000000909</c:v>
                </c:pt>
                <c:pt idx="344">
                  <c:v>0.33000000000004093</c:v>
                </c:pt>
                <c:pt idx="345">
                  <c:v>0.35000000000002274</c:v>
                </c:pt>
                <c:pt idx="346">
                  <c:v>0.35000000000002274</c:v>
                </c:pt>
                <c:pt idx="347">
                  <c:v>0.28000000000002956</c:v>
                </c:pt>
                <c:pt idx="348">
                  <c:v>0.37999999999999545</c:v>
                </c:pt>
                <c:pt idx="349">
                  <c:v>0.33000000000004093</c:v>
                </c:pt>
                <c:pt idx="350">
                  <c:v>0.29000000000002046</c:v>
                </c:pt>
                <c:pt idx="351">
                  <c:v>0.34000000000003183</c:v>
                </c:pt>
                <c:pt idx="352">
                  <c:v>0.35000000000002274</c:v>
                </c:pt>
                <c:pt idx="353">
                  <c:v>0.29000000000002046</c:v>
                </c:pt>
                <c:pt idx="354">
                  <c:v>0.25999999999999091</c:v>
                </c:pt>
                <c:pt idx="355">
                  <c:v>0.29000000000002046</c:v>
                </c:pt>
                <c:pt idx="356">
                  <c:v>0.22000000000002728</c:v>
                </c:pt>
                <c:pt idx="357">
                  <c:v>0.25</c:v>
                </c:pt>
                <c:pt idx="358">
                  <c:v>0.19999999999998863</c:v>
                </c:pt>
                <c:pt idx="359">
                  <c:v>0.29000000000002046</c:v>
                </c:pt>
                <c:pt idx="360">
                  <c:v>0.15000000000003411</c:v>
                </c:pt>
                <c:pt idx="361">
                  <c:v>0.17000000000001592</c:v>
                </c:pt>
                <c:pt idx="362">
                  <c:v>0.21000000000003638</c:v>
                </c:pt>
                <c:pt idx="363">
                  <c:v>0.23000000000001819</c:v>
                </c:pt>
                <c:pt idx="364">
                  <c:v>0.21000000000003638</c:v>
                </c:pt>
                <c:pt idx="365">
                  <c:v>0.25999999999999091</c:v>
                </c:pt>
                <c:pt idx="366">
                  <c:v>0.35000000000002274</c:v>
                </c:pt>
                <c:pt idx="367">
                  <c:v>0.35000000000002274</c:v>
                </c:pt>
                <c:pt idx="368">
                  <c:v>0.33000000000004093</c:v>
                </c:pt>
                <c:pt idx="369">
                  <c:v>0.41000000000002501</c:v>
                </c:pt>
                <c:pt idx="370">
                  <c:v>0.48000000000001819</c:v>
                </c:pt>
                <c:pt idx="371">
                  <c:v>0.37000000000000455</c:v>
                </c:pt>
                <c:pt idx="372">
                  <c:v>0.37999999999999545</c:v>
                </c:pt>
                <c:pt idx="373">
                  <c:v>0.35000000000002274</c:v>
                </c:pt>
                <c:pt idx="374">
                  <c:v>0.25999999999999091</c:v>
                </c:pt>
                <c:pt idx="375">
                  <c:v>0.27000000000003865</c:v>
                </c:pt>
                <c:pt idx="376">
                  <c:v>0.25999999999999091</c:v>
                </c:pt>
                <c:pt idx="377">
                  <c:v>0.25</c:v>
                </c:pt>
                <c:pt idx="378">
                  <c:v>0.31999999999999318</c:v>
                </c:pt>
                <c:pt idx="379">
                  <c:v>0.40000000000003411</c:v>
                </c:pt>
                <c:pt idx="380">
                  <c:v>0.41000000000002501</c:v>
                </c:pt>
                <c:pt idx="381">
                  <c:v>0.35000000000002274</c:v>
                </c:pt>
                <c:pt idx="382">
                  <c:v>0.33000000000004093</c:v>
                </c:pt>
                <c:pt idx="383">
                  <c:v>0.40000000000003411</c:v>
                </c:pt>
                <c:pt idx="384">
                  <c:v>0.52000000000003865</c:v>
                </c:pt>
                <c:pt idx="385">
                  <c:v>0.56000000000000227</c:v>
                </c:pt>
                <c:pt idx="386">
                  <c:v>0.49000000000000909</c:v>
                </c:pt>
                <c:pt idx="387">
                  <c:v>0.43999999999999773</c:v>
                </c:pt>
                <c:pt idx="388">
                  <c:v>0.48000000000001819</c:v>
                </c:pt>
                <c:pt idx="389">
                  <c:v>0.67000000000001592</c:v>
                </c:pt>
                <c:pt idx="390">
                  <c:v>0.5</c:v>
                </c:pt>
                <c:pt idx="391">
                  <c:v>0.43000000000000682</c:v>
                </c:pt>
                <c:pt idx="392">
                  <c:v>0.37999999999999545</c:v>
                </c:pt>
                <c:pt idx="393">
                  <c:v>0.30000000000001137</c:v>
                </c:pt>
                <c:pt idx="394">
                  <c:v>0.25999999999999091</c:v>
                </c:pt>
                <c:pt idx="395">
                  <c:v>0.23000000000001819</c:v>
                </c:pt>
                <c:pt idx="396">
                  <c:v>0.24000000000000909</c:v>
                </c:pt>
                <c:pt idx="397">
                  <c:v>0.31999999999999318</c:v>
                </c:pt>
                <c:pt idx="398">
                  <c:v>0.34000000000003183</c:v>
                </c:pt>
                <c:pt idx="399">
                  <c:v>0.3900000000000432</c:v>
                </c:pt>
                <c:pt idx="400">
                  <c:v>0.44999999999998863</c:v>
                </c:pt>
                <c:pt idx="401">
                  <c:v>0.43999999999999773</c:v>
                </c:pt>
                <c:pt idx="402">
                  <c:v>0.42000000000001592</c:v>
                </c:pt>
                <c:pt idx="403">
                  <c:v>0.49000000000000909</c:v>
                </c:pt>
                <c:pt idx="404">
                  <c:v>0.5</c:v>
                </c:pt>
                <c:pt idx="405">
                  <c:v>0.34000000000003183</c:v>
                </c:pt>
                <c:pt idx="406">
                  <c:v>0.35000000000002274</c:v>
                </c:pt>
                <c:pt idx="407">
                  <c:v>0.46000000000003638</c:v>
                </c:pt>
                <c:pt idx="408">
                  <c:v>0.30000000000001137</c:v>
                </c:pt>
                <c:pt idx="409">
                  <c:v>0.25999999999999091</c:v>
                </c:pt>
                <c:pt idx="410">
                  <c:v>0.25999999999999091</c:v>
                </c:pt>
                <c:pt idx="411">
                  <c:v>0.18999999999999773</c:v>
                </c:pt>
                <c:pt idx="412">
                  <c:v>0.21000000000003638</c:v>
                </c:pt>
                <c:pt idx="413">
                  <c:v>0.30000000000001137</c:v>
                </c:pt>
                <c:pt idx="414">
                  <c:v>0.22000000000002728</c:v>
                </c:pt>
                <c:pt idx="415">
                  <c:v>0.21000000000003638</c:v>
                </c:pt>
                <c:pt idx="416">
                  <c:v>0.22000000000002728</c:v>
                </c:pt>
                <c:pt idx="417">
                  <c:v>0.22000000000002728</c:v>
                </c:pt>
                <c:pt idx="418">
                  <c:v>0.21000000000003638</c:v>
                </c:pt>
                <c:pt idx="419">
                  <c:v>0.35000000000002274</c:v>
                </c:pt>
                <c:pt idx="420">
                  <c:v>0.35000000000002274</c:v>
                </c:pt>
                <c:pt idx="421">
                  <c:v>0.19999999999998863</c:v>
                </c:pt>
                <c:pt idx="422">
                  <c:v>0.24000000000000909</c:v>
                </c:pt>
                <c:pt idx="423">
                  <c:v>0.37000000000000455</c:v>
                </c:pt>
                <c:pt idx="424">
                  <c:v>0.33000000000004093</c:v>
                </c:pt>
                <c:pt idx="425">
                  <c:v>0.33000000000004093</c:v>
                </c:pt>
                <c:pt idx="426">
                  <c:v>0.33000000000004093</c:v>
                </c:pt>
                <c:pt idx="427">
                  <c:v>0.31999999999999318</c:v>
                </c:pt>
                <c:pt idx="428">
                  <c:v>0.36000000000001364</c:v>
                </c:pt>
                <c:pt idx="429">
                  <c:v>0.52000000000003865</c:v>
                </c:pt>
                <c:pt idx="430">
                  <c:v>0.56999999999999318</c:v>
                </c:pt>
                <c:pt idx="431">
                  <c:v>0.43999999999999773</c:v>
                </c:pt>
                <c:pt idx="432">
                  <c:v>0.31000000000000227</c:v>
                </c:pt>
                <c:pt idx="433">
                  <c:v>0.37999999999999545</c:v>
                </c:pt>
                <c:pt idx="434">
                  <c:v>0.31000000000000227</c:v>
                </c:pt>
                <c:pt idx="435">
                  <c:v>0.35000000000002274</c:v>
                </c:pt>
                <c:pt idx="436">
                  <c:v>0.22000000000002728</c:v>
                </c:pt>
                <c:pt idx="437">
                  <c:v>0.28000000000002956</c:v>
                </c:pt>
                <c:pt idx="438">
                  <c:v>0.22000000000002728</c:v>
                </c:pt>
                <c:pt idx="439">
                  <c:v>0.25</c:v>
                </c:pt>
                <c:pt idx="440">
                  <c:v>0.17000000000001592</c:v>
                </c:pt>
                <c:pt idx="441">
                  <c:v>0.1400000000000432</c:v>
                </c:pt>
                <c:pt idx="442">
                  <c:v>0.19999999999998863</c:v>
                </c:pt>
                <c:pt idx="443">
                  <c:v>0.24000000000000909</c:v>
                </c:pt>
                <c:pt idx="444">
                  <c:v>0.22000000000002728</c:v>
                </c:pt>
                <c:pt idx="445">
                  <c:v>0.18000000000000682</c:v>
                </c:pt>
                <c:pt idx="446">
                  <c:v>0.27000000000003865</c:v>
                </c:pt>
                <c:pt idx="447">
                  <c:v>0.35000000000002274</c:v>
                </c:pt>
                <c:pt idx="448">
                  <c:v>0.52000000000003865</c:v>
                </c:pt>
                <c:pt idx="449">
                  <c:v>0.41000000000002501</c:v>
                </c:pt>
                <c:pt idx="450">
                  <c:v>0.44999999999998863</c:v>
                </c:pt>
                <c:pt idx="451">
                  <c:v>0.40000000000003411</c:v>
                </c:pt>
                <c:pt idx="452">
                  <c:v>0.40000000000003411</c:v>
                </c:pt>
                <c:pt idx="453">
                  <c:v>0.3900000000000432</c:v>
                </c:pt>
                <c:pt idx="454">
                  <c:v>0.31999999999999318</c:v>
                </c:pt>
                <c:pt idx="455">
                  <c:v>0.19999999999998863</c:v>
                </c:pt>
                <c:pt idx="456">
                  <c:v>0.22000000000002728</c:v>
                </c:pt>
                <c:pt idx="457">
                  <c:v>0.22000000000002728</c:v>
                </c:pt>
                <c:pt idx="458">
                  <c:v>0.23000000000001819</c:v>
                </c:pt>
                <c:pt idx="459">
                  <c:v>0.25999999999999091</c:v>
                </c:pt>
                <c:pt idx="460">
                  <c:v>0.25999999999999091</c:v>
                </c:pt>
                <c:pt idx="461">
                  <c:v>0.24000000000000909</c:v>
                </c:pt>
                <c:pt idx="462">
                  <c:v>0.31000000000000227</c:v>
                </c:pt>
                <c:pt idx="463">
                  <c:v>0.31999999999999318</c:v>
                </c:pt>
                <c:pt idx="464">
                  <c:v>0.30000000000001137</c:v>
                </c:pt>
                <c:pt idx="465">
                  <c:v>0.29000000000002046</c:v>
                </c:pt>
                <c:pt idx="466">
                  <c:v>0.34000000000003183</c:v>
                </c:pt>
                <c:pt idx="467">
                  <c:v>0.34000000000003183</c:v>
                </c:pt>
                <c:pt idx="468">
                  <c:v>0.34000000000003183</c:v>
                </c:pt>
                <c:pt idx="469">
                  <c:v>0.35000000000002274</c:v>
                </c:pt>
                <c:pt idx="470">
                  <c:v>0.33000000000004093</c:v>
                </c:pt>
                <c:pt idx="471">
                  <c:v>0.31000000000000227</c:v>
                </c:pt>
                <c:pt idx="472">
                  <c:v>0.3900000000000432</c:v>
                </c:pt>
                <c:pt idx="473">
                  <c:v>0.37000000000000455</c:v>
                </c:pt>
                <c:pt idx="474">
                  <c:v>0.25</c:v>
                </c:pt>
                <c:pt idx="475">
                  <c:v>0.19999999999998863</c:v>
                </c:pt>
                <c:pt idx="476">
                  <c:v>0.22000000000002728</c:v>
                </c:pt>
                <c:pt idx="477">
                  <c:v>0.24000000000000909</c:v>
                </c:pt>
                <c:pt idx="478">
                  <c:v>0.28000000000002956</c:v>
                </c:pt>
                <c:pt idx="479">
                  <c:v>0.23000000000001819</c:v>
                </c:pt>
                <c:pt idx="480">
                  <c:v>0.25999999999999091</c:v>
                </c:pt>
                <c:pt idx="481">
                  <c:v>0.29000000000002046</c:v>
                </c:pt>
                <c:pt idx="482">
                  <c:v>0.36000000000001364</c:v>
                </c:pt>
                <c:pt idx="483">
                  <c:v>0.37999999999999545</c:v>
                </c:pt>
                <c:pt idx="484">
                  <c:v>0.37000000000000455</c:v>
                </c:pt>
                <c:pt idx="485">
                  <c:v>0.33000000000004093</c:v>
                </c:pt>
                <c:pt idx="486">
                  <c:v>0.27000000000003865</c:v>
                </c:pt>
                <c:pt idx="487">
                  <c:v>0.24000000000000909</c:v>
                </c:pt>
                <c:pt idx="488">
                  <c:v>0.19999999999998863</c:v>
                </c:pt>
                <c:pt idx="489">
                  <c:v>0.27000000000003865</c:v>
                </c:pt>
                <c:pt idx="490">
                  <c:v>0.24000000000000909</c:v>
                </c:pt>
                <c:pt idx="491">
                  <c:v>0.29000000000002046</c:v>
                </c:pt>
                <c:pt idx="492">
                  <c:v>0.30000000000001137</c:v>
                </c:pt>
                <c:pt idx="493">
                  <c:v>0.28000000000002956</c:v>
                </c:pt>
                <c:pt idx="494">
                  <c:v>0.28000000000002956</c:v>
                </c:pt>
                <c:pt idx="495">
                  <c:v>0.29000000000002046</c:v>
                </c:pt>
                <c:pt idx="496">
                  <c:v>0.25999999999999091</c:v>
                </c:pt>
                <c:pt idx="497">
                  <c:v>0.28000000000002956</c:v>
                </c:pt>
                <c:pt idx="498">
                  <c:v>0.24000000000000909</c:v>
                </c:pt>
                <c:pt idx="499">
                  <c:v>0.29000000000002046</c:v>
                </c:pt>
                <c:pt idx="500">
                  <c:v>0.33000000000004093</c:v>
                </c:pt>
                <c:pt idx="501">
                  <c:v>0.36000000000001364</c:v>
                </c:pt>
                <c:pt idx="502">
                  <c:v>0.28000000000002956</c:v>
                </c:pt>
                <c:pt idx="503">
                  <c:v>0.29000000000002046</c:v>
                </c:pt>
                <c:pt idx="504">
                  <c:v>0.25</c:v>
                </c:pt>
                <c:pt idx="505">
                  <c:v>0.23000000000001819</c:v>
                </c:pt>
                <c:pt idx="506">
                  <c:v>0.27000000000003865</c:v>
                </c:pt>
                <c:pt idx="507">
                  <c:v>0.34000000000003183</c:v>
                </c:pt>
                <c:pt idx="508">
                  <c:v>0.29000000000002046</c:v>
                </c:pt>
                <c:pt idx="509">
                  <c:v>0.25</c:v>
                </c:pt>
                <c:pt idx="510">
                  <c:v>0.27000000000003865</c:v>
                </c:pt>
                <c:pt idx="511">
                  <c:v>0.29000000000002046</c:v>
                </c:pt>
                <c:pt idx="512">
                  <c:v>0.34000000000003183</c:v>
                </c:pt>
                <c:pt idx="513">
                  <c:v>0.22000000000002728</c:v>
                </c:pt>
                <c:pt idx="514">
                  <c:v>0.23000000000001819</c:v>
                </c:pt>
                <c:pt idx="515">
                  <c:v>0.23000000000001819</c:v>
                </c:pt>
                <c:pt idx="516">
                  <c:v>0.25</c:v>
                </c:pt>
                <c:pt idx="517">
                  <c:v>0.29000000000002046</c:v>
                </c:pt>
                <c:pt idx="518">
                  <c:v>0.31000000000000227</c:v>
                </c:pt>
                <c:pt idx="519">
                  <c:v>0.37000000000000455</c:v>
                </c:pt>
                <c:pt idx="520">
                  <c:v>0.35000000000002274</c:v>
                </c:pt>
                <c:pt idx="521">
                  <c:v>0.36000000000001364</c:v>
                </c:pt>
                <c:pt idx="522">
                  <c:v>0.35000000000002274</c:v>
                </c:pt>
                <c:pt idx="523">
                  <c:v>0.43999999999999773</c:v>
                </c:pt>
                <c:pt idx="524">
                  <c:v>0.35000000000002274</c:v>
                </c:pt>
                <c:pt idx="525">
                  <c:v>0.31000000000000227</c:v>
                </c:pt>
                <c:pt idx="526">
                  <c:v>0.29000000000002046</c:v>
                </c:pt>
                <c:pt idx="527">
                  <c:v>0.28000000000002956</c:v>
                </c:pt>
                <c:pt idx="528">
                  <c:v>0.27000000000003865</c:v>
                </c:pt>
                <c:pt idx="529">
                  <c:v>0.24000000000000909</c:v>
                </c:pt>
                <c:pt idx="530">
                  <c:v>0.23000000000001819</c:v>
                </c:pt>
                <c:pt idx="531">
                  <c:v>0.25999999999999091</c:v>
                </c:pt>
                <c:pt idx="532">
                  <c:v>0.31999999999999318</c:v>
                </c:pt>
                <c:pt idx="533">
                  <c:v>0.19999999999998863</c:v>
                </c:pt>
                <c:pt idx="534">
                  <c:v>0.22000000000002728</c:v>
                </c:pt>
                <c:pt idx="535">
                  <c:v>0.27000000000003865</c:v>
                </c:pt>
                <c:pt idx="536">
                  <c:v>0.25</c:v>
                </c:pt>
                <c:pt idx="537">
                  <c:v>0.24000000000000909</c:v>
                </c:pt>
                <c:pt idx="538">
                  <c:v>0.25</c:v>
                </c:pt>
                <c:pt idx="539">
                  <c:v>0.25999999999999091</c:v>
                </c:pt>
                <c:pt idx="540">
                  <c:v>0.29000000000002046</c:v>
                </c:pt>
                <c:pt idx="541">
                  <c:v>0.31000000000000227</c:v>
                </c:pt>
                <c:pt idx="542">
                  <c:v>0.33000000000004093</c:v>
                </c:pt>
                <c:pt idx="543">
                  <c:v>0.31000000000000227</c:v>
                </c:pt>
                <c:pt idx="544">
                  <c:v>0.28000000000002956</c:v>
                </c:pt>
                <c:pt idx="545">
                  <c:v>0.25999999999999091</c:v>
                </c:pt>
                <c:pt idx="546">
                  <c:v>0.24000000000000909</c:v>
                </c:pt>
                <c:pt idx="547">
                  <c:v>0.22000000000002728</c:v>
                </c:pt>
                <c:pt idx="548">
                  <c:v>0.23000000000001819</c:v>
                </c:pt>
                <c:pt idx="549">
                  <c:v>0.25999999999999091</c:v>
                </c:pt>
                <c:pt idx="550">
                  <c:v>0.30000000000001137</c:v>
                </c:pt>
                <c:pt idx="551">
                  <c:v>0.31000000000000227</c:v>
                </c:pt>
                <c:pt idx="552">
                  <c:v>0.31999999999999318</c:v>
                </c:pt>
                <c:pt idx="553">
                  <c:v>0.31999999999999318</c:v>
                </c:pt>
                <c:pt idx="554">
                  <c:v>0.33000000000004093</c:v>
                </c:pt>
                <c:pt idx="555">
                  <c:v>0.30000000000001137</c:v>
                </c:pt>
                <c:pt idx="556">
                  <c:v>0.27000000000003865</c:v>
                </c:pt>
                <c:pt idx="557">
                  <c:v>0.27000000000003865</c:v>
                </c:pt>
                <c:pt idx="558">
                  <c:v>0.24000000000000909</c:v>
                </c:pt>
                <c:pt idx="559">
                  <c:v>0.27000000000003865</c:v>
                </c:pt>
                <c:pt idx="560">
                  <c:v>0.25999999999999091</c:v>
                </c:pt>
                <c:pt idx="561">
                  <c:v>0.23000000000001819</c:v>
                </c:pt>
                <c:pt idx="562">
                  <c:v>0.18999999999999773</c:v>
                </c:pt>
                <c:pt idx="563">
                  <c:v>0.21000000000003638</c:v>
                </c:pt>
                <c:pt idx="564">
                  <c:v>0.34000000000003183</c:v>
                </c:pt>
                <c:pt idx="565">
                  <c:v>0.29000000000002046</c:v>
                </c:pt>
                <c:pt idx="566">
                  <c:v>0.23000000000001819</c:v>
                </c:pt>
                <c:pt idx="567">
                  <c:v>0.22000000000002728</c:v>
                </c:pt>
                <c:pt idx="568">
                  <c:v>0.27000000000003865</c:v>
                </c:pt>
                <c:pt idx="569">
                  <c:v>0.29000000000002046</c:v>
                </c:pt>
                <c:pt idx="570">
                  <c:v>0.29000000000002046</c:v>
                </c:pt>
                <c:pt idx="571">
                  <c:v>0.24000000000000909</c:v>
                </c:pt>
                <c:pt idx="572">
                  <c:v>0.18999999999999773</c:v>
                </c:pt>
                <c:pt idx="573">
                  <c:v>0.18999999999999773</c:v>
                </c:pt>
                <c:pt idx="574">
                  <c:v>0.25999999999999091</c:v>
                </c:pt>
                <c:pt idx="575">
                  <c:v>0.18000000000000682</c:v>
                </c:pt>
                <c:pt idx="576">
                  <c:v>0.23000000000001819</c:v>
                </c:pt>
                <c:pt idx="577">
                  <c:v>0.18999999999999773</c:v>
                </c:pt>
                <c:pt idx="578">
                  <c:v>0.19999999999998863</c:v>
                </c:pt>
                <c:pt idx="579">
                  <c:v>0.29000000000002046</c:v>
                </c:pt>
                <c:pt idx="580">
                  <c:v>0.29000000000002046</c:v>
                </c:pt>
                <c:pt idx="581">
                  <c:v>0.25</c:v>
                </c:pt>
                <c:pt idx="582">
                  <c:v>0.21000000000003638</c:v>
                </c:pt>
                <c:pt idx="583">
                  <c:v>0.19999999999998863</c:v>
                </c:pt>
                <c:pt idx="584">
                  <c:v>0.19999999999998863</c:v>
                </c:pt>
                <c:pt idx="585">
                  <c:v>0.22000000000002728</c:v>
                </c:pt>
                <c:pt idx="586">
                  <c:v>0.23000000000001819</c:v>
                </c:pt>
                <c:pt idx="587">
                  <c:v>0.24000000000000909</c:v>
                </c:pt>
                <c:pt idx="588">
                  <c:v>0.27000000000003865</c:v>
                </c:pt>
                <c:pt idx="589">
                  <c:v>0.24000000000000909</c:v>
                </c:pt>
                <c:pt idx="590">
                  <c:v>0.27000000000003865</c:v>
                </c:pt>
                <c:pt idx="591">
                  <c:v>0.25999999999999091</c:v>
                </c:pt>
                <c:pt idx="592">
                  <c:v>0.22000000000002728</c:v>
                </c:pt>
                <c:pt idx="593">
                  <c:v>0.23000000000001819</c:v>
                </c:pt>
                <c:pt idx="594">
                  <c:v>0.25999999999999091</c:v>
                </c:pt>
                <c:pt idx="595">
                  <c:v>0.28000000000002956</c:v>
                </c:pt>
                <c:pt idx="596">
                  <c:v>0.18999999999999773</c:v>
                </c:pt>
                <c:pt idx="597">
                  <c:v>0.17000000000001592</c:v>
                </c:pt>
                <c:pt idx="598">
                  <c:v>0.21000000000003638</c:v>
                </c:pt>
                <c:pt idx="599">
                  <c:v>0.22000000000002728</c:v>
                </c:pt>
                <c:pt idx="600">
                  <c:v>0.18000000000000682</c:v>
                </c:pt>
                <c:pt idx="601">
                  <c:v>0.21000000000003638</c:v>
                </c:pt>
                <c:pt idx="602">
                  <c:v>0.29000000000002046</c:v>
                </c:pt>
                <c:pt idx="603">
                  <c:v>0.28000000000002956</c:v>
                </c:pt>
                <c:pt idx="604">
                  <c:v>0.24000000000000909</c:v>
                </c:pt>
                <c:pt idx="605">
                  <c:v>0.25999999999999091</c:v>
                </c:pt>
                <c:pt idx="606">
                  <c:v>0.28000000000002956</c:v>
                </c:pt>
                <c:pt idx="607">
                  <c:v>0.21000000000003638</c:v>
                </c:pt>
                <c:pt idx="608">
                  <c:v>0.21000000000003638</c:v>
                </c:pt>
                <c:pt idx="609">
                  <c:v>0.23000000000001819</c:v>
                </c:pt>
                <c:pt idx="610">
                  <c:v>0.27000000000003865</c:v>
                </c:pt>
                <c:pt idx="611">
                  <c:v>0.30000000000001137</c:v>
                </c:pt>
                <c:pt idx="612">
                  <c:v>0.33000000000004093</c:v>
                </c:pt>
                <c:pt idx="613">
                  <c:v>0.31000000000000227</c:v>
                </c:pt>
                <c:pt idx="614">
                  <c:v>0.18999999999999773</c:v>
                </c:pt>
                <c:pt idx="615">
                  <c:v>0.16000000000002501</c:v>
                </c:pt>
                <c:pt idx="616">
                  <c:v>0.16000000000002501</c:v>
                </c:pt>
                <c:pt idx="617">
                  <c:v>0.16000000000002501</c:v>
                </c:pt>
                <c:pt idx="618">
                  <c:v>0.17000000000001592</c:v>
                </c:pt>
                <c:pt idx="619">
                  <c:v>0.16000000000002501</c:v>
                </c:pt>
                <c:pt idx="620">
                  <c:v>0.18999999999999773</c:v>
                </c:pt>
                <c:pt idx="621">
                  <c:v>0.23000000000001819</c:v>
                </c:pt>
                <c:pt idx="622">
                  <c:v>0.28000000000002956</c:v>
                </c:pt>
                <c:pt idx="623">
                  <c:v>0.25</c:v>
                </c:pt>
                <c:pt idx="624">
                  <c:v>0.25999999999999091</c:v>
                </c:pt>
                <c:pt idx="625">
                  <c:v>0.29000000000002046</c:v>
                </c:pt>
                <c:pt idx="626">
                  <c:v>0.23000000000001819</c:v>
                </c:pt>
                <c:pt idx="627">
                  <c:v>0.22000000000002728</c:v>
                </c:pt>
                <c:pt idx="628">
                  <c:v>0.23000000000001819</c:v>
                </c:pt>
                <c:pt idx="629">
                  <c:v>0.21000000000003638</c:v>
                </c:pt>
                <c:pt idx="630">
                  <c:v>0.17000000000001592</c:v>
                </c:pt>
                <c:pt idx="631">
                  <c:v>0.17000000000001592</c:v>
                </c:pt>
                <c:pt idx="632">
                  <c:v>0.18999999999999773</c:v>
                </c:pt>
                <c:pt idx="633">
                  <c:v>0.19999999999998863</c:v>
                </c:pt>
                <c:pt idx="634">
                  <c:v>0.16000000000002501</c:v>
                </c:pt>
                <c:pt idx="635">
                  <c:v>0.17000000000001592</c:v>
                </c:pt>
                <c:pt idx="636">
                  <c:v>0.21000000000003638</c:v>
                </c:pt>
                <c:pt idx="637">
                  <c:v>0.27000000000003865</c:v>
                </c:pt>
                <c:pt idx="638">
                  <c:v>0.28000000000002956</c:v>
                </c:pt>
                <c:pt idx="639">
                  <c:v>0.29000000000002046</c:v>
                </c:pt>
                <c:pt idx="640">
                  <c:v>0.29000000000002046</c:v>
                </c:pt>
                <c:pt idx="641">
                  <c:v>0.25999999999999091</c:v>
                </c:pt>
                <c:pt idx="642">
                  <c:v>0.31999999999999318</c:v>
                </c:pt>
                <c:pt idx="643">
                  <c:v>0.25999999999999091</c:v>
                </c:pt>
                <c:pt idx="644">
                  <c:v>0.24000000000000909</c:v>
                </c:pt>
                <c:pt idx="645">
                  <c:v>0.25999999999999091</c:v>
                </c:pt>
                <c:pt idx="646">
                  <c:v>0.28000000000002956</c:v>
                </c:pt>
                <c:pt idx="647">
                  <c:v>0.21000000000003638</c:v>
                </c:pt>
                <c:pt idx="648">
                  <c:v>0.19999999999998863</c:v>
                </c:pt>
                <c:pt idx="649">
                  <c:v>0.27000000000003865</c:v>
                </c:pt>
                <c:pt idx="650">
                  <c:v>0.35000000000002274</c:v>
                </c:pt>
                <c:pt idx="651">
                  <c:v>0.22000000000002728</c:v>
                </c:pt>
                <c:pt idx="652">
                  <c:v>0.18999999999999773</c:v>
                </c:pt>
                <c:pt idx="653">
                  <c:v>0.22000000000002728</c:v>
                </c:pt>
                <c:pt idx="654">
                  <c:v>0.21000000000003638</c:v>
                </c:pt>
                <c:pt idx="655">
                  <c:v>0.28000000000002956</c:v>
                </c:pt>
                <c:pt idx="656">
                  <c:v>0.19999999999998863</c:v>
                </c:pt>
                <c:pt idx="657">
                  <c:v>0.18000000000000682</c:v>
                </c:pt>
                <c:pt idx="658">
                  <c:v>0.19999999999998863</c:v>
                </c:pt>
                <c:pt idx="659">
                  <c:v>0.24000000000000909</c:v>
                </c:pt>
                <c:pt idx="660">
                  <c:v>0.28000000000002956</c:v>
                </c:pt>
                <c:pt idx="661">
                  <c:v>0.31000000000000227</c:v>
                </c:pt>
                <c:pt idx="662">
                  <c:v>0.22000000000002728</c:v>
                </c:pt>
                <c:pt idx="663">
                  <c:v>0.18999999999999773</c:v>
                </c:pt>
                <c:pt idx="664">
                  <c:v>0.18999999999999773</c:v>
                </c:pt>
                <c:pt idx="665">
                  <c:v>0.18999999999999773</c:v>
                </c:pt>
                <c:pt idx="666">
                  <c:v>0.16000000000002501</c:v>
                </c:pt>
                <c:pt idx="667">
                  <c:v>0.18999999999999773</c:v>
                </c:pt>
                <c:pt idx="668">
                  <c:v>0.12000000000000455</c:v>
                </c:pt>
                <c:pt idx="669">
                  <c:v>0.10000000000002274</c:v>
                </c:pt>
                <c:pt idx="670">
                  <c:v>0.1400000000000432</c:v>
                </c:pt>
                <c:pt idx="671">
                  <c:v>0.25999999999999091</c:v>
                </c:pt>
                <c:pt idx="672">
                  <c:v>0.37000000000000455</c:v>
                </c:pt>
                <c:pt idx="673">
                  <c:v>0.40000000000003411</c:v>
                </c:pt>
                <c:pt idx="674">
                  <c:v>0.40000000000003411</c:v>
                </c:pt>
                <c:pt idx="675">
                  <c:v>0.28000000000002956</c:v>
                </c:pt>
                <c:pt idx="676">
                  <c:v>0.25</c:v>
                </c:pt>
                <c:pt idx="677">
                  <c:v>0.29000000000002046</c:v>
                </c:pt>
                <c:pt idx="678">
                  <c:v>0.29000000000002046</c:v>
                </c:pt>
                <c:pt idx="679">
                  <c:v>0.24000000000000909</c:v>
                </c:pt>
                <c:pt idx="680">
                  <c:v>0.25</c:v>
                </c:pt>
                <c:pt idx="681">
                  <c:v>0.24000000000000909</c:v>
                </c:pt>
                <c:pt idx="682">
                  <c:v>0.19999999999998863</c:v>
                </c:pt>
                <c:pt idx="683">
                  <c:v>0.15000000000003411</c:v>
                </c:pt>
                <c:pt idx="684">
                  <c:v>0.18000000000000682</c:v>
                </c:pt>
                <c:pt idx="685">
                  <c:v>0.18000000000000682</c:v>
                </c:pt>
                <c:pt idx="686">
                  <c:v>0.19999999999998863</c:v>
                </c:pt>
                <c:pt idx="687">
                  <c:v>0.18000000000000682</c:v>
                </c:pt>
                <c:pt idx="688">
                  <c:v>0.1400000000000432</c:v>
                </c:pt>
                <c:pt idx="689">
                  <c:v>9.0000000000031832E-2</c:v>
                </c:pt>
                <c:pt idx="690">
                  <c:v>0.10000000000002274</c:v>
                </c:pt>
                <c:pt idx="691">
                  <c:v>0.1400000000000432</c:v>
                </c:pt>
                <c:pt idx="692">
                  <c:v>0.22000000000002728</c:v>
                </c:pt>
                <c:pt idx="693">
                  <c:v>0.31000000000000227</c:v>
                </c:pt>
                <c:pt idx="694">
                  <c:v>0.23000000000001819</c:v>
                </c:pt>
                <c:pt idx="695">
                  <c:v>0.25</c:v>
                </c:pt>
                <c:pt idx="696">
                  <c:v>0.23000000000001819</c:v>
                </c:pt>
                <c:pt idx="697">
                  <c:v>0.25</c:v>
                </c:pt>
                <c:pt idx="698">
                  <c:v>0.25999999999999091</c:v>
                </c:pt>
                <c:pt idx="699">
                  <c:v>0.31000000000000227</c:v>
                </c:pt>
                <c:pt idx="700">
                  <c:v>0.34000000000003183</c:v>
                </c:pt>
                <c:pt idx="701">
                  <c:v>0.23000000000001819</c:v>
                </c:pt>
                <c:pt idx="702">
                  <c:v>0.18000000000000682</c:v>
                </c:pt>
                <c:pt idx="703">
                  <c:v>0.22000000000002728</c:v>
                </c:pt>
                <c:pt idx="704">
                  <c:v>0.17000000000001592</c:v>
                </c:pt>
                <c:pt idx="705">
                  <c:v>0.16000000000002501</c:v>
                </c:pt>
                <c:pt idx="706">
                  <c:v>0.19999999999998863</c:v>
                </c:pt>
                <c:pt idx="707">
                  <c:v>0.18999999999999773</c:v>
                </c:pt>
                <c:pt idx="708">
                  <c:v>0.16000000000002501</c:v>
                </c:pt>
                <c:pt idx="709">
                  <c:v>6.9999999999993179E-2</c:v>
                </c:pt>
                <c:pt idx="710">
                  <c:v>0.18000000000000682</c:v>
                </c:pt>
                <c:pt idx="711">
                  <c:v>0.12000000000000455</c:v>
                </c:pt>
                <c:pt idx="712">
                  <c:v>0.12999999999999545</c:v>
                </c:pt>
                <c:pt idx="713">
                  <c:v>0.12999999999999545</c:v>
                </c:pt>
                <c:pt idx="714">
                  <c:v>0.15000000000003411</c:v>
                </c:pt>
                <c:pt idx="715">
                  <c:v>0.21000000000003638</c:v>
                </c:pt>
                <c:pt idx="716">
                  <c:v>0.28000000000002956</c:v>
                </c:pt>
                <c:pt idx="717">
                  <c:v>0.28000000000002956</c:v>
                </c:pt>
                <c:pt idx="718">
                  <c:v>0.29000000000002046</c:v>
                </c:pt>
                <c:pt idx="719">
                  <c:v>0.28000000000002956</c:v>
                </c:pt>
                <c:pt idx="720">
                  <c:v>0.30000000000001137</c:v>
                </c:pt>
                <c:pt idx="721">
                  <c:v>0.30000000000001137</c:v>
                </c:pt>
                <c:pt idx="722">
                  <c:v>0.36000000000001364</c:v>
                </c:pt>
                <c:pt idx="723">
                  <c:v>0.25999999999999091</c:v>
                </c:pt>
                <c:pt idx="724">
                  <c:v>0.37000000000000455</c:v>
                </c:pt>
                <c:pt idx="725">
                  <c:v>0.25</c:v>
                </c:pt>
                <c:pt idx="726">
                  <c:v>0.18000000000000682</c:v>
                </c:pt>
                <c:pt idx="727">
                  <c:v>0.22000000000002728</c:v>
                </c:pt>
                <c:pt idx="728">
                  <c:v>0.18999999999999773</c:v>
                </c:pt>
                <c:pt idx="729">
                  <c:v>0.25</c:v>
                </c:pt>
                <c:pt idx="730">
                  <c:v>0.30000000000001137</c:v>
                </c:pt>
                <c:pt idx="731">
                  <c:v>0.31000000000000227</c:v>
                </c:pt>
                <c:pt idx="732">
                  <c:v>0.24000000000000909</c:v>
                </c:pt>
                <c:pt idx="733">
                  <c:v>6.9999999999993179E-2</c:v>
                </c:pt>
                <c:pt idx="734">
                  <c:v>6.9999999999993179E-2</c:v>
                </c:pt>
                <c:pt idx="735">
                  <c:v>0.12999999999999545</c:v>
                </c:pt>
                <c:pt idx="736">
                  <c:v>0.22000000000002728</c:v>
                </c:pt>
                <c:pt idx="737">
                  <c:v>0.21000000000003638</c:v>
                </c:pt>
                <c:pt idx="738">
                  <c:v>0.11000000000001364</c:v>
                </c:pt>
                <c:pt idx="739">
                  <c:v>0.17000000000001592</c:v>
                </c:pt>
                <c:pt idx="740">
                  <c:v>0.19999999999998863</c:v>
                </c:pt>
                <c:pt idx="741">
                  <c:v>0.1400000000000432</c:v>
                </c:pt>
                <c:pt idx="742">
                  <c:v>9.0000000000031832E-2</c:v>
                </c:pt>
                <c:pt idx="743">
                  <c:v>0.12999999999999545</c:v>
                </c:pt>
                <c:pt idx="744">
                  <c:v>0.1400000000000432</c:v>
                </c:pt>
                <c:pt idx="745">
                  <c:v>0.11000000000001364</c:v>
                </c:pt>
                <c:pt idx="746">
                  <c:v>9.9999999999909051E-3</c:v>
                </c:pt>
                <c:pt idx="747">
                  <c:v>0.11000000000001364</c:v>
                </c:pt>
                <c:pt idx="748">
                  <c:v>0.12000000000000455</c:v>
                </c:pt>
                <c:pt idx="749">
                  <c:v>8.0000000000040927E-2</c:v>
                </c:pt>
                <c:pt idx="750">
                  <c:v>0.12000000000000455</c:v>
                </c:pt>
                <c:pt idx="751">
                  <c:v>0.1400000000000432</c:v>
                </c:pt>
                <c:pt idx="752">
                  <c:v>6.9999999999993179E-2</c:v>
                </c:pt>
                <c:pt idx="753">
                  <c:v>6.0000000000002274E-2</c:v>
                </c:pt>
                <c:pt idx="754">
                  <c:v>8.0000000000040927E-2</c:v>
                </c:pt>
                <c:pt idx="755">
                  <c:v>6.9999999999993179E-2</c:v>
                </c:pt>
                <c:pt idx="756">
                  <c:v>6.0000000000002274E-2</c:v>
                </c:pt>
                <c:pt idx="757">
                  <c:v>3.0000000000029559E-2</c:v>
                </c:pt>
                <c:pt idx="758">
                  <c:v>0.31000000000000227</c:v>
                </c:pt>
                <c:pt idx="759">
                  <c:v>0.42000000000001592</c:v>
                </c:pt>
                <c:pt idx="760">
                  <c:v>0.52000000000003865</c:v>
                </c:pt>
                <c:pt idx="761">
                  <c:v>0.35000000000002274</c:v>
                </c:pt>
                <c:pt idx="762">
                  <c:v>0.25999999999999091</c:v>
                </c:pt>
                <c:pt idx="763">
                  <c:v>0.22000000000002728</c:v>
                </c:pt>
                <c:pt idx="764">
                  <c:v>0.27000000000003865</c:v>
                </c:pt>
                <c:pt idx="765">
                  <c:v>0.15000000000003411</c:v>
                </c:pt>
                <c:pt idx="766">
                  <c:v>0.12999999999999545</c:v>
                </c:pt>
                <c:pt idx="767">
                  <c:v>0.18999999999999773</c:v>
                </c:pt>
                <c:pt idx="768">
                  <c:v>0.15000000000003411</c:v>
                </c:pt>
                <c:pt idx="769">
                  <c:v>0.12999999999999545</c:v>
                </c:pt>
                <c:pt idx="770">
                  <c:v>0.21000000000003638</c:v>
                </c:pt>
                <c:pt idx="771">
                  <c:v>0.25</c:v>
                </c:pt>
                <c:pt idx="772">
                  <c:v>0.23000000000001819</c:v>
                </c:pt>
                <c:pt idx="773">
                  <c:v>0.22000000000002728</c:v>
                </c:pt>
                <c:pt idx="774">
                  <c:v>0.16000000000002501</c:v>
                </c:pt>
                <c:pt idx="775">
                  <c:v>0.15000000000003411</c:v>
                </c:pt>
                <c:pt idx="776">
                  <c:v>0.16000000000002501</c:v>
                </c:pt>
                <c:pt idx="777">
                  <c:v>0.19999999999998863</c:v>
                </c:pt>
                <c:pt idx="778">
                  <c:v>0.22000000000002728</c:v>
                </c:pt>
                <c:pt idx="779">
                  <c:v>0.28000000000002956</c:v>
                </c:pt>
                <c:pt idx="780">
                  <c:v>0.23000000000001819</c:v>
                </c:pt>
                <c:pt idx="781">
                  <c:v>0.33000000000004093</c:v>
                </c:pt>
                <c:pt idx="782">
                  <c:v>0.24000000000000909</c:v>
                </c:pt>
                <c:pt idx="783">
                  <c:v>0.21000000000003638</c:v>
                </c:pt>
                <c:pt idx="784">
                  <c:v>0.25999999999999091</c:v>
                </c:pt>
                <c:pt idx="785">
                  <c:v>0.22000000000002728</c:v>
                </c:pt>
                <c:pt idx="786">
                  <c:v>0.17000000000001592</c:v>
                </c:pt>
                <c:pt idx="787">
                  <c:v>0.21000000000003638</c:v>
                </c:pt>
                <c:pt idx="788">
                  <c:v>0.19999999999998863</c:v>
                </c:pt>
                <c:pt idx="789">
                  <c:v>0.17000000000001592</c:v>
                </c:pt>
                <c:pt idx="790">
                  <c:v>0.23000000000001819</c:v>
                </c:pt>
                <c:pt idx="791">
                  <c:v>6.9999999999993179E-2</c:v>
                </c:pt>
                <c:pt idx="792">
                  <c:v>9.9999999999909051E-3</c:v>
                </c:pt>
                <c:pt idx="793">
                  <c:v>5.0000000000011369E-2</c:v>
                </c:pt>
                <c:pt idx="794">
                  <c:v>6.9999999999993179E-2</c:v>
                </c:pt>
                <c:pt idx="795">
                  <c:v>6.9999999999993179E-2</c:v>
                </c:pt>
                <c:pt idx="796">
                  <c:v>0</c:v>
                </c:pt>
                <c:pt idx="797">
                  <c:v>0</c:v>
                </c:pt>
                <c:pt idx="798">
                  <c:v>4.0000000000020464E-2</c:v>
                </c:pt>
                <c:pt idx="799">
                  <c:v>2.0000000000038654E-2</c:v>
                </c:pt>
                <c:pt idx="800">
                  <c:v>0.11000000000001364</c:v>
                </c:pt>
                <c:pt idx="801">
                  <c:v>0.17000000000001592</c:v>
                </c:pt>
                <c:pt idx="802">
                  <c:v>0.15000000000003411</c:v>
                </c:pt>
                <c:pt idx="803">
                  <c:v>0.15000000000003411</c:v>
                </c:pt>
                <c:pt idx="804">
                  <c:v>0.17000000000001592</c:v>
                </c:pt>
                <c:pt idx="805">
                  <c:v>0.17000000000001592</c:v>
                </c:pt>
                <c:pt idx="806">
                  <c:v>5.0000000000011369E-2</c:v>
                </c:pt>
                <c:pt idx="807">
                  <c:v>6.0000000000002274E-2</c:v>
                </c:pt>
                <c:pt idx="808">
                  <c:v>9.0000000000031832E-2</c:v>
                </c:pt>
                <c:pt idx="809">
                  <c:v>0.12999999999999545</c:v>
                </c:pt>
                <c:pt idx="810">
                  <c:v>0.18000000000000682</c:v>
                </c:pt>
                <c:pt idx="811">
                  <c:v>0.12999999999999545</c:v>
                </c:pt>
                <c:pt idx="812">
                  <c:v>0.11000000000001364</c:v>
                </c:pt>
                <c:pt idx="813">
                  <c:v>0.12000000000000455</c:v>
                </c:pt>
                <c:pt idx="814">
                  <c:v>0.16000000000002501</c:v>
                </c:pt>
                <c:pt idx="815">
                  <c:v>0.18999999999999773</c:v>
                </c:pt>
                <c:pt idx="816">
                  <c:v>0.25</c:v>
                </c:pt>
                <c:pt idx="817">
                  <c:v>0.22000000000002728</c:v>
                </c:pt>
                <c:pt idx="818">
                  <c:v>0.18999999999999773</c:v>
                </c:pt>
                <c:pt idx="819">
                  <c:v>0.22000000000002728</c:v>
                </c:pt>
                <c:pt idx="820">
                  <c:v>0.31000000000000227</c:v>
                </c:pt>
                <c:pt idx="821">
                  <c:v>0.21000000000003638</c:v>
                </c:pt>
                <c:pt idx="822">
                  <c:v>0.11000000000001364</c:v>
                </c:pt>
                <c:pt idx="823">
                  <c:v>0.11000000000001364</c:v>
                </c:pt>
                <c:pt idx="824">
                  <c:v>0.1400000000000432</c:v>
                </c:pt>
                <c:pt idx="825">
                  <c:v>0.11000000000001364</c:v>
                </c:pt>
                <c:pt idx="826">
                  <c:v>9.9999999999909051E-3</c:v>
                </c:pt>
                <c:pt idx="827">
                  <c:v>4.0000000000020464E-2</c:v>
                </c:pt>
                <c:pt idx="828">
                  <c:v>6.9999999999993179E-2</c:v>
                </c:pt>
                <c:pt idx="829">
                  <c:v>6.0000000000002274E-2</c:v>
                </c:pt>
                <c:pt idx="830">
                  <c:v>4.0000000000020464E-2</c:v>
                </c:pt>
                <c:pt idx="831">
                  <c:v>9.0000000000031832E-2</c:v>
                </c:pt>
                <c:pt idx="832">
                  <c:v>0.1400000000000432</c:v>
                </c:pt>
                <c:pt idx="833">
                  <c:v>0.16000000000002501</c:v>
                </c:pt>
                <c:pt idx="834">
                  <c:v>0.18000000000000682</c:v>
                </c:pt>
                <c:pt idx="835">
                  <c:v>0.18000000000000682</c:v>
                </c:pt>
                <c:pt idx="836">
                  <c:v>0.16000000000002501</c:v>
                </c:pt>
                <c:pt idx="837">
                  <c:v>0.11000000000001364</c:v>
                </c:pt>
                <c:pt idx="838">
                  <c:v>0.12000000000000455</c:v>
                </c:pt>
                <c:pt idx="839">
                  <c:v>0.18999999999999773</c:v>
                </c:pt>
                <c:pt idx="840">
                  <c:v>0.16000000000002501</c:v>
                </c:pt>
                <c:pt idx="841">
                  <c:v>0.18000000000000682</c:v>
                </c:pt>
                <c:pt idx="842">
                  <c:v>0.15000000000003411</c:v>
                </c:pt>
                <c:pt idx="843">
                  <c:v>0.1400000000000432</c:v>
                </c:pt>
                <c:pt idx="844">
                  <c:v>0.12000000000000455</c:v>
                </c:pt>
                <c:pt idx="845">
                  <c:v>6.0000000000002274E-2</c:v>
                </c:pt>
                <c:pt idx="846">
                  <c:v>6.9999999999993179E-2</c:v>
                </c:pt>
                <c:pt idx="847">
                  <c:v>8.0000000000040927E-2</c:v>
                </c:pt>
                <c:pt idx="848">
                  <c:v>5.0000000000011369E-2</c:v>
                </c:pt>
                <c:pt idx="849">
                  <c:v>9.0000000000031832E-2</c:v>
                </c:pt>
                <c:pt idx="850">
                  <c:v>0.18999999999999773</c:v>
                </c:pt>
                <c:pt idx="851">
                  <c:v>0.21000000000003638</c:v>
                </c:pt>
                <c:pt idx="852">
                  <c:v>0.19999999999998863</c:v>
                </c:pt>
                <c:pt idx="853">
                  <c:v>0.23000000000001819</c:v>
                </c:pt>
                <c:pt idx="854">
                  <c:v>0.16000000000002501</c:v>
                </c:pt>
                <c:pt idx="855">
                  <c:v>0.1400000000000432</c:v>
                </c:pt>
                <c:pt idx="856">
                  <c:v>0.21000000000003638</c:v>
                </c:pt>
                <c:pt idx="857">
                  <c:v>0.25999999999999091</c:v>
                </c:pt>
                <c:pt idx="858">
                  <c:v>0.18999999999999773</c:v>
                </c:pt>
                <c:pt idx="859">
                  <c:v>0.17000000000001592</c:v>
                </c:pt>
                <c:pt idx="860">
                  <c:v>0.19999999999998863</c:v>
                </c:pt>
                <c:pt idx="861">
                  <c:v>0.18000000000000682</c:v>
                </c:pt>
                <c:pt idx="862">
                  <c:v>0.22000000000002728</c:v>
                </c:pt>
                <c:pt idx="863">
                  <c:v>0.17000000000001592</c:v>
                </c:pt>
                <c:pt idx="864">
                  <c:v>0.16000000000002501</c:v>
                </c:pt>
                <c:pt idx="865">
                  <c:v>0.16000000000002501</c:v>
                </c:pt>
                <c:pt idx="866">
                  <c:v>0.17000000000001592</c:v>
                </c:pt>
                <c:pt idx="867">
                  <c:v>0.11000000000001364</c:v>
                </c:pt>
                <c:pt idx="868">
                  <c:v>6.9999999999993179E-2</c:v>
                </c:pt>
                <c:pt idx="869">
                  <c:v>6.0000000000002274E-2</c:v>
                </c:pt>
                <c:pt idx="870">
                  <c:v>5.0000000000011369E-2</c:v>
                </c:pt>
                <c:pt idx="871">
                  <c:v>2.0000000000038654E-2</c:v>
                </c:pt>
                <c:pt idx="872">
                  <c:v>3.0000000000029559E-2</c:v>
                </c:pt>
                <c:pt idx="873">
                  <c:v>6.9999999999993179E-2</c:v>
                </c:pt>
                <c:pt idx="874">
                  <c:v>0.12000000000000455</c:v>
                </c:pt>
                <c:pt idx="875">
                  <c:v>0.18000000000000682</c:v>
                </c:pt>
                <c:pt idx="876">
                  <c:v>0.17000000000001592</c:v>
                </c:pt>
                <c:pt idx="877">
                  <c:v>0.19999999999998863</c:v>
                </c:pt>
                <c:pt idx="878">
                  <c:v>0.1400000000000432</c:v>
                </c:pt>
                <c:pt idx="879">
                  <c:v>9.0000000000031832E-2</c:v>
                </c:pt>
                <c:pt idx="880">
                  <c:v>0.11000000000001364</c:v>
                </c:pt>
                <c:pt idx="881">
                  <c:v>0.23000000000001819</c:v>
                </c:pt>
                <c:pt idx="882">
                  <c:v>0.17000000000001592</c:v>
                </c:pt>
                <c:pt idx="883">
                  <c:v>0.16000000000002501</c:v>
                </c:pt>
                <c:pt idx="884">
                  <c:v>0.15000000000003411</c:v>
                </c:pt>
                <c:pt idx="885">
                  <c:v>0.10000000000002274</c:v>
                </c:pt>
                <c:pt idx="886">
                  <c:v>4.0000000000020464E-2</c:v>
                </c:pt>
                <c:pt idx="887">
                  <c:v>6.9999999999993179E-2</c:v>
                </c:pt>
                <c:pt idx="888">
                  <c:v>0.15000000000003411</c:v>
                </c:pt>
                <c:pt idx="889">
                  <c:v>0.1400000000000432</c:v>
                </c:pt>
                <c:pt idx="890">
                  <c:v>0.16000000000002501</c:v>
                </c:pt>
                <c:pt idx="891">
                  <c:v>0.16000000000002501</c:v>
                </c:pt>
                <c:pt idx="892">
                  <c:v>0.16000000000002501</c:v>
                </c:pt>
                <c:pt idx="893">
                  <c:v>0.1400000000000432</c:v>
                </c:pt>
                <c:pt idx="894">
                  <c:v>0.11000000000001364</c:v>
                </c:pt>
                <c:pt idx="895">
                  <c:v>0.11000000000001364</c:v>
                </c:pt>
                <c:pt idx="896">
                  <c:v>5.0000000000011369E-2</c:v>
                </c:pt>
                <c:pt idx="897">
                  <c:v>4.0000000000020464E-2</c:v>
                </c:pt>
                <c:pt idx="898">
                  <c:v>5.0000000000011369E-2</c:v>
                </c:pt>
                <c:pt idx="899">
                  <c:v>0.12000000000000455</c:v>
                </c:pt>
                <c:pt idx="900">
                  <c:v>0.18999999999999773</c:v>
                </c:pt>
                <c:pt idx="901">
                  <c:v>0.17000000000001592</c:v>
                </c:pt>
                <c:pt idx="902">
                  <c:v>0.11000000000001364</c:v>
                </c:pt>
                <c:pt idx="903">
                  <c:v>6.0000000000002274E-2</c:v>
                </c:pt>
                <c:pt idx="904">
                  <c:v>3.0000000000029559E-2</c:v>
                </c:pt>
                <c:pt idx="905">
                  <c:v>6.0000000000002274E-2</c:v>
                </c:pt>
                <c:pt idx="906">
                  <c:v>0.10000000000002274</c:v>
                </c:pt>
                <c:pt idx="907">
                  <c:v>0.11000000000001364</c:v>
                </c:pt>
                <c:pt idx="908">
                  <c:v>6.9999999999993179E-2</c:v>
                </c:pt>
                <c:pt idx="909">
                  <c:v>5.0000000000011369E-2</c:v>
                </c:pt>
                <c:pt idx="910">
                  <c:v>6.9999999999993179E-2</c:v>
                </c:pt>
                <c:pt idx="911">
                  <c:v>9.0000000000031832E-2</c:v>
                </c:pt>
                <c:pt idx="912">
                  <c:v>8.0000000000040927E-2</c:v>
                </c:pt>
                <c:pt idx="913">
                  <c:v>9.0000000000031832E-2</c:v>
                </c:pt>
                <c:pt idx="914">
                  <c:v>8.0000000000040927E-2</c:v>
                </c:pt>
                <c:pt idx="915">
                  <c:v>9.0000000000031832E-2</c:v>
                </c:pt>
                <c:pt idx="916">
                  <c:v>0.11000000000001364</c:v>
                </c:pt>
                <c:pt idx="917">
                  <c:v>0.11000000000001364</c:v>
                </c:pt>
                <c:pt idx="918">
                  <c:v>6.0000000000002274E-2</c:v>
                </c:pt>
                <c:pt idx="919">
                  <c:v>5.0000000000011369E-2</c:v>
                </c:pt>
                <c:pt idx="920">
                  <c:v>6.0000000000002274E-2</c:v>
                </c:pt>
                <c:pt idx="921">
                  <c:v>6.9999999999993179E-2</c:v>
                </c:pt>
                <c:pt idx="922">
                  <c:v>9.0000000000031832E-2</c:v>
                </c:pt>
                <c:pt idx="923">
                  <c:v>0.11000000000001364</c:v>
                </c:pt>
                <c:pt idx="924">
                  <c:v>0.16000000000002501</c:v>
                </c:pt>
                <c:pt idx="925">
                  <c:v>0.15000000000003411</c:v>
                </c:pt>
                <c:pt idx="926">
                  <c:v>0.17000000000001592</c:v>
                </c:pt>
                <c:pt idx="927">
                  <c:v>0.10000000000002274</c:v>
                </c:pt>
                <c:pt idx="928">
                  <c:v>0.11000000000001364</c:v>
                </c:pt>
                <c:pt idx="929">
                  <c:v>8.0000000000040927E-2</c:v>
                </c:pt>
                <c:pt idx="930">
                  <c:v>2.0000000000038654E-2</c:v>
                </c:pt>
                <c:pt idx="931">
                  <c:v>6.0000000000002274E-2</c:v>
                </c:pt>
                <c:pt idx="932">
                  <c:v>0.1400000000000432</c:v>
                </c:pt>
                <c:pt idx="933">
                  <c:v>0.16000000000002501</c:v>
                </c:pt>
                <c:pt idx="934">
                  <c:v>0.1400000000000432</c:v>
                </c:pt>
                <c:pt idx="935">
                  <c:v>0.17000000000001592</c:v>
                </c:pt>
                <c:pt idx="936">
                  <c:v>0.12999999999999545</c:v>
                </c:pt>
                <c:pt idx="937">
                  <c:v>0.12999999999999545</c:v>
                </c:pt>
                <c:pt idx="938">
                  <c:v>0.12999999999999545</c:v>
                </c:pt>
                <c:pt idx="939">
                  <c:v>0.11000000000001364</c:v>
                </c:pt>
                <c:pt idx="940">
                  <c:v>0.1400000000000432</c:v>
                </c:pt>
                <c:pt idx="941">
                  <c:v>0.15000000000003411</c:v>
                </c:pt>
                <c:pt idx="942">
                  <c:v>6.9999999999993179E-2</c:v>
                </c:pt>
                <c:pt idx="943">
                  <c:v>6.9999999999993179E-2</c:v>
                </c:pt>
                <c:pt idx="944">
                  <c:v>9.0000000000031832E-2</c:v>
                </c:pt>
                <c:pt idx="945">
                  <c:v>0.12000000000000455</c:v>
                </c:pt>
                <c:pt idx="946">
                  <c:v>0.10000000000002274</c:v>
                </c:pt>
                <c:pt idx="947">
                  <c:v>0.1400000000000432</c:v>
                </c:pt>
                <c:pt idx="948">
                  <c:v>0.15000000000003411</c:v>
                </c:pt>
                <c:pt idx="949">
                  <c:v>0.11000000000001364</c:v>
                </c:pt>
                <c:pt idx="950">
                  <c:v>9.0000000000031832E-2</c:v>
                </c:pt>
                <c:pt idx="951">
                  <c:v>8.0000000000040927E-2</c:v>
                </c:pt>
                <c:pt idx="952">
                  <c:v>6.0000000000002274E-2</c:v>
                </c:pt>
                <c:pt idx="953">
                  <c:v>8.0000000000040927E-2</c:v>
                </c:pt>
                <c:pt idx="954">
                  <c:v>8.0000000000040927E-2</c:v>
                </c:pt>
                <c:pt idx="955">
                  <c:v>9.0000000000031832E-2</c:v>
                </c:pt>
                <c:pt idx="956">
                  <c:v>9.0000000000031832E-2</c:v>
                </c:pt>
                <c:pt idx="957">
                  <c:v>9.0000000000031832E-2</c:v>
                </c:pt>
                <c:pt idx="958">
                  <c:v>0.12000000000000455</c:v>
                </c:pt>
                <c:pt idx="959">
                  <c:v>0.12000000000000455</c:v>
                </c:pt>
                <c:pt idx="960">
                  <c:v>0.1400000000000432</c:v>
                </c:pt>
                <c:pt idx="961">
                  <c:v>0.12999999999999545</c:v>
                </c:pt>
                <c:pt idx="962">
                  <c:v>3.0000000000029559E-2</c:v>
                </c:pt>
                <c:pt idx="963">
                  <c:v>0</c:v>
                </c:pt>
                <c:pt idx="964">
                  <c:v>3.0000000000029559E-2</c:v>
                </c:pt>
                <c:pt idx="965">
                  <c:v>0.11000000000001364</c:v>
                </c:pt>
                <c:pt idx="966">
                  <c:v>0.18000000000000682</c:v>
                </c:pt>
                <c:pt idx="967">
                  <c:v>0.11000000000001364</c:v>
                </c:pt>
                <c:pt idx="968">
                  <c:v>8.0000000000040927E-2</c:v>
                </c:pt>
                <c:pt idx="969">
                  <c:v>0.16000000000002501</c:v>
                </c:pt>
                <c:pt idx="970">
                  <c:v>0.19999999999998863</c:v>
                </c:pt>
                <c:pt idx="971">
                  <c:v>9.0000000000031832E-2</c:v>
                </c:pt>
                <c:pt idx="972">
                  <c:v>0.1400000000000432</c:v>
                </c:pt>
                <c:pt idx="973">
                  <c:v>0.12999999999999545</c:v>
                </c:pt>
                <c:pt idx="974">
                  <c:v>8.0000000000040927E-2</c:v>
                </c:pt>
                <c:pt idx="975">
                  <c:v>8.0000000000040927E-2</c:v>
                </c:pt>
                <c:pt idx="976">
                  <c:v>6.9999999999993179E-2</c:v>
                </c:pt>
                <c:pt idx="977">
                  <c:v>5.0000000000011369E-2</c:v>
                </c:pt>
                <c:pt idx="978">
                  <c:v>4.0000000000020464E-2</c:v>
                </c:pt>
                <c:pt idx="979">
                  <c:v>3.0000000000029559E-2</c:v>
                </c:pt>
                <c:pt idx="980">
                  <c:v>9.0000000000031832E-2</c:v>
                </c:pt>
                <c:pt idx="981">
                  <c:v>0.1400000000000432</c:v>
                </c:pt>
                <c:pt idx="982">
                  <c:v>0.15000000000003411</c:v>
                </c:pt>
                <c:pt idx="983">
                  <c:v>8.0000000000040927E-2</c:v>
                </c:pt>
                <c:pt idx="984">
                  <c:v>4.0000000000020464E-2</c:v>
                </c:pt>
                <c:pt idx="985">
                  <c:v>5.0000000000011369E-2</c:v>
                </c:pt>
                <c:pt idx="986">
                  <c:v>9.0000000000031832E-2</c:v>
                </c:pt>
                <c:pt idx="987">
                  <c:v>4.0000000000020464E-2</c:v>
                </c:pt>
                <c:pt idx="988">
                  <c:v>0.1400000000000432</c:v>
                </c:pt>
                <c:pt idx="989">
                  <c:v>0.18999999999999773</c:v>
                </c:pt>
                <c:pt idx="990">
                  <c:v>0.17000000000001592</c:v>
                </c:pt>
                <c:pt idx="991">
                  <c:v>0.1400000000000432</c:v>
                </c:pt>
                <c:pt idx="992">
                  <c:v>0.12000000000000455</c:v>
                </c:pt>
                <c:pt idx="993">
                  <c:v>0.10000000000002274</c:v>
                </c:pt>
                <c:pt idx="994">
                  <c:v>0.10000000000002274</c:v>
                </c:pt>
                <c:pt idx="995">
                  <c:v>6.0000000000002274E-2</c:v>
                </c:pt>
                <c:pt idx="996">
                  <c:v>8.0000000000040927E-2</c:v>
                </c:pt>
                <c:pt idx="997">
                  <c:v>0.17000000000001592</c:v>
                </c:pt>
                <c:pt idx="998">
                  <c:v>0.27000000000003865</c:v>
                </c:pt>
                <c:pt idx="999">
                  <c:v>0.25999999999999091</c:v>
                </c:pt>
                <c:pt idx="1000">
                  <c:v>0.22000000000002728</c:v>
                </c:pt>
                <c:pt idx="1001">
                  <c:v>0.22000000000002728</c:v>
                </c:pt>
                <c:pt idx="1002">
                  <c:v>0.12999999999999545</c:v>
                </c:pt>
                <c:pt idx="1003">
                  <c:v>9.0000000000031832E-2</c:v>
                </c:pt>
                <c:pt idx="1004">
                  <c:v>0.11000000000001364</c:v>
                </c:pt>
                <c:pt idx="1005">
                  <c:v>0.11000000000001364</c:v>
                </c:pt>
                <c:pt idx="1006">
                  <c:v>0.10000000000002274</c:v>
                </c:pt>
                <c:pt idx="1007">
                  <c:v>0.15000000000003411</c:v>
                </c:pt>
                <c:pt idx="1008">
                  <c:v>0.18999999999999773</c:v>
                </c:pt>
                <c:pt idx="1009">
                  <c:v>0.15000000000003411</c:v>
                </c:pt>
                <c:pt idx="1010">
                  <c:v>0.10000000000002274</c:v>
                </c:pt>
                <c:pt idx="1011">
                  <c:v>6.0000000000002274E-2</c:v>
                </c:pt>
                <c:pt idx="1012">
                  <c:v>5.0000000000011369E-2</c:v>
                </c:pt>
                <c:pt idx="1013">
                  <c:v>0.12000000000000455</c:v>
                </c:pt>
                <c:pt idx="1014">
                  <c:v>0.16000000000002501</c:v>
                </c:pt>
                <c:pt idx="1015">
                  <c:v>0.17000000000001592</c:v>
                </c:pt>
                <c:pt idx="1016">
                  <c:v>0.18000000000000682</c:v>
                </c:pt>
                <c:pt idx="1017">
                  <c:v>0.18999999999999773</c:v>
                </c:pt>
                <c:pt idx="1018">
                  <c:v>0.22000000000002728</c:v>
                </c:pt>
                <c:pt idx="1019">
                  <c:v>0.25</c:v>
                </c:pt>
                <c:pt idx="1020">
                  <c:v>0.19999999999998863</c:v>
                </c:pt>
                <c:pt idx="1021">
                  <c:v>0.15000000000003411</c:v>
                </c:pt>
                <c:pt idx="1022">
                  <c:v>0.18999999999999773</c:v>
                </c:pt>
                <c:pt idx="1023">
                  <c:v>0.31000000000000227</c:v>
                </c:pt>
                <c:pt idx="1024">
                  <c:v>0.24000000000000909</c:v>
                </c:pt>
                <c:pt idx="1025">
                  <c:v>0.12999999999999545</c:v>
                </c:pt>
                <c:pt idx="1026">
                  <c:v>0.16000000000002501</c:v>
                </c:pt>
                <c:pt idx="1027">
                  <c:v>0.28000000000002956</c:v>
                </c:pt>
                <c:pt idx="1028">
                  <c:v>0.23000000000001819</c:v>
                </c:pt>
                <c:pt idx="1029">
                  <c:v>0.1400000000000432</c:v>
                </c:pt>
                <c:pt idx="1030">
                  <c:v>9.0000000000031832E-2</c:v>
                </c:pt>
                <c:pt idx="1031">
                  <c:v>0.1400000000000432</c:v>
                </c:pt>
                <c:pt idx="1032">
                  <c:v>0.17000000000001592</c:v>
                </c:pt>
                <c:pt idx="1033">
                  <c:v>0.25</c:v>
                </c:pt>
                <c:pt idx="1034">
                  <c:v>0.28000000000002956</c:v>
                </c:pt>
                <c:pt idx="1035">
                  <c:v>0.30000000000001137</c:v>
                </c:pt>
                <c:pt idx="1036">
                  <c:v>0.27000000000003865</c:v>
                </c:pt>
                <c:pt idx="1037">
                  <c:v>0.23000000000001819</c:v>
                </c:pt>
                <c:pt idx="1038">
                  <c:v>0.22000000000002728</c:v>
                </c:pt>
                <c:pt idx="1039">
                  <c:v>0.18999999999999773</c:v>
                </c:pt>
                <c:pt idx="1040">
                  <c:v>0.22000000000002728</c:v>
                </c:pt>
                <c:pt idx="1041">
                  <c:v>0.29000000000002046</c:v>
                </c:pt>
                <c:pt idx="1042">
                  <c:v>0.43000000000000682</c:v>
                </c:pt>
                <c:pt idx="1043">
                  <c:v>0.56000000000000227</c:v>
                </c:pt>
                <c:pt idx="1044">
                  <c:v>0.50999999999999091</c:v>
                </c:pt>
                <c:pt idx="1045">
                  <c:v>0.35000000000002274</c:v>
                </c:pt>
                <c:pt idx="1046">
                  <c:v>0.36000000000001364</c:v>
                </c:pt>
                <c:pt idx="1047">
                  <c:v>0.36000000000001364</c:v>
                </c:pt>
                <c:pt idx="1048">
                  <c:v>0.30000000000001137</c:v>
                </c:pt>
                <c:pt idx="1049">
                  <c:v>0.25</c:v>
                </c:pt>
                <c:pt idx="1050">
                  <c:v>0.22000000000002728</c:v>
                </c:pt>
                <c:pt idx="1051">
                  <c:v>0.21000000000003638</c:v>
                </c:pt>
                <c:pt idx="1052">
                  <c:v>0.25999999999999091</c:v>
                </c:pt>
                <c:pt idx="1053">
                  <c:v>0.23000000000001819</c:v>
                </c:pt>
                <c:pt idx="1054">
                  <c:v>0.18000000000000682</c:v>
                </c:pt>
                <c:pt idx="1055">
                  <c:v>0.21000000000003638</c:v>
                </c:pt>
                <c:pt idx="1056">
                  <c:v>0.31000000000000227</c:v>
                </c:pt>
                <c:pt idx="1057">
                  <c:v>0.41000000000002501</c:v>
                </c:pt>
                <c:pt idx="1058">
                  <c:v>0.37999999999999545</c:v>
                </c:pt>
                <c:pt idx="1059">
                  <c:v>0.31999999999999318</c:v>
                </c:pt>
                <c:pt idx="1060">
                  <c:v>0.34000000000003183</c:v>
                </c:pt>
                <c:pt idx="1061">
                  <c:v>0.33000000000004093</c:v>
                </c:pt>
                <c:pt idx="1062">
                  <c:v>0.28000000000002956</c:v>
                </c:pt>
                <c:pt idx="1063">
                  <c:v>0.33000000000004093</c:v>
                </c:pt>
                <c:pt idx="1064">
                  <c:v>0.27000000000003865</c:v>
                </c:pt>
                <c:pt idx="1065">
                  <c:v>0.24000000000000909</c:v>
                </c:pt>
                <c:pt idx="1066">
                  <c:v>0.37999999999999545</c:v>
                </c:pt>
                <c:pt idx="1067">
                  <c:v>0.27000000000003865</c:v>
                </c:pt>
                <c:pt idx="1068">
                  <c:v>0.24000000000000909</c:v>
                </c:pt>
                <c:pt idx="1069">
                  <c:v>0.18000000000000682</c:v>
                </c:pt>
                <c:pt idx="1070">
                  <c:v>0.34000000000003183</c:v>
                </c:pt>
                <c:pt idx="1071">
                  <c:v>0.36000000000001364</c:v>
                </c:pt>
                <c:pt idx="1072">
                  <c:v>0.34000000000003183</c:v>
                </c:pt>
                <c:pt idx="1073">
                  <c:v>0.3900000000000432</c:v>
                </c:pt>
                <c:pt idx="1074">
                  <c:v>0.23000000000001819</c:v>
                </c:pt>
                <c:pt idx="1075">
                  <c:v>0.18999999999999773</c:v>
                </c:pt>
                <c:pt idx="1076">
                  <c:v>0.35000000000002274</c:v>
                </c:pt>
                <c:pt idx="1077">
                  <c:v>0.29000000000002046</c:v>
                </c:pt>
                <c:pt idx="1078">
                  <c:v>0.25</c:v>
                </c:pt>
                <c:pt idx="1079">
                  <c:v>0.27000000000003865</c:v>
                </c:pt>
                <c:pt idx="1080">
                  <c:v>0.24000000000000909</c:v>
                </c:pt>
                <c:pt idx="1081">
                  <c:v>0.42000000000001592</c:v>
                </c:pt>
                <c:pt idx="1082">
                  <c:v>0.43999999999999773</c:v>
                </c:pt>
                <c:pt idx="1083">
                  <c:v>0.37999999999999545</c:v>
                </c:pt>
                <c:pt idx="1084">
                  <c:v>0.44999999999998863</c:v>
                </c:pt>
                <c:pt idx="1085">
                  <c:v>0.33000000000004093</c:v>
                </c:pt>
                <c:pt idx="1086">
                  <c:v>0.34000000000003183</c:v>
                </c:pt>
                <c:pt idx="1087">
                  <c:v>0.37000000000000455</c:v>
                </c:pt>
                <c:pt idx="1088">
                  <c:v>0.44999999999998863</c:v>
                </c:pt>
                <c:pt idx="1089">
                  <c:v>0.41000000000002501</c:v>
                </c:pt>
                <c:pt idx="1090">
                  <c:v>0.24000000000000909</c:v>
                </c:pt>
                <c:pt idx="1091">
                  <c:v>0.22000000000002728</c:v>
                </c:pt>
                <c:pt idx="1092">
                  <c:v>0.25999999999999091</c:v>
                </c:pt>
                <c:pt idx="1093">
                  <c:v>0.21000000000003638</c:v>
                </c:pt>
                <c:pt idx="1094">
                  <c:v>0.22000000000002728</c:v>
                </c:pt>
                <c:pt idx="1095">
                  <c:v>0.25999999999999091</c:v>
                </c:pt>
                <c:pt idx="1096">
                  <c:v>0.30000000000001137</c:v>
                </c:pt>
                <c:pt idx="1097">
                  <c:v>0.36000000000001364</c:v>
                </c:pt>
                <c:pt idx="1098">
                  <c:v>0.33000000000004093</c:v>
                </c:pt>
                <c:pt idx="1099">
                  <c:v>0.31000000000000227</c:v>
                </c:pt>
                <c:pt idx="1100">
                  <c:v>0.33000000000004093</c:v>
                </c:pt>
                <c:pt idx="1101">
                  <c:v>0.37999999999999545</c:v>
                </c:pt>
                <c:pt idx="1102">
                  <c:v>0.44999999999998863</c:v>
                </c:pt>
                <c:pt idx="1103">
                  <c:v>0.40000000000003411</c:v>
                </c:pt>
                <c:pt idx="1104">
                  <c:v>0.40000000000003411</c:v>
                </c:pt>
                <c:pt idx="1105">
                  <c:v>0.37000000000000455</c:v>
                </c:pt>
                <c:pt idx="1106">
                  <c:v>0.35000000000002274</c:v>
                </c:pt>
                <c:pt idx="1107">
                  <c:v>0.43000000000000682</c:v>
                </c:pt>
                <c:pt idx="1108">
                  <c:v>0.43000000000000682</c:v>
                </c:pt>
                <c:pt idx="1109">
                  <c:v>0.44999999999998863</c:v>
                </c:pt>
                <c:pt idx="1110">
                  <c:v>0.43000000000000682</c:v>
                </c:pt>
                <c:pt idx="1111">
                  <c:v>0.31999999999999318</c:v>
                </c:pt>
                <c:pt idx="1112">
                  <c:v>0.31000000000000227</c:v>
                </c:pt>
                <c:pt idx="1113">
                  <c:v>0.35000000000002274</c:v>
                </c:pt>
                <c:pt idx="1114">
                  <c:v>0.37000000000000455</c:v>
                </c:pt>
                <c:pt idx="1115">
                  <c:v>0.37000000000000455</c:v>
                </c:pt>
                <c:pt idx="1116">
                  <c:v>0.34000000000003183</c:v>
                </c:pt>
                <c:pt idx="1117">
                  <c:v>0.33000000000004093</c:v>
                </c:pt>
                <c:pt idx="1118">
                  <c:v>0.3900000000000432</c:v>
                </c:pt>
                <c:pt idx="1119">
                  <c:v>0.44999999999998863</c:v>
                </c:pt>
                <c:pt idx="1120">
                  <c:v>0.5</c:v>
                </c:pt>
                <c:pt idx="1121">
                  <c:v>0.62999999999999545</c:v>
                </c:pt>
                <c:pt idx="1122">
                  <c:v>0.55000000000001137</c:v>
                </c:pt>
                <c:pt idx="1123">
                  <c:v>0.44999999999998863</c:v>
                </c:pt>
                <c:pt idx="1124">
                  <c:v>0.43000000000000682</c:v>
                </c:pt>
                <c:pt idx="1125">
                  <c:v>0.49000000000000909</c:v>
                </c:pt>
                <c:pt idx="1126">
                  <c:v>0.47000000000002728</c:v>
                </c:pt>
                <c:pt idx="1127">
                  <c:v>0.44999999999998863</c:v>
                </c:pt>
                <c:pt idx="1128">
                  <c:v>0.46000000000003638</c:v>
                </c:pt>
                <c:pt idx="1129">
                  <c:v>0.43999999999999773</c:v>
                </c:pt>
                <c:pt idx="1130">
                  <c:v>0.46000000000003638</c:v>
                </c:pt>
                <c:pt idx="1131">
                  <c:v>0.54000000000002046</c:v>
                </c:pt>
                <c:pt idx="1132">
                  <c:v>0.53000000000002956</c:v>
                </c:pt>
                <c:pt idx="1133">
                  <c:v>0.53000000000002956</c:v>
                </c:pt>
                <c:pt idx="1134">
                  <c:v>0.58000000000004093</c:v>
                </c:pt>
                <c:pt idx="1135">
                  <c:v>0.53000000000002956</c:v>
                </c:pt>
                <c:pt idx="1136">
                  <c:v>0.53000000000002956</c:v>
                </c:pt>
                <c:pt idx="1137">
                  <c:v>0.62000000000000455</c:v>
                </c:pt>
                <c:pt idx="1138">
                  <c:v>0.67000000000001592</c:v>
                </c:pt>
                <c:pt idx="1139">
                  <c:v>0.58000000000004093</c:v>
                </c:pt>
                <c:pt idx="1140">
                  <c:v>0.6400000000000432</c:v>
                </c:pt>
                <c:pt idx="1141">
                  <c:v>0.65000000000003411</c:v>
                </c:pt>
                <c:pt idx="1142">
                  <c:v>0.71000000000003638</c:v>
                </c:pt>
                <c:pt idx="1143">
                  <c:v>0.73000000000001819</c:v>
                </c:pt>
                <c:pt idx="1144">
                  <c:v>0.68000000000000682</c:v>
                </c:pt>
                <c:pt idx="1145">
                  <c:v>0.62000000000000455</c:v>
                </c:pt>
                <c:pt idx="1146">
                  <c:v>0.59000000000003183</c:v>
                </c:pt>
                <c:pt idx="1147">
                  <c:v>0.58000000000004093</c:v>
                </c:pt>
                <c:pt idx="1148">
                  <c:v>0.61000000000001364</c:v>
                </c:pt>
                <c:pt idx="1149">
                  <c:v>0.56999999999999318</c:v>
                </c:pt>
                <c:pt idx="1150">
                  <c:v>0.53000000000002956</c:v>
                </c:pt>
                <c:pt idx="1151">
                  <c:v>0.52000000000003865</c:v>
                </c:pt>
                <c:pt idx="1152">
                  <c:v>0.53000000000002956</c:v>
                </c:pt>
                <c:pt idx="1153">
                  <c:v>0.68000000000000682</c:v>
                </c:pt>
                <c:pt idx="1154">
                  <c:v>0.6400000000000432</c:v>
                </c:pt>
                <c:pt idx="1155">
                  <c:v>0.56999999999999318</c:v>
                </c:pt>
                <c:pt idx="1156">
                  <c:v>0.50999999999999091</c:v>
                </c:pt>
                <c:pt idx="1157">
                  <c:v>0.54000000000002046</c:v>
                </c:pt>
                <c:pt idx="1158">
                  <c:v>0.55000000000001137</c:v>
                </c:pt>
                <c:pt idx="1159">
                  <c:v>0.61000000000001364</c:v>
                </c:pt>
                <c:pt idx="1160">
                  <c:v>0.68000000000000682</c:v>
                </c:pt>
                <c:pt idx="1161">
                  <c:v>0.58000000000004093</c:v>
                </c:pt>
                <c:pt idx="1162">
                  <c:v>0.55000000000001137</c:v>
                </c:pt>
                <c:pt idx="1163">
                  <c:v>0.67000000000001592</c:v>
                </c:pt>
                <c:pt idx="1164">
                  <c:v>0.75999999999999091</c:v>
                </c:pt>
                <c:pt idx="1165">
                  <c:v>0.78000000000002956</c:v>
                </c:pt>
                <c:pt idx="1166">
                  <c:v>0.74000000000000909</c:v>
                </c:pt>
                <c:pt idx="1167">
                  <c:v>0.83000000000004093</c:v>
                </c:pt>
                <c:pt idx="1168">
                  <c:v>0.81999999999999318</c:v>
                </c:pt>
                <c:pt idx="1169">
                  <c:v>0.73000000000001819</c:v>
                </c:pt>
                <c:pt idx="1170">
                  <c:v>0.74000000000000909</c:v>
                </c:pt>
                <c:pt idx="1171">
                  <c:v>0.84000000000003183</c:v>
                </c:pt>
                <c:pt idx="1172">
                  <c:v>0.85000000000002274</c:v>
                </c:pt>
                <c:pt idx="1173">
                  <c:v>0.69999999999998863</c:v>
                </c:pt>
                <c:pt idx="1174">
                  <c:v>0.61000000000001364</c:v>
                </c:pt>
                <c:pt idx="1175">
                  <c:v>0.60000000000002274</c:v>
                </c:pt>
                <c:pt idx="1176">
                  <c:v>0.59000000000003183</c:v>
                </c:pt>
                <c:pt idx="1177">
                  <c:v>0.61000000000001364</c:v>
                </c:pt>
                <c:pt idx="1178">
                  <c:v>0.62000000000000455</c:v>
                </c:pt>
                <c:pt idx="1179">
                  <c:v>0.71000000000003638</c:v>
                </c:pt>
                <c:pt idx="1180">
                  <c:v>0.86000000000001364</c:v>
                </c:pt>
                <c:pt idx="1181">
                  <c:v>0.81000000000000227</c:v>
                </c:pt>
                <c:pt idx="1182">
                  <c:v>0.86000000000001364</c:v>
                </c:pt>
                <c:pt idx="1183">
                  <c:v>0.81999999999999318</c:v>
                </c:pt>
                <c:pt idx="1184">
                  <c:v>0.83000000000004093</c:v>
                </c:pt>
                <c:pt idx="1185">
                  <c:v>0.81000000000000227</c:v>
                </c:pt>
                <c:pt idx="1186">
                  <c:v>0.80000000000001137</c:v>
                </c:pt>
                <c:pt idx="1187">
                  <c:v>0.75999999999999091</c:v>
                </c:pt>
                <c:pt idx="1188">
                  <c:v>0.81000000000000227</c:v>
                </c:pt>
                <c:pt idx="1189">
                  <c:v>0.86000000000001364</c:v>
                </c:pt>
                <c:pt idx="1190">
                  <c:v>0.75999999999999091</c:v>
                </c:pt>
                <c:pt idx="1191">
                  <c:v>0.75</c:v>
                </c:pt>
                <c:pt idx="1192">
                  <c:v>0.75999999999999091</c:v>
                </c:pt>
                <c:pt idx="1193">
                  <c:v>0.81999999999999318</c:v>
                </c:pt>
                <c:pt idx="1194">
                  <c:v>0.87999999999999545</c:v>
                </c:pt>
                <c:pt idx="1195">
                  <c:v>0.81000000000000227</c:v>
                </c:pt>
                <c:pt idx="1196">
                  <c:v>0.79000000000002046</c:v>
                </c:pt>
                <c:pt idx="1197">
                  <c:v>0.8900000000000432</c:v>
                </c:pt>
                <c:pt idx="1198">
                  <c:v>0.87000000000000455</c:v>
                </c:pt>
                <c:pt idx="1199">
                  <c:v>0.8900000000000432</c:v>
                </c:pt>
                <c:pt idx="1200">
                  <c:v>0.85000000000002274</c:v>
                </c:pt>
                <c:pt idx="1201">
                  <c:v>0.81999999999999318</c:v>
                </c:pt>
                <c:pt idx="1202">
                  <c:v>0.81000000000000227</c:v>
                </c:pt>
                <c:pt idx="1203">
                  <c:v>0.79000000000002046</c:v>
                </c:pt>
                <c:pt idx="1204">
                  <c:v>0.84000000000003183</c:v>
                </c:pt>
                <c:pt idx="1205">
                  <c:v>0.86000000000001364</c:v>
                </c:pt>
                <c:pt idx="1206">
                  <c:v>0.87999999999999545</c:v>
                </c:pt>
                <c:pt idx="1207">
                  <c:v>0.90000000000003411</c:v>
                </c:pt>
                <c:pt idx="1208">
                  <c:v>0.92000000000001592</c:v>
                </c:pt>
                <c:pt idx="1209">
                  <c:v>0.92000000000001592</c:v>
                </c:pt>
                <c:pt idx="1210">
                  <c:v>0.87999999999999545</c:v>
                </c:pt>
                <c:pt idx="1211">
                  <c:v>0.8900000000000432</c:v>
                </c:pt>
                <c:pt idx="1212">
                  <c:v>0.90000000000003411</c:v>
                </c:pt>
                <c:pt idx="1213">
                  <c:v>0.92000000000001592</c:v>
                </c:pt>
                <c:pt idx="1214">
                  <c:v>0.93999999999999773</c:v>
                </c:pt>
                <c:pt idx="1215">
                  <c:v>0.94999999999998863</c:v>
                </c:pt>
                <c:pt idx="1216">
                  <c:v>0.98000000000001819</c:v>
                </c:pt>
                <c:pt idx="1217">
                  <c:v>0.97000000000002728</c:v>
                </c:pt>
                <c:pt idx="1218">
                  <c:v>1</c:v>
                </c:pt>
                <c:pt idx="1219">
                  <c:v>0.91000000000002501</c:v>
                </c:pt>
                <c:pt idx="1220">
                  <c:v>0.87000000000000455</c:v>
                </c:pt>
                <c:pt idx="1221">
                  <c:v>0.83000000000004093</c:v>
                </c:pt>
                <c:pt idx="1222">
                  <c:v>0.86000000000001364</c:v>
                </c:pt>
                <c:pt idx="1223">
                  <c:v>0.87999999999999545</c:v>
                </c:pt>
                <c:pt idx="1224">
                  <c:v>0.84000000000003183</c:v>
                </c:pt>
                <c:pt idx="1225">
                  <c:v>0.85000000000002274</c:v>
                </c:pt>
                <c:pt idx="1226">
                  <c:v>0.8900000000000432</c:v>
                </c:pt>
                <c:pt idx="1227">
                  <c:v>0.96000000000003638</c:v>
                </c:pt>
                <c:pt idx="1228">
                  <c:v>0.99000000000000909</c:v>
                </c:pt>
                <c:pt idx="1229">
                  <c:v>0.94999999999998863</c:v>
                </c:pt>
                <c:pt idx="1230">
                  <c:v>1.0200000000000387</c:v>
                </c:pt>
                <c:pt idx="1231">
                  <c:v>0.96000000000003638</c:v>
                </c:pt>
                <c:pt idx="1232">
                  <c:v>0.94999999999998863</c:v>
                </c:pt>
                <c:pt idx="1233">
                  <c:v>0.96000000000003638</c:v>
                </c:pt>
                <c:pt idx="1234">
                  <c:v>0.99000000000000909</c:v>
                </c:pt>
                <c:pt idx="1235">
                  <c:v>1</c:v>
                </c:pt>
                <c:pt idx="1236">
                  <c:v>0.98000000000001819</c:v>
                </c:pt>
                <c:pt idx="1237">
                  <c:v>0.98000000000001819</c:v>
                </c:pt>
                <c:pt idx="1238">
                  <c:v>0.99000000000000909</c:v>
                </c:pt>
                <c:pt idx="1239">
                  <c:v>0.97000000000002728</c:v>
                </c:pt>
                <c:pt idx="1240">
                  <c:v>0.94999999999998863</c:v>
                </c:pt>
                <c:pt idx="1241">
                  <c:v>0.97000000000002728</c:v>
                </c:pt>
                <c:pt idx="1242">
                  <c:v>1.0800000000000409</c:v>
                </c:pt>
                <c:pt idx="1243">
                  <c:v>1.0500000000000114</c:v>
                </c:pt>
                <c:pt idx="1244">
                  <c:v>1.0500000000000114</c:v>
                </c:pt>
                <c:pt idx="1245">
                  <c:v>1.0200000000000387</c:v>
                </c:pt>
                <c:pt idx="1246">
                  <c:v>1.0600000000000023</c:v>
                </c:pt>
                <c:pt idx="1247">
                  <c:v>1.0699999999999932</c:v>
                </c:pt>
                <c:pt idx="1248">
                  <c:v>0.96000000000003638</c:v>
                </c:pt>
                <c:pt idx="1249">
                  <c:v>0.93999999999999773</c:v>
                </c:pt>
                <c:pt idx="1250">
                  <c:v>0.99000000000000909</c:v>
                </c:pt>
                <c:pt idx="1251">
                  <c:v>1.0900000000000318</c:v>
                </c:pt>
                <c:pt idx="1252">
                  <c:v>1.160000000000025</c:v>
                </c:pt>
                <c:pt idx="1253">
                  <c:v>1.1800000000000068</c:v>
                </c:pt>
                <c:pt idx="1254">
                  <c:v>1.1800000000000068</c:v>
                </c:pt>
                <c:pt idx="1255">
                  <c:v>1.1500000000000341</c:v>
                </c:pt>
                <c:pt idx="1256">
                  <c:v>1.0800000000000409</c:v>
                </c:pt>
                <c:pt idx="1257">
                  <c:v>1.0800000000000409</c:v>
                </c:pt>
                <c:pt idx="1258">
                  <c:v>1.0699999999999932</c:v>
                </c:pt>
                <c:pt idx="1259">
                  <c:v>1.0600000000000023</c:v>
                </c:pt>
                <c:pt idx="1260">
                  <c:v>1.0800000000000409</c:v>
                </c:pt>
                <c:pt idx="1261">
                  <c:v>1.0699999999999932</c:v>
                </c:pt>
                <c:pt idx="1262">
                  <c:v>1.0900000000000318</c:v>
                </c:pt>
                <c:pt idx="1263">
                  <c:v>1.1200000000000045</c:v>
                </c:pt>
                <c:pt idx="1264">
                  <c:v>1.1700000000000159</c:v>
                </c:pt>
                <c:pt idx="1265">
                  <c:v>1.160000000000025</c:v>
                </c:pt>
                <c:pt idx="1266">
                  <c:v>1.1400000000000432</c:v>
                </c:pt>
                <c:pt idx="1267">
                  <c:v>1.1100000000000136</c:v>
                </c:pt>
                <c:pt idx="1268">
                  <c:v>1.1000000000000227</c:v>
                </c:pt>
                <c:pt idx="1269">
                  <c:v>1.1299999999999955</c:v>
                </c:pt>
                <c:pt idx="1270">
                  <c:v>1.1100000000000136</c:v>
                </c:pt>
                <c:pt idx="1271">
                  <c:v>1.0699999999999932</c:v>
                </c:pt>
                <c:pt idx="1272">
                  <c:v>1.0600000000000023</c:v>
                </c:pt>
                <c:pt idx="1273">
                  <c:v>1.0600000000000023</c:v>
                </c:pt>
                <c:pt idx="1274">
                  <c:v>1.0900000000000318</c:v>
                </c:pt>
                <c:pt idx="1275">
                  <c:v>1.1299999999999955</c:v>
                </c:pt>
                <c:pt idx="1276">
                  <c:v>1.1800000000000068</c:v>
                </c:pt>
                <c:pt idx="1277">
                  <c:v>1.1299999999999955</c:v>
                </c:pt>
                <c:pt idx="1278">
                  <c:v>1.1700000000000159</c:v>
                </c:pt>
                <c:pt idx="1279">
                  <c:v>1.2400000000000091</c:v>
                </c:pt>
                <c:pt idx="1280">
                  <c:v>1.2200000000000273</c:v>
                </c:pt>
                <c:pt idx="1281">
                  <c:v>1.1800000000000068</c:v>
                </c:pt>
                <c:pt idx="1282">
                  <c:v>1.1899999999999977</c:v>
                </c:pt>
                <c:pt idx="1283">
                  <c:v>1.2100000000000364</c:v>
                </c:pt>
                <c:pt idx="1284">
                  <c:v>1.2300000000000182</c:v>
                </c:pt>
                <c:pt idx="1285">
                  <c:v>1.1500000000000341</c:v>
                </c:pt>
                <c:pt idx="1286">
                  <c:v>1.1500000000000341</c:v>
                </c:pt>
                <c:pt idx="1287">
                  <c:v>1.1800000000000068</c:v>
                </c:pt>
                <c:pt idx="1288">
                  <c:v>1.1299999999999955</c:v>
                </c:pt>
                <c:pt idx="1289">
                  <c:v>1.1999999999999886</c:v>
                </c:pt>
                <c:pt idx="1290">
                  <c:v>1.2599999999999909</c:v>
                </c:pt>
                <c:pt idx="1291">
                  <c:v>1.1700000000000159</c:v>
                </c:pt>
                <c:pt idx="1292">
                  <c:v>1.1800000000000068</c:v>
                </c:pt>
                <c:pt idx="1293">
                  <c:v>1.2700000000000387</c:v>
                </c:pt>
                <c:pt idx="1294">
                  <c:v>1.3000000000000114</c:v>
                </c:pt>
                <c:pt idx="1295">
                  <c:v>1.2599999999999909</c:v>
                </c:pt>
                <c:pt idx="1296">
                  <c:v>1.3300000000000409</c:v>
                </c:pt>
                <c:pt idx="1297">
                  <c:v>1.3300000000000409</c:v>
                </c:pt>
                <c:pt idx="1298">
                  <c:v>1.3100000000000023</c:v>
                </c:pt>
                <c:pt idx="1299">
                  <c:v>1.2700000000000387</c:v>
                </c:pt>
                <c:pt idx="1300">
                  <c:v>1.25</c:v>
                </c:pt>
                <c:pt idx="1301">
                  <c:v>1.2400000000000091</c:v>
                </c:pt>
                <c:pt idx="1302">
                  <c:v>1.2400000000000091</c:v>
                </c:pt>
                <c:pt idx="1303">
                  <c:v>1.1899999999999977</c:v>
                </c:pt>
                <c:pt idx="1304">
                  <c:v>1.1800000000000068</c:v>
                </c:pt>
                <c:pt idx="1305">
                  <c:v>1.1999999999999886</c:v>
                </c:pt>
                <c:pt idx="1306">
                  <c:v>1.2400000000000091</c:v>
                </c:pt>
                <c:pt idx="1307">
                  <c:v>1.2700000000000387</c:v>
                </c:pt>
                <c:pt idx="1308">
                  <c:v>1.2300000000000182</c:v>
                </c:pt>
                <c:pt idx="1309">
                  <c:v>1.1999999999999886</c:v>
                </c:pt>
                <c:pt idx="1310">
                  <c:v>1.1899999999999977</c:v>
                </c:pt>
                <c:pt idx="1311">
                  <c:v>1.2300000000000182</c:v>
                </c:pt>
                <c:pt idx="1312">
                  <c:v>1.2400000000000091</c:v>
                </c:pt>
                <c:pt idx="1313">
                  <c:v>1.2700000000000387</c:v>
                </c:pt>
                <c:pt idx="1314">
                  <c:v>1.3500000000000227</c:v>
                </c:pt>
                <c:pt idx="1315">
                  <c:v>1.3199999999999932</c:v>
                </c:pt>
                <c:pt idx="1316">
                  <c:v>1.2900000000000205</c:v>
                </c:pt>
                <c:pt idx="1317">
                  <c:v>1.2400000000000091</c:v>
                </c:pt>
                <c:pt idx="1318">
                  <c:v>1.2200000000000273</c:v>
                </c:pt>
                <c:pt idx="1319">
                  <c:v>1.2900000000000205</c:v>
                </c:pt>
                <c:pt idx="1320">
                  <c:v>1.3100000000000023</c:v>
                </c:pt>
                <c:pt idx="1321">
                  <c:v>1.3100000000000023</c:v>
                </c:pt>
                <c:pt idx="1322">
                  <c:v>1.3199999999999932</c:v>
                </c:pt>
                <c:pt idx="1323">
                  <c:v>1.25</c:v>
                </c:pt>
                <c:pt idx="1324">
                  <c:v>1.25</c:v>
                </c:pt>
                <c:pt idx="1325">
                  <c:v>1.2700000000000387</c:v>
                </c:pt>
                <c:pt idx="1326">
                  <c:v>1.3000000000000114</c:v>
                </c:pt>
                <c:pt idx="1327">
                  <c:v>1.25</c:v>
                </c:pt>
                <c:pt idx="1328">
                  <c:v>1.2400000000000091</c:v>
                </c:pt>
                <c:pt idx="1329">
                  <c:v>1.2900000000000205</c:v>
                </c:pt>
                <c:pt idx="1330">
                  <c:v>1.2800000000000296</c:v>
                </c:pt>
                <c:pt idx="1331">
                  <c:v>1.3199999999999932</c:v>
                </c:pt>
                <c:pt idx="1332">
                  <c:v>1.3300000000000409</c:v>
                </c:pt>
                <c:pt idx="1333">
                  <c:v>1.3300000000000409</c:v>
                </c:pt>
                <c:pt idx="1334">
                  <c:v>1.410000000000025</c:v>
                </c:pt>
                <c:pt idx="1335">
                  <c:v>1.2900000000000205</c:v>
                </c:pt>
                <c:pt idx="1336">
                  <c:v>1.3100000000000023</c:v>
                </c:pt>
                <c:pt idx="1337">
                  <c:v>1.3400000000000318</c:v>
                </c:pt>
                <c:pt idx="1338">
                  <c:v>1.3400000000000318</c:v>
                </c:pt>
                <c:pt idx="1339">
                  <c:v>1.3500000000000227</c:v>
                </c:pt>
                <c:pt idx="1340">
                  <c:v>1.3500000000000227</c:v>
                </c:pt>
                <c:pt idx="1341">
                  <c:v>1.3500000000000227</c:v>
                </c:pt>
                <c:pt idx="1342">
                  <c:v>1.3600000000000136</c:v>
                </c:pt>
                <c:pt idx="1343">
                  <c:v>1.4200000000000159</c:v>
                </c:pt>
                <c:pt idx="1344">
                  <c:v>1.3100000000000023</c:v>
                </c:pt>
                <c:pt idx="1345">
                  <c:v>1.3600000000000136</c:v>
                </c:pt>
                <c:pt idx="1346">
                  <c:v>1.4000000000000341</c:v>
                </c:pt>
                <c:pt idx="1347">
                  <c:v>1.4300000000000068</c:v>
                </c:pt>
                <c:pt idx="1348">
                  <c:v>1.3700000000000045</c:v>
                </c:pt>
                <c:pt idx="1349">
                  <c:v>1.3700000000000045</c:v>
                </c:pt>
                <c:pt idx="1350">
                  <c:v>1.410000000000025</c:v>
                </c:pt>
                <c:pt idx="1351">
                  <c:v>1.3799999999999955</c:v>
                </c:pt>
                <c:pt idx="1352">
                  <c:v>1.3900000000000432</c:v>
                </c:pt>
                <c:pt idx="1353">
                  <c:v>1.3400000000000318</c:v>
                </c:pt>
                <c:pt idx="1354">
                  <c:v>1.3300000000000409</c:v>
                </c:pt>
                <c:pt idx="1355">
                  <c:v>1.3700000000000045</c:v>
                </c:pt>
                <c:pt idx="1356">
                  <c:v>1.4399999999999977</c:v>
                </c:pt>
                <c:pt idx="1357">
                  <c:v>1.4499999999999886</c:v>
                </c:pt>
                <c:pt idx="1358">
                  <c:v>1.3700000000000045</c:v>
                </c:pt>
                <c:pt idx="1359">
                  <c:v>1.3100000000000023</c:v>
                </c:pt>
                <c:pt idx="1360">
                  <c:v>1.3700000000000045</c:v>
                </c:pt>
                <c:pt idx="1361">
                  <c:v>1.3799999999999955</c:v>
                </c:pt>
                <c:pt idx="1362">
                  <c:v>1.3799999999999955</c:v>
                </c:pt>
                <c:pt idx="1363">
                  <c:v>1.3799999999999955</c:v>
                </c:pt>
                <c:pt idx="1364">
                  <c:v>1.3500000000000227</c:v>
                </c:pt>
                <c:pt idx="1365">
                  <c:v>1.3199999999999932</c:v>
                </c:pt>
                <c:pt idx="1366">
                  <c:v>1.2900000000000205</c:v>
                </c:pt>
                <c:pt idx="1367">
                  <c:v>1.3000000000000114</c:v>
                </c:pt>
                <c:pt idx="1368">
                  <c:v>1.3199999999999932</c:v>
                </c:pt>
                <c:pt idx="1369">
                  <c:v>1.3400000000000318</c:v>
                </c:pt>
                <c:pt idx="1370">
                  <c:v>1.3600000000000136</c:v>
                </c:pt>
                <c:pt idx="1371">
                  <c:v>1.4000000000000341</c:v>
                </c:pt>
                <c:pt idx="1372">
                  <c:v>1.4399999999999977</c:v>
                </c:pt>
                <c:pt idx="1373">
                  <c:v>1.4600000000000364</c:v>
                </c:pt>
                <c:pt idx="1374">
                  <c:v>1.4600000000000364</c:v>
                </c:pt>
                <c:pt idx="1375">
                  <c:v>1.5699999999999932</c:v>
                </c:pt>
                <c:pt idx="1376">
                  <c:v>1.5699999999999932</c:v>
                </c:pt>
                <c:pt idx="1377">
                  <c:v>1.5300000000000296</c:v>
                </c:pt>
                <c:pt idx="1378">
                  <c:v>1.4499999999999886</c:v>
                </c:pt>
                <c:pt idx="1379">
                  <c:v>1.5099999999999909</c:v>
                </c:pt>
                <c:pt idx="1380">
                  <c:v>1.5099999999999909</c:v>
                </c:pt>
                <c:pt idx="1381">
                  <c:v>1.4499999999999886</c:v>
                </c:pt>
                <c:pt idx="1382">
                  <c:v>1.3600000000000136</c:v>
                </c:pt>
                <c:pt idx="1383">
                  <c:v>1.3100000000000023</c:v>
                </c:pt>
                <c:pt idx="1384">
                  <c:v>1.3500000000000227</c:v>
                </c:pt>
                <c:pt idx="1385">
                  <c:v>1.4000000000000341</c:v>
                </c:pt>
                <c:pt idx="1386">
                  <c:v>1.4700000000000273</c:v>
                </c:pt>
                <c:pt idx="1387">
                  <c:v>1.5600000000000023</c:v>
                </c:pt>
                <c:pt idx="1388">
                  <c:v>1.5</c:v>
                </c:pt>
                <c:pt idx="1389">
                  <c:v>1.4300000000000068</c:v>
                </c:pt>
                <c:pt idx="1390">
                  <c:v>1.410000000000025</c:v>
                </c:pt>
                <c:pt idx="1391">
                  <c:v>1.4600000000000364</c:v>
                </c:pt>
                <c:pt idx="1392">
                  <c:v>1.4900000000000091</c:v>
                </c:pt>
                <c:pt idx="1393">
                  <c:v>1.5400000000000205</c:v>
                </c:pt>
                <c:pt idx="1394">
                  <c:v>1.5800000000000409</c:v>
                </c:pt>
                <c:pt idx="1395">
                  <c:v>1.4900000000000091</c:v>
                </c:pt>
                <c:pt idx="1396">
                  <c:v>1.4900000000000091</c:v>
                </c:pt>
                <c:pt idx="1397">
                  <c:v>1.4300000000000068</c:v>
                </c:pt>
                <c:pt idx="1398">
                  <c:v>1.4499999999999886</c:v>
                </c:pt>
                <c:pt idx="1399">
                  <c:v>1.4800000000000182</c:v>
                </c:pt>
                <c:pt idx="1400">
                  <c:v>1.5099999999999909</c:v>
                </c:pt>
                <c:pt idx="1401">
                  <c:v>1.5200000000000387</c:v>
                </c:pt>
                <c:pt idx="1402">
                  <c:v>1.5600000000000023</c:v>
                </c:pt>
                <c:pt idx="1403">
                  <c:v>1.6100000000000136</c:v>
                </c:pt>
                <c:pt idx="1404">
                  <c:v>1.6000000000000227</c:v>
                </c:pt>
                <c:pt idx="1405">
                  <c:v>1.5699999999999932</c:v>
                </c:pt>
                <c:pt idx="1406">
                  <c:v>1.5300000000000296</c:v>
                </c:pt>
                <c:pt idx="1407">
                  <c:v>1.4900000000000091</c:v>
                </c:pt>
                <c:pt idx="1408">
                  <c:v>1.5</c:v>
                </c:pt>
                <c:pt idx="1409">
                  <c:v>1.4800000000000182</c:v>
                </c:pt>
                <c:pt idx="1410">
                  <c:v>1.4600000000000364</c:v>
                </c:pt>
                <c:pt idx="1411">
                  <c:v>1.410000000000025</c:v>
                </c:pt>
                <c:pt idx="1412">
                  <c:v>1.3900000000000432</c:v>
                </c:pt>
                <c:pt idx="1413">
                  <c:v>1.4399999999999977</c:v>
                </c:pt>
                <c:pt idx="1414">
                  <c:v>1.5200000000000387</c:v>
                </c:pt>
                <c:pt idx="1415">
                  <c:v>1.5200000000000387</c:v>
                </c:pt>
                <c:pt idx="1416">
                  <c:v>1.5200000000000387</c:v>
                </c:pt>
                <c:pt idx="1417">
                  <c:v>1.5400000000000205</c:v>
                </c:pt>
                <c:pt idx="1418">
                  <c:v>1.5400000000000205</c:v>
                </c:pt>
                <c:pt idx="1419">
                  <c:v>1.5400000000000205</c:v>
                </c:pt>
                <c:pt idx="1420">
                  <c:v>1.5600000000000023</c:v>
                </c:pt>
                <c:pt idx="1421">
                  <c:v>1.5800000000000409</c:v>
                </c:pt>
                <c:pt idx="1422">
                  <c:v>1.5300000000000296</c:v>
                </c:pt>
                <c:pt idx="1423">
                  <c:v>1.4700000000000273</c:v>
                </c:pt>
                <c:pt idx="1424">
                  <c:v>1.4700000000000273</c:v>
                </c:pt>
                <c:pt idx="1425">
                  <c:v>1.5300000000000296</c:v>
                </c:pt>
                <c:pt idx="1426">
                  <c:v>1.5600000000000023</c:v>
                </c:pt>
                <c:pt idx="1427">
                  <c:v>1.5900000000000318</c:v>
                </c:pt>
                <c:pt idx="1428">
                  <c:v>1.5300000000000296</c:v>
                </c:pt>
                <c:pt idx="1429">
                  <c:v>1.5800000000000409</c:v>
                </c:pt>
                <c:pt idx="1430">
                  <c:v>1.5300000000000296</c:v>
                </c:pt>
                <c:pt idx="1431">
                  <c:v>1.6400000000000432</c:v>
                </c:pt>
                <c:pt idx="1432">
                  <c:v>1.6500000000000341</c:v>
                </c:pt>
                <c:pt idx="1433">
                  <c:v>1.75</c:v>
                </c:pt>
                <c:pt idx="1434">
                  <c:v>1.8300000000000409</c:v>
                </c:pt>
                <c:pt idx="1435">
                  <c:v>1.7300000000000182</c:v>
                </c:pt>
                <c:pt idx="1436">
                  <c:v>1.6899999999999977</c:v>
                </c:pt>
                <c:pt idx="1437">
                  <c:v>1.7300000000000182</c:v>
                </c:pt>
                <c:pt idx="1438">
                  <c:v>1.6100000000000136</c:v>
                </c:pt>
                <c:pt idx="1439">
                  <c:v>1.6500000000000341</c:v>
                </c:pt>
                <c:pt idx="1440">
                  <c:v>1.5900000000000318</c:v>
                </c:pt>
                <c:pt idx="1441">
                  <c:v>1.5900000000000318</c:v>
                </c:pt>
                <c:pt idx="1442">
                  <c:v>1.6200000000000045</c:v>
                </c:pt>
                <c:pt idx="1443">
                  <c:v>1.6800000000000068</c:v>
                </c:pt>
                <c:pt idx="1444">
                  <c:v>1.6700000000000159</c:v>
                </c:pt>
                <c:pt idx="1445">
                  <c:v>1.6700000000000159</c:v>
                </c:pt>
                <c:pt idx="1446">
                  <c:v>1.9200000000000159</c:v>
                </c:pt>
                <c:pt idx="1447">
                  <c:v>1.7100000000000364</c:v>
                </c:pt>
                <c:pt idx="1448">
                  <c:v>1.6000000000000227</c:v>
                </c:pt>
                <c:pt idx="1449">
                  <c:v>1.5600000000000023</c:v>
                </c:pt>
                <c:pt idx="1450">
                  <c:v>1.6299999999999955</c:v>
                </c:pt>
                <c:pt idx="1451">
                  <c:v>1.5600000000000023</c:v>
                </c:pt>
                <c:pt idx="1452">
                  <c:v>1.5200000000000387</c:v>
                </c:pt>
                <c:pt idx="1453">
                  <c:v>1.5800000000000409</c:v>
                </c:pt>
                <c:pt idx="1454">
                  <c:v>1.4900000000000091</c:v>
                </c:pt>
                <c:pt idx="1455">
                  <c:v>1.4300000000000068</c:v>
                </c:pt>
                <c:pt idx="1456">
                  <c:v>1.410000000000025</c:v>
                </c:pt>
                <c:pt idx="1457">
                  <c:v>1.4499999999999886</c:v>
                </c:pt>
                <c:pt idx="1458">
                  <c:v>1.5900000000000318</c:v>
                </c:pt>
                <c:pt idx="1459">
                  <c:v>1.6899999999999977</c:v>
                </c:pt>
                <c:pt idx="1460">
                  <c:v>1.6800000000000068</c:v>
                </c:pt>
                <c:pt idx="1461">
                  <c:v>1.6500000000000341</c:v>
                </c:pt>
                <c:pt idx="1462">
                  <c:v>1.660000000000025</c:v>
                </c:pt>
                <c:pt idx="1463">
                  <c:v>1.6400000000000432</c:v>
                </c:pt>
                <c:pt idx="1464">
                  <c:v>1.6899999999999977</c:v>
                </c:pt>
                <c:pt idx="1465">
                  <c:v>1.6899999999999977</c:v>
                </c:pt>
                <c:pt idx="1466">
                  <c:v>1.9000000000000341</c:v>
                </c:pt>
                <c:pt idx="1467">
                  <c:v>1.6000000000000227</c:v>
                </c:pt>
                <c:pt idx="1468">
                  <c:v>1.6700000000000159</c:v>
                </c:pt>
                <c:pt idx="1469">
                  <c:v>1.6000000000000227</c:v>
                </c:pt>
                <c:pt idx="1470">
                  <c:v>1.5600000000000023</c:v>
                </c:pt>
                <c:pt idx="1471">
                  <c:v>1.4800000000000182</c:v>
                </c:pt>
                <c:pt idx="1472">
                  <c:v>1.5099999999999909</c:v>
                </c:pt>
                <c:pt idx="1473">
                  <c:v>1.6500000000000341</c:v>
                </c:pt>
                <c:pt idx="1474">
                  <c:v>1.6500000000000341</c:v>
                </c:pt>
                <c:pt idx="1475">
                  <c:v>1.6200000000000045</c:v>
                </c:pt>
                <c:pt idx="1476">
                  <c:v>1.5699999999999932</c:v>
                </c:pt>
                <c:pt idx="1477">
                  <c:v>1.5900000000000318</c:v>
                </c:pt>
                <c:pt idx="1478">
                  <c:v>1.5500000000000114</c:v>
                </c:pt>
                <c:pt idx="1479">
                  <c:v>1.6200000000000045</c:v>
                </c:pt>
                <c:pt idx="1480">
                  <c:v>1.7300000000000182</c:v>
                </c:pt>
                <c:pt idx="1481">
                  <c:v>1.7100000000000364</c:v>
                </c:pt>
                <c:pt idx="1482">
                  <c:v>1.8300000000000409</c:v>
                </c:pt>
                <c:pt idx="1483">
                  <c:v>1.7900000000000205</c:v>
                </c:pt>
                <c:pt idx="1484">
                  <c:v>1.6800000000000068</c:v>
                </c:pt>
                <c:pt idx="1485">
                  <c:v>1.6000000000000227</c:v>
                </c:pt>
                <c:pt idx="1486">
                  <c:v>1.5800000000000409</c:v>
                </c:pt>
                <c:pt idx="1487">
                  <c:v>1.5699999999999932</c:v>
                </c:pt>
                <c:pt idx="1488">
                  <c:v>1.5500000000000114</c:v>
                </c:pt>
                <c:pt idx="1489">
                  <c:v>1.5500000000000114</c:v>
                </c:pt>
                <c:pt idx="1490">
                  <c:v>1.5400000000000205</c:v>
                </c:pt>
                <c:pt idx="1491">
                  <c:v>1.5600000000000023</c:v>
                </c:pt>
                <c:pt idx="1492">
                  <c:v>1.5800000000000409</c:v>
                </c:pt>
                <c:pt idx="1493">
                  <c:v>1.5699999999999932</c:v>
                </c:pt>
                <c:pt idx="1494">
                  <c:v>1.5600000000000023</c:v>
                </c:pt>
                <c:pt idx="1495">
                  <c:v>1.5500000000000114</c:v>
                </c:pt>
                <c:pt idx="1496">
                  <c:v>1.5600000000000023</c:v>
                </c:pt>
                <c:pt idx="1497">
                  <c:v>1.5800000000000409</c:v>
                </c:pt>
                <c:pt idx="1498">
                  <c:v>1.6000000000000227</c:v>
                </c:pt>
                <c:pt idx="1499">
                  <c:v>1.5699999999999932</c:v>
                </c:pt>
                <c:pt idx="1500">
                  <c:v>1.6000000000000227</c:v>
                </c:pt>
                <c:pt idx="1501">
                  <c:v>1.6000000000000227</c:v>
                </c:pt>
                <c:pt idx="1502">
                  <c:v>1.5900000000000318</c:v>
                </c:pt>
                <c:pt idx="1503">
                  <c:v>1.6299999999999955</c:v>
                </c:pt>
                <c:pt idx="1504">
                  <c:v>1.6999999999999886</c:v>
                </c:pt>
                <c:pt idx="1505">
                  <c:v>1.7800000000000296</c:v>
                </c:pt>
                <c:pt idx="1506">
                  <c:v>1.8900000000000432</c:v>
                </c:pt>
                <c:pt idx="1507">
                  <c:v>1.8600000000000136</c:v>
                </c:pt>
                <c:pt idx="1508">
                  <c:v>1.7300000000000182</c:v>
                </c:pt>
                <c:pt idx="1509">
                  <c:v>1.7300000000000182</c:v>
                </c:pt>
                <c:pt idx="1510">
                  <c:v>1.7700000000000387</c:v>
                </c:pt>
                <c:pt idx="1511">
                  <c:v>1.6700000000000159</c:v>
                </c:pt>
                <c:pt idx="1512">
                  <c:v>1.5800000000000409</c:v>
                </c:pt>
                <c:pt idx="1513">
                  <c:v>1.6100000000000136</c:v>
                </c:pt>
                <c:pt idx="1514">
                  <c:v>1.6800000000000068</c:v>
                </c:pt>
                <c:pt idx="1515">
                  <c:v>1.7100000000000364</c:v>
                </c:pt>
                <c:pt idx="1516">
                  <c:v>1.7300000000000182</c:v>
                </c:pt>
                <c:pt idx="1517">
                  <c:v>1.7599999999999909</c:v>
                </c:pt>
                <c:pt idx="1518">
                  <c:v>1.6800000000000068</c:v>
                </c:pt>
                <c:pt idx="1519">
                  <c:v>1.6999999999999886</c:v>
                </c:pt>
                <c:pt idx="1520">
                  <c:v>1.75</c:v>
                </c:pt>
                <c:pt idx="1521">
                  <c:v>1.6700000000000159</c:v>
                </c:pt>
                <c:pt idx="1522">
                  <c:v>1.6700000000000159</c:v>
                </c:pt>
                <c:pt idx="1523">
                  <c:v>1.6400000000000432</c:v>
                </c:pt>
                <c:pt idx="1524">
                  <c:v>1.660000000000025</c:v>
                </c:pt>
                <c:pt idx="1525">
                  <c:v>1.7100000000000364</c:v>
                </c:pt>
                <c:pt idx="1526">
                  <c:v>1.6899999999999977</c:v>
                </c:pt>
                <c:pt idx="1527">
                  <c:v>1.6299999999999955</c:v>
                </c:pt>
                <c:pt idx="1528">
                  <c:v>1.75</c:v>
                </c:pt>
                <c:pt idx="1529">
                  <c:v>1.6299999999999955</c:v>
                </c:pt>
                <c:pt idx="1530">
                  <c:v>1.5800000000000409</c:v>
                </c:pt>
                <c:pt idx="1531">
                  <c:v>1.6700000000000159</c:v>
                </c:pt>
                <c:pt idx="1532">
                  <c:v>1.6999999999999886</c:v>
                </c:pt>
                <c:pt idx="1533">
                  <c:v>1.6800000000000068</c:v>
                </c:pt>
                <c:pt idx="1534">
                  <c:v>1.6700000000000159</c:v>
                </c:pt>
                <c:pt idx="1535">
                  <c:v>1.660000000000025</c:v>
                </c:pt>
                <c:pt idx="1536">
                  <c:v>1.6899999999999977</c:v>
                </c:pt>
                <c:pt idx="1537">
                  <c:v>1.75</c:v>
                </c:pt>
                <c:pt idx="1538">
                  <c:v>1.7900000000000205</c:v>
                </c:pt>
                <c:pt idx="1539">
                  <c:v>1.7800000000000296</c:v>
                </c:pt>
                <c:pt idx="1540">
                  <c:v>1.6400000000000432</c:v>
                </c:pt>
                <c:pt idx="1541">
                  <c:v>1.6200000000000045</c:v>
                </c:pt>
                <c:pt idx="1542">
                  <c:v>1.6299999999999955</c:v>
                </c:pt>
                <c:pt idx="1543">
                  <c:v>1.6800000000000068</c:v>
                </c:pt>
                <c:pt idx="1544">
                  <c:v>1.7200000000000273</c:v>
                </c:pt>
                <c:pt idx="1545">
                  <c:v>1.7200000000000273</c:v>
                </c:pt>
                <c:pt idx="1546">
                  <c:v>1.6800000000000068</c:v>
                </c:pt>
                <c:pt idx="1547">
                  <c:v>1.6700000000000159</c:v>
                </c:pt>
                <c:pt idx="1548">
                  <c:v>1.7100000000000364</c:v>
                </c:pt>
                <c:pt idx="1549">
                  <c:v>1.8100000000000023</c:v>
                </c:pt>
                <c:pt idx="1550">
                  <c:v>1.8900000000000432</c:v>
                </c:pt>
                <c:pt idx="1551">
                  <c:v>1.910000000000025</c:v>
                </c:pt>
                <c:pt idx="1552">
                  <c:v>1.8600000000000136</c:v>
                </c:pt>
                <c:pt idx="1553">
                  <c:v>1.8700000000000045</c:v>
                </c:pt>
                <c:pt idx="1554">
                  <c:v>1.8700000000000045</c:v>
                </c:pt>
                <c:pt idx="1555">
                  <c:v>1.9000000000000341</c:v>
                </c:pt>
                <c:pt idx="1556">
                  <c:v>1.8100000000000023</c:v>
                </c:pt>
                <c:pt idx="1557">
                  <c:v>1.8000000000000114</c:v>
                </c:pt>
                <c:pt idx="1558">
                  <c:v>1.8700000000000045</c:v>
                </c:pt>
                <c:pt idx="1559">
                  <c:v>1.8700000000000045</c:v>
                </c:pt>
                <c:pt idx="1560">
                  <c:v>1.7800000000000296</c:v>
                </c:pt>
                <c:pt idx="1561">
                  <c:v>1.8500000000000227</c:v>
                </c:pt>
                <c:pt idx="1562">
                  <c:v>1.910000000000025</c:v>
                </c:pt>
                <c:pt idx="1563">
                  <c:v>1.9000000000000341</c:v>
                </c:pt>
                <c:pt idx="1564">
                  <c:v>1.8600000000000136</c:v>
                </c:pt>
                <c:pt idx="1565">
                  <c:v>1.8400000000000318</c:v>
                </c:pt>
                <c:pt idx="1566">
                  <c:v>1.8600000000000136</c:v>
                </c:pt>
                <c:pt idx="1567">
                  <c:v>1.8300000000000409</c:v>
                </c:pt>
                <c:pt idx="1568">
                  <c:v>1.7300000000000182</c:v>
                </c:pt>
                <c:pt idx="1569">
                  <c:v>1.8100000000000023</c:v>
                </c:pt>
                <c:pt idx="1570">
                  <c:v>1.9000000000000341</c:v>
                </c:pt>
                <c:pt idx="1571">
                  <c:v>1.9200000000000159</c:v>
                </c:pt>
                <c:pt idx="1572">
                  <c:v>1.8500000000000227</c:v>
                </c:pt>
                <c:pt idx="1573">
                  <c:v>1.8199999999999932</c:v>
                </c:pt>
                <c:pt idx="1574">
                  <c:v>1.7700000000000387</c:v>
                </c:pt>
                <c:pt idx="1575">
                  <c:v>1.8300000000000409</c:v>
                </c:pt>
                <c:pt idx="1576">
                  <c:v>1.8600000000000136</c:v>
                </c:pt>
                <c:pt idx="1577">
                  <c:v>1.7700000000000387</c:v>
                </c:pt>
                <c:pt idx="1578">
                  <c:v>1.7200000000000273</c:v>
                </c:pt>
                <c:pt idx="1579">
                  <c:v>1.6700000000000159</c:v>
                </c:pt>
                <c:pt idx="1580">
                  <c:v>1.7300000000000182</c:v>
                </c:pt>
                <c:pt idx="1581">
                  <c:v>1.7599999999999909</c:v>
                </c:pt>
                <c:pt idx="1582">
                  <c:v>1.7300000000000182</c:v>
                </c:pt>
                <c:pt idx="1583">
                  <c:v>1.7300000000000182</c:v>
                </c:pt>
                <c:pt idx="1584">
                  <c:v>1.7800000000000296</c:v>
                </c:pt>
                <c:pt idx="1585">
                  <c:v>1.8000000000000114</c:v>
                </c:pt>
                <c:pt idx="1586">
                  <c:v>1.8400000000000318</c:v>
                </c:pt>
                <c:pt idx="1587">
                  <c:v>1.8300000000000409</c:v>
                </c:pt>
                <c:pt idx="1588">
                  <c:v>1.75</c:v>
                </c:pt>
                <c:pt idx="1589">
                  <c:v>1.6999999999999886</c:v>
                </c:pt>
                <c:pt idx="1590">
                  <c:v>1.7200000000000273</c:v>
                </c:pt>
                <c:pt idx="1591">
                  <c:v>1.6999999999999886</c:v>
                </c:pt>
                <c:pt idx="1592">
                  <c:v>1.6800000000000068</c:v>
                </c:pt>
                <c:pt idx="1593">
                  <c:v>1.7100000000000364</c:v>
                </c:pt>
                <c:pt idx="1594">
                  <c:v>1.6299999999999955</c:v>
                </c:pt>
                <c:pt idx="1595">
                  <c:v>1.6800000000000068</c:v>
                </c:pt>
                <c:pt idx="1596">
                  <c:v>1.7800000000000296</c:v>
                </c:pt>
                <c:pt idx="1597">
                  <c:v>1.8500000000000227</c:v>
                </c:pt>
                <c:pt idx="1598">
                  <c:v>1.75</c:v>
                </c:pt>
                <c:pt idx="1599">
                  <c:v>1.75</c:v>
                </c:pt>
                <c:pt idx="1600">
                  <c:v>1.7900000000000205</c:v>
                </c:pt>
                <c:pt idx="1601">
                  <c:v>1.8100000000000023</c:v>
                </c:pt>
                <c:pt idx="1602">
                  <c:v>1.8700000000000045</c:v>
                </c:pt>
                <c:pt idx="1603">
                  <c:v>1.8799999999999955</c:v>
                </c:pt>
                <c:pt idx="1604">
                  <c:v>1.8100000000000023</c:v>
                </c:pt>
                <c:pt idx="1605">
                  <c:v>1.7200000000000273</c:v>
                </c:pt>
                <c:pt idx="1606">
                  <c:v>1.6899999999999977</c:v>
                </c:pt>
                <c:pt idx="1607">
                  <c:v>1.7200000000000273</c:v>
                </c:pt>
                <c:pt idx="1608">
                  <c:v>1.7400000000000091</c:v>
                </c:pt>
                <c:pt idx="1609">
                  <c:v>1.7900000000000205</c:v>
                </c:pt>
                <c:pt idx="1610">
                  <c:v>1.8300000000000409</c:v>
                </c:pt>
                <c:pt idx="1611">
                  <c:v>1.8199999999999932</c:v>
                </c:pt>
                <c:pt idx="1612">
                  <c:v>1.7700000000000387</c:v>
                </c:pt>
                <c:pt idx="1613">
                  <c:v>1.8600000000000136</c:v>
                </c:pt>
                <c:pt idx="1614">
                  <c:v>1.8100000000000023</c:v>
                </c:pt>
                <c:pt idx="1615">
                  <c:v>1.8199999999999932</c:v>
                </c:pt>
                <c:pt idx="1616">
                  <c:v>1.8799999999999955</c:v>
                </c:pt>
                <c:pt idx="1617">
                  <c:v>1.8500000000000227</c:v>
                </c:pt>
                <c:pt idx="1618">
                  <c:v>1.7800000000000296</c:v>
                </c:pt>
                <c:pt idx="1619">
                  <c:v>1.8500000000000227</c:v>
                </c:pt>
                <c:pt idx="1620">
                  <c:v>1.8799999999999955</c:v>
                </c:pt>
                <c:pt idx="1621">
                  <c:v>1.8100000000000023</c:v>
                </c:pt>
                <c:pt idx="1622">
                  <c:v>1.8000000000000114</c:v>
                </c:pt>
                <c:pt idx="1623">
                  <c:v>1.8600000000000136</c:v>
                </c:pt>
                <c:pt idx="1624">
                  <c:v>1.9000000000000341</c:v>
                </c:pt>
                <c:pt idx="1625">
                  <c:v>1.9000000000000341</c:v>
                </c:pt>
                <c:pt idx="1626">
                  <c:v>1.7900000000000205</c:v>
                </c:pt>
                <c:pt idx="1627">
                  <c:v>1.7300000000000182</c:v>
                </c:pt>
                <c:pt idx="1628">
                  <c:v>1.7599999999999909</c:v>
                </c:pt>
                <c:pt idx="1629">
                  <c:v>1.7700000000000387</c:v>
                </c:pt>
                <c:pt idx="1630">
                  <c:v>1.7300000000000182</c:v>
                </c:pt>
                <c:pt idx="1631">
                  <c:v>1.7700000000000387</c:v>
                </c:pt>
                <c:pt idx="1632">
                  <c:v>1.7900000000000205</c:v>
                </c:pt>
                <c:pt idx="1633">
                  <c:v>1.8400000000000318</c:v>
                </c:pt>
                <c:pt idx="1634">
                  <c:v>1.8300000000000409</c:v>
                </c:pt>
                <c:pt idx="1635">
                  <c:v>1.7400000000000091</c:v>
                </c:pt>
                <c:pt idx="1636">
                  <c:v>1.7400000000000091</c:v>
                </c:pt>
                <c:pt idx="1637">
                  <c:v>1.8500000000000227</c:v>
                </c:pt>
                <c:pt idx="1638">
                  <c:v>1.8100000000000023</c:v>
                </c:pt>
                <c:pt idx="1639">
                  <c:v>1.7700000000000387</c:v>
                </c:pt>
                <c:pt idx="1640">
                  <c:v>1.8300000000000409</c:v>
                </c:pt>
                <c:pt idx="1641">
                  <c:v>1.8400000000000318</c:v>
                </c:pt>
                <c:pt idx="1642">
                  <c:v>1.8500000000000227</c:v>
                </c:pt>
                <c:pt idx="1643">
                  <c:v>1.8500000000000227</c:v>
                </c:pt>
                <c:pt idx="1644">
                  <c:v>1.7700000000000387</c:v>
                </c:pt>
                <c:pt idx="1645">
                  <c:v>1.8199999999999932</c:v>
                </c:pt>
                <c:pt idx="1646">
                  <c:v>1.8100000000000023</c:v>
                </c:pt>
                <c:pt idx="1647">
                  <c:v>1.8400000000000318</c:v>
                </c:pt>
                <c:pt idx="1648">
                  <c:v>1.8700000000000045</c:v>
                </c:pt>
                <c:pt idx="1649">
                  <c:v>1.8400000000000318</c:v>
                </c:pt>
                <c:pt idx="1650">
                  <c:v>1.8400000000000318</c:v>
                </c:pt>
                <c:pt idx="1651">
                  <c:v>1.8600000000000136</c:v>
                </c:pt>
                <c:pt idx="1652">
                  <c:v>1.8400000000000318</c:v>
                </c:pt>
                <c:pt idx="1653">
                  <c:v>1.8500000000000227</c:v>
                </c:pt>
                <c:pt idx="1654">
                  <c:v>1.8500000000000227</c:v>
                </c:pt>
                <c:pt idx="1655">
                  <c:v>1.8199999999999932</c:v>
                </c:pt>
                <c:pt idx="1656">
                  <c:v>1.9000000000000341</c:v>
                </c:pt>
                <c:pt idx="1657">
                  <c:v>1.8700000000000045</c:v>
                </c:pt>
                <c:pt idx="1658">
                  <c:v>1.8100000000000023</c:v>
                </c:pt>
                <c:pt idx="1659">
                  <c:v>1.7599999999999909</c:v>
                </c:pt>
                <c:pt idx="1660">
                  <c:v>1.7800000000000296</c:v>
                </c:pt>
                <c:pt idx="1661">
                  <c:v>1.8799999999999955</c:v>
                </c:pt>
                <c:pt idx="1662">
                  <c:v>1.8700000000000045</c:v>
                </c:pt>
                <c:pt idx="1663">
                  <c:v>1.8199999999999932</c:v>
                </c:pt>
                <c:pt idx="1664">
                  <c:v>1.7700000000000387</c:v>
                </c:pt>
                <c:pt idx="1665">
                  <c:v>1.7100000000000364</c:v>
                </c:pt>
                <c:pt idx="1666">
                  <c:v>1.75</c:v>
                </c:pt>
                <c:pt idx="1667">
                  <c:v>1.8300000000000409</c:v>
                </c:pt>
                <c:pt idx="1668">
                  <c:v>1.8500000000000227</c:v>
                </c:pt>
                <c:pt idx="1669">
                  <c:v>1.8400000000000318</c:v>
                </c:pt>
                <c:pt idx="1670">
                  <c:v>1.8900000000000432</c:v>
                </c:pt>
                <c:pt idx="1671">
                  <c:v>1.910000000000025</c:v>
                </c:pt>
                <c:pt idx="1672">
                  <c:v>1.8500000000000227</c:v>
                </c:pt>
                <c:pt idx="1673">
                  <c:v>1.8199999999999932</c:v>
                </c:pt>
                <c:pt idx="1674">
                  <c:v>1.8199999999999932</c:v>
                </c:pt>
                <c:pt idx="1675">
                  <c:v>1.8600000000000136</c:v>
                </c:pt>
                <c:pt idx="1676">
                  <c:v>1.8600000000000136</c:v>
                </c:pt>
                <c:pt idx="1677">
                  <c:v>1.8400000000000318</c:v>
                </c:pt>
                <c:pt idx="1678">
                  <c:v>1.8700000000000045</c:v>
                </c:pt>
                <c:pt idx="1679">
                  <c:v>1.9000000000000341</c:v>
                </c:pt>
                <c:pt idx="1680">
                  <c:v>1.8500000000000227</c:v>
                </c:pt>
                <c:pt idx="1681">
                  <c:v>1.8000000000000114</c:v>
                </c:pt>
                <c:pt idx="1682">
                  <c:v>1.7900000000000205</c:v>
                </c:pt>
                <c:pt idx="1683">
                  <c:v>1.7900000000000205</c:v>
                </c:pt>
                <c:pt idx="1684">
                  <c:v>1.8100000000000023</c:v>
                </c:pt>
                <c:pt idx="1685">
                  <c:v>1.8300000000000409</c:v>
                </c:pt>
                <c:pt idx="1686">
                  <c:v>1.8500000000000227</c:v>
                </c:pt>
                <c:pt idx="1687">
                  <c:v>1.8600000000000136</c:v>
                </c:pt>
                <c:pt idx="1688">
                  <c:v>1.8700000000000045</c:v>
                </c:pt>
                <c:pt idx="1689">
                  <c:v>1.8799999999999955</c:v>
                </c:pt>
                <c:pt idx="1690">
                  <c:v>1.8300000000000409</c:v>
                </c:pt>
                <c:pt idx="1691">
                  <c:v>1.8100000000000023</c:v>
                </c:pt>
                <c:pt idx="1692">
                  <c:v>1.8100000000000023</c:v>
                </c:pt>
                <c:pt idx="1693">
                  <c:v>1.8400000000000318</c:v>
                </c:pt>
                <c:pt idx="1694">
                  <c:v>1.8600000000000136</c:v>
                </c:pt>
                <c:pt idx="1695">
                  <c:v>1.8900000000000432</c:v>
                </c:pt>
                <c:pt idx="1696">
                  <c:v>1.8799999999999955</c:v>
                </c:pt>
                <c:pt idx="1697">
                  <c:v>1.910000000000025</c:v>
                </c:pt>
                <c:pt idx="1698">
                  <c:v>1.9399999999999977</c:v>
                </c:pt>
                <c:pt idx="1699">
                  <c:v>1.9300000000000068</c:v>
                </c:pt>
                <c:pt idx="1700">
                  <c:v>1.8799999999999955</c:v>
                </c:pt>
                <c:pt idx="1701">
                  <c:v>1.8199999999999932</c:v>
                </c:pt>
                <c:pt idx="1702">
                  <c:v>1.8500000000000227</c:v>
                </c:pt>
                <c:pt idx="1703">
                  <c:v>1.8500000000000227</c:v>
                </c:pt>
                <c:pt idx="1704">
                  <c:v>1.8900000000000432</c:v>
                </c:pt>
                <c:pt idx="1705">
                  <c:v>1.8500000000000227</c:v>
                </c:pt>
                <c:pt idx="1706">
                  <c:v>1.7900000000000205</c:v>
                </c:pt>
                <c:pt idx="1707">
                  <c:v>1.8100000000000023</c:v>
                </c:pt>
                <c:pt idx="1708">
                  <c:v>1.8300000000000409</c:v>
                </c:pt>
                <c:pt idx="1709">
                  <c:v>1.8500000000000227</c:v>
                </c:pt>
                <c:pt idx="1710">
                  <c:v>1.8600000000000136</c:v>
                </c:pt>
                <c:pt idx="1711">
                  <c:v>1.8199999999999932</c:v>
                </c:pt>
                <c:pt idx="1712">
                  <c:v>1.8500000000000227</c:v>
                </c:pt>
                <c:pt idx="1713">
                  <c:v>1.8600000000000136</c:v>
                </c:pt>
                <c:pt idx="1714">
                  <c:v>1.8900000000000432</c:v>
                </c:pt>
                <c:pt idx="1715">
                  <c:v>1.9000000000000341</c:v>
                </c:pt>
                <c:pt idx="1716">
                  <c:v>1.9499999999999886</c:v>
                </c:pt>
                <c:pt idx="1717">
                  <c:v>1.9499999999999886</c:v>
                </c:pt>
                <c:pt idx="1718">
                  <c:v>1.8799999999999955</c:v>
                </c:pt>
                <c:pt idx="1719">
                  <c:v>1.9499999999999886</c:v>
                </c:pt>
                <c:pt idx="1720">
                  <c:v>1.8600000000000136</c:v>
                </c:pt>
                <c:pt idx="1721">
                  <c:v>1.8900000000000432</c:v>
                </c:pt>
                <c:pt idx="1722">
                  <c:v>1.9000000000000341</c:v>
                </c:pt>
                <c:pt idx="1723">
                  <c:v>1.9499999999999886</c:v>
                </c:pt>
                <c:pt idx="1724">
                  <c:v>1.8500000000000227</c:v>
                </c:pt>
                <c:pt idx="1725">
                  <c:v>1.8199999999999932</c:v>
                </c:pt>
                <c:pt idx="1726">
                  <c:v>1.9200000000000159</c:v>
                </c:pt>
                <c:pt idx="1727">
                  <c:v>1.8700000000000045</c:v>
                </c:pt>
                <c:pt idx="1728">
                  <c:v>1.9399999999999977</c:v>
                </c:pt>
                <c:pt idx="1729">
                  <c:v>2</c:v>
                </c:pt>
                <c:pt idx="1730">
                  <c:v>1.9900000000000091</c:v>
                </c:pt>
                <c:pt idx="1731">
                  <c:v>2.0099999999999909</c:v>
                </c:pt>
                <c:pt idx="1732">
                  <c:v>1.8900000000000432</c:v>
                </c:pt>
                <c:pt idx="1733">
                  <c:v>1.8500000000000227</c:v>
                </c:pt>
                <c:pt idx="1734">
                  <c:v>1.8500000000000227</c:v>
                </c:pt>
                <c:pt idx="1735">
                  <c:v>1.8300000000000409</c:v>
                </c:pt>
                <c:pt idx="1736">
                  <c:v>1.8600000000000136</c:v>
                </c:pt>
                <c:pt idx="1737">
                  <c:v>1.8700000000000045</c:v>
                </c:pt>
                <c:pt idx="1738">
                  <c:v>1.8900000000000432</c:v>
                </c:pt>
                <c:pt idx="1739">
                  <c:v>1.8799999999999955</c:v>
                </c:pt>
                <c:pt idx="1740">
                  <c:v>1.9000000000000341</c:v>
                </c:pt>
                <c:pt idx="1741">
                  <c:v>1.9000000000000341</c:v>
                </c:pt>
                <c:pt idx="1742">
                  <c:v>1.8500000000000227</c:v>
                </c:pt>
                <c:pt idx="1743">
                  <c:v>1.910000000000025</c:v>
                </c:pt>
                <c:pt idx="1744">
                  <c:v>1.910000000000025</c:v>
                </c:pt>
                <c:pt idx="1745">
                  <c:v>1.9000000000000341</c:v>
                </c:pt>
                <c:pt idx="1746">
                  <c:v>1.910000000000025</c:v>
                </c:pt>
                <c:pt idx="1747">
                  <c:v>1.9200000000000159</c:v>
                </c:pt>
                <c:pt idx="1748">
                  <c:v>1.9600000000000364</c:v>
                </c:pt>
                <c:pt idx="1749">
                  <c:v>2.0200000000000387</c:v>
                </c:pt>
                <c:pt idx="1750">
                  <c:v>1.910000000000025</c:v>
                </c:pt>
                <c:pt idx="1751">
                  <c:v>1.8900000000000432</c:v>
                </c:pt>
                <c:pt idx="1752">
                  <c:v>1.8500000000000227</c:v>
                </c:pt>
                <c:pt idx="1753">
                  <c:v>1.8400000000000318</c:v>
                </c:pt>
                <c:pt idx="1754">
                  <c:v>1.8500000000000227</c:v>
                </c:pt>
                <c:pt idx="1755">
                  <c:v>1.8400000000000318</c:v>
                </c:pt>
                <c:pt idx="1756">
                  <c:v>1.8300000000000409</c:v>
                </c:pt>
                <c:pt idx="1757">
                  <c:v>1.8100000000000023</c:v>
                </c:pt>
                <c:pt idx="1758">
                  <c:v>1.8300000000000409</c:v>
                </c:pt>
                <c:pt idx="1759">
                  <c:v>1.8900000000000432</c:v>
                </c:pt>
                <c:pt idx="1760">
                  <c:v>1.9700000000000273</c:v>
                </c:pt>
                <c:pt idx="1761">
                  <c:v>2.0500000000000114</c:v>
                </c:pt>
                <c:pt idx="1762">
                  <c:v>2</c:v>
                </c:pt>
                <c:pt idx="1763">
                  <c:v>1.8900000000000432</c:v>
                </c:pt>
                <c:pt idx="1764">
                  <c:v>1.9399999999999977</c:v>
                </c:pt>
                <c:pt idx="1765">
                  <c:v>1.9700000000000273</c:v>
                </c:pt>
                <c:pt idx="1766">
                  <c:v>2.0200000000000387</c:v>
                </c:pt>
                <c:pt idx="1767">
                  <c:v>2.0500000000000114</c:v>
                </c:pt>
                <c:pt idx="1768">
                  <c:v>1.9700000000000273</c:v>
                </c:pt>
                <c:pt idx="1769">
                  <c:v>1.9499999999999886</c:v>
                </c:pt>
                <c:pt idx="1770">
                  <c:v>2</c:v>
                </c:pt>
                <c:pt idx="1771">
                  <c:v>1.9499999999999886</c:v>
                </c:pt>
                <c:pt idx="1772">
                  <c:v>1.8400000000000318</c:v>
                </c:pt>
                <c:pt idx="1773">
                  <c:v>1.7900000000000205</c:v>
                </c:pt>
                <c:pt idx="1774">
                  <c:v>1.8600000000000136</c:v>
                </c:pt>
                <c:pt idx="1775">
                  <c:v>1.8700000000000045</c:v>
                </c:pt>
                <c:pt idx="1776">
                  <c:v>1.9399999999999977</c:v>
                </c:pt>
                <c:pt idx="1777">
                  <c:v>1.8500000000000227</c:v>
                </c:pt>
                <c:pt idx="1778">
                  <c:v>1.75</c:v>
                </c:pt>
                <c:pt idx="1779">
                  <c:v>1.7100000000000364</c:v>
                </c:pt>
                <c:pt idx="1780">
                  <c:v>1.7700000000000387</c:v>
                </c:pt>
                <c:pt idx="1781">
                  <c:v>1.8300000000000409</c:v>
                </c:pt>
                <c:pt idx="1782">
                  <c:v>1.8700000000000045</c:v>
                </c:pt>
                <c:pt idx="1783">
                  <c:v>1.9200000000000159</c:v>
                </c:pt>
                <c:pt idx="1784">
                  <c:v>1.8900000000000432</c:v>
                </c:pt>
                <c:pt idx="1785">
                  <c:v>1.8600000000000136</c:v>
                </c:pt>
                <c:pt idx="1786">
                  <c:v>1.8600000000000136</c:v>
                </c:pt>
                <c:pt idx="1787">
                  <c:v>1.8700000000000045</c:v>
                </c:pt>
                <c:pt idx="1788">
                  <c:v>1.8400000000000318</c:v>
                </c:pt>
                <c:pt idx="1789">
                  <c:v>1.8600000000000136</c:v>
                </c:pt>
                <c:pt idx="1790">
                  <c:v>1.8900000000000432</c:v>
                </c:pt>
                <c:pt idx="1791">
                  <c:v>1.9200000000000159</c:v>
                </c:pt>
                <c:pt idx="1792">
                  <c:v>1.9900000000000091</c:v>
                </c:pt>
                <c:pt idx="1793">
                  <c:v>2.0200000000000387</c:v>
                </c:pt>
                <c:pt idx="1794">
                  <c:v>2.1000000000000227</c:v>
                </c:pt>
                <c:pt idx="1795">
                  <c:v>2.0699999999999932</c:v>
                </c:pt>
                <c:pt idx="1796">
                  <c:v>1.9300000000000068</c:v>
                </c:pt>
                <c:pt idx="1797">
                  <c:v>1.9000000000000341</c:v>
                </c:pt>
                <c:pt idx="1798">
                  <c:v>1.9300000000000068</c:v>
                </c:pt>
                <c:pt idx="1799">
                  <c:v>1.9700000000000273</c:v>
                </c:pt>
                <c:pt idx="1800">
                  <c:v>2.0600000000000023</c:v>
                </c:pt>
                <c:pt idx="1801">
                  <c:v>1.9800000000000182</c:v>
                </c:pt>
                <c:pt idx="1802">
                  <c:v>1.8799999999999955</c:v>
                </c:pt>
                <c:pt idx="1803">
                  <c:v>1.9000000000000341</c:v>
                </c:pt>
                <c:pt idx="1804">
                  <c:v>1.8100000000000023</c:v>
                </c:pt>
                <c:pt idx="1805">
                  <c:v>1.9600000000000364</c:v>
                </c:pt>
                <c:pt idx="1806">
                  <c:v>1.9399999999999977</c:v>
                </c:pt>
                <c:pt idx="1807">
                  <c:v>1.8300000000000409</c:v>
                </c:pt>
                <c:pt idx="1808">
                  <c:v>1.8400000000000318</c:v>
                </c:pt>
                <c:pt idx="1809">
                  <c:v>1.8799999999999955</c:v>
                </c:pt>
                <c:pt idx="1810">
                  <c:v>1.9499999999999886</c:v>
                </c:pt>
                <c:pt idx="1811">
                  <c:v>1.9300000000000068</c:v>
                </c:pt>
                <c:pt idx="1812">
                  <c:v>1.9300000000000068</c:v>
                </c:pt>
                <c:pt idx="1813">
                  <c:v>1.9300000000000068</c:v>
                </c:pt>
                <c:pt idx="1814">
                  <c:v>1.8500000000000227</c:v>
                </c:pt>
                <c:pt idx="1815">
                  <c:v>1.7900000000000205</c:v>
                </c:pt>
                <c:pt idx="1816">
                  <c:v>1.8799999999999955</c:v>
                </c:pt>
                <c:pt idx="1817">
                  <c:v>1.8700000000000045</c:v>
                </c:pt>
                <c:pt idx="1818">
                  <c:v>1.8900000000000432</c:v>
                </c:pt>
                <c:pt idx="1819">
                  <c:v>1.9300000000000068</c:v>
                </c:pt>
                <c:pt idx="1820">
                  <c:v>1.9499999999999886</c:v>
                </c:pt>
                <c:pt idx="1821">
                  <c:v>1.9399999999999977</c:v>
                </c:pt>
                <c:pt idx="1822">
                  <c:v>1.910000000000025</c:v>
                </c:pt>
                <c:pt idx="1823">
                  <c:v>1.9399999999999977</c:v>
                </c:pt>
                <c:pt idx="1824">
                  <c:v>1.7400000000000091</c:v>
                </c:pt>
                <c:pt idx="1825">
                  <c:v>1.8500000000000227</c:v>
                </c:pt>
                <c:pt idx="1826">
                  <c:v>1.8300000000000409</c:v>
                </c:pt>
                <c:pt idx="1827">
                  <c:v>1.910000000000025</c:v>
                </c:pt>
                <c:pt idx="1828">
                  <c:v>1.9300000000000068</c:v>
                </c:pt>
                <c:pt idx="1829">
                  <c:v>1.7800000000000296</c:v>
                </c:pt>
                <c:pt idx="1830">
                  <c:v>1.7900000000000205</c:v>
                </c:pt>
                <c:pt idx="1831">
                  <c:v>1.8500000000000227</c:v>
                </c:pt>
                <c:pt idx="1832">
                  <c:v>1.8100000000000023</c:v>
                </c:pt>
                <c:pt idx="1833">
                  <c:v>1.8600000000000136</c:v>
                </c:pt>
                <c:pt idx="1834">
                  <c:v>1.8100000000000023</c:v>
                </c:pt>
                <c:pt idx="1835">
                  <c:v>1.8600000000000136</c:v>
                </c:pt>
                <c:pt idx="1836">
                  <c:v>1.9600000000000364</c:v>
                </c:pt>
                <c:pt idx="1837">
                  <c:v>2.0099999999999909</c:v>
                </c:pt>
                <c:pt idx="1838">
                  <c:v>1.910000000000025</c:v>
                </c:pt>
                <c:pt idx="1839">
                  <c:v>1.8900000000000432</c:v>
                </c:pt>
                <c:pt idx="1840">
                  <c:v>1.8900000000000432</c:v>
                </c:pt>
                <c:pt idx="1841">
                  <c:v>1.9399999999999977</c:v>
                </c:pt>
                <c:pt idx="1842">
                  <c:v>1.9800000000000182</c:v>
                </c:pt>
                <c:pt idx="1843">
                  <c:v>1.9800000000000182</c:v>
                </c:pt>
                <c:pt idx="1844">
                  <c:v>1.9300000000000068</c:v>
                </c:pt>
                <c:pt idx="1845">
                  <c:v>1.9900000000000091</c:v>
                </c:pt>
                <c:pt idx="1846">
                  <c:v>2.0300000000000296</c:v>
                </c:pt>
                <c:pt idx="1847">
                  <c:v>2.0400000000000205</c:v>
                </c:pt>
                <c:pt idx="1848">
                  <c:v>2</c:v>
                </c:pt>
                <c:pt idx="1849">
                  <c:v>1.9399999999999977</c:v>
                </c:pt>
                <c:pt idx="1850">
                  <c:v>1.9200000000000159</c:v>
                </c:pt>
                <c:pt idx="1851">
                  <c:v>1.8700000000000045</c:v>
                </c:pt>
                <c:pt idx="1852">
                  <c:v>1.8300000000000409</c:v>
                </c:pt>
                <c:pt idx="1853">
                  <c:v>1.8600000000000136</c:v>
                </c:pt>
                <c:pt idx="1854">
                  <c:v>1.9300000000000068</c:v>
                </c:pt>
                <c:pt idx="1855">
                  <c:v>1.8400000000000318</c:v>
                </c:pt>
                <c:pt idx="1856">
                  <c:v>1.9000000000000341</c:v>
                </c:pt>
                <c:pt idx="1857">
                  <c:v>1.9200000000000159</c:v>
                </c:pt>
                <c:pt idx="1858">
                  <c:v>1.9300000000000068</c:v>
                </c:pt>
                <c:pt idx="1859">
                  <c:v>2.0800000000000409</c:v>
                </c:pt>
                <c:pt idx="1860">
                  <c:v>1.9399999999999977</c:v>
                </c:pt>
                <c:pt idx="1861">
                  <c:v>1.9200000000000159</c:v>
                </c:pt>
                <c:pt idx="1862">
                  <c:v>1.9200000000000159</c:v>
                </c:pt>
                <c:pt idx="1863">
                  <c:v>1.9900000000000091</c:v>
                </c:pt>
                <c:pt idx="1864">
                  <c:v>1.9600000000000364</c:v>
                </c:pt>
                <c:pt idx="1865">
                  <c:v>1.8900000000000432</c:v>
                </c:pt>
                <c:pt idx="1866">
                  <c:v>1.8500000000000227</c:v>
                </c:pt>
                <c:pt idx="1867">
                  <c:v>1.8199999999999932</c:v>
                </c:pt>
                <c:pt idx="1868">
                  <c:v>1.8600000000000136</c:v>
                </c:pt>
                <c:pt idx="1869">
                  <c:v>1.9000000000000341</c:v>
                </c:pt>
                <c:pt idx="1870">
                  <c:v>1.8600000000000136</c:v>
                </c:pt>
                <c:pt idx="1871">
                  <c:v>1.75</c:v>
                </c:pt>
                <c:pt idx="1872">
                  <c:v>1.8199999999999932</c:v>
                </c:pt>
                <c:pt idx="1873">
                  <c:v>1.8100000000000023</c:v>
                </c:pt>
                <c:pt idx="1874">
                  <c:v>1.7900000000000205</c:v>
                </c:pt>
                <c:pt idx="1875">
                  <c:v>1.8000000000000114</c:v>
                </c:pt>
                <c:pt idx="1876">
                  <c:v>1.8500000000000227</c:v>
                </c:pt>
                <c:pt idx="1877">
                  <c:v>1.9000000000000341</c:v>
                </c:pt>
                <c:pt idx="1878">
                  <c:v>1.8400000000000318</c:v>
                </c:pt>
                <c:pt idx="1879">
                  <c:v>1.8500000000000227</c:v>
                </c:pt>
                <c:pt idx="1880">
                  <c:v>1.9200000000000159</c:v>
                </c:pt>
                <c:pt idx="1881">
                  <c:v>1.9200000000000159</c:v>
                </c:pt>
                <c:pt idx="1882">
                  <c:v>1.8799999999999955</c:v>
                </c:pt>
                <c:pt idx="1883">
                  <c:v>1.7900000000000205</c:v>
                </c:pt>
                <c:pt idx="1884">
                  <c:v>1.7599999999999909</c:v>
                </c:pt>
                <c:pt idx="1885">
                  <c:v>1.75</c:v>
                </c:pt>
                <c:pt idx="1886">
                  <c:v>1.8300000000000409</c:v>
                </c:pt>
                <c:pt idx="1887">
                  <c:v>1.8300000000000409</c:v>
                </c:pt>
                <c:pt idx="1888">
                  <c:v>1.8600000000000136</c:v>
                </c:pt>
                <c:pt idx="1889">
                  <c:v>1.8400000000000318</c:v>
                </c:pt>
                <c:pt idx="1890">
                  <c:v>1.8400000000000318</c:v>
                </c:pt>
                <c:pt idx="1891">
                  <c:v>1.9300000000000068</c:v>
                </c:pt>
                <c:pt idx="1892">
                  <c:v>2</c:v>
                </c:pt>
                <c:pt idx="1893">
                  <c:v>2</c:v>
                </c:pt>
                <c:pt idx="1894">
                  <c:v>1.9900000000000091</c:v>
                </c:pt>
                <c:pt idx="1895">
                  <c:v>2</c:v>
                </c:pt>
                <c:pt idx="1896">
                  <c:v>2.0400000000000205</c:v>
                </c:pt>
                <c:pt idx="1897">
                  <c:v>1.9600000000000364</c:v>
                </c:pt>
                <c:pt idx="1898">
                  <c:v>2</c:v>
                </c:pt>
                <c:pt idx="1899">
                  <c:v>1.9399999999999977</c:v>
                </c:pt>
                <c:pt idx="1900">
                  <c:v>1.910000000000025</c:v>
                </c:pt>
                <c:pt idx="1901">
                  <c:v>1.8300000000000409</c:v>
                </c:pt>
                <c:pt idx="1902">
                  <c:v>1.8300000000000409</c:v>
                </c:pt>
                <c:pt idx="1903">
                  <c:v>1.9399999999999977</c:v>
                </c:pt>
                <c:pt idx="1904">
                  <c:v>2.0800000000000409</c:v>
                </c:pt>
                <c:pt idx="1905">
                  <c:v>1.9700000000000273</c:v>
                </c:pt>
                <c:pt idx="1906">
                  <c:v>1.9000000000000341</c:v>
                </c:pt>
                <c:pt idx="1907">
                  <c:v>1.8100000000000023</c:v>
                </c:pt>
                <c:pt idx="1908">
                  <c:v>1.8000000000000114</c:v>
                </c:pt>
                <c:pt idx="1909">
                  <c:v>1.7700000000000387</c:v>
                </c:pt>
                <c:pt idx="1910">
                  <c:v>1.8100000000000023</c:v>
                </c:pt>
                <c:pt idx="1911">
                  <c:v>1.8700000000000045</c:v>
                </c:pt>
                <c:pt idx="1912">
                  <c:v>1.8799999999999955</c:v>
                </c:pt>
                <c:pt idx="1913">
                  <c:v>1.8799999999999955</c:v>
                </c:pt>
                <c:pt idx="1914">
                  <c:v>1.9200000000000159</c:v>
                </c:pt>
                <c:pt idx="1915">
                  <c:v>1.9300000000000068</c:v>
                </c:pt>
                <c:pt idx="1916">
                  <c:v>1.9300000000000068</c:v>
                </c:pt>
                <c:pt idx="1917">
                  <c:v>1.9200000000000159</c:v>
                </c:pt>
                <c:pt idx="1918">
                  <c:v>1.8799999999999955</c:v>
                </c:pt>
                <c:pt idx="1919">
                  <c:v>1.8600000000000136</c:v>
                </c:pt>
                <c:pt idx="1920">
                  <c:v>1.8600000000000136</c:v>
                </c:pt>
                <c:pt idx="1921">
                  <c:v>1.9000000000000341</c:v>
                </c:pt>
                <c:pt idx="1922">
                  <c:v>1.8900000000000432</c:v>
                </c:pt>
                <c:pt idx="1923">
                  <c:v>1.8100000000000023</c:v>
                </c:pt>
                <c:pt idx="1924">
                  <c:v>1.8300000000000409</c:v>
                </c:pt>
                <c:pt idx="1925">
                  <c:v>1.9200000000000159</c:v>
                </c:pt>
                <c:pt idx="1926">
                  <c:v>1.9399999999999977</c:v>
                </c:pt>
                <c:pt idx="1927">
                  <c:v>1.8900000000000432</c:v>
                </c:pt>
                <c:pt idx="1928">
                  <c:v>1.9499999999999886</c:v>
                </c:pt>
                <c:pt idx="1929">
                  <c:v>1.8900000000000432</c:v>
                </c:pt>
                <c:pt idx="1930">
                  <c:v>1.75</c:v>
                </c:pt>
                <c:pt idx="1931">
                  <c:v>1.7300000000000182</c:v>
                </c:pt>
                <c:pt idx="1932">
                  <c:v>1.7900000000000205</c:v>
                </c:pt>
                <c:pt idx="1933">
                  <c:v>1.8000000000000114</c:v>
                </c:pt>
                <c:pt idx="1934">
                  <c:v>1.8100000000000023</c:v>
                </c:pt>
                <c:pt idx="1935">
                  <c:v>1.8500000000000227</c:v>
                </c:pt>
                <c:pt idx="1936">
                  <c:v>1.7800000000000296</c:v>
                </c:pt>
                <c:pt idx="1937">
                  <c:v>1.7900000000000205</c:v>
                </c:pt>
                <c:pt idx="1938">
                  <c:v>1.8700000000000045</c:v>
                </c:pt>
                <c:pt idx="1939">
                  <c:v>1.8600000000000136</c:v>
                </c:pt>
                <c:pt idx="1940">
                  <c:v>1.8000000000000114</c:v>
                </c:pt>
                <c:pt idx="1941">
                  <c:v>1.8000000000000114</c:v>
                </c:pt>
                <c:pt idx="1942">
                  <c:v>1.8400000000000318</c:v>
                </c:pt>
                <c:pt idx="1943">
                  <c:v>1.9900000000000091</c:v>
                </c:pt>
                <c:pt idx="1944">
                  <c:v>1.9700000000000273</c:v>
                </c:pt>
                <c:pt idx="1945">
                  <c:v>1.8600000000000136</c:v>
                </c:pt>
                <c:pt idx="1946">
                  <c:v>1.8300000000000409</c:v>
                </c:pt>
                <c:pt idx="1947">
                  <c:v>1.8199999999999932</c:v>
                </c:pt>
                <c:pt idx="1948">
                  <c:v>1.8400000000000318</c:v>
                </c:pt>
                <c:pt idx="1949">
                  <c:v>1.8799999999999955</c:v>
                </c:pt>
                <c:pt idx="1950">
                  <c:v>1.8799999999999955</c:v>
                </c:pt>
                <c:pt idx="1951">
                  <c:v>1.8400000000000318</c:v>
                </c:pt>
                <c:pt idx="1952">
                  <c:v>1.8100000000000023</c:v>
                </c:pt>
                <c:pt idx="1953">
                  <c:v>1.8700000000000045</c:v>
                </c:pt>
                <c:pt idx="1954">
                  <c:v>1.8799999999999955</c:v>
                </c:pt>
                <c:pt idx="1955">
                  <c:v>1.8900000000000432</c:v>
                </c:pt>
                <c:pt idx="1956">
                  <c:v>1.910000000000025</c:v>
                </c:pt>
                <c:pt idx="1957">
                  <c:v>1.8799999999999955</c:v>
                </c:pt>
                <c:pt idx="1958">
                  <c:v>1.8900000000000432</c:v>
                </c:pt>
                <c:pt idx="1959">
                  <c:v>1.8700000000000045</c:v>
                </c:pt>
                <c:pt idx="1960">
                  <c:v>1.8799999999999955</c:v>
                </c:pt>
                <c:pt idx="1961">
                  <c:v>1.9200000000000159</c:v>
                </c:pt>
                <c:pt idx="1962">
                  <c:v>1.9800000000000182</c:v>
                </c:pt>
                <c:pt idx="1963">
                  <c:v>2.0099999999999909</c:v>
                </c:pt>
                <c:pt idx="1964">
                  <c:v>1.9800000000000182</c:v>
                </c:pt>
                <c:pt idx="1965">
                  <c:v>1.8900000000000432</c:v>
                </c:pt>
                <c:pt idx="1966">
                  <c:v>1.9200000000000159</c:v>
                </c:pt>
                <c:pt idx="1967">
                  <c:v>1.8700000000000045</c:v>
                </c:pt>
                <c:pt idx="1968">
                  <c:v>1.910000000000025</c:v>
                </c:pt>
                <c:pt idx="1969">
                  <c:v>1.9000000000000341</c:v>
                </c:pt>
                <c:pt idx="1970">
                  <c:v>1.9200000000000159</c:v>
                </c:pt>
                <c:pt idx="1971">
                  <c:v>1.8900000000000432</c:v>
                </c:pt>
                <c:pt idx="1972">
                  <c:v>1.9000000000000341</c:v>
                </c:pt>
                <c:pt idx="1973">
                  <c:v>1.9399999999999977</c:v>
                </c:pt>
                <c:pt idx="1974">
                  <c:v>1.9000000000000341</c:v>
                </c:pt>
                <c:pt idx="1975">
                  <c:v>1.9600000000000364</c:v>
                </c:pt>
                <c:pt idx="1976">
                  <c:v>1.9300000000000068</c:v>
                </c:pt>
                <c:pt idx="1977">
                  <c:v>1.9900000000000091</c:v>
                </c:pt>
                <c:pt idx="1978">
                  <c:v>1.910000000000025</c:v>
                </c:pt>
                <c:pt idx="1979">
                  <c:v>1.910000000000025</c:v>
                </c:pt>
                <c:pt idx="1980">
                  <c:v>1.7900000000000205</c:v>
                </c:pt>
                <c:pt idx="1981">
                  <c:v>1.7800000000000296</c:v>
                </c:pt>
                <c:pt idx="1982">
                  <c:v>1.7800000000000296</c:v>
                </c:pt>
                <c:pt idx="1983">
                  <c:v>1.7700000000000387</c:v>
                </c:pt>
                <c:pt idx="1984">
                  <c:v>1.7700000000000387</c:v>
                </c:pt>
                <c:pt idx="1985">
                  <c:v>1.7900000000000205</c:v>
                </c:pt>
                <c:pt idx="1986">
                  <c:v>1.8500000000000227</c:v>
                </c:pt>
                <c:pt idx="1987">
                  <c:v>1.910000000000025</c:v>
                </c:pt>
                <c:pt idx="1988">
                  <c:v>1.8700000000000045</c:v>
                </c:pt>
                <c:pt idx="1989">
                  <c:v>1.8000000000000114</c:v>
                </c:pt>
                <c:pt idx="1990">
                  <c:v>1.7800000000000296</c:v>
                </c:pt>
                <c:pt idx="1991">
                  <c:v>1.8400000000000318</c:v>
                </c:pt>
                <c:pt idx="1992">
                  <c:v>1.8100000000000023</c:v>
                </c:pt>
                <c:pt idx="1993">
                  <c:v>1.8400000000000318</c:v>
                </c:pt>
                <c:pt idx="1994">
                  <c:v>1.8300000000000409</c:v>
                </c:pt>
                <c:pt idx="1995">
                  <c:v>1.8400000000000318</c:v>
                </c:pt>
                <c:pt idx="1996">
                  <c:v>1.8199999999999932</c:v>
                </c:pt>
                <c:pt idx="1997">
                  <c:v>1.8600000000000136</c:v>
                </c:pt>
                <c:pt idx="1998">
                  <c:v>1.8900000000000432</c:v>
                </c:pt>
                <c:pt idx="1999">
                  <c:v>1.8300000000000409</c:v>
                </c:pt>
                <c:pt idx="2000">
                  <c:v>1.8600000000000136</c:v>
                </c:pt>
                <c:pt idx="2001">
                  <c:v>1.8500000000000227</c:v>
                </c:pt>
                <c:pt idx="2002">
                  <c:v>1.8500000000000227</c:v>
                </c:pt>
                <c:pt idx="2003">
                  <c:v>1.8199999999999932</c:v>
                </c:pt>
                <c:pt idx="2004">
                  <c:v>1.7800000000000296</c:v>
                </c:pt>
                <c:pt idx="2005">
                  <c:v>1.8000000000000114</c:v>
                </c:pt>
                <c:pt idx="2006">
                  <c:v>1.8300000000000409</c:v>
                </c:pt>
                <c:pt idx="2007">
                  <c:v>1.8400000000000318</c:v>
                </c:pt>
                <c:pt idx="2008">
                  <c:v>1.8300000000000409</c:v>
                </c:pt>
                <c:pt idx="2009">
                  <c:v>1.8500000000000227</c:v>
                </c:pt>
                <c:pt idx="2010">
                  <c:v>1.8799999999999955</c:v>
                </c:pt>
                <c:pt idx="2011">
                  <c:v>1.8700000000000045</c:v>
                </c:pt>
                <c:pt idx="2012">
                  <c:v>1.8000000000000114</c:v>
                </c:pt>
                <c:pt idx="2013">
                  <c:v>1.7599999999999909</c:v>
                </c:pt>
                <c:pt idx="2014">
                  <c:v>1.75</c:v>
                </c:pt>
                <c:pt idx="2015">
                  <c:v>1.7599999999999909</c:v>
                </c:pt>
                <c:pt idx="2016">
                  <c:v>1.7800000000000296</c:v>
                </c:pt>
                <c:pt idx="2017">
                  <c:v>1.8600000000000136</c:v>
                </c:pt>
                <c:pt idx="2018">
                  <c:v>1.9000000000000341</c:v>
                </c:pt>
                <c:pt idx="2019">
                  <c:v>1.8799999999999955</c:v>
                </c:pt>
                <c:pt idx="2020">
                  <c:v>1.8600000000000136</c:v>
                </c:pt>
                <c:pt idx="2021">
                  <c:v>1.8600000000000136</c:v>
                </c:pt>
                <c:pt idx="2022">
                  <c:v>1.8600000000000136</c:v>
                </c:pt>
                <c:pt idx="2023">
                  <c:v>1.8300000000000409</c:v>
                </c:pt>
                <c:pt idx="2024">
                  <c:v>1.8400000000000318</c:v>
                </c:pt>
                <c:pt idx="2025">
                  <c:v>1.8400000000000318</c:v>
                </c:pt>
                <c:pt idx="2026">
                  <c:v>1.8500000000000227</c:v>
                </c:pt>
                <c:pt idx="2027">
                  <c:v>1.8700000000000045</c:v>
                </c:pt>
                <c:pt idx="2028">
                  <c:v>1.8500000000000227</c:v>
                </c:pt>
                <c:pt idx="2029">
                  <c:v>1.8600000000000136</c:v>
                </c:pt>
                <c:pt idx="2030">
                  <c:v>1.9000000000000341</c:v>
                </c:pt>
                <c:pt idx="2031">
                  <c:v>1.910000000000025</c:v>
                </c:pt>
                <c:pt idx="2032">
                  <c:v>1.9000000000000341</c:v>
                </c:pt>
                <c:pt idx="2033">
                  <c:v>1.8799999999999955</c:v>
                </c:pt>
                <c:pt idx="2034">
                  <c:v>1.910000000000025</c:v>
                </c:pt>
                <c:pt idx="2035">
                  <c:v>1.9399999999999977</c:v>
                </c:pt>
                <c:pt idx="2036">
                  <c:v>1.9300000000000068</c:v>
                </c:pt>
                <c:pt idx="2037">
                  <c:v>1.9200000000000159</c:v>
                </c:pt>
                <c:pt idx="2038">
                  <c:v>1.8600000000000136</c:v>
                </c:pt>
                <c:pt idx="2039">
                  <c:v>1.8500000000000227</c:v>
                </c:pt>
                <c:pt idx="2040">
                  <c:v>1.8600000000000136</c:v>
                </c:pt>
                <c:pt idx="2041">
                  <c:v>1.8900000000000432</c:v>
                </c:pt>
                <c:pt idx="2042">
                  <c:v>1.8600000000000136</c:v>
                </c:pt>
                <c:pt idx="2043">
                  <c:v>1.8400000000000318</c:v>
                </c:pt>
                <c:pt idx="2044">
                  <c:v>1.8799999999999955</c:v>
                </c:pt>
                <c:pt idx="2045">
                  <c:v>1.910000000000025</c:v>
                </c:pt>
                <c:pt idx="2046">
                  <c:v>1.9300000000000068</c:v>
                </c:pt>
                <c:pt idx="2047">
                  <c:v>1.8700000000000045</c:v>
                </c:pt>
                <c:pt idx="2048">
                  <c:v>1.8500000000000227</c:v>
                </c:pt>
                <c:pt idx="2049">
                  <c:v>1.8700000000000045</c:v>
                </c:pt>
                <c:pt idx="2050">
                  <c:v>1.8600000000000136</c:v>
                </c:pt>
                <c:pt idx="2051">
                  <c:v>1.9200000000000159</c:v>
                </c:pt>
                <c:pt idx="2052">
                  <c:v>1.8600000000000136</c:v>
                </c:pt>
                <c:pt idx="2053">
                  <c:v>1.8199999999999932</c:v>
                </c:pt>
                <c:pt idx="2054">
                  <c:v>1.8300000000000409</c:v>
                </c:pt>
                <c:pt idx="2055">
                  <c:v>1.8700000000000045</c:v>
                </c:pt>
                <c:pt idx="2056">
                  <c:v>1.9000000000000341</c:v>
                </c:pt>
                <c:pt idx="2057">
                  <c:v>1.9000000000000341</c:v>
                </c:pt>
                <c:pt idx="2058">
                  <c:v>1.8700000000000045</c:v>
                </c:pt>
                <c:pt idx="2059">
                  <c:v>1.7900000000000205</c:v>
                </c:pt>
                <c:pt idx="2060">
                  <c:v>1.8300000000000409</c:v>
                </c:pt>
                <c:pt idx="2061">
                  <c:v>1.8600000000000136</c:v>
                </c:pt>
                <c:pt idx="2062">
                  <c:v>1.8799999999999955</c:v>
                </c:pt>
                <c:pt idx="2063">
                  <c:v>1.9200000000000159</c:v>
                </c:pt>
                <c:pt idx="2064">
                  <c:v>1.9200000000000159</c:v>
                </c:pt>
                <c:pt idx="2065">
                  <c:v>1.9000000000000341</c:v>
                </c:pt>
                <c:pt idx="2066">
                  <c:v>1.910000000000025</c:v>
                </c:pt>
                <c:pt idx="2067">
                  <c:v>1.8700000000000045</c:v>
                </c:pt>
                <c:pt idx="2068">
                  <c:v>1.8500000000000227</c:v>
                </c:pt>
                <c:pt idx="2069">
                  <c:v>1.8799999999999955</c:v>
                </c:pt>
                <c:pt idx="2070">
                  <c:v>1.8799999999999955</c:v>
                </c:pt>
                <c:pt idx="2071">
                  <c:v>1.8400000000000318</c:v>
                </c:pt>
                <c:pt idx="2072">
                  <c:v>1.8799999999999955</c:v>
                </c:pt>
                <c:pt idx="2073">
                  <c:v>1.8199999999999932</c:v>
                </c:pt>
                <c:pt idx="2074">
                  <c:v>1.8500000000000227</c:v>
                </c:pt>
                <c:pt idx="2075">
                  <c:v>1.9000000000000341</c:v>
                </c:pt>
                <c:pt idx="2076">
                  <c:v>1.9000000000000341</c:v>
                </c:pt>
                <c:pt idx="2077">
                  <c:v>1.8700000000000045</c:v>
                </c:pt>
                <c:pt idx="2078">
                  <c:v>1.9200000000000159</c:v>
                </c:pt>
                <c:pt idx="2079">
                  <c:v>1.8900000000000432</c:v>
                </c:pt>
                <c:pt idx="2080">
                  <c:v>1.9200000000000159</c:v>
                </c:pt>
                <c:pt idx="2081">
                  <c:v>1.9399999999999977</c:v>
                </c:pt>
                <c:pt idx="2082">
                  <c:v>1.910000000000025</c:v>
                </c:pt>
                <c:pt idx="2083">
                  <c:v>1.910000000000025</c:v>
                </c:pt>
                <c:pt idx="2084">
                  <c:v>1.9300000000000068</c:v>
                </c:pt>
                <c:pt idx="2085">
                  <c:v>1.9900000000000091</c:v>
                </c:pt>
                <c:pt idx="2086">
                  <c:v>2.0400000000000205</c:v>
                </c:pt>
                <c:pt idx="2087">
                  <c:v>2</c:v>
                </c:pt>
                <c:pt idx="2088">
                  <c:v>2</c:v>
                </c:pt>
                <c:pt idx="2089">
                  <c:v>1.9000000000000341</c:v>
                </c:pt>
                <c:pt idx="2090">
                  <c:v>1.8500000000000227</c:v>
                </c:pt>
                <c:pt idx="2091">
                  <c:v>1.7700000000000387</c:v>
                </c:pt>
                <c:pt idx="2092">
                  <c:v>1.8199999999999932</c:v>
                </c:pt>
                <c:pt idx="2093">
                  <c:v>1.8700000000000045</c:v>
                </c:pt>
                <c:pt idx="2094">
                  <c:v>1.9000000000000341</c:v>
                </c:pt>
                <c:pt idx="2095">
                  <c:v>1.9399999999999977</c:v>
                </c:pt>
                <c:pt idx="2096">
                  <c:v>1.8600000000000136</c:v>
                </c:pt>
                <c:pt idx="2097">
                  <c:v>1.8700000000000045</c:v>
                </c:pt>
                <c:pt idx="2098">
                  <c:v>1.8799999999999955</c:v>
                </c:pt>
                <c:pt idx="2099">
                  <c:v>1.9000000000000341</c:v>
                </c:pt>
                <c:pt idx="2100">
                  <c:v>1.910000000000025</c:v>
                </c:pt>
                <c:pt idx="2101">
                  <c:v>1.8600000000000136</c:v>
                </c:pt>
                <c:pt idx="2102">
                  <c:v>1.7800000000000296</c:v>
                </c:pt>
                <c:pt idx="2103">
                  <c:v>1.7900000000000205</c:v>
                </c:pt>
                <c:pt idx="2104">
                  <c:v>1.8400000000000318</c:v>
                </c:pt>
                <c:pt idx="2105">
                  <c:v>1.8700000000000045</c:v>
                </c:pt>
                <c:pt idx="2106">
                  <c:v>1.8100000000000023</c:v>
                </c:pt>
                <c:pt idx="2107">
                  <c:v>1.8100000000000023</c:v>
                </c:pt>
                <c:pt idx="2108">
                  <c:v>1.8600000000000136</c:v>
                </c:pt>
                <c:pt idx="2109">
                  <c:v>1.9600000000000364</c:v>
                </c:pt>
                <c:pt idx="2110">
                  <c:v>1.9900000000000091</c:v>
                </c:pt>
                <c:pt idx="2111">
                  <c:v>1.8900000000000432</c:v>
                </c:pt>
                <c:pt idx="2112">
                  <c:v>1.9000000000000341</c:v>
                </c:pt>
                <c:pt idx="2113">
                  <c:v>1.8600000000000136</c:v>
                </c:pt>
                <c:pt idx="2114">
                  <c:v>1.9000000000000341</c:v>
                </c:pt>
                <c:pt idx="2115">
                  <c:v>2</c:v>
                </c:pt>
                <c:pt idx="2116">
                  <c:v>1.9200000000000159</c:v>
                </c:pt>
                <c:pt idx="2117">
                  <c:v>1.9600000000000364</c:v>
                </c:pt>
                <c:pt idx="2118">
                  <c:v>1.8600000000000136</c:v>
                </c:pt>
                <c:pt idx="2119">
                  <c:v>1.8900000000000432</c:v>
                </c:pt>
                <c:pt idx="2120">
                  <c:v>1.8900000000000432</c:v>
                </c:pt>
                <c:pt idx="2121">
                  <c:v>1.8900000000000432</c:v>
                </c:pt>
                <c:pt idx="2122">
                  <c:v>1.9200000000000159</c:v>
                </c:pt>
                <c:pt idx="2123">
                  <c:v>1.9200000000000159</c:v>
                </c:pt>
                <c:pt idx="2124">
                  <c:v>1.8700000000000045</c:v>
                </c:pt>
                <c:pt idx="2125">
                  <c:v>1.9000000000000341</c:v>
                </c:pt>
                <c:pt idx="2126">
                  <c:v>1.910000000000025</c:v>
                </c:pt>
                <c:pt idx="2127">
                  <c:v>1.9600000000000364</c:v>
                </c:pt>
                <c:pt idx="2128">
                  <c:v>1.9700000000000273</c:v>
                </c:pt>
                <c:pt idx="2129">
                  <c:v>1.8900000000000432</c:v>
                </c:pt>
                <c:pt idx="2130">
                  <c:v>1.8000000000000114</c:v>
                </c:pt>
                <c:pt idx="2131">
                  <c:v>1.8600000000000136</c:v>
                </c:pt>
                <c:pt idx="2132">
                  <c:v>1.9300000000000068</c:v>
                </c:pt>
                <c:pt idx="2133">
                  <c:v>2</c:v>
                </c:pt>
                <c:pt idx="2134">
                  <c:v>1.9900000000000091</c:v>
                </c:pt>
                <c:pt idx="2135">
                  <c:v>2.1200000000000045</c:v>
                </c:pt>
                <c:pt idx="2136">
                  <c:v>2.0699999999999932</c:v>
                </c:pt>
                <c:pt idx="2137">
                  <c:v>1.9600000000000364</c:v>
                </c:pt>
                <c:pt idx="2138">
                  <c:v>1.9200000000000159</c:v>
                </c:pt>
                <c:pt idx="2139">
                  <c:v>1.9399999999999977</c:v>
                </c:pt>
                <c:pt idx="2140">
                  <c:v>1.9300000000000068</c:v>
                </c:pt>
                <c:pt idx="2141">
                  <c:v>1.8799999999999955</c:v>
                </c:pt>
                <c:pt idx="2142">
                  <c:v>1.7300000000000182</c:v>
                </c:pt>
                <c:pt idx="2143">
                  <c:v>1.8100000000000023</c:v>
                </c:pt>
                <c:pt idx="2144">
                  <c:v>1.7800000000000296</c:v>
                </c:pt>
                <c:pt idx="2145">
                  <c:v>1.8600000000000136</c:v>
                </c:pt>
                <c:pt idx="2146">
                  <c:v>1.7800000000000296</c:v>
                </c:pt>
                <c:pt idx="2147">
                  <c:v>1.8100000000000023</c:v>
                </c:pt>
                <c:pt idx="2148">
                  <c:v>1.8799999999999955</c:v>
                </c:pt>
                <c:pt idx="2149">
                  <c:v>1.9600000000000364</c:v>
                </c:pt>
                <c:pt idx="2150">
                  <c:v>2.0400000000000205</c:v>
                </c:pt>
                <c:pt idx="2151">
                  <c:v>2.0300000000000296</c:v>
                </c:pt>
                <c:pt idx="2152">
                  <c:v>2.0300000000000296</c:v>
                </c:pt>
                <c:pt idx="2153">
                  <c:v>1.9499999999999886</c:v>
                </c:pt>
                <c:pt idx="2154">
                  <c:v>1.9200000000000159</c:v>
                </c:pt>
                <c:pt idx="2155">
                  <c:v>1.8700000000000045</c:v>
                </c:pt>
                <c:pt idx="2156">
                  <c:v>1.8199999999999932</c:v>
                </c:pt>
                <c:pt idx="2157">
                  <c:v>1.7700000000000387</c:v>
                </c:pt>
                <c:pt idx="2158">
                  <c:v>1.8000000000000114</c:v>
                </c:pt>
                <c:pt idx="2159">
                  <c:v>1.8600000000000136</c:v>
                </c:pt>
                <c:pt idx="2160">
                  <c:v>1.9900000000000091</c:v>
                </c:pt>
                <c:pt idx="2161">
                  <c:v>1.8600000000000136</c:v>
                </c:pt>
                <c:pt idx="2162">
                  <c:v>1.8300000000000409</c:v>
                </c:pt>
                <c:pt idx="2163">
                  <c:v>1.7599999999999909</c:v>
                </c:pt>
                <c:pt idx="2164">
                  <c:v>1.8400000000000318</c:v>
                </c:pt>
                <c:pt idx="2165">
                  <c:v>1.8799999999999955</c:v>
                </c:pt>
                <c:pt idx="2166">
                  <c:v>2.0600000000000023</c:v>
                </c:pt>
                <c:pt idx="2167">
                  <c:v>1.9900000000000091</c:v>
                </c:pt>
                <c:pt idx="2168">
                  <c:v>1.8900000000000432</c:v>
                </c:pt>
                <c:pt idx="2169">
                  <c:v>1.9000000000000341</c:v>
                </c:pt>
                <c:pt idx="2170">
                  <c:v>1.8300000000000409</c:v>
                </c:pt>
                <c:pt idx="2171">
                  <c:v>1.7700000000000387</c:v>
                </c:pt>
                <c:pt idx="2172">
                  <c:v>1.8000000000000114</c:v>
                </c:pt>
                <c:pt idx="2173">
                  <c:v>1.8500000000000227</c:v>
                </c:pt>
                <c:pt idx="2174">
                  <c:v>1.8900000000000432</c:v>
                </c:pt>
                <c:pt idx="2175">
                  <c:v>1.8500000000000227</c:v>
                </c:pt>
                <c:pt idx="2176">
                  <c:v>1.8300000000000409</c:v>
                </c:pt>
                <c:pt idx="2177">
                  <c:v>1.8500000000000227</c:v>
                </c:pt>
                <c:pt idx="2178">
                  <c:v>1.8700000000000045</c:v>
                </c:pt>
                <c:pt idx="2179">
                  <c:v>1.9499999999999886</c:v>
                </c:pt>
                <c:pt idx="2180">
                  <c:v>1.9600000000000364</c:v>
                </c:pt>
                <c:pt idx="2181">
                  <c:v>1.8500000000000227</c:v>
                </c:pt>
                <c:pt idx="2182">
                  <c:v>1.8900000000000432</c:v>
                </c:pt>
                <c:pt idx="2183">
                  <c:v>1.9600000000000364</c:v>
                </c:pt>
                <c:pt idx="2184">
                  <c:v>2</c:v>
                </c:pt>
                <c:pt idx="2185">
                  <c:v>2.1100000000000136</c:v>
                </c:pt>
                <c:pt idx="2186">
                  <c:v>2.160000000000025</c:v>
                </c:pt>
                <c:pt idx="2187">
                  <c:v>2.1000000000000227</c:v>
                </c:pt>
                <c:pt idx="2188">
                  <c:v>2.0099999999999909</c:v>
                </c:pt>
                <c:pt idx="2189">
                  <c:v>2.0200000000000387</c:v>
                </c:pt>
                <c:pt idx="2190">
                  <c:v>1.8500000000000227</c:v>
                </c:pt>
                <c:pt idx="2191">
                  <c:v>1.8400000000000318</c:v>
                </c:pt>
                <c:pt idx="2192">
                  <c:v>1.9200000000000159</c:v>
                </c:pt>
                <c:pt idx="2193">
                  <c:v>1.9600000000000364</c:v>
                </c:pt>
                <c:pt idx="2194">
                  <c:v>1.9700000000000273</c:v>
                </c:pt>
                <c:pt idx="2195">
                  <c:v>1.9499999999999886</c:v>
                </c:pt>
                <c:pt idx="2196">
                  <c:v>2.0600000000000023</c:v>
                </c:pt>
                <c:pt idx="2197">
                  <c:v>1.9399999999999977</c:v>
                </c:pt>
                <c:pt idx="2198">
                  <c:v>1.9399999999999977</c:v>
                </c:pt>
                <c:pt idx="2199">
                  <c:v>1.9000000000000341</c:v>
                </c:pt>
                <c:pt idx="2200">
                  <c:v>1.8900000000000432</c:v>
                </c:pt>
                <c:pt idx="2201">
                  <c:v>2.0200000000000387</c:v>
                </c:pt>
                <c:pt idx="2202">
                  <c:v>1.9200000000000159</c:v>
                </c:pt>
                <c:pt idx="2203">
                  <c:v>1.9200000000000159</c:v>
                </c:pt>
                <c:pt idx="2204">
                  <c:v>1.9000000000000341</c:v>
                </c:pt>
                <c:pt idx="2205">
                  <c:v>1.9700000000000273</c:v>
                </c:pt>
                <c:pt idx="2206">
                  <c:v>2.0099999999999909</c:v>
                </c:pt>
                <c:pt idx="2207">
                  <c:v>1.9600000000000364</c:v>
                </c:pt>
                <c:pt idx="2208">
                  <c:v>2.0099999999999909</c:v>
                </c:pt>
                <c:pt idx="2209">
                  <c:v>1.9800000000000182</c:v>
                </c:pt>
                <c:pt idx="2210">
                  <c:v>2.0099999999999909</c:v>
                </c:pt>
                <c:pt idx="2211">
                  <c:v>2.0400000000000205</c:v>
                </c:pt>
                <c:pt idx="2212">
                  <c:v>2.0099999999999909</c:v>
                </c:pt>
                <c:pt idx="2213">
                  <c:v>1.9399999999999977</c:v>
                </c:pt>
                <c:pt idx="2214">
                  <c:v>1.8900000000000432</c:v>
                </c:pt>
                <c:pt idx="2215">
                  <c:v>1.910000000000025</c:v>
                </c:pt>
                <c:pt idx="2216">
                  <c:v>1.8799999999999955</c:v>
                </c:pt>
                <c:pt idx="2217">
                  <c:v>1.9300000000000068</c:v>
                </c:pt>
                <c:pt idx="2218">
                  <c:v>2.0200000000000387</c:v>
                </c:pt>
                <c:pt idx="2219">
                  <c:v>2.0099999999999909</c:v>
                </c:pt>
                <c:pt idx="2220">
                  <c:v>2.0099999999999909</c:v>
                </c:pt>
                <c:pt idx="2221">
                  <c:v>1.9399999999999977</c:v>
                </c:pt>
                <c:pt idx="2222">
                  <c:v>1.9200000000000159</c:v>
                </c:pt>
                <c:pt idx="2223">
                  <c:v>1.9200000000000159</c:v>
                </c:pt>
                <c:pt idx="2224">
                  <c:v>1.9300000000000068</c:v>
                </c:pt>
                <c:pt idx="2225">
                  <c:v>1.8500000000000227</c:v>
                </c:pt>
                <c:pt idx="2226">
                  <c:v>1.9000000000000341</c:v>
                </c:pt>
                <c:pt idx="2227">
                  <c:v>1.9200000000000159</c:v>
                </c:pt>
                <c:pt idx="2228">
                  <c:v>1.9800000000000182</c:v>
                </c:pt>
                <c:pt idx="2229">
                  <c:v>1.9800000000000182</c:v>
                </c:pt>
                <c:pt idx="2230">
                  <c:v>1.9900000000000091</c:v>
                </c:pt>
                <c:pt idx="2231">
                  <c:v>2.0600000000000023</c:v>
                </c:pt>
                <c:pt idx="2232">
                  <c:v>2.0099999999999909</c:v>
                </c:pt>
                <c:pt idx="2233">
                  <c:v>2.0400000000000205</c:v>
                </c:pt>
                <c:pt idx="2234">
                  <c:v>1.9499999999999886</c:v>
                </c:pt>
                <c:pt idx="2235">
                  <c:v>1.9300000000000068</c:v>
                </c:pt>
                <c:pt idx="2236">
                  <c:v>2.0300000000000296</c:v>
                </c:pt>
                <c:pt idx="2237">
                  <c:v>1.9200000000000159</c:v>
                </c:pt>
                <c:pt idx="2238">
                  <c:v>1.9399999999999977</c:v>
                </c:pt>
                <c:pt idx="2239">
                  <c:v>1.8900000000000432</c:v>
                </c:pt>
                <c:pt idx="2240">
                  <c:v>1.8300000000000409</c:v>
                </c:pt>
                <c:pt idx="2241">
                  <c:v>1.8900000000000432</c:v>
                </c:pt>
                <c:pt idx="2242">
                  <c:v>1.8900000000000432</c:v>
                </c:pt>
                <c:pt idx="2243">
                  <c:v>1.9200000000000159</c:v>
                </c:pt>
                <c:pt idx="2244">
                  <c:v>1.9200000000000159</c:v>
                </c:pt>
                <c:pt idx="2245">
                  <c:v>1.8500000000000227</c:v>
                </c:pt>
                <c:pt idx="2246">
                  <c:v>1.8100000000000023</c:v>
                </c:pt>
                <c:pt idx="2247">
                  <c:v>1.8700000000000045</c:v>
                </c:pt>
                <c:pt idx="2248">
                  <c:v>1.9000000000000341</c:v>
                </c:pt>
                <c:pt idx="2249">
                  <c:v>1.8799999999999955</c:v>
                </c:pt>
                <c:pt idx="2250">
                  <c:v>1.9399999999999977</c:v>
                </c:pt>
                <c:pt idx="2251">
                  <c:v>2.0099999999999909</c:v>
                </c:pt>
                <c:pt idx="2252">
                  <c:v>2.0200000000000387</c:v>
                </c:pt>
                <c:pt idx="2253">
                  <c:v>2.0200000000000387</c:v>
                </c:pt>
                <c:pt idx="2254">
                  <c:v>2.0500000000000114</c:v>
                </c:pt>
                <c:pt idx="2255">
                  <c:v>1.9499999999999886</c:v>
                </c:pt>
                <c:pt idx="2256">
                  <c:v>1.8199999999999932</c:v>
                </c:pt>
                <c:pt idx="2257">
                  <c:v>1.7700000000000387</c:v>
                </c:pt>
                <c:pt idx="2258">
                  <c:v>1.8000000000000114</c:v>
                </c:pt>
                <c:pt idx="2259">
                  <c:v>1.7400000000000091</c:v>
                </c:pt>
                <c:pt idx="2260">
                  <c:v>1.7900000000000205</c:v>
                </c:pt>
                <c:pt idx="2261">
                  <c:v>1.8400000000000318</c:v>
                </c:pt>
                <c:pt idx="2262">
                  <c:v>1.8000000000000114</c:v>
                </c:pt>
                <c:pt idx="2263">
                  <c:v>1.8100000000000023</c:v>
                </c:pt>
                <c:pt idx="2264">
                  <c:v>1.8600000000000136</c:v>
                </c:pt>
                <c:pt idx="2265">
                  <c:v>1.9600000000000364</c:v>
                </c:pt>
                <c:pt idx="2266">
                  <c:v>2</c:v>
                </c:pt>
                <c:pt idx="2267">
                  <c:v>1.9800000000000182</c:v>
                </c:pt>
                <c:pt idx="2268">
                  <c:v>1.9300000000000068</c:v>
                </c:pt>
                <c:pt idx="2269">
                  <c:v>1.9900000000000091</c:v>
                </c:pt>
                <c:pt idx="2270">
                  <c:v>1.8900000000000432</c:v>
                </c:pt>
                <c:pt idx="2271">
                  <c:v>1.9499999999999886</c:v>
                </c:pt>
                <c:pt idx="2272">
                  <c:v>1.9900000000000091</c:v>
                </c:pt>
                <c:pt idx="2273">
                  <c:v>2.0500000000000114</c:v>
                </c:pt>
                <c:pt idx="2274">
                  <c:v>2.0300000000000296</c:v>
                </c:pt>
                <c:pt idx="2275">
                  <c:v>1.9800000000000182</c:v>
                </c:pt>
                <c:pt idx="2276">
                  <c:v>1.9700000000000273</c:v>
                </c:pt>
                <c:pt idx="2277">
                  <c:v>1.9000000000000341</c:v>
                </c:pt>
                <c:pt idx="2278">
                  <c:v>1.910000000000025</c:v>
                </c:pt>
                <c:pt idx="2279">
                  <c:v>1.8500000000000227</c:v>
                </c:pt>
                <c:pt idx="2280">
                  <c:v>1.8700000000000045</c:v>
                </c:pt>
                <c:pt idx="2281">
                  <c:v>1.9300000000000068</c:v>
                </c:pt>
                <c:pt idx="2282">
                  <c:v>1.9399999999999977</c:v>
                </c:pt>
                <c:pt idx="2283">
                  <c:v>1.9499999999999886</c:v>
                </c:pt>
                <c:pt idx="2284">
                  <c:v>1.9900000000000091</c:v>
                </c:pt>
                <c:pt idx="2285">
                  <c:v>1.9900000000000091</c:v>
                </c:pt>
                <c:pt idx="2286">
                  <c:v>1.9600000000000364</c:v>
                </c:pt>
                <c:pt idx="2287">
                  <c:v>1.910000000000025</c:v>
                </c:pt>
                <c:pt idx="2288">
                  <c:v>1.8799999999999955</c:v>
                </c:pt>
                <c:pt idx="2289">
                  <c:v>1.9200000000000159</c:v>
                </c:pt>
                <c:pt idx="2290">
                  <c:v>1.8900000000000432</c:v>
                </c:pt>
                <c:pt idx="2291">
                  <c:v>1.9000000000000341</c:v>
                </c:pt>
                <c:pt idx="2292">
                  <c:v>1.8700000000000045</c:v>
                </c:pt>
                <c:pt idx="2293">
                  <c:v>1.9000000000000341</c:v>
                </c:pt>
                <c:pt idx="2294">
                  <c:v>1.9300000000000068</c:v>
                </c:pt>
                <c:pt idx="2295">
                  <c:v>1.9399999999999977</c:v>
                </c:pt>
                <c:pt idx="2296">
                  <c:v>1.9499999999999886</c:v>
                </c:pt>
                <c:pt idx="2297">
                  <c:v>1.8500000000000227</c:v>
                </c:pt>
                <c:pt idx="2298">
                  <c:v>1.8000000000000114</c:v>
                </c:pt>
                <c:pt idx="2299">
                  <c:v>1.9399999999999977</c:v>
                </c:pt>
                <c:pt idx="2300">
                  <c:v>1.9399999999999977</c:v>
                </c:pt>
                <c:pt idx="2301">
                  <c:v>1.9700000000000273</c:v>
                </c:pt>
                <c:pt idx="2302">
                  <c:v>1.9900000000000091</c:v>
                </c:pt>
                <c:pt idx="2303">
                  <c:v>1.9800000000000182</c:v>
                </c:pt>
                <c:pt idx="2304">
                  <c:v>1.9000000000000341</c:v>
                </c:pt>
                <c:pt idx="2305">
                  <c:v>1.8799999999999955</c:v>
                </c:pt>
                <c:pt idx="2306">
                  <c:v>1.9000000000000341</c:v>
                </c:pt>
                <c:pt idx="2307">
                  <c:v>1.9399999999999977</c:v>
                </c:pt>
                <c:pt idx="2308">
                  <c:v>1.9700000000000273</c:v>
                </c:pt>
                <c:pt idx="2309">
                  <c:v>1.9800000000000182</c:v>
                </c:pt>
                <c:pt idx="2310">
                  <c:v>1.9499999999999886</c:v>
                </c:pt>
                <c:pt idx="2311">
                  <c:v>1.9499999999999886</c:v>
                </c:pt>
                <c:pt idx="2312">
                  <c:v>1.9399999999999977</c:v>
                </c:pt>
                <c:pt idx="2313">
                  <c:v>1.9399999999999977</c:v>
                </c:pt>
                <c:pt idx="2314">
                  <c:v>1.8900000000000432</c:v>
                </c:pt>
                <c:pt idx="2315">
                  <c:v>1.8500000000000227</c:v>
                </c:pt>
                <c:pt idx="2316">
                  <c:v>1.8500000000000227</c:v>
                </c:pt>
                <c:pt idx="2317">
                  <c:v>1.8799999999999955</c:v>
                </c:pt>
                <c:pt idx="2318">
                  <c:v>1.9399999999999977</c:v>
                </c:pt>
                <c:pt idx="2319">
                  <c:v>1.9200000000000159</c:v>
                </c:pt>
                <c:pt idx="2320">
                  <c:v>1.9300000000000068</c:v>
                </c:pt>
                <c:pt idx="2321">
                  <c:v>1.9200000000000159</c:v>
                </c:pt>
                <c:pt idx="2322">
                  <c:v>1.9800000000000182</c:v>
                </c:pt>
                <c:pt idx="2323">
                  <c:v>1.9700000000000273</c:v>
                </c:pt>
                <c:pt idx="2324">
                  <c:v>1.9300000000000068</c:v>
                </c:pt>
                <c:pt idx="2325">
                  <c:v>1.8700000000000045</c:v>
                </c:pt>
                <c:pt idx="2326">
                  <c:v>1.8000000000000114</c:v>
                </c:pt>
                <c:pt idx="2327">
                  <c:v>1.8100000000000023</c:v>
                </c:pt>
                <c:pt idx="2328">
                  <c:v>1.8600000000000136</c:v>
                </c:pt>
                <c:pt idx="2329">
                  <c:v>1.9300000000000068</c:v>
                </c:pt>
                <c:pt idx="2330">
                  <c:v>1.9399999999999977</c:v>
                </c:pt>
                <c:pt idx="2331">
                  <c:v>1.910000000000025</c:v>
                </c:pt>
                <c:pt idx="2332">
                  <c:v>1.8900000000000432</c:v>
                </c:pt>
                <c:pt idx="2333">
                  <c:v>1.910000000000025</c:v>
                </c:pt>
                <c:pt idx="2334">
                  <c:v>1.9499999999999886</c:v>
                </c:pt>
                <c:pt idx="2335">
                  <c:v>1.9300000000000068</c:v>
                </c:pt>
                <c:pt idx="2336">
                  <c:v>1.8700000000000045</c:v>
                </c:pt>
                <c:pt idx="2337">
                  <c:v>1.8500000000000227</c:v>
                </c:pt>
                <c:pt idx="2338">
                  <c:v>1.9399999999999977</c:v>
                </c:pt>
                <c:pt idx="2339">
                  <c:v>1.9700000000000273</c:v>
                </c:pt>
                <c:pt idx="2340">
                  <c:v>1.9300000000000068</c:v>
                </c:pt>
                <c:pt idx="2341">
                  <c:v>1.8600000000000136</c:v>
                </c:pt>
                <c:pt idx="2342">
                  <c:v>1.8400000000000318</c:v>
                </c:pt>
                <c:pt idx="2343">
                  <c:v>1.8600000000000136</c:v>
                </c:pt>
                <c:pt idx="2344">
                  <c:v>1.8600000000000136</c:v>
                </c:pt>
                <c:pt idx="2345">
                  <c:v>1.8799999999999955</c:v>
                </c:pt>
                <c:pt idx="2346">
                  <c:v>1.910000000000025</c:v>
                </c:pt>
                <c:pt idx="2347">
                  <c:v>1.9399999999999977</c:v>
                </c:pt>
                <c:pt idx="2348">
                  <c:v>1.8600000000000136</c:v>
                </c:pt>
                <c:pt idx="2349">
                  <c:v>1.8500000000000227</c:v>
                </c:pt>
                <c:pt idx="2350">
                  <c:v>1.8500000000000227</c:v>
                </c:pt>
                <c:pt idx="2351">
                  <c:v>1.8400000000000318</c:v>
                </c:pt>
                <c:pt idx="2352">
                  <c:v>1.8500000000000227</c:v>
                </c:pt>
                <c:pt idx="2353">
                  <c:v>1.8500000000000227</c:v>
                </c:pt>
                <c:pt idx="2354">
                  <c:v>1.8199999999999932</c:v>
                </c:pt>
                <c:pt idx="2355">
                  <c:v>1.8400000000000318</c:v>
                </c:pt>
                <c:pt idx="2356">
                  <c:v>1.9000000000000341</c:v>
                </c:pt>
                <c:pt idx="2357">
                  <c:v>1.8700000000000045</c:v>
                </c:pt>
                <c:pt idx="2358">
                  <c:v>1.8600000000000136</c:v>
                </c:pt>
                <c:pt idx="2359">
                  <c:v>1.8799999999999955</c:v>
                </c:pt>
                <c:pt idx="2360">
                  <c:v>1.8700000000000045</c:v>
                </c:pt>
                <c:pt idx="2361">
                  <c:v>1.8799999999999955</c:v>
                </c:pt>
                <c:pt idx="2362">
                  <c:v>1.9200000000000159</c:v>
                </c:pt>
                <c:pt idx="2363">
                  <c:v>1.9000000000000341</c:v>
                </c:pt>
                <c:pt idx="2364">
                  <c:v>1.8900000000000432</c:v>
                </c:pt>
                <c:pt idx="2365">
                  <c:v>1.8600000000000136</c:v>
                </c:pt>
                <c:pt idx="2366">
                  <c:v>1.8700000000000045</c:v>
                </c:pt>
                <c:pt idx="2367">
                  <c:v>1.910000000000025</c:v>
                </c:pt>
                <c:pt idx="2368">
                  <c:v>1.9200000000000159</c:v>
                </c:pt>
                <c:pt idx="2369">
                  <c:v>1.8700000000000045</c:v>
                </c:pt>
                <c:pt idx="2370">
                  <c:v>1.8799999999999955</c:v>
                </c:pt>
                <c:pt idx="2371">
                  <c:v>1.9399999999999977</c:v>
                </c:pt>
                <c:pt idx="2372">
                  <c:v>1.9300000000000068</c:v>
                </c:pt>
                <c:pt idx="2373">
                  <c:v>1.8700000000000045</c:v>
                </c:pt>
                <c:pt idx="2374">
                  <c:v>1.8400000000000318</c:v>
                </c:pt>
                <c:pt idx="2375">
                  <c:v>1.8500000000000227</c:v>
                </c:pt>
                <c:pt idx="2376">
                  <c:v>1.8600000000000136</c:v>
                </c:pt>
                <c:pt idx="2377">
                  <c:v>1.9700000000000273</c:v>
                </c:pt>
                <c:pt idx="2378">
                  <c:v>1.9399999999999977</c:v>
                </c:pt>
                <c:pt idx="2379">
                  <c:v>1.9300000000000068</c:v>
                </c:pt>
                <c:pt idx="2380">
                  <c:v>1.9499999999999886</c:v>
                </c:pt>
                <c:pt idx="2381">
                  <c:v>2.0300000000000296</c:v>
                </c:pt>
                <c:pt idx="2382">
                  <c:v>1.9800000000000182</c:v>
                </c:pt>
                <c:pt idx="2383">
                  <c:v>1.9399999999999977</c:v>
                </c:pt>
                <c:pt idx="2384">
                  <c:v>1.9399999999999977</c:v>
                </c:pt>
                <c:pt idx="2385">
                  <c:v>1.9300000000000068</c:v>
                </c:pt>
                <c:pt idx="2386">
                  <c:v>1.9300000000000068</c:v>
                </c:pt>
                <c:pt idx="2387">
                  <c:v>1.8700000000000045</c:v>
                </c:pt>
                <c:pt idx="2388">
                  <c:v>1.8300000000000409</c:v>
                </c:pt>
                <c:pt idx="2389">
                  <c:v>1.8300000000000409</c:v>
                </c:pt>
                <c:pt idx="2390">
                  <c:v>1.8400000000000318</c:v>
                </c:pt>
                <c:pt idx="2391">
                  <c:v>1.8600000000000136</c:v>
                </c:pt>
                <c:pt idx="2392">
                  <c:v>1.9000000000000341</c:v>
                </c:pt>
                <c:pt idx="2393">
                  <c:v>1.9600000000000364</c:v>
                </c:pt>
                <c:pt idx="2394">
                  <c:v>1.9300000000000068</c:v>
                </c:pt>
                <c:pt idx="2395">
                  <c:v>1.8799999999999955</c:v>
                </c:pt>
                <c:pt idx="2396">
                  <c:v>1.8900000000000432</c:v>
                </c:pt>
                <c:pt idx="2397">
                  <c:v>1.910000000000025</c:v>
                </c:pt>
                <c:pt idx="2398">
                  <c:v>1.9000000000000341</c:v>
                </c:pt>
                <c:pt idx="2399">
                  <c:v>1.9000000000000341</c:v>
                </c:pt>
                <c:pt idx="2400">
                  <c:v>1.8900000000000432</c:v>
                </c:pt>
                <c:pt idx="2401">
                  <c:v>1.9300000000000068</c:v>
                </c:pt>
                <c:pt idx="2402">
                  <c:v>1.9499999999999886</c:v>
                </c:pt>
                <c:pt idx="2403">
                  <c:v>1.9200000000000159</c:v>
                </c:pt>
                <c:pt idx="2404">
                  <c:v>1.8700000000000045</c:v>
                </c:pt>
                <c:pt idx="2405">
                  <c:v>1.8900000000000432</c:v>
                </c:pt>
                <c:pt idx="2406">
                  <c:v>1.9200000000000159</c:v>
                </c:pt>
                <c:pt idx="2407">
                  <c:v>1.8900000000000432</c:v>
                </c:pt>
                <c:pt idx="2408">
                  <c:v>1.8600000000000136</c:v>
                </c:pt>
                <c:pt idx="2409">
                  <c:v>1.8500000000000227</c:v>
                </c:pt>
                <c:pt idx="2410">
                  <c:v>1.8600000000000136</c:v>
                </c:pt>
                <c:pt idx="2411">
                  <c:v>1.8700000000000045</c:v>
                </c:pt>
                <c:pt idx="2412">
                  <c:v>1.8900000000000432</c:v>
                </c:pt>
                <c:pt idx="2413">
                  <c:v>1.8600000000000136</c:v>
                </c:pt>
                <c:pt idx="2414">
                  <c:v>1.9200000000000159</c:v>
                </c:pt>
                <c:pt idx="2415">
                  <c:v>1.8700000000000045</c:v>
                </c:pt>
                <c:pt idx="2416">
                  <c:v>1.8799999999999955</c:v>
                </c:pt>
                <c:pt idx="2417">
                  <c:v>1.9399999999999977</c:v>
                </c:pt>
                <c:pt idx="2418">
                  <c:v>1.8799999999999955</c:v>
                </c:pt>
                <c:pt idx="2419">
                  <c:v>1.8700000000000045</c:v>
                </c:pt>
                <c:pt idx="2420">
                  <c:v>1.8400000000000318</c:v>
                </c:pt>
                <c:pt idx="2421">
                  <c:v>1.9000000000000341</c:v>
                </c:pt>
                <c:pt idx="2422">
                  <c:v>1.8900000000000432</c:v>
                </c:pt>
                <c:pt idx="2423">
                  <c:v>1.8700000000000045</c:v>
                </c:pt>
                <c:pt idx="2424">
                  <c:v>1.8400000000000318</c:v>
                </c:pt>
                <c:pt idx="2425">
                  <c:v>1.8400000000000318</c:v>
                </c:pt>
                <c:pt idx="2426">
                  <c:v>1.8600000000000136</c:v>
                </c:pt>
                <c:pt idx="2427">
                  <c:v>1.8600000000000136</c:v>
                </c:pt>
                <c:pt idx="2428">
                  <c:v>1.8199999999999932</c:v>
                </c:pt>
                <c:pt idx="2429">
                  <c:v>1.8900000000000432</c:v>
                </c:pt>
                <c:pt idx="2430">
                  <c:v>1.9000000000000341</c:v>
                </c:pt>
                <c:pt idx="2431">
                  <c:v>1.8100000000000023</c:v>
                </c:pt>
                <c:pt idx="2432">
                  <c:v>1.8100000000000023</c:v>
                </c:pt>
                <c:pt idx="2433">
                  <c:v>1.8199999999999932</c:v>
                </c:pt>
                <c:pt idx="2434">
                  <c:v>1.8300000000000409</c:v>
                </c:pt>
                <c:pt idx="2435">
                  <c:v>1.8700000000000045</c:v>
                </c:pt>
                <c:pt idx="2436">
                  <c:v>1.8199999999999932</c:v>
                </c:pt>
                <c:pt idx="2437">
                  <c:v>1.7900000000000205</c:v>
                </c:pt>
                <c:pt idx="2438">
                  <c:v>1.7900000000000205</c:v>
                </c:pt>
                <c:pt idx="2439">
                  <c:v>1.8199999999999932</c:v>
                </c:pt>
                <c:pt idx="2440">
                  <c:v>1.8600000000000136</c:v>
                </c:pt>
                <c:pt idx="2441">
                  <c:v>1.8600000000000136</c:v>
                </c:pt>
                <c:pt idx="2442">
                  <c:v>1.8500000000000227</c:v>
                </c:pt>
                <c:pt idx="2443">
                  <c:v>1.8300000000000409</c:v>
                </c:pt>
                <c:pt idx="2444">
                  <c:v>1.8000000000000114</c:v>
                </c:pt>
                <c:pt idx="2445">
                  <c:v>1.8100000000000023</c:v>
                </c:pt>
                <c:pt idx="2446">
                  <c:v>1.8300000000000409</c:v>
                </c:pt>
                <c:pt idx="2447">
                  <c:v>1.7900000000000205</c:v>
                </c:pt>
                <c:pt idx="2448">
                  <c:v>1.7800000000000296</c:v>
                </c:pt>
                <c:pt idx="2449">
                  <c:v>1.7900000000000205</c:v>
                </c:pt>
                <c:pt idx="2450">
                  <c:v>1.7800000000000296</c:v>
                </c:pt>
                <c:pt idx="2451">
                  <c:v>1.7800000000000296</c:v>
                </c:pt>
                <c:pt idx="2452">
                  <c:v>1.8000000000000114</c:v>
                </c:pt>
                <c:pt idx="2453">
                  <c:v>1.8000000000000114</c:v>
                </c:pt>
                <c:pt idx="2454">
                  <c:v>1.8199999999999932</c:v>
                </c:pt>
                <c:pt idx="2455">
                  <c:v>1.8199999999999932</c:v>
                </c:pt>
                <c:pt idx="2456">
                  <c:v>1.8400000000000318</c:v>
                </c:pt>
                <c:pt idx="2457">
                  <c:v>1.8199999999999932</c:v>
                </c:pt>
                <c:pt idx="2458">
                  <c:v>1.7599999999999909</c:v>
                </c:pt>
                <c:pt idx="2459">
                  <c:v>1.8300000000000409</c:v>
                </c:pt>
                <c:pt idx="2460">
                  <c:v>1.75</c:v>
                </c:pt>
                <c:pt idx="2461">
                  <c:v>1.7200000000000273</c:v>
                </c:pt>
                <c:pt idx="2462">
                  <c:v>1.6800000000000068</c:v>
                </c:pt>
                <c:pt idx="2463">
                  <c:v>1.7100000000000364</c:v>
                </c:pt>
                <c:pt idx="2464">
                  <c:v>1.7200000000000273</c:v>
                </c:pt>
                <c:pt idx="2465">
                  <c:v>1.7300000000000182</c:v>
                </c:pt>
                <c:pt idx="2466">
                  <c:v>1.7100000000000364</c:v>
                </c:pt>
                <c:pt idx="2467">
                  <c:v>1.7100000000000364</c:v>
                </c:pt>
                <c:pt idx="2468">
                  <c:v>1.7400000000000091</c:v>
                </c:pt>
                <c:pt idx="2469">
                  <c:v>1.7900000000000205</c:v>
                </c:pt>
                <c:pt idx="2470">
                  <c:v>1.8000000000000114</c:v>
                </c:pt>
                <c:pt idx="2471">
                  <c:v>1.8400000000000318</c:v>
                </c:pt>
                <c:pt idx="2472">
                  <c:v>1.8199999999999932</c:v>
                </c:pt>
                <c:pt idx="2473">
                  <c:v>1.8300000000000409</c:v>
                </c:pt>
                <c:pt idx="2474">
                  <c:v>1.8100000000000023</c:v>
                </c:pt>
                <c:pt idx="2475">
                  <c:v>1.7800000000000296</c:v>
                </c:pt>
                <c:pt idx="2476">
                  <c:v>1.8000000000000114</c:v>
                </c:pt>
                <c:pt idx="2477">
                  <c:v>1.8100000000000023</c:v>
                </c:pt>
                <c:pt idx="2478">
                  <c:v>1.8500000000000227</c:v>
                </c:pt>
                <c:pt idx="2479">
                  <c:v>1.8300000000000409</c:v>
                </c:pt>
                <c:pt idx="2480">
                  <c:v>1.8400000000000318</c:v>
                </c:pt>
                <c:pt idx="2481">
                  <c:v>1.8300000000000409</c:v>
                </c:pt>
                <c:pt idx="2482">
                  <c:v>1.7200000000000273</c:v>
                </c:pt>
                <c:pt idx="2483">
                  <c:v>1.6800000000000068</c:v>
                </c:pt>
                <c:pt idx="2484">
                  <c:v>1.75</c:v>
                </c:pt>
                <c:pt idx="2485">
                  <c:v>1.7800000000000296</c:v>
                </c:pt>
                <c:pt idx="2486">
                  <c:v>1.8900000000000432</c:v>
                </c:pt>
                <c:pt idx="2487">
                  <c:v>1.8199999999999932</c:v>
                </c:pt>
                <c:pt idx="2488">
                  <c:v>1.6800000000000068</c:v>
                </c:pt>
                <c:pt idx="2489">
                  <c:v>1.6800000000000068</c:v>
                </c:pt>
                <c:pt idx="2490">
                  <c:v>1.660000000000025</c:v>
                </c:pt>
                <c:pt idx="2491">
                  <c:v>1.6299999999999955</c:v>
                </c:pt>
                <c:pt idx="2492">
                  <c:v>1.660000000000025</c:v>
                </c:pt>
                <c:pt idx="2493">
                  <c:v>1.7300000000000182</c:v>
                </c:pt>
                <c:pt idx="2494">
                  <c:v>1.7200000000000273</c:v>
                </c:pt>
                <c:pt idx="2495">
                  <c:v>1.6700000000000159</c:v>
                </c:pt>
                <c:pt idx="2496">
                  <c:v>1.6899999999999977</c:v>
                </c:pt>
                <c:pt idx="2497">
                  <c:v>1.7300000000000182</c:v>
                </c:pt>
                <c:pt idx="2498">
                  <c:v>1.7800000000000296</c:v>
                </c:pt>
                <c:pt idx="2499">
                  <c:v>1.8600000000000136</c:v>
                </c:pt>
                <c:pt idx="2500">
                  <c:v>1.9200000000000159</c:v>
                </c:pt>
                <c:pt idx="2501">
                  <c:v>1.8500000000000227</c:v>
                </c:pt>
                <c:pt idx="2502">
                  <c:v>1.7599999999999909</c:v>
                </c:pt>
                <c:pt idx="2503">
                  <c:v>1.7599999999999909</c:v>
                </c:pt>
                <c:pt idx="2504">
                  <c:v>1.7400000000000091</c:v>
                </c:pt>
                <c:pt idx="2505">
                  <c:v>1.7599999999999909</c:v>
                </c:pt>
                <c:pt idx="2506">
                  <c:v>1.7400000000000091</c:v>
                </c:pt>
                <c:pt idx="2507">
                  <c:v>1.7900000000000205</c:v>
                </c:pt>
                <c:pt idx="2508">
                  <c:v>1.7900000000000205</c:v>
                </c:pt>
                <c:pt idx="2509">
                  <c:v>1.7100000000000364</c:v>
                </c:pt>
                <c:pt idx="2510">
                  <c:v>1.75</c:v>
                </c:pt>
                <c:pt idx="2511">
                  <c:v>1.8199999999999932</c:v>
                </c:pt>
                <c:pt idx="2512">
                  <c:v>1.7700000000000387</c:v>
                </c:pt>
                <c:pt idx="2513">
                  <c:v>1.75</c:v>
                </c:pt>
                <c:pt idx="2514">
                  <c:v>1.7599999999999909</c:v>
                </c:pt>
                <c:pt idx="2515">
                  <c:v>1.6100000000000136</c:v>
                </c:pt>
                <c:pt idx="2516">
                  <c:v>1.5900000000000318</c:v>
                </c:pt>
                <c:pt idx="2517">
                  <c:v>1.6100000000000136</c:v>
                </c:pt>
                <c:pt idx="2518">
                  <c:v>1.6100000000000136</c:v>
                </c:pt>
                <c:pt idx="2519">
                  <c:v>1.6200000000000045</c:v>
                </c:pt>
                <c:pt idx="2520">
                  <c:v>1.6100000000000136</c:v>
                </c:pt>
                <c:pt idx="2521">
                  <c:v>1.6299999999999955</c:v>
                </c:pt>
                <c:pt idx="2522">
                  <c:v>1.6999999999999886</c:v>
                </c:pt>
                <c:pt idx="2523">
                  <c:v>1.7200000000000273</c:v>
                </c:pt>
                <c:pt idx="2524">
                  <c:v>1.6899999999999977</c:v>
                </c:pt>
                <c:pt idx="2525">
                  <c:v>1.6899999999999977</c:v>
                </c:pt>
                <c:pt idx="2526">
                  <c:v>1.7300000000000182</c:v>
                </c:pt>
                <c:pt idx="2527">
                  <c:v>1.75</c:v>
                </c:pt>
                <c:pt idx="2528">
                  <c:v>1.7100000000000364</c:v>
                </c:pt>
                <c:pt idx="2529">
                  <c:v>1.6700000000000159</c:v>
                </c:pt>
                <c:pt idx="2530">
                  <c:v>1.6899999999999977</c:v>
                </c:pt>
                <c:pt idx="2531">
                  <c:v>1.6700000000000159</c:v>
                </c:pt>
                <c:pt idx="2532">
                  <c:v>1.6500000000000341</c:v>
                </c:pt>
                <c:pt idx="2533">
                  <c:v>1.6899999999999977</c:v>
                </c:pt>
                <c:pt idx="2534">
                  <c:v>1.660000000000025</c:v>
                </c:pt>
                <c:pt idx="2535">
                  <c:v>1.5800000000000409</c:v>
                </c:pt>
                <c:pt idx="2536">
                  <c:v>1.6999999999999886</c:v>
                </c:pt>
                <c:pt idx="2537">
                  <c:v>1.75</c:v>
                </c:pt>
                <c:pt idx="2538">
                  <c:v>1.8000000000000114</c:v>
                </c:pt>
                <c:pt idx="2539">
                  <c:v>1.7100000000000364</c:v>
                </c:pt>
                <c:pt idx="2540">
                  <c:v>1.6800000000000068</c:v>
                </c:pt>
                <c:pt idx="2541">
                  <c:v>1.6899999999999977</c:v>
                </c:pt>
                <c:pt idx="2542">
                  <c:v>1.7200000000000273</c:v>
                </c:pt>
                <c:pt idx="2543">
                  <c:v>1.7400000000000091</c:v>
                </c:pt>
                <c:pt idx="2544">
                  <c:v>1.6999999999999886</c:v>
                </c:pt>
                <c:pt idx="2545">
                  <c:v>1.6700000000000159</c:v>
                </c:pt>
                <c:pt idx="2546">
                  <c:v>1.6500000000000341</c:v>
                </c:pt>
                <c:pt idx="2547">
                  <c:v>1.6200000000000045</c:v>
                </c:pt>
                <c:pt idx="2548">
                  <c:v>1.660000000000025</c:v>
                </c:pt>
                <c:pt idx="2549">
                  <c:v>1.6500000000000341</c:v>
                </c:pt>
                <c:pt idx="2550">
                  <c:v>1.6700000000000159</c:v>
                </c:pt>
                <c:pt idx="2551">
                  <c:v>1.6400000000000432</c:v>
                </c:pt>
                <c:pt idx="2552">
                  <c:v>1.6100000000000136</c:v>
                </c:pt>
                <c:pt idx="2553">
                  <c:v>1.75</c:v>
                </c:pt>
                <c:pt idx="2554">
                  <c:v>1.5800000000000409</c:v>
                </c:pt>
                <c:pt idx="2555">
                  <c:v>1.5300000000000296</c:v>
                </c:pt>
                <c:pt idx="2556">
                  <c:v>1.5400000000000205</c:v>
                </c:pt>
              </c:numCache>
            </c:numRef>
          </c:yVal>
          <c:smooth val="0"/>
        </c:ser>
        <c:ser>
          <c:idx val="7"/>
          <c:order val="0"/>
          <c:tx>
            <c:strRef>
              <c:f>HPV_4410_pravostranna!$AN$1</c:f>
              <c:strCache>
                <c:ptCount val="1"/>
                <c:pt idx="0">
                  <c:v>VP7542 Bezdědice (C) </c:v>
                </c:pt>
              </c:strCache>
            </c:strRef>
          </c:tx>
          <c:spPr>
            <a:ln w="19050"/>
          </c:spPr>
          <c:marker>
            <c:symbol val="none"/>
          </c:marker>
          <c:xVal>
            <c:numRef>
              <c:f>HPV_4410_pravostranna!$AL$2:$AL$10000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HPV_4410_pravostranna!$AN$2:$AN$10000</c:f>
              <c:numCache>
                <c:formatCode>General</c:formatCode>
                <c:ptCount val="9999"/>
                <c:pt idx="0">
                  <c:v>0.54000000000002046</c:v>
                </c:pt>
                <c:pt idx="1">
                  <c:v>0.54000000000002046</c:v>
                </c:pt>
                <c:pt idx="2">
                  <c:v>0.57999999999998408</c:v>
                </c:pt>
                <c:pt idx="3">
                  <c:v>0.56000000000000227</c:v>
                </c:pt>
                <c:pt idx="4">
                  <c:v>0.54000000000002046</c:v>
                </c:pt>
                <c:pt idx="5">
                  <c:v>0.58999999999997499</c:v>
                </c:pt>
                <c:pt idx="6">
                  <c:v>0.51999999999998181</c:v>
                </c:pt>
                <c:pt idx="7">
                  <c:v>0.51999999999998181</c:v>
                </c:pt>
                <c:pt idx="8">
                  <c:v>0.50999999999999091</c:v>
                </c:pt>
                <c:pt idx="9">
                  <c:v>0.52999999999997272</c:v>
                </c:pt>
                <c:pt idx="10">
                  <c:v>0.54000000000002046</c:v>
                </c:pt>
                <c:pt idx="11">
                  <c:v>0.58999999999997499</c:v>
                </c:pt>
                <c:pt idx="12">
                  <c:v>0.49000000000000909</c:v>
                </c:pt>
                <c:pt idx="13">
                  <c:v>0.52999999999997272</c:v>
                </c:pt>
                <c:pt idx="14">
                  <c:v>0.54000000000002046</c:v>
                </c:pt>
                <c:pt idx="15">
                  <c:v>0.61000000000001364</c:v>
                </c:pt>
                <c:pt idx="16">
                  <c:v>0.52999999999997272</c:v>
                </c:pt>
                <c:pt idx="17">
                  <c:v>0.52999999999997272</c:v>
                </c:pt>
                <c:pt idx="18">
                  <c:v>0.5</c:v>
                </c:pt>
                <c:pt idx="19">
                  <c:v>0.48000000000001819</c:v>
                </c:pt>
                <c:pt idx="20">
                  <c:v>0.52999999999997272</c:v>
                </c:pt>
                <c:pt idx="21">
                  <c:v>0.61000000000001364</c:v>
                </c:pt>
                <c:pt idx="22">
                  <c:v>0.40999999999996817</c:v>
                </c:pt>
                <c:pt idx="23">
                  <c:v>0.46999999999997044</c:v>
                </c:pt>
                <c:pt idx="24">
                  <c:v>0.5</c:v>
                </c:pt>
                <c:pt idx="25">
                  <c:v>0.5</c:v>
                </c:pt>
                <c:pt idx="26">
                  <c:v>0.56999999999999318</c:v>
                </c:pt>
                <c:pt idx="27">
                  <c:v>0.48000000000001819</c:v>
                </c:pt>
                <c:pt idx="28">
                  <c:v>0.5</c:v>
                </c:pt>
                <c:pt idx="29">
                  <c:v>0.52999999999997272</c:v>
                </c:pt>
                <c:pt idx="30">
                  <c:v>0.55000000000001137</c:v>
                </c:pt>
                <c:pt idx="31">
                  <c:v>0.61000000000001364</c:v>
                </c:pt>
                <c:pt idx="32">
                  <c:v>0.62999999999999545</c:v>
                </c:pt>
                <c:pt idx="33">
                  <c:v>0.43999999999999773</c:v>
                </c:pt>
                <c:pt idx="34">
                  <c:v>0.54000000000002046</c:v>
                </c:pt>
                <c:pt idx="35">
                  <c:v>0.51999999999998181</c:v>
                </c:pt>
                <c:pt idx="36">
                  <c:v>0.51999999999998181</c:v>
                </c:pt>
                <c:pt idx="37">
                  <c:v>0.44999999999998863</c:v>
                </c:pt>
                <c:pt idx="38">
                  <c:v>0.40999999999996817</c:v>
                </c:pt>
                <c:pt idx="39">
                  <c:v>0.45999999999997954</c:v>
                </c:pt>
                <c:pt idx="40">
                  <c:v>0.48000000000001819</c:v>
                </c:pt>
                <c:pt idx="41">
                  <c:v>0.49000000000000909</c:v>
                </c:pt>
                <c:pt idx="42">
                  <c:v>0.5</c:v>
                </c:pt>
                <c:pt idx="43">
                  <c:v>0.49000000000000909</c:v>
                </c:pt>
                <c:pt idx="44">
                  <c:v>0.50999999999999091</c:v>
                </c:pt>
                <c:pt idx="45">
                  <c:v>0.51999999999998181</c:v>
                </c:pt>
                <c:pt idx="46">
                  <c:v>0.46999999999997044</c:v>
                </c:pt>
                <c:pt idx="47">
                  <c:v>0.44999999999998863</c:v>
                </c:pt>
                <c:pt idx="48">
                  <c:v>0.56000000000000227</c:v>
                </c:pt>
                <c:pt idx="49">
                  <c:v>0.55000000000001137</c:v>
                </c:pt>
                <c:pt idx="50">
                  <c:v>0.54000000000002046</c:v>
                </c:pt>
                <c:pt idx="51">
                  <c:v>0.55000000000001137</c:v>
                </c:pt>
                <c:pt idx="52">
                  <c:v>0.51999999999998181</c:v>
                </c:pt>
                <c:pt idx="53">
                  <c:v>0.55000000000001137</c:v>
                </c:pt>
                <c:pt idx="54">
                  <c:v>0.49000000000000909</c:v>
                </c:pt>
                <c:pt idx="55">
                  <c:v>0.55000000000001137</c:v>
                </c:pt>
                <c:pt idx="56">
                  <c:v>0.50999999999999091</c:v>
                </c:pt>
                <c:pt idx="57">
                  <c:v>0.58999999999997499</c:v>
                </c:pt>
                <c:pt idx="58">
                  <c:v>0.48000000000001819</c:v>
                </c:pt>
                <c:pt idx="59">
                  <c:v>0.49000000000000909</c:v>
                </c:pt>
                <c:pt idx="60">
                  <c:v>0.63999999999998636</c:v>
                </c:pt>
                <c:pt idx="61">
                  <c:v>0.52999999999997272</c:v>
                </c:pt>
                <c:pt idx="62">
                  <c:v>0.5</c:v>
                </c:pt>
                <c:pt idx="63">
                  <c:v>0.5</c:v>
                </c:pt>
                <c:pt idx="64">
                  <c:v>0.46999999999997044</c:v>
                </c:pt>
                <c:pt idx="65">
                  <c:v>0.42000000000001592</c:v>
                </c:pt>
                <c:pt idx="66">
                  <c:v>0.5</c:v>
                </c:pt>
                <c:pt idx="67">
                  <c:v>0.54000000000002046</c:v>
                </c:pt>
                <c:pt idx="68">
                  <c:v>0.51999999999998181</c:v>
                </c:pt>
                <c:pt idx="69">
                  <c:v>0.54000000000002046</c:v>
                </c:pt>
                <c:pt idx="70">
                  <c:v>0.61000000000001364</c:v>
                </c:pt>
                <c:pt idx="71">
                  <c:v>0.55000000000001137</c:v>
                </c:pt>
                <c:pt idx="72">
                  <c:v>0.48000000000001819</c:v>
                </c:pt>
                <c:pt idx="73">
                  <c:v>0.44999999999998863</c:v>
                </c:pt>
                <c:pt idx="74">
                  <c:v>0.45999999999997954</c:v>
                </c:pt>
                <c:pt idx="75">
                  <c:v>0.52999999999997272</c:v>
                </c:pt>
                <c:pt idx="76">
                  <c:v>0.55000000000001137</c:v>
                </c:pt>
                <c:pt idx="77">
                  <c:v>0.5</c:v>
                </c:pt>
                <c:pt idx="78">
                  <c:v>0.48000000000001819</c:v>
                </c:pt>
                <c:pt idx="79">
                  <c:v>0.45999999999997954</c:v>
                </c:pt>
                <c:pt idx="80">
                  <c:v>0.56999999999999318</c:v>
                </c:pt>
                <c:pt idx="81">
                  <c:v>0.61000000000001364</c:v>
                </c:pt>
                <c:pt idx="82">
                  <c:v>0.5</c:v>
                </c:pt>
                <c:pt idx="83">
                  <c:v>0.5</c:v>
                </c:pt>
                <c:pt idx="84">
                  <c:v>0.51999999999998181</c:v>
                </c:pt>
                <c:pt idx="85">
                  <c:v>0.48000000000001819</c:v>
                </c:pt>
                <c:pt idx="86">
                  <c:v>0.48000000000001819</c:v>
                </c:pt>
                <c:pt idx="87">
                  <c:v>0.43999999999999773</c:v>
                </c:pt>
                <c:pt idx="88">
                  <c:v>0.45999999999997954</c:v>
                </c:pt>
                <c:pt idx="89">
                  <c:v>0.40999999999996817</c:v>
                </c:pt>
                <c:pt idx="90">
                  <c:v>0.5</c:v>
                </c:pt>
                <c:pt idx="91">
                  <c:v>0.43999999999999773</c:v>
                </c:pt>
                <c:pt idx="92">
                  <c:v>0.49000000000000909</c:v>
                </c:pt>
                <c:pt idx="93">
                  <c:v>0.48000000000001819</c:v>
                </c:pt>
                <c:pt idx="94">
                  <c:v>0.42000000000001592</c:v>
                </c:pt>
                <c:pt idx="95">
                  <c:v>0.48000000000001819</c:v>
                </c:pt>
                <c:pt idx="96">
                  <c:v>0.58999999999997499</c:v>
                </c:pt>
                <c:pt idx="97">
                  <c:v>0.54000000000002046</c:v>
                </c:pt>
                <c:pt idx="98">
                  <c:v>0.49000000000000909</c:v>
                </c:pt>
                <c:pt idx="99">
                  <c:v>0.5</c:v>
                </c:pt>
                <c:pt idx="100">
                  <c:v>0.56000000000000227</c:v>
                </c:pt>
                <c:pt idx="101">
                  <c:v>0.50999999999999091</c:v>
                </c:pt>
                <c:pt idx="102">
                  <c:v>0.52999999999997272</c:v>
                </c:pt>
                <c:pt idx="103">
                  <c:v>0.43000000000000682</c:v>
                </c:pt>
                <c:pt idx="104">
                  <c:v>0.44999999999998863</c:v>
                </c:pt>
                <c:pt idx="105">
                  <c:v>0.46999999999997044</c:v>
                </c:pt>
                <c:pt idx="106">
                  <c:v>0.44999999999998863</c:v>
                </c:pt>
                <c:pt idx="107">
                  <c:v>0.48000000000001819</c:v>
                </c:pt>
                <c:pt idx="108">
                  <c:v>0.51999999999998181</c:v>
                </c:pt>
                <c:pt idx="109">
                  <c:v>0.54000000000002046</c:v>
                </c:pt>
                <c:pt idx="110">
                  <c:v>0.45999999999997954</c:v>
                </c:pt>
                <c:pt idx="111">
                  <c:v>0.45999999999997954</c:v>
                </c:pt>
                <c:pt idx="112">
                  <c:v>0.51999999999998181</c:v>
                </c:pt>
                <c:pt idx="113">
                  <c:v>0.43000000000000682</c:v>
                </c:pt>
                <c:pt idx="114">
                  <c:v>0.38999999999998636</c:v>
                </c:pt>
                <c:pt idx="115">
                  <c:v>0.43999999999999773</c:v>
                </c:pt>
                <c:pt idx="116">
                  <c:v>0.42000000000001592</c:v>
                </c:pt>
                <c:pt idx="117">
                  <c:v>0.43999999999999773</c:v>
                </c:pt>
                <c:pt idx="118">
                  <c:v>0.51999999999998181</c:v>
                </c:pt>
                <c:pt idx="119">
                  <c:v>0.55000000000001137</c:v>
                </c:pt>
                <c:pt idx="120">
                  <c:v>0.51999999999998181</c:v>
                </c:pt>
                <c:pt idx="121">
                  <c:v>0.5</c:v>
                </c:pt>
                <c:pt idx="122">
                  <c:v>0.43000000000000682</c:v>
                </c:pt>
                <c:pt idx="123">
                  <c:v>0.42000000000001592</c:v>
                </c:pt>
                <c:pt idx="124">
                  <c:v>0.43000000000000682</c:v>
                </c:pt>
                <c:pt idx="125">
                  <c:v>0.44999999999998863</c:v>
                </c:pt>
                <c:pt idx="126">
                  <c:v>0.43999999999999773</c:v>
                </c:pt>
                <c:pt idx="127">
                  <c:v>0.44999999999998863</c:v>
                </c:pt>
                <c:pt idx="128">
                  <c:v>0.48000000000001819</c:v>
                </c:pt>
                <c:pt idx="129">
                  <c:v>0.48000000000001819</c:v>
                </c:pt>
                <c:pt idx="130">
                  <c:v>0.44999999999998863</c:v>
                </c:pt>
                <c:pt idx="131">
                  <c:v>0.44999999999998863</c:v>
                </c:pt>
                <c:pt idx="132">
                  <c:v>0.46999999999997044</c:v>
                </c:pt>
                <c:pt idx="133">
                  <c:v>0.48000000000001819</c:v>
                </c:pt>
                <c:pt idx="134">
                  <c:v>0.48000000000001819</c:v>
                </c:pt>
                <c:pt idx="135">
                  <c:v>0.49000000000000909</c:v>
                </c:pt>
                <c:pt idx="136">
                  <c:v>0.5</c:v>
                </c:pt>
                <c:pt idx="137">
                  <c:v>0.49000000000000909</c:v>
                </c:pt>
                <c:pt idx="138">
                  <c:v>0.49000000000000909</c:v>
                </c:pt>
                <c:pt idx="139">
                  <c:v>0.45999999999997954</c:v>
                </c:pt>
                <c:pt idx="140">
                  <c:v>0.43000000000000682</c:v>
                </c:pt>
                <c:pt idx="141">
                  <c:v>0.44999999999998863</c:v>
                </c:pt>
                <c:pt idx="142">
                  <c:v>0.44999999999998863</c:v>
                </c:pt>
                <c:pt idx="143">
                  <c:v>0.44999999999998863</c:v>
                </c:pt>
                <c:pt idx="144">
                  <c:v>0.45999999999997954</c:v>
                </c:pt>
                <c:pt idx="145">
                  <c:v>0.44999999999998863</c:v>
                </c:pt>
                <c:pt idx="146">
                  <c:v>0.43000000000000682</c:v>
                </c:pt>
                <c:pt idx="147">
                  <c:v>0.46999999999997044</c:v>
                </c:pt>
                <c:pt idx="148">
                  <c:v>0.44999999999998863</c:v>
                </c:pt>
                <c:pt idx="149">
                  <c:v>0.43999999999999773</c:v>
                </c:pt>
                <c:pt idx="150">
                  <c:v>0.46999999999997044</c:v>
                </c:pt>
                <c:pt idx="151">
                  <c:v>0.46999999999997044</c:v>
                </c:pt>
                <c:pt idx="152">
                  <c:v>0.43999999999999773</c:v>
                </c:pt>
                <c:pt idx="153">
                  <c:v>0.43000000000000682</c:v>
                </c:pt>
                <c:pt idx="154">
                  <c:v>0.46999999999997044</c:v>
                </c:pt>
                <c:pt idx="155">
                  <c:v>0.44999999999998863</c:v>
                </c:pt>
                <c:pt idx="156">
                  <c:v>0.43999999999999773</c:v>
                </c:pt>
                <c:pt idx="157">
                  <c:v>0.43999999999999773</c:v>
                </c:pt>
                <c:pt idx="158">
                  <c:v>0.44999999999998863</c:v>
                </c:pt>
                <c:pt idx="159">
                  <c:v>0.43000000000000682</c:v>
                </c:pt>
                <c:pt idx="160">
                  <c:v>0.40999999999996817</c:v>
                </c:pt>
                <c:pt idx="161">
                  <c:v>0.43000000000000682</c:v>
                </c:pt>
                <c:pt idx="162">
                  <c:v>0.46999999999997044</c:v>
                </c:pt>
                <c:pt idx="163">
                  <c:v>0.45999999999997954</c:v>
                </c:pt>
                <c:pt idx="164">
                  <c:v>0.49000000000000909</c:v>
                </c:pt>
                <c:pt idx="165">
                  <c:v>0.43000000000000682</c:v>
                </c:pt>
                <c:pt idx="166">
                  <c:v>0.44999999999998863</c:v>
                </c:pt>
                <c:pt idx="167">
                  <c:v>0.46999999999997044</c:v>
                </c:pt>
                <c:pt idx="168">
                  <c:v>0.43999999999999773</c:v>
                </c:pt>
                <c:pt idx="169">
                  <c:v>0.42000000000001592</c:v>
                </c:pt>
                <c:pt idx="170">
                  <c:v>0.42000000000001592</c:v>
                </c:pt>
                <c:pt idx="171">
                  <c:v>0.43000000000000682</c:v>
                </c:pt>
                <c:pt idx="172">
                  <c:v>0.40999999999996817</c:v>
                </c:pt>
                <c:pt idx="173">
                  <c:v>0.40999999999996817</c:v>
                </c:pt>
                <c:pt idx="174">
                  <c:v>0.46999999999997044</c:v>
                </c:pt>
                <c:pt idx="175">
                  <c:v>0.42000000000001592</c:v>
                </c:pt>
                <c:pt idx="176">
                  <c:v>0.43000000000000682</c:v>
                </c:pt>
                <c:pt idx="177">
                  <c:v>0.43000000000000682</c:v>
                </c:pt>
                <c:pt idx="178">
                  <c:v>0.43000000000000682</c:v>
                </c:pt>
                <c:pt idx="179">
                  <c:v>0.42000000000001592</c:v>
                </c:pt>
                <c:pt idx="180">
                  <c:v>0.42000000000001592</c:v>
                </c:pt>
                <c:pt idx="181">
                  <c:v>0.43999999999999773</c:v>
                </c:pt>
                <c:pt idx="182">
                  <c:v>0.39999999999997726</c:v>
                </c:pt>
                <c:pt idx="183">
                  <c:v>0.44999999999998863</c:v>
                </c:pt>
                <c:pt idx="184">
                  <c:v>0.45999999999997954</c:v>
                </c:pt>
                <c:pt idx="185">
                  <c:v>0.45999999999997954</c:v>
                </c:pt>
                <c:pt idx="186">
                  <c:v>0.42000000000001592</c:v>
                </c:pt>
                <c:pt idx="187">
                  <c:v>0.43000000000000682</c:v>
                </c:pt>
                <c:pt idx="188">
                  <c:v>0.46999999999997044</c:v>
                </c:pt>
                <c:pt idx="189">
                  <c:v>0.43000000000000682</c:v>
                </c:pt>
                <c:pt idx="190">
                  <c:v>0.40999999999996817</c:v>
                </c:pt>
                <c:pt idx="191">
                  <c:v>0.40999999999996817</c:v>
                </c:pt>
                <c:pt idx="192">
                  <c:v>0.43000000000000682</c:v>
                </c:pt>
                <c:pt idx="193">
                  <c:v>0.43000000000000682</c:v>
                </c:pt>
                <c:pt idx="194">
                  <c:v>0.42000000000001592</c:v>
                </c:pt>
                <c:pt idx="195">
                  <c:v>0.39999999999997726</c:v>
                </c:pt>
                <c:pt idx="196">
                  <c:v>0.37000000000000455</c:v>
                </c:pt>
                <c:pt idx="197">
                  <c:v>0.40999999999996817</c:v>
                </c:pt>
                <c:pt idx="198">
                  <c:v>0.44999999999998863</c:v>
                </c:pt>
                <c:pt idx="199">
                  <c:v>0.43999999999999773</c:v>
                </c:pt>
                <c:pt idx="200">
                  <c:v>0.43000000000000682</c:v>
                </c:pt>
                <c:pt idx="201">
                  <c:v>0.45999999999997954</c:v>
                </c:pt>
                <c:pt idx="202">
                  <c:v>0.43000000000000682</c:v>
                </c:pt>
                <c:pt idx="203">
                  <c:v>0.39999999999997726</c:v>
                </c:pt>
                <c:pt idx="204">
                  <c:v>0.37000000000000455</c:v>
                </c:pt>
                <c:pt idx="205">
                  <c:v>0.39999999999997726</c:v>
                </c:pt>
                <c:pt idx="206">
                  <c:v>0.43999999999999773</c:v>
                </c:pt>
                <c:pt idx="207">
                  <c:v>0.43999999999999773</c:v>
                </c:pt>
                <c:pt idx="208">
                  <c:v>0.40999999999996817</c:v>
                </c:pt>
                <c:pt idx="209">
                  <c:v>0.39999999999997726</c:v>
                </c:pt>
                <c:pt idx="210">
                  <c:v>0.40999999999996817</c:v>
                </c:pt>
                <c:pt idx="211">
                  <c:v>0.40999999999996817</c:v>
                </c:pt>
                <c:pt idx="212">
                  <c:v>0.39999999999997726</c:v>
                </c:pt>
                <c:pt idx="213">
                  <c:v>0.42000000000001592</c:v>
                </c:pt>
                <c:pt idx="214">
                  <c:v>0.42000000000001592</c:v>
                </c:pt>
                <c:pt idx="215">
                  <c:v>0.40999999999996817</c:v>
                </c:pt>
                <c:pt idx="216">
                  <c:v>0.43000000000000682</c:v>
                </c:pt>
                <c:pt idx="217">
                  <c:v>0.42000000000001592</c:v>
                </c:pt>
                <c:pt idx="218">
                  <c:v>0.37999999999999545</c:v>
                </c:pt>
                <c:pt idx="219">
                  <c:v>0.40999999999996817</c:v>
                </c:pt>
                <c:pt idx="220">
                  <c:v>0.45999999999997954</c:v>
                </c:pt>
                <c:pt idx="221">
                  <c:v>0.42000000000001592</c:v>
                </c:pt>
                <c:pt idx="222">
                  <c:v>0.38999999999998636</c:v>
                </c:pt>
                <c:pt idx="223">
                  <c:v>0.43000000000000682</c:v>
                </c:pt>
                <c:pt idx="224">
                  <c:v>0.43999999999999773</c:v>
                </c:pt>
                <c:pt idx="225">
                  <c:v>0.40999999999996817</c:v>
                </c:pt>
                <c:pt idx="226">
                  <c:v>0.36000000000001364</c:v>
                </c:pt>
                <c:pt idx="227">
                  <c:v>0.42000000000001592</c:v>
                </c:pt>
                <c:pt idx="228">
                  <c:v>0.40999999999996817</c:v>
                </c:pt>
                <c:pt idx="229">
                  <c:v>0.40999999999996817</c:v>
                </c:pt>
                <c:pt idx="230">
                  <c:v>0.37999999999999545</c:v>
                </c:pt>
                <c:pt idx="231">
                  <c:v>0.38999999999998636</c:v>
                </c:pt>
                <c:pt idx="232">
                  <c:v>0.42000000000001592</c:v>
                </c:pt>
                <c:pt idx="233">
                  <c:v>0.36000000000001364</c:v>
                </c:pt>
                <c:pt idx="234">
                  <c:v>0.38999999999998636</c:v>
                </c:pt>
                <c:pt idx="235">
                  <c:v>0.44999999999998863</c:v>
                </c:pt>
                <c:pt idx="236">
                  <c:v>0.42000000000001592</c:v>
                </c:pt>
                <c:pt idx="237">
                  <c:v>0.37999999999999545</c:v>
                </c:pt>
                <c:pt idx="238">
                  <c:v>0.37000000000000455</c:v>
                </c:pt>
                <c:pt idx="239">
                  <c:v>0.36000000000001364</c:v>
                </c:pt>
                <c:pt idx="240">
                  <c:v>0.40999999999996817</c:v>
                </c:pt>
                <c:pt idx="241">
                  <c:v>0.40999999999996817</c:v>
                </c:pt>
                <c:pt idx="242">
                  <c:v>0.37999999999999545</c:v>
                </c:pt>
                <c:pt idx="243">
                  <c:v>0.37999999999999545</c:v>
                </c:pt>
                <c:pt idx="244">
                  <c:v>0.39999999999997726</c:v>
                </c:pt>
                <c:pt idx="245">
                  <c:v>0.39999999999997726</c:v>
                </c:pt>
                <c:pt idx="246">
                  <c:v>0.43999999999999773</c:v>
                </c:pt>
                <c:pt idx="247">
                  <c:v>0.42000000000001592</c:v>
                </c:pt>
                <c:pt idx="248">
                  <c:v>0.39999999999997726</c:v>
                </c:pt>
                <c:pt idx="249">
                  <c:v>0.42000000000001592</c:v>
                </c:pt>
                <c:pt idx="250">
                  <c:v>0.40999999999996817</c:v>
                </c:pt>
                <c:pt idx="251">
                  <c:v>0.36000000000001364</c:v>
                </c:pt>
                <c:pt idx="252">
                  <c:v>0.35000000000002274</c:v>
                </c:pt>
                <c:pt idx="253">
                  <c:v>0.38999999999998636</c:v>
                </c:pt>
                <c:pt idx="254">
                  <c:v>0.38999999999998636</c:v>
                </c:pt>
                <c:pt idx="255">
                  <c:v>0.40999999999996817</c:v>
                </c:pt>
                <c:pt idx="256">
                  <c:v>0.37000000000000455</c:v>
                </c:pt>
                <c:pt idx="257">
                  <c:v>0.36000000000001364</c:v>
                </c:pt>
                <c:pt idx="258">
                  <c:v>0.37000000000000455</c:v>
                </c:pt>
                <c:pt idx="259">
                  <c:v>0.38999999999998636</c:v>
                </c:pt>
                <c:pt idx="260">
                  <c:v>0.36000000000001364</c:v>
                </c:pt>
                <c:pt idx="261">
                  <c:v>0.36000000000001364</c:v>
                </c:pt>
                <c:pt idx="262">
                  <c:v>0.37000000000000455</c:v>
                </c:pt>
                <c:pt idx="263">
                  <c:v>0.36000000000001364</c:v>
                </c:pt>
                <c:pt idx="264">
                  <c:v>0.37000000000000455</c:v>
                </c:pt>
                <c:pt idx="265">
                  <c:v>0.42000000000001592</c:v>
                </c:pt>
                <c:pt idx="266">
                  <c:v>0.40999999999996817</c:v>
                </c:pt>
                <c:pt idx="267">
                  <c:v>0.37999999999999545</c:v>
                </c:pt>
                <c:pt idx="268">
                  <c:v>0.35000000000002274</c:v>
                </c:pt>
                <c:pt idx="269">
                  <c:v>0.31999999999999318</c:v>
                </c:pt>
                <c:pt idx="270">
                  <c:v>0.33999999999997499</c:v>
                </c:pt>
                <c:pt idx="271">
                  <c:v>0.38999999999998636</c:v>
                </c:pt>
                <c:pt idx="272">
                  <c:v>0.42000000000001592</c:v>
                </c:pt>
                <c:pt idx="273">
                  <c:v>0.43999999999999773</c:v>
                </c:pt>
                <c:pt idx="274">
                  <c:v>0.46999999999997044</c:v>
                </c:pt>
                <c:pt idx="275">
                  <c:v>0.43000000000000682</c:v>
                </c:pt>
                <c:pt idx="276">
                  <c:v>0.39999999999997726</c:v>
                </c:pt>
                <c:pt idx="277">
                  <c:v>0.37000000000000455</c:v>
                </c:pt>
                <c:pt idx="278">
                  <c:v>0.35000000000002274</c:v>
                </c:pt>
                <c:pt idx="279">
                  <c:v>0.39999999999997726</c:v>
                </c:pt>
                <c:pt idx="280">
                  <c:v>0.33999999999997499</c:v>
                </c:pt>
                <c:pt idx="281">
                  <c:v>0.37000000000000455</c:v>
                </c:pt>
                <c:pt idx="282">
                  <c:v>0.32999999999998408</c:v>
                </c:pt>
                <c:pt idx="283">
                  <c:v>0.30000000000001137</c:v>
                </c:pt>
                <c:pt idx="284">
                  <c:v>0.33999999999997499</c:v>
                </c:pt>
                <c:pt idx="285">
                  <c:v>0.37000000000000455</c:v>
                </c:pt>
                <c:pt idx="286">
                  <c:v>0.37999999999999545</c:v>
                </c:pt>
                <c:pt idx="287">
                  <c:v>0.40999999999996817</c:v>
                </c:pt>
                <c:pt idx="288">
                  <c:v>0.37999999999999545</c:v>
                </c:pt>
                <c:pt idx="289">
                  <c:v>0.43000000000000682</c:v>
                </c:pt>
                <c:pt idx="290">
                  <c:v>0.39999999999997726</c:v>
                </c:pt>
                <c:pt idx="291">
                  <c:v>0.32999999999998408</c:v>
                </c:pt>
                <c:pt idx="292">
                  <c:v>0.36000000000001364</c:v>
                </c:pt>
                <c:pt idx="293">
                  <c:v>0.35000000000002274</c:v>
                </c:pt>
                <c:pt idx="294">
                  <c:v>0.38999999999998636</c:v>
                </c:pt>
                <c:pt idx="295">
                  <c:v>0.37999999999999545</c:v>
                </c:pt>
                <c:pt idx="296">
                  <c:v>0.30000000000001137</c:v>
                </c:pt>
                <c:pt idx="297">
                  <c:v>0.32999999999998408</c:v>
                </c:pt>
                <c:pt idx="298">
                  <c:v>0.32999999999998408</c:v>
                </c:pt>
                <c:pt idx="299">
                  <c:v>0.33999999999997499</c:v>
                </c:pt>
                <c:pt idx="300">
                  <c:v>0.43999999999999773</c:v>
                </c:pt>
                <c:pt idx="301">
                  <c:v>0.43999999999999773</c:v>
                </c:pt>
                <c:pt idx="302">
                  <c:v>0.39999999999997726</c:v>
                </c:pt>
                <c:pt idx="303">
                  <c:v>0.48000000000001819</c:v>
                </c:pt>
                <c:pt idx="304">
                  <c:v>0.37000000000000455</c:v>
                </c:pt>
                <c:pt idx="305">
                  <c:v>0.36000000000001364</c:v>
                </c:pt>
                <c:pt idx="306">
                  <c:v>0.33999999999997499</c:v>
                </c:pt>
                <c:pt idx="307">
                  <c:v>0.33999999999997499</c:v>
                </c:pt>
                <c:pt idx="308">
                  <c:v>0.33999999999997499</c:v>
                </c:pt>
                <c:pt idx="309">
                  <c:v>0.36000000000001364</c:v>
                </c:pt>
                <c:pt idx="310">
                  <c:v>0.36000000000001364</c:v>
                </c:pt>
                <c:pt idx="311">
                  <c:v>0.36000000000001364</c:v>
                </c:pt>
                <c:pt idx="312">
                  <c:v>0.32999999999998408</c:v>
                </c:pt>
                <c:pt idx="313">
                  <c:v>0.31000000000000227</c:v>
                </c:pt>
                <c:pt idx="314">
                  <c:v>0.32999999999998408</c:v>
                </c:pt>
                <c:pt idx="315">
                  <c:v>0.36000000000001364</c:v>
                </c:pt>
                <c:pt idx="316">
                  <c:v>0.37000000000000455</c:v>
                </c:pt>
                <c:pt idx="317">
                  <c:v>0.33999999999997499</c:v>
                </c:pt>
                <c:pt idx="318">
                  <c:v>0.31000000000000227</c:v>
                </c:pt>
                <c:pt idx="319">
                  <c:v>0.32999999999998408</c:v>
                </c:pt>
                <c:pt idx="320">
                  <c:v>0.33999999999997499</c:v>
                </c:pt>
                <c:pt idx="321">
                  <c:v>0.33999999999997499</c:v>
                </c:pt>
                <c:pt idx="322">
                  <c:v>0.35000000000002274</c:v>
                </c:pt>
                <c:pt idx="323">
                  <c:v>0.43000000000000682</c:v>
                </c:pt>
                <c:pt idx="324">
                  <c:v>0.39999999999997726</c:v>
                </c:pt>
                <c:pt idx="325">
                  <c:v>0.42000000000001592</c:v>
                </c:pt>
                <c:pt idx="326">
                  <c:v>0.42000000000001592</c:v>
                </c:pt>
                <c:pt idx="327">
                  <c:v>0.38999999999998636</c:v>
                </c:pt>
                <c:pt idx="328">
                  <c:v>0.43000000000000682</c:v>
                </c:pt>
                <c:pt idx="329">
                  <c:v>0.36000000000001364</c:v>
                </c:pt>
                <c:pt idx="330">
                  <c:v>0.25999999999999091</c:v>
                </c:pt>
                <c:pt idx="331">
                  <c:v>0.29000000000002046</c:v>
                </c:pt>
                <c:pt idx="332">
                  <c:v>0.35000000000002274</c:v>
                </c:pt>
                <c:pt idx="333">
                  <c:v>0.44999999999998863</c:v>
                </c:pt>
                <c:pt idx="334">
                  <c:v>0.38999999999998636</c:v>
                </c:pt>
                <c:pt idx="335">
                  <c:v>0.35000000000002274</c:v>
                </c:pt>
                <c:pt idx="336">
                  <c:v>0.37999999999999545</c:v>
                </c:pt>
                <c:pt idx="337">
                  <c:v>0.31000000000000227</c:v>
                </c:pt>
                <c:pt idx="338">
                  <c:v>0.36000000000001364</c:v>
                </c:pt>
                <c:pt idx="339">
                  <c:v>0.43000000000000682</c:v>
                </c:pt>
                <c:pt idx="340">
                  <c:v>0.35000000000002274</c:v>
                </c:pt>
                <c:pt idx="341">
                  <c:v>0.27999999999997272</c:v>
                </c:pt>
                <c:pt idx="342">
                  <c:v>0.25</c:v>
                </c:pt>
                <c:pt idx="343">
                  <c:v>0.32999999999998408</c:v>
                </c:pt>
                <c:pt idx="344">
                  <c:v>0.37999999999999545</c:v>
                </c:pt>
                <c:pt idx="345">
                  <c:v>0.37000000000000455</c:v>
                </c:pt>
                <c:pt idx="346">
                  <c:v>0.35000000000002274</c:v>
                </c:pt>
                <c:pt idx="347">
                  <c:v>0.30000000000001137</c:v>
                </c:pt>
                <c:pt idx="348">
                  <c:v>0.37999999999999545</c:v>
                </c:pt>
                <c:pt idx="349">
                  <c:v>0.31999999999999318</c:v>
                </c:pt>
                <c:pt idx="350">
                  <c:v>0.30000000000001137</c:v>
                </c:pt>
                <c:pt idx="351">
                  <c:v>0.36000000000001364</c:v>
                </c:pt>
                <c:pt idx="352">
                  <c:v>0.32999999999998408</c:v>
                </c:pt>
                <c:pt idx="353">
                  <c:v>0.30000000000001137</c:v>
                </c:pt>
                <c:pt idx="354">
                  <c:v>0.27999999999997272</c:v>
                </c:pt>
                <c:pt idx="355">
                  <c:v>0.31999999999999318</c:v>
                </c:pt>
                <c:pt idx="356">
                  <c:v>0.29000000000002046</c:v>
                </c:pt>
                <c:pt idx="357">
                  <c:v>0.30000000000001137</c:v>
                </c:pt>
                <c:pt idx="358">
                  <c:v>0.27999999999997272</c:v>
                </c:pt>
                <c:pt idx="359">
                  <c:v>0.35000000000002274</c:v>
                </c:pt>
                <c:pt idx="360">
                  <c:v>0.24000000000000909</c:v>
                </c:pt>
                <c:pt idx="361">
                  <c:v>0.30000000000001137</c:v>
                </c:pt>
                <c:pt idx="362">
                  <c:v>0.31999999999999318</c:v>
                </c:pt>
                <c:pt idx="363">
                  <c:v>0.31999999999999318</c:v>
                </c:pt>
                <c:pt idx="364">
                  <c:v>0.29000000000002046</c:v>
                </c:pt>
                <c:pt idx="365">
                  <c:v>0.32999999999998408</c:v>
                </c:pt>
                <c:pt idx="366">
                  <c:v>0.37000000000000455</c:v>
                </c:pt>
                <c:pt idx="367">
                  <c:v>0.33999999999997499</c:v>
                </c:pt>
                <c:pt idx="368">
                  <c:v>0.31000000000000227</c:v>
                </c:pt>
                <c:pt idx="369">
                  <c:v>0.38999999999998636</c:v>
                </c:pt>
                <c:pt idx="370">
                  <c:v>0.39999999999997726</c:v>
                </c:pt>
                <c:pt idx="371">
                  <c:v>0.29000000000002046</c:v>
                </c:pt>
                <c:pt idx="372">
                  <c:v>0.33999999999997499</c:v>
                </c:pt>
                <c:pt idx="373">
                  <c:v>0.30000000000001137</c:v>
                </c:pt>
                <c:pt idx="374">
                  <c:v>0.27999999999997272</c:v>
                </c:pt>
                <c:pt idx="375">
                  <c:v>0.29000000000002046</c:v>
                </c:pt>
                <c:pt idx="376">
                  <c:v>0.30000000000001137</c:v>
                </c:pt>
                <c:pt idx="377">
                  <c:v>0.29000000000002046</c:v>
                </c:pt>
                <c:pt idx="378">
                  <c:v>0.35000000000002274</c:v>
                </c:pt>
                <c:pt idx="379">
                  <c:v>0.37999999999999545</c:v>
                </c:pt>
                <c:pt idx="380">
                  <c:v>0.35000000000002274</c:v>
                </c:pt>
                <c:pt idx="381">
                  <c:v>0.30000000000001137</c:v>
                </c:pt>
                <c:pt idx="382">
                  <c:v>0.31000000000000227</c:v>
                </c:pt>
                <c:pt idx="383">
                  <c:v>0.37000000000000455</c:v>
                </c:pt>
                <c:pt idx="384">
                  <c:v>0.40999999999996817</c:v>
                </c:pt>
                <c:pt idx="385">
                  <c:v>0.42000000000001592</c:v>
                </c:pt>
                <c:pt idx="386">
                  <c:v>0.33999999999997499</c:v>
                </c:pt>
                <c:pt idx="387">
                  <c:v>0.31999999999999318</c:v>
                </c:pt>
                <c:pt idx="388">
                  <c:v>0.37999999999999545</c:v>
                </c:pt>
                <c:pt idx="389">
                  <c:v>0.46999999999997044</c:v>
                </c:pt>
                <c:pt idx="390">
                  <c:v>0.31000000000000227</c:v>
                </c:pt>
                <c:pt idx="391">
                  <c:v>0.31999999999999318</c:v>
                </c:pt>
                <c:pt idx="392">
                  <c:v>0.30000000000001137</c:v>
                </c:pt>
                <c:pt idx="393">
                  <c:v>0.26999999999998181</c:v>
                </c:pt>
                <c:pt idx="394">
                  <c:v>0.27999999999997272</c:v>
                </c:pt>
                <c:pt idx="395">
                  <c:v>0.26999999999998181</c:v>
                </c:pt>
                <c:pt idx="396">
                  <c:v>0.31000000000000227</c:v>
                </c:pt>
                <c:pt idx="397">
                  <c:v>0.36000000000001364</c:v>
                </c:pt>
                <c:pt idx="398">
                  <c:v>0.33999999999997499</c:v>
                </c:pt>
                <c:pt idx="399">
                  <c:v>0.37000000000000455</c:v>
                </c:pt>
                <c:pt idx="400">
                  <c:v>0.38999999999998636</c:v>
                </c:pt>
                <c:pt idx="401">
                  <c:v>0.35000000000002274</c:v>
                </c:pt>
                <c:pt idx="402">
                  <c:v>0.35000000000002274</c:v>
                </c:pt>
                <c:pt idx="403">
                  <c:v>0.39999999999997726</c:v>
                </c:pt>
                <c:pt idx="404">
                  <c:v>0.37000000000000455</c:v>
                </c:pt>
                <c:pt idx="405">
                  <c:v>0.25999999999999091</c:v>
                </c:pt>
                <c:pt idx="406">
                  <c:v>0.31999999999999318</c:v>
                </c:pt>
                <c:pt idx="407">
                  <c:v>0.37999999999999545</c:v>
                </c:pt>
                <c:pt idx="408">
                  <c:v>0.25999999999999091</c:v>
                </c:pt>
                <c:pt idx="409">
                  <c:v>0.25999999999999091</c:v>
                </c:pt>
                <c:pt idx="410">
                  <c:v>0.29000000000002046</c:v>
                </c:pt>
                <c:pt idx="411">
                  <c:v>0.25</c:v>
                </c:pt>
                <c:pt idx="412">
                  <c:v>0.30000000000001137</c:v>
                </c:pt>
                <c:pt idx="413">
                  <c:v>0.35000000000002274</c:v>
                </c:pt>
                <c:pt idx="414">
                  <c:v>0.25999999999999091</c:v>
                </c:pt>
                <c:pt idx="415">
                  <c:v>0.27999999999997272</c:v>
                </c:pt>
                <c:pt idx="416">
                  <c:v>0.29000000000002046</c:v>
                </c:pt>
                <c:pt idx="417">
                  <c:v>0.27999999999997272</c:v>
                </c:pt>
                <c:pt idx="418">
                  <c:v>0.29000000000002046</c:v>
                </c:pt>
                <c:pt idx="419">
                  <c:v>0.37999999999999545</c:v>
                </c:pt>
                <c:pt idx="420">
                  <c:v>0.31999999999999318</c:v>
                </c:pt>
                <c:pt idx="421">
                  <c:v>0.23000000000001819</c:v>
                </c:pt>
                <c:pt idx="422">
                  <c:v>0.30000000000001137</c:v>
                </c:pt>
                <c:pt idx="423">
                  <c:v>0.37000000000000455</c:v>
                </c:pt>
                <c:pt idx="424">
                  <c:v>0.31000000000000227</c:v>
                </c:pt>
                <c:pt idx="425">
                  <c:v>0.31999999999999318</c:v>
                </c:pt>
                <c:pt idx="426">
                  <c:v>0.31999999999999318</c:v>
                </c:pt>
                <c:pt idx="427">
                  <c:v>0.30000000000001137</c:v>
                </c:pt>
                <c:pt idx="428">
                  <c:v>0.35000000000002274</c:v>
                </c:pt>
                <c:pt idx="429">
                  <c:v>0.43999999999999773</c:v>
                </c:pt>
                <c:pt idx="430">
                  <c:v>0.40999999999996817</c:v>
                </c:pt>
                <c:pt idx="431">
                  <c:v>0.30000000000001137</c:v>
                </c:pt>
                <c:pt idx="432">
                  <c:v>0.25</c:v>
                </c:pt>
                <c:pt idx="433">
                  <c:v>0.33999999999997499</c:v>
                </c:pt>
                <c:pt idx="434">
                  <c:v>0.27999999999997272</c:v>
                </c:pt>
                <c:pt idx="435">
                  <c:v>0.33999999999997499</c:v>
                </c:pt>
                <c:pt idx="436">
                  <c:v>0.23000000000001819</c:v>
                </c:pt>
                <c:pt idx="437">
                  <c:v>0.32999999999998408</c:v>
                </c:pt>
                <c:pt idx="438">
                  <c:v>0.25</c:v>
                </c:pt>
                <c:pt idx="439">
                  <c:v>0.31000000000000227</c:v>
                </c:pt>
                <c:pt idx="440">
                  <c:v>0.24000000000000909</c:v>
                </c:pt>
                <c:pt idx="441">
                  <c:v>0.25999999999999091</c:v>
                </c:pt>
                <c:pt idx="442">
                  <c:v>0.30000000000001137</c:v>
                </c:pt>
                <c:pt idx="443">
                  <c:v>0.32999999999998408</c:v>
                </c:pt>
                <c:pt idx="444">
                  <c:v>0.29000000000002046</c:v>
                </c:pt>
                <c:pt idx="445">
                  <c:v>0.26999999999998181</c:v>
                </c:pt>
                <c:pt idx="446">
                  <c:v>0.33999999999997499</c:v>
                </c:pt>
                <c:pt idx="447">
                  <c:v>0.36000000000001364</c:v>
                </c:pt>
                <c:pt idx="448">
                  <c:v>0.45999999999997954</c:v>
                </c:pt>
                <c:pt idx="449">
                  <c:v>0.31000000000000227</c:v>
                </c:pt>
                <c:pt idx="450">
                  <c:v>0.37000000000000455</c:v>
                </c:pt>
                <c:pt idx="451">
                  <c:v>0.33999999999997499</c:v>
                </c:pt>
                <c:pt idx="452">
                  <c:v>0.32999999999998408</c:v>
                </c:pt>
                <c:pt idx="453">
                  <c:v>0.31000000000000227</c:v>
                </c:pt>
                <c:pt idx="454">
                  <c:v>0.27999999999997272</c:v>
                </c:pt>
                <c:pt idx="455">
                  <c:v>0.23000000000001819</c:v>
                </c:pt>
                <c:pt idx="456">
                  <c:v>0.29000000000002046</c:v>
                </c:pt>
                <c:pt idx="457">
                  <c:v>0.27999999999997272</c:v>
                </c:pt>
                <c:pt idx="458">
                  <c:v>0.29000000000002046</c:v>
                </c:pt>
                <c:pt idx="459">
                  <c:v>0.31000000000000227</c:v>
                </c:pt>
                <c:pt idx="460">
                  <c:v>0.29000000000002046</c:v>
                </c:pt>
                <c:pt idx="461">
                  <c:v>0.29000000000002046</c:v>
                </c:pt>
                <c:pt idx="462">
                  <c:v>0.32999999999998408</c:v>
                </c:pt>
                <c:pt idx="463">
                  <c:v>0.31000000000000227</c:v>
                </c:pt>
                <c:pt idx="464">
                  <c:v>0.29000000000002046</c:v>
                </c:pt>
                <c:pt idx="465">
                  <c:v>0.30000000000001137</c:v>
                </c:pt>
                <c:pt idx="466">
                  <c:v>0.31999999999999318</c:v>
                </c:pt>
                <c:pt idx="467">
                  <c:v>0.31000000000000227</c:v>
                </c:pt>
                <c:pt idx="468">
                  <c:v>0.30000000000001137</c:v>
                </c:pt>
                <c:pt idx="469">
                  <c:v>0.31000000000000227</c:v>
                </c:pt>
                <c:pt idx="470">
                  <c:v>0.29000000000002046</c:v>
                </c:pt>
                <c:pt idx="471">
                  <c:v>0.29000000000002046</c:v>
                </c:pt>
                <c:pt idx="472">
                  <c:v>0.35000000000002274</c:v>
                </c:pt>
                <c:pt idx="473">
                  <c:v>0.31000000000000227</c:v>
                </c:pt>
                <c:pt idx="474">
                  <c:v>0.21999999999997044</c:v>
                </c:pt>
                <c:pt idx="475">
                  <c:v>0.24000000000000909</c:v>
                </c:pt>
                <c:pt idx="476">
                  <c:v>0.26999999999998181</c:v>
                </c:pt>
                <c:pt idx="477">
                  <c:v>0.29000000000002046</c:v>
                </c:pt>
                <c:pt idx="478">
                  <c:v>0.30000000000001137</c:v>
                </c:pt>
                <c:pt idx="479">
                  <c:v>0.25999999999999091</c:v>
                </c:pt>
                <c:pt idx="480">
                  <c:v>0.30000000000001137</c:v>
                </c:pt>
                <c:pt idx="481">
                  <c:v>0.30000000000001137</c:v>
                </c:pt>
                <c:pt idx="482">
                  <c:v>0.33999999999997499</c:v>
                </c:pt>
                <c:pt idx="483">
                  <c:v>0.33999999999997499</c:v>
                </c:pt>
                <c:pt idx="484">
                  <c:v>0.30000000000001137</c:v>
                </c:pt>
                <c:pt idx="485">
                  <c:v>0.26999999999998181</c:v>
                </c:pt>
                <c:pt idx="486">
                  <c:v>0.25</c:v>
                </c:pt>
                <c:pt idx="487">
                  <c:v>0.25</c:v>
                </c:pt>
                <c:pt idx="488">
                  <c:v>0.25999999999999091</c:v>
                </c:pt>
                <c:pt idx="489">
                  <c:v>0.31999999999999318</c:v>
                </c:pt>
                <c:pt idx="490">
                  <c:v>0.27999999999997272</c:v>
                </c:pt>
                <c:pt idx="491">
                  <c:v>0.31999999999999318</c:v>
                </c:pt>
                <c:pt idx="492">
                  <c:v>0.29000000000002046</c:v>
                </c:pt>
                <c:pt idx="493">
                  <c:v>0.29000000000002046</c:v>
                </c:pt>
                <c:pt idx="494">
                  <c:v>0.27999999999997272</c:v>
                </c:pt>
                <c:pt idx="495">
                  <c:v>0.31000000000000227</c:v>
                </c:pt>
                <c:pt idx="496">
                  <c:v>0.27999999999997272</c:v>
                </c:pt>
                <c:pt idx="497">
                  <c:v>0.29000000000002046</c:v>
                </c:pt>
                <c:pt idx="498">
                  <c:v>0.26999999999998181</c:v>
                </c:pt>
                <c:pt idx="499">
                  <c:v>0.31000000000000227</c:v>
                </c:pt>
                <c:pt idx="500">
                  <c:v>0.31999999999999318</c:v>
                </c:pt>
                <c:pt idx="501">
                  <c:v>0.32999999999998408</c:v>
                </c:pt>
                <c:pt idx="502">
                  <c:v>0.25999999999999091</c:v>
                </c:pt>
                <c:pt idx="503">
                  <c:v>0.29000000000002046</c:v>
                </c:pt>
                <c:pt idx="504">
                  <c:v>0.25999999999999091</c:v>
                </c:pt>
                <c:pt idx="505">
                  <c:v>0.26999999999998181</c:v>
                </c:pt>
                <c:pt idx="506">
                  <c:v>0.30000000000001137</c:v>
                </c:pt>
                <c:pt idx="507">
                  <c:v>0.32999999999998408</c:v>
                </c:pt>
                <c:pt idx="508">
                  <c:v>0.26999999999998181</c:v>
                </c:pt>
                <c:pt idx="509">
                  <c:v>0.26999999999998181</c:v>
                </c:pt>
                <c:pt idx="510">
                  <c:v>0.27999999999997272</c:v>
                </c:pt>
                <c:pt idx="511">
                  <c:v>0.30000000000001137</c:v>
                </c:pt>
                <c:pt idx="512">
                  <c:v>0.31000000000000227</c:v>
                </c:pt>
                <c:pt idx="513">
                  <c:v>0.24000000000000909</c:v>
                </c:pt>
                <c:pt idx="514">
                  <c:v>0.25999999999999091</c:v>
                </c:pt>
                <c:pt idx="515">
                  <c:v>0.26999999999998181</c:v>
                </c:pt>
                <c:pt idx="516">
                  <c:v>0.27999999999997272</c:v>
                </c:pt>
                <c:pt idx="517">
                  <c:v>0.31000000000000227</c:v>
                </c:pt>
                <c:pt idx="518">
                  <c:v>0.31000000000000227</c:v>
                </c:pt>
                <c:pt idx="519">
                  <c:v>0.33999999999997499</c:v>
                </c:pt>
                <c:pt idx="520">
                  <c:v>0.31000000000000227</c:v>
                </c:pt>
                <c:pt idx="521">
                  <c:v>0.31000000000000227</c:v>
                </c:pt>
                <c:pt idx="522">
                  <c:v>0.31000000000000227</c:v>
                </c:pt>
                <c:pt idx="523">
                  <c:v>0.35000000000002274</c:v>
                </c:pt>
                <c:pt idx="524">
                  <c:v>0.26999999999998181</c:v>
                </c:pt>
                <c:pt idx="525">
                  <c:v>0.27999999999997272</c:v>
                </c:pt>
                <c:pt idx="526">
                  <c:v>0.25999999999999091</c:v>
                </c:pt>
                <c:pt idx="527">
                  <c:v>0.27999999999997272</c:v>
                </c:pt>
                <c:pt idx="528">
                  <c:v>0.25999999999999091</c:v>
                </c:pt>
                <c:pt idx="529">
                  <c:v>0.25</c:v>
                </c:pt>
                <c:pt idx="530">
                  <c:v>0.25999999999999091</c:v>
                </c:pt>
                <c:pt idx="531">
                  <c:v>0.29000000000002046</c:v>
                </c:pt>
                <c:pt idx="532">
                  <c:v>0.32999999999998408</c:v>
                </c:pt>
                <c:pt idx="533">
                  <c:v>0.23000000000001819</c:v>
                </c:pt>
                <c:pt idx="534">
                  <c:v>0.27999999999997272</c:v>
                </c:pt>
                <c:pt idx="535">
                  <c:v>0.31000000000000227</c:v>
                </c:pt>
                <c:pt idx="536">
                  <c:v>0.26999999999998181</c:v>
                </c:pt>
                <c:pt idx="537">
                  <c:v>0.27999999999997272</c:v>
                </c:pt>
                <c:pt idx="538">
                  <c:v>0.27999999999997272</c:v>
                </c:pt>
                <c:pt idx="539">
                  <c:v>0.29000000000002046</c:v>
                </c:pt>
                <c:pt idx="540">
                  <c:v>0.30000000000001137</c:v>
                </c:pt>
                <c:pt idx="541">
                  <c:v>0.31000000000000227</c:v>
                </c:pt>
                <c:pt idx="542">
                  <c:v>0.31000000000000227</c:v>
                </c:pt>
                <c:pt idx="543">
                  <c:v>0.29000000000002046</c:v>
                </c:pt>
                <c:pt idx="544">
                  <c:v>0.26999999999998181</c:v>
                </c:pt>
                <c:pt idx="545">
                  <c:v>0.26999999999998181</c:v>
                </c:pt>
                <c:pt idx="546">
                  <c:v>0.25999999999999091</c:v>
                </c:pt>
                <c:pt idx="547">
                  <c:v>0.21999999999997044</c:v>
                </c:pt>
                <c:pt idx="548">
                  <c:v>0.23000000000001819</c:v>
                </c:pt>
                <c:pt idx="549">
                  <c:v>0.25999999999999091</c:v>
                </c:pt>
                <c:pt idx="550">
                  <c:v>0.26999999999998181</c:v>
                </c:pt>
                <c:pt idx="551">
                  <c:v>0.25999999999999091</c:v>
                </c:pt>
                <c:pt idx="552">
                  <c:v>0.25999999999999091</c:v>
                </c:pt>
                <c:pt idx="553">
                  <c:v>0.25</c:v>
                </c:pt>
                <c:pt idx="554">
                  <c:v>0.25999999999999091</c:v>
                </c:pt>
                <c:pt idx="555">
                  <c:v>0.23000000000001819</c:v>
                </c:pt>
                <c:pt idx="556">
                  <c:v>0.21999999999997044</c:v>
                </c:pt>
                <c:pt idx="557">
                  <c:v>0.23000000000001819</c:v>
                </c:pt>
                <c:pt idx="558">
                  <c:v>0.21999999999997044</c:v>
                </c:pt>
                <c:pt idx="559">
                  <c:v>0.25</c:v>
                </c:pt>
                <c:pt idx="560">
                  <c:v>0.27999999999997272</c:v>
                </c:pt>
                <c:pt idx="561">
                  <c:v>0.25999999999999091</c:v>
                </c:pt>
                <c:pt idx="562">
                  <c:v>0.24000000000000909</c:v>
                </c:pt>
                <c:pt idx="563">
                  <c:v>0.27999999999997272</c:v>
                </c:pt>
                <c:pt idx="564">
                  <c:v>0.36000000000001364</c:v>
                </c:pt>
                <c:pt idx="565">
                  <c:v>0.27999999999997272</c:v>
                </c:pt>
                <c:pt idx="566">
                  <c:v>0.25</c:v>
                </c:pt>
                <c:pt idx="567">
                  <c:v>0.25</c:v>
                </c:pt>
                <c:pt idx="568">
                  <c:v>0.30000000000001137</c:v>
                </c:pt>
                <c:pt idx="569">
                  <c:v>0.30000000000001137</c:v>
                </c:pt>
                <c:pt idx="570">
                  <c:v>0.26999999999998181</c:v>
                </c:pt>
                <c:pt idx="571">
                  <c:v>0.25</c:v>
                </c:pt>
                <c:pt idx="572">
                  <c:v>0.21999999999997044</c:v>
                </c:pt>
                <c:pt idx="573">
                  <c:v>0.25999999999999091</c:v>
                </c:pt>
                <c:pt idx="574">
                  <c:v>0.30000000000001137</c:v>
                </c:pt>
                <c:pt idx="575">
                  <c:v>0.23000000000001819</c:v>
                </c:pt>
                <c:pt idx="576">
                  <c:v>0.29000000000002046</c:v>
                </c:pt>
                <c:pt idx="577">
                  <c:v>0.24000000000000909</c:v>
                </c:pt>
                <c:pt idx="578">
                  <c:v>0.25999999999999091</c:v>
                </c:pt>
                <c:pt idx="579">
                  <c:v>0.31999999999999318</c:v>
                </c:pt>
                <c:pt idx="580">
                  <c:v>0.27999999999997272</c:v>
                </c:pt>
                <c:pt idx="581">
                  <c:v>0.25</c:v>
                </c:pt>
                <c:pt idx="582">
                  <c:v>0.24000000000000909</c:v>
                </c:pt>
                <c:pt idx="583">
                  <c:v>0.24000000000000909</c:v>
                </c:pt>
                <c:pt idx="584">
                  <c:v>0.25</c:v>
                </c:pt>
                <c:pt idx="585">
                  <c:v>0.25999999999999091</c:v>
                </c:pt>
                <c:pt idx="586">
                  <c:v>0.25999999999999091</c:v>
                </c:pt>
                <c:pt idx="587">
                  <c:v>0.25999999999999091</c:v>
                </c:pt>
                <c:pt idx="588">
                  <c:v>0.27999999999997272</c:v>
                </c:pt>
                <c:pt idx="589">
                  <c:v>0.25</c:v>
                </c:pt>
                <c:pt idx="590">
                  <c:v>0.27999999999997272</c:v>
                </c:pt>
                <c:pt idx="591">
                  <c:v>0.25</c:v>
                </c:pt>
                <c:pt idx="592">
                  <c:v>0.24000000000000909</c:v>
                </c:pt>
                <c:pt idx="593">
                  <c:v>0.25999999999999091</c:v>
                </c:pt>
                <c:pt idx="594">
                  <c:v>0.26999999999998181</c:v>
                </c:pt>
                <c:pt idx="595">
                  <c:v>0.26999999999998181</c:v>
                </c:pt>
                <c:pt idx="596">
                  <c:v>0.21999999999997044</c:v>
                </c:pt>
                <c:pt idx="597">
                  <c:v>0.23000000000001819</c:v>
                </c:pt>
                <c:pt idx="598">
                  <c:v>0.26999999999998181</c:v>
                </c:pt>
                <c:pt idx="599">
                  <c:v>0.25999999999999091</c:v>
                </c:pt>
                <c:pt idx="600">
                  <c:v>0.21999999999997044</c:v>
                </c:pt>
                <c:pt idx="601">
                  <c:v>0.25999999999999091</c:v>
                </c:pt>
                <c:pt idx="602">
                  <c:v>0.30000000000001137</c:v>
                </c:pt>
                <c:pt idx="603">
                  <c:v>0.26999999999998181</c:v>
                </c:pt>
                <c:pt idx="604">
                  <c:v>0.24000000000000909</c:v>
                </c:pt>
                <c:pt idx="605">
                  <c:v>0.26999999999998181</c:v>
                </c:pt>
                <c:pt idx="606">
                  <c:v>0.25999999999999091</c:v>
                </c:pt>
                <c:pt idx="607">
                  <c:v>0.20999999999997954</c:v>
                </c:pt>
                <c:pt idx="608">
                  <c:v>0.23000000000001819</c:v>
                </c:pt>
                <c:pt idx="609">
                  <c:v>0.25999999999999091</c:v>
                </c:pt>
                <c:pt idx="610">
                  <c:v>0.27999999999997272</c:v>
                </c:pt>
                <c:pt idx="611">
                  <c:v>0.29000000000002046</c:v>
                </c:pt>
                <c:pt idx="612">
                  <c:v>0.27999999999997272</c:v>
                </c:pt>
                <c:pt idx="613">
                  <c:v>0.25999999999999091</c:v>
                </c:pt>
                <c:pt idx="614">
                  <c:v>0.19999999999998863</c:v>
                </c:pt>
                <c:pt idx="615">
                  <c:v>0.20999999999997954</c:v>
                </c:pt>
                <c:pt idx="616">
                  <c:v>0.21999999999997044</c:v>
                </c:pt>
                <c:pt idx="617">
                  <c:v>0.23000000000001819</c:v>
                </c:pt>
                <c:pt idx="618">
                  <c:v>0.24000000000000909</c:v>
                </c:pt>
                <c:pt idx="619">
                  <c:v>0.21999999999997044</c:v>
                </c:pt>
                <c:pt idx="620">
                  <c:v>0.25</c:v>
                </c:pt>
                <c:pt idx="621">
                  <c:v>0.26999999999998181</c:v>
                </c:pt>
                <c:pt idx="622">
                  <c:v>0.26999999999998181</c:v>
                </c:pt>
                <c:pt idx="623">
                  <c:v>0.25</c:v>
                </c:pt>
                <c:pt idx="624">
                  <c:v>0.25999999999999091</c:v>
                </c:pt>
                <c:pt idx="625">
                  <c:v>0.26999999999998181</c:v>
                </c:pt>
                <c:pt idx="626">
                  <c:v>0.21999999999997044</c:v>
                </c:pt>
                <c:pt idx="627">
                  <c:v>0.23000000000001819</c:v>
                </c:pt>
                <c:pt idx="628">
                  <c:v>0.24000000000000909</c:v>
                </c:pt>
                <c:pt idx="629">
                  <c:v>0.21999999999997044</c:v>
                </c:pt>
                <c:pt idx="630">
                  <c:v>0.19999999999998863</c:v>
                </c:pt>
                <c:pt idx="631">
                  <c:v>0.21999999999997044</c:v>
                </c:pt>
                <c:pt idx="632">
                  <c:v>0.23000000000001819</c:v>
                </c:pt>
                <c:pt idx="633">
                  <c:v>0.23000000000001819</c:v>
                </c:pt>
                <c:pt idx="634">
                  <c:v>0.20999999999997954</c:v>
                </c:pt>
                <c:pt idx="635">
                  <c:v>0.23000000000001819</c:v>
                </c:pt>
                <c:pt idx="636">
                  <c:v>0.25</c:v>
                </c:pt>
                <c:pt idx="637">
                  <c:v>0.27999999999997272</c:v>
                </c:pt>
                <c:pt idx="638">
                  <c:v>0.25999999999999091</c:v>
                </c:pt>
                <c:pt idx="639">
                  <c:v>0.27999999999997272</c:v>
                </c:pt>
                <c:pt idx="640">
                  <c:v>0.24000000000000909</c:v>
                </c:pt>
                <c:pt idx="641">
                  <c:v>0.23000000000001819</c:v>
                </c:pt>
                <c:pt idx="642">
                  <c:v>0.29000000000002046</c:v>
                </c:pt>
                <c:pt idx="643">
                  <c:v>0.20999999999997954</c:v>
                </c:pt>
                <c:pt idx="644">
                  <c:v>0.23000000000001819</c:v>
                </c:pt>
                <c:pt idx="645">
                  <c:v>0.25</c:v>
                </c:pt>
                <c:pt idx="646">
                  <c:v>0.25999999999999091</c:v>
                </c:pt>
                <c:pt idx="647">
                  <c:v>0.18999999999999773</c:v>
                </c:pt>
                <c:pt idx="648">
                  <c:v>0.21999999999997044</c:v>
                </c:pt>
                <c:pt idx="649">
                  <c:v>0.25999999999999091</c:v>
                </c:pt>
                <c:pt idx="650">
                  <c:v>0.31000000000000227</c:v>
                </c:pt>
                <c:pt idx="651">
                  <c:v>0.18000000000000682</c:v>
                </c:pt>
                <c:pt idx="652">
                  <c:v>0.19999999999998863</c:v>
                </c:pt>
                <c:pt idx="653">
                  <c:v>0.23000000000001819</c:v>
                </c:pt>
                <c:pt idx="654">
                  <c:v>0.23000000000001819</c:v>
                </c:pt>
                <c:pt idx="655">
                  <c:v>0.25999999999999091</c:v>
                </c:pt>
                <c:pt idx="656">
                  <c:v>0.19999999999998863</c:v>
                </c:pt>
                <c:pt idx="657">
                  <c:v>0.19999999999998863</c:v>
                </c:pt>
                <c:pt idx="658">
                  <c:v>0.23000000000001819</c:v>
                </c:pt>
                <c:pt idx="659">
                  <c:v>0.25</c:v>
                </c:pt>
                <c:pt idx="660">
                  <c:v>0.26999999999998181</c:v>
                </c:pt>
                <c:pt idx="661">
                  <c:v>0.25999999999999091</c:v>
                </c:pt>
                <c:pt idx="662">
                  <c:v>0.18999999999999773</c:v>
                </c:pt>
                <c:pt idx="663">
                  <c:v>0.20999999999997954</c:v>
                </c:pt>
                <c:pt idx="664">
                  <c:v>0.20999999999997954</c:v>
                </c:pt>
                <c:pt idx="665">
                  <c:v>0.20999999999997954</c:v>
                </c:pt>
                <c:pt idx="666">
                  <c:v>0.19999999999998863</c:v>
                </c:pt>
                <c:pt idx="667">
                  <c:v>0.24000000000000909</c:v>
                </c:pt>
                <c:pt idx="668">
                  <c:v>0.17000000000001592</c:v>
                </c:pt>
                <c:pt idx="669">
                  <c:v>0.19999999999998863</c:v>
                </c:pt>
                <c:pt idx="670">
                  <c:v>0.23000000000001819</c:v>
                </c:pt>
                <c:pt idx="671">
                  <c:v>0.30000000000001137</c:v>
                </c:pt>
                <c:pt idx="672">
                  <c:v>0.32999999999998408</c:v>
                </c:pt>
                <c:pt idx="673">
                  <c:v>0.31000000000000227</c:v>
                </c:pt>
                <c:pt idx="674">
                  <c:v>0.25999999999999091</c:v>
                </c:pt>
                <c:pt idx="675">
                  <c:v>0.19999999999998863</c:v>
                </c:pt>
                <c:pt idx="676">
                  <c:v>0.21999999999997044</c:v>
                </c:pt>
                <c:pt idx="677">
                  <c:v>0.25</c:v>
                </c:pt>
                <c:pt idx="678">
                  <c:v>0.25</c:v>
                </c:pt>
                <c:pt idx="679">
                  <c:v>0.19999999999998863</c:v>
                </c:pt>
                <c:pt idx="680">
                  <c:v>0.23000000000001819</c:v>
                </c:pt>
                <c:pt idx="681">
                  <c:v>0.21999999999997044</c:v>
                </c:pt>
                <c:pt idx="682">
                  <c:v>0.19999999999998863</c:v>
                </c:pt>
                <c:pt idx="683">
                  <c:v>0.18999999999999773</c:v>
                </c:pt>
                <c:pt idx="684">
                  <c:v>0.20999999999997954</c:v>
                </c:pt>
                <c:pt idx="685">
                  <c:v>0.21999999999997044</c:v>
                </c:pt>
                <c:pt idx="686">
                  <c:v>0.21999999999997044</c:v>
                </c:pt>
                <c:pt idx="687">
                  <c:v>0.18999999999999773</c:v>
                </c:pt>
                <c:pt idx="688">
                  <c:v>0.19999999999998863</c:v>
                </c:pt>
                <c:pt idx="689">
                  <c:v>0.18000000000000682</c:v>
                </c:pt>
                <c:pt idx="690">
                  <c:v>0.18999999999999773</c:v>
                </c:pt>
                <c:pt idx="691">
                  <c:v>0.23000000000001819</c:v>
                </c:pt>
                <c:pt idx="692">
                  <c:v>0.25999999999999091</c:v>
                </c:pt>
                <c:pt idx="693">
                  <c:v>0.29000000000002046</c:v>
                </c:pt>
                <c:pt idx="694">
                  <c:v>0.20999999999997954</c:v>
                </c:pt>
                <c:pt idx="695">
                  <c:v>0.24000000000000909</c:v>
                </c:pt>
                <c:pt idx="696">
                  <c:v>0.21999999999997044</c:v>
                </c:pt>
                <c:pt idx="697">
                  <c:v>0.21999999999997044</c:v>
                </c:pt>
                <c:pt idx="698">
                  <c:v>0.24000000000000909</c:v>
                </c:pt>
                <c:pt idx="699">
                  <c:v>0.26999999999998181</c:v>
                </c:pt>
                <c:pt idx="700">
                  <c:v>0.25999999999999091</c:v>
                </c:pt>
                <c:pt idx="701">
                  <c:v>0.17000000000001592</c:v>
                </c:pt>
                <c:pt idx="702">
                  <c:v>0.18999999999999773</c:v>
                </c:pt>
                <c:pt idx="703">
                  <c:v>0.23000000000001819</c:v>
                </c:pt>
                <c:pt idx="704">
                  <c:v>0.17000000000001592</c:v>
                </c:pt>
                <c:pt idx="705">
                  <c:v>0.18999999999999773</c:v>
                </c:pt>
                <c:pt idx="706">
                  <c:v>0.21999999999997044</c:v>
                </c:pt>
                <c:pt idx="707">
                  <c:v>0.20999999999997954</c:v>
                </c:pt>
                <c:pt idx="708">
                  <c:v>0.17000000000001592</c:v>
                </c:pt>
                <c:pt idx="709">
                  <c:v>0.14999999999997726</c:v>
                </c:pt>
                <c:pt idx="710">
                  <c:v>0.24000000000000909</c:v>
                </c:pt>
                <c:pt idx="711">
                  <c:v>0.17000000000001592</c:v>
                </c:pt>
                <c:pt idx="712">
                  <c:v>0.19999999999998863</c:v>
                </c:pt>
                <c:pt idx="713">
                  <c:v>0.18999999999999773</c:v>
                </c:pt>
                <c:pt idx="714">
                  <c:v>0.20999999999997954</c:v>
                </c:pt>
                <c:pt idx="715">
                  <c:v>0.24000000000000909</c:v>
                </c:pt>
                <c:pt idx="716">
                  <c:v>0.25999999999999091</c:v>
                </c:pt>
                <c:pt idx="717">
                  <c:v>0.24000000000000909</c:v>
                </c:pt>
                <c:pt idx="718">
                  <c:v>0.24000000000000909</c:v>
                </c:pt>
                <c:pt idx="719">
                  <c:v>0.21999999999997044</c:v>
                </c:pt>
                <c:pt idx="720">
                  <c:v>0.25</c:v>
                </c:pt>
                <c:pt idx="721">
                  <c:v>0.25</c:v>
                </c:pt>
                <c:pt idx="722">
                  <c:v>0.26999999999998181</c:v>
                </c:pt>
                <c:pt idx="723">
                  <c:v>0.18000000000000682</c:v>
                </c:pt>
                <c:pt idx="724">
                  <c:v>0.29000000000002046</c:v>
                </c:pt>
                <c:pt idx="725">
                  <c:v>0.15999999999996817</c:v>
                </c:pt>
                <c:pt idx="726">
                  <c:v>0.15999999999996817</c:v>
                </c:pt>
                <c:pt idx="727">
                  <c:v>0.21999999999997044</c:v>
                </c:pt>
                <c:pt idx="728">
                  <c:v>0.17000000000001592</c:v>
                </c:pt>
                <c:pt idx="729">
                  <c:v>0.25</c:v>
                </c:pt>
                <c:pt idx="730">
                  <c:v>0.25</c:v>
                </c:pt>
                <c:pt idx="731">
                  <c:v>0.24000000000000909</c:v>
                </c:pt>
                <c:pt idx="732">
                  <c:v>0.17000000000001592</c:v>
                </c:pt>
                <c:pt idx="733">
                  <c:v>8.9999999999974989E-2</c:v>
                </c:pt>
                <c:pt idx="734">
                  <c:v>0.14999999999997726</c:v>
                </c:pt>
                <c:pt idx="735">
                  <c:v>0.19999999999998863</c:v>
                </c:pt>
                <c:pt idx="736">
                  <c:v>0.25</c:v>
                </c:pt>
                <c:pt idx="737">
                  <c:v>0.19999999999998863</c:v>
                </c:pt>
                <c:pt idx="738">
                  <c:v>0.13999999999998636</c:v>
                </c:pt>
                <c:pt idx="739">
                  <c:v>0.21999999999997044</c:v>
                </c:pt>
                <c:pt idx="740">
                  <c:v>0.21999999999997044</c:v>
                </c:pt>
                <c:pt idx="741">
                  <c:v>0.17000000000001592</c:v>
                </c:pt>
                <c:pt idx="742">
                  <c:v>0.14999999999997726</c:v>
                </c:pt>
                <c:pt idx="743">
                  <c:v>0.19999999999998863</c:v>
                </c:pt>
                <c:pt idx="744">
                  <c:v>0.18999999999999773</c:v>
                </c:pt>
                <c:pt idx="745">
                  <c:v>0.15999999999996817</c:v>
                </c:pt>
                <c:pt idx="746">
                  <c:v>0.12000000000000455</c:v>
                </c:pt>
                <c:pt idx="747">
                  <c:v>0.23000000000001819</c:v>
                </c:pt>
                <c:pt idx="748">
                  <c:v>0.18000000000000682</c:v>
                </c:pt>
                <c:pt idx="749">
                  <c:v>0.15999999999996817</c:v>
                </c:pt>
                <c:pt idx="750">
                  <c:v>0.19999999999998863</c:v>
                </c:pt>
                <c:pt idx="751">
                  <c:v>0.18999999999999773</c:v>
                </c:pt>
                <c:pt idx="752">
                  <c:v>0.13999999999998636</c:v>
                </c:pt>
                <c:pt idx="753">
                  <c:v>0.15999999999996817</c:v>
                </c:pt>
                <c:pt idx="754">
                  <c:v>0.17000000000001592</c:v>
                </c:pt>
                <c:pt idx="755">
                  <c:v>0.15999999999996817</c:v>
                </c:pt>
                <c:pt idx="756">
                  <c:v>0.15999999999996817</c:v>
                </c:pt>
                <c:pt idx="757">
                  <c:v>0.15999999999996817</c:v>
                </c:pt>
                <c:pt idx="758">
                  <c:v>0.37000000000000455</c:v>
                </c:pt>
                <c:pt idx="759">
                  <c:v>0.31000000000000227</c:v>
                </c:pt>
                <c:pt idx="760">
                  <c:v>0.35000000000002274</c:v>
                </c:pt>
                <c:pt idx="761">
                  <c:v>0.18000000000000682</c:v>
                </c:pt>
                <c:pt idx="762">
                  <c:v>0.15999999999996817</c:v>
                </c:pt>
                <c:pt idx="763">
                  <c:v>0.17000000000001592</c:v>
                </c:pt>
                <c:pt idx="764">
                  <c:v>0.25</c:v>
                </c:pt>
                <c:pt idx="765">
                  <c:v>0.12000000000000455</c:v>
                </c:pt>
                <c:pt idx="766">
                  <c:v>0.15999999999996817</c:v>
                </c:pt>
                <c:pt idx="767">
                  <c:v>0.19999999999998863</c:v>
                </c:pt>
                <c:pt idx="768">
                  <c:v>0.15999999999996817</c:v>
                </c:pt>
                <c:pt idx="769">
                  <c:v>0.17000000000001592</c:v>
                </c:pt>
                <c:pt idx="770">
                  <c:v>0.21999999999997044</c:v>
                </c:pt>
                <c:pt idx="771">
                  <c:v>0.21999999999997044</c:v>
                </c:pt>
                <c:pt idx="772">
                  <c:v>0.19999999999998863</c:v>
                </c:pt>
                <c:pt idx="773">
                  <c:v>0.18000000000000682</c:v>
                </c:pt>
                <c:pt idx="774">
                  <c:v>0.14999999999997726</c:v>
                </c:pt>
                <c:pt idx="775">
                  <c:v>0.14999999999997726</c:v>
                </c:pt>
                <c:pt idx="776">
                  <c:v>0.17000000000001592</c:v>
                </c:pt>
                <c:pt idx="777">
                  <c:v>0.18999999999999773</c:v>
                </c:pt>
                <c:pt idx="778">
                  <c:v>0.18999999999999773</c:v>
                </c:pt>
                <c:pt idx="779">
                  <c:v>0.21999999999997044</c:v>
                </c:pt>
                <c:pt idx="780">
                  <c:v>0.17000000000001592</c:v>
                </c:pt>
                <c:pt idx="781">
                  <c:v>0.24000000000000909</c:v>
                </c:pt>
                <c:pt idx="782">
                  <c:v>0.15999999999996817</c:v>
                </c:pt>
                <c:pt idx="783">
                  <c:v>0.15999999999996817</c:v>
                </c:pt>
                <c:pt idx="784">
                  <c:v>0.20999999999997954</c:v>
                </c:pt>
                <c:pt idx="785">
                  <c:v>0.15999999999996817</c:v>
                </c:pt>
                <c:pt idx="786">
                  <c:v>0.13999999999998636</c:v>
                </c:pt>
                <c:pt idx="787">
                  <c:v>0.19999999999998863</c:v>
                </c:pt>
                <c:pt idx="788">
                  <c:v>0.14999999999997726</c:v>
                </c:pt>
                <c:pt idx="789">
                  <c:v>0.18000000000000682</c:v>
                </c:pt>
                <c:pt idx="790">
                  <c:v>0.18999999999999773</c:v>
                </c:pt>
                <c:pt idx="791">
                  <c:v>7.9999999999984084E-2</c:v>
                </c:pt>
                <c:pt idx="792">
                  <c:v>8.9999999999974989E-2</c:v>
                </c:pt>
                <c:pt idx="793">
                  <c:v>0.15999999999996817</c:v>
                </c:pt>
                <c:pt idx="794">
                  <c:v>0.13999999999998636</c:v>
                </c:pt>
                <c:pt idx="795">
                  <c:v>0.15999999999996817</c:v>
                </c:pt>
                <c:pt idx="796">
                  <c:v>7.9999999999984084E-2</c:v>
                </c:pt>
                <c:pt idx="797">
                  <c:v>0.12999999999999545</c:v>
                </c:pt>
                <c:pt idx="798">
                  <c:v>0.15999999999996817</c:v>
                </c:pt>
                <c:pt idx="799">
                  <c:v>0.12999999999999545</c:v>
                </c:pt>
                <c:pt idx="800">
                  <c:v>0.19999999999998863</c:v>
                </c:pt>
                <c:pt idx="801">
                  <c:v>0.19999999999998863</c:v>
                </c:pt>
                <c:pt idx="802">
                  <c:v>0.17000000000001592</c:v>
                </c:pt>
                <c:pt idx="803">
                  <c:v>0.17000000000001592</c:v>
                </c:pt>
                <c:pt idx="804">
                  <c:v>0.18000000000000682</c:v>
                </c:pt>
                <c:pt idx="805">
                  <c:v>0.18999999999999773</c:v>
                </c:pt>
                <c:pt idx="806">
                  <c:v>8.9999999999974989E-2</c:v>
                </c:pt>
                <c:pt idx="807">
                  <c:v>0.13999999999998636</c:v>
                </c:pt>
                <c:pt idx="808">
                  <c:v>0.15999999999996817</c:v>
                </c:pt>
                <c:pt idx="809">
                  <c:v>0.17000000000001592</c:v>
                </c:pt>
                <c:pt idx="810">
                  <c:v>0.18999999999999773</c:v>
                </c:pt>
                <c:pt idx="811">
                  <c:v>0.12000000000000455</c:v>
                </c:pt>
                <c:pt idx="812">
                  <c:v>0.13999999999998636</c:v>
                </c:pt>
                <c:pt idx="813">
                  <c:v>0.14999999999997726</c:v>
                </c:pt>
                <c:pt idx="814">
                  <c:v>0.17000000000001592</c:v>
                </c:pt>
                <c:pt idx="815">
                  <c:v>0.18000000000000682</c:v>
                </c:pt>
                <c:pt idx="816">
                  <c:v>0.19999999999998863</c:v>
                </c:pt>
                <c:pt idx="817">
                  <c:v>0.17000000000001592</c:v>
                </c:pt>
                <c:pt idx="818">
                  <c:v>0.15999999999996817</c:v>
                </c:pt>
                <c:pt idx="819">
                  <c:v>0.18000000000000682</c:v>
                </c:pt>
                <c:pt idx="820">
                  <c:v>0.21999999999997044</c:v>
                </c:pt>
                <c:pt idx="821">
                  <c:v>0.13999999999998636</c:v>
                </c:pt>
                <c:pt idx="822">
                  <c:v>8.9999999999974989E-2</c:v>
                </c:pt>
                <c:pt idx="823">
                  <c:v>0.12999999999999545</c:v>
                </c:pt>
                <c:pt idx="824">
                  <c:v>0.15999999999996817</c:v>
                </c:pt>
                <c:pt idx="825">
                  <c:v>0.12000000000000455</c:v>
                </c:pt>
                <c:pt idx="826">
                  <c:v>7.9999999999984084E-2</c:v>
                </c:pt>
                <c:pt idx="827">
                  <c:v>0.12999999999999545</c:v>
                </c:pt>
                <c:pt idx="828">
                  <c:v>0.14999999999997726</c:v>
                </c:pt>
                <c:pt idx="829">
                  <c:v>0.12999999999999545</c:v>
                </c:pt>
                <c:pt idx="830">
                  <c:v>0.12999999999999545</c:v>
                </c:pt>
                <c:pt idx="831">
                  <c:v>0.15999999999996817</c:v>
                </c:pt>
                <c:pt idx="832">
                  <c:v>0.18000000000000682</c:v>
                </c:pt>
                <c:pt idx="833">
                  <c:v>0.17000000000001592</c:v>
                </c:pt>
                <c:pt idx="834">
                  <c:v>0.17000000000001592</c:v>
                </c:pt>
                <c:pt idx="835">
                  <c:v>0.15999999999996817</c:v>
                </c:pt>
                <c:pt idx="836">
                  <c:v>0.13999999999998636</c:v>
                </c:pt>
                <c:pt idx="837">
                  <c:v>0.11000000000001364</c:v>
                </c:pt>
                <c:pt idx="838">
                  <c:v>0.13999999999998636</c:v>
                </c:pt>
                <c:pt idx="839">
                  <c:v>0.18000000000000682</c:v>
                </c:pt>
                <c:pt idx="840">
                  <c:v>0.13999999999998636</c:v>
                </c:pt>
                <c:pt idx="841">
                  <c:v>0.14999999999997726</c:v>
                </c:pt>
                <c:pt idx="842">
                  <c:v>0.12000000000000455</c:v>
                </c:pt>
                <c:pt idx="843">
                  <c:v>0.12999999999999545</c:v>
                </c:pt>
                <c:pt idx="844">
                  <c:v>0.12000000000000455</c:v>
                </c:pt>
                <c:pt idx="845">
                  <c:v>8.9999999999974989E-2</c:v>
                </c:pt>
                <c:pt idx="846">
                  <c:v>0.12999999999999545</c:v>
                </c:pt>
                <c:pt idx="847">
                  <c:v>0.12999999999999545</c:v>
                </c:pt>
                <c:pt idx="848">
                  <c:v>0.11000000000001364</c:v>
                </c:pt>
                <c:pt idx="849">
                  <c:v>0.14999999999997726</c:v>
                </c:pt>
                <c:pt idx="850">
                  <c:v>0.19999999999998863</c:v>
                </c:pt>
                <c:pt idx="851">
                  <c:v>0.17000000000001592</c:v>
                </c:pt>
                <c:pt idx="852">
                  <c:v>0.14999999999997726</c:v>
                </c:pt>
                <c:pt idx="853">
                  <c:v>0.18000000000000682</c:v>
                </c:pt>
                <c:pt idx="854">
                  <c:v>0.11000000000001364</c:v>
                </c:pt>
                <c:pt idx="855">
                  <c:v>0.12000000000000455</c:v>
                </c:pt>
                <c:pt idx="856">
                  <c:v>0.18999999999999773</c:v>
                </c:pt>
                <c:pt idx="857">
                  <c:v>0.17000000000001592</c:v>
                </c:pt>
                <c:pt idx="858">
                  <c:v>0.12000000000000455</c:v>
                </c:pt>
                <c:pt idx="859">
                  <c:v>0.12999999999999545</c:v>
                </c:pt>
                <c:pt idx="860">
                  <c:v>0.15999999999996817</c:v>
                </c:pt>
                <c:pt idx="861">
                  <c:v>0.12999999999999545</c:v>
                </c:pt>
                <c:pt idx="862">
                  <c:v>0.17000000000001592</c:v>
                </c:pt>
                <c:pt idx="863">
                  <c:v>0.12999999999999545</c:v>
                </c:pt>
                <c:pt idx="864">
                  <c:v>0.12999999999999545</c:v>
                </c:pt>
                <c:pt idx="865">
                  <c:v>0.12999999999999545</c:v>
                </c:pt>
                <c:pt idx="866">
                  <c:v>0.12999999999999545</c:v>
                </c:pt>
                <c:pt idx="867">
                  <c:v>8.9999999999974989E-2</c:v>
                </c:pt>
                <c:pt idx="868">
                  <c:v>8.9999999999974989E-2</c:v>
                </c:pt>
                <c:pt idx="869">
                  <c:v>0.11000000000001364</c:v>
                </c:pt>
                <c:pt idx="870">
                  <c:v>0.10000000000002274</c:v>
                </c:pt>
                <c:pt idx="871">
                  <c:v>0.10000000000002274</c:v>
                </c:pt>
                <c:pt idx="872">
                  <c:v>0.12000000000000455</c:v>
                </c:pt>
                <c:pt idx="873">
                  <c:v>0.13999999999998636</c:v>
                </c:pt>
                <c:pt idx="874">
                  <c:v>0.15999999999996817</c:v>
                </c:pt>
                <c:pt idx="875">
                  <c:v>0.17000000000001592</c:v>
                </c:pt>
                <c:pt idx="876">
                  <c:v>0.13999999999998636</c:v>
                </c:pt>
                <c:pt idx="877">
                  <c:v>0.15999999999996817</c:v>
                </c:pt>
                <c:pt idx="878">
                  <c:v>0.11000000000001364</c:v>
                </c:pt>
                <c:pt idx="879">
                  <c:v>7.9999999999984084E-2</c:v>
                </c:pt>
                <c:pt idx="880">
                  <c:v>0.12999999999999545</c:v>
                </c:pt>
                <c:pt idx="881">
                  <c:v>0.18999999999999773</c:v>
                </c:pt>
                <c:pt idx="882">
                  <c:v>0.12999999999999545</c:v>
                </c:pt>
                <c:pt idx="883">
                  <c:v>0.12999999999999545</c:v>
                </c:pt>
                <c:pt idx="884">
                  <c:v>0.11000000000001364</c:v>
                </c:pt>
                <c:pt idx="885">
                  <c:v>8.9999999999974989E-2</c:v>
                </c:pt>
                <c:pt idx="886">
                  <c:v>7.9999999999984084E-2</c:v>
                </c:pt>
                <c:pt idx="887">
                  <c:v>0.12999999999999545</c:v>
                </c:pt>
                <c:pt idx="888">
                  <c:v>0.17000000000001592</c:v>
                </c:pt>
                <c:pt idx="889">
                  <c:v>0.12999999999999545</c:v>
                </c:pt>
                <c:pt idx="890">
                  <c:v>0.13999999999998636</c:v>
                </c:pt>
                <c:pt idx="891">
                  <c:v>0.13999999999998636</c:v>
                </c:pt>
                <c:pt idx="892">
                  <c:v>0.12999999999999545</c:v>
                </c:pt>
                <c:pt idx="893">
                  <c:v>0.11000000000001364</c:v>
                </c:pt>
                <c:pt idx="894">
                  <c:v>8.9999999999974989E-2</c:v>
                </c:pt>
                <c:pt idx="895">
                  <c:v>0.12000000000000455</c:v>
                </c:pt>
                <c:pt idx="896">
                  <c:v>6.9999999999993179E-2</c:v>
                </c:pt>
                <c:pt idx="897">
                  <c:v>8.9999999999974989E-2</c:v>
                </c:pt>
                <c:pt idx="898">
                  <c:v>0.10000000000002274</c:v>
                </c:pt>
                <c:pt idx="899">
                  <c:v>0.14999999999997726</c:v>
                </c:pt>
                <c:pt idx="900">
                  <c:v>0.17000000000001592</c:v>
                </c:pt>
                <c:pt idx="901">
                  <c:v>0.12999999999999545</c:v>
                </c:pt>
                <c:pt idx="902">
                  <c:v>8.9999999999974989E-2</c:v>
                </c:pt>
                <c:pt idx="903">
                  <c:v>7.9999999999984084E-2</c:v>
                </c:pt>
                <c:pt idx="904">
                  <c:v>7.9999999999984084E-2</c:v>
                </c:pt>
                <c:pt idx="905">
                  <c:v>0.11000000000001364</c:v>
                </c:pt>
                <c:pt idx="906">
                  <c:v>0.12999999999999545</c:v>
                </c:pt>
                <c:pt idx="907">
                  <c:v>0.12000000000000455</c:v>
                </c:pt>
                <c:pt idx="908">
                  <c:v>8.9999999999974989E-2</c:v>
                </c:pt>
                <c:pt idx="909">
                  <c:v>8.9999999999974989E-2</c:v>
                </c:pt>
                <c:pt idx="910">
                  <c:v>0.11000000000001364</c:v>
                </c:pt>
                <c:pt idx="911">
                  <c:v>0.11000000000001364</c:v>
                </c:pt>
                <c:pt idx="912">
                  <c:v>0.10000000000002274</c:v>
                </c:pt>
                <c:pt idx="913">
                  <c:v>0.11000000000001364</c:v>
                </c:pt>
                <c:pt idx="914">
                  <c:v>8.9999999999974989E-2</c:v>
                </c:pt>
                <c:pt idx="915">
                  <c:v>0.10000000000002274</c:v>
                </c:pt>
                <c:pt idx="916">
                  <c:v>0.11000000000001364</c:v>
                </c:pt>
                <c:pt idx="917">
                  <c:v>0.10000000000002274</c:v>
                </c:pt>
                <c:pt idx="918">
                  <c:v>7.9999999999984084E-2</c:v>
                </c:pt>
                <c:pt idx="919">
                  <c:v>7.9999999999984084E-2</c:v>
                </c:pt>
                <c:pt idx="920">
                  <c:v>0.10000000000002274</c:v>
                </c:pt>
                <c:pt idx="921">
                  <c:v>0.10000000000002274</c:v>
                </c:pt>
                <c:pt idx="922">
                  <c:v>0.11000000000001364</c:v>
                </c:pt>
                <c:pt idx="923">
                  <c:v>0.11000000000001364</c:v>
                </c:pt>
                <c:pt idx="924">
                  <c:v>0.13999999999998636</c:v>
                </c:pt>
                <c:pt idx="925">
                  <c:v>0.11000000000001364</c:v>
                </c:pt>
                <c:pt idx="926">
                  <c:v>0.12000000000000455</c:v>
                </c:pt>
                <c:pt idx="927">
                  <c:v>6.9999999999993179E-2</c:v>
                </c:pt>
                <c:pt idx="928">
                  <c:v>0.10000000000002274</c:v>
                </c:pt>
                <c:pt idx="929">
                  <c:v>6.9999999999993179E-2</c:v>
                </c:pt>
                <c:pt idx="930">
                  <c:v>6.0000000000002274E-2</c:v>
                </c:pt>
                <c:pt idx="931">
                  <c:v>0.11000000000001364</c:v>
                </c:pt>
                <c:pt idx="932">
                  <c:v>0.13999999999998636</c:v>
                </c:pt>
                <c:pt idx="933">
                  <c:v>0.12000000000000455</c:v>
                </c:pt>
                <c:pt idx="934">
                  <c:v>0.10000000000002274</c:v>
                </c:pt>
                <c:pt idx="935">
                  <c:v>0.12999999999999545</c:v>
                </c:pt>
                <c:pt idx="936">
                  <c:v>8.9999999999974989E-2</c:v>
                </c:pt>
                <c:pt idx="937">
                  <c:v>0.10000000000002274</c:v>
                </c:pt>
                <c:pt idx="938">
                  <c:v>8.9999999999974989E-2</c:v>
                </c:pt>
                <c:pt idx="939">
                  <c:v>7.9999999999984084E-2</c:v>
                </c:pt>
                <c:pt idx="940">
                  <c:v>0.11000000000001364</c:v>
                </c:pt>
                <c:pt idx="941">
                  <c:v>0.10000000000002274</c:v>
                </c:pt>
                <c:pt idx="942">
                  <c:v>5.0000000000011369E-2</c:v>
                </c:pt>
                <c:pt idx="943">
                  <c:v>7.9999999999984084E-2</c:v>
                </c:pt>
                <c:pt idx="944">
                  <c:v>8.9999999999974989E-2</c:v>
                </c:pt>
                <c:pt idx="945">
                  <c:v>0.11000000000001364</c:v>
                </c:pt>
                <c:pt idx="946">
                  <c:v>7.9999999999984084E-2</c:v>
                </c:pt>
                <c:pt idx="947">
                  <c:v>0.12000000000000455</c:v>
                </c:pt>
                <c:pt idx="948">
                  <c:v>0.10000000000002274</c:v>
                </c:pt>
                <c:pt idx="949">
                  <c:v>7.9999999999984084E-2</c:v>
                </c:pt>
                <c:pt idx="950">
                  <c:v>6.9999999999993179E-2</c:v>
                </c:pt>
                <c:pt idx="951">
                  <c:v>7.9999999999984084E-2</c:v>
                </c:pt>
                <c:pt idx="952">
                  <c:v>7.9999999999984084E-2</c:v>
                </c:pt>
                <c:pt idx="953">
                  <c:v>8.9999999999974989E-2</c:v>
                </c:pt>
                <c:pt idx="954">
                  <c:v>8.9999999999974989E-2</c:v>
                </c:pt>
                <c:pt idx="955">
                  <c:v>8.9999999999974989E-2</c:v>
                </c:pt>
                <c:pt idx="956">
                  <c:v>0.10000000000002274</c:v>
                </c:pt>
                <c:pt idx="957">
                  <c:v>0.10000000000002274</c:v>
                </c:pt>
                <c:pt idx="958">
                  <c:v>0.11000000000001364</c:v>
                </c:pt>
                <c:pt idx="959">
                  <c:v>0.10000000000002274</c:v>
                </c:pt>
                <c:pt idx="960">
                  <c:v>0.11000000000001364</c:v>
                </c:pt>
                <c:pt idx="961">
                  <c:v>8.9999999999974989E-2</c:v>
                </c:pt>
                <c:pt idx="962">
                  <c:v>2.9999999999972715E-2</c:v>
                </c:pt>
                <c:pt idx="963">
                  <c:v>6.0000000000002274E-2</c:v>
                </c:pt>
                <c:pt idx="964">
                  <c:v>8.9999999999974989E-2</c:v>
                </c:pt>
                <c:pt idx="965">
                  <c:v>0.13999999999998636</c:v>
                </c:pt>
                <c:pt idx="966">
                  <c:v>0.14999999999997726</c:v>
                </c:pt>
                <c:pt idx="967">
                  <c:v>6.9999999999993179E-2</c:v>
                </c:pt>
                <c:pt idx="968">
                  <c:v>7.9999999999984084E-2</c:v>
                </c:pt>
                <c:pt idx="969">
                  <c:v>0.13999999999998636</c:v>
                </c:pt>
                <c:pt idx="970">
                  <c:v>0.12999999999999545</c:v>
                </c:pt>
                <c:pt idx="971">
                  <c:v>6.0000000000002274E-2</c:v>
                </c:pt>
                <c:pt idx="972">
                  <c:v>0.12000000000000455</c:v>
                </c:pt>
                <c:pt idx="973">
                  <c:v>7.9999999999984084E-2</c:v>
                </c:pt>
                <c:pt idx="974">
                  <c:v>6.0000000000002274E-2</c:v>
                </c:pt>
                <c:pt idx="975">
                  <c:v>7.9999999999984084E-2</c:v>
                </c:pt>
                <c:pt idx="976">
                  <c:v>7.9999999999984084E-2</c:v>
                </c:pt>
                <c:pt idx="977">
                  <c:v>7.9999999999984084E-2</c:v>
                </c:pt>
                <c:pt idx="978">
                  <c:v>6.9999999999993179E-2</c:v>
                </c:pt>
                <c:pt idx="979">
                  <c:v>7.9999999999984084E-2</c:v>
                </c:pt>
                <c:pt idx="980">
                  <c:v>0.12000000000000455</c:v>
                </c:pt>
                <c:pt idx="981">
                  <c:v>0.12999999999999545</c:v>
                </c:pt>
                <c:pt idx="982">
                  <c:v>0.11000000000001364</c:v>
                </c:pt>
                <c:pt idx="983">
                  <c:v>5.0000000000011369E-2</c:v>
                </c:pt>
                <c:pt idx="984">
                  <c:v>6.0000000000002274E-2</c:v>
                </c:pt>
                <c:pt idx="985">
                  <c:v>7.9999999999984084E-2</c:v>
                </c:pt>
                <c:pt idx="986">
                  <c:v>0.11000000000001364</c:v>
                </c:pt>
                <c:pt idx="987">
                  <c:v>6.9999999999993179E-2</c:v>
                </c:pt>
                <c:pt idx="988">
                  <c:v>0.14999999999997726</c:v>
                </c:pt>
                <c:pt idx="989">
                  <c:v>0.13999999999998636</c:v>
                </c:pt>
                <c:pt idx="990">
                  <c:v>0.11000000000001364</c:v>
                </c:pt>
                <c:pt idx="991">
                  <c:v>7.9999999999984084E-2</c:v>
                </c:pt>
                <c:pt idx="992">
                  <c:v>7.9999999999984084E-2</c:v>
                </c:pt>
                <c:pt idx="993">
                  <c:v>7.9999999999984084E-2</c:v>
                </c:pt>
                <c:pt idx="994">
                  <c:v>8.9999999999974989E-2</c:v>
                </c:pt>
                <c:pt idx="995">
                  <c:v>6.0000000000002274E-2</c:v>
                </c:pt>
                <c:pt idx="996">
                  <c:v>0.10000000000002274</c:v>
                </c:pt>
                <c:pt idx="997">
                  <c:v>0.14999999999997726</c:v>
                </c:pt>
                <c:pt idx="998">
                  <c:v>0.17000000000001592</c:v>
                </c:pt>
                <c:pt idx="999">
                  <c:v>0.13999999999998636</c:v>
                </c:pt>
                <c:pt idx="1000">
                  <c:v>0.10000000000002274</c:v>
                </c:pt>
                <c:pt idx="1001">
                  <c:v>0.11000000000001364</c:v>
                </c:pt>
                <c:pt idx="1002">
                  <c:v>5.0000000000011369E-2</c:v>
                </c:pt>
                <c:pt idx="1003">
                  <c:v>6.0000000000002274E-2</c:v>
                </c:pt>
                <c:pt idx="1004">
                  <c:v>7.9999999999984084E-2</c:v>
                </c:pt>
                <c:pt idx="1005">
                  <c:v>7.9999999999984084E-2</c:v>
                </c:pt>
                <c:pt idx="1006">
                  <c:v>7.9999999999984084E-2</c:v>
                </c:pt>
                <c:pt idx="1007">
                  <c:v>0.12000000000000455</c:v>
                </c:pt>
                <c:pt idx="1008">
                  <c:v>0.12999999999999545</c:v>
                </c:pt>
                <c:pt idx="1009">
                  <c:v>7.9999999999984084E-2</c:v>
                </c:pt>
                <c:pt idx="1010">
                  <c:v>6.0000000000002274E-2</c:v>
                </c:pt>
                <c:pt idx="1011">
                  <c:v>6.0000000000002274E-2</c:v>
                </c:pt>
                <c:pt idx="1012">
                  <c:v>6.9999999999993179E-2</c:v>
                </c:pt>
                <c:pt idx="1013">
                  <c:v>0.12000000000000455</c:v>
                </c:pt>
                <c:pt idx="1014">
                  <c:v>0.12000000000000455</c:v>
                </c:pt>
                <c:pt idx="1015">
                  <c:v>0.10000000000002274</c:v>
                </c:pt>
                <c:pt idx="1016">
                  <c:v>0.11000000000001364</c:v>
                </c:pt>
                <c:pt idx="1017">
                  <c:v>0.11000000000001364</c:v>
                </c:pt>
                <c:pt idx="1018">
                  <c:v>0.12000000000000455</c:v>
                </c:pt>
                <c:pt idx="1019">
                  <c:v>0.12999999999999545</c:v>
                </c:pt>
                <c:pt idx="1020">
                  <c:v>7.9999999999984084E-2</c:v>
                </c:pt>
                <c:pt idx="1021">
                  <c:v>6.0000000000002274E-2</c:v>
                </c:pt>
                <c:pt idx="1022">
                  <c:v>0.11000000000001364</c:v>
                </c:pt>
                <c:pt idx="1023">
                  <c:v>0.18000000000000682</c:v>
                </c:pt>
                <c:pt idx="1024">
                  <c:v>6.9999999999993179E-2</c:v>
                </c:pt>
                <c:pt idx="1025">
                  <c:v>4.0000000000020464E-2</c:v>
                </c:pt>
                <c:pt idx="1026">
                  <c:v>8.9999999999974989E-2</c:v>
                </c:pt>
                <c:pt idx="1027">
                  <c:v>0.15999999999996817</c:v>
                </c:pt>
                <c:pt idx="1028">
                  <c:v>7.9999999999984084E-2</c:v>
                </c:pt>
                <c:pt idx="1029">
                  <c:v>2.9999999999972715E-2</c:v>
                </c:pt>
                <c:pt idx="1030">
                  <c:v>4.0000000000020464E-2</c:v>
                </c:pt>
                <c:pt idx="1031">
                  <c:v>0.10000000000002274</c:v>
                </c:pt>
                <c:pt idx="1032">
                  <c:v>0.10000000000002274</c:v>
                </c:pt>
                <c:pt idx="1033">
                  <c:v>0.13999999999998636</c:v>
                </c:pt>
                <c:pt idx="1034">
                  <c:v>0.12999999999999545</c:v>
                </c:pt>
                <c:pt idx="1035">
                  <c:v>0.12000000000000455</c:v>
                </c:pt>
                <c:pt idx="1036">
                  <c:v>8.9999999999974989E-2</c:v>
                </c:pt>
                <c:pt idx="1037">
                  <c:v>6.9999999999993179E-2</c:v>
                </c:pt>
                <c:pt idx="1038">
                  <c:v>6.9999999999993179E-2</c:v>
                </c:pt>
                <c:pt idx="1039">
                  <c:v>6.9999999999993179E-2</c:v>
                </c:pt>
                <c:pt idx="1040">
                  <c:v>0.10000000000002274</c:v>
                </c:pt>
                <c:pt idx="1041">
                  <c:v>0.12000000000000455</c:v>
                </c:pt>
                <c:pt idx="1042">
                  <c:v>0.19999999999998863</c:v>
                </c:pt>
                <c:pt idx="1043">
                  <c:v>0.23000000000001819</c:v>
                </c:pt>
                <c:pt idx="1044">
                  <c:v>0.15999999999996817</c:v>
                </c:pt>
                <c:pt idx="1045">
                  <c:v>5.0000000000011369E-2</c:v>
                </c:pt>
                <c:pt idx="1046">
                  <c:v>0.14999999999997726</c:v>
                </c:pt>
                <c:pt idx="1047">
                  <c:v>0.12000000000000455</c:v>
                </c:pt>
                <c:pt idx="1048">
                  <c:v>7.9999999999984084E-2</c:v>
                </c:pt>
                <c:pt idx="1049">
                  <c:v>6.0000000000002274E-2</c:v>
                </c:pt>
                <c:pt idx="1050">
                  <c:v>6.0000000000002274E-2</c:v>
                </c:pt>
                <c:pt idx="1051">
                  <c:v>6.9999999999993179E-2</c:v>
                </c:pt>
                <c:pt idx="1052">
                  <c:v>0.11000000000001364</c:v>
                </c:pt>
                <c:pt idx="1053">
                  <c:v>6.0000000000002274E-2</c:v>
                </c:pt>
                <c:pt idx="1054">
                  <c:v>5.0000000000011369E-2</c:v>
                </c:pt>
                <c:pt idx="1055">
                  <c:v>7.9999999999984084E-2</c:v>
                </c:pt>
                <c:pt idx="1056">
                  <c:v>0.13999999999998636</c:v>
                </c:pt>
                <c:pt idx="1057">
                  <c:v>0.15999999999996817</c:v>
                </c:pt>
                <c:pt idx="1058">
                  <c:v>0.12000000000000455</c:v>
                </c:pt>
                <c:pt idx="1059">
                  <c:v>7.9999999999984084E-2</c:v>
                </c:pt>
                <c:pt idx="1060">
                  <c:v>0.12000000000000455</c:v>
                </c:pt>
                <c:pt idx="1061">
                  <c:v>8.9999999999974989E-2</c:v>
                </c:pt>
                <c:pt idx="1062">
                  <c:v>6.9999999999993179E-2</c:v>
                </c:pt>
                <c:pt idx="1063">
                  <c:v>0.12999999999999545</c:v>
                </c:pt>
                <c:pt idx="1064">
                  <c:v>5.0000000000011369E-2</c:v>
                </c:pt>
                <c:pt idx="1065">
                  <c:v>6.9999999999993179E-2</c:v>
                </c:pt>
                <c:pt idx="1066">
                  <c:v>0.15999999999996817</c:v>
                </c:pt>
                <c:pt idx="1067">
                  <c:v>6.0000000000002274E-2</c:v>
                </c:pt>
                <c:pt idx="1068">
                  <c:v>5.0000000000011369E-2</c:v>
                </c:pt>
                <c:pt idx="1069">
                  <c:v>5.0000000000011369E-2</c:v>
                </c:pt>
                <c:pt idx="1070">
                  <c:v>0.15999999999996817</c:v>
                </c:pt>
                <c:pt idx="1071">
                  <c:v>0.12999999999999545</c:v>
                </c:pt>
                <c:pt idx="1072">
                  <c:v>0.10000000000002274</c:v>
                </c:pt>
                <c:pt idx="1073">
                  <c:v>0.13999999999998636</c:v>
                </c:pt>
                <c:pt idx="1074">
                  <c:v>1.999999999998181E-2</c:v>
                </c:pt>
                <c:pt idx="1075">
                  <c:v>5.0000000000011369E-2</c:v>
                </c:pt>
                <c:pt idx="1076">
                  <c:v>0.14999999999997726</c:v>
                </c:pt>
                <c:pt idx="1077">
                  <c:v>6.0000000000002274E-2</c:v>
                </c:pt>
                <c:pt idx="1078">
                  <c:v>6.9999999999993179E-2</c:v>
                </c:pt>
                <c:pt idx="1079">
                  <c:v>8.9999999999974989E-2</c:v>
                </c:pt>
                <c:pt idx="1080">
                  <c:v>6.9999999999993179E-2</c:v>
                </c:pt>
                <c:pt idx="1081">
                  <c:v>0.19999999999998863</c:v>
                </c:pt>
                <c:pt idx="1082">
                  <c:v>0.13999999999998636</c:v>
                </c:pt>
                <c:pt idx="1083">
                  <c:v>0.10000000000002274</c:v>
                </c:pt>
                <c:pt idx="1084">
                  <c:v>0.15999999999996817</c:v>
                </c:pt>
                <c:pt idx="1085">
                  <c:v>5.0000000000011369E-2</c:v>
                </c:pt>
                <c:pt idx="1086">
                  <c:v>8.9999999999974989E-2</c:v>
                </c:pt>
                <c:pt idx="1087">
                  <c:v>0.11000000000001364</c:v>
                </c:pt>
                <c:pt idx="1088">
                  <c:v>0.15999999999996817</c:v>
                </c:pt>
                <c:pt idx="1089">
                  <c:v>0.10000000000002274</c:v>
                </c:pt>
                <c:pt idx="1090">
                  <c:v>0</c:v>
                </c:pt>
                <c:pt idx="1091">
                  <c:v>5.0000000000011369E-2</c:v>
                </c:pt>
                <c:pt idx="1092">
                  <c:v>0.10000000000002274</c:v>
                </c:pt>
                <c:pt idx="1093">
                  <c:v>5.0000000000011369E-2</c:v>
                </c:pt>
                <c:pt idx="1094">
                  <c:v>7.9999999999984084E-2</c:v>
                </c:pt>
                <c:pt idx="1095">
                  <c:v>0.11000000000001364</c:v>
                </c:pt>
                <c:pt idx="1096">
                  <c:v>0.10000000000002274</c:v>
                </c:pt>
                <c:pt idx="1097">
                  <c:v>0.11000000000001364</c:v>
                </c:pt>
                <c:pt idx="1098">
                  <c:v>6.9999999999993179E-2</c:v>
                </c:pt>
                <c:pt idx="1099">
                  <c:v>6.9999999999993179E-2</c:v>
                </c:pt>
                <c:pt idx="1100">
                  <c:v>8.9999999999974989E-2</c:v>
                </c:pt>
                <c:pt idx="1101">
                  <c:v>0.11000000000001364</c:v>
                </c:pt>
                <c:pt idx="1102">
                  <c:v>0.12000000000000455</c:v>
                </c:pt>
                <c:pt idx="1103">
                  <c:v>7.9999999999984084E-2</c:v>
                </c:pt>
                <c:pt idx="1104">
                  <c:v>7.9999999999984084E-2</c:v>
                </c:pt>
                <c:pt idx="1105">
                  <c:v>5.0000000000011369E-2</c:v>
                </c:pt>
                <c:pt idx="1106">
                  <c:v>7.9999999999984084E-2</c:v>
                </c:pt>
                <c:pt idx="1107">
                  <c:v>0.10000000000002274</c:v>
                </c:pt>
                <c:pt idx="1108">
                  <c:v>0.11000000000001364</c:v>
                </c:pt>
                <c:pt idx="1109">
                  <c:v>0.10000000000002274</c:v>
                </c:pt>
                <c:pt idx="1110">
                  <c:v>8.9999999999974989E-2</c:v>
                </c:pt>
                <c:pt idx="1111">
                  <c:v>2.9999999999972715E-2</c:v>
                </c:pt>
                <c:pt idx="1112">
                  <c:v>6.0000000000002274E-2</c:v>
                </c:pt>
                <c:pt idx="1113">
                  <c:v>8.9999999999974989E-2</c:v>
                </c:pt>
                <c:pt idx="1114">
                  <c:v>8.9999999999974989E-2</c:v>
                </c:pt>
                <c:pt idx="1115">
                  <c:v>7.9999999999984084E-2</c:v>
                </c:pt>
                <c:pt idx="1116">
                  <c:v>5.0000000000011369E-2</c:v>
                </c:pt>
                <c:pt idx="1117">
                  <c:v>6.0000000000002274E-2</c:v>
                </c:pt>
                <c:pt idx="1118">
                  <c:v>0.10000000000002274</c:v>
                </c:pt>
                <c:pt idx="1119">
                  <c:v>0.11000000000001364</c:v>
                </c:pt>
                <c:pt idx="1120">
                  <c:v>0.12999999999999545</c:v>
                </c:pt>
                <c:pt idx="1121">
                  <c:v>0.19999999999998863</c:v>
                </c:pt>
                <c:pt idx="1122">
                  <c:v>0.10000000000002274</c:v>
                </c:pt>
                <c:pt idx="1123">
                  <c:v>6.0000000000002274E-2</c:v>
                </c:pt>
                <c:pt idx="1124">
                  <c:v>7.9999999999984084E-2</c:v>
                </c:pt>
                <c:pt idx="1125">
                  <c:v>0.12999999999999545</c:v>
                </c:pt>
                <c:pt idx="1126">
                  <c:v>0.10000000000002274</c:v>
                </c:pt>
                <c:pt idx="1127">
                  <c:v>8.9999999999974989E-2</c:v>
                </c:pt>
                <c:pt idx="1128">
                  <c:v>0.11000000000001364</c:v>
                </c:pt>
                <c:pt idx="1129">
                  <c:v>0.10000000000002274</c:v>
                </c:pt>
                <c:pt idx="1130">
                  <c:v>0.11000000000001364</c:v>
                </c:pt>
                <c:pt idx="1131">
                  <c:v>0.14999999999997726</c:v>
                </c:pt>
                <c:pt idx="1132">
                  <c:v>0.12000000000000455</c:v>
                </c:pt>
                <c:pt idx="1133">
                  <c:v>0.11000000000001364</c:v>
                </c:pt>
                <c:pt idx="1134">
                  <c:v>0.15999999999996817</c:v>
                </c:pt>
                <c:pt idx="1135">
                  <c:v>8.9999999999974989E-2</c:v>
                </c:pt>
                <c:pt idx="1136">
                  <c:v>0.11000000000001364</c:v>
                </c:pt>
                <c:pt idx="1137">
                  <c:v>0.18000000000000682</c:v>
                </c:pt>
                <c:pt idx="1138">
                  <c:v>0.15999999999996817</c:v>
                </c:pt>
                <c:pt idx="1139">
                  <c:v>0.12000000000000455</c:v>
                </c:pt>
                <c:pt idx="1140">
                  <c:v>0.14999999999997726</c:v>
                </c:pt>
                <c:pt idx="1141">
                  <c:v>0.15999999999996817</c:v>
                </c:pt>
                <c:pt idx="1142">
                  <c:v>0.17000000000001592</c:v>
                </c:pt>
                <c:pt idx="1143">
                  <c:v>0.17000000000001592</c:v>
                </c:pt>
                <c:pt idx="1144">
                  <c:v>0.12000000000000455</c:v>
                </c:pt>
                <c:pt idx="1145">
                  <c:v>0.10000000000002274</c:v>
                </c:pt>
                <c:pt idx="1146">
                  <c:v>0.10000000000002274</c:v>
                </c:pt>
                <c:pt idx="1147">
                  <c:v>0.11000000000001364</c:v>
                </c:pt>
                <c:pt idx="1148">
                  <c:v>0.12999999999999545</c:v>
                </c:pt>
                <c:pt idx="1149">
                  <c:v>8.9999999999974989E-2</c:v>
                </c:pt>
                <c:pt idx="1150">
                  <c:v>8.9999999999974989E-2</c:v>
                </c:pt>
                <c:pt idx="1151">
                  <c:v>0.10000000000002274</c:v>
                </c:pt>
                <c:pt idx="1152">
                  <c:v>0.12000000000000455</c:v>
                </c:pt>
                <c:pt idx="1153">
                  <c:v>0.20999999999997954</c:v>
                </c:pt>
                <c:pt idx="1154">
                  <c:v>0.12000000000000455</c:v>
                </c:pt>
                <c:pt idx="1155">
                  <c:v>8.9999999999974989E-2</c:v>
                </c:pt>
                <c:pt idx="1156">
                  <c:v>7.9999999999984084E-2</c:v>
                </c:pt>
                <c:pt idx="1157">
                  <c:v>0.12000000000000455</c:v>
                </c:pt>
                <c:pt idx="1158">
                  <c:v>0.12000000000000455</c:v>
                </c:pt>
                <c:pt idx="1159">
                  <c:v>0.15999999999996817</c:v>
                </c:pt>
                <c:pt idx="1160">
                  <c:v>0.15999999999996817</c:v>
                </c:pt>
                <c:pt idx="1161">
                  <c:v>7.9999999999984084E-2</c:v>
                </c:pt>
                <c:pt idx="1162">
                  <c:v>0.10000000000002274</c:v>
                </c:pt>
                <c:pt idx="1163">
                  <c:v>0.18000000000000682</c:v>
                </c:pt>
                <c:pt idx="1164">
                  <c:v>0.18999999999999773</c:v>
                </c:pt>
                <c:pt idx="1165">
                  <c:v>0.18000000000000682</c:v>
                </c:pt>
                <c:pt idx="1166">
                  <c:v>0.12999999999999545</c:v>
                </c:pt>
                <c:pt idx="1167">
                  <c:v>0.20999999999997954</c:v>
                </c:pt>
                <c:pt idx="1168">
                  <c:v>0.17000000000001592</c:v>
                </c:pt>
                <c:pt idx="1169">
                  <c:v>0.11000000000001364</c:v>
                </c:pt>
                <c:pt idx="1170">
                  <c:v>0.14999999999997726</c:v>
                </c:pt>
                <c:pt idx="1171">
                  <c:v>0.20999999999997954</c:v>
                </c:pt>
                <c:pt idx="1172">
                  <c:v>0.17000000000001592</c:v>
                </c:pt>
                <c:pt idx="1173">
                  <c:v>7.9999999999984084E-2</c:v>
                </c:pt>
                <c:pt idx="1174">
                  <c:v>6.9999999999993179E-2</c:v>
                </c:pt>
                <c:pt idx="1175">
                  <c:v>8.9999999999974989E-2</c:v>
                </c:pt>
                <c:pt idx="1176">
                  <c:v>0.10000000000002274</c:v>
                </c:pt>
                <c:pt idx="1177">
                  <c:v>0.12000000000000455</c:v>
                </c:pt>
                <c:pt idx="1178">
                  <c:v>0.13999999999998636</c:v>
                </c:pt>
                <c:pt idx="1179">
                  <c:v>0.18999999999999773</c:v>
                </c:pt>
                <c:pt idx="1180">
                  <c:v>0.24000000000000909</c:v>
                </c:pt>
                <c:pt idx="1181">
                  <c:v>0.14999999999997726</c:v>
                </c:pt>
                <c:pt idx="1182">
                  <c:v>0.19999999999998863</c:v>
                </c:pt>
                <c:pt idx="1183">
                  <c:v>0.14999999999997726</c:v>
                </c:pt>
                <c:pt idx="1184">
                  <c:v>0.15999999999996817</c:v>
                </c:pt>
                <c:pt idx="1185">
                  <c:v>0.14999999999997726</c:v>
                </c:pt>
                <c:pt idx="1186">
                  <c:v>0.15999999999996817</c:v>
                </c:pt>
                <c:pt idx="1187">
                  <c:v>0.12999999999999545</c:v>
                </c:pt>
                <c:pt idx="1188">
                  <c:v>0.18000000000000682</c:v>
                </c:pt>
                <c:pt idx="1189">
                  <c:v>0.19999999999998863</c:v>
                </c:pt>
                <c:pt idx="1190">
                  <c:v>0.10000000000002274</c:v>
                </c:pt>
                <c:pt idx="1191">
                  <c:v>0.12999999999999545</c:v>
                </c:pt>
                <c:pt idx="1192">
                  <c:v>0.14999999999997726</c:v>
                </c:pt>
                <c:pt idx="1193">
                  <c:v>0.17000000000001592</c:v>
                </c:pt>
                <c:pt idx="1194">
                  <c:v>0.19999999999998863</c:v>
                </c:pt>
                <c:pt idx="1195">
                  <c:v>0.13999999999998636</c:v>
                </c:pt>
                <c:pt idx="1196">
                  <c:v>0.13999999999998636</c:v>
                </c:pt>
                <c:pt idx="1197">
                  <c:v>0.23000000000001819</c:v>
                </c:pt>
                <c:pt idx="1198">
                  <c:v>0.17000000000001592</c:v>
                </c:pt>
                <c:pt idx="1199">
                  <c:v>0.17000000000001592</c:v>
                </c:pt>
                <c:pt idx="1200">
                  <c:v>0.15999999999996817</c:v>
                </c:pt>
                <c:pt idx="1201">
                  <c:v>0.13999999999998636</c:v>
                </c:pt>
                <c:pt idx="1202">
                  <c:v>0.14999999999997726</c:v>
                </c:pt>
                <c:pt idx="1203">
                  <c:v>0.14999999999997726</c:v>
                </c:pt>
                <c:pt idx="1204">
                  <c:v>0.18000000000000682</c:v>
                </c:pt>
                <c:pt idx="1205">
                  <c:v>0.18000000000000682</c:v>
                </c:pt>
                <c:pt idx="1206">
                  <c:v>0.18000000000000682</c:v>
                </c:pt>
                <c:pt idx="1207">
                  <c:v>0.18999999999999773</c:v>
                </c:pt>
                <c:pt idx="1208">
                  <c:v>0.18999999999999773</c:v>
                </c:pt>
                <c:pt idx="1209">
                  <c:v>0.18000000000000682</c:v>
                </c:pt>
                <c:pt idx="1210">
                  <c:v>0.14999999999997726</c:v>
                </c:pt>
                <c:pt idx="1211">
                  <c:v>0.18000000000000682</c:v>
                </c:pt>
                <c:pt idx="1212">
                  <c:v>0.18000000000000682</c:v>
                </c:pt>
                <c:pt idx="1213">
                  <c:v>0.18999999999999773</c:v>
                </c:pt>
                <c:pt idx="1214">
                  <c:v>0.19999999999998863</c:v>
                </c:pt>
                <c:pt idx="1215">
                  <c:v>0.19999999999998863</c:v>
                </c:pt>
                <c:pt idx="1216">
                  <c:v>0.20999999999997954</c:v>
                </c:pt>
                <c:pt idx="1217">
                  <c:v>0.18999999999999773</c:v>
                </c:pt>
                <c:pt idx="1218">
                  <c:v>0.21999999999997044</c:v>
                </c:pt>
                <c:pt idx="1219">
                  <c:v>0.13999999999998636</c:v>
                </c:pt>
                <c:pt idx="1220">
                  <c:v>0.13999999999998636</c:v>
                </c:pt>
                <c:pt idx="1221">
                  <c:v>0.13999999999998636</c:v>
                </c:pt>
                <c:pt idx="1222">
                  <c:v>0.17000000000001592</c:v>
                </c:pt>
                <c:pt idx="1223">
                  <c:v>0.18999999999999773</c:v>
                </c:pt>
                <c:pt idx="1224">
                  <c:v>0.15999999999996817</c:v>
                </c:pt>
                <c:pt idx="1225">
                  <c:v>0.18000000000000682</c:v>
                </c:pt>
                <c:pt idx="1226">
                  <c:v>0.20999999999997954</c:v>
                </c:pt>
                <c:pt idx="1227">
                  <c:v>0.23000000000001819</c:v>
                </c:pt>
                <c:pt idx="1228">
                  <c:v>0.21999999999997044</c:v>
                </c:pt>
                <c:pt idx="1229">
                  <c:v>0.19999999999998863</c:v>
                </c:pt>
                <c:pt idx="1230">
                  <c:v>0.23000000000001819</c:v>
                </c:pt>
                <c:pt idx="1231">
                  <c:v>0.18000000000000682</c:v>
                </c:pt>
                <c:pt idx="1232">
                  <c:v>0.18999999999999773</c:v>
                </c:pt>
                <c:pt idx="1233">
                  <c:v>0.19999999999998863</c:v>
                </c:pt>
                <c:pt idx="1234">
                  <c:v>0.20999999999997954</c:v>
                </c:pt>
                <c:pt idx="1235">
                  <c:v>0.19999999999998863</c:v>
                </c:pt>
                <c:pt idx="1236">
                  <c:v>0.18999999999999773</c:v>
                </c:pt>
                <c:pt idx="1237">
                  <c:v>0.19999999999998863</c:v>
                </c:pt>
                <c:pt idx="1238">
                  <c:v>0.19999999999998863</c:v>
                </c:pt>
                <c:pt idx="1239">
                  <c:v>0.19999999999998863</c:v>
                </c:pt>
                <c:pt idx="1240">
                  <c:v>0.17000000000001592</c:v>
                </c:pt>
                <c:pt idx="1241">
                  <c:v>0.21999999999997044</c:v>
                </c:pt>
                <c:pt idx="1242">
                  <c:v>0.25</c:v>
                </c:pt>
                <c:pt idx="1243">
                  <c:v>0.20999999999997954</c:v>
                </c:pt>
                <c:pt idx="1244">
                  <c:v>0.21999999999997044</c:v>
                </c:pt>
                <c:pt idx="1245">
                  <c:v>0.19999999999998863</c:v>
                </c:pt>
                <c:pt idx="1246">
                  <c:v>0.24000000000000909</c:v>
                </c:pt>
                <c:pt idx="1247">
                  <c:v>0.20999999999997954</c:v>
                </c:pt>
                <c:pt idx="1248">
                  <c:v>0.14999999999997726</c:v>
                </c:pt>
                <c:pt idx="1249">
                  <c:v>0.18000000000000682</c:v>
                </c:pt>
                <c:pt idx="1250">
                  <c:v>0.21999999999997044</c:v>
                </c:pt>
                <c:pt idx="1251">
                  <c:v>0.26999999999998181</c:v>
                </c:pt>
                <c:pt idx="1252">
                  <c:v>0.26999999999998181</c:v>
                </c:pt>
                <c:pt idx="1253">
                  <c:v>0.25999999999999091</c:v>
                </c:pt>
                <c:pt idx="1254">
                  <c:v>0.25999999999999091</c:v>
                </c:pt>
                <c:pt idx="1255">
                  <c:v>0.20999999999997954</c:v>
                </c:pt>
                <c:pt idx="1256">
                  <c:v>0.18999999999999773</c:v>
                </c:pt>
                <c:pt idx="1257">
                  <c:v>0.21999999999997044</c:v>
                </c:pt>
                <c:pt idx="1258">
                  <c:v>0.19999999999998863</c:v>
                </c:pt>
                <c:pt idx="1259">
                  <c:v>0.21999999999997044</c:v>
                </c:pt>
                <c:pt idx="1260">
                  <c:v>0.21999999999997044</c:v>
                </c:pt>
                <c:pt idx="1261">
                  <c:v>0.20999999999997954</c:v>
                </c:pt>
                <c:pt idx="1262">
                  <c:v>0.23000000000001819</c:v>
                </c:pt>
                <c:pt idx="1263">
                  <c:v>0.24000000000000909</c:v>
                </c:pt>
                <c:pt idx="1264">
                  <c:v>0.27999999999997272</c:v>
                </c:pt>
                <c:pt idx="1265">
                  <c:v>0.24000000000000909</c:v>
                </c:pt>
                <c:pt idx="1266">
                  <c:v>0.21999999999997044</c:v>
                </c:pt>
                <c:pt idx="1267">
                  <c:v>0.21999999999997044</c:v>
                </c:pt>
                <c:pt idx="1268">
                  <c:v>0.21999999999997044</c:v>
                </c:pt>
                <c:pt idx="1269">
                  <c:v>0.23000000000001819</c:v>
                </c:pt>
                <c:pt idx="1270">
                  <c:v>0.23000000000001819</c:v>
                </c:pt>
                <c:pt idx="1271">
                  <c:v>0.19999999999998863</c:v>
                </c:pt>
                <c:pt idx="1272">
                  <c:v>0.21999999999997044</c:v>
                </c:pt>
                <c:pt idx="1273">
                  <c:v>0.23000000000001819</c:v>
                </c:pt>
                <c:pt idx="1274">
                  <c:v>0.25</c:v>
                </c:pt>
                <c:pt idx="1275">
                  <c:v>0.26999999999998181</c:v>
                </c:pt>
                <c:pt idx="1276">
                  <c:v>0.27999999999997272</c:v>
                </c:pt>
                <c:pt idx="1277">
                  <c:v>0.23000000000001819</c:v>
                </c:pt>
                <c:pt idx="1278">
                  <c:v>0.25999999999999091</c:v>
                </c:pt>
                <c:pt idx="1279">
                  <c:v>0.30000000000001137</c:v>
                </c:pt>
                <c:pt idx="1280">
                  <c:v>0.24000000000000909</c:v>
                </c:pt>
                <c:pt idx="1281">
                  <c:v>0.23000000000001819</c:v>
                </c:pt>
                <c:pt idx="1282">
                  <c:v>0.25</c:v>
                </c:pt>
                <c:pt idx="1283">
                  <c:v>0.25999999999999091</c:v>
                </c:pt>
                <c:pt idx="1284">
                  <c:v>0.29000000000002046</c:v>
                </c:pt>
                <c:pt idx="1285">
                  <c:v>0.21999999999997044</c:v>
                </c:pt>
                <c:pt idx="1286">
                  <c:v>0.24000000000000909</c:v>
                </c:pt>
                <c:pt idx="1287">
                  <c:v>0.26999999999998181</c:v>
                </c:pt>
                <c:pt idx="1288">
                  <c:v>0.23000000000001819</c:v>
                </c:pt>
                <c:pt idx="1289">
                  <c:v>0.29000000000002046</c:v>
                </c:pt>
                <c:pt idx="1290">
                  <c:v>0.29000000000002046</c:v>
                </c:pt>
                <c:pt idx="1291">
                  <c:v>0.23000000000001819</c:v>
                </c:pt>
                <c:pt idx="1292">
                  <c:v>0.25</c:v>
                </c:pt>
                <c:pt idx="1293">
                  <c:v>0.31999999999999318</c:v>
                </c:pt>
                <c:pt idx="1294">
                  <c:v>0.27999999999997272</c:v>
                </c:pt>
                <c:pt idx="1295">
                  <c:v>0.25999999999999091</c:v>
                </c:pt>
                <c:pt idx="1296">
                  <c:v>0.31999999999999318</c:v>
                </c:pt>
                <c:pt idx="1297">
                  <c:v>0.27999999999997272</c:v>
                </c:pt>
                <c:pt idx="1298">
                  <c:v>0.27999999999997272</c:v>
                </c:pt>
                <c:pt idx="1299">
                  <c:v>0.25999999999999091</c:v>
                </c:pt>
                <c:pt idx="1300">
                  <c:v>0.25999999999999091</c:v>
                </c:pt>
                <c:pt idx="1301">
                  <c:v>0.26999999999998181</c:v>
                </c:pt>
                <c:pt idx="1302">
                  <c:v>0.26999999999998181</c:v>
                </c:pt>
                <c:pt idx="1303">
                  <c:v>0.25</c:v>
                </c:pt>
                <c:pt idx="1304">
                  <c:v>0.25999999999999091</c:v>
                </c:pt>
                <c:pt idx="1305">
                  <c:v>0.26999999999998181</c:v>
                </c:pt>
                <c:pt idx="1306">
                  <c:v>0.29000000000002046</c:v>
                </c:pt>
                <c:pt idx="1307">
                  <c:v>0.29000000000002046</c:v>
                </c:pt>
                <c:pt idx="1308">
                  <c:v>0.26999999999998181</c:v>
                </c:pt>
                <c:pt idx="1309">
                  <c:v>0.25999999999999091</c:v>
                </c:pt>
                <c:pt idx="1310">
                  <c:v>0.26999999999998181</c:v>
                </c:pt>
                <c:pt idx="1311">
                  <c:v>0.31000000000000227</c:v>
                </c:pt>
                <c:pt idx="1312">
                  <c:v>0.29000000000002046</c:v>
                </c:pt>
                <c:pt idx="1313">
                  <c:v>0.31000000000000227</c:v>
                </c:pt>
                <c:pt idx="1314">
                  <c:v>0.33999999999997499</c:v>
                </c:pt>
                <c:pt idx="1315">
                  <c:v>0.30000000000001137</c:v>
                </c:pt>
                <c:pt idx="1316">
                  <c:v>0.26999999999998181</c:v>
                </c:pt>
                <c:pt idx="1317">
                  <c:v>0.25</c:v>
                </c:pt>
                <c:pt idx="1318">
                  <c:v>0.29000000000002046</c:v>
                </c:pt>
                <c:pt idx="1319">
                  <c:v>0.31999999999999318</c:v>
                </c:pt>
                <c:pt idx="1320">
                  <c:v>0.31999999999999318</c:v>
                </c:pt>
                <c:pt idx="1321">
                  <c:v>0.30000000000001137</c:v>
                </c:pt>
                <c:pt idx="1322">
                  <c:v>0.30000000000001137</c:v>
                </c:pt>
                <c:pt idx="1323">
                  <c:v>0.25999999999999091</c:v>
                </c:pt>
                <c:pt idx="1324">
                  <c:v>0.29000000000002046</c:v>
                </c:pt>
                <c:pt idx="1325">
                  <c:v>0.31000000000000227</c:v>
                </c:pt>
                <c:pt idx="1326">
                  <c:v>0.31999999999999318</c:v>
                </c:pt>
                <c:pt idx="1327">
                  <c:v>0.26999999999998181</c:v>
                </c:pt>
                <c:pt idx="1328">
                  <c:v>0.30000000000001137</c:v>
                </c:pt>
                <c:pt idx="1329">
                  <c:v>0.33999999999997499</c:v>
                </c:pt>
                <c:pt idx="1330">
                  <c:v>0.31000000000000227</c:v>
                </c:pt>
                <c:pt idx="1331">
                  <c:v>0.32999999999998408</c:v>
                </c:pt>
                <c:pt idx="1332">
                  <c:v>0.31999999999999318</c:v>
                </c:pt>
                <c:pt idx="1333">
                  <c:v>0.32999999999998408</c:v>
                </c:pt>
                <c:pt idx="1334">
                  <c:v>0.37000000000000455</c:v>
                </c:pt>
                <c:pt idx="1335">
                  <c:v>0.26999999999998181</c:v>
                </c:pt>
                <c:pt idx="1336">
                  <c:v>0.31999999999999318</c:v>
                </c:pt>
                <c:pt idx="1337">
                  <c:v>0.31999999999999318</c:v>
                </c:pt>
                <c:pt idx="1338">
                  <c:v>0.31999999999999318</c:v>
                </c:pt>
                <c:pt idx="1339">
                  <c:v>0.31999999999999318</c:v>
                </c:pt>
                <c:pt idx="1340">
                  <c:v>0.31999999999999318</c:v>
                </c:pt>
                <c:pt idx="1341">
                  <c:v>0.31999999999999318</c:v>
                </c:pt>
                <c:pt idx="1342">
                  <c:v>0.32999999999998408</c:v>
                </c:pt>
                <c:pt idx="1343">
                  <c:v>0.37000000000000455</c:v>
                </c:pt>
                <c:pt idx="1344">
                  <c:v>0.25999999999999091</c:v>
                </c:pt>
                <c:pt idx="1345">
                  <c:v>0.36000000000001364</c:v>
                </c:pt>
                <c:pt idx="1346">
                  <c:v>0.35000000000002274</c:v>
                </c:pt>
                <c:pt idx="1347">
                  <c:v>0.35000000000002274</c:v>
                </c:pt>
                <c:pt idx="1348">
                  <c:v>0.31999999999999318</c:v>
                </c:pt>
                <c:pt idx="1349">
                  <c:v>0.32999999999998408</c:v>
                </c:pt>
                <c:pt idx="1350">
                  <c:v>0.35000000000002274</c:v>
                </c:pt>
                <c:pt idx="1351">
                  <c:v>0.33999999999997499</c:v>
                </c:pt>
                <c:pt idx="1352">
                  <c:v>0.33999999999997499</c:v>
                </c:pt>
                <c:pt idx="1353">
                  <c:v>0.31000000000000227</c:v>
                </c:pt>
                <c:pt idx="1354">
                  <c:v>0.31999999999999318</c:v>
                </c:pt>
                <c:pt idx="1355">
                  <c:v>0.36000000000001364</c:v>
                </c:pt>
                <c:pt idx="1356">
                  <c:v>0.38999999999998636</c:v>
                </c:pt>
                <c:pt idx="1357">
                  <c:v>0.33999999999997499</c:v>
                </c:pt>
                <c:pt idx="1358">
                  <c:v>0.30000000000001137</c:v>
                </c:pt>
                <c:pt idx="1359">
                  <c:v>0.31000000000000227</c:v>
                </c:pt>
                <c:pt idx="1360">
                  <c:v>0.36000000000001364</c:v>
                </c:pt>
                <c:pt idx="1361">
                  <c:v>0.35000000000002274</c:v>
                </c:pt>
                <c:pt idx="1362">
                  <c:v>0.35000000000002274</c:v>
                </c:pt>
                <c:pt idx="1363">
                  <c:v>0.35000000000002274</c:v>
                </c:pt>
                <c:pt idx="1364">
                  <c:v>0.33999999999997499</c:v>
                </c:pt>
                <c:pt idx="1365">
                  <c:v>0.32999999999998408</c:v>
                </c:pt>
                <c:pt idx="1366">
                  <c:v>0.31999999999999318</c:v>
                </c:pt>
                <c:pt idx="1367">
                  <c:v>0.33999999999997499</c:v>
                </c:pt>
                <c:pt idx="1368">
                  <c:v>0.35000000000002274</c:v>
                </c:pt>
                <c:pt idx="1369">
                  <c:v>0.36000000000001364</c:v>
                </c:pt>
                <c:pt idx="1370">
                  <c:v>0.36000000000001364</c:v>
                </c:pt>
                <c:pt idx="1371">
                  <c:v>0.37999999999999545</c:v>
                </c:pt>
                <c:pt idx="1372">
                  <c:v>0.37999999999999545</c:v>
                </c:pt>
                <c:pt idx="1373">
                  <c:v>0.37000000000000455</c:v>
                </c:pt>
                <c:pt idx="1374">
                  <c:v>0.37999999999999545</c:v>
                </c:pt>
                <c:pt idx="1375">
                  <c:v>0.43000000000000682</c:v>
                </c:pt>
                <c:pt idx="1376">
                  <c:v>0.39999999999997726</c:v>
                </c:pt>
                <c:pt idx="1377">
                  <c:v>0.36000000000001364</c:v>
                </c:pt>
                <c:pt idx="1378">
                  <c:v>0.33999999999997499</c:v>
                </c:pt>
                <c:pt idx="1379">
                  <c:v>0.37999999999999545</c:v>
                </c:pt>
                <c:pt idx="1380">
                  <c:v>0.37999999999999545</c:v>
                </c:pt>
                <c:pt idx="1381">
                  <c:v>0.33999999999997499</c:v>
                </c:pt>
                <c:pt idx="1382">
                  <c:v>0.30000000000001137</c:v>
                </c:pt>
                <c:pt idx="1383">
                  <c:v>0.31000000000000227</c:v>
                </c:pt>
                <c:pt idx="1384">
                  <c:v>0.35000000000002274</c:v>
                </c:pt>
                <c:pt idx="1385">
                  <c:v>0.37999999999999545</c:v>
                </c:pt>
                <c:pt idx="1386">
                  <c:v>0.40999999999996817</c:v>
                </c:pt>
                <c:pt idx="1387">
                  <c:v>0.42000000000001592</c:v>
                </c:pt>
                <c:pt idx="1388">
                  <c:v>0.36000000000001364</c:v>
                </c:pt>
                <c:pt idx="1389">
                  <c:v>0.32999999999998408</c:v>
                </c:pt>
                <c:pt idx="1390">
                  <c:v>0.35000000000002274</c:v>
                </c:pt>
                <c:pt idx="1391">
                  <c:v>0.38999999999998636</c:v>
                </c:pt>
                <c:pt idx="1392">
                  <c:v>0.39999999999997726</c:v>
                </c:pt>
                <c:pt idx="1393">
                  <c:v>0.42000000000001592</c:v>
                </c:pt>
                <c:pt idx="1394">
                  <c:v>0.40999999999996817</c:v>
                </c:pt>
                <c:pt idx="1395">
                  <c:v>0.35000000000002274</c:v>
                </c:pt>
                <c:pt idx="1396">
                  <c:v>0.37000000000000455</c:v>
                </c:pt>
                <c:pt idx="1397">
                  <c:v>0.33999999999997499</c:v>
                </c:pt>
                <c:pt idx="1398">
                  <c:v>0.37999999999999545</c:v>
                </c:pt>
                <c:pt idx="1399">
                  <c:v>0.38999999999998636</c:v>
                </c:pt>
                <c:pt idx="1400">
                  <c:v>0.39999999999997726</c:v>
                </c:pt>
                <c:pt idx="1401">
                  <c:v>0.38999999999998636</c:v>
                </c:pt>
                <c:pt idx="1402">
                  <c:v>0.42000000000001592</c:v>
                </c:pt>
                <c:pt idx="1403">
                  <c:v>0.43000000000000682</c:v>
                </c:pt>
                <c:pt idx="1404">
                  <c:v>0.40999999999996817</c:v>
                </c:pt>
                <c:pt idx="1405">
                  <c:v>0.38999999999998636</c:v>
                </c:pt>
                <c:pt idx="1406">
                  <c:v>0.37000000000000455</c:v>
                </c:pt>
                <c:pt idx="1407">
                  <c:v>0.37000000000000455</c:v>
                </c:pt>
                <c:pt idx="1408">
                  <c:v>0.37999999999999545</c:v>
                </c:pt>
                <c:pt idx="1409">
                  <c:v>0.37999999999999545</c:v>
                </c:pt>
                <c:pt idx="1410">
                  <c:v>0.37000000000000455</c:v>
                </c:pt>
                <c:pt idx="1411">
                  <c:v>0.36000000000001364</c:v>
                </c:pt>
                <c:pt idx="1412">
                  <c:v>0.36000000000001364</c:v>
                </c:pt>
                <c:pt idx="1413">
                  <c:v>0.40999999999996817</c:v>
                </c:pt>
                <c:pt idx="1414">
                  <c:v>0.43999999999999773</c:v>
                </c:pt>
                <c:pt idx="1415">
                  <c:v>0.40999999999996817</c:v>
                </c:pt>
                <c:pt idx="1416">
                  <c:v>0.40999999999996817</c:v>
                </c:pt>
                <c:pt idx="1417">
                  <c:v>0.40999999999996817</c:v>
                </c:pt>
                <c:pt idx="1418">
                  <c:v>0.40999999999996817</c:v>
                </c:pt>
                <c:pt idx="1419">
                  <c:v>0.40999999999996817</c:v>
                </c:pt>
                <c:pt idx="1420">
                  <c:v>0.42000000000001592</c:v>
                </c:pt>
                <c:pt idx="1421">
                  <c:v>0.42000000000001592</c:v>
                </c:pt>
                <c:pt idx="1422">
                  <c:v>0.37999999999999545</c:v>
                </c:pt>
                <c:pt idx="1423">
                  <c:v>0.37000000000000455</c:v>
                </c:pt>
                <c:pt idx="1424">
                  <c:v>0.39999999999997726</c:v>
                </c:pt>
                <c:pt idx="1425">
                  <c:v>0.43000000000000682</c:v>
                </c:pt>
                <c:pt idx="1426">
                  <c:v>0.43999999999999773</c:v>
                </c:pt>
                <c:pt idx="1427">
                  <c:v>0.40999999999996817</c:v>
                </c:pt>
                <c:pt idx="1428">
                  <c:v>0.39999999999997726</c:v>
                </c:pt>
                <c:pt idx="1429">
                  <c:v>0.42000000000001592</c:v>
                </c:pt>
                <c:pt idx="1430">
                  <c:v>0.38999999999998636</c:v>
                </c:pt>
                <c:pt idx="1431">
                  <c:v>0.46999999999997044</c:v>
                </c:pt>
                <c:pt idx="1432">
                  <c:v>0.42000000000001592</c:v>
                </c:pt>
                <c:pt idx="1433">
                  <c:v>0.49000000000000909</c:v>
                </c:pt>
                <c:pt idx="1434">
                  <c:v>0.50999999999999091</c:v>
                </c:pt>
                <c:pt idx="1435">
                  <c:v>0.40999999999996817</c:v>
                </c:pt>
                <c:pt idx="1436">
                  <c:v>0.40999999999996817</c:v>
                </c:pt>
                <c:pt idx="1437">
                  <c:v>0.43999999999999773</c:v>
                </c:pt>
                <c:pt idx="1438">
                  <c:v>0.40999999999996817</c:v>
                </c:pt>
                <c:pt idx="1439">
                  <c:v>0.40999999999996817</c:v>
                </c:pt>
                <c:pt idx="1440">
                  <c:v>0.38999999999998636</c:v>
                </c:pt>
                <c:pt idx="1441">
                  <c:v>0.43000000000000682</c:v>
                </c:pt>
                <c:pt idx="1442">
                  <c:v>0.40999999999996817</c:v>
                </c:pt>
                <c:pt idx="1443">
                  <c:v>0.45999999999997954</c:v>
                </c:pt>
                <c:pt idx="1444">
                  <c:v>0.43000000000000682</c:v>
                </c:pt>
                <c:pt idx="1445">
                  <c:v>0.44999999999998863</c:v>
                </c:pt>
                <c:pt idx="1446">
                  <c:v>0.55000000000001137</c:v>
                </c:pt>
                <c:pt idx="1447">
                  <c:v>0.38999999999998636</c:v>
                </c:pt>
                <c:pt idx="1448">
                  <c:v>0.36000000000001364</c:v>
                </c:pt>
                <c:pt idx="1449">
                  <c:v>0.38999999999998636</c:v>
                </c:pt>
                <c:pt idx="1450">
                  <c:v>0.44999999999998863</c:v>
                </c:pt>
                <c:pt idx="1451">
                  <c:v>0.37999999999999545</c:v>
                </c:pt>
                <c:pt idx="1452">
                  <c:v>0.38999999999998636</c:v>
                </c:pt>
                <c:pt idx="1453">
                  <c:v>0.45999999999997954</c:v>
                </c:pt>
                <c:pt idx="1454">
                  <c:v>0.33999999999997499</c:v>
                </c:pt>
                <c:pt idx="1455">
                  <c:v>0.36000000000001364</c:v>
                </c:pt>
                <c:pt idx="1456">
                  <c:v>0.37000000000000455</c:v>
                </c:pt>
                <c:pt idx="1457">
                  <c:v>0.40999999999996817</c:v>
                </c:pt>
                <c:pt idx="1458">
                  <c:v>0.49000000000000909</c:v>
                </c:pt>
                <c:pt idx="1459">
                  <c:v>0.52999999999997272</c:v>
                </c:pt>
                <c:pt idx="1460">
                  <c:v>0.43999999999999773</c:v>
                </c:pt>
                <c:pt idx="1461">
                  <c:v>0.43999999999999773</c:v>
                </c:pt>
                <c:pt idx="1462">
                  <c:v>0.45999999999997954</c:v>
                </c:pt>
                <c:pt idx="1463">
                  <c:v>0.40999999999996817</c:v>
                </c:pt>
                <c:pt idx="1464">
                  <c:v>0.50999999999999091</c:v>
                </c:pt>
                <c:pt idx="1465">
                  <c:v>0.48000000000001819</c:v>
                </c:pt>
                <c:pt idx="1466">
                  <c:v>0.55000000000001137</c:v>
                </c:pt>
                <c:pt idx="1467">
                  <c:v>0.33999999999997499</c:v>
                </c:pt>
                <c:pt idx="1468">
                  <c:v>0.43999999999999773</c:v>
                </c:pt>
                <c:pt idx="1469">
                  <c:v>0.39999999999997726</c:v>
                </c:pt>
                <c:pt idx="1470">
                  <c:v>0.42000000000001592</c:v>
                </c:pt>
                <c:pt idx="1471">
                  <c:v>0.37000000000000455</c:v>
                </c:pt>
                <c:pt idx="1472">
                  <c:v>0.40999999999996817</c:v>
                </c:pt>
                <c:pt idx="1473">
                  <c:v>0.5</c:v>
                </c:pt>
                <c:pt idx="1474">
                  <c:v>0.45999999999997954</c:v>
                </c:pt>
                <c:pt idx="1475">
                  <c:v>0.43999999999999773</c:v>
                </c:pt>
                <c:pt idx="1476">
                  <c:v>0.42000000000001592</c:v>
                </c:pt>
                <c:pt idx="1477">
                  <c:v>0.44999999999998863</c:v>
                </c:pt>
                <c:pt idx="1478">
                  <c:v>0.42000000000001592</c:v>
                </c:pt>
                <c:pt idx="1479">
                  <c:v>0.5</c:v>
                </c:pt>
                <c:pt idx="1480">
                  <c:v>0.51999999999998181</c:v>
                </c:pt>
                <c:pt idx="1481">
                  <c:v>0.46999999999997044</c:v>
                </c:pt>
                <c:pt idx="1482">
                  <c:v>0.56999999999999318</c:v>
                </c:pt>
                <c:pt idx="1483">
                  <c:v>0.5</c:v>
                </c:pt>
                <c:pt idx="1484">
                  <c:v>0.43999999999999773</c:v>
                </c:pt>
                <c:pt idx="1485">
                  <c:v>0.39999999999997726</c:v>
                </c:pt>
                <c:pt idx="1486">
                  <c:v>0.43000000000000682</c:v>
                </c:pt>
                <c:pt idx="1487">
                  <c:v>0.43000000000000682</c:v>
                </c:pt>
                <c:pt idx="1488">
                  <c:v>0.43000000000000682</c:v>
                </c:pt>
                <c:pt idx="1489">
                  <c:v>0.43999999999999773</c:v>
                </c:pt>
                <c:pt idx="1490">
                  <c:v>0.43999999999999773</c:v>
                </c:pt>
                <c:pt idx="1491">
                  <c:v>0.45999999999997954</c:v>
                </c:pt>
                <c:pt idx="1492">
                  <c:v>0.46999999999997044</c:v>
                </c:pt>
                <c:pt idx="1493">
                  <c:v>0.45999999999997954</c:v>
                </c:pt>
                <c:pt idx="1494">
                  <c:v>0.45999999999997954</c:v>
                </c:pt>
                <c:pt idx="1495">
                  <c:v>0.44999999999998863</c:v>
                </c:pt>
                <c:pt idx="1496">
                  <c:v>0.46999999999997044</c:v>
                </c:pt>
                <c:pt idx="1497">
                  <c:v>0.48000000000001819</c:v>
                </c:pt>
                <c:pt idx="1498">
                  <c:v>0.48000000000001819</c:v>
                </c:pt>
                <c:pt idx="1499">
                  <c:v>0.45999999999997954</c:v>
                </c:pt>
                <c:pt idx="1500">
                  <c:v>0.49000000000000909</c:v>
                </c:pt>
                <c:pt idx="1501">
                  <c:v>0.44999999999998863</c:v>
                </c:pt>
                <c:pt idx="1502">
                  <c:v>0.46999999999997044</c:v>
                </c:pt>
                <c:pt idx="1503">
                  <c:v>0.5</c:v>
                </c:pt>
                <c:pt idx="1504">
                  <c:v>0.52999999999997272</c:v>
                </c:pt>
                <c:pt idx="1505">
                  <c:v>0.55000000000001137</c:v>
                </c:pt>
                <c:pt idx="1506">
                  <c:v>0.61000000000001364</c:v>
                </c:pt>
                <c:pt idx="1507">
                  <c:v>0.48000000000001819</c:v>
                </c:pt>
                <c:pt idx="1508">
                  <c:v>0.45999999999997954</c:v>
                </c:pt>
                <c:pt idx="1509">
                  <c:v>0.46999999999997044</c:v>
                </c:pt>
                <c:pt idx="1510">
                  <c:v>0.52999999999997272</c:v>
                </c:pt>
                <c:pt idx="1511">
                  <c:v>0.42000000000001592</c:v>
                </c:pt>
                <c:pt idx="1512">
                  <c:v>0.42000000000001592</c:v>
                </c:pt>
                <c:pt idx="1513">
                  <c:v>0.46999999999997044</c:v>
                </c:pt>
                <c:pt idx="1514">
                  <c:v>0.52999999999997272</c:v>
                </c:pt>
                <c:pt idx="1515">
                  <c:v>0.5</c:v>
                </c:pt>
                <c:pt idx="1516">
                  <c:v>0.51999999999998181</c:v>
                </c:pt>
                <c:pt idx="1517">
                  <c:v>0.52999999999997272</c:v>
                </c:pt>
                <c:pt idx="1518">
                  <c:v>0.45999999999997954</c:v>
                </c:pt>
                <c:pt idx="1519">
                  <c:v>0.50999999999999091</c:v>
                </c:pt>
                <c:pt idx="1520">
                  <c:v>0.52999999999997272</c:v>
                </c:pt>
                <c:pt idx="1521">
                  <c:v>0.46999999999997044</c:v>
                </c:pt>
                <c:pt idx="1522">
                  <c:v>0.5</c:v>
                </c:pt>
                <c:pt idx="1523">
                  <c:v>0.48000000000001819</c:v>
                </c:pt>
                <c:pt idx="1524">
                  <c:v>0.50999999999999091</c:v>
                </c:pt>
                <c:pt idx="1525">
                  <c:v>0.54000000000002046</c:v>
                </c:pt>
                <c:pt idx="1526">
                  <c:v>0.5</c:v>
                </c:pt>
                <c:pt idx="1527">
                  <c:v>0.46999999999997044</c:v>
                </c:pt>
                <c:pt idx="1528">
                  <c:v>0.57999999999998408</c:v>
                </c:pt>
                <c:pt idx="1529">
                  <c:v>0.43999999999999773</c:v>
                </c:pt>
                <c:pt idx="1530">
                  <c:v>0.46999999999997044</c:v>
                </c:pt>
                <c:pt idx="1531">
                  <c:v>0.54000000000002046</c:v>
                </c:pt>
                <c:pt idx="1532">
                  <c:v>0.52999999999997272</c:v>
                </c:pt>
                <c:pt idx="1533">
                  <c:v>0.5</c:v>
                </c:pt>
                <c:pt idx="1534">
                  <c:v>0.50999999999999091</c:v>
                </c:pt>
                <c:pt idx="1535">
                  <c:v>0.5</c:v>
                </c:pt>
                <c:pt idx="1536">
                  <c:v>0.54000000000002046</c:v>
                </c:pt>
                <c:pt idx="1537">
                  <c:v>0.56000000000000227</c:v>
                </c:pt>
                <c:pt idx="1538">
                  <c:v>0.56000000000000227</c:v>
                </c:pt>
                <c:pt idx="1539">
                  <c:v>0.51999999999998181</c:v>
                </c:pt>
                <c:pt idx="1540">
                  <c:v>0.43999999999999773</c:v>
                </c:pt>
                <c:pt idx="1541">
                  <c:v>0.48000000000001819</c:v>
                </c:pt>
                <c:pt idx="1542">
                  <c:v>0.50999999999999091</c:v>
                </c:pt>
                <c:pt idx="1543">
                  <c:v>0.55000000000001137</c:v>
                </c:pt>
                <c:pt idx="1544">
                  <c:v>0.54000000000002046</c:v>
                </c:pt>
                <c:pt idx="1545">
                  <c:v>0.52999999999997272</c:v>
                </c:pt>
                <c:pt idx="1546">
                  <c:v>0.5</c:v>
                </c:pt>
                <c:pt idx="1547">
                  <c:v>0.51999999999998181</c:v>
                </c:pt>
                <c:pt idx="1548">
                  <c:v>0.54000000000002046</c:v>
                </c:pt>
                <c:pt idx="1549">
                  <c:v>0.60000000000002274</c:v>
                </c:pt>
                <c:pt idx="1550">
                  <c:v>0.60000000000002274</c:v>
                </c:pt>
                <c:pt idx="1551">
                  <c:v>0.57999999999998408</c:v>
                </c:pt>
                <c:pt idx="1552">
                  <c:v>0.50999999999999091</c:v>
                </c:pt>
                <c:pt idx="1553">
                  <c:v>0.56999999999999318</c:v>
                </c:pt>
                <c:pt idx="1554">
                  <c:v>0.56000000000000227</c:v>
                </c:pt>
                <c:pt idx="1555">
                  <c:v>0.57999999999998408</c:v>
                </c:pt>
                <c:pt idx="1556">
                  <c:v>0.5</c:v>
                </c:pt>
                <c:pt idx="1557">
                  <c:v>0.52999999999997272</c:v>
                </c:pt>
                <c:pt idx="1558">
                  <c:v>0.58999999999997499</c:v>
                </c:pt>
                <c:pt idx="1559">
                  <c:v>0.55000000000001137</c:v>
                </c:pt>
                <c:pt idx="1560">
                  <c:v>0.50999999999999091</c:v>
                </c:pt>
                <c:pt idx="1561">
                  <c:v>0.57999999999998408</c:v>
                </c:pt>
                <c:pt idx="1562">
                  <c:v>0.60000000000002274</c:v>
                </c:pt>
                <c:pt idx="1563">
                  <c:v>0.57999999999998408</c:v>
                </c:pt>
                <c:pt idx="1564">
                  <c:v>0.56000000000000227</c:v>
                </c:pt>
                <c:pt idx="1565">
                  <c:v>0.56000000000000227</c:v>
                </c:pt>
                <c:pt idx="1566">
                  <c:v>0.57999999999998408</c:v>
                </c:pt>
                <c:pt idx="1567">
                  <c:v>0.55000000000001137</c:v>
                </c:pt>
                <c:pt idx="1568">
                  <c:v>0.50999999999999091</c:v>
                </c:pt>
                <c:pt idx="1569">
                  <c:v>0.60000000000002274</c:v>
                </c:pt>
                <c:pt idx="1570">
                  <c:v>0.62999999999999545</c:v>
                </c:pt>
                <c:pt idx="1571">
                  <c:v>0.60000000000002274</c:v>
                </c:pt>
                <c:pt idx="1572">
                  <c:v>0.55000000000001137</c:v>
                </c:pt>
                <c:pt idx="1573">
                  <c:v>0.56000000000000227</c:v>
                </c:pt>
                <c:pt idx="1574">
                  <c:v>0.54000000000002046</c:v>
                </c:pt>
                <c:pt idx="1575">
                  <c:v>0.60000000000002274</c:v>
                </c:pt>
                <c:pt idx="1576">
                  <c:v>0.57999999999998408</c:v>
                </c:pt>
                <c:pt idx="1577">
                  <c:v>0.54000000000002046</c:v>
                </c:pt>
                <c:pt idx="1578">
                  <c:v>0.51999999999998181</c:v>
                </c:pt>
                <c:pt idx="1579">
                  <c:v>0.51999999999998181</c:v>
                </c:pt>
                <c:pt idx="1580">
                  <c:v>0.57999999999998408</c:v>
                </c:pt>
                <c:pt idx="1581">
                  <c:v>0.56999999999999318</c:v>
                </c:pt>
                <c:pt idx="1582">
                  <c:v>0.56999999999999318</c:v>
                </c:pt>
                <c:pt idx="1583">
                  <c:v>0.56000000000000227</c:v>
                </c:pt>
                <c:pt idx="1584">
                  <c:v>0.58999999999997499</c:v>
                </c:pt>
                <c:pt idx="1585">
                  <c:v>0.58999999999997499</c:v>
                </c:pt>
                <c:pt idx="1586">
                  <c:v>0.61000000000001364</c:v>
                </c:pt>
                <c:pt idx="1587">
                  <c:v>0.57999999999998408</c:v>
                </c:pt>
                <c:pt idx="1588">
                  <c:v>0.54000000000002046</c:v>
                </c:pt>
                <c:pt idx="1589">
                  <c:v>0.52999999999997272</c:v>
                </c:pt>
                <c:pt idx="1590">
                  <c:v>0.56000000000000227</c:v>
                </c:pt>
                <c:pt idx="1591">
                  <c:v>0.54000000000002046</c:v>
                </c:pt>
                <c:pt idx="1592">
                  <c:v>0.54000000000002046</c:v>
                </c:pt>
                <c:pt idx="1593">
                  <c:v>0.56999999999999318</c:v>
                </c:pt>
                <c:pt idx="1594">
                  <c:v>0.51999999999998181</c:v>
                </c:pt>
                <c:pt idx="1595">
                  <c:v>0.56999999999999318</c:v>
                </c:pt>
                <c:pt idx="1596">
                  <c:v>0.62999999999999545</c:v>
                </c:pt>
                <c:pt idx="1597">
                  <c:v>0.62000000000000455</c:v>
                </c:pt>
                <c:pt idx="1598">
                  <c:v>0.52999999999997272</c:v>
                </c:pt>
                <c:pt idx="1599">
                  <c:v>0.56999999999999318</c:v>
                </c:pt>
                <c:pt idx="1600">
                  <c:v>0.58999999999997499</c:v>
                </c:pt>
                <c:pt idx="1601">
                  <c:v>0.60000000000002274</c:v>
                </c:pt>
                <c:pt idx="1602">
                  <c:v>0.62999999999999545</c:v>
                </c:pt>
                <c:pt idx="1603">
                  <c:v>0.60000000000002274</c:v>
                </c:pt>
                <c:pt idx="1604">
                  <c:v>0.55000000000001137</c:v>
                </c:pt>
                <c:pt idx="1605">
                  <c:v>0.51999999999998181</c:v>
                </c:pt>
                <c:pt idx="1606">
                  <c:v>0.52999999999997272</c:v>
                </c:pt>
                <c:pt idx="1607">
                  <c:v>0.56999999999999318</c:v>
                </c:pt>
                <c:pt idx="1608">
                  <c:v>0.57999999999998408</c:v>
                </c:pt>
                <c:pt idx="1609">
                  <c:v>0.61000000000001364</c:v>
                </c:pt>
                <c:pt idx="1610">
                  <c:v>0.61000000000001364</c:v>
                </c:pt>
                <c:pt idx="1611">
                  <c:v>0.57999999999998408</c:v>
                </c:pt>
                <c:pt idx="1612">
                  <c:v>0.56000000000000227</c:v>
                </c:pt>
                <c:pt idx="1613">
                  <c:v>0.64999999999997726</c:v>
                </c:pt>
                <c:pt idx="1614">
                  <c:v>0.57999999999998408</c:v>
                </c:pt>
                <c:pt idx="1615">
                  <c:v>0.60000000000002274</c:v>
                </c:pt>
                <c:pt idx="1616">
                  <c:v>0.62000000000000455</c:v>
                </c:pt>
                <c:pt idx="1617">
                  <c:v>0.60000000000002274</c:v>
                </c:pt>
                <c:pt idx="1618">
                  <c:v>0.56000000000000227</c:v>
                </c:pt>
                <c:pt idx="1619">
                  <c:v>0.61000000000001364</c:v>
                </c:pt>
                <c:pt idx="1620">
                  <c:v>0.62999999999999545</c:v>
                </c:pt>
                <c:pt idx="1621">
                  <c:v>0.56000000000000227</c:v>
                </c:pt>
                <c:pt idx="1622">
                  <c:v>0.57999999999998408</c:v>
                </c:pt>
                <c:pt idx="1623">
                  <c:v>0.63999999999998636</c:v>
                </c:pt>
                <c:pt idx="1624">
                  <c:v>0.63999999999998636</c:v>
                </c:pt>
                <c:pt idx="1625">
                  <c:v>0.62999999999999545</c:v>
                </c:pt>
                <c:pt idx="1626">
                  <c:v>0.55000000000001137</c:v>
                </c:pt>
                <c:pt idx="1627">
                  <c:v>0.55000000000001137</c:v>
                </c:pt>
                <c:pt idx="1628">
                  <c:v>0.60000000000002274</c:v>
                </c:pt>
                <c:pt idx="1629">
                  <c:v>0.58999999999997499</c:v>
                </c:pt>
                <c:pt idx="1630">
                  <c:v>0.57999999999998408</c:v>
                </c:pt>
                <c:pt idx="1631">
                  <c:v>0.58999999999997499</c:v>
                </c:pt>
                <c:pt idx="1632">
                  <c:v>0.62000000000000455</c:v>
                </c:pt>
                <c:pt idx="1633">
                  <c:v>0.63999999999998636</c:v>
                </c:pt>
                <c:pt idx="1634">
                  <c:v>0.61000000000001364</c:v>
                </c:pt>
                <c:pt idx="1635">
                  <c:v>0.55000000000001137</c:v>
                </c:pt>
                <c:pt idx="1636">
                  <c:v>0.58999999999997499</c:v>
                </c:pt>
                <c:pt idx="1637">
                  <c:v>0.64999999999997726</c:v>
                </c:pt>
                <c:pt idx="1638">
                  <c:v>0.60000000000002274</c:v>
                </c:pt>
                <c:pt idx="1639">
                  <c:v>0.57999999999998408</c:v>
                </c:pt>
                <c:pt idx="1640">
                  <c:v>0.63999999999998636</c:v>
                </c:pt>
                <c:pt idx="1641">
                  <c:v>0.62999999999999545</c:v>
                </c:pt>
                <c:pt idx="1642">
                  <c:v>0.62000000000000455</c:v>
                </c:pt>
                <c:pt idx="1643">
                  <c:v>0.60000000000002274</c:v>
                </c:pt>
                <c:pt idx="1644">
                  <c:v>0.54000000000002046</c:v>
                </c:pt>
                <c:pt idx="1645">
                  <c:v>0.60000000000002274</c:v>
                </c:pt>
                <c:pt idx="1646">
                  <c:v>0.58999999999997499</c:v>
                </c:pt>
                <c:pt idx="1647">
                  <c:v>0.60000000000002274</c:v>
                </c:pt>
                <c:pt idx="1648">
                  <c:v>0.60000000000002274</c:v>
                </c:pt>
                <c:pt idx="1649">
                  <c:v>0.57999999999998408</c:v>
                </c:pt>
                <c:pt idx="1650">
                  <c:v>0.57999999999998408</c:v>
                </c:pt>
                <c:pt idx="1651">
                  <c:v>0.58999999999997499</c:v>
                </c:pt>
                <c:pt idx="1652">
                  <c:v>0.57999999999998408</c:v>
                </c:pt>
                <c:pt idx="1653">
                  <c:v>0.62000000000000455</c:v>
                </c:pt>
                <c:pt idx="1654">
                  <c:v>0.62000000000000455</c:v>
                </c:pt>
                <c:pt idx="1655">
                  <c:v>0.60000000000002274</c:v>
                </c:pt>
                <c:pt idx="1656">
                  <c:v>0.65999999999996817</c:v>
                </c:pt>
                <c:pt idx="1657">
                  <c:v>0.60000000000002274</c:v>
                </c:pt>
                <c:pt idx="1658">
                  <c:v>0.57999999999998408</c:v>
                </c:pt>
                <c:pt idx="1659">
                  <c:v>0.58999999999997499</c:v>
                </c:pt>
                <c:pt idx="1660">
                  <c:v>0.60000000000002274</c:v>
                </c:pt>
                <c:pt idx="1661">
                  <c:v>0.67000000000001592</c:v>
                </c:pt>
                <c:pt idx="1662">
                  <c:v>0.62000000000000455</c:v>
                </c:pt>
                <c:pt idx="1663">
                  <c:v>0.60000000000002274</c:v>
                </c:pt>
                <c:pt idx="1664">
                  <c:v>0.57999999999998408</c:v>
                </c:pt>
                <c:pt idx="1665">
                  <c:v>0.56999999999999318</c:v>
                </c:pt>
                <c:pt idx="1666">
                  <c:v>0.62999999999999545</c:v>
                </c:pt>
                <c:pt idx="1667">
                  <c:v>0.67000000000001592</c:v>
                </c:pt>
                <c:pt idx="1668">
                  <c:v>0.64999999999997726</c:v>
                </c:pt>
                <c:pt idx="1669">
                  <c:v>0.62999999999999545</c:v>
                </c:pt>
                <c:pt idx="1670">
                  <c:v>0.65999999999996817</c:v>
                </c:pt>
                <c:pt idx="1671">
                  <c:v>0.64999999999997726</c:v>
                </c:pt>
                <c:pt idx="1672">
                  <c:v>0.58999999999997499</c:v>
                </c:pt>
                <c:pt idx="1673">
                  <c:v>0.61000000000001364</c:v>
                </c:pt>
                <c:pt idx="1674">
                  <c:v>0.62000000000000455</c:v>
                </c:pt>
                <c:pt idx="1675">
                  <c:v>0.64999999999997726</c:v>
                </c:pt>
                <c:pt idx="1676">
                  <c:v>0.63999999999998636</c:v>
                </c:pt>
                <c:pt idx="1677">
                  <c:v>0.62999999999999545</c:v>
                </c:pt>
                <c:pt idx="1678">
                  <c:v>0.64999999999997726</c:v>
                </c:pt>
                <c:pt idx="1679">
                  <c:v>0.65999999999996817</c:v>
                </c:pt>
                <c:pt idx="1680">
                  <c:v>0.61000000000001364</c:v>
                </c:pt>
                <c:pt idx="1681">
                  <c:v>0.60000000000002274</c:v>
                </c:pt>
                <c:pt idx="1682">
                  <c:v>0.62000000000000455</c:v>
                </c:pt>
                <c:pt idx="1683">
                  <c:v>0.62999999999999545</c:v>
                </c:pt>
                <c:pt idx="1684">
                  <c:v>0.64999999999997726</c:v>
                </c:pt>
                <c:pt idx="1685">
                  <c:v>0.64999999999997726</c:v>
                </c:pt>
                <c:pt idx="1686">
                  <c:v>0.65999999999996817</c:v>
                </c:pt>
                <c:pt idx="1687">
                  <c:v>0.64999999999997726</c:v>
                </c:pt>
                <c:pt idx="1688">
                  <c:v>0.64999999999997726</c:v>
                </c:pt>
                <c:pt idx="1689">
                  <c:v>0.64999999999997726</c:v>
                </c:pt>
                <c:pt idx="1690">
                  <c:v>0.61000000000001364</c:v>
                </c:pt>
                <c:pt idx="1691">
                  <c:v>0.62000000000000455</c:v>
                </c:pt>
                <c:pt idx="1692">
                  <c:v>0.63999999999998636</c:v>
                </c:pt>
                <c:pt idx="1693">
                  <c:v>0.65999999999996817</c:v>
                </c:pt>
                <c:pt idx="1694">
                  <c:v>0.64999999999997726</c:v>
                </c:pt>
                <c:pt idx="1695">
                  <c:v>0.67000000000001592</c:v>
                </c:pt>
                <c:pt idx="1696">
                  <c:v>0.63999999999998636</c:v>
                </c:pt>
                <c:pt idx="1697">
                  <c:v>0.67000000000001592</c:v>
                </c:pt>
                <c:pt idx="1698">
                  <c:v>0.65999999999996817</c:v>
                </c:pt>
                <c:pt idx="1699">
                  <c:v>0.64999999999997726</c:v>
                </c:pt>
                <c:pt idx="1700">
                  <c:v>0.62000000000000455</c:v>
                </c:pt>
                <c:pt idx="1701">
                  <c:v>0.61000000000001364</c:v>
                </c:pt>
                <c:pt idx="1702">
                  <c:v>0.63999999999998636</c:v>
                </c:pt>
                <c:pt idx="1703">
                  <c:v>0.64999999999997726</c:v>
                </c:pt>
                <c:pt idx="1704">
                  <c:v>0.67000000000001592</c:v>
                </c:pt>
                <c:pt idx="1705">
                  <c:v>0.62999999999999545</c:v>
                </c:pt>
                <c:pt idx="1706">
                  <c:v>0.61000000000001364</c:v>
                </c:pt>
                <c:pt idx="1707">
                  <c:v>0.63999999999998636</c:v>
                </c:pt>
                <c:pt idx="1708">
                  <c:v>0.65999999999996817</c:v>
                </c:pt>
                <c:pt idx="1709">
                  <c:v>0.67000000000001592</c:v>
                </c:pt>
                <c:pt idx="1710">
                  <c:v>0.64999999999997726</c:v>
                </c:pt>
                <c:pt idx="1711">
                  <c:v>0.63999999999998636</c:v>
                </c:pt>
                <c:pt idx="1712">
                  <c:v>0.67000000000001592</c:v>
                </c:pt>
                <c:pt idx="1713">
                  <c:v>0.65999999999996817</c:v>
                </c:pt>
                <c:pt idx="1714">
                  <c:v>0.68000000000000682</c:v>
                </c:pt>
                <c:pt idx="1715">
                  <c:v>0.67000000000001592</c:v>
                </c:pt>
                <c:pt idx="1716">
                  <c:v>0.68999999999999773</c:v>
                </c:pt>
                <c:pt idx="1717">
                  <c:v>0.67000000000001592</c:v>
                </c:pt>
                <c:pt idx="1718">
                  <c:v>0.62000000000000455</c:v>
                </c:pt>
                <c:pt idx="1719">
                  <c:v>0.68999999999999773</c:v>
                </c:pt>
                <c:pt idx="1720">
                  <c:v>0.62000000000000455</c:v>
                </c:pt>
                <c:pt idx="1721">
                  <c:v>0.67000000000001592</c:v>
                </c:pt>
                <c:pt idx="1722">
                  <c:v>0.65999999999996817</c:v>
                </c:pt>
                <c:pt idx="1723">
                  <c:v>0.68999999999999773</c:v>
                </c:pt>
                <c:pt idx="1724">
                  <c:v>0.61000000000001364</c:v>
                </c:pt>
                <c:pt idx="1725">
                  <c:v>0.62000000000000455</c:v>
                </c:pt>
                <c:pt idx="1726">
                  <c:v>0.70999999999997954</c:v>
                </c:pt>
                <c:pt idx="1727">
                  <c:v>0.62000000000000455</c:v>
                </c:pt>
                <c:pt idx="1728">
                  <c:v>0.70999999999997954</c:v>
                </c:pt>
                <c:pt idx="1729">
                  <c:v>0.68999999999999773</c:v>
                </c:pt>
                <c:pt idx="1730">
                  <c:v>0.68000000000000682</c:v>
                </c:pt>
                <c:pt idx="1731">
                  <c:v>0.69999999999998863</c:v>
                </c:pt>
                <c:pt idx="1732">
                  <c:v>0.62000000000000455</c:v>
                </c:pt>
                <c:pt idx="1733">
                  <c:v>0.62999999999999545</c:v>
                </c:pt>
                <c:pt idx="1734">
                  <c:v>0.62999999999999545</c:v>
                </c:pt>
                <c:pt idx="1735">
                  <c:v>0.63999999999998636</c:v>
                </c:pt>
                <c:pt idx="1736">
                  <c:v>0.65999999999996817</c:v>
                </c:pt>
                <c:pt idx="1737">
                  <c:v>0.65999999999996817</c:v>
                </c:pt>
                <c:pt idx="1738">
                  <c:v>0.67000000000001592</c:v>
                </c:pt>
                <c:pt idx="1739">
                  <c:v>0.62999999999999545</c:v>
                </c:pt>
                <c:pt idx="1740">
                  <c:v>0.67000000000001592</c:v>
                </c:pt>
                <c:pt idx="1741">
                  <c:v>0.65999999999996817</c:v>
                </c:pt>
                <c:pt idx="1742">
                  <c:v>0.62000000000000455</c:v>
                </c:pt>
                <c:pt idx="1743">
                  <c:v>0.69999999999998863</c:v>
                </c:pt>
                <c:pt idx="1744">
                  <c:v>0.65999999999996817</c:v>
                </c:pt>
                <c:pt idx="1745">
                  <c:v>0.65999999999996817</c:v>
                </c:pt>
                <c:pt idx="1746">
                  <c:v>0.68000000000000682</c:v>
                </c:pt>
                <c:pt idx="1747">
                  <c:v>0.67000000000001592</c:v>
                </c:pt>
                <c:pt idx="1748">
                  <c:v>0.71999999999997044</c:v>
                </c:pt>
                <c:pt idx="1749">
                  <c:v>0.73000000000001819</c:v>
                </c:pt>
                <c:pt idx="1750">
                  <c:v>0.62999999999999545</c:v>
                </c:pt>
                <c:pt idx="1751">
                  <c:v>0.63999999999998636</c:v>
                </c:pt>
                <c:pt idx="1752">
                  <c:v>0.63999999999998636</c:v>
                </c:pt>
                <c:pt idx="1753">
                  <c:v>0.63999999999998636</c:v>
                </c:pt>
                <c:pt idx="1754">
                  <c:v>0.65999999999996817</c:v>
                </c:pt>
                <c:pt idx="1755">
                  <c:v>0.65999999999996817</c:v>
                </c:pt>
                <c:pt idx="1756">
                  <c:v>0.65999999999996817</c:v>
                </c:pt>
                <c:pt idx="1757">
                  <c:v>0.64999999999997726</c:v>
                </c:pt>
                <c:pt idx="1758">
                  <c:v>0.68000000000000682</c:v>
                </c:pt>
                <c:pt idx="1759">
                  <c:v>0.70999999999997954</c:v>
                </c:pt>
                <c:pt idx="1760">
                  <c:v>0.71999999999997044</c:v>
                </c:pt>
                <c:pt idx="1761">
                  <c:v>0.77999999999997272</c:v>
                </c:pt>
                <c:pt idx="1762">
                  <c:v>0.65999999999996817</c:v>
                </c:pt>
                <c:pt idx="1763">
                  <c:v>0.62999999999999545</c:v>
                </c:pt>
                <c:pt idx="1764">
                  <c:v>0.69999999999998863</c:v>
                </c:pt>
                <c:pt idx="1765">
                  <c:v>0.68999999999999773</c:v>
                </c:pt>
                <c:pt idx="1766">
                  <c:v>0.74000000000000909</c:v>
                </c:pt>
                <c:pt idx="1767">
                  <c:v>0.70999999999997954</c:v>
                </c:pt>
                <c:pt idx="1768">
                  <c:v>0.67000000000001592</c:v>
                </c:pt>
                <c:pt idx="1769">
                  <c:v>0.65999999999996817</c:v>
                </c:pt>
                <c:pt idx="1770">
                  <c:v>0.73000000000001819</c:v>
                </c:pt>
                <c:pt idx="1771">
                  <c:v>0.65999999999996817</c:v>
                </c:pt>
                <c:pt idx="1772">
                  <c:v>0.62000000000000455</c:v>
                </c:pt>
                <c:pt idx="1773">
                  <c:v>0.62000000000000455</c:v>
                </c:pt>
                <c:pt idx="1774">
                  <c:v>0.68000000000000682</c:v>
                </c:pt>
                <c:pt idx="1775">
                  <c:v>0.68999999999999773</c:v>
                </c:pt>
                <c:pt idx="1776">
                  <c:v>0.71999999999997044</c:v>
                </c:pt>
                <c:pt idx="1777">
                  <c:v>0.62999999999999545</c:v>
                </c:pt>
                <c:pt idx="1778">
                  <c:v>0.60000000000002274</c:v>
                </c:pt>
                <c:pt idx="1779">
                  <c:v>0.62999999999999545</c:v>
                </c:pt>
                <c:pt idx="1780">
                  <c:v>0.68000000000000682</c:v>
                </c:pt>
                <c:pt idx="1781">
                  <c:v>0.70999999999997954</c:v>
                </c:pt>
                <c:pt idx="1782">
                  <c:v>0.70999999999997954</c:v>
                </c:pt>
                <c:pt idx="1783">
                  <c:v>0.70999999999997954</c:v>
                </c:pt>
                <c:pt idx="1784">
                  <c:v>0.67000000000001592</c:v>
                </c:pt>
                <c:pt idx="1785">
                  <c:v>0.67000000000001592</c:v>
                </c:pt>
                <c:pt idx="1786">
                  <c:v>0.68000000000000682</c:v>
                </c:pt>
                <c:pt idx="1787">
                  <c:v>0.68000000000000682</c:v>
                </c:pt>
                <c:pt idx="1788">
                  <c:v>0.68000000000000682</c:v>
                </c:pt>
                <c:pt idx="1789">
                  <c:v>0.68999999999999773</c:v>
                </c:pt>
                <c:pt idx="1790">
                  <c:v>0.70999999999997954</c:v>
                </c:pt>
                <c:pt idx="1791">
                  <c:v>0.70999999999997954</c:v>
                </c:pt>
                <c:pt idx="1792">
                  <c:v>0.75</c:v>
                </c:pt>
                <c:pt idx="1793">
                  <c:v>0.74000000000000909</c:v>
                </c:pt>
                <c:pt idx="1794">
                  <c:v>0.76999999999998181</c:v>
                </c:pt>
                <c:pt idx="1795">
                  <c:v>0.68999999999999773</c:v>
                </c:pt>
                <c:pt idx="1796">
                  <c:v>0.62000000000000455</c:v>
                </c:pt>
                <c:pt idx="1797">
                  <c:v>0.65999999999996817</c:v>
                </c:pt>
                <c:pt idx="1798">
                  <c:v>0.68999999999999773</c:v>
                </c:pt>
                <c:pt idx="1799">
                  <c:v>0.74000000000000909</c:v>
                </c:pt>
                <c:pt idx="1800">
                  <c:v>0.75999999999999091</c:v>
                </c:pt>
                <c:pt idx="1801">
                  <c:v>0.68000000000000682</c:v>
                </c:pt>
                <c:pt idx="1802">
                  <c:v>0.62999999999999545</c:v>
                </c:pt>
                <c:pt idx="1803">
                  <c:v>0.67000000000001592</c:v>
                </c:pt>
                <c:pt idx="1804">
                  <c:v>0.62999999999999545</c:v>
                </c:pt>
                <c:pt idx="1805">
                  <c:v>0.76999999999998181</c:v>
                </c:pt>
                <c:pt idx="1806">
                  <c:v>0.68999999999999773</c:v>
                </c:pt>
                <c:pt idx="1807">
                  <c:v>0.63999999999998636</c:v>
                </c:pt>
                <c:pt idx="1808">
                  <c:v>0.68000000000000682</c:v>
                </c:pt>
                <c:pt idx="1809">
                  <c:v>0.69999999999998863</c:v>
                </c:pt>
                <c:pt idx="1810">
                  <c:v>0.75</c:v>
                </c:pt>
                <c:pt idx="1811">
                  <c:v>0.68999999999999773</c:v>
                </c:pt>
                <c:pt idx="1812">
                  <c:v>0.69999999999998863</c:v>
                </c:pt>
                <c:pt idx="1813">
                  <c:v>0.69999999999998863</c:v>
                </c:pt>
                <c:pt idx="1814">
                  <c:v>0.63999999999998636</c:v>
                </c:pt>
                <c:pt idx="1815">
                  <c:v>0.63999999999998636</c:v>
                </c:pt>
                <c:pt idx="1816">
                  <c:v>0.73000000000001819</c:v>
                </c:pt>
                <c:pt idx="1817">
                  <c:v>0.68000000000000682</c:v>
                </c:pt>
                <c:pt idx="1818">
                  <c:v>0.71999999999997044</c:v>
                </c:pt>
                <c:pt idx="1819">
                  <c:v>0.71999999999997044</c:v>
                </c:pt>
                <c:pt idx="1820">
                  <c:v>0.73000000000001819</c:v>
                </c:pt>
                <c:pt idx="1821">
                  <c:v>0.69999999999998863</c:v>
                </c:pt>
                <c:pt idx="1822">
                  <c:v>0.68999999999999773</c:v>
                </c:pt>
                <c:pt idx="1823">
                  <c:v>0.70999999999997954</c:v>
                </c:pt>
                <c:pt idx="1824">
                  <c:v>0.60000000000002274</c:v>
                </c:pt>
                <c:pt idx="1825">
                  <c:v>0.71999999999997044</c:v>
                </c:pt>
                <c:pt idx="1826">
                  <c:v>0.68000000000000682</c:v>
                </c:pt>
                <c:pt idx="1827">
                  <c:v>0.74000000000000909</c:v>
                </c:pt>
                <c:pt idx="1828">
                  <c:v>0.70999999999997954</c:v>
                </c:pt>
                <c:pt idx="1829">
                  <c:v>0.62000000000000455</c:v>
                </c:pt>
                <c:pt idx="1830">
                  <c:v>0.68000000000000682</c:v>
                </c:pt>
                <c:pt idx="1831">
                  <c:v>0.73000000000001819</c:v>
                </c:pt>
                <c:pt idx="1832">
                  <c:v>0.68000000000000682</c:v>
                </c:pt>
                <c:pt idx="1833">
                  <c:v>0.70999999999997954</c:v>
                </c:pt>
                <c:pt idx="1834">
                  <c:v>0.68999999999999773</c:v>
                </c:pt>
                <c:pt idx="1835">
                  <c:v>0.71999999999997044</c:v>
                </c:pt>
                <c:pt idx="1836">
                  <c:v>0.77999999999997272</c:v>
                </c:pt>
                <c:pt idx="1837">
                  <c:v>0.75999999999999091</c:v>
                </c:pt>
                <c:pt idx="1838">
                  <c:v>0.68000000000000682</c:v>
                </c:pt>
                <c:pt idx="1839">
                  <c:v>0.68999999999999773</c:v>
                </c:pt>
                <c:pt idx="1840">
                  <c:v>0.69999999999998863</c:v>
                </c:pt>
                <c:pt idx="1841">
                  <c:v>0.71999999999997044</c:v>
                </c:pt>
                <c:pt idx="1842">
                  <c:v>0.75</c:v>
                </c:pt>
                <c:pt idx="1843">
                  <c:v>0.73000000000001819</c:v>
                </c:pt>
                <c:pt idx="1844">
                  <c:v>0.68999999999999773</c:v>
                </c:pt>
                <c:pt idx="1845">
                  <c:v>0.75999999999999091</c:v>
                </c:pt>
                <c:pt idx="1846">
                  <c:v>0.75</c:v>
                </c:pt>
                <c:pt idx="1847">
                  <c:v>0.75999999999999091</c:v>
                </c:pt>
                <c:pt idx="1848">
                  <c:v>0.70999999999997954</c:v>
                </c:pt>
                <c:pt idx="1849">
                  <c:v>0.68999999999999773</c:v>
                </c:pt>
                <c:pt idx="1850">
                  <c:v>0.69999999999998863</c:v>
                </c:pt>
                <c:pt idx="1851">
                  <c:v>0.67000000000001592</c:v>
                </c:pt>
                <c:pt idx="1852">
                  <c:v>0.68000000000000682</c:v>
                </c:pt>
                <c:pt idx="1853">
                  <c:v>0.70999999999997954</c:v>
                </c:pt>
                <c:pt idx="1854">
                  <c:v>0.75</c:v>
                </c:pt>
                <c:pt idx="1855">
                  <c:v>0.67000000000001592</c:v>
                </c:pt>
                <c:pt idx="1856">
                  <c:v>0.71999999999997044</c:v>
                </c:pt>
                <c:pt idx="1857">
                  <c:v>0.70999999999997954</c:v>
                </c:pt>
                <c:pt idx="1858">
                  <c:v>0.73000000000001819</c:v>
                </c:pt>
                <c:pt idx="1859">
                  <c:v>0.85000000000002274</c:v>
                </c:pt>
                <c:pt idx="1860">
                  <c:v>0.65999999999996817</c:v>
                </c:pt>
                <c:pt idx="1861">
                  <c:v>0.73000000000001819</c:v>
                </c:pt>
                <c:pt idx="1862">
                  <c:v>0.70999999999997954</c:v>
                </c:pt>
                <c:pt idx="1863">
                  <c:v>0.75999999999999091</c:v>
                </c:pt>
                <c:pt idx="1864">
                  <c:v>0.71999999999997044</c:v>
                </c:pt>
                <c:pt idx="1865">
                  <c:v>0.68999999999999773</c:v>
                </c:pt>
                <c:pt idx="1866">
                  <c:v>0.68000000000000682</c:v>
                </c:pt>
                <c:pt idx="1867">
                  <c:v>0.68000000000000682</c:v>
                </c:pt>
                <c:pt idx="1868">
                  <c:v>0.73000000000001819</c:v>
                </c:pt>
                <c:pt idx="1869">
                  <c:v>0.73000000000001819</c:v>
                </c:pt>
                <c:pt idx="1870">
                  <c:v>0.68999999999999773</c:v>
                </c:pt>
                <c:pt idx="1871">
                  <c:v>0.62999999999999545</c:v>
                </c:pt>
                <c:pt idx="1872">
                  <c:v>0.71999999999997044</c:v>
                </c:pt>
                <c:pt idx="1873">
                  <c:v>0.68999999999999773</c:v>
                </c:pt>
                <c:pt idx="1874">
                  <c:v>0.68999999999999773</c:v>
                </c:pt>
                <c:pt idx="1875">
                  <c:v>0.70999999999997954</c:v>
                </c:pt>
                <c:pt idx="1876">
                  <c:v>0.74000000000000909</c:v>
                </c:pt>
                <c:pt idx="1877">
                  <c:v>0.73000000000001819</c:v>
                </c:pt>
                <c:pt idx="1878">
                  <c:v>0.68999999999999773</c:v>
                </c:pt>
                <c:pt idx="1879">
                  <c:v>0.73000000000001819</c:v>
                </c:pt>
                <c:pt idx="1880">
                  <c:v>0.75999999999999091</c:v>
                </c:pt>
                <c:pt idx="1881">
                  <c:v>0.73000000000001819</c:v>
                </c:pt>
                <c:pt idx="1882">
                  <c:v>0.69999999999998863</c:v>
                </c:pt>
                <c:pt idx="1883">
                  <c:v>0.64999999999997726</c:v>
                </c:pt>
                <c:pt idx="1884">
                  <c:v>0.68000000000000682</c:v>
                </c:pt>
                <c:pt idx="1885">
                  <c:v>0.68999999999999773</c:v>
                </c:pt>
                <c:pt idx="1886">
                  <c:v>0.75</c:v>
                </c:pt>
                <c:pt idx="1887">
                  <c:v>0.71999999999997044</c:v>
                </c:pt>
                <c:pt idx="1888">
                  <c:v>0.75</c:v>
                </c:pt>
                <c:pt idx="1889">
                  <c:v>0.70999999999997954</c:v>
                </c:pt>
                <c:pt idx="1890">
                  <c:v>0.74000000000000909</c:v>
                </c:pt>
                <c:pt idx="1891">
                  <c:v>0.77999999999997272</c:v>
                </c:pt>
                <c:pt idx="1892">
                  <c:v>0.79000000000002046</c:v>
                </c:pt>
                <c:pt idx="1893">
                  <c:v>0.75999999999999091</c:v>
                </c:pt>
                <c:pt idx="1894">
                  <c:v>0.75</c:v>
                </c:pt>
                <c:pt idx="1895">
                  <c:v>0.75999999999999091</c:v>
                </c:pt>
                <c:pt idx="1896">
                  <c:v>0.76999999999998181</c:v>
                </c:pt>
                <c:pt idx="1897">
                  <c:v>0.71999999999997044</c:v>
                </c:pt>
                <c:pt idx="1898">
                  <c:v>0.75999999999999091</c:v>
                </c:pt>
                <c:pt idx="1899">
                  <c:v>0.70999999999997954</c:v>
                </c:pt>
                <c:pt idx="1900">
                  <c:v>0.70999999999997954</c:v>
                </c:pt>
                <c:pt idx="1901">
                  <c:v>0.67000000000001592</c:v>
                </c:pt>
                <c:pt idx="1902">
                  <c:v>0.70999999999997954</c:v>
                </c:pt>
                <c:pt idx="1903">
                  <c:v>0.79000000000002046</c:v>
                </c:pt>
                <c:pt idx="1904">
                  <c:v>0.85000000000002274</c:v>
                </c:pt>
                <c:pt idx="1905">
                  <c:v>0.71999999999997044</c:v>
                </c:pt>
                <c:pt idx="1906">
                  <c:v>0.69999999999998863</c:v>
                </c:pt>
                <c:pt idx="1907">
                  <c:v>0.67000000000001592</c:v>
                </c:pt>
                <c:pt idx="1908">
                  <c:v>0.68999999999999773</c:v>
                </c:pt>
                <c:pt idx="1909">
                  <c:v>0.68999999999999773</c:v>
                </c:pt>
                <c:pt idx="1910">
                  <c:v>0.71999999999997044</c:v>
                </c:pt>
                <c:pt idx="1911">
                  <c:v>0.75</c:v>
                </c:pt>
                <c:pt idx="1912">
                  <c:v>0.74000000000000909</c:v>
                </c:pt>
                <c:pt idx="1913">
                  <c:v>0.73000000000001819</c:v>
                </c:pt>
                <c:pt idx="1914">
                  <c:v>0.75999999999999091</c:v>
                </c:pt>
                <c:pt idx="1915">
                  <c:v>0.75</c:v>
                </c:pt>
                <c:pt idx="1916">
                  <c:v>0.74000000000000909</c:v>
                </c:pt>
                <c:pt idx="1917">
                  <c:v>0.74000000000000909</c:v>
                </c:pt>
                <c:pt idx="1918">
                  <c:v>0.71999999999997044</c:v>
                </c:pt>
                <c:pt idx="1919">
                  <c:v>0.70999999999997954</c:v>
                </c:pt>
                <c:pt idx="1920">
                  <c:v>0.73000000000001819</c:v>
                </c:pt>
                <c:pt idx="1921">
                  <c:v>0.75</c:v>
                </c:pt>
                <c:pt idx="1922">
                  <c:v>0.73000000000001819</c:v>
                </c:pt>
                <c:pt idx="1923">
                  <c:v>0.68000000000000682</c:v>
                </c:pt>
                <c:pt idx="1924">
                  <c:v>0.74000000000000909</c:v>
                </c:pt>
                <c:pt idx="1925">
                  <c:v>0.77999999999997272</c:v>
                </c:pt>
                <c:pt idx="1926">
                  <c:v>0.76999999999998181</c:v>
                </c:pt>
                <c:pt idx="1927">
                  <c:v>0.71999999999997044</c:v>
                </c:pt>
                <c:pt idx="1928">
                  <c:v>0.77999999999997272</c:v>
                </c:pt>
                <c:pt idx="1929">
                  <c:v>0.70999999999997954</c:v>
                </c:pt>
                <c:pt idx="1930">
                  <c:v>0.63999999999998636</c:v>
                </c:pt>
                <c:pt idx="1931">
                  <c:v>0.68000000000000682</c:v>
                </c:pt>
                <c:pt idx="1932">
                  <c:v>0.73000000000001819</c:v>
                </c:pt>
                <c:pt idx="1933">
                  <c:v>0.73000000000001819</c:v>
                </c:pt>
                <c:pt idx="1934">
                  <c:v>0.75</c:v>
                </c:pt>
                <c:pt idx="1935">
                  <c:v>0.75</c:v>
                </c:pt>
                <c:pt idx="1936">
                  <c:v>0.69999999999998863</c:v>
                </c:pt>
                <c:pt idx="1937">
                  <c:v>0.73000000000001819</c:v>
                </c:pt>
                <c:pt idx="1938">
                  <c:v>0.77999999999997272</c:v>
                </c:pt>
                <c:pt idx="1939">
                  <c:v>0.74000000000000909</c:v>
                </c:pt>
                <c:pt idx="1940">
                  <c:v>0.69999999999998863</c:v>
                </c:pt>
                <c:pt idx="1941">
                  <c:v>0.73000000000001819</c:v>
                </c:pt>
                <c:pt idx="1942">
                  <c:v>0.76999999999998181</c:v>
                </c:pt>
                <c:pt idx="1943">
                  <c:v>0.82999999999998408</c:v>
                </c:pt>
                <c:pt idx="1944">
                  <c:v>0.75999999999999091</c:v>
                </c:pt>
                <c:pt idx="1945">
                  <c:v>0.70999999999997954</c:v>
                </c:pt>
                <c:pt idx="1946">
                  <c:v>0.69999999999998863</c:v>
                </c:pt>
                <c:pt idx="1947">
                  <c:v>0.70999999999997954</c:v>
                </c:pt>
                <c:pt idx="1948">
                  <c:v>0.75</c:v>
                </c:pt>
                <c:pt idx="1949">
                  <c:v>0.76999999999998181</c:v>
                </c:pt>
                <c:pt idx="1950">
                  <c:v>0.74000000000000909</c:v>
                </c:pt>
                <c:pt idx="1951">
                  <c:v>0.71999999999997044</c:v>
                </c:pt>
                <c:pt idx="1952">
                  <c:v>0.73000000000001819</c:v>
                </c:pt>
                <c:pt idx="1953">
                  <c:v>0.76999999999998181</c:v>
                </c:pt>
                <c:pt idx="1954">
                  <c:v>0.75999999999999091</c:v>
                </c:pt>
                <c:pt idx="1955">
                  <c:v>0.75</c:v>
                </c:pt>
                <c:pt idx="1956">
                  <c:v>0.75999999999999091</c:v>
                </c:pt>
                <c:pt idx="1957">
                  <c:v>0.73000000000001819</c:v>
                </c:pt>
                <c:pt idx="1958">
                  <c:v>0.75</c:v>
                </c:pt>
                <c:pt idx="1959">
                  <c:v>0.71999999999997044</c:v>
                </c:pt>
                <c:pt idx="1960">
                  <c:v>0.75</c:v>
                </c:pt>
                <c:pt idx="1961">
                  <c:v>0.77999999999997272</c:v>
                </c:pt>
                <c:pt idx="1962">
                  <c:v>0.79000000000002046</c:v>
                </c:pt>
                <c:pt idx="1963">
                  <c:v>0.79000000000002046</c:v>
                </c:pt>
                <c:pt idx="1964">
                  <c:v>0.75999999999999091</c:v>
                </c:pt>
                <c:pt idx="1965">
                  <c:v>0.71999999999997044</c:v>
                </c:pt>
                <c:pt idx="1966">
                  <c:v>0.74000000000000909</c:v>
                </c:pt>
                <c:pt idx="1967">
                  <c:v>0.73000000000001819</c:v>
                </c:pt>
                <c:pt idx="1968">
                  <c:v>0.76999999999998181</c:v>
                </c:pt>
                <c:pt idx="1969">
                  <c:v>0.74000000000000909</c:v>
                </c:pt>
                <c:pt idx="1970">
                  <c:v>0.75999999999999091</c:v>
                </c:pt>
                <c:pt idx="1971">
                  <c:v>0.74000000000000909</c:v>
                </c:pt>
                <c:pt idx="1972">
                  <c:v>0.75999999999999091</c:v>
                </c:pt>
                <c:pt idx="1973">
                  <c:v>0.77999999999997272</c:v>
                </c:pt>
                <c:pt idx="1974">
                  <c:v>0.74000000000000909</c:v>
                </c:pt>
                <c:pt idx="1975">
                  <c:v>0.79000000000002046</c:v>
                </c:pt>
                <c:pt idx="1976">
                  <c:v>0.75</c:v>
                </c:pt>
                <c:pt idx="1977">
                  <c:v>0.81000000000000227</c:v>
                </c:pt>
                <c:pt idx="1978">
                  <c:v>0.73000000000001819</c:v>
                </c:pt>
                <c:pt idx="1979">
                  <c:v>0.75</c:v>
                </c:pt>
                <c:pt idx="1980">
                  <c:v>0.68000000000000682</c:v>
                </c:pt>
                <c:pt idx="1981">
                  <c:v>0.70999999999997954</c:v>
                </c:pt>
                <c:pt idx="1982">
                  <c:v>0.71999999999997044</c:v>
                </c:pt>
                <c:pt idx="1983">
                  <c:v>0.71999999999997044</c:v>
                </c:pt>
                <c:pt idx="1984">
                  <c:v>0.73000000000001819</c:v>
                </c:pt>
                <c:pt idx="1985">
                  <c:v>0.74000000000000909</c:v>
                </c:pt>
                <c:pt idx="1986">
                  <c:v>0.77999999999997272</c:v>
                </c:pt>
                <c:pt idx="1987">
                  <c:v>0.79000000000002046</c:v>
                </c:pt>
                <c:pt idx="1988">
                  <c:v>0.74000000000000909</c:v>
                </c:pt>
                <c:pt idx="1989">
                  <c:v>0.70999999999997954</c:v>
                </c:pt>
                <c:pt idx="1990">
                  <c:v>0.71999999999997044</c:v>
                </c:pt>
                <c:pt idx="1991">
                  <c:v>0.77999999999997272</c:v>
                </c:pt>
                <c:pt idx="1992">
                  <c:v>0.75</c:v>
                </c:pt>
                <c:pt idx="1993">
                  <c:v>0.75999999999999091</c:v>
                </c:pt>
                <c:pt idx="1994">
                  <c:v>0.75</c:v>
                </c:pt>
                <c:pt idx="1995">
                  <c:v>0.75999999999999091</c:v>
                </c:pt>
                <c:pt idx="1996">
                  <c:v>0.75</c:v>
                </c:pt>
                <c:pt idx="1997">
                  <c:v>0.77999999999997272</c:v>
                </c:pt>
                <c:pt idx="1998">
                  <c:v>0.76999999999998181</c:v>
                </c:pt>
                <c:pt idx="1999">
                  <c:v>0.73000000000001819</c:v>
                </c:pt>
                <c:pt idx="2000">
                  <c:v>0.76999999999998181</c:v>
                </c:pt>
                <c:pt idx="2001">
                  <c:v>0.74000000000000909</c:v>
                </c:pt>
                <c:pt idx="2002">
                  <c:v>0.75999999999999091</c:v>
                </c:pt>
                <c:pt idx="2003">
                  <c:v>0.74000000000000909</c:v>
                </c:pt>
                <c:pt idx="2004">
                  <c:v>0.73000000000001819</c:v>
                </c:pt>
                <c:pt idx="2005">
                  <c:v>0.75999999999999091</c:v>
                </c:pt>
                <c:pt idx="2006">
                  <c:v>0.77999999999997272</c:v>
                </c:pt>
                <c:pt idx="2007">
                  <c:v>0.75999999999999091</c:v>
                </c:pt>
                <c:pt idx="2008">
                  <c:v>0.76999999999998181</c:v>
                </c:pt>
                <c:pt idx="2009">
                  <c:v>0.77999999999997272</c:v>
                </c:pt>
                <c:pt idx="2010">
                  <c:v>0.79000000000002046</c:v>
                </c:pt>
                <c:pt idx="2011">
                  <c:v>0.78499999999996817</c:v>
                </c:pt>
                <c:pt idx="2012">
                  <c:v>0.74500000000000455</c:v>
                </c:pt>
                <c:pt idx="2013">
                  <c:v>0.74500000000000455</c:v>
                </c:pt>
                <c:pt idx="2014">
                  <c:v>0.76499999999998636</c:v>
                </c:pt>
                <c:pt idx="2015">
                  <c:v>0.76499999999998636</c:v>
                </c:pt>
                <c:pt idx="2016">
                  <c:v>0.78499999999996817</c:v>
                </c:pt>
                <c:pt idx="2017">
                  <c:v>0.82499999999998863</c:v>
                </c:pt>
                <c:pt idx="2018">
                  <c:v>0.81499999999999773</c:v>
                </c:pt>
                <c:pt idx="2019">
                  <c:v>0.78499999999996817</c:v>
                </c:pt>
                <c:pt idx="2020">
                  <c:v>0.77499999999997726</c:v>
                </c:pt>
                <c:pt idx="2021">
                  <c:v>0.78499999999996817</c:v>
                </c:pt>
                <c:pt idx="2022">
                  <c:v>0.78499999999996817</c:v>
                </c:pt>
                <c:pt idx="2023">
                  <c:v>0.76499999999998636</c:v>
                </c:pt>
                <c:pt idx="2024">
                  <c:v>0.78499999999996817</c:v>
                </c:pt>
                <c:pt idx="2025">
                  <c:v>0.78499999999996817</c:v>
                </c:pt>
                <c:pt idx="2026">
                  <c:v>0.79500000000001592</c:v>
                </c:pt>
                <c:pt idx="2027">
                  <c:v>0.80500000000000682</c:v>
                </c:pt>
                <c:pt idx="2028">
                  <c:v>0.78499999999996817</c:v>
                </c:pt>
                <c:pt idx="2029">
                  <c:v>0.79500000000001592</c:v>
                </c:pt>
                <c:pt idx="2030">
                  <c:v>0.82499999999998863</c:v>
                </c:pt>
                <c:pt idx="2031">
                  <c:v>0.79500000000001592</c:v>
                </c:pt>
                <c:pt idx="2032">
                  <c:v>0.78499999999996817</c:v>
                </c:pt>
                <c:pt idx="2033">
                  <c:v>0.78499999999996817</c:v>
                </c:pt>
                <c:pt idx="2034">
                  <c:v>0.80599999999998317</c:v>
                </c:pt>
                <c:pt idx="2035">
                  <c:v>0.81599999999997408</c:v>
                </c:pt>
                <c:pt idx="2036">
                  <c:v>0.80599999999998317</c:v>
                </c:pt>
                <c:pt idx="2037">
                  <c:v>0.79599999999999227</c:v>
                </c:pt>
                <c:pt idx="2038">
                  <c:v>0.77600000000001046</c:v>
                </c:pt>
                <c:pt idx="2039">
                  <c:v>0.76600000000001955</c:v>
                </c:pt>
                <c:pt idx="2040">
                  <c:v>0.79599999999999227</c:v>
                </c:pt>
                <c:pt idx="2041">
                  <c:v>0.80599999999998317</c:v>
                </c:pt>
                <c:pt idx="2042">
                  <c:v>0.77600000000001046</c:v>
                </c:pt>
                <c:pt idx="2043">
                  <c:v>0.77600000000001046</c:v>
                </c:pt>
                <c:pt idx="2044">
                  <c:v>0.81599999999997408</c:v>
                </c:pt>
                <c:pt idx="2045">
                  <c:v>0.81599999999997408</c:v>
                </c:pt>
                <c:pt idx="2046">
                  <c:v>0.83600000000001273</c:v>
                </c:pt>
                <c:pt idx="2047">
                  <c:v>0.76600000000001955</c:v>
                </c:pt>
                <c:pt idx="2048">
                  <c:v>0.77600000000001046</c:v>
                </c:pt>
                <c:pt idx="2049">
                  <c:v>0.79599999999999227</c:v>
                </c:pt>
                <c:pt idx="2050">
                  <c:v>0.78600000000000136</c:v>
                </c:pt>
                <c:pt idx="2051">
                  <c:v>0.83600000000001273</c:v>
                </c:pt>
                <c:pt idx="2052">
                  <c:v>0.77600000000001046</c:v>
                </c:pt>
                <c:pt idx="2053">
                  <c:v>0.76600000000001955</c:v>
                </c:pt>
                <c:pt idx="2054">
                  <c:v>0.79599999999999227</c:v>
                </c:pt>
                <c:pt idx="2055">
                  <c:v>0.82600000000002183</c:v>
                </c:pt>
                <c:pt idx="2056">
                  <c:v>0.82600000000002183</c:v>
                </c:pt>
                <c:pt idx="2057">
                  <c:v>0.80599999999998317</c:v>
                </c:pt>
                <c:pt idx="2058">
                  <c:v>0.78600000000000136</c:v>
                </c:pt>
                <c:pt idx="2059">
                  <c:v>0.75599999999997181</c:v>
                </c:pt>
                <c:pt idx="2060">
                  <c:v>0.81599999999997408</c:v>
                </c:pt>
                <c:pt idx="2061">
                  <c:v>0.82600000000002183</c:v>
                </c:pt>
                <c:pt idx="2062">
                  <c:v>0.82600000000002183</c:v>
                </c:pt>
                <c:pt idx="2063">
                  <c:v>0.83600000000001273</c:v>
                </c:pt>
                <c:pt idx="2064">
                  <c:v>0.81599999999997408</c:v>
                </c:pt>
                <c:pt idx="2065">
                  <c:v>0.79599999999999227</c:v>
                </c:pt>
                <c:pt idx="2066">
                  <c:v>0.81599999999997408</c:v>
                </c:pt>
                <c:pt idx="2067">
                  <c:v>0.77600000000001046</c:v>
                </c:pt>
                <c:pt idx="2068">
                  <c:v>0.78600000000000136</c:v>
                </c:pt>
                <c:pt idx="2069">
                  <c:v>0.81599999999997408</c:v>
                </c:pt>
                <c:pt idx="2070">
                  <c:v>0.80700000000001637</c:v>
                </c:pt>
                <c:pt idx="2071">
                  <c:v>0.79699999999996862</c:v>
                </c:pt>
                <c:pt idx="2072">
                  <c:v>0.82699999999999818</c:v>
                </c:pt>
                <c:pt idx="2073">
                  <c:v>0.78699999999997772</c:v>
                </c:pt>
                <c:pt idx="2074">
                  <c:v>0.82699999999999818</c:v>
                </c:pt>
                <c:pt idx="2075">
                  <c:v>0.84699999999997999</c:v>
                </c:pt>
                <c:pt idx="2076">
                  <c:v>0.81700000000000728</c:v>
                </c:pt>
                <c:pt idx="2077">
                  <c:v>0.79699999999996862</c:v>
                </c:pt>
                <c:pt idx="2078">
                  <c:v>0.84699999999997999</c:v>
                </c:pt>
                <c:pt idx="2079">
                  <c:v>0.79699999999996862</c:v>
                </c:pt>
                <c:pt idx="2080">
                  <c:v>0.81700000000000728</c:v>
                </c:pt>
                <c:pt idx="2081">
                  <c:v>0.83699999999998909</c:v>
                </c:pt>
                <c:pt idx="2082">
                  <c:v>0.79699999999996862</c:v>
                </c:pt>
                <c:pt idx="2083">
                  <c:v>0.82699999999999818</c:v>
                </c:pt>
                <c:pt idx="2084">
                  <c:v>0.82699999999999818</c:v>
                </c:pt>
                <c:pt idx="2085">
                  <c:v>0.8569999999999709</c:v>
                </c:pt>
                <c:pt idx="2086">
                  <c:v>0.88700000000000045</c:v>
                </c:pt>
                <c:pt idx="2087">
                  <c:v>0.83699999999998909</c:v>
                </c:pt>
                <c:pt idx="2088">
                  <c:v>0.81700000000000728</c:v>
                </c:pt>
                <c:pt idx="2089">
                  <c:v>0.76699999999999591</c:v>
                </c:pt>
                <c:pt idx="2090">
                  <c:v>0.76699999999999591</c:v>
                </c:pt>
                <c:pt idx="2091">
                  <c:v>0.73700000000002319</c:v>
                </c:pt>
                <c:pt idx="2092">
                  <c:v>0.80700000000001637</c:v>
                </c:pt>
                <c:pt idx="2093">
                  <c:v>0.82699999999999818</c:v>
                </c:pt>
                <c:pt idx="2094">
                  <c:v>0.82699999999999818</c:v>
                </c:pt>
                <c:pt idx="2095">
                  <c:v>0.8569999999999709</c:v>
                </c:pt>
                <c:pt idx="2096">
                  <c:v>0.76699999999999591</c:v>
                </c:pt>
                <c:pt idx="2097">
                  <c:v>0.80700000000001637</c:v>
                </c:pt>
                <c:pt idx="2098">
                  <c:v>0.81700000000000728</c:v>
                </c:pt>
                <c:pt idx="2099">
                  <c:v>0.82699999999999818</c:v>
                </c:pt>
                <c:pt idx="2100">
                  <c:v>0.82699999999999818</c:v>
                </c:pt>
                <c:pt idx="2101">
                  <c:v>0.77699999999998681</c:v>
                </c:pt>
                <c:pt idx="2102">
                  <c:v>0.757000000000005</c:v>
                </c:pt>
                <c:pt idx="2103">
                  <c:v>0.79699999999996862</c:v>
                </c:pt>
                <c:pt idx="2104">
                  <c:v>0.83699999999998909</c:v>
                </c:pt>
                <c:pt idx="2105">
                  <c:v>0.83699999999998909</c:v>
                </c:pt>
                <c:pt idx="2106">
                  <c:v>0.78800000000001091</c:v>
                </c:pt>
                <c:pt idx="2107">
                  <c:v>0.81799999999998363</c:v>
                </c:pt>
                <c:pt idx="2108">
                  <c:v>0.83800000000002228</c:v>
                </c:pt>
                <c:pt idx="2109">
                  <c:v>0.89799999999996771</c:v>
                </c:pt>
                <c:pt idx="2110">
                  <c:v>0.84800000000001319</c:v>
                </c:pt>
                <c:pt idx="2111">
                  <c:v>0.77800000000002001</c:v>
                </c:pt>
                <c:pt idx="2112">
                  <c:v>0.81799999999998363</c:v>
                </c:pt>
                <c:pt idx="2113">
                  <c:v>0.79800000000000182</c:v>
                </c:pt>
                <c:pt idx="2114">
                  <c:v>0.84800000000001319</c:v>
                </c:pt>
                <c:pt idx="2115">
                  <c:v>0.89799999999996771</c:v>
                </c:pt>
                <c:pt idx="2116">
                  <c:v>0.81799999999998363</c:v>
                </c:pt>
                <c:pt idx="2117">
                  <c:v>0.84800000000001319</c:v>
                </c:pt>
                <c:pt idx="2118">
                  <c:v>0.78800000000001091</c:v>
                </c:pt>
                <c:pt idx="2119">
                  <c:v>0.82799999999997453</c:v>
                </c:pt>
                <c:pt idx="2120">
                  <c:v>0.82799999999997453</c:v>
                </c:pt>
                <c:pt idx="2121">
                  <c:v>0.81799999999998363</c:v>
                </c:pt>
                <c:pt idx="2122">
                  <c:v>0.84800000000001319</c:v>
                </c:pt>
                <c:pt idx="2123">
                  <c:v>0.82799999999997453</c:v>
                </c:pt>
                <c:pt idx="2124">
                  <c:v>0.79800000000000182</c:v>
                </c:pt>
                <c:pt idx="2125">
                  <c:v>0.83800000000002228</c:v>
                </c:pt>
                <c:pt idx="2126">
                  <c:v>0.84800000000001319</c:v>
                </c:pt>
                <c:pt idx="2127">
                  <c:v>0.84800000000001319</c:v>
                </c:pt>
                <c:pt idx="2128">
                  <c:v>0.83800000000002228</c:v>
                </c:pt>
                <c:pt idx="2129">
                  <c:v>0.78800000000001091</c:v>
                </c:pt>
                <c:pt idx="2130">
                  <c:v>0.75799999999998136</c:v>
                </c:pt>
                <c:pt idx="2131">
                  <c:v>0.83800000000002228</c:v>
                </c:pt>
                <c:pt idx="2132">
                  <c:v>0.8779999999999859</c:v>
                </c:pt>
                <c:pt idx="2133">
                  <c:v>0.88799999999997681</c:v>
                </c:pt>
                <c:pt idx="2134">
                  <c:v>0.84800000000001319</c:v>
                </c:pt>
                <c:pt idx="2135">
                  <c:v>0.92799999999999727</c:v>
                </c:pt>
                <c:pt idx="2136">
                  <c:v>0.8779999999999859</c:v>
                </c:pt>
                <c:pt idx="2137">
                  <c:v>0.79800000000000182</c:v>
                </c:pt>
                <c:pt idx="2138">
                  <c:v>0.79800000000000182</c:v>
                </c:pt>
                <c:pt idx="2139">
                  <c:v>0.84800000000001319</c:v>
                </c:pt>
                <c:pt idx="2140">
                  <c:v>0.83800000000002228</c:v>
                </c:pt>
                <c:pt idx="2141">
                  <c:v>0.76799999999997226</c:v>
                </c:pt>
                <c:pt idx="2142">
                  <c:v>0.72899999999998499</c:v>
                </c:pt>
                <c:pt idx="2143">
                  <c:v>0.82900000000000773</c:v>
                </c:pt>
                <c:pt idx="2144">
                  <c:v>0.80899999999996908</c:v>
                </c:pt>
                <c:pt idx="2145">
                  <c:v>0.84899999999998954</c:v>
                </c:pt>
                <c:pt idx="2146">
                  <c:v>0.79899999999997817</c:v>
                </c:pt>
                <c:pt idx="2147">
                  <c:v>0.83899999999999864</c:v>
                </c:pt>
                <c:pt idx="2148">
                  <c:v>0.8790000000000191</c:v>
                </c:pt>
                <c:pt idx="2149">
                  <c:v>0.89900000000000091</c:v>
                </c:pt>
                <c:pt idx="2150">
                  <c:v>0.91899999999998272</c:v>
                </c:pt>
                <c:pt idx="2151">
                  <c:v>0.86899999999997135</c:v>
                </c:pt>
                <c:pt idx="2152">
                  <c:v>0.85899999999998045</c:v>
                </c:pt>
                <c:pt idx="2153">
                  <c:v>0.80899999999996908</c:v>
                </c:pt>
                <c:pt idx="2154">
                  <c:v>0.82900000000000773</c:v>
                </c:pt>
                <c:pt idx="2155">
                  <c:v>0.78899999999998727</c:v>
                </c:pt>
                <c:pt idx="2156">
                  <c:v>0.78899999999998727</c:v>
                </c:pt>
                <c:pt idx="2157">
                  <c:v>0.77899999999999636</c:v>
                </c:pt>
                <c:pt idx="2158">
                  <c:v>0.82900000000000773</c:v>
                </c:pt>
                <c:pt idx="2159">
                  <c:v>0.85899999999998045</c:v>
                </c:pt>
                <c:pt idx="2160">
                  <c:v>0.94900000000001228</c:v>
                </c:pt>
                <c:pt idx="2161">
                  <c:v>0.78899999999998727</c:v>
                </c:pt>
                <c:pt idx="2162">
                  <c:v>0.80899999999996908</c:v>
                </c:pt>
                <c:pt idx="2163">
                  <c:v>0.79899999999997817</c:v>
                </c:pt>
                <c:pt idx="2164">
                  <c:v>0.85899999999998045</c:v>
                </c:pt>
                <c:pt idx="2165">
                  <c:v>0.85899999999998045</c:v>
                </c:pt>
                <c:pt idx="2166">
                  <c:v>0.97899999999998499</c:v>
                </c:pt>
                <c:pt idx="2167">
                  <c:v>0.84899999999998954</c:v>
                </c:pt>
                <c:pt idx="2168">
                  <c:v>0.80899999999996908</c:v>
                </c:pt>
                <c:pt idx="2169">
                  <c:v>0.85899999999998045</c:v>
                </c:pt>
                <c:pt idx="2170">
                  <c:v>0.77899999999999636</c:v>
                </c:pt>
                <c:pt idx="2171">
                  <c:v>0.79899999999997817</c:v>
                </c:pt>
                <c:pt idx="2172">
                  <c:v>0.83899999999999864</c:v>
                </c:pt>
                <c:pt idx="2173">
                  <c:v>0.86899999999997135</c:v>
                </c:pt>
                <c:pt idx="2174">
                  <c:v>0.8790000000000191</c:v>
                </c:pt>
                <c:pt idx="2175">
                  <c:v>0.82900000000000773</c:v>
                </c:pt>
                <c:pt idx="2176">
                  <c:v>0.82900000000000773</c:v>
                </c:pt>
                <c:pt idx="2177">
                  <c:v>0.84899999999998954</c:v>
                </c:pt>
                <c:pt idx="2178">
                  <c:v>0.86899999999997135</c:v>
                </c:pt>
                <c:pt idx="2179">
                  <c:v>0.90999999999996817</c:v>
                </c:pt>
                <c:pt idx="2180">
                  <c:v>0.87000000000000455</c:v>
                </c:pt>
                <c:pt idx="2181">
                  <c:v>0.79000000000002046</c:v>
                </c:pt>
                <c:pt idx="2182">
                  <c:v>0.87000000000000455</c:v>
                </c:pt>
                <c:pt idx="2183">
                  <c:v>0.89999999999997726</c:v>
                </c:pt>
                <c:pt idx="2184">
                  <c:v>0.90999999999996817</c:v>
                </c:pt>
                <c:pt idx="2185">
                  <c:v>0.94999999999998863</c:v>
                </c:pt>
                <c:pt idx="2186">
                  <c:v>0.93000000000000682</c:v>
                </c:pt>
                <c:pt idx="2187">
                  <c:v>0.85000000000002274</c:v>
                </c:pt>
                <c:pt idx="2188">
                  <c:v>0.85000000000002274</c:v>
                </c:pt>
                <c:pt idx="2189">
                  <c:v>0.86000000000001364</c:v>
                </c:pt>
                <c:pt idx="2190">
                  <c:v>0.75999999999999091</c:v>
                </c:pt>
                <c:pt idx="2191">
                  <c:v>0.81999999999999318</c:v>
                </c:pt>
                <c:pt idx="2192">
                  <c:v>0.87999999999999545</c:v>
                </c:pt>
                <c:pt idx="2193">
                  <c:v>0.88999999999998636</c:v>
                </c:pt>
                <c:pt idx="2194">
                  <c:v>0.87000000000000455</c:v>
                </c:pt>
                <c:pt idx="2195">
                  <c:v>0.86000000000001364</c:v>
                </c:pt>
                <c:pt idx="2196">
                  <c:v>0.93999999999999773</c:v>
                </c:pt>
                <c:pt idx="2197">
                  <c:v>0.81999999999999318</c:v>
                </c:pt>
                <c:pt idx="2198">
                  <c:v>0.86000000000001364</c:v>
                </c:pt>
                <c:pt idx="2199">
                  <c:v>0.83999999999997499</c:v>
                </c:pt>
                <c:pt idx="2200">
                  <c:v>0.85000000000002274</c:v>
                </c:pt>
                <c:pt idx="2201">
                  <c:v>0.93999999999999773</c:v>
                </c:pt>
                <c:pt idx="2202">
                  <c:v>0.83999999999997499</c:v>
                </c:pt>
                <c:pt idx="2203">
                  <c:v>0.85000000000002274</c:v>
                </c:pt>
                <c:pt idx="2204">
                  <c:v>0.86000000000001364</c:v>
                </c:pt>
                <c:pt idx="2205">
                  <c:v>0.89999999999997726</c:v>
                </c:pt>
                <c:pt idx="2206">
                  <c:v>0.89999999999997726</c:v>
                </c:pt>
                <c:pt idx="2207">
                  <c:v>0.87000000000000455</c:v>
                </c:pt>
                <c:pt idx="2208">
                  <c:v>0.89999999999997726</c:v>
                </c:pt>
                <c:pt idx="2209">
                  <c:v>0.87000000000000455</c:v>
                </c:pt>
                <c:pt idx="2210">
                  <c:v>0.89999999999997726</c:v>
                </c:pt>
                <c:pt idx="2211">
                  <c:v>0.90999999999996817</c:v>
                </c:pt>
                <c:pt idx="2212">
                  <c:v>0.87000000000000455</c:v>
                </c:pt>
                <c:pt idx="2213">
                  <c:v>0.83999999999997499</c:v>
                </c:pt>
                <c:pt idx="2214">
                  <c:v>0.82999999999998408</c:v>
                </c:pt>
                <c:pt idx="2215">
                  <c:v>0.87999999999999545</c:v>
                </c:pt>
                <c:pt idx="2216">
                  <c:v>0.83999999999997499</c:v>
                </c:pt>
                <c:pt idx="2217">
                  <c:v>0.89999999999997726</c:v>
                </c:pt>
                <c:pt idx="2218">
                  <c:v>0.94999999999998863</c:v>
                </c:pt>
                <c:pt idx="2219">
                  <c:v>0.88999999999998636</c:v>
                </c:pt>
                <c:pt idx="2220">
                  <c:v>0.89999999999997726</c:v>
                </c:pt>
                <c:pt idx="2221">
                  <c:v>0.85000000000002274</c:v>
                </c:pt>
                <c:pt idx="2222">
                  <c:v>0.87000000000000455</c:v>
                </c:pt>
                <c:pt idx="2223">
                  <c:v>0.87000000000000455</c:v>
                </c:pt>
                <c:pt idx="2224">
                  <c:v>0.87000000000000455</c:v>
                </c:pt>
                <c:pt idx="2225">
                  <c:v>0.81999999999999318</c:v>
                </c:pt>
                <c:pt idx="2226">
                  <c:v>0.87999999999999545</c:v>
                </c:pt>
                <c:pt idx="2227">
                  <c:v>0.88999999999998636</c:v>
                </c:pt>
                <c:pt idx="2228">
                  <c:v>0.89999999999997726</c:v>
                </c:pt>
                <c:pt idx="2229">
                  <c:v>0.90999999999996817</c:v>
                </c:pt>
                <c:pt idx="2230">
                  <c:v>0.88999999999998636</c:v>
                </c:pt>
                <c:pt idx="2231">
                  <c:v>0.94999999999998863</c:v>
                </c:pt>
                <c:pt idx="2232">
                  <c:v>0.88999999999998636</c:v>
                </c:pt>
                <c:pt idx="2233">
                  <c:v>0.92000000000001592</c:v>
                </c:pt>
                <c:pt idx="2234">
                  <c:v>0.86000000000001364</c:v>
                </c:pt>
                <c:pt idx="2235">
                  <c:v>0.87000000000000455</c:v>
                </c:pt>
                <c:pt idx="2236">
                  <c:v>0.93999999999999773</c:v>
                </c:pt>
                <c:pt idx="2237">
                  <c:v>0.86000000000001364</c:v>
                </c:pt>
                <c:pt idx="2238">
                  <c:v>0.87999999999999545</c:v>
                </c:pt>
                <c:pt idx="2239">
                  <c:v>0.85000000000002274</c:v>
                </c:pt>
                <c:pt idx="2240">
                  <c:v>0.82999999999998408</c:v>
                </c:pt>
                <c:pt idx="2241">
                  <c:v>0.88999999999998636</c:v>
                </c:pt>
                <c:pt idx="2242">
                  <c:v>0.87000000000000455</c:v>
                </c:pt>
                <c:pt idx="2243">
                  <c:v>0.89999999999997726</c:v>
                </c:pt>
                <c:pt idx="2244">
                  <c:v>0.87999999999999545</c:v>
                </c:pt>
                <c:pt idx="2245">
                  <c:v>0.82999999999998408</c:v>
                </c:pt>
                <c:pt idx="2246">
                  <c:v>0.83999999999997499</c:v>
                </c:pt>
                <c:pt idx="2247">
                  <c:v>0.88999999999998636</c:v>
                </c:pt>
                <c:pt idx="2248">
                  <c:v>0.88999999999998636</c:v>
                </c:pt>
                <c:pt idx="2249">
                  <c:v>0.87000000000000455</c:v>
                </c:pt>
                <c:pt idx="2250">
                  <c:v>0.93000000000000682</c:v>
                </c:pt>
                <c:pt idx="2251">
                  <c:v>0.93999999999999773</c:v>
                </c:pt>
                <c:pt idx="2252">
                  <c:v>0.93000000000000682</c:v>
                </c:pt>
                <c:pt idx="2253">
                  <c:v>0.92000000000001592</c:v>
                </c:pt>
                <c:pt idx="2254">
                  <c:v>0.90999999999996817</c:v>
                </c:pt>
                <c:pt idx="2255">
                  <c:v>0.83999999999997499</c:v>
                </c:pt>
                <c:pt idx="2256">
                  <c:v>0.77999999999997272</c:v>
                </c:pt>
                <c:pt idx="2257">
                  <c:v>0.81000000000000227</c:v>
                </c:pt>
                <c:pt idx="2258">
                  <c:v>0.83999999999997499</c:v>
                </c:pt>
                <c:pt idx="2259">
                  <c:v>0.81999999999999318</c:v>
                </c:pt>
                <c:pt idx="2260">
                  <c:v>0.87000000000000455</c:v>
                </c:pt>
                <c:pt idx="2261">
                  <c:v>0.89999999999997726</c:v>
                </c:pt>
                <c:pt idx="2262">
                  <c:v>0.85000000000002274</c:v>
                </c:pt>
                <c:pt idx="2263">
                  <c:v>0.87000000000000455</c:v>
                </c:pt>
                <c:pt idx="2264">
                  <c:v>0.89999999999997726</c:v>
                </c:pt>
                <c:pt idx="2265">
                  <c:v>0.95999999999997954</c:v>
                </c:pt>
                <c:pt idx="2266">
                  <c:v>0.93000000000000682</c:v>
                </c:pt>
                <c:pt idx="2267">
                  <c:v>0.87999999999999545</c:v>
                </c:pt>
                <c:pt idx="2268">
                  <c:v>0.87000000000000455</c:v>
                </c:pt>
                <c:pt idx="2269">
                  <c:v>0.92000000000001592</c:v>
                </c:pt>
                <c:pt idx="2270">
                  <c:v>0.85000000000002274</c:v>
                </c:pt>
                <c:pt idx="2271">
                  <c:v>0.92000000000001592</c:v>
                </c:pt>
                <c:pt idx="2272">
                  <c:v>0.92000000000001592</c:v>
                </c:pt>
                <c:pt idx="2273">
                  <c:v>0.93999999999999773</c:v>
                </c:pt>
                <c:pt idx="2274">
                  <c:v>0.92000000000001592</c:v>
                </c:pt>
                <c:pt idx="2275">
                  <c:v>0.88999999999998636</c:v>
                </c:pt>
                <c:pt idx="2276">
                  <c:v>0.88999999999998636</c:v>
                </c:pt>
                <c:pt idx="2277">
                  <c:v>0.86000000000001364</c:v>
                </c:pt>
                <c:pt idx="2278">
                  <c:v>0.87999999999999545</c:v>
                </c:pt>
                <c:pt idx="2279">
                  <c:v>0.83999999999997499</c:v>
                </c:pt>
                <c:pt idx="2280">
                  <c:v>0.87999999999999545</c:v>
                </c:pt>
                <c:pt idx="2281">
                  <c:v>0.92000000000001592</c:v>
                </c:pt>
                <c:pt idx="2282">
                  <c:v>0.89999999999997726</c:v>
                </c:pt>
                <c:pt idx="2283">
                  <c:v>0.89999999999997726</c:v>
                </c:pt>
                <c:pt idx="2284">
                  <c:v>0.93000000000000682</c:v>
                </c:pt>
                <c:pt idx="2285">
                  <c:v>0.90999999999996817</c:v>
                </c:pt>
                <c:pt idx="2286">
                  <c:v>0.88999999999998636</c:v>
                </c:pt>
                <c:pt idx="2287">
                  <c:v>0.87000000000000455</c:v>
                </c:pt>
                <c:pt idx="2288">
                  <c:v>0.86000000000001364</c:v>
                </c:pt>
                <c:pt idx="2289">
                  <c:v>0.92000000000001592</c:v>
                </c:pt>
                <c:pt idx="2290">
                  <c:v>0.86000000000001364</c:v>
                </c:pt>
                <c:pt idx="2291">
                  <c:v>0.89999999999997726</c:v>
                </c:pt>
                <c:pt idx="2292">
                  <c:v>0.87000000000000455</c:v>
                </c:pt>
                <c:pt idx="2293">
                  <c:v>0.89999999999997726</c:v>
                </c:pt>
                <c:pt idx="2294">
                  <c:v>0.92000000000001592</c:v>
                </c:pt>
                <c:pt idx="2295">
                  <c:v>0.92000000000001592</c:v>
                </c:pt>
                <c:pt idx="2296">
                  <c:v>0.89999999999997726</c:v>
                </c:pt>
                <c:pt idx="2297">
                  <c:v>0.83999999999997499</c:v>
                </c:pt>
                <c:pt idx="2298">
                  <c:v>0.83999999999997499</c:v>
                </c:pt>
                <c:pt idx="2299">
                  <c:v>0.96999999999997044</c:v>
                </c:pt>
                <c:pt idx="2300">
                  <c:v>0.89999999999997726</c:v>
                </c:pt>
                <c:pt idx="2301">
                  <c:v>0.93000000000000682</c:v>
                </c:pt>
                <c:pt idx="2302">
                  <c:v>0.93000000000000682</c:v>
                </c:pt>
                <c:pt idx="2303">
                  <c:v>0.92000000000001592</c:v>
                </c:pt>
                <c:pt idx="2304">
                  <c:v>0.86000000000001364</c:v>
                </c:pt>
                <c:pt idx="2305">
                  <c:v>0.87000000000000455</c:v>
                </c:pt>
                <c:pt idx="2306">
                  <c:v>0.90999999999996817</c:v>
                </c:pt>
                <c:pt idx="2307">
                  <c:v>0.92000000000001592</c:v>
                </c:pt>
                <c:pt idx="2308">
                  <c:v>0.93999999999999773</c:v>
                </c:pt>
                <c:pt idx="2309">
                  <c:v>0.92000000000001592</c:v>
                </c:pt>
                <c:pt idx="2310">
                  <c:v>0.88999999999998636</c:v>
                </c:pt>
                <c:pt idx="2311">
                  <c:v>0.90999999999996817</c:v>
                </c:pt>
                <c:pt idx="2312">
                  <c:v>0.89999999999997726</c:v>
                </c:pt>
                <c:pt idx="2313">
                  <c:v>0.90999999999996817</c:v>
                </c:pt>
                <c:pt idx="2314">
                  <c:v>0.87000000000000455</c:v>
                </c:pt>
                <c:pt idx="2315">
                  <c:v>0.86000000000001364</c:v>
                </c:pt>
                <c:pt idx="2316">
                  <c:v>0.87999999999999545</c:v>
                </c:pt>
                <c:pt idx="2317">
                  <c:v>0.90999999999996817</c:v>
                </c:pt>
                <c:pt idx="2318">
                  <c:v>0.93999999999999773</c:v>
                </c:pt>
                <c:pt idx="2319">
                  <c:v>0.89999999999997726</c:v>
                </c:pt>
                <c:pt idx="2320">
                  <c:v>0.93000000000000682</c:v>
                </c:pt>
                <c:pt idx="2321">
                  <c:v>0.90999999999996817</c:v>
                </c:pt>
                <c:pt idx="2322">
                  <c:v>0.95999999999997954</c:v>
                </c:pt>
                <c:pt idx="2323">
                  <c:v>0.92000000000001592</c:v>
                </c:pt>
                <c:pt idx="2324">
                  <c:v>0.89999999999997726</c:v>
                </c:pt>
                <c:pt idx="2325">
                  <c:v>0.87000000000000455</c:v>
                </c:pt>
                <c:pt idx="2326">
                  <c:v>0.83999999999997499</c:v>
                </c:pt>
                <c:pt idx="2327">
                  <c:v>0.87999999999999545</c:v>
                </c:pt>
                <c:pt idx="2328">
                  <c:v>0.92000000000001592</c:v>
                </c:pt>
                <c:pt idx="2329">
                  <c:v>0.94999999999998863</c:v>
                </c:pt>
                <c:pt idx="2330">
                  <c:v>0.93000000000000682</c:v>
                </c:pt>
                <c:pt idx="2331">
                  <c:v>0.90999999999996817</c:v>
                </c:pt>
                <c:pt idx="2332">
                  <c:v>0.89999999999997726</c:v>
                </c:pt>
                <c:pt idx="2333">
                  <c:v>0.93000000000000682</c:v>
                </c:pt>
                <c:pt idx="2334">
                  <c:v>0.93999999999999773</c:v>
                </c:pt>
                <c:pt idx="2335">
                  <c:v>0.90999999999996817</c:v>
                </c:pt>
                <c:pt idx="2336">
                  <c:v>0.87000000000000455</c:v>
                </c:pt>
                <c:pt idx="2337">
                  <c:v>0.88999999999998636</c:v>
                </c:pt>
                <c:pt idx="2338">
                  <c:v>0.95999999999997954</c:v>
                </c:pt>
                <c:pt idx="2339">
                  <c:v>0.94999999999998863</c:v>
                </c:pt>
                <c:pt idx="2340">
                  <c:v>0.90999999999996817</c:v>
                </c:pt>
                <c:pt idx="2341">
                  <c:v>0.87000000000000455</c:v>
                </c:pt>
                <c:pt idx="2342">
                  <c:v>0.87999999999999545</c:v>
                </c:pt>
                <c:pt idx="2343">
                  <c:v>0.89999999999997726</c:v>
                </c:pt>
                <c:pt idx="2344">
                  <c:v>0.89999999999997726</c:v>
                </c:pt>
                <c:pt idx="2345">
                  <c:v>0.93000000000000682</c:v>
                </c:pt>
                <c:pt idx="2346">
                  <c:v>0.93000000000000682</c:v>
                </c:pt>
                <c:pt idx="2347">
                  <c:v>0.93999999999999773</c:v>
                </c:pt>
                <c:pt idx="2348">
                  <c:v>0.87999999999999545</c:v>
                </c:pt>
                <c:pt idx="2349">
                  <c:v>0.89999999999997726</c:v>
                </c:pt>
                <c:pt idx="2350">
                  <c:v>0.89999999999997726</c:v>
                </c:pt>
                <c:pt idx="2351">
                  <c:v>0.90999999999996817</c:v>
                </c:pt>
                <c:pt idx="2352">
                  <c:v>0.92000000000001592</c:v>
                </c:pt>
                <c:pt idx="2353">
                  <c:v>0.90999999999996817</c:v>
                </c:pt>
                <c:pt idx="2354">
                  <c:v>0.88999999999998636</c:v>
                </c:pt>
                <c:pt idx="2355">
                  <c:v>0.92000000000001592</c:v>
                </c:pt>
                <c:pt idx="2356">
                  <c:v>0.94999999999998863</c:v>
                </c:pt>
                <c:pt idx="2357">
                  <c:v>0.90999999999996817</c:v>
                </c:pt>
                <c:pt idx="2358">
                  <c:v>0.90999999999996817</c:v>
                </c:pt>
                <c:pt idx="2359">
                  <c:v>0.93000000000000682</c:v>
                </c:pt>
                <c:pt idx="2360">
                  <c:v>0.92000000000001592</c:v>
                </c:pt>
                <c:pt idx="2361">
                  <c:v>0.93000000000000682</c:v>
                </c:pt>
                <c:pt idx="2362">
                  <c:v>0.93999999999999773</c:v>
                </c:pt>
                <c:pt idx="2363">
                  <c:v>0.90999999999996817</c:v>
                </c:pt>
                <c:pt idx="2364">
                  <c:v>0.92000000000001592</c:v>
                </c:pt>
                <c:pt idx="2365">
                  <c:v>0.89999999999997726</c:v>
                </c:pt>
                <c:pt idx="2366">
                  <c:v>0.93000000000000682</c:v>
                </c:pt>
                <c:pt idx="2367">
                  <c:v>0.94999999999998863</c:v>
                </c:pt>
                <c:pt idx="2368">
                  <c:v>0.92000000000001592</c:v>
                </c:pt>
                <c:pt idx="2369">
                  <c:v>0.89999999999997726</c:v>
                </c:pt>
                <c:pt idx="2370">
                  <c:v>0.93000000000000682</c:v>
                </c:pt>
                <c:pt idx="2371">
                  <c:v>0.95999999999997954</c:v>
                </c:pt>
                <c:pt idx="2372">
                  <c:v>0.92000000000001592</c:v>
                </c:pt>
                <c:pt idx="2373">
                  <c:v>0.88999999999998636</c:v>
                </c:pt>
                <c:pt idx="2374">
                  <c:v>0.88999999999998636</c:v>
                </c:pt>
                <c:pt idx="2375">
                  <c:v>0.87000000000000455</c:v>
                </c:pt>
                <c:pt idx="2376">
                  <c:v>0.90999999999996817</c:v>
                </c:pt>
                <c:pt idx="2377">
                  <c:v>0.98000000000001819</c:v>
                </c:pt>
                <c:pt idx="2378">
                  <c:v>0.92000000000001592</c:v>
                </c:pt>
                <c:pt idx="2379">
                  <c:v>0.93000000000000682</c:v>
                </c:pt>
                <c:pt idx="2380">
                  <c:v>0.93999999999999773</c:v>
                </c:pt>
                <c:pt idx="2381">
                  <c:v>0.98000000000001819</c:v>
                </c:pt>
                <c:pt idx="2382">
                  <c:v>0.93000000000000682</c:v>
                </c:pt>
                <c:pt idx="2383">
                  <c:v>0.90999999999996817</c:v>
                </c:pt>
                <c:pt idx="2384">
                  <c:v>0.92000000000001592</c:v>
                </c:pt>
                <c:pt idx="2385">
                  <c:v>0.92000000000001592</c:v>
                </c:pt>
                <c:pt idx="2386">
                  <c:v>0.92000000000001592</c:v>
                </c:pt>
                <c:pt idx="2387">
                  <c:v>0.87999999999999545</c:v>
                </c:pt>
                <c:pt idx="2388">
                  <c:v>0.87999999999999545</c:v>
                </c:pt>
                <c:pt idx="2389">
                  <c:v>0.88999999999998636</c:v>
                </c:pt>
                <c:pt idx="2390">
                  <c:v>0.90999999999996817</c:v>
                </c:pt>
                <c:pt idx="2391">
                  <c:v>0.93000000000000682</c:v>
                </c:pt>
                <c:pt idx="2392">
                  <c:v>0.94999999999998863</c:v>
                </c:pt>
                <c:pt idx="2393">
                  <c:v>0.96999999999997044</c:v>
                </c:pt>
                <c:pt idx="2394">
                  <c:v>0.93000000000000682</c:v>
                </c:pt>
                <c:pt idx="2395">
                  <c:v>0.88999999999998636</c:v>
                </c:pt>
                <c:pt idx="2396">
                  <c:v>0.92000000000001592</c:v>
                </c:pt>
                <c:pt idx="2397">
                  <c:v>0.93000000000000682</c:v>
                </c:pt>
                <c:pt idx="2398">
                  <c:v>0.92000000000001592</c:v>
                </c:pt>
                <c:pt idx="2399">
                  <c:v>0.92000000000001592</c:v>
                </c:pt>
                <c:pt idx="2400">
                  <c:v>0.92000000000001592</c:v>
                </c:pt>
                <c:pt idx="2401">
                  <c:v>0.93999999999999773</c:v>
                </c:pt>
                <c:pt idx="2402">
                  <c:v>0.94999999999998863</c:v>
                </c:pt>
                <c:pt idx="2403">
                  <c:v>0.90999999999996817</c:v>
                </c:pt>
                <c:pt idx="2404">
                  <c:v>0.89999999999997726</c:v>
                </c:pt>
                <c:pt idx="2405">
                  <c:v>0.92000000000001592</c:v>
                </c:pt>
                <c:pt idx="2406">
                  <c:v>0.93000000000000682</c:v>
                </c:pt>
                <c:pt idx="2407">
                  <c:v>0.90999999999996817</c:v>
                </c:pt>
                <c:pt idx="2408">
                  <c:v>0.89999999999997726</c:v>
                </c:pt>
                <c:pt idx="2409">
                  <c:v>0.89999999999997726</c:v>
                </c:pt>
                <c:pt idx="2410">
                  <c:v>0.92000000000001592</c:v>
                </c:pt>
                <c:pt idx="2411">
                  <c:v>0.92000000000001592</c:v>
                </c:pt>
                <c:pt idx="2412">
                  <c:v>0.93999999999999773</c:v>
                </c:pt>
                <c:pt idx="2413">
                  <c:v>0.89999999999997726</c:v>
                </c:pt>
                <c:pt idx="2414">
                  <c:v>0.94999999999998863</c:v>
                </c:pt>
                <c:pt idx="2415">
                  <c:v>0.90999999999996817</c:v>
                </c:pt>
                <c:pt idx="2416">
                  <c:v>0.93000000000000682</c:v>
                </c:pt>
                <c:pt idx="2417">
                  <c:v>0.95999999999997954</c:v>
                </c:pt>
                <c:pt idx="2418">
                  <c:v>0.90999999999996817</c:v>
                </c:pt>
                <c:pt idx="2419">
                  <c:v>0.90999999999996817</c:v>
                </c:pt>
                <c:pt idx="2420">
                  <c:v>0.89999999999997726</c:v>
                </c:pt>
                <c:pt idx="2421">
                  <c:v>0.94999999999998863</c:v>
                </c:pt>
                <c:pt idx="2422">
                  <c:v>0.92000000000001592</c:v>
                </c:pt>
                <c:pt idx="2423">
                  <c:v>0.90999999999996817</c:v>
                </c:pt>
                <c:pt idx="2424">
                  <c:v>0.90999999999996817</c:v>
                </c:pt>
                <c:pt idx="2425">
                  <c:v>0.90999999999996817</c:v>
                </c:pt>
                <c:pt idx="2426">
                  <c:v>0.93000000000000682</c:v>
                </c:pt>
                <c:pt idx="2427">
                  <c:v>0.93000000000000682</c:v>
                </c:pt>
                <c:pt idx="2428">
                  <c:v>0.90999999999996817</c:v>
                </c:pt>
                <c:pt idx="2429">
                  <c:v>0.96999999999997044</c:v>
                </c:pt>
                <c:pt idx="2430">
                  <c:v>0.93999999999999773</c:v>
                </c:pt>
                <c:pt idx="2431">
                  <c:v>0.87999999999999545</c:v>
                </c:pt>
                <c:pt idx="2432">
                  <c:v>0.90999999999996817</c:v>
                </c:pt>
                <c:pt idx="2433">
                  <c:v>0.92000000000001592</c:v>
                </c:pt>
                <c:pt idx="2434">
                  <c:v>0.93000000000000682</c:v>
                </c:pt>
                <c:pt idx="2435">
                  <c:v>0.93999999999999773</c:v>
                </c:pt>
                <c:pt idx="2436">
                  <c:v>0.92000000000001592</c:v>
                </c:pt>
                <c:pt idx="2437">
                  <c:v>0.89999999999997726</c:v>
                </c:pt>
                <c:pt idx="2438">
                  <c:v>0.92000000000001592</c:v>
                </c:pt>
                <c:pt idx="2439">
                  <c:v>0.93999999999999773</c:v>
                </c:pt>
                <c:pt idx="2440">
                  <c:v>0.94999999999998863</c:v>
                </c:pt>
                <c:pt idx="2441">
                  <c:v>0.93000000000000682</c:v>
                </c:pt>
                <c:pt idx="2442">
                  <c:v>0.92000000000001592</c:v>
                </c:pt>
                <c:pt idx="2443">
                  <c:v>0.92000000000001592</c:v>
                </c:pt>
                <c:pt idx="2444">
                  <c:v>0.93000000000000682</c:v>
                </c:pt>
                <c:pt idx="2445">
                  <c:v>0.94999999999998863</c:v>
                </c:pt>
                <c:pt idx="2446">
                  <c:v>0.95999999999997954</c:v>
                </c:pt>
                <c:pt idx="2447">
                  <c:v>0.90999999999996817</c:v>
                </c:pt>
                <c:pt idx="2448">
                  <c:v>0.93000000000000682</c:v>
                </c:pt>
                <c:pt idx="2449">
                  <c:v>0.93999999999999773</c:v>
                </c:pt>
                <c:pt idx="2450">
                  <c:v>0.93999999999999773</c:v>
                </c:pt>
                <c:pt idx="2451">
                  <c:v>0.94999999999998863</c:v>
                </c:pt>
                <c:pt idx="2452">
                  <c:v>0.95999999999997954</c:v>
                </c:pt>
                <c:pt idx="2453">
                  <c:v>0.94999999999998863</c:v>
                </c:pt>
                <c:pt idx="2454">
                  <c:v>0.95999999999997954</c:v>
                </c:pt>
                <c:pt idx="2455">
                  <c:v>0.95999999999997954</c:v>
                </c:pt>
                <c:pt idx="2456">
                  <c:v>0.95999999999997954</c:v>
                </c:pt>
                <c:pt idx="2457">
                  <c:v>0.93999999999999773</c:v>
                </c:pt>
                <c:pt idx="2458">
                  <c:v>0.92000000000001592</c:v>
                </c:pt>
                <c:pt idx="2459">
                  <c:v>0.98000000000001819</c:v>
                </c:pt>
                <c:pt idx="2460">
                  <c:v>0.90999999999996817</c:v>
                </c:pt>
                <c:pt idx="2461">
                  <c:v>0.90999999999996817</c:v>
                </c:pt>
                <c:pt idx="2462">
                  <c:v>0.89999999999997726</c:v>
                </c:pt>
                <c:pt idx="2463">
                  <c:v>0.93000000000000682</c:v>
                </c:pt>
                <c:pt idx="2464">
                  <c:v>0.93999999999999773</c:v>
                </c:pt>
                <c:pt idx="2465">
                  <c:v>0.93000000000000682</c:v>
                </c:pt>
                <c:pt idx="2466">
                  <c:v>0.92000000000001592</c:v>
                </c:pt>
                <c:pt idx="2467">
                  <c:v>0.93000000000000682</c:v>
                </c:pt>
                <c:pt idx="2468">
                  <c:v>0.94999999999998863</c:v>
                </c:pt>
                <c:pt idx="2469">
                  <c:v>0.96999999999997044</c:v>
                </c:pt>
                <c:pt idx="2470">
                  <c:v>0.95999999999997954</c:v>
                </c:pt>
                <c:pt idx="2471">
                  <c:v>0.98000000000001819</c:v>
                </c:pt>
                <c:pt idx="2472">
                  <c:v>0.94999999999998863</c:v>
                </c:pt>
                <c:pt idx="2473">
                  <c:v>0.96999999999997044</c:v>
                </c:pt>
                <c:pt idx="2474">
                  <c:v>0.94999999999998863</c:v>
                </c:pt>
                <c:pt idx="2475">
                  <c:v>0.94999999999998863</c:v>
                </c:pt>
                <c:pt idx="2476">
                  <c:v>0.94999999999998863</c:v>
                </c:pt>
                <c:pt idx="2477">
                  <c:v>0.96999999999997044</c:v>
                </c:pt>
                <c:pt idx="2478">
                  <c:v>0.99000000000000909</c:v>
                </c:pt>
                <c:pt idx="2479">
                  <c:v>0.95999999999997954</c:v>
                </c:pt>
                <c:pt idx="2480">
                  <c:v>0.96999999999997044</c:v>
                </c:pt>
                <c:pt idx="2481">
                  <c:v>0.95999999999997954</c:v>
                </c:pt>
                <c:pt idx="2482">
                  <c:v>0.88999999999998636</c:v>
                </c:pt>
                <c:pt idx="2483">
                  <c:v>0.90999999999996817</c:v>
                </c:pt>
                <c:pt idx="2484">
                  <c:v>0.98000000000001819</c:v>
                </c:pt>
                <c:pt idx="2485">
                  <c:v>0.98000000000001819</c:v>
                </c:pt>
                <c:pt idx="2486">
                  <c:v>1.0299999999999727</c:v>
                </c:pt>
                <c:pt idx="2487">
                  <c:v>0.95999999999997954</c:v>
                </c:pt>
                <c:pt idx="2488">
                  <c:v>0.88999999999998636</c:v>
                </c:pt>
                <c:pt idx="2489">
                  <c:v>0.93000000000000682</c:v>
                </c:pt>
                <c:pt idx="2490">
                  <c:v>0.90999999999996817</c:v>
                </c:pt>
                <c:pt idx="2491">
                  <c:v>0.89999999999997726</c:v>
                </c:pt>
                <c:pt idx="2492">
                  <c:v>0.93000000000000682</c:v>
                </c:pt>
                <c:pt idx="2493">
                  <c:v>0.96999999999997044</c:v>
                </c:pt>
                <c:pt idx="2494">
                  <c:v>0.93999999999999773</c:v>
                </c:pt>
                <c:pt idx="2495">
                  <c:v>0.90999999999996817</c:v>
                </c:pt>
                <c:pt idx="2496">
                  <c:v>0.93999999999999773</c:v>
                </c:pt>
                <c:pt idx="2497">
                  <c:v>0.95999999999997954</c:v>
                </c:pt>
                <c:pt idx="2498">
                  <c:v>0.99000000000000909</c:v>
                </c:pt>
                <c:pt idx="2499">
                  <c:v>1.0299999999999727</c:v>
                </c:pt>
                <c:pt idx="2500">
                  <c:v>1.0299999999999727</c:v>
                </c:pt>
                <c:pt idx="2501">
                  <c:v>0.95999999999997954</c:v>
                </c:pt>
                <c:pt idx="2502">
                  <c:v>0.93000000000000682</c:v>
                </c:pt>
                <c:pt idx="2503">
                  <c:v>0.93999999999999773</c:v>
                </c:pt>
                <c:pt idx="2504">
                  <c:v>0.94999999999998863</c:v>
                </c:pt>
                <c:pt idx="2505">
                  <c:v>0.95999999999997954</c:v>
                </c:pt>
                <c:pt idx="2506">
                  <c:v>0.94999999999998863</c:v>
                </c:pt>
                <c:pt idx="2507">
                  <c:v>0.99000000000000909</c:v>
                </c:pt>
                <c:pt idx="2508">
                  <c:v>0.96999999999997044</c:v>
                </c:pt>
                <c:pt idx="2509">
                  <c:v>0.93000000000000682</c:v>
                </c:pt>
                <c:pt idx="2510">
                  <c:v>0.98000000000001819</c:v>
                </c:pt>
                <c:pt idx="2511">
                  <c:v>1.0199999999999818</c:v>
                </c:pt>
                <c:pt idx="2512">
                  <c:v>0.94999999999998863</c:v>
                </c:pt>
                <c:pt idx="2513">
                  <c:v>0.95999999999997954</c:v>
                </c:pt>
                <c:pt idx="2514">
                  <c:v>0.96999999999997044</c:v>
                </c:pt>
                <c:pt idx="2515">
                  <c:v>0.87000000000000455</c:v>
                </c:pt>
                <c:pt idx="2516">
                  <c:v>0.90999999999996817</c:v>
                </c:pt>
                <c:pt idx="2517">
                  <c:v>0.93999999999999773</c:v>
                </c:pt>
                <c:pt idx="2518">
                  <c:v>0.93000000000000682</c:v>
                </c:pt>
                <c:pt idx="2519">
                  <c:v>0.93999999999999773</c:v>
                </c:pt>
                <c:pt idx="2520">
                  <c:v>0.92000000000001592</c:v>
                </c:pt>
                <c:pt idx="2521">
                  <c:v>0.93999999999999773</c:v>
                </c:pt>
                <c:pt idx="2522">
                  <c:v>0.98000000000001819</c:v>
                </c:pt>
                <c:pt idx="2523">
                  <c:v>0.96999999999997044</c:v>
                </c:pt>
                <c:pt idx="2524">
                  <c:v>0.93999999999999773</c:v>
                </c:pt>
                <c:pt idx="2525">
                  <c:v>0.94999999999998863</c:v>
                </c:pt>
                <c:pt idx="2526">
                  <c:v>0.98000000000001819</c:v>
                </c:pt>
                <c:pt idx="2527">
                  <c:v>0.99000000000000909</c:v>
                </c:pt>
                <c:pt idx="2528">
                  <c:v>0.94999999999998863</c:v>
                </c:pt>
                <c:pt idx="2529">
                  <c:v>0.93999999999999773</c:v>
                </c:pt>
                <c:pt idx="2530">
                  <c:v>0.95999999999997954</c:v>
                </c:pt>
                <c:pt idx="2531">
                  <c:v>0.94999999999998863</c:v>
                </c:pt>
                <c:pt idx="2532">
                  <c:v>0.93999999999999773</c:v>
                </c:pt>
                <c:pt idx="2533">
                  <c:v>0.98000000000001819</c:v>
                </c:pt>
                <c:pt idx="2534">
                  <c:v>0.93999999999999773</c:v>
                </c:pt>
                <c:pt idx="2535">
                  <c:v>0.89999999999997726</c:v>
                </c:pt>
                <c:pt idx="2536">
                  <c:v>0.99000000000000909</c:v>
                </c:pt>
                <c:pt idx="2537">
                  <c:v>0.99000000000000909</c:v>
                </c:pt>
                <c:pt idx="2538">
                  <c:v>1.0199999999999818</c:v>
                </c:pt>
                <c:pt idx="2539">
                  <c:v>0.93999999999999773</c:v>
                </c:pt>
                <c:pt idx="2540">
                  <c:v>0.93999999999999773</c:v>
                </c:pt>
                <c:pt idx="2541">
                  <c:v>0.95999999999997954</c:v>
                </c:pt>
                <c:pt idx="2542">
                  <c:v>0.98000000000001819</c:v>
                </c:pt>
                <c:pt idx="2543">
                  <c:v>0.99000000000000909</c:v>
                </c:pt>
                <c:pt idx="2544">
                  <c:v>0.96999999999997044</c:v>
                </c:pt>
                <c:pt idx="2545">
                  <c:v>0.93999999999999773</c:v>
                </c:pt>
                <c:pt idx="2546">
                  <c:v>0.93000000000000682</c:v>
                </c:pt>
                <c:pt idx="2547">
                  <c:v>0.94999999999998863</c:v>
                </c:pt>
                <c:pt idx="2548">
                  <c:v>0.96999999999997044</c:v>
                </c:pt>
                <c:pt idx="2549">
                  <c:v>0.94999999999998863</c:v>
                </c:pt>
                <c:pt idx="2550">
                  <c:v>0.96999999999997044</c:v>
                </c:pt>
                <c:pt idx="2551">
                  <c:v>0.94999999999998863</c:v>
                </c:pt>
                <c:pt idx="2552">
                  <c:v>0.94999999999998863</c:v>
                </c:pt>
                <c:pt idx="2553">
                  <c:v>1.0199999999999818</c:v>
                </c:pt>
                <c:pt idx="2554">
                  <c:v>0.88999999999998636</c:v>
                </c:pt>
                <c:pt idx="2555">
                  <c:v>0.87999999999999545</c:v>
                </c:pt>
                <c:pt idx="2556">
                  <c:v>0.92000000000001592</c:v>
                </c:pt>
              </c:numCache>
            </c:numRef>
          </c:yVal>
          <c:smooth val="0"/>
        </c:ser>
        <c:ser>
          <c:idx val="12"/>
          <c:order val="2"/>
          <c:tx>
            <c:strRef>
              <c:f>HPV_4410_pravostranna!$H$1</c:f>
              <c:strCache>
                <c:ptCount val="1"/>
                <c:pt idx="0">
                  <c:v>VP7535 Bělá pod Bezdězem (C)
</c:v>
                </c:pt>
              </c:strCache>
            </c:strRef>
          </c:tx>
          <c:spPr>
            <a:ln w="19050">
              <a:solidFill>
                <a:srgbClr val="FFFF00"/>
              </a:solidFill>
            </a:ln>
          </c:spPr>
          <c:marker>
            <c:symbol val="none"/>
          </c:marker>
          <c:xVal>
            <c:numRef>
              <c:f>HPV_4410_pravostranna!$G$2:$G$10000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</c:numCache>
            </c:numRef>
          </c:xVal>
          <c:yVal>
            <c:numRef>
              <c:f>HPV_4410_pravostranna!$H$2:$H$10000</c:f>
              <c:numCache>
                <c:formatCode>#,##0.000_ ;\-#,##0.000\ </c:formatCode>
                <c:ptCount val="9999"/>
                <c:pt idx="0">
                  <c:v>0.36001586913999972</c:v>
                </c:pt>
                <c:pt idx="1">
                  <c:v>0.36001586913999972</c:v>
                </c:pt>
                <c:pt idx="2">
                  <c:v>0.3999938964839771</c:v>
                </c:pt>
                <c:pt idx="3">
                  <c:v>0.4100036621089771</c:v>
                </c:pt>
                <c:pt idx="4">
                  <c:v>0.38000488281198841</c:v>
                </c:pt>
                <c:pt idx="5">
                  <c:v>0.44000244140596578</c:v>
                </c:pt>
                <c:pt idx="6">
                  <c:v>0.3999938964839771</c:v>
                </c:pt>
                <c:pt idx="7">
                  <c:v>0.39001464843698841</c:v>
                </c:pt>
                <c:pt idx="8">
                  <c:v>0.33999633788999972</c:v>
                </c:pt>
                <c:pt idx="9">
                  <c:v>0.36999511718698841</c:v>
                </c:pt>
                <c:pt idx="10">
                  <c:v>0.38000488281198841</c:v>
                </c:pt>
                <c:pt idx="11">
                  <c:v>0.45001220703096578</c:v>
                </c:pt>
                <c:pt idx="12">
                  <c:v>0.38000488281198841</c:v>
                </c:pt>
                <c:pt idx="13">
                  <c:v>0.38000488281198841</c:v>
                </c:pt>
                <c:pt idx="14">
                  <c:v>0.3999938964839771</c:v>
                </c:pt>
                <c:pt idx="15">
                  <c:v>0.47000122070301131</c:v>
                </c:pt>
                <c:pt idx="16">
                  <c:v>0.44000244140596578</c:v>
                </c:pt>
                <c:pt idx="17">
                  <c:v>0.3999938964839771</c:v>
                </c:pt>
                <c:pt idx="18">
                  <c:v>0.35000610351499972</c:v>
                </c:pt>
                <c:pt idx="19">
                  <c:v>0.33001708984301104</c:v>
                </c:pt>
                <c:pt idx="20">
                  <c:v>0.36001586913999972</c:v>
                </c:pt>
                <c:pt idx="21">
                  <c:v>0.45999145507801131</c:v>
                </c:pt>
                <c:pt idx="22">
                  <c:v>0.29000854492096551</c:v>
                </c:pt>
                <c:pt idx="23">
                  <c:v>0.25</c:v>
                </c:pt>
                <c:pt idx="24">
                  <c:v>0.27999877929596551</c:v>
                </c:pt>
                <c:pt idx="25">
                  <c:v>0.25</c:v>
                </c:pt>
                <c:pt idx="26">
                  <c:v>0.33999633788999972</c:v>
                </c:pt>
                <c:pt idx="27">
                  <c:v>0.30999755859301104</c:v>
                </c:pt>
                <c:pt idx="28">
                  <c:v>0.27999877929596551</c:v>
                </c:pt>
                <c:pt idx="29">
                  <c:v>0.30999755859301104</c:v>
                </c:pt>
                <c:pt idx="30">
                  <c:v>0.36001586913999972</c:v>
                </c:pt>
                <c:pt idx="31">
                  <c:v>0.42999267578096578</c:v>
                </c:pt>
                <c:pt idx="32">
                  <c:v>0.52999877929596551</c:v>
                </c:pt>
                <c:pt idx="33">
                  <c:v>0.33001708984301104</c:v>
                </c:pt>
                <c:pt idx="34">
                  <c:v>0.36999511718698841</c:v>
                </c:pt>
                <c:pt idx="35">
                  <c:v>0.39001464843698841</c:v>
                </c:pt>
                <c:pt idx="36">
                  <c:v>0.36001586913999972</c:v>
                </c:pt>
                <c:pt idx="37">
                  <c:v>0.30999755859301104</c:v>
                </c:pt>
                <c:pt idx="38">
                  <c:v>0.19000244140596578</c:v>
                </c:pt>
                <c:pt idx="39">
                  <c:v>0.20001220703096578</c:v>
                </c:pt>
                <c:pt idx="40">
                  <c:v>0.22000122070301131</c:v>
                </c:pt>
                <c:pt idx="41">
                  <c:v>0.239990234375</c:v>
                </c:pt>
                <c:pt idx="42">
                  <c:v>0.260009765625</c:v>
                </c:pt>
                <c:pt idx="43">
                  <c:v>0.25</c:v>
                </c:pt>
                <c:pt idx="44">
                  <c:v>0.27999877929596551</c:v>
                </c:pt>
                <c:pt idx="45">
                  <c:v>0.29000854492096551</c:v>
                </c:pt>
                <c:pt idx="46">
                  <c:v>0.25</c:v>
                </c:pt>
                <c:pt idx="47">
                  <c:v>0.19000244140596578</c:v>
                </c:pt>
                <c:pt idx="48">
                  <c:v>0.30001831054596551</c:v>
                </c:pt>
                <c:pt idx="49">
                  <c:v>0.36001586913999972</c:v>
                </c:pt>
                <c:pt idx="50">
                  <c:v>0.36001586913999972</c:v>
                </c:pt>
                <c:pt idx="51">
                  <c:v>0.39001464843698841</c:v>
                </c:pt>
                <c:pt idx="52">
                  <c:v>0.38000488281198841</c:v>
                </c:pt>
                <c:pt idx="53">
                  <c:v>0.3999938964839771</c:v>
                </c:pt>
                <c:pt idx="54">
                  <c:v>0.33999633788999972</c:v>
                </c:pt>
                <c:pt idx="55">
                  <c:v>0.3999938964839771</c:v>
                </c:pt>
                <c:pt idx="56">
                  <c:v>0.38000488281198841</c:v>
                </c:pt>
                <c:pt idx="57">
                  <c:v>0.48001098632801131</c:v>
                </c:pt>
                <c:pt idx="58">
                  <c:v>0.39001464843698841</c:v>
                </c:pt>
                <c:pt idx="59">
                  <c:v>0.36001586913999972</c:v>
                </c:pt>
                <c:pt idx="60">
                  <c:v>0.52001953125</c:v>
                </c:pt>
                <c:pt idx="61">
                  <c:v>0.52001953125</c:v>
                </c:pt>
                <c:pt idx="62">
                  <c:v>0.47000122070301131</c:v>
                </c:pt>
                <c:pt idx="63">
                  <c:v>0.44000244140596578</c:v>
                </c:pt>
                <c:pt idx="64">
                  <c:v>0.38000488281198841</c:v>
                </c:pt>
                <c:pt idx="65">
                  <c:v>0.27999877929596551</c:v>
                </c:pt>
                <c:pt idx="66">
                  <c:v>0.33999633788999972</c:v>
                </c:pt>
                <c:pt idx="67">
                  <c:v>0.4100036621089771</c:v>
                </c:pt>
                <c:pt idx="68">
                  <c:v>0.4200134277339771</c:v>
                </c:pt>
                <c:pt idx="69">
                  <c:v>0.45001220703096578</c:v>
                </c:pt>
                <c:pt idx="70">
                  <c:v>0.55999755859301104</c:v>
                </c:pt>
                <c:pt idx="71">
                  <c:v>0.52001953125</c:v>
                </c:pt>
                <c:pt idx="72">
                  <c:v>0.45999145507801131</c:v>
                </c:pt>
                <c:pt idx="73">
                  <c:v>0.38000488281198841</c:v>
                </c:pt>
                <c:pt idx="74">
                  <c:v>0.36999511718698841</c:v>
                </c:pt>
                <c:pt idx="75">
                  <c:v>0.4100036621089771</c:v>
                </c:pt>
                <c:pt idx="76">
                  <c:v>0.47000122070301131</c:v>
                </c:pt>
                <c:pt idx="77">
                  <c:v>0.4200134277339771</c:v>
                </c:pt>
                <c:pt idx="78">
                  <c:v>0.39001464843698841</c:v>
                </c:pt>
                <c:pt idx="79">
                  <c:v>0.36001586913999972</c:v>
                </c:pt>
                <c:pt idx="80">
                  <c:v>0.45999145507801131</c:v>
                </c:pt>
                <c:pt idx="81">
                  <c:v>0.60000610351499972</c:v>
                </c:pt>
                <c:pt idx="82">
                  <c:v>0.510009765625</c:v>
                </c:pt>
                <c:pt idx="83">
                  <c:v>0.45999145507801131</c:v>
                </c:pt>
                <c:pt idx="84">
                  <c:v>0.48001098632801131</c:v>
                </c:pt>
                <c:pt idx="85">
                  <c:v>0.42999267578096578</c:v>
                </c:pt>
                <c:pt idx="86">
                  <c:v>0.4100036621089771</c:v>
                </c:pt>
                <c:pt idx="87">
                  <c:v>0.35000610351499972</c:v>
                </c:pt>
                <c:pt idx="88">
                  <c:v>0.32000732421801104</c:v>
                </c:pt>
                <c:pt idx="89">
                  <c:v>0.239990234375</c:v>
                </c:pt>
                <c:pt idx="90">
                  <c:v>0.30001831054596551</c:v>
                </c:pt>
                <c:pt idx="91">
                  <c:v>0.260009765625</c:v>
                </c:pt>
                <c:pt idx="92">
                  <c:v>0.29000854492096551</c:v>
                </c:pt>
                <c:pt idx="93">
                  <c:v>0.30001831054596551</c:v>
                </c:pt>
                <c:pt idx="94">
                  <c:v>0.239990234375</c:v>
                </c:pt>
                <c:pt idx="95">
                  <c:v>0.27001953125</c:v>
                </c:pt>
                <c:pt idx="96">
                  <c:v>0.4200134277339771</c:v>
                </c:pt>
                <c:pt idx="97">
                  <c:v>0.42999267578096578</c:v>
                </c:pt>
                <c:pt idx="98">
                  <c:v>0.3999938964839771</c:v>
                </c:pt>
                <c:pt idx="99">
                  <c:v>0.39001464843698841</c:v>
                </c:pt>
                <c:pt idx="100">
                  <c:v>0.47000122070301131</c:v>
                </c:pt>
                <c:pt idx="101">
                  <c:v>0.42999267578096578</c:v>
                </c:pt>
                <c:pt idx="102">
                  <c:v>0.45001220703096578</c:v>
                </c:pt>
                <c:pt idx="103">
                  <c:v>0.30999755859301104</c:v>
                </c:pt>
                <c:pt idx="104">
                  <c:v>0.29000854492096551</c:v>
                </c:pt>
                <c:pt idx="105">
                  <c:v>0.32000732421801104</c:v>
                </c:pt>
                <c:pt idx="106">
                  <c:v>0.29000854492096551</c:v>
                </c:pt>
                <c:pt idx="107">
                  <c:v>0.30999755859301104</c:v>
                </c:pt>
                <c:pt idx="108">
                  <c:v>0.38000488281198841</c:v>
                </c:pt>
                <c:pt idx="109">
                  <c:v>0.4200134277339771</c:v>
                </c:pt>
                <c:pt idx="110">
                  <c:v>0.36999511718698841</c:v>
                </c:pt>
                <c:pt idx="111">
                  <c:v>0.33001708984301104</c:v>
                </c:pt>
                <c:pt idx="112">
                  <c:v>0.3999938964839771</c:v>
                </c:pt>
                <c:pt idx="113">
                  <c:v>0.32000732421801104</c:v>
                </c:pt>
                <c:pt idx="114">
                  <c:v>0.22000122070301131</c:v>
                </c:pt>
                <c:pt idx="115">
                  <c:v>0.23001098632801131</c:v>
                </c:pt>
                <c:pt idx="116">
                  <c:v>0.20001220703096578</c:v>
                </c:pt>
                <c:pt idx="117">
                  <c:v>0.20001220703096578</c:v>
                </c:pt>
                <c:pt idx="118">
                  <c:v>0.29000854492096551</c:v>
                </c:pt>
                <c:pt idx="119">
                  <c:v>0.39001464843698841</c:v>
                </c:pt>
                <c:pt idx="120">
                  <c:v>0.3999938964839771</c:v>
                </c:pt>
                <c:pt idx="121">
                  <c:v>0.39001464843698841</c:v>
                </c:pt>
                <c:pt idx="122">
                  <c:v>0.29000854492096551</c:v>
                </c:pt>
                <c:pt idx="123">
                  <c:v>0.239990234375</c:v>
                </c:pt>
                <c:pt idx="124">
                  <c:v>0.22000122070301131</c:v>
                </c:pt>
                <c:pt idx="125">
                  <c:v>0.25</c:v>
                </c:pt>
                <c:pt idx="126">
                  <c:v>0.239990234375</c:v>
                </c:pt>
                <c:pt idx="127">
                  <c:v>0.25</c:v>
                </c:pt>
                <c:pt idx="128">
                  <c:v>0.29000854492096551</c:v>
                </c:pt>
                <c:pt idx="129">
                  <c:v>0.30999755859301104</c:v>
                </c:pt>
                <c:pt idx="130">
                  <c:v>0.30001831054596551</c:v>
                </c:pt>
                <c:pt idx="131">
                  <c:v>0.27999877929596551</c:v>
                </c:pt>
                <c:pt idx="132">
                  <c:v>0.30999755859301104</c:v>
                </c:pt>
                <c:pt idx="133">
                  <c:v>0.33001708984301104</c:v>
                </c:pt>
                <c:pt idx="134">
                  <c:v>0.33999633788999972</c:v>
                </c:pt>
                <c:pt idx="135">
                  <c:v>0.36001586913999972</c:v>
                </c:pt>
                <c:pt idx="136">
                  <c:v>0.39001464843698841</c:v>
                </c:pt>
                <c:pt idx="137">
                  <c:v>0.3999938964839771</c:v>
                </c:pt>
                <c:pt idx="138">
                  <c:v>0.4100036621089771</c:v>
                </c:pt>
                <c:pt idx="139">
                  <c:v>0.38000488281198841</c:v>
                </c:pt>
                <c:pt idx="140">
                  <c:v>0.33001708984301104</c:v>
                </c:pt>
                <c:pt idx="141">
                  <c:v>0.33001708984301104</c:v>
                </c:pt>
                <c:pt idx="142">
                  <c:v>0.32000732421801104</c:v>
                </c:pt>
                <c:pt idx="143">
                  <c:v>0.33001708984301104</c:v>
                </c:pt>
                <c:pt idx="144">
                  <c:v>0.33999633788999972</c:v>
                </c:pt>
                <c:pt idx="145">
                  <c:v>0.33001708984301104</c:v>
                </c:pt>
                <c:pt idx="146">
                  <c:v>0.30999755859301104</c:v>
                </c:pt>
                <c:pt idx="147">
                  <c:v>0.33999633788999972</c:v>
                </c:pt>
                <c:pt idx="148">
                  <c:v>0.32000732421801104</c:v>
                </c:pt>
                <c:pt idx="149">
                  <c:v>0.30999755859301104</c:v>
                </c:pt>
                <c:pt idx="150">
                  <c:v>0.33999633788999972</c:v>
                </c:pt>
                <c:pt idx="151">
                  <c:v>0.36001586913999972</c:v>
                </c:pt>
                <c:pt idx="152">
                  <c:v>0.33001708984301104</c:v>
                </c:pt>
                <c:pt idx="153">
                  <c:v>0.30999755859301104</c:v>
                </c:pt>
                <c:pt idx="154">
                  <c:v>0.33999633788999972</c:v>
                </c:pt>
                <c:pt idx="155">
                  <c:v>0.35000610351499972</c:v>
                </c:pt>
                <c:pt idx="156">
                  <c:v>0.33999633788999972</c:v>
                </c:pt>
                <c:pt idx="157">
                  <c:v>0.33001708984301104</c:v>
                </c:pt>
                <c:pt idx="158">
                  <c:v>0.33999633788999972</c:v>
                </c:pt>
                <c:pt idx="159">
                  <c:v>0.32000732421801104</c:v>
                </c:pt>
                <c:pt idx="160">
                  <c:v>0.27999877929596551</c:v>
                </c:pt>
                <c:pt idx="161">
                  <c:v>0.27999877929596551</c:v>
                </c:pt>
                <c:pt idx="162">
                  <c:v>0.33001708984301104</c:v>
                </c:pt>
                <c:pt idx="163">
                  <c:v>0.33999633788999972</c:v>
                </c:pt>
                <c:pt idx="164">
                  <c:v>0.38000488281198841</c:v>
                </c:pt>
                <c:pt idx="165">
                  <c:v>0.33001708984301104</c:v>
                </c:pt>
                <c:pt idx="166">
                  <c:v>0.33001708984301104</c:v>
                </c:pt>
                <c:pt idx="167">
                  <c:v>0.36999511718698841</c:v>
                </c:pt>
                <c:pt idx="168">
                  <c:v>0.35000610351499972</c:v>
                </c:pt>
                <c:pt idx="169">
                  <c:v>0.32000732421801104</c:v>
                </c:pt>
                <c:pt idx="170">
                  <c:v>0.30999755859301104</c:v>
                </c:pt>
                <c:pt idx="171">
                  <c:v>0.32000732421801104</c:v>
                </c:pt>
                <c:pt idx="172">
                  <c:v>0.27999877929596551</c:v>
                </c:pt>
                <c:pt idx="173">
                  <c:v>0.260009765625</c:v>
                </c:pt>
                <c:pt idx="174">
                  <c:v>0.33001708984301104</c:v>
                </c:pt>
                <c:pt idx="175">
                  <c:v>0.30001831054596551</c:v>
                </c:pt>
                <c:pt idx="176">
                  <c:v>0.30001831054596551</c:v>
                </c:pt>
                <c:pt idx="177">
                  <c:v>0.32000732421801104</c:v>
                </c:pt>
                <c:pt idx="178">
                  <c:v>0.30001831054596551</c:v>
                </c:pt>
                <c:pt idx="179">
                  <c:v>0.29000854492096551</c:v>
                </c:pt>
                <c:pt idx="180">
                  <c:v>0.29000854492096551</c:v>
                </c:pt>
                <c:pt idx="181">
                  <c:v>0.32000732421801104</c:v>
                </c:pt>
                <c:pt idx="182">
                  <c:v>0.27001953125</c:v>
                </c:pt>
                <c:pt idx="183">
                  <c:v>0.30999755859301104</c:v>
                </c:pt>
                <c:pt idx="184">
                  <c:v>0.35000610351499972</c:v>
                </c:pt>
                <c:pt idx="185">
                  <c:v>0.38000488281198841</c:v>
                </c:pt>
                <c:pt idx="186">
                  <c:v>0.33001708984301104</c:v>
                </c:pt>
                <c:pt idx="187">
                  <c:v>0.33001708984301104</c:v>
                </c:pt>
                <c:pt idx="188">
                  <c:v>0.39001464843698841</c:v>
                </c:pt>
                <c:pt idx="189">
                  <c:v>0.36001586913999972</c:v>
                </c:pt>
                <c:pt idx="190">
                  <c:v>0.33001708984301104</c:v>
                </c:pt>
                <c:pt idx="191">
                  <c:v>0.30999755859301104</c:v>
                </c:pt>
                <c:pt idx="192">
                  <c:v>0.33001708984301104</c:v>
                </c:pt>
                <c:pt idx="193">
                  <c:v>0.35000610351499972</c:v>
                </c:pt>
                <c:pt idx="194">
                  <c:v>0.33001708984301104</c:v>
                </c:pt>
                <c:pt idx="195">
                  <c:v>0.32000732421801104</c:v>
                </c:pt>
                <c:pt idx="196">
                  <c:v>0.25</c:v>
                </c:pt>
                <c:pt idx="197">
                  <c:v>0.260009765625</c:v>
                </c:pt>
                <c:pt idx="198">
                  <c:v>0.32000732421801104</c:v>
                </c:pt>
                <c:pt idx="199">
                  <c:v>0.33001708984301104</c:v>
                </c:pt>
                <c:pt idx="200">
                  <c:v>0.33001708984301104</c:v>
                </c:pt>
                <c:pt idx="201">
                  <c:v>0.36001586913999972</c:v>
                </c:pt>
                <c:pt idx="202">
                  <c:v>0.35000610351499972</c:v>
                </c:pt>
                <c:pt idx="203">
                  <c:v>0.30001831054596551</c:v>
                </c:pt>
                <c:pt idx="204">
                  <c:v>0.260009765625</c:v>
                </c:pt>
                <c:pt idx="205">
                  <c:v>0.27001953125</c:v>
                </c:pt>
                <c:pt idx="206">
                  <c:v>0.30999755859301104</c:v>
                </c:pt>
                <c:pt idx="207">
                  <c:v>0.33001708984301104</c:v>
                </c:pt>
                <c:pt idx="208">
                  <c:v>0.30999755859301104</c:v>
                </c:pt>
                <c:pt idx="209">
                  <c:v>0.27999877929596551</c:v>
                </c:pt>
                <c:pt idx="210">
                  <c:v>0.29000854492096551</c:v>
                </c:pt>
                <c:pt idx="211">
                  <c:v>0.30001831054596551</c:v>
                </c:pt>
                <c:pt idx="212">
                  <c:v>0.27999877929596551</c:v>
                </c:pt>
                <c:pt idx="213">
                  <c:v>0.30001831054596551</c:v>
                </c:pt>
                <c:pt idx="214">
                  <c:v>0.30999755859301104</c:v>
                </c:pt>
                <c:pt idx="215">
                  <c:v>0.30001831054596551</c:v>
                </c:pt>
                <c:pt idx="216">
                  <c:v>0.33001708984301104</c:v>
                </c:pt>
                <c:pt idx="217">
                  <c:v>0.35000610351499972</c:v>
                </c:pt>
                <c:pt idx="218">
                  <c:v>0.29000854492096551</c:v>
                </c:pt>
                <c:pt idx="219">
                  <c:v>0.30001831054596551</c:v>
                </c:pt>
                <c:pt idx="220">
                  <c:v>0.38000488281198841</c:v>
                </c:pt>
                <c:pt idx="221">
                  <c:v>0.36001586913999972</c:v>
                </c:pt>
                <c:pt idx="222">
                  <c:v>0.30999755859301104</c:v>
                </c:pt>
                <c:pt idx="223">
                  <c:v>0.35000610351499972</c:v>
                </c:pt>
                <c:pt idx="224">
                  <c:v>0.38000488281198841</c:v>
                </c:pt>
                <c:pt idx="225">
                  <c:v>0.36999511718698841</c:v>
                </c:pt>
                <c:pt idx="226">
                  <c:v>0.29000854492096551</c:v>
                </c:pt>
                <c:pt idx="227">
                  <c:v>0.30999755859301104</c:v>
                </c:pt>
                <c:pt idx="228">
                  <c:v>0.33999633788999972</c:v>
                </c:pt>
                <c:pt idx="229">
                  <c:v>0.33001708984301104</c:v>
                </c:pt>
                <c:pt idx="230">
                  <c:v>0.30001831054596551</c:v>
                </c:pt>
                <c:pt idx="231">
                  <c:v>0.30001831054596551</c:v>
                </c:pt>
                <c:pt idx="232">
                  <c:v>0.33001708984301104</c:v>
                </c:pt>
                <c:pt idx="233">
                  <c:v>0.260009765625</c:v>
                </c:pt>
                <c:pt idx="234">
                  <c:v>0.260009765625</c:v>
                </c:pt>
                <c:pt idx="235">
                  <c:v>0.33999633788999972</c:v>
                </c:pt>
                <c:pt idx="236">
                  <c:v>0.33001708984301104</c:v>
                </c:pt>
                <c:pt idx="237">
                  <c:v>0.29000854492096551</c:v>
                </c:pt>
                <c:pt idx="238">
                  <c:v>0.260009765625</c:v>
                </c:pt>
                <c:pt idx="239">
                  <c:v>0.23001098632801131</c:v>
                </c:pt>
                <c:pt idx="240">
                  <c:v>0.27001953125</c:v>
                </c:pt>
                <c:pt idx="241">
                  <c:v>0.27999877929596551</c:v>
                </c:pt>
                <c:pt idx="242">
                  <c:v>0.27001953125</c:v>
                </c:pt>
                <c:pt idx="243">
                  <c:v>0.25</c:v>
                </c:pt>
                <c:pt idx="244">
                  <c:v>0.27999877929596551</c:v>
                </c:pt>
                <c:pt idx="245">
                  <c:v>0.29000854492096551</c:v>
                </c:pt>
                <c:pt idx="246">
                  <c:v>0.33999633788999972</c:v>
                </c:pt>
                <c:pt idx="247">
                  <c:v>0.36001586913999972</c:v>
                </c:pt>
                <c:pt idx="248">
                  <c:v>0.33001708984301104</c:v>
                </c:pt>
                <c:pt idx="249">
                  <c:v>0.35000610351499972</c:v>
                </c:pt>
                <c:pt idx="250">
                  <c:v>0.35000610351499972</c:v>
                </c:pt>
                <c:pt idx="251">
                  <c:v>0.29000854492096551</c:v>
                </c:pt>
                <c:pt idx="252">
                  <c:v>0.25</c:v>
                </c:pt>
                <c:pt idx="253">
                  <c:v>0.27001953125</c:v>
                </c:pt>
                <c:pt idx="254">
                  <c:v>0.27999877929596551</c:v>
                </c:pt>
                <c:pt idx="255">
                  <c:v>0.30999755859301104</c:v>
                </c:pt>
                <c:pt idx="256">
                  <c:v>0.27999877929596551</c:v>
                </c:pt>
                <c:pt idx="257">
                  <c:v>0.25</c:v>
                </c:pt>
                <c:pt idx="258">
                  <c:v>0.239990234375</c:v>
                </c:pt>
                <c:pt idx="259">
                  <c:v>0.260009765625</c:v>
                </c:pt>
                <c:pt idx="260">
                  <c:v>0.239990234375</c:v>
                </c:pt>
                <c:pt idx="261">
                  <c:v>0.22000122070301131</c:v>
                </c:pt>
                <c:pt idx="262">
                  <c:v>0.22000122070301131</c:v>
                </c:pt>
                <c:pt idx="263">
                  <c:v>0.20999145507801131</c:v>
                </c:pt>
                <c:pt idx="264">
                  <c:v>0.22000122070301131</c:v>
                </c:pt>
                <c:pt idx="265">
                  <c:v>0.29000854492096551</c:v>
                </c:pt>
                <c:pt idx="266">
                  <c:v>0.30001831054596551</c:v>
                </c:pt>
                <c:pt idx="267">
                  <c:v>0.29000854492096551</c:v>
                </c:pt>
                <c:pt idx="268">
                  <c:v>0.25</c:v>
                </c:pt>
                <c:pt idx="269">
                  <c:v>0.17999267578096578</c:v>
                </c:pt>
                <c:pt idx="270">
                  <c:v>0.1700134277339771</c:v>
                </c:pt>
                <c:pt idx="271">
                  <c:v>0.22000122070301131</c:v>
                </c:pt>
                <c:pt idx="272">
                  <c:v>0.27999877929596551</c:v>
                </c:pt>
                <c:pt idx="273">
                  <c:v>0.33999633788999972</c:v>
                </c:pt>
                <c:pt idx="274">
                  <c:v>0.4100036621089771</c:v>
                </c:pt>
                <c:pt idx="275">
                  <c:v>0.4100036621089771</c:v>
                </c:pt>
                <c:pt idx="276">
                  <c:v>0.36999511718698841</c:v>
                </c:pt>
                <c:pt idx="277">
                  <c:v>0.33001708984301104</c:v>
                </c:pt>
                <c:pt idx="278">
                  <c:v>0.27999877929596551</c:v>
                </c:pt>
                <c:pt idx="279">
                  <c:v>0.33001708984301104</c:v>
                </c:pt>
                <c:pt idx="280">
                  <c:v>0.27999877929596551</c:v>
                </c:pt>
                <c:pt idx="281">
                  <c:v>0.27001953125</c:v>
                </c:pt>
                <c:pt idx="282">
                  <c:v>0.239990234375</c:v>
                </c:pt>
                <c:pt idx="283">
                  <c:v>0.1499938964839771</c:v>
                </c:pt>
                <c:pt idx="284">
                  <c:v>0.1600036621089771</c:v>
                </c:pt>
                <c:pt idx="285">
                  <c:v>0.19000244140596578</c:v>
                </c:pt>
                <c:pt idx="286">
                  <c:v>0.22000122070301131</c:v>
                </c:pt>
                <c:pt idx="287">
                  <c:v>0.27001953125</c:v>
                </c:pt>
                <c:pt idx="288">
                  <c:v>0.27001953125</c:v>
                </c:pt>
                <c:pt idx="289">
                  <c:v>0.33001708984301104</c:v>
                </c:pt>
                <c:pt idx="290">
                  <c:v>0.35000610351499972</c:v>
                </c:pt>
                <c:pt idx="291">
                  <c:v>0.260009765625</c:v>
                </c:pt>
                <c:pt idx="292">
                  <c:v>0.260009765625</c:v>
                </c:pt>
                <c:pt idx="293">
                  <c:v>0.239990234375</c:v>
                </c:pt>
                <c:pt idx="294">
                  <c:v>0.29000854492096551</c:v>
                </c:pt>
                <c:pt idx="295">
                  <c:v>0.30999755859301104</c:v>
                </c:pt>
                <c:pt idx="296">
                  <c:v>0.23001098632801131</c:v>
                </c:pt>
                <c:pt idx="297">
                  <c:v>0.20001220703096578</c:v>
                </c:pt>
                <c:pt idx="298">
                  <c:v>0.20001220703096578</c:v>
                </c:pt>
                <c:pt idx="299">
                  <c:v>0.17999267578096578</c:v>
                </c:pt>
                <c:pt idx="300">
                  <c:v>0.30001831054596551</c:v>
                </c:pt>
                <c:pt idx="301">
                  <c:v>0.38000488281198841</c:v>
                </c:pt>
                <c:pt idx="302">
                  <c:v>0.36001586913999972</c:v>
                </c:pt>
                <c:pt idx="303">
                  <c:v>0.45001220703096578</c:v>
                </c:pt>
                <c:pt idx="304">
                  <c:v>0.3999938964839771</c:v>
                </c:pt>
                <c:pt idx="305">
                  <c:v>0.33001708984301104</c:v>
                </c:pt>
                <c:pt idx="306">
                  <c:v>0.30999755859301104</c:v>
                </c:pt>
                <c:pt idx="307">
                  <c:v>0.260009765625</c:v>
                </c:pt>
                <c:pt idx="308">
                  <c:v>0.27001953125</c:v>
                </c:pt>
                <c:pt idx="309">
                  <c:v>0.27001953125</c:v>
                </c:pt>
                <c:pt idx="310">
                  <c:v>0.29000854492096551</c:v>
                </c:pt>
                <c:pt idx="311">
                  <c:v>0.29000854492096551</c:v>
                </c:pt>
                <c:pt idx="312">
                  <c:v>0.260009765625</c:v>
                </c:pt>
                <c:pt idx="313">
                  <c:v>0.22000122070301131</c:v>
                </c:pt>
                <c:pt idx="314">
                  <c:v>0.20999145507801131</c:v>
                </c:pt>
                <c:pt idx="315">
                  <c:v>0.239990234375</c:v>
                </c:pt>
                <c:pt idx="316">
                  <c:v>0.27001953125</c:v>
                </c:pt>
                <c:pt idx="317">
                  <c:v>0.239990234375</c:v>
                </c:pt>
                <c:pt idx="318">
                  <c:v>0.19000244140596578</c:v>
                </c:pt>
                <c:pt idx="319">
                  <c:v>0.20001220703096578</c:v>
                </c:pt>
                <c:pt idx="320">
                  <c:v>0.22000122070301131</c:v>
                </c:pt>
                <c:pt idx="321">
                  <c:v>0.239990234375</c:v>
                </c:pt>
                <c:pt idx="322">
                  <c:v>0.22000122070301131</c:v>
                </c:pt>
                <c:pt idx="323">
                  <c:v>0.35000610351499972</c:v>
                </c:pt>
                <c:pt idx="324">
                  <c:v>0.33999633788999972</c:v>
                </c:pt>
                <c:pt idx="325">
                  <c:v>0.4100036621089771</c:v>
                </c:pt>
                <c:pt idx="326">
                  <c:v>0.45999145507801131</c:v>
                </c:pt>
                <c:pt idx="327">
                  <c:v>0.42999267578096578</c:v>
                </c:pt>
                <c:pt idx="328">
                  <c:v>0.44000244140596578</c:v>
                </c:pt>
                <c:pt idx="329">
                  <c:v>0.3999938964839771</c:v>
                </c:pt>
                <c:pt idx="330">
                  <c:v>0.239990234375</c:v>
                </c:pt>
                <c:pt idx="331">
                  <c:v>0.19000244140596578</c:v>
                </c:pt>
                <c:pt idx="332">
                  <c:v>0.23001098632801131</c:v>
                </c:pt>
                <c:pt idx="333">
                  <c:v>0.38000488281198841</c:v>
                </c:pt>
                <c:pt idx="334">
                  <c:v>0.38000488281198841</c:v>
                </c:pt>
                <c:pt idx="335">
                  <c:v>0.33999633788999972</c:v>
                </c:pt>
                <c:pt idx="336">
                  <c:v>0.39001464843698841</c:v>
                </c:pt>
                <c:pt idx="337">
                  <c:v>0.27999877929596551</c:v>
                </c:pt>
                <c:pt idx="338">
                  <c:v>0.33999633788999972</c:v>
                </c:pt>
                <c:pt idx="339">
                  <c:v>0.4100036621089771</c:v>
                </c:pt>
                <c:pt idx="340">
                  <c:v>0.36001586913999972</c:v>
                </c:pt>
                <c:pt idx="341">
                  <c:v>0.260009765625</c:v>
                </c:pt>
                <c:pt idx="342">
                  <c:v>0.1499938964839771</c:v>
                </c:pt>
                <c:pt idx="343">
                  <c:v>0.17999267578096578</c:v>
                </c:pt>
                <c:pt idx="344">
                  <c:v>0.25</c:v>
                </c:pt>
                <c:pt idx="345">
                  <c:v>0.27001953125</c:v>
                </c:pt>
                <c:pt idx="346">
                  <c:v>0.27001953125</c:v>
                </c:pt>
                <c:pt idx="347">
                  <c:v>0.20001220703096578</c:v>
                </c:pt>
                <c:pt idx="348">
                  <c:v>0.29000854492096551</c:v>
                </c:pt>
                <c:pt idx="349">
                  <c:v>0.25</c:v>
                </c:pt>
                <c:pt idx="350">
                  <c:v>0.20999145507801131</c:v>
                </c:pt>
                <c:pt idx="351">
                  <c:v>0.260009765625</c:v>
                </c:pt>
                <c:pt idx="352">
                  <c:v>0.27001953125</c:v>
                </c:pt>
                <c:pt idx="353">
                  <c:v>0.20999145507801131</c:v>
                </c:pt>
                <c:pt idx="354">
                  <c:v>0.19000244140596578</c:v>
                </c:pt>
                <c:pt idx="355">
                  <c:v>0.20999145507801131</c:v>
                </c:pt>
                <c:pt idx="356">
                  <c:v>0.14001464843698841</c:v>
                </c:pt>
                <c:pt idx="357">
                  <c:v>0.1600036621089771</c:v>
                </c:pt>
                <c:pt idx="358">
                  <c:v>0.11001586913999972</c:v>
                </c:pt>
                <c:pt idx="359">
                  <c:v>0.19000244140596578</c:v>
                </c:pt>
                <c:pt idx="360">
                  <c:v>5.9997558593011036E-2</c:v>
                </c:pt>
                <c:pt idx="361">
                  <c:v>8.0017089843011036E-2</c:v>
                </c:pt>
                <c:pt idx="362">
                  <c:v>0.11001586913999972</c:v>
                </c:pt>
                <c:pt idx="363">
                  <c:v>0.13000488281198841</c:v>
                </c:pt>
                <c:pt idx="364">
                  <c:v>0.11001586913999972</c:v>
                </c:pt>
                <c:pt idx="365">
                  <c:v>0.1499938964839771</c:v>
                </c:pt>
                <c:pt idx="366">
                  <c:v>0.23001098632801131</c:v>
                </c:pt>
                <c:pt idx="367">
                  <c:v>0.23001098632801131</c:v>
                </c:pt>
                <c:pt idx="368">
                  <c:v>0.20999145507801131</c:v>
                </c:pt>
                <c:pt idx="369">
                  <c:v>0.27999877929596551</c:v>
                </c:pt>
                <c:pt idx="370">
                  <c:v>0.35000610351499972</c:v>
                </c:pt>
                <c:pt idx="371">
                  <c:v>0.25</c:v>
                </c:pt>
                <c:pt idx="372">
                  <c:v>0.260009765625</c:v>
                </c:pt>
                <c:pt idx="373">
                  <c:v>0.239990234375</c:v>
                </c:pt>
                <c:pt idx="374">
                  <c:v>0.1499938964839771</c:v>
                </c:pt>
                <c:pt idx="375">
                  <c:v>0.1600036621089771</c:v>
                </c:pt>
                <c:pt idx="376">
                  <c:v>0.1499938964839771</c:v>
                </c:pt>
                <c:pt idx="377">
                  <c:v>0.14001464843698841</c:v>
                </c:pt>
                <c:pt idx="378">
                  <c:v>0.20999145507801131</c:v>
                </c:pt>
                <c:pt idx="379">
                  <c:v>0.27999877929596551</c:v>
                </c:pt>
                <c:pt idx="380">
                  <c:v>0.29000854492096551</c:v>
                </c:pt>
                <c:pt idx="381">
                  <c:v>0.23001098632801131</c:v>
                </c:pt>
                <c:pt idx="382">
                  <c:v>0.22000122070301131</c:v>
                </c:pt>
                <c:pt idx="383">
                  <c:v>0.29000854492096551</c:v>
                </c:pt>
                <c:pt idx="384">
                  <c:v>0.3999938964839771</c:v>
                </c:pt>
                <c:pt idx="385">
                  <c:v>0.42999267578096578</c:v>
                </c:pt>
                <c:pt idx="386">
                  <c:v>0.36999511718698841</c:v>
                </c:pt>
                <c:pt idx="387">
                  <c:v>0.33001708984301104</c:v>
                </c:pt>
                <c:pt idx="388">
                  <c:v>0.36999511718698841</c:v>
                </c:pt>
                <c:pt idx="389">
                  <c:v>0.54000854492096551</c:v>
                </c:pt>
                <c:pt idx="390">
                  <c:v>0.3999938964839771</c:v>
                </c:pt>
                <c:pt idx="391">
                  <c:v>0.33999633788999972</c:v>
                </c:pt>
                <c:pt idx="392">
                  <c:v>0.30001831054596551</c:v>
                </c:pt>
                <c:pt idx="393">
                  <c:v>0.23001098632801131</c:v>
                </c:pt>
                <c:pt idx="394">
                  <c:v>0.19000244140596578</c:v>
                </c:pt>
                <c:pt idx="395">
                  <c:v>0.1600036621089771</c:v>
                </c:pt>
                <c:pt idx="396">
                  <c:v>0.17999267578096578</c:v>
                </c:pt>
                <c:pt idx="397">
                  <c:v>0.25</c:v>
                </c:pt>
                <c:pt idx="398">
                  <c:v>0.27001953125</c:v>
                </c:pt>
                <c:pt idx="399">
                  <c:v>0.30999755859301104</c:v>
                </c:pt>
                <c:pt idx="400">
                  <c:v>0.36001586913999972</c:v>
                </c:pt>
                <c:pt idx="401">
                  <c:v>0.35000610351499972</c:v>
                </c:pt>
                <c:pt idx="402">
                  <c:v>0.33001708984301104</c:v>
                </c:pt>
                <c:pt idx="403">
                  <c:v>0.39001464843698841</c:v>
                </c:pt>
                <c:pt idx="404">
                  <c:v>0.4100036621089771</c:v>
                </c:pt>
                <c:pt idx="405">
                  <c:v>0.260009765625</c:v>
                </c:pt>
                <c:pt idx="406">
                  <c:v>0.27001953125</c:v>
                </c:pt>
                <c:pt idx="407">
                  <c:v>0.36999511718698841</c:v>
                </c:pt>
                <c:pt idx="408">
                  <c:v>0.239990234375</c:v>
                </c:pt>
                <c:pt idx="409">
                  <c:v>0.19000244140596578</c:v>
                </c:pt>
                <c:pt idx="410">
                  <c:v>0.19000244140596578</c:v>
                </c:pt>
                <c:pt idx="411">
                  <c:v>0.13000488281198841</c:v>
                </c:pt>
                <c:pt idx="412">
                  <c:v>0.1499938964839771</c:v>
                </c:pt>
                <c:pt idx="413">
                  <c:v>0.23001098632801131</c:v>
                </c:pt>
                <c:pt idx="414">
                  <c:v>0.1499938964839771</c:v>
                </c:pt>
                <c:pt idx="415">
                  <c:v>0.14001464843698841</c:v>
                </c:pt>
                <c:pt idx="416">
                  <c:v>0.14001464843698841</c:v>
                </c:pt>
                <c:pt idx="417">
                  <c:v>0.14001464843698841</c:v>
                </c:pt>
                <c:pt idx="418">
                  <c:v>0.11999511718698841</c:v>
                </c:pt>
                <c:pt idx="419">
                  <c:v>0.25</c:v>
                </c:pt>
                <c:pt idx="420">
                  <c:v>0.25</c:v>
                </c:pt>
                <c:pt idx="421">
                  <c:v>0.11001586913999972</c:v>
                </c:pt>
                <c:pt idx="422">
                  <c:v>0.1499938964839771</c:v>
                </c:pt>
                <c:pt idx="423">
                  <c:v>0.260009765625</c:v>
                </c:pt>
                <c:pt idx="424">
                  <c:v>0.23001098632801131</c:v>
                </c:pt>
                <c:pt idx="425">
                  <c:v>0.23001098632801131</c:v>
                </c:pt>
                <c:pt idx="426">
                  <c:v>0.239990234375</c:v>
                </c:pt>
                <c:pt idx="427">
                  <c:v>0.23001098632801131</c:v>
                </c:pt>
                <c:pt idx="428">
                  <c:v>0.27001953125</c:v>
                </c:pt>
                <c:pt idx="429">
                  <c:v>0.4200134277339771</c:v>
                </c:pt>
                <c:pt idx="430">
                  <c:v>0.45999145507801131</c:v>
                </c:pt>
                <c:pt idx="431">
                  <c:v>0.35000610351499972</c:v>
                </c:pt>
                <c:pt idx="432">
                  <c:v>0.23001098632801131</c:v>
                </c:pt>
                <c:pt idx="433">
                  <c:v>0.30001831054596551</c:v>
                </c:pt>
                <c:pt idx="434">
                  <c:v>0.239990234375</c:v>
                </c:pt>
                <c:pt idx="435">
                  <c:v>0.27999877929596551</c:v>
                </c:pt>
                <c:pt idx="436">
                  <c:v>0.1600036621089771</c:v>
                </c:pt>
                <c:pt idx="437">
                  <c:v>0.23001098632801131</c:v>
                </c:pt>
                <c:pt idx="438">
                  <c:v>0.1600036621089771</c:v>
                </c:pt>
                <c:pt idx="439">
                  <c:v>0.19000244140596578</c:v>
                </c:pt>
                <c:pt idx="440">
                  <c:v>0.13000488281198841</c:v>
                </c:pt>
                <c:pt idx="441">
                  <c:v>8.9996337889999722E-2</c:v>
                </c:pt>
                <c:pt idx="442">
                  <c:v>0.14001464843698841</c:v>
                </c:pt>
                <c:pt idx="443">
                  <c:v>0.17999267578096578</c:v>
                </c:pt>
                <c:pt idx="444">
                  <c:v>0.1600036621089771</c:v>
                </c:pt>
                <c:pt idx="445">
                  <c:v>0.11999511718698841</c:v>
                </c:pt>
                <c:pt idx="446">
                  <c:v>0.20001220703096578</c:v>
                </c:pt>
                <c:pt idx="447">
                  <c:v>0.260009765625</c:v>
                </c:pt>
                <c:pt idx="448">
                  <c:v>0.4200134277339771</c:v>
                </c:pt>
                <c:pt idx="449">
                  <c:v>0.32000732421801104</c:v>
                </c:pt>
                <c:pt idx="450">
                  <c:v>0.36001586913999972</c:v>
                </c:pt>
                <c:pt idx="451">
                  <c:v>0.33001708984301104</c:v>
                </c:pt>
                <c:pt idx="452">
                  <c:v>0.33001708984301104</c:v>
                </c:pt>
                <c:pt idx="453">
                  <c:v>0.30999755859301104</c:v>
                </c:pt>
                <c:pt idx="454">
                  <c:v>0.260009765625</c:v>
                </c:pt>
                <c:pt idx="455">
                  <c:v>0.1600036621089771</c:v>
                </c:pt>
                <c:pt idx="456">
                  <c:v>0.17999267578096578</c:v>
                </c:pt>
                <c:pt idx="457">
                  <c:v>0.17999267578096578</c:v>
                </c:pt>
                <c:pt idx="458">
                  <c:v>0.19000244140596578</c:v>
                </c:pt>
                <c:pt idx="459">
                  <c:v>0.20999145507801131</c:v>
                </c:pt>
                <c:pt idx="460">
                  <c:v>0.20001220703096578</c:v>
                </c:pt>
                <c:pt idx="461">
                  <c:v>0.19000244140596578</c:v>
                </c:pt>
                <c:pt idx="462">
                  <c:v>0.25</c:v>
                </c:pt>
                <c:pt idx="463">
                  <c:v>0.260009765625</c:v>
                </c:pt>
                <c:pt idx="464">
                  <c:v>0.239990234375</c:v>
                </c:pt>
                <c:pt idx="465">
                  <c:v>0.23001098632801131</c:v>
                </c:pt>
                <c:pt idx="466">
                  <c:v>0.27999877929596551</c:v>
                </c:pt>
                <c:pt idx="467">
                  <c:v>0.27001953125</c:v>
                </c:pt>
                <c:pt idx="468">
                  <c:v>0.27001953125</c:v>
                </c:pt>
                <c:pt idx="469">
                  <c:v>0.29000854492096551</c:v>
                </c:pt>
                <c:pt idx="470">
                  <c:v>0.27001953125</c:v>
                </c:pt>
                <c:pt idx="471">
                  <c:v>0.25</c:v>
                </c:pt>
                <c:pt idx="472">
                  <c:v>0.32000732421801104</c:v>
                </c:pt>
                <c:pt idx="473">
                  <c:v>0.30999755859301104</c:v>
                </c:pt>
                <c:pt idx="474">
                  <c:v>0.19000244140596578</c:v>
                </c:pt>
                <c:pt idx="475">
                  <c:v>0.1499938964839771</c:v>
                </c:pt>
                <c:pt idx="476">
                  <c:v>0.1700134277339771</c:v>
                </c:pt>
                <c:pt idx="477">
                  <c:v>0.17999267578096578</c:v>
                </c:pt>
                <c:pt idx="478">
                  <c:v>0.22000122070301131</c:v>
                </c:pt>
                <c:pt idx="479">
                  <c:v>0.1700134277339771</c:v>
                </c:pt>
                <c:pt idx="480">
                  <c:v>0.20001220703096578</c:v>
                </c:pt>
                <c:pt idx="481">
                  <c:v>0.23001098632801131</c:v>
                </c:pt>
                <c:pt idx="482">
                  <c:v>0.30001831054596551</c:v>
                </c:pt>
                <c:pt idx="483">
                  <c:v>0.32000732421801104</c:v>
                </c:pt>
                <c:pt idx="484">
                  <c:v>0.30999755859301104</c:v>
                </c:pt>
                <c:pt idx="485">
                  <c:v>0.27001953125</c:v>
                </c:pt>
                <c:pt idx="486">
                  <c:v>0.22000122070301131</c:v>
                </c:pt>
                <c:pt idx="487">
                  <c:v>0.19000244140596578</c:v>
                </c:pt>
                <c:pt idx="488">
                  <c:v>0.1499938964839771</c:v>
                </c:pt>
                <c:pt idx="489">
                  <c:v>0.20999145507801131</c:v>
                </c:pt>
                <c:pt idx="490">
                  <c:v>0.17999267578096578</c:v>
                </c:pt>
                <c:pt idx="491">
                  <c:v>0.23001098632801131</c:v>
                </c:pt>
                <c:pt idx="492">
                  <c:v>0.239990234375</c:v>
                </c:pt>
                <c:pt idx="493">
                  <c:v>0.23001098632801131</c:v>
                </c:pt>
                <c:pt idx="494">
                  <c:v>0.22000122070301131</c:v>
                </c:pt>
                <c:pt idx="495">
                  <c:v>0.23001098632801131</c:v>
                </c:pt>
                <c:pt idx="496">
                  <c:v>0.20999145507801131</c:v>
                </c:pt>
                <c:pt idx="497">
                  <c:v>0.23001098632801131</c:v>
                </c:pt>
                <c:pt idx="498">
                  <c:v>0.19000244140596578</c:v>
                </c:pt>
                <c:pt idx="499">
                  <c:v>0.23001098632801131</c:v>
                </c:pt>
                <c:pt idx="500">
                  <c:v>0.27001953125</c:v>
                </c:pt>
                <c:pt idx="501">
                  <c:v>0.30001831054596551</c:v>
                </c:pt>
                <c:pt idx="502">
                  <c:v>0.22000122070301131</c:v>
                </c:pt>
                <c:pt idx="503">
                  <c:v>0.239990234375</c:v>
                </c:pt>
                <c:pt idx="504">
                  <c:v>0.20001220703096578</c:v>
                </c:pt>
                <c:pt idx="505">
                  <c:v>0.17999267578096578</c:v>
                </c:pt>
                <c:pt idx="506">
                  <c:v>0.22000122070301131</c:v>
                </c:pt>
                <c:pt idx="507">
                  <c:v>0.27999877929596551</c:v>
                </c:pt>
                <c:pt idx="508">
                  <c:v>0.239990234375</c:v>
                </c:pt>
                <c:pt idx="509">
                  <c:v>0.20001220703096578</c:v>
                </c:pt>
                <c:pt idx="510">
                  <c:v>0.22000122070301131</c:v>
                </c:pt>
                <c:pt idx="511">
                  <c:v>0.239990234375</c:v>
                </c:pt>
                <c:pt idx="512">
                  <c:v>0.27001953125</c:v>
                </c:pt>
                <c:pt idx="513">
                  <c:v>0.17999267578096578</c:v>
                </c:pt>
                <c:pt idx="514">
                  <c:v>0.17999267578096578</c:v>
                </c:pt>
                <c:pt idx="515">
                  <c:v>0.17999267578096578</c:v>
                </c:pt>
                <c:pt idx="516">
                  <c:v>0.20001220703096578</c:v>
                </c:pt>
                <c:pt idx="517">
                  <c:v>0.239990234375</c:v>
                </c:pt>
                <c:pt idx="518">
                  <c:v>0.260009765625</c:v>
                </c:pt>
                <c:pt idx="519">
                  <c:v>0.30999755859301104</c:v>
                </c:pt>
                <c:pt idx="520">
                  <c:v>0.30001831054596551</c:v>
                </c:pt>
                <c:pt idx="521">
                  <c:v>0.30001831054596551</c:v>
                </c:pt>
                <c:pt idx="522">
                  <c:v>0.30001831054596551</c:v>
                </c:pt>
                <c:pt idx="523">
                  <c:v>0.38000488281198841</c:v>
                </c:pt>
                <c:pt idx="524">
                  <c:v>0.30001831054596551</c:v>
                </c:pt>
                <c:pt idx="525">
                  <c:v>0.27001953125</c:v>
                </c:pt>
                <c:pt idx="526">
                  <c:v>0.239990234375</c:v>
                </c:pt>
                <c:pt idx="527">
                  <c:v>0.239990234375</c:v>
                </c:pt>
                <c:pt idx="528">
                  <c:v>0.239990234375</c:v>
                </c:pt>
                <c:pt idx="529">
                  <c:v>0.20999145507801131</c:v>
                </c:pt>
                <c:pt idx="530">
                  <c:v>0.20001220703096578</c:v>
                </c:pt>
                <c:pt idx="531">
                  <c:v>0.239990234375</c:v>
                </c:pt>
                <c:pt idx="532">
                  <c:v>0.29000854492096551</c:v>
                </c:pt>
                <c:pt idx="533">
                  <c:v>0.17999267578096578</c:v>
                </c:pt>
                <c:pt idx="534">
                  <c:v>0.20001220703096578</c:v>
                </c:pt>
                <c:pt idx="535">
                  <c:v>0.25</c:v>
                </c:pt>
                <c:pt idx="536">
                  <c:v>0.23001098632801131</c:v>
                </c:pt>
                <c:pt idx="537">
                  <c:v>0.23001098632801131</c:v>
                </c:pt>
                <c:pt idx="538">
                  <c:v>0.239990234375</c:v>
                </c:pt>
                <c:pt idx="539">
                  <c:v>0.239990234375</c:v>
                </c:pt>
                <c:pt idx="540">
                  <c:v>0.260009765625</c:v>
                </c:pt>
                <c:pt idx="541">
                  <c:v>0.29000854492096551</c:v>
                </c:pt>
                <c:pt idx="542">
                  <c:v>0.30001831054596551</c:v>
                </c:pt>
                <c:pt idx="543">
                  <c:v>0.29000854492096551</c:v>
                </c:pt>
                <c:pt idx="544">
                  <c:v>0.260009765625</c:v>
                </c:pt>
                <c:pt idx="545">
                  <c:v>0.239990234375</c:v>
                </c:pt>
                <c:pt idx="546">
                  <c:v>0.22000122070301131</c:v>
                </c:pt>
                <c:pt idx="547">
                  <c:v>0.20999145507801131</c:v>
                </c:pt>
                <c:pt idx="548">
                  <c:v>0.20999145507801131</c:v>
                </c:pt>
                <c:pt idx="549">
                  <c:v>0.25</c:v>
                </c:pt>
                <c:pt idx="550">
                  <c:v>0.27999877929596551</c:v>
                </c:pt>
                <c:pt idx="551">
                  <c:v>0.29000854492096551</c:v>
                </c:pt>
                <c:pt idx="552">
                  <c:v>0.30001831054596551</c:v>
                </c:pt>
                <c:pt idx="553">
                  <c:v>0.30001831054596551</c:v>
                </c:pt>
                <c:pt idx="554">
                  <c:v>0.30001831054596551</c:v>
                </c:pt>
                <c:pt idx="555">
                  <c:v>0.27999877929596551</c:v>
                </c:pt>
                <c:pt idx="556">
                  <c:v>0.25</c:v>
                </c:pt>
                <c:pt idx="557">
                  <c:v>0.25</c:v>
                </c:pt>
                <c:pt idx="558">
                  <c:v>0.23001098632801131</c:v>
                </c:pt>
                <c:pt idx="559">
                  <c:v>0.25</c:v>
                </c:pt>
                <c:pt idx="560">
                  <c:v>0.25</c:v>
                </c:pt>
                <c:pt idx="561">
                  <c:v>0.22000122070301131</c:v>
                </c:pt>
                <c:pt idx="562">
                  <c:v>0.17999267578096578</c:v>
                </c:pt>
                <c:pt idx="563">
                  <c:v>0.20999145507801131</c:v>
                </c:pt>
                <c:pt idx="564">
                  <c:v>0.32000732421801104</c:v>
                </c:pt>
                <c:pt idx="565">
                  <c:v>0.27001953125</c:v>
                </c:pt>
                <c:pt idx="566">
                  <c:v>0.22000122070301131</c:v>
                </c:pt>
                <c:pt idx="567">
                  <c:v>0.20999145507801131</c:v>
                </c:pt>
                <c:pt idx="568">
                  <c:v>0.25</c:v>
                </c:pt>
                <c:pt idx="569">
                  <c:v>0.27001953125</c:v>
                </c:pt>
                <c:pt idx="570">
                  <c:v>0.27001953125</c:v>
                </c:pt>
                <c:pt idx="571">
                  <c:v>0.23001098632801131</c:v>
                </c:pt>
                <c:pt idx="572">
                  <c:v>0.17999267578096578</c:v>
                </c:pt>
                <c:pt idx="573">
                  <c:v>0.17999267578096578</c:v>
                </c:pt>
                <c:pt idx="574">
                  <c:v>0.25</c:v>
                </c:pt>
                <c:pt idx="575">
                  <c:v>0.1700134277339771</c:v>
                </c:pt>
                <c:pt idx="576">
                  <c:v>0.22000122070301131</c:v>
                </c:pt>
                <c:pt idx="577">
                  <c:v>0.17999267578096578</c:v>
                </c:pt>
                <c:pt idx="578">
                  <c:v>0.19000244140596578</c:v>
                </c:pt>
                <c:pt idx="579">
                  <c:v>0.260009765625</c:v>
                </c:pt>
                <c:pt idx="580">
                  <c:v>0.27001953125</c:v>
                </c:pt>
                <c:pt idx="581">
                  <c:v>0.23001098632801131</c:v>
                </c:pt>
                <c:pt idx="582">
                  <c:v>0.19000244140596578</c:v>
                </c:pt>
                <c:pt idx="583">
                  <c:v>0.17999267578096578</c:v>
                </c:pt>
                <c:pt idx="584">
                  <c:v>0.19000244140596578</c:v>
                </c:pt>
                <c:pt idx="585">
                  <c:v>0.20001220703096578</c:v>
                </c:pt>
                <c:pt idx="586">
                  <c:v>0.20999145507801131</c:v>
                </c:pt>
                <c:pt idx="587">
                  <c:v>0.22000122070301131</c:v>
                </c:pt>
                <c:pt idx="588">
                  <c:v>0.25</c:v>
                </c:pt>
                <c:pt idx="589">
                  <c:v>0.22000122070301131</c:v>
                </c:pt>
                <c:pt idx="590">
                  <c:v>0.239990234375</c:v>
                </c:pt>
                <c:pt idx="591">
                  <c:v>0.23001098632801131</c:v>
                </c:pt>
                <c:pt idx="592">
                  <c:v>0.20001220703096578</c:v>
                </c:pt>
                <c:pt idx="593">
                  <c:v>0.20999145507801131</c:v>
                </c:pt>
                <c:pt idx="594">
                  <c:v>0.239990234375</c:v>
                </c:pt>
                <c:pt idx="595">
                  <c:v>0.260009765625</c:v>
                </c:pt>
                <c:pt idx="596">
                  <c:v>0.1700134277339771</c:v>
                </c:pt>
                <c:pt idx="597">
                  <c:v>0.1600036621089771</c:v>
                </c:pt>
                <c:pt idx="598">
                  <c:v>0.19000244140596578</c:v>
                </c:pt>
                <c:pt idx="599">
                  <c:v>0.20001220703096578</c:v>
                </c:pt>
                <c:pt idx="600">
                  <c:v>0.1600036621089771</c:v>
                </c:pt>
                <c:pt idx="601">
                  <c:v>0.19000244140596578</c:v>
                </c:pt>
                <c:pt idx="602">
                  <c:v>0.260009765625</c:v>
                </c:pt>
                <c:pt idx="603">
                  <c:v>0.260009765625</c:v>
                </c:pt>
                <c:pt idx="604">
                  <c:v>0.22000122070301131</c:v>
                </c:pt>
                <c:pt idx="605">
                  <c:v>0.23001098632801131</c:v>
                </c:pt>
                <c:pt idx="606">
                  <c:v>0.260009765625</c:v>
                </c:pt>
                <c:pt idx="607">
                  <c:v>0.19000244140596578</c:v>
                </c:pt>
                <c:pt idx="608">
                  <c:v>0.19000244140596578</c:v>
                </c:pt>
                <c:pt idx="609">
                  <c:v>0.20999145507801131</c:v>
                </c:pt>
                <c:pt idx="610">
                  <c:v>0.25</c:v>
                </c:pt>
                <c:pt idx="611">
                  <c:v>0.260009765625</c:v>
                </c:pt>
                <c:pt idx="612">
                  <c:v>0.29000854492096551</c:v>
                </c:pt>
                <c:pt idx="613">
                  <c:v>0.27999877929596551</c:v>
                </c:pt>
                <c:pt idx="614">
                  <c:v>0.17999267578096578</c:v>
                </c:pt>
                <c:pt idx="615">
                  <c:v>0.1499938964839771</c:v>
                </c:pt>
                <c:pt idx="616">
                  <c:v>0.1499938964839771</c:v>
                </c:pt>
                <c:pt idx="617">
                  <c:v>0.1499938964839771</c:v>
                </c:pt>
                <c:pt idx="618">
                  <c:v>0.1700134277339771</c:v>
                </c:pt>
                <c:pt idx="619">
                  <c:v>0.1499938964839771</c:v>
                </c:pt>
                <c:pt idx="620">
                  <c:v>0.1700134277339771</c:v>
                </c:pt>
                <c:pt idx="621">
                  <c:v>0.20999145507801131</c:v>
                </c:pt>
                <c:pt idx="622">
                  <c:v>0.25</c:v>
                </c:pt>
                <c:pt idx="623">
                  <c:v>0.23001098632801131</c:v>
                </c:pt>
                <c:pt idx="624">
                  <c:v>0.239990234375</c:v>
                </c:pt>
                <c:pt idx="625">
                  <c:v>0.27001953125</c:v>
                </c:pt>
                <c:pt idx="626">
                  <c:v>0.20999145507801131</c:v>
                </c:pt>
                <c:pt idx="627">
                  <c:v>0.20001220703096578</c:v>
                </c:pt>
                <c:pt idx="628">
                  <c:v>0.20999145507801131</c:v>
                </c:pt>
                <c:pt idx="629">
                  <c:v>0.19000244140596578</c:v>
                </c:pt>
                <c:pt idx="630">
                  <c:v>0.1600036621089771</c:v>
                </c:pt>
                <c:pt idx="631">
                  <c:v>0.1600036621089771</c:v>
                </c:pt>
                <c:pt idx="632">
                  <c:v>0.17999267578096578</c:v>
                </c:pt>
                <c:pt idx="633">
                  <c:v>0.17999267578096578</c:v>
                </c:pt>
                <c:pt idx="634">
                  <c:v>0.1499938964839771</c:v>
                </c:pt>
                <c:pt idx="635">
                  <c:v>0.1600036621089771</c:v>
                </c:pt>
                <c:pt idx="636">
                  <c:v>0.19000244140596578</c:v>
                </c:pt>
                <c:pt idx="637">
                  <c:v>0.239990234375</c:v>
                </c:pt>
                <c:pt idx="638">
                  <c:v>0.25</c:v>
                </c:pt>
                <c:pt idx="639">
                  <c:v>0.260009765625</c:v>
                </c:pt>
                <c:pt idx="640">
                  <c:v>0.260009765625</c:v>
                </c:pt>
                <c:pt idx="641">
                  <c:v>0.239990234375</c:v>
                </c:pt>
                <c:pt idx="642">
                  <c:v>0.29000854492096551</c:v>
                </c:pt>
                <c:pt idx="643">
                  <c:v>0.239990234375</c:v>
                </c:pt>
                <c:pt idx="644">
                  <c:v>0.22000122070301131</c:v>
                </c:pt>
                <c:pt idx="645">
                  <c:v>0.239990234375</c:v>
                </c:pt>
                <c:pt idx="646">
                  <c:v>0.25</c:v>
                </c:pt>
                <c:pt idx="647">
                  <c:v>0.20001220703096578</c:v>
                </c:pt>
                <c:pt idx="648">
                  <c:v>0.19000244140596578</c:v>
                </c:pt>
                <c:pt idx="649">
                  <c:v>0.260009765625</c:v>
                </c:pt>
                <c:pt idx="650">
                  <c:v>0.32000732421801104</c:v>
                </c:pt>
                <c:pt idx="651">
                  <c:v>0.20999145507801131</c:v>
                </c:pt>
                <c:pt idx="652">
                  <c:v>0.17999267578096578</c:v>
                </c:pt>
                <c:pt idx="653">
                  <c:v>0.20001220703096578</c:v>
                </c:pt>
                <c:pt idx="654">
                  <c:v>0.20999145507801131</c:v>
                </c:pt>
                <c:pt idx="655">
                  <c:v>0.27001953125</c:v>
                </c:pt>
                <c:pt idx="656">
                  <c:v>0.20001220703096578</c:v>
                </c:pt>
                <c:pt idx="657">
                  <c:v>0.1700134277339771</c:v>
                </c:pt>
                <c:pt idx="658">
                  <c:v>0.19000244140596578</c:v>
                </c:pt>
                <c:pt idx="659">
                  <c:v>0.23001098632801131</c:v>
                </c:pt>
                <c:pt idx="660">
                  <c:v>0.260009765625</c:v>
                </c:pt>
                <c:pt idx="661">
                  <c:v>0.30001831054596551</c:v>
                </c:pt>
                <c:pt idx="662">
                  <c:v>0.20999145507801131</c:v>
                </c:pt>
                <c:pt idx="663">
                  <c:v>0.17999267578096578</c:v>
                </c:pt>
                <c:pt idx="664">
                  <c:v>0.19000244140596578</c:v>
                </c:pt>
                <c:pt idx="665">
                  <c:v>0.19000244140596578</c:v>
                </c:pt>
                <c:pt idx="666">
                  <c:v>0.1600036621089771</c:v>
                </c:pt>
                <c:pt idx="667">
                  <c:v>0.19000244140596578</c:v>
                </c:pt>
                <c:pt idx="668">
                  <c:v>0.11999511718698841</c:v>
                </c:pt>
                <c:pt idx="669">
                  <c:v>8.9996337889999722E-2</c:v>
                </c:pt>
                <c:pt idx="670">
                  <c:v>0.13000488281198841</c:v>
                </c:pt>
                <c:pt idx="671">
                  <c:v>0.239990234375</c:v>
                </c:pt>
                <c:pt idx="672">
                  <c:v>0.33999633788999972</c:v>
                </c:pt>
                <c:pt idx="673">
                  <c:v>0.36001586913999972</c:v>
                </c:pt>
                <c:pt idx="674">
                  <c:v>0.36001586913999972</c:v>
                </c:pt>
                <c:pt idx="675">
                  <c:v>0.260009765625</c:v>
                </c:pt>
                <c:pt idx="676">
                  <c:v>0.23001098632801131</c:v>
                </c:pt>
                <c:pt idx="677">
                  <c:v>0.27999877929596551</c:v>
                </c:pt>
                <c:pt idx="678">
                  <c:v>0.27999877929596551</c:v>
                </c:pt>
                <c:pt idx="679">
                  <c:v>0.239990234375</c:v>
                </c:pt>
                <c:pt idx="680">
                  <c:v>0.25</c:v>
                </c:pt>
                <c:pt idx="681">
                  <c:v>0.239990234375</c:v>
                </c:pt>
                <c:pt idx="682">
                  <c:v>0.20001220703096578</c:v>
                </c:pt>
                <c:pt idx="683">
                  <c:v>0.1600036621089771</c:v>
                </c:pt>
                <c:pt idx="684">
                  <c:v>0.17999267578096578</c:v>
                </c:pt>
                <c:pt idx="685">
                  <c:v>0.17999267578096578</c:v>
                </c:pt>
                <c:pt idx="686">
                  <c:v>0.20001220703096578</c:v>
                </c:pt>
                <c:pt idx="687">
                  <c:v>0.17999267578096578</c:v>
                </c:pt>
                <c:pt idx="688">
                  <c:v>0.14001464843698841</c:v>
                </c:pt>
                <c:pt idx="689">
                  <c:v>0.10000610351499972</c:v>
                </c:pt>
                <c:pt idx="690">
                  <c:v>0.10000610351499972</c:v>
                </c:pt>
                <c:pt idx="691">
                  <c:v>0.14001464843698841</c:v>
                </c:pt>
                <c:pt idx="692">
                  <c:v>0.20999145507801131</c:v>
                </c:pt>
                <c:pt idx="693">
                  <c:v>0.27999877929596551</c:v>
                </c:pt>
                <c:pt idx="694">
                  <c:v>0.20999145507801131</c:v>
                </c:pt>
                <c:pt idx="695">
                  <c:v>0.23001098632801131</c:v>
                </c:pt>
                <c:pt idx="696">
                  <c:v>0.20999145507801131</c:v>
                </c:pt>
                <c:pt idx="697">
                  <c:v>0.23001098632801131</c:v>
                </c:pt>
                <c:pt idx="698">
                  <c:v>0.239990234375</c:v>
                </c:pt>
                <c:pt idx="699">
                  <c:v>0.27999877929596551</c:v>
                </c:pt>
                <c:pt idx="700">
                  <c:v>0.32000732421801104</c:v>
                </c:pt>
                <c:pt idx="701">
                  <c:v>0.20999145507801131</c:v>
                </c:pt>
                <c:pt idx="702">
                  <c:v>0.1700134277339771</c:v>
                </c:pt>
                <c:pt idx="703">
                  <c:v>0.20999145507801131</c:v>
                </c:pt>
                <c:pt idx="704">
                  <c:v>0.1600036621089771</c:v>
                </c:pt>
                <c:pt idx="705">
                  <c:v>0.1600036621089771</c:v>
                </c:pt>
                <c:pt idx="706">
                  <c:v>0.20001220703096578</c:v>
                </c:pt>
                <c:pt idx="707">
                  <c:v>0.17999267578096578</c:v>
                </c:pt>
                <c:pt idx="708">
                  <c:v>0.1600036621089771</c:v>
                </c:pt>
                <c:pt idx="709">
                  <c:v>7.0007324218011036E-2</c:v>
                </c:pt>
                <c:pt idx="710">
                  <c:v>0.1700134277339771</c:v>
                </c:pt>
                <c:pt idx="711">
                  <c:v>0.11999511718698841</c:v>
                </c:pt>
                <c:pt idx="712">
                  <c:v>0.11999511718698841</c:v>
                </c:pt>
                <c:pt idx="713">
                  <c:v>0.11999511718698841</c:v>
                </c:pt>
                <c:pt idx="714">
                  <c:v>0.14001464843698841</c:v>
                </c:pt>
                <c:pt idx="715">
                  <c:v>0.19000244140596578</c:v>
                </c:pt>
                <c:pt idx="716">
                  <c:v>0.25</c:v>
                </c:pt>
                <c:pt idx="717">
                  <c:v>0.25</c:v>
                </c:pt>
                <c:pt idx="718">
                  <c:v>0.260009765625</c:v>
                </c:pt>
                <c:pt idx="719">
                  <c:v>0.260009765625</c:v>
                </c:pt>
                <c:pt idx="720">
                  <c:v>0.27001953125</c:v>
                </c:pt>
                <c:pt idx="721">
                  <c:v>0.27001953125</c:v>
                </c:pt>
                <c:pt idx="722">
                  <c:v>0.33001708984301104</c:v>
                </c:pt>
                <c:pt idx="723">
                  <c:v>0.239990234375</c:v>
                </c:pt>
                <c:pt idx="724">
                  <c:v>0.35000610351499972</c:v>
                </c:pt>
                <c:pt idx="725">
                  <c:v>0.239990234375</c:v>
                </c:pt>
                <c:pt idx="726">
                  <c:v>0.17999267578096578</c:v>
                </c:pt>
                <c:pt idx="727">
                  <c:v>0.22000122070301131</c:v>
                </c:pt>
                <c:pt idx="728">
                  <c:v>0.19000244140596578</c:v>
                </c:pt>
                <c:pt idx="729">
                  <c:v>0.25</c:v>
                </c:pt>
                <c:pt idx="730">
                  <c:v>0.29000854492096551</c:v>
                </c:pt>
                <c:pt idx="731">
                  <c:v>0.30001831054596551</c:v>
                </c:pt>
                <c:pt idx="732">
                  <c:v>0.239990234375</c:v>
                </c:pt>
                <c:pt idx="733">
                  <c:v>8.0017089843011036E-2</c:v>
                </c:pt>
                <c:pt idx="734">
                  <c:v>8.9996337889999722E-2</c:v>
                </c:pt>
                <c:pt idx="735">
                  <c:v>0.14001464843698841</c:v>
                </c:pt>
                <c:pt idx="736">
                  <c:v>0.22000122070301131</c:v>
                </c:pt>
                <c:pt idx="737">
                  <c:v>0.20999145507801131</c:v>
                </c:pt>
                <c:pt idx="738">
                  <c:v>0.11999511718698841</c:v>
                </c:pt>
                <c:pt idx="739">
                  <c:v>0.1700134277339771</c:v>
                </c:pt>
                <c:pt idx="740">
                  <c:v>0.20001220703096578</c:v>
                </c:pt>
                <c:pt idx="741">
                  <c:v>0.14001464843698841</c:v>
                </c:pt>
                <c:pt idx="742">
                  <c:v>8.9996337889999722E-2</c:v>
                </c:pt>
                <c:pt idx="743">
                  <c:v>0.11999511718698841</c:v>
                </c:pt>
                <c:pt idx="744">
                  <c:v>0.14001464843698841</c:v>
                </c:pt>
                <c:pt idx="745">
                  <c:v>0.10000610351499972</c:v>
                </c:pt>
                <c:pt idx="746">
                  <c:v>1.0009765625E-2</c:v>
                </c:pt>
                <c:pt idx="747">
                  <c:v>0.10000610351499972</c:v>
                </c:pt>
                <c:pt idx="748">
                  <c:v>0.11001586913999972</c:v>
                </c:pt>
                <c:pt idx="749">
                  <c:v>7.0007324218011036E-2</c:v>
                </c:pt>
                <c:pt idx="750">
                  <c:v>0.11001586913999972</c:v>
                </c:pt>
                <c:pt idx="751">
                  <c:v>0.11999511718698841</c:v>
                </c:pt>
                <c:pt idx="752">
                  <c:v>5.9997558593011036E-2</c:v>
                </c:pt>
                <c:pt idx="753">
                  <c:v>5.0018310545965505E-2</c:v>
                </c:pt>
                <c:pt idx="754">
                  <c:v>5.9997558593011036E-2</c:v>
                </c:pt>
                <c:pt idx="755">
                  <c:v>5.0018310545965505E-2</c:v>
                </c:pt>
                <c:pt idx="756">
                  <c:v>2.9998779295965505E-2</c:v>
                </c:pt>
                <c:pt idx="757">
                  <c:v>1.0009765625E-2</c:v>
                </c:pt>
                <c:pt idx="758">
                  <c:v>0.260009765625</c:v>
                </c:pt>
                <c:pt idx="759">
                  <c:v>0.35000610351499972</c:v>
                </c:pt>
                <c:pt idx="760">
                  <c:v>0.45001220703096578</c:v>
                </c:pt>
                <c:pt idx="761">
                  <c:v>0.29000854492096551</c:v>
                </c:pt>
                <c:pt idx="762">
                  <c:v>0.22000122070301131</c:v>
                </c:pt>
                <c:pt idx="763">
                  <c:v>0.17999267578096578</c:v>
                </c:pt>
                <c:pt idx="764">
                  <c:v>0.239990234375</c:v>
                </c:pt>
                <c:pt idx="765">
                  <c:v>0.13000488281198841</c:v>
                </c:pt>
                <c:pt idx="766">
                  <c:v>0.11999511718698841</c:v>
                </c:pt>
                <c:pt idx="767">
                  <c:v>0.1700134277339771</c:v>
                </c:pt>
                <c:pt idx="768">
                  <c:v>0.14001464843698841</c:v>
                </c:pt>
                <c:pt idx="769">
                  <c:v>0.11001586913999972</c:v>
                </c:pt>
                <c:pt idx="770">
                  <c:v>0.19000244140596578</c:v>
                </c:pt>
                <c:pt idx="771">
                  <c:v>0.22000122070301131</c:v>
                </c:pt>
                <c:pt idx="772">
                  <c:v>0.20999145507801131</c:v>
                </c:pt>
                <c:pt idx="773">
                  <c:v>0.20001220703096578</c:v>
                </c:pt>
                <c:pt idx="774">
                  <c:v>0.14001464843698841</c:v>
                </c:pt>
                <c:pt idx="775">
                  <c:v>0.13000488281198841</c:v>
                </c:pt>
                <c:pt idx="776">
                  <c:v>0.1499938964839771</c:v>
                </c:pt>
                <c:pt idx="777">
                  <c:v>0.17999267578096578</c:v>
                </c:pt>
                <c:pt idx="778">
                  <c:v>0.20001220703096578</c:v>
                </c:pt>
                <c:pt idx="779">
                  <c:v>0.25</c:v>
                </c:pt>
                <c:pt idx="780">
                  <c:v>0.20999145507801131</c:v>
                </c:pt>
                <c:pt idx="781">
                  <c:v>0.30001831054596551</c:v>
                </c:pt>
                <c:pt idx="782">
                  <c:v>0.22000122070301131</c:v>
                </c:pt>
                <c:pt idx="783">
                  <c:v>0.20001220703096578</c:v>
                </c:pt>
                <c:pt idx="784">
                  <c:v>0.25</c:v>
                </c:pt>
                <c:pt idx="785">
                  <c:v>0.20999145507801131</c:v>
                </c:pt>
                <c:pt idx="786">
                  <c:v>0.1700134277339771</c:v>
                </c:pt>
                <c:pt idx="787">
                  <c:v>0.20999145507801131</c:v>
                </c:pt>
                <c:pt idx="788">
                  <c:v>0.20001220703096578</c:v>
                </c:pt>
                <c:pt idx="789">
                  <c:v>0.1700134277339771</c:v>
                </c:pt>
                <c:pt idx="790">
                  <c:v>0.23001098632801131</c:v>
                </c:pt>
                <c:pt idx="791">
                  <c:v>8.0017089843011036E-2</c:v>
                </c:pt>
                <c:pt idx="792">
                  <c:v>2.9998779295965505E-2</c:v>
                </c:pt>
                <c:pt idx="793">
                  <c:v>5.9997558593011036E-2</c:v>
                </c:pt>
                <c:pt idx="794">
                  <c:v>8.0017089843011036E-2</c:v>
                </c:pt>
                <c:pt idx="795">
                  <c:v>8.0017089843011036E-2</c:v>
                </c:pt>
                <c:pt idx="796">
                  <c:v>1.0009765625E-2</c:v>
                </c:pt>
                <c:pt idx="797">
                  <c:v>0</c:v>
                </c:pt>
                <c:pt idx="798">
                  <c:v>4.0008544920965505E-2</c:v>
                </c:pt>
                <c:pt idx="799">
                  <c:v>2.001953125E-2</c:v>
                </c:pt>
                <c:pt idx="800">
                  <c:v>0.10000610351499972</c:v>
                </c:pt>
                <c:pt idx="801">
                  <c:v>0.14001464843698841</c:v>
                </c:pt>
                <c:pt idx="802">
                  <c:v>0.13000488281198841</c:v>
                </c:pt>
                <c:pt idx="803">
                  <c:v>0.11999511718698841</c:v>
                </c:pt>
                <c:pt idx="804">
                  <c:v>0.14001464843698841</c:v>
                </c:pt>
                <c:pt idx="805">
                  <c:v>0.14001464843698841</c:v>
                </c:pt>
                <c:pt idx="806">
                  <c:v>2.9998779295965505E-2</c:v>
                </c:pt>
                <c:pt idx="807">
                  <c:v>5.0018310545965505E-2</c:v>
                </c:pt>
                <c:pt idx="808">
                  <c:v>7.0007324218011036E-2</c:v>
                </c:pt>
                <c:pt idx="809">
                  <c:v>0.11001586913999972</c:v>
                </c:pt>
                <c:pt idx="810">
                  <c:v>0.1600036621089771</c:v>
                </c:pt>
                <c:pt idx="811">
                  <c:v>0.11001586913999972</c:v>
                </c:pt>
                <c:pt idx="812">
                  <c:v>8.9996337889999722E-2</c:v>
                </c:pt>
                <c:pt idx="813">
                  <c:v>0.10000610351499972</c:v>
                </c:pt>
                <c:pt idx="814">
                  <c:v>0.13000488281198841</c:v>
                </c:pt>
                <c:pt idx="815">
                  <c:v>0.1700134277339771</c:v>
                </c:pt>
                <c:pt idx="816">
                  <c:v>0.22000122070301131</c:v>
                </c:pt>
                <c:pt idx="817">
                  <c:v>0.19000244140596578</c:v>
                </c:pt>
                <c:pt idx="818">
                  <c:v>0.1700134277339771</c:v>
                </c:pt>
                <c:pt idx="819">
                  <c:v>0.19000244140596578</c:v>
                </c:pt>
                <c:pt idx="820">
                  <c:v>0.27001953125</c:v>
                </c:pt>
                <c:pt idx="821">
                  <c:v>0.19000244140596578</c:v>
                </c:pt>
                <c:pt idx="822">
                  <c:v>0.10000610351499972</c:v>
                </c:pt>
                <c:pt idx="823">
                  <c:v>0.11001586913999972</c:v>
                </c:pt>
                <c:pt idx="824">
                  <c:v>0.14001464843698841</c:v>
                </c:pt>
                <c:pt idx="825">
                  <c:v>0.11001586913999972</c:v>
                </c:pt>
                <c:pt idx="826">
                  <c:v>2.001953125E-2</c:v>
                </c:pt>
                <c:pt idx="827">
                  <c:v>4.0008544920965505E-2</c:v>
                </c:pt>
                <c:pt idx="828">
                  <c:v>5.9997558593011036E-2</c:v>
                </c:pt>
                <c:pt idx="829">
                  <c:v>5.0018310545965505E-2</c:v>
                </c:pt>
                <c:pt idx="830">
                  <c:v>2.9998779295965505E-2</c:v>
                </c:pt>
                <c:pt idx="831">
                  <c:v>8.0017089843011036E-2</c:v>
                </c:pt>
                <c:pt idx="832">
                  <c:v>0.11999511718698841</c:v>
                </c:pt>
                <c:pt idx="833">
                  <c:v>0.14001464843698841</c:v>
                </c:pt>
                <c:pt idx="834">
                  <c:v>0.1600036621089771</c:v>
                </c:pt>
                <c:pt idx="835">
                  <c:v>0.1499938964839771</c:v>
                </c:pt>
                <c:pt idx="836">
                  <c:v>0.14001464843698841</c:v>
                </c:pt>
                <c:pt idx="837">
                  <c:v>8.9996337889999722E-2</c:v>
                </c:pt>
                <c:pt idx="838">
                  <c:v>0.10000610351499972</c:v>
                </c:pt>
                <c:pt idx="839">
                  <c:v>0.1700134277339771</c:v>
                </c:pt>
                <c:pt idx="840">
                  <c:v>0.14001464843698841</c:v>
                </c:pt>
                <c:pt idx="841">
                  <c:v>0.1600036621089771</c:v>
                </c:pt>
                <c:pt idx="842">
                  <c:v>0.13000488281198841</c:v>
                </c:pt>
                <c:pt idx="843">
                  <c:v>0.11999511718698841</c:v>
                </c:pt>
                <c:pt idx="844">
                  <c:v>0.11001586913999972</c:v>
                </c:pt>
                <c:pt idx="845">
                  <c:v>5.0018310545965505E-2</c:v>
                </c:pt>
                <c:pt idx="846">
                  <c:v>5.9997558593011036E-2</c:v>
                </c:pt>
                <c:pt idx="847">
                  <c:v>7.0007324218011036E-2</c:v>
                </c:pt>
                <c:pt idx="848">
                  <c:v>4.0008544920965505E-2</c:v>
                </c:pt>
                <c:pt idx="849">
                  <c:v>8.0017089843011036E-2</c:v>
                </c:pt>
                <c:pt idx="850">
                  <c:v>0.1700134277339771</c:v>
                </c:pt>
                <c:pt idx="851">
                  <c:v>0.17999267578096578</c:v>
                </c:pt>
                <c:pt idx="852">
                  <c:v>0.1700134277339771</c:v>
                </c:pt>
                <c:pt idx="853">
                  <c:v>0.20001220703096578</c:v>
                </c:pt>
                <c:pt idx="854">
                  <c:v>0.14001464843698841</c:v>
                </c:pt>
                <c:pt idx="855">
                  <c:v>0.11999511718698841</c:v>
                </c:pt>
                <c:pt idx="856">
                  <c:v>0.19000244140596578</c:v>
                </c:pt>
                <c:pt idx="857">
                  <c:v>0.239990234375</c:v>
                </c:pt>
                <c:pt idx="858">
                  <c:v>0.1700134277339771</c:v>
                </c:pt>
                <c:pt idx="859">
                  <c:v>0.1499938964839771</c:v>
                </c:pt>
                <c:pt idx="860">
                  <c:v>0.17999267578096578</c:v>
                </c:pt>
                <c:pt idx="861">
                  <c:v>0.1600036621089771</c:v>
                </c:pt>
                <c:pt idx="862">
                  <c:v>0.20001220703096578</c:v>
                </c:pt>
                <c:pt idx="863">
                  <c:v>0.1600036621089771</c:v>
                </c:pt>
                <c:pt idx="864">
                  <c:v>0.1600036621089771</c:v>
                </c:pt>
                <c:pt idx="865">
                  <c:v>0.1499938964839771</c:v>
                </c:pt>
                <c:pt idx="866">
                  <c:v>0.1600036621089771</c:v>
                </c:pt>
                <c:pt idx="867">
                  <c:v>0.11001586913999972</c:v>
                </c:pt>
                <c:pt idx="868">
                  <c:v>5.9997558593011036E-2</c:v>
                </c:pt>
                <c:pt idx="869">
                  <c:v>5.0018310545965505E-2</c:v>
                </c:pt>
                <c:pt idx="870">
                  <c:v>5.0018310545965505E-2</c:v>
                </c:pt>
                <c:pt idx="871">
                  <c:v>2.001953125E-2</c:v>
                </c:pt>
                <c:pt idx="872">
                  <c:v>2.9998779295965505E-2</c:v>
                </c:pt>
                <c:pt idx="873">
                  <c:v>5.9997558593011036E-2</c:v>
                </c:pt>
                <c:pt idx="874">
                  <c:v>0.10000610351499972</c:v>
                </c:pt>
                <c:pt idx="875">
                  <c:v>0.1600036621089771</c:v>
                </c:pt>
                <c:pt idx="876">
                  <c:v>0.14001464843698841</c:v>
                </c:pt>
                <c:pt idx="877">
                  <c:v>0.1700134277339771</c:v>
                </c:pt>
                <c:pt idx="878">
                  <c:v>0.13000488281198841</c:v>
                </c:pt>
                <c:pt idx="879">
                  <c:v>8.0017089843011036E-2</c:v>
                </c:pt>
                <c:pt idx="880">
                  <c:v>8.9996337889999722E-2</c:v>
                </c:pt>
                <c:pt idx="881">
                  <c:v>0.20001220703096578</c:v>
                </c:pt>
                <c:pt idx="882">
                  <c:v>0.1499938964839771</c:v>
                </c:pt>
                <c:pt idx="883">
                  <c:v>0.14001464843698841</c:v>
                </c:pt>
                <c:pt idx="884">
                  <c:v>0.13000488281198841</c:v>
                </c:pt>
                <c:pt idx="885">
                  <c:v>8.9996337889999722E-2</c:v>
                </c:pt>
                <c:pt idx="886">
                  <c:v>4.0008544920965505E-2</c:v>
                </c:pt>
                <c:pt idx="887">
                  <c:v>7.0007324218011036E-2</c:v>
                </c:pt>
                <c:pt idx="888">
                  <c:v>0.13000488281198841</c:v>
                </c:pt>
                <c:pt idx="889">
                  <c:v>0.11999511718698841</c:v>
                </c:pt>
                <c:pt idx="890">
                  <c:v>0.14001464843698841</c:v>
                </c:pt>
                <c:pt idx="891">
                  <c:v>0.14001464843698841</c:v>
                </c:pt>
                <c:pt idx="892">
                  <c:v>0.14001464843698841</c:v>
                </c:pt>
                <c:pt idx="893">
                  <c:v>0.13000488281198841</c:v>
                </c:pt>
                <c:pt idx="894">
                  <c:v>0.10000610351499972</c:v>
                </c:pt>
                <c:pt idx="895">
                  <c:v>0.10000610351499972</c:v>
                </c:pt>
                <c:pt idx="896">
                  <c:v>4.0008544920965505E-2</c:v>
                </c:pt>
                <c:pt idx="897">
                  <c:v>2.9998779295965505E-2</c:v>
                </c:pt>
                <c:pt idx="898">
                  <c:v>4.0008544920965505E-2</c:v>
                </c:pt>
                <c:pt idx="899">
                  <c:v>0.10000610351499972</c:v>
                </c:pt>
                <c:pt idx="900">
                  <c:v>0.1700134277339771</c:v>
                </c:pt>
                <c:pt idx="901">
                  <c:v>0.1499938964839771</c:v>
                </c:pt>
                <c:pt idx="902">
                  <c:v>8.9996337889999722E-2</c:v>
                </c:pt>
                <c:pt idx="903">
                  <c:v>5.0018310545965505E-2</c:v>
                </c:pt>
                <c:pt idx="904">
                  <c:v>2.001953125E-2</c:v>
                </c:pt>
                <c:pt idx="905">
                  <c:v>4.0008544920965505E-2</c:v>
                </c:pt>
                <c:pt idx="906">
                  <c:v>8.0017089843011036E-2</c:v>
                </c:pt>
                <c:pt idx="907">
                  <c:v>8.9996337889999722E-2</c:v>
                </c:pt>
                <c:pt idx="908">
                  <c:v>5.9997558593011036E-2</c:v>
                </c:pt>
                <c:pt idx="909">
                  <c:v>2.9998779295965505E-2</c:v>
                </c:pt>
                <c:pt idx="910">
                  <c:v>5.0018310545965505E-2</c:v>
                </c:pt>
                <c:pt idx="911">
                  <c:v>7.0007324218011036E-2</c:v>
                </c:pt>
                <c:pt idx="912">
                  <c:v>5.9997558593011036E-2</c:v>
                </c:pt>
                <c:pt idx="913">
                  <c:v>7.0007324218011036E-2</c:v>
                </c:pt>
                <c:pt idx="914">
                  <c:v>5.9997558593011036E-2</c:v>
                </c:pt>
                <c:pt idx="915">
                  <c:v>5.9997558593011036E-2</c:v>
                </c:pt>
                <c:pt idx="916">
                  <c:v>7.0007324218011036E-2</c:v>
                </c:pt>
                <c:pt idx="917">
                  <c:v>8.0017089843011036E-2</c:v>
                </c:pt>
                <c:pt idx="918">
                  <c:v>4.0008544920965505E-2</c:v>
                </c:pt>
                <c:pt idx="919">
                  <c:v>2.001953125E-2</c:v>
                </c:pt>
                <c:pt idx="920">
                  <c:v>4.0008544920965505E-2</c:v>
                </c:pt>
                <c:pt idx="921">
                  <c:v>4.0008544920965505E-2</c:v>
                </c:pt>
                <c:pt idx="922">
                  <c:v>5.9997558593011036E-2</c:v>
                </c:pt>
                <c:pt idx="923">
                  <c:v>8.0017089843011036E-2</c:v>
                </c:pt>
                <c:pt idx="924">
                  <c:v>0.11999511718698841</c:v>
                </c:pt>
                <c:pt idx="925">
                  <c:v>0.11001586913999972</c:v>
                </c:pt>
                <c:pt idx="926">
                  <c:v>0.13000488281198841</c:v>
                </c:pt>
                <c:pt idx="927">
                  <c:v>5.9997558593011036E-2</c:v>
                </c:pt>
                <c:pt idx="928">
                  <c:v>8.0017089843011036E-2</c:v>
                </c:pt>
                <c:pt idx="929">
                  <c:v>5.0018310545965505E-2</c:v>
                </c:pt>
                <c:pt idx="930">
                  <c:v>0</c:v>
                </c:pt>
                <c:pt idx="931">
                  <c:v>4.0008544920965505E-2</c:v>
                </c:pt>
                <c:pt idx="932">
                  <c:v>0.11001586913999972</c:v>
                </c:pt>
                <c:pt idx="933">
                  <c:v>0.11999511718698841</c:v>
                </c:pt>
                <c:pt idx="934">
                  <c:v>0.11001586913999972</c:v>
                </c:pt>
                <c:pt idx="935">
                  <c:v>0.13000488281198841</c:v>
                </c:pt>
                <c:pt idx="936">
                  <c:v>0.10000610351499972</c:v>
                </c:pt>
                <c:pt idx="937">
                  <c:v>0.10000610351499972</c:v>
                </c:pt>
                <c:pt idx="938">
                  <c:v>0.10000610351499972</c:v>
                </c:pt>
                <c:pt idx="939">
                  <c:v>8.0017089843011036E-2</c:v>
                </c:pt>
                <c:pt idx="940">
                  <c:v>0.11999511718698841</c:v>
                </c:pt>
                <c:pt idx="941">
                  <c:v>0.11999511718698841</c:v>
                </c:pt>
                <c:pt idx="942">
                  <c:v>5.0018310545965505E-2</c:v>
                </c:pt>
                <c:pt idx="943">
                  <c:v>5.0018310545965505E-2</c:v>
                </c:pt>
                <c:pt idx="944">
                  <c:v>7.0007324218011036E-2</c:v>
                </c:pt>
                <c:pt idx="945">
                  <c:v>0.10000610351499972</c:v>
                </c:pt>
                <c:pt idx="946">
                  <c:v>8.9996337889999722E-2</c:v>
                </c:pt>
                <c:pt idx="947">
                  <c:v>0.11999511718698841</c:v>
                </c:pt>
                <c:pt idx="948">
                  <c:v>0.13000488281198841</c:v>
                </c:pt>
                <c:pt idx="949">
                  <c:v>8.9996337889999722E-2</c:v>
                </c:pt>
                <c:pt idx="950">
                  <c:v>8.0017089843011036E-2</c:v>
                </c:pt>
                <c:pt idx="951">
                  <c:v>8.0017089843011036E-2</c:v>
                </c:pt>
                <c:pt idx="952">
                  <c:v>7.0007324218011036E-2</c:v>
                </c:pt>
                <c:pt idx="953">
                  <c:v>8.9996337889999722E-2</c:v>
                </c:pt>
                <c:pt idx="954">
                  <c:v>8.9996337889999722E-2</c:v>
                </c:pt>
                <c:pt idx="955">
                  <c:v>0.10000610351499972</c:v>
                </c:pt>
                <c:pt idx="956">
                  <c:v>0.10000610351499972</c:v>
                </c:pt>
                <c:pt idx="957">
                  <c:v>0.10000610351499972</c:v>
                </c:pt>
                <c:pt idx="958">
                  <c:v>0.14001464843698841</c:v>
                </c:pt>
                <c:pt idx="959">
                  <c:v>0.14001464843698841</c:v>
                </c:pt>
                <c:pt idx="960">
                  <c:v>0.1600036621089771</c:v>
                </c:pt>
                <c:pt idx="961">
                  <c:v>0.1499938964839771</c:v>
                </c:pt>
                <c:pt idx="962">
                  <c:v>5.9997558593011036E-2</c:v>
                </c:pt>
                <c:pt idx="963">
                  <c:v>4.0008544920965505E-2</c:v>
                </c:pt>
                <c:pt idx="964">
                  <c:v>5.9997558593011036E-2</c:v>
                </c:pt>
                <c:pt idx="965">
                  <c:v>0.14001464843698841</c:v>
                </c:pt>
                <c:pt idx="966">
                  <c:v>0.19000244140596578</c:v>
                </c:pt>
                <c:pt idx="967">
                  <c:v>0.13000488281198841</c:v>
                </c:pt>
                <c:pt idx="968">
                  <c:v>0.10000610351499972</c:v>
                </c:pt>
                <c:pt idx="969">
                  <c:v>0.1700134277339771</c:v>
                </c:pt>
                <c:pt idx="970">
                  <c:v>0.20999145507801131</c:v>
                </c:pt>
                <c:pt idx="971">
                  <c:v>0.11001586913999972</c:v>
                </c:pt>
                <c:pt idx="972">
                  <c:v>0.1600036621089771</c:v>
                </c:pt>
                <c:pt idx="973">
                  <c:v>0.1499938964839771</c:v>
                </c:pt>
                <c:pt idx="974">
                  <c:v>0.10000610351499972</c:v>
                </c:pt>
                <c:pt idx="975">
                  <c:v>0.10000610351499972</c:v>
                </c:pt>
                <c:pt idx="976">
                  <c:v>8.9996337889999722E-2</c:v>
                </c:pt>
                <c:pt idx="977">
                  <c:v>8.0017089843011036E-2</c:v>
                </c:pt>
                <c:pt idx="978">
                  <c:v>5.9997558593011036E-2</c:v>
                </c:pt>
                <c:pt idx="979">
                  <c:v>5.9997558593011036E-2</c:v>
                </c:pt>
                <c:pt idx="980">
                  <c:v>0.10000610351499972</c:v>
                </c:pt>
                <c:pt idx="981">
                  <c:v>0.1499938964839771</c:v>
                </c:pt>
                <c:pt idx="982">
                  <c:v>0.1600036621089771</c:v>
                </c:pt>
                <c:pt idx="983">
                  <c:v>8.9996337889999722E-2</c:v>
                </c:pt>
                <c:pt idx="984">
                  <c:v>5.9997558593011036E-2</c:v>
                </c:pt>
                <c:pt idx="985">
                  <c:v>7.0007324218011036E-2</c:v>
                </c:pt>
                <c:pt idx="986">
                  <c:v>0.10000610351499972</c:v>
                </c:pt>
                <c:pt idx="987">
                  <c:v>5.9997558593011036E-2</c:v>
                </c:pt>
                <c:pt idx="988">
                  <c:v>0.14001464843698841</c:v>
                </c:pt>
                <c:pt idx="989">
                  <c:v>0.17999267578096578</c:v>
                </c:pt>
                <c:pt idx="990">
                  <c:v>0.1600036621089771</c:v>
                </c:pt>
                <c:pt idx="991">
                  <c:v>0.13000488281198841</c:v>
                </c:pt>
                <c:pt idx="992">
                  <c:v>0.11001586913999972</c:v>
                </c:pt>
                <c:pt idx="993">
                  <c:v>0.10000610351499972</c:v>
                </c:pt>
                <c:pt idx="994">
                  <c:v>0.10000610351499972</c:v>
                </c:pt>
                <c:pt idx="995">
                  <c:v>5.9997558593011036E-2</c:v>
                </c:pt>
                <c:pt idx="996">
                  <c:v>8.0017089843011036E-2</c:v>
                </c:pt>
                <c:pt idx="997">
                  <c:v>0.1600036621089771</c:v>
                </c:pt>
                <c:pt idx="998">
                  <c:v>0.25</c:v>
                </c:pt>
                <c:pt idx="999">
                  <c:v>0.239990234375</c:v>
                </c:pt>
                <c:pt idx="1000">
                  <c:v>0.20001220703096578</c:v>
                </c:pt>
                <c:pt idx="1001">
                  <c:v>0.20999145507801131</c:v>
                </c:pt>
                <c:pt idx="1002">
                  <c:v>0.13000488281198841</c:v>
                </c:pt>
                <c:pt idx="1003">
                  <c:v>0.11001586913999972</c:v>
                </c:pt>
                <c:pt idx="1004">
                  <c:v>0.13000488281198841</c:v>
                </c:pt>
                <c:pt idx="1005">
                  <c:v>0.13000488281198841</c:v>
                </c:pt>
                <c:pt idx="1006">
                  <c:v>0.13000488281198841</c:v>
                </c:pt>
                <c:pt idx="1007">
                  <c:v>0.1700134277339771</c:v>
                </c:pt>
                <c:pt idx="1008">
                  <c:v>0.20999145507801131</c:v>
                </c:pt>
                <c:pt idx="1009">
                  <c:v>0.1700134277339771</c:v>
                </c:pt>
                <c:pt idx="1010">
                  <c:v>0.11999511718698841</c:v>
                </c:pt>
                <c:pt idx="1011">
                  <c:v>8.0017089843011036E-2</c:v>
                </c:pt>
                <c:pt idx="1012">
                  <c:v>0.14001464843698841</c:v>
                </c:pt>
                <c:pt idx="1013">
                  <c:v>0.17999267578096578</c:v>
                </c:pt>
                <c:pt idx="1014">
                  <c:v>0.17999267578096578</c:v>
                </c:pt>
                <c:pt idx="1015">
                  <c:v>0.19000244140596578</c:v>
                </c:pt>
                <c:pt idx="1016">
                  <c:v>0.19000244140596578</c:v>
                </c:pt>
                <c:pt idx="1017">
                  <c:v>0.22000122070301131</c:v>
                </c:pt>
                <c:pt idx="1018">
                  <c:v>0.239990234375</c:v>
                </c:pt>
                <c:pt idx="1019">
                  <c:v>0.20999145507801131</c:v>
                </c:pt>
                <c:pt idx="1020">
                  <c:v>0.1499938964839771</c:v>
                </c:pt>
                <c:pt idx="1021">
                  <c:v>0.17999267578096578</c:v>
                </c:pt>
                <c:pt idx="1022">
                  <c:v>0.29000854492096551</c:v>
                </c:pt>
                <c:pt idx="1023">
                  <c:v>0.23001098632801131</c:v>
                </c:pt>
                <c:pt idx="1024">
                  <c:v>0.13000488281198841</c:v>
                </c:pt>
                <c:pt idx="1025">
                  <c:v>0.1499938964839771</c:v>
                </c:pt>
                <c:pt idx="1026">
                  <c:v>0.25</c:v>
                </c:pt>
                <c:pt idx="1027">
                  <c:v>0.22000122070301131</c:v>
                </c:pt>
                <c:pt idx="1028">
                  <c:v>0.14001464843698841</c:v>
                </c:pt>
                <c:pt idx="1029">
                  <c:v>8.9996337889999722E-2</c:v>
                </c:pt>
                <c:pt idx="1030">
                  <c:v>0.13000488281198841</c:v>
                </c:pt>
                <c:pt idx="1031">
                  <c:v>0.1600036621089771</c:v>
                </c:pt>
                <c:pt idx="1032">
                  <c:v>0.23001098632801131</c:v>
                </c:pt>
                <c:pt idx="1033">
                  <c:v>0.260009765625</c:v>
                </c:pt>
                <c:pt idx="1034">
                  <c:v>0.27999877929596551</c:v>
                </c:pt>
                <c:pt idx="1035">
                  <c:v>0.25</c:v>
                </c:pt>
                <c:pt idx="1036">
                  <c:v>0.20001220703096578</c:v>
                </c:pt>
                <c:pt idx="1037">
                  <c:v>0.19000244140596578</c:v>
                </c:pt>
                <c:pt idx="1038">
                  <c:v>0.1700134277339771</c:v>
                </c:pt>
                <c:pt idx="1039">
                  <c:v>0.17999267578096578</c:v>
                </c:pt>
                <c:pt idx="1040">
                  <c:v>0.25</c:v>
                </c:pt>
                <c:pt idx="1041">
                  <c:v>0.36999511718698841</c:v>
                </c:pt>
                <c:pt idx="1042">
                  <c:v>0.5</c:v>
                </c:pt>
                <c:pt idx="1043">
                  <c:v>0.45001220703096578</c:v>
                </c:pt>
                <c:pt idx="1044">
                  <c:v>0.32000732421801104</c:v>
                </c:pt>
                <c:pt idx="1045">
                  <c:v>0.30999755859301104</c:v>
                </c:pt>
                <c:pt idx="1046">
                  <c:v>0.32000732421801104</c:v>
                </c:pt>
                <c:pt idx="1047">
                  <c:v>0.27001953125</c:v>
                </c:pt>
                <c:pt idx="1048">
                  <c:v>0.23001098632801131</c:v>
                </c:pt>
                <c:pt idx="1049">
                  <c:v>0.20001220703096578</c:v>
                </c:pt>
                <c:pt idx="1050">
                  <c:v>0.19000244140596578</c:v>
                </c:pt>
                <c:pt idx="1051">
                  <c:v>0.239990234375</c:v>
                </c:pt>
                <c:pt idx="1052">
                  <c:v>0.20999145507801131</c:v>
                </c:pt>
                <c:pt idx="1053">
                  <c:v>0.1600036621089771</c:v>
                </c:pt>
                <c:pt idx="1054">
                  <c:v>0.17999267578096578</c:v>
                </c:pt>
                <c:pt idx="1055">
                  <c:v>0.27001953125</c:v>
                </c:pt>
                <c:pt idx="1056">
                  <c:v>0.38000488281198841</c:v>
                </c:pt>
                <c:pt idx="1057">
                  <c:v>0.33999633788999972</c:v>
                </c:pt>
                <c:pt idx="1058">
                  <c:v>0.29000854492096551</c:v>
                </c:pt>
                <c:pt idx="1059">
                  <c:v>0.30001831054596551</c:v>
                </c:pt>
                <c:pt idx="1060">
                  <c:v>0.30001831054596551</c:v>
                </c:pt>
                <c:pt idx="1061">
                  <c:v>0.25</c:v>
                </c:pt>
                <c:pt idx="1062">
                  <c:v>0.29000854492096551</c:v>
                </c:pt>
                <c:pt idx="1063">
                  <c:v>0.25</c:v>
                </c:pt>
                <c:pt idx="1064">
                  <c:v>0.20001220703096578</c:v>
                </c:pt>
                <c:pt idx="1065">
                  <c:v>0.33001708984301104</c:v>
                </c:pt>
                <c:pt idx="1066">
                  <c:v>0.23001098632801131</c:v>
                </c:pt>
                <c:pt idx="1067">
                  <c:v>0.20999145507801131</c:v>
                </c:pt>
                <c:pt idx="1068">
                  <c:v>0.1499938964839771</c:v>
                </c:pt>
                <c:pt idx="1069">
                  <c:v>0.29000854492096551</c:v>
                </c:pt>
                <c:pt idx="1070">
                  <c:v>0.30999755859301104</c:v>
                </c:pt>
                <c:pt idx="1071">
                  <c:v>0.29000854492096551</c:v>
                </c:pt>
                <c:pt idx="1072">
                  <c:v>0.33999633788999972</c:v>
                </c:pt>
                <c:pt idx="1073">
                  <c:v>0.20001220703096578</c:v>
                </c:pt>
                <c:pt idx="1074">
                  <c:v>0.1499938964839771</c:v>
                </c:pt>
                <c:pt idx="1075">
                  <c:v>0.29000854492096551</c:v>
                </c:pt>
                <c:pt idx="1076">
                  <c:v>0.25</c:v>
                </c:pt>
                <c:pt idx="1077">
                  <c:v>0.20001220703096578</c:v>
                </c:pt>
                <c:pt idx="1078">
                  <c:v>0.20999145507801131</c:v>
                </c:pt>
                <c:pt idx="1079">
                  <c:v>0.19000244140596578</c:v>
                </c:pt>
                <c:pt idx="1080">
                  <c:v>0.33999633788999972</c:v>
                </c:pt>
                <c:pt idx="1081">
                  <c:v>0.38000488281198841</c:v>
                </c:pt>
                <c:pt idx="1082">
                  <c:v>0.30999755859301104</c:v>
                </c:pt>
                <c:pt idx="1083">
                  <c:v>0.36999511718698841</c:v>
                </c:pt>
                <c:pt idx="1084">
                  <c:v>0.27001953125</c:v>
                </c:pt>
                <c:pt idx="1085">
                  <c:v>0.27001953125</c:v>
                </c:pt>
                <c:pt idx="1086">
                  <c:v>0.30001831054596551</c:v>
                </c:pt>
                <c:pt idx="1087">
                  <c:v>0.36999511718698841</c:v>
                </c:pt>
                <c:pt idx="1088">
                  <c:v>0.36001586913999972</c:v>
                </c:pt>
                <c:pt idx="1089">
                  <c:v>0.20001220703096578</c:v>
                </c:pt>
                <c:pt idx="1090">
                  <c:v>0.1600036621089771</c:v>
                </c:pt>
                <c:pt idx="1091">
                  <c:v>0.20001220703096578</c:v>
                </c:pt>
                <c:pt idx="1092">
                  <c:v>0.1700134277339771</c:v>
                </c:pt>
                <c:pt idx="1093">
                  <c:v>0.1700134277339771</c:v>
                </c:pt>
                <c:pt idx="1094">
                  <c:v>0.20001220703096578</c:v>
                </c:pt>
                <c:pt idx="1095">
                  <c:v>0.23001098632801131</c:v>
                </c:pt>
              </c:numCache>
            </c:numRef>
          </c:yVal>
          <c:smooth val="0"/>
        </c:ser>
        <c:ser>
          <c:idx val="13"/>
          <c:order val="3"/>
          <c:tx>
            <c:strRef>
              <c:f>HPV_4410_pravostranna!$T$1</c:f>
              <c:strCache>
                <c:ptCount val="1"/>
                <c:pt idx="0">
                  <c:v>VP7513 Cetenov (Západ, C)</c:v>
                </c:pt>
              </c:strCache>
            </c:strRef>
          </c:tx>
          <c:spPr>
            <a:ln w="19050">
              <a:solidFill>
                <a:srgbClr val="00B050"/>
              </a:solidFill>
            </a:ln>
          </c:spPr>
          <c:marker>
            <c:symbol val="none"/>
          </c:marker>
          <c:xVal>
            <c:numRef>
              <c:f>HPV_4410_pravostranna!$S$2:$S$10000</c:f>
              <c:numCache>
                <c:formatCode>m/d/yyyy</c:formatCode>
                <c:ptCount val="9999"/>
                <c:pt idx="0">
                  <c:v>33543</c:v>
                </c:pt>
                <c:pt idx="1">
                  <c:v>33544</c:v>
                </c:pt>
                <c:pt idx="2">
                  <c:v>33545</c:v>
                </c:pt>
                <c:pt idx="3">
                  <c:v>33546</c:v>
                </c:pt>
                <c:pt idx="4">
                  <c:v>33547</c:v>
                </c:pt>
                <c:pt idx="5">
                  <c:v>33548</c:v>
                </c:pt>
                <c:pt idx="6">
                  <c:v>33549</c:v>
                </c:pt>
                <c:pt idx="7">
                  <c:v>33550</c:v>
                </c:pt>
                <c:pt idx="8">
                  <c:v>33551</c:v>
                </c:pt>
                <c:pt idx="9">
                  <c:v>33552</c:v>
                </c:pt>
                <c:pt idx="10">
                  <c:v>33553</c:v>
                </c:pt>
                <c:pt idx="11">
                  <c:v>33554</c:v>
                </c:pt>
                <c:pt idx="12">
                  <c:v>33555</c:v>
                </c:pt>
                <c:pt idx="13">
                  <c:v>33556</c:v>
                </c:pt>
                <c:pt idx="14">
                  <c:v>33557</c:v>
                </c:pt>
                <c:pt idx="15">
                  <c:v>33558</c:v>
                </c:pt>
                <c:pt idx="16">
                  <c:v>33559</c:v>
                </c:pt>
                <c:pt idx="17">
                  <c:v>33560</c:v>
                </c:pt>
                <c:pt idx="18">
                  <c:v>33561</c:v>
                </c:pt>
                <c:pt idx="19">
                  <c:v>33562</c:v>
                </c:pt>
                <c:pt idx="20">
                  <c:v>33563</c:v>
                </c:pt>
                <c:pt idx="21">
                  <c:v>33564</c:v>
                </c:pt>
                <c:pt idx="22">
                  <c:v>33565</c:v>
                </c:pt>
                <c:pt idx="23">
                  <c:v>33566</c:v>
                </c:pt>
                <c:pt idx="24">
                  <c:v>33567</c:v>
                </c:pt>
                <c:pt idx="25">
                  <c:v>33568</c:v>
                </c:pt>
                <c:pt idx="26">
                  <c:v>33569</c:v>
                </c:pt>
                <c:pt idx="27">
                  <c:v>33570</c:v>
                </c:pt>
                <c:pt idx="28">
                  <c:v>33571</c:v>
                </c:pt>
                <c:pt idx="29">
                  <c:v>33572</c:v>
                </c:pt>
                <c:pt idx="30">
                  <c:v>33573</c:v>
                </c:pt>
                <c:pt idx="31">
                  <c:v>33574</c:v>
                </c:pt>
                <c:pt idx="32">
                  <c:v>33575</c:v>
                </c:pt>
                <c:pt idx="33">
                  <c:v>33576</c:v>
                </c:pt>
                <c:pt idx="34">
                  <c:v>33577</c:v>
                </c:pt>
                <c:pt idx="35">
                  <c:v>33578</c:v>
                </c:pt>
                <c:pt idx="36">
                  <c:v>33579</c:v>
                </c:pt>
                <c:pt idx="37">
                  <c:v>33580</c:v>
                </c:pt>
                <c:pt idx="38">
                  <c:v>33581</c:v>
                </c:pt>
                <c:pt idx="39">
                  <c:v>33582</c:v>
                </c:pt>
                <c:pt idx="40">
                  <c:v>33583</c:v>
                </c:pt>
                <c:pt idx="41">
                  <c:v>33584</c:v>
                </c:pt>
                <c:pt idx="42">
                  <c:v>33585</c:v>
                </c:pt>
                <c:pt idx="43">
                  <c:v>33586</c:v>
                </c:pt>
                <c:pt idx="44">
                  <c:v>33587</c:v>
                </c:pt>
                <c:pt idx="45">
                  <c:v>33588</c:v>
                </c:pt>
                <c:pt idx="46">
                  <c:v>33589</c:v>
                </c:pt>
                <c:pt idx="47">
                  <c:v>33590</c:v>
                </c:pt>
                <c:pt idx="48">
                  <c:v>33591</c:v>
                </c:pt>
                <c:pt idx="49">
                  <c:v>33592</c:v>
                </c:pt>
                <c:pt idx="50">
                  <c:v>33593</c:v>
                </c:pt>
                <c:pt idx="51">
                  <c:v>33594</c:v>
                </c:pt>
                <c:pt idx="52">
                  <c:v>33595</c:v>
                </c:pt>
                <c:pt idx="53">
                  <c:v>33596</c:v>
                </c:pt>
                <c:pt idx="54">
                  <c:v>33597</c:v>
                </c:pt>
                <c:pt idx="55">
                  <c:v>33598</c:v>
                </c:pt>
                <c:pt idx="56">
                  <c:v>33599</c:v>
                </c:pt>
                <c:pt idx="57">
                  <c:v>33600</c:v>
                </c:pt>
                <c:pt idx="58">
                  <c:v>33601</c:v>
                </c:pt>
                <c:pt idx="59">
                  <c:v>33602</c:v>
                </c:pt>
                <c:pt idx="60">
                  <c:v>33603</c:v>
                </c:pt>
                <c:pt idx="61">
                  <c:v>33604</c:v>
                </c:pt>
                <c:pt idx="62">
                  <c:v>33605</c:v>
                </c:pt>
                <c:pt idx="63">
                  <c:v>33606</c:v>
                </c:pt>
                <c:pt idx="64">
                  <c:v>33607</c:v>
                </c:pt>
                <c:pt idx="65">
                  <c:v>33608</c:v>
                </c:pt>
                <c:pt idx="66">
                  <c:v>33609</c:v>
                </c:pt>
                <c:pt idx="67">
                  <c:v>33610</c:v>
                </c:pt>
                <c:pt idx="68">
                  <c:v>33611</c:v>
                </c:pt>
                <c:pt idx="69">
                  <c:v>33612</c:v>
                </c:pt>
                <c:pt idx="70">
                  <c:v>33613</c:v>
                </c:pt>
                <c:pt idx="71">
                  <c:v>33614</c:v>
                </c:pt>
                <c:pt idx="72">
                  <c:v>33615</c:v>
                </c:pt>
                <c:pt idx="73">
                  <c:v>33616</c:v>
                </c:pt>
                <c:pt idx="74">
                  <c:v>33617</c:v>
                </c:pt>
                <c:pt idx="75">
                  <c:v>33618</c:v>
                </c:pt>
                <c:pt idx="76">
                  <c:v>33619</c:v>
                </c:pt>
                <c:pt idx="77">
                  <c:v>33620</c:v>
                </c:pt>
                <c:pt idx="78">
                  <c:v>33621</c:v>
                </c:pt>
                <c:pt idx="79">
                  <c:v>33622</c:v>
                </c:pt>
                <c:pt idx="80">
                  <c:v>33623</c:v>
                </c:pt>
                <c:pt idx="81">
                  <c:v>33624</c:v>
                </c:pt>
                <c:pt idx="82">
                  <c:v>33625</c:v>
                </c:pt>
                <c:pt idx="83">
                  <c:v>33626</c:v>
                </c:pt>
                <c:pt idx="84">
                  <c:v>33627</c:v>
                </c:pt>
                <c:pt idx="85">
                  <c:v>33628</c:v>
                </c:pt>
                <c:pt idx="86">
                  <c:v>33629</c:v>
                </c:pt>
                <c:pt idx="87">
                  <c:v>33630</c:v>
                </c:pt>
                <c:pt idx="88">
                  <c:v>33631</c:v>
                </c:pt>
                <c:pt idx="89">
                  <c:v>33632</c:v>
                </c:pt>
                <c:pt idx="90">
                  <c:v>33633</c:v>
                </c:pt>
                <c:pt idx="91">
                  <c:v>33635</c:v>
                </c:pt>
                <c:pt idx="92">
                  <c:v>33636</c:v>
                </c:pt>
                <c:pt idx="93">
                  <c:v>33637</c:v>
                </c:pt>
                <c:pt idx="94">
                  <c:v>33638</c:v>
                </c:pt>
                <c:pt idx="95">
                  <c:v>33639</c:v>
                </c:pt>
                <c:pt idx="96">
                  <c:v>33640</c:v>
                </c:pt>
                <c:pt idx="97">
                  <c:v>33641</c:v>
                </c:pt>
                <c:pt idx="98">
                  <c:v>33642</c:v>
                </c:pt>
                <c:pt idx="99">
                  <c:v>33643</c:v>
                </c:pt>
                <c:pt idx="100">
                  <c:v>33644</c:v>
                </c:pt>
                <c:pt idx="101">
                  <c:v>33645</c:v>
                </c:pt>
                <c:pt idx="102">
                  <c:v>33646</c:v>
                </c:pt>
                <c:pt idx="103">
                  <c:v>33647</c:v>
                </c:pt>
                <c:pt idx="104">
                  <c:v>33648</c:v>
                </c:pt>
                <c:pt idx="105">
                  <c:v>33649</c:v>
                </c:pt>
                <c:pt idx="106">
                  <c:v>33650</c:v>
                </c:pt>
                <c:pt idx="107">
                  <c:v>33651</c:v>
                </c:pt>
                <c:pt idx="108">
                  <c:v>33652</c:v>
                </c:pt>
                <c:pt idx="109">
                  <c:v>33653</c:v>
                </c:pt>
                <c:pt idx="110">
                  <c:v>33654</c:v>
                </c:pt>
                <c:pt idx="111">
                  <c:v>33655</c:v>
                </c:pt>
                <c:pt idx="112">
                  <c:v>33656</c:v>
                </c:pt>
                <c:pt idx="113">
                  <c:v>33657</c:v>
                </c:pt>
                <c:pt idx="114">
                  <c:v>33658</c:v>
                </c:pt>
                <c:pt idx="115">
                  <c:v>33659</c:v>
                </c:pt>
                <c:pt idx="116">
                  <c:v>33660</c:v>
                </c:pt>
                <c:pt idx="117">
                  <c:v>33661</c:v>
                </c:pt>
                <c:pt idx="118">
                  <c:v>33662</c:v>
                </c:pt>
                <c:pt idx="119">
                  <c:v>33663</c:v>
                </c:pt>
                <c:pt idx="120">
                  <c:v>33664</c:v>
                </c:pt>
                <c:pt idx="121">
                  <c:v>33665</c:v>
                </c:pt>
                <c:pt idx="122">
                  <c:v>33666</c:v>
                </c:pt>
                <c:pt idx="123">
                  <c:v>33667</c:v>
                </c:pt>
                <c:pt idx="124">
                  <c:v>33668</c:v>
                </c:pt>
                <c:pt idx="125">
                  <c:v>33669</c:v>
                </c:pt>
                <c:pt idx="126">
                  <c:v>33670</c:v>
                </c:pt>
                <c:pt idx="127">
                  <c:v>33671</c:v>
                </c:pt>
                <c:pt idx="128">
                  <c:v>33672</c:v>
                </c:pt>
                <c:pt idx="129">
                  <c:v>33673</c:v>
                </c:pt>
                <c:pt idx="130">
                  <c:v>33674</c:v>
                </c:pt>
                <c:pt idx="131">
                  <c:v>33675</c:v>
                </c:pt>
                <c:pt idx="132">
                  <c:v>33676</c:v>
                </c:pt>
                <c:pt idx="133">
                  <c:v>33677</c:v>
                </c:pt>
                <c:pt idx="134">
                  <c:v>33678</c:v>
                </c:pt>
                <c:pt idx="135">
                  <c:v>33679</c:v>
                </c:pt>
                <c:pt idx="136">
                  <c:v>33680</c:v>
                </c:pt>
                <c:pt idx="137">
                  <c:v>33681</c:v>
                </c:pt>
                <c:pt idx="138">
                  <c:v>33682</c:v>
                </c:pt>
                <c:pt idx="139">
                  <c:v>33683</c:v>
                </c:pt>
                <c:pt idx="140">
                  <c:v>33684</c:v>
                </c:pt>
                <c:pt idx="141">
                  <c:v>33685</c:v>
                </c:pt>
                <c:pt idx="142">
                  <c:v>33686</c:v>
                </c:pt>
                <c:pt idx="143">
                  <c:v>33687</c:v>
                </c:pt>
                <c:pt idx="144">
                  <c:v>33688</c:v>
                </c:pt>
                <c:pt idx="145">
                  <c:v>33689</c:v>
                </c:pt>
                <c:pt idx="146">
                  <c:v>33690</c:v>
                </c:pt>
                <c:pt idx="147">
                  <c:v>33691</c:v>
                </c:pt>
                <c:pt idx="148">
                  <c:v>33692</c:v>
                </c:pt>
                <c:pt idx="149">
                  <c:v>33693</c:v>
                </c:pt>
                <c:pt idx="150">
                  <c:v>33694</c:v>
                </c:pt>
                <c:pt idx="151">
                  <c:v>33695</c:v>
                </c:pt>
                <c:pt idx="152">
                  <c:v>33696</c:v>
                </c:pt>
                <c:pt idx="153">
                  <c:v>33697</c:v>
                </c:pt>
                <c:pt idx="154">
                  <c:v>33698</c:v>
                </c:pt>
                <c:pt idx="155">
                  <c:v>33699</c:v>
                </c:pt>
                <c:pt idx="156">
                  <c:v>33700</c:v>
                </c:pt>
                <c:pt idx="157">
                  <c:v>33701</c:v>
                </c:pt>
                <c:pt idx="158">
                  <c:v>33702</c:v>
                </c:pt>
                <c:pt idx="159">
                  <c:v>33703</c:v>
                </c:pt>
                <c:pt idx="160">
                  <c:v>33704</c:v>
                </c:pt>
                <c:pt idx="161">
                  <c:v>33705</c:v>
                </c:pt>
                <c:pt idx="162">
                  <c:v>33706</c:v>
                </c:pt>
                <c:pt idx="163">
                  <c:v>33707</c:v>
                </c:pt>
                <c:pt idx="164">
                  <c:v>33708</c:v>
                </c:pt>
                <c:pt idx="165">
                  <c:v>33709</c:v>
                </c:pt>
                <c:pt idx="166">
                  <c:v>33710</c:v>
                </c:pt>
                <c:pt idx="167">
                  <c:v>33711</c:v>
                </c:pt>
                <c:pt idx="168">
                  <c:v>33712</c:v>
                </c:pt>
                <c:pt idx="169">
                  <c:v>33713</c:v>
                </c:pt>
                <c:pt idx="170">
                  <c:v>33714</c:v>
                </c:pt>
                <c:pt idx="171">
                  <c:v>33715</c:v>
                </c:pt>
                <c:pt idx="172">
                  <c:v>33716</c:v>
                </c:pt>
                <c:pt idx="173">
                  <c:v>33717</c:v>
                </c:pt>
                <c:pt idx="174">
                  <c:v>33718</c:v>
                </c:pt>
                <c:pt idx="175">
                  <c:v>33719</c:v>
                </c:pt>
                <c:pt idx="176">
                  <c:v>33720</c:v>
                </c:pt>
                <c:pt idx="177">
                  <c:v>33721</c:v>
                </c:pt>
                <c:pt idx="178">
                  <c:v>33722</c:v>
                </c:pt>
                <c:pt idx="179">
                  <c:v>33723</c:v>
                </c:pt>
                <c:pt idx="180">
                  <c:v>33724</c:v>
                </c:pt>
                <c:pt idx="181">
                  <c:v>33725</c:v>
                </c:pt>
                <c:pt idx="182">
                  <c:v>33726</c:v>
                </c:pt>
                <c:pt idx="183">
                  <c:v>33727</c:v>
                </c:pt>
                <c:pt idx="184">
                  <c:v>33728</c:v>
                </c:pt>
                <c:pt idx="185">
                  <c:v>33729</c:v>
                </c:pt>
                <c:pt idx="186">
                  <c:v>33730</c:v>
                </c:pt>
                <c:pt idx="187">
                  <c:v>33731</c:v>
                </c:pt>
                <c:pt idx="188">
                  <c:v>33732</c:v>
                </c:pt>
                <c:pt idx="189">
                  <c:v>33733</c:v>
                </c:pt>
                <c:pt idx="190">
                  <c:v>33734</c:v>
                </c:pt>
                <c:pt idx="191">
                  <c:v>33735</c:v>
                </c:pt>
                <c:pt idx="192">
                  <c:v>33736</c:v>
                </c:pt>
                <c:pt idx="193">
                  <c:v>33737</c:v>
                </c:pt>
                <c:pt idx="194">
                  <c:v>33738</c:v>
                </c:pt>
                <c:pt idx="195">
                  <c:v>33739</c:v>
                </c:pt>
                <c:pt idx="196">
                  <c:v>33740</c:v>
                </c:pt>
                <c:pt idx="197">
                  <c:v>33741</c:v>
                </c:pt>
                <c:pt idx="198">
                  <c:v>33742</c:v>
                </c:pt>
                <c:pt idx="199">
                  <c:v>33743</c:v>
                </c:pt>
                <c:pt idx="200">
                  <c:v>33744</c:v>
                </c:pt>
                <c:pt idx="201">
                  <c:v>33745</c:v>
                </c:pt>
                <c:pt idx="202">
                  <c:v>33746</c:v>
                </c:pt>
                <c:pt idx="203">
                  <c:v>33747</c:v>
                </c:pt>
                <c:pt idx="204">
                  <c:v>33748</c:v>
                </c:pt>
                <c:pt idx="205">
                  <c:v>33749</c:v>
                </c:pt>
                <c:pt idx="206">
                  <c:v>33750</c:v>
                </c:pt>
                <c:pt idx="207">
                  <c:v>33751</c:v>
                </c:pt>
                <c:pt idx="208">
                  <c:v>33752</c:v>
                </c:pt>
                <c:pt idx="209">
                  <c:v>33753</c:v>
                </c:pt>
                <c:pt idx="210">
                  <c:v>33754</c:v>
                </c:pt>
                <c:pt idx="211">
                  <c:v>33755</c:v>
                </c:pt>
                <c:pt idx="212">
                  <c:v>33756</c:v>
                </c:pt>
                <c:pt idx="213">
                  <c:v>33757</c:v>
                </c:pt>
                <c:pt idx="214">
                  <c:v>33758</c:v>
                </c:pt>
                <c:pt idx="215">
                  <c:v>33759</c:v>
                </c:pt>
                <c:pt idx="216">
                  <c:v>33760</c:v>
                </c:pt>
                <c:pt idx="217">
                  <c:v>33761</c:v>
                </c:pt>
                <c:pt idx="218">
                  <c:v>33762</c:v>
                </c:pt>
                <c:pt idx="219">
                  <c:v>33763</c:v>
                </c:pt>
                <c:pt idx="220">
                  <c:v>33764</c:v>
                </c:pt>
                <c:pt idx="221">
                  <c:v>33765</c:v>
                </c:pt>
                <c:pt idx="222">
                  <c:v>33766</c:v>
                </c:pt>
                <c:pt idx="223">
                  <c:v>33767</c:v>
                </c:pt>
                <c:pt idx="224">
                  <c:v>33768</c:v>
                </c:pt>
                <c:pt idx="225">
                  <c:v>33769</c:v>
                </c:pt>
                <c:pt idx="226">
                  <c:v>33770</c:v>
                </c:pt>
                <c:pt idx="227">
                  <c:v>33771</c:v>
                </c:pt>
                <c:pt idx="228">
                  <c:v>33772</c:v>
                </c:pt>
                <c:pt idx="229">
                  <c:v>33773</c:v>
                </c:pt>
                <c:pt idx="230">
                  <c:v>33774</c:v>
                </c:pt>
                <c:pt idx="231">
                  <c:v>33775</c:v>
                </c:pt>
                <c:pt idx="232">
                  <c:v>33776</c:v>
                </c:pt>
                <c:pt idx="233">
                  <c:v>33777</c:v>
                </c:pt>
                <c:pt idx="234">
                  <c:v>33778</c:v>
                </c:pt>
                <c:pt idx="235">
                  <c:v>33779</c:v>
                </c:pt>
                <c:pt idx="236">
                  <c:v>33780</c:v>
                </c:pt>
                <c:pt idx="237">
                  <c:v>33781</c:v>
                </c:pt>
                <c:pt idx="238">
                  <c:v>33782</c:v>
                </c:pt>
                <c:pt idx="239">
                  <c:v>33783</c:v>
                </c:pt>
                <c:pt idx="240">
                  <c:v>33784</c:v>
                </c:pt>
                <c:pt idx="241">
                  <c:v>33785</c:v>
                </c:pt>
                <c:pt idx="242">
                  <c:v>33786</c:v>
                </c:pt>
                <c:pt idx="243">
                  <c:v>33787</c:v>
                </c:pt>
                <c:pt idx="244">
                  <c:v>33788</c:v>
                </c:pt>
                <c:pt idx="245">
                  <c:v>33789</c:v>
                </c:pt>
                <c:pt idx="246">
                  <c:v>33790</c:v>
                </c:pt>
                <c:pt idx="247">
                  <c:v>33791</c:v>
                </c:pt>
                <c:pt idx="248">
                  <c:v>33792</c:v>
                </c:pt>
                <c:pt idx="249">
                  <c:v>33793</c:v>
                </c:pt>
                <c:pt idx="250">
                  <c:v>33794</c:v>
                </c:pt>
                <c:pt idx="251">
                  <c:v>33795</c:v>
                </c:pt>
                <c:pt idx="252">
                  <c:v>33796</c:v>
                </c:pt>
                <c:pt idx="253">
                  <c:v>33797</c:v>
                </c:pt>
                <c:pt idx="254">
                  <c:v>33798</c:v>
                </c:pt>
                <c:pt idx="255">
                  <c:v>33799</c:v>
                </c:pt>
                <c:pt idx="256">
                  <c:v>33800</c:v>
                </c:pt>
                <c:pt idx="257">
                  <c:v>33801</c:v>
                </c:pt>
                <c:pt idx="258">
                  <c:v>33802</c:v>
                </c:pt>
                <c:pt idx="259">
                  <c:v>33803</c:v>
                </c:pt>
                <c:pt idx="260">
                  <c:v>33804</c:v>
                </c:pt>
                <c:pt idx="261">
                  <c:v>33805</c:v>
                </c:pt>
                <c:pt idx="262">
                  <c:v>33806</c:v>
                </c:pt>
                <c:pt idx="263">
                  <c:v>33807</c:v>
                </c:pt>
                <c:pt idx="264">
                  <c:v>33808</c:v>
                </c:pt>
                <c:pt idx="265">
                  <c:v>33809</c:v>
                </c:pt>
                <c:pt idx="266">
                  <c:v>33810</c:v>
                </c:pt>
                <c:pt idx="267">
                  <c:v>33811</c:v>
                </c:pt>
                <c:pt idx="268">
                  <c:v>33812</c:v>
                </c:pt>
                <c:pt idx="269">
                  <c:v>33813</c:v>
                </c:pt>
                <c:pt idx="270">
                  <c:v>33814</c:v>
                </c:pt>
                <c:pt idx="271">
                  <c:v>33815</c:v>
                </c:pt>
                <c:pt idx="272">
                  <c:v>33816</c:v>
                </c:pt>
                <c:pt idx="273">
                  <c:v>33817</c:v>
                </c:pt>
                <c:pt idx="274">
                  <c:v>33818</c:v>
                </c:pt>
                <c:pt idx="275">
                  <c:v>33819</c:v>
                </c:pt>
                <c:pt idx="276">
                  <c:v>33820</c:v>
                </c:pt>
                <c:pt idx="277">
                  <c:v>33821</c:v>
                </c:pt>
                <c:pt idx="278">
                  <c:v>33822</c:v>
                </c:pt>
                <c:pt idx="279">
                  <c:v>33823</c:v>
                </c:pt>
                <c:pt idx="280">
                  <c:v>33824</c:v>
                </c:pt>
                <c:pt idx="281">
                  <c:v>33825</c:v>
                </c:pt>
                <c:pt idx="282">
                  <c:v>33826</c:v>
                </c:pt>
                <c:pt idx="283">
                  <c:v>33827</c:v>
                </c:pt>
                <c:pt idx="284">
                  <c:v>33828</c:v>
                </c:pt>
                <c:pt idx="285">
                  <c:v>33829</c:v>
                </c:pt>
                <c:pt idx="286">
                  <c:v>33830</c:v>
                </c:pt>
                <c:pt idx="287">
                  <c:v>33831</c:v>
                </c:pt>
                <c:pt idx="288">
                  <c:v>33832</c:v>
                </c:pt>
                <c:pt idx="289">
                  <c:v>33833</c:v>
                </c:pt>
                <c:pt idx="290">
                  <c:v>33834</c:v>
                </c:pt>
                <c:pt idx="291">
                  <c:v>33835</c:v>
                </c:pt>
                <c:pt idx="292">
                  <c:v>33836</c:v>
                </c:pt>
                <c:pt idx="293">
                  <c:v>33837</c:v>
                </c:pt>
                <c:pt idx="294">
                  <c:v>33838</c:v>
                </c:pt>
                <c:pt idx="295">
                  <c:v>33839</c:v>
                </c:pt>
                <c:pt idx="296">
                  <c:v>33840</c:v>
                </c:pt>
                <c:pt idx="297">
                  <c:v>33841</c:v>
                </c:pt>
                <c:pt idx="298">
                  <c:v>33842</c:v>
                </c:pt>
                <c:pt idx="299">
                  <c:v>33843</c:v>
                </c:pt>
                <c:pt idx="300">
                  <c:v>33844</c:v>
                </c:pt>
                <c:pt idx="301">
                  <c:v>33845</c:v>
                </c:pt>
                <c:pt idx="302">
                  <c:v>33846</c:v>
                </c:pt>
                <c:pt idx="303">
                  <c:v>33847</c:v>
                </c:pt>
                <c:pt idx="304">
                  <c:v>33848</c:v>
                </c:pt>
                <c:pt idx="305">
                  <c:v>33849</c:v>
                </c:pt>
                <c:pt idx="306">
                  <c:v>33850</c:v>
                </c:pt>
                <c:pt idx="307">
                  <c:v>33851</c:v>
                </c:pt>
                <c:pt idx="308">
                  <c:v>33852</c:v>
                </c:pt>
                <c:pt idx="309">
                  <c:v>33853</c:v>
                </c:pt>
                <c:pt idx="310">
                  <c:v>33854</c:v>
                </c:pt>
                <c:pt idx="311">
                  <c:v>33855</c:v>
                </c:pt>
                <c:pt idx="312">
                  <c:v>33856</c:v>
                </c:pt>
                <c:pt idx="313">
                  <c:v>33857</c:v>
                </c:pt>
                <c:pt idx="314">
                  <c:v>33858</c:v>
                </c:pt>
                <c:pt idx="315">
                  <c:v>33859</c:v>
                </c:pt>
                <c:pt idx="316">
                  <c:v>33860</c:v>
                </c:pt>
                <c:pt idx="317">
                  <c:v>33861</c:v>
                </c:pt>
                <c:pt idx="318">
                  <c:v>33862</c:v>
                </c:pt>
                <c:pt idx="319">
                  <c:v>33863</c:v>
                </c:pt>
                <c:pt idx="320">
                  <c:v>33864</c:v>
                </c:pt>
                <c:pt idx="321">
                  <c:v>33865</c:v>
                </c:pt>
                <c:pt idx="322">
                  <c:v>33866</c:v>
                </c:pt>
                <c:pt idx="323">
                  <c:v>33867</c:v>
                </c:pt>
                <c:pt idx="324">
                  <c:v>33868</c:v>
                </c:pt>
                <c:pt idx="325">
                  <c:v>33869</c:v>
                </c:pt>
                <c:pt idx="326">
                  <c:v>33870</c:v>
                </c:pt>
                <c:pt idx="327">
                  <c:v>33871</c:v>
                </c:pt>
                <c:pt idx="328">
                  <c:v>33872</c:v>
                </c:pt>
                <c:pt idx="329">
                  <c:v>33873</c:v>
                </c:pt>
                <c:pt idx="330">
                  <c:v>33874</c:v>
                </c:pt>
                <c:pt idx="331">
                  <c:v>33875</c:v>
                </c:pt>
                <c:pt idx="332">
                  <c:v>33876</c:v>
                </c:pt>
                <c:pt idx="333">
                  <c:v>33877</c:v>
                </c:pt>
                <c:pt idx="334">
                  <c:v>33878</c:v>
                </c:pt>
                <c:pt idx="335">
                  <c:v>33879</c:v>
                </c:pt>
                <c:pt idx="336">
                  <c:v>33880</c:v>
                </c:pt>
                <c:pt idx="337">
                  <c:v>33881</c:v>
                </c:pt>
                <c:pt idx="338">
                  <c:v>33882</c:v>
                </c:pt>
                <c:pt idx="339">
                  <c:v>33883</c:v>
                </c:pt>
                <c:pt idx="340">
                  <c:v>33884</c:v>
                </c:pt>
                <c:pt idx="341">
                  <c:v>33885</c:v>
                </c:pt>
                <c:pt idx="342">
                  <c:v>33886</c:v>
                </c:pt>
                <c:pt idx="343">
                  <c:v>33887</c:v>
                </c:pt>
                <c:pt idx="344">
                  <c:v>33888</c:v>
                </c:pt>
                <c:pt idx="345">
                  <c:v>33889</c:v>
                </c:pt>
                <c:pt idx="346">
                  <c:v>33890</c:v>
                </c:pt>
                <c:pt idx="347">
                  <c:v>33891</c:v>
                </c:pt>
                <c:pt idx="348">
                  <c:v>33892</c:v>
                </c:pt>
                <c:pt idx="349">
                  <c:v>33893</c:v>
                </c:pt>
                <c:pt idx="350">
                  <c:v>33894</c:v>
                </c:pt>
                <c:pt idx="351">
                  <c:v>33895</c:v>
                </c:pt>
                <c:pt idx="352">
                  <c:v>33896</c:v>
                </c:pt>
                <c:pt idx="353">
                  <c:v>33897</c:v>
                </c:pt>
                <c:pt idx="354">
                  <c:v>33898</c:v>
                </c:pt>
                <c:pt idx="355">
                  <c:v>33899</c:v>
                </c:pt>
                <c:pt idx="356">
                  <c:v>33900</c:v>
                </c:pt>
                <c:pt idx="357">
                  <c:v>33901</c:v>
                </c:pt>
                <c:pt idx="358">
                  <c:v>33902</c:v>
                </c:pt>
                <c:pt idx="359">
                  <c:v>33903</c:v>
                </c:pt>
                <c:pt idx="360">
                  <c:v>33904</c:v>
                </c:pt>
                <c:pt idx="361">
                  <c:v>33905</c:v>
                </c:pt>
                <c:pt idx="362">
                  <c:v>33906</c:v>
                </c:pt>
                <c:pt idx="363">
                  <c:v>33907</c:v>
                </c:pt>
                <c:pt idx="364">
                  <c:v>33908</c:v>
                </c:pt>
                <c:pt idx="365">
                  <c:v>33923</c:v>
                </c:pt>
                <c:pt idx="366">
                  <c:v>33924</c:v>
                </c:pt>
                <c:pt idx="367">
                  <c:v>33925</c:v>
                </c:pt>
                <c:pt idx="368">
                  <c:v>33926</c:v>
                </c:pt>
                <c:pt idx="369">
                  <c:v>33927</c:v>
                </c:pt>
                <c:pt idx="370">
                  <c:v>33928</c:v>
                </c:pt>
                <c:pt idx="371">
                  <c:v>33929</c:v>
                </c:pt>
                <c:pt idx="372">
                  <c:v>33930</c:v>
                </c:pt>
                <c:pt idx="373">
                  <c:v>33931</c:v>
                </c:pt>
                <c:pt idx="374">
                  <c:v>33932</c:v>
                </c:pt>
                <c:pt idx="375">
                  <c:v>33933</c:v>
                </c:pt>
                <c:pt idx="376">
                  <c:v>33934</c:v>
                </c:pt>
                <c:pt idx="377">
                  <c:v>33935</c:v>
                </c:pt>
                <c:pt idx="378">
                  <c:v>33936</c:v>
                </c:pt>
                <c:pt idx="379">
                  <c:v>33937</c:v>
                </c:pt>
                <c:pt idx="380">
                  <c:v>33938</c:v>
                </c:pt>
                <c:pt idx="381">
                  <c:v>33939</c:v>
                </c:pt>
                <c:pt idx="382">
                  <c:v>33940</c:v>
                </c:pt>
                <c:pt idx="383">
                  <c:v>33941</c:v>
                </c:pt>
                <c:pt idx="384">
                  <c:v>33942</c:v>
                </c:pt>
                <c:pt idx="385">
                  <c:v>33943</c:v>
                </c:pt>
                <c:pt idx="386">
                  <c:v>33944</c:v>
                </c:pt>
                <c:pt idx="387">
                  <c:v>33945</c:v>
                </c:pt>
                <c:pt idx="388">
                  <c:v>33946</c:v>
                </c:pt>
                <c:pt idx="389">
                  <c:v>33947</c:v>
                </c:pt>
                <c:pt idx="390">
                  <c:v>33948</c:v>
                </c:pt>
                <c:pt idx="391">
                  <c:v>33949</c:v>
                </c:pt>
                <c:pt idx="392">
                  <c:v>33950</c:v>
                </c:pt>
                <c:pt idx="393">
                  <c:v>33951</c:v>
                </c:pt>
                <c:pt idx="394">
                  <c:v>33952</c:v>
                </c:pt>
                <c:pt idx="395">
                  <c:v>33953</c:v>
                </c:pt>
                <c:pt idx="396">
                  <c:v>33954</c:v>
                </c:pt>
                <c:pt idx="397">
                  <c:v>33955</c:v>
                </c:pt>
                <c:pt idx="398">
                  <c:v>33956</c:v>
                </c:pt>
                <c:pt idx="399">
                  <c:v>33957</c:v>
                </c:pt>
                <c:pt idx="400">
                  <c:v>33958</c:v>
                </c:pt>
                <c:pt idx="401">
                  <c:v>33959</c:v>
                </c:pt>
                <c:pt idx="402">
                  <c:v>33960</c:v>
                </c:pt>
                <c:pt idx="403">
                  <c:v>33961</c:v>
                </c:pt>
                <c:pt idx="404">
                  <c:v>33962</c:v>
                </c:pt>
                <c:pt idx="405">
                  <c:v>33963</c:v>
                </c:pt>
                <c:pt idx="406">
                  <c:v>33964</c:v>
                </c:pt>
                <c:pt idx="407">
                  <c:v>33965</c:v>
                </c:pt>
                <c:pt idx="408">
                  <c:v>33966</c:v>
                </c:pt>
                <c:pt idx="409">
                  <c:v>33967</c:v>
                </c:pt>
                <c:pt idx="410">
                  <c:v>33968</c:v>
                </c:pt>
                <c:pt idx="411">
                  <c:v>33969</c:v>
                </c:pt>
                <c:pt idx="412">
                  <c:v>33970</c:v>
                </c:pt>
                <c:pt idx="413">
                  <c:v>33971</c:v>
                </c:pt>
                <c:pt idx="414">
                  <c:v>33972</c:v>
                </c:pt>
                <c:pt idx="415">
                  <c:v>33973</c:v>
                </c:pt>
                <c:pt idx="416">
                  <c:v>33974</c:v>
                </c:pt>
                <c:pt idx="417">
                  <c:v>33975</c:v>
                </c:pt>
                <c:pt idx="418">
                  <c:v>33976</c:v>
                </c:pt>
                <c:pt idx="419">
                  <c:v>33977</c:v>
                </c:pt>
                <c:pt idx="420">
                  <c:v>33978</c:v>
                </c:pt>
                <c:pt idx="421">
                  <c:v>33979</c:v>
                </c:pt>
                <c:pt idx="422">
                  <c:v>33980</c:v>
                </c:pt>
                <c:pt idx="423">
                  <c:v>33981</c:v>
                </c:pt>
                <c:pt idx="424">
                  <c:v>33982</c:v>
                </c:pt>
                <c:pt idx="425">
                  <c:v>33983</c:v>
                </c:pt>
                <c:pt idx="426">
                  <c:v>33984</c:v>
                </c:pt>
                <c:pt idx="427">
                  <c:v>33985</c:v>
                </c:pt>
                <c:pt idx="428">
                  <c:v>33986</c:v>
                </c:pt>
                <c:pt idx="429">
                  <c:v>33987</c:v>
                </c:pt>
                <c:pt idx="430">
                  <c:v>33988</c:v>
                </c:pt>
                <c:pt idx="431">
                  <c:v>33989</c:v>
                </c:pt>
                <c:pt idx="432">
                  <c:v>33990</c:v>
                </c:pt>
                <c:pt idx="433">
                  <c:v>33991</c:v>
                </c:pt>
                <c:pt idx="434">
                  <c:v>33992</c:v>
                </c:pt>
                <c:pt idx="435">
                  <c:v>33993</c:v>
                </c:pt>
                <c:pt idx="436">
                  <c:v>33994</c:v>
                </c:pt>
                <c:pt idx="437">
                  <c:v>33995</c:v>
                </c:pt>
                <c:pt idx="438">
                  <c:v>33996</c:v>
                </c:pt>
                <c:pt idx="439">
                  <c:v>33997</c:v>
                </c:pt>
                <c:pt idx="440">
                  <c:v>33998</c:v>
                </c:pt>
                <c:pt idx="441">
                  <c:v>33999</c:v>
                </c:pt>
                <c:pt idx="442">
                  <c:v>34000</c:v>
                </c:pt>
                <c:pt idx="443">
                  <c:v>34001</c:v>
                </c:pt>
                <c:pt idx="444">
                  <c:v>34002</c:v>
                </c:pt>
                <c:pt idx="445">
                  <c:v>34003</c:v>
                </c:pt>
                <c:pt idx="446">
                  <c:v>34004</c:v>
                </c:pt>
                <c:pt idx="447">
                  <c:v>34005</c:v>
                </c:pt>
                <c:pt idx="448">
                  <c:v>34006</c:v>
                </c:pt>
                <c:pt idx="449">
                  <c:v>34007</c:v>
                </c:pt>
                <c:pt idx="450">
                  <c:v>34008</c:v>
                </c:pt>
                <c:pt idx="451">
                  <c:v>34009</c:v>
                </c:pt>
                <c:pt idx="452">
                  <c:v>34010</c:v>
                </c:pt>
                <c:pt idx="453">
                  <c:v>34011</c:v>
                </c:pt>
                <c:pt idx="454">
                  <c:v>34012</c:v>
                </c:pt>
                <c:pt idx="455">
                  <c:v>34013</c:v>
                </c:pt>
                <c:pt idx="456">
                  <c:v>34014</c:v>
                </c:pt>
                <c:pt idx="457">
                  <c:v>34015</c:v>
                </c:pt>
                <c:pt idx="458">
                  <c:v>34016</c:v>
                </c:pt>
                <c:pt idx="459">
                  <c:v>34017</c:v>
                </c:pt>
                <c:pt idx="460">
                  <c:v>34018</c:v>
                </c:pt>
                <c:pt idx="461">
                  <c:v>34019</c:v>
                </c:pt>
                <c:pt idx="462">
                  <c:v>34020</c:v>
                </c:pt>
                <c:pt idx="463">
                  <c:v>34021</c:v>
                </c:pt>
                <c:pt idx="464">
                  <c:v>34022</c:v>
                </c:pt>
                <c:pt idx="465">
                  <c:v>34023</c:v>
                </c:pt>
                <c:pt idx="466">
                  <c:v>34024</c:v>
                </c:pt>
                <c:pt idx="467">
                  <c:v>34025</c:v>
                </c:pt>
                <c:pt idx="468">
                  <c:v>34026</c:v>
                </c:pt>
                <c:pt idx="469">
                  <c:v>34027</c:v>
                </c:pt>
                <c:pt idx="470">
                  <c:v>34028</c:v>
                </c:pt>
                <c:pt idx="471">
                  <c:v>34029</c:v>
                </c:pt>
                <c:pt idx="472">
                  <c:v>34030</c:v>
                </c:pt>
                <c:pt idx="473">
                  <c:v>34031</c:v>
                </c:pt>
                <c:pt idx="474">
                  <c:v>34032</c:v>
                </c:pt>
                <c:pt idx="475">
                  <c:v>34033</c:v>
                </c:pt>
                <c:pt idx="476">
                  <c:v>34034</c:v>
                </c:pt>
                <c:pt idx="477">
                  <c:v>34035</c:v>
                </c:pt>
                <c:pt idx="478">
                  <c:v>34036</c:v>
                </c:pt>
                <c:pt idx="479">
                  <c:v>34037</c:v>
                </c:pt>
                <c:pt idx="480">
                  <c:v>34038</c:v>
                </c:pt>
                <c:pt idx="481">
                  <c:v>34039</c:v>
                </c:pt>
                <c:pt idx="482">
                  <c:v>34040</c:v>
                </c:pt>
                <c:pt idx="483">
                  <c:v>34041</c:v>
                </c:pt>
                <c:pt idx="484">
                  <c:v>34042</c:v>
                </c:pt>
                <c:pt idx="485">
                  <c:v>34043</c:v>
                </c:pt>
                <c:pt idx="486">
                  <c:v>34044</c:v>
                </c:pt>
                <c:pt idx="487">
                  <c:v>34045</c:v>
                </c:pt>
                <c:pt idx="488">
                  <c:v>34046</c:v>
                </c:pt>
                <c:pt idx="489">
                  <c:v>34047</c:v>
                </c:pt>
                <c:pt idx="490">
                  <c:v>34048</c:v>
                </c:pt>
                <c:pt idx="491">
                  <c:v>34049</c:v>
                </c:pt>
                <c:pt idx="492">
                  <c:v>34050</c:v>
                </c:pt>
                <c:pt idx="493">
                  <c:v>34051</c:v>
                </c:pt>
                <c:pt idx="494">
                  <c:v>34052</c:v>
                </c:pt>
                <c:pt idx="495">
                  <c:v>34053</c:v>
                </c:pt>
                <c:pt idx="496">
                  <c:v>34054</c:v>
                </c:pt>
                <c:pt idx="497">
                  <c:v>34055</c:v>
                </c:pt>
                <c:pt idx="498">
                  <c:v>34056</c:v>
                </c:pt>
                <c:pt idx="499">
                  <c:v>34057</c:v>
                </c:pt>
                <c:pt idx="500">
                  <c:v>34058</c:v>
                </c:pt>
                <c:pt idx="501">
                  <c:v>34059</c:v>
                </c:pt>
                <c:pt idx="502">
                  <c:v>34060</c:v>
                </c:pt>
                <c:pt idx="503">
                  <c:v>34061</c:v>
                </c:pt>
                <c:pt idx="504">
                  <c:v>34062</c:v>
                </c:pt>
                <c:pt idx="505">
                  <c:v>34063</c:v>
                </c:pt>
                <c:pt idx="506">
                  <c:v>34064</c:v>
                </c:pt>
                <c:pt idx="507">
                  <c:v>34065</c:v>
                </c:pt>
                <c:pt idx="508">
                  <c:v>34066</c:v>
                </c:pt>
                <c:pt idx="509">
                  <c:v>34067</c:v>
                </c:pt>
                <c:pt idx="510">
                  <c:v>34068</c:v>
                </c:pt>
                <c:pt idx="511">
                  <c:v>34069</c:v>
                </c:pt>
                <c:pt idx="512">
                  <c:v>34070</c:v>
                </c:pt>
                <c:pt idx="513">
                  <c:v>34071</c:v>
                </c:pt>
                <c:pt idx="514">
                  <c:v>34072</c:v>
                </c:pt>
                <c:pt idx="515">
                  <c:v>34073</c:v>
                </c:pt>
                <c:pt idx="516">
                  <c:v>34074</c:v>
                </c:pt>
                <c:pt idx="517">
                  <c:v>34075</c:v>
                </c:pt>
                <c:pt idx="518">
                  <c:v>34076</c:v>
                </c:pt>
                <c:pt idx="519">
                  <c:v>34077</c:v>
                </c:pt>
                <c:pt idx="520">
                  <c:v>34078</c:v>
                </c:pt>
                <c:pt idx="521">
                  <c:v>34079</c:v>
                </c:pt>
                <c:pt idx="522">
                  <c:v>34080</c:v>
                </c:pt>
                <c:pt idx="523">
                  <c:v>34081</c:v>
                </c:pt>
                <c:pt idx="524">
                  <c:v>34082</c:v>
                </c:pt>
                <c:pt idx="525">
                  <c:v>34083</c:v>
                </c:pt>
                <c:pt idx="526">
                  <c:v>34084</c:v>
                </c:pt>
                <c:pt idx="527">
                  <c:v>34085</c:v>
                </c:pt>
                <c:pt idx="528">
                  <c:v>34086</c:v>
                </c:pt>
                <c:pt idx="529">
                  <c:v>34087</c:v>
                </c:pt>
                <c:pt idx="530">
                  <c:v>34088</c:v>
                </c:pt>
                <c:pt idx="531">
                  <c:v>34089</c:v>
                </c:pt>
                <c:pt idx="532">
                  <c:v>34090</c:v>
                </c:pt>
                <c:pt idx="533">
                  <c:v>34091</c:v>
                </c:pt>
                <c:pt idx="534">
                  <c:v>34092</c:v>
                </c:pt>
                <c:pt idx="535">
                  <c:v>34093</c:v>
                </c:pt>
                <c:pt idx="536">
                  <c:v>34094</c:v>
                </c:pt>
                <c:pt idx="537">
                  <c:v>34095</c:v>
                </c:pt>
                <c:pt idx="538">
                  <c:v>34096</c:v>
                </c:pt>
                <c:pt idx="539">
                  <c:v>34097</c:v>
                </c:pt>
                <c:pt idx="540">
                  <c:v>34098</c:v>
                </c:pt>
                <c:pt idx="541">
                  <c:v>34099</c:v>
                </c:pt>
                <c:pt idx="542">
                  <c:v>34100</c:v>
                </c:pt>
                <c:pt idx="543">
                  <c:v>34101</c:v>
                </c:pt>
                <c:pt idx="544">
                  <c:v>34102</c:v>
                </c:pt>
                <c:pt idx="545">
                  <c:v>34103</c:v>
                </c:pt>
                <c:pt idx="546">
                  <c:v>34104</c:v>
                </c:pt>
                <c:pt idx="547">
                  <c:v>34105</c:v>
                </c:pt>
                <c:pt idx="548">
                  <c:v>34106</c:v>
                </c:pt>
                <c:pt idx="549">
                  <c:v>34107</c:v>
                </c:pt>
                <c:pt idx="550">
                  <c:v>34108</c:v>
                </c:pt>
                <c:pt idx="551">
                  <c:v>34109</c:v>
                </c:pt>
                <c:pt idx="552">
                  <c:v>34110</c:v>
                </c:pt>
                <c:pt idx="553">
                  <c:v>34111</c:v>
                </c:pt>
                <c:pt idx="554">
                  <c:v>34112</c:v>
                </c:pt>
                <c:pt idx="555">
                  <c:v>34113</c:v>
                </c:pt>
                <c:pt idx="556">
                  <c:v>34114</c:v>
                </c:pt>
                <c:pt idx="557">
                  <c:v>34115</c:v>
                </c:pt>
                <c:pt idx="558">
                  <c:v>34116</c:v>
                </c:pt>
                <c:pt idx="559">
                  <c:v>34117</c:v>
                </c:pt>
                <c:pt idx="560">
                  <c:v>34118</c:v>
                </c:pt>
                <c:pt idx="561">
                  <c:v>34119</c:v>
                </c:pt>
                <c:pt idx="562">
                  <c:v>34120</c:v>
                </c:pt>
                <c:pt idx="563">
                  <c:v>34121</c:v>
                </c:pt>
                <c:pt idx="564">
                  <c:v>34122</c:v>
                </c:pt>
                <c:pt idx="565">
                  <c:v>34123</c:v>
                </c:pt>
                <c:pt idx="566">
                  <c:v>34124</c:v>
                </c:pt>
                <c:pt idx="567">
                  <c:v>34125</c:v>
                </c:pt>
                <c:pt idx="568">
                  <c:v>34126</c:v>
                </c:pt>
                <c:pt idx="569">
                  <c:v>34127</c:v>
                </c:pt>
                <c:pt idx="570">
                  <c:v>34128</c:v>
                </c:pt>
                <c:pt idx="571">
                  <c:v>34129</c:v>
                </c:pt>
                <c:pt idx="572">
                  <c:v>34130</c:v>
                </c:pt>
                <c:pt idx="573">
                  <c:v>34131</c:v>
                </c:pt>
                <c:pt idx="574">
                  <c:v>34132</c:v>
                </c:pt>
                <c:pt idx="575">
                  <c:v>34133</c:v>
                </c:pt>
                <c:pt idx="576">
                  <c:v>34134</c:v>
                </c:pt>
                <c:pt idx="577">
                  <c:v>34135</c:v>
                </c:pt>
                <c:pt idx="578">
                  <c:v>34136</c:v>
                </c:pt>
                <c:pt idx="579">
                  <c:v>34137</c:v>
                </c:pt>
                <c:pt idx="580">
                  <c:v>34138</c:v>
                </c:pt>
                <c:pt idx="581">
                  <c:v>34139</c:v>
                </c:pt>
                <c:pt idx="582">
                  <c:v>34140</c:v>
                </c:pt>
                <c:pt idx="583">
                  <c:v>34141</c:v>
                </c:pt>
                <c:pt idx="584">
                  <c:v>34142</c:v>
                </c:pt>
                <c:pt idx="585">
                  <c:v>34143</c:v>
                </c:pt>
                <c:pt idx="586">
                  <c:v>34144</c:v>
                </c:pt>
                <c:pt idx="587">
                  <c:v>34145</c:v>
                </c:pt>
                <c:pt idx="588">
                  <c:v>34146</c:v>
                </c:pt>
                <c:pt idx="589">
                  <c:v>34147</c:v>
                </c:pt>
                <c:pt idx="590">
                  <c:v>34148</c:v>
                </c:pt>
                <c:pt idx="591">
                  <c:v>34149</c:v>
                </c:pt>
                <c:pt idx="592">
                  <c:v>34150</c:v>
                </c:pt>
                <c:pt idx="593">
                  <c:v>34151</c:v>
                </c:pt>
                <c:pt idx="594">
                  <c:v>34152</c:v>
                </c:pt>
                <c:pt idx="595">
                  <c:v>34153</c:v>
                </c:pt>
                <c:pt idx="596">
                  <c:v>34154</c:v>
                </c:pt>
                <c:pt idx="597">
                  <c:v>34155</c:v>
                </c:pt>
                <c:pt idx="598">
                  <c:v>34156</c:v>
                </c:pt>
                <c:pt idx="599">
                  <c:v>34157</c:v>
                </c:pt>
                <c:pt idx="600">
                  <c:v>34158</c:v>
                </c:pt>
                <c:pt idx="601">
                  <c:v>34159</c:v>
                </c:pt>
                <c:pt idx="602">
                  <c:v>34160</c:v>
                </c:pt>
                <c:pt idx="603">
                  <c:v>34161</c:v>
                </c:pt>
                <c:pt idx="604">
                  <c:v>34162</c:v>
                </c:pt>
                <c:pt idx="605">
                  <c:v>34163</c:v>
                </c:pt>
                <c:pt idx="606">
                  <c:v>34394</c:v>
                </c:pt>
                <c:pt idx="607">
                  <c:v>34395</c:v>
                </c:pt>
                <c:pt idx="608">
                  <c:v>34396</c:v>
                </c:pt>
                <c:pt idx="609">
                  <c:v>34397</c:v>
                </c:pt>
                <c:pt idx="610">
                  <c:v>34398</c:v>
                </c:pt>
                <c:pt idx="611">
                  <c:v>34399</c:v>
                </c:pt>
                <c:pt idx="612">
                  <c:v>34400</c:v>
                </c:pt>
                <c:pt idx="613">
                  <c:v>34401</c:v>
                </c:pt>
                <c:pt idx="614">
                  <c:v>34402</c:v>
                </c:pt>
                <c:pt idx="615">
                  <c:v>34403</c:v>
                </c:pt>
                <c:pt idx="616">
                  <c:v>34404</c:v>
                </c:pt>
                <c:pt idx="617">
                  <c:v>34405</c:v>
                </c:pt>
                <c:pt idx="618">
                  <c:v>34406</c:v>
                </c:pt>
                <c:pt idx="619">
                  <c:v>34407</c:v>
                </c:pt>
                <c:pt idx="620">
                  <c:v>34408</c:v>
                </c:pt>
                <c:pt idx="621">
                  <c:v>34409</c:v>
                </c:pt>
                <c:pt idx="622">
                  <c:v>34410</c:v>
                </c:pt>
                <c:pt idx="623">
                  <c:v>34411</c:v>
                </c:pt>
                <c:pt idx="624">
                  <c:v>34412</c:v>
                </c:pt>
                <c:pt idx="625">
                  <c:v>34413</c:v>
                </c:pt>
                <c:pt idx="626">
                  <c:v>34414</c:v>
                </c:pt>
                <c:pt idx="627">
                  <c:v>34415</c:v>
                </c:pt>
                <c:pt idx="628">
                  <c:v>34416</c:v>
                </c:pt>
                <c:pt idx="629">
                  <c:v>34417</c:v>
                </c:pt>
                <c:pt idx="630">
                  <c:v>34418</c:v>
                </c:pt>
                <c:pt idx="631">
                  <c:v>34419</c:v>
                </c:pt>
                <c:pt idx="632">
                  <c:v>34420</c:v>
                </c:pt>
                <c:pt idx="633">
                  <c:v>34421</c:v>
                </c:pt>
                <c:pt idx="634">
                  <c:v>34422</c:v>
                </c:pt>
                <c:pt idx="635">
                  <c:v>34423</c:v>
                </c:pt>
                <c:pt idx="636">
                  <c:v>34424</c:v>
                </c:pt>
                <c:pt idx="637">
                  <c:v>34425</c:v>
                </c:pt>
                <c:pt idx="638">
                  <c:v>34426</c:v>
                </c:pt>
                <c:pt idx="639">
                  <c:v>34427</c:v>
                </c:pt>
                <c:pt idx="640">
                  <c:v>34428</c:v>
                </c:pt>
                <c:pt idx="641">
                  <c:v>34429</c:v>
                </c:pt>
                <c:pt idx="642">
                  <c:v>34430</c:v>
                </c:pt>
                <c:pt idx="643">
                  <c:v>34431</c:v>
                </c:pt>
                <c:pt idx="644">
                  <c:v>34432</c:v>
                </c:pt>
                <c:pt idx="645">
                  <c:v>34433</c:v>
                </c:pt>
                <c:pt idx="646">
                  <c:v>34434</c:v>
                </c:pt>
                <c:pt idx="647">
                  <c:v>34435</c:v>
                </c:pt>
                <c:pt idx="648">
                  <c:v>34436</c:v>
                </c:pt>
                <c:pt idx="649">
                  <c:v>34437</c:v>
                </c:pt>
                <c:pt idx="650">
                  <c:v>34438</c:v>
                </c:pt>
                <c:pt idx="651">
                  <c:v>34439</c:v>
                </c:pt>
                <c:pt idx="652">
                  <c:v>34440</c:v>
                </c:pt>
                <c:pt idx="653">
                  <c:v>34441</c:v>
                </c:pt>
                <c:pt idx="654">
                  <c:v>34442</c:v>
                </c:pt>
                <c:pt idx="655">
                  <c:v>34443</c:v>
                </c:pt>
                <c:pt idx="656">
                  <c:v>34444</c:v>
                </c:pt>
                <c:pt idx="657">
                  <c:v>34445</c:v>
                </c:pt>
                <c:pt idx="658">
                  <c:v>34446</c:v>
                </c:pt>
                <c:pt idx="659">
                  <c:v>34447</c:v>
                </c:pt>
                <c:pt idx="660">
                  <c:v>34448</c:v>
                </c:pt>
                <c:pt idx="661">
                  <c:v>34449</c:v>
                </c:pt>
                <c:pt idx="662">
                  <c:v>34450</c:v>
                </c:pt>
                <c:pt idx="663">
                  <c:v>34451</c:v>
                </c:pt>
                <c:pt idx="664">
                  <c:v>34452</c:v>
                </c:pt>
                <c:pt idx="665">
                  <c:v>34453</c:v>
                </c:pt>
                <c:pt idx="666">
                  <c:v>34454</c:v>
                </c:pt>
                <c:pt idx="667">
                  <c:v>34455</c:v>
                </c:pt>
                <c:pt idx="668">
                  <c:v>34456</c:v>
                </c:pt>
                <c:pt idx="669">
                  <c:v>34457</c:v>
                </c:pt>
                <c:pt idx="670">
                  <c:v>34458</c:v>
                </c:pt>
                <c:pt idx="671">
                  <c:v>34459</c:v>
                </c:pt>
                <c:pt idx="672">
                  <c:v>34460</c:v>
                </c:pt>
                <c:pt idx="673">
                  <c:v>34461</c:v>
                </c:pt>
                <c:pt idx="674">
                  <c:v>34462</c:v>
                </c:pt>
                <c:pt idx="675">
                  <c:v>34463</c:v>
                </c:pt>
                <c:pt idx="676">
                  <c:v>34464</c:v>
                </c:pt>
                <c:pt idx="677">
                  <c:v>34465</c:v>
                </c:pt>
                <c:pt idx="678">
                  <c:v>34466</c:v>
                </c:pt>
                <c:pt idx="679">
                  <c:v>34467</c:v>
                </c:pt>
                <c:pt idx="680">
                  <c:v>34468</c:v>
                </c:pt>
                <c:pt idx="681">
                  <c:v>34469</c:v>
                </c:pt>
                <c:pt idx="682">
                  <c:v>34470</c:v>
                </c:pt>
                <c:pt idx="683">
                  <c:v>34471</c:v>
                </c:pt>
                <c:pt idx="684">
                  <c:v>34472</c:v>
                </c:pt>
                <c:pt idx="685">
                  <c:v>34473</c:v>
                </c:pt>
                <c:pt idx="686">
                  <c:v>34474</c:v>
                </c:pt>
                <c:pt idx="687">
                  <c:v>34475</c:v>
                </c:pt>
                <c:pt idx="688">
                  <c:v>34476</c:v>
                </c:pt>
                <c:pt idx="689">
                  <c:v>34477</c:v>
                </c:pt>
                <c:pt idx="690">
                  <c:v>34478</c:v>
                </c:pt>
                <c:pt idx="691">
                  <c:v>34479</c:v>
                </c:pt>
                <c:pt idx="692">
                  <c:v>34480</c:v>
                </c:pt>
                <c:pt idx="693">
                  <c:v>34481</c:v>
                </c:pt>
                <c:pt idx="694">
                  <c:v>34482</c:v>
                </c:pt>
                <c:pt idx="695">
                  <c:v>34483</c:v>
                </c:pt>
                <c:pt idx="696">
                  <c:v>34484</c:v>
                </c:pt>
                <c:pt idx="697">
                  <c:v>34485</c:v>
                </c:pt>
                <c:pt idx="698">
                  <c:v>34486</c:v>
                </c:pt>
                <c:pt idx="699">
                  <c:v>34487</c:v>
                </c:pt>
                <c:pt idx="700">
                  <c:v>34488</c:v>
                </c:pt>
                <c:pt idx="701">
                  <c:v>34489</c:v>
                </c:pt>
                <c:pt idx="702">
                  <c:v>34490</c:v>
                </c:pt>
                <c:pt idx="703">
                  <c:v>34491</c:v>
                </c:pt>
                <c:pt idx="704">
                  <c:v>34492</c:v>
                </c:pt>
                <c:pt idx="705">
                  <c:v>34493</c:v>
                </c:pt>
                <c:pt idx="706">
                  <c:v>34494</c:v>
                </c:pt>
                <c:pt idx="707">
                  <c:v>34495</c:v>
                </c:pt>
                <c:pt idx="708">
                  <c:v>34496</c:v>
                </c:pt>
                <c:pt idx="709">
                  <c:v>34497</c:v>
                </c:pt>
                <c:pt idx="710">
                  <c:v>34498</c:v>
                </c:pt>
                <c:pt idx="711">
                  <c:v>34499</c:v>
                </c:pt>
                <c:pt idx="712">
                  <c:v>34500</c:v>
                </c:pt>
                <c:pt idx="713">
                  <c:v>34501</c:v>
                </c:pt>
                <c:pt idx="714">
                  <c:v>34502</c:v>
                </c:pt>
                <c:pt idx="715">
                  <c:v>34503</c:v>
                </c:pt>
                <c:pt idx="716">
                  <c:v>34504</c:v>
                </c:pt>
                <c:pt idx="717">
                  <c:v>34505</c:v>
                </c:pt>
                <c:pt idx="718">
                  <c:v>34506</c:v>
                </c:pt>
                <c:pt idx="719">
                  <c:v>34507</c:v>
                </c:pt>
                <c:pt idx="720">
                  <c:v>34508</c:v>
                </c:pt>
                <c:pt idx="721">
                  <c:v>34509</c:v>
                </c:pt>
                <c:pt idx="722">
                  <c:v>34510</c:v>
                </c:pt>
                <c:pt idx="723">
                  <c:v>34511</c:v>
                </c:pt>
                <c:pt idx="724">
                  <c:v>34512</c:v>
                </c:pt>
                <c:pt idx="725">
                  <c:v>34513</c:v>
                </c:pt>
                <c:pt idx="726">
                  <c:v>34514</c:v>
                </c:pt>
                <c:pt idx="727">
                  <c:v>34515</c:v>
                </c:pt>
                <c:pt idx="728">
                  <c:v>34516</c:v>
                </c:pt>
                <c:pt idx="729">
                  <c:v>34517</c:v>
                </c:pt>
                <c:pt idx="730">
                  <c:v>34518</c:v>
                </c:pt>
                <c:pt idx="731">
                  <c:v>34519</c:v>
                </c:pt>
                <c:pt idx="732">
                  <c:v>34520</c:v>
                </c:pt>
                <c:pt idx="733">
                  <c:v>34521</c:v>
                </c:pt>
                <c:pt idx="734">
                  <c:v>34522</c:v>
                </c:pt>
                <c:pt idx="735">
                  <c:v>34523</c:v>
                </c:pt>
                <c:pt idx="736">
                  <c:v>34524</c:v>
                </c:pt>
                <c:pt idx="737">
                  <c:v>34525</c:v>
                </c:pt>
                <c:pt idx="738">
                  <c:v>34526</c:v>
                </c:pt>
                <c:pt idx="739">
                  <c:v>34527</c:v>
                </c:pt>
                <c:pt idx="740">
                  <c:v>34528</c:v>
                </c:pt>
                <c:pt idx="741">
                  <c:v>34529</c:v>
                </c:pt>
                <c:pt idx="742">
                  <c:v>34530</c:v>
                </c:pt>
                <c:pt idx="743">
                  <c:v>34531</c:v>
                </c:pt>
                <c:pt idx="744">
                  <c:v>34532</c:v>
                </c:pt>
                <c:pt idx="745">
                  <c:v>34533</c:v>
                </c:pt>
                <c:pt idx="746">
                  <c:v>34534</c:v>
                </c:pt>
                <c:pt idx="747">
                  <c:v>34535</c:v>
                </c:pt>
                <c:pt idx="748">
                  <c:v>34536</c:v>
                </c:pt>
                <c:pt idx="749">
                  <c:v>34537</c:v>
                </c:pt>
                <c:pt idx="750">
                  <c:v>34538</c:v>
                </c:pt>
                <c:pt idx="751">
                  <c:v>34539</c:v>
                </c:pt>
                <c:pt idx="752">
                  <c:v>34540</c:v>
                </c:pt>
                <c:pt idx="753">
                  <c:v>34541</c:v>
                </c:pt>
                <c:pt idx="754">
                  <c:v>34542</c:v>
                </c:pt>
                <c:pt idx="755">
                  <c:v>34543</c:v>
                </c:pt>
                <c:pt idx="756">
                  <c:v>34544</c:v>
                </c:pt>
                <c:pt idx="757">
                  <c:v>34545</c:v>
                </c:pt>
                <c:pt idx="758">
                  <c:v>34546</c:v>
                </c:pt>
                <c:pt idx="759">
                  <c:v>34547</c:v>
                </c:pt>
                <c:pt idx="760">
                  <c:v>34548</c:v>
                </c:pt>
                <c:pt idx="761">
                  <c:v>34549</c:v>
                </c:pt>
                <c:pt idx="762">
                  <c:v>34550</c:v>
                </c:pt>
                <c:pt idx="763">
                  <c:v>34551</c:v>
                </c:pt>
                <c:pt idx="764">
                  <c:v>34552</c:v>
                </c:pt>
                <c:pt idx="765">
                  <c:v>34553</c:v>
                </c:pt>
                <c:pt idx="766">
                  <c:v>34554</c:v>
                </c:pt>
                <c:pt idx="767">
                  <c:v>34555</c:v>
                </c:pt>
                <c:pt idx="768">
                  <c:v>34556</c:v>
                </c:pt>
                <c:pt idx="769">
                  <c:v>34557</c:v>
                </c:pt>
                <c:pt idx="770">
                  <c:v>34558</c:v>
                </c:pt>
                <c:pt idx="771">
                  <c:v>34559</c:v>
                </c:pt>
                <c:pt idx="772">
                  <c:v>34560</c:v>
                </c:pt>
                <c:pt idx="773">
                  <c:v>34561</c:v>
                </c:pt>
                <c:pt idx="774">
                  <c:v>34562</c:v>
                </c:pt>
                <c:pt idx="775">
                  <c:v>34563</c:v>
                </c:pt>
                <c:pt idx="776">
                  <c:v>34564</c:v>
                </c:pt>
                <c:pt idx="777">
                  <c:v>34565</c:v>
                </c:pt>
                <c:pt idx="778">
                  <c:v>34566</c:v>
                </c:pt>
                <c:pt idx="779">
                  <c:v>34567</c:v>
                </c:pt>
                <c:pt idx="780">
                  <c:v>34568</c:v>
                </c:pt>
                <c:pt idx="781">
                  <c:v>34569</c:v>
                </c:pt>
                <c:pt idx="782">
                  <c:v>34570</c:v>
                </c:pt>
                <c:pt idx="783">
                  <c:v>34571</c:v>
                </c:pt>
                <c:pt idx="784">
                  <c:v>34572</c:v>
                </c:pt>
                <c:pt idx="785">
                  <c:v>34573</c:v>
                </c:pt>
                <c:pt idx="786">
                  <c:v>34574</c:v>
                </c:pt>
                <c:pt idx="787">
                  <c:v>34575</c:v>
                </c:pt>
                <c:pt idx="788">
                  <c:v>34576</c:v>
                </c:pt>
                <c:pt idx="789">
                  <c:v>34577</c:v>
                </c:pt>
                <c:pt idx="790">
                  <c:v>34578</c:v>
                </c:pt>
                <c:pt idx="791">
                  <c:v>34579</c:v>
                </c:pt>
                <c:pt idx="792">
                  <c:v>34580</c:v>
                </c:pt>
                <c:pt idx="793">
                  <c:v>34581</c:v>
                </c:pt>
                <c:pt idx="794">
                  <c:v>34582</c:v>
                </c:pt>
                <c:pt idx="795">
                  <c:v>34583</c:v>
                </c:pt>
                <c:pt idx="796">
                  <c:v>34584</c:v>
                </c:pt>
                <c:pt idx="797">
                  <c:v>34585</c:v>
                </c:pt>
                <c:pt idx="798">
                  <c:v>34586</c:v>
                </c:pt>
                <c:pt idx="799">
                  <c:v>34587</c:v>
                </c:pt>
                <c:pt idx="800">
                  <c:v>34588</c:v>
                </c:pt>
                <c:pt idx="801">
                  <c:v>34589</c:v>
                </c:pt>
                <c:pt idx="802">
                  <c:v>34590</c:v>
                </c:pt>
                <c:pt idx="803">
                  <c:v>34591</c:v>
                </c:pt>
                <c:pt idx="804">
                  <c:v>34592</c:v>
                </c:pt>
                <c:pt idx="805">
                  <c:v>34593</c:v>
                </c:pt>
                <c:pt idx="806">
                  <c:v>34594</c:v>
                </c:pt>
                <c:pt idx="807">
                  <c:v>34595</c:v>
                </c:pt>
                <c:pt idx="808">
                  <c:v>34596</c:v>
                </c:pt>
                <c:pt idx="809">
                  <c:v>34597</c:v>
                </c:pt>
                <c:pt idx="810">
                  <c:v>34598</c:v>
                </c:pt>
                <c:pt idx="811">
                  <c:v>34599</c:v>
                </c:pt>
                <c:pt idx="812">
                  <c:v>34600</c:v>
                </c:pt>
                <c:pt idx="813">
                  <c:v>34601</c:v>
                </c:pt>
                <c:pt idx="814">
                  <c:v>34602</c:v>
                </c:pt>
                <c:pt idx="815">
                  <c:v>34603</c:v>
                </c:pt>
                <c:pt idx="816">
                  <c:v>34604</c:v>
                </c:pt>
                <c:pt idx="817">
                  <c:v>34605</c:v>
                </c:pt>
                <c:pt idx="818">
                  <c:v>34606</c:v>
                </c:pt>
                <c:pt idx="819">
                  <c:v>34607</c:v>
                </c:pt>
                <c:pt idx="820">
                  <c:v>34608</c:v>
                </c:pt>
                <c:pt idx="821">
                  <c:v>34609</c:v>
                </c:pt>
                <c:pt idx="822">
                  <c:v>34610</c:v>
                </c:pt>
                <c:pt idx="823">
                  <c:v>34611</c:v>
                </c:pt>
                <c:pt idx="824">
                  <c:v>34612</c:v>
                </c:pt>
                <c:pt idx="825">
                  <c:v>34613</c:v>
                </c:pt>
                <c:pt idx="826">
                  <c:v>34614</c:v>
                </c:pt>
                <c:pt idx="827">
                  <c:v>34615</c:v>
                </c:pt>
                <c:pt idx="828">
                  <c:v>34616</c:v>
                </c:pt>
                <c:pt idx="829">
                  <c:v>34617</c:v>
                </c:pt>
                <c:pt idx="830">
                  <c:v>34618</c:v>
                </c:pt>
                <c:pt idx="831">
                  <c:v>34619</c:v>
                </c:pt>
                <c:pt idx="832">
                  <c:v>34620</c:v>
                </c:pt>
                <c:pt idx="833">
                  <c:v>34621</c:v>
                </c:pt>
                <c:pt idx="834">
                  <c:v>34622</c:v>
                </c:pt>
                <c:pt idx="835">
                  <c:v>34623</c:v>
                </c:pt>
                <c:pt idx="836">
                  <c:v>34624</c:v>
                </c:pt>
                <c:pt idx="837">
                  <c:v>34625</c:v>
                </c:pt>
                <c:pt idx="838">
                  <c:v>34626</c:v>
                </c:pt>
                <c:pt idx="839">
                  <c:v>34627</c:v>
                </c:pt>
                <c:pt idx="840">
                  <c:v>34628</c:v>
                </c:pt>
                <c:pt idx="841">
                  <c:v>34629</c:v>
                </c:pt>
                <c:pt idx="842">
                  <c:v>34630</c:v>
                </c:pt>
                <c:pt idx="843">
                  <c:v>34631</c:v>
                </c:pt>
                <c:pt idx="844">
                  <c:v>34632</c:v>
                </c:pt>
                <c:pt idx="845">
                  <c:v>34633</c:v>
                </c:pt>
                <c:pt idx="846">
                  <c:v>34634</c:v>
                </c:pt>
                <c:pt idx="847">
                  <c:v>34635</c:v>
                </c:pt>
                <c:pt idx="848">
                  <c:v>34636</c:v>
                </c:pt>
                <c:pt idx="849">
                  <c:v>34637</c:v>
                </c:pt>
                <c:pt idx="850">
                  <c:v>34638</c:v>
                </c:pt>
                <c:pt idx="851">
                  <c:v>34639</c:v>
                </c:pt>
                <c:pt idx="852">
                  <c:v>34640</c:v>
                </c:pt>
                <c:pt idx="853">
                  <c:v>34641</c:v>
                </c:pt>
                <c:pt idx="854">
                  <c:v>34642</c:v>
                </c:pt>
                <c:pt idx="855">
                  <c:v>34643</c:v>
                </c:pt>
                <c:pt idx="856">
                  <c:v>34644</c:v>
                </c:pt>
                <c:pt idx="857">
                  <c:v>34645</c:v>
                </c:pt>
                <c:pt idx="858">
                  <c:v>34646</c:v>
                </c:pt>
                <c:pt idx="859">
                  <c:v>34647</c:v>
                </c:pt>
                <c:pt idx="860">
                  <c:v>34648</c:v>
                </c:pt>
                <c:pt idx="861">
                  <c:v>34649</c:v>
                </c:pt>
                <c:pt idx="862">
                  <c:v>34650</c:v>
                </c:pt>
                <c:pt idx="863">
                  <c:v>34651</c:v>
                </c:pt>
                <c:pt idx="864">
                  <c:v>34652</c:v>
                </c:pt>
                <c:pt idx="865">
                  <c:v>34653</c:v>
                </c:pt>
                <c:pt idx="866">
                  <c:v>34654</c:v>
                </c:pt>
                <c:pt idx="867">
                  <c:v>34655</c:v>
                </c:pt>
                <c:pt idx="868">
                  <c:v>34656</c:v>
                </c:pt>
                <c:pt idx="869">
                  <c:v>34657</c:v>
                </c:pt>
                <c:pt idx="870">
                  <c:v>34658</c:v>
                </c:pt>
                <c:pt idx="871">
                  <c:v>34659</c:v>
                </c:pt>
                <c:pt idx="872">
                  <c:v>34660</c:v>
                </c:pt>
                <c:pt idx="873">
                  <c:v>34661</c:v>
                </c:pt>
                <c:pt idx="874">
                  <c:v>34662</c:v>
                </c:pt>
                <c:pt idx="875">
                  <c:v>34663</c:v>
                </c:pt>
                <c:pt idx="876">
                  <c:v>34664</c:v>
                </c:pt>
                <c:pt idx="877">
                  <c:v>34665</c:v>
                </c:pt>
                <c:pt idx="878">
                  <c:v>34666</c:v>
                </c:pt>
                <c:pt idx="879">
                  <c:v>34667</c:v>
                </c:pt>
                <c:pt idx="880">
                  <c:v>34668</c:v>
                </c:pt>
                <c:pt idx="881">
                  <c:v>34669</c:v>
                </c:pt>
                <c:pt idx="882">
                  <c:v>34670</c:v>
                </c:pt>
                <c:pt idx="883">
                  <c:v>34671</c:v>
                </c:pt>
                <c:pt idx="884">
                  <c:v>34672</c:v>
                </c:pt>
                <c:pt idx="885">
                  <c:v>34673</c:v>
                </c:pt>
                <c:pt idx="886">
                  <c:v>34674</c:v>
                </c:pt>
                <c:pt idx="887">
                  <c:v>34675</c:v>
                </c:pt>
                <c:pt idx="888">
                  <c:v>34676</c:v>
                </c:pt>
                <c:pt idx="889">
                  <c:v>34677</c:v>
                </c:pt>
                <c:pt idx="890">
                  <c:v>34678</c:v>
                </c:pt>
                <c:pt idx="891">
                  <c:v>34679</c:v>
                </c:pt>
                <c:pt idx="892">
                  <c:v>34680</c:v>
                </c:pt>
                <c:pt idx="893">
                  <c:v>34681</c:v>
                </c:pt>
                <c:pt idx="894">
                  <c:v>34682</c:v>
                </c:pt>
                <c:pt idx="895">
                  <c:v>34683</c:v>
                </c:pt>
                <c:pt idx="896">
                  <c:v>34684</c:v>
                </c:pt>
                <c:pt idx="897">
                  <c:v>34685</c:v>
                </c:pt>
                <c:pt idx="898">
                  <c:v>34686</c:v>
                </c:pt>
                <c:pt idx="899">
                  <c:v>34687</c:v>
                </c:pt>
                <c:pt idx="900">
                  <c:v>34688</c:v>
                </c:pt>
                <c:pt idx="901">
                  <c:v>34689</c:v>
                </c:pt>
                <c:pt idx="902">
                  <c:v>34690</c:v>
                </c:pt>
                <c:pt idx="903">
                  <c:v>34691</c:v>
                </c:pt>
                <c:pt idx="904">
                  <c:v>34692</c:v>
                </c:pt>
                <c:pt idx="905">
                  <c:v>34693</c:v>
                </c:pt>
                <c:pt idx="906">
                  <c:v>34694</c:v>
                </c:pt>
                <c:pt idx="907">
                  <c:v>34695</c:v>
                </c:pt>
                <c:pt idx="908">
                  <c:v>34696</c:v>
                </c:pt>
                <c:pt idx="909">
                  <c:v>34697</c:v>
                </c:pt>
                <c:pt idx="910">
                  <c:v>34698</c:v>
                </c:pt>
                <c:pt idx="911">
                  <c:v>34699</c:v>
                </c:pt>
                <c:pt idx="912">
                  <c:v>34700</c:v>
                </c:pt>
                <c:pt idx="913">
                  <c:v>34701</c:v>
                </c:pt>
                <c:pt idx="914">
                  <c:v>34702</c:v>
                </c:pt>
                <c:pt idx="915">
                  <c:v>34703</c:v>
                </c:pt>
                <c:pt idx="916">
                  <c:v>34704</c:v>
                </c:pt>
                <c:pt idx="917">
                  <c:v>34705</c:v>
                </c:pt>
                <c:pt idx="918">
                  <c:v>34706</c:v>
                </c:pt>
                <c:pt idx="919">
                  <c:v>34707</c:v>
                </c:pt>
                <c:pt idx="920">
                  <c:v>34708</c:v>
                </c:pt>
                <c:pt idx="921">
                  <c:v>34709</c:v>
                </c:pt>
                <c:pt idx="922">
                  <c:v>34710</c:v>
                </c:pt>
                <c:pt idx="923">
                  <c:v>34711</c:v>
                </c:pt>
                <c:pt idx="924">
                  <c:v>34712</c:v>
                </c:pt>
                <c:pt idx="925">
                  <c:v>34713</c:v>
                </c:pt>
                <c:pt idx="926">
                  <c:v>34714</c:v>
                </c:pt>
                <c:pt idx="927">
                  <c:v>34715</c:v>
                </c:pt>
                <c:pt idx="928">
                  <c:v>34716</c:v>
                </c:pt>
                <c:pt idx="929">
                  <c:v>34717</c:v>
                </c:pt>
                <c:pt idx="930">
                  <c:v>34718</c:v>
                </c:pt>
                <c:pt idx="931">
                  <c:v>34719</c:v>
                </c:pt>
                <c:pt idx="932">
                  <c:v>34720</c:v>
                </c:pt>
                <c:pt idx="933">
                  <c:v>34721</c:v>
                </c:pt>
                <c:pt idx="934">
                  <c:v>34722</c:v>
                </c:pt>
                <c:pt idx="935">
                  <c:v>34723</c:v>
                </c:pt>
                <c:pt idx="936">
                  <c:v>34724</c:v>
                </c:pt>
                <c:pt idx="937">
                  <c:v>34725</c:v>
                </c:pt>
                <c:pt idx="938">
                  <c:v>34726</c:v>
                </c:pt>
                <c:pt idx="939">
                  <c:v>34727</c:v>
                </c:pt>
                <c:pt idx="940">
                  <c:v>34728</c:v>
                </c:pt>
                <c:pt idx="941">
                  <c:v>34729</c:v>
                </c:pt>
                <c:pt idx="942">
                  <c:v>34730</c:v>
                </c:pt>
                <c:pt idx="943">
                  <c:v>34731</c:v>
                </c:pt>
                <c:pt idx="944">
                  <c:v>34732</c:v>
                </c:pt>
                <c:pt idx="945">
                  <c:v>34733</c:v>
                </c:pt>
                <c:pt idx="946">
                  <c:v>34734</c:v>
                </c:pt>
                <c:pt idx="947">
                  <c:v>34735</c:v>
                </c:pt>
                <c:pt idx="948">
                  <c:v>34736</c:v>
                </c:pt>
                <c:pt idx="949">
                  <c:v>34737</c:v>
                </c:pt>
                <c:pt idx="950">
                  <c:v>34738</c:v>
                </c:pt>
                <c:pt idx="951">
                  <c:v>34739</c:v>
                </c:pt>
                <c:pt idx="952">
                  <c:v>34740</c:v>
                </c:pt>
                <c:pt idx="953">
                  <c:v>34741</c:v>
                </c:pt>
                <c:pt idx="954">
                  <c:v>34742</c:v>
                </c:pt>
                <c:pt idx="955">
                  <c:v>34743</c:v>
                </c:pt>
                <c:pt idx="956">
                  <c:v>34744</c:v>
                </c:pt>
                <c:pt idx="957">
                  <c:v>34745</c:v>
                </c:pt>
                <c:pt idx="958">
                  <c:v>34746</c:v>
                </c:pt>
                <c:pt idx="959">
                  <c:v>34747</c:v>
                </c:pt>
                <c:pt idx="960">
                  <c:v>34748</c:v>
                </c:pt>
                <c:pt idx="961">
                  <c:v>34749</c:v>
                </c:pt>
                <c:pt idx="962">
                  <c:v>34750</c:v>
                </c:pt>
                <c:pt idx="963">
                  <c:v>34751</c:v>
                </c:pt>
                <c:pt idx="964">
                  <c:v>34752</c:v>
                </c:pt>
                <c:pt idx="965">
                  <c:v>34753</c:v>
                </c:pt>
                <c:pt idx="966">
                  <c:v>34754</c:v>
                </c:pt>
                <c:pt idx="967">
                  <c:v>34755</c:v>
                </c:pt>
                <c:pt idx="968">
                  <c:v>34756</c:v>
                </c:pt>
                <c:pt idx="969">
                  <c:v>34757</c:v>
                </c:pt>
                <c:pt idx="970">
                  <c:v>34758</c:v>
                </c:pt>
                <c:pt idx="971">
                  <c:v>34759</c:v>
                </c:pt>
                <c:pt idx="972">
                  <c:v>34760</c:v>
                </c:pt>
                <c:pt idx="973">
                  <c:v>34761</c:v>
                </c:pt>
                <c:pt idx="974">
                  <c:v>34762</c:v>
                </c:pt>
                <c:pt idx="975">
                  <c:v>34763</c:v>
                </c:pt>
                <c:pt idx="976">
                  <c:v>34764</c:v>
                </c:pt>
                <c:pt idx="977">
                  <c:v>34765</c:v>
                </c:pt>
                <c:pt idx="978">
                  <c:v>34766</c:v>
                </c:pt>
                <c:pt idx="979">
                  <c:v>34767</c:v>
                </c:pt>
                <c:pt idx="980">
                  <c:v>34768</c:v>
                </c:pt>
                <c:pt idx="981">
                  <c:v>34769</c:v>
                </c:pt>
                <c:pt idx="982">
                  <c:v>34770</c:v>
                </c:pt>
                <c:pt idx="983">
                  <c:v>34771</c:v>
                </c:pt>
                <c:pt idx="984">
                  <c:v>34772</c:v>
                </c:pt>
                <c:pt idx="985">
                  <c:v>34773</c:v>
                </c:pt>
                <c:pt idx="986">
                  <c:v>34774</c:v>
                </c:pt>
                <c:pt idx="987">
                  <c:v>34775</c:v>
                </c:pt>
                <c:pt idx="988">
                  <c:v>34776</c:v>
                </c:pt>
                <c:pt idx="989">
                  <c:v>34777</c:v>
                </c:pt>
                <c:pt idx="990">
                  <c:v>34778</c:v>
                </c:pt>
                <c:pt idx="991">
                  <c:v>34779</c:v>
                </c:pt>
                <c:pt idx="992">
                  <c:v>34780</c:v>
                </c:pt>
                <c:pt idx="993">
                  <c:v>34781</c:v>
                </c:pt>
                <c:pt idx="994">
                  <c:v>34782</c:v>
                </c:pt>
                <c:pt idx="995">
                  <c:v>34783</c:v>
                </c:pt>
                <c:pt idx="996">
                  <c:v>34784</c:v>
                </c:pt>
                <c:pt idx="997">
                  <c:v>34785</c:v>
                </c:pt>
                <c:pt idx="998">
                  <c:v>34786</c:v>
                </c:pt>
                <c:pt idx="999">
                  <c:v>34787</c:v>
                </c:pt>
                <c:pt idx="1000">
                  <c:v>34788</c:v>
                </c:pt>
                <c:pt idx="1001">
                  <c:v>34789</c:v>
                </c:pt>
                <c:pt idx="1002">
                  <c:v>34790</c:v>
                </c:pt>
                <c:pt idx="1003">
                  <c:v>34791</c:v>
                </c:pt>
                <c:pt idx="1004">
                  <c:v>34792</c:v>
                </c:pt>
                <c:pt idx="1005">
                  <c:v>34793</c:v>
                </c:pt>
                <c:pt idx="1006">
                  <c:v>34794</c:v>
                </c:pt>
                <c:pt idx="1007">
                  <c:v>34795</c:v>
                </c:pt>
                <c:pt idx="1008">
                  <c:v>34796</c:v>
                </c:pt>
                <c:pt idx="1009">
                  <c:v>34797</c:v>
                </c:pt>
                <c:pt idx="1010">
                  <c:v>34798</c:v>
                </c:pt>
                <c:pt idx="1011">
                  <c:v>34799</c:v>
                </c:pt>
                <c:pt idx="1012">
                  <c:v>34800</c:v>
                </c:pt>
                <c:pt idx="1013">
                  <c:v>34801</c:v>
                </c:pt>
                <c:pt idx="1014">
                  <c:v>34802</c:v>
                </c:pt>
                <c:pt idx="1015">
                  <c:v>34803</c:v>
                </c:pt>
                <c:pt idx="1016">
                  <c:v>34804</c:v>
                </c:pt>
                <c:pt idx="1017">
                  <c:v>34805</c:v>
                </c:pt>
                <c:pt idx="1018">
                  <c:v>34806</c:v>
                </c:pt>
                <c:pt idx="1019">
                  <c:v>34807</c:v>
                </c:pt>
                <c:pt idx="1020">
                  <c:v>34808</c:v>
                </c:pt>
                <c:pt idx="1021">
                  <c:v>34809</c:v>
                </c:pt>
                <c:pt idx="1022">
                  <c:v>34810</c:v>
                </c:pt>
                <c:pt idx="1023">
                  <c:v>34811</c:v>
                </c:pt>
                <c:pt idx="1024">
                  <c:v>34812</c:v>
                </c:pt>
                <c:pt idx="1025">
                  <c:v>34813</c:v>
                </c:pt>
                <c:pt idx="1026">
                  <c:v>34814</c:v>
                </c:pt>
                <c:pt idx="1027">
                  <c:v>34815</c:v>
                </c:pt>
                <c:pt idx="1028">
                  <c:v>34816</c:v>
                </c:pt>
                <c:pt idx="1029">
                  <c:v>34817</c:v>
                </c:pt>
                <c:pt idx="1030">
                  <c:v>34818</c:v>
                </c:pt>
                <c:pt idx="1031">
                  <c:v>34819</c:v>
                </c:pt>
                <c:pt idx="1032">
                  <c:v>34820</c:v>
                </c:pt>
                <c:pt idx="1033">
                  <c:v>34821</c:v>
                </c:pt>
                <c:pt idx="1034">
                  <c:v>34822</c:v>
                </c:pt>
                <c:pt idx="1035">
                  <c:v>34823</c:v>
                </c:pt>
                <c:pt idx="1036">
                  <c:v>34824</c:v>
                </c:pt>
                <c:pt idx="1037">
                  <c:v>34825</c:v>
                </c:pt>
                <c:pt idx="1038">
                  <c:v>34826</c:v>
                </c:pt>
                <c:pt idx="1039">
                  <c:v>34827</c:v>
                </c:pt>
                <c:pt idx="1040">
                  <c:v>34828</c:v>
                </c:pt>
                <c:pt idx="1041">
                  <c:v>34829</c:v>
                </c:pt>
                <c:pt idx="1042">
                  <c:v>34830</c:v>
                </c:pt>
                <c:pt idx="1043">
                  <c:v>34831</c:v>
                </c:pt>
                <c:pt idx="1044">
                  <c:v>34832</c:v>
                </c:pt>
                <c:pt idx="1045">
                  <c:v>34833</c:v>
                </c:pt>
                <c:pt idx="1046">
                  <c:v>34834</c:v>
                </c:pt>
                <c:pt idx="1047">
                  <c:v>34835</c:v>
                </c:pt>
                <c:pt idx="1048">
                  <c:v>34836</c:v>
                </c:pt>
                <c:pt idx="1049">
                  <c:v>34837</c:v>
                </c:pt>
                <c:pt idx="1050">
                  <c:v>34838</c:v>
                </c:pt>
                <c:pt idx="1051">
                  <c:v>34839</c:v>
                </c:pt>
                <c:pt idx="1052">
                  <c:v>34840</c:v>
                </c:pt>
                <c:pt idx="1053">
                  <c:v>34841</c:v>
                </c:pt>
                <c:pt idx="1054">
                  <c:v>34842</c:v>
                </c:pt>
                <c:pt idx="1055">
                  <c:v>34843</c:v>
                </c:pt>
                <c:pt idx="1056">
                  <c:v>34844</c:v>
                </c:pt>
                <c:pt idx="1057">
                  <c:v>34845</c:v>
                </c:pt>
                <c:pt idx="1058">
                  <c:v>34846</c:v>
                </c:pt>
                <c:pt idx="1059">
                  <c:v>34847</c:v>
                </c:pt>
                <c:pt idx="1060">
                  <c:v>34848</c:v>
                </c:pt>
                <c:pt idx="1061">
                  <c:v>34849</c:v>
                </c:pt>
                <c:pt idx="1062">
                  <c:v>34850</c:v>
                </c:pt>
                <c:pt idx="1063">
                  <c:v>34851</c:v>
                </c:pt>
                <c:pt idx="1064">
                  <c:v>34852</c:v>
                </c:pt>
                <c:pt idx="1065">
                  <c:v>34853</c:v>
                </c:pt>
                <c:pt idx="1066">
                  <c:v>34854</c:v>
                </c:pt>
                <c:pt idx="1067">
                  <c:v>34855</c:v>
                </c:pt>
                <c:pt idx="1068">
                  <c:v>34856</c:v>
                </c:pt>
                <c:pt idx="1069">
                  <c:v>34857</c:v>
                </c:pt>
                <c:pt idx="1070">
                  <c:v>34858</c:v>
                </c:pt>
                <c:pt idx="1071">
                  <c:v>34859</c:v>
                </c:pt>
                <c:pt idx="1072">
                  <c:v>34860</c:v>
                </c:pt>
                <c:pt idx="1073">
                  <c:v>34861</c:v>
                </c:pt>
                <c:pt idx="1074">
                  <c:v>34862</c:v>
                </c:pt>
                <c:pt idx="1075">
                  <c:v>34863</c:v>
                </c:pt>
                <c:pt idx="1076">
                  <c:v>34864</c:v>
                </c:pt>
                <c:pt idx="1077">
                  <c:v>34865</c:v>
                </c:pt>
                <c:pt idx="1078">
                  <c:v>34866</c:v>
                </c:pt>
                <c:pt idx="1079">
                  <c:v>34867</c:v>
                </c:pt>
                <c:pt idx="1080">
                  <c:v>34868</c:v>
                </c:pt>
                <c:pt idx="1081">
                  <c:v>34869</c:v>
                </c:pt>
                <c:pt idx="1082">
                  <c:v>34870</c:v>
                </c:pt>
                <c:pt idx="1083">
                  <c:v>34871</c:v>
                </c:pt>
                <c:pt idx="1084">
                  <c:v>34872</c:v>
                </c:pt>
                <c:pt idx="1085">
                  <c:v>34873</c:v>
                </c:pt>
                <c:pt idx="1086">
                  <c:v>34874</c:v>
                </c:pt>
                <c:pt idx="1087">
                  <c:v>34875</c:v>
                </c:pt>
                <c:pt idx="1088">
                  <c:v>34876</c:v>
                </c:pt>
                <c:pt idx="1089">
                  <c:v>34877</c:v>
                </c:pt>
                <c:pt idx="1090">
                  <c:v>34878</c:v>
                </c:pt>
                <c:pt idx="1091">
                  <c:v>34879</c:v>
                </c:pt>
                <c:pt idx="1092">
                  <c:v>34880</c:v>
                </c:pt>
                <c:pt idx="1093">
                  <c:v>34881</c:v>
                </c:pt>
                <c:pt idx="1094">
                  <c:v>34882</c:v>
                </c:pt>
                <c:pt idx="1095">
                  <c:v>34883</c:v>
                </c:pt>
                <c:pt idx="1096">
                  <c:v>34884</c:v>
                </c:pt>
                <c:pt idx="1097">
                  <c:v>34885</c:v>
                </c:pt>
                <c:pt idx="1098">
                  <c:v>34886</c:v>
                </c:pt>
                <c:pt idx="1099">
                  <c:v>34887</c:v>
                </c:pt>
                <c:pt idx="1100">
                  <c:v>34888</c:v>
                </c:pt>
                <c:pt idx="1101">
                  <c:v>34889</c:v>
                </c:pt>
                <c:pt idx="1102">
                  <c:v>34890</c:v>
                </c:pt>
                <c:pt idx="1103">
                  <c:v>34891</c:v>
                </c:pt>
                <c:pt idx="1104">
                  <c:v>34892</c:v>
                </c:pt>
                <c:pt idx="1105">
                  <c:v>34893</c:v>
                </c:pt>
                <c:pt idx="1106">
                  <c:v>34894</c:v>
                </c:pt>
                <c:pt idx="1107">
                  <c:v>34895</c:v>
                </c:pt>
                <c:pt idx="1108">
                  <c:v>34896</c:v>
                </c:pt>
                <c:pt idx="1109">
                  <c:v>34897</c:v>
                </c:pt>
                <c:pt idx="1110">
                  <c:v>34898</c:v>
                </c:pt>
                <c:pt idx="1111">
                  <c:v>34899</c:v>
                </c:pt>
                <c:pt idx="1112">
                  <c:v>34900</c:v>
                </c:pt>
                <c:pt idx="1113">
                  <c:v>34901</c:v>
                </c:pt>
                <c:pt idx="1114">
                  <c:v>34902</c:v>
                </c:pt>
                <c:pt idx="1115">
                  <c:v>34903</c:v>
                </c:pt>
                <c:pt idx="1116">
                  <c:v>34904</c:v>
                </c:pt>
                <c:pt idx="1117">
                  <c:v>34905</c:v>
                </c:pt>
                <c:pt idx="1118">
                  <c:v>34906</c:v>
                </c:pt>
                <c:pt idx="1119">
                  <c:v>34907</c:v>
                </c:pt>
                <c:pt idx="1120">
                  <c:v>34908</c:v>
                </c:pt>
                <c:pt idx="1121">
                  <c:v>34909</c:v>
                </c:pt>
                <c:pt idx="1122">
                  <c:v>34910</c:v>
                </c:pt>
                <c:pt idx="1123">
                  <c:v>34911</c:v>
                </c:pt>
                <c:pt idx="1124">
                  <c:v>34912</c:v>
                </c:pt>
                <c:pt idx="1125">
                  <c:v>34913</c:v>
                </c:pt>
                <c:pt idx="1126">
                  <c:v>34914</c:v>
                </c:pt>
                <c:pt idx="1127">
                  <c:v>34915</c:v>
                </c:pt>
                <c:pt idx="1128">
                  <c:v>34916</c:v>
                </c:pt>
                <c:pt idx="1129">
                  <c:v>34917</c:v>
                </c:pt>
                <c:pt idx="1130">
                  <c:v>34918</c:v>
                </c:pt>
                <c:pt idx="1131">
                  <c:v>34919</c:v>
                </c:pt>
                <c:pt idx="1132">
                  <c:v>34920</c:v>
                </c:pt>
                <c:pt idx="1133">
                  <c:v>34921</c:v>
                </c:pt>
                <c:pt idx="1134">
                  <c:v>34922</c:v>
                </c:pt>
                <c:pt idx="1135">
                  <c:v>34923</c:v>
                </c:pt>
                <c:pt idx="1136">
                  <c:v>34924</c:v>
                </c:pt>
                <c:pt idx="1137">
                  <c:v>34925</c:v>
                </c:pt>
                <c:pt idx="1138">
                  <c:v>34926</c:v>
                </c:pt>
                <c:pt idx="1139">
                  <c:v>34927</c:v>
                </c:pt>
                <c:pt idx="1140">
                  <c:v>34928</c:v>
                </c:pt>
                <c:pt idx="1141">
                  <c:v>34929</c:v>
                </c:pt>
                <c:pt idx="1142">
                  <c:v>34930</c:v>
                </c:pt>
                <c:pt idx="1143">
                  <c:v>34931</c:v>
                </c:pt>
                <c:pt idx="1144">
                  <c:v>34932</c:v>
                </c:pt>
                <c:pt idx="1145">
                  <c:v>34933</c:v>
                </c:pt>
                <c:pt idx="1146">
                  <c:v>34934</c:v>
                </c:pt>
                <c:pt idx="1147">
                  <c:v>34935</c:v>
                </c:pt>
                <c:pt idx="1148">
                  <c:v>34936</c:v>
                </c:pt>
                <c:pt idx="1149">
                  <c:v>34937</c:v>
                </c:pt>
                <c:pt idx="1150">
                  <c:v>34938</c:v>
                </c:pt>
                <c:pt idx="1151">
                  <c:v>34939</c:v>
                </c:pt>
                <c:pt idx="1152">
                  <c:v>34940</c:v>
                </c:pt>
                <c:pt idx="1153">
                  <c:v>34941</c:v>
                </c:pt>
                <c:pt idx="1154">
                  <c:v>34942</c:v>
                </c:pt>
                <c:pt idx="1155">
                  <c:v>34943</c:v>
                </c:pt>
                <c:pt idx="1156">
                  <c:v>34944</c:v>
                </c:pt>
                <c:pt idx="1157">
                  <c:v>34945</c:v>
                </c:pt>
                <c:pt idx="1158">
                  <c:v>34946</c:v>
                </c:pt>
                <c:pt idx="1159">
                  <c:v>34947</c:v>
                </c:pt>
                <c:pt idx="1160">
                  <c:v>34948</c:v>
                </c:pt>
                <c:pt idx="1161">
                  <c:v>34949</c:v>
                </c:pt>
                <c:pt idx="1162">
                  <c:v>34951</c:v>
                </c:pt>
                <c:pt idx="1163">
                  <c:v>34952</c:v>
                </c:pt>
                <c:pt idx="1164">
                  <c:v>34953</c:v>
                </c:pt>
                <c:pt idx="1165">
                  <c:v>34954</c:v>
                </c:pt>
                <c:pt idx="1166">
                  <c:v>34955</c:v>
                </c:pt>
                <c:pt idx="1167">
                  <c:v>34956</c:v>
                </c:pt>
                <c:pt idx="1168">
                  <c:v>34957</c:v>
                </c:pt>
                <c:pt idx="1169">
                  <c:v>34958</c:v>
                </c:pt>
                <c:pt idx="1170">
                  <c:v>34959</c:v>
                </c:pt>
                <c:pt idx="1171">
                  <c:v>34960</c:v>
                </c:pt>
                <c:pt idx="1172">
                  <c:v>34961</c:v>
                </c:pt>
                <c:pt idx="1173">
                  <c:v>34962</c:v>
                </c:pt>
                <c:pt idx="1174">
                  <c:v>34963</c:v>
                </c:pt>
                <c:pt idx="1175">
                  <c:v>34964</c:v>
                </c:pt>
                <c:pt idx="1176">
                  <c:v>34965</c:v>
                </c:pt>
                <c:pt idx="1177">
                  <c:v>34966</c:v>
                </c:pt>
                <c:pt idx="1178">
                  <c:v>34967</c:v>
                </c:pt>
                <c:pt idx="1179">
                  <c:v>34968</c:v>
                </c:pt>
                <c:pt idx="1180">
                  <c:v>34969</c:v>
                </c:pt>
                <c:pt idx="1181">
                  <c:v>34970</c:v>
                </c:pt>
                <c:pt idx="1182">
                  <c:v>34971</c:v>
                </c:pt>
                <c:pt idx="1183">
                  <c:v>34972</c:v>
                </c:pt>
                <c:pt idx="1184">
                  <c:v>34973</c:v>
                </c:pt>
                <c:pt idx="1185">
                  <c:v>34974</c:v>
                </c:pt>
                <c:pt idx="1186">
                  <c:v>34975</c:v>
                </c:pt>
                <c:pt idx="1187">
                  <c:v>34976</c:v>
                </c:pt>
                <c:pt idx="1188">
                  <c:v>34977</c:v>
                </c:pt>
                <c:pt idx="1189">
                  <c:v>34978</c:v>
                </c:pt>
                <c:pt idx="1190">
                  <c:v>34979</c:v>
                </c:pt>
                <c:pt idx="1191">
                  <c:v>34980</c:v>
                </c:pt>
                <c:pt idx="1192">
                  <c:v>34981</c:v>
                </c:pt>
                <c:pt idx="1193">
                  <c:v>34982</c:v>
                </c:pt>
                <c:pt idx="1194">
                  <c:v>34983</c:v>
                </c:pt>
                <c:pt idx="1195">
                  <c:v>34984</c:v>
                </c:pt>
                <c:pt idx="1196">
                  <c:v>34985</c:v>
                </c:pt>
                <c:pt idx="1197">
                  <c:v>34986</c:v>
                </c:pt>
                <c:pt idx="1198">
                  <c:v>34987</c:v>
                </c:pt>
                <c:pt idx="1199">
                  <c:v>34988</c:v>
                </c:pt>
                <c:pt idx="1200">
                  <c:v>34989</c:v>
                </c:pt>
                <c:pt idx="1201">
                  <c:v>34990</c:v>
                </c:pt>
                <c:pt idx="1202">
                  <c:v>34991</c:v>
                </c:pt>
                <c:pt idx="1203">
                  <c:v>34992</c:v>
                </c:pt>
                <c:pt idx="1204">
                  <c:v>34993</c:v>
                </c:pt>
                <c:pt idx="1205">
                  <c:v>34994</c:v>
                </c:pt>
                <c:pt idx="1206">
                  <c:v>34995</c:v>
                </c:pt>
                <c:pt idx="1207">
                  <c:v>34996</c:v>
                </c:pt>
                <c:pt idx="1208">
                  <c:v>34997</c:v>
                </c:pt>
                <c:pt idx="1209">
                  <c:v>34998</c:v>
                </c:pt>
                <c:pt idx="1210">
                  <c:v>34999</c:v>
                </c:pt>
                <c:pt idx="1211">
                  <c:v>35000</c:v>
                </c:pt>
                <c:pt idx="1212">
                  <c:v>35001</c:v>
                </c:pt>
                <c:pt idx="1213">
                  <c:v>35002</c:v>
                </c:pt>
                <c:pt idx="1214">
                  <c:v>35003</c:v>
                </c:pt>
                <c:pt idx="1215">
                  <c:v>35004</c:v>
                </c:pt>
                <c:pt idx="1216">
                  <c:v>35005</c:v>
                </c:pt>
                <c:pt idx="1217">
                  <c:v>35006</c:v>
                </c:pt>
                <c:pt idx="1218">
                  <c:v>35007</c:v>
                </c:pt>
                <c:pt idx="1219">
                  <c:v>35008</c:v>
                </c:pt>
                <c:pt idx="1220">
                  <c:v>35009</c:v>
                </c:pt>
                <c:pt idx="1221">
                  <c:v>35010</c:v>
                </c:pt>
                <c:pt idx="1222">
                  <c:v>35011</c:v>
                </c:pt>
                <c:pt idx="1223">
                  <c:v>35012</c:v>
                </c:pt>
                <c:pt idx="1224">
                  <c:v>35013</c:v>
                </c:pt>
                <c:pt idx="1225">
                  <c:v>35014</c:v>
                </c:pt>
                <c:pt idx="1226">
                  <c:v>35015</c:v>
                </c:pt>
                <c:pt idx="1227">
                  <c:v>35016</c:v>
                </c:pt>
                <c:pt idx="1228">
                  <c:v>35017</c:v>
                </c:pt>
                <c:pt idx="1229">
                  <c:v>35018</c:v>
                </c:pt>
                <c:pt idx="1230">
                  <c:v>35019</c:v>
                </c:pt>
                <c:pt idx="1231">
                  <c:v>35020</c:v>
                </c:pt>
                <c:pt idx="1232">
                  <c:v>35021</c:v>
                </c:pt>
                <c:pt idx="1233">
                  <c:v>35022</c:v>
                </c:pt>
                <c:pt idx="1234">
                  <c:v>35023</c:v>
                </c:pt>
                <c:pt idx="1235">
                  <c:v>35024</c:v>
                </c:pt>
                <c:pt idx="1236">
                  <c:v>35025</c:v>
                </c:pt>
                <c:pt idx="1237">
                  <c:v>35026</c:v>
                </c:pt>
                <c:pt idx="1238">
                  <c:v>35027</c:v>
                </c:pt>
                <c:pt idx="1239">
                  <c:v>35028</c:v>
                </c:pt>
                <c:pt idx="1240">
                  <c:v>35029</c:v>
                </c:pt>
                <c:pt idx="1241">
                  <c:v>35030</c:v>
                </c:pt>
                <c:pt idx="1242">
                  <c:v>35031</c:v>
                </c:pt>
                <c:pt idx="1243">
                  <c:v>35032</c:v>
                </c:pt>
                <c:pt idx="1244">
                  <c:v>35033</c:v>
                </c:pt>
                <c:pt idx="1245">
                  <c:v>35034</c:v>
                </c:pt>
                <c:pt idx="1246">
                  <c:v>35035</c:v>
                </c:pt>
                <c:pt idx="1247">
                  <c:v>35036</c:v>
                </c:pt>
                <c:pt idx="1248">
                  <c:v>35037</c:v>
                </c:pt>
                <c:pt idx="1249">
                  <c:v>35038</c:v>
                </c:pt>
                <c:pt idx="1250">
                  <c:v>35039</c:v>
                </c:pt>
                <c:pt idx="1251">
                  <c:v>35040</c:v>
                </c:pt>
                <c:pt idx="1252">
                  <c:v>35041</c:v>
                </c:pt>
                <c:pt idx="1253">
                  <c:v>35042</c:v>
                </c:pt>
                <c:pt idx="1254">
                  <c:v>35043</c:v>
                </c:pt>
                <c:pt idx="1255">
                  <c:v>35044</c:v>
                </c:pt>
                <c:pt idx="1256">
                  <c:v>35045</c:v>
                </c:pt>
                <c:pt idx="1257">
                  <c:v>35046</c:v>
                </c:pt>
                <c:pt idx="1258">
                  <c:v>35047</c:v>
                </c:pt>
                <c:pt idx="1259">
                  <c:v>35048</c:v>
                </c:pt>
                <c:pt idx="1260">
                  <c:v>35049</c:v>
                </c:pt>
                <c:pt idx="1261">
                  <c:v>35050</c:v>
                </c:pt>
                <c:pt idx="1262">
                  <c:v>35051</c:v>
                </c:pt>
                <c:pt idx="1263">
                  <c:v>35052</c:v>
                </c:pt>
                <c:pt idx="1264">
                  <c:v>35053</c:v>
                </c:pt>
                <c:pt idx="1265">
                  <c:v>35054</c:v>
                </c:pt>
                <c:pt idx="1266">
                  <c:v>35055</c:v>
                </c:pt>
                <c:pt idx="1267">
                  <c:v>35056</c:v>
                </c:pt>
                <c:pt idx="1268">
                  <c:v>35057</c:v>
                </c:pt>
                <c:pt idx="1269">
                  <c:v>35058</c:v>
                </c:pt>
                <c:pt idx="1270">
                  <c:v>35059</c:v>
                </c:pt>
                <c:pt idx="1271">
                  <c:v>35060</c:v>
                </c:pt>
                <c:pt idx="1272">
                  <c:v>35061</c:v>
                </c:pt>
                <c:pt idx="1273">
                  <c:v>35062</c:v>
                </c:pt>
                <c:pt idx="1274">
                  <c:v>35063</c:v>
                </c:pt>
                <c:pt idx="1275">
                  <c:v>35064</c:v>
                </c:pt>
                <c:pt idx="1276">
                  <c:v>35065</c:v>
                </c:pt>
                <c:pt idx="1277">
                  <c:v>35066</c:v>
                </c:pt>
                <c:pt idx="1278">
                  <c:v>35067</c:v>
                </c:pt>
                <c:pt idx="1279">
                  <c:v>35068</c:v>
                </c:pt>
                <c:pt idx="1280">
                  <c:v>35069</c:v>
                </c:pt>
                <c:pt idx="1281">
                  <c:v>35070</c:v>
                </c:pt>
                <c:pt idx="1282">
                  <c:v>35071</c:v>
                </c:pt>
                <c:pt idx="1283">
                  <c:v>35072</c:v>
                </c:pt>
                <c:pt idx="1284">
                  <c:v>35073</c:v>
                </c:pt>
                <c:pt idx="1285">
                  <c:v>35074</c:v>
                </c:pt>
                <c:pt idx="1286">
                  <c:v>35075</c:v>
                </c:pt>
                <c:pt idx="1287">
                  <c:v>35076</c:v>
                </c:pt>
                <c:pt idx="1288">
                  <c:v>35077</c:v>
                </c:pt>
                <c:pt idx="1289">
                  <c:v>35078</c:v>
                </c:pt>
                <c:pt idx="1290">
                  <c:v>35079</c:v>
                </c:pt>
                <c:pt idx="1291">
                  <c:v>35080</c:v>
                </c:pt>
                <c:pt idx="1292">
                  <c:v>35081</c:v>
                </c:pt>
                <c:pt idx="1293">
                  <c:v>35082</c:v>
                </c:pt>
                <c:pt idx="1294">
                  <c:v>35083</c:v>
                </c:pt>
                <c:pt idx="1295">
                  <c:v>35084</c:v>
                </c:pt>
                <c:pt idx="1296">
                  <c:v>35085</c:v>
                </c:pt>
                <c:pt idx="1297">
                  <c:v>35086</c:v>
                </c:pt>
                <c:pt idx="1298">
                  <c:v>35087</c:v>
                </c:pt>
                <c:pt idx="1299">
                  <c:v>35088</c:v>
                </c:pt>
                <c:pt idx="1300">
                  <c:v>35089</c:v>
                </c:pt>
                <c:pt idx="1301">
                  <c:v>35090</c:v>
                </c:pt>
                <c:pt idx="1302">
                  <c:v>35091</c:v>
                </c:pt>
                <c:pt idx="1303">
                  <c:v>35092</c:v>
                </c:pt>
                <c:pt idx="1304">
                  <c:v>35093</c:v>
                </c:pt>
                <c:pt idx="1305">
                  <c:v>35094</c:v>
                </c:pt>
                <c:pt idx="1306">
                  <c:v>35095</c:v>
                </c:pt>
                <c:pt idx="1307">
                  <c:v>35096</c:v>
                </c:pt>
                <c:pt idx="1308">
                  <c:v>35097</c:v>
                </c:pt>
                <c:pt idx="1309">
                  <c:v>35208</c:v>
                </c:pt>
                <c:pt idx="1310">
                  <c:v>35209</c:v>
                </c:pt>
                <c:pt idx="1311">
                  <c:v>35210</c:v>
                </c:pt>
                <c:pt idx="1312">
                  <c:v>35211</c:v>
                </c:pt>
                <c:pt idx="1313">
                  <c:v>35212</c:v>
                </c:pt>
                <c:pt idx="1314">
                  <c:v>35213</c:v>
                </c:pt>
                <c:pt idx="1315">
                  <c:v>35214</c:v>
                </c:pt>
                <c:pt idx="1316">
                  <c:v>35215</c:v>
                </c:pt>
                <c:pt idx="1317">
                  <c:v>35216</c:v>
                </c:pt>
                <c:pt idx="1318">
                  <c:v>35217</c:v>
                </c:pt>
                <c:pt idx="1319">
                  <c:v>35218</c:v>
                </c:pt>
                <c:pt idx="1320">
                  <c:v>35219</c:v>
                </c:pt>
                <c:pt idx="1321">
                  <c:v>35220</c:v>
                </c:pt>
                <c:pt idx="1322">
                  <c:v>35221</c:v>
                </c:pt>
                <c:pt idx="1323">
                  <c:v>35222</c:v>
                </c:pt>
                <c:pt idx="1324">
                  <c:v>35223</c:v>
                </c:pt>
                <c:pt idx="1325">
                  <c:v>35224</c:v>
                </c:pt>
                <c:pt idx="1326">
                  <c:v>35225</c:v>
                </c:pt>
                <c:pt idx="1327">
                  <c:v>35226</c:v>
                </c:pt>
                <c:pt idx="1328">
                  <c:v>35227</c:v>
                </c:pt>
                <c:pt idx="1329">
                  <c:v>35228</c:v>
                </c:pt>
                <c:pt idx="1330">
                  <c:v>35229</c:v>
                </c:pt>
                <c:pt idx="1331">
                  <c:v>35230</c:v>
                </c:pt>
                <c:pt idx="1332">
                  <c:v>35231</c:v>
                </c:pt>
                <c:pt idx="1333">
                  <c:v>35232</c:v>
                </c:pt>
                <c:pt idx="1334">
                  <c:v>35233</c:v>
                </c:pt>
                <c:pt idx="1335">
                  <c:v>35234</c:v>
                </c:pt>
                <c:pt idx="1336">
                  <c:v>35235</c:v>
                </c:pt>
                <c:pt idx="1337">
                  <c:v>35236</c:v>
                </c:pt>
                <c:pt idx="1338">
                  <c:v>35237</c:v>
                </c:pt>
                <c:pt idx="1339">
                  <c:v>35238</c:v>
                </c:pt>
                <c:pt idx="1340">
                  <c:v>35239</c:v>
                </c:pt>
                <c:pt idx="1341">
                  <c:v>35240</c:v>
                </c:pt>
                <c:pt idx="1342">
                  <c:v>35241</c:v>
                </c:pt>
                <c:pt idx="1343">
                  <c:v>35242</c:v>
                </c:pt>
                <c:pt idx="1344">
                  <c:v>35243</c:v>
                </c:pt>
                <c:pt idx="1345">
                  <c:v>35244</c:v>
                </c:pt>
                <c:pt idx="1346">
                  <c:v>35245</c:v>
                </c:pt>
                <c:pt idx="1347">
                  <c:v>35246</c:v>
                </c:pt>
                <c:pt idx="1348">
                  <c:v>35247</c:v>
                </c:pt>
                <c:pt idx="1349">
                  <c:v>35248</c:v>
                </c:pt>
                <c:pt idx="1350">
                  <c:v>35249</c:v>
                </c:pt>
                <c:pt idx="1351">
                  <c:v>35250</c:v>
                </c:pt>
                <c:pt idx="1352">
                  <c:v>35251</c:v>
                </c:pt>
                <c:pt idx="1353">
                  <c:v>35252</c:v>
                </c:pt>
                <c:pt idx="1354">
                  <c:v>35253</c:v>
                </c:pt>
                <c:pt idx="1355">
                  <c:v>35254</c:v>
                </c:pt>
                <c:pt idx="1356">
                  <c:v>35255</c:v>
                </c:pt>
                <c:pt idx="1357">
                  <c:v>35256</c:v>
                </c:pt>
                <c:pt idx="1358">
                  <c:v>35257</c:v>
                </c:pt>
                <c:pt idx="1359">
                  <c:v>35258</c:v>
                </c:pt>
                <c:pt idx="1360">
                  <c:v>35259</c:v>
                </c:pt>
                <c:pt idx="1361">
                  <c:v>35260</c:v>
                </c:pt>
                <c:pt idx="1362">
                  <c:v>35261</c:v>
                </c:pt>
                <c:pt idx="1363">
                  <c:v>35262</c:v>
                </c:pt>
                <c:pt idx="1364">
                  <c:v>35263</c:v>
                </c:pt>
                <c:pt idx="1365">
                  <c:v>35264</c:v>
                </c:pt>
                <c:pt idx="1366">
                  <c:v>35265</c:v>
                </c:pt>
                <c:pt idx="1367">
                  <c:v>35266</c:v>
                </c:pt>
                <c:pt idx="1368">
                  <c:v>35267</c:v>
                </c:pt>
                <c:pt idx="1369">
                  <c:v>35268</c:v>
                </c:pt>
                <c:pt idx="1370">
                  <c:v>35269</c:v>
                </c:pt>
                <c:pt idx="1371">
                  <c:v>35270</c:v>
                </c:pt>
                <c:pt idx="1372">
                  <c:v>35271</c:v>
                </c:pt>
                <c:pt idx="1373">
                  <c:v>35272</c:v>
                </c:pt>
                <c:pt idx="1374">
                  <c:v>35273</c:v>
                </c:pt>
                <c:pt idx="1375">
                  <c:v>35274</c:v>
                </c:pt>
                <c:pt idx="1376">
                  <c:v>35275</c:v>
                </c:pt>
                <c:pt idx="1377">
                  <c:v>35276</c:v>
                </c:pt>
                <c:pt idx="1378">
                  <c:v>35277</c:v>
                </c:pt>
                <c:pt idx="1379">
                  <c:v>35278</c:v>
                </c:pt>
                <c:pt idx="1380">
                  <c:v>35279</c:v>
                </c:pt>
                <c:pt idx="1381">
                  <c:v>35280</c:v>
                </c:pt>
                <c:pt idx="1382">
                  <c:v>35281</c:v>
                </c:pt>
                <c:pt idx="1383">
                  <c:v>35282</c:v>
                </c:pt>
                <c:pt idx="1384">
                  <c:v>35283</c:v>
                </c:pt>
                <c:pt idx="1385">
                  <c:v>35284</c:v>
                </c:pt>
                <c:pt idx="1386">
                  <c:v>35285</c:v>
                </c:pt>
                <c:pt idx="1387">
                  <c:v>35286</c:v>
                </c:pt>
                <c:pt idx="1388">
                  <c:v>35287</c:v>
                </c:pt>
                <c:pt idx="1389">
                  <c:v>35288</c:v>
                </c:pt>
                <c:pt idx="1390">
                  <c:v>35289</c:v>
                </c:pt>
                <c:pt idx="1391">
                  <c:v>35290</c:v>
                </c:pt>
                <c:pt idx="1392">
                  <c:v>35291</c:v>
                </c:pt>
                <c:pt idx="1393">
                  <c:v>35292</c:v>
                </c:pt>
                <c:pt idx="1394">
                  <c:v>35293</c:v>
                </c:pt>
                <c:pt idx="1395">
                  <c:v>35294</c:v>
                </c:pt>
                <c:pt idx="1396">
                  <c:v>35295</c:v>
                </c:pt>
                <c:pt idx="1397">
                  <c:v>35296</c:v>
                </c:pt>
                <c:pt idx="1398">
                  <c:v>35297</c:v>
                </c:pt>
                <c:pt idx="1399">
                  <c:v>35298</c:v>
                </c:pt>
                <c:pt idx="1400">
                  <c:v>35299</c:v>
                </c:pt>
                <c:pt idx="1401">
                  <c:v>35300</c:v>
                </c:pt>
                <c:pt idx="1402">
                  <c:v>35301</c:v>
                </c:pt>
                <c:pt idx="1403">
                  <c:v>35302</c:v>
                </c:pt>
                <c:pt idx="1404">
                  <c:v>35303</c:v>
                </c:pt>
                <c:pt idx="1405">
                  <c:v>35304</c:v>
                </c:pt>
                <c:pt idx="1406">
                  <c:v>35305</c:v>
                </c:pt>
                <c:pt idx="1407">
                  <c:v>35306</c:v>
                </c:pt>
                <c:pt idx="1408">
                  <c:v>35307</c:v>
                </c:pt>
                <c:pt idx="1409">
                  <c:v>35308</c:v>
                </c:pt>
                <c:pt idx="1410">
                  <c:v>35309</c:v>
                </c:pt>
                <c:pt idx="1411">
                  <c:v>35310</c:v>
                </c:pt>
                <c:pt idx="1412">
                  <c:v>35311</c:v>
                </c:pt>
                <c:pt idx="1413">
                  <c:v>35312</c:v>
                </c:pt>
                <c:pt idx="1414">
                  <c:v>35313</c:v>
                </c:pt>
                <c:pt idx="1415">
                  <c:v>35314</c:v>
                </c:pt>
                <c:pt idx="1416">
                  <c:v>35315</c:v>
                </c:pt>
                <c:pt idx="1417">
                  <c:v>35316</c:v>
                </c:pt>
                <c:pt idx="1418">
                  <c:v>35317</c:v>
                </c:pt>
                <c:pt idx="1419">
                  <c:v>35318</c:v>
                </c:pt>
                <c:pt idx="1420">
                  <c:v>35319</c:v>
                </c:pt>
                <c:pt idx="1421">
                  <c:v>35320</c:v>
                </c:pt>
                <c:pt idx="1422">
                  <c:v>35321</c:v>
                </c:pt>
                <c:pt idx="1423">
                  <c:v>35322</c:v>
                </c:pt>
                <c:pt idx="1424">
                  <c:v>35323</c:v>
                </c:pt>
                <c:pt idx="1425">
                  <c:v>35324</c:v>
                </c:pt>
                <c:pt idx="1426">
                  <c:v>35325</c:v>
                </c:pt>
                <c:pt idx="1427">
                  <c:v>35326</c:v>
                </c:pt>
                <c:pt idx="1428">
                  <c:v>35327</c:v>
                </c:pt>
                <c:pt idx="1429">
                  <c:v>35328</c:v>
                </c:pt>
                <c:pt idx="1430">
                  <c:v>35329</c:v>
                </c:pt>
                <c:pt idx="1431">
                  <c:v>35330</c:v>
                </c:pt>
                <c:pt idx="1432">
                  <c:v>35331</c:v>
                </c:pt>
                <c:pt idx="1433">
                  <c:v>35332</c:v>
                </c:pt>
                <c:pt idx="1434">
                  <c:v>35333</c:v>
                </c:pt>
                <c:pt idx="1435">
                  <c:v>35334</c:v>
                </c:pt>
                <c:pt idx="1436">
                  <c:v>35335</c:v>
                </c:pt>
                <c:pt idx="1437">
                  <c:v>35336</c:v>
                </c:pt>
                <c:pt idx="1438">
                  <c:v>35337</c:v>
                </c:pt>
                <c:pt idx="1439">
                  <c:v>35338</c:v>
                </c:pt>
                <c:pt idx="1440">
                  <c:v>35339</c:v>
                </c:pt>
                <c:pt idx="1441">
                  <c:v>35340</c:v>
                </c:pt>
                <c:pt idx="1442">
                  <c:v>35341</c:v>
                </c:pt>
                <c:pt idx="1443">
                  <c:v>35342</c:v>
                </c:pt>
                <c:pt idx="1444">
                  <c:v>35343</c:v>
                </c:pt>
                <c:pt idx="1445">
                  <c:v>35344</c:v>
                </c:pt>
                <c:pt idx="1446">
                  <c:v>35345</c:v>
                </c:pt>
                <c:pt idx="1447">
                  <c:v>35346</c:v>
                </c:pt>
                <c:pt idx="1448">
                  <c:v>35347</c:v>
                </c:pt>
                <c:pt idx="1449">
                  <c:v>35348</c:v>
                </c:pt>
                <c:pt idx="1450">
                  <c:v>35349</c:v>
                </c:pt>
                <c:pt idx="1451">
                  <c:v>35350</c:v>
                </c:pt>
                <c:pt idx="1452">
                  <c:v>35351</c:v>
                </c:pt>
                <c:pt idx="1453">
                  <c:v>35352</c:v>
                </c:pt>
                <c:pt idx="1454">
                  <c:v>35353</c:v>
                </c:pt>
                <c:pt idx="1455">
                  <c:v>35354</c:v>
                </c:pt>
                <c:pt idx="1456">
                  <c:v>35355</c:v>
                </c:pt>
                <c:pt idx="1457">
                  <c:v>35356</c:v>
                </c:pt>
                <c:pt idx="1458">
                  <c:v>35357</c:v>
                </c:pt>
                <c:pt idx="1459">
                  <c:v>35358</c:v>
                </c:pt>
                <c:pt idx="1460">
                  <c:v>35359</c:v>
                </c:pt>
                <c:pt idx="1461">
                  <c:v>35360</c:v>
                </c:pt>
                <c:pt idx="1462">
                  <c:v>35361</c:v>
                </c:pt>
                <c:pt idx="1463">
                  <c:v>35362</c:v>
                </c:pt>
                <c:pt idx="1464">
                  <c:v>35363</c:v>
                </c:pt>
                <c:pt idx="1465">
                  <c:v>35364</c:v>
                </c:pt>
                <c:pt idx="1466">
                  <c:v>35365</c:v>
                </c:pt>
                <c:pt idx="1467">
                  <c:v>35366</c:v>
                </c:pt>
                <c:pt idx="1468">
                  <c:v>35367</c:v>
                </c:pt>
                <c:pt idx="1469">
                  <c:v>35368</c:v>
                </c:pt>
                <c:pt idx="1470">
                  <c:v>35369</c:v>
                </c:pt>
                <c:pt idx="1471">
                  <c:v>35370</c:v>
                </c:pt>
                <c:pt idx="1472">
                  <c:v>35371</c:v>
                </c:pt>
                <c:pt idx="1473">
                  <c:v>35372</c:v>
                </c:pt>
                <c:pt idx="1474">
                  <c:v>35373</c:v>
                </c:pt>
                <c:pt idx="1475">
                  <c:v>35374</c:v>
                </c:pt>
                <c:pt idx="1476">
                  <c:v>35375</c:v>
                </c:pt>
                <c:pt idx="1477">
                  <c:v>35376</c:v>
                </c:pt>
                <c:pt idx="1478">
                  <c:v>35377</c:v>
                </c:pt>
                <c:pt idx="1479">
                  <c:v>35378</c:v>
                </c:pt>
                <c:pt idx="1480">
                  <c:v>35379</c:v>
                </c:pt>
                <c:pt idx="1481">
                  <c:v>35380</c:v>
                </c:pt>
                <c:pt idx="1482">
                  <c:v>35381</c:v>
                </c:pt>
                <c:pt idx="1483">
                  <c:v>35382</c:v>
                </c:pt>
                <c:pt idx="1484">
                  <c:v>35383</c:v>
                </c:pt>
                <c:pt idx="1485">
                  <c:v>35384</c:v>
                </c:pt>
                <c:pt idx="1486">
                  <c:v>35385</c:v>
                </c:pt>
                <c:pt idx="1487">
                  <c:v>35386</c:v>
                </c:pt>
                <c:pt idx="1488">
                  <c:v>35387</c:v>
                </c:pt>
                <c:pt idx="1489">
                  <c:v>35388</c:v>
                </c:pt>
                <c:pt idx="1490">
                  <c:v>35389</c:v>
                </c:pt>
                <c:pt idx="1491">
                  <c:v>35390</c:v>
                </c:pt>
                <c:pt idx="1492">
                  <c:v>35391</c:v>
                </c:pt>
                <c:pt idx="1493">
                  <c:v>35392</c:v>
                </c:pt>
                <c:pt idx="1494">
                  <c:v>35393</c:v>
                </c:pt>
                <c:pt idx="1495">
                  <c:v>35394</c:v>
                </c:pt>
                <c:pt idx="1496">
                  <c:v>35395</c:v>
                </c:pt>
                <c:pt idx="1497">
                  <c:v>35396</c:v>
                </c:pt>
                <c:pt idx="1498">
                  <c:v>35397</c:v>
                </c:pt>
                <c:pt idx="1499">
                  <c:v>35398</c:v>
                </c:pt>
                <c:pt idx="1500">
                  <c:v>35399</c:v>
                </c:pt>
                <c:pt idx="1501">
                  <c:v>35400</c:v>
                </c:pt>
                <c:pt idx="1502">
                  <c:v>35401</c:v>
                </c:pt>
                <c:pt idx="1503">
                  <c:v>35402</c:v>
                </c:pt>
                <c:pt idx="1504">
                  <c:v>35403</c:v>
                </c:pt>
                <c:pt idx="1505">
                  <c:v>35404</c:v>
                </c:pt>
                <c:pt idx="1506">
                  <c:v>35405</c:v>
                </c:pt>
                <c:pt idx="1507">
                  <c:v>35406</c:v>
                </c:pt>
                <c:pt idx="1508">
                  <c:v>35407</c:v>
                </c:pt>
                <c:pt idx="1509">
                  <c:v>35408</c:v>
                </c:pt>
                <c:pt idx="1510">
                  <c:v>35409</c:v>
                </c:pt>
                <c:pt idx="1511">
                  <c:v>35410</c:v>
                </c:pt>
                <c:pt idx="1512">
                  <c:v>35411</c:v>
                </c:pt>
                <c:pt idx="1513">
                  <c:v>35412</c:v>
                </c:pt>
                <c:pt idx="1514">
                  <c:v>35413</c:v>
                </c:pt>
                <c:pt idx="1515">
                  <c:v>35414</c:v>
                </c:pt>
                <c:pt idx="1516">
                  <c:v>35415</c:v>
                </c:pt>
                <c:pt idx="1517">
                  <c:v>35416</c:v>
                </c:pt>
                <c:pt idx="1518">
                  <c:v>35417</c:v>
                </c:pt>
                <c:pt idx="1519">
                  <c:v>35418</c:v>
                </c:pt>
                <c:pt idx="1520">
                  <c:v>35419</c:v>
                </c:pt>
                <c:pt idx="1521">
                  <c:v>35420</c:v>
                </c:pt>
                <c:pt idx="1522">
                  <c:v>35421</c:v>
                </c:pt>
                <c:pt idx="1523">
                  <c:v>35422</c:v>
                </c:pt>
                <c:pt idx="1524">
                  <c:v>35423</c:v>
                </c:pt>
                <c:pt idx="1525">
                  <c:v>35424</c:v>
                </c:pt>
                <c:pt idx="1526">
                  <c:v>35425</c:v>
                </c:pt>
                <c:pt idx="1527">
                  <c:v>35426</c:v>
                </c:pt>
                <c:pt idx="1528">
                  <c:v>35427</c:v>
                </c:pt>
                <c:pt idx="1529">
                  <c:v>35428</c:v>
                </c:pt>
                <c:pt idx="1530">
                  <c:v>35429</c:v>
                </c:pt>
                <c:pt idx="1531">
                  <c:v>35430</c:v>
                </c:pt>
                <c:pt idx="1532">
                  <c:v>35496</c:v>
                </c:pt>
                <c:pt idx="1533">
                  <c:v>35497</c:v>
                </c:pt>
                <c:pt idx="1534">
                  <c:v>35498</c:v>
                </c:pt>
                <c:pt idx="1535">
                  <c:v>35499</c:v>
                </c:pt>
                <c:pt idx="1536">
                  <c:v>35500</c:v>
                </c:pt>
                <c:pt idx="1537">
                  <c:v>35501</c:v>
                </c:pt>
                <c:pt idx="1538">
                  <c:v>35502</c:v>
                </c:pt>
                <c:pt idx="1539">
                  <c:v>35503</c:v>
                </c:pt>
                <c:pt idx="1540">
                  <c:v>35504</c:v>
                </c:pt>
                <c:pt idx="1541">
                  <c:v>35505</c:v>
                </c:pt>
                <c:pt idx="1542">
                  <c:v>35506</c:v>
                </c:pt>
                <c:pt idx="1543">
                  <c:v>35507</c:v>
                </c:pt>
                <c:pt idx="1544">
                  <c:v>35508</c:v>
                </c:pt>
                <c:pt idx="1545">
                  <c:v>35509</c:v>
                </c:pt>
                <c:pt idx="1546">
                  <c:v>35510</c:v>
                </c:pt>
                <c:pt idx="1547">
                  <c:v>35511</c:v>
                </c:pt>
                <c:pt idx="1548">
                  <c:v>35512</c:v>
                </c:pt>
                <c:pt idx="1549">
                  <c:v>35513</c:v>
                </c:pt>
                <c:pt idx="1550">
                  <c:v>35514</c:v>
                </c:pt>
                <c:pt idx="1551">
                  <c:v>35515</c:v>
                </c:pt>
                <c:pt idx="1552">
                  <c:v>35516</c:v>
                </c:pt>
                <c:pt idx="1553">
                  <c:v>35517</c:v>
                </c:pt>
                <c:pt idx="1554">
                  <c:v>35518</c:v>
                </c:pt>
                <c:pt idx="1555">
                  <c:v>35519</c:v>
                </c:pt>
                <c:pt idx="1556">
                  <c:v>35520</c:v>
                </c:pt>
                <c:pt idx="1557">
                  <c:v>35521</c:v>
                </c:pt>
                <c:pt idx="1558">
                  <c:v>35522</c:v>
                </c:pt>
                <c:pt idx="1559">
                  <c:v>35523</c:v>
                </c:pt>
                <c:pt idx="1560">
                  <c:v>35524</c:v>
                </c:pt>
                <c:pt idx="1561">
                  <c:v>35525</c:v>
                </c:pt>
                <c:pt idx="1562">
                  <c:v>35526</c:v>
                </c:pt>
                <c:pt idx="1563">
                  <c:v>35527</c:v>
                </c:pt>
                <c:pt idx="1564">
                  <c:v>35528</c:v>
                </c:pt>
                <c:pt idx="1565">
                  <c:v>35529</c:v>
                </c:pt>
                <c:pt idx="1566">
                  <c:v>35530</c:v>
                </c:pt>
                <c:pt idx="1567">
                  <c:v>35531</c:v>
                </c:pt>
                <c:pt idx="1568">
                  <c:v>35532</c:v>
                </c:pt>
                <c:pt idx="1569">
                  <c:v>35533</c:v>
                </c:pt>
                <c:pt idx="1570">
                  <c:v>35534</c:v>
                </c:pt>
                <c:pt idx="1571">
                  <c:v>35535</c:v>
                </c:pt>
                <c:pt idx="1572">
                  <c:v>35536</c:v>
                </c:pt>
                <c:pt idx="1573">
                  <c:v>35537</c:v>
                </c:pt>
                <c:pt idx="1574">
                  <c:v>35538</c:v>
                </c:pt>
                <c:pt idx="1575">
                  <c:v>35539</c:v>
                </c:pt>
                <c:pt idx="1576">
                  <c:v>35540</c:v>
                </c:pt>
                <c:pt idx="1577">
                  <c:v>35541</c:v>
                </c:pt>
                <c:pt idx="1578">
                  <c:v>35542</c:v>
                </c:pt>
                <c:pt idx="1579">
                  <c:v>35543</c:v>
                </c:pt>
                <c:pt idx="1580">
                  <c:v>35544</c:v>
                </c:pt>
                <c:pt idx="1581">
                  <c:v>35545</c:v>
                </c:pt>
                <c:pt idx="1582">
                  <c:v>35546</c:v>
                </c:pt>
                <c:pt idx="1583">
                  <c:v>35547</c:v>
                </c:pt>
                <c:pt idx="1584">
                  <c:v>35548</c:v>
                </c:pt>
                <c:pt idx="1585">
                  <c:v>35549</c:v>
                </c:pt>
                <c:pt idx="1586">
                  <c:v>35550</c:v>
                </c:pt>
                <c:pt idx="1587">
                  <c:v>35551</c:v>
                </c:pt>
                <c:pt idx="1588">
                  <c:v>35552</c:v>
                </c:pt>
                <c:pt idx="1589">
                  <c:v>35553</c:v>
                </c:pt>
                <c:pt idx="1590">
                  <c:v>35554</c:v>
                </c:pt>
                <c:pt idx="1591">
                  <c:v>35555</c:v>
                </c:pt>
                <c:pt idx="1592">
                  <c:v>35556</c:v>
                </c:pt>
                <c:pt idx="1593">
                  <c:v>35557</c:v>
                </c:pt>
                <c:pt idx="1594">
                  <c:v>35558</c:v>
                </c:pt>
                <c:pt idx="1595">
                  <c:v>35559</c:v>
                </c:pt>
                <c:pt idx="1596">
                  <c:v>35560</c:v>
                </c:pt>
                <c:pt idx="1597">
                  <c:v>35561</c:v>
                </c:pt>
                <c:pt idx="1598">
                  <c:v>35562</c:v>
                </c:pt>
                <c:pt idx="1599">
                  <c:v>35563</c:v>
                </c:pt>
                <c:pt idx="1600">
                  <c:v>35564</c:v>
                </c:pt>
                <c:pt idx="1601">
                  <c:v>35565</c:v>
                </c:pt>
                <c:pt idx="1602">
                  <c:v>35566</c:v>
                </c:pt>
                <c:pt idx="1603">
                  <c:v>35567</c:v>
                </c:pt>
                <c:pt idx="1604">
                  <c:v>35568</c:v>
                </c:pt>
                <c:pt idx="1605">
                  <c:v>35569</c:v>
                </c:pt>
                <c:pt idx="1606">
                  <c:v>35570</c:v>
                </c:pt>
                <c:pt idx="1607">
                  <c:v>35571</c:v>
                </c:pt>
                <c:pt idx="1608">
                  <c:v>35572</c:v>
                </c:pt>
                <c:pt idx="1609">
                  <c:v>35573</c:v>
                </c:pt>
                <c:pt idx="1610">
                  <c:v>35574</c:v>
                </c:pt>
                <c:pt idx="1611">
                  <c:v>35575</c:v>
                </c:pt>
                <c:pt idx="1612">
                  <c:v>35576</c:v>
                </c:pt>
                <c:pt idx="1613">
                  <c:v>35577</c:v>
                </c:pt>
                <c:pt idx="1614">
                  <c:v>35578</c:v>
                </c:pt>
                <c:pt idx="1615">
                  <c:v>35579</c:v>
                </c:pt>
                <c:pt idx="1616">
                  <c:v>35580</c:v>
                </c:pt>
                <c:pt idx="1617">
                  <c:v>35581</c:v>
                </c:pt>
                <c:pt idx="1618">
                  <c:v>35582</c:v>
                </c:pt>
                <c:pt idx="1619">
                  <c:v>35583</c:v>
                </c:pt>
                <c:pt idx="1620">
                  <c:v>35584</c:v>
                </c:pt>
                <c:pt idx="1621">
                  <c:v>35585</c:v>
                </c:pt>
                <c:pt idx="1622">
                  <c:v>35586</c:v>
                </c:pt>
                <c:pt idx="1623">
                  <c:v>35587</c:v>
                </c:pt>
                <c:pt idx="1624">
                  <c:v>35588</c:v>
                </c:pt>
                <c:pt idx="1625">
                  <c:v>35589</c:v>
                </c:pt>
                <c:pt idx="1626">
                  <c:v>35590</c:v>
                </c:pt>
                <c:pt idx="1627">
                  <c:v>35591</c:v>
                </c:pt>
                <c:pt idx="1628">
                  <c:v>35592</c:v>
                </c:pt>
                <c:pt idx="1629">
                  <c:v>35593</c:v>
                </c:pt>
                <c:pt idx="1630">
                  <c:v>35594</c:v>
                </c:pt>
                <c:pt idx="1631">
                  <c:v>35595</c:v>
                </c:pt>
                <c:pt idx="1632">
                  <c:v>35596</c:v>
                </c:pt>
                <c:pt idx="1633">
                  <c:v>35597</c:v>
                </c:pt>
                <c:pt idx="1634">
                  <c:v>35598</c:v>
                </c:pt>
                <c:pt idx="1635">
                  <c:v>35599</c:v>
                </c:pt>
                <c:pt idx="1636">
                  <c:v>35600</c:v>
                </c:pt>
                <c:pt idx="1637">
                  <c:v>35601</c:v>
                </c:pt>
                <c:pt idx="1638">
                  <c:v>35602</c:v>
                </c:pt>
                <c:pt idx="1639">
                  <c:v>35603</c:v>
                </c:pt>
                <c:pt idx="1640">
                  <c:v>35604</c:v>
                </c:pt>
                <c:pt idx="1641">
                  <c:v>35605</c:v>
                </c:pt>
                <c:pt idx="1642">
                  <c:v>35606</c:v>
                </c:pt>
                <c:pt idx="1643">
                  <c:v>35607</c:v>
                </c:pt>
                <c:pt idx="1644">
                  <c:v>35608</c:v>
                </c:pt>
                <c:pt idx="1645">
                  <c:v>35609</c:v>
                </c:pt>
                <c:pt idx="1646">
                  <c:v>35610</c:v>
                </c:pt>
                <c:pt idx="1647">
                  <c:v>35611</c:v>
                </c:pt>
                <c:pt idx="1648">
                  <c:v>35612</c:v>
                </c:pt>
                <c:pt idx="1649">
                  <c:v>35613</c:v>
                </c:pt>
                <c:pt idx="1650">
                  <c:v>35614</c:v>
                </c:pt>
                <c:pt idx="1651">
                  <c:v>35615</c:v>
                </c:pt>
                <c:pt idx="1652">
                  <c:v>35616</c:v>
                </c:pt>
                <c:pt idx="1653">
                  <c:v>35617</c:v>
                </c:pt>
                <c:pt idx="1654">
                  <c:v>35618</c:v>
                </c:pt>
                <c:pt idx="1655">
                  <c:v>35619</c:v>
                </c:pt>
                <c:pt idx="1656">
                  <c:v>35620</c:v>
                </c:pt>
                <c:pt idx="1657">
                  <c:v>35621</c:v>
                </c:pt>
                <c:pt idx="1658">
                  <c:v>35622</c:v>
                </c:pt>
                <c:pt idx="1659">
                  <c:v>35623</c:v>
                </c:pt>
                <c:pt idx="1660">
                  <c:v>35624</c:v>
                </c:pt>
                <c:pt idx="1661">
                  <c:v>35625</c:v>
                </c:pt>
                <c:pt idx="1662">
                  <c:v>35626</c:v>
                </c:pt>
                <c:pt idx="1663">
                  <c:v>35627</c:v>
                </c:pt>
                <c:pt idx="1664">
                  <c:v>35628</c:v>
                </c:pt>
                <c:pt idx="1665">
                  <c:v>35629</c:v>
                </c:pt>
                <c:pt idx="1666">
                  <c:v>35630</c:v>
                </c:pt>
                <c:pt idx="1667">
                  <c:v>35631</c:v>
                </c:pt>
                <c:pt idx="1668">
                  <c:v>35632</c:v>
                </c:pt>
                <c:pt idx="1669">
                  <c:v>35633</c:v>
                </c:pt>
                <c:pt idx="1670">
                  <c:v>35634</c:v>
                </c:pt>
                <c:pt idx="1671">
                  <c:v>35635</c:v>
                </c:pt>
                <c:pt idx="1672">
                  <c:v>35636</c:v>
                </c:pt>
                <c:pt idx="1673">
                  <c:v>35637</c:v>
                </c:pt>
                <c:pt idx="1674">
                  <c:v>35638</c:v>
                </c:pt>
                <c:pt idx="1675">
                  <c:v>35639</c:v>
                </c:pt>
                <c:pt idx="1676">
                  <c:v>35640</c:v>
                </c:pt>
                <c:pt idx="1677">
                  <c:v>35641</c:v>
                </c:pt>
                <c:pt idx="1678">
                  <c:v>35642</c:v>
                </c:pt>
                <c:pt idx="1679">
                  <c:v>35643</c:v>
                </c:pt>
                <c:pt idx="1680">
                  <c:v>35644</c:v>
                </c:pt>
                <c:pt idx="1681">
                  <c:v>35645</c:v>
                </c:pt>
                <c:pt idx="1682">
                  <c:v>35646</c:v>
                </c:pt>
                <c:pt idx="1683">
                  <c:v>35647</c:v>
                </c:pt>
                <c:pt idx="1684">
                  <c:v>35648</c:v>
                </c:pt>
                <c:pt idx="1685">
                  <c:v>35649</c:v>
                </c:pt>
                <c:pt idx="1686">
                  <c:v>35650</c:v>
                </c:pt>
                <c:pt idx="1687">
                  <c:v>35651</c:v>
                </c:pt>
                <c:pt idx="1688">
                  <c:v>35652</c:v>
                </c:pt>
                <c:pt idx="1689">
                  <c:v>35653</c:v>
                </c:pt>
                <c:pt idx="1690">
                  <c:v>35654</c:v>
                </c:pt>
                <c:pt idx="1691">
                  <c:v>35655</c:v>
                </c:pt>
                <c:pt idx="1692">
                  <c:v>35656</c:v>
                </c:pt>
                <c:pt idx="1693">
                  <c:v>35657</c:v>
                </c:pt>
                <c:pt idx="1694">
                  <c:v>35658</c:v>
                </c:pt>
                <c:pt idx="1695">
                  <c:v>35659</c:v>
                </c:pt>
                <c:pt idx="1696">
                  <c:v>35660</c:v>
                </c:pt>
                <c:pt idx="1697">
                  <c:v>35661</c:v>
                </c:pt>
                <c:pt idx="1698">
                  <c:v>35662</c:v>
                </c:pt>
                <c:pt idx="1699">
                  <c:v>35663</c:v>
                </c:pt>
                <c:pt idx="1700">
                  <c:v>35664</c:v>
                </c:pt>
                <c:pt idx="1701">
                  <c:v>35665</c:v>
                </c:pt>
                <c:pt idx="1702">
                  <c:v>35666</c:v>
                </c:pt>
                <c:pt idx="1703">
                  <c:v>35667</c:v>
                </c:pt>
                <c:pt idx="1704">
                  <c:v>35668</c:v>
                </c:pt>
                <c:pt idx="1705">
                  <c:v>35669</c:v>
                </c:pt>
                <c:pt idx="1706">
                  <c:v>35670</c:v>
                </c:pt>
                <c:pt idx="1707">
                  <c:v>35671</c:v>
                </c:pt>
                <c:pt idx="1708">
                  <c:v>35672</c:v>
                </c:pt>
                <c:pt idx="1709">
                  <c:v>35673</c:v>
                </c:pt>
                <c:pt idx="1710">
                  <c:v>35674</c:v>
                </c:pt>
                <c:pt idx="1711">
                  <c:v>35675</c:v>
                </c:pt>
                <c:pt idx="1712">
                  <c:v>35676</c:v>
                </c:pt>
                <c:pt idx="1713">
                  <c:v>35677</c:v>
                </c:pt>
                <c:pt idx="1714">
                  <c:v>35678</c:v>
                </c:pt>
                <c:pt idx="1715">
                  <c:v>35679</c:v>
                </c:pt>
                <c:pt idx="1716">
                  <c:v>35680</c:v>
                </c:pt>
                <c:pt idx="1717">
                  <c:v>35681</c:v>
                </c:pt>
                <c:pt idx="1718">
                  <c:v>35682</c:v>
                </c:pt>
                <c:pt idx="1719">
                  <c:v>35683</c:v>
                </c:pt>
                <c:pt idx="1720">
                  <c:v>35684</c:v>
                </c:pt>
                <c:pt idx="1721">
                  <c:v>35685</c:v>
                </c:pt>
                <c:pt idx="1722">
                  <c:v>35686</c:v>
                </c:pt>
                <c:pt idx="1723">
                  <c:v>35687</c:v>
                </c:pt>
                <c:pt idx="1724">
                  <c:v>35688</c:v>
                </c:pt>
                <c:pt idx="1725">
                  <c:v>35689</c:v>
                </c:pt>
                <c:pt idx="1726">
                  <c:v>35690</c:v>
                </c:pt>
                <c:pt idx="1727">
                  <c:v>35691</c:v>
                </c:pt>
                <c:pt idx="1728">
                  <c:v>35692</c:v>
                </c:pt>
                <c:pt idx="1729">
                  <c:v>35693</c:v>
                </c:pt>
                <c:pt idx="1730">
                  <c:v>35694</c:v>
                </c:pt>
                <c:pt idx="1731">
                  <c:v>35695</c:v>
                </c:pt>
                <c:pt idx="1732">
                  <c:v>35696</c:v>
                </c:pt>
                <c:pt idx="1733">
                  <c:v>35697</c:v>
                </c:pt>
                <c:pt idx="1734">
                  <c:v>35698</c:v>
                </c:pt>
                <c:pt idx="1735">
                  <c:v>35699</c:v>
                </c:pt>
                <c:pt idx="1736">
                  <c:v>35700</c:v>
                </c:pt>
                <c:pt idx="1737">
                  <c:v>35701</c:v>
                </c:pt>
                <c:pt idx="1738">
                  <c:v>35702</c:v>
                </c:pt>
                <c:pt idx="1739">
                  <c:v>35703</c:v>
                </c:pt>
                <c:pt idx="1740">
                  <c:v>35704</c:v>
                </c:pt>
                <c:pt idx="1741">
                  <c:v>35705</c:v>
                </c:pt>
                <c:pt idx="1742">
                  <c:v>35706</c:v>
                </c:pt>
                <c:pt idx="1743">
                  <c:v>35707</c:v>
                </c:pt>
                <c:pt idx="1744">
                  <c:v>35708</c:v>
                </c:pt>
                <c:pt idx="1745">
                  <c:v>35709</c:v>
                </c:pt>
                <c:pt idx="1746">
                  <c:v>35710</c:v>
                </c:pt>
                <c:pt idx="1747">
                  <c:v>35711</c:v>
                </c:pt>
                <c:pt idx="1748">
                  <c:v>35712</c:v>
                </c:pt>
                <c:pt idx="1749">
                  <c:v>35713</c:v>
                </c:pt>
                <c:pt idx="1750">
                  <c:v>35714</c:v>
                </c:pt>
                <c:pt idx="1751">
                  <c:v>35715</c:v>
                </c:pt>
                <c:pt idx="1752">
                  <c:v>35716</c:v>
                </c:pt>
                <c:pt idx="1753">
                  <c:v>35717</c:v>
                </c:pt>
                <c:pt idx="1754">
                  <c:v>35718</c:v>
                </c:pt>
                <c:pt idx="1755">
                  <c:v>35719</c:v>
                </c:pt>
                <c:pt idx="1756">
                  <c:v>35720</c:v>
                </c:pt>
                <c:pt idx="1757">
                  <c:v>35721</c:v>
                </c:pt>
                <c:pt idx="1758">
                  <c:v>35722</c:v>
                </c:pt>
                <c:pt idx="1759">
                  <c:v>35723</c:v>
                </c:pt>
                <c:pt idx="1760">
                  <c:v>35724</c:v>
                </c:pt>
                <c:pt idx="1761">
                  <c:v>35725</c:v>
                </c:pt>
                <c:pt idx="1762">
                  <c:v>35726</c:v>
                </c:pt>
                <c:pt idx="1763">
                  <c:v>35727</c:v>
                </c:pt>
                <c:pt idx="1764">
                  <c:v>35728</c:v>
                </c:pt>
                <c:pt idx="1765">
                  <c:v>35729</c:v>
                </c:pt>
                <c:pt idx="1766">
                  <c:v>35730</c:v>
                </c:pt>
                <c:pt idx="1767">
                  <c:v>35731</c:v>
                </c:pt>
                <c:pt idx="1768">
                  <c:v>35732</c:v>
                </c:pt>
                <c:pt idx="1769">
                  <c:v>35733</c:v>
                </c:pt>
                <c:pt idx="1770">
                  <c:v>35734</c:v>
                </c:pt>
                <c:pt idx="1771">
                  <c:v>35735</c:v>
                </c:pt>
                <c:pt idx="1772">
                  <c:v>35736</c:v>
                </c:pt>
                <c:pt idx="1773">
                  <c:v>35737</c:v>
                </c:pt>
                <c:pt idx="1774">
                  <c:v>35738</c:v>
                </c:pt>
                <c:pt idx="1775">
                  <c:v>35739</c:v>
                </c:pt>
                <c:pt idx="1776">
                  <c:v>35740</c:v>
                </c:pt>
                <c:pt idx="1777">
                  <c:v>35741</c:v>
                </c:pt>
                <c:pt idx="1778">
                  <c:v>35742</c:v>
                </c:pt>
                <c:pt idx="1779">
                  <c:v>35743</c:v>
                </c:pt>
                <c:pt idx="1780">
                  <c:v>35744</c:v>
                </c:pt>
                <c:pt idx="1781">
                  <c:v>35745</c:v>
                </c:pt>
                <c:pt idx="1782">
                  <c:v>35746</c:v>
                </c:pt>
                <c:pt idx="1783">
                  <c:v>35747</c:v>
                </c:pt>
                <c:pt idx="1784">
                  <c:v>35748</c:v>
                </c:pt>
                <c:pt idx="1785">
                  <c:v>35749</c:v>
                </c:pt>
                <c:pt idx="1786">
                  <c:v>35750</c:v>
                </c:pt>
                <c:pt idx="1787">
                  <c:v>35751</c:v>
                </c:pt>
                <c:pt idx="1788">
                  <c:v>35752</c:v>
                </c:pt>
                <c:pt idx="1789">
                  <c:v>35753</c:v>
                </c:pt>
                <c:pt idx="1790">
                  <c:v>35754</c:v>
                </c:pt>
                <c:pt idx="1791">
                  <c:v>35755</c:v>
                </c:pt>
                <c:pt idx="1792">
                  <c:v>35756</c:v>
                </c:pt>
                <c:pt idx="1793">
                  <c:v>35757</c:v>
                </c:pt>
                <c:pt idx="1794">
                  <c:v>35758</c:v>
                </c:pt>
                <c:pt idx="1795">
                  <c:v>35759</c:v>
                </c:pt>
                <c:pt idx="1796">
                  <c:v>35760</c:v>
                </c:pt>
                <c:pt idx="1797">
                  <c:v>35761</c:v>
                </c:pt>
                <c:pt idx="1798">
                  <c:v>35762</c:v>
                </c:pt>
                <c:pt idx="1799">
                  <c:v>35763</c:v>
                </c:pt>
                <c:pt idx="1800">
                  <c:v>35764</c:v>
                </c:pt>
                <c:pt idx="1801">
                  <c:v>35765</c:v>
                </c:pt>
                <c:pt idx="1802">
                  <c:v>35766</c:v>
                </c:pt>
                <c:pt idx="1803">
                  <c:v>35767</c:v>
                </c:pt>
                <c:pt idx="1804">
                  <c:v>35768</c:v>
                </c:pt>
                <c:pt idx="1805">
                  <c:v>35769</c:v>
                </c:pt>
                <c:pt idx="1806">
                  <c:v>35770</c:v>
                </c:pt>
                <c:pt idx="1807">
                  <c:v>35771</c:v>
                </c:pt>
                <c:pt idx="1808">
                  <c:v>35772</c:v>
                </c:pt>
                <c:pt idx="1809">
                  <c:v>35773</c:v>
                </c:pt>
                <c:pt idx="1810">
                  <c:v>35774</c:v>
                </c:pt>
                <c:pt idx="1811">
                  <c:v>35775</c:v>
                </c:pt>
                <c:pt idx="1812">
                  <c:v>35776</c:v>
                </c:pt>
                <c:pt idx="1813">
                  <c:v>35777</c:v>
                </c:pt>
                <c:pt idx="1814">
                  <c:v>35778</c:v>
                </c:pt>
                <c:pt idx="1815">
                  <c:v>35779</c:v>
                </c:pt>
                <c:pt idx="1816">
                  <c:v>35780</c:v>
                </c:pt>
                <c:pt idx="1817">
                  <c:v>35781</c:v>
                </c:pt>
                <c:pt idx="1818">
                  <c:v>35782</c:v>
                </c:pt>
                <c:pt idx="1819">
                  <c:v>35783</c:v>
                </c:pt>
                <c:pt idx="1820">
                  <c:v>35784</c:v>
                </c:pt>
                <c:pt idx="1821">
                  <c:v>35785</c:v>
                </c:pt>
                <c:pt idx="1822">
                  <c:v>35786</c:v>
                </c:pt>
                <c:pt idx="1823">
                  <c:v>35787</c:v>
                </c:pt>
                <c:pt idx="1824">
                  <c:v>35788</c:v>
                </c:pt>
                <c:pt idx="1825">
                  <c:v>35789</c:v>
                </c:pt>
                <c:pt idx="1826">
                  <c:v>35790</c:v>
                </c:pt>
                <c:pt idx="1827">
                  <c:v>35791</c:v>
                </c:pt>
                <c:pt idx="1828">
                  <c:v>35792</c:v>
                </c:pt>
                <c:pt idx="1829">
                  <c:v>35793</c:v>
                </c:pt>
                <c:pt idx="1830">
                  <c:v>35794</c:v>
                </c:pt>
                <c:pt idx="1831">
                  <c:v>35795</c:v>
                </c:pt>
                <c:pt idx="1832">
                  <c:v>35796</c:v>
                </c:pt>
                <c:pt idx="1833">
                  <c:v>35797</c:v>
                </c:pt>
                <c:pt idx="1834">
                  <c:v>35798</c:v>
                </c:pt>
                <c:pt idx="1835">
                  <c:v>35799</c:v>
                </c:pt>
                <c:pt idx="1836">
                  <c:v>35800</c:v>
                </c:pt>
                <c:pt idx="1837">
                  <c:v>35801</c:v>
                </c:pt>
                <c:pt idx="1838">
                  <c:v>35802</c:v>
                </c:pt>
                <c:pt idx="1839">
                  <c:v>35803</c:v>
                </c:pt>
                <c:pt idx="1840">
                  <c:v>35804</c:v>
                </c:pt>
                <c:pt idx="1841">
                  <c:v>35805</c:v>
                </c:pt>
                <c:pt idx="1842">
                  <c:v>35806</c:v>
                </c:pt>
                <c:pt idx="1843">
                  <c:v>35807</c:v>
                </c:pt>
                <c:pt idx="1844">
                  <c:v>35808</c:v>
                </c:pt>
                <c:pt idx="1845">
                  <c:v>35809</c:v>
                </c:pt>
                <c:pt idx="1846">
                  <c:v>35810</c:v>
                </c:pt>
                <c:pt idx="1847">
                  <c:v>35811</c:v>
                </c:pt>
                <c:pt idx="1848">
                  <c:v>35812</c:v>
                </c:pt>
                <c:pt idx="1849">
                  <c:v>35813</c:v>
                </c:pt>
                <c:pt idx="1850">
                  <c:v>35814</c:v>
                </c:pt>
                <c:pt idx="1851">
                  <c:v>35815</c:v>
                </c:pt>
                <c:pt idx="1852">
                  <c:v>35816</c:v>
                </c:pt>
                <c:pt idx="1853">
                  <c:v>35817</c:v>
                </c:pt>
                <c:pt idx="1854">
                  <c:v>35818</c:v>
                </c:pt>
                <c:pt idx="1855">
                  <c:v>35819</c:v>
                </c:pt>
                <c:pt idx="1856">
                  <c:v>35820</c:v>
                </c:pt>
                <c:pt idx="1857">
                  <c:v>35821</c:v>
                </c:pt>
                <c:pt idx="1858">
                  <c:v>35822</c:v>
                </c:pt>
                <c:pt idx="1859">
                  <c:v>35823</c:v>
                </c:pt>
                <c:pt idx="1860">
                  <c:v>35824</c:v>
                </c:pt>
                <c:pt idx="1861">
                  <c:v>35825</c:v>
                </c:pt>
                <c:pt idx="1862">
                  <c:v>35826</c:v>
                </c:pt>
                <c:pt idx="1863">
                  <c:v>35827</c:v>
                </c:pt>
                <c:pt idx="1864">
                  <c:v>35828</c:v>
                </c:pt>
                <c:pt idx="1865">
                  <c:v>35829</c:v>
                </c:pt>
                <c:pt idx="1866">
                  <c:v>35830</c:v>
                </c:pt>
                <c:pt idx="1867">
                  <c:v>35831</c:v>
                </c:pt>
                <c:pt idx="1868">
                  <c:v>35832</c:v>
                </c:pt>
                <c:pt idx="1869">
                  <c:v>35833</c:v>
                </c:pt>
                <c:pt idx="1870">
                  <c:v>35834</c:v>
                </c:pt>
                <c:pt idx="1871">
                  <c:v>35835</c:v>
                </c:pt>
                <c:pt idx="1872">
                  <c:v>35836</c:v>
                </c:pt>
                <c:pt idx="1873">
                  <c:v>35837</c:v>
                </c:pt>
                <c:pt idx="1874">
                  <c:v>35838</c:v>
                </c:pt>
                <c:pt idx="1875">
                  <c:v>35839</c:v>
                </c:pt>
                <c:pt idx="1876">
                  <c:v>35840</c:v>
                </c:pt>
                <c:pt idx="1877">
                  <c:v>35841</c:v>
                </c:pt>
                <c:pt idx="1878">
                  <c:v>35842</c:v>
                </c:pt>
                <c:pt idx="1879">
                  <c:v>35843</c:v>
                </c:pt>
                <c:pt idx="1880">
                  <c:v>35844</c:v>
                </c:pt>
                <c:pt idx="1881">
                  <c:v>35845</c:v>
                </c:pt>
                <c:pt idx="1882">
                  <c:v>35846</c:v>
                </c:pt>
                <c:pt idx="1883">
                  <c:v>35847</c:v>
                </c:pt>
                <c:pt idx="1884">
                  <c:v>35848</c:v>
                </c:pt>
                <c:pt idx="1885">
                  <c:v>35849</c:v>
                </c:pt>
                <c:pt idx="1886">
                  <c:v>35850</c:v>
                </c:pt>
                <c:pt idx="1887">
                  <c:v>35851</c:v>
                </c:pt>
                <c:pt idx="1888">
                  <c:v>35852</c:v>
                </c:pt>
                <c:pt idx="1889">
                  <c:v>35853</c:v>
                </c:pt>
                <c:pt idx="1890">
                  <c:v>35854</c:v>
                </c:pt>
                <c:pt idx="1891">
                  <c:v>35855</c:v>
                </c:pt>
                <c:pt idx="1892">
                  <c:v>35856</c:v>
                </c:pt>
                <c:pt idx="1893">
                  <c:v>35857</c:v>
                </c:pt>
                <c:pt idx="1894">
                  <c:v>35858</c:v>
                </c:pt>
                <c:pt idx="1895">
                  <c:v>35859</c:v>
                </c:pt>
                <c:pt idx="1896">
                  <c:v>35860</c:v>
                </c:pt>
                <c:pt idx="1897">
                  <c:v>35861</c:v>
                </c:pt>
                <c:pt idx="1898">
                  <c:v>35862</c:v>
                </c:pt>
                <c:pt idx="1899">
                  <c:v>35863</c:v>
                </c:pt>
                <c:pt idx="1900">
                  <c:v>35864</c:v>
                </c:pt>
                <c:pt idx="1901">
                  <c:v>35865</c:v>
                </c:pt>
                <c:pt idx="1902">
                  <c:v>35866</c:v>
                </c:pt>
                <c:pt idx="1903">
                  <c:v>35867</c:v>
                </c:pt>
                <c:pt idx="1904">
                  <c:v>35868</c:v>
                </c:pt>
                <c:pt idx="1905">
                  <c:v>35869</c:v>
                </c:pt>
                <c:pt idx="1906">
                  <c:v>35870</c:v>
                </c:pt>
                <c:pt idx="1907">
                  <c:v>35871</c:v>
                </c:pt>
                <c:pt idx="1908">
                  <c:v>35872</c:v>
                </c:pt>
                <c:pt idx="1909">
                  <c:v>35873</c:v>
                </c:pt>
                <c:pt idx="1910">
                  <c:v>35874</c:v>
                </c:pt>
                <c:pt idx="1911">
                  <c:v>35875</c:v>
                </c:pt>
                <c:pt idx="1912">
                  <c:v>35876</c:v>
                </c:pt>
                <c:pt idx="1913">
                  <c:v>35877</c:v>
                </c:pt>
                <c:pt idx="1914">
                  <c:v>35878</c:v>
                </c:pt>
                <c:pt idx="1915">
                  <c:v>35879</c:v>
                </c:pt>
                <c:pt idx="1916">
                  <c:v>35880</c:v>
                </c:pt>
                <c:pt idx="1917">
                  <c:v>35881</c:v>
                </c:pt>
                <c:pt idx="1918">
                  <c:v>35882</c:v>
                </c:pt>
                <c:pt idx="1919">
                  <c:v>35883</c:v>
                </c:pt>
                <c:pt idx="1920">
                  <c:v>35884</c:v>
                </c:pt>
                <c:pt idx="1921">
                  <c:v>35885</c:v>
                </c:pt>
                <c:pt idx="1922">
                  <c:v>35886</c:v>
                </c:pt>
                <c:pt idx="1923">
                  <c:v>35887</c:v>
                </c:pt>
                <c:pt idx="1924">
                  <c:v>35888</c:v>
                </c:pt>
                <c:pt idx="1925">
                  <c:v>35889</c:v>
                </c:pt>
                <c:pt idx="1926">
                  <c:v>35890</c:v>
                </c:pt>
                <c:pt idx="1927">
                  <c:v>35891</c:v>
                </c:pt>
                <c:pt idx="1928">
                  <c:v>35892</c:v>
                </c:pt>
                <c:pt idx="1929">
                  <c:v>35893</c:v>
                </c:pt>
                <c:pt idx="1930">
                  <c:v>35894</c:v>
                </c:pt>
                <c:pt idx="1931">
                  <c:v>35895</c:v>
                </c:pt>
                <c:pt idx="1932">
                  <c:v>35896</c:v>
                </c:pt>
                <c:pt idx="1933">
                  <c:v>35897</c:v>
                </c:pt>
                <c:pt idx="1934">
                  <c:v>35898</c:v>
                </c:pt>
                <c:pt idx="1935">
                  <c:v>35899</c:v>
                </c:pt>
                <c:pt idx="1936">
                  <c:v>35900</c:v>
                </c:pt>
                <c:pt idx="1937">
                  <c:v>35901</c:v>
                </c:pt>
                <c:pt idx="1938">
                  <c:v>35902</c:v>
                </c:pt>
                <c:pt idx="1939">
                  <c:v>35903</c:v>
                </c:pt>
                <c:pt idx="1940">
                  <c:v>35904</c:v>
                </c:pt>
                <c:pt idx="1941">
                  <c:v>35905</c:v>
                </c:pt>
                <c:pt idx="1942">
                  <c:v>35906</c:v>
                </c:pt>
                <c:pt idx="1943">
                  <c:v>35907</c:v>
                </c:pt>
                <c:pt idx="1944">
                  <c:v>35908</c:v>
                </c:pt>
                <c:pt idx="1945">
                  <c:v>35909</c:v>
                </c:pt>
                <c:pt idx="1946">
                  <c:v>35910</c:v>
                </c:pt>
                <c:pt idx="1947">
                  <c:v>35911</c:v>
                </c:pt>
                <c:pt idx="1948">
                  <c:v>35912</c:v>
                </c:pt>
                <c:pt idx="1949">
                  <c:v>35913</c:v>
                </c:pt>
                <c:pt idx="1950">
                  <c:v>35914</c:v>
                </c:pt>
                <c:pt idx="1951">
                  <c:v>35915</c:v>
                </c:pt>
                <c:pt idx="1952">
                  <c:v>35916</c:v>
                </c:pt>
                <c:pt idx="1953">
                  <c:v>35917</c:v>
                </c:pt>
                <c:pt idx="1954">
                  <c:v>35918</c:v>
                </c:pt>
                <c:pt idx="1955">
                  <c:v>35919</c:v>
                </c:pt>
                <c:pt idx="1956">
                  <c:v>35920</c:v>
                </c:pt>
                <c:pt idx="1957">
                  <c:v>35921</c:v>
                </c:pt>
                <c:pt idx="1958">
                  <c:v>35922</c:v>
                </c:pt>
                <c:pt idx="1959">
                  <c:v>35923</c:v>
                </c:pt>
                <c:pt idx="1960">
                  <c:v>35924</c:v>
                </c:pt>
                <c:pt idx="1961">
                  <c:v>35925</c:v>
                </c:pt>
                <c:pt idx="1962">
                  <c:v>35926</c:v>
                </c:pt>
                <c:pt idx="1963">
                  <c:v>35927</c:v>
                </c:pt>
                <c:pt idx="1964">
                  <c:v>35928</c:v>
                </c:pt>
                <c:pt idx="1965">
                  <c:v>35929</c:v>
                </c:pt>
                <c:pt idx="1966">
                  <c:v>35930</c:v>
                </c:pt>
                <c:pt idx="1967">
                  <c:v>35931</c:v>
                </c:pt>
                <c:pt idx="1968">
                  <c:v>35932</c:v>
                </c:pt>
                <c:pt idx="1969">
                  <c:v>35933</c:v>
                </c:pt>
                <c:pt idx="1970">
                  <c:v>35934</c:v>
                </c:pt>
                <c:pt idx="1971">
                  <c:v>35935</c:v>
                </c:pt>
                <c:pt idx="1972">
                  <c:v>35936</c:v>
                </c:pt>
                <c:pt idx="1973">
                  <c:v>35937</c:v>
                </c:pt>
                <c:pt idx="1974">
                  <c:v>35938</c:v>
                </c:pt>
                <c:pt idx="1975">
                  <c:v>35939</c:v>
                </c:pt>
                <c:pt idx="1976">
                  <c:v>35940</c:v>
                </c:pt>
                <c:pt idx="1977">
                  <c:v>35941</c:v>
                </c:pt>
                <c:pt idx="1978">
                  <c:v>35942</c:v>
                </c:pt>
                <c:pt idx="1979">
                  <c:v>35943</c:v>
                </c:pt>
                <c:pt idx="1980">
                  <c:v>35944</c:v>
                </c:pt>
                <c:pt idx="1981">
                  <c:v>35945</c:v>
                </c:pt>
                <c:pt idx="1982">
                  <c:v>35946</c:v>
                </c:pt>
                <c:pt idx="1983">
                  <c:v>35947</c:v>
                </c:pt>
                <c:pt idx="1984">
                  <c:v>35948</c:v>
                </c:pt>
                <c:pt idx="1985">
                  <c:v>35949</c:v>
                </c:pt>
                <c:pt idx="1986">
                  <c:v>35950</c:v>
                </c:pt>
                <c:pt idx="1987">
                  <c:v>35951</c:v>
                </c:pt>
                <c:pt idx="1988">
                  <c:v>35952</c:v>
                </c:pt>
                <c:pt idx="1989">
                  <c:v>35953</c:v>
                </c:pt>
                <c:pt idx="1990">
                  <c:v>35954</c:v>
                </c:pt>
                <c:pt idx="1991">
                  <c:v>35955</c:v>
                </c:pt>
                <c:pt idx="1992">
                  <c:v>35956</c:v>
                </c:pt>
                <c:pt idx="1993">
                  <c:v>35957</c:v>
                </c:pt>
                <c:pt idx="1994">
                  <c:v>35958</c:v>
                </c:pt>
                <c:pt idx="1995">
                  <c:v>35959</c:v>
                </c:pt>
                <c:pt idx="1996">
                  <c:v>35960</c:v>
                </c:pt>
                <c:pt idx="1997">
                  <c:v>35961</c:v>
                </c:pt>
                <c:pt idx="1998">
                  <c:v>35962</c:v>
                </c:pt>
                <c:pt idx="1999">
                  <c:v>35963</c:v>
                </c:pt>
                <c:pt idx="2000">
                  <c:v>35964</c:v>
                </c:pt>
                <c:pt idx="2001">
                  <c:v>35965</c:v>
                </c:pt>
                <c:pt idx="2002">
                  <c:v>35966</c:v>
                </c:pt>
                <c:pt idx="2003">
                  <c:v>35967</c:v>
                </c:pt>
                <c:pt idx="2004">
                  <c:v>35968</c:v>
                </c:pt>
                <c:pt idx="2005">
                  <c:v>35969</c:v>
                </c:pt>
                <c:pt idx="2006">
                  <c:v>35970</c:v>
                </c:pt>
                <c:pt idx="2007">
                  <c:v>35971</c:v>
                </c:pt>
                <c:pt idx="2008">
                  <c:v>35972</c:v>
                </c:pt>
                <c:pt idx="2009">
                  <c:v>35973</c:v>
                </c:pt>
                <c:pt idx="2010">
                  <c:v>35974</c:v>
                </c:pt>
                <c:pt idx="2011">
                  <c:v>35975</c:v>
                </c:pt>
                <c:pt idx="2012">
                  <c:v>35976</c:v>
                </c:pt>
                <c:pt idx="2013">
                  <c:v>35977</c:v>
                </c:pt>
                <c:pt idx="2014">
                  <c:v>35978</c:v>
                </c:pt>
                <c:pt idx="2015">
                  <c:v>35979</c:v>
                </c:pt>
                <c:pt idx="2016">
                  <c:v>35980</c:v>
                </c:pt>
                <c:pt idx="2017">
                  <c:v>35981</c:v>
                </c:pt>
                <c:pt idx="2018">
                  <c:v>35982</c:v>
                </c:pt>
                <c:pt idx="2019">
                  <c:v>35983</c:v>
                </c:pt>
                <c:pt idx="2020">
                  <c:v>35984</c:v>
                </c:pt>
                <c:pt idx="2021">
                  <c:v>35985</c:v>
                </c:pt>
                <c:pt idx="2022">
                  <c:v>35986</c:v>
                </c:pt>
                <c:pt idx="2023">
                  <c:v>35987</c:v>
                </c:pt>
                <c:pt idx="2024">
                  <c:v>35988</c:v>
                </c:pt>
                <c:pt idx="2025">
                  <c:v>35989</c:v>
                </c:pt>
                <c:pt idx="2026">
                  <c:v>35990</c:v>
                </c:pt>
                <c:pt idx="2027">
                  <c:v>35991</c:v>
                </c:pt>
                <c:pt idx="2028">
                  <c:v>35992</c:v>
                </c:pt>
                <c:pt idx="2029">
                  <c:v>35993</c:v>
                </c:pt>
                <c:pt idx="2030">
                  <c:v>35994</c:v>
                </c:pt>
                <c:pt idx="2031">
                  <c:v>35995</c:v>
                </c:pt>
                <c:pt idx="2032">
                  <c:v>35996</c:v>
                </c:pt>
                <c:pt idx="2033">
                  <c:v>35997</c:v>
                </c:pt>
                <c:pt idx="2034">
                  <c:v>35998</c:v>
                </c:pt>
                <c:pt idx="2035">
                  <c:v>35999</c:v>
                </c:pt>
                <c:pt idx="2036">
                  <c:v>36000</c:v>
                </c:pt>
                <c:pt idx="2037">
                  <c:v>36001</c:v>
                </c:pt>
                <c:pt idx="2038">
                  <c:v>36002</c:v>
                </c:pt>
                <c:pt idx="2039">
                  <c:v>36003</c:v>
                </c:pt>
                <c:pt idx="2040">
                  <c:v>36004</c:v>
                </c:pt>
                <c:pt idx="2041">
                  <c:v>36005</c:v>
                </c:pt>
                <c:pt idx="2042">
                  <c:v>36006</c:v>
                </c:pt>
                <c:pt idx="2043">
                  <c:v>36007</c:v>
                </c:pt>
                <c:pt idx="2044">
                  <c:v>36008</c:v>
                </c:pt>
                <c:pt idx="2045">
                  <c:v>36009</c:v>
                </c:pt>
                <c:pt idx="2046">
                  <c:v>36010</c:v>
                </c:pt>
                <c:pt idx="2047">
                  <c:v>36011</c:v>
                </c:pt>
                <c:pt idx="2048">
                  <c:v>36012</c:v>
                </c:pt>
                <c:pt idx="2049">
                  <c:v>36013</c:v>
                </c:pt>
                <c:pt idx="2050">
                  <c:v>36014</c:v>
                </c:pt>
                <c:pt idx="2051">
                  <c:v>36015</c:v>
                </c:pt>
                <c:pt idx="2052">
                  <c:v>36016</c:v>
                </c:pt>
                <c:pt idx="2053">
                  <c:v>36017</c:v>
                </c:pt>
                <c:pt idx="2054">
                  <c:v>36018</c:v>
                </c:pt>
                <c:pt idx="2055">
                  <c:v>36019</c:v>
                </c:pt>
                <c:pt idx="2056">
                  <c:v>36020</c:v>
                </c:pt>
                <c:pt idx="2057">
                  <c:v>36021</c:v>
                </c:pt>
                <c:pt idx="2058">
                  <c:v>36022</c:v>
                </c:pt>
                <c:pt idx="2059">
                  <c:v>36023</c:v>
                </c:pt>
                <c:pt idx="2060">
                  <c:v>36024</c:v>
                </c:pt>
                <c:pt idx="2061">
                  <c:v>36025</c:v>
                </c:pt>
                <c:pt idx="2062">
                  <c:v>36026</c:v>
                </c:pt>
                <c:pt idx="2063">
                  <c:v>36027</c:v>
                </c:pt>
                <c:pt idx="2064">
                  <c:v>36028</c:v>
                </c:pt>
                <c:pt idx="2065">
                  <c:v>36029</c:v>
                </c:pt>
                <c:pt idx="2066">
                  <c:v>36030</c:v>
                </c:pt>
                <c:pt idx="2067">
                  <c:v>36031</c:v>
                </c:pt>
                <c:pt idx="2068">
                  <c:v>36032</c:v>
                </c:pt>
                <c:pt idx="2069">
                  <c:v>36033</c:v>
                </c:pt>
                <c:pt idx="2070">
                  <c:v>36034</c:v>
                </c:pt>
                <c:pt idx="2071">
                  <c:v>36035</c:v>
                </c:pt>
                <c:pt idx="2072">
                  <c:v>36036</c:v>
                </c:pt>
                <c:pt idx="2073">
                  <c:v>36037</c:v>
                </c:pt>
                <c:pt idx="2074">
                  <c:v>36038</c:v>
                </c:pt>
                <c:pt idx="2075">
                  <c:v>36039</c:v>
                </c:pt>
                <c:pt idx="2076">
                  <c:v>36040</c:v>
                </c:pt>
                <c:pt idx="2077">
                  <c:v>36041</c:v>
                </c:pt>
                <c:pt idx="2078">
                  <c:v>36042</c:v>
                </c:pt>
                <c:pt idx="2079">
                  <c:v>36043</c:v>
                </c:pt>
                <c:pt idx="2080">
                  <c:v>36044</c:v>
                </c:pt>
                <c:pt idx="2081">
                  <c:v>36045</c:v>
                </c:pt>
                <c:pt idx="2082">
                  <c:v>36046</c:v>
                </c:pt>
                <c:pt idx="2083">
                  <c:v>36047</c:v>
                </c:pt>
                <c:pt idx="2084">
                  <c:v>36048</c:v>
                </c:pt>
                <c:pt idx="2085">
                  <c:v>36049</c:v>
                </c:pt>
                <c:pt idx="2086">
                  <c:v>36050</c:v>
                </c:pt>
                <c:pt idx="2087">
                  <c:v>36051</c:v>
                </c:pt>
                <c:pt idx="2088">
                  <c:v>36052</c:v>
                </c:pt>
                <c:pt idx="2089">
                  <c:v>36053</c:v>
                </c:pt>
                <c:pt idx="2090">
                  <c:v>36054</c:v>
                </c:pt>
                <c:pt idx="2091">
                  <c:v>36055</c:v>
                </c:pt>
                <c:pt idx="2092">
                  <c:v>36056</c:v>
                </c:pt>
                <c:pt idx="2093">
                  <c:v>36057</c:v>
                </c:pt>
                <c:pt idx="2094">
                  <c:v>36058</c:v>
                </c:pt>
                <c:pt idx="2095">
                  <c:v>36059</c:v>
                </c:pt>
                <c:pt idx="2096">
                  <c:v>36060</c:v>
                </c:pt>
                <c:pt idx="2097">
                  <c:v>36061</c:v>
                </c:pt>
                <c:pt idx="2098">
                  <c:v>36062</c:v>
                </c:pt>
                <c:pt idx="2099">
                  <c:v>36063</c:v>
                </c:pt>
                <c:pt idx="2100">
                  <c:v>36064</c:v>
                </c:pt>
                <c:pt idx="2101">
                  <c:v>36065</c:v>
                </c:pt>
                <c:pt idx="2102">
                  <c:v>36066</c:v>
                </c:pt>
                <c:pt idx="2103">
                  <c:v>36067</c:v>
                </c:pt>
                <c:pt idx="2104">
                  <c:v>36068</c:v>
                </c:pt>
                <c:pt idx="2105">
                  <c:v>36069</c:v>
                </c:pt>
                <c:pt idx="2106">
                  <c:v>36070</c:v>
                </c:pt>
                <c:pt idx="2107">
                  <c:v>36071</c:v>
                </c:pt>
                <c:pt idx="2108">
                  <c:v>36072</c:v>
                </c:pt>
                <c:pt idx="2109">
                  <c:v>36073</c:v>
                </c:pt>
                <c:pt idx="2110">
                  <c:v>36074</c:v>
                </c:pt>
                <c:pt idx="2111">
                  <c:v>36075</c:v>
                </c:pt>
                <c:pt idx="2112">
                  <c:v>36076</c:v>
                </c:pt>
                <c:pt idx="2113">
                  <c:v>36077</c:v>
                </c:pt>
                <c:pt idx="2114">
                  <c:v>36078</c:v>
                </c:pt>
                <c:pt idx="2115">
                  <c:v>36079</c:v>
                </c:pt>
                <c:pt idx="2116">
                  <c:v>36080</c:v>
                </c:pt>
                <c:pt idx="2117">
                  <c:v>36081</c:v>
                </c:pt>
                <c:pt idx="2118">
                  <c:v>36082</c:v>
                </c:pt>
                <c:pt idx="2119">
                  <c:v>36083</c:v>
                </c:pt>
                <c:pt idx="2120">
                  <c:v>36084</c:v>
                </c:pt>
                <c:pt idx="2121">
                  <c:v>36085</c:v>
                </c:pt>
                <c:pt idx="2122">
                  <c:v>36086</c:v>
                </c:pt>
                <c:pt idx="2123">
                  <c:v>36087</c:v>
                </c:pt>
                <c:pt idx="2124">
                  <c:v>36088</c:v>
                </c:pt>
                <c:pt idx="2125">
                  <c:v>36089</c:v>
                </c:pt>
                <c:pt idx="2126">
                  <c:v>36090</c:v>
                </c:pt>
                <c:pt idx="2127">
                  <c:v>36091</c:v>
                </c:pt>
                <c:pt idx="2128">
                  <c:v>36092</c:v>
                </c:pt>
                <c:pt idx="2129">
                  <c:v>36093</c:v>
                </c:pt>
                <c:pt idx="2130">
                  <c:v>36094</c:v>
                </c:pt>
                <c:pt idx="2131">
                  <c:v>36095</c:v>
                </c:pt>
                <c:pt idx="2132">
                  <c:v>36096</c:v>
                </c:pt>
                <c:pt idx="2133">
                  <c:v>36097</c:v>
                </c:pt>
                <c:pt idx="2134">
                  <c:v>36098</c:v>
                </c:pt>
                <c:pt idx="2135">
                  <c:v>36099</c:v>
                </c:pt>
                <c:pt idx="2136">
                  <c:v>36100</c:v>
                </c:pt>
                <c:pt idx="2137">
                  <c:v>36101</c:v>
                </c:pt>
                <c:pt idx="2138">
                  <c:v>36102</c:v>
                </c:pt>
                <c:pt idx="2139">
                  <c:v>36103</c:v>
                </c:pt>
                <c:pt idx="2140">
                  <c:v>36104</c:v>
                </c:pt>
                <c:pt idx="2141">
                  <c:v>36105</c:v>
                </c:pt>
                <c:pt idx="2142">
                  <c:v>36106</c:v>
                </c:pt>
                <c:pt idx="2143">
                  <c:v>36107</c:v>
                </c:pt>
                <c:pt idx="2144">
                  <c:v>36108</c:v>
                </c:pt>
                <c:pt idx="2145">
                  <c:v>36109</c:v>
                </c:pt>
                <c:pt idx="2146">
                  <c:v>36110</c:v>
                </c:pt>
                <c:pt idx="2147">
                  <c:v>36111</c:v>
                </c:pt>
                <c:pt idx="2148">
                  <c:v>36112</c:v>
                </c:pt>
                <c:pt idx="2149">
                  <c:v>36113</c:v>
                </c:pt>
                <c:pt idx="2150">
                  <c:v>36114</c:v>
                </c:pt>
                <c:pt idx="2151">
                  <c:v>36115</c:v>
                </c:pt>
                <c:pt idx="2152">
                  <c:v>36116</c:v>
                </c:pt>
                <c:pt idx="2153">
                  <c:v>36117</c:v>
                </c:pt>
                <c:pt idx="2154">
                  <c:v>36118</c:v>
                </c:pt>
                <c:pt idx="2155">
                  <c:v>36119</c:v>
                </c:pt>
                <c:pt idx="2156">
                  <c:v>36120</c:v>
                </c:pt>
                <c:pt idx="2157">
                  <c:v>36121</c:v>
                </c:pt>
                <c:pt idx="2158">
                  <c:v>36122</c:v>
                </c:pt>
                <c:pt idx="2159">
                  <c:v>36123</c:v>
                </c:pt>
                <c:pt idx="2160">
                  <c:v>36124</c:v>
                </c:pt>
                <c:pt idx="2161">
                  <c:v>36125</c:v>
                </c:pt>
                <c:pt idx="2162">
                  <c:v>36126</c:v>
                </c:pt>
                <c:pt idx="2163">
                  <c:v>36127</c:v>
                </c:pt>
                <c:pt idx="2164">
                  <c:v>36128</c:v>
                </c:pt>
                <c:pt idx="2165">
                  <c:v>36129</c:v>
                </c:pt>
                <c:pt idx="2166">
                  <c:v>36130</c:v>
                </c:pt>
                <c:pt idx="2167">
                  <c:v>36131</c:v>
                </c:pt>
                <c:pt idx="2168">
                  <c:v>36132</c:v>
                </c:pt>
                <c:pt idx="2169">
                  <c:v>36133</c:v>
                </c:pt>
                <c:pt idx="2170">
                  <c:v>36134</c:v>
                </c:pt>
                <c:pt idx="2171">
                  <c:v>36135</c:v>
                </c:pt>
                <c:pt idx="2172">
                  <c:v>36136</c:v>
                </c:pt>
                <c:pt idx="2173">
                  <c:v>36137</c:v>
                </c:pt>
                <c:pt idx="2174">
                  <c:v>36138</c:v>
                </c:pt>
                <c:pt idx="2175">
                  <c:v>36139</c:v>
                </c:pt>
                <c:pt idx="2176">
                  <c:v>36140</c:v>
                </c:pt>
                <c:pt idx="2177">
                  <c:v>36141</c:v>
                </c:pt>
                <c:pt idx="2178">
                  <c:v>36142</c:v>
                </c:pt>
                <c:pt idx="2179">
                  <c:v>36143</c:v>
                </c:pt>
                <c:pt idx="2180">
                  <c:v>36144</c:v>
                </c:pt>
                <c:pt idx="2181">
                  <c:v>36145</c:v>
                </c:pt>
                <c:pt idx="2182">
                  <c:v>36146</c:v>
                </c:pt>
                <c:pt idx="2183">
                  <c:v>36147</c:v>
                </c:pt>
                <c:pt idx="2184">
                  <c:v>36148</c:v>
                </c:pt>
                <c:pt idx="2185">
                  <c:v>36149</c:v>
                </c:pt>
                <c:pt idx="2186">
                  <c:v>36150</c:v>
                </c:pt>
                <c:pt idx="2187">
                  <c:v>36151</c:v>
                </c:pt>
                <c:pt idx="2188">
                  <c:v>36152</c:v>
                </c:pt>
                <c:pt idx="2189">
                  <c:v>36153</c:v>
                </c:pt>
                <c:pt idx="2190">
                  <c:v>36154</c:v>
                </c:pt>
                <c:pt idx="2191">
                  <c:v>36155</c:v>
                </c:pt>
                <c:pt idx="2192">
                  <c:v>36156</c:v>
                </c:pt>
                <c:pt idx="2193">
                  <c:v>36157</c:v>
                </c:pt>
                <c:pt idx="2194">
                  <c:v>36158</c:v>
                </c:pt>
                <c:pt idx="2195">
                  <c:v>36159</c:v>
                </c:pt>
                <c:pt idx="2196">
                  <c:v>36160</c:v>
                </c:pt>
                <c:pt idx="2197">
                  <c:v>36161</c:v>
                </c:pt>
                <c:pt idx="2198">
                  <c:v>36162</c:v>
                </c:pt>
                <c:pt idx="2199">
                  <c:v>36163</c:v>
                </c:pt>
                <c:pt idx="2200">
                  <c:v>36164</c:v>
                </c:pt>
                <c:pt idx="2201">
                  <c:v>36165</c:v>
                </c:pt>
                <c:pt idx="2202">
                  <c:v>36166</c:v>
                </c:pt>
                <c:pt idx="2203">
                  <c:v>36167</c:v>
                </c:pt>
                <c:pt idx="2204">
                  <c:v>36168</c:v>
                </c:pt>
                <c:pt idx="2205">
                  <c:v>36169</c:v>
                </c:pt>
                <c:pt idx="2206">
                  <c:v>36170</c:v>
                </c:pt>
                <c:pt idx="2207">
                  <c:v>36171</c:v>
                </c:pt>
                <c:pt idx="2208">
                  <c:v>36172</c:v>
                </c:pt>
                <c:pt idx="2209">
                  <c:v>36173</c:v>
                </c:pt>
                <c:pt idx="2210">
                  <c:v>36174</c:v>
                </c:pt>
                <c:pt idx="2211">
                  <c:v>36175</c:v>
                </c:pt>
                <c:pt idx="2212">
                  <c:v>36176</c:v>
                </c:pt>
                <c:pt idx="2213">
                  <c:v>36177</c:v>
                </c:pt>
                <c:pt idx="2214">
                  <c:v>36178</c:v>
                </c:pt>
                <c:pt idx="2215">
                  <c:v>36179</c:v>
                </c:pt>
                <c:pt idx="2216">
                  <c:v>36180</c:v>
                </c:pt>
                <c:pt idx="2217">
                  <c:v>36181</c:v>
                </c:pt>
                <c:pt idx="2218">
                  <c:v>36182</c:v>
                </c:pt>
                <c:pt idx="2219">
                  <c:v>36183</c:v>
                </c:pt>
                <c:pt idx="2220">
                  <c:v>36184</c:v>
                </c:pt>
                <c:pt idx="2221">
                  <c:v>36185</c:v>
                </c:pt>
                <c:pt idx="2222">
                  <c:v>36186</c:v>
                </c:pt>
                <c:pt idx="2223">
                  <c:v>36187</c:v>
                </c:pt>
                <c:pt idx="2224">
                  <c:v>36188</c:v>
                </c:pt>
                <c:pt idx="2225">
                  <c:v>36189</c:v>
                </c:pt>
                <c:pt idx="2226">
                  <c:v>36190</c:v>
                </c:pt>
                <c:pt idx="2227">
                  <c:v>36191</c:v>
                </c:pt>
                <c:pt idx="2228">
                  <c:v>36192</c:v>
                </c:pt>
                <c:pt idx="2229">
                  <c:v>36193</c:v>
                </c:pt>
                <c:pt idx="2230">
                  <c:v>36194</c:v>
                </c:pt>
                <c:pt idx="2231">
                  <c:v>36195</c:v>
                </c:pt>
                <c:pt idx="2232">
                  <c:v>36196</c:v>
                </c:pt>
                <c:pt idx="2233">
                  <c:v>36197</c:v>
                </c:pt>
                <c:pt idx="2234">
                  <c:v>36198</c:v>
                </c:pt>
                <c:pt idx="2235">
                  <c:v>36199</c:v>
                </c:pt>
                <c:pt idx="2236">
                  <c:v>36200</c:v>
                </c:pt>
                <c:pt idx="2237">
                  <c:v>36201</c:v>
                </c:pt>
                <c:pt idx="2238">
                  <c:v>36202</c:v>
                </c:pt>
                <c:pt idx="2239">
                  <c:v>36203</c:v>
                </c:pt>
                <c:pt idx="2240">
                  <c:v>36204</c:v>
                </c:pt>
                <c:pt idx="2241">
                  <c:v>36205</c:v>
                </c:pt>
                <c:pt idx="2242">
                  <c:v>36206</c:v>
                </c:pt>
                <c:pt idx="2243">
                  <c:v>36207</c:v>
                </c:pt>
                <c:pt idx="2244">
                  <c:v>36208</c:v>
                </c:pt>
                <c:pt idx="2245">
                  <c:v>36209</c:v>
                </c:pt>
                <c:pt idx="2246">
                  <c:v>36210</c:v>
                </c:pt>
                <c:pt idx="2247">
                  <c:v>36211</c:v>
                </c:pt>
                <c:pt idx="2248">
                  <c:v>36212</c:v>
                </c:pt>
                <c:pt idx="2249">
                  <c:v>36213</c:v>
                </c:pt>
                <c:pt idx="2250">
                  <c:v>36214</c:v>
                </c:pt>
                <c:pt idx="2251">
                  <c:v>36215</c:v>
                </c:pt>
                <c:pt idx="2252">
                  <c:v>36216</c:v>
                </c:pt>
                <c:pt idx="2253">
                  <c:v>36217</c:v>
                </c:pt>
                <c:pt idx="2254">
                  <c:v>36218</c:v>
                </c:pt>
                <c:pt idx="2255">
                  <c:v>36219</c:v>
                </c:pt>
                <c:pt idx="2256">
                  <c:v>36220</c:v>
                </c:pt>
                <c:pt idx="2257">
                  <c:v>36221</c:v>
                </c:pt>
                <c:pt idx="2258">
                  <c:v>36222</c:v>
                </c:pt>
                <c:pt idx="2259">
                  <c:v>36223</c:v>
                </c:pt>
                <c:pt idx="2260">
                  <c:v>36224</c:v>
                </c:pt>
                <c:pt idx="2261">
                  <c:v>36225</c:v>
                </c:pt>
                <c:pt idx="2262">
                  <c:v>36226</c:v>
                </c:pt>
                <c:pt idx="2263">
                  <c:v>36227</c:v>
                </c:pt>
                <c:pt idx="2264">
                  <c:v>36228</c:v>
                </c:pt>
                <c:pt idx="2265">
                  <c:v>36229</c:v>
                </c:pt>
                <c:pt idx="2266">
                  <c:v>36230</c:v>
                </c:pt>
                <c:pt idx="2267">
                  <c:v>36231</c:v>
                </c:pt>
                <c:pt idx="2268">
                  <c:v>36232</c:v>
                </c:pt>
                <c:pt idx="2269">
                  <c:v>36233</c:v>
                </c:pt>
                <c:pt idx="2270">
                  <c:v>36234</c:v>
                </c:pt>
                <c:pt idx="2271">
                  <c:v>36235</c:v>
                </c:pt>
                <c:pt idx="2272">
                  <c:v>36236</c:v>
                </c:pt>
                <c:pt idx="2273">
                  <c:v>36237</c:v>
                </c:pt>
                <c:pt idx="2274">
                  <c:v>36238</c:v>
                </c:pt>
                <c:pt idx="2275">
                  <c:v>36239</c:v>
                </c:pt>
                <c:pt idx="2276">
                  <c:v>36240</c:v>
                </c:pt>
                <c:pt idx="2277">
                  <c:v>36241</c:v>
                </c:pt>
                <c:pt idx="2278">
                  <c:v>36242</c:v>
                </c:pt>
                <c:pt idx="2279">
                  <c:v>36243</c:v>
                </c:pt>
                <c:pt idx="2280">
                  <c:v>36244</c:v>
                </c:pt>
                <c:pt idx="2281">
                  <c:v>36245</c:v>
                </c:pt>
                <c:pt idx="2282">
                  <c:v>36246</c:v>
                </c:pt>
                <c:pt idx="2283">
                  <c:v>36247</c:v>
                </c:pt>
                <c:pt idx="2284">
                  <c:v>36248</c:v>
                </c:pt>
                <c:pt idx="2285">
                  <c:v>36249</c:v>
                </c:pt>
                <c:pt idx="2286">
                  <c:v>36250</c:v>
                </c:pt>
                <c:pt idx="2287">
                  <c:v>36251</c:v>
                </c:pt>
                <c:pt idx="2288">
                  <c:v>36252</c:v>
                </c:pt>
                <c:pt idx="2289">
                  <c:v>36253</c:v>
                </c:pt>
                <c:pt idx="2290">
                  <c:v>36254</c:v>
                </c:pt>
                <c:pt idx="2291">
                  <c:v>36255</c:v>
                </c:pt>
                <c:pt idx="2292">
                  <c:v>36256</c:v>
                </c:pt>
                <c:pt idx="2293">
                  <c:v>36257</c:v>
                </c:pt>
                <c:pt idx="2294">
                  <c:v>36258</c:v>
                </c:pt>
                <c:pt idx="2295">
                  <c:v>36259</c:v>
                </c:pt>
                <c:pt idx="2296">
                  <c:v>36260</c:v>
                </c:pt>
                <c:pt idx="2297">
                  <c:v>36261</c:v>
                </c:pt>
                <c:pt idx="2298">
                  <c:v>36262</c:v>
                </c:pt>
                <c:pt idx="2299">
                  <c:v>36263</c:v>
                </c:pt>
                <c:pt idx="2300">
                  <c:v>36264</c:v>
                </c:pt>
                <c:pt idx="2301">
                  <c:v>36265</c:v>
                </c:pt>
                <c:pt idx="2302">
                  <c:v>36266</c:v>
                </c:pt>
                <c:pt idx="2303">
                  <c:v>36267</c:v>
                </c:pt>
                <c:pt idx="2304">
                  <c:v>36268</c:v>
                </c:pt>
                <c:pt idx="2305">
                  <c:v>36269</c:v>
                </c:pt>
                <c:pt idx="2306">
                  <c:v>36270</c:v>
                </c:pt>
                <c:pt idx="2307">
                  <c:v>36271</c:v>
                </c:pt>
                <c:pt idx="2308">
                  <c:v>36272</c:v>
                </c:pt>
                <c:pt idx="2309">
                  <c:v>36273</c:v>
                </c:pt>
                <c:pt idx="2310">
                  <c:v>36274</c:v>
                </c:pt>
                <c:pt idx="2311">
                  <c:v>36275</c:v>
                </c:pt>
                <c:pt idx="2312">
                  <c:v>36276</c:v>
                </c:pt>
                <c:pt idx="2313">
                  <c:v>36277</c:v>
                </c:pt>
                <c:pt idx="2314">
                  <c:v>36278</c:v>
                </c:pt>
                <c:pt idx="2315">
                  <c:v>36279</c:v>
                </c:pt>
                <c:pt idx="2316">
                  <c:v>36280</c:v>
                </c:pt>
                <c:pt idx="2317">
                  <c:v>36281</c:v>
                </c:pt>
                <c:pt idx="2318">
                  <c:v>36282</c:v>
                </c:pt>
                <c:pt idx="2319">
                  <c:v>36283</c:v>
                </c:pt>
                <c:pt idx="2320">
                  <c:v>36284</c:v>
                </c:pt>
                <c:pt idx="2321">
                  <c:v>36285</c:v>
                </c:pt>
                <c:pt idx="2322">
                  <c:v>36286</c:v>
                </c:pt>
                <c:pt idx="2323">
                  <c:v>36287</c:v>
                </c:pt>
                <c:pt idx="2324">
                  <c:v>36288</c:v>
                </c:pt>
                <c:pt idx="2325">
                  <c:v>36289</c:v>
                </c:pt>
                <c:pt idx="2326">
                  <c:v>36290</c:v>
                </c:pt>
                <c:pt idx="2327">
                  <c:v>36291</c:v>
                </c:pt>
                <c:pt idx="2328">
                  <c:v>36292</c:v>
                </c:pt>
                <c:pt idx="2329">
                  <c:v>36293</c:v>
                </c:pt>
                <c:pt idx="2330">
                  <c:v>36294</c:v>
                </c:pt>
                <c:pt idx="2331">
                  <c:v>36295</c:v>
                </c:pt>
                <c:pt idx="2332">
                  <c:v>36296</c:v>
                </c:pt>
                <c:pt idx="2333">
                  <c:v>36297</c:v>
                </c:pt>
                <c:pt idx="2334">
                  <c:v>36298</c:v>
                </c:pt>
                <c:pt idx="2335">
                  <c:v>36299</c:v>
                </c:pt>
                <c:pt idx="2336">
                  <c:v>36300</c:v>
                </c:pt>
                <c:pt idx="2337">
                  <c:v>36301</c:v>
                </c:pt>
                <c:pt idx="2338">
                  <c:v>36302</c:v>
                </c:pt>
                <c:pt idx="2339">
                  <c:v>36303</c:v>
                </c:pt>
                <c:pt idx="2340">
                  <c:v>36304</c:v>
                </c:pt>
                <c:pt idx="2341">
                  <c:v>36305</c:v>
                </c:pt>
                <c:pt idx="2342">
                  <c:v>36306</c:v>
                </c:pt>
                <c:pt idx="2343">
                  <c:v>36307</c:v>
                </c:pt>
                <c:pt idx="2344">
                  <c:v>36308</c:v>
                </c:pt>
                <c:pt idx="2345">
                  <c:v>36309</c:v>
                </c:pt>
                <c:pt idx="2346">
                  <c:v>36310</c:v>
                </c:pt>
                <c:pt idx="2347">
                  <c:v>36311</c:v>
                </c:pt>
                <c:pt idx="2348">
                  <c:v>36312</c:v>
                </c:pt>
                <c:pt idx="2349">
                  <c:v>36313</c:v>
                </c:pt>
                <c:pt idx="2350">
                  <c:v>36314</c:v>
                </c:pt>
                <c:pt idx="2351">
                  <c:v>36315</c:v>
                </c:pt>
                <c:pt idx="2352">
                  <c:v>36316</c:v>
                </c:pt>
                <c:pt idx="2353">
                  <c:v>36317</c:v>
                </c:pt>
                <c:pt idx="2354">
                  <c:v>36318</c:v>
                </c:pt>
                <c:pt idx="2355">
                  <c:v>36319</c:v>
                </c:pt>
                <c:pt idx="2356">
                  <c:v>36320</c:v>
                </c:pt>
                <c:pt idx="2357">
                  <c:v>36321</c:v>
                </c:pt>
                <c:pt idx="2358">
                  <c:v>36322</c:v>
                </c:pt>
                <c:pt idx="2359">
                  <c:v>36323</c:v>
                </c:pt>
                <c:pt idx="2360">
                  <c:v>36324</c:v>
                </c:pt>
                <c:pt idx="2361">
                  <c:v>36325</c:v>
                </c:pt>
                <c:pt idx="2362">
                  <c:v>36326</c:v>
                </c:pt>
                <c:pt idx="2363">
                  <c:v>36327</c:v>
                </c:pt>
                <c:pt idx="2364">
                  <c:v>36328</c:v>
                </c:pt>
                <c:pt idx="2365">
                  <c:v>36329</c:v>
                </c:pt>
                <c:pt idx="2366">
                  <c:v>36330</c:v>
                </c:pt>
                <c:pt idx="2367">
                  <c:v>36331</c:v>
                </c:pt>
                <c:pt idx="2368">
                  <c:v>36332</c:v>
                </c:pt>
                <c:pt idx="2369">
                  <c:v>36333</c:v>
                </c:pt>
                <c:pt idx="2370">
                  <c:v>36334</c:v>
                </c:pt>
                <c:pt idx="2371">
                  <c:v>36335</c:v>
                </c:pt>
                <c:pt idx="2372">
                  <c:v>36336</c:v>
                </c:pt>
                <c:pt idx="2373">
                  <c:v>36337</c:v>
                </c:pt>
                <c:pt idx="2374">
                  <c:v>36338</c:v>
                </c:pt>
                <c:pt idx="2375">
                  <c:v>36339</c:v>
                </c:pt>
                <c:pt idx="2376">
                  <c:v>36340</c:v>
                </c:pt>
                <c:pt idx="2377">
                  <c:v>36341</c:v>
                </c:pt>
                <c:pt idx="2378">
                  <c:v>36342</c:v>
                </c:pt>
                <c:pt idx="2379">
                  <c:v>36343</c:v>
                </c:pt>
                <c:pt idx="2380">
                  <c:v>36344</c:v>
                </c:pt>
                <c:pt idx="2381">
                  <c:v>36345</c:v>
                </c:pt>
                <c:pt idx="2382">
                  <c:v>36346</c:v>
                </c:pt>
                <c:pt idx="2383">
                  <c:v>36347</c:v>
                </c:pt>
                <c:pt idx="2384">
                  <c:v>36348</c:v>
                </c:pt>
                <c:pt idx="2385">
                  <c:v>36349</c:v>
                </c:pt>
                <c:pt idx="2386">
                  <c:v>36350</c:v>
                </c:pt>
                <c:pt idx="2387">
                  <c:v>36351</c:v>
                </c:pt>
                <c:pt idx="2388">
                  <c:v>36352</c:v>
                </c:pt>
                <c:pt idx="2389">
                  <c:v>36353</c:v>
                </c:pt>
                <c:pt idx="2390">
                  <c:v>36354</c:v>
                </c:pt>
                <c:pt idx="2391">
                  <c:v>36355</c:v>
                </c:pt>
                <c:pt idx="2392">
                  <c:v>36356</c:v>
                </c:pt>
                <c:pt idx="2393">
                  <c:v>36357</c:v>
                </c:pt>
                <c:pt idx="2394">
                  <c:v>36358</c:v>
                </c:pt>
                <c:pt idx="2395">
                  <c:v>36359</c:v>
                </c:pt>
                <c:pt idx="2396">
                  <c:v>36360</c:v>
                </c:pt>
                <c:pt idx="2397">
                  <c:v>36361</c:v>
                </c:pt>
                <c:pt idx="2398">
                  <c:v>36362</c:v>
                </c:pt>
                <c:pt idx="2399">
                  <c:v>36363</c:v>
                </c:pt>
                <c:pt idx="2400">
                  <c:v>36364</c:v>
                </c:pt>
                <c:pt idx="2401">
                  <c:v>36365</c:v>
                </c:pt>
                <c:pt idx="2402">
                  <c:v>36366</c:v>
                </c:pt>
                <c:pt idx="2403">
                  <c:v>36367</c:v>
                </c:pt>
                <c:pt idx="2404">
                  <c:v>36368</c:v>
                </c:pt>
                <c:pt idx="2405">
                  <c:v>36369</c:v>
                </c:pt>
                <c:pt idx="2406">
                  <c:v>36370</c:v>
                </c:pt>
                <c:pt idx="2407">
                  <c:v>36371</c:v>
                </c:pt>
                <c:pt idx="2408">
                  <c:v>36372</c:v>
                </c:pt>
                <c:pt idx="2409">
                  <c:v>36373</c:v>
                </c:pt>
                <c:pt idx="2410">
                  <c:v>36374</c:v>
                </c:pt>
                <c:pt idx="2411">
                  <c:v>36375</c:v>
                </c:pt>
                <c:pt idx="2412">
                  <c:v>36376</c:v>
                </c:pt>
                <c:pt idx="2413">
                  <c:v>36377</c:v>
                </c:pt>
                <c:pt idx="2414">
                  <c:v>36378</c:v>
                </c:pt>
                <c:pt idx="2415">
                  <c:v>36379</c:v>
                </c:pt>
                <c:pt idx="2416">
                  <c:v>36380</c:v>
                </c:pt>
                <c:pt idx="2417">
                  <c:v>36381</c:v>
                </c:pt>
                <c:pt idx="2418">
                  <c:v>36382</c:v>
                </c:pt>
                <c:pt idx="2419">
                  <c:v>36383</c:v>
                </c:pt>
                <c:pt idx="2420">
                  <c:v>36384</c:v>
                </c:pt>
                <c:pt idx="2421">
                  <c:v>36385</c:v>
                </c:pt>
                <c:pt idx="2422">
                  <c:v>36386</c:v>
                </c:pt>
                <c:pt idx="2423">
                  <c:v>36387</c:v>
                </c:pt>
                <c:pt idx="2424">
                  <c:v>36388</c:v>
                </c:pt>
                <c:pt idx="2425">
                  <c:v>36389</c:v>
                </c:pt>
                <c:pt idx="2426">
                  <c:v>36390</c:v>
                </c:pt>
                <c:pt idx="2427">
                  <c:v>36391</c:v>
                </c:pt>
                <c:pt idx="2428">
                  <c:v>36392</c:v>
                </c:pt>
                <c:pt idx="2429">
                  <c:v>36393</c:v>
                </c:pt>
                <c:pt idx="2430">
                  <c:v>36394</c:v>
                </c:pt>
                <c:pt idx="2431">
                  <c:v>36395</c:v>
                </c:pt>
                <c:pt idx="2432">
                  <c:v>36396</c:v>
                </c:pt>
                <c:pt idx="2433">
                  <c:v>36397</c:v>
                </c:pt>
                <c:pt idx="2434">
                  <c:v>36398</c:v>
                </c:pt>
                <c:pt idx="2435">
                  <c:v>36399</c:v>
                </c:pt>
                <c:pt idx="2436">
                  <c:v>36400</c:v>
                </c:pt>
                <c:pt idx="2437">
                  <c:v>36401</c:v>
                </c:pt>
                <c:pt idx="2438">
                  <c:v>36402</c:v>
                </c:pt>
                <c:pt idx="2439">
                  <c:v>36403</c:v>
                </c:pt>
                <c:pt idx="2440">
                  <c:v>36404</c:v>
                </c:pt>
                <c:pt idx="2441">
                  <c:v>36405</c:v>
                </c:pt>
                <c:pt idx="2442">
                  <c:v>36406</c:v>
                </c:pt>
                <c:pt idx="2443">
                  <c:v>36407</c:v>
                </c:pt>
                <c:pt idx="2444">
                  <c:v>36408</c:v>
                </c:pt>
                <c:pt idx="2445">
                  <c:v>36409</c:v>
                </c:pt>
                <c:pt idx="2446">
                  <c:v>36410</c:v>
                </c:pt>
                <c:pt idx="2447">
                  <c:v>36411</c:v>
                </c:pt>
                <c:pt idx="2448">
                  <c:v>36412</c:v>
                </c:pt>
                <c:pt idx="2449">
                  <c:v>36413</c:v>
                </c:pt>
                <c:pt idx="2450">
                  <c:v>36414</c:v>
                </c:pt>
                <c:pt idx="2451">
                  <c:v>36415</c:v>
                </c:pt>
                <c:pt idx="2452">
                  <c:v>36416</c:v>
                </c:pt>
                <c:pt idx="2453">
                  <c:v>36417</c:v>
                </c:pt>
                <c:pt idx="2454">
                  <c:v>36418</c:v>
                </c:pt>
                <c:pt idx="2455">
                  <c:v>36419</c:v>
                </c:pt>
                <c:pt idx="2456">
                  <c:v>36420</c:v>
                </c:pt>
                <c:pt idx="2457">
                  <c:v>36421</c:v>
                </c:pt>
                <c:pt idx="2458">
                  <c:v>36422</c:v>
                </c:pt>
                <c:pt idx="2459">
                  <c:v>36423</c:v>
                </c:pt>
                <c:pt idx="2460">
                  <c:v>36424</c:v>
                </c:pt>
                <c:pt idx="2461">
                  <c:v>36425</c:v>
                </c:pt>
                <c:pt idx="2462">
                  <c:v>36426</c:v>
                </c:pt>
                <c:pt idx="2463">
                  <c:v>36427</c:v>
                </c:pt>
                <c:pt idx="2464">
                  <c:v>36428</c:v>
                </c:pt>
                <c:pt idx="2465">
                  <c:v>36429</c:v>
                </c:pt>
                <c:pt idx="2466">
                  <c:v>36430</c:v>
                </c:pt>
                <c:pt idx="2467">
                  <c:v>36431</c:v>
                </c:pt>
                <c:pt idx="2468">
                  <c:v>36432</c:v>
                </c:pt>
                <c:pt idx="2469">
                  <c:v>36433</c:v>
                </c:pt>
                <c:pt idx="2470">
                  <c:v>36434</c:v>
                </c:pt>
                <c:pt idx="2471">
                  <c:v>36435</c:v>
                </c:pt>
                <c:pt idx="2472">
                  <c:v>36436</c:v>
                </c:pt>
                <c:pt idx="2473">
                  <c:v>36437</c:v>
                </c:pt>
                <c:pt idx="2474">
                  <c:v>36438</c:v>
                </c:pt>
                <c:pt idx="2475">
                  <c:v>36439</c:v>
                </c:pt>
                <c:pt idx="2476">
                  <c:v>36440</c:v>
                </c:pt>
                <c:pt idx="2477">
                  <c:v>36441</c:v>
                </c:pt>
                <c:pt idx="2478">
                  <c:v>36442</c:v>
                </c:pt>
                <c:pt idx="2479">
                  <c:v>36443</c:v>
                </c:pt>
                <c:pt idx="2480">
                  <c:v>36444</c:v>
                </c:pt>
                <c:pt idx="2481">
                  <c:v>36445</c:v>
                </c:pt>
                <c:pt idx="2482">
                  <c:v>36446</c:v>
                </c:pt>
                <c:pt idx="2483">
                  <c:v>36447</c:v>
                </c:pt>
                <c:pt idx="2484">
                  <c:v>36448</c:v>
                </c:pt>
                <c:pt idx="2485">
                  <c:v>36449</c:v>
                </c:pt>
                <c:pt idx="2486">
                  <c:v>36450</c:v>
                </c:pt>
                <c:pt idx="2487">
                  <c:v>36451</c:v>
                </c:pt>
                <c:pt idx="2488">
                  <c:v>36452</c:v>
                </c:pt>
                <c:pt idx="2489">
                  <c:v>36453</c:v>
                </c:pt>
                <c:pt idx="2490">
                  <c:v>36454</c:v>
                </c:pt>
                <c:pt idx="2491">
                  <c:v>36455</c:v>
                </c:pt>
                <c:pt idx="2492">
                  <c:v>36456</c:v>
                </c:pt>
                <c:pt idx="2493">
                  <c:v>36457</c:v>
                </c:pt>
                <c:pt idx="2494">
                  <c:v>36458</c:v>
                </c:pt>
                <c:pt idx="2495">
                  <c:v>36459</c:v>
                </c:pt>
                <c:pt idx="2496">
                  <c:v>36460</c:v>
                </c:pt>
                <c:pt idx="2497">
                  <c:v>36461</c:v>
                </c:pt>
                <c:pt idx="2498">
                  <c:v>36462</c:v>
                </c:pt>
                <c:pt idx="2499">
                  <c:v>36463</c:v>
                </c:pt>
                <c:pt idx="2500">
                  <c:v>36464</c:v>
                </c:pt>
                <c:pt idx="2501">
                  <c:v>36465</c:v>
                </c:pt>
                <c:pt idx="2502">
                  <c:v>36466</c:v>
                </c:pt>
                <c:pt idx="2503">
                  <c:v>36467</c:v>
                </c:pt>
                <c:pt idx="2504">
                  <c:v>36468</c:v>
                </c:pt>
                <c:pt idx="2505">
                  <c:v>36469</c:v>
                </c:pt>
                <c:pt idx="2506">
                  <c:v>36470</c:v>
                </c:pt>
                <c:pt idx="2507">
                  <c:v>36471</c:v>
                </c:pt>
                <c:pt idx="2508">
                  <c:v>36472</c:v>
                </c:pt>
                <c:pt idx="2509">
                  <c:v>36473</c:v>
                </c:pt>
                <c:pt idx="2510">
                  <c:v>36474</c:v>
                </c:pt>
                <c:pt idx="2511">
                  <c:v>36475</c:v>
                </c:pt>
                <c:pt idx="2512">
                  <c:v>36476</c:v>
                </c:pt>
                <c:pt idx="2513">
                  <c:v>36477</c:v>
                </c:pt>
                <c:pt idx="2514">
                  <c:v>36478</c:v>
                </c:pt>
                <c:pt idx="2515">
                  <c:v>36479</c:v>
                </c:pt>
                <c:pt idx="2516">
                  <c:v>36480</c:v>
                </c:pt>
                <c:pt idx="2517">
                  <c:v>36481</c:v>
                </c:pt>
                <c:pt idx="2518">
                  <c:v>36482</c:v>
                </c:pt>
                <c:pt idx="2519">
                  <c:v>36483</c:v>
                </c:pt>
                <c:pt idx="2520">
                  <c:v>36484</c:v>
                </c:pt>
                <c:pt idx="2521">
                  <c:v>36485</c:v>
                </c:pt>
                <c:pt idx="2522">
                  <c:v>36486</c:v>
                </c:pt>
                <c:pt idx="2523">
                  <c:v>36487</c:v>
                </c:pt>
                <c:pt idx="2524">
                  <c:v>36488</c:v>
                </c:pt>
                <c:pt idx="2525">
                  <c:v>36489</c:v>
                </c:pt>
                <c:pt idx="2526">
                  <c:v>36490</c:v>
                </c:pt>
                <c:pt idx="2527">
                  <c:v>36491</c:v>
                </c:pt>
                <c:pt idx="2528">
                  <c:v>36492</c:v>
                </c:pt>
                <c:pt idx="2529">
                  <c:v>36493</c:v>
                </c:pt>
                <c:pt idx="2530">
                  <c:v>36494</c:v>
                </c:pt>
                <c:pt idx="2531">
                  <c:v>36495</c:v>
                </c:pt>
                <c:pt idx="2532">
                  <c:v>36496</c:v>
                </c:pt>
                <c:pt idx="2533">
                  <c:v>36497</c:v>
                </c:pt>
                <c:pt idx="2534">
                  <c:v>36498</c:v>
                </c:pt>
                <c:pt idx="2535">
                  <c:v>36499</c:v>
                </c:pt>
                <c:pt idx="2536">
                  <c:v>36500</c:v>
                </c:pt>
                <c:pt idx="2537">
                  <c:v>36501</c:v>
                </c:pt>
                <c:pt idx="2538">
                  <c:v>36502</c:v>
                </c:pt>
                <c:pt idx="2539">
                  <c:v>36503</c:v>
                </c:pt>
                <c:pt idx="2540">
                  <c:v>36504</c:v>
                </c:pt>
                <c:pt idx="2541">
                  <c:v>36505</c:v>
                </c:pt>
                <c:pt idx="2542">
                  <c:v>36506</c:v>
                </c:pt>
                <c:pt idx="2543">
                  <c:v>36507</c:v>
                </c:pt>
                <c:pt idx="2544">
                  <c:v>36508</c:v>
                </c:pt>
                <c:pt idx="2545">
                  <c:v>36509</c:v>
                </c:pt>
                <c:pt idx="2546">
                  <c:v>36510</c:v>
                </c:pt>
                <c:pt idx="2547">
                  <c:v>36511</c:v>
                </c:pt>
                <c:pt idx="2548">
                  <c:v>36512</c:v>
                </c:pt>
                <c:pt idx="2549">
                  <c:v>36513</c:v>
                </c:pt>
                <c:pt idx="2550">
                  <c:v>36514</c:v>
                </c:pt>
                <c:pt idx="2551">
                  <c:v>36515</c:v>
                </c:pt>
                <c:pt idx="2552">
                  <c:v>36516</c:v>
                </c:pt>
                <c:pt idx="2553">
                  <c:v>36517</c:v>
                </c:pt>
                <c:pt idx="2554">
                  <c:v>36518</c:v>
                </c:pt>
                <c:pt idx="2555">
                  <c:v>36519</c:v>
                </c:pt>
                <c:pt idx="2556">
                  <c:v>36520</c:v>
                </c:pt>
                <c:pt idx="2557">
                  <c:v>36521</c:v>
                </c:pt>
                <c:pt idx="2558">
                  <c:v>36522</c:v>
                </c:pt>
                <c:pt idx="2559">
                  <c:v>36523</c:v>
                </c:pt>
                <c:pt idx="2560">
                  <c:v>36524</c:v>
                </c:pt>
                <c:pt idx="2561">
                  <c:v>36525</c:v>
                </c:pt>
                <c:pt idx="2562">
                  <c:v>36526</c:v>
                </c:pt>
                <c:pt idx="2563">
                  <c:v>36527</c:v>
                </c:pt>
                <c:pt idx="2564">
                  <c:v>36528</c:v>
                </c:pt>
                <c:pt idx="2565">
                  <c:v>36529</c:v>
                </c:pt>
                <c:pt idx="2566">
                  <c:v>36530</c:v>
                </c:pt>
                <c:pt idx="2567">
                  <c:v>36531</c:v>
                </c:pt>
                <c:pt idx="2568">
                  <c:v>36532</c:v>
                </c:pt>
                <c:pt idx="2569">
                  <c:v>36533</c:v>
                </c:pt>
                <c:pt idx="2570">
                  <c:v>36534</c:v>
                </c:pt>
                <c:pt idx="2571">
                  <c:v>36535</c:v>
                </c:pt>
                <c:pt idx="2572">
                  <c:v>36536</c:v>
                </c:pt>
                <c:pt idx="2573">
                  <c:v>36537</c:v>
                </c:pt>
                <c:pt idx="2574">
                  <c:v>36538</c:v>
                </c:pt>
                <c:pt idx="2575">
                  <c:v>36539</c:v>
                </c:pt>
                <c:pt idx="2576">
                  <c:v>36540</c:v>
                </c:pt>
                <c:pt idx="2577">
                  <c:v>36541</c:v>
                </c:pt>
                <c:pt idx="2578">
                  <c:v>36542</c:v>
                </c:pt>
                <c:pt idx="2579">
                  <c:v>36543</c:v>
                </c:pt>
                <c:pt idx="2580">
                  <c:v>36544</c:v>
                </c:pt>
                <c:pt idx="2581">
                  <c:v>36545</c:v>
                </c:pt>
                <c:pt idx="2582">
                  <c:v>36546</c:v>
                </c:pt>
                <c:pt idx="2583">
                  <c:v>36547</c:v>
                </c:pt>
                <c:pt idx="2584">
                  <c:v>36548</c:v>
                </c:pt>
                <c:pt idx="2585">
                  <c:v>36549</c:v>
                </c:pt>
                <c:pt idx="2586">
                  <c:v>36550</c:v>
                </c:pt>
                <c:pt idx="2587">
                  <c:v>36551</c:v>
                </c:pt>
                <c:pt idx="2588">
                  <c:v>36552</c:v>
                </c:pt>
                <c:pt idx="2589">
                  <c:v>36553</c:v>
                </c:pt>
                <c:pt idx="2590">
                  <c:v>36554</c:v>
                </c:pt>
                <c:pt idx="2591">
                  <c:v>36555</c:v>
                </c:pt>
                <c:pt idx="2592">
                  <c:v>36556</c:v>
                </c:pt>
                <c:pt idx="2593">
                  <c:v>36557</c:v>
                </c:pt>
                <c:pt idx="2594">
                  <c:v>36558</c:v>
                </c:pt>
                <c:pt idx="2595">
                  <c:v>36559</c:v>
                </c:pt>
                <c:pt idx="2596">
                  <c:v>36560</c:v>
                </c:pt>
                <c:pt idx="2597">
                  <c:v>36561</c:v>
                </c:pt>
                <c:pt idx="2598">
                  <c:v>36562</c:v>
                </c:pt>
                <c:pt idx="2599">
                  <c:v>36563</c:v>
                </c:pt>
                <c:pt idx="2600">
                  <c:v>36564</c:v>
                </c:pt>
                <c:pt idx="2601">
                  <c:v>36565</c:v>
                </c:pt>
                <c:pt idx="2602">
                  <c:v>36566</c:v>
                </c:pt>
                <c:pt idx="2603">
                  <c:v>36567</c:v>
                </c:pt>
                <c:pt idx="2604">
                  <c:v>36568</c:v>
                </c:pt>
                <c:pt idx="2605">
                  <c:v>36569</c:v>
                </c:pt>
                <c:pt idx="2606">
                  <c:v>36570</c:v>
                </c:pt>
                <c:pt idx="2607">
                  <c:v>36571</c:v>
                </c:pt>
                <c:pt idx="2608">
                  <c:v>36572</c:v>
                </c:pt>
                <c:pt idx="2609">
                  <c:v>36573</c:v>
                </c:pt>
                <c:pt idx="2610">
                  <c:v>36574</c:v>
                </c:pt>
                <c:pt idx="2611">
                  <c:v>36575</c:v>
                </c:pt>
                <c:pt idx="2612">
                  <c:v>36576</c:v>
                </c:pt>
                <c:pt idx="2613">
                  <c:v>36577</c:v>
                </c:pt>
                <c:pt idx="2614">
                  <c:v>36578</c:v>
                </c:pt>
                <c:pt idx="2615">
                  <c:v>36579</c:v>
                </c:pt>
                <c:pt idx="2616">
                  <c:v>36580</c:v>
                </c:pt>
                <c:pt idx="2617">
                  <c:v>36581</c:v>
                </c:pt>
                <c:pt idx="2618">
                  <c:v>36582</c:v>
                </c:pt>
                <c:pt idx="2619">
                  <c:v>36583</c:v>
                </c:pt>
                <c:pt idx="2620">
                  <c:v>36584</c:v>
                </c:pt>
                <c:pt idx="2621">
                  <c:v>36585</c:v>
                </c:pt>
                <c:pt idx="2622">
                  <c:v>36586</c:v>
                </c:pt>
                <c:pt idx="2623">
                  <c:v>36587</c:v>
                </c:pt>
                <c:pt idx="2624">
                  <c:v>36588</c:v>
                </c:pt>
                <c:pt idx="2625">
                  <c:v>36589</c:v>
                </c:pt>
                <c:pt idx="2626">
                  <c:v>36590</c:v>
                </c:pt>
                <c:pt idx="2627">
                  <c:v>36591</c:v>
                </c:pt>
                <c:pt idx="2628">
                  <c:v>36592</c:v>
                </c:pt>
                <c:pt idx="2629">
                  <c:v>36593</c:v>
                </c:pt>
                <c:pt idx="2630">
                  <c:v>36594</c:v>
                </c:pt>
                <c:pt idx="2631">
                  <c:v>36595</c:v>
                </c:pt>
                <c:pt idx="2632">
                  <c:v>36596</c:v>
                </c:pt>
                <c:pt idx="2633">
                  <c:v>36597</c:v>
                </c:pt>
                <c:pt idx="2634">
                  <c:v>36598</c:v>
                </c:pt>
                <c:pt idx="2635">
                  <c:v>36599</c:v>
                </c:pt>
                <c:pt idx="2636">
                  <c:v>36600</c:v>
                </c:pt>
                <c:pt idx="2637">
                  <c:v>36601</c:v>
                </c:pt>
                <c:pt idx="2638">
                  <c:v>36602</c:v>
                </c:pt>
                <c:pt idx="2639">
                  <c:v>36603</c:v>
                </c:pt>
                <c:pt idx="2640">
                  <c:v>36604</c:v>
                </c:pt>
                <c:pt idx="2641">
                  <c:v>36605</c:v>
                </c:pt>
                <c:pt idx="2642">
                  <c:v>36606</c:v>
                </c:pt>
                <c:pt idx="2643">
                  <c:v>36607</c:v>
                </c:pt>
                <c:pt idx="2644">
                  <c:v>36608</c:v>
                </c:pt>
                <c:pt idx="2645">
                  <c:v>36609</c:v>
                </c:pt>
                <c:pt idx="2646">
                  <c:v>36610</c:v>
                </c:pt>
                <c:pt idx="2647">
                  <c:v>36611</c:v>
                </c:pt>
                <c:pt idx="2648">
                  <c:v>36612</c:v>
                </c:pt>
                <c:pt idx="2649">
                  <c:v>36613</c:v>
                </c:pt>
                <c:pt idx="2650">
                  <c:v>36614</c:v>
                </c:pt>
                <c:pt idx="2651">
                  <c:v>36615</c:v>
                </c:pt>
                <c:pt idx="2652">
                  <c:v>36616</c:v>
                </c:pt>
                <c:pt idx="2653">
                  <c:v>36617</c:v>
                </c:pt>
                <c:pt idx="2654">
                  <c:v>36618</c:v>
                </c:pt>
                <c:pt idx="2655">
                  <c:v>36619</c:v>
                </c:pt>
                <c:pt idx="2656">
                  <c:v>36620</c:v>
                </c:pt>
                <c:pt idx="2657">
                  <c:v>36621</c:v>
                </c:pt>
                <c:pt idx="2658">
                  <c:v>36622</c:v>
                </c:pt>
                <c:pt idx="2659">
                  <c:v>36623</c:v>
                </c:pt>
                <c:pt idx="2660">
                  <c:v>36624</c:v>
                </c:pt>
                <c:pt idx="2661">
                  <c:v>36625</c:v>
                </c:pt>
                <c:pt idx="2662">
                  <c:v>36626</c:v>
                </c:pt>
                <c:pt idx="2663">
                  <c:v>36627</c:v>
                </c:pt>
                <c:pt idx="2664">
                  <c:v>36628</c:v>
                </c:pt>
                <c:pt idx="2665">
                  <c:v>36629</c:v>
                </c:pt>
                <c:pt idx="2666">
                  <c:v>36630</c:v>
                </c:pt>
                <c:pt idx="2667">
                  <c:v>36631</c:v>
                </c:pt>
                <c:pt idx="2668">
                  <c:v>36632</c:v>
                </c:pt>
                <c:pt idx="2669">
                  <c:v>36633</c:v>
                </c:pt>
                <c:pt idx="2670">
                  <c:v>36634</c:v>
                </c:pt>
                <c:pt idx="2671">
                  <c:v>36635</c:v>
                </c:pt>
                <c:pt idx="2672">
                  <c:v>36636</c:v>
                </c:pt>
                <c:pt idx="2673">
                  <c:v>36637</c:v>
                </c:pt>
                <c:pt idx="2674">
                  <c:v>36638</c:v>
                </c:pt>
                <c:pt idx="2675">
                  <c:v>36639</c:v>
                </c:pt>
                <c:pt idx="2676">
                  <c:v>36640</c:v>
                </c:pt>
                <c:pt idx="2677">
                  <c:v>36641</c:v>
                </c:pt>
                <c:pt idx="2678">
                  <c:v>36642</c:v>
                </c:pt>
                <c:pt idx="2679">
                  <c:v>36643</c:v>
                </c:pt>
                <c:pt idx="2680">
                  <c:v>36644</c:v>
                </c:pt>
                <c:pt idx="2681">
                  <c:v>36645</c:v>
                </c:pt>
                <c:pt idx="2682">
                  <c:v>36646</c:v>
                </c:pt>
                <c:pt idx="2683">
                  <c:v>36647</c:v>
                </c:pt>
                <c:pt idx="2684">
                  <c:v>36648</c:v>
                </c:pt>
                <c:pt idx="2685">
                  <c:v>36649</c:v>
                </c:pt>
                <c:pt idx="2686">
                  <c:v>36650</c:v>
                </c:pt>
                <c:pt idx="2687">
                  <c:v>36651</c:v>
                </c:pt>
                <c:pt idx="2688">
                  <c:v>36652</c:v>
                </c:pt>
                <c:pt idx="2689">
                  <c:v>36653</c:v>
                </c:pt>
                <c:pt idx="2690">
                  <c:v>36654</c:v>
                </c:pt>
                <c:pt idx="2691">
                  <c:v>36655</c:v>
                </c:pt>
                <c:pt idx="2692">
                  <c:v>36656</c:v>
                </c:pt>
                <c:pt idx="2693">
                  <c:v>36657</c:v>
                </c:pt>
                <c:pt idx="2694">
                  <c:v>36658</c:v>
                </c:pt>
                <c:pt idx="2695">
                  <c:v>36659</c:v>
                </c:pt>
                <c:pt idx="2696">
                  <c:v>36660</c:v>
                </c:pt>
                <c:pt idx="2697">
                  <c:v>36661</c:v>
                </c:pt>
                <c:pt idx="2698">
                  <c:v>36662</c:v>
                </c:pt>
                <c:pt idx="2699">
                  <c:v>36663</c:v>
                </c:pt>
                <c:pt idx="2700">
                  <c:v>36664</c:v>
                </c:pt>
                <c:pt idx="2701">
                  <c:v>36665</c:v>
                </c:pt>
                <c:pt idx="2702">
                  <c:v>36666</c:v>
                </c:pt>
                <c:pt idx="2703">
                  <c:v>36667</c:v>
                </c:pt>
                <c:pt idx="2704">
                  <c:v>36668</c:v>
                </c:pt>
                <c:pt idx="2705">
                  <c:v>36669</c:v>
                </c:pt>
                <c:pt idx="2706">
                  <c:v>36670</c:v>
                </c:pt>
                <c:pt idx="2707">
                  <c:v>36671</c:v>
                </c:pt>
                <c:pt idx="2708">
                  <c:v>36672</c:v>
                </c:pt>
                <c:pt idx="2709">
                  <c:v>36673</c:v>
                </c:pt>
                <c:pt idx="2710">
                  <c:v>36674</c:v>
                </c:pt>
                <c:pt idx="2711">
                  <c:v>36675</c:v>
                </c:pt>
                <c:pt idx="2712">
                  <c:v>36676</c:v>
                </c:pt>
                <c:pt idx="2713">
                  <c:v>36677</c:v>
                </c:pt>
                <c:pt idx="2714">
                  <c:v>36678</c:v>
                </c:pt>
                <c:pt idx="2715">
                  <c:v>36679</c:v>
                </c:pt>
                <c:pt idx="2716">
                  <c:v>36680</c:v>
                </c:pt>
                <c:pt idx="2717">
                  <c:v>36681</c:v>
                </c:pt>
                <c:pt idx="2718">
                  <c:v>36682</c:v>
                </c:pt>
                <c:pt idx="2719">
                  <c:v>36683</c:v>
                </c:pt>
                <c:pt idx="2720">
                  <c:v>36684</c:v>
                </c:pt>
                <c:pt idx="2721">
                  <c:v>36685</c:v>
                </c:pt>
                <c:pt idx="2722">
                  <c:v>36686</c:v>
                </c:pt>
                <c:pt idx="2723">
                  <c:v>36687</c:v>
                </c:pt>
                <c:pt idx="2724">
                  <c:v>36688</c:v>
                </c:pt>
                <c:pt idx="2725">
                  <c:v>36689</c:v>
                </c:pt>
                <c:pt idx="2726">
                  <c:v>36690</c:v>
                </c:pt>
                <c:pt idx="2727">
                  <c:v>36691</c:v>
                </c:pt>
                <c:pt idx="2728">
                  <c:v>36692</c:v>
                </c:pt>
                <c:pt idx="2729">
                  <c:v>36693</c:v>
                </c:pt>
                <c:pt idx="2730">
                  <c:v>36694</c:v>
                </c:pt>
                <c:pt idx="2731">
                  <c:v>36695</c:v>
                </c:pt>
                <c:pt idx="2732">
                  <c:v>36696</c:v>
                </c:pt>
                <c:pt idx="2733">
                  <c:v>36697</c:v>
                </c:pt>
                <c:pt idx="2734">
                  <c:v>36698</c:v>
                </c:pt>
                <c:pt idx="2735">
                  <c:v>36699</c:v>
                </c:pt>
                <c:pt idx="2736">
                  <c:v>36700</c:v>
                </c:pt>
                <c:pt idx="2737">
                  <c:v>36701</c:v>
                </c:pt>
                <c:pt idx="2738">
                  <c:v>36702</c:v>
                </c:pt>
                <c:pt idx="2739">
                  <c:v>36703</c:v>
                </c:pt>
                <c:pt idx="2740">
                  <c:v>36704</c:v>
                </c:pt>
                <c:pt idx="2741">
                  <c:v>36705</c:v>
                </c:pt>
                <c:pt idx="2742">
                  <c:v>36706</c:v>
                </c:pt>
                <c:pt idx="2743">
                  <c:v>36707</c:v>
                </c:pt>
                <c:pt idx="2744">
                  <c:v>36708</c:v>
                </c:pt>
                <c:pt idx="2745">
                  <c:v>36709</c:v>
                </c:pt>
                <c:pt idx="2746">
                  <c:v>36710</c:v>
                </c:pt>
                <c:pt idx="2747">
                  <c:v>36711</c:v>
                </c:pt>
                <c:pt idx="2748">
                  <c:v>36712</c:v>
                </c:pt>
                <c:pt idx="2749">
                  <c:v>36713</c:v>
                </c:pt>
                <c:pt idx="2750">
                  <c:v>36714</c:v>
                </c:pt>
                <c:pt idx="2751">
                  <c:v>36715</c:v>
                </c:pt>
                <c:pt idx="2752">
                  <c:v>36716</c:v>
                </c:pt>
                <c:pt idx="2753">
                  <c:v>36717</c:v>
                </c:pt>
                <c:pt idx="2754">
                  <c:v>36718</c:v>
                </c:pt>
                <c:pt idx="2755">
                  <c:v>36719</c:v>
                </c:pt>
                <c:pt idx="2756">
                  <c:v>36720</c:v>
                </c:pt>
                <c:pt idx="2757">
                  <c:v>36721</c:v>
                </c:pt>
                <c:pt idx="2758">
                  <c:v>36722</c:v>
                </c:pt>
                <c:pt idx="2759">
                  <c:v>36723</c:v>
                </c:pt>
                <c:pt idx="2760">
                  <c:v>36724</c:v>
                </c:pt>
                <c:pt idx="2761">
                  <c:v>36725</c:v>
                </c:pt>
                <c:pt idx="2762">
                  <c:v>36726</c:v>
                </c:pt>
                <c:pt idx="2763">
                  <c:v>36727</c:v>
                </c:pt>
                <c:pt idx="2764">
                  <c:v>36728</c:v>
                </c:pt>
                <c:pt idx="2765">
                  <c:v>36729</c:v>
                </c:pt>
                <c:pt idx="2766">
                  <c:v>36730</c:v>
                </c:pt>
                <c:pt idx="2767">
                  <c:v>36731</c:v>
                </c:pt>
                <c:pt idx="2768">
                  <c:v>36732</c:v>
                </c:pt>
                <c:pt idx="2769">
                  <c:v>36733</c:v>
                </c:pt>
                <c:pt idx="2770">
                  <c:v>36734</c:v>
                </c:pt>
                <c:pt idx="2771">
                  <c:v>36735</c:v>
                </c:pt>
                <c:pt idx="2772">
                  <c:v>36736</c:v>
                </c:pt>
                <c:pt idx="2773">
                  <c:v>36737</c:v>
                </c:pt>
                <c:pt idx="2774">
                  <c:v>36738</c:v>
                </c:pt>
                <c:pt idx="2775">
                  <c:v>36739</c:v>
                </c:pt>
                <c:pt idx="2776">
                  <c:v>36740</c:v>
                </c:pt>
                <c:pt idx="2777">
                  <c:v>36741</c:v>
                </c:pt>
                <c:pt idx="2778">
                  <c:v>36742</c:v>
                </c:pt>
                <c:pt idx="2779">
                  <c:v>36743</c:v>
                </c:pt>
                <c:pt idx="2780">
                  <c:v>36744</c:v>
                </c:pt>
                <c:pt idx="2781">
                  <c:v>36745</c:v>
                </c:pt>
                <c:pt idx="2782">
                  <c:v>36746</c:v>
                </c:pt>
                <c:pt idx="2783">
                  <c:v>36747</c:v>
                </c:pt>
                <c:pt idx="2784">
                  <c:v>36748</c:v>
                </c:pt>
                <c:pt idx="2785">
                  <c:v>36749</c:v>
                </c:pt>
                <c:pt idx="2786">
                  <c:v>36750</c:v>
                </c:pt>
                <c:pt idx="2787">
                  <c:v>36751</c:v>
                </c:pt>
                <c:pt idx="2788">
                  <c:v>36752</c:v>
                </c:pt>
                <c:pt idx="2789">
                  <c:v>36753</c:v>
                </c:pt>
                <c:pt idx="2790">
                  <c:v>36754</c:v>
                </c:pt>
                <c:pt idx="2791">
                  <c:v>36755</c:v>
                </c:pt>
                <c:pt idx="2792">
                  <c:v>36756</c:v>
                </c:pt>
                <c:pt idx="2793">
                  <c:v>36757</c:v>
                </c:pt>
                <c:pt idx="2794">
                  <c:v>36758</c:v>
                </c:pt>
                <c:pt idx="2795">
                  <c:v>36759</c:v>
                </c:pt>
                <c:pt idx="2796">
                  <c:v>36760</c:v>
                </c:pt>
                <c:pt idx="2797">
                  <c:v>36761</c:v>
                </c:pt>
                <c:pt idx="2798">
                  <c:v>36762</c:v>
                </c:pt>
                <c:pt idx="2799">
                  <c:v>36763</c:v>
                </c:pt>
                <c:pt idx="2800">
                  <c:v>36764</c:v>
                </c:pt>
                <c:pt idx="2801">
                  <c:v>36765</c:v>
                </c:pt>
                <c:pt idx="2802">
                  <c:v>36766</c:v>
                </c:pt>
                <c:pt idx="2803">
                  <c:v>36767</c:v>
                </c:pt>
                <c:pt idx="2804">
                  <c:v>36768</c:v>
                </c:pt>
                <c:pt idx="2805">
                  <c:v>36769</c:v>
                </c:pt>
                <c:pt idx="2806">
                  <c:v>36770</c:v>
                </c:pt>
                <c:pt idx="2807">
                  <c:v>36771</c:v>
                </c:pt>
                <c:pt idx="2808">
                  <c:v>36772</c:v>
                </c:pt>
                <c:pt idx="2809">
                  <c:v>36773</c:v>
                </c:pt>
                <c:pt idx="2810">
                  <c:v>36774</c:v>
                </c:pt>
                <c:pt idx="2811">
                  <c:v>36775</c:v>
                </c:pt>
                <c:pt idx="2812">
                  <c:v>36776</c:v>
                </c:pt>
                <c:pt idx="2813">
                  <c:v>36777</c:v>
                </c:pt>
                <c:pt idx="2814">
                  <c:v>36778</c:v>
                </c:pt>
                <c:pt idx="2815">
                  <c:v>36779</c:v>
                </c:pt>
                <c:pt idx="2816">
                  <c:v>36780</c:v>
                </c:pt>
                <c:pt idx="2817">
                  <c:v>36781</c:v>
                </c:pt>
                <c:pt idx="2818">
                  <c:v>36782</c:v>
                </c:pt>
                <c:pt idx="2819">
                  <c:v>36783</c:v>
                </c:pt>
                <c:pt idx="2820">
                  <c:v>36784</c:v>
                </c:pt>
                <c:pt idx="2821">
                  <c:v>36785</c:v>
                </c:pt>
                <c:pt idx="2822">
                  <c:v>36786</c:v>
                </c:pt>
                <c:pt idx="2823">
                  <c:v>36787</c:v>
                </c:pt>
                <c:pt idx="2824">
                  <c:v>36788</c:v>
                </c:pt>
                <c:pt idx="2825">
                  <c:v>36789</c:v>
                </c:pt>
                <c:pt idx="2826">
                  <c:v>36790</c:v>
                </c:pt>
                <c:pt idx="2827">
                  <c:v>36791</c:v>
                </c:pt>
                <c:pt idx="2828">
                  <c:v>36792</c:v>
                </c:pt>
                <c:pt idx="2829">
                  <c:v>36793</c:v>
                </c:pt>
                <c:pt idx="2830">
                  <c:v>36794</c:v>
                </c:pt>
                <c:pt idx="2831">
                  <c:v>36795</c:v>
                </c:pt>
                <c:pt idx="2832">
                  <c:v>36796</c:v>
                </c:pt>
                <c:pt idx="2833">
                  <c:v>36797</c:v>
                </c:pt>
                <c:pt idx="2834">
                  <c:v>36798</c:v>
                </c:pt>
                <c:pt idx="2835">
                  <c:v>36799</c:v>
                </c:pt>
                <c:pt idx="2836">
                  <c:v>36800</c:v>
                </c:pt>
                <c:pt idx="2837">
                  <c:v>36801</c:v>
                </c:pt>
                <c:pt idx="2838">
                  <c:v>36802</c:v>
                </c:pt>
                <c:pt idx="2839">
                  <c:v>36803</c:v>
                </c:pt>
                <c:pt idx="2840">
                  <c:v>36804</c:v>
                </c:pt>
                <c:pt idx="2841">
                  <c:v>36805</c:v>
                </c:pt>
                <c:pt idx="2842">
                  <c:v>36806</c:v>
                </c:pt>
                <c:pt idx="2843">
                  <c:v>36807</c:v>
                </c:pt>
                <c:pt idx="2844">
                  <c:v>36808</c:v>
                </c:pt>
                <c:pt idx="2845">
                  <c:v>36809</c:v>
                </c:pt>
                <c:pt idx="2846">
                  <c:v>36810</c:v>
                </c:pt>
                <c:pt idx="2847">
                  <c:v>36811</c:v>
                </c:pt>
                <c:pt idx="2848">
                  <c:v>36812</c:v>
                </c:pt>
                <c:pt idx="2849">
                  <c:v>36813</c:v>
                </c:pt>
                <c:pt idx="2850">
                  <c:v>36814</c:v>
                </c:pt>
                <c:pt idx="2851">
                  <c:v>36815</c:v>
                </c:pt>
                <c:pt idx="2852">
                  <c:v>36816</c:v>
                </c:pt>
                <c:pt idx="2853">
                  <c:v>36817</c:v>
                </c:pt>
                <c:pt idx="2854">
                  <c:v>36818</c:v>
                </c:pt>
                <c:pt idx="2855">
                  <c:v>36819</c:v>
                </c:pt>
                <c:pt idx="2856">
                  <c:v>36820</c:v>
                </c:pt>
                <c:pt idx="2857">
                  <c:v>36821</c:v>
                </c:pt>
                <c:pt idx="2858">
                  <c:v>36822</c:v>
                </c:pt>
                <c:pt idx="2859">
                  <c:v>36823</c:v>
                </c:pt>
                <c:pt idx="2860">
                  <c:v>36824</c:v>
                </c:pt>
                <c:pt idx="2861">
                  <c:v>36825</c:v>
                </c:pt>
                <c:pt idx="2862">
                  <c:v>36826</c:v>
                </c:pt>
                <c:pt idx="2863">
                  <c:v>36827</c:v>
                </c:pt>
                <c:pt idx="2864">
                  <c:v>36828</c:v>
                </c:pt>
                <c:pt idx="2865">
                  <c:v>36829</c:v>
                </c:pt>
                <c:pt idx="2866">
                  <c:v>36830</c:v>
                </c:pt>
                <c:pt idx="2867">
                  <c:v>36831</c:v>
                </c:pt>
                <c:pt idx="2868">
                  <c:v>36832</c:v>
                </c:pt>
                <c:pt idx="2869">
                  <c:v>36833</c:v>
                </c:pt>
                <c:pt idx="2870">
                  <c:v>36834</c:v>
                </c:pt>
                <c:pt idx="2871">
                  <c:v>36835</c:v>
                </c:pt>
                <c:pt idx="2872">
                  <c:v>36836</c:v>
                </c:pt>
                <c:pt idx="2873">
                  <c:v>36837</c:v>
                </c:pt>
                <c:pt idx="2874">
                  <c:v>36838</c:v>
                </c:pt>
                <c:pt idx="2875">
                  <c:v>36839</c:v>
                </c:pt>
                <c:pt idx="2876">
                  <c:v>36840</c:v>
                </c:pt>
                <c:pt idx="2877">
                  <c:v>36841</c:v>
                </c:pt>
                <c:pt idx="2878">
                  <c:v>36842</c:v>
                </c:pt>
                <c:pt idx="2879">
                  <c:v>36843</c:v>
                </c:pt>
                <c:pt idx="2880">
                  <c:v>36844</c:v>
                </c:pt>
                <c:pt idx="2881">
                  <c:v>36845</c:v>
                </c:pt>
                <c:pt idx="2882">
                  <c:v>36846</c:v>
                </c:pt>
                <c:pt idx="2883">
                  <c:v>36847</c:v>
                </c:pt>
                <c:pt idx="2884">
                  <c:v>36848</c:v>
                </c:pt>
                <c:pt idx="2885">
                  <c:v>36849</c:v>
                </c:pt>
                <c:pt idx="2886">
                  <c:v>36850</c:v>
                </c:pt>
                <c:pt idx="2887">
                  <c:v>36851</c:v>
                </c:pt>
                <c:pt idx="2888">
                  <c:v>36852</c:v>
                </c:pt>
                <c:pt idx="2889">
                  <c:v>36853</c:v>
                </c:pt>
                <c:pt idx="2890">
                  <c:v>36854</c:v>
                </c:pt>
                <c:pt idx="2891">
                  <c:v>36855</c:v>
                </c:pt>
                <c:pt idx="2892">
                  <c:v>36856</c:v>
                </c:pt>
                <c:pt idx="2893">
                  <c:v>36857</c:v>
                </c:pt>
                <c:pt idx="2894">
                  <c:v>36858</c:v>
                </c:pt>
                <c:pt idx="2895">
                  <c:v>36859</c:v>
                </c:pt>
                <c:pt idx="2896">
                  <c:v>36860</c:v>
                </c:pt>
                <c:pt idx="2897">
                  <c:v>36861</c:v>
                </c:pt>
                <c:pt idx="2898">
                  <c:v>36862</c:v>
                </c:pt>
                <c:pt idx="2899">
                  <c:v>36863</c:v>
                </c:pt>
                <c:pt idx="2900">
                  <c:v>36864</c:v>
                </c:pt>
                <c:pt idx="2901">
                  <c:v>36865</c:v>
                </c:pt>
                <c:pt idx="2902">
                  <c:v>36866</c:v>
                </c:pt>
                <c:pt idx="2903">
                  <c:v>36867</c:v>
                </c:pt>
                <c:pt idx="2904">
                  <c:v>36868</c:v>
                </c:pt>
                <c:pt idx="2905">
                  <c:v>36869</c:v>
                </c:pt>
                <c:pt idx="2906">
                  <c:v>36870</c:v>
                </c:pt>
                <c:pt idx="2907">
                  <c:v>36871</c:v>
                </c:pt>
                <c:pt idx="2908">
                  <c:v>36872</c:v>
                </c:pt>
                <c:pt idx="2909">
                  <c:v>36873</c:v>
                </c:pt>
                <c:pt idx="2910">
                  <c:v>36874</c:v>
                </c:pt>
                <c:pt idx="2911">
                  <c:v>36875</c:v>
                </c:pt>
                <c:pt idx="2912">
                  <c:v>36876</c:v>
                </c:pt>
                <c:pt idx="2913">
                  <c:v>36877</c:v>
                </c:pt>
                <c:pt idx="2914">
                  <c:v>36878</c:v>
                </c:pt>
                <c:pt idx="2915">
                  <c:v>36879</c:v>
                </c:pt>
                <c:pt idx="2916">
                  <c:v>36880</c:v>
                </c:pt>
                <c:pt idx="2917">
                  <c:v>36881</c:v>
                </c:pt>
                <c:pt idx="2918">
                  <c:v>36882</c:v>
                </c:pt>
                <c:pt idx="2919">
                  <c:v>36883</c:v>
                </c:pt>
                <c:pt idx="2920">
                  <c:v>36884</c:v>
                </c:pt>
                <c:pt idx="2921">
                  <c:v>36885</c:v>
                </c:pt>
                <c:pt idx="2922">
                  <c:v>36886</c:v>
                </c:pt>
                <c:pt idx="2923">
                  <c:v>36887</c:v>
                </c:pt>
                <c:pt idx="2924">
                  <c:v>36888</c:v>
                </c:pt>
                <c:pt idx="2925">
                  <c:v>36889</c:v>
                </c:pt>
                <c:pt idx="2926">
                  <c:v>36890</c:v>
                </c:pt>
                <c:pt idx="2927">
                  <c:v>36891</c:v>
                </c:pt>
                <c:pt idx="2928">
                  <c:v>36892</c:v>
                </c:pt>
                <c:pt idx="2929">
                  <c:v>36893</c:v>
                </c:pt>
                <c:pt idx="2930">
                  <c:v>36894</c:v>
                </c:pt>
                <c:pt idx="2931">
                  <c:v>36895</c:v>
                </c:pt>
                <c:pt idx="2932">
                  <c:v>36896</c:v>
                </c:pt>
                <c:pt idx="2933">
                  <c:v>36897</c:v>
                </c:pt>
                <c:pt idx="2934">
                  <c:v>36898</c:v>
                </c:pt>
                <c:pt idx="2935">
                  <c:v>36899</c:v>
                </c:pt>
                <c:pt idx="2936">
                  <c:v>36900</c:v>
                </c:pt>
                <c:pt idx="2937">
                  <c:v>36901</c:v>
                </c:pt>
                <c:pt idx="2938">
                  <c:v>36902</c:v>
                </c:pt>
                <c:pt idx="2939">
                  <c:v>36903</c:v>
                </c:pt>
                <c:pt idx="2940">
                  <c:v>36904</c:v>
                </c:pt>
                <c:pt idx="2941">
                  <c:v>36905</c:v>
                </c:pt>
                <c:pt idx="2942">
                  <c:v>36906</c:v>
                </c:pt>
                <c:pt idx="2943">
                  <c:v>36907</c:v>
                </c:pt>
                <c:pt idx="2944">
                  <c:v>36908</c:v>
                </c:pt>
                <c:pt idx="2945">
                  <c:v>36909</c:v>
                </c:pt>
                <c:pt idx="2946">
                  <c:v>36910</c:v>
                </c:pt>
                <c:pt idx="2947">
                  <c:v>36911</c:v>
                </c:pt>
                <c:pt idx="2948">
                  <c:v>36912</c:v>
                </c:pt>
                <c:pt idx="2949">
                  <c:v>36913</c:v>
                </c:pt>
                <c:pt idx="2950">
                  <c:v>36914</c:v>
                </c:pt>
                <c:pt idx="2951">
                  <c:v>36915</c:v>
                </c:pt>
                <c:pt idx="2952">
                  <c:v>36916</c:v>
                </c:pt>
                <c:pt idx="2953">
                  <c:v>36917</c:v>
                </c:pt>
                <c:pt idx="2954">
                  <c:v>36918</c:v>
                </c:pt>
                <c:pt idx="2955">
                  <c:v>36919</c:v>
                </c:pt>
                <c:pt idx="2956">
                  <c:v>36920</c:v>
                </c:pt>
                <c:pt idx="2957">
                  <c:v>36921</c:v>
                </c:pt>
                <c:pt idx="2958">
                  <c:v>36922</c:v>
                </c:pt>
                <c:pt idx="2959">
                  <c:v>36923</c:v>
                </c:pt>
                <c:pt idx="2960">
                  <c:v>36924</c:v>
                </c:pt>
                <c:pt idx="2961">
                  <c:v>36925</c:v>
                </c:pt>
                <c:pt idx="2962">
                  <c:v>36926</c:v>
                </c:pt>
                <c:pt idx="2963">
                  <c:v>36927</c:v>
                </c:pt>
                <c:pt idx="2964">
                  <c:v>36928</c:v>
                </c:pt>
                <c:pt idx="2965">
                  <c:v>36929</c:v>
                </c:pt>
                <c:pt idx="2966">
                  <c:v>36930</c:v>
                </c:pt>
                <c:pt idx="2967">
                  <c:v>36931</c:v>
                </c:pt>
                <c:pt idx="2968">
                  <c:v>36932</c:v>
                </c:pt>
                <c:pt idx="2969">
                  <c:v>36933</c:v>
                </c:pt>
                <c:pt idx="2970">
                  <c:v>36934</c:v>
                </c:pt>
                <c:pt idx="2971">
                  <c:v>36935</c:v>
                </c:pt>
                <c:pt idx="2972">
                  <c:v>36936</c:v>
                </c:pt>
                <c:pt idx="2973">
                  <c:v>36937</c:v>
                </c:pt>
                <c:pt idx="2974">
                  <c:v>36938</c:v>
                </c:pt>
                <c:pt idx="2975">
                  <c:v>36939</c:v>
                </c:pt>
                <c:pt idx="2976">
                  <c:v>36940</c:v>
                </c:pt>
                <c:pt idx="2977">
                  <c:v>36941</c:v>
                </c:pt>
                <c:pt idx="2978">
                  <c:v>36942</c:v>
                </c:pt>
                <c:pt idx="2979">
                  <c:v>36943</c:v>
                </c:pt>
                <c:pt idx="2980">
                  <c:v>36944</c:v>
                </c:pt>
                <c:pt idx="2981">
                  <c:v>36945</c:v>
                </c:pt>
                <c:pt idx="2982">
                  <c:v>36946</c:v>
                </c:pt>
                <c:pt idx="2983">
                  <c:v>36947</c:v>
                </c:pt>
                <c:pt idx="2984">
                  <c:v>36948</c:v>
                </c:pt>
                <c:pt idx="2985">
                  <c:v>36949</c:v>
                </c:pt>
                <c:pt idx="2986">
                  <c:v>36950</c:v>
                </c:pt>
                <c:pt idx="2987">
                  <c:v>36951</c:v>
                </c:pt>
                <c:pt idx="2988">
                  <c:v>36952</c:v>
                </c:pt>
                <c:pt idx="2989">
                  <c:v>36953</c:v>
                </c:pt>
                <c:pt idx="2990">
                  <c:v>36954</c:v>
                </c:pt>
                <c:pt idx="2991">
                  <c:v>36955</c:v>
                </c:pt>
                <c:pt idx="2992">
                  <c:v>36956</c:v>
                </c:pt>
                <c:pt idx="2993">
                  <c:v>36957</c:v>
                </c:pt>
                <c:pt idx="2994">
                  <c:v>36958</c:v>
                </c:pt>
                <c:pt idx="2995">
                  <c:v>36959</c:v>
                </c:pt>
                <c:pt idx="2996">
                  <c:v>36960</c:v>
                </c:pt>
                <c:pt idx="2997">
                  <c:v>36961</c:v>
                </c:pt>
                <c:pt idx="2998">
                  <c:v>36962</c:v>
                </c:pt>
                <c:pt idx="2999">
                  <c:v>36963</c:v>
                </c:pt>
                <c:pt idx="3000">
                  <c:v>36964</c:v>
                </c:pt>
                <c:pt idx="3001">
                  <c:v>36965</c:v>
                </c:pt>
                <c:pt idx="3002">
                  <c:v>36966</c:v>
                </c:pt>
                <c:pt idx="3003">
                  <c:v>36967</c:v>
                </c:pt>
                <c:pt idx="3004">
                  <c:v>36968</c:v>
                </c:pt>
                <c:pt idx="3005">
                  <c:v>36969</c:v>
                </c:pt>
                <c:pt idx="3006">
                  <c:v>36970</c:v>
                </c:pt>
                <c:pt idx="3007">
                  <c:v>36971</c:v>
                </c:pt>
                <c:pt idx="3008">
                  <c:v>36972</c:v>
                </c:pt>
                <c:pt idx="3009">
                  <c:v>36973</c:v>
                </c:pt>
                <c:pt idx="3010">
                  <c:v>36974</c:v>
                </c:pt>
                <c:pt idx="3011">
                  <c:v>36975</c:v>
                </c:pt>
                <c:pt idx="3012">
                  <c:v>36976</c:v>
                </c:pt>
                <c:pt idx="3013">
                  <c:v>36977</c:v>
                </c:pt>
                <c:pt idx="3014">
                  <c:v>36978</c:v>
                </c:pt>
                <c:pt idx="3015">
                  <c:v>36979</c:v>
                </c:pt>
                <c:pt idx="3016">
                  <c:v>36980</c:v>
                </c:pt>
                <c:pt idx="3017">
                  <c:v>36981</c:v>
                </c:pt>
                <c:pt idx="3018">
                  <c:v>36982</c:v>
                </c:pt>
                <c:pt idx="3019">
                  <c:v>36983</c:v>
                </c:pt>
                <c:pt idx="3020">
                  <c:v>36984</c:v>
                </c:pt>
                <c:pt idx="3021">
                  <c:v>36985</c:v>
                </c:pt>
                <c:pt idx="3022">
                  <c:v>36986</c:v>
                </c:pt>
                <c:pt idx="3023">
                  <c:v>36987</c:v>
                </c:pt>
                <c:pt idx="3024">
                  <c:v>36988</c:v>
                </c:pt>
                <c:pt idx="3025">
                  <c:v>36989</c:v>
                </c:pt>
                <c:pt idx="3026">
                  <c:v>36990</c:v>
                </c:pt>
                <c:pt idx="3027">
                  <c:v>36991</c:v>
                </c:pt>
                <c:pt idx="3028">
                  <c:v>36992</c:v>
                </c:pt>
                <c:pt idx="3029">
                  <c:v>36993</c:v>
                </c:pt>
                <c:pt idx="3030">
                  <c:v>36994</c:v>
                </c:pt>
                <c:pt idx="3031">
                  <c:v>36995</c:v>
                </c:pt>
                <c:pt idx="3032">
                  <c:v>36996</c:v>
                </c:pt>
                <c:pt idx="3033">
                  <c:v>36997</c:v>
                </c:pt>
                <c:pt idx="3034">
                  <c:v>36998</c:v>
                </c:pt>
                <c:pt idx="3035">
                  <c:v>36999</c:v>
                </c:pt>
                <c:pt idx="3036">
                  <c:v>37000</c:v>
                </c:pt>
                <c:pt idx="3037">
                  <c:v>37001</c:v>
                </c:pt>
                <c:pt idx="3038">
                  <c:v>37002</c:v>
                </c:pt>
                <c:pt idx="3039">
                  <c:v>37003</c:v>
                </c:pt>
                <c:pt idx="3040">
                  <c:v>37004</c:v>
                </c:pt>
                <c:pt idx="3041">
                  <c:v>37005</c:v>
                </c:pt>
                <c:pt idx="3042">
                  <c:v>37006</c:v>
                </c:pt>
                <c:pt idx="3043">
                  <c:v>37007</c:v>
                </c:pt>
                <c:pt idx="3044">
                  <c:v>37008</c:v>
                </c:pt>
                <c:pt idx="3045">
                  <c:v>37009</c:v>
                </c:pt>
                <c:pt idx="3046">
                  <c:v>37010</c:v>
                </c:pt>
                <c:pt idx="3047">
                  <c:v>37011</c:v>
                </c:pt>
                <c:pt idx="3048">
                  <c:v>37012</c:v>
                </c:pt>
                <c:pt idx="3049">
                  <c:v>37013</c:v>
                </c:pt>
                <c:pt idx="3050">
                  <c:v>37014</c:v>
                </c:pt>
                <c:pt idx="3051">
                  <c:v>37015</c:v>
                </c:pt>
                <c:pt idx="3052">
                  <c:v>37016</c:v>
                </c:pt>
                <c:pt idx="3053">
                  <c:v>37017</c:v>
                </c:pt>
                <c:pt idx="3054">
                  <c:v>37018</c:v>
                </c:pt>
                <c:pt idx="3055">
                  <c:v>37019</c:v>
                </c:pt>
                <c:pt idx="3056">
                  <c:v>37020</c:v>
                </c:pt>
                <c:pt idx="3057">
                  <c:v>37021</c:v>
                </c:pt>
                <c:pt idx="3058">
                  <c:v>37022</c:v>
                </c:pt>
                <c:pt idx="3059">
                  <c:v>37023</c:v>
                </c:pt>
                <c:pt idx="3060">
                  <c:v>37024</c:v>
                </c:pt>
                <c:pt idx="3061">
                  <c:v>37025</c:v>
                </c:pt>
                <c:pt idx="3062">
                  <c:v>37026</c:v>
                </c:pt>
                <c:pt idx="3063">
                  <c:v>37027</c:v>
                </c:pt>
                <c:pt idx="3064">
                  <c:v>37028</c:v>
                </c:pt>
                <c:pt idx="3065">
                  <c:v>37029</c:v>
                </c:pt>
                <c:pt idx="3066">
                  <c:v>37030</c:v>
                </c:pt>
                <c:pt idx="3067">
                  <c:v>37031</c:v>
                </c:pt>
                <c:pt idx="3068">
                  <c:v>37032</c:v>
                </c:pt>
                <c:pt idx="3069">
                  <c:v>37033</c:v>
                </c:pt>
                <c:pt idx="3070">
                  <c:v>37034</c:v>
                </c:pt>
                <c:pt idx="3071">
                  <c:v>37035</c:v>
                </c:pt>
                <c:pt idx="3072">
                  <c:v>37036</c:v>
                </c:pt>
                <c:pt idx="3073">
                  <c:v>37037</c:v>
                </c:pt>
                <c:pt idx="3074">
                  <c:v>37038</c:v>
                </c:pt>
                <c:pt idx="3075">
                  <c:v>37039</c:v>
                </c:pt>
                <c:pt idx="3076">
                  <c:v>37040</c:v>
                </c:pt>
                <c:pt idx="3077">
                  <c:v>37041</c:v>
                </c:pt>
                <c:pt idx="3078">
                  <c:v>37042</c:v>
                </c:pt>
                <c:pt idx="3079">
                  <c:v>37043</c:v>
                </c:pt>
                <c:pt idx="3080">
                  <c:v>37044</c:v>
                </c:pt>
                <c:pt idx="3081">
                  <c:v>37045</c:v>
                </c:pt>
                <c:pt idx="3082">
                  <c:v>37046</c:v>
                </c:pt>
                <c:pt idx="3083">
                  <c:v>37047</c:v>
                </c:pt>
                <c:pt idx="3084">
                  <c:v>37048</c:v>
                </c:pt>
                <c:pt idx="3085">
                  <c:v>37049</c:v>
                </c:pt>
                <c:pt idx="3086">
                  <c:v>37050</c:v>
                </c:pt>
                <c:pt idx="3087">
                  <c:v>37051</c:v>
                </c:pt>
                <c:pt idx="3088">
                  <c:v>37052</c:v>
                </c:pt>
                <c:pt idx="3089">
                  <c:v>37053</c:v>
                </c:pt>
                <c:pt idx="3090">
                  <c:v>37054</c:v>
                </c:pt>
                <c:pt idx="3091">
                  <c:v>37055</c:v>
                </c:pt>
                <c:pt idx="3092">
                  <c:v>37056</c:v>
                </c:pt>
                <c:pt idx="3093">
                  <c:v>37057</c:v>
                </c:pt>
                <c:pt idx="3094">
                  <c:v>37058</c:v>
                </c:pt>
                <c:pt idx="3095">
                  <c:v>37059</c:v>
                </c:pt>
                <c:pt idx="3096">
                  <c:v>37060</c:v>
                </c:pt>
                <c:pt idx="3097">
                  <c:v>37061</c:v>
                </c:pt>
                <c:pt idx="3098">
                  <c:v>37062</c:v>
                </c:pt>
                <c:pt idx="3099">
                  <c:v>37063</c:v>
                </c:pt>
                <c:pt idx="3100">
                  <c:v>37064</c:v>
                </c:pt>
                <c:pt idx="3101">
                  <c:v>37065</c:v>
                </c:pt>
                <c:pt idx="3102">
                  <c:v>37066</c:v>
                </c:pt>
                <c:pt idx="3103">
                  <c:v>37067</c:v>
                </c:pt>
                <c:pt idx="3104">
                  <c:v>37068</c:v>
                </c:pt>
                <c:pt idx="3105">
                  <c:v>37069</c:v>
                </c:pt>
                <c:pt idx="3106">
                  <c:v>37070</c:v>
                </c:pt>
                <c:pt idx="3107">
                  <c:v>37071</c:v>
                </c:pt>
                <c:pt idx="3108">
                  <c:v>37072</c:v>
                </c:pt>
                <c:pt idx="3109">
                  <c:v>37073</c:v>
                </c:pt>
                <c:pt idx="3110">
                  <c:v>37074</c:v>
                </c:pt>
                <c:pt idx="3111">
                  <c:v>37075</c:v>
                </c:pt>
                <c:pt idx="3112">
                  <c:v>37076</c:v>
                </c:pt>
                <c:pt idx="3113">
                  <c:v>37077</c:v>
                </c:pt>
                <c:pt idx="3114">
                  <c:v>37078</c:v>
                </c:pt>
                <c:pt idx="3115">
                  <c:v>37079</c:v>
                </c:pt>
                <c:pt idx="3116">
                  <c:v>37080</c:v>
                </c:pt>
                <c:pt idx="3117">
                  <c:v>37081</c:v>
                </c:pt>
                <c:pt idx="3118">
                  <c:v>37082</c:v>
                </c:pt>
                <c:pt idx="3119">
                  <c:v>37083</c:v>
                </c:pt>
                <c:pt idx="3120">
                  <c:v>37084</c:v>
                </c:pt>
                <c:pt idx="3121">
                  <c:v>37085</c:v>
                </c:pt>
                <c:pt idx="3122">
                  <c:v>37086</c:v>
                </c:pt>
                <c:pt idx="3123">
                  <c:v>37087</c:v>
                </c:pt>
                <c:pt idx="3124">
                  <c:v>37088</c:v>
                </c:pt>
                <c:pt idx="3125">
                  <c:v>37089</c:v>
                </c:pt>
                <c:pt idx="3126">
                  <c:v>37090</c:v>
                </c:pt>
                <c:pt idx="3127">
                  <c:v>37091</c:v>
                </c:pt>
                <c:pt idx="3128">
                  <c:v>37092</c:v>
                </c:pt>
                <c:pt idx="3129">
                  <c:v>37093</c:v>
                </c:pt>
                <c:pt idx="3130">
                  <c:v>37094</c:v>
                </c:pt>
                <c:pt idx="3131">
                  <c:v>37095</c:v>
                </c:pt>
                <c:pt idx="3132">
                  <c:v>37096</c:v>
                </c:pt>
                <c:pt idx="3133">
                  <c:v>37097</c:v>
                </c:pt>
                <c:pt idx="3134">
                  <c:v>37098</c:v>
                </c:pt>
                <c:pt idx="3135">
                  <c:v>37099</c:v>
                </c:pt>
                <c:pt idx="3136">
                  <c:v>37100</c:v>
                </c:pt>
                <c:pt idx="3137">
                  <c:v>37101</c:v>
                </c:pt>
                <c:pt idx="3138">
                  <c:v>37102</c:v>
                </c:pt>
                <c:pt idx="3139">
                  <c:v>37103</c:v>
                </c:pt>
                <c:pt idx="3140">
                  <c:v>37104</c:v>
                </c:pt>
                <c:pt idx="3141">
                  <c:v>37105</c:v>
                </c:pt>
                <c:pt idx="3142">
                  <c:v>37106</c:v>
                </c:pt>
                <c:pt idx="3143">
                  <c:v>37107</c:v>
                </c:pt>
                <c:pt idx="3144">
                  <c:v>37108</c:v>
                </c:pt>
                <c:pt idx="3145">
                  <c:v>37109</c:v>
                </c:pt>
                <c:pt idx="3146">
                  <c:v>37110</c:v>
                </c:pt>
                <c:pt idx="3147">
                  <c:v>37111</c:v>
                </c:pt>
                <c:pt idx="3148">
                  <c:v>37112</c:v>
                </c:pt>
                <c:pt idx="3149">
                  <c:v>37113</c:v>
                </c:pt>
                <c:pt idx="3150">
                  <c:v>37114</c:v>
                </c:pt>
                <c:pt idx="3151">
                  <c:v>37115</c:v>
                </c:pt>
                <c:pt idx="3152">
                  <c:v>37116</c:v>
                </c:pt>
                <c:pt idx="3153">
                  <c:v>37117</c:v>
                </c:pt>
                <c:pt idx="3154">
                  <c:v>37118</c:v>
                </c:pt>
                <c:pt idx="3155">
                  <c:v>37119</c:v>
                </c:pt>
                <c:pt idx="3156">
                  <c:v>37120</c:v>
                </c:pt>
                <c:pt idx="3157">
                  <c:v>37121</c:v>
                </c:pt>
                <c:pt idx="3158">
                  <c:v>37122</c:v>
                </c:pt>
                <c:pt idx="3159">
                  <c:v>37123</c:v>
                </c:pt>
                <c:pt idx="3160">
                  <c:v>37124</c:v>
                </c:pt>
                <c:pt idx="3161">
                  <c:v>37125</c:v>
                </c:pt>
                <c:pt idx="3162">
                  <c:v>37126</c:v>
                </c:pt>
                <c:pt idx="3163">
                  <c:v>37127</c:v>
                </c:pt>
                <c:pt idx="3164">
                  <c:v>37128</c:v>
                </c:pt>
                <c:pt idx="3165">
                  <c:v>37129</c:v>
                </c:pt>
                <c:pt idx="3166">
                  <c:v>37130</c:v>
                </c:pt>
                <c:pt idx="3167">
                  <c:v>37131</c:v>
                </c:pt>
                <c:pt idx="3168">
                  <c:v>37132</c:v>
                </c:pt>
                <c:pt idx="3169">
                  <c:v>37133</c:v>
                </c:pt>
                <c:pt idx="3170">
                  <c:v>37134</c:v>
                </c:pt>
                <c:pt idx="3171">
                  <c:v>37135</c:v>
                </c:pt>
                <c:pt idx="3172">
                  <c:v>37136</c:v>
                </c:pt>
                <c:pt idx="3173">
                  <c:v>37137</c:v>
                </c:pt>
                <c:pt idx="3174">
                  <c:v>37138</c:v>
                </c:pt>
                <c:pt idx="3175">
                  <c:v>37139</c:v>
                </c:pt>
                <c:pt idx="3176">
                  <c:v>37140</c:v>
                </c:pt>
                <c:pt idx="3177">
                  <c:v>37141</c:v>
                </c:pt>
                <c:pt idx="3178">
                  <c:v>37142</c:v>
                </c:pt>
                <c:pt idx="3179">
                  <c:v>37143</c:v>
                </c:pt>
                <c:pt idx="3180">
                  <c:v>37144</c:v>
                </c:pt>
                <c:pt idx="3181">
                  <c:v>37145</c:v>
                </c:pt>
                <c:pt idx="3182">
                  <c:v>37146</c:v>
                </c:pt>
                <c:pt idx="3183">
                  <c:v>37147</c:v>
                </c:pt>
                <c:pt idx="3184">
                  <c:v>37148</c:v>
                </c:pt>
                <c:pt idx="3185">
                  <c:v>37149</c:v>
                </c:pt>
                <c:pt idx="3186">
                  <c:v>37150</c:v>
                </c:pt>
                <c:pt idx="3187">
                  <c:v>37151</c:v>
                </c:pt>
                <c:pt idx="3188">
                  <c:v>37152</c:v>
                </c:pt>
                <c:pt idx="3189">
                  <c:v>37153</c:v>
                </c:pt>
                <c:pt idx="3190">
                  <c:v>37154</c:v>
                </c:pt>
                <c:pt idx="3191">
                  <c:v>37155</c:v>
                </c:pt>
                <c:pt idx="3192">
                  <c:v>37156</c:v>
                </c:pt>
                <c:pt idx="3193">
                  <c:v>37157</c:v>
                </c:pt>
                <c:pt idx="3194">
                  <c:v>37158</c:v>
                </c:pt>
                <c:pt idx="3195">
                  <c:v>37159</c:v>
                </c:pt>
                <c:pt idx="3196">
                  <c:v>37160</c:v>
                </c:pt>
                <c:pt idx="3197">
                  <c:v>37161</c:v>
                </c:pt>
                <c:pt idx="3198">
                  <c:v>37162</c:v>
                </c:pt>
                <c:pt idx="3199">
                  <c:v>37163</c:v>
                </c:pt>
                <c:pt idx="3200">
                  <c:v>37164</c:v>
                </c:pt>
                <c:pt idx="3201">
                  <c:v>37165</c:v>
                </c:pt>
                <c:pt idx="3202">
                  <c:v>37166</c:v>
                </c:pt>
                <c:pt idx="3203">
                  <c:v>37167</c:v>
                </c:pt>
                <c:pt idx="3204">
                  <c:v>37168</c:v>
                </c:pt>
                <c:pt idx="3205">
                  <c:v>37169</c:v>
                </c:pt>
                <c:pt idx="3206">
                  <c:v>37170</c:v>
                </c:pt>
                <c:pt idx="3207">
                  <c:v>37171</c:v>
                </c:pt>
                <c:pt idx="3208">
                  <c:v>37172</c:v>
                </c:pt>
                <c:pt idx="3209">
                  <c:v>37173</c:v>
                </c:pt>
                <c:pt idx="3210">
                  <c:v>37174</c:v>
                </c:pt>
                <c:pt idx="3211">
                  <c:v>37175</c:v>
                </c:pt>
                <c:pt idx="3212">
                  <c:v>37176</c:v>
                </c:pt>
                <c:pt idx="3213">
                  <c:v>37177</c:v>
                </c:pt>
                <c:pt idx="3214">
                  <c:v>37178</c:v>
                </c:pt>
                <c:pt idx="3215">
                  <c:v>37179</c:v>
                </c:pt>
                <c:pt idx="3216">
                  <c:v>37180</c:v>
                </c:pt>
                <c:pt idx="3217">
                  <c:v>37181</c:v>
                </c:pt>
                <c:pt idx="3218">
                  <c:v>37182</c:v>
                </c:pt>
                <c:pt idx="3219">
                  <c:v>37183</c:v>
                </c:pt>
                <c:pt idx="3220">
                  <c:v>37184</c:v>
                </c:pt>
                <c:pt idx="3221">
                  <c:v>37185</c:v>
                </c:pt>
                <c:pt idx="3222">
                  <c:v>37186</c:v>
                </c:pt>
                <c:pt idx="3223">
                  <c:v>37187</c:v>
                </c:pt>
                <c:pt idx="3224">
                  <c:v>37188</c:v>
                </c:pt>
                <c:pt idx="3225">
                  <c:v>37189</c:v>
                </c:pt>
                <c:pt idx="3226">
                  <c:v>37190</c:v>
                </c:pt>
                <c:pt idx="3227">
                  <c:v>37191</c:v>
                </c:pt>
                <c:pt idx="3228">
                  <c:v>37192</c:v>
                </c:pt>
                <c:pt idx="3229">
                  <c:v>37193</c:v>
                </c:pt>
                <c:pt idx="3230">
                  <c:v>37194</c:v>
                </c:pt>
                <c:pt idx="3231">
                  <c:v>37195</c:v>
                </c:pt>
                <c:pt idx="3232">
                  <c:v>37196</c:v>
                </c:pt>
                <c:pt idx="3233">
                  <c:v>37197</c:v>
                </c:pt>
                <c:pt idx="3234">
                  <c:v>37198</c:v>
                </c:pt>
                <c:pt idx="3235">
                  <c:v>37199</c:v>
                </c:pt>
                <c:pt idx="3236">
                  <c:v>37200</c:v>
                </c:pt>
                <c:pt idx="3237">
                  <c:v>37201</c:v>
                </c:pt>
                <c:pt idx="3238">
                  <c:v>37202</c:v>
                </c:pt>
                <c:pt idx="3239">
                  <c:v>37203</c:v>
                </c:pt>
                <c:pt idx="3240">
                  <c:v>37204</c:v>
                </c:pt>
                <c:pt idx="3241">
                  <c:v>37205</c:v>
                </c:pt>
                <c:pt idx="3242">
                  <c:v>37206</c:v>
                </c:pt>
                <c:pt idx="3243">
                  <c:v>37207</c:v>
                </c:pt>
                <c:pt idx="3244">
                  <c:v>37208</c:v>
                </c:pt>
                <c:pt idx="3245">
                  <c:v>37209</c:v>
                </c:pt>
                <c:pt idx="3246">
                  <c:v>37210</c:v>
                </c:pt>
                <c:pt idx="3247">
                  <c:v>37211</c:v>
                </c:pt>
                <c:pt idx="3248">
                  <c:v>37212</c:v>
                </c:pt>
                <c:pt idx="3249">
                  <c:v>37213</c:v>
                </c:pt>
                <c:pt idx="3250">
                  <c:v>37214</c:v>
                </c:pt>
                <c:pt idx="3251">
                  <c:v>37215</c:v>
                </c:pt>
                <c:pt idx="3252">
                  <c:v>37216</c:v>
                </c:pt>
                <c:pt idx="3253">
                  <c:v>37217</c:v>
                </c:pt>
                <c:pt idx="3254">
                  <c:v>37218</c:v>
                </c:pt>
                <c:pt idx="3255">
                  <c:v>37219</c:v>
                </c:pt>
                <c:pt idx="3256">
                  <c:v>37220</c:v>
                </c:pt>
                <c:pt idx="3257">
                  <c:v>37221</c:v>
                </c:pt>
                <c:pt idx="3258">
                  <c:v>37222</c:v>
                </c:pt>
                <c:pt idx="3259">
                  <c:v>37223</c:v>
                </c:pt>
                <c:pt idx="3260">
                  <c:v>37224</c:v>
                </c:pt>
                <c:pt idx="3261">
                  <c:v>37225</c:v>
                </c:pt>
                <c:pt idx="3262">
                  <c:v>37226</c:v>
                </c:pt>
                <c:pt idx="3263">
                  <c:v>37227</c:v>
                </c:pt>
                <c:pt idx="3264">
                  <c:v>37228</c:v>
                </c:pt>
                <c:pt idx="3265">
                  <c:v>37229</c:v>
                </c:pt>
                <c:pt idx="3266">
                  <c:v>37230</c:v>
                </c:pt>
                <c:pt idx="3267">
                  <c:v>37231</c:v>
                </c:pt>
                <c:pt idx="3268">
                  <c:v>37232</c:v>
                </c:pt>
                <c:pt idx="3269">
                  <c:v>37233</c:v>
                </c:pt>
                <c:pt idx="3270">
                  <c:v>37234</c:v>
                </c:pt>
                <c:pt idx="3271">
                  <c:v>37235</c:v>
                </c:pt>
                <c:pt idx="3272">
                  <c:v>37236</c:v>
                </c:pt>
                <c:pt idx="3273">
                  <c:v>37237</c:v>
                </c:pt>
                <c:pt idx="3274">
                  <c:v>37238</c:v>
                </c:pt>
                <c:pt idx="3275">
                  <c:v>37239</c:v>
                </c:pt>
                <c:pt idx="3276">
                  <c:v>37240</c:v>
                </c:pt>
                <c:pt idx="3277">
                  <c:v>37241</c:v>
                </c:pt>
                <c:pt idx="3278">
                  <c:v>37242</c:v>
                </c:pt>
                <c:pt idx="3279">
                  <c:v>37243</c:v>
                </c:pt>
                <c:pt idx="3280">
                  <c:v>37244</c:v>
                </c:pt>
                <c:pt idx="3281">
                  <c:v>37245</c:v>
                </c:pt>
                <c:pt idx="3282">
                  <c:v>37246</c:v>
                </c:pt>
                <c:pt idx="3283">
                  <c:v>37247</c:v>
                </c:pt>
                <c:pt idx="3284">
                  <c:v>37248</c:v>
                </c:pt>
                <c:pt idx="3285">
                  <c:v>37249</c:v>
                </c:pt>
                <c:pt idx="3286">
                  <c:v>37250</c:v>
                </c:pt>
                <c:pt idx="3287">
                  <c:v>37251</c:v>
                </c:pt>
                <c:pt idx="3288">
                  <c:v>37252</c:v>
                </c:pt>
                <c:pt idx="3289">
                  <c:v>37253</c:v>
                </c:pt>
                <c:pt idx="3290">
                  <c:v>37254</c:v>
                </c:pt>
                <c:pt idx="3291">
                  <c:v>37255</c:v>
                </c:pt>
                <c:pt idx="3292">
                  <c:v>37256</c:v>
                </c:pt>
                <c:pt idx="3293">
                  <c:v>37257</c:v>
                </c:pt>
                <c:pt idx="3294">
                  <c:v>37258</c:v>
                </c:pt>
                <c:pt idx="3295">
                  <c:v>37259</c:v>
                </c:pt>
                <c:pt idx="3296">
                  <c:v>37260</c:v>
                </c:pt>
                <c:pt idx="3297">
                  <c:v>37261</c:v>
                </c:pt>
                <c:pt idx="3298">
                  <c:v>37262</c:v>
                </c:pt>
                <c:pt idx="3299">
                  <c:v>37263</c:v>
                </c:pt>
                <c:pt idx="3300">
                  <c:v>37264</c:v>
                </c:pt>
                <c:pt idx="3301">
                  <c:v>37265</c:v>
                </c:pt>
                <c:pt idx="3302">
                  <c:v>37266</c:v>
                </c:pt>
                <c:pt idx="3303">
                  <c:v>37267</c:v>
                </c:pt>
                <c:pt idx="3304">
                  <c:v>37268</c:v>
                </c:pt>
                <c:pt idx="3305">
                  <c:v>37269</c:v>
                </c:pt>
                <c:pt idx="3306">
                  <c:v>37270</c:v>
                </c:pt>
                <c:pt idx="3307">
                  <c:v>37271</c:v>
                </c:pt>
                <c:pt idx="3308">
                  <c:v>37272</c:v>
                </c:pt>
                <c:pt idx="3309">
                  <c:v>37273</c:v>
                </c:pt>
                <c:pt idx="3310">
                  <c:v>37274</c:v>
                </c:pt>
                <c:pt idx="3311">
                  <c:v>37275</c:v>
                </c:pt>
                <c:pt idx="3312">
                  <c:v>37276</c:v>
                </c:pt>
                <c:pt idx="3313">
                  <c:v>37277</c:v>
                </c:pt>
                <c:pt idx="3314">
                  <c:v>37278</c:v>
                </c:pt>
                <c:pt idx="3315">
                  <c:v>37279</c:v>
                </c:pt>
                <c:pt idx="3316">
                  <c:v>37280</c:v>
                </c:pt>
                <c:pt idx="3317">
                  <c:v>37281</c:v>
                </c:pt>
                <c:pt idx="3318">
                  <c:v>37282</c:v>
                </c:pt>
                <c:pt idx="3319">
                  <c:v>37283</c:v>
                </c:pt>
                <c:pt idx="3320">
                  <c:v>37284</c:v>
                </c:pt>
                <c:pt idx="3321">
                  <c:v>37285</c:v>
                </c:pt>
                <c:pt idx="3322">
                  <c:v>37286</c:v>
                </c:pt>
                <c:pt idx="3323">
                  <c:v>37287</c:v>
                </c:pt>
                <c:pt idx="3324">
                  <c:v>37288</c:v>
                </c:pt>
                <c:pt idx="3325">
                  <c:v>37289</c:v>
                </c:pt>
                <c:pt idx="3326">
                  <c:v>37290</c:v>
                </c:pt>
                <c:pt idx="3327">
                  <c:v>37291</c:v>
                </c:pt>
                <c:pt idx="3328">
                  <c:v>37292</c:v>
                </c:pt>
                <c:pt idx="3329">
                  <c:v>37293</c:v>
                </c:pt>
                <c:pt idx="3330">
                  <c:v>37294</c:v>
                </c:pt>
                <c:pt idx="3331">
                  <c:v>37295</c:v>
                </c:pt>
                <c:pt idx="3332">
                  <c:v>37296</c:v>
                </c:pt>
                <c:pt idx="3333">
                  <c:v>37297</c:v>
                </c:pt>
                <c:pt idx="3334">
                  <c:v>37298</c:v>
                </c:pt>
                <c:pt idx="3335">
                  <c:v>37299</c:v>
                </c:pt>
                <c:pt idx="3336">
                  <c:v>37300</c:v>
                </c:pt>
                <c:pt idx="3337">
                  <c:v>37301</c:v>
                </c:pt>
                <c:pt idx="3338">
                  <c:v>37302</c:v>
                </c:pt>
                <c:pt idx="3339">
                  <c:v>37303</c:v>
                </c:pt>
                <c:pt idx="3340">
                  <c:v>37304</c:v>
                </c:pt>
                <c:pt idx="3341">
                  <c:v>37305</c:v>
                </c:pt>
                <c:pt idx="3342">
                  <c:v>37306</c:v>
                </c:pt>
                <c:pt idx="3343">
                  <c:v>37307</c:v>
                </c:pt>
                <c:pt idx="3344">
                  <c:v>37308</c:v>
                </c:pt>
                <c:pt idx="3345">
                  <c:v>37309</c:v>
                </c:pt>
                <c:pt idx="3346">
                  <c:v>37310</c:v>
                </c:pt>
                <c:pt idx="3347">
                  <c:v>37311</c:v>
                </c:pt>
                <c:pt idx="3348">
                  <c:v>37312</c:v>
                </c:pt>
                <c:pt idx="3349">
                  <c:v>37313</c:v>
                </c:pt>
                <c:pt idx="3350">
                  <c:v>37314</c:v>
                </c:pt>
                <c:pt idx="3351">
                  <c:v>37315</c:v>
                </c:pt>
                <c:pt idx="3352">
                  <c:v>37316</c:v>
                </c:pt>
                <c:pt idx="3353">
                  <c:v>37317</c:v>
                </c:pt>
                <c:pt idx="3354">
                  <c:v>37318</c:v>
                </c:pt>
                <c:pt idx="3355">
                  <c:v>37319</c:v>
                </c:pt>
                <c:pt idx="3356">
                  <c:v>37320</c:v>
                </c:pt>
                <c:pt idx="3357">
                  <c:v>37321</c:v>
                </c:pt>
                <c:pt idx="3358">
                  <c:v>37322</c:v>
                </c:pt>
                <c:pt idx="3359">
                  <c:v>37323</c:v>
                </c:pt>
                <c:pt idx="3360">
                  <c:v>37324</c:v>
                </c:pt>
                <c:pt idx="3361">
                  <c:v>37325</c:v>
                </c:pt>
                <c:pt idx="3362">
                  <c:v>37326</c:v>
                </c:pt>
                <c:pt idx="3363">
                  <c:v>37327</c:v>
                </c:pt>
                <c:pt idx="3364">
                  <c:v>37328</c:v>
                </c:pt>
                <c:pt idx="3365">
                  <c:v>37329</c:v>
                </c:pt>
                <c:pt idx="3366">
                  <c:v>37330</c:v>
                </c:pt>
                <c:pt idx="3367">
                  <c:v>37331</c:v>
                </c:pt>
                <c:pt idx="3368">
                  <c:v>37332</c:v>
                </c:pt>
                <c:pt idx="3369">
                  <c:v>37333</c:v>
                </c:pt>
                <c:pt idx="3370">
                  <c:v>37334</c:v>
                </c:pt>
                <c:pt idx="3371">
                  <c:v>37335</c:v>
                </c:pt>
                <c:pt idx="3372">
                  <c:v>37336</c:v>
                </c:pt>
                <c:pt idx="3373">
                  <c:v>37337</c:v>
                </c:pt>
                <c:pt idx="3374">
                  <c:v>37338</c:v>
                </c:pt>
                <c:pt idx="3375">
                  <c:v>37339</c:v>
                </c:pt>
                <c:pt idx="3376">
                  <c:v>37340</c:v>
                </c:pt>
                <c:pt idx="3377">
                  <c:v>37341</c:v>
                </c:pt>
                <c:pt idx="3378">
                  <c:v>37342</c:v>
                </c:pt>
                <c:pt idx="3379">
                  <c:v>37343</c:v>
                </c:pt>
                <c:pt idx="3380">
                  <c:v>37344</c:v>
                </c:pt>
                <c:pt idx="3381">
                  <c:v>37345</c:v>
                </c:pt>
                <c:pt idx="3382">
                  <c:v>37346</c:v>
                </c:pt>
                <c:pt idx="3383">
                  <c:v>37347</c:v>
                </c:pt>
                <c:pt idx="3384">
                  <c:v>37348</c:v>
                </c:pt>
                <c:pt idx="3385">
                  <c:v>37349</c:v>
                </c:pt>
                <c:pt idx="3386">
                  <c:v>37350</c:v>
                </c:pt>
                <c:pt idx="3387">
                  <c:v>37351</c:v>
                </c:pt>
                <c:pt idx="3388">
                  <c:v>37352</c:v>
                </c:pt>
                <c:pt idx="3389">
                  <c:v>37353</c:v>
                </c:pt>
                <c:pt idx="3390">
                  <c:v>37354</c:v>
                </c:pt>
                <c:pt idx="3391">
                  <c:v>37355</c:v>
                </c:pt>
                <c:pt idx="3392">
                  <c:v>37356</c:v>
                </c:pt>
                <c:pt idx="3393">
                  <c:v>37357</c:v>
                </c:pt>
                <c:pt idx="3394">
                  <c:v>37358</c:v>
                </c:pt>
                <c:pt idx="3395">
                  <c:v>37359</c:v>
                </c:pt>
                <c:pt idx="3396">
                  <c:v>37360</c:v>
                </c:pt>
                <c:pt idx="3397">
                  <c:v>37361</c:v>
                </c:pt>
                <c:pt idx="3398">
                  <c:v>37362</c:v>
                </c:pt>
                <c:pt idx="3399">
                  <c:v>37363</c:v>
                </c:pt>
                <c:pt idx="3400">
                  <c:v>37364</c:v>
                </c:pt>
                <c:pt idx="3401">
                  <c:v>37365</c:v>
                </c:pt>
                <c:pt idx="3402">
                  <c:v>37366</c:v>
                </c:pt>
                <c:pt idx="3403">
                  <c:v>37367</c:v>
                </c:pt>
                <c:pt idx="3404">
                  <c:v>37368</c:v>
                </c:pt>
                <c:pt idx="3405">
                  <c:v>37369</c:v>
                </c:pt>
                <c:pt idx="3406">
                  <c:v>37370</c:v>
                </c:pt>
                <c:pt idx="3407">
                  <c:v>37371</c:v>
                </c:pt>
                <c:pt idx="3408">
                  <c:v>37372</c:v>
                </c:pt>
                <c:pt idx="3409">
                  <c:v>37373</c:v>
                </c:pt>
                <c:pt idx="3410">
                  <c:v>37374</c:v>
                </c:pt>
                <c:pt idx="3411">
                  <c:v>37375</c:v>
                </c:pt>
                <c:pt idx="3412">
                  <c:v>37376</c:v>
                </c:pt>
                <c:pt idx="3413">
                  <c:v>37377</c:v>
                </c:pt>
                <c:pt idx="3414">
                  <c:v>37378</c:v>
                </c:pt>
                <c:pt idx="3415">
                  <c:v>37379</c:v>
                </c:pt>
                <c:pt idx="3416">
                  <c:v>37380</c:v>
                </c:pt>
                <c:pt idx="3417">
                  <c:v>37381</c:v>
                </c:pt>
                <c:pt idx="3418">
                  <c:v>37382</c:v>
                </c:pt>
                <c:pt idx="3419">
                  <c:v>37383</c:v>
                </c:pt>
                <c:pt idx="3420">
                  <c:v>37384</c:v>
                </c:pt>
                <c:pt idx="3421">
                  <c:v>37385</c:v>
                </c:pt>
                <c:pt idx="3422">
                  <c:v>37386</c:v>
                </c:pt>
                <c:pt idx="3423">
                  <c:v>37387</c:v>
                </c:pt>
                <c:pt idx="3424">
                  <c:v>37388</c:v>
                </c:pt>
                <c:pt idx="3425">
                  <c:v>37389</c:v>
                </c:pt>
                <c:pt idx="3426">
                  <c:v>37390</c:v>
                </c:pt>
                <c:pt idx="3427">
                  <c:v>37391</c:v>
                </c:pt>
                <c:pt idx="3428">
                  <c:v>37392</c:v>
                </c:pt>
                <c:pt idx="3429">
                  <c:v>37393</c:v>
                </c:pt>
                <c:pt idx="3430">
                  <c:v>37394</c:v>
                </c:pt>
                <c:pt idx="3431">
                  <c:v>37395</c:v>
                </c:pt>
                <c:pt idx="3432">
                  <c:v>37396</c:v>
                </c:pt>
                <c:pt idx="3433">
                  <c:v>37397</c:v>
                </c:pt>
                <c:pt idx="3434">
                  <c:v>37398</c:v>
                </c:pt>
                <c:pt idx="3435">
                  <c:v>37399</c:v>
                </c:pt>
                <c:pt idx="3436">
                  <c:v>37400</c:v>
                </c:pt>
                <c:pt idx="3437">
                  <c:v>37401</c:v>
                </c:pt>
                <c:pt idx="3438">
                  <c:v>37402</c:v>
                </c:pt>
                <c:pt idx="3439">
                  <c:v>37403</c:v>
                </c:pt>
                <c:pt idx="3440">
                  <c:v>37404</c:v>
                </c:pt>
                <c:pt idx="3441">
                  <c:v>37405</c:v>
                </c:pt>
                <c:pt idx="3442">
                  <c:v>37406</c:v>
                </c:pt>
                <c:pt idx="3443">
                  <c:v>37407</c:v>
                </c:pt>
                <c:pt idx="3444">
                  <c:v>37408</c:v>
                </c:pt>
                <c:pt idx="3445">
                  <c:v>37409</c:v>
                </c:pt>
                <c:pt idx="3446">
                  <c:v>37410</c:v>
                </c:pt>
                <c:pt idx="3447">
                  <c:v>37411</c:v>
                </c:pt>
                <c:pt idx="3448">
                  <c:v>37412</c:v>
                </c:pt>
                <c:pt idx="3449">
                  <c:v>37413</c:v>
                </c:pt>
                <c:pt idx="3450">
                  <c:v>37414</c:v>
                </c:pt>
                <c:pt idx="3451">
                  <c:v>37415</c:v>
                </c:pt>
                <c:pt idx="3452">
                  <c:v>37416</c:v>
                </c:pt>
                <c:pt idx="3453">
                  <c:v>37417</c:v>
                </c:pt>
                <c:pt idx="3454">
                  <c:v>37418</c:v>
                </c:pt>
                <c:pt idx="3455">
                  <c:v>37419</c:v>
                </c:pt>
                <c:pt idx="3456">
                  <c:v>37420</c:v>
                </c:pt>
                <c:pt idx="3457">
                  <c:v>37421</c:v>
                </c:pt>
                <c:pt idx="3458">
                  <c:v>37422</c:v>
                </c:pt>
                <c:pt idx="3459">
                  <c:v>37423</c:v>
                </c:pt>
                <c:pt idx="3460">
                  <c:v>37424</c:v>
                </c:pt>
                <c:pt idx="3461">
                  <c:v>37425</c:v>
                </c:pt>
                <c:pt idx="3462">
                  <c:v>37426</c:v>
                </c:pt>
                <c:pt idx="3463">
                  <c:v>37427</c:v>
                </c:pt>
                <c:pt idx="3464">
                  <c:v>37428</c:v>
                </c:pt>
                <c:pt idx="3465">
                  <c:v>37429</c:v>
                </c:pt>
                <c:pt idx="3466">
                  <c:v>37430</c:v>
                </c:pt>
                <c:pt idx="3467">
                  <c:v>37431</c:v>
                </c:pt>
                <c:pt idx="3468">
                  <c:v>37432</c:v>
                </c:pt>
                <c:pt idx="3469">
                  <c:v>37433</c:v>
                </c:pt>
                <c:pt idx="3470">
                  <c:v>37434</c:v>
                </c:pt>
                <c:pt idx="3471">
                  <c:v>37435</c:v>
                </c:pt>
                <c:pt idx="3472">
                  <c:v>37436</c:v>
                </c:pt>
                <c:pt idx="3473">
                  <c:v>37437</c:v>
                </c:pt>
                <c:pt idx="3474">
                  <c:v>37438</c:v>
                </c:pt>
                <c:pt idx="3475">
                  <c:v>37439</c:v>
                </c:pt>
                <c:pt idx="3476">
                  <c:v>37440</c:v>
                </c:pt>
                <c:pt idx="3477">
                  <c:v>37441</c:v>
                </c:pt>
                <c:pt idx="3478">
                  <c:v>37442</c:v>
                </c:pt>
                <c:pt idx="3479">
                  <c:v>37443</c:v>
                </c:pt>
                <c:pt idx="3480">
                  <c:v>37444</c:v>
                </c:pt>
                <c:pt idx="3481">
                  <c:v>37445</c:v>
                </c:pt>
                <c:pt idx="3482">
                  <c:v>37446</c:v>
                </c:pt>
                <c:pt idx="3483">
                  <c:v>37447</c:v>
                </c:pt>
                <c:pt idx="3484">
                  <c:v>37448</c:v>
                </c:pt>
                <c:pt idx="3485">
                  <c:v>37449</c:v>
                </c:pt>
                <c:pt idx="3486">
                  <c:v>37450</c:v>
                </c:pt>
                <c:pt idx="3487">
                  <c:v>37451</c:v>
                </c:pt>
                <c:pt idx="3488">
                  <c:v>37452</c:v>
                </c:pt>
                <c:pt idx="3489">
                  <c:v>37453</c:v>
                </c:pt>
                <c:pt idx="3490">
                  <c:v>37454</c:v>
                </c:pt>
                <c:pt idx="3491">
                  <c:v>37455</c:v>
                </c:pt>
                <c:pt idx="3492">
                  <c:v>37456</c:v>
                </c:pt>
                <c:pt idx="3493">
                  <c:v>37457</c:v>
                </c:pt>
                <c:pt idx="3494">
                  <c:v>37458</c:v>
                </c:pt>
                <c:pt idx="3495">
                  <c:v>37459</c:v>
                </c:pt>
                <c:pt idx="3496">
                  <c:v>37460</c:v>
                </c:pt>
                <c:pt idx="3497">
                  <c:v>37461</c:v>
                </c:pt>
                <c:pt idx="3498">
                  <c:v>37462</c:v>
                </c:pt>
                <c:pt idx="3499">
                  <c:v>37463</c:v>
                </c:pt>
                <c:pt idx="3500">
                  <c:v>37464</c:v>
                </c:pt>
                <c:pt idx="3501">
                  <c:v>37465</c:v>
                </c:pt>
                <c:pt idx="3502">
                  <c:v>37466</c:v>
                </c:pt>
                <c:pt idx="3503">
                  <c:v>37467</c:v>
                </c:pt>
                <c:pt idx="3504">
                  <c:v>37468</c:v>
                </c:pt>
                <c:pt idx="3505">
                  <c:v>37469</c:v>
                </c:pt>
                <c:pt idx="3506">
                  <c:v>37470</c:v>
                </c:pt>
                <c:pt idx="3507">
                  <c:v>37471</c:v>
                </c:pt>
                <c:pt idx="3508">
                  <c:v>37472</c:v>
                </c:pt>
                <c:pt idx="3509">
                  <c:v>37473</c:v>
                </c:pt>
                <c:pt idx="3510">
                  <c:v>37474</c:v>
                </c:pt>
                <c:pt idx="3511">
                  <c:v>37475</c:v>
                </c:pt>
                <c:pt idx="3512">
                  <c:v>37476</c:v>
                </c:pt>
                <c:pt idx="3513">
                  <c:v>37477</c:v>
                </c:pt>
                <c:pt idx="3514">
                  <c:v>37478</c:v>
                </c:pt>
                <c:pt idx="3515">
                  <c:v>37479</c:v>
                </c:pt>
                <c:pt idx="3516">
                  <c:v>37480</c:v>
                </c:pt>
                <c:pt idx="3517">
                  <c:v>37481</c:v>
                </c:pt>
                <c:pt idx="3518">
                  <c:v>37482</c:v>
                </c:pt>
                <c:pt idx="3519">
                  <c:v>37483</c:v>
                </c:pt>
                <c:pt idx="3520">
                  <c:v>37484</c:v>
                </c:pt>
                <c:pt idx="3521">
                  <c:v>37485</c:v>
                </c:pt>
                <c:pt idx="3522">
                  <c:v>37486</c:v>
                </c:pt>
                <c:pt idx="3523">
                  <c:v>37487</c:v>
                </c:pt>
                <c:pt idx="3524">
                  <c:v>37488</c:v>
                </c:pt>
                <c:pt idx="3525">
                  <c:v>37489</c:v>
                </c:pt>
                <c:pt idx="3526">
                  <c:v>37490</c:v>
                </c:pt>
                <c:pt idx="3527">
                  <c:v>37491</c:v>
                </c:pt>
                <c:pt idx="3528">
                  <c:v>37492</c:v>
                </c:pt>
                <c:pt idx="3529">
                  <c:v>37493</c:v>
                </c:pt>
                <c:pt idx="3530">
                  <c:v>37494</c:v>
                </c:pt>
                <c:pt idx="3531">
                  <c:v>37495</c:v>
                </c:pt>
                <c:pt idx="3532">
                  <c:v>37496</c:v>
                </c:pt>
                <c:pt idx="3533">
                  <c:v>37497</c:v>
                </c:pt>
                <c:pt idx="3534">
                  <c:v>37498</c:v>
                </c:pt>
                <c:pt idx="3535">
                  <c:v>37499</c:v>
                </c:pt>
                <c:pt idx="3536">
                  <c:v>37500</c:v>
                </c:pt>
                <c:pt idx="3537">
                  <c:v>37501</c:v>
                </c:pt>
                <c:pt idx="3538">
                  <c:v>37502</c:v>
                </c:pt>
                <c:pt idx="3539">
                  <c:v>37503</c:v>
                </c:pt>
                <c:pt idx="3540">
                  <c:v>37504</c:v>
                </c:pt>
                <c:pt idx="3541">
                  <c:v>37505</c:v>
                </c:pt>
                <c:pt idx="3542">
                  <c:v>37506</c:v>
                </c:pt>
                <c:pt idx="3543">
                  <c:v>37507</c:v>
                </c:pt>
                <c:pt idx="3544">
                  <c:v>37508</c:v>
                </c:pt>
                <c:pt idx="3545">
                  <c:v>37509</c:v>
                </c:pt>
                <c:pt idx="3546">
                  <c:v>37510</c:v>
                </c:pt>
                <c:pt idx="3547">
                  <c:v>37511</c:v>
                </c:pt>
                <c:pt idx="3548">
                  <c:v>37512</c:v>
                </c:pt>
                <c:pt idx="3549">
                  <c:v>37513</c:v>
                </c:pt>
                <c:pt idx="3550">
                  <c:v>37514</c:v>
                </c:pt>
                <c:pt idx="3551">
                  <c:v>37515</c:v>
                </c:pt>
                <c:pt idx="3552">
                  <c:v>37516</c:v>
                </c:pt>
                <c:pt idx="3553">
                  <c:v>37517</c:v>
                </c:pt>
                <c:pt idx="3554">
                  <c:v>37518</c:v>
                </c:pt>
                <c:pt idx="3555">
                  <c:v>37519</c:v>
                </c:pt>
                <c:pt idx="3556">
                  <c:v>37520</c:v>
                </c:pt>
                <c:pt idx="3557">
                  <c:v>37521</c:v>
                </c:pt>
                <c:pt idx="3558">
                  <c:v>37522</c:v>
                </c:pt>
                <c:pt idx="3559">
                  <c:v>37523</c:v>
                </c:pt>
                <c:pt idx="3560">
                  <c:v>37524</c:v>
                </c:pt>
                <c:pt idx="3561">
                  <c:v>37525</c:v>
                </c:pt>
                <c:pt idx="3562">
                  <c:v>37526</c:v>
                </c:pt>
                <c:pt idx="3563">
                  <c:v>37527</c:v>
                </c:pt>
                <c:pt idx="3564">
                  <c:v>37528</c:v>
                </c:pt>
                <c:pt idx="3565">
                  <c:v>37529</c:v>
                </c:pt>
                <c:pt idx="3566">
                  <c:v>37530</c:v>
                </c:pt>
                <c:pt idx="3567">
                  <c:v>37531</c:v>
                </c:pt>
                <c:pt idx="3568">
                  <c:v>37532</c:v>
                </c:pt>
                <c:pt idx="3569">
                  <c:v>37533</c:v>
                </c:pt>
                <c:pt idx="3570">
                  <c:v>37534</c:v>
                </c:pt>
                <c:pt idx="3571">
                  <c:v>37535</c:v>
                </c:pt>
                <c:pt idx="3572">
                  <c:v>37536</c:v>
                </c:pt>
                <c:pt idx="3573">
                  <c:v>37537</c:v>
                </c:pt>
                <c:pt idx="3574">
                  <c:v>37538</c:v>
                </c:pt>
                <c:pt idx="3575">
                  <c:v>37539</c:v>
                </c:pt>
                <c:pt idx="3576">
                  <c:v>37540</c:v>
                </c:pt>
                <c:pt idx="3577">
                  <c:v>37541</c:v>
                </c:pt>
                <c:pt idx="3578">
                  <c:v>37542</c:v>
                </c:pt>
                <c:pt idx="3579">
                  <c:v>37543</c:v>
                </c:pt>
                <c:pt idx="3580">
                  <c:v>37544</c:v>
                </c:pt>
                <c:pt idx="3581">
                  <c:v>37545</c:v>
                </c:pt>
                <c:pt idx="3582">
                  <c:v>37546</c:v>
                </c:pt>
                <c:pt idx="3583">
                  <c:v>37547</c:v>
                </c:pt>
                <c:pt idx="3584">
                  <c:v>37548</c:v>
                </c:pt>
                <c:pt idx="3585">
                  <c:v>37549</c:v>
                </c:pt>
                <c:pt idx="3586">
                  <c:v>37550</c:v>
                </c:pt>
                <c:pt idx="3587">
                  <c:v>37551</c:v>
                </c:pt>
                <c:pt idx="3588">
                  <c:v>37552</c:v>
                </c:pt>
                <c:pt idx="3589">
                  <c:v>37553</c:v>
                </c:pt>
                <c:pt idx="3590">
                  <c:v>37554</c:v>
                </c:pt>
                <c:pt idx="3591">
                  <c:v>37555</c:v>
                </c:pt>
                <c:pt idx="3592">
                  <c:v>37556</c:v>
                </c:pt>
                <c:pt idx="3593">
                  <c:v>37557</c:v>
                </c:pt>
                <c:pt idx="3594">
                  <c:v>37558</c:v>
                </c:pt>
                <c:pt idx="3595">
                  <c:v>37559</c:v>
                </c:pt>
                <c:pt idx="3596">
                  <c:v>37560</c:v>
                </c:pt>
                <c:pt idx="3597">
                  <c:v>37561</c:v>
                </c:pt>
                <c:pt idx="3598">
                  <c:v>37562</c:v>
                </c:pt>
                <c:pt idx="3599">
                  <c:v>37563</c:v>
                </c:pt>
                <c:pt idx="3600">
                  <c:v>37564</c:v>
                </c:pt>
                <c:pt idx="3601">
                  <c:v>37565</c:v>
                </c:pt>
                <c:pt idx="3602">
                  <c:v>37566</c:v>
                </c:pt>
                <c:pt idx="3603">
                  <c:v>37567</c:v>
                </c:pt>
                <c:pt idx="3604">
                  <c:v>37568</c:v>
                </c:pt>
                <c:pt idx="3605">
                  <c:v>37569</c:v>
                </c:pt>
                <c:pt idx="3606">
                  <c:v>37570</c:v>
                </c:pt>
                <c:pt idx="3607">
                  <c:v>37571</c:v>
                </c:pt>
                <c:pt idx="3608">
                  <c:v>37572</c:v>
                </c:pt>
                <c:pt idx="3609">
                  <c:v>37573</c:v>
                </c:pt>
                <c:pt idx="3610">
                  <c:v>37574</c:v>
                </c:pt>
                <c:pt idx="3611">
                  <c:v>37575</c:v>
                </c:pt>
                <c:pt idx="3612">
                  <c:v>37576</c:v>
                </c:pt>
                <c:pt idx="3613">
                  <c:v>37577</c:v>
                </c:pt>
                <c:pt idx="3614">
                  <c:v>37578</c:v>
                </c:pt>
                <c:pt idx="3615">
                  <c:v>37579</c:v>
                </c:pt>
                <c:pt idx="3616">
                  <c:v>37580</c:v>
                </c:pt>
                <c:pt idx="3617">
                  <c:v>37581</c:v>
                </c:pt>
                <c:pt idx="3618">
                  <c:v>37582</c:v>
                </c:pt>
                <c:pt idx="3619">
                  <c:v>37583</c:v>
                </c:pt>
                <c:pt idx="3620">
                  <c:v>37584</c:v>
                </c:pt>
                <c:pt idx="3621">
                  <c:v>37585</c:v>
                </c:pt>
                <c:pt idx="3622">
                  <c:v>37586</c:v>
                </c:pt>
                <c:pt idx="3623">
                  <c:v>37587</c:v>
                </c:pt>
                <c:pt idx="3624">
                  <c:v>37588</c:v>
                </c:pt>
                <c:pt idx="3625">
                  <c:v>37589</c:v>
                </c:pt>
                <c:pt idx="3626">
                  <c:v>37590</c:v>
                </c:pt>
                <c:pt idx="3627">
                  <c:v>37591</c:v>
                </c:pt>
                <c:pt idx="3628">
                  <c:v>37592</c:v>
                </c:pt>
                <c:pt idx="3629">
                  <c:v>37593</c:v>
                </c:pt>
                <c:pt idx="3630">
                  <c:v>37594</c:v>
                </c:pt>
                <c:pt idx="3631">
                  <c:v>37595</c:v>
                </c:pt>
                <c:pt idx="3632">
                  <c:v>37596</c:v>
                </c:pt>
                <c:pt idx="3633">
                  <c:v>37597</c:v>
                </c:pt>
                <c:pt idx="3634">
                  <c:v>37598</c:v>
                </c:pt>
                <c:pt idx="3635">
                  <c:v>37599</c:v>
                </c:pt>
                <c:pt idx="3636">
                  <c:v>37600</c:v>
                </c:pt>
                <c:pt idx="3637">
                  <c:v>37601</c:v>
                </c:pt>
                <c:pt idx="3638">
                  <c:v>37602</c:v>
                </c:pt>
                <c:pt idx="3639">
                  <c:v>37603</c:v>
                </c:pt>
                <c:pt idx="3640">
                  <c:v>37604</c:v>
                </c:pt>
                <c:pt idx="3641">
                  <c:v>37605</c:v>
                </c:pt>
                <c:pt idx="3642">
                  <c:v>37606</c:v>
                </c:pt>
                <c:pt idx="3643">
                  <c:v>37607</c:v>
                </c:pt>
                <c:pt idx="3644">
                  <c:v>37608</c:v>
                </c:pt>
                <c:pt idx="3645">
                  <c:v>37609</c:v>
                </c:pt>
                <c:pt idx="3646">
                  <c:v>37610</c:v>
                </c:pt>
                <c:pt idx="3647">
                  <c:v>37611</c:v>
                </c:pt>
                <c:pt idx="3648">
                  <c:v>37612</c:v>
                </c:pt>
                <c:pt idx="3649">
                  <c:v>37613</c:v>
                </c:pt>
                <c:pt idx="3650">
                  <c:v>37614</c:v>
                </c:pt>
                <c:pt idx="3651">
                  <c:v>37615</c:v>
                </c:pt>
                <c:pt idx="3652">
                  <c:v>37616</c:v>
                </c:pt>
                <c:pt idx="3653">
                  <c:v>37617</c:v>
                </c:pt>
                <c:pt idx="3654">
                  <c:v>37618</c:v>
                </c:pt>
                <c:pt idx="3655">
                  <c:v>37619</c:v>
                </c:pt>
                <c:pt idx="3656">
                  <c:v>37620</c:v>
                </c:pt>
                <c:pt idx="3657">
                  <c:v>37621</c:v>
                </c:pt>
                <c:pt idx="3658">
                  <c:v>37622</c:v>
                </c:pt>
                <c:pt idx="3659">
                  <c:v>37623</c:v>
                </c:pt>
                <c:pt idx="3660">
                  <c:v>37624</c:v>
                </c:pt>
                <c:pt idx="3661">
                  <c:v>37625</c:v>
                </c:pt>
                <c:pt idx="3662">
                  <c:v>37626</c:v>
                </c:pt>
                <c:pt idx="3663">
                  <c:v>37627</c:v>
                </c:pt>
                <c:pt idx="3664">
                  <c:v>37628</c:v>
                </c:pt>
                <c:pt idx="3665">
                  <c:v>37629</c:v>
                </c:pt>
                <c:pt idx="3666">
                  <c:v>37630</c:v>
                </c:pt>
                <c:pt idx="3667">
                  <c:v>37631</c:v>
                </c:pt>
                <c:pt idx="3668">
                  <c:v>37632</c:v>
                </c:pt>
                <c:pt idx="3669">
                  <c:v>37633</c:v>
                </c:pt>
                <c:pt idx="3670">
                  <c:v>37634</c:v>
                </c:pt>
                <c:pt idx="3671">
                  <c:v>37635</c:v>
                </c:pt>
                <c:pt idx="3672">
                  <c:v>37636</c:v>
                </c:pt>
                <c:pt idx="3673">
                  <c:v>37637</c:v>
                </c:pt>
                <c:pt idx="3674">
                  <c:v>37638</c:v>
                </c:pt>
                <c:pt idx="3675">
                  <c:v>37639</c:v>
                </c:pt>
                <c:pt idx="3676">
                  <c:v>37640</c:v>
                </c:pt>
                <c:pt idx="3677">
                  <c:v>37641</c:v>
                </c:pt>
                <c:pt idx="3678">
                  <c:v>37642</c:v>
                </c:pt>
                <c:pt idx="3679">
                  <c:v>37643</c:v>
                </c:pt>
                <c:pt idx="3680">
                  <c:v>37644</c:v>
                </c:pt>
                <c:pt idx="3681">
                  <c:v>37645</c:v>
                </c:pt>
                <c:pt idx="3682">
                  <c:v>37646</c:v>
                </c:pt>
                <c:pt idx="3683">
                  <c:v>37647</c:v>
                </c:pt>
                <c:pt idx="3684">
                  <c:v>37648</c:v>
                </c:pt>
                <c:pt idx="3685">
                  <c:v>37649</c:v>
                </c:pt>
                <c:pt idx="3686">
                  <c:v>37650</c:v>
                </c:pt>
                <c:pt idx="3687">
                  <c:v>37651</c:v>
                </c:pt>
                <c:pt idx="3688">
                  <c:v>37652</c:v>
                </c:pt>
                <c:pt idx="3689">
                  <c:v>37653</c:v>
                </c:pt>
                <c:pt idx="3690">
                  <c:v>37654</c:v>
                </c:pt>
                <c:pt idx="3691">
                  <c:v>37655</c:v>
                </c:pt>
                <c:pt idx="3692">
                  <c:v>37656</c:v>
                </c:pt>
                <c:pt idx="3693">
                  <c:v>37657</c:v>
                </c:pt>
                <c:pt idx="3694">
                  <c:v>37658</c:v>
                </c:pt>
                <c:pt idx="3695">
                  <c:v>37659</c:v>
                </c:pt>
                <c:pt idx="3696">
                  <c:v>37660</c:v>
                </c:pt>
                <c:pt idx="3697">
                  <c:v>37661</c:v>
                </c:pt>
                <c:pt idx="3698">
                  <c:v>37662</c:v>
                </c:pt>
                <c:pt idx="3699">
                  <c:v>37663</c:v>
                </c:pt>
                <c:pt idx="3700">
                  <c:v>37664</c:v>
                </c:pt>
                <c:pt idx="3701">
                  <c:v>37665</c:v>
                </c:pt>
                <c:pt idx="3702">
                  <c:v>37666</c:v>
                </c:pt>
                <c:pt idx="3703">
                  <c:v>37667</c:v>
                </c:pt>
                <c:pt idx="3704">
                  <c:v>37668</c:v>
                </c:pt>
                <c:pt idx="3705">
                  <c:v>37669</c:v>
                </c:pt>
                <c:pt idx="3706">
                  <c:v>37670</c:v>
                </c:pt>
                <c:pt idx="3707">
                  <c:v>37671</c:v>
                </c:pt>
                <c:pt idx="3708">
                  <c:v>37672</c:v>
                </c:pt>
                <c:pt idx="3709">
                  <c:v>37673</c:v>
                </c:pt>
                <c:pt idx="3710">
                  <c:v>37674</c:v>
                </c:pt>
                <c:pt idx="3711">
                  <c:v>37675</c:v>
                </c:pt>
                <c:pt idx="3712">
                  <c:v>37676</c:v>
                </c:pt>
                <c:pt idx="3713">
                  <c:v>37677</c:v>
                </c:pt>
                <c:pt idx="3714">
                  <c:v>37678</c:v>
                </c:pt>
                <c:pt idx="3715">
                  <c:v>37679</c:v>
                </c:pt>
                <c:pt idx="3716">
                  <c:v>37680</c:v>
                </c:pt>
                <c:pt idx="3717">
                  <c:v>37681</c:v>
                </c:pt>
                <c:pt idx="3718">
                  <c:v>37682</c:v>
                </c:pt>
                <c:pt idx="3719">
                  <c:v>37683</c:v>
                </c:pt>
                <c:pt idx="3720">
                  <c:v>37684</c:v>
                </c:pt>
                <c:pt idx="3721">
                  <c:v>37685</c:v>
                </c:pt>
                <c:pt idx="3722">
                  <c:v>37686</c:v>
                </c:pt>
                <c:pt idx="3723">
                  <c:v>37687</c:v>
                </c:pt>
                <c:pt idx="3724">
                  <c:v>37688</c:v>
                </c:pt>
                <c:pt idx="3725">
                  <c:v>37689</c:v>
                </c:pt>
                <c:pt idx="3726">
                  <c:v>37690</c:v>
                </c:pt>
                <c:pt idx="3727">
                  <c:v>37691</c:v>
                </c:pt>
                <c:pt idx="3728">
                  <c:v>37692</c:v>
                </c:pt>
                <c:pt idx="3729">
                  <c:v>37693</c:v>
                </c:pt>
                <c:pt idx="3730">
                  <c:v>37694</c:v>
                </c:pt>
                <c:pt idx="3731">
                  <c:v>37695</c:v>
                </c:pt>
                <c:pt idx="3732">
                  <c:v>37696</c:v>
                </c:pt>
                <c:pt idx="3733">
                  <c:v>37697</c:v>
                </c:pt>
                <c:pt idx="3734">
                  <c:v>37698</c:v>
                </c:pt>
                <c:pt idx="3735">
                  <c:v>37699</c:v>
                </c:pt>
                <c:pt idx="3736">
                  <c:v>37700</c:v>
                </c:pt>
                <c:pt idx="3737">
                  <c:v>37701</c:v>
                </c:pt>
                <c:pt idx="3738">
                  <c:v>37702</c:v>
                </c:pt>
                <c:pt idx="3739">
                  <c:v>37703</c:v>
                </c:pt>
                <c:pt idx="3740">
                  <c:v>37704</c:v>
                </c:pt>
                <c:pt idx="3741">
                  <c:v>37705</c:v>
                </c:pt>
                <c:pt idx="3742">
                  <c:v>37706</c:v>
                </c:pt>
                <c:pt idx="3743">
                  <c:v>37707</c:v>
                </c:pt>
                <c:pt idx="3744">
                  <c:v>37708</c:v>
                </c:pt>
                <c:pt idx="3745">
                  <c:v>37709</c:v>
                </c:pt>
                <c:pt idx="3746">
                  <c:v>37710</c:v>
                </c:pt>
                <c:pt idx="3747">
                  <c:v>37711</c:v>
                </c:pt>
                <c:pt idx="3748">
                  <c:v>37712</c:v>
                </c:pt>
                <c:pt idx="3749">
                  <c:v>37713</c:v>
                </c:pt>
                <c:pt idx="3750">
                  <c:v>37714</c:v>
                </c:pt>
                <c:pt idx="3751">
                  <c:v>37715</c:v>
                </c:pt>
                <c:pt idx="3752">
                  <c:v>37716</c:v>
                </c:pt>
                <c:pt idx="3753">
                  <c:v>37717</c:v>
                </c:pt>
                <c:pt idx="3754">
                  <c:v>37718</c:v>
                </c:pt>
                <c:pt idx="3755">
                  <c:v>37719</c:v>
                </c:pt>
                <c:pt idx="3756">
                  <c:v>37720</c:v>
                </c:pt>
                <c:pt idx="3757">
                  <c:v>37721</c:v>
                </c:pt>
                <c:pt idx="3758">
                  <c:v>37722</c:v>
                </c:pt>
                <c:pt idx="3759">
                  <c:v>37723</c:v>
                </c:pt>
                <c:pt idx="3760">
                  <c:v>37724</c:v>
                </c:pt>
                <c:pt idx="3761">
                  <c:v>37725</c:v>
                </c:pt>
                <c:pt idx="3762">
                  <c:v>37726</c:v>
                </c:pt>
                <c:pt idx="3763">
                  <c:v>37727</c:v>
                </c:pt>
                <c:pt idx="3764">
                  <c:v>37728</c:v>
                </c:pt>
                <c:pt idx="3765">
                  <c:v>37729</c:v>
                </c:pt>
                <c:pt idx="3766">
                  <c:v>37730</c:v>
                </c:pt>
                <c:pt idx="3767">
                  <c:v>37731</c:v>
                </c:pt>
                <c:pt idx="3768">
                  <c:v>37732</c:v>
                </c:pt>
                <c:pt idx="3769">
                  <c:v>37733</c:v>
                </c:pt>
                <c:pt idx="3770">
                  <c:v>37734</c:v>
                </c:pt>
                <c:pt idx="3771">
                  <c:v>37735</c:v>
                </c:pt>
                <c:pt idx="3772">
                  <c:v>37736</c:v>
                </c:pt>
                <c:pt idx="3773">
                  <c:v>37737</c:v>
                </c:pt>
                <c:pt idx="3774">
                  <c:v>37738</c:v>
                </c:pt>
                <c:pt idx="3775">
                  <c:v>37739</c:v>
                </c:pt>
                <c:pt idx="3776">
                  <c:v>37740</c:v>
                </c:pt>
                <c:pt idx="3777">
                  <c:v>37741</c:v>
                </c:pt>
                <c:pt idx="3778">
                  <c:v>37742</c:v>
                </c:pt>
                <c:pt idx="3779">
                  <c:v>37743</c:v>
                </c:pt>
                <c:pt idx="3780">
                  <c:v>37744</c:v>
                </c:pt>
                <c:pt idx="3781">
                  <c:v>37745</c:v>
                </c:pt>
                <c:pt idx="3782">
                  <c:v>37746</c:v>
                </c:pt>
                <c:pt idx="3783">
                  <c:v>37747</c:v>
                </c:pt>
                <c:pt idx="3784">
                  <c:v>37748</c:v>
                </c:pt>
                <c:pt idx="3785">
                  <c:v>37749</c:v>
                </c:pt>
                <c:pt idx="3786">
                  <c:v>37750</c:v>
                </c:pt>
                <c:pt idx="3787">
                  <c:v>37751</c:v>
                </c:pt>
                <c:pt idx="3788">
                  <c:v>37752</c:v>
                </c:pt>
                <c:pt idx="3789">
                  <c:v>37753</c:v>
                </c:pt>
                <c:pt idx="3790">
                  <c:v>37754</c:v>
                </c:pt>
                <c:pt idx="3791">
                  <c:v>37755</c:v>
                </c:pt>
                <c:pt idx="3792">
                  <c:v>37756</c:v>
                </c:pt>
                <c:pt idx="3793">
                  <c:v>37757</c:v>
                </c:pt>
                <c:pt idx="3794">
                  <c:v>37758</c:v>
                </c:pt>
                <c:pt idx="3795">
                  <c:v>37759</c:v>
                </c:pt>
                <c:pt idx="3796">
                  <c:v>37760</c:v>
                </c:pt>
                <c:pt idx="3797">
                  <c:v>37761</c:v>
                </c:pt>
                <c:pt idx="3798">
                  <c:v>37762</c:v>
                </c:pt>
                <c:pt idx="3799">
                  <c:v>37763</c:v>
                </c:pt>
                <c:pt idx="3800">
                  <c:v>37764</c:v>
                </c:pt>
                <c:pt idx="3801">
                  <c:v>37765</c:v>
                </c:pt>
                <c:pt idx="3802">
                  <c:v>37766</c:v>
                </c:pt>
                <c:pt idx="3803">
                  <c:v>37767</c:v>
                </c:pt>
                <c:pt idx="3804">
                  <c:v>37768</c:v>
                </c:pt>
                <c:pt idx="3805">
                  <c:v>37769</c:v>
                </c:pt>
                <c:pt idx="3806">
                  <c:v>37770</c:v>
                </c:pt>
                <c:pt idx="3807">
                  <c:v>37771</c:v>
                </c:pt>
                <c:pt idx="3808">
                  <c:v>37772</c:v>
                </c:pt>
                <c:pt idx="3809">
                  <c:v>37773</c:v>
                </c:pt>
                <c:pt idx="3810">
                  <c:v>37774</c:v>
                </c:pt>
                <c:pt idx="3811">
                  <c:v>37775</c:v>
                </c:pt>
                <c:pt idx="3812">
                  <c:v>37776</c:v>
                </c:pt>
                <c:pt idx="3813">
                  <c:v>37777</c:v>
                </c:pt>
                <c:pt idx="3814">
                  <c:v>37778</c:v>
                </c:pt>
                <c:pt idx="3815">
                  <c:v>37779</c:v>
                </c:pt>
                <c:pt idx="3816">
                  <c:v>37780</c:v>
                </c:pt>
                <c:pt idx="3817">
                  <c:v>37781</c:v>
                </c:pt>
                <c:pt idx="3818">
                  <c:v>37782</c:v>
                </c:pt>
                <c:pt idx="3819">
                  <c:v>37783</c:v>
                </c:pt>
                <c:pt idx="3820">
                  <c:v>37784</c:v>
                </c:pt>
                <c:pt idx="3821">
                  <c:v>37785</c:v>
                </c:pt>
                <c:pt idx="3822">
                  <c:v>37786</c:v>
                </c:pt>
                <c:pt idx="3823">
                  <c:v>37787</c:v>
                </c:pt>
                <c:pt idx="3824">
                  <c:v>37788</c:v>
                </c:pt>
                <c:pt idx="3825">
                  <c:v>37789</c:v>
                </c:pt>
                <c:pt idx="3826">
                  <c:v>37790</c:v>
                </c:pt>
                <c:pt idx="3827">
                  <c:v>37791</c:v>
                </c:pt>
                <c:pt idx="3828">
                  <c:v>37792</c:v>
                </c:pt>
                <c:pt idx="3829">
                  <c:v>37793</c:v>
                </c:pt>
                <c:pt idx="3830">
                  <c:v>37794</c:v>
                </c:pt>
                <c:pt idx="3831">
                  <c:v>37795</c:v>
                </c:pt>
                <c:pt idx="3832">
                  <c:v>37796</c:v>
                </c:pt>
                <c:pt idx="3833">
                  <c:v>37797</c:v>
                </c:pt>
                <c:pt idx="3834">
                  <c:v>37798</c:v>
                </c:pt>
                <c:pt idx="3835">
                  <c:v>37799</c:v>
                </c:pt>
                <c:pt idx="3836">
                  <c:v>37800</c:v>
                </c:pt>
                <c:pt idx="3837">
                  <c:v>37801</c:v>
                </c:pt>
                <c:pt idx="3838">
                  <c:v>37802</c:v>
                </c:pt>
                <c:pt idx="3839">
                  <c:v>37803</c:v>
                </c:pt>
                <c:pt idx="3840">
                  <c:v>37804</c:v>
                </c:pt>
                <c:pt idx="3841">
                  <c:v>37805</c:v>
                </c:pt>
                <c:pt idx="3842">
                  <c:v>37806</c:v>
                </c:pt>
                <c:pt idx="3843">
                  <c:v>37807</c:v>
                </c:pt>
                <c:pt idx="3844">
                  <c:v>37808</c:v>
                </c:pt>
                <c:pt idx="3845">
                  <c:v>37809</c:v>
                </c:pt>
                <c:pt idx="3846">
                  <c:v>37810</c:v>
                </c:pt>
                <c:pt idx="3847">
                  <c:v>37811</c:v>
                </c:pt>
                <c:pt idx="3848">
                  <c:v>37812</c:v>
                </c:pt>
                <c:pt idx="3849">
                  <c:v>37813</c:v>
                </c:pt>
                <c:pt idx="3850">
                  <c:v>37814</c:v>
                </c:pt>
                <c:pt idx="3851">
                  <c:v>37815</c:v>
                </c:pt>
                <c:pt idx="3852">
                  <c:v>37816</c:v>
                </c:pt>
                <c:pt idx="3853">
                  <c:v>37817</c:v>
                </c:pt>
                <c:pt idx="3854">
                  <c:v>37818</c:v>
                </c:pt>
                <c:pt idx="3855">
                  <c:v>37819</c:v>
                </c:pt>
                <c:pt idx="3856">
                  <c:v>37820</c:v>
                </c:pt>
                <c:pt idx="3857">
                  <c:v>37821</c:v>
                </c:pt>
                <c:pt idx="3858">
                  <c:v>37822</c:v>
                </c:pt>
                <c:pt idx="3859">
                  <c:v>37823</c:v>
                </c:pt>
                <c:pt idx="3860">
                  <c:v>37824</c:v>
                </c:pt>
                <c:pt idx="3861">
                  <c:v>37825</c:v>
                </c:pt>
                <c:pt idx="3862">
                  <c:v>37826</c:v>
                </c:pt>
                <c:pt idx="3863">
                  <c:v>37827</c:v>
                </c:pt>
                <c:pt idx="3864">
                  <c:v>37828</c:v>
                </c:pt>
                <c:pt idx="3865">
                  <c:v>37829</c:v>
                </c:pt>
                <c:pt idx="3866">
                  <c:v>37830</c:v>
                </c:pt>
                <c:pt idx="3867">
                  <c:v>37831</c:v>
                </c:pt>
                <c:pt idx="3868">
                  <c:v>37832</c:v>
                </c:pt>
                <c:pt idx="3869">
                  <c:v>37833</c:v>
                </c:pt>
                <c:pt idx="3870">
                  <c:v>37834</c:v>
                </c:pt>
                <c:pt idx="3871">
                  <c:v>37835</c:v>
                </c:pt>
                <c:pt idx="3872">
                  <c:v>37836</c:v>
                </c:pt>
                <c:pt idx="3873">
                  <c:v>37837</c:v>
                </c:pt>
                <c:pt idx="3874">
                  <c:v>37838</c:v>
                </c:pt>
                <c:pt idx="3875">
                  <c:v>37839</c:v>
                </c:pt>
                <c:pt idx="3876">
                  <c:v>37840</c:v>
                </c:pt>
                <c:pt idx="3877">
                  <c:v>37841</c:v>
                </c:pt>
                <c:pt idx="3878">
                  <c:v>37842</c:v>
                </c:pt>
                <c:pt idx="3879">
                  <c:v>37843</c:v>
                </c:pt>
                <c:pt idx="3880">
                  <c:v>37844</c:v>
                </c:pt>
                <c:pt idx="3881">
                  <c:v>37845</c:v>
                </c:pt>
                <c:pt idx="3882">
                  <c:v>37846</c:v>
                </c:pt>
                <c:pt idx="3883">
                  <c:v>37847</c:v>
                </c:pt>
                <c:pt idx="3884">
                  <c:v>37848</c:v>
                </c:pt>
                <c:pt idx="3885">
                  <c:v>37849</c:v>
                </c:pt>
                <c:pt idx="3886">
                  <c:v>37850</c:v>
                </c:pt>
                <c:pt idx="3887">
                  <c:v>37851</c:v>
                </c:pt>
                <c:pt idx="3888">
                  <c:v>37852</c:v>
                </c:pt>
                <c:pt idx="3889">
                  <c:v>37853</c:v>
                </c:pt>
                <c:pt idx="3890">
                  <c:v>37854</c:v>
                </c:pt>
                <c:pt idx="3891">
                  <c:v>37855</c:v>
                </c:pt>
                <c:pt idx="3892">
                  <c:v>37856</c:v>
                </c:pt>
                <c:pt idx="3893">
                  <c:v>37857</c:v>
                </c:pt>
                <c:pt idx="3894">
                  <c:v>37858</c:v>
                </c:pt>
                <c:pt idx="3895">
                  <c:v>37859</c:v>
                </c:pt>
                <c:pt idx="3896">
                  <c:v>37860</c:v>
                </c:pt>
                <c:pt idx="3897">
                  <c:v>37861</c:v>
                </c:pt>
                <c:pt idx="3898">
                  <c:v>37862</c:v>
                </c:pt>
                <c:pt idx="3899">
                  <c:v>37863</c:v>
                </c:pt>
                <c:pt idx="3900">
                  <c:v>37864</c:v>
                </c:pt>
                <c:pt idx="3901">
                  <c:v>37865</c:v>
                </c:pt>
                <c:pt idx="3902">
                  <c:v>37866</c:v>
                </c:pt>
                <c:pt idx="3903">
                  <c:v>37867</c:v>
                </c:pt>
                <c:pt idx="3904">
                  <c:v>37868</c:v>
                </c:pt>
                <c:pt idx="3905">
                  <c:v>37869</c:v>
                </c:pt>
                <c:pt idx="3906">
                  <c:v>37870</c:v>
                </c:pt>
                <c:pt idx="3907">
                  <c:v>37871</c:v>
                </c:pt>
                <c:pt idx="3908">
                  <c:v>37872</c:v>
                </c:pt>
                <c:pt idx="3909">
                  <c:v>37873</c:v>
                </c:pt>
                <c:pt idx="3910">
                  <c:v>37874</c:v>
                </c:pt>
                <c:pt idx="3911">
                  <c:v>37875</c:v>
                </c:pt>
                <c:pt idx="3912">
                  <c:v>37876</c:v>
                </c:pt>
                <c:pt idx="3913">
                  <c:v>37877</c:v>
                </c:pt>
                <c:pt idx="3914">
                  <c:v>37878</c:v>
                </c:pt>
                <c:pt idx="3915">
                  <c:v>37879</c:v>
                </c:pt>
                <c:pt idx="3916">
                  <c:v>37880</c:v>
                </c:pt>
                <c:pt idx="3917">
                  <c:v>37881</c:v>
                </c:pt>
                <c:pt idx="3918">
                  <c:v>37882</c:v>
                </c:pt>
                <c:pt idx="3919">
                  <c:v>37883</c:v>
                </c:pt>
                <c:pt idx="3920">
                  <c:v>37884</c:v>
                </c:pt>
                <c:pt idx="3921">
                  <c:v>37885</c:v>
                </c:pt>
                <c:pt idx="3922">
                  <c:v>37886</c:v>
                </c:pt>
                <c:pt idx="3923">
                  <c:v>37887</c:v>
                </c:pt>
                <c:pt idx="3924">
                  <c:v>37888</c:v>
                </c:pt>
                <c:pt idx="3925">
                  <c:v>37889</c:v>
                </c:pt>
                <c:pt idx="3926">
                  <c:v>37890</c:v>
                </c:pt>
                <c:pt idx="3927">
                  <c:v>37891</c:v>
                </c:pt>
                <c:pt idx="3928">
                  <c:v>37892</c:v>
                </c:pt>
                <c:pt idx="3929">
                  <c:v>37893</c:v>
                </c:pt>
                <c:pt idx="3930">
                  <c:v>37894</c:v>
                </c:pt>
                <c:pt idx="3931">
                  <c:v>37895</c:v>
                </c:pt>
                <c:pt idx="3932">
                  <c:v>37896</c:v>
                </c:pt>
                <c:pt idx="3933">
                  <c:v>37897</c:v>
                </c:pt>
                <c:pt idx="3934">
                  <c:v>37898</c:v>
                </c:pt>
                <c:pt idx="3935">
                  <c:v>37899</c:v>
                </c:pt>
                <c:pt idx="3936">
                  <c:v>37900</c:v>
                </c:pt>
                <c:pt idx="3937">
                  <c:v>37901</c:v>
                </c:pt>
                <c:pt idx="3938">
                  <c:v>37902</c:v>
                </c:pt>
                <c:pt idx="3939">
                  <c:v>37903</c:v>
                </c:pt>
                <c:pt idx="3940">
                  <c:v>37904</c:v>
                </c:pt>
                <c:pt idx="3941">
                  <c:v>37905</c:v>
                </c:pt>
                <c:pt idx="3942">
                  <c:v>37906</c:v>
                </c:pt>
                <c:pt idx="3943">
                  <c:v>37907</c:v>
                </c:pt>
                <c:pt idx="3944">
                  <c:v>37908</c:v>
                </c:pt>
                <c:pt idx="3945">
                  <c:v>37909</c:v>
                </c:pt>
                <c:pt idx="3946">
                  <c:v>37910</c:v>
                </c:pt>
                <c:pt idx="3947">
                  <c:v>37911</c:v>
                </c:pt>
                <c:pt idx="3948">
                  <c:v>37912</c:v>
                </c:pt>
                <c:pt idx="3949">
                  <c:v>37913</c:v>
                </c:pt>
                <c:pt idx="3950">
                  <c:v>37914</c:v>
                </c:pt>
                <c:pt idx="3951">
                  <c:v>37915</c:v>
                </c:pt>
                <c:pt idx="3952">
                  <c:v>37916</c:v>
                </c:pt>
                <c:pt idx="3953">
                  <c:v>37917</c:v>
                </c:pt>
                <c:pt idx="3954">
                  <c:v>37918</c:v>
                </c:pt>
                <c:pt idx="3955">
                  <c:v>37919</c:v>
                </c:pt>
                <c:pt idx="3956">
                  <c:v>37920</c:v>
                </c:pt>
                <c:pt idx="3957">
                  <c:v>37921</c:v>
                </c:pt>
                <c:pt idx="3958">
                  <c:v>37922</c:v>
                </c:pt>
                <c:pt idx="3959">
                  <c:v>37923</c:v>
                </c:pt>
                <c:pt idx="3960">
                  <c:v>37924</c:v>
                </c:pt>
                <c:pt idx="3961">
                  <c:v>37925</c:v>
                </c:pt>
                <c:pt idx="3962">
                  <c:v>37926</c:v>
                </c:pt>
                <c:pt idx="3963">
                  <c:v>37927</c:v>
                </c:pt>
                <c:pt idx="3964">
                  <c:v>37928</c:v>
                </c:pt>
                <c:pt idx="3965">
                  <c:v>37929</c:v>
                </c:pt>
                <c:pt idx="3966">
                  <c:v>37930</c:v>
                </c:pt>
                <c:pt idx="3967">
                  <c:v>37931</c:v>
                </c:pt>
                <c:pt idx="3968">
                  <c:v>37932</c:v>
                </c:pt>
                <c:pt idx="3969">
                  <c:v>37933</c:v>
                </c:pt>
                <c:pt idx="3970">
                  <c:v>37934</c:v>
                </c:pt>
                <c:pt idx="3971">
                  <c:v>37935</c:v>
                </c:pt>
                <c:pt idx="3972">
                  <c:v>37936</c:v>
                </c:pt>
                <c:pt idx="3973">
                  <c:v>37937</c:v>
                </c:pt>
                <c:pt idx="3974">
                  <c:v>37938</c:v>
                </c:pt>
                <c:pt idx="3975">
                  <c:v>37939</c:v>
                </c:pt>
                <c:pt idx="3976">
                  <c:v>37940</c:v>
                </c:pt>
                <c:pt idx="3977">
                  <c:v>37941</c:v>
                </c:pt>
                <c:pt idx="3978">
                  <c:v>37942</c:v>
                </c:pt>
                <c:pt idx="3979">
                  <c:v>37943</c:v>
                </c:pt>
                <c:pt idx="3980">
                  <c:v>37944</c:v>
                </c:pt>
                <c:pt idx="3981">
                  <c:v>37945</c:v>
                </c:pt>
                <c:pt idx="3982">
                  <c:v>37946</c:v>
                </c:pt>
                <c:pt idx="3983">
                  <c:v>37947</c:v>
                </c:pt>
                <c:pt idx="3984">
                  <c:v>37948</c:v>
                </c:pt>
                <c:pt idx="3985">
                  <c:v>37949</c:v>
                </c:pt>
                <c:pt idx="3986">
                  <c:v>37950</c:v>
                </c:pt>
                <c:pt idx="3987">
                  <c:v>37951</c:v>
                </c:pt>
                <c:pt idx="3988">
                  <c:v>37952</c:v>
                </c:pt>
                <c:pt idx="3989">
                  <c:v>37953</c:v>
                </c:pt>
                <c:pt idx="3990">
                  <c:v>37954</c:v>
                </c:pt>
                <c:pt idx="3991">
                  <c:v>37955</c:v>
                </c:pt>
                <c:pt idx="3992">
                  <c:v>37956</c:v>
                </c:pt>
                <c:pt idx="3993">
                  <c:v>37957</c:v>
                </c:pt>
                <c:pt idx="3994">
                  <c:v>37958</c:v>
                </c:pt>
                <c:pt idx="3995">
                  <c:v>37959</c:v>
                </c:pt>
                <c:pt idx="3996">
                  <c:v>37960</c:v>
                </c:pt>
                <c:pt idx="3997">
                  <c:v>37961</c:v>
                </c:pt>
                <c:pt idx="3998">
                  <c:v>37962</c:v>
                </c:pt>
                <c:pt idx="3999">
                  <c:v>37963</c:v>
                </c:pt>
                <c:pt idx="4000">
                  <c:v>37964</c:v>
                </c:pt>
                <c:pt idx="4001">
                  <c:v>37965</c:v>
                </c:pt>
                <c:pt idx="4002">
                  <c:v>37966</c:v>
                </c:pt>
                <c:pt idx="4003">
                  <c:v>37967</c:v>
                </c:pt>
                <c:pt idx="4004">
                  <c:v>37968</c:v>
                </c:pt>
                <c:pt idx="4005">
                  <c:v>37969</c:v>
                </c:pt>
                <c:pt idx="4006">
                  <c:v>37970</c:v>
                </c:pt>
                <c:pt idx="4007">
                  <c:v>37971</c:v>
                </c:pt>
                <c:pt idx="4008">
                  <c:v>37972</c:v>
                </c:pt>
                <c:pt idx="4009">
                  <c:v>37973</c:v>
                </c:pt>
                <c:pt idx="4010">
                  <c:v>37974</c:v>
                </c:pt>
                <c:pt idx="4011">
                  <c:v>37975</c:v>
                </c:pt>
                <c:pt idx="4012">
                  <c:v>37976</c:v>
                </c:pt>
                <c:pt idx="4013">
                  <c:v>37977</c:v>
                </c:pt>
                <c:pt idx="4014">
                  <c:v>37978</c:v>
                </c:pt>
                <c:pt idx="4015">
                  <c:v>37979</c:v>
                </c:pt>
                <c:pt idx="4016">
                  <c:v>37980</c:v>
                </c:pt>
                <c:pt idx="4017">
                  <c:v>37981</c:v>
                </c:pt>
                <c:pt idx="4018">
                  <c:v>37982</c:v>
                </c:pt>
                <c:pt idx="4019">
                  <c:v>37983</c:v>
                </c:pt>
                <c:pt idx="4020">
                  <c:v>37984</c:v>
                </c:pt>
                <c:pt idx="4021">
                  <c:v>37985</c:v>
                </c:pt>
                <c:pt idx="4022">
                  <c:v>37986</c:v>
                </c:pt>
                <c:pt idx="4023">
                  <c:v>37987</c:v>
                </c:pt>
                <c:pt idx="4024">
                  <c:v>37988</c:v>
                </c:pt>
                <c:pt idx="4025">
                  <c:v>37989</c:v>
                </c:pt>
                <c:pt idx="4026">
                  <c:v>37990</c:v>
                </c:pt>
                <c:pt idx="4027">
                  <c:v>37991</c:v>
                </c:pt>
                <c:pt idx="4028">
                  <c:v>37992</c:v>
                </c:pt>
                <c:pt idx="4029">
                  <c:v>37993</c:v>
                </c:pt>
                <c:pt idx="4030">
                  <c:v>37994</c:v>
                </c:pt>
                <c:pt idx="4031">
                  <c:v>37995</c:v>
                </c:pt>
                <c:pt idx="4032">
                  <c:v>37996</c:v>
                </c:pt>
                <c:pt idx="4033">
                  <c:v>37997</c:v>
                </c:pt>
                <c:pt idx="4034">
                  <c:v>37998</c:v>
                </c:pt>
                <c:pt idx="4035">
                  <c:v>37999</c:v>
                </c:pt>
                <c:pt idx="4036">
                  <c:v>38000</c:v>
                </c:pt>
                <c:pt idx="4037">
                  <c:v>38001</c:v>
                </c:pt>
                <c:pt idx="4038">
                  <c:v>38002</c:v>
                </c:pt>
                <c:pt idx="4039">
                  <c:v>38003</c:v>
                </c:pt>
                <c:pt idx="4040">
                  <c:v>38004</c:v>
                </c:pt>
                <c:pt idx="4041">
                  <c:v>38005</c:v>
                </c:pt>
                <c:pt idx="4042">
                  <c:v>38006</c:v>
                </c:pt>
                <c:pt idx="4043">
                  <c:v>38007</c:v>
                </c:pt>
                <c:pt idx="4044">
                  <c:v>38008</c:v>
                </c:pt>
                <c:pt idx="4045">
                  <c:v>38009</c:v>
                </c:pt>
                <c:pt idx="4046">
                  <c:v>38010</c:v>
                </c:pt>
                <c:pt idx="4047">
                  <c:v>38011</c:v>
                </c:pt>
                <c:pt idx="4048">
                  <c:v>38012</c:v>
                </c:pt>
                <c:pt idx="4049">
                  <c:v>38013</c:v>
                </c:pt>
                <c:pt idx="4050">
                  <c:v>38014</c:v>
                </c:pt>
                <c:pt idx="4051">
                  <c:v>38015</c:v>
                </c:pt>
                <c:pt idx="4052">
                  <c:v>38016</c:v>
                </c:pt>
                <c:pt idx="4053">
                  <c:v>38017</c:v>
                </c:pt>
                <c:pt idx="4054">
                  <c:v>38018</c:v>
                </c:pt>
                <c:pt idx="4055">
                  <c:v>38019</c:v>
                </c:pt>
                <c:pt idx="4056">
                  <c:v>38020</c:v>
                </c:pt>
                <c:pt idx="4057">
                  <c:v>38021</c:v>
                </c:pt>
                <c:pt idx="4058">
                  <c:v>38022</c:v>
                </c:pt>
                <c:pt idx="4059">
                  <c:v>38023</c:v>
                </c:pt>
                <c:pt idx="4060">
                  <c:v>38024</c:v>
                </c:pt>
                <c:pt idx="4061">
                  <c:v>38025</c:v>
                </c:pt>
                <c:pt idx="4062">
                  <c:v>38026</c:v>
                </c:pt>
                <c:pt idx="4063">
                  <c:v>38027</c:v>
                </c:pt>
                <c:pt idx="4064">
                  <c:v>38028</c:v>
                </c:pt>
                <c:pt idx="4065">
                  <c:v>38029</c:v>
                </c:pt>
                <c:pt idx="4066">
                  <c:v>38030</c:v>
                </c:pt>
                <c:pt idx="4067">
                  <c:v>38031</c:v>
                </c:pt>
                <c:pt idx="4068">
                  <c:v>38032</c:v>
                </c:pt>
                <c:pt idx="4069">
                  <c:v>38033</c:v>
                </c:pt>
                <c:pt idx="4070">
                  <c:v>38034</c:v>
                </c:pt>
                <c:pt idx="4071">
                  <c:v>38035</c:v>
                </c:pt>
                <c:pt idx="4072">
                  <c:v>38036</c:v>
                </c:pt>
                <c:pt idx="4073">
                  <c:v>38037</c:v>
                </c:pt>
                <c:pt idx="4074">
                  <c:v>38038</c:v>
                </c:pt>
                <c:pt idx="4075">
                  <c:v>38039</c:v>
                </c:pt>
                <c:pt idx="4076">
                  <c:v>38040</c:v>
                </c:pt>
                <c:pt idx="4077">
                  <c:v>38041</c:v>
                </c:pt>
                <c:pt idx="4078">
                  <c:v>38042</c:v>
                </c:pt>
                <c:pt idx="4079">
                  <c:v>38043</c:v>
                </c:pt>
                <c:pt idx="4080">
                  <c:v>38044</c:v>
                </c:pt>
                <c:pt idx="4081">
                  <c:v>38045</c:v>
                </c:pt>
                <c:pt idx="4082">
                  <c:v>38046</c:v>
                </c:pt>
                <c:pt idx="4083">
                  <c:v>38047</c:v>
                </c:pt>
                <c:pt idx="4084">
                  <c:v>38048</c:v>
                </c:pt>
                <c:pt idx="4085">
                  <c:v>38049</c:v>
                </c:pt>
                <c:pt idx="4086">
                  <c:v>38050</c:v>
                </c:pt>
                <c:pt idx="4087">
                  <c:v>38051</c:v>
                </c:pt>
                <c:pt idx="4088">
                  <c:v>38052</c:v>
                </c:pt>
                <c:pt idx="4089">
                  <c:v>38053</c:v>
                </c:pt>
                <c:pt idx="4090">
                  <c:v>38054</c:v>
                </c:pt>
                <c:pt idx="4091">
                  <c:v>38055</c:v>
                </c:pt>
                <c:pt idx="4092">
                  <c:v>38056</c:v>
                </c:pt>
                <c:pt idx="4093">
                  <c:v>38057</c:v>
                </c:pt>
                <c:pt idx="4094">
                  <c:v>38058</c:v>
                </c:pt>
                <c:pt idx="4095">
                  <c:v>38059</c:v>
                </c:pt>
                <c:pt idx="4096">
                  <c:v>38060</c:v>
                </c:pt>
                <c:pt idx="4097">
                  <c:v>38061</c:v>
                </c:pt>
                <c:pt idx="4098">
                  <c:v>38062</c:v>
                </c:pt>
                <c:pt idx="4099">
                  <c:v>38063</c:v>
                </c:pt>
                <c:pt idx="4100">
                  <c:v>38064</c:v>
                </c:pt>
                <c:pt idx="4101">
                  <c:v>38065</c:v>
                </c:pt>
                <c:pt idx="4102">
                  <c:v>38066</c:v>
                </c:pt>
                <c:pt idx="4103">
                  <c:v>38067</c:v>
                </c:pt>
                <c:pt idx="4104">
                  <c:v>38068</c:v>
                </c:pt>
                <c:pt idx="4105">
                  <c:v>38069</c:v>
                </c:pt>
                <c:pt idx="4106">
                  <c:v>38070</c:v>
                </c:pt>
                <c:pt idx="4107">
                  <c:v>38071</c:v>
                </c:pt>
                <c:pt idx="4108">
                  <c:v>38072</c:v>
                </c:pt>
                <c:pt idx="4109">
                  <c:v>38073</c:v>
                </c:pt>
                <c:pt idx="4110">
                  <c:v>38074</c:v>
                </c:pt>
                <c:pt idx="4111">
                  <c:v>38075</c:v>
                </c:pt>
                <c:pt idx="4112">
                  <c:v>38076</c:v>
                </c:pt>
                <c:pt idx="4113">
                  <c:v>38077</c:v>
                </c:pt>
                <c:pt idx="4114">
                  <c:v>38078</c:v>
                </c:pt>
                <c:pt idx="4115">
                  <c:v>38079</c:v>
                </c:pt>
                <c:pt idx="4116">
                  <c:v>38080</c:v>
                </c:pt>
                <c:pt idx="4117">
                  <c:v>38081</c:v>
                </c:pt>
                <c:pt idx="4118">
                  <c:v>38082</c:v>
                </c:pt>
                <c:pt idx="4119">
                  <c:v>38083</c:v>
                </c:pt>
                <c:pt idx="4120">
                  <c:v>38084</c:v>
                </c:pt>
                <c:pt idx="4121">
                  <c:v>38085</c:v>
                </c:pt>
                <c:pt idx="4122">
                  <c:v>38086</c:v>
                </c:pt>
                <c:pt idx="4123">
                  <c:v>38087</c:v>
                </c:pt>
                <c:pt idx="4124">
                  <c:v>38088</c:v>
                </c:pt>
                <c:pt idx="4125">
                  <c:v>38089</c:v>
                </c:pt>
                <c:pt idx="4126">
                  <c:v>38090</c:v>
                </c:pt>
                <c:pt idx="4127">
                  <c:v>38091</c:v>
                </c:pt>
                <c:pt idx="4128">
                  <c:v>38092</c:v>
                </c:pt>
                <c:pt idx="4129">
                  <c:v>38093</c:v>
                </c:pt>
                <c:pt idx="4130">
                  <c:v>38094</c:v>
                </c:pt>
                <c:pt idx="4131">
                  <c:v>38095</c:v>
                </c:pt>
                <c:pt idx="4132">
                  <c:v>38096</c:v>
                </c:pt>
                <c:pt idx="4133">
                  <c:v>38097</c:v>
                </c:pt>
                <c:pt idx="4134">
                  <c:v>38098</c:v>
                </c:pt>
                <c:pt idx="4135">
                  <c:v>38099</c:v>
                </c:pt>
                <c:pt idx="4136">
                  <c:v>38100</c:v>
                </c:pt>
                <c:pt idx="4137">
                  <c:v>38101</c:v>
                </c:pt>
                <c:pt idx="4138">
                  <c:v>38102</c:v>
                </c:pt>
                <c:pt idx="4139">
                  <c:v>38103</c:v>
                </c:pt>
                <c:pt idx="4140">
                  <c:v>38104</c:v>
                </c:pt>
                <c:pt idx="4141">
                  <c:v>38105</c:v>
                </c:pt>
                <c:pt idx="4142">
                  <c:v>38106</c:v>
                </c:pt>
                <c:pt idx="4143">
                  <c:v>38107</c:v>
                </c:pt>
                <c:pt idx="4144">
                  <c:v>38108</c:v>
                </c:pt>
                <c:pt idx="4145">
                  <c:v>38109</c:v>
                </c:pt>
                <c:pt idx="4146">
                  <c:v>38110</c:v>
                </c:pt>
                <c:pt idx="4147">
                  <c:v>38111</c:v>
                </c:pt>
                <c:pt idx="4148">
                  <c:v>38112</c:v>
                </c:pt>
                <c:pt idx="4149">
                  <c:v>38113</c:v>
                </c:pt>
                <c:pt idx="4150">
                  <c:v>38114</c:v>
                </c:pt>
                <c:pt idx="4151">
                  <c:v>38115</c:v>
                </c:pt>
                <c:pt idx="4152">
                  <c:v>38116</c:v>
                </c:pt>
                <c:pt idx="4153">
                  <c:v>38117</c:v>
                </c:pt>
                <c:pt idx="4154">
                  <c:v>38118</c:v>
                </c:pt>
                <c:pt idx="4155">
                  <c:v>38119</c:v>
                </c:pt>
                <c:pt idx="4156">
                  <c:v>38120</c:v>
                </c:pt>
                <c:pt idx="4157">
                  <c:v>38121</c:v>
                </c:pt>
                <c:pt idx="4158">
                  <c:v>38122</c:v>
                </c:pt>
                <c:pt idx="4159">
                  <c:v>38123</c:v>
                </c:pt>
                <c:pt idx="4160">
                  <c:v>38124</c:v>
                </c:pt>
                <c:pt idx="4161">
                  <c:v>38125</c:v>
                </c:pt>
                <c:pt idx="4162">
                  <c:v>38126</c:v>
                </c:pt>
                <c:pt idx="4163">
                  <c:v>38127</c:v>
                </c:pt>
                <c:pt idx="4164">
                  <c:v>38128</c:v>
                </c:pt>
                <c:pt idx="4165">
                  <c:v>38129</c:v>
                </c:pt>
                <c:pt idx="4166">
                  <c:v>38130</c:v>
                </c:pt>
                <c:pt idx="4167">
                  <c:v>38131</c:v>
                </c:pt>
                <c:pt idx="4168">
                  <c:v>38132</c:v>
                </c:pt>
                <c:pt idx="4169">
                  <c:v>38133</c:v>
                </c:pt>
                <c:pt idx="4170">
                  <c:v>38134</c:v>
                </c:pt>
                <c:pt idx="4171">
                  <c:v>38135</c:v>
                </c:pt>
                <c:pt idx="4172">
                  <c:v>38136</c:v>
                </c:pt>
                <c:pt idx="4173">
                  <c:v>38137</c:v>
                </c:pt>
                <c:pt idx="4174">
                  <c:v>38138</c:v>
                </c:pt>
                <c:pt idx="4175">
                  <c:v>38139</c:v>
                </c:pt>
                <c:pt idx="4176">
                  <c:v>38140</c:v>
                </c:pt>
                <c:pt idx="4177">
                  <c:v>38141</c:v>
                </c:pt>
                <c:pt idx="4178">
                  <c:v>38142</c:v>
                </c:pt>
                <c:pt idx="4179">
                  <c:v>38143</c:v>
                </c:pt>
                <c:pt idx="4180">
                  <c:v>38144</c:v>
                </c:pt>
                <c:pt idx="4181">
                  <c:v>38145</c:v>
                </c:pt>
                <c:pt idx="4182">
                  <c:v>38146</c:v>
                </c:pt>
                <c:pt idx="4183">
                  <c:v>38147</c:v>
                </c:pt>
                <c:pt idx="4184">
                  <c:v>38148</c:v>
                </c:pt>
                <c:pt idx="4185">
                  <c:v>38149</c:v>
                </c:pt>
                <c:pt idx="4186">
                  <c:v>38150</c:v>
                </c:pt>
                <c:pt idx="4187">
                  <c:v>38151</c:v>
                </c:pt>
                <c:pt idx="4188">
                  <c:v>38152</c:v>
                </c:pt>
                <c:pt idx="4189">
                  <c:v>38153</c:v>
                </c:pt>
                <c:pt idx="4190">
                  <c:v>38154</c:v>
                </c:pt>
                <c:pt idx="4191">
                  <c:v>38155</c:v>
                </c:pt>
                <c:pt idx="4192">
                  <c:v>38156</c:v>
                </c:pt>
                <c:pt idx="4193">
                  <c:v>38157</c:v>
                </c:pt>
                <c:pt idx="4194">
                  <c:v>38158</c:v>
                </c:pt>
                <c:pt idx="4195">
                  <c:v>38159</c:v>
                </c:pt>
                <c:pt idx="4196">
                  <c:v>38160</c:v>
                </c:pt>
                <c:pt idx="4197">
                  <c:v>38161</c:v>
                </c:pt>
                <c:pt idx="4198">
                  <c:v>38162</c:v>
                </c:pt>
                <c:pt idx="4199">
                  <c:v>38163</c:v>
                </c:pt>
                <c:pt idx="4200">
                  <c:v>38164</c:v>
                </c:pt>
                <c:pt idx="4201">
                  <c:v>38165</c:v>
                </c:pt>
                <c:pt idx="4202">
                  <c:v>38166</c:v>
                </c:pt>
                <c:pt idx="4203">
                  <c:v>38167</c:v>
                </c:pt>
                <c:pt idx="4204">
                  <c:v>38168</c:v>
                </c:pt>
                <c:pt idx="4205">
                  <c:v>38169</c:v>
                </c:pt>
                <c:pt idx="4206">
                  <c:v>38170</c:v>
                </c:pt>
                <c:pt idx="4207">
                  <c:v>38171</c:v>
                </c:pt>
                <c:pt idx="4208">
                  <c:v>38172</c:v>
                </c:pt>
                <c:pt idx="4209">
                  <c:v>38173</c:v>
                </c:pt>
                <c:pt idx="4210">
                  <c:v>38174</c:v>
                </c:pt>
                <c:pt idx="4211">
                  <c:v>38175</c:v>
                </c:pt>
                <c:pt idx="4212">
                  <c:v>38176</c:v>
                </c:pt>
                <c:pt idx="4213">
                  <c:v>38177</c:v>
                </c:pt>
                <c:pt idx="4214">
                  <c:v>38178</c:v>
                </c:pt>
                <c:pt idx="4215">
                  <c:v>38179</c:v>
                </c:pt>
                <c:pt idx="4216">
                  <c:v>38180</c:v>
                </c:pt>
                <c:pt idx="4217">
                  <c:v>38181</c:v>
                </c:pt>
                <c:pt idx="4218">
                  <c:v>38182</c:v>
                </c:pt>
                <c:pt idx="4219">
                  <c:v>38183</c:v>
                </c:pt>
                <c:pt idx="4220">
                  <c:v>38184</c:v>
                </c:pt>
                <c:pt idx="4221">
                  <c:v>38185</c:v>
                </c:pt>
                <c:pt idx="4222">
                  <c:v>38186</c:v>
                </c:pt>
                <c:pt idx="4223">
                  <c:v>38187</c:v>
                </c:pt>
                <c:pt idx="4224">
                  <c:v>38188</c:v>
                </c:pt>
                <c:pt idx="4225">
                  <c:v>38189</c:v>
                </c:pt>
                <c:pt idx="4226">
                  <c:v>38190</c:v>
                </c:pt>
                <c:pt idx="4227">
                  <c:v>38191</c:v>
                </c:pt>
                <c:pt idx="4228">
                  <c:v>38192</c:v>
                </c:pt>
                <c:pt idx="4229">
                  <c:v>38193</c:v>
                </c:pt>
                <c:pt idx="4230">
                  <c:v>38194</c:v>
                </c:pt>
                <c:pt idx="4231">
                  <c:v>38195</c:v>
                </c:pt>
                <c:pt idx="4232">
                  <c:v>38196</c:v>
                </c:pt>
                <c:pt idx="4233">
                  <c:v>38197</c:v>
                </c:pt>
                <c:pt idx="4234">
                  <c:v>38198</c:v>
                </c:pt>
                <c:pt idx="4235">
                  <c:v>38199</c:v>
                </c:pt>
                <c:pt idx="4236">
                  <c:v>38200</c:v>
                </c:pt>
                <c:pt idx="4237">
                  <c:v>38201</c:v>
                </c:pt>
                <c:pt idx="4238">
                  <c:v>38202</c:v>
                </c:pt>
                <c:pt idx="4239">
                  <c:v>38203</c:v>
                </c:pt>
                <c:pt idx="4240">
                  <c:v>38204</c:v>
                </c:pt>
                <c:pt idx="4241">
                  <c:v>38205</c:v>
                </c:pt>
                <c:pt idx="4242">
                  <c:v>38206</c:v>
                </c:pt>
                <c:pt idx="4243">
                  <c:v>38207</c:v>
                </c:pt>
                <c:pt idx="4244">
                  <c:v>38208</c:v>
                </c:pt>
                <c:pt idx="4245">
                  <c:v>38209</c:v>
                </c:pt>
                <c:pt idx="4246">
                  <c:v>38210</c:v>
                </c:pt>
                <c:pt idx="4247">
                  <c:v>38211</c:v>
                </c:pt>
                <c:pt idx="4248">
                  <c:v>38212</c:v>
                </c:pt>
                <c:pt idx="4249">
                  <c:v>38213</c:v>
                </c:pt>
                <c:pt idx="4250">
                  <c:v>38214</c:v>
                </c:pt>
                <c:pt idx="4251">
                  <c:v>38215</c:v>
                </c:pt>
                <c:pt idx="4252">
                  <c:v>38216</c:v>
                </c:pt>
                <c:pt idx="4253">
                  <c:v>38217</c:v>
                </c:pt>
                <c:pt idx="4254">
                  <c:v>38218</c:v>
                </c:pt>
                <c:pt idx="4255">
                  <c:v>38219</c:v>
                </c:pt>
                <c:pt idx="4256">
                  <c:v>38220</c:v>
                </c:pt>
                <c:pt idx="4257">
                  <c:v>38221</c:v>
                </c:pt>
                <c:pt idx="4258">
                  <c:v>38222</c:v>
                </c:pt>
                <c:pt idx="4259">
                  <c:v>38223</c:v>
                </c:pt>
                <c:pt idx="4260">
                  <c:v>38224</c:v>
                </c:pt>
                <c:pt idx="4261">
                  <c:v>38225</c:v>
                </c:pt>
                <c:pt idx="4262">
                  <c:v>38226</c:v>
                </c:pt>
                <c:pt idx="4263">
                  <c:v>38227</c:v>
                </c:pt>
                <c:pt idx="4264">
                  <c:v>38228</c:v>
                </c:pt>
                <c:pt idx="4265">
                  <c:v>38229</c:v>
                </c:pt>
                <c:pt idx="4266">
                  <c:v>38230</c:v>
                </c:pt>
                <c:pt idx="4267">
                  <c:v>38231</c:v>
                </c:pt>
                <c:pt idx="4268">
                  <c:v>38232</c:v>
                </c:pt>
                <c:pt idx="4269">
                  <c:v>38233</c:v>
                </c:pt>
                <c:pt idx="4270">
                  <c:v>38234</c:v>
                </c:pt>
                <c:pt idx="4271">
                  <c:v>38235</c:v>
                </c:pt>
                <c:pt idx="4272">
                  <c:v>38236</c:v>
                </c:pt>
                <c:pt idx="4273">
                  <c:v>38237</c:v>
                </c:pt>
                <c:pt idx="4274">
                  <c:v>38238</c:v>
                </c:pt>
                <c:pt idx="4275">
                  <c:v>38239</c:v>
                </c:pt>
                <c:pt idx="4276">
                  <c:v>38240</c:v>
                </c:pt>
                <c:pt idx="4277">
                  <c:v>38241</c:v>
                </c:pt>
                <c:pt idx="4278">
                  <c:v>38242</c:v>
                </c:pt>
                <c:pt idx="4279">
                  <c:v>38243</c:v>
                </c:pt>
                <c:pt idx="4280">
                  <c:v>38244</c:v>
                </c:pt>
                <c:pt idx="4281">
                  <c:v>38245</c:v>
                </c:pt>
                <c:pt idx="4282">
                  <c:v>38246</c:v>
                </c:pt>
                <c:pt idx="4283">
                  <c:v>38247</c:v>
                </c:pt>
                <c:pt idx="4284">
                  <c:v>38248</c:v>
                </c:pt>
                <c:pt idx="4285">
                  <c:v>38249</c:v>
                </c:pt>
                <c:pt idx="4286">
                  <c:v>38250</c:v>
                </c:pt>
                <c:pt idx="4287">
                  <c:v>38251</c:v>
                </c:pt>
                <c:pt idx="4288">
                  <c:v>38252</c:v>
                </c:pt>
                <c:pt idx="4289">
                  <c:v>38253</c:v>
                </c:pt>
                <c:pt idx="4290">
                  <c:v>38254</c:v>
                </c:pt>
                <c:pt idx="4291">
                  <c:v>38255</c:v>
                </c:pt>
                <c:pt idx="4292">
                  <c:v>38256</c:v>
                </c:pt>
                <c:pt idx="4293">
                  <c:v>38257</c:v>
                </c:pt>
                <c:pt idx="4294">
                  <c:v>38258</c:v>
                </c:pt>
                <c:pt idx="4295">
                  <c:v>38259</c:v>
                </c:pt>
                <c:pt idx="4296">
                  <c:v>38260</c:v>
                </c:pt>
                <c:pt idx="4297">
                  <c:v>38261</c:v>
                </c:pt>
                <c:pt idx="4298">
                  <c:v>38262</c:v>
                </c:pt>
                <c:pt idx="4299">
                  <c:v>38263</c:v>
                </c:pt>
                <c:pt idx="4300">
                  <c:v>38264</c:v>
                </c:pt>
                <c:pt idx="4301">
                  <c:v>38265</c:v>
                </c:pt>
                <c:pt idx="4302">
                  <c:v>38266</c:v>
                </c:pt>
                <c:pt idx="4303">
                  <c:v>38267</c:v>
                </c:pt>
                <c:pt idx="4304">
                  <c:v>38268</c:v>
                </c:pt>
                <c:pt idx="4305">
                  <c:v>38269</c:v>
                </c:pt>
                <c:pt idx="4306">
                  <c:v>38270</c:v>
                </c:pt>
                <c:pt idx="4307">
                  <c:v>38271</c:v>
                </c:pt>
                <c:pt idx="4308">
                  <c:v>38272</c:v>
                </c:pt>
                <c:pt idx="4309">
                  <c:v>38273</c:v>
                </c:pt>
                <c:pt idx="4310">
                  <c:v>38274</c:v>
                </c:pt>
                <c:pt idx="4311">
                  <c:v>38275</c:v>
                </c:pt>
                <c:pt idx="4312">
                  <c:v>38276</c:v>
                </c:pt>
                <c:pt idx="4313">
                  <c:v>38277</c:v>
                </c:pt>
                <c:pt idx="4314">
                  <c:v>38278</c:v>
                </c:pt>
                <c:pt idx="4315">
                  <c:v>38279</c:v>
                </c:pt>
                <c:pt idx="4316">
                  <c:v>38280</c:v>
                </c:pt>
                <c:pt idx="4317">
                  <c:v>38281</c:v>
                </c:pt>
                <c:pt idx="4318">
                  <c:v>38282</c:v>
                </c:pt>
                <c:pt idx="4319">
                  <c:v>38283</c:v>
                </c:pt>
                <c:pt idx="4320">
                  <c:v>38284</c:v>
                </c:pt>
                <c:pt idx="4321">
                  <c:v>38285</c:v>
                </c:pt>
                <c:pt idx="4322">
                  <c:v>38286</c:v>
                </c:pt>
                <c:pt idx="4323">
                  <c:v>38287</c:v>
                </c:pt>
                <c:pt idx="4324">
                  <c:v>38288</c:v>
                </c:pt>
                <c:pt idx="4325">
                  <c:v>38289</c:v>
                </c:pt>
                <c:pt idx="4326">
                  <c:v>38290</c:v>
                </c:pt>
                <c:pt idx="4327">
                  <c:v>38291</c:v>
                </c:pt>
                <c:pt idx="4328">
                  <c:v>38292</c:v>
                </c:pt>
                <c:pt idx="4329">
                  <c:v>38293</c:v>
                </c:pt>
                <c:pt idx="4330">
                  <c:v>38294</c:v>
                </c:pt>
                <c:pt idx="4331">
                  <c:v>38295</c:v>
                </c:pt>
                <c:pt idx="4332">
                  <c:v>38296</c:v>
                </c:pt>
                <c:pt idx="4333">
                  <c:v>38297</c:v>
                </c:pt>
                <c:pt idx="4334">
                  <c:v>38298</c:v>
                </c:pt>
                <c:pt idx="4335">
                  <c:v>38299</c:v>
                </c:pt>
                <c:pt idx="4336">
                  <c:v>38300</c:v>
                </c:pt>
                <c:pt idx="4337">
                  <c:v>38301</c:v>
                </c:pt>
                <c:pt idx="4338">
                  <c:v>38302</c:v>
                </c:pt>
                <c:pt idx="4339">
                  <c:v>38303</c:v>
                </c:pt>
                <c:pt idx="4340">
                  <c:v>38304</c:v>
                </c:pt>
                <c:pt idx="4341">
                  <c:v>38305</c:v>
                </c:pt>
                <c:pt idx="4342">
                  <c:v>38306</c:v>
                </c:pt>
                <c:pt idx="4343">
                  <c:v>38307</c:v>
                </c:pt>
                <c:pt idx="4344">
                  <c:v>38308</c:v>
                </c:pt>
                <c:pt idx="4345">
                  <c:v>38309</c:v>
                </c:pt>
                <c:pt idx="4346">
                  <c:v>38310</c:v>
                </c:pt>
                <c:pt idx="4347">
                  <c:v>38311</c:v>
                </c:pt>
                <c:pt idx="4348">
                  <c:v>38312</c:v>
                </c:pt>
                <c:pt idx="4349">
                  <c:v>38313</c:v>
                </c:pt>
                <c:pt idx="4350">
                  <c:v>38314</c:v>
                </c:pt>
                <c:pt idx="4351">
                  <c:v>38315</c:v>
                </c:pt>
                <c:pt idx="4352">
                  <c:v>38316</c:v>
                </c:pt>
                <c:pt idx="4353">
                  <c:v>38317</c:v>
                </c:pt>
                <c:pt idx="4354">
                  <c:v>38318</c:v>
                </c:pt>
                <c:pt idx="4355">
                  <c:v>38319</c:v>
                </c:pt>
                <c:pt idx="4356">
                  <c:v>38320</c:v>
                </c:pt>
                <c:pt idx="4357">
                  <c:v>38321</c:v>
                </c:pt>
                <c:pt idx="4358">
                  <c:v>38322</c:v>
                </c:pt>
                <c:pt idx="4359">
                  <c:v>38323</c:v>
                </c:pt>
                <c:pt idx="4360">
                  <c:v>38324</c:v>
                </c:pt>
                <c:pt idx="4361">
                  <c:v>38325</c:v>
                </c:pt>
                <c:pt idx="4362">
                  <c:v>38326</c:v>
                </c:pt>
                <c:pt idx="4363">
                  <c:v>38327</c:v>
                </c:pt>
                <c:pt idx="4364">
                  <c:v>38328</c:v>
                </c:pt>
                <c:pt idx="4365">
                  <c:v>38329</c:v>
                </c:pt>
                <c:pt idx="4366">
                  <c:v>38330</c:v>
                </c:pt>
                <c:pt idx="4367">
                  <c:v>38331</c:v>
                </c:pt>
                <c:pt idx="4368">
                  <c:v>38332</c:v>
                </c:pt>
                <c:pt idx="4369">
                  <c:v>38333</c:v>
                </c:pt>
                <c:pt idx="4370">
                  <c:v>38334</c:v>
                </c:pt>
                <c:pt idx="4371">
                  <c:v>38335</c:v>
                </c:pt>
                <c:pt idx="4372">
                  <c:v>38336</c:v>
                </c:pt>
                <c:pt idx="4373">
                  <c:v>38337</c:v>
                </c:pt>
                <c:pt idx="4374">
                  <c:v>38338</c:v>
                </c:pt>
                <c:pt idx="4375">
                  <c:v>38339</c:v>
                </c:pt>
                <c:pt idx="4376">
                  <c:v>38340</c:v>
                </c:pt>
                <c:pt idx="4377">
                  <c:v>38341</c:v>
                </c:pt>
                <c:pt idx="4378">
                  <c:v>38342</c:v>
                </c:pt>
                <c:pt idx="4379">
                  <c:v>38343</c:v>
                </c:pt>
                <c:pt idx="4380">
                  <c:v>38344</c:v>
                </c:pt>
                <c:pt idx="4381">
                  <c:v>38345</c:v>
                </c:pt>
                <c:pt idx="4382">
                  <c:v>38346</c:v>
                </c:pt>
                <c:pt idx="4383">
                  <c:v>38347</c:v>
                </c:pt>
                <c:pt idx="4384">
                  <c:v>38348</c:v>
                </c:pt>
                <c:pt idx="4385">
                  <c:v>38349</c:v>
                </c:pt>
                <c:pt idx="4386">
                  <c:v>38350</c:v>
                </c:pt>
                <c:pt idx="4387">
                  <c:v>38351</c:v>
                </c:pt>
                <c:pt idx="4388">
                  <c:v>38352</c:v>
                </c:pt>
                <c:pt idx="4389">
                  <c:v>38353</c:v>
                </c:pt>
                <c:pt idx="4390">
                  <c:v>38354</c:v>
                </c:pt>
                <c:pt idx="4391">
                  <c:v>38355</c:v>
                </c:pt>
                <c:pt idx="4392">
                  <c:v>38356</c:v>
                </c:pt>
                <c:pt idx="4393">
                  <c:v>38357</c:v>
                </c:pt>
                <c:pt idx="4394">
                  <c:v>38358</c:v>
                </c:pt>
                <c:pt idx="4395">
                  <c:v>38359</c:v>
                </c:pt>
                <c:pt idx="4396">
                  <c:v>38360</c:v>
                </c:pt>
                <c:pt idx="4397">
                  <c:v>38361</c:v>
                </c:pt>
                <c:pt idx="4398">
                  <c:v>38362</c:v>
                </c:pt>
                <c:pt idx="4399">
                  <c:v>38363</c:v>
                </c:pt>
                <c:pt idx="4400">
                  <c:v>38364</c:v>
                </c:pt>
                <c:pt idx="4401">
                  <c:v>38365</c:v>
                </c:pt>
                <c:pt idx="4402">
                  <c:v>38366</c:v>
                </c:pt>
                <c:pt idx="4403">
                  <c:v>38367</c:v>
                </c:pt>
                <c:pt idx="4404">
                  <c:v>38368</c:v>
                </c:pt>
                <c:pt idx="4405">
                  <c:v>38369</c:v>
                </c:pt>
                <c:pt idx="4406">
                  <c:v>38370</c:v>
                </c:pt>
                <c:pt idx="4407">
                  <c:v>38371</c:v>
                </c:pt>
                <c:pt idx="4408">
                  <c:v>38372</c:v>
                </c:pt>
                <c:pt idx="4409">
                  <c:v>38373</c:v>
                </c:pt>
                <c:pt idx="4410">
                  <c:v>38374</c:v>
                </c:pt>
                <c:pt idx="4411">
                  <c:v>38375</c:v>
                </c:pt>
                <c:pt idx="4412">
                  <c:v>38376</c:v>
                </c:pt>
                <c:pt idx="4413">
                  <c:v>38377</c:v>
                </c:pt>
                <c:pt idx="4414">
                  <c:v>38378</c:v>
                </c:pt>
                <c:pt idx="4415">
                  <c:v>38379</c:v>
                </c:pt>
                <c:pt idx="4416">
                  <c:v>38380</c:v>
                </c:pt>
                <c:pt idx="4417">
                  <c:v>38381</c:v>
                </c:pt>
                <c:pt idx="4418">
                  <c:v>38382</c:v>
                </c:pt>
                <c:pt idx="4419">
                  <c:v>38383</c:v>
                </c:pt>
                <c:pt idx="4420">
                  <c:v>38384</c:v>
                </c:pt>
                <c:pt idx="4421">
                  <c:v>38385</c:v>
                </c:pt>
                <c:pt idx="4422">
                  <c:v>38386</c:v>
                </c:pt>
                <c:pt idx="4423">
                  <c:v>38387</c:v>
                </c:pt>
                <c:pt idx="4424">
                  <c:v>38388</c:v>
                </c:pt>
                <c:pt idx="4425">
                  <c:v>38389</c:v>
                </c:pt>
                <c:pt idx="4426">
                  <c:v>38390</c:v>
                </c:pt>
                <c:pt idx="4427">
                  <c:v>38391</c:v>
                </c:pt>
                <c:pt idx="4428">
                  <c:v>38392</c:v>
                </c:pt>
                <c:pt idx="4429">
                  <c:v>38393</c:v>
                </c:pt>
                <c:pt idx="4430">
                  <c:v>38394</c:v>
                </c:pt>
                <c:pt idx="4431">
                  <c:v>38395</c:v>
                </c:pt>
                <c:pt idx="4432">
                  <c:v>38396</c:v>
                </c:pt>
                <c:pt idx="4433">
                  <c:v>38397</c:v>
                </c:pt>
                <c:pt idx="4434">
                  <c:v>38398</c:v>
                </c:pt>
                <c:pt idx="4435">
                  <c:v>38399</c:v>
                </c:pt>
                <c:pt idx="4436">
                  <c:v>38400</c:v>
                </c:pt>
                <c:pt idx="4437">
                  <c:v>38401</c:v>
                </c:pt>
                <c:pt idx="4438">
                  <c:v>38402</c:v>
                </c:pt>
                <c:pt idx="4439">
                  <c:v>38403</c:v>
                </c:pt>
                <c:pt idx="4440">
                  <c:v>38404</c:v>
                </c:pt>
                <c:pt idx="4441">
                  <c:v>38405</c:v>
                </c:pt>
                <c:pt idx="4442">
                  <c:v>38406</c:v>
                </c:pt>
                <c:pt idx="4443">
                  <c:v>38407</c:v>
                </c:pt>
                <c:pt idx="4444">
                  <c:v>38408</c:v>
                </c:pt>
                <c:pt idx="4445">
                  <c:v>38409</c:v>
                </c:pt>
                <c:pt idx="4446">
                  <c:v>38410</c:v>
                </c:pt>
                <c:pt idx="4447">
                  <c:v>38411</c:v>
                </c:pt>
                <c:pt idx="4448">
                  <c:v>38412</c:v>
                </c:pt>
                <c:pt idx="4449">
                  <c:v>38413</c:v>
                </c:pt>
                <c:pt idx="4450">
                  <c:v>38414</c:v>
                </c:pt>
                <c:pt idx="4451">
                  <c:v>38415</c:v>
                </c:pt>
                <c:pt idx="4452">
                  <c:v>38416</c:v>
                </c:pt>
                <c:pt idx="4453">
                  <c:v>38417</c:v>
                </c:pt>
                <c:pt idx="4454">
                  <c:v>38418</c:v>
                </c:pt>
                <c:pt idx="4455">
                  <c:v>38419</c:v>
                </c:pt>
                <c:pt idx="4456">
                  <c:v>38420</c:v>
                </c:pt>
                <c:pt idx="4457">
                  <c:v>38421</c:v>
                </c:pt>
                <c:pt idx="4458">
                  <c:v>38422</c:v>
                </c:pt>
                <c:pt idx="4459">
                  <c:v>38423</c:v>
                </c:pt>
                <c:pt idx="4460">
                  <c:v>38424</c:v>
                </c:pt>
                <c:pt idx="4461">
                  <c:v>38425</c:v>
                </c:pt>
                <c:pt idx="4462">
                  <c:v>38426</c:v>
                </c:pt>
                <c:pt idx="4463">
                  <c:v>38427</c:v>
                </c:pt>
                <c:pt idx="4464">
                  <c:v>38428</c:v>
                </c:pt>
                <c:pt idx="4465">
                  <c:v>38429</c:v>
                </c:pt>
                <c:pt idx="4466">
                  <c:v>38430</c:v>
                </c:pt>
                <c:pt idx="4467">
                  <c:v>38431</c:v>
                </c:pt>
                <c:pt idx="4468">
                  <c:v>38432</c:v>
                </c:pt>
                <c:pt idx="4469">
                  <c:v>38433</c:v>
                </c:pt>
                <c:pt idx="4470">
                  <c:v>38434</c:v>
                </c:pt>
                <c:pt idx="4471">
                  <c:v>38435</c:v>
                </c:pt>
                <c:pt idx="4472">
                  <c:v>38436</c:v>
                </c:pt>
                <c:pt idx="4473">
                  <c:v>38437</c:v>
                </c:pt>
                <c:pt idx="4474">
                  <c:v>38438</c:v>
                </c:pt>
                <c:pt idx="4475">
                  <c:v>38439</c:v>
                </c:pt>
                <c:pt idx="4476">
                  <c:v>38440</c:v>
                </c:pt>
                <c:pt idx="4477">
                  <c:v>38441</c:v>
                </c:pt>
                <c:pt idx="4478">
                  <c:v>38442</c:v>
                </c:pt>
                <c:pt idx="4479">
                  <c:v>38443</c:v>
                </c:pt>
                <c:pt idx="4480">
                  <c:v>38444</c:v>
                </c:pt>
                <c:pt idx="4481">
                  <c:v>38445</c:v>
                </c:pt>
                <c:pt idx="4482">
                  <c:v>38446</c:v>
                </c:pt>
                <c:pt idx="4483">
                  <c:v>38447</c:v>
                </c:pt>
                <c:pt idx="4484">
                  <c:v>38448</c:v>
                </c:pt>
                <c:pt idx="4485">
                  <c:v>38449</c:v>
                </c:pt>
                <c:pt idx="4486">
                  <c:v>38450</c:v>
                </c:pt>
                <c:pt idx="4487">
                  <c:v>38451</c:v>
                </c:pt>
                <c:pt idx="4488">
                  <c:v>38452</c:v>
                </c:pt>
                <c:pt idx="4489">
                  <c:v>38453</c:v>
                </c:pt>
                <c:pt idx="4490">
                  <c:v>38454</c:v>
                </c:pt>
                <c:pt idx="4491">
                  <c:v>38455</c:v>
                </c:pt>
                <c:pt idx="4492">
                  <c:v>38456</c:v>
                </c:pt>
                <c:pt idx="4493">
                  <c:v>38457</c:v>
                </c:pt>
                <c:pt idx="4494">
                  <c:v>38458</c:v>
                </c:pt>
                <c:pt idx="4495">
                  <c:v>38459</c:v>
                </c:pt>
                <c:pt idx="4496">
                  <c:v>38460</c:v>
                </c:pt>
                <c:pt idx="4497">
                  <c:v>38461</c:v>
                </c:pt>
                <c:pt idx="4498">
                  <c:v>38462</c:v>
                </c:pt>
                <c:pt idx="4499">
                  <c:v>38463</c:v>
                </c:pt>
                <c:pt idx="4500">
                  <c:v>38464</c:v>
                </c:pt>
                <c:pt idx="4501">
                  <c:v>38465</c:v>
                </c:pt>
                <c:pt idx="4502">
                  <c:v>38466</c:v>
                </c:pt>
                <c:pt idx="4503">
                  <c:v>38467</c:v>
                </c:pt>
                <c:pt idx="4504">
                  <c:v>38468</c:v>
                </c:pt>
                <c:pt idx="4505">
                  <c:v>38469</c:v>
                </c:pt>
                <c:pt idx="4506">
                  <c:v>38470</c:v>
                </c:pt>
                <c:pt idx="4507">
                  <c:v>38471</c:v>
                </c:pt>
                <c:pt idx="4508">
                  <c:v>38472</c:v>
                </c:pt>
                <c:pt idx="4509">
                  <c:v>38473</c:v>
                </c:pt>
                <c:pt idx="4510">
                  <c:v>38474</c:v>
                </c:pt>
                <c:pt idx="4511">
                  <c:v>38475</c:v>
                </c:pt>
                <c:pt idx="4512">
                  <c:v>38476</c:v>
                </c:pt>
                <c:pt idx="4513">
                  <c:v>38477</c:v>
                </c:pt>
                <c:pt idx="4514">
                  <c:v>38478</c:v>
                </c:pt>
                <c:pt idx="4515">
                  <c:v>38479</c:v>
                </c:pt>
                <c:pt idx="4516">
                  <c:v>38480</c:v>
                </c:pt>
                <c:pt idx="4517">
                  <c:v>38481</c:v>
                </c:pt>
                <c:pt idx="4518">
                  <c:v>38482</c:v>
                </c:pt>
                <c:pt idx="4519">
                  <c:v>38483</c:v>
                </c:pt>
                <c:pt idx="4520">
                  <c:v>38484</c:v>
                </c:pt>
                <c:pt idx="4521">
                  <c:v>38485</c:v>
                </c:pt>
                <c:pt idx="4522">
                  <c:v>38486</c:v>
                </c:pt>
                <c:pt idx="4523">
                  <c:v>38487</c:v>
                </c:pt>
                <c:pt idx="4524">
                  <c:v>38488</c:v>
                </c:pt>
                <c:pt idx="4525">
                  <c:v>38489</c:v>
                </c:pt>
                <c:pt idx="4526">
                  <c:v>38490</c:v>
                </c:pt>
                <c:pt idx="4527">
                  <c:v>38491</c:v>
                </c:pt>
                <c:pt idx="4528">
                  <c:v>38492</c:v>
                </c:pt>
                <c:pt idx="4529">
                  <c:v>38493</c:v>
                </c:pt>
                <c:pt idx="4530">
                  <c:v>38494</c:v>
                </c:pt>
                <c:pt idx="4531">
                  <c:v>38495</c:v>
                </c:pt>
                <c:pt idx="4532">
                  <c:v>38496</c:v>
                </c:pt>
                <c:pt idx="4533">
                  <c:v>38497</c:v>
                </c:pt>
                <c:pt idx="4534">
                  <c:v>38498</c:v>
                </c:pt>
                <c:pt idx="4535">
                  <c:v>38499</c:v>
                </c:pt>
                <c:pt idx="4536">
                  <c:v>38500</c:v>
                </c:pt>
                <c:pt idx="4537">
                  <c:v>38501</c:v>
                </c:pt>
                <c:pt idx="4538">
                  <c:v>38502</c:v>
                </c:pt>
                <c:pt idx="4539">
                  <c:v>38503</c:v>
                </c:pt>
                <c:pt idx="4540">
                  <c:v>38504</c:v>
                </c:pt>
                <c:pt idx="4541">
                  <c:v>38505</c:v>
                </c:pt>
                <c:pt idx="4542">
                  <c:v>38506</c:v>
                </c:pt>
                <c:pt idx="4543">
                  <c:v>38507</c:v>
                </c:pt>
                <c:pt idx="4544">
                  <c:v>38508</c:v>
                </c:pt>
                <c:pt idx="4545">
                  <c:v>38509</c:v>
                </c:pt>
                <c:pt idx="4546">
                  <c:v>38510</c:v>
                </c:pt>
                <c:pt idx="4547">
                  <c:v>38511</c:v>
                </c:pt>
                <c:pt idx="4548">
                  <c:v>38512</c:v>
                </c:pt>
                <c:pt idx="4549">
                  <c:v>38513</c:v>
                </c:pt>
                <c:pt idx="4550">
                  <c:v>38514</c:v>
                </c:pt>
                <c:pt idx="4551">
                  <c:v>38515</c:v>
                </c:pt>
                <c:pt idx="4552">
                  <c:v>38516</c:v>
                </c:pt>
                <c:pt idx="4553">
                  <c:v>38517</c:v>
                </c:pt>
                <c:pt idx="4554">
                  <c:v>38518</c:v>
                </c:pt>
                <c:pt idx="4555">
                  <c:v>38519</c:v>
                </c:pt>
                <c:pt idx="4556">
                  <c:v>38520</c:v>
                </c:pt>
                <c:pt idx="4557">
                  <c:v>38521</c:v>
                </c:pt>
                <c:pt idx="4558">
                  <c:v>38522</c:v>
                </c:pt>
                <c:pt idx="4559">
                  <c:v>38523</c:v>
                </c:pt>
                <c:pt idx="4560">
                  <c:v>38524</c:v>
                </c:pt>
                <c:pt idx="4561">
                  <c:v>38525</c:v>
                </c:pt>
                <c:pt idx="4562">
                  <c:v>38526</c:v>
                </c:pt>
                <c:pt idx="4563">
                  <c:v>38527</c:v>
                </c:pt>
                <c:pt idx="4564">
                  <c:v>38528</c:v>
                </c:pt>
                <c:pt idx="4565">
                  <c:v>38529</c:v>
                </c:pt>
                <c:pt idx="4566">
                  <c:v>38530</c:v>
                </c:pt>
                <c:pt idx="4567">
                  <c:v>38531</c:v>
                </c:pt>
                <c:pt idx="4568">
                  <c:v>38532</c:v>
                </c:pt>
                <c:pt idx="4569">
                  <c:v>38533</c:v>
                </c:pt>
                <c:pt idx="4570">
                  <c:v>38534</c:v>
                </c:pt>
                <c:pt idx="4571">
                  <c:v>38535</c:v>
                </c:pt>
                <c:pt idx="4572">
                  <c:v>38536</c:v>
                </c:pt>
                <c:pt idx="4573">
                  <c:v>38537</c:v>
                </c:pt>
                <c:pt idx="4574">
                  <c:v>38538</c:v>
                </c:pt>
                <c:pt idx="4575">
                  <c:v>38539</c:v>
                </c:pt>
                <c:pt idx="4576">
                  <c:v>38540</c:v>
                </c:pt>
                <c:pt idx="4577">
                  <c:v>38541</c:v>
                </c:pt>
                <c:pt idx="4578">
                  <c:v>38542</c:v>
                </c:pt>
                <c:pt idx="4579">
                  <c:v>38543</c:v>
                </c:pt>
                <c:pt idx="4580">
                  <c:v>38544</c:v>
                </c:pt>
                <c:pt idx="4581">
                  <c:v>38545</c:v>
                </c:pt>
                <c:pt idx="4582">
                  <c:v>38546</c:v>
                </c:pt>
                <c:pt idx="4583">
                  <c:v>38547</c:v>
                </c:pt>
                <c:pt idx="4584">
                  <c:v>38548</c:v>
                </c:pt>
                <c:pt idx="4585">
                  <c:v>38549</c:v>
                </c:pt>
                <c:pt idx="4586">
                  <c:v>38550</c:v>
                </c:pt>
                <c:pt idx="4587">
                  <c:v>38551</c:v>
                </c:pt>
                <c:pt idx="4588">
                  <c:v>38552</c:v>
                </c:pt>
                <c:pt idx="4589">
                  <c:v>38553</c:v>
                </c:pt>
                <c:pt idx="4590">
                  <c:v>38554</c:v>
                </c:pt>
                <c:pt idx="4591">
                  <c:v>38555</c:v>
                </c:pt>
                <c:pt idx="4592">
                  <c:v>38556</c:v>
                </c:pt>
                <c:pt idx="4593">
                  <c:v>38557</c:v>
                </c:pt>
                <c:pt idx="4594">
                  <c:v>38558</c:v>
                </c:pt>
                <c:pt idx="4595">
                  <c:v>38559</c:v>
                </c:pt>
                <c:pt idx="4596">
                  <c:v>38560</c:v>
                </c:pt>
                <c:pt idx="4597">
                  <c:v>38561</c:v>
                </c:pt>
                <c:pt idx="4598">
                  <c:v>38562</c:v>
                </c:pt>
                <c:pt idx="4599">
                  <c:v>38563</c:v>
                </c:pt>
                <c:pt idx="4600">
                  <c:v>38564</c:v>
                </c:pt>
                <c:pt idx="4601">
                  <c:v>38565</c:v>
                </c:pt>
                <c:pt idx="4602">
                  <c:v>38566</c:v>
                </c:pt>
                <c:pt idx="4603">
                  <c:v>38567</c:v>
                </c:pt>
                <c:pt idx="4604">
                  <c:v>38568</c:v>
                </c:pt>
                <c:pt idx="4605">
                  <c:v>38569</c:v>
                </c:pt>
                <c:pt idx="4606">
                  <c:v>38570</c:v>
                </c:pt>
                <c:pt idx="4607">
                  <c:v>38571</c:v>
                </c:pt>
                <c:pt idx="4608">
                  <c:v>38572</c:v>
                </c:pt>
                <c:pt idx="4609">
                  <c:v>38573</c:v>
                </c:pt>
                <c:pt idx="4610">
                  <c:v>38574</c:v>
                </c:pt>
                <c:pt idx="4611">
                  <c:v>38575</c:v>
                </c:pt>
                <c:pt idx="4612">
                  <c:v>38576</c:v>
                </c:pt>
                <c:pt idx="4613">
                  <c:v>38577</c:v>
                </c:pt>
                <c:pt idx="4614">
                  <c:v>38578</c:v>
                </c:pt>
                <c:pt idx="4615">
                  <c:v>38579</c:v>
                </c:pt>
                <c:pt idx="4616">
                  <c:v>38580</c:v>
                </c:pt>
                <c:pt idx="4617">
                  <c:v>38581</c:v>
                </c:pt>
                <c:pt idx="4618">
                  <c:v>38582</c:v>
                </c:pt>
                <c:pt idx="4619">
                  <c:v>38583</c:v>
                </c:pt>
                <c:pt idx="4620">
                  <c:v>38584</c:v>
                </c:pt>
                <c:pt idx="4621">
                  <c:v>38585</c:v>
                </c:pt>
                <c:pt idx="4622">
                  <c:v>38586</c:v>
                </c:pt>
                <c:pt idx="4623">
                  <c:v>38587</c:v>
                </c:pt>
                <c:pt idx="4624">
                  <c:v>38588</c:v>
                </c:pt>
                <c:pt idx="4625">
                  <c:v>38589</c:v>
                </c:pt>
                <c:pt idx="4626">
                  <c:v>38590</c:v>
                </c:pt>
                <c:pt idx="4627">
                  <c:v>38591</c:v>
                </c:pt>
                <c:pt idx="4628">
                  <c:v>38592</c:v>
                </c:pt>
                <c:pt idx="4629">
                  <c:v>38593</c:v>
                </c:pt>
                <c:pt idx="4630">
                  <c:v>38594</c:v>
                </c:pt>
                <c:pt idx="4631">
                  <c:v>38595</c:v>
                </c:pt>
                <c:pt idx="4632">
                  <c:v>38596</c:v>
                </c:pt>
                <c:pt idx="4633">
                  <c:v>38597</c:v>
                </c:pt>
                <c:pt idx="4634">
                  <c:v>38598</c:v>
                </c:pt>
                <c:pt idx="4635">
                  <c:v>38599</c:v>
                </c:pt>
                <c:pt idx="4636">
                  <c:v>38600</c:v>
                </c:pt>
                <c:pt idx="4637">
                  <c:v>38601</c:v>
                </c:pt>
                <c:pt idx="4638">
                  <c:v>38602</c:v>
                </c:pt>
                <c:pt idx="4639">
                  <c:v>38603</c:v>
                </c:pt>
                <c:pt idx="4640">
                  <c:v>38604</c:v>
                </c:pt>
                <c:pt idx="4641">
                  <c:v>38605</c:v>
                </c:pt>
                <c:pt idx="4642">
                  <c:v>38606</c:v>
                </c:pt>
                <c:pt idx="4643">
                  <c:v>38607</c:v>
                </c:pt>
                <c:pt idx="4644">
                  <c:v>38608</c:v>
                </c:pt>
                <c:pt idx="4645">
                  <c:v>38609</c:v>
                </c:pt>
                <c:pt idx="4646">
                  <c:v>38610</c:v>
                </c:pt>
                <c:pt idx="4647">
                  <c:v>38611</c:v>
                </c:pt>
                <c:pt idx="4648">
                  <c:v>38612</c:v>
                </c:pt>
                <c:pt idx="4649">
                  <c:v>38613</c:v>
                </c:pt>
                <c:pt idx="4650">
                  <c:v>38614</c:v>
                </c:pt>
                <c:pt idx="4651">
                  <c:v>38615</c:v>
                </c:pt>
                <c:pt idx="4652">
                  <c:v>38616</c:v>
                </c:pt>
                <c:pt idx="4653">
                  <c:v>38617</c:v>
                </c:pt>
                <c:pt idx="4654">
                  <c:v>38618</c:v>
                </c:pt>
                <c:pt idx="4655">
                  <c:v>38619</c:v>
                </c:pt>
                <c:pt idx="4656">
                  <c:v>38620</c:v>
                </c:pt>
                <c:pt idx="4657">
                  <c:v>38621</c:v>
                </c:pt>
                <c:pt idx="4658">
                  <c:v>38622</c:v>
                </c:pt>
                <c:pt idx="4659">
                  <c:v>38623</c:v>
                </c:pt>
                <c:pt idx="4660">
                  <c:v>38624</c:v>
                </c:pt>
                <c:pt idx="4661">
                  <c:v>38625</c:v>
                </c:pt>
                <c:pt idx="4662">
                  <c:v>38626</c:v>
                </c:pt>
                <c:pt idx="4663">
                  <c:v>38627</c:v>
                </c:pt>
                <c:pt idx="4664">
                  <c:v>38628</c:v>
                </c:pt>
                <c:pt idx="4665">
                  <c:v>38629</c:v>
                </c:pt>
                <c:pt idx="4666">
                  <c:v>38630</c:v>
                </c:pt>
                <c:pt idx="4667">
                  <c:v>38631</c:v>
                </c:pt>
                <c:pt idx="4668">
                  <c:v>38632</c:v>
                </c:pt>
                <c:pt idx="4669">
                  <c:v>38633</c:v>
                </c:pt>
                <c:pt idx="4670">
                  <c:v>38634</c:v>
                </c:pt>
                <c:pt idx="4671">
                  <c:v>38635</c:v>
                </c:pt>
                <c:pt idx="4672">
                  <c:v>38636</c:v>
                </c:pt>
                <c:pt idx="4673">
                  <c:v>38637</c:v>
                </c:pt>
                <c:pt idx="4674">
                  <c:v>38638</c:v>
                </c:pt>
                <c:pt idx="4675">
                  <c:v>38639</c:v>
                </c:pt>
                <c:pt idx="4676">
                  <c:v>38640</c:v>
                </c:pt>
                <c:pt idx="4677">
                  <c:v>38641</c:v>
                </c:pt>
                <c:pt idx="4678">
                  <c:v>38642</c:v>
                </c:pt>
                <c:pt idx="4679">
                  <c:v>38643</c:v>
                </c:pt>
                <c:pt idx="4680">
                  <c:v>38644</c:v>
                </c:pt>
                <c:pt idx="4681">
                  <c:v>38645</c:v>
                </c:pt>
                <c:pt idx="4682">
                  <c:v>38646</c:v>
                </c:pt>
                <c:pt idx="4683">
                  <c:v>38647</c:v>
                </c:pt>
                <c:pt idx="4684">
                  <c:v>38648</c:v>
                </c:pt>
                <c:pt idx="4685">
                  <c:v>38649</c:v>
                </c:pt>
                <c:pt idx="4686">
                  <c:v>38650</c:v>
                </c:pt>
                <c:pt idx="4687">
                  <c:v>38651</c:v>
                </c:pt>
                <c:pt idx="4688">
                  <c:v>38652</c:v>
                </c:pt>
                <c:pt idx="4689">
                  <c:v>38653</c:v>
                </c:pt>
                <c:pt idx="4690">
                  <c:v>38654</c:v>
                </c:pt>
                <c:pt idx="4691">
                  <c:v>38655</c:v>
                </c:pt>
                <c:pt idx="4692">
                  <c:v>38656</c:v>
                </c:pt>
                <c:pt idx="4693">
                  <c:v>38657</c:v>
                </c:pt>
                <c:pt idx="4694">
                  <c:v>38658</c:v>
                </c:pt>
                <c:pt idx="4695">
                  <c:v>38659</c:v>
                </c:pt>
                <c:pt idx="4696">
                  <c:v>38660</c:v>
                </c:pt>
                <c:pt idx="4697">
                  <c:v>38661</c:v>
                </c:pt>
                <c:pt idx="4698">
                  <c:v>38662</c:v>
                </c:pt>
                <c:pt idx="4699">
                  <c:v>38663</c:v>
                </c:pt>
                <c:pt idx="4700">
                  <c:v>38664</c:v>
                </c:pt>
                <c:pt idx="4701">
                  <c:v>38665</c:v>
                </c:pt>
                <c:pt idx="4702">
                  <c:v>38666</c:v>
                </c:pt>
                <c:pt idx="4703">
                  <c:v>38667</c:v>
                </c:pt>
                <c:pt idx="4704">
                  <c:v>38668</c:v>
                </c:pt>
                <c:pt idx="4705">
                  <c:v>38669</c:v>
                </c:pt>
                <c:pt idx="4706">
                  <c:v>38670</c:v>
                </c:pt>
                <c:pt idx="4707">
                  <c:v>38671</c:v>
                </c:pt>
                <c:pt idx="4708">
                  <c:v>38672</c:v>
                </c:pt>
                <c:pt idx="4709">
                  <c:v>38673</c:v>
                </c:pt>
                <c:pt idx="4710">
                  <c:v>38674</c:v>
                </c:pt>
                <c:pt idx="4711">
                  <c:v>38675</c:v>
                </c:pt>
                <c:pt idx="4712">
                  <c:v>38676</c:v>
                </c:pt>
                <c:pt idx="4713">
                  <c:v>38677</c:v>
                </c:pt>
                <c:pt idx="4714">
                  <c:v>38678</c:v>
                </c:pt>
                <c:pt idx="4715">
                  <c:v>38679</c:v>
                </c:pt>
                <c:pt idx="4716">
                  <c:v>38680</c:v>
                </c:pt>
                <c:pt idx="4717">
                  <c:v>38681</c:v>
                </c:pt>
                <c:pt idx="4718">
                  <c:v>38682</c:v>
                </c:pt>
                <c:pt idx="4719">
                  <c:v>38683</c:v>
                </c:pt>
                <c:pt idx="4720">
                  <c:v>38684</c:v>
                </c:pt>
                <c:pt idx="4721">
                  <c:v>38685</c:v>
                </c:pt>
                <c:pt idx="4722">
                  <c:v>38686</c:v>
                </c:pt>
                <c:pt idx="4723">
                  <c:v>38687</c:v>
                </c:pt>
                <c:pt idx="4724">
                  <c:v>38688</c:v>
                </c:pt>
                <c:pt idx="4725">
                  <c:v>38689</c:v>
                </c:pt>
                <c:pt idx="4726">
                  <c:v>38690</c:v>
                </c:pt>
                <c:pt idx="4727">
                  <c:v>38691</c:v>
                </c:pt>
                <c:pt idx="4728">
                  <c:v>38692</c:v>
                </c:pt>
                <c:pt idx="4729">
                  <c:v>38693</c:v>
                </c:pt>
                <c:pt idx="4730">
                  <c:v>38694</c:v>
                </c:pt>
                <c:pt idx="4731">
                  <c:v>38695</c:v>
                </c:pt>
                <c:pt idx="4732">
                  <c:v>38696</c:v>
                </c:pt>
                <c:pt idx="4733">
                  <c:v>38697</c:v>
                </c:pt>
                <c:pt idx="4734">
                  <c:v>38698</c:v>
                </c:pt>
                <c:pt idx="4735">
                  <c:v>38699</c:v>
                </c:pt>
                <c:pt idx="4736">
                  <c:v>38700</c:v>
                </c:pt>
                <c:pt idx="4737">
                  <c:v>38701</c:v>
                </c:pt>
                <c:pt idx="4738">
                  <c:v>38702</c:v>
                </c:pt>
                <c:pt idx="4739">
                  <c:v>38703</c:v>
                </c:pt>
                <c:pt idx="4740">
                  <c:v>38704</c:v>
                </c:pt>
                <c:pt idx="4741">
                  <c:v>38705</c:v>
                </c:pt>
                <c:pt idx="4742">
                  <c:v>38706</c:v>
                </c:pt>
                <c:pt idx="4743">
                  <c:v>38707</c:v>
                </c:pt>
                <c:pt idx="4744">
                  <c:v>38708</c:v>
                </c:pt>
                <c:pt idx="4745">
                  <c:v>38709</c:v>
                </c:pt>
                <c:pt idx="4746">
                  <c:v>38710</c:v>
                </c:pt>
                <c:pt idx="4747">
                  <c:v>38711</c:v>
                </c:pt>
                <c:pt idx="4748">
                  <c:v>38712</c:v>
                </c:pt>
                <c:pt idx="4749">
                  <c:v>38713</c:v>
                </c:pt>
                <c:pt idx="4750">
                  <c:v>38714</c:v>
                </c:pt>
                <c:pt idx="4751">
                  <c:v>38715</c:v>
                </c:pt>
                <c:pt idx="4752">
                  <c:v>38716</c:v>
                </c:pt>
                <c:pt idx="4753">
                  <c:v>38717</c:v>
                </c:pt>
                <c:pt idx="4754">
                  <c:v>38718</c:v>
                </c:pt>
                <c:pt idx="4755">
                  <c:v>38719</c:v>
                </c:pt>
                <c:pt idx="4756">
                  <c:v>38720</c:v>
                </c:pt>
                <c:pt idx="4757">
                  <c:v>38721</c:v>
                </c:pt>
                <c:pt idx="4758">
                  <c:v>38722</c:v>
                </c:pt>
                <c:pt idx="4759">
                  <c:v>38723</c:v>
                </c:pt>
                <c:pt idx="4760">
                  <c:v>38724</c:v>
                </c:pt>
                <c:pt idx="4761">
                  <c:v>38725</c:v>
                </c:pt>
                <c:pt idx="4762">
                  <c:v>38726</c:v>
                </c:pt>
                <c:pt idx="4763">
                  <c:v>38727</c:v>
                </c:pt>
                <c:pt idx="4764">
                  <c:v>38728</c:v>
                </c:pt>
                <c:pt idx="4765">
                  <c:v>38729</c:v>
                </c:pt>
                <c:pt idx="4766">
                  <c:v>38730</c:v>
                </c:pt>
                <c:pt idx="4767">
                  <c:v>38731</c:v>
                </c:pt>
                <c:pt idx="4768">
                  <c:v>38732</c:v>
                </c:pt>
                <c:pt idx="4769">
                  <c:v>38733</c:v>
                </c:pt>
                <c:pt idx="4770">
                  <c:v>38734</c:v>
                </c:pt>
                <c:pt idx="4771">
                  <c:v>38735</c:v>
                </c:pt>
                <c:pt idx="4772">
                  <c:v>38736</c:v>
                </c:pt>
                <c:pt idx="4773">
                  <c:v>38737</c:v>
                </c:pt>
                <c:pt idx="4774">
                  <c:v>38738</c:v>
                </c:pt>
                <c:pt idx="4775">
                  <c:v>38739</c:v>
                </c:pt>
                <c:pt idx="4776">
                  <c:v>38740</c:v>
                </c:pt>
                <c:pt idx="4777">
                  <c:v>38741</c:v>
                </c:pt>
                <c:pt idx="4778">
                  <c:v>38742</c:v>
                </c:pt>
                <c:pt idx="4779">
                  <c:v>38743</c:v>
                </c:pt>
                <c:pt idx="4780">
                  <c:v>38744</c:v>
                </c:pt>
                <c:pt idx="4781">
                  <c:v>38745</c:v>
                </c:pt>
                <c:pt idx="4782">
                  <c:v>38746</c:v>
                </c:pt>
                <c:pt idx="4783">
                  <c:v>38747</c:v>
                </c:pt>
                <c:pt idx="4784">
                  <c:v>38748</c:v>
                </c:pt>
                <c:pt idx="4785">
                  <c:v>38749</c:v>
                </c:pt>
                <c:pt idx="4786">
                  <c:v>38750</c:v>
                </c:pt>
                <c:pt idx="4787">
                  <c:v>38751</c:v>
                </c:pt>
                <c:pt idx="4788">
                  <c:v>38752</c:v>
                </c:pt>
                <c:pt idx="4789">
                  <c:v>38753</c:v>
                </c:pt>
                <c:pt idx="4790">
                  <c:v>38754</c:v>
                </c:pt>
                <c:pt idx="4791">
                  <c:v>38755</c:v>
                </c:pt>
                <c:pt idx="4792">
                  <c:v>38756</c:v>
                </c:pt>
                <c:pt idx="4793">
                  <c:v>38757</c:v>
                </c:pt>
                <c:pt idx="4794">
                  <c:v>38758</c:v>
                </c:pt>
                <c:pt idx="4795">
                  <c:v>38759</c:v>
                </c:pt>
                <c:pt idx="4796">
                  <c:v>38760</c:v>
                </c:pt>
                <c:pt idx="4797">
                  <c:v>38761</c:v>
                </c:pt>
                <c:pt idx="4798">
                  <c:v>38762</c:v>
                </c:pt>
                <c:pt idx="4799">
                  <c:v>38763</c:v>
                </c:pt>
                <c:pt idx="4800">
                  <c:v>38764</c:v>
                </c:pt>
                <c:pt idx="4801">
                  <c:v>38765</c:v>
                </c:pt>
                <c:pt idx="4802">
                  <c:v>38766</c:v>
                </c:pt>
                <c:pt idx="4803">
                  <c:v>38767</c:v>
                </c:pt>
                <c:pt idx="4804">
                  <c:v>38768</c:v>
                </c:pt>
                <c:pt idx="4805">
                  <c:v>38769</c:v>
                </c:pt>
                <c:pt idx="4806">
                  <c:v>38770</c:v>
                </c:pt>
                <c:pt idx="4807">
                  <c:v>38771</c:v>
                </c:pt>
                <c:pt idx="4808">
                  <c:v>38772</c:v>
                </c:pt>
                <c:pt idx="4809">
                  <c:v>38773</c:v>
                </c:pt>
                <c:pt idx="4810">
                  <c:v>38774</c:v>
                </c:pt>
                <c:pt idx="4811">
                  <c:v>38775</c:v>
                </c:pt>
                <c:pt idx="4812">
                  <c:v>38776</c:v>
                </c:pt>
                <c:pt idx="4813">
                  <c:v>38777</c:v>
                </c:pt>
                <c:pt idx="4814">
                  <c:v>38778</c:v>
                </c:pt>
                <c:pt idx="4815">
                  <c:v>38779</c:v>
                </c:pt>
                <c:pt idx="4816">
                  <c:v>38780</c:v>
                </c:pt>
                <c:pt idx="4817">
                  <c:v>38781</c:v>
                </c:pt>
                <c:pt idx="4818">
                  <c:v>38782</c:v>
                </c:pt>
                <c:pt idx="4819">
                  <c:v>38783</c:v>
                </c:pt>
                <c:pt idx="4820">
                  <c:v>38784</c:v>
                </c:pt>
                <c:pt idx="4821">
                  <c:v>38785</c:v>
                </c:pt>
                <c:pt idx="4822">
                  <c:v>38786</c:v>
                </c:pt>
                <c:pt idx="4823">
                  <c:v>38787</c:v>
                </c:pt>
                <c:pt idx="4824">
                  <c:v>38788</c:v>
                </c:pt>
                <c:pt idx="4825">
                  <c:v>38789</c:v>
                </c:pt>
                <c:pt idx="4826">
                  <c:v>38790</c:v>
                </c:pt>
                <c:pt idx="4827">
                  <c:v>38791</c:v>
                </c:pt>
                <c:pt idx="4828">
                  <c:v>38792</c:v>
                </c:pt>
                <c:pt idx="4829">
                  <c:v>38793</c:v>
                </c:pt>
                <c:pt idx="4830">
                  <c:v>38794</c:v>
                </c:pt>
                <c:pt idx="4831">
                  <c:v>38795</c:v>
                </c:pt>
                <c:pt idx="4832">
                  <c:v>38796</c:v>
                </c:pt>
                <c:pt idx="4833">
                  <c:v>38797</c:v>
                </c:pt>
                <c:pt idx="4834">
                  <c:v>38798</c:v>
                </c:pt>
                <c:pt idx="4835">
                  <c:v>38799</c:v>
                </c:pt>
                <c:pt idx="4836">
                  <c:v>38800</c:v>
                </c:pt>
                <c:pt idx="4837">
                  <c:v>38801</c:v>
                </c:pt>
                <c:pt idx="4838">
                  <c:v>38802</c:v>
                </c:pt>
                <c:pt idx="4839">
                  <c:v>38803</c:v>
                </c:pt>
                <c:pt idx="4840">
                  <c:v>38804</c:v>
                </c:pt>
                <c:pt idx="4841">
                  <c:v>38805</c:v>
                </c:pt>
                <c:pt idx="4842">
                  <c:v>38806</c:v>
                </c:pt>
                <c:pt idx="4843">
                  <c:v>38807</c:v>
                </c:pt>
                <c:pt idx="4844">
                  <c:v>38808</c:v>
                </c:pt>
                <c:pt idx="4845">
                  <c:v>38809</c:v>
                </c:pt>
                <c:pt idx="4846">
                  <c:v>38810</c:v>
                </c:pt>
                <c:pt idx="4847">
                  <c:v>38811</c:v>
                </c:pt>
                <c:pt idx="4848">
                  <c:v>38812</c:v>
                </c:pt>
                <c:pt idx="4849">
                  <c:v>38813</c:v>
                </c:pt>
                <c:pt idx="4850">
                  <c:v>38814</c:v>
                </c:pt>
                <c:pt idx="4851">
                  <c:v>38815</c:v>
                </c:pt>
                <c:pt idx="4852">
                  <c:v>38816</c:v>
                </c:pt>
                <c:pt idx="4853">
                  <c:v>38817</c:v>
                </c:pt>
                <c:pt idx="4854">
                  <c:v>38818</c:v>
                </c:pt>
                <c:pt idx="4855">
                  <c:v>38819</c:v>
                </c:pt>
                <c:pt idx="4856">
                  <c:v>38820</c:v>
                </c:pt>
                <c:pt idx="4857">
                  <c:v>38821</c:v>
                </c:pt>
                <c:pt idx="4858">
                  <c:v>38822</c:v>
                </c:pt>
                <c:pt idx="4859">
                  <c:v>38823</c:v>
                </c:pt>
                <c:pt idx="4860">
                  <c:v>38824</c:v>
                </c:pt>
                <c:pt idx="4861">
                  <c:v>38825</c:v>
                </c:pt>
                <c:pt idx="4862">
                  <c:v>38826</c:v>
                </c:pt>
                <c:pt idx="4863">
                  <c:v>38827</c:v>
                </c:pt>
                <c:pt idx="4864">
                  <c:v>38828</c:v>
                </c:pt>
                <c:pt idx="4865">
                  <c:v>38829</c:v>
                </c:pt>
                <c:pt idx="4866">
                  <c:v>38830</c:v>
                </c:pt>
                <c:pt idx="4867">
                  <c:v>38831</c:v>
                </c:pt>
                <c:pt idx="4868">
                  <c:v>38832</c:v>
                </c:pt>
                <c:pt idx="4869">
                  <c:v>38833</c:v>
                </c:pt>
                <c:pt idx="4870">
                  <c:v>38834</c:v>
                </c:pt>
                <c:pt idx="4871">
                  <c:v>38835</c:v>
                </c:pt>
                <c:pt idx="4872">
                  <c:v>38836</c:v>
                </c:pt>
                <c:pt idx="4873">
                  <c:v>38837</c:v>
                </c:pt>
                <c:pt idx="4874">
                  <c:v>38838</c:v>
                </c:pt>
                <c:pt idx="4875">
                  <c:v>38839</c:v>
                </c:pt>
                <c:pt idx="4876">
                  <c:v>38840</c:v>
                </c:pt>
                <c:pt idx="4877">
                  <c:v>38841</c:v>
                </c:pt>
                <c:pt idx="4878">
                  <c:v>38842</c:v>
                </c:pt>
                <c:pt idx="4879">
                  <c:v>38843</c:v>
                </c:pt>
                <c:pt idx="4880">
                  <c:v>38844</c:v>
                </c:pt>
                <c:pt idx="4881">
                  <c:v>38845</c:v>
                </c:pt>
                <c:pt idx="4882">
                  <c:v>38846</c:v>
                </c:pt>
                <c:pt idx="4883">
                  <c:v>38847</c:v>
                </c:pt>
                <c:pt idx="4884">
                  <c:v>38848</c:v>
                </c:pt>
                <c:pt idx="4885">
                  <c:v>38849</c:v>
                </c:pt>
                <c:pt idx="4886">
                  <c:v>38850</c:v>
                </c:pt>
                <c:pt idx="4887">
                  <c:v>38851</c:v>
                </c:pt>
                <c:pt idx="4888">
                  <c:v>38852</c:v>
                </c:pt>
                <c:pt idx="4889">
                  <c:v>38853</c:v>
                </c:pt>
                <c:pt idx="4890">
                  <c:v>38854</c:v>
                </c:pt>
                <c:pt idx="4891">
                  <c:v>38855</c:v>
                </c:pt>
                <c:pt idx="4892">
                  <c:v>38856</c:v>
                </c:pt>
                <c:pt idx="4893">
                  <c:v>38857</c:v>
                </c:pt>
                <c:pt idx="4894">
                  <c:v>38858</c:v>
                </c:pt>
                <c:pt idx="4895">
                  <c:v>38859</c:v>
                </c:pt>
                <c:pt idx="4896">
                  <c:v>38860</c:v>
                </c:pt>
                <c:pt idx="4897">
                  <c:v>38861</c:v>
                </c:pt>
                <c:pt idx="4898">
                  <c:v>38862</c:v>
                </c:pt>
                <c:pt idx="4899">
                  <c:v>38863</c:v>
                </c:pt>
                <c:pt idx="4900">
                  <c:v>38864</c:v>
                </c:pt>
                <c:pt idx="4901">
                  <c:v>38865</c:v>
                </c:pt>
                <c:pt idx="4902">
                  <c:v>38866</c:v>
                </c:pt>
                <c:pt idx="4903">
                  <c:v>38867</c:v>
                </c:pt>
                <c:pt idx="4904">
                  <c:v>38868</c:v>
                </c:pt>
                <c:pt idx="4905">
                  <c:v>38869</c:v>
                </c:pt>
                <c:pt idx="4906">
                  <c:v>38870</c:v>
                </c:pt>
                <c:pt idx="4907">
                  <c:v>38871</c:v>
                </c:pt>
                <c:pt idx="4908">
                  <c:v>38872</c:v>
                </c:pt>
                <c:pt idx="4909">
                  <c:v>38873</c:v>
                </c:pt>
                <c:pt idx="4910">
                  <c:v>38874</c:v>
                </c:pt>
                <c:pt idx="4911">
                  <c:v>38875</c:v>
                </c:pt>
                <c:pt idx="4912">
                  <c:v>38876</c:v>
                </c:pt>
                <c:pt idx="4913">
                  <c:v>38877</c:v>
                </c:pt>
                <c:pt idx="4914">
                  <c:v>38878</c:v>
                </c:pt>
                <c:pt idx="4915">
                  <c:v>38879</c:v>
                </c:pt>
                <c:pt idx="4916">
                  <c:v>38880</c:v>
                </c:pt>
                <c:pt idx="4917">
                  <c:v>38881</c:v>
                </c:pt>
                <c:pt idx="4918">
                  <c:v>38882</c:v>
                </c:pt>
                <c:pt idx="4919">
                  <c:v>38883</c:v>
                </c:pt>
                <c:pt idx="4920">
                  <c:v>38884</c:v>
                </c:pt>
                <c:pt idx="4921">
                  <c:v>38885</c:v>
                </c:pt>
                <c:pt idx="4922">
                  <c:v>38886</c:v>
                </c:pt>
                <c:pt idx="4923">
                  <c:v>38887</c:v>
                </c:pt>
                <c:pt idx="4924">
                  <c:v>38888</c:v>
                </c:pt>
                <c:pt idx="4925">
                  <c:v>38889</c:v>
                </c:pt>
                <c:pt idx="4926">
                  <c:v>38890</c:v>
                </c:pt>
                <c:pt idx="4927">
                  <c:v>38891</c:v>
                </c:pt>
                <c:pt idx="4928">
                  <c:v>38892</c:v>
                </c:pt>
                <c:pt idx="4929">
                  <c:v>38893</c:v>
                </c:pt>
                <c:pt idx="4930">
                  <c:v>38894</c:v>
                </c:pt>
                <c:pt idx="4931">
                  <c:v>38895</c:v>
                </c:pt>
                <c:pt idx="4932">
                  <c:v>38896</c:v>
                </c:pt>
                <c:pt idx="4933">
                  <c:v>38897</c:v>
                </c:pt>
                <c:pt idx="4934">
                  <c:v>38898</c:v>
                </c:pt>
                <c:pt idx="4935">
                  <c:v>38899</c:v>
                </c:pt>
                <c:pt idx="4936">
                  <c:v>38900</c:v>
                </c:pt>
                <c:pt idx="4937">
                  <c:v>38901</c:v>
                </c:pt>
                <c:pt idx="4938">
                  <c:v>38902</c:v>
                </c:pt>
                <c:pt idx="4939">
                  <c:v>38903</c:v>
                </c:pt>
                <c:pt idx="4940">
                  <c:v>38904</c:v>
                </c:pt>
                <c:pt idx="4941">
                  <c:v>38905</c:v>
                </c:pt>
                <c:pt idx="4942">
                  <c:v>38906</c:v>
                </c:pt>
                <c:pt idx="4943">
                  <c:v>38907</c:v>
                </c:pt>
                <c:pt idx="4944">
                  <c:v>38908</c:v>
                </c:pt>
                <c:pt idx="4945">
                  <c:v>38909</c:v>
                </c:pt>
                <c:pt idx="4946">
                  <c:v>38910</c:v>
                </c:pt>
                <c:pt idx="4947">
                  <c:v>38911</c:v>
                </c:pt>
                <c:pt idx="4948">
                  <c:v>38912</c:v>
                </c:pt>
                <c:pt idx="4949">
                  <c:v>38913</c:v>
                </c:pt>
                <c:pt idx="4950">
                  <c:v>38914</c:v>
                </c:pt>
                <c:pt idx="4951">
                  <c:v>38915</c:v>
                </c:pt>
                <c:pt idx="4952">
                  <c:v>38916</c:v>
                </c:pt>
                <c:pt idx="4953">
                  <c:v>38917</c:v>
                </c:pt>
                <c:pt idx="4954">
                  <c:v>38918</c:v>
                </c:pt>
                <c:pt idx="4955">
                  <c:v>38919</c:v>
                </c:pt>
                <c:pt idx="4956">
                  <c:v>38920</c:v>
                </c:pt>
                <c:pt idx="4957">
                  <c:v>38921</c:v>
                </c:pt>
                <c:pt idx="4958">
                  <c:v>38922</c:v>
                </c:pt>
                <c:pt idx="4959">
                  <c:v>38923</c:v>
                </c:pt>
                <c:pt idx="4960">
                  <c:v>38924</c:v>
                </c:pt>
                <c:pt idx="4961">
                  <c:v>38925</c:v>
                </c:pt>
                <c:pt idx="4962">
                  <c:v>38926</c:v>
                </c:pt>
                <c:pt idx="4963">
                  <c:v>38927</c:v>
                </c:pt>
                <c:pt idx="4964">
                  <c:v>38928</c:v>
                </c:pt>
                <c:pt idx="4965">
                  <c:v>38929</c:v>
                </c:pt>
                <c:pt idx="4966">
                  <c:v>38930</c:v>
                </c:pt>
                <c:pt idx="4967">
                  <c:v>38931</c:v>
                </c:pt>
                <c:pt idx="4968">
                  <c:v>38932</c:v>
                </c:pt>
                <c:pt idx="4969">
                  <c:v>38933</c:v>
                </c:pt>
                <c:pt idx="4970">
                  <c:v>38934</c:v>
                </c:pt>
                <c:pt idx="4971">
                  <c:v>38935</c:v>
                </c:pt>
                <c:pt idx="4972">
                  <c:v>38936</c:v>
                </c:pt>
                <c:pt idx="4973">
                  <c:v>38937</c:v>
                </c:pt>
                <c:pt idx="4974">
                  <c:v>38938</c:v>
                </c:pt>
                <c:pt idx="4975">
                  <c:v>38939</c:v>
                </c:pt>
                <c:pt idx="4976">
                  <c:v>38940</c:v>
                </c:pt>
                <c:pt idx="4977">
                  <c:v>38941</c:v>
                </c:pt>
                <c:pt idx="4978">
                  <c:v>38942</c:v>
                </c:pt>
                <c:pt idx="4979">
                  <c:v>38943</c:v>
                </c:pt>
                <c:pt idx="4980">
                  <c:v>38944</c:v>
                </c:pt>
                <c:pt idx="4981">
                  <c:v>38945</c:v>
                </c:pt>
                <c:pt idx="4982">
                  <c:v>38946</c:v>
                </c:pt>
                <c:pt idx="4983">
                  <c:v>38947</c:v>
                </c:pt>
                <c:pt idx="4984">
                  <c:v>38948</c:v>
                </c:pt>
                <c:pt idx="4985">
                  <c:v>38949</c:v>
                </c:pt>
                <c:pt idx="4986">
                  <c:v>38950</c:v>
                </c:pt>
                <c:pt idx="4987">
                  <c:v>38951</c:v>
                </c:pt>
                <c:pt idx="4988">
                  <c:v>38952</c:v>
                </c:pt>
                <c:pt idx="4989">
                  <c:v>38953</c:v>
                </c:pt>
                <c:pt idx="4990">
                  <c:v>38954</c:v>
                </c:pt>
                <c:pt idx="4991">
                  <c:v>38955</c:v>
                </c:pt>
                <c:pt idx="4992">
                  <c:v>38956</c:v>
                </c:pt>
                <c:pt idx="4993">
                  <c:v>38957</c:v>
                </c:pt>
                <c:pt idx="4994">
                  <c:v>38958</c:v>
                </c:pt>
                <c:pt idx="4995">
                  <c:v>38959</c:v>
                </c:pt>
                <c:pt idx="4996">
                  <c:v>38960</c:v>
                </c:pt>
                <c:pt idx="4997">
                  <c:v>38961</c:v>
                </c:pt>
                <c:pt idx="4998">
                  <c:v>38962</c:v>
                </c:pt>
                <c:pt idx="4999">
                  <c:v>38963</c:v>
                </c:pt>
                <c:pt idx="5000">
                  <c:v>38964</c:v>
                </c:pt>
                <c:pt idx="5001">
                  <c:v>38965</c:v>
                </c:pt>
                <c:pt idx="5002">
                  <c:v>38966</c:v>
                </c:pt>
                <c:pt idx="5003">
                  <c:v>38967</c:v>
                </c:pt>
                <c:pt idx="5004">
                  <c:v>38968</c:v>
                </c:pt>
                <c:pt idx="5005">
                  <c:v>38969</c:v>
                </c:pt>
                <c:pt idx="5006">
                  <c:v>38970</c:v>
                </c:pt>
                <c:pt idx="5007">
                  <c:v>38971</c:v>
                </c:pt>
                <c:pt idx="5008">
                  <c:v>38972</c:v>
                </c:pt>
                <c:pt idx="5009">
                  <c:v>38973</c:v>
                </c:pt>
                <c:pt idx="5010">
                  <c:v>38974</c:v>
                </c:pt>
                <c:pt idx="5011">
                  <c:v>38975</c:v>
                </c:pt>
                <c:pt idx="5012">
                  <c:v>38976</c:v>
                </c:pt>
                <c:pt idx="5013">
                  <c:v>38977</c:v>
                </c:pt>
                <c:pt idx="5014">
                  <c:v>38978</c:v>
                </c:pt>
                <c:pt idx="5015">
                  <c:v>38979</c:v>
                </c:pt>
                <c:pt idx="5016">
                  <c:v>38980</c:v>
                </c:pt>
                <c:pt idx="5017">
                  <c:v>38981</c:v>
                </c:pt>
                <c:pt idx="5018">
                  <c:v>38982</c:v>
                </c:pt>
                <c:pt idx="5019">
                  <c:v>38983</c:v>
                </c:pt>
                <c:pt idx="5020">
                  <c:v>38984</c:v>
                </c:pt>
                <c:pt idx="5021">
                  <c:v>38985</c:v>
                </c:pt>
                <c:pt idx="5022">
                  <c:v>38986</c:v>
                </c:pt>
                <c:pt idx="5023">
                  <c:v>38987</c:v>
                </c:pt>
                <c:pt idx="5024">
                  <c:v>38988</c:v>
                </c:pt>
                <c:pt idx="5025">
                  <c:v>38989</c:v>
                </c:pt>
                <c:pt idx="5026">
                  <c:v>38990</c:v>
                </c:pt>
                <c:pt idx="5027">
                  <c:v>38991</c:v>
                </c:pt>
                <c:pt idx="5028">
                  <c:v>38992</c:v>
                </c:pt>
                <c:pt idx="5029">
                  <c:v>38993</c:v>
                </c:pt>
                <c:pt idx="5030">
                  <c:v>38994</c:v>
                </c:pt>
                <c:pt idx="5031">
                  <c:v>38995</c:v>
                </c:pt>
                <c:pt idx="5032">
                  <c:v>38996</c:v>
                </c:pt>
                <c:pt idx="5033">
                  <c:v>38997</c:v>
                </c:pt>
                <c:pt idx="5034">
                  <c:v>38998</c:v>
                </c:pt>
                <c:pt idx="5035">
                  <c:v>38999</c:v>
                </c:pt>
                <c:pt idx="5036">
                  <c:v>39000</c:v>
                </c:pt>
                <c:pt idx="5037">
                  <c:v>39001</c:v>
                </c:pt>
                <c:pt idx="5038">
                  <c:v>39002</c:v>
                </c:pt>
                <c:pt idx="5039">
                  <c:v>39003</c:v>
                </c:pt>
                <c:pt idx="5040">
                  <c:v>39004</c:v>
                </c:pt>
                <c:pt idx="5041">
                  <c:v>39005</c:v>
                </c:pt>
                <c:pt idx="5042">
                  <c:v>39006</c:v>
                </c:pt>
                <c:pt idx="5043">
                  <c:v>39007</c:v>
                </c:pt>
                <c:pt idx="5044">
                  <c:v>39008</c:v>
                </c:pt>
                <c:pt idx="5045">
                  <c:v>39009</c:v>
                </c:pt>
                <c:pt idx="5046">
                  <c:v>39010</c:v>
                </c:pt>
                <c:pt idx="5047">
                  <c:v>39011</c:v>
                </c:pt>
                <c:pt idx="5048">
                  <c:v>39012</c:v>
                </c:pt>
                <c:pt idx="5049">
                  <c:v>39013</c:v>
                </c:pt>
                <c:pt idx="5050">
                  <c:v>39014</c:v>
                </c:pt>
                <c:pt idx="5051">
                  <c:v>39015</c:v>
                </c:pt>
                <c:pt idx="5052">
                  <c:v>39016</c:v>
                </c:pt>
                <c:pt idx="5053">
                  <c:v>39017</c:v>
                </c:pt>
                <c:pt idx="5054">
                  <c:v>39018</c:v>
                </c:pt>
                <c:pt idx="5055">
                  <c:v>39019</c:v>
                </c:pt>
                <c:pt idx="5056">
                  <c:v>39020</c:v>
                </c:pt>
                <c:pt idx="5057">
                  <c:v>39021</c:v>
                </c:pt>
                <c:pt idx="5058">
                  <c:v>39022</c:v>
                </c:pt>
                <c:pt idx="5059">
                  <c:v>39023</c:v>
                </c:pt>
                <c:pt idx="5060">
                  <c:v>39024</c:v>
                </c:pt>
                <c:pt idx="5061">
                  <c:v>39025</c:v>
                </c:pt>
                <c:pt idx="5062">
                  <c:v>39026</c:v>
                </c:pt>
                <c:pt idx="5063">
                  <c:v>39027</c:v>
                </c:pt>
                <c:pt idx="5064">
                  <c:v>39028</c:v>
                </c:pt>
                <c:pt idx="5065">
                  <c:v>39029</c:v>
                </c:pt>
                <c:pt idx="5066">
                  <c:v>39030</c:v>
                </c:pt>
                <c:pt idx="5067">
                  <c:v>39031</c:v>
                </c:pt>
                <c:pt idx="5068">
                  <c:v>39032</c:v>
                </c:pt>
                <c:pt idx="5069">
                  <c:v>39033</c:v>
                </c:pt>
                <c:pt idx="5070">
                  <c:v>39034</c:v>
                </c:pt>
                <c:pt idx="5071">
                  <c:v>39035</c:v>
                </c:pt>
                <c:pt idx="5072">
                  <c:v>39036</c:v>
                </c:pt>
                <c:pt idx="5073">
                  <c:v>39037</c:v>
                </c:pt>
                <c:pt idx="5074">
                  <c:v>39038</c:v>
                </c:pt>
                <c:pt idx="5075">
                  <c:v>39039</c:v>
                </c:pt>
                <c:pt idx="5076">
                  <c:v>39040</c:v>
                </c:pt>
                <c:pt idx="5077">
                  <c:v>39041</c:v>
                </c:pt>
                <c:pt idx="5078">
                  <c:v>39042</c:v>
                </c:pt>
                <c:pt idx="5079">
                  <c:v>39043</c:v>
                </c:pt>
                <c:pt idx="5080">
                  <c:v>39044</c:v>
                </c:pt>
                <c:pt idx="5081">
                  <c:v>39045</c:v>
                </c:pt>
                <c:pt idx="5082">
                  <c:v>39046</c:v>
                </c:pt>
                <c:pt idx="5083">
                  <c:v>39047</c:v>
                </c:pt>
                <c:pt idx="5084">
                  <c:v>39048</c:v>
                </c:pt>
                <c:pt idx="5085">
                  <c:v>39049</c:v>
                </c:pt>
                <c:pt idx="5086">
                  <c:v>39050</c:v>
                </c:pt>
                <c:pt idx="5087">
                  <c:v>39051</c:v>
                </c:pt>
                <c:pt idx="5088">
                  <c:v>39052</c:v>
                </c:pt>
                <c:pt idx="5089">
                  <c:v>39053</c:v>
                </c:pt>
                <c:pt idx="5090">
                  <c:v>39054</c:v>
                </c:pt>
                <c:pt idx="5091">
                  <c:v>39055</c:v>
                </c:pt>
                <c:pt idx="5092">
                  <c:v>39056</c:v>
                </c:pt>
                <c:pt idx="5093">
                  <c:v>39057</c:v>
                </c:pt>
                <c:pt idx="5094">
                  <c:v>39058</c:v>
                </c:pt>
                <c:pt idx="5095">
                  <c:v>39059</c:v>
                </c:pt>
                <c:pt idx="5096">
                  <c:v>39060</c:v>
                </c:pt>
                <c:pt idx="5097">
                  <c:v>39061</c:v>
                </c:pt>
                <c:pt idx="5098">
                  <c:v>39062</c:v>
                </c:pt>
                <c:pt idx="5099">
                  <c:v>39063</c:v>
                </c:pt>
                <c:pt idx="5100">
                  <c:v>39064</c:v>
                </c:pt>
                <c:pt idx="5101">
                  <c:v>39065</c:v>
                </c:pt>
                <c:pt idx="5102">
                  <c:v>39066</c:v>
                </c:pt>
                <c:pt idx="5103">
                  <c:v>39067</c:v>
                </c:pt>
                <c:pt idx="5104">
                  <c:v>39068</c:v>
                </c:pt>
                <c:pt idx="5105">
                  <c:v>39069</c:v>
                </c:pt>
                <c:pt idx="5106">
                  <c:v>39070</c:v>
                </c:pt>
                <c:pt idx="5107">
                  <c:v>39071</c:v>
                </c:pt>
                <c:pt idx="5108">
                  <c:v>39072</c:v>
                </c:pt>
                <c:pt idx="5109">
                  <c:v>39073</c:v>
                </c:pt>
                <c:pt idx="5110">
                  <c:v>39074</c:v>
                </c:pt>
                <c:pt idx="5111">
                  <c:v>39075</c:v>
                </c:pt>
                <c:pt idx="5112">
                  <c:v>39076</c:v>
                </c:pt>
                <c:pt idx="5113">
                  <c:v>39077</c:v>
                </c:pt>
                <c:pt idx="5114">
                  <c:v>39078</c:v>
                </c:pt>
                <c:pt idx="5115">
                  <c:v>39079</c:v>
                </c:pt>
                <c:pt idx="5116">
                  <c:v>39080</c:v>
                </c:pt>
                <c:pt idx="5117">
                  <c:v>39081</c:v>
                </c:pt>
                <c:pt idx="5118">
                  <c:v>39082</c:v>
                </c:pt>
                <c:pt idx="5119">
                  <c:v>39083</c:v>
                </c:pt>
                <c:pt idx="5120">
                  <c:v>39084</c:v>
                </c:pt>
                <c:pt idx="5121">
                  <c:v>39085</c:v>
                </c:pt>
                <c:pt idx="5122">
                  <c:v>39086</c:v>
                </c:pt>
                <c:pt idx="5123">
                  <c:v>39087</c:v>
                </c:pt>
                <c:pt idx="5124">
                  <c:v>39088</c:v>
                </c:pt>
                <c:pt idx="5125">
                  <c:v>39089</c:v>
                </c:pt>
                <c:pt idx="5126">
                  <c:v>39090</c:v>
                </c:pt>
                <c:pt idx="5127">
                  <c:v>39091</c:v>
                </c:pt>
                <c:pt idx="5128">
                  <c:v>39092</c:v>
                </c:pt>
                <c:pt idx="5129">
                  <c:v>39093</c:v>
                </c:pt>
                <c:pt idx="5130">
                  <c:v>39094</c:v>
                </c:pt>
                <c:pt idx="5131">
                  <c:v>39095</c:v>
                </c:pt>
                <c:pt idx="5132">
                  <c:v>39096</c:v>
                </c:pt>
                <c:pt idx="5133">
                  <c:v>39097</c:v>
                </c:pt>
                <c:pt idx="5134">
                  <c:v>39098</c:v>
                </c:pt>
                <c:pt idx="5135">
                  <c:v>39099</c:v>
                </c:pt>
                <c:pt idx="5136">
                  <c:v>39100</c:v>
                </c:pt>
                <c:pt idx="5137">
                  <c:v>39101</c:v>
                </c:pt>
                <c:pt idx="5138">
                  <c:v>39102</c:v>
                </c:pt>
                <c:pt idx="5139">
                  <c:v>39103</c:v>
                </c:pt>
                <c:pt idx="5140">
                  <c:v>39104</c:v>
                </c:pt>
                <c:pt idx="5141">
                  <c:v>39105</c:v>
                </c:pt>
                <c:pt idx="5142">
                  <c:v>39106</c:v>
                </c:pt>
                <c:pt idx="5143">
                  <c:v>39107</c:v>
                </c:pt>
                <c:pt idx="5144">
                  <c:v>39108</c:v>
                </c:pt>
                <c:pt idx="5145">
                  <c:v>39109</c:v>
                </c:pt>
                <c:pt idx="5146">
                  <c:v>39110</c:v>
                </c:pt>
                <c:pt idx="5147">
                  <c:v>39111</c:v>
                </c:pt>
                <c:pt idx="5148">
                  <c:v>39112</c:v>
                </c:pt>
                <c:pt idx="5149">
                  <c:v>39113</c:v>
                </c:pt>
                <c:pt idx="5150">
                  <c:v>39114</c:v>
                </c:pt>
                <c:pt idx="5151">
                  <c:v>39115</c:v>
                </c:pt>
                <c:pt idx="5152">
                  <c:v>39116</c:v>
                </c:pt>
                <c:pt idx="5153">
                  <c:v>39117</c:v>
                </c:pt>
                <c:pt idx="5154">
                  <c:v>39118</c:v>
                </c:pt>
                <c:pt idx="5155">
                  <c:v>39119</c:v>
                </c:pt>
                <c:pt idx="5156">
                  <c:v>39120</c:v>
                </c:pt>
                <c:pt idx="5157">
                  <c:v>39121</c:v>
                </c:pt>
                <c:pt idx="5158">
                  <c:v>39122</c:v>
                </c:pt>
                <c:pt idx="5159">
                  <c:v>39123</c:v>
                </c:pt>
                <c:pt idx="5160">
                  <c:v>39124</c:v>
                </c:pt>
                <c:pt idx="5161">
                  <c:v>39125</c:v>
                </c:pt>
                <c:pt idx="5162">
                  <c:v>39126</c:v>
                </c:pt>
                <c:pt idx="5163">
                  <c:v>39127</c:v>
                </c:pt>
                <c:pt idx="5164">
                  <c:v>39128</c:v>
                </c:pt>
                <c:pt idx="5165">
                  <c:v>39129</c:v>
                </c:pt>
                <c:pt idx="5166">
                  <c:v>39130</c:v>
                </c:pt>
                <c:pt idx="5167">
                  <c:v>39131</c:v>
                </c:pt>
                <c:pt idx="5168">
                  <c:v>39132</c:v>
                </c:pt>
                <c:pt idx="5169">
                  <c:v>39133</c:v>
                </c:pt>
                <c:pt idx="5170">
                  <c:v>39134</c:v>
                </c:pt>
                <c:pt idx="5171">
                  <c:v>39135</c:v>
                </c:pt>
                <c:pt idx="5172">
                  <c:v>39136</c:v>
                </c:pt>
                <c:pt idx="5173">
                  <c:v>39137</c:v>
                </c:pt>
                <c:pt idx="5174">
                  <c:v>39138</c:v>
                </c:pt>
                <c:pt idx="5175">
                  <c:v>39139</c:v>
                </c:pt>
                <c:pt idx="5176">
                  <c:v>39140</c:v>
                </c:pt>
                <c:pt idx="5177">
                  <c:v>39141</c:v>
                </c:pt>
                <c:pt idx="5178">
                  <c:v>39142</c:v>
                </c:pt>
                <c:pt idx="5179">
                  <c:v>39143</c:v>
                </c:pt>
                <c:pt idx="5180">
                  <c:v>39144</c:v>
                </c:pt>
                <c:pt idx="5181">
                  <c:v>39145</c:v>
                </c:pt>
                <c:pt idx="5182">
                  <c:v>39146</c:v>
                </c:pt>
                <c:pt idx="5183">
                  <c:v>39147</c:v>
                </c:pt>
                <c:pt idx="5184">
                  <c:v>39148</c:v>
                </c:pt>
                <c:pt idx="5185">
                  <c:v>39149</c:v>
                </c:pt>
                <c:pt idx="5186">
                  <c:v>39150</c:v>
                </c:pt>
                <c:pt idx="5187">
                  <c:v>39151</c:v>
                </c:pt>
                <c:pt idx="5188">
                  <c:v>39152</c:v>
                </c:pt>
                <c:pt idx="5189">
                  <c:v>39153</c:v>
                </c:pt>
                <c:pt idx="5190">
                  <c:v>39154</c:v>
                </c:pt>
                <c:pt idx="5191">
                  <c:v>39155</c:v>
                </c:pt>
                <c:pt idx="5192">
                  <c:v>39156</c:v>
                </c:pt>
                <c:pt idx="5193">
                  <c:v>39157</c:v>
                </c:pt>
                <c:pt idx="5194">
                  <c:v>39158</c:v>
                </c:pt>
                <c:pt idx="5195">
                  <c:v>39159</c:v>
                </c:pt>
                <c:pt idx="5196">
                  <c:v>39160</c:v>
                </c:pt>
                <c:pt idx="5197">
                  <c:v>39161</c:v>
                </c:pt>
                <c:pt idx="5198">
                  <c:v>39162</c:v>
                </c:pt>
                <c:pt idx="5199">
                  <c:v>39163</c:v>
                </c:pt>
                <c:pt idx="5200">
                  <c:v>39164</c:v>
                </c:pt>
                <c:pt idx="5201">
                  <c:v>39165</c:v>
                </c:pt>
                <c:pt idx="5202">
                  <c:v>39166</c:v>
                </c:pt>
                <c:pt idx="5203">
                  <c:v>39167</c:v>
                </c:pt>
                <c:pt idx="5204">
                  <c:v>39168</c:v>
                </c:pt>
                <c:pt idx="5205">
                  <c:v>39169</c:v>
                </c:pt>
                <c:pt idx="5206">
                  <c:v>39170</c:v>
                </c:pt>
                <c:pt idx="5207">
                  <c:v>39171</c:v>
                </c:pt>
                <c:pt idx="5208">
                  <c:v>39172</c:v>
                </c:pt>
                <c:pt idx="5209">
                  <c:v>39173</c:v>
                </c:pt>
                <c:pt idx="5210">
                  <c:v>39174</c:v>
                </c:pt>
                <c:pt idx="5211">
                  <c:v>39175</c:v>
                </c:pt>
                <c:pt idx="5212">
                  <c:v>39176</c:v>
                </c:pt>
                <c:pt idx="5213">
                  <c:v>39177</c:v>
                </c:pt>
                <c:pt idx="5214">
                  <c:v>39178</c:v>
                </c:pt>
                <c:pt idx="5215">
                  <c:v>39179</c:v>
                </c:pt>
                <c:pt idx="5216">
                  <c:v>39180</c:v>
                </c:pt>
                <c:pt idx="5217">
                  <c:v>39181</c:v>
                </c:pt>
                <c:pt idx="5218">
                  <c:v>39182</c:v>
                </c:pt>
                <c:pt idx="5219">
                  <c:v>39183</c:v>
                </c:pt>
                <c:pt idx="5220">
                  <c:v>39184</c:v>
                </c:pt>
                <c:pt idx="5221">
                  <c:v>39185</c:v>
                </c:pt>
                <c:pt idx="5222">
                  <c:v>39186</c:v>
                </c:pt>
                <c:pt idx="5223">
                  <c:v>39187</c:v>
                </c:pt>
                <c:pt idx="5224">
                  <c:v>39188</c:v>
                </c:pt>
                <c:pt idx="5225">
                  <c:v>39189</c:v>
                </c:pt>
                <c:pt idx="5226">
                  <c:v>39190</c:v>
                </c:pt>
                <c:pt idx="5227">
                  <c:v>39191</c:v>
                </c:pt>
                <c:pt idx="5228">
                  <c:v>39192</c:v>
                </c:pt>
                <c:pt idx="5229">
                  <c:v>39193</c:v>
                </c:pt>
                <c:pt idx="5230">
                  <c:v>39194</c:v>
                </c:pt>
                <c:pt idx="5231">
                  <c:v>39195</c:v>
                </c:pt>
                <c:pt idx="5232">
                  <c:v>39196</c:v>
                </c:pt>
                <c:pt idx="5233">
                  <c:v>39197</c:v>
                </c:pt>
                <c:pt idx="5234">
                  <c:v>39198</c:v>
                </c:pt>
                <c:pt idx="5235">
                  <c:v>39199</c:v>
                </c:pt>
                <c:pt idx="5236">
                  <c:v>39200</c:v>
                </c:pt>
                <c:pt idx="5237">
                  <c:v>39201</c:v>
                </c:pt>
                <c:pt idx="5238">
                  <c:v>39202</c:v>
                </c:pt>
                <c:pt idx="5239">
                  <c:v>39203</c:v>
                </c:pt>
                <c:pt idx="5240">
                  <c:v>39204</c:v>
                </c:pt>
                <c:pt idx="5241">
                  <c:v>39205</c:v>
                </c:pt>
                <c:pt idx="5242">
                  <c:v>39206</c:v>
                </c:pt>
                <c:pt idx="5243">
                  <c:v>39207</c:v>
                </c:pt>
                <c:pt idx="5244">
                  <c:v>39208</c:v>
                </c:pt>
                <c:pt idx="5245">
                  <c:v>39209</c:v>
                </c:pt>
                <c:pt idx="5246">
                  <c:v>39210</c:v>
                </c:pt>
                <c:pt idx="5247">
                  <c:v>39211</c:v>
                </c:pt>
                <c:pt idx="5248">
                  <c:v>39212</c:v>
                </c:pt>
                <c:pt idx="5249">
                  <c:v>39213</c:v>
                </c:pt>
                <c:pt idx="5250">
                  <c:v>39214</c:v>
                </c:pt>
                <c:pt idx="5251">
                  <c:v>39215</c:v>
                </c:pt>
                <c:pt idx="5252">
                  <c:v>39216</c:v>
                </c:pt>
                <c:pt idx="5253">
                  <c:v>39217</c:v>
                </c:pt>
                <c:pt idx="5254">
                  <c:v>39218</c:v>
                </c:pt>
                <c:pt idx="5255">
                  <c:v>39219</c:v>
                </c:pt>
                <c:pt idx="5256">
                  <c:v>39220</c:v>
                </c:pt>
                <c:pt idx="5257">
                  <c:v>39221</c:v>
                </c:pt>
                <c:pt idx="5258">
                  <c:v>39222</c:v>
                </c:pt>
                <c:pt idx="5259">
                  <c:v>39223</c:v>
                </c:pt>
                <c:pt idx="5260">
                  <c:v>39224</c:v>
                </c:pt>
                <c:pt idx="5261">
                  <c:v>39225</c:v>
                </c:pt>
                <c:pt idx="5262">
                  <c:v>39226</c:v>
                </c:pt>
                <c:pt idx="5263">
                  <c:v>39227</c:v>
                </c:pt>
                <c:pt idx="5264">
                  <c:v>39228</c:v>
                </c:pt>
                <c:pt idx="5265">
                  <c:v>39229</c:v>
                </c:pt>
                <c:pt idx="5266">
                  <c:v>39230</c:v>
                </c:pt>
                <c:pt idx="5267">
                  <c:v>39231</c:v>
                </c:pt>
                <c:pt idx="5268">
                  <c:v>39232</c:v>
                </c:pt>
                <c:pt idx="5269">
                  <c:v>39233</c:v>
                </c:pt>
                <c:pt idx="5270">
                  <c:v>39234</c:v>
                </c:pt>
                <c:pt idx="5271">
                  <c:v>39235</c:v>
                </c:pt>
                <c:pt idx="5272">
                  <c:v>39236</c:v>
                </c:pt>
                <c:pt idx="5273">
                  <c:v>39237</c:v>
                </c:pt>
                <c:pt idx="5274">
                  <c:v>39238</c:v>
                </c:pt>
                <c:pt idx="5275">
                  <c:v>39239</c:v>
                </c:pt>
                <c:pt idx="5276">
                  <c:v>39240</c:v>
                </c:pt>
                <c:pt idx="5277">
                  <c:v>39241</c:v>
                </c:pt>
                <c:pt idx="5278">
                  <c:v>39242</c:v>
                </c:pt>
                <c:pt idx="5279">
                  <c:v>39243</c:v>
                </c:pt>
                <c:pt idx="5280">
                  <c:v>39244</c:v>
                </c:pt>
                <c:pt idx="5281">
                  <c:v>39245</c:v>
                </c:pt>
                <c:pt idx="5282">
                  <c:v>39246</c:v>
                </c:pt>
                <c:pt idx="5283">
                  <c:v>39247</c:v>
                </c:pt>
                <c:pt idx="5284">
                  <c:v>39248</c:v>
                </c:pt>
                <c:pt idx="5285">
                  <c:v>39249</c:v>
                </c:pt>
                <c:pt idx="5286">
                  <c:v>39250</c:v>
                </c:pt>
                <c:pt idx="5287">
                  <c:v>39251</c:v>
                </c:pt>
                <c:pt idx="5288">
                  <c:v>39252</c:v>
                </c:pt>
                <c:pt idx="5289">
                  <c:v>39253</c:v>
                </c:pt>
                <c:pt idx="5290">
                  <c:v>39254</c:v>
                </c:pt>
                <c:pt idx="5291">
                  <c:v>39255</c:v>
                </c:pt>
                <c:pt idx="5292">
                  <c:v>39256</c:v>
                </c:pt>
                <c:pt idx="5293">
                  <c:v>39257</c:v>
                </c:pt>
                <c:pt idx="5294">
                  <c:v>39258</c:v>
                </c:pt>
                <c:pt idx="5295">
                  <c:v>39259</c:v>
                </c:pt>
                <c:pt idx="5296">
                  <c:v>39260</c:v>
                </c:pt>
                <c:pt idx="5297">
                  <c:v>39261</c:v>
                </c:pt>
                <c:pt idx="5298">
                  <c:v>39262</c:v>
                </c:pt>
                <c:pt idx="5299">
                  <c:v>39263</c:v>
                </c:pt>
                <c:pt idx="5300">
                  <c:v>39264</c:v>
                </c:pt>
                <c:pt idx="5301">
                  <c:v>39265</c:v>
                </c:pt>
                <c:pt idx="5302">
                  <c:v>39266</c:v>
                </c:pt>
                <c:pt idx="5303">
                  <c:v>39267</c:v>
                </c:pt>
                <c:pt idx="5304">
                  <c:v>39268</c:v>
                </c:pt>
                <c:pt idx="5305">
                  <c:v>39269</c:v>
                </c:pt>
                <c:pt idx="5306">
                  <c:v>39270</c:v>
                </c:pt>
                <c:pt idx="5307">
                  <c:v>39271</c:v>
                </c:pt>
                <c:pt idx="5308">
                  <c:v>39272</c:v>
                </c:pt>
                <c:pt idx="5309">
                  <c:v>39273</c:v>
                </c:pt>
                <c:pt idx="5310">
                  <c:v>39274</c:v>
                </c:pt>
                <c:pt idx="5311">
                  <c:v>39275</c:v>
                </c:pt>
                <c:pt idx="5312">
                  <c:v>39276</c:v>
                </c:pt>
                <c:pt idx="5313">
                  <c:v>39277</c:v>
                </c:pt>
                <c:pt idx="5314">
                  <c:v>39278</c:v>
                </c:pt>
                <c:pt idx="5315">
                  <c:v>39279</c:v>
                </c:pt>
                <c:pt idx="5316">
                  <c:v>39280</c:v>
                </c:pt>
                <c:pt idx="5317">
                  <c:v>39281</c:v>
                </c:pt>
                <c:pt idx="5318">
                  <c:v>39282</c:v>
                </c:pt>
                <c:pt idx="5319">
                  <c:v>39283</c:v>
                </c:pt>
                <c:pt idx="5320">
                  <c:v>39284</c:v>
                </c:pt>
                <c:pt idx="5321">
                  <c:v>39285</c:v>
                </c:pt>
                <c:pt idx="5322">
                  <c:v>39286</c:v>
                </c:pt>
                <c:pt idx="5323">
                  <c:v>39287</c:v>
                </c:pt>
                <c:pt idx="5324">
                  <c:v>39288</c:v>
                </c:pt>
                <c:pt idx="5325">
                  <c:v>39289</c:v>
                </c:pt>
                <c:pt idx="5326">
                  <c:v>39290</c:v>
                </c:pt>
                <c:pt idx="5327">
                  <c:v>39291</c:v>
                </c:pt>
                <c:pt idx="5328">
                  <c:v>39292</c:v>
                </c:pt>
                <c:pt idx="5329">
                  <c:v>39293</c:v>
                </c:pt>
                <c:pt idx="5330">
                  <c:v>39294</c:v>
                </c:pt>
                <c:pt idx="5331">
                  <c:v>39295</c:v>
                </c:pt>
                <c:pt idx="5332">
                  <c:v>39296</c:v>
                </c:pt>
                <c:pt idx="5333">
                  <c:v>39297</c:v>
                </c:pt>
                <c:pt idx="5334">
                  <c:v>39298</c:v>
                </c:pt>
                <c:pt idx="5335">
                  <c:v>39299</c:v>
                </c:pt>
                <c:pt idx="5336">
                  <c:v>39300</c:v>
                </c:pt>
                <c:pt idx="5337">
                  <c:v>39301</c:v>
                </c:pt>
                <c:pt idx="5338">
                  <c:v>39302</c:v>
                </c:pt>
                <c:pt idx="5339">
                  <c:v>39303</c:v>
                </c:pt>
                <c:pt idx="5340">
                  <c:v>39304</c:v>
                </c:pt>
                <c:pt idx="5341">
                  <c:v>39305</c:v>
                </c:pt>
                <c:pt idx="5342">
                  <c:v>39306</c:v>
                </c:pt>
                <c:pt idx="5343">
                  <c:v>39307</c:v>
                </c:pt>
                <c:pt idx="5344">
                  <c:v>39308</c:v>
                </c:pt>
                <c:pt idx="5345">
                  <c:v>39309</c:v>
                </c:pt>
                <c:pt idx="5346">
                  <c:v>39310</c:v>
                </c:pt>
                <c:pt idx="5347">
                  <c:v>39311</c:v>
                </c:pt>
                <c:pt idx="5348">
                  <c:v>39312</c:v>
                </c:pt>
                <c:pt idx="5349">
                  <c:v>39313</c:v>
                </c:pt>
                <c:pt idx="5350">
                  <c:v>39314</c:v>
                </c:pt>
                <c:pt idx="5351">
                  <c:v>39315</c:v>
                </c:pt>
                <c:pt idx="5352">
                  <c:v>39316</c:v>
                </c:pt>
                <c:pt idx="5353">
                  <c:v>39317</c:v>
                </c:pt>
                <c:pt idx="5354">
                  <c:v>39318</c:v>
                </c:pt>
                <c:pt idx="5355">
                  <c:v>39319</c:v>
                </c:pt>
                <c:pt idx="5356">
                  <c:v>39320</c:v>
                </c:pt>
                <c:pt idx="5357">
                  <c:v>39321</c:v>
                </c:pt>
                <c:pt idx="5358">
                  <c:v>39322</c:v>
                </c:pt>
                <c:pt idx="5359">
                  <c:v>39323</c:v>
                </c:pt>
                <c:pt idx="5360">
                  <c:v>39324</c:v>
                </c:pt>
                <c:pt idx="5361">
                  <c:v>39325</c:v>
                </c:pt>
                <c:pt idx="5362">
                  <c:v>39326</c:v>
                </c:pt>
                <c:pt idx="5363">
                  <c:v>39327</c:v>
                </c:pt>
                <c:pt idx="5364">
                  <c:v>39328</c:v>
                </c:pt>
                <c:pt idx="5365">
                  <c:v>39329</c:v>
                </c:pt>
                <c:pt idx="5366">
                  <c:v>39330</c:v>
                </c:pt>
                <c:pt idx="5367">
                  <c:v>39331</c:v>
                </c:pt>
                <c:pt idx="5368">
                  <c:v>39332</c:v>
                </c:pt>
                <c:pt idx="5369">
                  <c:v>39333</c:v>
                </c:pt>
                <c:pt idx="5370">
                  <c:v>39334</c:v>
                </c:pt>
                <c:pt idx="5371">
                  <c:v>39335</c:v>
                </c:pt>
                <c:pt idx="5372">
                  <c:v>39336</c:v>
                </c:pt>
                <c:pt idx="5373">
                  <c:v>39337</c:v>
                </c:pt>
                <c:pt idx="5374">
                  <c:v>39338</c:v>
                </c:pt>
                <c:pt idx="5375">
                  <c:v>39339</c:v>
                </c:pt>
                <c:pt idx="5376">
                  <c:v>39340</c:v>
                </c:pt>
                <c:pt idx="5377">
                  <c:v>39341</c:v>
                </c:pt>
                <c:pt idx="5378">
                  <c:v>39342</c:v>
                </c:pt>
                <c:pt idx="5379">
                  <c:v>39343</c:v>
                </c:pt>
                <c:pt idx="5380">
                  <c:v>39344</c:v>
                </c:pt>
                <c:pt idx="5381">
                  <c:v>39345</c:v>
                </c:pt>
                <c:pt idx="5382">
                  <c:v>39346</c:v>
                </c:pt>
                <c:pt idx="5383">
                  <c:v>39347</c:v>
                </c:pt>
                <c:pt idx="5384">
                  <c:v>39348</c:v>
                </c:pt>
                <c:pt idx="5385">
                  <c:v>39349</c:v>
                </c:pt>
                <c:pt idx="5386">
                  <c:v>39350</c:v>
                </c:pt>
                <c:pt idx="5387">
                  <c:v>39351</c:v>
                </c:pt>
                <c:pt idx="5388">
                  <c:v>39352</c:v>
                </c:pt>
                <c:pt idx="5389">
                  <c:v>39353</c:v>
                </c:pt>
                <c:pt idx="5390">
                  <c:v>39354</c:v>
                </c:pt>
                <c:pt idx="5391">
                  <c:v>39355</c:v>
                </c:pt>
                <c:pt idx="5392">
                  <c:v>39356</c:v>
                </c:pt>
                <c:pt idx="5393">
                  <c:v>39357</c:v>
                </c:pt>
                <c:pt idx="5394">
                  <c:v>39358</c:v>
                </c:pt>
                <c:pt idx="5395">
                  <c:v>39359</c:v>
                </c:pt>
                <c:pt idx="5396">
                  <c:v>39360</c:v>
                </c:pt>
                <c:pt idx="5397">
                  <c:v>39361</c:v>
                </c:pt>
                <c:pt idx="5398">
                  <c:v>39362</c:v>
                </c:pt>
                <c:pt idx="5399">
                  <c:v>39363</c:v>
                </c:pt>
                <c:pt idx="5400">
                  <c:v>39364</c:v>
                </c:pt>
                <c:pt idx="5401">
                  <c:v>39365</c:v>
                </c:pt>
                <c:pt idx="5402">
                  <c:v>39366</c:v>
                </c:pt>
                <c:pt idx="5403">
                  <c:v>39367</c:v>
                </c:pt>
                <c:pt idx="5404">
                  <c:v>39368</c:v>
                </c:pt>
                <c:pt idx="5405">
                  <c:v>39369</c:v>
                </c:pt>
                <c:pt idx="5406">
                  <c:v>39370</c:v>
                </c:pt>
                <c:pt idx="5407">
                  <c:v>39371</c:v>
                </c:pt>
                <c:pt idx="5408">
                  <c:v>39372</c:v>
                </c:pt>
                <c:pt idx="5409">
                  <c:v>39373</c:v>
                </c:pt>
                <c:pt idx="5410">
                  <c:v>39374</c:v>
                </c:pt>
                <c:pt idx="5411">
                  <c:v>39375</c:v>
                </c:pt>
                <c:pt idx="5412">
                  <c:v>39376</c:v>
                </c:pt>
                <c:pt idx="5413">
                  <c:v>39377</c:v>
                </c:pt>
                <c:pt idx="5414">
                  <c:v>39378</c:v>
                </c:pt>
                <c:pt idx="5415">
                  <c:v>39379</c:v>
                </c:pt>
                <c:pt idx="5416">
                  <c:v>39380</c:v>
                </c:pt>
                <c:pt idx="5417">
                  <c:v>39381</c:v>
                </c:pt>
                <c:pt idx="5418">
                  <c:v>39382</c:v>
                </c:pt>
                <c:pt idx="5419">
                  <c:v>39383</c:v>
                </c:pt>
                <c:pt idx="5420">
                  <c:v>39384</c:v>
                </c:pt>
                <c:pt idx="5421">
                  <c:v>39385</c:v>
                </c:pt>
                <c:pt idx="5422">
                  <c:v>39386</c:v>
                </c:pt>
                <c:pt idx="5423">
                  <c:v>39387</c:v>
                </c:pt>
                <c:pt idx="5424">
                  <c:v>39388</c:v>
                </c:pt>
                <c:pt idx="5425">
                  <c:v>39389</c:v>
                </c:pt>
                <c:pt idx="5426">
                  <c:v>39390</c:v>
                </c:pt>
                <c:pt idx="5427">
                  <c:v>39391</c:v>
                </c:pt>
                <c:pt idx="5428">
                  <c:v>39392</c:v>
                </c:pt>
                <c:pt idx="5429">
                  <c:v>39393</c:v>
                </c:pt>
                <c:pt idx="5430">
                  <c:v>39394</c:v>
                </c:pt>
                <c:pt idx="5431">
                  <c:v>39395</c:v>
                </c:pt>
                <c:pt idx="5432">
                  <c:v>39396</c:v>
                </c:pt>
                <c:pt idx="5433">
                  <c:v>39397</c:v>
                </c:pt>
                <c:pt idx="5434">
                  <c:v>39398</c:v>
                </c:pt>
                <c:pt idx="5435">
                  <c:v>39399</c:v>
                </c:pt>
                <c:pt idx="5436">
                  <c:v>39400</c:v>
                </c:pt>
                <c:pt idx="5437">
                  <c:v>39401</c:v>
                </c:pt>
                <c:pt idx="5438">
                  <c:v>39402</c:v>
                </c:pt>
                <c:pt idx="5439">
                  <c:v>39403</c:v>
                </c:pt>
                <c:pt idx="5440">
                  <c:v>39404</c:v>
                </c:pt>
                <c:pt idx="5441">
                  <c:v>39405</c:v>
                </c:pt>
                <c:pt idx="5442">
                  <c:v>39406</c:v>
                </c:pt>
                <c:pt idx="5443">
                  <c:v>39407</c:v>
                </c:pt>
                <c:pt idx="5444">
                  <c:v>39408</c:v>
                </c:pt>
                <c:pt idx="5445">
                  <c:v>39409</c:v>
                </c:pt>
                <c:pt idx="5446">
                  <c:v>39410</c:v>
                </c:pt>
                <c:pt idx="5447">
                  <c:v>39411</c:v>
                </c:pt>
                <c:pt idx="5448">
                  <c:v>39412</c:v>
                </c:pt>
                <c:pt idx="5449">
                  <c:v>39413</c:v>
                </c:pt>
                <c:pt idx="5450">
                  <c:v>39414</c:v>
                </c:pt>
                <c:pt idx="5451">
                  <c:v>39415</c:v>
                </c:pt>
                <c:pt idx="5452">
                  <c:v>39416</c:v>
                </c:pt>
                <c:pt idx="5453">
                  <c:v>39417</c:v>
                </c:pt>
                <c:pt idx="5454">
                  <c:v>39418</c:v>
                </c:pt>
                <c:pt idx="5455">
                  <c:v>39419</c:v>
                </c:pt>
                <c:pt idx="5456">
                  <c:v>39420</c:v>
                </c:pt>
                <c:pt idx="5457">
                  <c:v>39421</c:v>
                </c:pt>
                <c:pt idx="5458">
                  <c:v>39422</c:v>
                </c:pt>
                <c:pt idx="5459">
                  <c:v>39423</c:v>
                </c:pt>
                <c:pt idx="5460">
                  <c:v>39424</c:v>
                </c:pt>
                <c:pt idx="5461">
                  <c:v>39425</c:v>
                </c:pt>
                <c:pt idx="5462">
                  <c:v>39426</c:v>
                </c:pt>
                <c:pt idx="5463">
                  <c:v>39427</c:v>
                </c:pt>
                <c:pt idx="5464">
                  <c:v>39428</c:v>
                </c:pt>
                <c:pt idx="5465">
                  <c:v>39429</c:v>
                </c:pt>
                <c:pt idx="5466">
                  <c:v>39430</c:v>
                </c:pt>
                <c:pt idx="5467">
                  <c:v>39431</c:v>
                </c:pt>
                <c:pt idx="5468">
                  <c:v>39432</c:v>
                </c:pt>
                <c:pt idx="5469">
                  <c:v>39433</c:v>
                </c:pt>
                <c:pt idx="5470">
                  <c:v>39434</c:v>
                </c:pt>
                <c:pt idx="5471">
                  <c:v>39435</c:v>
                </c:pt>
                <c:pt idx="5472">
                  <c:v>39436</c:v>
                </c:pt>
                <c:pt idx="5473">
                  <c:v>39437</c:v>
                </c:pt>
                <c:pt idx="5474">
                  <c:v>39438</c:v>
                </c:pt>
                <c:pt idx="5475">
                  <c:v>39439</c:v>
                </c:pt>
                <c:pt idx="5476">
                  <c:v>39440</c:v>
                </c:pt>
                <c:pt idx="5477">
                  <c:v>39441</c:v>
                </c:pt>
                <c:pt idx="5478">
                  <c:v>39442</c:v>
                </c:pt>
                <c:pt idx="5479">
                  <c:v>39443</c:v>
                </c:pt>
                <c:pt idx="5480">
                  <c:v>39444</c:v>
                </c:pt>
                <c:pt idx="5481">
                  <c:v>39445</c:v>
                </c:pt>
                <c:pt idx="5482">
                  <c:v>39446</c:v>
                </c:pt>
                <c:pt idx="5483">
                  <c:v>39447</c:v>
                </c:pt>
                <c:pt idx="5484">
                  <c:v>39448</c:v>
                </c:pt>
                <c:pt idx="5485">
                  <c:v>39449</c:v>
                </c:pt>
                <c:pt idx="5486">
                  <c:v>39450</c:v>
                </c:pt>
                <c:pt idx="5487">
                  <c:v>39451</c:v>
                </c:pt>
                <c:pt idx="5488">
                  <c:v>39452</c:v>
                </c:pt>
                <c:pt idx="5489">
                  <c:v>39453</c:v>
                </c:pt>
                <c:pt idx="5490">
                  <c:v>39454</c:v>
                </c:pt>
                <c:pt idx="5491">
                  <c:v>39455</c:v>
                </c:pt>
                <c:pt idx="5492">
                  <c:v>39456</c:v>
                </c:pt>
                <c:pt idx="5493">
                  <c:v>39457</c:v>
                </c:pt>
                <c:pt idx="5494">
                  <c:v>39458</c:v>
                </c:pt>
                <c:pt idx="5495">
                  <c:v>39459</c:v>
                </c:pt>
                <c:pt idx="5496">
                  <c:v>39460</c:v>
                </c:pt>
                <c:pt idx="5497">
                  <c:v>39461</c:v>
                </c:pt>
                <c:pt idx="5498">
                  <c:v>39462</c:v>
                </c:pt>
                <c:pt idx="5499">
                  <c:v>39463</c:v>
                </c:pt>
                <c:pt idx="5500">
                  <c:v>39464</c:v>
                </c:pt>
                <c:pt idx="5501">
                  <c:v>39465</c:v>
                </c:pt>
                <c:pt idx="5502">
                  <c:v>39466</c:v>
                </c:pt>
                <c:pt idx="5503">
                  <c:v>39467</c:v>
                </c:pt>
                <c:pt idx="5504">
                  <c:v>39468</c:v>
                </c:pt>
                <c:pt idx="5505">
                  <c:v>39469</c:v>
                </c:pt>
                <c:pt idx="5506">
                  <c:v>39470</c:v>
                </c:pt>
                <c:pt idx="5507">
                  <c:v>39471</c:v>
                </c:pt>
                <c:pt idx="5508">
                  <c:v>39472</c:v>
                </c:pt>
                <c:pt idx="5509">
                  <c:v>39473</c:v>
                </c:pt>
                <c:pt idx="5510">
                  <c:v>39474</c:v>
                </c:pt>
                <c:pt idx="5511">
                  <c:v>39475</c:v>
                </c:pt>
                <c:pt idx="5512">
                  <c:v>39476</c:v>
                </c:pt>
                <c:pt idx="5513">
                  <c:v>39477</c:v>
                </c:pt>
                <c:pt idx="5514">
                  <c:v>39478</c:v>
                </c:pt>
                <c:pt idx="5515">
                  <c:v>39479</c:v>
                </c:pt>
                <c:pt idx="5516">
                  <c:v>39480</c:v>
                </c:pt>
                <c:pt idx="5517">
                  <c:v>39481</c:v>
                </c:pt>
                <c:pt idx="5518">
                  <c:v>39482</c:v>
                </c:pt>
                <c:pt idx="5519">
                  <c:v>39483</c:v>
                </c:pt>
                <c:pt idx="5520">
                  <c:v>39484</c:v>
                </c:pt>
                <c:pt idx="5521">
                  <c:v>39485</c:v>
                </c:pt>
                <c:pt idx="5522">
                  <c:v>39486</c:v>
                </c:pt>
                <c:pt idx="5523">
                  <c:v>39487</c:v>
                </c:pt>
                <c:pt idx="5524">
                  <c:v>39488</c:v>
                </c:pt>
                <c:pt idx="5525">
                  <c:v>39489</c:v>
                </c:pt>
                <c:pt idx="5526">
                  <c:v>39490</c:v>
                </c:pt>
                <c:pt idx="5527">
                  <c:v>39491</c:v>
                </c:pt>
                <c:pt idx="5528">
                  <c:v>39492</c:v>
                </c:pt>
                <c:pt idx="5529">
                  <c:v>39493</c:v>
                </c:pt>
                <c:pt idx="5530">
                  <c:v>39494</c:v>
                </c:pt>
                <c:pt idx="5531">
                  <c:v>39495</c:v>
                </c:pt>
                <c:pt idx="5532">
                  <c:v>39496</c:v>
                </c:pt>
                <c:pt idx="5533">
                  <c:v>39497</c:v>
                </c:pt>
                <c:pt idx="5534">
                  <c:v>39498</c:v>
                </c:pt>
                <c:pt idx="5535">
                  <c:v>39499</c:v>
                </c:pt>
                <c:pt idx="5536">
                  <c:v>39500</c:v>
                </c:pt>
                <c:pt idx="5537">
                  <c:v>39501</c:v>
                </c:pt>
                <c:pt idx="5538">
                  <c:v>39502</c:v>
                </c:pt>
                <c:pt idx="5539">
                  <c:v>39503</c:v>
                </c:pt>
                <c:pt idx="5540">
                  <c:v>39504</c:v>
                </c:pt>
                <c:pt idx="5541">
                  <c:v>39505</c:v>
                </c:pt>
                <c:pt idx="5542">
                  <c:v>39506</c:v>
                </c:pt>
                <c:pt idx="5543">
                  <c:v>39507</c:v>
                </c:pt>
                <c:pt idx="5544">
                  <c:v>39508</c:v>
                </c:pt>
                <c:pt idx="5545">
                  <c:v>39509</c:v>
                </c:pt>
                <c:pt idx="5546">
                  <c:v>39510</c:v>
                </c:pt>
                <c:pt idx="5547">
                  <c:v>39511</c:v>
                </c:pt>
                <c:pt idx="5548">
                  <c:v>39512</c:v>
                </c:pt>
                <c:pt idx="5549">
                  <c:v>39513</c:v>
                </c:pt>
                <c:pt idx="5550">
                  <c:v>39514</c:v>
                </c:pt>
                <c:pt idx="5551">
                  <c:v>39515</c:v>
                </c:pt>
                <c:pt idx="5552">
                  <c:v>39516</c:v>
                </c:pt>
                <c:pt idx="5553">
                  <c:v>39517</c:v>
                </c:pt>
                <c:pt idx="5554">
                  <c:v>39518</c:v>
                </c:pt>
                <c:pt idx="5555">
                  <c:v>39519</c:v>
                </c:pt>
                <c:pt idx="5556">
                  <c:v>39520</c:v>
                </c:pt>
                <c:pt idx="5557">
                  <c:v>39521</c:v>
                </c:pt>
                <c:pt idx="5558">
                  <c:v>39522</c:v>
                </c:pt>
                <c:pt idx="5559">
                  <c:v>39523</c:v>
                </c:pt>
                <c:pt idx="5560">
                  <c:v>39524</c:v>
                </c:pt>
                <c:pt idx="5561">
                  <c:v>39525</c:v>
                </c:pt>
                <c:pt idx="5562">
                  <c:v>39526</c:v>
                </c:pt>
                <c:pt idx="5563">
                  <c:v>39527</c:v>
                </c:pt>
                <c:pt idx="5564">
                  <c:v>39528</c:v>
                </c:pt>
                <c:pt idx="5565">
                  <c:v>39529</c:v>
                </c:pt>
                <c:pt idx="5566">
                  <c:v>39530</c:v>
                </c:pt>
                <c:pt idx="5567">
                  <c:v>39531</c:v>
                </c:pt>
                <c:pt idx="5568">
                  <c:v>39532</c:v>
                </c:pt>
                <c:pt idx="5569">
                  <c:v>39533</c:v>
                </c:pt>
                <c:pt idx="5570">
                  <c:v>39534</c:v>
                </c:pt>
                <c:pt idx="5571">
                  <c:v>39535</c:v>
                </c:pt>
                <c:pt idx="5572">
                  <c:v>39536</c:v>
                </c:pt>
                <c:pt idx="5573">
                  <c:v>39537</c:v>
                </c:pt>
                <c:pt idx="5574">
                  <c:v>39538</c:v>
                </c:pt>
                <c:pt idx="5575">
                  <c:v>39539</c:v>
                </c:pt>
                <c:pt idx="5576">
                  <c:v>39540</c:v>
                </c:pt>
                <c:pt idx="5577">
                  <c:v>39541</c:v>
                </c:pt>
                <c:pt idx="5578">
                  <c:v>39542</c:v>
                </c:pt>
                <c:pt idx="5579">
                  <c:v>39543</c:v>
                </c:pt>
                <c:pt idx="5580">
                  <c:v>39544</c:v>
                </c:pt>
                <c:pt idx="5581">
                  <c:v>39545</c:v>
                </c:pt>
                <c:pt idx="5582">
                  <c:v>39546</c:v>
                </c:pt>
                <c:pt idx="5583">
                  <c:v>39547</c:v>
                </c:pt>
                <c:pt idx="5584">
                  <c:v>39548</c:v>
                </c:pt>
                <c:pt idx="5585">
                  <c:v>39549</c:v>
                </c:pt>
                <c:pt idx="5586">
                  <c:v>39550</c:v>
                </c:pt>
                <c:pt idx="5587">
                  <c:v>39551</c:v>
                </c:pt>
                <c:pt idx="5588">
                  <c:v>39552</c:v>
                </c:pt>
                <c:pt idx="5589">
                  <c:v>39553</c:v>
                </c:pt>
                <c:pt idx="5590">
                  <c:v>39554</c:v>
                </c:pt>
                <c:pt idx="5591">
                  <c:v>39555</c:v>
                </c:pt>
                <c:pt idx="5592">
                  <c:v>39556</c:v>
                </c:pt>
                <c:pt idx="5593">
                  <c:v>39557</c:v>
                </c:pt>
                <c:pt idx="5594">
                  <c:v>39558</c:v>
                </c:pt>
                <c:pt idx="5595">
                  <c:v>39559</c:v>
                </c:pt>
                <c:pt idx="5596">
                  <c:v>39560</c:v>
                </c:pt>
                <c:pt idx="5597">
                  <c:v>39561</c:v>
                </c:pt>
                <c:pt idx="5598">
                  <c:v>39562</c:v>
                </c:pt>
                <c:pt idx="5599">
                  <c:v>39563</c:v>
                </c:pt>
                <c:pt idx="5600">
                  <c:v>39564</c:v>
                </c:pt>
                <c:pt idx="5601">
                  <c:v>39565</c:v>
                </c:pt>
                <c:pt idx="5602">
                  <c:v>39566</c:v>
                </c:pt>
                <c:pt idx="5603">
                  <c:v>39567</c:v>
                </c:pt>
                <c:pt idx="5604">
                  <c:v>39568</c:v>
                </c:pt>
                <c:pt idx="5605">
                  <c:v>39569</c:v>
                </c:pt>
                <c:pt idx="5606">
                  <c:v>39570</c:v>
                </c:pt>
                <c:pt idx="5607">
                  <c:v>39571</c:v>
                </c:pt>
                <c:pt idx="5608">
                  <c:v>39572</c:v>
                </c:pt>
                <c:pt idx="5609">
                  <c:v>39573</c:v>
                </c:pt>
                <c:pt idx="5610">
                  <c:v>39574</c:v>
                </c:pt>
                <c:pt idx="5611">
                  <c:v>39575</c:v>
                </c:pt>
                <c:pt idx="5612">
                  <c:v>39576</c:v>
                </c:pt>
                <c:pt idx="5613">
                  <c:v>39577</c:v>
                </c:pt>
                <c:pt idx="5614">
                  <c:v>39578</c:v>
                </c:pt>
                <c:pt idx="5615">
                  <c:v>39579</c:v>
                </c:pt>
                <c:pt idx="5616">
                  <c:v>39580</c:v>
                </c:pt>
                <c:pt idx="5617">
                  <c:v>39581</c:v>
                </c:pt>
                <c:pt idx="5618">
                  <c:v>39582</c:v>
                </c:pt>
                <c:pt idx="5619">
                  <c:v>39583</c:v>
                </c:pt>
                <c:pt idx="5620">
                  <c:v>39584</c:v>
                </c:pt>
                <c:pt idx="5621">
                  <c:v>39585</c:v>
                </c:pt>
                <c:pt idx="5622">
                  <c:v>39586</c:v>
                </c:pt>
                <c:pt idx="5623">
                  <c:v>39587</c:v>
                </c:pt>
                <c:pt idx="5624">
                  <c:v>39588</c:v>
                </c:pt>
                <c:pt idx="5625">
                  <c:v>39589</c:v>
                </c:pt>
                <c:pt idx="5626">
                  <c:v>39590</c:v>
                </c:pt>
                <c:pt idx="5627">
                  <c:v>39591</c:v>
                </c:pt>
                <c:pt idx="5628">
                  <c:v>39592</c:v>
                </c:pt>
                <c:pt idx="5629">
                  <c:v>39593</c:v>
                </c:pt>
                <c:pt idx="5630">
                  <c:v>39594</c:v>
                </c:pt>
                <c:pt idx="5631">
                  <c:v>39595</c:v>
                </c:pt>
                <c:pt idx="5632">
                  <c:v>39596</c:v>
                </c:pt>
                <c:pt idx="5633">
                  <c:v>39597</c:v>
                </c:pt>
                <c:pt idx="5634">
                  <c:v>39598</c:v>
                </c:pt>
                <c:pt idx="5635">
                  <c:v>39599</c:v>
                </c:pt>
                <c:pt idx="5636">
                  <c:v>39600</c:v>
                </c:pt>
                <c:pt idx="5637">
                  <c:v>39601</c:v>
                </c:pt>
                <c:pt idx="5638">
                  <c:v>39602</c:v>
                </c:pt>
                <c:pt idx="5639">
                  <c:v>39603</c:v>
                </c:pt>
                <c:pt idx="5640">
                  <c:v>39604</c:v>
                </c:pt>
                <c:pt idx="5641">
                  <c:v>39605</c:v>
                </c:pt>
                <c:pt idx="5642">
                  <c:v>39606</c:v>
                </c:pt>
                <c:pt idx="5643">
                  <c:v>39607</c:v>
                </c:pt>
                <c:pt idx="5644">
                  <c:v>39608</c:v>
                </c:pt>
                <c:pt idx="5645">
                  <c:v>39609</c:v>
                </c:pt>
                <c:pt idx="5646">
                  <c:v>39610</c:v>
                </c:pt>
                <c:pt idx="5647">
                  <c:v>39611</c:v>
                </c:pt>
                <c:pt idx="5648">
                  <c:v>39612</c:v>
                </c:pt>
                <c:pt idx="5649">
                  <c:v>39613</c:v>
                </c:pt>
                <c:pt idx="5650">
                  <c:v>39614</c:v>
                </c:pt>
                <c:pt idx="5651">
                  <c:v>39615</c:v>
                </c:pt>
                <c:pt idx="5652">
                  <c:v>39616</c:v>
                </c:pt>
                <c:pt idx="5653">
                  <c:v>39617</c:v>
                </c:pt>
                <c:pt idx="5654">
                  <c:v>39618</c:v>
                </c:pt>
                <c:pt idx="5655">
                  <c:v>39619</c:v>
                </c:pt>
                <c:pt idx="5656">
                  <c:v>39620</c:v>
                </c:pt>
                <c:pt idx="5657">
                  <c:v>39621</c:v>
                </c:pt>
                <c:pt idx="5658">
                  <c:v>39622</c:v>
                </c:pt>
                <c:pt idx="5659">
                  <c:v>39623</c:v>
                </c:pt>
                <c:pt idx="5660">
                  <c:v>39624</c:v>
                </c:pt>
                <c:pt idx="5661">
                  <c:v>39625</c:v>
                </c:pt>
                <c:pt idx="5662">
                  <c:v>39626</c:v>
                </c:pt>
                <c:pt idx="5663">
                  <c:v>39627</c:v>
                </c:pt>
                <c:pt idx="5664">
                  <c:v>39628</c:v>
                </c:pt>
                <c:pt idx="5665">
                  <c:v>39629</c:v>
                </c:pt>
                <c:pt idx="5666">
                  <c:v>39630</c:v>
                </c:pt>
                <c:pt idx="5667">
                  <c:v>39631</c:v>
                </c:pt>
                <c:pt idx="5668">
                  <c:v>39632</c:v>
                </c:pt>
                <c:pt idx="5669">
                  <c:v>39633</c:v>
                </c:pt>
                <c:pt idx="5670">
                  <c:v>39634</c:v>
                </c:pt>
                <c:pt idx="5671">
                  <c:v>39635</c:v>
                </c:pt>
                <c:pt idx="5672">
                  <c:v>39636</c:v>
                </c:pt>
                <c:pt idx="5673">
                  <c:v>39637</c:v>
                </c:pt>
                <c:pt idx="5674">
                  <c:v>39638</c:v>
                </c:pt>
                <c:pt idx="5675">
                  <c:v>39639</c:v>
                </c:pt>
                <c:pt idx="5676">
                  <c:v>39640</c:v>
                </c:pt>
                <c:pt idx="5677">
                  <c:v>39641</c:v>
                </c:pt>
                <c:pt idx="5678">
                  <c:v>39642</c:v>
                </c:pt>
                <c:pt idx="5679">
                  <c:v>39643</c:v>
                </c:pt>
                <c:pt idx="5680">
                  <c:v>39644</c:v>
                </c:pt>
                <c:pt idx="5681">
                  <c:v>39645</c:v>
                </c:pt>
                <c:pt idx="5682">
                  <c:v>39646</c:v>
                </c:pt>
                <c:pt idx="5683">
                  <c:v>39647</c:v>
                </c:pt>
                <c:pt idx="5684">
                  <c:v>39648</c:v>
                </c:pt>
                <c:pt idx="5685">
                  <c:v>39649</c:v>
                </c:pt>
                <c:pt idx="5686">
                  <c:v>39650</c:v>
                </c:pt>
                <c:pt idx="5687">
                  <c:v>39651</c:v>
                </c:pt>
                <c:pt idx="5688">
                  <c:v>39652</c:v>
                </c:pt>
                <c:pt idx="5689">
                  <c:v>39653</c:v>
                </c:pt>
                <c:pt idx="5690">
                  <c:v>39654</c:v>
                </c:pt>
                <c:pt idx="5691">
                  <c:v>39655</c:v>
                </c:pt>
                <c:pt idx="5692">
                  <c:v>39656</c:v>
                </c:pt>
                <c:pt idx="5693">
                  <c:v>39657</c:v>
                </c:pt>
                <c:pt idx="5694">
                  <c:v>39658</c:v>
                </c:pt>
                <c:pt idx="5695">
                  <c:v>39659</c:v>
                </c:pt>
                <c:pt idx="5696">
                  <c:v>39660</c:v>
                </c:pt>
                <c:pt idx="5697">
                  <c:v>39661</c:v>
                </c:pt>
                <c:pt idx="5698">
                  <c:v>39662</c:v>
                </c:pt>
                <c:pt idx="5699">
                  <c:v>39663</c:v>
                </c:pt>
                <c:pt idx="5700">
                  <c:v>39664</c:v>
                </c:pt>
                <c:pt idx="5701">
                  <c:v>39665</c:v>
                </c:pt>
                <c:pt idx="5702">
                  <c:v>39666</c:v>
                </c:pt>
                <c:pt idx="5703">
                  <c:v>39667</c:v>
                </c:pt>
                <c:pt idx="5704">
                  <c:v>39668</c:v>
                </c:pt>
                <c:pt idx="5705">
                  <c:v>39669</c:v>
                </c:pt>
                <c:pt idx="5706">
                  <c:v>39670</c:v>
                </c:pt>
                <c:pt idx="5707">
                  <c:v>39671</c:v>
                </c:pt>
                <c:pt idx="5708">
                  <c:v>39672</c:v>
                </c:pt>
                <c:pt idx="5709">
                  <c:v>39673</c:v>
                </c:pt>
                <c:pt idx="5710">
                  <c:v>39674</c:v>
                </c:pt>
                <c:pt idx="5711">
                  <c:v>39675</c:v>
                </c:pt>
                <c:pt idx="5712">
                  <c:v>39676</c:v>
                </c:pt>
                <c:pt idx="5713">
                  <c:v>39677</c:v>
                </c:pt>
                <c:pt idx="5714">
                  <c:v>39678</c:v>
                </c:pt>
                <c:pt idx="5715">
                  <c:v>39679</c:v>
                </c:pt>
                <c:pt idx="5716">
                  <c:v>39680</c:v>
                </c:pt>
                <c:pt idx="5717">
                  <c:v>39681</c:v>
                </c:pt>
                <c:pt idx="5718">
                  <c:v>39682</c:v>
                </c:pt>
                <c:pt idx="5719">
                  <c:v>39683</c:v>
                </c:pt>
                <c:pt idx="5720">
                  <c:v>39684</c:v>
                </c:pt>
                <c:pt idx="5721">
                  <c:v>39685</c:v>
                </c:pt>
                <c:pt idx="5722">
                  <c:v>39686</c:v>
                </c:pt>
                <c:pt idx="5723">
                  <c:v>39687</c:v>
                </c:pt>
                <c:pt idx="5724">
                  <c:v>39688</c:v>
                </c:pt>
                <c:pt idx="5725">
                  <c:v>39689</c:v>
                </c:pt>
                <c:pt idx="5726">
                  <c:v>39690</c:v>
                </c:pt>
                <c:pt idx="5727">
                  <c:v>39691</c:v>
                </c:pt>
                <c:pt idx="5728">
                  <c:v>39692</c:v>
                </c:pt>
                <c:pt idx="5729">
                  <c:v>39693</c:v>
                </c:pt>
                <c:pt idx="5730">
                  <c:v>39694</c:v>
                </c:pt>
                <c:pt idx="5731">
                  <c:v>39695</c:v>
                </c:pt>
                <c:pt idx="5732">
                  <c:v>39696</c:v>
                </c:pt>
                <c:pt idx="5733">
                  <c:v>39697</c:v>
                </c:pt>
                <c:pt idx="5734">
                  <c:v>39698</c:v>
                </c:pt>
                <c:pt idx="5735">
                  <c:v>39699</c:v>
                </c:pt>
                <c:pt idx="5736">
                  <c:v>39700</c:v>
                </c:pt>
                <c:pt idx="5737">
                  <c:v>39701</c:v>
                </c:pt>
                <c:pt idx="5738">
                  <c:v>39702</c:v>
                </c:pt>
                <c:pt idx="5739">
                  <c:v>39703</c:v>
                </c:pt>
                <c:pt idx="5740">
                  <c:v>39704</c:v>
                </c:pt>
                <c:pt idx="5741">
                  <c:v>39705</c:v>
                </c:pt>
                <c:pt idx="5742">
                  <c:v>39706</c:v>
                </c:pt>
                <c:pt idx="5743">
                  <c:v>39707</c:v>
                </c:pt>
                <c:pt idx="5744">
                  <c:v>39708</c:v>
                </c:pt>
                <c:pt idx="5745">
                  <c:v>39709</c:v>
                </c:pt>
                <c:pt idx="5746">
                  <c:v>39710</c:v>
                </c:pt>
                <c:pt idx="5747">
                  <c:v>39711</c:v>
                </c:pt>
                <c:pt idx="5748">
                  <c:v>39712</c:v>
                </c:pt>
                <c:pt idx="5749">
                  <c:v>39713</c:v>
                </c:pt>
                <c:pt idx="5750">
                  <c:v>39714</c:v>
                </c:pt>
                <c:pt idx="5751">
                  <c:v>39715</c:v>
                </c:pt>
                <c:pt idx="5752">
                  <c:v>39716</c:v>
                </c:pt>
                <c:pt idx="5753">
                  <c:v>39717</c:v>
                </c:pt>
                <c:pt idx="5754">
                  <c:v>39718</c:v>
                </c:pt>
                <c:pt idx="5755">
                  <c:v>39719</c:v>
                </c:pt>
                <c:pt idx="5756">
                  <c:v>39720</c:v>
                </c:pt>
                <c:pt idx="5757">
                  <c:v>39721</c:v>
                </c:pt>
                <c:pt idx="5758">
                  <c:v>39722</c:v>
                </c:pt>
                <c:pt idx="5759">
                  <c:v>39723</c:v>
                </c:pt>
                <c:pt idx="5760">
                  <c:v>39724</c:v>
                </c:pt>
                <c:pt idx="5761">
                  <c:v>39725</c:v>
                </c:pt>
                <c:pt idx="5762">
                  <c:v>39726</c:v>
                </c:pt>
                <c:pt idx="5763">
                  <c:v>39727</c:v>
                </c:pt>
                <c:pt idx="5764">
                  <c:v>39728</c:v>
                </c:pt>
                <c:pt idx="5765">
                  <c:v>39729</c:v>
                </c:pt>
                <c:pt idx="5766">
                  <c:v>39730</c:v>
                </c:pt>
                <c:pt idx="5767">
                  <c:v>39731</c:v>
                </c:pt>
                <c:pt idx="5768">
                  <c:v>39732</c:v>
                </c:pt>
                <c:pt idx="5769">
                  <c:v>39733</c:v>
                </c:pt>
                <c:pt idx="5770">
                  <c:v>39734</c:v>
                </c:pt>
                <c:pt idx="5771">
                  <c:v>39735</c:v>
                </c:pt>
                <c:pt idx="5772">
                  <c:v>39736</c:v>
                </c:pt>
                <c:pt idx="5773">
                  <c:v>39737</c:v>
                </c:pt>
                <c:pt idx="5774">
                  <c:v>39738</c:v>
                </c:pt>
                <c:pt idx="5775">
                  <c:v>39739</c:v>
                </c:pt>
                <c:pt idx="5776">
                  <c:v>39740</c:v>
                </c:pt>
                <c:pt idx="5777">
                  <c:v>39741</c:v>
                </c:pt>
                <c:pt idx="5778">
                  <c:v>39742</c:v>
                </c:pt>
                <c:pt idx="5779">
                  <c:v>39743</c:v>
                </c:pt>
                <c:pt idx="5780">
                  <c:v>39744</c:v>
                </c:pt>
                <c:pt idx="5781">
                  <c:v>39745</c:v>
                </c:pt>
                <c:pt idx="5782">
                  <c:v>39746</c:v>
                </c:pt>
                <c:pt idx="5783">
                  <c:v>39747</c:v>
                </c:pt>
                <c:pt idx="5784">
                  <c:v>39748</c:v>
                </c:pt>
                <c:pt idx="5785">
                  <c:v>39749</c:v>
                </c:pt>
                <c:pt idx="5786">
                  <c:v>39750</c:v>
                </c:pt>
                <c:pt idx="5787">
                  <c:v>39751</c:v>
                </c:pt>
                <c:pt idx="5788">
                  <c:v>39752</c:v>
                </c:pt>
                <c:pt idx="5789">
                  <c:v>39753</c:v>
                </c:pt>
                <c:pt idx="5790">
                  <c:v>39754</c:v>
                </c:pt>
                <c:pt idx="5791">
                  <c:v>39755</c:v>
                </c:pt>
                <c:pt idx="5792">
                  <c:v>39756</c:v>
                </c:pt>
                <c:pt idx="5793">
                  <c:v>39757</c:v>
                </c:pt>
                <c:pt idx="5794">
                  <c:v>39758</c:v>
                </c:pt>
                <c:pt idx="5795">
                  <c:v>39759</c:v>
                </c:pt>
                <c:pt idx="5796">
                  <c:v>39760</c:v>
                </c:pt>
                <c:pt idx="5797">
                  <c:v>39761</c:v>
                </c:pt>
                <c:pt idx="5798">
                  <c:v>39762</c:v>
                </c:pt>
                <c:pt idx="5799">
                  <c:v>39763</c:v>
                </c:pt>
                <c:pt idx="5800">
                  <c:v>39764</c:v>
                </c:pt>
                <c:pt idx="5801">
                  <c:v>39765</c:v>
                </c:pt>
                <c:pt idx="5802">
                  <c:v>39766</c:v>
                </c:pt>
                <c:pt idx="5803">
                  <c:v>39767</c:v>
                </c:pt>
                <c:pt idx="5804">
                  <c:v>39768</c:v>
                </c:pt>
                <c:pt idx="5805">
                  <c:v>39769</c:v>
                </c:pt>
                <c:pt idx="5806">
                  <c:v>39770</c:v>
                </c:pt>
                <c:pt idx="5807">
                  <c:v>39771</c:v>
                </c:pt>
                <c:pt idx="5808">
                  <c:v>39772</c:v>
                </c:pt>
                <c:pt idx="5809">
                  <c:v>39773</c:v>
                </c:pt>
                <c:pt idx="5810">
                  <c:v>39774</c:v>
                </c:pt>
                <c:pt idx="5811">
                  <c:v>39775</c:v>
                </c:pt>
                <c:pt idx="5812">
                  <c:v>39776</c:v>
                </c:pt>
                <c:pt idx="5813">
                  <c:v>39777</c:v>
                </c:pt>
                <c:pt idx="5814">
                  <c:v>39778</c:v>
                </c:pt>
                <c:pt idx="5815">
                  <c:v>39779</c:v>
                </c:pt>
                <c:pt idx="5816">
                  <c:v>39780</c:v>
                </c:pt>
                <c:pt idx="5817">
                  <c:v>39781</c:v>
                </c:pt>
                <c:pt idx="5818">
                  <c:v>39782</c:v>
                </c:pt>
                <c:pt idx="5819">
                  <c:v>39783</c:v>
                </c:pt>
                <c:pt idx="5820">
                  <c:v>39784</c:v>
                </c:pt>
                <c:pt idx="5821">
                  <c:v>39785</c:v>
                </c:pt>
                <c:pt idx="5822">
                  <c:v>39786</c:v>
                </c:pt>
                <c:pt idx="5823">
                  <c:v>39787</c:v>
                </c:pt>
                <c:pt idx="5824">
                  <c:v>39788</c:v>
                </c:pt>
                <c:pt idx="5825">
                  <c:v>39789</c:v>
                </c:pt>
                <c:pt idx="5826">
                  <c:v>39790</c:v>
                </c:pt>
                <c:pt idx="5827">
                  <c:v>39791</c:v>
                </c:pt>
                <c:pt idx="5828">
                  <c:v>39792</c:v>
                </c:pt>
                <c:pt idx="5829">
                  <c:v>39793</c:v>
                </c:pt>
                <c:pt idx="5830">
                  <c:v>39794</c:v>
                </c:pt>
                <c:pt idx="5831">
                  <c:v>39795</c:v>
                </c:pt>
                <c:pt idx="5832">
                  <c:v>39796</c:v>
                </c:pt>
                <c:pt idx="5833">
                  <c:v>39797</c:v>
                </c:pt>
                <c:pt idx="5834">
                  <c:v>39798</c:v>
                </c:pt>
                <c:pt idx="5835">
                  <c:v>39799</c:v>
                </c:pt>
                <c:pt idx="5836">
                  <c:v>39800</c:v>
                </c:pt>
                <c:pt idx="5837">
                  <c:v>39801</c:v>
                </c:pt>
                <c:pt idx="5838">
                  <c:v>39802</c:v>
                </c:pt>
                <c:pt idx="5839">
                  <c:v>39803</c:v>
                </c:pt>
                <c:pt idx="5840">
                  <c:v>39804</c:v>
                </c:pt>
                <c:pt idx="5841">
                  <c:v>39805</c:v>
                </c:pt>
                <c:pt idx="5842">
                  <c:v>39806</c:v>
                </c:pt>
                <c:pt idx="5843">
                  <c:v>39807</c:v>
                </c:pt>
                <c:pt idx="5844">
                  <c:v>39808</c:v>
                </c:pt>
                <c:pt idx="5845">
                  <c:v>39809</c:v>
                </c:pt>
                <c:pt idx="5846">
                  <c:v>39810</c:v>
                </c:pt>
                <c:pt idx="5847">
                  <c:v>39811</c:v>
                </c:pt>
                <c:pt idx="5848">
                  <c:v>39812</c:v>
                </c:pt>
                <c:pt idx="5849">
                  <c:v>39813</c:v>
                </c:pt>
                <c:pt idx="5850">
                  <c:v>39814</c:v>
                </c:pt>
                <c:pt idx="5851">
                  <c:v>39815</c:v>
                </c:pt>
                <c:pt idx="5852">
                  <c:v>39816</c:v>
                </c:pt>
                <c:pt idx="5853">
                  <c:v>39817</c:v>
                </c:pt>
                <c:pt idx="5854">
                  <c:v>39818</c:v>
                </c:pt>
                <c:pt idx="5855">
                  <c:v>39819</c:v>
                </c:pt>
                <c:pt idx="5856">
                  <c:v>39820</c:v>
                </c:pt>
                <c:pt idx="5857">
                  <c:v>39821</c:v>
                </c:pt>
                <c:pt idx="5858">
                  <c:v>39822</c:v>
                </c:pt>
                <c:pt idx="5859">
                  <c:v>39823</c:v>
                </c:pt>
                <c:pt idx="5860">
                  <c:v>39824</c:v>
                </c:pt>
                <c:pt idx="5861">
                  <c:v>39825</c:v>
                </c:pt>
                <c:pt idx="5862">
                  <c:v>39826</c:v>
                </c:pt>
                <c:pt idx="5863">
                  <c:v>39827</c:v>
                </c:pt>
                <c:pt idx="5864">
                  <c:v>39828</c:v>
                </c:pt>
                <c:pt idx="5865">
                  <c:v>39829</c:v>
                </c:pt>
                <c:pt idx="5866">
                  <c:v>39830</c:v>
                </c:pt>
                <c:pt idx="5867">
                  <c:v>39831</c:v>
                </c:pt>
                <c:pt idx="5868">
                  <c:v>39832</c:v>
                </c:pt>
                <c:pt idx="5869">
                  <c:v>39833</c:v>
                </c:pt>
                <c:pt idx="5870">
                  <c:v>39834</c:v>
                </c:pt>
                <c:pt idx="5871">
                  <c:v>39835</c:v>
                </c:pt>
                <c:pt idx="5872">
                  <c:v>39836</c:v>
                </c:pt>
                <c:pt idx="5873">
                  <c:v>39837</c:v>
                </c:pt>
                <c:pt idx="5874">
                  <c:v>39838</c:v>
                </c:pt>
                <c:pt idx="5875">
                  <c:v>39839</c:v>
                </c:pt>
                <c:pt idx="5876">
                  <c:v>39840</c:v>
                </c:pt>
                <c:pt idx="5877">
                  <c:v>39841</c:v>
                </c:pt>
                <c:pt idx="5878">
                  <c:v>39842</c:v>
                </c:pt>
                <c:pt idx="5879">
                  <c:v>39843</c:v>
                </c:pt>
                <c:pt idx="5880">
                  <c:v>39844</c:v>
                </c:pt>
                <c:pt idx="5881">
                  <c:v>39845</c:v>
                </c:pt>
                <c:pt idx="5882">
                  <c:v>39846</c:v>
                </c:pt>
                <c:pt idx="5883">
                  <c:v>39847</c:v>
                </c:pt>
                <c:pt idx="5884">
                  <c:v>39848</c:v>
                </c:pt>
                <c:pt idx="5885">
                  <c:v>39849</c:v>
                </c:pt>
                <c:pt idx="5886">
                  <c:v>39850</c:v>
                </c:pt>
                <c:pt idx="5887">
                  <c:v>39851</c:v>
                </c:pt>
                <c:pt idx="5888">
                  <c:v>39852</c:v>
                </c:pt>
                <c:pt idx="5889">
                  <c:v>39853</c:v>
                </c:pt>
                <c:pt idx="5890">
                  <c:v>39854</c:v>
                </c:pt>
                <c:pt idx="5891">
                  <c:v>39855</c:v>
                </c:pt>
                <c:pt idx="5892">
                  <c:v>39856</c:v>
                </c:pt>
                <c:pt idx="5893">
                  <c:v>39857</c:v>
                </c:pt>
                <c:pt idx="5894">
                  <c:v>39858</c:v>
                </c:pt>
                <c:pt idx="5895">
                  <c:v>39859</c:v>
                </c:pt>
                <c:pt idx="5896">
                  <c:v>39860</c:v>
                </c:pt>
                <c:pt idx="5897">
                  <c:v>39861</c:v>
                </c:pt>
                <c:pt idx="5898">
                  <c:v>39862</c:v>
                </c:pt>
                <c:pt idx="5899">
                  <c:v>39863</c:v>
                </c:pt>
                <c:pt idx="5900">
                  <c:v>39864</c:v>
                </c:pt>
                <c:pt idx="5901">
                  <c:v>39865</c:v>
                </c:pt>
                <c:pt idx="5902">
                  <c:v>39866</c:v>
                </c:pt>
                <c:pt idx="5903">
                  <c:v>39867</c:v>
                </c:pt>
                <c:pt idx="5904">
                  <c:v>39868</c:v>
                </c:pt>
                <c:pt idx="5905">
                  <c:v>39869</c:v>
                </c:pt>
                <c:pt idx="5906">
                  <c:v>39870</c:v>
                </c:pt>
                <c:pt idx="5907">
                  <c:v>39871</c:v>
                </c:pt>
                <c:pt idx="5908">
                  <c:v>39872</c:v>
                </c:pt>
                <c:pt idx="5909">
                  <c:v>39873</c:v>
                </c:pt>
                <c:pt idx="5910">
                  <c:v>39874</c:v>
                </c:pt>
                <c:pt idx="5911">
                  <c:v>39875</c:v>
                </c:pt>
                <c:pt idx="5912">
                  <c:v>39876</c:v>
                </c:pt>
                <c:pt idx="5913">
                  <c:v>39877</c:v>
                </c:pt>
                <c:pt idx="5914">
                  <c:v>39878</c:v>
                </c:pt>
                <c:pt idx="5915">
                  <c:v>39879</c:v>
                </c:pt>
                <c:pt idx="5916">
                  <c:v>39880</c:v>
                </c:pt>
                <c:pt idx="5917">
                  <c:v>39881</c:v>
                </c:pt>
                <c:pt idx="5918">
                  <c:v>39882</c:v>
                </c:pt>
                <c:pt idx="5919">
                  <c:v>39883</c:v>
                </c:pt>
                <c:pt idx="5920">
                  <c:v>39884</c:v>
                </c:pt>
                <c:pt idx="5921">
                  <c:v>39885</c:v>
                </c:pt>
                <c:pt idx="5922">
                  <c:v>39886</c:v>
                </c:pt>
                <c:pt idx="5923">
                  <c:v>39887</c:v>
                </c:pt>
                <c:pt idx="5924">
                  <c:v>39888</c:v>
                </c:pt>
                <c:pt idx="5925">
                  <c:v>39889</c:v>
                </c:pt>
                <c:pt idx="5926">
                  <c:v>39890</c:v>
                </c:pt>
                <c:pt idx="5927">
                  <c:v>39891</c:v>
                </c:pt>
                <c:pt idx="5928">
                  <c:v>39892</c:v>
                </c:pt>
                <c:pt idx="5929">
                  <c:v>39893</c:v>
                </c:pt>
                <c:pt idx="5930">
                  <c:v>39894</c:v>
                </c:pt>
                <c:pt idx="5931">
                  <c:v>39895</c:v>
                </c:pt>
                <c:pt idx="5932">
                  <c:v>39896</c:v>
                </c:pt>
                <c:pt idx="5933">
                  <c:v>39897</c:v>
                </c:pt>
                <c:pt idx="5934">
                  <c:v>39898</c:v>
                </c:pt>
                <c:pt idx="5935">
                  <c:v>39899</c:v>
                </c:pt>
                <c:pt idx="5936">
                  <c:v>39900</c:v>
                </c:pt>
                <c:pt idx="5937">
                  <c:v>39901</c:v>
                </c:pt>
                <c:pt idx="5938">
                  <c:v>39902</c:v>
                </c:pt>
                <c:pt idx="5939">
                  <c:v>39903</c:v>
                </c:pt>
                <c:pt idx="5940">
                  <c:v>39904</c:v>
                </c:pt>
                <c:pt idx="5941">
                  <c:v>39905</c:v>
                </c:pt>
                <c:pt idx="5942">
                  <c:v>39906</c:v>
                </c:pt>
                <c:pt idx="5943">
                  <c:v>39907</c:v>
                </c:pt>
                <c:pt idx="5944">
                  <c:v>39908</c:v>
                </c:pt>
                <c:pt idx="5945">
                  <c:v>39909</c:v>
                </c:pt>
                <c:pt idx="5946">
                  <c:v>39910</c:v>
                </c:pt>
                <c:pt idx="5947">
                  <c:v>39911</c:v>
                </c:pt>
                <c:pt idx="5948">
                  <c:v>39912</c:v>
                </c:pt>
                <c:pt idx="5949">
                  <c:v>39913</c:v>
                </c:pt>
                <c:pt idx="5950">
                  <c:v>39914</c:v>
                </c:pt>
                <c:pt idx="5951">
                  <c:v>39915</c:v>
                </c:pt>
                <c:pt idx="5952">
                  <c:v>39916</c:v>
                </c:pt>
                <c:pt idx="5953">
                  <c:v>39917</c:v>
                </c:pt>
                <c:pt idx="5954">
                  <c:v>39918</c:v>
                </c:pt>
                <c:pt idx="5955">
                  <c:v>39919</c:v>
                </c:pt>
                <c:pt idx="5956">
                  <c:v>39920</c:v>
                </c:pt>
                <c:pt idx="5957">
                  <c:v>39921</c:v>
                </c:pt>
                <c:pt idx="5958">
                  <c:v>39922</c:v>
                </c:pt>
                <c:pt idx="5959">
                  <c:v>39923</c:v>
                </c:pt>
                <c:pt idx="5960">
                  <c:v>39924</c:v>
                </c:pt>
                <c:pt idx="5961">
                  <c:v>39925</c:v>
                </c:pt>
                <c:pt idx="5962">
                  <c:v>39926</c:v>
                </c:pt>
                <c:pt idx="5963">
                  <c:v>39927</c:v>
                </c:pt>
                <c:pt idx="5964">
                  <c:v>39928</c:v>
                </c:pt>
                <c:pt idx="5965">
                  <c:v>39929</c:v>
                </c:pt>
                <c:pt idx="5966">
                  <c:v>39930</c:v>
                </c:pt>
                <c:pt idx="5967">
                  <c:v>39931</c:v>
                </c:pt>
                <c:pt idx="5968">
                  <c:v>39932</c:v>
                </c:pt>
                <c:pt idx="5969">
                  <c:v>39933</c:v>
                </c:pt>
                <c:pt idx="5970">
                  <c:v>39934</c:v>
                </c:pt>
                <c:pt idx="5971">
                  <c:v>39935</c:v>
                </c:pt>
                <c:pt idx="5972">
                  <c:v>39936</c:v>
                </c:pt>
                <c:pt idx="5973">
                  <c:v>39937</c:v>
                </c:pt>
                <c:pt idx="5974">
                  <c:v>39938</c:v>
                </c:pt>
                <c:pt idx="5975">
                  <c:v>39939</c:v>
                </c:pt>
                <c:pt idx="5976">
                  <c:v>39940</c:v>
                </c:pt>
                <c:pt idx="5977">
                  <c:v>39941</c:v>
                </c:pt>
                <c:pt idx="5978">
                  <c:v>39942</c:v>
                </c:pt>
                <c:pt idx="5979">
                  <c:v>39943</c:v>
                </c:pt>
                <c:pt idx="5980">
                  <c:v>39944</c:v>
                </c:pt>
                <c:pt idx="5981">
                  <c:v>39945</c:v>
                </c:pt>
                <c:pt idx="5982">
                  <c:v>39946</c:v>
                </c:pt>
                <c:pt idx="5983">
                  <c:v>39947</c:v>
                </c:pt>
                <c:pt idx="5984">
                  <c:v>39948</c:v>
                </c:pt>
                <c:pt idx="5985">
                  <c:v>39949</c:v>
                </c:pt>
                <c:pt idx="5986">
                  <c:v>39950</c:v>
                </c:pt>
                <c:pt idx="5987">
                  <c:v>39951</c:v>
                </c:pt>
                <c:pt idx="5988">
                  <c:v>39952</c:v>
                </c:pt>
                <c:pt idx="5989">
                  <c:v>39953</c:v>
                </c:pt>
                <c:pt idx="5990">
                  <c:v>39954</c:v>
                </c:pt>
                <c:pt idx="5991">
                  <c:v>39955</c:v>
                </c:pt>
                <c:pt idx="5992">
                  <c:v>39956</c:v>
                </c:pt>
                <c:pt idx="5993">
                  <c:v>39957</c:v>
                </c:pt>
                <c:pt idx="5994">
                  <c:v>39958</c:v>
                </c:pt>
                <c:pt idx="5995">
                  <c:v>39959</c:v>
                </c:pt>
                <c:pt idx="5996">
                  <c:v>39960</c:v>
                </c:pt>
                <c:pt idx="5997">
                  <c:v>39961</c:v>
                </c:pt>
                <c:pt idx="5998">
                  <c:v>39962</c:v>
                </c:pt>
                <c:pt idx="5999">
                  <c:v>39963</c:v>
                </c:pt>
                <c:pt idx="6000">
                  <c:v>39964</c:v>
                </c:pt>
                <c:pt idx="6001">
                  <c:v>39965</c:v>
                </c:pt>
                <c:pt idx="6002">
                  <c:v>39966</c:v>
                </c:pt>
                <c:pt idx="6003">
                  <c:v>39967</c:v>
                </c:pt>
                <c:pt idx="6004">
                  <c:v>39968</c:v>
                </c:pt>
                <c:pt idx="6005">
                  <c:v>39969</c:v>
                </c:pt>
                <c:pt idx="6006">
                  <c:v>39970</c:v>
                </c:pt>
                <c:pt idx="6007">
                  <c:v>39971</c:v>
                </c:pt>
                <c:pt idx="6008">
                  <c:v>39972</c:v>
                </c:pt>
                <c:pt idx="6009">
                  <c:v>39973</c:v>
                </c:pt>
                <c:pt idx="6010">
                  <c:v>39974</c:v>
                </c:pt>
                <c:pt idx="6011">
                  <c:v>39975</c:v>
                </c:pt>
                <c:pt idx="6012">
                  <c:v>39976</c:v>
                </c:pt>
                <c:pt idx="6013">
                  <c:v>39977</c:v>
                </c:pt>
                <c:pt idx="6014">
                  <c:v>39978</c:v>
                </c:pt>
                <c:pt idx="6015">
                  <c:v>39979</c:v>
                </c:pt>
                <c:pt idx="6016">
                  <c:v>39980</c:v>
                </c:pt>
                <c:pt idx="6017">
                  <c:v>39981</c:v>
                </c:pt>
                <c:pt idx="6018">
                  <c:v>39982</c:v>
                </c:pt>
                <c:pt idx="6019">
                  <c:v>39983</c:v>
                </c:pt>
                <c:pt idx="6020">
                  <c:v>39984</c:v>
                </c:pt>
                <c:pt idx="6021">
                  <c:v>39985</c:v>
                </c:pt>
                <c:pt idx="6022">
                  <c:v>39986</c:v>
                </c:pt>
                <c:pt idx="6023">
                  <c:v>39987</c:v>
                </c:pt>
                <c:pt idx="6024">
                  <c:v>39988</c:v>
                </c:pt>
                <c:pt idx="6025">
                  <c:v>39989</c:v>
                </c:pt>
                <c:pt idx="6026">
                  <c:v>39990</c:v>
                </c:pt>
                <c:pt idx="6027">
                  <c:v>39991</c:v>
                </c:pt>
                <c:pt idx="6028">
                  <c:v>39992</c:v>
                </c:pt>
                <c:pt idx="6029">
                  <c:v>39993</c:v>
                </c:pt>
                <c:pt idx="6030">
                  <c:v>39994</c:v>
                </c:pt>
                <c:pt idx="6031">
                  <c:v>39995</c:v>
                </c:pt>
                <c:pt idx="6032">
                  <c:v>39996</c:v>
                </c:pt>
                <c:pt idx="6033">
                  <c:v>39997</c:v>
                </c:pt>
                <c:pt idx="6034">
                  <c:v>39998</c:v>
                </c:pt>
                <c:pt idx="6035">
                  <c:v>39999</c:v>
                </c:pt>
                <c:pt idx="6036">
                  <c:v>40000</c:v>
                </c:pt>
                <c:pt idx="6037">
                  <c:v>40001</c:v>
                </c:pt>
                <c:pt idx="6038">
                  <c:v>40002</c:v>
                </c:pt>
                <c:pt idx="6039">
                  <c:v>40003</c:v>
                </c:pt>
                <c:pt idx="6040">
                  <c:v>40004</c:v>
                </c:pt>
                <c:pt idx="6041">
                  <c:v>40005</c:v>
                </c:pt>
                <c:pt idx="6042">
                  <c:v>40006</c:v>
                </c:pt>
                <c:pt idx="6043">
                  <c:v>40007</c:v>
                </c:pt>
                <c:pt idx="6044">
                  <c:v>40008</c:v>
                </c:pt>
                <c:pt idx="6045">
                  <c:v>40009</c:v>
                </c:pt>
                <c:pt idx="6046">
                  <c:v>40010</c:v>
                </c:pt>
                <c:pt idx="6047">
                  <c:v>40011</c:v>
                </c:pt>
                <c:pt idx="6048">
                  <c:v>40012</c:v>
                </c:pt>
                <c:pt idx="6049">
                  <c:v>40013</c:v>
                </c:pt>
                <c:pt idx="6050">
                  <c:v>40014</c:v>
                </c:pt>
                <c:pt idx="6051">
                  <c:v>40015</c:v>
                </c:pt>
                <c:pt idx="6052">
                  <c:v>40016</c:v>
                </c:pt>
                <c:pt idx="6053">
                  <c:v>40017</c:v>
                </c:pt>
                <c:pt idx="6054">
                  <c:v>40018</c:v>
                </c:pt>
                <c:pt idx="6055">
                  <c:v>40019</c:v>
                </c:pt>
                <c:pt idx="6056">
                  <c:v>40020</c:v>
                </c:pt>
                <c:pt idx="6057">
                  <c:v>40021</c:v>
                </c:pt>
                <c:pt idx="6058">
                  <c:v>40022</c:v>
                </c:pt>
                <c:pt idx="6059">
                  <c:v>40023</c:v>
                </c:pt>
                <c:pt idx="6060">
                  <c:v>40024</c:v>
                </c:pt>
                <c:pt idx="6061">
                  <c:v>40025</c:v>
                </c:pt>
                <c:pt idx="6062">
                  <c:v>40026</c:v>
                </c:pt>
                <c:pt idx="6063">
                  <c:v>40027</c:v>
                </c:pt>
                <c:pt idx="6064">
                  <c:v>40028</c:v>
                </c:pt>
                <c:pt idx="6065">
                  <c:v>40029</c:v>
                </c:pt>
                <c:pt idx="6066">
                  <c:v>40030</c:v>
                </c:pt>
                <c:pt idx="6067">
                  <c:v>40031</c:v>
                </c:pt>
                <c:pt idx="6068">
                  <c:v>40032</c:v>
                </c:pt>
                <c:pt idx="6069">
                  <c:v>40033</c:v>
                </c:pt>
                <c:pt idx="6070">
                  <c:v>40034</c:v>
                </c:pt>
                <c:pt idx="6071">
                  <c:v>40035</c:v>
                </c:pt>
                <c:pt idx="6072">
                  <c:v>40036</c:v>
                </c:pt>
                <c:pt idx="6073">
                  <c:v>40037</c:v>
                </c:pt>
                <c:pt idx="6074">
                  <c:v>40038</c:v>
                </c:pt>
                <c:pt idx="6075">
                  <c:v>40039</c:v>
                </c:pt>
                <c:pt idx="6076">
                  <c:v>40040</c:v>
                </c:pt>
                <c:pt idx="6077">
                  <c:v>40041</c:v>
                </c:pt>
                <c:pt idx="6078">
                  <c:v>40042</c:v>
                </c:pt>
                <c:pt idx="6079">
                  <c:v>40043</c:v>
                </c:pt>
                <c:pt idx="6080">
                  <c:v>40044</c:v>
                </c:pt>
                <c:pt idx="6081">
                  <c:v>40045</c:v>
                </c:pt>
                <c:pt idx="6082">
                  <c:v>40046</c:v>
                </c:pt>
                <c:pt idx="6083">
                  <c:v>40047</c:v>
                </c:pt>
                <c:pt idx="6084">
                  <c:v>40048</c:v>
                </c:pt>
                <c:pt idx="6085">
                  <c:v>40049</c:v>
                </c:pt>
                <c:pt idx="6086">
                  <c:v>40050</c:v>
                </c:pt>
                <c:pt idx="6087">
                  <c:v>40051</c:v>
                </c:pt>
                <c:pt idx="6088">
                  <c:v>40052</c:v>
                </c:pt>
                <c:pt idx="6089">
                  <c:v>40053</c:v>
                </c:pt>
                <c:pt idx="6090">
                  <c:v>40054</c:v>
                </c:pt>
                <c:pt idx="6091">
                  <c:v>40055</c:v>
                </c:pt>
                <c:pt idx="6092">
                  <c:v>40056</c:v>
                </c:pt>
                <c:pt idx="6093">
                  <c:v>40057</c:v>
                </c:pt>
                <c:pt idx="6094">
                  <c:v>40058</c:v>
                </c:pt>
                <c:pt idx="6095">
                  <c:v>40059</c:v>
                </c:pt>
                <c:pt idx="6096">
                  <c:v>40060</c:v>
                </c:pt>
                <c:pt idx="6097">
                  <c:v>40061</c:v>
                </c:pt>
                <c:pt idx="6098">
                  <c:v>40062</c:v>
                </c:pt>
                <c:pt idx="6099">
                  <c:v>40063</c:v>
                </c:pt>
                <c:pt idx="6100">
                  <c:v>40064</c:v>
                </c:pt>
                <c:pt idx="6101">
                  <c:v>40065</c:v>
                </c:pt>
                <c:pt idx="6102">
                  <c:v>40066</c:v>
                </c:pt>
                <c:pt idx="6103">
                  <c:v>40067</c:v>
                </c:pt>
                <c:pt idx="6104">
                  <c:v>40068</c:v>
                </c:pt>
                <c:pt idx="6105">
                  <c:v>40069</c:v>
                </c:pt>
                <c:pt idx="6106">
                  <c:v>40070</c:v>
                </c:pt>
                <c:pt idx="6107">
                  <c:v>40071</c:v>
                </c:pt>
                <c:pt idx="6108">
                  <c:v>40072</c:v>
                </c:pt>
                <c:pt idx="6109">
                  <c:v>40073</c:v>
                </c:pt>
                <c:pt idx="6110">
                  <c:v>40074</c:v>
                </c:pt>
                <c:pt idx="6111">
                  <c:v>40075</c:v>
                </c:pt>
                <c:pt idx="6112">
                  <c:v>40076</c:v>
                </c:pt>
                <c:pt idx="6113">
                  <c:v>40077</c:v>
                </c:pt>
                <c:pt idx="6114">
                  <c:v>40078</c:v>
                </c:pt>
                <c:pt idx="6115">
                  <c:v>40079</c:v>
                </c:pt>
                <c:pt idx="6116">
                  <c:v>40080</c:v>
                </c:pt>
                <c:pt idx="6117">
                  <c:v>40081</c:v>
                </c:pt>
                <c:pt idx="6118">
                  <c:v>40082</c:v>
                </c:pt>
                <c:pt idx="6119">
                  <c:v>40083</c:v>
                </c:pt>
                <c:pt idx="6120">
                  <c:v>40084</c:v>
                </c:pt>
                <c:pt idx="6121">
                  <c:v>40085</c:v>
                </c:pt>
                <c:pt idx="6122">
                  <c:v>40086</c:v>
                </c:pt>
                <c:pt idx="6123">
                  <c:v>40087</c:v>
                </c:pt>
                <c:pt idx="6124">
                  <c:v>40088</c:v>
                </c:pt>
                <c:pt idx="6125">
                  <c:v>40089</c:v>
                </c:pt>
                <c:pt idx="6126">
                  <c:v>40090</c:v>
                </c:pt>
                <c:pt idx="6127">
                  <c:v>40091</c:v>
                </c:pt>
                <c:pt idx="6128">
                  <c:v>40092</c:v>
                </c:pt>
                <c:pt idx="6129">
                  <c:v>40093</c:v>
                </c:pt>
                <c:pt idx="6130">
                  <c:v>40094</c:v>
                </c:pt>
                <c:pt idx="6131">
                  <c:v>40095</c:v>
                </c:pt>
                <c:pt idx="6132">
                  <c:v>40096</c:v>
                </c:pt>
                <c:pt idx="6133">
                  <c:v>40097</c:v>
                </c:pt>
                <c:pt idx="6134">
                  <c:v>40098</c:v>
                </c:pt>
                <c:pt idx="6135">
                  <c:v>40099</c:v>
                </c:pt>
                <c:pt idx="6136">
                  <c:v>40100</c:v>
                </c:pt>
                <c:pt idx="6137">
                  <c:v>40101</c:v>
                </c:pt>
                <c:pt idx="6138">
                  <c:v>40102</c:v>
                </c:pt>
                <c:pt idx="6139">
                  <c:v>40103</c:v>
                </c:pt>
                <c:pt idx="6140">
                  <c:v>40104</c:v>
                </c:pt>
                <c:pt idx="6141">
                  <c:v>40105</c:v>
                </c:pt>
                <c:pt idx="6142">
                  <c:v>40106</c:v>
                </c:pt>
                <c:pt idx="6143">
                  <c:v>40107</c:v>
                </c:pt>
                <c:pt idx="6144">
                  <c:v>40108</c:v>
                </c:pt>
                <c:pt idx="6145">
                  <c:v>40109</c:v>
                </c:pt>
                <c:pt idx="6146">
                  <c:v>40110</c:v>
                </c:pt>
                <c:pt idx="6147">
                  <c:v>40111</c:v>
                </c:pt>
                <c:pt idx="6148">
                  <c:v>40112</c:v>
                </c:pt>
                <c:pt idx="6149">
                  <c:v>40113</c:v>
                </c:pt>
                <c:pt idx="6150">
                  <c:v>40114</c:v>
                </c:pt>
                <c:pt idx="6151">
                  <c:v>40115</c:v>
                </c:pt>
                <c:pt idx="6152">
                  <c:v>40116</c:v>
                </c:pt>
                <c:pt idx="6153">
                  <c:v>40117</c:v>
                </c:pt>
                <c:pt idx="6154">
                  <c:v>40118</c:v>
                </c:pt>
                <c:pt idx="6155">
                  <c:v>40119</c:v>
                </c:pt>
                <c:pt idx="6156">
                  <c:v>40120</c:v>
                </c:pt>
                <c:pt idx="6157">
                  <c:v>40121</c:v>
                </c:pt>
                <c:pt idx="6158">
                  <c:v>40122</c:v>
                </c:pt>
                <c:pt idx="6159">
                  <c:v>40123</c:v>
                </c:pt>
                <c:pt idx="6160">
                  <c:v>40124</c:v>
                </c:pt>
                <c:pt idx="6161">
                  <c:v>40125</c:v>
                </c:pt>
                <c:pt idx="6162">
                  <c:v>40126</c:v>
                </c:pt>
                <c:pt idx="6163">
                  <c:v>40127</c:v>
                </c:pt>
                <c:pt idx="6164">
                  <c:v>40128</c:v>
                </c:pt>
                <c:pt idx="6165">
                  <c:v>40129</c:v>
                </c:pt>
                <c:pt idx="6166">
                  <c:v>40130</c:v>
                </c:pt>
                <c:pt idx="6167">
                  <c:v>40131</c:v>
                </c:pt>
                <c:pt idx="6168">
                  <c:v>40132</c:v>
                </c:pt>
                <c:pt idx="6169">
                  <c:v>40133</c:v>
                </c:pt>
                <c:pt idx="6170">
                  <c:v>40134</c:v>
                </c:pt>
                <c:pt idx="6171">
                  <c:v>40135</c:v>
                </c:pt>
                <c:pt idx="6172">
                  <c:v>40136</c:v>
                </c:pt>
                <c:pt idx="6173">
                  <c:v>40137</c:v>
                </c:pt>
                <c:pt idx="6174">
                  <c:v>40138</c:v>
                </c:pt>
                <c:pt idx="6175">
                  <c:v>40139</c:v>
                </c:pt>
                <c:pt idx="6176">
                  <c:v>40140</c:v>
                </c:pt>
                <c:pt idx="6177">
                  <c:v>40141</c:v>
                </c:pt>
                <c:pt idx="6178">
                  <c:v>40142</c:v>
                </c:pt>
                <c:pt idx="6179">
                  <c:v>40143</c:v>
                </c:pt>
                <c:pt idx="6180">
                  <c:v>40144</c:v>
                </c:pt>
                <c:pt idx="6181">
                  <c:v>40145</c:v>
                </c:pt>
                <c:pt idx="6182">
                  <c:v>40146</c:v>
                </c:pt>
                <c:pt idx="6183">
                  <c:v>40147</c:v>
                </c:pt>
                <c:pt idx="6184">
                  <c:v>40148</c:v>
                </c:pt>
                <c:pt idx="6185">
                  <c:v>40149</c:v>
                </c:pt>
                <c:pt idx="6186">
                  <c:v>40150</c:v>
                </c:pt>
                <c:pt idx="6187">
                  <c:v>40151</c:v>
                </c:pt>
                <c:pt idx="6188">
                  <c:v>40152</c:v>
                </c:pt>
                <c:pt idx="6189">
                  <c:v>40153</c:v>
                </c:pt>
                <c:pt idx="6190">
                  <c:v>40154</c:v>
                </c:pt>
                <c:pt idx="6191">
                  <c:v>40155</c:v>
                </c:pt>
                <c:pt idx="6192">
                  <c:v>40156</c:v>
                </c:pt>
                <c:pt idx="6193">
                  <c:v>40157</c:v>
                </c:pt>
                <c:pt idx="6194">
                  <c:v>40158</c:v>
                </c:pt>
                <c:pt idx="6195">
                  <c:v>40159</c:v>
                </c:pt>
                <c:pt idx="6196">
                  <c:v>40160</c:v>
                </c:pt>
                <c:pt idx="6197">
                  <c:v>40161</c:v>
                </c:pt>
                <c:pt idx="6198">
                  <c:v>40162</c:v>
                </c:pt>
                <c:pt idx="6199">
                  <c:v>40163</c:v>
                </c:pt>
                <c:pt idx="6200">
                  <c:v>40164</c:v>
                </c:pt>
                <c:pt idx="6201">
                  <c:v>40165</c:v>
                </c:pt>
                <c:pt idx="6202">
                  <c:v>40166</c:v>
                </c:pt>
                <c:pt idx="6203">
                  <c:v>40167</c:v>
                </c:pt>
                <c:pt idx="6204">
                  <c:v>40168</c:v>
                </c:pt>
                <c:pt idx="6205">
                  <c:v>40169</c:v>
                </c:pt>
                <c:pt idx="6206">
                  <c:v>40170</c:v>
                </c:pt>
                <c:pt idx="6207">
                  <c:v>40171</c:v>
                </c:pt>
                <c:pt idx="6208">
                  <c:v>40172</c:v>
                </c:pt>
                <c:pt idx="6209">
                  <c:v>40173</c:v>
                </c:pt>
                <c:pt idx="6210">
                  <c:v>40174</c:v>
                </c:pt>
                <c:pt idx="6211">
                  <c:v>40175</c:v>
                </c:pt>
                <c:pt idx="6212">
                  <c:v>40176</c:v>
                </c:pt>
                <c:pt idx="6213">
                  <c:v>40177</c:v>
                </c:pt>
                <c:pt idx="6214">
                  <c:v>40178</c:v>
                </c:pt>
                <c:pt idx="6215">
                  <c:v>40179</c:v>
                </c:pt>
                <c:pt idx="6216">
                  <c:v>40180</c:v>
                </c:pt>
                <c:pt idx="6217">
                  <c:v>40181</c:v>
                </c:pt>
                <c:pt idx="6218">
                  <c:v>40182</c:v>
                </c:pt>
                <c:pt idx="6219">
                  <c:v>40183</c:v>
                </c:pt>
                <c:pt idx="6220">
                  <c:v>40184</c:v>
                </c:pt>
                <c:pt idx="6221">
                  <c:v>40185</c:v>
                </c:pt>
                <c:pt idx="6222">
                  <c:v>40186</c:v>
                </c:pt>
                <c:pt idx="6223">
                  <c:v>40187</c:v>
                </c:pt>
                <c:pt idx="6224">
                  <c:v>40188</c:v>
                </c:pt>
                <c:pt idx="6225">
                  <c:v>40189</c:v>
                </c:pt>
                <c:pt idx="6226">
                  <c:v>40190</c:v>
                </c:pt>
                <c:pt idx="6227">
                  <c:v>40191</c:v>
                </c:pt>
                <c:pt idx="6228">
                  <c:v>40192</c:v>
                </c:pt>
                <c:pt idx="6229">
                  <c:v>40193</c:v>
                </c:pt>
                <c:pt idx="6230">
                  <c:v>40194</c:v>
                </c:pt>
                <c:pt idx="6231">
                  <c:v>40195</c:v>
                </c:pt>
                <c:pt idx="6232">
                  <c:v>40196</c:v>
                </c:pt>
                <c:pt idx="6233">
                  <c:v>40197</c:v>
                </c:pt>
                <c:pt idx="6234">
                  <c:v>40198</c:v>
                </c:pt>
                <c:pt idx="6235">
                  <c:v>40199</c:v>
                </c:pt>
                <c:pt idx="6236">
                  <c:v>40200</c:v>
                </c:pt>
                <c:pt idx="6237">
                  <c:v>40201</c:v>
                </c:pt>
                <c:pt idx="6238">
                  <c:v>40202</c:v>
                </c:pt>
                <c:pt idx="6239">
                  <c:v>40203</c:v>
                </c:pt>
                <c:pt idx="6240">
                  <c:v>40204</c:v>
                </c:pt>
                <c:pt idx="6241">
                  <c:v>40205</c:v>
                </c:pt>
                <c:pt idx="6242">
                  <c:v>40206</c:v>
                </c:pt>
                <c:pt idx="6243">
                  <c:v>40207</c:v>
                </c:pt>
                <c:pt idx="6244">
                  <c:v>40208</c:v>
                </c:pt>
                <c:pt idx="6245">
                  <c:v>40209</c:v>
                </c:pt>
                <c:pt idx="6246">
                  <c:v>40210</c:v>
                </c:pt>
                <c:pt idx="6247">
                  <c:v>40211</c:v>
                </c:pt>
                <c:pt idx="6248">
                  <c:v>40212</c:v>
                </c:pt>
                <c:pt idx="6249">
                  <c:v>40213</c:v>
                </c:pt>
                <c:pt idx="6250">
                  <c:v>40214</c:v>
                </c:pt>
                <c:pt idx="6251">
                  <c:v>40215</c:v>
                </c:pt>
                <c:pt idx="6252">
                  <c:v>40216</c:v>
                </c:pt>
                <c:pt idx="6253">
                  <c:v>40217</c:v>
                </c:pt>
                <c:pt idx="6254">
                  <c:v>40218</c:v>
                </c:pt>
                <c:pt idx="6255">
                  <c:v>40219</c:v>
                </c:pt>
                <c:pt idx="6256">
                  <c:v>40220</c:v>
                </c:pt>
                <c:pt idx="6257">
                  <c:v>40221</c:v>
                </c:pt>
                <c:pt idx="6258">
                  <c:v>40222</c:v>
                </c:pt>
                <c:pt idx="6259">
                  <c:v>40223</c:v>
                </c:pt>
                <c:pt idx="6260">
                  <c:v>40224</c:v>
                </c:pt>
                <c:pt idx="6261">
                  <c:v>40225</c:v>
                </c:pt>
                <c:pt idx="6262">
                  <c:v>40226</c:v>
                </c:pt>
                <c:pt idx="6263">
                  <c:v>40227</c:v>
                </c:pt>
                <c:pt idx="6264">
                  <c:v>40228</c:v>
                </c:pt>
                <c:pt idx="6265">
                  <c:v>40229</c:v>
                </c:pt>
                <c:pt idx="6266">
                  <c:v>40230</c:v>
                </c:pt>
                <c:pt idx="6267">
                  <c:v>40231</c:v>
                </c:pt>
                <c:pt idx="6268">
                  <c:v>40232</c:v>
                </c:pt>
                <c:pt idx="6269">
                  <c:v>40233</c:v>
                </c:pt>
                <c:pt idx="6270">
                  <c:v>40234</c:v>
                </c:pt>
                <c:pt idx="6271">
                  <c:v>40235</c:v>
                </c:pt>
                <c:pt idx="6272">
                  <c:v>40236</c:v>
                </c:pt>
                <c:pt idx="6273">
                  <c:v>40237</c:v>
                </c:pt>
                <c:pt idx="6274">
                  <c:v>40238</c:v>
                </c:pt>
                <c:pt idx="6275">
                  <c:v>40239</c:v>
                </c:pt>
                <c:pt idx="6276">
                  <c:v>40240</c:v>
                </c:pt>
                <c:pt idx="6277">
                  <c:v>40241</c:v>
                </c:pt>
                <c:pt idx="6278">
                  <c:v>40242</c:v>
                </c:pt>
                <c:pt idx="6279">
                  <c:v>40243</c:v>
                </c:pt>
                <c:pt idx="6280">
                  <c:v>40244</c:v>
                </c:pt>
                <c:pt idx="6281">
                  <c:v>40245</c:v>
                </c:pt>
                <c:pt idx="6282">
                  <c:v>40246</c:v>
                </c:pt>
                <c:pt idx="6283">
                  <c:v>40247</c:v>
                </c:pt>
                <c:pt idx="6284">
                  <c:v>40248</c:v>
                </c:pt>
                <c:pt idx="6285">
                  <c:v>40249</c:v>
                </c:pt>
                <c:pt idx="6286">
                  <c:v>40250</c:v>
                </c:pt>
                <c:pt idx="6287">
                  <c:v>40251</c:v>
                </c:pt>
                <c:pt idx="6288">
                  <c:v>40252</c:v>
                </c:pt>
                <c:pt idx="6289">
                  <c:v>40253</c:v>
                </c:pt>
                <c:pt idx="6290">
                  <c:v>40254</c:v>
                </c:pt>
                <c:pt idx="6291">
                  <c:v>40255</c:v>
                </c:pt>
                <c:pt idx="6292">
                  <c:v>40256</c:v>
                </c:pt>
                <c:pt idx="6293">
                  <c:v>40257</c:v>
                </c:pt>
                <c:pt idx="6294">
                  <c:v>40258</c:v>
                </c:pt>
                <c:pt idx="6295">
                  <c:v>40259</c:v>
                </c:pt>
                <c:pt idx="6296">
                  <c:v>40260</c:v>
                </c:pt>
                <c:pt idx="6297">
                  <c:v>40261</c:v>
                </c:pt>
                <c:pt idx="6298">
                  <c:v>40262</c:v>
                </c:pt>
                <c:pt idx="6299">
                  <c:v>40263</c:v>
                </c:pt>
                <c:pt idx="6300">
                  <c:v>40264</c:v>
                </c:pt>
                <c:pt idx="6301">
                  <c:v>40265</c:v>
                </c:pt>
                <c:pt idx="6302">
                  <c:v>40266</c:v>
                </c:pt>
                <c:pt idx="6303">
                  <c:v>40267</c:v>
                </c:pt>
                <c:pt idx="6304">
                  <c:v>40268</c:v>
                </c:pt>
                <c:pt idx="6305">
                  <c:v>40269</c:v>
                </c:pt>
                <c:pt idx="6306">
                  <c:v>40270</c:v>
                </c:pt>
                <c:pt idx="6307">
                  <c:v>40271</c:v>
                </c:pt>
                <c:pt idx="6308">
                  <c:v>40272</c:v>
                </c:pt>
                <c:pt idx="6309">
                  <c:v>40273</c:v>
                </c:pt>
                <c:pt idx="6310">
                  <c:v>40274</c:v>
                </c:pt>
                <c:pt idx="6311">
                  <c:v>40275</c:v>
                </c:pt>
                <c:pt idx="6312">
                  <c:v>40276</c:v>
                </c:pt>
                <c:pt idx="6313">
                  <c:v>40277</c:v>
                </c:pt>
                <c:pt idx="6314">
                  <c:v>40278</c:v>
                </c:pt>
                <c:pt idx="6315">
                  <c:v>40279</c:v>
                </c:pt>
                <c:pt idx="6316">
                  <c:v>40280</c:v>
                </c:pt>
                <c:pt idx="6317">
                  <c:v>40281</c:v>
                </c:pt>
                <c:pt idx="6318">
                  <c:v>40282</c:v>
                </c:pt>
                <c:pt idx="6319">
                  <c:v>40283</c:v>
                </c:pt>
                <c:pt idx="6320">
                  <c:v>40284</c:v>
                </c:pt>
                <c:pt idx="6321">
                  <c:v>40285</c:v>
                </c:pt>
                <c:pt idx="6322">
                  <c:v>40286</c:v>
                </c:pt>
                <c:pt idx="6323">
                  <c:v>40287</c:v>
                </c:pt>
                <c:pt idx="6324">
                  <c:v>40288</c:v>
                </c:pt>
                <c:pt idx="6325">
                  <c:v>40289</c:v>
                </c:pt>
                <c:pt idx="6326">
                  <c:v>40290</c:v>
                </c:pt>
                <c:pt idx="6327">
                  <c:v>40291</c:v>
                </c:pt>
                <c:pt idx="6328">
                  <c:v>40292</c:v>
                </c:pt>
                <c:pt idx="6329">
                  <c:v>40293</c:v>
                </c:pt>
                <c:pt idx="6330">
                  <c:v>40294</c:v>
                </c:pt>
                <c:pt idx="6331">
                  <c:v>40295</c:v>
                </c:pt>
                <c:pt idx="6332">
                  <c:v>40296</c:v>
                </c:pt>
                <c:pt idx="6333">
                  <c:v>40297</c:v>
                </c:pt>
                <c:pt idx="6334">
                  <c:v>40298</c:v>
                </c:pt>
                <c:pt idx="6335">
                  <c:v>40299</c:v>
                </c:pt>
                <c:pt idx="6336">
                  <c:v>40300</c:v>
                </c:pt>
                <c:pt idx="6337">
                  <c:v>40301</c:v>
                </c:pt>
                <c:pt idx="6338">
                  <c:v>40302</c:v>
                </c:pt>
                <c:pt idx="6339">
                  <c:v>40303</c:v>
                </c:pt>
                <c:pt idx="6340">
                  <c:v>40304</c:v>
                </c:pt>
                <c:pt idx="6341">
                  <c:v>40305</c:v>
                </c:pt>
                <c:pt idx="6342">
                  <c:v>40306</c:v>
                </c:pt>
                <c:pt idx="6343">
                  <c:v>40307</c:v>
                </c:pt>
                <c:pt idx="6344">
                  <c:v>40308</c:v>
                </c:pt>
                <c:pt idx="6345">
                  <c:v>40309</c:v>
                </c:pt>
                <c:pt idx="6346">
                  <c:v>40310</c:v>
                </c:pt>
                <c:pt idx="6347">
                  <c:v>40311</c:v>
                </c:pt>
                <c:pt idx="6348">
                  <c:v>40312</c:v>
                </c:pt>
                <c:pt idx="6349">
                  <c:v>40313</c:v>
                </c:pt>
                <c:pt idx="6350">
                  <c:v>40314</c:v>
                </c:pt>
                <c:pt idx="6351">
                  <c:v>40315</c:v>
                </c:pt>
                <c:pt idx="6352">
                  <c:v>40316</c:v>
                </c:pt>
                <c:pt idx="6353">
                  <c:v>40317</c:v>
                </c:pt>
                <c:pt idx="6354">
                  <c:v>40318</c:v>
                </c:pt>
                <c:pt idx="6355">
                  <c:v>40319</c:v>
                </c:pt>
                <c:pt idx="6356">
                  <c:v>40320</c:v>
                </c:pt>
                <c:pt idx="6357">
                  <c:v>40321</c:v>
                </c:pt>
                <c:pt idx="6358">
                  <c:v>40322</c:v>
                </c:pt>
                <c:pt idx="6359">
                  <c:v>40323</c:v>
                </c:pt>
                <c:pt idx="6360">
                  <c:v>40324</c:v>
                </c:pt>
                <c:pt idx="6361">
                  <c:v>40325</c:v>
                </c:pt>
                <c:pt idx="6362">
                  <c:v>40326</c:v>
                </c:pt>
                <c:pt idx="6363">
                  <c:v>40327</c:v>
                </c:pt>
                <c:pt idx="6364">
                  <c:v>40328</c:v>
                </c:pt>
                <c:pt idx="6365">
                  <c:v>40329</c:v>
                </c:pt>
                <c:pt idx="6366">
                  <c:v>40330</c:v>
                </c:pt>
                <c:pt idx="6367">
                  <c:v>40331</c:v>
                </c:pt>
                <c:pt idx="6368">
                  <c:v>40332</c:v>
                </c:pt>
                <c:pt idx="6369">
                  <c:v>40333</c:v>
                </c:pt>
                <c:pt idx="6370">
                  <c:v>40334</c:v>
                </c:pt>
                <c:pt idx="6371">
                  <c:v>40335</c:v>
                </c:pt>
                <c:pt idx="6372">
                  <c:v>40336</c:v>
                </c:pt>
                <c:pt idx="6373">
                  <c:v>40337</c:v>
                </c:pt>
                <c:pt idx="6374">
                  <c:v>40338</c:v>
                </c:pt>
                <c:pt idx="6375">
                  <c:v>40339</c:v>
                </c:pt>
                <c:pt idx="6376">
                  <c:v>40340</c:v>
                </c:pt>
                <c:pt idx="6377">
                  <c:v>40341</c:v>
                </c:pt>
                <c:pt idx="6378">
                  <c:v>40342</c:v>
                </c:pt>
                <c:pt idx="6379">
                  <c:v>40343</c:v>
                </c:pt>
                <c:pt idx="6380">
                  <c:v>40344</c:v>
                </c:pt>
                <c:pt idx="6381">
                  <c:v>40345</c:v>
                </c:pt>
                <c:pt idx="6382">
                  <c:v>40346</c:v>
                </c:pt>
                <c:pt idx="6383">
                  <c:v>40347</c:v>
                </c:pt>
                <c:pt idx="6384">
                  <c:v>40348</c:v>
                </c:pt>
                <c:pt idx="6385">
                  <c:v>40349</c:v>
                </c:pt>
                <c:pt idx="6386">
                  <c:v>40350</c:v>
                </c:pt>
                <c:pt idx="6387">
                  <c:v>40351</c:v>
                </c:pt>
                <c:pt idx="6388">
                  <c:v>40352</c:v>
                </c:pt>
                <c:pt idx="6389">
                  <c:v>40353</c:v>
                </c:pt>
                <c:pt idx="6390">
                  <c:v>40354</c:v>
                </c:pt>
                <c:pt idx="6391">
                  <c:v>40355</c:v>
                </c:pt>
                <c:pt idx="6392">
                  <c:v>40356</c:v>
                </c:pt>
                <c:pt idx="6393">
                  <c:v>40357</c:v>
                </c:pt>
                <c:pt idx="6394">
                  <c:v>40358</c:v>
                </c:pt>
                <c:pt idx="6395">
                  <c:v>40359</c:v>
                </c:pt>
                <c:pt idx="6396">
                  <c:v>40360</c:v>
                </c:pt>
                <c:pt idx="6397">
                  <c:v>40361</c:v>
                </c:pt>
                <c:pt idx="6398">
                  <c:v>40362</c:v>
                </c:pt>
                <c:pt idx="6399">
                  <c:v>40363</c:v>
                </c:pt>
                <c:pt idx="6400">
                  <c:v>40364</c:v>
                </c:pt>
                <c:pt idx="6401">
                  <c:v>40365</c:v>
                </c:pt>
                <c:pt idx="6402">
                  <c:v>40366</c:v>
                </c:pt>
                <c:pt idx="6403">
                  <c:v>40367</c:v>
                </c:pt>
                <c:pt idx="6404">
                  <c:v>40368</c:v>
                </c:pt>
                <c:pt idx="6405">
                  <c:v>40369</c:v>
                </c:pt>
                <c:pt idx="6406">
                  <c:v>40370</c:v>
                </c:pt>
                <c:pt idx="6407">
                  <c:v>40371</c:v>
                </c:pt>
                <c:pt idx="6408">
                  <c:v>40372</c:v>
                </c:pt>
                <c:pt idx="6409">
                  <c:v>40373</c:v>
                </c:pt>
                <c:pt idx="6410">
                  <c:v>40374</c:v>
                </c:pt>
                <c:pt idx="6411">
                  <c:v>40375</c:v>
                </c:pt>
                <c:pt idx="6412">
                  <c:v>40376</c:v>
                </c:pt>
                <c:pt idx="6413">
                  <c:v>40377</c:v>
                </c:pt>
                <c:pt idx="6414">
                  <c:v>40378</c:v>
                </c:pt>
                <c:pt idx="6415">
                  <c:v>40379</c:v>
                </c:pt>
                <c:pt idx="6416">
                  <c:v>40380</c:v>
                </c:pt>
                <c:pt idx="6417">
                  <c:v>40381</c:v>
                </c:pt>
                <c:pt idx="6418">
                  <c:v>40382</c:v>
                </c:pt>
                <c:pt idx="6419">
                  <c:v>40383</c:v>
                </c:pt>
                <c:pt idx="6420">
                  <c:v>40384</c:v>
                </c:pt>
                <c:pt idx="6421">
                  <c:v>40385</c:v>
                </c:pt>
                <c:pt idx="6422">
                  <c:v>40386</c:v>
                </c:pt>
                <c:pt idx="6423">
                  <c:v>40387</c:v>
                </c:pt>
                <c:pt idx="6424">
                  <c:v>40388</c:v>
                </c:pt>
                <c:pt idx="6425">
                  <c:v>40389</c:v>
                </c:pt>
                <c:pt idx="6426">
                  <c:v>40390</c:v>
                </c:pt>
                <c:pt idx="6427">
                  <c:v>40391</c:v>
                </c:pt>
                <c:pt idx="6428">
                  <c:v>40392</c:v>
                </c:pt>
                <c:pt idx="6429">
                  <c:v>40393</c:v>
                </c:pt>
                <c:pt idx="6430">
                  <c:v>40394</c:v>
                </c:pt>
                <c:pt idx="6431">
                  <c:v>40395</c:v>
                </c:pt>
                <c:pt idx="6432">
                  <c:v>40396</c:v>
                </c:pt>
                <c:pt idx="6433">
                  <c:v>40397</c:v>
                </c:pt>
                <c:pt idx="6434">
                  <c:v>40398</c:v>
                </c:pt>
                <c:pt idx="6435">
                  <c:v>40399</c:v>
                </c:pt>
                <c:pt idx="6436">
                  <c:v>40400</c:v>
                </c:pt>
                <c:pt idx="6437">
                  <c:v>40401</c:v>
                </c:pt>
                <c:pt idx="6438">
                  <c:v>40402</c:v>
                </c:pt>
                <c:pt idx="6439">
                  <c:v>40403</c:v>
                </c:pt>
                <c:pt idx="6440">
                  <c:v>40404</c:v>
                </c:pt>
                <c:pt idx="6441">
                  <c:v>40405</c:v>
                </c:pt>
                <c:pt idx="6442">
                  <c:v>40406</c:v>
                </c:pt>
                <c:pt idx="6443">
                  <c:v>40407</c:v>
                </c:pt>
                <c:pt idx="6444">
                  <c:v>40408</c:v>
                </c:pt>
                <c:pt idx="6445">
                  <c:v>40409</c:v>
                </c:pt>
                <c:pt idx="6446">
                  <c:v>40410</c:v>
                </c:pt>
                <c:pt idx="6447">
                  <c:v>40411</c:v>
                </c:pt>
                <c:pt idx="6448">
                  <c:v>40412</c:v>
                </c:pt>
                <c:pt idx="6449">
                  <c:v>40413</c:v>
                </c:pt>
                <c:pt idx="6450">
                  <c:v>40414</c:v>
                </c:pt>
                <c:pt idx="6451">
                  <c:v>40415</c:v>
                </c:pt>
                <c:pt idx="6452">
                  <c:v>40416</c:v>
                </c:pt>
                <c:pt idx="6453">
                  <c:v>40417</c:v>
                </c:pt>
                <c:pt idx="6454">
                  <c:v>40418</c:v>
                </c:pt>
                <c:pt idx="6455">
                  <c:v>40419</c:v>
                </c:pt>
                <c:pt idx="6456">
                  <c:v>40420</c:v>
                </c:pt>
                <c:pt idx="6457">
                  <c:v>40421</c:v>
                </c:pt>
                <c:pt idx="6458">
                  <c:v>40422</c:v>
                </c:pt>
                <c:pt idx="6459">
                  <c:v>40423</c:v>
                </c:pt>
                <c:pt idx="6460">
                  <c:v>40424</c:v>
                </c:pt>
                <c:pt idx="6461">
                  <c:v>40425</c:v>
                </c:pt>
                <c:pt idx="6462">
                  <c:v>40426</c:v>
                </c:pt>
                <c:pt idx="6463">
                  <c:v>40427</c:v>
                </c:pt>
                <c:pt idx="6464">
                  <c:v>40428</c:v>
                </c:pt>
                <c:pt idx="6465">
                  <c:v>40429</c:v>
                </c:pt>
                <c:pt idx="6466">
                  <c:v>40430</c:v>
                </c:pt>
                <c:pt idx="6467">
                  <c:v>40431</c:v>
                </c:pt>
                <c:pt idx="6468">
                  <c:v>40432</c:v>
                </c:pt>
                <c:pt idx="6469">
                  <c:v>40433</c:v>
                </c:pt>
                <c:pt idx="6470">
                  <c:v>40434</c:v>
                </c:pt>
                <c:pt idx="6471">
                  <c:v>40435</c:v>
                </c:pt>
                <c:pt idx="6472">
                  <c:v>40436</c:v>
                </c:pt>
                <c:pt idx="6473">
                  <c:v>40437</c:v>
                </c:pt>
                <c:pt idx="6474">
                  <c:v>40438</c:v>
                </c:pt>
                <c:pt idx="6475">
                  <c:v>40439</c:v>
                </c:pt>
                <c:pt idx="6476">
                  <c:v>40440</c:v>
                </c:pt>
                <c:pt idx="6477">
                  <c:v>40441</c:v>
                </c:pt>
                <c:pt idx="6478">
                  <c:v>40442</c:v>
                </c:pt>
                <c:pt idx="6479">
                  <c:v>40443</c:v>
                </c:pt>
                <c:pt idx="6480">
                  <c:v>40444</c:v>
                </c:pt>
                <c:pt idx="6481">
                  <c:v>40445</c:v>
                </c:pt>
                <c:pt idx="6482">
                  <c:v>40446</c:v>
                </c:pt>
                <c:pt idx="6483">
                  <c:v>40447</c:v>
                </c:pt>
                <c:pt idx="6484">
                  <c:v>40448</c:v>
                </c:pt>
                <c:pt idx="6485">
                  <c:v>40449</c:v>
                </c:pt>
                <c:pt idx="6486">
                  <c:v>40450</c:v>
                </c:pt>
                <c:pt idx="6487">
                  <c:v>40451</c:v>
                </c:pt>
                <c:pt idx="6488">
                  <c:v>40452</c:v>
                </c:pt>
                <c:pt idx="6489">
                  <c:v>40453</c:v>
                </c:pt>
                <c:pt idx="6490">
                  <c:v>40454</c:v>
                </c:pt>
                <c:pt idx="6491">
                  <c:v>40455</c:v>
                </c:pt>
                <c:pt idx="6492">
                  <c:v>40456</c:v>
                </c:pt>
                <c:pt idx="6493">
                  <c:v>40457</c:v>
                </c:pt>
                <c:pt idx="6494">
                  <c:v>40458</c:v>
                </c:pt>
                <c:pt idx="6495">
                  <c:v>40459</c:v>
                </c:pt>
                <c:pt idx="6496">
                  <c:v>40460</c:v>
                </c:pt>
                <c:pt idx="6497">
                  <c:v>40461</c:v>
                </c:pt>
                <c:pt idx="6498">
                  <c:v>40462</c:v>
                </c:pt>
                <c:pt idx="6499">
                  <c:v>40463</c:v>
                </c:pt>
                <c:pt idx="6500">
                  <c:v>40464</c:v>
                </c:pt>
                <c:pt idx="6501">
                  <c:v>40465</c:v>
                </c:pt>
                <c:pt idx="6502">
                  <c:v>40466</c:v>
                </c:pt>
                <c:pt idx="6503">
                  <c:v>40467</c:v>
                </c:pt>
                <c:pt idx="6504">
                  <c:v>40468</c:v>
                </c:pt>
                <c:pt idx="6505">
                  <c:v>40469</c:v>
                </c:pt>
                <c:pt idx="6506">
                  <c:v>40470</c:v>
                </c:pt>
                <c:pt idx="6507">
                  <c:v>40471</c:v>
                </c:pt>
                <c:pt idx="6508">
                  <c:v>40472</c:v>
                </c:pt>
                <c:pt idx="6509">
                  <c:v>40473</c:v>
                </c:pt>
                <c:pt idx="6510">
                  <c:v>40474</c:v>
                </c:pt>
                <c:pt idx="6511">
                  <c:v>40475</c:v>
                </c:pt>
                <c:pt idx="6512">
                  <c:v>40476</c:v>
                </c:pt>
                <c:pt idx="6513">
                  <c:v>40477</c:v>
                </c:pt>
                <c:pt idx="6514">
                  <c:v>40478</c:v>
                </c:pt>
                <c:pt idx="6515">
                  <c:v>40479</c:v>
                </c:pt>
                <c:pt idx="6516">
                  <c:v>40480</c:v>
                </c:pt>
                <c:pt idx="6517">
                  <c:v>40481</c:v>
                </c:pt>
                <c:pt idx="6518">
                  <c:v>40482</c:v>
                </c:pt>
                <c:pt idx="6519">
                  <c:v>40483</c:v>
                </c:pt>
                <c:pt idx="6520">
                  <c:v>40484</c:v>
                </c:pt>
                <c:pt idx="6521">
                  <c:v>40485</c:v>
                </c:pt>
                <c:pt idx="6522">
                  <c:v>40486</c:v>
                </c:pt>
                <c:pt idx="6523">
                  <c:v>40487</c:v>
                </c:pt>
                <c:pt idx="6524">
                  <c:v>40488</c:v>
                </c:pt>
                <c:pt idx="6525">
                  <c:v>40489</c:v>
                </c:pt>
                <c:pt idx="6526">
                  <c:v>40490</c:v>
                </c:pt>
                <c:pt idx="6527">
                  <c:v>40491</c:v>
                </c:pt>
                <c:pt idx="6528">
                  <c:v>40492</c:v>
                </c:pt>
                <c:pt idx="6529">
                  <c:v>40493</c:v>
                </c:pt>
                <c:pt idx="6530">
                  <c:v>40494</c:v>
                </c:pt>
                <c:pt idx="6531">
                  <c:v>40495</c:v>
                </c:pt>
                <c:pt idx="6532">
                  <c:v>40496</c:v>
                </c:pt>
                <c:pt idx="6533">
                  <c:v>40497</c:v>
                </c:pt>
                <c:pt idx="6534">
                  <c:v>40498</c:v>
                </c:pt>
                <c:pt idx="6535">
                  <c:v>40499</c:v>
                </c:pt>
                <c:pt idx="6536">
                  <c:v>40500</c:v>
                </c:pt>
                <c:pt idx="6537">
                  <c:v>40501</c:v>
                </c:pt>
                <c:pt idx="6538">
                  <c:v>40502</c:v>
                </c:pt>
                <c:pt idx="6539">
                  <c:v>40503</c:v>
                </c:pt>
                <c:pt idx="6540">
                  <c:v>40504</c:v>
                </c:pt>
                <c:pt idx="6541">
                  <c:v>40505</c:v>
                </c:pt>
                <c:pt idx="6542">
                  <c:v>40506</c:v>
                </c:pt>
                <c:pt idx="6543">
                  <c:v>40507</c:v>
                </c:pt>
                <c:pt idx="6544">
                  <c:v>40508</c:v>
                </c:pt>
                <c:pt idx="6545">
                  <c:v>40509</c:v>
                </c:pt>
                <c:pt idx="6546">
                  <c:v>40510</c:v>
                </c:pt>
                <c:pt idx="6547">
                  <c:v>40511</c:v>
                </c:pt>
                <c:pt idx="6548">
                  <c:v>40512</c:v>
                </c:pt>
                <c:pt idx="6549">
                  <c:v>40513</c:v>
                </c:pt>
                <c:pt idx="6550">
                  <c:v>40514</c:v>
                </c:pt>
                <c:pt idx="6551">
                  <c:v>40515</c:v>
                </c:pt>
                <c:pt idx="6552">
                  <c:v>40516</c:v>
                </c:pt>
                <c:pt idx="6553">
                  <c:v>40517</c:v>
                </c:pt>
                <c:pt idx="6554">
                  <c:v>40518</c:v>
                </c:pt>
                <c:pt idx="6555">
                  <c:v>40519</c:v>
                </c:pt>
                <c:pt idx="6556">
                  <c:v>40520</c:v>
                </c:pt>
                <c:pt idx="6557">
                  <c:v>40521</c:v>
                </c:pt>
                <c:pt idx="6558">
                  <c:v>40522</c:v>
                </c:pt>
                <c:pt idx="6559">
                  <c:v>40523</c:v>
                </c:pt>
                <c:pt idx="6560">
                  <c:v>40524</c:v>
                </c:pt>
                <c:pt idx="6561">
                  <c:v>40525</c:v>
                </c:pt>
                <c:pt idx="6562">
                  <c:v>40526</c:v>
                </c:pt>
                <c:pt idx="6563">
                  <c:v>40527</c:v>
                </c:pt>
                <c:pt idx="6564">
                  <c:v>40528</c:v>
                </c:pt>
                <c:pt idx="6565">
                  <c:v>40529</c:v>
                </c:pt>
                <c:pt idx="6566">
                  <c:v>40530</c:v>
                </c:pt>
                <c:pt idx="6567">
                  <c:v>40531</c:v>
                </c:pt>
                <c:pt idx="6568">
                  <c:v>40532</c:v>
                </c:pt>
                <c:pt idx="6569">
                  <c:v>40533</c:v>
                </c:pt>
                <c:pt idx="6570">
                  <c:v>40534</c:v>
                </c:pt>
                <c:pt idx="6571">
                  <c:v>40535</c:v>
                </c:pt>
                <c:pt idx="6572">
                  <c:v>40536</c:v>
                </c:pt>
                <c:pt idx="6573">
                  <c:v>40537</c:v>
                </c:pt>
                <c:pt idx="6574">
                  <c:v>40538</c:v>
                </c:pt>
                <c:pt idx="6575">
                  <c:v>40539</c:v>
                </c:pt>
                <c:pt idx="6576">
                  <c:v>40540</c:v>
                </c:pt>
                <c:pt idx="6577">
                  <c:v>40541</c:v>
                </c:pt>
                <c:pt idx="6578">
                  <c:v>40542</c:v>
                </c:pt>
                <c:pt idx="6579">
                  <c:v>40543</c:v>
                </c:pt>
                <c:pt idx="6580">
                  <c:v>40544</c:v>
                </c:pt>
                <c:pt idx="6581">
                  <c:v>40545</c:v>
                </c:pt>
                <c:pt idx="6582">
                  <c:v>40546</c:v>
                </c:pt>
                <c:pt idx="6583">
                  <c:v>40547</c:v>
                </c:pt>
                <c:pt idx="6584">
                  <c:v>40548</c:v>
                </c:pt>
                <c:pt idx="6585">
                  <c:v>40549</c:v>
                </c:pt>
                <c:pt idx="6586">
                  <c:v>40550</c:v>
                </c:pt>
                <c:pt idx="6587">
                  <c:v>40551</c:v>
                </c:pt>
                <c:pt idx="6588">
                  <c:v>40552</c:v>
                </c:pt>
                <c:pt idx="6589">
                  <c:v>40553</c:v>
                </c:pt>
                <c:pt idx="6590">
                  <c:v>40554</c:v>
                </c:pt>
                <c:pt idx="6591">
                  <c:v>40555</c:v>
                </c:pt>
                <c:pt idx="6592">
                  <c:v>40556</c:v>
                </c:pt>
                <c:pt idx="6593">
                  <c:v>40557</c:v>
                </c:pt>
                <c:pt idx="6594">
                  <c:v>40558</c:v>
                </c:pt>
                <c:pt idx="6595">
                  <c:v>40559</c:v>
                </c:pt>
                <c:pt idx="6596">
                  <c:v>40560</c:v>
                </c:pt>
                <c:pt idx="6597">
                  <c:v>40561</c:v>
                </c:pt>
                <c:pt idx="6598">
                  <c:v>40562</c:v>
                </c:pt>
                <c:pt idx="6599">
                  <c:v>40563</c:v>
                </c:pt>
                <c:pt idx="6600">
                  <c:v>40564</c:v>
                </c:pt>
                <c:pt idx="6601">
                  <c:v>40565</c:v>
                </c:pt>
                <c:pt idx="6602">
                  <c:v>40566</c:v>
                </c:pt>
                <c:pt idx="6603">
                  <c:v>40567</c:v>
                </c:pt>
                <c:pt idx="6604">
                  <c:v>40568</c:v>
                </c:pt>
                <c:pt idx="6605">
                  <c:v>40569</c:v>
                </c:pt>
                <c:pt idx="6606">
                  <c:v>40570</c:v>
                </c:pt>
                <c:pt idx="6607">
                  <c:v>40571</c:v>
                </c:pt>
                <c:pt idx="6608">
                  <c:v>40572</c:v>
                </c:pt>
                <c:pt idx="6609">
                  <c:v>40573</c:v>
                </c:pt>
                <c:pt idx="6610">
                  <c:v>40574</c:v>
                </c:pt>
                <c:pt idx="6611">
                  <c:v>40575</c:v>
                </c:pt>
                <c:pt idx="6612">
                  <c:v>40576</c:v>
                </c:pt>
                <c:pt idx="6613">
                  <c:v>40577</c:v>
                </c:pt>
                <c:pt idx="6614">
                  <c:v>40578</c:v>
                </c:pt>
                <c:pt idx="6615">
                  <c:v>40579</c:v>
                </c:pt>
                <c:pt idx="6616">
                  <c:v>40580</c:v>
                </c:pt>
                <c:pt idx="6617">
                  <c:v>40581</c:v>
                </c:pt>
                <c:pt idx="6618">
                  <c:v>40582</c:v>
                </c:pt>
                <c:pt idx="6619">
                  <c:v>40583</c:v>
                </c:pt>
                <c:pt idx="6620">
                  <c:v>40584</c:v>
                </c:pt>
                <c:pt idx="6621">
                  <c:v>40585</c:v>
                </c:pt>
                <c:pt idx="6622">
                  <c:v>40586</c:v>
                </c:pt>
                <c:pt idx="6623">
                  <c:v>40587</c:v>
                </c:pt>
                <c:pt idx="6624">
                  <c:v>40588</c:v>
                </c:pt>
                <c:pt idx="6625">
                  <c:v>40589</c:v>
                </c:pt>
                <c:pt idx="6626">
                  <c:v>40590</c:v>
                </c:pt>
                <c:pt idx="6627">
                  <c:v>40591</c:v>
                </c:pt>
                <c:pt idx="6628">
                  <c:v>40592</c:v>
                </c:pt>
                <c:pt idx="6629">
                  <c:v>40593</c:v>
                </c:pt>
                <c:pt idx="6630">
                  <c:v>40594</c:v>
                </c:pt>
                <c:pt idx="6631">
                  <c:v>40595</c:v>
                </c:pt>
                <c:pt idx="6632">
                  <c:v>40596</c:v>
                </c:pt>
                <c:pt idx="6633">
                  <c:v>40597</c:v>
                </c:pt>
                <c:pt idx="6634">
                  <c:v>40598</c:v>
                </c:pt>
                <c:pt idx="6635">
                  <c:v>40599</c:v>
                </c:pt>
                <c:pt idx="6636">
                  <c:v>40600</c:v>
                </c:pt>
                <c:pt idx="6637">
                  <c:v>40601</c:v>
                </c:pt>
                <c:pt idx="6638">
                  <c:v>40602</c:v>
                </c:pt>
                <c:pt idx="6639">
                  <c:v>40603</c:v>
                </c:pt>
                <c:pt idx="6640">
                  <c:v>40604</c:v>
                </c:pt>
                <c:pt idx="6641">
                  <c:v>40605</c:v>
                </c:pt>
                <c:pt idx="6642">
                  <c:v>40606</c:v>
                </c:pt>
                <c:pt idx="6643">
                  <c:v>40607</c:v>
                </c:pt>
                <c:pt idx="6644">
                  <c:v>40608</c:v>
                </c:pt>
                <c:pt idx="6645">
                  <c:v>40609</c:v>
                </c:pt>
                <c:pt idx="6646">
                  <c:v>40610</c:v>
                </c:pt>
                <c:pt idx="6647">
                  <c:v>40611</c:v>
                </c:pt>
                <c:pt idx="6648">
                  <c:v>40612</c:v>
                </c:pt>
                <c:pt idx="6649">
                  <c:v>40613</c:v>
                </c:pt>
                <c:pt idx="6650">
                  <c:v>40614</c:v>
                </c:pt>
                <c:pt idx="6651">
                  <c:v>40615</c:v>
                </c:pt>
                <c:pt idx="6652">
                  <c:v>40616</c:v>
                </c:pt>
                <c:pt idx="6653">
                  <c:v>40617</c:v>
                </c:pt>
                <c:pt idx="6654">
                  <c:v>40618</c:v>
                </c:pt>
                <c:pt idx="6655">
                  <c:v>40619</c:v>
                </c:pt>
                <c:pt idx="6656">
                  <c:v>40620</c:v>
                </c:pt>
                <c:pt idx="6657">
                  <c:v>40621</c:v>
                </c:pt>
                <c:pt idx="6658">
                  <c:v>40622</c:v>
                </c:pt>
                <c:pt idx="6659">
                  <c:v>40623</c:v>
                </c:pt>
                <c:pt idx="6660">
                  <c:v>40624</c:v>
                </c:pt>
                <c:pt idx="6661">
                  <c:v>40625</c:v>
                </c:pt>
                <c:pt idx="6662">
                  <c:v>40626</c:v>
                </c:pt>
                <c:pt idx="6663">
                  <c:v>40627</c:v>
                </c:pt>
                <c:pt idx="6664">
                  <c:v>40628</c:v>
                </c:pt>
                <c:pt idx="6665">
                  <c:v>40629</c:v>
                </c:pt>
                <c:pt idx="6666">
                  <c:v>40630</c:v>
                </c:pt>
                <c:pt idx="6667">
                  <c:v>40631</c:v>
                </c:pt>
                <c:pt idx="6668">
                  <c:v>40632</c:v>
                </c:pt>
                <c:pt idx="6669">
                  <c:v>40633</c:v>
                </c:pt>
                <c:pt idx="6670">
                  <c:v>40634</c:v>
                </c:pt>
                <c:pt idx="6671">
                  <c:v>40635</c:v>
                </c:pt>
                <c:pt idx="6672">
                  <c:v>40636</c:v>
                </c:pt>
                <c:pt idx="6673">
                  <c:v>40637</c:v>
                </c:pt>
                <c:pt idx="6674">
                  <c:v>40638</c:v>
                </c:pt>
                <c:pt idx="6675">
                  <c:v>40639</c:v>
                </c:pt>
                <c:pt idx="6676">
                  <c:v>40640</c:v>
                </c:pt>
                <c:pt idx="6677">
                  <c:v>40641</c:v>
                </c:pt>
                <c:pt idx="6678">
                  <c:v>40642</c:v>
                </c:pt>
                <c:pt idx="6679">
                  <c:v>40643</c:v>
                </c:pt>
                <c:pt idx="6680">
                  <c:v>40644</c:v>
                </c:pt>
                <c:pt idx="6681">
                  <c:v>40645</c:v>
                </c:pt>
                <c:pt idx="6682">
                  <c:v>40646</c:v>
                </c:pt>
                <c:pt idx="6683">
                  <c:v>40647</c:v>
                </c:pt>
                <c:pt idx="6684">
                  <c:v>40648</c:v>
                </c:pt>
                <c:pt idx="6685">
                  <c:v>40649</c:v>
                </c:pt>
                <c:pt idx="6686">
                  <c:v>40650</c:v>
                </c:pt>
                <c:pt idx="6687">
                  <c:v>40651</c:v>
                </c:pt>
                <c:pt idx="6688">
                  <c:v>40652</c:v>
                </c:pt>
                <c:pt idx="6689">
                  <c:v>40653</c:v>
                </c:pt>
                <c:pt idx="6690">
                  <c:v>40654</c:v>
                </c:pt>
                <c:pt idx="6691">
                  <c:v>40655</c:v>
                </c:pt>
                <c:pt idx="6692">
                  <c:v>40656</c:v>
                </c:pt>
                <c:pt idx="6693">
                  <c:v>40657</c:v>
                </c:pt>
                <c:pt idx="6694">
                  <c:v>40658</c:v>
                </c:pt>
                <c:pt idx="6695">
                  <c:v>40659</c:v>
                </c:pt>
                <c:pt idx="6696">
                  <c:v>40660</c:v>
                </c:pt>
                <c:pt idx="6697">
                  <c:v>40661</c:v>
                </c:pt>
                <c:pt idx="6698">
                  <c:v>40662</c:v>
                </c:pt>
                <c:pt idx="6699">
                  <c:v>40663</c:v>
                </c:pt>
                <c:pt idx="6700">
                  <c:v>40664</c:v>
                </c:pt>
                <c:pt idx="6701">
                  <c:v>40665</c:v>
                </c:pt>
                <c:pt idx="6702">
                  <c:v>40666</c:v>
                </c:pt>
                <c:pt idx="6703">
                  <c:v>40667</c:v>
                </c:pt>
                <c:pt idx="6704">
                  <c:v>40668</c:v>
                </c:pt>
                <c:pt idx="6705">
                  <c:v>40669</c:v>
                </c:pt>
                <c:pt idx="6706">
                  <c:v>40670</c:v>
                </c:pt>
                <c:pt idx="6707">
                  <c:v>40671</c:v>
                </c:pt>
                <c:pt idx="6708">
                  <c:v>40672</c:v>
                </c:pt>
                <c:pt idx="6709">
                  <c:v>40673</c:v>
                </c:pt>
                <c:pt idx="6710">
                  <c:v>40674</c:v>
                </c:pt>
                <c:pt idx="6711">
                  <c:v>40675</c:v>
                </c:pt>
                <c:pt idx="6712">
                  <c:v>40676</c:v>
                </c:pt>
                <c:pt idx="6713">
                  <c:v>40677</c:v>
                </c:pt>
                <c:pt idx="6714">
                  <c:v>40678</c:v>
                </c:pt>
                <c:pt idx="6715">
                  <c:v>40679</c:v>
                </c:pt>
                <c:pt idx="6716">
                  <c:v>40680</c:v>
                </c:pt>
                <c:pt idx="6717">
                  <c:v>40681</c:v>
                </c:pt>
                <c:pt idx="6718">
                  <c:v>40682</c:v>
                </c:pt>
                <c:pt idx="6719">
                  <c:v>40683</c:v>
                </c:pt>
                <c:pt idx="6720">
                  <c:v>40684</c:v>
                </c:pt>
                <c:pt idx="6721">
                  <c:v>40685</c:v>
                </c:pt>
                <c:pt idx="6722">
                  <c:v>40686</c:v>
                </c:pt>
                <c:pt idx="6723">
                  <c:v>40687</c:v>
                </c:pt>
                <c:pt idx="6724">
                  <c:v>40688</c:v>
                </c:pt>
                <c:pt idx="6725">
                  <c:v>40689</c:v>
                </c:pt>
                <c:pt idx="6726">
                  <c:v>40690</c:v>
                </c:pt>
                <c:pt idx="6727">
                  <c:v>40691</c:v>
                </c:pt>
                <c:pt idx="6728">
                  <c:v>40692</c:v>
                </c:pt>
                <c:pt idx="6729">
                  <c:v>40693</c:v>
                </c:pt>
                <c:pt idx="6730">
                  <c:v>40694</c:v>
                </c:pt>
                <c:pt idx="6731">
                  <c:v>40695</c:v>
                </c:pt>
                <c:pt idx="6732">
                  <c:v>40696</c:v>
                </c:pt>
                <c:pt idx="6733">
                  <c:v>40697</c:v>
                </c:pt>
                <c:pt idx="6734">
                  <c:v>40698</c:v>
                </c:pt>
                <c:pt idx="6735">
                  <c:v>40699</c:v>
                </c:pt>
                <c:pt idx="6736">
                  <c:v>40700</c:v>
                </c:pt>
                <c:pt idx="6737">
                  <c:v>40701</c:v>
                </c:pt>
                <c:pt idx="6738">
                  <c:v>40702</c:v>
                </c:pt>
                <c:pt idx="6739">
                  <c:v>40703</c:v>
                </c:pt>
                <c:pt idx="6740">
                  <c:v>40704</c:v>
                </c:pt>
                <c:pt idx="6741">
                  <c:v>40705</c:v>
                </c:pt>
                <c:pt idx="6742">
                  <c:v>40706</c:v>
                </c:pt>
                <c:pt idx="6743">
                  <c:v>40707</c:v>
                </c:pt>
                <c:pt idx="6744">
                  <c:v>40708</c:v>
                </c:pt>
                <c:pt idx="6745">
                  <c:v>40709</c:v>
                </c:pt>
                <c:pt idx="6746">
                  <c:v>40710</c:v>
                </c:pt>
                <c:pt idx="6747">
                  <c:v>40711</c:v>
                </c:pt>
                <c:pt idx="6748">
                  <c:v>40712</c:v>
                </c:pt>
                <c:pt idx="6749">
                  <c:v>40713</c:v>
                </c:pt>
                <c:pt idx="6750">
                  <c:v>40714</c:v>
                </c:pt>
                <c:pt idx="6751">
                  <c:v>40715</c:v>
                </c:pt>
                <c:pt idx="6752">
                  <c:v>40716</c:v>
                </c:pt>
                <c:pt idx="6753">
                  <c:v>40717</c:v>
                </c:pt>
                <c:pt idx="6754">
                  <c:v>40718</c:v>
                </c:pt>
                <c:pt idx="6755">
                  <c:v>40719</c:v>
                </c:pt>
                <c:pt idx="6756">
                  <c:v>40720</c:v>
                </c:pt>
                <c:pt idx="6757">
                  <c:v>40721</c:v>
                </c:pt>
                <c:pt idx="6758">
                  <c:v>40722</c:v>
                </c:pt>
                <c:pt idx="6759">
                  <c:v>40723</c:v>
                </c:pt>
                <c:pt idx="6760">
                  <c:v>40724</c:v>
                </c:pt>
                <c:pt idx="6761">
                  <c:v>40725</c:v>
                </c:pt>
                <c:pt idx="6762">
                  <c:v>40726</c:v>
                </c:pt>
                <c:pt idx="6763">
                  <c:v>40727</c:v>
                </c:pt>
                <c:pt idx="6764">
                  <c:v>40728</c:v>
                </c:pt>
                <c:pt idx="6765">
                  <c:v>40729</c:v>
                </c:pt>
                <c:pt idx="6766">
                  <c:v>40730</c:v>
                </c:pt>
                <c:pt idx="6767">
                  <c:v>40731</c:v>
                </c:pt>
                <c:pt idx="6768">
                  <c:v>40732</c:v>
                </c:pt>
                <c:pt idx="6769">
                  <c:v>40733</c:v>
                </c:pt>
                <c:pt idx="6770">
                  <c:v>40734</c:v>
                </c:pt>
                <c:pt idx="6771">
                  <c:v>40735</c:v>
                </c:pt>
                <c:pt idx="6772">
                  <c:v>40736</c:v>
                </c:pt>
                <c:pt idx="6773">
                  <c:v>40737</c:v>
                </c:pt>
                <c:pt idx="6774">
                  <c:v>40738</c:v>
                </c:pt>
                <c:pt idx="6775">
                  <c:v>40739</c:v>
                </c:pt>
                <c:pt idx="6776">
                  <c:v>40740</c:v>
                </c:pt>
                <c:pt idx="6777">
                  <c:v>40741</c:v>
                </c:pt>
                <c:pt idx="6778">
                  <c:v>40742</c:v>
                </c:pt>
                <c:pt idx="6779">
                  <c:v>40743</c:v>
                </c:pt>
                <c:pt idx="6780">
                  <c:v>40744</c:v>
                </c:pt>
                <c:pt idx="6781">
                  <c:v>40745</c:v>
                </c:pt>
                <c:pt idx="6782">
                  <c:v>40746</c:v>
                </c:pt>
                <c:pt idx="6783">
                  <c:v>40747</c:v>
                </c:pt>
                <c:pt idx="6784">
                  <c:v>40748</c:v>
                </c:pt>
                <c:pt idx="6785">
                  <c:v>40749</c:v>
                </c:pt>
                <c:pt idx="6786">
                  <c:v>40750</c:v>
                </c:pt>
                <c:pt idx="6787">
                  <c:v>40751</c:v>
                </c:pt>
                <c:pt idx="6788">
                  <c:v>40752</c:v>
                </c:pt>
                <c:pt idx="6789">
                  <c:v>40753</c:v>
                </c:pt>
                <c:pt idx="6790">
                  <c:v>40754</c:v>
                </c:pt>
                <c:pt idx="6791">
                  <c:v>40755</c:v>
                </c:pt>
                <c:pt idx="6792">
                  <c:v>40756</c:v>
                </c:pt>
                <c:pt idx="6793">
                  <c:v>40757</c:v>
                </c:pt>
                <c:pt idx="6794">
                  <c:v>40758</c:v>
                </c:pt>
                <c:pt idx="6795">
                  <c:v>40759</c:v>
                </c:pt>
                <c:pt idx="6796">
                  <c:v>40760</c:v>
                </c:pt>
                <c:pt idx="6797">
                  <c:v>40761</c:v>
                </c:pt>
                <c:pt idx="6798">
                  <c:v>40762</c:v>
                </c:pt>
                <c:pt idx="6799">
                  <c:v>40763</c:v>
                </c:pt>
                <c:pt idx="6800">
                  <c:v>40764</c:v>
                </c:pt>
                <c:pt idx="6801">
                  <c:v>40765</c:v>
                </c:pt>
                <c:pt idx="6802">
                  <c:v>40766</c:v>
                </c:pt>
                <c:pt idx="6803">
                  <c:v>40767</c:v>
                </c:pt>
                <c:pt idx="6804">
                  <c:v>40768</c:v>
                </c:pt>
                <c:pt idx="6805">
                  <c:v>40769</c:v>
                </c:pt>
                <c:pt idx="6806">
                  <c:v>40770</c:v>
                </c:pt>
                <c:pt idx="6807">
                  <c:v>40771</c:v>
                </c:pt>
                <c:pt idx="6808">
                  <c:v>40772</c:v>
                </c:pt>
                <c:pt idx="6809">
                  <c:v>40773</c:v>
                </c:pt>
                <c:pt idx="6810">
                  <c:v>40774</c:v>
                </c:pt>
                <c:pt idx="6811">
                  <c:v>40775</c:v>
                </c:pt>
                <c:pt idx="6812">
                  <c:v>40776</c:v>
                </c:pt>
                <c:pt idx="6813">
                  <c:v>40777</c:v>
                </c:pt>
                <c:pt idx="6814">
                  <c:v>40778</c:v>
                </c:pt>
                <c:pt idx="6815">
                  <c:v>40779</c:v>
                </c:pt>
                <c:pt idx="6816">
                  <c:v>40780</c:v>
                </c:pt>
                <c:pt idx="6817">
                  <c:v>40781</c:v>
                </c:pt>
                <c:pt idx="6818">
                  <c:v>40782</c:v>
                </c:pt>
                <c:pt idx="6819">
                  <c:v>40783</c:v>
                </c:pt>
                <c:pt idx="6820">
                  <c:v>40784</c:v>
                </c:pt>
                <c:pt idx="6821">
                  <c:v>40785</c:v>
                </c:pt>
                <c:pt idx="6822">
                  <c:v>40786</c:v>
                </c:pt>
                <c:pt idx="6823">
                  <c:v>40787</c:v>
                </c:pt>
                <c:pt idx="6824">
                  <c:v>40788</c:v>
                </c:pt>
                <c:pt idx="6825">
                  <c:v>40789</c:v>
                </c:pt>
                <c:pt idx="6826">
                  <c:v>40790</c:v>
                </c:pt>
                <c:pt idx="6827">
                  <c:v>40791</c:v>
                </c:pt>
                <c:pt idx="6828">
                  <c:v>40792</c:v>
                </c:pt>
                <c:pt idx="6829">
                  <c:v>40793</c:v>
                </c:pt>
                <c:pt idx="6830">
                  <c:v>40794</c:v>
                </c:pt>
                <c:pt idx="6831">
                  <c:v>40795</c:v>
                </c:pt>
                <c:pt idx="6832">
                  <c:v>40796</c:v>
                </c:pt>
                <c:pt idx="6833">
                  <c:v>40797</c:v>
                </c:pt>
                <c:pt idx="6834">
                  <c:v>40798</c:v>
                </c:pt>
                <c:pt idx="6835">
                  <c:v>40799</c:v>
                </c:pt>
                <c:pt idx="6836">
                  <c:v>40800</c:v>
                </c:pt>
                <c:pt idx="6837">
                  <c:v>40801</c:v>
                </c:pt>
                <c:pt idx="6838">
                  <c:v>40802</c:v>
                </c:pt>
                <c:pt idx="6839">
                  <c:v>40803</c:v>
                </c:pt>
                <c:pt idx="6840">
                  <c:v>40804</c:v>
                </c:pt>
                <c:pt idx="6841">
                  <c:v>40805</c:v>
                </c:pt>
                <c:pt idx="6842">
                  <c:v>40806</c:v>
                </c:pt>
                <c:pt idx="6843">
                  <c:v>40807</c:v>
                </c:pt>
                <c:pt idx="6844">
                  <c:v>40808</c:v>
                </c:pt>
                <c:pt idx="6845">
                  <c:v>40809</c:v>
                </c:pt>
                <c:pt idx="6846">
                  <c:v>40810</c:v>
                </c:pt>
                <c:pt idx="6847">
                  <c:v>40811</c:v>
                </c:pt>
                <c:pt idx="6848">
                  <c:v>40812</c:v>
                </c:pt>
                <c:pt idx="6849">
                  <c:v>40813</c:v>
                </c:pt>
                <c:pt idx="6850">
                  <c:v>40814</c:v>
                </c:pt>
                <c:pt idx="6851">
                  <c:v>40815</c:v>
                </c:pt>
                <c:pt idx="6852">
                  <c:v>40816</c:v>
                </c:pt>
                <c:pt idx="6853">
                  <c:v>40817</c:v>
                </c:pt>
                <c:pt idx="6854">
                  <c:v>40818</c:v>
                </c:pt>
                <c:pt idx="6855">
                  <c:v>40819</c:v>
                </c:pt>
                <c:pt idx="6856">
                  <c:v>40820</c:v>
                </c:pt>
                <c:pt idx="6857">
                  <c:v>40821</c:v>
                </c:pt>
                <c:pt idx="6858">
                  <c:v>40822</c:v>
                </c:pt>
                <c:pt idx="6859">
                  <c:v>40823</c:v>
                </c:pt>
                <c:pt idx="6860">
                  <c:v>40824</c:v>
                </c:pt>
                <c:pt idx="6861">
                  <c:v>40825</c:v>
                </c:pt>
                <c:pt idx="6862">
                  <c:v>40826</c:v>
                </c:pt>
                <c:pt idx="6863">
                  <c:v>40827</c:v>
                </c:pt>
                <c:pt idx="6864">
                  <c:v>40828</c:v>
                </c:pt>
                <c:pt idx="6865">
                  <c:v>40829</c:v>
                </c:pt>
                <c:pt idx="6866">
                  <c:v>40830</c:v>
                </c:pt>
                <c:pt idx="6867">
                  <c:v>40831</c:v>
                </c:pt>
                <c:pt idx="6868">
                  <c:v>40832</c:v>
                </c:pt>
                <c:pt idx="6869">
                  <c:v>40833</c:v>
                </c:pt>
                <c:pt idx="6870">
                  <c:v>40834</c:v>
                </c:pt>
                <c:pt idx="6871">
                  <c:v>40835</c:v>
                </c:pt>
                <c:pt idx="6872">
                  <c:v>40836</c:v>
                </c:pt>
                <c:pt idx="6873">
                  <c:v>40837</c:v>
                </c:pt>
                <c:pt idx="6874">
                  <c:v>40838</c:v>
                </c:pt>
                <c:pt idx="6875">
                  <c:v>40839</c:v>
                </c:pt>
                <c:pt idx="6876">
                  <c:v>40840</c:v>
                </c:pt>
                <c:pt idx="6877">
                  <c:v>40841</c:v>
                </c:pt>
                <c:pt idx="6878">
                  <c:v>40842</c:v>
                </c:pt>
                <c:pt idx="6879">
                  <c:v>40843</c:v>
                </c:pt>
                <c:pt idx="6880">
                  <c:v>40844</c:v>
                </c:pt>
                <c:pt idx="6881">
                  <c:v>40845</c:v>
                </c:pt>
                <c:pt idx="6882">
                  <c:v>40846</c:v>
                </c:pt>
                <c:pt idx="6883">
                  <c:v>40847</c:v>
                </c:pt>
                <c:pt idx="6884">
                  <c:v>40848</c:v>
                </c:pt>
                <c:pt idx="6885">
                  <c:v>40849</c:v>
                </c:pt>
                <c:pt idx="6886">
                  <c:v>40850</c:v>
                </c:pt>
                <c:pt idx="6887">
                  <c:v>40851</c:v>
                </c:pt>
                <c:pt idx="6888">
                  <c:v>40852</c:v>
                </c:pt>
                <c:pt idx="6889">
                  <c:v>40853</c:v>
                </c:pt>
                <c:pt idx="6890">
                  <c:v>40854</c:v>
                </c:pt>
                <c:pt idx="6891">
                  <c:v>40855</c:v>
                </c:pt>
                <c:pt idx="6892">
                  <c:v>40856</c:v>
                </c:pt>
                <c:pt idx="6893">
                  <c:v>40857</c:v>
                </c:pt>
                <c:pt idx="6894">
                  <c:v>40858</c:v>
                </c:pt>
                <c:pt idx="6895">
                  <c:v>40859</c:v>
                </c:pt>
                <c:pt idx="6896">
                  <c:v>40860</c:v>
                </c:pt>
                <c:pt idx="6897">
                  <c:v>40861</c:v>
                </c:pt>
                <c:pt idx="6898">
                  <c:v>40862</c:v>
                </c:pt>
                <c:pt idx="6899">
                  <c:v>40863</c:v>
                </c:pt>
                <c:pt idx="6900">
                  <c:v>40864</c:v>
                </c:pt>
                <c:pt idx="6901">
                  <c:v>40865</c:v>
                </c:pt>
                <c:pt idx="6902">
                  <c:v>40866</c:v>
                </c:pt>
                <c:pt idx="6903">
                  <c:v>40867</c:v>
                </c:pt>
                <c:pt idx="6904">
                  <c:v>40868</c:v>
                </c:pt>
                <c:pt idx="6905">
                  <c:v>40869</c:v>
                </c:pt>
                <c:pt idx="6906">
                  <c:v>40870</c:v>
                </c:pt>
                <c:pt idx="6907">
                  <c:v>40871</c:v>
                </c:pt>
                <c:pt idx="6908">
                  <c:v>40872</c:v>
                </c:pt>
                <c:pt idx="6909">
                  <c:v>40873</c:v>
                </c:pt>
                <c:pt idx="6910">
                  <c:v>40874</c:v>
                </c:pt>
                <c:pt idx="6911">
                  <c:v>40875</c:v>
                </c:pt>
                <c:pt idx="6912">
                  <c:v>40876</c:v>
                </c:pt>
                <c:pt idx="6913">
                  <c:v>40877</c:v>
                </c:pt>
                <c:pt idx="6914">
                  <c:v>40878</c:v>
                </c:pt>
                <c:pt idx="6915">
                  <c:v>40879</c:v>
                </c:pt>
                <c:pt idx="6916">
                  <c:v>40880</c:v>
                </c:pt>
                <c:pt idx="6917">
                  <c:v>40881</c:v>
                </c:pt>
                <c:pt idx="6918">
                  <c:v>40882</c:v>
                </c:pt>
                <c:pt idx="6919">
                  <c:v>40883</c:v>
                </c:pt>
                <c:pt idx="6920">
                  <c:v>40884</c:v>
                </c:pt>
                <c:pt idx="6921">
                  <c:v>40885</c:v>
                </c:pt>
                <c:pt idx="6922">
                  <c:v>40886</c:v>
                </c:pt>
                <c:pt idx="6923">
                  <c:v>40887</c:v>
                </c:pt>
                <c:pt idx="6924">
                  <c:v>40888</c:v>
                </c:pt>
                <c:pt idx="6925">
                  <c:v>40889</c:v>
                </c:pt>
                <c:pt idx="6926">
                  <c:v>40890</c:v>
                </c:pt>
                <c:pt idx="6927">
                  <c:v>40891</c:v>
                </c:pt>
                <c:pt idx="6928">
                  <c:v>40892</c:v>
                </c:pt>
                <c:pt idx="6929">
                  <c:v>40893</c:v>
                </c:pt>
                <c:pt idx="6930">
                  <c:v>40894</c:v>
                </c:pt>
                <c:pt idx="6931">
                  <c:v>40895</c:v>
                </c:pt>
                <c:pt idx="6932">
                  <c:v>40896</c:v>
                </c:pt>
                <c:pt idx="6933">
                  <c:v>40897</c:v>
                </c:pt>
                <c:pt idx="6934">
                  <c:v>40898</c:v>
                </c:pt>
                <c:pt idx="6935">
                  <c:v>40899</c:v>
                </c:pt>
                <c:pt idx="6936">
                  <c:v>40900</c:v>
                </c:pt>
                <c:pt idx="6937">
                  <c:v>40901</c:v>
                </c:pt>
                <c:pt idx="6938">
                  <c:v>40902</c:v>
                </c:pt>
                <c:pt idx="6939">
                  <c:v>40903</c:v>
                </c:pt>
                <c:pt idx="6940">
                  <c:v>40904</c:v>
                </c:pt>
                <c:pt idx="6941">
                  <c:v>40905</c:v>
                </c:pt>
                <c:pt idx="6942">
                  <c:v>40906</c:v>
                </c:pt>
                <c:pt idx="6943">
                  <c:v>40907</c:v>
                </c:pt>
                <c:pt idx="6944">
                  <c:v>40908</c:v>
                </c:pt>
                <c:pt idx="6945">
                  <c:v>40909</c:v>
                </c:pt>
                <c:pt idx="6946">
                  <c:v>40910</c:v>
                </c:pt>
                <c:pt idx="6947">
                  <c:v>40911</c:v>
                </c:pt>
                <c:pt idx="6948">
                  <c:v>40912</c:v>
                </c:pt>
                <c:pt idx="6949">
                  <c:v>40913</c:v>
                </c:pt>
                <c:pt idx="6950">
                  <c:v>40914</c:v>
                </c:pt>
                <c:pt idx="6951">
                  <c:v>40915</c:v>
                </c:pt>
                <c:pt idx="6952">
                  <c:v>40916</c:v>
                </c:pt>
                <c:pt idx="6953">
                  <c:v>40917</c:v>
                </c:pt>
                <c:pt idx="6954">
                  <c:v>40918</c:v>
                </c:pt>
                <c:pt idx="6955">
                  <c:v>40919</c:v>
                </c:pt>
                <c:pt idx="6956">
                  <c:v>40920</c:v>
                </c:pt>
                <c:pt idx="6957">
                  <c:v>40921</c:v>
                </c:pt>
                <c:pt idx="6958">
                  <c:v>40922</c:v>
                </c:pt>
                <c:pt idx="6959">
                  <c:v>40923</c:v>
                </c:pt>
                <c:pt idx="6960">
                  <c:v>40924</c:v>
                </c:pt>
                <c:pt idx="6961">
                  <c:v>40925</c:v>
                </c:pt>
                <c:pt idx="6962">
                  <c:v>40926</c:v>
                </c:pt>
                <c:pt idx="6963">
                  <c:v>40927</c:v>
                </c:pt>
                <c:pt idx="6964">
                  <c:v>40928</c:v>
                </c:pt>
                <c:pt idx="6965">
                  <c:v>40929</c:v>
                </c:pt>
                <c:pt idx="6966">
                  <c:v>40930</c:v>
                </c:pt>
                <c:pt idx="6967">
                  <c:v>40931</c:v>
                </c:pt>
                <c:pt idx="6968">
                  <c:v>40932</c:v>
                </c:pt>
                <c:pt idx="6969">
                  <c:v>40933</c:v>
                </c:pt>
                <c:pt idx="6970">
                  <c:v>40934</c:v>
                </c:pt>
                <c:pt idx="6971">
                  <c:v>40935</c:v>
                </c:pt>
                <c:pt idx="6972">
                  <c:v>40936</c:v>
                </c:pt>
                <c:pt idx="6973">
                  <c:v>40937</c:v>
                </c:pt>
                <c:pt idx="6974">
                  <c:v>40938</c:v>
                </c:pt>
                <c:pt idx="6975">
                  <c:v>40939</c:v>
                </c:pt>
                <c:pt idx="6976">
                  <c:v>40940</c:v>
                </c:pt>
                <c:pt idx="6977">
                  <c:v>40941</c:v>
                </c:pt>
                <c:pt idx="6978">
                  <c:v>40942</c:v>
                </c:pt>
                <c:pt idx="6979">
                  <c:v>40943</c:v>
                </c:pt>
                <c:pt idx="6980">
                  <c:v>40944</c:v>
                </c:pt>
                <c:pt idx="6981">
                  <c:v>40945</c:v>
                </c:pt>
                <c:pt idx="6982">
                  <c:v>40946</c:v>
                </c:pt>
                <c:pt idx="6983">
                  <c:v>40947</c:v>
                </c:pt>
                <c:pt idx="6984">
                  <c:v>40948</c:v>
                </c:pt>
                <c:pt idx="6985">
                  <c:v>40949</c:v>
                </c:pt>
                <c:pt idx="6986">
                  <c:v>40950</c:v>
                </c:pt>
                <c:pt idx="6987">
                  <c:v>40951</c:v>
                </c:pt>
                <c:pt idx="6988">
                  <c:v>40952</c:v>
                </c:pt>
                <c:pt idx="6989">
                  <c:v>40953</c:v>
                </c:pt>
                <c:pt idx="6990">
                  <c:v>40954</c:v>
                </c:pt>
                <c:pt idx="6991">
                  <c:v>40955</c:v>
                </c:pt>
                <c:pt idx="6992">
                  <c:v>40956</c:v>
                </c:pt>
                <c:pt idx="6993">
                  <c:v>40957</c:v>
                </c:pt>
                <c:pt idx="6994">
                  <c:v>40958</c:v>
                </c:pt>
                <c:pt idx="6995">
                  <c:v>40959</c:v>
                </c:pt>
                <c:pt idx="6996">
                  <c:v>40960</c:v>
                </c:pt>
                <c:pt idx="6997">
                  <c:v>40961</c:v>
                </c:pt>
                <c:pt idx="6998">
                  <c:v>40962</c:v>
                </c:pt>
                <c:pt idx="6999">
                  <c:v>40963</c:v>
                </c:pt>
                <c:pt idx="7000">
                  <c:v>40964</c:v>
                </c:pt>
                <c:pt idx="7001">
                  <c:v>40965</c:v>
                </c:pt>
                <c:pt idx="7002">
                  <c:v>40966</c:v>
                </c:pt>
                <c:pt idx="7003">
                  <c:v>40967</c:v>
                </c:pt>
                <c:pt idx="7004">
                  <c:v>40968</c:v>
                </c:pt>
                <c:pt idx="7005">
                  <c:v>40969</c:v>
                </c:pt>
                <c:pt idx="7006">
                  <c:v>40970</c:v>
                </c:pt>
                <c:pt idx="7007">
                  <c:v>40971</c:v>
                </c:pt>
                <c:pt idx="7008">
                  <c:v>40972</c:v>
                </c:pt>
                <c:pt idx="7009">
                  <c:v>40973</c:v>
                </c:pt>
                <c:pt idx="7010">
                  <c:v>40974</c:v>
                </c:pt>
                <c:pt idx="7011">
                  <c:v>40975</c:v>
                </c:pt>
                <c:pt idx="7012">
                  <c:v>40976</c:v>
                </c:pt>
                <c:pt idx="7013">
                  <c:v>40977</c:v>
                </c:pt>
                <c:pt idx="7014">
                  <c:v>40978</c:v>
                </c:pt>
                <c:pt idx="7015">
                  <c:v>40979</c:v>
                </c:pt>
                <c:pt idx="7016">
                  <c:v>40980</c:v>
                </c:pt>
                <c:pt idx="7017">
                  <c:v>40981</c:v>
                </c:pt>
                <c:pt idx="7018">
                  <c:v>40982</c:v>
                </c:pt>
                <c:pt idx="7019">
                  <c:v>40983</c:v>
                </c:pt>
                <c:pt idx="7020">
                  <c:v>40984</c:v>
                </c:pt>
                <c:pt idx="7021">
                  <c:v>40985</c:v>
                </c:pt>
                <c:pt idx="7022">
                  <c:v>40986</c:v>
                </c:pt>
                <c:pt idx="7023">
                  <c:v>40987</c:v>
                </c:pt>
                <c:pt idx="7024">
                  <c:v>40988</c:v>
                </c:pt>
                <c:pt idx="7025">
                  <c:v>40989</c:v>
                </c:pt>
                <c:pt idx="7026">
                  <c:v>40990</c:v>
                </c:pt>
                <c:pt idx="7027">
                  <c:v>40991</c:v>
                </c:pt>
                <c:pt idx="7028">
                  <c:v>40992</c:v>
                </c:pt>
                <c:pt idx="7029">
                  <c:v>40993</c:v>
                </c:pt>
                <c:pt idx="7030">
                  <c:v>40994</c:v>
                </c:pt>
                <c:pt idx="7031">
                  <c:v>40995</c:v>
                </c:pt>
                <c:pt idx="7032">
                  <c:v>40996</c:v>
                </c:pt>
                <c:pt idx="7033">
                  <c:v>40997</c:v>
                </c:pt>
                <c:pt idx="7034">
                  <c:v>40998</c:v>
                </c:pt>
                <c:pt idx="7035">
                  <c:v>40999</c:v>
                </c:pt>
                <c:pt idx="7036">
                  <c:v>41000</c:v>
                </c:pt>
                <c:pt idx="7037">
                  <c:v>41001</c:v>
                </c:pt>
                <c:pt idx="7038">
                  <c:v>41002</c:v>
                </c:pt>
                <c:pt idx="7039">
                  <c:v>41003</c:v>
                </c:pt>
                <c:pt idx="7040">
                  <c:v>41004</c:v>
                </c:pt>
                <c:pt idx="7041">
                  <c:v>41005</c:v>
                </c:pt>
                <c:pt idx="7042">
                  <c:v>41006</c:v>
                </c:pt>
                <c:pt idx="7043">
                  <c:v>41007</c:v>
                </c:pt>
                <c:pt idx="7044">
                  <c:v>41008</c:v>
                </c:pt>
                <c:pt idx="7045">
                  <c:v>41009</c:v>
                </c:pt>
                <c:pt idx="7046">
                  <c:v>41010</c:v>
                </c:pt>
                <c:pt idx="7047">
                  <c:v>41011</c:v>
                </c:pt>
                <c:pt idx="7048">
                  <c:v>41012</c:v>
                </c:pt>
                <c:pt idx="7049">
                  <c:v>41013</c:v>
                </c:pt>
                <c:pt idx="7050">
                  <c:v>41014</c:v>
                </c:pt>
                <c:pt idx="7051">
                  <c:v>41015</c:v>
                </c:pt>
                <c:pt idx="7052">
                  <c:v>41016</c:v>
                </c:pt>
                <c:pt idx="7053">
                  <c:v>41017</c:v>
                </c:pt>
                <c:pt idx="7054">
                  <c:v>41018</c:v>
                </c:pt>
                <c:pt idx="7055">
                  <c:v>41019</c:v>
                </c:pt>
                <c:pt idx="7056">
                  <c:v>41020</c:v>
                </c:pt>
                <c:pt idx="7057">
                  <c:v>41021</c:v>
                </c:pt>
                <c:pt idx="7058">
                  <c:v>41022</c:v>
                </c:pt>
                <c:pt idx="7059">
                  <c:v>41023</c:v>
                </c:pt>
                <c:pt idx="7060">
                  <c:v>41024</c:v>
                </c:pt>
                <c:pt idx="7061">
                  <c:v>41025</c:v>
                </c:pt>
                <c:pt idx="7062">
                  <c:v>41026</c:v>
                </c:pt>
                <c:pt idx="7063">
                  <c:v>41027</c:v>
                </c:pt>
                <c:pt idx="7064">
                  <c:v>41028</c:v>
                </c:pt>
                <c:pt idx="7065">
                  <c:v>41029</c:v>
                </c:pt>
                <c:pt idx="7066">
                  <c:v>41030</c:v>
                </c:pt>
                <c:pt idx="7067">
                  <c:v>41031</c:v>
                </c:pt>
                <c:pt idx="7068">
                  <c:v>41032</c:v>
                </c:pt>
                <c:pt idx="7069">
                  <c:v>41033</c:v>
                </c:pt>
                <c:pt idx="7070">
                  <c:v>41034</c:v>
                </c:pt>
                <c:pt idx="7071">
                  <c:v>41035</c:v>
                </c:pt>
                <c:pt idx="7072">
                  <c:v>41036</c:v>
                </c:pt>
                <c:pt idx="7073">
                  <c:v>41037</c:v>
                </c:pt>
                <c:pt idx="7074">
                  <c:v>41038</c:v>
                </c:pt>
                <c:pt idx="7075">
                  <c:v>41039</c:v>
                </c:pt>
                <c:pt idx="7076">
                  <c:v>41040</c:v>
                </c:pt>
                <c:pt idx="7077">
                  <c:v>41041</c:v>
                </c:pt>
                <c:pt idx="7078">
                  <c:v>41042</c:v>
                </c:pt>
                <c:pt idx="7079">
                  <c:v>41043</c:v>
                </c:pt>
                <c:pt idx="7080">
                  <c:v>41044</c:v>
                </c:pt>
                <c:pt idx="7081">
                  <c:v>41045</c:v>
                </c:pt>
                <c:pt idx="7082">
                  <c:v>41046</c:v>
                </c:pt>
                <c:pt idx="7083">
                  <c:v>41047</c:v>
                </c:pt>
                <c:pt idx="7084">
                  <c:v>41048</c:v>
                </c:pt>
                <c:pt idx="7085">
                  <c:v>41049</c:v>
                </c:pt>
                <c:pt idx="7086">
                  <c:v>41050</c:v>
                </c:pt>
                <c:pt idx="7087">
                  <c:v>41051</c:v>
                </c:pt>
                <c:pt idx="7088">
                  <c:v>41052</c:v>
                </c:pt>
                <c:pt idx="7089">
                  <c:v>41053</c:v>
                </c:pt>
                <c:pt idx="7090">
                  <c:v>41054</c:v>
                </c:pt>
                <c:pt idx="7091">
                  <c:v>41055</c:v>
                </c:pt>
                <c:pt idx="7092">
                  <c:v>41056</c:v>
                </c:pt>
                <c:pt idx="7093">
                  <c:v>41057</c:v>
                </c:pt>
                <c:pt idx="7094">
                  <c:v>41058</c:v>
                </c:pt>
                <c:pt idx="7095">
                  <c:v>41059</c:v>
                </c:pt>
                <c:pt idx="7096">
                  <c:v>41060</c:v>
                </c:pt>
                <c:pt idx="7097">
                  <c:v>41061</c:v>
                </c:pt>
                <c:pt idx="7098">
                  <c:v>41062</c:v>
                </c:pt>
                <c:pt idx="7099">
                  <c:v>41063</c:v>
                </c:pt>
                <c:pt idx="7100">
                  <c:v>41064</c:v>
                </c:pt>
                <c:pt idx="7101">
                  <c:v>41065</c:v>
                </c:pt>
                <c:pt idx="7102">
                  <c:v>41066</c:v>
                </c:pt>
                <c:pt idx="7103">
                  <c:v>41067</c:v>
                </c:pt>
                <c:pt idx="7104">
                  <c:v>41068</c:v>
                </c:pt>
                <c:pt idx="7105">
                  <c:v>41069</c:v>
                </c:pt>
                <c:pt idx="7106">
                  <c:v>41070</c:v>
                </c:pt>
                <c:pt idx="7107">
                  <c:v>41071</c:v>
                </c:pt>
                <c:pt idx="7108">
                  <c:v>41072</c:v>
                </c:pt>
                <c:pt idx="7109">
                  <c:v>41073</c:v>
                </c:pt>
                <c:pt idx="7110">
                  <c:v>41074</c:v>
                </c:pt>
                <c:pt idx="7111">
                  <c:v>41075</c:v>
                </c:pt>
                <c:pt idx="7112">
                  <c:v>41076</c:v>
                </c:pt>
                <c:pt idx="7113">
                  <c:v>41077</c:v>
                </c:pt>
                <c:pt idx="7114">
                  <c:v>41078</c:v>
                </c:pt>
                <c:pt idx="7115">
                  <c:v>41079</c:v>
                </c:pt>
                <c:pt idx="7116">
                  <c:v>41080</c:v>
                </c:pt>
                <c:pt idx="7117">
                  <c:v>41081</c:v>
                </c:pt>
                <c:pt idx="7118">
                  <c:v>41082</c:v>
                </c:pt>
                <c:pt idx="7119">
                  <c:v>41083</c:v>
                </c:pt>
                <c:pt idx="7120">
                  <c:v>41084</c:v>
                </c:pt>
                <c:pt idx="7121">
                  <c:v>41085</c:v>
                </c:pt>
                <c:pt idx="7122">
                  <c:v>41086</c:v>
                </c:pt>
                <c:pt idx="7123">
                  <c:v>41087</c:v>
                </c:pt>
                <c:pt idx="7124">
                  <c:v>41088</c:v>
                </c:pt>
                <c:pt idx="7125">
                  <c:v>41089</c:v>
                </c:pt>
                <c:pt idx="7126">
                  <c:v>41090</c:v>
                </c:pt>
                <c:pt idx="7127">
                  <c:v>41091</c:v>
                </c:pt>
                <c:pt idx="7128">
                  <c:v>41092</c:v>
                </c:pt>
                <c:pt idx="7129">
                  <c:v>41093</c:v>
                </c:pt>
                <c:pt idx="7130">
                  <c:v>41094</c:v>
                </c:pt>
                <c:pt idx="7131">
                  <c:v>41095</c:v>
                </c:pt>
                <c:pt idx="7132">
                  <c:v>41096</c:v>
                </c:pt>
                <c:pt idx="7133">
                  <c:v>41097</c:v>
                </c:pt>
                <c:pt idx="7134">
                  <c:v>41098</c:v>
                </c:pt>
                <c:pt idx="7135">
                  <c:v>41099</c:v>
                </c:pt>
                <c:pt idx="7136">
                  <c:v>41100</c:v>
                </c:pt>
                <c:pt idx="7137">
                  <c:v>41101</c:v>
                </c:pt>
                <c:pt idx="7138">
                  <c:v>41102</c:v>
                </c:pt>
                <c:pt idx="7139">
                  <c:v>41103</c:v>
                </c:pt>
                <c:pt idx="7140">
                  <c:v>41104</c:v>
                </c:pt>
                <c:pt idx="7141">
                  <c:v>41105</c:v>
                </c:pt>
                <c:pt idx="7142">
                  <c:v>41106</c:v>
                </c:pt>
                <c:pt idx="7143">
                  <c:v>41107</c:v>
                </c:pt>
                <c:pt idx="7144">
                  <c:v>41108</c:v>
                </c:pt>
                <c:pt idx="7145">
                  <c:v>41109</c:v>
                </c:pt>
                <c:pt idx="7146">
                  <c:v>41110</c:v>
                </c:pt>
                <c:pt idx="7147">
                  <c:v>41111</c:v>
                </c:pt>
                <c:pt idx="7148">
                  <c:v>41112</c:v>
                </c:pt>
                <c:pt idx="7149">
                  <c:v>41113</c:v>
                </c:pt>
                <c:pt idx="7150">
                  <c:v>41114</c:v>
                </c:pt>
                <c:pt idx="7151">
                  <c:v>41115</c:v>
                </c:pt>
                <c:pt idx="7152">
                  <c:v>41116</c:v>
                </c:pt>
                <c:pt idx="7153">
                  <c:v>41117</c:v>
                </c:pt>
                <c:pt idx="7154">
                  <c:v>41118</c:v>
                </c:pt>
                <c:pt idx="7155">
                  <c:v>41119</c:v>
                </c:pt>
                <c:pt idx="7156">
                  <c:v>41120</c:v>
                </c:pt>
                <c:pt idx="7157">
                  <c:v>41121</c:v>
                </c:pt>
                <c:pt idx="7158">
                  <c:v>41122</c:v>
                </c:pt>
                <c:pt idx="7159">
                  <c:v>41123</c:v>
                </c:pt>
                <c:pt idx="7160">
                  <c:v>41124</c:v>
                </c:pt>
                <c:pt idx="7161">
                  <c:v>41125</c:v>
                </c:pt>
                <c:pt idx="7162">
                  <c:v>41126</c:v>
                </c:pt>
                <c:pt idx="7163">
                  <c:v>41127</c:v>
                </c:pt>
                <c:pt idx="7164">
                  <c:v>41128</c:v>
                </c:pt>
                <c:pt idx="7165">
                  <c:v>41129</c:v>
                </c:pt>
                <c:pt idx="7166">
                  <c:v>41130</c:v>
                </c:pt>
                <c:pt idx="7167">
                  <c:v>41131</c:v>
                </c:pt>
                <c:pt idx="7168">
                  <c:v>41132</c:v>
                </c:pt>
                <c:pt idx="7169">
                  <c:v>41133</c:v>
                </c:pt>
                <c:pt idx="7170">
                  <c:v>41134</c:v>
                </c:pt>
                <c:pt idx="7171">
                  <c:v>41135</c:v>
                </c:pt>
                <c:pt idx="7172">
                  <c:v>41136</c:v>
                </c:pt>
                <c:pt idx="7173">
                  <c:v>41137</c:v>
                </c:pt>
                <c:pt idx="7174">
                  <c:v>41138</c:v>
                </c:pt>
                <c:pt idx="7175">
                  <c:v>41139</c:v>
                </c:pt>
                <c:pt idx="7176">
                  <c:v>41140</c:v>
                </c:pt>
                <c:pt idx="7177">
                  <c:v>41141</c:v>
                </c:pt>
                <c:pt idx="7178">
                  <c:v>41142</c:v>
                </c:pt>
                <c:pt idx="7179">
                  <c:v>41143</c:v>
                </c:pt>
                <c:pt idx="7180">
                  <c:v>41144</c:v>
                </c:pt>
                <c:pt idx="7181">
                  <c:v>41145</c:v>
                </c:pt>
                <c:pt idx="7182">
                  <c:v>41146</c:v>
                </c:pt>
                <c:pt idx="7183">
                  <c:v>41147</c:v>
                </c:pt>
                <c:pt idx="7184">
                  <c:v>41148</c:v>
                </c:pt>
                <c:pt idx="7185">
                  <c:v>41149</c:v>
                </c:pt>
                <c:pt idx="7186">
                  <c:v>41150</c:v>
                </c:pt>
                <c:pt idx="7187">
                  <c:v>41151</c:v>
                </c:pt>
                <c:pt idx="7188">
                  <c:v>41152</c:v>
                </c:pt>
                <c:pt idx="7189">
                  <c:v>41153</c:v>
                </c:pt>
                <c:pt idx="7190">
                  <c:v>41154</c:v>
                </c:pt>
                <c:pt idx="7191">
                  <c:v>41155</c:v>
                </c:pt>
                <c:pt idx="7192">
                  <c:v>41156</c:v>
                </c:pt>
                <c:pt idx="7193">
                  <c:v>41157</c:v>
                </c:pt>
                <c:pt idx="7194">
                  <c:v>41158</c:v>
                </c:pt>
                <c:pt idx="7195">
                  <c:v>41159</c:v>
                </c:pt>
                <c:pt idx="7196">
                  <c:v>41160</c:v>
                </c:pt>
                <c:pt idx="7197">
                  <c:v>41161</c:v>
                </c:pt>
                <c:pt idx="7198">
                  <c:v>41162</c:v>
                </c:pt>
                <c:pt idx="7199">
                  <c:v>41163</c:v>
                </c:pt>
                <c:pt idx="7200">
                  <c:v>41164</c:v>
                </c:pt>
                <c:pt idx="7201">
                  <c:v>41165</c:v>
                </c:pt>
                <c:pt idx="7202">
                  <c:v>41166</c:v>
                </c:pt>
                <c:pt idx="7203">
                  <c:v>41167</c:v>
                </c:pt>
                <c:pt idx="7204">
                  <c:v>41168</c:v>
                </c:pt>
                <c:pt idx="7205">
                  <c:v>41169</c:v>
                </c:pt>
                <c:pt idx="7206">
                  <c:v>41170</c:v>
                </c:pt>
                <c:pt idx="7207">
                  <c:v>41171</c:v>
                </c:pt>
                <c:pt idx="7208">
                  <c:v>41172</c:v>
                </c:pt>
                <c:pt idx="7209">
                  <c:v>41173</c:v>
                </c:pt>
                <c:pt idx="7210">
                  <c:v>41174</c:v>
                </c:pt>
                <c:pt idx="7211">
                  <c:v>41175</c:v>
                </c:pt>
                <c:pt idx="7212">
                  <c:v>41176</c:v>
                </c:pt>
                <c:pt idx="7213">
                  <c:v>41177</c:v>
                </c:pt>
                <c:pt idx="7214">
                  <c:v>41178</c:v>
                </c:pt>
                <c:pt idx="7215">
                  <c:v>41179</c:v>
                </c:pt>
                <c:pt idx="7216">
                  <c:v>41180</c:v>
                </c:pt>
                <c:pt idx="7217">
                  <c:v>41181</c:v>
                </c:pt>
                <c:pt idx="7218">
                  <c:v>41182</c:v>
                </c:pt>
                <c:pt idx="7219">
                  <c:v>41183</c:v>
                </c:pt>
                <c:pt idx="7220">
                  <c:v>41184</c:v>
                </c:pt>
                <c:pt idx="7221">
                  <c:v>41185</c:v>
                </c:pt>
                <c:pt idx="7222">
                  <c:v>41186</c:v>
                </c:pt>
                <c:pt idx="7223">
                  <c:v>41187</c:v>
                </c:pt>
                <c:pt idx="7224">
                  <c:v>41188</c:v>
                </c:pt>
                <c:pt idx="7225">
                  <c:v>41189</c:v>
                </c:pt>
                <c:pt idx="7226">
                  <c:v>41190</c:v>
                </c:pt>
                <c:pt idx="7227">
                  <c:v>41191</c:v>
                </c:pt>
                <c:pt idx="7228">
                  <c:v>41192</c:v>
                </c:pt>
                <c:pt idx="7229">
                  <c:v>41193</c:v>
                </c:pt>
                <c:pt idx="7230">
                  <c:v>41194</c:v>
                </c:pt>
                <c:pt idx="7231">
                  <c:v>41195</c:v>
                </c:pt>
                <c:pt idx="7232">
                  <c:v>41196</c:v>
                </c:pt>
                <c:pt idx="7233">
                  <c:v>41197</c:v>
                </c:pt>
                <c:pt idx="7234">
                  <c:v>41198</c:v>
                </c:pt>
                <c:pt idx="7235">
                  <c:v>41199</c:v>
                </c:pt>
                <c:pt idx="7236">
                  <c:v>41200</c:v>
                </c:pt>
                <c:pt idx="7237">
                  <c:v>41201</c:v>
                </c:pt>
                <c:pt idx="7238">
                  <c:v>41202</c:v>
                </c:pt>
                <c:pt idx="7239">
                  <c:v>41203</c:v>
                </c:pt>
                <c:pt idx="7240">
                  <c:v>41204</c:v>
                </c:pt>
                <c:pt idx="7241">
                  <c:v>41205</c:v>
                </c:pt>
                <c:pt idx="7242">
                  <c:v>41206</c:v>
                </c:pt>
                <c:pt idx="7243">
                  <c:v>41207</c:v>
                </c:pt>
                <c:pt idx="7244">
                  <c:v>41208</c:v>
                </c:pt>
                <c:pt idx="7245">
                  <c:v>41209</c:v>
                </c:pt>
                <c:pt idx="7246">
                  <c:v>41210</c:v>
                </c:pt>
                <c:pt idx="7247">
                  <c:v>41211</c:v>
                </c:pt>
                <c:pt idx="7248">
                  <c:v>41212</c:v>
                </c:pt>
                <c:pt idx="7249">
                  <c:v>41213</c:v>
                </c:pt>
                <c:pt idx="7250">
                  <c:v>41214</c:v>
                </c:pt>
                <c:pt idx="7251">
                  <c:v>41215</c:v>
                </c:pt>
                <c:pt idx="7252">
                  <c:v>41216</c:v>
                </c:pt>
                <c:pt idx="7253">
                  <c:v>41217</c:v>
                </c:pt>
                <c:pt idx="7254">
                  <c:v>41218</c:v>
                </c:pt>
                <c:pt idx="7255">
                  <c:v>41219</c:v>
                </c:pt>
                <c:pt idx="7256">
                  <c:v>41220</c:v>
                </c:pt>
                <c:pt idx="7257">
                  <c:v>41221</c:v>
                </c:pt>
                <c:pt idx="7258">
                  <c:v>41222</c:v>
                </c:pt>
                <c:pt idx="7259">
                  <c:v>41223</c:v>
                </c:pt>
                <c:pt idx="7260">
                  <c:v>41224</c:v>
                </c:pt>
                <c:pt idx="7261">
                  <c:v>41225</c:v>
                </c:pt>
                <c:pt idx="7262">
                  <c:v>41226</c:v>
                </c:pt>
                <c:pt idx="7263">
                  <c:v>41227</c:v>
                </c:pt>
                <c:pt idx="7264">
                  <c:v>41228</c:v>
                </c:pt>
                <c:pt idx="7265">
                  <c:v>41229</c:v>
                </c:pt>
                <c:pt idx="7266">
                  <c:v>41230</c:v>
                </c:pt>
                <c:pt idx="7267">
                  <c:v>41231</c:v>
                </c:pt>
                <c:pt idx="7268">
                  <c:v>41232</c:v>
                </c:pt>
                <c:pt idx="7269">
                  <c:v>41233</c:v>
                </c:pt>
                <c:pt idx="7270">
                  <c:v>41234</c:v>
                </c:pt>
                <c:pt idx="7271">
                  <c:v>41235</c:v>
                </c:pt>
                <c:pt idx="7272">
                  <c:v>41236</c:v>
                </c:pt>
                <c:pt idx="7273">
                  <c:v>41237</c:v>
                </c:pt>
                <c:pt idx="7274">
                  <c:v>41238</c:v>
                </c:pt>
                <c:pt idx="7275">
                  <c:v>41239</c:v>
                </c:pt>
                <c:pt idx="7276">
                  <c:v>41240</c:v>
                </c:pt>
                <c:pt idx="7277">
                  <c:v>41241</c:v>
                </c:pt>
                <c:pt idx="7278">
                  <c:v>41242</c:v>
                </c:pt>
                <c:pt idx="7279">
                  <c:v>41243</c:v>
                </c:pt>
                <c:pt idx="7280">
                  <c:v>41244</c:v>
                </c:pt>
                <c:pt idx="7281">
                  <c:v>41245</c:v>
                </c:pt>
                <c:pt idx="7282">
                  <c:v>41246</c:v>
                </c:pt>
                <c:pt idx="7283">
                  <c:v>41247</c:v>
                </c:pt>
                <c:pt idx="7284">
                  <c:v>41248</c:v>
                </c:pt>
                <c:pt idx="7285">
                  <c:v>41249</c:v>
                </c:pt>
                <c:pt idx="7286">
                  <c:v>41250</c:v>
                </c:pt>
                <c:pt idx="7287">
                  <c:v>41251</c:v>
                </c:pt>
                <c:pt idx="7288">
                  <c:v>41252</c:v>
                </c:pt>
                <c:pt idx="7289">
                  <c:v>41253</c:v>
                </c:pt>
                <c:pt idx="7290">
                  <c:v>41254</c:v>
                </c:pt>
                <c:pt idx="7291">
                  <c:v>41255</c:v>
                </c:pt>
                <c:pt idx="7292">
                  <c:v>41256</c:v>
                </c:pt>
                <c:pt idx="7293">
                  <c:v>41257</c:v>
                </c:pt>
                <c:pt idx="7294">
                  <c:v>41258</c:v>
                </c:pt>
                <c:pt idx="7295">
                  <c:v>41259</c:v>
                </c:pt>
                <c:pt idx="7296">
                  <c:v>41260</c:v>
                </c:pt>
                <c:pt idx="7297">
                  <c:v>41261</c:v>
                </c:pt>
                <c:pt idx="7298">
                  <c:v>41262</c:v>
                </c:pt>
                <c:pt idx="7299">
                  <c:v>41263</c:v>
                </c:pt>
                <c:pt idx="7300">
                  <c:v>41264</c:v>
                </c:pt>
                <c:pt idx="7301">
                  <c:v>41265</c:v>
                </c:pt>
                <c:pt idx="7302">
                  <c:v>41266</c:v>
                </c:pt>
                <c:pt idx="7303">
                  <c:v>41267</c:v>
                </c:pt>
                <c:pt idx="7304">
                  <c:v>41268</c:v>
                </c:pt>
                <c:pt idx="7305">
                  <c:v>41269</c:v>
                </c:pt>
                <c:pt idx="7306">
                  <c:v>41270</c:v>
                </c:pt>
                <c:pt idx="7307">
                  <c:v>41271</c:v>
                </c:pt>
                <c:pt idx="7308">
                  <c:v>41272</c:v>
                </c:pt>
                <c:pt idx="7309">
                  <c:v>41273</c:v>
                </c:pt>
                <c:pt idx="7310">
                  <c:v>41274</c:v>
                </c:pt>
                <c:pt idx="7311">
                  <c:v>41275</c:v>
                </c:pt>
                <c:pt idx="7312">
                  <c:v>41276</c:v>
                </c:pt>
                <c:pt idx="7313">
                  <c:v>41277</c:v>
                </c:pt>
                <c:pt idx="7314">
                  <c:v>41278</c:v>
                </c:pt>
                <c:pt idx="7315">
                  <c:v>41279</c:v>
                </c:pt>
                <c:pt idx="7316">
                  <c:v>41280</c:v>
                </c:pt>
                <c:pt idx="7317">
                  <c:v>41281</c:v>
                </c:pt>
                <c:pt idx="7318">
                  <c:v>41282</c:v>
                </c:pt>
                <c:pt idx="7319">
                  <c:v>41283</c:v>
                </c:pt>
                <c:pt idx="7320">
                  <c:v>41284</c:v>
                </c:pt>
                <c:pt idx="7321">
                  <c:v>41285</c:v>
                </c:pt>
                <c:pt idx="7322">
                  <c:v>41286</c:v>
                </c:pt>
                <c:pt idx="7323">
                  <c:v>41287</c:v>
                </c:pt>
                <c:pt idx="7324">
                  <c:v>41288</c:v>
                </c:pt>
                <c:pt idx="7325">
                  <c:v>41289</c:v>
                </c:pt>
                <c:pt idx="7326">
                  <c:v>41290</c:v>
                </c:pt>
                <c:pt idx="7327">
                  <c:v>41291</c:v>
                </c:pt>
                <c:pt idx="7328">
                  <c:v>41292</c:v>
                </c:pt>
                <c:pt idx="7329">
                  <c:v>41293</c:v>
                </c:pt>
                <c:pt idx="7330">
                  <c:v>41294</c:v>
                </c:pt>
                <c:pt idx="7331">
                  <c:v>41295</c:v>
                </c:pt>
                <c:pt idx="7332">
                  <c:v>41296</c:v>
                </c:pt>
                <c:pt idx="7333">
                  <c:v>41297</c:v>
                </c:pt>
                <c:pt idx="7334">
                  <c:v>41298</c:v>
                </c:pt>
                <c:pt idx="7335">
                  <c:v>41299</c:v>
                </c:pt>
                <c:pt idx="7336">
                  <c:v>41300</c:v>
                </c:pt>
                <c:pt idx="7337">
                  <c:v>41301</c:v>
                </c:pt>
                <c:pt idx="7338">
                  <c:v>41302</c:v>
                </c:pt>
                <c:pt idx="7339">
                  <c:v>41303</c:v>
                </c:pt>
                <c:pt idx="7340">
                  <c:v>41304</c:v>
                </c:pt>
                <c:pt idx="7341">
                  <c:v>41305</c:v>
                </c:pt>
                <c:pt idx="7342">
                  <c:v>41306</c:v>
                </c:pt>
                <c:pt idx="7343">
                  <c:v>41307</c:v>
                </c:pt>
                <c:pt idx="7344">
                  <c:v>41308</c:v>
                </c:pt>
                <c:pt idx="7345">
                  <c:v>41309</c:v>
                </c:pt>
                <c:pt idx="7346">
                  <c:v>41310</c:v>
                </c:pt>
                <c:pt idx="7347">
                  <c:v>41311</c:v>
                </c:pt>
                <c:pt idx="7348">
                  <c:v>41312</c:v>
                </c:pt>
                <c:pt idx="7349">
                  <c:v>41313</c:v>
                </c:pt>
                <c:pt idx="7350">
                  <c:v>41314</c:v>
                </c:pt>
                <c:pt idx="7351">
                  <c:v>41315</c:v>
                </c:pt>
                <c:pt idx="7352">
                  <c:v>41316</c:v>
                </c:pt>
                <c:pt idx="7353">
                  <c:v>41317</c:v>
                </c:pt>
                <c:pt idx="7354">
                  <c:v>41318</c:v>
                </c:pt>
                <c:pt idx="7355">
                  <c:v>41319</c:v>
                </c:pt>
                <c:pt idx="7356">
                  <c:v>41320</c:v>
                </c:pt>
                <c:pt idx="7357">
                  <c:v>41321</c:v>
                </c:pt>
                <c:pt idx="7358">
                  <c:v>41322</c:v>
                </c:pt>
                <c:pt idx="7359">
                  <c:v>41323</c:v>
                </c:pt>
                <c:pt idx="7360">
                  <c:v>41324</c:v>
                </c:pt>
                <c:pt idx="7361">
                  <c:v>41325</c:v>
                </c:pt>
                <c:pt idx="7362">
                  <c:v>41326</c:v>
                </c:pt>
                <c:pt idx="7363">
                  <c:v>41327</c:v>
                </c:pt>
                <c:pt idx="7364">
                  <c:v>41328</c:v>
                </c:pt>
                <c:pt idx="7365">
                  <c:v>41329</c:v>
                </c:pt>
                <c:pt idx="7366">
                  <c:v>41330</c:v>
                </c:pt>
                <c:pt idx="7367">
                  <c:v>41331</c:v>
                </c:pt>
                <c:pt idx="7368">
                  <c:v>41332</c:v>
                </c:pt>
                <c:pt idx="7369">
                  <c:v>41333</c:v>
                </c:pt>
                <c:pt idx="7370">
                  <c:v>41334</c:v>
                </c:pt>
                <c:pt idx="7371">
                  <c:v>41335</c:v>
                </c:pt>
                <c:pt idx="7372">
                  <c:v>41336</c:v>
                </c:pt>
                <c:pt idx="7373">
                  <c:v>41337</c:v>
                </c:pt>
                <c:pt idx="7374">
                  <c:v>41338</c:v>
                </c:pt>
                <c:pt idx="7375">
                  <c:v>41339</c:v>
                </c:pt>
                <c:pt idx="7376">
                  <c:v>41340</c:v>
                </c:pt>
                <c:pt idx="7377">
                  <c:v>41341</c:v>
                </c:pt>
                <c:pt idx="7378">
                  <c:v>41342</c:v>
                </c:pt>
                <c:pt idx="7379">
                  <c:v>41343</c:v>
                </c:pt>
                <c:pt idx="7380">
                  <c:v>41344</c:v>
                </c:pt>
                <c:pt idx="7381">
                  <c:v>41345</c:v>
                </c:pt>
                <c:pt idx="7382">
                  <c:v>41346</c:v>
                </c:pt>
                <c:pt idx="7383">
                  <c:v>41347</c:v>
                </c:pt>
                <c:pt idx="7384">
                  <c:v>41348</c:v>
                </c:pt>
                <c:pt idx="7385">
                  <c:v>41349</c:v>
                </c:pt>
                <c:pt idx="7386">
                  <c:v>41350</c:v>
                </c:pt>
                <c:pt idx="7387">
                  <c:v>41351</c:v>
                </c:pt>
                <c:pt idx="7388">
                  <c:v>41352</c:v>
                </c:pt>
                <c:pt idx="7389">
                  <c:v>41353</c:v>
                </c:pt>
                <c:pt idx="7390">
                  <c:v>41354</c:v>
                </c:pt>
                <c:pt idx="7391">
                  <c:v>41355</c:v>
                </c:pt>
                <c:pt idx="7392">
                  <c:v>41356</c:v>
                </c:pt>
                <c:pt idx="7393">
                  <c:v>41357</c:v>
                </c:pt>
                <c:pt idx="7394">
                  <c:v>41358</c:v>
                </c:pt>
                <c:pt idx="7395">
                  <c:v>41359</c:v>
                </c:pt>
                <c:pt idx="7396">
                  <c:v>41360</c:v>
                </c:pt>
                <c:pt idx="7397">
                  <c:v>41361</c:v>
                </c:pt>
                <c:pt idx="7398">
                  <c:v>41362</c:v>
                </c:pt>
                <c:pt idx="7399">
                  <c:v>41363</c:v>
                </c:pt>
                <c:pt idx="7400">
                  <c:v>41364</c:v>
                </c:pt>
                <c:pt idx="7401">
                  <c:v>41365</c:v>
                </c:pt>
                <c:pt idx="7402">
                  <c:v>41366</c:v>
                </c:pt>
                <c:pt idx="7403">
                  <c:v>41367</c:v>
                </c:pt>
                <c:pt idx="7404">
                  <c:v>41368</c:v>
                </c:pt>
                <c:pt idx="7405">
                  <c:v>41369</c:v>
                </c:pt>
                <c:pt idx="7406">
                  <c:v>41370</c:v>
                </c:pt>
                <c:pt idx="7407">
                  <c:v>41371</c:v>
                </c:pt>
                <c:pt idx="7408">
                  <c:v>41372</c:v>
                </c:pt>
                <c:pt idx="7409">
                  <c:v>41373</c:v>
                </c:pt>
                <c:pt idx="7410">
                  <c:v>41374</c:v>
                </c:pt>
                <c:pt idx="7411">
                  <c:v>41375</c:v>
                </c:pt>
                <c:pt idx="7412">
                  <c:v>41376</c:v>
                </c:pt>
                <c:pt idx="7413">
                  <c:v>41377</c:v>
                </c:pt>
                <c:pt idx="7414">
                  <c:v>41378</c:v>
                </c:pt>
                <c:pt idx="7415">
                  <c:v>41379</c:v>
                </c:pt>
                <c:pt idx="7416">
                  <c:v>41380</c:v>
                </c:pt>
                <c:pt idx="7417">
                  <c:v>41381</c:v>
                </c:pt>
                <c:pt idx="7418">
                  <c:v>41382</c:v>
                </c:pt>
                <c:pt idx="7419">
                  <c:v>41383</c:v>
                </c:pt>
                <c:pt idx="7420">
                  <c:v>41384</c:v>
                </c:pt>
                <c:pt idx="7421">
                  <c:v>41385</c:v>
                </c:pt>
                <c:pt idx="7422">
                  <c:v>41386</c:v>
                </c:pt>
                <c:pt idx="7423">
                  <c:v>41387</c:v>
                </c:pt>
                <c:pt idx="7424">
                  <c:v>41388</c:v>
                </c:pt>
                <c:pt idx="7425">
                  <c:v>41389</c:v>
                </c:pt>
                <c:pt idx="7426">
                  <c:v>41390</c:v>
                </c:pt>
                <c:pt idx="7427">
                  <c:v>41391</c:v>
                </c:pt>
                <c:pt idx="7428">
                  <c:v>41392</c:v>
                </c:pt>
                <c:pt idx="7429">
                  <c:v>41393</c:v>
                </c:pt>
                <c:pt idx="7430">
                  <c:v>41394</c:v>
                </c:pt>
                <c:pt idx="7431">
                  <c:v>41395</c:v>
                </c:pt>
                <c:pt idx="7432">
                  <c:v>41396</c:v>
                </c:pt>
                <c:pt idx="7433">
                  <c:v>41397</c:v>
                </c:pt>
                <c:pt idx="7434">
                  <c:v>41398</c:v>
                </c:pt>
                <c:pt idx="7435">
                  <c:v>41399</c:v>
                </c:pt>
                <c:pt idx="7436">
                  <c:v>41400</c:v>
                </c:pt>
                <c:pt idx="7437">
                  <c:v>41401</c:v>
                </c:pt>
                <c:pt idx="7438">
                  <c:v>41402</c:v>
                </c:pt>
                <c:pt idx="7439">
                  <c:v>41403</c:v>
                </c:pt>
                <c:pt idx="7440">
                  <c:v>41404</c:v>
                </c:pt>
                <c:pt idx="7441">
                  <c:v>41405</c:v>
                </c:pt>
                <c:pt idx="7442">
                  <c:v>41406</c:v>
                </c:pt>
                <c:pt idx="7443">
                  <c:v>41407</c:v>
                </c:pt>
                <c:pt idx="7444">
                  <c:v>41408</c:v>
                </c:pt>
                <c:pt idx="7445">
                  <c:v>41409</c:v>
                </c:pt>
                <c:pt idx="7446">
                  <c:v>41410</c:v>
                </c:pt>
                <c:pt idx="7447">
                  <c:v>41411</c:v>
                </c:pt>
                <c:pt idx="7448">
                  <c:v>41412</c:v>
                </c:pt>
                <c:pt idx="7449">
                  <c:v>41413</c:v>
                </c:pt>
                <c:pt idx="7450">
                  <c:v>41414</c:v>
                </c:pt>
                <c:pt idx="7451">
                  <c:v>41415</c:v>
                </c:pt>
                <c:pt idx="7452">
                  <c:v>41416</c:v>
                </c:pt>
                <c:pt idx="7453">
                  <c:v>41417</c:v>
                </c:pt>
                <c:pt idx="7454">
                  <c:v>41418</c:v>
                </c:pt>
                <c:pt idx="7455">
                  <c:v>41419</c:v>
                </c:pt>
                <c:pt idx="7456">
                  <c:v>41420</c:v>
                </c:pt>
                <c:pt idx="7457">
                  <c:v>41421</c:v>
                </c:pt>
                <c:pt idx="7458">
                  <c:v>41422</c:v>
                </c:pt>
                <c:pt idx="7459">
                  <c:v>41423</c:v>
                </c:pt>
                <c:pt idx="7460">
                  <c:v>41424</c:v>
                </c:pt>
                <c:pt idx="7461">
                  <c:v>41425</c:v>
                </c:pt>
                <c:pt idx="7462">
                  <c:v>41426</c:v>
                </c:pt>
                <c:pt idx="7463">
                  <c:v>41427</c:v>
                </c:pt>
                <c:pt idx="7464">
                  <c:v>41428</c:v>
                </c:pt>
                <c:pt idx="7465">
                  <c:v>41429</c:v>
                </c:pt>
                <c:pt idx="7466">
                  <c:v>41430</c:v>
                </c:pt>
                <c:pt idx="7467">
                  <c:v>41431</c:v>
                </c:pt>
                <c:pt idx="7468">
                  <c:v>41432</c:v>
                </c:pt>
                <c:pt idx="7469">
                  <c:v>41433</c:v>
                </c:pt>
                <c:pt idx="7470">
                  <c:v>41434</c:v>
                </c:pt>
                <c:pt idx="7471">
                  <c:v>41435</c:v>
                </c:pt>
                <c:pt idx="7472">
                  <c:v>41436</c:v>
                </c:pt>
                <c:pt idx="7473">
                  <c:v>41437</c:v>
                </c:pt>
                <c:pt idx="7474">
                  <c:v>41438</c:v>
                </c:pt>
                <c:pt idx="7475">
                  <c:v>41439</c:v>
                </c:pt>
                <c:pt idx="7476">
                  <c:v>41440</c:v>
                </c:pt>
                <c:pt idx="7477">
                  <c:v>41441</c:v>
                </c:pt>
                <c:pt idx="7478">
                  <c:v>41442</c:v>
                </c:pt>
                <c:pt idx="7479">
                  <c:v>41443</c:v>
                </c:pt>
                <c:pt idx="7480">
                  <c:v>41444</c:v>
                </c:pt>
                <c:pt idx="7481">
                  <c:v>41445</c:v>
                </c:pt>
                <c:pt idx="7482">
                  <c:v>41446</c:v>
                </c:pt>
                <c:pt idx="7483">
                  <c:v>41447</c:v>
                </c:pt>
                <c:pt idx="7484">
                  <c:v>41448</c:v>
                </c:pt>
                <c:pt idx="7485">
                  <c:v>41449</c:v>
                </c:pt>
                <c:pt idx="7486">
                  <c:v>41450</c:v>
                </c:pt>
                <c:pt idx="7487">
                  <c:v>41451</c:v>
                </c:pt>
                <c:pt idx="7488">
                  <c:v>41452</c:v>
                </c:pt>
                <c:pt idx="7489">
                  <c:v>41453</c:v>
                </c:pt>
                <c:pt idx="7490">
                  <c:v>41454</c:v>
                </c:pt>
                <c:pt idx="7491">
                  <c:v>41455</c:v>
                </c:pt>
                <c:pt idx="7492">
                  <c:v>41456</c:v>
                </c:pt>
                <c:pt idx="7493">
                  <c:v>41457</c:v>
                </c:pt>
                <c:pt idx="7494">
                  <c:v>41458</c:v>
                </c:pt>
                <c:pt idx="7495">
                  <c:v>41459</c:v>
                </c:pt>
                <c:pt idx="7496">
                  <c:v>41460</c:v>
                </c:pt>
                <c:pt idx="7497">
                  <c:v>41461</c:v>
                </c:pt>
                <c:pt idx="7498">
                  <c:v>41462</c:v>
                </c:pt>
                <c:pt idx="7499">
                  <c:v>41463</c:v>
                </c:pt>
                <c:pt idx="7500">
                  <c:v>41464</c:v>
                </c:pt>
                <c:pt idx="7501">
                  <c:v>41465</c:v>
                </c:pt>
                <c:pt idx="7502">
                  <c:v>41466</c:v>
                </c:pt>
                <c:pt idx="7503">
                  <c:v>41467</c:v>
                </c:pt>
                <c:pt idx="7504">
                  <c:v>41468</c:v>
                </c:pt>
                <c:pt idx="7505">
                  <c:v>41469</c:v>
                </c:pt>
                <c:pt idx="7506">
                  <c:v>41470</c:v>
                </c:pt>
                <c:pt idx="7507">
                  <c:v>41471</c:v>
                </c:pt>
                <c:pt idx="7508">
                  <c:v>41472</c:v>
                </c:pt>
                <c:pt idx="7509">
                  <c:v>41473</c:v>
                </c:pt>
                <c:pt idx="7510">
                  <c:v>41474</c:v>
                </c:pt>
                <c:pt idx="7511">
                  <c:v>41475</c:v>
                </c:pt>
                <c:pt idx="7512">
                  <c:v>41476</c:v>
                </c:pt>
                <c:pt idx="7513">
                  <c:v>41477</c:v>
                </c:pt>
                <c:pt idx="7514">
                  <c:v>41478</c:v>
                </c:pt>
                <c:pt idx="7515">
                  <c:v>41479</c:v>
                </c:pt>
                <c:pt idx="7516">
                  <c:v>41480</c:v>
                </c:pt>
                <c:pt idx="7517">
                  <c:v>41481</c:v>
                </c:pt>
                <c:pt idx="7518">
                  <c:v>41482</c:v>
                </c:pt>
                <c:pt idx="7519">
                  <c:v>41483</c:v>
                </c:pt>
                <c:pt idx="7520">
                  <c:v>41484</c:v>
                </c:pt>
                <c:pt idx="7521">
                  <c:v>41485</c:v>
                </c:pt>
                <c:pt idx="7522">
                  <c:v>41486</c:v>
                </c:pt>
                <c:pt idx="7523">
                  <c:v>41487</c:v>
                </c:pt>
                <c:pt idx="7524">
                  <c:v>41488</c:v>
                </c:pt>
                <c:pt idx="7525">
                  <c:v>41489</c:v>
                </c:pt>
                <c:pt idx="7526">
                  <c:v>41490</c:v>
                </c:pt>
                <c:pt idx="7527">
                  <c:v>41491</c:v>
                </c:pt>
                <c:pt idx="7528">
                  <c:v>41492</c:v>
                </c:pt>
                <c:pt idx="7529">
                  <c:v>41493</c:v>
                </c:pt>
                <c:pt idx="7530">
                  <c:v>41494</c:v>
                </c:pt>
                <c:pt idx="7531">
                  <c:v>41495</c:v>
                </c:pt>
                <c:pt idx="7532">
                  <c:v>41496</c:v>
                </c:pt>
                <c:pt idx="7533">
                  <c:v>41497</c:v>
                </c:pt>
                <c:pt idx="7534">
                  <c:v>41498</c:v>
                </c:pt>
                <c:pt idx="7535">
                  <c:v>41499</c:v>
                </c:pt>
                <c:pt idx="7536">
                  <c:v>41500</c:v>
                </c:pt>
                <c:pt idx="7537">
                  <c:v>41501</c:v>
                </c:pt>
                <c:pt idx="7538">
                  <c:v>41502</c:v>
                </c:pt>
                <c:pt idx="7539">
                  <c:v>41503</c:v>
                </c:pt>
                <c:pt idx="7540">
                  <c:v>41504</c:v>
                </c:pt>
                <c:pt idx="7541">
                  <c:v>41505</c:v>
                </c:pt>
                <c:pt idx="7542">
                  <c:v>41506</c:v>
                </c:pt>
                <c:pt idx="7543">
                  <c:v>41507</c:v>
                </c:pt>
                <c:pt idx="7544">
                  <c:v>41508</c:v>
                </c:pt>
                <c:pt idx="7545">
                  <c:v>41509</c:v>
                </c:pt>
                <c:pt idx="7546">
                  <c:v>41510</c:v>
                </c:pt>
                <c:pt idx="7547">
                  <c:v>41511</c:v>
                </c:pt>
                <c:pt idx="7548">
                  <c:v>41512</c:v>
                </c:pt>
                <c:pt idx="7549">
                  <c:v>41513</c:v>
                </c:pt>
                <c:pt idx="7550">
                  <c:v>41514</c:v>
                </c:pt>
                <c:pt idx="7551">
                  <c:v>41515</c:v>
                </c:pt>
                <c:pt idx="7552">
                  <c:v>41516</c:v>
                </c:pt>
                <c:pt idx="7553">
                  <c:v>41517</c:v>
                </c:pt>
                <c:pt idx="7554">
                  <c:v>41518</c:v>
                </c:pt>
                <c:pt idx="7555">
                  <c:v>41519</c:v>
                </c:pt>
                <c:pt idx="7556">
                  <c:v>41520</c:v>
                </c:pt>
                <c:pt idx="7557">
                  <c:v>41521</c:v>
                </c:pt>
                <c:pt idx="7558">
                  <c:v>41522</c:v>
                </c:pt>
                <c:pt idx="7559">
                  <c:v>41523</c:v>
                </c:pt>
                <c:pt idx="7560">
                  <c:v>41524</c:v>
                </c:pt>
                <c:pt idx="7561">
                  <c:v>41525</c:v>
                </c:pt>
                <c:pt idx="7562">
                  <c:v>41526</c:v>
                </c:pt>
                <c:pt idx="7563">
                  <c:v>41527</c:v>
                </c:pt>
                <c:pt idx="7564">
                  <c:v>41528</c:v>
                </c:pt>
                <c:pt idx="7565">
                  <c:v>41529</c:v>
                </c:pt>
                <c:pt idx="7566">
                  <c:v>41530</c:v>
                </c:pt>
                <c:pt idx="7567">
                  <c:v>41531</c:v>
                </c:pt>
                <c:pt idx="7568">
                  <c:v>41532</c:v>
                </c:pt>
                <c:pt idx="7569">
                  <c:v>41533</c:v>
                </c:pt>
                <c:pt idx="7570">
                  <c:v>41534</c:v>
                </c:pt>
                <c:pt idx="7571">
                  <c:v>41535</c:v>
                </c:pt>
                <c:pt idx="7572">
                  <c:v>41536</c:v>
                </c:pt>
                <c:pt idx="7573">
                  <c:v>41537</c:v>
                </c:pt>
                <c:pt idx="7574">
                  <c:v>41538</c:v>
                </c:pt>
                <c:pt idx="7575">
                  <c:v>41539</c:v>
                </c:pt>
                <c:pt idx="7576">
                  <c:v>41540</c:v>
                </c:pt>
                <c:pt idx="7577">
                  <c:v>41541</c:v>
                </c:pt>
                <c:pt idx="7578">
                  <c:v>41542</c:v>
                </c:pt>
                <c:pt idx="7579">
                  <c:v>41543</c:v>
                </c:pt>
                <c:pt idx="7580">
                  <c:v>41544</c:v>
                </c:pt>
                <c:pt idx="7581">
                  <c:v>41545</c:v>
                </c:pt>
                <c:pt idx="7582">
                  <c:v>41546</c:v>
                </c:pt>
                <c:pt idx="7583">
                  <c:v>41547</c:v>
                </c:pt>
                <c:pt idx="7584">
                  <c:v>41548</c:v>
                </c:pt>
                <c:pt idx="7585">
                  <c:v>41549</c:v>
                </c:pt>
                <c:pt idx="7586">
                  <c:v>41550</c:v>
                </c:pt>
                <c:pt idx="7587">
                  <c:v>41551</c:v>
                </c:pt>
                <c:pt idx="7588">
                  <c:v>41552</c:v>
                </c:pt>
                <c:pt idx="7589">
                  <c:v>41553</c:v>
                </c:pt>
                <c:pt idx="7590">
                  <c:v>41554</c:v>
                </c:pt>
                <c:pt idx="7591">
                  <c:v>41555</c:v>
                </c:pt>
                <c:pt idx="7592">
                  <c:v>41556</c:v>
                </c:pt>
                <c:pt idx="7593">
                  <c:v>41557</c:v>
                </c:pt>
                <c:pt idx="7594">
                  <c:v>41558</c:v>
                </c:pt>
                <c:pt idx="7595">
                  <c:v>41559</c:v>
                </c:pt>
                <c:pt idx="7596">
                  <c:v>41560</c:v>
                </c:pt>
                <c:pt idx="7597">
                  <c:v>41561</c:v>
                </c:pt>
                <c:pt idx="7598">
                  <c:v>41562</c:v>
                </c:pt>
                <c:pt idx="7599">
                  <c:v>41563</c:v>
                </c:pt>
                <c:pt idx="7600">
                  <c:v>41564</c:v>
                </c:pt>
                <c:pt idx="7601">
                  <c:v>41565</c:v>
                </c:pt>
                <c:pt idx="7602">
                  <c:v>41566</c:v>
                </c:pt>
                <c:pt idx="7603">
                  <c:v>41567</c:v>
                </c:pt>
                <c:pt idx="7604">
                  <c:v>41568</c:v>
                </c:pt>
                <c:pt idx="7605">
                  <c:v>41569</c:v>
                </c:pt>
                <c:pt idx="7606">
                  <c:v>41570</c:v>
                </c:pt>
                <c:pt idx="7607">
                  <c:v>41571</c:v>
                </c:pt>
                <c:pt idx="7608">
                  <c:v>41572</c:v>
                </c:pt>
                <c:pt idx="7609">
                  <c:v>41573</c:v>
                </c:pt>
                <c:pt idx="7610">
                  <c:v>41574</c:v>
                </c:pt>
                <c:pt idx="7611">
                  <c:v>41575</c:v>
                </c:pt>
                <c:pt idx="7612">
                  <c:v>41576</c:v>
                </c:pt>
                <c:pt idx="7613">
                  <c:v>41577</c:v>
                </c:pt>
                <c:pt idx="7614">
                  <c:v>41578</c:v>
                </c:pt>
                <c:pt idx="7615">
                  <c:v>41579</c:v>
                </c:pt>
                <c:pt idx="7616">
                  <c:v>41580</c:v>
                </c:pt>
                <c:pt idx="7617">
                  <c:v>41581</c:v>
                </c:pt>
                <c:pt idx="7618">
                  <c:v>41582</c:v>
                </c:pt>
                <c:pt idx="7619">
                  <c:v>41583</c:v>
                </c:pt>
                <c:pt idx="7620">
                  <c:v>41584</c:v>
                </c:pt>
                <c:pt idx="7621">
                  <c:v>41585</c:v>
                </c:pt>
                <c:pt idx="7622">
                  <c:v>41586</c:v>
                </c:pt>
                <c:pt idx="7623">
                  <c:v>41587</c:v>
                </c:pt>
                <c:pt idx="7624">
                  <c:v>41588</c:v>
                </c:pt>
                <c:pt idx="7625">
                  <c:v>41589</c:v>
                </c:pt>
                <c:pt idx="7626">
                  <c:v>41590</c:v>
                </c:pt>
                <c:pt idx="7627">
                  <c:v>41591</c:v>
                </c:pt>
                <c:pt idx="7628">
                  <c:v>41592</c:v>
                </c:pt>
                <c:pt idx="7629">
                  <c:v>41593</c:v>
                </c:pt>
                <c:pt idx="7630">
                  <c:v>41594</c:v>
                </c:pt>
                <c:pt idx="7631">
                  <c:v>41595</c:v>
                </c:pt>
                <c:pt idx="7632">
                  <c:v>41596</c:v>
                </c:pt>
                <c:pt idx="7633">
                  <c:v>41597</c:v>
                </c:pt>
                <c:pt idx="7634">
                  <c:v>41598</c:v>
                </c:pt>
                <c:pt idx="7635">
                  <c:v>41599</c:v>
                </c:pt>
                <c:pt idx="7636">
                  <c:v>41600</c:v>
                </c:pt>
                <c:pt idx="7637">
                  <c:v>41601</c:v>
                </c:pt>
                <c:pt idx="7638">
                  <c:v>41602</c:v>
                </c:pt>
                <c:pt idx="7639">
                  <c:v>41603</c:v>
                </c:pt>
                <c:pt idx="7640">
                  <c:v>41604</c:v>
                </c:pt>
                <c:pt idx="7641">
                  <c:v>41605</c:v>
                </c:pt>
                <c:pt idx="7642">
                  <c:v>41606</c:v>
                </c:pt>
                <c:pt idx="7643">
                  <c:v>41607</c:v>
                </c:pt>
                <c:pt idx="7644">
                  <c:v>41608</c:v>
                </c:pt>
                <c:pt idx="7645">
                  <c:v>41609</c:v>
                </c:pt>
                <c:pt idx="7646">
                  <c:v>41610</c:v>
                </c:pt>
                <c:pt idx="7647">
                  <c:v>41611</c:v>
                </c:pt>
                <c:pt idx="7648">
                  <c:v>41612</c:v>
                </c:pt>
                <c:pt idx="7649">
                  <c:v>41613</c:v>
                </c:pt>
                <c:pt idx="7650">
                  <c:v>41614</c:v>
                </c:pt>
                <c:pt idx="7651">
                  <c:v>41615</c:v>
                </c:pt>
                <c:pt idx="7652">
                  <c:v>41616</c:v>
                </c:pt>
                <c:pt idx="7653">
                  <c:v>41617</c:v>
                </c:pt>
                <c:pt idx="7654">
                  <c:v>41618</c:v>
                </c:pt>
                <c:pt idx="7655">
                  <c:v>41619</c:v>
                </c:pt>
                <c:pt idx="7656">
                  <c:v>41620</c:v>
                </c:pt>
                <c:pt idx="7657">
                  <c:v>41621</c:v>
                </c:pt>
                <c:pt idx="7658">
                  <c:v>41622</c:v>
                </c:pt>
                <c:pt idx="7659">
                  <c:v>41623</c:v>
                </c:pt>
                <c:pt idx="7660">
                  <c:v>41624</c:v>
                </c:pt>
                <c:pt idx="7661">
                  <c:v>41625</c:v>
                </c:pt>
                <c:pt idx="7662">
                  <c:v>41626</c:v>
                </c:pt>
                <c:pt idx="7663">
                  <c:v>41627</c:v>
                </c:pt>
                <c:pt idx="7664">
                  <c:v>41628</c:v>
                </c:pt>
                <c:pt idx="7665">
                  <c:v>41629</c:v>
                </c:pt>
                <c:pt idx="7666">
                  <c:v>41630</c:v>
                </c:pt>
                <c:pt idx="7667">
                  <c:v>41631</c:v>
                </c:pt>
                <c:pt idx="7668">
                  <c:v>41632</c:v>
                </c:pt>
                <c:pt idx="7669">
                  <c:v>41633</c:v>
                </c:pt>
                <c:pt idx="7670">
                  <c:v>41634</c:v>
                </c:pt>
                <c:pt idx="7671">
                  <c:v>41635</c:v>
                </c:pt>
                <c:pt idx="7672">
                  <c:v>41636</c:v>
                </c:pt>
                <c:pt idx="7673">
                  <c:v>41637</c:v>
                </c:pt>
                <c:pt idx="7674">
                  <c:v>41638</c:v>
                </c:pt>
                <c:pt idx="7675">
                  <c:v>41639</c:v>
                </c:pt>
                <c:pt idx="7676">
                  <c:v>41640</c:v>
                </c:pt>
                <c:pt idx="7677">
                  <c:v>41641</c:v>
                </c:pt>
                <c:pt idx="7678">
                  <c:v>41642</c:v>
                </c:pt>
                <c:pt idx="7679">
                  <c:v>41643</c:v>
                </c:pt>
                <c:pt idx="7680">
                  <c:v>41644</c:v>
                </c:pt>
                <c:pt idx="7681">
                  <c:v>41645</c:v>
                </c:pt>
                <c:pt idx="7682">
                  <c:v>41646</c:v>
                </c:pt>
                <c:pt idx="7683">
                  <c:v>41647</c:v>
                </c:pt>
                <c:pt idx="7684">
                  <c:v>41648</c:v>
                </c:pt>
                <c:pt idx="7685">
                  <c:v>41649</c:v>
                </c:pt>
                <c:pt idx="7686">
                  <c:v>41650</c:v>
                </c:pt>
                <c:pt idx="7687">
                  <c:v>41651</c:v>
                </c:pt>
                <c:pt idx="7688">
                  <c:v>41652</c:v>
                </c:pt>
                <c:pt idx="7689">
                  <c:v>41653</c:v>
                </c:pt>
                <c:pt idx="7690">
                  <c:v>41654</c:v>
                </c:pt>
                <c:pt idx="7691">
                  <c:v>41655</c:v>
                </c:pt>
                <c:pt idx="7692">
                  <c:v>41656</c:v>
                </c:pt>
                <c:pt idx="7693">
                  <c:v>41657</c:v>
                </c:pt>
                <c:pt idx="7694">
                  <c:v>41658</c:v>
                </c:pt>
                <c:pt idx="7695">
                  <c:v>41659</c:v>
                </c:pt>
                <c:pt idx="7696">
                  <c:v>41660</c:v>
                </c:pt>
                <c:pt idx="7697">
                  <c:v>41661</c:v>
                </c:pt>
                <c:pt idx="7698">
                  <c:v>41662</c:v>
                </c:pt>
                <c:pt idx="7699">
                  <c:v>41663</c:v>
                </c:pt>
                <c:pt idx="7700">
                  <c:v>41664</c:v>
                </c:pt>
                <c:pt idx="7701">
                  <c:v>41665</c:v>
                </c:pt>
                <c:pt idx="7702">
                  <c:v>41666</c:v>
                </c:pt>
                <c:pt idx="7703">
                  <c:v>41667</c:v>
                </c:pt>
                <c:pt idx="7704">
                  <c:v>41668</c:v>
                </c:pt>
                <c:pt idx="7705">
                  <c:v>41669</c:v>
                </c:pt>
                <c:pt idx="7706">
                  <c:v>41670</c:v>
                </c:pt>
                <c:pt idx="7707">
                  <c:v>41671</c:v>
                </c:pt>
                <c:pt idx="7708">
                  <c:v>41672</c:v>
                </c:pt>
                <c:pt idx="7709">
                  <c:v>41673</c:v>
                </c:pt>
                <c:pt idx="7710">
                  <c:v>41674</c:v>
                </c:pt>
                <c:pt idx="7711">
                  <c:v>41675</c:v>
                </c:pt>
                <c:pt idx="7712">
                  <c:v>41676</c:v>
                </c:pt>
                <c:pt idx="7713">
                  <c:v>41677</c:v>
                </c:pt>
                <c:pt idx="7714">
                  <c:v>41678</c:v>
                </c:pt>
                <c:pt idx="7715">
                  <c:v>41679</c:v>
                </c:pt>
                <c:pt idx="7716">
                  <c:v>41680</c:v>
                </c:pt>
                <c:pt idx="7717">
                  <c:v>41681</c:v>
                </c:pt>
                <c:pt idx="7718">
                  <c:v>41682</c:v>
                </c:pt>
                <c:pt idx="7719">
                  <c:v>41683</c:v>
                </c:pt>
                <c:pt idx="7720">
                  <c:v>41684</c:v>
                </c:pt>
                <c:pt idx="7721">
                  <c:v>41685</c:v>
                </c:pt>
                <c:pt idx="7722">
                  <c:v>41686</c:v>
                </c:pt>
                <c:pt idx="7723">
                  <c:v>41687</c:v>
                </c:pt>
                <c:pt idx="7724">
                  <c:v>41688</c:v>
                </c:pt>
                <c:pt idx="7725">
                  <c:v>41689</c:v>
                </c:pt>
                <c:pt idx="7726">
                  <c:v>41690</c:v>
                </c:pt>
                <c:pt idx="7727">
                  <c:v>41691</c:v>
                </c:pt>
                <c:pt idx="7728">
                  <c:v>41692</c:v>
                </c:pt>
                <c:pt idx="7729">
                  <c:v>41693</c:v>
                </c:pt>
                <c:pt idx="7730">
                  <c:v>41694</c:v>
                </c:pt>
                <c:pt idx="7731">
                  <c:v>41695</c:v>
                </c:pt>
                <c:pt idx="7732">
                  <c:v>41696</c:v>
                </c:pt>
                <c:pt idx="7733">
                  <c:v>41697</c:v>
                </c:pt>
                <c:pt idx="7734">
                  <c:v>41698</c:v>
                </c:pt>
                <c:pt idx="7735">
                  <c:v>41699</c:v>
                </c:pt>
                <c:pt idx="7736">
                  <c:v>41700</c:v>
                </c:pt>
                <c:pt idx="7737">
                  <c:v>41701</c:v>
                </c:pt>
                <c:pt idx="7738">
                  <c:v>41702</c:v>
                </c:pt>
                <c:pt idx="7739">
                  <c:v>41703</c:v>
                </c:pt>
                <c:pt idx="7740">
                  <c:v>41704</c:v>
                </c:pt>
                <c:pt idx="7741">
                  <c:v>41705</c:v>
                </c:pt>
                <c:pt idx="7742">
                  <c:v>41706</c:v>
                </c:pt>
                <c:pt idx="7743">
                  <c:v>41707</c:v>
                </c:pt>
                <c:pt idx="7744">
                  <c:v>41708</c:v>
                </c:pt>
                <c:pt idx="7745">
                  <c:v>41709</c:v>
                </c:pt>
                <c:pt idx="7746">
                  <c:v>41710</c:v>
                </c:pt>
                <c:pt idx="7747">
                  <c:v>41711</c:v>
                </c:pt>
                <c:pt idx="7748">
                  <c:v>41712</c:v>
                </c:pt>
                <c:pt idx="7749">
                  <c:v>41713</c:v>
                </c:pt>
                <c:pt idx="7750">
                  <c:v>41714</c:v>
                </c:pt>
                <c:pt idx="7751">
                  <c:v>41715</c:v>
                </c:pt>
                <c:pt idx="7752">
                  <c:v>41716</c:v>
                </c:pt>
                <c:pt idx="7753">
                  <c:v>41717</c:v>
                </c:pt>
                <c:pt idx="7754">
                  <c:v>41718</c:v>
                </c:pt>
                <c:pt idx="7755">
                  <c:v>41719</c:v>
                </c:pt>
                <c:pt idx="7756">
                  <c:v>41720</c:v>
                </c:pt>
                <c:pt idx="7757">
                  <c:v>41721</c:v>
                </c:pt>
                <c:pt idx="7758">
                  <c:v>41722</c:v>
                </c:pt>
                <c:pt idx="7759">
                  <c:v>41723</c:v>
                </c:pt>
                <c:pt idx="7760">
                  <c:v>41724</c:v>
                </c:pt>
                <c:pt idx="7761">
                  <c:v>41725</c:v>
                </c:pt>
                <c:pt idx="7762">
                  <c:v>41726</c:v>
                </c:pt>
                <c:pt idx="7763">
                  <c:v>41727</c:v>
                </c:pt>
                <c:pt idx="7764">
                  <c:v>41728</c:v>
                </c:pt>
                <c:pt idx="7765">
                  <c:v>41729</c:v>
                </c:pt>
                <c:pt idx="7766">
                  <c:v>41730</c:v>
                </c:pt>
                <c:pt idx="7767">
                  <c:v>41731</c:v>
                </c:pt>
                <c:pt idx="7768">
                  <c:v>41732</c:v>
                </c:pt>
                <c:pt idx="7769">
                  <c:v>41733</c:v>
                </c:pt>
                <c:pt idx="7770">
                  <c:v>41734</c:v>
                </c:pt>
                <c:pt idx="7771">
                  <c:v>41735</c:v>
                </c:pt>
                <c:pt idx="7772">
                  <c:v>41736</c:v>
                </c:pt>
                <c:pt idx="7773">
                  <c:v>41737</c:v>
                </c:pt>
                <c:pt idx="7774">
                  <c:v>41738</c:v>
                </c:pt>
                <c:pt idx="7775">
                  <c:v>41739</c:v>
                </c:pt>
                <c:pt idx="7776">
                  <c:v>41740</c:v>
                </c:pt>
                <c:pt idx="7777">
                  <c:v>41741</c:v>
                </c:pt>
                <c:pt idx="7778">
                  <c:v>41742</c:v>
                </c:pt>
                <c:pt idx="7779">
                  <c:v>41743</c:v>
                </c:pt>
                <c:pt idx="7780">
                  <c:v>41744</c:v>
                </c:pt>
                <c:pt idx="7781">
                  <c:v>41745</c:v>
                </c:pt>
                <c:pt idx="7782">
                  <c:v>41746</c:v>
                </c:pt>
                <c:pt idx="7783">
                  <c:v>41747</c:v>
                </c:pt>
                <c:pt idx="7784">
                  <c:v>41748</c:v>
                </c:pt>
                <c:pt idx="7785">
                  <c:v>41749</c:v>
                </c:pt>
                <c:pt idx="7786">
                  <c:v>41750</c:v>
                </c:pt>
                <c:pt idx="7787">
                  <c:v>41751</c:v>
                </c:pt>
                <c:pt idx="7788">
                  <c:v>41752</c:v>
                </c:pt>
                <c:pt idx="7789">
                  <c:v>41753</c:v>
                </c:pt>
                <c:pt idx="7790">
                  <c:v>41754</c:v>
                </c:pt>
                <c:pt idx="7791">
                  <c:v>41755</c:v>
                </c:pt>
                <c:pt idx="7792">
                  <c:v>41756</c:v>
                </c:pt>
                <c:pt idx="7793">
                  <c:v>41757</c:v>
                </c:pt>
                <c:pt idx="7794">
                  <c:v>41758</c:v>
                </c:pt>
                <c:pt idx="7795">
                  <c:v>41759</c:v>
                </c:pt>
                <c:pt idx="7796">
                  <c:v>41760</c:v>
                </c:pt>
                <c:pt idx="7797">
                  <c:v>41761</c:v>
                </c:pt>
                <c:pt idx="7798">
                  <c:v>41762</c:v>
                </c:pt>
                <c:pt idx="7799">
                  <c:v>41763</c:v>
                </c:pt>
                <c:pt idx="7800">
                  <c:v>41764</c:v>
                </c:pt>
                <c:pt idx="7801">
                  <c:v>41765</c:v>
                </c:pt>
                <c:pt idx="7802">
                  <c:v>41766</c:v>
                </c:pt>
                <c:pt idx="7803">
                  <c:v>41767</c:v>
                </c:pt>
                <c:pt idx="7804">
                  <c:v>41768</c:v>
                </c:pt>
                <c:pt idx="7805">
                  <c:v>41769</c:v>
                </c:pt>
                <c:pt idx="7806">
                  <c:v>41770</c:v>
                </c:pt>
                <c:pt idx="7807">
                  <c:v>41771</c:v>
                </c:pt>
                <c:pt idx="7808">
                  <c:v>41772</c:v>
                </c:pt>
                <c:pt idx="7809">
                  <c:v>41773</c:v>
                </c:pt>
                <c:pt idx="7810">
                  <c:v>41774</c:v>
                </c:pt>
                <c:pt idx="7811">
                  <c:v>41775</c:v>
                </c:pt>
                <c:pt idx="7812">
                  <c:v>41776</c:v>
                </c:pt>
                <c:pt idx="7813">
                  <c:v>41777</c:v>
                </c:pt>
                <c:pt idx="7814">
                  <c:v>41778</c:v>
                </c:pt>
                <c:pt idx="7815">
                  <c:v>41779</c:v>
                </c:pt>
                <c:pt idx="7816">
                  <c:v>41780</c:v>
                </c:pt>
                <c:pt idx="7817">
                  <c:v>41781</c:v>
                </c:pt>
                <c:pt idx="7818">
                  <c:v>41782</c:v>
                </c:pt>
                <c:pt idx="7819">
                  <c:v>41783</c:v>
                </c:pt>
                <c:pt idx="7820">
                  <c:v>41784</c:v>
                </c:pt>
                <c:pt idx="7821">
                  <c:v>41785</c:v>
                </c:pt>
                <c:pt idx="7822">
                  <c:v>41786</c:v>
                </c:pt>
                <c:pt idx="7823">
                  <c:v>41787</c:v>
                </c:pt>
                <c:pt idx="7824">
                  <c:v>41788</c:v>
                </c:pt>
                <c:pt idx="7825">
                  <c:v>41789</c:v>
                </c:pt>
                <c:pt idx="7826">
                  <c:v>41790</c:v>
                </c:pt>
                <c:pt idx="7827">
                  <c:v>41791</c:v>
                </c:pt>
                <c:pt idx="7828">
                  <c:v>41792</c:v>
                </c:pt>
                <c:pt idx="7829">
                  <c:v>41793</c:v>
                </c:pt>
                <c:pt idx="7830">
                  <c:v>41794</c:v>
                </c:pt>
                <c:pt idx="7831">
                  <c:v>41795</c:v>
                </c:pt>
                <c:pt idx="7832">
                  <c:v>41796</c:v>
                </c:pt>
                <c:pt idx="7833">
                  <c:v>41797</c:v>
                </c:pt>
                <c:pt idx="7834">
                  <c:v>41798</c:v>
                </c:pt>
                <c:pt idx="7835">
                  <c:v>41799</c:v>
                </c:pt>
                <c:pt idx="7836">
                  <c:v>41800</c:v>
                </c:pt>
                <c:pt idx="7837">
                  <c:v>41801</c:v>
                </c:pt>
                <c:pt idx="7838">
                  <c:v>41802</c:v>
                </c:pt>
                <c:pt idx="7839">
                  <c:v>41803</c:v>
                </c:pt>
                <c:pt idx="7840">
                  <c:v>41804</c:v>
                </c:pt>
                <c:pt idx="7841">
                  <c:v>41805</c:v>
                </c:pt>
                <c:pt idx="7842">
                  <c:v>41806</c:v>
                </c:pt>
                <c:pt idx="7843">
                  <c:v>41807</c:v>
                </c:pt>
                <c:pt idx="7844">
                  <c:v>41808</c:v>
                </c:pt>
                <c:pt idx="7845">
                  <c:v>41809</c:v>
                </c:pt>
                <c:pt idx="7846">
                  <c:v>41810</c:v>
                </c:pt>
                <c:pt idx="7847">
                  <c:v>41811</c:v>
                </c:pt>
                <c:pt idx="7848">
                  <c:v>41812</c:v>
                </c:pt>
                <c:pt idx="7849">
                  <c:v>41813</c:v>
                </c:pt>
                <c:pt idx="7850">
                  <c:v>41814</c:v>
                </c:pt>
                <c:pt idx="7851">
                  <c:v>41815</c:v>
                </c:pt>
                <c:pt idx="7852">
                  <c:v>41816</c:v>
                </c:pt>
                <c:pt idx="7853">
                  <c:v>41817</c:v>
                </c:pt>
                <c:pt idx="7854">
                  <c:v>41818</c:v>
                </c:pt>
                <c:pt idx="7855">
                  <c:v>41819</c:v>
                </c:pt>
                <c:pt idx="7856">
                  <c:v>41820</c:v>
                </c:pt>
                <c:pt idx="7857">
                  <c:v>41821</c:v>
                </c:pt>
                <c:pt idx="7858">
                  <c:v>41822</c:v>
                </c:pt>
                <c:pt idx="7859">
                  <c:v>41823</c:v>
                </c:pt>
                <c:pt idx="7860">
                  <c:v>41824</c:v>
                </c:pt>
                <c:pt idx="7861">
                  <c:v>41825</c:v>
                </c:pt>
                <c:pt idx="7862">
                  <c:v>41826</c:v>
                </c:pt>
                <c:pt idx="7863">
                  <c:v>41827</c:v>
                </c:pt>
                <c:pt idx="7864">
                  <c:v>41828</c:v>
                </c:pt>
                <c:pt idx="7865">
                  <c:v>41829</c:v>
                </c:pt>
                <c:pt idx="7866">
                  <c:v>41830</c:v>
                </c:pt>
                <c:pt idx="7867">
                  <c:v>41831</c:v>
                </c:pt>
                <c:pt idx="7868">
                  <c:v>41832</c:v>
                </c:pt>
                <c:pt idx="7869">
                  <c:v>41833</c:v>
                </c:pt>
                <c:pt idx="7870">
                  <c:v>41834</c:v>
                </c:pt>
                <c:pt idx="7871">
                  <c:v>41835</c:v>
                </c:pt>
                <c:pt idx="7872">
                  <c:v>41836</c:v>
                </c:pt>
                <c:pt idx="7873">
                  <c:v>41837</c:v>
                </c:pt>
                <c:pt idx="7874">
                  <c:v>41838</c:v>
                </c:pt>
                <c:pt idx="7875">
                  <c:v>41839</c:v>
                </c:pt>
                <c:pt idx="7876">
                  <c:v>41840</c:v>
                </c:pt>
                <c:pt idx="7877">
                  <c:v>41841</c:v>
                </c:pt>
                <c:pt idx="7878">
                  <c:v>41842</c:v>
                </c:pt>
                <c:pt idx="7879">
                  <c:v>41843</c:v>
                </c:pt>
                <c:pt idx="7880">
                  <c:v>41844</c:v>
                </c:pt>
                <c:pt idx="7881">
                  <c:v>41845</c:v>
                </c:pt>
                <c:pt idx="7882">
                  <c:v>41846</c:v>
                </c:pt>
                <c:pt idx="7883">
                  <c:v>41847</c:v>
                </c:pt>
                <c:pt idx="7884">
                  <c:v>41848</c:v>
                </c:pt>
                <c:pt idx="7885">
                  <c:v>41849</c:v>
                </c:pt>
                <c:pt idx="7886">
                  <c:v>41850</c:v>
                </c:pt>
                <c:pt idx="7887">
                  <c:v>41851</c:v>
                </c:pt>
                <c:pt idx="7888">
                  <c:v>41852</c:v>
                </c:pt>
                <c:pt idx="7889">
                  <c:v>41853</c:v>
                </c:pt>
                <c:pt idx="7890">
                  <c:v>41854</c:v>
                </c:pt>
                <c:pt idx="7891">
                  <c:v>41855</c:v>
                </c:pt>
                <c:pt idx="7892">
                  <c:v>41856</c:v>
                </c:pt>
                <c:pt idx="7893">
                  <c:v>41857</c:v>
                </c:pt>
                <c:pt idx="7894">
                  <c:v>41858</c:v>
                </c:pt>
                <c:pt idx="7895">
                  <c:v>41859</c:v>
                </c:pt>
                <c:pt idx="7896">
                  <c:v>41860</c:v>
                </c:pt>
                <c:pt idx="7897">
                  <c:v>41861</c:v>
                </c:pt>
                <c:pt idx="7898">
                  <c:v>41862</c:v>
                </c:pt>
                <c:pt idx="7899">
                  <c:v>41863</c:v>
                </c:pt>
                <c:pt idx="7900">
                  <c:v>41864</c:v>
                </c:pt>
                <c:pt idx="7901">
                  <c:v>41865</c:v>
                </c:pt>
                <c:pt idx="7902">
                  <c:v>41866</c:v>
                </c:pt>
                <c:pt idx="7903">
                  <c:v>41867</c:v>
                </c:pt>
                <c:pt idx="7904">
                  <c:v>41868</c:v>
                </c:pt>
                <c:pt idx="7905">
                  <c:v>41869</c:v>
                </c:pt>
                <c:pt idx="7906">
                  <c:v>41870</c:v>
                </c:pt>
                <c:pt idx="7907">
                  <c:v>41871</c:v>
                </c:pt>
                <c:pt idx="7908">
                  <c:v>41872</c:v>
                </c:pt>
                <c:pt idx="7909">
                  <c:v>41873</c:v>
                </c:pt>
                <c:pt idx="7910">
                  <c:v>41874</c:v>
                </c:pt>
                <c:pt idx="7911">
                  <c:v>41875</c:v>
                </c:pt>
                <c:pt idx="7912">
                  <c:v>41876</c:v>
                </c:pt>
                <c:pt idx="7913">
                  <c:v>41877</c:v>
                </c:pt>
                <c:pt idx="7914">
                  <c:v>41878</c:v>
                </c:pt>
                <c:pt idx="7915">
                  <c:v>41879</c:v>
                </c:pt>
                <c:pt idx="7916">
                  <c:v>41880</c:v>
                </c:pt>
                <c:pt idx="7917">
                  <c:v>41881</c:v>
                </c:pt>
                <c:pt idx="7918">
                  <c:v>41882</c:v>
                </c:pt>
                <c:pt idx="7919">
                  <c:v>41883</c:v>
                </c:pt>
                <c:pt idx="7920">
                  <c:v>41884</c:v>
                </c:pt>
                <c:pt idx="7921">
                  <c:v>41885</c:v>
                </c:pt>
                <c:pt idx="7922">
                  <c:v>41886</c:v>
                </c:pt>
                <c:pt idx="7923">
                  <c:v>41887</c:v>
                </c:pt>
                <c:pt idx="7924">
                  <c:v>41888</c:v>
                </c:pt>
                <c:pt idx="7925">
                  <c:v>41889</c:v>
                </c:pt>
                <c:pt idx="7926">
                  <c:v>41890</c:v>
                </c:pt>
                <c:pt idx="7927">
                  <c:v>41891</c:v>
                </c:pt>
                <c:pt idx="7928">
                  <c:v>41892</c:v>
                </c:pt>
                <c:pt idx="7929">
                  <c:v>41893</c:v>
                </c:pt>
                <c:pt idx="7930">
                  <c:v>41894</c:v>
                </c:pt>
                <c:pt idx="7931">
                  <c:v>41895</c:v>
                </c:pt>
                <c:pt idx="7932">
                  <c:v>41896</c:v>
                </c:pt>
                <c:pt idx="7933">
                  <c:v>41897</c:v>
                </c:pt>
                <c:pt idx="7934">
                  <c:v>41898</c:v>
                </c:pt>
                <c:pt idx="7935">
                  <c:v>41899</c:v>
                </c:pt>
                <c:pt idx="7936">
                  <c:v>41900</c:v>
                </c:pt>
                <c:pt idx="7937">
                  <c:v>41901</c:v>
                </c:pt>
                <c:pt idx="7938">
                  <c:v>41902</c:v>
                </c:pt>
                <c:pt idx="7939">
                  <c:v>41903</c:v>
                </c:pt>
                <c:pt idx="7940">
                  <c:v>41904</c:v>
                </c:pt>
                <c:pt idx="7941">
                  <c:v>41905</c:v>
                </c:pt>
                <c:pt idx="7942">
                  <c:v>41906</c:v>
                </c:pt>
                <c:pt idx="7943">
                  <c:v>41907</c:v>
                </c:pt>
                <c:pt idx="7944">
                  <c:v>41908</c:v>
                </c:pt>
                <c:pt idx="7945">
                  <c:v>41909</c:v>
                </c:pt>
                <c:pt idx="7946">
                  <c:v>41910</c:v>
                </c:pt>
                <c:pt idx="7947">
                  <c:v>41911</c:v>
                </c:pt>
                <c:pt idx="7948">
                  <c:v>41912</c:v>
                </c:pt>
                <c:pt idx="7949">
                  <c:v>41913</c:v>
                </c:pt>
                <c:pt idx="7950">
                  <c:v>41914</c:v>
                </c:pt>
                <c:pt idx="7951">
                  <c:v>41915</c:v>
                </c:pt>
                <c:pt idx="7952">
                  <c:v>41916</c:v>
                </c:pt>
                <c:pt idx="7953">
                  <c:v>41917</c:v>
                </c:pt>
                <c:pt idx="7954">
                  <c:v>41918</c:v>
                </c:pt>
                <c:pt idx="7955">
                  <c:v>41919</c:v>
                </c:pt>
                <c:pt idx="7956">
                  <c:v>41920</c:v>
                </c:pt>
                <c:pt idx="7957">
                  <c:v>41921</c:v>
                </c:pt>
                <c:pt idx="7958">
                  <c:v>41922</c:v>
                </c:pt>
                <c:pt idx="7959">
                  <c:v>41923</c:v>
                </c:pt>
                <c:pt idx="7960">
                  <c:v>41924</c:v>
                </c:pt>
                <c:pt idx="7961">
                  <c:v>41925</c:v>
                </c:pt>
                <c:pt idx="7962">
                  <c:v>41926</c:v>
                </c:pt>
                <c:pt idx="7963">
                  <c:v>41927</c:v>
                </c:pt>
                <c:pt idx="7964">
                  <c:v>41928</c:v>
                </c:pt>
                <c:pt idx="7965">
                  <c:v>41929</c:v>
                </c:pt>
                <c:pt idx="7966">
                  <c:v>41930</c:v>
                </c:pt>
                <c:pt idx="7967">
                  <c:v>41931</c:v>
                </c:pt>
                <c:pt idx="7968">
                  <c:v>41932</c:v>
                </c:pt>
                <c:pt idx="7969">
                  <c:v>41933</c:v>
                </c:pt>
                <c:pt idx="7970">
                  <c:v>41934</c:v>
                </c:pt>
                <c:pt idx="7971">
                  <c:v>41935</c:v>
                </c:pt>
                <c:pt idx="7972">
                  <c:v>41936</c:v>
                </c:pt>
                <c:pt idx="7973">
                  <c:v>41937</c:v>
                </c:pt>
                <c:pt idx="7974">
                  <c:v>41938</c:v>
                </c:pt>
                <c:pt idx="7975">
                  <c:v>41939</c:v>
                </c:pt>
                <c:pt idx="7976">
                  <c:v>41940</c:v>
                </c:pt>
                <c:pt idx="7977">
                  <c:v>41941</c:v>
                </c:pt>
                <c:pt idx="7978">
                  <c:v>41942</c:v>
                </c:pt>
                <c:pt idx="7979">
                  <c:v>41943</c:v>
                </c:pt>
                <c:pt idx="7980">
                  <c:v>41944</c:v>
                </c:pt>
                <c:pt idx="7981">
                  <c:v>41945</c:v>
                </c:pt>
                <c:pt idx="7982">
                  <c:v>41946</c:v>
                </c:pt>
                <c:pt idx="7983">
                  <c:v>41947</c:v>
                </c:pt>
                <c:pt idx="7984">
                  <c:v>41948</c:v>
                </c:pt>
                <c:pt idx="7985">
                  <c:v>41949</c:v>
                </c:pt>
                <c:pt idx="7986">
                  <c:v>41950</c:v>
                </c:pt>
                <c:pt idx="7987">
                  <c:v>41951</c:v>
                </c:pt>
                <c:pt idx="7988">
                  <c:v>41952</c:v>
                </c:pt>
                <c:pt idx="7989">
                  <c:v>41953</c:v>
                </c:pt>
                <c:pt idx="7990">
                  <c:v>41954</c:v>
                </c:pt>
                <c:pt idx="7991">
                  <c:v>41955</c:v>
                </c:pt>
                <c:pt idx="7992">
                  <c:v>41956</c:v>
                </c:pt>
                <c:pt idx="7993">
                  <c:v>41957</c:v>
                </c:pt>
                <c:pt idx="7994">
                  <c:v>41958</c:v>
                </c:pt>
                <c:pt idx="7995">
                  <c:v>41959</c:v>
                </c:pt>
                <c:pt idx="7996">
                  <c:v>41960</c:v>
                </c:pt>
                <c:pt idx="7997">
                  <c:v>41961</c:v>
                </c:pt>
                <c:pt idx="7998">
                  <c:v>41962</c:v>
                </c:pt>
                <c:pt idx="7999">
                  <c:v>41963</c:v>
                </c:pt>
                <c:pt idx="8000">
                  <c:v>41964</c:v>
                </c:pt>
                <c:pt idx="8001">
                  <c:v>41965</c:v>
                </c:pt>
                <c:pt idx="8002">
                  <c:v>41966</c:v>
                </c:pt>
                <c:pt idx="8003">
                  <c:v>41967</c:v>
                </c:pt>
                <c:pt idx="8004">
                  <c:v>41968</c:v>
                </c:pt>
                <c:pt idx="8005">
                  <c:v>41969</c:v>
                </c:pt>
                <c:pt idx="8006">
                  <c:v>41970</c:v>
                </c:pt>
                <c:pt idx="8007">
                  <c:v>41971</c:v>
                </c:pt>
                <c:pt idx="8008">
                  <c:v>41972</c:v>
                </c:pt>
                <c:pt idx="8009">
                  <c:v>41973</c:v>
                </c:pt>
                <c:pt idx="8010">
                  <c:v>41974</c:v>
                </c:pt>
                <c:pt idx="8011">
                  <c:v>41975</c:v>
                </c:pt>
                <c:pt idx="8012">
                  <c:v>41976</c:v>
                </c:pt>
                <c:pt idx="8013">
                  <c:v>41977</c:v>
                </c:pt>
                <c:pt idx="8014">
                  <c:v>41978</c:v>
                </c:pt>
                <c:pt idx="8015">
                  <c:v>41979</c:v>
                </c:pt>
                <c:pt idx="8016">
                  <c:v>41980</c:v>
                </c:pt>
                <c:pt idx="8017">
                  <c:v>41981</c:v>
                </c:pt>
                <c:pt idx="8018">
                  <c:v>41982</c:v>
                </c:pt>
                <c:pt idx="8019">
                  <c:v>41983</c:v>
                </c:pt>
                <c:pt idx="8020">
                  <c:v>41984</c:v>
                </c:pt>
                <c:pt idx="8021">
                  <c:v>41985</c:v>
                </c:pt>
                <c:pt idx="8022">
                  <c:v>41986</c:v>
                </c:pt>
                <c:pt idx="8023">
                  <c:v>41987</c:v>
                </c:pt>
                <c:pt idx="8024">
                  <c:v>41988</c:v>
                </c:pt>
                <c:pt idx="8025">
                  <c:v>41989</c:v>
                </c:pt>
                <c:pt idx="8026">
                  <c:v>41990</c:v>
                </c:pt>
                <c:pt idx="8027">
                  <c:v>41991</c:v>
                </c:pt>
                <c:pt idx="8028">
                  <c:v>41992</c:v>
                </c:pt>
                <c:pt idx="8029">
                  <c:v>41993</c:v>
                </c:pt>
                <c:pt idx="8030">
                  <c:v>41994</c:v>
                </c:pt>
                <c:pt idx="8031">
                  <c:v>41995</c:v>
                </c:pt>
                <c:pt idx="8032">
                  <c:v>41996</c:v>
                </c:pt>
                <c:pt idx="8033">
                  <c:v>41997</c:v>
                </c:pt>
                <c:pt idx="8034">
                  <c:v>41998</c:v>
                </c:pt>
                <c:pt idx="8035">
                  <c:v>41999</c:v>
                </c:pt>
                <c:pt idx="8036">
                  <c:v>42000</c:v>
                </c:pt>
                <c:pt idx="8037">
                  <c:v>42001</c:v>
                </c:pt>
                <c:pt idx="8038">
                  <c:v>42002</c:v>
                </c:pt>
                <c:pt idx="8039">
                  <c:v>42003</c:v>
                </c:pt>
                <c:pt idx="8040">
                  <c:v>42004</c:v>
                </c:pt>
              </c:numCache>
            </c:numRef>
          </c:xVal>
          <c:yVal>
            <c:numRef>
              <c:f>HPV_4410_pravostranna!$T$2:$T$10000</c:f>
              <c:numCache>
                <c:formatCode>#,##0.000_ ;\-#,##0.000\ </c:formatCode>
                <c:ptCount val="9999"/>
                <c:pt idx="0">
                  <c:v>4.8800048828119884</c:v>
                </c:pt>
                <c:pt idx="1">
                  <c:v>4.8900146484369884</c:v>
                </c:pt>
                <c:pt idx="2">
                  <c:v>4.8800048828119884</c:v>
                </c:pt>
                <c:pt idx="3">
                  <c:v>4.8600158691410229</c:v>
                </c:pt>
                <c:pt idx="4">
                  <c:v>4.8299865722660229</c:v>
                </c:pt>
                <c:pt idx="5">
                  <c:v>4.8200073242190342</c:v>
                </c:pt>
                <c:pt idx="6">
                  <c:v>4.8200073242190342</c:v>
                </c:pt>
                <c:pt idx="7">
                  <c:v>4.8600158691410229</c:v>
                </c:pt>
                <c:pt idx="8">
                  <c:v>4.8399963378910229</c:v>
                </c:pt>
                <c:pt idx="9">
                  <c:v>4.8099975585940342</c:v>
                </c:pt>
                <c:pt idx="10">
                  <c:v>4.8299865722660229</c:v>
                </c:pt>
                <c:pt idx="11">
                  <c:v>4.8500061035160229</c:v>
                </c:pt>
                <c:pt idx="12">
                  <c:v>4.8500061035160229</c:v>
                </c:pt>
                <c:pt idx="13">
                  <c:v>4.8299865722660229</c:v>
                </c:pt>
                <c:pt idx="14">
                  <c:v>4.8099975585940342</c:v>
                </c:pt>
                <c:pt idx="15">
                  <c:v>4.8099975585940342</c:v>
                </c:pt>
                <c:pt idx="16">
                  <c:v>4.8099975585940342</c:v>
                </c:pt>
                <c:pt idx="17">
                  <c:v>4.7999877929690342</c:v>
                </c:pt>
                <c:pt idx="18">
                  <c:v>4.7999877929690342</c:v>
                </c:pt>
                <c:pt idx="19">
                  <c:v>4.7999877929690342</c:v>
                </c:pt>
                <c:pt idx="20">
                  <c:v>4.7999877929690342</c:v>
                </c:pt>
                <c:pt idx="21">
                  <c:v>4.8099975585940342</c:v>
                </c:pt>
                <c:pt idx="22">
                  <c:v>4.7799987792969887</c:v>
                </c:pt>
                <c:pt idx="23">
                  <c:v>4.7900085449219887</c:v>
                </c:pt>
                <c:pt idx="24">
                  <c:v>4.8200073242190342</c:v>
                </c:pt>
                <c:pt idx="25">
                  <c:v>4.8399963378910229</c:v>
                </c:pt>
                <c:pt idx="26">
                  <c:v>4.8600158691410229</c:v>
                </c:pt>
                <c:pt idx="27">
                  <c:v>4.8600158691410229</c:v>
                </c:pt>
                <c:pt idx="28">
                  <c:v>4.8500061035160229</c:v>
                </c:pt>
                <c:pt idx="29">
                  <c:v>4.8500061035160229</c:v>
                </c:pt>
                <c:pt idx="30">
                  <c:v>4.8399963378910229</c:v>
                </c:pt>
                <c:pt idx="31">
                  <c:v>4.8399963378910229</c:v>
                </c:pt>
                <c:pt idx="32">
                  <c:v>4.8399963378910229</c:v>
                </c:pt>
                <c:pt idx="33">
                  <c:v>4.8399963378910229</c:v>
                </c:pt>
                <c:pt idx="34">
                  <c:v>4.8500061035160229</c:v>
                </c:pt>
                <c:pt idx="35">
                  <c:v>4.8299865722660229</c:v>
                </c:pt>
                <c:pt idx="36">
                  <c:v>4.8399963378910229</c:v>
                </c:pt>
                <c:pt idx="37">
                  <c:v>4.8500061035160229</c:v>
                </c:pt>
                <c:pt idx="38">
                  <c:v>4.7699890136719887</c:v>
                </c:pt>
                <c:pt idx="39">
                  <c:v>4.6799926757810226</c:v>
                </c:pt>
                <c:pt idx="40">
                  <c:v>4.7999877929690342</c:v>
                </c:pt>
                <c:pt idx="41">
                  <c:v>4.8200073242190342</c:v>
                </c:pt>
                <c:pt idx="42">
                  <c:v>4.7999877929690342</c:v>
                </c:pt>
                <c:pt idx="43">
                  <c:v>4.8099975585940342</c:v>
                </c:pt>
                <c:pt idx="44">
                  <c:v>4.8200073242190342</c:v>
                </c:pt>
                <c:pt idx="45">
                  <c:v>4.7999877929690342</c:v>
                </c:pt>
                <c:pt idx="46">
                  <c:v>4.7799987792969887</c:v>
                </c:pt>
                <c:pt idx="47">
                  <c:v>4.7999877929690342</c:v>
                </c:pt>
                <c:pt idx="48">
                  <c:v>4.7900085449219887</c:v>
                </c:pt>
                <c:pt idx="49">
                  <c:v>4.7799987792969887</c:v>
                </c:pt>
                <c:pt idx="50">
                  <c:v>4.739990234375</c:v>
                </c:pt>
                <c:pt idx="51">
                  <c:v>4.760009765625</c:v>
                </c:pt>
                <c:pt idx="52">
                  <c:v>4.760009765625</c:v>
                </c:pt>
                <c:pt idx="53">
                  <c:v>4.7999877929690342</c:v>
                </c:pt>
                <c:pt idx="54">
                  <c:v>4.7900085449219887</c:v>
                </c:pt>
                <c:pt idx="55">
                  <c:v>4.7999877929690342</c:v>
                </c:pt>
                <c:pt idx="56">
                  <c:v>4.8099975585940342</c:v>
                </c:pt>
                <c:pt idx="57">
                  <c:v>4.7799987792969887</c:v>
                </c:pt>
                <c:pt idx="58">
                  <c:v>4.7300109863280113</c:v>
                </c:pt>
                <c:pt idx="59">
                  <c:v>4.8299865722660229</c:v>
                </c:pt>
                <c:pt idx="60">
                  <c:v>4.8399963378910229</c:v>
                </c:pt>
                <c:pt idx="61">
                  <c:v>4.75</c:v>
                </c:pt>
                <c:pt idx="62">
                  <c:v>4.7999877929690342</c:v>
                </c:pt>
                <c:pt idx="63">
                  <c:v>4.760009765625</c:v>
                </c:pt>
                <c:pt idx="64">
                  <c:v>4.7900085449219887</c:v>
                </c:pt>
                <c:pt idx="65">
                  <c:v>4.8099975585940342</c:v>
                </c:pt>
                <c:pt idx="66">
                  <c:v>4.8099975585940342</c:v>
                </c:pt>
                <c:pt idx="67">
                  <c:v>4.8200073242190342</c:v>
                </c:pt>
                <c:pt idx="68">
                  <c:v>4.8099975585940342</c:v>
                </c:pt>
                <c:pt idx="69">
                  <c:v>4.7900085449219887</c:v>
                </c:pt>
                <c:pt idx="70">
                  <c:v>4.7799987792969887</c:v>
                </c:pt>
                <c:pt idx="71">
                  <c:v>4.739990234375</c:v>
                </c:pt>
                <c:pt idx="72">
                  <c:v>4.7900085449219887</c:v>
                </c:pt>
                <c:pt idx="73">
                  <c:v>4.7999877929690342</c:v>
                </c:pt>
                <c:pt idx="74">
                  <c:v>4.7999877929690342</c:v>
                </c:pt>
                <c:pt idx="75">
                  <c:v>4.8099975585940342</c:v>
                </c:pt>
                <c:pt idx="76">
                  <c:v>4.8099975585940342</c:v>
                </c:pt>
                <c:pt idx="77">
                  <c:v>4.7999877929690342</c:v>
                </c:pt>
                <c:pt idx="78">
                  <c:v>4.7799987792969887</c:v>
                </c:pt>
                <c:pt idx="79">
                  <c:v>4.7999877929690342</c:v>
                </c:pt>
                <c:pt idx="80">
                  <c:v>4.7699890136719887</c:v>
                </c:pt>
                <c:pt idx="81">
                  <c:v>4.6600036621090339</c:v>
                </c:pt>
                <c:pt idx="82">
                  <c:v>4.6799926757810226</c:v>
                </c:pt>
                <c:pt idx="83">
                  <c:v>4.7900085449219887</c:v>
                </c:pt>
                <c:pt idx="84">
                  <c:v>4.7999877929690342</c:v>
                </c:pt>
                <c:pt idx="85">
                  <c:v>4.7699890136719887</c:v>
                </c:pt>
                <c:pt idx="86">
                  <c:v>4.760009765625</c:v>
                </c:pt>
                <c:pt idx="87">
                  <c:v>4.7900085449219887</c:v>
                </c:pt>
                <c:pt idx="88">
                  <c:v>4.7999877929690342</c:v>
                </c:pt>
                <c:pt idx="89">
                  <c:v>4.7999877929690342</c:v>
                </c:pt>
                <c:pt idx="90">
                  <c:v>4.7999877929690342</c:v>
                </c:pt>
                <c:pt idx="91">
                  <c:v>4.7799987792969887</c:v>
                </c:pt>
                <c:pt idx="92">
                  <c:v>4.7900085449219887</c:v>
                </c:pt>
                <c:pt idx="93">
                  <c:v>4.7699890136719887</c:v>
                </c:pt>
                <c:pt idx="94">
                  <c:v>4.760009765625</c:v>
                </c:pt>
                <c:pt idx="95">
                  <c:v>4.7300109863280113</c:v>
                </c:pt>
                <c:pt idx="96">
                  <c:v>4.739990234375</c:v>
                </c:pt>
                <c:pt idx="97">
                  <c:v>4.7699890136719887</c:v>
                </c:pt>
                <c:pt idx="98">
                  <c:v>4.7900085449219887</c:v>
                </c:pt>
                <c:pt idx="99">
                  <c:v>4.739990234375</c:v>
                </c:pt>
                <c:pt idx="100">
                  <c:v>4.760009765625</c:v>
                </c:pt>
                <c:pt idx="101">
                  <c:v>4.7300109863280113</c:v>
                </c:pt>
                <c:pt idx="102">
                  <c:v>4.739990234375</c:v>
                </c:pt>
                <c:pt idx="103">
                  <c:v>4.760009765625</c:v>
                </c:pt>
                <c:pt idx="104">
                  <c:v>4.760009765625</c:v>
                </c:pt>
                <c:pt idx="105">
                  <c:v>4.739990234375</c:v>
                </c:pt>
                <c:pt idx="106">
                  <c:v>4.760009765625</c:v>
                </c:pt>
                <c:pt idx="107">
                  <c:v>4.7099914550780113</c:v>
                </c:pt>
                <c:pt idx="108">
                  <c:v>4.6900024414060226</c:v>
                </c:pt>
                <c:pt idx="109">
                  <c:v>4.7099914550780113</c:v>
                </c:pt>
                <c:pt idx="110">
                  <c:v>4.739990234375</c:v>
                </c:pt>
                <c:pt idx="111">
                  <c:v>4.739990234375</c:v>
                </c:pt>
                <c:pt idx="112">
                  <c:v>4.760009765625</c:v>
                </c:pt>
                <c:pt idx="113">
                  <c:v>4.760009765625</c:v>
                </c:pt>
                <c:pt idx="114">
                  <c:v>4.7699890136719887</c:v>
                </c:pt>
                <c:pt idx="115">
                  <c:v>4.760009765625</c:v>
                </c:pt>
                <c:pt idx="116">
                  <c:v>4.7799987792969887</c:v>
                </c:pt>
                <c:pt idx="117">
                  <c:v>4.760009765625</c:v>
                </c:pt>
                <c:pt idx="118">
                  <c:v>4.7699890136719887</c:v>
                </c:pt>
                <c:pt idx="119">
                  <c:v>4.7699890136719887</c:v>
                </c:pt>
                <c:pt idx="120">
                  <c:v>4.7699890136719887</c:v>
                </c:pt>
                <c:pt idx="121">
                  <c:v>4.7799987792969887</c:v>
                </c:pt>
                <c:pt idx="122">
                  <c:v>4.7699890136719887</c:v>
                </c:pt>
                <c:pt idx="123">
                  <c:v>4.7999877929690342</c:v>
                </c:pt>
                <c:pt idx="124">
                  <c:v>4.7799987792969887</c:v>
                </c:pt>
                <c:pt idx="125">
                  <c:v>4.7999877929690342</c:v>
                </c:pt>
                <c:pt idx="126">
                  <c:v>4.8099975585940342</c:v>
                </c:pt>
                <c:pt idx="127">
                  <c:v>4.7999877929690342</c:v>
                </c:pt>
                <c:pt idx="128">
                  <c:v>4.7999877929690342</c:v>
                </c:pt>
                <c:pt idx="129">
                  <c:v>4.7999877929690342</c:v>
                </c:pt>
                <c:pt idx="130">
                  <c:v>4.8099975585940342</c:v>
                </c:pt>
                <c:pt idx="131">
                  <c:v>4.7699890136719887</c:v>
                </c:pt>
                <c:pt idx="132">
                  <c:v>4.7699890136719887</c:v>
                </c:pt>
                <c:pt idx="133">
                  <c:v>4.7099914550780113</c:v>
                </c:pt>
                <c:pt idx="134">
                  <c:v>4.6900024414060226</c:v>
                </c:pt>
                <c:pt idx="135">
                  <c:v>4.7099914550780113</c:v>
                </c:pt>
                <c:pt idx="136">
                  <c:v>4.7200012207030113</c:v>
                </c:pt>
                <c:pt idx="137">
                  <c:v>4.7699890136719887</c:v>
                </c:pt>
                <c:pt idx="138">
                  <c:v>4.75</c:v>
                </c:pt>
                <c:pt idx="139">
                  <c:v>4.7900085449219887</c:v>
                </c:pt>
                <c:pt idx="140">
                  <c:v>4.7799987792969887</c:v>
                </c:pt>
                <c:pt idx="141">
                  <c:v>4.75</c:v>
                </c:pt>
                <c:pt idx="142">
                  <c:v>4.739990234375</c:v>
                </c:pt>
                <c:pt idx="143">
                  <c:v>4.7200012207030113</c:v>
                </c:pt>
                <c:pt idx="144">
                  <c:v>4.7000122070310226</c:v>
                </c:pt>
                <c:pt idx="145">
                  <c:v>4.7000122070310226</c:v>
                </c:pt>
                <c:pt idx="146">
                  <c:v>4.7000122070310226</c:v>
                </c:pt>
                <c:pt idx="147">
                  <c:v>4.6700134277340339</c:v>
                </c:pt>
                <c:pt idx="148">
                  <c:v>4.6700134277340339</c:v>
                </c:pt>
                <c:pt idx="149">
                  <c:v>4.6600036621090339</c:v>
                </c:pt>
                <c:pt idx="150">
                  <c:v>4.6900024414060226</c:v>
                </c:pt>
                <c:pt idx="151">
                  <c:v>4.7099914550780113</c:v>
                </c:pt>
                <c:pt idx="152">
                  <c:v>4.6600036621090339</c:v>
                </c:pt>
                <c:pt idx="153">
                  <c:v>4.6700134277340339</c:v>
                </c:pt>
                <c:pt idx="154">
                  <c:v>4.7099914550780113</c:v>
                </c:pt>
                <c:pt idx="155">
                  <c:v>4.7200012207030113</c:v>
                </c:pt>
                <c:pt idx="156">
                  <c:v>4.7000122070310226</c:v>
                </c:pt>
                <c:pt idx="157">
                  <c:v>4.6900024414060226</c:v>
                </c:pt>
                <c:pt idx="158">
                  <c:v>4.7000122070310226</c:v>
                </c:pt>
                <c:pt idx="159">
                  <c:v>4.7000122070310226</c:v>
                </c:pt>
                <c:pt idx="160">
                  <c:v>4.75</c:v>
                </c:pt>
                <c:pt idx="161">
                  <c:v>4.739990234375</c:v>
                </c:pt>
                <c:pt idx="162">
                  <c:v>4.739990234375</c:v>
                </c:pt>
                <c:pt idx="163">
                  <c:v>4.75</c:v>
                </c:pt>
                <c:pt idx="164">
                  <c:v>4.7300109863280113</c:v>
                </c:pt>
                <c:pt idx="165">
                  <c:v>4.739990234375</c:v>
                </c:pt>
                <c:pt idx="166">
                  <c:v>4.7300109863280113</c:v>
                </c:pt>
                <c:pt idx="167">
                  <c:v>4.7200012207030113</c:v>
                </c:pt>
                <c:pt idx="168">
                  <c:v>4.7300109863280113</c:v>
                </c:pt>
                <c:pt idx="169">
                  <c:v>4.760009765625</c:v>
                </c:pt>
                <c:pt idx="170">
                  <c:v>4.75</c:v>
                </c:pt>
                <c:pt idx="171">
                  <c:v>4.7300109863280113</c:v>
                </c:pt>
                <c:pt idx="172">
                  <c:v>4.760009765625</c:v>
                </c:pt>
                <c:pt idx="173">
                  <c:v>4.760009765625</c:v>
                </c:pt>
                <c:pt idx="174">
                  <c:v>4.7300109863280113</c:v>
                </c:pt>
                <c:pt idx="175">
                  <c:v>4.75</c:v>
                </c:pt>
                <c:pt idx="176">
                  <c:v>4.7900085449219887</c:v>
                </c:pt>
                <c:pt idx="177">
                  <c:v>4.7900085449219887</c:v>
                </c:pt>
                <c:pt idx="178">
                  <c:v>4.760009765625</c:v>
                </c:pt>
                <c:pt idx="179">
                  <c:v>4.7900085449219887</c:v>
                </c:pt>
                <c:pt idx="180">
                  <c:v>4.760009765625</c:v>
                </c:pt>
                <c:pt idx="181">
                  <c:v>4.7799987792969887</c:v>
                </c:pt>
                <c:pt idx="182">
                  <c:v>4.7799987792969887</c:v>
                </c:pt>
                <c:pt idx="183">
                  <c:v>4.7799987792969887</c:v>
                </c:pt>
                <c:pt idx="184">
                  <c:v>4.7799987792969887</c:v>
                </c:pt>
                <c:pt idx="185">
                  <c:v>4.7799987792969887</c:v>
                </c:pt>
                <c:pt idx="186">
                  <c:v>4.7900085449219887</c:v>
                </c:pt>
                <c:pt idx="187">
                  <c:v>4.7999877929690342</c:v>
                </c:pt>
                <c:pt idx="188">
                  <c:v>4.7999877929690342</c:v>
                </c:pt>
                <c:pt idx="189">
                  <c:v>4.7699890136719887</c:v>
                </c:pt>
                <c:pt idx="190">
                  <c:v>4.75</c:v>
                </c:pt>
                <c:pt idx="191">
                  <c:v>4.75</c:v>
                </c:pt>
                <c:pt idx="192">
                  <c:v>4.760009765625</c:v>
                </c:pt>
                <c:pt idx="193">
                  <c:v>4.7999877929690342</c:v>
                </c:pt>
                <c:pt idx="194">
                  <c:v>4.8200073242190342</c:v>
                </c:pt>
                <c:pt idx="195">
                  <c:v>4.739990234375</c:v>
                </c:pt>
                <c:pt idx="196">
                  <c:v>4.739990234375</c:v>
                </c:pt>
                <c:pt idx="197">
                  <c:v>4.7300109863280113</c:v>
                </c:pt>
                <c:pt idx="198">
                  <c:v>4.7099914550780113</c:v>
                </c:pt>
                <c:pt idx="199">
                  <c:v>4.7099914550780113</c:v>
                </c:pt>
                <c:pt idx="200">
                  <c:v>4.7099914550780113</c:v>
                </c:pt>
                <c:pt idx="201">
                  <c:v>4.7099914550780113</c:v>
                </c:pt>
                <c:pt idx="202">
                  <c:v>4.7099914550780113</c:v>
                </c:pt>
                <c:pt idx="203">
                  <c:v>4.6900024414060226</c:v>
                </c:pt>
                <c:pt idx="204">
                  <c:v>4.7099914550780113</c:v>
                </c:pt>
                <c:pt idx="205">
                  <c:v>4.7000122070310226</c:v>
                </c:pt>
                <c:pt idx="206">
                  <c:v>4.7000122070310226</c:v>
                </c:pt>
                <c:pt idx="207">
                  <c:v>4.6900024414060226</c:v>
                </c:pt>
                <c:pt idx="208">
                  <c:v>4.6900024414060226</c:v>
                </c:pt>
                <c:pt idx="209">
                  <c:v>4.6799926757810226</c:v>
                </c:pt>
                <c:pt idx="210">
                  <c:v>4.6600036621090339</c:v>
                </c:pt>
                <c:pt idx="211">
                  <c:v>4.6700134277340339</c:v>
                </c:pt>
                <c:pt idx="212">
                  <c:v>4.7000122070310226</c:v>
                </c:pt>
                <c:pt idx="213">
                  <c:v>4.6900024414060226</c:v>
                </c:pt>
                <c:pt idx="214">
                  <c:v>4.6900024414060226</c:v>
                </c:pt>
                <c:pt idx="215">
                  <c:v>4.6900024414060226</c:v>
                </c:pt>
                <c:pt idx="216">
                  <c:v>4.6799926757810226</c:v>
                </c:pt>
                <c:pt idx="217">
                  <c:v>4.6900024414060226</c:v>
                </c:pt>
                <c:pt idx="218">
                  <c:v>4.6700134277340339</c:v>
                </c:pt>
                <c:pt idx="219">
                  <c:v>4.6700134277340339</c:v>
                </c:pt>
                <c:pt idx="220">
                  <c:v>4.6600036621090339</c:v>
                </c:pt>
                <c:pt idx="221">
                  <c:v>4.6600036621090339</c:v>
                </c:pt>
                <c:pt idx="222">
                  <c:v>4.6499938964840339</c:v>
                </c:pt>
                <c:pt idx="223">
                  <c:v>4.6700134277340339</c:v>
                </c:pt>
                <c:pt idx="224">
                  <c:v>4.6799926757810226</c:v>
                </c:pt>
                <c:pt idx="225">
                  <c:v>4.6900024414060226</c:v>
                </c:pt>
                <c:pt idx="226">
                  <c:v>4.7000122070310226</c:v>
                </c:pt>
                <c:pt idx="227">
                  <c:v>4.7099914550780113</c:v>
                </c:pt>
                <c:pt idx="228">
                  <c:v>4.7000122070310226</c:v>
                </c:pt>
                <c:pt idx="229">
                  <c:v>4.6900024414060226</c:v>
                </c:pt>
                <c:pt idx="230">
                  <c:v>4.6700134277340339</c:v>
                </c:pt>
                <c:pt idx="231">
                  <c:v>4.6900024414060226</c:v>
                </c:pt>
                <c:pt idx="232">
                  <c:v>4.6900024414060226</c:v>
                </c:pt>
                <c:pt idx="233">
                  <c:v>4.6900024414060226</c:v>
                </c:pt>
                <c:pt idx="234">
                  <c:v>4.6799926757810226</c:v>
                </c:pt>
                <c:pt idx="235">
                  <c:v>4.6700134277340339</c:v>
                </c:pt>
                <c:pt idx="236">
                  <c:v>4.6700134277340339</c:v>
                </c:pt>
                <c:pt idx="237">
                  <c:v>4.6700134277340339</c:v>
                </c:pt>
                <c:pt idx="238">
                  <c:v>4.6799926757810226</c:v>
                </c:pt>
                <c:pt idx="239">
                  <c:v>4.6900024414060226</c:v>
                </c:pt>
                <c:pt idx="240">
                  <c:v>4.7000122070310226</c:v>
                </c:pt>
                <c:pt idx="241">
                  <c:v>4.7000122070310226</c:v>
                </c:pt>
                <c:pt idx="242">
                  <c:v>4.7099914550780113</c:v>
                </c:pt>
                <c:pt idx="243">
                  <c:v>4.6799926757810226</c:v>
                </c:pt>
                <c:pt idx="244">
                  <c:v>4.6900024414060226</c:v>
                </c:pt>
                <c:pt idx="245">
                  <c:v>4.6900024414060226</c:v>
                </c:pt>
                <c:pt idx="246">
                  <c:v>4.6700134277340339</c:v>
                </c:pt>
                <c:pt idx="247">
                  <c:v>4.6700134277340339</c:v>
                </c:pt>
                <c:pt idx="248">
                  <c:v>4.6700134277340339</c:v>
                </c:pt>
                <c:pt idx="249">
                  <c:v>4.6799926757810226</c:v>
                </c:pt>
                <c:pt idx="250">
                  <c:v>4.6900024414060226</c:v>
                </c:pt>
                <c:pt idx="251">
                  <c:v>4.6900024414060226</c:v>
                </c:pt>
                <c:pt idx="252">
                  <c:v>4.6700134277340339</c:v>
                </c:pt>
                <c:pt idx="253">
                  <c:v>4.6700134277340339</c:v>
                </c:pt>
                <c:pt idx="254">
                  <c:v>4.6700134277340339</c:v>
                </c:pt>
                <c:pt idx="255">
                  <c:v>4.6799926757810226</c:v>
                </c:pt>
                <c:pt idx="256">
                  <c:v>4.6900024414060226</c:v>
                </c:pt>
                <c:pt idx="257">
                  <c:v>4.6700134277340339</c:v>
                </c:pt>
                <c:pt idx="258">
                  <c:v>4.6900024414060226</c:v>
                </c:pt>
                <c:pt idx="259">
                  <c:v>4.7099914550780113</c:v>
                </c:pt>
                <c:pt idx="260">
                  <c:v>4.6900024414060226</c:v>
                </c:pt>
                <c:pt idx="261">
                  <c:v>4.7000122070310226</c:v>
                </c:pt>
                <c:pt idx="262">
                  <c:v>4.7000122070310226</c:v>
                </c:pt>
                <c:pt idx="263">
                  <c:v>4.7000122070310226</c:v>
                </c:pt>
                <c:pt idx="264">
                  <c:v>4.8099975585940342</c:v>
                </c:pt>
                <c:pt idx="265">
                  <c:v>4.8200073242190342</c:v>
                </c:pt>
                <c:pt idx="266">
                  <c:v>4.8200073242190342</c:v>
                </c:pt>
                <c:pt idx="267">
                  <c:v>4.8099975585940342</c:v>
                </c:pt>
                <c:pt idx="268">
                  <c:v>4.8099975585940342</c:v>
                </c:pt>
                <c:pt idx="269">
                  <c:v>4.8200073242190342</c:v>
                </c:pt>
                <c:pt idx="270">
                  <c:v>4.7999877929690342</c:v>
                </c:pt>
                <c:pt idx="271">
                  <c:v>4.8200073242190342</c:v>
                </c:pt>
                <c:pt idx="272">
                  <c:v>4.8200073242190342</c:v>
                </c:pt>
                <c:pt idx="273">
                  <c:v>4.8099975585940342</c:v>
                </c:pt>
                <c:pt idx="274">
                  <c:v>4.7999877929690342</c:v>
                </c:pt>
                <c:pt idx="275">
                  <c:v>4.7999877929690342</c:v>
                </c:pt>
                <c:pt idx="276">
                  <c:v>4.7999877929690342</c:v>
                </c:pt>
                <c:pt idx="277">
                  <c:v>4.7900085449219887</c:v>
                </c:pt>
                <c:pt idx="278">
                  <c:v>4.8099975585940342</c:v>
                </c:pt>
                <c:pt idx="279">
                  <c:v>4.8200073242190342</c:v>
                </c:pt>
                <c:pt idx="280">
                  <c:v>4.8200073242190342</c:v>
                </c:pt>
                <c:pt idx="281">
                  <c:v>4.8299865722660229</c:v>
                </c:pt>
                <c:pt idx="282">
                  <c:v>4.8200073242190342</c:v>
                </c:pt>
                <c:pt idx="283">
                  <c:v>4.7900085449219887</c:v>
                </c:pt>
                <c:pt idx="284">
                  <c:v>4.7900085449219887</c:v>
                </c:pt>
                <c:pt idx="285">
                  <c:v>4.7900085449219887</c:v>
                </c:pt>
                <c:pt idx="286">
                  <c:v>4.7799987792969887</c:v>
                </c:pt>
                <c:pt idx="287">
                  <c:v>4.760009765625</c:v>
                </c:pt>
                <c:pt idx="288">
                  <c:v>4.7799987792969887</c:v>
                </c:pt>
                <c:pt idx="289">
                  <c:v>4.7900085449219887</c:v>
                </c:pt>
                <c:pt idx="290">
                  <c:v>4.7999877929690342</c:v>
                </c:pt>
                <c:pt idx="291">
                  <c:v>4.7999877929690342</c:v>
                </c:pt>
                <c:pt idx="292">
                  <c:v>4.7900085449219887</c:v>
                </c:pt>
                <c:pt idx="293">
                  <c:v>4.7999877929690342</c:v>
                </c:pt>
                <c:pt idx="294">
                  <c:v>4.7799987792969887</c:v>
                </c:pt>
                <c:pt idx="295">
                  <c:v>4.7799987792969887</c:v>
                </c:pt>
                <c:pt idx="296">
                  <c:v>4.7799987792969887</c:v>
                </c:pt>
                <c:pt idx="297">
                  <c:v>4.7900085449219887</c:v>
                </c:pt>
                <c:pt idx="298">
                  <c:v>4.7900085449219887</c:v>
                </c:pt>
                <c:pt idx="299">
                  <c:v>4.7900085449219887</c:v>
                </c:pt>
                <c:pt idx="300">
                  <c:v>4.7799987792969887</c:v>
                </c:pt>
                <c:pt idx="301">
                  <c:v>4.7799987792969887</c:v>
                </c:pt>
                <c:pt idx="302">
                  <c:v>4.7699890136719887</c:v>
                </c:pt>
                <c:pt idx="303">
                  <c:v>4.760009765625</c:v>
                </c:pt>
                <c:pt idx="304">
                  <c:v>4.75</c:v>
                </c:pt>
                <c:pt idx="305">
                  <c:v>4.739990234375</c:v>
                </c:pt>
                <c:pt idx="306">
                  <c:v>4.7799987792969887</c:v>
                </c:pt>
                <c:pt idx="307">
                  <c:v>4.7699890136719887</c:v>
                </c:pt>
                <c:pt idx="308">
                  <c:v>4.739990234375</c:v>
                </c:pt>
                <c:pt idx="309">
                  <c:v>4.739990234375</c:v>
                </c:pt>
                <c:pt idx="310">
                  <c:v>4.75</c:v>
                </c:pt>
                <c:pt idx="311">
                  <c:v>4.75</c:v>
                </c:pt>
                <c:pt idx="312">
                  <c:v>4.75</c:v>
                </c:pt>
                <c:pt idx="313">
                  <c:v>4.760009765625</c:v>
                </c:pt>
                <c:pt idx="314">
                  <c:v>4.7999877929690342</c:v>
                </c:pt>
                <c:pt idx="315">
                  <c:v>4.7900085449219887</c:v>
                </c:pt>
                <c:pt idx="316">
                  <c:v>4.7799987792969887</c:v>
                </c:pt>
                <c:pt idx="317">
                  <c:v>4.7799987792969887</c:v>
                </c:pt>
                <c:pt idx="318">
                  <c:v>4.760009765625</c:v>
                </c:pt>
                <c:pt idx="319">
                  <c:v>4.760009765625</c:v>
                </c:pt>
                <c:pt idx="320">
                  <c:v>4.7799987792969887</c:v>
                </c:pt>
                <c:pt idx="321">
                  <c:v>4.75</c:v>
                </c:pt>
                <c:pt idx="322">
                  <c:v>4.7699890136719887</c:v>
                </c:pt>
                <c:pt idx="323">
                  <c:v>4.7799987792969887</c:v>
                </c:pt>
                <c:pt idx="324">
                  <c:v>4.7699890136719887</c:v>
                </c:pt>
                <c:pt idx="325">
                  <c:v>4.7799987792969887</c:v>
                </c:pt>
                <c:pt idx="326">
                  <c:v>4.7799987792969887</c:v>
                </c:pt>
                <c:pt idx="327">
                  <c:v>4.7799987792969887</c:v>
                </c:pt>
                <c:pt idx="328">
                  <c:v>4.7799987792969887</c:v>
                </c:pt>
                <c:pt idx="329">
                  <c:v>4.7900085449219887</c:v>
                </c:pt>
                <c:pt idx="330">
                  <c:v>4.7799987792969887</c:v>
                </c:pt>
                <c:pt idx="331">
                  <c:v>4.7699890136719887</c:v>
                </c:pt>
                <c:pt idx="332">
                  <c:v>4.760009765625</c:v>
                </c:pt>
                <c:pt idx="333">
                  <c:v>4.7300109863280113</c:v>
                </c:pt>
                <c:pt idx="334">
                  <c:v>4.7099914550780113</c:v>
                </c:pt>
                <c:pt idx="335">
                  <c:v>4.7300109863280113</c:v>
                </c:pt>
                <c:pt idx="336">
                  <c:v>4.7200012207030113</c:v>
                </c:pt>
                <c:pt idx="337">
                  <c:v>4.739990234375</c:v>
                </c:pt>
                <c:pt idx="338">
                  <c:v>4.7300109863280113</c:v>
                </c:pt>
                <c:pt idx="339">
                  <c:v>4.739990234375</c:v>
                </c:pt>
                <c:pt idx="340">
                  <c:v>4.7200012207030113</c:v>
                </c:pt>
                <c:pt idx="341">
                  <c:v>4.7300109863280113</c:v>
                </c:pt>
                <c:pt idx="342">
                  <c:v>4.7200012207030113</c:v>
                </c:pt>
                <c:pt idx="343">
                  <c:v>4.7300109863280113</c:v>
                </c:pt>
                <c:pt idx="344">
                  <c:v>4.6900024414060226</c:v>
                </c:pt>
                <c:pt idx="345">
                  <c:v>4.7200012207030113</c:v>
                </c:pt>
                <c:pt idx="346">
                  <c:v>4.6700134277340339</c:v>
                </c:pt>
                <c:pt idx="347">
                  <c:v>4.7099914550780113</c:v>
                </c:pt>
                <c:pt idx="348">
                  <c:v>4.7000122070310226</c:v>
                </c:pt>
                <c:pt idx="349">
                  <c:v>4.6799926757810226</c:v>
                </c:pt>
                <c:pt idx="350">
                  <c:v>4.6100158691410229</c:v>
                </c:pt>
                <c:pt idx="351">
                  <c:v>4.6400146484369884</c:v>
                </c:pt>
                <c:pt idx="352">
                  <c:v>4.6400146484369884</c:v>
                </c:pt>
                <c:pt idx="353">
                  <c:v>4.6900024414060226</c:v>
                </c:pt>
                <c:pt idx="354">
                  <c:v>4.6900024414060226</c:v>
                </c:pt>
                <c:pt idx="355">
                  <c:v>4.6799926757810226</c:v>
                </c:pt>
                <c:pt idx="356">
                  <c:v>4.6499938964840339</c:v>
                </c:pt>
                <c:pt idx="357">
                  <c:v>4.6499938964840339</c:v>
                </c:pt>
                <c:pt idx="358">
                  <c:v>4.6300048828119884</c:v>
                </c:pt>
                <c:pt idx="359">
                  <c:v>4.6300048828119884</c:v>
                </c:pt>
                <c:pt idx="360">
                  <c:v>4.6199951171869884</c:v>
                </c:pt>
                <c:pt idx="361">
                  <c:v>4.6499938964840339</c:v>
                </c:pt>
                <c:pt idx="362">
                  <c:v>4.6400146484369884</c:v>
                </c:pt>
                <c:pt idx="363">
                  <c:v>4.6300048828119884</c:v>
                </c:pt>
                <c:pt idx="364">
                  <c:v>4.6400146484369884</c:v>
                </c:pt>
                <c:pt idx="365">
                  <c:v>5.6799926757810226</c:v>
                </c:pt>
                <c:pt idx="366">
                  <c:v>5.6799926757810226</c:v>
                </c:pt>
                <c:pt idx="367">
                  <c:v>5.6900024414060226</c:v>
                </c:pt>
                <c:pt idx="368">
                  <c:v>5.6600036621090339</c:v>
                </c:pt>
                <c:pt idx="369">
                  <c:v>5.6600036621090339</c:v>
                </c:pt>
                <c:pt idx="370">
                  <c:v>5.6700134277340339</c:v>
                </c:pt>
                <c:pt idx="371">
                  <c:v>5.6900024414060226</c:v>
                </c:pt>
                <c:pt idx="372">
                  <c:v>5.6799926757810226</c:v>
                </c:pt>
                <c:pt idx="373">
                  <c:v>5.6900024414060226</c:v>
                </c:pt>
                <c:pt idx="374">
                  <c:v>5.7200012207030113</c:v>
                </c:pt>
                <c:pt idx="375">
                  <c:v>5.739990234375</c:v>
                </c:pt>
                <c:pt idx="376">
                  <c:v>5.7000122070310226</c:v>
                </c:pt>
                <c:pt idx="377">
                  <c:v>5.7099914550780113</c:v>
                </c:pt>
                <c:pt idx="378">
                  <c:v>5.6799926757810226</c:v>
                </c:pt>
                <c:pt idx="379">
                  <c:v>5.7000122070310226</c:v>
                </c:pt>
                <c:pt idx="380">
                  <c:v>5.6600036621090339</c:v>
                </c:pt>
                <c:pt idx="381">
                  <c:v>5.7099914550780113</c:v>
                </c:pt>
                <c:pt idx="382">
                  <c:v>5.7099914550780113</c:v>
                </c:pt>
                <c:pt idx="383">
                  <c:v>5.6799926757810226</c:v>
                </c:pt>
                <c:pt idx="384">
                  <c:v>5.6700134277340339</c:v>
                </c:pt>
                <c:pt idx="385">
                  <c:v>5.6499938964840339</c:v>
                </c:pt>
                <c:pt idx="386">
                  <c:v>5.6400146484369884</c:v>
                </c:pt>
                <c:pt idx="387">
                  <c:v>5.6400146484369884</c:v>
                </c:pt>
                <c:pt idx="388">
                  <c:v>5.6499938964840339</c:v>
                </c:pt>
                <c:pt idx="389">
                  <c:v>5.6700134277340339</c:v>
                </c:pt>
                <c:pt idx="390">
                  <c:v>5.6799926757810226</c:v>
                </c:pt>
                <c:pt idx="391">
                  <c:v>5.6900024414060226</c:v>
                </c:pt>
                <c:pt idx="392">
                  <c:v>5.6900024414060226</c:v>
                </c:pt>
                <c:pt idx="393">
                  <c:v>5.6600036621090339</c:v>
                </c:pt>
                <c:pt idx="394">
                  <c:v>5.6600036621090339</c:v>
                </c:pt>
                <c:pt idx="395">
                  <c:v>5.6799926757810226</c:v>
                </c:pt>
                <c:pt idx="396">
                  <c:v>5.6799926757810226</c:v>
                </c:pt>
                <c:pt idx="397">
                  <c:v>5.6900024414060226</c:v>
                </c:pt>
                <c:pt idx="398">
                  <c:v>5.6900024414060226</c:v>
                </c:pt>
                <c:pt idx="399">
                  <c:v>5.6900024414060226</c:v>
                </c:pt>
                <c:pt idx="400">
                  <c:v>5.6799926757810226</c:v>
                </c:pt>
                <c:pt idx="401">
                  <c:v>5.6799926757810226</c:v>
                </c:pt>
                <c:pt idx="402">
                  <c:v>5.6900024414060226</c:v>
                </c:pt>
                <c:pt idx="403">
                  <c:v>5.7000122070310226</c:v>
                </c:pt>
                <c:pt idx="404">
                  <c:v>5.6600036621090339</c:v>
                </c:pt>
                <c:pt idx="405">
                  <c:v>5.6400146484369884</c:v>
                </c:pt>
                <c:pt idx="406">
                  <c:v>5.6199951171869884</c:v>
                </c:pt>
                <c:pt idx="407">
                  <c:v>5.5700073242190342</c:v>
                </c:pt>
                <c:pt idx="408">
                  <c:v>5.6900024414060226</c:v>
                </c:pt>
                <c:pt idx="409">
                  <c:v>5.6100158691410229</c:v>
                </c:pt>
                <c:pt idx="410">
                  <c:v>5.6499938964840339</c:v>
                </c:pt>
                <c:pt idx="411">
                  <c:v>5.6400146484369884</c:v>
                </c:pt>
                <c:pt idx="412">
                  <c:v>5.6400146484369884</c:v>
                </c:pt>
                <c:pt idx="413">
                  <c:v>5.5</c:v>
                </c:pt>
                <c:pt idx="414">
                  <c:v>5.5</c:v>
                </c:pt>
                <c:pt idx="415">
                  <c:v>5.510009765625</c:v>
                </c:pt>
                <c:pt idx="416">
                  <c:v>5.6400146484369884</c:v>
                </c:pt>
                <c:pt idx="417">
                  <c:v>5.6400146484369884</c:v>
                </c:pt>
                <c:pt idx="418">
                  <c:v>5.6799926757810226</c:v>
                </c:pt>
                <c:pt idx="419">
                  <c:v>5.6700134277340339</c:v>
                </c:pt>
                <c:pt idx="420">
                  <c:v>5.6499938964840339</c:v>
                </c:pt>
                <c:pt idx="421">
                  <c:v>5.6799926757810226</c:v>
                </c:pt>
                <c:pt idx="422">
                  <c:v>5.6799926757810226</c:v>
                </c:pt>
                <c:pt idx="423">
                  <c:v>5.6799926757810226</c:v>
                </c:pt>
                <c:pt idx="424">
                  <c:v>5.6199951171869884</c:v>
                </c:pt>
                <c:pt idx="425">
                  <c:v>5.6700134277340339</c:v>
                </c:pt>
                <c:pt idx="426">
                  <c:v>5.6799926757810226</c:v>
                </c:pt>
                <c:pt idx="427">
                  <c:v>5.6900024414060226</c:v>
                </c:pt>
                <c:pt idx="428">
                  <c:v>5.6900024414060226</c:v>
                </c:pt>
                <c:pt idx="429">
                  <c:v>5.6600036621090339</c:v>
                </c:pt>
                <c:pt idx="430">
                  <c:v>5.6600036621090339</c:v>
                </c:pt>
                <c:pt idx="431">
                  <c:v>5.6499938964840339</c:v>
                </c:pt>
                <c:pt idx="432">
                  <c:v>5.6900024414060226</c:v>
                </c:pt>
                <c:pt idx="433">
                  <c:v>5.6700134277340339</c:v>
                </c:pt>
                <c:pt idx="434">
                  <c:v>5.6799926757810226</c:v>
                </c:pt>
                <c:pt idx="435">
                  <c:v>5.6400146484369884</c:v>
                </c:pt>
                <c:pt idx="436">
                  <c:v>5.6499938964840339</c:v>
                </c:pt>
                <c:pt idx="437">
                  <c:v>5.6000061035160229</c:v>
                </c:pt>
                <c:pt idx="438">
                  <c:v>5.6100158691410229</c:v>
                </c:pt>
                <c:pt idx="439">
                  <c:v>5.5499877929690342</c:v>
                </c:pt>
                <c:pt idx="440">
                  <c:v>5.6100158691410229</c:v>
                </c:pt>
                <c:pt idx="441">
                  <c:v>5.4700012207030113</c:v>
                </c:pt>
                <c:pt idx="442">
                  <c:v>5.5599975585940342</c:v>
                </c:pt>
                <c:pt idx="443">
                  <c:v>5.4800109863280113</c:v>
                </c:pt>
                <c:pt idx="444">
                  <c:v>5.4700012207030113</c:v>
                </c:pt>
                <c:pt idx="445">
                  <c:v>5.510009765625</c:v>
                </c:pt>
                <c:pt idx="446">
                  <c:v>5.5499877929690342</c:v>
                </c:pt>
                <c:pt idx="447">
                  <c:v>5.5899963378910229</c:v>
                </c:pt>
                <c:pt idx="448">
                  <c:v>5.6600036621090339</c:v>
                </c:pt>
                <c:pt idx="449">
                  <c:v>5.6700134277340339</c:v>
                </c:pt>
                <c:pt idx="450">
                  <c:v>5.6400146484369884</c:v>
                </c:pt>
                <c:pt idx="451">
                  <c:v>5.6400146484369884</c:v>
                </c:pt>
                <c:pt idx="452">
                  <c:v>5.6400146484369884</c:v>
                </c:pt>
                <c:pt idx="453">
                  <c:v>5.6199951171869884</c:v>
                </c:pt>
                <c:pt idx="454">
                  <c:v>5.6499938964840339</c:v>
                </c:pt>
                <c:pt idx="455">
                  <c:v>5.6799926757810226</c:v>
                </c:pt>
                <c:pt idx="456">
                  <c:v>5.6600036621090339</c:v>
                </c:pt>
                <c:pt idx="457">
                  <c:v>5.6799926757810226</c:v>
                </c:pt>
                <c:pt idx="458">
                  <c:v>5.6600036621090339</c:v>
                </c:pt>
                <c:pt idx="459">
                  <c:v>5.6499938964840339</c:v>
                </c:pt>
                <c:pt idx="460">
                  <c:v>5.6300048828119884</c:v>
                </c:pt>
                <c:pt idx="461">
                  <c:v>5.6400146484369884</c:v>
                </c:pt>
                <c:pt idx="462">
                  <c:v>5.6000061035160229</c:v>
                </c:pt>
                <c:pt idx="463">
                  <c:v>5.6100158691410229</c:v>
                </c:pt>
                <c:pt idx="464">
                  <c:v>5.5299987792969887</c:v>
                </c:pt>
                <c:pt idx="465">
                  <c:v>5.4400024414060226</c:v>
                </c:pt>
                <c:pt idx="466">
                  <c:v>5.5799865722660229</c:v>
                </c:pt>
                <c:pt idx="467">
                  <c:v>5.6000061035160229</c:v>
                </c:pt>
                <c:pt idx="468">
                  <c:v>5.5799865722660229</c:v>
                </c:pt>
                <c:pt idx="469">
                  <c:v>5.5199890136719887</c:v>
                </c:pt>
                <c:pt idx="470">
                  <c:v>5.5700073242190342</c:v>
                </c:pt>
                <c:pt idx="471">
                  <c:v>5.6000061035160229</c:v>
                </c:pt>
                <c:pt idx="472">
                  <c:v>5.6199951171869884</c:v>
                </c:pt>
                <c:pt idx="473">
                  <c:v>5.5299987792969887</c:v>
                </c:pt>
                <c:pt idx="474">
                  <c:v>5.5499877929690342</c:v>
                </c:pt>
                <c:pt idx="475">
                  <c:v>5.5199890136719887</c:v>
                </c:pt>
                <c:pt idx="476">
                  <c:v>5.5799865722660229</c:v>
                </c:pt>
                <c:pt idx="477">
                  <c:v>5.6000061035160229</c:v>
                </c:pt>
                <c:pt idx="478">
                  <c:v>5.6000061035160229</c:v>
                </c:pt>
                <c:pt idx="479">
                  <c:v>5.5599975585940342</c:v>
                </c:pt>
                <c:pt idx="480">
                  <c:v>5.6000061035160229</c:v>
                </c:pt>
                <c:pt idx="481">
                  <c:v>5.6400146484369884</c:v>
                </c:pt>
                <c:pt idx="482">
                  <c:v>5.6000061035160229</c:v>
                </c:pt>
                <c:pt idx="483">
                  <c:v>5.6400146484369884</c:v>
                </c:pt>
                <c:pt idx="484">
                  <c:v>5.6499938964840339</c:v>
                </c:pt>
                <c:pt idx="485">
                  <c:v>5.6300048828119884</c:v>
                </c:pt>
                <c:pt idx="486">
                  <c:v>5.6499938964840339</c:v>
                </c:pt>
                <c:pt idx="487">
                  <c:v>5.6600036621090339</c:v>
                </c:pt>
                <c:pt idx="488">
                  <c:v>5.6799926757810226</c:v>
                </c:pt>
                <c:pt idx="489">
                  <c:v>5.6799926757810226</c:v>
                </c:pt>
                <c:pt idx="490">
                  <c:v>5.6400146484369884</c:v>
                </c:pt>
                <c:pt idx="491">
                  <c:v>5.6199951171869884</c:v>
                </c:pt>
                <c:pt idx="492">
                  <c:v>5.6799926757810226</c:v>
                </c:pt>
                <c:pt idx="493">
                  <c:v>5.6499938964840339</c:v>
                </c:pt>
                <c:pt idx="494">
                  <c:v>5.6100158691410229</c:v>
                </c:pt>
                <c:pt idx="495">
                  <c:v>5.6199951171869884</c:v>
                </c:pt>
                <c:pt idx="496">
                  <c:v>5.6199951171869884</c:v>
                </c:pt>
                <c:pt idx="497">
                  <c:v>5.6000061035160229</c:v>
                </c:pt>
                <c:pt idx="498">
                  <c:v>5.6000061035160229</c:v>
                </c:pt>
                <c:pt idx="499">
                  <c:v>5.6000061035160229</c:v>
                </c:pt>
                <c:pt idx="500">
                  <c:v>5.5899963378910229</c:v>
                </c:pt>
                <c:pt idx="501">
                  <c:v>5.5799865722660229</c:v>
                </c:pt>
                <c:pt idx="502">
                  <c:v>5.6300048828119884</c:v>
                </c:pt>
                <c:pt idx="503">
                  <c:v>5.6400146484369884</c:v>
                </c:pt>
                <c:pt idx="504">
                  <c:v>5.6100158691410229</c:v>
                </c:pt>
                <c:pt idx="505">
                  <c:v>5.5899963378910229</c:v>
                </c:pt>
                <c:pt idx="506">
                  <c:v>5.6199951171869884</c:v>
                </c:pt>
                <c:pt idx="507">
                  <c:v>5.6000061035160229</c:v>
                </c:pt>
                <c:pt idx="508">
                  <c:v>5.6100158691410229</c:v>
                </c:pt>
                <c:pt idx="509">
                  <c:v>5.6000061035160229</c:v>
                </c:pt>
                <c:pt idx="510">
                  <c:v>5.6199951171869884</c:v>
                </c:pt>
                <c:pt idx="511">
                  <c:v>5.5799865722660229</c:v>
                </c:pt>
                <c:pt idx="512">
                  <c:v>5.5899963378910229</c:v>
                </c:pt>
                <c:pt idx="513">
                  <c:v>5.6000061035160229</c:v>
                </c:pt>
                <c:pt idx="514">
                  <c:v>5.6199951171869884</c:v>
                </c:pt>
                <c:pt idx="515">
                  <c:v>5.6199951171869884</c:v>
                </c:pt>
                <c:pt idx="516">
                  <c:v>5.6300048828119884</c:v>
                </c:pt>
                <c:pt idx="517">
                  <c:v>5.6199951171869884</c:v>
                </c:pt>
                <c:pt idx="518">
                  <c:v>5.6199951171869884</c:v>
                </c:pt>
                <c:pt idx="519">
                  <c:v>5.6600036621090339</c:v>
                </c:pt>
                <c:pt idx="520">
                  <c:v>5.6600036621090339</c:v>
                </c:pt>
                <c:pt idx="521">
                  <c:v>5.6300048828119884</c:v>
                </c:pt>
                <c:pt idx="522">
                  <c:v>5.6400146484369884</c:v>
                </c:pt>
                <c:pt idx="523">
                  <c:v>5.6799926757810226</c:v>
                </c:pt>
                <c:pt idx="524">
                  <c:v>5.6799926757810226</c:v>
                </c:pt>
                <c:pt idx="525">
                  <c:v>5.6900024414060226</c:v>
                </c:pt>
                <c:pt idx="526">
                  <c:v>5.7000122070310226</c:v>
                </c:pt>
                <c:pt idx="527">
                  <c:v>5.7000122070310226</c:v>
                </c:pt>
                <c:pt idx="528">
                  <c:v>5.7099914550780113</c:v>
                </c:pt>
                <c:pt idx="529">
                  <c:v>5.7000122070310226</c:v>
                </c:pt>
                <c:pt idx="530">
                  <c:v>5.7200012207030113</c:v>
                </c:pt>
                <c:pt idx="531">
                  <c:v>5.7200012207030113</c:v>
                </c:pt>
                <c:pt idx="532">
                  <c:v>5.6900024414060226</c:v>
                </c:pt>
                <c:pt idx="533">
                  <c:v>5.6799926757810226</c:v>
                </c:pt>
                <c:pt idx="534">
                  <c:v>5.6900024414060226</c:v>
                </c:pt>
                <c:pt idx="535">
                  <c:v>5.6900024414060226</c:v>
                </c:pt>
                <c:pt idx="536">
                  <c:v>5.6900024414060226</c:v>
                </c:pt>
                <c:pt idx="537">
                  <c:v>5.6799926757810226</c:v>
                </c:pt>
                <c:pt idx="538">
                  <c:v>5.6900024414060226</c:v>
                </c:pt>
                <c:pt idx="539">
                  <c:v>5.7000122070310226</c:v>
                </c:pt>
                <c:pt idx="540">
                  <c:v>5.7000122070310226</c:v>
                </c:pt>
                <c:pt idx="541">
                  <c:v>5.7200012207030113</c:v>
                </c:pt>
                <c:pt idx="542">
                  <c:v>5.7200012207030113</c:v>
                </c:pt>
                <c:pt idx="543">
                  <c:v>5.7000122070310226</c:v>
                </c:pt>
                <c:pt idx="544">
                  <c:v>5.7000122070310226</c:v>
                </c:pt>
                <c:pt idx="545">
                  <c:v>5.6799926757810226</c:v>
                </c:pt>
                <c:pt idx="546">
                  <c:v>5.6600036621090339</c:v>
                </c:pt>
                <c:pt idx="547">
                  <c:v>5.6600036621090339</c:v>
                </c:pt>
                <c:pt idx="548">
                  <c:v>5.6600036621090339</c:v>
                </c:pt>
                <c:pt idx="549">
                  <c:v>5.7099914550780113</c:v>
                </c:pt>
                <c:pt idx="550">
                  <c:v>5.7200012207030113</c:v>
                </c:pt>
                <c:pt idx="551">
                  <c:v>5.7000122070310226</c:v>
                </c:pt>
                <c:pt idx="552">
                  <c:v>5.7300109863280113</c:v>
                </c:pt>
                <c:pt idx="553">
                  <c:v>5.7099914550780113</c:v>
                </c:pt>
                <c:pt idx="554">
                  <c:v>5.6799926757810226</c:v>
                </c:pt>
                <c:pt idx="555">
                  <c:v>5.6900024414060226</c:v>
                </c:pt>
                <c:pt idx="556">
                  <c:v>5.7000122070310226</c:v>
                </c:pt>
                <c:pt idx="557">
                  <c:v>5.7000122070310226</c:v>
                </c:pt>
                <c:pt idx="558">
                  <c:v>5.7000122070310226</c:v>
                </c:pt>
                <c:pt idx="559">
                  <c:v>5.6600036621090339</c:v>
                </c:pt>
                <c:pt idx="560">
                  <c:v>5.6600036621090339</c:v>
                </c:pt>
                <c:pt idx="561">
                  <c:v>5.6700134277340339</c:v>
                </c:pt>
                <c:pt idx="562">
                  <c:v>5.7000122070310226</c:v>
                </c:pt>
                <c:pt idx="563">
                  <c:v>5.6900024414060226</c:v>
                </c:pt>
                <c:pt idx="564">
                  <c:v>5.6900024414060226</c:v>
                </c:pt>
                <c:pt idx="565">
                  <c:v>5.7099914550780113</c:v>
                </c:pt>
                <c:pt idx="566">
                  <c:v>5.7000122070310226</c:v>
                </c:pt>
                <c:pt idx="567">
                  <c:v>5.7099914550780113</c:v>
                </c:pt>
                <c:pt idx="568">
                  <c:v>5.7200012207030113</c:v>
                </c:pt>
                <c:pt idx="569">
                  <c:v>5.7200012207030113</c:v>
                </c:pt>
                <c:pt idx="570">
                  <c:v>5.7000122070310226</c:v>
                </c:pt>
                <c:pt idx="571">
                  <c:v>5.7000122070310226</c:v>
                </c:pt>
                <c:pt idx="572">
                  <c:v>5.7200012207030113</c:v>
                </c:pt>
                <c:pt idx="573">
                  <c:v>5.7300109863280113</c:v>
                </c:pt>
                <c:pt idx="574">
                  <c:v>5.7000122070310226</c:v>
                </c:pt>
                <c:pt idx="575">
                  <c:v>5.6700134277340339</c:v>
                </c:pt>
                <c:pt idx="576">
                  <c:v>5.6700134277340339</c:v>
                </c:pt>
                <c:pt idx="577">
                  <c:v>5.6799926757810226</c:v>
                </c:pt>
                <c:pt idx="578">
                  <c:v>5.6700134277340339</c:v>
                </c:pt>
                <c:pt idx="579">
                  <c:v>5.7099914550780113</c:v>
                </c:pt>
                <c:pt idx="580">
                  <c:v>5.6799926757810226</c:v>
                </c:pt>
                <c:pt idx="581">
                  <c:v>5.7000122070310226</c:v>
                </c:pt>
                <c:pt idx="582">
                  <c:v>5.7099914550780113</c:v>
                </c:pt>
                <c:pt idx="583">
                  <c:v>5.6799926757810226</c:v>
                </c:pt>
                <c:pt idx="584">
                  <c:v>5.6700134277340339</c:v>
                </c:pt>
                <c:pt idx="585">
                  <c:v>5.6900024414060226</c:v>
                </c:pt>
                <c:pt idx="586">
                  <c:v>5.6799926757810226</c:v>
                </c:pt>
                <c:pt idx="587">
                  <c:v>5.6600036621090339</c:v>
                </c:pt>
                <c:pt idx="588">
                  <c:v>5.6799926757810226</c:v>
                </c:pt>
                <c:pt idx="589">
                  <c:v>5.6700134277340339</c:v>
                </c:pt>
                <c:pt idx="590">
                  <c:v>5.6600036621090339</c:v>
                </c:pt>
                <c:pt idx="591">
                  <c:v>5.6600036621090339</c:v>
                </c:pt>
                <c:pt idx="592">
                  <c:v>5.6799926757810226</c:v>
                </c:pt>
                <c:pt idx="593">
                  <c:v>5.6700134277340339</c:v>
                </c:pt>
                <c:pt idx="594">
                  <c:v>5.6799926757810226</c:v>
                </c:pt>
                <c:pt idx="595">
                  <c:v>5.6900024414060226</c:v>
                </c:pt>
                <c:pt idx="596">
                  <c:v>5.7099914550780113</c:v>
                </c:pt>
                <c:pt idx="597">
                  <c:v>5.7200012207030113</c:v>
                </c:pt>
                <c:pt idx="598">
                  <c:v>5.7099914550780113</c:v>
                </c:pt>
                <c:pt idx="599">
                  <c:v>5.6799926757810226</c:v>
                </c:pt>
                <c:pt idx="600">
                  <c:v>5.6700134277340339</c:v>
                </c:pt>
                <c:pt idx="601">
                  <c:v>5.6600036621090339</c:v>
                </c:pt>
                <c:pt idx="602">
                  <c:v>5.6900024414060226</c:v>
                </c:pt>
                <c:pt idx="603">
                  <c:v>5.6700134277340339</c:v>
                </c:pt>
                <c:pt idx="604">
                  <c:v>5.6300048828119884</c:v>
                </c:pt>
                <c:pt idx="605">
                  <c:v>5.6499938964840339</c:v>
                </c:pt>
                <c:pt idx="606">
                  <c:v>4.5700073242190342</c:v>
                </c:pt>
                <c:pt idx="607">
                  <c:v>4.5700073242190342</c:v>
                </c:pt>
                <c:pt idx="608">
                  <c:v>4.5799865722660229</c:v>
                </c:pt>
                <c:pt idx="609">
                  <c:v>4.5</c:v>
                </c:pt>
                <c:pt idx="610">
                  <c:v>4.6000061035160229</c:v>
                </c:pt>
                <c:pt idx="611">
                  <c:v>4.5700073242190342</c:v>
                </c:pt>
                <c:pt idx="612">
                  <c:v>4.6300048828119884</c:v>
                </c:pt>
                <c:pt idx="613">
                  <c:v>4.5899963378910229</c:v>
                </c:pt>
                <c:pt idx="614">
                  <c:v>4.5899963378910229</c:v>
                </c:pt>
                <c:pt idx="615">
                  <c:v>4.5400085449219887</c:v>
                </c:pt>
                <c:pt idx="616">
                  <c:v>4.6199951171869884</c:v>
                </c:pt>
                <c:pt idx="617">
                  <c:v>4.6499938964840339</c:v>
                </c:pt>
                <c:pt idx="618">
                  <c:v>4.760009765625</c:v>
                </c:pt>
                <c:pt idx="619">
                  <c:v>4.6199951171869884</c:v>
                </c:pt>
                <c:pt idx="620">
                  <c:v>4.6499938964840339</c:v>
                </c:pt>
                <c:pt idx="621">
                  <c:v>4.6400146484369884</c:v>
                </c:pt>
                <c:pt idx="622">
                  <c:v>4.6100158691410229</c:v>
                </c:pt>
                <c:pt idx="623">
                  <c:v>4.6199951171869884</c:v>
                </c:pt>
                <c:pt idx="624">
                  <c:v>4.6600036621090339</c:v>
                </c:pt>
                <c:pt idx="625">
                  <c:v>4.6000061035160229</c:v>
                </c:pt>
                <c:pt idx="626">
                  <c:v>4.5700073242190342</c:v>
                </c:pt>
                <c:pt idx="627">
                  <c:v>4.5700073242190342</c:v>
                </c:pt>
                <c:pt idx="628">
                  <c:v>4.6199951171869884</c:v>
                </c:pt>
                <c:pt idx="629">
                  <c:v>4.6300048828119884</c:v>
                </c:pt>
                <c:pt idx="630">
                  <c:v>4.7200012207030113</c:v>
                </c:pt>
                <c:pt idx="631">
                  <c:v>4.5899963378910229</c:v>
                </c:pt>
                <c:pt idx="632">
                  <c:v>4.5400085449219887</c:v>
                </c:pt>
                <c:pt idx="633">
                  <c:v>4.6000061035160229</c:v>
                </c:pt>
                <c:pt idx="634">
                  <c:v>4.5899963378910229</c:v>
                </c:pt>
                <c:pt idx="635">
                  <c:v>4.6199951171869884</c:v>
                </c:pt>
                <c:pt idx="636">
                  <c:v>4.6600036621090339</c:v>
                </c:pt>
                <c:pt idx="637">
                  <c:v>4.7200012207030113</c:v>
                </c:pt>
                <c:pt idx="638">
                  <c:v>4.6300048828119884</c:v>
                </c:pt>
                <c:pt idx="639">
                  <c:v>4.5499877929690342</c:v>
                </c:pt>
                <c:pt idx="640">
                  <c:v>4.7099914550780113</c:v>
                </c:pt>
                <c:pt idx="641">
                  <c:v>4.6000061035160229</c:v>
                </c:pt>
                <c:pt idx="642">
                  <c:v>4.6499938964840339</c:v>
                </c:pt>
                <c:pt idx="643">
                  <c:v>4.6700134277340339</c:v>
                </c:pt>
                <c:pt idx="644">
                  <c:v>4.6100158691410229</c:v>
                </c:pt>
                <c:pt idx="645">
                  <c:v>4.6799926757810226</c:v>
                </c:pt>
                <c:pt idx="646">
                  <c:v>4.6100158691410229</c:v>
                </c:pt>
                <c:pt idx="647">
                  <c:v>4.6000061035160229</c:v>
                </c:pt>
                <c:pt idx="648">
                  <c:v>4.6799926757810226</c:v>
                </c:pt>
                <c:pt idx="649">
                  <c:v>4.6499938964840339</c:v>
                </c:pt>
                <c:pt idx="650">
                  <c:v>4.5700073242190342</c:v>
                </c:pt>
                <c:pt idx="651">
                  <c:v>4.5700073242190342</c:v>
                </c:pt>
                <c:pt idx="652">
                  <c:v>4.6199951171869884</c:v>
                </c:pt>
                <c:pt idx="653">
                  <c:v>4.7000122070310226</c:v>
                </c:pt>
                <c:pt idx="654">
                  <c:v>4.6100158691410229</c:v>
                </c:pt>
                <c:pt idx="655">
                  <c:v>4.6400146484369884</c:v>
                </c:pt>
                <c:pt idx="656">
                  <c:v>4.6499938964840339</c:v>
                </c:pt>
                <c:pt idx="657">
                  <c:v>4.6300048828119884</c:v>
                </c:pt>
                <c:pt idx="658">
                  <c:v>4.6199951171869884</c:v>
                </c:pt>
                <c:pt idx="659">
                  <c:v>4.6300048828119884</c:v>
                </c:pt>
                <c:pt idx="660">
                  <c:v>4.6499938964840339</c:v>
                </c:pt>
                <c:pt idx="661">
                  <c:v>4.6499938964840339</c:v>
                </c:pt>
                <c:pt idx="662">
                  <c:v>4.5599975585940342</c:v>
                </c:pt>
                <c:pt idx="663">
                  <c:v>4.5799865722660229</c:v>
                </c:pt>
                <c:pt idx="664">
                  <c:v>4.5899963378910229</c:v>
                </c:pt>
                <c:pt idx="665">
                  <c:v>4.6300048828119884</c:v>
                </c:pt>
                <c:pt idx="666">
                  <c:v>4.7000122070310226</c:v>
                </c:pt>
                <c:pt idx="667">
                  <c:v>4.6100158691410229</c:v>
                </c:pt>
                <c:pt idx="668">
                  <c:v>4.6300048828119884</c:v>
                </c:pt>
                <c:pt idx="669">
                  <c:v>4.6700134277340339</c:v>
                </c:pt>
                <c:pt idx="670">
                  <c:v>4.7000122070310226</c:v>
                </c:pt>
                <c:pt idx="671">
                  <c:v>4.6499938964840339</c:v>
                </c:pt>
                <c:pt idx="672">
                  <c:v>4.6300048828119884</c:v>
                </c:pt>
                <c:pt idx="673">
                  <c:v>4.6600036621090339</c:v>
                </c:pt>
                <c:pt idx="674">
                  <c:v>4.6900024414060226</c:v>
                </c:pt>
                <c:pt idx="675">
                  <c:v>4.6700134277340339</c:v>
                </c:pt>
                <c:pt idx="676">
                  <c:v>4.6499938964840339</c:v>
                </c:pt>
                <c:pt idx="677">
                  <c:v>4.6799926757810226</c:v>
                </c:pt>
                <c:pt idx="678">
                  <c:v>4.6600036621090339</c:v>
                </c:pt>
                <c:pt idx="679">
                  <c:v>4.6499938964840339</c:v>
                </c:pt>
                <c:pt idx="680">
                  <c:v>4.7099914550780113</c:v>
                </c:pt>
                <c:pt idx="681">
                  <c:v>4.6799926757810226</c:v>
                </c:pt>
                <c:pt idx="682">
                  <c:v>4.6799926757810226</c:v>
                </c:pt>
                <c:pt idx="683">
                  <c:v>4.6799926757810226</c:v>
                </c:pt>
                <c:pt idx="684">
                  <c:v>4.7300109863280113</c:v>
                </c:pt>
                <c:pt idx="685">
                  <c:v>4.7200012207030113</c:v>
                </c:pt>
                <c:pt idx="686">
                  <c:v>4.6400146484369884</c:v>
                </c:pt>
                <c:pt idx="687">
                  <c:v>4.6400146484369884</c:v>
                </c:pt>
                <c:pt idx="688">
                  <c:v>4.6499938964840339</c:v>
                </c:pt>
                <c:pt idx="689">
                  <c:v>4.6799926757810226</c:v>
                </c:pt>
                <c:pt idx="690">
                  <c:v>4.7000122070310226</c:v>
                </c:pt>
                <c:pt idx="691">
                  <c:v>4.6700134277340339</c:v>
                </c:pt>
                <c:pt idx="692">
                  <c:v>4.7099914550780113</c:v>
                </c:pt>
                <c:pt idx="693">
                  <c:v>4.6300048828119884</c:v>
                </c:pt>
                <c:pt idx="694">
                  <c:v>4.6799926757810226</c:v>
                </c:pt>
                <c:pt idx="695">
                  <c:v>4.6799926757810226</c:v>
                </c:pt>
                <c:pt idx="696">
                  <c:v>4.6600036621090339</c:v>
                </c:pt>
                <c:pt idx="697">
                  <c:v>4.7000122070310226</c:v>
                </c:pt>
                <c:pt idx="698">
                  <c:v>4.7000122070310226</c:v>
                </c:pt>
                <c:pt idx="699">
                  <c:v>4.760009765625</c:v>
                </c:pt>
                <c:pt idx="700">
                  <c:v>4.7000122070310226</c:v>
                </c:pt>
                <c:pt idx="701">
                  <c:v>4.7200012207030113</c:v>
                </c:pt>
                <c:pt idx="702">
                  <c:v>4.6600036621090339</c:v>
                </c:pt>
                <c:pt idx="703">
                  <c:v>4.6600036621090339</c:v>
                </c:pt>
                <c:pt idx="704">
                  <c:v>4.6900024414060226</c:v>
                </c:pt>
                <c:pt idx="705">
                  <c:v>4.7300109863280113</c:v>
                </c:pt>
                <c:pt idx="706">
                  <c:v>4.6499938964840339</c:v>
                </c:pt>
                <c:pt idx="707">
                  <c:v>4.7200012207030113</c:v>
                </c:pt>
                <c:pt idx="708">
                  <c:v>4.6799926757810226</c:v>
                </c:pt>
                <c:pt idx="709">
                  <c:v>4.7000122070310226</c:v>
                </c:pt>
                <c:pt idx="710">
                  <c:v>4.7300109863280113</c:v>
                </c:pt>
                <c:pt idx="711">
                  <c:v>4.739990234375</c:v>
                </c:pt>
                <c:pt idx="712">
                  <c:v>4.739990234375</c:v>
                </c:pt>
                <c:pt idx="713">
                  <c:v>4.760009765625</c:v>
                </c:pt>
                <c:pt idx="714">
                  <c:v>4.7000122070310226</c:v>
                </c:pt>
                <c:pt idx="715">
                  <c:v>4.75</c:v>
                </c:pt>
                <c:pt idx="716">
                  <c:v>4.7300109863280113</c:v>
                </c:pt>
                <c:pt idx="717">
                  <c:v>4.7099914550780113</c:v>
                </c:pt>
                <c:pt idx="718">
                  <c:v>4.7099914550780113</c:v>
                </c:pt>
                <c:pt idx="719">
                  <c:v>4.7200012207030113</c:v>
                </c:pt>
                <c:pt idx="720">
                  <c:v>4.7099914550780113</c:v>
                </c:pt>
                <c:pt idx="721">
                  <c:v>4.739990234375</c:v>
                </c:pt>
                <c:pt idx="722">
                  <c:v>4.760009765625</c:v>
                </c:pt>
                <c:pt idx="723">
                  <c:v>4.7200012207030113</c:v>
                </c:pt>
                <c:pt idx="724">
                  <c:v>4.7200012207030113</c:v>
                </c:pt>
                <c:pt idx="725">
                  <c:v>4.739990234375</c:v>
                </c:pt>
                <c:pt idx="726">
                  <c:v>4.75</c:v>
                </c:pt>
                <c:pt idx="727">
                  <c:v>4.7200012207030113</c:v>
                </c:pt>
                <c:pt idx="728">
                  <c:v>4.75</c:v>
                </c:pt>
                <c:pt idx="729">
                  <c:v>4.760009765625</c:v>
                </c:pt>
                <c:pt idx="730">
                  <c:v>4.75</c:v>
                </c:pt>
                <c:pt idx="731">
                  <c:v>4.7699890136719887</c:v>
                </c:pt>
                <c:pt idx="732">
                  <c:v>4.739990234375</c:v>
                </c:pt>
                <c:pt idx="733">
                  <c:v>4.760009765625</c:v>
                </c:pt>
                <c:pt idx="734">
                  <c:v>4.760009765625</c:v>
                </c:pt>
                <c:pt idx="735">
                  <c:v>4.75</c:v>
                </c:pt>
                <c:pt idx="736">
                  <c:v>4.7300109863280113</c:v>
                </c:pt>
                <c:pt idx="737">
                  <c:v>4.7300109863280113</c:v>
                </c:pt>
                <c:pt idx="738">
                  <c:v>4.75</c:v>
                </c:pt>
                <c:pt idx="739">
                  <c:v>4.760009765625</c:v>
                </c:pt>
                <c:pt idx="740">
                  <c:v>4.7699890136719887</c:v>
                </c:pt>
                <c:pt idx="741">
                  <c:v>4.7699890136719887</c:v>
                </c:pt>
                <c:pt idx="742">
                  <c:v>4.760009765625</c:v>
                </c:pt>
                <c:pt idx="743">
                  <c:v>4.760009765625</c:v>
                </c:pt>
                <c:pt idx="744">
                  <c:v>4.7699890136719887</c:v>
                </c:pt>
                <c:pt idx="745">
                  <c:v>4.7900085449219887</c:v>
                </c:pt>
                <c:pt idx="746">
                  <c:v>4.7699890136719887</c:v>
                </c:pt>
                <c:pt idx="747">
                  <c:v>4.7699890136719887</c:v>
                </c:pt>
                <c:pt idx="748">
                  <c:v>4.7699890136719887</c:v>
                </c:pt>
                <c:pt idx="749">
                  <c:v>4.7699890136719887</c:v>
                </c:pt>
                <c:pt idx="750">
                  <c:v>4.7799987792969887</c:v>
                </c:pt>
                <c:pt idx="751">
                  <c:v>4.7900085449219887</c:v>
                </c:pt>
                <c:pt idx="752">
                  <c:v>4.7799987792969887</c:v>
                </c:pt>
                <c:pt idx="753">
                  <c:v>4.7799987792969887</c:v>
                </c:pt>
                <c:pt idx="754">
                  <c:v>4.7799987792969887</c:v>
                </c:pt>
                <c:pt idx="755">
                  <c:v>4.7999877929690342</c:v>
                </c:pt>
                <c:pt idx="756">
                  <c:v>4.7900085449219887</c:v>
                </c:pt>
                <c:pt idx="757">
                  <c:v>4.7999877929690342</c:v>
                </c:pt>
                <c:pt idx="758">
                  <c:v>4.7999877929690342</c:v>
                </c:pt>
                <c:pt idx="759">
                  <c:v>4.7999877929690342</c:v>
                </c:pt>
                <c:pt idx="760">
                  <c:v>4.760009765625</c:v>
                </c:pt>
                <c:pt idx="761">
                  <c:v>4.7699890136719887</c:v>
                </c:pt>
                <c:pt idx="762">
                  <c:v>4.7900085449219887</c:v>
                </c:pt>
                <c:pt idx="763">
                  <c:v>4.8099975585940342</c:v>
                </c:pt>
                <c:pt idx="764">
                  <c:v>4.7999877929690342</c:v>
                </c:pt>
                <c:pt idx="765">
                  <c:v>4.8099975585940342</c:v>
                </c:pt>
                <c:pt idx="766">
                  <c:v>4.8200073242190342</c:v>
                </c:pt>
                <c:pt idx="767">
                  <c:v>4.8099975585940342</c:v>
                </c:pt>
                <c:pt idx="768">
                  <c:v>4.8399963378910229</c:v>
                </c:pt>
                <c:pt idx="769">
                  <c:v>4.7900085449219887</c:v>
                </c:pt>
                <c:pt idx="770">
                  <c:v>4.7900085449219887</c:v>
                </c:pt>
                <c:pt idx="771">
                  <c:v>4.7799987792969887</c:v>
                </c:pt>
                <c:pt idx="772">
                  <c:v>4.7999877929690342</c:v>
                </c:pt>
                <c:pt idx="773">
                  <c:v>4.7699890136719887</c:v>
                </c:pt>
                <c:pt idx="774">
                  <c:v>4.8200073242190342</c:v>
                </c:pt>
                <c:pt idx="775">
                  <c:v>4.8800048828119884</c:v>
                </c:pt>
                <c:pt idx="776">
                  <c:v>4.8299865722660229</c:v>
                </c:pt>
                <c:pt idx="777">
                  <c:v>4.8200073242190342</c:v>
                </c:pt>
                <c:pt idx="778">
                  <c:v>4.7699890136719887</c:v>
                </c:pt>
                <c:pt idx="779">
                  <c:v>4.7999877929690342</c:v>
                </c:pt>
                <c:pt idx="780">
                  <c:v>4.7999877929690342</c:v>
                </c:pt>
                <c:pt idx="781">
                  <c:v>4.8299865722660229</c:v>
                </c:pt>
                <c:pt idx="782">
                  <c:v>4.8500061035160229</c:v>
                </c:pt>
                <c:pt idx="783">
                  <c:v>4.8699951171869884</c:v>
                </c:pt>
                <c:pt idx="784">
                  <c:v>4.7799987792969887</c:v>
                </c:pt>
                <c:pt idx="785">
                  <c:v>4.8099975585940342</c:v>
                </c:pt>
                <c:pt idx="786">
                  <c:v>4.8200073242190342</c:v>
                </c:pt>
                <c:pt idx="787">
                  <c:v>4.8200073242190342</c:v>
                </c:pt>
                <c:pt idx="788">
                  <c:v>4.8299865722660229</c:v>
                </c:pt>
                <c:pt idx="789">
                  <c:v>4.8399963378910229</c:v>
                </c:pt>
                <c:pt idx="790">
                  <c:v>4.8200073242190342</c:v>
                </c:pt>
                <c:pt idx="791">
                  <c:v>4.8500061035160229</c:v>
                </c:pt>
                <c:pt idx="792">
                  <c:v>4.8099975585940342</c:v>
                </c:pt>
                <c:pt idx="793">
                  <c:v>4.8200073242190342</c:v>
                </c:pt>
                <c:pt idx="794">
                  <c:v>4.8500061035160229</c:v>
                </c:pt>
                <c:pt idx="795">
                  <c:v>4.8200073242190342</c:v>
                </c:pt>
                <c:pt idx="796">
                  <c:v>4.8200073242190342</c:v>
                </c:pt>
                <c:pt idx="797">
                  <c:v>4.8500061035160229</c:v>
                </c:pt>
                <c:pt idx="798">
                  <c:v>4.7699890136719887</c:v>
                </c:pt>
                <c:pt idx="799">
                  <c:v>4.8200073242190342</c:v>
                </c:pt>
                <c:pt idx="800">
                  <c:v>4.7900085449219887</c:v>
                </c:pt>
                <c:pt idx="801">
                  <c:v>4.8200073242190342</c:v>
                </c:pt>
                <c:pt idx="802">
                  <c:v>4.8099975585940342</c:v>
                </c:pt>
                <c:pt idx="803">
                  <c:v>4.8999938964840339</c:v>
                </c:pt>
                <c:pt idx="804">
                  <c:v>4.7999877929690342</c:v>
                </c:pt>
                <c:pt idx="805">
                  <c:v>4.7900085449219887</c:v>
                </c:pt>
                <c:pt idx="806">
                  <c:v>4.7699890136719887</c:v>
                </c:pt>
                <c:pt idx="807">
                  <c:v>4.7799987792969887</c:v>
                </c:pt>
                <c:pt idx="808">
                  <c:v>4.8200073242190342</c:v>
                </c:pt>
                <c:pt idx="809">
                  <c:v>4.8699951171869884</c:v>
                </c:pt>
                <c:pt idx="810">
                  <c:v>4.7999877929690342</c:v>
                </c:pt>
                <c:pt idx="811">
                  <c:v>4.7699890136719887</c:v>
                </c:pt>
                <c:pt idx="812">
                  <c:v>4.8099975585940342</c:v>
                </c:pt>
                <c:pt idx="813">
                  <c:v>4.8600158691410229</c:v>
                </c:pt>
                <c:pt idx="814">
                  <c:v>4.8200073242190342</c:v>
                </c:pt>
                <c:pt idx="815">
                  <c:v>4.8399963378910229</c:v>
                </c:pt>
                <c:pt idx="816">
                  <c:v>4.8200073242190342</c:v>
                </c:pt>
                <c:pt idx="817">
                  <c:v>4.7999877929690342</c:v>
                </c:pt>
                <c:pt idx="818">
                  <c:v>4.8299865722660229</c:v>
                </c:pt>
                <c:pt idx="819">
                  <c:v>4.8399963378910229</c:v>
                </c:pt>
                <c:pt idx="820">
                  <c:v>4.8099975585940342</c:v>
                </c:pt>
                <c:pt idx="821">
                  <c:v>4.8699951171869884</c:v>
                </c:pt>
                <c:pt idx="822">
                  <c:v>4.9200134277340339</c:v>
                </c:pt>
                <c:pt idx="823">
                  <c:v>4.7699890136719887</c:v>
                </c:pt>
                <c:pt idx="824">
                  <c:v>4.7799987792969887</c:v>
                </c:pt>
                <c:pt idx="825">
                  <c:v>4.7799987792969887</c:v>
                </c:pt>
                <c:pt idx="826">
                  <c:v>4.8800048828119884</c:v>
                </c:pt>
                <c:pt idx="827">
                  <c:v>4.8399963378910229</c:v>
                </c:pt>
                <c:pt idx="828">
                  <c:v>4.8399963378910229</c:v>
                </c:pt>
                <c:pt idx="829">
                  <c:v>4.8299865722660229</c:v>
                </c:pt>
                <c:pt idx="830">
                  <c:v>4.8200073242190342</c:v>
                </c:pt>
                <c:pt idx="831">
                  <c:v>4.8200073242190342</c:v>
                </c:pt>
                <c:pt idx="832">
                  <c:v>4.8200073242190342</c:v>
                </c:pt>
                <c:pt idx="833">
                  <c:v>4.8600158691410229</c:v>
                </c:pt>
                <c:pt idx="834">
                  <c:v>4.8800048828119884</c:v>
                </c:pt>
                <c:pt idx="835">
                  <c:v>4.8600158691410229</c:v>
                </c:pt>
                <c:pt idx="836">
                  <c:v>4.8200073242190342</c:v>
                </c:pt>
                <c:pt idx="837">
                  <c:v>4.8500061035160229</c:v>
                </c:pt>
                <c:pt idx="838">
                  <c:v>4.8699951171869884</c:v>
                </c:pt>
                <c:pt idx="839">
                  <c:v>4.8600158691410229</c:v>
                </c:pt>
                <c:pt idx="840">
                  <c:v>4.8500061035160229</c:v>
                </c:pt>
                <c:pt idx="841">
                  <c:v>4.8800048828119884</c:v>
                </c:pt>
                <c:pt idx="842">
                  <c:v>4.8699951171869884</c:v>
                </c:pt>
                <c:pt idx="843">
                  <c:v>4.8299865722660229</c:v>
                </c:pt>
                <c:pt idx="844">
                  <c:v>4.8600158691410229</c:v>
                </c:pt>
                <c:pt idx="845">
                  <c:v>4.8500061035160229</c:v>
                </c:pt>
                <c:pt idx="846">
                  <c:v>4.8299865722660229</c:v>
                </c:pt>
                <c:pt idx="847">
                  <c:v>4.8500061035160229</c:v>
                </c:pt>
                <c:pt idx="848">
                  <c:v>4.8500061035160229</c:v>
                </c:pt>
                <c:pt idx="849">
                  <c:v>4.8699951171869884</c:v>
                </c:pt>
                <c:pt idx="850">
                  <c:v>4.8500061035160229</c:v>
                </c:pt>
                <c:pt idx="851">
                  <c:v>4.7999877929690342</c:v>
                </c:pt>
                <c:pt idx="852">
                  <c:v>4.8200073242190342</c:v>
                </c:pt>
                <c:pt idx="853">
                  <c:v>4.8399963378910229</c:v>
                </c:pt>
                <c:pt idx="854">
                  <c:v>4.8500061035160229</c:v>
                </c:pt>
                <c:pt idx="855">
                  <c:v>4.8699951171869884</c:v>
                </c:pt>
                <c:pt idx="856">
                  <c:v>4.8600158691410229</c:v>
                </c:pt>
                <c:pt idx="857">
                  <c:v>4.8699951171869884</c:v>
                </c:pt>
                <c:pt idx="858">
                  <c:v>4.8500061035160229</c:v>
                </c:pt>
                <c:pt idx="859">
                  <c:v>4.8600158691410229</c:v>
                </c:pt>
                <c:pt idx="860">
                  <c:v>4.8699951171869884</c:v>
                </c:pt>
                <c:pt idx="861">
                  <c:v>4.8200073242190342</c:v>
                </c:pt>
                <c:pt idx="862">
                  <c:v>4.8399963378910229</c:v>
                </c:pt>
                <c:pt idx="863">
                  <c:v>4.8299865722660229</c:v>
                </c:pt>
                <c:pt idx="864">
                  <c:v>4.8900146484369884</c:v>
                </c:pt>
                <c:pt idx="865">
                  <c:v>4.8800048828119884</c:v>
                </c:pt>
                <c:pt idx="866">
                  <c:v>4.8500061035160229</c:v>
                </c:pt>
                <c:pt idx="867">
                  <c:v>4.8999938964840339</c:v>
                </c:pt>
                <c:pt idx="868">
                  <c:v>4.8500061035160229</c:v>
                </c:pt>
                <c:pt idx="869">
                  <c:v>4.8099975585940342</c:v>
                </c:pt>
                <c:pt idx="870">
                  <c:v>4.8500061035160229</c:v>
                </c:pt>
                <c:pt idx="871">
                  <c:v>4.8200073242190342</c:v>
                </c:pt>
                <c:pt idx="872">
                  <c:v>4.8299865722660229</c:v>
                </c:pt>
                <c:pt idx="873">
                  <c:v>4.8500061035160229</c:v>
                </c:pt>
                <c:pt idx="874">
                  <c:v>4.8800048828119884</c:v>
                </c:pt>
                <c:pt idx="875">
                  <c:v>4.8399963378910229</c:v>
                </c:pt>
                <c:pt idx="876">
                  <c:v>4.8900146484369884</c:v>
                </c:pt>
                <c:pt idx="877">
                  <c:v>4.8600158691410229</c:v>
                </c:pt>
                <c:pt idx="878">
                  <c:v>4.8099975585940342</c:v>
                </c:pt>
                <c:pt idx="879">
                  <c:v>4.8600158691410229</c:v>
                </c:pt>
                <c:pt idx="880">
                  <c:v>4.8399963378910229</c:v>
                </c:pt>
                <c:pt idx="881">
                  <c:v>4.8399963378910229</c:v>
                </c:pt>
                <c:pt idx="882">
                  <c:v>4.8200073242190342</c:v>
                </c:pt>
                <c:pt idx="883">
                  <c:v>4.8699951171869884</c:v>
                </c:pt>
                <c:pt idx="884">
                  <c:v>4.8999938964840339</c:v>
                </c:pt>
                <c:pt idx="885">
                  <c:v>4.8900146484369884</c:v>
                </c:pt>
                <c:pt idx="886">
                  <c:v>4.8200073242190342</c:v>
                </c:pt>
                <c:pt idx="887">
                  <c:v>4.8900146484369884</c:v>
                </c:pt>
                <c:pt idx="888">
                  <c:v>4.8800048828119884</c:v>
                </c:pt>
                <c:pt idx="889">
                  <c:v>4.8600158691410229</c:v>
                </c:pt>
                <c:pt idx="890">
                  <c:v>4.8200073242190342</c:v>
                </c:pt>
                <c:pt idx="891">
                  <c:v>4.8500061035160229</c:v>
                </c:pt>
                <c:pt idx="892">
                  <c:v>4.8699951171869884</c:v>
                </c:pt>
                <c:pt idx="893">
                  <c:v>4.8900146484369884</c:v>
                </c:pt>
                <c:pt idx="894">
                  <c:v>4.8299865722660229</c:v>
                </c:pt>
                <c:pt idx="895">
                  <c:v>4.7799987792969887</c:v>
                </c:pt>
                <c:pt idx="896">
                  <c:v>4.8399963378910229</c:v>
                </c:pt>
                <c:pt idx="897">
                  <c:v>4.7999877929690342</c:v>
                </c:pt>
                <c:pt idx="898">
                  <c:v>4.8699951171869884</c:v>
                </c:pt>
                <c:pt idx="899">
                  <c:v>4.8299865722660229</c:v>
                </c:pt>
                <c:pt idx="900">
                  <c:v>4.8299865722660229</c:v>
                </c:pt>
                <c:pt idx="901">
                  <c:v>4.8299865722660229</c:v>
                </c:pt>
                <c:pt idx="902">
                  <c:v>4.7699890136719887</c:v>
                </c:pt>
                <c:pt idx="903">
                  <c:v>4.7699890136719887</c:v>
                </c:pt>
                <c:pt idx="904">
                  <c:v>4.8399963378910229</c:v>
                </c:pt>
                <c:pt idx="905">
                  <c:v>4.8600158691410229</c:v>
                </c:pt>
                <c:pt idx="906">
                  <c:v>4.8699951171869884</c:v>
                </c:pt>
                <c:pt idx="907">
                  <c:v>4.9400024414060226</c:v>
                </c:pt>
                <c:pt idx="908">
                  <c:v>4.8099975585940342</c:v>
                </c:pt>
                <c:pt idx="909">
                  <c:v>4.8500061035160229</c:v>
                </c:pt>
                <c:pt idx="910">
                  <c:v>4.9100036621090339</c:v>
                </c:pt>
                <c:pt idx="911">
                  <c:v>4.8800048828119884</c:v>
                </c:pt>
                <c:pt idx="912">
                  <c:v>4.8399963378910229</c:v>
                </c:pt>
                <c:pt idx="913">
                  <c:v>4.7799987792969887</c:v>
                </c:pt>
                <c:pt idx="914">
                  <c:v>4.6900024414060226</c:v>
                </c:pt>
                <c:pt idx="915">
                  <c:v>4.739990234375</c:v>
                </c:pt>
                <c:pt idx="916">
                  <c:v>4.8200073242190342</c:v>
                </c:pt>
                <c:pt idx="917">
                  <c:v>4.8299865722660229</c:v>
                </c:pt>
                <c:pt idx="918">
                  <c:v>4.75</c:v>
                </c:pt>
                <c:pt idx="919">
                  <c:v>4.8200073242190342</c:v>
                </c:pt>
                <c:pt idx="920">
                  <c:v>4.8699951171869884</c:v>
                </c:pt>
                <c:pt idx="921">
                  <c:v>4.9299926757810226</c:v>
                </c:pt>
                <c:pt idx="922">
                  <c:v>4.8900146484369884</c:v>
                </c:pt>
                <c:pt idx="923">
                  <c:v>4.760009765625</c:v>
                </c:pt>
                <c:pt idx="924">
                  <c:v>4.7099914550780113</c:v>
                </c:pt>
                <c:pt idx="925">
                  <c:v>4.8099975585940342</c:v>
                </c:pt>
                <c:pt idx="926">
                  <c:v>4.7999877929690342</c:v>
                </c:pt>
                <c:pt idx="927">
                  <c:v>4.8200073242190342</c:v>
                </c:pt>
                <c:pt idx="928">
                  <c:v>4.8500061035160229</c:v>
                </c:pt>
                <c:pt idx="929">
                  <c:v>4.8800048828119884</c:v>
                </c:pt>
                <c:pt idx="930">
                  <c:v>4.7799987792969887</c:v>
                </c:pt>
                <c:pt idx="931">
                  <c:v>4.8200073242190342</c:v>
                </c:pt>
                <c:pt idx="932">
                  <c:v>4.8299865722660229</c:v>
                </c:pt>
                <c:pt idx="933">
                  <c:v>4.9400024414060226</c:v>
                </c:pt>
                <c:pt idx="934">
                  <c:v>4.8600158691410229</c:v>
                </c:pt>
                <c:pt idx="935">
                  <c:v>4.8200073242190342</c:v>
                </c:pt>
                <c:pt idx="936">
                  <c:v>4.8900146484369884</c:v>
                </c:pt>
                <c:pt idx="937">
                  <c:v>4.9299926757810226</c:v>
                </c:pt>
                <c:pt idx="938">
                  <c:v>4.739990234375</c:v>
                </c:pt>
                <c:pt idx="939">
                  <c:v>4.8800048828119884</c:v>
                </c:pt>
                <c:pt idx="940">
                  <c:v>4.8500061035160229</c:v>
                </c:pt>
                <c:pt idx="941">
                  <c:v>4.7699890136719887</c:v>
                </c:pt>
                <c:pt idx="942">
                  <c:v>4.7200012207030113</c:v>
                </c:pt>
                <c:pt idx="943">
                  <c:v>4.8099975585940342</c:v>
                </c:pt>
                <c:pt idx="944">
                  <c:v>4.7300109863280113</c:v>
                </c:pt>
                <c:pt idx="945">
                  <c:v>4.7699890136719887</c:v>
                </c:pt>
                <c:pt idx="946">
                  <c:v>4.8600158691410229</c:v>
                </c:pt>
                <c:pt idx="947">
                  <c:v>4.7999877929690342</c:v>
                </c:pt>
                <c:pt idx="948">
                  <c:v>4.8699951171869884</c:v>
                </c:pt>
                <c:pt idx="949">
                  <c:v>4.8999938964840339</c:v>
                </c:pt>
                <c:pt idx="950">
                  <c:v>4.9200134277340339</c:v>
                </c:pt>
                <c:pt idx="951">
                  <c:v>4.8399963378910229</c:v>
                </c:pt>
                <c:pt idx="952">
                  <c:v>4.8299865722660229</c:v>
                </c:pt>
                <c:pt idx="953">
                  <c:v>4.8299865722660229</c:v>
                </c:pt>
                <c:pt idx="954">
                  <c:v>4.760009765625</c:v>
                </c:pt>
                <c:pt idx="955">
                  <c:v>4.8399963378910229</c:v>
                </c:pt>
                <c:pt idx="956">
                  <c:v>4.7999877929690342</c:v>
                </c:pt>
                <c:pt idx="957">
                  <c:v>4.8699951171869884</c:v>
                </c:pt>
                <c:pt idx="958">
                  <c:v>4.8099975585940342</c:v>
                </c:pt>
                <c:pt idx="959">
                  <c:v>4.8500061035160229</c:v>
                </c:pt>
                <c:pt idx="960">
                  <c:v>4.7900085449219887</c:v>
                </c:pt>
                <c:pt idx="961">
                  <c:v>4.8099975585940342</c:v>
                </c:pt>
                <c:pt idx="962">
                  <c:v>4.7699890136719887</c:v>
                </c:pt>
                <c:pt idx="963">
                  <c:v>4.8600158691410229</c:v>
                </c:pt>
                <c:pt idx="964">
                  <c:v>4.7900085449219887</c:v>
                </c:pt>
                <c:pt idx="965">
                  <c:v>4.8900146484369884</c:v>
                </c:pt>
                <c:pt idx="966">
                  <c:v>4.9599914550780113</c:v>
                </c:pt>
                <c:pt idx="967">
                  <c:v>4.9299926757810226</c:v>
                </c:pt>
                <c:pt idx="968">
                  <c:v>4.8099975585940342</c:v>
                </c:pt>
                <c:pt idx="969">
                  <c:v>4.7099914550780113</c:v>
                </c:pt>
                <c:pt idx="970">
                  <c:v>4.7699890136719887</c:v>
                </c:pt>
                <c:pt idx="971">
                  <c:v>4.8600158691410229</c:v>
                </c:pt>
                <c:pt idx="972">
                  <c:v>4.8399963378910229</c:v>
                </c:pt>
                <c:pt idx="973">
                  <c:v>4.8900146484369884</c:v>
                </c:pt>
                <c:pt idx="974">
                  <c:v>4.8200073242190342</c:v>
                </c:pt>
                <c:pt idx="975">
                  <c:v>4.8900146484369884</c:v>
                </c:pt>
                <c:pt idx="976">
                  <c:v>4.8200073242190342</c:v>
                </c:pt>
                <c:pt idx="977">
                  <c:v>4.7699890136719887</c:v>
                </c:pt>
                <c:pt idx="978">
                  <c:v>4.8399963378910229</c:v>
                </c:pt>
                <c:pt idx="979">
                  <c:v>4.75</c:v>
                </c:pt>
                <c:pt idx="980">
                  <c:v>4.7799987792969887</c:v>
                </c:pt>
                <c:pt idx="981">
                  <c:v>4.7999877929690342</c:v>
                </c:pt>
                <c:pt idx="982">
                  <c:v>4.7799987792969887</c:v>
                </c:pt>
                <c:pt idx="983">
                  <c:v>4.8200073242190342</c:v>
                </c:pt>
                <c:pt idx="984">
                  <c:v>4.8999938964840339</c:v>
                </c:pt>
                <c:pt idx="985">
                  <c:v>4.9299926757810226</c:v>
                </c:pt>
                <c:pt idx="986">
                  <c:v>4.8200073242190342</c:v>
                </c:pt>
                <c:pt idx="987">
                  <c:v>4.8900146484369884</c:v>
                </c:pt>
                <c:pt idx="988">
                  <c:v>4.8200073242190342</c:v>
                </c:pt>
                <c:pt idx="989">
                  <c:v>4.8299865722660229</c:v>
                </c:pt>
                <c:pt idx="990">
                  <c:v>4.7900085449219887</c:v>
                </c:pt>
                <c:pt idx="991">
                  <c:v>4.739990234375</c:v>
                </c:pt>
                <c:pt idx="992">
                  <c:v>4.739990234375</c:v>
                </c:pt>
                <c:pt idx="993">
                  <c:v>4.8099975585940342</c:v>
                </c:pt>
                <c:pt idx="994">
                  <c:v>4.8699951171869884</c:v>
                </c:pt>
                <c:pt idx="995">
                  <c:v>4.8399963378910229</c:v>
                </c:pt>
                <c:pt idx="996">
                  <c:v>4.8900146484369884</c:v>
                </c:pt>
                <c:pt idx="997">
                  <c:v>4.9200134277340339</c:v>
                </c:pt>
                <c:pt idx="998">
                  <c:v>4.8699951171869884</c:v>
                </c:pt>
                <c:pt idx="999">
                  <c:v>4.7900085449219887</c:v>
                </c:pt>
                <c:pt idx="1000">
                  <c:v>4.7000122070310226</c:v>
                </c:pt>
                <c:pt idx="1001">
                  <c:v>4.7999877929690342</c:v>
                </c:pt>
                <c:pt idx="1002">
                  <c:v>4.8299865722660229</c:v>
                </c:pt>
                <c:pt idx="1003">
                  <c:v>4.8500061035160229</c:v>
                </c:pt>
                <c:pt idx="1004">
                  <c:v>4.8600158691410229</c:v>
                </c:pt>
                <c:pt idx="1005">
                  <c:v>4.7699890136719887</c:v>
                </c:pt>
                <c:pt idx="1006">
                  <c:v>4.8099975585940342</c:v>
                </c:pt>
                <c:pt idx="1007">
                  <c:v>4.8299865722660229</c:v>
                </c:pt>
                <c:pt idx="1008">
                  <c:v>4.9299926757810226</c:v>
                </c:pt>
                <c:pt idx="1009">
                  <c:v>4.8500061035160229</c:v>
                </c:pt>
                <c:pt idx="1010">
                  <c:v>4.8200073242190342</c:v>
                </c:pt>
                <c:pt idx="1011">
                  <c:v>4.8200073242190342</c:v>
                </c:pt>
                <c:pt idx="1012">
                  <c:v>4.7900085449219887</c:v>
                </c:pt>
                <c:pt idx="1013">
                  <c:v>4.8299865722660229</c:v>
                </c:pt>
                <c:pt idx="1014">
                  <c:v>4.7699890136719887</c:v>
                </c:pt>
                <c:pt idx="1015">
                  <c:v>4.8099975585940342</c:v>
                </c:pt>
                <c:pt idx="1016">
                  <c:v>4.8999938964840339</c:v>
                </c:pt>
                <c:pt idx="1017">
                  <c:v>4.8999938964840339</c:v>
                </c:pt>
                <c:pt idx="1018">
                  <c:v>4.9100036621090339</c:v>
                </c:pt>
                <c:pt idx="1019">
                  <c:v>4.8900146484369884</c:v>
                </c:pt>
                <c:pt idx="1020">
                  <c:v>4.8600158691410229</c:v>
                </c:pt>
                <c:pt idx="1021">
                  <c:v>4.7699890136719887</c:v>
                </c:pt>
                <c:pt idx="1022">
                  <c:v>4.8200073242190342</c:v>
                </c:pt>
                <c:pt idx="1023">
                  <c:v>4.8099975585940342</c:v>
                </c:pt>
                <c:pt idx="1024">
                  <c:v>4.8200073242190342</c:v>
                </c:pt>
                <c:pt idx="1025">
                  <c:v>4.8800048828119884</c:v>
                </c:pt>
                <c:pt idx="1026">
                  <c:v>4.9200134277340339</c:v>
                </c:pt>
                <c:pt idx="1027">
                  <c:v>4.8900146484369884</c:v>
                </c:pt>
                <c:pt idx="1028">
                  <c:v>4.8200073242190342</c:v>
                </c:pt>
                <c:pt idx="1029">
                  <c:v>4.760009765625</c:v>
                </c:pt>
                <c:pt idx="1030">
                  <c:v>4.8099975585940342</c:v>
                </c:pt>
                <c:pt idx="1031">
                  <c:v>4.7999877929690342</c:v>
                </c:pt>
                <c:pt idx="1032">
                  <c:v>4.7799987792969887</c:v>
                </c:pt>
                <c:pt idx="1033">
                  <c:v>4.7900085449219887</c:v>
                </c:pt>
                <c:pt idx="1034">
                  <c:v>4.8299865722660229</c:v>
                </c:pt>
                <c:pt idx="1035">
                  <c:v>4.8600158691410229</c:v>
                </c:pt>
                <c:pt idx="1036">
                  <c:v>4.8500061035160229</c:v>
                </c:pt>
                <c:pt idx="1037">
                  <c:v>4.8800048828119884</c:v>
                </c:pt>
                <c:pt idx="1038">
                  <c:v>4.8500061035160229</c:v>
                </c:pt>
                <c:pt idx="1039">
                  <c:v>4.8999938964840339</c:v>
                </c:pt>
                <c:pt idx="1040">
                  <c:v>4.8500061035160229</c:v>
                </c:pt>
                <c:pt idx="1041">
                  <c:v>4.8500061035160229</c:v>
                </c:pt>
                <c:pt idx="1042">
                  <c:v>4.8800048828119884</c:v>
                </c:pt>
                <c:pt idx="1043">
                  <c:v>4.9100036621090339</c:v>
                </c:pt>
                <c:pt idx="1044">
                  <c:v>4.8900146484369884</c:v>
                </c:pt>
                <c:pt idx="1045">
                  <c:v>4.7300109863280113</c:v>
                </c:pt>
                <c:pt idx="1046">
                  <c:v>4.8200073242190342</c:v>
                </c:pt>
                <c:pt idx="1047">
                  <c:v>4.8600158691410229</c:v>
                </c:pt>
                <c:pt idx="1048">
                  <c:v>4.8800048828119884</c:v>
                </c:pt>
                <c:pt idx="1049">
                  <c:v>4.8699951171869884</c:v>
                </c:pt>
                <c:pt idx="1050">
                  <c:v>4.7799987792969887</c:v>
                </c:pt>
                <c:pt idx="1051">
                  <c:v>4.7900085449219887</c:v>
                </c:pt>
                <c:pt idx="1052">
                  <c:v>4.7999877929690342</c:v>
                </c:pt>
                <c:pt idx="1053">
                  <c:v>4.8500061035160229</c:v>
                </c:pt>
                <c:pt idx="1054">
                  <c:v>4.8800048828119884</c:v>
                </c:pt>
                <c:pt idx="1055">
                  <c:v>4.8699951171869884</c:v>
                </c:pt>
                <c:pt idx="1056">
                  <c:v>4.8500061035160229</c:v>
                </c:pt>
                <c:pt idx="1057">
                  <c:v>4.8399963378910229</c:v>
                </c:pt>
                <c:pt idx="1058">
                  <c:v>4.8099975585940342</c:v>
                </c:pt>
                <c:pt idx="1059">
                  <c:v>4.8299865722660229</c:v>
                </c:pt>
                <c:pt idx="1060">
                  <c:v>4.8699951171869884</c:v>
                </c:pt>
                <c:pt idx="1061">
                  <c:v>4.8800048828119884</c:v>
                </c:pt>
                <c:pt idx="1062">
                  <c:v>4.8699951171869884</c:v>
                </c:pt>
                <c:pt idx="1063">
                  <c:v>4.8699951171869884</c:v>
                </c:pt>
                <c:pt idx="1064">
                  <c:v>4.7999877929690342</c:v>
                </c:pt>
                <c:pt idx="1065">
                  <c:v>4.8299865722660229</c:v>
                </c:pt>
                <c:pt idx="1066">
                  <c:v>4.8500061035160229</c:v>
                </c:pt>
                <c:pt idx="1067">
                  <c:v>4.8500061035160229</c:v>
                </c:pt>
                <c:pt idx="1068">
                  <c:v>4.8600158691410229</c:v>
                </c:pt>
                <c:pt idx="1069">
                  <c:v>4.8800048828119884</c:v>
                </c:pt>
                <c:pt idx="1070">
                  <c:v>4.8500061035160229</c:v>
                </c:pt>
                <c:pt idx="1071">
                  <c:v>4.8399963378910229</c:v>
                </c:pt>
                <c:pt idx="1072">
                  <c:v>4.8800048828119884</c:v>
                </c:pt>
                <c:pt idx="1073">
                  <c:v>4.8800048828119884</c:v>
                </c:pt>
                <c:pt idx="1074">
                  <c:v>4.8600158691410229</c:v>
                </c:pt>
                <c:pt idx="1075">
                  <c:v>4.8299865722660229</c:v>
                </c:pt>
                <c:pt idx="1076">
                  <c:v>4.8500061035160229</c:v>
                </c:pt>
                <c:pt idx="1077">
                  <c:v>4.8500061035160229</c:v>
                </c:pt>
                <c:pt idx="1078">
                  <c:v>4.8600158691410229</c:v>
                </c:pt>
                <c:pt idx="1079">
                  <c:v>4.8699951171869884</c:v>
                </c:pt>
                <c:pt idx="1080">
                  <c:v>4.8500061035160229</c:v>
                </c:pt>
                <c:pt idx="1081">
                  <c:v>4.8299865722660229</c:v>
                </c:pt>
                <c:pt idx="1082">
                  <c:v>4.8399963378910229</c:v>
                </c:pt>
                <c:pt idx="1083">
                  <c:v>4.8800048828119884</c:v>
                </c:pt>
                <c:pt idx="1084">
                  <c:v>4.8800048828119884</c:v>
                </c:pt>
                <c:pt idx="1085">
                  <c:v>4.8699951171869884</c:v>
                </c:pt>
                <c:pt idx="1086">
                  <c:v>4.8699951171869884</c:v>
                </c:pt>
                <c:pt idx="1087">
                  <c:v>4.8699951171869884</c:v>
                </c:pt>
                <c:pt idx="1088">
                  <c:v>4.8600158691410229</c:v>
                </c:pt>
                <c:pt idx="1089">
                  <c:v>4.8600158691410229</c:v>
                </c:pt>
                <c:pt idx="1090">
                  <c:v>4.8699951171869884</c:v>
                </c:pt>
                <c:pt idx="1091">
                  <c:v>4.8900146484369884</c:v>
                </c:pt>
                <c:pt idx="1092">
                  <c:v>4.8699951171869884</c:v>
                </c:pt>
                <c:pt idx="1093">
                  <c:v>4.8800048828119884</c:v>
                </c:pt>
                <c:pt idx="1094">
                  <c:v>4.9200134277340339</c:v>
                </c:pt>
                <c:pt idx="1095">
                  <c:v>4.8999938964840339</c:v>
                </c:pt>
                <c:pt idx="1096">
                  <c:v>4.8200073242190342</c:v>
                </c:pt>
                <c:pt idx="1097">
                  <c:v>4.8399963378910229</c:v>
                </c:pt>
                <c:pt idx="1098">
                  <c:v>4.8500061035160229</c:v>
                </c:pt>
                <c:pt idx="1099">
                  <c:v>4.8699951171869884</c:v>
                </c:pt>
                <c:pt idx="1100">
                  <c:v>4.8600158691410229</c:v>
                </c:pt>
                <c:pt idx="1101">
                  <c:v>4.8800048828119884</c:v>
                </c:pt>
                <c:pt idx="1102">
                  <c:v>4.9100036621090339</c:v>
                </c:pt>
                <c:pt idx="1103">
                  <c:v>4.9100036621090339</c:v>
                </c:pt>
                <c:pt idx="1104">
                  <c:v>4.8800048828119884</c:v>
                </c:pt>
                <c:pt idx="1105">
                  <c:v>4.8699951171869884</c:v>
                </c:pt>
                <c:pt idx="1106">
                  <c:v>4.8900146484369884</c:v>
                </c:pt>
                <c:pt idx="1107">
                  <c:v>4.8800048828119884</c:v>
                </c:pt>
                <c:pt idx="1108">
                  <c:v>4.8800048828119884</c:v>
                </c:pt>
                <c:pt idx="1109">
                  <c:v>4.8699951171869884</c:v>
                </c:pt>
                <c:pt idx="1110">
                  <c:v>4.8699951171869884</c:v>
                </c:pt>
                <c:pt idx="1111">
                  <c:v>4.8500061035160229</c:v>
                </c:pt>
                <c:pt idx="1112">
                  <c:v>4.8800048828119884</c:v>
                </c:pt>
                <c:pt idx="1113">
                  <c:v>4.9100036621090339</c:v>
                </c:pt>
                <c:pt idx="1114">
                  <c:v>4.9100036621090339</c:v>
                </c:pt>
                <c:pt idx="1115">
                  <c:v>4.8299865722660229</c:v>
                </c:pt>
                <c:pt idx="1116">
                  <c:v>4.8800048828119884</c:v>
                </c:pt>
                <c:pt idx="1117">
                  <c:v>4.8900146484369884</c:v>
                </c:pt>
                <c:pt idx="1118">
                  <c:v>4.8900146484369884</c:v>
                </c:pt>
                <c:pt idx="1119">
                  <c:v>4.8900146484369884</c:v>
                </c:pt>
                <c:pt idx="1120">
                  <c:v>4.8800048828119884</c:v>
                </c:pt>
                <c:pt idx="1121">
                  <c:v>4.8800048828119884</c:v>
                </c:pt>
                <c:pt idx="1122">
                  <c:v>4.8900146484369884</c:v>
                </c:pt>
                <c:pt idx="1123">
                  <c:v>4.8999938964840339</c:v>
                </c:pt>
                <c:pt idx="1124">
                  <c:v>4.8800048828119884</c:v>
                </c:pt>
                <c:pt idx="1125">
                  <c:v>4.8800048828119884</c:v>
                </c:pt>
                <c:pt idx="1126">
                  <c:v>4.9100036621090339</c:v>
                </c:pt>
                <c:pt idx="1127">
                  <c:v>4.8900146484369884</c:v>
                </c:pt>
                <c:pt idx="1128">
                  <c:v>4.8600158691410229</c:v>
                </c:pt>
                <c:pt idx="1129">
                  <c:v>4.9100036621090339</c:v>
                </c:pt>
                <c:pt idx="1130">
                  <c:v>4.8999938964840339</c:v>
                </c:pt>
                <c:pt idx="1131">
                  <c:v>4.8699951171869884</c:v>
                </c:pt>
                <c:pt idx="1132">
                  <c:v>4.8800048828119884</c:v>
                </c:pt>
                <c:pt idx="1133">
                  <c:v>4.8699951171869884</c:v>
                </c:pt>
                <c:pt idx="1134">
                  <c:v>4.8900146484369884</c:v>
                </c:pt>
                <c:pt idx="1135">
                  <c:v>4.9200134277340339</c:v>
                </c:pt>
                <c:pt idx="1136">
                  <c:v>4.9299926757810226</c:v>
                </c:pt>
                <c:pt idx="1137">
                  <c:v>4.8900146484369884</c:v>
                </c:pt>
                <c:pt idx="1138">
                  <c:v>4.8900146484369884</c:v>
                </c:pt>
                <c:pt idx="1139">
                  <c:v>4.8900146484369884</c:v>
                </c:pt>
                <c:pt idx="1140">
                  <c:v>4.8900146484369884</c:v>
                </c:pt>
                <c:pt idx="1141">
                  <c:v>4.8999938964840339</c:v>
                </c:pt>
                <c:pt idx="1142">
                  <c:v>4.9100036621090339</c:v>
                </c:pt>
                <c:pt idx="1143">
                  <c:v>4.8999938964840339</c:v>
                </c:pt>
                <c:pt idx="1144">
                  <c:v>4.8999938964840339</c:v>
                </c:pt>
                <c:pt idx="1145">
                  <c:v>4.9100036621090339</c:v>
                </c:pt>
                <c:pt idx="1146">
                  <c:v>4.9400024414060226</c:v>
                </c:pt>
                <c:pt idx="1147">
                  <c:v>4.8999938964840339</c:v>
                </c:pt>
                <c:pt idx="1148">
                  <c:v>4.9200134277340339</c:v>
                </c:pt>
                <c:pt idx="1149">
                  <c:v>4.8999938964840339</c:v>
                </c:pt>
                <c:pt idx="1150">
                  <c:v>4.9400024414060226</c:v>
                </c:pt>
                <c:pt idx="1151">
                  <c:v>4.8999938964840339</c:v>
                </c:pt>
                <c:pt idx="1152">
                  <c:v>4.8900146484369884</c:v>
                </c:pt>
                <c:pt idx="1153">
                  <c:v>4.8600158691410229</c:v>
                </c:pt>
                <c:pt idx="1154">
                  <c:v>4.9400024414060226</c:v>
                </c:pt>
                <c:pt idx="1155">
                  <c:v>4.8999938964840339</c:v>
                </c:pt>
                <c:pt idx="1156">
                  <c:v>4.8800048828119884</c:v>
                </c:pt>
                <c:pt idx="1157">
                  <c:v>4.9599914550780113</c:v>
                </c:pt>
                <c:pt idx="1158">
                  <c:v>4.9200134277340339</c:v>
                </c:pt>
                <c:pt idx="1159">
                  <c:v>4.9100036621090339</c:v>
                </c:pt>
                <c:pt idx="1160">
                  <c:v>4.9100036621090339</c:v>
                </c:pt>
                <c:pt idx="1161">
                  <c:v>4.9400024414060226</c:v>
                </c:pt>
                <c:pt idx="1162">
                  <c:v>4.8999938964840339</c:v>
                </c:pt>
                <c:pt idx="1163">
                  <c:v>4.8500061035160229</c:v>
                </c:pt>
                <c:pt idx="1164">
                  <c:v>4.8999938964840339</c:v>
                </c:pt>
                <c:pt idx="1165">
                  <c:v>4.8800048828119884</c:v>
                </c:pt>
                <c:pt idx="1166">
                  <c:v>4.8999938964840339</c:v>
                </c:pt>
                <c:pt idx="1167">
                  <c:v>4.9500122070310226</c:v>
                </c:pt>
                <c:pt idx="1168">
                  <c:v>4.9299926757810226</c:v>
                </c:pt>
                <c:pt idx="1169">
                  <c:v>4.8999938964840339</c:v>
                </c:pt>
                <c:pt idx="1170">
                  <c:v>4.8900146484369884</c:v>
                </c:pt>
                <c:pt idx="1171">
                  <c:v>4.8600158691410229</c:v>
                </c:pt>
                <c:pt idx="1172">
                  <c:v>4.8900146484369884</c:v>
                </c:pt>
                <c:pt idx="1173">
                  <c:v>4.9800109863280113</c:v>
                </c:pt>
                <c:pt idx="1174">
                  <c:v>4.9400024414060226</c:v>
                </c:pt>
                <c:pt idx="1175">
                  <c:v>4.8500061035160229</c:v>
                </c:pt>
                <c:pt idx="1176">
                  <c:v>4.8699951171869884</c:v>
                </c:pt>
                <c:pt idx="1177">
                  <c:v>4.8900146484369884</c:v>
                </c:pt>
                <c:pt idx="1178">
                  <c:v>4.9400024414060226</c:v>
                </c:pt>
                <c:pt idx="1179">
                  <c:v>4.8800048828119884</c:v>
                </c:pt>
                <c:pt idx="1180">
                  <c:v>4.9200134277340339</c:v>
                </c:pt>
                <c:pt idx="1181">
                  <c:v>4.9700012207030113</c:v>
                </c:pt>
                <c:pt idx="1182">
                  <c:v>4.8900146484369884</c:v>
                </c:pt>
                <c:pt idx="1183">
                  <c:v>4.9200134277340339</c:v>
                </c:pt>
                <c:pt idx="1184">
                  <c:v>4.9500122070310226</c:v>
                </c:pt>
                <c:pt idx="1185">
                  <c:v>4.9100036621090339</c:v>
                </c:pt>
                <c:pt idx="1186">
                  <c:v>4.8699951171869884</c:v>
                </c:pt>
                <c:pt idx="1187">
                  <c:v>4.8999938964840339</c:v>
                </c:pt>
                <c:pt idx="1188">
                  <c:v>4.9100036621090339</c:v>
                </c:pt>
                <c:pt idx="1189">
                  <c:v>4.8999938964840339</c:v>
                </c:pt>
                <c:pt idx="1190">
                  <c:v>4.8900146484369884</c:v>
                </c:pt>
                <c:pt idx="1191">
                  <c:v>4.8699951171869884</c:v>
                </c:pt>
                <c:pt idx="1192">
                  <c:v>4.8999938964840339</c:v>
                </c:pt>
                <c:pt idx="1193">
                  <c:v>4.9200134277340339</c:v>
                </c:pt>
                <c:pt idx="1194">
                  <c:v>4.9100036621090339</c:v>
                </c:pt>
                <c:pt idx="1195">
                  <c:v>4.9200134277340339</c:v>
                </c:pt>
                <c:pt idx="1196">
                  <c:v>4.9100036621090339</c:v>
                </c:pt>
                <c:pt idx="1197">
                  <c:v>4.9200134277340339</c:v>
                </c:pt>
                <c:pt idx="1198">
                  <c:v>4.9200134277340339</c:v>
                </c:pt>
                <c:pt idx="1199">
                  <c:v>4.9100036621090339</c:v>
                </c:pt>
                <c:pt idx="1200">
                  <c:v>4.8900146484369884</c:v>
                </c:pt>
                <c:pt idx="1201">
                  <c:v>4.9200134277340339</c:v>
                </c:pt>
                <c:pt idx="1202">
                  <c:v>4.9100036621090339</c:v>
                </c:pt>
                <c:pt idx="1203">
                  <c:v>4.9400024414060226</c:v>
                </c:pt>
                <c:pt idx="1204">
                  <c:v>4.9200134277340339</c:v>
                </c:pt>
                <c:pt idx="1205">
                  <c:v>4.8900146484369884</c:v>
                </c:pt>
                <c:pt idx="1206">
                  <c:v>4.9100036621090339</c:v>
                </c:pt>
                <c:pt idx="1207">
                  <c:v>4.9100036621090339</c:v>
                </c:pt>
                <c:pt idx="1208">
                  <c:v>4.9500122070310226</c:v>
                </c:pt>
                <c:pt idx="1209">
                  <c:v>4.8999938964840339</c:v>
                </c:pt>
                <c:pt idx="1210">
                  <c:v>4.9400024414060226</c:v>
                </c:pt>
                <c:pt idx="1211">
                  <c:v>4.9400024414060226</c:v>
                </c:pt>
                <c:pt idx="1212">
                  <c:v>4.9299926757810226</c:v>
                </c:pt>
                <c:pt idx="1213">
                  <c:v>4.9299926757810226</c:v>
                </c:pt>
                <c:pt idx="1214">
                  <c:v>4.8800048828119884</c:v>
                </c:pt>
                <c:pt idx="1215">
                  <c:v>4.9500122070310226</c:v>
                </c:pt>
                <c:pt idx="1216">
                  <c:v>5.010009765625</c:v>
                </c:pt>
                <c:pt idx="1217">
                  <c:v>4.989990234375</c:v>
                </c:pt>
                <c:pt idx="1218">
                  <c:v>4.9500122070310226</c:v>
                </c:pt>
                <c:pt idx="1219">
                  <c:v>4.7900085449219887</c:v>
                </c:pt>
                <c:pt idx="1220">
                  <c:v>4.8699951171869884</c:v>
                </c:pt>
                <c:pt idx="1221">
                  <c:v>4.9800109863280113</c:v>
                </c:pt>
                <c:pt idx="1222">
                  <c:v>4.8999938964840339</c:v>
                </c:pt>
                <c:pt idx="1223">
                  <c:v>4.9400024414060226</c:v>
                </c:pt>
                <c:pt idx="1224">
                  <c:v>4.9299926757810226</c:v>
                </c:pt>
                <c:pt idx="1225">
                  <c:v>4.9200134277340339</c:v>
                </c:pt>
                <c:pt idx="1226">
                  <c:v>4.9200134277340339</c:v>
                </c:pt>
                <c:pt idx="1227">
                  <c:v>4.9200134277340339</c:v>
                </c:pt>
                <c:pt idx="1228">
                  <c:v>4.9500122070310226</c:v>
                </c:pt>
                <c:pt idx="1229">
                  <c:v>4.9700012207030113</c:v>
                </c:pt>
                <c:pt idx="1230">
                  <c:v>5.010009765625</c:v>
                </c:pt>
                <c:pt idx="1231">
                  <c:v>5.010009765625</c:v>
                </c:pt>
                <c:pt idx="1232">
                  <c:v>4.8999938964840339</c:v>
                </c:pt>
                <c:pt idx="1233">
                  <c:v>4.8900146484369884</c:v>
                </c:pt>
                <c:pt idx="1234">
                  <c:v>4.9800109863280113</c:v>
                </c:pt>
                <c:pt idx="1235">
                  <c:v>4.8099975585940342</c:v>
                </c:pt>
                <c:pt idx="1236">
                  <c:v>4.8999938964840339</c:v>
                </c:pt>
                <c:pt idx="1237">
                  <c:v>4.9100036621090339</c:v>
                </c:pt>
                <c:pt idx="1238">
                  <c:v>4.9299926757810226</c:v>
                </c:pt>
                <c:pt idx="1239">
                  <c:v>4.9500122070310226</c:v>
                </c:pt>
                <c:pt idx="1240">
                  <c:v>4.9500122070310226</c:v>
                </c:pt>
                <c:pt idx="1241">
                  <c:v>4.9599914550780113</c:v>
                </c:pt>
                <c:pt idx="1242">
                  <c:v>4.9400024414060226</c:v>
                </c:pt>
                <c:pt idx="1243">
                  <c:v>4.9200134277340339</c:v>
                </c:pt>
                <c:pt idx="1244">
                  <c:v>4.8900146484369884</c:v>
                </c:pt>
                <c:pt idx="1245">
                  <c:v>4.8900146484369884</c:v>
                </c:pt>
                <c:pt idx="1246">
                  <c:v>4.9100036621090339</c:v>
                </c:pt>
                <c:pt idx="1247">
                  <c:v>4.9299926757810226</c:v>
                </c:pt>
                <c:pt idx="1248">
                  <c:v>4.9400024414060226</c:v>
                </c:pt>
                <c:pt idx="1249">
                  <c:v>4.9400024414060226</c:v>
                </c:pt>
                <c:pt idx="1250">
                  <c:v>4.9400024414060226</c:v>
                </c:pt>
                <c:pt idx="1251">
                  <c:v>4.9500122070310226</c:v>
                </c:pt>
                <c:pt idx="1252">
                  <c:v>4.8900146484369884</c:v>
                </c:pt>
                <c:pt idx="1253">
                  <c:v>4.8999938964840339</c:v>
                </c:pt>
                <c:pt idx="1254">
                  <c:v>4.8900146484369884</c:v>
                </c:pt>
                <c:pt idx="1255">
                  <c:v>4.9299926757810226</c:v>
                </c:pt>
                <c:pt idx="1256">
                  <c:v>4.9700012207030113</c:v>
                </c:pt>
                <c:pt idx="1257">
                  <c:v>4.9299926757810226</c:v>
                </c:pt>
                <c:pt idx="1258">
                  <c:v>4.9500122070310226</c:v>
                </c:pt>
                <c:pt idx="1259">
                  <c:v>4.9200134277340339</c:v>
                </c:pt>
                <c:pt idx="1260">
                  <c:v>4.9200134277340339</c:v>
                </c:pt>
                <c:pt idx="1261">
                  <c:v>4.9599914550780113</c:v>
                </c:pt>
                <c:pt idx="1262">
                  <c:v>4.9800109863280113</c:v>
                </c:pt>
                <c:pt idx="1263">
                  <c:v>4.9700012207030113</c:v>
                </c:pt>
                <c:pt idx="1264">
                  <c:v>4.9700012207030113</c:v>
                </c:pt>
                <c:pt idx="1265">
                  <c:v>4.9100036621090339</c:v>
                </c:pt>
                <c:pt idx="1266">
                  <c:v>4.9800109863280113</c:v>
                </c:pt>
                <c:pt idx="1267">
                  <c:v>5.0499877929690342</c:v>
                </c:pt>
                <c:pt idx="1268">
                  <c:v>5.0199890136719887</c:v>
                </c:pt>
                <c:pt idx="1269">
                  <c:v>4.9400024414060226</c:v>
                </c:pt>
                <c:pt idx="1270">
                  <c:v>4.9700012207030113</c:v>
                </c:pt>
                <c:pt idx="1271">
                  <c:v>4.8900146484369884</c:v>
                </c:pt>
                <c:pt idx="1272">
                  <c:v>4.8900146484369884</c:v>
                </c:pt>
                <c:pt idx="1273">
                  <c:v>4.8699951171869884</c:v>
                </c:pt>
                <c:pt idx="1274">
                  <c:v>4.9200134277340339</c:v>
                </c:pt>
                <c:pt idx="1275">
                  <c:v>5.010009765625</c:v>
                </c:pt>
                <c:pt idx="1276">
                  <c:v>4.9700012207030113</c:v>
                </c:pt>
                <c:pt idx="1277">
                  <c:v>4.9500122070310226</c:v>
                </c:pt>
                <c:pt idx="1278">
                  <c:v>4.8800048828119884</c:v>
                </c:pt>
                <c:pt idx="1279">
                  <c:v>4.8800048828119884</c:v>
                </c:pt>
                <c:pt idx="1280">
                  <c:v>4.9500122070310226</c:v>
                </c:pt>
                <c:pt idx="1281">
                  <c:v>4.9800109863280113</c:v>
                </c:pt>
                <c:pt idx="1282">
                  <c:v>4.9700012207030113</c:v>
                </c:pt>
                <c:pt idx="1283">
                  <c:v>4.9100036621090339</c:v>
                </c:pt>
                <c:pt idx="1284">
                  <c:v>4.9100036621090339</c:v>
                </c:pt>
                <c:pt idx="1285">
                  <c:v>4.9299926757810226</c:v>
                </c:pt>
                <c:pt idx="1286">
                  <c:v>4.9599914550780113</c:v>
                </c:pt>
                <c:pt idx="1287">
                  <c:v>4.9599914550780113</c:v>
                </c:pt>
                <c:pt idx="1288">
                  <c:v>4.9100036621090339</c:v>
                </c:pt>
                <c:pt idx="1289">
                  <c:v>4.8800048828119884</c:v>
                </c:pt>
                <c:pt idx="1290">
                  <c:v>4.8800048828119884</c:v>
                </c:pt>
                <c:pt idx="1291">
                  <c:v>4.8900146484369884</c:v>
                </c:pt>
                <c:pt idx="1292">
                  <c:v>4.9100036621090339</c:v>
                </c:pt>
                <c:pt idx="1293">
                  <c:v>4.9500122070310226</c:v>
                </c:pt>
                <c:pt idx="1294">
                  <c:v>4.9700012207030113</c:v>
                </c:pt>
                <c:pt idx="1295">
                  <c:v>4.9500122070310226</c:v>
                </c:pt>
                <c:pt idx="1296">
                  <c:v>4.9200134277340339</c:v>
                </c:pt>
                <c:pt idx="1297">
                  <c:v>4.9400024414060226</c:v>
                </c:pt>
                <c:pt idx="1298">
                  <c:v>4.9500122070310226</c:v>
                </c:pt>
                <c:pt idx="1299">
                  <c:v>4.9700012207030113</c:v>
                </c:pt>
                <c:pt idx="1300">
                  <c:v>4.9599914550780113</c:v>
                </c:pt>
                <c:pt idx="1301">
                  <c:v>4.9500122070310226</c:v>
                </c:pt>
                <c:pt idx="1302">
                  <c:v>4.9500122070310226</c:v>
                </c:pt>
                <c:pt idx="1303">
                  <c:v>4.9200134277340339</c:v>
                </c:pt>
                <c:pt idx="1304">
                  <c:v>4.9299926757810226</c:v>
                </c:pt>
                <c:pt idx="1305">
                  <c:v>4.8999938964840339</c:v>
                </c:pt>
                <c:pt idx="1306">
                  <c:v>4.9100036621090339</c:v>
                </c:pt>
                <c:pt idx="1307">
                  <c:v>4.9400024414060226</c:v>
                </c:pt>
                <c:pt idx="1308">
                  <c:v>4.989990234375</c:v>
                </c:pt>
                <c:pt idx="1309">
                  <c:v>4.8900146484369884</c:v>
                </c:pt>
                <c:pt idx="1310">
                  <c:v>4.8900146484369884</c:v>
                </c:pt>
                <c:pt idx="1311">
                  <c:v>4.8900146484369884</c:v>
                </c:pt>
                <c:pt idx="1312">
                  <c:v>4.8900146484369884</c:v>
                </c:pt>
                <c:pt idx="1313">
                  <c:v>4.8900146484369884</c:v>
                </c:pt>
                <c:pt idx="1314">
                  <c:v>4.8900146484369884</c:v>
                </c:pt>
                <c:pt idx="1315">
                  <c:v>4.7000122070310226</c:v>
                </c:pt>
                <c:pt idx="1316">
                  <c:v>4.7999877929690342</c:v>
                </c:pt>
                <c:pt idx="1317">
                  <c:v>4.7699890136719887</c:v>
                </c:pt>
                <c:pt idx="1318">
                  <c:v>4.8900146484369884</c:v>
                </c:pt>
                <c:pt idx="1319">
                  <c:v>4.6799926757810226</c:v>
                </c:pt>
                <c:pt idx="1320">
                  <c:v>4.5</c:v>
                </c:pt>
                <c:pt idx="1321">
                  <c:v>4.2699890136719887</c:v>
                </c:pt>
                <c:pt idx="1322">
                  <c:v>4.1700134277340339</c:v>
                </c:pt>
                <c:pt idx="1323">
                  <c:v>4.2999877929690342</c:v>
                </c:pt>
                <c:pt idx="1324">
                  <c:v>4.3399963378910229</c:v>
                </c:pt>
                <c:pt idx="1325">
                  <c:v>4.4400024414060226</c:v>
                </c:pt>
                <c:pt idx="1326">
                  <c:v>4.2799987792969887</c:v>
                </c:pt>
                <c:pt idx="1327">
                  <c:v>4.2099914550780113</c:v>
                </c:pt>
                <c:pt idx="1328">
                  <c:v>4.25</c:v>
                </c:pt>
                <c:pt idx="1329">
                  <c:v>4.010009765625</c:v>
                </c:pt>
                <c:pt idx="1330">
                  <c:v>3.9599914550780113</c:v>
                </c:pt>
                <c:pt idx="1331">
                  <c:v>3.5799865722660229</c:v>
                </c:pt>
                <c:pt idx="1332">
                  <c:v>3.5899963378910229</c:v>
                </c:pt>
                <c:pt idx="1333">
                  <c:v>3.510009765625</c:v>
                </c:pt>
                <c:pt idx="1334">
                  <c:v>3.5299987792969887</c:v>
                </c:pt>
                <c:pt idx="1335">
                  <c:v>3.3600158691410229</c:v>
                </c:pt>
                <c:pt idx="1336">
                  <c:v>3.260009765625</c:v>
                </c:pt>
                <c:pt idx="1337">
                  <c:v>3.0899963378910229</c:v>
                </c:pt>
                <c:pt idx="1338">
                  <c:v>3.0499877929690342</c:v>
                </c:pt>
                <c:pt idx="1339">
                  <c:v>3.1300048828119884</c:v>
                </c:pt>
                <c:pt idx="1340">
                  <c:v>2.8399963378910229</c:v>
                </c:pt>
                <c:pt idx="1341">
                  <c:v>2.8399963378910229</c:v>
                </c:pt>
                <c:pt idx="1342">
                  <c:v>2.8299865722660229</c:v>
                </c:pt>
                <c:pt idx="1343">
                  <c:v>2.8299865722660229</c:v>
                </c:pt>
                <c:pt idx="1344">
                  <c:v>2.8600158691410229</c:v>
                </c:pt>
                <c:pt idx="1345">
                  <c:v>2.8699951171869884</c:v>
                </c:pt>
                <c:pt idx="1346">
                  <c:v>2.7200012207030113</c:v>
                </c:pt>
                <c:pt idx="1347">
                  <c:v>2.7000122070310226</c:v>
                </c:pt>
                <c:pt idx="1348">
                  <c:v>2.489990234375</c:v>
                </c:pt>
                <c:pt idx="1349">
                  <c:v>2.4200134277340339</c:v>
                </c:pt>
                <c:pt idx="1350">
                  <c:v>2.3900146484369884</c:v>
                </c:pt>
                <c:pt idx="1351">
                  <c:v>2.3299865722660229</c:v>
                </c:pt>
                <c:pt idx="1352">
                  <c:v>2.5599975585940342</c:v>
                </c:pt>
                <c:pt idx="1353">
                  <c:v>2.2099914550780113</c:v>
                </c:pt>
                <c:pt idx="1354">
                  <c:v>2.0799865722660229</c:v>
                </c:pt>
                <c:pt idx="1355">
                  <c:v>2.0499877929690342</c:v>
                </c:pt>
                <c:pt idx="1356">
                  <c:v>1.8800048828119884</c:v>
                </c:pt>
                <c:pt idx="1357">
                  <c:v>1.8200073242190342</c:v>
                </c:pt>
                <c:pt idx="1358">
                  <c:v>1.8699951171869884</c:v>
                </c:pt>
                <c:pt idx="1359">
                  <c:v>1.8800048828119884</c:v>
                </c:pt>
                <c:pt idx="1360">
                  <c:v>1.8999938964840339</c:v>
                </c:pt>
                <c:pt idx="1361">
                  <c:v>1.9700012207030113</c:v>
                </c:pt>
                <c:pt idx="1362">
                  <c:v>2.0199890136719887</c:v>
                </c:pt>
                <c:pt idx="1363">
                  <c:v>1.8800048828119884</c:v>
                </c:pt>
                <c:pt idx="1364">
                  <c:v>1.75</c:v>
                </c:pt>
                <c:pt idx="1365">
                  <c:v>1.6900024414060226</c:v>
                </c:pt>
                <c:pt idx="1366">
                  <c:v>1.6199951171869884</c:v>
                </c:pt>
                <c:pt idx="1367">
                  <c:v>1.6000061035160229</c:v>
                </c:pt>
                <c:pt idx="1368">
                  <c:v>1.5899963378910229</c:v>
                </c:pt>
                <c:pt idx="1369">
                  <c:v>1.6600036621090339</c:v>
                </c:pt>
                <c:pt idx="1370">
                  <c:v>1.6900024414060226</c:v>
                </c:pt>
                <c:pt idx="1371">
                  <c:v>1.8099975585940342</c:v>
                </c:pt>
                <c:pt idx="1372">
                  <c:v>1.6900024414060226</c:v>
                </c:pt>
                <c:pt idx="1373">
                  <c:v>1.6300048828119884</c:v>
                </c:pt>
                <c:pt idx="1374">
                  <c:v>1.5899963378910229</c:v>
                </c:pt>
                <c:pt idx="1375">
                  <c:v>1.6400146484369884</c:v>
                </c:pt>
                <c:pt idx="1376">
                  <c:v>1.760009765625</c:v>
                </c:pt>
                <c:pt idx="1377">
                  <c:v>1.6600036621090339</c:v>
                </c:pt>
                <c:pt idx="1378">
                  <c:v>1.5700073242190342</c:v>
                </c:pt>
                <c:pt idx="1379">
                  <c:v>1.6400146484369884</c:v>
                </c:pt>
                <c:pt idx="1380">
                  <c:v>1.7000122070310226</c:v>
                </c:pt>
                <c:pt idx="1381">
                  <c:v>1.6300048828119884</c:v>
                </c:pt>
                <c:pt idx="1382">
                  <c:v>1.5499877929690342</c:v>
                </c:pt>
                <c:pt idx="1383">
                  <c:v>1.4700012207030113</c:v>
                </c:pt>
                <c:pt idx="1384">
                  <c:v>1.4500122070310226</c:v>
                </c:pt>
                <c:pt idx="1385">
                  <c:v>1.4500122070310226</c:v>
                </c:pt>
                <c:pt idx="1386">
                  <c:v>1.4599914550780113</c:v>
                </c:pt>
                <c:pt idx="1387">
                  <c:v>1.4700012207030113</c:v>
                </c:pt>
                <c:pt idx="1388">
                  <c:v>1.5499877929690342</c:v>
                </c:pt>
                <c:pt idx="1389">
                  <c:v>1.5799865722660229</c:v>
                </c:pt>
                <c:pt idx="1390">
                  <c:v>1.5400085449219887</c:v>
                </c:pt>
                <c:pt idx="1391">
                  <c:v>1.4500122070310226</c:v>
                </c:pt>
                <c:pt idx="1392">
                  <c:v>1.3999938964840339</c:v>
                </c:pt>
                <c:pt idx="1393">
                  <c:v>1.3800048828119884</c:v>
                </c:pt>
                <c:pt idx="1394">
                  <c:v>1.3099975585940342</c:v>
                </c:pt>
                <c:pt idx="1395">
                  <c:v>1.3800048828119884</c:v>
                </c:pt>
                <c:pt idx="1396">
                  <c:v>1.3800048828119884</c:v>
                </c:pt>
                <c:pt idx="1397">
                  <c:v>1.3699951171869884</c:v>
                </c:pt>
                <c:pt idx="1398">
                  <c:v>1.4800109863280113</c:v>
                </c:pt>
                <c:pt idx="1399">
                  <c:v>1.4700012207030113</c:v>
                </c:pt>
                <c:pt idx="1400">
                  <c:v>1.5299987792969887</c:v>
                </c:pt>
                <c:pt idx="1401">
                  <c:v>1.4100036621090339</c:v>
                </c:pt>
                <c:pt idx="1402">
                  <c:v>1.3999938964840339</c:v>
                </c:pt>
                <c:pt idx="1403">
                  <c:v>1.4400024414060226</c:v>
                </c:pt>
                <c:pt idx="1404">
                  <c:v>1.260009765625</c:v>
                </c:pt>
                <c:pt idx="1405">
                  <c:v>1.3099975585940342</c:v>
                </c:pt>
                <c:pt idx="1406">
                  <c:v>1.2900085449219887</c:v>
                </c:pt>
                <c:pt idx="1407">
                  <c:v>1.2200012207030113</c:v>
                </c:pt>
                <c:pt idx="1408">
                  <c:v>1.2200012207030113</c:v>
                </c:pt>
                <c:pt idx="1409">
                  <c:v>1.1300048828119884</c:v>
                </c:pt>
                <c:pt idx="1410">
                  <c:v>1.1900024414060226</c:v>
                </c:pt>
                <c:pt idx="1411">
                  <c:v>1.1600036621090339</c:v>
                </c:pt>
                <c:pt idx="1412">
                  <c:v>1.1300048828119884</c:v>
                </c:pt>
                <c:pt idx="1413">
                  <c:v>1.239990234375</c:v>
                </c:pt>
                <c:pt idx="1414">
                  <c:v>1.1100158691410229</c:v>
                </c:pt>
                <c:pt idx="1415">
                  <c:v>1.0400085449219887</c:v>
                </c:pt>
                <c:pt idx="1416">
                  <c:v>0.92999267578102263</c:v>
                </c:pt>
                <c:pt idx="1417">
                  <c:v>0.97000122070301131</c:v>
                </c:pt>
                <c:pt idx="1418">
                  <c:v>0.98001098632801131</c:v>
                </c:pt>
                <c:pt idx="1419">
                  <c:v>0.91000366210903394</c:v>
                </c:pt>
                <c:pt idx="1420">
                  <c:v>0.95001220703102263</c:v>
                </c:pt>
                <c:pt idx="1421">
                  <c:v>0.97000122070301131</c:v>
                </c:pt>
                <c:pt idx="1422">
                  <c:v>0.97000122070301131</c:v>
                </c:pt>
                <c:pt idx="1423">
                  <c:v>0.8399963378910229</c:v>
                </c:pt>
                <c:pt idx="1424">
                  <c:v>0.94000244140602263</c:v>
                </c:pt>
                <c:pt idx="1425">
                  <c:v>0.8399963378910229</c:v>
                </c:pt>
                <c:pt idx="1426">
                  <c:v>0.89999389648403394</c:v>
                </c:pt>
                <c:pt idx="1427">
                  <c:v>0.80999755859403422</c:v>
                </c:pt>
                <c:pt idx="1428">
                  <c:v>4.9599914550780113</c:v>
                </c:pt>
                <c:pt idx="1429">
                  <c:v>4.9599914550780113</c:v>
                </c:pt>
                <c:pt idx="1430">
                  <c:v>4.9599914550780113</c:v>
                </c:pt>
                <c:pt idx="1431">
                  <c:v>4.9599914550780113</c:v>
                </c:pt>
                <c:pt idx="1432">
                  <c:v>4.9599914550780113</c:v>
                </c:pt>
                <c:pt idx="1433">
                  <c:v>4.8299865722660229</c:v>
                </c:pt>
                <c:pt idx="1434">
                  <c:v>4.510009765625</c:v>
                </c:pt>
                <c:pt idx="1435">
                  <c:v>4.239990234375</c:v>
                </c:pt>
                <c:pt idx="1436">
                  <c:v>4.0700073242190342</c:v>
                </c:pt>
                <c:pt idx="1437">
                  <c:v>3.9500122070310226</c:v>
                </c:pt>
                <c:pt idx="1438">
                  <c:v>3.8299865722660229</c:v>
                </c:pt>
                <c:pt idx="1439">
                  <c:v>3.7000122070310226</c:v>
                </c:pt>
                <c:pt idx="1440">
                  <c:v>3.6600036621090339</c:v>
                </c:pt>
                <c:pt idx="1441">
                  <c:v>3.6000061035160229</c:v>
                </c:pt>
                <c:pt idx="1442">
                  <c:v>3.4400024414060226</c:v>
                </c:pt>
                <c:pt idx="1443">
                  <c:v>3.3500061035160229</c:v>
                </c:pt>
                <c:pt idx="1444">
                  <c:v>3.3800048828119884</c:v>
                </c:pt>
                <c:pt idx="1445">
                  <c:v>3.3500061035160229</c:v>
                </c:pt>
                <c:pt idx="1446">
                  <c:v>3.260009765625</c:v>
                </c:pt>
                <c:pt idx="1447">
                  <c:v>3.25</c:v>
                </c:pt>
                <c:pt idx="1448">
                  <c:v>3.25</c:v>
                </c:pt>
                <c:pt idx="1449">
                  <c:v>3.2200012207030113</c:v>
                </c:pt>
                <c:pt idx="1450">
                  <c:v>3.1799926757810226</c:v>
                </c:pt>
                <c:pt idx="1451">
                  <c:v>3.1400146484369884</c:v>
                </c:pt>
                <c:pt idx="1452">
                  <c:v>3.1400146484369884</c:v>
                </c:pt>
                <c:pt idx="1453">
                  <c:v>3.1600036621090339</c:v>
                </c:pt>
                <c:pt idx="1454">
                  <c:v>3.1499938964840339</c:v>
                </c:pt>
                <c:pt idx="1455">
                  <c:v>3.1900024414060226</c:v>
                </c:pt>
                <c:pt idx="1456">
                  <c:v>3.2200012207030113</c:v>
                </c:pt>
                <c:pt idx="1457">
                  <c:v>3.1700134277340339</c:v>
                </c:pt>
                <c:pt idx="1458">
                  <c:v>3.1900024414060226</c:v>
                </c:pt>
                <c:pt idx="1459">
                  <c:v>3.2000122070310226</c:v>
                </c:pt>
                <c:pt idx="1460">
                  <c:v>3.2099914550780113</c:v>
                </c:pt>
                <c:pt idx="1461">
                  <c:v>3.2300109863280113</c:v>
                </c:pt>
                <c:pt idx="1462">
                  <c:v>3.2300109863280113</c:v>
                </c:pt>
                <c:pt idx="1463">
                  <c:v>3.2000122070310226</c:v>
                </c:pt>
                <c:pt idx="1464">
                  <c:v>3.2200012207030113</c:v>
                </c:pt>
                <c:pt idx="1465">
                  <c:v>3.1900024414060226</c:v>
                </c:pt>
                <c:pt idx="1466">
                  <c:v>3.239990234375</c:v>
                </c:pt>
                <c:pt idx="1467">
                  <c:v>3.2699890136719887</c:v>
                </c:pt>
                <c:pt idx="1468">
                  <c:v>3.2999877929690342</c:v>
                </c:pt>
                <c:pt idx="1469">
                  <c:v>3.2799987792969887</c:v>
                </c:pt>
                <c:pt idx="1470">
                  <c:v>3.260009765625</c:v>
                </c:pt>
                <c:pt idx="1471">
                  <c:v>3.2699890136719887</c:v>
                </c:pt>
                <c:pt idx="1472">
                  <c:v>3.3200073242190342</c:v>
                </c:pt>
                <c:pt idx="1473">
                  <c:v>3.3099975585940342</c:v>
                </c:pt>
                <c:pt idx="1474">
                  <c:v>3.3200073242190342</c:v>
                </c:pt>
                <c:pt idx="1475">
                  <c:v>3.2799987792969887</c:v>
                </c:pt>
                <c:pt idx="1476">
                  <c:v>3.2799987792969887</c:v>
                </c:pt>
                <c:pt idx="1477">
                  <c:v>3.2900085449219887</c:v>
                </c:pt>
                <c:pt idx="1478">
                  <c:v>3.260009765625</c:v>
                </c:pt>
                <c:pt idx="1479">
                  <c:v>3.1199951171869884</c:v>
                </c:pt>
                <c:pt idx="1480">
                  <c:v>3.1700134277340339</c:v>
                </c:pt>
                <c:pt idx="1481">
                  <c:v>3.2099914550780113</c:v>
                </c:pt>
                <c:pt idx="1482">
                  <c:v>3.2099914550780113</c:v>
                </c:pt>
                <c:pt idx="1483">
                  <c:v>3.25</c:v>
                </c:pt>
                <c:pt idx="1484">
                  <c:v>3.2000122070310226</c:v>
                </c:pt>
                <c:pt idx="1485">
                  <c:v>3.1300048828119884</c:v>
                </c:pt>
                <c:pt idx="1486">
                  <c:v>3.1499938964840339</c:v>
                </c:pt>
                <c:pt idx="1487">
                  <c:v>3.1499938964840339</c:v>
                </c:pt>
                <c:pt idx="1488">
                  <c:v>3.1300048828119884</c:v>
                </c:pt>
                <c:pt idx="1489">
                  <c:v>3.1900024414060226</c:v>
                </c:pt>
                <c:pt idx="1490">
                  <c:v>3.0899963378910229</c:v>
                </c:pt>
                <c:pt idx="1491">
                  <c:v>3.0799865722660229</c:v>
                </c:pt>
                <c:pt idx="1492">
                  <c:v>4.9599914550780113</c:v>
                </c:pt>
                <c:pt idx="1493">
                  <c:v>4.9599914550780113</c:v>
                </c:pt>
                <c:pt idx="1494">
                  <c:v>4.9599914550780113</c:v>
                </c:pt>
                <c:pt idx="1495">
                  <c:v>4.7200012207030113</c:v>
                </c:pt>
                <c:pt idx="1496">
                  <c:v>4.4800109863280113</c:v>
                </c:pt>
                <c:pt idx="1497">
                  <c:v>4.3099975585940342</c:v>
                </c:pt>
                <c:pt idx="1498">
                  <c:v>4.1600036621090339</c:v>
                </c:pt>
                <c:pt idx="1499">
                  <c:v>4</c:v>
                </c:pt>
                <c:pt idx="1500">
                  <c:v>3.9500122070310226</c:v>
                </c:pt>
                <c:pt idx="1501">
                  <c:v>3.8699951171869884</c:v>
                </c:pt>
                <c:pt idx="1502">
                  <c:v>3.75</c:v>
                </c:pt>
                <c:pt idx="1503">
                  <c:v>3.7300109863280113</c:v>
                </c:pt>
                <c:pt idx="1504">
                  <c:v>3.6600036621090339</c:v>
                </c:pt>
                <c:pt idx="1505">
                  <c:v>3.6300048828119884</c:v>
                </c:pt>
                <c:pt idx="1506">
                  <c:v>3.5899963378910229</c:v>
                </c:pt>
                <c:pt idx="1507">
                  <c:v>3.5400085449219887</c:v>
                </c:pt>
                <c:pt idx="1508">
                  <c:v>3.5199890136719887</c:v>
                </c:pt>
                <c:pt idx="1509">
                  <c:v>3.510009765625</c:v>
                </c:pt>
                <c:pt idx="1510">
                  <c:v>3.489990234375</c:v>
                </c:pt>
                <c:pt idx="1511">
                  <c:v>3.4800109863280113</c:v>
                </c:pt>
                <c:pt idx="1512">
                  <c:v>3.4800109863280113</c:v>
                </c:pt>
                <c:pt idx="1513">
                  <c:v>3.489990234375</c:v>
                </c:pt>
                <c:pt idx="1514">
                  <c:v>3.489990234375</c:v>
                </c:pt>
                <c:pt idx="1515">
                  <c:v>3.2900085449219887</c:v>
                </c:pt>
                <c:pt idx="1516">
                  <c:v>3.4599914550780113</c:v>
                </c:pt>
                <c:pt idx="1517">
                  <c:v>3.4400024414060226</c:v>
                </c:pt>
                <c:pt idx="1518">
                  <c:v>3.4500122070310226</c:v>
                </c:pt>
                <c:pt idx="1519">
                  <c:v>3.4800109863280113</c:v>
                </c:pt>
                <c:pt idx="1520">
                  <c:v>3.4599914550780113</c:v>
                </c:pt>
                <c:pt idx="1521">
                  <c:v>3.3600158691410229</c:v>
                </c:pt>
                <c:pt idx="1522">
                  <c:v>2.760009765625</c:v>
                </c:pt>
                <c:pt idx="1523">
                  <c:v>3.010009765625</c:v>
                </c:pt>
                <c:pt idx="1524">
                  <c:v>3.3200073242190342</c:v>
                </c:pt>
                <c:pt idx="1525">
                  <c:v>2.8399963378910229</c:v>
                </c:pt>
                <c:pt idx="1526">
                  <c:v>3.260009765625</c:v>
                </c:pt>
                <c:pt idx="1527">
                  <c:v>3.010009765625</c:v>
                </c:pt>
                <c:pt idx="1528">
                  <c:v>2.8099975585940342</c:v>
                </c:pt>
                <c:pt idx="1529">
                  <c:v>1.739990234375</c:v>
                </c:pt>
                <c:pt idx="1530">
                  <c:v>3.1400146484369884</c:v>
                </c:pt>
                <c:pt idx="1531">
                  <c:v>1.8099975585940342</c:v>
                </c:pt>
                <c:pt idx="1532">
                  <c:v>4.9100036621090339</c:v>
                </c:pt>
                <c:pt idx="1533">
                  <c:v>4.9100036621090339</c:v>
                </c:pt>
                <c:pt idx="1534">
                  <c:v>4.9100036621090339</c:v>
                </c:pt>
                <c:pt idx="1535">
                  <c:v>4.9100036621090339</c:v>
                </c:pt>
                <c:pt idx="1536">
                  <c:v>4.9100036621090339</c:v>
                </c:pt>
                <c:pt idx="1537">
                  <c:v>4.9100036621090339</c:v>
                </c:pt>
                <c:pt idx="1538">
                  <c:v>4.9100036621090339</c:v>
                </c:pt>
                <c:pt idx="1539">
                  <c:v>4.9100036621090339</c:v>
                </c:pt>
                <c:pt idx="1540">
                  <c:v>4.9100036621090339</c:v>
                </c:pt>
                <c:pt idx="1541">
                  <c:v>4.8500061035160229</c:v>
                </c:pt>
                <c:pt idx="1542">
                  <c:v>4.7000122070310226</c:v>
                </c:pt>
                <c:pt idx="1543">
                  <c:v>4.5499877929690342</c:v>
                </c:pt>
                <c:pt idx="1544">
                  <c:v>4.5899963378910229</c:v>
                </c:pt>
                <c:pt idx="1545">
                  <c:v>4.5700073242190342</c:v>
                </c:pt>
                <c:pt idx="1546">
                  <c:v>4.3699951171869884</c:v>
                </c:pt>
                <c:pt idx="1547">
                  <c:v>4.4700012207030113</c:v>
                </c:pt>
                <c:pt idx="1548">
                  <c:v>4.3800048828119884</c:v>
                </c:pt>
                <c:pt idx="1549">
                  <c:v>4.4299926757810226</c:v>
                </c:pt>
                <c:pt idx="1550">
                  <c:v>4.3900146484369884</c:v>
                </c:pt>
                <c:pt idx="1551">
                  <c:v>4.3999938964840339</c:v>
                </c:pt>
                <c:pt idx="1552">
                  <c:v>4.4599914550780113</c:v>
                </c:pt>
                <c:pt idx="1553">
                  <c:v>4.489990234375</c:v>
                </c:pt>
                <c:pt idx="1554">
                  <c:v>4.4200134277340339</c:v>
                </c:pt>
                <c:pt idx="1555">
                  <c:v>4.3500061035160229</c:v>
                </c:pt>
                <c:pt idx="1556">
                  <c:v>4.3800048828119884</c:v>
                </c:pt>
                <c:pt idx="1557">
                  <c:v>4.4500122070310226</c:v>
                </c:pt>
                <c:pt idx="1558">
                  <c:v>4.4500122070310226</c:v>
                </c:pt>
                <c:pt idx="1559">
                  <c:v>4.4200134277340339</c:v>
                </c:pt>
                <c:pt idx="1560">
                  <c:v>4.510009765625</c:v>
                </c:pt>
                <c:pt idx="1561">
                  <c:v>4.3900146484369884</c:v>
                </c:pt>
                <c:pt idx="1562">
                  <c:v>4.3900146484369884</c:v>
                </c:pt>
                <c:pt idx="1563">
                  <c:v>4.3099975585940342</c:v>
                </c:pt>
                <c:pt idx="1564">
                  <c:v>4.2300109863280113</c:v>
                </c:pt>
                <c:pt idx="1565">
                  <c:v>4.2900085449219887</c:v>
                </c:pt>
                <c:pt idx="1566">
                  <c:v>4.3200073242190342</c:v>
                </c:pt>
                <c:pt idx="1567">
                  <c:v>4.4299926757810226</c:v>
                </c:pt>
                <c:pt idx="1568">
                  <c:v>4.3399963378910229</c:v>
                </c:pt>
                <c:pt idx="1569">
                  <c:v>4.239990234375</c:v>
                </c:pt>
                <c:pt idx="1570">
                  <c:v>4.2900085449219887</c:v>
                </c:pt>
                <c:pt idx="1571">
                  <c:v>4.3999938964840339</c:v>
                </c:pt>
                <c:pt idx="1572">
                  <c:v>4.2799987792969887</c:v>
                </c:pt>
                <c:pt idx="1573">
                  <c:v>4.2999877929690342</c:v>
                </c:pt>
                <c:pt idx="1574">
                  <c:v>4.2999877929690342</c:v>
                </c:pt>
                <c:pt idx="1575">
                  <c:v>4.4400024414060226</c:v>
                </c:pt>
                <c:pt idx="1576">
                  <c:v>4.3200073242190342</c:v>
                </c:pt>
                <c:pt idx="1577">
                  <c:v>4.2000122070310226</c:v>
                </c:pt>
                <c:pt idx="1578">
                  <c:v>4.260009765625</c:v>
                </c:pt>
                <c:pt idx="1579">
                  <c:v>4.3099975585940342</c:v>
                </c:pt>
                <c:pt idx="1580">
                  <c:v>4.2699890136719887</c:v>
                </c:pt>
                <c:pt idx="1581">
                  <c:v>4.4599914550780113</c:v>
                </c:pt>
                <c:pt idx="1582">
                  <c:v>4.5199890136719887</c:v>
                </c:pt>
                <c:pt idx="1583">
                  <c:v>4.5</c:v>
                </c:pt>
                <c:pt idx="1584">
                  <c:v>4.5199890136719887</c:v>
                </c:pt>
                <c:pt idx="1585">
                  <c:v>4.5499877929690342</c:v>
                </c:pt>
                <c:pt idx="1586">
                  <c:v>4.5499877929690342</c:v>
                </c:pt>
                <c:pt idx="1587">
                  <c:v>4.5299987792969887</c:v>
                </c:pt>
                <c:pt idx="1588">
                  <c:v>4.4200134277340339</c:v>
                </c:pt>
                <c:pt idx="1589">
                  <c:v>4.5700073242190342</c:v>
                </c:pt>
                <c:pt idx="1590">
                  <c:v>4.6100158691410229</c:v>
                </c:pt>
                <c:pt idx="1591">
                  <c:v>4.6400146484369884</c:v>
                </c:pt>
                <c:pt idx="1592">
                  <c:v>4.6400146484369884</c:v>
                </c:pt>
                <c:pt idx="1593">
                  <c:v>4.6700134277340339</c:v>
                </c:pt>
                <c:pt idx="1594">
                  <c:v>4.5299987792969887</c:v>
                </c:pt>
                <c:pt idx="1595">
                  <c:v>4.6000061035160229</c:v>
                </c:pt>
                <c:pt idx="1596">
                  <c:v>4.6100158691410229</c:v>
                </c:pt>
                <c:pt idx="1597">
                  <c:v>4.6600036621090339</c:v>
                </c:pt>
                <c:pt idx="1598">
                  <c:v>4.7699890136719887</c:v>
                </c:pt>
                <c:pt idx="1599">
                  <c:v>4.7999877929690342</c:v>
                </c:pt>
                <c:pt idx="1600">
                  <c:v>4.7900085449219887</c:v>
                </c:pt>
                <c:pt idx="1601">
                  <c:v>4.8500061035160229</c:v>
                </c:pt>
                <c:pt idx="1602">
                  <c:v>4.8600158691410229</c:v>
                </c:pt>
                <c:pt idx="1603">
                  <c:v>4.9100036621090339</c:v>
                </c:pt>
                <c:pt idx="1604">
                  <c:v>4.9100036621090339</c:v>
                </c:pt>
                <c:pt idx="1605">
                  <c:v>4.8999938964840339</c:v>
                </c:pt>
                <c:pt idx="1606">
                  <c:v>4.8500061035160229</c:v>
                </c:pt>
                <c:pt idx="1607">
                  <c:v>4.8600158691410229</c:v>
                </c:pt>
                <c:pt idx="1608">
                  <c:v>4.8099975585940342</c:v>
                </c:pt>
                <c:pt idx="1609">
                  <c:v>4.8200073242190342</c:v>
                </c:pt>
                <c:pt idx="1610">
                  <c:v>4.7900085449219887</c:v>
                </c:pt>
                <c:pt idx="1611">
                  <c:v>4.7099914550780113</c:v>
                </c:pt>
                <c:pt idx="1612">
                  <c:v>4.7799987792969887</c:v>
                </c:pt>
                <c:pt idx="1613">
                  <c:v>5.8600158691410229</c:v>
                </c:pt>
                <c:pt idx="1614">
                  <c:v>5.8399963378910229</c:v>
                </c:pt>
                <c:pt idx="1615">
                  <c:v>5.7699890136719887</c:v>
                </c:pt>
                <c:pt idx="1616">
                  <c:v>5.8399963378910229</c:v>
                </c:pt>
                <c:pt idx="1617">
                  <c:v>5.7900085449219887</c:v>
                </c:pt>
                <c:pt idx="1618">
                  <c:v>5.8299865722660229</c:v>
                </c:pt>
                <c:pt idx="1619">
                  <c:v>5.8399963378910229</c:v>
                </c:pt>
                <c:pt idx="1620">
                  <c:v>5.8399963378910229</c:v>
                </c:pt>
                <c:pt idx="1621">
                  <c:v>5.8099975585940342</c:v>
                </c:pt>
                <c:pt idx="1622">
                  <c:v>5.8099975585940342</c:v>
                </c:pt>
                <c:pt idx="1623">
                  <c:v>5.8500061035160229</c:v>
                </c:pt>
                <c:pt idx="1624">
                  <c:v>5.7999877929690342</c:v>
                </c:pt>
                <c:pt idx="1625">
                  <c:v>5.8099975585940342</c:v>
                </c:pt>
                <c:pt idx="1626">
                  <c:v>5.8099975585940342</c:v>
                </c:pt>
                <c:pt idx="1627">
                  <c:v>5.7900085449219887</c:v>
                </c:pt>
                <c:pt idx="1628">
                  <c:v>5.8299865722660229</c:v>
                </c:pt>
                <c:pt idx="1629">
                  <c:v>5.8600158691410229</c:v>
                </c:pt>
                <c:pt idx="1630">
                  <c:v>5.8500061035160229</c:v>
                </c:pt>
                <c:pt idx="1631">
                  <c:v>5.8500061035160229</c:v>
                </c:pt>
                <c:pt idx="1632">
                  <c:v>5.7999877929690342</c:v>
                </c:pt>
                <c:pt idx="1633">
                  <c:v>5.7799987792969887</c:v>
                </c:pt>
                <c:pt idx="1634">
                  <c:v>5.8099975585940342</c:v>
                </c:pt>
                <c:pt idx="1635">
                  <c:v>5.8200073242190342</c:v>
                </c:pt>
                <c:pt idx="1636">
                  <c:v>5.8099975585940342</c:v>
                </c:pt>
                <c:pt idx="1637">
                  <c:v>5.8999938964840339</c:v>
                </c:pt>
                <c:pt idx="1638">
                  <c:v>5.8200073242190342</c:v>
                </c:pt>
                <c:pt idx="1639">
                  <c:v>5.8600158691410229</c:v>
                </c:pt>
                <c:pt idx="1640">
                  <c:v>5.8200073242190342</c:v>
                </c:pt>
                <c:pt idx="1641">
                  <c:v>5.8200073242190342</c:v>
                </c:pt>
                <c:pt idx="1642">
                  <c:v>5.7900085449219887</c:v>
                </c:pt>
                <c:pt idx="1643">
                  <c:v>5.8500061035160229</c:v>
                </c:pt>
                <c:pt idx="1644">
                  <c:v>5.8600158691410229</c:v>
                </c:pt>
                <c:pt idx="1645">
                  <c:v>5.8200073242190342</c:v>
                </c:pt>
                <c:pt idx="1646">
                  <c:v>5.7999877929690342</c:v>
                </c:pt>
                <c:pt idx="1647">
                  <c:v>5.8600158691410229</c:v>
                </c:pt>
                <c:pt idx="1648">
                  <c:v>5.7999877929690342</c:v>
                </c:pt>
                <c:pt idx="1649">
                  <c:v>5.7799987792969887</c:v>
                </c:pt>
                <c:pt idx="1650">
                  <c:v>5.8200073242190342</c:v>
                </c:pt>
                <c:pt idx="1651">
                  <c:v>5.7999877929690342</c:v>
                </c:pt>
                <c:pt idx="1652">
                  <c:v>5.7999877929690342</c:v>
                </c:pt>
                <c:pt idx="1653">
                  <c:v>5.8200073242190342</c:v>
                </c:pt>
                <c:pt idx="1654">
                  <c:v>5.8200073242190342</c:v>
                </c:pt>
                <c:pt idx="1655">
                  <c:v>5.8200073242190342</c:v>
                </c:pt>
                <c:pt idx="1656">
                  <c:v>5.8200073242190342</c:v>
                </c:pt>
                <c:pt idx="1657">
                  <c:v>5.8299865722660229</c:v>
                </c:pt>
                <c:pt idx="1658">
                  <c:v>5.8299865722660229</c:v>
                </c:pt>
                <c:pt idx="1659">
                  <c:v>5.8200073242190342</c:v>
                </c:pt>
                <c:pt idx="1660">
                  <c:v>5.8099975585940342</c:v>
                </c:pt>
                <c:pt idx="1661">
                  <c:v>5.7999877929690342</c:v>
                </c:pt>
                <c:pt idx="1662">
                  <c:v>5.8299865722660229</c:v>
                </c:pt>
                <c:pt idx="1663">
                  <c:v>5.8099975585940342</c:v>
                </c:pt>
                <c:pt idx="1664">
                  <c:v>5.8399963378910229</c:v>
                </c:pt>
                <c:pt idx="1665">
                  <c:v>5.8800048828119884</c:v>
                </c:pt>
                <c:pt idx="1666">
                  <c:v>5.8600158691410229</c:v>
                </c:pt>
                <c:pt idx="1667">
                  <c:v>5.7900085449219887</c:v>
                </c:pt>
                <c:pt idx="1668">
                  <c:v>5.8299865722660229</c:v>
                </c:pt>
                <c:pt idx="1669">
                  <c:v>5.7999877929690342</c:v>
                </c:pt>
                <c:pt idx="1670">
                  <c:v>5.7999877929690342</c:v>
                </c:pt>
                <c:pt idx="1671">
                  <c:v>5.8200073242190342</c:v>
                </c:pt>
                <c:pt idx="1672">
                  <c:v>5.8600158691410229</c:v>
                </c:pt>
                <c:pt idx="1673">
                  <c:v>5.8600158691410229</c:v>
                </c:pt>
                <c:pt idx="1674">
                  <c:v>5.7900085449219887</c:v>
                </c:pt>
                <c:pt idx="1675">
                  <c:v>5.7999877929690342</c:v>
                </c:pt>
                <c:pt idx="1676">
                  <c:v>5.7999877929690342</c:v>
                </c:pt>
                <c:pt idx="1677">
                  <c:v>5.8200073242190342</c:v>
                </c:pt>
                <c:pt idx="1678">
                  <c:v>5.8399963378910229</c:v>
                </c:pt>
                <c:pt idx="1679">
                  <c:v>5.8600158691410229</c:v>
                </c:pt>
                <c:pt idx="1680">
                  <c:v>5.8200073242190342</c:v>
                </c:pt>
                <c:pt idx="1681">
                  <c:v>5.8099975585940342</c:v>
                </c:pt>
                <c:pt idx="1682">
                  <c:v>5.8099975585940342</c:v>
                </c:pt>
                <c:pt idx="1683">
                  <c:v>5.8200073242190342</c:v>
                </c:pt>
                <c:pt idx="1684">
                  <c:v>5.8200073242190342</c:v>
                </c:pt>
                <c:pt idx="1685">
                  <c:v>5.8299865722660229</c:v>
                </c:pt>
                <c:pt idx="1686">
                  <c:v>5.8200073242190342</c:v>
                </c:pt>
                <c:pt idx="1687">
                  <c:v>5.8200073242190342</c:v>
                </c:pt>
                <c:pt idx="1688">
                  <c:v>5.8099975585940342</c:v>
                </c:pt>
                <c:pt idx="1689">
                  <c:v>5.8099975585940342</c:v>
                </c:pt>
                <c:pt idx="1690">
                  <c:v>5.8099975585940342</c:v>
                </c:pt>
                <c:pt idx="1691">
                  <c:v>5.8200073242190342</c:v>
                </c:pt>
                <c:pt idx="1692">
                  <c:v>5.8299865722660229</c:v>
                </c:pt>
                <c:pt idx="1693">
                  <c:v>5.8500061035160229</c:v>
                </c:pt>
                <c:pt idx="1694">
                  <c:v>5.8299865722660229</c:v>
                </c:pt>
                <c:pt idx="1695">
                  <c:v>5.8099975585940342</c:v>
                </c:pt>
                <c:pt idx="1696">
                  <c:v>5.8299865722660229</c:v>
                </c:pt>
                <c:pt idx="1697">
                  <c:v>5.8299865722660229</c:v>
                </c:pt>
                <c:pt idx="1698">
                  <c:v>5.8299865722660229</c:v>
                </c:pt>
                <c:pt idx="1699">
                  <c:v>5.8200073242190342</c:v>
                </c:pt>
                <c:pt idx="1700">
                  <c:v>5.8200073242190342</c:v>
                </c:pt>
                <c:pt idx="1701">
                  <c:v>5.8500061035160229</c:v>
                </c:pt>
                <c:pt idx="1702">
                  <c:v>5.8500061035160229</c:v>
                </c:pt>
                <c:pt idx="1703">
                  <c:v>5.8500061035160229</c:v>
                </c:pt>
                <c:pt idx="1704">
                  <c:v>5.8500061035160229</c:v>
                </c:pt>
                <c:pt idx="1705">
                  <c:v>5.8500061035160229</c:v>
                </c:pt>
                <c:pt idx="1706">
                  <c:v>5.8600158691410229</c:v>
                </c:pt>
                <c:pt idx="1707">
                  <c:v>5.8600158691410229</c:v>
                </c:pt>
                <c:pt idx="1708">
                  <c:v>5.8099975585940342</c:v>
                </c:pt>
                <c:pt idx="1709">
                  <c:v>5.8099975585940342</c:v>
                </c:pt>
                <c:pt idx="1710">
                  <c:v>5.8200073242190342</c:v>
                </c:pt>
                <c:pt idx="1711">
                  <c:v>5.8399963378910229</c:v>
                </c:pt>
                <c:pt idx="1712">
                  <c:v>5.8299865722660229</c:v>
                </c:pt>
                <c:pt idx="1713">
                  <c:v>5.8399963378910229</c:v>
                </c:pt>
                <c:pt idx="1714">
                  <c:v>5.8399963378910229</c:v>
                </c:pt>
                <c:pt idx="1715">
                  <c:v>5.8500061035160229</c:v>
                </c:pt>
                <c:pt idx="1716">
                  <c:v>5.8299865722660229</c:v>
                </c:pt>
                <c:pt idx="1717">
                  <c:v>5.8200073242190342</c:v>
                </c:pt>
                <c:pt idx="1718">
                  <c:v>5.8900146484369884</c:v>
                </c:pt>
                <c:pt idx="1719">
                  <c:v>5.8600158691410229</c:v>
                </c:pt>
                <c:pt idx="1720">
                  <c:v>4.9599914550780113</c:v>
                </c:pt>
                <c:pt idx="1721">
                  <c:v>5.0299987792969887</c:v>
                </c:pt>
                <c:pt idx="1722">
                  <c:v>5.0599975585940342</c:v>
                </c:pt>
                <c:pt idx="1723">
                  <c:v>4.9400024414060226</c:v>
                </c:pt>
                <c:pt idx="1724">
                  <c:v>4.9500122070310226</c:v>
                </c:pt>
                <c:pt idx="1725">
                  <c:v>4.9800109863280113</c:v>
                </c:pt>
                <c:pt idx="1726">
                  <c:v>5.0199890136719887</c:v>
                </c:pt>
                <c:pt idx="1727">
                  <c:v>5</c:v>
                </c:pt>
                <c:pt idx="1728">
                  <c:v>5.0299987792969887</c:v>
                </c:pt>
                <c:pt idx="1729">
                  <c:v>4.9800109863280113</c:v>
                </c:pt>
                <c:pt idx="1730">
                  <c:v>5</c:v>
                </c:pt>
                <c:pt idx="1731">
                  <c:v>5.010009765625</c:v>
                </c:pt>
                <c:pt idx="1732">
                  <c:v>5.0199890136719887</c:v>
                </c:pt>
                <c:pt idx="1733">
                  <c:v>5.0299987792969887</c:v>
                </c:pt>
                <c:pt idx="1734">
                  <c:v>4.989990234375</c:v>
                </c:pt>
                <c:pt idx="1735">
                  <c:v>5.010009765625</c:v>
                </c:pt>
                <c:pt idx="1736">
                  <c:v>5.0799865722660229</c:v>
                </c:pt>
                <c:pt idx="1737">
                  <c:v>5.0400085449219887</c:v>
                </c:pt>
                <c:pt idx="1738">
                  <c:v>5.010009765625</c:v>
                </c:pt>
                <c:pt idx="1739">
                  <c:v>5.0299987792969887</c:v>
                </c:pt>
                <c:pt idx="1740">
                  <c:v>5.0299987792969887</c:v>
                </c:pt>
                <c:pt idx="1741">
                  <c:v>5.1300048828119884</c:v>
                </c:pt>
                <c:pt idx="1742">
                  <c:v>5.010009765625</c:v>
                </c:pt>
                <c:pt idx="1743">
                  <c:v>4.9800109863280113</c:v>
                </c:pt>
                <c:pt idx="1744">
                  <c:v>5.0400085449219887</c:v>
                </c:pt>
                <c:pt idx="1745">
                  <c:v>5.0299987792969887</c:v>
                </c:pt>
                <c:pt idx="1746">
                  <c:v>5.0599975585940342</c:v>
                </c:pt>
                <c:pt idx="1747">
                  <c:v>5.0199890136719887</c:v>
                </c:pt>
                <c:pt idx="1748">
                  <c:v>5.0499877929690342</c:v>
                </c:pt>
                <c:pt idx="1749">
                  <c:v>5.0499877929690342</c:v>
                </c:pt>
                <c:pt idx="1750">
                  <c:v>5.0599975585940342</c:v>
                </c:pt>
                <c:pt idx="1751">
                  <c:v>5.0799865722660229</c:v>
                </c:pt>
                <c:pt idx="1752">
                  <c:v>4.989990234375</c:v>
                </c:pt>
                <c:pt idx="1753">
                  <c:v>5.010009765625</c:v>
                </c:pt>
                <c:pt idx="1754">
                  <c:v>5</c:v>
                </c:pt>
                <c:pt idx="1755">
                  <c:v>5.0400085449219887</c:v>
                </c:pt>
                <c:pt idx="1756">
                  <c:v>4.9800109863280113</c:v>
                </c:pt>
                <c:pt idx="1757">
                  <c:v>4.989990234375</c:v>
                </c:pt>
                <c:pt idx="1758">
                  <c:v>5.0199890136719887</c:v>
                </c:pt>
                <c:pt idx="1759">
                  <c:v>5.0700073242190342</c:v>
                </c:pt>
                <c:pt idx="1760">
                  <c:v>5.0400085449219887</c:v>
                </c:pt>
                <c:pt idx="1761">
                  <c:v>5.0299987792969887</c:v>
                </c:pt>
                <c:pt idx="1762">
                  <c:v>5.0700073242190342</c:v>
                </c:pt>
                <c:pt idx="1763">
                  <c:v>5.0700073242190342</c:v>
                </c:pt>
                <c:pt idx="1764">
                  <c:v>5.010009765625</c:v>
                </c:pt>
                <c:pt idx="1765">
                  <c:v>5</c:v>
                </c:pt>
                <c:pt idx="1766">
                  <c:v>5.0199890136719887</c:v>
                </c:pt>
                <c:pt idx="1767">
                  <c:v>4.9800109863280113</c:v>
                </c:pt>
                <c:pt idx="1768">
                  <c:v>5</c:v>
                </c:pt>
                <c:pt idx="1769">
                  <c:v>5.0299987792969887</c:v>
                </c:pt>
                <c:pt idx="1770">
                  <c:v>5.0499877929690342</c:v>
                </c:pt>
                <c:pt idx="1771">
                  <c:v>5.0700073242190342</c:v>
                </c:pt>
                <c:pt idx="1772">
                  <c:v>5.0899963378910229</c:v>
                </c:pt>
                <c:pt idx="1773">
                  <c:v>5.0700073242190342</c:v>
                </c:pt>
                <c:pt idx="1774">
                  <c:v>5.010009765625</c:v>
                </c:pt>
                <c:pt idx="1775">
                  <c:v>5.0799865722660229</c:v>
                </c:pt>
                <c:pt idx="1776">
                  <c:v>5.1400146484369884</c:v>
                </c:pt>
                <c:pt idx="1777">
                  <c:v>5.1199951171869884</c:v>
                </c:pt>
                <c:pt idx="1778">
                  <c:v>5.0400085449219887</c:v>
                </c:pt>
                <c:pt idx="1779">
                  <c:v>5.0199890136719887</c:v>
                </c:pt>
                <c:pt idx="1780">
                  <c:v>5.0499877929690342</c:v>
                </c:pt>
                <c:pt idx="1781">
                  <c:v>5.0599975585940342</c:v>
                </c:pt>
                <c:pt idx="1782">
                  <c:v>5.0599975585940342</c:v>
                </c:pt>
                <c:pt idx="1783">
                  <c:v>5.0599975585940342</c:v>
                </c:pt>
                <c:pt idx="1784">
                  <c:v>5.0299987792969887</c:v>
                </c:pt>
                <c:pt idx="1785">
                  <c:v>4.989990234375</c:v>
                </c:pt>
                <c:pt idx="1786">
                  <c:v>5.0700073242190342</c:v>
                </c:pt>
                <c:pt idx="1787">
                  <c:v>5.0199890136719887</c:v>
                </c:pt>
                <c:pt idx="1788">
                  <c:v>5.0599975585940342</c:v>
                </c:pt>
                <c:pt idx="1789">
                  <c:v>5.0599975585940342</c:v>
                </c:pt>
                <c:pt idx="1790">
                  <c:v>5.0899963378910229</c:v>
                </c:pt>
                <c:pt idx="1791">
                  <c:v>5.0700073242190342</c:v>
                </c:pt>
                <c:pt idx="1792">
                  <c:v>5.0499877929690342</c:v>
                </c:pt>
                <c:pt idx="1793">
                  <c:v>5.0299987792969887</c:v>
                </c:pt>
                <c:pt idx="1794">
                  <c:v>5.0400085449219887</c:v>
                </c:pt>
                <c:pt idx="1795">
                  <c:v>5.0799865722660229</c:v>
                </c:pt>
                <c:pt idx="1796">
                  <c:v>5.0899963378910229</c:v>
                </c:pt>
                <c:pt idx="1797">
                  <c:v>5.0400085449219887</c:v>
                </c:pt>
                <c:pt idx="1798">
                  <c:v>5.0599975585940342</c:v>
                </c:pt>
                <c:pt idx="1799">
                  <c:v>5.0899963378910229</c:v>
                </c:pt>
                <c:pt idx="1800">
                  <c:v>5.0899963378910229</c:v>
                </c:pt>
                <c:pt idx="1801">
                  <c:v>5.0799865722660229</c:v>
                </c:pt>
                <c:pt idx="1802">
                  <c:v>5.0700073242190342</c:v>
                </c:pt>
                <c:pt idx="1803">
                  <c:v>5.1199951171869884</c:v>
                </c:pt>
                <c:pt idx="1804">
                  <c:v>5.0400085449219887</c:v>
                </c:pt>
                <c:pt idx="1805">
                  <c:v>5.010009765625</c:v>
                </c:pt>
                <c:pt idx="1806">
                  <c:v>5.0299987792969887</c:v>
                </c:pt>
                <c:pt idx="1807">
                  <c:v>5.0700073242190342</c:v>
                </c:pt>
                <c:pt idx="1808">
                  <c:v>5.0799865722660229</c:v>
                </c:pt>
                <c:pt idx="1809">
                  <c:v>5.0799865722660229</c:v>
                </c:pt>
                <c:pt idx="1810">
                  <c:v>5.0599975585940342</c:v>
                </c:pt>
                <c:pt idx="1811">
                  <c:v>5.1300048828119884</c:v>
                </c:pt>
                <c:pt idx="1812">
                  <c:v>5.1400146484369884</c:v>
                </c:pt>
                <c:pt idx="1813">
                  <c:v>5.0499877929690342</c:v>
                </c:pt>
                <c:pt idx="1814">
                  <c:v>5</c:v>
                </c:pt>
                <c:pt idx="1815">
                  <c:v>5.0199890136719887</c:v>
                </c:pt>
                <c:pt idx="1816">
                  <c:v>5</c:v>
                </c:pt>
                <c:pt idx="1817">
                  <c:v>5.0400085449219887</c:v>
                </c:pt>
                <c:pt idx="1818">
                  <c:v>5.1000061035160229</c:v>
                </c:pt>
                <c:pt idx="1819">
                  <c:v>5.1499938964840339</c:v>
                </c:pt>
                <c:pt idx="1820">
                  <c:v>5.1100158691410229</c:v>
                </c:pt>
                <c:pt idx="1821">
                  <c:v>5.1300048828119884</c:v>
                </c:pt>
                <c:pt idx="1822">
                  <c:v>5.0700073242190342</c:v>
                </c:pt>
                <c:pt idx="1823">
                  <c:v>5.0499877929690342</c:v>
                </c:pt>
                <c:pt idx="1824">
                  <c:v>5.0199890136719887</c:v>
                </c:pt>
                <c:pt idx="1825">
                  <c:v>5.1000061035160229</c:v>
                </c:pt>
                <c:pt idx="1826">
                  <c:v>5.1700134277340339</c:v>
                </c:pt>
                <c:pt idx="1827">
                  <c:v>5.1400146484369884</c:v>
                </c:pt>
                <c:pt idx="1828">
                  <c:v>5.0799865722660229</c:v>
                </c:pt>
                <c:pt idx="1829">
                  <c:v>5.0799865722660229</c:v>
                </c:pt>
                <c:pt idx="1830">
                  <c:v>5.0599975585940342</c:v>
                </c:pt>
                <c:pt idx="1831">
                  <c:v>5.0799865722660229</c:v>
                </c:pt>
                <c:pt idx="1832">
                  <c:v>5.0599975585940342</c:v>
                </c:pt>
                <c:pt idx="1833">
                  <c:v>5.1199951171869884</c:v>
                </c:pt>
                <c:pt idx="1834">
                  <c:v>5.1300048828119884</c:v>
                </c:pt>
                <c:pt idx="1835">
                  <c:v>5.1600036621090339</c:v>
                </c:pt>
                <c:pt idx="1836">
                  <c:v>5.1499938964840339</c:v>
                </c:pt>
                <c:pt idx="1837">
                  <c:v>5.1300048828119884</c:v>
                </c:pt>
                <c:pt idx="1838">
                  <c:v>5</c:v>
                </c:pt>
                <c:pt idx="1839">
                  <c:v>5.0299987792969887</c:v>
                </c:pt>
                <c:pt idx="1840">
                  <c:v>5.0400085449219887</c:v>
                </c:pt>
                <c:pt idx="1841">
                  <c:v>5.010009765625</c:v>
                </c:pt>
                <c:pt idx="1842">
                  <c:v>5.0499877929690342</c:v>
                </c:pt>
                <c:pt idx="1843">
                  <c:v>5.0799865722660229</c:v>
                </c:pt>
                <c:pt idx="1844">
                  <c:v>5.1100158691410229</c:v>
                </c:pt>
                <c:pt idx="1845">
                  <c:v>5.1300048828119884</c:v>
                </c:pt>
                <c:pt idx="1846">
                  <c:v>5</c:v>
                </c:pt>
                <c:pt idx="1847">
                  <c:v>5.0499877929690342</c:v>
                </c:pt>
                <c:pt idx="1848">
                  <c:v>5.0799865722660229</c:v>
                </c:pt>
                <c:pt idx="1849">
                  <c:v>5</c:v>
                </c:pt>
                <c:pt idx="1850">
                  <c:v>5.1400146484369884</c:v>
                </c:pt>
                <c:pt idx="1851">
                  <c:v>5.1000061035160229</c:v>
                </c:pt>
                <c:pt idx="1852">
                  <c:v>4.9400024414060226</c:v>
                </c:pt>
                <c:pt idx="1853">
                  <c:v>4.9599914550780113</c:v>
                </c:pt>
                <c:pt idx="1854">
                  <c:v>5.010009765625</c:v>
                </c:pt>
                <c:pt idx="1855">
                  <c:v>5.0499877929690342</c:v>
                </c:pt>
                <c:pt idx="1856">
                  <c:v>5.010009765625</c:v>
                </c:pt>
                <c:pt idx="1857">
                  <c:v>4.989990234375</c:v>
                </c:pt>
                <c:pt idx="1858">
                  <c:v>5.0299987792969887</c:v>
                </c:pt>
                <c:pt idx="1859">
                  <c:v>5.0899963378910229</c:v>
                </c:pt>
                <c:pt idx="1860">
                  <c:v>5.0700073242190342</c:v>
                </c:pt>
                <c:pt idx="1861">
                  <c:v>5.0400085449219887</c:v>
                </c:pt>
                <c:pt idx="1862">
                  <c:v>5.1000061035160229</c:v>
                </c:pt>
                <c:pt idx="1863">
                  <c:v>4.9800109863280113</c:v>
                </c:pt>
                <c:pt idx="1864">
                  <c:v>5.0799865722660229</c:v>
                </c:pt>
                <c:pt idx="1865">
                  <c:v>5.1300048828119884</c:v>
                </c:pt>
                <c:pt idx="1866">
                  <c:v>5</c:v>
                </c:pt>
                <c:pt idx="1867">
                  <c:v>5.0299987792969887</c:v>
                </c:pt>
                <c:pt idx="1868">
                  <c:v>5.0199890136719887</c:v>
                </c:pt>
                <c:pt idx="1869">
                  <c:v>5.010009765625</c:v>
                </c:pt>
                <c:pt idx="1870">
                  <c:v>5.0499877929690342</c:v>
                </c:pt>
                <c:pt idx="1871">
                  <c:v>5</c:v>
                </c:pt>
                <c:pt idx="1872">
                  <c:v>5.0299987792969887</c:v>
                </c:pt>
                <c:pt idx="1873">
                  <c:v>5.010009765625</c:v>
                </c:pt>
                <c:pt idx="1874">
                  <c:v>5.0599975585940342</c:v>
                </c:pt>
                <c:pt idx="1875">
                  <c:v>5.0400085449219887</c:v>
                </c:pt>
                <c:pt idx="1876">
                  <c:v>5</c:v>
                </c:pt>
                <c:pt idx="1877">
                  <c:v>5.0400085449219887</c:v>
                </c:pt>
                <c:pt idx="1878">
                  <c:v>5.0499877929690342</c:v>
                </c:pt>
                <c:pt idx="1879">
                  <c:v>5.1199951171869884</c:v>
                </c:pt>
                <c:pt idx="1880">
                  <c:v>4.9599914550780113</c:v>
                </c:pt>
                <c:pt idx="1881">
                  <c:v>5.0400085449219887</c:v>
                </c:pt>
                <c:pt idx="1882">
                  <c:v>5.0199890136719887</c:v>
                </c:pt>
                <c:pt idx="1883">
                  <c:v>5.0700073242190342</c:v>
                </c:pt>
                <c:pt idx="1884">
                  <c:v>5.0799865722660229</c:v>
                </c:pt>
                <c:pt idx="1885">
                  <c:v>5.0299987792969887</c:v>
                </c:pt>
                <c:pt idx="1886">
                  <c:v>5</c:v>
                </c:pt>
                <c:pt idx="1887">
                  <c:v>5.0199890136719887</c:v>
                </c:pt>
                <c:pt idx="1888">
                  <c:v>5.010009765625</c:v>
                </c:pt>
                <c:pt idx="1889">
                  <c:v>5.0799865722660229</c:v>
                </c:pt>
                <c:pt idx="1890">
                  <c:v>5.1400146484369884</c:v>
                </c:pt>
                <c:pt idx="1891">
                  <c:v>5.0799865722660229</c:v>
                </c:pt>
                <c:pt idx="1892">
                  <c:v>5.0400085449219887</c:v>
                </c:pt>
                <c:pt idx="1893">
                  <c:v>5.0400085449219887</c:v>
                </c:pt>
                <c:pt idx="1894">
                  <c:v>5.1100158691410229</c:v>
                </c:pt>
                <c:pt idx="1895">
                  <c:v>5.1400146484369884</c:v>
                </c:pt>
                <c:pt idx="1896">
                  <c:v>4.9700012207030113</c:v>
                </c:pt>
                <c:pt idx="1897">
                  <c:v>5.0799865722660229</c:v>
                </c:pt>
                <c:pt idx="1898">
                  <c:v>5.1199951171869884</c:v>
                </c:pt>
                <c:pt idx="1899">
                  <c:v>5.0599975585940342</c:v>
                </c:pt>
                <c:pt idx="1900">
                  <c:v>4.9500122070310226</c:v>
                </c:pt>
                <c:pt idx="1901">
                  <c:v>5.010009765625</c:v>
                </c:pt>
                <c:pt idx="1902">
                  <c:v>5.0700073242190342</c:v>
                </c:pt>
                <c:pt idx="1903">
                  <c:v>5.0299987792969887</c:v>
                </c:pt>
                <c:pt idx="1904">
                  <c:v>5.0799865722660229</c:v>
                </c:pt>
                <c:pt idx="1905">
                  <c:v>5.0199890136719887</c:v>
                </c:pt>
                <c:pt idx="1906">
                  <c:v>5.0199890136719887</c:v>
                </c:pt>
                <c:pt idx="1907">
                  <c:v>5.0499877929690342</c:v>
                </c:pt>
                <c:pt idx="1908">
                  <c:v>4.989990234375</c:v>
                </c:pt>
                <c:pt idx="1909">
                  <c:v>5.0199890136719887</c:v>
                </c:pt>
                <c:pt idx="1910">
                  <c:v>5.0299987792969887</c:v>
                </c:pt>
                <c:pt idx="1911">
                  <c:v>5.0499877929690342</c:v>
                </c:pt>
                <c:pt idx="1912">
                  <c:v>5.0299987792969887</c:v>
                </c:pt>
                <c:pt idx="1913">
                  <c:v>5.0199890136719887</c:v>
                </c:pt>
                <c:pt idx="1914">
                  <c:v>5.0299987792969887</c:v>
                </c:pt>
                <c:pt idx="1915">
                  <c:v>5.0299987792969887</c:v>
                </c:pt>
                <c:pt idx="1916">
                  <c:v>5.0499877929690342</c:v>
                </c:pt>
                <c:pt idx="1917">
                  <c:v>5.0899963378910229</c:v>
                </c:pt>
                <c:pt idx="1918">
                  <c:v>5.0700073242190342</c:v>
                </c:pt>
                <c:pt idx="1919">
                  <c:v>5.0599975585940342</c:v>
                </c:pt>
                <c:pt idx="1920">
                  <c:v>5.0599975585940342</c:v>
                </c:pt>
                <c:pt idx="1921">
                  <c:v>5.0499877929690342</c:v>
                </c:pt>
                <c:pt idx="1922">
                  <c:v>5.0899963378910229</c:v>
                </c:pt>
                <c:pt idx="1923">
                  <c:v>5.1000061035160229</c:v>
                </c:pt>
                <c:pt idx="1924">
                  <c:v>5.1000061035160229</c:v>
                </c:pt>
                <c:pt idx="1925">
                  <c:v>5.1199951171869884</c:v>
                </c:pt>
                <c:pt idx="1926">
                  <c:v>5.0400085449219887</c:v>
                </c:pt>
                <c:pt idx="1927">
                  <c:v>5.0499877929690342</c:v>
                </c:pt>
                <c:pt idx="1928">
                  <c:v>5.0599975585940342</c:v>
                </c:pt>
                <c:pt idx="1929">
                  <c:v>5.1100158691410229</c:v>
                </c:pt>
                <c:pt idx="1930">
                  <c:v>5.0499877929690342</c:v>
                </c:pt>
                <c:pt idx="1931">
                  <c:v>5.0700073242190342</c:v>
                </c:pt>
                <c:pt idx="1932">
                  <c:v>5.1100158691410229</c:v>
                </c:pt>
                <c:pt idx="1933">
                  <c:v>5.0700073242190342</c:v>
                </c:pt>
                <c:pt idx="1934">
                  <c:v>5.0599975585940342</c:v>
                </c:pt>
                <c:pt idx="1935">
                  <c:v>5.0299987792969887</c:v>
                </c:pt>
                <c:pt idx="1936">
                  <c:v>5.010009765625</c:v>
                </c:pt>
                <c:pt idx="1937">
                  <c:v>5.1199951171869884</c:v>
                </c:pt>
                <c:pt idx="1938">
                  <c:v>5.0899963378910229</c:v>
                </c:pt>
                <c:pt idx="1939">
                  <c:v>5.0799865722660229</c:v>
                </c:pt>
                <c:pt idx="1940">
                  <c:v>5.0199890136719887</c:v>
                </c:pt>
                <c:pt idx="1941">
                  <c:v>4.9800109863280113</c:v>
                </c:pt>
                <c:pt idx="1942">
                  <c:v>5</c:v>
                </c:pt>
                <c:pt idx="1943">
                  <c:v>5.010009765625</c:v>
                </c:pt>
                <c:pt idx="1944">
                  <c:v>5.0299987792969887</c:v>
                </c:pt>
                <c:pt idx="1945">
                  <c:v>5.0599975585940342</c:v>
                </c:pt>
                <c:pt idx="1946">
                  <c:v>5.0299987792969887</c:v>
                </c:pt>
                <c:pt idx="1947">
                  <c:v>5.0700073242190342</c:v>
                </c:pt>
                <c:pt idx="1948">
                  <c:v>5.1100158691410229</c:v>
                </c:pt>
                <c:pt idx="1949">
                  <c:v>5.0899963378910229</c:v>
                </c:pt>
                <c:pt idx="1950">
                  <c:v>5.0499877929690342</c:v>
                </c:pt>
                <c:pt idx="1951">
                  <c:v>5.0400085449219887</c:v>
                </c:pt>
                <c:pt idx="1952">
                  <c:v>5.0499877929690342</c:v>
                </c:pt>
                <c:pt idx="1953">
                  <c:v>5.0700073242190342</c:v>
                </c:pt>
                <c:pt idx="1954">
                  <c:v>5.0599975585940342</c:v>
                </c:pt>
                <c:pt idx="1955">
                  <c:v>5.0700073242190342</c:v>
                </c:pt>
                <c:pt idx="1956">
                  <c:v>5.0599975585940342</c:v>
                </c:pt>
                <c:pt idx="1957">
                  <c:v>4.9200134277340339</c:v>
                </c:pt>
                <c:pt idx="1958">
                  <c:v>4.8800048828119884</c:v>
                </c:pt>
                <c:pt idx="1959">
                  <c:v>4.8500061035160229</c:v>
                </c:pt>
                <c:pt idx="1960">
                  <c:v>4.8900146484369884</c:v>
                </c:pt>
                <c:pt idx="1961">
                  <c:v>4.9100036621090339</c:v>
                </c:pt>
                <c:pt idx="1962">
                  <c:v>4.9400024414060226</c:v>
                </c:pt>
                <c:pt idx="1963">
                  <c:v>4.9400024414060226</c:v>
                </c:pt>
                <c:pt idx="1964">
                  <c:v>4.8999938964840339</c:v>
                </c:pt>
                <c:pt idx="1965">
                  <c:v>4.8900146484369884</c:v>
                </c:pt>
                <c:pt idx="1966">
                  <c:v>4.9299926757810226</c:v>
                </c:pt>
                <c:pt idx="1967">
                  <c:v>4.9200134277340339</c:v>
                </c:pt>
                <c:pt idx="1968">
                  <c:v>4.9200134277340339</c:v>
                </c:pt>
                <c:pt idx="1969">
                  <c:v>4.9100036621090339</c:v>
                </c:pt>
                <c:pt idx="1970">
                  <c:v>4.9200134277340339</c:v>
                </c:pt>
                <c:pt idx="1971">
                  <c:v>4.9400024414060226</c:v>
                </c:pt>
                <c:pt idx="1972">
                  <c:v>4.9400024414060226</c:v>
                </c:pt>
                <c:pt idx="1973">
                  <c:v>4.9599914550780113</c:v>
                </c:pt>
                <c:pt idx="1974">
                  <c:v>4.9200134277340339</c:v>
                </c:pt>
                <c:pt idx="1975">
                  <c:v>4.9400024414060226</c:v>
                </c:pt>
                <c:pt idx="1976">
                  <c:v>4.9500122070310226</c:v>
                </c:pt>
                <c:pt idx="1977">
                  <c:v>4.9500122070310226</c:v>
                </c:pt>
                <c:pt idx="1978">
                  <c:v>4.9299926757810226</c:v>
                </c:pt>
                <c:pt idx="1979">
                  <c:v>4.9200134277340339</c:v>
                </c:pt>
                <c:pt idx="1980">
                  <c:v>4.9400024414060226</c:v>
                </c:pt>
                <c:pt idx="1981">
                  <c:v>4.9200134277340339</c:v>
                </c:pt>
                <c:pt idx="1982">
                  <c:v>4.9299926757810226</c:v>
                </c:pt>
                <c:pt idx="1983">
                  <c:v>4.9500122070310226</c:v>
                </c:pt>
                <c:pt idx="1984">
                  <c:v>4.9100036621090339</c:v>
                </c:pt>
                <c:pt idx="1985">
                  <c:v>4.9400024414060226</c:v>
                </c:pt>
                <c:pt idx="1986">
                  <c:v>4.9100036621090339</c:v>
                </c:pt>
                <c:pt idx="1987">
                  <c:v>4.9100036621090339</c:v>
                </c:pt>
                <c:pt idx="1988">
                  <c:v>4.9400024414060226</c:v>
                </c:pt>
                <c:pt idx="1989">
                  <c:v>4.9700012207030113</c:v>
                </c:pt>
                <c:pt idx="1990">
                  <c:v>4.9299926757810226</c:v>
                </c:pt>
                <c:pt idx="1991">
                  <c:v>4.8999938964840339</c:v>
                </c:pt>
                <c:pt idx="1992">
                  <c:v>4.9700012207030113</c:v>
                </c:pt>
                <c:pt idx="1993">
                  <c:v>4.9700012207030113</c:v>
                </c:pt>
                <c:pt idx="1994">
                  <c:v>4.9700012207030113</c:v>
                </c:pt>
                <c:pt idx="1995">
                  <c:v>4.9100036621090339</c:v>
                </c:pt>
                <c:pt idx="1996">
                  <c:v>4.9100036621090339</c:v>
                </c:pt>
                <c:pt idx="1997">
                  <c:v>4.9500122070310226</c:v>
                </c:pt>
                <c:pt idx="1998">
                  <c:v>4.9400024414060226</c:v>
                </c:pt>
                <c:pt idx="1999">
                  <c:v>4.8999938964840339</c:v>
                </c:pt>
                <c:pt idx="2000">
                  <c:v>4.8999938964840339</c:v>
                </c:pt>
                <c:pt idx="2001">
                  <c:v>4.9200134277340339</c:v>
                </c:pt>
                <c:pt idx="2002">
                  <c:v>4.9299926757810226</c:v>
                </c:pt>
                <c:pt idx="2003">
                  <c:v>4.9299926757810226</c:v>
                </c:pt>
                <c:pt idx="2004">
                  <c:v>4.9700012207030113</c:v>
                </c:pt>
                <c:pt idx="2005">
                  <c:v>4.9200134277340339</c:v>
                </c:pt>
                <c:pt idx="2006">
                  <c:v>4.9500122070310226</c:v>
                </c:pt>
                <c:pt idx="2007">
                  <c:v>4.9500122070310226</c:v>
                </c:pt>
                <c:pt idx="2008">
                  <c:v>4.9400024414060226</c:v>
                </c:pt>
                <c:pt idx="2009">
                  <c:v>4.9400024414060226</c:v>
                </c:pt>
                <c:pt idx="2010">
                  <c:v>4.9500122070310226</c:v>
                </c:pt>
                <c:pt idx="2011">
                  <c:v>4.9100036621090339</c:v>
                </c:pt>
                <c:pt idx="2012">
                  <c:v>4.9400024414060226</c:v>
                </c:pt>
                <c:pt idx="2013">
                  <c:v>4.9599914550780113</c:v>
                </c:pt>
                <c:pt idx="2014">
                  <c:v>4.9500122070310226</c:v>
                </c:pt>
                <c:pt idx="2015">
                  <c:v>4.9200134277340339</c:v>
                </c:pt>
                <c:pt idx="2016">
                  <c:v>4.9299926757810226</c:v>
                </c:pt>
                <c:pt idx="2017">
                  <c:v>4.9400024414060226</c:v>
                </c:pt>
                <c:pt idx="2018">
                  <c:v>4.9700012207030113</c:v>
                </c:pt>
                <c:pt idx="2019">
                  <c:v>4.9599914550780113</c:v>
                </c:pt>
                <c:pt idx="2020">
                  <c:v>4.9599914550780113</c:v>
                </c:pt>
                <c:pt idx="2021">
                  <c:v>4.9299926757810226</c:v>
                </c:pt>
                <c:pt idx="2022">
                  <c:v>4.9400024414060226</c:v>
                </c:pt>
                <c:pt idx="2023">
                  <c:v>4.9400024414060226</c:v>
                </c:pt>
                <c:pt idx="2024">
                  <c:v>4.9400024414060226</c:v>
                </c:pt>
                <c:pt idx="2025">
                  <c:v>4.9400024414060226</c:v>
                </c:pt>
                <c:pt idx="2026">
                  <c:v>4.9500122070310226</c:v>
                </c:pt>
                <c:pt idx="2027">
                  <c:v>4.9200134277340339</c:v>
                </c:pt>
                <c:pt idx="2028">
                  <c:v>4.9299926757810226</c:v>
                </c:pt>
                <c:pt idx="2029">
                  <c:v>4.9500122070310226</c:v>
                </c:pt>
                <c:pt idx="2030">
                  <c:v>4.9500122070310226</c:v>
                </c:pt>
                <c:pt idx="2031">
                  <c:v>4.9400024414060226</c:v>
                </c:pt>
                <c:pt idx="2032">
                  <c:v>4.9299926757810226</c:v>
                </c:pt>
                <c:pt idx="2033">
                  <c:v>4.9599914550780113</c:v>
                </c:pt>
                <c:pt idx="2034">
                  <c:v>4.9500122070310226</c:v>
                </c:pt>
                <c:pt idx="2035">
                  <c:v>4.9400024414060226</c:v>
                </c:pt>
                <c:pt idx="2036">
                  <c:v>4.9400024414060226</c:v>
                </c:pt>
                <c:pt idx="2037">
                  <c:v>4.9400024414060226</c:v>
                </c:pt>
                <c:pt idx="2038">
                  <c:v>4.9299926757810226</c:v>
                </c:pt>
                <c:pt idx="2039">
                  <c:v>4.9599914550780113</c:v>
                </c:pt>
                <c:pt idx="2040">
                  <c:v>4.989990234375</c:v>
                </c:pt>
                <c:pt idx="2041">
                  <c:v>4.9599914550780113</c:v>
                </c:pt>
                <c:pt idx="2042">
                  <c:v>4.9599914550780113</c:v>
                </c:pt>
                <c:pt idx="2043">
                  <c:v>4.9299926757810226</c:v>
                </c:pt>
                <c:pt idx="2044">
                  <c:v>4.9100036621090339</c:v>
                </c:pt>
                <c:pt idx="2045">
                  <c:v>4.9700012207030113</c:v>
                </c:pt>
                <c:pt idx="2046">
                  <c:v>4.9599914550780113</c:v>
                </c:pt>
                <c:pt idx="2047">
                  <c:v>4.9200134277340339</c:v>
                </c:pt>
                <c:pt idx="2048">
                  <c:v>4.9200134277340339</c:v>
                </c:pt>
                <c:pt idx="2049">
                  <c:v>4.9200134277340339</c:v>
                </c:pt>
                <c:pt idx="2050">
                  <c:v>4.9500122070310226</c:v>
                </c:pt>
                <c:pt idx="2051">
                  <c:v>4.9599914550780113</c:v>
                </c:pt>
                <c:pt idx="2052">
                  <c:v>4.9800109863280113</c:v>
                </c:pt>
                <c:pt idx="2053">
                  <c:v>4.9200134277340339</c:v>
                </c:pt>
                <c:pt idx="2054">
                  <c:v>4.9400024414060226</c:v>
                </c:pt>
                <c:pt idx="2055">
                  <c:v>4.9700012207030113</c:v>
                </c:pt>
                <c:pt idx="2056">
                  <c:v>4.9700012207030113</c:v>
                </c:pt>
                <c:pt idx="2057">
                  <c:v>4.9500122070310226</c:v>
                </c:pt>
                <c:pt idx="2058">
                  <c:v>4.9400024414060226</c:v>
                </c:pt>
                <c:pt idx="2059">
                  <c:v>4.9400024414060226</c:v>
                </c:pt>
                <c:pt idx="2060">
                  <c:v>4.9400024414060226</c:v>
                </c:pt>
                <c:pt idx="2061">
                  <c:v>4.9700012207030113</c:v>
                </c:pt>
                <c:pt idx="2062">
                  <c:v>4.9500122070310226</c:v>
                </c:pt>
                <c:pt idx="2063">
                  <c:v>4.9299926757810226</c:v>
                </c:pt>
                <c:pt idx="2064">
                  <c:v>5</c:v>
                </c:pt>
                <c:pt idx="2065">
                  <c:v>5</c:v>
                </c:pt>
                <c:pt idx="2066">
                  <c:v>4.9500122070310226</c:v>
                </c:pt>
                <c:pt idx="2067">
                  <c:v>4.9400024414060226</c:v>
                </c:pt>
                <c:pt idx="2068">
                  <c:v>4.9200134277340339</c:v>
                </c:pt>
                <c:pt idx="2069">
                  <c:v>4.9299926757810226</c:v>
                </c:pt>
                <c:pt idx="2070">
                  <c:v>5.0199890136719887</c:v>
                </c:pt>
                <c:pt idx="2071">
                  <c:v>4.9400024414060226</c:v>
                </c:pt>
                <c:pt idx="2072">
                  <c:v>4.9400024414060226</c:v>
                </c:pt>
                <c:pt idx="2073">
                  <c:v>4.9299926757810226</c:v>
                </c:pt>
                <c:pt idx="2074">
                  <c:v>4.9500122070310226</c:v>
                </c:pt>
                <c:pt idx="2075">
                  <c:v>4.9400024414060226</c:v>
                </c:pt>
                <c:pt idx="2076">
                  <c:v>4.9299926757810226</c:v>
                </c:pt>
                <c:pt idx="2077">
                  <c:v>4.9599914550780113</c:v>
                </c:pt>
                <c:pt idx="2078">
                  <c:v>4.9599914550780113</c:v>
                </c:pt>
                <c:pt idx="2079">
                  <c:v>4.9700012207030113</c:v>
                </c:pt>
                <c:pt idx="2080">
                  <c:v>4.9800109863280113</c:v>
                </c:pt>
                <c:pt idx="2081">
                  <c:v>4.9500122070310226</c:v>
                </c:pt>
                <c:pt idx="2082">
                  <c:v>4.9599914550780113</c:v>
                </c:pt>
                <c:pt idx="2083">
                  <c:v>4.9299926757810226</c:v>
                </c:pt>
                <c:pt idx="2084">
                  <c:v>4.9599914550780113</c:v>
                </c:pt>
                <c:pt idx="2085">
                  <c:v>4.9599914550780113</c:v>
                </c:pt>
                <c:pt idx="2086">
                  <c:v>5.0199890136719887</c:v>
                </c:pt>
                <c:pt idx="2087">
                  <c:v>5.010009765625</c:v>
                </c:pt>
                <c:pt idx="2088">
                  <c:v>4.9599914550780113</c:v>
                </c:pt>
                <c:pt idx="2089">
                  <c:v>4.9800109863280113</c:v>
                </c:pt>
                <c:pt idx="2090">
                  <c:v>4.8999938964840339</c:v>
                </c:pt>
                <c:pt idx="2091">
                  <c:v>4.9299926757810226</c:v>
                </c:pt>
                <c:pt idx="2092">
                  <c:v>4.8999938964840339</c:v>
                </c:pt>
                <c:pt idx="2093">
                  <c:v>4.8500061035160229</c:v>
                </c:pt>
                <c:pt idx="2094">
                  <c:v>4.8900146484369884</c:v>
                </c:pt>
                <c:pt idx="2095">
                  <c:v>4.8999938964840339</c:v>
                </c:pt>
                <c:pt idx="2096">
                  <c:v>4.9400024414060226</c:v>
                </c:pt>
                <c:pt idx="2097">
                  <c:v>4.9599914550780113</c:v>
                </c:pt>
                <c:pt idx="2098">
                  <c:v>4.9500122070310226</c:v>
                </c:pt>
                <c:pt idx="2099">
                  <c:v>4.9800109863280113</c:v>
                </c:pt>
                <c:pt idx="2100">
                  <c:v>5</c:v>
                </c:pt>
                <c:pt idx="2101">
                  <c:v>5.010009765625</c:v>
                </c:pt>
                <c:pt idx="2102">
                  <c:v>4.9800109863280113</c:v>
                </c:pt>
                <c:pt idx="2103">
                  <c:v>4.9700012207030113</c:v>
                </c:pt>
                <c:pt idx="2104">
                  <c:v>4.9400024414060226</c:v>
                </c:pt>
                <c:pt idx="2105">
                  <c:v>4.9500122070310226</c:v>
                </c:pt>
                <c:pt idx="2106">
                  <c:v>4.9700012207030113</c:v>
                </c:pt>
                <c:pt idx="2107">
                  <c:v>4.9500122070310226</c:v>
                </c:pt>
                <c:pt idx="2108">
                  <c:v>4.9500122070310226</c:v>
                </c:pt>
                <c:pt idx="2109">
                  <c:v>4.9700012207030113</c:v>
                </c:pt>
                <c:pt idx="2110">
                  <c:v>4.9200134277340339</c:v>
                </c:pt>
                <c:pt idx="2111">
                  <c:v>4.9599914550780113</c:v>
                </c:pt>
                <c:pt idx="2112">
                  <c:v>4.9700012207030113</c:v>
                </c:pt>
                <c:pt idx="2113">
                  <c:v>4.9299926757810226</c:v>
                </c:pt>
                <c:pt idx="2114">
                  <c:v>4.989990234375</c:v>
                </c:pt>
                <c:pt idx="2115">
                  <c:v>5</c:v>
                </c:pt>
                <c:pt idx="2116">
                  <c:v>5</c:v>
                </c:pt>
                <c:pt idx="2117">
                  <c:v>4.9400024414060226</c:v>
                </c:pt>
                <c:pt idx="2118">
                  <c:v>4.8900146484369884</c:v>
                </c:pt>
                <c:pt idx="2119">
                  <c:v>4.9500122070310226</c:v>
                </c:pt>
                <c:pt idx="2120">
                  <c:v>4.9400024414060226</c:v>
                </c:pt>
                <c:pt idx="2121">
                  <c:v>4.989990234375</c:v>
                </c:pt>
                <c:pt idx="2122">
                  <c:v>5.0199890136719887</c:v>
                </c:pt>
                <c:pt idx="2123">
                  <c:v>4.9200134277340339</c:v>
                </c:pt>
                <c:pt idx="2124">
                  <c:v>4.9700012207030113</c:v>
                </c:pt>
                <c:pt idx="2125">
                  <c:v>4.8900146484369884</c:v>
                </c:pt>
                <c:pt idx="2126">
                  <c:v>4.9599914550780113</c:v>
                </c:pt>
                <c:pt idx="2127">
                  <c:v>4.9299926757810226</c:v>
                </c:pt>
                <c:pt idx="2128">
                  <c:v>5.010009765625</c:v>
                </c:pt>
                <c:pt idx="2129">
                  <c:v>5.0700073242190342</c:v>
                </c:pt>
                <c:pt idx="2130">
                  <c:v>4.9800109863280113</c:v>
                </c:pt>
                <c:pt idx="2131">
                  <c:v>4.9500122070310226</c:v>
                </c:pt>
                <c:pt idx="2132">
                  <c:v>4.989990234375</c:v>
                </c:pt>
                <c:pt idx="2133">
                  <c:v>4.989990234375</c:v>
                </c:pt>
                <c:pt idx="2134">
                  <c:v>4.9400024414060226</c:v>
                </c:pt>
                <c:pt idx="2135">
                  <c:v>4.9500122070310226</c:v>
                </c:pt>
                <c:pt idx="2136">
                  <c:v>5</c:v>
                </c:pt>
                <c:pt idx="2137">
                  <c:v>4.9299926757810226</c:v>
                </c:pt>
                <c:pt idx="2138">
                  <c:v>4.9700012207030113</c:v>
                </c:pt>
                <c:pt idx="2139">
                  <c:v>4.9800109863280113</c:v>
                </c:pt>
                <c:pt idx="2140">
                  <c:v>4.9700012207030113</c:v>
                </c:pt>
                <c:pt idx="2141">
                  <c:v>4.8900146484369884</c:v>
                </c:pt>
                <c:pt idx="2142">
                  <c:v>4.8600158691410229</c:v>
                </c:pt>
                <c:pt idx="2143">
                  <c:v>4.8999938964840339</c:v>
                </c:pt>
                <c:pt idx="2144">
                  <c:v>4.9599914550780113</c:v>
                </c:pt>
                <c:pt idx="2145">
                  <c:v>5</c:v>
                </c:pt>
                <c:pt idx="2146">
                  <c:v>4.8600158691410229</c:v>
                </c:pt>
                <c:pt idx="2147">
                  <c:v>4.8200073242190342</c:v>
                </c:pt>
                <c:pt idx="2148">
                  <c:v>4.8500061035160229</c:v>
                </c:pt>
                <c:pt idx="2149">
                  <c:v>4.8699951171869884</c:v>
                </c:pt>
                <c:pt idx="2150">
                  <c:v>4.8999938964840339</c:v>
                </c:pt>
                <c:pt idx="2151">
                  <c:v>4.7999877929690342</c:v>
                </c:pt>
                <c:pt idx="2152">
                  <c:v>4.7900085449219887</c:v>
                </c:pt>
                <c:pt idx="2153">
                  <c:v>4.7900085449219887</c:v>
                </c:pt>
                <c:pt idx="2154">
                  <c:v>4.8099975585940342</c:v>
                </c:pt>
                <c:pt idx="2155">
                  <c:v>4.7999877929690342</c:v>
                </c:pt>
                <c:pt idx="2156">
                  <c:v>4.739990234375</c:v>
                </c:pt>
                <c:pt idx="2157">
                  <c:v>4.7799987792969887</c:v>
                </c:pt>
                <c:pt idx="2158">
                  <c:v>4.8399963378910229</c:v>
                </c:pt>
                <c:pt idx="2159">
                  <c:v>4.8600158691410229</c:v>
                </c:pt>
                <c:pt idx="2160">
                  <c:v>4.8500061035160229</c:v>
                </c:pt>
                <c:pt idx="2161">
                  <c:v>4.8500061035160229</c:v>
                </c:pt>
                <c:pt idx="2162">
                  <c:v>4.8500061035160229</c:v>
                </c:pt>
                <c:pt idx="2163">
                  <c:v>4.7999877929690342</c:v>
                </c:pt>
                <c:pt idx="2164">
                  <c:v>4.8500061035160229</c:v>
                </c:pt>
                <c:pt idx="2165">
                  <c:v>4.8299865722660229</c:v>
                </c:pt>
                <c:pt idx="2166">
                  <c:v>4.760009765625</c:v>
                </c:pt>
                <c:pt idx="2167">
                  <c:v>4.7900085449219887</c:v>
                </c:pt>
                <c:pt idx="2168">
                  <c:v>4.8500061035160229</c:v>
                </c:pt>
                <c:pt idx="2169">
                  <c:v>4.9100036621090339</c:v>
                </c:pt>
                <c:pt idx="2170">
                  <c:v>4.9299926757810226</c:v>
                </c:pt>
                <c:pt idx="2171">
                  <c:v>4.8800048828119884</c:v>
                </c:pt>
                <c:pt idx="2172">
                  <c:v>4.7999877929690342</c:v>
                </c:pt>
                <c:pt idx="2173">
                  <c:v>4.75</c:v>
                </c:pt>
                <c:pt idx="2174">
                  <c:v>4.7699890136719887</c:v>
                </c:pt>
                <c:pt idx="2175">
                  <c:v>4.8200073242190342</c:v>
                </c:pt>
                <c:pt idx="2176">
                  <c:v>4.8399963378910229</c:v>
                </c:pt>
                <c:pt idx="2177">
                  <c:v>4.8200073242190342</c:v>
                </c:pt>
                <c:pt idx="2178">
                  <c:v>4.8600158691410229</c:v>
                </c:pt>
                <c:pt idx="2179">
                  <c:v>4.7900085449219887</c:v>
                </c:pt>
                <c:pt idx="2180">
                  <c:v>4.8099975585940342</c:v>
                </c:pt>
                <c:pt idx="2181">
                  <c:v>4.8399963378910229</c:v>
                </c:pt>
                <c:pt idx="2182">
                  <c:v>4.7900085449219887</c:v>
                </c:pt>
                <c:pt idx="2183">
                  <c:v>4.8399963378910229</c:v>
                </c:pt>
                <c:pt idx="2184">
                  <c:v>4.8999938964840339</c:v>
                </c:pt>
                <c:pt idx="2185">
                  <c:v>4.9100036621090339</c:v>
                </c:pt>
                <c:pt idx="2186">
                  <c:v>4.8699951171869884</c:v>
                </c:pt>
                <c:pt idx="2187">
                  <c:v>4.7900085449219887</c:v>
                </c:pt>
                <c:pt idx="2188">
                  <c:v>4.7799987792969887</c:v>
                </c:pt>
                <c:pt idx="2189">
                  <c:v>4.8299865722660229</c:v>
                </c:pt>
                <c:pt idx="2190">
                  <c:v>4.8099975585940342</c:v>
                </c:pt>
                <c:pt idx="2191">
                  <c:v>4.8399963378910229</c:v>
                </c:pt>
                <c:pt idx="2192">
                  <c:v>4.8900146484369884</c:v>
                </c:pt>
                <c:pt idx="2193">
                  <c:v>4.8600158691410229</c:v>
                </c:pt>
                <c:pt idx="2194">
                  <c:v>4.8200073242190342</c:v>
                </c:pt>
                <c:pt idx="2195">
                  <c:v>4.8200073242190342</c:v>
                </c:pt>
                <c:pt idx="2196">
                  <c:v>4.8299865722660229</c:v>
                </c:pt>
                <c:pt idx="2197">
                  <c:v>4.8399963378910229</c:v>
                </c:pt>
                <c:pt idx="2198">
                  <c:v>4.8399963378910229</c:v>
                </c:pt>
                <c:pt idx="2199">
                  <c:v>4.8699951171869884</c:v>
                </c:pt>
                <c:pt idx="2200">
                  <c:v>4.8900146484369884</c:v>
                </c:pt>
                <c:pt idx="2201">
                  <c:v>4.8200073242190342</c:v>
                </c:pt>
                <c:pt idx="2202">
                  <c:v>4.8200073242190342</c:v>
                </c:pt>
                <c:pt idx="2203">
                  <c:v>4.8900146484369884</c:v>
                </c:pt>
                <c:pt idx="2204">
                  <c:v>4.8699951171869884</c:v>
                </c:pt>
                <c:pt idx="2205">
                  <c:v>4.8900146484369884</c:v>
                </c:pt>
                <c:pt idx="2206">
                  <c:v>4.8200073242190342</c:v>
                </c:pt>
                <c:pt idx="2207">
                  <c:v>4.8299865722660229</c:v>
                </c:pt>
                <c:pt idx="2208">
                  <c:v>4.8999938964840339</c:v>
                </c:pt>
                <c:pt idx="2209">
                  <c:v>4.8399963378910229</c:v>
                </c:pt>
                <c:pt idx="2210">
                  <c:v>4.8399963378910229</c:v>
                </c:pt>
                <c:pt idx="2211">
                  <c:v>4.7999877929690342</c:v>
                </c:pt>
                <c:pt idx="2212">
                  <c:v>4.8099975585940342</c:v>
                </c:pt>
                <c:pt idx="2213">
                  <c:v>4.8200073242190342</c:v>
                </c:pt>
                <c:pt idx="2214">
                  <c:v>4.7799987792969887</c:v>
                </c:pt>
                <c:pt idx="2215">
                  <c:v>4.7699890136719887</c:v>
                </c:pt>
                <c:pt idx="2216">
                  <c:v>4.8099975585940342</c:v>
                </c:pt>
                <c:pt idx="2217">
                  <c:v>4.8099975585940342</c:v>
                </c:pt>
                <c:pt idx="2218">
                  <c:v>4.8200073242190342</c:v>
                </c:pt>
                <c:pt idx="2219">
                  <c:v>4.8200073242190342</c:v>
                </c:pt>
                <c:pt idx="2220">
                  <c:v>4.8399963378910229</c:v>
                </c:pt>
                <c:pt idx="2221">
                  <c:v>4.8299865722660229</c:v>
                </c:pt>
                <c:pt idx="2222">
                  <c:v>4.8999938964840339</c:v>
                </c:pt>
                <c:pt idx="2223">
                  <c:v>5.1100158691410229</c:v>
                </c:pt>
                <c:pt idx="2224">
                  <c:v>5.0700073242190342</c:v>
                </c:pt>
                <c:pt idx="2225">
                  <c:v>5.0700073242190342</c:v>
                </c:pt>
                <c:pt idx="2226">
                  <c:v>4.9400024414060226</c:v>
                </c:pt>
                <c:pt idx="2227">
                  <c:v>4.9700012207030113</c:v>
                </c:pt>
                <c:pt idx="2228">
                  <c:v>5</c:v>
                </c:pt>
                <c:pt idx="2229">
                  <c:v>5.0299987792969887</c:v>
                </c:pt>
                <c:pt idx="2230">
                  <c:v>5.010009765625</c:v>
                </c:pt>
                <c:pt idx="2231">
                  <c:v>5.0700073242190342</c:v>
                </c:pt>
                <c:pt idx="2232">
                  <c:v>5.1900024414060226</c:v>
                </c:pt>
                <c:pt idx="2233">
                  <c:v>5.1600036621090339</c:v>
                </c:pt>
                <c:pt idx="2234">
                  <c:v>5.1000061035160229</c:v>
                </c:pt>
                <c:pt idx="2235">
                  <c:v>5.1000061035160229</c:v>
                </c:pt>
                <c:pt idx="2236">
                  <c:v>5.0799865722660229</c:v>
                </c:pt>
                <c:pt idx="2237">
                  <c:v>5.0499877929690342</c:v>
                </c:pt>
                <c:pt idx="2238">
                  <c:v>5.0199890136719887</c:v>
                </c:pt>
                <c:pt idx="2239">
                  <c:v>4.9500122070310226</c:v>
                </c:pt>
                <c:pt idx="2240">
                  <c:v>4.989990234375</c:v>
                </c:pt>
                <c:pt idx="2241">
                  <c:v>5</c:v>
                </c:pt>
                <c:pt idx="2242">
                  <c:v>5.0199890136719887</c:v>
                </c:pt>
                <c:pt idx="2243">
                  <c:v>5.0799865722660229</c:v>
                </c:pt>
                <c:pt idx="2244">
                  <c:v>5.1300048828119884</c:v>
                </c:pt>
                <c:pt idx="2245">
                  <c:v>5.0700073242190342</c:v>
                </c:pt>
                <c:pt idx="2246">
                  <c:v>4.9800109863280113</c:v>
                </c:pt>
                <c:pt idx="2247">
                  <c:v>5.0799865722660229</c:v>
                </c:pt>
                <c:pt idx="2248">
                  <c:v>5.0400085449219887</c:v>
                </c:pt>
                <c:pt idx="2249">
                  <c:v>5.2000122070310226</c:v>
                </c:pt>
                <c:pt idx="2250">
                  <c:v>5.0899963378910229</c:v>
                </c:pt>
                <c:pt idx="2251">
                  <c:v>5.0199890136719887</c:v>
                </c:pt>
                <c:pt idx="2252">
                  <c:v>4.989990234375</c:v>
                </c:pt>
                <c:pt idx="2253">
                  <c:v>4.989990234375</c:v>
                </c:pt>
                <c:pt idx="2254">
                  <c:v>5.0299987792969887</c:v>
                </c:pt>
                <c:pt idx="2255">
                  <c:v>5.0299987792969887</c:v>
                </c:pt>
                <c:pt idx="2256">
                  <c:v>5.010009765625</c:v>
                </c:pt>
                <c:pt idx="2257">
                  <c:v>5.1000061035160229</c:v>
                </c:pt>
                <c:pt idx="2258">
                  <c:v>5.1199951171869884</c:v>
                </c:pt>
                <c:pt idx="2259">
                  <c:v>5.1199951171869884</c:v>
                </c:pt>
                <c:pt idx="2260">
                  <c:v>5.1499938964840339</c:v>
                </c:pt>
                <c:pt idx="2261">
                  <c:v>5.0899963378910229</c:v>
                </c:pt>
                <c:pt idx="2262">
                  <c:v>5.0400085449219887</c:v>
                </c:pt>
                <c:pt idx="2263">
                  <c:v>5.0400085449219887</c:v>
                </c:pt>
                <c:pt idx="2264">
                  <c:v>5.0400085449219887</c:v>
                </c:pt>
                <c:pt idx="2265">
                  <c:v>5.0400085449219887</c:v>
                </c:pt>
                <c:pt idx="2266">
                  <c:v>5.0499877929690342</c:v>
                </c:pt>
                <c:pt idx="2267">
                  <c:v>4.9700012207030113</c:v>
                </c:pt>
                <c:pt idx="2268">
                  <c:v>5.0199890136719887</c:v>
                </c:pt>
                <c:pt idx="2269">
                  <c:v>5.010009765625</c:v>
                </c:pt>
                <c:pt idx="2270">
                  <c:v>5.010009765625</c:v>
                </c:pt>
                <c:pt idx="2271">
                  <c:v>5</c:v>
                </c:pt>
                <c:pt idx="2272">
                  <c:v>4.989990234375</c:v>
                </c:pt>
                <c:pt idx="2273">
                  <c:v>5.0400085449219887</c:v>
                </c:pt>
                <c:pt idx="2274">
                  <c:v>5.1000061035160229</c:v>
                </c:pt>
                <c:pt idx="2275">
                  <c:v>5.0700073242190342</c:v>
                </c:pt>
                <c:pt idx="2276">
                  <c:v>5.0799865722660229</c:v>
                </c:pt>
                <c:pt idx="2277">
                  <c:v>5.1400146484369884</c:v>
                </c:pt>
                <c:pt idx="2278">
                  <c:v>5.0899963378910229</c:v>
                </c:pt>
                <c:pt idx="2279">
                  <c:v>5.0499877929690342</c:v>
                </c:pt>
                <c:pt idx="2280">
                  <c:v>5.0499877929690342</c:v>
                </c:pt>
                <c:pt idx="2281">
                  <c:v>5.1300048828119884</c:v>
                </c:pt>
                <c:pt idx="2282">
                  <c:v>5.0899963378910229</c:v>
                </c:pt>
                <c:pt idx="2283">
                  <c:v>5.0799865722660229</c:v>
                </c:pt>
                <c:pt idx="2284">
                  <c:v>5</c:v>
                </c:pt>
                <c:pt idx="2285">
                  <c:v>5.010009765625</c:v>
                </c:pt>
                <c:pt idx="2286">
                  <c:v>5.0299987792969887</c:v>
                </c:pt>
                <c:pt idx="2287">
                  <c:v>5.0400085449219887</c:v>
                </c:pt>
                <c:pt idx="2288">
                  <c:v>5.0599975585940342</c:v>
                </c:pt>
                <c:pt idx="2289">
                  <c:v>5.0499877929690342</c:v>
                </c:pt>
                <c:pt idx="2290">
                  <c:v>5.0499877929690342</c:v>
                </c:pt>
                <c:pt idx="2291">
                  <c:v>5.0400085449219887</c:v>
                </c:pt>
                <c:pt idx="2292">
                  <c:v>5.0400085449219887</c:v>
                </c:pt>
                <c:pt idx="2293">
                  <c:v>5.1300048828119884</c:v>
                </c:pt>
                <c:pt idx="2294">
                  <c:v>5.1000061035160229</c:v>
                </c:pt>
                <c:pt idx="2295">
                  <c:v>5.0199890136719887</c:v>
                </c:pt>
                <c:pt idx="2296">
                  <c:v>5.0599975585940342</c:v>
                </c:pt>
                <c:pt idx="2297">
                  <c:v>5.1199951171869884</c:v>
                </c:pt>
                <c:pt idx="2298">
                  <c:v>5.0899963378910229</c:v>
                </c:pt>
                <c:pt idx="2299">
                  <c:v>5.1600036621090339</c:v>
                </c:pt>
                <c:pt idx="2300">
                  <c:v>5.1000061035160229</c:v>
                </c:pt>
                <c:pt idx="2301">
                  <c:v>5.1199951171869884</c:v>
                </c:pt>
                <c:pt idx="2302">
                  <c:v>5.0400085449219887</c:v>
                </c:pt>
                <c:pt idx="2303">
                  <c:v>5.1300048828119884</c:v>
                </c:pt>
                <c:pt idx="2304">
                  <c:v>5.0599975585940342</c:v>
                </c:pt>
                <c:pt idx="2305">
                  <c:v>5.010009765625</c:v>
                </c:pt>
                <c:pt idx="2306">
                  <c:v>5.0400085449219887</c:v>
                </c:pt>
                <c:pt idx="2307">
                  <c:v>5.1000061035160229</c:v>
                </c:pt>
                <c:pt idx="2308">
                  <c:v>5.0899963378910229</c:v>
                </c:pt>
                <c:pt idx="2309">
                  <c:v>5.0400085449219887</c:v>
                </c:pt>
                <c:pt idx="2310">
                  <c:v>5.0799865722660229</c:v>
                </c:pt>
                <c:pt idx="2311">
                  <c:v>5.0700073242190342</c:v>
                </c:pt>
                <c:pt idx="2312">
                  <c:v>5.0799865722660229</c:v>
                </c:pt>
                <c:pt idx="2313">
                  <c:v>5.0799865722660229</c:v>
                </c:pt>
                <c:pt idx="2314">
                  <c:v>5.0700073242190342</c:v>
                </c:pt>
                <c:pt idx="2315">
                  <c:v>5.0899963378910229</c:v>
                </c:pt>
                <c:pt idx="2316">
                  <c:v>5.1000061035160229</c:v>
                </c:pt>
                <c:pt idx="2317">
                  <c:v>5.0799865722660229</c:v>
                </c:pt>
                <c:pt idx="2318">
                  <c:v>5.0799865722660229</c:v>
                </c:pt>
                <c:pt idx="2319">
                  <c:v>5.0700073242190342</c:v>
                </c:pt>
                <c:pt idx="2320">
                  <c:v>5.0799865722660229</c:v>
                </c:pt>
                <c:pt idx="2321">
                  <c:v>5.1100158691410229</c:v>
                </c:pt>
                <c:pt idx="2322">
                  <c:v>5.0599975585940342</c:v>
                </c:pt>
                <c:pt idx="2323">
                  <c:v>5.0899963378910229</c:v>
                </c:pt>
                <c:pt idx="2324">
                  <c:v>5.1400146484369884</c:v>
                </c:pt>
                <c:pt idx="2325">
                  <c:v>5.0799865722660229</c:v>
                </c:pt>
                <c:pt idx="2326">
                  <c:v>5.0799865722660229</c:v>
                </c:pt>
                <c:pt idx="2327">
                  <c:v>5.1300048828119884</c:v>
                </c:pt>
                <c:pt idx="2328">
                  <c:v>5.1199951171869884</c:v>
                </c:pt>
                <c:pt idx="2329">
                  <c:v>5.1300048828119884</c:v>
                </c:pt>
                <c:pt idx="2330">
                  <c:v>5.1000061035160229</c:v>
                </c:pt>
                <c:pt idx="2331">
                  <c:v>5.1199951171869884</c:v>
                </c:pt>
                <c:pt idx="2332">
                  <c:v>5.0899963378910229</c:v>
                </c:pt>
                <c:pt idx="2333">
                  <c:v>5.0599975585940342</c:v>
                </c:pt>
                <c:pt idx="2334">
                  <c:v>5.0700073242190342</c:v>
                </c:pt>
                <c:pt idx="2335">
                  <c:v>5.0799865722660229</c:v>
                </c:pt>
                <c:pt idx="2336">
                  <c:v>5.1499938964840339</c:v>
                </c:pt>
                <c:pt idx="2337">
                  <c:v>5.1600036621090339</c:v>
                </c:pt>
                <c:pt idx="2338">
                  <c:v>5.0899963378910229</c:v>
                </c:pt>
                <c:pt idx="2339">
                  <c:v>5.0599975585940342</c:v>
                </c:pt>
                <c:pt idx="2340">
                  <c:v>5.0700073242190342</c:v>
                </c:pt>
                <c:pt idx="2341">
                  <c:v>5.1300048828119884</c:v>
                </c:pt>
                <c:pt idx="2342">
                  <c:v>5.1100158691410229</c:v>
                </c:pt>
                <c:pt idx="2343">
                  <c:v>5.0899963378910229</c:v>
                </c:pt>
                <c:pt idx="2344">
                  <c:v>5.1000061035160229</c:v>
                </c:pt>
                <c:pt idx="2345">
                  <c:v>5.1199951171869884</c:v>
                </c:pt>
                <c:pt idx="2346">
                  <c:v>5.1400146484369884</c:v>
                </c:pt>
                <c:pt idx="2347">
                  <c:v>5.1199951171869884</c:v>
                </c:pt>
                <c:pt idx="2348">
                  <c:v>5.0799865722660229</c:v>
                </c:pt>
                <c:pt idx="2349">
                  <c:v>5.1300048828119884</c:v>
                </c:pt>
                <c:pt idx="2350">
                  <c:v>5.1700134277340339</c:v>
                </c:pt>
                <c:pt idx="2351">
                  <c:v>5.1600036621090339</c:v>
                </c:pt>
                <c:pt idx="2352">
                  <c:v>5.1100158691410229</c:v>
                </c:pt>
                <c:pt idx="2353">
                  <c:v>5.1300048828119884</c:v>
                </c:pt>
                <c:pt idx="2354">
                  <c:v>5.0799865722660229</c:v>
                </c:pt>
                <c:pt idx="2355">
                  <c:v>5.1199951171869884</c:v>
                </c:pt>
                <c:pt idx="2356">
                  <c:v>5.0599975585940342</c:v>
                </c:pt>
                <c:pt idx="2357">
                  <c:v>5.1000061035160229</c:v>
                </c:pt>
                <c:pt idx="2358">
                  <c:v>5.1499938964840339</c:v>
                </c:pt>
                <c:pt idx="2359">
                  <c:v>5.1199951171869884</c:v>
                </c:pt>
                <c:pt idx="2360">
                  <c:v>5.1300048828119884</c:v>
                </c:pt>
                <c:pt idx="2361">
                  <c:v>5.1400146484369884</c:v>
                </c:pt>
                <c:pt idx="2362">
                  <c:v>5.1300048828119884</c:v>
                </c:pt>
                <c:pt idx="2363">
                  <c:v>5.1300048828119884</c:v>
                </c:pt>
                <c:pt idx="2364">
                  <c:v>5.1499938964840339</c:v>
                </c:pt>
                <c:pt idx="2365">
                  <c:v>5.1700134277340339</c:v>
                </c:pt>
                <c:pt idx="2366">
                  <c:v>5.1300048828119884</c:v>
                </c:pt>
                <c:pt idx="2367">
                  <c:v>5.1300048828119884</c:v>
                </c:pt>
                <c:pt idx="2368">
                  <c:v>5.2000122070310226</c:v>
                </c:pt>
                <c:pt idx="2369">
                  <c:v>5.1400146484369884</c:v>
                </c:pt>
                <c:pt idx="2370">
                  <c:v>5.1100158691410229</c:v>
                </c:pt>
                <c:pt idx="2371">
                  <c:v>5.1100158691410229</c:v>
                </c:pt>
                <c:pt idx="2372">
                  <c:v>5.1400146484369884</c:v>
                </c:pt>
                <c:pt idx="2373">
                  <c:v>5.1799926757810226</c:v>
                </c:pt>
                <c:pt idx="2374">
                  <c:v>5.1799926757810226</c:v>
                </c:pt>
                <c:pt idx="2375">
                  <c:v>5.1700134277340339</c:v>
                </c:pt>
                <c:pt idx="2376">
                  <c:v>5.0899963378910229</c:v>
                </c:pt>
                <c:pt idx="2377">
                  <c:v>5.1499938964840339</c:v>
                </c:pt>
                <c:pt idx="2378">
                  <c:v>5.1499938964840339</c:v>
                </c:pt>
                <c:pt idx="2379">
                  <c:v>5.1600036621090339</c:v>
                </c:pt>
                <c:pt idx="2380">
                  <c:v>5.1499938964840339</c:v>
                </c:pt>
                <c:pt idx="2381">
                  <c:v>5.1700134277340339</c:v>
                </c:pt>
                <c:pt idx="2382">
                  <c:v>5.1700134277340339</c:v>
                </c:pt>
                <c:pt idx="2383">
                  <c:v>5.1799926757810226</c:v>
                </c:pt>
                <c:pt idx="2384">
                  <c:v>5.1300048828119884</c:v>
                </c:pt>
                <c:pt idx="2385">
                  <c:v>5.1199951171869884</c:v>
                </c:pt>
                <c:pt idx="2386">
                  <c:v>5.1400146484369884</c:v>
                </c:pt>
                <c:pt idx="2387">
                  <c:v>5.1700134277340339</c:v>
                </c:pt>
                <c:pt idx="2388">
                  <c:v>5.1700134277340339</c:v>
                </c:pt>
                <c:pt idx="2389">
                  <c:v>5.1700134277340339</c:v>
                </c:pt>
                <c:pt idx="2390">
                  <c:v>5.2000122070310226</c:v>
                </c:pt>
                <c:pt idx="2391">
                  <c:v>5.2200012207030113</c:v>
                </c:pt>
                <c:pt idx="2392">
                  <c:v>5.1400146484369884</c:v>
                </c:pt>
                <c:pt idx="2393">
                  <c:v>5.1300048828119884</c:v>
                </c:pt>
                <c:pt idx="2394">
                  <c:v>5.1300048828119884</c:v>
                </c:pt>
                <c:pt idx="2395">
                  <c:v>5.1600036621090339</c:v>
                </c:pt>
                <c:pt idx="2396">
                  <c:v>5.1799926757810226</c:v>
                </c:pt>
                <c:pt idx="2397">
                  <c:v>5.1799926757810226</c:v>
                </c:pt>
                <c:pt idx="2398">
                  <c:v>5.1900024414060226</c:v>
                </c:pt>
                <c:pt idx="2399">
                  <c:v>5.1799926757810226</c:v>
                </c:pt>
                <c:pt idx="2400">
                  <c:v>5.1700134277340339</c:v>
                </c:pt>
                <c:pt idx="2401">
                  <c:v>5.1400146484369884</c:v>
                </c:pt>
                <c:pt idx="2402">
                  <c:v>5.1600036621090339</c:v>
                </c:pt>
                <c:pt idx="2403">
                  <c:v>5.1900024414060226</c:v>
                </c:pt>
                <c:pt idx="2404">
                  <c:v>5.1700134277340339</c:v>
                </c:pt>
                <c:pt idx="2405">
                  <c:v>5.1700134277340339</c:v>
                </c:pt>
                <c:pt idx="2406">
                  <c:v>5.1799926757810226</c:v>
                </c:pt>
                <c:pt idx="2407">
                  <c:v>5.1799926757810226</c:v>
                </c:pt>
                <c:pt idx="2408">
                  <c:v>5.1900024414060226</c:v>
                </c:pt>
                <c:pt idx="2409">
                  <c:v>5.1799926757810226</c:v>
                </c:pt>
                <c:pt idx="2410">
                  <c:v>5.1799926757810226</c:v>
                </c:pt>
                <c:pt idx="2411">
                  <c:v>5.1900024414060226</c:v>
                </c:pt>
                <c:pt idx="2412">
                  <c:v>5.1799926757810226</c:v>
                </c:pt>
                <c:pt idx="2413">
                  <c:v>5.1900024414060226</c:v>
                </c:pt>
                <c:pt idx="2414">
                  <c:v>5.2000122070310226</c:v>
                </c:pt>
                <c:pt idx="2415">
                  <c:v>5.2200012207030113</c:v>
                </c:pt>
                <c:pt idx="2416">
                  <c:v>5.2200012207030113</c:v>
                </c:pt>
                <c:pt idx="2417">
                  <c:v>5.1900024414060226</c:v>
                </c:pt>
                <c:pt idx="2418">
                  <c:v>5.1799926757810226</c:v>
                </c:pt>
                <c:pt idx="2419">
                  <c:v>5.1700134277340339</c:v>
                </c:pt>
                <c:pt idx="2420">
                  <c:v>5.1600036621090339</c:v>
                </c:pt>
                <c:pt idx="2421">
                  <c:v>5.2000122070310226</c:v>
                </c:pt>
                <c:pt idx="2422">
                  <c:v>5.2000122070310226</c:v>
                </c:pt>
                <c:pt idx="2423">
                  <c:v>5.25</c:v>
                </c:pt>
                <c:pt idx="2424">
                  <c:v>5.1799926757810226</c:v>
                </c:pt>
                <c:pt idx="2425">
                  <c:v>5.2200012207030113</c:v>
                </c:pt>
                <c:pt idx="2426">
                  <c:v>5.1799926757810226</c:v>
                </c:pt>
                <c:pt idx="2427">
                  <c:v>5.2000122070310226</c:v>
                </c:pt>
                <c:pt idx="2428">
                  <c:v>5.1700134277340339</c:v>
                </c:pt>
                <c:pt idx="2429">
                  <c:v>5.1799926757810226</c:v>
                </c:pt>
                <c:pt idx="2430">
                  <c:v>5.1799926757810226</c:v>
                </c:pt>
                <c:pt idx="2431">
                  <c:v>5.1900024414060226</c:v>
                </c:pt>
                <c:pt idx="2432">
                  <c:v>5.2000122070310226</c:v>
                </c:pt>
                <c:pt idx="2433">
                  <c:v>5.2000122070310226</c:v>
                </c:pt>
                <c:pt idx="2434">
                  <c:v>5.2000122070310226</c:v>
                </c:pt>
                <c:pt idx="2435">
                  <c:v>5.2099914550780113</c:v>
                </c:pt>
                <c:pt idx="2436">
                  <c:v>5.2000122070310226</c:v>
                </c:pt>
                <c:pt idx="2437">
                  <c:v>5.2000122070310226</c:v>
                </c:pt>
                <c:pt idx="2438">
                  <c:v>5.2099914550780113</c:v>
                </c:pt>
                <c:pt idx="2439">
                  <c:v>5.2200012207030113</c:v>
                </c:pt>
                <c:pt idx="2440">
                  <c:v>5.2000122070310226</c:v>
                </c:pt>
                <c:pt idx="2441">
                  <c:v>5.1799926757810226</c:v>
                </c:pt>
                <c:pt idx="2442">
                  <c:v>5.1900024414060226</c:v>
                </c:pt>
                <c:pt idx="2443">
                  <c:v>5.2099914550780113</c:v>
                </c:pt>
                <c:pt idx="2444">
                  <c:v>5.2099914550780113</c:v>
                </c:pt>
                <c:pt idx="2445">
                  <c:v>5.2300109863280113</c:v>
                </c:pt>
                <c:pt idx="2446">
                  <c:v>5.239990234375</c:v>
                </c:pt>
                <c:pt idx="2447">
                  <c:v>5.1900024414060226</c:v>
                </c:pt>
                <c:pt idx="2448">
                  <c:v>5.1900024414060226</c:v>
                </c:pt>
                <c:pt idx="2449">
                  <c:v>5.1799926757810226</c:v>
                </c:pt>
                <c:pt idx="2450">
                  <c:v>5.2000122070310226</c:v>
                </c:pt>
                <c:pt idx="2451">
                  <c:v>5.239990234375</c:v>
                </c:pt>
                <c:pt idx="2452">
                  <c:v>5.239990234375</c:v>
                </c:pt>
                <c:pt idx="2453">
                  <c:v>5.2300109863280113</c:v>
                </c:pt>
                <c:pt idx="2454">
                  <c:v>5.2200012207030113</c:v>
                </c:pt>
                <c:pt idx="2455">
                  <c:v>5.239990234375</c:v>
                </c:pt>
                <c:pt idx="2456">
                  <c:v>5.2200012207030113</c:v>
                </c:pt>
                <c:pt idx="2457">
                  <c:v>5.2300109863280113</c:v>
                </c:pt>
                <c:pt idx="2458">
                  <c:v>5.2300109863280113</c:v>
                </c:pt>
                <c:pt idx="2459">
                  <c:v>5.25</c:v>
                </c:pt>
                <c:pt idx="2460">
                  <c:v>5.239990234375</c:v>
                </c:pt>
                <c:pt idx="2461">
                  <c:v>5.1900024414060226</c:v>
                </c:pt>
                <c:pt idx="2462">
                  <c:v>5.2000122070310226</c:v>
                </c:pt>
                <c:pt idx="2463">
                  <c:v>5.2000122070310226</c:v>
                </c:pt>
                <c:pt idx="2464">
                  <c:v>5.2200012207030113</c:v>
                </c:pt>
                <c:pt idx="2465">
                  <c:v>5.25</c:v>
                </c:pt>
                <c:pt idx="2466">
                  <c:v>5.2300109863280113</c:v>
                </c:pt>
                <c:pt idx="2467">
                  <c:v>5.239990234375</c:v>
                </c:pt>
                <c:pt idx="2468">
                  <c:v>5.2200012207030113</c:v>
                </c:pt>
                <c:pt idx="2469">
                  <c:v>5.2799987792969887</c:v>
                </c:pt>
                <c:pt idx="2470">
                  <c:v>5.239990234375</c:v>
                </c:pt>
                <c:pt idx="2471">
                  <c:v>5.1700134277340339</c:v>
                </c:pt>
                <c:pt idx="2472">
                  <c:v>5.25</c:v>
                </c:pt>
                <c:pt idx="2473">
                  <c:v>5.2000122070310226</c:v>
                </c:pt>
                <c:pt idx="2474">
                  <c:v>5.2099914550780113</c:v>
                </c:pt>
                <c:pt idx="2475">
                  <c:v>5.1900024414060226</c:v>
                </c:pt>
                <c:pt idx="2476">
                  <c:v>5.2099914550780113</c:v>
                </c:pt>
                <c:pt idx="2477">
                  <c:v>5.2000122070310226</c:v>
                </c:pt>
                <c:pt idx="2478">
                  <c:v>5.260009765625</c:v>
                </c:pt>
                <c:pt idx="2479">
                  <c:v>5.2300109863280113</c:v>
                </c:pt>
                <c:pt idx="2480">
                  <c:v>5.2000122070310226</c:v>
                </c:pt>
                <c:pt idx="2481">
                  <c:v>5.2099914550780113</c:v>
                </c:pt>
                <c:pt idx="2482">
                  <c:v>5.2000122070310226</c:v>
                </c:pt>
                <c:pt idx="2483">
                  <c:v>5.239990234375</c:v>
                </c:pt>
                <c:pt idx="2484">
                  <c:v>5.2300109863280113</c:v>
                </c:pt>
                <c:pt idx="2485">
                  <c:v>5.2200012207030113</c:v>
                </c:pt>
                <c:pt idx="2486">
                  <c:v>5.2300109863280113</c:v>
                </c:pt>
                <c:pt idx="2487">
                  <c:v>5.2099914550780113</c:v>
                </c:pt>
                <c:pt idx="2488">
                  <c:v>5.239990234375</c:v>
                </c:pt>
                <c:pt idx="2489">
                  <c:v>5.239990234375</c:v>
                </c:pt>
                <c:pt idx="2490">
                  <c:v>5.25</c:v>
                </c:pt>
                <c:pt idx="2491">
                  <c:v>5.25</c:v>
                </c:pt>
                <c:pt idx="2492">
                  <c:v>5.260009765625</c:v>
                </c:pt>
                <c:pt idx="2493">
                  <c:v>5.25</c:v>
                </c:pt>
                <c:pt idx="2494">
                  <c:v>5.260009765625</c:v>
                </c:pt>
                <c:pt idx="2495">
                  <c:v>5.1799926757810226</c:v>
                </c:pt>
                <c:pt idx="2496">
                  <c:v>5.1900024414060226</c:v>
                </c:pt>
                <c:pt idx="2497">
                  <c:v>5.1799926757810226</c:v>
                </c:pt>
                <c:pt idx="2498">
                  <c:v>5.2200012207030113</c:v>
                </c:pt>
                <c:pt idx="2499">
                  <c:v>5.2200012207030113</c:v>
                </c:pt>
                <c:pt idx="2500">
                  <c:v>5.2799987792969887</c:v>
                </c:pt>
                <c:pt idx="2501">
                  <c:v>5.1600036621090339</c:v>
                </c:pt>
                <c:pt idx="2502">
                  <c:v>5.239990234375</c:v>
                </c:pt>
                <c:pt idx="2503">
                  <c:v>5.2099914550780113</c:v>
                </c:pt>
                <c:pt idx="2504">
                  <c:v>5.1900024414060226</c:v>
                </c:pt>
                <c:pt idx="2505">
                  <c:v>5.2699890136719887</c:v>
                </c:pt>
                <c:pt idx="2506">
                  <c:v>5.2999877929690342</c:v>
                </c:pt>
                <c:pt idx="2507">
                  <c:v>5.2000122070310226</c:v>
                </c:pt>
                <c:pt idx="2508">
                  <c:v>5.1900024414060226</c:v>
                </c:pt>
                <c:pt idx="2509">
                  <c:v>5.2200012207030113</c:v>
                </c:pt>
                <c:pt idx="2510">
                  <c:v>5.2300109863280113</c:v>
                </c:pt>
                <c:pt idx="2511">
                  <c:v>5.2000122070310226</c:v>
                </c:pt>
                <c:pt idx="2512">
                  <c:v>5.2000122070310226</c:v>
                </c:pt>
                <c:pt idx="2513">
                  <c:v>5.25</c:v>
                </c:pt>
                <c:pt idx="2514">
                  <c:v>5.3099975585940342</c:v>
                </c:pt>
                <c:pt idx="2515">
                  <c:v>5.2099914550780113</c:v>
                </c:pt>
                <c:pt idx="2516">
                  <c:v>5.1900024414060226</c:v>
                </c:pt>
                <c:pt idx="2517">
                  <c:v>5.260009765625</c:v>
                </c:pt>
                <c:pt idx="2518">
                  <c:v>5.2300109863280113</c:v>
                </c:pt>
                <c:pt idx="2519">
                  <c:v>5.239990234375</c:v>
                </c:pt>
                <c:pt idx="2520">
                  <c:v>5.1700134277340339</c:v>
                </c:pt>
                <c:pt idx="2521">
                  <c:v>5.1600036621090339</c:v>
                </c:pt>
                <c:pt idx="2522">
                  <c:v>5.2200012207030113</c:v>
                </c:pt>
                <c:pt idx="2523">
                  <c:v>5.1799926757810226</c:v>
                </c:pt>
                <c:pt idx="2524">
                  <c:v>5.1499938964840339</c:v>
                </c:pt>
                <c:pt idx="2525">
                  <c:v>5.1400146484369884</c:v>
                </c:pt>
                <c:pt idx="2526">
                  <c:v>5.1600036621090339</c:v>
                </c:pt>
                <c:pt idx="2527">
                  <c:v>5.2000122070310226</c:v>
                </c:pt>
                <c:pt idx="2528">
                  <c:v>5.1600036621090339</c:v>
                </c:pt>
                <c:pt idx="2529">
                  <c:v>5.1900024414060226</c:v>
                </c:pt>
                <c:pt idx="2530">
                  <c:v>5.1700134277340339</c:v>
                </c:pt>
                <c:pt idx="2531">
                  <c:v>5.25</c:v>
                </c:pt>
                <c:pt idx="2532">
                  <c:v>5.2099914550780113</c:v>
                </c:pt>
                <c:pt idx="2533">
                  <c:v>5.1600036621090339</c:v>
                </c:pt>
                <c:pt idx="2534">
                  <c:v>5.2999877929690342</c:v>
                </c:pt>
                <c:pt idx="2535">
                  <c:v>5.2000122070310226</c:v>
                </c:pt>
                <c:pt idx="2536">
                  <c:v>5.1199951171869884</c:v>
                </c:pt>
                <c:pt idx="2537">
                  <c:v>5.2099914550780113</c:v>
                </c:pt>
                <c:pt idx="2538">
                  <c:v>5.25</c:v>
                </c:pt>
                <c:pt idx="2539">
                  <c:v>5.2000122070310226</c:v>
                </c:pt>
                <c:pt idx="2540">
                  <c:v>5.25</c:v>
                </c:pt>
                <c:pt idx="2541">
                  <c:v>5.1700134277340339</c:v>
                </c:pt>
                <c:pt idx="2542">
                  <c:v>5.260009765625</c:v>
                </c:pt>
                <c:pt idx="2543">
                  <c:v>5.2200012207030113</c:v>
                </c:pt>
                <c:pt idx="2544">
                  <c:v>5.1600036621090339</c:v>
                </c:pt>
                <c:pt idx="2545">
                  <c:v>5.2200012207030113</c:v>
                </c:pt>
                <c:pt idx="2546">
                  <c:v>5.1199951171869884</c:v>
                </c:pt>
                <c:pt idx="2547">
                  <c:v>5.0899963378910229</c:v>
                </c:pt>
                <c:pt idx="2548">
                  <c:v>5.260009765625</c:v>
                </c:pt>
                <c:pt idx="2549">
                  <c:v>5.2000122070310226</c:v>
                </c:pt>
                <c:pt idx="2550">
                  <c:v>5.1600036621090339</c:v>
                </c:pt>
                <c:pt idx="2551">
                  <c:v>5.1400146484369884</c:v>
                </c:pt>
                <c:pt idx="2552">
                  <c:v>5.1000061035160229</c:v>
                </c:pt>
                <c:pt idx="2553">
                  <c:v>5.1700134277340339</c:v>
                </c:pt>
                <c:pt idx="2554">
                  <c:v>5.1799926757810226</c:v>
                </c:pt>
                <c:pt idx="2555">
                  <c:v>5.25</c:v>
                </c:pt>
                <c:pt idx="2556">
                  <c:v>5.260009765625</c:v>
                </c:pt>
                <c:pt idx="2557">
                  <c:v>5.2699890136719887</c:v>
                </c:pt>
                <c:pt idx="2558">
                  <c:v>5.2000122070310226</c:v>
                </c:pt>
                <c:pt idx="2559">
                  <c:v>5.1300048828119884</c:v>
                </c:pt>
                <c:pt idx="2560">
                  <c:v>5.1000061035160229</c:v>
                </c:pt>
                <c:pt idx="2561">
                  <c:v>5.1199951171869884</c:v>
                </c:pt>
                <c:pt idx="2562">
                  <c:v>5.1499938964840339</c:v>
                </c:pt>
                <c:pt idx="2563">
                  <c:v>5.1799926757810226</c:v>
                </c:pt>
                <c:pt idx="2564">
                  <c:v>5.1499938964840339</c:v>
                </c:pt>
                <c:pt idx="2565">
                  <c:v>5.1900024414060226</c:v>
                </c:pt>
                <c:pt idx="2566">
                  <c:v>5.2200012207030113</c:v>
                </c:pt>
                <c:pt idx="2567">
                  <c:v>5.1400146484369884</c:v>
                </c:pt>
                <c:pt idx="2568">
                  <c:v>5.1799926757810226</c:v>
                </c:pt>
                <c:pt idx="2569">
                  <c:v>5.1700134277340339</c:v>
                </c:pt>
                <c:pt idx="2570">
                  <c:v>5.1700134277340339</c:v>
                </c:pt>
                <c:pt idx="2571">
                  <c:v>5.1400146484369884</c:v>
                </c:pt>
                <c:pt idx="2572">
                  <c:v>5.1100158691410229</c:v>
                </c:pt>
                <c:pt idx="2573">
                  <c:v>5.1499938964840339</c:v>
                </c:pt>
                <c:pt idx="2574">
                  <c:v>5.1900024414060226</c:v>
                </c:pt>
                <c:pt idx="2575">
                  <c:v>5.2099914550780113</c:v>
                </c:pt>
                <c:pt idx="2576">
                  <c:v>5.1499938964840339</c:v>
                </c:pt>
                <c:pt idx="2577">
                  <c:v>5.1499938964840339</c:v>
                </c:pt>
                <c:pt idx="2578">
                  <c:v>5.2200012207030113</c:v>
                </c:pt>
                <c:pt idx="2579">
                  <c:v>5.260009765625</c:v>
                </c:pt>
                <c:pt idx="2580">
                  <c:v>5.1499938964840339</c:v>
                </c:pt>
                <c:pt idx="2581">
                  <c:v>5.1000061035160229</c:v>
                </c:pt>
                <c:pt idx="2582">
                  <c:v>5.25</c:v>
                </c:pt>
                <c:pt idx="2583">
                  <c:v>5.1199951171869884</c:v>
                </c:pt>
                <c:pt idx="2584">
                  <c:v>5.239990234375</c:v>
                </c:pt>
                <c:pt idx="2585">
                  <c:v>5.1199951171869884</c:v>
                </c:pt>
                <c:pt idx="2586">
                  <c:v>5.1300048828119884</c:v>
                </c:pt>
                <c:pt idx="2587">
                  <c:v>5.1300048828119884</c:v>
                </c:pt>
                <c:pt idx="2588">
                  <c:v>5.1499938964840339</c:v>
                </c:pt>
                <c:pt idx="2589">
                  <c:v>5.1900024414060226</c:v>
                </c:pt>
                <c:pt idx="2590">
                  <c:v>5.2300109863280113</c:v>
                </c:pt>
                <c:pt idx="2591">
                  <c:v>5.2999877929690342</c:v>
                </c:pt>
                <c:pt idx="2592">
                  <c:v>5.1199951171869884</c:v>
                </c:pt>
                <c:pt idx="2593">
                  <c:v>5.0799865722660229</c:v>
                </c:pt>
                <c:pt idx="2594">
                  <c:v>5.1799926757810226</c:v>
                </c:pt>
                <c:pt idx="2595">
                  <c:v>5.1600036621090339</c:v>
                </c:pt>
                <c:pt idx="2596">
                  <c:v>5.0400085449219887</c:v>
                </c:pt>
                <c:pt idx="2597">
                  <c:v>5.1600036621090339</c:v>
                </c:pt>
                <c:pt idx="2598">
                  <c:v>5.1400146484369884</c:v>
                </c:pt>
                <c:pt idx="2599">
                  <c:v>5.2000122070310226</c:v>
                </c:pt>
                <c:pt idx="2600">
                  <c:v>5.2099914550780113</c:v>
                </c:pt>
                <c:pt idx="2601">
                  <c:v>5.2799987792969887</c:v>
                </c:pt>
                <c:pt idx="2602">
                  <c:v>5.1300048828119884</c:v>
                </c:pt>
                <c:pt idx="2603">
                  <c:v>5.1799926757810226</c:v>
                </c:pt>
                <c:pt idx="2604">
                  <c:v>5.1000061035160229</c:v>
                </c:pt>
                <c:pt idx="2605">
                  <c:v>5.2000122070310226</c:v>
                </c:pt>
                <c:pt idx="2606">
                  <c:v>5.1700134277340339</c:v>
                </c:pt>
                <c:pt idx="2607">
                  <c:v>5.1600036621090339</c:v>
                </c:pt>
                <c:pt idx="2608">
                  <c:v>5.2200012207030113</c:v>
                </c:pt>
                <c:pt idx="2609">
                  <c:v>5.2300109863280113</c:v>
                </c:pt>
                <c:pt idx="2610">
                  <c:v>5.1600036621090339</c:v>
                </c:pt>
                <c:pt idx="2611">
                  <c:v>5.239990234375</c:v>
                </c:pt>
                <c:pt idx="2612">
                  <c:v>5.1700134277340339</c:v>
                </c:pt>
                <c:pt idx="2613">
                  <c:v>5.0700073242190342</c:v>
                </c:pt>
                <c:pt idx="2614">
                  <c:v>5.1100158691410229</c:v>
                </c:pt>
                <c:pt idx="2615">
                  <c:v>5.1600036621090339</c:v>
                </c:pt>
                <c:pt idx="2616">
                  <c:v>5.1300048828119884</c:v>
                </c:pt>
                <c:pt idx="2617">
                  <c:v>5.1700134277340339</c:v>
                </c:pt>
                <c:pt idx="2618">
                  <c:v>5.0899963378910229</c:v>
                </c:pt>
                <c:pt idx="2619">
                  <c:v>5.1100158691410229</c:v>
                </c:pt>
                <c:pt idx="2620">
                  <c:v>5.1499938964840339</c:v>
                </c:pt>
                <c:pt idx="2621">
                  <c:v>5.1900024414060226</c:v>
                </c:pt>
                <c:pt idx="2622">
                  <c:v>5.2900085449219887</c:v>
                </c:pt>
                <c:pt idx="2623">
                  <c:v>5.2099914550780113</c:v>
                </c:pt>
                <c:pt idx="2624">
                  <c:v>5.1499938964840339</c:v>
                </c:pt>
                <c:pt idx="2625">
                  <c:v>5.2200012207030113</c:v>
                </c:pt>
                <c:pt idx="2626">
                  <c:v>5.1100158691410229</c:v>
                </c:pt>
                <c:pt idx="2627">
                  <c:v>5.0700073242190342</c:v>
                </c:pt>
                <c:pt idx="2628">
                  <c:v>5.1600036621090339</c:v>
                </c:pt>
                <c:pt idx="2629">
                  <c:v>5.1900024414060226</c:v>
                </c:pt>
                <c:pt idx="2630">
                  <c:v>5.2099914550780113</c:v>
                </c:pt>
                <c:pt idx="2631">
                  <c:v>5.1499938964840339</c:v>
                </c:pt>
                <c:pt idx="2632">
                  <c:v>5.1499938964840339</c:v>
                </c:pt>
                <c:pt idx="2633">
                  <c:v>5.1799926757810226</c:v>
                </c:pt>
                <c:pt idx="2634">
                  <c:v>5.1100158691410229</c:v>
                </c:pt>
                <c:pt idx="2635">
                  <c:v>5.1499938964840339</c:v>
                </c:pt>
                <c:pt idx="2636">
                  <c:v>5.25</c:v>
                </c:pt>
                <c:pt idx="2637">
                  <c:v>5.1600036621090339</c:v>
                </c:pt>
                <c:pt idx="2638">
                  <c:v>5.1400146484369884</c:v>
                </c:pt>
                <c:pt idx="2639">
                  <c:v>5.1499938964840339</c:v>
                </c:pt>
                <c:pt idx="2640">
                  <c:v>5.1199951171869884</c:v>
                </c:pt>
                <c:pt idx="2641">
                  <c:v>5.1199951171869884</c:v>
                </c:pt>
                <c:pt idx="2642">
                  <c:v>5.1600036621090339</c:v>
                </c:pt>
                <c:pt idx="2643">
                  <c:v>5.1600036621090339</c:v>
                </c:pt>
                <c:pt idx="2644">
                  <c:v>5.1799926757810226</c:v>
                </c:pt>
                <c:pt idx="2645">
                  <c:v>5.1900024414060226</c:v>
                </c:pt>
                <c:pt idx="2646">
                  <c:v>5.1700134277340339</c:v>
                </c:pt>
                <c:pt idx="2647">
                  <c:v>5.1700134277340339</c:v>
                </c:pt>
                <c:pt idx="2648">
                  <c:v>5.2300109863280113</c:v>
                </c:pt>
                <c:pt idx="2649">
                  <c:v>5.1900024414060226</c:v>
                </c:pt>
                <c:pt idx="2650">
                  <c:v>5.1400146484369884</c:v>
                </c:pt>
                <c:pt idx="2651">
                  <c:v>5.2099914550780113</c:v>
                </c:pt>
                <c:pt idx="2652">
                  <c:v>5.2099914550780113</c:v>
                </c:pt>
                <c:pt idx="2653">
                  <c:v>5.1799926757810226</c:v>
                </c:pt>
                <c:pt idx="2654">
                  <c:v>5.1700134277340339</c:v>
                </c:pt>
                <c:pt idx="2655">
                  <c:v>5.1799926757810226</c:v>
                </c:pt>
                <c:pt idx="2656">
                  <c:v>5.25</c:v>
                </c:pt>
                <c:pt idx="2657">
                  <c:v>5.2000122070310226</c:v>
                </c:pt>
                <c:pt idx="2658">
                  <c:v>5.0799865722660229</c:v>
                </c:pt>
                <c:pt idx="2659">
                  <c:v>5.0400085449219887</c:v>
                </c:pt>
                <c:pt idx="2660">
                  <c:v>5.1000061035160229</c:v>
                </c:pt>
                <c:pt idx="2661">
                  <c:v>5.1499938964840339</c:v>
                </c:pt>
                <c:pt idx="2662">
                  <c:v>5.1799926757810226</c:v>
                </c:pt>
                <c:pt idx="2663">
                  <c:v>5.2300109863280113</c:v>
                </c:pt>
                <c:pt idx="2664">
                  <c:v>5.239990234375</c:v>
                </c:pt>
                <c:pt idx="2665">
                  <c:v>5.1600036621090339</c:v>
                </c:pt>
                <c:pt idx="2666">
                  <c:v>5.1600036621090339</c:v>
                </c:pt>
                <c:pt idx="2667">
                  <c:v>5.1700134277340339</c:v>
                </c:pt>
                <c:pt idx="2668">
                  <c:v>5.1499938964840339</c:v>
                </c:pt>
                <c:pt idx="2669">
                  <c:v>5.1600036621090339</c:v>
                </c:pt>
                <c:pt idx="2670">
                  <c:v>5.1100158691410229</c:v>
                </c:pt>
                <c:pt idx="2671">
                  <c:v>5.1499938964840339</c:v>
                </c:pt>
                <c:pt idx="2672">
                  <c:v>5.0899963378910229</c:v>
                </c:pt>
                <c:pt idx="2673">
                  <c:v>5.1199951171869884</c:v>
                </c:pt>
                <c:pt idx="2674">
                  <c:v>5.1199951171869884</c:v>
                </c:pt>
                <c:pt idx="2675">
                  <c:v>5.1499938964840339</c:v>
                </c:pt>
                <c:pt idx="2676">
                  <c:v>5.1900024414060226</c:v>
                </c:pt>
                <c:pt idx="2677">
                  <c:v>5.1400146484369884</c:v>
                </c:pt>
                <c:pt idx="2678">
                  <c:v>5.1300048828119884</c:v>
                </c:pt>
                <c:pt idx="2679">
                  <c:v>5.1300048828119884</c:v>
                </c:pt>
                <c:pt idx="2680">
                  <c:v>5.1499938964840339</c:v>
                </c:pt>
                <c:pt idx="2681">
                  <c:v>5.1400146484369884</c:v>
                </c:pt>
                <c:pt idx="2682">
                  <c:v>5.1100158691410229</c:v>
                </c:pt>
                <c:pt idx="2683">
                  <c:v>5.1300048828119884</c:v>
                </c:pt>
                <c:pt idx="2684">
                  <c:v>5.1300048828119884</c:v>
                </c:pt>
                <c:pt idx="2685">
                  <c:v>5.1300048828119884</c:v>
                </c:pt>
                <c:pt idx="2686">
                  <c:v>5.1499938964840339</c:v>
                </c:pt>
                <c:pt idx="2687">
                  <c:v>5.1499938964840339</c:v>
                </c:pt>
                <c:pt idx="2688">
                  <c:v>5.1499938964840339</c:v>
                </c:pt>
                <c:pt idx="2689">
                  <c:v>5.1400146484369884</c:v>
                </c:pt>
                <c:pt idx="2690">
                  <c:v>5.1499938964840339</c:v>
                </c:pt>
                <c:pt idx="2691">
                  <c:v>5.1400146484369884</c:v>
                </c:pt>
                <c:pt idx="2692">
                  <c:v>5.1499938964840339</c:v>
                </c:pt>
                <c:pt idx="2693">
                  <c:v>5.1499938964840339</c:v>
                </c:pt>
                <c:pt idx="2694">
                  <c:v>5.1499938964840339</c:v>
                </c:pt>
                <c:pt idx="2695">
                  <c:v>5.1000061035160229</c:v>
                </c:pt>
                <c:pt idx="2696">
                  <c:v>5.1300048828119884</c:v>
                </c:pt>
                <c:pt idx="2697">
                  <c:v>5.1499938964840339</c:v>
                </c:pt>
                <c:pt idx="2698">
                  <c:v>5.1700134277340339</c:v>
                </c:pt>
                <c:pt idx="2699">
                  <c:v>5.1799926757810226</c:v>
                </c:pt>
                <c:pt idx="2700">
                  <c:v>5.1799926757810226</c:v>
                </c:pt>
                <c:pt idx="2701">
                  <c:v>5.1799926757810226</c:v>
                </c:pt>
                <c:pt idx="2702">
                  <c:v>5.1700134277340339</c:v>
                </c:pt>
                <c:pt idx="2703">
                  <c:v>5.1499938964840339</c:v>
                </c:pt>
                <c:pt idx="2704">
                  <c:v>5.1799926757810226</c:v>
                </c:pt>
                <c:pt idx="2705">
                  <c:v>5.1100158691410229</c:v>
                </c:pt>
                <c:pt idx="2706">
                  <c:v>5.1300048828119884</c:v>
                </c:pt>
                <c:pt idx="2707">
                  <c:v>5.1700134277340339</c:v>
                </c:pt>
                <c:pt idx="2708">
                  <c:v>5.1400146484369884</c:v>
                </c:pt>
                <c:pt idx="2709">
                  <c:v>5.1900024414060226</c:v>
                </c:pt>
                <c:pt idx="2710">
                  <c:v>5.1199951171869884</c:v>
                </c:pt>
                <c:pt idx="2711">
                  <c:v>5.1900024414060226</c:v>
                </c:pt>
                <c:pt idx="2712">
                  <c:v>5.1300048828119884</c:v>
                </c:pt>
                <c:pt idx="2713">
                  <c:v>5.1799926757810226</c:v>
                </c:pt>
                <c:pt idx="2714">
                  <c:v>5.0799865722660229</c:v>
                </c:pt>
                <c:pt idx="2715">
                  <c:v>5.1400146484369884</c:v>
                </c:pt>
                <c:pt idx="2716">
                  <c:v>5.1700134277340339</c:v>
                </c:pt>
                <c:pt idx="2717">
                  <c:v>5.1700134277340339</c:v>
                </c:pt>
                <c:pt idx="2718">
                  <c:v>5.1499938964840339</c:v>
                </c:pt>
                <c:pt idx="2719">
                  <c:v>5.1700134277340339</c:v>
                </c:pt>
                <c:pt idx="2720">
                  <c:v>5.1400146484369884</c:v>
                </c:pt>
                <c:pt idx="2721">
                  <c:v>5.1199951171869884</c:v>
                </c:pt>
                <c:pt idx="2722">
                  <c:v>5.1499938964840339</c:v>
                </c:pt>
                <c:pt idx="2723">
                  <c:v>5.1700134277340339</c:v>
                </c:pt>
                <c:pt idx="2724">
                  <c:v>5.1799926757810226</c:v>
                </c:pt>
                <c:pt idx="2725">
                  <c:v>5.1499938964840339</c:v>
                </c:pt>
                <c:pt idx="2726">
                  <c:v>5.1000061035160229</c:v>
                </c:pt>
                <c:pt idx="2727">
                  <c:v>5.1700134277340339</c:v>
                </c:pt>
                <c:pt idx="2728">
                  <c:v>5.1799926757810226</c:v>
                </c:pt>
                <c:pt idx="2729">
                  <c:v>5.1400146484369884</c:v>
                </c:pt>
                <c:pt idx="2730">
                  <c:v>5.1400146484369884</c:v>
                </c:pt>
                <c:pt idx="2731">
                  <c:v>5.1199951171869884</c:v>
                </c:pt>
                <c:pt idx="2732">
                  <c:v>5.1600036621090339</c:v>
                </c:pt>
                <c:pt idx="2733">
                  <c:v>5.1900024414060226</c:v>
                </c:pt>
                <c:pt idx="2734">
                  <c:v>5.1900024414060226</c:v>
                </c:pt>
                <c:pt idx="2735">
                  <c:v>5.1900024414060226</c:v>
                </c:pt>
                <c:pt idx="2736">
                  <c:v>5.1499938964840339</c:v>
                </c:pt>
                <c:pt idx="2737">
                  <c:v>5.1600036621090339</c:v>
                </c:pt>
                <c:pt idx="2738">
                  <c:v>5.1799926757810226</c:v>
                </c:pt>
                <c:pt idx="2739">
                  <c:v>5.1499938964840339</c:v>
                </c:pt>
                <c:pt idx="2740">
                  <c:v>5.1499938964840339</c:v>
                </c:pt>
                <c:pt idx="2741">
                  <c:v>5.1700134277340339</c:v>
                </c:pt>
                <c:pt idx="2742">
                  <c:v>5.1600036621090339</c:v>
                </c:pt>
                <c:pt idx="2743">
                  <c:v>5.1700134277340339</c:v>
                </c:pt>
                <c:pt idx="2744">
                  <c:v>5.1900024414060226</c:v>
                </c:pt>
                <c:pt idx="2745">
                  <c:v>5.1900024414060226</c:v>
                </c:pt>
                <c:pt idx="2746">
                  <c:v>5.1799926757810226</c:v>
                </c:pt>
                <c:pt idx="2747">
                  <c:v>5.2099914550780113</c:v>
                </c:pt>
                <c:pt idx="2748">
                  <c:v>5.1799926757810226</c:v>
                </c:pt>
                <c:pt idx="2749">
                  <c:v>5.1300048828119884</c:v>
                </c:pt>
                <c:pt idx="2750">
                  <c:v>5.1499938964840339</c:v>
                </c:pt>
                <c:pt idx="2751">
                  <c:v>5.2300109863280113</c:v>
                </c:pt>
                <c:pt idx="2752">
                  <c:v>5.1499938964840339</c:v>
                </c:pt>
                <c:pt idx="2753">
                  <c:v>5.2300109863280113</c:v>
                </c:pt>
                <c:pt idx="2754">
                  <c:v>5.1900024414060226</c:v>
                </c:pt>
                <c:pt idx="2755">
                  <c:v>5.1700134277340339</c:v>
                </c:pt>
                <c:pt idx="2756">
                  <c:v>5.1199951171869884</c:v>
                </c:pt>
                <c:pt idx="2757">
                  <c:v>5.1900024414060226</c:v>
                </c:pt>
                <c:pt idx="2758">
                  <c:v>5.2000122070310226</c:v>
                </c:pt>
                <c:pt idx="2759">
                  <c:v>5.1499938964840339</c:v>
                </c:pt>
                <c:pt idx="2760">
                  <c:v>5.1499938964840339</c:v>
                </c:pt>
                <c:pt idx="2761">
                  <c:v>5.1400146484369884</c:v>
                </c:pt>
                <c:pt idx="2762">
                  <c:v>5.1700134277340339</c:v>
                </c:pt>
                <c:pt idx="2763">
                  <c:v>5.1600036621090339</c:v>
                </c:pt>
                <c:pt idx="2764">
                  <c:v>5.1600036621090339</c:v>
                </c:pt>
                <c:pt idx="2765">
                  <c:v>5.1600036621090339</c:v>
                </c:pt>
                <c:pt idx="2766">
                  <c:v>5.1799926757810226</c:v>
                </c:pt>
                <c:pt idx="2767">
                  <c:v>5.2000122070310226</c:v>
                </c:pt>
                <c:pt idx="2768">
                  <c:v>5.2200012207030113</c:v>
                </c:pt>
                <c:pt idx="2769">
                  <c:v>5.1799926757810226</c:v>
                </c:pt>
                <c:pt idx="2770">
                  <c:v>5.1600036621090339</c:v>
                </c:pt>
                <c:pt idx="2771">
                  <c:v>5.1799926757810226</c:v>
                </c:pt>
                <c:pt idx="2772">
                  <c:v>5.1900024414060226</c:v>
                </c:pt>
                <c:pt idx="2773">
                  <c:v>5.1600036621090339</c:v>
                </c:pt>
                <c:pt idx="2774">
                  <c:v>5.1300048828119884</c:v>
                </c:pt>
                <c:pt idx="2775">
                  <c:v>5.1600036621090339</c:v>
                </c:pt>
                <c:pt idx="2776">
                  <c:v>5.1900024414060226</c:v>
                </c:pt>
                <c:pt idx="2777">
                  <c:v>5.1799926757810226</c:v>
                </c:pt>
                <c:pt idx="2778">
                  <c:v>5.1799926757810226</c:v>
                </c:pt>
                <c:pt idx="2779">
                  <c:v>5.1600036621090339</c:v>
                </c:pt>
                <c:pt idx="2780">
                  <c:v>5.1799926757810226</c:v>
                </c:pt>
                <c:pt idx="2781">
                  <c:v>5.1900024414060226</c:v>
                </c:pt>
                <c:pt idx="2782">
                  <c:v>5.1600036621090339</c:v>
                </c:pt>
                <c:pt idx="2783">
                  <c:v>5.1799926757810226</c:v>
                </c:pt>
                <c:pt idx="2784">
                  <c:v>5.1700134277340339</c:v>
                </c:pt>
                <c:pt idx="2785">
                  <c:v>5.2099914550780113</c:v>
                </c:pt>
                <c:pt idx="2786">
                  <c:v>5.1799926757810226</c:v>
                </c:pt>
                <c:pt idx="2787">
                  <c:v>5.1700134277340339</c:v>
                </c:pt>
                <c:pt idx="2788">
                  <c:v>5.1600036621090339</c:v>
                </c:pt>
                <c:pt idx="2789">
                  <c:v>5.1799926757810226</c:v>
                </c:pt>
                <c:pt idx="2790">
                  <c:v>5.1900024414060226</c:v>
                </c:pt>
                <c:pt idx="2791">
                  <c:v>5.2000122070310226</c:v>
                </c:pt>
                <c:pt idx="2792">
                  <c:v>5.1799926757810226</c:v>
                </c:pt>
                <c:pt idx="2793">
                  <c:v>5.1799926757810226</c:v>
                </c:pt>
                <c:pt idx="2794">
                  <c:v>5.1799926757810226</c:v>
                </c:pt>
                <c:pt idx="2795">
                  <c:v>5.2200012207030113</c:v>
                </c:pt>
                <c:pt idx="2796">
                  <c:v>5.1900024414060226</c:v>
                </c:pt>
                <c:pt idx="2797">
                  <c:v>5.1499938964840339</c:v>
                </c:pt>
                <c:pt idx="2798">
                  <c:v>5.1600036621090339</c:v>
                </c:pt>
                <c:pt idx="2799">
                  <c:v>5.2099914550780113</c:v>
                </c:pt>
                <c:pt idx="2800">
                  <c:v>5.1700134277340339</c:v>
                </c:pt>
                <c:pt idx="2801">
                  <c:v>5.2000122070310226</c:v>
                </c:pt>
                <c:pt idx="2802">
                  <c:v>5.1900024414060226</c:v>
                </c:pt>
                <c:pt idx="2803">
                  <c:v>5.1700134277340339</c:v>
                </c:pt>
                <c:pt idx="2804">
                  <c:v>5.1900024414060226</c:v>
                </c:pt>
                <c:pt idx="2805">
                  <c:v>5.2200012207030113</c:v>
                </c:pt>
                <c:pt idx="2806">
                  <c:v>5.2200012207030113</c:v>
                </c:pt>
                <c:pt idx="2807">
                  <c:v>5.2200012207030113</c:v>
                </c:pt>
                <c:pt idx="2808">
                  <c:v>5.2099914550780113</c:v>
                </c:pt>
                <c:pt idx="2809">
                  <c:v>5.1700134277340339</c:v>
                </c:pt>
                <c:pt idx="2810">
                  <c:v>5.1300048828119884</c:v>
                </c:pt>
                <c:pt idx="2811">
                  <c:v>5.1700134277340339</c:v>
                </c:pt>
                <c:pt idx="2812">
                  <c:v>5.25</c:v>
                </c:pt>
                <c:pt idx="2813">
                  <c:v>5.1300048828119884</c:v>
                </c:pt>
                <c:pt idx="2814">
                  <c:v>5.1499938964840339</c:v>
                </c:pt>
                <c:pt idx="2815">
                  <c:v>5.1799926757810226</c:v>
                </c:pt>
                <c:pt idx="2816">
                  <c:v>5.2000122070310226</c:v>
                </c:pt>
                <c:pt idx="2817">
                  <c:v>5.2099914550780113</c:v>
                </c:pt>
                <c:pt idx="2818">
                  <c:v>5.2200012207030113</c:v>
                </c:pt>
                <c:pt idx="2819">
                  <c:v>5.1799926757810226</c:v>
                </c:pt>
                <c:pt idx="2820">
                  <c:v>5.1700134277340339</c:v>
                </c:pt>
                <c:pt idx="2821">
                  <c:v>5.2000122070310226</c:v>
                </c:pt>
                <c:pt idx="2822">
                  <c:v>5.2200012207030113</c:v>
                </c:pt>
                <c:pt idx="2823">
                  <c:v>5.1700134277340339</c:v>
                </c:pt>
                <c:pt idx="2824">
                  <c:v>5.1900024414060226</c:v>
                </c:pt>
                <c:pt idx="2825">
                  <c:v>5.2000122070310226</c:v>
                </c:pt>
                <c:pt idx="2826">
                  <c:v>5.1799926757810226</c:v>
                </c:pt>
                <c:pt idx="2827">
                  <c:v>5.1499938964840339</c:v>
                </c:pt>
                <c:pt idx="2828">
                  <c:v>5.1300048828119884</c:v>
                </c:pt>
                <c:pt idx="2829">
                  <c:v>5.1799926757810226</c:v>
                </c:pt>
                <c:pt idx="2830">
                  <c:v>5.1900024414060226</c:v>
                </c:pt>
                <c:pt idx="2831">
                  <c:v>5.1799926757810226</c:v>
                </c:pt>
                <c:pt idx="2832">
                  <c:v>5.2000122070310226</c:v>
                </c:pt>
                <c:pt idx="2833">
                  <c:v>5.2099914550780113</c:v>
                </c:pt>
                <c:pt idx="2834">
                  <c:v>5.2200012207030113</c:v>
                </c:pt>
                <c:pt idx="2835">
                  <c:v>5.2200012207030113</c:v>
                </c:pt>
                <c:pt idx="2836">
                  <c:v>5.2099914550780113</c:v>
                </c:pt>
                <c:pt idx="2837">
                  <c:v>5.2300109863280113</c:v>
                </c:pt>
                <c:pt idx="2838">
                  <c:v>5.1199951171869884</c:v>
                </c:pt>
                <c:pt idx="2839">
                  <c:v>5.1499938964840339</c:v>
                </c:pt>
                <c:pt idx="2840">
                  <c:v>5.1900024414060226</c:v>
                </c:pt>
                <c:pt idx="2841">
                  <c:v>5.2099914550780113</c:v>
                </c:pt>
                <c:pt idx="2842">
                  <c:v>5.1499938964840339</c:v>
                </c:pt>
                <c:pt idx="2843">
                  <c:v>5.1799926757810226</c:v>
                </c:pt>
                <c:pt idx="2844">
                  <c:v>5.2200012207030113</c:v>
                </c:pt>
                <c:pt idx="2845">
                  <c:v>5.25</c:v>
                </c:pt>
                <c:pt idx="2846">
                  <c:v>5.2200012207030113</c:v>
                </c:pt>
                <c:pt idx="2847">
                  <c:v>5.2099914550780113</c:v>
                </c:pt>
                <c:pt idx="2848">
                  <c:v>5.1700134277340339</c:v>
                </c:pt>
                <c:pt idx="2849">
                  <c:v>5.1600036621090339</c:v>
                </c:pt>
                <c:pt idx="2850">
                  <c:v>5.1799926757810226</c:v>
                </c:pt>
                <c:pt idx="2851">
                  <c:v>5.2099914550780113</c:v>
                </c:pt>
                <c:pt idx="2852">
                  <c:v>5.1600036621090339</c:v>
                </c:pt>
                <c:pt idx="2853">
                  <c:v>5.1400146484369884</c:v>
                </c:pt>
                <c:pt idx="2854">
                  <c:v>5.1799926757810226</c:v>
                </c:pt>
                <c:pt idx="2855">
                  <c:v>5.1600036621090339</c:v>
                </c:pt>
                <c:pt idx="2856">
                  <c:v>5.1700134277340339</c:v>
                </c:pt>
                <c:pt idx="2857">
                  <c:v>5.1400146484369884</c:v>
                </c:pt>
                <c:pt idx="2858">
                  <c:v>5.1799926757810226</c:v>
                </c:pt>
                <c:pt idx="2859">
                  <c:v>5.2099914550780113</c:v>
                </c:pt>
                <c:pt idx="2860">
                  <c:v>5.2000122070310226</c:v>
                </c:pt>
                <c:pt idx="2861">
                  <c:v>5.2300109863280113</c:v>
                </c:pt>
                <c:pt idx="2862">
                  <c:v>5.1700134277340339</c:v>
                </c:pt>
                <c:pt idx="2863">
                  <c:v>5.1600036621090339</c:v>
                </c:pt>
                <c:pt idx="2864">
                  <c:v>5.2000122070310226</c:v>
                </c:pt>
                <c:pt idx="2865">
                  <c:v>5.1900024414060226</c:v>
                </c:pt>
                <c:pt idx="2866">
                  <c:v>5.2699890136719887</c:v>
                </c:pt>
                <c:pt idx="2867">
                  <c:v>5.1600036621090339</c:v>
                </c:pt>
                <c:pt idx="2868">
                  <c:v>5.1900024414060226</c:v>
                </c:pt>
                <c:pt idx="2869">
                  <c:v>5.2099914550780113</c:v>
                </c:pt>
                <c:pt idx="2870">
                  <c:v>5.2000122070310226</c:v>
                </c:pt>
                <c:pt idx="2871">
                  <c:v>5.1499938964840339</c:v>
                </c:pt>
                <c:pt idx="2872">
                  <c:v>5.2200012207030113</c:v>
                </c:pt>
                <c:pt idx="2873">
                  <c:v>5.3099975585940342</c:v>
                </c:pt>
                <c:pt idx="2874">
                  <c:v>5.1799926757810226</c:v>
                </c:pt>
                <c:pt idx="2875">
                  <c:v>5.1499938964840339</c:v>
                </c:pt>
                <c:pt idx="2876">
                  <c:v>5.1300048828119884</c:v>
                </c:pt>
                <c:pt idx="2877">
                  <c:v>5.1400146484369884</c:v>
                </c:pt>
                <c:pt idx="2878">
                  <c:v>5.1700134277340339</c:v>
                </c:pt>
                <c:pt idx="2879">
                  <c:v>5.239990234375</c:v>
                </c:pt>
                <c:pt idx="2880">
                  <c:v>5.2300109863280113</c:v>
                </c:pt>
                <c:pt idx="2881">
                  <c:v>5.1700134277340339</c:v>
                </c:pt>
                <c:pt idx="2882">
                  <c:v>5.1600036621090339</c:v>
                </c:pt>
                <c:pt idx="2883">
                  <c:v>5.1900024414060226</c:v>
                </c:pt>
                <c:pt idx="2884">
                  <c:v>5.1799926757810226</c:v>
                </c:pt>
                <c:pt idx="2885">
                  <c:v>5.1600036621090339</c:v>
                </c:pt>
                <c:pt idx="2886">
                  <c:v>5.239990234375</c:v>
                </c:pt>
                <c:pt idx="2887">
                  <c:v>5.1600036621090339</c:v>
                </c:pt>
                <c:pt idx="2888">
                  <c:v>5.1600036621090339</c:v>
                </c:pt>
                <c:pt idx="2889">
                  <c:v>5.1600036621090339</c:v>
                </c:pt>
                <c:pt idx="2890">
                  <c:v>5.2200012207030113</c:v>
                </c:pt>
                <c:pt idx="2891">
                  <c:v>5.1600036621090339</c:v>
                </c:pt>
                <c:pt idx="2892">
                  <c:v>5.2099914550780113</c:v>
                </c:pt>
                <c:pt idx="2893">
                  <c:v>5.1600036621090339</c:v>
                </c:pt>
                <c:pt idx="2894">
                  <c:v>5.1100158691410229</c:v>
                </c:pt>
                <c:pt idx="2895">
                  <c:v>5.1700134277340339</c:v>
                </c:pt>
                <c:pt idx="2896">
                  <c:v>5.1799926757810226</c:v>
                </c:pt>
                <c:pt idx="2897">
                  <c:v>5.1499938964840339</c:v>
                </c:pt>
                <c:pt idx="2898">
                  <c:v>5.1700134277340339</c:v>
                </c:pt>
                <c:pt idx="2899">
                  <c:v>5.1799926757810226</c:v>
                </c:pt>
                <c:pt idx="2900">
                  <c:v>5.1499938964840339</c:v>
                </c:pt>
                <c:pt idx="2901">
                  <c:v>5.1600036621090339</c:v>
                </c:pt>
                <c:pt idx="2902">
                  <c:v>5.1700134277340339</c:v>
                </c:pt>
                <c:pt idx="2903">
                  <c:v>5.1700134277340339</c:v>
                </c:pt>
                <c:pt idx="2904">
                  <c:v>5.2200012207030113</c:v>
                </c:pt>
                <c:pt idx="2905">
                  <c:v>5.1499938964840339</c:v>
                </c:pt>
                <c:pt idx="2906">
                  <c:v>5.1499938964840339</c:v>
                </c:pt>
                <c:pt idx="2907">
                  <c:v>5.1900024414060226</c:v>
                </c:pt>
                <c:pt idx="2908">
                  <c:v>5.1499938964840339</c:v>
                </c:pt>
                <c:pt idx="2909">
                  <c:v>5.1900024414060226</c:v>
                </c:pt>
                <c:pt idx="2910">
                  <c:v>5.1900024414060226</c:v>
                </c:pt>
                <c:pt idx="2911">
                  <c:v>5.239990234375</c:v>
                </c:pt>
                <c:pt idx="2912">
                  <c:v>5.1900024414060226</c:v>
                </c:pt>
                <c:pt idx="2913">
                  <c:v>5.1400146484369884</c:v>
                </c:pt>
                <c:pt idx="2914">
                  <c:v>5.1199951171869884</c:v>
                </c:pt>
                <c:pt idx="2915">
                  <c:v>5.1400146484369884</c:v>
                </c:pt>
                <c:pt idx="2916">
                  <c:v>5.1100158691410229</c:v>
                </c:pt>
                <c:pt idx="2917">
                  <c:v>5.1400146484369884</c:v>
                </c:pt>
                <c:pt idx="2918">
                  <c:v>5.1499938964840339</c:v>
                </c:pt>
                <c:pt idx="2919">
                  <c:v>5.2000122070310226</c:v>
                </c:pt>
                <c:pt idx="2920">
                  <c:v>5.2200012207030113</c:v>
                </c:pt>
                <c:pt idx="2921">
                  <c:v>5.2300109863280113</c:v>
                </c:pt>
                <c:pt idx="2922">
                  <c:v>5.1900024414060226</c:v>
                </c:pt>
                <c:pt idx="2923">
                  <c:v>5.2000122070310226</c:v>
                </c:pt>
                <c:pt idx="2924">
                  <c:v>5.1799926757810226</c:v>
                </c:pt>
                <c:pt idx="2925">
                  <c:v>5.1400146484369884</c:v>
                </c:pt>
                <c:pt idx="2926">
                  <c:v>5.1700134277340339</c:v>
                </c:pt>
                <c:pt idx="2927">
                  <c:v>5.1300048828119884</c:v>
                </c:pt>
                <c:pt idx="2928">
                  <c:v>5.1000061035160229</c:v>
                </c:pt>
                <c:pt idx="2929">
                  <c:v>5.2000122070310226</c:v>
                </c:pt>
                <c:pt idx="2930">
                  <c:v>5.1600036621090339</c:v>
                </c:pt>
                <c:pt idx="2931">
                  <c:v>5.1300048828119884</c:v>
                </c:pt>
                <c:pt idx="2932">
                  <c:v>5.1600036621090339</c:v>
                </c:pt>
                <c:pt idx="2933">
                  <c:v>5.2200012207030113</c:v>
                </c:pt>
                <c:pt idx="2934">
                  <c:v>5.1000061035160229</c:v>
                </c:pt>
                <c:pt idx="2935">
                  <c:v>5.1400146484369884</c:v>
                </c:pt>
                <c:pt idx="2936">
                  <c:v>5.1499938964840339</c:v>
                </c:pt>
                <c:pt idx="2937">
                  <c:v>5.1300048828119884</c:v>
                </c:pt>
                <c:pt idx="2938">
                  <c:v>5.1499938964840339</c:v>
                </c:pt>
                <c:pt idx="2939">
                  <c:v>5.1199951171869884</c:v>
                </c:pt>
                <c:pt idx="2940">
                  <c:v>5.0899963378910229</c:v>
                </c:pt>
                <c:pt idx="2941">
                  <c:v>5.1000061035160229</c:v>
                </c:pt>
                <c:pt idx="2942">
                  <c:v>5.1300048828119884</c:v>
                </c:pt>
                <c:pt idx="2943">
                  <c:v>5.1499938964840339</c:v>
                </c:pt>
                <c:pt idx="2944">
                  <c:v>5.1600036621090339</c:v>
                </c:pt>
                <c:pt idx="2945">
                  <c:v>5.1400146484369884</c:v>
                </c:pt>
                <c:pt idx="2946">
                  <c:v>5.1499938964840339</c:v>
                </c:pt>
                <c:pt idx="2947">
                  <c:v>5.1300048828119884</c:v>
                </c:pt>
                <c:pt idx="2948">
                  <c:v>5.1300048828119884</c:v>
                </c:pt>
                <c:pt idx="2949">
                  <c:v>5.1499938964840339</c:v>
                </c:pt>
                <c:pt idx="2950">
                  <c:v>5.2000122070310226</c:v>
                </c:pt>
                <c:pt idx="2951">
                  <c:v>5.1600036621090339</c:v>
                </c:pt>
                <c:pt idx="2952">
                  <c:v>5.1600036621090339</c:v>
                </c:pt>
                <c:pt idx="2953">
                  <c:v>5.1900024414060226</c:v>
                </c:pt>
                <c:pt idx="2954">
                  <c:v>5.1700134277340339</c:v>
                </c:pt>
                <c:pt idx="2955">
                  <c:v>5.1600036621090339</c:v>
                </c:pt>
                <c:pt idx="2956">
                  <c:v>5.1199951171869884</c:v>
                </c:pt>
                <c:pt idx="2957">
                  <c:v>5.0799865722660229</c:v>
                </c:pt>
                <c:pt idx="2958">
                  <c:v>5.1199951171869884</c:v>
                </c:pt>
                <c:pt idx="2959">
                  <c:v>5.1300048828119884</c:v>
                </c:pt>
                <c:pt idx="2960">
                  <c:v>5.1600036621090339</c:v>
                </c:pt>
                <c:pt idx="2961">
                  <c:v>5.1700134277340339</c:v>
                </c:pt>
                <c:pt idx="2962">
                  <c:v>5.2000122070310226</c:v>
                </c:pt>
                <c:pt idx="2963">
                  <c:v>5.1600036621090339</c:v>
                </c:pt>
                <c:pt idx="2964">
                  <c:v>5.1199951171869884</c:v>
                </c:pt>
                <c:pt idx="2965">
                  <c:v>5.1199951171869884</c:v>
                </c:pt>
                <c:pt idx="2966">
                  <c:v>5.1600036621090339</c:v>
                </c:pt>
                <c:pt idx="2967">
                  <c:v>5.1600036621090339</c:v>
                </c:pt>
                <c:pt idx="2968">
                  <c:v>5.0299987792969887</c:v>
                </c:pt>
                <c:pt idx="2969">
                  <c:v>5.0199890136719887</c:v>
                </c:pt>
                <c:pt idx="2970">
                  <c:v>5.1000061035160229</c:v>
                </c:pt>
                <c:pt idx="2971">
                  <c:v>5.1799926757810226</c:v>
                </c:pt>
                <c:pt idx="2972">
                  <c:v>5.0799865722660229</c:v>
                </c:pt>
                <c:pt idx="2973">
                  <c:v>5.1000061035160229</c:v>
                </c:pt>
                <c:pt idx="2974">
                  <c:v>5.1300048828119884</c:v>
                </c:pt>
                <c:pt idx="2975">
                  <c:v>5.1400146484369884</c:v>
                </c:pt>
                <c:pt idx="2976">
                  <c:v>5.0899963378910229</c:v>
                </c:pt>
                <c:pt idx="2977">
                  <c:v>5.0899963378910229</c:v>
                </c:pt>
                <c:pt idx="2978">
                  <c:v>5.1700134277340339</c:v>
                </c:pt>
                <c:pt idx="2979">
                  <c:v>5.1300048828119884</c:v>
                </c:pt>
                <c:pt idx="2980">
                  <c:v>5.2000122070310226</c:v>
                </c:pt>
                <c:pt idx="2981">
                  <c:v>5.2099914550780113</c:v>
                </c:pt>
                <c:pt idx="2982">
                  <c:v>5.1300048828119884</c:v>
                </c:pt>
                <c:pt idx="2983">
                  <c:v>5.1000061035160229</c:v>
                </c:pt>
                <c:pt idx="2984">
                  <c:v>5.1300048828119884</c:v>
                </c:pt>
                <c:pt idx="2985">
                  <c:v>5.1499938964840339</c:v>
                </c:pt>
                <c:pt idx="2986">
                  <c:v>5.1499938964840339</c:v>
                </c:pt>
                <c:pt idx="2987">
                  <c:v>5.1900024414060226</c:v>
                </c:pt>
                <c:pt idx="2988">
                  <c:v>5.1400146484369884</c:v>
                </c:pt>
                <c:pt idx="2989">
                  <c:v>5.1700134277340339</c:v>
                </c:pt>
                <c:pt idx="2990">
                  <c:v>5.1100158691410229</c:v>
                </c:pt>
                <c:pt idx="2991">
                  <c:v>5.1100158691410229</c:v>
                </c:pt>
                <c:pt idx="2992">
                  <c:v>4.9800109863280113</c:v>
                </c:pt>
                <c:pt idx="2993">
                  <c:v>5.0899963378910229</c:v>
                </c:pt>
                <c:pt idx="2994">
                  <c:v>5.1499938964840339</c:v>
                </c:pt>
                <c:pt idx="2995">
                  <c:v>5.1700134277340339</c:v>
                </c:pt>
                <c:pt idx="2996">
                  <c:v>5.1199951171869884</c:v>
                </c:pt>
                <c:pt idx="2997">
                  <c:v>5.1300048828119884</c:v>
                </c:pt>
                <c:pt idx="2998">
                  <c:v>5.1100158691410229</c:v>
                </c:pt>
                <c:pt idx="2999">
                  <c:v>5.1600036621090339</c:v>
                </c:pt>
                <c:pt idx="3000">
                  <c:v>5.1600036621090339</c:v>
                </c:pt>
                <c:pt idx="3001">
                  <c:v>5.1000061035160229</c:v>
                </c:pt>
                <c:pt idx="3002">
                  <c:v>5.0799865722660229</c:v>
                </c:pt>
                <c:pt idx="3003">
                  <c:v>5.1499938964840339</c:v>
                </c:pt>
                <c:pt idx="3004">
                  <c:v>5.1799926757810226</c:v>
                </c:pt>
                <c:pt idx="3005">
                  <c:v>5.1499938964840339</c:v>
                </c:pt>
                <c:pt idx="3006">
                  <c:v>5.0799865722660229</c:v>
                </c:pt>
                <c:pt idx="3007">
                  <c:v>5.1199951171869884</c:v>
                </c:pt>
                <c:pt idx="3008">
                  <c:v>5.1700134277340339</c:v>
                </c:pt>
                <c:pt idx="3009">
                  <c:v>5.1100158691410229</c:v>
                </c:pt>
                <c:pt idx="3010">
                  <c:v>5.1400146484369884</c:v>
                </c:pt>
                <c:pt idx="3011">
                  <c:v>5.1700134277340339</c:v>
                </c:pt>
                <c:pt idx="3012">
                  <c:v>5.1700134277340339</c:v>
                </c:pt>
                <c:pt idx="3013">
                  <c:v>5.0199890136719887</c:v>
                </c:pt>
                <c:pt idx="3014">
                  <c:v>5.0799865722660229</c:v>
                </c:pt>
                <c:pt idx="3015">
                  <c:v>5.1300048828119884</c:v>
                </c:pt>
                <c:pt idx="3016">
                  <c:v>5.1400146484369884</c:v>
                </c:pt>
                <c:pt idx="3017">
                  <c:v>5.0400085449219887</c:v>
                </c:pt>
                <c:pt idx="3018">
                  <c:v>5.0499877929690342</c:v>
                </c:pt>
                <c:pt idx="3019">
                  <c:v>5.0899963378910229</c:v>
                </c:pt>
                <c:pt idx="3020">
                  <c:v>5.1300048828119884</c:v>
                </c:pt>
                <c:pt idx="3021">
                  <c:v>5.1199951171869884</c:v>
                </c:pt>
                <c:pt idx="3022">
                  <c:v>5.1499938964840339</c:v>
                </c:pt>
                <c:pt idx="3023">
                  <c:v>5.1199951171869884</c:v>
                </c:pt>
                <c:pt idx="3024">
                  <c:v>5.1499938964840339</c:v>
                </c:pt>
                <c:pt idx="3025">
                  <c:v>5.1400146484369884</c:v>
                </c:pt>
                <c:pt idx="3026">
                  <c:v>5.0599975585940342</c:v>
                </c:pt>
                <c:pt idx="3027">
                  <c:v>5.1000061035160229</c:v>
                </c:pt>
                <c:pt idx="3028">
                  <c:v>5.1199951171869884</c:v>
                </c:pt>
                <c:pt idx="3029">
                  <c:v>5.0700073242190342</c:v>
                </c:pt>
                <c:pt idx="3030">
                  <c:v>5.0899963378910229</c:v>
                </c:pt>
                <c:pt idx="3031">
                  <c:v>5.0700073242190342</c:v>
                </c:pt>
                <c:pt idx="3032">
                  <c:v>5.1199951171869884</c:v>
                </c:pt>
                <c:pt idx="3033">
                  <c:v>5.1600036621090339</c:v>
                </c:pt>
                <c:pt idx="3034">
                  <c:v>5.0799865722660229</c:v>
                </c:pt>
                <c:pt idx="3035">
                  <c:v>5.1100158691410229</c:v>
                </c:pt>
                <c:pt idx="3036">
                  <c:v>5.1400146484369884</c:v>
                </c:pt>
                <c:pt idx="3037">
                  <c:v>5.0899963378910229</c:v>
                </c:pt>
                <c:pt idx="3038">
                  <c:v>5.1199951171869884</c:v>
                </c:pt>
                <c:pt idx="3039">
                  <c:v>5.1300048828119884</c:v>
                </c:pt>
                <c:pt idx="3040">
                  <c:v>5.1300048828119884</c:v>
                </c:pt>
                <c:pt idx="3041">
                  <c:v>5.0599975585940342</c:v>
                </c:pt>
                <c:pt idx="3042">
                  <c:v>5.0499877929690342</c:v>
                </c:pt>
                <c:pt idx="3043">
                  <c:v>5.0499877929690342</c:v>
                </c:pt>
                <c:pt idx="3044">
                  <c:v>5.0499877929690342</c:v>
                </c:pt>
                <c:pt idx="3045">
                  <c:v>5.1000061035160229</c:v>
                </c:pt>
                <c:pt idx="3046">
                  <c:v>5.0799865722660229</c:v>
                </c:pt>
                <c:pt idx="3047">
                  <c:v>5.0899963378910229</c:v>
                </c:pt>
                <c:pt idx="3048">
                  <c:v>5.0799865722660229</c:v>
                </c:pt>
                <c:pt idx="3049">
                  <c:v>5.0499877929690342</c:v>
                </c:pt>
                <c:pt idx="3050">
                  <c:v>5.1000061035160229</c:v>
                </c:pt>
                <c:pt idx="3051">
                  <c:v>5.1499938964840339</c:v>
                </c:pt>
                <c:pt idx="3052">
                  <c:v>5.1000061035160229</c:v>
                </c:pt>
                <c:pt idx="3053">
                  <c:v>5.0799865722660229</c:v>
                </c:pt>
                <c:pt idx="3054">
                  <c:v>5.0400085449219887</c:v>
                </c:pt>
                <c:pt idx="3055">
                  <c:v>5.0299987792969887</c:v>
                </c:pt>
                <c:pt idx="3056">
                  <c:v>5.0499877929690342</c:v>
                </c:pt>
                <c:pt idx="3057">
                  <c:v>5.0599975585940342</c:v>
                </c:pt>
                <c:pt idx="3058">
                  <c:v>5.0899963378910229</c:v>
                </c:pt>
                <c:pt idx="3059">
                  <c:v>5.0700073242190342</c:v>
                </c:pt>
                <c:pt idx="3060">
                  <c:v>5.0799865722660229</c:v>
                </c:pt>
                <c:pt idx="3061">
                  <c:v>5.1100158691410229</c:v>
                </c:pt>
                <c:pt idx="3062">
                  <c:v>5.1100158691410229</c:v>
                </c:pt>
                <c:pt idx="3063">
                  <c:v>5.0799865722660229</c:v>
                </c:pt>
                <c:pt idx="3064">
                  <c:v>5.0700073242190342</c:v>
                </c:pt>
                <c:pt idx="3065">
                  <c:v>5.0700073242190342</c:v>
                </c:pt>
                <c:pt idx="3066">
                  <c:v>5.0299987792969887</c:v>
                </c:pt>
                <c:pt idx="3067">
                  <c:v>5.0299987792969887</c:v>
                </c:pt>
                <c:pt idx="3068">
                  <c:v>5.0499877929690342</c:v>
                </c:pt>
                <c:pt idx="3069">
                  <c:v>5.0899963378910229</c:v>
                </c:pt>
                <c:pt idx="3070">
                  <c:v>5.0299987792969887</c:v>
                </c:pt>
                <c:pt idx="3071">
                  <c:v>5.0700073242190342</c:v>
                </c:pt>
                <c:pt idx="3072">
                  <c:v>5.0899963378910229</c:v>
                </c:pt>
                <c:pt idx="3073">
                  <c:v>5.0499877929690342</c:v>
                </c:pt>
                <c:pt idx="3074">
                  <c:v>5.0700073242190342</c:v>
                </c:pt>
                <c:pt idx="3075">
                  <c:v>5.0700073242190342</c:v>
                </c:pt>
                <c:pt idx="3076">
                  <c:v>5.0799865722660229</c:v>
                </c:pt>
                <c:pt idx="3077">
                  <c:v>5.0700073242190342</c:v>
                </c:pt>
                <c:pt idx="3078">
                  <c:v>5.0700073242190342</c:v>
                </c:pt>
                <c:pt idx="3079">
                  <c:v>5.0599975585940342</c:v>
                </c:pt>
                <c:pt idx="3080">
                  <c:v>5.0499877929690342</c:v>
                </c:pt>
                <c:pt idx="3081">
                  <c:v>5.1300048828119884</c:v>
                </c:pt>
                <c:pt idx="3082">
                  <c:v>5.0400085449219887</c:v>
                </c:pt>
                <c:pt idx="3083">
                  <c:v>5.010009765625</c:v>
                </c:pt>
                <c:pt idx="3084">
                  <c:v>5.0700073242190342</c:v>
                </c:pt>
                <c:pt idx="3085">
                  <c:v>5.0700073242190342</c:v>
                </c:pt>
                <c:pt idx="3086">
                  <c:v>5.0599975585940342</c:v>
                </c:pt>
                <c:pt idx="3087">
                  <c:v>5.0700073242190342</c:v>
                </c:pt>
                <c:pt idx="3088">
                  <c:v>5.0499877929690342</c:v>
                </c:pt>
                <c:pt idx="3089">
                  <c:v>5.0599975585940342</c:v>
                </c:pt>
                <c:pt idx="3090">
                  <c:v>5</c:v>
                </c:pt>
                <c:pt idx="3091">
                  <c:v>5.0400085449219887</c:v>
                </c:pt>
                <c:pt idx="3092">
                  <c:v>5.0700073242190342</c:v>
                </c:pt>
                <c:pt idx="3093">
                  <c:v>5.0499877929690342</c:v>
                </c:pt>
                <c:pt idx="3094">
                  <c:v>5.0700073242190342</c:v>
                </c:pt>
                <c:pt idx="3095">
                  <c:v>5.0700073242190342</c:v>
                </c:pt>
                <c:pt idx="3096">
                  <c:v>5.0499877929690342</c:v>
                </c:pt>
                <c:pt idx="3097">
                  <c:v>4.989990234375</c:v>
                </c:pt>
                <c:pt idx="3098">
                  <c:v>5.010009765625</c:v>
                </c:pt>
                <c:pt idx="3099">
                  <c:v>5.0700073242190342</c:v>
                </c:pt>
                <c:pt idx="3100">
                  <c:v>5.0799865722660229</c:v>
                </c:pt>
                <c:pt idx="3101">
                  <c:v>5.0400085449219887</c:v>
                </c:pt>
                <c:pt idx="3102">
                  <c:v>5.010009765625</c:v>
                </c:pt>
                <c:pt idx="3103">
                  <c:v>5.010009765625</c:v>
                </c:pt>
                <c:pt idx="3104">
                  <c:v>5.0199890136719887</c:v>
                </c:pt>
                <c:pt idx="3105">
                  <c:v>5.0599975585940342</c:v>
                </c:pt>
                <c:pt idx="3106">
                  <c:v>5.0599975585940342</c:v>
                </c:pt>
                <c:pt idx="3107">
                  <c:v>5.010009765625</c:v>
                </c:pt>
                <c:pt idx="3108">
                  <c:v>5.010009765625</c:v>
                </c:pt>
                <c:pt idx="3109">
                  <c:v>5.0499877929690342</c:v>
                </c:pt>
                <c:pt idx="3110">
                  <c:v>5</c:v>
                </c:pt>
                <c:pt idx="3111">
                  <c:v>5.0199890136719887</c:v>
                </c:pt>
                <c:pt idx="3112">
                  <c:v>5.0599975585940342</c:v>
                </c:pt>
                <c:pt idx="3113">
                  <c:v>5.0599975585940342</c:v>
                </c:pt>
                <c:pt idx="3114">
                  <c:v>5.0400085449219887</c:v>
                </c:pt>
                <c:pt idx="3115">
                  <c:v>5.0799865722660229</c:v>
                </c:pt>
                <c:pt idx="3116">
                  <c:v>5.0599975585940342</c:v>
                </c:pt>
                <c:pt idx="3117">
                  <c:v>5.0199890136719887</c:v>
                </c:pt>
                <c:pt idx="3118">
                  <c:v>5.010009765625</c:v>
                </c:pt>
                <c:pt idx="3119">
                  <c:v>5.0400085449219887</c:v>
                </c:pt>
                <c:pt idx="3120">
                  <c:v>5.010009765625</c:v>
                </c:pt>
                <c:pt idx="3121">
                  <c:v>5.0499877929690342</c:v>
                </c:pt>
                <c:pt idx="3122">
                  <c:v>5.0199890136719887</c:v>
                </c:pt>
                <c:pt idx="3123">
                  <c:v>5.0299987792969887</c:v>
                </c:pt>
                <c:pt idx="3124">
                  <c:v>5.0199890136719887</c:v>
                </c:pt>
                <c:pt idx="3125">
                  <c:v>5.010009765625</c:v>
                </c:pt>
                <c:pt idx="3126">
                  <c:v>5.0499877929690342</c:v>
                </c:pt>
                <c:pt idx="3127">
                  <c:v>5.0299987792969887</c:v>
                </c:pt>
                <c:pt idx="3128">
                  <c:v>5.0299987792969887</c:v>
                </c:pt>
                <c:pt idx="3129">
                  <c:v>5.010009765625</c:v>
                </c:pt>
                <c:pt idx="3130">
                  <c:v>4.9700012207030113</c:v>
                </c:pt>
                <c:pt idx="3131">
                  <c:v>5.010009765625</c:v>
                </c:pt>
                <c:pt idx="3132">
                  <c:v>5.0400085449219887</c:v>
                </c:pt>
                <c:pt idx="3133">
                  <c:v>5.0199890136719887</c:v>
                </c:pt>
                <c:pt idx="3134">
                  <c:v>5.010009765625</c:v>
                </c:pt>
                <c:pt idx="3135">
                  <c:v>5.010009765625</c:v>
                </c:pt>
                <c:pt idx="3136">
                  <c:v>5</c:v>
                </c:pt>
                <c:pt idx="3137">
                  <c:v>5</c:v>
                </c:pt>
                <c:pt idx="3138">
                  <c:v>5</c:v>
                </c:pt>
                <c:pt idx="3139">
                  <c:v>5</c:v>
                </c:pt>
                <c:pt idx="3140">
                  <c:v>5.0299987792969887</c:v>
                </c:pt>
                <c:pt idx="3141">
                  <c:v>5.010009765625</c:v>
                </c:pt>
                <c:pt idx="3142">
                  <c:v>5.0499877929690342</c:v>
                </c:pt>
                <c:pt idx="3143">
                  <c:v>5.010009765625</c:v>
                </c:pt>
                <c:pt idx="3144">
                  <c:v>5</c:v>
                </c:pt>
                <c:pt idx="3145">
                  <c:v>5</c:v>
                </c:pt>
                <c:pt idx="3146">
                  <c:v>5.0400085449219887</c:v>
                </c:pt>
                <c:pt idx="3147">
                  <c:v>5.0199890136719887</c:v>
                </c:pt>
                <c:pt idx="3148">
                  <c:v>4.989990234375</c:v>
                </c:pt>
                <c:pt idx="3149">
                  <c:v>4.989990234375</c:v>
                </c:pt>
                <c:pt idx="3150">
                  <c:v>4.9599914550780113</c:v>
                </c:pt>
                <c:pt idx="3151">
                  <c:v>4.9800109863280113</c:v>
                </c:pt>
                <c:pt idx="3152">
                  <c:v>5.0400085449219887</c:v>
                </c:pt>
                <c:pt idx="3153">
                  <c:v>5.010009765625</c:v>
                </c:pt>
                <c:pt idx="3154">
                  <c:v>4.989990234375</c:v>
                </c:pt>
                <c:pt idx="3155">
                  <c:v>5.010009765625</c:v>
                </c:pt>
                <c:pt idx="3156">
                  <c:v>5.010009765625</c:v>
                </c:pt>
                <c:pt idx="3157">
                  <c:v>5.010009765625</c:v>
                </c:pt>
                <c:pt idx="3158">
                  <c:v>5.0199890136719887</c:v>
                </c:pt>
                <c:pt idx="3159">
                  <c:v>5.010009765625</c:v>
                </c:pt>
                <c:pt idx="3160">
                  <c:v>4.9800109863280113</c:v>
                </c:pt>
                <c:pt idx="3161">
                  <c:v>4.9700012207030113</c:v>
                </c:pt>
                <c:pt idx="3162">
                  <c:v>4.9800109863280113</c:v>
                </c:pt>
                <c:pt idx="3163">
                  <c:v>4.989990234375</c:v>
                </c:pt>
                <c:pt idx="3164">
                  <c:v>5</c:v>
                </c:pt>
                <c:pt idx="3165">
                  <c:v>4.989990234375</c:v>
                </c:pt>
                <c:pt idx="3166">
                  <c:v>5.010009765625</c:v>
                </c:pt>
                <c:pt idx="3167">
                  <c:v>4.9700012207030113</c:v>
                </c:pt>
                <c:pt idx="3168">
                  <c:v>5.0299987792969887</c:v>
                </c:pt>
                <c:pt idx="3169">
                  <c:v>4.9800109863280113</c:v>
                </c:pt>
                <c:pt idx="3170">
                  <c:v>5.0199890136719887</c:v>
                </c:pt>
                <c:pt idx="3171">
                  <c:v>5.010009765625</c:v>
                </c:pt>
                <c:pt idx="3172">
                  <c:v>4.9800109863280113</c:v>
                </c:pt>
                <c:pt idx="3173">
                  <c:v>4.9800109863280113</c:v>
                </c:pt>
                <c:pt idx="3174">
                  <c:v>5.0199890136719887</c:v>
                </c:pt>
                <c:pt idx="3175">
                  <c:v>5.010009765625</c:v>
                </c:pt>
                <c:pt idx="3176">
                  <c:v>4.9800109863280113</c:v>
                </c:pt>
                <c:pt idx="3177">
                  <c:v>5</c:v>
                </c:pt>
                <c:pt idx="3178">
                  <c:v>5.0199890136719887</c:v>
                </c:pt>
                <c:pt idx="3179">
                  <c:v>5.0299987792969887</c:v>
                </c:pt>
                <c:pt idx="3180">
                  <c:v>5.0199890136719887</c:v>
                </c:pt>
                <c:pt idx="3181">
                  <c:v>4.9599914550780113</c:v>
                </c:pt>
                <c:pt idx="3182">
                  <c:v>4.9599914550780113</c:v>
                </c:pt>
                <c:pt idx="3183">
                  <c:v>4.9500122070310226</c:v>
                </c:pt>
                <c:pt idx="3184">
                  <c:v>5.0299987792969887</c:v>
                </c:pt>
                <c:pt idx="3185">
                  <c:v>4.9599914550780113</c:v>
                </c:pt>
                <c:pt idx="3186">
                  <c:v>4.989990234375</c:v>
                </c:pt>
                <c:pt idx="3187">
                  <c:v>4.9800109863280113</c:v>
                </c:pt>
                <c:pt idx="3188">
                  <c:v>4.9800109863280113</c:v>
                </c:pt>
                <c:pt idx="3189">
                  <c:v>4.9299926757810226</c:v>
                </c:pt>
                <c:pt idx="3190">
                  <c:v>4.9700012207030113</c:v>
                </c:pt>
                <c:pt idx="3191">
                  <c:v>4.9800109863280113</c:v>
                </c:pt>
                <c:pt idx="3192">
                  <c:v>4.9800109863280113</c:v>
                </c:pt>
                <c:pt idx="3193">
                  <c:v>4.9800109863280113</c:v>
                </c:pt>
                <c:pt idx="3194">
                  <c:v>5.010009765625</c:v>
                </c:pt>
                <c:pt idx="3195">
                  <c:v>4.9599914550780113</c:v>
                </c:pt>
                <c:pt idx="3196">
                  <c:v>4.9400024414060226</c:v>
                </c:pt>
                <c:pt idx="3197">
                  <c:v>4.9400024414060226</c:v>
                </c:pt>
                <c:pt idx="3198">
                  <c:v>5</c:v>
                </c:pt>
                <c:pt idx="3199">
                  <c:v>4.9599914550780113</c:v>
                </c:pt>
                <c:pt idx="3200">
                  <c:v>4.9800109863280113</c:v>
                </c:pt>
                <c:pt idx="3201">
                  <c:v>4.9700012207030113</c:v>
                </c:pt>
                <c:pt idx="3202">
                  <c:v>4.989990234375</c:v>
                </c:pt>
                <c:pt idx="3203">
                  <c:v>4.9700012207030113</c:v>
                </c:pt>
                <c:pt idx="3204">
                  <c:v>4.9700012207030113</c:v>
                </c:pt>
                <c:pt idx="3205">
                  <c:v>4.9500122070310226</c:v>
                </c:pt>
                <c:pt idx="3206">
                  <c:v>4.989990234375</c:v>
                </c:pt>
                <c:pt idx="3207">
                  <c:v>4.9700012207030113</c:v>
                </c:pt>
                <c:pt idx="3208">
                  <c:v>4.989990234375</c:v>
                </c:pt>
                <c:pt idx="3209">
                  <c:v>4.9599914550780113</c:v>
                </c:pt>
                <c:pt idx="3210">
                  <c:v>4.9299926757810226</c:v>
                </c:pt>
                <c:pt idx="3211">
                  <c:v>4.9200134277340339</c:v>
                </c:pt>
                <c:pt idx="3212">
                  <c:v>4.9200134277340339</c:v>
                </c:pt>
                <c:pt idx="3213">
                  <c:v>4.9599914550780113</c:v>
                </c:pt>
                <c:pt idx="3214">
                  <c:v>4.9700012207030113</c:v>
                </c:pt>
                <c:pt idx="3215">
                  <c:v>4.9700012207030113</c:v>
                </c:pt>
                <c:pt idx="3216">
                  <c:v>4.9500122070310226</c:v>
                </c:pt>
                <c:pt idx="3217">
                  <c:v>4.9299926757810226</c:v>
                </c:pt>
                <c:pt idx="3218">
                  <c:v>4.989990234375</c:v>
                </c:pt>
                <c:pt idx="3219">
                  <c:v>4.9800109863280113</c:v>
                </c:pt>
                <c:pt idx="3220">
                  <c:v>4.9700012207030113</c:v>
                </c:pt>
                <c:pt idx="3221">
                  <c:v>5.0199890136719887</c:v>
                </c:pt>
                <c:pt idx="3222">
                  <c:v>4.989990234375</c:v>
                </c:pt>
                <c:pt idx="3223">
                  <c:v>4.9299926757810226</c:v>
                </c:pt>
                <c:pt idx="3224">
                  <c:v>4.9200134277340339</c:v>
                </c:pt>
                <c:pt idx="3225">
                  <c:v>4.9400024414060226</c:v>
                </c:pt>
                <c:pt idx="3226">
                  <c:v>4.9400024414060226</c:v>
                </c:pt>
                <c:pt idx="3227">
                  <c:v>4.9599914550780113</c:v>
                </c:pt>
                <c:pt idx="3228">
                  <c:v>4.9599914550780113</c:v>
                </c:pt>
                <c:pt idx="3229">
                  <c:v>4.9599914550780113</c:v>
                </c:pt>
                <c:pt idx="3230">
                  <c:v>4.9800109863280113</c:v>
                </c:pt>
                <c:pt idx="3231">
                  <c:v>4.9599914550780113</c:v>
                </c:pt>
                <c:pt idx="3232">
                  <c:v>4.9400024414060226</c:v>
                </c:pt>
                <c:pt idx="3233">
                  <c:v>4.8699951171869884</c:v>
                </c:pt>
                <c:pt idx="3234">
                  <c:v>4.9299926757810226</c:v>
                </c:pt>
                <c:pt idx="3235">
                  <c:v>4.9800109863280113</c:v>
                </c:pt>
                <c:pt idx="3236">
                  <c:v>5.0299987792969887</c:v>
                </c:pt>
                <c:pt idx="3237">
                  <c:v>4.9500122070310226</c:v>
                </c:pt>
                <c:pt idx="3238">
                  <c:v>5.0400085449219887</c:v>
                </c:pt>
                <c:pt idx="3239">
                  <c:v>5.0400085449219887</c:v>
                </c:pt>
                <c:pt idx="3240">
                  <c:v>5.0400085449219887</c:v>
                </c:pt>
                <c:pt idx="3241">
                  <c:v>4.8299865722660229</c:v>
                </c:pt>
                <c:pt idx="3242">
                  <c:v>4.8800048828119884</c:v>
                </c:pt>
                <c:pt idx="3243">
                  <c:v>4.9700012207030113</c:v>
                </c:pt>
                <c:pt idx="3244">
                  <c:v>5.010009765625</c:v>
                </c:pt>
                <c:pt idx="3245">
                  <c:v>4.8999938964840339</c:v>
                </c:pt>
                <c:pt idx="3246">
                  <c:v>4.7900085449219887</c:v>
                </c:pt>
                <c:pt idx="3247">
                  <c:v>4.8900146484369884</c:v>
                </c:pt>
                <c:pt idx="3248">
                  <c:v>4.8600158691410229</c:v>
                </c:pt>
                <c:pt idx="3249">
                  <c:v>4.9400024414060226</c:v>
                </c:pt>
                <c:pt idx="3250">
                  <c:v>4.9599914550780113</c:v>
                </c:pt>
                <c:pt idx="3251">
                  <c:v>4.9100036621090339</c:v>
                </c:pt>
                <c:pt idx="3252">
                  <c:v>4.8800048828119884</c:v>
                </c:pt>
                <c:pt idx="3253">
                  <c:v>4.9500122070310226</c:v>
                </c:pt>
                <c:pt idx="3254">
                  <c:v>5.010009765625</c:v>
                </c:pt>
                <c:pt idx="3255">
                  <c:v>4.9200134277340339</c:v>
                </c:pt>
                <c:pt idx="3256">
                  <c:v>4.8999938964840339</c:v>
                </c:pt>
                <c:pt idx="3257">
                  <c:v>4.9500122070310226</c:v>
                </c:pt>
                <c:pt idx="3258">
                  <c:v>4.9400024414060226</c:v>
                </c:pt>
                <c:pt idx="3259">
                  <c:v>4.9299926757810226</c:v>
                </c:pt>
                <c:pt idx="3260">
                  <c:v>4.8699951171869884</c:v>
                </c:pt>
                <c:pt idx="3261">
                  <c:v>4.9200134277340339</c:v>
                </c:pt>
                <c:pt idx="3262">
                  <c:v>4.8500061035160229</c:v>
                </c:pt>
                <c:pt idx="3263">
                  <c:v>4.8600158691410229</c:v>
                </c:pt>
                <c:pt idx="3264">
                  <c:v>4.8699951171869884</c:v>
                </c:pt>
                <c:pt idx="3265">
                  <c:v>4.9100036621090339</c:v>
                </c:pt>
                <c:pt idx="3266">
                  <c:v>4.9500122070310226</c:v>
                </c:pt>
                <c:pt idx="3267">
                  <c:v>4.9500122070310226</c:v>
                </c:pt>
                <c:pt idx="3268">
                  <c:v>4.8200073242190342</c:v>
                </c:pt>
                <c:pt idx="3269">
                  <c:v>4.8099975585940342</c:v>
                </c:pt>
                <c:pt idx="3270">
                  <c:v>4.8399963378910229</c:v>
                </c:pt>
                <c:pt idx="3271">
                  <c:v>4.8600158691410229</c:v>
                </c:pt>
                <c:pt idx="3272">
                  <c:v>4.9200134277340339</c:v>
                </c:pt>
                <c:pt idx="3273">
                  <c:v>4.9400024414060226</c:v>
                </c:pt>
                <c:pt idx="3274">
                  <c:v>4.9200134277340339</c:v>
                </c:pt>
                <c:pt idx="3275">
                  <c:v>4.8299865722660229</c:v>
                </c:pt>
                <c:pt idx="3276">
                  <c:v>4.8900146484369884</c:v>
                </c:pt>
                <c:pt idx="3277">
                  <c:v>4.9100036621090339</c:v>
                </c:pt>
                <c:pt idx="3278">
                  <c:v>4.9100036621090339</c:v>
                </c:pt>
                <c:pt idx="3279">
                  <c:v>4.8900146484369884</c:v>
                </c:pt>
                <c:pt idx="3280">
                  <c:v>4.9100036621090339</c:v>
                </c:pt>
                <c:pt idx="3281">
                  <c:v>5.0199890136719887</c:v>
                </c:pt>
                <c:pt idx="3282">
                  <c:v>4.8999938964840339</c:v>
                </c:pt>
                <c:pt idx="3283">
                  <c:v>5.0499877929690342</c:v>
                </c:pt>
                <c:pt idx="3284">
                  <c:v>4.9700012207030113</c:v>
                </c:pt>
                <c:pt idx="3285">
                  <c:v>4.8699951171869884</c:v>
                </c:pt>
                <c:pt idx="3286">
                  <c:v>5</c:v>
                </c:pt>
                <c:pt idx="3287">
                  <c:v>4.9800109863280113</c:v>
                </c:pt>
                <c:pt idx="3288">
                  <c:v>4.8900146484369884</c:v>
                </c:pt>
                <c:pt idx="3289">
                  <c:v>4.9500122070310226</c:v>
                </c:pt>
                <c:pt idx="3290">
                  <c:v>4.9800109863280113</c:v>
                </c:pt>
                <c:pt idx="3291">
                  <c:v>4.9700012207030113</c:v>
                </c:pt>
                <c:pt idx="3292">
                  <c:v>4.8500061035160229</c:v>
                </c:pt>
                <c:pt idx="3293">
                  <c:v>4.760009765625</c:v>
                </c:pt>
                <c:pt idx="3294">
                  <c:v>4.8999938964840339</c:v>
                </c:pt>
                <c:pt idx="3295">
                  <c:v>4.8099975585940342</c:v>
                </c:pt>
                <c:pt idx="3296">
                  <c:v>4.8399963378910229</c:v>
                </c:pt>
                <c:pt idx="3297">
                  <c:v>4.8699951171869884</c:v>
                </c:pt>
                <c:pt idx="3298">
                  <c:v>4.8900146484369884</c:v>
                </c:pt>
                <c:pt idx="3299">
                  <c:v>4.9299926757810226</c:v>
                </c:pt>
                <c:pt idx="3300">
                  <c:v>4.8800048828119884</c:v>
                </c:pt>
                <c:pt idx="3301">
                  <c:v>4.8600158691410229</c:v>
                </c:pt>
                <c:pt idx="3302">
                  <c:v>4.8800048828119884</c:v>
                </c:pt>
                <c:pt idx="3303">
                  <c:v>4.8999938964840339</c:v>
                </c:pt>
                <c:pt idx="3304">
                  <c:v>4.8999938964840339</c:v>
                </c:pt>
                <c:pt idx="3305">
                  <c:v>4.8999938964840339</c:v>
                </c:pt>
                <c:pt idx="3306">
                  <c:v>4.8999938964840339</c:v>
                </c:pt>
                <c:pt idx="3307">
                  <c:v>4.9100036621090339</c:v>
                </c:pt>
                <c:pt idx="3308">
                  <c:v>4.9500122070310226</c:v>
                </c:pt>
                <c:pt idx="3309">
                  <c:v>4.8999938964840339</c:v>
                </c:pt>
                <c:pt idx="3310">
                  <c:v>4.9100036621090339</c:v>
                </c:pt>
                <c:pt idx="3311">
                  <c:v>4.9200134277340339</c:v>
                </c:pt>
                <c:pt idx="3312">
                  <c:v>4.9200134277340339</c:v>
                </c:pt>
                <c:pt idx="3313">
                  <c:v>4.9800109863280113</c:v>
                </c:pt>
                <c:pt idx="3314">
                  <c:v>4.9200134277340339</c:v>
                </c:pt>
                <c:pt idx="3315">
                  <c:v>4.9200134277340339</c:v>
                </c:pt>
                <c:pt idx="3316">
                  <c:v>4.9700012207030113</c:v>
                </c:pt>
                <c:pt idx="3317">
                  <c:v>4.9500122070310226</c:v>
                </c:pt>
                <c:pt idx="3318">
                  <c:v>4.8600158691410229</c:v>
                </c:pt>
                <c:pt idx="3319">
                  <c:v>4.9500122070310226</c:v>
                </c:pt>
                <c:pt idx="3320">
                  <c:v>4.8699951171869884</c:v>
                </c:pt>
                <c:pt idx="3321">
                  <c:v>4.8600158691410229</c:v>
                </c:pt>
                <c:pt idx="3322">
                  <c:v>4.8500061035160229</c:v>
                </c:pt>
                <c:pt idx="3323">
                  <c:v>4.9299926757810226</c:v>
                </c:pt>
                <c:pt idx="3324">
                  <c:v>4.8699951171869884</c:v>
                </c:pt>
                <c:pt idx="3325">
                  <c:v>4.8500061035160229</c:v>
                </c:pt>
                <c:pt idx="3326">
                  <c:v>4.8399963378910229</c:v>
                </c:pt>
                <c:pt idx="3327">
                  <c:v>4.9299926757810226</c:v>
                </c:pt>
                <c:pt idx="3328">
                  <c:v>4.9100036621090339</c:v>
                </c:pt>
                <c:pt idx="3329">
                  <c:v>5.010009765625</c:v>
                </c:pt>
                <c:pt idx="3330">
                  <c:v>4.9200134277340339</c:v>
                </c:pt>
                <c:pt idx="3331">
                  <c:v>4.8699951171869884</c:v>
                </c:pt>
                <c:pt idx="3332">
                  <c:v>4.8999938964840339</c:v>
                </c:pt>
                <c:pt idx="3333">
                  <c:v>5.010009765625</c:v>
                </c:pt>
                <c:pt idx="3334">
                  <c:v>4.8900146484369884</c:v>
                </c:pt>
                <c:pt idx="3335">
                  <c:v>4.9400024414060226</c:v>
                </c:pt>
                <c:pt idx="3336">
                  <c:v>4.9400024414060226</c:v>
                </c:pt>
                <c:pt idx="3337">
                  <c:v>4.8500061035160229</c:v>
                </c:pt>
                <c:pt idx="3338">
                  <c:v>4.8099975585940342</c:v>
                </c:pt>
                <c:pt idx="3339">
                  <c:v>4.8399963378910229</c:v>
                </c:pt>
                <c:pt idx="3340">
                  <c:v>4.8999938964840339</c:v>
                </c:pt>
                <c:pt idx="3341">
                  <c:v>4.9400024414060226</c:v>
                </c:pt>
                <c:pt idx="3342">
                  <c:v>4.9200134277340339</c:v>
                </c:pt>
                <c:pt idx="3343">
                  <c:v>4.9599914550780113</c:v>
                </c:pt>
                <c:pt idx="3344">
                  <c:v>5.0700073242190342</c:v>
                </c:pt>
                <c:pt idx="3345">
                  <c:v>4.8099975585940342</c:v>
                </c:pt>
                <c:pt idx="3346">
                  <c:v>5.010009765625</c:v>
                </c:pt>
                <c:pt idx="3347">
                  <c:v>5</c:v>
                </c:pt>
                <c:pt idx="3348">
                  <c:v>4.8800048828119884</c:v>
                </c:pt>
                <c:pt idx="3349">
                  <c:v>4.9200134277340339</c:v>
                </c:pt>
                <c:pt idx="3350">
                  <c:v>4.9500122070310226</c:v>
                </c:pt>
                <c:pt idx="3351">
                  <c:v>4.9200134277340339</c:v>
                </c:pt>
                <c:pt idx="3352">
                  <c:v>4.8900146484369884</c:v>
                </c:pt>
                <c:pt idx="3353">
                  <c:v>4.8800048828119884</c:v>
                </c:pt>
                <c:pt idx="3354">
                  <c:v>4.9200134277340339</c:v>
                </c:pt>
                <c:pt idx="3355">
                  <c:v>4.8500061035160229</c:v>
                </c:pt>
                <c:pt idx="3356">
                  <c:v>4.8900146484369884</c:v>
                </c:pt>
                <c:pt idx="3357">
                  <c:v>4.9200134277340339</c:v>
                </c:pt>
                <c:pt idx="3358">
                  <c:v>4.9599914550780113</c:v>
                </c:pt>
                <c:pt idx="3359">
                  <c:v>4.8500061035160229</c:v>
                </c:pt>
                <c:pt idx="3360">
                  <c:v>4.8699951171869884</c:v>
                </c:pt>
                <c:pt idx="3361">
                  <c:v>4.9599914550780113</c:v>
                </c:pt>
                <c:pt idx="3362">
                  <c:v>4.8500061035160229</c:v>
                </c:pt>
                <c:pt idx="3363">
                  <c:v>4.8900146484369884</c:v>
                </c:pt>
                <c:pt idx="3364">
                  <c:v>4.9299926757810226</c:v>
                </c:pt>
                <c:pt idx="3365">
                  <c:v>4.9400024414060226</c:v>
                </c:pt>
                <c:pt idx="3366">
                  <c:v>4.9200134277340339</c:v>
                </c:pt>
                <c:pt idx="3367">
                  <c:v>4.8800048828119884</c:v>
                </c:pt>
                <c:pt idx="3368">
                  <c:v>4.8999938964840339</c:v>
                </c:pt>
                <c:pt idx="3369">
                  <c:v>4.9400024414060226</c:v>
                </c:pt>
                <c:pt idx="3370">
                  <c:v>4.9800109863280113</c:v>
                </c:pt>
                <c:pt idx="3371">
                  <c:v>4.9100036621090339</c:v>
                </c:pt>
                <c:pt idx="3372">
                  <c:v>4.8800048828119884</c:v>
                </c:pt>
                <c:pt idx="3373">
                  <c:v>4.9299926757810226</c:v>
                </c:pt>
                <c:pt idx="3374">
                  <c:v>4.8900146484369884</c:v>
                </c:pt>
                <c:pt idx="3375">
                  <c:v>4.8500061035160229</c:v>
                </c:pt>
                <c:pt idx="3376">
                  <c:v>4.8600158691410229</c:v>
                </c:pt>
                <c:pt idx="3377">
                  <c:v>4.8900146484369884</c:v>
                </c:pt>
                <c:pt idx="3378">
                  <c:v>4.8900146484369884</c:v>
                </c:pt>
                <c:pt idx="3379">
                  <c:v>4.8800048828119884</c:v>
                </c:pt>
                <c:pt idx="3380">
                  <c:v>4.9100036621090339</c:v>
                </c:pt>
                <c:pt idx="3381">
                  <c:v>4.9400024414060226</c:v>
                </c:pt>
                <c:pt idx="3382">
                  <c:v>4.9599914550780113</c:v>
                </c:pt>
                <c:pt idx="3383">
                  <c:v>4.9599914550780113</c:v>
                </c:pt>
                <c:pt idx="3384">
                  <c:v>4.9200134277340339</c:v>
                </c:pt>
                <c:pt idx="3385">
                  <c:v>4.9299926757810226</c:v>
                </c:pt>
                <c:pt idx="3386">
                  <c:v>4.9599914550780113</c:v>
                </c:pt>
                <c:pt idx="3387">
                  <c:v>4.989990234375</c:v>
                </c:pt>
                <c:pt idx="3388">
                  <c:v>4.9400024414060226</c:v>
                </c:pt>
                <c:pt idx="3389">
                  <c:v>4.9200134277340339</c:v>
                </c:pt>
                <c:pt idx="3390">
                  <c:v>4.9100036621090339</c:v>
                </c:pt>
                <c:pt idx="3391">
                  <c:v>4.9299926757810226</c:v>
                </c:pt>
                <c:pt idx="3392">
                  <c:v>4.9500122070310226</c:v>
                </c:pt>
                <c:pt idx="3393">
                  <c:v>4.9599914550780113</c:v>
                </c:pt>
                <c:pt idx="3394">
                  <c:v>4.989990234375</c:v>
                </c:pt>
                <c:pt idx="3395">
                  <c:v>5.0199890136719887</c:v>
                </c:pt>
                <c:pt idx="3396">
                  <c:v>4.9700012207030113</c:v>
                </c:pt>
                <c:pt idx="3397">
                  <c:v>4.9299926757810226</c:v>
                </c:pt>
                <c:pt idx="3398">
                  <c:v>4.9100036621090339</c:v>
                </c:pt>
                <c:pt idx="3399">
                  <c:v>4.9100036621090339</c:v>
                </c:pt>
                <c:pt idx="3400">
                  <c:v>4.9100036621090339</c:v>
                </c:pt>
                <c:pt idx="3401">
                  <c:v>4.8999938964840339</c:v>
                </c:pt>
                <c:pt idx="3402">
                  <c:v>4.9100036621090339</c:v>
                </c:pt>
                <c:pt idx="3403">
                  <c:v>4.8500061035160229</c:v>
                </c:pt>
                <c:pt idx="3404">
                  <c:v>4.8800048828119884</c:v>
                </c:pt>
                <c:pt idx="3405">
                  <c:v>4.9200134277340339</c:v>
                </c:pt>
                <c:pt idx="3406">
                  <c:v>4.9599914550780113</c:v>
                </c:pt>
                <c:pt idx="3407">
                  <c:v>4.9500122070310226</c:v>
                </c:pt>
                <c:pt idx="3408">
                  <c:v>4.989990234375</c:v>
                </c:pt>
                <c:pt idx="3409">
                  <c:v>5.0599975585940342</c:v>
                </c:pt>
                <c:pt idx="3410">
                  <c:v>4.9400024414060226</c:v>
                </c:pt>
                <c:pt idx="3411">
                  <c:v>4.989990234375</c:v>
                </c:pt>
                <c:pt idx="3412">
                  <c:v>4.9299926757810226</c:v>
                </c:pt>
                <c:pt idx="3413">
                  <c:v>4.9599914550780113</c:v>
                </c:pt>
                <c:pt idx="3414">
                  <c:v>4.9800109863280113</c:v>
                </c:pt>
                <c:pt idx="3415">
                  <c:v>4.9800109863280113</c:v>
                </c:pt>
                <c:pt idx="3416">
                  <c:v>4.9800109863280113</c:v>
                </c:pt>
                <c:pt idx="3417">
                  <c:v>4.9800109863280113</c:v>
                </c:pt>
                <c:pt idx="3418">
                  <c:v>4.9100036621090339</c:v>
                </c:pt>
                <c:pt idx="3419">
                  <c:v>4.9100036621090339</c:v>
                </c:pt>
                <c:pt idx="3420">
                  <c:v>4.9500122070310226</c:v>
                </c:pt>
                <c:pt idx="3421">
                  <c:v>4.9800109863280113</c:v>
                </c:pt>
                <c:pt idx="3422">
                  <c:v>4.989990234375</c:v>
                </c:pt>
                <c:pt idx="3423">
                  <c:v>4.989990234375</c:v>
                </c:pt>
                <c:pt idx="3424">
                  <c:v>4.9800109863280113</c:v>
                </c:pt>
                <c:pt idx="3425">
                  <c:v>4.9500122070310226</c:v>
                </c:pt>
                <c:pt idx="3426">
                  <c:v>4.9599914550780113</c:v>
                </c:pt>
                <c:pt idx="3427">
                  <c:v>4.9200134277340339</c:v>
                </c:pt>
                <c:pt idx="3428">
                  <c:v>4.9299926757810226</c:v>
                </c:pt>
                <c:pt idx="3429">
                  <c:v>5.010009765625</c:v>
                </c:pt>
                <c:pt idx="3430">
                  <c:v>5.010009765625</c:v>
                </c:pt>
                <c:pt idx="3431">
                  <c:v>4.9700012207030113</c:v>
                </c:pt>
                <c:pt idx="3432">
                  <c:v>4.9599914550780113</c:v>
                </c:pt>
                <c:pt idx="3433">
                  <c:v>4.9800109863280113</c:v>
                </c:pt>
                <c:pt idx="3434">
                  <c:v>5.010009765625</c:v>
                </c:pt>
                <c:pt idx="3435">
                  <c:v>5.010009765625</c:v>
                </c:pt>
                <c:pt idx="3436">
                  <c:v>5</c:v>
                </c:pt>
                <c:pt idx="3437">
                  <c:v>4.9599914550780113</c:v>
                </c:pt>
                <c:pt idx="3438">
                  <c:v>4.9800109863280113</c:v>
                </c:pt>
                <c:pt idx="3439">
                  <c:v>5</c:v>
                </c:pt>
                <c:pt idx="3440">
                  <c:v>5.0199890136719887</c:v>
                </c:pt>
                <c:pt idx="3441">
                  <c:v>4.9700012207030113</c:v>
                </c:pt>
                <c:pt idx="3442">
                  <c:v>4.9400024414060226</c:v>
                </c:pt>
                <c:pt idx="3443">
                  <c:v>4.9599914550780113</c:v>
                </c:pt>
                <c:pt idx="3444">
                  <c:v>4.9800109863280113</c:v>
                </c:pt>
                <c:pt idx="3445">
                  <c:v>4.9800109863280113</c:v>
                </c:pt>
                <c:pt idx="3446">
                  <c:v>5.010009765625</c:v>
                </c:pt>
                <c:pt idx="3447">
                  <c:v>5.0299987792969887</c:v>
                </c:pt>
                <c:pt idx="3448">
                  <c:v>5.0199890136719887</c:v>
                </c:pt>
                <c:pt idx="3449">
                  <c:v>5.0400085449219887</c:v>
                </c:pt>
                <c:pt idx="3450">
                  <c:v>5.0299987792969887</c:v>
                </c:pt>
                <c:pt idx="3451">
                  <c:v>4.989990234375</c:v>
                </c:pt>
                <c:pt idx="3452">
                  <c:v>4.9800109863280113</c:v>
                </c:pt>
                <c:pt idx="3453">
                  <c:v>5.010009765625</c:v>
                </c:pt>
                <c:pt idx="3454">
                  <c:v>4.9700012207030113</c:v>
                </c:pt>
                <c:pt idx="3455">
                  <c:v>4.9700012207030113</c:v>
                </c:pt>
                <c:pt idx="3456">
                  <c:v>5</c:v>
                </c:pt>
                <c:pt idx="3457">
                  <c:v>5</c:v>
                </c:pt>
                <c:pt idx="3458">
                  <c:v>5</c:v>
                </c:pt>
                <c:pt idx="3459">
                  <c:v>5.0199890136719887</c:v>
                </c:pt>
                <c:pt idx="3460">
                  <c:v>4.989990234375</c:v>
                </c:pt>
                <c:pt idx="3461">
                  <c:v>5.010009765625</c:v>
                </c:pt>
                <c:pt idx="3462">
                  <c:v>5.0299987792969887</c:v>
                </c:pt>
                <c:pt idx="3463">
                  <c:v>5.010009765625</c:v>
                </c:pt>
                <c:pt idx="3464">
                  <c:v>5.0199890136719887</c:v>
                </c:pt>
                <c:pt idx="3465">
                  <c:v>5.0199890136719887</c:v>
                </c:pt>
                <c:pt idx="3466">
                  <c:v>5.0400085449219887</c:v>
                </c:pt>
                <c:pt idx="3467">
                  <c:v>5.0199890136719887</c:v>
                </c:pt>
                <c:pt idx="3468">
                  <c:v>4.9800109863280113</c:v>
                </c:pt>
                <c:pt idx="3469">
                  <c:v>5.010009765625</c:v>
                </c:pt>
                <c:pt idx="3470">
                  <c:v>5.0599975585940342</c:v>
                </c:pt>
                <c:pt idx="3471">
                  <c:v>5.0599975585940342</c:v>
                </c:pt>
                <c:pt idx="3472">
                  <c:v>5.0199890136719887</c:v>
                </c:pt>
                <c:pt idx="3473">
                  <c:v>5</c:v>
                </c:pt>
                <c:pt idx="3474">
                  <c:v>5.0599975585940342</c:v>
                </c:pt>
                <c:pt idx="3475">
                  <c:v>5.0700073242190342</c:v>
                </c:pt>
                <c:pt idx="3476">
                  <c:v>5.010009765625</c:v>
                </c:pt>
                <c:pt idx="3477">
                  <c:v>5.0700073242190342</c:v>
                </c:pt>
                <c:pt idx="3478">
                  <c:v>4.9800109863280113</c:v>
                </c:pt>
                <c:pt idx="3479">
                  <c:v>5.0499877929690342</c:v>
                </c:pt>
                <c:pt idx="3480">
                  <c:v>5.0299987792969887</c:v>
                </c:pt>
                <c:pt idx="3481">
                  <c:v>5.0199890136719887</c:v>
                </c:pt>
                <c:pt idx="3482">
                  <c:v>5.0499877929690342</c:v>
                </c:pt>
                <c:pt idx="3483">
                  <c:v>5.0799865722660229</c:v>
                </c:pt>
                <c:pt idx="3484">
                  <c:v>5.0199890136719887</c:v>
                </c:pt>
                <c:pt idx="3485">
                  <c:v>5</c:v>
                </c:pt>
                <c:pt idx="3486">
                  <c:v>5.0599975585940342</c:v>
                </c:pt>
                <c:pt idx="3487">
                  <c:v>5.0599975585940342</c:v>
                </c:pt>
                <c:pt idx="3488">
                  <c:v>5.0400085449219887</c:v>
                </c:pt>
                <c:pt idx="3489">
                  <c:v>5.0599975585940342</c:v>
                </c:pt>
                <c:pt idx="3490">
                  <c:v>5.0799865722660229</c:v>
                </c:pt>
                <c:pt idx="3491">
                  <c:v>5.0700073242190342</c:v>
                </c:pt>
                <c:pt idx="3492">
                  <c:v>5.0299987792969887</c:v>
                </c:pt>
                <c:pt idx="3493">
                  <c:v>5.0299987792969887</c:v>
                </c:pt>
                <c:pt idx="3494">
                  <c:v>5.0499877929690342</c:v>
                </c:pt>
                <c:pt idx="3495">
                  <c:v>5.0700073242190342</c:v>
                </c:pt>
                <c:pt idx="3496">
                  <c:v>5.0499877929690342</c:v>
                </c:pt>
                <c:pt idx="3497">
                  <c:v>5.0799865722660229</c:v>
                </c:pt>
                <c:pt idx="3498">
                  <c:v>5.0499877929690342</c:v>
                </c:pt>
                <c:pt idx="3499">
                  <c:v>5.0400085449219887</c:v>
                </c:pt>
                <c:pt idx="3500">
                  <c:v>5.0299987792969887</c:v>
                </c:pt>
                <c:pt idx="3501">
                  <c:v>5.0499877929690342</c:v>
                </c:pt>
                <c:pt idx="3502">
                  <c:v>5.0700073242190342</c:v>
                </c:pt>
                <c:pt idx="3503">
                  <c:v>5.0799865722660229</c:v>
                </c:pt>
                <c:pt idx="3504">
                  <c:v>5.1100158691410229</c:v>
                </c:pt>
                <c:pt idx="3505">
                  <c:v>5.0799865722660229</c:v>
                </c:pt>
                <c:pt idx="3506">
                  <c:v>5.0599975585940342</c:v>
                </c:pt>
                <c:pt idx="3507">
                  <c:v>5.0499877929690342</c:v>
                </c:pt>
                <c:pt idx="3508">
                  <c:v>5.0799865722660229</c:v>
                </c:pt>
                <c:pt idx="3509">
                  <c:v>5.0700073242190342</c:v>
                </c:pt>
                <c:pt idx="3510">
                  <c:v>5.0700073242190342</c:v>
                </c:pt>
                <c:pt idx="3511">
                  <c:v>5.0799865722660229</c:v>
                </c:pt>
                <c:pt idx="3512">
                  <c:v>5.0599975585940342</c:v>
                </c:pt>
                <c:pt idx="3513">
                  <c:v>5.0899963378910229</c:v>
                </c:pt>
                <c:pt idx="3514">
                  <c:v>5.1000061035160229</c:v>
                </c:pt>
                <c:pt idx="3515">
                  <c:v>5.0899963378910229</c:v>
                </c:pt>
                <c:pt idx="3516">
                  <c:v>5.1100158691410229</c:v>
                </c:pt>
                <c:pt idx="3517">
                  <c:v>5.0499877929690342</c:v>
                </c:pt>
                <c:pt idx="3518">
                  <c:v>5.010009765625</c:v>
                </c:pt>
                <c:pt idx="3519">
                  <c:v>5.0499877929690342</c:v>
                </c:pt>
                <c:pt idx="3520">
                  <c:v>5.0700073242190342</c:v>
                </c:pt>
                <c:pt idx="3521">
                  <c:v>5.0799865722660229</c:v>
                </c:pt>
                <c:pt idx="3522">
                  <c:v>5.0799865722660229</c:v>
                </c:pt>
                <c:pt idx="3523">
                  <c:v>5.0799865722660229</c:v>
                </c:pt>
                <c:pt idx="3524">
                  <c:v>5.0700073242190342</c:v>
                </c:pt>
                <c:pt idx="3525">
                  <c:v>5.0899963378910229</c:v>
                </c:pt>
                <c:pt idx="3526">
                  <c:v>5.0799865722660229</c:v>
                </c:pt>
                <c:pt idx="3527">
                  <c:v>5.0700073242190342</c:v>
                </c:pt>
                <c:pt idx="3528">
                  <c:v>5.0700073242190342</c:v>
                </c:pt>
                <c:pt idx="3529">
                  <c:v>5.0700073242190342</c:v>
                </c:pt>
                <c:pt idx="3530">
                  <c:v>5.0700073242190342</c:v>
                </c:pt>
                <c:pt idx="3531">
                  <c:v>5.1000061035160229</c:v>
                </c:pt>
                <c:pt idx="3532">
                  <c:v>5.0899963378910229</c:v>
                </c:pt>
                <c:pt idx="3533">
                  <c:v>5.0700073242190342</c:v>
                </c:pt>
                <c:pt idx="3534">
                  <c:v>5.0700073242190342</c:v>
                </c:pt>
                <c:pt idx="3535">
                  <c:v>5.0799865722660229</c:v>
                </c:pt>
                <c:pt idx="3536">
                  <c:v>5.0799865722660229</c:v>
                </c:pt>
                <c:pt idx="3537">
                  <c:v>5.0400085449219887</c:v>
                </c:pt>
                <c:pt idx="3538">
                  <c:v>5.0799865722660229</c:v>
                </c:pt>
                <c:pt idx="3539">
                  <c:v>5.1199951171869884</c:v>
                </c:pt>
                <c:pt idx="3540">
                  <c:v>5.1000061035160229</c:v>
                </c:pt>
                <c:pt idx="3541">
                  <c:v>5.0899963378910229</c:v>
                </c:pt>
                <c:pt idx="3542">
                  <c:v>5.0799865722660229</c:v>
                </c:pt>
                <c:pt idx="3543">
                  <c:v>5.0899963378910229</c:v>
                </c:pt>
                <c:pt idx="3544">
                  <c:v>5.0799865722660229</c:v>
                </c:pt>
                <c:pt idx="3545">
                  <c:v>5.1000061035160229</c:v>
                </c:pt>
                <c:pt idx="3546">
                  <c:v>5.0599975585940342</c:v>
                </c:pt>
                <c:pt idx="3547">
                  <c:v>5.0499877929690342</c:v>
                </c:pt>
                <c:pt idx="3548">
                  <c:v>5.0799865722660229</c:v>
                </c:pt>
                <c:pt idx="3549">
                  <c:v>5.1100158691410229</c:v>
                </c:pt>
                <c:pt idx="3550">
                  <c:v>5.1499938964840339</c:v>
                </c:pt>
                <c:pt idx="3551">
                  <c:v>5.0700073242190342</c:v>
                </c:pt>
                <c:pt idx="3552">
                  <c:v>5.1000061035160229</c:v>
                </c:pt>
                <c:pt idx="3553">
                  <c:v>5.0899963378910229</c:v>
                </c:pt>
                <c:pt idx="3554">
                  <c:v>5.0799865722660229</c:v>
                </c:pt>
                <c:pt idx="3555">
                  <c:v>5.0899963378910229</c:v>
                </c:pt>
                <c:pt idx="3556">
                  <c:v>5.0799865722660229</c:v>
                </c:pt>
                <c:pt idx="3557">
                  <c:v>5.1300048828119884</c:v>
                </c:pt>
                <c:pt idx="3558">
                  <c:v>5.1199951171869884</c:v>
                </c:pt>
                <c:pt idx="3559">
                  <c:v>5.0599975585940342</c:v>
                </c:pt>
                <c:pt idx="3560">
                  <c:v>5.1000061035160229</c:v>
                </c:pt>
                <c:pt idx="3561">
                  <c:v>5.0899963378910229</c:v>
                </c:pt>
                <c:pt idx="3562">
                  <c:v>5.0899963378910229</c:v>
                </c:pt>
                <c:pt idx="3563">
                  <c:v>5.0400085449219887</c:v>
                </c:pt>
                <c:pt idx="3564">
                  <c:v>5.0499877929690342</c:v>
                </c:pt>
                <c:pt idx="3565">
                  <c:v>5.0700073242190342</c:v>
                </c:pt>
                <c:pt idx="3566">
                  <c:v>5.1000061035160229</c:v>
                </c:pt>
                <c:pt idx="3567">
                  <c:v>5.1000061035160229</c:v>
                </c:pt>
                <c:pt idx="3568">
                  <c:v>5.1000061035160229</c:v>
                </c:pt>
                <c:pt idx="3569">
                  <c:v>5.1199951171869884</c:v>
                </c:pt>
                <c:pt idx="3570">
                  <c:v>5.0799865722660229</c:v>
                </c:pt>
                <c:pt idx="3571">
                  <c:v>5.1600036621090339</c:v>
                </c:pt>
                <c:pt idx="3572">
                  <c:v>5.0700073242190342</c:v>
                </c:pt>
                <c:pt idx="3573">
                  <c:v>5.1000061035160229</c:v>
                </c:pt>
                <c:pt idx="3574">
                  <c:v>5.0599975585940342</c:v>
                </c:pt>
                <c:pt idx="3575">
                  <c:v>5.0899963378910229</c:v>
                </c:pt>
                <c:pt idx="3576">
                  <c:v>5.1000061035160229</c:v>
                </c:pt>
                <c:pt idx="3577">
                  <c:v>5.1000061035160229</c:v>
                </c:pt>
                <c:pt idx="3578">
                  <c:v>5.1000061035160229</c:v>
                </c:pt>
                <c:pt idx="3579">
                  <c:v>5.1000061035160229</c:v>
                </c:pt>
                <c:pt idx="3580">
                  <c:v>5.1199951171869884</c:v>
                </c:pt>
                <c:pt idx="3581">
                  <c:v>5.1199951171869884</c:v>
                </c:pt>
                <c:pt idx="3582">
                  <c:v>5.1499938964840339</c:v>
                </c:pt>
                <c:pt idx="3583">
                  <c:v>5.1199951171869884</c:v>
                </c:pt>
                <c:pt idx="3584">
                  <c:v>5.0700073242190342</c:v>
                </c:pt>
                <c:pt idx="3585">
                  <c:v>5.0400085449219887</c:v>
                </c:pt>
                <c:pt idx="3586">
                  <c:v>5.0799865722660229</c:v>
                </c:pt>
                <c:pt idx="3587">
                  <c:v>5.1700134277340339</c:v>
                </c:pt>
                <c:pt idx="3588">
                  <c:v>5.1400146484369884</c:v>
                </c:pt>
                <c:pt idx="3589">
                  <c:v>5.0400085449219887</c:v>
                </c:pt>
                <c:pt idx="3590">
                  <c:v>5.0499877929690342</c:v>
                </c:pt>
                <c:pt idx="3591">
                  <c:v>5.1799926757810226</c:v>
                </c:pt>
                <c:pt idx="3592">
                  <c:v>5.010009765625</c:v>
                </c:pt>
                <c:pt idx="3593">
                  <c:v>5.1400146484369884</c:v>
                </c:pt>
                <c:pt idx="3594">
                  <c:v>5.010009765625</c:v>
                </c:pt>
                <c:pt idx="3595">
                  <c:v>5.1199951171869884</c:v>
                </c:pt>
                <c:pt idx="3596">
                  <c:v>5.0499877929690342</c:v>
                </c:pt>
                <c:pt idx="3597">
                  <c:v>5.0899963378910229</c:v>
                </c:pt>
                <c:pt idx="3598">
                  <c:v>5.1300048828119884</c:v>
                </c:pt>
                <c:pt idx="3599">
                  <c:v>5.0599975585940342</c:v>
                </c:pt>
                <c:pt idx="3600">
                  <c:v>5.1400146484369884</c:v>
                </c:pt>
                <c:pt idx="3601">
                  <c:v>5.0599975585940342</c:v>
                </c:pt>
                <c:pt idx="3602">
                  <c:v>5.0199890136719887</c:v>
                </c:pt>
                <c:pt idx="3603">
                  <c:v>5.1400146484369884</c:v>
                </c:pt>
                <c:pt idx="3604">
                  <c:v>5.1400146484369884</c:v>
                </c:pt>
                <c:pt idx="3605">
                  <c:v>5.1499938964840339</c:v>
                </c:pt>
                <c:pt idx="3606">
                  <c:v>5.1199951171869884</c:v>
                </c:pt>
                <c:pt idx="3607">
                  <c:v>5.1000061035160229</c:v>
                </c:pt>
                <c:pt idx="3608">
                  <c:v>5.0499877929690342</c:v>
                </c:pt>
                <c:pt idx="3609">
                  <c:v>5.1000061035160229</c:v>
                </c:pt>
                <c:pt idx="3610">
                  <c:v>5.1499938964840339</c:v>
                </c:pt>
                <c:pt idx="3611">
                  <c:v>5.1300048828119884</c:v>
                </c:pt>
                <c:pt idx="3612">
                  <c:v>5.0899963378910229</c:v>
                </c:pt>
                <c:pt idx="3613">
                  <c:v>5.1300048828119884</c:v>
                </c:pt>
                <c:pt idx="3614">
                  <c:v>5</c:v>
                </c:pt>
                <c:pt idx="3615">
                  <c:v>5.1199951171869884</c:v>
                </c:pt>
                <c:pt idx="3616">
                  <c:v>5.0599975585940342</c:v>
                </c:pt>
                <c:pt idx="3617">
                  <c:v>5.0899963378910229</c:v>
                </c:pt>
                <c:pt idx="3618">
                  <c:v>5.1600036621090339</c:v>
                </c:pt>
                <c:pt idx="3619">
                  <c:v>5.1000061035160229</c:v>
                </c:pt>
                <c:pt idx="3620">
                  <c:v>5.0400085449219887</c:v>
                </c:pt>
                <c:pt idx="3621">
                  <c:v>5.0899963378910229</c:v>
                </c:pt>
                <c:pt idx="3622">
                  <c:v>5.0799865722660229</c:v>
                </c:pt>
                <c:pt idx="3623">
                  <c:v>5.0400085449219887</c:v>
                </c:pt>
                <c:pt idx="3624">
                  <c:v>5.0599975585940342</c:v>
                </c:pt>
                <c:pt idx="3625">
                  <c:v>5.0899963378910229</c:v>
                </c:pt>
                <c:pt idx="3626">
                  <c:v>5.0899963378910229</c:v>
                </c:pt>
                <c:pt idx="3627">
                  <c:v>5.0599975585940342</c:v>
                </c:pt>
                <c:pt idx="3628">
                  <c:v>5.1499938964840339</c:v>
                </c:pt>
                <c:pt idx="3629">
                  <c:v>5.1000061035160229</c:v>
                </c:pt>
                <c:pt idx="3630">
                  <c:v>5.0700073242190342</c:v>
                </c:pt>
                <c:pt idx="3631">
                  <c:v>5.0799865722660229</c:v>
                </c:pt>
                <c:pt idx="3632">
                  <c:v>5.0400085449219887</c:v>
                </c:pt>
                <c:pt idx="3633">
                  <c:v>5.0499877929690342</c:v>
                </c:pt>
                <c:pt idx="3634">
                  <c:v>5.0299987792969887</c:v>
                </c:pt>
                <c:pt idx="3635">
                  <c:v>5.0499877929690342</c:v>
                </c:pt>
                <c:pt idx="3636">
                  <c:v>5.0499877929690342</c:v>
                </c:pt>
                <c:pt idx="3637">
                  <c:v>5.0700073242190342</c:v>
                </c:pt>
                <c:pt idx="3638">
                  <c:v>5.0799865722660229</c:v>
                </c:pt>
                <c:pt idx="3639">
                  <c:v>5.0899963378910229</c:v>
                </c:pt>
                <c:pt idx="3640">
                  <c:v>5.0700073242190342</c:v>
                </c:pt>
                <c:pt idx="3641">
                  <c:v>5.1100158691410229</c:v>
                </c:pt>
                <c:pt idx="3642">
                  <c:v>5.1100158691410229</c:v>
                </c:pt>
                <c:pt idx="3643">
                  <c:v>5.1199951171869884</c:v>
                </c:pt>
                <c:pt idx="3644">
                  <c:v>5.0599975585940342</c:v>
                </c:pt>
                <c:pt idx="3645">
                  <c:v>5.0400085449219887</c:v>
                </c:pt>
                <c:pt idx="3646">
                  <c:v>5.0799865722660229</c:v>
                </c:pt>
                <c:pt idx="3647">
                  <c:v>5.1400146484369884</c:v>
                </c:pt>
                <c:pt idx="3648">
                  <c:v>5.0799865722660229</c:v>
                </c:pt>
                <c:pt idx="3649">
                  <c:v>5.1799926757810226</c:v>
                </c:pt>
                <c:pt idx="3650">
                  <c:v>5.0499877929690342</c:v>
                </c:pt>
                <c:pt idx="3651">
                  <c:v>5.0599975585940342</c:v>
                </c:pt>
                <c:pt idx="3652">
                  <c:v>5.0799865722660229</c:v>
                </c:pt>
                <c:pt idx="3653">
                  <c:v>5.1300048828119884</c:v>
                </c:pt>
                <c:pt idx="3654">
                  <c:v>5.1600036621090339</c:v>
                </c:pt>
                <c:pt idx="3655">
                  <c:v>5.1100158691410229</c:v>
                </c:pt>
                <c:pt idx="3656">
                  <c:v>5.1400146484369884</c:v>
                </c:pt>
                <c:pt idx="3657">
                  <c:v>5.1000061035160229</c:v>
                </c:pt>
                <c:pt idx="3658">
                  <c:v>5</c:v>
                </c:pt>
                <c:pt idx="3659">
                  <c:v>5.1900024414060226</c:v>
                </c:pt>
                <c:pt idx="3660">
                  <c:v>5.2300109863280113</c:v>
                </c:pt>
                <c:pt idx="3661">
                  <c:v>5.0899963378910229</c:v>
                </c:pt>
                <c:pt idx="3662">
                  <c:v>5.0400085449219887</c:v>
                </c:pt>
                <c:pt idx="3663">
                  <c:v>5.0700073242190342</c:v>
                </c:pt>
                <c:pt idx="3664">
                  <c:v>5.0400085449219887</c:v>
                </c:pt>
                <c:pt idx="3665">
                  <c:v>5.0599975585940342</c:v>
                </c:pt>
                <c:pt idx="3666">
                  <c:v>5.0499877929690342</c:v>
                </c:pt>
                <c:pt idx="3667">
                  <c:v>5.0799865722660229</c:v>
                </c:pt>
                <c:pt idx="3668">
                  <c:v>5</c:v>
                </c:pt>
                <c:pt idx="3669">
                  <c:v>5.0299987792969887</c:v>
                </c:pt>
                <c:pt idx="3670">
                  <c:v>5.0700073242190342</c:v>
                </c:pt>
                <c:pt idx="3671">
                  <c:v>5.0899963378910229</c:v>
                </c:pt>
                <c:pt idx="3672">
                  <c:v>5.0499877929690342</c:v>
                </c:pt>
                <c:pt idx="3673">
                  <c:v>5.1000061035160229</c:v>
                </c:pt>
                <c:pt idx="3674">
                  <c:v>5.0299987792969887</c:v>
                </c:pt>
                <c:pt idx="3675">
                  <c:v>5.1300048828119884</c:v>
                </c:pt>
                <c:pt idx="3676">
                  <c:v>5.1000061035160229</c:v>
                </c:pt>
                <c:pt idx="3677">
                  <c:v>5.1100158691410229</c:v>
                </c:pt>
                <c:pt idx="3678">
                  <c:v>5.1499938964840339</c:v>
                </c:pt>
                <c:pt idx="3679">
                  <c:v>5.1600036621090339</c:v>
                </c:pt>
                <c:pt idx="3680">
                  <c:v>5.0799865722660229</c:v>
                </c:pt>
                <c:pt idx="3681">
                  <c:v>4.989990234375</c:v>
                </c:pt>
                <c:pt idx="3682">
                  <c:v>4.9599914550780113</c:v>
                </c:pt>
                <c:pt idx="3683">
                  <c:v>5.0700073242190342</c:v>
                </c:pt>
                <c:pt idx="3684">
                  <c:v>5.0899963378910229</c:v>
                </c:pt>
                <c:pt idx="3685">
                  <c:v>5.1400146484369884</c:v>
                </c:pt>
                <c:pt idx="3686">
                  <c:v>5.1900024414060226</c:v>
                </c:pt>
                <c:pt idx="3687">
                  <c:v>5.1600036621090339</c:v>
                </c:pt>
                <c:pt idx="3688">
                  <c:v>5.0899963378910229</c:v>
                </c:pt>
                <c:pt idx="3689">
                  <c:v>4.9800109863280113</c:v>
                </c:pt>
                <c:pt idx="3690">
                  <c:v>5.0599975585940342</c:v>
                </c:pt>
                <c:pt idx="3691">
                  <c:v>5.1700134277340339</c:v>
                </c:pt>
                <c:pt idx="3692">
                  <c:v>5.2200012207030113</c:v>
                </c:pt>
                <c:pt idx="3693">
                  <c:v>5.0899963378910229</c:v>
                </c:pt>
                <c:pt idx="3694">
                  <c:v>5.0400085449219887</c:v>
                </c:pt>
                <c:pt idx="3695">
                  <c:v>4.9800109863280113</c:v>
                </c:pt>
                <c:pt idx="3696">
                  <c:v>5.0299987792969887</c:v>
                </c:pt>
                <c:pt idx="3697">
                  <c:v>5.0299987792969887</c:v>
                </c:pt>
                <c:pt idx="3698">
                  <c:v>5.0599975585940342</c:v>
                </c:pt>
                <c:pt idx="3699">
                  <c:v>5.0499877929690342</c:v>
                </c:pt>
                <c:pt idx="3700">
                  <c:v>5.0400085449219887</c:v>
                </c:pt>
                <c:pt idx="3701">
                  <c:v>5.0700073242190342</c:v>
                </c:pt>
                <c:pt idx="3702">
                  <c:v>5.0700073242190342</c:v>
                </c:pt>
                <c:pt idx="3703">
                  <c:v>5.0799865722660229</c:v>
                </c:pt>
                <c:pt idx="3704">
                  <c:v>5.0400085449219887</c:v>
                </c:pt>
                <c:pt idx="3705">
                  <c:v>5.0299987792969887</c:v>
                </c:pt>
                <c:pt idx="3706">
                  <c:v>5.0799865722660229</c:v>
                </c:pt>
                <c:pt idx="3707">
                  <c:v>5.1000061035160229</c:v>
                </c:pt>
                <c:pt idx="3708">
                  <c:v>5.1300048828119884</c:v>
                </c:pt>
                <c:pt idx="3709">
                  <c:v>5.0700073242190342</c:v>
                </c:pt>
                <c:pt idx="3710">
                  <c:v>5.0199890136719887</c:v>
                </c:pt>
                <c:pt idx="3711">
                  <c:v>5.0400085449219887</c:v>
                </c:pt>
                <c:pt idx="3712">
                  <c:v>5.0499877929690342</c:v>
                </c:pt>
                <c:pt idx="3713">
                  <c:v>5.0899963378910229</c:v>
                </c:pt>
                <c:pt idx="3714">
                  <c:v>5.1100158691410229</c:v>
                </c:pt>
                <c:pt idx="3715">
                  <c:v>5.1100158691410229</c:v>
                </c:pt>
                <c:pt idx="3716">
                  <c:v>5.0599975585940342</c:v>
                </c:pt>
                <c:pt idx="3717">
                  <c:v>5.0700073242190342</c:v>
                </c:pt>
                <c:pt idx="3718">
                  <c:v>5.1100158691410229</c:v>
                </c:pt>
                <c:pt idx="3719">
                  <c:v>5.1199951171869884</c:v>
                </c:pt>
                <c:pt idx="3720">
                  <c:v>5.0499877929690342</c:v>
                </c:pt>
                <c:pt idx="3721">
                  <c:v>5.0499877929690342</c:v>
                </c:pt>
                <c:pt idx="3722">
                  <c:v>5.0899963378910229</c:v>
                </c:pt>
                <c:pt idx="3723">
                  <c:v>5.0899963378910229</c:v>
                </c:pt>
                <c:pt idx="3724">
                  <c:v>5.0799865722660229</c:v>
                </c:pt>
                <c:pt idx="3725">
                  <c:v>5.0799865722660229</c:v>
                </c:pt>
                <c:pt idx="3726">
                  <c:v>5.0700073242190342</c:v>
                </c:pt>
                <c:pt idx="3727">
                  <c:v>5.0700073242190342</c:v>
                </c:pt>
                <c:pt idx="3728">
                  <c:v>5.1600036621090339</c:v>
                </c:pt>
                <c:pt idx="3729">
                  <c:v>5.0199890136719887</c:v>
                </c:pt>
                <c:pt idx="3730">
                  <c:v>5.0299987792969887</c:v>
                </c:pt>
                <c:pt idx="3731">
                  <c:v>5.0199890136719887</c:v>
                </c:pt>
                <c:pt idx="3732">
                  <c:v>5.010009765625</c:v>
                </c:pt>
                <c:pt idx="3733">
                  <c:v>5.0700073242190342</c:v>
                </c:pt>
                <c:pt idx="3734">
                  <c:v>5.0899963378910229</c:v>
                </c:pt>
                <c:pt idx="3735">
                  <c:v>5.1000061035160229</c:v>
                </c:pt>
                <c:pt idx="3736">
                  <c:v>5.1100158691410229</c:v>
                </c:pt>
                <c:pt idx="3737">
                  <c:v>5.0700073242190342</c:v>
                </c:pt>
                <c:pt idx="3738">
                  <c:v>5.0499877929690342</c:v>
                </c:pt>
                <c:pt idx="3739">
                  <c:v>5.0700073242190342</c:v>
                </c:pt>
                <c:pt idx="3740">
                  <c:v>5.0799865722660229</c:v>
                </c:pt>
                <c:pt idx="3741">
                  <c:v>5.1100158691410229</c:v>
                </c:pt>
                <c:pt idx="3742">
                  <c:v>5.1100158691410229</c:v>
                </c:pt>
                <c:pt idx="3743">
                  <c:v>5.0899963378910229</c:v>
                </c:pt>
                <c:pt idx="3744">
                  <c:v>5.1199951171869884</c:v>
                </c:pt>
                <c:pt idx="3745">
                  <c:v>5.1199951171869884</c:v>
                </c:pt>
                <c:pt idx="3746">
                  <c:v>5.1000061035160229</c:v>
                </c:pt>
                <c:pt idx="3747">
                  <c:v>5.0899963378910229</c:v>
                </c:pt>
                <c:pt idx="3748">
                  <c:v>5.010009765625</c:v>
                </c:pt>
                <c:pt idx="3749">
                  <c:v>5.2099914550780113</c:v>
                </c:pt>
                <c:pt idx="3750">
                  <c:v>5.1100158691410229</c:v>
                </c:pt>
                <c:pt idx="3751">
                  <c:v>5.010009765625</c:v>
                </c:pt>
                <c:pt idx="3752">
                  <c:v>5.1000061035160229</c:v>
                </c:pt>
                <c:pt idx="3753">
                  <c:v>5.0700073242190342</c:v>
                </c:pt>
                <c:pt idx="3754">
                  <c:v>5.0700073242190342</c:v>
                </c:pt>
                <c:pt idx="3755">
                  <c:v>5.0499877929690342</c:v>
                </c:pt>
                <c:pt idx="3756">
                  <c:v>5.1000061035160229</c:v>
                </c:pt>
                <c:pt idx="3757">
                  <c:v>5.1400146484369884</c:v>
                </c:pt>
                <c:pt idx="3758">
                  <c:v>5.1300048828119884</c:v>
                </c:pt>
                <c:pt idx="3759">
                  <c:v>5.0299987792969887</c:v>
                </c:pt>
                <c:pt idx="3760">
                  <c:v>5.0400085449219887</c:v>
                </c:pt>
                <c:pt idx="3761">
                  <c:v>5.0400085449219887</c:v>
                </c:pt>
                <c:pt idx="3762">
                  <c:v>5.0499877929690342</c:v>
                </c:pt>
                <c:pt idx="3763">
                  <c:v>5.0599975585940342</c:v>
                </c:pt>
                <c:pt idx="3764">
                  <c:v>5.0599975585940342</c:v>
                </c:pt>
                <c:pt idx="3765">
                  <c:v>5.0899963378910229</c:v>
                </c:pt>
                <c:pt idx="3766">
                  <c:v>5.1300048828119884</c:v>
                </c:pt>
                <c:pt idx="3767">
                  <c:v>5.1199951171869884</c:v>
                </c:pt>
                <c:pt idx="3768">
                  <c:v>5.1000061035160229</c:v>
                </c:pt>
                <c:pt idx="3769">
                  <c:v>5.1000061035160229</c:v>
                </c:pt>
                <c:pt idx="3770">
                  <c:v>5.1199951171869884</c:v>
                </c:pt>
                <c:pt idx="3771">
                  <c:v>5.0700073242190342</c:v>
                </c:pt>
                <c:pt idx="3772">
                  <c:v>5.0599975585940342</c:v>
                </c:pt>
                <c:pt idx="3773">
                  <c:v>5.1000061035160229</c:v>
                </c:pt>
                <c:pt idx="3774">
                  <c:v>5.1499938964840339</c:v>
                </c:pt>
                <c:pt idx="3775">
                  <c:v>5.0799865722660229</c:v>
                </c:pt>
                <c:pt idx="3776">
                  <c:v>5.1100158691410229</c:v>
                </c:pt>
                <c:pt idx="3777">
                  <c:v>5.0499877929690342</c:v>
                </c:pt>
                <c:pt idx="3778">
                  <c:v>5.1100158691410229</c:v>
                </c:pt>
                <c:pt idx="3779">
                  <c:v>5.0700073242190342</c:v>
                </c:pt>
                <c:pt idx="3780">
                  <c:v>5.1199951171869884</c:v>
                </c:pt>
                <c:pt idx="3781">
                  <c:v>5.0299987792969887</c:v>
                </c:pt>
                <c:pt idx="3782">
                  <c:v>5.0899963378910229</c:v>
                </c:pt>
                <c:pt idx="3783">
                  <c:v>5.1100158691410229</c:v>
                </c:pt>
                <c:pt idx="3784">
                  <c:v>5.0799865722660229</c:v>
                </c:pt>
                <c:pt idx="3785">
                  <c:v>5.0899963378910229</c:v>
                </c:pt>
                <c:pt idx="3786">
                  <c:v>5.1300048828119884</c:v>
                </c:pt>
                <c:pt idx="3787">
                  <c:v>5.0899963378910229</c:v>
                </c:pt>
                <c:pt idx="3788">
                  <c:v>5.0799865722660229</c:v>
                </c:pt>
                <c:pt idx="3789">
                  <c:v>5.1000061035160229</c:v>
                </c:pt>
                <c:pt idx="3790">
                  <c:v>5.1199951171869884</c:v>
                </c:pt>
                <c:pt idx="3791">
                  <c:v>5.0799865722660229</c:v>
                </c:pt>
                <c:pt idx="3792">
                  <c:v>5.0700073242190342</c:v>
                </c:pt>
                <c:pt idx="3793">
                  <c:v>5.0799865722660229</c:v>
                </c:pt>
                <c:pt idx="3794">
                  <c:v>5.1000061035160229</c:v>
                </c:pt>
                <c:pt idx="3795">
                  <c:v>5.1000061035160229</c:v>
                </c:pt>
                <c:pt idx="3796">
                  <c:v>5.0899963378910229</c:v>
                </c:pt>
                <c:pt idx="3797">
                  <c:v>5.1300048828119884</c:v>
                </c:pt>
                <c:pt idx="3798">
                  <c:v>5.0700073242190342</c:v>
                </c:pt>
                <c:pt idx="3799">
                  <c:v>5.0499877929690342</c:v>
                </c:pt>
                <c:pt idx="3800">
                  <c:v>5.1000061035160229</c:v>
                </c:pt>
                <c:pt idx="3801">
                  <c:v>5.1300048828119884</c:v>
                </c:pt>
                <c:pt idx="3802">
                  <c:v>5.1300048828119884</c:v>
                </c:pt>
                <c:pt idx="3803">
                  <c:v>5.1000061035160229</c:v>
                </c:pt>
                <c:pt idx="3804">
                  <c:v>5.0700073242190342</c:v>
                </c:pt>
                <c:pt idx="3805">
                  <c:v>5.0899963378910229</c:v>
                </c:pt>
                <c:pt idx="3806">
                  <c:v>5.1000061035160229</c:v>
                </c:pt>
                <c:pt idx="3807">
                  <c:v>5.1199951171869884</c:v>
                </c:pt>
                <c:pt idx="3808">
                  <c:v>5.1300048828119884</c:v>
                </c:pt>
                <c:pt idx="3809">
                  <c:v>5.1199951171869884</c:v>
                </c:pt>
                <c:pt idx="3810">
                  <c:v>5.1100158691410229</c:v>
                </c:pt>
                <c:pt idx="3811">
                  <c:v>5.1000061035160229</c:v>
                </c:pt>
                <c:pt idx="3812">
                  <c:v>5.1000061035160229</c:v>
                </c:pt>
                <c:pt idx="3813">
                  <c:v>5.1100158691410229</c:v>
                </c:pt>
                <c:pt idx="3814">
                  <c:v>5.1000061035160229</c:v>
                </c:pt>
                <c:pt idx="3815">
                  <c:v>5.1000061035160229</c:v>
                </c:pt>
                <c:pt idx="3816">
                  <c:v>5.1199951171869884</c:v>
                </c:pt>
                <c:pt idx="3817">
                  <c:v>5.1400146484369884</c:v>
                </c:pt>
                <c:pt idx="3818">
                  <c:v>5.0799865722660229</c:v>
                </c:pt>
                <c:pt idx="3819">
                  <c:v>5.1199951171869884</c:v>
                </c:pt>
                <c:pt idx="3820">
                  <c:v>5.0899963378910229</c:v>
                </c:pt>
                <c:pt idx="3821">
                  <c:v>5.1300048828119884</c:v>
                </c:pt>
                <c:pt idx="3822">
                  <c:v>5.0700073242190342</c:v>
                </c:pt>
                <c:pt idx="3823">
                  <c:v>5.1300048828119884</c:v>
                </c:pt>
                <c:pt idx="3824">
                  <c:v>5.1199951171869884</c:v>
                </c:pt>
                <c:pt idx="3825">
                  <c:v>5.1199951171869884</c:v>
                </c:pt>
                <c:pt idx="3826">
                  <c:v>5.1100158691410229</c:v>
                </c:pt>
                <c:pt idx="3827">
                  <c:v>5.0899963378910229</c:v>
                </c:pt>
                <c:pt idx="3828">
                  <c:v>5.1199951171869884</c:v>
                </c:pt>
                <c:pt idx="3829">
                  <c:v>5.1199951171869884</c:v>
                </c:pt>
                <c:pt idx="3830">
                  <c:v>5.1000061035160229</c:v>
                </c:pt>
                <c:pt idx="3831">
                  <c:v>5.1100158691410229</c:v>
                </c:pt>
                <c:pt idx="3832">
                  <c:v>5.1199951171869884</c:v>
                </c:pt>
                <c:pt idx="3833">
                  <c:v>5.1100158691410229</c:v>
                </c:pt>
                <c:pt idx="3834">
                  <c:v>5.1000061035160229</c:v>
                </c:pt>
                <c:pt idx="3835">
                  <c:v>5.1100158691410229</c:v>
                </c:pt>
                <c:pt idx="3836">
                  <c:v>5.1199951171869884</c:v>
                </c:pt>
                <c:pt idx="3837">
                  <c:v>5.1100158691410229</c:v>
                </c:pt>
                <c:pt idx="3838">
                  <c:v>5.1400146484369884</c:v>
                </c:pt>
                <c:pt idx="3839">
                  <c:v>5.1400146484369884</c:v>
                </c:pt>
                <c:pt idx="3840">
                  <c:v>5.1100158691410229</c:v>
                </c:pt>
                <c:pt idx="3841">
                  <c:v>5.1000061035160229</c:v>
                </c:pt>
                <c:pt idx="3842">
                  <c:v>5.1000061035160229</c:v>
                </c:pt>
                <c:pt idx="3843">
                  <c:v>5.0899963378910229</c:v>
                </c:pt>
                <c:pt idx="3844">
                  <c:v>5.0799865722660229</c:v>
                </c:pt>
                <c:pt idx="3845">
                  <c:v>5.0599975585940342</c:v>
                </c:pt>
                <c:pt idx="3846">
                  <c:v>5.0799865722660229</c:v>
                </c:pt>
                <c:pt idx="3847">
                  <c:v>5.1100158691410229</c:v>
                </c:pt>
                <c:pt idx="3848">
                  <c:v>5.1000061035160229</c:v>
                </c:pt>
                <c:pt idx="3849">
                  <c:v>5.1100158691410229</c:v>
                </c:pt>
                <c:pt idx="3850">
                  <c:v>5.1300048828119884</c:v>
                </c:pt>
                <c:pt idx="3851">
                  <c:v>5.1000061035160229</c:v>
                </c:pt>
                <c:pt idx="3852">
                  <c:v>5.0899963378910229</c:v>
                </c:pt>
                <c:pt idx="3853">
                  <c:v>5.1100158691410229</c:v>
                </c:pt>
                <c:pt idx="3854">
                  <c:v>5.1100158691410229</c:v>
                </c:pt>
                <c:pt idx="3855">
                  <c:v>5.1199951171869884</c:v>
                </c:pt>
                <c:pt idx="3856">
                  <c:v>5.0899963378910229</c:v>
                </c:pt>
                <c:pt idx="3857">
                  <c:v>5.0899963378910229</c:v>
                </c:pt>
                <c:pt idx="3858">
                  <c:v>5.1199951171869884</c:v>
                </c:pt>
                <c:pt idx="3859">
                  <c:v>5.1199951171869884</c:v>
                </c:pt>
                <c:pt idx="3860">
                  <c:v>5.1300048828119884</c:v>
                </c:pt>
                <c:pt idx="3861">
                  <c:v>5.1000061035160229</c:v>
                </c:pt>
                <c:pt idx="3862">
                  <c:v>5.1199951171869884</c:v>
                </c:pt>
                <c:pt idx="3863">
                  <c:v>5.1300048828119884</c:v>
                </c:pt>
                <c:pt idx="3864">
                  <c:v>5.1100158691410229</c:v>
                </c:pt>
                <c:pt idx="3865">
                  <c:v>5.1100158691410229</c:v>
                </c:pt>
                <c:pt idx="3866">
                  <c:v>5.1199951171869884</c:v>
                </c:pt>
                <c:pt idx="3867">
                  <c:v>5.0799865722660229</c:v>
                </c:pt>
                <c:pt idx="3868">
                  <c:v>5.1100158691410229</c:v>
                </c:pt>
                <c:pt idx="3869">
                  <c:v>5.1300048828119884</c:v>
                </c:pt>
                <c:pt idx="3870">
                  <c:v>5.1000061035160229</c:v>
                </c:pt>
                <c:pt idx="3871">
                  <c:v>5.1100158691410229</c:v>
                </c:pt>
                <c:pt idx="3872">
                  <c:v>5.1199951171869884</c:v>
                </c:pt>
                <c:pt idx="3873">
                  <c:v>5.1100158691410229</c:v>
                </c:pt>
                <c:pt idx="3874">
                  <c:v>5.1100158691410229</c:v>
                </c:pt>
                <c:pt idx="3875">
                  <c:v>5.1100158691410229</c:v>
                </c:pt>
                <c:pt idx="3876">
                  <c:v>5.1100158691410229</c:v>
                </c:pt>
                <c:pt idx="3877">
                  <c:v>5.1199951171869884</c:v>
                </c:pt>
                <c:pt idx="3878">
                  <c:v>5.1000061035160229</c:v>
                </c:pt>
                <c:pt idx="3879">
                  <c:v>5.1100158691410229</c:v>
                </c:pt>
                <c:pt idx="3880">
                  <c:v>5.1000061035160229</c:v>
                </c:pt>
                <c:pt idx="3881">
                  <c:v>5.0799865722660229</c:v>
                </c:pt>
                <c:pt idx="3882">
                  <c:v>5.1199951171869884</c:v>
                </c:pt>
                <c:pt idx="3883">
                  <c:v>5.1100158691410229</c:v>
                </c:pt>
                <c:pt idx="3884">
                  <c:v>5.1199951171869884</c:v>
                </c:pt>
                <c:pt idx="3885">
                  <c:v>5.0899963378910229</c:v>
                </c:pt>
                <c:pt idx="3886">
                  <c:v>5.0899963378910229</c:v>
                </c:pt>
                <c:pt idx="3887">
                  <c:v>5.1000061035160229</c:v>
                </c:pt>
                <c:pt idx="3888">
                  <c:v>5.1000061035160229</c:v>
                </c:pt>
                <c:pt idx="3889">
                  <c:v>5.0799865722660229</c:v>
                </c:pt>
                <c:pt idx="3890">
                  <c:v>5.1000061035160229</c:v>
                </c:pt>
                <c:pt idx="3891">
                  <c:v>5.1100158691410229</c:v>
                </c:pt>
                <c:pt idx="3892">
                  <c:v>5.0899963378910229</c:v>
                </c:pt>
                <c:pt idx="3893">
                  <c:v>5.1000061035160229</c:v>
                </c:pt>
                <c:pt idx="3894">
                  <c:v>5.1000061035160229</c:v>
                </c:pt>
                <c:pt idx="3895">
                  <c:v>5.1100158691410229</c:v>
                </c:pt>
                <c:pt idx="3896">
                  <c:v>5.1199951171869884</c:v>
                </c:pt>
                <c:pt idx="3897">
                  <c:v>5.0899963378910229</c:v>
                </c:pt>
                <c:pt idx="3898">
                  <c:v>5.1300048828119884</c:v>
                </c:pt>
                <c:pt idx="3899">
                  <c:v>5.1199951171869884</c:v>
                </c:pt>
                <c:pt idx="3900">
                  <c:v>5.0599975585940342</c:v>
                </c:pt>
                <c:pt idx="3901">
                  <c:v>5.0700073242190342</c:v>
                </c:pt>
                <c:pt idx="3902">
                  <c:v>5.0799865722660229</c:v>
                </c:pt>
                <c:pt idx="3903">
                  <c:v>5.0299987792969887</c:v>
                </c:pt>
                <c:pt idx="3904">
                  <c:v>5.0700073242190342</c:v>
                </c:pt>
                <c:pt idx="3905">
                  <c:v>5.0799865722660229</c:v>
                </c:pt>
                <c:pt idx="3906">
                  <c:v>5.1100158691410229</c:v>
                </c:pt>
                <c:pt idx="3907">
                  <c:v>5.0899963378910229</c:v>
                </c:pt>
                <c:pt idx="3908">
                  <c:v>5.1199951171869884</c:v>
                </c:pt>
                <c:pt idx="3909">
                  <c:v>5.1199951171869884</c:v>
                </c:pt>
                <c:pt idx="3910">
                  <c:v>5.0700073242190342</c:v>
                </c:pt>
                <c:pt idx="3911">
                  <c:v>5.1000061035160229</c:v>
                </c:pt>
                <c:pt idx="3912">
                  <c:v>5.0700073242190342</c:v>
                </c:pt>
                <c:pt idx="3913">
                  <c:v>5.0400085449219887</c:v>
                </c:pt>
                <c:pt idx="3914">
                  <c:v>5.0400085449219887</c:v>
                </c:pt>
                <c:pt idx="3915">
                  <c:v>5.0700073242190342</c:v>
                </c:pt>
                <c:pt idx="3916">
                  <c:v>5.1000061035160229</c:v>
                </c:pt>
                <c:pt idx="3917">
                  <c:v>5.1000061035160229</c:v>
                </c:pt>
                <c:pt idx="3918">
                  <c:v>5.0799865722660229</c:v>
                </c:pt>
                <c:pt idx="3919">
                  <c:v>5.1000061035160229</c:v>
                </c:pt>
                <c:pt idx="3920">
                  <c:v>5.0799865722660229</c:v>
                </c:pt>
                <c:pt idx="3921">
                  <c:v>5.0899963378910229</c:v>
                </c:pt>
                <c:pt idx="3922">
                  <c:v>5.0899963378910229</c:v>
                </c:pt>
                <c:pt idx="3923">
                  <c:v>5.1600036621090339</c:v>
                </c:pt>
                <c:pt idx="3924">
                  <c:v>5.0199890136719887</c:v>
                </c:pt>
                <c:pt idx="3925">
                  <c:v>5.010009765625</c:v>
                </c:pt>
                <c:pt idx="3926">
                  <c:v>5.0799865722660229</c:v>
                </c:pt>
                <c:pt idx="3927">
                  <c:v>5.1199951171869884</c:v>
                </c:pt>
                <c:pt idx="3928">
                  <c:v>5.0899963378910229</c:v>
                </c:pt>
                <c:pt idx="3929">
                  <c:v>5.1300048828119884</c:v>
                </c:pt>
                <c:pt idx="3930">
                  <c:v>5.0599975585940342</c:v>
                </c:pt>
                <c:pt idx="3931">
                  <c:v>5.0599975585940342</c:v>
                </c:pt>
                <c:pt idx="3932">
                  <c:v>5.1100158691410229</c:v>
                </c:pt>
                <c:pt idx="3933">
                  <c:v>5.0700073242190342</c:v>
                </c:pt>
                <c:pt idx="3934">
                  <c:v>5.1199951171869884</c:v>
                </c:pt>
                <c:pt idx="3935">
                  <c:v>5.0799865722660229</c:v>
                </c:pt>
                <c:pt idx="3936">
                  <c:v>5.0599975585940342</c:v>
                </c:pt>
                <c:pt idx="3937">
                  <c:v>5.1000061035160229</c:v>
                </c:pt>
                <c:pt idx="3938">
                  <c:v>5.1100158691410229</c:v>
                </c:pt>
                <c:pt idx="3939">
                  <c:v>5.0899963378910229</c:v>
                </c:pt>
                <c:pt idx="3940">
                  <c:v>5.010009765625</c:v>
                </c:pt>
                <c:pt idx="3941">
                  <c:v>5.0499877929690342</c:v>
                </c:pt>
                <c:pt idx="3942">
                  <c:v>5.0400085449219887</c:v>
                </c:pt>
                <c:pt idx="3943">
                  <c:v>5.0400085449219887</c:v>
                </c:pt>
                <c:pt idx="3944">
                  <c:v>5.0599975585940342</c:v>
                </c:pt>
                <c:pt idx="3945">
                  <c:v>5.0299987792969887</c:v>
                </c:pt>
                <c:pt idx="3946">
                  <c:v>5.0700073242190342</c:v>
                </c:pt>
                <c:pt idx="3947">
                  <c:v>5.0499877929690342</c:v>
                </c:pt>
                <c:pt idx="3948">
                  <c:v>5.0899963378910229</c:v>
                </c:pt>
                <c:pt idx="3949">
                  <c:v>5.1199951171869884</c:v>
                </c:pt>
                <c:pt idx="3950">
                  <c:v>5.1300048828119884</c:v>
                </c:pt>
                <c:pt idx="3951">
                  <c:v>5.1100158691410229</c:v>
                </c:pt>
                <c:pt idx="3952">
                  <c:v>5.010009765625</c:v>
                </c:pt>
                <c:pt idx="3953">
                  <c:v>5.0700073242190342</c:v>
                </c:pt>
                <c:pt idx="3954">
                  <c:v>5.0799865722660229</c:v>
                </c:pt>
                <c:pt idx="3955">
                  <c:v>5.0299987792969887</c:v>
                </c:pt>
                <c:pt idx="3956">
                  <c:v>5.1000061035160229</c:v>
                </c:pt>
                <c:pt idx="3957">
                  <c:v>5.0499877929690342</c:v>
                </c:pt>
                <c:pt idx="3958">
                  <c:v>5.0199890136719887</c:v>
                </c:pt>
                <c:pt idx="3959">
                  <c:v>5.1000061035160229</c:v>
                </c:pt>
                <c:pt idx="3960">
                  <c:v>5.1600036621090339</c:v>
                </c:pt>
                <c:pt idx="3961">
                  <c:v>5.1000061035160229</c:v>
                </c:pt>
                <c:pt idx="3962">
                  <c:v>5.1199951171869884</c:v>
                </c:pt>
                <c:pt idx="3963">
                  <c:v>5.010009765625</c:v>
                </c:pt>
                <c:pt idx="3964">
                  <c:v>5.0199890136719887</c:v>
                </c:pt>
                <c:pt idx="3965">
                  <c:v>5</c:v>
                </c:pt>
                <c:pt idx="3966">
                  <c:v>4.9700012207030113</c:v>
                </c:pt>
                <c:pt idx="3967">
                  <c:v>5.0400085449219887</c:v>
                </c:pt>
                <c:pt idx="3968">
                  <c:v>5.0299987792969887</c:v>
                </c:pt>
                <c:pt idx="3969">
                  <c:v>5.0499877929690342</c:v>
                </c:pt>
                <c:pt idx="3970">
                  <c:v>5.0799865722660229</c:v>
                </c:pt>
                <c:pt idx="3971">
                  <c:v>5.0499877929690342</c:v>
                </c:pt>
                <c:pt idx="3972">
                  <c:v>5.0400085449219887</c:v>
                </c:pt>
                <c:pt idx="3973">
                  <c:v>5.0499877929690342</c:v>
                </c:pt>
                <c:pt idx="3974">
                  <c:v>5.0599975585940342</c:v>
                </c:pt>
                <c:pt idx="3975">
                  <c:v>5.0299987792969887</c:v>
                </c:pt>
                <c:pt idx="3976">
                  <c:v>5.0799865722660229</c:v>
                </c:pt>
                <c:pt idx="3977">
                  <c:v>5.0700073242190342</c:v>
                </c:pt>
                <c:pt idx="3978">
                  <c:v>5.0899963378910229</c:v>
                </c:pt>
                <c:pt idx="3979">
                  <c:v>5.0199890136719887</c:v>
                </c:pt>
                <c:pt idx="3980">
                  <c:v>5.0499877929690342</c:v>
                </c:pt>
                <c:pt idx="3981">
                  <c:v>5.0599975585940342</c:v>
                </c:pt>
                <c:pt idx="3982">
                  <c:v>5.0700073242190342</c:v>
                </c:pt>
                <c:pt idx="3983">
                  <c:v>5.0700073242190342</c:v>
                </c:pt>
                <c:pt idx="3984">
                  <c:v>5.0599975585940342</c:v>
                </c:pt>
                <c:pt idx="3985">
                  <c:v>5.0599975585940342</c:v>
                </c:pt>
                <c:pt idx="3986">
                  <c:v>5.0599975585940342</c:v>
                </c:pt>
                <c:pt idx="3987">
                  <c:v>5.0400085449219887</c:v>
                </c:pt>
                <c:pt idx="3988">
                  <c:v>5.1100158691410229</c:v>
                </c:pt>
                <c:pt idx="3989">
                  <c:v>5.0700073242190342</c:v>
                </c:pt>
                <c:pt idx="3990">
                  <c:v>5</c:v>
                </c:pt>
                <c:pt idx="3991">
                  <c:v>5.0199890136719887</c:v>
                </c:pt>
                <c:pt idx="3992">
                  <c:v>5.0400085449219887</c:v>
                </c:pt>
                <c:pt idx="3993">
                  <c:v>5.0199890136719887</c:v>
                </c:pt>
                <c:pt idx="3994">
                  <c:v>5.0199890136719887</c:v>
                </c:pt>
                <c:pt idx="3995">
                  <c:v>5.0199890136719887</c:v>
                </c:pt>
                <c:pt idx="3996">
                  <c:v>5.0299987792969887</c:v>
                </c:pt>
                <c:pt idx="3997">
                  <c:v>5.1000061035160229</c:v>
                </c:pt>
                <c:pt idx="3998">
                  <c:v>4.9700012207030113</c:v>
                </c:pt>
                <c:pt idx="3999">
                  <c:v>5.010009765625</c:v>
                </c:pt>
                <c:pt idx="4000">
                  <c:v>5.0299987792969887</c:v>
                </c:pt>
                <c:pt idx="4001">
                  <c:v>5.0400085449219887</c:v>
                </c:pt>
                <c:pt idx="4002">
                  <c:v>5.0400085449219887</c:v>
                </c:pt>
                <c:pt idx="4003">
                  <c:v>5.0599975585940342</c:v>
                </c:pt>
                <c:pt idx="4004">
                  <c:v>4.989990234375</c:v>
                </c:pt>
                <c:pt idx="4005">
                  <c:v>5.1400146484369884</c:v>
                </c:pt>
                <c:pt idx="4006">
                  <c:v>5.0599975585940342</c:v>
                </c:pt>
                <c:pt idx="4007">
                  <c:v>5</c:v>
                </c:pt>
                <c:pt idx="4008">
                  <c:v>4.9400024414060226</c:v>
                </c:pt>
                <c:pt idx="4009">
                  <c:v>5.010009765625</c:v>
                </c:pt>
                <c:pt idx="4010">
                  <c:v>5.0299987792969887</c:v>
                </c:pt>
                <c:pt idx="4011">
                  <c:v>5.0199890136719887</c:v>
                </c:pt>
                <c:pt idx="4012">
                  <c:v>5.1100158691410229</c:v>
                </c:pt>
                <c:pt idx="4013">
                  <c:v>5.0400085449219887</c:v>
                </c:pt>
                <c:pt idx="4014">
                  <c:v>4.9299926757810226</c:v>
                </c:pt>
                <c:pt idx="4015">
                  <c:v>4.9500122070310226</c:v>
                </c:pt>
                <c:pt idx="4016">
                  <c:v>5.010009765625</c:v>
                </c:pt>
                <c:pt idx="4017">
                  <c:v>5.0499877929690342</c:v>
                </c:pt>
                <c:pt idx="4018">
                  <c:v>5.0799865722660229</c:v>
                </c:pt>
                <c:pt idx="4019">
                  <c:v>5.0400085449219887</c:v>
                </c:pt>
                <c:pt idx="4020">
                  <c:v>5.0299987792969887</c:v>
                </c:pt>
                <c:pt idx="4021">
                  <c:v>4.989990234375</c:v>
                </c:pt>
                <c:pt idx="4022">
                  <c:v>5</c:v>
                </c:pt>
                <c:pt idx="4023">
                  <c:v>4.989990234375</c:v>
                </c:pt>
                <c:pt idx="4024">
                  <c:v>5.0499877929690342</c:v>
                </c:pt>
                <c:pt idx="4025">
                  <c:v>4.9700012207030113</c:v>
                </c:pt>
                <c:pt idx="4026">
                  <c:v>5.010009765625</c:v>
                </c:pt>
                <c:pt idx="4027">
                  <c:v>5.0400085449219887</c:v>
                </c:pt>
                <c:pt idx="4028">
                  <c:v>4.9400024414060226</c:v>
                </c:pt>
                <c:pt idx="4029">
                  <c:v>5.0599975585940342</c:v>
                </c:pt>
                <c:pt idx="4030">
                  <c:v>5.010009765625</c:v>
                </c:pt>
                <c:pt idx="4031">
                  <c:v>5.0700073242190342</c:v>
                </c:pt>
                <c:pt idx="4032">
                  <c:v>5.0400085449219887</c:v>
                </c:pt>
                <c:pt idx="4033">
                  <c:v>4.9500122070310226</c:v>
                </c:pt>
                <c:pt idx="4034">
                  <c:v>5.0799865722660229</c:v>
                </c:pt>
                <c:pt idx="4035">
                  <c:v>5.1100158691410229</c:v>
                </c:pt>
                <c:pt idx="4036">
                  <c:v>5.0899963378910229</c:v>
                </c:pt>
                <c:pt idx="4037">
                  <c:v>5.010009765625</c:v>
                </c:pt>
                <c:pt idx="4038">
                  <c:v>4.9400024414060226</c:v>
                </c:pt>
                <c:pt idx="4039">
                  <c:v>5.0599975585940342</c:v>
                </c:pt>
                <c:pt idx="4040">
                  <c:v>4.9599914550780113</c:v>
                </c:pt>
                <c:pt idx="4041">
                  <c:v>4.9200134277340339</c:v>
                </c:pt>
                <c:pt idx="4042">
                  <c:v>5.1199951171869884</c:v>
                </c:pt>
                <c:pt idx="4043">
                  <c:v>4.9400024414060226</c:v>
                </c:pt>
                <c:pt idx="4044">
                  <c:v>4.9599914550780113</c:v>
                </c:pt>
                <c:pt idx="4045">
                  <c:v>4.9700012207030113</c:v>
                </c:pt>
                <c:pt idx="4046">
                  <c:v>4.989990234375</c:v>
                </c:pt>
                <c:pt idx="4047">
                  <c:v>5.0400085449219887</c:v>
                </c:pt>
                <c:pt idx="4048">
                  <c:v>5.010009765625</c:v>
                </c:pt>
                <c:pt idx="4049">
                  <c:v>5.0499877929690342</c:v>
                </c:pt>
                <c:pt idx="4050">
                  <c:v>5.0199890136719887</c:v>
                </c:pt>
                <c:pt idx="4051">
                  <c:v>5.0199890136719887</c:v>
                </c:pt>
                <c:pt idx="4052">
                  <c:v>4.9500122070310226</c:v>
                </c:pt>
                <c:pt idx="4053">
                  <c:v>4.9200134277340339</c:v>
                </c:pt>
                <c:pt idx="4054">
                  <c:v>5.010009765625</c:v>
                </c:pt>
                <c:pt idx="4055">
                  <c:v>4.9299926757810226</c:v>
                </c:pt>
                <c:pt idx="4056">
                  <c:v>4.9299926757810226</c:v>
                </c:pt>
                <c:pt idx="4057">
                  <c:v>4.9500122070310226</c:v>
                </c:pt>
                <c:pt idx="4058">
                  <c:v>5</c:v>
                </c:pt>
                <c:pt idx="4059">
                  <c:v>4.989990234375</c:v>
                </c:pt>
                <c:pt idx="4060">
                  <c:v>5.0700073242190342</c:v>
                </c:pt>
                <c:pt idx="4061">
                  <c:v>5</c:v>
                </c:pt>
                <c:pt idx="4062">
                  <c:v>5</c:v>
                </c:pt>
                <c:pt idx="4063">
                  <c:v>4.8699951171869884</c:v>
                </c:pt>
                <c:pt idx="4064">
                  <c:v>5.0400085449219887</c:v>
                </c:pt>
                <c:pt idx="4065">
                  <c:v>4.9100036621090339</c:v>
                </c:pt>
                <c:pt idx="4066">
                  <c:v>4.9400024414060226</c:v>
                </c:pt>
                <c:pt idx="4067">
                  <c:v>4.989990234375</c:v>
                </c:pt>
                <c:pt idx="4068">
                  <c:v>5.010009765625</c:v>
                </c:pt>
                <c:pt idx="4069">
                  <c:v>4.9700012207030113</c:v>
                </c:pt>
                <c:pt idx="4070">
                  <c:v>4.9299926757810226</c:v>
                </c:pt>
                <c:pt idx="4071">
                  <c:v>5.010009765625</c:v>
                </c:pt>
                <c:pt idx="4072">
                  <c:v>4.9700012207030113</c:v>
                </c:pt>
                <c:pt idx="4073">
                  <c:v>4.9200134277340339</c:v>
                </c:pt>
                <c:pt idx="4074">
                  <c:v>4.9500122070310226</c:v>
                </c:pt>
                <c:pt idx="4075">
                  <c:v>5.0499877929690342</c:v>
                </c:pt>
                <c:pt idx="4076">
                  <c:v>5.0299987792969887</c:v>
                </c:pt>
                <c:pt idx="4077">
                  <c:v>4.9500122070310226</c:v>
                </c:pt>
                <c:pt idx="4078">
                  <c:v>5</c:v>
                </c:pt>
                <c:pt idx="4079">
                  <c:v>5</c:v>
                </c:pt>
                <c:pt idx="4080">
                  <c:v>5.0199890136719887</c:v>
                </c:pt>
                <c:pt idx="4081">
                  <c:v>4.989990234375</c:v>
                </c:pt>
                <c:pt idx="4082">
                  <c:v>4.9299926757810226</c:v>
                </c:pt>
                <c:pt idx="4083">
                  <c:v>4.8900146484369884</c:v>
                </c:pt>
                <c:pt idx="4084">
                  <c:v>4.9200134277340339</c:v>
                </c:pt>
                <c:pt idx="4085">
                  <c:v>4.9500122070310226</c:v>
                </c:pt>
                <c:pt idx="4086">
                  <c:v>4.9100036621090339</c:v>
                </c:pt>
                <c:pt idx="4087">
                  <c:v>4.9400024414060226</c:v>
                </c:pt>
                <c:pt idx="4088">
                  <c:v>4.9599914550780113</c:v>
                </c:pt>
                <c:pt idx="4089">
                  <c:v>4.9700012207030113</c:v>
                </c:pt>
                <c:pt idx="4090">
                  <c:v>4.9299926757810226</c:v>
                </c:pt>
                <c:pt idx="4091">
                  <c:v>4.9400024414060226</c:v>
                </c:pt>
                <c:pt idx="4092">
                  <c:v>4.9599914550780113</c:v>
                </c:pt>
                <c:pt idx="4093">
                  <c:v>4.9500122070310226</c:v>
                </c:pt>
                <c:pt idx="4094">
                  <c:v>4.9400024414060226</c:v>
                </c:pt>
                <c:pt idx="4095">
                  <c:v>4.9500122070310226</c:v>
                </c:pt>
                <c:pt idx="4096">
                  <c:v>4.9200134277340339</c:v>
                </c:pt>
                <c:pt idx="4097">
                  <c:v>4.8999938964840339</c:v>
                </c:pt>
                <c:pt idx="4098">
                  <c:v>4.9200134277340339</c:v>
                </c:pt>
                <c:pt idx="4099">
                  <c:v>4.9299926757810226</c:v>
                </c:pt>
                <c:pt idx="4100">
                  <c:v>4.9599914550780113</c:v>
                </c:pt>
                <c:pt idx="4101">
                  <c:v>4.989990234375</c:v>
                </c:pt>
                <c:pt idx="4102">
                  <c:v>5.010009765625</c:v>
                </c:pt>
                <c:pt idx="4103">
                  <c:v>5.0499877929690342</c:v>
                </c:pt>
                <c:pt idx="4104">
                  <c:v>4.9700012207030113</c:v>
                </c:pt>
                <c:pt idx="4105">
                  <c:v>4.9299926757810226</c:v>
                </c:pt>
                <c:pt idx="4106">
                  <c:v>4.9800109863280113</c:v>
                </c:pt>
                <c:pt idx="4107">
                  <c:v>4.9599914550780113</c:v>
                </c:pt>
                <c:pt idx="4108">
                  <c:v>4.8999938964840339</c:v>
                </c:pt>
                <c:pt idx="4109">
                  <c:v>4.9100036621090339</c:v>
                </c:pt>
                <c:pt idx="4110">
                  <c:v>4.9200134277340339</c:v>
                </c:pt>
                <c:pt idx="4111">
                  <c:v>4.8999938964840339</c:v>
                </c:pt>
                <c:pt idx="4112">
                  <c:v>4.8999938964840339</c:v>
                </c:pt>
                <c:pt idx="4113">
                  <c:v>4.9299926757810226</c:v>
                </c:pt>
                <c:pt idx="4114">
                  <c:v>4.9400024414060226</c:v>
                </c:pt>
                <c:pt idx="4115">
                  <c:v>4.9200134277340339</c:v>
                </c:pt>
                <c:pt idx="4116">
                  <c:v>4.9200134277340339</c:v>
                </c:pt>
                <c:pt idx="4117">
                  <c:v>4.8999938964840339</c:v>
                </c:pt>
                <c:pt idx="4118">
                  <c:v>4.9500122070310226</c:v>
                </c:pt>
                <c:pt idx="4119">
                  <c:v>4.9800109863280113</c:v>
                </c:pt>
                <c:pt idx="4120">
                  <c:v>4.9700012207030113</c:v>
                </c:pt>
                <c:pt idx="4121">
                  <c:v>4.9299926757810226</c:v>
                </c:pt>
                <c:pt idx="4122">
                  <c:v>4.8999938964840339</c:v>
                </c:pt>
                <c:pt idx="4123">
                  <c:v>4.9200134277340339</c:v>
                </c:pt>
                <c:pt idx="4124">
                  <c:v>4.9100036621090339</c:v>
                </c:pt>
                <c:pt idx="4125">
                  <c:v>4.8600158691410229</c:v>
                </c:pt>
                <c:pt idx="4126">
                  <c:v>4.9100036621090339</c:v>
                </c:pt>
                <c:pt idx="4127">
                  <c:v>4.8999938964840339</c:v>
                </c:pt>
                <c:pt idx="4128">
                  <c:v>4.8999938964840339</c:v>
                </c:pt>
                <c:pt idx="4129">
                  <c:v>4.9200134277340339</c:v>
                </c:pt>
                <c:pt idx="4130">
                  <c:v>4.9700012207030113</c:v>
                </c:pt>
                <c:pt idx="4131">
                  <c:v>4.989990234375</c:v>
                </c:pt>
                <c:pt idx="4132">
                  <c:v>4.989990234375</c:v>
                </c:pt>
                <c:pt idx="4133">
                  <c:v>4.8999938964840339</c:v>
                </c:pt>
                <c:pt idx="4134">
                  <c:v>4.8500061035160229</c:v>
                </c:pt>
                <c:pt idx="4135">
                  <c:v>4.8999938964840339</c:v>
                </c:pt>
                <c:pt idx="4136">
                  <c:v>4.8999938964840339</c:v>
                </c:pt>
                <c:pt idx="4137">
                  <c:v>4.9100036621090339</c:v>
                </c:pt>
                <c:pt idx="4138">
                  <c:v>4.8900146484369884</c:v>
                </c:pt>
                <c:pt idx="4139">
                  <c:v>4.8900146484369884</c:v>
                </c:pt>
                <c:pt idx="4140">
                  <c:v>4.9299926757810226</c:v>
                </c:pt>
                <c:pt idx="4141">
                  <c:v>4.9299926757810226</c:v>
                </c:pt>
                <c:pt idx="4142">
                  <c:v>4.9400024414060226</c:v>
                </c:pt>
                <c:pt idx="4143">
                  <c:v>4.9500122070310226</c:v>
                </c:pt>
                <c:pt idx="4144">
                  <c:v>4.9200134277340339</c:v>
                </c:pt>
                <c:pt idx="4145">
                  <c:v>4.9100036621090339</c:v>
                </c:pt>
                <c:pt idx="4146">
                  <c:v>4.8999938964840339</c:v>
                </c:pt>
                <c:pt idx="4147">
                  <c:v>4.9500122070310226</c:v>
                </c:pt>
                <c:pt idx="4148">
                  <c:v>4.9800109863280113</c:v>
                </c:pt>
                <c:pt idx="4149">
                  <c:v>4.9299926757810226</c:v>
                </c:pt>
                <c:pt idx="4150">
                  <c:v>4.9200134277340339</c:v>
                </c:pt>
                <c:pt idx="4151">
                  <c:v>4.8500061035160229</c:v>
                </c:pt>
                <c:pt idx="4152">
                  <c:v>4.8900146484369884</c:v>
                </c:pt>
                <c:pt idx="4153">
                  <c:v>4.8800048828119884</c:v>
                </c:pt>
                <c:pt idx="4154">
                  <c:v>4.8600158691410229</c:v>
                </c:pt>
                <c:pt idx="4155">
                  <c:v>4.8699951171869884</c:v>
                </c:pt>
                <c:pt idx="4156">
                  <c:v>4.8999938964840339</c:v>
                </c:pt>
                <c:pt idx="4157">
                  <c:v>4.8500061035160229</c:v>
                </c:pt>
                <c:pt idx="4158">
                  <c:v>4.8600158691410229</c:v>
                </c:pt>
                <c:pt idx="4159">
                  <c:v>4.9200134277340339</c:v>
                </c:pt>
                <c:pt idx="4160">
                  <c:v>4.8699951171869884</c:v>
                </c:pt>
                <c:pt idx="4161">
                  <c:v>4.8900146484369884</c:v>
                </c:pt>
                <c:pt idx="4162">
                  <c:v>4.8999938964840339</c:v>
                </c:pt>
                <c:pt idx="4163">
                  <c:v>4.8999938964840339</c:v>
                </c:pt>
                <c:pt idx="4164">
                  <c:v>4.8999938964840339</c:v>
                </c:pt>
                <c:pt idx="4165">
                  <c:v>4.8900146484369884</c:v>
                </c:pt>
                <c:pt idx="4166">
                  <c:v>4.8999938964840339</c:v>
                </c:pt>
                <c:pt idx="4167">
                  <c:v>4.8399963378910229</c:v>
                </c:pt>
                <c:pt idx="4168">
                  <c:v>4.8800048828119884</c:v>
                </c:pt>
                <c:pt idx="4169">
                  <c:v>4.8900146484369884</c:v>
                </c:pt>
                <c:pt idx="4170">
                  <c:v>4.8699951171869884</c:v>
                </c:pt>
                <c:pt idx="4171">
                  <c:v>4.8600158691410229</c:v>
                </c:pt>
                <c:pt idx="4172">
                  <c:v>4.8600158691410229</c:v>
                </c:pt>
                <c:pt idx="4173">
                  <c:v>4.8699951171869884</c:v>
                </c:pt>
                <c:pt idx="4174">
                  <c:v>4.8999938964840339</c:v>
                </c:pt>
                <c:pt idx="4175">
                  <c:v>4.8900146484369884</c:v>
                </c:pt>
                <c:pt idx="4176">
                  <c:v>4.8900146484369884</c:v>
                </c:pt>
                <c:pt idx="4177">
                  <c:v>4.8699951171869884</c:v>
                </c:pt>
                <c:pt idx="4178">
                  <c:v>4.8600158691410229</c:v>
                </c:pt>
                <c:pt idx="4179">
                  <c:v>4.8999938964840339</c:v>
                </c:pt>
                <c:pt idx="4180">
                  <c:v>4.8699951171869884</c:v>
                </c:pt>
                <c:pt idx="4181">
                  <c:v>4.8399963378910229</c:v>
                </c:pt>
                <c:pt idx="4182">
                  <c:v>4.8699951171869884</c:v>
                </c:pt>
                <c:pt idx="4183">
                  <c:v>4.8600158691410229</c:v>
                </c:pt>
                <c:pt idx="4184">
                  <c:v>4.8900146484369884</c:v>
                </c:pt>
                <c:pt idx="4185">
                  <c:v>4.8999938964840339</c:v>
                </c:pt>
                <c:pt idx="4186">
                  <c:v>4.8999938964840339</c:v>
                </c:pt>
                <c:pt idx="4187">
                  <c:v>4.8399963378910229</c:v>
                </c:pt>
                <c:pt idx="4188">
                  <c:v>4.8299865722660229</c:v>
                </c:pt>
                <c:pt idx="4189">
                  <c:v>4.8900146484369884</c:v>
                </c:pt>
                <c:pt idx="4190">
                  <c:v>4.9400024414060226</c:v>
                </c:pt>
                <c:pt idx="4191">
                  <c:v>4.8600158691410229</c:v>
                </c:pt>
                <c:pt idx="4192">
                  <c:v>4.9200134277340339</c:v>
                </c:pt>
                <c:pt idx="4193">
                  <c:v>4.8800048828119884</c:v>
                </c:pt>
                <c:pt idx="4194">
                  <c:v>4.8600158691410229</c:v>
                </c:pt>
                <c:pt idx="4195">
                  <c:v>4.8500061035160229</c:v>
                </c:pt>
                <c:pt idx="4196">
                  <c:v>4.8200073242190342</c:v>
                </c:pt>
                <c:pt idx="4197">
                  <c:v>4.8600158691410229</c:v>
                </c:pt>
                <c:pt idx="4198">
                  <c:v>4.9100036621090339</c:v>
                </c:pt>
                <c:pt idx="4199">
                  <c:v>4.8399963378910229</c:v>
                </c:pt>
                <c:pt idx="4200">
                  <c:v>4.8200073242190342</c:v>
                </c:pt>
                <c:pt idx="4201">
                  <c:v>4.8399963378910229</c:v>
                </c:pt>
                <c:pt idx="4202">
                  <c:v>4.8699951171869884</c:v>
                </c:pt>
                <c:pt idx="4203">
                  <c:v>4.8299865722660229</c:v>
                </c:pt>
                <c:pt idx="4204">
                  <c:v>4.8600158691410229</c:v>
                </c:pt>
                <c:pt idx="4205">
                  <c:v>4.8900146484369884</c:v>
                </c:pt>
                <c:pt idx="4206">
                  <c:v>4.8500061035160229</c:v>
                </c:pt>
                <c:pt idx="4207">
                  <c:v>4.8399963378910229</c:v>
                </c:pt>
                <c:pt idx="4208">
                  <c:v>4.8299865722660229</c:v>
                </c:pt>
                <c:pt idx="4209">
                  <c:v>4.8600158691410229</c:v>
                </c:pt>
                <c:pt idx="4210">
                  <c:v>4.8299865722660229</c:v>
                </c:pt>
                <c:pt idx="4211">
                  <c:v>4.8200073242190342</c:v>
                </c:pt>
                <c:pt idx="4212">
                  <c:v>4.8800048828119884</c:v>
                </c:pt>
                <c:pt idx="4213">
                  <c:v>4.9100036621090339</c:v>
                </c:pt>
                <c:pt idx="4214">
                  <c:v>4.8399963378910229</c:v>
                </c:pt>
                <c:pt idx="4215">
                  <c:v>4.8399963378910229</c:v>
                </c:pt>
                <c:pt idx="4216">
                  <c:v>4.8699951171869884</c:v>
                </c:pt>
                <c:pt idx="4217">
                  <c:v>4.8399963378910229</c:v>
                </c:pt>
                <c:pt idx="4218">
                  <c:v>4.8099975585940342</c:v>
                </c:pt>
                <c:pt idx="4219">
                  <c:v>4.8500061035160229</c:v>
                </c:pt>
                <c:pt idx="4220">
                  <c:v>4.8500061035160229</c:v>
                </c:pt>
                <c:pt idx="4221">
                  <c:v>4.8500061035160229</c:v>
                </c:pt>
                <c:pt idx="4222">
                  <c:v>4.8399963378910229</c:v>
                </c:pt>
                <c:pt idx="4223">
                  <c:v>4.8399963378910229</c:v>
                </c:pt>
                <c:pt idx="4224">
                  <c:v>4.8299865722660229</c:v>
                </c:pt>
                <c:pt idx="4225">
                  <c:v>4.8500061035160229</c:v>
                </c:pt>
                <c:pt idx="4226">
                  <c:v>4.8200073242190342</c:v>
                </c:pt>
                <c:pt idx="4227">
                  <c:v>4.8600158691410229</c:v>
                </c:pt>
                <c:pt idx="4228">
                  <c:v>4.8600158691410229</c:v>
                </c:pt>
                <c:pt idx="4229">
                  <c:v>4.8500061035160229</c:v>
                </c:pt>
                <c:pt idx="4230">
                  <c:v>4.8800048828119884</c:v>
                </c:pt>
                <c:pt idx="4231">
                  <c:v>4.8299865722660229</c:v>
                </c:pt>
                <c:pt idx="4232">
                  <c:v>4.8099975585940342</c:v>
                </c:pt>
                <c:pt idx="4233">
                  <c:v>4.8500061035160229</c:v>
                </c:pt>
                <c:pt idx="4234">
                  <c:v>4.8299865722660229</c:v>
                </c:pt>
                <c:pt idx="4235">
                  <c:v>4.8200073242190342</c:v>
                </c:pt>
                <c:pt idx="4236">
                  <c:v>4.8500061035160229</c:v>
                </c:pt>
                <c:pt idx="4237">
                  <c:v>4.8399963378910229</c:v>
                </c:pt>
                <c:pt idx="4238">
                  <c:v>4.8399963378910229</c:v>
                </c:pt>
                <c:pt idx="4239">
                  <c:v>4.8299865722660229</c:v>
                </c:pt>
                <c:pt idx="4240">
                  <c:v>4.8099975585940342</c:v>
                </c:pt>
                <c:pt idx="4241">
                  <c:v>4.8399963378910229</c:v>
                </c:pt>
                <c:pt idx="4242">
                  <c:v>4.8099975585940342</c:v>
                </c:pt>
                <c:pt idx="4243">
                  <c:v>4.8399963378910229</c:v>
                </c:pt>
                <c:pt idx="4244">
                  <c:v>4.8200073242190342</c:v>
                </c:pt>
                <c:pt idx="4245">
                  <c:v>4.8299865722660229</c:v>
                </c:pt>
                <c:pt idx="4246">
                  <c:v>4.8399963378910229</c:v>
                </c:pt>
                <c:pt idx="4247">
                  <c:v>4.8299865722660229</c:v>
                </c:pt>
                <c:pt idx="4248">
                  <c:v>4.8600158691410229</c:v>
                </c:pt>
                <c:pt idx="4249">
                  <c:v>4.8200073242190342</c:v>
                </c:pt>
                <c:pt idx="4250">
                  <c:v>4.760009765625</c:v>
                </c:pt>
                <c:pt idx="4251">
                  <c:v>4.8200073242190342</c:v>
                </c:pt>
                <c:pt idx="4252">
                  <c:v>4.8500061035160229</c:v>
                </c:pt>
                <c:pt idx="4253">
                  <c:v>4.8399963378910229</c:v>
                </c:pt>
                <c:pt idx="4254">
                  <c:v>4.8200073242190342</c:v>
                </c:pt>
                <c:pt idx="4255">
                  <c:v>4.8399963378910229</c:v>
                </c:pt>
                <c:pt idx="4256">
                  <c:v>4.8200073242190342</c:v>
                </c:pt>
                <c:pt idx="4257">
                  <c:v>4.7900085449219887</c:v>
                </c:pt>
                <c:pt idx="4258">
                  <c:v>4.7999877929690342</c:v>
                </c:pt>
                <c:pt idx="4259">
                  <c:v>4.8299865722660229</c:v>
                </c:pt>
                <c:pt idx="4260">
                  <c:v>4.8299865722660229</c:v>
                </c:pt>
                <c:pt idx="4261">
                  <c:v>4.8299865722660229</c:v>
                </c:pt>
                <c:pt idx="4262">
                  <c:v>4.7999877929690342</c:v>
                </c:pt>
                <c:pt idx="4263">
                  <c:v>4.8200073242190342</c:v>
                </c:pt>
                <c:pt idx="4264">
                  <c:v>4.7900085449219887</c:v>
                </c:pt>
                <c:pt idx="4265">
                  <c:v>4.8099975585940342</c:v>
                </c:pt>
                <c:pt idx="4266">
                  <c:v>4.8099975585940342</c:v>
                </c:pt>
                <c:pt idx="4267">
                  <c:v>4.7799987792969887</c:v>
                </c:pt>
                <c:pt idx="4268">
                  <c:v>4.7799987792969887</c:v>
                </c:pt>
                <c:pt idx="4269">
                  <c:v>4.7900085449219887</c:v>
                </c:pt>
                <c:pt idx="4270">
                  <c:v>4.7900085449219887</c:v>
                </c:pt>
                <c:pt idx="4271">
                  <c:v>4.7799987792969887</c:v>
                </c:pt>
                <c:pt idx="4272">
                  <c:v>4.8099975585940342</c:v>
                </c:pt>
                <c:pt idx="4273">
                  <c:v>4.7999877929690342</c:v>
                </c:pt>
                <c:pt idx="4274">
                  <c:v>4.7999877929690342</c:v>
                </c:pt>
                <c:pt idx="4275">
                  <c:v>4.7999877929690342</c:v>
                </c:pt>
                <c:pt idx="4276">
                  <c:v>4.7999877929690342</c:v>
                </c:pt>
                <c:pt idx="4277">
                  <c:v>4.8299865722660229</c:v>
                </c:pt>
                <c:pt idx="4278">
                  <c:v>4.8299865722660229</c:v>
                </c:pt>
                <c:pt idx="4279">
                  <c:v>4.7900085449219887</c:v>
                </c:pt>
                <c:pt idx="4280">
                  <c:v>4.8099975585940342</c:v>
                </c:pt>
                <c:pt idx="4281">
                  <c:v>4.8299865722660229</c:v>
                </c:pt>
                <c:pt idx="4282">
                  <c:v>4.760009765625</c:v>
                </c:pt>
                <c:pt idx="4283">
                  <c:v>4.75</c:v>
                </c:pt>
                <c:pt idx="4284">
                  <c:v>4.7999877929690342</c:v>
                </c:pt>
                <c:pt idx="4285">
                  <c:v>4.8200073242190342</c:v>
                </c:pt>
                <c:pt idx="4286">
                  <c:v>4.7900085449219887</c:v>
                </c:pt>
                <c:pt idx="4287">
                  <c:v>4.8299865722660229</c:v>
                </c:pt>
                <c:pt idx="4288">
                  <c:v>4.7799987792969887</c:v>
                </c:pt>
                <c:pt idx="4289">
                  <c:v>4.8399963378910229</c:v>
                </c:pt>
                <c:pt idx="4290">
                  <c:v>4.8099975585940342</c:v>
                </c:pt>
                <c:pt idx="4291">
                  <c:v>4.75</c:v>
                </c:pt>
                <c:pt idx="4292">
                  <c:v>4.739990234375</c:v>
                </c:pt>
                <c:pt idx="4293">
                  <c:v>4.760009765625</c:v>
                </c:pt>
                <c:pt idx="4294">
                  <c:v>4.7799987792969887</c:v>
                </c:pt>
                <c:pt idx="4295">
                  <c:v>4.7999877929690342</c:v>
                </c:pt>
                <c:pt idx="4296">
                  <c:v>4.7799987792969887</c:v>
                </c:pt>
                <c:pt idx="4297">
                  <c:v>4.75</c:v>
                </c:pt>
                <c:pt idx="4298">
                  <c:v>4.7799987792969887</c:v>
                </c:pt>
                <c:pt idx="4299">
                  <c:v>4.7699890136719887</c:v>
                </c:pt>
                <c:pt idx="4300">
                  <c:v>4.7699890136719887</c:v>
                </c:pt>
                <c:pt idx="4301">
                  <c:v>4.7999877929690342</c:v>
                </c:pt>
                <c:pt idx="4302">
                  <c:v>4.7900085449219887</c:v>
                </c:pt>
                <c:pt idx="4303">
                  <c:v>4.7900085449219887</c:v>
                </c:pt>
                <c:pt idx="4304">
                  <c:v>4.7799987792969887</c:v>
                </c:pt>
                <c:pt idx="4305">
                  <c:v>4.7799987792969887</c:v>
                </c:pt>
                <c:pt idx="4306">
                  <c:v>4.7799987792969887</c:v>
                </c:pt>
                <c:pt idx="4307">
                  <c:v>4.739990234375</c:v>
                </c:pt>
                <c:pt idx="4308">
                  <c:v>4.7300109863280113</c:v>
                </c:pt>
                <c:pt idx="4309">
                  <c:v>4.7799987792969887</c:v>
                </c:pt>
                <c:pt idx="4310">
                  <c:v>4.7999877929690342</c:v>
                </c:pt>
                <c:pt idx="4311">
                  <c:v>4.8200073242190342</c:v>
                </c:pt>
                <c:pt idx="4312">
                  <c:v>4.7999877929690342</c:v>
                </c:pt>
                <c:pt idx="4313">
                  <c:v>4.7900085449219887</c:v>
                </c:pt>
                <c:pt idx="4314">
                  <c:v>4.760009765625</c:v>
                </c:pt>
                <c:pt idx="4315">
                  <c:v>4.7200012207030113</c:v>
                </c:pt>
                <c:pt idx="4316">
                  <c:v>4.739990234375</c:v>
                </c:pt>
                <c:pt idx="4317">
                  <c:v>4.7900085449219887</c:v>
                </c:pt>
                <c:pt idx="4318">
                  <c:v>4.7099914550780113</c:v>
                </c:pt>
                <c:pt idx="4319">
                  <c:v>4.7699890136719887</c:v>
                </c:pt>
                <c:pt idx="4320">
                  <c:v>4.7699890136719887</c:v>
                </c:pt>
                <c:pt idx="4321">
                  <c:v>4.7699890136719887</c:v>
                </c:pt>
                <c:pt idx="4322">
                  <c:v>4.760009765625</c:v>
                </c:pt>
                <c:pt idx="4323">
                  <c:v>4.7799987792969887</c:v>
                </c:pt>
                <c:pt idx="4324">
                  <c:v>4.7900085449219887</c:v>
                </c:pt>
                <c:pt idx="4325">
                  <c:v>4.7699890136719887</c:v>
                </c:pt>
                <c:pt idx="4326">
                  <c:v>4.7799987792969887</c:v>
                </c:pt>
                <c:pt idx="4327">
                  <c:v>4.6799926757810226</c:v>
                </c:pt>
                <c:pt idx="4328">
                  <c:v>4.7200012207030113</c:v>
                </c:pt>
                <c:pt idx="4329">
                  <c:v>4.75</c:v>
                </c:pt>
                <c:pt idx="4330">
                  <c:v>4.739990234375</c:v>
                </c:pt>
                <c:pt idx="4331">
                  <c:v>4.75</c:v>
                </c:pt>
                <c:pt idx="4332">
                  <c:v>4.75</c:v>
                </c:pt>
                <c:pt idx="4333">
                  <c:v>4.75</c:v>
                </c:pt>
                <c:pt idx="4334">
                  <c:v>4.7699890136719887</c:v>
                </c:pt>
                <c:pt idx="4335">
                  <c:v>4.739990234375</c:v>
                </c:pt>
                <c:pt idx="4336">
                  <c:v>4.7799987792969887</c:v>
                </c:pt>
                <c:pt idx="4337">
                  <c:v>4.75</c:v>
                </c:pt>
                <c:pt idx="4338">
                  <c:v>4.7300109863280113</c:v>
                </c:pt>
                <c:pt idx="4339">
                  <c:v>4.6900024414060226</c:v>
                </c:pt>
                <c:pt idx="4340">
                  <c:v>4.7900085449219887</c:v>
                </c:pt>
                <c:pt idx="4341">
                  <c:v>4.6900024414060226</c:v>
                </c:pt>
                <c:pt idx="4342">
                  <c:v>4.7200012207030113</c:v>
                </c:pt>
                <c:pt idx="4343">
                  <c:v>4.7799987792969887</c:v>
                </c:pt>
                <c:pt idx="4344">
                  <c:v>4.739990234375</c:v>
                </c:pt>
                <c:pt idx="4345">
                  <c:v>4.7900085449219887</c:v>
                </c:pt>
                <c:pt idx="4346">
                  <c:v>4.8299865722660229</c:v>
                </c:pt>
                <c:pt idx="4347">
                  <c:v>4.6600036621090339</c:v>
                </c:pt>
                <c:pt idx="4348">
                  <c:v>4.7200012207030113</c:v>
                </c:pt>
                <c:pt idx="4349">
                  <c:v>4.6900024414060226</c:v>
                </c:pt>
                <c:pt idx="4350">
                  <c:v>4.7799987792969887</c:v>
                </c:pt>
                <c:pt idx="4351">
                  <c:v>4.6400146484369884</c:v>
                </c:pt>
                <c:pt idx="4352">
                  <c:v>4.6799926757810226</c:v>
                </c:pt>
                <c:pt idx="4353">
                  <c:v>4.75</c:v>
                </c:pt>
                <c:pt idx="4354">
                  <c:v>4.75</c:v>
                </c:pt>
                <c:pt idx="4355">
                  <c:v>4.7300109863280113</c:v>
                </c:pt>
                <c:pt idx="4356">
                  <c:v>4.7799987792969887</c:v>
                </c:pt>
                <c:pt idx="4357">
                  <c:v>4.7200012207030113</c:v>
                </c:pt>
                <c:pt idx="4358">
                  <c:v>4.760009765625</c:v>
                </c:pt>
                <c:pt idx="4359">
                  <c:v>4.760009765625</c:v>
                </c:pt>
                <c:pt idx="4360">
                  <c:v>4.7099914550780113</c:v>
                </c:pt>
                <c:pt idx="4361">
                  <c:v>4.6600036621090339</c:v>
                </c:pt>
                <c:pt idx="4362">
                  <c:v>4.6900024414060226</c:v>
                </c:pt>
                <c:pt idx="4363">
                  <c:v>4.739990234375</c:v>
                </c:pt>
                <c:pt idx="4364">
                  <c:v>4.7000122070310226</c:v>
                </c:pt>
                <c:pt idx="4365">
                  <c:v>4.7200012207030113</c:v>
                </c:pt>
                <c:pt idx="4366">
                  <c:v>4.7000122070310226</c:v>
                </c:pt>
                <c:pt idx="4367">
                  <c:v>4.7300109863280113</c:v>
                </c:pt>
                <c:pt idx="4368">
                  <c:v>4.7300109863280113</c:v>
                </c:pt>
                <c:pt idx="4369">
                  <c:v>4.7099914550780113</c:v>
                </c:pt>
                <c:pt idx="4370">
                  <c:v>4.7099914550780113</c:v>
                </c:pt>
                <c:pt idx="4371">
                  <c:v>4.7200012207030113</c:v>
                </c:pt>
                <c:pt idx="4372">
                  <c:v>4.7300109863280113</c:v>
                </c:pt>
                <c:pt idx="4373">
                  <c:v>4.739990234375</c:v>
                </c:pt>
                <c:pt idx="4374">
                  <c:v>4.8099975585940342</c:v>
                </c:pt>
                <c:pt idx="4375">
                  <c:v>4.8600158691410229</c:v>
                </c:pt>
                <c:pt idx="4376">
                  <c:v>4.7300109863280113</c:v>
                </c:pt>
                <c:pt idx="4377">
                  <c:v>4.6400146484369884</c:v>
                </c:pt>
                <c:pt idx="4378">
                  <c:v>4.6600036621090339</c:v>
                </c:pt>
                <c:pt idx="4379">
                  <c:v>4.6900024414060226</c:v>
                </c:pt>
                <c:pt idx="4380">
                  <c:v>4.7799987792969887</c:v>
                </c:pt>
                <c:pt idx="4381">
                  <c:v>4.75</c:v>
                </c:pt>
                <c:pt idx="4382">
                  <c:v>4.739990234375</c:v>
                </c:pt>
                <c:pt idx="4383">
                  <c:v>4.7200012207030113</c:v>
                </c:pt>
                <c:pt idx="4384">
                  <c:v>4.7200012207030113</c:v>
                </c:pt>
                <c:pt idx="4385">
                  <c:v>4.6499938964840339</c:v>
                </c:pt>
                <c:pt idx="4386">
                  <c:v>4.7200012207030113</c:v>
                </c:pt>
                <c:pt idx="4387">
                  <c:v>4.5899963378910229</c:v>
                </c:pt>
                <c:pt idx="4388">
                  <c:v>4.6900024414060226</c:v>
                </c:pt>
                <c:pt idx="4389">
                  <c:v>4.7099914550780113</c:v>
                </c:pt>
                <c:pt idx="4390">
                  <c:v>4.75</c:v>
                </c:pt>
                <c:pt idx="4391">
                  <c:v>4.6900024414060226</c:v>
                </c:pt>
                <c:pt idx="4392">
                  <c:v>4.6900024414060226</c:v>
                </c:pt>
                <c:pt idx="4393">
                  <c:v>4.6900024414060226</c:v>
                </c:pt>
                <c:pt idx="4394">
                  <c:v>4.7200012207030113</c:v>
                </c:pt>
                <c:pt idx="4395">
                  <c:v>4.6400146484369884</c:v>
                </c:pt>
                <c:pt idx="4396">
                  <c:v>4.7099914550780113</c:v>
                </c:pt>
                <c:pt idx="4397">
                  <c:v>4.7000122070310226</c:v>
                </c:pt>
                <c:pt idx="4398">
                  <c:v>4.6700134277340339</c:v>
                </c:pt>
                <c:pt idx="4399">
                  <c:v>4.7099914550780113</c:v>
                </c:pt>
                <c:pt idx="4400">
                  <c:v>4.6900024414060226</c:v>
                </c:pt>
                <c:pt idx="4401">
                  <c:v>4.7200012207030113</c:v>
                </c:pt>
                <c:pt idx="4402">
                  <c:v>4.6900024414060226</c:v>
                </c:pt>
                <c:pt idx="4403">
                  <c:v>4.6700134277340339</c:v>
                </c:pt>
                <c:pt idx="4404">
                  <c:v>4.6700134277340339</c:v>
                </c:pt>
                <c:pt idx="4405">
                  <c:v>4.7000122070310226</c:v>
                </c:pt>
                <c:pt idx="4406">
                  <c:v>4.760009765625</c:v>
                </c:pt>
                <c:pt idx="4407">
                  <c:v>4.7900085449219887</c:v>
                </c:pt>
                <c:pt idx="4408">
                  <c:v>4.7000122070310226</c:v>
                </c:pt>
                <c:pt idx="4409">
                  <c:v>4.8299865722660229</c:v>
                </c:pt>
                <c:pt idx="4410">
                  <c:v>4.7099914550780113</c:v>
                </c:pt>
                <c:pt idx="4411">
                  <c:v>4.6400146484369884</c:v>
                </c:pt>
                <c:pt idx="4412">
                  <c:v>4.7200012207030113</c:v>
                </c:pt>
                <c:pt idx="4413">
                  <c:v>4.6600036621090339</c:v>
                </c:pt>
                <c:pt idx="4414">
                  <c:v>4.6499938964840339</c:v>
                </c:pt>
                <c:pt idx="4415">
                  <c:v>4.6799926757810226</c:v>
                </c:pt>
                <c:pt idx="4416">
                  <c:v>4.7099914550780113</c:v>
                </c:pt>
                <c:pt idx="4417">
                  <c:v>4.6600036621090339</c:v>
                </c:pt>
                <c:pt idx="4418">
                  <c:v>4.6300048828119884</c:v>
                </c:pt>
                <c:pt idx="4419">
                  <c:v>4.6900024414060226</c:v>
                </c:pt>
                <c:pt idx="4420">
                  <c:v>4.739990234375</c:v>
                </c:pt>
                <c:pt idx="4421">
                  <c:v>4.6400146484369884</c:v>
                </c:pt>
                <c:pt idx="4422">
                  <c:v>4.6799926757810226</c:v>
                </c:pt>
                <c:pt idx="4423">
                  <c:v>4.6000061035160229</c:v>
                </c:pt>
                <c:pt idx="4424">
                  <c:v>4.6600036621090339</c:v>
                </c:pt>
                <c:pt idx="4425">
                  <c:v>4.6700134277340339</c:v>
                </c:pt>
                <c:pt idx="4426">
                  <c:v>4.6600036621090339</c:v>
                </c:pt>
                <c:pt idx="4427">
                  <c:v>4.6600036621090339</c:v>
                </c:pt>
                <c:pt idx="4428">
                  <c:v>4.6600036621090339</c:v>
                </c:pt>
                <c:pt idx="4429">
                  <c:v>4.6799926757810226</c:v>
                </c:pt>
                <c:pt idx="4430">
                  <c:v>4.739990234375</c:v>
                </c:pt>
                <c:pt idx="4431">
                  <c:v>4.7200012207030113</c:v>
                </c:pt>
                <c:pt idx="4432">
                  <c:v>4.8600158691410229</c:v>
                </c:pt>
                <c:pt idx="4433">
                  <c:v>4.7799987792969887</c:v>
                </c:pt>
                <c:pt idx="4434">
                  <c:v>4.6900024414060226</c:v>
                </c:pt>
                <c:pt idx="4435">
                  <c:v>4.6600036621090339</c:v>
                </c:pt>
                <c:pt idx="4436">
                  <c:v>4.6199951171869884</c:v>
                </c:pt>
                <c:pt idx="4437">
                  <c:v>4.6300048828119884</c:v>
                </c:pt>
                <c:pt idx="4438">
                  <c:v>4.7000122070310226</c:v>
                </c:pt>
                <c:pt idx="4439">
                  <c:v>4.7099914550780113</c:v>
                </c:pt>
                <c:pt idx="4440">
                  <c:v>4.6700134277340339</c:v>
                </c:pt>
                <c:pt idx="4441">
                  <c:v>4.6799926757810226</c:v>
                </c:pt>
                <c:pt idx="4442">
                  <c:v>4.6799926757810226</c:v>
                </c:pt>
                <c:pt idx="4443">
                  <c:v>4.6300048828119884</c:v>
                </c:pt>
                <c:pt idx="4444">
                  <c:v>4.6499938964840339</c:v>
                </c:pt>
                <c:pt idx="4445">
                  <c:v>4.6600036621090339</c:v>
                </c:pt>
                <c:pt idx="4446">
                  <c:v>4.6900024414060226</c:v>
                </c:pt>
                <c:pt idx="4447">
                  <c:v>4.6199951171869884</c:v>
                </c:pt>
                <c:pt idx="4448">
                  <c:v>4.6700134277340339</c:v>
                </c:pt>
                <c:pt idx="4449">
                  <c:v>4.6900024414060226</c:v>
                </c:pt>
                <c:pt idx="4450">
                  <c:v>4.6700134277340339</c:v>
                </c:pt>
                <c:pt idx="4451">
                  <c:v>4.6499938964840339</c:v>
                </c:pt>
                <c:pt idx="4452">
                  <c:v>4.6799926757810226</c:v>
                </c:pt>
                <c:pt idx="4453">
                  <c:v>4.6499938964840339</c:v>
                </c:pt>
                <c:pt idx="4454">
                  <c:v>4.6300048828119884</c:v>
                </c:pt>
                <c:pt idx="4455">
                  <c:v>4.6499938964840339</c:v>
                </c:pt>
                <c:pt idx="4456">
                  <c:v>4.6300048828119884</c:v>
                </c:pt>
                <c:pt idx="4457">
                  <c:v>4.5899963378910229</c:v>
                </c:pt>
                <c:pt idx="4458">
                  <c:v>4.6799926757810226</c:v>
                </c:pt>
                <c:pt idx="4459">
                  <c:v>4.7999877929690342</c:v>
                </c:pt>
                <c:pt idx="4460">
                  <c:v>4.7000122070310226</c:v>
                </c:pt>
                <c:pt idx="4461">
                  <c:v>4.5899963378910229</c:v>
                </c:pt>
                <c:pt idx="4462">
                  <c:v>4.6000061035160229</c:v>
                </c:pt>
                <c:pt idx="4463">
                  <c:v>4.6000061035160229</c:v>
                </c:pt>
                <c:pt idx="4464">
                  <c:v>4.6300048828119884</c:v>
                </c:pt>
                <c:pt idx="4465">
                  <c:v>4.6400146484369884</c:v>
                </c:pt>
                <c:pt idx="4466">
                  <c:v>4.6600036621090339</c:v>
                </c:pt>
                <c:pt idx="4467">
                  <c:v>4.6100158691410229</c:v>
                </c:pt>
                <c:pt idx="4468">
                  <c:v>4.6600036621090339</c:v>
                </c:pt>
                <c:pt idx="4469">
                  <c:v>4.6499938964840339</c:v>
                </c:pt>
                <c:pt idx="4470">
                  <c:v>4.6499938964840339</c:v>
                </c:pt>
                <c:pt idx="4471">
                  <c:v>4.6499938964840339</c:v>
                </c:pt>
                <c:pt idx="4472">
                  <c:v>4.6600036621090339</c:v>
                </c:pt>
                <c:pt idx="4473">
                  <c:v>4.6900024414060226</c:v>
                </c:pt>
                <c:pt idx="4474">
                  <c:v>4.6900024414060226</c:v>
                </c:pt>
                <c:pt idx="4475">
                  <c:v>4.6700134277340339</c:v>
                </c:pt>
                <c:pt idx="4476">
                  <c:v>4.6300048828119884</c:v>
                </c:pt>
                <c:pt idx="4477">
                  <c:v>4.6300048828119884</c:v>
                </c:pt>
                <c:pt idx="4478">
                  <c:v>4.6000061035160229</c:v>
                </c:pt>
                <c:pt idx="4479">
                  <c:v>4.5799865722660229</c:v>
                </c:pt>
                <c:pt idx="4480">
                  <c:v>4.6100158691410229</c:v>
                </c:pt>
                <c:pt idx="4481">
                  <c:v>4.6300048828119884</c:v>
                </c:pt>
                <c:pt idx="4482">
                  <c:v>4.6300048828119884</c:v>
                </c:pt>
                <c:pt idx="4483">
                  <c:v>4.6600036621090339</c:v>
                </c:pt>
                <c:pt idx="4484">
                  <c:v>4.6199951171869884</c:v>
                </c:pt>
                <c:pt idx="4485">
                  <c:v>4.7099914550780113</c:v>
                </c:pt>
                <c:pt idx="4486">
                  <c:v>4.7099914550780113</c:v>
                </c:pt>
                <c:pt idx="4487">
                  <c:v>4.6700134277340339</c:v>
                </c:pt>
                <c:pt idx="4488">
                  <c:v>4.5799865722660229</c:v>
                </c:pt>
                <c:pt idx="4489">
                  <c:v>4.5599975585940342</c:v>
                </c:pt>
                <c:pt idx="4490">
                  <c:v>4.6199951171869884</c:v>
                </c:pt>
                <c:pt idx="4491">
                  <c:v>4.6799926757810226</c:v>
                </c:pt>
                <c:pt idx="4492">
                  <c:v>4.6799926757810226</c:v>
                </c:pt>
                <c:pt idx="4493">
                  <c:v>4.6600036621090339</c:v>
                </c:pt>
                <c:pt idx="4494">
                  <c:v>4.6600036621090339</c:v>
                </c:pt>
                <c:pt idx="4495">
                  <c:v>4.6799926757810226</c:v>
                </c:pt>
                <c:pt idx="4496">
                  <c:v>4.6600036621090339</c:v>
                </c:pt>
                <c:pt idx="4497">
                  <c:v>4.6300048828119884</c:v>
                </c:pt>
                <c:pt idx="4498">
                  <c:v>4.6100158691410229</c:v>
                </c:pt>
                <c:pt idx="4499">
                  <c:v>4.5599975585940342</c:v>
                </c:pt>
                <c:pt idx="4500">
                  <c:v>4.6000061035160229</c:v>
                </c:pt>
                <c:pt idx="4501">
                  <c:v>4.6199951171869884</c:v>
                </c:pt>
                <c:pt idx="4502">
                  <c:v>4.6300048828119884</c:v>
                </c:pt>
                <c:pt idx="4503">
                  <c:v>4.6400146484369884</c:v>
                </c:pt>
                <c:pt idx="4504">
                  <c:v>4.6400146484369884</c:v>
                </c:pt>
                <c:pt idx="4505">
                  <c:v>4.5899963378910229</c:v>
                </c:pt>
                <c:pt idx="4506">
                  <c:v>4.5899963378910229</c:v>
                </c:pt>
                <c:pt idx="4507">
                  <c:v>4.5899963378910229</c:v>
                </c:pt>
                <c:pt idx="4508">
                  <c:v>4.6300048828119884</c:v>
                </c:pt>
                <c:pt idx="4509">
                  <c:v>4.6499938964840339</c:v>
                </c:pt>
                <c:pt idx="4510">
                  <c:v>4.6199951171869884</c:v>
                </c:pt>
                <c:pt idx="4511">
                  <c:v>4.6400146484369884</c:v>
                </c:pt>
                <c:pt idx="4512">
                  <c:v>4.6600036621090339</c:v>
                </c:pt>
                <c:pt idx="4513">
                  <c:v>4.6300048828119884</c:v>
                </c:pt>
                <c:pt idx="4514">
                  <c:v>4.6100158691410229</c:v>
                </c:pt>
                <c:pt idx="4515">
                  <c:v>4.6199951171869884</c:v>
                </c:pt>
                <c:pt idx="4516">
                  <c:v>4.6900024414060226</c:v>
                </c:pt>
                <c:pt idx="4517">
                  <c:v>4.6000061035160229</c:v>
                </c:pt>
                <c:pt idx="4518">
                  <c:v>4.5799865722660229</c:v>
                </c:pt>
                <c:pt idx="4519">
                  <c:v>4.5899963378910229</c:v>
                </c:pt>
                <c:pt idx="4520">
                  <c:v>4.5799865722660229</c:v>
                </c:pt>
                <c:pt idx="4521">
                  <c:v>4.6000061035160229</c:v>
                </c:pt>
                <c:pt idx="4522">
                  <c:v>4.6300048828119884</c:v>
                </c:pt>
                <c:pt idx="4523">
                  <c:v>4.6600036621090339</c:v>
                </c:pt>
                <c:pt idx="4524">
                  <c:v>4.6199951171869884</c:v>
                </c:pt>
                <c:pt idx="4525">
                  <c:v>4.6400146484369884</c:v>
                </c:pt>
                <c:pt idx="4526">
                  <c:v>4.5899963378910229</c:v>
                </c:pt>
                <c:pt idx="4527">
                  <c:v>4.5599975585940342</c:v>
                </c:pt>
                <c:pt idx="4528">
                  <c:v>4.5899963378910229</c:v>
                </c:pt>
                <c:pt idx="4529">
                  <c:v>4.6400146484369884</c:v>
                </c:pt>
                <c:pt idx="4530">
                  <c:v>4.6400146484369884</c:v>
                </c:pt>
                <c:pt idx="4531">
                  <c:v>4.6199951171869884</c:v>
                </c:pt>
                <c:pt idx="4532">
                  <c:v>4.5700073242190342</c:v>
                </c:pt>
                <c:pt idx="4533">
                  <c:v>4.5700073242190342</c:v>
                </c:pt>
                <c:pt idx="4534">
                  <c:v>4.6100158691410229</c:v>
                </c:pt>
                <c:pt idx="4535">
                  <c:v>4.6300048828119884</c:v>
                </c:pt>
                <c:pt idx="4536">
                  <c:v>4.6199951171869884</c:v>
                </c:pt>
                <c:pt idx="4537">
                  <c:v>4.6199951171869884</c:v>
                </c:pt>
                <c:pt idx="4538">
                  <c:v>4.6300048828119884</c:v>
                </c:pt>
                <c:pt idx="4539">
                  <c:v>4.5899963378910229</c:v>
                </c:pt>
                <c:pt idx="4540">
                  <c:v>4.5899963378910229</c:v>
                </c:pt>
                <c:pt idx="4541">
                  <c:v>4.6000061035160229</c:v>
                </c:pt>
                <c:pt idx="4542">
                  <c:v>4.6199951171869884</c:v>
                </c:pt>
                <c:pt idx="4543">
                  <c:v>4.6400146484369884</c:v>
                </c:pt>
                <c:pt idx="4544">
                  <c:v>4.6000061035160229</c:v>
                </c:pt>
                <c:pt idx="4545">
                  <c:v>4.5899963378910229</c:v>
                </c:pt>
                <c:pt idx="4546">
                  <c:v>4.5799865722660229</c:v>
                </c:pt>
                <c:pt idx="4547">
                  <c:v>4.5599975585940342</c:v>
                </c:pt>
                <c:pt idx="4548">
                  <c:v>4.5799865722660229</c:v>
                </c:pt>
                <c:pt idx="4549">
                  <c:v>4.6400146484369884</c:v>
                </c:pt>
                <c:pt idx="4550">
                  <c:v>4.6499938964840339</c:v>
                </c:pt>
                <c:pt idx="4551">
                  <c:v>4.6300048828119884</c:v>
                </c:pt>
                <c:pt idx="4552">
                  <c:v>4.6100158691410229</c:v>
                </c:pt>
                <c:pt idx="4553">
                  <c:v>4.5799865722660229</c:v>
                </c:pt>
                <c:pt idx="4554">
                  <c:v>4.6199951171869884</c:v>
                </c:pt>
                <c:pt idx="4555">
                  <c:v>4.5799865722660229</c:v>
                </c:pt>
                <c:pt idx="4556">
                  <c:v>4.5700073242190342</c:v>
                </c:pt>
                <c:pt idx="4557">
                  <c:v>4.6100158691410229</c:v>
                </c:pt>
                <c:pt idx="4558">
                  <c:v>4.6000061035160229</c:v>
                </c:pt>
                <c:pt idx="4559">
                  <c:v>4.6199951171869884</c:v>
                </c:pt>
                <c:pt idx="4560">
                  <c:v>4.6000061035160229</c:v>
                </c:pt>
                <c:pt idx="4561">
                  <c:v>4.6100158691410229</c:v>
                </c:pt>
                <c:pt idx="4562">
                  <c:v>4.5799865722660229</c:v>
                </c:pt>
                <c:pt idx="4563">
                  <c:v>4.6000061035160229</c:v>
                </c:pt>
                <c:pt idx="4564">
                  <c:v>4.6000061035160229</c:v>
                </c:pt>
                <c:pt idx="4565">
                  <c:v>4.5899963378910229</c:v>
                </c:pt>
                <c:pt idx="4566">
                  <c:v>4.5799865722660229</c:v>
                </c:pt>
                <c:pt idx="4567">
                  <c:v>4.6199951171869884</c:v>
                </c:pt>
                <c:pt idx="4568">
                  <c:v>4.6199951171869884</c:v>
                </c:pt>
                <c:pt idx="4569">
                  <c:v>4.6300048828119884</c:v>
                </c:pt>
                <c:pt idx="4570">
                  <c:v>4.5899963378910229</c:v>
                </c:pt>
                <c:pt idx="4571">
                  <c:v>4.5599975585940342</c:v>
                </c:pt>
                <c:pt idx="4572">
                  <c:v>4.5599975585940342</c:v>
                </c:pt>
                <c:pt idx="4573">
                  <c:v>4.6000061035160229</c:v>
                </c:pt>
                <c:pt idx="4574">
                  <c:v>4.6300048828119884</c:v>
                </c:pt>
                <c:pt idx="4575">
                  <c:v>4.5799865722660229</c:v>
                </c:pt>
                <c:pt idx="4576">
                  <c:v>4.6100158691410229</c:v>
                </c:pt>
                <c:pt idx="4577">
                  <c:v>4.5700073242190342</c:v>
                </c:pt>
                <c:pt idx="4578">
                  <c:v>4.5700073242190342</c:v>
                </c:pt>
                <c:pt idx="4579">
                  <c:v>4.5899963378910229</c:v>
                </c:pt>
                <c:pt idx="4580">
                  <c:v>4.6000061035160229</c:v>
                </c:pt>
                <c:pt idx="4581">
                  <c:v>4.5700073242190342</c:v>
                </c:pt>
                <c:pt idx="4582">
                  <c:v>4.5899963378910229</c:v>
                </c:pt>
                <c:pt idx="4583">
                  <c:v>4.6000061035160229</c:v>
                </c:pt>
                <c:pt idx="4584">
                  <c:v>4.5899963378910229</c:v>
                </c:pt>
                <c:pt idx="4585">
                  <c:v>4.6100158691410229</c:v>
                </c:pt>
                <c:pt idx="4586">
                  <c:v>4.5899963378910229</c:v>
                </c:pt>
                <c:pt idx="4587">
                  <c:v>4.5899963378910229</c:v>
                </c:pt>
                <c:pt idx="4588">
                  <c:v>4.6199951171869884</c:v>
                </c:pt>
                <c:pt idx="4589">
                  <c:v>4.5299987792969887</c:v>
                </c:pt>
                <c:pt idx="4590">
                  <c:v>4.6199951171869884</c:v>
                </c:pt>
                <c:pt idx="4591">
                  <c:v>4.6300048828119884</c:v>
                </c:pt>
                <c:pt idx="4592">
                  <c:v>4.5799865722660229</c:v>
                </c:pt>
                <c:pt idx="4593">
                  <c:v>4.5899963378910229</c:v>
                </c:pt>
                <c:pt idx="4594">
                  <c:v>4.5899963378910229</c:v>
                </c:pt>
                <c:pt idx="4595">
                  <c:v>4.5799865722660229</c:v>
                </c:pt>
                <c:pt idx="4596">
                  <c:v>4.6100158691410229</c:v>
                </c:pt>
                <c:pt idx="4597">
                  <c:v>4.5899963378910229</c:v>
                </c:pt>
                <c:pt idx="4598">
                  <c:v>4.6199951171869884</c:v>
                </c:pt>
                <c:pt idx="4599">
                  <c:v>4.5899963378910229</c:v>
                </c:pt>
                <c:pt idx="4600">
                  <c:v>4.5799865722660229</c:v>
                </c:pt>
                <c:pt idx="4601">
                  <c:v>4.5799865722660229</c:v>
                </c:pt>
                <c:pt idx="4602">
                  <c:v>4.5599975585940342</c:v>
                </c:pt>
                <c:pt idx="4603">
                  <c:v>4.5899963378910229</c:v>
                </c:pt>
                <c:pt idx="4604">
                  <c:v>4.5700073242190342</c:v>
                </c:pt>
                <c:pt idx="4605">
                  <c:v>4.5499877929690342</c:v>
                </c:pt>
                <c:pt idx="4606">
                  <c:v>4.6199951171869884</c:v>
                </c:pt>
                <c:pt idx="4607">
                  <c:v>4.6000061035160229</c:v>
                </c:pt>
                <c:pt idx="4608">
                  <c:v>4.5799865722660229</c:v>
                </c:pt>
                <c:pt idx="4609">
                  <c:v>4.5700073242190342</c:v>
                </c:pt>
                <c:pt idx="4610">
                  <c:v>4.5899963378910229</c:v>
                </c:pt>
                <c:pt idx="4611">
                  <c:v>4.5799865722660229</c:v>
                </c:pt>
                <c:pt idx="4612">
                  <c:v>4.5700073242190342</c:v>
                </c:pt>
                <c:pt idx="4613">
                  <c:v>4.5799865722660229</c:v>
                </c:pt>
                <c:pt idx="4614">
                  <c:v>4.5499877929690342</c:v>
                </c:pt>
                <c:pt idx="4615">
                  <c:v>4.6000061035160229</c:v>
                </c:pt>
                <c:pt idx="4616">
                  <c:v>4.5599975585940342</c:v>
                </c:pt>
                <c:pt idx="4617">
                  <c:v>4.5599975585940342</c:v>
                </c:pt>
                <c:pt idx="4618">
                  <c:v>4.5599975585940342</c:v>
                </c:pt>
                <c:pt idx="4619">
                  <c:v>4.5899963378910229</c:v>
                </c:pt>
                <c:pt idx="4620">
                  <c:v>4.5799865722660229</c:v>
                </c:pt>
                <c:pt idx="4621">
                  <c:v>4.5700073242190342</c:v>
                </c:pt>
                <c:pt idx="4622">
                  <c:v>4.5899963378910229</c:v>
                </c:pt>
                <c:pt idx="4623">
                  <c:v>4.6000061035160229</c:v>
                </c:pt>
                <c:pt idx="4624">
                  <c:v>4.5599975585940342</c:v>
                </c:pt>
                <c:pt idx="4625">
                  <c:v>4.5799865722660229</c:v>
                </c:pt>
                <c:pt idx="4626">
                  <c:v>4.5899963378910229</c:v>
                </c:pt>
                <c:pt idx="4627">
                  <c:v>4.5299987792969887</c:v>
                </c:pt>
                <c:pt idx="4628">
                  <c:v>4.5700073242190342</c:v>
                </c:pt>
                <c:pt idx="4629">
                  <c:v>4.5400085449219887</c:v>
                </c:pt>
                <c:pt idx="4630">
                  <c:v>4.5599975585940342</c:v>
                </c:pt>
                <c:pt idx="4631">
                  <c:v>4.5799865722660229</c:v>
                </c:pt>
                <c:pt idx="4632">
                  <c:v>4.6000061035160229</c:v>
                </c:pt>
                <c:pt idx="4633">
                  <c:v>4.5700073242190342</c:v>
                </c:pt>
                <c:pt idx="4634">
                  <c:v>4.5400085449219887</c:v>
                </c:pt>
                <c:pt idx="4635">
                  <c:v>4.5599975585940342</c:v>
                </c:pt>
                <c:pt idx="4636">
                  <c:v>4.5799865722660229</c:v>
                </c:pt>
                <c:pt idx="4637">
                  <c:v>4.6000061035160229</c:v>
                </c:pt>
                <c:pt idx="4638">
                  <c:v>4.5899963378910229</c:v>
                </c:pt>
                <c:pt idx="4639">
                  <c:v>4.5700073242190342</c:v>
                </c:pt>
                <c:pt idx="4640">
                  <c:v>4.5799865722660229</c:v>
                </c:pt>
                <c:pt idx="4641">
                  <c:v>4.6100158691410229</c:v>
                </c:pt>
                <c:pt idx="4642">
                  <c:v>4.5799865722660229</c:v>
                </c:pt>
                <c:pt idx="4643">
                  <c:v>4.5700073242190342</c:v>
                </c:pt>
                <c:pt idx="4644">
                  <c:v>4.5199890136719887</c:v>
                </c:pt>
                <c:pt idx="4645">
                  <c:v>4.5400085449219887</c:v>
                </c:pt>
                <c:pt idx="4646">
                  <c:v>4.5799865722660229</c:v>
                </c:pt>
                <c:pt idx="4647">
                  <c:v>4.6300048828119884</c:v>
                </c:pt>
                <c:pt idx="4648">
                  <c:v>4.5599975585940342</c:v>
                </c:pt>
                <c:pt idx="4649">
                  <c:v>4.5</c:v>
                </c:pt>
                <c:pt idx="4650">
                  <c:v>4.5400085449219887</c:v>
                </c:pt>
                <c:pt idx="4651">
                  <c:v>4.5700073242190342</c:v>
                </c:pt>
                <c:pt idx="4652">
                  <c:v>4.5599975585940342</c:v>
                </c:pt>
                <c:pt idx="4653">
                  <c:v>4.5700073242190342</c:v>
                </c:pt>
                <c:pt idx="4654">
                  <c:v>4.5700073242190342</c:v>
                </c:pt>
                <c:pt idx="4655">
                  <c:v>4.5799865722660229</c:v>
                </c:pt>
                <c:pt idx="4656">
                  <c:v>4.5700073242190342</c:v>
                </c:pt>
                <c:pt idx="4657">
                  <c:v>4.5599975585940342</c:v>
                </c:pt>
                <c:pt idx="4658">
                  <c:v>4.5499877929690342</c:v>
                </c:pt>
                <c:pt idx="4659">
                  <c:v>4.5700073242190342</c:v>
                </c:pt>
                <c:pt idx="4660">
                  <c:v>4.5599975585940342</c:v>
                </c:pt>
                <c:pt idx="4661">
                  <c:v>4.5599975585940342</c:v>
                </c:pt>
                <c:pt idx="4662">
                  <c:v>4.5400085449219887</c:v>
                </c:pt>
                <c:pt idx="4663">
                  <c:v>4.6000061035160229</c:v>
                </c:pt>
                <c:pt idx="4664">
                  <c:v>4.5199890136719887</c:v>
                </c:pt>
                <c:pt idx="4665">
                  <c:v>4.5400085449219887</c:v>
                </c:pt>
                <c:pt idx="4666">
                  <c:v>4.5499877929690342</c:v>
                </c:pt>
                <c:pt idx="4667">
                  <c:v>4.5499877929690342</c:v>
                </c:pt>
                <c:pt idx="4668">
                  <c:v>4.5499877929690342</c:v>
                </c:pt>
                <c:pt idx="4669">
                  <c:v>4.5700073242190342</c:v>
                </c:pt>
                <c:pt idx="4670">
                  <c:v>4.5599975585940342</c:v>
                </c:pt>
                <c:pt idx="4671">
                  <c:v>4.5499877929690342</c:v>
                </c:pt>
                <c:pt idx="4672">
                  <c:v>4.5599975585940342</c:v>
                </c:pt>
                <c:pt idx="4673">
                  <c:v>4.5599975585940342</c:v>
                </c:pt>
                <c:pt idx="4674">
                  <c:v>4.5700073242190342</c:v>
                </c:pt>
                <c:pt idx="4675">
                  <c:v>4.5499877929690342</c:v>
                </c:pt>
                <c:pt idx="4676">
                  <c:v>4.5299987792969887</c:v>
                </c:pt>
                <c:pt idx="4677">
                  <c:v>4.5599975585940342</c:v>
                </c:pt>
                <c:pt idx="4678">
                  <c:v>4.5599975585940342</c:v>
                </c:pt>
                <c:pt idx="4679">
                  <c:v>4.5700073242190342</c:v>
                </c:pt>
                <c:pt idx="4680">
                  <c:v>4.5599975585940342</c:v>
                </c:pt>
                <c:pt idx="4681">
                  <c:v>4.5799865722660229</c:v>
                </c:pt>
                <c:pt idx="4682">
                  <c:v>4.5799865722660229</c:v>
                </c:pt>
                <c:pt idx="4683">
                  <c:v>4.5899963378910229</c:v>
                </c:pt>
                <c:pt idx="4684">
                  <c:v>4.5599975585940342</c:v>
                </c:pt>
                <c:pt idx="4685">
                  <c:v>4.510009765625</c:v>
                </c:pt>
                <c:pt idx="4686">
                  <c:v>4.5599975585940342</c:v>
                </c:pt>
                <c:pt idx="4687">
                  <c:v>4.5700073242190342</c:v>
                </c:pt>
                <c:pt idx="4688">
                  <c:v>4.510009765625</c:v>
                </c:pt>
                <c:pt idx="4689">
                  <c:v>4.5400085449219887</c:v>
                </c:pt>
                <c:pt idx="4690">
                  <c:v>4.5499877929690342</c:v>
                </c:pt>
                <c:pt idx="4691">
                  <c:v>4.5499877929690342</c:v>
                </c:pt>
                <c:pt idx="4692">
                  <c:v>4.5599975585940342</c:v>
                </c:pt>
                <c:pt idx="4693">
                  <c:v>4.5599975585940342</c:v>
                </c:pt>
                <c:pt idx="4694">
                  <c:v>4.5400085449219887</c:v>
                </c:pt>
                <c:pt idx="4695">
                  <c:v>4.5599975585940342</c:v>
                </c:pt>
                <c:pt idx="4696">
                  <c:v>4.5499877929690342</c:v>
                </c:pt>
                <c:pt idx="4697">
                  <c:v>4.5499877929690342</c:v>
                </c:pt>
                <c:pt idx="4698">
                  <c:v>4.489990234375</c:v>
                </c:pt>
                <c:pt idx="4699">
                  <c:v>4.5599975585940342</c:v>
                </c:pt>
                <c:pt idx="4700">
                  <c:v>4.5199890136719887</c:v>
                </c:pt>
                <c:pt idx="4701">
                  <c:v>4.5700073242190342</c:v>
                </c:pt>
                <c:pt idx="4702">
                  <c:v>4.5299987792969887</c:v>
                </c:pt>
                <c:pt idx="4703">
                  <c:v>4.5400085449219887</c:v>
                </c:pt>
                <c:pt idx="4704">
                  <c:v>4.5799865722660229</c:v>
                </c:pt>
                <c:pt idx="4705">
                  <c:v>4.5599975585940342</c:v>
                </c:pt>
                <c:pt idx="4706">
                  <c:v>4.5199890136719887</c:v>
                </c:pt>
                <c:pt idx="4707">
                  <c:v>4.5899963378910229</c:v>
                </c:pt>
                <c:pt idx="4708">
                  <c:v>4.6400146484369884</c:v>
                </c:pt>
                <c:pt idx="4709">
                  <c:v>4.5799865722660229</c:v>
                </c:pt>
                <c:pt idx="4710">
                  <c:v>4.510009765625</c:v>
                </c:pt>
                <c:pt idx="4711">
                  <c:v>4.489990234375</c:v>
                </c:pt>
                <c:pt idx="4712">
                  <c:v>4.510009765625</c:v>
                </c:pt>
                <c:pt idx="4713">
                  <c:v>4.5499877929690342</c:v>
                </c:pt>
                <c:pt idx="4714">
                  <c:v>4.5</c:v>
                </c:pt>
                <c:pt idx="4715">
                  <c:v>4.510009765625</c:v>
                </c:pt>
                <c:pt idx="4716">
                  <c:v>4.5799865722660229</c:v>
                </c:pt>
                <c:pt idx="4717">
                  <c:v>4.6799926757810226</c:v>
                </c:pt>
                <c:pt idx="4718">
                  <c:v>4.5799865722660229</c:v>
                </c:pt>
                <c:pt idx="4719">
                  <c:v>4.5799865722660229</c:v>
                </c:pt>
                <c:pt idx="4720">
                  <c:v>4.5499877929690342</c:v>
                </c:pt>
                <c:pt idx="4721">
                  <c:v>4.5199890136719887</c:v>
                </c:pt>
                <c:pt idx="4722">
                  <c:v>4.510009765625</c:v>
                </c:pt>
                <c:pt idx="4723">
                  <c:v>4.5</c:v>
                </c:pt>
                <c:pt idx="4724">
                  <c:v>4.5599975585940342</c:v>
                </c:pt>
                <c:pt idx="4725">
                  <c:v>4.5700073242190342</c:v>
                </c:pt>
                <c:pt idx="4726">
                  <c:v>4.5400085449219887</c:v>
                </c:pt>
                <c:pt idx="4727">
                  <c:v>4.5700073242190342</c:v>
                </c:pt>
                <c:pt idx="4728">
                  <c:v>4.5299987792969887</c:v>
                </c:pt>
                <c:pt idx="4729">
                  <c:v>4.5299987792969887</c:v>
                </c:pt>
                <c:pt idx="4730">
                  <c:v>4.5</c:v>
                </c:pt>
                <c:pt idx="4731">
                  <c:v>4.4800109863280113</c:v>
                </c:pt>
                <c:pt idx="4732">
                  <c:v>4.4400024414060226</c:v>
                </c:pt>
                <c:pt idx="4733">
                  <c:v>4.510009765625</c:v>
                </c:pt>
                <c:pt idx="4734">
                  <c:v>4.5499877929690342</c:v>
                </c:pt>
                <c:pt idx="4735">
                  <c:v>4.5599975585940342</c:v>
                </c:pt>
                <c:pt idx="4736">
                  <c:v>4.5599975585940342</c:v>
                </c:pt>
                <c:pt idx="4737">
                  <c:v>4.5700073242190342</c:v>
                </c:pt>
                <c:pt idx="4738">
                  <c:v>4.6199951171869884</c:v>
                </c:pt>
                <c:pt idx="4739">
                  <c:v>4.5499877929690342</c:v>
                </c:pt>
                <c:pt idx="4740">
                  <c:v>4.4800109863280113</c:v>
                </c:pt>
                <c:pt idx="4741">
                  <c:v>4.4800109863280113</c:v>
                </c:pt>
                <c:pt idx="4742">
                  <c:v>4.510009765625</c:v>
                </c:pt>
                <c:pt idx="4743">
                  <c:v>4.5</c:v>
                </c:pt>
                <c:pt idx="4744">
                  <c:v>4.510009765625</c:v>
                </c:pt>
                <c:pt idx="4745">
                  <c:v>4.5299987792969887</c:v>
                </c:pt>
                <c:pt idx="4746">
                  <c:v>4.5400085449219887</c:v>
                </c:pt>
                <c:pt idx="4747">
                  <c:v>4.5700073242190342</c:v>
                </c:pt>
                <c:pt idx="4748">
                  <c:v>4.5499877929690342</c:v>
                </c:pt>
                <c:pt idx="4749">
                  <c:v>4.5599975585940342</c:v>
                </c:pt>
                <c:pt idx="4750">
                  <c:v>4.5599975585940342</c:v>
                </c:pt>
                <c:pt idx="4751">
                  <c:v>4.5599975585940342</c:v>
                </c:pt>
                <c:pt idx="4752">
                  <c:v>4.4599914550780113</c:v>
                </c:pt>
                <c:pt idx="4753">
                  <c:v>4.5599975585940342</c:v>
                </c:pt>
                <c:pt idx="4754">
                  <c:v>4.5599975585940342</c:v>
                </c:pt>
                <c:pt idx="4755">
                  <c:v>4.5</c:v>
                </c:pt>
                <c:pt idx="4756">
                  <c:v>4.4700012207030113</c:v>
                </c:pt>
                <c:pt idx="4757">
                  <c:v>4.4700012207030113</c:v>
                </c:pt>
                <c:pt idx="4758">
                  <c:v>4.5</c:v>
                </c:pt>
                <c:pt idx="4759">
                  <c:v>4.5299987792969887</c:v>
                </c:pt>
                <c:pt idx="4760">
                  <c:v>4.5</c:v>
                </c:pt>
                <c:pt idx="4761">
                  <c:v>4.489990234375</c:v>
                </c:pt>
                <c:pt idx="4762">
                  <c:v>4.5</c:v>
                </c:pt>
                <c:pt idx="4763">
                  <c:v>4.5199890136719887</c:v>
                </c:pt>
                <c:pt idx="4764">
                  <c:v>4.510009765625</c:v>
                </c:pt>
                <c:pt idx="4765">
                  <c:v>4.5199890136719887</c:v>
                </c:pt>
                <c:pt idx="4766">
                  <c:v>4.489990234375</c:v>
                </c:pt>
                <c:pt idx="4767">
                  <c:v>4.5199890136719887</c:v>
                </c:pt>
                <c:pt idx="4768">
                  <c:v>4.5199890136719887</c:v>
                </c:pt>
                <c:pt idx="4769">
                  <c:v>4.5400085449219887</c:v>
                </c:pt>
                <c:pt idx="4770">
                  <c:v>4.5599975585940342</c:v>
                </c:pt>
                <c:pt idx="4771">
                  <c:v>4.6499938964840339</c:v>
                </c:pt>
                <c:pt idx="4772">
                  <c:v>4.4500122070310226</c:v>
                </c:pt>
                <c:pt idx="4773">
                  <c:v>4.4800109863280113</c:v>
                </c:pt>
                <c:pt idx="4774">
                  <c:v>4.5799865722660229</c:v>
                </c:pt>
                <c:pt idx="4775">
                  <c:v>4.4700012207030113</c:v>
                </c:pt>
                <c:pt idx="4776">
                  <c:v>4.4299926757810226</c:v>
                </c:pt>
                <c:pt idx="4777">
                  <c:v>4.4800109863280113</c:v>
                </c:pt>
                <c:pt idx="4778">
                  <c:v>4.5599975585940342</c:v>
                </c:pt>
                <c:pt idx="4779">
                  <c:v>4.5899963378910229</c:v>
                </c:pt>
                <c:pt idx="4780">
                  <c:v>4.5</c:v>
                </c:pt>
                <c:pt idx="4781">
                  <c:v>4.489990234375</c:v>
                </c:pt>
                <c:pt idx="4782">
                  <c:v>4.5</c:v>
                </c:pt>
                <c:pt idx="4783">
                  <c:v>4.5</c:v>
                </c:pt>
                <c:pt idx="4784">
                  <c:v>4.5400085449219887</c:v>
                </c:pt>
                <c:pt idx="4785">
                  <c:v>4.510009765625</c:v>
                </c:pt>
                <c:pt idx="4786">
                  <c:v>4.5299987792969887</c:v>
                </c:pt>
                <c:pt idx="4787">
                  <c:v>4.5199890136719887</c:v>
                </c:pt>
                <c:pt idx="4788">
                  <c:v>4.5</c:v>
                </c:pt>
                <c:pt idx="4789">
                  <c:v>4.4400024414060226</c:v>
                </c:pt>
                <c:pt idx="4790">
                  <c:v>4.510009765625</c:v>
                </c:pt>
                <c:pt idx="4791">
                  <c:v>4.5599975585940342</c:v>
                </c:pt>
                <c:pt idx="4792">
                  <c:v>4.5599975585940342</c:v>
                </c:pt>
                <c:pt idx="4793">
                  <c:v>4.5599975585940342</c:v>
                </c:pt>
                <c:pt idx="4794">
                  <c:v>4.5199890136719887</c:v>
                </c:pt>
                <c:pt idx="4795">
                  <c:v>4.4100036621090339</c:v>
                </c:pt>
                <c:pt idx="4796">
                  <c:v>4.4500122070310226</c:v>
                </c:pt>
                <c:pt idx="4797">
                  <c:v>4.5</c:v>
                </c:pt>
                <c:pt idx="4798">
                  <c:v>4.5</c:v>
                </c:pt>
                <c:pt idx="4799">
                  <c:v>4.5199890136719887</c:v>
                </c:pt>
                <c:pt idx="4800">
                  <c:v>4.6100158691410229</c:v>
                </c:pt>
                <c:pt idx="4801">
                  <c:v>4.5599975585940342</c:v>
                </c:pt>
                <c:pt idx="4802">
                  <c:v>4.4800109863280113</c:v>
                </c:pt>
                <c:pt idx="4803">
                  <c:v>4.489990234375</c:v>
                </c:pt>
                <c:pt idx="4804">
                  <c:v>4.5</c:v>
                </c:pt>
                <c:pt idx="4805">
                  <c:v>4.4800109863280113</c:v>
                </c:pt>
                <c:pt idx="4806">
                  <c:v>4.4299926757810226</c:v>
                </c:pt>
                <c:pt idx="4807">
                  <c:v>4.4599914550780113</c:v>
                </c:pt>
                <c:pt idx="4808">
                  <c:v>4.4700012207030113</c:v>
                </c:pt>
                <c:pt idx="4809">
                  <c:v>4.510009765625</c:v>
                </c:pt>
                <c:pt idx="4810">
                  <c:v>4.5199890136719887</c:v>
                </c:pt>
                <c:pt idx="4811">
                  <c:v>4.5</c:v>
                </c:pt>
                <c:pt idx="4812">
                  <c:v>4.510009765625</c:v>
                </c:pt>
                <c:pt idx="4813">
                  <c:v>4.5599975585940342</c:v>
                </c:pt>
                <c:pt idx="4814">
                  <c:v>4.489990234375</c:v>
                </c:pt>
                <c:pt idx="4815">
                  <c:v>4.489990234375</c:v>
                </c:pt>
                <c:pt idx="4816">
                  <c:v>4.5700073242190342</c:v>
                </c:pt>
                <c:pt idx="4817">
                  <c:v>4.489990234375</c:v>
                </c:pt>
                <c:pt idx="4818">
                  <c:v>4.4500122070310226</c:v>
                </c:pt>
                <c:pt idx="4819">
                  <c:v>4.4599914550780113</c:v>
                </c:pt>
                <c:pt idx="4820">
                  <c:v>4.4500122070310226</c:v>
                </c:pt>
                <c:pt idx="4821">
                  <c:v>4.5700073242190342</c:v>
                </c:pt>
                <c:pt idx="4822">
                  <c:v>4.5199890136719887</c:v>
                </c:pt>
                <c:pt idx="4823">
                  <c:v>4.5</c:v>
                </c:pt>
                <c:pt idx="4824">
                  <c:v>4.4700012207030113</c:v>
                </c:pt>
                <c:pt idx="4825">
                  <c:v>4.3600158691410229</c:v>
                </c:pt>
                <c:pt idx="4826">
                  <c:v>4.4599914550780113</c:v>
                </c:pt>
                <c:pt idx="4827">
                  <c:v>4.489990234375</c:v>
                </c:pt>
                <c:pt idx="4828">
                  <c:v>4.4800109863280113</c:v>
                </c:pt>
                <c:pt idx="4829">
                  <c:v>4.4800109863280113</c:v>
                </c:pt>
                <c:pt idx="4830">
                  <c:v>4.4800109863280113</c:v>
                </c:pt>
                <c:pt idx="4831">
                  <c:v>4.510009765625</c:v>
                </c:pt>
                <c:pt idx="4832">
                  <c:v>4.5199890136719887</c:v>
                </c:pt>
                <c:pt idx="4833">
                  <c:v>4.510009765625</c:v>
                </c:pt>
                <c:pt idx="4834">
                  <c:v>4.5</c:v>
                </c:pt>
                <c:pt idx="4835">
                  <c:v>4.4599914550780113</c:v>
                </c:pt>
                <c:pt idx="4836">
                  <c:v>4.4500122070310226</c:v>
                </c:pt>
                <c:pt idx="4837">
                  <c:v>4.510009765625</c:v>
                </c:pt>
                <c:pt idx="4838">
                  <c:v>4.4500122070310226</c:v>
                </c:pt>
                <c:pt idx="4839">
                  <c:v>4.4700012207030113</c:v>
                </c:pt>
                <c:pt idx="4840">
                  <c:v>4.5</c:v>
                </c:pt>
                <c:pt idx="4841">
                  <c:v>4.510009765625</c:v>
                </c:pt>
                <c:pt idx="4842">
                  <c:v>4.4400024414060226</c:v>
                </c:pt>
                <c:pt idx="4843">
                  <c:v>4.5199890136719887</c:v>
                </c:pt>
                <c:pt idx="4844">
                  <c:v>4.4500122070310226</c:v>
                </c:pt>
                <c:pt idx="4845">
                  <c:v>4.4700012207030113</c:v>
                </c:pt>
                <c:pt idx="4846">
                  <c:v>4.4800109863280113</c:v>
                </c:pt>
                <c:pt idx="4847">
                  <c:v>4.4500122070310226</c:v>
                </c:pt>
                <c:pt idx="4848">
                  <c:v>4.489990234375</c:v>
                </c:pt>
                <c:pt idx="4849">
                  <c:v>4.4800109863280113</c:v>
                </c:pt>
                <c:pt idx="4850">
                  <c:v>4.4599914550780113</c:v>
                </c:pt>
                <c:pt idx="4851">
                  <c:v>4.4700012207030113</c:v>
                </c:pt>
                <c:pt idx="4852">
                  <c:v>4.5</c:v>
                </c:pt>
                <c:pt idx="4853">
                  <c:v>4.4599914550780113</c:v>
                </c:pt>
                <c:pt idx="4854">
                  <c:v>4.4700012207030113</c:v>
                </c:pt>
                <c:pt idx="4855">
                  <c:v>4.4599914550780113</c:v>
                </c:pt>
                <c:pt idx="4856">
                  <c:v>4.4800109863280113</c:v>
                </c:pt>
                <c:pt idx="4857">
                  <c:v>4.5</c:v>
                </c:pt>
                <c:pt idx="4858">
                  <c:v>4.4299926757810226</c:v>
                </c:pt>
                <c:pt idx="4859">
                  <c:v>4.489990234375</c:v>
                </c:pt>
                <c:pt idx="4860">
                  <c:v>4.4800109863280113</c:v>
                </c:pt>
                <c:pt idx="4861">
                  <c:v>4.4599914550780113</c:v>
                </c:pt>
                <c:pt idx="4862">
                  <c:v>4.4500122070310226</c:v>
                </c:pt>
                <c:pt idx="4863">
                  <c:v>4.4599914550780113</c:v>
                </c:pt>
                <c:pt idx="4864">
                  <c:v>4.4500122070310226</c:v>
                </c:pt>
                <c:pt idx="4865">
                  <c:v>4.4599914550780113</c:v>
                </c:pt>
                <c:pt idx="4866">
                  <c:v>4.4700012207030113</c:v>
                </c:pt>
                <c:pt idx="4867">
                  <c:v>4.4500122070310226</c:v>
                </c:pt>
                <c:pt idx="4868">
                  <c:v>4.4500122070310226</c:v>
                </c:pt>
                <c:pt idx="4869">
                  <c:v>4.4599914550780113</c:v>
                </c:pt>
                <c:pt idx="4870">
                  <c:v>4.4599914550780113</c:v>
                </c:pt>
                <c:pt idx="4871">
                  <c:v>4.4700012207030113</c:v>
                </c:pt>
                <c:pt idx="4872">
                  <c:v>4.489990234375</c:v>
                </c:pt>
                <c:pt idx="4873">
                  <c:v>4.4500122070310226</c:v>
                </c:pt>
                <c:pt idx="4874">
                  <c:v>4.4599914550780113</c:v>
                </c:pt>
                <c:pt idx="4875">
                  <c:v>4.4500122070310226</c:v>
                </c:pt>
                <c:pt idx="4876">
                  <c:v>4.4200134277340339</c:v>
                </c:pt>
                <c:pt idx="4877">
                  <c:v>4.4299926757810226</c:v>
                </c:pt>
                <c:pt idx="4878">
                  <c:v>4.4299926757810226</c:v>
                </c:pt>
                <c:pt idx="4879">
                  <c:v>4.4500122070310226</c:v>
                </c:pt>
                <c:pt idx="4880">
                  <c:v>4.4500122070310226</c:v>
                </c:pt>
                <c:pt idx="4881">
                  <c:v>4.4700012207030113</c:v>
                </c:pt>
                <c:pt idx="4882">
                  <c:v>4.4800109863280113</c:v>
                </c:pt>
                <c:pt idx="4883">
                  <c:v>4.4599914550780113</c:v>
                </c:pt>
                <c:pt idx="4884">
                  <c:v>4.4400024414060226</c:v>
                </c:pt>
                <c:pt idx="4885">
                  <c:v>4.4500122070310226</c:v>
                </c:pt>
                <c:pt idx="4886">
                  <c:v>4.4599914550780113</c:v>
                </c:pt>
                <c:pt idx="4887">
                  <c:v>4.4700012207030113</c:v>
                </c:pt>
                <c:pt idx="4888">
                  <c:v>4.4100036621090339</c:v>
                </c:pt>
                <c:pt idx="4889">
                  <c:v>4.4800109863280113</c:v>
                </c:pt>
                <c:pt idx="4890">
                  <c:v>4.4599914550780113</c:v>
                </c:pt>
                <c:pt idx="4891">
                  <c:v>4.4400024414060226</c:v>
                </c:pt>
                <c:pt idx="4892">
                  <c:v>4.4800109863280113</c:v>
                </c:pt>
                <c:pt idx="4893">
                  <c:v>4.4599914550780113</c:v>
                </c:pt>
                <c:pt idx="4894">
                  <c:v>4.489990234375</c:v>
                </c:pt>
                <c:pt idx="4895">
                  <c:v>4.4299926757810226</c:v>
                </c:pt>
                <c:pt idx="4896">
                  <c:v>4.4400024414060226</c:v>
                </c:pt>
                <c:pt idx="4897">
                  <c:v>4.3900146484369884</c:v>
                </c:pt>
                <c:pt idx="4898">
                  <c:v>4.4500122070310226</c:v>
                </c:pt>
                <c:pt idx="4899">
                  <c:v>4.4599914550780113</c:v>
                </c:pt>
                <c:pt idx="4900">
                  <c:v>4.4800109863280113</c:v>
                </c:pt>
                <c:pt idx="4901">
                  <c:v>4.4700012207030113</c:v>
                </c:pt>
                <c:pt idx="4902">
                  <c:v>4.4299926757810226</c:v>
                </c:pt>
                <c:pt idx="4903">
                  <c:v>4.489990234375</c:v>
                </c:pt>
                <c:pt idx="4904">
                  <c:v>4.4400024414060226</c:v>
                </c:pt>
                <c:pt idx="4905">
                  <c:v>4.4100036621090339</c:v>
                </c:pt>
                <c:pt idx="4906">
                  <c:v>4.3900146484369884</c:v>
                </c:pt>
                <c:pt idx="4907">
                  <c:v>4.4299926757810226</c:v>
                </c:pt>
                <c:pt idx="4908">
                  <c:v>4.4599914550780113</c:v>
                </c:pt>
                <c:pt idx="4909">
                  <c:v>4.4400024414060226</c:v>
                </c:pt>
                <c:pt idx="4910">
                  <c:v>4.4200134277340339</c:v>
                </c:pt>
                <c:pt idx="4911">
                  <c:v>4.4200134277340339</c:v>
                </c:pt>
                <c:pt idx="4912">
                  <c:v>4.4200134277340339</c:v>
                </c:pt>
                <c:pt idx="4913">
                  <c:v>4.4400024414060226</c:v>
                </c:pt>
                <c:pt idx="4914">
                  <c:v>4.4599914550780113</c:v>
                </c:pt>
                <c:pt idx="4915">
                  <c:v>4.4100036621090339</c:v>
                </c:pt>
                <c:pt idx="4916">
                  <c:v>4.4299926757810226</c:v>
                </c:pt>
                <c:pt idx="4917">
                  <c:v>4.4500122070310226</c:v>
                </c:pt>
                <c:pt idx="4918">
                  <c:v>4.4700012207030113</c:v>
                </c:pt>
                <c:pt idx="4919">
                  <c:v>4.4500122070310226</c:v>
                </c:pt>
                <c:pt idx="4920">
                  <c:v>4.4500122070310226</c:v>
                </c:pt>
                <c:pt idx="4921">
                  <c:v>4.4500122070310226</c:v>
                </c:pt>
                <c:pt idx="4922">
                  <c:v>4.4299926757810226</c:v>
                </c:pt>
                <c:pt idx="4923">
                  <c:v>4.4400024414060226</c:v>
                </c:pt>
                <c:pt idx="4924">
                  <c:v>4.4299926757810226</c:v>
                </c:pt>
                <c:pt idx="4925">
                  <c:v>4.4400024414060226</c:v>
                </c:pt>
                <c:pt idx="4926">
                  <c:v>4.4500122070310226</c:v>
                </c:pt>
                <c:pt idx="4927">
                  <c:v>4.4200134277340339</c:v>
                </c:pt>
                <c:pt idx="4928">
                  <c:v>4.4200134277340339</c:v>
                </c:pt>
                <c:pt idx="4929">
                  <c:v>4.4400024414060226</c:v>
                </c:pt>
                <c:pt idx="4930">
                  <c:v>4.4299926757810226</c:v>
                </c:pt>
                <c:pt idx="4931">
                  <c:v>4.3999938964840339</c:v>
                </c:pt>
                <c:pt idx="4932">
                  <c:v>4.4299926757810226</c:v>
                </c:pt>
                <c:pt idx="4933">
                  <c:v>4.4200134277340339</c:v>
                </c:pt>
                <c:pt idx="4934">
                  <c:v>4.4299926757810226</c:v>
                </c:pt>
                <c:pt idx="4935">
                  <c:v>4.3999938964840339</c:v>
                </c:pt>
                <c:pt idx="4936">
                  <c:v>4.4200134277340339</c:v>
                </c:pt>
                <c:pt idx="4937">
                  <c:v>4.4400024414060226</c:v>
                </c:pt>
                <c:pt idx="4938">
                  <c:v>4.4400024414060226</c:v>
                </c:pt>
                <c:pt idx="4939">
                  <c:v>4.4299926757810226</c:v>
                </c:pt>
                <c:pt idx="4940">
                  <c:v>4.4299926757810226</c:v>
                </c:pt>
                <c:pt idx="4941">
                  <c:v>4.4400024414060226</c:v>
                </c:pt>
                <c:pt idx="4942">
                  <c:v>4.4200134277340339</c:v>
                </c:pt>
                <c:pt idx="4943">
                  <c:v>4.4100036621090339</c:v>
                </c:pt>
                <c:pt idx="4944">
                  <c:v>4.4100036621090339</c:v>
                </c:pt>
                <c:pt idx="4945">
                  <c:v>4.4100036621090339</c:v>
                </c:pt>
                <c:pt idx="4946">
                  <c:v>4.4200134277340339</c:v>
                </c:pt>
                <c:pt idx="4947">
                  <c:v>4.4299926757810226</c:v>
                </c:pt>
                <c:pt idx="4948">
                  <c:v>4.4200134277340339</c:v>
                </c:pt>
                <c:pt idx="4949">
                  <c:v>4.3999938964840339</c:v>
                </c:pt>
                <c:pt idx="4950">
                  <c:v>4.4100036621090339</c:v>
                </c:pt>
                <c:pt idx="4951">
                  <c:v>4.4299926757810226</c:v>
                </c:pt>
                <c:pt idx="4952">
                  <c:v>4.4400024414060226</c:v>
                </c:pt>
                <c:pt idx="4953">
                  <c:v>4.4400024414060226</c:v>
                </c:pt>
                <c:pt idx="4954">
                  <c:v>4.4299926757810226</c:v>
                </c:pt>
                <c:pt idx="4955">
                  <c:v>4.4299926757810226</c:v>
                </c:pt>
                <c:pt idx="4956">
                  <c:v>4.4200134277340339</c:v>
                </c:pt>
                <c:pt idx="4957">
                  <c:v>4.4299926757810226</c:v>
                </c:pt>
                <c:pt idx="4958">
                  <c:v>4.4400024414060226</c:v>
                </c:pt>
                <c:pt idx="4959">
                  <c:v>4.4100036621090339</c:v>
                </c:pt>
                <c:pt idx="4960">
                  <c:v>4.4200134277340339</c:v>
                </c:pt>
                <c:pt idx="4961">
                  <c:v>4.4299926757810226</c:v>
                </c:pt>
                <c:pt idx="4962">
                  <c:v>4.4200134277340339</c:v>
                </c:pt>
                <c:pt idx="4963">
                  <c:v>4.4500122070310226</c:v>
                </c:pt>
                <c:pt idx="4964">
                  <c:v>4.4100036621090339</c:v>
                </c:pt>
                <c:pt idx="4965">
                  <c:v>4.4100036621090339</c:v>
                </c:pt>
                <c:pt idx="4966">
                  <c:v>4.4299926757810226</c:v>
                </c:pt>
                <c:pt idx="4967">
                  <c:v>4.4500122070310226</c:v>
                </c:pt>
                <c:pt idx="4968">
                  <c:v>4.4200134277340339</c:v>
                </c:pt>
                <c:pt idx="4969">
                  <c:v>4.4200134277340339</c:v>
                </c:pt>
                <c:pt idx="4970">
                  <c:v>4.3999938964840339</c:v>
                </c:pt>
                <c:pt idx="4971">
                  <c:v>4.4200134277340339</c:v>
                </c:pt>
                <c:pt idx="4972">
                  <c:v>4.4299926757810226</c:v>
                </c:pt>
                <c:pt idx="4973">
                  <c:v>4.3999938964840339</c:v>
                </c:pt>
                <c:pt idx="4974">
                  <c:v>4.3999938964840339</c:v>
                </c:pt>
                <c:pt idx="4975">
                  <c:v>4.3999938964840339</c:v>
                </c:pt>
                <c:pt idx="4976">
                  <c:v>4.4200134277340339</c:v>
                </c:pt>
                <c:pt idx="4977">
                  <c:v>4.4299926757810226</c:v>
                </c:pt>
                <c:pt idx="4978">
                  <c:v>4.4100036621090339</c:v>
                </c:pt>
                <c:pt idx="4979">
                  <c:v>4.4100036621090339</c:v>
                </c:pt>
                <c:pt idx="4980">
                  <c:v>4.4100036621090339</c:v>
                </c:pt>
                <c:pt idx="4981">
                  <c:v>4.3800048828119884</c:v>
                </c:pt>
                <c:pt idx="4982">
                  <c:v>4.4299926757810226</c:v>
                </c:pt>
                <c:pt idx="4983">
                  <c:v>4.4200134277340339</c:v>
                </c:pt>
                <c:pt idx="4984">
                  <c:v>4.3500061035160229</c:v>
                </c:pt>
                <c:pt idx="4985">
                  <c:v>4.4100036621090339</c:v>
                </c:pt>
                <c:pt idx="4986">
                  <c:v>4.3999938964840339</c:v>
                </c:pt>
                <c:pt idx="4987">
                  <c:v>4.4299926757810226</c:v>
                </c:pt>
                <c:pt idx="4988">
                  <c:v>4.3999938964840339</c:v>
                </c:pt>
                <c:pt idx="4989">
                  <c:v>4.4100036621090339</c:v>
                </c:pt>
                <c:pt idx="4990">
                  <c:v>4.4400024414060226</c:v>
                </c:pt>
                <c:pt idx="4991">
                  <c:v>4.4200134277340339</c:v>
                </c:pt>
                <c:pt idx="4992">
                  <c:v>4.3999938964840339</c:v>
                </c:pt>
                <c:pt idx="4993">
                  <c:v>4.3999938964840339</c:v>
                </c:pt>
                <c:pt idx="4994">
                  <c:v>4.4700012207030113</c:v>
                </c:pt>
                <c:pt idx="4995">
                  <c:v>4.3999938964840339</c:v>
                </c:pt>
                <c:pt idx="4996">
                  <c:v>4.3699951171869884</c:v>
                </c:pt>
                <c:pt idx="4997">
                  <c:v>4.3699951171869884</c:v>
                </c:pt>
                <c:pt idx="4998">
                  <c:v>4.4100036621090339</c:v>
                </c:pt>
                <c:pt idx="4999">
                  <c:v>4.4299926757810226</c:v>
                </c:pt>
                <c:pt idx="5000">
                  <c:v>4.4200134277340339</c:v>
                </c:pt>
                <c:pt idx="5001">
                  <c:v>4.3800048828119884</c:v>
                </c:pt>
                <c:pt idx="5002">
                  <c:v>4.3999938964840339</c:v>
                </c:pt>
                <c:pt idx="5003">
                  <c:v>4.4299926757810226</c:v>
                </c:pt>
                <c:pt idx="5004">
                  <c:v>4.4100036621090339</c:v>
                </c:pt>
                <c:pt idx="5005">
                  <c:v>4.3500061035160229</c:v>
                </c:pt>
                <c:pt idx="5006">
                  <c:v>4.3999938964840339</c:v>
                </c:pt>
                <c:pt idx="5007">
                  <c:v>4.4100036621090339</c:v>
                </c:pt>
                <c:pt idx="5008">
                  <c:v>4.4200134277340339</c:v>
                </c:pt>
                <c:pt idx="5009">
                  <c:v>4.4200134277340339</c:v>
                </c:pt>
                <c:pt idx="5010">
                  <c:v>4.4299926757810226</c:v>
                </c:pt>
                <c:pt idx="5011">
                  <c:v>4.4400024414060226</c:v>
                </c:pt>
                <c:pt idx="5012">
                  <c:v>4.3999938964840339</c:v>
                </c:pt>
                <c:pt idx="5013">
                  <c:v>4.4200134277340339</c:v>
                </c:pt>
                <c:pt idx="5014">
                  <c:v>4.4100036621090339</c:v>
                </c:pt>
                <c:pt idx="5015">
                  <c:v>4.4200134277340339</c:v>
                </c:pt>
                <c:pt idx="5016">
                  <c:v>4.3900146484369884</c:v>
                </c:pt>
                <c:pt idx="5017">
                  <c:v>4.3800048828119884</c:v>
                </c:pt>
                <c:pt idx="5018">
                  <c:v>4.4299926757810226</c:v>
                </c:pt>
                <c:pt idx="5019">
                  <c:v>4.3999938964840339</c:v>
                </c:pt>
                <c:pt idx="5020">
                  <c:v>4.4299926757810226</c:v>
                </c:pt>
                <c:pt idx="5021">
                  <c:v>4.4400024414060226</c:v>
                </c:pt>
                <c:pt idx="5022">
                  <c:v>4.4299926757810226</c:v>
                </c:pt>
                <c:pt idx="5023">
                  <c:v>4.3999938964840339</c:v>
                </c:pt>
                <c:pt idx="5024">
                  <c:v>4.4299926757810226</c:v>
                </c:pt>
                <c:pt idx="5025">
                  <c:v>4.4100036621090339</c:v>
                </c:pt>
                <c:pt idx="5026">
                  <c:v>4.4299926757810226</c:v>
                </c:pt>
                <c:pt idx="5027">
                  <c:v>4.4200134277340339</c:v>
                </c:pt>
                <c:pt idx="5028">
                  <c:v>4.4299926757810226</c:v>
                </c:pt>
                <c:pt idx="5029">
                  <c:v>4.4400024414060226</c:v>
                </c:pt>
                <c:pt idx="5030">
                  <c:v>4.4500122070310226</c:v>
                </c:pt>
                <c:pt idx="5031">
                  <c:v>4.3699951171869884</c:v>
                </c:pt>
                <c:pt idx="5032">
                  <c:v>4.3800048828119884</c:v>
                </c:pt>
                <c:pt idx="5033">
                  <c:v>4.4500122070310226</c:v>
                </c:pt>
                <c:pt idx="5034">
                  <c:v>4.3600158691410229</c:v>
                </c:pt>
                <c:pt idx="5035">
                  <c:v>4.3999938964840339</c:v>
                </c:pt>
                <c:pt idx="5036">
                  <c:v>4.4100036621090339</c:v>
                </c:pt>
                <c:pt idx="5037">
                  <c:v>4.4200134277340339</c:v>
                </c:pt>
                <c:pt idx="5038">
                  <c:v>4.4299926757810226</c:v>
                </c:pt>
                <c:pt idx="5039">
                  <c:v>4.3699951171869884</c:v>
                </c:pt>
                <c:pt idx="5040">
                  <c:v>4.3800048828119884</c:v>
                </c:pt>
                <c:pt idx="5041">
                  <c:v>4.3999938964840339</c:v>
                </c:pt>
                <c:pt idx="5042">
                  <c:v>4.4100036621090339</c:v>
                </c:pt>
                <c:pt idx="5043">
                  <c:v>4.4299926757810226</c:v>
                </c:pt>
                <c:pt idx="5044">
                  <c:v>4.4400024414060226</c:v>
                </c:pt>
                <c:pt idx="5045">
                  <c:v>4.4500122070310226</c:v>
                </c:pt>
                <c:pt idx="5046">
                  <c:v>4.4299926757810226</c:v>
                </c:pt>
                <c:pt idx="5047">
                  <c:v>4.4100036621090339</c:v>
                </c:pt>
                <c:pt idx="5048">
                  <c:v>4.3900146484369884</c:v>
                </c:pt>
                <c:pt idx="5049">
                  <c:v>4.4200134277340339</c:v>
                </c:pt>
                <c:pt idx="5050">
                  <c:v>4.4400024414060226</c:v>
                </c:pt>
                <c:pt idx="5051">
                  <c:v>4.3800048828119884</c:v>
                </c:pt>
                <c:pt idx="5052">
                  <c:v>4.3699951171869884</c:v>
                </c:pt>
                <c:pt idx="5053">
                  <c:v>4.3900146484369884</c:v>
                </c:pt>
                <c:pt idx="5054">
                  <c:v>4.3699951171869884</c:v>
                </c:pt>
                <c:pt idx="5055">
                  <c:v>4.4500122070310226</c:v>
                </c:pt>
                <c:pt idx="5056">
                  <c:v>4.3500061035160229</c:v>
                </c:pt>
                <c:pt idx="5057">
                  <c:v>4.4100036621090339</c:v>
                </c:pt>
                <c:pt idx="5058">
                  <c:v>4.489990234375</c:v>
                </c:pt>
                <c:pt idx="5059">
                  <c:v>4.3399963378910229</c:v>
                </c:pt>
                <c:pt idx="5060">
                  <c:v>4.3699951171869884</c:v>
                </c:pt>
                <c:pt idx="5061">
                  <c:v>4.3600158691410229</c:v>
                </c:pt>
                <c:pt idx="5062">
                  <c:v>4.4200134277340339</c:v>
                </c:pt>
                <c:pt idx="5063">
                  <c:v>4.3900146484369884</c:v>
                </c:pt>
                <c:pt idx="5064">
                  <c:v>4.3699951171869884</c:v>
                </c:pt>
                <c:pt idx="5065">
                  <c:v>4.3900146484369884</c:v>
                </c:pt>
                <c:pt idx="5066">
                  <c:v>4.4100036621090339</c:v>
                </c:pt>
                <c:pt idx="5067">
                  <c:v>4.3600158691410229</c:v>
                </c:pt>
                <c:pt idx="5068">
                  <c:v>4.3800048828119884</c:v>
                </c:pt>
                <c:pt idx="5069">
                  <c:v>4.489990234375</c:v>
                </c:pt>
                <c:pt idx="5070">
                  <c:v>4.3999938964840339</c:v>
                </c:pt>
                <c:pt idx="5071">
                  <c:v>4.4299926757810226</c:v>
                </c:pt>
                <c:pt idx="5072">
                  <c:v>4.3600158691410229</c:v>
                </c:pt>
                <c:pt idx="5073">
                  <c:v>4.3900146484369884</c:v>
                </c:pt>
                <c:pt idx="5074">
                  <c:v>4.3999938964840339</c:v>
                </c:pt>
                <c:pt idx="5075">
                  <c:v>4.3800048828119884</c:v>
                </c:pt>
                <c:pt idx="5076">
                  <c:v>4.3399963378910229</c:v>
                </c:pt>
                <c:pt idx="5077">
                  <c:v>4.4100036621090339</c:v>
                </c:pt>
                <c:pt idx="5078">
                  <c:v>4.4299926757810226</c:v>
                </c:pt>
                <c:pt idx="5079">
                  <c:v>4.4700012207030113</c:v>
                </c:pt>
                <c:pt idx="5080">
                  <c:v>4.3900146484369884</c:v>
                </c:pt>
                <c:pt idx="5081">
                  <c:v>4.3900146484369884</c:v>
                </c:pt>
                <c:pt idx="5082">
                  <c:v>4.3600158691410229</c:v>
                </c:pt>
                <c:pt idx="5083">
                  <c:v>4.3299865722660229</c:v>
                </c:pt>
                <c:pt idx="5084">
                  <c:v>4.3399963378910229</c:v>
                </c:pt>
                <c:pt idx="5085">
                  <c:v>4.3600158691410229</c:v>
                </c:pt>
                <c:pt idx="5086">
                  <c:v>4.3900146484369884</c:v>
                </c:pt>
                <c:pt idx="5087">
                  <c:v>4.3200073242190342</c:v>
                </c:pt>
                <c:pt idx="5088">
                  <c:v>4.3699951171869884</c:v>
                </c:pt>
                <c:pt idx="5089">
                  <c:v>4.3999938964840339</c:v>
                </c:pt>
                <c:pt idx="5090">
                  <c:v>4.4200134277340339</c:v>
                </c:pt>
                <c:pt idx="5091">
                  <c:v>4.4599914550780113</c:v>
                </c:pt>
                <c:pt idx="5092">
                  <c:v>4.4100036621090339</c:v>
                </c:pt>
                <c:pt idx="5093">
                  <c:v>4.3999938964840339</c:v>
                </c:pt>
                <c:pt idx="5094">
                  <c:v>4.3500061035160229</c:v>
                </c:pt>
                <c:pt idx="5095">
                  <c:v>4.4100036621090339</c:v>
                </c:pt>
                <c:pt idx="5096">
                  <c:v>4.4200134277340339</c:v>
                </c:pt>
                <c:pt idx="5097">
                  <c:v>4.3200073242190342</c:v>
                </c:pt>
                <c:pt idx="5098">
                  <c:v>4.2799987792969887</c:v>
                </c:pt>
                <c:pt idx="5099">
                  <c:v>4.3999938964840339</c:v>
                </c:pt>
                <c:pt idx="5100">
                  <c:v>4.3500061035160229</c:v>
                </c:pt>
                <c:pt idx="5101">
                  <c:v>4.3399963378910229</c:v>
                </c:pt>
                <c:pt idx="5102">
                  <c:v>4.3600158691410229</c:v>
                </c:pt>
                <c:pt idx="5103">
                  <c:v>4.3800048828119884</c:v>
                </c:pt>
                <c:pt idx="5104">
                  <c:v>4.3999938964840339</c:v>
                </c:pt>
                <c:pt idx="5105">
                  <c:v>4.3699951171869884</c:v>
                </c:pt>
                <c:pt idx="5106">
                  <c:v>4.3399963378910229</c:v>
                </c:pt>
                <c:pt idx="5107">
                  <c:v>4.3399963378910229</c:v>
                </c:pt>
                <c:pt idx="5108">
                  <c:v>4.3500061035160229</c:v>
                </c:pt>
                <c:pt idx="5109">
                  <c:v>4.3299865722660229</c:v>
                </c:pt>
                <c:pt idx="5110">
                  <c:v>4.3500061035160229</c:v>
                </c:pt>
                <c:pt idx="5111">
                  <c:v>4.3699951171869884</c:v>
                </c:pt>
                <c:pt idx="5112">
                  <c:v>4.3900146484369884</c:v>
                </c:pt>
                <c:pt idx="5113">
                  <c:v>4.3600158691410229</c:v>
                </c:pt>
                <c:pt idx="5114">
                  <c:v>4.3699951171869884</c:v>
                </c:pt>
                <c:pt idx="5115">
                  <c:v>4.4100036621090339</c:v>
                </c:pt>
                <c:pt idx="5116">
                  <c:v>4.3999938964840339</c:v>
                </c:pt>
                <c:pt idx="5117">
                  <c:v>4.3500061035160229</c:v>
                </c:pt>
                <c:pt idx="5118">
                  <c:v>4.3999938964840339</c:v>
                </c:pt>
                <c:pt idx="5119">
                  <c:v>4.3900146484369884</c:v>
                </c:pt>
                <c:pt idx="5120">
                  <c:v>4.3900146484369884</c:v>
                </c:pt>
                <c:pt idx="5121">
                  <c:v>4.3500061035160229</c:v>
                </c:pt>
                <c:pt idx="5122">
                  <c:v>4.3699951171869884</c:v>
                </c:pt>
                <c:pt idx="5123">
                  <c:v>4.4299926757810226</c:v>
                </c:pt>
                <c:pt idx="5124">
                  <c:v>4.3399963378910229</c:v>
                </c:pt>
                <c:pt idx="5125">
                  <c:v>4.3900146484369884</c:v>
                </c:pt>
                <c:pt idx="5126">
                  <c:v>4.3500061035160229</c:v>
                </c:pt>
                <c:pt idx="5127">
                  <c:v>4.3999938964840339</c:v>
                </c:pt>
                <c:pt idx="5128">
                  <c:v>4.3299865722660229</c:v>
                </c:pt>
                <c:pt idx="5129">
                  <c:v>4.3999938964840339</c:v>
                </c:pt>
                <c:pt idx="5130">
                  <c:v>4.4500122070310226</c:v>
                </c:pt>
                <c:pt idx="5131">
                  <c:v>4.3500061035160229</c:v>
                </c:pt>
                <c:pt idx="5132">
                  <c:v>4.3500061035160229</c:v>
                </c:pt>
                <c:pt idx="5133">
                  <c:v>4.2999877929690342</c:v>
                </c:pt>
                <c:pt idx="5134">
                  <c:v>4.3800048828119884</c:v>
                </c:pt>
                <c:pt idx="5135">
                  <c:v>4.3699951171869884</c:v>
                </c:pt>
                <c:pt idx="5136">
                  <c:v>4.4200134277340339</c:v>
                </c:pt>
                <c:pt idx="5137">
                  <c:v>4.5400085449219887</c:v>
                </c:pt>
                <c:pt idx="5138">
                  <c:v>4.2799987792969887</c:v>
                </c:pt>
                <c:pt idx="5139">
                  <c:v>4.3699951171869884</c:v>
                </c:pt>
                <c:pt idx="5140">
                  <c:v>4.3399963378910229</c:v>
                </c:pt>
                <c:pt idx="5141">
                  <c:v>4.3399963378910229</c:v>
                </c:pt>
                <c:pt idx="5142">
                  <c:v>4.4700012207030113</c:v>
                </c:pt>
                <c:pt idx="5143">
                  <c:v>4.3500061035160229</c:v>
                </c:pt>
                <c:pt idx="5144">
                  <c:v>4.2799987792969887</c:v>
                </c:pt>
                <c:pt idx="5145">
                  <c:v>4.3999938964840339</c:v>
                </c:pt>
                <c:pt idx="5146">
                  <c:v>4.2999877929690342</c:v>
                </c:pt>
                <c:pt idx="5147">
                  <c:v>4.4299926757810226</c:v>
                </c:pt>
                <c:pt idx="5148">
                  <c:v>4.3099975585940342</c:v>
                </c:pt>
                <c:pt idx="5149">
                  <c:v>4.3200073242190342</c:v>
                </c:pt>
                <c:pt idx="5150">
                  <c:v>4.3999938964840339</c:v>
                </c:pt>
                <c:pt idx="5151">
                  <c:v>4.2900085449219887</c:v>
                </c:pt>
                <c:pt idx="5152">
                  <c:v>4.3600158691410229</c:v>
                </c:pt>
                <c:pt idx="5153">
                  <c:v>4.3099975585940342</c:v>
                </c:pt>
                <c:pt idx="5154">
                  <c:v>4.3800048828119884</c:v>
                </c:pt>
                <c:pt idx="5155">
                  <c:v>4.4500122070310226</c:v>
                </c:pt>
                <c:pt idx="5156">
                  <c:v>4.4100036621090339</c:v>
                </c:pt>
                <c:pt idx="5157">
                  <c:v>4.4299926757810226</c:v>
                </c:pt>
                <c:pt idx="5158">
                  <c:v>4.3999938964840339</c:v>
                </c:pt>
                <c:pt idx="5159">
                  <c:v>4.3399963378910229</c:v>
                </c:pt>
                <c:pt idx="5160">
                  <c:v>4.3299865722660229</c:v>
                </c:pt>
                <c:pt idx="5161">
                  <c:v>4.3900146484369884</c:v>
                </c:pt>
                <c:pt idx="5162">
                  <c:v>4.3999938964840339</c:v>
                </c:pt>
                <c:pt idx="5163">
                  <c:v>4.2999877929690342</c:v>
                </c:pt>
                <c:pt idx="5164">
                  <c:v>4.3600158691410229</c:v>
                </c:pt>
                <c:pt idx="5165">
                  <c:v>4.25</c:v>
                </c:pt>
                <c:pt idx="5166">
                  <c:v>4.2799987792969887</c:v>
                </c:pt>
                <c:pt idx="5167">
                  <c:v>4.3500061035160229</c:v>
                </c:pt>
                <c:pt idx="5168">
                  <c:v>4.3699951171869884</c:v>
                </c:pt>
                <c:pt idx="5169">
                  <c:v>4.3699951171869884</c:v>
                </c:pt>
                <c:pt idx="5170">
                  <c:v>4.3399963378910229</c:v>
                </c:pt>
                <c:pt idx="5171">
                  <c:v>4.3699951171869884</c:v>
                </c:pt>
                <c:pt idx="5172">
                  <c:v>4.3399963378910229</c:v>
                </c:pt>
                <c:pt idx="5173">
                  <c:v>4.3500061035160229</c:v>
                </c:pt>
                <c:pt idx="5174">
                  <c:v>4.3699951171869884</c:v>
                </c:pt>
                <c:pt idx="5175">
                  <c:v>4.3699951171869884</c:v>
                </c:pt>
                <c:pt idx="5176">
                  <c:v>4.3500061035160229</c:v>
                </c:pt>
                <c:pt idx="5177">
                  <c:v>4.3800048828119884</c:v>
                </c:pt>
                <c:pt idx="5178">
                  <c:v>4.3800048828119884</c:v>
                </c:pt>
                <c:pt idx="5179">
                  <c:v>4.3800048828119884</c:v>
                </c:pt>
                <c:pt idx="5180">
                  <c:v>4.2999877929690342</c:v>
                </c:pt>
                <c:pt idx="5181">
                  <c:v>4.2799987792969887</c:v>
                </c:pt>
                <c:pt idx="5182">
                  <c:v>4.2799987792969887</c:v>
                </c:pt>
                <c:pt idx="5183">
                  <c:v>4.2900085449219887</c:v>
                </c:pt>
                <c:pt idx="5184">
                  <c:v>4.3800048828119884</c:v>
                </c:pt>
                <c:pt idx="5185">
                  <c:v>4.3600158691410229</c:v>
                </c:pt>
                <c:pt idx="5186">
                  <c:v>4.239990234375</c:v>
                </c:pt>
                <c:pt idx="5187">
                  <c:v>4.3099975585940342</c:v>
                </c:pt>
                <c:pt idx="5188">
                  <c:v>4.260009765625</c:v>
                </c:pt>
                <c:pt idx="5189">
                  <c:v>4.3200073242190342</c:v>
                </c:pt>
                <c:pt idx="5190">
                  <c:v>4.3500061035160229</c:v>
                </c:pt>
                <c:pt idx="5191">
                  <c:v>4.3399963378910229</c:v>
                </c:pt>
                <c:pt idx="5192">
                  <c:v>4.3200073242190342</c:v>
                </c:pt>
                <c:pt idx="5193">
                  <c:v>4.3600158691410229</c:v>
                </c:pt>
                <c:pt idx="5194">
                  <c:v>4.3900146484369884</c:v>
                </c:pt>
                <c:pt idx="5195">
                  <c:v>4.3900146484369884</c:v>
                </c:pt>
                <c:pt idx="5196">
                  <c:v>4.4500122070310226</c:v>
                </c:pt>
                <c:pt idx="5197">
                  <c:v>4.2999877929690342</c:v>
                </c:pt>
                <c:pt idx="5198">
                  <c:v>4.2699890136719887</c:v>
                </c:pt>
                <c:pt idx="5199">
                  <c:v>4.2200012207030113</c:v>
                </c:pt>
                <c:pt idx="5200">
                  <c:v>4.2099914550780113</c:v>
                </c:pt>
                <c:pt idx="5201">
                  <c:v>4.2699890136719887</c:v>
                </c:pt>
                <c:pt idx="5202">
                  <c:v>4.1600036621090339</c:v>
                </c:pt>
                <c:pt idx="5203">
                  <c:v>4.1799926757810226</c:v>
                </c:pt>
                <c:pt idx="5204">
                  <c:v>4.2099914550780113</c:v>
                </c:pt>
                <c:pt idx="5205">
                  <c:v>4.239990234375</c:v>
                </c:pt>
                <c:pt idx="5206">
                  <c:v>4.239990234375</c:v>
                </c:pt>
                <c:pt idx="5207">
                  <c:v>4.260009765625</c:v>
                </c:pt>
                <c:pt idx="5208">
                  <c:v>4.239990234375</c:v>
                </c:pt>
                <c:pt idx="5209">
                  <c:v>4.1900024414060226</c:v>
                </c:pt>
                <c:pt idx="5210">
                  <c:v>4.1900024414060226</c:v>
                </c:pt>
                <c:pt idx="5211">
                  <c:v>4.2900085449219887</c:v>
                </c:pt>
                <c:pt idx="5212">
                  <c:v>4.2799987792969887</c:v>
                </c:pt>
                <c:pt idx="5213">
                  <c:v>4.2200012207030113</c:v>
                </c:pt>
                <c:pt idx="5214">
                  <c:v>4.25</c:v>
                </c:pt>
                <c:pt idx="5215">
                  <c:v>4.2200012207030113</c:v>
                </c:pt>
                <c:pt idx="5216">
                  <c:v>4.2200012207030113</c:v>
                </c:pt>
                <c:pt idx="5217">
                  <c:v>4.260009765625</c:v>
                </c:pt>
                <c:pt idx="5218">
                  <c:v>4.25</c:v>
                </c:pt>
                <c:pt idx="5219">
                  <c:v>4.2099914550780113</c:v>
                </c:pt>
                <c:pt idx="5220">
                  <c:v>4.2200012207030113</c:v>
                </c:pt>
                <c:pt idx="5221">
                  <c:v>4.2300109863280113</c:v>
                </c:pt>
                <c:pt idx="5222">
                  <c:v>4.2300109863280113</c:v>
                </c:pt>
                <c:pt idx="5223">
                  <c:v>4.2200012207030113</c:v>
                </c:pt>
                <c:pt idx="5224">
                  <c:v>4.2300109863280113</c:v>
                </c:pt>
                <c:pt idx="5225">
                  <c:v>4.2699890136719887</c:v>
                </c:pt>
                <c:pt idx="5226">
                  <c:v>4.260009765625</c:v>
                </c:pt>
                <c:pt idx="5227">
                  <c:v>4.2200012207030113</c:v>
                </c:pt>
                <c:pt idx="5228">
                  <c:v>4.2799987792969887</c:v>
                </c:pt>
                <c:pt idx="5229">
                  <c:v>4.2099914550780113</c:v>
                </c:pt>
                <c:pt idx="5230">
                  <c:v>4.2200012207030113</c:v>
                </c:pt>
                <c:pt idx="5231">
                  <c:v>4.239990234375</c:v>
                </c:pt>
                <c:pt idx="5232">
                  <c:v>4.25</c:v>
                </c:pt>
                <c:pt idx="5233">
                  <c:v>4.239990234375</c:v>
                </c:pt>
                <c:pt idx="5234">
                  <c:v>4.2300109863280113</c:v>
                </c:pt>
                <c:pt idx="5235">
                  <c:v>4.2300109863280113</c:v>
                </c:pt>
                <c:pt idx="5236">
                  <c:v>4.239990234375</c:v>
                </c:pt>
                <c:pt idx="5237">
                  <c:v>4.260009765625</c:v>
                </c:pt>
                <c:pt idx="5238">
                  <c:v>4.25</c:v>
                </c:pt>
                <c:pt idx="5239">
                  <c:v>4.25</c:v>
                </c:pt>
                <c:pt idx="5240">
                  <c:v>4.2300109863280113</c:v>
                </c:pt>
                <c:pt idx="5241">
                  <c:v>4.260009765625</c:v>
                </c:pt>
                <c:pt idx="5242">
                  <c:v>4.25</c:v>
                </c:pt>
                <c:pt idx="5243">
                  <c:v>4.260009765625</c:v>
                </c:pt>
                <c:pt idx="5244">
                  <c:v>4.2300109863280113</c:v>
                </c:pt>
                <c:pt idx="5245">
                  <c:v>4.239990234375</c:v>
                </c:pt>
                <c:pt idx="5246">
                  <c:v>4.2900085449219887</c:v>
                </c:pt>
                <c:pt idx="5247">
                  <c:v>4.25</c:v>
                </c:pt>
                <c:pt idx="5248">
                  <c:v>4.2200012207030113</c:v>
                </c:pt>
                <c:pt idx="5249">
                  <c:v>4.260009765625</c:v>
                </c:pt>
                <c:pt idx="5250">
                  <c:v>4.2200012207030113</c:v>
                </c:pt>
                <c:pt idx="5251">
                  <c:v>4.2099914550780113</c:v>
                </c:pt>
                <c:pt idx="5252">
                  <c:v>4.2699890136719887</c:v>
                </c:pt>
                <c:pt idx="5253">
                  <c:v>4.2799987792969887</c:v>
                </c:pt>
                <c:pt idx="5254">
                  <c:v>4.2200012207030113</c:v>
                </c:pt>
                <c:pt idx="5255">
                  <c:v>4.2799987792969887</c:v>
                </c:pt>
                <c:pt idx="5256">
                  <c:v>4.2000122070310226</c:v>
                </c:pt>
                <c:pt idx="5257">
                  <c:v>4.2300109863280113</c:v>
                </c:pt>
                <c:pt idx="5258">
                  <c:v>4.239990234375</c:v>
                </c:pt>
                <c:pt idx="5259">
                  <c:v>4.239990234375</c:v>
                </c:pt>
                <c:pt idx="5260">
                  <c:v>4.25</c:v>
                </c:pt>
                <c:pt idx="5261">
                  <c:v>4.2300109863280113</c:v>
                </c:pt>
                <c:pt idx="5262">
                  <c:v>4.239990234375</c:v>
                </c:pt>
                <c:pt idx="5263">
                  <c:v>4.2699890136719887</c:v>
                </c:pt>
                <c:pt idx="5264">
                  <c:v>4.2799987792969887</c:v>
                </c:pt>
                <c:pt idx="5265">
                  <c:v>4.2799987792969887</c:v>
                </c:pt>
                <c:pt idx="5266">
                  <c:v>4.2699890136719887</c:v>
                </c:pt>
                <c:pt idx="5267">
                  <c:v>4.2699890136719887</c:v>
                </c:pt>
                <c:pt idx="5268">
                  <c:v>4.1900024414060226</c:v>
                </c:pt>
                <c:pt idx="5269">
                  <c:v>4.2099914550780113</c:v>
                </c:pt>
                <c:pt idx="5270">
                  <c:v>4.239990234375</c:v>
                </c:pt>
                <c:pt idx="5271">
                  <c:v>4.2200012207030113</c:v>
                </c:pt>
                <c:pt idx="5272">
                  <c:v>4.2300109863280113</c:v>
                </c:pt>
                <c:pt idx="5273">
                  <c:v>4.239990234375</c:v>
                </c:pt>
                <c:pt idx="5274">
                  <c:v>4.25</c:v>
                </c:pt>
                <c:pt idx="5275">
                  <c:v>4.260009765625</c:v>
                </c:pt>
                <c:pt idx="5276">
                  <c:v>4.239990234375</c:v>
                </c:pt>
                <c:pt idx="5277">
                  <c:v>4.2300109863280113</c:v>
                </c:pt>
                <c:pt idx="5278">
                  <c:v>4.239990234375</c:v>
                </c:pt>
                <c:pt idx="5279">
                  <c:v>4.260009765625</c:v>
                </c:pt>
                <c:pt idx="5280">
                  <c:v>4.25</c:v>
                </c:pt>
                <c:pt idx="5281">
                  <c:v>4.260009765625</c:v>
                </c:pt>
                <c:pt idx="5282">
                  <c:v>4.1300048828119884</c:v>
                </c:pt>
                <c:pt idx="5283">
                  <c:v>4.1199951171869884</c:v>
                </c:pt>
                <c:pt idx="5284">
                  <c:v>4.1100158691410229</c:v>
                </c:pt>
                <c:pt idx="5285">
                  <c:v>4.1199951171869884</c:v>
                </c:pt>
                <c:pt idx="5286">
                  <c:v>4.1400146484369884</c:v>
                </c:pt>
                <c:pt idx="5287">
                  <c:v>4.1700134277340339</c:v>
                </c:pt>
                <c:pt idx="5288">
                  <c:v>4.2099914550780113</c:v>
                </c:pt>
                <c:pt idx="5289">
                  <c:v>4.1600036621090339</c:v>
                </c:pt>
                <c:pt idx="5290">
                  <c:v>4.1600036621090339</c:v>
                </c:pt>
                <c:pt idx="5291">
                  <c:v>3.989990234375</c:v>
                </c:pt>
                <c:pt idx="5292">
                  <c:v>3.9299926757810226</c:v>
                </c:pt>
                <c:pt idx="5293">
                  <c:v>3.8699951171869884</c:v>
                </c:pt>
                <c:pt idx="5294">
                  <c:v>3.8699951171869884</c:v>
                </c:pt>
                <c:pt idx="5295">
                  <c:v>3.8699951171869884</c:v>
                </c:pt>
                <c:pt idx="5296">
                  <c:v>3.8099975585940342</c:v>
                </c:pt>
                <c:pt idx="5297">
                  <c:v>3.7799987792969887</c:v>
                </c:pt>
                <c:pt idx="5298">
                  <c:v>3.75</c:v>
                </c:pt>
                <c:pt idx="5299">
                  <c:v>3.760009765625</c:v>
                </c:pt>
                <c:pt idx="5300">
                  <c:v>3.9599914550780113</c:v>
                </c:pt>
                <c:pt idx="5301">
                  <c:v>4.1499938964840339</c:v>
                </c:pt>
                <c:pt idx="5302">
                  <c:v>4.1100158691410229</c:v>
                </c:pt>
                <c:pt idx="5303">
                  <c:v>4.1199951171869884</c:v>
                </c:pt>
                <c:pt idx="5304">
                  <c:v>4.0700073242190342</c:v>
                </c:pt>
                <c:pt idx="5305">
                  <c:v>4.0499877929690342</c:v>
                </c:pt>
                <c:pt idx="5306">
                  <c:v>4.0199890136719887</c:v>
                </c:pt>
                <c:pt idx="5307">
                  <c:v>3.9800109863280113</c:v>
                </c:pt>
                <c:pt idx="5308">
                  <c:v>4.0400085449219887</c:v>
                </c:pt>
                <c:pt idx="5309">
                  <c:v>4.0199890136719887</c:v>
                </c:pt>
                <c:pt idx="5310">
                  <c:v>3.9599914550780113</c:v>
                </c:pt>
                <c:pt idx="5311">
                  <c:v>3.9500122070310226</c:v>
                </c:pt>
                <c:pt idx="5312">
                  <c:v>3.8999938964840339</c:v>
                </c:pt>
                <c:pt idx="5313">
                  <c:v>3.8999938964840339</c:v>
                </c:pt>
                <c:pt idx="5314">
                  <c:v>3.8900146484369884</c:v>
                </c:pt>
                <c:pt idx="5315">
                  <c:v>3.8999938964840339</c:v>
                </c:pt>
                <c:pt idx="5316">
                  <c:v>3.8800048828119884</c:v>
                </c:pt>
                <c:pt idx="5317">
                  <c:v>3.8399963378910229</c:v>
                </c:pt>
                <c:pt idx="5318">
                  <c:v>3.8500061035160229</c:v>
                </c:pt>
                <c:pt idx="5319">
                  <c:v>3.8699951171869884</c:v>
                </c:pt>
                <c:pt idx="5320">
                  <c:v>3.8500061035160229</c:v>
                </c:pt>
                <c:pt idx="5321">
                  <c:v>3.8800048828119884</c:v>
                </c:pt>
                <c:pt idx="5322">
                  <c:v>3.8299865722660229</c:v>
                </c:pt>
                <c:pt idx="5323">
                  <c:v>3.8999938964840339</c:v>
                </c:pt>
                <c:pt idx="5324">
                  <c:v>3.7999877929690342</c:v>
                </c:pt>
                <c:pt idx="5325">
                  <c:v>0</c:v>
                </c:pt>
                <c:pt idx="5326">
                  <c:v>0</c:v>
                </c:pt>
                <c:pt idx="5327">
                  <c:v>3.7900085449219887</c:v>
                </c:pt>
                <c:pt idx="5328">
                  <c:v>3.7999877929690342</c:v>
                </c:pt>
                <c:pt idx="5329">
                  <c:v>3.8500061035160229</c:v>
                </c:pt>
                <c:pt idx="5330">
                  <c:v>3.7799987792969887</c:v>
                </c:pt>
                <c:pt idx="5331">
                  <c:v>4.8399963378910229</c:v>
                </c:pt>
                <c:pt idx="5332">
                  <c:v>4.8800048828119884</c:v>
                </c:pt>
                <c:pt idx="5333">
                  <c:v>4.8800048828119884</c:v>
                </c:pt>
                <c:pt idx="5334">
                  <c:v>4.8200073242190342</c:v>
                </c:pt>
                <c:pt idx="5335">
                  <c:v>4.8500061035160229</c:v>
                </c:pt>
                <c:pt idx="5336">
                  <c:v>4.8800048828119884</c:v>
                </c:pt>
                <c:pt idx="5337">
                  <c:v>4.8800048828119884</c:v>
                </c:pt>
                <c:pt idx="5338">
                  <c:v>4.8699951171869884</c:v>
                </c:pt>
                <c:pt idx="5339">
                  <c:v>4.8500061035160229</c:v>
                </c:pt>
                <c:pt idx="5340">
                  <c:v>4.8500061035160229</c:v>
                </c:pt>
                <c:pt idx="5341">
                  <c:v>4.8399963378910229</c:v>
                </c:pt>
                <c:pt idx="5342">
                  <c:v>4.8399963378910229</c:v>
                </c:pt>
                <c:pt idx="5343">
                  <c:v>4.8299865722660229</c:v>
                </c:pt>
                <c:pt idx="5344">
                  <c:v>4.8200073242190342</c:v>
                </c:pt>
                <c:pt idx="5345">
                  <c:v>4.8399963378910229</c:v>
                </c:pt>
                <c:pt idx="5346">
                  <c:v>4.8600158691410229</c:v>
                </c:pt>
                <c:pt idx="5347">
                  <c:v>4.7900085449219887</c:v>
                </c:pt>
                <c:pt idx="5348">
                  <c:v>4.8099975585940342</c:v>
                </c:pt>
                <c:pt idx="5349">
                  <c:v>4.8600158691410229</c:v>
                </c:pt>
                <c:pt idx="5350">
                  <c:v>4.8600158691410229</c:v>
                </c:pt>
                <c:pt idx="5351">
                  <c:v>4.8699951171869884</c:v>
                </c:pt>
                <c:pt idx="5352">
                  <c:v>4.8099975585940342</c:v>
                </c:pt>
                <c:pt idx="5353">
                  <c:v>4.7999877929690342</c:v>
                </c:pt>
                <c:pt idx="5354">
                  <c:v>4.7999877929690342</c:v>
                </c:pt>
                <c:pt idx="5355">
                  <c:v>4.7799987792969887</c:v>
                </c:pt>
                <c:pt idx="5356">
                  <c:v>4.8200073242190342</c:v>
                </c:pt>
                <c:pt idx="5357">
                  <c:v>4.8399963378910229</c:v>
                </c:pt>
                <c:pt idx="5358">
                  <c:v>4.8399963378910229</c:v>
                </c:pt>
                <c:pt idx="5359">
                  <c:v>4.8299865722660229</c:v>
                </c:pt>
                <c:pt idx="5360">
                  <c:v>4.8099975585940342</c:v>
                </c:pt>
                <c:pt idx="5361">
                  <c:v>4.8200073242190342</c:v>
                </c:pt>
                <c:pt idx="5362">
                  <c:v>4.8399963378910229</c:v>
                </c:pt>
                <c:pt idx="5363">
                  <c:v>4.7999877929690342</c:v>
                </c:pt>
                <c:pt idx="5364">
                  <c:v>4.8500061035160229</c:v>
                </c:pt>
                <c:pt idx="5365">
                  <c:v>4.8099975585940342</c:v>
                </c:pt>
                <c:pt idx="5366">
                  <c:v>4.7799987792969887</c:v>
                </c:pt>
                <c:pt idx="5367">
                  <c:v>4.8600158691410229</c:v>
                </c:pt>
                <c:pt idx="5368">
                  <c:v>4.8299865722660229</c:v>
                </c:pt>
                <c:pt idx="5369">
                  <c:v>4.8200073242190342</c:v>
                </c:pt>
                <c:pt idx="5370">
                  <c:v>4.8500061035160229</c:v>
                </c:pt>
                <c:pt idx="5371">
                  <c:v>4.7999877929690342</c:v>
                </c:pt>
                <c:pt idx="5372">
                  <c:v>4.8399963378910229</c:v>
                </c:pt>
                <c:pt idx="5373">
                  <c:v>4.760009765625</c:v>
                </c:pt>
                <c:pt idx="5374">
                  <c:v>4.7900085449219887</c:v>
                </c:pt>
                <c:pt idx="5375">
                  <c:v>4.8200073242190342</c:v>
                </c:pt>
                <c:pt idx="5376">
                  <c:v>4.8399963378910229</c:v>
                </c:pt>
                <c:pt idx="5377">
                  <c:v>4.8200073242190342</c:v>
                </c:pt>
                <c:pt idx="5378">
                  <c:v>4.8900146484369884</c:v>
                </c:pt>
                <c:pt idx="5379">
                  <c:v>4.9100036621090339</c:v>
                </c:pt>
                <c:pt idx="5380">
                  <c:v>4.7799987792969887</c:v>
                </c:pt>
                <c:pt idx="5381">
                  <c:v>4.8200073242190342</c:v>
                </c:pt>
                <c:pt idx="5382">
                  <c:v>4.8200073242190342</c:v>
                </c:pt>
                <c:pt idx="5383">
                  <c:v>4.8399963378910229</c:v>
                </c:pt>
                <c:pt idx="5384">
                  <c:v>4.8200073242190342</c:v>
                </c:pt>
                <c:pt idx="5385">
                  <c:v>4.8299865722660229</c:v>
                </c:pt>
                <c:pt idx="5386">
                  <c:v>4.8600158691410229</c:v>
                </c:pt>
                <c:pt idx="5387">
                  <c:v>4.8099975585940342</c:v>
                </c:pt>
                <c:pt idx="5388">
                  <c:v>4.8399963378910229</c:v>
                </c:pt>
                <c:pt idx="5389">
                  <c:v>4.8299865722660229</c:v>
                </c:pt>
                <c:pt idx="5390">
                  <c:v>4.8200073242190342</c:v>
                </c:pt>
                <c:pt idx="5391">
                  <c:v>4.75</c:v>
                </c:pt>
                <c:pt idx="5392">
                  <c:v>4.7699890136719887</c:v>
                </c:pt>
                <c:pt idx="5393">
                  <c:v>4.8299865722660229</c:v>
                </c:pt>
                <c:pt idx="5394">
                  <c:v>4.8200073242190342</c:v>
                </c:pt>
                <c:pt idx="5395">
                  <c:v>4.8200073242190342</c:v>
                </c:pt>
                <c:pt idx="5396">
                  <c:v>4.8099975585940342</c:v>
                </c:pt>
                <c:pt idx="5397">
                  <c:v>4.7900085449219887</c:v>
                </c:pt>
                <c:pt idx="5398">
                  <c:v>4.7999877929690342</c:v>
                </c:pt>
                <c:pt idx="5399">
                  <c:v>4.8200073242190342</c:v>
                </c:pt>
                <c:pt idx="5400">
                  <c:v>4.7900085449219887</c:v>
                </c:pt>
                <c:pt idx="5401">
                  <c:v>4.8099975585940342</c:v>
                </c:pt>
                <c:pt idx="5402">
                  <c:v>4.7999877929690342</c:v>
                </c:pt>
                <c:pt idx="5403">
                  <c:v>4.8399963378910229</c:v>
                </c:pt>
                <c:pt idx="5404">
                  <c:v>4.7900085449219887</c:v>
                </c:pt>
                <c:pt idx="5405">
                  <c:v>4.7799987792969887</c:v>
                </c:pt>
                <c:pt idx="5406">
                  <c:v>4.8200073242190342</c:v>
                </c:pt>
                <c:pt idx="5407">
                  <c:v>4.8200073242190342</c:v>
                </c:pt>
                <c:pt idx="5408">
                  <c:v>4.8099975585940342</c:v>
                </c:pt>
                <c:pt idx="5409">
                  <c:v>4.8600158691410229</c:v>
                </c:pt>
                <c:pt idx="5410">
                  <c:v>4.7699890136719887</c:v>
                </c:pt>
                <c:pt idx="5411">
                  <c:v>4.7799987792969887</c:v>
                </c:pt>
                <c:pt idx="5412">
                  <c:v>4.8099975585940342</c:v>
                </c:pt>
                <c:pt idx="5413">
                  <c:v>4.7900085449219887</c:v>
                </c:pt>
                <c:pt idx="5414">
                  <c:v>4.8299865722660229</c:v>
                </c:pt>
                <c:pt idx="5415">
                  <c:v>4.8200073242190342</c:v>
                </c:pt>
                <c:pt idx="5416">
                  <c:v>4.7999877929690342</c:v>
                </c:pt>
                <c:pt idx="5417">
                  <c:v>4.7900085449219887</c:v>
                </c:pt>
                <c:pt idx="5418">
                  <c:v>4.7999877929690342</c:v>
                </c:pt>
                <c:pt idx="5419">
                  <c:v>4.7799987792969887</c:v>
                </c:pt>
                <c:pt idx="5420">
                  <c:v>4.8399963378910229</c:v>
                </c:pt>
                <c:pt idx="5421">
                  <c:v>4.8500061035160229</c:v>
                </c:pt>
                <c:pt idx="5422">
                  <c:v>4.760009765625</c:v>
                </c:pt>
                <c:pt idx="5423">
                  <c:v>4.760009765625</c:v>
                </c:pt>
                <c:pt idx="5424">
                  <c:v>4.8099975585940342</c:v>
                </c:pt>
                <c:pt idx="5425">
                  <c:v>4.8099975585940342</c:v>
                </c:pt>
                <c:pt idx="5426">
                  <c:v>4.8399963378910229</c:v>
                </c:pt>
                <c:pt idx="5427">
                  <c:v>4.7699890136719887</c:v>
                </c:pt>
                <c:pt idx="5428">
                  <c:v>4.8399963378910229</c:v>
                </c:pt>
                <c:pt idx="5429">
                  <c:v>4.7900085449219887</c:v>
                </c:pt>
                <c:pt idx="5430">
                  <c:v>4.8699951171869884</c:v>
                </c:pt>
                <c:pt idx="5431">
                  <c:v>4.8999938964840339</c:v>
                </c:pt>
                <c:pt idx="5432">
                  <c:v>4.7999877929690342</c:v>
                </c:pt>
                <c:pt idx="5433">
                  <c:v>4.7999877929690342</c:v>
                </c:pt>
                <c:pt idx="5434">
                  <c:v>4.7900085449219887</c:v>
                </c:pt>
                <c:pt idx="5435">
                  <c:v>4.7900085449219887</c:v>
                </c:pt>
                <c:pt idx="5436">
                  <c:v>4.8500061035160229</c:v>
                </c:pt>
                <c:pt idx="5437">
                  <c:v>4.760009765625</c:v>
                </c:pt>
                <c:pt idx="5438">
                  <c:v>4.75</c:v>
                </c:pt>
                <c:pt idx="5439">
                  <c:v>4.7699890136719887</c:v>
                </c:pt>
                <c:pt idx="5440">
                  <c:v>4.8200073242190342</c:v>
                </c:pt>
                <c:pt idx="5441">
                  <c:v>4.8399963378910229</c:v>
                </c:pt>
                <c:pt idx="5442">
                  <c:v>4.7999877929690342</c:v>
                </c:pt>
                <c:pt idx="5443">
                  <c:v>4.8099975585940342</c:v>
                </c:pt>
                <c:pt idx="5444">
                  <c:v>4.8099975585940342</c:v>
                </c:pt>
                <c:pt idx="5445">
                  <c:v>4.8299865722660229</c:v>
                </c:pt>
                <c:pt idx="5446">
                  <c:v>4.7699890136719887</c:v>
                </c:pt>
                <c:pt idx="5447">
                  <c:v>4.8099975585940342</c:v>
                </c:pt>
                <c:pt idx="5448">
                  <c:v>4.8500061035160229</c:v>
                </c:pt>
                <c:pt idx="5449">
                  <c:v>4.7900085449219887</c:v>
                </c:pt>
                <c:pt idx="5450">
                  <c:v>4.75</c:v>
                </c:pt>
                <c:pt idx="5451">
                  <c:v>4.8299865722660229</c:v>
                </c:pt>
                <c:pt idx="5452">
                  <c:v>4.8699951171869884</c:v>
                </c:pt>
                <c:pt idx="5453">
                  <c:v>4.8299865722660229</c:v>
                </c:pt>
                <c:pt idx="5454">
                  <c:v>4.7999877929690342</c:v>
                </c:pt>
                <c:pt idx="5455">
                  <c:v>4.9500122070310226</c:v>
                </c:pt>
                <c:pt idx="5456">
                  <c:v>4.7999877929690342</c:v>
                </c:pt>
                <c:pt idx="5457">
                  <c:v>4.7000122070310226</c:v>
                </c:pt>
                <c:pt idx="5458">
                  <c:v>4.7999877929690342</c:v>
                </c:pt>
                <c:pt idx="5459">
                  <c:v>4.8600158691410229</c:v>
                </c:pt>
                <c:pt idx="5460">
                  <c:v>4.8600158691410229</c:v>
                </c:pt>
                <c:pt idx="5461">
                  <c:v>4.9200134277340339</c:v>
                </c:pt>
                <c:pt idx="5462">
                  <c:v>4.9299926757810226</c:v>
                </c:pt>
                <c:pt idx="5463">
                  <c:v>4.8600158691410229</c:v>
                </c:pt>
                <c:pt idx="5464">
                  <c:v>4.8099975585940342</c:v>
                </c:pt>
                <c:pt idx="5465">
                  <c:v>4.7699890136719887</c:v>
                </c:pt>
                <c:pt idx="5466">
                  <c:v>4.8099975585940342</c:v>
                </c:pt>
                <c:pt idx="5467">
                  <c:v>4.8299865722660229</c:v>
                </c:pt>
                <c:pt idx="5468">
                  <c:v>4.8299865722660229</c:v>
                </c:pt>
                <c:pt idx="5469">
                  <c:v>4.8299865722660229</c:v>
                </c:pt>
                <c:pt idx="5470">
                  <c:v>4.8399963378910229</c:v>
                </c:pt>
                <c:pt idx="5471">
                  <c:v>4.8500061035160229</c:v>
                </c:pt>
                <c:pt idx="5472">
                  <c:v>4.8500061035160229</c:v>
                </c:pt>
                <c:pt idx="5473">
                  <c:v>4.8699951171869884</c:v>
                </c:pt>
                <c:pt idx="5474">
                  <c:v>4.8800048828119884</c:v>
                </c:pt>
                <c:pt idx="5475">
                  <c:v>4.8800048828119884</c:v>
                </c:pt>
                <c:pt idx="5476">
                  <c:v>4.8699951171869884</c:v>
                </c:pt>
                <c:pt idx="5477">
                  <c:v>4.8600158691410229</c:v>
                </c:pt>
                <c:pt idx="5478">
                  <c:v>4.8800048828119884</c:v>
                </c:pt>
                <c:pt idx="5479">
                  <c:v>4.8099975585940342</c:v>
                </c:pt>
                <c:pt idx="5480">
                  <c:v>4.8399963378910229</c:v>
                </c:pt>
                <c:pt idx="5481">
                  <c:v>4.8800048828119884</c:v>
                </c:pt>
                <c:pt idx="5482">
                  <c:v>4.8900146484369884</c:v>
                </c:pt>
                <c:pt idx="5483">
                  <c:v>4.8699951171869884</c:v>
                </c:pt>
                <c:pt idx="5484">
                  <c:v>3.7900085449219887</c:v>
                </c:pt>
                <c:pt idx="5485">
                  <c:v>3.7900085449219887</c:v>
                </c:pt>
                <c:pt idx="5486">
                  <c:v>3.8299865722660229</c:v>
                </c:pt>
                <c:pt idx="5487">
                  <c:v>3.7999877929690342</c:v>
                </c:pt>
                <c:pt idx="5488">
                  <c:v>3.7900085449219887</c:v>
                </c:pt>
                <c:pt idx="5489">
                  <c:v>3.8299865722660229</c:v>
                </c:pt>
                <c:pt idx="5490">
                  <c:v>3.75</c:v>
                </c:pt>
                <c:pt idx="5491">
                  <c:v>3.7699890136719887</c:v>
                </c:pt>
                <c:pt idx="5492">
                  <c:v>3.7699890136719887</c:v>
                </c:pt>
                <c:pt idx="5493">
                  <c:v>3.7900085449219887</c:v>
                </c:pt>
                <c:pt idx="5494">
                  <c:v>3.7999877929690342</c:v>
                </c:pt>
                <c:pt idx="5495">
                  <c:v>3.8500061035160229</c:v>
                </c:pt>
                <c:pt idx="5496">
                  <c:v>3.739990234375</c:v>
                </c:pt>
                <c:pt idx="5497">
                  <c:v>3.8099975585940342</c:v>
                </c:pt>
                <c:pt idx="5498">
                  <c:v>3.8099975585940342</c:v>
                </c:pt>
                <c:pt idx="5499">
                  <c:v>3.8699951171869884</c:v>
                </c:pt>
                <c:pt idx="5500">
                  <c:v>3.7799987792969887</c:v>
                </c:pt>
                <c:pt idx="5501">
                  <c:v>3.7999877929690342</c:v>
                </c:pt>
                <c:pt idx="5502">
                  <c:v>3.7699890136719887</c:v>
                </c:pt>
                <c:pt idx="5503">
                  <c:v>3.760009765625</c:v>
                </c:pt>
                <c:pt idx="5504">
                  <c:v>3.8099975585940342</c:v>
                </c:pt>
                <c:pt idx="5505">
                  <c:v>3.8900146484369884</c:v>
                </c:pt>
                <c:pt idx="5506">
                  <c:v>3.6799926757810226</c:v>
                </c:pt>
                <c:pt idx="5507">
                  <c:v>3.75</c:v>
                </c:pt>
                <c:pt idx="5508">
                  <c:v>3.7699890136719887</c:v>
                </c:pt>
                <c:pt idx="5509">
                  <c:v>3.7699890136719887</c:v>
                </c:pt>
                <c:pt idx="5510">
                  <c:v>3.8299865722660229</c:v>
                </c:pt>
                <c:pt idx="5511">
                  <c:v>3.7200012207030113</c:v>
                </c:pt>
                <c:pt idx="5512">
                  <c:v>3.760009765625</c:v>
                </c:pt>
                <c:pt idx="5513">
                  <c:v>3.760009765625</c:v>
                </c:pt>
                <c:pt idx="5514">
                  <c:v>3.7699890136719887</c:v>
                </c:pt>
                <c:pt idx="5515">
                  <c:v>3.8299865722660229</c:v>
                </c:pt>
                <c:pt idx="5516">
                  <c:v>3.8500061035160229</c:v>
                </c:pt>
                <c:pt idx="5517">
                  <c:v>3.6600036621090339</c:v>
                </c:pt>
                <c:pt idx="5518">
                  <c:v>3.7799987792969887</c:v>
                </c:pt>
                <c:pt idx="5519">
                  <c:v>3.75</c:v>
                </c:pt>
                <c:pt idx="5520">
                  <c:v>3.75</c:v>
                </c:pt>
                <c:pt idx="5521">
                  <c:v>3.6900024414060226</c:v>
                </c:pt>
                <c:pt idx="5522">
                  <c:v>3.6300048828119884</c:v>
                </c:pt>
                <c:pt idx="5523">
                  <c:v>3.6799926757810226</c:v>
                </c:pt>
                <c:pt idx="5524">
                  <c:v>3.7000122070310226</c:v>
                </c:pt>
                <c:pt idx="5525">
                  <c:v>3.7099914550780113</c:v>
                </c:pt>
                <c:pt idx="5526">
                  <c:v>3.7300109863280113</c:v>
                </c:pt>
                <c:pt idx="5527">
                  <c:v>3.7200012207030113</c:v>
                </c:pt>
                <c:pt idx="5528">
                  <c:v>3.739990234375</c:v>
                </c:pt>
                <c:pt idx="5529">
                  <c:v>3.739990234375</c:v>
                </c:pt>
                <c:pt idx="5530">
                  <c:v>3.7000122070310226</c:v>
                </c:pt>
                <c:pt idx="5531">
                  <c:v>3.6900024414060226</c:v>
                </c:pt>
                <c:pt idx="5532">
                  <c:v>3.7900085449219887</c:v>
                </c:pt>
                <c:pt idx="5533">
                  <c:v>3.7799987792969887</c:v>
                </c:pt>
                <c:pt idx="5534">
                  <c:v>3.7699890136719887</c:v>
                </c:pt>
                <c:pt idx="5535">
                  <c:v>3.7699890136719887</c:v>
                </c:pt>
                <c:pt idx="5536">
                  <c:v>3.739990234375</c:v>
                </c:pt>
                <c:pt idx="5537">
                  <c:v>3.7699890136719887</c:v>
                </c:pt>
                <c:pt idx="5538">
                  <c:v>3.7200012207030113</c:v>
                </c:pt>
                <c:pt idx="5539">
                  <c:v>3.7799987792969887</c:v>
                </c:pt>
                <c:pt idx="5540">
                  <c:v>3.7300109863280113</c:v>
                </c:pt>
                <c:pt idx="5541">
                  <c:v>3.7999877929690342</c:v>
                </c:pt>
                <c:pt idx="5542">
                  <c:v>3.7000122070310226</c:v>
                </c:pt>
                <c:pt idx="5543">
                  <c:v>3.7200012207030113</c:v>
                </c:pt>
                <c:pt idx="5544">
                  <c:v>3.8800048828119884</c:v>
                </c:pt>
                <c:pt idx="5545">
                  <c:v>3.75</c:v>
                </c:pt>
                <c:pt idx="5546">
                  <c:v>3.7200012207030113</c:v>
                </c:pt>
                <c:pt idx="5547">
                  <c:v>3.7300109863280113</c:v>
                </c:pt>
                <c:pt idx="5548">
                  <c:v>3.7000122070310226</c:v>
                </c:pt>
                <c:pt idx="5549">
                  <c:v>3.6400146484369884</c:v>
                </c:pt>
                <c:pt idx="5550">
                  <c:v>3.7200012207030113</c:v>
                </c:pt>
                <c:pt idx="5551">
                  <c:v>3.760009765625</c:v>
                </c:pt>
                <c:pt idx="5552">
                  <c:v>3.739990234375</c:v>
                </c:pt>
                <c:pt idx="5553">
                  <c:v>3.760009765625</c:v>
                </c:pt>
                <c:pt idx="5554">
                  <c:v>3.8399963378910229</c:v>
                </c:pt>
                <c:pt idx="5555">
                  <c:v>3.7799987792969887</c:v>
                </c:pt>
                <c:pt idx="5556">
                  <c:v>3.7099914550780113</c:v>
                </c:pt>
                <c:pt idx="5557">
                  <c:v>3.6799926757810226</c:v>
                </c:pt>
                <c:pt idx="5558">
                  <c:v>3.6900024414060226</c:v>
                </c:pt>
                <c:pt idx="5559">
                  <c:v>3.760009765625</c:v>
                </c:pt>
                <c:pt idx="5560">
                  <c:v>3.7799987792969887</c:v>
                </c:pt>
                <c:pt idx="5561">
                  <c:v>3.75</c:v>
                </c:pt>
                <c:pt idx="5562">
                  <c:v>3.7200012207030113</c:v>
                </c:pt>
                <c:pt idx="5563">
                  <c:v>3.7099914550780113</c:v>
                </c:pt>
                <c:pt idx="5564">
                  <c:v>3.8099975585940342</c:v>
                </c:pt>
                <c:pt idx="5565">
                  <c:v>3.8500061035160229</c:v>
                </c:pt>
                <c:pt idx="5566">
                  <c:v>3.739990234375</c:v>
                </c:pt>
                <c:pt idx="5567">
                  <c:v>3.739990234375</c:v>
                </c:pt>
                <c:pt idx="5568">
                  <c:v>3.75</c:v>
                </c:pt>
                <c:pt idx="5569">
                  <c:v>3.7099914550780113</c:v>
                </c:pt>
                <c:pt idx="5570">
                  <c:v>3.7099914550780113</c:v>
                </c:pt>
                <c:pt idx="5571">
                  <c:v>3.6600036621090339</c:v>
                </c:pt>
                <c:pt idx="5572">
                  <c:v>3.6900024414060226</c:v>
                </c:pt>
                <c:pt idx="5573">
                  <c:v>3.6300048828119884</c:v>
                </c:pt>
                <c:pt idx="5574">
                  <c:v>3.7200012207030113</c:v>
                </c:pt>
                <c:pt idx="5575">
                  <c:v>3.6799926757810226</c:v>
                </c:pt>
                <c:pt idx="5576">
                  <c:v>3.7300109863280113</c:v>
                </c:pt>
                <c:pt idx="5577">
                  <c:v>3.7099914550780113</c:v>
                </c:pt>
                <c:pt idx="5578">
                  <c:v>3.6499938964840339</c:v>
                </c:pt>
                <c:pt idx="5579">
                  <c:v>3.7099914550780113</c:v>
                </c:pt>
                <c:pt idx="5580">
                  <c:v>3.8200073242190342</c:v>
                </c:pt>
                <c:pt idx="5581">
                  <c:v>3.7699890136719887</c:v>
                </c:pt>
                <c:pt idx="5582">
                  <c:v>3.7099914550780113</c:v>
                </c:pt>
                <c:pt idx="5583">
                  <c:v>3.7300109863280113</c:v>
                </c:pt>
                <c:pt idx="5584">
                  <c:v>3.7999877929690342</c:v>
                </c:pt>
                <c:pt idx="5585">
                  <c:v>3.739990234375</c:v>
                </c:pt>
                <c:pt idx="5586">
                  <c:v>3.7699890136719887</c:v>
                </c:pt>
                <c:pt idx="5587">
                  <c:v>3.6600036621090339</c:v>
                </c:pt>
                <c:pt idx="5588">
                  <c:v>3.6900024414060226</c:v>
                </c:pt>
                <c:pt idx="5589">
                  <c:v>3.7200012207030113</c:v>
                </c:pt>
                <c:pt idx="5590">
                  <c:v>3.7000122070310226</c:v>
                </c:pt>
                <c:pt idx="5591">
                  <c:v>3.7300109863280113</c:v>
                </c:pt>
                <c:pt idx="5592">
                  <c:v>3.7699890136719887</c:v>
                </c:pt>
                <c:pt idx="5593">
                  <c:v>3.7900085449219887</c:v>
                </c:pt>
                <c:pt idx="5594">
                  <c:v>3.7099914550780113</c:v>
                </c:pt>
                <c:pt idx="5595">
                  <c:v>3.7000122070310226</c:v>
                </c:pt>
                <c:pt idx="5596">
                  <c:v>3.760009765625</c:v>
                </c:pt>
                <c:pt idx="5597">
                  <c:v>3.6700134277340339</c:v>
                </c:pt>
                <c:pt idx="5598">
                  <c:v>3.6400146484369884</c:v>
                </c:pt>
                <c:pt idx="5599">
                  <c:v>3.6799926757810226</c:v>
                </c:pt>
                <c:pt idx="5600">
                  <c:v>3.6700134277340339</c:v>
                </c:pt>
                <c:pt idx="5601">
                  <c:v>3.6799926757810226</c:v>
                </c:pt>
                <c:pt idx="5602">
                  <c:v>3.760009765625</c:v>
                </c:pt>
                <c:pt idx="5603">
                  <c:v>3.7900085449219887</c:v>
                </c:pt>
                <c:pt idx="5604">
                  <c:v>3.75</c:v>
                </c:pt>
                <c:pt idx="5605">
                  <c:v>3.75</c:v>
                </c:pt>
                <c:pt idx="5606">
                  <c:v>3.6799926757810226</c:v>
                </c:pt>
                <c:pt idx="5607">
                  <c:v>3.6799926757810226</c:v>
                </c:pt>
                <c:pt idx="5608">
                  <c:v>3.7000122070310226</c:v>
                </c:pt>
                <c:pt idx="5609">
                  <c:v>3.7200012207030113</c:v>
                </c:pt>
                <c:pt idx="5610">
                  <c:v>3.7099914550780113</c:v>
                </c:pt>
                <c:pt idx="5611">
                  <c:v>3.7200012207030113</c:v>
                </c:pt>
                <c:pt idx="5612">
                  <c:v>3.760009765625</c:v>
                </c:pt>
                <c:pt idx="5613">
                  <c:v>3.75</c:v>
                </c:pt>
                <c:pt idx="5614">
                  <c:v>3.7300109863280113</c:v>
                </c:pt>
                <c:pt idx="5615">
                  <c:v>3.7300109863280113</c:v>
                </c:pt>
                <c:pt idx="5616">
                  <c:v>3.760009765625</c:v>
                </c:pt>
                <c:pt idx="5617">
                  <c:v>3.760009765625</c:v>
                </c:pt>
                <c:pt idx="5618">
                  <c:v>3.760009765625</c:v>
                </c:pt>
                <c:pt idx="5619">
                  <c:v>3.7799987792969887</c:v>
                </c:pt>
                <c:pt idx="5620">
                  <c:v>3.7799987792969887</c:v>
                </c:pt>
                <c:pt idx="5621">
                  <c:v>3.7699890136719887</c:v>
                </c:pt>
                <c:pt idx="5622">
                  <c:v>3.7799987792969887</c:v>
                </c:pt>
                <c:pt idx="5623">
                  <c:v>3.75</c:v>
                </c:pt>
                <c:pt idx="5624">
                  <c:v>3.7200012207030113</c:v>
                </c:pt>
                <c:pt idx="5625">
                  <c:v>3.75</c:v>
                </c:pt>
                <c:pt idx="5626">
                  <c:v>3.75</c:v>
                </c:pt>
                <c:pt idx="5627">
                  <c:v>3.760009765625</c:v>
                </c:pt>
                <c:pt idx="5628">
                  <c:v>3.760009765625</c:v>
                </c:pt>
                <c:pt idx="5629">
                  <c:v>3.739990234375</c:v>
                </c:pt>
                <c:pt idx="5630">
                  <c:v>3.7300109863280113</c:v>
                </c:pt>
                <c:pt idx="5631">
                  <c:v>3.75</c:v>
                </c:pt>
                <c:pt idx="5632">
                  <c:v>3.7300109863280113</c:v>
                </c:pt>
                <c:pt idx="5633">
                  <c:v>3.7300109863280113</c:v>
                </c:pt>
                <c:pt idx="5634">
                  <c:v>3.75</c:v>
                </c:pt>
                <c:pt idx="5635">
                  <c:v>3.75</c:v>
                </c:pt>
                <c:pt idx="5636">
                  <c:v>3.7200012207030113</c:v>
                </c:pt>
                <c:pt idx="5637">
                  <c:v>3.7300109863280113</c:v>
                </c:pt>
                <c:pt idx="5638">
                  <c:v>3.760009765625</c:v>
                </c:pt>
                <c:pt idx="5639">
                  <c:v>3.75</c:v>
                </c:pt>
                <c:pt idx="5640">
                  <c:v>3.75</c:v>
                </c:pt>
                <c:pt idx="5641">
                  <c:v>3.75</c:v>
                </c:pt>
                <c:pt idx="5642">
                  <c:v>3.7699890136719887</c:v>
                </c:pt>
                <c:pt idx="5643">
                  <c:v>3.75</c:v>
                </c:pt>
                <c:pt idx="5644">
                  <c:v>3.739990234375</c:v>
                </c:pt>
                <c:pt idx="5645">
                  <c:v>3.75</c:v>
                </c:pt>
                <c:pt idx="5646">
                  <c:v>3.7900085449219887</c:v>
                </c:pt>
                <c:pt idx="5647">
                  <c:v>3.7799987792969887</c:v>
                </c:pt>
                <c:pt idx="5648">
                  <c:v>3.7999877929690342</c:v>
                </c:pt>
                <c:pt idx="5649">
                  <c:v>3.739990234375</c:v>
                </c:pt>
                <c:pt idx="5650">
                  <c:v>3.7699890136719887</c:v>
                </c:pt>
                <c:pt idx="5651">
                  <c:v>3.7900085449219887</c:v>
                </c:pt>
                <c:pt idx="5652">
                  <c:v>3.7699890136719887</c:v>
                </c:pt>
                <c:pt idx="5653">
                  <c:v>3.760009765625</c:v>
                </c:pt>
                <c:pt idx="5654">
                  <c:v>3.760009765625</c:v>
                </c:pt>
                <c:pt idx="5655">
                  <c:v>3.7699890136719887</c:v>
                </c:pt>
                <c:pt idx="5656">
                  <c:v>3.75</c:v>
                </c:pt>
                <c:pt idx="5657">
                  <c:v>3.760009765625</c:v>
                </c:pt>
                <c:pt idx="5658">
                  <c:v>3.8099975585940342</c:v>
                </c:pt>
                <c:pt idx="5659">
                  <c:v>3.760009765625</c:v>
                </c:pt>
                <c:pt idx="5660">
                  <c:v>3.7799987792969887</c:v>
                </c:pt>
                <c:pt idx="5661">
                  <c:v>3.760009765625</c:v>
                </c:pt>
                <c:pt idx="5662">
                  <c:v>3.7699890136719887</c:v>
                </c:pt>
                <c:pt idx="5663">
                  <c:v>3.760009765625</c:v>
                </c:pt>
                <c:pt idx="5664">
                  <c:v>3.760009765625</c:v>
                </c:pt>
                <c:pt idx="5665">
                  <c:v>3.7799987792969887</c:v>
                </c:pt>
                <c:pt idx="5666">
                  <c:v>3.7300109863280113</c:v>
                </c:pt>
                <c:pt idx="5667">
                  <c:v>3.7799987792969887</c:v>
                </c:pt>
                <c:pt idx="5668">
                  <c:v>3.7799987792969887</c:v>
                </c:pt>
                <c:pt idx="5669">
                  <c:v>3.7900085449219887</c:v>
                </c:pt>
                <c:pt idx="5670">
                  <c:v>3.75</c:v>
                </c:pt>
                <c:pt idx="5671">
                  <c:v>3.760009765625</c:v>
                </c:pt>
                <c:pt idx="5672">
                  <c:v>3.7999877929690342</c:v>
                </c:pt>
                <c:pt idx="5673">
                  <c:v>3.760009765625</c:v>
                </c:pt>
                <c:pt idx="5674">
                  <c:v>3.739990234375</c:v>
                </c:pt>
                <c:pt idx="5675">
                  <c:v>3.75</c:v>
                </c:pt>
                <c:pt idx="5676">
                  <c:v>3.7699890136719887</c:v>
                </c:pt>
                <c:pt idx="5677">
                  <c:v>3.760009765625</c:v>
                </c:pt>
                <c:pt idx="5678">
                  <c:v>3.760009765625</c:v>
                </c:pt>
                <c:pt idx="5679">
                  <c:v>3.739990234375</c:v>
                </c:pt>
                <c:pt idx="5680">
                  <c:v>3.7099914550780113</c:v>
                </c:pt>
                <c:pt idx="5681">
                  <c:v>3.760009765625</c:v>
                </c:pt>
                <c:pt idx="5682">
                  <c:v>3.7900085449219887</c:v>
                </c:pt>
                <c:pt idx="5683">
                  <c:v>3.7699890136719887</c:v>
                </c:pt>
                <c:pt idx="5684">
                  <c:v>3.760009765625</c:v>
                </c:pt>
                <c:pt idx="5685">
                  <c:v>3.7900085449219887</c:v>
                </c:pt>
                <c:pt idx="5686">
                  <c:v>3.7699890136719887</c:v>
                </c:pt>
                <c:pt idx="5687">
                  <c:v>3.75</c:v>
                </c:pt>
                <c:pt idx="5688">
                  <c:v>3.7300109863280113</c:v>
                </c:pt>
                <c:pt idx="5689">
                  <c:v>3.760009765625</c:v>
                </c:pt>
                <c:pt idx="5690">
                  <c:v>3.7999877929690342</c:v>
                </c:pt>
                <c:pt idx="5691">
                  <c:v>3.7799987792969887</c:v>
                </c:pt>
                <c:pt idx="5692">
                  <c:v>3.760009765625</c:v>
                </c:pt>
                <c:pt idx="5693">
                  <c:v>3.760009765625</c:v>
                </c:pt>
                <c:pt idx="5694">
                  <c:v>3.7699890136719887</c:v>
                </c:pt>
                <c:pt idx="5695">
                  <c:v>3.7699890136719887</c:v>
                </c:pt>
                <c:pt idx="5696">
                  <c:v>3.760009765625</c:v>
                </c:pt>
                <c:pt idx="5697">
                  <c:v>3.7900085449219887</c:v>
                </c:pt>
                <c:pt idx="5698">
                  <c:v>3.7799987792969887</c:v>
                </c:pt>
                <c:pt idx="5699">
                  <c:v>3.7699890136719887</c:v>
                </c:pt>
                <c:pt idx="5700">
                  <c:v>3.7999877929690342</c:v>
                </c:pt>
                <c:pt idx="5701">
                  <c:v>3.760009765625</c:v>
                </c:pt>
                <c:pt idx="5702">
                  <c:v>3.739990234375</c:v>
                </c:pt>
                <c:pt idx="5703">
                  <c:v>3.7699890136719887</c:v>
                </c:pt>
                <c:pt idx="5704">
                  <c:v>3.8200073242190342</c:v>
                </c:pt>
                <c:pt idx="5705">
                  <c:v>3.7699890136719887</c:v>
                </c:pt>
                <c:pt idx="5706">
                  <c:v>3.75</c:v>
                </c:pt>
                <c:pt idx="5707">
                  <c:v>3.7900085449219887</c:v>
                </c:pt>
                <c:pt idx="5708">
                  <c:v>3.7999877929690342</c:v>
                </c:pt>
                <c:pt idx="5709">
                  <c:v>3.760009765625</c:v>
                </c:pt>
                <c:pt idx="5710">
                  <c:v>3.7200012207030113</c:v>
                </c:pt>
                <c:pt idx="5711">
                  <c:v>3.7900085449219887</c:v>
                </c:pt>
                <c:pt idx="5712">
                  <c:v>3.7699890136719887</c:v>
                </c:pt>
                <c:pt idx="5713">
                  <c:v>3.7799987792969887</c:v>
                </c:pt>
                <c:pt idx="5714">
                  <c:v>3.75</c:v>
                </c:pt>
                <c:pt idx="5715">
                  <c:v>3.760009765625</c:v>
                </c:pt>
                <c:pt idx="5716">
                  <c:v>3.7900085449219887</c:v>
                </c:pt>
                <c:pt idx="5717">
                  <c:v>3.7300109863280113</c:v>
                </c:pt>
                <c:pt idx="5718">
                  <c:v>3.7699890136719887</c:v>
                </c:pt>
                <c:pt idx="5719">
                  <c:v>3.8099975585940342</c:v>
                </c:pt>
                <c:pt idx="5720">
                  <c:v>3.7699890136719887</c:v>
                </c:pt>
                <c:pt idx="5721">
                  <c:v>3.739990234375</c:v>
                </c:pt>
                <c:pt idx="5722">
                  <c:v>3.739990234375</c:v>
                </c:pt>
                <c:pt idx="5723">
                  <c:v>3.75</c:v>
                </c:pt>
                <c:pt idx="5724">
                  <c:v>3.7900085449219887</c:v>
                </c:pt>
                <c:pt idx="5725">
                  <c:v>3.7799987792969887</c:v>
                </c:pt>
                <c:pt idx="5726">
                  <c:v>3.760009765625</c:v>
                </c:pt>
                <c:pt idx="5727">
                  <c:v>3.760009765625</c:v>
                </c:pt>
                <c:pt idx="5728">
                  <c:v>3.7900085449219887</c:v>
                </c:pt>
                <c:pt idx="5729">
                  <c:v>3.7699890136719887</c:v>
                </c:pt>
                <c:pt idx="5730">
                  <c:v>3.8099975585940342</c:v>
                </c:pt>
                <c:pt idx="5731">
                  <c:v>3.7900085449219887</c:v>
                </c:pt>
                <c:pt idx="5732">
                  <c:v>3.760009765625</c:v>
                </c:pt>
                <c:pt idx="5733">
                  <c:v>3.7900085449219887</c:v>
                </c:pt>
                <c:pt idx="5734">
                  <c:v>3.7799987792969887</c:v>
                </c:pt>
                <c:pt idx="5735">
                  <c:v>3.75</c:v>
                </c:pt>
                <c:pt idx="5736">
                  <c:v>3.739990234375</c:v>
                </c:pt>
                <c:pt idx="5737">
                  <c:v>3.7900085449219887</c:v>
                </c:pt>
                <c:pt idx="5738">
                  <c:v>3.7900085449219887</c:v>
                </c:pt>
                <c:pt idx="5739">
                  <c:v>3.7999877929690342</c:v>
                </c:pt>
                <c:pt idx="5740">
                  <c:v>3.75</c:v>
                </c:pt>
                <c:pt idx="5741">
                  <c:v>3.760009765625</c:v>
                </c:pt>
                <c:pt idx="5742">
                  <c:v>3.7799987792969887</c:v>
                </c:pt>
                <c:pt idx="5743">
                  <c:v>3.7900085449219887</c:v>
                </c:pt>
                <c:pt idx="5744">
                  <c:v>3.7699890136719887</c:v>
                </c:pt>
                <c:pt idx="5745">
                  <c:v>3.760009765625</c:v>
                </c:pt>
                <c:pt idx="5746">
                  <c:v>3.7699890136719887</c:v>
                </c:pt>
                <c:pt idx="5747">
                  <c:v>3.7799987792969887</c:v>
                </c:pt>
                <c:pt idx="5748">
                  <c:v>3.7900085449219887</c:v>
                </c:pt>
                <c:pt idx="5749">
                  <c:v>3.8200073242190342</c:v>
                </c:pt>
                <c:pt idx="5750">
                  <c:v>3.7999877929690342</c:v>
                </c:pt>
                <c:pt idx="5751">
                  <c:v>3.760009765625</c:v>
                </c:pt>
                <c:pt idx="5752">
                  <c:v>3.760009765625</c:v>
                </c:pt>
                <c:pt idx="5753">
                  <c:v>3.75</c:v>
                </c:pt>
                <c:pt idx="5754">
                  <c:v>3.7799987792969887</c:v>
                </c:pt>
                <c:pt idx="5755">
                  <c:v>3.8099975585940342</c:v>
                </c:pt>
                <c:pt idx="5756">
                  <c:v>3.8299865722660229</c:v>
                </c:pt>
                <c:pt idx="5757">
                  <c:v>3.8299865722660229</c:v>
                </c:pt>
                <c:pt idx="5758">
                  <c:v>3.8399963378910229</c:v>
                </c:pt>
                <c:pt idx="5759">
                  <c:v>3.7999877929690342</c:v>
                </c:pt>
                <c:pt idx="5760">
                  <c:v>3.7699890136719887</c:v>
                </c:pt>
                <c:pt idx="5761">
                  <c:v>3.760009765625</c:v>
                </c:pt>
                <c:pt idx="5762">
                  <c:v>3.75</c:v>
                </c:pt>
                <c:pt idx="5763">
                  <c:v>3.7999877929690342</c:v>
                </c:pt>
                <c:pt idx="5764">
                  <c:v>3.739990234375</c:v>
                </c:pt>
                <c:pt idx="5765">
                  <c:v>3.7699890136719887</c:v>
                </c:pt>
                <c:pt idx="5766">
                  <c:v>3.739990234375</c:v>
                </c:pt>
                <c:pt idx="5767">
                  <c:v>3.7099914550780113</c:v>
                </c:pt>
                <c:pt idx="5768">
                  <c:v>3.75</c:v>
                </c:pt>
                <c:pt idx="5769">
                  <c:v>3.7699890136719887</c:v>
                </c:pt>
                <c:pt idx="5770">
                  <c:v>3.7799987792969887</c:v>
                </c:pt>
                <c:pt idx="5771">
                  <c:v>3.7999877929690342</c:v>
                </c:pt>
                <c:pt idx="5772">
                  <c:v>3.7699890136719887</c:v>
                </c:pt>
                <c:pt idx="5773">
                  <c:v>3.8200073242190342</c:v>
                </c:pt>
                <c:pt idx="5774">
                  <c:v>3.7799987792969887</c:v>
                </c:pt>
                <c:pt idx="5775">
                  <c:v>3.7300109863280113</c:v>
                </c:pt>
                <c:pt idx="5776">
                  <c:v>3.7699890136719887</c:v>
                </c:pt>
                <c:pt idx="5777">
                  <c:v>3.760009765625</c:v>
                </c:pt>
                <c:pt idx="5778">
                  <c:v>3.7999877929690342</c:v>
                </c:pt>
                <c:pt idx="5779">
                  <c:v>3.7699890136719887</c:v>
                </c:pt>
                <c:pt idx="5780">
                  <c:v>3.7099914550780113</c:v>
                </c:pt>
                <c:pt idx="5781">
                  <c:v>3.760009765625</c:v>
                </c:pt>
                <c:pt idx="5782">
                  <c:v>3.75</c:v>
                </c:pt>
                <c:pt idx="5783">
                  <c:v>3.7699890136719887</c:v>
                </c:pt>
                <c:pt idx="5784">
                  <c:v>3.8399963378910229</c:v>
                </c:pt>
                <c:pt idx="5785">
                  <c:v>3.7999877929690342</c:v>
                </c:pt>
                <c:pt idx="5786">
                  <c:v>3.7699890136719887</c:v>
                </c:pt>
                <c:pt idx="5787">
                  <c:v>3.8399963378910229</c:v>
                </c:pt>
                <c:pt idx="5788">
                  <c:v>3.7300109863280113</c:v>
                </c:pt>
                <c:pt idx="5789">
                  <c:v>3.75</c:v>
                </c:pt>
                <c:pt idx="5790">
                  <c:v>3.739990234375</c:v>
                </c:pt>
                <c:pt idx="5791">
                  <c:v>3.760009765625</c:v>
                </c:pt>
                <c:pt idx="5792">
                  <c:v>3.760009765625</c:v>
                </c:pt>
                <c:pt idx="5793">
                  <c:v>3.7799987792969887</c:v>
                </c:pt>
                <c:pt idx="5794">
                  <c:v>3.7699890136719887</c:v>
                </c:pt>
                <c:pt idx="5795">
                  <c:v>3.7799987792969887</c:v>
                </c:pt>
                <c:pt idx="5796">
                  <c:v>3.75</c:v>
                </c:pt>
                <c:pt idx="5797">
                  <c:v>3.739990234375</c:v>
                </c:pt>
                <c:pt idx="5798">
                  <c:v>3.760009765625</c:v>
                </c:pt>
                <c:pt idx="5799">
                  <c:v>3.7900085449219887</c:v>
                </c:pt>
                <c:pt idx="5800">
                  <c:v>3.7799987792969887</c:v>
                </c:pt>
                <c:pt idx="5801">
                  <c:v>3.760009765625</c:v>
                </c:pt>
                <c:pt idx="5802">
                  <c:v>3.739990234375</c:v>
                </c:pt>
                <c:pt idx="5803">
                  <c:v>3.7699890136719887</c:v>
                </c:pt>
                <c:pt idx="5804">
                  <c:v>3.7699890136719887</c:v>
                </c:pt>
                <c:pt idx="5805">
                  <c:v>3.7699890136719887</c:v>
                </c:pt>
                <c:pt idx="5806">
                  <c:v>3.7799987792969887</c:v>
                </c:pt>
                <c:pt idx="5807">
                  <c:v>3.8500061035160229</c:v>
                </c:pt>
                <c:pt idx="5808">
                  <c:v>3.8099975585940342</c:v>
                </c:pt>
                <c:pt idx="5809">
                  <c:v>3.8200073242190342</c:v>
                </c:pt>
                <c:pt idx="5810">
                  <c:v>3.7999877929690342</c:v>
                </c:pt>
                <c:pt idx="5811">
                  <c:v>3.760009765625</c:v>
                </c:pt>
                <c:pt idx="5812">
                  <c:v>3.8200073242190342</c:v>
                </c:pt>
                <c:pt idx="5813">
                  <c:v>3.75</c:v>
                </c:pt>
                <c:pt idx="5814">
                  <c:v>3.6700134277340339</c:v>
                </c:pt>
                <c:pt idx="5815">
                  <c:v>3.7200012207030113</c:v>
                </c:pt>
                <c:pt idx="5816">
                  <c:v>3.7799987792969887</c:v>
                </c:pt>
                <c:pt idx="5817">
                  <c:v>3.8800048828119884</c:v>
                </c:pt>
                <c:pt idx="5818">
                  <c:v>3.7999877929690342</c:v>
                </c:pt>
                <c:pt idx="5819">
                  <c:v>3.760009765625</c:v>
                </c:pt>
                <c:pt idx="5820">
                  <c:v>3.7900085449219887</c:v>
                </c:pt>
                <c:pt idx="5821">
                  <c:v>3.739990234375</c:v>
                </c:pt>
                <c:pt idx="5822">
                  <c:v>3.7799987792969887</c:v>
                </c:pt>
                <c:pt idx="5823">
                  <c:v>3.8500061035160229</c:v>
                </c:pt>
                <c:pt idx="5824">
                  <c:v>3.760009765625</c:v>
                </c:pt>
                <c:pt idx="5825">
                  <c:v>3.7000122070310226</c:v>
                </c:pt>
                <c:pt idx="5826">
                  <c:v>3.6799926757810226</c:v>
                </c:pt>
                <c:pt idx="5827">
                  <c:v>3.760009765625</c:v>
                </c:pt>
                <c:pt idx="5828">
                  <c:v>3.7999877929690342</c:v>
                </c:pt>
                <c:pt idx="5829">
                  <c:v>3.7999877929690342</c:v>
                </c:pt>
                <c:pt idx="5830">
                  <c:v>3.7699890136719887</c:v>
                </c:pt>
                <c:pt idx="5831">
                  <c:v>3.7300109863280113</c:v>
                </c:pt>
                <c:pt idx="5832">
                  <c:v>3.8099975585940342</c:v>
                </c:pt>
                <c:pt idx="5833">
                  <c:v>3.75</c:v>
                </c:pt>
                <c:pt idx="5834">
                  <c:v>3.739990234375</c:v>
                </c:pt>
                <c:pt idx="5835">
                  <c:v>3.7900085449219887</c:v>
                </c:pt>
                <c:pt idx="5836">
                  <c:v>3.760009765625</c:v>
                </c:pt>
                <c:pt idx="5837">
                  <c:v>3.739990234375</c:v>
                </c:pt>
                <c:pt idx="5838">
                  <c:v>3.7099914550780113</c:v>
                </c:pt>
                <c:pt idx="5839">
                  <c:v>3.739990234375</c:v>
                </c:pt>
                <c:pt idx="5840">
                  <c:v>3.7200012207030113</c:v>
                </c:pt>
                <c:pt idx="5841">
                  <c:v>3.739990234375</c:v>
                </c:pt>
                <c:pt idx="5842">
                  <c:v>3.7099914550780113</c:v>
                </c:pt>
                <c:pt idx="5843">
                  <c:v>3.760009765625</c:v>
                </c:pt>
                <c:pt idx="5844">
                  <c:v>3.6700134277340339</c:v>
                </c:pt>
                <c:pt idx="5845">
                  <c:v>3.7300109863280113</c:v>
                </c:pt>
                <c:pt idx="5846">
                  <c:v>3.75</c:v>
                </c:pt>
                <c:pt idx="5847">
                  <c:v>3.75</c:v>
                </c:pt>
                <c:pt idx="5848">
                  <c:v>3.7300109863280113</c:v>
                </c:pt>
                <c:pt idx="5849">
                  <c:v>3.7699890136719887</c:v>
                </c:pt>
                <c:pt idx="5850">
                  <c:v>3.8099975585940342</c:v>
                </c:pt>
                <c:pt idx="5851">
                  <c:v>3.7799987792969887</c:v>
                </c:pt>
                <c:pt idx="5852">
                  <c:v>3.75</c:v>
                </c:pt>
                <c:pt idx="5853">
                  <c:v>3.8299865722660229</c:v>
                </c:pt>
                <c:pt idx="5854">
                  <c:v>3.8299865722660229</c:v>
                </c:pt>
                <c:pt idx="5855">
                  <c:v>3.7300109863280113</c:v>
                </c:pt>
                <c:pt idx="5856">
                  <c:v>3.7900085449219887</c:v>
                </c:pt>
                <c:pt idx="5857">
                  <c:v>3.739990234375</c:v>
                </c:pt>
                <c:pt idx="5858">
                  <c:v>3.7300109863280113</c:v>
                </c:pt>
                <c:pt idx="5859">
                  <c:v>3.75</c:v>
                </c:pt>
                <c:pt idx="5860">
                  <c:v>3.75</c:v>
                </c:pt>
                <c:pt idx="5861">
                  <c:v>3.75</c:v>
                </c:pt>
                <c:pt idx="5862">
                  <c:v>3.7900085449219887</c:v>
                </c:pt>
                <c:pt idx="5863">
                  <c:v>3.8099975585940342</c:v>
                </c:pt>
                <c:pt idx="5864">
                  <c:v>3.7699890136719887</c:v>
                </c:pt>
                <c:pt idx="5865">
                  <c:v>3.7300109863280113</c:v>
                </c:pt>
                <c:pt idx="5866">
                  <c:v>3.75</c:v>
                </c:pt>
                <c:pt idx="5867">
                  <c:v>3.8099975585940342</c:v>
                </c:pt>
                <c:pt idx="5868">
                  <c:v>3.8399963378910229</c:v>
                </c:pt>
                <c:pt idx="5869">
                  <c:v>3.8399963378910229</c:v>
                </c:pt>
                <c:pt idx="5870">
                  <c:v>3.75</c:v>
                </c:pt>
                <c:pt idx="5871">
                  <c:v>3.739990234375</c:v>
                </c:pt>
                <c:pt idx="5872">
                  <c:v>3.8099975585940342</c:v>
                </c:pt>
                <c:pt idx="5873">
                  <c:v>3.8699951171869884</c:v>
                </c:pt>
                <c:pt idx="5874">
                  <c:v>3.7200012207030113</c:v>
                </c:pt>
                <c:pt idx="5875">
                  <c:v>3.75</c:v>
                </c:pt>
                <c:pt idx="5876">
                  <c:v>3.739990234375</c:v>
                </c:pt>
                <c:pt idx="5877">
                  <c:v>3.7200012207030113</c:v>
                </c:pt>
                <c:pt idx="5878">
                  <c:v>3.739990234375</c:v>
                </c:pt>
                <c:pt idx="5879">
                  <c:v>3.739990234375</c:v>
                </c:pt>
                <c:pt idx="5880">
                  <c:v>3.7699890136719887</c:v>
                </c:pt>
                <c:pt idx="5881">
                  <c:v>3.8200073242190342</c:v>
                </c:pt>
                <c:pt idx="5882">
                  <c:v>3.7900085449219887</c:v>
                </c:pt>
                <c:pt idx="5883">
                  <c:v>3.8099975585940342</c:v>
                </c:pt>
                <c:pt idx="5884">
                  <c:v>3.8200073242190342</c:v>
                </c:pt>
                <c:pt idx="5885">
                  <c:v>3.7799987792969887</c:v>
                </c:pt>
                <c:pt idx="5886">
                  <c:v>3.7799987792969887</c:v>
                </c:pt>
                <c:pt idx="5887">
                  <c:v>3.8299865722660229</c:v>
                </c:pt>
                <c:pt idx="5888">
                  <c:v>3.7999877929690342</c:v>
                </c:pt>
                <c:pt idx="5889">
                  <c:v>3.7000122070310226</c:v>
                </c:pt>
                <c:pt idx="5890">
                  <c:v>3.7900085449219887</c:v>
                </c:pt>
                <c:pt idx="5891">
                  <c:v>3.8299865722660229</c:v>
                </c:pt>
                <c:pt idx="5892">
                  <c:v>3.7099914550780113</c:v>
                </c:pt>
                <c:pt idx="5893">
                  <c:v>3.7300109863280113</c:v>
                </c:pt>
                <c:pt idx="5894">
                  <c:v>3.75</c:v>
                </c:pt>
                <c:pt idx="5895">
                  <c:v>3.7099914550780113</c:v>
                </c:pt>
                <c:pt idx="5896">
                  <c:v>3.760009765625</c:v>
                </c:pt>
                <c:pt idx="5897">
                  <c:v>3.8099975585940342</c:v>
                </c:pt>
                <c:pt idx="5898">
                  <c:v>3.7099914550780113</c:v>
                </c:pt>
                <c:pt idx="5899">
                  <c:v>3.739990234375</c:v>
                </c:pt>
                <c:pt idx="5900">
                  <c:v>3.75</c:v>
                </c:pt>
                <c:pt idx="5901">
                  <c:v>3.7300109863280113</c:v>
                </c:pt>
                <c:pt idx="5902">
                  <c:v>3.75</c:v>
                </c:pt>
                <c:pt idx="5903">
                  <c:v>3.8299865722660229</c:v>
                </c:pt>
                <c:pt idx="5904">
                  <c:v>3.7699890136719887</c:v>
                </c:pt>
                <c:pt idx="5905">
                  <c:v>3.6799926757810226</c:v>
                </c:pt>
                <c:pt idx="5906">
                  <c:v>3.7699890136719887</c:v>
                </c:pt>
                <c:pt idx="5907">
                  <c:v>3.8299865722660229</c:v>
                </c:pt>
                <c:pt idx="5908">
                  <c:v>3.760009765625</c:v>
                </c:pt>
                <c:pt idx="5909">
                  <c:v>3.7699890136719887</c:v>
                </c:pt>
                <c:pt idx="5910">
                  <c:v>3.760009765625</c:v>
                </c:pt>
                <c:pt idx="5911">
                  <c:v>3.75</c:v>
                </c:pt>
                <c:pt idx="5912">
                  <c:v>3.7999877929690342</c:v>
                </c:pt>
                <c:pt idx="5913">
                  <c:v>3.8900146484369884</c:v>
                </c:pt>
                <c:pt idx="5914">
                  <c:v>3.8500061035160229</c:v>
                </c:pt>
                <c:pt idx="5915">
                  <c:v>3.75</c:v>
                </c:pt>
                <c:pt idx="5916">
                  <c:v>3.7000122070310226</c:v>
                </c:pt>
                <c:pt idx="5917">
                  <c:v>3.7900085449219887</c:v>
                </c:pt>
                <c:pt idx="5918">
                  <c:v>3.7200012207030113</c:v>
                </c:pt>
                <c:pt idx="5919">
                  <c:v>3.7799987792969887</c:v>
                </c:pt>
                <c:pt idx="5920">
                  <c:v>3.6799926757810226</c:v>
                </c:pt>
                <c:pt idx="5921">
                  <c:v>3.7699890136719887</c:v>
                </c:pt>
                <c:pt idx="5922">
                  <c:v>3.6900024414060226</c:v>
                </c:pt>
                <c:pt idx="5923">
                  <c:v>3.739990234375</c:v>
                </c:pt>
                <c:pt idx="5924">
                  <c:v>3.6799926757810226</c:v>
                </c:pt>
                <c:pt idx="5925">
                  <c:v>3.6900024414060226</c:v>
                </c:pt>
                <c:pt idx="5926">
                  <c:v>3.739990234375</c:v>
                </c:pt>
                <c:pt idx="5927">
                  <c:v>3.7699890136719887</c:v>
                </c:pt>
                <c:pt idx="5928">
                  <c:v>3.7300109863280113</c:v>
                </c:pt>
                <c:pt idx="5929">
                  <c:v>3.7200012207030113</c:v>
                </c:pt>
                <c:pt idx="5930">
                  <c:v>3.7799987792969887</c:v>
                </c:pt>
                <c:pt idx="5931">
                  <c:v>3.8200073242190342</c:v>
                </c:pt>
                <c:pt idx="5932">
                  <c:v>3.9200134277340339</c:v>
                </c:pt>
                <c:pt idx="5933">
                  <c:v>3.7699890136719887</c:v>
                </c:pt>
                <c:pt idx="5934">
                  <c:v>3.8299865722660229</c:v>
                </c:pt>
                <c:pt idx="5935">
                  <c:v>3.7999877929690342</c:v>
                </c:pt>
                <c:pt idx="5936">
                  <c:v>3.7900085449219887</c:v>
                </c:pt>
                <c:pt idx="5937">
                  <c:v>3.7699890136719887</c:v>
                </c:pt>
                <c:pt idx="5938">
                  <c:v>3.7300109863280113</c:v>
                </c:pt>
                <c:pt idx="5939">
                  <c:v>3.6900024414060226</c:v>
                </c:pt>
                <c:pt idx="5940">
                  <c:v>3.739990234375</c:v>
                </c:pt>
                <c:pt idx="5941">
                  <c:v>3.7200012207030113</c:v>
                </c:pt>
                <c:pt idx="5942">
                  <c:v>3.739990234375</c:v>
                </c:pt>
                <c:pt idx="5943">
                  <c:v>3.760009765625</c:v>
                </c:pt>
                <c:pt idx="5944">
                  <c:v>3.739990234375</c:v>
                </c:pt>
                <c:pt idx="5945">
                  <c:v>3.739990234375</c:v>
                </c:pt>
                <c:pt idx="5946">
                  <c:v>3.7900085449219887</c:v>
                </c:pt>
                <c:pt idx="5947">
                  <c:v>3.7699890136719887</c:v>
                </c:pt>
                <c:pt idx="5948">
                  <c:v>3.7699890136719887</c:v>
                </c:pt>
                <c:pt idx="5949">
                  <c:v>3.7699890136719887</c:v>
                </c:pt>
                <c:pt idx="5950">
                  <c:v>3.8099975585940342</c:v>
                </c:pt>
                <c:pt idx="5951">
                  <c:v>3.7900085449219887</c:v>
                </c:pt>
                <c:pt idx="5952">
                  <c:v>3.7900085449219887</c:v>
                </c:pt>
                <c:pt idx="5953">
                  <c:v>3.7999877929690342</c:v>
                </c:pt>
                <c:pt idx="5954">
                  <c:v>3.7699890136719887</c:v>
                </c:pt>
                <c:pt idx="5955">
                  <c:v>3.7699890136719887</c:v>
                </c:pt>
                <c:pt idx="5956">
                  <c:v>3.8399963378910229</c:v>
                </c:pt>
                <c:pt idx="5957">
                  <c:v>3.7900085449219887</c:v>
                </c:pt>
                <c:pt idx="5958">
                  <c:v>3.7099914550780113</c:v>
                </c:pt>
                <c:pt idx="5959">
                  <c:v>3.739990234375</c:v>
                </c:pt>
                <c:pt idx="5960">
                  <c:v>3.7699890136719887</c:v>
                </c:pt>
                <c:pt idx="5961">
                  <c:v>3.7900085449219887</c:v>
                </c:pt>
                <c:pt idx="5962">
                  <c:v>3.7900085449219887</c:v>
                </c:pt>
                <c:pt idx="5963">
                  <c:v>3.760009765625</c:v>
                </c:pt>
                <c:pt idx="5964">
                  <c:v>3.7999877929690342</c:v>
                </c:pt>
                <c:pt idx="5965">
                  <c:v>3.8099975585940342</c:v>
                </c:pt>
                <c:pt idx="5966">
                  <c:v>3.8399963378910229</c:v>
                </c:pt>
                <c:pt idx="5967">
                  <c:v>3.8299865722660229</c:v>
                </c:pt>
                <c:pt idx="5968">
                  <c:v>3.8099975585940342</c:v>
                </c:pt>
                <c:pt idx="5969">
                  <c:v>3.7799987792969887</c:v>
                </c:pt>
                <c:pt idx="5970">
                  <c:v>3.7699890136719887</c:v>
                </c:pt>
                <c:pt idx="5971">
                  <c:v>3.7699890136719887</c:v>
                </c:pt>
                <c:pt idx="5972">
                  <c:v>3.7900085449219887</c:v>
                </c:pt>
                <c:pt idx="5973">
                  <c:v>3.8399963378910229</c:v>
                </c:pt>
                <c:pt idx="5974">
                  <c:v>3.7900085449219887</c:v>
                </c:pt>
                <c:pt idx="5975">
                  <c:v>3.8399963378910229</c:v>
                </c:pt>
                <c:pt idx="5976">
                  <c:v>3.7999877929690342</c:v>
                </c:pt>
                <c:pt idx="5977">
                  <c:v>3.8099975585940342</c:v>
                </c:pt>
                <c:pt idx="5978">
                  <c:v>3.7999877929690342</c:v>
                </c:pt>
                <c:pt idx="5979">
                  <c:v>3.8299865722660229</c:v>
                </c:pt>
                <c:pt idx="5980">
                  <c:v>3.8099975585940342</c:v>
                </c:pt>
                <c:pt idx="5981">
                  <c:v>3.8200073242190342</c:v>
                </c:pt>
                <c:pt idx="5982">
                  <c:v>3.8099975585940342</c:v>
                </c:pt>
                <c:pt idx="5983">
                  <c:v>3.8500061035160229</c:v>
                </c:pt>
                <c:pt idx="5984">
                  <c:v>3.8500061035160229</c:v>
                </c:pt>
                <c:pt idx="5985">
                  <c:v>3.8500061035160229</c:v>
                </c:pt>
                <c:pt idx="5986">
                  <c:v>3.7799987792969887</c:v>
                </c:pt>
                <c:pt idx="5987">
                  <c:v>3.8299865722660229</c:v>
                </c:pt>
                <c:pt idx="5988">
                  <c:v>3.7999877929690342</c:v>
                </c:pt>
                <c:pt idx="5989">
                  <c:v>3.7999877929690342</c:v>
                </c:pt>
                <c:pt idx="5990">
                  <c:v>3.8399963378910229</c:v>
                </c:pt>
                <c:pt idx="5991">
                  <c:v>3.8600158691410229</c:v>
                </c:pt>
                <c:pt idx="5992">
                  <c:v>3.7900085449219887</c:v>
                </c:pt>
                <c:pt idx="5993">
                  <c:v>3.7999877929690342</c:v>
                </c:pt>
                <c:pt idx="5994">
                  <c:v>3.8099975585940342</c:v>
                </c:pt>
                <c:pt idx="5995">
                  <c:v>3.8299865722660229</c:v>
                </c:pt>
                <c:pt idx="5996">
                  <c:v>3.8399963378910229</c:v>
                </c:pt>
                <c:pt idx="5997">
                  <c:v>3.7699890136719887</c:v>
                </c:pt>
                <c:pt idx="5998">
                  <c:v>3.7999877929690342</c:v>
                </c:pt>
                <c:pt idx="5999">
                  <c:v>3.8099975585940342</c:v>
                </c:pt>
                <c:pt idx="6000">
                  <c:v>3.8299865722660229</c:v>
                </c:pt>
                <c:pt idx="6001">
                  <c:v>3.8600158691410229</c:v>
                </c:pt>
                <c:pt idx="6002">
                  <c:v>3.8600158691410229</c:v>
                </c:pt>
                <c:pt idx="6003">
                  <c:v>3.8699951171869884</c:v>
                </c:pt>
                <c:pt idx="6004">
                  <c:v>3.8399963378910229</c:v>
                </c:pt>
                <c:pt idx="6005">
                  <c:v>3.8500061035160229</c:v>
                </c:pt>
                <c:pt idx="6006">
                  <c:v>3.8399963378910229</c:v>
                </c:pt>
                <c:pt idx="6007">
                  <c:v>3.8800048828119884</c:v>
                </c:pt>
                <c:pt idx="6008">
                  <c:v>3.7999877929690342</c:v>
                </c:pt>
                <c:pt idx="6009">
                  <c:v>3.3099975585940342</c:v>
                </c:pt>
                <c:pt idx="6010">
                  <c:v>3.3399963378910229</c:v>
                </c:pt>
                <c:pt idx="6011">
                  <c:v>3.3800048828119884</c:v>
                </c:pt>
                <c:pt idx="6012">
                  <c:v>3.7200012207030113</c:v>
                </c:pt>
                <c:pt idx="6013">
                  <c:v>3.7099914550780113</c:v>
                </c:pt>
                <c:pt idx="6014">
                  <c:v>3.7300109863280113</c:v>
                </c:pt>
                <c:pt idx="6015">
                  <c:v>3.8200073242190342</c:v>
                </c:pt>
                <c:pt idx="6016">
                  <c:v>3.8600158691410229</c:v>
                </c:pt>
                <c:pt idx="6017">
                  <c:v>3.760009765625</c:v>
                </c:pt>
                <c:pt idx="6018">
                  <c:v>3.8099975585940342</c:v>
                </c:pt>
                <c:pt idx="6019">
                  <c:v>3.8299865722660229</c:v>
                </c:pt>
                <c:pt idx="6020">
                  <c:v>3.7799987792969887</c:v>
                </c:pt>
                <c:pt idx="6021">
                  <c:v>3.7999877929690342</c:v>
                </c:pt>
                <c:pt idx="6022">
                  <c:v>3.8099975585940342</c:v>
                </c:pt>
                <c:pt idx="6023">
                  <c:v>3.8200073242190342</c:v>
                </c:pt>
                <c:pt idx="6024">
                  <c:v>3.8299865722660229</c:v>
                </c:pt>
                <c:pt idx="6025">
                  <c:v>3.8399963378910229</c:v>
                </c:pt>
                <c:pt idx="6026">
                  <c:v>3.8299865722660229</c:v>
                </c:pt>
                <c:pt idx="6027">
                  <c:v>3.8200073242190342</c:v>
                </c:pt>
                <c:pt idx="6028">
                  <c:v>3.7999877929690342</c:v>
                </c:pt>
                <c:pt idx="6029">
                  <c:v>3.7999877929690342</c:v>
                </c:pt>
                <c:pt idx="6030">
                  <c:v>3.7900085449219887</c:v>
                </c:pt>
                <c:pt idx="6031">
                  <c:v>3.8099975585940342</c:v>
                </c:pt>
                <c:pt idx="6032">
                  <c:v>3.8200073242190342</c:v>
                </c:pt>
                <c:pt idx="6033">
                  <c:v>3.8399963378910229</c:v>
                </c:pt>
                <c:pt idx="6034">
                  <c:v>3.8500061035160229</c:v>
                </c:pt>
                <c:pt idx="6035">
                  <c:v>3.8399963378910229</c:v>
                </c:pt>
                <c:pt idx="6036">
                  <c:v>3.8399963378910229</c:v>
                </c:pt>
                <c:pt idx="6037">
                  <c:v>3.8399963378910229</c:v>
                </c:pt>
                <c:pt idx="6038">
                  <c:v>3.8399963378910229</c:v>
                </c:pt>
                <c:pt idx="6039">
                  <c:v>3.8099975585940342</c:v>
                </c:pt>
                <c:pt idx="6040">
                  <c:v>3.8200073242190342</c:v>
                </c:pt>
                <c:pt idx="6041">
                  <c:v>3.8200073242190342</c:v>
                </c:pt>
                <c:pt idx="6042">
                  <c:v>3.8200073242190342</c:v>
                </c:pt>
                <c:pt idx="6043">
                  <c:v>3.8500061035160229</c:v>
                </c:pt>
                <c:pt idx="6044">
                  <c:v>3.8399963378910229</c:v>
                </c:pt>
                <c:pt idx="6045">
                  <c:v>3.8200073242190342</c:v>
                </c:pt>
                <c:pt idx="6046">
                  <c:v>3.8200073242190342</c:v>
                </c:pt>
                <c:pt idx="6047">
                  <c:v>3.8500061035160229</c:v>
                </c:pt>
                <c:pt idx="6048">
                  <c:v>3.9200134277340339</c:v>
                </c:pt>
                <c:pt idx="6049">
                  <c:v>3.8399963378910229</c:v>
                </c:pt>
                <c:pt idx="6050">
                  <c:v>3.8200073242190342</c:v>
                </c:pt>
                <c:pt idx="6051">
                  <c:v>3.8299865722660229</c:v>
                </c:pt>
                <c:pt idx="6052">
                  <c:v>3.8800048828119884</c:v>
                </c:pt>
                <c:pt idx="6053">
                  <c:v>3.8699951171869884</c:v>
                </c:pt>
                <c:pt idx="6054">
                  <c:v>3.8500061035160229</c:v>
                </c:pt>
                <c:pt idx="6055">
                  <c:v>3.8299865722660229</c:v>
                </c:pt>
                <c:pt idx="6056">
                  <c:v>3.8299865722660229</c:v>
                </c:pt>
                <c:pt idx="6057">
                  <c:v>3.8699951171869884</c:v>
                </c:pt>
                <c:pt idx="6058">
                  <c:v>3.8999938964840339</c:v>
                </c:pt>
                <c:pt idx="6059">
                  <c:v>3.8399963378910229</c:v>
                </c:pt>
                <c:pt idx="6060">
                  <c:v>3.8900146484369884</c:v>
                </c:pt>
                <c:pt idx="6061">
                  <c:v>3.8399963378910229</c:v>
                </c:pt>
                <c:pt idx="6062">
                  <c:v>3.8800048828119884</c:v>
                </c:pt>
                <c:pt idx="6063">
                  <c:v>3.9200134277340339</c:v>
                </c:pt>
                <c:pt idx="6064">
                  <c:v>3.8699951171869884</c:v>
                </c:pt>
                <c:pt idx="6065">
                  <c:v>3.8600158691410229</c:v>
                </c:pt>
                <c:pt idx="6066">
                  <c:v>3.8699951171869884</c:v>
                </c:pt>
                <c:pt idx="6067">
                  <c:v>3.8699951171869884</c:v>
                </c:pt>
                <c:pt idx="6068">
                  <c:v>3.8800048828119884</c:v>
                </c:pt>
                <c:pt idx="6069">
                  <c:v>3.8900146484369884</c:v>
                </c:pt>
                <c:pt idx="6070">
                  <c:v>3.8900146484369884</c:v>
                </c:pt>
                <c:pt idx="6071">
                  <c:v>3.8999938964840339</c:v>
                </c:pt>
                <c:pt idx="6072">
                  <c:v>3.9100036621090339</c:v>
                </c:pt>
                <c:pt idx="6073">
                  <c:v>3.8900146484369884</c:v>
                </c:pt>
                <c:pt idx="6074">
                  <c:v>3.9200134277340339</c:v>
                </c:pt>
                <c:pt idx="6075">
                  <c:v>3.8900146484369884</c:v>
                </c:pt>
                <c:pt idx="6076">
                  <c:v>3.8800048828119884</c:v>
                </c:pt>
                <c:pt idx="6077">
                  <c:v>3.9100036621090339</c:v>
                </c:pt>
                <c:pt idx="6078">
                  <c:v>3.9200134277340339</c:v>
                </c:pt>
                <c:pt idx="6079">
                  <c:v>3.9200134277340339</c:v>
                </c:pt>
                <c:pt idx="6080">
                  <c:v>3.8800048828119884</c:v>
                </c:pt>
                <c:pt idx="6081">
                  <c:v>3.8999938964840339</c:v>
                </c:pt>
                <c:pt idx="6082">
                  <c:v>3.9400024414060226</c:v>
                </c:pt>
                <c:pt idx="6083">
                  <c:v>3.9200134277340339</c:v>
                </c:pt>
                <c:pt idx="6084">
                  <c:v>3.8900146484369884</c:v>
                </c:pt>
                <c:pt idx="6085">
                  <c:v>3.9299926757810226</c:v>
                </c:pt>
                <c:pt idx="6086">
                  <c:v>3.9599914550780113</c:v>
                </c:pt>
                <c:pt idx="6087">
                  <c:v>3.9299926757810226</c:v>
                </c:pt>
                <c:pt idx="6088">
                  <c:v>3.9100036621090339</c:v>
                </c:pt>
                <c:pt idx="6089">
                  <c:v>3.9299926757810226</c:v>
                </c:pt>
                <c:pt idx="6090">
                  <c:v>3.9299926757810226</c:v>
                </c:pt>
                <c:pt idx="6091">
                  <c:v>3.8900146484369884</c:v>
                </c:pt>
                <c:pt idx="6092">
                  <c:v>3.9200134277340339</c:v>
                </c:pt>
                <c:pt idx="6093">
                  <c:v>3.9500122070310226</c:v>
                </c:pt>
                <c:pt idx="6094">
                  <c:v>3.9500122070310226</c:v>
                </c:pt>
                <c:pt idx="6095">
                  <c:v>3.9700012207030113</c:v>
                </c:pt>
                <c:pt idx="6096">
                  <c:v>3.9400024414060226</c:v>
                </c:pt>
                <c:pt idx="6097">
                  <c:v>3.9400024414060226</c:v>
                </c:pt>
                <c:pt idx="6098">
                  <c:v>3.8900146484369884</c:v>
                </c:pt>
                <c:pt idx="6099">
                  <c:v>3.9200134277340339</c:v>
                </c:pt>
                <c:pt idx="6100">
                  <c:v>3.9299926757810226</c:v>
                </c:pt>
                <c:pt idx="6101">
                  <c:v>3.9400024414060226</c:v>
                </c:pt>
                <c:pt idx="6102">
                  <c:v>3.9500122070310226</c:v>
                </c:pt>
                <c:pt idx="6103">
                  <c:v>3.9299926757810226</c:v>
                </c:pt>
                <c:pt idx="6104">
                  <c:v>3.9700012207030113</c:v>
                </c:pt>
                <c:pt idx="6105">
                  <c:v>3.9800109863280113</c:v>
                </c:pt>
                <c:pt idx="6106">
                  <c:v>3.9700012207030113</c:v>
                </c:pt>
                <c:pt idx="6107">
                  <c:v>3.9500122070310226</c:v>
                </c:pt>
                <c:pt idx="6108">
                  <c:v>3.9700012207030113</c:v>
                </c:pt>
                <c:pt idx="6109">
                  <c:v>3.9800109863280113</c:v>
                </c:pt>
                <c:pt idx="6110">
                  <c:v>3.9299926757810226</c:v>
                </c:pt>
                <c:pt idx="6111">
                  <c:v>3.9599914550780113</c:v>
                </c:pt>
                <c:pt idx="6112">
                  <c:v>3.9599914550780113</c:v>
                </c:pt>
                <c:pt idx="6113">
                  <c:v>3.9500122070310226</c:v>
                </c:pt>
                <c:pt idx="6114">
                  <c:v>3.9400024414060226</c:v>
                </c:pt>
                <c:pt idx="6115">
                  <c:v>3.9599914550780113</c:v>
                </c:pt>
                <c:pt idx="6116">
                  <c:v>3.9700012207030113</c:v>
                </c:pt>
                <c:pt idx="6117">
                  <c:v>3.9599914550780113</c:v>
                </c:pt>
                <c:pt idx="6118">
                  <c:v>3.9500122070310226</c:v>
                </c:pt>
                <c:pt idx="6119">
                  <c:v>3.9599914550780113</c:v>
                </c:pt>
                <c:pt idx="6120">
                  <c:v>3.9800109863280113</c:v>
                </c:pt>
                <c:pt idx="6121">
                  <c:v>4.010009765625</c:v>
                </c:pt>
                <c:pt idx="6122">
                  <c:v>3.9700012207030113</c:v>
                </c:pt>
                <c:pt idx="6123">
                  <c:v>4.010009765625</c:v>
                </c:pt>
                <c:pt idx="6124">
                  <c:v>3.9599914550780113</c:v>
                </c:pt>
                <c:pt idx="6125">
                  <c:v>3.9599914550780113</c:v>
                </c:pt>
                <c:pt idx="6126">
                  <c:v>4.0199890136719887</c:v>
                </c:pt>
                <c:pt idx="6127">
                  <c:v>3.9400024414060226</c:v>
                </c:pt>
                <c:pt idx="6128">
                  <c:v>3.9700012207030113</c:v>
                </c:pt>
                <c:pt idx="6129">
                  <c:v>3.989990234375</c:v>
                </c:pt>
                <c:pt idx="6130">
                  <c:v>4</c:v>
                </c:pt>
                <c:pt idx="6131">
                  <c:v>3.9299926757810226</c:v>
                </c:pt>
                <c:pt idx="6132">
                  <c:v>3.9800109863280113</c:v>
                </c:pt>
                <c:pt idx="6133">
                  <c:v>4.010009765625</c:v>
                </c:pt>
                <c:pt idx="6134">
                  <c:v>4.0499877929690342</c:v>
                </c:pt>
                <c:pt idx="6135">
                  <c:v>3.9100036621090339</c:v>
                </c:pt>
                <c:pt idx="6136">
                  <c:v>3.9599914550780113</c:v>
                </c:pt>
                <c:pt idx="6137">
                  <c:v>3.989990234375</c:v>
                </c:pt>
                <c:pt idx="6138">
                  <c:v>3.9800109863280113</c:v>
                </c:pt>
                <c:pt idx="6139">
                  <c:v>4</c:v>
                </c:pt>
                <c:pt idx="6140">
                  <c:v>3.9599914550780113</c:v>
                </c:pt>
                <c:pt idx="6141">
                  <c:v>3.9599914550780113</c:v>
                </c:pt>
                <c:pt idx="6142">
                  <c:v>4</c:v>
                </c:pt>
                <c:pt idx="6143">
                  <c:v>4</c:v>
                </c:pt>
                <c:pt idx="6144">
                  <c:v>4.010009765625</c:v>
                </c:pt>
                <c:pt idx="6145">
                  <c:v>4</c:v>
                </c:pt>
                <c:pt idx="6146">
                  <c:v>3.9400024414060226</c:v>
                </c:pt>
                <c:pt idx="6147">
                  <c:v>3.9700012207030113</c:v>
                </c:pt>
                <c:pt idx="6148">
                  <c:v>3.9700012207030113</c:v>
                </c:pt>
                <c:pt idx="6149">
                  <c:v>3.9700012207030113</c:v>
                </c:pt>
                <c:pt idx="6150">
                  <c:v>3.9599914550780113</c:v>
                </c:pt>
                <c:pt idx="6151">
                  <c:v>4.010009765625</c:v>
                </c:pt>
                <c:pt idx="6152">
                  <c:v>3.9200134277340339</c:v>
                </c:pt>
                <c:pt idx="6153">
                  <c:v>3.9700012207030113</c:v>
                </c:pt>
                <c:pt idx="6154">
                  <c:v>3.989990234375</c:v>
                </c:pt>
                <c:pt idx="6155">
                  <c:v>4.0499877929690342</c:v>
                </c:pt>
                <c:pt idx="6156">
                  <c:v>4.0599975585940342</c:v>
                </c:pt>
                <c:pt idx="6157">
                  <c:v>4.0400085449219887</c:v>
                </c:pt>
                <c:pt idx="6158">
                  <c:v>3.989990234375</c:v>
                </c:pt>
                <c:pt idx="6159">
                  <c:v>3.9400024414060226</c:v>
                </c:pt>
                <c:pt idx="6160">
                  <c:v>3.989990234375</c:v>
                </c:pt>
                <c:pt idx="6161">
                  <c:v>4</c:v>
                </c:pt>
                <c:pt idx="6162">
                  <c:v>4.010009765625</c:v>
                </c:pt>
                <c:pt idx="6163">
                  <c:v>3.9500122070310226</c:v>
                </c:pt>
                <c:pt idx="6164">
                  <c:v>3.9700012207030113</c:v>
                </c:pt>
                <c:pt idx="6165">
                  <c:v>3.9400024414060226</c:v>
                </c:pt>
                <c:pt idx="6166">
                  <c:v>3.9100036621090339</c:v>
                </c:pt>
                <c:pt idx="6167">
                  <c:v>3.8999938964840339</c:v>
                </c:pt>
                <c:pt idx="6168">
                  <c:v>3.9200134277340339</c:v>
                </c:pt>
                <c:pt idx="6169">
                  <c:v>3.9400024414060226</c:v>
                </c:pt>
                <c:pt idx="6170">
                  <c:v>3.9299926757810226</c:v>
                </c:pt>
                <c:pt idx="6171">
                  <c:v>3.8999938964840339</c:v>
                </c:pt>
                <c:pt idx="6172">
                  <c:v>3.9100036621090339</c:v>
                </c:pt>
                <c:pt idx="6173">
                  <c:v>3.8900146484369884</c:v>
                </c:pt>
                <c:pt idx="6174">
                  <c:v>3.9100036621090339</c:v>
                </c:pt>
                <c:pt idx="6175">
                  <c:v>3.9500122070310226</c:v>
                </c:pt>
                <c:pt idx="6176">
                  <c:v>3.9599914550780113</c:v>
                </c:pt>
                <c:pt idx="6177">
                  <c:v>3.9800109863280113</c:v>
                </c:pt>
                <c:pt idx="6178">
                  <c:v>3.8999938964840339</c:v>
                </c:pt>
                <c:pt idx="6179">
                  <c:v>3.9500122070310226</c:v>
                </c:pt>
                <c:pt idx="6180">
                  <c:v>3.9200134277340339</c:v>
                </c:pt>
                <c:pt idx="6181">
                  <c:v>3.9200134277340339</c:v>
                </c:pt>
                <c:pt idx="6182">
                  <c:v>3.9400024414060226</c:v>
                </c:pt>
                <c:pt idx="6183">
                  <c:v>3.9700012207030113</c:v>
                </c:pt>
                <c:pt idx="6184">
                  <c:v>3.9400024414060226</c:v>
                </c:pt>
                <c:pt idx="6185">
                  <c:v>3.8800048828119884</c:v>
                </c:pt>
                <c:pt idx="6186">
                  <c:v>3.9100036621090339</c:v>
                </c:pt>
                <c:pt idx="6187">
                  <c:v>3.9500122070310226</c:v>
                </c:pt>
                <c:pt idx="6188">
                  <c:v>3.8800048828119884</c:v>
                </c:pt>
                <c:pt idx="6189">
                  <c:v>3.9200134277340339</c:v>
                </c:pt>
                <c:pt idx="6190">
                  <c:v>3.9500122070310226</c:v>
                </c:pt>
                <c:pt idx="6191">
                  <c:v>3.9299926757810226</c:v>
                </c:pt>
                <c:pt idx="6192">
                  <c:v>3.8900146484369884</c:v>
                </c:pt>
                <c:pt idx="6193">
                  <c:v>3.8600158691410229</c:v>
                </c:pt>
                <c:pt idx="6194">
                  <c:v>3.9599914550780113</c:v>
                </c:pt>
                <c:pt idx="6195">
                  <c:v>3.8900146484369884</c:v>
                </c:pt>
                <c:pt idx="6196">
                  <c:v>3.9200134277340339</c:v>
                </c:pt>
                <c:pt idx="6197">
                  <c:v>3.9100036621090339</c:v>
                </c:pt>
                <c:pt idx="6198">
                  <c:v>3.9299926757810226</c:v>
                </c:pt>
                <c:pt idx="6199">
                  <c:v>3.9599914550780113</c:v>
                </c:pt>
                <c:pt idx="6200">
                  <c:v>3.9800109863280113</c:v>
                </c:pt>
                <c:pt idx="6201">
                  <c:v>3.9599914550780113</c:v>
                </c:pt>
                <c:pt idx="6202">
                  <c:v>3.9500122070310226</c:v>
                </c:pt>
                <c:pt idx="6203">
                  <c:v>3.9400024414060226</c:v>
                </c:pt>
                <c:pt idx="6204">
                  <c:v>3.9700012207030113</c:v>
                </c:pt>
                <c:pt idx="6205">
                  <c:v>3.9599914550780113</c:v>
                </c:pt>
                <c:pt idx="6206">
                  <c:v>3.9700012207030113</c:v>
                </c:pt>
                <c:pt idx="6207">
                  <c:v>3.8800048828119884</c:v>
                </c:pt>
                <c:pt idx="6208">
                  <c:v>4</c:v>
                </c:pt>
                <c:pt idx="6209">
                  <c:v>3.8699951171869884</c:v>
                </c:pt>
                <c:pt idx="6210">
                  <c:v>3.8900146484369884</c:v>
                </c:pt>
                <c:pt idx="6211">
                  <c:v>3.9400024414060226</c:v>
                </c:pt>
                <c:pt idx="6212">
                  <c:v>3.8999938964840339</c:v>
                </c:pt>
                <c:pt idx="6213">
                  <c:v>3.9800109863280113</c:v>
                </c:pt>
                <c:pt idx="6214">
                  <c:v>3.9599914550780113</c:v>
                </c:pt>
                <c:pt idx="6215">
                  <c:v>3.9700012207030113</c:v>
                </c:pt>
                <c:pt idx="6216">
                  <c:v>3.8999938964840339</c:v>
                </c:pt>
                <c:pt idx="6217">
                  <c:v>3.8200073242190342</c:v>
                </c:pt>
                <c:pt idx="6218">
                  <c:v>3.8900146484369884</c:v>
                </c:pt>
                <c:pt idx="6219">
                  <c:v>3.9299926757810226</c:v>
                </c:pt>
                <c:pt idx="6220">
                  <c:v>3.9800109863280113</c:v>
                </c:pt>
                <c:pt idx="6221">
                  <c:v>3.9200134277340339</c:v>
                </c:pt>
                <c:pt idx="6222">
                  <c:v>3.8699951171869884</c:v>
                </c:pt>
                <c:pt idx="6223">
                  <c:v>3.9500122070310226</c:v>
                </c:pt>
                <c:pt idx="6224">
                  <c:v>3.9500122070310226</c:v>
                </c:pt>
                <c:pt idx="6225">
                  <c:v>3.8900146484369884</c:v>
                </c:pt>
                <c:pt idx="6226">
                  <c:v>3.8800048828119884</c:v>
                </c:pt>
                <c:pt idx="6227">
                  <c:v>3.9400024414060226</c:v>
                </c:pt>
                <c:pt idx="6228">
                  <c:v>3.9200134277340339</c:v>
                </c:pt>
                <c:pt idx="6229">
                  <c:v>3.8900146484369884</c:v>
                </c:pt>
                <c:pt idx="6230">
                  <c:v>3.8500061035160229</c:v>
                </c:pt>
                <c:pt idx="6231">
                  <c:v>3.9700012207030113</c:v>
                </c:pt>
                <c:pt idx="6232">
                  <c:v>3.9100036621090339</c:v>
                </c:pt>
                <c:pt idx="6233">
                  <c:v>3.9100036621090339</c:v>
                </c:pt>
                <c:pt idx="6234">
                  <c:v>3.9400024414060226</c:v>
                </c:pt>
                <c:pt idx="6235">
                  <c:v>3.9299926757810226</c:v>
                </c:pt>
                <c:pt idx="6236">
                  <c:v>3.8900146484369884</c:v>
                </c:pt>
                <c:pt idx="6237">
                  <c:v>3.8999938964840339</c:v>
                </c:pt>
                <c:pt idx="6238">
                  <c:v>3.9200134277340339</c:v>
                </c:pt>
                <c:pt idx="6239">
                  <c:v>3.8999938964840339</c:v>
                </c:pt>
                <c:pt idx="6240">
                  <c:v>3.8999938964840339</c:v>
                </c:pt>
                <c:pt idx="6241">
                  <c:v>3.8900146484369884</c:v>
                </c:pt>
                <c:pt idx="6242">
                  <c:v>4.1000061035160229</c:v>
                </c:pt>
                <c:pt idx="6243">
                  <c:v>4.0299987792969887</c:v>
                </c:pt>
                <c:pt idx="6244">
                  <c:v>4.0599975585940342</c:v>
                </c:pt>
                <c:pt idx="6245">
                  <c:v>3.8900146484369884</c:v>
                </c:pt>
                <c:pt idx="6246">
                  <c:v>3.8900146484369884</c:v>
                </c:pt>
                <c:pt idx="6247">
                  <c:v>3.9100036621090339</c:v>
                </c:pt>
                <c:pt idx="6248">
                  <c:v>3.989990234375</c:v>
                </c:pt>
                <c:pt idx="6249">
                  <c:v>3.8500061035160229</c:v>
                </c:pt>
                <c:pt idx="6250">
                  <c:v>3.9100036621090339</c:v>
                </c:pt>
                <c:pt idx="6251">
                  <c:v>3.9500122070310226</c:v>
                </c:pt>
                <c:pt idx="6252">
                  <c:v>3.9100036621090339</c:v>
                </c:pt>
                <c:pt idx="6253">
                  <c:v>3.9200134277340339</c:v>
                </c:pt>
                <c:pt idx="6254">
                  <c:v>3.9700012207030113</c:v>
                </c:pt>
                <c:pt idx="6255">
                  <c:v>3.9599914550780113</c:v>
                </c:pt>
                <c:pt idx="6256">
                  <c:v>3.9400024414060226</c:v>
                </c:pt>
                <c:pt idx="6257">
                  <c:v>3.9200134277340339</c:v>
                </c:pt>
                <c:pt idx="6258">
                  <c:v>3.8999938964840339</c:v>
                </c:pt>
                <c:pt idx="6259">
                  <c:v>3.9100036621090339</c:v>
                </c:pt>
                <c:pt idx="6260">
                  <c:v>3.9299926757810226</c:v>
                </c:pt>
                <c:pt idx="6261">
                  <c:v>3.9400024414060226</c:v>
                </c:pt>
                <c:pt idx="6262">
                  <c:v>3.9400024414060226</c:v>
                </c:pt>
                <c:pt idx="6263">
                  <c:v>3.9599914550780113</c:v>
                </c:pt>
                <c:pt idx="6264">
                  <c:v>3.9100036621090339</c:v>
                </c:pt>
                <c:pt idx="6265">
                  <c:v>3.9800109863280113</c:v>
                </c:pt>
                <c:pt idx="6266">
                  <c:v>3.9100036621090339</c:v>
                </c:pt>
                <c:pt idx="6267">
                  <c:v>3.9100036621090339</c:v>
                </c:pt>
                <c:pt idx="6268">
                  <c:v>3.9500122070310226</c:v>
                </c:pt>
                <c:pt idx="6269">
                  <c:v>3.9200134277340339</c:v>
                </c:pt>
                <c:pt idx="6270">
                  <c:v>3.9100036621090339</c:v>
                </c:pt>
                <c:pt idx="6271">
                  <c:v>3.9599914550780113</c:v>
                </c:pt>
                <c:pt idx="6272">
                  <c:v>3.9200134277340339</c:v>
                </c:pt>
                <c:pt idx="6273">
                  <c:v>3.9400024414060226</c:v>
                </c:pt>
                <c:pt idx="6274">
                  <c:v>3.9599914550780113</c:v>
                </c:pt>
                <c:pt idx="6275">
                  <c:v>3.8399963378910229</c:v>
                </c:pt>
                <c:pt idx="6276">
                  <c:v>3.8500061035160229</c:v>
                </c:pt>
                <c:pt idx="6277">
                  <c:v>3.9100036621090339</c:v>
                </c:pt>
                <c:pt idx="6278">
                  <c:v>3.8900146484369884</c:v>
                </c:pt>
                <c:pt idx="6279">
                  <c:v>3.8999938964840339</c:v>
                </c:pt>
                <c:pt idx="6280">
                  <c:v>3.8299865722660229</c:v>
                </c:pt>
                <c:pt idx="6281">
                  <c:v>3.8800048828119884</c:v>
                </c:pt>
                <c:pt idx="6282">
                  <c:v>3.8999938964840339</c:v>
                </c:pt>
                <c:pt idx="6283">
                  <c:v>3.8699951171869884</c:v>
                </c:pt>
                <c:pt idx="6284">
                  <c:v>3.9500122070310226</c:v>
                </c:pt>
                <c:pt idx="6285">
                  <c:v>3.9400024414060226</c:v>
                </c:pt>
                <c:pt idx="6286">
                  <c:v>3.9200134277340339</c:v>
                </c:pt>
                <c:pt idx="6287">
                  <c:v>3.9200134277340339</c:v>
                </c:pt>
                <c:pt idx="6288">
                  <c:v>3.9400024414060226</c:v>
                </c:pt>
                <c:pt idx="6289">
                  <c:v>3.9500122070310226</c:v>
                </c:pt>
                <c:pt idx="6290">
                  <c:v>3.8500061035160229</c:v>
                </c:pt>
                <c:pt idx="6291">
                  <c:v>3.8999938964840339</c:v>
                </c:pt>
                <c:pt idx="6292">
                  <c:v>3.9299926757810226</c:v>
                </c:pt>
                <c:pt idx="6293">
                  <c:v>3.9400024414060226</c:v>
                </c:pt>
                <c:pt idx="6294">
                  <c:v>3.9500122070310226</c:v>
                </c:pt>
                <c:pt idx="6295">
                  <c:v>3.8900146484369884</c:v>
                </c:pt>
                <c:pt idx="6296">
                  <c:v>3.9100036621090339</c:v>
                </c:pt>
                <c:pt idx="6297">
                  <c:v>3.9200134277340339</c:v>
                </c:pt>
                <c:pt idx="6298">
                  <c:v>3.9400024414060226</c:v>
                </c:pt>
                <c:pt idx="6299">
                  <c:v>3.9500122070310226</c:v>
                </c:pt>
                <c:pt idx="6300">
                  <c:v>3.9800109863280113</c:v>
                </c:pt>
                <c:pt idx="6301">
                  <c:v>3.9500122070310226</c:v>
                </c:pt>
                <c:pt idx="6302">
                  <c:v>3.9299926757810226</c:v>
                </c:pt>
                <c:pt idx="6303">
                  <c:v>3.9500122070310226</c:v>
                </c:pt>
                <c:pt idx="6304">
                  <c:v>4</c:v>
                </c:pt>
                <c:pt idx="6305">
                  <c:v>3.9100036621090339</c:v>
                </c:pt>
                <c:pt idx="6306">
                  <c:v>3.8600158691410229</c:v>
                </c:pt>
                <c:pt idx="6307">
                  <c:v>3.9100036621090339</c:v>
                </c:pt>
                <c:pt idx="6308">
                  <c:v>3.9299926757810226</c:v>
                </c:pt>
                <c:pt idx="6309">
                  <c:v>3.8900146484369884</c:v>
                </c:pt>
                <c:pt idx="6310">
                  <c:v>3.8500061035160229</c:v>
                </c:pt>
                <c:pt idx="6311">
                  <c:v>3.8999938964840339</c:v>
                </c:pt>
                <c:pt idx="6312">
                  <c:v>3.9100036621090339</c:v>
                </c:pt>
                <c:pt idx="6313">
                  <c:v>3.8999938964840339</c:v>
                </c:pt>
                <c:pt idx="6314">
                  <c:v>3.8999938964840339</c:v>
                </c:pt>
                <c:pt idx="6315">
                  <c:v>3.9299926757810226</c:v>
                </c:pt>
                <c:pt idx="6316">
                  <c:v>3.9500122070310226</c:v>
                </c:pt>
                <c:pt idx="6317">
                  <c:v>3.9400024414060226</c:v>
                </c:pt>
                <c:pt idx="6318">
                  <c:v>3.9400024414060226</c:v>
                </c:pt>
                <c:pt idx="6319">
                  <c:v>3.9299926757810226</c:v>
                </c:pt>
                <c:pt idx="6320">
                  <c:v>3.9100036621090339</c:v>
                </c:pt>
                <c:pt idx="6321">
                  <c:v>3.8900146484369884</c:v>
                </c:pt>
                <c:pt idx="6322">
                  <c:v>3.9100036621090339</c:v>
                </c:pt>
                <c:pt idx="6323">
                  <c:v>3.9599914550780113</c:v>
                </c:pt>
                <c:pt idx="6324">
                  <c:v>3.8999938964840339</c:v>
                </c:pt>
                <c:pt idx="6325">
                  <c:v>3.9100036621090339</c:v>
                </c:pt>
                <c:pt idx="6326">
                  <c:v>3.8900146484369884</c:v>
                </c:pt>
                <c:pt idx="6327">
                  <c:v>3.8900146484369884</c:v>
                </c:pt>
                <c:pt idx="6328">
                  <c:v>3.8800048828119884</c:v>
                </c:pt>
                <c:pt idx="6329">
                  <c:v>3.8600158691410229</c:v>
                </c:pt>
                <c:pt idx="6330">
                  <c:v>3.8900146484369884</c:v>
                </c:pt>
                <c:pt idx="6331">
                  <c:v>3.8900146484369884</c:v>
                </c:pt>
                <c:pt idx="6332">
                  <c:v>3.8699951171869884</c:v>
                </c:pt>
                <c:pt idx="6333">
                  <c:v>3.9100036621090339</c:v>
                </c:pt>
                <c:pt idx="6334">
                  <c:v>3.9500122070310226</c:v>
                </c:pt>
                <c:pt idx="6335">
                  <c:v>3.9200134277340339</c:v>
                </c:pt>
                <c:pt idx="6336">
                  <c:v>3.8999938964840339</c:v>
                </c:pt>
                <c:pt idx="6337">
                  <c:v>3.9299926757810226</c:v>
                </c:pt>
                <c:pt idx="6338">
                  <c:v>3.8600158691410229</c:v>
                </c:pt>
                <c:pt idx="6339">
                  <c:v>3.8900146484369884</c:v>
                </c:pt>
                <c:pt idx="6340">
                  <c:v>3.9599914550780113</c:v>
                </c:pt>
                <c:pt idx="6341">
                  <c:v>3.9299926757810226</c:v>
                </c:pt>
                <c:pt idx="6342">
                  <c:v>3.8800048828119884</c:v>
                </c:pt>
                <c:pt idx="6343">
                  <c:v>3.8900146484369884</c:v>
                </c:pt>
                <c:pt idx="6344">
                  <c:v>3.9200134277340339</c:v>
                </c:pt>
                <c:pt idx="6345">
                  <c:v>3.8999938964840339</c:v>
                </c:pt>
                <c:pt idx="6346">
                  <c:v>3.9400024414060226</c:v>
                </c:pt>
                <c:pt idx="6347">
                  <c:v>3.8999938964840339</c:v>
                </c:pt>
                <c:pt idx="6348">
                  <c:v>3.8999938964840339</c:v>
                </c:pt>
                <c:pt idx="6349">
                  <c:v>3.8999938964840339</c:v>
                </c:pt>
                <c:pt idx="6350">
                  <c:v>3.9100036621090339</c:v>
                </c:pt>
                <c:pt idx="6351">
                  <c:v>3.8699951171869884</c:v>
                </c:pt>
                <c:pt idx="6352">
                  <c:v>3.8699951171869884</c:v>
                </c:pt>
                <c:pt idx="6353">
                  <c:v>3.8999938964840339</c:v>
                </c:pt>
                <c:pt idx="6354">
                  <c:v>3.8800048828119884</c:v>
                </c:pt>
                <c:pt idx="6355">
                  <c:v>3.8900146484369884</c:v>
                </c:pt>
                <c:pt idx="6356">
                  <c:v>3.8999938964840339</c:v>
                </c:pt>
                <c:pt idx="6357">
                  <c:v>3.9299926757810226</c:v>
                </c:pt>
                <c:pt idx="6358">
                  <c:v>3.9400024414060226</c:v>
                </c:pt>
                <c:pt idx="6359">
                  <c:v>3.9299926757810226</c:v>
                </c:pt>
                <c:pt idx="6360">
                  <c:v>3.9200134277340339</c:v>
                </c:pt>
                <c:pt idx="6361">
                  <c:v>3.9400024414060226</c:v>
                </c:pt>
                <c:pt idx="6362">
                  <c:v>3.8900146484369884</c:v>
                </c:pt>
                <c:pt idx="6363">
                  <c:v>3.8600158691410229</c:v>
                </c:pt>
                <c:pt idx="6364">
                  <c:v>3.9100036621090339</c:v>
                </c:pt>
                <c:pt idx="6365">
                  <c:v>3.9700012207030113</c:v>
                </c:pt>
                <c:pt idx="6366">
                  <c:v>3.9100036621090339</c:v>
                </c:pt>
                <c:pt idx="6367">
                  <c:v>3.9100036621090339</c:v>
                </c:pt>
                <c:pt idx="6368">
                  <c:v>3.8999938964840339</c:v>
                </c:pt>
                <c:pt idx="6369">
                  <c:v>3.8699951171869884</c:v>
                </c:pt>
                <c:pt idx="6370">
                  <c:v>3.8600158691410229</c:v>
                </c:pt>
                <c:pt idx="6371">
                  <c:v>3.9100036621090339</c:v>
                </c:pt>
                <c:pt idx="6372">
                  <c:v>3.9500122070310226</c:v>
                </c:pt>
                <c:pt idx="6373">
                  <c:v>3.9100036621090339</c:v>
                </c:pt>
                <c:pt idx="6374">
                  <c:v>3.9200134277340339</c:v>
                </c:pt>
                <c:pt idx="6375">
                  <c:v>3.9200134277340339</c:v>
                </c:pt>
                <c:pt idx="6376">
                  <c:v>3.9200134277340339</c:v>
                </c:pt>
                <c:pt idx="6377">
                  <c:v>3.8900146484369884</c:v>
                </c:pt>
                <c:pt idx="6378">
                  <c:v>3.8699951171869884</c:v>
                </c:pt>
                <c:pt idx="6379">
                  <c:v>3.9100036621090339</c:v>
                </c:pt>
                <c:pt idx="6380">
                  <c:v>3.8600158691410229</c:v>
                </c:pt>
                <c:pt idx="6381">
                  <c:v>3.8699951171869884</c:v>
                </c:pt>
                <c:pt idx="6382">
                  <c:v>3.8900146484369884</c:v>
                </c:pt>
                <c:pt idx="6383">
                  <c:v>3.9400024414060226</c:v>
                </c:pt>
                <c:pt idx="6384">
                  <c:v>3.9500122070310226</c:v>
                </c:pt>
                <c:pt idx="6385">
                  <c:v>3.9100036621090339</c:v>
                </c:pt>
                <c:pt idx="6386">
                  <c:v>3.8699951171869884</c:v>
                </c:pt>
                <c:pt idx="6387">
                  <c:v>3.8699951171869884</c:v>
                </c:pt>
                <c:pt idx="6388">
                  <c:v>3.8800048828119884</c:v>
                </c:pt>
                <c:pt idx="6389">
                  <c:v>3.9100036621090339</c:v>
                </c:pt>
                <c:pt idx="6390">
                  <c:v>3.9200134277340339</c:v>
                </c:pt>
                <c:pt idx="6391">
                  <c:v>3.9100036621090339</c:v>
                </c:pt>
                <c:pt idx="6392">
                  <c:v>3.8900146484369884</c:v>
                </c:pt>
                <c:pt idx="6393">
                  <c:v>3.8900146484369884</c:v>
                </c:pt>
                <c:pt idx="6394">
                  <c:v>3.9100036621090339</c:v>
                </c:pt>
                <c:pt idx="6395">
                  <c:v>3.9200134277340339</c:v>
                </c:pt>
                <c:pt idx="6396">
                  <c:v>3.9100036621090339</c:v>
                </c:pt>
                <c:pt idx="6397">
                  <c:v>3.9200134277340339</c:v>
                </c:pt>
                <c:pt idx="6398">
                  <c:v>3.9100036621090339</c:v>
                </c:pt>
                <c:pt idx="6399">
                  <c:v>3.9200134277340339</c:v>
                </c:pt>
                <c:pt idx="6400">
                  <c:v>3.9299926757810226</c:v>
                </c:pt>
                <c:pt idx="6401">
                  <c:v>3.9299926757810226</c:v>
                </c:pt>
                <c:pt idx="6402">
                  <c:v>3.8900146484369884</c:v>
                </c:pt>
                <c:pt idx="6403">
                  <c:v>3.8999938964840339</c:v>
                </c:pt>
                <c:pt idx="6404">
                  <c:v>3.9200134277340339</c:v>
                </c:pt>
                <c:pt idx="6405">
                  <c:v>3.9200134277340339</c:v>
                </c:pt>
                <c:pt idx="6406">
                  <c:v>3.9299926757810226</c:v>
                </c:pt>
                <c:pt idx="6407">
                  <c:v>3.9400024414060226</c:v>
                </c:pt>
                <c:pt idx="6408">
                  <c:v>3.9700012207030113</c:v>
                </c:pt>
                <c:pt idx="6409">
                  <c:v>3.9400024414060226</c:v>
                </c:pt>
                <c:pt idx="6410">
                  <c:v>3.9500122070310226</c:v>
                </c:pt>
                <c:pt idx="6411">
                  <c:v>3.8999938964840339</c:v>
                </c:pt>
                <c:pt idx="6412">
                  <c:v>3.9299926757810226</c:v>
                </c:pt>
                <c:pt idx="6413">
                  <c:v>3.9100036621090339</c:v>
                </c:pt>
                <c:pt idx="6414">
                  <c:v>3.8999938964840339</c:v>
                </c:pt>
                <c:pt idx="6415">
                  <c:v>3.9500122070310226</c:v>
                </c:pt>
                <c:pt idx="6416">
                  <c:v>3.9800109863280113</c:v>
                </c:pt>
                <c:pt idx="6417">
                  <c:v>3.9500122070310226</c:v>
                </c:pt>
                <c:pt idx="6418">
                  <c:v>3.9299926757810226</c:v>
                </c:pt>
                <c:pt idx="6419">
                  <c:v>3.9700012207030113</c:v>
                </c:pt>
                <c:pt idx="6420">
                  <c:v>3.9200134277340339</c:v>
                </c:pt>
                <c:pt idx="6421">
                  <c:v>3.9400024414060226</c:v>
                </c:pt>
                <c:pt idx="6422">
                  <c:v>3.9299926757810226</c:v>
                </c:pt>
                <c:pt idx="6423">
                  <c:v>3.9299926757810226</c:v>
                </c:pt>
                <c:pt idx="6424">
                  <c:v>3.9599914550780113</c:v>
                </c:pt>
                <c:pt idx="6425">
                  <c:v>3.9400024414060226</c:v>
                </c:pt>
                <c:pt idx="6426">
                  <c:v>3.8999938964840339</c:v>
                </c:pt>
                <c:pt idx="6427">
                  <c:v>3.9400024414060226</c:v>
                </c:pt>
                <c:pt idx="6428">
                  <c:v>3.9500122070310226</c:v>
                </c:pt>
                <c:pt idx="6429">
                  <c:v>3.9599914550780113</c:v>
                </c:pt>
                <c:pt idx="6430">
                  <c:v>3.9299926757810226</c:v>
                </c:pt>
                <c:pt idx="6431">
                  <c:v>3.9700012207030113</c:v>
                </c:pt>
                <c:pt idx="6432">
                  <c:v>3.9500122070310226</c:v>
                </c:pt>
                <c:pt idx="6433">
                  <c:v>3.9299926757810226</c:v>
                </c:pt>
                <c:pt idx="6434">
                  <c:v>3.9299926757810226</c:v>
                </c:pt>
                <c:pt idx="6435">
                  <c:v>3.9500122070310226</c:v>
                </c:pt>
                <c:pt idx="6436">
                  <c:v>3.9400024414060226</c:v>
                </c:pt>
                <c:pt idx="6437">
                  <c:v>3.9500122070310226</c:v>
                </c:pt>
                <c:pt idx="6438">
                  <c:v>3.9500122070310226</c:v>
                </c:pt>
                <c:pt idx="6439">
                  <c:v>3.9400024414060226</c:v>
                </c:pt>
                <c:pt idx="6440">
                  <c:v>3.9599914550780113</c:v>
                </c:pt>
                <c:pt idx="6441">
                  <c:v>3.9599914550780113</c:v>
                </c:pt>
                <c:pt idx="6442">
                  <c:v>3.9700012207030113</c:v>
                </c:pt>
                <c:pt idx="6443">
                  <c:v>3.9599914550780113</c:v>
                </c:pt>
                <c:pt idx="6444">
                  <c:v>3.9700012207030113</c:v>
                </c:pt>
                <c:pt idx="6445">
                  <c:v>3.9500122070310226</c:v>
                </c:pt>
                <c:pt idx="6446">
                  <c:v>3.8999938964840339</c:v>
                </c:pt>
                <c:pt idx="6447">
                  <c:v>3.9200134277340339</c:v>
                </c:pt>
                <c:pt idx="6448">
                  <c:v>3.9599914550780113</c:v>
                </c:pt>
                <c:pt idx="6449">
                  <c:v>4</c:v>
                </c:pt>
                <c:pt idx="6450">
                  <c:v>4.0199890136719887</c:v>
                </c:pt>
                <c:pt idx="6451">
                  <c:v>3.9400024414060226</c:v>
                </c:pt>
                <c:pt idx="6452">
                  <c:v>3.9500122070310226</c:v>
                </c:pt>
                <c:pt idx="6453">
                  <c:v>4.010009765625</c:v>
                </c:pt>
                <c:pt idx="6454">
                  <c:v>4</c:v>
                </c:pt>
                <c:pt idx="6455">
                  <c:v>3.9400024414060226</c:v>
                </c:pt>
                <c:pt idx="6456">
                  <c:v>4</c:v>
                </c:pt>
                <c:pt idx="6457">
                  <c:v>3.9700012207030113</c:v>
                </c:pt>
                <c:pt idx="6458">
                  <c:v>3.9500122070310226</c:v>
                </c:pt>
                <c:pt idx="6459">
                  <c:v>3.9500122070310226</c:v>
                </c:pt>
                <c:pt idx="6460">
                  <c:v>3.9599914550780113</c:v>
                </c:pt>
                <c:pt idx="6461">
                  <c:v>3.9599914550780113</c:v>
                </c:pt>
                <c:pt idx="6462">
                  <c:v>3.9400024414060226</c:v>
                </c:pt>
                <c:pt idx="6463">
                  <c:v>3.9500122070310226</c:v>
                </c:pt>
                <c:pt idx="6464">
                  <c:v>3.989990234375</c:v>
                </c:pt>
                <c:pt idx="6465">
                  <c:v>4</c:v>
                </c:pt>
                <c:pt idx="6466">
                  <c:v>3.989990234375</c:v>
                </c:pt>
                <c:pt idx="6467">
                  <c:v>3.9299926757810226</c:v>
                </c:pt>
                <c:pt idx="6468">
                  <c:v>3.9500122070310226</c:v>
                </c:pt>
                <c:pt idx="6469">
                  <c:v>3.9599914550780113</c:v>
                </c:pt>
                <c:pt idx="6470">
                  <c:v>3.989990234375</c:v>
                </c:pt>
                <c:pt idx="6471">
                  <c:v>3.9500122070310226</c:v>
                </c:pt>
                <c:pt idx="6472">
                  <c:v>4.0199890136719887</c:v>
                </c:pt>
                <c:pt idx="6473">
                  <c:v>4.0199890136719887</c:v>
                </c:pt>
                <c:pt idx="6474">
                  <c:v>3.989990234375</c:v>
                </c:pt>
                <c:pt idx="6475">
                  <c:v>3.9599914550780113</c:v>
                </c:pt>
                <c:pt idx="6476">
                  <c:v>3.9599914550780113</c:v>
                </c:pt>
                <c:pt idx="6477">
                  <c:v>3.9599914550780113</c:v>
                </c:pt>
                <c:pt idx="6478">
                  <c:v>3.9800109863280113</c:v>
                </c:pt>
                <c:pt idx="6479">
                  <c:v>3.9500122070310226</c:v>
                </c:pt>
                <c:pt idx="6480">
                  <c:v>3.989990234375</c:v>
                </c:pt>
                <c:pt idx="6481">
                  <c:v>4.0299987792969887</c:v>
                </c:pt>
                <c:pt idx="6482">
                  <c:v>4.0499877929690342</c:v>
                </c:pt>
                <c:pt idx="6483">
                  <c:v>4.0199890136719887</c:v>
                </c:pt>
                <c:pt idx="6484">
                  <c:v>3.989990234375</c:v>
                </c:pt>
                <c:pt idx="6485">
                  <c:v>4</c:v>
                </c:pt>
                <c:pt idx="6486">
                  <c:v>3.9400024414060226</c:v>
                </c:pt>
                <c:pt idx="6487">
                  <c:v>3.9500122070310226</c:v>
                </c:pt>
                <c:pt idx="6488">
                  <c:v>3.9800109863280113</c:v>
                </c:pt>
                <c:pt idx="6489">
                  <c:v>3.9700012207030113</c:v>
                </c:pt>
                <c:pt idx="6490">
                  <c:v>3.9800109863280113</c:v>
                </c:pt>
                <c:pt idx="6491">
                  <c:v>4.0199890136719887</c:v>
                </c:pt>
                <c:pt idx="6492">
                  <c:v>4.0299987792969887</c:v>
                </c:pt>
                <c:pt idx="6493">
                  <c:v>3.9800109863280113</c:v>
                </c:pt>
                <c:pt idx="6494">
                  <c:v>3.9700012207030113</c:v>
                </c:pt>
                <c:pt idx="6495">
                  <c:v>3.9599914550780113</c:v>
                </c:pt>
                <c:pt idx="6496">
                  <c:v>3.9800109863280113</c:v>
                </c:pt>
                <c:pt idx="6497">
                  <c:v>4.0299987792969887</c:v>
                </c:pt>
                <c:pt idx="6498">
                  <c:v>4.0199890136719887</c:v>
                </c:pt>
                <c:pt idx="6499">
                  <c:v>4.010009765625</c:v>
                </c:pt>
                <c:pt idx="6500">
                  <c:v>4.010009765625</c:v>
                </c:pt>
                <c:pt idx="6501">
                  <c:v>4.0199890136719887</c:v>
                </c:pt>
                <c:pt idx="6502">
                  <c:v>4.0299987792969887</c:v>
                </c:pt>
                <c:pt idx="6503">
                  <c:v>4.0400085449219887</c:v>
                </c:pt>
                <c:pt idx="6504">
                  <c:v>3.9800109863280113</c:v>
                </c:pt>
                <c:pt idx="6505">
                  <c:v>3.9800109863280113</c:v>
                </c:pt>
                <c:pt idx="6506">
                  <c:v>4.0299987792969887</c:v>
                </c:pt>
                <c:pt idx="6507">
                  <c:v>4.0899963378910229</c:v>
                </c:pt>
                <c:pt idx="6508">
                  <c:v>3.9800109863280113</c:v>
                </c:pt>
                <c:pt idx="6509">
                  <c:v>3.9599914550780113</c:v>
                </c:pt>
                <c:pt idx="6510">
                  <c:v>4.0199890136719887</c:v>
                </c:pt>
                <c:pt idx="6511">
                  <c:v>4.0799865722660229</c:v>
                </c:pt>
                <c:pt idx="6512">
                  <c:v>4.010009765625</c:v>
                </c:pt>
                <c:pt idx="6513">
                  <c:v>3.9700012207030113</c:v>
                </c:pt>
                <c:pt idx="6514">
                  <c:v>3.9700012207030113</c:v>
                </c:pt>
                <c:pt idx="6515">
                  <c:v>4.0299987792969887</c:v>
                </c:pt>
                <c:pt idx="6516">
                  <c:v>4.0199890136719887</c:v>
                </c:pt>
                <c:pt idx="6517">
                  <c:v>4.0700073242190342</c:v>
                </c:pt>
                <c:pt idx="6518">
                  <c:v>4.0599975585940342</c:v>
                </c:pt>
                <c:pt idx="6519">
                  <c:v>4.0400085449219887</c:v>
                </c:pt>
                <c:pt idx="6520">
                  <c:v>4.0199890136719887</c:v>
                </c:pt>
                <c:pt idx="6521">
                  <c:v>4</c:v>
                </c:pt>
                <c:pt idx="6522">
                  <c:v>4.010009765625</c:v>
                </c:pt>
                <c:pt idx="6523">
                  <c:v>4.010009765625</c:v>
                </c:pt>
                <c:pt idx="6524">
                  <c:v>4.0499877929690342</c:v>
                </c:pt>
                <c:pt idx="6525">
                  <c:v>4.0599975585940342</c:v>
                </c:pt>
                <c:pt idx="6526">
                  <c:v>4.1199951171869884</c:v>
                </c:pt>
                <c:pt idx="6527">
                  <c:v>4.1600036621090339</c:v>
                </c:pt>
                <c:pt idx="6528">
                  <c:v>4.0799865722660229</c:v>
                </c:pt>
                <c:pt idx="6529">
                  <c:v>3.9800109863280113</c:v>
                </c:pt>
                <c:pt idx="6530">
                  <c:v>4.0799865722660229</c:v>
                </c:pt>
                <c:pt idx="6531">
                  <c:v>4.0400085449219887</c:v>
                </c:pt>
                <c:pt idx="6532">
                  <c:v>4</c:v>
                </c:pt>
                <c:pt idx="6533">
                  <c:v>3.989990234375</c:v>
                </c:pt>
                <c:pt idx="6534">
                  <c:v>4.010009765625</c:v>
                </c:pt>
                <c:pt idx="6535">
                  <c:v>4.0199890136719887</c:v>
                </c:pt>
                <c:pt idx="6536">
                  <c:v>4.0599975585940342</c:v>
                </c:pt>
                <c:pt idx="6537">
                  <c:v>4.010009765625</c:v>
                </c:pt>
                <c:pt idx="6538">
                  <c:v>4</c:v>
                </c:pt>
                <c:pt idx="6539">
                  <c:v>4.0400085449219887</c:v>
                </c:pt>
                <c:pt idx="6540">
                  <c:v>4.1000061035160229</c:v>
                </c:pt>
                <c:pt idx="6541">
                  <c:v>4.1300048828119884</c:v>
                </c:pt>
                <c:pt idx="6542">
                  <c:v>4.0799865722660229</c:v>
                </c:pt>
                <c:pt idx="6543">
                  <c:v>4.0499877929690342</c:v>
                </c:pt>
                <c:pt idx="6544">
                  <c:v>4.0799865722660229</c:v>
                </c:pt>
                <c:pt idx="6545">
                  <c:v>4.0599975585940342</c:v>
                </c:pt>
                <c:pt idx="6546">
                  <c:v>4.0299987792969887</c:v>
                </c:pt>
                <c:pt idx="6547">
                  <c:v>4.1000061035160229</c:v>
                </c:pt>
                <c:pt idx="6548">
                  <c:v>4.010009765625</c:v>
                </c:pt>
                <c:pt idx="6549">
                  <c:v>4.0299987792969887</c:v>
                </c:pt>
                <c:pt idx="6550">
                  <c:v>4.1400146484369884</c:v>
                </c:pt>
                <c:pt idx="6551">
                  <c:v>4.0299987792969887</c:v>
                </c:pt>
                <c:pt idx="6552">
                  <c:v>4.0199890136719887</c:v>
                </c:pt>
                <c:pt idx="6553">
                  <c:v>4.0299987792969887</c:v>
                </c:pt>
                <c:pt idx="6554">
                  <c:v>4.1400146484369884</c:v>
                </c:pt>
                <c:pt idx="6555">
                  <c:v>4.1100158691410229</c:v>
                </c:pt>
                <c:pt idx="6556">
                  <c:v>4.0799865722660229</c:v>
                </c:pt>
                <c:pt idx="6557">
                  <c:v>4.1300048828119884</c:v>
                </c:pt>
                <c:pt idx="6558">
                  <c:v>4.0199890136719887</c:v>
                </c:pt>
                <c:pt idx="6559">
                  <c:v>4.0299987792969887</c:v>
                </c:pt>
                <c:pt idx="6560">
                  <c:v>4.1300048828119884</c:v>
                </c:pt>
                <c:pt idx="6561">
                  <c:v>4.0499877929690342</c:v>
                </c:pt>
                <c:pt idx="6562">
                  <c:v>4.0599975585940342</c:v>
                </c:pt>
                <c:pt idx="6563">
                  <c:v>4.0799865722660229</c:v>
                </c:pt>
                <c:pt idx="6564">
                  <c:v>4.0499877929690342</c:v>
                </c:pt>
                <c:pt idx="6565">
                  <c:v>4.1900024414060226</c:v>
                </c:pt>
                <c:pt idx="6566">
                  <c:v>4.1300048828119884</c:v>
                </c:pt>
                <c:pt idx="6567">
                  <c:v>4.0899963378910229</c:v>
                </c:pt>
                <c:pt idx="6568">
                  <c:v>4.1600036621090339</c:v>
                </c:pt>
                <c:pt idx="6569">
                  <c:v>4.0400085449219887</c:v>
                </c:pt>
                <c:pt idx="6570">
                  <c:v>4.0799865722660229</c:v>
                </c:pt>
                <c:pt idx="6571">
                  <c:v>4.1100158691410229</c:v>
                </c:pt>
                <c:pt idx="6572">
                  <c:v>4.1600036621090339</c:v>
                </c:pt>
                <c:pt idx="6573">
                  <c:v>4.1100158691410229</c:v>
                </c:pt>
                <c:pt idx="6574">
                  <c:v>4.010009765625</c:v>
                </c:pt>
                <c:pt idx="6575">
                  <c:v>4.0499877929690342</c:v>
                </c:pt>
                <c:pt idx="6576">
                  <c:v>4.0899963378910229</c:v>
                </c:pt>
                <c:pt idx="6577">
                  <c:v>4.0400085449219887</c:v>
                </c:pt>
                <c:pt idx="6578">
                  <c:v>4.0700073242190342</c:v>
                </c:pt>
                <c:pt idx="6579">
                  <c:v>4.1100158691410229</c:v>
                </c:pt>
                <c:pt idx="6580">
                  <c:v>4.1300048828119884</c:v>
                </c:pt>
                <c:pt idx="6581">
                  <c:v>4.1400146484369884</c:v>
                </c:pt>
                <c:pt idx="6582">
                  <c:v>4.1000061035160229</c:v>
                </c:pt>
                <c:pt idx="6583">
                  <c:v>4.1000061035160229</c:v>
                </c:pt>
                <c:pt idx="6584">
                  <c:v>4.1300048828119884</c:v>
                </c:pt>
                <c:pt idx="6585">
                  <c:v>4.1499938964840339</c:v>
                </c:pt>
                <c:pt idx="6586">
                  <c:v>4.1700134277340339</c:v>
                </c:pt>
                <c:pt idx="6587">
                  <c:v>4.1300048828119884</c:v>
                </c:pt>
                <c:pt idx="6588">
                  <c:v>4.1300048828119884</c:v>
                </c:pt>
                <c:pt idx="6589">
                  <c:v>4.1000061035160229</c:v>
                </c:pt>
                <c:pt idx="6590">
                  <c:v>4.1300048828119884</c:v>
                </c:pt>
                <c:pt idx="6591">
                  <c:v>4.1600036621090339</c:v>
                </c:pt>
                <c:pt idx="6592">
                  <c:v>4.1600036621090339</c:v>
                </c:pt>
                <c:pt idx="6593">
                  <c:v>4.1600036621090339</c:v>
                </c:pt>
                <c:pt idx="6594">
                  <c:v>4.1499938964840339</c:v>
                </c:pt>
                <c:pt idx="6595">
                  <c:v>4.0799865722660229</c:v>
                </c:pt>
                <c:pt idx="6596">
                  <c:v>4.1000061035160229</c:v>
                </c:pt>
                <c:pt idx="6597">
                  <c:v>4.1400146484369884</c:v>
                </c:pt>
                <c:pt idx="6598">
                  <c:v>4.1499938964840339</c:v>
                </c:pt>
                <c:pt idx="6599">
                  <c:v>4.1499938964840339</c:v>
                </c:pt>
                <c:pt idx="6600">
                  <c:v>4.1199951171869884</c:v>
                </c:pt>
                <c:pt idx="6601">
                  <c:v>4.1300048828119884</c:v>
                </c:pt>
                <c:pt idx="6602">
                  <c:v>4.1700134277340339</c:v>
                </c:pt>
                <c:pt idx="6603">
                  <c:v>4.1799926757810226</c:v>
                </c:pt>
                <c:pt idx="6604">
                  <c:v>4.2000122070310226</c:v>
                </c:pt>
                <c:pt idx="6605">
                  <c:v>4.260009765625</c:v>
                </c:pt>
                <c:pt idx="6606">
                  <c:v>4.1499938964840339</c:v>
                </c:pt>
                <c:pt idx="6607">
                  <c:v>4.1100158691410229</c:v>
                </c:pt>
                <c:pt idx="6608">
                  <c:v>4.1400146484369884</c:v>
                </c:pt>
                <c:pt idx="6609">
                  <c:v>4.1799926757810226</c:v>
                </c:pt>
                <c:pt idx="6610">
                  <c:v>4.1600036621090339</c:v>
                </c:pt>
                <c:pt idx="6611">
                  <c:v>4.1499938964840339</c:v>
                </c:pt>
                <c:pt idx="6612">
                  <c:v>4.1700134277340339</c:v>
                </c:pt>
                <c:pt idx="6613">
                  <c:v>4.1600036621090339</c:v>
                </c:pt>
                <c:pt idx="6614">
                  <c:v>4.1600036621090339</c:v>
                </c:pt>
                <c:pt idx="6615">
                  <c:v>4.2099914550780113</c:v>
                </c:pt>
                <c:pt idx="6616">
                  <c:v>4.1700134277340339</c:v>
                </c:pt>
                <c:pt idx="6617">
                  <c:v>4.1700134277340339</c:v>
                </c:pt>
                <c:pt idx="6618">
                  <c:v>4.2300109863280113</c:v>
                </c:pt>
                <c:pt idx="6619">
                  <c:v>4.1499938964840339</c:v>
                </c:pt>
                <c:pt idx="6620">
                  <c:v>4.1700134277340339</c:v>
                </c:pt>
                <c:pt idx="6621">
                  <c:v>4.25</c:v>
                </c:pt>
                <c:pt idx="6622">
                  <c:v>4.2200012207030113</c:v>
                </c:pt>
                <c:pt idx="6623">
                  <c:v>4.1799926757810226</c:v>
                </c:pt>
                <c:pt idx="6624">
                  <c:v>4.2099914550780113</c:v>
                </c:pt>
                <c:pt idx="6625">
                  <c:v>4.2200012207030113</c:v>
                </c:pt>
                <c:pt idx="6626">
                  <c:v>4.239990234375</c:v>
                </c:pt>
                <c:pt idx="6627">
                  <c:v>4.239990234375</c:v>
                </c:pt>
                <c:pt idx="6628">
                  <c:v>4.1900024414060226</c:v>
                </c:pt>
                <c:pt idx="6629">
                  <c:v>4.1700134277340339</c:v>
                </c:pt>
                <c:pt idx="6630">
                  <c:v>4.1600036621090339</c:v>
                </c:pt>
                <c:pt idx="6631">
                  <c:v>4.1799926757810226</c:v>
                </c:pt>
                <c:pt idx="6632">
                  <c:v>4.2000122070310226</c:v>
                </c:pt>
                <c:pt idx="6633">
                  <c:v>4.1600036621090339</c:v>
                </c:pt>
                <c:pt idx="6634">
                  <c:v>4.1600036621090339</c:v>
                </c:pt>
                <c:pt idx="6635">
                  <c:v>4.1700134277340339</c:v>
                </c:pt>
                <c:pt idx="6636">
                  <c:v>4.1900024414060226</c:v>
                </c:pt>
                <c:pt idx="6637">
                  <c:v>4.2799987792969887</c:v>
                </c:pt>
                <c:pt idx="6638">
                  <c:v>4.1900024414060226</c:v>
                </c:pt>
                <c:pt idx="6639">
                  <c:v>4.1700134277340339</c:v>
                </c:pt>
                <c:pt idx="6640">
                  <c:v>4.1499938964840339</c:v>
                </c:pt>
                <c:pt idx="6641">
                  <c:v>4.2099914550780113</c:v>
                </c:pt>
                <c:pt idx="6642">
                  <c:v>4.2000122070310226</c:v>
                </c:pt>
                <c:pt idx="6643">
                  <c:v>4.25</c:v>
                </c:pt>
                <c:pt idx="6644">
                  <c:v>4.25</c:v>
                </c:pt>
                <c:pt idx="6645">
                  <c:v>4.1600036621090339</c:v>
                </c:pt>
                <c:pt idx="6646">
                  <c:v>4.1900024414060226</c:v>
                </c:pt>
                <c:pt idx="6647">
                  <c:v>4.2799987792969887</c:v>
                </c:pt>
                <c:pt idx="6648">
                  <c:v>4.2799987792969887</c:v>
                </c:pt>
                <c:pt idx="6649">
                  <c:v>4.2699890136719887</c:v>
                </c:pt>
                <c:pt idx="6650">
                  <c:v>4.2099914550780113</c:v>
                </c:pt>
                <c:pt idx="6651">
                  <c:v>4.2999877929690342</c:v>
                </c:pt>
                <c:pt idx="6652">
                  <c:v>4.239990234375</c:v>
                </c:pt>
                <c:pt idx="6653">
                  <c:v>4.1900024414060226</c:v>
                </c:pt>
                <c:pt idx="6654">
                  <c:v>4.239990234375</c:v>
                </c:pt>
                <c:pt idx="6655">
                  <c:v>4.2900085449219887</c:v>
                </c:pt>
                <c:pt idx="6656">
                  <c:v>4.25</c:v>
                </c:pt>
                <c:pt idx="6657">
                  <c:v>4.1700134277340339</c:v>
                </c:pt>
                <c:pt idx="6658">
                  <c:v>4.1600036621090339</c:v>
                </c:pt>
                <c:pt idx="6659">
                  <c:v>4.1900024414060226</c:v>
                </c:pt>
                <c:pt idx="6660">
                  <c:v>4.2099914550780113</c:v>
                </c:pt>
                <c:pt idx="6661">
                  <c:v>4.2300109863280113</c:v>
                </c:pt>
                <c:pt idx="6662">
                  <c:v>4.239990234375</c:v>
                </c:pt>
                <c:pt idx="6663">
                  <c:v>4.2999877929690342</c:v>
                </c:pt>
                <c:pt idx="6664">
                  <c:v>4.3699951171869884</c:v>
                </c:pt>
                <c:pt idx="6665">
                  <c:v>4.2699890136719887</c:v>
                </c:pt>
                <c:pt idx="6666">
                  <c:v>4.3099975585940342</c:v>
                </c:pt>
                <c:pt idx="6667">
                  <c:v>4.260009765625</c:v>
                </c:pt>
                <c:pt idx="6668">
                  <c:v>4.2799987792969887</c:v>
                </c:pt>
                <c:pt idx="6669">
                  <c:v>4.2699890136719887</c:v>
                </c:pt>
                <c:pt idx="6670">
                  <c:v>4.2699890136719887</c:v>
                </c:pt>
                <c:pt idx="6671">
                  <c:v>4.25</c:v>
                </c:pt>
                <c:pt idx="6672">
                  <c:v>4.2999877929690342</c:v>
                </c:pt>
                <c:pt idx="6673">
                  <c:v>4.3099975585940342</c:v>
                </c:pt>
                <c:pt idx="6674">
                  <c:v>4.2200012207030113</c:v>
                </c:pt>
                <c:pt idx="6675">
                  <c:v>4.260009765625</c:v>
                </c:pt>
                <c:pt idx="6676">
                  <c:v>4.2799987792969887</c:v>
                </c:pt>
                <c:pt idx="6677">
                  <c:v>4.2900085449219887</c:v>
                </c:pt>
                <c:pt idx="6678">
                  <c:v>4.3299865722660229</c:v>
                </c:pt>
                <c:pt idx="6679">
                  <c:v>4.2699890136719887</c:v>
                </c:pt>
                <c:pt idx="6680">
                  <c:v>4.2699890136719887</c:v>
                </c:pt>
                <c:pt idx="6681">
                  <c:v>4.3600158691410229</c:v>
                </c:pt>
                <c:pt idx="6682">
                  <c:v>4.2900085449219887</c:v>
                </c:pt>
                <c:pt idx="6683">
                  <c:v>4.2900085449219887</c:v>
                </c:pt>
                <c:pt idx="6684">
                  <c:v>4.2799987792969887</c:v>
                </c:pt>
                <c:pt idx="6685">
                  <c:v>4.2699890136719887</c:v>
                </c:pt>
                <c:pt idx="6686">
                  <c:v>4.2799987792969887</c:v>
                </c:pt>
                <c:pt idx="6687">
                  <c:v>4.2900085449219887</c:v>
                </c:pt>
                <c:pt idx="6688">
                  <c:v>4.3200073242190342</c:v>
                </c:pt>
                <c:pt idx="6689">
                  <c:v>4.3200073242190342</c:v>
                </c:pt>
                <c:pt idx="6690">
                  <c:v>4.3299865722660229</c:v>
                </c:pt>
                <c:pt idx="6691">
                  <c:v>4.3399963378910229</c:v>
                </c:pt>
                <c:pt idx="6692">
                  <c:v>4.3299865722660229</c:v>
                </c:pt>
                <c:pt idx="6693">
                  <c:v>4.3200073242190342</c:v>
                </c:pt>
                <c:pt idx="6694">
                  <c:v>4.2900085449219887</c:v>
                </c:pt>
                <c:pt idx="6695">
                  <c:v>4.3200073242190342</c:v>
                </c:pt>
                <c:pt idx="6696">
                  <c:v>4.3299865722660229</c:v>
                </c:pt>
                <c:pt idx="6697">
                  <c:v>4.3299865722660229</c:v>
                </c:pt>
                <c:pt idx="6698">
                  <c:v>4.3399963378910229</c:v>
                </c:pt>
                <c:pt idx="6699">
                  <c:v>4.3399963378910229</c:v>
                </c:pt>
                <c:pt idx="6700">
                  <c:v>4.3500061035160229</c:v>
                </c:pt>
                <c:pt idx="6701">
                  <c:v>4.3299865722660229</c:v>
                </c:pt>
                <c:pt idx="6702">
                  <c:v>4.3600158691410229</c:v>
                </c:pt>
                <c:pt idx="6703">
                  <c:v>4.2799987792969887</c:v>
                </c:pt>
                <c:pt idx="6704">
                  <c:v>4.2900085449219887</c:v>
                </c:pt>
                <c:pt idx="6705">
                  <c:v>4.2999877929690342</c:v>
                </c:pt>
                <c:pt idx="6706">
                  <c:v>4.3299865722660229</c:v>
                </c:pt>
                <c:pt idx="6707">
                  <c:v>4.3399963378910229</c:v>
                </c:pt>
                <c:pt idx="6708">
                  <c:v>4.2999877929690342</c:v>
                </c:pt>
                <c:pt idx="6709">
                  <c:v>4.3299865722660229</c:v>
                </c:pt>
                <c:pt idx="6710">
                  <c:v>4.3600158691410229</c:v>
                </c:pt>
                <c:pt idx="6711">
                  <c:v>4.3900146484369884</c:v>
                </c:pt>
                <c:pt idx="6712">
                  <c:v>4.3699951171869884</c:v>
                </c:pt>
                <c:pt idx="6713">
                  <c:v>4.3600158691410229</c:v>
                </c:pt>
                <c:pt idx="6714">
                  <c:v>4.3900146484369884</c:v>
                </c:pt>
                <c:pt idx="6715">
                  <c:v>4.3299865722660229</c:v>
                </c:pt>
                <c:pt idx="6716">
                  <c:v>4.3500061035160229</c:v>
                </c:pt>
                <c:pt idx="6717">
                  <c:v>4.3500061035160229</c:v>
                </c:pt>
                <c:pt idx="6718">
                  <c:v>4.3699951171869884</c:v>
                </c:pt>
                <c:pt idx="6719">
                  <c:v>4.3500061035160229</c:v>
                </c:pt>
                <c:pt idx="6720">
                  <c:v>4.3600158691410229</c:v>
                </c:pt>
                <c:pt idx="6721">
                  <c:v>4.3699951171869884</c:v>
                </c:pt>
                <c:pt idx="6722">
                  <c:v>4.3600158691410229</c:v>
                </c:pt>
                <c:pt idx="6723">
                  <c:v>4.3800048828119884</c:v>
                </c:pt>
                <c:pt idx="6724">
                  <c:v>4.3500061035160229</c:v>
                </c:pt>
                <c:pt idx="6725">
                  <c:v>4.3999938964840339</c:v>
                </c:pt>
                <c:pt idx="6726">
                  <c:v>4.4299926757810226</c:v>
                </c:pt>
                <c:pt idx="6727">
                  <c:v>4.3800048828119884</c:v>
                </c:pt>
                <c:pt idx="6728">
                  <c:v>4.3900146484369884</c:v>
                </c:pt>
                <c:pt idx="6729">
                  <c:v>4.3699951171869884</c:v>
                </c:pt>
                <c:pt idx="6730">
                  <c:v>4.4100036621090339</c:v>
                </c:pt>
                <c:pt idx="6731">
                  <c:v>4.3800048828119884</c:v>
                </c:pt>
                <c:pt idx="6732">
                  <c:v>4.3299865722660229</c:v>
                </c:pt>
                <c:pt idx="6733">
                  <c:v>4.3699951171869884</c:v>
                </c:pt>
                <c:pt idx="6734">
                  <c:v>4.4100036621090339</c:v>
                </c:pt>
                <c:pt idx="6735">
                  <c:v>4.4500122070310226</c:v>
                </c:pt>
                <c:pt idx="6736">
                  <c:v>4.4500122070310226</c:v>
                </c:pt>
                <c:pt idx="6737">
                  <c:v>4.4200134277340339</c:v>
                </c:pt>
                <c:pt idx="6738">
                  <c:v>4.4299926757810226</c:v>
                </c:pt>
                <c:pt idx="6739">
                  <c:v>4.3800048828119884</c:v>
                </c:pt>
                <c:pt idx="6740">
                  <c:v>4.3800048828119884</c:v>
                </c:pt>
                <c:pt idx="6741">
                  <c:v>4.3999938964840339</c:v>
                </c:pt>
                <c:pt idx="6742">
                  <c:v>4.3900146484369884</c:v>
                </c:pt>
                <c:pt idx="6743">
                  <c:v>4.4100036621090339</c:v>
                </c:pt>
                <c:pt idx="6744">
                  <c:v>4.4100036621090339</c:v>
                </c:pt>
                <c:pt idx="6745">
                  <c:v>4.4100036621090339</c:v>
                </c:pt>
                <c:pt idx="6746">
                  <c:v>4.4200134277340339</c:v>
                </c:pt>
                <c:pt idx="6747">
                  <c:v>4.4400024414060226</c:v>
                </c:pt>
                <c:pt idx="6748">
                  <c:v>4.4700012207030113</c:v>
                </c:pt>
                <c:pt idx="6749">
                  <c:v>4.4200134277340339</c:v>
                </c:pt>
                <c:pt idx="6750">
                  <c:v>4.4100036621090339</c:v>
                </c:pt>
                <c:pt idx="6751">
                  <c:v>4.3999938964840339</c:v>
                </c:pt>
                <c:pt idx="6752">
                  <c:v>4.4100036621090339</c:v>
                </c:pt>
                <c:pt idx="6753">
                  <c:v>4.4200134277340339</c:v>
                </c:pt>
                <c:pt idx="6754">
                  <c:v>4.4200134277340339</c:v>
                </c:pt>
                <c:pt idx="6755">
                  <c:v>4.3999938964840339</c:v>
                </c:pt>
                <c:pt idx="6756">
                  <c:v>4.4200134277340339</c:v>
                </c:pt>
                <c:pt idx="6757">
                  <c:v>4.4299926757810226</c:v>
                </c:pt>
                <c:pt idx="6758">
                  <c:v>4.4500122070310226</c:v>
                </c:pt>
                <c:pt idx="6759">
                  <c:v>4.4700012207030113</c:v>
                </c:pt>
                <c:pt idx="6760">
                  <c:v>4.4700012207030113</c:v>
                </c:pt>
                <c:pt idx="6761">
                  <c:v>4.4200134277340339</c:v>
                </c:pt>
                <c:pt idx="6762">
                  <c:v>4.4599914550780113</c:v>
                </c:pt>
                <c:pt idx="6763">
                  <c:v>4.5</c:v>
                </c:pt>
                <c:pt idx="6764">
                  <c:v>4.4299926757810226</c:v>
                </c:pt>
                <c:pt idx="6765">
                  <c:v>4.4200134277340339</c:v>
                </c:pt>
                <c:pt idx="6766">
                  <c:v>4.4500122070310226</c:v>
                </c:pt>
                <c:pt idx="6767">
                  <c:v>4.4500122070310226</c:v>
                </c:pt>
                <c:pt idx="6768">
                  <c:v>4.4800109863280113</c:v>
                </c:pt>
                <c:pt idx="6769">
                  <c:v>4.4200134277340339</c:v>
                </c:pt>
                <c:pt idx="6770">
                  <c:v>4.4500122070310226</c:v>
                </c:pt>
                <c:pt idx="6771">
                  <c:v>4.4800109863280113</c:v>
                </c:pt>
                <c:pt idx="6772">
                  <c:v>4.4400024414060226</c:v>
                </c:pt>
                <c:pt idx="6773">
                  <c:v>4.5</c:v>
                </c:pt>
                <c:pt idx="6774">
                  <c:v>4.510009765625</c:v>
                </c:pt>
                <c:pt idx="6775">
                  <c:v>4.4200134277340339</c:v>
                </c:pt>
                <c:pt idx="6776">
                  <c:v>4.4500122070310226</c:v>
                </c:pt>
                <c:pt idx="6777">
                  <c:v>4.5199890136719887</c:v>
                </c:pt>
                <c:pt idx="6778">
                  <c:v>4.4800109863280113</c:v>
                </c:pt>
                <c:pt idx="6779">
                  <c:v>4.4599914550780113</c:v>
                </c:pt>
                <c:pt idx="6780">
                  <c:v>4.510009765625</c:v>
                </c:pt>
                <c:pt idx="6781">
                  <c:v>4.4800109863280113</c:v>
                </c:pt>
                <c:pt idx="6782">
                  <c:v>4.4599914550780113</c:v>
                </c:pt>
                <c:pt idx="6783">
                  <c:v>4.4500122070310226</c:v>
                </c:pt>
                <c:pt idx="6784">
                  <c:v>4.4400024414060226</c:v>
                </c:pt>
                <c:pt idx="6785">
                  <c:v>4.4500122070310226</c:v>
                </c:pt>
                <c:pt idx="6786">
                  <c:v>4.4599914550780113</c:v>
                </c:pt>
                <c:pt idx="6787">
                  <c:v>4.4299926757810226</c:v>
                </c:pt>
                <c:pt idx="6788">
                  <c:v>4.4500122070310226</c:v>
                </c:pt>
                <c:pt idx="6789">
                  <c:v>4.4599914550780113</c:v>
                </c:pt>
                <c:pt idx="6790">
                  <c:v>4.4800109863280113</c:v>
                </c:pt>
                <c:pt idx="6791">
                  <c:v>4.4800109863280113</c:v>
                </c:pt>
                <c:pt idx="6792">
                  <c:v>4.4500122070310226</c:v>
                </c:pt>
                <c:pt idx="6793">
                  <c:v>4.4400024414060226</c:v>
                </c:pt>
                <c:pt idx="6794">
                  <c:v>4.4500122070310226</c:v>
                </c:pt>
                <c:pt idx="6795">
                  <c:v>4.4800109863280113</c:v>
                </c:pt>
                <c:pt idx="6796">
                  <c:v>4.4700012207030113</c:v>
                </c:pt>
                <c:pt idx="6797">
                  <c:v>4.4800109863280113</c:v>
                </c:pt>
                <c:pt idx="6798">
                  <c:v>4.5299987792969887</c:v>
                </c:pt>
                <c:pt idx="6799">
                  <c:v>4.4700012207030113</c:v>
                </c:pt>
                <c:pt idx="6800">
                  <c:v>4.4500122070310226</c:v>
                </c:pt>
                <c:pt idx="6801">
                  <c:v>4.4299926757810226</c:v>
                </c:pt>
                <c:pt idx="6802">
                  <c:v>4.4500122070310226</c:v>
                </c:pt>
                <c:pt idx="6803">
                  <c:v>4.489990234375</c:v>
                </c:pt>
                <c:pt idx="6804">
                  <c:v>4.489990234375</c:v>
                </c:pt>
                <c:pt idx="6805">
                  <c:v>4.4700012207030113</c:v>
                </c:pt>
                <c:pt idx="6806">
                  <c:v>4.489990234375</c:v>
                </c:pt>
                <c:pt idx="6807">
                  <c:v>4.4299926757810226</c:v>
                </c:pt>
                <c:pt idx="6808">
                  <c:v>4.4599914550780113</c:v>
                </c:pt>
                <c:pt idx="6809">
                  <c:v>4.4700012207030113</c:v>
                </c:pt>
                <c:pt idx="6810">
                  <c:v>4.489990234375</c:v>
                </c:pt>
                <c:pt idx="6811">
                  <c:v>4.4299926757810226</c:v>
                </c:pt>
                <c:pt idx="6812">
                  <c:v>4.4599914550780113</c:v>
                </c:pt>
                <c:pt idx="6813">
                  <c:v>4.5</c:v>
                </c:pt>
                <c:pt idx="6814">
                  <c:v>4.4700012207030113</c:v>
                </c:pt>
                <c:pt idx="6815">
                  <c:v>4.5</c:v>
                </c:pt>
                <c:pt idx="6816">
                  <c:v>4.5</c:v>
                </c:pt>
                <c:pt idx="6817">
                  <c:v>4.489990234375</c:v>
                </c:pt>
                <c:pt idx="6818">
                  <c:v>4.5400085449219887</c:v>
                </c:pt>
                <c:pt idx="6819">
                  <c:v>4.4299926757810226</c:v>
                </c:pt>
                <c:pt idx="6820">
                  <c:v>4.4800109863280113</c:v>
                </c:pt>
                <c:pt idx="6821">
                  <c:v>4.489990234375</c:v>
                </c:pt>
                <c:pt idx="6822">
                  <c:v>4.489990234375</c:v>
                </c:pt>
                <c:pt idx="6823">
                  <c:v>4.489990234375</c:v>
                </c:pt>
                <c:pt idx="6824">
                  <c:v>4.489990234375</c:v>
                </c:pt>
                <c:pt idx="6825">
                  <c:v>4.4800109863280113</c:v>
                </c:pt>
                <c:pt idx="6826">
                  <c:v>4.489990234375</c:v>
                </c:pt>
                <c:pt idx="6827">
                  <c:v>4.5199890136719887</c:v>
                </c:pt>
                <c:pt idx="6828">
                  <c:v>4.4200134277340339</c:v>
                </c:pt>
                <c:pt idx="6829">
                  <c:v>4.5199890136719887</c:v>
                </c:pt>
                <c:pt idx="6830">
                  <c:v>4.510009765625</c:v>
                </c:pt>
                <c:pt idx="6831">
                  <c:v>4.5199890136719887</c:v>
                </c:pt>
                <c:pt idx="6832">
                  <c:v>4.4800109863280113</c:v>
                </c:pt>
                <c:pt idx="6833">
                  <c:v>4.489990234375</c:v>
                </c:pt>
                <c:pt idx="6834">
                  <c:v>4.510009765625</c:v>
                </c:pt>
                <c:pt idx="6835">
                  <c:v>4.489990234375</c:v>
                </c:pt>
                <c:pt idx="6836">
                  <c:v>4.5</c:v>
                </c:pt>
                <c:pt idx="6837">
                  <c:v>4.4700012207030113</c:v>
                </c:pt>
                <c:pt idx="6838">
                  <c:v>4.4800109863280113</c:v>
                </c:pt>
                <c:pt idx="6839">
                  <c:v>4.5</c:v>
                </c:pt>
                <c:pt idx="6840">
                  <c:v>4.5499877929690342</c:v>
                </c:pt>
                <c:pt idx="6841">
                  <c:v>4.5</c:v>
                </c:pt>
                <c:pt idx="6842">
                  <c:v>4.4500122070310226</c:v>
                </c:pt>
                <c:pt idx="6843">
                  <c:v>4.4500122070310226</c:v>
                </c:pt>
                <c:pt idx="6844">
                  <c:v>4.510009765625</c:v>
                </c:pt>
                <c:pt idx="6845">
                  <c:v>4.489990234375</c:v>
                </c:pt>
                <c:pt idx="6846">
                  <c:v>4.5</c:v>
                </c:pt>
                <c:pt idx="6847">
                  <c:v>4.489990234375</c:v>
                </c:pt>
                <c:pt idx="6848">
                  <c:v>4.4800109863280113</c:v>
                </c:pt>
                <c:pt idx="6849">
                  <c:v>4.4599914550780113</c:v>
                </c:pt>
                <c:pt idx="6850">
                  <c:v>4.4599914550780113</c:v>
                </c:pt>
                <c:pt idx="6851">
                  <c:v>4.489990234375</c:v>
                </c:pt>
                <c:pt idx="6852">
                  <c:v>4.5</c:v>
                </c:pt>
                <c:pt idx="6853">
                  <c:v>4.5</c:v>
                </c:pt>
                <c:pt idx="6854">
                  <c:v>4.5</c:v>
                </c:pt>
                <c:pt idx="6855">
                  <c:v>4.5199890136719887</c:v>
                </c:pt>
                <c:pt idx="6856">
                  <c:v>4.5199890136719887</c:v>
                </c:pt>
                <c:pt idx="6857">
                  <c:v>4.5199890136719887</c:v>
                </c:pt>
                <c:pt idx="6858">
                  <c:v>4.510009765625</c:v>
                </c:pt>
                <c:pt idx="6859">
                  <c:v>4.5799865722660229</c:v>
                </c:pt>
                <c:pt idx="6860">
                  <c:v>4.5299987792969887</c:v>
                </c:pt>
                <c:pt idx="6861">
                  <c:v>4.489990234375</c:v>
                </c:pt>
                <c:pt idx="6862">
                  <c:v>4.4700012207030113</c:v>
                </c:pt>
                <c:pt idx="6863">
                  <c:v>4.5299987792969887</c:v>
                </c:pt>
                <c:pt idx="6864">
                  <c:v>4.5199890136719887</c:v>
                </c:pt>
                <c:pt idx="6865">
                  <c:v>4.4800109863280113</c:v>
                </c:pt>
                <c:pt idx="6866">
                  <c:v>4.4299926757810226</c:v>
                </c:pt>
                <c:pt idx="6867">
                  <c:v>4.4400024414060226</c:v>
                </c:pt>
                <c:pt idx="6868">
                  <c:v>4.489990234375</c:v>
                </c:pt>
                <c:pt idx="6869">
                  <c:v>4.510009765625</c:v>
                </c:pt>
                <c:pt idx="6870">
                  <c:v>4.5499877929690342</c:v>
                </c:pt>
                <c:pt idx="6871">
                  <c:v>4.5599975585940342</c:v>
                </c:pt>
                <c:pt idx="6872">
                  <c:v>4.5</c:v>
                </c:pt>
                <c:pt idx="6873">
                  <c:v>4.4599914550780113</c:v>
                </c:pt>
                <c:pt idx="6874">
                  <c:v>4.4800109863280113</c:v>
                </c:pt>
                <c:pt idx="6875">
                  <c:v>4.5199890136719887</c:v>
                </c:pt>
                <c:pt idx="6876">
                  <c:v>4.5299987792969887</c:v>
                </c:pt>
                <c:pt idx="6877">
                  <c:v>4.5499877929690342</c:v>
                </c:pt>
                <c:pt idx="6878">
                  <c:v>4.5499877929690342</c:v>
                </c:pt>
                <c:pt idx="6879">
                  <c:v>4.4800109863280113</c:v>
                </c:pt>
                <c:pt idx="6880">
                  <c:v>4.5</c:v>
                </c:pt>
                <c:pt idx="6881">
                  <c:v>4.4599914550780113</c:v>
                </c:pt>
                <c:pt idx="6882">
                  <c:v>4.510009765625</c:v>
                </c:pt>
                <c:pt idx="6883">
                  <c:v>4.510009765625</c:v>
                </c:pt>
                <c:pt idx="6884">
                  <c:v>4.5299987792969887</c:v>
                </c:pt>
                <c:pt idx="6885">
                  <c:v>4.5299987792969887</c:v>
                </c:pt>
                <c:pt idx="6886">
                  <c:v>4.5499877929690342</c:v>
                </c:pt>
                <c:pt idx="6887">
                  <c:v>4.5499877929690342</c:v>
                </c:pt>
                <c:pt idx="6888">
                  <c:v>4.5299987792969887</c:v>
                </c:pt>
                <c:pt idx="6889">
                  <c:v>4.510009765625</c:v>
                </c:pt>
                <c:pt idx="6890">
                  <c:v>4.489990234375</c:v>
                </c:pt>
                <c:pt idx="6891">
                  <c:v>4.489990234375</c:v>
                </c:pt>
                <c:pt idx="6892">
                  <c:v>4.5</c:v>
                </c:pt>
                <c:pt idx="6893">
                  <c:v>4.489990234375</c:v>
                </c:pt>
                <c:pt idx="6894">
                  <c:v>4.4800109863280113</c:v>
                </c:pt>
                <c:pt idx="6895">
                  <c:v>4.4700012207030113</c:v>
                </c:pt>
                <c:pt idx="6896">
                  <c:v>4.4700012207030113</c:v>
                </c:pt>
                <c:pt idx="6897">
                  <c:v>4.5199890136719887</c:v>
                </c:pt>
                <c:pt idx="6898">
                  <c:v>4.5599975585940342</c:v>
                </c:pt>
                <c:pt idx="6899">
                  <c:v>4.5199890136719887</c:v>
                </c:pt>
                <c:pt idx="6900">
                  <c:v>4.510009765625</c:v>
                </c:pt>
                <c:pt idx="6901">
                  <c:v>4.510009765625</c:v>
                </c:pt>
                <c:pt idx="6902">
                  <c:v>4.5199890136719887</c:v>
                </c:pt>
                <c:pt idx="6903">
                  <c:v>4.510009765625</c:v>
                </c:pt>
                <c:pt idx="6904">
                  <c:v>4.5199890136719887</c:v>
                </c:pt>
                <c:pt idx="6905">
                  <c:v>4.5299987792969887</c:v>
                </c:pt>
                <c:pt idx="6906">
                  <c:v>4.4800109863280113</c:v>
                </c:pt>
                <c:pt idx="6907">
                  <c:v>4.4599914550780113</c:v>
                </c:pt>
                <c:pt idx="6908">
                  <c:v>4.5</c:v>
                </c:pt>
                <c:pt idx="6909">
                  <c:v>4.5400085449219887</c:v>
                </c:pt>
                <c:pt idx="6910">
                  <c:v>4.5400085449219887</c:v>
                </c:pt>
                <c:pt idx="6911">
                  <c:v>4.5199890136719887</c:v>
                </c:pt>
                <c:pt idx="6912">
                  <c:v>4.5</c:v>
                </c:pt>
                <c:pt idx="6913">
                  <c:v>4.5299987792969887</c:v>
                </c:pt>
                <c:pt idx="6914">
                  <c:v>4.489990234375</c:v>
                </c:pt>
                <c:pt idx="6915">
                  <c:v>4.5700073242190342</c:v>
                </c:pt>
                <c:pt idx="6916">
                  <c:v>4.510009765625</c:v>
                </c:pt>
                <c:pt idx="6917">
                  <c:v>4.5799865722660229</c:v>
                </c:pt>
                <c:pt idx="6918">
                  <c:v>4.5899963378910229</c:v>
                </c:pt>
                <c:pt idx="6919">
                  <c:v>4.489990234375</c:v>
                </c:pt>
                <c:pt idx="6920">
                  <c:v>4.5</c:v>
                </c:pt>
                <c:pt idx="6921">
                  <c:v>4.5400085449219887</c:v>
                </c:pt>
                <c:pt idx="6922">
                  <c:v>4.4700012207030113</c:v>
                </c:pt>
                <c:pt idx="6923">
                  <c:v>4.5</c:v>
                </c:pt>
                <c:pt idx="6924">
                  <c:v>4.4700012207030113</c:v>
                </c:pt>
                <c:pt idx="6925">
                  <c:v>4.510009765625</c:v>
                </c:pt>
                <c:pt idx="6926">
                  <c:v>4.489990234375</c:v>
                </c:pt>
                <c:pt idx="6927">
                  <c:v>4.5499877929690342</c:v>
                </c:pt>
                <c:pt idx="6928">
                  <c:v>4.5199890136719887</c:v>
                </c:pt>
                <c:pt idx="6929">
                  <c:v>4.5299987792969887</c:v>
                </c:pt>
                <c:pt idx="6930">
                  <c:v>4.6700134277340339</c:v>
                </c:pt>
                <c:pt idx="6931">
                  <c:v>4.4700012207030113</c:v>
                </c:pt>
                <c:pt idx="6932">
                  <c:v>4.4299926757810226</c:v>
                </c:pt>
                <c:pt idx="6933">
                  <c:v>4.4599914550780113</c:v>
                </c:pt>
                <c:pt idx="6934">
                  <c:v>4.5199890136719887</c:v>
                </c:pt>
                <c:pt idx="6935">
                  <c:v>4.4599914550780113</c:v>
                </c:pt>
                <c:pt idx="6936">
                  <c:v>4.4599914550780113</c:v>
                </c:pt>
                <c:pt idx="6937">
                  <c:v>4.5400085449219887</c:v>
                </c:pt>
                <c:pt idx="6938">
                  <c:v>4.4200134277340339</c:v>
                </c:pt>
                <c:pt idx="6939">
                  <c:v>4.4299926757810226</c:v>
                </c:pt>
                <c:pt idx="6940">
                  <c:v>4.4400024414060226</c:v>
                </c:pt>
                <c:pt idx="6941">
                  <c:v>4.4800109863280113</c:v>
                </c:pt>
                <c:pt idx="6942">
                  <c:v>4.5700073242190342</c:v>
                </c:pt>
                <c:pt idx="6943">
                  <c:v>4.6100158691410229</c:v>
                </c:pt>
                <c:pt idx="6944">
                  <c:v>4.5299987792969887</c:v>
                </c:pt>
                <c:pt idx="6945">
                  <c:v>4.5299987792969887</c:v>
                </c:pt>
                <c:pt idx="6946">
                  <c:v>4.5299987792969887</c:v>
                </c:pt>
                <c:pt idx="6947">
                  <c:v>4.5</c:v>
                </c:pt>
                <c:pt idx="6948">
                  <c:v>4.5799865722660229</c:v>
                </c:pt>
                <c:pt idx="6949">
                  <c:v>4.5400085449219887</c:v>
                </c:pt>
                <c:pt idx="6950">
                  <c:v>4.6600036621090339</c:v>
                </c:pt>
                <c:pt idx="6951">
                  <c:v>4.4100036621090339</c:v>
                </c:pt>
                <c:pt idx="6952">
                  <c:v>4.5299987792969887</c:v>
                </c:pt>
                <c:pt idx="6953">
                  <c:v>4.4800109863280113</c:v>
                </c:pt>
                <c:pt idx="6954">
                  <c:v>4.4800109863280113</c:v>
                </c:pt>
                <c:pt idx="6955">
                  <c:v>4.4200134277340339</c:v>
                </c:pt>
                <c:pt idx="6956">
                  <c:v>4.4800109863280113</c:v>
                </c:pt>
                <c:pt idx="6957">
                  <c:v>4.5700073242190342</c:v>
                </c:pt>
                <c:pt idx="6958">
                  <c:v>4.5299987792969887</c:v>
                </c:pt>
                <c:pt idx="6959">
                  <c:v>4.510009765625</c:v>
                </c:pt>
                <c:pt idx="6960">
                  <c:v>4.4800109863280113</c:v>
                </c:pt>
                <c:pt idx="6961">
                  <c:v>4.510009765625</c:v>
                </c:pt>
                <c:pt idx="6962">
                  <c:v>4.4800109863280113</c:v>
                </c:pt>
                <c:pt idx="6963">
                  <c:v>4.5599975585940342</c:v>
                </c:pt>
                <c:pt idx="6964">
                  <c:v>4.5899963378910229</c:v>
                </c:pt>
                <c:pt idx="6965">
                  <c:v>4.5299987792969887</c:v>
                </c:pt>
                <c:pt idx="6966">
                  <c:v>4.6400146484369884</c:v>
                </c:pt>
                <c:pt idx="6967">
                  <c:v>4.5700073242190342</c:v>
                </c:pt>
                <c:pt idx="6968">
                  <c:v>4.510009765625</c:v>
                </c:pt>
                <c:pt idx="6969">
                  <c:v>4.4500122070310226</c:v>
                </c:pt>
                <c:pt idx="6970">
                  <c:v>4.4700012207030113</c:v>
                </c:pt>
                <c:pt idx="6971">
                  <c:v>4.4800109863280113</c:v>
                </c:pt>
                <c:pt idx="6972">
                  <c:v>4.4700012207030113</c:v>
                </c:pt>
                <c:pt idx="6973">
                  <c:v>4.4800109863280113</c:v>
                </c:pt>
                <c:pt idx="6974">
                  <c:v>4.4800109863280113</c:v>
                </c:pt>
                <c:pt idx="6975">
                  <c:v>4.5</c:v>
                </c:pt>
                <c:pt idx="6976">
                  <c:v>4.510009765625</c:v>
                </c:pt>
                <c:pt idx="6977">
                  <c:v>4.5</c:v>
                </c:pt>
                <c:pt idx="6978">
                  <c:v>4.489990234375</c:v>
                </c:pt>
                <c:pt idx="6979">
                  <c:v>4.4800109863280113</c:v>
                </c:pt>
                <c:pt idx="6980">
                  <c:v>4.5</c:v>
                </c:pt>
                <c:pt idx="6981">
                  <c:v>4.510009765625</c:v>
                </c:pt>
                <c:pt idx="6982">
                  <c:v>4.5199890136719887</c:v>
                </c:pt>
                <c:pt idx="6983">
                  <c:v>4.489990234375</c:v>
                </c:pt>
                <c:pt idx="6984">
                  <c:v>4.5299987792969887</c:v>
                </c:pt>
                <c:pt idx="6985">
                  <c:v>4.4800109863280113</c:v>
                </c:pt>
                <c:pt idx="6986">
                  <c:v>4.510009765625</c:v>
                </c:pt>
                <c:pt idx="6987">
                  <c:v>4.5299987792969887</c:v>
                </c:pt>
                <c:pt idx="6988">
                  <c:v>4.5599975585940342</c:v>
                </c:pt>
                <c:pt idx="6989">
                  <c:v>4.5799865722660229</c:v>
                </c:pt>
                <c:pt idx="6990">
                  <c:v>4.6499938964840339</c:v>
                </c:pt>
                <c:pt idx="6991">
                  <c:v>4.5199890136719887</c:v>
                </c:pt>
                <c:pt idx="6992">
                  <c:v>4.489990234375</c:v>
                </c:pt>
                <c:pt idx="6993">
                  <c:v>4.510009765625</c:v>
                </c:pt>
                <c:pt idx="6994">
                  <c:v>4.5599975585940342</c:v>
                </c:pt>
                <c:pt idx="6995">
                  <c:v>4.4500122070310226</c:v>
                </c:pt>
                <c:pt idx="6996">
                  <c:v>4.4500122070310226</c:v>
                </c:pt>
                <c:pt idx="6997">
                  <c:v>4.5</c:v>
                </c:pt>
                <c:pt idx="6998">
                  <c:v>4.5700073242190342</c:v>
                </c:pt>
                <c:pt idx="6999">
                  <c:v>4.5299987792969887</c:v>
                </c:pt>
                <c:pt idx="7000">
                  <c:v>4.5499877929690342</c:v>
                </c:pt>
                <c:pt idx="7001">
                  <c:v>4.5700073242190342</c:v>
                </c:pt>
                <c:pt idx="7002">
                  <c:v>4.489990234375</c:v>
                </c:pt>
                <c:pt idx="7003">
                  <c:v>4.5400085449219887</c:v>
                </c:pt>
                <c:pt idx="7004">
                  <c:v>4.5700073242190342</c:v>
                </c:pt>
                <c:pt idx="7005">
                  <c:v>4.5</c:v>
                </c:pt>
                <c:pt idx="7006">
                  <c:v>4.5199890136719887</c:v>
                </c:pt>
                <c:pt idx="7007">
                  <c:v>4.5</c:v>
                </c:pt>
                <c:pt idx="7008">
                  <c:v>4.5299987792969887</c:v>
                </c:pt>
                <c:pt idx="7009">
                  <c:v>4.5599975585940342</c:v>
                </c:pt>
                <c:pt idx="7010">
                  <c:v>4.5299987792969887</c:v>
                </c:pt>
                <c:pt idx="7011">
                  <c:v>4.489990234375</c:v>
                </c:pt>
                <c:pt idx="7012">
                  <c:v>4.6000061035160229</c:v>
                </c:pt>
                <c:pt idx="7013">
                  <c:v>4.4500122070310226</c:v>
                </c:pt>
                <c:pt idx="7014">
                  <c:v>4.4800109863280113</c:v>
                </c:pt>
                <c:pt idx="7015">
                  <c:v>4.5599975585940342</c:v>
                </c:pt>
                <c:pt idx="7016">
                  <c:v>4.5499877929690342</c:v>
                </c:pt>
                <c:pt idx="7017">
                  <c:v>4.5199890136719887</c:v>
                </c:pt>
                <c:pt idx="7018">
                  <c:v>4.5199890136719887</c:v>
                </c:pt>
                <c:pt idx="7019">
                  <c:v>4.510009765625</c:v>
                </c:pt>
                <c:pt idx="7020">
                  <c:v>4.5499877929690342</c:v>
                </c:pt>
                <c:pt idx="7021">
                  <c:v>4.5700073242190342</c:v>
                </c:pt>
                <c:pt idx="7022">
                  <c:v>4.5899963378910229</c:v>
                </c:pt>
                <c:pt idx="7023">
                  <c:v>4.5499877929690342</c:v>
                </c:pt>
                <c:pt idx="7024">
                  <c:v>4.4500122070310226</c:v>
                </c:pt>
                <c:pt idx="7025">
                  <c:v>4.489990234375</c:v>
                </c:pt>
                <c:pt idx="7026">
                  <c:v>4.5199890136719887</c:v>
                </c:pt>
                <c:pt idx="7027">
                  <c:v>4.5499877929690342</c:v>
                </c:pt>
                <c:pt idx="7028">
                  <c:v>4.5599975585940342</c:v>
                </c:pt>
                <c:pt idx="7029">
                  <c:v>4.5499877929690342</c:v>
                </c:pt>
                <c:pt idx="7030">
                  <c:v>4.510009765625</c:v>
                </c:pt>
                <c:pt idx="7031">
                  <c:v>4.5299987792969887</c:v>
                </c:pt>
                <c:pt idx="7032">
                  <c:v>4.5400085449219887</c:v>
                </c:pt>
                <c:pt idx="7033">
                  <c:v>4.6199951171869884</c:v>
                </c:pt>
                <c:pt idx="7034">
                  <c:v>4.6300048828119884</c:v>
                </c:pt>
                <c:pt idx="7035">
                  <c:v>4.6000061035160229</c:v>
                </c:pt>
                <c:pt idx="7036">
                  <c:v>4.5299987792969887</c:v>
                </c:pt>
                <c:pt idx="7037">
                  <c:v>4.5799865722660229</c:v>
                </c:pt>
                <c:pt idx="7038">
                  <c:v>4.5700073242190342</c:v>
                </c:pt>
                <c:pt idx="7039">
                  <c:v>4.5899963378910229</c:v>
                </c:pt>
                <c:pt idx="7040">
                  <c:v>4.5</c:v>
                </c:pt>
                <c:pt idx="7041">
                  <c:v>4.5400085449219887</c:v>
                </c:pt>
                <c:pt idx="7042">
                  <c:v>4.6000061035160229</c:v>
                </c:pt>
                <c:pt idx="7043">
                  <c:v>4.5599975585940342</c:v>
                </c:pt>
                <c:pt idx="7044">
                  <c:v>4.510009765625</c:v>
                </c:pt>
                <c:pt idx="7045">
                  <c:v>4.5799865722660229</c:v>
                </c:pt>
                <c:pt idx="7046">
                  <c:v>4.6000061035160229</c:v>
                </c:pt>
                <c:pt idx="7047">
                  <c:v>4.5700073242190342</c:v>
                </c:pt>
                <c:pt idx="7048">
                  <c:v>4.5499877929690342</c:v>
                </c:pt>
                <c:pt idx="7049">
                  <c:v>4.5499877929690342</c:v>
                </c:pt>
                <c:pt idx="7050">
                  <c:v>4.5700073242190342</c:v>
                </c:pt>
                <c:pt idx="7051">
                  <c:v>4.5400085449219887</c:v>
                </c:pt>
                <c:pt idx="7052">
                  <c:v>4.489990234375</c:v>
                </c:pt>
                <c:pt idx="7053">
                  <c:v>4.5899963378910229</c:v>
                </c:pt>
                <c:pt idx="7054">
                  <c:v>4.6199951171869884</c:v>
                </c:pt>
                <c:pt idx="7055">
                  <c:v>4.5899963378910229</c:v>
                </c:pt>
                <c:pt idx="7056">
                  <c:v>4.5299987792969887</c:v>
                </c:pt>
                <c:pt idx="7057">
                  <c:v>4.5499877929690342</c:v>
                </c:pt>
                <c:pt idx="7058">
                  <c:v>4.5299987792969887</c:v>
                </c:pt>
                <c:pt idx="7059">
                  <c:v>4.5899963378910229</c:v>
                </c:pt>
                <c:pt idx="7060">
                  <c:v>4.5700073242190342</c:v>
                </c:pt>
                <c:pt idx="7061">
                  <c:v>4.5299987792969887</c:v>
                </c:pt>
                <c:pt idx="7062">
                  <c:v>4.510009765625</c:v>
                </c:pt>
                <c:pt idx="7063">
                  <c:v>4.510009765625</c:v>
                </c:pt>
                <c:pt idx="7064">
                  <c:v>4.5799865722660229</c:v>
                </c:pt>
                <c:pt idx="7065">
                  <c:v>4.5700073242190342</c:v>
                </c:pt>
                <c:pt idx="7066">
                  <c:v>4.5599975585940342</c:v>
                </c:pt>
                <c:pt idx="7067">
                  <c:v>4.5599975585940342</c:v>
                </c:pt>
                <c:pt idx="7068">
                  <c:v>4.5899963378910229</c:v>
                </c:pt>
                <c:pt idx="7069">
                  <c:v>4.5899963378910229</c:v>
                </c:pt>
                <c:pt idx="7070">
                  <c:v>4.5899963378910229</c:v>
                </c:pt>
                <c:pt idx="7071">
                  <c:v>4.5700073242190342</c:v>
                </c:pt>
                <c:pt idx="7072">
                  <c:v>4.5299987792969887</c:v>
                </c:pt>
                <c:pt idx="7073">
                  <c:v>4.5199890136719887</c:v>
                </c:pt>
                <c:pt idx="7074">
                  <c:v>4.5599975585940342</c:v>
                </c:pt>
                <c:pt idx="7075">
                  <c:v>4.5400085449219887</c:v>
                </c:pt>
                <c:pt idx="7076">
                  <c:v>4.5499877929690342</c:v>
                </c:pt>
                <c:pt idx="7077">
                  <c:v>4.5700073242190342</c:v>
                </c:pt>
                <c:pt idx="7078">
                  <c:v>4.5199890136719887</c:v>
                </c:pt>
                <c:pt idx="7079">
                  <c:v>4.5799865722660229</c:v>
                </c:pt>
                <c:pt idx="7080">
                  <c:v>4.6300048828119884</c:v>
                </c:pt>
                <c:pt idx="7081">
                  <c:v>4.6100158691410229</c:v>
                </c:pt>
                <c:pt idx="7082">
                  <c:v>4.5299987792969887</c:v>
                </c:pt>
                <c:pt idx="7083">
                  <c:v>4.5700073242190342</c:v>
                </c:pt>
                <c:pt idx="7084">
                  <c:v>4.5899963378910229</c:v>
                </c:pt>
                <c:pt idx="7085">
                  <c:v>4.6000061035160229</c:v>
                </c:pt>
                <c:pt idx="7086">
                  <c:v>4.6199951171869884</c:v>
                </c:pt>
                <c:pt idx="7087">
                  <c:v>4.5899963378910229</c:v>
                </c:pt>
                <c:pt idx="7088">
                  <c:v>4.5400085449219887</c:v>
                </c:pt>
                <c:pt idx="7089">
                  <c:v>4.5199890136719887</c:v>
                </c:pt>
                <c:pt idx="7090">
                  <c:v>4.5400085449219887</c:v>
                </c:pt>
                <c:pt idx="7091">
                  <c:v>4.5799865722660229</c:v>
                </c:pt>
                <c:pt idx="7092">
                  <c:v>4.5899963378910229</c:v>
                </c:pt>
                <c:pt idx="7093">
                  <c:v>4.6100158691410229</c:v>
                </c:pt>
                <c:pt idx="7094">
                  <c:v>4.6100158691410229</c:v>
                </c:pt>
                <c:pt idx="7095">
                  <c:v>4.5799865722660229</c:v>
                </c:pt>
                <c:pt idx="7096">
                  <c:v>4.5599975585940342</c:v>
                </c:pt>
                <c:pt idx="7097">
                  <c:v>4.6499938964840339</c:v>
                </c:pt>
                <c:pt idx="7098">
                  <c:v>4.5700073242190342</c:v>
                </c:pt>
                <c:pt idx="7099">
                  <c:v>4.6000061035160229</c:v>
                </c:pt>
                <c:pt idx="7100">
                  <c:v>4.6199951171869884</c:v>
                </c:pt>
                <c:pt idx="7101">
                  <c:v>4.6000061035160229</c:v>
                </c:pt>
                <c:pt idx="7102">
                  <c:v>4.5599975585940342</c:v>
                </c:pt>
                <c:pt idx="7103">
                  <c:v>4.6199951171869884</c:v>
                </c:pt>
                <c:pt idx="7104">
                  <c:v>4.6300048828119884</c:v>
                </c:pt>
                <c:pt idx="7105">
                  <c:v>4.5599975585940342</c:v>
                </c:pt>
                <c:pt idx="7106">
                  <c:v>4.5899963378910229</c:v>
                </c:pt>
                <c:pt idx="7107">
                  <c:v>4.6300048828119884</c:v>
                </c:pt>
                <c:pt idx="7108">
                  <c:v>4.6300048828119884</c:v>
                </c:pt>
                <c:pt idx="7109">
                  <c:v>4.6100158691410229</c:v>
                </c:pt>
                <c:pt idx="7110">
                  <c:v>4.5400085449219887</c:v>
                </c:pt>
                <c:pt idx="7111">
                  <c:v>4.5499877929690342</c:v>
                </c:pt>
                <c:pt idx="7112">
                  <c:v>4.6000061035160229</c:v>
                </c:pt>
                <c:pt idx="7113">
                  <c:v>4.5899963378910229</c:v>
                </c:pt>
                <c:pt idx="7114">
                  <c:v>4.5899963378910229</c:v>
                </c:pt>
                <c:pt idx="7115">
                  <c:v>4.5899963378910229</c:v>
                </c:pt>
                <c:pt idx="7116">
                  <c:v>4.6199951171869884</c:v>
                </c:pt>
                <c:pt idx="7117">
                  <c:v>4.6300048828119884</c:v>
                </c:pt>
                <c:pt idx="7118">
                  <c:v>4.6000061035160229</c:v>
                </c:pt>
                <c:pt idx="7119">
                  <c:v>4.5499877929690342</c:v>
                </c:pt>
                <c:pt idx="7120">
                  <c:v>4.5899963378910229</c:v>
                </c:pt>
                <c:pt idx="7121">
                  <c:v>4.6499938964840339</c:v>
                </c:pt>
                <c:pt idx="7122">
                  <c:v>4.5899963378910229</c:v>
                </c:pt>
                <c:pt idx="7123">
                  <c:v>4.5799865722660229</c:v>
                </c:pt>
                <c:pt idx="7124">
                  <c:v>4.6400146484369884</c:v>
                </c:pt>
                <c:pt idx="7125">
                  <c:v>4.6199951171869884</c:v>
                </c:pt>
                <c:pt idx="7126">
                  <c:v>4.6100158691410229</c:v>
                </c:pt>
                <c:pt idx="7127">
                  <c:v>4.6300048828119884</c:v>
                </c:pt>
                <c:pt idx="7128">
                  <c:v>4.5700073242190342</c:v>
                </c:pt>
                <c:pt idx="7129">
                  <c:v>4.6300048828119884</c:v>
                </c:pt>
                <c:pt idx="7130">
                  <c:v>4.6199951171869884</c:v>
                </c:pt>
                <c:pt idx="7131">
                  <c:v>4.6199951171869884</c:v>
                </c:pt>
                <c:pt idx="7132">
                  <c:v>4.6300048828119884</c:v>
                </c:pt>
                <c:pt idx="7133">
                  <c:v>4.6000061035160229</c:v>
                </c:pt>
                <c:pt idx="7134">
                  <c:v>4.6000061035160229</c:v>
                </c:pt>
                <c:pt idx="7135">
                  <c:v>4.6100158691410229</c:v>
                </c:pt>
                <c:pt idx="7136">
                  <c:v>4.6100158691410229</c:v>
                </c:pt>
                <c:pt idx="7137">
                  <c:v>4.6199951171869884</c:v>
                </c:pt>
                <c:pt idx="7138">
                  <c:v>4.6100158691410229</c:v>
                </c:pt>
                <c:pt idx="7139">
                  <c:v>4.5899963378910229</c:v>
                </c:pt>
                <c:pt idx="7140">
                  <c:v>4.6600036621090339</c:v>
                </c:pt>
                <c:pt idx="7141">
                  <c:v>4.5899963378910229</c:v>
                </c:pt>
                <c:pt idx="7142">
                  <c:v>4.5700073242190342</c:v>
                </c:pt>
                <c:pt idx="7143">
                  <c:v>4.5899963378910229</c:v>
                </c:pt>
                <c:pt idx="7144">
                  <c:v>4.6000061035160229</c:v>
                </c:pt>
                <c:pt idx="7145">
                  <c:v>4.6799926757810226</c:v>
                </c:pt>
                <c:pt idx="7146">
                  <c:v>4.6100158691410229</c:v>
                </c:pt>
                <c:pt idx="7147">
                  <c:v>4.5899963378910229</c:v>
                </c:pt>
                <c:pt idx="7148">
                  <c:v>4.5799865722660229</c:v>
                </c:pt>
                <c:pt idx="7149">
                  <c:v>4.5700073242190342</c:v>
                </c:pt>
                <c:pt idx="7150">
                  <c:v>4.6300048828119884</c:v>
                </c:pt>
                <c:pt idx="7151">
                  <c:v>4.6600036621090339</c:v>
                </c:pt>
                <c:pt idx="7152">
                  <c:v>4.6300048828119884</c:v>
                </c:pt>
                <c:pt idx="7153">
                  <c:v>4.6199951171869884</c:v>
                </c:pt>
                <c:pt idx="7154">
                  <c:v>4.6499938964840339</c:v>
                </c:pt>
                <c:pt idx="7155">
                  <c:v>4.6499938964840339</c:v>
                </c:pt>
                <c:pt idx="7156">
                  <c:v>4.5799865722660229</c:v>
                </c:pt>
                <c:pt idx="7157">
                  <c:v>4.6000061035160229</c:v>
                </c:pt>
                <c:pt idx="7158">
                  <c:v>4.6199951171869884</c:v>
                </c:pt>
                <c:pt idx="7159">
                  <c:v>4.6499938964840339</c:v>
                </c:pt>
                <c:pt idx="7160">
                  <c:v>4.6300048828119884</c:v>
                </c:pt>
                <c:pt idx="7161">
                  <c:v>4.6199951171869884</c:v>
                </c:pt>
                <c:pt idx="7162">
                  <c:v>4.6400146484369884</c:v>
                </c:pt>
                <c:pt idx="7163">
                  <c:v>4.6600036621090339</c:v>
                </c:pt>
                <c:pt idx="7164">
                  <c:v>4.6100158691410229</c:v>
                </c:pt>
                <c:pt idx="7165">
                  <c:v>4.6000061035160229</c:v>
                </c:pt>
                <c:pt idx="7166">
                  <c:v>4.6100158691410229</c:v>
                </c:pt>
                <c:pt idx="7167">
                  <c:v>4.6199951171869884</c:v>
                </c:pt>
                <c:pt idx="7168">
                  <c:v>4.6400146484369884</c:v>
                </c:pt>
                <c:pt idx="7169">
                  <c:v>4.6400146484369884</c:v>
                </c:pt>
                <c:pt idx="7170">
                  <c:v>4.6400146484369884</c:v>
                </c:pt>
                <c:pt idx="7171">
                  <c:v>4.6300048828119884</c:v>
                </c:pt>
                <c:pt idx="7172">
                  <c:v>4.6300048828119884</c:v>
                </c:pt>
                <c:pt idx="7173">
                  <c:v>4.6400146484369884</c:v>
                </c:pt>
                <c:pt idx="7174">
                  <c:v>4.6000061035160229</c:v>
                </c:pt>
                <c:pt idx="7175">
                  <c:v>4.6100158691410229</c:v>
                </c:pt>
                <c:pt idx="7176">
                  <c:v>4.6199951171869884</c:v>
                </c:pt>
                <c:pt idx="7177">
                  <c:v>4.6400146484369884</c:v>
                </c:pt>
                <c:pt idx="7178">
                  <c:v>4.6400146484369884</c:v>
                </c:pt>
                <c:pt idx="7179">
                  <c:v>4.6600036621090339</c:v>
                </c:pt>
                <c:pt idx="7180">
                  <c:v>4.6199951171869884</c:v>
                </c:pt>
                <c:pt idx="7181">
                  <c:v>4.6600036621090339</c:v>
                </c:pt>
                <c:pt idx="7182">
                  <c:v>4.6400146484369884</c:v>
                </c:pt>
                <c:pt idx="7183">
                  <c:v>4.6400146484369884</c:v>
                </c:pt>
                <c:pt idx="7184">
                  <c:v>4.6000061035160229</c:v>
                </c:pt>
                <c:pt idx="7185">
                  <c:v>4.6000061035160229</c:v>
                </c:pt>
                <c:pt idx="7186">
                  <c:v>4.6300048828119884</c:v>
                </c:pt>
                <c:pt idx="7187">
                  <c:v>4.6300048828119884</c:v>
                </c:pt>
                <c:pt idx="7188">
                  <c:v>4.6499938964840339</c:v>
                </c:pt>
                <c:pt idx="7189">
                  <c:v>4.6100158691410229</c:v>
                </c:pt>
                <c:pt idx="7190">
                  <c:v>4.5899963378910229</c:v>
                </c:pt>
                <c:pt idx="7191">
                  <c:v>4.6199951171869884</c:v>
                </c:pt>
                <c:pt idx="7192">
                  <c:v>4.6300048828119884</c:v>
                </c:pt>
                <c:pt idx="7193">
                  <c:v>4.6400146484369884</c:v>
                </c:pt>
                <c:pt idx="7194">
                  <c:v>4.6199951171869884</c:v>
                </c:pt>
                <c:pt idx="7195">
                  <c:v>4.6100158691410229</c:v>
                </c:pt>
                <c:pt idx="7196">
                  <c:v>4.6400146484369884</c:v>
                </c:pt>
                <c:pt idx="7197">
                  <c:v>4.6300048828119884</c:v>
                </c:pt>
                <c:pt idx="7198">
                  <c:v>4.6499938964840339</c:v>
                </c:pt>
                <c:pt idx="7199">
                  <c:v>4.6400146484369884</c:v>
                </c:pt>
                <c:pt idx="7200">
                  <c:v>4.6700134277340339</c:v>
                </c:pt>
                <c:pt idx="7201">
                  <c:v>4.6400146484369884</c:v>
                </c:pt>
                <c:pt idx="7202">
                  <c:v>4.6000061035160229</c:v>
                </c:pt>
                <c:pt idx="7203">
                  <c:v>4.6700134277340339</c:v>
                </c:pt>
                <c:pt idx="7204">
                  <c:v>4.6000061035160229</c:v>
                </c:pt>
                <c:pt idx="7205">
                  <c:v>4.6499938964840339</c:v>
                </c:pt>
                <c:pt idx="7206">
                  <c:v>4.6400146484369884</c:v>
                </c:pt>
                <c:pt idx="7207">
                  <c:v>4.6700134277340339</c:v>
                </c:pt>
                <c:pt idx="7208">
                  <c:v>4.5899963378910229</c:v>
                </c:pt>
                <c:pt idx="7209">
                  <c:v>4.6100158691410229</c:v>
                </c:pt>
                <c:pt idx="7210">
                  <c:v>4.7000122070310226</c:v>
                </c:pt>
                <c:pt idx="7211">
                  <c:v>4.5899963378910229</c:v>
                </c:pt>
                <c:pt idx="7212">
                  <c:v>4.6900024414060226</c:v>
                </c:pt>
                <c:pt idx="7213">
                  <c:v>4.6600036621090339</c:v>
                </c:pt>
                <c:pt idx="7214">
                  <c:v>4.6499938964840339</c:v>
                </c:pt>
                <c:pt idx="7215">
                  <c:v>4.6600036621090339</c:v>
                </c:pt>
                <c:pt idx="7216">
                  <c:v>4.5899963378910229</c:v>
                </c:pt>
                <c:pt idx="7217">
                  <c:v>4.6100158691410229</c:v>
                </c:pt>
                <c:pt idx="7218">
                  <c:v>4.6100158691410229</c:v>
                </c:pt>
                <c:pt idx="7219">
                  <c:v>4.6300048828119884</c:v>
                </c:pt>
                <c:pt idx="7220">
                  <c:v>4.6300048828119884</c:v>
                </c:pt>
                <c:pt idx="7221">
                  <c:v>4.6300048828119884</c:v>
                </c:pt>
                <c:pt idx="7222">
                  <c:v>4.6400146484369884</c:v>
                </c:pt>
                <c:pt idx="7223">
                  <c:v>4.5899963378910229</c:v>
                </c:pt>
                <c:pt idx="7224">
                  <c:v>4.6400146484369884</c:v>
                </c:pt>
                <c:pt idx="7225">
                  <c:v>4.6100158691410229</c:v>
                </c:pt>
                <c:pt idx="7226">
                  <c:v>4.5799865722660229</c:v>
                </c:pt>
                <c:pt idx="7227">
                  <c:v>4.6700134277340339</c:v>
                </c:pt>
                <c:pt idx="7228">
                  <c:v>4.6100158691410229</c:v>
                </c:pt>
                <c:pt idx="7229">
                  <c:v>4.6199951171869884</c:v>
                </c:pt>
                <c:pt idx="7230">
                  <c:v>4.6400146484369884</c:v>
                </c:pt>
                <c:pt idx="7231">
                  <c:v>4.6199951171869884</c:v>
                </c:pt>
                <c:pt idx="7232">
                  <c:v>4.6799926757810226</c:v>
                </c:pt>
                <c:pt idx="7233">
                  <c:v>4.6799926757810226</c:v>
                </c:pt>
                <c:pt idx="7234">
                  <c:v>4.5700073242190342</c:v>
                </c:pt>
                <c:pt idx="7235">
                  <c:v>4.6100158691410229</c:v>
                </c:pt>
                <c:pt idx="7236">
                  <c:v>4.6000061035160229</c:v>
                </c:pt>
                <c:pt idx="7237">
                  <c:v>4.6100158691410229</c:v>
                </c:pt>
                <c:pt idx="7238">
                  <c:v>4.6199951171869884</c:v>
                </c:pt>
                <c:pt idx="7239">
                  <c:v>4.6199951171869884</c:v>
                </c:pt>
                <c:pt idx="7240">
                  <c:v>4.6100158691410229</c:v>
                </c:pt>
                <c:pt idx="7241">
                  <c:v>4.6000061035160229</c:v>
                </c:pt>
                <c:pt idx="7242">
                  <c:v>4.6300048828119884</c:v>
                </c:pt>
                <c:pt idx="7243">
                  <c:v>4.6600036621090339</c:v>
                </c:pt>
                <c:pt idx="7244">
                  <c:v>4.6700134277340339</c:v>
                </c:pt>
                <c:pt idx="7245">
                  <c:v>4.7200012207030113</c:v>
                </c:pt>
                <c:pt idx="7246">
                  <c:v>4.5899963378910229</c:v>
                </c:pt>
                <c:pt idx="7247">
                  <c:v>4.5700073242190342</c:v>
                </c:pt>
                <c:pt idx="7248">
                  <c:v>4.6499938964840339</c:v>
                </c:pt>
                <c:pt idx="7249">
                  <c:v>4.6400146484369884</c:v>
                </c:pt>
                <c:pt idx="7250">
                  <c:v>4.6799926757810226</c:v>
                </c:pt>
                <c:pt idx="7251">
                  <c:v>4.6400146484369884</c:v>
                </c:pt>
                <c:pt idx="7252">
                  <c:v>4.6100158691410229</c:v>
                </c:pt>
                <c:pt idx="7253">
                  <c:v>4.6199951171869884</c:v>
                </c:pt>
                <c:pt idx="7254">
                  <c:v>4.6799926757810226</c:v>
                </c:pt>
                <c:pt idx="7255">
                  <c:v>4.6000061035160229</c:v>
                </c:pt>
                <c:pt idx="7256">
                  <c:v>4.5700073242190342</c:v>
                </c:pt>
                <c:pt idx="7257">
                  <c:v>4.5700073242190342</c:v>
                </c:pt>
                <c:pt idx="7258">
                  <c:v>4.6400146484369884</c:v>
                </c:pt>
                <c:pt idx="7259">
                  <c:v>4.6400146484369884</c:v>
                </c:pt>
                <c:pt idx="7260">
                  <c:v>4.6600036621090339</c:v>
                </c:pt>
                <c:pt idx="7261">
                  <c:v>4.5700073242190342</c:v>
                </c:pt>
                <c:pt idx="7262">
                  <c:v>4.5599975585940342</c:v>
                </c:pt>
                <c:pt idx="7263">
                  <c:v>4.5799865722660229</c:v>
                </c:pt>
                <c:pt idx="7264">
                  <c:v>4.6400146484369884</c:v>
                </c:pt>
                <c:pt idx="7265">
                  <c:v>4.6499938964840339</c:v>
                </c:pt>
                <c:pt idx="7266">
                  <c:v>4.6499938964840339</c:v>
                </c:pt>
                <c:pt idx="7267">
                  <c:v>4.6499938964840339</c:v>
                </c:pt>
                <c:pt idx="7268">
                  <c:v>4.6100158691410229</c:v>
                </c:pt>
                <c:pt idx="7269">
                  <c:v>4.6100158691410229</c:v>
                </c:pt>
                <c:pt idx="7270">
                  <c:v>4.6199951171869884</c:v>
                </c:pt>
                <c:pt idx="7271">
                  <c:v>4.6199951171869884</c:v>
                </c:pt>
                <c:pt idx="7272">
                  <c:v>4.6199951171869884</c:v>
                </c:pt>
                <c:pt idx="7273">
                  <c:v>4.6300048828119884</c:v>
                </c:pt>
                <c:pt idx="7274">
                  <c:v>4.6400146484369884</c:v>
                </c:pt>
                <c:pt idx="7275">
                  <c:v>4.6400146484369884</c:v>
                </c:pt>
                <c:pt idx="7276">
                  <c:v>4.6799926757810226</c:v>
                </c:pt>
                <c:pt idx="7277">
                  <c:v>4.6700134277340339</c:v>
                </c:pt>
                <c:pt idx="7278">
                  <c:v>4.7000122070310226</c:v>
                </c:pt>
                <c:pt idx="7279">
                  <c:v>4.6100158691410229</c:v>
                </c:pt>
                <c:pt idx="7280">
                  <c:v>4.5599975585940342</c:v>
                </c:pt>
                <c:pt idx="7281">
                  <c:v>4.6100158691410229</c:v>
                </c:pt>
                <c:pt idx="7282">
                  <c:v>4.6300048828119884</c:v>
                </c:pt>
                <c:pt idx="7283">
                  <c:v>4.6799926757810226</c:v>
                </c:pt>
                <c:pt idx="7284">
                  <c:v>4.6900024414060226</c:v>
                </c:pt>
                <c:pt idx="7285">
                  <c:v>4.6100158691410229</c:v>
                </c:pt>
                <c:pt idx="7286">
                  <c:v>4.5599975585940342</c:v>
                </c:pt>
                <c:pt idx="7287">
                  <c:v>4.6100158691410229</c:v>
                </c:pt>
                <c:pt idx="7288">
                  <c:v>4.5799865722660229</c:v>
                </c:pt>
                <c:pt idx="7289">
                  <c:v>4.7099914550780113</c:v>
                </c:pt>
                <c:pt idx="7290">
                  <c:v>4.6199951171869884</c:v>
                </c:pt>
                <c:pt idx="7291">
                  <c:v>4.5700073242190342</c:v>
                </c:pt>
                <c:pt idx="7292">
                  <c:v>4.6199951171869884</c:v>
                </c:pt>
                <c:pt idx="7293">
                  <c:v>4.6400146484369884</c:v>
                </c:pt>
                <c:pt idx="7294">
                  <c:v>4.6900024414060226</c:v>
                </c:pt>
                <c:pt idx="7295">
                  <c:v>4.6199951171869884</c:v>
                </c:pt>
                <c:pt idx="7296">
                  <c:v>4.6400146484369884</c:v>
                </c:pt>
                <c:pt idx="7297">
                  <c:v>4.6300048828119884</c:v>
                </c:pt>
                <c:pt idx="7298">
                  <c:v>4.5700073242190342</c:v>
                </c:pt>
                <c:pt idx="7299">
                  <c:v>4.5700073242190342</c:v>
                </c:pt>
                <c:pt idx="7300">
                  <c:v>4.6600036621090339</c:v>
                </c:pt>
                <c:pt idx="7301">
                  <c:v>4.6100158691410229</c:v>
                </c:pt>
                <c:pt idx="7302">
                  <c:v>4.6499938964840339</c:v>
                </c:pt>
                <c:pt idx="7303">
                  <c:v>4.6400146484369884</c:v>
                </c:pt>
                <c:pt idx="7304">
                  <c:v>4.6600036621090339</c:v>
                </c:pt>
                <c:pt idx="7305">
                  <c:v>4.6300048828119884</c:v>
                </c:pt>
                <c:pt idx="7306">
                  <c:v>4.6100158691410229</c:v>
                </c:pt>
                <c:pt idx="7307">
                  <c:v>4.6300048828119884</c:v>
                </c:pt>
                <c:pt idx="7308">
                  <c:v>4.5199890136719887</c:v>
                </c:pt>
                <c:pt idx="7309">
                  <c:v>4.6499938964840339</c:v>
                </c:pt>
                <c:pt idx="7310">
                  <c:v>4.6000061035160229</c:v>
                </c:pt>
                <c:pt idx="7311">
                  <c:v>4.6700134277340339</c:v>
                </c:pt>
                <c:pt idx="7312">
                  <c:v>4.6300048828119884</c:v>
                </c:pt>
                <c:pt idx="7313">
                  <c:v>4.5299987792969887</c:v>
                </c:pt>
                <c:pt idx="7314">
                  <c:v>4.5899963378910229</c:v>
                </c:pt>
                <c:pt idx="7315">
                  <c:v>4.6499938964840339</c:v>
                </c:pt>
                <c:pt idx="7316">
                  <c:v>4.5899963378910229</c:v>
                </c:pt>
                <c:pt idx="7317">
                  <c:v>4.6199951171869884</c:v>
                </c:pt>
                <c:pt idx="7318">
                  <c:v>4.6000061035160229</c:v>
                </c:pt>
                <c:pt idx="7319">
                  <c:v>4.6300048828119884</c:v>
                </c:pt>
                <c:pt idx="7320">
                  <c:v>4.7099914550780113</c:v>
                </c:pt>
                <c:pt idx="7321">
                  <c:v>4.6900024414060226</c:v>
                </c:pt>
                <c:pt idx="7322">
                  <c:v>4.6100158691410229</c:v>
                </c:pt>
                <c:pt idx="7323">
                  <c:v>4.6199951171869884</c:v>
                </c:pt>
                <c:pt idx="7324">
                  <c:v>4.6199951171869884</c:v>
                </c:pt>
                <c:pt idx="7325">
                  <c:v>4.6499938964840339</c:v>
                </c:pt>
                <c:pt idx="7326">
                  <c:v>4.6700134277340339</c:v>
                </c:pt>
                <c:pt idx="7327">
                  <c:v>4.6400146484369884</c:v>
                </c:pt>
                <c:pt idx="7328">
                  <c:v>4.6100158691410229</c:v>
                </c:pt>
                <c:pt idx="7329">
                  <c:v>4.6700134277340339</c:v>
                </c:pt>
                <c:pt idx="7330">
                  <c:v>4.6600036621090339</c:v>
                </c:pt>
                <c:pt idx="7331">
                  <c:v>4.6700134277340339</c:v>
                </c:pt>
                <c:pt idx="7332">
                  <c:v>4.6199951171869884</c:v>
                </c:pt>
                <c:pt idx="7333">
                  <c:v>4.6000061035160229</c:v>
                </c:pt>
                <c:pt idx="7334">
                  <c:v>4.6100158691410229</c:v>
                </c:pt>
                <c:pt idx="7335">
                  <c:v>4.5799865722660229</c:v>
                </c:pt>
                <c:pt idx="7336">
                  <c:v>4.5899963378910229</c:v>
                </c:pt>
                <c:pt idx="7337">
                  <c:v>4.6199951171869884</c:v>
                </c:pt>
                <c:pt idx="7338">
                  <c:v>4.6600036621090339</c:v>
                </c:pt>
                <c:pt idx="7339">
                  <c:v>4.5700073242190342</c:v>
                </c:pt>
                <c:pt idx="7340">
                  <c:v>4.6300048828119884</c:v>
                </c:pt>
                <c:pt idx="7341">
                  <c:v>4.6199951171869884</c:v>
                </c:pt>
                <c:pt idx="7342">
                  <c:v>4.6400146484369884</c:v>
                </c:pt>
                <c:pt idx="7343">
                  <c:v>4.7699890136719887</c:v>
                </c:pt>
                <c:pt idx="7344">
                  <c:v>4.5700073242190342</c:v>
                </c:pt>
                <c:pt idx="7345">
                  <c:v>4.6400146484369884</c:v>
                </c:pt>
                <c:pt idx="7346">
                  <c:v>4.6100158691410229</c:v>
                </c:pt>
                <c:pt idx="7347">
                  <c:v>4.6600036621090339</c:v>
                </c:pt>
                <c:pt idx="7348">
                  <c:v>4.6199951171869884</c:v>
                </c:pt>
                <c:pt idx="7349">
                  <c:v>4.5899963378910229</c:v>
                </c:pt>
                <c:pt idx="7350">
                  <c:v>4.5799865722660229</c:v>
                </c:pt>
                <c:pt idx="7351">
                  <c:v>4.5799865722660229</c:v>
                </c:pt>
                <c:pt idx="7352">
                  <c:v>4.6199951171869884</c:v>
                </c:pt>
                <c:pt idx="7353">
                  <c:v>4.6300048828119884</c:v>
                </c:pt>
                <c:pt idx="7354">
                  <c:v>4.5799865722660229</c:v>
                </c:pt>
                <c:pt idx="7355">
                  <c:v>4.5299987792969887</c:v>
                </c:pt>
                <c:pt idx="7356">
                  <c:v>4.6199951171869884</c:v>
                </c:pt>
                <c:pt idx="7357">
                  <c:v>4.5799865722660229</c:v>
                </c:pt>
                <c:pt idx="7358">
                  <c:v>4.5799865722660229</c:v>
                </c:pt>
                <c:pt idx="7359">
                  <c:v>4.6000061035160229</c:v>
                </c:pt>
                <c:pt idx="7360">
                  <c:v>4.6300048828119884</c:v>
                </c:pt>
                <c:pt idx="7361">
                  <c:v>4.6199951171869884</c:v>
                </c:pt>
                <c:pt idx="7362">
                  <c:v>4.5799865722660229</c:v>
                </c:pt>
                <c:pt idx="7363">
                  <c:v>4.6100158691410229</c:v>
                </c:pt>
                <c:pt idx="7364">
                  <c:v>4.6400146484369884</c:v>
                </c:pt>
                <c:pt idx="7365">
                  <c:v>4.6100158691410229</c:v>
                </c:pt>
                <c:pt idx="7366">
                  <c:v>4.5799865722660229</c:v>
                </c:pt>
                <c:pt idx="7367">
                  <c:v>4.5299987792969887</c:v>
                </c:pt>
                <c:pt idx="7368">
                  <c:v>4.5499877929690342</c:v>
                </c:pt>
                <c:pt idx="7369">
                  <c:v>4.5599975585940342</c:v>
                </c:pt>
                <c:pt idx="7370">
                  <c:v>4.6199951171869884</c:v>
                </c:pt>
                <c:pt idx="7371">
                  <c:v>4.5899963378910229</c:v>
                </c:pt>
                <c:pt idx="7372">
                  <c:v>4.6300048828119884</c:v>
                </c:pt>
                <c:pt idx="7373">
                  <c:v>4.5799865722660229</c:v>
                </c:pt>
                <c:pt idx="7374">
                  <c:v>4.6000061035160229</c:v>
                </c:pt>
                <c:pt idx="7375">
                  <c:v>4.6600036621090339</c:v>
                </c:pt>
                <c:pt idx="7376">
                  <c:v>4.6799926757810226</c:v>
                </c:pt>
                <c:pt idx="7377">
                  <c:v>4.6499938964840339</c:v>
                </c:pt>
                <c:pt idx="7378">
                  <c:v>4.6400146484369884</c:v>
                </c:pt>
                <c:pt idx="7379">
                  <c:v>4.6600036621090339</c:v>
                </c:pt>
                <c:pt idx="7380">
                  <c:v>4.6700134277340339</c:v>
                </c:pt>
                <c:pt idx="7381">
                  <c:v>4.6100158691410229</c:v>
                </c:pt>
                <c:pt idx="7382">
                  <c:v>4.6499938964840339</c:v>
                </c:pt>
                <c:pt idx="7383">
                  <c:v>4.5899963378910229</c:v>
                </c:pt>
                <c:pt idx="7384">
                  <c:v>4.5899963378910229</c:v>
                </c:pt>
                <c:pt idx="7385">
                  <c:v>4.5400085449219887</c:v>
                </c:pt>
                <c:pt idx="7386">
                  <c:v>4.5799865722660229</c:v>
                </c:pt>
                <c:pt idx="7387">
                  <c:v>4.6600036621090339</c:v>
                </c:pt>
                <c:pt idx="7388">
                  <c:v>4.739990234375</c:v>
                </c:pt>
                <c:pt idx="7389">
                  <c:v>4.5899963378910229</c:v>
                </c:pt>
                <c:pt idx="7390">
                  <c:v>4.5700073242190342</c:v>
                </c:pt>
                <c:pt idx="7391">
                  <c:v>4.5299987792969887</c:v>
                </c:pt>
                <c:pt idx="7392">
                  <c:v>4.5499877929690342</c:v>
                </c:pt>
                <c:pt idx="7393">
                  <c:v>4.5499877929690342</c:v>
                </c:pt>
                <c:pt idx="7394">
                  <c:v>4.5899963378910229</c:v>
                </c:pt>
                <c:pt idx="7395">
                  <c:v>4.6199951171869884</c:v>
                </c:pt>
                <c:pt idx="7396">
                  <c:v>4.6000061035160229</c:v>
                </c:pt>
                <c:pt idx="7397">
                  <c:v>4.5899963378910229</c:v>
                </c:pt>
                <c:pt idx="7398">
                  <c:v>4.6300048828119884</c:v>
                </c:pt>
                <c:pt idx="7399">
                  <c:v>4.6100158691410229</c:v>
                </c:pt>
                <c:pt idx="7400">
                  <c:v>4.6000061035160229</c:v>
                </c:pt>
                <c:pt idx="7401">
                  <c:v>4.5899963378910229</c:v>
                </c:pt>
                <c:pt idx="7402">
                  <c:v>4.5700073242190342</c:v>
                </c:pt>
                <c:pt idx="7403">
                  <c:v>4.5599975585940342</c:v>
                </c:pt>
                <c:pt idx="7404">
                  <c:v>4.5799865722660229</c:v>
                </c:pt>
                <c:pt idx="7405">
                  <c:v>4.6000061035160229</c:v>
                </c:pt>
                <c:pt idx="7406">
                  <c:v>4.5799865722660229</c:v>
                </c:pt>
                <c:pt idx="7407">
                  <c:v>4.5299987792969887</c:v>
                </c:pt>
                <c:pt idx="7408">
                  <c:v>4.5799865722660229</c:v>
                </c:pt>
                <c:pt idx="7409">
                  <c:v>4.6300048828119884</c:v>
                </c:pt>
                <c:pt idx="7410">
                  <c:v>4.6199951171869884</c:v>
                </c:pt>
                <c:pt idx="7411">
                  <c:v>4.5700073242190342</c:v>
                </c:pt>
                <c:pt idx="7412">
                  <c:v>4.6300048828119884</c:v>
                </c:pt>
                <c:pt idx="7413">
                  <c:v>4.5599975585940342</c:v>
                </c:pt>
                <c:pt idx="7414">
                  <c:v>4.4800109863280113</c:v>
                </c:pt>
                <c:pt idx="7415">
                  <c:v>4.5199890136719887</c:v>
                </c:pt>
                <c:pt idx="7416">
                  <c:v>4.5700073242190342</c:v>
                </c:pt>
                <c:pt idx="7417">
                  <c:v>4.5599975585940342</c:v>
                </c:pt>
                <c:pt idx="7418">
                  <c:v>4.5799865722660229</c:v>
                </c:pt>
                <c:pt idx="7419">
                  <c:v>4.5899963378910229</c:v>
                </c:pt>
                <c:pt idx="7420">
                  <c:v>4.5400085449219887</c:v>
                </c:pt>
                <c:pt idx="7421">
                  <c:v>4.5599975585940342</c:v>
                </c:pt>
                <c:pt idx="7422">
                  <c:v>4.6199951171869884</c:v>
                </c:pt>
                <c:pt idx="7423">
                  <c:v>4.5799865722660229</c:v>
                </c:pt>
                <c:pt idx="7424">
                  <c:v>4.5400085449219887</c:v>
                </c:pt>
                <c:pt idx="7425">
                  <c:v>4.5599975585940342</c:v>
                </c:pt>
                <c:pt idx="7426">
                  <c:v>4.6100158691410229</c:v>
                </c:pt>
                <c:pt idx="7427">
                  <c:v>4.7000122070310226</c:v>
                </c:pt>
                <c:pt idx="7428">
                  <c:v>4.6100158691410229</c:v>
                </c:pt>
                <c:pt idx="7429">
                  <c:v>4.5599975585940342</c:v>
                </c:pt>
                <c:pt idx="7430">
                  <c:v>4.5400085449219887</c:v>
                </c:pt>
                <c:pt idx="7431">
                  <c:v>4.5599975585940342</c:v>
                </c:pt>
                <c:pt idx="7432">
                  <c:v>4.5799865722660229</c:v>
                </c:pt>
                <c:pt idx="7433">
                  <c:v>4.6100158691410229</c:v>
                </c:pt>
                <c:pt idx="7434">
                  <c:v>4.5799865722660229</c:v>
                </c:pt>
                <c:pt idx="7435">
                  <c:v>4.5599975585940342</c:v>
                </c:pt>
                <c:pt idx="7436">
                  <c:v>4.5599975585940342</c:v>
                </c:pt>
                <c:pt idx="7437">
                  <c:v>4.6100158691410229</c:v>
                </c:pt>
                <c:pt idx="7438">
                  <c:v>4.6000061035160229</c:v>
                </c:pt>
                <c:pt idx="7439">
                  <c:v>4.5899963378910229</c:v>
                </c:pt>
                <c:pt idx="7440">
                  <c:v>4.6100158691410229</c:v>
                </c:pt>
                <c:pt idx="7441">
                  <c:v>4.5700073242190342</c:v>
                </c:pt>
                <c:pt idx="7442">
                  <c:v>4.5899963378910229</c:v>
                </c:pt>
                <c:pt idx="7443">
                  <c:v>4.5599975585940342</c:v>
                </c:pt>
                <c:pt idx="7444">
                  <c:v>4.5899963378910229</c:v>
                </c:pt>
                <c:pt idx="7445">
                  <c:v>4.6199951171869884</c:v>
                </c:pt>
                <c:pt idx="7446">
                  <c:v>4.6400146484369884</c:v>
                </c:pt>
                <c:pt idx="7447">
                  <c:v>4.6300048828119884</c:v>
                </c:pt>
                <c:pt idx="7448">
                  <c:v>4.6000061035160229</c:v>
                </c:pt>
                <c:pt idx="7449">
                  <c:v>4.5599975585940342</c:v>
                </c:pt>
                <c:pt idx="7450">
                  <c:v>4.5899963378910229</c:v>
                </c:pt>
                <c:pt idx="7451">
                  <c:v>4.5700073242190342</c:v>
                </c:pt>
                <c:pt idx="7452">
                  <c:v>4.6100158691410229</c:v>
                </c:pt>
                <c:pt idx="7453">
                  <c:v>4.5700073242190342</c:v>
                </c:pt>
                <c:pt idx="7454">
                  <c:v>4.6000061035160229</c:v>
                </c:pt>
                <c:pt idx="7455">
                  <c:v>4.5799865722660229</c:v>
                </c:pt>
                <c:pt idx="7456">
                  <c:v>4.6000061035160229</c:v>
                </c:pt>
                <c:pt idx="7457">
                  <c:v>4.6100158691410229</c:v>
                </c:pt>
                <c:pt idx="7458">
                  <c:v>4.5799865722660229</c:v>
                </c:pt>
                <c:pt idx="7459">
                  <c:v>4.6300048828119884</c:v>
                </c:pt>
                <c:pt idx="7460">
                  <c:v>4.5799865722660229</c:v>
                </c:pt>
                <c:pt idx="7461">
                  <c:v>4.6499938964840339</c:v>
                </c:pt>
                <c:pt idx="7462">
                  <c:v>4.5599975585940342</c:v>
                </c:pt>
                <c:pt idx="7463">
                  <c:v>4.5799865722660229</c:v>
                </c:pt>
                <c:pt idx="7464">
                  <c:v>4.510009765625</c:v>
                </c:pt>
                <c:pt idx="7465">
                  <c:v>4.5400085449219887</c:v>
                </c:pt>
                <c:pt idx="7466">
                  <c:v>4.5400085449219887</c:v>
                </c:pt>
                <c:pt idx="7467">
                  <c:v>4.5400085449219887</c:v>
                </c:pt>
                <c:pt idx="7468">
                  <c:v>4.5499877929690342</c:v>
                </c:pt>
                <c:pt idx="7469">
                  <c:v>4.5700073242190342</c:v>
                </c:pt>
                <c:pt idx="7470">
                  <c:v>4.6100158691410229</c:v>
                </c:pt>
                <c:pt idx="7471">
                  <c:v>4.6300048828119884</c:v>
                </c:pt>
                <c:pt idx="7472">
                  <c:v>4.5700073242190342</c:v>
                </c:pt>
                <c:pt idx="7473">
                  <c:v>4.5400085449219887</c:v>
                </c:pt>
                <c:pt idx="7474">
                  <c:v>4.5499877929690342</c:v>
                </c:pt>
                <c:pt idx="7475">
                  <c:v>4.6100158691410229</c:v>
                </c:pt>
                <c:pt idx="7476">
                  <c:v>4.5799865722660229</c:v>
                </c:pt>
                <c:pt idx="7477">
                  <c:v>4.5899963378910229</c:v>
                </c:pt>
                <c:pt idx="7478">
                  <c:v>4.5799865722660229</c:v>
                </c:pt>
                <c:pt idx="7479">
                  <c:v>4.5899963378910229</c:v>
                </c:pt>
                <c:pt idx="7480">
                  <c:v>4.5700073242190342</c:v>
                </c:pt>
                <c:pt idx="7481">
                  <c:v>4.6000061035160229</c:v>
                </c:pt>
                <c:pt idx="7482">
                  <c:v>4.5799865722660229</c:v>
                </c:pt>
                <c:pt idx="7483">
                  <c:v>4.5599975585940342</c:v>
                </c:pt>
                <c:pt idx="7484">
                  <c:v>4.5899963378910229</c:v>
                </c:pt>
                <c:pt idx="7485">
                  <c:v>4.5700073242190342</c:v>
                </c:pt>
                <c:pt idx="7486">
                  <c:v>4.5799865722660229</c:v>
                </c:pt>
                <c:pt idx="7487">
                  <c:v>4.5599975585940342</c:v>
                </c:pt>
                <c:pt idx="7488">
                  <c:v>4.5400085449219887</c:v>
                </c:pt>
                <c:pt idx="7489">
                  <c:v>4.5700073242190342</c:v>
                </c:pt>
                <c:pt idx="7490">
                  <c:v>4.5899963378910229</c:v>
                </c:pt>
                <c:pt idx="7491">
                  <c:v>4.5799865722660229</c:v>
                </c:pt>
                <c:pt idx="7492">
                  <c:v>4.5799865722660229</c:v>
                </c:pt>
                <c:pt idx="7493">
                  <c:v>4.5899963378910229</c:v>
                </c:pt>
                <c:pt idx="7494">
                  <c:v>4.6100158691410229</c:v>
                </c:pt>
                <c:pt idx="7495">
                  <c:v>4.6100158691410229</c:v>
                </c:pt>
                <c:pt idx="7496">
                  <c:v>4.5599975585940342</c:v>
                </c:pt>
                <c:pt idx="7497">
                  <c:v>4.5599975585940342</c:v>
                </c:pt>
                <c:pt idx="7498">
                  <c:v>4.5799865722660229</c:v>
                </c:pt>
                <c:pt idx="7499">
                  <c:v>4.5899963378910229</c:v>
                </c:pt>
                <c:pt idx="7500">
                  <c:v>4.6100158691410229</c:v>
                </c:pt>
                <c:pt idx="7501">
                  <c:v>4.6600036621090339</c:v>
                </c:pt>
                <c:pt idx="7502">
                  <c:v>4.6499938964840339</c:v>
                </c:pt>
                <c:pt idx="7503">
                  <c:v>4.6199951171869884</c:v>
                </c:pt>
                <c:pt idx="7504">
                  <c:v>4.6100158691410229</c:v>
                </c:pt>
                <c:pt idx="7505">
                  <c:v>4.6100158691410229</c:v>
                </c:pt>
                <c:pt idx="7506">
                  <c:v>4.6199951171869884</c:v>
                </c:pt>
                <c:pt idx="7507">
                  <c:v>4.5899963378910229</c:v>
                </c:pt>
                <c:pt idx="7508">
                  <c:v>4.6199951171869884</c:v>
                </c:pt>
                <c:pt idx="7509">
                  <c:v>4.6100158691410229</c:v>
                </c:pt>
                <c:pt idx="7510">
                  <c:v>4.6199951171869884</c:v>
                </c:pt>
                <c:pt idx="7511">
                  <c:v>4.6300048828119884</c:v>
                </c:pt>
                <c:pt idx="7512">
                  <c:v>4.6100158691410229</c:v>
                </c:pt>
                <c:pt idx="7513">
                  <c:v>4.6199951171869884</c:v>
                </c:pt>
                <c:pt idx="7514">
                  <c:v>4.6499938964840339</c:v>
                </c:pt>
                <c:pt idx="7515">
                  <c:v>4.6300048828119884</c:v>
                </c:pt>
                <c:pt idx="7516">
                  <c:v>4.6199951171869884</c:v>
                </c:pt>
                <c:pt idx="7517">
                  <c:v>4.6199951171869884</c:v>
                </c:pt>
                <c:pt idx="7518">
                  <c:v>4.6400146484369884</c:v>
                </c:pt>
                <c:pt idx="7519">
                  <c:v>4.6499938964840339</c:v>
                </c:pt>
                <c:pt idx="7520">
                  <c:v>4.6400146484369884</c:v>
                </c:pt>
                <c:pt idx="7521">
                  <c:v>4.6300048828119884</c:v>
                </c:pt>
                <c:pt idx="7522">
                  <c:v>4.6000061035160229</c:v>
                </c:pt>
                <c:pt idx="7523">
                  <c:v>4.6000061035160229</c:v>
                </c:pt>
                <c:pt idx="7524">
                  <c:v>4.6300048828119884</c:v>
                </c:pt>
                <c:pt idx="7525">
                  <c:v>4.6400146484369884</c:v>
                </c:pt>
                <c:pt idx="7526">
                  <c:v>4.6100158691410229</c:v>
                </c:pt>
                <c:pt idx="7527">
                  <c:v>4.6000061035160229</c:v>
                </c:pt>
                <c:pt idx="7528">
                  <c:v>4.6499938964840339</c:v>
                </c:pt>
                <c:pt idx="7529">
                  <c:v>4.6300048828119884</c:v>
                </c:pt>
                <c:pt idx="7530">
                  <c:v>4.6600036621090339</c:v>
                </c:pt>
                <c:pt idx="7531">
                  <c:v>4.6000061035160229</c:v>
                </c:pt>
                <c:pt idx="7532">
                  <c:v>4.6300048828119884</c:v>
                </c:pt>
                <c:pt idx="7533">
                  <c:v>4.6400146484369884</c:v>
                </c:pt>
                <c:pt idx="7534">
                  <c:v>4.6300048828119884</c:v>
                </c:pt>
                <c:pt idx="7535">
                  <c:v>4.6799926757810226</c:v>
                </c:pt>
                <c:pt idx="7536">
                  <c:v>4.6199951171869884</c:v>
                </c:pt>
                <c:pt idx="7537">
                  <c:v>4.6100158691410229</c:v>
                </c:pt>
                <c:pt idx="7538">
                  <c:v>4.6300048828119884</c:v>
                </c:pt>
                <c:pt idx="7539">
                  <c:v>4.6600036621090339</c:v>
                </c:pt>
                <c:pt idx="7540">
                  <c:v>4.6600036621090339</c:v>
                </c:pt>
                <c:pt idx="7541">
                  <c:v>4.6400146484369884</c:v>
                </c:pt>
                <c:pt idx="7542">
                  <c:v>4.6199951171869884</c:v>
                </c:pt>
                <c:pt idx="7543">
                  <c:v>4.5899963378910229</c:v>
                </c:pt>
                <c:pt idx="7544">
                  <c:v>4.6499938964840339</c:v>
                </c:pt>
                <c:pt idx="7545">
                  <c:v>4.6499938964840339</c:v>
                </c:pt>
                <c:pt idx="7546">
                  <c:v>4.6499938964840339</c:v>
                </c:pt>
                <c:pt idx="7547">
                  <c:v>4.6799926757810226</c:v>
                </c:pt>
                <c:pt idx="7548">
                  <c:v>4.6499938964840339</c:v>
                </c:pt>
                <c:pt idx="7549">
                  <c:v>4.6400146484369884</c:v>
                </c:pt>
                <c:pt idx="7550">
                  <c:v>4.6600036621090339</c:v>
                </c:pt>
                <c:pt idx="7551">
                  <c:v>4.6199951171869884</c:v>
                </c:pt>
                <c:pt idx="7552">
                  <c:v>4.6300048828119884</c:v>
                </c:pt>
                <c:pt idx="7553">
                  <c:v>4.6499938964840339</c:v>
                </c:pt>
                <c:pt idx="7554">
                  <c:v>4.6400146484369884</c:v>
                </c:pt>
                <c:pt idx="7555">
                  <c:v>4.6300048828119884</c:v>
                </c:pt>
                <c:pt idx="7556">
                  <c:v>4.6600036621090339</c:v>
                </c:pt>
                <c:pt idx="7557">
                  <c:v>4.6100158691410229</c:v>
                </c:pt>
                <c:pt idx="7558">
                  <c:v>4.6600036621090339</c:v>
                </c:pt>
                <c:pt idx="7559">
                  <c:v>4.6700134277340339</c:v>
                </c:pt>
                <c:pt idx="7560">
                  <c:v>4.6499938964840339</c:v>
                </c:pt>
                <c:pt idx="7561">
                  <c:v>4.6400146484369884</c:v>
                </c:pt>
                <c:pt idx="7562">
                  <c:v>4.6799926757810226</c:v>
                </c:pt>
                <c:pt idx="7563">
                  <c:v>4.6400146484369884</c:v>
                </c:pt>
                <c:pt idx="7564">
                  <c:v>4.6600036621090339</c:v>
                </c:pt>
                <c:pt idx="7565">
                  <c:v>4.6700134277340339</c:v>
                </c:pt>
                <c:pt idx="7566">
                  <c:v>4.6400146484369884</c:v>
                </c:pt>
                <c:pt idx="7567">
                  <c:v>4.6700134277340339</c:v>
                </c:pt>
                <c:pt idx="7568">
                  <c:v>4.6700134277340339</c:v>
                </c:pt>
                <c:pt idx="7569">
                  <c:v>4.7000122070310226</c:v>
                </c:pt>
                <c:pt idx="7570">
                  <c:v>4.7200012207030113</c:v>
                </c:pt>
                <c:pt idx="7571">
                  <c:v>4.6700134277340339</c:v>
                </c:pt>
                <c:pt idx="7572">
                  <c:v>4.6499938964840339</c:v>
                </c:pt>
                <c:pt idx="7573">
                  <c:v>4.6100158691410229</c:v>
                </c:pt>
                <c:pt idx="7574">
                  <c:v>4.6100158691410229</c:v>
                </c:pt>
                <c:pt idx="7575">
                  <c:v>4.5899963378910229</c:v>
                </c:pt>
                <c:pt idx="7576">
                  <c:v>4.6600036621090339</c:v>
                </c:pt>
                <c:pt idx="7577">
                  <c:v>4.6799926757810226</c:v>
                </c:pt>
                <c:pt idx="7578">
                  <c:v>4.6700134277340339</c:v>
                </c:pt>
                <c:pt idx="7579">
                  <c:v>4.7000122070310226</c:v>
                </c:pt>
                <c:pt idx="7580">
                  <c:v>4.6100158691410229</c:v>
                </c:pt>
                <c:pt idx="7581">
                  <c:v>4.6499938964840339</c:v>
                </c:pt>
                <c:pt idx="7582">
                  <c:v>4.6499938964840339</c:v>
                </c:pt>
                <c:pt idx="7583">
                  <c:v>4.6700134277340339</c:v>
                </c:pt>
                <c:pt idx="7584">
                  <c:v>4.6600036621090339</c:v>
                </c:pt>
                <c:pt idx="7585">
                  <c:v>4.6199951171869884</c:v>
                </c:pt>
                <c:pt idx="7586">
                  <c:v>4.6000061035160229</c:v>
                </c:pt>
                <c:pt idx="7587">
                  <c:v>4.6400146484369884</c:v>
                </c:pt>
                <c:pt idx="7588">
                  <c:v>4.6799926757810226</c:v>
                </c:pt>
                <c:pt idx="7589">
                  <c:v>4.6600036621090339</c:v>
                </c:pt>
                <c:pt idx="7590">
                  <c:v>4.6300048828119884</c:v>
                </c:pt>
                <c:pt idx="7591">
                  <c:v>4.6499938964840339</c:v>
                </c:pt>
                <c:pt idx="7592">
                  <c:v>4.6799926757810226</c:v>
                </c:pt>
                <c:pt idx="7593">
                  <c:v>4.7300109863280113</c:v>
                </c:pt>
                <c:pt idx="7594">
                  <c:v>4.6799926757810226</c:v>
                </c:pt>
                <c:pt idx="7595">
                  <c:v>4.6199951171869884</c:v>
                </c:pt>
                <c:pt idx="7596">
                  <c:v>4.6600036621090339</c:v>
                </c:pt>
                <c:pt idx="7597">
                  <c:v>4.6400146484369884</c:v>
                </c:pt>
                <c:pt idx="7598">
                  <c:v>4.6799926757810226</c:v>
                </c:pt>
                <c:pt idx="7599">
                  <c:v>4.739990234375</c:v>
                </c:pt>
                <c:pt idx="7600">
                  <c:v>4.6499938964840339</c:v>
                </c:pt>
                <c:pt idx="7601">
                  <c:v>4.7000122070310226</c:v>
                </c:pt>
                <c:pt idx="7602">
                  <c:v>4.6199951171869884</c:v>
                </c:pt>
                <c:pt idx="7603">
                  <c:v>4.6700134277340339</c:v>
                </c:pt>
                <c:pt idx="7604">
                  <c:v>4.6700134277340339</c:v>
                </c:pt>
                <c:pt idx="7605">
                  <c:v>4.6600036621090339</c:v>
                </c:pt>
                <c:pt idx="7606">
                  <c:v>4.6900024414060226</c:v>
                </c:pt>
                <c:pt idx="7607">
                  <c:v>4.6600036621090339</c:v>
                </c:pt>
                <c:pt idx="7608">
                  <c:v>4.6400146484369884</c:v>
                </c:pt>
                <c:pt idx="7609">
                  <c:v>4.6799926757810226</c:v>
                </c:pt>
                <c:pt idx="7610">
                  <c:v>4.6799926757810226</c:v>
                </c:pt>
                <c:pt idx="7611">
                  <c:v>4.6900024414060226</c:v>
                </c:pt>
                <c:pt idx="7612">
                  <c:v>4.6799926757810226</c:v>
                </c:pt>
                <c:pt idx="7613">
                  <c:v>4.6300048828119884</c:v>
                </c:pt>
                <c:pt idx="7614">
                  <c:v>4.6000061035160229</c:v>
                </c:pt>
                <c:pt idx="7615">
                  <c:v>4.6799926757810226</c:v>
                </c:pt>
                <c:pt idx="7616">
                  <c:v>4.7200012207030113</c:v>
                </c:pt>
                <c:pt idx="7617">
                  <c:v>4.7200012207030113</c:v>
                </c:pt>
                <c:pt idx="7618">
                  <c:v>4.6700134277340339</c:v>
                </c:pt>
                <c:pt idx="7619">
                  <c:v>4.7699890136719887</c:v>
                </c:pt>
                <c:pt idx="7620">
                  <c:v>4.7200012207030113</c:v>
                </c:pt>
                <c:pt idx="7621">
                  <c:v>4.6400146484369884</c:v>
                </c:pt>
                <c:pt idx="7622">
                  <c:v>4.6400146484369884</c:v>
                </c:pt>
                <c:pt idx="7623">
                  <c:v>4.6900024414060226</c:v>
                </c:pt>
                <c:pt idx="7624">
                  <c:v>4.6700134277340339</c:v>
                </c:pt>
                <c:pt idx="7625">
                  <c:v>4.6000061035160229</c:v>
                </c:pt>
                <c:pt idx="7626">
                  <c:v>4.5700073242190342</c:v>
                </c:pt>
                <c:pt idx="7627">
                  <c:v>4.6600036621090339</c:v>
                </c:pt>
                <c:pt idx="7628">
                  <c:v>4.6400146484369884</c:v>
                </c:pt>
                <c:pt idx="7629">
                  <c:v>4.6799926757810226</c:v>
                </c:pt>
                <c:pt idx="7630">
                  <c:v>4.6199951171869884</c:v>
                </c:pt>
                <c:pt idx="7631">
                  <c:v>4.6600036621090339</c:v>
                </c:pt>
                <c:pt idx="7632">
                  <c:v>4.7099914550780113</c:v>
                </c:pt>
                <c:pt idx="7633">
                  <c:v>4.7300109863280113</c:v>
                </c:pt>
                <c:pt idx="7634">
                  <c:v>4.75</c:v>
                </c:pt>
                <c:pt idx="7635">
                  <c:v>4.7000122070310226</c:v>
                </c:pt>
                <c:pt idx="7636">
                  <c:v>4.7000122070310226</c:v>
                </c:pt>
                <c:pt idx="7637">
                  <c:v>4.6400146484369884</c:v>
                </c:pt>
                <c:pt idx="7638">
                  <c:v>4.6600036621090339</c:v>
                </c:pt>
                <c:pt idx="7639">
                  <c:v>4.6300048828119884</c:v>
                </c:pt>
                <c:pt idx="7640">
                  <c:v>4.6199951171869884</c:v>
                </c:pt>
                <c:pt idx="7641">
                  <c:v>4.6100158691410229</c:v>
                </c:pt>
                <c:pt idx="7642">
                  <c:v>4.6499938964840339</c:v>
                </c:pt>
                <c:pt idx="7643">
                  <c:v>4.6799926757810226</c:v>
                </c:pt>
                <c:pt idx="7644">
                  <c:v>4.7799987792969887</c:v>
                </c:pt>
                <c:pt idx="7645">
                  <c:v>4.6100158691410229</c:v>
                </c:pt>
                <c:pt idx="7646">
                  <c:v>4.6300048828119884</c:v>
                </c:pt>
                <c:pt idx="7647">
                  <c:v>4.6100158691410229</c:v>
                </c:pt>
                <c:pt idx="7648">
                  <c:v>4.6799926757810226</c:v>
                </c:pt>
                <c:pt idx="7649">
                  <c:v>4.6799926757810226</c:v>
                </c:pt>
                <c:pt idx="7650">
                  <c:v>4.8399963378910229</c:v>
                </c:pt>
                <c:pt idx="7651">
                  <c:v>4.6799926757810226</c:v>
                </c:pt>
                <c:pt idx="7652">
                  <c:v>4.6400146484369884</c:v>
                </c:pt>
                <c:pt idx="7653">
                  <c:v>4.6799926757810226</c:v>
                </c:pt>
                <c:pt idx="7654">
                  <c:v>4.6000061035160229</c:v>
                </c:pt>
                <c:pt idx="7655">
                  <c:v>4.6100158691410229</c:v>
                </c:pt>
                <c:pt idx="7656">
                  <c:v>4.6400146484369884</c:v>
                </c:pt>
                <c:pt idx="7657">
                  <c:v>4.6799926757810226</c:v>
                </c:pt>
                <c:pt idx="7658">
                  <c:v>4.6900024414060226</c:v>
                </c:pt>
                <c:pt idx="7659">
                  <c:v>4.6400146484369884</c:v>
                </c:pt>
                <c:pt idx="7660">
                  <c:v>4.6400146484369884</c:v>
                </c:pt>
                <c:pt idx="7661">
                  <c:v>4.6600036621090339</c:v>
                </c:pt>
                <c:pt idx="7662">
                  <c:v>4.6799926757810226</c:v>
                </c:pt>
                <c:pt idx="7663">
                  <c:v>4.7300109863280113</c:v>
                </c:pt>
                <c:pt idx="7664">
                  <c:v>4.6799926757810226</c:v>
                </c:pt>
                <c:pt idx="7665">
                  <c:v>4.6000061035160229</c:v>
                </c:pt>
                <c:pt idx="7666">
                  <c:v>4.6900024414060226</c:v>
                </c:pt>
                <c:pt idx="7667">
                  <c:v>4.7099914550780113</c:v>
                </c:pt>
                <c:pt idx="7668">
                  <c:v>4.7300109863280113</c:v>
                </c:pt>
                <c:pt idx="7669">
                  <c:v>4.7699890136719887</c:v>
                </c:pt>
                <c:pt idx="7670">
                  <c:v>4.75</c:v>
                </c:pt>
                <c:pt idx="7671">
                  <c:v>4.6700134277340339</c:v>
                </c:pt>
                <c:pt idx="7672">
                  <c:v>4.6600036621090339</c:v>
                </c:pt>
                <c:pt idx="7673">
                  <c:v>4.6799926757810226</c:v>
                </c:pt>
                <c:pt idx="7674">
                  <c:v>4.5700073242190342</c:v>
                </c:pt>
                <c:pt idx="7675">
                  <c:v>4.6400146484369884</c:v>
                </c:pt>
                <c:pt idx="7676">
                  <c:v>4.7000122070310226</c:v>
                </c:pt>
                <c:pt idx="7677">
                  <c:v>4.7099914550780113</c:v>
                </c:pt>
                <c:pt idx="7678">
                  <c:v>4.6799926757810226</c:v>
                </c:pt>
                <c:pt idx="7679">
                  <c:v>4.6700134277340339</c:v>
                </c:pt>
                <c:pt idx="7680">
                  <c:v>4.760009765625</c:v>
                </c:pt>
                <c:pt idx="7681">
                  <c:v>4.6199951171869884</c:v>
                </c:pt>
                <c:pt idx="7682">
                  <c:v>4.6600036621090339</c:v>
                </c:pt>
                <c:pt idx="7683">
                  <c:v>4.6499938964840339</c:v>
                </c:pt>
                <c:pt idx="7684">
                  <c:v>4.6499938964840339</c:v>
                </c:pt>
                <c:pt idx="7685">
                  <c:v>4.739990234375</c:v>
                </c:pt>
                <c:pt idx="7686">
                  <c:v>4.6400146484369884</c:v>
                </c:pt>
                <c:pt idx="7687">
                  <c:v>4.6700134277340339</c:v>
                </c:pt>
                <c:pt idx="7688">
                  <c:v>4.6600036621090339</c:v>
                </c:pt>
                <c:pt idx="7689">
                  <c:v>4.7000122070310226</c:v>
                </c:pt>
                <c:pt idx="7690">
                  <c:v>4.7099914550780113</c:v>
                </c:pt>
                <c:pt idx="7691">
                  <c:v>4.6700134277340339</c:v>
                </c:pt>
                <c:pt idx="7692">
                  <c:v>4.7099914550780113</c:v>
                </c:pt>
                <c:pt idx="7693">
                  <c:v>4.6700134277340339</c:v>
                </c:pt>
                <c:pt idx="7694">
                  <c:v>4.7099914550780113</c:v>
                </c:pt>
                <c:pt idx="7695">
                  <c:v>4.7099914550780113</c:v>
                </c:pt>
                <c:pt idx="7696">
                  <c:v>4.6700134277340339</c:v>
                </c:pt>
                <c:pt idx="7697">
                  <c:v>4.6400146484369884</c:v>
                </c:pt>
                <c:pt idx="7698">
                  <c:v>4.6300048828119884</c:v>
                </c:pt>
                <c:pt idx="7699">
                  <c:v>4.6700134277340339</c:v>
                </c:pt>
                <c:pt idx="7700">
                  <c:v>4.6400146484369884</c:v>
                </c:pt>
                <c:pt idx="7701">
                  <c:v>4.7000122070310226</c:v>
                </c:pt>
                <c:pt idx="7702">
                  <c:v>4.739990234375</c:v>
                </c:pt>
                <c:pt idx="7703">
                  <c:v>4.6900024414060226</c:v>
                </c:pt>
                <c:pt idx="7704">
                  <c:v>4.6900024414060226</c:v>
                </c:pt>
                <c:pt idx="7705">
                  <c:v>4.6400146484369884</c:v>
                </c:pt>
                <c:pt idx="7706">
                  <c:v>4.6799926757810226</c:v>
                </c:pt>
                <c:pt idx="7707">
                  <c:v>4.6700134277340339</c:v>
                </c:pt>
                <c:pt idx="7708">
                  <c:v>4.6700134277340339</c:v>
                </c:pt>
                <c:pt idx="7709">
                  <c:v>4.6199951171869884</c:v>
                </c:pt>
                <c:pt idx="7710">
                  <c:v>4.6900024414060226</c:v>
                </c:pt>
                <c:pt idx="7711">
                  <c:v>4.6900024414060226</c:v>
                </c:pt>
                <c:pt idx="7712">
                  <c:v>4.7000122070310226</c:v>
                </c:pt>
                <c:pt idx="7713">
                  <c:v>4.7099914550780113</c:v>
                </c:pt>
                <c:pt idx="7714">
                  <c:v>4.6799926757810226</c:v>
                </c:pt>
                <c:pt idx="7715">
                  <c:v>4.75</c:v>
                </c:pt>
                <c:pt idx="7716">
                  <c:v>4.6799926757810226</c:v>
                </c:pt>
                <c:pt idx="7717">
                  <c:v>4.7200012207030113</c:v>
                </c:pt>
                <c:pt idx="7718">
                  <c:v>4.6400146484369884</c:v>
                </c:pt>
                <c:pt idx="7719">
                  <c:v>4.6700134277340339</c:v>
                </c:pt>
                <c:pt idx="7720">
                  <c:v>4.739990234375</c:v>
                </c:pt>
                <c:pt idx="7721">
                  <c:v>4.6499938964840339</c:v>
                </c:pt>
                <c:pt idx="7722">
                  <c:v>4.6700134277340339</c:v>
                </c:pt>
                <c:pt idx="7723">
                  <c:v>4.6400146484369884</c:v>
                </c:pt>
                <c:pt idx="7724">
                  <c:v>4.6199951171869884</c:v>
                </c:pt>
                <c:pt idx="7725">
                  <c:v>4.6900024414060226</c:v>
                </c:pt>
                <c:pt idx="7726">
                  <c:v>4.6600036621090339</c:v>
                </c:pt>
                <c:pt idx="7727">
                  <c:v>4.7000122070310226</c:v>
                </c:pt>
                <c:pt idx="7728">
                  <c:v>4.6700134277340339</c:v>
                </c:pt>
                <c:pt idx="7729">
                  <c:v>4.6199951171869884</c:v>
                </c:pt>
                <c:pt idx="7730">
                  <c:v>4.6400146484369884</c:v>
                </c:pt>
                <c:pt idx="7731">
                  <c:v>4.6799926757810226</c:v>
                </c:pt>
                <c:pt idx="7732">
                  <c:v>4.6799926757810226</c:v>
                </c:pt>
                <c:pt idx="7733">
                  <c:v>4.6600036621090339</c:v>
                </c:pt>
                <c:pt idx="7734">
                  <c:v>4.7200012207030113</c:v>
                </c:pt>
                <c:pt idx="7735">
                  <c:v>4.7300109863280113</c:v>
                </c:pt>
                <c:pt idx="7736">
                  <c:v>4.7099914550780113</c:v>
                </c:pt>
                <c:pt idx="7737">
                  <c:v>4.7099914550780113</c:v>
                </c:pt>
                <c:pt idx="7738">
                  <c:v>4.7000122070310226</c:v>
                </c:pt>
                <c:pt idx="7739">
                  <c:v>4.6300048828119884</c:v>
                </c:pt>
                <c:pt idx="7740">
                  <c:v>4.5700073242190342</c:v>
                </c:pt>
                <c:pt idx="7741">
                  <c:v>4.6100158691410229</c:v>
                </c:pt>
                <c:pt idx="7742">
                  <c:v>4.6400146484369884</c:v>
                </c:pt>
                <c:pt idx="7743">
                  <c:v>4.6199951171869884</c:v>
                </c:pt>
                <c:pt idx="7744">
                  <c:v>4.6700134277340339</c:v>
                </c:pt>
                <c:pt idx="7745">
                  <c:v>4.6799926757810226</c:v>
                </c:pt>
                <c:pt idx="7746">
                  <c:v>4.6199951171869884</c:v>
                </c:pt>
                <c:pt idx="7747">
                  <c:v>4.6499938964840339</c:v>
                </c:pt>
                <c:pt idx="7748">
                  <c:v>4.6799926757810226</c:v>
                </c:pt>
                <c:pt idx="7749">
                  <c:v>4.739990234375</c:v>
                </c:pt>
                <c:pt idx="7750">
                  <c:v>4.7000122070310226</c:v>
                </c:pt>
                <c:pt idx="7751">
                  <c:v>4.6499938964840339</c:v>
                </c:pt>
                <c:pt idx="7752">
                  <c:v>4.6400146484369884</c:v>
                </c:pt>
                <c:pt idx="7753">
                  <c:v>4.7099914550780113</c:v>
                </c:pt>
                <c:pt idx="7754">
                  <c:v>4.6199951171869884</c:v>
                </c:pt>
                <c:pt idx="7755">
                  <c:v>4.7099914550780113</c:v>
                </c:pt>
                <c:pt idx="7756">
                  <c:v>4.7000122070310226</c:v>
                </c:pt>
                <c:pt idx="7757">
                  <c:v>4.7099914550780113</c:v>
                </c:pt>
                <c:pt idx="7758">
                  <c:v>4.6799926757810226</c:v>
                </c:pt>
                <c:pt idx="7759">
                  <c:v>4.6600036621090339</c:v>
                </c:pt>
                <c:pt idx="7760">
                  <c:v>4.6499938964840339</c:v>
                </c:pt>
                <c:pt idx="7761">
                  <c:v>4.6300048828119884</c:v>
                </c:pt>
                <c:pt idx="7762">
                  <c:v>4.6400146484369884</c:v>
                </c:pt>
                <c:pt idx="7763">
                  <c:v>4.6100158691410229</c:v>
                </c:pt>
                <c:pt idx="7764">
                  <c:v>4.6499938964840339</c:v>
                </c:pt>
                <c:pt idx="7765">
                  <c:v>4.6900024414060226</c:v>
                </c:pt>
                <c:pt idx="7766">
                  <c:v>4.6700134277340339</c:v>
                </c:pt>
                <c:pt idx="7767">
                  <c:v>4.6700134277340339</c:v>
                </c:pt>
                <c:pt idx="7768">
                  <c:v>4.7000122070310226</c:v>
                </c:pt>
                <c:pt idx="7769">
                  <c:v>4.6799926757810226</c:v>
                </c:pt>
                <c:pt idx="7770">
                  <c:v>4.6499938964840339</c:v>
                </c:pt>
                <c:pt idx="7771">
                  <c:v>4.6300048828119884</c:v>
                </c:pt>
                <c:pt idx="7772">
                  <c:v>4.6199951171869884</c:v>
                </c:pt>
                <c:pt idx="7773">
                  <c:v>4.6799926757810226</c:v>
                </c:pt>
                <c:pt idx="7774">
                  <c:v>4.6199951171869884</c:v>
                </c:pt>
                <c:pt idx="7775">
                  <c:v>4.6600036621090339</c:v>
                </c:pt>
                <c:pt idx="7776">
                  <c:v>4.6199951171869884</c:v>
                </c:pt>
                <c:pt idx="7777">
                  <c:v>4.6600036621090339</c:v>
                </c:pt>
                <c:pt idx="7778">
                  <c:v>4.6700134277340339</c:v>
                </c:pt>
                <c:pt idx="7779">
                  <c:v>4.6700134277340339</c:v>
                </c:pt>
                <c:pt idx="7780">
                  <c:v>4.6499938964840339</c:v>
                </c:pt>
                <c:pt idx="7781">
                  <c:v>4.5899963378910229</c:v>
                </c:pt>
                <c:pt idx="7782">
                  <c:v>4.6000061035160229</c:v>
                </c:pt>
                <c:pt idx="7783">
                  <c:v>4.7300109863280113</c:v>
                </c:pt>
                <c:pt idx="7784">
                  <c:v>4.6499938964840339</c:v>
                </c:pt>
                <c:pt idx="7785">
                  <c:v>4.6700134277340339</c:v>
                </c:pt>
                <c:pt idx="7786">
                  <c:v>4.6700134277340339</c:v>
                </c:pt>
                <c:pt idx="7787">
                  <c:v>4.6600036621090339</c:v>
                </c:pt>
                <c:pt idx="7788">
                  <c:v>4.6100158691410229</c:v>
                </c:pt>
                <c:pt idx="7789">
                  <c:v>4.6199951171869884</c:v>
                </c:pt>
                <c:pt idx="7790">
                  <c:v>4.6600036621090339</c:v>
                </c:pt>
                <c:pt idx="7791">
                  <c:v>4.6600036621090339</c:v>
                </c:pt>
                <c:pt idx="7792">
                  <c:v>4.6799926757810226</c:v>
                </c:pt>
                <c:pt idx="7793">
                  <c:v>4.6600036621090339</c:v>
                </c:pt>
                <c:pt idx="7794">
                  <c:v>4.6400146484369884</c:v>
                </c:pt>
                <c:pt idx="7795">
                  <c:v>4.6499938964840339</c:v>
                </c:pt>
                <c:pt idx="7796">
                  <c:v>4.6400146484369884</c:v>
                </c:pt>
                <c:pt idx="7797">
                  <c:v>4.6499938964840339</c:v>
                </c:pt>
                <c:pt idx="7798">
                  <c:v>4.6100158691410229</c:v>
                </c:pt>
                <c:pt idx="7799">
                  <c:v>4.6100158691410229</c:v>
                </c:pt>
                <c:pt idx="7800">
                  <c:v>4.6300048828119884</c:v>
                </c:pt>
                <c:pt idx="7801">
                  <c:v>4.6499938964840339</c:v>
                </c:pt>
                <c:pt idx="7802">
                  <c:v>4.6799926757810226</c:v>
                </c:pt>
                <c:pt idx="7803">
                  <c:v>4.6300048828119884</c:v>
                </c:pt>
                <c:pt idx="7804">
                  <c:v>4.6600036621090339</c:v>
                </c:pt>
                <c:pt idx="7805">
                  <c:v>4.6400146484369884</c:v>
                </c:pt>
                <c:pt idx="7806">
                  <c:v>4.7000122070310226</c:v>
                </c:pt>
                <c:pt idx="7807">
                  <c:v>4.6499938964840339</c:v>
                </c:pt>
                <c:pt idx="7808">
                  <c:v>4.6300048828119884</c:v>
                </c:pt>
                <c:pt idx="7809">
                  <c:v>4.6000061035160229</c:v>
                </c:pt>
                <c:pt idx="7810">
                  <c:v>4.5899963378910229</c:v>
                </c:pt>
                <c:pt idx="7811">
                  <c:v>4.6199951171869884</c:v>
                </c:pt>
                <c:pt idx="7812">
                  <c:v>4.6600036621090339</c:v>
                </c:pt>
                <c:pt idx="7813">
                  <c:v>4.6799926757810226</c:v>
                </c:pt>
                <c:pt idx="7814">
                  <c:v>4.6600036621090339</c:v>
                </c:pt>
                <c:pt idx="7815">
                  <c:v>4.6300048828119884</c:v>
                </c:pt>
                <c:pt idx="7816">
                  <c:v>4.6199951171869884</c:v>
                </c:pt>
                <c:pt idx="7817">
                  <c:v>4.6600036621090339</c:v>
                </c:pt>
                <c:pt idx="7818">
                  <c:v>4.6600036621090339</c:v>
                </c:pt>
                <c:pt idx="7819">
                  <c:v>4.6199951171869884</c:v>
                </c:pt>
                <c:pt idx="7820">
                  <c:v>4.5899963378910229</c:v>
                </c:pt>
                <c:pt idx="7821">
                  <c:v>4.6199951171869884</c:v>
                </c:pt>
                <c:pt idx="7822">
                  <c:v>4.6799926757810226</c:v>
                </c:pt>
                <c:pt idx="7823">
                  <c:v>4.6799926757810226</c:v>
                </c:pt>
                <c:pt idx="7824">
                  <c:v>4.6300048828119884</c:v>
                </c:pt>
                <c:pt idx="7825">
                  <c:v>4.5899963378910229</c:v>
                </c:pt>
                <c:pt idx="7826">
                  <c:v>4.6000061035160229</c:v>
                </c:pt>
                <c:pt idx="7827">
                  <c:v>4.6300048828119884</c:v>
                </c:pt>
                <c:pt idx="7828">
                  <c:v>4.6199951171869884</c:v>
                </c:pt>
                <c:pt idx="7829">
                  <c:v>4.6400146484369884</c:v>
                </c:pt>
                <c:pt idx="7830">
                  <c:v>4.6499938964840339</c:v>
                </c:pt>
                <c:pt idx="7831">
                  <c:v>4.6600036621090339</c:v>
                </c:pt>
                <c:pt idx="7832">
                  <c:v>4.5899963378910229</c:v>
                </c:pt>
                <c:pt idx="7833">
                  <c:v>4.6199951171869884</c:v>
                </c:pt>
                <c:pt idx="7834">
                  <c:v>4.6100158691410229</c:v>
                </c:pt>
                <c:pt idx="7835">
                  <c:v>4.6199951171869884</c:v>
                </c:pt>
                <c:pt idx="7836">
                  <c:v>4.6300048828119884</c:v>
                </c:pt>
                <c:pt idx="7837">
                  <c:v>4.6100158691410229</c:v>
                </c:pt>
                <c:pt idx="7838">
                  <c:v>4.5899963378910229</c:v>
                </c:pt>
                <c:pt idx="7839">
                  <c:v>4.6300048828119884</c:v>
                </c:pt>
                <c:pt idx="7840">
                  <c:v>4.6600036621090339</c:v>
                </c:pt>
                <c:pt idx="7841">
                  <c:v>4.6199951171869884</c:v>
                </c:pt>
                <c:pt idx="7842">
                  <c:v>4.6199951171869884</c:v>
                </c:pt>
                <c:pt idx="7843">
                  <c:v>4.6400146484369884</c:v>
                </c:pt>
                <c:pt idx="7844">
                  <c:v>4.6199951171869884</c:v>
                </c:pt>
                <c:pt idx="7845">
                  <c:v>4.6400146484369884</c:v>
                </c:pt>
                <c:pt idx="7846">
                  <c:v>4.6600036621090339</c:v>
                </c:pt>
                <c:pt idx="7847">
                  <c:v>4.6199951171869884</c:v>
                </c:pt>
                <c:pt idx="7848">
                  <c:v>4.6300048828119884</c:v>
                </c:pt>
                <c:pt idx="7849">
                  <c:v>4.6000061035160229</c:v>
                </c:pt>
                <c:pt idx="7850">
                  <c:v>4.6400146484369884</c:v>
                </c:pt>
                <c:pt idx="7851">
                  <c:v>4.6600036621090339</c:v>
                </c:pt>
                <c:pt idx="7852">
                  <c:v>4.6300048828119884</c:v>
                </c:pt>
                <c:pt idx="7853">
                  <c:v>4.6100158691410229</c:v>
                </c:pt>
                <c:pt idx="7854">
                  <c:v>4.6400146484369884</c:v>
                </c:pt>
                <c:pt idx="7855">
                  <c:v>4.6700134277340339</c:v>
                </c:pt>
                <c:pt idx="7856">
                  <c:v>4.6300048828119884</c:v>
                </c:pt>
                <c:pt idx="7857">
                  <c:v>4.6000061035160229</c:v>
                </c:pt>
                <c:pt idx="7858">
                  <c:v>4.6000061035160229</c:v>
                </c:pt>
                <c:pt idx="7859">
                  <c:v>4.5899963378910229</c:v>
                </c:pt>
                <c:pt idx="7860">
                  <c:v>4.6300048828119884</c:v>
                </c:pt>
                <c:pt idx="7861">
                  <c:v>4.6900024414060226</c:v>
                </c:pt>
                <c:pt idx="7862">
                  <c:v>4.6199951171869884</c:v>
                </c:pt>
                <c:pt idx="7863">
                  <c:v>4.6300048828119884</c:v>
                </c:pt>
                <c:pt idx="7864">
                  <c:v>4.6499938964840339</c:v>
                </c:pt>
                <c:pt idx="7865">
                  <c:v>4.6799926757810226</c:v>
                </c:pt>
                <c:pt idx="7866">
                  <c:v>4.6300048828119884</c:v>
                </c:pt>
                <c:pt idx="7867">
                  <c:v>4.6100158691410229</c:v>
                </c:pt>
                <c:pt idx="7868">
                  <c:v>4.6300048828119884</c:v>
                </c:pt>
                <c:pt idx="7869">
                  <c:v>4.6199951171869884</c:v>
                </c:pt>
                <c:pt idx="7870">
                  <c:v>4.6199951171869884</c:v>
                </c:pt>
                <c:pt idx="7871">
                  <c:v>4.5799865722660229</c:v>
                </c:pt>
                <c:pt idx="7872">
                  <c:v>4.5899963378910229</c:v>
                </c:pt>
                <c:pt idx="7873">
                  <c:v>4.6100158691410229</c:v>
                </c:pt>
                <c:pt idx="7874">
                  <c:v>4.6199951171869884</c:v>
                </c:pt>
                <c:pt idx="7875">
                  <c:v>4.6300048828119884</c:v>
                </c:pt>
                <c:pt idx="7876">
                  <c:v>4.6499938964840339</c:v>
                </c:pt>
                <c:pt idx="7877">
                  <c:v>4.6600036621090339</c:v>
                </c:pt>
                <c:pt idx="7878">
                  <c:v>4.6199951171869884</c:v>
                </c:pt>
                <c:pt idx="7879">
                  <c:v>4.5899963378910229</c:v>
                </c:pt>
                <c:pt idx="7880">
                  <c:v>4.6199951171869884</c:v>
                </c:pt>
                <c:pt idx="7881">
                  <c:v>4.6300048828119884</c:v>
                </c:pt>
                <c:pt idx="7882">
                  <c:v>4.6100158691410229</c:v>
                </c:pt>
                <c:pt idx="7883">
                  <c:v>4.6100158691410229</c:v>
                </c:pt>
                <c:pt idx="7884">
                  <c:v>4.6100158691410229</c:v>
                </c:pt>
                <c:pt idx="7885">
                  <c:v>4.6400146484369884</c:v>
                </c:pt>
                <c:pt idx="7886">
                  <c:v>4.6400146484369884</c:v>
                </c:pt>
                <c:pt idx="7887">
                  <c:v>4.5899963378910229</c:v>
                </c:pt>
                <c:pt idx="7888">
                  <c:v>4.5799865722660229</c:v>
                </c:pt>
                <c:pt idx="7889">
                  <c:v>4.6199951171869884</c:v>
                </c:pt>
                <c:pt idx="7890">
                  <c:v>4.6300048828119884</c:v>
                </c:pt>
                <c:pt idx="7891">
                  <c:v>4.6000061035160229</c:v>
                </c:pt>
                <c:pt idx="7892">
                  <c:v>4.6000061035160229</c:v>
                </c:pt>
                <c:pt idx="7893">
                  <c:v>4.6000061035160229</c:v>
                </c:pt>
                <c:pt idx="7894">
                  <c:v>4.6100158691410229</c:v>
                </c:pt>
                <c:pt idx="7895">
                  <c:v>4.6100158691410229</c:v>
                </c:pt>
                <c:pt idx="7896">
                  <c:v>4.6300048828119884</c:v>
                </c:pt>
                <c:pt idx="7897">
                  <c:v>4.5899963378910229</c:v>
                </c:pt>
                <c:pt idx="7898">
                  <c:v>4.6499938964840339</c:v>
                </c:pt>
                <c:pt idx="7899">
                  <c:v>4.6000061035160229</c:v>
                </c:pt>
                <c:pt idx="7900">
                  <c:v>4.6199951171869884</c:v>
                </c:pt>
                <c:pt idx="7901">
                  <c:v>4.6499938964840339</c:v>
                </c:pt>
                <c:pt idx="7902">
                  <c:v>4.6000061035160229</c:v>
                </c:pt>
                <c:pt idx="7903">
                  <c:v>4.6000061035160229</c:v>
                </c:pt>
                <c:pt idx="7904">
                  <c:v>4.5899963378910229</c:v>
                </c:pt>
                <c:pt idx="7905">
                  <c:v>4.6400146484369884</c:v>
                </c:pt>
                <c:pt idx="7906">
                  <c:v>4.6000061035160229</c:v>
                </c:pt>
                <c:pt idx="7907">
                  <c:v>4.6000061035160229</c:v>
                </c:pt>
                <c:pt idx="7908">
                  <c:v>4.6000061035160229</c:v>
                </c:pt>
                <c:pt idx="7909">
                  <c:v>4.6000061035160229</c:v>
                </c:pt>
                <c:pt idx="7910">
                  <c:v>4.6199951171869884</c:v>
                </c:pt>
                <c:pt idx="7911">
                  <c:v>4.6100158691410229</c:v>
                </c:pt>
                <c:pt idx="7912">
                  <c:v>4.5799865722660229</c:v>
                </c:pt>
                <c:pt idx="7913">
                  <c:v>4.6499938964840339</c:v>
                </c:pt>
                <c:pt idx="7914">
                  <c:v>4.6199951171869884</c:v>
                </c:pt>
                <c:pt idx="7915">
                  <c:v>4.5599975585940342</c:v>
                </c:pt>
                <c:pt idx="7916">
                  <c:v>4.5899963378910229</c:v>
                </c:pt>
                <c:pt idx="7917">
                  <c:v>4.6000061035160229</c:v>
                </c:pt>
                <c:pt idx="7918">
                  <c:v>4.6100158691410229</c:v>
                </c:pt>
                <c:pt idx="7919">
                  <c:v>4.6199951171869884</c:v>
                </c:pt>
                <c:pt idx="7920">
                  <c:v>4.5899963378910229</c:v>
                </c:pt>
                <c:pt idx="7921">
                  <c:v>4.5700073242190342</c:v>
                </c:pt>
                <c:pt idx="7922">
                  <c:v>4.5899963378910229</c:v>
                </c:pt>
                <c:pt idx="7923">
                  <c:v>4.6100158691410229</c:v>
                </c:pt>
                <c:pt idx="7924">
                  <c:v>4.6199951171869884</c:v>
                </c:pt>
                <c:pt idx="7925">
                  <c:v>4.6100158691410229</c:v>
                </c:pt>
                <c:pt idx="7926">
                  <c:v>4.6000061035160229</c:v>
                </c:pt>
                <c:pt idx="7927">
                  <c:v>4.6000061035160229</c:v>
                </c:pt>
                <c:pt idx="7928">
                  <c:v>4.5899963378910229</c:v>
                </c:pt>
                <c:pt idx="7929">
                  <c:v>4.6000061035160229</c:v>
                </c:pt>
                <c:pt idx="7930">
                  <c:v>4.6199951171869884</c:v>
                </c:pt>
                <c:pt idx="7931">
                  <c:v>4.5599975585940342</c:v>
                </c:pt>
                <c:pt idx="7932">
                  <c:v>4.5799865722660229</c:v>
                </c:pt>
                <c:pt idx="7933">
                  <c:v>4.5899963378910229</c:v>
                </c:pt>
                <c:pt idx="7934">
                  <c:v>4.5799865722660229</c:v>
                </c:pt>
                <c:pt idx="7935">
                  <c:v>4.5899963378910229</c:v>
                </c:pt>
                <c:pt idx="7936">
                  <c:v>4.5799865722660229</c:v>
                </c:pt>
                <c:pt idx="7937">
                  <c:v>4.5799865722660229</c:v>
                </c:pt>
                <c:pt idx="7938">
                  <c:v>4.5899963378910229</c:v>
                </c:pt>
                <c:pt idx="7939">
                  <c:v>4.5899963378910229</c:v>
                </c:pt>
                <c:pt idx="7940">
                  <c:v>4.6000061035160229</c:v>
                </c:pt>
                <c:pt idx="7941">
                  <c:v>4.5799865722660229</c:v>
                </c:pt>
                <c:pt idx="7942">
                  <c:v>4.5499877929690342</c:v>
                </c:pt>
                <c:pt idx="7943">
                  <c:v>4.6199951171869884</c:v>
                </c:pt>
                <c:pt idx="7944">
                  <c:v>4.5400085449219887</c:v>
                </c:pt>
                <c:pt idx="7945">
                  <c:v>4.5499877929690342</c:v>
                </c:pt>
                <c:pt idx="7946">
                  <c:v>4.5299987792969887</c:v>
                </c:pt>
                <c:pt idx="7947">
                  <c:v>4.5700073242190342</c:v>
                </c:pt>
                <c:pt idx="7948">
                  <c:v>4.5799865722660229</c:v>
                </c:pt>
                <c:pt idx="7949">
                  <c:v>4.5700073242190342</c:v>
                </c:pt>
                <c:pt idx="7950">
                  <c:v>4.5599975585940342</c:v>
                </c:pt>
                <c:pt idx="7951">
                  <c:v>4.5599975585940342</c:v>
                </c:pt>
                <c:pt idx="7952">
                  <c:v>4.5899963378910229</c:v>
                </c:pt>
                <c:pt idx="7953">
                  <c:v>4.6000061035160229</c:v>
                </c:pt>
                <c:pt idx="7954">
                  <c:v>4.6000061035160229</c:v>
                </c:pt>
                <c:pt idx="7955">
                  <c:v>4.6199951171869884</c:v>
                </c:pt>
                <c:pt idx="7956">
                  <c:v>4.5899963378910229</c:v>
                </c:pt>
                <c:pt idx="7957">
                  <c:v>4.6100158691410229</c:v>
                </c:pt>
                <c:pt idx="7958">
                  <c:v>4.5899963378910229</c:v>
                </c:pt>
                <c:pt idx="7959">
                  <c:v>4.5799865722660229</c:v>
                </c:pt>
                <c:pt idx="7960">
                  <c:v>4.5899963378910229</c:v>
                </c:pt>
                <c:pt idx="7961">
                  <c:v>4.6100158691410229</c:v>
                </c:pt>
                <c:pt idx="7962">
                  <c:v>4.6199951171869884</c:v>
                </c:pt>
                <c:pt idx="7963">
                  <c:v>4.5899963378910229</c:v>
                </c:pt>
                <c:pt idx="7964">
                  <c:v>4.6000061035160229</c:v>
                </c:pt>
                <c:pt idx="7965">
                  <c:v>4.5799865722660229</c:v>
                </c:pt>
                <c:pt idx="7966">
                  <c:v>4.510009765625</c:v>
                </c:pt>
                <c:pt idx="7967">
                  <c:v>4.5499877929690342</c:v>
                </c:pt>
                <c:pt idx="7968">
                  <c:v>4.6100158691410229</c:v>
                </c:pt>
                <c:pt idx="7969">
                  <c:v>4.6100158691410229</c:v>
                </c:pt>
                <c:pt idx="7970">
                  <c:v>4.6700134277340339</c:v>
                </c:pt>
                <c:pt idx="7971">
                  <c:v>4.5799865722660229</c:v>
                </c:pt>
                <c:pt idx="7972">
                  <c:v>4.510009765625</c:v>
                </c:pt>
                <c:pt idx="7973">
                  <c:v>4.5599975585940342</c:v>
                </c:pt>
                <c:pt idx="7974">
                  <c:v>4.5400085449219887</c:v>
                </c:pt>
                <c:pt idx="7975">
                  <c:v>4.5400085449219887</c:v>
                </c:pt>
                <c:pt idx="7976">
                  <c:v>4.5700073242190342</c:v>
                </c:pt>
                <c:pt idx="7977">
                  <c:v>4.6100158691410229</c:v>
                </c:pt>
                <c:pt idx="7978">
                  <c:v>4.5700073242190342</c:v>
                </c:pt>
                <c:pt idx="7979">
                  <c:v>4.5400085449219887</c:v>
                </c:pt>
                <c:pt idx="7980">
                  <c:v>4.5700073242190342</c:v>
                </c:pt>
                <c:pt idx="7981">
                  <c:v>4.5899963378910229</c:v>
                </c:pt>
                <c:pt idx="7982">
                  <c:v>4.6100158691410229</c:v>
                </c:pt>
                <c:pt idx="7983">
                  <c:v>4.6499938964840339</c:v>
                </c:pt>
                <c:pt idx="7984">
                  <c:v>4.6499938964840339</c:v>
                </c:pt>
                <c:pt idx="7985">
                  <c:v>4.5700073242190342</c:v>
                </c:pt>
                <c:pt idx="7986">
                  <c:v>4.5400085449219887</c:v>
                </c:pt>
                <c:pt idx="7987">
                  <c:v>4.5499877929690342</c:v>
                </c:pt>
                <c:pt idx="7988">
                  <c:v>4.5700073242190342</c:v>
                </c:pt>
                <c:pt idx="7989">
                  <c:v>4.5799865722660229</c:v>
                </c:pt>
                <c:pt idx="7990">
                  <c:v>4.5599975585940342</c:v>
                </c:pt>
                <c:pt idx="7991">
                  <c:v>4.6100158691410229</c:v>
                </c:pt>
                <c:pt idx="7992">
                  <c:v>4.5799865722660229</c:v>
                </c:pt>
                <c:pt idx="7993">
                  <c:v>4.5400085449219887</c:v>
                </c:pt>
                <c:pt idx="7994">
                  <c:v>4.5899963378910229</c:v>
                </c:pt>
                <c:pt idx="7995">
                  <c:v>4.6199951171869884</c:v>
                </c:pt>
                <c:pt idx="7996">
                  <c:v>4.5499877929690342</c:v>
                </c:pt>
                <c:pt idx="7997">
                  <c:v>4.5599975585940342</c:v>
                </c:pt>
                <c:pt idx="7998">
                  <c:v>4.5700073242190342</c:v>
                </c:pt>
                <c:pt idx="7999">
                  <c:v>4.4700012207030113</c:v>
                </c:pt>
                <c:pt idx="8000">
                  <c:v>4.5299987792969887</c:v>
                </c:pt>
                <c:pt idx="8001">
                  <c:v>4.5599975585940342</c:v>
                </c:pt>
                <c:pt idx="8002">
                  <c:v>4.5400085449219887</c:v>
                </c:pt>
                <c:pt idx="8003">
                  <c:v>4.5700073242190342</c:v>
                </c:pt>
                <c:pt idx="8004">
                  <c:v>4.5400085449219887</c:v>
                </c:pt>
                <c:pt idx="8005">
                  <c:v>4.5599975585940342</c:v>
                </c:pt>
                <c:pt idx="8006">
                  <c:v>4.6000061035160229</c:v>
                </c:pt>
                <c:pt idx="8007">
                  <c:v>4.5799865722660229</c:v>
                </c:pt>
                <c:pt idx="8008">
                  <c:v>4.5499877929690342</c:v>
                </c:pt>
                <c:pt idx="8009">
                  <c:v>4.5599975585940342</c:v>
                </c:pt>
                <c:pt idx="8010">
                  <c:v>4.5799865722660229</c:v>
                </c:pt>
                <c:pt idx="8011">
                  <c:v>4.5899963378910229</c:v>
                </c:pt>
                <c:pt idx="8012">
                  <c:v>4.5400085449219887</c:v>
                </c:pt>
                <c:pt idx="8013">
                  <c:v>4.5400085449219887</c:v>
                </c:pt>
                <c:pt idx="8014">
                  <c:v>4.5700073242190342</c:v>
                </c:pt>
                <c:pt idx="8015">
                  <c:v>4.5599975585940342</c:v>
                </c:pt>
                <c:pt idx="8016">
                  <c:v>4.5499877929690342</c:v>
                </c:pt>
                <c:pt idx="8017">
                  <c:v>4.5899963378910229</c:v>
                </c:pt>
                <c:pt idx="8018">
                  <c:v>4.5499877929690342</c:v>
                </c:pt>
                <c:pt idx="8019">
                  <c:v>4.5199890136719887</c:v>
                </c:pt>
                <c:pt idx="8020">
                  <c:v>4.6100158691410229</c:v>
                </c:pt>
                <c:pt idx="8021">
                  <c:v>4.6000061035160229</c:v>
                </c:pt>
                <c:pt idx="8022">
                  <c:v>4.6199951171869884</c:v>
                </c:pt>
                <c:pt idx="8023">
                  <c:v>4.5400085449219887</c:v>
                </c:pt>
                <c:pt idx="8024">
                  <c:v>4.5499877929690342</c:v>
                </c:pt>
                <c:pt idx="8025">
                  <c:v>4.5700073242190342</c:v>
                </c:pt>
                <c:pt idx="8026">
                  <c:v>4.5899963378910229</c:v>
                </c:pt>
                <c:pt idx="8027">
                  <c:v>4.5899963378910229</c:v>
                </c:pt>
                <c:pt idx="8028">
                  <c:v>4.5700073242190342</c:v>
                </c:pt>
                <c:pt idx="8029">
                  <c:v>4.5499877929690342</c:v>
                </c:pt>
                <c:pt idx="8030">
                  <c:v>4.5400085449219887</c:v>
                </c:pt>
                <c:pt idx="8031">
                  <c:v>4.5599975585940342</c:v>
                </c:pt>
                <c:pt idx="8032">
                  <c:v>4.5799865722660229</c:v>
                </c:pt>
                <c:pt idx="8033">
                  <c:v>4.5599975585940342</c:v>
                </c:pt>
                <c:pt idx="8034">
                  <c:v>4.5799865722660229</c:v>
                </c:pt>
                <c:pt idx="8035">
                  <c:v>4.5599975585940342</c:v>
                </c:pt>
                <c:pt idx="8036">
                  <c:v>4.5499877929690342</c:v>
                </c:pt>
                <c:pt idx="8037">
                  <c:v>4.6300048828119884</c:v>
                </c:pt>
                <c:pt idx="8038">
                  <c:v>4.4800109863280113</c:v>
                </c:pt>
                <c:pt idx="8039">
                  <c:v>4.4800109863280113</c:v>
                </c:pt>
                <c:pt idx="8040">
                  <c:v>4.5299987792969887</c:v>
                </c:pt>
              </c:numCache>
            </c:numRef>
          </c:yVal>
          <c:smooth val="0"/>
        </c:ser>
        <c:ser>
          <c:idx val="14"/>
          <c:order val="4"/>
          <c:tx>
            <c:strRef>
              <c:f>HPV_4410_pravostranna!$X$1</c:f>
              <c:strCache>
                <c:ptCount val="1"/>
                <c:pt idx="0">
                  <c:v>VP7512 Bukovno (C)</c:v>
                </c:pt>
              </c:strCache>
            </c:strRef>
          </c:tx>
          <c:spPr>
            <a:ln w="19050">
              <a:solidFill>
                <a:srgbClr val="003300"/>
              </a:solidFill>
            </a:ln>
          </c:spPr>
          <c:marker>
            <c:symbol val="none"/>
          </c:marker>
          <c:xVal>
            <c:numRef>
              <c:f>HPV_4410_pravostranna!$W$2:$W$10000</c:f>
              <c:numCache>
                <c:formatCode>m/d/yyyy</c:formatCode>
                <c:ptCount val="9999"/>
                <c:pt idx="0">
                  <c:v>32085</c:v>
                </c:pt>
                <c:pt idx="1">
                  <c:v>32092</c:v>
                </c:pt>
                <c:pt idx="2">
                  <c:v>32099</c:v>
                </c:pt>
                <c:pt idx="3">
                  <c:v>32106</c:v>
                </c:pt>
                <c:pt idx="4">
                  <c:v>32113</c:v>
                </c:pt>
                <c:pt idx="5">
                  <c:v>32120</c:v>
                </c:pt>
                <c:pt idx="6">
                  <c:v>32127</c:v>
                </c:pt>
                <c:pt idx="7">
                  <c:v>32134</c:v>
                </c:pt>
                <c:pt idx="8">
                  <c:v>32141</c:v>
                </c:pt>
                <c:pt idx="9">
                  <c:v>32148</c:v>
                </c:pt>
                <c:pt idx="10">
                  <c:v>32155</c:v>
                </c:pt>
                <c:pt idx="11">
                  <c:v>32162</c:v>
                </c:pt>
                <c:pt idx="12">
                  <c:v>32169</c:v>
                </c:pt>
                <c:pt idx="13">
                  <c:v>32176</c:v>
                </c:pt>
                <c:pt idx="14">
                  <c:v>32183</c:v>
                </c:pt>
                <c:pt idx="15">
                  <c:v>32190</c:v>
                </c:pt>
                <c:pt idx="16">
                  <c:v>32197</c:v>
                </c:pt>
                <c:pt idx="17">
                  <c:v>32204</c:v>
                </c:pt>
                <c:pt idx="18">
                  <c:v>32211</c:v>
                </c:pt>
                <c:pt idx="19">
                  <c:v>32218</c:v>
                </c:pt>
                <c:pt idx="20">
                  <c:v>32225</c:v>
                </c:pt>
                <c:pt idx="21">
                  <c:v>32232</c:v>
                </c:pt>
                <c:pt idx="22">
                  <c:v>32239</c:v>
                </c:pt>
                <c:pt idx="23">
                  <c:v>32246</c:v>
                </c:pt>
                <c:pt idx="24">
                  <c:v>32253</c:v>
                </c:pt>
                <c:pt idx="25">
                  <c:v>32260</c:v>
                </c:pt>
                <c:pt idx="26">
                  <c:v>32267</c:v>
                </c:pt>
                <c:pt idx="27">
                  <c:v>32274</c:v>
                </c:pt>
                <c:pt idx="28">
                  <c:v>32281</c:v>
                </c:pt>
                <c:pt idx="29">
                  <c:v>32288</c:v>
                </c:pt>
                <c:pt idx="30">
                  <c:v>32295</c:v>
                </c:pt>
                <c:pt idx="31">
                  <c:v>32302</c:v>
                </c:pt>
                <c:pt idx="32">
                  <c:v>32309</c:v>
                </c:pt>
                <c:pt idx="33">
                  <c:v>32316</c:v>
                </c:pt>
                <c:pt idx="34">
                  <c:v>32323</c:v>
                </c:pt>
                <c:pt idx="35">
                  <c:v>32330</c:v>
                </c:pt>
                <c:pt idx="36">
                  <c:v>32337</c:v>
                </c:pt>
                <c:pt idx="37">
                  <c:v>32344</c:v>
                </c:pt>
                <c:pt idx="38">
                  <c:v>32351</c:v>
                </c:pt>
                <c:pt idx="39">
                  <c:v>32358</c:v>
                </c:pt>
                <c:pt idx="40">
                  <c:v>32365</c:v>
                </c:pt>
                <c:pt idx="41">
                  <c:v>32372</c:v>
                </c:pt>
                <c:pt idx="42">
                  <c:v>32379</c:v>
                </c:pt>
                <c:pt idx="43">
                  <c:v>32386</c:v>
                </c:pt>
                <c:pt idx="44">
                  <c:v>32393</c:v>
                </c:pt>
                <c:pt idx="45">
                  <c:v>32400</c:v>
                </c:pt>
                <c:pt idx="46">
                  <c:v>32407</c:v>
                </c:pt>
                <c:pt idx="47">
                  <c:v>32414</c:v>
                </c:pt>
                <c:pt idx="48">
                  <c:v>32421</c:v>
                </c:pt>
                <c:pt idx="49">
                  <c:v>32428</c:v>
                </c:pt>
                <c:pt idx="50">
                  <c:v>32435</c:v>
                </c:pt>
                <c:pt idx="51">
                  <c:v>32442</c:v>
                </c:pt>
                <c:pt idx="52">
                  <c:v>32449</c:v>
                </c:pt>
                <c:pt idx="53">
                  <c:v>32456</c:v>
                </c:pt>
                <c:pt idx="54">
                  <c:v>32463</c:v>
                </c:pt>
                <c:pt idx="55">
                  <c:v>32470</c:v>
                </c:pt>
                <c:pt idx="56">
                  <c:v>32477</c:v>
                </c:pt>
                <c:pt idx="57">
                  <c:v>32484</c:v>
                </c:pt>
                <c:pt idx="58">
                  <c:v>32491</c:v>
                </c:pt>
                <c:pt idx="59">
                  <c:v>32498</c:v>
                </c:pt>
                <c:pt idx="60">
                  <c:v>32505</c:v>
                </c:pt>
                <c:pt idx="61">
                  <c:v>32512</c:v>
                </c:pt>
                <c:pt idx="62">
                  <c:v>32519</c:v>
                </c:pt>
                <c:pt idx="63">
                  <c:v>32526</c:v>
                </c:pt>
                <c:pt idx="64">
                  <c:v>32533</c:v>
                </c:pt>
                <c:pt idx="65">
                  <c:v>32540</c:v>
                </c:pt>
                <c:pt idx="66">
                  <c:v>32547</c:v>
                </c:pt>
                <c:pt idx="67">
                  <c:v>32554</c:v>
                </c:pt>
                <c:pt idx="68">
                  <c:v>32561</c:v>
                </c:pt>
                <c:pt idx="69">
                  <c:v>32568</c:v>
                </c:pt>
                <c:pt idx="70">
                  <c:v>32575</c:v>
                </c:pt>
                <c:pt idx="71">
                  <c:v>32582</c:v>
                </c:pt>
                <c:pt idx="72">
                  <c:v>32589</c:v>
                </c:pt>
                <c:pt idx="73">
                  <c:v>32596</c:v>
                </c:pt>
                <c:pt idx="74">
                  <c:v>32603</c:v>
                </c:pt>
                <c:pt idx="75">
                  <c:v>32610</c:v>
                </c:pt>
                <c:pt idx="76">
                  <c:v>32617</c:v>
                </c:pt>
                <c:pt idx="77">
                  <c:v>32624</c:v>
                </c:pt>
                <c:pt idx="78">
                  <c:v>32631</c:v>
                </c:pt>
                <c:pt idx="79">
                  <c:v>32638</c:v>
                </c:pt>
                <c:pt idx="80">
                  <c:v>32645</c:v>
                </c:pt>
                <c:pt idx="81">
                  <c:v>32652</c:v>
                </c:pt>
                <c:pt idx="82">
                  <c:v>32659</c:v>
                </c:pt>
                <c:pt idx="83">
                  <c:v>32666</c:v>
                </c:pt>
                <c:pt idx="84">
                  <c:v>32673</c:v>
                </c:pt>
                <c:pt idx="85">
                  <c:v>32680</c:v>
                </c:pt>
                <c:pt idx="86">
                  <c:v>32687</c:v>
                </c:pt>
                <c:pt idx="87">
                  <c:v>32694</c:v>
                </c:pt>
                <c:pt idx="88">
                  <c:v>32701</c:v>
                </c:pt>
                <c:pt idx="89">
                  <c:v>32708</c:v>
                </c:pt>
                <c:pt idx="90">
                  <c:v>32715</c:v>
                </c:pt>
                <c:pt idx="91">
                  <c:v>32722</c:v>
                </c:pt>
                <c:pt idx="92">
                  <c:v>32729</c:v>
                </c:pt>
                <c:pt idx="93">
                  <c:v>32736</c:v>
                </c:pt>
                <c:pt idx="94">
                  <c:v>32743</c:v>
                </c:pt>
                <c:pt idx="95">
                  <c:v>32750</c:v>
                </c:pt>
                <c:pt idx="96">
                  <c:v>32757</c:v>
                </c:pt>
                <c:pt idx="97">
                  <c:v>32764</c:v>
                </c:pt>
                <c:pt idx="98">
                  <c:v>32771</c:v>
                </c:pt>
                <c:pt idx="99">
                  <c:v>32778</c:v>
                </c:pt>
                <c:pt idx="100">
                  <c:v>32785</c:v>
                </c:pt>
                <c:pt idx="101">
                  <c:v>32792</c:v>
                </c:pt>
                <c:pt idx="102">
                  <c:v>32799</c:v>
                </c:pt>
                <c:pt idx="103">
                  <c:v>32806</c:v>
                </c:pt>
                <c:pt idx="104">
                  <c:v>32813</c:v>
                </c:pt>
                <c:pt idx="105">
                  <c:v>32820</c:v>
                </c:pt>
                <c:pt idx="106">
                  <c:v>32827</c:v>
                </c:pt>
                <c:pt idx="107">
                  <c:v>32834</c:v>
                </c:pt>
                <c:pt idx="108">
                  <c:v>32841</c:v>
                </c:pt>
                <c:pt idx="109">
                  <c:v>32848</c:v>
                </c:pt>
                <c:pt idx="110">
                  <c:v>32855</c:v>
                </c:pt>
                <c:pt idx="111">
                  <c:v>32862</c:v>
                </c:pt>
                <c:pt idx="112">
                  <c:v>32869</c:v>
                </c:pt>
                <c:pt idx="113">
                  <c:v>32876</c:v>
                </c:pt>
                <c:pt idx="114">
                  <c:v>32883</c:v>
                </c:pt>
                <c:pt idx="115">
                  <c:v>32890</c:v>
                </c:pt>
                <c:pt idx="116">
                  <c:v>32897</c:v>
                </c:pt>
                <c:pt idx="117">
                  <c:v>32904</c:v>
                </c:pt>
                <c:pt idx="118">
                  <c:v>32911</c:v>
                </c:pt>
                <c:pt idx="119">
                  <c:v>32918</c:v>
                </c:pt>
                <c:pt idx="120">
                  <c:v>32925</c:v>
                </c:pt>
                <c:pt idx="121">
                  <c:v>32932</c:v>
                </c:pt>
                <c:pt idx="122">
                  <c:v>32939</c:v>
                </c:pt>
                <c:pt idx="123">
                  <c:v>32946</c:v>
                </c:pt>
                <c:pt idx="124">
                  <c:v>32953</c:v>
                </c:pt>
                <c:pt idx="125">
                  <c:v>32960</c:v>
                </c:pt>
                <c:pt idx="126">
                  <c:v>32967</c:v>
                </c:pt>
                <c:pt idx="127">
                  <c:v>32974</c:v>
                </c:pt>
                <c:pt idx="128">
                  <c:v>32981</c:v>
                </c:pt>
                <c:pt idx="129">
                  <c:v>32988</c:v>
                </c:pt>
                <c:pt idx="130">
                  <c:v>32995</c:v>
                </c:pt>
                <c:pt idx="131">
                  <c:v>33002</c:v>
                </c:pt>
                <c:pt idx="132">
                  <c:v>33009</c:v>
                </c:pt>
                <c:pt idx="133">
                  <c:v>33016</c:v>
                </c:pt>
                <c:pt idx="134">
                  <c:v>33023</c:v>
                </c:pt>
                <c:pt idx="135">
                  <c:v>33030</c:v>
                </c:pt>
                <c:pt idx="136">
                  <c:v>33037</c:v>
                </c:pt>
                <c:pt idx="137">
                  <c:v>33044</c:v>
                </c:pt>
                <c:pt idx="138">
                  <c:v>33051</c:v>
                </c:pt>
                <c:pt idx="139">
                  <c:v>33058</c:v>
                </c:pt>
                <c:pt idx="140">
                  <c:v>33065</c:v>
                </c:pt>
                <c:pt idx="141">
                  <c:v>33072</c:v>
                </c:pt>
                <c:pt idx="142">
                  <c:v>33079</c:v>
                </c:pt>
                <c:pt idx="143">
                  <c:v>33086</c:v>
                </c:pt>
                <c:pt idx="144">
                  <c:v>33093</c:v>
                </c:pt>
                <c:pt idx="145">
                  <c:v>33100</c:v>
                </c:pt>
                <c:pt idx="146">
                  <c:v>33107</c:v>
                </c:pt>
                <c:pt idx="147">
                  <c:v>33114</c:v>
                </c:pt>
                <c:pt idx="148">
                  <c:v>33121</c:v>
                </c:pt>
                <c:pt idx="149">
                  <c:v>33128</c:v>
                </c:pt>
                <c:pt idx="150">
                  <c:v>33135</c:v>
                </c:pt>
                <c:pt idx="151">
                  <c:v>33142</c:v>
                </c:pt>
                <c:pt idx="152">
                  <c:v>33149</c:v>
                </c:pt>
                <c:pt idx="153">
                  <c:v>33156</c:v>
                </c:pt>
                <c:pt idx="154">
                  <c:v>33163</c:v>
                </c:pt>
                <c:pt idx="155">
                  <c:v>33170</c:v>
                </c:pt>
                <c:pt idx="156">
                  <c:v>33177</c:v>
                </c:pt>
                <c:pt idx="157">
                  <c:v>33184</c:v>
                </c:pt>
                <c:pt idx="158">
                  <c:v>33191</c:v>
                </c:pt>
                <c:pt idx="159">
                  <c:v>33198</c:v>
                </c:pt>
                <c:pt idx="160">
                  <c:v>33205</c:v>
                </c:pt>
                <c:pt idx="161">
                  <c:v>33212</c:v>
                </c:pt>
                <c:pt idx="162">
                  <c:v>33219</c:v>
                </c:pt>
                <c:pt idx="163">
                  <c:v>33226</c:v>
                </c:pt>
                <c:pt idx="164">
                  <c:v>33233</c:v>
                </c:pt>
                <c:pt idx="165">
                  <c:v>33240</c:v>
                </c:pt>
                <c:pt idx="166">
                  <c:v>33247</c:v>
                </c:pt>
                <c:pt idx="167">
                  <c:v>33254</c:v>
                </c:pt>
                <c:pt idx="168">
                  <c:v>33261</c:v>
                </c:pt>
                <c:pt idx="169">
                  <c:v>33268</c:v>
                </c:pt>
                <c:pt idx="170">
                  <c:v>33275</c:v>
                </c:pt>
                <c:pt idx="171">
                  <c:v>33282</c:v>
                </c:pt>
                <c:pt idx="172">
                  <c:v>33289</c:v>
                </c:pt>
                <c:pt idx="173">
                  <c:v>33296</c:v>
                </c:pt>
                <c:pt idx="174">
                  <c:v>33303</c:v>
                </c:pt>
                <c:pt idx="175">
                  <c:v>33310</c:v>
                </c:pt>
                <c:pt idx="176">
                  <c:v>33317</c:v>
                </c:pt>
                <c:pt idx="177">
                  <c:v>33324</c:v>
                </c:pt>
                <c:pt idx="178">
                  <c:v>33331</c:v>
                </c:pt>
                <c:pt idx="179">
                  <c:v>33338</c:v>
                </c:pt>
                <c:pt idx="180">
                  <c:v>33345</c:v>
                </c:pt>
                <c:pt idx="181">
                  <c:v>33352</c:v>
                </c:pt>
                <c:pt idx="182">
                  <c:v>33359</c:v>
                </c:pt>
                <c:pt idx="183">
                  <c:v>33366</c:v>
                </c:pt>
                <c:pt idx="184">
                  <c:v>33373</c:v>
                </c:pt>
                <c:pt idx="185">
                  <c:v>33380</c:v>
                </c:pt>
                <c:pt idx="186">
                  <c:v>33387</c:v>
                </c:pt>
                <c:pt idx="187">
                  <c:v>33394</c:v>
                </c:pt>
                <c:pt idx="188">
                  <c:v>33401</c:v>
                </c:pt>
                <c:pt idx="189">
                  <c:v>33408</c:v>
                </c:pt>
                <c:pt idx="190">
                  <c:v>33415</c:v>
                </c:pt>
                <c:pt idx="191">
                  <c:v>33422</c:v>
                </c:pt>
                <c:pt idx="192">
                  <c:v>33429</c:v>
                </c:pt>
                <c:pt idx="193">
                  <c:v>33436</c:v>
                </c:pt>
                <c:pt idx="194">
                  <c:v>33443</c:v>
                </c:pt>
                <c:pt idx="195">
                  <c:v>33450</c:v>
                </c:pt>
                <c:pt idx="196">
                  <c:v>33457</c:v>
                </c:pt>
                <c:pt idx="197">
                  <c:v>33464</c:v>
                </c:pt>
                <c:pt idx="198">
                  <c:v>33471</c:v>
                </c:pt>
                <c:pt idx="199">
                  <c:v>33478</c:v>
                </c:pt>
                <c:pt idx="200">
                  <c:v>33485</c:v>
                </c:pt>
                <c:pt idx="201">
                  <c:v>33492</c:v>
                </c:pt>
                <c:pt idx="202">
                  <c:v>33499</c:v>
                </c:pt>
                <c:pt idx="203">
                  <c:v>33506</c:v>
                </c:pt>
                <c:pt idx="204">
                  <c:v>33513</c:v>
                </c:pt>
                <c:pt idx="205">
                  <c:v>33520</c:v>
                </c:pt>
                <c:pt idx="206">
                  <c:v>33527</c:v>
                </c:pt>
                <c:pt idx="207">
                  <c:v>33534</c:v>
                </c:pt>
                <c:pt idx="208">
                  <c:v>33541</c:v>
                </c:pt>
                <c:pt idx="209">
                  <c:v>33543</c:v>
                </c:pt>
                <c:pt idx="210">
                  <c:v>33544</c:v>
                </c:pt>
                <c:pt idx="211">
                  <c:v>33545</c:v>
                </c:pt>
                <c:pt idx="212">
                  <c:v>33546</c:v>
                </c:pt>
                <c:pt idx="213">
                  <c:v>33547</c:v>
                </c:pt>
                <c:pt idx="214">
                  <c:v>33548</c:v>
                </c:pt>
                <c:pt idx="215">
                  <c:v>33549</c:v>
                </c:pt>
                <c:pt idx="216">
                  <c:v>33550</c:v>
                </c:pt>
                <c:pt idx="217">
                  <c:v>33551</c:v>
                </c:pt>
                <c:pt idx="218">
                  <c:v>33552</c:v>
                </c:pt>
                <c:pt idx="219">
                  <c:v>33553</c:v>
                </c:pt>
                <c:pt idx="220">
                  <c:v>33554</c:v>
                </c:pt>
                <c:pt idx="221">
                  <c:v>33555</c:v>
                </c:pt>
                <c:pt idx="222">
                  <c:v>33556</c:v>
                </c:pt>
                <c:pt idx="223">
                  <c:v>33557</c:v>
                </c:pt>
                <c:pt idx="224">
                  <c:v>33558</c:v>
                </c:pt>
                <c:pt idx="225">
                  <c:v>33559</c:v>
                </c:pt>
                <c:pt idx="226">
                  <c:v>33560</c:v>
                </c:pt>
                <c:pt idx="227">
                  <c:v>33561</c:v>
                </c:pt>
                <c:pt idx="228">
                  <c:v>33562</c:v>
                </c:pt>
                <c:pt idx="229">
                  <c:v>33563</c:v>
                </c:pt>
                <c:pt idx="230">
                  <c:v>33564</c:v>
                </c:pt>
                <c:pt idx="231">
                  <c:v>33565</c:v>
                </c:pt>
                <c:pt idx="232">
                  <c:v>33566</c:v>
                </c:pt>
                <c:pt idx="233">
                  <c:v>33567</c:v>
                </c:pt>
                <c:pt idx="234">
                  <c:v>33568</c:v>
                </c:pt>
                <c:pt idx="235">
                  <c:v>33569</c:v>
                </c:pt>
                <c:pt idx="236">
                  <c:v>33570</c:v>
                </c:pt>
                <c:pt idx="237">
                  <c:v>33571</c:v>
                </c:pt>
                <c:pt idx="238">
                  <c:v>33572</c:v>
                </c:pt>
                <c:pt idx="239">
                  <c:v>33573</c:v>
                </c:pt>
                <c:pt idx="240">
                  <c:v>33574</c:v>
                </c:pt>
                <c:pt idx="241">
                  <c:v>33575</c:v>
                </c:pt>
                <c:pt idx="242">
                  <c:v>33576</c:v>
                </c:pt>
                <c:pt idx="243">
                  <c:v>33577</c:v>
                </c:pt>
                <c:pt idx="244">
                  <c:v>33578</c:v>
                </c:pt>
                <c:pt idx="245">
                  <c:v>33579</c:v>
                </c:pt>
                <c:pt idx="246">
                  <c:v>33580</c:v>
                </c:pt>
                <c:pt idx="247">
                  <c:v>33581</c:v>
                </c:pt>
                <c:pt idx="248">
                  <c:v>33582</c:v>
                </c:pt>
                <c:pt idx="249">
                  <c:v>33583</c:v>
                </c:pt>
                <c:pt idx="250">
                  <c:v>33584</c:v>
                </c:pt>
                <c:pt idx="251">
                  <c:v>33585</c:v>
                </c:pt>
                <c:pt idx="252">
                  <c:v>33586</c:v>
                </c:pt>
                <c:pt idx="253">
                  <c:v>33587</c:v>
                </c:pt>
                <c:pt idx="254">
                  <c:v>33588</c:v>
                </c:pt>
                <c:pt idx="255">
                  <c:v>33589</c:v>
                </c:pt>
                <c:pt idx="256">
                  <c:v>33590</c:v>
                </c:pt>
                <c:pt idx="257">
                  <c:v>33591</c:v>
                </c:pt>
                <c:pt idx="258">
                  <c:v>33592</c:v>
                </c:pt>
                <c:pt idx="259">
                  <c:v>33593</c:v>
                </c:pt>
                <c:pt idx="260">
                  <c:v>33594</c:v>
                </c:pt>
                <c:pt idx="261">
                  <c:v>33595</c:v>
                </c:pt>
                <c:pt idx="262">
                  <c:v>33596</c:v>
                </c:pt>
                <c:pt idx="263">
                  <c:v>33597</c:v>
                </c:pt>
                <c:pt idx="264">
                  <c:v>33598</c:v>
                </c:pt>
                <c:pt idx="265">
                  <c:v>33599</c:v>
                </c:pt>
                <c:pt idx="266">
                  <c:v>33600</c:v>
                </c:pt>
                <c:pt idx="267">
                  <c:v>33601</c:v>
                </c:pt>
                <c:pt idx="268">
                  <c:v>33602</c:v>
                </c:pt>
                <c:pt idx="269">
                  <c:v>33603</c:v>
                </c:pt>
                <c:pt idx="270">
                  <c:v>33604</c:v>
                </c:pt>
                <c:pt idx="271">
                  <c:v>33605</c:v>
                </c:pt>
                <c:pt idx="272">
                  <c:v>33606</c:v>
                </c:pt>
                <c:pt idx="273">
                  <c:v>33607</c:v>
                </c:pt>
                <c:pt idx="274">
                  <c:v>33608</c:v>
                </c:pt>
                <c:pt idx="275">
                  <c:v>33609</c:v>
                </c:pt>
                <c:pt idx="276">
                  <c:v>33610</c:v>
                </c:pt>
                <c:pt idx="277">
                  <c:v>33611</c:v>
                </c:pt>
                <c:pt idx="278">
                  <c:v>33612</c:v>
                </c:pt>
                <c:pt idx="279">
                  <c:v>33613</c:v>
                </c:pt>
                <c:pt idx="280">
                  <c:v>33614</c:v>
                </c:pt>
                <c:pt idx="281">
                  <c:v>33615</c:v>
                </c:pt>
                <c:pt idx="282">
                  <c:v>33616</c:v>
                </c:pt>
                <c:pt idx="283">
                  <c:v>33617</c:v>
                </c:pt>
                <c:pt idx="284">
                  <c:v>33618</c:v>
                </c:pt>
                <c:pt idx="285">
                  <c:v>33619</c:v>
                </c:pt>
                <c:pt idx="286">
                  <c:v>33620</c:v>
                </c:pt>
                <c:pt idx="287">
                  <c:v>33621</c:v>
                </c:pt>
                <c:pt idx="288">
                  <c:v>33622</c:v>
                </c:pt>
                <c:pt idx="289">
                  <c:v>33623</c:v>
                </c:pt>
                <c:pt idx="290">
                  <c:v>33624</c:v>
                </c:pt>
                <c:pt idx="291">
                  <c:v>33625</c:v>
                </c:pt>
                <c:pt idx="292">
                  <c:v>33626</c:v>
                </c:pt>
                <c:pt idx="293">
                  <c:v>33627</c:v>
                </c:pt>
                <c:pt idx="294">
                  <c:v>33628</c:v>
                </c:pt>
                <c:pt idx="295">
                  <c:v>33629</c:v>
                </c:pt>
                <c:pt idx="296">
                  <c:v>33630</c:v>
                </c:pt>
                <c:pt idx="297">
                  <c:v>33631</c:v>
                </c:pt>
                <c:pt idx="298">
                  <c:v>33632</c:v>
                </c:pt>
                <c:pt idx="299">
                  <c:v>33633</c:v>
                </c:pt>
                <c:pt idx="300">
                  <c:v>33634</c:v>
                </c:pt>
                <c:pt idx="301">
                  <c:v>33635</c:v>
                </c:pt>
                <c:pt idx="302">
                  <c:v>33636</c:v>
                </c:pt>
                <c:pt idx="303">
                  <c:v>33637</c:v>
                </c:pt>
                <c:pt idx="304">
                  <c:v>33638</c:v>
                </c:pt>
                <c:pt idx="305">
                  <c:v>33639</c:v>
                </c:pt>
                <c:pt idx="306">
                  <c:v>33640</c:v>
                </c:pt>
                <c:pt idx="307">
                  <c:v>33641</c:v>
                </c:pt>
                <c:pt idx="308">
                  <c:v>33642</c:v>
                </c:pt>
                <c:pt idx="309">
                  <c:v>33643</c:v>
                </c:pt>
                <c:pt idx="310">
                  <c:v>33644</c:v>
                </c:pt>
                <c:pt idx="311">
                  <c:v>33645</c:v>
                </c:pt>
                <c:pt idx="312">
                  <c:v>33646</c:v>
                </c:pt>
                <c:pt idx="313">
                  <c:v>33647</c:v>
                </c:pt>
                <c:pt idx="314">
                  <c:v>33648</c:v>
                </c:pt>
                <c:pt idx="315">
                  <c:v>33649</c:v>
                </c:pt>
                <c:pt idx="316">
                  <c:v>33650</c:v>
                </c:pt>
                <c:pt idx="317">
                  <c:v>33651</c:v>
                </c:pt>
                <c:pt idx="318">
                  <c:v>33652</c:v>
                </c:pt>
                <c:pt idx="319">
                  <c:v>33653</c:v>
                </c:pt>
                <c:pt idx="320">
                  <c:v>33654</c:v>
                </c:pt>
                <c:pt idx="321">
                  <c:v>33655</c:v>
                </c:pt>
                <c:pt idx="322">
                  <c:v>33656</c:v>
                </c:pt>
                <c:pt idx="323">
                  <c:v>33657</c:v>
                </c:pt>
                <c:pt idx="324">
                  <c:v>33658</c:v>
                </c:pt>
                <c:pt idx="325">
                  <c:v>33659</c:v>
                </c:pt>
                <c:pt idx="326">
                  <c:v>33660</c:v>
                </c:pt>
                <c:pt idx="327">
                  <c:v>33661</c:v>
                </c:pt>
                <c:pt idx="328">
                  <c:v>33662</c:v>
                </c:pt>
                <c:pt idx="329">
                  <c:v>33663</c:v>
                </c:pt>
                <c:pt idx="330">
                  <c:v>33664</c:v>
                </c:pt>
                <c:pt idx="331">
                  <c:v>33665</c:v>
                </c:pt>
                <c:pt idx="332">
                  <c:v>33666</c:v>
                </c:pt>
                <c:pt idx="333">
                  <c:v>33667</c:v>
                </c:pt>
                <c:pt idx="334">
                  <c:v>33668</c:v>
                </c:pt>
                <c:pt idx="335">
                  <c:v>33669</c:v>
                </c:pt>
                <c:pt idx="336">
                  <c:v>33670</c:v>
                </c:pt>
                <c:pt idx="337">
                  <c:v>33671</c:v>
                </c:pt>
                <c:pt idx="338">
                  <c:v>33672</c:v>
                </c:pt>
                <c:pt idx="339">
                  <c:v>33673</c:v>
                </c:pt>
                <c:pt idx="340">
                  <c:v>33674</c:v>
                </c:pt>
                <c:pt idx="341">
                  <c:v>33675</c:v>
                </c:pt>
                <c:pt idx="342">
                  <c:v>33676</c:v>
                </c:pt>
                <c:pt idx="343">
                  <c:v>33677</c:v>
                </c:pt>
                <c:pt idx="344">
                  <c:v>33678</c:v>
                </c:pt>
                <c:pt idx="345">
                  <c:v>33679</c:v>
                </c:pt>
                <c:pt idx="346">
                  <c:v>33680</c:v>
                </c:pt>
                <c:pt idx="347">
                  <c:v>33681</c:v>
                </c:pt>
                <c:pt idx="348">
                  <c:v>33682</c:v>
                </c:pt>
                <c:pt idx="349">
                  <c:v>33683</c:v>
                </c:pt>
                <c:pt idx="350">
                  <c:v>33684</c:v>
                </c:pt>
                <c:pt idx="351">
                  <c:v>33685</c:v>
                </c:pt>
                <c:pt idx="352">
                  <c:v>33686</c:v>
                </c:pt>
                <c:pt idx="353">
                  <c:v>33687</c:v>
                </c:pt>
                <c:pt idx="354">
                  <c:v>33688</c:v>
                </c:pt>
                <c:pt idx="355">
                  <c:v>33689</c:v>
                </c:pt>
                <c:pt idx="356">
                  <c:v>33690</c:v>
                </c:pt>
                <c:pt idx="357">
                  <c:v>33691</c:v>
                </c:pt>
                <c:pt idx="358">
                  <c:v>33692</c:v>
                </c:pt>
                <c:pt idx="359">
                  <c:v>33693</c:v>
                </c:pt>
                <c:pt idx="360">
                  <c:v>33694</c:v>
                </c:pt>
                <c:pt idx="361">
                  <c:v>33695</c:v>
                </c:pt>
                <c:pt idx="362">
                  <c:v>33696</c:v>
                </c:pt>
                <c:pt idx="363">
                  <c:v>33697</c:v>
                </c:pt>
                <c:pt idx="364">
                  <c:v>33698</c:v>
                </c:pt>
                <c:pt idx="365">
                  <c:v>33699</c:v>
                </c:pt>
                <c:pt idx="366">
                  <c:v>33700</c:v>
                </c:pt>
                <c:pt idx="367">
                  <c:v>33701</c:v>
                </c:pt>
                <c:pt idx="368">
                  <c:v>33702</c:v>
                </c:pt>
                <c:pt idx="369">
                  <c:v>33703</c:v>
                </c:pt>
                <c:pt idx="370">
                  <c:v>33704</c:v>
                </c:pt>
                <c:pt idx="371">
                  <c:v>33705</c:v>
                </c:pt>
                <c:pt idx="372">
                  <c:v>33706</c:v>
                </c:pt>
                <c:pt idx="373">
                  <c:v>33707</c:v>
                </c:pt>
                <c:pt idx="374">
                  <c:v>33708</c:v>
                </c:pt>
                <c:pt idx="375">
                  <c:v>33709</c:v>
                </c:pt>
                <c:pt idx="376">
                  <c:v>33710</c:v>
                </c:pt>
                <c:pt idx="377">
                  <c:v>33711</c:v>
                </c:pt>
                <c:pt idx="378">
                  <c:v>33712</c:v>
                </c:pt>
                <c:pt idx="379">
                  <c:v>33713</c:v>
                </c:pt>
                <c:pt idx="380">
                  <c:v>33714</c:v>
                </c:pt>
                <c:pt idx="381">
                  <c:v>33715</c:v>
                </c:pt>
                <c:pt idx="382">
                  <c:v>33716</c:v>
                </c:pt>
                <c:pt idx="383">
                  <c:v>33717</c:v>
                </c:pt>
                <c:pt idx="384">
                  <c:v>33718</c:v>
                </c:pt>
                <c:pt idx="385">
                  <c:v>33719</c:v>
                </c:pt>
                <c:pt idx="386">
                  <c:v>33720</c:v>
                </c:pt>
                <c:pt idx="387">
                  <c:v>33721</c:v>
                </c:pt>
                <c:pt idx="388">
                  <c:v>33722</c:v>
                </c:pt>
                <c:pt idx="389">
                  <c:v>33723</c:v>
                </c:pt>
                <c:pt idx="390">
                  <c:v>33724</c:v>
                </c:pt>
                <c:pt idx="391">
                  <c:v>33725</c:v>
                </c:pt>
                <c:pt idx="392">
                  <c:v>33726</c:v>
                </c:pt>
                <c:pt idx="393">
                  <c:v>33727</c:v>
                </c:pt>
                <c:pt idx="394">
                  <c:v>33728</c:v>
                </c:pt>
                <c:pt idx="395">
                  <c:v>33729</c:v>
                </c:pt>
                <c:pt idx="396">
                  <c:v>33730</c:v>
                </c:pt>
                <c:pt idx="397">
                  <c:v>33731</c:v>
                </c:pt>
                <c:pt idx="398">
                  <c:v>33732</c:v>
                </c:pt>
                <c:pt idx="399">
                  <c:v>33733</c:v>
                </c:pt>
                <c:pt idx="400">
                  <c:v>33734</c:v>
                </c:pt>
                <c:pt idx="401">
                  <c:v>33735</c:v>
                </c:pt>
                <c:pt idx="402">
                  <c:v>33736</c:v>
                </c:pt>
                <c:pt idx="403">
                  <c:v>33737</c:v>
                </c:pt>
                <c:pt idx="404">
                  <c:v>33738</c:v>
                </c:pt>
                <c:pt idx="405">
                  <c:v>33739</c:v>
                </c:pt>
                <c:pt idx="406">
                  <c:v>33740</c:v>
                </c:pt>
                <c:pt idx="407">
                  <c:v>33741</c:v>
                </c:pt>
                <c:pt idx="408">
                  <c:v>33742</c:v>
                </c:pt>
                <c:pt idx="409">
                  <c:v>33743</c:v>
                </c:pt>
                <c:pt idx="410">
                  <c:v>33744</c:v>
                </c:pt>
                <c:pt idx="411">
                  <c:v>33745</c:v>
                </c:pt>
                <c:pt idx="412">
                  <c:v>33746</c:v>
                </c:pt>
                <c:pt idx="413">
                  <c:v>33747</c:v>
                </c:pt>
                <c:pt idx="414">
                  <c:v>33748</c:v>
                </c:pt>
                <c:pt idx="415">
                  <c:v>33749</c:v>
                </c:pt>
                <c:pt idx="416">
                  <c:v>33750</c:v>
                </c:pt>
                <c:pt idx="417">
                  <c:v>33751</c:v>
                </c:pt>
                <c:pt idx="418">
                  <c:v>33752</c:v>
                </c:pt>
                <c:pt idx="419">
                  <c:v>33753</c:v>
                </c:pt>
                <c:pt idx="420">
                  <c:v>33754</c:v>
                </c:pt>
                <c:pt idx="421">
                  <c:v>33755</c:v>
                </c:pt>
                <c:pt idx="422">
                  <c:v>33756</c:v>
                </c:pt>
                <c:pt idx="423">
                  <c:v>33757</c:v>
                </c:pt>
                <c:pt idx="424">
                  <c:v>33758</c:v>
                </c:pt>
                <c:pt idx="425">
                  <c:v>33759</c:v>
                </c:pt>
                <c:pt idx="426">
                  <c:v>33760</c:v>
                </c:pt>
                <c:pt idx="427">
                  <c:v>33761</c:v>
                </c:pt>
                <c:pt idx="428">
                  <c:v>33762</c:v>
                </c:pt>
                <c:pt idx="429">
                  <c:v>33763</c:v>
                </c:pt>
                <c:pt idx="430">
                  <c:v>33764</c:v>
                </c:pt>
                <c:pt idx="431">
                  <c:v>33765</c:v>
                </c:pt>
                <c:pt idx="432">
                  <c:v>33766</c:v>
                </c:pt>
                <c:pt idx="433">
                  <c:v>33767</c:v>
                </c:pt>
                <c:pt idx="434">
                  <c:v>33768</c:v>
                </c:pt>
                <c:pt idx="435">
                  <c:v>33769</c:v>
                </c:pt>
                <c:pt idx="436">
                  <c:v>33770</c:v>
                </c:pt>
                <c:pt idx="437">
                  <c:v>33771</c:v>
                </c:pt>
                <c:pt idx="438">
                  <c:v>33772</c:v>
                </c:pt>
                <c:pt idx="439">
                  <c:v>33773</c:v>
                </c:pt>
                <c:pt idx="440">
                  <c:v>33774</c:v>
                </c:pt>
                <c:pt idx="441">
                  <c:v>33775</c:v>
                </c:pt>
                <c:pt idx="442">
                  <c:v>33776</c:v>
                </c:pt>
                <c:pt idx="443">
                  <c:v>33777</c:v>
                </c:pt>
                <c:pt idx="444">
                  <c:v>33778</c:v>
                </c:pt>
                <c:pt idx="445">
                  <c:v>33779</c:v>
                </c:pt>
                <c:pt idx="446">
                  <c:v>33780</c:v>
                </c:pt>
                <c:pt idx="447">
                  <c:v>33781</c:v>
                </c:pt>
                <c:pt idx="448">
                  <c:v>33782</c:v>
                </c:pt>
                <c:pt idx="449">
                  <c:v>33783</c:v>
                </c:pt>
                <c:pt idx="450">
                  <c:v>33784</c:v>
                </c:pt>
                <c:pt idx="451">
                  <c:v>33785</c:v>
                </c:pt>
                <c:pt idx="452">
                  <c:v>33786</c:v>
                </c:pt>
                <c:pt idx="453">
                  <c:v>33787</c:v>
                </c:pt>
                <c:pt idx="454">
                  <c:v>33788</c:v>
                </c:pt>
                <c:pt idx="455">
                  <c:v>33789</c:v>
                </c:pt>
                <c:pt idx="456">
                  <c:v>33790</c:v>
                </c:pt>
                <c:pt idx="457">
                  <c:v>33791</c:v>
                </c:pt>
                <c:pt idx="458">
                  <c:v>33792</c:v>
                </c:pt>
                <c:pt idx="459">
                  <c:v>33793</c:v>
                </c:pt>
                <c:pt idx="460">
                  <c:v>33794</c:v>
                </c:pt>
                <c:pt idx="461">
                  <c:v>33795</c:v>
                </c:pt>
                <c:pt idx="462">
                  <c:v>33796</c:v>
                </c:pt>
                <c:pt idx="463">
                  <c:v>33797</c:v>
                </c:pt>
                <c:pt idx="464">
                  <c:v>33798</c:v>
                </c:pt>
                <c:pt idx="465">
                  <c:v>33799</c:v>
                </c:pt>
                <c:pt idx="466">
                  <c:v>33800</c:v>
                </c:pt>
                <c:pt idx="467">
                  <c:v>33801</c:v>
                </c:pt>
                <c:pt idx="468">
                  <c:v>33802</c:v>
                </c:pt>
                <c:pt idx="469">
                  <c:v>33803</c:v>
                </c:pt>
                <c:pt idx="470">
                  <c:v>33804</c:v>
                </c:pt>
                <c:pt idx="471">
                  <c:v>33805</c:v>
                </c:pt>
                <c:pt idx="472">
                  <c:v>33806</c:v>
                </c:pt>
                <c:pt idx="473">
                  <c:v>33807</c:v>
                </c:pt>
                <c:pt idx="474">
                  <c:v>33808</c:v>
                </c:pt>
                <c:pt idx="475">
                  <c:v>33809</c:v>
                </c:pt>
                <c:pt idx="476">
                  <c:v>33810</c:v>
                </c:pt>
                <c:pt idx="477">
                  <c:v>33811</c:v>
                </c:pt>
                <c:pt idx="478">
                  <c:v>33812</c:v>
                </c:pt>
                <c:pt idx="479">
                  <c:v>33813</c:v>
                </c:pt>
                <c:pt idx="480">
                  <c:v>33814</c:v>
                </c:pt>
                <c:pt idx="481">
                  <c:v>33815</c:v>
                </c:pt>
                <c:pt idx="482">
                  <c:v>33816</c:v>
                </c:pt>
                <c:pt idx="483">
                  <c:v>33817</c:v>
                </c:pt>
                <c:pt idx="484">
                  <c:v>33818</c:v>
                </c:pt>
                <c:pt idx="485">
                  <c:v>33819</c:v>
                </c:pt>
                <c:pt idx="486">
                  <c:v>33820</c:v>
                </c:pt>
                <c:pt idx="487">
                  <c:v>33821</c:v>
                </c:pt>
                <c:pt idx="488">
                  <c:v>33822</c:v>
                </c:pt>
                <c:pt idx="489">
                  <c:v>33823</c:v>
                </c:pt>
                <c:pt idx="490">
                  <c:v>33824</c:v>
                </c:pt>
                <c:pt idx="491">
                  <c:v>33825</c:v>
                </c:pt>
                <c:pt idx="492">
                  <c:v>33826</c:v>
                </c:pt>
                <c:pt idx="493">
                  <c:v>33827</c:v>
                </c:pt>
                <c:pt idx="494">
                  <c:v>33828</c:v>
                </c:pt>
                <c:pt idx="495">
                  <c:v>33829</c:v>
                </c:pt>
                <c:pt idx="496">
                  <c:v>33830</c:v>
                </c:pt>
                <c:pt idx="497">
                  <c:v>33831</c:v>
                </c:pt>
                <c:pt idx="498">
                  <c:v>33832</c:v>
                </c:pt>
                <c:pt idx="499">
                  <c:v>33833</c:v>
                </c:pt>
                <c:pt idx="500">
                  <c:v>33834</c:v>
                </c:pt>
                <c:pt idx="501">
                  <c:v>33835</c:v>
                </c:pt>
                <c:pt idx="502">
                  <c:v>33836</c:v>
                </c:pt>
                <c:pt idx="503">
                  <c:v>33837</c:v>
                </c:pt>
                <c:pt idx="504">
                  <c:v>33838</c:v>
                </c:pt>
                <c:pt idx="505">
                  <c:v>33839</c:v>
                </c:pt>
                <c:pt idx="506">
                  <c:v>33840</c:v>
                </c:pt>
                <c:pt idx="507">
                  <c:v>33841</c:v>
                </c:pt>
                <c:pt idx="508">
                  <c:v>33842</c:v>
                </c:pt>
                <c:pt idx="509">
                  <c:v>33843</c:v>
                </c:pt>
                <c:pt idx="510">
                  <c:v>33844</c:v>
                </c:pt>
                <c:pt idx="511">
                  <c:v>33845</c:v>
                </c:pt>
                <c:pt idx="512">
                  <c:v>33846</c:v>
                </c:pt>
                <c:pt idx="513">
                  <c:v>33847</c:v>
                </c:pt>
                <c:pt idx="514">
                  <c:v>33848</c:v>
                </c:pt>
                <c:pt idx="515">
                  <c:v>33849</c:v>
                </c:pt>
                <c:pt idx="516">
                  <c:v>33850</c:v>
                </c:pt>
                <c:pt idx="517">
                  <c:v>33851</c:v>
                </c:pt>
                <c:pt idx="518">
                  <c:v>33852</c:v>
                </c:pt>
                <c:pt idx="519">
                  <c:v>33853</c:v>
                </c:pt>
                <c:pt idx="520">
                  <c:v>33854</c:v>
                </c:pt>
                <c:pt idx="521">
                  <c:v>33855</c:v>
                </c:pt>
                <c:pt idx="522">
                  <c:v>33856</c:v>
                </c:pt>
                <c:pt idx="523">
                  <c:v>33857</c:v>
                </c:pt>
                <c:pt idx="524">
                  <c:v>33858</c:v>
                </c:pt>
                <c:pt idx="525">
                  <c:v>33859</c:v>
                </c:pt>
                <c:pt idx="526">
                  <c:v>33860</c:v>
                </c:pt>
                <c:pt idx="527">
                  <c:v>33861</c:v>
                </c:pt>
                <c:pt idx="528">
                  <c:v>33862</c:v>
                </c:pt>
                <c:pt idx="529">
                  <c:v>33863</c:v>
                </c:pt>
                <c:pt idx="530">
                  <c:v>33864</c:v>
                </c:pt>
                <c:pt idx="531">
                  <c:v>33865</c:v>
                </c:pt>
                <c:pt idx="532">
                  <c:v>33866</c:v>
                </c:pt>
                <c:pt idx="533">
                  <c:v>33867</c:v>
                </c:pt>
                <c:pt idx="534">
                  <c:v>33868</c:v>
                </c:pt>
                <c:pt idx="535">
                  <c:v>33869</c:v>
                </c:pt>
                <c:pt idx="536">
                  <c:v>33870</c:v>
                </c:pt>
                <c:pt idx="537">
                  <c:v>33871</c:v>
                </c:pt>
                <c:pt idx="538">
                  <c:v>33872</c:v>
                </c:pt>
                <c:pt idx="539">
                  <c:v>33873</c:v>
                </c:pt>
                <c:pt idx="540">
                  <c:v>33874</c:v>
                </c:pt>
                <c:pt idx="541">
                  <c:v>33875</c:v>
                </c:pt>
                <c:pt idx="542">
                  <c:v>33876</c:v>
                </c:pt>
                <c:pt idx="543">
                  <c:v>33877</c:v>
                </c:pt>
                <c:pt idx="544">
                  <c:v>33878</c:v>
                </c:pt>
                <c:pt idx="545">
                  <c:v>33879</c:v>
                </c:pt>
                <c:pt idx="546">
                  <c:v>33880</c:v>
                </c:pt>
                <c:pt idx="547">
                  <c:v>33881</c:v>
                </c:pt>
                <c:pt idx="548">
                  <c:v>33882</c:v>
                </c:pt>
                <c:pt idx="549">
                  <c:v>33883</c:v>
                </c:pt>
                <c:pt idx="550">
                  <c:v>33884</c:v>
                </c:pt>
                <c:pt idx="551">
                  <c:v>33885</c:v>
                </c:pt>
                <c:pt idx="552">
                  <c:v>33886</c:v>
                </c:pt>
                <c:pt idx="553">
                  <c:v>33887</c:v>
                </c:pt>
                <c:pt idx="554">
                  <c:v>33888</c:v>
                </c:pt>
                <c:pt idx="555">
                  <c:v>33889</c:v>
                </c:pt>
                <c:pt idx="556">
                  <c:v>33890</c:v>
                </c:pt>
                <c:pt idx="557">
                  <c:v>33891</c:v>
                </c:pt>
                <c:pt idx="558">
                  <c:v>33892</c:v>
                </c:pt>
                <c:pt idx="559">
                  <c:v>33893</c:v>
                </c:pt>
                <c:pt idx="560">
                  <c:v>33894</c:v>
                </c:pt>
                <c:pt idx="561">
                  <c:v>33895</c:v>
                </c:pt>
                <c:pt idx="562">
                  <c:v>33896</c:v>
                </c:pt>
                <c:pt idx="563">
                  <c:v>33897</c:v>
                </c:pt>
                <c:pt idx="564">
                  <c:v>33898</c:v>
                </c:pt>
                <c:pt idx="565">
                  <c:v>33899</c:v>
                </c:pt>
                <c:pt idx="566">
                  <c:v>33900</c:v>
                </c:pt>
                <c:pt idx="567">
                  <c:v>33901</c:v>
                </c:pt>
                <c:pt idx="568">
                  <c:v>33902</c:v>
                </c:pt>
                <c:pt idx="569">
                  <c:v>33903</c:v>
                </c:pt>
                <c:pt idx="570">
                  <c:v>33904</c:v>
                </c:pt>
                <c:pt idx="571">
                  <c:v>33905</c:v>
                </c:pt>
                <c:pt idx="572">
                  <c:v>33906</c:v>
                </c:pt>
                <c:pt idx="573">
                  <c:v>33907</c:v>
                </c:pt>
                <c:pt idx="574">
                  <c:v>33908</c:v>
                </c:pt>
                <c:pt idx="575">
                  <c:v>33909</c:v>
                </c:pt>
                <c:pt idx="576">
                  <c:v>33910</c:v>
                </c:pt>
                <c:pt idx="577">
                  <c:v>33911</c:v>
                </c:pt>
                <c:pt idx="578">
                  <c:v>33912</c:v>
                </c:pt>
                <c:pt idx="579">
                  <c:v>33913</c:v>
                </c:pt>
                <c:pt idx="580">
                  <c:v>33914</c:v>
                </c:pt>
                <c:pt idx="581">
                  <c:v>33915</c:v>
                </c:pt>
                <c:pt idx="582">
                  <c:v>33916</c:v>
                </c:pt>
                <c:pt idx="583">
                  <c:v>33917</c:v>
                </c:pt>
                <c:pt idx="584">
                  <c:v>33918</c:v>
                </c:pt>
                <c:pt idx="585">
                  <c:v>33919</c:v>
                </c:pt>
                <c:pt idx="586">
                  <c:v>33920</c:v>
                </c:pt>
                <c:pt idx="587">
                  <c:v>33921</c:v>
                </c:pt>
                <c:pt idx="588">
                  <c:v>33922</c:v>
                </c:pt>
                <c:pt idx="589">
                  <c:v>33923</c:v>
                </c:pt>
                <c:pt idx="590">
                  <c:v>33924</c:v>
                </c:pt>
                <c:pt idx="591">
                  <c:v>33925</c:v>
                </c:pt>
                <c:pt idx="592">
                  <c:v>33926</c:v>
                </c:pt>
                <c:pt idx="593">
                  <c:v>33927</c:v>
                </c:pt>
                <c:pt idx="594">
                  <c:v>33928</c:v>
                </c:pt>
                <c:pt idx="595">
                  <c:v>33929</c:v>
                </c:pt>
                <c:pt idx="596">
                  <c:v>33930</c:v>
                </c:pt>
                <c:pt idx="597">
                  <c:v>33931</c:v>
                </c:pt>
                <c:pt idx="598">
                  <c:v>33932</c:v>
                </c:pt>
                <c:pt idx="599">
                  <c:v>33933</c:v>
                </c:pt>
                <c:pt idx="600">
                  <c:v>33934</c:v>
                </c:pt>
                <c:pt idx="601">
                  <c:v>33935</c:v>
                </c:pt>
                <c:pt idx="602">
                  <c:v>33936</c:v>
                </c:pt>
                <c:pt idx="603">
                  <c:v>33937</c:v>
                </c:pt>
                <c:pt idx="604">
                  <c:v>33938</c:v>
                </c:pt>
                <c:pt idx="605">
                  <c:v>33939</c:v>
                </c:pt>
                <c:pt idx="606">
                  <c:v>33940</c:v>
                </c:pt>
                <c:pt idx="607">
                  <c:v>33941</c:v>
                </c:pt>
                <c:pt idx="608">
                  <c:v>33942</c:v>
                </c:pt>
                <c:pt idx="609">
                  <c:v>33943</c:v>
                </c:pt>
                <c:pt idx="610">
                  <c:v>33944</c:v>
                </c:pt>
                <c:pt idx="611">
                  <c:v>33945</c:v>
                </c:pt>
                <c:pt idx="612">
                  <c:v>33946</c:v>
                </c:pt>
                <c:pt idx="613">
                  <c:v>33947</c:v>
                </c:pt>
                <c:pt idx="614">
                  <c:v>33948</c:v>
                </c:pt>
                <c:pt idx="615">
                  <c:v>33949</c:v>
                </c:pt>
                <c:pt idx="616">
                  <c:v>33950</c:v>
                </c:pt>
                <c:pt idx="617">
                  <c:v>33951</c:v>
                </c:pt>
                <c:pt idx="618">
                  <c:v>33952</c:v>
                </c:pt>
                <c:pt idx="619">
                  <c:v>33953</c:v>
                </c:pt>
                <c:pt idx="620">
                  <c:v>33954</c:v>
                </c:pt>
                <c:pt idx="621">
                  <c:v>33955</c:v>
                </c:pt>
                <c:pt idx="622">
                  <c:v>33956</c:v>
                </c:pt>
                <c:pt idx="623">
                  <c:v>33957</c:v>
                </c:pt>
                <c:pt idx="624">
                  <c:v>33958</c:v>
                </c:pt>
                <c:pt idx="625">
                  <c:v>33959</c:v>
                </c:pt>
                <c:pt idx="626">
                  <c:v>33960</c:v>
                </c:pt>
                <c:pt idx="627">
                  <c:v>33961</c:v>
                </c:pt>
                <c:pt idx="628">
                  <c:v>33962</c:v>
                </c:pt>
                <c:pt idx="629">
                  <c:v>33963</c:v>
                </c:pt>
                <c:pt idx="630">
                  <c:v>33964</c:v>
                </c:pt>
                <c:pt idx="631">
                  <c:v>33965</c:v>
                </c:pt>
                <c:pt idx="632">
                  <c:v>33966</c:v>
                </c:pt>
                <c:pt idx="633">
                  <c:v>33967</c:v>
                </c:pt>
                <c:pt idx="634">
                  <c:v>33968</c:v>
                </c:pt>
                <c:pt idx="635">
                  <c:v>33969</c:v>
                </c:pt>
                <c:pt idx="636">
                  <c:v>33970</c:v>
                </c:pt>
                <c:pt idx="637">
                  <c:v>33971</c:v>
                </c:pt>
                <c:pt idx="638">
                  <c:v>33972</c:v>
                </c:pt>
                <c:pt idx="639">
                  <c:v>33973</c:v>
                </c:pt>
                <c:pt idx="640">
                  <c:v>33974</c:v>
                </c:pt>
                <c:pt idx="641">
                  <c:v>33975</c:v>
                </c:pt>
                <c:pt idx="642">
                  <c:v>33976</c:v>
                </c:pt>
                <c:pt idx="643">
                  <c:v>33977</c:v>
                </c:pt>
                <c:pt idx="644">
                  <c:v>33978</c:v>
                </c:pt>
                <c:pt idx="645">
                  <c:v>33979</c:v>
                </c:pt>
                <c:pt idx="646">
                  <c:v>33980</c:v>
                </c:pt>
                <c:pt idx="647">
                  <c:v>33981</c:v>
                </c:pt>
                <c:pt idx="648">
                  <c:v>33982</c:v>
                </c:pt>
                <c:pt idx="649">
                  <c:v>33983</c:v>
                </c:pt>
                <c:pt idx="650">
                  <c:v>33984</c:v>
                </c:pt>
                <c:pt idx="651">
                  <c:v>33985</c:v>
                </c:pt>
                <c:pt idx="652">
                  <c:v>33986</c:v>
                </c:pt>
                <c:pt idx="653">
                  <c:v>33987</c:v>
                </c:pt>
                <c:pt idx="654">
                  <c:v>33988</c:v>
                </c:pt>
                <c:pt idx="655">
                  <c:v>33989</c:v>
                </c:pt>
                <c:pt idx="656">
                  <c:v>33990</c:v>
                </c:pt>
                <c:pt idx="657">
                  <c:v>33991</c:v>
                </c:pt>
                <c:pt idx="658">
                  <c:v>33992</c:v>
                </c:pt>
                <c:pt idx="659">
                  <c:v>33993</c:v>
                </c:pt>
                <c:pt idx="660">
                  <c:v>33994</c:v>
                </c:pt>
                <c:pt idx="661">
                  <c:v>33995</c:v>
                </c:pt>
                <c:pt idx="662">
                  <c:v>33996</c:v>
                </c:pt>
                <c:pt idx="663">
                  <c:v>33997</c:v>
                </c:pt>
                <c:pt idx="664">
                  <c:v>33998</c:v>
                </c:pt>
                <c:pt idx="665">
                  <c:v>33999</c:v>
                </c:pt>
                <c:pt idx="666">
                  <c:v>34000</c:v>
                </c:pt>
                <c:pt idx="667">
                  <c:v>34001</c:v>
                </c:pt>
                <c:pt idx="668">
                  <c:v>34002</c:v>
                </c:pt>
                <c:pt idx="669">
                  <c:v>34003</c:v>
                </c:pt>
                <c:pt idx="670">
                  <c:v>34004</c:v>
                </c:pt>
                <c:pt idx="671">
                  <c:v>34005</c:v>
                </c:pt>
                <c:pt idx="672">
                  <c:v>34006</c:v>
                </c:pt>
                <c:pt idx="673">
                  <c:v>34007</c:v>
                </c:pt>
                <c:pt idx="674">
                  <c:v>34008</c:v>
                </c:pt>
                <c:pt idx="675">
                  <c:v>34009</c:v>
                </c:pt>
                <c:pt idx="676">
                  <c:v>34010</c:v>
                </c:pt>
                <c:pt idx="677">
                  <c:v>34011</c:v>
                </c:pt>
                <c:pt idx="678">
                  <c:v>34012</c:v>
                </c:pt>
                <c:pt idx="679">
                  <c:v>34013</c:v>
                </c:pt>
                <c:pt idx="680">
                  <c:v>34014</c:v>
                </c:pt>
                <c:pt idx="681">
                  <c:v>34015</c:v>
                </c:pt>
                <c:pt idx="682">
                  <c:v>34016</c:v>
                </c:pt>
                <c:pt idx="683">
                  <c:v>34017</c:v>
                </c:pt>
                <c:pt idx="684">
                  <c:v>34018</c:v>
                </c:pt>
                <c:pt idx="685">
                  <c:v>34019</c:v>
                </c:pt>
                <c:pt idx="686">
                  <c:v>34020</c:v>
                </c:pt>
                <c:pt idx="687">
                  <c:v>34021</c:v>
                </c:pt>
                <c:pt idx="688">
                  <c:v>34022</c:v>
                </c:pt>
                <c:pt idx="689">
                  <c:v>34023</c:v>
                </c:pt>
                <c:pt idx="690">
                  <c:v>34024</c:v>
                </c:pt>
                <c:pt idx="691">
                  <c:v>34025</c:v>
                </c:pt>
                <c:pt idx="692">
                  <c:v>34026</c:v>
                </c:pt>
                <c:pt idx="693">
                  <c:v>34027</c:v>
                </c:pt>
                <c:pt idx="694">
                  <c:v>34028</c:v>
                </c:pt>
                <c:pt idx="695">
                  <c:v>34029</c:v>
                </c:pt>
                <c:pt idx="696">
                  <c:v>34030</c:v>
                </c:pt>
                <c:pt idx="697">
                  <c:v>34031</c:v>
                </c:pt>
                <c:pt idx="698">
                  <c:v>34032</c:v>
                </c:pt>
                <c:pt idx="699">
                  <c:v>34033</c:v>
                </c:pt>
                <c:pt idx="700">
                  <c:v>34034</c:v>
                </c:pt>
                <c:pt idx="701">
                  <c:v>34035</c:v>
                </c:pt>
                <c:pt idx="702">
                  <c:v>34036</c:v>
                </c:pt>
                <c:pt idx="703">
                  <c:v>34037</c:v>
                </c:pt>
                <c:pt idx="704">
                  <c:v>34038</c:v>
                </c:pt>
                <c:pt idx="705">
                  <c:v>34039</c:v>
                </c:pt>
                <c:pt idx="706">
                  <c:v>34040</c:v>
                </c:pt>
                <c:pt idx="707">
                  <c:v>34041</c:v>
                </c:pt>
                <c:pt idx="708">
                  <c:v>34042</c:v>
                </c:pt>
                <c:pt idx="709">
                  <c:v>34043</c:v>
                </c:pt>
                <c:pt idx="710">
                  <c:v>34044</c:v>
                </c:pt>
                <c:pt idx="711">
                  <c:v>34045</c:v>
                </c:pt>
                <c:pt idx="712">
                  <c:v>34046</c:v>
                </c:pt>
                <c:pt idx="713">
                  <c:v>34047</c:v>
                </c:pt>
                <c:pt idx="714">
                  <c:v>34048</c:v>
                </c:pt>
                <c:pt idx="715">
                  <c:v>34049</c:v>
                </c:pt>
                <c:pt idx="716">
                  <c:v>34050</c:v>
                </c:pt>
                <c:pt idx="717">
                  <c:v>34051</c:v>
                </c:pt>
                <c:pt idx="718">
                  <c:v>34052</c:v>
                </c:pt>
                <c:pt idx="719">
                  <c:v>34053</c:v>
                </c:pt>
                <c:pt idx="720">
                  <c:v>34054</c:v>
                </c:pt>
                <c:pt idx="721">
                  <c:v>34055</c:v>
                </c:pt>
                <c:pt idx="722">
                  <c:v>34056</c:v>
                </c:pt>
                <c:pt idx="723">
                  <c:v>34057</c:v>
                </c:pt>
                <c:pt idx="724">
                  <c:v>34058</c:v>
                </c:pt>
                <c:pt idx="725">
                  <c:v>34059</c:v>
                </c:pt>
                <c:pt idx="726">
                  <c:v>34060</c:v>
                </c:pt>
                <c:pt idx="727">
                  <c:v>34061</c:v>
                </c:pt>
                <c:pt idx="728">
                  <c:v>34062</c:v>
                </c:pt>
                <c:pt idx="729">
                  <c:v>34063</c:v>
                </c:pt>
                <c:pt idx="730">
                  <c:v>34064</c:v>
                </c:pt>
                <c:pt idx="731">
                  <c:v>34065</c:v>
                </c:pt>
                <c:pt idx="732">
                  <c:v>34066</c:v>
                </c:pt>
                <c:pt idx="733">
                  <c:v>34067</c:v>
                </c:pt>
                <c:pt idx="734">
                  <c:v>34068</c:v>
                </c:pt>
                <c:pt idx="735">
                  <c:v>34069</c:v>
                </c:pt>
                <c:pt idx="736">
                  <c:v>34070</c:v>
                </c:pt>
                <c:pt idx="737">
                  <c:v>34071</c:v>
                </c:pt>
                <c:pt idx="738">
                  <c:v>34072</c:v>
                </c:pt>
                <c:pt idx="739">
                  <c:v>34073</c:v>
                </c:pt>
                <c:pt idx="740">
                  <c:v>34074</c:v>
                </c:pt>
                <c:pt idx="741">
                  <c:v>34075</c:v>
                </c:pt>
                <c:pt idx="742">
                  <c:v>34076</c:v>
                </c:pt>
                <c:pt idx="743">
                  <c:v>34077</c:v>
                </c:pt>
                <c:pt idx="744">
                  <c:v>34078</c:v>
                </c:pt>
                <c:pt idx="745">
                  <c:v>34079</c:v>
                </c:pt>
                <c:pt idx="746">
                  <c:v>34080</c:v>
                </c:pt>
                <c:pt idx="747">
                  <c:v>34081</c:v>
                </c:pt>
                <c:pt idx="748">
                  <c:v>34082</c:v>
                </c:pt>
                <c:pt idx="749">
                  <c:v>34083</c:v>
                </c:pt>
                <c:pt idx="750">
                  <c:v>34084</c:v>
                </c:pt>
                <c:pt idx="751">
                  <c:v>34085</c:v>
                </c:pt>
                <c:pt idx="752">
                  <c:v>34086</c:v>
                </c:pt>
                <c:pt idx="753">
                  <c:v>34087</c:v>
                </c:pt>
                <c:pt idx="754">
                  <c:v>34088</c:v>
                </c:pt>
                <c:pt idx="755">
                  <c:v>34089</c:v>
                </c:pt>
                <c:pt idx="756">
                  <c:v>34090</c:v>
                </c:pt>
                <c:pt idx="757">
                  <c:v>34091</c:v>
                </c:pt>
                <c:pt idx="758">
                  <c:v>34092</c:v>
                </c:pt>
                <c:pt idx="759">
                  <c:v>34093</c:v>
                </c:pt>
                <c:pt idx="760">
                  <c:v>34094</c:v>
                </c:pt>
                <c:pt idx="761">
                  <c:v>34095</c:v>
                </c:pt>
                <c:pt idx="762">
                  <c:v>34096</c:v>
                </c:pt>
                <c:pt idx="763">
                  <c:v>34097</c:v>
                </c:pt>
                <c:pt idx="764">
                  <c:v>34098</c:v>
                </c:pt>
                <c:pt idx="765">
                  <c:v>34099</c:v>
                </c:pt>
                <c:pt idx="766">
                  <c:v>34100</c:v>
                </c:pt>
                <c:pt idx="767">
                  <c:v>34101</c:v>
                </c:pt>
                <c:pt idx="768">
                  <c:v>34102</c:v>
                </c:pt>
                <c:pt idx="769">
                  <c:v>34103</c:v>
                </c:pt>
                <c:pt idx="770">
                  <c:v>34104</c:v>
                </c:pt>
                <c:pt idx="771">
                  <c:v>34105</c:v>
                </c:pt>
                <c:pt idx="772">
                  <c:v>34106</c:v>
                </c:pt>
                <c:pt idx="773">
                  <c:v>34107</c:v>
                </c:pt>
                <c:pt idx="774">
                  <c:v>34108</c:v>
                </c:pt>
                <c:pt idx="775">
                  <c:v>34109</c:v>
                </c:pt>
                <c:pt idx="776">
                  <c:v>34110</c:v>
                </c:pt>
                <c:pt idx="777">
                  <c:v>34111</c:v>
                </c:pt>
                <c:pt idx="778">
                  <c:v>34112</c:v>
                </c:pt>
                <c:pt idx="779">
                  <c:v>34113</c:v>
                </c:pt>
                <c:pt idx="780">
                  <c:v>34114</c:v>
                </c:pt>
                <c:pt idx="781">
                  <c:v>34115</c:v>
                </c:pt>
                <c:pt idx="782">
                  <c:v>34116</c:v>
                </c:pt>
                <c:pt idx="783">
                  <c:v>34117</c:v>
                </c:pt>
                <c:pt idx="784">
                  <c:v>34118</c:v>
                </c:pt>
                <c:pt idx="785">
                  <c:v>34119</c:v>
                </c:pt>
                <c:pt idx="786">
                  <c:v>34120</c:v>
                </c:pt>
                <c:pt idx="787">
                  <c:v>34121</c:v>
                </c:pt>
                <c:pt idx="788">
                  <c:v>34122</c:v>
                </c:pt>
                <c:pt idx="789">
                  <c:v>34123</c:v>
                </c:pt>
                <c:pt idx="790">
                  <c:v>34124</c:v>
                </c:pt>
                <c:pt idx="791">
                  <c:v>34125</c:v>
                </c:pt>
                <c:pt idx="792">
                  <c:v>34126</c:v>
                </c:pt>
                <c:pt idx="793">
                  <c:v>34127</c:v>
                </c:pt>
                <c:pt idx="794">
                  <c:v>34128</c:v>
                </c:pt>
                <c:pt idx="795">
                  <c:v>34129</c:v>
                </c:pt>
                <c:pt idx="796">
                  <c:v>34130</c:v>
                </c:pt>
                <c:pt idx="797">
                  <c:v>34131</c:v>
                </c:pt>
                <c:pt idx="798">
                  <c:v>34132</c:v>
                </c:pt>
                <c:pt idx="799">
                  <c:v>34133</c:v>
                </c:pt>
                <c:pt idx="800">
                  <c:v>34134</c:v>
                </c:pt>
                <c:pt idx="801">
                  <c:v>34135</c:v>
                </c:pt>
                <c:pt idx="802">
                  <c:v>34136</c:v>
                </c:pt>
                <c:pt idx="803">
                  <c:v>34137</c:v>
                </c:pt>
                <c:pt idx="804">
                  <c:v>34138</c:v>
                </c:pt>
                <c:pt idx="805">
                  <c:v>34139</c:v>
                </c:pt>
                <c:pt idx="806">
                  <c:v>34140</c:v>
                </c:pt>
                <c:pt idx="807">
                  <c:v>34141</c:v>
                </c:pt>
                <c:pt idx="808">
                  <c:v>34142</c:v>
                </c:pt>
                <c:pt idx="809">
                  <c:v>34143</c:v>
                </c:pt>
                <c:pt idx="810">
                  <c:v>34144</c:v>
                </c:pt>
                <c:pt idx="811">
                  <c:v>34145</c:v>
                </c:pt>
                <c:pt idx="812">
                  <c:v>34146</c:v>
                </c:pt>
                <c:pt idx="813">
                  <c:v>34147</c:v>
                </c:pt>
                <c:pt idx="814">
                  <c:v>34148</c:v>
                </c:pt>
                <c:pt idx="815">
                  <c:v>34149</c:v>
                </c:pt>
                <c:pt idx="816">
                  <c:v>34150</c:v>
                </c:pt>
                <c:pt idx="817">
                  <c:v>34151</c:v>
                </c:pt>
                <c:pt idx="818">
                  <c:v>34152</c:v>
                </c:pt>
                <c:pt idx="819">
                  <c:v>34153</c:v>
                </c:pt>
                <c:pt idx="820">
                  <c:v>34154</c:v>
                </c:pt>
                <c:pt idx="821">
                  <c:v>34155</c:v>
                </c:pt>
                <c:pt idx="822">
                  <c:v>34156</c:v>
                </c:pt>
                <c:pt idx="823">
                  <c:v>34157</c:v>
                </c:pt>
                <c:pt idx="824">
                  <c:v>34158</c:v>
                </c:pt>
                <c:pt idx="825">
                  <c:v>34159</c:v>
                </c:pt>
                <c:pt idx="826">
                  <c:v>34160</c:v>
                </c:pt>
                <c:pt idx="827">
                  <c:v>34161</c:v>
                </c:pt>
                <c:pt idx="828">
                  <c:v>34162</c:v>
                </c:pt>
                <c:pt idx="829">
                  <c:v>34163</c:v>
                </c:pt>
                <c:pt idx="830">
                  <c:v>34164</c:v>
                </c:pt>
                <c:pt idx="831">
                  <c:v>34165</c:v>
                </c:pt>
                <c:pt idx="832">
                  <c:v>34166</c:v>
                </c:pt>
                <c:pt idx="833">
                  <c:v>34167</c:v>
                </c:pt>
                <c:pt idx="834">
                  <c:v>34168</c:v>
                </c:pt>
                <c:pt idx="835">
                  <c:v>34169</c:v>
                </c:pt>
                <c:pt idx="836">
                  <c:v>34170</c:v>
                </c:pt>
                <c:pt idx="837">
                  <c:v>34171</c:v>
                </c:pt>
                <c:pt idx="838">
                  <c:v>34172</c:v>
                </c:pt>
                <c:pt idx="839">
                  <c:v>34173</c:v>
                </c:pt>
                <c:pt idx="840">
                  <c:v>34174</c:v>
                </c:pt>
                <c:pt idx="841">
                  <c:v>34175</c:v>
                </c:pt>
                <c:pt idx="842">
                  <c:v>34176</c:v>
                </c:pt>
                <c:pt idx="843">
                  <c:v>34177</c:v>
                </c:pt>
                <c:pt idx="844">
                  <c:v>34178</c:v>
                </c:pt>
                <c:pt idx="845">
                  <c:v>34179</c:v>
                </c:pt>
                <c:pt idx="846">
                  <c:v>34180</c:v>
                </c:pt>
                <c:pt idx="847">
                  <c:v>34181</c:v>
                </c:pt>
                <c:pt idx="848">
                  <c:v>34182</c:v>
                </c:pt>
                <c:pt idx="849">
                  <c:v>34183</c:v>
                </c:pt>
                <c:pt idx="850">
                  <c:v>34184</c:v>
                </c:pt>
                <c:pt idx="851">
                  <c:v>34185</c:v>
                </c:pt>
                <c:pt idx="852">
                  <c:v>34186</c:v>
                </c:pt>
                <c:pt idx="853">
                  <c:v>34187</c:v>
                </c:pt>
                <c:pt idx="854">
                  <c:v>34188</c:v>
                </c:pt>
                <c:pt idx="855">
                  <c:v>34189</c:v>
                </c:pt>
                <c:pt idx="856">
                  <c:v>34190</c:v>
                </c:pt>
                <c:pt idx="857">
                  <c:v>34191</c:v>
                </c:pt>
                <c:pt idx="858">
                  <c:v>34192</c:v>
                </c:pt>
                <c:pt idx="859">
                  <c:v>34193</c:v>
                </c:pt>
                <c:pt idx="860">
                  <c:v>34194</c:v>
                </c:pt>
                <c:pt idx="861">
                  <c:v>34195</c:v>
                </c:pt>
                <c:pt idx="862">
                  <c:v>34196</c:v>
                </c:pt>
                <c:pt idx="863">
                  <c:v>34197</c:v>
                </c:pt>
                <c:pt idx="864">
                  <c:v>34198</c:v>
                </c:pt>
                <c:pt idx="865">
                  <c:v>34199</c:v>
                </c:pt>
                <c:pt idx="866">
                  <c:v>34200</c:v>
                </c:pt>
                <c:pt idx="867">
                  <c:v>34201</c:v>
                </c:pt>
                <c:pt idx="868">
                  <c:v>34202</c:v>
                </c:pt>
                <c:pt idx="869">
                  <c:v>34203</c:v>
                </c:pt>
                <c:pt idx="870">
                  <c:v>34204</c:v>
                </c:pt>
                <c:pt idx="871">
                  <c:v>34205</c:v>
                </c:pt>
                <c:pt idx="872">
                  <c:v>34206</c:v>
                </c:pt>
                <c:pt idx="873">
                  <c:v>34207</c:v>
                </c:pt>
                <c:pt idx="874">
                  <c:v>34208</c:v>
                </c:pt>
                <c:pt idx="875">
                  <c:v>34209</c:v>
                </c:pt>
                <c:pt idx="876">
                  <c:v>34210</c:v>
                </c:pt>
                <c:pt idx="877">
                  <c:v>34211</c:v>
                </c:pt>
                <c:pt idx="878">
                  <c:v>34212</c:v>
                </c:pt>
                <c:pt idx="879">
                  <c:v>34213</c:v>
                </c:pt>
                <c:pt idx="880">
                  <c:v>34214</c:v>
                </c:pt>
                <c:pt idx="881">
                  <c:v>34215</c:v>
                </c:pt>
                <c:pt idx="882">
                  <c:v>34216</c:v>
                </c:pt>
                <c:pt idx="883">
                  <c:v>34217</c:v>
                </c:pt>
                <c:pt idx="884">
                  <c:v>34218</c:v>
                </c:pt>
                <c:pt idx="885">
                  <c:v>34219</c:v>
                </c:pt>
                <c:pt idx="886">
                  <c:v>34220</c:v>
                </c:pt>
                <c:pt idx="887">
                  <c:v>34221</c:v>
                </c:pt>
                <c:pt idx="888">
                  <c:v>34222</c:v>
                </c:pt>
                <c:pt idx="889">
                  <c:v>34223</c:v>
                </c:pt>
                <c:pt idx="890">
                  <c:v>34224</c:v>
                </c:pt>
                <c:pt idx="891">
                  <c:v>34225</c:v>
                </c:pt>
                <c:pt idx="892">
                  <c:v>34226</c:v>
                </c:pt>
                <c:pt idx="893">
                  <c:v>34227</c:v>
                </c:pt>
                <c:pt idx="894">
                  <c:v>34228</c:v>
                </c:pt>
                <c:pt idx="895">
                  <c:v>34229</c:v>
                </c:pt>
                <c:pt idx="896">
                  <c:v>34230</c:v>
                </c:pt>
                <c:pt idx="897">
                  <c:v>34231</c:v>
                </c:pt>
                <c:pt idx="898">
                  <c:v>34232</c:v>
                </c:pt>
                <c:pt idx="899">
                  <c:v>34233</c:v>
                </c:pt>
                <c:pt idx="900">
                  <c:v>34234</c:v>
                </c:pt>
                <c:pt idx="901">
                  <c:v>34235</c:v>
                </c:pt>
                <c:pt idx="902">
                  <c:v>34236</c:v>
                </c:pt>
                <c:pt idx="903">
                  <c:v>34237</c:v>
                </c:pt>
                <c:pt idx="904">
                  <c:v>34238</c:v>
                </c:pt>
                <c:pt idx="905">
                  <c:v>34239</c:v>
                </c:pt>
                <c:pt idx="906">
                  <c:v>34240</c:v>
                </c:pt>
                <c:pt idx="907">
                  <c:v>34241</c:v>
                </c:pt>
                <c:pt idx="908">
                  <c:v>34242</c:v>
                </c:pt>
                <c:pt idx="909">
                  <c:v>34243</c:v>
                </c:pt>
                <c:pt idx="910">
                  <c:v>34244</c:v>
                </c:pt>
                <c:pt idx="911">
                  <c:v>34245</c:v>
                </c:pt>
                <c:pt idx="912">
                  <c:v>34246</c:v>
                </c:pt>
                <c:pt idx="913">
                  <c:v>34247</c:v>
                </c:pt>
                <c:pt idx="914">
                  <c:v>34248</c:v>
                </c:pt>
                <c:pt idx="915">
                  <c:v>34249</c:v>
                </c:pt>
                <c:pt idx="916">
                  <c:v>34250</c:v>
                </c:pt>
                <c:pt idx="917">
                  <c:v>34251</c:v>
                </c:pt>
                <c:pt idx="918">
                  <c:v>34252</c:v>
                </c:pt>
                <c:pt idx="919">
                  <c:v>34253</c:v>
                </c:pt>
                <c:pt idx="920">
                  <c:v>34254</c:v>
                </c:pt>
                <c:pt idx="921">
                  <c:v>34255</c:v>
                </c:pt>
                <c:pt idx="922">
                  <c:v>34256</c:v>
                </c:pt>
                <c:pt idx="923">
                  <c:v>34257</c:v>
                </c:pt>
                <c:pt idx="924">
                  <c:v>34258</c:v>
                </c:pt>
                <c:pt idx="925">
                  <c:v>34259</c:v>
                </c:pt>
                <c:pt idx="926">
                  <c:v>34260</c:v>
                </c:pt>
                <c:pt idx="927">
                  <c:v>34261</c:v>
                </c:pt>
                <c:pt idx="928">
                  <c:v>34262</c:v>
                </c:pt>
                <c:pt idx="929">
                  <c:v>34263</c:v>
                </c:pt>
                <c:pt idx="930">
                  <c:v>34264</c:v>
                </c:pt>
                <c:pt idx="931">
                  <c:v>34265</c:v>
                </c:pt>
                <c:pt idx="932">
                  <c:v>34266</c:v>
                </c:pt>
                <c:pt idx="933">
                  <c:v>34267</c:v>
                </c:pt>
                <c:pt idx="934">
                  <c:v>34268</c:v>
                </c:pt>
                <c:pt idx="935">
                  <c:v>34269</c:v>
                </c:pt>
                <c:pt idx="936">
                  <c:v>34270</c:v>
                </c:pt>
                <c:pt idx="937">
                  <c:v>34271</c:v>
                </c:pt>
                <c:pt idx="938">
                  <c:v>34272</c:v>
                </c:pt>
                <c:pt idx="939">
                  <c:v>34273</c:v>
                </c:pt>
                <c:pt idx="940">
                  <c:v>34274</c:v>
                </c:pt>
                <c:pt idx="941">
                  <c:v>34275</c:v>
                </c:pt>
                <c:pt idx="942">
                  <c:v>34276</c:v>
                </c:pt>
                <c:pt idx="943">
                  <c:v>34277</c:v>
                </c:pt>
                <c:pt idx="944">
                  <c:v>34278</c:v>
                </c:pt>
                <c:pt idx="945">
                  <c:v>34279</c:v>
                </c:pt>
                <c:pt idx="946">
                  <c:v>34280</c:v>
                </c:pt>
                <c:pt idx="947">
                  <c:v>34281</c:v>
                </c:pt>
                <c:pt idx="948">
                  <c:v>34282</c:v>
                </c:pt>
                <c:pt idx="949">
                  <c:v>34283</c:v>
                </c:pt>
                <c:pt idx="950">
                  <c:v>34284</c:v>
                </c:pt>
                <c:pt idx="951">
                  <c:v>34285</c:v>
                </c:pt>
                <c:pt idx="952">
                  <c:v>34286</c:v>
                </c:pt>
                <c:pt idx="953">
                  <c:v>34287</c:v>
                </c:pt>
                <c:pt idx="954">
                  <c:v>34288</c:v>
                </c:pt>
                <c:pt idx="955">
                  <c:v>34289</c:v>
                </c:pt>
                <c:pt idx="956">
                  <c:v>34290</c:v>
                </c:pt>
                <c:pt idx="957">
                  <c:v>34291</c:v>
                </c:pt>
                <c:pt idx="958">
                  <c:v>34292</c:v>
                </c:pt>
                <c:pt idx="959">
                  <c:v>34293</c:v>
                </c:pt>
                <c:pt idx="960">
                  <c:v>34294</c:v>
                </c:pt>
                <c:pt idx="961">
                  <c:v>34295</c:v>
                </c:pt>
                <c:pt idx="962">
                  <c:v>34296</c:v>
                </c:pt>
                <c:pt idx="963">
                  <c:v>34297</c:v>
                </c:pt>
                <c:pt idx="964">
                  <c:v>34298</c:v>
                </c:pt>
                <c:pt idx="965">
                  <c:v>34299</c:v>
                </c:pt>
                <c:pt idx="966">
                  <c:v>34300</c:v>
                </c:pt>
                <c:pt idx="967">
                  <c:v>34301</c:v>
                </c:pt>
                <c:pt idx="968">
                  <c:v>34302</c:v>
                </c:pt>
                <c:pt idx="969">
                  <c:v>34303</c:v>
                </c:pt>
                <c:pt idx="970">
                  <c:v>34304</c:v>
                </c:pt>
                <c:pt idx="971">
                  <c:v>34305</c:v>
                </c:pt>
                <c:pt idx="972">
                  <c:v>34306</c:v>
                </c:pt>
                <c:pt idx="973">
                  <c:v>34307</c:v>
                </c:pt>
                <c:pt idx="974">
                  <c:v>34308</c:v>
                </c:pt>
                <c:pt idx="975">
                  <c:v>34309</c:v>
                </c:pt>
                <c:pt idx="976">
                  <c:v>34310</c:v>
                </c:pt>
                <c:pt idx="977">
                  <c:v>34311</c:v>
                </c:pt>
                <c:pt idx="978">
                  <c:v>34312</c:v>
                </c:pt>
                <c:pt idx="979">
                  <c:v>34313</c:v>
                </c:pt>
                <c:pt idx="980">
                  <c:v>34314</c:v>
                </c:pt>
                <c:pt idx="981">
                  <c:v>34315</c:v>
                </c:pt>
                <c:pt idx="982">
                  <c:v>34316</c:v>
                </c:pt>
                <c:pt idx="983">
                  <c:v>34317</c:v>
                </c:pt>
                <c:pt idx="984">
                  <c:v>34318</c:v>
                </c:pt>
                <c:pt idx="985">
                  <c:v>34319</c:v>
                </c:pt>
                <c:pt idx="986">
                  <c:v>34320</c:v>
                </c:pt>
                <c:pt idx="987">
                  <c:v>34321</c:v>
                </c:pt>
                <c:pt idx="988">
                  <c:v>34322</c:v>
                </c:pt>
                <c:pt idx="989">
                  <c:v>34323</c:v>
                </c:pt>
                <c:pt idx="990">
                  <c:v>34324</c:v>
                </c:pt>
                <c:pt idx="991">
                  <c:v>34325</c:v>
                </c:pt>
                <c:pt idx="992">
                  <c:v>34326</c:v>
                </c:pt>
                <c:pt idx="993">
                  <c:v>34327</c:v>
                </c:pt>
                <c:pt idx="994">
                  <c:v>34328</c:v>
                </c:pt>
                <c:pt idx="995">
                  <c:v>34329</c:v>
                </c:pt>
                <c:pt idx="996">
                  <c:v>34330</c:v>
                </c:pt>
                <c:pt idx="997">
                  <c:v>34331</c:v>
                </c:pt>
                <c:pt idx="998">
                  <c:v>34332</c:v>
                </c:pt>
                <c:pt idx="999">
                  <c:v>34333</c:v>
                </c:pt>
                <c:pt idx="1000">
                  <c:v>34334</c:v>
                </c:pt>
                <c:pt idx="1001">
                  <c:v>34335</c:v>
                </c:pt>
                <c:pt idx="1002">
                  <c:v>34336</c:v>
                </c:pt>
                <c:pt idx="1003">
                  <c:v>34337</c:v>
                </c:pt>
                <c:pt idx="1004">
                  <c:v>34338</c:v>
                </c:pt>
                <c:pt idx="1005">
                  <c:v>34339</c:v>
                </c:pt>
                <c:pt idx="1006">
                  <c:v>34340</c:v>
                </c:pt>
                <c:pt idx="1007">
                  <c:v>34341</c:v>
                </c:pt>
                <c:pt idx="1008">
                  <c:v>34342</c:v>
                </c:pt>
                <c:pt idx="1009">
                  <c:v>34343</c:v>
                </c:pt>
                <c:pt idx="1010">
                  <c:v>34344</c:v>
                </c:pt>
                <c:pt idx="1011">
                  <c:v>34345</c:v>
                </c:pt>
                <c:pt idx="1012">
                  <c:v>34346</c:v>
                </c:pt>
                <c:pt idx="1013">
                  <c:v>34347</c:v>
                </c:pt>
                <c:pt idx="1014">
                  <c:v>34348</c:v>
                </c:pt>
                <c:pt idx="1015">
                  <c:v>34349</c:v>
                </c:pt>
                <c:pt idx="1016">
                  <c:v>34350</c:v>
                </c:pt>
                <c:pt idx="1017">
                  <c:v>34351</c:v>
                </c:pt>
                <c:pt idx="1018">
                  <c:v>34352</c:v>
                </c:pt>
                <c:pt idx="1019">
                  <c:v>34353</c:v>
                </c:pt>
                <c:pt idx="1020">
                  <c:v>34354</c:v>
                </c:pt>
                <c:pt idx="1021">
                  <c:v>34355</c:v>
                </c:pt>
                <c:pt idx="1022">
                  <c:v>34356</c:v>
                </c:pt>
                <c:pt idx="1023">
                  <c:v>34357</c:v>
                </c:pt>
                <c:pt idx="1024">
                  <c:v>34358</c:v>
                </c:pt>
                <c:pt idx="1025">
                  <c:v>34359</c:v>
                </c:pt>
                <c:pt idx="1026">
                  <c:v>34360</c:v>
                </c:pt>
                <c:pt idx="1027">
                  <c:v>34361</c:v>
                </c:pt>
                <c:pt idx="1028">
                  <c:v>34362</c:v>
                </c:pt>
                <c:pt idx="1029">
                  <c:v>34363</c:v>
                </c:pt>
                <c:pt idx="1030">
                  <c:v>34364</c:v>
                </c:pt>
                <c:pt idx="1031">
                  <c:v>34365</c:v>
                </c:pt>
                <c:pt idx="1032">
                  <c:v>34366</c:v>
                </c:pt>
                <c:pt idx="1033">
                  <c:v>34367</c:v>
                </c:pt>
                <c:pt idx="1034">
                  <c:v>34368</c:v>
                </c:pt>
                <c:pt idx="1035">
                  <c:v>34369</c:v>
                </c:pt>
                <c:pt idx="1036">
                  <c:v>34370</c:v>
                </c:pt>
                <c:pt idx="1037">
                  <c:v>34371</c:v>
                </c:pt>
                <c:pt idx="1038">
                  <c:v>34372</c:v>
                </c:pt>
                <c:pt idx="1039">
                  <c:v>34373</c:v>
                </c:pt>
                <c:pt idx="1040">
                  <c:v>34374</c:v>
                </c:pt>
                <c:pt idx="1041">
                  <c:v>34375</c:v>
                </c:pt>
                <c:pt idx="1042">
                  <c:v>34447</c:v>
                </c:pt>
                <c:pt idx="1043">
                  <c:v>34448</c:v>
                </c:pt>
                <c:pt idx="1044">
                  <c:v>34449</c:v>
                </c:pt>
                <c:pt idx="1045">
                  <c:v>34452</c:v>
                </c:pt>
                <c:pt idx="1046">
                  <c:v>34480</c:v>
                </c:pt>
                <c:pt idx="1047">
                  <c:v>34481</c:v>
                </c:pt>
                <c:pt idx="1048">
                  <c:v>34482</c:v>
                </c:pt>
                <c:pt idx="1049">
                  <c:v>34483</c:v>
                </c:pt>
                <c:pt idx="1050">
                  <c:v>34484</c:v>
                </c:pt>
                <c:pt idx="1051">
                  <c:v>34485</c:v>
                </c:pt>
                <c:pt idx="1052">
                  <c:v>34486</c:v>
                </c:pt>
                <c:pt idx="1053">
                  <c:v>34487</c:v>
                </c:pt>
                <c:pt idx="1054">
                  <c:v>34488</c:v>
                </c:pt>
                <c:pt idx="1055">
                  <c:v>34489</c:v>
                </c:pt>
                <c:pt idx="1056">
                  <c:v>34490</c:v>
                </c:pt>
                <c:pt idx="1057">
                  <c:v>34491</c:v>
                </c:pt>
                <c:pt idx="1058">
                  <c:v>34492</c:v>
                </c:pt>
                <c:pt idx="1059">
                  <c:v>34493</c:v>
                </c:pt>
                <c:pt idx="1060">
                  <c:v>34494</c:v>
                </c:pt>
                <c:pt idx="1061">
                  <c:v>34495</c:v>
                </c:pt>
                <c:pt idx="1062">
                  <c:v>34496</c:v>
                </c:pt>
                <c:pt idx="1063">
                  <c:v>34497</c:v>
                </c:pt>
                <c:pt idx="1064">
                  <c:v>34498</c:v>
                </c:pt>
                <c:pt idx="1065">
                  <c:v>34499</c:v>
                </c:pt>
                <c:pt idx="1066">
                  <c:v>34500</c:v>
                </c:pt>
                <c:pt idx="1067">
                  <c:v>34501</c:v>
                </c:pt>
                <c:pt idx="1068">
                  <c:v>34502</c:v>
                </c:pt>
                <c:pt idx="1069">
                  <c:v>34503</c:v>
                </c:pt>
                <c:pt idx="1070">
                  <c:v>34504</c:v>
                </c:pt>
                <c:pt idx="1071">
                  <c:v>34505</c:v>
                </c:pt>
                <c:pt idx="1072">
                  <c:v>34506</c:v>
                </c:pt>
                <c:pt idx="1073">
                  <c:v>34507</c:v>
                </c:pt>
                <c:pt idx="1074">
                  <c:v>34508</c:v>
                </c:pt>
                <c:pt idx="1075">
                  <c:v>34509</c:v>
                </c:pt>
                <c:pt idx="1076">
                  <c:v>34510</c:v>
                </c:pt>
                <c:pt idx="1077">
                  <c:v>34511</c:v>
                </c:pt>
                <c:pt idx="1078">
                  <c:v>34512</c:v>
                </c:pt>
                <c:pt idx="1079">
                  <c:v>34513</c:v>
                </c:pt>
                <c:pt idx="1080">
                  <c:v>34514</c:v>
                </c:pt>
                <c:pt idx="1081">
                  <c:v>34515</c:v>
                </c:pt>
                <c:pt idx="1082">
                  <c:v>34516</c:v>
                </c:pt>
                <c:pt idx="1083">
                  <c:v>34517</c:v>
                </c:pt>
                <c:pt idx="1084">
                  <c:v>34518</c:v>
                </c:pt>
                <c:pt idx="1085">
                  <c:v>34519</c:v>
                </c:pt>
                <c:pt idx="1086">
                  <c:v>34520</c:v>
                </c:pt>
                <c:pt idx="1087">
                  <c:v>34521</c:v>
                </c:pt>
                <c:pt idx="1088">
                  <c:v>34522</c:v>
                </c:pt>
                <c:pt idx="1089">
                  <c:v>34523</c:v>
                </c:pt>
                <c:pt idx="1090">
                  <c:v>34524</c:v>
                </c:pt>
                <c:pt idx="1091">
                  <c:v>34525</c:v>
                </c:pt>
                <c:pt idx="1092">
                  <c:v>34526</c:v>
                </c:pt>
                <c:pt idx="1093">
                  <c:v>34527</c:v>
                </c:pt>
                <c:pt idx="1094">
                  <c:v>34528</c:v>
                </c:pt>
                <c:pt idx="1095">
                  <c:v>34529</c:v>
                </c:pt>
                <c:pt idx="1096">
                  <c:v>34530</c:v>
                </c:pt>
                <c:pt idx="1097">
                  <c:v>34531</c:v>
                </c:pt>
                <c:pt idx="1098">
                  <c:v>34532</c:v>
                </c:pt>
                <c:pt idx="1099">
                  <c:v>34533</c:v>
                </c:pt>
                <c:pt idx="1100">
                  <c:v>34534</c:v>
                </c:pt>
                <c:pt idx="1101">
                  <c:v>34535</c:v>
                </c:pt>
                <c:pt idx="1102">
                  <c:v>34536</c:v>
                </c:pt>
                <c:pt idx="1103">
                  <c:v>34537</c:v>
                </c:pt>
                <c:pt idx="1104">
                  <c:v>34538</c:v>
                </c:pt>
                <c:pt idx="1105">
                  <c:v>34539</c:v>
                </c:pt>
                <c:pt idx="1106">
                  <c:v>34540</c:v>
                </c:pt>
                <c:pt idx="1107">
                  <c:v>34541</c:v>
                </c:pt>
                <c:pt idx="1108">
                  <c:v>34542</c:v>
                </c:pt>
                <c:pt idx="1109">
                  <c:v>34543</c:v>
                </c:pt>
                <c:pt idx="1110">
                  <c:v>34544</c:v>
                </c:pt>
                <c:pt idx="1111">
                  <c:v>34545</c:v>
                </c:pt>
                <c:pt idx="1112">
                  <c:v>34546</c:v>
                </c:pt>
                <c:pt idx="1113">
                  <c:v>34547</c:v>
                </c:pt>
                <c:pt idx="1114">
                  <c:v>34548</c:v>
                </c:pt>
                <c:pt idx="1115">
                  <c:v>34549</c:v>
                </c:pt>
                <c:pt idx="1116">
                  <c:v>34550</c:v>
                </c:pt>
                <c:pt idx="1117">
                  <c:v>34551</c:v>
                </c:pt>
                <c:pt idx="1118">
                  <c:v>34552</c:v>
                </c:pt>
                <c:pt idx="1119">
                  <c:v>34553</c:v>
                </c:pt>
                <c:pt idx="1120">
                  <c:v>34554</c:v>
                </c:pt>
                <c:pt idx="1121">
                  <c:v>34555</c:v>
                </c:pt>
                <c:pt idx="1122">
                  <c:v>34556</c:v>
                </c:pt>
                <c:pt idx="1123">
                  <c:v>34557</c:v>
                </c:pt>
                <c:pt idx="1124">
                  <c:v>34558</c:v>
                </c:pt>
                <c:pt idx="1125">
                  <c:v>34559</c:v>
                </c:pt>
                <c:pt idx="1126">
                  <c:v>34560</c:v>
                </c:pt>
                <c:pt idx="1127">
                  <c:v>34561</c:v>
                </c:pt>
                <c:pt idx="1128">
                  <c:v>34562</c:v>
                </c:pt>
                <c:pt idx="1129">
                  <c:v>34563</c:v>
                </c:pt>
                <c:pt idx="1130">
                  <c:v>34564</c:v>
                </c:pt>
                <c:pt idx="1131">
                  <c:v>34565</c:v>
                </c:pt>
                <c:pt idx="1132">
                  <c:v>34566</c:v>
                </c:pt>
                <c:pt idx="1133">
                  <c:v>34567</c:v>
                </c:pt>
                <c:pt idx="1134">
                  <c:v>34568</c:v>
                </c:pt>
                <c:pt idx="1135">
                  <c:v>34569</c:v>
                </c:pt>
                <c:pt idx="1136">
                  <c:v>34570</c:v>
                </c:pt>
                <c:pt idx="1137">
                  <c:v>34571</c:v>
                </c:pt>
                <c:pt idx="1138">
                  <c:v>34572</c:v>
                </c:pt>
                <c:pt idx="1139">
                  <c:v>34573</c:v>
                </c:pt>
                <c:pt idx="1140">
                  <c:v>34574</c:v>
                </c:pt>
                <c:pt idx="1141">
                  <c:v>34575</c:v>
                </c:pt>
                <c:pt idx="1142">
                  <c:v>34576</c:v>
                </c:pt>
                <c:pt idx="1143">
                  <c:v>34577</c:v>
                </c:pt>
                <c:pt idx="1144">
                  <c:v>34578</c:v>
                </c:pt>
                <c:pt idx="1145">
                  <c:v>34579</c:v>
                </c:pt>
                <c:pt idx="1146">
                  <c:v>34580</c:v>
                </c:pt>
                <c:pt idx="1147">
                  <c:v>34581</c:v>
                </c:pt>
                <c:pt idx="1148">
                  <c:v>34582</c:v>
                </c:pt>
                <c:pt idx="1149">
                  <c:v>34583</c:v>
                </c:pt>
                <c:pt idx="1150">
                  <c:v>34584</c:v>
                </c:pt>
                <c:pt idx="1151">
                  <c:v>34585</c:v>
                </c:pt>
                <c:pt idx="1152">
                  <c:v>34639</c:v>
                </c:pt>
                <c:pt idx="1153">
                  <c:v>34640</c:v>
                </c:pt>
                <c:pt idx="1154">
                  <c:v>34641</c:v>
                </c:pt>
                <c:pt idx="1155">
                  <c:v>34642</c:v>
                </c:pt>
                <c:pt idx="1156">
                  <c:v>34643</c:v>
                </c:pt>
                <c:pt idx="1157">
                  <c:v>34644</c:v>
                </c:pt>
                <c:pt idx="1158">
                  <c:v>34645</c:v>
                </c:pt>
                <c:pt idx="1159">
                  <c:v>34646</c:v>
                </c:pt>
                <c:pt idx="1160">
                  <c:v>34647</c:v>
                </c:pt>
                <c:pt idx="1161">
                  <c:v>34648</c:v>
                </c:pt>
                <c:pt idx="1162">
                  <c:v>34649</c:v>
                </c:pt>
                <c:pt idx="1163">
                  <c:v>34650</c:v>
                </c:pt>
                <c:pt idx="1164">
                  <c:v>34651</c:v>
                </c:pt>
                <c:pt idx="1165">
                  <c:v>34652</c:v>
                </c:pt>
                <c:pt idx="1166">
                  <c:v>34653</c:v>
                </c:pt>
                <c:pt idx="1167">
                  <c:v>34654</c:v>
                </c:pt>
                <c:pt idx="1168">
                  <c:v>34655</c:v>
                </c:pt>
                <c:pt idx="1169">
                  <c:v>34656</c:v>
                </c:pt>
                <c:pt idx="1170">
                  <c:v>34657</c:v>
                </c:pt>
                <c:pt idx="1171">
                  <c:v>34658</c:v>
                </c:pt>
                <c:pt idx="1172">
                  <c:v>34659</c:v>
                </c:pt>
                <c:pt idx="1173">
                  <c:v>34660</c:v>
                </c:pt>
                <c:pt idx="1174">
                  <c:v>34661</c:v>
                </c:pt>
                <c:pt idx="1175">
                  <c:v>34662</c:v>
                </c:pt>
                <c:pt idx="1176">
                  <c:v>34663</c:v>
                </c:pt>
                <c:pt idx="1177">
                  <c:v>34664</c:v>
                </c:pt>
                <c:pt idx="1178">
                  <c:v>34665</c:v>
                </c:pt>
                <c:pt idx="1179">
                  <c:v>34666</c:v>
                </c:pt>
                <c:pt idx="1180">
                  <c:v>34667</c:v>
                </c:pt>
                <c:pt idx="1181">
                  <c:v>34668</c:v>
                </c:pt>
                <c:pt idx="1182">
                  <c:v>34669</c:v>
                </c:pt>
                <c:pt idx="1183">
                  <c:v>34670</c:v>
                </c:pt>
                <c:pt idx="1184">
                  <c:v>34671</c:v>
                </c:pt>
                <c:pt idx="1185">
                  <c:v>34672</c:v>
                </c:pt>
                <c:pt idx="1186">
                  <c:v>34673</c:v>
                </c:pt>
                <c:pt idx="1187">
                  <c:v>34674</c:v>
                </c:pt>
                <c:pt idx="1188">
                  <c:v>34675</c:v>
                </c:pt>
                <c:pt idx="1189">
                  <c:v>34676</c:v>
                </c:pt>
                <c:pt idx="1190">
                  <c:v>34677</c:v>
                </c:pt>
                <c:pt idx="1191">
                  <c:v>34678</c:v>
                </c:pt>
                <c:pt idx="1192">
                  <c:v>34679</c:v>
                </c:pt>
                <c:pt idx="1193">
                  <c:v>34680</c:v>
                </c:pt>
                <c:pt idx="1194">
                  <c:v>34681</c:v>
                </c:pt>
                <c:pt idx="1195">
                  <c:v>34682</c:v>
                </c:pt>
                <c:pt idx="1196">
                  <c:v>34683</c:v>
                </c:pt>
                <c:pt idx="1197">
                  <c:v>34684</c:v>
                </c:pt>
                <c:pt idx="1198">
                  <c:v>34685</c:v>
                </c:pt>
                <c:pt idx="1199">
                  <c:v>34686</c:v>
                </c:pt>
                <c:pt idx="1200">
                  <c:v>34687</c:v>
                </c:pt>
                <c:pt idx="1201">
                  <c:v>34688</c:v>
                </c:pt>
                <c:pt idx="1202">
                  <c:v>34689</c:v>
                </c:pt>
                <c:pt idx="1203">
                  <c:v>34690</c:v>
                </c:pt>
                <c:pt idx="1204">
                  <c:v>34691</c:v>
                </c:pt>
                <c:pt idx="1205">
                  <c:v>34692</c:v>
                </c:pt>
                <c:pt idx="1206">
                  <c:v>34693</c:v>
                </c:pt>
                <c:pt idx="1207">
                  <c:v>34694</c:v>
                </c:pt>
                <c:pt idx="1208">
                  <c:v>34695</c:v>
                </c:pt>
                <c:pt idx="1209">
                  <c:v>34696</c:v>
                </c:pt>
                <c:pt idx="1210">
                  <c:v>34697</c:v>
                </c:pt>
                <c:pt idx="1211">
                  <c:v>34698</c:v>
                </c:pt>
                <c:pt idx="1212">
                  <c:v>34699</c:v>
                </c:pt>
                <c:pt idx="1213">
                  <c:v>34700</c:v>
                </c:pt>
                <c:pt idx="1214">
                  <c:v>34701</c:v>
                </c:pt>
                <c:pt idx="1215">
                  <c:v>34702</c:v>
                </c:pt>
                <c:pt idx="1216">
                  <c:v>34703</c:v>
                </c:pt>
                <c:pt idx="1217">
                  <c:v>34704</c:v>
                </c:pt>
                <c:pt idx="1218">
                  <c:v>34705</c:v>
                </c:pt>
                <c:pt idx="1219">
                  <c:v>34706</c:v>
                </c:pt>
                <c:pt idx="1220">
                  <c:v>34707</c:v>
                </c:pt>
                <c:pt idx="1221">
                  <c:v>34708</c:v>
                </c:pt>
                <c:pt idx="1222">
                  <c:v>34709</c:v>
                </c:pt>
                <c:pt idx="1223">
                  <c:v>34710</c:v>
                </c:pt>
                <c:pt idx="1224">
                  <c:v>34711</c:v>
                </c:pt>
                <c:pt idx="1225">
                  <c:v>34712</c:v>
                </c:pt>
                <c:pt idx="1226">
                  <c:v>34713</c:v>
                </c:pt>
                <c:pt idx="1227">
                  <c:v>34714</c:v>
                </c:pt>
                <c:pt idx="1228">
                  <c:v>34715</c:v>
                </c:pt>
                <c:pt idx="1229">
                  <c:v>34716</c:v>
                </c:pt>
                <c:pt idx="1230">
                  <c:v>34717</c:v>
                </c:pt>
                <c:pt idx="1231">
                  <c:v>34718</c:v>
                </c:pt>
                <c:pt idx="1232">
                  <c:v>34719</c:v>
                </c:pt>
                <c:pt idx="1233">
                  <c:v>34720</c:v>
                </c:pt>
                <c:pt idx="1234">
                  <c:v>34721</c:v>
                </c:pt>
                <c:pt idx="1235">
                  <c:v>34722</c:v>
                </c:pt>
                <c:pt idx="1236">
                  <c:v>34723</c:v>
                </c:pt>
                <c:pt idx="1237">
                  <c:v>34724</c:v>
                </c:pt>
                <c:pt idx="1238">
                  <c:v>34725</c:v>
                </c:pt>
                <c:pt idx="1239">
                  <c:v>34726</c:v>
                </c:pt>
                <c:pt idx="1240">
                  <c:v>34727</c:v>
                </c:pt>
                <c:pt idx="1241">
                  <c:v>34728</c:v>
                </c:pt>
                <c:pt idx="1242">
                  <c:v>34729</c:v>
                </c:pt>
                <c:pt idx="1243">
                  <c:v>34730</c:v>
                </c:pt>
                <c:pt idx="1244">
                  <c:v>34731</c:v>
                </c:pt>
                <c:pt idx="1245">
                  <c:v>34732</c:v>
                </c:pt>
                <c:pt idx="1246">
                  <c:v>34733</c:v>
                </c:pt>
                <c:pt idx="1247">
                  <c:v>34734</c:v>
                </c:pt>
                <c:pt idx="1248">
                  <c:v>34735</c:v>
                </c:pt>
                <c:pt idx="1249">
                  <c:v>34736</c:v>
                </c:pt>
                <c:pt idx="1250">
                  <c:v>34737</c:v>
                </c:pt>
                <c:pt idx="1251">
                  <c:v>34738</c:v>
                </c:pt>
                <c:pt idx="1252">
                  <c:v>34739</c:v>
                </c:pt>
                <c:pt idx="1253">
                  <c:v>34740</c:v>
                </c:pt>
                <c:pt idx="1254">
                  <c:v>34741</c:v>
                </c:pt>
                <c:pt idx="1255">
                  <c:v>34742</c:v>
                </c:pt>
                <c:pt idx="1256">
                  <c:v>34743</c:v>
                </c:pt>
                <c:pt idx="1257">
                  <c:v>34744</c:v>
                </c:pt>
                <c:pt idx="1258">
                  <c:v>34745</c:v>
                </c:pt>
                <c:pt idx="1259">
                  <c:v>34746</c:v>
                </c:pt>
                <c:pt idx="1260">
                  <c:v>34747</c:v>
                </c:pt>
                <c:pt idx="1261">
                  <c:v>34748</c:v>
                </c:pt>
                <c:pt idx="1262">
                  <c:v>34749</c:v>
                </c:pt>
                <c:pt idx="1263">
                  <c:v>34750</c:v>
                </c:pt>
                <c:pt idx="1264">
                  <c:v>34751</c:v>
                </c:pt>
                <c:pt idx="1265">
                  <c:v>34752</c:v>
                </c:pt>
                <c:pt idx="1266">
                  <c:v>34753</c:v>
                </c:pt>
                <c:pt idx="1267">
                  <c:v>34754</c:v>
                </c:pt>
                <c:pt idx="1268">
                  <c:v>34755</c:v>
                </c:pt>
                <c:pt idx="1269">
                  <c:v>34756</c:v>
                </c:pt>
                <c:pt idx="1270">
                  <c:v>34757</c:v>
                </c:pt>
                <c:pt idx="1271">
                  <c:v>34758</c:v>
                </c:pt>
                <c:pt idx="1272">
                  <c:v>34759</c:v>
                </c:pt>
                <c:pt idx="1273">
                  <c:v>34760</c:v>
                </c:pt>
                <c:pt idx="1274">
                  <c:v>34761</c:v>
                </c:pt>
                <c:pt idx="1275">
                  <c:v>34762</c:v>
                </c:pt>
                <c:pt idx="1276">
                  <c:v>34763</c:v>
                </c:pt>
                <c:pt idx="1277">
                  <c:v>34764</c:v>
                </c:pt>
                <c:pt idx="1278">
                  <c:v>34765</c:v>
                </c:pt>
                <c:pt idx="1279">
                  <c:v>34766</c:v>
                </c:pt>
                <c:pt idx="1280">
                  <c:v>34767</c:v>
                </c:pt>
                <c:pt idx="1281">
                  <c:v>34768</c:v>
                </c:pt>
                <c:pt idx="1282">
                  <c:v>34769</c:v>
                </c:pt>
                <c:pt idx="1283">
                  <c:v>34770</c:v>
                </c:pt>
                <c:pt idx="1284">
                  <c:v>34771</c:v>
                </c:pt>
                <c:pt idx="1285">
                  <c:v>34772</c:v>
                </c:pt>
                <c:pt idx="1286">
                  <c:v>34773</c:v>
                </c:pt>
                <c:pt idx="1287">
                  <c:v>34774</c:v>
                </c:pt>
                <c:pt idx="1288">
                  <c:v>34775</c:v>
                </c:pt>
                <c:pt idx="1289">
                  <c:v>34776</c:v>
                </c:pt>
                <c:pt idx="1290">
                  <c:v>34777</c:v>
                </c:pt>
                <c:pt idx="1291">
                  <c:v>34778</c:v>
                </c:pt>
                <c:pt idx="1292">
                  <c:v>34779</c:v>
                </c:pt>
                <c:pt idx="1293">
                  <c:v>34780</c:v>
                </c:pt>
                <c:pt idx="1294">
                  <c:v>34781</c:v>
                </c:pt>
                <c:pt idx="1295">
                  <c:v>34782</c:v>
                </c:pt>
                <c:pt idx="1296">
                  <c:v>34783</c:v>
                </c:pt>
                <c:pt idx="1297">
                  <c:v>34784</c:v>
                </c:pt>
                <c:pt idx="1298">
                  <c:v>34785</c:v>
                </c:pt>
                <c:pt idx="1299">
                  <c:v>34786</c:v>
                </c:pt>
                <c:pt idx="1300">
                  <c:v>34787</c:v>
                </c:pt>
                <c:pt idx="1301">
                  <c:v>34788</c:v>
                </c:pt>
                <c:pt idx="1302">
                  <c:v>34789</c:v>
                </c:pt>
                <c:pt idx="1303">
                  <c:v>34790</c:v>
                </c:pt>
                <c:pt idx="1304">
                  <c:v>34791</c:v>
                </c:pt>
                <c:pt idx="1305">
                  <c:v>34792</c:v>
                </c:pt>
                <c:pt idx="1306">
                  <c:v>34793</c:v>
                </c:pt>
                <c:pt idx="1307">
                  <c:v>34794</c:v>
                </c:pt>
                <c:pt idx="1308">
                  <c:v>34795</c:v>
                </c:pt>
                <c:pt idx="1309">
                  <c:v>34796</c:v>
                </c:pt>
                <c:pt idx="1310">
                  <c:v>34797</c:v>
                </c:pt>
                <c:pt idx="1311">
                  <c:v>34798</c:v>
                </c:pt>
                <c:pt idx="1312">
                  <c:v>34799</c:v>
                </c:pt>
                <c:pt idx="1313">
                  <c:v>34800</c:v>
                </c:pt>
                <c:pt idx="1314">
                  <c:v>34801</c:v>
                </c:pt>
                <c:pt idx="1315">
                  <c:v>34802</c:v>
                </c:pt>
                <c:pt idx="1316">
                  <c:v>34803</c:v>
                </c:pt>
                <c:pt idx="1317">
                  <c:v>34804</c:v>
                </c:pt>
                <c:pt idx="1318">
                  <c:v>34805</c:v>
                </c:pt>
                <c:pt idx="1319">
                  <c:v>34806</c:v>
                </c:pt>
                <c:pt idx="1320">
                  <c:v>34807</c:v>
                </c:pt>
                <c:pt idx="1321">
                  <c:v>34808</c:v>
                </c:pt>
                <c:pt idx="1322">
                  <c:v>34809</c:v>
                </c:pt>
                <c:pt idx="1323">
                  <c:v>34810</c:v>
                </c:pt>
                <c:pt idx="1324">
                  <c:v>34811</c:v>
                </c:pt>
                <c:pt idx="1325">
                  <c:v>34812</c:v>
                </c:pt>
                <c:pt idx="1326">
                  <c:v>34813</c:v>
                </c:pt>
                <c:pt idx="1327">
                  <c:v>34814</c:v>
                </c:pt>
                <c:pt idx="1328">
                  <c:v>34815</c:v>
                </c:pt>
                <c:pt idx="1329">
                  <c:v>34816</c:v>
                </c:pt>
                <c:pt idx="1330">
                  <c:v>34817</c:v>
                </c:pt>
                <c:pt idx="1331">
                  <c:v>34818</c:v>
                </c:pt>
                <c:pt idx="1332">
                  <c:v>34819</c:v>
                </c:pt>
                <c:pt idx="1333">
                  <c:v>34820</c:v>
                </c:pt>
                <c:pt idx="1334">
                  <c:v>34821</c:v>
                </c:pt>
                <c:pt idx="1335">
                  <c:v>34822</c:v>
                </c:pt>
                <c:pt idx="1336">
                  <c:v>34823</c:v>
                </c:pt>
                <c:pt idx="1337">
                  <c:v>34824</c:v>
                </c:pt>
                <c:pt idx="1338">
                  <c:v>34825</c:v>
                </c:pt>
                <c:pt idx="1339">
                  <c:v>34826</c:v>
                </c:pt>
                <c:pt idx="1340">
                  <c:v>34827</c:v>
                </c:pt>
                <c:pt idx="1341">
                  <c:v>34828</c:v>
                </c:pt>
                <c:pt idx="1342">
                  <c:v>34829</c:v>
                </c:pt>
                <c:pt idx="1343">
                  <c:v>34830</c:v>
                </c:pt>
                <c:pt idx="1344">
                  <c:v>34831</c:v>
                </c:pt>
                <c:pt idx="1345">
                  <c:v>34832</c:v>
                </c:pt>
                <c:pt idx="1346">
                  <c:v>34833</c:v>
                </c:pt>
                <c:pt idx="1347">
                  <c:v>34834</c:v>
                </c:pt>
                <c:pt idx="1348">
                  <c:v>34835</c:v>
                </c:pt>
                <c:pt idx="1349">
                  <c:v>34836</c:v>
                </c:pt>
                <c:pt idx="1350">
                  <c:v>34837</c:v>
                </c:pt>
                <c:pt idx="1351">
                  <c:v>34838</c:v>
                </c:pt>
                <c:pt idx="1352">
                  <c:v>34839</c:v>
                </c:pt>
                <c:pt idx="1353">
                  <c:v>34840</c:v>
                </c:pt>
                <c:pt idx="1354">
                  <c:v>34841</c:v>
                </c:pt>
                <c:pt idx="1355">
                  <c:v>34842</c:v>
                </c:pt>
                <c:pt idx="1356">
                  <c:v>34843</c:v>
                </c:pt>
                <c:pt idx="1357">
                  <c:v>34844</c:v>
                </c:pt>
                <c:pt idx="1358">
                  <c:v>34845</c:v>
                </c:pt>
                <c:pt idx="1359">
                  <c:v>34846</c:v>
                </c:pt>
                <c:pt idx="1360">
                  <c:v>34847</c:v>
                </c:pt>
                <c:pt idx="1361">
                  <c:v>34848</c:v>
                </c:pt>
                <c:pt idx="1362">
                  <c:v>34849</c:v>
                </c:pt>
                <c:pt idx="1363">
                  <c:v>34850</c:v>
                </c:pt>
                <c:pt idx="1364">
                  <c:v>34851</c:v>
                </c:pt>
                <c:pt idx="1365">
                  <c:v>34852</c:v>
                </c:pt>
                <c:pt idx="1366">
                  <c:v>34853</c:v>
                </c:pt>
                <c:pt idx="1367">
                  <c:v>34854</c:v>
                </c:pt>
                <c:pt idx="1368">
                  <c:v>34855</c:v>
                </c:pt>
                <c:pt idx="1369">
                  <c:v>34856</c:v>
                </c:pt>
                <c:pt idx="1370">
                  <c:v>34857</c:v>
                </c:pt>
                <c:pt idx="1371">
                  <c:v>34858</c:v>
                </c:pt>
                <c:pt idx="1372">
                  <c:v>34859</c:v>
                </c:pt>
                <c:pt idx="1373">
                  <c:v>34860</c:v>
                </c:pt>
                <c:pt idx="1374">
                  <c:v>34861</c:v>
                </c:pt>
                <c:pt idx="1375">
                  <c:v>34862</c:v>
                </c:pt>
                <c:pt idx="1376">
                  <c:v>34863</c:v>
                </c:pt>
                <c:pt idx="1377">
                  <c:v>34864</c:v>
                </c:pt>
                <c:pt idx="1378">
                  <c:v>34865</c:v>
                </c:pt>
                <c:pt idx="1379">
                  <c:v>34866</c:v>
                </c:pt>
                <c:pt idx="1380">
                  <c:v>34867</c:v>
                </c:pt>
                <c:pt idx="1381">
                  <c:v>34868</c:v>
                </c:pt>
                <c:pt idx="1382">
                  <c:v>34869</c:v>
                </c:pt>
                <c:pt idx="1383">
                  <c:v>34870</c:v>
                </c:pt>
                <c:pt idx="1384">
                  <c:v>34871</c:v>
                </c:pt>
                <c:pt idx="1385">
                  <c:v>34872</c:v>
                </c:pt>
                <c:pt idx="1386">
                  <c:v>34873</c:v>
                </c:pt>
                <c:pt idx="1387">
                  <c:v>34874</c:v>
                </c:pt>
                <c:pt idx="1388">
                  <c:v>34875</c:v>
                </c:pt>
                <c:pt idx="1389">
                  <c:v>34876</c:v>
                </c:pt>
                <c:pt idx="1390">
                  <c:v>34877</c:v>
                </c:pt>
                <c:pt idx="1391">
                  <c:v>34878</c:v>
                </c:pt>
                <c:pt idx="1392">
                  <c:v>34879</c:v>
                </c:pt>
                <c:pt idx="1393">
                  <c:v>34880</c:v>
                </c:pt>
                <c:pt idx="1394">
                  <c:v>34881</c:v>
                </c:pt>
                <c:pt idx="1395">
                  <c:v>34882</c:v>
                </c:pt>
                <c:pt idx="1396">
                  <c:v>34883</c:v>
                </c:pt>
                <c:pt idx="1397">
                  <c:v>34884</c:v>
                </c:pt>
                <c:pt idx="1398">
                  <c:v>34885</c:v>
                </c:pt>
                <c:pt idx="1399">
                  <c:v>34886</c:v>
                </c:pt>
                <c:pt idx="1400">
                  <c:v>34887</c:v>
                </c:pt>
                <c:pt idx="1401">
                  <c:v>34888</c:v>
                </c:pt>
                <c:pt idx="1402">
                  <c:v>34889</c:v>
                </c:pt>
                <c:pt idx="1403">
                  <c:v>34890</c:v>
                </c:pt>
                <c:pt idx="1404">
                  <c:v>34891</c:v>
                </c:pt>
                <c:pt idx="1405">
                  <c:v>34892</c:v>
                </c:pt>
                <c:pt idx="1406">
                  <c:v>34893</c:v>
                </c:pt>
                <c:pt idx="1407">
                  <c:v>34894</c:v>
                </c:pt>
                <c:pt idx="1408">
                  <c:v>34895</c:v>
                </c:pt>
                <c:pt idx="1409">
                  <c:v>34896</c:v>
                </c:pt>
                <c:pt idx="1410">
                  <c:v>34897</c:v>
                </c:pt>
                <c:pt idx="1411">
                  <c:v>34898</c:v>
                </c:pt>
                <c:pt idx="1412">
                  <c:v>34899</c:v>
                </c:pt>
                <c:pt idx="1413">
                  <c:v>34900</c:v>
                </c:pt>
                <c:pt idx="1414">
                  <c:v>34901</c:v>
                </c:pt>
                <c:pt idx="1415">
                  <c:v>34902</c:v>
                </c:pt>
                <c:pt idx="1416">
                  <c:v>34903</c:v>
                </c:pt>
                <c:pt idx="1417">
                  <c:v>34904</c:v>
                </c:pt>
                <c:pt idx="1418">
                  <c:v>34905</c:v>
                </c:pt>
                <c:pt idx="1419">
                  <c:v>34906</c:v>
                </c:pt>
                <c:pt idx="1420">
                  <c:v>34907</c:v>
                </c:pt>
                <c:pt idx="1421">
                  <c:v>34908</c:v>
                </c:pt>
                <c:pt idx="1422">
                  <c:v>34909</c:v>
                </c:pt>
                <c:pt idx="1423">
                  <c:v>34910</c:v>
                </c:pt>
                <c:pt idx="1424">
                  <c:v>34911</c:v>
                </c:pt>
                <c:pt idx="1425">
                  <c:v>34912</c:v>
                </c:pt>
                <c:pt idx="1426">
                  <c:v>34913</c:v>
                </c:pt>
                <c:pt idx="1427">
                  <c:v>34914</c:v>
                </c:pt>
                <c:pt idx="1428">
                  <c:v>34915</c:v>
                </c:pt>
                <c:pt idx="1429">
                  <c:v>34916</c:v>
                </c:pt>
                <c:pt idx="1430">
                  <c:v>34917</c:v>
                </c:pt>
                <c:pt idx="1431">
                  <c:v>34918</c:v>
                </c:pt>
                <c:pt idx="1432">
                  <c:v>34919</c:v>
                </c:pt>
                <c:pt idx="1433">
                  <c:v>34920</c:v>
                </c:pt>
                <c:pt idx="1434">
                  <c:v>34921</c:v>
                </c:pt>
                <c:pt idx="1435">
                  <c:v>34922</c:v>
                </c:pt>
                <c:pt idx="1436">
                  <c:v>34923</c:v>
                </c:pt>
                <c:pt idx="1437">
                  <c:v>34924</c:v>
                </c:pt>
                <c:pt idx="1438">
                  <c:v>34925</c:v>
                </c:pt>
                <c:pt idx="1439">
                  <c:v>34926</c:v>
                </c:pt>
                <c:pt idx="1440">
                  <c:v>34927</c:v>
                </c:pt>
                <c:pt idx="1441">
                  <c:v>34928</c:v>
                </c:pt>
                <c:pt idx="1442">
                  <c:v>34929</c:v>
                </c:pt>
                <c:pt idx="1443">
                  <c:v>34930</c:v>
                </c:pt>
                <c:pt idx="1444">
                  <c:v>34931</c:v>
                </c:pt>
                <c:pt idx="1445">
                  <c:v>34932</c:v>
                </c:pt>
                <c:pt idx="1446">
                  <c:v>34933</c:v>
                </c:pt>
                <c:pt idx="1447">
                  <c:v>34934</c:v>
                </c:pt>
                <c:pt idx="1448">
                  <c:v>34935</c:v>
                </c:pt>
                <c:pt idx="1449">
                  <c:v>34936</c:v>
                </c:pt>
                <c:pt idx="1450">
                  <c:v>34937</c:v>
                </c:pt>
                <c:pt idx="1451">
                  <c:v>34938</c:v>
                </c:pt>
                <c:pt idx="1452">
                  <c:v>34939</c:v>
                </c:pt>
                <c:pt idx="1453">
                  <c:v>34940</c:v>
                </c:pt>
                <c:pt idx="1454">
                  <c:v>34941</c:v>
                </c:pt>
                <c:pt idx="1455">
                  <c:v>34942</c:v>
                </c:pt>
                <c:pt idx="1456">
                  <c:v>34943</c:v>
                </c:pt>
                <c:pt idx="1457">
                  <c:v>34944</c:v>
                </c:pt>
                <c:pt idx="1458">
                  <c:v>34945</c:v>
                </c:pt>
                <c:pt idx="1459">
                  <c:v>34946</c:v>
                </c:pt>
                <c:pt idx="1460">
                  <c:v>34947</c:v>
                </c:pt>
                <c:pt idx="1461">
                  <c:v>34948</c:v>
                </c:pt>
                <c:pt idx="1462">
                  <c:v>34949</c:v>
                </c:pt>
                <c:pt idx="1463">
                  <c:v>34950</c:v>
                </c:pt>
                <c:pt idx="1464">
                  <c:v>34951</c:v>
                </c:pt>
                <c:pt idx="1465">
                  <c:v>34952</c:v>
                </c:pt>
                <c:pt idx="1466">
                  <c:v>34953</c:v>
                </c:pt>
                <c:pt idx="1467">
                  <c:v>34954</c:v>
                </c:pt>
                <c:pt idx="1468">
                  <c:v>34955</c:v>
                </c:pt>
                <c:pt idx="1469">
                  <c:v>34956</c:v>
                </c:pt>
                <c:pt idx="1470">
                  <c:v>34957</c:v>
                </c:pt>
                <c:pt idx="1471">
                  <c:v>34958</c:v>
                </c:pt>
                <c:pt idx="1472">
                  <c:v>34959</c:v>
                </c:pt>
                <c:pt idx="1473">
                  <c:v>34960</c:v>
                </c:pt>
                <c:pt idx="1474">
                  <c:v>34961</c:v>
                </c:pt>
                <c:pt idx="1475">
                  <c:v>34962</c:v>
                </c:pt>
                <c:pt idx="1476">
                  <c:v>34963</c:v>
                </c:pt>
                <c:pt idx="1477">
                  <c:v>34964</c:v>
                </c:pt>
                <c:pt idx="1478">
                  <c:v>34965</c:v>
                </c:pt>
                <c:pt idx="1479">
                  <c:v>34966</c:v>
                </c:pt>
                <c:pt idx="1480">
                  <c:v>34967</c:v>
                </c:pt>
                <c:pt idx="1481">
                  <c:v>34968</c:v>
                </c:pt>
                <c:pt idx="1482">
                  <c:v>34969</c:v>
                </c:pt>
                <c:pt idx="1483">
                  <c:v>34970</c:v>
                </c:pt>
                <c:pt idx="1484">
                  <c:v>34971</c:v>
                </c:pt>
                <c:pt idx="1485">
                  <c:v>34972</c:v>
                </c:pt>
                <c:pt idx="1486">
                  <c:v>34973</c:v>
                </c:pt>
                <c:pt idx="1487">
                  <c:v>34974</c:v>
                </c:pt>
                <c:pt idx="1488">
                  <c:v>34975</c:v>
                </c:pt>
                <c:pt idx="1489">
                  <c:v>34976</c:v>
                </c:pt>
                <c:pt idx="1490">
                  <c:v>34977</c:v>
                </c:pt>
                <c:pt idx="1491">
                  <c:v>34978</c:v>
                </c:pt>
                <c:pt idx="1492">
                  <c:v>34979</c:v>
                </c:pt>
                <c:pt idx="1493">
                  <c:v>34980</c:v>
                </c:pt>
                <c:pt idx="1494">
                  <c:v>34981</c:v>
                </c:pt>
                <c:pt idx="1495">
                  <c:v>34982</c:v>
                </c:pt>
                <c:pt idx="1496">
                  <c:v>34983</c:v>
                </c:pt>
                <c:pt idx="1497">
                  <c:v>34984</c:v>
                </c:pt>
                <c:pt idx="1498">
                  <c:v>34985</c:v>
                </c:pt>
                <c:pt idx="1499">
                  <c:v>34986</c:v>
                </c:pt>
                <c:pt idx="1500">
                  <c:v>34987</c:v>
                </c:pt>
                <c:pt idx="1501">
                  <c:v>34988</c:v>
                </c:pt>
                <c:pt idx="1502">
                  <c:v>34989</c:v>
                </c:pt>
                <c:pt idx="1503">
                  <c:v>34990</c:v>
                </c:pt>
                <c:pt idx="1504">
                  <c:v>34991</c:v>
                </c:pt>
                <c:pt idx="1505">
                  <c:v>34992</c:v>
                </c:pt>
                <c:pt idx="1506">
                  <c:v>34993</c:v>
                </c:pt>
                <c:pt idx="1507">
                  <c:v>34994</c:v>
                </c:pt>
                <c:pt idx="1508">
                  <c:v>34995</c:v>
                </c:pt>
                <c:pt idx="1509">
                  <c:v>34996</c:v>
                </c:pt>
                <c:pt idx="1510">
                  <c:v>34997</c:v>
                </c:pt>
                <c:pt idx="1511">
                  <c:v>34998</c:v>
                </c:pt>
                <c:pt idx="1512">
                  <c:v>34999</c:v>
                </c:pt>
                <c:pt idx="1513">
                  <c:v>35000</c:v>
                </c:pt>
                <c:pt idx="1514">
                  <c:v>35001</c:v>
                </c:pt>
                <c:pt idx="1515">
                  <c:v>35002</c:v>
                </c:pt>
                <c:pt idx="1516">
                  <c:v>35003</c:v>
                </c:pt>
                <c:pt idx="1517">
                  <c:v>35004</c:v>
                </c:pt>
                <c:pt idx="1518">
                  <c:v>35005</c:v>
                </c:pt>
                <c:pt idx="1519">
                  <c:v>35006</c:v>
                </c:pt>
                <c:pt idx="1520">
                  <c:v>35007</c:v>
                </c:pt>
                <c:pt idx="1521">
                  <c:v>35008</c:v>
                </c:pt>
                <c:pt idx="1522">
                  <c:v>35009</c:v>
                </c:pt>
                <c:pt idx="1523">
                  <c:v>35010</c:v>
                </c:pt>
                <c:pt idx="1524">
                  <c:v>35011</c:v>
                </c:pt>
                <c:pt idx="1525">
                  <c:v>35012</c:v>
                </c:pt>
                <c:pt idx="1526">
                  <c:v>35013</c:v>
                </c:pt>
                <c:pt idx="1527">
                  <c:v>35014</c:v>
                </c:pt>
                <c:pt idx="1528">
                  <c:v>35015</c:v>
                </c:pt>
                <c:pt idx="1529">
                  <c:v>35016</c:v>
                </c:pt>
                <c:pt idx="1530">
                  <c:v>35017</c:v>
                </c:pt>
                <c:pt idx="1531">
                  <c:v>35018</c:v>
                </c:pt>
                <c:pt idx="1532">
                  <c:v>35019</c:v>
                </c:pt>
                <c:pt idx="1533">
                  <c:v>35020</c:v>
                </c:pt>
                <c:pt idx="1534">
                  <c:v>35021</c:v>
                </c:pt>
                <c:pt idx="1535">
                  <c:v>35022</c:v>
                </c:pt>
                <c:pt idx="1536">
                  <c:v>35023</c:v>
                </c:pt>
                <c:pt idx="1537">
                  <c:v>35024</c:v>
                </c:pt>
                <c:pt idx="1538">
                  <c:v>35025</c:v>
                </c:pt>
                <c:pt idx="1539">
                  <c:v>35026</c:v>
                </c:pt>
                <c:pt idx="1540">
                  <c:v>35027</c:v>
                </c:pt>
                <c:pt idx="1541">
                  <c:v>35028</c:v>
                </c:pt>
                <c:pt idx="1542">
                  <c:v>35029</c:v>
                </c:pt>
                <c:pt idx="1543">
                  <c:v>35030</c:v>
                </c:pt>
                <c:pt idx="1544">
                  <c:v>35031</c:v>
                </c:pt>
                <c:pt idx="1545">
                  <c:v>35032</c:v>
                </c:pt>
                <c:pt idx="1546">
                  <c:v>35033</c:v>
                </c:pt>
                <c:pt idx="1547">
                  <c:v>35034</c:v>
                </c:pt>
                <c:pt idx="1548">
                  <c:v>35035</c:v>
                </c:pt>
                <c:pt idx="1549">
                  <c:v>35036</c:v>
                </c:pt>
                <c:pt idx="1550">
                  <c:v>35037</c:v>
                </c:pt>
                <c:pt idx="1551">
                  <c:v>35038</c:v>
                </c:pt>
                <c:pt idx="1552">
                  <c:v>35039</c:v>
                </c:pt>
                <c:pt idx="1553">
                  <c:v>35040</c:v>
                </c:pt>
                <c:pt idx="1554">
                  <c:v>35041</c:v>
                </c:pt>
                <c:pt idx="1555">
                  <c:v>35042</c:v>
                </c:pt>
                <c:pt idx="1556">
                  <c:v>35043</c:v>
                </c:pt>
                <c:pt idx="1557">
                  <c:v>35044</c:v>
                </c:pt>
                <c:pt idx="1558">
                  <c:v>35045</c:v>
                </c:pt>
                <c:pt idx="1559">
                  <c:v>35046</c:v>
                </c:pt>
                <c:pt idx="1560">
                  <c:v>35047</c:v>
                </c:pt>
                <c:pt idx="1561">
                  <c:v>35048</c:v>
                </c:pt>
                <c:pt idx="1562">
                  <c:v>35049</c:v>
                </c:pt>
                <c:pt idx="1563">
                  <c:v>35050</c:v>
                </c:pt>
                <c:pt idx="1564">
                  <c:v>35051</c:v>
                </c:pt>
                <c:pt idx="1565">
                  <c:v>35052</c:v>
                </c:pt>
                <c:pt idx="1566">
                  <c:v>35053</c:v>
                </c:pt>
                <c:pt idx="1567">
                  <c:v>35054</c:v>
                </c:pt>
                <c:pt idx="1568">
                  <c:v>35055</c:v>
                </c:pt>
                <c:pt idx="1569">
                  <c:v>35056</c:v>
                </c:pt>
                <c:pt idx="1570">
                  <c:v>35057</c:v>
                </c:pt>
                <c:pt idx="1571">
                  <c:v>35058</c:v>
                </c:pt>
                <c:pt idx="1572">
                  <c:v>35059</c:v>
                </c:pt>
                <c:pt idx="1573">
                  <c:v>35060</c:v>
                </c:pt>
                <c:pt idx="1574">
                  <c:v>35061</c:v>
                </c:pt>
                <c:pt idx="1575">
                  <c:v>35062</c:v>
                </c:pt>
                <c:pt idx="1576">
                  <c:v>35063</c:v>
                </c:pt>
                <c:pt idx="1577">
                  <c:v>35064</c:v>
                </c:pt>
                <c:pt idx="1578">
                  <c:v>35065</c:v>
                </c:pt>
                <c:pt idx="1579">
                  <c:v>35066</c:v>
                </c:pt>
                <c:pt idx="1580">
                  <c:v>35067</c:v>
                </c:pt>
                <c:pt idx="1581">
                  <c:v>35068</c:v>
                </c:pt>
                <c:pt idx="1582">
                  <c:v>35069</c:v>
                </c:pt>
                <c:pt idx="1583">
                  <c:v>35070</c:v>
                </c:pt>
                <c:pt idx="1584">
                  <c:v>35071</c:v>
                </c:pt>
                <c:pt idx="1585">
                  <c:v>35072</c:v>
                </c:pt>
                <c:pt idx="1586">
                  <c:v>35073</c:v>
                </c:pt>
                <c:pt idx="1587">
                  <c:v>35074</c:v>
                </c:pt>
                <c:pt idx="1588">
                  <c:v>35075</c:v>
                </c:pt>
                <c:pt idx="1589">
                  <c:v>35076</c:v>
                </c:pt>
                <c:pt idx="1590">
                  <c:v>35077</c:v>
                </c:pt>
                <c:pt idx="1591">
                  <c:v>35078</c:v>
                </c:pt>
                <c:pt idx="1592">
                  <c:v>35079</c:v>
                </c:pt>
                <c:pt idx="1593">
                  <c:v>35080</c:v>
                </c:pt>
                <c:pt idx="1594">
                  <c:v>35081</c:v>
                </c:pt>
                <c:pt idx="1595">
                  <c:v>35082</c:v>
                </c:pt>
                <c:pt idx="1596">
                  <c:v>35083</c:v>
                </c:pt>
                <c:pt idx="1597">
                  <c:v>35084</c:v>
                </c:pt>
                <c:pt idx="1598">
                  <c:v>35085</c:v>
                </c:pt>
                <c:pt idx="1599">
                  <c:v>35086</c:v>
                </c:pt>
                <c:pt idx="1600">
                  <c:v>35087</c:v>
                </c:pt>
                <c:pt idx="1601">
                  <c:v>35088</c:v>
                </c:pt>
                <c:pt idx="1602">
                  <c:v>35089</c:v>
                </c:pt>
                <c:pt idx="1603">
                  <c:v>35090</c:v>
                </c:pt>
                <c:pt idx="1604">
                  <c:v>35091</c:v>
                </c:pt>
                <c:pt idx="1605">
                  <c:v>35092</c:v>
                </c:pt>
                <c:pt idx="1606">
                  <c:v>35093</c:v>
                </c:pt>
                <c:pt idx="1607">
                  <c:v>35094</c:v>
                </c:pt>
                <c:pt idx="1608">
                  <c:v>35095</c:v>
                </c:pt>
                <c:pt idx="1609">
                  <c:v>35096</c:v>
                </c:pt>
                <c:pt idx="1610">
                  <c:v>35097</c:v>
                </c:pt>
                <c:pt idx="1611">
                  <c:v>35098</c:v>
                </c:pt>
                <c:pt idx="1612">
                  <c:v>35099</c:v>
                </c:pt>
                <c:pt idx="1613">
                  <c:v>35100</c:v>
                </c:pt>
                <c:pt idx="1614">
                  <c:v>35101</c:v>
                </c:pt>
                <c:pt idx="1615">
                  <c:v>35102</c:v>
                </c:pt>
                <c:pt idx="1616">
                  <c:v>35103</c:v>
                </c:pt>
                <c:pt idx="1617">
                  <c:v>35104</c:v>
                </c:pt>
                <c:pt idx="1618">
                  <c:v>35105</c:v>
                </c:pt>
                <c:pt idx="1619">
                  <c:v>35106</c:v>
                </c:pt>
                <c:pt idx="1620">
                  <c:v>35107</c:v>
                </c:pt>
                <c:pt idx="1621">
                  <c:v>35108</c:v>
                </c:pt>
                <c:pt idx="1622">
                  <c:v>35109</c:v>
                </c:pt>
                <c:pt idx="1623">
                  <c:v>35110</c:v>
                </c:pt>
                <c:pt idx="1624">
                  <c:v>35111</c:v>
                </c:pt>
                <c:pt idx="1625">
                  <c:v>35112</c:v>
                </c:pt>
                <c:pt idx="1626">
                  <c:v>35113</c:v>
                </c:pt>
                <c:pt idx="1627">
                  <c:v>35114</c:v>
                </c:pt>
                <c:pt idx="1628">
                  <c:v>35115</c:v>
                </c:pt>
                <c:pt idx="1629">
                  <c:v>35116</c:v>
                </c:pt>
                <c:pt idx="1630">
                  <c:v>35117</c:v>
                </c:pt>
                <c:pt idx="1631">
                  <c:v>35118</c:v>
                </c:pt>
                <c:pt idx="1632">
                  <c:v>35119</c:v>
                </c:pt>
                <c:pt idx="1633">
                  <c:v>35120</c:v>
                </c:pt>
                <c:pt idx="1634">
                  <c:v>35121</c:v>
                </c:pt>
                <c:pt idx="1635">
                  <c:v>35122</c:v>
                </c:pt>
                <c:pt idx="1636">
                  <c:v>35123</c:v>
                </c:pt>
                <c:pt idx="1637">
                  <c:v>35124</c:v>
                </c:pt>
                <c:pt idx="1638">
                  <c:v>35125</c:v>
                </c:pt>
                <c:pt idx="1639">
                  <c:v>35126</c:v>
                </c:pt>
                <c:pt idx="1640">
                  <c:v>35127</c:v>
                </c:pt>
                <c:pt idx="1641">
                  <c:v>35128</c:v>
                </c:pt>
                <c:pt idx="1642">
                  <c:v>35129</c:v>
                </c:pt>
                <c:pt idx="1643">
                  <c:v>35130</c:v>
                </c:pt>
                <c:pt idx="1644">
                  <c:v>35131</c:v>
                </c:pt>
                <c:pt idx="1645">
                  <c:v>35132</c:v>
                </c:pt>
                <c:pt idx="1646">
                  <c:v>35133</c:v>
                </c:pt>
                <c:pt idx="1647">
                  <c:v>35134</c:v>
                </c:pt>
                <c:pt idx="1648">
                  <c:v>35135</c:v>
                </c:pt>
                <c:pt idx="1649">
                  <c:v>35136</c:v>
                </c:pt>
                <c:pt idx="1650">
                  <c:v>35137</c:v>
                </c:pt>
                <c:pt idx="1651">
                  <c:v>35138</c:v>
                </c:pt>
                <c:pt idx="1652">
                  <c:v>35139</c:v>
                </c:pt>
                <c:pt idx="1653">
                  <c:v>35140</c:v>
                </c:pt>
                <c:pt idx="1654">
                  <c:v>35141</c:v>
                </c:pt>
                <c:pt idx="1655">
                  <c:v>35142</c:v>
                </c:pt>
                <c:pt idx="1656">
                  <c:v>35143</c:v>
                </c:pt>
                <c:pt idx="1657">
                  <c:v>35144</c:v>
                </c:pt>
                <c:pt idx="1658">
                  <c:v>35145</c:v>
                </c:pt>
                <c:pt idx="1659">
                  <c:v>35146</c:v>
                </c:pt>
                <c:pt idx="1660">
                  <c:v>35147</c:v>
                </c:pt>
                <c:pt idx="1661">
                  <c:v>35148</c:v>
                </c:pt>
                <c:pt idx="1662">
                  <c:v>35149</c:v>
                </c:pt>
                <c:pt idx="1663">
                  <c:v>35150</c:v>
                </c:pt>
                <c:pt idx="1664">
                  <c:v>35151</c:v>
                </c:pt>
                <c:pt idx="1665">
                  <c:v>35152</c:v>
                </c:pt>
                <c:pt idx="1666">
                  <c:v>35153</c:v>
                </c:pt>
                <c:pt idx="1667">
                  <c:v>35154</c:v>
                </c:pt>
                <c:pt idx="1668">
                  <c:v>35155</c:v>
                </c:pt>
                <c:pt idx="1669">
                  <c:v>35156</c:v>
                </c:pt>
                <c:pt idx="1670">
                  <c:v>35157</c:v>
                </c:pt>
                <c:pt idx="1671">
                  <c:v>35158</c:v>
                </c:pt>
                <c:pt idx="1672">
                  <c:v>35159</c:v>
                </c:pt>
                <c:pt idx="1673">
                  <c:v>35160</c:v>
                </c:pt>
                <c:pt idx="1674">
                  <c:v>35161</c:v>
                </c:pt>
                <c:pt idx="1675">
                  <c:v>35162</c:v>
                </c:pt>
                <c:pt idx="1676">
                  <c:v>35163</c:v>
                </c:pt>
                <c:pt idx="1677">
                  <c:v>35164</c:v>
                </c:pt>
                <c:pt idx="1678">
                  <c:v>35165</c:v>
                </c:pt>
                <c:pt idx="1679">
                  <c:v>35166</c:v>
                </c:pt>
                <c:pt idx="1680">
                  <c:v>35167</c:v>
                </c:pt>
                <c:pt idx="1681">
                  <c:v>35168</c:v>
                </c:pt>
                <c:pt idx="1682">
                  <c:v>35169</c:v>
                </c:pt>
                <c:pt idx="1683">
                  <c:v>35170</c:v>
                </c:pt>
                <c:pt idx="1684">
                  <c:v>35171</c:v>
                </c:pt>
                <c:pt idx="1685">
                  <c:v>35172</c:v>
                </c:pt>
                <c:pt idx="1686">
                  <c:v>35173</c:v>
                </c:pt>
                <c:pt idx="1687">
                  <c:v>35174</c:v>
                </c:pt>
                <c:pt idx="1688">
                  <c:v>35175</c:v>
                </c:pt>
                <c:pt idx="1689">
                  <c:v>35176</c:v>
                </c:pt>
                <c:pt idx="1690">
                  <c:v>35177</c:v>
                </c:pt>
                <c:pt idx="1691">
                  <c:v>35178</c:v>
                </c:pt>
                <c:pt idx="1692">
                  <c:v>35179</c:v>
                </c:pt>
                <c:pt idx="1693">
                  <c:v>35180</c:v>
                </c:pt>
                <c:pt idx="1694">
                  <c:v>35181</c:v>
                </c:pt>
                <c:pt idx="1695">
                  <c:v>35182</c:v>
                </c:pt>
                <c:pt idx="1696">
                  <c:v>35183</c:v>
                </c:pt>
                <c:pt idx="1697">
                  <c:v>35184</c:v>
                </c:pt>
                <c:pt idx="1698">
                  <c:v>35185</c:v>
                </c:pt>
                <c:pt idx="1699">
                  <c:v>35186</c:v>
                </c:pt>
                <c:pt idx="1700">
                  <c:v>35187</c:v>
                </c:pt>
                <c:pt idx="1701">
                  <c:v>35188</c:v>
                </c:pt>
                <c:pt idx="1702">
                  <c:v>35189</c:v>
                </c:pt>
                <c:pt idx="1703">
                  <c:v>35190</c:v>
                </c:pt>
                <c:pt idx="1704">
                  <c:v>35191</c:v>
                </c:pt>
                <c:pt idx="1705">
                  <c:v>35192</c:v>
                </c:pt>
                <c:pt idx="1706">
                  <c:v>35193</c:v>
                </c:pt>
                <c:pt idx="1707">
                  <c:v>35194</c:v>
                </c:pt>
                <c:pt idx="1708">
                  <c:v>35195</c:v>
                </c:pt>
                <c:pt idx="1709">
                  <c:v>35196</c:v>
                </c:pt>
                <c:pt idx="1710">
                  <c:v>35197</c:v>
                </c:pt>
                <c:pt idx="1711">
                  <c:v>35198</c:v>
                </c:pt>
                <c:pt idx="1712">
                  <c:v>35199</c:v>
                </c:pt>
                <c:pt idx="1713">
                  <c:v>35200</c:v>
                </c:pt>
                <c:pt idx="1714">
                  <c:v>35201</c:v>
                </c:pt>
                <c:pt idx="1715">
                  <c:v>35202</c:v>
                </c:pt>
                <c:pt idx="1716">
                  <c:v>35203</c:v>
                </c:pt>
                <c:pt idx="1717">
                  <c:v>35204</c:v>
                </c:pt>
                <c:pt idx="1718">
                  <c:v>35205</c:v>
                </c:pt>
                <c:pt idx="1719">
                  <c:v>35206</c:v>
                </c:pt>
                <c:pt idx="1720">
                  <c:v>35207</c:v>
                </c:pt>
                <c:pt idx="1721">
                  <c:v>35208</c:v>
                </c:pt>
                <c:pt idx="1722">
                  <c:v>35209</c:v>
                </c:pt>
                <c:pt idx="1723">
                  <c:v>35210</c:v>
                </c:pt>
                <c:pt idx="1724">
                  <c:v>35211</c:v>
                </c:pt>
                <c:pt idx="1725">
                  <c:v>35212</c:v>
                </c:pt>
                <c:pt idx="1726">
                  <c:v>35213</c:v>
                </c:pt>
                <c:pt idx="1727">
                  <c:v>35214</c:v>
                </c:pt>
                <c:pt idx="1728">
                  <c:v>35215</c:v>
                </c:pt>
                <c:pt idx="1729">
                  <c:v>35216</c:v>
                </c:pt>
                <c:pt idx="1730">
                  <c:v>35217</c:v>
                </c:pt>
                <c:pt idx="1731">
                  <c:v>35218</c:v>
                </c:pt>
                <c:pt idx="1732">
                  <c:v>35219</c:v>
                </c:pt>
                <c:pt idx="1733">
                  <c:v>35220</c:v>
                </c:pt>
                <c:pt idx="1734">
                  <c:v>35221</c:v>
                </c:pt>
                <c:pt idx="1735">
                  <c:v>35222</c:v>
                </c:pt>
                <c:pt idx="1736">
                  <c:v>35223</c:v>
                </c:pt>
                <c:pt idx="1737">
                  <c:v>35224</c:v>
                </c:pt>
                <c:pt idx="1738">
                  <c:v>35225</c:v>
                </c:pt>
                <c:pt idx="1739">
                  <c:v>35226</c:v>
                </c:pt>
                <c:pt idx="1740">
                  <c:v>35227</c:v>
                </c:pt>
                <c:pt idx="1741">
                  <c:v>35228</c:v>
                </c:pt>
                <c:pt idx="1742">
                  <c:v>35229</c:v>
                </c:pt>
                <c:pt idx="1743">
                  <c:v>35230</c:v>
                </c:pt>
                <c:pt idx="1744">
                  <c:v>35231</c:v>
                </c:pt>
                <c:pt idx="1745">
                  <c:v>35232</c:v>
                </c:pt>
                <c:pt idx="1746">
                  <c:v>35233</c:v>
                </c:pt>
                <c:pt idx="1747">
                  <c:v>35234</c:v>
                </c:pt>
                <c:pt idx="1748">
                  <c:v>35235</c:v>
                </c:pt>
                <c:pt idx="1749">
                  <c:v>35236</c:v>
                </c:pt>
                <c:pt idx="1750">
                  <c:v>35237</c:v>
                </c:pt>
                <c:pt idx="1751">
                  <c:v>35238</c:v>
                </c:pt>
                <c:pt idx="1752">
                  <c:v>35239</c:v>
                </c:pt>
                <c:pt idx="1753">
                  <c:v>35240</c:v>
                </c:pt>
                <c:pt idx="1754">
                  <c:v>35241</c:v>
                </c:pt>
                <c:pt idx="1755">
                  <c:v>35242</c:v>
                </c:pt>
                <c:pt idx="1756">
                  <c:v>35243</c:v>
                </c:pt>
                <c:pt idx="1757">
                  <c:v>35244</c:v>
                </c:pt>
                <c:pt idx="1758">
                  <c:v>35245</c:v>
                </c:pt>
                <c:pt idx="1759">
                  <c:v>35246</c:v>
                </c:pt>
                <c:pt idx="1760">
                  <c:v>35247</c:v>
                </c:pt>
                <c:pt idx="1761">
                  <c:v>35248</c:v>
                </c:pt>
                <c:pt idx="1762">
                  <c:v>35249</c:v>
                </c:pt>
                <c:pt idx="1763">
                  <c:v>35250</c:v>
                </c:pt>
                <c:pt idx="1764">
                  <c:v>35251</c:v>
                </c:pt>
                <c:pt idx="1765">
                  <c:v>35252</c:v>
                </c:pt>
                <c:pt idx="1766">
                  <c:v>35253</c:v>
                </c:pt>
                <c:pt idx="1767">
                  <c:v>35254</c:v>
                </c:pt>
                <c:pt idx="1768">
                  <c:v>35255</c:v>
                </c:pt>
                <c:pt idx="1769">
                  <c:v>35256</c:v>
                </c:pt>
                <c:pt idx="1770">
                  <c:v>35257</c:v>
                </c:pt>
                <c:pt idx="1771">
                  <c:v>35258</c:v>
                </c:pt>
                <c:pt idx="1772">
                  <c:v>35259</c:v>
                </c:pt>
                <c:pt idx="1773">
                  <c:v>35260</c:v>
                </c:pt>
                <c:pt idx="1774">
                  <c:v>35261</c:v>
                </c:pt>
                <c:pt idx="1775">
                  <c:v>35262</c:v>
                </c:pt>
                <c:pt idx="1776">
                  <c:v>35263</c:v>
                </c:pt>
                <c:pt idx="1777">
                  <c:v>35264</c:v>
                </c:pt>
                <c:pt idx="1778">
                  <c:v>35265</c:v>
                </c:pt>
                <c:pt idx="1779">
                  <c:v>35266</c:v>
                </c:pt>
                <c:pt idx="1780">
                  <c:v>35267</c:v>
                </c:pt>
                <c:pt idx="1781">
                  <c:v>35268</c:v>
                </c:pt>
                <c:pt idx="1782">
                  <c:v>35269</c:v>
                </c:pt>
                <c:pt idx="1783">
                  <c:v>35270</c:v>
                </c:pt>
                <c:pt idx="1784">
                  <c:v>35271</c:v>
                </c:pt>
                <c:pt idx="1785">
                  <c:v>35272</c:v>
                </c:pt>
                <c:pt idx="1786">
                  <c:v>35273</c:v>
                </c:pt>
                <c:pt idx="1787">
                  <c:v>35274</c:v>
                </c:pt>
                <c:pt idx="1788">
                  <c:v>35275</c:v>
                </c:pt>
                <c:pt idx="1789">
                  <c:v>35276</c:v>
                </c:pt>
                <c:pt idx="1790">
                  <c:v>35277</c:v>
                </c:pt>
                <c:pt idx="1791">
                  <c:v>35278</c:v>
                </c:pt>
                <c:pt idx="1792">
                  <c:v>35279</c:v>
                </c:pt>
                <c:pt idx="1793">
                  <c:v>35280</c:v>
                </c:pt>
                <c:pt idx="1794">
                  <c:v>35281</c:v>
                </c:pt>
                <c:pt idx="1795">
                  <c:v>35282</c:v>
                </c:pt>
                <c:pt idx="1796">
                  <c:v>35283</c:v>
                </c:pt>
                <c:pt idx="1797">
                  <c:v>35284</c:v>
                </c:pt>
                <c:pt idx="1798">
                  <c:v>35285</c:v>
                </c:pt>
                <c:pt idx="1799">
                  <c:v>35286</c:v>
                </c:pt>
                <c:pt idx="1800">
                  <c:v>35287</c:v>
                </c:pt>
                <c:pt idx="1801">
                  <c:v>35288</c:v>
                </c:pt>
                <c:pt idx="1802">
                  <c:v>35289</c:v>
                </c:pt>
                <c:pt idx="1803">
                  <c:v>35290</c:v>
                </c:pt>
                <c:pt idx="1804">
                  <c:v>35291</c:v>
                </c:pt>
                <c:pt idx="1805">
                  <c:v>35292</c:v>
                </c:pt>
                <c:pt idx="1806">
                  <c:v>35293</c:v>
                </c:pt>
                <c:pt idx="1807">
                  <c:v>35294</c:v>
                </c:pt>
                <c:pt idx="1808">
                  <c:v>35295</c:v>
                </c:pt>
                <c:pt idx="1809">
                  <c:v>35296</c:v>
                </c:pt>
                <c:pt idx="1810">
                  <c:v>35297</c:v>
                </c:pt>
                <c:pt idx="1811">
                  <c:v>35298</c:v>
                </c:pt>
                <c:pt idx="1812">
                  <c:v>35299</c:v>
                </c:pt>
                <c:pt idx="1813">
                  <c:v>35300</c:v>
                </c:pt>
                <c:pt idx="1814">
                  <c:v>35301</c:v>
                </c:pt>
                <c:pt idx="1815">
                  <c:v>35302</c:v>
                </c:pt>
                <c:pt idx="1816">
                  <c:v>35303</c:v>
                </c:pt>
                <c:pt idx="1817">
                  <c:v>35304</c:v>
                </c:pt>
                <c:pt idx="1818">
                  <c:v>35305</c:v>
                </c:pt>
                <c:pt idx="1819">
                  <c:v>35306</c:v>
                </c:pt>
                <c:pt idx="1820">
                  <c:v>35307</c:v>
                </c:pt>
                <c:pt idx="1821">
                  <c:v>35308</c:v>
                </c:pt>
                <c:pt idx="1822">
                  <c:v>35309</c:v>
                </c:pt>
                <c:pt idx="1823">
                  <c:v>35310</c:v>
                </c:pt>
                <c:pt idx="1824">
                  <c:v>35311</c:v>
                </c:pt>
                <c:pt idx="1825">
                  <c:v>35312</c:v>
                </c:pt>
                <c:pt idx="1826">
                  <c:v>35313</c:v>
                </c:pt>
                <c:pt idx="1827">
                  <c:v>35314</c:v>
                </c:pt>
                <c:pt idx="1828">
                  <c:v>35315</c:v>
                </c:pt>
                <c:pt idx="1829">
                  <c:v>35316</c:v>
                </c:pt>
                <c:pt idx="1830">
                  <c:v>35317</c:v>
                </c:pt>
                <c:pt idx="1831">
                  <c:v>35318</c:v>
                </c:pt>
                <c:pt idx="1832">
                  <c:v>35319</c:v>
                </c:pt>
                <c:pt idx="1833">
                  <c:v>35320</c:v>
                </c:pt>
                <c:pt idx="1834">
                  <c:v>35321</c:v>
                </c:pt>
                <c:pt idx="1835">
                  <c:v>35322</c:v>
                </c:pt>
                <c:pt idx="1836">
                  <c:v>35323</c:v>
                </c:pt>
                <c:pt idx="1837">
                  <c:v>35324</c:v>
                </c:pt>
                <c:pt idx="1838">
                  <c:v>35325</c:v>
                </c:pt>
                <c:pt idx="1839">
                  <c:v>35326</c:v>
                </c:pt>
                <c:pt idx="1840">
                  <c:v>35327</c:v>
                </c:pt>
                <c:pt idx="1841">
                  <c:v>35328</c:v>
                </c:pt>
                <c:pt idx="1842">
                  <c:v>35329</c:v>
                </c:pt>
                <c:pt idx="1843">
                  <c:v>35330</c:v>
                </c:pt>
                <c:pt idx="1844">
                  <c:v>35331</c:v>
                </c:pt>
                <c:pt idx="1845">
                  <c:v>35332</c:v>
                </c:pt>
                <c:pt idx="1846">
                  <c:v>35333</c:v>
                </c:pt>
                <c:pt idx="1847">
                  <c:v>35334</c:v>
                </c:pt>
                <c:pt idx="1848">
                  <c:v>35335</c:v>
                </c:pt>
                <c:pt idx="1849">
                  <c:v>35336</c:v>
                </c:pt>
                <c:pt idx="1850">
                  <c:v>35337</c:v>
                </c:pt>
                <c:pt idx="1851">
                  <c:v>35338</c:v>
                </c:pt>
                <c:pt idx="1852">
                  <c:v>35339</c:v>
                </c:pt>
                <c:pt idx="1853">
                  <c:v>35340</c:v>
                </c:pt>
                <c:pt idx="1854">
                  <c:v>35341</c:v>
                </c:pt>
                <c:pt idx="1855">
                  <c:v>35342</c:v>
                </c:pt>
                <c:pt idx="1856">
                  <c:v>35343</c:v>
                </c:pt>
                <c:pt idx="1857">
                  <c:v>35344</c:v>
                </c:pt>
                <c:pt idx="1858">
                  <c:v>35345</c:v>
                </c:pt>
                <c:pt idx="1859">
                  <c:v>35346</c:v>
                </c:pt>
                <c:pt idx="1860">
                  <c:v>35347</c:v>
                </c:pt>
                <c:pt idx="1861">
                  <c:v>35348</c:v>
                </c:pt>
                <c:pt idx="1862">
                  <c:v>35349</c:v>
                </c:pt>
                <c:pt idx="1863">
                  <c:v>35350</c:v>
                </c:pt>
                <c:pt idx="1864">
                  <c:v>35351</c:v>
                </c:pt>
                <c:pt idx="1865">
                  <c:v>35352</c:v>
                </c:pt>
                <c:pt idx="1866">
                  <c:v>35353</c:v>
                </c:pt>
                <c:pt idx="1867">
                  <c:v>35354</c:v>
                </c:pt>
                <c:pt idx="1868">
                  <c:v>35355</c:v>
                </c:pt>
                <c:pt idx="1869">
                  <c:v>35356</c:v>
                </c:pt>
                <c:pt idx="1870">
                  <c:v>35357</c:v>
                </c:pt>
                <c:pt idx="1871">
                  <c:v>35358</c:v>
                </c:pt>
                <c:pt idx="1872">
                  <c:v>35359</c:v>
                </c:pt>
                <c:pt idx="1873">
                  <c:v>35360</c:v>
                </c:pt>
                <c:pt idx="1874">
                  <c:v>35361</c:v>
                </c:pt>
                <c:pt idx="1875">
                  <c:v>35362</c:v>
                </c:pt>
                <c:pt idx="1876">
                  <c:v>35363</c:v>
                </c:pt>
                <c:pt idx="1877">
                  <c:v>35364</c:v>
                </c:pt>
                <c:pt idx="1878">
                  <c:v>35365</c:v>
                </c:pt>
                <c:pt idx="1879">
                  <c:v>35366</c:v>
                </c:pt>
                <c:pt idx="1880">
                  <c:v>35367</c:v>
                </c:pt>
                <c:pt idx="1881">
                  <c:v>35368</c:v>
                </c:pt>
                <c:pt idx="1882">
                  <c:v>35369</c:v>
                </c:pt>
                <c:pt idx="1883">
                  <c:v>35370</c:v>
                </c:pt>
                <c:pt idx="1884">
                  <c:v>35371</c:v>
                </c:pt>
                <c:pt idx="1885">
                  <c:v>35372</c:v>
                </c:pt>
                <c:pt idx="1886">
                  <c:v>35373</c:v>
                </c:pt>
                <c:pt idx="1887">
                  <c:v>35374</c:v>
                </c:pt>
                <c:pt idx="1888">
                  <c:v>35375</c:v>
                </c:pt>
                <c:pt idx="1889">
                  <c:v>35376</c:v>
                </c:pt>
                <c:pt idx="1890">
                  <c:v>35377</c:v>
                </c:pt>
                <c:pt idx="1891">
                  <c:v>35378</c:v>
                </c:pt>
                <c:pt idx="1892">
                  <c:v>35379</c:v>
                </c:pt>
                <c:pt idx="1893">
                  <c:v>35380</c:v>
                </c:pt>
                <c:pt idx="1894">
                  <c:v>35381</c:v>
                </c:pt>
                <c:pt idx="1895">
                  <c:v>35382</c:v>
                </c:pt>
                <c:pt idx="1896">
                  <c:v>35383</c:v>
                </c:pt>
                <c:pt idx="1897">
                  <c:v>35384</c:v>
                </c:pt>
                <c:pt idx="1898">
                  <c:v>35385</c:v>
                </c:pt>
                <c:pt idx="1899">
                  <c:v>35386</c:v>
                </c:pt>
                <c:pt idx="1900">
                  <c:v>35387</c:v>
                </c:pt>
                <c:pt idx="1901">
                  <c:v>35388</c:v>
                </c:pt>
                <c:pt idx="1902">
                  <c:v>35389</c:v>
                </c:pt>
                <c:pt idx="1903">
                  <c:v>35390</c:v>
                </c:pt>
                <c:pt idx="1904">
                  <c:v>35391</c:v>
                </c:pt>
                <c:pt idx="1905">
                  <c:v>35392</c:v>
                </c:pt>
                <c:pt idx="1906">
                  <c:v>35393</c:v>
                </c:pt>
                <c:pt idx="1907">
                  <c:v>35394</c:v>
                </c:pt>
                <c:pt idx="1908">
                  <c:v>35395</c:v>
                </c:pt>
                <c:pt idx="1909">
                  <c:v>35396</c:v>
                </c:pt>
                <c:pt idx="1910">
                  <c:v>35397</c:v>
                </c:pt>
                <c:pt idx="1911">
                  <c:v>35398</c:v>
                </c:pt>
                <c:pt idx="1912">
                  <c:v>35399</c:v>
                </c:pt>
                <c:pt idx="1913">
                  <c:v>35400</c:v>
                </c:pt>
                <c:pt idx="1914">
                  <c:v>35401</c:v>
                </c:pt>
                <c:pt idx="1915">
                  <c:v>35402</c:v>
                </c:pt>
                <c:pt idx="1916">
                  <c:v>35403</c:v>
                </c:pt>
                <c:pt idx="1917">
                  <c:v>35404</c:v>
                </c:pt>
                <c:pt idx="1918">
                  <c:v>35405</c:v>
                </c:pt>
                <c:pt idx="1919">
                  <c:v>35406</c:v>
                </c:pt>
                <c:pt idx="1920">
                  <c:v>35407</c:v>
                </c:pt>
                <c:pt idx="1921">
                  <c:v>35408</c:v>
                </c:pt>
                <c:pt idx="1922">
                  <c:v>35409</c:v>
                </c:pt>
                <c:pt idx="1923">
                  <c:v>35410</c:v>
                </c:pt>
                <c:pt idx="1924">
                  <c:v>35411</c:v>
                </c:pt>
                <c:pt idx="1925">
                  <c:v>35412</c:v>
                </c:pt>
                <c:pt idx="1926">
                  <c:v>35413</c:v>
                </c:pt>
                <c:pt idx="1927">
                  <c:v>35414</c:v>
                </c:pt>
                <c:pt idx="1928">
                  <c:v>35415</c:v>
                </c:pt>
                <c:pt idx="1929">
                  <c:v>35416</c:v>
                </c:pt>
                <c:pt idx="1930">
                  <c:v>35417</c:v>
                </c:pt>
                <c:pt idx="1931">
                  <c:v>35418</c:v>
                </c:pt>
                <c:pt idx="1932">
                  <c:v>35419</c:v>
                </c:pt>
                <c:pt idx="1933">
                  <c:v>35420</c:v>
                </c:pt>
                <c:pt idx="1934">
                  <c:v>35421</c:v>
                </c:pt>
                <c:pt idx="1935">
                  <c:v>35422</c:v>
                </c:pt>
                <c:pt idx="1936">
                  <c:v>35423</c:v>
                </c:pt>
                <c:pt idx="1937">
                  <c:v>35424</c:v>
                </c:pt>
                <c:pt idx="1938">
                  <c:v>35425</c:v>
                </c:pt>
                <c:pt idx="1939">
                  <c:v>35426</c:v>
                </c:pt>
                <c:pt idx="1940">
                  <c:v>35496</c:v>
                </c:pt>
                <c:pt idx="1941">
                  <c:v>35497</c:v>
                </c:pt>
                <c:pt idx="1942">
                  <c:v>35498</c:v>
                </c:pt>
                <c:pt idx="1943">
                  <c:v>35499</c:v>
                </c:pt>
                <c:pt idx="1944">
                  <c:v>35500</c:v>
                </c:pt>
                <c:pt idx="1945">
                  <c:v>35501</c:v>
                </c:pt>
                <c:pt idx="1946">
                  <c:v>35502</c:v>
                </c:pt>
                <c:pt idx="1947">
                  <c:v>35503</c:v>
                </c:pt>
                <c:pt idx="1948">
                  <c:v>35504</c:v>
                </c:pt>
                <c:pt idx="1949">
                  <c:v>35505</c:v>
                </c:pt>
                <c:pt idx="1950">
                  <c:v>35506</c:v>
                </c:pt>
                <c:pt idx="1951">
                  <c:v>35507</c:v>
                </c:pt>
                <c:pt idx="1952">
                  <c:v>35508</c:v>
                </c:pt>
                <c:pt idx="1953">
                  <c:v>35509</c:v>
                </c:pt>
                <c:pt idx="1954">
                  <c:v>35510</c:v>
                </c:pt>
                <c:pt idx="1955">
                  <c:v>35511</c:v>
                </c:pt>
                <c:pt idx="1956">
                  <c:v>35512</c:v>
                </c:pt>
                <c:pt idx="1957">
                  <c:v>35513</c:v>
                </c:pt>
                <c:pt idx="1958">
                  <c:v>35514</c:v>
                </c:pt>
                <c:pt idx="1959">
                  <c:v>35515</c:v>
                </c:pt>
                <c:pt idx="1960">
                  <c:v>35516</c:v>
                </c:pt>
                <c:pt idx="1961">
                  <c:v>35517</c:v>
                </c:pt>
                <c:pt idx="1962">
                  <c:v>35518</c:v>
                </c:pt>
                <c:pt idx="1963">
                  <c:v>35519</c:v>
                </c:pt>
                <c:pt idx="1964">
                  <c:v>35520</c:v>
                </c:pt>
                <c:pt idx="1965">
                  <c:v>35521</c:v>
                </c:pt>
                <c:pt idx="1966">
                  <c:v>35522</c:v>
                </c:pt>
                <c:pt idx="1967">
                  <c:v>35523</c:v>
                </c:pt>
                <c:pt idx="1968">
                  <c:v>35524</c:v>
                </c:pt>
                <c:pt idx="1969">
                  <c:v>35525</c:v>
                </c:pt>
                <c:pt idx="1970">
                  <c:v>35526</c:v>
                </c:pt>
                <c:pt idx="1971">
                  <c:v>35527</c:v>
                </c:pt>
                <c:pt idx="1972">
                  <c:v>35528</c:v>
                </c:pt>
                <c:pt idx="1973">
                  <c:v>35529</c:v>
                </c:pt>
                <c:pt idx="1974">
                  <c:v>35530</c:v>
                </c:pt>
                <c:pt idx="1975">
                  <c:v>35531</c:v>
                </c:pt>
                <c:pt idx="1976">
                  <c:v>35532</c:v>
                </c:pt>
                <c:pt idx="1977">
                  <c:v>35533</c:v>
                </c:pt>
                <c:pt idx="1978">
                  <c:v>35534</c:v>
                </c:pt>
                <c:pt idx="1979">
                  <c:v>35535</c:v>
                </c:pt>
                <c:pt idx="1980">
                  <c:v>35536</c:v>
                </c:pt>
                <c:pt idx="1981">
                  <c:v>35537</c:v>
                </c:pt>
                <c:pt idx="1982">
                  <c:v>35538</c:v>
                </c:pt>
                <c:pt idx="1983">
                  <c:v>35539</c:v>
                </c:pt>
                <c:pt idx="1984">
                  <c:v>35540</c:v>
                </c:pt>
                <c:pt idx="1985">
                  <c:v>35541</c:v>
                </c:pt>
                <c:pt idx="1986">
                  <c:v>35542</c:v>
                </c:pt>
                <c:pt idx="1987">
                  <c:v>35543</c:v>
                </c:pt>
                <c:pt idx="1988">
                  <c:v>35544</c:v>
                </c:pt>
                <c:pt idx="1989">
                  <c:v>35545</c:v>
                </c:pt>
                <c:pt idx="1990">
                  <c:v>35546</c:v>
                </c:pt>
                <c:pt idx="1991">
                  <c:v>35547</c:v>
                </c:pt>
                <c:pt idx="1992">
                  <c:v>35548</c:v>
                </c:pt>
                <c:pt idx="1993">
                  <c:v>35549</c:v>
                </c:pt>
                <c:pt idx="1994">
                  <c:v>35550</c:v>
                </c:pt>
                <c:pt idx="1995">
                  <c:v>35551</c:v>
                </c:pt>
                <c:pt idx="1996">
                  <c:v>35552</c:v>
                </c:pt>
                <c:pt idx="1997">
                  <c:v>35553</c:v>
                </c:pt>
                <c:pt idx="1998">
                  <c:v>35554</c:v>
                </c:pt>
                <c:pt idx="1999">
                  <c:v>35555</c:v>
                </c:pt>
                <c:pt idx="2000">
                  <c:v>35556</c:v>
                </c:pt>
                <c:pt idx="2001">
                  <c:v>35557</c:v>
                </c:pt>
                <c:pt idx="2002">
                  <c:v>35558</c:v>
                </c:pt>
                <c:pt idx="2003">
                  <c:v>35559</c:v>
                </c:pt>
                <c:pt idx="2004">
                  <c:v>35560</c:v>
                </c:pt>
                <c:pt idx="2005">
                  <c:v>35561</c:v>
                </c:pt>
                <c:pt idx="2006">
                  <c:v>35562</c:v>
                </c:pt>
                <c:pt idx="2007">
                  <c:v>35563</c:v>
                </c:pt>
                <c:pt idx="2008">
                  <c:v>35564</c:v>
                </c:pt>
                <c:pt idx="2009">
                  <c:v>35565</c:v>
                </c:pt>
                <c:pt idx="2010">
                  <c:v>35566</c:v>
                </c:pt>
                <c:pt idx="2011">
                  <c:v>35567</c:v>
                </c:pt>
                <c:pt idx="2012">
                  <c:v>35568</c:v>
                </c:pt>
                <c:pt idx="2013">
                  <c:v>35569</c:v>
                </c:pt>
                <c:pt idx="2014">
                  <c:v>35570</c:v>
                </c:pt>
                <c:pt idx="2015">
                  <c:v>35571</c:v>
                </c:pt>
                <c:pt idx="2016">
                  <c:v>35572</c:v>
                </c:pt>
                <c:pt idx="2017">
                  <c:v>35573</c:v>
                </c:pt>
                <c:pt idx="2018">
                  <c:v>35574</c:v>
                </c:pt>
                <c:pt idx="2019">
                  <c:v>35575</c:v>
                </c:pt>
                <c:pt idx="2020">
                  <c:v>35576</c:v>
                </c:pt>
                <c:pt idx="2021">
                  <c:v>35577</c:v>
                </c:pt>
                <c:pt idx="2022">
                  <c:v>35578</c:v>
                </c:pt>
                <c:pt idx="2023">
                  <c:v>35579</c:v>
                </c:pt>
                <c:pt idx="2024">
                  <c:v>35580</c:v>
                </c:pt>
                <c:pt idx="2025">
                  <c:v>35581</c:v>
                </c:pt>
                <c:pt idx="2026">
                  <c:v>35582</c:v>
                </c:pt>
                <c:pt idx="2027">
                  <c:v>35583</c:v>
                </c:pt>
                <c:pt idx="2028">
                  <c:v>35584</c:v>
                </c:pt>
                <c:pt idx="2029">
                  <c:v>35585</c:v>
                </c:pt>
                <c:pt idx="2030">
                  <c:v>35586</c:v>
                </c:pt>
                <c:pt idx="2031">
                  <c:v>35587</c:v>
                </c:pt>
                <c:pt idx="2032">
                  <c:v>35588</c:v>
                </c:pt>
                <c:pt idx="2033">
                  <c:v>35589</c:v>
                </c:pt>
                <c:pt idx="2034">
                  <c:v>35590</c:v>
                </c:pt>
                <c:pt idx="2035">
                  <c:v>35591</c:v>
                </c:pt>
                <c:pt idx="2036">
                  <c:v>35592</c:v>
                </c:pt>
                <c:pt idx="2037">
                  <c:v>35593</c:v>
                </c:pt>
                <c:pt idx="2038">
                  <c:v>35594</c:v>
                </c:pt>
                <c:pt idx="2039">
                  <c:v>35595</c:v>
                </c:pt>
                <c:pt idx="2040">
                  <c:v>35596</c:v>
                </c:pt>
                <c:pt idx="2041">
                  <c:v>35597</c:v>
                </c:pt>
                <c:pt idx="2042">
                  <c:v>35598</c:v>
                </c:pt>
                <c:pt idx="2043">
                  <c:v>35599</c:v>
                </c:pt>
                <c:pt idx="2044">
                  <c:v>35600</c:v>
                </c:pt>
                <c:pt idx="2045">
                  <c:v>35601</c:v>
                </c:pt>
                <c:pt idx="2046">
                  <c:v>35602</c:v>
                </c:pt>
                <c:pt idx="2047">
                  <c:v>35603</c:v>
                </c:pt>
                <c:pt idx="2048">
                  <c:v>35604</c:v>
                </c:pt>
                <c:pt idx="2049">
                  <c:v>35605</c:v>
                </c:pt>
                <c:pt idx="2050">
                  <c:v>35606</c:v>
                </c:pt>
                <c:pt idx="2051">
                  <c:v>35607</c:v>
                </c:pt>
                <c:pt idx="2052">
                  <c:v>35608</c:v>
                </c:pt>
                <c:pt idx="2053">
                  <c:v>35609</c:v>
                </c:pt>
                <c:pt idx="2054">
                  <c:v>35610</c:v>
                </c:pt>
                <c:pt idx="2055">
                  <c:v>35611</c:v>
                </c:pt>
                <c:pt idx="2056">
                  <c:v>35612</c:v>
                </c:pt>
                <c:pt idx="2057">
                  <c:v>35613</c:v>
                </c:pt>
                <c:pt idx="2058">
                  <c:v>35614</c:v>
                </c:pt>
                <c:pt idx="2059">
                  <c:v>35615</c:v>
                </c:pt>
                <c:pt idx="2060">
                  <c:v>35616</c:v>
                </c:pt>
                <c:pt idx="2061">
                  <c:v>35617</c:v>
                </c:pt>
                <c:pt idx="2062">
                  <c:v>35618</c:v>
                </c:pt>
                <c:pt idx="2063">
                  <c:v>35619</c:v>
                </c:pt>
                <c:pt idx="2064">
                  <c:v>35620</c:v>
                </c:pt>
                <c:pt idx="2065">
                  <c:v>35621</c:v>
                </c:pt>
                <c:pt idx="2066">
                  <c:v>35622</c:v>
                </c:pt>
                <c:pt idx="2067">
                  <c:v>35623</c:v>
                </c:pt>
                <c:pt idx="2068">
                  <c:v>35624</c:v>
                </c:pt>
                <c:pt idx="2069">
                  <c:v>35625</c:v>
                </c:pt>
                <c:pt idx="2070">
                  <c:v>35626</c:v>
                </c:pt>
                <c:pt idx="2071">
                  <c:v>35627</c:v>
                </c:pt>
                <c:pt idx="2072">
                  <c:v>35628</c:v>
                </c:pt>
                <c:pt idx="2073">
                  <c:v>35629</c:v>
                </c:pt>
                <c:pt idx="2074">
                  <c:v>35630</c:v>
                </c:pt>
                <c:pt idx="2075">
                  <c:v>35631</c:v>
                </c:pt>
                <c:pt idx="2076">
                  <c:v>35632</c:v>
                </c:pt>
                <c:pt idx="2077">
                  <c:v>35633</c:v>
                </c:pt>
                <c:pt idx="2078">
                  <c:v>35634</c:v>
                </c:pt>
                <c:pt idx="2079">
                  <c:v>35635</c:v>
                </c:pt>
                <c:pt idx="2080">
                  <c:v>35636</c:v>
                </c:pt>
                <c:pt idx="2081">
                  <c:v>35637</c:v>
                </c:pt>
                <c:pt idx="2082">
                  <c:v>35638</c:v>
                </c:pt>
                <c:pt idx="2083">
                  <c:v>35639</c:v>
                </c:pt>
                <c:pt idx="2084">
                  <c:v>35640</c:v>
                </c:pt>
                <c:pt idx="2085">
                  <c:v>35641</c:v>
                </c:pt>
                <c:pt idx="2086">
                  <c:v>35642</c:v>
                </c:pt>
                <c:pt idx="2087">
                  <c:v>35643</c:v>
                </c:pt>
                <c:pt idx="2088">
                  <c:v>35644</c:v>
                </c:pt>
                <c:pt idx="2089">
                  <c:v>35645</c:v>
                </c:pt>
                <c:pt idx="2090">
                  <c:v>35646</c:v>
                </c:pt>
                <c:pt idx="2091">
                  <c:v>35647</c:v>
                </c:pt>
                <c:pt idx="2092">
                  <c:v>35648</c:v>
                </c:pt>
                <c:pt idx="2093">
                  <c:v>35649</c:v>
                </c:pt>
                <c:pt idx="2094">
                  <c:v>35650</c:v>
                </c:pt>
                <c:pt idx="2095">
                  <c:v>35651</c:v>
                </c:pt>
                <c:pt idx="2096">
                  <c:v>35652</c:v>
                </c:pt>
                <c:pt idx="2097">
                  <c:v>35653</c:v>
                </c:pt>
                <c:pt idx="2098">
                  <c:v>35654</c:v>
                </c:pt>
                <c:pt idx="2099">
                  <c:v>35655</c:v>
                </c:pt>
                <c:pt idx="2100">
                  <c:v>35656</c:v>
                </c:pt>
                <c:pt idx="2101">
                  <c:v>35657</c:v>
                </c:pt>
                <c:pt idx="2102">
                  <c:v>35658</c:v>
                </c:pt>
                <c:pt idx="2103">
                  <c:v>35659</c:v>
                </c:pt>
                <c:pt idx="2104">
                  <c:v>35660</c:v>
                </c:pt>
                <c:pt idx="2105">
                  <c:v>35661</c:v>
                </c:pt>
                <c:pt idx="2106">
                  <c:v>35662</c:v>
                </c:pt>
                <c:pt idx="2107">
                  <c:v>35663</c:v>
                </c:pt>
                <c:pt idx="2108">
                  <c:v>35664</c:v>
                </c:pt>
                <c:pt idx="2109">
                  <c:v>35665</c:v>
                </c:pt>
                <c:pt idx="2110">
                  <c:v>35666</c:v>
                </c:pt>
                <c:pt idx="2111">
                  <c:v>35667</c:v>
                </c:pt>
                <c:pt idx="2112">
                  <c:v>35668</c:v>
                </c:pt>
                <c:pt idx="2113">
                  <c:v>35669</c:v>
                </c:pt>
                <c:pt idx="2114">
                  <c:v>35670</c:v>
                </c:pt>
                <c:pt idx="2115">
                  <c:v>35671</c:v>
                </c:pt>
                <c:pt idx="2116">
                  <c:v>35672</c:v>
                </c:pt>
                <c:pt idx="2117">
                  <c:v>35673</c:v>
                </c:pt>
                <c:pt idx="2118">
                  <c:v>35674</c:v>
                </c:pt>
                <c:pt idx="2119">
                  <c:v>35675</c:v>
                </c:pt>
                <c:pt idx="2120">
                  <c:v>35676</c:v>
                </c:pt>
                <c:pt idx="2121">
                  <c:v>35677</c:v>
                </c:pt>
                <c:pt idx="2122">
                  <c:v>35678</c:v>
                </c:pt>
                <c:pt idx="2123">
                  <c:v>35679</c:v>
                </c:pt>
                <c:pt idx="2124">
                  <c:v>35680</c:v>
                </c:pt>
                <c:pt idx="2125">
                  <c:v>35681</c:v>
                </c:pt>
                <c:pt idx="2126">
                  <c:v>35682</c:v>
                </c:pt>
                <c:pt idx="2127">
                  <c:v>35683</c:v>
                </c:pt>
                <c:pt idx="2128">
                  <c:v>35684</c:v>
                </c:pt>
                <c:pt idx="2129">
                  <c:v>35685</c:v>
                </c:pt>
                <c:pt idx="2130">
                  <c:v>35686</c:v>
                </c:pt>
                <c:pt idx="2131">
                  <c:v>35687</c:v>
                </c:pt>
                <c:pt idx="2132">
                  <c:v>35688</c:v>
                </c:pt>
                <c:pt idx="2133">
                  <c:v>35689</c:v>
                </c:pt>
                <c:pt idx="2134">
                  <c:v>35690</c:v>
                </c:pt>
                <c:pt idx="2135">
                  <c:v>35691</c:v>
                </c:pt>
                <c:pt idx="2136">
                  <c:v>35692</c:v>
                </c:pt>
                <c:pt idx="2137">
                  <c:v>35693</c:v>
                </c:pt>
                <c:pt idx="2138">
                  <c:v>35694</c:v>
                </c:pt>
                <c:pt idx="2139">
                  <c:v>35695</c:v>
                </c:pt>
                <c:pt idx="2140">
                  <c:v>35696</c:v>
                </c:pt>
                <c:pt idx="2141">
                  <c:v>35697</c:v>
                </c:pt>
                <c:pt idx="2142">
                  <c:v>35698</c:v>
                </c:pt>
                <c:pt idx="2143">
                  <c:v>35699</c:v>
                </c:pt>
                <c:pt idx="2144">
                  <c:v>35700</c:v>
                </c:pt>
                <c:pt idx="2145">
                  <c:v>35701</c:v>
                </c:pt>
                <c:pt idx="2146">
                  <c:v>35702</c:v>
                </c:pt>
                <c:pt idx="2147">
                  <c:v>35703</c:v>
                </c:pt>
                <c:pt idx="2148">
                  <c:v>35704</c:v>
                </c:pt>
                <c:pt idx="2149">
                  <c:v>35705</c:v>
                </c:pt>
                <c:pt idx="2150">
                  <c:v>35706</c:v>
                </c:pt>
                <c:pt idx="2151">
                  <c:v>35707</c:v>
                </c:pt>
                <c:pt idx="2152">
                  <c:v>35708</c:v>
                </c:pt>
                <c:pt idx="2153">
                  <c:v>35709</c:v>
                </c:pt>
                <c:pt idx="2154">
                  <c:v>35710</c:v>
                </c:pt>
                <c:pt idx="2155">
                  <c:v>35711</c:v>
                </c:pt>
                <c:pt idx="2156">
                  <c:v>35712</c:v>
                </c:pt>
                <c:pt idx="2157">
                  <c:v>35713</c:v>
                </c:pt>
                <c:pt idx="2158">
                  <c:v>35714</c:v>
                </c:pt>
                <c:pt idx="2159">
                  <c:v>35715</c:v>
                </c:pt>
                <c:pt idx="2160">
                  <c:v>35716</c:v>
                </c:pt>
                <c:pt idx="2161">
                  <c:v>35717</c:v>
                </c:pt>
                <c:pt idx="2162">
                  <c:v>35718</c:v>
                </c:pt>
                <c:pt idx="2163">
                  <c:v>35719</c:v>
                </c:pt>
                <c:pt idx="2164">
                  <c:v>35720</c:v>
                </c:pt>
                <c:pt idx="2165">
                  <c:v>35721</c:v>
                </c:pt>
                <c:pt idx="2166">
                  <c:v>35722</c:v>
                </c:pt>
                <c:pt idx="2167">
                  <c:v>35723</c:v>
                </c:pt>
                <c:pt idx="2168">
                  <c:v>35724</c:v>
                </c:pt>
                <c:pt idx="2169">
                  <c:v>35725</c:v>
                </c:pt>
                <c:pt idx="2170">
                  <c:v>35726</c:v>
                </c:pt>
                <c:pt idx="2171">
                  <c:v>35727</c:v>
                </c:pt>
                <c:pt idx="2172">
                  <c:v>35728</c:v>
                </c:pt>
                <c:pt idx="2173">
                  <c:v>35729</c:v>
                </c:pt>
                <c:pt idx="2174">
                  <c:v>35730</c:v>
                </c:pt>
                <c:pt idx="2175">
                  <c:v>35731</c:v>
                </c:pt>
                <c:pt idx="2176">
                  <c:v>35732</c:v>
                </c:pt>
                <c:pt idx="2177">
                  <c:v>35733</c:v>
                </c:pt>
                <c:pt idx="2178">
                  <c:v>35734</c:v>
                </c:pt>
                <c:pt idx="2179">
                  <c:v>35735</c:v>
                </c:pt>
                <c:pt idx="2180">
                  <c:v>35736</c:v>
                </c:pt>
                <c:pt idx="2181">
                  <c:v>35737</c:v>
                </c:pt>
                <c:pt idx="2182">
                  <c:v>35738</c:v>
                </c:pt>
                <c:pt idx="2183">
                  <c:v>35739</c:v>
                </c:pt>
                <c:pt idx="2184">
                  <c:v>35740</c:v>
                </c:pt>
                <c:pt idx="2185">
                  <c:v>35741</c:v>
                </c:pt>
                <c:pt idx="2186">
                  <c:v>35742</c:v>
                </c:pt>
                <c:pt idx="2187">
                  <c:v>35743</c:v>
                </c:pt>
                <c:pt idx="2188">
                  <c:v>35744</c:v>
                </c:pt>
                <c:pt idx="2189">
                  <c:v>35745</c:v>
                </c:pt>
                <c:pt idx="2190">
                  <c:v>35746</c:v>
                </c:pt>
                <c:pt idx="2191">
                  <c:v>35747</c:v>
                </c:pt>
                <c:pt idx="2192">
                  <c:v>35748</c:v>
                </c:pt>
                <c:pt idx="2193">
                  <c:v>35749</c:v>
                </c:pt>
                <c:pt idx="2194">
                  <c:v>35750</c:v>
                </c:pt>
                <c:pt idx="2195">
                  <c:v>35751</c:v>
                </c:pt>
                <c:pt idx="2196">
                  <c:v>35752</c:v>
                </c:pt>
                <c:pt idx="2197">
                  <c:v>35753</c:v>
                </c:pt>
                <c:pt idx="2198">
                  <c:v>35754</c:v>
                </c:pt>
                <c:pt idx="2199">
                  <c:v>35755</c:v>
                </c:pt>
                <c:pt idx="2200">
                  <c:v>35756</c:v>
                </c:pt>
                <c:pt idx="2201">
                  <c:v>35757</c:v>
                </c:pt>
                <c:pt idx="2202">
                  <c:v>35758</c:v>
                </c:pt>
                <c:pt idx="2203">
                  <c:v>35759</c:v>
                </c:pt>
                <c:pt idx="2204">
                  <c:v>35760</c:v>
                </c:pt>
                <c:pt idx="2205">
                  <c:v>35761</c:v>
                </c:pt>
                <c:pt idx="2206">
                  <c:v>35762</c:v>
                </c:pt>
                <c:pt idx="2207">
                  <c:v>35763</c:v>
                </c:pt>
                <c:pt idx="2208">
                  <c:v>35764</c:v>
                </c:pt>
                <c:pt idx="2209">
                  <c:v>35765</c:v>
                </c:pt>
                <c:pt idx="2210">
                  <c:v>35766</c:v>
                </c:pt>
                <c:pt idx="2211">
                  <c:v>35767</c:v>
                </c:pt>
                <c:pt idx="2212">
                  <c:v>35768</c:v>
                </c:pt>
                <c:pt idx="2213">
                  <c:v>35769</c:v>
                </c:pt>
                <c:pt idx="2214">
                  <c:v>35770</c:v>
                </c:pt>
                <c:pt idx="2215">
                  <c:v>35771</c:v>
                </c:pt>
                <c:pt idx="2216">
                  <c:v>35772</c:v>
                </c:pt>
                <c:pt idx="2217">
                  <c:v>35773</c:v>
                </c:pt>
                <c:pt idx="2218">
                  <c:v>35774</c:v>
                </c:pt>
                <c:pt idx="2219">
                  <c:v>35775</c:v>
                </c:pt>
                <c:pt idx="2220">
                  <c:v>35776</c:v>
                </c:pt>
                <c:pt idx="2221">
                  <c:v>35777</c:v>
                </c:pt>
                <c:pt idx="2222">
                  <c:v>35778</c:v>
                </c:pt>
                <c:pt idx="2223">
                  <c:v>35779</c:v>
                </c:pt>
                <c:pt idx="2224">
                  <c:v>35780</c:v>
                </c:pt>
                <c:pt idx="2225">
                  <c:v>35781</c:v>
                </c:pt>
                <c:pt idx="2226">
                  <c:v>35782</c:v>
                </c:pt>
                <c:pt idx="2227">
                  <c:v>35783</c:v>
                </c:pt>
                <c:pt idx="2228">
                  <c:v>35784</c:v>
                </c:pt>
                <c:pt idx="2229">
                  <c:v>35785</c:v>
                </c:pt>
                <c:pt idx="2230">
                  <c:v>35786</c:v>
                </c:pt>
                <c:pt idx="2231">
                  <c:v>35787</c:v>
                </c:pt>
                <c:pt idx="2232">
                  <c:v>35788</c:v>
                </c:pt>
                <c:pt idx="2233">
                  <c:v>35789</c:v>
                </c:pt>
                <c:pt idx="2234">
                  <c:v>35790</c:v>
                </c:pt>
                <c:pt idx="2235">
                  <c:v>35791</c:v>
                </c:pt>
                <c:pt idx="2236">
                  <c:v>35792</c:v>
                </c:pt>
                <c:pt idx="2237">
                  <c:v>35793</c:v>
                </c:pt>
                <c:pt idx="2238">
                  <c:v>35794</c:v>
                </c:pt>
                <c:pt idx="2239">
                  <c:v>35795</c:v>
                </c:pt>
                <c:pt idx="2240">
                  <c:v>35796</c:v>
                </c:pt>
                <c:pt idx="2241">
                  <c:v>35797</c:v>
                </c:pt>
                <c:pt idx="2242">
                  <c:v>35798</c:v>
                </c:pt>
                <c:pt idx="2243">
                  <c:v>35799</c:v>
                </c:pt>
                <c:pt idx="2244">
                  <c:v>35800</c:v>
                </c:pt>
                <c:pt idx="2245">
                  <c:v>35801</c:v>
                </c:pt>
                <c:pt idx="2246">
                  <c:v>35802</c:v>
                </c:pt>
                <c:pt idx="2247">
                  <c:v>35803</c:v>
                </c:pt>
                <c:pt idx="2248">
                  <c:v>35804</c:v>
                </c:pt>
                <c:pt idx="2249">
                  <c:v>35805</c:v>
                </c:pt>
                <c:pt idx="2250">
                  <c:v>35806</c:v>
                </c:pt>
                <c:pt idx="2251">
                  <c:v>35807</c:v>
                </c:pt>
                <c:pt idx="2252">
                  <c:v>35808</c:v>
                </c:pt>
                <c:pt idx="2253">
                  <c:v>35809</c:v>
                </c:pt>
                <c:pt idx="2254">
                  <c:v>35810</c:v>
                </c:pt>
                <c:pt idx="2255">
                  <c:v>35811</c:v>
                </c:pt>
                <c:pt idx="2256">
                  <c:v>35812</c:v>
                </c:pt>
                <c:pt idx="2257">
                  <c:v>35813</c:v>
                </c:pt>
                <c:pt idx="2258">
                  <c:v>35814</c:v>
                </c:pt>
                <c:pt idx="2259">
                  <c:v>35815</c:v>
                </c:pt>
                <c:pt idx="2260">
                  <c:v>35816</c:v>
                </c:pt>
                <c:pt idx="2261">
                  <c:v>35817</c:v>
                </c:pt>
                <c:pt idx="2262">
                  <c:v>35818</c:v>
                </c:pt>
                <c:pt idx="2263">
                  <c:v>35819</c:v>
                </c:pt>
                <c:pt idx="2264">
                  <c:v>35820</c:v>
                </c:pt>
                <c:pt idx="2265">
                  <c:v>35821</c:v>
                </c:pt>
                <c:pt idx="2266">
                  <c:v>35822</c:v>
                </c:pt>
                <c:pt idx="2267">
                  <c:v>35823</c:v>
                </c:pt>
                <c:pt idx="2268">
                  <c:v>35824</c:v>
                </c:pt>
                <c:pt idx="2269">
                  <c:v>35825</c:v>
                </c:pt>
                <c:pt idx="2270">
                  <c:v>35826</c:v>
                </c:pt>
                <c:pt idx="2271">
                  <c:v>35827</c:v>
                </c:pt>
                <c:pt idx="2272">
                  <c:v>35828</c:v>
                </c:pt>
                <c:pt idx="2273">
                  <c:v>35829</c:v>
                </c:pt>
                <c:pt idx="2274">
                  <c:v>35830</c:v>
                </c:pt>
                <c:pt idx="2275">
                  <c:v>35831</c:v>
                </c:pt>
                <c:pt idx="2276">
                  <c:v>35832</c:v>
                </c:pt>
                <c:pt idx="2277">
                  <c:v>35833</c:v>
                </c:pt>
                <c:pt idx="2278">
                  <c:v>35834</c:v>
                </c:pt>
                <c:pt idx="2279">
                  <c:v>35835</c:v>
                </c:pt>
                <c:pt idx="2280">
                  <c:v>35836</c:v>
                </c:pt>
                <c:pt idx="2281">
                  <c:v>35837</c:v>
                </c:pt>
                <c:pt idx="2282">
                  <c:v>35838</c:v>
                </c:pt>
                <c:pt idx="2283">
                  <c:v>35839</c:v>
                </c:pt>
                <c:pt idx="2284">
                  <c:v>35840</c:v>
                </c:pt>
                <c:pt idx="2285">
                  <c:v>35841</c:v>
                </c:pt>
                <c:pt idx="2286">
                  <c:v>35842</c:v>
                </c:pt>
                <c:pt idx="2287">
                  <c:v>35843</c:v>
                </c:pt>
                <c:pt idx="2288">
                  <c:v>35844</c:v>
                </c:pt>
                <c:pt idx="2289">
                  <c:v>35845</c:v>
                </c:pt>
                <c:pt idx="2290">
                  <c:v>35846</c:v>
                </c:pt>
                <c:pt idx="2291">
                  <c:v>35847</c:v>
                </c:pt>
                <c:pt idx="2292">
                  <c:v>35848</c:v>
                </c:pt>
                <c:pt idx="2293">
                  <c:v>35849</c:v>
                </c:pt>
                <c:pt idx="2294">
                  <c:v>35850</c:v>
                </c:pt>
                <c:pt idx="2295">
                  <c:v>35851</c:v>
                </c:pt>
                <c:pt idx="2296">
                  <c:v>35852</c:v>
                </c:pt>
                <c:pt idx="2297">
                  <c:v>35853</c:v>
                </c:pt>
                <c:pt idx="2298">
                  <c:v>35854</c:v>
                </c:pt>
                <c:pt idx="2299">
                  <c:v>35855</c:v>
                </c:pt>
                <c:pt idx="2300">
                  <c:v>35856</c:v>
                </c:pt>
                <c:pt idx="2301">
                  <c:v>35857</c:v>
                </c:pt>
                <c:pt idx="2302">
                  <c:v>35858</c:v>
                </c:pt>
                <c:pt idx="2303">
                  <c:v>35859</c:v>
                </c:pt>
                <c:pt idx="2304">
                  <c:v>35860</c:v>
                </c:pt>
                <c:pt idx="2305">
                  <c:v>35861</c:v>
                </c:pt>
                <c:pt idx="2306">
                  <c:v>35862</c:v>
                </c:pt>
                <c:pt idx="2307">
                  <c:v>35863</c:v>
                </c:pt>
                <c:pt idx="2308">
                  <c:v>35864</c:v>
                </c:pt>
                <c:pt idx="2309">
                  <c:v>35865</c:v>
                </c:pt>
                <c:pt idx="2310">
                  <c:v>35866</c:v>
                </c:pt>
                <c:pt idx="2311">
                  <c:v>35867</c:v>
                </c:pt>
                <c:pt idx="2312">
                  <c:v>35868</c:v>
                </c:pt>
                <c:pt idx="2313">
                  <c:v>35869</c:v>
                </c:pt>
                <c:pt idx="2314">
                  <c:v>35870</c:v>
                </c:pt>
                <c:pt idx="2315">
                  <c:v>35871</c:v>
                </c:pt>
                <c:pt idx="2316">
                  <c:v>35872</c:v>
                </c:pt>
                <c:pt idx="2317">
                  <c:v>35873</c:v>
                </c:pt>
                <c:pt idx="2318">
                  <c:v>35874</c:v>
                </c:pt>
                <c:pt idx="2319">
                  <c:v>35875</c:v>
                </c:pt>
                <c:pt idx="2320">
                  <c:v>35876</c:v>
                </c:pt>
                <c:pt idx="2321">
                  <c:v>35877</c:v>
                </c:pt>
                <c:pt idx="2322">
                  <c:v>35878</c:v>
                </c:pt>
                <c:pt idx="2323">
                  <c:v>35879</c:v>
                </c:pt>
                <c:pt idx="2324">
                  <c:v>35880</c:v>
                </c:pt>
                <c:pt idx="2325">
                  <c:v>35881</c:v>
                </c:pt>
                <c:pt idx="2326">
                  <c:v>35882</c:v>
                </c:pt>
                <c:pt idx="2327">
                  <c:v>35883</c:v>
                </c:pt>
                <c:pt idx="2328">
                  <c:v>35884</c:v>
                </c:pt>
                <c:pt idx="2329">
                  <c:v>35885</c:v>
                </c:pt>
                <c:pt idx="2330">
                  <c:v>35886</c:v>
                </c:pt>
                <c:pt idx="2331">
                  <c:v>35887</c:v>
                </c:pt>
                <c:pt idx="2332">
                  <c:v>35888</c:v>
                </c:pt>
                <c:pt idx="2333">
                  <c:v>35889</c:v>
                </c:pt>
                <c:pt idx="2334">
                  <c:v>35890</c:v>
                </c:pt>
                <c:pt idx="2335">
                  <c:v>35891</c:v>
                </c:pt>
                <c:pt idx="2336">
                  <c:v>35892</c:v>
                </c:pt>
                <c:pt idx="2337">
                  <c:v>35893</c:v>
                </c:pt>
                <c:pt idx="2338">
                  <c:v>35894</c:v>
                </c:pt>
                <c:pt idx="2339">
                  <c:v>35895</c:v>
                </c:pt>
                <c:pt idx="2340">
                  <c:v>35896</c:v>
                </c:pt>
                <c:pt idx="2341">
                  <c:v>35897</c:v>
                </c:pt>
                <c:pt idx="2342">
                  <c:v>35898</c:v>
                </c:pt>
                <c:pt idx="2343">
                  <c:v>35899</c:v>
                </c:pt>
                <c:pt idx="2344">
                  <c:v>35900</c:v>
                </c:pt>
                <c:pt idx="2345">
                  <c:v>35901</c:v>
                </c:pt>
                <c:pt idx="2346">
                  <c:v>35902</c:v>
                </c:pt>
                <c:pt idx="2347">
                  <c:v>35903</c:v>
                </c:pt>
                <c:pt idx="2348">
                  <c:v>35904</c:v>
                </c:pt>
                <c:pt idx="2349">
                  <c:v>35905</c:v>
                </c:pt>
                <c:pt idx="2350">
                  <c:v>35906</c:v>
                </c:pt>
                <c:pt idx="2351">
                  <c:v>35907</c:v>
                </c:pt>
                <c:pt idx="2352">
                  <c:v>35908</c:v>
                </c:pt>
                <c:pt idx="2353">
                  <c:v>35909</c:v>
                </c:pt>
                <c:pt idx="2354">
                  <c:v>35910</c:v>
                </c:pt>
                <c:pt idx="2355">
                  <c:v>35911</c:v>
                </c:pt>
                <c:pt idx="2356">
                  <c:v>35912</c:v>
                </c:pt>
                <c:pt idx="2357">
                  <c:v>35913</c:v>
                </c:pt>
                <c:pt idx="2358">
                  <c:v>35914</c:v>
                </c:pt>
                <c:pt idx="2359">
                  <c:v>35915</c:v>
                </c:pt>
                <c:pt idx="2360">
                  <c:v>35916</c:v>
                </c:pt>
                <c:pt idx="2361">
                  <c:v>35917</c:v>
                </c:pt>
                <c:pt idx="2362">
                  <c:v>35918</c:v>
                </c:pt>
                <c:pt idx="2363">
                  <c:v>35919</c:v>
                </c:pt>
                <c:pt idx="2364">
                  <c:v>35920</c:v>
                </c:pt>
                <c:pt idx="2365">
                  <c:v>35921</c:v>
                </c:pt>
                <c:pt idx="2366">
                  <c:v>35922</c:v>
                </c:pt>
                <c:pt idx="2367">
                  <c:v>35923</c:v>
                </c:pt>
                <c:pt idx="2368">
                  <c:v>35924</c:v>
                </c:pt>
                <c:pt idx="2369">
                  <c:v>35925</c:v>
                </c:pt>
                <c:pt idx="2370">
                  <c:v>35926</c:v>
                </c:pt>
                <c:pt idx="2371">
                  <c:v>35927</c:v>
                </c:pt>
                <c:pt idx="2372">
                  <c:v>35928</c:v>
                </c:pt>
                <c:pt idx="2373">
                  <c:v>35929</c:v>
                </c:pt>
                <c:pt idx="2374">
                  <c:v>35930</c:v>
                </c:pt>
                <c:pt idx="2375">
                  <c:v>35931</c:v>
                </c:pt>
                <c:pt idx="2376">
                  <c:v>35932</c:v>
                </c:pt>
                <c:pt idx="2377">
                  <c:v>35933</c:v>
                </c:pt>
                <c:pt idx="2378">
                  <c:v>35934</c:v>
                </c:pt>
                <c:pt idx="2379">
                  <c:v>35935</c:v>
                </c:pt>
                <c:pt idx="2380">
                  <c:v>35936</c:v>
                </c:pt>
                <c:pt idx="2381">
                  <c:v>35937</c:v>
                </c:pt>
                <c:pt idx="2382">
                  <c:v>35938</c:v>
                </c:pt>
                <c:pt idx="2383">
                  <c:v>35939</c:v>
                </c:pt>
                <c:pt idx="2384">
                  <c:v>35940</c:v>
                </c:pt>
                <c:pt idx="2385">
                  <c:v>35941</c:v>
                </c:pt>
                <c:pt idx="2386">
                  <c:v>35942</c:v>
                </c:pt>
                <c:pt idx="2387">
                  <c:v>35943</c:v>
                </c:pt>
                <c:pt idx="2388">
                  <c:v>35944</c:v>
                </c:pt>
                <c:pt idx="2389">
                  <c:v>35945</c:v>
                </c:pt>
                <c:pt idx="2390">
                  <c:v>35946</c:v>
                </c:pt>
                <c:pt idx="2391">
                  <c:v>35947</c:v>
                </c:pt>
                <c:pt idx="2392">
                  <c:v>35948</c:v>
                </c:pt>
                <c:pt idx="2393">
                  <c:v>35949</c:v>
                </c:pt>
                <c:pt idx="2394">
                  <c:v>35950</c:v>
                </c:pt>
                <c:pt idx="2395">
                  <c:v>35951</c:v>
                </c:pt>
                <c:pt idx="2396">
                  <c:v>35952</c:v>
                </c:pt>
                <c:pt idx="2397">
                  <c:v>35953</c:v>
                </c:pt>
                <c:pt idx="2398">
                  <c:v>35954</c:v>
                </c:pt>
                <c:pt idx="2399">
                  <c:v>35955</c:v>
                </c:pt>
                <c:pt idx="2400">
                  <c:v>35956</c:v>
                </c:pt>
                <c:pt idx="2401">
                  <c:v>35957</c:v>
                </c:pt>
                <c:pt idx="2402">
                  <c:v>35958</c:v>
                </c:pt>
                <c:pt idx="2403">
                  <c:v>35959</c:v>
                </c:pt>
                <c:pt idx="2404">
                  <c:v>35960</c:v>
                </c:pt>
                <c:pt idx="2405">
                  <c:v>35961</c:v>
                </c:pt>
                <c:pt idx="2406">
                  <c:v>35962</c:v>
                </c:pt>
                <c:pt idx="2407">
                  <c:v>35963</c:v>
                </c:pt>
                <c:pt idx="2408">
                  <c:v>35964</c:v>
                </c:pt>
                <c:pt idx="2409">
                  <c:v>35965</c:v>
                </c:pt>
                <c:pt idx="2410">
                  <c:v>35966</c:v>
                </c:pt>
                <c:pt idx="2411">
                  <c:v>35967</c:v>
                </c:pt>
                <c:pt idx="2412">
                  <c:v>35968</c:v>
                </c:pt>
                <c:pt idx="2413">
                  <c:v>35969</c:v>
                </c:pt>
                <c:pt idx="2414">
                  <c:v>35970</c:v>
                </c:pt>
                <c:pt idx="2415">
                  <c:v>35971</c:v>
                </c:pt>
                <c:pt idx="2416">
                  <c:v>35972</c:v>
                </c:pt>
                <c:pt idx="2417">
                  <c:v>35973</c:v>
                </c:pt>
                <c:pt idx="2418">
                  <c:v>35974</c:v>
                </c:pt>
                <c:pt idx="2419">
                  <c:v>35975</c:v>
                </c:pt>
                <c:pt idx="2420">
                  <c:v>35976</c:v>
                </c:pt>
                <c:pt idx="2421">
                  <c:v>35977</c:v>
                </c:pt>
                <c:pt idx="2422">
                  <c:v>35978</c:v>
                </c:pt>
                <c:pt idx="2423">
                  <c:v>35979</c:v>
                </c:pt>
                <c:pt idx="2424">
                  <c:v>35980</c:v>
                </c:pt>
                <c:pt idx="2425">
                  <c:v>35981</c:v>
                </c:pt>
                <c:pt idx="2426">
                  <c:v>35982</c:v>
                </c:pt>
                <c:pt idx="2427">
                  <c:v>35983</c:v>
                </c:pt>
                <c:pt idx="2428">
                  <c:v>35984</c:v>
                </c:pt>
                <c:pt idx="2429">
                  <c:v>35985</c:v>
                </c:pt>
                <c:pt idx="2430">
                  <c:v>35986</c:v>
                </c:pt>
                <c:pt idx="2431">
                  <c:v>35987</c:v>
                </c:pt>
                <c:pt idx="2432">
                  <c:v>35988</c:v>
                </c:pt>
                <c:pt idx="2433">
                  <c:v>35989</c:v>
                </c:pt>
                <c:pt idx="2434">
                  <c:v>35990</c:v>
                </c:pt>
                <c:pt idx="2435">
                  <c:v>35991</c:v>
                </c:pt>
                <c:pt idx="2436">
                  <c:v>35992</c:v>
                </c:pt>
                <c:pt idx="2437">
                  <c:v>35993</c:v>
                </c:pt>
                <c:pt idx="2438">
                  <c:v>35994</c:v>
                </c:pt>
                <c:pt idx="2439">
                  <c:v>35995</c:v>
                </c:pt>
                <c:pt idx="2440">
                  <c:v>35996</c:v>
                </c:pt>
                <c:pt idx="2441">
                  <c:v>35997</c:v>
                </c:pt>
                <c:pt idx="2442">
                  <c:v>35998</c:v>
                </c:pt>
                <c:pt idx="2443">
                  <c:v>35999</c:v>
                </c:pt>
                <c:pt idx="2444">
                  <c:v>36000</c:v>
                </c:pt>
                <c:pt idx="2445">
                  <c:v>36001</c:v>
                </c:pt>
                <c:pt idx="2446">
                  <c:v>36002</c:v>
                </c:pt>
                <c:pt idx="2447">
                  <c:v>36003</c:v>
                </c:pt>
                <c:pt idx="2448">
                  <c:v>36004</c:v>
                </c:pt>
                <c:pt idx="2449">
                  <c:v>36005</c:v>
                </c:pt>
                <c:pt idx="2450">
                  <c:v>36006</c:v>
                </c:pt>
                <c:pt idx="2451">
                  <c:v>36007</c:v>
                </c:pt>
                <c:pt idx="2452">
                  <c:v>36008</c:v>
                </c:pt>
                <c:pt idx="2453">
                  <c:v>36009</c:v>
                </c:pt>
                <c:pt idx="2454">
                  <c:v>36010</c:v>
                </c:pt>
                <c:pt idx="2455">
                  <c:v>36011</c:v>
                </c:pt>
                <c:pt idx="2456">
                  <c:v>36012</c:v>
                </c:pt>
                <c:pt idx="2457">
                  <c:v>36013</c:v>
                </c:pt>
                <c:pt idx="2458">
                  <c:v>36014</c:v>
                </c:pt>
                <c:pt idx="2459">
                  <c:v>36015</c:v>
                </c:pt>
                <c:pt idx="2460">
                  <c:v>36016</c:v>
                </c:pt>
                <c:pt idx="2461">
                  <c:v>36017</c:v>
                </c:pt>
                <c:pt idx="2462">
                  <c:v>36018</c:v>
                </c:pt>
                <c:pt idx="2463">
                  <c:v>36019</c:v>
                </c:pt>
                <c:pt idx="2464">
                  <c:v>36020</c:v>
                </c:pt>
                <c:pt idx="2465">
                  <c:v>36021</c:v>
                </c:pt>
                <c:pt idx="2466">
                  <c:v>36022</c:v>
                </c:pt>
                <c:pt idx="2467">
                  <c:v>36023</c:v>
                </c:pt>
                <c:pt idx="2468">
                  <c:v>36024</c:v>
                </c:pt>
                <c:pt idx="2469">
                  <c:v>36025</c:v>
                </c:pt>
                <c:pt idx="2470">
                  <c:v>36026</c:v>
                </c:pt>
                <c:pt idx="2471">
                  <c:v>36027</c:v>
                </c:pt>
                <c:pt idx="2472">
                  <c:v>36028</c:v>
                </c:pt>
                <c:pt idx="2473">
                  <c:v>36029</c:v>
                </c:pt>
                <c:pt idx="2474">
                  <c:v>36030</c:v>
                </c:pt>
                <c:pt idx="2475">
                  <c:v>36031</c:v>
                </c:pt>
                <c:pt idx="2476">
                  <c:v>36032</c:v>
                </c:pt>
                <c:pt idx="2477">
                  <c:v>36033</c:v>
                </c:pt>
                <c:pt idx="2478">
                  <c:v>36034</c:v>
                </c:pt>
                <c:pt idx="2479">
                  <c:v>36035</c:v>
                </c:pt>
                <c:pt idx="2480">
                  <c:v>36036</c:v>
                </c:pt>
                <c:pt idx="2481">
                  <c:v>36037</c:v>
                </c:pt>
                <c:pt idx="2482">
                  <c:v>36038</c:v>
                </c:pt>
                <c:pt idx="2483">
                  <c:v>36039</c:v>
                </c:pt>
                <c:pt idx="2484">
                  <c:v>36040</c:v>
                </c:pt>
                <c:pt idx="2485">
                  <c:v>36041</c:v>
                </c:pt>
                <c:pt idx="2486">
                  <c:v>36042</c:v>
                </c:pt>
                <c:pt idx="2487">
                  <c:v>36043</c:v>
                </c:pt>
                <c:pt idx="2488">
                  <c:v>36044</c:v>
                </c:pt>
                <c:pt idx="2489">
                  <c:v>36045</c:v>
                </c:pt>
                <c:pt idx="2490">
                  <c:v>36046</c:v>
                </c:pt>
                <c:pt idx="2491">
                  <c:v>36047</c:v>
                </c:pt>
                <c:pt idx="2492">
                  <c:v>36048</c:v>
                </c:pt>
                <c:pt idx="2493">
                  <c:v>36049</c:v>
                </c:pt>
                <c:pt idx="2494">
                  <c:v>36050</c:v>
                </c:pt>
                <c:pt idx="2495">
                  <c:v>36051</c:v>
                </c:pt>
                <c:pt idx="2496">
                  <c:v>36052</c:v>
                </c:pt>
                <c:pt idx="2497">
                  <c:v>36053</c:v>
                </c:pt>
                <c:pt idx="2498">
                  <c:v>36054</c:v>
                </c:pt>
                <c:pt idx="2499">
                  <c:v>36055</c:v>
                </c:pt>
                <c:pt idx="2500">
                  <c:v>36056</c:v>
                </c:pt>
                <c:pt idx="2501">
                  <c:v>36057</c:v>
                </c:pt>
                <c:pt idx="2502">
                  <c:v>36058</c:v>
                </c:pt>
                <c:pt idx="2503">
                  <c:v>36059</c:v>
                </c:pt>
                <c:pt idx="2504">
                  <c:v>36060</c:v>
                </c:pt>
                <c:pt idx="2505">
                  <c:v>36061</c:v>
                </c:pt>
                <c:pt idx="2506">
                  <c:v>36062</c:v>
                </c:pt>
                <c:pt idx="2507">
                  <c:v>36063</c:v>
                </c:pt>
                <c:pt idx="2508">
                  <c:v>36064</c:v>
                </c:pt>
                <c:pt idx="2509">
                  <c:v>36065</c:v>
                </c:pt>
                <c:pt idx="2510">
                  <c:v>36066</c:v>
                </c:pt>
                <c:pt idx="2511">
                  <c:v>36067</c:v>
                </c:pt>
                <c:pt idx="2512">
                  <c:v>36068</c:v>
                </c:pt>
                <c:pt idx="2513">
                  <c:v>36069</c:v>
                </c:pt>
                <c:pt idx="2514">
                  <c:v>36070</c:v>
                </c:pt>
                <c:pt idx="2515">
                  <c:v>36071</c:v>
                </c:pt>
                <c:pt idx="2516">
                  <c:v>36072</c:v>
                </c:pt>
                <c:pt idx="2517">
                  <c:v>36073</c:v>
                </c:pt>
                <c:pt idx="2518">
                  <c:v>36074</c:v>
                </c:pt>
                <c:pt idx="2519">
                  <c:v>36075</c:v>
                </c:pt>
                <c:pt idx="2520">
                  <c:v>36076</c:v>
                </c:pt>
                <c:pt idx="2521">
                  <c:v>36077</c:v>
                </c:pt>
                <c:pt idx="2522">
                  <c:v>36078</c:v>
                </c:pt>
                <c:pt idx="2523">
                  <c:v>36079</c:v>
                </c:pt>
                <c:pt idx="2524">
                  <c:v>36080</c:v>
                </c:pt>
                <c:pt idx="2525">
                  <c:v>36081</c:v>
                </c:pt>
                <c:pt idx="2526">
                  <c:v>36082</c:v>
                </c:pt>
                <c:pt idx="2527">
                  <c:v>36083</c:v>
                </c:pt>
                <c:pt idx="2528">
                  <c:v>36084</c:v>
                </c:pt>
                <c:pt idx="2529">
                  <c:v>36085</c:v>
                </c:pt>
                <c:pt idx="2530">
                  <c:v>36086</c:v>
                </c:pt>
                <c:pt idx="2531">
                  <c:v>36087</c:v>
                </c:pt>
                <c:pt idx="2532">
                  <c:v>36088</c:v>
                </c:pt>
                <c:pt idx="2533">
                  <c:v>36089</c:v>
                </c:pt>
                <c:pt idx="2534">
                  <c:v>36090</c:v>
                </c:pt>
                <c:pt idx="2535">
                  <c:v>36091</c:v>
                </c:pt>
                <c:pt idx="2536">
                  <c:v>36092</c:v>
                </c:pt>
                <c:pt idx="2537">
                  <c:v>36093</c:v>
                </c:pt>
                <c:pt idx="2538">
                  <c:v>36094</c:v>
                </c:pt>
                <c:pt idx="2539">
                  <c:v>36095</c:v>
                </c:pt>
                <c:pt idx="2540">
                  <c:v>36096</c:v>
                </c:pt>
                <c:pt idx="2541">
                  <c:v>36097</c:v>
                </c:pt>
                <c:pt idx="2542">
                  <c:v>36098</c:v>
                </c:pt>
                <c:pt idx="2543">
                  <c:v>36099</c:v>
                </c:pt>
                <c:pt idx="2544">
                  <c:v>36100</c:v>
                </c:pt>
                <c:pt idx="2545">
                  <c:v>36101</c:v>
                </c:pt>
                <c:pt idx="2546">
                  <c:v>36102</c:v>
                </c:pt>
                <c:pt idx="2547">
                  <c:v>36103</c:v>
                </c:pt>
                <c:pt idx="2548">
                  <c:v>36104</c:v>
                </c:pt>
                <c:pt idx="2549">
                  <c:v>36105</c:v>
                </c:pt>
                <c:pt idx="2550">
                  <c:v>36106</c:v>
                </c:pt>
                <c:pt idx="2551">
                  <c:v>36107</c:v>
                </c:pt>
                <c:pt idx="2552">
                  <c:v>36108</c:v>
                </c:pt>
                <c:pt idx="2553">
                  <c:v>36109</c:v>
                </c:pt>
                <c:pt idx="2554">
                  <c:v>36110</c:v>
                </c:pt>
                <c:pt idx="2555">
                  <c:v>36111</c:v>
                </c:pt>
                <c:pt idx="2556">
                  <c:v>36112</c:v>
                </c:pt>
                <c:pt idx="2557">
                  <c:v>36113</c:v>
                </c:pt>
                <c:pt idx="2558">
                  <c:v>36114</c:v>
                </c:pt>
                <c:pt idx="2559">
                  <c:v>36115</c:v>
                </c:pt>
                <c:pt idx="2560">
                  <c:v>36116</c:v>
                </c:pt>
                <c:pt idx="2561">
                  <c:v>36117</c:v>
                </c:pt>
                <c:pt idx="2562">
                  <c:v>36118</c:v>
                </c:pt>
                <c:pt idx="2563">
                  <c:v>36119</c:v>
                </c:pt>
                <c:pt idx="2564">
                  <c:v>36120</c:v>
                </c:pt>
                <c:pt idx="2565">
                  <c:v>36121</c:v>
                </c:pt>
                <c:pt idx="2566">
                  <c:v>36122</c:v>
                </c:pt>
                <c:pt idx="2567">
                  <c:v>36123</c:v>
                </c:pt>
                <c:pt idx="2568">
                  <c:v>36124</c:v>
                </c:pt>
                <c:pt idx="2569">
                  <c:v>36125</c:v>
                </c:pt>
                <c:pt idx="2570">
                  <c:v>36126</c:v>
                </c:pt>
                <c:pt idx="2571">
                  <c:v>36127</c:v>
                </c:pt>
                <c:pt idx="2572">
                  <c:v>36128</c:v>
                </c:pt>
                <c:pt idx="2573">
                  <c:v>36129</c:v>
                </c:pt>
                <c:pt idx="2574">
                  <c:v>36130</c:v>
                </c:pt>
                <c:pt idx="2575">
                  <c:v>36131</c:v>
                </c:pt>
                <c:pt idx="2576">
                  <c:v>36132</c:v>
                </c:pt>
                <c:pt idx="2577">
                  <c:v>36133</c:v>
                </c:pt>
                <c:pt idx="2578">
                  <c:v>36134</c:v>
                </c:pt>
                <c:pt idx="2579">
                  <c:v>36135</c:v>
                </c:pt>
                <c:pt idx="2580">
                  <c:v>36136</c:v>
                </c:pt>
                <c:pt idx="2581">
                  <c:v>36137</c:v>
                </c:pt>
                <c:pt idx="2582">
                  <c:v>36138</c:v>
                </c:pt>
                <c:pt idx="2583">
                  <c:v>36139</c:v>
                </c:pt>
                <c:pt idx="2584">
                  <c:v>36140</c:v>
                </c:pt>
                <c:pt idx="2585">
                  <c:v>36141</c:v>
                </c:pt>
                <c:pt idx="2586">
                  <c:v>36142</c:v>
                </c:pt>
                <c:pt idx="2587">
                  <c:v>36143</c:v>
                </c:pt>
                <c:pt idx="2588">
                  <c:v>36144</c:v>
                </c:pt>
                <c:pt idx="2589">
                  <c:v>36145</c:v>
                </c:pt>
                <c:pt idx="2590">
                  <c:v>36146</c:v>
                </c:pt>
                <c:pt idx="2591">
                  <c:v>36147</c:v>
                </c:pt>
                <c:pt idx="2592">
                  <c:v>36148</c:v>
                </c:pt>
                <c:pt idx="2593">
                  <c:v>36149</c:v>
                </c:pt>
                <c:pt idx="2594">
                  <c:v>36150</c:v>
                </c:pt>
                <c:pt idx="2595">
                  <c:v>36151</c:v>
                </c:pt>
                <c:pt idx="2596">
                  <c:v>36152</c:v>
                </c:pt>
                <c:pt idx="2597">
                  <c:v>36153</c:v>
                </c:pt>
                <c:pt idx="2598">
                  <c:v>36154</c:v>
                </c:pt>
                <c:pt idx="2599">
                  <c:v>36155</c:v>
                </c:pt>
                <c:pt idx="2600">
                  <c:v>36156</c:v>
                </c:pt>
                <c:pt idx="2601">
                  <c:v>36157</c:v>
                </c:pt>
                <c:pt idx="2602">
                  <c:v>36158</c:v>
                </c:pt>
                <c:pt idx="2603">
                  <c:v>36159</c:v>
                </c:pt>
                <c:pt idx="2604">
                  <c:v>36160</c:v>
                </c:pt>
                <c:pt idx="2605">
                  <c:v>36161</c:v>
                </c:pt>
                <c:pt idx="2606">
                  <c:v>36162</c:v>
                </c:pt>
                <c:pt idx="2607">
                  <c:v>36163</c:v>
                </c:pt>
                <c:pt idx="2608">
                  <c:v>36164</c:v>
                </c:pt>
                <c:pt idx="2609">
                  <c:v>36165</c:v>
                </c:pt>
                <c:pt idx="2610">
                  <c:v>36166</c:v>
                </c:pt>
                <c:pt idx="2611">
                  <c:v>36167</c:v>
                </c:pt>
                <c:pt idx="2612">
                  <c:v>36168</c:v>
                </c:pt>
                <c:pt idx="2613">
                  <c:v>36169</c:v>
                </c:pt>
                <c:pt idx="2614">
                  <c:v>36170</c:v>
                </c:pt>
                <c:pt idx="2615">
                  <c:v>36171</c:v>
                </c:pt>
                <c:pt idx="2616">
                  <c:v>36172</c:v>
                </c:pt>
                <c:pt idx="2617">
                  <c:v>36173</c:v>
                </c:pt>
                <c:pt idx="2618">
                  <c:v>36174</c:v>
                </c:pt>
                <c:pt idx="2619">
                  <c:v>36175</c:v>
                </c:pt>
                <c:pt idx="2620">
                  <c:v>36176</c:v>
                </c:pt>
                <c:pt idx="2621">
                  <c:v>36177</c:v>
                </c:pt>
                <c:pt idx="2622">
                  <c:v>36178</c:v>
                </c:pt>
                <c:pt idx="2623">
                  <c:v>36179</c:v>
                </c:pt>
                <c:pt idx="2624">
                  <c:v>36180</c:v>
                </c:pt>
                <c:pt idx="2625">
                  <c:v>36181</c:v>
                </c:pt>
                <c:pt idx="2626">
                  <c:v>36182</c:v>
                </c:pt>
                <c:pt idx="2627">
                  <c:v>36183</c:v>
                </c:pt>
                <c:pt idx="2628">
                  <c:v>36184</c:v>
                </c:pt>
                <c:pt idx="2629">
                  <c:v>36185</c:v>
                </c:pt>
                <c:pt idx="2630">
                  <c:v>36186</c:v>
                </c:pt>
                <c:pt idx="2631">
                  <c:v>36187</c:v>
                </c:pt>
                <c:pt idx="2632">
                  <c:v>36188</c:v>
                </c:pt>
                <c:pt idx="2633">
                  <c:v>36189</c:v>
                </c:pt>
                <c:pt idx="2634">
                  <c:v>36190</c:v>
                </c:pt>
                <c:pt idx="2635">
                  <c:v>36191</c:v>
                </c:pt>
                <c:pt idx="2636">
                  <c:v>36192</c:v>
                </c:pt>
                <c:pt idx="2637">
                  <c:v>36193</c:v>
                </c:pt>
                <c:pt idx="2638">
                  <c:v>36194</c:v>
                </c:pt>
                <c:pt idx="2639">
                  <c:v>36195</c:v>
                </c:pt>
                <c:pt idx="2640">
                  <c:v>36196</c:v>
                </c:pt>
                <c:pt idx="2641">
                  <c:v>36197</c:v>
                </c:pt>
                <c:pt idx="2642">
                  <c:v>36198</c:v>
                </c:pt>
                <c:pt idx="2643">
                  <c:v>36199</c:v>
                </c:pt>
                <c:pt idx="2644">
                  <c:v>36200</c:v>
                </c:pt>
                <c:pt idx="2645">
                  <c:v>36201</c:v>
                </c:pt>
                <c:pt idx="2646">
                  <c:v>36202</c:v>
                </c:pt>
                <c:pt idx="2647">
                  <c:v>36203</c:v>
                </c:pt>
                <c:pt idx="2648">
                  <c:v>36204</c:v>
                </c:pt>
                <c:pt idx="2649">
                  <c:v>36205</c:v>
                </c:pt>
                <c:pt idx="2650">
                  <c:v>36206</c:v>
                </c:pt>
                <c:pt idx="2651">
                  <c:v>36207</c:v>
                </c:pt>
                <c:pt idx="2652">
                  <c:v>36208</c:v>
                </c:pt>
                <c:pt idx="2653">
                  <c:v>36209</c:v>
                </c:pt>
                <c:pt idx="2654">
                  <c:v>36210</c:v>
                </c:pt>
                <c:pt idx="2655">
                  <c:v>36211</c:v>
                </c:pt>
                <c:pt idx="2656">
                  <c:v>36212</c:v>
                </c:pt>
                <c:pt idx="2657">
                  <c:v>36213</c:v>
                </c:pt>
                <c:pt idx="2658">
                  <c:v>36214</c:v>
                </c:pt>
                <c:pt idx="2659">
                  <c:v>36215</c:v>
                </c:pt>
                <c:pt idx="2660">
                  <c:v>36216</c:v>
                </c:pt>
                <c:pt idx="2661">
                  <c:v>36217</c:v>
                </c:pt>
                <c:pt idx="2662">
                  <c:v>36218</c:v>
                </c:pt>
                <c:pt idx="2663">
                  <c:v>36219</c:v>
                </c:pt>
                <c:pt idx="2664">
                  <c:v>36220</c:v>
                </c:pt>
                <c:pt idx="2665">
                  <c:v>36221</c:v>
                </c:pt>
                <c:pt idx="2666">
                  <c:v>36222</c:v>
                </c:pt>
                <c:pt idx="2667">
                  <c:v>36223</c:v>
                </c:pt>
                <c:pt idx="2668">
                  <c:v>36224</c:v>
                </c:pt>
                <c:pt idx="2669">
                  <c:v>36225</c:v>
                </c:pt>
                <c:pt idx="2670">
                  <c:v>36226</c:v>
                </c:pt>
                <c:pt idx="2671">
                  <c:v>36227</c:v>
                </c:pt>
                <c:pt idx="2672">
                  <c:v>36228</c:v>
                </c:pt>
                <c:pt idx="2673">
                  <c:v>36229</c:v>
                </c:pt>
                <c:pt idx="2674">
                  <c:v>36230</c:v>
                </c:pt>
                <c:pt idx="2675">
                  <c:v>36231</c:v>
                </c:pt>
                <c:pt idx="2676">
                  <c:v>36232</c:v>
                </c:pt>
                <c:pt idx="2677">
                  <c:v>36233</c:v>
                </c:pt>
                <c:pt idx="2678">
                  <c:v>36234</c:v>
                </c:pt>
                <c:pt idx="2679">
                  <c:v>36235</c:v>
                </c:pt>
                <c:pt idx="2680">
                  <c:v>36236</c:v>
                </c:pt>
                <c:pt idx="2681">
                  <c:v>36237</c:v>
                </c:pt>
                <c:pt idx="2682">
                  <c:v>36238</c:v>
                </c:pt>
                <c:pt idx="2683">
                  <c:v>36239</c:v>
                </c:pt>
                <c:pt idx="2684">
                  <c:v>36240</c:v>
                </c:pt>
                <c:pt idx="2685">
                  <c:v>36241</c:v>
                </c:pt>
                <c:pt idx="2686">
                  <c:v>36242</c:v>
                </c:pt>
                <c:pt idx="2687">
                  <c:v>36243</c:v>
                </c:pt>
                <c:pt idx="2688">
                  <c:v>36244</c:v>
                </c:pt>
                <c:pt idx="2689">
                  <c:v>36245</c:v>
                </c:pt>
                <c:pt idx="2690">
                  <c:v>36246</c:v>
                </c:pt>
                <c:pt idx="2691">
                  <c:v>36247</c:v>
                </c:pt>
                <c:pt idx="2692">
                  <c:v>36248</c:v>
                </c:pt>
                <c:pt idx="2693">
                  <c:v>36249</c:v>
                </c:pt>
                <c:pt idx="2694">
                  <c:v>36250</c:v>
                </c:pt>
                <c:pt idx="2695">
                  <c:v>36251</c:v>
                </c:pt>
                <c:pt idx="2696">
                  <c:v>36252</c:v>
                </c:pt>
                <c:pt idx="2697">
                  <c:v>36253</c:v>
                </c:pt>
                <c:pt idx="2698">
                  <c:v>36254</c:v>
                </c:pt>
                <c:pt idx="2699">
                  <c:v>36255</c:v>
                </c:pt>
                <c:pt idx="2700">
                  <c:v>36256</c:v>
                </c:pt>
                <c:pt idx="2701">
                  <c:v>36257</c:v>
                </c:pt>
                <c:pt idx="2702">
                  <c:v>36258</c:v>
                </c:pt>
                <c:pt idx="2703">
                  <c:v>36259</c:v>
                </c:pt>
                <c:pt idx="2704">
                  <c:v>36260</c:v>
                </c:pt>
                <c:pt idx="2705">
                  <c:v>36261</c:v>
                </c:pt>
                <c:pt idx="2706">
                  <c:v>36262</c:v>
                </c:pt>
                <c:pt idx="2707">
                  <c:v>36263</c:v>
                </c:pt>
                <c:pt idx="2708">
                  <c:v>36264</c:v>
                </c:pt>
                <c:pt idx="2709">
                  <c:v>36265</c:v>
                </c:pt>
                <c:pt idx="2710">
                  <c:v>36266</c:v>
                </c:pt>
                <c:pt idx="2711">
                  <c:v>36267</c:v>
                </c:pt>
                <c:pt idx="2712">
                  <c:v>36268</c:v>
                </c:pt>
                <c:pt idx="2713">
                  <c:v>36269</c:v>
                </c:pt>
                <c:pt idx="2714">
                  <c:v>36270</c:v>
                </c:pt>
                <c:pt idx="2715">
                  <c:v>36271</c:v>
                </c:pt>
                <c:pt idx="2716">
                  <c:v>36272</c:v>
                </c:pt>
                <c:pt idx="2717">
                  <c:v>36273</c:v>
                </c:pt>
                <c:pt idx="2718">
                  <c:v>36274</c:v>
                </c:pt>
                <c:pt idx="2719">
                  <c:v>36275</c:v>
                </c:pt>
                <c:pt idx="2720">
                  <c:v>36276</c:v>
                </c:pt>
                <c:pt idx="2721">
                  <c:v>36277</c:v>
                </c:pt>
                <c:pt idx="2722">
                  <c:v>36278</c:v>
                </c:pt>
                <c:pt idx="2723">
                  <c:v>36279</c:v>
                </c:pt>
                <c:pt idx="2724">
                  <c:v>36280</c:v>
                </c:pt>
                <c:pt idx="2725">
                  <c:v>36281</c:v>
                </c:pt>
                <c:pt idx="2726">
                  <c:v>36282</c:v>
                </c:pt>
                <c:pt idx="2727">
                  <c:v>36283</c:v>
                </c:pt>
                <c:pt idx="2728">
                  <c:v>36284</c:v>
                </c:pt>
                <c:pt idx="2729">
                  <c:v>36285</c:v>
                </c:pt>
                <c:pt idx="2730">
                  <c:v>36286</c:v>
                </c:pt>
                <c:pt idx="2731">
                  <c:v>36287</c:v>
                </c:pt>
                <c:pt idx="2732">
                  <c:v>36288</c:v>
                </c:pt>
                <c:pt idx="2733">
                  <c:v>36289</c:v>
                </c:pt>
                <c:pt idx="2734">
                  <c:v>36290</c:v>
                </c:pt>
                <c:pt idx="2735">
                  <c:v>36291</c:v>
                </c:pt>
                <c:pt idx="2736">
                  <c:v>36292</c:v>
                </c:pt>
                <c:pt idx="2737">
                  <c:v>36293</c:v>
                </c:pt>
                <c:pt idx="2738">
                  <c:v>36294</c:v>
                </c:pt>
                <c:pt idx="2739">
                  <c:v>36295</c:v>
                </c:pt>
                <c:pt idx="2740">
                  <c:v>36296</c:v>
                </c:pt>
                <c:pt idx="2741">
                  <c:v>36297</c:v>
                </c:pt>
                <c:pt idx="2742">
                  <c:v>36298</c:v>
                </c:pt>
                <c:pt idx="2743">
                  <c:v>36299</c:v>
                </c:pt>
                <c:pt idx="2744">
                  <c:v>36300</c:v>
                </c:pt>
                <c:pt idx="2745">
                  <c:v>36301</c:v>
                </c:pt>
                <c:pt idx="2746">
                  <c:v>36302</c:v>
                </c:pt>
                <c:pt idx="2747">
                  <c:v>36303</c:v>
                </c:pt>
                <c:pt idx="2748">
                  <c:v>36304</c:v>
                </c:pt>
                <c:pt idx="2749">
                  <c:v>36305</c:v>
                </c:pt>
                <c:pt idx="2750">
                  <c:v>36306</c:v>
                </c:pt>
                <c:pt idx="2751">
                  <c:v>36307</c:v>
                </c:pt>
                <c:pt idx="2752">
                  <c:v>36308</c:v>
                </c:pt>
                <c:pt idx="2753">
                  <c:v>36309</c:v>
                </c:pt>
                <c:pt idx="2754">
                  <c:v>36310</c:v>
                </c:pt>
                <c:pt idx="2755">
                  <c:v>36311</c:v>
                </c:pt>
                <c:pt idx="2756">
                  <c:v>36312</c:v>
                </c:pt>
                <c:pt idx="2757">
                  <c:v>36313</c:v>
                </c:pt>
                <c:pt idx="2758">
                  <c:v>36314</c:v>
                </c:pt>
                <c:pt idx="2759">
                  <c:v>36315</c:v>
                </c:pt>
                <c:pt idx="2760">
                  <c:v>36316</c:v>
                </c:pt>
                <c:pt idx="2761">
                  <c:v>36317</c:v>
                </c:pt>
                <c:pt idx="2762">
                  <c:v>36318</c:v>
                </c:pt>
                <c:pt idx="2763">
                  <c:v>36319</c:v>
                </c:pt>
                <c:pt idx="2764">
                  <c:v>36320</c:v>
                </c:pt>
                <c:pt idx="2765">
                  <c:v>36321</c:v>
                </c:pt>
                <c:pt idx="2766">
                  <c:v>36322</c:v>
                </c:pt>
                <c:pt idx="2767">
                  <c:v>36323</c:v>
                </c:pt>
                <c:pt idx="2768">
                  <c:v>36324</c:v>
                </c:pt>
                <c:pt idx="2769">
                  <c:v>36325</c:v>
                </c:pt>
                <c:pt idx="2770">
                  <c:v>36326</c:v>
                </c:pt>
                <c:pt idx="2771">
                  <c:v>36327</c:v>
                </c:pt>
                <c:pt idx="2772">
                  <c:v>36328</c:v>
                </c:pt>
                <c:pt idx="2773">
                  <c:v>36329</c:v>
                </c:pt>
                <c:pt idx="2774">
                  <c:v>36330</c:v>
                </c:pt>
                <c:pt idx="2775">
                  <c:v>36331</c:v>
                </c:pt>
                <c:pt idx="2776">
                  <c:v>36332</c:v>
                </c:pt>
                <c:pt idx="2777">
                  <c:v>36333</c:v>
                </c:pt>
                <c:pt idx="2778">
                  <c:v>36334</c:v>
                </c:pt>
                <c:pt idx="2779">
                  <c:v>36335</c:v>
                </c:pt>
                <c:pt idx="2780">
                  <c:v>36336</c:v>
                </c:pt>
                <c:pt idx="2781">
                  <c:v>36337</c:v>
                </c:pt>
                <c:pt idx="2782">
                  <c:v>36338</c:v>
                </c:pt>
                <c:pt idx="2783">
                  <c:v>36339</c:v>
                </c:pt>
                <c:pt idx="2784">
                  <c:v>36340</c:v>
                </c:pt>
                <c:pt idx="2785">
                  <c:v>36341</c:v>
                </c:pt>
                <c:pt idx="2786">
                  <c:v>36342</c:v>
                </c:pt>
                <c:pt idx="2787">
                  <c:v>36343</c:v>
                </c:pt>
                <c:pt idx="2788">
                  <c:v>36344</c:v>
                </c:pt>
                <c:pt idx="2789">
                  <c:v>36345</c:v>
                </c:pt>
                <c:pt idx="2790">
                  <c:v>36346</c:v>
                </c:pt>
                <c:pt idx="2791">
                  <c:v>36347</c:v>
                </c:pt>
                <c:pt idx="2792">
                  <c:v>36348</c:v>
                </c:pt>
                <c:pt idx="2793">
                  <c:v>36349</c:v>
                </c:pt>
                <c:pt idx="2794">
                  <c:v>36350</c:v>
                </c:pt>
                <c:pt idx="2795">
                  <c:v>36351</c:v>
                </c:pt>
                <c:pt idx="2796">
                  <c:v>36352</c:v>
                </c:pt>
                <c:pt idx="2797">
                  <c:v>36353</c:v>
                </c:pt>
                <c:pt idx="2798">
                  <c:v>36354</c:v>
                </c:pt>
                <c:pt idx="2799">
                  <c:v>36355</c:v>
                </c:pt>
                <c:pt idx="2800">
                  <c:v>36356</c:v>
                </c:pt>
                <c:pt idx="2801">
                  <c:v>36357</c:v>
                </c:pt>
                <c:pt idx="2802">
                  <c:v>36358</c:v>
                </c:pt>
                <c:pt idx="2803">
                  <c:v>36359</c:v>
                </c:pt>
                <c:pt idx="2804">
                  <c:v>36360</c:v>
                </c:pt>
                <c:pt idx="2805">
                  <c:v>36361</c:v>
                </c:pt>
                <c:pt idx="2806">
                  <c:v>36362</c:v>
                </c:pt>
                <c:pt idx="2807">
                  <c:v>36363</c:v>
                </c:pt>
                <c:pt idx="2808">
                  <c:v>36364</c:v>
                </c:pt>
                <c:pt idx="2809">
                  <c:v>36365</c:v>
                </c:pt>
                <c:pt idx="2810">
                  <c:v>36366</c:v>
                </c:pt>
                <c:pt idx="2811">
                  <c:v>36367</c:v>
                </c:pt>
                <c:pt idx="2812">
                  <c:v>36368</c:v>
                </c:pt>
                <c:pt idx="2813">
                  <c:v>36369</c:v>
                </c:pt>
                <c:pt idx="2814">
                  <c:v>36370</c:v>
                </c:pt>
                <c:pt idx="2815">
                  <c:v>36371</c:v>
                </c:pt>
                <c:pt idx="2816">
                  <c:v>36372</c:v>
                </c:pt>
                <c:pt idx="2817">
                  <c:v>36373</c:v>
                </c:pt>
                <c:pt idx="2818">
                  <c:v>36374</c:v>
                </c:pt>
                <c:pt idx="2819">
                  <c:v>36375</c:v>
                </c:pt>
                <c:pt idx="2820">
                  <c:v>36376</c:v>
                </c:pt>
                <c:pt idx="2821">
                  <c:v>36377</c:v>
                </c:pt>
                <c:pt idx="2822">
                  <c:v>36378</c:v>
                </c:pt>
                <c:pt idx="2823">
                  <c:v>36379</c:v>
                </c:pt>
                <c:pt idx="2824">
                  <c:v>36380</c:v>
                </c:pt>
                <c:pt idx="2825">
                  <c:v>36381</c:v>
                </c:pt>
                <c:pt idx="2826">
                  <c:v>36382</c:v>
                </c:pt>
                <c:pt idx="2827">
                  <c:v>36383</c:v>
                </c:pt>
                <c:pt idx="2828">
                  <c:v>36384</c:v>
                </c:pt>
                <c:pt idx="2829">
                  <c:v>36385</c:v>
                </c:pt>
                <c:pt idx="2830">
                  <c:v>36386</c:v>
                </c:pt>
                <c:pt idx="2831">
                  <c:v>36387</c:v>
                </c:pt>
                <c:pt idx="2832">
                  <c:v>36388</c:v>
                </c:pt>
                <c:pt idx="2833">
                  <c:v>36389</c:v>
                </c:pt>
                <c:pt idx="2834">
                  <c:v>36390</c:v>
                </c:pt>
                <c:pt idx="2835">
                  <c:v>36391</c:v>
                </c:pt>
                <c:pt idx="2836">
                  <c:v>36392</c:v>
                </c:pt>
                <c:pt idx="2837">
                  <c:v>36393</c:v>
                </c:pt>
                <c:pt idx="2838">
                  <c:v>36394</c:v>
                </c:pt>
                <c:pt idx="2839">
                  <c:v>36395</c:v>
                </c:pt>
                <c:pt idx="2840">
                  <c:v>36396</c:v>
                </c:pt>
                <c:pt idx="2841">
                  <c:v>36397</c:v>
                </c:pt>
                <c:pt idx="2842">
                  <c:v>36398</c:v>
                </c:pt>
                <c:pt idx="2843">
                  <c:v>36399</c:v>
                </c:pt>
                <c:pt idx="2844">
                  <c:v>36400</c:v>
                </c:pt>
                <c:pt idx="2845">
                  <c:v>36401</c:v>
                </c:pt>
                <c:pt idx="2846">
                  <c:v>36402</c:v>
                </c:pt>
                <c:pt idx="2847">
                  <c:v>36403</c:v>
                </c:pt>
                <c:pt idx="2848">
                  <c:v>36404</c:v>
                </c:pt>
                <c:pt idx="2849">
                  <c:v>36405</c:v>
                </c:pt>
                <c:pt idx="2850">
                  <c:v>36406</c:v>
                </c:pt>
                <c:pt idx="2851">
                  <c:v>36407</c:v>
                </c:pt>
                <c:pt idx="2852">
                  <c:v>36408</c:v>
                </c:pt>
                <c:pt idx="2853">
                  <c:v>36409</c:v>
                </c:pt>
                <c:pt idx="2854">
                  <c:v>36410</c:v>
                </c:pt>
                <c:pt idx="2855">
                  <c:v>36411</c:v>
                </c:pt>
                <c:pt idx="2856">
                  <c:v>36412</c:v>
                </c:pt>
                <c:pt idx="2857">
                  <c:v>36413</c:v>
                </c:pt>
                <c:pt idx="2858">
                  <c:v>36414</c:v>
                </c:pt>
                <c:pt idx="2859">
                  <c:v>36415</c:v>
                </c:pt>
                <c:pt idx="2860">
                  <c:v>36416</c:v>
                </c:pt>
                <c:pt idx="2861">
                  <c:v>36417</c:v>
                </c:pt>
                <c:pt idx="2862">
                  <c:v>36418</c:v>
                </c:pt>
                <c:pt idx="2863">
                  <c:v>36419</c:v>
                </c:pt>
                <c:pt idx="2864">
                  <c:v>36420</c:v>
                </c:pt>
                <c:pt idx="2865">
                  <c:v>36421</c:v>
                </c:pt>
                <c:pt idx="2866">
                  <c:v>36422</c:v>
                </c:pt>
                <c:pt idx="2867">
                  <c:v>36423</c:v>
                </c:pt>
                <c:pt idx="2868">
                  <c:v>36424</c:v>
                </c:pt>
                <c:pt idx="2869">
                  <c:v>36425</c:v>
                </c:pt>
                <c:pt idx="2870">
                  <c:v>36426</c:v>
                </c:pt>
                <c:pt idx="2871">
                  <c:v>36427</c:v>
                </c:pt>
                <c:pt idx="2872">
                  <c:v>36428</c:v>
                </c:pt>
                <c:pt idx="2873">
                  <c:v>36429</c:v>
                </c:pt>
                <c:pt idx="2874">
                  <c:v>36430</c:v>
                </c:pt>
                <c:pt idx="2875">
                  <c:v>36431</c:v>
                </c:pt>
                <c:pt idx="2876">
                  <c:v>36432</c:v>
                </c:pt>
                <c:pt idx="2877">
                  <c:v>36433</c:v>
                </c:pt>
                <c:pt idx="2878">
                  <c:v>36434</c:v>
                </c:pt>
                <c:pt idx="2879">
                  <c:v>36435</c:v>
                </c:pt>
                <c:pt idx="2880">
                  <c:v>36436</c:v>
                </c:pt>
                <c:pt idx="2881">
                  <c:v>36437</c:v>
                </c:pt>
                <c:pt idx="2882">
                  <c:v>36438</c:v>
                </c:pt>
                <c:pt idx="2883">
                  <c:v>36439</c:v>
                </c:pt>
                <c:pt idx="2884">
                  <c:v>36440</c:v>
                </c:pt>
                <c:pt idx="2885">
                  <c:v>36441</c:v>
                </c:pt>
                <c:pt idx="2886">
                  <c:v>36442</c:v>
                </c:pt>
                <c:pt idx="2887">
                  <c:v>36443</c:v>
                </c:pt>
                <c:pt idx="2888">
                  <c:v>36444</c:v>
                </c:pt>
                <c:pt idx="2889">
                  <c:v>36445</c:v>
                </c:pt>
                <c:pt idx="2890">
                  <c:v>36446</c:v>
                </c:pt>
                <c:pt idx="2891">
                  <c:v>36447</c:v>
                </c:pt>
                <c:pt idx="2892">
                  <c:v>36448</c:v>
                </c:pt>
                <c:pt idx="2893">
                  <c:v>36449</c:v>
                </c:pt>
                <c:pt idx="2894">
                  <c:v>36450</c:v>
                </c:pt>
                <c:pt idx="2895">
                  <c:v>36451</c:v>
                </c:pt>
                <c:pt idx="2896">
                  <c:v>36452</c:v>
                </c:pt>
                <c:pt idx="2897">
                  <c:v>36453</c:v>
                </c:pt>
                <c:pt idx="2898">
                  <c:v>36454</c:v>
                </c:pt>
                <c:pt idx="2899">
                  <c:v>36455</c:v>
                </c:pt>
                <c:pt idx="2900">
                  <c:v>36456</c:v>
                </c:pt>
                <c:pt idx="2901">
                  <c:v>36457</c:v>
                </c:pt>
                <c:pt idx="2902">
                  <c:v>36458</c:v>
                </c:pt>
                <c:pt idx="2903">
                  <c:v>36459</c:v>
                </c:pt>
                <c:pt idx="2904">
                  <c:v>36460</c:v>
                </c:pt>
                <c:pt idx="2905">
                  <c:v>36461</c:v>
                </c:pt>
                <c:pt idx="2906">
                  <c:v>36462</c:v>
                </c:pt>
                <c:pt idx="2907">
                  <c:v>36463</c:v>
                </c:pt>
                <c:pt idx="2908">
                  <c:v>36464</c:v>
                </c:pt>
                <c:pt idx="2909">
                  <c:v>36465</c:v>
                </c:pt>
                <c:pt idx="2910">
                  <c:v>36466</c:v>
                </c:pt>
                <c:pt idx="2911">
                  <c:v>36467</c:v>
                </c:pt>
                <c:pt idx="2912">
                  <c:v>36468</c:v>
                </c:pt>
                <c:pt idx="2913">
                  <c:v>36469</c:v>
                </c:pt>
                <c:pt idx="2914">
                  <c:v>36470</c:v>
                </c:pt>
                <c:pt idx="2915">
                  <c:v>36471</c:v>
                </c:pt>
                <c:pt idx="2916">
                  <c:v>36472</c:v>
                </c:pt>
                <c:pt idx="2917">
                  <c:v>36473</c:v>
                </c:pt>
                <c:pt idx="2918">
                  <c:v>36474</c:v>
                </c:pt>
                <c:pt idx="2919">
                  <c:v>36475</c:v>
                </c:pt>
                <c:pt idx="2920">
                  <c:v>36476</c:v>
                </c:pt>
                <c:pt idx="2921">
                  <c:v>36477</c:v>
                </c:pt>
                <c:pt idx="2922">
                  <c:v>36478</c:v>
                </c:pt>
                <c:pt idx="2923">
                  <c:v>36479</c:v>
                </c:pt>
                <c:pt idx="2924">
                  <c:v>36480</c:v>
                </c:pt>
                <c:pt idx="2925">
                  <c:v>36481</c:v>
                </c:pt>
                <c:pt idx="2926">
                  <c:v>36482</c:v>
                </c:pt>
                <c:pt idx="2927">
                  <c:v>36483</c:v>
                </c:pt>
                <c:pt idx="2928">
                  <c:v>36484</c:v>
                </c:pt>
                <c:pt idx="2929">
                  <c:v>36485</c:v>
                </c:pt>
                <c:pt idx="2930">
                  <c:v>36486</c:v>
                </c:pt>
                <c:pt idx="2931">
                  <c:v>36487</c:v>
                </c:pt>
                <c:pt idx="2932">
                  <c:v>36488</c:v>
                </c:pt>
                <c:pt idx="2933">
                  <c:v>36489</c:v>
                </c:pt>
                <c:pt idx="2934">
                  <c:v>36490</c:v>
                </c:pt>
                <c:pt idx="2935">
                  <c:v>36491</c:v>
                </c:pt>
                <c:pt idx="2936">
                  <c:v>36492</c:v>
                </c:pt>
                <c:pt idx="2937">
                  <c:v>36493</c:v>
                </c:pt>
                <c:pt idx="2938">
                  <c:v>36494</c:v>
                </c:pt>
                <c:pt idx="2939">
                  <c:v>36495</c:v>
                </c:pt>
                <c:pt idx="2940">
                  <c:v>36496</c:v>
                </c:pt>
                <c:pt idx="2941">
                  <c:v>36497</c:v>
                </c:pt>
                <c:pt idx="2942">
                  <c:v>36498</c:v>
                </c:pt>
                <c:pt idx="2943">
                  <c:v>36499</c:v>
                </c:pt>
                <c:pt idx="2944">
                  <c:v>36500</c:v>
                </c:pt>
                <c:pt idx="2945">
                  <c:v>36501</c:v>
                </c:pt>
                <c:pt idx="2946">
                  <c:v>36502</c:v>
                </c:pt>
                <c:pt idx="2947">
                  <c:v>36503</c:v>
                </c:pt>
                <c:pt idx="2948">
                  <c:v>36504</c:v>
                </c:pt>
                <c:pt idx="2949">
                  <c:v>36505</c:v>
                </c:pt>
                <c:pt idx="2950">
                  <c:v>36506</c:v>
                </c:pt>
                <c:pt idx="2951">
                  <c:v>36507</c:v>
                </c:pt>
                <c:pt idx="2952">
                  <c:v>36508</c:v>
                </c:pt>
                <c:pt idx="2953">
                  <c:v>36509</c:v>
                </c:pt>
                <c:pt idx="2954">
                  <c:v>36510</c:v>
                </c:pt>
                <c:pt idx="2955">
                  <c:v>36511</c:v>
                </c:pt>
                <c:pt idx="2956">
                  <c:v>36512</c:v>
                </c:pt>
                <c:pt idx="2957">
                  <c:v>36513</c:v>
                </c:pt>
                <c:pt idx="2958">
                  <c:v>36514</c:v>
                </c:pt>
                <c:pt idx="2959">
                  <c:v>36515</c:v>
                </c:pt>
                <c:pt idx="2960">
                  <c:v>36516</c:v>
                </c:pt>
                <c:pt idx="2961">
                  <c:v>36517</c:v>
                </c:pt>
                <c:pt idx="2962">
                  <c:v>36518</c:v>
                </c:pt>
                <c:pt idx="2963">
                  <c:v>36519</c:v>
                </c:pt>
                <c:pt idx="2964">
                  <c:v>36520</c:v>
                </c:pt>
                <c:pt idx="2965">
                  <c:v>36521</c:v>
                </c:pt>
                <c:pt idx="2966">
                  <c:v>36522</c:v>
                </c:pt>
                <c:pt idx="2967">
                  <c:v>36523</c:v>
                </c:pt>
                <c:pt idx="2968">
                  <c:v>36524</c:v>
                </c:pt>
                <c:pt idx="2969">
                  <c:v>36525</c:v>
                </c:pt>
                <c:pt idx="2970">
                  <c:v>36526</c:v>
                </c:pt>
                <c:pt idx="2971">
                  <c:v>36527</c:v>
                </c:pt>
                <c:pt idx="2972">
                  <c:v>36528</c:v>
                </c:pt>
                <c:pt idx="2973">
                  <c:v>36529</c:v>
                </c:pt>
                <c:pt idx="2974">
                  <c:v>36530</c:v>
                </c:pt>
                <c:pt idx="2975">
                  <c:v>36531</c:v>
                </c:pt>
                <c:pt idx="2976">
                  <c:v>36532</c:v>
                </c:pt>
                <c:pt idx="2977">
                  <c:v>36533</c:v>
                </c:pt>
                <c:pt idx="2978">
                  <c:v>36534</c:v>
                </c:pt>
                <c:pt idx="2979">
                  <c:v>36535</c:v>
                </c:pt>
                <c:pt idx="2980">
                  <c:v>36536</c:v>
                </c:pt>
                <c:pt idx="2981">
                  <c:v>36537</c:v>
                </c:pt>
                <c:pt idx="2982">
                  <c:v>36538</c:v>
                </c:pt>
                <c:pt idx="2983">
                  <c:v>36539</c:v>
                </c:pt>
                <c:pt idx="2984">
                  <c:v>36540</c:v>
                </c:pt>
                <c:pt idx="2985">
                  <c:v>36541</c:v>
                </c:pt>
                <c:pt idx="2986">
                  <c:v>36542</c:v>
                </c:pt>
                <c:pt idx="2987">
                  <c:v>36543</c:v>
                </c:pt>
                <c:pt idx="2988">
                  <c:v>36544</c:v>
                </c:pt>
                <c:pt idx="2989">
                  <c:v>36545</c:v>
                </c:pt>
                <c:pt idx="2990">
                  <c:v>36546</c:v>
                </c:pt>
                <c:pt idx="2991">
                  <c:v>36547</c:v>
                </c:pt>
                <c:pt idx="2992">
                  <c:v>36548</c:v>
                </c:pt>
                <c:pt idx="2993">
                  <c:v>36549</c:v>
                </c:pt>
                <c:pt idx="2994">
                  <c:v>36550</c:v>
                </c:pt>
                <c:pt idx="2995">
                  <c:v>36551</c:v>
                </c:pt>
                <c:pt idx="2996">
                  <c:v>36552</c:v>
                </c:pt>
                <c:pt idx="2997">
                  <c:v>36553</c:v>
                </c:pt>
                <c:pt idx="2998">
                  <c:v>36554</c:v>
                </c:pt>
                <c:pt idx="2999">
                  <c:v>36555</c:v>
                </c:pt>
                <c:pt idx="3000">
                  <c:v>36556</c:v>
                </c:pt>
                <c:pt idx="3001">
                  <c:v>36557</c:v>
                </c:pt>
                <c:pt idx="3002">
                  <c:v>36558</c:v>
                </c:pt>
                <c:pt idx="3003">
                  <c:v>36559</c:v>
                </c:pt>
                <c:pt idx="3004">
                  <c:v>36560</c:v>
                </c:pt>
                <c:pt idx="3005">
                  <c:v>36561</c:v>
                </c:pt>
                <c:pt idx="3006">
                  <c:v>36562</c:v>
                </c:pt>
                <c:pt idx="3007">
                  <c:v>36563</c:v>
                </c:pt>
                <c:pt idx="3008">
                  <c:v>36564</c:v>
                </c:pt>
                <c:pt idx="3009">
                  <c:v>36565</c:v>
                </c:pt>
                <c:pt idx="3010">
                  <c:v>36566</c:v>
                </c:pt>
                <c:pt idx="3011">
                  <c:v>36567</c:v>
                </c:pt>
                <c:pt idx="3012">
                  <c:v>36568</c:v>
                </c:pt>
                <c:pt idx="3013">
                  <c:v>36569</c:v>
                </c:pt>
                <c:pt idx="3014">
                  <c:v>36570</c:v>
                </c:pt>
                <c:pt idx="3015">
                  <c:v>36571</c:v>
                </c:pt>
                <c:pt idx="3016">
                  <c:v>36572</c:v>
                </c:pt>
                <c:pt idx="3017">
                  <c:v>36573</c:v>
                </c:pt>
                <c:pt idx="3018">
                  <c:v>36574</c:v>
                </c:pt>
                <c:pt idx="3019">
                  <c:v>36575</c:v>
                </c:pt>
                <c:pt idx="3020">
                  <c:v>36576</c:v>
                </c:pt>
                <c:pt idx="3021">
                  <c:v>36577</c:v>
                </c:pt>
                <c:pt idx="3022">
                  <c:v>36578</c:v>
                </c:pt>
                <c:pt idx="3023">
                  <c:v>36579</c:v>
                </c:pt>
                <c:pt idx="3024">
                  <c:v>36580</c:v>
                </c:pt>
                <c:pt idx="3025">
                  <c:v>36581</c:v>
                </c:pt>
                <c:pt idx="3026">
                  <c:v>36582</c:v>
                </c:pt>
                <c:pt idx="3027">
                  <c:v>36583</c:v>
                </c:pt>
                <c:pt idx="3028">
                  <c:v>36584</c:v>
                </c:pt>
                <c:pt idx="3029">
                  <c:v>36585</c:v>
                </c:pt>
                <c:pt idx="3030">
                  <c:v>36586</c:v>
                </c:pt>
                <c:pt idx="3031">
                  <c:v>36587</c:v>
                </c:pt>
                <c:pt idx="3032">
                  <c:v>36588</c:v>
                </c:pt>
                <c:pt idx="3033">
                  <c:v>36589</c:v>
                </c:pt>
                <c:pt idx="3034">
                  <c:v>36590</c:v>
                </c:pt>
                <c:pt idx="3035">
                  <c:v>36591</c:v>
                </c:pt>
                <c:pt idx="3036">
                  <c:v>36592</c:v>
                </c:pt>
                <c:pt idx="3037">
                  <c:v>36593</c:v>
                </c:pt>
                <c:pt idx="3038">
                  <c:v>36594</c:v>
                </c:pt>
                <c:pt idx="3039">
                  <c:v>36595</c:v>
                </c:pt>
                <c:pt idx="3040">
                  <c:v>36596</c:v>
                </c:pt>
                <c:pt idx="3041">
                  <c:v>36597</c:v>
                </c:pt>
                <c:pt idx="3042">
                  <c:v>36598</c:v>
                </c:pt>
                <c:pt idx="3043">
                  <c:v>36599</c:v>
                </c:pt>
                <c:pt idx="3044">
                  <c:v>36600</c:v>
                </c:pt>
                <c:pt idx="3045">
                  <c:v>36601</c:v>
                </c:pt>
                <c:pt idx="3046">
                  <c:v>36602</c:v>
                </c:pt>
                <c:pt idx="3047">
                  <c:v>36603</c:v>
                </c:pt>
                <c:pt idx="3048">
                  <c:v>36604</c:v>
                </c:pt>
                <c:pt idx="3049">
                  <c:v>36605</c:v>
                </c:pt>
                <c:pt idx="3050">
                  <c:v>36606</c:v>
                </c:pt>
                <c:pt idx="3051">
                  <c:v>36607</c:v>
                </c:pt>
                <c:pt idx="3052">
                  <c:v>36608</c:v>
                </c:pt>
                <c:pt idx="3053">
                  <c:v>36609</c:v>
                </c:pt>
                <c:pt idx="3054">
                  <c:v>36610</c:v>
                </c:pt>
                <c:pt idx="3055">
                  <c:v>36611</c:v>
                </c:pt>
                <c:pt idx="3056">
                  <c:v>36612</c:v>
                </c:pt>
                <c:pt idx="3057">
                  <c:v>36613</c:v>
                </c:pt>
                <c:pt idx="3058">
                  <c:v>36614</c:v>
                </c:pt>
                <c:pt idx="3059">
                  <c:v>36615</c:v>
                </c:pt>
                <c:pt idx="3060">
                  <c:v>36616</c:v>
                </c:pt>
                <c:pt idx="3061">
                  <c:v>36617</c:v>
                </c:pt>
                <c:pt idx="3062">
                  <c:v>36618</c:v>
                </c:pt>
                <c:pt idx="3063">
                  <c:v>36619</c:v>
                </c:pt>
                <c:pt idx="3064">
                  <c:v>36620</c:v>
                </c:pt>
                <c:pt idx="3065">
                  <c:v>36621</c:v>
                </c:pt>
                <c:pt idx="3066">
                  <c:v>36622</c:v>
                </c:pt>
                <c:pt idx="3067">
                  <c:v>36623</c:v>
                </c:pt>
                <c:pt idx="3068">
                  <c:v>36624</c:v>
                </c:pt>
                <c:pt idx="3069">
                  <c:v>36625</c:v>
                </c:pt>
                <c:pt idx="3070">
                  <c:v>36626</c:v>
                </c:pt>
                <c:pt idx="3071">
                  <c:v>36627</c:v>
                </c:pt>
                <c:pt idx="3072">
                  <c:v>36628</c:v>
                </c:pt>
                <c:pt idx="3073">
                  <c:v>36629</c:v>
                </c:pt>
                <c:pt idx="3074">
                  <c:v>36630</c:v>
                </c:pt>
                <c:pt idx="3075">
                  <c:v>36631</c:v>
                </c:pt>
                <c:pt idx="3076">
                  <c:v>36632</c:v>
                </c:pt>
                <c:pt idx="3077">
                  <c:v>36633</c:v>
                </c:pt>
                <c:pt idx="3078">
                  <c:v>36634</c:v>
                </c:pt>
                <c:pt idx="3079">
                  <c:v>36635</c:v>
                </c:pt>
                <c:pt idx="3080">
                  <c:v>36636</c:v>
                </c:pt>
                <c:pt idx="3081">
                  <c:v>36637</c:v>
                </c:pt>
                <c:pt idx="3082">
                  <c:v>36638</c:v>
                </c:pt>
                <c:pt idx="3083">
                  <c:v>36639</c:v>
                </c:pt>
                <c:pt idx="3084">
                  <c:v>36640</c:v>
                </c:pt>
                <c:pt idx="3085">
                  <c:v>36641</c:v>
                </c:pt>
                <c:pt idx="3086">
                  <c:v>36642</c:v>
                </c:pt>
                <c:pt idx="3087">
                  <c:v>36643</c:v>
                </c:pt>
                <c:pt idx="3088">
                  <c:v>36644</c:v>
                </c:pt>
                <c:pt idx="3089">
                  <c:v>36645</c:v>
                </c:pt>
                <c:pt idx="3090">
                  <c:v>36646</c:v>
                </c:pt>
                <c:pt idx="3091">
                  <c:v>36647</c:v>
                </c:pt>
                <c:pt idx="3092">
                  <c:v>36648</c:v>
                </c:pt>
                <c:pt idx="3093">
                  <c:v>36649</c:v>
                </c:pt>
                <c:pt idx="3094">
                  <c:v>36650</c:v>
                </c:pt>
                <c:pt idx="3095">
                  <c:v>36651</c:v>
                </c:pt>
                <c:pt idx="3096">
                  <c:v>36652</c:v>
                </c:pt>
                <c:pt idx="3097">
                  <c:v>36653</c:v>
                </c:pt>
                <c:pt idx="3098">
                  <c:v>36654</c:v>
                </c:pt>
                <c:pt idx="3099">
                  <c:v>36655</c:v>
                </c:pt>
                <c:pt idx="3100">
                  <c:v>36656</c:v>
                </c:pt>
                <c:pt idx="3101">
                  <c:v>36657</c:v>
                </c:pt>
                <c:pt idx="3102">
                  <c:v>36658</c:v>
                </c:pt>
                <c:pt idx="3103">
                  <c:v>36659</c:v>
                </c:pt>
                <c:pt idx="3104">
                  <c:v>36660</c:v>
                </c:pt>
                <c:pt idx="3105">
                  <c:v>36661</c:v>
                </c:pt>
                <c:pt idx="3106">
                  <c:v>36662</c:v>
                </c:pt>
                <c:pt idx="3107">
                  <c:v>36663</c:v>
                </c:pt>
                <c:pt idx="3108">
                  <c:v>36664</c:v>
                </c:pt>
                <c:pt idx="3109">
                  <c:v>36665</c:v>
                </c:pt>
                <c:pt idx="3110">
                  <c:v>36666</c:v>
                </c:pt>
                <c:pt idx="3111">
                  <c:v>36667</c:v>
                </c:pt>
                <c:pt idx="3112">
                  <c:v>36668</c:v>
                </c:pt>
                <c:pt idx="3113">
                  <c:v>36669</c:v>
                </c:pt>
                <c:pt idx="3114">
                  <c:v>36670</c:v>
                </c:pt>
                <c:pt idx="3115">
                  <c:v>36671</c:v>
                </c:pt>
                <c:pt idx="3116">
                  <c:v>36672</c:v>
                </c:pt>
                <c:pt idx="3117">
                  <c:v>36673</c:v>
                </c:pt>
                <c:pt idx="3118">
                  <c:v>36674</c:v>
                </c:pt>
                <c:pt idx="3119">
                  <c:v>36675</c:v>
                </c:pt>
                <c:pt idx="3120">
                  <c:v>36676</c:v>
                </c:pt>
                <c:pt idx="3121">
                  <c:v>36677</c:v>
                </c:pt>
                <c:pt idx="3122">
                  <c:v>36678</c:v>
                </c:pt>
                <c:pt idx="3123">
                  <c:v>36679</c:v>
                </c:pt>
                <c:pt idx="3124">
                  <c:v>36680</c:v>
                </c:pt>
                <c:pt idx="3125">
                  <c:v>36681</c:v>
                </c:pt>
                <c:pt idx="3126">
                  <c:v>36682</c:v>
                </c:pt>
                <c:pt idx="3127">
                  <c:v>36683</c:v>
                </c:pt>
                <c:pt idx="3128">
                  <c:v>36684</c:v>
                </c:pt>
                <c:pt idx="3129">
                  <c:v>36685</c:v>
                </c:pt>
                <c:pt idx="3130">
                  <c:v>36686</c:v>
                </c:pt>
                <c:pt idx="3131">
                  <c:v>36687</c:v>
                </c:pt>
                <c:pt idx="3132">
                  <c:v>36688</c:v>
                </c:pt>
                <c:pt idx="3133">
                  <c:v>36689</c:v>
                </c:pt>
                <c:pt idx="3134">
                  <c:v>36690</c:v>
                </c:pt>
                <c:pt idx="3135">
                  <c:v>36691</c:v>
                </c:pt>
                <c:pt idx="3136">
                  <c:v>36692</c:v>
                </c:pt>
                <c:pt idx="3137">
                  <c:v>36693</c:v>
                </c:pt>
                <c:pt idx="3138">
                  <c:v>36694</c:v>
                </c:pt>
                <c:pt idx="3139">
                  <c:v>36695</c:v>
                </c:pt>
                <c:pt idx="3140">
                  <c:v>36696</c:v>
                </c:pt>
                <c:pt idx="3141">
                  <c:v>36697</c:v>
                </c:pt>
                <c:pt idx="3142">
                  <c:v>36698</c:v>
                </c:pt>
                <c:pt idx="3143">
                  <c:v>36699</c:v>
                </c:pt>
                <c:pt idx="3144">
                  <c:v>36700</c:v>
                </c:pt>
                <c:pt idx="3145">
                  <c:v>36701</c:v>
                </c:pt>
                <c:pt idx="3146">
                  <c:v>36702</c:v>
                </c:pt>
                <c:pt idx="3147">
                  <c:v>36703</c:v>
                </c:pt>
                <c:pt idx="3148">
                  <c:v>36704</c:v>
                </c:pt>
                <c:pt idx="3149">
                  <c:v>36705</c:v>
                </c:pt>
                <c:pt idx="3150">
                  <c:v>36706</c:v>
                </c:pt>
                <c:pt idx="3151">
                  <c:v>36707</c:v>
                </c:pt>
                <c:pt idx="3152">
                  <c:v>36708</c:v>
                </c:pt>
                <c:pt idx="3153">
                  <c:v>36709</c:v>
                </c:pt>
                <c:pt idx="3154">
                  <c:v>36710</c:v>
                </c:pt>
                <c:pt idx="3155">
                  <c:v>36711</c:v>
                </c:pt>
                <c:pt idx="3156">
                  <c:v>36712</c:v>
                </c:pt>
                <c:pt idx="3157">
                  <c:v>36713</c:v>
                </c:pt>
                <c:pt idx="3158">
                  <c:v>36714</c:v>
                </c:pt>
                <c:pt idx="3159">
                  <c:v>36715</c:v>
                </c:pt>
                <c:pt idx="3160">
                  <c:v>36716</c:v>
                </c:pt>
                <c:pt idx="3161">
                  <c:v>36717</c:v>
                </c:pt>
                <c:pt idx="3162">
                  <c:v>36718</c:v>
                </c:pt>
                <c:pt idx="3163">
                  <c:v>36719</c:v>
                </c:pt>
                <c:pt idx="3164">
                  <c:v>36720</c:v>
                </c:pt>
                <c:pt idx="3165">
                  <c:v>36721</c:v>
                </c:pt>
                <c:pt idx="3166">
                  <c:v>36722</c:v>
                </c:pt>
                <c:pt idx="3167">
                  <c:v>36723</c:v>
                </c:pt>
                <c:pt idx="3168">
                  <c:v>36724</c:v>
                </c:pt>
                <c:pt idx="3169">
                  <c:v>36725</c:v>
                </c:pt>
                <c:pt idx="3170">
                  <c:v>36726</c:v>
                </c:pt>
                <c:pt idx="3171">
                  <c:v>36727</c:v>
                </c:pt>
                <c:pt idx="3172">
                  <c:v>36728</c:v>
                </c:pt>
                <c:pt idx="3173">
                  <c:v>36729</c:v>
                </c:pt>
                <c:pt idx="3174">
                  <c:v>36730</c:v>
                </c:pt>
                <c:pt idx="3175">
                  <c:v>36731</c:v>
                </c:pt>
                <c:pt idx="3176">
                  <c:v>36732</c:v>
                </c:pt>
                <c:pt idx="3177">
                  <c:v>36733</c:v>
                </c:pt>
                <c:pt idx="3178">
                  <c:v>36734</c:v>
                </c:pt>
                <c:pt idx="3179">
                  <c:v>36735</c:v>
                </c:pt>
                <c:pt idx="3180">
                  <c:v>36736</c:v>
                </c:pt>
                <c:pt idx="3181">
                  <c:v>36737</c:v>
                </c:pt>
                <c:pt idx="3182">
                  <c:v>36738</c:v>
                </c:pt>
                <c:pt idx="3183">
                  <c:v>36739</c:v>
                </c:pt>
                <c:pt idx="3184">
                  <c:v>36740</c:v>
                </c:pt>
                <c:pt idx="3185">
                  <c:v>36741</c:v>
                </c:pt>
                <c:pt idx="3186">
                  <c:v>36742</c:v>
                </c:pt>
                <c:pt idx="3187">
                  <c:v>36743</c:v>
                </c:pt>
                <c:pt idx="3188">
                  <c:v>36744</c:v>
                </c:pt>
                <c:pt idx="3189">
                  <c:v>36745</c:v>
                </c:pt>
                <c:pt idx="3190">
                  <c:v>36746</c:v>
                </c:pt>
                <c:pt idx="3191">
                  <c:v>36747</c:v>
                </c:pt>
                <c:pt idx="3192">
                  <c:v>36748</c:v>
                </c:pt>
                <c:pt idx="3193">
                  <c:v>36749</c:v>
                </c:pt>
                <c:pt idx="3194">
                  <c:v>36750</c:v>
                </c:pt>
                <c:pt idx="3195">
                  <c:v>36751</c:v>
                </c:pt>
                <c:pt idx="3196">
                  <c:v>36752</c:v>
                </c:pt>
                <c:pt idx="3197">
                  <c:v>36753</c:v>
                </c:pt>
                <c:pt idx="3198">
                  <c:v>36754</c:v>
                </c:pt>
                <c:pt idx="3199">
                  <c:v>36755</c:v>
                </c:pt>
                <c:pt idx="3200">
                  <c:v>36756</c:v>
                </c:pt>
                <c:pt idx="3201">
                  <c:v>36757</c:v>
                </c:pt>
                <c:pt idx="3202">
                  <c:v>36758</c:v>
                </c:pt>
                <c:pt idx="3203">
                  <c:v>36759</c:v>
                </c:pt>
                <c:pt idx="3204">
                  <c:v>36760</c:v>
                </c:pt>
                <c:pt idx="3205">
                  <c:v>36761</c:v>
                </c:pt>
                <c:pt idx="3206">
                  <c:v>36762</c:v>
                </c:pt>
                <c:pt idx="3207">
                  <c:v>36763</c:v>
                </c:pt>
                <c:pt idx="3208">
                  <c:v>36764</c:v>
                </c:pt>
                <c:pt idx="3209">
                  <c:v>36765</c:v>
                </c:pt>
                <c:pt idx="3210">
                  <c:v>36766</c:v>
                </c:pt>
                <c:pt idx="3211">
                  <c:v>36767</c:v>
                </c:pt>
                <c:pt idx="3212">
                  <c:v>36768</c:v>
                </c:pt>
                <c:pt idx="3213">
                  <c:v>36769</c:v>
                </c:pt>
                <c:pt idx="3214">
                  <c:v>36770</c:v>
                </c:pt>
                <c:pt idx="3215">
                  <c:v>36771</c:v>
                </c:pt>
                <c:pt idx="3216">
                  <c:v>36772</c:v>
                </c:pt>
                <c:pt idx="3217">
                  <c:v>36773</c:v>
                </c:pt>
                <c:pt idx="3218">
                  <c:v>36774</c:v>
                </c:pt>
                <c:pt idx="3219">
                  <c:v>36775</c:v>
                </c:pt>
                <c:pt idx="3220">
                  <c:v>36776</c:v>
                </c:pt>
                <c:pt idx="3221">
                  <c:v>36777</c:v>
                </c:pt>
                <c:pt idx="3222">
                  <c:v>36778</c:v>
                </c:pt>
                <c:pt idx="3223">
                  <c:v>36779</c:v>
                </c:pt>
                <c:pt idx="3224">
                  <c:v>36780</c:v>
                </c:pt>
                <c:pt idx="3225">
                  <c:v>36781</c:v>
                </c:pt>
                <c:pt idx="3226">
                  <c:v>36782</c:v>
                </c:pt>
                <c:pt idx="3227">
                  <c:v>36783</c:v>
                </c:pt>
                <c:pt idx="3228">
                  <c:v>36784</c:v>
                </c:pt>
                <c:pt idx="3229">
                  <c:v>36785</c:v>
                </c:pt>
                <c:pt idx="3230">
                  <c:v>36786</c:v>
                </c:pt>
                <c:pt idx="3231">
                  <c:v>36787</c:v>
                </c:pt>
                <c:pt idx="3232">
                  <c:v>36788</c:v>
                </c:pt>
                <c:pt idx="3233">
                  <c:v>36789</c:v>
                </c:pt>
                <c:pt idx="3234">
                  <c:v>36790</c:v>
                </c:pt>
                <c:pt idx="3235">
                  <c:v>36791</c:v>
                </c:pt>
                <c:pt idx="3236">
                  <c:v>36792</c:v>
                </c:pt>
                <c:pt idx="3237">
                  <c:v>36793</c:v>
                </c:pt>
                <c:pt idx="3238">
                  <c:v>36794</c:v>
                </c:pt>
                <c:pt idx="3239">
                  <c:v>36795</c:v>
                </c:pt>
                <c:pt idx="3240">
                  <c:v>36796</c:v>
                </c:pt>
                <c:pt idx="3241">
                  <c:v>36797</c:v>
                </c:pt>
                <c:pt idx="3242">
                  <c:v>36798</c:v>
                </c:pt>
                <c:pt idx="3243">
                  <c:v>36799</c:v>
                </c:pt>
                <c:pt idx="3244">
                  <c:v>36800</c:v>
                </c:pt>
                <c:pt idx="3245">
                  <c:v>36801</c:v>
                </c:pt>
                <c:pt idx="3246">
                  <c:v>36802</c:v>
                </c:pt>
                <c:pt idx="3247">
                  <c:v>36803</c:v>
                </c:pt>
                <c:pt idx="3248">
                  <c:v>36804</c:v>
                </c:pt>
                <c:pt idx="3249">
                  <c:v>36805</c:v>
                </c:pt>
                <c:pt idx="3250">
                  <c:v>36806</c:v>
                </c:pt>
                <c:pt idx="3251">
                  <c:v>36807</c:v>
                </c:pt>
                <c:pt idx="3252">
                  <c:v>36808</c:v>
                </c:pt>
                <c:pt idx="3253">
                  <c:v>36809</c:v>
                </c:pt>
                <c:pt idx="3254">
                  <c:v>36810</c:v>
                </c:pt>
                <c:pt idx="3255">
                  <c:v>36811</c:v>
                </c:pt>
                <c:pt idx="3256">
                  <c:v>36812</c:v>
                </c:pt>
                <c:pt idx="3257">
                  <c:v>36813</c:v>
                </c:pt>
                <c:pt idx="3258">
                  <c:v>36814</c:v>
                </c:pt>
                <c:pt idx="3259">
                  <c:v>36815</c:v>
                </c:pt>
                <c:pt idx="3260">
                  <c:v>36816</c:v>
                </c:pt>
                <c:pt idx="3261">
                  <c:v>36817</c:v>
                </c:pt>
                <c:pt idx="3262">
                  <c:v>36818</c:v>
                </c:pt>
                <c:pt idx="3263">
                  <c:v>36819</c:v>
                </c:pt>
                <c:pt idx="3264">
                  <c:v>36820</c:v>
                </c:pt>
                <c:pt idx="3265">
                  <c:v>36821</c:v>
                </c:pt>
                <c:pt idx="3266">
                  <c:v>36822</c:v>
                </c:pt>
                <c:pt idx="3267">
                  <c:v>36823</c:v>
                </c:pt>
                <c:pt idx="3268">
                  <c:v>36824</c:v>
                </c:pt>
                <c:pt idx="3269">
                  <c:v>36825</c:v>
                </c:pt>
                <c:pt idx="3270">
                  <c:v>36826</c:v>
                </c:pt>
                <c:pt idx="3271">
                  <c:v>36827</c:v>
                </c:pt>
                <c:pt idx="3272">
                  <c:v>36828</c:v>
                </c:pt>
                <c:pt idx="3273">
                  <c:v>36829</c:v>
                </c:pt>
                <c:pt idx="3274">
                  <c:v>36830</c:v>
                </c:pt>
                <c:pt idx="3275">
                  <c:v>36831</c:v>
                </c:pt>
                <c:pt idx="3276">
                  <c:v>36832</c:v>
                </c:pt>
                <c:pt idx="3277">
                  <c:v>36833</c:v>
                </c:pt>
                <c:pt idx="3278">
                  <c:v>36834</c:v>
                </c:pt>
                <c:pt idx="3279">
                  <c:v>36835</c:v>
                </c:pt>
                <c:pt idx="3280">
                  <c:v>36836</c:v>
                </c:pt>
                <c:pt idx="3281">
                  <c:v>36837</c:v>
                </c:pt>
                <c:pt idx="3282">
                  <c:v>36838</c:v>
                </c:pt>
                <c:pt idx="3283">
                  <c:v>36839</c:v>
                </c:pt>
                <c:pt idx="3284">
                  <c:v>36840</c:v>
                </c:pt>
                <c:pt idx="3285">
                  <c:v>36841</c:v>
                </c:pt>
                <c:pt idx="3286">
                  <c:v>36842</c:v>
                </c:pt>
                <c:pt idx="3287">
                  <c:v>36843</c:v>
                </c:pt>
                <c:pt idx="3288">
                  <c:v>36844</c:v>
                </c:pt>
                <c:pt idx="3289">
                  <c:v>36845</c:v>
                </c:pt>
                <c:pt idx="3290">
                  <c:v>36846</c:v>
                </c:pt>
                <c:pt idx="3291">
                  <c:v>36847</c:v>
                </c:pt>
                <c:pt idx="3292">
                  <c:v>36848</c:v>
                </c:pt>
                <c:pt idx="3293">
                  <c:v>36849</c:v>
                </c:pt>
                <c:pt idx="3294">
                  <c:v>36850</c:v>
                </c:pt>
                <c:pt idx="3295">
                  <c:v>36851</c:v>
                </c:pt>
                <c:pt idx="3296">
                  <c:v>36852</c:v>
                </c:pt>
                <c:pt idx="3297">
                  <c:v>36853</c:v>
                </c:pt>
                <c:pt idx="3298">
                  <c:v>36854</c:v>
                </c:pt>
                <c:pt idx="3299">
                  <c:v>36855</c:v>
                </c:pt>
                <c:pt idx="3300">
                  <c:v>36856</c:v>
                </c:pt>
                <c:pt idx="3301">
                  <c:v>36857</c:v>
                </c:pt>
                <c:pt idx="3302">
                  <c:v>36858</c:v>
                </c:pt>
                <c:pt idx="3303">
                  <c:v>36859</c:v>
                </c:pt>
                <c:pt idx="3304">
                  <c:v>36860</c:v>
                </c:pt>
                <c:pt idx="3305">
                  <c:v>36861</c:v>
                </c:pt>
                <c:pt idx="3306">
                  <c:v>36862</c:v>
                </c:pt>
                <c:pt idx="3307">
                  <c:v>36863</c:v>
                </c:pt>
                <c:pt idx="3308">
                  <c:v>36864</c:v>
                </c:pt>
                <c:pt idx="3309">
                  <c:v>36865</c:v>
                </c:pt>
                <c:pt idx="3310">
                  <c:v>36866</c:v>
                </c:pt>
                <c:pt idx="3311">
                  <c:v>36867</c:v>
                </c:pt>
                <c:pt idx="3312">
                  <c:v>36868</c:v>
                </c:pt>
                <c:pt idx="3313">
                  <c:v>36869</c:v>
                </c:pt>
                <c:pt idx="3314">
                  <c:v>36870</c:v>
                </c:pt>
                <c:pt idx="3315">
                  <c:v>36871</c:v>
                </c:pt>
                <c:pt idx="3316">
                  <c:v>36872</c:v>
                </c:pt>
                <c:pt idx="3317">
                  <c:v>36873</c:v>
                </c:pt>
                <c:pt idx="3318">
                  <c:v>36874</c:v>
                </c:pt>
                <c:pt idx="3319">
                  <c:v>36875</c:v>
                </c:pt>
                <c:pt idx="3320">
                  <c:v>36876</c:v>
                </c:pt>
                <c:pt idx="3321">
                  <c:v>36877</c:v>
                </c:pt>
                <c:pt idx="3322">
                  <c:v>36878</c:v>
                </c:pt>
                <c:pt idx="3323">
                  <c:v>36879</c:v>
                </c:pt>
                <c:pt idx="3324">
                  <c:v>36880</c:v>
                </c:pt>
                <c:pt idx="3325">
                  <c:v>36881</c:v>
                </c:pt>
                <c:pt idx="3326">
                  <c:v>36882</c:v>
                </c:pt>
                <c:pt idx="3327">
                  <c:v>36883</c:v>
                </c:pt>
                <c:pt idx="3328">
                  <c:v>36884</c:v>
                </c:pt>
                <c:pt idx="3329">
                  <c:v>36885</c:v>
                </c:pt>
                <c:pt idx="3330">
                  <c:v>36886</c:v>
                </c:pt>
                <c:pt idx="3331">
                  <c:v>36887</c:v>
                </c:pt>
                <c:pt idx="3332">
                  <c:v>36888</c:v>
                </c:pt>
                <c:pt idx="3333">
                  <c:v>36889</c:v>
                </c:pt>
                <c:pt idx="3334">
                  <c:v>36890</c:v>
                </c:pt>
                <c:pt idx="3335">
                  <c:v>36891</c:v>
                </c:pt>
                <c:pt idx="3336">
                  <c:v>36892</c:v>
                </c:pt>
                <c:pt idx="3337">
                  <c:v>36893</c:v>
                </c:pt>
                <c:pt idx="3338">
                  <c:v>36894</c:v>
                </c:pt>
                <c:pt idx="3339">
                  <c:v>36895</c:v>
                </c:pt>
                <c:pt idx="3340">
                  <c:v>36896</c:v>
                </c:pt>
                <c:pt idx="3341">
                  <c:v>36897</c:v>
                </c:pt>
                <c:pt idx="3342">
                  <c:v>36898</c:v>
                </c:pt>
                <c:pt idx="3343">
                  <c:v>36899</c:v>
                </c:pt>
                <c:pt idx="3344">
                  <c:v>36900</c:v>
                </c:pt>
                <c:pt idx="3345">
                  <c:v>36901</c:v>
                </c:pt>
                <c:pt idx="3346">
                  <c:v>36902</c:v>
                </c:pt>
                <c:pt idx="3347">
                  <c:v>36903</c:v>
                </c:pt>
                <c:pt idx="3348">
                  <c:v>36904</c:v>
                </c:pt>
                <c:pt idx="3349">
                  <c:v>36905</c:v>
                </c:pt>
                <c:pt idx="3350">
                  <c:v>36906</c:v>
                </c:pt>
                <c:pt idx="3351">
                  <c:v>36907</c:v>
                </c:pt>
                <c:pt idx="3352">
                  <c:v>36908</c:v>
                </c:pt>
                <c:pt idx="3353">
                  <c:v>36909</c:v>
                </c:pt>
                <c:pt idx="3354">
                  <c:v>36910</c:v>
                </c:pt>
                <c:pt idx="3355">
                  <c:v>36911</c:v>
                </c:pt>
                <c:pt idx="3356">
                  <c:v>36912</c:v>
                </c:pt>
                <c:pt idx="3357">
                  <c:v>36913</c:v>
                </c:pt>
                <c:pt idx="3358">
                  <c:v>36914</c:v>
                </c:pt>
                <c:pt idx="3359">
                  <c:v>36915</c:v>
                </c:pt>
                <c:pt idx="3360">
                  <c:v>36916</c:v>
                </c:pt>
                <c:pt idx="3361">
                  <c:v>36917</c:v>
                </c:pt>
                <c:pt idx="3362">
                  <c:v>36918</c:v>
                </c:pt>
                <c:pt idx="3363">
                  <c:v>36919</c:v>
                </c:pt>
                <c:pt idx="3364">
                  <c:v>36920</c:v>
                </c:pt>
                <c:pt idx="3365">
                  <c:v>36921</c:v>
                </c:pt>
                <c:pt idx="3366">
                  <c:v>36922</c:v>
                </c:pt>
                <c:pt idx="3367">
                  <c:v>36923</c:v>
                </c:pt>
                <c:pt idx="3368">
                  <c:v>36924</c:v>
                </c:pt>
                <c:pt idx="3369">
                  <c:v>36925</c:v>
                </c:pt>
                <c:pt idx="3370">
                  <c:v>36926</c:v>
                </c:pt>
                <c:pt idx="3371">
                  <c:v>36927</c:v>
                </c:pt>
                <c:pt idx="3372">
                  <c:v>36928</c:v>
                </c:pt>
                <c:pt idx="3373">
                  <c:v>36929</c:v>
                </c:pt>
                <c:pt idx="3374">
                  <c:v>36930</c:v>
                </c:pt>
                <c:pt idx="3375">
                  <c:v>36931</c:v>
                </c:pt>
                <c:pt idx="3376">
                  <c:v>36932</c:v>
                </c:pt>
                <c:pt idx="3377">
                  <c:v>36933</c:v>
                </c:pt>
                <c:pt idx="3378">
                  <c:v>36934</c:v>
                </c:pt>
                <c:pt idx="3379">
                  <c:v>36935</c:v>
                </c:pt>
                <c:pt idx="3380">
                  <c:v>36936</c:v>
                </c:pt>
                <c:pt idx="3381">
                  <c:v>36937</c:v>
                </c:pt>
                <c:pt idx="3382">
                  <c:v>36938</c:v>
                </c:pt>
                <c:pt idx="3383">
                  <c:v>36939</c:v>
                </c:pt>
                <c:pt idx="3384">
                  <c:v>36940</c:v>
                </c:pt>
                <c:pt idx="3385">
                  <c:v>36941</c:v>
                </c:pt>
                <c:pt idx="3386">
                  <c:v>36942</c:v>
                </c:pt>
                <c:pt idx="3387">
                  <c:v>36943</c:v>
                </c:pt>
                <c:pt idx="3388">
                  <c:v>36944</c:v>
                </c:pt>
                <c:pt idx="3389">
                  <c:v>36945</c:v>
                </c:pt>
                <c:pt idx="3390">
                  <c:v>36946</c:v>
                </c:pt>
                <c:pt idx="3391">
                  <c:v>36947</c:v>
                </c:pt>
                <c:pt idx="3392">
                  <c:v>36948</c:v>
                </c:pt>
                <c:pt idx="3393">
                  <c:v>36949</c:v>
                </c:pt>
                <c:pt idx="3394">
                  <c:v>36950</c:v>
                </c:pt>
                <c:pt idx="3395">
                  <c:v>36951</c:v>
                </c:pt>
                <c:pt idx="3396">
                  <c:v>36952</c:v>
                </c:pt>
                <c:pt idx="3397">
                  <c:v>36953</c:v>
                </c:pt>
                <c:pt idx="3398">
                  <c:v>36954</c:v>
                </c:pt>
                <c:pt idx="3399">
                  <c:v>36955</c:v>
                </c:pt>
                <c:pt idx="3400">
                  <c:v>36956</c:v>
                </c:pt>
                <c:pt idx="3401">
                  <c:v>36957</c:v>
                </c:pt>
                <c:pt idx="3402">
                  <c:v>36958</c:v>
                </c:pt>
                <c:pt idx="3403">
                  <c:v>36959</c:v>
                </c:pt>
                <c:pt idx="3404">
                  <c:v>36960</c:v>
                </c:pt>
                <c:pt idx="3405">
                  <c:v>36961</c:v>
                </c:pt>
                <c:pt idx="3406">
                  <c:v>36962</c:v>
                </c:pt>
                <c:pt idx="3407">
                  <c:v>36963</c:v>
                </c:pt>
                <c:pt idx="3408">
                  <c:v>36964</c:v>
                </c:pt>
                <c:pt idx="3409">
                  <c:v>36965</c:v>
                </c:pt>
                <c:pt idx="3410">
                  <c:v>36966</c:v>
                </c:pt>
                <c:pt idx="3411">
                  <c:v>36967</c:v>
                </c:pt>
                <c:pt idx="3412">
                  <c:v>36968</c:v>
                </c:pt>
                <c:pt idx="3413">
                  <c:v>36969</c:v>
                </c:pt>
                <c:pt idx="3414">
                  <c:v>36970</c:v>
                </c:pt>
                <c:pt idx="3415">
                  <c:v>36971</c:v>
                </c:pt>
                <c:pt idx="3416">
                  <c:v>36972</c:v>
                </c:pt>
                <c:pt idx="3417">
                  <c:v>36973</c:v>
                </c:pt>
                <c:pt idx="3418">
                  <c:v>36974</c:v>
                </c:pt>
                <c:pt idx="3419">
                  <c:v>36975</c:v>
                </c:pt>
                <c:pt idx="3420">
                  <c:v>36976</c:v>
                </c:pt>
                <c:pt idx="3421">
                  <c:v>36977</c:v>
                </c:pt>
                <c:pt idx="3422">
                  <c:v>36978</c:v>
                </c:pt>
                <c:pt idx="3423">
                  <c:v>36979</c:v>
                </c:pt>
                <c:pt idx="3424">
                  <c:v>36980</c:v>
                </c:pt>
                <c:pt idx="3425">
                  <c:v>36981</c:v>
                </c:pt>
                <c:pt idx="3426">
                  <c:v>36982</c:v>
                </c:pt>
                <c:pt idx="3427">
                  <c:v>36983</c:v>
                </c:pt>
                <c:pt idx="3428">
                  <c:v>36984</c:v>
                </c:pt>
                <c:pt idx="3429">
                  <c:v>36985</c:v>
                </c:pt>
                <c:pt idx="3430">
                  <c:v>36986</c:v>
                </c:pt>
                <c:pt idx="3431">
                  <c:v>36987</c:v>
                </c:pt>
                <c:pt idx="3432">
                  <c:v>36988</c:v>
                </c:pt>
                <c:pt idx="3433">
                  <c:v>36989</c:v>
                </c:pt>
                <c:pt idx="3434">
                  <c:v>36990</c:v>
                </c:pt>
                <c:pt idx="3435">
                  <c:v>36991</c:v>
                </c:pt>
                <c:pt idx="3436">
                  <c:v>36992</c:v>
                </c:pt>
                <c:pt idx="3437">
                  <c:v>36993</c:v>
                </c:pt>
                <c:pt idx="3438">
                  <c:v>36994</c:v>
                </c:pt>
                <c:pt idx="3439">
                  <c:v>36995</c:v>
                </c:pt>
                <c:pt idx="3440">
                  <c:v>36996</c:v>
                </c:pt>
                <c:pt idx="3441">
                  <c:v>36997</c:v>
                </c:pt>
                <c:pt idx="3442">
                  <c:v>36998</c:v>
                </c:pt>
                <c:pt idx="3443">
                  <c:v>36999</c:v>
                </c:pt>
                <c:pt idx="3444">
                  <c:v>37000</c:v>
                </c:pt>
                <c:pt idx="3445">
                  <c:v>37001</c:v>
                </c:pt>
                <c:pt idx="3446">
                  <c:v>37002</c:v>
                </c:pt>
                <c:pt idx="3447">
                  <c:v>37003</c:v>
                </c:pt>
                <c:pt idx="3448">
                  <c:v>37004</c:v>
                </c:pt>
                <c:pt idx="3449">
                  <c:v>37005</c:v>
                </c:pt>
                <c:pt idx="3450">
                  <c:v>37006</c:v>
                </c:pt>
                <c:pt idx="3451">
                  <c:v>37007</c:v>
                </c:pt>
                <c:pt idx="3452">
                  <c:v>37008</c:v>
                </c:pt>
                <c:pt idx="3453">
                  <c:v>37009</c:v>
                </c:pt>
                <c:pt idx="3454">
                  <c:v>37010</c:v>
                </c:pt>
                <c:pt idx="3455">
                  <c:v>37011</c:v>
                </c:pt>
                <c:pt idx="3456">
                  <c:v>37012</c:v>
                </c:pt>
                <c:pt idx="3457">
                  <c:v>37013</c:v>
                </c:pt>
                <c:pt idx="3458">
                  <c:v>37014</c:v>
                </c:pt>
                <c:pt idx="3459">
                  <c:v>37015</c:v>
                </c:pt>
                <c:pt idx="3460">
                  <c:v>37016</c:v>
                </c:pt>
                <c:pt idx="3461">
                  <c:v>37017</c:v>
                </c:pt>
                <c:pt idx="3462">
                  <c:v>37018</c:v>
                </c:pt>
                <c:pt idx="3463">
                  <c:v>37019</c:v>
                </c:pt>
                <c:pt idx="3464">
                  <c:v>37020</c:v>
                </c:pt>
                <c:pt idx="3465">
                  <c:v>37021</c:v>
                </c:pt>
                <c:pt idx="3466">
                  <c:v>37022</c:v>
                </c:pt>
                <c:pt idx="3467">
                  <c:v>37023</c:v>
                </c:pt>
                <c:pt idx="3468">
                  <c:v>37024</c:v>
                </c:pt>
                <c:pt idx="3469">
                  <c:v>37025</c:v>
                </c:pt>
                <c:pt idx="3470">
                  <c:v>37026</c:v>
                </c:pt>
                <c:pt idx="3471">
                  <c:v>37027</c:v>
                </c:pt>
                <c:pt idx="3472">
                  <c:v>37028</c:v>
                </c:pt>
                <c:pt idx="3473">
                  <c:v>37029</c:v>
                </c:pt>
                <c:pt idx="3474">
                  <c:v>37030</c:v>
                </c:pt>
                <c:pt idx="3475">
                  <c:v>37031</c:v>
                </c:pt>
                <c:pt idx="3476">
                  <c:v>37032</c:v>
                </c:pt>
                <c:pt idx="3477">
                  <c:v>37033</c:v>
                </c:pt>
                <c:pt idx="3478">
                  <c:v>37034</c:v>
                </c:pt>
                <c:pt idx="3479">
                  <c:v>37035</c:v>
                </c:pt>
                <c:pt idx="3480">
                  <c:v>37036</c:v>
                </c:pt>
                <c:pt idx="3481">
                  <c:v>37037</c:v>
                </c:pt>
                <c:pt idx="3482">
                  <c:v>37038</c:v>
                </c:pt>
                <c:pt idx="3483">
                  <c:v>37039</c:v>
                </c:pt>
                <c:pt idx="3484">
                  <c:v>37040</c:v>
                </c:pt>
                <c:pt idx="3485">
                  <c:v>37041</c:v>
                </c:pt>
                <c:pt idx="3486">
                  <c:v>37042</c:v>
                </c:pt>
                <c:pt idx="3487">
                  <c:v>37043</c:v>
                </c:pt>
                <c:pt idx="3488">
                  <c:v>37044</c:v>
                </c:pt>
                <c:pt idx="3489">
                  <c:v>37045</c:v>
                </c:pt>
                <c:pt idx="3490">
                  <c:v>37046</c:v>
                </c:pt>
                <c:pt idx="3491">
                  <c:v>37047</c:v>
                </c:pt>
                <c:pt idx="3492">
                  <c:v>37048</c:v>
                </c:pt>
                <c:pt idx="3493">
                  <c:v>37049</c:v>
                </c:pt>
                <c:pt idx="3494">
                  <c:v>37050</c:v>
                </c:pt>
                <c:pt idx="3495">
                  <c:v>37051</c:v>
                </c:pt>
                <c:pt idx="3496">
                  <c:v>37052</c:v>
                </c:pt>
                <c:pt idx="3497">
                  <c:v>37053</c:v>
                </c:pt>
                <c:pt idx="3498">
                  <c:v>37054</c:v>
                </c:pt>
                <c:pt idx="3499">
                  <c:v>37055</c:v>
                </c:pt>
                <c:pt idx="3500">
                  <c:v>37056</c:v>
                </c:pt>
                <c:pt idx="3501">
                  <c:v>37057</c:v>
                </c:pt>
                <c:pt idx="3502">
                  <c:v>37058</c:v>
                </c:pt>
                <c:pt idx="3503">
                  <c:v>37059</c:v>
                </c:pt>
                <c:pt idx="3504">
                  <c:v>37060</c:v>
                </c:pt>
                <c:pt idx="3505">
                  <c:v>37061</c:v>
                </c:pt>
                <c:pt idx="3506">
                  <c:v>37062</c:v>
                </c:pt>
                <c:pt idx="3507">
                  <c:v>37063</c:v>
                </c:pt>
                <c:pt idx="3508">
                  <c:v>37064</c:v>
                </c:pt>
                <c:pt idx="3509">
                  <c:v>37065</c:v>
                </c:pt>
                <c:pt idx="3510">
                  <c:v>37066</c:v>
                </c:pt>
                <c:pt idx="3511">
                  <c:v>37067</c:v>
                </c:pt>
                <c:pt idx="3512">
                  <c:v>37068</c:v>
                </c:pt>
                <c:pt idx="3513">
                  <c:v>37069</c:v>
                </c:pt>
                <c:pt idx="3514">
                  <c:v>37070</c:v>
                </c:pt>
                <c:pt idx="3515">
                  <c:v>37071</c:v>
                </c:pt>
                <c:pt idx="3516">
                  <c:v>37072</c:v>
                </c:pt>
                <c:pt idx="3517">
                  <c:v>37073</c:v>
                </c:pt>
                <c:pt idx="3518">
                  <c:v>37074</c:v>
                </c:pt>
                <c:pt idx="3519">
                  <c:v>37075</c:v>
                </c:pt>
                <c:pt idx="3520">
                  <c:v>37076</c:v>
                </c:pt>
                <c:pt idx="3521">
                  <c:v>37077</c:v>
                </c:pt>
                <c:pt idx="3522">
                  <c:v>37078</c:v>
                </c:pt>
                <c:pt idx="3523">
                  <c:v>37079</c:v>
                </c:pt>
                <c:pt idx="3524">
                  <c:v>37080</c:v>
                </c:pt>
                <c:pt idx="3525">
                  <c:v>37081</c:v>
                </c:pt>
                <c:pt idx="3526">
                  <c:v>37082</c:v>
                </c:pt>
                <c:pt idx="3527">
                  <c:v>37083</c:v>
                </c:pt>
                <c:pt idx="3528">
                  <c:v>37084</c:v>
                </c:pt>
                <c:pt idx="3529">
                  <c:v>37085</c:v>
                </c:pt>
                <c:pt idx="3530">
                  <c:v>37086</c:v>
                </c:pt>
                <c:pt idx="3531">
                  <c:v>37087</c:v>
                </c:pt>
                <c:pt idx="3532">
                  <c:v>37088</c:v>
                </c:pt>
                <c:pt idx="3533">
                  <c:v>37089</c:v>
                </c:pt>
                <c:pt idx="3534">
                  <c:v>37090</c:v>
                </c:pt>
                <c:pt idx="3535">
                  <c:v>37091</c:v>
                </c:pt>
                <c:pt idx="3536">
                  <c:v>37092</c:v>
                </c:pt>
                <c:pt idx="3537">
                  <c:v>37093</c:v>
                </c:pt>
                <c:pt idx="3538">
                  <c:v>37094</c:v>
                </c:pt>
                <c:pt idx="3539">
                  <c:v>37095</c:v>
                </c:pt>
                <c:pt idx="3540">
                  <c:v>37096</c:v>
                </c:pt>
                <c:pt idx="3541">
                  <c:v>37097</c:v>
                </c:pt>
                <c:pt idx="3542">
                  <c:v>37098</c:v>
                </c:pt>
                <c:pt idx="3543">
                  <c:v>37099</c:v>
                </c:pt>
                <c:pt idx="3544">
                  <c:v>37100</c:v>
                </c:pt>
                <c:pt idx="3545">
                  <c:v>37101</c:v>
                </c:pt>
                <c:pt idx="3546">
                  <c:v>37102</c:v>
                </c:pt>
                <c:pt idx="3547">
                  <c:v>37103</c:v>
                </c:pt>
                <c:pt idx="3548">
                  <c:v>37104</c:v>
                </c:pt>
                <c:pt idx="3549">
                  <c:v>37105</c:v>
                </c:pt>
                <c:pt idx="3550">
                  <c:v>37106</c:v>
                </c:pt>
                <c:pt idx="3551">
                  <c:v>37107</c:v>
                </c:pt>
                <c:pt idx="3552">
                  <c:v>37108</c:v>
                </c:pt>
                <c:pt idx="3553">
                  <c:v>37109</c:v>
                </c:pt>
                <c:pt idx="3554">
                  <c:v>37110</c:v>
                </c:pt>
                <c:pt idx="3555">
                  <c:v>37111</c:v>
                </c:pt>
                <c:pt idx="3556">
                  <c:v>37112</c:v>
                </c:pt>
                <c:pt idx="3557">
                  <c:v>37113</c:v>
                </c:pt>
                <c:pt idx="3558">
                  <c:v>37114</c:v>
                </c:pt>
                <c:pt idx="3559">
                  <c:v>37115</c:v>
                </c:pt>
                <c:pt idx="3560">
                  <c:v>37116</c:v>
                </c:pt>
                <c:pt idx="3561">
                  <c:v>37117</c:v>
                </c:pt>
                <c:pt idx="3562">
                  <c:v>37118</c:v>
                </c:pt>
                <c:pt idx="3563">
                  <c:v>37119</c:v>
                </c:pt>
                <c:pt idx="3564">
                  <c:v>37120</c:v>
                </c:pt>
                <c:pt idx="3565">
                  <c:v>37121</c:v>
                </c:pt>
                <c:pt idx="3566">
                  <c:v>37122</c:v>
                </c:pt>
                <c:pt idx="3567">
                  <c:v>37123</c:v>
                </c:pt>
                <c:pt idx="3568">
                  <c:v>37124</c:v>
                </c:pt>
                <c:pt idx="3569">
                  <c:v>37125</c:v>
                </c:pt>
                <c:pt idx="3570">
                  <c:v>37126</c:v>
                </c:pt>
                <c:pt idx="3571">
                  <c:v>37127</c:v>
                </c:pt>
                <c:pt idx="3572">
                  <c:v>37128</c:v>
                </c:pt>
                <c:pt idx="3573">
                  <c:v>37129</c:v>
                </c:pt>
                <c:pt idx="3574">
                  <c:v>37130</c:v>
                </c:pt>
                <c:pt idx="3575">
                  <c:v>37131</c:v>
                </c:pt>
                <c:pt idx="3576">
                  <c:v>37132</c:v>
                </c:pt>
                <c:pt idx="3577">
                  <c:v>37133</c:v>
                </c:pt>
                <c:pt idx="3578">
                  <c:v>37134</c:v>
                </c:pt>
                <c:pt idx="3579">
                  <c:v>37135</c:v>
                </c:pt>
                <c:pt idx="3580">
                  <c:v>37136</c:v>
                </c:pt>
                <c:pt idx="3581">
                  <c:v>37137</c:v>
                </c:pt>
                <c:pt idx="3582">
                  <c:v>37138</c:v>
                </c:pt>
                <c:pt idx="3583">
                  <c:v>37139</c:v>
                </c:pt>
                <c:pt idx="3584">
                  <c:v>37140</c:v>
                </c:pt>
                <c:pt idx="3585">
                  <c:v>37141</c:v>
                </c:pt>
                <c:pt idx="3586">
                  <c:v>37142</c:v>
                </c:pt>
                <c:pt idx="3587">
                  <c:v>37143</c:v>
                </c:pt>
                <c:pt idx="3588">
                  <c:v>37144</c:v>
                </c:pt>
                <c:pt idx="3589">
                  <c:v>37145</c:v>
                </c:pt>
                <c:pt idx="3590">
                  <c:v>37146</c:v>
                </c:pt>
                <c:pt idx="3591">
                  <c:v>37147</c:v>
                </c:pt>
                <c:pt idx="3592">
                  <c:v>37148</c:v>
                </c:pt>
                <c:pt idx="3593">
                  <c:v>37149</c:v>
                </c:pt>
                <c:pt idx="3594">
                  <c:v>37150</c:v>
                </c:pt>
                <c:pt idx="3595">
                  <c:v>37151</c:v>
                </c:pt>
                <c:pt idx="3596">
                  <c:v>37152</c:v>
                </c:pt>
                <c:pt idx="3597">
                  <c:v>37153</c:v>
                </c:pt>
                <c:pt idx="3598">
                  <c:v>37154</c:v>
                </c:pt>
                <c:pt idx="3599">
                  <c:v>37155</c:v>
                </c:pt>
                <c:pt idx="3600">
                  <c:v>37156</c:v>
                </c:pt>
                <c:pt idx="3601">
                  <c:v>37157</c:v>
                </c:pt>
                <c:pt idx="3602">
                  <c:v>37158</c:v>
                </c:pt>
                <c:pt idx="3603">
                  <c:v>37159</c:v>
                </c:pt>
                <c:pt idx="3604">
                  <c:v>37160</c:v>
                </c:pt>
                <c:pt idx="3605">
                  <c:v>37161</c:v>
                </c:pt>
                <c:pt idx="3606">
                  <c:v>37162</c:v>
                </c:pt>
                <c:pt idx="3607">
                  <c:v>37163</c:v>
                </c:pt>
                <c:pt idx="3608">
                  <c:v>37164</c:v>
                </c:pt>
                <c:pt idx="3609">
                  <c:v>37165</c:v>
                </c:pt>
                <c:pt idx="3610">
                  <c:v>37166</c:v>
                </c:pt>
                <c:pt idx="3611">
                  <c:v>37167</c:v>
                </c:pt>
                <c:pt idx="3612">
                  <c:v>37168</c:v>
                </c:pt>
                <c:pt idx="3613">
                  <c:v>37169</c:v>
                </c:pt>
                <c:pt idx="3614">
                  <c:v>37170</c:v>
                </c:pt>
                <c:pt idx="3615">
                  <c:v>37171</c:v>
                </c:pt>
                <c:pt idx="3616">
                  <c:v>37172</c:v>
                </c:pt>
                <c:pt idx="3617">
                  <c:v>37173</c:v>
                </c:pt>
                <c:pt idx="3618">
                  <c:v>37174</c:v>
                </c:pt>
                <c:pt idx="3619">
                  <c:v>37175</c:v>
                </c:pt>
                <c:pt idx="3620">
                  <c:v>37176</c:v>
                </c:pt>
                <c:pt idx="3621">
                  <c:v>37177</c:v>
                </c:pt>
                <c:pt idx="3622">
                  <c:v>37178</c:v>
                </c:pt>
                <c:pt idx="3623">
                  <c:v>37179</c:v>
                </c:pt>
                <c:pt idx="3624">
                  <c:v>37180</c:v>
                </c:pt>
                <c:pt idx="3625">
                  <c:v>37181</c:v>
                </c:pt>
                <c:pt idx="3626">
                  <c:v>37182</c:v>
                </c:pt>
                <c:pt idx="3627">
                  <c:v>37183</c:v>
                </c:pt>
                <c:pt idx="3628">
                  <c:v>37184</c:v>
                </c:pt>
                <c:pt idx="3629">
                  <c:v>37185</c:v>
                </c:pt>
                <c:pt idx="3630">
                  <c:v>37186</c:v>
                </c:pt>
                <c:pt idx="3631">
                  <c:v>37187</c:v>
                </c:pt>
                <c:pt idx="3632">
                  <c:v>37188</c:v>
                </c:pt>
                <c:pt idx="3633">
                  <c:v>37189</c:v>
                </c:pt>
                <c:pt idx="3634">
                  <c:v>37190</c:v>
                </c:pt>
                <c:pt idx="3635">
                  <c:v>37191</c:v>
                </c:pt>
                <c:pt idx="3636">
                  <c:v>37192</c:v>
                </c:pt>
                <c:pt idx="3637">
                  <c:v>37193</c:v>
                </c:pt>
                <c:pt idx="3638">
                  <c:v>37194</c:v>
                </c:pt>
                <c:pt idx="3639">
                  <c:v>37195</c:v>
                </c:pt>
                <c:pt idx="3640">
                  <c:v>37196</c:v>
                </c:pt>
                <c:pt idx="3641">
                  <c:v>37197</c:v>
                </c:pt>
                <c:pt idx="3642">
                  <c:v>37198</c:v>
                </c:pt>
                <c:pt idx="3643">
                  <c:v>37199</c:v>
                </c:pt>
                <c:pt idx="3644">
                  <c:v>37200</c:v>
                </c:pt>
                <c:pt idx="3645">
                  <c:v>37201</c:v>
                </c:pt>
                <c:pt idx="3646">
                  <c:v>37202</c:v>
                </c:pt>
                <c:pt idx="3647">
                  <c:v>37203</c:v>
                </c:pt>
                <c:pt idx="3648">
                  <c:v>37204</c:v>
                </c:pt>
                <c:pt idx="3649">
                  <c:v>37205</c:v>
                </c:pt>
                <c:pt idx="3650">
                  <c:v>37206</c:v>
                </c:pt>
                <c:pt idx="3651">
                  <c:v>37207</c:v>
                </c:pt>
                <c:pt idx="3652">
                  <c:v>37208</c:v>
                </c:pt>
                <c:pt idx="3653">
                  <c:v>37209</c:v>
                </c:pt>
                <c:pt idx="3654">
                  <c:v>37210</c:v>
                </c:pt>
                <c:pt idx="3655">
                  <c:v>37211</c:v>
                </c:pt>
                <c:pt idx="3656">
                  <c:v>37212</c:v>
                </c:pt>
                <c:pt idx="3657">
                  <c:v>37213</c:v>
                </c:pt>
                <c:pt idx="3658">
                  <c:v>37214</c:v>
                </c:pt>
                <c:pt idx="3659">
                  <c:v>37215</c:v>
                </c:pt>
                <c:pt idx="3660">
                  <c:v>37216</c:v>
                </c:pt>
                <c:pt idx="3661">
                  <c:v>37217</c:v>
                </c:pt>
                <c:pt idx="3662">
                  <c:v>37218</c:v>
                </c:pt>
                <c:pt idx="3663">
                  <c:v>37219</c:v>
                </c:pt>
                <c:pt idx="3664">
                  <c:v>37220</c:v>
                </c:pt>
                <c:pt idx="3665">
                  <c:v>37221</c:v>
                </c:pt>
                <c:pt idx="3666">
                  <c:v>37222</c:v>
                </c:pt>
                <c:pt idx="3667">
                  <c:v>37223</c:v>
                </c:pt>
                <c:pt idx="3668">
                  <c:v>37224</c:v>
                </c:pt>
                <c:pt idx="3669">
                  <c:v>37225</c:v>
                </c:pt>
                <c:pt idx="3670">
                  <c:v>37226</c:v>
                </c:pt>
                <c:pt idx="3671">
                  <c:v>37227</c:v>
                </c:pt>
                <c:pt idx="3672">
                  <c:v>37228</c:v>
                </c:pt>
                <c:pt idx="3673">
                  <c:v>37229</c:v>
                </c:pt>
                <c:pt idx="3674">
                  <c:v>37230</c:v>
                </c:pt>
                <c:pt idx="3675">
                  <c:v>37231</c:v>
                </c:pt>
                <c:pt idx="3676">
                  <c:v>37232</c:v>
                </c:pt>
                <c:pt idx="3677">
                  <c:v>37233</c:v>
                </c:pt>
                <c:pt idx="3678">
                  <c:v>37234</c:v>
                </c:pt>
                <c:pt idx="3679">
                  <c:v>37235</c:v>
                </c:pt>
                <c:pt idx="3680">
                  <c:v>37236</c:v>
                </c:pt>
                <c:pt idx="3681">
                  <c:v>37237</c:v>
                </c:pt>
                <c:pt idx="3682">
                  <c:v>37238</c:v>
                </c:pt>
                <c:pt idx="3683">
                  <c:v>37239</c:v>
                </c:pt>
                <c:pt idx="3684">
                  <c:v>37240</c:v>
                </c:pt>
                <c:pt idx="3685">
                  <c:v>37241</c:v>
                </c:pt>
                <c:pt idx="3686">
                  <c:v>37242</c:v>
                </c:pt>
                <c:pt idx="3687">
                  <c:v>37243</c:v>
                </c:pt>
                <c:pt idx="3688">
                  <c:v>37244</c:v>
                </c:pt>
                <c:pt idx="3689">
                  <c:v>37245</c:v>
                </c:pt>
                <c:pt idx="3690">
                  <c:v>37246</c:v>
                </c:pt>
                <c:pt idx="3691">
                  <c:v>37247</c:v>
                </c:pt>
                <c:pt idx="3692">
                  <c:v>37248</c:v>
                </c:pt>
                <c:pt idx="3693">
                  <c:v>37249</c:v>
                </c:pt>
                <c:pt idx="3694">
                  <c:v>37250</c:v>
                </c:pt>
                <c:pt idx="3695">
                  <c:v>37251</c:v>
                </c:pt>
                <c:pt idx="3696">
                  <c:v>37252</c:v>
                </c:pt>
                <c:pt idx="3697">
                  <c:v>37253</c:v>
                </c:pt>
                <c:pt idx="3698">
                  <c:v>37254</c:v>
                </c:pt>
                <c:pt idx="3699">
                  <c:v>37255</c:v>
                </c:pt>
                <c:pt idx="3700">
                  <c:v>37256</c:v>
                </c:pt>
                <c:pt idx="3701">
                  <c:v>37257</c:v>
                </c:pt>
                <c:pt idx="3702">
                  <c:v>37258</c:v>
                </c:pt>
                <c:pt idx="3703">
                  <c:v>37259</c:v>
                </c:pt>
                <c:pt idx="3704">
                  <c:v>37260</c:v>
                </c:pt>
                <c:pt idx="3705">
                  <c:v>37261</c:v>
                </c:pt>
                <c:pt idx="3706">
                  <c:v>37262</c:v>
                </c:pt>
                <c:pt idx="3707">
                  <c:v>37263</c:v>
                </c:pt>
                <c:pt idx="3708">
                  <c:v>37264</c:v>
                </c:pt>
                <c:pt idx="3709">
                  <c:v>37265</c:v>
                </c:pt>
                <c:pt idx="3710">
                  <c:v>37266</c:v>
                </c:pt>
                <c:pt idx="3711">
                  <c:v>37267</c:v>
                </c:pt>
                <c:pt idx="3712">
                  <c:v>37268</c:v>
                </c:pt>
                <c:pt idx="3713">
                  <c:v>37269</c:v>
                </c:pt>
                <c:pt idx="3714">
                  <c:v>37270</c:v>
                </c:pt>
                <c:pt idx="3715">
                  <c:v>37271</c:v>
                </c:pt>
                <c:pt idx="3716">
                  <c:v>37272</c:v>
                </c:pt>
                <c:pt idx="3717">
                  <c:v>37273</c:v>
                </c:pt>
                <c:pt idx="3718">
                  <c:v>37274</c:v>
                </c:pt>
                <c:pt idx="3719">
                  <c:v>37275</c:v>
                </c:pt>
                <c:pt idx="3720">
                  <c:v>37276</c:v>
                </c:pt>
                <c:pt idx="3721">
                  <c:v>37277</c:v>
                </c:pt>
                <c:pt idx="3722">
                  <c:v>37278</c:v>
                </c:pt>
                <c:pt idx="3723">
                  <c:v>37279</c:v>
                </c:pt>
                <c:pt idx="3724">
                  <c:v>37280</c:v>
                </c:pt>
                <c:pt idx="3725">
                  <c:v>37281</c:v>
                </c:pt>
                <c:pt idx="3726">
                  <c:v>37282</c:v>
                </c:pt>
                <c:pt idx="3727">
                  <c:v>37283</c:v>
                </c:pt>
                <c:pt idx="3728">
                  <c:v>37284</c:v>
                </c:pt>
                <c:pt idx="3729">
                  <c:v>37285</c:v>
                </c:pt>
                <c:pt idx="3730">
                  <c:v>37286</c:v>
                </c:pt>
                <c:pt idx="3731">
                  <c:v>37287</c:v>
                </c:pt>
                <c:pt idx="3732">
                  <c:v>37288</c:v>
                </c:pt>
                <c:pt idx="3733">
                  <c:v>37289</c:v>
                </c:pt>
                <c:pt idx="3734">
                  <c:v>37290</c:v>
                </c:pt>
                <c:pt idx="3735">
                  <c:v>37291</c:v>
                </c:pt>
                <c:pt idx="3736">
                  <c:v>37292</c:v>
                </c:pt>
                <c:pt idx="3737">
                  <c:v>37293</c:v>
                </c:pt>
                <c:pt idx="3738">
                  <c:v>37294</c:v>
                </c:pt>
                <c:pt idx="3739">
                  <c:v>37295</c:v>
                </c:pt>
                <c:pt idx="3740">
                  <c:v>37296</c:v>
                </c:pt>
                <c:pt idx="3741">
                  <c:v>37297</c:v>
                </c:pt>
                <c:pt idx="3742">
                  <c:v>37298</c:v>
                </c:pt>
                <c:pt idx="3743">
                  <c:v>37299</c:v>
                </c:pt>
                <c:pt idx="3744">
                  <c:v>37300</c:v>
                </c:pt>
                <c:pt idx="3745">
                  <c:v>37301</c:v>
                </c:pt>
                <c:pt idx="3746">
                  <c:v>37302</c:v>
                </c:pt>
                <c:pt idx="3747">
                  <c:v>37303</c:v>
                </c:pt>
                <c:pt idx="3748">
                  <c:v>37304</c:v>
                </c:pt>
                <c:pt idx="3749">
                  <c:v>37305</c:v>
                </c:pt>
                <c:pt idx="3750">
                  <c:v>37306</c:v>
                </c:pt>
                <c:pt idx="3751">
                  <c:v>37307</c:v>
                </c:pt>
                <c:pt idx="3752">
                  <c:v>37308</c:v>
                </c:pt>
                <c:pt idx="3753">
                  <c:v>37309</c:v>
                </c:pt>
                <c:pt idx="3754">
                  <c:v>37310</c:v>
                </c:pt>
                <c:pt idx="3755">
                  <c:v>37311</c:v>
                </c:pt>
                <c:pt idx="3756">
                  <c:v>37312</c:v>
                </c:pt>
                <c:pt idx="3757">
                  <c:v>37313</c:v>
                </c:pt>
                <c:pt idx="3758">
                  <c:v>37314</c:v>
                </c:pt>
                <c:pt idx="3759">
                  <c:v>37315</c:v>
                </c:pt>
                <c:pt idx="3760">
                  <c:v>37316</c:v>
                </c:pt>
                <c:pt idx="3761">
                  <c:v>37317</c:v>
                </c:pt>
                <c:pt idx="3762">
                  <c:v>37318</c:v>
                </c:pt>
                <c:pt idx="3763">
                  <c:v>37319</c:v>
                </c:pt>
                <c:pt idx="3764">
                  <c:v>37320</c:v>
                </c:pt>
                <c:pt idx="3765">
                  <c:v>37321</c:v>
                </c:pt>
                <c:pt idx="3766">
                  <c:v>37322</c:v>
                </c:pt>
                <c:pt idx="3767">
                  <c:v>37323</c:v>
                </c:pt>
                <c:pt idx="3768">
                  <c:v>37324</c:v>
                </c:pt>
                <c:pt idx="3769">
                  <c:v>37325</c:v>
                </c:pt>
                <c:pt idx="3770">
                  <c:v>37326</c:v>
                </c:pt>
                <c:pt idx="3771">
                  <c:v>37327</c:v>
                </c:pt>
                <c:pt idx="3772">
                  <c:v>37328</c:v>
                </c:pt>
                <c:pt idx="3773">
                  <c:v>37329</c:v>
                </c:pt>
                <c:pt idx="3774">
                  <c:v>37330</c:v>
                </c:pt>
                <c:pt idx="3775">
                  <c:v>37331</c:v>
                </c:pt>
                <c:pt idx="3776">
                  <c:v>37332</c:v>
                </c:pt>
                <c:pt idx="3777">
                  <c:v>37333</c:v>
                </c:pt>
                <c:pt idx="3778">
                  <c:v>37334</c:v>
                </c:pt>
                <c:pt idx="3779">
                  <c:v>37335</c:v>
                </c:pt>
                <c:pt idx="3780">
                  <c:v>37336</c:v>
                </c:pt>
                <c:pt idx="3781">
                  <c:v>37337</c:v>
                </c:pt>
                <c:pt idx="3782">
                  <c:v>37338</c:v>
                </c:pt>
                <c:pt idx="3783">
                  <c:v>37339</c:v>
                </c:pt>
                <c:pt idx="3784">
                  <c:v>37340</c:v>
                </c:pt>
                <c:pt idx="3785">
                  <c:v>37341</c:v>
                </c:pt>
                <c:pt idx="3786">
                  <c:v>37342</c:v>
                </c:pt>
                <c:pt idx="3787">
                  <c:v>37343</c:v>
                </c:pt>
                <c:pt idx="3788">
                  <c:v>37344</c:v>
                </c:pt>
                <c:pt idx="3789">
                  <c:v>37345</c:v>
                </c:pt>
                <c:pt idx="3790">
                  <c:v>37346</c:v>
                </c:pt>
                <c:pt idx="3791">
                  <c:v>37347</c:v>
                </c:pt>
                <c:pt idx="3792">
                  <c:v>37348</c:v>
                </c:pt>
                <c:pt idx="3793">
                  <c:v>37349</c:v>
                </c:pt>
                <c:pt idx="3794">
                  <c:v>37350</c:v>
                </c:pt>
                <c:pt idx="3795">
                  <c:v>37351</c:v>
                </c:pt>
                <c:pt idx="3796">
                  <c:v>37352</c:v>
                </c:pt>
                <c:pt idx="3797">
                  <c:v>37353</c:v>
                </c:pt>
                <c:pt idx="3798">
                  <c:v>37354</c:v>
                </c:pt>
                <c:pt idx="3799">
                  <c:v>37355</c:v>
                </c:pt>
                <c:pt idx="3800">
                  <c:v>37356</c:v>
                </c:pt>
                <c:pt idx="3801">
                  <c:v>37357</c:v>
                </c:pt>
                <c:pt idx="3802">
                  <c:v>37358</c:v>
                </c:pt>
                <c:pt idx="3803">
                  <c:v>37359</c:v>
                </c:pt>
                <c:pt idx="3804">
                  <c:v>37360</c:v>
                </c:pt>
                <c:pt idx="3805">
                  <c:v>37361</c:v>
                </c:pt>
                <c:pt idx="3806">
                  <c:v>37362</c:v>
                </c:pt>
                <c:pt idx="3807">
                  <c:v>37363</c:v>
                </c:pt>
                <c:pt idx="3808">
                  <c:v>37364</c:v>
                </c:pt>
                <c:pt idx="3809">
                  <c:v>37365</c:v>
                </c:pt>
                <c:pt idx="3810">
                  <c:v>37366</c:v>
                </c:pt>
                <c:pt idx="3811">
                  <c:v>37367</c:v>
                </c:pt>
                <c:pt idx="3812">
                  <c:v>37368</c:v>
                </c:pt>
                <c:pt idx="3813">
                  <c:v>37369</c:v>
                </c:pt>
                <c:pt idx="3814">
                  <c:v>37370</c:v>
                </c:pt>
                <c:pt idx="3815">
                  <c:v>37371</c:v>
                </c:pt>
                <c:pt idx="3816">
                  <c:v>37372</c:v>
                </c:pt>
                <c:pt idx="3817">
                  <c:v>37373</c:v>
                </c:pt>
                <c:pt idx="3818">
                  <c:v>37374</c:v>
                </c:pt>
                <c:pt idx="3819">
                  <c:v>37375</c:v>
                </c:pt>
                <c:pt idx="3820">
                  <c:v>37376</c:v>
                </c:pt>
                <c:pt idx="3821">
                  <c:v>37377</c:v>
                </c:pt>
                <c:pt idx="3822">
                  <c:v>37378</c:v>
                </c:pt>
                <c:pt idx="3823">
                  <c:v>37379</c:v>
                </c:pt>
                <c:pt idx="3824">
                  <c:v>37380</c:v>
                </c:pt>
                <c:pt idx="3825">
                  <c:v>37381</c:v>
                </c:pt>
                <c:pt idx="3826">
                  <c:v>37382</c:v>
                </c:pt>
                <c:pt idx="3827">
                  <c:v>37383</c:v>
                </c:pt>
                <c:pt idx="3828">
                  <c:v>37384</c:v>
                </c:pt>
                <c:pt idx="3829">
                  <c:v>37385</c:v>
                </c:pt>
                <c:pt idx="3830">
                  <c:v>37386</c:v>
                </c:pt>
                <c:pt idx="3831">
                  <c:v>37387</c:v>
                </c:pt>
                <c:pt idx="3832">
                  <c:v>37388</c:v>
                </c:pt>
                <c:pt idx="3833">
                  <c:v>37389</c:v>
                </c:pt>
                <c:pt idx="3834">
                  <c:v>37390</c:v>
                </c:pt>
                <c:pt idx="3835">
                  <c:v>37391</c:v>
                </c:pt>
                <c:pt idx="3836">
                  <c:v>37392</c:v>
                </c:pt>
                <c:pt idx="3837">
                  <c:v>37393</c:v>
                </c:pt>
                <c:pt idx="3838">
                  <c:v>37394</c:v>
                </c:pt>
                <c:pt idx="3839">
                  <c:v>37395</c:v>
                </c:pt>
                <c:pt idx="3840">
                  <c:v>37396</c:v>
                </c:pt>
                <c:pt idx="3841">
                  <c:v>37397</c:v>
                </c:pt>
                <c:pt idx="3842">
                  <c:v>37398</c:v>
                </c:pt>
                <c:pt idx="3843">
                  <c:v>37399</c:v>
                </c:pt>
                <c:pt idx="3844">
                  <c:v>37400</c:v>
                </c:pt>
                <c:pt idx="3845">
                  <c:v>37401</c:v>
                </c:pt>
                <c:pt idx="3846">
                  <c:v>37402</c:v>
                </c:pt>
                <c:pt idx="3847">
                  <c:v>37403</c:v>
                </c:pt>
                <c:pt idx="3848">
                  <c:v>37404</c:v>
                </c:pt>
                <c:pt idx="3849">
                  <c:v>37405</c:v>
                </c:pt>
                <c:pt idx="3850">
                  <c:v>37406</c:v>
                </c:pt>
                <c:pt idx="3851">
                  <c:v>37407</c:v>
                </c:pt>
                <c:pt idx="3852">
                  <c:v>37408</c:v>
                </c:pt>
                <c:pt idx="3853">
                  <c:v>37409</c:v>
                </c:pt>
                <c:pt idx="3854">
                  <c:v>37410</c:v>
                </c:pt>
                <c:pt idx="3855">
                  <c:v>37411</c:v>
                </c:pt>
                <c:pt idx="3856">
                  <c:v>37412</c:v>
                </c:pt>
                <c:pt idx="3857">
                  <c:v>37413</c:v>
                </c:pt>
                <c:pt idx="3858">
                  <c:v>37414</c:v>
                </c:pt>
                <c:pt idx="3859">
                  <c:v>37415</c:v>
                </c:pt>
                <c:pt idx="3860">
                  <c:v>37416</c:v>
                </c:pt>
                <c:pt idx="3861">
                  <c:v>37417</c:v>
                </c:pt>
                <c:pt idx="3862">
                  <c:v>37418</c:v>
                </c:pt>
                <c:pt idx="3863">
                  <c:v>37419</c:v>
                </c:pt>
                <c:pt idx="3864">
                  <c:v>37420</c:v>
                </c:pt>
                <c:pt idx="3865">
                  <c:v>37421</c:v>
                </c:pt>
                <c:pt idx="3866">
                  <c:v>37422</c:v>
                </c:pt>
                <c:pt idx="3867">
                  <c:v>37423</c:v>
                </c:pt>
                <c:pt idx="3868">
                  <c:v>37424</c:v>
                </c:pt>
                <c:pt idx="3869">
                  <c:v>37425</c:v>
                </c:pt>
                <c:pt idx="3870">
                  <c:v>37426</c:v>
                </c:pt>
                <c:pt idx="3871">
                  <c:v>37427</c:v>
                </c:pt>
                <c:pt idx="3872">
                  <c:v>37428</c:v>
                </c:pt>
                <c:pt idx="3873">
                  <c:v>37429</c:v>
                </c:pt>
                <c:pt idx="3874">
                  <c:v>37430</c:v>
                </c:pt>
                <c:pt idx="3875">
                  <c:v>37431</c:v>
                </c:pt>
                <c:pt idx="3876">
                  <c:v>37432</c:v>
                </c:pt>
                <c:pt idx="3877">
                  <c:v>37433</c:v>
                </c:pt>
                <c:pt idx="3878">
                  <c:v>37434</c:v>
                </c:pt>
                <c:pt idx="3879">
                  <c:v>37435</c:v>
                </c:pt>
                <c:pt idx="3880">
                  <c:v>37436</c:v>
                </c:pt>
                <c:pt idx="3881">
                  <c:v>37437</c:v>
                </c:pt>
                <c:pt idx="3882">
                  <c:v>37438</c:v>
                </c:pt>
                <c:pt idx="3883">
                  <c:v>37439</c:v>
                </c:pt>
                <c:pt idx="3884">
                  <c:v>37440</c:v>
                </c:pt>
                <c:pt idx="3885">
                  <c:v>37441</c:v>
                </c:pt>
                <c:pt idx="3886">
                  <c:v>37442</c:v>
                </c:pt>
                <c:pt idx="3887">
                  <c:v>37443</c:v>
                </c:pt>
                <c:pt idx="3888">
                  <c:v>37444</c:v>
                </c:pt>
                <c:pt idx="3889">
                  <c:v>37445</c:v>
                </c:pt>
                <c:pt idx="3890">
                  <c:v>37446</c:v>
                </c:pt>
                <c:pt idx="3891">
                  <c:v>37447</c:v>
                </c:pt>
                <c:pt idx="3892">
                  <c:v>37448</c:v>
                </c:pt>
                <c:pt idx="3893">
                  <c:v>37449</c:v>
                </c:pt>
                <c:pt idx="3894">
                  <c:v>37450</c:v>
                </c:pt>
                <c:pt idx="3895">
                  <c:v>37451</c:v>
                </c:pt>
                <c:pt idx="3896">
                  <c:v>37452</c:v>
                </c:pt>
                <c:pt idx="3897">
                  <c:v>37453</c:v>
                </c:pt>
                <c:pt idx="3898">
                  <c:v>37454</c:v>
                </c:pt>
                <c:pt idx="3899">
                  <c:v>37455</c:v>
                </c:pt>
                <c:pt idx="3900">
                  <c:v>37456</c:v>
                </c:pt>
                <c:pt idx="3901">
                  <c:v>37457</c:v>
                </c:pt>
                <c:pt idx="3902">
                  <c:v>37458</c:v>
                </c:pt>
                <c:pt idx="3903">
                  <c:v>37459</c:v>
                </c:pt>
                <c:pt idx="3904">
                  <c:v>37460</c:v>
                </c:pt>
                <c:pt idx="3905">
                  <c:v>37461</c:v>
                </c:pt>
                <c:pt idx="3906">
                  <c:v>37462</c:v>
                </c:pt>
                <c:pt idx="3907">
                  <c:v>37463</c:v>
                </c:pt>
                <c:pt idx="3908">
                  <c:v>37464</c:v>
                </c:pt>
                <c:pt idx="3909">
                  <c:v>37465</c:v>
                </c:pt>
                <c:pt idx="3910">
                  <c:v>37466</c:v>
                </c:pt>
                <c:pt idx="3911">
                  <c:v>37467</c:v>
                </c:pt>
                <c:pt idx="3912">
                  <c:v>37468</c:v>
                </c:pt>
                <c:pt idx="3913">
                  <c:v>37469</c:v>
                </c:pt>
                <c:pt idx="3914">
                  <c:v>37470</c:v>
                </c:pt>
                <c:pt idx="3915">
                  <c:v>37471</c:v>
                </c:pt>
                <c:pt idx="3916">
                  <c:v>37472</c:v>
                </c:pt>
                <c:pt idx="3917">
                  <c:v>37473</c:v>
                </c:pt>
                <c:pt idx="3918">
                  <c:v>37474</c:v>
                </c:pt>
                <c:pt idx="3919">
                  <c:v>37475</c:v>
                </c:pt>
                <c:pt idx="3920">
                  <c:v>37476</c:v>
                </c:pt>
                <c:pt idx="3921">
                  <c:v>37477</c:v>
                </c:pt>
                <c:pt idx="3922">
                  <c:v>37478</c:v>
                </c:pt>
                <c:pt idx="3923">
                  <c:v>37479</c:v>
                </c:pt>
                <c:pt idx="3924">
                  <c:v>37480</c:v>
                </c:pt>
                <c:pt idx="3925">
                  <c:v>37481</c:v>
                </c:pt>
                <c:pt idx="3926">
                  <c:v>37482</c:v>
                </c:pt>
                <c:pt idx="3927">
                  <c:v>37483</c:v>
                </c:pt>
                <c:pt idx="3928">
                  <c:v>37484</c:v>
                </c:pt>
                <c:pt idx="3929">
                  <c:v>37485</c:v>
                </c:pt>
                <c:pt idx="3930">
                  <c:v>37486</c:v>
                </c:pt>
                <c:pt idx="3931">
                  <c:v>37487</c:v>
                </c:pt>
                <c:pt idx="3932">
                  <c:v>37488</c:v>
                </c:pt>
                <c:pt idx="3933">
                  <c:v>37489</c:v>
                </c:pt>
                <c:pt idx="3934">
                  <c:v>37490</c:v>
                </c:pt>
                <c:pt idx="3935">
                  <c:v>37491</c:v>
                </c:pt>
                <c:pt idx="3936">
                  <c:v>37492</c:v>
                </c:pt>
                <c:pt idx="3937">
                  <c:v>37493</c:v>
                </c:pt>
                <c:pt idx="3938">
                  <c:v>37494</c:v>
                </c:pt>
                <c:pt idx="3939">
                  <c:v>37495</c:v>
                </c:pt>
                <c:pt idx="3940">
                  <c:v>37496</c:v>
                </c:pt>
                <c:pt idx="3941">
                  <c:v>37497</c:v>
                </c:pt>
                <c:pt idx="3942">
                  <c:v>37498</c:v>
                </c:pt>
                <c:pt idx="3943">
                  <c:v>37499</c:v>
                </c:pt>
                <c:pt idx="3944">
                  <c:v>37500</c:v>
                </c:pt>
                <c:pt idx="3945">
                  <c:v>37501</c:v>
                </c:pt>
                <c:pt idx="3946">
                  <c:v>37502</c:v>
                </c:pt>
                <c:pt idx="3947">
                  <c:v>37503</c:v>
                </c:pt>
                <c:pt idx="3948">
                  <c:v>37504</c:v>
                </c:pt>
                <c:pt idx="3949">
                  <c:v>37505</c:v>
                </c:pt>
                <c:pt idx="3950">
                  <c:v>37506</c:v>
                </c:pt>
                <c:pt idx="3951">
                  <c:v>37507</c:v>
                </c:pt>
                <c:pt idx="3952">
                  <c:v>37508</c:v>
                </c:pt>
                <c:pt idx="3953">
                  <c:v>37509</c:v>
                </c:pt>
                <c:pt idx="3954">
                  <c:v>37510</c:v>
                </c:pt>
                <c:pt idx="3955">
                  <c:v>37511</c:v>
                </c:pt>
                <c:pt idx="3956">
                  <c:v>37512</c:v>
                </c:pt>
                <c:pt idx="3957">
                  <c:v>37513</c:v>
                </c:pt>
                <c:pt idx="3958">
                  <c:v>37514</c:v>
                </c:pt>
                <c:pt idx="3959">
                  <c:v>37515</c:v>
                </c:pt>
                <c:pt idx="3960">
                  <c:v>37516</c:v>
                </c:pt>
                <c:pt idx="3961">
                  <c:v>37517</c:v>
                </c:pt>
                <c:pt idx="3962">
                  <c:v>37518</c:v>
                </c:pt>
                <c:pt idx="3963">
                  <c:v>37519</c:v>
                </c:pt>
                <c:pt idx="3964">
                  <c:v>37520</c:v>
                </c:pt>
                <c:pt idx="3965">
                  <c:v>37521</c:v>
                </c:pt>
                <c:pt idx="3966">
                  <c:v>37522</c:v>
                </c:pt>
                <c:pt idx="3967">
                  <c:v>37523</c:v>
                </c:pt>
                <c:pt idx="3968">
                  <c:v>37524</c:v>
                </c:pt>
                <c:pt idx="3969">
                  <c:v>37525</c:v>
                </c:pt>
                <c:pt idx="3970">
                  <c:v>37526</c:v>
                </c:pt>
                <c:pt idx="3971">
                  <c:v>37527</c:v>
                </c:pt>
                <c:pt idx="3972">
                  <c:v>37528</c:v>
                </c:pt>
                <c:pt idx="3973">
                  <c:v>37529</c:v>
                </c:pt>
                <c:pt idx="3974">
                  <c:v>37530</c:v>
                </c:pt>
                <c:pt idx="3975">
                  <c:v>37531</c:v>
                </c:pt>
                <c:pt idx="3976">
                  <c:v>37532</c:v>
                </c:pt>
                <c:pt idx="3977">
                  <c:v>37533</c:v>
                </c:pt>
                <c:pt idx="3978">
                  <c:v>37534</c:v>
                </c:pt>
                <c:pt idx="3979">
                  <c:v>37535</c:v>
                </c:pt>
                <c:pt idx="3980">
                  <c:v>37536</c:v>
                </c:pt>
                <c:pt idx="3981">
                  <c:v>37537</c:v>
                </c:pt>
                <c:pt idx="3982">
                  <c:v>37538</c:v>
                </c:pt>
                <c:pt idx="3983">
                  <c:v>37539</c:v>
                </c:pt>
                <c:pt idx="3984">
                  <c:v>37540</c:v>
                </c:pt>
                <c:pt idx="3985">
                  <c:v>37541</c:v>
                </c:pt>
                <c:pt idx="3986">
                  <c:v>37542</c:v>
                </c:pt>
                <c:pt idx="3987">
                  <c:v>37543</c:v>
                </c:pt>
                <c:pt idx="3988">
                  <c:v>37544</c:v>
                </c:pt>
                <c:pt idx="3989">
                  <c:v>37545</c:v>
                </c:pt>
                <c:pt idx="3990">
                  <c:v>37546</c:v>
                </c:pt>
                <c:pt idx="3991">
                  <c:v>37547</c:v>
                </c:pt>
                <c:pt idx="3992">
                  <c:v>37548</c:v>
                </c:pt>
                <c:pt idx="3993">
                  <c:v>37549</c:v>
                </c:pt>
                <c:pt idx="3994">
                  <c:v>37550</c:v>
                </c:pt>
                <c:pt idx="3995">
                  <c:v>37551</c:v>
                </c:pt>
                <c:pt idx="3996">
                  <c:v>37552</c:v>
                </c:pt>
                <c:pt idx="3997">
                  <c:v>37553</c:v>
                </c:pt>
                <c:pt idx="3998">
                  <c:v>37554</c:v>
                </c:pt>
                <c:pt idx="3999">
                  <c:v>37555</c:v>
                </c:pt>
                <c:pt idx="4000">
                  <c:v>37556</c:v>
                </c:pt>
                <c:pt idx="4001">
                  <c:v>37557</c:v>
                </c:pt>
                <c:pt idx="4002">
                  <c:v>37558</c:v>
                </c:pt>
                <c:pt idx="4003">
                  <c:v>37559</c:v>
                </c:pt>
                <c:pt idx="4004">
                  <c:v>37560</c:v>
                </c:pt>
                <c:pt idx="4005">
                  <c:v>37561</c:v>
                </c:pt>
                <c:pt idx="4006">
                  <c:v>37562</c:v>
                </c:pt>
                <c:pt idx="4007">
                  <c:v>37563</c:v>
                </c:pt>
                <c:pt idx="4008">
                  <c:v>37564</c:v>
                </c:pt>
                <c:pt idx="4009">
                  <c:v>37565</c:v>
                </c:pt>
                <c:pt idx="4010">
                  <c:v>37566</c:v>
                </c:pt>
                <c:pt idx="4011">
                  <c:v>37567</c:v>
                </c:pt>
                <c:pt idx="4012">
                  <c:v>37568</c:v>
                </c:pt>
                <c:pt idx="4013">
                  <c:v>37569</c:v>
                </c:pt>
                <c:pt idx="4014">
                  <c:v>37570</c:v>
                </c:pt>
                <c:pt idx="4015">
                  <c:v>37571</c:v>
                </c:pt>
                <c:pt idx="4016">
                  <c:v>37572</c:v>
                </c:pt>
                <c:pt idx="4017">
                  <c:v>37573</c:v>
                </c:pt>
                <c:pt idx="4018">
                  <c:v>37574</c:v>
                </c:pt>
                <c:pt idx="4019">
                  <c:v>37575</c:v>
                </c:pt>
                <c:pt idx="4020">
                  <c:v>37576</c:v>
                </c:pt>
                <c:pt idx="4021">
                  <c:v>37577</c:v>
                </c:pt>
                <c:pt idx="4022">
                  <c:v>37578</c:v>
                </c:pt>
                <c:pt idx="4023">
                  <c:v>37579</c:v>
                </c:pt>
                <c:pt idx="4024">
                  <c:v>37580</c:v>
                </c:pt>
                <c:pt idx="4025">
                  <c:v>37581</c:v>
                </c:pt>
                <c:pt idx="4026">
                  <c:v>37582</c:v>
                </c:pt>
                <c:pt idx="4027">
                  <c:v>37583</c:v>
                </c:pt>
                <c:pt idx="4028">
                  <c:v>37584</c:v>
                </c:pt>
                <c:pt idx="4029">
                  <c:v>37585</c:v>
                </c:pt>
                <c:pt idx="4030">
                  <c:v>37586</c:v>
                </c:pt>
                <c:pt idx="4031">
                  <c:v>37587</c:v>
                </c:pt>
                <c:pt idx="4032">
                  <c:v>37588</c:v>
                </c:pt>
                <c:pt idx="4033">
                  <c:v>37589</c:v>
                </c:pt>
                <c:pt idx="4034">
                  <c:v>37590</c:v>
                </c:pt>
                <c:pt idx="4035">
                  <c:v>37591</c:v>
                </c:pt>
                <c:pt idx="4036">
                  <c:v>37592</c:v>
                </c:pt>
                <c:pt idx="4037">
                  <c:v>37593</c:v>
                </c:pt>
                <c:pt idx="4038">
                  <c:v>37594</c:v>
                </c:pt>
                <c:pt idx="4039">
                  <c:v>37595</c:v>
                </c:pt>
                <c:pt idx="4040">
                  <c:v>37596</c:v>
                </c:pt>
                <c:pt idx="4041">
                  <c:v>37597</c:v>
                </c:pt>
                <c:pt idx="4042">
                  <c:v>37598</c:v>
                </c:pt>
                <c:pt idx="4043">
                  <c:v>37599</c:v>
                </c:pt>
                <c:pt idx="4044">
                  <c:v>37600</c:v>
                </c:pt>
                <c:pt idx="4045">
                  <c:v>37601</c:v>
                </c:pt>
                <c:pt idx="4046">
                  <c:v>37602</c:v>
                </c:pt>
                <c:pt idx="4047">
                  <c:v>37603</c:v>
                </c:pt>
                <c:pt idx="4048">
                  <c:v>37604</c:v>
                </c:pt>
                <c:pt idx="4049">
                  <c:v>37605</c:v>
                </c:pt>
                <c:pt idx="4050">
                  <c:v>37606</c:v>
                </c:pt>
                <c:pt idx="4051">
                  <c:v>37607</c:v>
                </c:pt>
                <c:pt idx="4052">
                  <c:v>37608</c:v>
                </c:pt>
                <c:pt idx="4053">
                  <c:v>37609</c:v>
                </c:pt>
                <c:pt idx="4054">
                  <c:v>37610</c:v>
                </c:pt>
                <c:pt idx="4055">
                  <c:v>37611</c:v>
                </c:pt>
                <c:pt idx="4056">
                  <c:v>37612</c:v>
                </c:pt>
                <c:pt idx="4057">
                  <c:v>37613</c:v>
                </c:pt>
                <c:pt idx="4058">
                  <c:v>37614</c:v>
                </c:pt>
                <c:pt idx="4059">
                  <c:v>37615</c:v>
                </c:pt>
                <c:pt idx="4060">
                  <c:v>37616</c:v>
                </c:pt>
                <c:pt idx="4061">
                  <c:v>37617</c:v>
                </c:pt>
                <c:pt idx="4062">
                  <c:v>37618</c:v>
                </c:pt>
                <c:pt idx="4063">
                  <c:v>37619</c:v>
                </c:pt>
                <c:pt idx="4064">
                  <c:v>37620</c:v>
                </c:pt>
                <c:pt idx="4065">
                  <c:v>37621</c:v>
                </c:pt>
                <c:pt idx="4066">
                  <c:v>37622</c:v>
                </c:pt>
                <c:pt idx="4067">
                  <c:v>37623</c:v>
                </c:pt>
                <c:pt idx="4068">
                  <c:v>37624</c:v>
                </c:pt>
                <c:pt idx="4069">
                  <c:v>37625</c:v>
                </c:pt>
                <c:pt idx="4070">
                  <c:v>37626</c:v>
                </c:pt>
                <c:pt idx="4071">
                  <c:v>37627</c:v>
                </c:pt>
                <c:pt idx="4072">
                  <c:v>37628</c:v>
                </c:pt>
                <c:pt idx="4073">
                  <c:v>37629</c:v>
                </c:pt>
                <c:pt idx="4074">
                  <c:v>37630</c:v>
                </c:pt>
                <c:pt idx="4075">
                  <c:v>37631</c:v>
                </c:pt>
                <c:pt idx="4076">
                  <c:v>37632</c:v>
                </c:pt>
                <c:pt idx="4077">
                  <c:v>37633</c:v>
                </c:pt>
                <c:pt idx="4078">
                  <c:v>37634</c:v>
                </c:pt>
                <c:pt idx="4079">
                  <c:v>37635</c:v>
                </c:pt>
                <c:pt idx="4080">
                  <c:v>37636</c:v>
                </c:pt>
                <c:pt idx="4081">
                  <c:v>37637</c:v>
                </c:pt>
                <c:pt idx="4082">
                  <c:v>37638</c:v>
                </c:pt>
                <c:pt idx="4083">
                  <c:v>37639</c:v>
                </c:pt>
                <c:pt idx="4084">
                  <c:v>37640</c:v>
                </c:pt>
                <c:pt idx="4085">
                  <c:v>37641</c:v>
                </c:pt>
                <c:pt idx="4086">
                  <c:v>37642</c:v>
                </c:pt>
                <c:pt idx="4087">
                  <c:v>37643</c:v>
                </c:pt>
                <c:pt idx="4088">
                  <c:v>37644</c:v>
                </c:pt>
                <c:pt idx="4089">
                  <c:v>37645</c:v>
                </c:pt>
                <c:pt idx="4090">
                  <c:v>37646</c:v>
                </c:pt>
                <c:pt idx="4091">
                  <c:v>37647</c:v>
                </c:pt>
                <c:pt idx="4092">
                  <c:v>37648</c:v>
                </c:pt>
                <c:pt idx="4093">
                  <c:v>37649</c:v>
                </c:pt>
                <c:pt idx="4094">
                  <c:v>37650</c:v>
                </c:pt>
                <c:pt idx="4095">
                  <c:v>37651</c:v>
                </c:pt>
                <c:pt idx="4096">
                  <c:v>37652</c:v>
                </c:pt>
                <c:pt idx="4097">
                  <c:v>37653</c:v>
                </c:pt>
                <c:pt idx="4098">
                  <c:v>37654</c:v>
                </c:pt>
                <c:pt idx="4099">
                  <c:v>37655</c:v>
                </c:pt>
                <c:pt idx="4100">
                  <c:v>37656</c:v>
                </c:pt>
                <c:pt idx="4101">
                  <c:v>37657</c:v>
                </c:pt>
                <c:pt idx="4102">
                  <c:v>37658</c:v>
                </c:pt>
                <c:pt idx="4103">
                  <c:v>37659</c:v>
                </c:pt>
                <c:pt idx="4104">
                  <c:v>37660</c:v>
                </c:pt>
                <c:pt idx="4105">
                  <c:v>37661</c:v>
                </c:pt>
                <c:pt idx="4106">
                  <c:v>37662</c:v>
                </c:pt>
                <c:pt idx="4107">
                  <c:v>37663</c:v>
                </c:pt>
                <c:pt idx="4108">
                  <c:v>37664</c:v>
                </c:pt>
                <c:pt idx="4109">
                  <c:v>37665</c:v>
                </c:pt>
                <c:pt idx="4110">
                  <c:v>37666</c:v>
                </c:pt>
                <c:pt idx="4111">
                  <c:v>37667</c:v>
                </c:pt>
                <c:pt idx="4112">
                  <c:v>37668</c:v>
                </c:pt>
                <c:pt idx="4113">
                  <c:v>37669</c:v>
                </c:pt>
                <c:pt idx="4114">
                  <c:v>37670</c:v>
                </c:pt>
                <c:pt idx="4115">
                  <c:v>37671</c:v>
                </c:pt>
                <c:pt idx="4116">
                  <c:v>37672</c:v>
                </c:pt>
                <c:pt idx="4117">
                  <c:v>37673</c:v>
                </c:pt>
                <c:pt idx="4118">
                  <c:v>37674</c:v>
                </c:pt>
                <c:pt idx="4119">
                  <c:v>37675</c:v>
                </c:pt>
                <c:pt idx="4120">
                  <c:v>37676</c:v>
                </c:pt>
                <c:pt idx="4121">
                  <c:v>37677</c:v>
                </c:pt>
                <c:pt idx="4122">
                  <c:v>37678</c:v>
                </c:pt>
                <c:pt idx="4123">
                  <c:v>37679</c:v>
                </c:pt>
                <c:pt idx="4124">
                  <c:v>37680</c:v>
                </c:pt>
                <c:pt idx="4125">
                  <c:v>37681</c:v>
                </c:pt>
                <c:pt idx="4126">
                  <c:v>37682</c:v>
                </c:pt>
                <c:pt idx="4127">
                  <c:v>37683</c:v>
                </c:pt>
                <c:pt idx="4128">
                  <c:v>37684</c:v>
                </c:pt>
                <c:pt idx="4129">
                  <c:v>37685</c:v>
                </c:pt>
                <c:pt idx="4130">
                  <c:v>37686</c:v>
                </c:pt>
                <c:pt idx="4131">
                  <c:v>37687</c:v>
                </c:pt>
                <c:pt idx="4132">
                  <c:v>37688</c:v>
                </c:pt>
                <c:pt idx="4133">
                  <c:v>37689</c:v>
                </c:pt>
                <c:pt idx="4134">
                  <c:v>37690</c:v>
                </c:pt>
                <c:pt idx="4135">
                  <c:v>37691</c:v>
                </c:pt>
                <c:pt idx="4136">
                  <c:v>37692</c:v>
                </c:pt>
                <c:pt idx="4137">
                  <c:v>37693</c:v>
                </c:pt>
                <c:pt idx="4138">
                  <c:v>37694</c:v>
                </c:pt>
                <c:pt idx="4139">
                  <c:v>37695</c:v>
                </c:pt>
                <c:pt idx="4140">
                  <c:v>37696</c:v>
                </c:pt>
                <c:pt idx="4141">
                  <c:v>37697</c:v>
                </c:pt>
                <c:pt idx="4142">
                  <c:v>37698</c:v>
                </c:pt>
                <c:pt idx="4143">
                  <c:v>37699</c:v>
                </c:pt>
                <c:pt idx="4144">
                  <c:v>37700</c:v>
                </c:pt>
                <c:pt idx="4145">
                  <c:v>37701</c:v>
                </c:pt>
                <c:pt idx="4146">
                  <c:v>37702</c:v>
                </c:pt>
                <c:pt idx="4147">
                  <c:v>37703</c:v>
                </c:pt>
                <c:pt idx="4148">
                  <c:v>37704</c:v>
                </c:pt>
                <c:pt idx="4149">
                  <c:v>37705</c:v>
                </c:pt>
                <c:pt idx="4150">
                  <c:v>37706</c:v>
                </c:pt>
                <c:pt idx="4151">
                  <c:v>37707</c:v>
                </c:pt>
                <c:pt idx="4152">
                  <c:v>37708</c:v>
                </c:pt>
                <c:pt idx="4153">
                  <c:v>37709</c:v>
                </c:pt>
                <c:pt idx="4154">
                  <c:v>37710</c:v>
                </c:pt>
                <c:pt idx="4155">
                  <c:v>37711</c:v>
                </c:pt>
                <c:pt idx="4156">
                  <c:v>37712</c:v>
                </c:pt>
                <c:pt idx="4157">
                  <c:v>37713</c:v>
                </c:pt>
                <c:pt idx="4158">
                  <c:v>37714</c:v>
                </c:pt>
                <c:pt idx="4159">
                  <c:v>37715</c:v>
                </c:pt>
                <c:pt idx="4160">
                  <c:v>37716</c:v>
                </c:pt>
                <c:pt idx="4161">
                  <c:v>37717</c:v>
                </c:pt>
                <c:pt idx="4162">
                  <c:v>37718</c:v>
                </c:pt>
                <c:pt idx="4163">
                  <c:v>37719</c:v>
                </c:pt>
                <c:pt idx="4164">
                  <c:v>37720</c:v>
                </c:pt>
                <c:pt idx="4165">
                  <c:v>37721</c:v>
                </c:pt>
                <c:pt idx="4166">
                  <c:v>37722</c:v>
                </c:pt>
                <c:pt idx="4167">
                  <c:v>37723</c:v>
                </c:pt>
                <c:pt idx="4168">
                  <c:v>37724</c:v>
                </c:pt>
                <c:pt idx="4169">
                  <c:v>37725</c:v>
                </c:pt>
                <c:pt idx="4170">
                  <c:v>37726</c:v>
                </c:pt>
                <c:pt idx="4171">
                  <c:v>37727</c:v>
                </c:pt>
                <c:pt idx="4172">
                  <c:v>37728</c:v>
                </c:pt>
                <c:pt idx="4173">
                  <c:v>37729</c:v>
                </c:pt>
                <c:pt idx="4174">
                  <c:v>37730</c:v>
                </c:pt>
                <c:pt idx="4175">
                  <c:v>37731</c:v>
                </c:pt>
                <c:pt idx="4176">
                  <c:v>37732</c:v>
                </c:pt>
                <c:pt idx="4177">
                  <c:v>37733</c:v>
                </c:pt>
                <c:pt idx="4178">
                  <c:v>37734</c:v>
                </c:pt>
                <c:pt idx="4179">
                  <c:v>37735</c:v>
                </c:pt>
                <c:pt idx="4180">
                  <c:v>37736</c:v>
                </c:pt>
                <c:pt idx="4181">
                  <c:v>37737</c:v>
                </c:pt>
                <c:pt idx="4182">
                  <c:v>37738</c:v>
                </c:pt>
                <c:pt idx="4183">
                  <c:v>37739</c:v>
                </c:pt>
                <c:pt idx="4184">
                  <c:v>37740</c:v>
                </c:pt>
                <c:pt idx="4185">
                  <c:v>37741</c:v>
                </c:pt>
                <c:pt idx="4186">
                  <c:v>37742</c:v>
                </c:pt>
                <c:pt idx="4187">
                  <c:v>37743</c:v>
                </c:pt>
                <c:pt idx="4188">
                  <c:v>37744</c:v>
                </c:pt>
                <c:pt idx="4189">
                  <c:v>37745</c:v>
                </c:pt>
                <c:pt idx="4190">
                  <c:v>37746</c:v>
                </c:pt>
                <c:pt idx="4191">
                  <c:v>37747</c:v>
                </c:pt>
                <c:pt idx="4192">
                  <c:v>37748</c:v>
                </c:pt>
                <c:pt idx="4193">
                  <c:v>37749</c:v>
                </c:pt>
                <c:pt idx="4194">
                  <c:v>37750</c:v>
                </c:pt>
                <c:pt idx="4195">
                  <c:v>37751</c:v>
                </c:pt>
                <c:pt idx="4196">
                  <c:v>37752</c:v>
                </c:pt>
                <c:pt idx="4197">
                  <c:v>37753</c:v>
                </c:pt>
                <c:pt idx="4198">
                  <c:v>37754</c:v>
                </c:pt>
                <c:pt idx="4199">
                  <c:v>37755</c:v>
                </c:pt>
                <c:pt idx="4200">
                  <c:v>37756</c:v>
                </c:pt>
                <c:pt idx="4201">
                  <c:v>37757</c:v>
                </c:pt>
                <c:pt idx="4202">
                  <c:v>37758</c:v>
                </c:pt>
                <c:pt idx="4203">
                  <c:v>37759</c:v>
                </c:pt>
                <c:pt idx="4204">
                  <c:v>37760</c:v>
                </c:pt>
                <c:pt idx="4205">
                  <c:v>37761</c:v>
                </c:pt>
                <c:pt idx="4206">
                  <c:v>37762</c:v>
                </c:pt>
                <c:pt idx="4207">
                  <c:v>37763</c:v>
                </c:pt>
                <c:pt idx="4208">
                  <c:v>37764</c:v>
                </c:pt>
                <c:pt idx="4209">
                  <c:v>37765</c:v>
                </c:pt>
                <c:pt idx="4210">
                  <c:v>37766</c:v>
                </c:pt>
                <c:pt idx="4211">
                  <c:v>37767</c:v>
                </c:pt>
                <c:pt idx="4212">
                  <c:v>37768</c:v>
                </c:pt>
                <c:pt idx="4213">
                  <c:v>37769</c:v>
                </c:pt>
                <c:pt idx="4214">
                  <c:v>37770</c:v>
                </c:pt>
                <c:pt idx="4215">
                  <c:v>37771</c:v>
                </c:pt>
                <c:pt idx="4216">
                  <c:v>37772</c:v>
                </c:pt>
                <c:pt idx="4217">
                  <c:v>37773</c:v>
                </c:pt>
                <c:pt idx="4218">
                  <c:v>37774</c:v>
                </c:pt>
                <c:pt idx="4219">
                  <c:v>37775</c:v>
                </c:pt>
                <c:pt idx="4220">
                  <c:v>37776</c:v>
                </c:pt>
                <c:pt idx="4221">
                  <c:v>37777</c:v>
                </c:pt>
                <c:pt idx="4222">
                  <c:v>37778</c:v>
                </c:pt>
                <c:pt idx="4223">
                  <c:v>37779</c:v>
                </c:pt>
                <c:pt idx="4224">
                  <c:v>37780</c:v>
                </c:pt>
                <c:pt idx="4225">
                  <c:v>37781</c:v>
                </c:pt>
                <c:pt idx="4226">
                  <c:v>37782</c:v>
                </c:pt>
                <c:pt idx="4227">
                  <c:v>37783</c:v>
                </c:pt>
                <c:pt idx="4228">
                  <c:v>37784</c:v>
                </c:pt>
                <c:pt idx="4229">
                  <c:v>37785</c:v>
                </c:pt>
                <c:pt idx="4230">
                  <c:v>37786</c:v>
                </c:pt>
                <c:pt idx="4231">
                  <c:v>37787</c:v>
                </c:pt>
                <c:pt idx="4232">
                  <c:v>37788</c:v>
                </c:pt>
                <c:pt idx="4233">
                  <c:v>37789</c:v>
                </c:pt>
                <c:pt idx="4234">
                  <c:v>37790</c:v>
                </c:pt>
                <c:pt idx="4235">
                  <c:v>37791</c:v>
                </c:pt>
                <c:pt idx="4236">
                  <c:v>37792</c:v>
                </c:pt>
                <c:pt idx="4237">
                  <c:v>37793</c:v>
                </c:pt>
                <c:pt idx="4238">
                  <c:v>37794</c:v>
                </c:pt>
                <c:pt idx="4239">
                  <c:v>37795</c:v>
                </c:pt>
                <c:pt idx="4240">
                  <c:v>37796</c:v>
                </c:pt>
                <c:pt idx="4241">
                  <c:v>37797</c:v>
                </c:pt>
                <c:pt idx="4242">
                  <c:v>37798</c:v>
                </c:pt>
                <c:pt idx="4243">
                  <c:v>37799</c:v>
                </c:pt>
                <c:pt idx="4244">
                  <c:v>37800</c:v>
                </c:pt>
                <c:pt idx="4245">
                  <c:v>37801</c:v>
                </c:pt>
                <c:pt idx="4246">
                  <c:v>37802</c:v>
                </c:pt>
                <c:pt idx="4247">
                  <c:v>37803</c:v>
                </c:pt>
                <c:pt idx="4248">
                  <c:v>37804</c:v>
                </c:pt>
                <c:pt idx="4249">
                  <c:v>37805</c:v>
                </c:pt>
                <c:pt idx="4250">
                  <c:v>37806</c:v>
                </c:pt>
                <c:pt idx="4251">
                  <c:v>37807</c:v>
                </c:pt>
                <c:pt idx="4252">
                  <c:v>37808</c:v>
                </c:pt>
                <c:pt idx="4253">
                  <c:v>37809</c:v>
                </c:pt>
                <c:pt idx="4254">
                  <c:v>37810</c:v>
                </c:pt>
                <c:pt idx="4255">
                  <c:v>37811</c:v>
                </c:pt>
                <c:pt idx="4256">
                  <c:v>37812</c:v>
                </c:pt>
                <c:pt idx="4257">
                  <c:v>37813</c:v>
                </c:pt>
                <c:pt idx="4258">
                  <c:v>37814</c:v>
                </c:pt>
                <c:pt idx="4259">
                  <c:v>37815</c:v>
                </c:pt>
                <c:pt idx="4260">
                  <c:v>37816</c:v>
                </c:pt>
                <c:pt idx="4261">
                  <c:v>37817</c:v>
                </c:pt>
                <c:pt idx="4262">
                  <c:v>37818</c:v>
                </c:pt>
                <c:pt idx="4263">
                  <c:v>37819</c:v>
                </c:pt>
                <c:pt idx="4264">
                  <c:v>37820</c:v>
                </c:pt>
                <c:pt idx="4265">
                  <c:v>37821</c:v>
                </c:pt>
                <c:pt idx="4266">
                  <c:v>37822</c:v>
                </c:pt>
                <c:pt idx="4267">
                  <c:v>37823</c:v>
                </c:pt>
                <c:pt idx="4268">
                  <c:v>37824</c:v>
                </c:pt>
                <c:pt idx="4269">
                  <c:v>37825</c:v>
                </c:pt>
                <c:pt idx="4270">
                  <c:v>37826</c:v>
                </c:pt>
                <c:pt idx="4271">
                  <c:v>37827</c:v>
                </c:pt>
                <c:pt idx="4272">
                  <c:v>37828</c:v>
                </c:pt>
                <c:pt idx="4273">
                  <c:v>37829</c:v>
                </c:pt>
                <c:pt idx="4274">
                  <c:v>37830</c:v>
                </c:pt>
                <c:pt idx="4275">
                  <c:v>37831</c:v>
                </c:pt>
                <c:pt idx="4276">
                  <c:v>37832</c:v>
                </c:pt>
                <c:pt idx="4277">
                  <c:v>37833</c:v>
                </c:pt>
                <c:pt idx="4278">
                  <c:v>37834</c:v>
                </c:pt>
                <c:pt idx="4279">
                  <c:v>37835</c:v>
                </c:pt>
                <c:pt idx="4280">
                  <c:v>37836</c:v>
                </c:pt>
                <c:pt idx="4281">
                  <c:v>37837</c:v>
                </c:pt>
                <c:pt idx="4282">
                  <c:v>37838</c:v>
                </c:pt>
                <c:pt idx="4283">
                  <c:v>37839</c:v>
                </c:pt>
                <c:pt idx="4284">
                  <c:v>37840</c:v>
                </c:pt>
                <c:pt idx="4285">
                  <c:v>37841</c:v>
                </c:pt>
                <c:pt idx="4286">
                  <c:v>37842</c:v>
                </c:pt>
                <c:pt idx="4287">
                  <c:v>37843</c:v>
                </c:pt>
                <c:pt idx="4288">
                  <c:v>37844</c:v>
                </c:pt>
                <c:pt idx="4289">
                  <c:v>37845</c:v>
                </c:pt>
                <c:pt idx="4290">
                  <c:v>37846</c:v>
                </c:pt>
                <c:pt idx="4291">
                  <c:v>37847</c:v>
                </c:pt>
                <c:pt idx="4292">
                  <c:v>37848</c:v>
                </c:pt>
                <c:pt idx="4293">
                  <c:v>37849</c:v>
                </c:pt>
                <c:pt idx="4294">
                  <c:v>37850</c:v>
                </c:pt>
                <c:pt idx="4295">
                  <c:v>37851</c:v>
                </c:pt>
                <c:pt idx="4296">
                  <c:v>37852</c:v>
                </c:pt>
                <c:pt idx="4297">
                  <c:v>37853</c:v>
                </c:pt>
                <c:pt idx="4298">
                  <c:v>37854</c:v>
                </c:pt>
                <c:pt idx="4299">
                  <c:v>37855</c:v>
                </c:pt>
                <c:pt idx="4300">
                  <c:v>37856</c:v>
                </c:pt>
                <c:pt idx="4301">
                  <c:v>37857</c:v>
                </c:pt>
                <c:pt idx="4302">
                  <c:v>37858</c:v>
                </c:pt>
                <c:pt idx="4303">
                  <c:v>37859</c:v>
                </c:pt>
                <c:pt idx="4304">
                  <c:v>37860</c:v>
                </c:pt>
                <c:pt idx="4305">
                  <c:v>37861</c:v>
                </c:pt>
                <c:pt idx="4306">
                  <c:v>37862</c:v>
                </c:pt>
                <c:pt idx="4307">
                  <c:v>37863</c:v>
                </c:pt>
                <c:pt idx="4308">
                  <c:v>37864</c:v>
                </c:pt>
                <c:pt idx="4309">
                  <c:v>37865</c:v>
                </c:pt>
                <c:pt idx="4310">
                  <c:v>37866</c:v>
                </c:pt>
                <c:pt idx="4311">
                  <c:v>37867</c:v>
                </c:pt>
                <c:pt idx="4312">
                  <c:v>37868</c:v>
                </c:pt>
                <c:pt idx="4313">
                  <c:v>37869</c:v>
                </c:pt>
                <c:pt idx="4314">
                  <c:v>37870</c:v>
                </c:pt>
                <c:pt idx="4315">
                  <c:v>37871</c:v>
                </c:pt>
                <c:pt idx="4316">
                  <c:v>37872</c:v>
                </c:pt>
                <c:pt idx="4317">
                  <c:v>37873</c:v>
                </c:pt>
                <c:pt idx="4318">
                  <c:v>37874</c:v>
                </c:pt>
                <c:pt idx="4319">
                  <c:v>37875</c:v>
                </c:pt>
                <c:pt idx="4320">
                  <c:v>37876</c:v>
                </c:pt>
                <c:pt idx="4321">
                  <c:v>37877</c:v>
                </c:pt>
                <c:pt idx="4322">
                  <c:v>37878</c:v>
                </c:pt>
                <c:pt idx="4323">
                  <c:v>37879</c:v>
                </c:pt>
                <c:pt idx="4324">
                  <c:v>37880</c:v>
                </c:pt>
                <c:pt idx="4325">
                  <c:v>37881</c:v>
                </c:pt>
                <c:pt idx="4326">
                  <c:v>37882</c:v>
                </c:pt>
                <c:pt idx="4327">
                  <c:v>37883</c:v>
                </c:pt>
                <c:pt idx="4328">
                  <c:v>37884</c:v>
                </c:pt>
                <c:pt idx="4329">
                  <c:v>37885</c:v>
                </c:pt>
                <c:pt idx="4330">
                  <c:v>37886</c:v>
                </c:pt>
                <c:pt idx="4331">
                  <c:v>37887</c:v>
                </c:pt>
                <c:pt idx="4332">
                  <c:v>37888</c:v>
                </c:pt>
                <c:pt idx="4333">
                  <c:v>37889</c:v>
                </c:pt>
                <c:pt idx="4334">
                  <c:v>37890</c:v>
                </c:pt>
                <c:pt idx="4335">
                  <c:v>37891</c:v>
                </c:pt>
                <c:pt idx="4336">
                  <c:v>37892</c:v>
                </c:pt>
                <c:pt idx="4337">
                  <c:v>37893</c:v>
                </c:pt>
                <c:pt idx="4338">
                  <c:v>37894</c:v>
                </c:pt>
                <c:pt idx="4339">
                  <c:v>37895</c:v>
                </c:pt>
                <c:pt idx="4340">
                  <c:v>37896</c:v>
                </c:pt>
                <c:pt idx="4341">
                  <c:v>37897</c:v>
                </c:pt>
                <c:pt idx="4342">
                  <c:v>37898</c:v>
                </c:pt>
                <c:pt idx="4343">
                  <c:v>37899</c:v>
                </c:pt>
                <c:pt idx="4344">
                  <c:v>37900</c:v>
                </c:pt>
                <c:pt idx="4345">
                  <c:v>37901</c:v>
                </c:pt>
                <c:pt idx="4346">
                  <c:v>37902</c:v>
                </c:pt>
                <c:pt idx="4347">
                  <c:v>37903</c:v>
                </c:pt>
                <c:pt idx="4348">
                  <c:v>37904</c:v>
                </c:pt>
                <c:pt idx="4349">
                  <c:v>37905</c:v>
                </c:pt>
                <c:pt idx="4350">
                  <c:v>37906</c:v>
                </c:pt>
                <c:pt idx="4351">
                  <c:v>37907</c:v>
                </c:pt>
                <c:pt idx="4352">
                  <c:v>37908</c:v>
                </c:pt>
                <c:pt idx="4353">
                  <c:v>37909</c:v>
                </c:pt>
                <c:pt idx="4354">
                  <c:v>37910</c:v>
                </c:pt>
                <c:pt idx="4355">
                  <c:v>37911</c:v>
                </c:pt>
                <c:pt idx="4356">
                  <c:v>37912</c:v>
                </c:pt>
                <c:pt idx="4357">
                  <c:v>37913</c:v>
                </c:pt>
                <c:pt idx="4358">
                  <c:v>37914</c:v>
                </c:pt>
                <c:pt idx="4359">
                  <c:v>37915</c:v>
                </c:pt>
                <c:pt idx="4360">
                  <c:v>37916</c:v>
                </c:pt>
                <c:pt idx="4361">
                  <c:v>37917</c:v>
                </c:pt>
                <c:pt idx="4362">
                  <c:v>37918</c:v>
                </c:pt>
                <c:pt idx="4363">
                  <c:v>37919</c:v>
                </c:pt>
                <c:pt idx="4364">
                  <c:v>37920</c:v>
                </c:pt>
                <c:pt idx="4365">
                  <c:v>37921</c:v>
                </c:pt>
                <c:pt idx="4366">
                  <c:v>37922</c:v>
                </c:pt>
                <c:pt idx="4367">
                  <c:v>37923</c:v>
                </c:pt>
                <c:pt idx="4368">
                  <c:v>37924</c:v>
                </c:pt>
                <c:pt idx="4369">
                  <c:v>37925</c:v>
                </c:pt>
                <c:pt idx="4370">
                  <c:v>37926</c:v>
                </c:pt>
                <c:pt idx="4371">
                  <c:v>37927</c:v>
                </c:pt>
                <c:pt idx="4372">
                  <c:v>37928</c:v>
                </c:pt>
                <c:pt idx="4373">
                  <c:v>37929</c:v>
                </c:pt>
                <c:pt idx="4374">
                  <c:v>37930</c:v>
                </c:pt>
                <c:pt idx="4375">
                  <c:v>37931</c:v>
                </c:pt>
                <c:pt idx="4376">
                  <c:v>37932</c:v>
                </c:pt>
                <c:pt idx="4377">
                  <c:v>37933</c:v>
                </c:pt>
                <c:pt idx="4378">
                  <c:v>37934</c:v>
                </c:pt>
                <c:pt idx="4379">
                  <c:v>37935</c:v>
                </c:pt>
                <c:pt idx="4380">
                  <c:v>37936</c:v>
                </c:pt>
                <c:pt idx="4381">
                  <c:v>37937</c:v>
                </c:pt>
                <c:pt idx="4382">
                  <c:v>37938</c:v>
                </c:pt>
                <c:pt idx="4383">
                  <c:v>37939</c:v>
                </c:pt>
                <c:pt idx="4384">
                  <c:v>37940</c:v>
                </c:pt>
                <c:pt idx="4385">
                  <c:v>37941</c:v>
                </c:pt>
                <c:pt idx="4386">
                  <c:v>37942</c:v>
                </c:pt>
                <c:pt idx="4387">
                  <c:v>37943</c:v>
                </c:pt>
                <c:pt idx="4388">
                  <c:v>37944</c:v>
                </c:pt>
                <c:pt idx="4389">
                  <c:v>37945</c:v>
                </c:pt>
                <c:pt idx="4390">
                  <c:v>37946</c:v>
                </c:pt>
                <c:pt idx="4391">
                  <c:v>37947</c:v>
                </c:pt>
                <c:pt idx="4392">
                  <c:v>37948</c:v>
                </c:pt>
                <c:pt idx="4393">
                  <c:v>37949</c:v>
                </c:pt>
                <c:pt idx="4394">
                  <c:v>37950</c:v>
                </c:pt>
                <c:pt idx="4395">
                  <c:v>37951</c:v>
                </c:pt>
                <c:pt idx="4396">
                  <c:v>37952</c:v>
                </c:pt>
                <c:pt idx="4397">
                  <c:v>37953</c:v>
                </c:pt>
                <c:pt idx="4398">
                  <c:v>37954</c:v>
                </c:pt>
                <c:pt idx="4399">
                  <c:v>37955</c:v>
                </c:pt>
                <c:pt idx="4400">
                  <c:v>37956</c:v>
                </c:pt>
                <c:pt idx="4401">
                  <c:v>37957</c:v>
                </c:pt>
                <c:pt idx="4402">
                  <c:v>37958</c:v>
                </c:pt>
                <c:pt idx="4403">
                  <c:v>37959</c:v>
                </c:pt>
                <c:pt idx="4404">
                  <c:v>37960</c:v>
                </c:pt>
                <c:pt idx="4405">
                  <c:v>37961</c:v>
                </c:pt>
                <c:pt idx="4406">
                  <c:v>37962</c:v>
                </c:pt>
                <c:pt idx="4407">
                  <c:v>37963</c:v>
                </c:pt>
                <c:pt idx="4408">
                  <c:v>37964</c:v>
                </c:pt>
                <c:pt idx="4409">
                  <c:v>37965</c:v>
                </c:pt>
                <c:pt idx="4410">
                  <c:v>37966</c:v>
                </c:pt>
                <c:pt idx="4411">
                  <c:v>37967</c:v>
                </c:pt>
                <c:pt idx="4412">
                  <c:v>37968</c:v>
                </c:pt>
                <c:pt idx="4413">
                  <c:v>37969</c:v>
                </c:pt>
                <c:pt idx="4414">
                  <c:v>37970</c:v>
                </c:pt>
                <c:pt idx="4415">
                  <c:v>37971</c:v>
                </c:pt>
                <c:pt idx="4416">
                  <c:v>37972</c:v>
                </c:pt>
                <c:pt idx="4417">
                  <c:v>37973</c:v>
                </c:pt>
                <c:pt idx="4418">
                  <c:v>37974</c:v>
                </c:pt>
                <c:pt idx="4419">
                  <c:v>37975</c:v>
                </c:pt>
                <c:pt idx="4420">
                  <c:v>37976</c:v>
                </c:pt>
                <c:pt idx="4421">
                  <c:v>37977</c:v>
                </c:pt>
                <c:pt idx="4422">
                  <c:v>37978</c:v>
                </c:pt>
                <c:pt idx="4423">
                  <c:v>37979</c:v>
                </c:pt>
                <c:pt idx="4424">
                  <c:v>37980</c:v>
                </c:pt>
                <c:pt idx="4425">
                  <c:v>37981</c:v>
                </c:pt>
                <c:pt idx="4426">
                  <c:v>37982</c:v>
                </c:pt>
                <c:pt idx="4427">
                  <c:v>37983</c:v>
                </c:pt>
                <c:pt idx="4428">
                  <c:v>37984</c:v>
                </c:pt>
                <c:pt idx="4429">
                  <c:v>37985</c:v>
                </c:pt>
                <c:pt idx="4430">
                  <c:v>37986</c:v>
                </c:pt>
                <c:pt idx="4431">
                  <c:v>37987</c:v>
                </c:pt>
                <c:pt idx="4432">
                  <c:v>37988</c:v>
                </c:pt>
                <c:pt idx="4433">
                  <c:v>37989</c:v>
                </c:pt>
                <c:pt idx="4434">
                  <c:v>37990</c:v>
                </c:pt>
                <c:pt idx="4435">
                  <c:v>37991</c:v>
                </c:pt>
                <c:pt idx="4436">
                  <c:v>37992</c:v>
                </c:pt>
                <c:pt idx="4437">
                  <c:v>37993</c:v>
                </c:pt>
                <c:pt idx="4438">
                  <c:v>37994</c:v>
                </c:pt>
                <c:pt idx="4439">
                  <c:v>37995</c:v>
                </c:pt>
                <c:pt idx="4440">
                  <c:v>37996</c:v>
                </c:pt>
                <c:pt idx="4441">
                  <c:v>37997</c:v>
                </c:pt>
                <c:pt idx="4442">
                  <c:v>37998</c:v>
                </c:pt>
                <c:pt idx="4443">
                  <c:v>37999</c:v>
                </c:pt>
                <c:pt idx="4444">
                  <c:v>38000</c:v>
                </c:pt>
                <c:pt idx="4445">
                  <c:v>38001</c:v>
                </c:pt>
                <c:pt idx="4446">
                  <c:v>38002</c:v>
                </c:pt>
                <c:pt idx="4447">
                  <c:v>38003</c:v>
                </c:pt>
                <c:pt idx="4448">
                  <c:v>38004</c:v>
                </c:pt>
                <c:pt idx="4449">
                  <c:v>38005</c:v>
                </c:pt>
                <c:pt idx="4450">
                  <c:v>38006</c:v>
                </c:pt>
                <c:pt idx="4451">
                  <c:v>38007</c:v>
                </c:pt>
                <c:pt idx="4452">
                  <c:v>38008</c:v>
                </c:pt>
                <c:pt idx="4453">
                  <c:v>38009</c:v>
                </c:pt>
                <c:pt idx="4454">
                  <c:v>38010</c:v>
                </c:pt>
                <c:pt idx="4455">
                  <c:v>38011</c:v>
                </c:pt>
                <c:pt idx="4456">
                  <c:v>38012</c:v>
                </c:pt>
                <c:pt idx="4457">
                  <c:v>38013</c:v>
                </c:pt>
                <c:pt idx="4458">
                  <c:v>38014</c:v>
                </c:pt>
                <c:pt idx="4459">
                  <c:v>38015</c:v>
                </c:pt>
                <c:pt idx="4460">
                  <c:v>38016</c:v>
                </c:pt>
                <c:pt idx="4461">
                  <c:v>38017</c:v>
                </c:pt>
                <c:pt idx="4462">
                  <c:v>38018</c:v>
                </c:pt>
                <c:pt idx="4463">
                  <c:v>38019</c:v>
                </c:pt>
                <c:pt idx="4464">
                  <c:v>38020</c:v>
                </c:pt>
                <c:pt idx="4465">
                  <c:v>38021</c:v>
                </c:pt>
                <c:pt idx="4466">
                  <c:v>38022</c:v>
                </c:pt>
                <c:pt idx="4467">
                  <c:v>38023</c:v>
                </c:pt>
                <c:pt idx="4468">
                  <c:v>38024</c:v>
                </c:pt>
                <c:pt idx="4469">
                  <c:v>38025</c:v>
                </c:pt>
                <c:pt idx="4470">
                  <c:v>38026</c:v>
                </c:pt>
                <c:pt idx="4471">
                  <c:v>38027</c:v>
                </c:pt>
                <c:pt idx="4472">
                  <c:v>38028</c:v>
                </c:pt>
                <c:pt idx="4473">
                  <c:v>38029</c:v>
                </c:pt>
                <c:pt idx="4474">
                  <c:v>38030</c:v>
                </c:pt>
                <c:pt idx="4475">
                  <c:v>38031</c:v>
                </c:pt>
                <c:pt idx="4476">
                  <c:v>38032</c:v>
                </c:pt>
                <c:pt idx="4477">
                  <c:v>38033</c:v>
                </c:pt>
                <c:pt idx="4478">
                  <c:v>38034</c:v>
                </c:pt>
                <c:pt idx="4479">
                  <c:v>38035</c:v>
                </c:pt>
                <c:pt idx="4480">
                  <c:v>38036</c:v>
                </c:pt>
                <c:pt idx="4481">
                  <c:v>38037</c:v>
                </c:pt>
                <c:pt idx="4482">
                  <c:v>38038</c:v>
                </c:pt>
                <c:pt idx="4483">
                  <c:v>38039</c:v>
                </c:pt>
                <c:pt idx="4484">
                  <c:v>38040</c:v>
                </c:pt>
                <c:pt idx="4485">
                  <c:v>38041</c:v>
                </c:pt>
                <c:pt idx="4486">
                  <c:v>38042</c:v>
                </c:pt>
                <c:pt idx="4487">
                  <c:v>38043</c:v>
                </c:pt>
                <c:pt idx="4488">
                  <c:v>38044</c:v>
                </c:pt>
                <c:pt idx="4489">
                  <c:v>38045</c:v>
                </c:pt>
                <c:pt idx="4490">
                  <c:v>38046</c:v>
                </c:pt>
                <c:pt idx="4491">
                  <c:v>38047</c:v>
                </c:pt>
                <c:pt idx="4492">
                  <c:v>38048</c:v>
                </c:pt>
                <c:pt idx="4493">
                  <c:v>38049</c:v>
                </c:pt>
                <c:pt idx="4494">
                  <c:v>38050</c:v>
                </c:pt>
                <c:pt idx="4495">
                  <c:v>38051</c:v>
                </c:pt>
                <c:pt idx="4496">
                  <c:v>38052</c:v>
                </c:pt>
                <c:pt idx="4497">
                  <c:v>38053</c:v>
                </c:pt>
                <c:pt idx="4498">
                  <c:v>38054</c:v>
                </c:pt>
                <c:pt idx="4499">
                  <c:v>38055</c:v>
                </c:pt>
                <c:pt idx="4500">
                  <c:v>38056</c:v>
                </c:pt>
                <c:pt idx="4501">
                  <c:v>38057</c:v>
                </c:pt>
                <c:pt idx="4502">
                  <c:v>38058</c:v>
                </c:pt>
                <c:pt idx="4503">
                  <c:v>38059</c:v>
                </c:pt>
                <c:pt idx="4504">
                  <c:v>38060</c:v>
                </c:pt>
                <c:pt idx="4505">
                  <c:v>38061</c:v>
                </c:pt>
                <c:pt idx="4506">
                  <c:v>38062</c:v>
                </c:pt>
                <c:pt idx="4507">
                  <c:v>38063</c:v>
                </c:pt>
                <c:pt idx="4508">
                  <c:v>38064</c:v>
                </c:pt>
                <c:pt idx="4509">
                  <c:v>38065</c:v>
                </c:pt>
                <c:pt idx="4510">
                  <c:v>38066</c:v>
                </c:pt>
                <c:pt idx="4511">
                  <c:v>38067</c:v>
                </c:pt>
                <c:pt idx="4512">
                  <c:v>38068</c:v>
                </c:pt>
                <c:pt idx="4513">
                  <c:v>38069</c:v>
                </c:pt>
                <c:pt idx="4514">
                  <c:v>38070</c:v>
                </c:pt>
                <c:pt idx="4515">
                  <c:v>38071</c:v>
                </c:pt>
                <c:pt idx="4516">
                  <c:v>38072</c:v>
                </c:pt>
                <c:pt idx="4517">
                  <c:v>38073</c:v>
                </c:pt>
                <c:pt idx="4518">
                  <c:v>38074</c:v>
                </c:pt>
                <c:pt idx="4519">
                  <c:v>38075</c:v>
                </c:pt>
                <c:pt idx="4520">
                  <c:v>38076</c:v>
                </c:pt>
                <c:pt idx="4521">
                  <c:v>38077</c:v>
                </c:pt>
                <c:pt idx="4522">
                  <c:v>38078</c:v>
                </c:pt>
                <c:pt idx="4523">
                  <c:v>38079</c:v>
                </c:pt>
                <c:pt idx="4524">
                  <c:v>38080</c:v>
                </c:pt>
                <c:pt idx="4525">
                  <c:v>38081</c:v>
                </c:pt>
                <c:pt idx="4526">
                  <c:v>38082</c:v>
                </c:pt>
                <c:pt idx="4527">
                  <c:v>38083</c:v>
                </c:pt>
                <c:pt idx="4528">
                  <c:v>38084</c:v>
                </c:pt>
                <c:pt idx="4529">
                  <c:v>38085</c:v>
                </c:pt>
                <c:pt idx="4530">
                  <c:v>38086</c:v>
                </c:pt>
                <c:pt idx="4531">
                  <c:v>38087</c:v>
                </c:pt>
                <c:pt idx="4532">
                  <c:v>38088</c:v>
                </c:pt>
                <c:pt idx="4533">
                  <c:v>38089</c:v>
                </c:pt>
                <c:pt idx="4534">
                  <c:v>38090</c:v>
                </c:pt>
                <c:pt idx="4535">
                  <c:v>38091</c:v>
                </c:pt>
                <c:pt idx="4536">
                  <c:v>38092</c:v>
                </c:pt>
                <c:pt idx="4537">
                  <c:v>38093</c:v>
                </c:pt>
                <c:pt idx="4538">
                  <c:v>38094</c:v>
                </c:pt>
                <c:pt idx="4539">
                  <c:v>38095</c:v>
                </c:pt>
                <c:pt idx="4540">
                  <c:v>38096</c:v>
                </c:pt>
                <c:pt idx="4541">
                  <c:v>38097</c:v>
                </c:pt>
                <c:pt idx="4542">
                  <c:v>38098</c:v>
                </c:pt>
                <c:pt idx="4543">
                  <c:v>38099</c:v>
                </c:pt>
                <c:pt idx="4544">
                  <c:v>38100</c:v>
                </c:pt>
                <c:pt idx="4545">
                  <c:v>38101</c:v>
                </c:pt>
                <c:pt idx="4546">
                  <c:v>38102</c:v>
                </c:pt>
                <c:pt idx="4547">
                  <c:v>38103</c:v>
                </c:pt>
                <c:pt idx="4548">
                  <c:v>38104</c:v>
                </c:pt>
                <c:pt idx="4549">
                  <c:v>38105</c:v>
                </c:pt>
                <c:pt idx="4550">
                  <c:v>38106</c:v>
                </c:pt>
                <c:pt idx="4551">
                  <c:v>38107</c:v>
                </c:pt>
                <c:pt idx="4552">
                  <c:v>38108</c:v>
                </c:pt>
                <c:pt idx="4553">
                  <c:v>38109</c:v>
                </c:pt>
                <c:pt idx="4554">
                  <c:v>38110</c:v>
                </c:pt>
                <c:pt idx="4555">
                  <c:v>38111</c:v>
                </c:pt>
                <c:pt idx="4556">
                  <c:v>38112</c:v>
                </c:pt>
                <c:pt idx="4557">
                  <c:v>38113</c:v>
                </c:pt>
                <c:pt idx="4558">
                  <c:v>38114</c:v>
                </c:pt>
                <c:pt idx="4559">
                  <c:v>38115</c:v>
                </c:pt>
                <c:pt idx="4560">
                  <c:v>38116</c:v>
                </c:pt>
                <c:pt idx="4561">
                  <c:v>38117</c:v>
                </c:pt>
                <c:pt idx="4562">
                  <c:v>38118</c:v>
                </c:pt>
                <c:pt idx="4563">
                  <c:v>38119</c:v>
                </c:pt>
                <c:pt idx="4564">
                  <c:v>38120</c:v>
                </c:pt>
                <c:pt idx="4565">
                  <c:v>38121</c:v>
                </c:pt>
                <c:pt idx="4566">
                  <c:v>38122</c:v>
                </c:pt>
                <c:pt idx="4567">
                  <c:v>38123</c:v>
                </c:pt>
                <c:pt idx="4568">
                  <c:v>38124</c:v>
                </c:pt>
                <c:pt idx="4569">
                  <c:v>38125</c:v>
                </c:pt>
                <c:pt idx="4570">
                  <c:v>38126</c:v>
                </c:pt>
                <c:pt idx="4571">
                  <c:v>38127</c:v>
                </c:pt>
                <c:pt idx="4572">
                  <c:v>38128</c:v>
                </c:pt>
                <c:pt idx="4573">
                  <c:v>38129</c:v>
                </c:pt>
                <c:pt idx="4574">
                  <c:v>38130</c:v>
                </c:pt>
                <c:pt idx="4575">
                  <c:v>38131</c:v>
                </c:pt>
                <c:pt idx="4576">
                  <c:v>38132</c:v>
                </c:pt>
                <c:pt idx="4577">
                  <c:v>38133</c:v>
                </c:pt>
                <c:pt idx="4578">
                  <c:v>38134</c:v>
                </c:pt>
                <c:pt idx="4579">
                  <c:v>38135</c:v>
                </c:pt>
                <c:pt idx="4580">
                  <c:v>38136</c:v>
                </c:pt>
                <c:pt idx="4581">
                  <c:v>38137</c:v>
                </c:pt>
                <c:pt idx="4582">
                  <c:v>38138</c:v>
                </c:pt>
                <c:pt idx="4583">
                  <c:v>38139</c:v>
                </c:pt>
                <c:pt idx="4584">
                  <c:v>38140</c:v>
                </c:pt>
                <c:pt idx="4585">
                  <c:v>38141</c:v>
                </c:pt>
                <c:pt idx="4586">
                  <c:v>38142</c:v>
                </c:pt>
                <c:pt idx="4587">
                  <c:v>38143</c:v>
                </c:pt>
                <c:pt idx="4588">
                  <c:v>38144</c:v>
                </c:pt>
                <c:pt idx="4589">
                  <c:v>38145</c:v>
                </c:pt>
                <c:pt idx="4590">
                  <c:v>38146</c:v>
                </c:pt>
                <c:pt idx="4591">
                  <c:v>38147</c:v>
                </c:pt>
                <c:pt idx="4592">
                  <c:v>38148</c:v>
                </c:pt>
                <c:pt idx="4593">
                  <c:v>38149</c:v>
                </c:pt>
                <c:pt idx="4594">
                  <c:v>38150</c:v>
                </c:pt>
                <c:pt idx="4595">
                  <c:v>38151</c:v>
                </c:pt>
                <c:pt idx="4596">
                  <c:v>38152</c:v>
                </c:pt>
                <c:pt idx="4597">
                  <c:v>38153</c:v>
                </c:pt>
                <c:pt idx="4598">
                  <c:v>38154</c:v>
                </c:pt>
                <c:pt idx="4599">
                  <c:v>38155</c:v>
                </c:pt>
                <c:pt idx="4600">
                  <c:v>38156</c:v>
                </c:pt>
                <c:pt idx="4601">
                  <c:v>38157</c:v>
                </c:pt>
                <c:pt idx="4602">
                  <c:v>38158</c:v>
                </c:pt>
                <c:pt idx="4603">
                  <c:v>38159</c:v>
                </c:pt>
                <c:pt idx="4604">
                  <c:v>38160</c:v>
                </c:pt>
                <c:pt idx="4605">
                  <c:v>38161</c:v>
                </c:pt>
                <c:pt idx="4606">
                  <c:v>38162</c:v>
                </c:pt>
                <c:pt idx="4607">
                  <c:v>38163</c:v>
                </c:pt>
                <c:pt idx="4608">
                  <c:v>38164</c:v>
                </c:pt>
                <c:pt idx="4609">
                  <c:v>38165</c:v>
                </c:pt>
                <c:pt idx="4610">
                  <c:v>38166</c:v>
                </c:pt>
                <c:pt idx="4611">
                  <c:v>38167</c:v>
                </c:pt>
                <c:pt idx="4612">
                  <c:v>38168</c:v>
                </c:pt>
                <c:pt idx="4613">
                  <c:v>38169</c:v>
                </c:pt>
                <c:pt idx="4614">
                  <c:v>38170</c:v>
                </c:pt>
                <c:pt idx="4615">
                  <c:v>38171</c:v>
                </c:pt>
                <c:pt idx="4616">
                  <c:v>38172</c:v>
                </c:pt>
                <c:pt idx="4617">
                  <c:v>38173</c:v>
                </c:pt>
                <c:pt idx="4618">
                  <c:v>38174</c:v>
                </c:pt>
                <c:pt idx="4619">
                  <c:v>38175</c:v>
                </c:pt>
                <c:pt idx="4620">
                  <c:v>38176</c:v>
                </c:pt>
                <c:pt idx="4621">
                  <c:v>38177</c:v>
                </c:pt>
                <c:pt idx="4622">
                  <c:v>38178</c:v>
                </c:pt>
                <c:pt idx="4623">
                  <c:v>38179</c:v>
                </c:pt>
                <c:pt idx="4624">
                  <c:v>38180</c:v>
                </c:pt>
                <c:pt idx="4625">
                  <c:v>38181</c:v>
                </c:pt>
                <c:pt idx="4626">
                  <c:v>38182</c:v>
                </c:pt>
                <c:pt idx="4627">
                  <c:v>38183</c:v>
                </c:pt>
                <c:pt idx="4628">
                  <c:v>38184</c:v>
                </c:pt>
                <c:pt idx="4629">
                  <c:v>38185</c:v>
                </c:pt>
                <c:pt idx="4630">
                  <c:v>38186</c:v>
                </c:pt>
                <c:pt idx="4631">
                  <c:v>38187</c:v>
                </c:pt>
                <c:pt idx="4632">
                  <c:v>38188</c:v>
                </c:pt>
                <c:pt idx="4633">
                  <c:v>38189</c:v>
                </c:pt>
                <c:pt idx="4634">
                  <c:v>38190</c:v>
                </c:pt>
                <c:pt idx="4635">
                  <c:v>38191</c:v>
                </c:pt>
                <c:pt idx="4636">
                  <c:v>38192</c:v>
                </c:pt>
                <c:pt idx="4637">
                  <c:v>38193</c:v>
                </c:pt>
                <c:pt idx="4638">
                  <c:v>38194</c:v>
                </c:pt>
                <c:pt idx="4639">
                  <c:v>38195</c:v>
                </c:pt>
                <c:pt idx="4640">
                  <c:v>38196</c:v>
                </c:pt>
                <c:pt idx="4641">
                  <c:v>38197</c:v>
                </c:pt>
                <c:pt idx="4642">
                  <c:v>38198</c:v>
                </c:pt>
                <c:pt idx="4643">
                  <c:v>38199</c:v>
                </c:pt>
                <c:pt idx="4644">
                  <c:v>38200</c:v>
                </c:pt>
                <c:pt idx="4645">
                  <c:v>38201</c:v>
                </c:pt>
                <c:pt idx="4646">
                  <c:v>38202</c:v>
                </c:pt>
                <c:pt idx="4647">
                  <c:v>38203</c:v>
                </c:pt>
                <c:pt idx="4648">
                  <c:v>38204</c:v>
                </c:pt>
                <c:pt idx="4649">
                  <c:v>38205</c:v>
                </c:pt>
                <c:pt idx="4650">
                  <c:v>38206</c:v>
                </c:pt>
                <c:pt idx="4651">
                  <c:v>38207</c:v>
                </c:pt>
                <c:pt idx="4652">
                  <c:v>38208</c:v>
                </c:pt>
                <c:pt idx="4653">
                  <c:v>38209</c:v>
                </c:pt>
                <c:pt idx="4654">
                  <c:v>38210</c:v>
                </c:pt>
                <c:pt idx="4655">
                  <c:v>38211</c:v>
                </c:pt>
                <c:pt idx="4656">
                  <c:v>38212</c:v>
                </c:pt>
                <c:pt idx="4657">
                  <c:v>38213</c:v>
                </c:pt>
                <c:pt idx="4658">
                  <c:v>38214</c:v>
                </c:pt>
                <c:pt idx="4659">
                  <c:v>38215</c:v>
                </c:pt>
                <c:pt idx="4660">
                  <c:v>38216</c:v>
                </c:pt>
                <c:pt idx="4661">
                  <c:v>38217</c:v>
                </c:pt>
                <c:pt idx="4662">
                  <c:v>38218</c:v>
                </c:pt>
                <c:pt idx="4663">
                  <c:v>38219</c:v>
                </c:pt>
                <c:pt idx="4664">
                  <c:v>38220</c:v>
                </c:pt>
                <c:pt idx="4665">
                  <c:v>38221</c:v>
                </c:pt>
                <c:pt idx="4666">
                  <c:v>38222</c:v>
                </c:pt>
                <c:pt idx="4667">
                  <c:v>38223</c:v>
                </c:pt>
                <c:pt idx="4668">
                  <c:v>38224</c:v>
                </c:pt>
                <c:pt idx="4669">
                  <c:v>38225</c:v>
                </c:pt>
                <c:pt idx="4670">
                  <c:v>38226</c:v>
                </c:pt>
                <c:pt idx="4671">
                  <c:v>38227</c:v>
                </c:pt>
                <c:pt idx="4672">
                  <c:v>38228</c:v>
                </c:pt>
                <c:pt idx="4673">
                  <c:v>38229</c:v>
                </c:pt>
                <c:pt idx="4674">
                  <c:v>38230</c:v>
                </c:pt>
                <c:pt idx="4675">
                  <c:v>38231</c:v>
                </c:pt>
                <c:pt idx="4676">
                  <c:v>38232</c:v>
                </c:pt>
                <c:pt idx="4677">
                  <c:v>38233</c:v>
                </c:pt>
                <c:pt idx="4678">
                  <c:v>38234</c:v>
                </c:pt>
                <c:pt idx="4679">
                  <c:v>38235</c:v>
                </c:pt>
                <c:pt idx="4680">
                  <c:v>38236</c:v>
                </c:pt>
                <c:pt idx="4681">
                  <c:v>38237</c:v>
                </c:pt>
                <c:pt idx="4682">
                  <c:v>38238</c:v>
                </c:pt>
                <c:pt idx="4683">
                  <c:v>38239</c:v>
                </c:pt>
                <c:pt idx="4684">
                  <c:v>38240</c:v>
                </c:pt>
                <c:pt idx="4685">
                  <c:v>38241</c:v>
                </c:pt>
                <c:pt idx="4686">
                  <c:v>38242</c:v>
                </c:pt>
                <c:pt idx="4687">
                  <c:v>38243</c:v>
                </c:pt>
                <c:pt idx="4688">
                  <c:v>38244</c:v>
                </c:pt>
                <c:pt idx="4689">
                  <c:v>38245</c:v>
                </c:pt>
                <c:pt idx="4690">
                  <c:v>38246</c:v>
                </c:pt>
                <c:pt idx="4691">
                  <c:v>38247</c:v>
                </c:pt>
                <c:pt idx="4692">
                  <c:v>38248</c:v>
                </c:pt>
                <c:pt idx="4693">
                  <c:v>38249</c:v>
                </c:pt>
                <c:pt idx="4694">
                  <c:v>38250</c:v>
                </c:pt>
                <c:pt idx="4695">
                  <c:v>38251</c:v>
                </c:pt>
                <c:pt idx="4696">
                  <c:v>38252</c:v>
                </c:pt>
                <c:pt idx="4697">
                  <c:v>38253</c:v>
                </c:pt>
                <c:pt idx="4698">
                  <c:v>38254</c:v>
                </c:pt>
                <c:pt idx="4699">
                  <c:v>38255</c:v>
                </c:pt>
                <c:pt idx="4700">
                  <c:v>38256</c:v>
                </c:pt>
                <c:pt idx="4701">
                  <c:v>38257</c:v>
                </c:pt>
                <c:pt idx="4702">
                  <c:v>38258</c:v>
                </c:pt>
                <c:pt idx="4703">
                  <c:v>38259</c:v>
                </c:pt>
                <c:pt idx="4704">
                  <c:v>38260</c:v>
                </c:pt>
                <c:pt idx="4705">
                  <c:v>38261</c:v>
                </c:pt>
                <c:pt idx="4706">
                  <c:v>38262</c:v>
                </c:pt>
                <c:pt idx="4707">
                  <c:v>38263</c:v>
                </c:pt>
                <c:pt idx="4708">
                  <c:v>38264</c:v>
                </c:pt>
                <c:pt idx="4709">
                  <c:v>38265</c:v>
                </c:pt>
                <c:pt idx="4710">
                  <c:v>38266</c:v>
                </c:pt>
                <c:pt idx="4711">
                  <c:v>38267</c:v>
                </c:pt>
                <c:pt idx="4712">
                  <c:v>38268</c:v>
                </c:pt>
                <c:pt idx="4713">
                  <c:v>38269</c:v>
                </c:pt>
                <c:pt idx="4714">
                  <c:v>38270</c:v>
                </c:pt>
                <c:pt idx="4715">
                  <c:v>38271</c:v>
                </c:pt>
                <c:pt idx="4716">
                  <c:v>38272</c:v>
                </c:pt>
                <c:pt idx="4717">
                  <c:v>38273</c:v>
                </c:pt>
                <c:pt idx="4718">
                  <c:v>38274</c:v>
                </c:pt>
                <c:pt idx="4719">
                  <c:v>38275</c:v>
                </c:pt>
                <c:pt idx="4720">
                  <c:v>38276</c:v>
                </c:pt>
                <c:pt idx="4721">
                  <c:v>38277</c:v>
                </c:pt>
                <c:pt idx="4722">
                  <c:v>38278</c:v>
                </c:pt>
                <c:pt idx="4723">
                  <c:v>38279</c:v>
                </c:pt>
                <c:pt idx="4724">
                  <c:v>38280</c:v>
                </c:pt>
                <c:pt idx="4725">
                  <c:v>38281</c:v>
                </c:pt>
                <c:pt idx="4726">
                  <c:v>38282</c:v>
                </c:pt>
                <c:pt idx="4727">
                  <c:v>38283</c:v>
                </c:pt>
                <c:pt idx="4728">
                  <c:v>38284</c:v>
                </c:pt>
                <c:pt idx="4729">
                  <c:v>38285</c:v>
                </c:pt>
                <c:pt idx="4730">
                  <c:v>38286</c:v>
                </c:pt>
                <c:pt idx="4731">
                  <c:v>38287</c:v>
                </c:pt>
                <c:pt idx="4732">
                  <c:v>38288</c:v>
                </c:pt>
                <c:pt idx="4733">
                  <c:v>38289</c:v>
                </c:pt>
                <c:pt idx="4734">
                  <c:v>38290</c:v>
                </c:pt>
                <c:pt idx="4735">
                  <c:v>38291</c:v>
                </c:pt>
                <c:pt idx="4736">
                  <c:v>38292</c:v>
                </c:pt>
                <c:pt idx="4737">
                  <c:v>38293</c:v>
                </c:pt>
                <c:pt idx="4738">
                  <c:v>38294</c:v>
                </c:pt>
                <c:pt idx="4739">
                  <c:v>38295</c:v>
                </c:pt>
                <c:pt idx="4740">
                  <c:v>38296</c:v>
                </c:pt>
                <c:pt idx="4741">
                  <c:v>38297</c:v>
                </c:pt>
                <c:pt idx="4742">
                  <c:v>38298</c:v>
                </c:pt>
                <c:pt idx="4743">
                  <c:v>38299</c:v>
                </c:pt>
                <c:pt idx="4744">
                  <c:v>38300</c:v>
                </c:pt>
                <c:pt idx="4745">
                  <c:v>38301</c:v>
                </c:pt>
                <c:pt idx="4746">
                  <c:v>38302</c:v>
                </c:pt>
                <c:pt idx="4747">
                  <c:v>38303</c:v>
                </c:pt>
                <c:pt idx="4748">
                  <c:v>38304</c:v>
                </c:pt>
                <c:pt idx="4749">
                  <c:v>38305</c:v>
                </c:pt>
                <c:pt idx="4750">
                  <c:v>38306</c:v>
                </c:pt>
                <c:pt idx="4751">
                  <c:v>38307</c:v>
                </c:pt>
                <c:pt idx="4752">
                  <c:v>38308</c:v>
                </c:pt>
                <c:pt idx="4753">
                  <c:v>38309</c:v>
                </c:pt>
                <c:pt idx="4754">
                  <c:v>38310</c:v>
                </c:pt>
                <c:pt idx="4755">
                  <c:v>38311</c:v>
                </c:pt>
                <c:pt idx="4756">
                  <c:v>38312</c:v>
                </c:pt>
                <c:pt idx="4757">
                  <c:v>38313</c:v>
                </c:pt>
                <c:pt idx="4758">
                  <c:v>38314</c:v>
                </c:pt>
                <c:pt idx="4759">
                  <c:v>38315</c:v>
                </c:pt>
                <c:pt idx="4760">
                  <c:v>38316</c:v>
                </c:pt>
                <c:pt idx="4761">
                  <c:v>38317</c:v>
                </c:pt>
                <c:pt idx="4762">
                  <c:v>38318</c:v>
                </c:pt>
                <c:pt idx="4763">
                  <c:v>38319</c:v>
                </c:pt>
                <c:pt idx="4764">
                  <c:v>38320</c:v>
                </c:pt>
                <c:pt idx="4765">
                  <c:v>38321</c:v>
                </c:pt>
                <c:pt idx="4766">
                  <c:v>38322</c:v>
                </c:pt>
                <c:pt idx="4767">
                  <c:v>38323</c:v>
                </c:pt>
                <c:pt idx="4768">
                  <c:v>38324</c:v>
                </c:pt>
                <c:pt idx="4769">
                  <c:v>38325</c:v>
                </c:pt>
                <c:pt idx="4770">
                  <c:v>38326</c:v>
                </c:pt>
                <c:pt idx="4771">
                  <c:v>38327</c:v>
                </c:pt>
                <c:pt idx="4772">
                  <c:v>38328</c:v>
                </c:pt>
                <c:pt idx="4773">
                  <c:v>38329</c:v>
                </c:pt>
                <c:pt idx="4774">
                  <c:v>38330</c:v>
                </c:pt>
                <c:pt idx="4775">
                  <c:v>38331</c:v>
                </c:pt>
                <c:pt idx="4776">
                  <c:v>38332</c:v>
                </c:pt>
                <c:pt idx="4777">
                  <c:v>38333</c:v>
                </c:pt>
                <c:pt idx="4778">
                  <c:v>38334</c:v>
                </c:pt>
                <c:pt idx="4779">
                  <c:v>38335</c:v>
                </c:pt>
                <c:pt idx="4780">
                  <c:v>38336</c:v>
                </c:pt>
                <c:pt idx="4781">
                  <c:v>38337</c:v>
                </c:pt>
                <c:pt idx="4782">
                  <c:v>38338</c:v>
                </c:pt>
                <c:pt idx="4783">
                  <c:v>38339</c:v>
                </c:pt>
                <c:pt idx="4784">
                  <c:v>38340</c:v>
                </c:pt>
                <c:pt idx="4785">
                  <c:v>38341</c:v>
                </c:pt>
                <c:pt idx="4786">
                  <c:v>38342</c:v>
                </c:pt>
                <c:pt idx="4787">
                  <c:v>38343</c:v>
                </c:pt>
                <c:pt idx="4788">
                  <c:v>38344</c:v>
                </c:pt>
                <c:pt idx="4789">
                  <c:v>38345</c:v>
                </c:pt>
                <c:pt idx="4790">
                  <c:v>38346</c:v>
                </c:pt>
                <c:pt idx="4791">
                  <c:v>38347</c:v>
                </c:pt>
                <c:pt idx="4792">
                  <c:v>38348</c:v>
                </c:pt>
                <c:pt idx="4793">
                  <c:v>38349</c:v>
                </c:pt>
                <c:pt idx="4794">
                  <c:v>38350</c:v>
                </c:pt>
                <c:pt idx="4795">
                  <c:v>38351</c:v>
                </c:pt>
                <c:pt idx="4796">
                  <c:v>38352</c:v>
                </c:pt>
                <c:pt idx="4797">
                  <c:v>38353</c:v>
                </c:pt>
                <c:pt idx="4798">
                  <c:v>38354</c:v>
                </c:pt>
                <c:pt idx="4799">
                  <c:v>38355</c:v>
                </c:pt>
                <c:pt idx="4800">
                  <c:v>38356</c:v>
                </c:pt>
                <c:pt idx="4801">
                  <c:v>38357</c:v>
                </c:pt>
                <c:pt idx="4802">
                  <c:v>38358</c:v>
                </c:pt>
                <c:pt idx="4803">
                  <c:v>38359</c:v>
                </c:pt>
                <c:pt idx="4804">
                  <c:v>38360</c:v>
                </c:pt>
                <c:pt idx="4805">
                  <c:v>38361</c:v>
                </c:pt>
                <c:pt idx="4806">
                  <c:v>38362</c:v>
                </c:pt>
                <c:pt idx="4807">
                  <c:v>38363</c:v>
                </c:pt>
                <c:pt idx="4808">
                  <c:v>38364</c:v>
                </c:pt>
                <c:pt idx="4809">
                  <c:v>38365</c:v>
                </c:pt>
                <c:pt idx="4810">
                  <c:v>38366</c:v>
                </c:pt>
                <c:pt idx="4811">
                  <c:v>38367</c:v>
                </c:pt>
                <c:pt idx="4812">
                  <c:v>38368</c:v>
                </c:pt>
                <c:pt idx="4813">
                  <c:v>38369</c:v>
                </c:pt>
                <c:pt idx="4814">
                  <c:v>38370</c:v>
                </c:pt>
                <c:pt idx="4815">
                  <c:v>38371</c:v>
                </c:pt>
                <c:pt idx="4816">
                  <c:v>38372</c:v>
                </c:pt>
                <c:pt idx="4817">
                  <c:v>38373</c:v>
                </c:pt>
                <c:pt idx="4818">
                  <c:v>38374</c:v>
                </c:pt>
                <c:pt idx="4819">
                  <c:v>38375</c:v>
                </c:pt>
                <c:pt idx="4820">
                  <c:v>38376</c:v>
                </c:pt>
                <c:pt idx="4821">
                  <c:v>38377</c:v>
                </c:pt>
                <c:pt idx="4822">
                  <c:v>38378</c:v>
                </c:pt>
                <c:pt idx="4823">
                  <c:v>38379</c:v>
                </c:pt>
                <c:pt idx="4824">
                  <c:v>38380</c:v>
                </c:pt>
                <c:pt idx="4825">
                  <c:v>38381</c:v>
                </c:pt>
                <c:pt idx="4826">
                  <c:v>38382</c:v>
                </c:pt>
                <c:pt idx="4827">
                  <c:v>38383</c:v>
                </c:pt>
                <c:pt idx="4828">
                  <c:v>38384</c:v>
                </c:pt>
                <c:pt idx="4829">
                  <c:v>38385</c:v>
                </c:pt>
                <c:pt idx="4830">
                  <c:v>38386</c:v>
                </c:pt>
                <c:pt idx="4831">
                  <c:v>38387</c:v>
                </c:pt>
                <c:pt idx="4832">
                  <c:v>38388</c:v>
                </c:pt>
                <c:pt idx="4833">
                  <c:v>38389</c:v>
                </c:pt>
                <c:pt idx="4834">
                  <c:v>38390</c:v>
                </c:pt>
                <c:pt idx="4835">
                  <c:v>38391</c:v>
                </c:pt>
                <c:pt idx="4836">
                  <c:v>38392</c:v>
                </c:pt>
                <c:pt idx="4837">
                  <c:v>38393</c:v>
                </c:pt>
                <c:pt idx="4838">
                  <c:v>38394</c:v>
                </c:pt>
                <c:pt idx="4839">
                  <c:v>38395</c:v>
                </c:pt>
                <c:pt idx="4840">
                  <c:v>38396</c:v>
                </c:pt>
                <c:pt idx="4841">
                  <c:v>38397</c:v>
                </c:pt>
                <c:pt idx="4842">
                  <c:v>38398</c:v>
                </c:pt>
                <c:pt idx="4843">
                  <c:v>38399</c:v>
                </c:pt>
                <c:pt idx="4844">
                  <c:v>38400</c:v>
                </c:pt>
                <c:pt idx="4845">
                  <c:v>38401</c:v>
                </c:pt>
                <c:pt idx="4846">
                  <c:v>38402</c:v>
                </c:pt>
                <c:pt idx="4847">
                  <c:v>38403</c:v>
                </c:pt>
                <c:pt idx="4848">
                  <c:v>38404</c:v>
                </c:pt>
                <c:pt idx="4849">
                  <c:v>38405</c:v>
                </c:pt>
                <c:pt idx="4850">
                  <c:v>38406</c:v>
                </c:pt>
                <c:pt idx="4851">
                  <c:v>38407</c:v>
                </c:pt>
                <c:pt idx="4852">
                  <c:v>38408</c:v>
                </c:pt>
                <c:pt idx="4853">
                  <c:v>38409</c:v>
                </c:pt>
                <c:pt idx="4854">
                  <c:v>38410</c:v>
                </c:pt>
                <c:pt idx="4855">
                  <c:v>38411</c:v>
                </c:pt>
                <c:pt idx="4856">
                  <c:v>38412</c:v>
                </c:pt>
                <c:pt idx="4857">
                  <c:v>38413</c:v>
                </c:pt>
                <c:pt idx="4858">
                  <c:v>38414</c:v>
                </c:pt>
                <c:pt idx="4859">
                  <c:v>38415</c:v>
                </c:pt>
                <c:pt idx="4860">
                  <c:v>38416</c:v>
                </c:pt>
                <c:pt idx="4861">
                  <c:v>38417</c:v>
                </c:pt>
                <c:pt idx="4862">
                  <c:v>38418</c:v>
                </c:pt>
                <c:pt idx="4863">
                  <c:v>38419</c:v>
                </c:pt>
                <c:pt idx="4864">
                  <c:v>38420</c:v>
                </c:pt>
                <c:pt idx="4865">
                  <c:v>38421</c:v>
                </c:pt>
                <c:pt idx="4866">
                  <c:v>38422</c:v>
                </c:pt>
                <c:pt idx="4867">
                  <c:v>38423</c:v>
                </c:pt>
                <c:pt idx="4868">
                  <c:v>38424</c:v>
                </c:pt>
                <c:pt idx="4869">
                  <c:v>38425</c:v>
                </c:pt>
                <c:pt idx="4870">
                  <c:v>38426</c:v>
                </c:pt>
                <c:pt idx="4871">
                  <c:v>38427</c:v>
                </c:pt>
                <c:pt idx="4872">
                  <c:v>38428</c:v>
                </c:pt>
                <c:pt idx="4873">
                  <c:v>38429</c:v>
                </c:pt>
                <c:pt idx="4874">
                  <c:v>38430</c:v>
                </c:pt>
                <c:pt idx="4875">
                  <c:v>38431</c:v>
                </c:pt>
                <c:pt idx="4876">
                  <c:v>38432</c:v>
                </c:pt>
                <c:pt idx="4877">
                  <c:v>38433</c:v>
                </c:pt>
                <c:pt idx="4878">
                  <c:v>38434</c:v>
                </c:pt>
                <c:pt idx="4879">
                  <c:v>38435</c:v>
                </c:pt>
                <c:pt idx="4880">
                  <c:v>38436</c:v>
                </c:pt>
                <c:pt idx="4881">
                  <c:v>38437</c:v>
                </c:pt>
                <c:pt idx="4882">
                  <c:v>38438</c:v>
                </c:pt>
                <c:pt idx="4883">
                  <c:v>38439</c:v>
                </c:pt>
                <c:pt idx="4884">
                  <c:v>38440</c:v>
                </c:pt>
                <c:pt idx="4885">
                  <c:v>38441</c:v>
                </c:pt>
                <c:pt idx="4886">
                  <c:v>38442</c:v>
                </c:pt>
                <c:pt idx="4887">
                  <c:v>38443</c:v>
                </c:pt>
                <c:pt idx="4888">
                  <c:v>38444</c:v>
                </c:pt>
                <c:pt idx="4889">
                  <c:v>38445</c:v>
                </c:pt>
                <c:pt idx="4890">
                  <c:v>38446</c:v>
                </c:pt>
                <c:pt idx="4891">
                  <c:v>38447</c:v>
                </c:pt>
                <c:pt idx="4892">
                  <c:v>38448</c:v>
                </c:pt>
                <c:pt idx="4893">
                  <c:v>38449</c:v>
                </c:pt>
                <c:pt idx="4894">
                  <c:v>38450</c:v>
                </c:pt>
                <c:pt idx="4895">
                  <c:v>38451</c:v>
                </c:pt>
                <c:pt idx="4896">
                  <c:v>38452</c:v>
                </c:pt>
                <c:pt idx="4897">
                  <c:v>38453</c:v>
                </c:pt>
                <c:pt idx="4898">
                  <c:v>38454</c:v>
                </c:pt>
                <c:pt idx="4899">
                  <c:v>38455</c:v>
                </c:pt>
                <c:pt idx="4900">
                  <c:v>38456</c:v>
                </c:pt>
                <c:pt idx="4901">
                  <c:v>38457</c:v>
                </c:pt>
                <c:pt idx="4902">
                  <c:v>38458</c:v>
                </c:pt>
                <c:pt idx="4903">
                  <c:v>38459</c:v>
                </c:pt>
                <c:pt idx="4904">
                  <c:v>38460</c:v>
                </c:pt>
                <c:pt idx="4905">
                  <c:v>38461</c:v>
                </c:pt>
                <c:pt idx="4906">
                  <c:v>38462</c:v>
                </c:pt>
                <c:pt idx="4907">
                  <c:v>38463</c:v>
                </c:pt>
                <c:pt idx="4908">
                  <c:v>38464</c:v>
                </c:pt>
                <c:pt idx="4909">
                  <c:v>38465</c:v>
                </c:pt>
                <c:pt idx="4910">
                  <c:v>38466</c:v>
                </c:pt>
                <c:pt idx="4911">
                  <c:v>38467</c:v>
                </c:pt>
                <c:pt idx="4912">
                  <c:v>38468</c:v>
                </c:pt>
                <c:pt idx="4913">
                  <c:v>38469</c:v>
                </c:pt>
                <c:pt idx="4914">
                  <c:v>38470</c:v>
                </c:pt>
                <c:pt idx="4915">
                  <c:v>38471</c:v>
                </c:pt>
                <c:pt idx="4916">
                  <c:v>38472</c:v>
                </c:pt>
                <c:pt idx="4917">
                  <c:v>38473</c:v>
                </c:pt>
                <c:pt idx="4918">
                  <c:v>38474</c:v>
                </c:pt>
                <c:pt idx="4919">
                  <c:v>38475</c:v>
                </c:pt>
                <c:pt idx="4920">
                  <c:v>38476</c:v>
                </c:pt>
                <c:pt idx="4921">
                  <c:v>38477</c:v>
                </c:pt>
                <c:pt idx="4922">
                  <c:v>38478</c:v>
                </c:pt>
                <c:pt idx="4923">
                  <c:v>38479</c:v>
                </c:pt>
                <c:pt idx="4924">
                  <c:v>38480</c:v>
                </c:pt>
                <c:pt idx="4925">
                  <c:v>38481</c:v>
                </c:pt>
                <c:pt idx="4926">
                  <c:v>38482</c:v>
                </c:pt>
                <c:pt idx="4927">
                  <c:v>38483</c:v>
                </c:pt>
                <c:pt idx="4928">
                  <c:v>38484</c:v>
                </c:pt>
                <c:pt idx="4929">
                  <c:v>38485</c:v>
                </c:pt>
                <c:pt idx="4930">
                  <c:v>38486</c:v>
                </c:pt>
                <c:pt idx="4931">
                  <c:v>38487</c:v>
                </c:pt>
                <c:pt idx="4932">
                  <c:v>38488</c:v>
                </c:pt>
                <c:pt idx="4933">
                  <c:v>38489</c:v>
                </c:pt>
                <c:pt idx="4934">
                  <c:v>38490</c:v>
                </c:pt>
                <c:pt idx="4935">
                  <c:v>38491</c:v>
                </c:pt>
                <c:pt idx="4936">
                  <c:v>38492</c:v>
                </c:pt>
                <c:pt idx="4937">
                  <c:v>38493</c:v>
                </c:pt>
                <c:pt idx="4938">
                  <c:v>38494</c:v>
                </c:pt>
                <c:pt idx="4939">
                  <c:v>38495</c:v>
                </c:pt>
                <c:pt idx="4940">
                  <c:v>38496</c:v>
                </c:pt>
                <c:pt idx="4941">
                  <c:v>38497</c:v>
                </c:pt>
                <c:pt idx="4942">
                  <c:v>38498</c:v>
                </c:pt>
                <c:pt idx="4943">
                  <c:v>38499</c:v>
                </c:pt>
                <c:pt idx="4944">
                  <c:v>38500</c:v>
                </c:pt>
                <c:pt idx="4945">
                  <c:v>38501</c:v>
                </c:pt>
                <c:pt idx="4946">
                  <c:v>38502</c:v>
                </c:pt>
                <c:pt idx="4947">
                  <c:v>38503</c:v>
                </c:pt>
                <c:pt idx="4948">
                  <c:v>38504</c:v>
                </c:pt>
                <c:pt idx="4949">
                  <c:v>38505</c:v>
                </c:pt>
                <c:pt idx="4950">
                  <c:v>38506</c:v>
                </c:pt>
                <c:pt idx="4951">
                  <c:v>38507</c:v>
                </c:pt>
                <c:pt idx="4952">
                  <c:v>38508</c:v>
                </c:pt>
                <c:pt idx="4953">
                  <c:v>38509</c:v>
                </c:pt>
                <c:pt idx="4954">
                  <c:v>38510</c:v>
                </c:pt>
                <c:pt idx="4955">
                  <c:v>38511</c:v>
                </c:pt>
                <c:pt idx="4956">
                  <c:v>38512</c:v>
                </c:pt>
                <c:pt idx="4957">
                  <c:v>38513</c:v>
                </c:pt>
                <c:pt idx="4958">
                  <c:v>38514</c:v>
                </c:pt>
                <c:pt idx="4959">
                  <c:v>38515</c:v>
                </c:pt>
                <c:pt idx="4960">
                  <c:v>38516</c:v>
                </c:pt>
                <c:pt idx="4961">
                  <c:v>38517</c:v>
                </c:pt>
                <c:pt idx="4962">
                  <c:v>38518</c:v>
                </c:pt>
                <c:pt idx="4963">
                  <c:v>38519</c:v>
                </c:pt>
                <c:pt idx="4964">
                  <c:v>38520</c:v>
                </c:pt>
                <c:pt idx="4965">
                  <c:v>38521</c:v>
                </c:pt>
                <c:pt idx="4966">
                  <c:v>38522</c:v>
                </c:pt>
                <c:pt idx="4967">
                  <c:v>38523</c:v>
                </c:pt>
                <c:pt idx="4968">
                  <c:v>38524</c:v>
                </c:pt>
                <c:pt idx="4969">
                  <c:v>38525</c:v>
                </c:pt>
                <c:pt idx="4970">
                  <c:v>38526</c:v>
                </c:pt>
                <c:pt idx="4971">
                  <c:v>38527</c:v>
                </c:pt>
                <c:pt idx="4972">
                  <c:v>38528</c:v>
                </c:pt>
                <c:pt idx="4973">
                  <c:v>38529</c:v>
                </c:pt>
                <c:pt idx="4974">
                  <c:v>38530</c:v>
                </c:pt>
                <c:pt idx="4975">
                  <c:v>38531</c:v>
                </c:pt>
                <c:pt idx="4976">
                  <c:v>38532</c:v>
                </c:pt>
                <c:pt idx="4977">
                  <c:v>38533</c:v>
                </c:pt>
                <c:pt idx="4978">
                  <c:v>38534</c:v>
                </c:pt>
                <c:pt idx="4979">
                  <c:v>38535</c:v>
                </c:pt>
                <c:pt idx="4980">
                  <c:v>38536</c:v>
                </c:pt>
                <c:pt idx="4981">
                  <c:v>38537</c:v>
                </c:pt>
                <c:pt idx="4982">
                  <c:v>38538</c:v>
                </c:pt>
                <c:pt idx="4983">
                  <c:v>38539</c:v>
                </c:pt>
                <c:pt idx="4984">
                  <c:v>38540</c:v>
                </c:pt>
                <c:pt idx="4985">
                  <c:v>38541</c:v>
                </c:pt>
                <c:pt idx="4986">
                  <c:v>38542</c:v>
                </c:pt>
                <c:pt idx="4987">
                  <c:v>38543</c:v>
                </c:pt>
                <c:pt idx="4988">
                  <c:v>38544</c:v>
                </c:pt>
                <c:pt idx="4989">
                  <c:v>38545</c:v>
                </c:pt>
                <c:pt idx="4990">
                  <c:v>38546</c:v>
                </c:pt>
                <c:pt idx="4991">
                  <c:v>38547</c:v>
                </c:pt>
                <c:pt idx="4992">
                  <c:v>38548</c:v>
                </c:pt>
                <c:pt idx="4993">
                  <c:v>38549</c:v>
                </c:pt>
                <c:pt idx="4994">
                  <c:v>38550</c:v>
                </c:pt>
                <c:pt idx="4995">
                  <c:v>38551</c:v>
                </c:pt>
                <c:pt idx="4996">
                  <c:v>38552</c:v>
                </c:pt>
                <c:pt idx="4997">
                  <c:v>38553</c:v>
                </c:pt>
                <c:pt idx="4998">
                  <c:v>38554</c:v>
                </c:pt>
                <c:pt idx="4999">
                  <c:v>38555</c:v>
                </c:pt>
                <c:pt idx="5000">
                  <c:v>38556</c:v>
                </c:pt>
                <c:pt idx="5001">
                  <c:v>38557</c:v>
                </c:pt>
                <c:pt idx="5002">
                  <c:v>38558</c:v>
                </c:pt>
                <c:pt idx="5003">
                  <c:v>38559</c:v>
                </c:pt>
                <c:pt idx="5004">
                  <c:v>38560</c:v>
                </c:pt>
                <c:pt idx="5005">
                  <c:v>38561</c:v>
                </c:pt>
                <c:pt idx="5006">
                  <c:v>38562</c:v>
                </c:pt>
                <c:pt idx="5007">
                  <c:v>38563</c:v>
                </c:pt>
                <c:pt idx="5008">
                  <c:v>38564</c:v>
                </c:pt>
                <c:pt idx="5009">
                  <c:v>38565</c:v>
                </c:pt>
                <c:pt idx="5010">
                  <c:v>38566</c:v>
                </c:pt>
                <c:pt idx="5011">
                  <c:v>38567</c:v>
                </c:pt>
                <c:pt idx="5012">
                  <c:v>38568</c:v>
                </c:pt>
                <c:pt idx="5013">
                  <c:v>38569</c:v>
                </c:pt>
                <c:pt idx="5014">
                  <c:v>38570</c:v>
                </c:pt>
                <c:pt idx="5015">
                  <c:v>38571</c:v>
                </c:pt>
                <c:pt idx="5016">
                  <c:v>38572</c:v>
                </c:pt>
                <c:pt idx="5017">
                  <c:v>38573</c:v>
                </c:pt>
                <c:pt idx="5018">
                  <c:v>38574</c:v>
                </c:pt>
                <c:pt idx="5019">
                  <c:v>38575</c:v>
                </c:pt>
                <c:pt idx="5020">
                  <c:v>38576</c:v>
                </c:pt>
                <c:pt idx="5021">
                  <c:v>38577</c:v>
                </c:pt>
                <c:pt idx="5022">
                  <c:v>38578</c:v>
                </c:pt>
                <c:pt idx="5023">
                  <c:v>38579</c:v>
                </c:pt>
                <c:pt idx="5024">
                  <c:v>38580</c:v>
                </c:pt>
                <c:pt idx="5025">
                  <c:v>38581</c:v>
                </c:pt>
                <c:pt idx="5026">
                  <c:v>38582</c:v>
                </c:pt>
                <c:pt idx="5027">
                  <c:v>38583</c:v>
                </c:pt>
                <c:pt idx="5028">
                  <c:v>38584</c:v>
                </c:pt>
                <c:pt idx="5029">
                  <c:v>38585</c:v>
                </c:pt>
                <c:pt idx="5030">
                  <c:v>38586</c:v>
                </c:pt>
                <c:pt idx="5031">
                  <c:v>38587</c:v>
                </c:pt>
                <c:pt idx="5032">
                  <c:v>38588</c:v>
                </c:pt>
                <c:pt idx="5033">
                  <c:v>38589</c:v>
                </c:pt>
                <c:pt idx="5034">
                  <c:v>38590</c:v>
                </c:pt>
                <c:pt idx="5035">
                  <c:v>38591</c:v>
                </c:pt>
                <c:pt idx="5036">
                  <c:v>38592</c:v>
                </c:pt>
                <c:pt idx="5037">
                  <c:v>38593</c:v>
                </c:pt>
                <c:pt idx="5038">
                  <c:v>38594</c:v>
                </c:pt>
                <c:pt idx="5039">
                  <c:v>38595</c:v>
                </c:pt>
                <c:pt idx="5040">
                  <c:v>38596</c:v>
                </c:pt>
                <c:pt idx="5041">
                  <c:v>38597</c:v>
                </c:pt>
                <c:pt idx="5042">
                  <c:v>38598</c:v>
                </c:pt>
                <c:pt idx="5043">
                  <c:v>38599</c:v>
                </c:pt>
                <c:pt idx="5044">
                  <c:v>38600</c:v>
                </c:pt>
                <c:pt idx="5045">
                  <c:v>38601</c:v>
                </c:pt>
                <c:pt idx="5046">
                  <c:v>38602</c:v>
                </c:pt>
                <c:pt idx="5047">
                  <c:v>38603</c:v>
                </c:pt>
                <c:pt idx="5048">
                  <c:v>38604</c:v>
                </c:pt>
                <c:pt idx="5049">
                  <c:v>38605</c:v>
                </c:pt>
                <c:pt idx="5050">
                  <c:v>38606</c:v>
                </c:pt>
                <c:pt idx="5051">
                  <c:v>38607</c:v>
                </c:pt>
                <c:pt idx="5052">
                  <c:v>38608</c:v>
                </c:pt>
                <c:pt idx="5053">
                  <c:v>38609</c:v>
                </c:pt>
                <c:pt idx="5054">
                  <c:v>38610</c:v>
                </c:pt>
                <c:pt idx="5055">
                  <c:v>38611</c:v>
                </c:pt>
                <c:pt idx="5056">
                  <c:v>38612</c:v>
                </c:pt>
                <c:pt idx="5057">
                  <c:v>38613</c:v>
                </c:pt>
                <c:pt idx="5058">
                  <c:v>38614</c:v>
                </c:pt>
                <c:pt idx="5059">
                  <c:v>38615</c:v>
                </c:pt>
                <c:pt idx="5060">
                  <c:v>38616</c:v>
                </c:pt>
                <c:pt idx="5061">
                  <c:v>38617</c:v>
                </c:pt>
                <c:pt idx="5062">
                  <c:v>38618</c:v>
                </c:pt>
                <c:pt idx="5063">
                  <c:v>38619</c:v>
                </c:pt>
                <c:pt idx="5064">
                  <c:v>38620</c:v>
                </c:pt>
                <c:pt idx="5065">
                  <c:v>38621</c:v>
                </c:pt>
                <c:pt idx="5066">
                  <c:v>38622</c:v>
                </c:pt>
                <c:pt idx="5067">
                  <c:v>38623</c:v>
                </c:pt>
                <c:pt idx="5068">
                  <c:v>38624</c:v>
                </c:pt>
                <c:pt idx="5069">
                  <c:v>38625</c:v>
                </c:pt>
                <c:pt idx="5070">
                  <c:v>38626</c:v>
                </c:pt>
                <c:pt idx="5071">
                  <c:v>38627</c:v>
                </c:pt>
                <c:pt idx="5072">
                  <c:v>38628</c:v>
                </c:pt>
                <c:pt idx="5073">
                  <c:v>38629</c:v>
                </c:pt>
                <c:pt idx="5074">
                  <c:v>38630</c:v>
                </c:pt>
                <c:pt idx="5075">
                  <c:v>38631</c:v>
                </c:pt>
                <c:pt idx="5076">
                  <c:v>38632</c:v>
                </c:pt>
                <c:pt idx="5077">
                  <c:v>38633</c:v>
                </c:pt>
                <c:pt idx="5078">
                  <c:v>38634</c:v>
                </c:pt>
                <c:pt idx="5079">
                  <c:v>38635</c:v>
                </c:pt>
                <c:pt idx="5080">
                  <c:v>38636</c:v>
                </c:pt>
                <c:pt idx="5081">
                  <c:v>38637</c:v>
                </c:pt>
                <c:pt idx="5082">
                  <c:v>38638</c:v>
                </c:pt>
                <c:pt idx="5083">
                  <c:v>38639</c:v>
                </c:pt>
                <c:pt idx="5084">
                  <c:v>38640</c:v>
                </c:pt>
                <c:pt idx="5085">
                  <c:v>38641</c:v>
                </c:pt>
                <c:pt idx="5086">
                  <c:v>38642</c:v>
                </c:pt>
                <c:pt idx="5087">
                  <c:v>38643</c:v>
                </c:pt>
                <c:pt idx="5088">
                  <c:v>38644</c:v>
                </c:pt>
                <c:pt idx="5089">
                  <c:v>38645</c:v>
                </c:pt>
                <c:pt idx="5090">
                  <c:v>38646</c:v>
                </c:pt>
                <c:pt idx="5091">
                  <c:v>38647</c:v>
                </c:pt>
                <c:pt idx="5092">
                  <c:v>38648</c:v>
                </c:pt>
                <c:pt idx="5093">
                  <c:v>38649</c:v>
                </c:pt>
                <c:pt idx="5094">
                  <c:v>38650</c:v>
                </c:pt>
                <c:pt idx="5095">
                  <c:v>38651</c:v>
                </c:pt>
                <c:pt idx="5096">
                  <c:v>38652</c:v>
                </c:pt>
                <c:pt idx="5097">
                  <c:v>38653</c:v>
                </c:pt>
                <c:pt idx="5098">
                  <c:v>38654</c:v>
                </c:pt>
                <c:pt idx="5099">
                  <c:v>38655</c:v>
                </c:pt>
                <c:pt idx="5100">
                  <c:v>38656</c:v>
                </c:pt>
                <c:pt idx="5101">
                  <c:v>38657</c:v>
                </c:pt>
                <c:pt idx="5102">
                  <c:v>38658</c:v>
                </c:pt>
                <c:pt idx="5103">
                  <c:v>38659</c:v>
                </c:pt>
                <c:pt idx="5104">
                  <c:v>38660</c:v>
                </c:pt>
                <c:pt idx="5105">
                  <c:v>38661</c:v>
                </c:pt>
                <c:pt idx="5106">
                  <c:v>38662</c:v>
                </c:pt>
                <c:pt idx="5107">
                  <c:v>38663</c:v>
                </c:pt>
                <c:pt idx="5108">
                  <c:v>38664</c:v>
                </c:pt>
                <c:pt idx="5109">
                  <c:v>38665</c:v>
                </c:pt>
                <c:pt idx="5110">
                  <c:v>38666</c:v>
                </c:pt>
                <c:pt idx="5111">
                  <c:v>38667</c:v>
                </c:pt>
                <c:pt idx="5112">
                  <c:v>38668</c:v>
                </c:pt>
                <c:pt idx="5113">
                  <c:v>38669</c:v>
                </c:pt>
                <c:pt idx="5114">
                  <c:v>38670</c:v>
                </c:pt>
                <c:pt idx="5115">
                  <c:v>38671</c:v>
                </c:pt>
                <c:pt idx="5116">
                  <c:v>38672</c:v>
                </c:pt>
                <c:pt idx="5117">
                  <c:v>38673</c:v>
                </c:pt>
                <c:pt idx="5118">
                  <c:v>38674</c:v>
                </c:pt>
                <c:pt idx="5119">
                  <c:v>38675</c:v>
                </c:pt>
                <c:pt idx="5120">
                  <c:v>38676</c:v>
                </c:pt>
                <c:pt idx="5121">
                  <c:v>38677</c:v>
                </c:pt>
                <c:pt idx="5122">
                  <c:v>38678</c:v>
                </c:pt>
                <c:pt idx="5123">
                  <c:v>38679</c:v>
                </c:pt>
                <c:pt idx="5124">
                  <c:v>38680</c:v>
                </c:pt>
                <c:pt idx="5125">
                  <c:v>38681</c:v>
                </c:pt>
                <c:pt idx="5126">
                  <c:v>38682</c:v>
                </c:pt>
                <c:pt idx="5127">
                  <c:v>38683</c:v>
                </c:pt>
                <c:pt idx="5128">
                  <c:v>38684</c:v>
                </c:pt>
                <c:pt idx="5129">
                  <c:v>38685</c:v>
                </c:pt>
                <c:pt idx="5130">
                  <c:v>38686</c:v>
                </c:pt>
                <c:pt idx="5131">
                  <c:v>38687</c:v>
                </c:pt>
                <c:pt idx="5132">
                  <c:v>38688</c:v>
                </c:pt>
                <c:pt idx="5133">
                  <c:v>38689</c:v>
                </c:pt>
                <c:pt idx="5134">
                  <c:v>38690</c:v>
                </c:pt>
                <c:pt idx="5135">
                  <c:v>38691</c:v>
                </c:pt>
                <c:pt idx="5136">
                  <c:v>38692</c:v>
                </c:pt>
                <c:pt idx="5137">
                  <c:v>38693</c:v>
                </c:pt>
                <c:pt idx="5138">
                  <c:v>38694</c:v>
                </c:pt>
                <c:pt idx="5139">
                  <c:v>38695</c:v>
                </c:pt>
                <c:pt idx="5140">
                  <c:v>38696</c:v>
                </c:pt>
                <c:pt idx="5141">
                  <c:v>38697</c:v>
                </c:pt>
                <c:pt idx="5142">
                  <c:v>38698</c:v>
                </c:pt>
                <c:pt idx="5143">
                  <c:v>38699</c:v>
                </c:pt>
                <c:pt idx="5144">
                  <c:v>38700</c:v>
                </c:pt>
                <c:pt idx="5145">
                  <c:v>38701</c:v>
                </c:pt>
                <c:pt idx="5146">
                  <c:v>38702</c:v>
                </c:pt>
                <c:pt idx="5147">
                  <c:v>38703</c:v>
                </c:pt>
                <c:pt idx="5148">
                  <c:v>38704</c:v>
                </c:pt>
                <c:pt idx="5149">
                  <c:v>38705</c:v>
                </c:pt>
                <c:pt idx="5150">
                  <c:v>38706</c:v>
                </c:pt>
                <c:pt idx="5151">
                  <c:v>38707</c:v>
                </c:pt>
                <c:pt idx="5152">
                  <c:v>38708</c:v>
                </c:pt>
                <c:pt idx="5153">
                  <c:v>38709</c:v>
                </c:pt>
                <c:pt idx="5154">
                  <c:v>38710</c:v>
                </c:pt>
                <c:pt idx="5155">
                  <c:v>38711</c:v>
                </c:pt>
                <c:pt idx="5156">
                  <c:v>38712</c:v>
                </c:pt>
                <c:pt idx="5157">
                  <c:v>38713</c:v>
                </c:pt>
                <c:pt idx="5158">
                  <c:v>38714</c:v>
                </c:pt>
                <c:pt idx="5159">
                  <c:v>38715</c:v>
                </c:pt>
                <c:pt idx="5160">
                  <c:v>38716</c:v>
                </c:pt>
                <c:pt idx="5161">
                  <c:v>38717</c:v>
                </c:pt>
                <c:pt idx="5162">
                  <c:v>38718</c:v>
                </c:pt>
                <c:pt idx="5163">
                  <c:v>38719</c:v>
                </c:pt>
                <c:pt idx="5164">
                  <c:v>38720</c:v>
                </c:pt>
                <c:pt idx="5165">
                  <c:v>38721</c:v>
                </c:pt>
                <c:pt idx="5166">
                  <c:v>38722</c:v>
                </c:pt>
                <c:pt idx="5167">
                  <c:v>38723</c:v>
                </c:pt>
                <c:pt idx="5168">
                  <c:v>38724</c:v>
                </c:pt>
                <c:pt idx="5169">
                  <c:v>38725</c:v>
                </c:pt>
                <c:pt idx="5170">
                  <c:v>38726</c:v>
                </c:pt>
                <c:pt idx="5171">
                  <c:v>38727</c:v>
                </c:pt>
                <c:pt idx="5172">
                  <c:v>38728</c:v>
                </c:pt>
                <c:pt idx="5173">
                  <c:v>38729</c:v>
                </c:pt>
                <c:pt idx="5174">
                  <c:v>38730</c:v>
                </c:pt>
                <c:pt idx="5175">
                  <c:v>38731</c:v>
                </c:pt>
                <c:pt idx="5176">
                  <c:v>38732</c:v>
                </c:pt>
                <c:pt idx="5177">
                  <c:v>38733</c:v>
                </c:pt>
                <c:pt idx="5178">
                  <c:v>38734</c:v>
                </c:pt>
                <c:pt idx="5179">
                  <c:v>38735</c:v>
                </c:pt>
                <c:pt idx="5180">
                  <c:v>38736</c:v>
                </c:pt>
                <c:pt idx="5181">
                  <c:v>38737</c:v>
                </c:pt>
                <c:pt idx="5182">
                  <c:v>38738</c:v>
                </c:pt>
                <c:pt idx="5183">
                  <c:v>38739</c:v>
                </c:pt>
                <c:pt idx="5184">
                  <c:v>38740</c:v>
                </c:pt>
                <c:pt idx="5185">
                  <c:v>38741</c:v>
                </c:pt>
                <c:pt idx="5186">
                  <c:v>38742</c:v>
                </c:pt>
                <c:pt idx="5187">
                  <c:v>38743</c:v>
                </c:pt>
                <c:pt idx="5188">
                  <c:v>38744</c:v>
                </c:pt>
                <c:pt idx="5189">
                  <c:v>38745</c:v>
                </c:pt>
                <c:pt idx="5190">
                  <c:v>38746</c:v>
                </c:pt>
                <c:pt idx="5191">
                  <c:v>38747</c:v>
                </c:pt>
                <c:pt idx="5192">
                  <c:v>38748</c:v>
                </c:pt>
                <c:pt idx="5193">
                  <c:v>38749</c:v>
                </c:pt>
                <c:pt idx="5194">
                  <c:v>38750</c:v>
                </c:pt>
                <c:pt idx="5195">
                  <c:v>38751</c:v>
                </c:pt>
                <c:pt idx="5196">
                  <c:v>38752</c:v>
                </c:pt>
                <c:pt idx="5197">
                  <c:v>38753</c:v>
                </c:pt>
                <c:pt idx="5198">
                  <c:v>38754</c:v>
                </c:pt>
                <c:pt idx="5199">
                  <c:v>38755</c:v>
                </c:pt>
                <c:pt idx="5200">
                  <c:v>38756</c:v>
                </c:pt>
                <c:pt idx="5201">
                  <c:v>38757</c:v>
                </c:pt>
                <c:pt idx="5202">
                  <c:v>38758</c:v>
                </c:pt>
                <c:pt idx="5203">
                  <c:v>38759</c:v>
                </c:pt>
                <c:pt idx="5204">
                  <c:v>38760</c:v>
                </c:pt>
                <c:pt idx="5205">
                  <c:v>38761</c:v>
                </c:pt>
                <c:pt idx="5206">
                  <c:v>38762</c:v>
                </c:pt>
                <c:pt idx="5207">
                  <c:v>38763</c:v>
                </c:pt>
                <c:pt idx="5208">
                  <c:v>38764</c:v>
                </c:pt>
                <c:pt idx="5209">
                  <c:v>38765</c:v>
                </c:pt>
                <c:pt idx="5210">
                  <c:v>38766</c:v>
                </c:pt>
                <c:pt idx="5211">
                  <c:v>38767</c:v>
                </c:pt>
                <c:pt idx="5212">
                  <c:v>38768</c:v>
                </c:pt>
                <c:pt idx="5213">
                  <c:v>38769</c:v>
                </c:pt>
                <c:pt idx="5214">
                  <c:v>38770</c:v>
                </c:pt>
                <c:pt idx="5215">
                  <c:v>38771</c:v>
                </c:pt>
                <c:pt idx="5216">
                  <c:v>38772</c:v>
                </c:pt>
                <c:pt idx="5217">
                  <c:v>38773</c:v>
                </c:pt>
                <c:pt idx="5218">
                  <c:v>38774</c:v>
                </c:pt>
                <c:pt idx="5219">
                  <c:v>38775</c:v>
                </c:pt>
                <c:pt idx="5220">
                  <c:v>38776</c:v>
                </c:pt>
                <c:pt idx="5221">
                  <c:v>38777</c:v>
                </c:pt>
                <c:pt idx="5222">
                  <c:v>38778</c:v>
                </c:pt>
                <c:pt idx="5223">
                  <c:v>38779</c:v>
                </c:pt>
                <c:pt idx="5224">
                  <c:v>38780</c:v>
                </c:pt>
                <c:pt idx="5225">
                  <c:v>38781</c:v>
                </c:pt>
                <c:pt idx="5226">
                  <c:v>38782</c:v>
                </c:pt>
                <c:pt idx="5227">
                  <c:v>38783</c:v>
                </c:pt>
                <c:pt idx="5228">
                  <c:v>38784</c:v>
                </c:pt>
                <c:pt idx="5229">
                  <c:v>38785</c:v>
                </c:pt>
                <c:pt idx="5230">
                  <c:v>38786</c:v>
                </c:pt>
                <c:pt idx="5231">
                  <c:v>38787</c:v>
                </c:pt>
                <c:pt idx="5232">
                  <c:v>38788</c:v>
                </c:pt>
                <c:pt idx="5233">
                  <c:v>38789</c:v>
                </c:pt>
                <c:pt idx="5234">
                  <c:v>38790</c:v>
                </c:pt>
                <c:pt idx="5235">
                  <c:v>38791</c:v>
                </c:pt>
                <c:pt idx="5236">
                  <c:v>38792</c:v>
                </c:pt>
                <c:pt idx="5237">
                  <c:v>38793</c:v>
                </c:pt>
                <c:pt idx="5238">
                  <c:v>38794</c:v>
                </c:pt>
                <c:pt idx="5239">
                  <c:v>38795</c:v>
                </c:pt>
                <c:pt idx="5240">
                  <c:v>38796</c:v>
                </c:pt>
                <c:pt idx="5241">
                  <c:v>38797</c:v>
                </c:pt>
                <c:pt idx="5242">
                  <c:v>38798</c:v>
                </c:pt>
                <c:pt idx="5243">
                  <c:v>38799</c:v>
                </c:pt>
                <c:pt idx="5244">
                  <c:v>38800</c:v>
                </c:pt>
                <c:pt idx="5245">
                  <c:v>38801</c:v>
                </c:pt>
                <c:pt idx="5246">
                  <c:v>38802</c:v>
                </c:pt>
                <c:pt idx="5247">
                  <c:v>38803</c:v>
                </c:pt>
                <c:pt idx="5248">
                  <c:v>38804</c:v>
                </c:pt>
                <c:pt idx="5249">
                  <c:v>38805</c:v>
                </c:pt>
                <c:pt idx="5250">
                  <c:v>38806</c:v>
                </c:pt>
                <c:pt idx="5251">
                  <c:v>38807</c:v>
                </c:pt>
                <c:pt idx="5252">
                  <c:v>38808</c:v>
                </c:pt>
                <c:pt idx="5253">
                  <c:v>38809</c:v>
                </c:pt>
                <c:pt idx="5254">
                  <c:v>38810</c:v>
                </c:pt>
                <c:pt idx="5255">
                  <c:v>38811</c:v>
                </c:pt>
                <c:pt idx="5256">
                  <c:v>38812</c:v>
                </c:pt>
                <c:pt idx="5257">
                  <c:v>38813</c:v>
                </c:pt>
                <c:pt idx="5258">
                  <c:v>38814</c:v>
                </c:pt>
                <c:pt idx="5259">
                  <c:v>38815</c:v>
                </c:pt>
                <c:pt idx="5260">
                  <c:v>38816</c:v>
                </c:pt>
                <c:pt idx="5261">
                  <c:v>38817</c:v>
                </c:pt>
                <c:pt idx="5262">
                  <c:v>38818</c:v>
                </c:pt>
                <c:pt idx="5263">
                  <c:v>38819</c:v>
                </c:pt>
                <c:pt idx="5264">
                  <c:v>38820</c:v>
                </c:pt>
                <c:pt idx="5265">
                  <c:v>38821</c:v>
                </c:pt>
                <c:pt idx="5266">
                  <c:v>38822</c:v>
                </c:pt>
                <c:pt idx="5267">
                  <c:v>38823</c:v>
                </c:pt>
                <c:pt idx="5268">
                  <c:v>38824</c:v>
                </c:pt>
                <c:pt idx="5269">
                  <c:v>38825</c:v>
                </c:pt>
                <c:pt idx="5270">
                  <c:v>38826</c:v>
                </c:pt>
                <c:pt idx="5271">
                  <c:v>38827</c:v>
                </c:pt>
                <c:pt idx="5272">
                  <c:v>38828</c:v>
                </c:pt>
                <c:pt idx="5273">
                  <c:v>38829</c:v>
                </c:pt>
                <c:pt idx="5274">
                  <c:v>38830</c:v>
                </c:pt>
                <c:pt idx="5275">
                  <c:v>38831</c:v>
                </c:pt>
                <c:pt idx="5276">
                  <c:v>38832</c:v>
                </c:pt>
                <c:pt idx="5277">
                  <c:v>38833</c:v>
                </c:pt>
                <c:pt idx="5278">
                  <c:v>38834</c:v>
                </c:pt>
                <c:pt idx="5279">
                  <c:v>38835</c:v>
                </c:pt>
                <c:pt idx="5280">
                  <c:v>38836</c:v>
                </c:pt>
                <c:pt idx="5281">
                  <c:v>38837</c:v>
                </c:pt>
                <c:pt idx="5282">
                  <c:v>38838</c:v>
                </c:pt>
                <c:pt idx="5283">
                  <c:v>38839</c:v>
                </c:pt>
                <c:pt idx="5284">
                  <c:v>38840</c:v>
                </c:pt>
                <c:pt idx="5285">
                  <c:v>38841</c:v>
                </c:pt>
                <c:pt idx="5286">
                  <c:v>38842</c:v>
                </c:pt>
                <c:pt idx="5287">
                  <c:v>38843</c:v>
                </c:pt>
                <c:pt idx="5288">
                  <c:v>38844</c:v>
                </c:pt>
                <c:pt idx="5289">
                  <c:v>38845</c:v>
                </c:pt>
                <c:pt idx="5290">
                  <c:v>38846</c:v>
                </c:pt>
                <c:pt idx="5291">
                  <c:v>38847</c:v>
                </c:pt>
                <c:pt idx="5292">
                  <c:v>38848</c:v>
                </c:pt>
                <c:pt idx="5293">
                  <c:v>38849</c:v>
                </c:pt>
                <c:pt idx="5294">
                  <c:v>38850</c:v>
                </c:pt>
                <c:pt idx="5295">
                  <c:v>38851</c:v>
                </c:pt>
                <c:pt idx="5296">
                  <c:v>38852</c:v>
                </c:pt>
                <c:pt idx="5297">
                  <c:v>38853</c:v>
                </c:pt>
                <c:pt idx="5298">
                  <c:v>38854</c:v>
                </c:pt>
                <c:pt idx="5299">
                  <c:v>38855</c:v>
                </c:pt>
                <c:pt idx="5300">
                  <c:v>38856</c:v>
                </c:pt>
                <c:pt idx="5301">
                  <c:v>38857</c:v>
                </c:pt>
                <c:pt idx="5302">
                  <c:v>38858</c:v>
                </c:pt>
                <c:pt idx="5303">
                  <c:v>38859</c:v>
                </c:pt>
                <c:pt idx="5304">
                  <c:v>38860</c:v>
                </c:pt>
                <c:pt idx="5305">
                  <c:v>38861</c:v>
                </c:pt>
                <c:pt idx="5306">
                  <c:v>38862</c:v>
                </c:pt>
                <c:pt idx="5307">
                  <c:v>38863</c:v>
                </c:pt>
                <c:pt idx="5308">
                  <c:v>38864</c:v>
                </c:pt>
                <c:pt idx="5309">
                  <c:v>38865</c:v>
                </c:pt>
                <c:pt idx="5310">
                  <c:v>38866</c:v>
                </c:pt>
                <c:pt idx="5311">
                  <c:v>38867</c:v>
                </c:pt>
                <c:pt idx="5312">
                  <c:v>38868</c:v>
                </c:pt>
                <c:pt idx="5313">
                  <c:v>38869</c:v>
                </c:pt>
                <c:pt idx="5314">
                  <c:v>38870</c:v>
                </c:pt>
                <c:pt idx="5315">
                  <c:v>38871</c:v>
                </c:pt>
                <c:pt idx="5316">
                  <c:v>38872</c:v>
                </c:pt>
                <c:pt idx="5317">
                  <c:v>38873</c:v>
                </c:pt>
                <c:pt idx="5318">
                  <c:v>38874</c:v>
                </c:pt>
                <c:pt idx="5319">
                  <c:v>38875</c:v>
                </c:pt>
                <c:pt idx="5320">
                  <c:v>38876</c:v>
                </c:pt>
                <c:pt idx="5321">
                  <c:v>38877</c:v>
                </c:pt>
                <c:pt idx="5322">
                  <c:v>38878</c:v>
                </c:pt>
                <c:pt idx="5323">
                  <c:v>38879</c:v>
                </c:pt>
                <c:pt idx="5324">
                  <c:v>38880</c:v>
                </c:pt>
                <c:pt idx="5325">
                  <c:v>38881</c:v>
                </c:pt>
                <c:pt idx="5326">
                  <c:v>38882</c:v>
                </c:pt>
                <c:pt idx="5327">
                  <c:v>38883</c:v>
                </c:pt>
                <c:pt idx="5328">
                  <c:v>38884</c:v>
                </c:pt>
                <c:pt idx="5329">
                  <c:v>38885</c:v>
                </c:pt>
                <c:pt idx="5330">
                  <c:v>38886</c:v>
                </c:pt>
                <c:pt idx="5331">
                  <c:v>38887</c:v>
                </c:pt>
                <c:pt idx="5332">
                  <c:v>38888</c:v>
                </c:pt>
                <c:pt idx="5333">
                  <c:v>38889</c:v>
                </c:pt>
                <c:pt idx="5334">
                  <c:v>38890</c:v>
                </c:pt>
                <c:pt idx="5335">
                  <c:v>38891</c:v>
                </c:pt>
                <c:pt idx="5336">
                  <c:v>38892</c:v>
                </c:pt>
                <c:pt idx="5337">
                  <c:v>38893</c:v>
                </c:pt>
                <c:pt idx="5338">
                  <c:v>38894</c:v>
                </c:pt>
                <c:pt idx="5339">
                  <c:v>38895</c:v>
                </c:pt>
                <c:pt idx="5340">
                  <c:v>38896</c:v>
                </c:pt>
                <c:pt idx="5341">
                  <c:v>38897</c:v>
                </c:pt>
                <c:pt idx="5342">
                  <c:v>38898</c:v>
                </c:pt>
                <c:pt idx="5343">
                  <c:v>38899</c:v>
                </c:pt>
                <c:pt idx="5344">
                  <c:v>38900</c:v>
                </c:pt>
                <c:pt idx="5345">
                  <c:v>38901</c:v>
                </c:pt>
                <c:pt idx="5346">
                  <c:v>38902</c:v>
                </c:pt>
                <c:pt idx="5347">
                  <c:v>38903</c:v>
                </c:pt>
                <c:pt idx="5348">
                  <c:v>38904</c:v>
                </c:pt>
                <c:pt idx="5349">
                  <c:v>38905</c:v>
                </c:pt>
                <c:pt idx="5350">
                  <c:v>38906</c:v>
                </c:pt>
                <c:pt idx="5351">
                  <c:v>38907</c:v>
                </c:pt>
                <c:pt idx="5352">
                  <c:v>38908</c:v>
                </c:pt>
                <c:pt idx="5353">
                  <c:v>38909</c:v>
                </c:pt>
                <c:pt idx="5354">
                  <c:v>38910</c:v>
                </c:pt>
                <c:pt idx="5355">
                  <c:v>38911</c:v>
                </c:pt>
                <c:pt idx="5356">
                  <c:v>38912</c:v>
                </c:pt>
                <c:pt idx="5357">
                  <c:v>38913</c:v>
                </c:pt>
                <c:pt idx="5358">
                  <c:v>38914</c:v>
                </c:pt>
                <c:pt idx="5359">
                  <c:v>38915</c:v>
                </c:pt>
                <c:pt idx="5360">
                  <c:v>38916</c:v>
                </c:pt>
                <c:pt idx="5361">
                  <c:v>38917</c:v>
                </c:pt>
                <c:pt idx="5362">
                  <c:v>38918</c:v>
                </c:pt>
                <c:pt idx="5363">
                  <c:v>38919</c:v>
                </c:pt>
                <c:pt idx="5364">
                  <c:v>38920</c:v>
                </c:pt>
                <c:pt idx="5365">
                  <c:v>38921</c:v>
                </c:pt>
                <c:pt idx="5366">
                  <c:v>38922</c:v>
                </c:pt>
                <c:pt idx="5367">
                  <c:v>38923</c:v>
                </c:pt>
                <c:pt idx="5368">
                  <c:v>38924</c:v>
                </c:pt>
                <c:pt idx="5369">
                  <c:v>38925</c:v>
                </c:pt>
                <c:pt idx="5370">
                  <c:v>38926</c:v>
                </c:pt>
                <c:pt idx="5371">
                  <c:v>38927</c:v>
                </c:pt>
                <c:pt idx="5372">
                  <c:v>38928</c:v>
                </c:pt>
                <c:pt idx="5373">
                  <c:v>38929</c:v>
                </c:pt>
                <c:pt idx="5374">
                  <c:v>38930</c:v>
                </c:pt>
                <c:pt idx="5375">
                  <c:v>38931</c:v>
                </c:pt>
                <c:pt idx="5376">
                  <c:v>38932</c:v>
                </c:pt>
                <c:pt idx="5377">
                  <c:v>38933</c:v>
                </c:pt>
                <c:pt idx="5378">
                  <c:v>38934</c:v>
                </c:pt>
                <c:pt idx="5379">
                  <c:v>38935</c:v>
                </c:pt>
                <c:pt idx="5380">
                  <c:v>38936</c:v>
                </c:pt>
                <c:pt idx="5381">
                  <c:v>38937</c:v>
                </c:pt>
                <c:pt idx="5382">
                  <c:v>38938</c:v>
                </c:pt>
                <c:pt idx="5383">
                  <c:v>38939</c:v>
                </c:pt>
                <c:pt idx="5384">
                  <c:v>38940</c:v>
                </c:pt>
                <c:pt idx="5385">
                  <c:v>38941</c:v>
                </c:pt>
                <c:pt idx="5386">
                  <c:v>38942</c:v>
                </c:pt>
                <c:pt idx="5387">
                  <c:v>38943</c:v>
                </c:pt>
                <c:pt idx="5388">
                  <c:v>38944</c:v>
                </c:pt>
                <c:pt idx="5389">
                  <c:v>38945</c:v>
                </c:pt>
                <c:pt idx="5390">
                  <c:v>38946</c:v>
                </c:pt>
                <c:pt idx="5391">
                  <c:v>38947</c:v>
                </c:pt>
                <c:pt idx="5392">
                  <c:v>38948</c:v>
                </c:pt>
                <c:pt idx="5393">
                  <c:v>38949</c:v>
                </c:pt>
                <c:pt idx="5394">
                  <c:v>38950</c:v>
                </c:pt>
                <c:pt idx="5395">
                  <c:v>38951</c:v>
                </c:pt>
                <c:pt idx="5396">
                  <c:v>38952</c:v>
                </c:pt>
                <c:pt idx="5397">
                  <c:v>38953</c:v>
                </c:pt>
                <c:pt idx="5398">
                  <c:v>38954</c:v>
                </c:pt>
                <c:pt idx="5399">
                  <c:v>38955</c:v>
                </c:pt>
                <c:pt idx="5400">
                  <c:v>38956</c:v>
                </c:pt>
                <c:pt idx="5401">
                  <c:v>38957</c:v>
                </c:pt>
                <c:pt idx="5402">
                  <c:v>38958</c:v>
                </c:pt>
                <c:pt idx="5403">
                  <c:v>38959</c:v>
                </c:pt>
                <c:pt idx="5404">
                  <c:v>38960</c:v>
                </c:pt>
                <c:pt idx="5405">
                  <c:v>38961</c:v>
                </c:pt>
                <c:pt idx="5406">
                  <c:v>38962</c:v>
                </c:pt>
                <c:pt idx="5407">
                  <c:v>38963</c:v>
                </c:pt>
                <c:pt idx="5408">
                  <c:v>38964</c:v>
                </c:pt>
                <c:pt idx="5409">
                  <c:v>38965</c:v>
                </c:pt>
                <c:pt idx="5410">
                  <c:v>38966</c:v>
                </c:pt>
                <c:pt idx="5411">
                  <c:v>38967</c:v>
                </c:pt>
                <c:pt idx="5412">
                  <c:v>38968</c:v>
                </c:pt>
                <c:pt idx="5413">
                  <c:v>38969</c:v>
                </c:pt>
                <c:pt idx="5414">
                  <c:v>38970</c:v>
                </c:pt>
                <c:pt idx="5415">
                  <c:v>38971</c:v>
                </c:pt>
                <c:pt idx="5416">
                  <c:v>38972</c:v>
                </c:pt>
                <c:pt idx="5417">
                  <c:v>38973</c:v>
                </c:pt>
                <c:pt idx="5418">
                  <c:v>38974</c:v>
                </c:pt>
                <c:pt idx="5419">
                  <c:v>38975</c:v>
                </c:pt>
                <c:pt idx="5420">
                  <c:v>38976</c:v>
                </c:pt>
                <c:pt idx="5421">
                  <c:v>38977</c:v>
                </c:pt>
                <c:pt idx="5422">
                  <c:v>38978</c:v>
                </c:pt>
                <c:pt idx="5423">
                  <c:v>38979</c:v>
                </c:pt>
                <c:pt idx="5424">
                  <c:v>38980</c:v>
                </c:pt>
                <c:pt idx="5425">
                  <c:v>38981</c:v>
                </c:pt>
                <c:pt idx="5426">
                  <c:v>38982</c:v>
                </c:pt>
                <c:pt idx="5427">
                  <c:v>38983</c:v>
                </c:pt>
                <c:pt idx="5428">
                  <c:v>38984</c:v>
                </c:pt>
                <c:pt idx="5429">
                  <c:v>38985</c:v>
                </c:pt>
                <c:pt idx="5430">
                  <c:v>38986</c:v>
                </c:pt>
                <c:pt idx="5431">
                  <c:v>38987</c:v>
                </c:pt>
                <c:pt idx="5432">
                  <c:v>38988</c:v>
                </c:pt>
                <c:pt idx="5433">
                  <c:v>38989</c:v>
                </c:pt>
                <c:pt idx="5434">
                  <c:v>38990</c:v>
                </c:pt>
                <c:pt idx="5435">
                  <c:v>38991</c:v>
                </c:pt>
                <c:pt idx="5436">
                  <c:v>38992</c:v>
                </c:pt>
                <c:pt idx="5437">
                  <c:v>38993</c:v>
                </c:pt>
                <c:pt idx="5438">
                  <c:v>38994</c:v>
                </c:pt>
                <c:pt idx="5439">
                  <c:v>38995</c:v>
                </c:pt>
                <c:pt idx="5440">
                  <c:v>38996</c:v>
                </c:pt>
                <c:pt idx="5441">
                  <c:v>38997</c:v>
                </c:pt>
                <c:pt idx="5442">
                  <c:v>38998</c:v>
                </c:pt>
                <c:pt idx="5443">
                  <c:v>38999</c:v>
                </c:pt>
                <c:pt idx="5444">
                  <c:v>39000</c:v>
                </c:pt>
                <c:pt idx="5445">
                  <c:v>39001</c:v>
                </c:pt>
                <c:pt idx="5446">
                  <c:v>39002</c:v>
                </c:pt>
                <c:pt idx="5447">
                  <c:v>39003</c:v>
                </c:pt>
                <c:pt idx="5448">
                  <c:v>39004</c:v>
                </c:pt>
                <c:pt idx="5449">
                  <c:v>39005</c:v>
                </c:pt>
                <c:pt idx="5450">
                  <c:v>39006</c:v>
                </c:pt>
                <c:pt idx="5451">
                  <c:v>39007</c:v>
                </c:pt>
                <c:pt idx="5452">
                  <c:v>39008</c:v>
                </c:pt>
                <c:pt idx="5453">
                  <c:v>39009</c:v>
                </c:pt>
                <c:pt idx="5454">
                  <c:v>39010</c:v>
                </c:pt>
                <c:pt idx="5455">
                  <c:v>39011</c:v>
                </c:pt>
                <c:pt idx="5456">
                  <c:v>39012</c:v>
                </c:pt>
                <c:pt idx="5457">
                  <c:v>39013</c:v>
                </c:pt>
                <c:pt idx="5458">
                  <c:v>39014</c:v>
                </c:pt>
                <c:pt idx="5459">
                  <c:v>39015</c:v>
                </c:pt>
                <c:pt idx="5460">
                  <c:v>39016</c:v>
                </c:pt>
                <c:pt idx="5461">
                  <c:v>39017</c:v>
                </c:pt>
                <c:pt idx="5462">
                  <c:v>39018</c:v>
                </c:pt>
                <c:pt idx="5463">
                  <c:v>39019</c:v>
                </c:pt>
                <c:pt idx="5464">
                  <c:v>39020</c:v>
                </c:pt>
                <c:pt idx="5465">
                  <c:v>39021</c:v>
                </c:pt>
                <c:pt idx="5466">
                  <c:v>39022</c:v>
                </c:pt>
                <c:pt idx="5467">
                  <c:v>39023</c:v>
                </c:pt>
                <c:pt idx="5468">
                  <c:v>39024</c:v>
                </c:pt>
                <c:pt idx="5469">
                  <c:v>39025</c:v>
                </c:pt>
                <c:pt idx="5470">
                  <c:v>39026</c:v>
                </c:pt>
                <c:pt idx="5471">
                  <c:v>39027</c:v>
                </c:pt>
                <c:pt idx="5472">
                  <c:v>39028</c:v>
                </c:pt>
                <c:pt idx="5473">
                  <c:v>39029</c:v>
                </c:pt>
                <c:pt idx="5474">
                  <c:v>39030</c:v>
                </c:pt>
                <c:pt idx="5475">
                  <c:v>39031</c:v>
                </c:pt>
                <c:pt idx="5476">
                  <c:v>39032</c:v>
                </c:pt>
                <c:pt idx="5477">
                  <c:v>39033</c:v>
                </c:pt>
                <c:pt idx="5478">
                  <c:v>39034</c:v>
                </c:pt>
                <c:pt idx="5479">
                  <c:v>39035</c:v>
                </c:pt>
                <c:pt idx="5480">
                  <c:v>39036</c:v>
                </c:pt>
                <c:pt idx="5481">
                  <c:v>39037</c:v>
                </c:pt>
                <c:pt idx="5482">
                  <c:v>39038</c:v>
                </c:pt>
                <c:pt idx="5483">
                  <c:v>39039</c:v>
                </c:pt>
                <c:pt idx="5484">
                  <c:v>39040</c:v>
                </c:pt>
                <c:pt idx="5485">
                  <c:v>39041</c:v>
                </c:pt>
                <c:pt idx="5486">
                  <c:v>39042</c:v>
                </c:pt>
                <c:pt idx="5487">
                  <c:v>39043</c:v>
                </c:pt>
                <c:pt idx="5488">
                  <c:v>39044</c:v>
                </c:pt>
                <c:pt idx="5489">
                  <c:v>39045</c:v>
                </c:pt>
                <c:pt idx="5490">
                  <c:v>39046</c:v>
                </c:pt>
                <c:pt idx="5491">
                  <c:v>39047</c:v>
                </c:pt>
                <c:pt idx="5492">
                  <c:v>39048</c:v>
                </c:pt>
                <c:pt idx="5493">
                  <c:v>39049</c:v>
                </c:pt>
                <c:pt idx="5494">
                  <c:v>39050</c:v>
                </c:pt>
                <c:pt idx="5495">
                  <c:v>39051</c:v>
                </c:pt>
                <c:pt idx="5496">
                  <c:v>39052</c:v>
                </c:pt>
                <c:pt idx="5497">
                  <c:v>39053</c:v>
                </c:pt>
                <c:pt idx="5498">
                  <c:v>39054</c:v>
                </c:pt>
                <c:pt idx="5499">
                  <c:v>39055</c:v>
                </c:pt>
                <c:pt idx="5500">
                  <c:v>39056</c:v>
                </c:pt>
                <c:pt idx="5501">
                  <c:v>39057</c:v>
                </c:pt>
                <c:pt idx="5502">
                  <c:v>39058</c:v>
                </c:pt>
                <c:pt idx="5503">
                  <c:v>39059</c:v>
                </c:pt>
                <c:pt idx="5504">
                  <c:v>39060</c:v>
                </c:pt>
                <c:pt idx="5505">
                  <c:v>39061</c:v>
                </c:pt>
                <c:pt idx="5506">
                  <c:v>39062</c:v>
                </c:pt>
                <c:pt idx="5507">
                  <c:v>39063</c:v>
                </c:pt>
                <c:pt idx="5508">
                  <c:v>39064</c:v>
                </c:pt>
                <c:pt idx="5509">
                  <c:v>39065</c:v>
                </c:pt>
                <c:pt idx="5510">
                  <c:v>39066</c:v>
                </c:pt>
                <c:pt idx="5511">
                  <c:v>39067</c:v>
                </c:pt>
                <c:pt idx="5512">
                  <c:v>39068</c:v>
                </c:pt>
                <c:pt idx="5513">
                  <c:v>39069</c:v>
                </c:pt>
                <c:pt idx="5514">
                  <c:v>39070</c:v>
                </c:pt>
                <c:pt idx="5515">
                  <c:v>39071</c:v>
                </c:pt>
                <c:pt idx="5516">
                  <c:v>39072</c:v>
                </c:pt>
                <c:pt idx="5517">
                  <c:v>39073</c:v>
                </c:pt>
                <c:pt idx="5518">
                  <c:v>39074</c:v>
                </c:pt>
                <c:pt idx="5519">
                  <c:v>39075</c:v>
                </c:pt>
                <c:pt idx="5520">
                  <c:v>39076</c:v>
                </c:pt>
                <c:pt idx="5521">
                  <c:v>39077</c:v>
                </c:pt>
                <c:pt idx="5522">
                  <c:v>39078</c:v>
                </c:pt>
                <c:pt idx="5523">
                  <c:v>39079</c:v>
                </c:pt>
                <c:pt idx="5524">
                  <c:v>39080</c:v>
                </c:pt>
                <c:pt idx="5525">
                  <c:v>39081</c:v>
                </c:pt>
                <c:pt idx="5526">
                  <c:v>39082</c:v>
                </c:pt>
                <c:pt idx="5527">
                  <c:v>39083</c:v>
                </c:pt>
                <c:pt idx="5528">
                  <c:v>39084</c:v>
                </c:pt>
                <c:pt idx="5529">
                  <c:v>39085</c:v>
                </c:pt>
                <c:pt idx="5530">
                  <c:v>39086</c:v>
                </c:pt>
                <c:pt idx="5531">
                  <c:v>39087</c:v>
                </c:pt>
                <c:pt idx="5532">
                  <c:v>39088</c:v>
                </c:pt>
                <c:pt idx="5533">
                  <c:v>39089</c:v>
                </c:pt>
                <c:pt idx="5534">
                  <c:v>39090</c:v>
                </c:pt>
                <c:pt idx="5535">
                  <c:v>39091</c:v>
                </c:pt>
                <c:pt idx="5536">
                  <c:v>39092</c:v>
                </c:pt>
                <c:pt idx="5537">
                  <c:v>39093</c:v>
                </c:pt>
                <c:pt idx="5538">
                  <c:v>39094</c:v>
                </c:pt>
                <c:pt idx="5539">
                  <c:v>39095</c:v>
                </c:pt>
                <c:pt idx="5540">
                  <c:v>39096</c:v>
                </c:pt>
                <c:pt idx="5541">
                  <c:v>39097</c:v>
                </c:pt>
                <c:pt idx="5542">
                  <c:v>39098</c:v>
                </c:pt>
                <c:pt idx="5543">
                  <c:v>39099</c:v>
                </c:pt>
                <c:pt idx="5544">
                  <c:v>39100</c:v>
                </c:pt>
                <c:pt idx="5545">
                  <c:v>39101</c:v>
                </c:pt>
                <c:pt idx="5546">
                  <c:v>39102</c:v>
                </c:pt>
                <c:pt idx="5547">
                  <c:v>39103</c:v>
                </c:pt>
                <c:pt idx="5548">
                  <c:v>39104</c:v>
                </c:pt>
                <c:pt idx="5549">
                  <c:v>39105</c:v>
                </c:pt>
                <c:pt idx="5550">
                  <c:v>39106</c:v>
                </c:pt>
                <c:pt idx="5551">
                  <c:v>39107</c:v>
                </c:pt>
                <c:pt idx="5552">
                  <c:v>39108</c:v>
                </c:pt>
                <c:pt idx="5553">
                  <c:v>39109</c:v>
                </c:pt>
                <c:pt idx="5554">
                  <c:v>39110</c:v>
                </c:pt>
                <c:pt idx="5555">
                  <c:v>39111</c:v>
                </c:pt>
                <c:pt idx="5556">
                  <c:v>39112</c:v>
                </c:pt>
                <c:pt idx="5557">
                  <c:v>39113</c:v>
                </c:pt>
                <c:pt idx="5558">
                  <c:v>39114</c:v>
                </c:pt>
                <c:pt idx="5559">
                  <c:v>39115</c:v>
                </c:pt>
                <c:pt idx="5560">
                  <c:v>39116</c:v>
                </c:pt>
                <c:pt idx="5561">
                  <c:v>39117</c:v>
                </c:pt>
                <c:pt idx="5562">
                  <c:v>39118</c:v>
                </c:pt>
                <c:pt idx="5563">
                  <c:v>39119</c:v>
                </c:pt>
                <c:pt idx="5564">
                  <c:v>39120</c:v>
                </c:pt>
                <c:pt idx="5565">
                  <c:v>39121</c:v>
                </c:pt>
                <c:pt idx="5566">
                  <c:v>39122</c:v>
                </c:pt>
                <c:pt idx="5567">
                  <c:v>39123</c:v>
                </c:pt>
                <c:pt idx="5568">
                  <c:v>39124</c:v>
                </c:pt>
                <c:pt idx="5569">
                  <c:v>39125</c:v>
                </c:pt>
                <c:pt idx="5570">
                  <c:v>39126</c:v>
                </c:pt>
                <c:pt idx="5571">
                  <c:v>39127</c:v>
                </c:pt>
                <c:pt idx="5572">
                  <c:v>39128</c:v>
                </c:pt>
                <c:pt idx="5573">
                  <c:v>39129</c:v>
                </c:pt>
                <c:pt idx="5574">
                  <c:v>39130</c:v>
                </c:pt>
                <c:pt idx="5575">
                  <c:v>39131</c:v>
                </c:pt>
                <c:pt idx="5576">
                  <c:v>39132</c:v>
                </c:pt>
                <c:pt idx="5577">
                  <c:v>39133</c:v>
                </c:pt>
                <c:pt idx="5578">
                  <c:v>39134</c:v>
                </c:pt>
                <c:pt idx="5579">
                  <c:v>39135</c:v>
                </c:pt>
                <c:pt idx="5580">
                  <c:v>39136</c:v>
                </c:pt>
                <c:pt idx="5581">
                  <c:v>39137</c:v>
                </c:pt>
                <c:pt idx="5582">
                  <c:v>39138</c:v>
                </c:pt>
                <c:pt idx="5583">
                  <c:v>39139</c:v>
                </c:pt>
                <c:pt idx="5584">
                  <c:v>39140</c:v>
                </c:pt>
                <c:pt idx="5585">
                  <c:v>39141</c:v>
                </c:pt>
                <c:pt idx="5586">
                  <c:v>39142</c:v>
                </c:pt>
                <c:pt idx="5587">
                  <c:v>39143</c:v>
                </c:pt>
                <c:pt idx="5588">
                  <c:v>39144</c:v>
                </c:pt>
                <c:pt idx="5589">
                  <c:v>39145</c:v>
                </c:pt>
                <c:pt idx="5590">
                  <c:v>39146</c:v>
                </c:pt>
                <c:pt idx="5591">
                  <c:v>39147</c:v>
                </c:pt>
                <c:pt idx="5592">
                  <c:v>39148</c:v>
                </c:pt>
                <c:pt idx="5593">
                  <c:v>39149</c:v>
                </c:pt>
                <c:pt idx="5594">
                  <c:v>39150</c:v>
                </c:pt>
                <c:pt idx="5595">
                  <c:v>39151</c:v>
                </c:pt>
                <c:pt idx="5596">
                  <c:v>39152</c:v>
                </c:pt>
                <c:pt idx="5597">
                  <c:v>39153</c:v>
                </c:pt>
                <c:pt idx="5598">
                  <c:v>39154</c:v>
                </c:pt>
                <c:pt idx="5599">
                  <c:v>39155</c:v>
                </c:pt>
                <c:pt idx="5600">
                  <c:v>39156</c:v>
                </c:pt>
                <c:pt idx="5601">
                  <c:v>39157</c:v>
                </c:pt>
                <c:pt idx="5602">
                  <c:v>39158</c:v>
                </c:pt>
                <c:pt idx="5603">
                  <c:v>39159</c:v>
                </c:pt>
                <c:pt idx="5604">
                  <c:v>39160</c:v>
                </c:pt>
                <c:pt idx="5605">
                  <c:v>39161</c:v>
                </c:pt>
                <c:pt idx="5606">
                  <c:v>39162</c:v>
                </c:pt>
                <c:pt idx="5607">
                  <c:v>39163</c:v>
                </c:pt>
                <c:pt idx="5608">
                  <c:v>39164</c:v>
                </c:pt>
                <c:pt idx="5609">
                  <c:v>39165</c:v>
                </c:pt>
                <c:pt idx="5610">
                  <c:v>39166</c:v>
                </c:pt>
                <c:pt idx="5611">
                  <c:v>39167</c:v>
                </c:pt>
                <c:pt idx="5612">
                  <c:v>39168</c:v>
                </c:pt>
                <c:pt idx="5613">
                  <c:v>39169</c:v>
                </c:pt>
                <c:pt idx="5614">
                  <c:v>39170</c:v>
                </c:pt>
                <c:pt idx="5615">
                  <c:v>39171</c:v>
                </c:pt>
                <c:pt idx="5616">
                  <c:v>39172</c:v>
                </c:pt>
                <c:pt idx="5617">
                  <c:v>39173</c:v>
                </c:pt>
                <c:pt idx="5618">
                  <c:v>39174</c:v>
                </c:pt>
                <c:pt idx="5619">
                  <c:v>39175</c:v>
                </c:pt>
                <c:pt idx="5620">
                  <c:v>39176</c:v>
                </c:pt>
                <c:pt idx="5621">
                  <c:v>39177</c:v>
                </c:pt>
                <c:pt idx="5622">
                  <c:v>39178</c:v>
                </c:pt>
                <c:pt idx="5623">
                  <c:v>39179</c:v>
                </c:pt>
                <c:pt idx="5624">
                  <c:v>39180</c:v>
                </c:pt>
                <c:pt idx="5625">
                  <c:v>39181</c:v>
                </c:pt>
                <c:pt idx="5626">
                  <c:v>39182</c:v>
                </c:pt>
                <c:pt idx="5627">
                  <c:v>39183</c:v>
                </c:pt>
                <c:pt idx="5628">
                  <c:v>39184</c:v>
                </c:pt>
                <c:pt idx="5629">
                  <c:v>39185</c:v>
                </c:pt>
                <c:pt idx="5630">
                  <c:v>39186</c:v>
                </c:pt>
                <c:pt idx="5631">
                  <c:v>39187</c:v>
                </c:pt>
                <c:pt idx="5632">
                  <c:v>39188</c:v>
                </c:pt>
                <c:pt idx="5633">
                  <c:v>39189</c:v>
                </c:pt>
                <c:pt idx="5634">
                  <c:v>39190</c:v>
                </c:pt>
                <c:pt idx="5635">
                  <c:v>39191</c:v>
                </c:pt>
                <c:pt idx="5636">
                  <c:v>39192</c:v>
                </c:pt>
                <c:pt idx="5637">
                  <c:v>39193</c:v>
                </c:pt>
                <c:pt idx="5638">
                  <c:v>39194</c:v>
                </c:pt>
                <c:pt idx="5639">
                  <c:v>39195</c:v>
                </c:pt>
                <c:pt idx="5640">
                  <c:v>39196</c:v>
                </c:pt>
                <c:pt idx="5641">
                  <c:v>39197</c:v>
                </c:pt>
                <c:pt idx="5642">
                  <c:v>39198</c:v>
                </c:pt>
                <c:pt idx="5643">
                  <c:v>39199</c:v>
                </c:pt>
                <c:pt idx="5644">
                  <c:v>39200</c:v>
                </c:pt>
                <c:pt idx="5645">
                  <c:v>39201</c:v>
                </c:pt>
                <c:pt idx="5646">
                  <c:v>39202</c:v>
                </c:pt>
                <c:pt idx="5647">
                  <c:v>39203</c:v>
                </c:pt>
                <c:pt idx="5648">
                  <c:v>39204</c:v>
                </c:pt>
                <c:pt idx="5649">
                  <c:v>39205</c:v>
                </c:pt>
                <c:pt idx="5650">
                  <c:v>39206</c:v>
                </c:pt>
                <c:pt idx="5651">
                  <c:v>39207</c:v>
                </c:pt>
                <c:pt idx="5652">
                  <c:v>39208</c:v>
                </c:pt>
                <c:pt idx="5653">
                  <c:v>39209</c:v>
                </c:pt>
                <c:pt idx="5654">
                  <c:v>39210</c:v>
                </c:pt>
                <c:pt idx="5655">
                  <c:v>39211</c:v>
                </c:pt>
                <c:pt idx="5656">
                  <c:v>39212</c:v>
                </c:pt>
                <c:pt idx="5657">
                  <c:v>39213</c:v>
                </c:pt>
                <c:pt idx="5658">
                  <c:v>39214</c:v>
                </c:pt>
                <c:pt idx="5659">
                  <c:v>39215</c:v>
                </c:pt>
                <c:pt idx="5660">
                  <c:v>39216</c:v>
                </c:pt>
                <c:pt idx="5661">
                  <c:v>39217</c:v>
                </c:pt>
                <c:pt idx="5662">
                  <c:v>39218</c:v>
                </c:pt>
                <c:pt idx="5663">
                  <c:v>39219</c:v>
                </c:pt>
                <c:pt idx="5664">
                  <c:v>39220</c:v>
                </c:pt>
                <c:pt idx="5665">
                  <c:v>39221</c:v>
                </c:pt>
                <c:pt idx="5666">
                  <c:v>39222</c:v>
                </c:pt>
                <c:pt idx="5667">
                  <c:v>39223</c:v>
                </c:pt>
                <c:pt idx="5668">
                  <c:v>39224</c:v>
                </c:pt>
                <c:pt idx="5669">
                  <c:v>39225</c:v>
                </c:pt>
                <c:pt idx="5670">
                  <c:v>39226</c:v>
                </c:pt>
                <c:pt idx="5671">
                  <c:v>39227</c:v>
                </c:pt>
                <c:pt idx="5672">
                  <c:v>39228</c:v>
                </c:pt>
                <c:pt idx="5673">
                  <c:v>39229</c:v>
                </c:pt>
                <c:pt idx="5674">
                  <c:v>39230</c:v>
                </c:pt>
                <c:pt idx="5675">
                  <c:v>39231</c:v>
                </c:pt>
                <c:pt idx="5676">
                  <c:v>39232</c:v>
                </c:pt>
                <c:pt idx="5677">
                  <c:v>39233</c:v>
                </c:pt>
                <c:pt idx="5678">
                  <c:v>39234</c:v>
                </c:pt>
                <c:pt idx="5679">
                  <c:v>39235</c:v>
                </c:pt>
                <c:pt idx="5680">
                  <c:v>39236</c:v>
                </c:pt>
                <c:pt idx="5681">
                  <c:v>39237</c:v>
                </c:pt>
                <c:pt idx="5682">
                  <c:v>39238</c:v>
                </c:pt>
                <c:pt idx="5683">
                  <c:v>39239</c:v>
                </c:pt>
                <c:pt idx="5684">
                  <c:v>39240</c:v>
                </c:pt>
                <c:pt idx="5685">
                  <c:v>39241</c:v>
                </c:pt>
                <c:pt idx="5686">
                  <c:v>39242</c:v>
                </c:pt>
                <c:pt idx="5687">
                  <c:v>39243</c:v>
                </c:pt>
                <c:pt idx="5688">
                  <c:v>39244</c:v>
                </c:pt>
                <c:pt idx="5689">
                  <c:v>39245</c:v>
                </c:pt>
                <c:pt idx="5690">
                  <c:v>39246</c:v>
                </c:pt>
                <c:pt idx="5691">
                  <c:v>39247</c:v>
                </c:pt>
                <c:pt idx="5692">
                  <c:v>39248</c:v>
                </c:pt>
                <c:pt idx="5693">
                  <c:v>39249</c:v>
                </c:pt>
                <c:pt idx="5694">
                  <c:v>39250</c:v>
                </c:pt>
                <c:pt idx="5695">
                  <c:v>39251</c:v>
                </c:pt>
                <c:pt idx="5696">
                  <c:v>39252</c:v>
                </c:pt>
                <c:pt idx="5697">
                  <c:v>39253</c:v>
                </c:pt>
                <c:pt idx="5698">
                  <c:v>39254</c:v>
                </c:pt>
                <c:pt idx="5699">
                  <c:v>39255</c:v>
                </c:pt>
                <c:pt idx="5700">
                  <c:v>39256</c:v>
                </c:pt>
                <c:pt idx="5701">
                  <c:v>39257</c:v>
                </c:pt>
                <c:pt idx="5702">
                  <c:v>39258</c:v>
                </c:pt>
                <c:pt idx="5703">
                  <c:v>39259</c:v>
                </c:pt>
                <c:pt idx="5704">
                  <c:v>39260</c:v>
                </c:pt>
                <c:pt idx="5705">
                  <c:v>39261</c:v>
                </c:pt>
                <c:pt idx="5706">
                  <c:v>39262</c:v>
                </c:pt>
                <c:pt idx="5707">
                  <c:v>39263</c:v>
                </c:pt>
                <c:pt idx="5708">
                  <c:v>39264</c:v>
                </c:pt>
                <c:pt idx="5709">
                  <c:v>39265</c:v>
                </c:pt>
                <c:pt idx="5710">
                  <c:v>39266</c:v>
                </c:pt>
                <c:pt idx="5711">
                  <c:v>39267</c:v>
                </c:pt>
                <c:pt idx="5712">
                  <c:v>39268</c:v>
                </c:pt>
                <c:pt idx="5713">
                  <c:v>39269</c:v>
                </c:pt>
                <c:pt idx="5714">
                  <c:v>39270</c:v>
                </c:pt>
                <c:pt idx="5715">
                  <c:v>39271</c:v>
                </c:pt>
                <c:pt idx="5716">
                  <c:v>39272</c:v>
                </c:pt>
                <c:pt idx="5717">
                  <c:v>39273</c:v>
                </c:pt>
                <c:pt idx="5718">
                  <c:v>39274</c:v>
                </c:pt>
                <c:pt idx="5719">
                  <c:v>39275</c:v>
                </c:pt>
                <c:pt idx="5720">
                  <c:v>39276</c:v>
                </c:pt>
                <c:pt idx="5721">
                  <c:v>39277</c:v>
                </c:pt>
                <c:pt idx="5722">
                  <c:v>39278</c:v>
                </c:pt>
                <c:pt idx="5723">
                  <c:v>39279</c:v>
                </c:pt>
                <c:pt idx="5724">
                  <c:v>39280</c:v>
                </c:pt>
                <c:pt idx="5725">
                  <c:v>39281</c:v>
                </c:pt>
                <c:pt idx="5726">
                  <c:v>39282</c:v>
                </c:pt>
                <c:pt idx="5727">
                  <c:v>39283</c:v>
                </c:pt>
                <c:pt idx="5728">
                  <c:v>39284</c:v>
                </c:pt>
                <c:pt idx="5729">
                  <c:v>39285</c:v>
                </c:pt>
                <c:pt idx="5730">
                  <c:v>39286</c:v>
                </c:pt>
                <c:pt idx="5731">
                  <c:v>39287</c:v>
                </c:pt>
                <c:pt idx="5732">
                  <c:v>39288</c:v>
                </c:pt>
                <c:pt idx="5733">
                  <c:v>39289</c:v>
                </c:pt>
                <c:pt idx="5734">
                  <c:v>39290</c:v>
                </c:pt>
                <c:pt idx="5735">
                  <c:v>39291</c:v>
                </c:pt>
                <c:pt idx="5736">
                  <c:v>39292</c:v>
                </c:pt>
                <c:pt idx="5737">
                  <c:v>39293</c:v>
                </c:pt>
                <c:pt idx="5738">
                  <c:v>39294</c:v>
                </c:pt>
                <c:pt idx="5739">
                  <c:v>39295</c:v>
                </c:pt>
                <c:pt idx="5740">
                  <c:v>39296</c:v>
                </c:pt>
                <c:pt idx="5741">
                  <c:v>39297</c:v>
                </c:pt>
                <c:pt idx="5742">
                  <c:v>39298</c:v>
                </c:pt>
                <c:pt idx="5743">
                  <c:v>39299</c:v>
                </c:pt>
                <c:pt idx="5744">
                  <c:v>39300</c:v>
                </c:pt>
                <c:pt idx="5745">
                  <c:v>39301</c:v>
                </c:pt>
                <c:pt idx="5746">
                  <c:v>39302</c:v>
                </c:pt>
                <c:pt idx="5747">
                  <c:v>39303</c:v>
                </c:pt>
                <c:pt idx="5748">
                  <c:v>39304</c:v>
                </c:pt>
                <c:pt idx="5749">
                  <c:v>39305</c:v>
                </c:pt>
                <c:pt idx="5750">
                  <c:v>39306</c:v>
                </c:pt>
                <c:pt idx="5751">
                  <c:v>39307</c:v>
                </c:pt>
                <c:pt idx="5752">
                  <c:v>39308</c:v>
                </c:pt>
                <c:pt idx="5753">
                  <c:v>39309</c:v>
                </c:pt>
                <c:pt idx="5754">
                  <c:v>39310</c:v>
                </c:pt>
                <c:pt idx="5755">
                  <c:v>39311</c:v>
                </c:pt>
                <c:pt idx="5756">
                  <c:v>39312</c:v>
                </c:pt>
                <c:pt idx="5757">
                  <c:v>39313</c:v>
                </c:pt>
                <c:pt idx="5758">
                  <c:v>39314</c:v>
                </c:pt>
                <c:pt idx="5759">
                  <c:v>39315</c:v>
                </c:pt>
                <c:pt idx="5760">
                  <c:v>39316</c:v>
                </c:pt>
                <c:pt idx="5761">
                  <c:v>39317</c:v>
                </c:pt>
                <c:pt idx="5762">
                  <c:v>39318</c:v>
                </c:pt>
                <c:pt idx="5763">
                  <c:v>39319</c:v>
                </c:pt>
                <c:pt idx="5764">
                  <c:v>39320</c:v>
                </c:pt>
                <c:pt idx="5765">
                  <c:v>39321</c:v>
                </c:pt>
                <c:pt idx="5766">
                  <c:v>39322</c:v>
                </c:pt>
                <c:pt idx="5767">
                  <c:v>39323</c:v>
                </c:pt>
                <c:pt idx="5768">
                  <c:v>39324</c:v>
                </c:pt>
                <c:pt idx="5769">
                  <c:v>39325</c:v>
                </c:pt>
                <c:pt idx="5770">
                  <c:v>39326</c:v>
                </c:pt>
                <c:pt idx="5771">
                  <c:v>39327</c:v>
                </c:pt>
                <c:pt idx="5772">
                  <c:v>39328</c:v>
                </c:pt>
                <c:pt idx="5773">
                  <c:v>39329</c:v>
                </c:pt>
                <c:pt idx="5774">
                  <c:v>39330</c:v>
                </c:pt>
                <c:pt idx="5775">
                  <c:v>39331</c:v>
                </c:pt>
                <c:pt idx="5776">
                  <c:v>39332</c:v>
                </c:pt>
                <c:pt idx="5777">
                  <c:v>39333</c:v>
                </c:pt>
                <c:pt idx="5778">
                  <c:v>39334</c:v>
                </c:pt>
                <c:pt idx="5779">
                  <c:v>39335</c:v>
                </c:pt>
                <c:pt idx="5780">
                  <c:v>39336</c:v>
                </c:pt>
                <c:pt idx="5781">
                  <c:v>39337</c:v>
                </c:pt>
                <c:pt idx="5782">
                  <c:v>39338</c:v>
                </c:pt>
                <c:pt idx="5783">
                  <c:v>39339</c:v>
                </c:pt>
                <c:pt idx="5784">
                  <c:v>39340</c:v>
                </c:pt>
                <c:pt idx="5785">
                  <c:v>39341</c:v>
                </c:pt>
                <c:pt idx="5786">
                  <c:v>39342</c:v>
                </c:pt>
                <c:pt idx="5787">
                  <c:v>39343</c:v>
                </c:pt>
                <c:pt idx="5788">
                  <c:v>39344</c:v>
                </c:pt>
                <c:pt idx="5789">
                  <c:v>39345</c:v>
                </c:pt>
                <c:pt idx="5790">
                  <c:v>39346</c:v>
                </c:pt>
                <c:pt idx="5791">
                  <c:v>39347</c:v>
                </c:pt>
                <c:pt idx="5792">
                  <c:v>39348</c:v>
                </c:pt>
                <c:pt idx="5793">
                  <c:v>39349</c:v>
                </c:pt>
                <c:pt idx="5794">
                  <c:v>39350</c:v>
                </c:pt>
                <c:pt idx="5795">
                  <c:v>39351</c:v>
                </c:pt>
                <c:pt idx="5796">
                  <c:v>39352</c:v>
                </c:pt>
                <c:pt idx="5797">
                  <c:v>39353</c:v>
                </c:pt>
                <c:pt idx="5798">
                  <c:v>39354</c:v>
                </c:pt>
                <c:pt idx="5799">
                  <c:v>39355</c:v>
                </c:pt>
                <c:pt idx="5800">
                  <c:v>39356</c:v>
                </c:pt>
                <c:pt idx="5801">
                  <c:v>39357</c:v>
                </c:pt>
                <c:pt idx="5802">
                  <c:v>39358</c:v>
                </c:pt>
                <c:pt idx="5803">
                  <c:v>39359</c:v>
                </c:pt>
                <c:pt idx="5804">
                  <c:v>39360</c:v>
                </c:pt>
                <c:pt idx="5805">
                  <c:v>39361</c:v>
                </c:pt>
                <c:pt idx="5806">
                  <c:v>39362</c:v>
                </c:pt>
                <c:pt idx="5807">
                  <c:v>39363</c:v>
                </c:pt>
                <c:pt idx="5808">
                  <c:v>39364</c:v>
                </c:pt>
                <c:pt idx="5809">
                  <c:v>39365</c:v>
                </c:pt>
                <c:pt idx="5810">
                  <c:v>39366</c:v>
                </c:pt>
                <c:pt idx="5811">
                  <c:v>39367</c:v>
                </c:pt>
                <c:pt idx="5812">
                  <c:v>39368</c:v>
                </c:pt>
                <c:pt idx="5813">
                  <c:v>39369</c:v>
                </c:pt>
                <c:pt idx="5814">
                  <c:v>39370</c:v>
                </c:pt>
                <c:pt idx="5815">
                  <c:v>39371</c:v>
                </c:pt>
                <c:pt idx="5816">
                  <c:v>39372</c:v>
                </c:pt>
                <c:pt idx="5817">
                  <c:v>39373</c:v>
                </c:pt>
                <c:pt idx="5818">
                  <c:v>39374</c:v>
                </c:pt>
                <c:pt idx="5819">
                  <c:v>39375</c:v>
                </c:pt>
                <c:pt idx="5820">
                  <c:v>39376</c:v>
                </c:pt>
                <c:pt idx="5821">
                  <c:v>39377</c:v>
                </c:pt>
                <c:pt idx="5822">
                  <c:v>39378</c:v>
                </c:pt>
                <c:pt idx="5823">
                  <c:v>39379</c:v>
                </c:pt>
                <c:pt idx="5824">
                  <c:v>39380</c:v>
                </c:pt>
                <c:pt idx="5825">
                  <c:v>39381</c:v>
                </c:pt>
                <c:pt idx="5826">
                  <c:v>39382</c:v>
                </c:pt>
                <c:pt idx="5827">
                  <c:v>39383</c:v>
                </c:pt>
                <c:pt idx="5828">
                  <c:v>39384</c:v>
                </c:pt>
                <c:pt idx="5829">
                  <c:v>39385</c:v>
                </c:pt>
                <c:pt idx="5830">
                  <c:v>39386</c:v>
                </c:pt>
                <c:pt idx="5831">
                  <c:v>39387</c:v>
                </c:pt>
                <c:pt idx="5832">
                  <c:v>39388</c:v>
                </c:pt>
                <c:pt idx="5833">
                  <c:v>39389</c:v>
                </c:pt>
                <c:pt idx="5834">
                  <c:v>39390</c:v>
                </c:pt>
                <c:pt idx="5835">
                  <c:v>39391</c:v>
                </c:pt>
                <c:pt idx="5836">
                  <c:v>39392</c:v>
                </c:pt>
                <c:pt idx="5837">
                  <c:v>39393</c:v>
                </c:pt>
                <c:pt idx="5838">
                  <c:v>39394</c:v>
                </c:pt>
                <c:pt idx="5839">
                  <c:v>39395</c:v>
                </c:pt>
                <c:pt idx="5840">
                  <c:v>39396</c:v>
                </c:pt>
                <c:pt idx="5841">
                  <c:v>39397</c:v>
                </c:pt>
                <c:pt idx="5842">
                  <c:v>39398</c:v>
                </c:pt>
                <c:pt idx="5843">
                  <c:v>39399</c:v>
                </c:pt>
                <c:pt idx="5844">
                  <c:v>39400</c:v>
                </c:pt>
                <c:pt idx="5845">
                  <c:v>39401</c:v>
                </c:pt>
                <c:pt idx="5846">
                  <c:v>39402</c:v>
                </c:pt>
                <c:pt idx="5847">
                  <c:v>39403</c:v>
                </c:pt>
                <c:pt idx="5848">
                  <c:v>39404</c:v>
                </c:pt>
                <c:pt idx="5849">
                  <c:v>39405</c:v>
                </c:pt>
                <c:pt idx="5850">
                  <c:v>39406</c:v>
                </c:pt>
                <c:pt idx="5851">
                  <c:v>39407</c:v>
                </c:pt>
                <c:pt idx="5852">
                  <c:v>39408</c:v>
                </c:pt>
                <c:pt idx="5853">
                  <c:v>39409</c:v>
                </c:pt>
                <c:pt idx="5854">
                  <c:v>39410</c:v>
                </c:pt>
                <c:pt idx="5855">
                  <c:v>39411</c:v>
                </c:pt>
                <c:pt idx="5856">
                  <c:v>39412</c:v>
                </c:pt>
                <c:pt idx="5857">
                  <c:v>39413</c:v>
                </c:pt>
                <c:pt idx="5858">
                  <c:v>39414</c:v>
                </c:pt>
                <c:pt idx="5859">
                  <c:v>39415</c:v>
                </c:pt>
                <c:pt idx="5860">
                  <c:v>39416</c:v>
                </c:pt>
                <c:pt idx="5861">
                  <c:v>39417</c:v>
                </c:pt>
                <c:pt idx="5862">
                  <c:v>39418</c:v>
                </c:pt>
                <c:pt idx="5863">
                  <c:v>39419</c:v>
                </c:pt>
                <c:pt idx="5864">
                  <c:v>39420</c:v>
                </c:pt>
                <c:pt idx="5865">
                  <c:v>39421</c:v>
                </c:pt>
                <c:pt idx="5866">
                  <c:v>39422</c:v>
                </c:pt>
                <c:pt idx="5867">
                  <c:v>39423</c:v>
                </c:pt>
                <c:pt idx="5868">
                  <c:v>39424</c:v>
                </c:pt>
                <c:pt idx="5869">
                  <c:v>39425</c:v>
                </c:pt>
                <c:pt idx="5870">
                  <c:v>39426</c:v>
                </c:pt>
                <c:pt idx="5871">
                  <c:v>39427</c:v>
                </c:pt>
                <c:pt idx="5872">
                  <c:v>39428</c:v>
                </c:pt>
                <c:pt idx="5873">
                  <c:v>39429</c:v>
                </c:pt>
                <c:pt idx="5874">
                  <c:v>39430</c:v>
                </c:pt>
                <c:pt idx="5875">
                  <c:v>39431</c:v>
                </c:pt>
                <c:pt idx="5876">
                  <c:v>39432</c:v>
                </c:pt>
                <c:pt idx="5877">
                  <c:v>39433</c:v>
                </c:pt>
                <c:pt idx="5878">
                  <c:v>39434</c:v>
                </c:pt>
                <c:pt idx="5879">
                  <c:v>39435</c:v>
                </c:pt>
                <c:pt idx="5880">
                  <c:v>39436</c:v>
                </c:pt>
                <c:pt idx="5881">
                  <c:v>39437</c:v>
                </c:pt>
                <c:pt idx="5882">
                  <c:v>39438</c:v>
                </c:pt>
                <c:pt idx="5883">
                  <c:v>39439</c:v>
                </c:pt>
                <c:pt idx="5884">
                  <c:v>39440</c:v>
                </c:pt>
                <c:pt idx="5885">
                  <c:v>39441</c:v>
                </c:pt>
                <c:pt idx="5886">
                  <c:v>39442</c:v>
                </c:pt>
                <c:pt idx="5887">
                  <c:v>39443</c:v>
                </c:pt>
                <c:pt idx="5888">
                  <c:v>39444</c:v>
                </c:pt>
                <c:pt idx="5889">
                  <c:v>39445</c:v>
                </c:pt>
                <c:pt idx="5890">
                  <c:v>39446</c:v>
                </c:pt>
                <c:pt idx="5891">
                  <c:v>39447</c:v>
                </c:pt>
                <c:pt idx="5892">
                  <c:v>39448</c:v>
                </c:pt>
                <c:pt idx="5893">
                  <c:v>39449</c:v>
                </c:pt>
                <c:pt idx="5894">
                  <c:v>39450</c:v>
                </c:pt>
                <c:pt idx="5895">
                  <c:v>39451</c:v>
                </c:pt>
                <c:pt idx="5896">
                  <c:v>39452</c:v>
                </c:pt>
                <c:pt idx="5897">
                  <c:v>39453</c:v>
                </c:pt>
                <c:pt idx="5898">
                  <c:v>39454</c:v>
                </c:pt>
                <c:pt idx="5899">
                  <c:v>39455</c:v>
                </c:pt>
                <c:pt idx="5900">
                  <c:v>39456</c:v>
                </c:pt>
                <c:pt idx="5901">
                  <c:v>39457</c:v>
                </c:pt>
                <c:pt idx="5902">
                  <c:v>39458</c:v>
                </c:pt>
                <c:pt idx="5903">
                  <c:v>39459</c:v>
                </c:pt>
                <c:pt idx="5904">
                  <c:v>39460</c:v>
                </c:pt>
                <c:pt idx="5905">
                  <c:v>39461</c:v>
                </c:pt>
                <c:pt idx="5906">
                  <c:v>39462</c:v>
                </c:pt>
                <c:pt idx="5907">
                  <c:v>39463</c:v>
                </c:pt>
                <c:pt idx="5908">
                  <c:v>39464</c:v>
                </c:pt>
                <c:pt idx="5909">
                  <c:v>39465</c:v>
                </c:pt>
                <c:pt idx="5910">
                  <c:v>39466</c:v>
                </c:pt>
                <c:pt idx="5911">
                  <c:v>39467</c:v>
                </c:pt>
                <c:pt idx="5912">
                  <c:v>39468</c:v>
                </c:pt>
                <c:pt idx="5913">
                  <c:v>39469</c:v>
                </c:pt>
                <c:pt idx="5914">
                  <c:v>39470</c:v>
                </c:pt>
                <c:pt idx="5915">
                  <c:v>39471</c:v>
                </c:pt>
                <c:pt idx="5916">
                  <c:v>39472</c:v>
                </c:pt>
                <c:pt idx="5917">
                  <c:v>39473</c:v>
                </c:pt>
                <c:pt idx="5918">
                  <c:v>39474</c:v>
                </c:pt>
                <c:pt idx="5919">
                  <c:v>39475</c:v>
                </c:pt>
                <c:pt idx="5920">
                  <c:v>39476</c:v>
                </c:pt>
                <c:pt idx="5921">
                  <c:v>39477</c:v>
                </c:pt>
                <c:pt idx="5922">
                  <c:v>39478</c:v>
                </c:pt>
                <c:pt idx="5923">
                  <c:v>39479</c:v>
                </c:pt>
                <c:pt idx="5924">
                  <c:v>39480</c:v>
                </c:pt>
                <c:pt idx="5925">
                  <c:v>39481</c:v>
                </c:pt>
                <c:pt idx="5926">
                  <c:v>39482</c:v>
                </c:pt>
                <c:pt idx="5927">
                  <c:v>39483</c:v>
                </c:pt>
                <c:pt idx="5928">
                  <c:v>39484</c:v>
                </c:pt>
                <c:pt idx="5929">
                  <c:v>39485</c:v>
                </c:pt>
                <c:pt idx="5930">
                  <c:v>39486</c:v>
                </c:pt>
                <c:pt idx="5931">
                  <c:v>39487</c:v>
                </c:pt>
                <c:pt idx="5932">
                  <c:v>39488</c:v>
                </c:pt>
                <c:pt idx="5933">
                  <c:v>39489</c:v>
                </c:pt>
                <c:pt idx="5934">
                  <c:v>39490</c:v>
                </c:pt>
                <c:pt idx="5935">
                  <c:v>39491</c:v>
                </c:pt>
                <c:pt idx="5936">
                  <c:v>39492</c:v>
                </c:pt>
                <c:pt idx="5937">
                  <c:v>39493</c:v>
                </c:pt>
                <c:pt idx="5938">
                  <c:v>39494</c:v>
                </c:pt>
                <c:pt idx="5939">
                  <c:v>39495</c:v>
                </c:pt>
                <c:pt idx="5940">
                  <c:v>39496</c:v>
                </c:pt>
                <c:pt idx="5941">
                  <c:v>39497</c:v>
                </c:pt>
                <c:pt idx="5942">
                  <c:v>39498</c:v>
                </c:pt>
                <c:pt idx="5943">
                  <c:v>39499</c:v>
                </c:pt>
                <c:pt idx="5944">
                  <c:v>39500</c:v>
                </c:pt>
                <c:pt idx="5945">
                  <c:v>39501</c:v>
                </c:pt>
                <c:pt idx="5946">
                  <c:v>39502</c:v>
                </c:pt>
                <c:pt idx="5947">
                  <c:v>39503</c:v>
                </c:pt>
                <c:pt idx="5948">
                  <c:v>39504</c:v>
                </c:pt>
                <c:pt idx="5949">
                  <c:v>39505</c:v>
                </c:pt>
                <c:pt idx="5950">
                  <c:v>39506</c:v>
                </c:pt>
                <c:pt idx="5951">
                  <c:v>39507</c:v>
                </c:pt>
                <c:pt idx="5952">
                  <c:v>39508</c:v>
                </c:pt>
                <c:pt idx="5953">
                  <c:v>39509</c:v>
                </c:pt>
                <c:pt idx="5954">
                  <c:v>39510</c:v>
                </c:pt>
                <c:pt idx="5955">
                  <c:v>39511</c:v>
                </c:pt>
                <c:pt idx="5956">
                  <c:v>39512</c:v>
                </c:pt>
                <c:pt idx="5957">
                  <c:v>39513</c:v>
                </c:pt>
                <c:pt idx="5958">
                  <c:v>39514</c:v>
                </c:pt>
                <c:pt idx="5959">
                  <c:v>39515</c:v>
                </c:pt>
                <c:pt idx="5960">
                  <c:v>39516</c:v>
                </c:pt>
                <c:pt idx="5961">
                  <c:v>39517</c:v>
                </c:pt>
                <c:pt idx="5962">
                  <c:v>39518</c:v>
                </c:pt>
                <c:pt idx="5963">
                  <c:v>39519</c:v>
                </c:pt>
                <c:pt idx="5964">
                  <c:v>39520</c:v>
                </c:pt>
                <c:pt idx="5965">
                  <c:v>39521</c:v>
                </c:pt>
                <c:pt idx="5966">
                  <c:v>39522</c:v>
                </c:pt>
                <c:pt idx="5967">
                  <c:v>39523</c:v>
                </c:pt>
                <c:pt idx="5968">
                  <c:v>39524</c:v>
                </c:pt>
                <c:pt idx="5969">
                  <c:v>39525</c:v>
                </c:pt>
                <c:pt idx="5970">
                  <c:v>39526</c:v>
                </c:pt>
                <c:pt idx="5971">
                  <c:v>39527</c:v>
                </c:pt>
                <c:pt idx="5972">
                  <c:v>39528</c:v>
                </c:pt>
                <c:pt idx="5973">
                  <c:v>39529</c:v>
                </c:pt>
                <c:pt idx="5974">
                  <c:v>39530</c:v>
                </c:pt>
                <c:pt idx="5975">
                  <c:v>39531</c:v>
                </c:pt>
                <c:pt idx="5976">
                  <c:v>39532</c:v>
                </c:pt>
                <c:pt idx="5977">
                  <c:v>39533</c:v>
                </c:pt>
                <c:pt idx="5978">
                  <c:v>39534</c:v>
                </c:pt>
                <c:pt idx="5979">
                  <c:v>39535</c:v>
                </c:pt>
                <c:pt idx="5980">
                  <c:v>39536</c:v>
                </c:pt>
                <c:pt idx="5981">
                  <c:v>39537</c:v>
                </c:pt>
                <c:pt idx="5982">
                  <c:v>39538</c:v>
                </c:pt>
                <c:pt idx="5983">
                  <c:v>39539</c:v>
                </c:pt>
                <c:pt idx="5984">
                  <c:v>39540</c:v>
                </c:pt>
                <c:pt idx="5985">
                  <c:v>39541</c:v>
                </c:pt>
                <c:pt idx="5986">
                  <c:v>39542</c:v>
                </c:pt>
                <c:pt idx="5987">
                  <c:v>39543</c:v>
                </c:pt>
                <c:pt idx="5988">
                  <c:v>39544</c:v>
                </c:pt>
                <c:pt idx="5989">
                  <c:v>39545</c:v>
                </c:pt>
                <c:pt idx="5990">
                  <c:v>39546</c:v>
                </c:pt>
                <c:pt idx="5991">
                  <c:v>39547</c:v>
                </c:pt>
                <c:pt idx="5992">
                  <c:v>39548</c:v>
                </c:pt>
                <c:pt idx="5993">
                  <c:v>39549</c:v>
                </c:pt>
                <c:pt idx="5994">
                  <c:v>39550</c:v>
                </c:pt>
                <c:pt idx="5995">
                  <c:v>39551</c:v>
                </c:pt>
                <c:pt idx="5996">
                  <c:v>39552</c:v>
                </c:pt>
                <c:pt idx="5997">
                  <c:v>39553</c:v>
                </c:pt>
                <c:pt idx="5998">
                  <c:v>39554</c:v>
                </c:pt>
                <c:pt idx="5999">
                  <c:v>39555</c:v>
                </c:pt>
                <c:pt idx="6000">
                  <c:v>39556</c:v>
                </c:pt>
                <c:pt idx="6001">
                  <c:v>39557</c:v>
                </c:pt>
                <c:pt idx="6002">
                  <c:v>39558</c:v>
                </c:pt>
                <c:pt idx="6003">
                  <c:v>39559</c:v>
                </c:pt>
                <c:pt idx="6004">
                  <c:v>39560</c:v>
                </c:pt>
                <c:pt idx="6005">
                  <c:v>39561</c:v>
                </c:pt>
                <c:pt idx="6006">
                  <c:v>39562</c:v>
                </c:pt>
                <c:pt idx="6007">
                  <c:v>39563</c:v>
                </c:pt>
                <c:pt idx="6008">
                  <c:v>39564</c:v>
                </c:pt>
                <c:pt idx="6009">
                  <c:v>39565</c:v>
                </c:pt>
                <c:pt idx="6010">
                  <c:v>39566</c:v>
                </c:pt>
                <c:pt idx="6011">
                  <c:v>39567</c:v>
                </c:pt>
                <c:pt idx="6012">
                  <c:v>39568</c:v>
                </c:pt>
                <c:pt idx="6013">
                  <c:v>39569</c:v>
                </c:pt>
                <c:pt idx="6014">
                  <c:v>39570</c:v>
                </c:pt>
                <c:pt idx="6015">
                  <c:v>39571</c:v>
                </c:pt>
                <c:pt idx="6016">
                  <c:v>39572</c:v>
                </c:pt>
                <c:pt idx="6017">
                  <c:v>39573</c:v>
                </c:pt>
                <c:pt idx="6018">
                  <c:v>39574</c:v>
                </c:pt>
                <c:pt idx="6019">
                  <c:v>39575</c:v>
                </c:pt>
                <c:pt idx="6020">
                  <c:v>39576</c:v>
                </c:pt>
                <c:pt idx="6021">
                  <c:v>39577</c:v>
                </c:pt>
                <c:pt idx="6022">
                  <c:v>39578</c:v>
                </c:pt>
                <c:pt idx="6023">
                  <c:v>39579</c:v>
                </c:pt>
                <c:pt idx="6024">
                  <c:v>39580</c:v>
                </c:pt>
                <c:pt idx="6025">
                  <c:v>39581</c:v>
                </c:pt>
                <c:pt idx="6026">
                  <c:v>39582</c:v>
                </c:pt>
                <c:pt idx="6027">
                  <c:v>39583</c:v>
                </c:pt>
                <c:pt idx="6028">
                  <c:v>39584</c:v>
                </c:pt>
                <c:pt idx="6029">
                  <c:v>39585</c:v>
                </c:pt>
                <c:pt idx="6030">
                  <c:v>39586</c:v>
                </c:pt>
                <c:pt idx="6031">
                  <c:v>39587</c:v>
                </c:pt>
                <c:pt idx="6032">
                  <c:v>39588</c:v>
                </c:pt>
                <c:pt idx="6033">
                  <c:v>39589</c:v>
                </c:pt>
                <c:pt idx="6034">
                  <c:v>39590</c:v>
                </c:pt>
                <c:pt idx="6035">
                  <c:v>39591</c:v>
                </c:pt>
                <c:pt idx="6036">
                  <c:v>39592</c:v>
                </c:pt>
                <c:pt idx="6037">
                  <c:v>39593</c:v>
                </c:pt>
                <c:pt idx="6038">
                  <c:v>39594</c:v>
                </c:pt>
                <c:pt idx="6039">
                  <c:v>39595</c:v>
                </c:pt>
                <c:pt idx="6040">
                  <c:v>39596</c:v>
                </c:pt>
                <c:pt idx="6041">
                  <c:v>39597</c:v>
                </c:pt>
                <c:pt idx="6042">
                  <c:v>39598</c:v>
                </c:pt>
                <c:pt idx="6043">
                  <c:v>39599</c:v>
                </c:pt>
                <c:pt idx="6044">
                  <c:v>39600</c:v>
                </c:pt>
                <c:pt idx="6045">
                  <c:v>39601</c:v>
                </c:pt>
                <c:pt idx="6046">
                  <c:v>39602</c:v>
                </c:pt>
                <c:pt idx="6047">
                  <c:v>39603</c:v>
                </c:pt>
                <c:pt idx="6048">
                  <c:v>39604</c:v>
                </c:pt>
                <c:pt idx="6049">
                  <c:v>39605</c:v>
                </c:pt>
                <c:pt idx="6050">
                  <c:v>39606</c:v>
                </c:pt>
                <c:pt idx="6051">
                  <c:v>39607</c:v>
                </c:pt>
                <c:pt idx="6052">
                  <c:v>39608</c:v>
                </c:pt>
                <c:pt idx="6053">
                  <c:v>39609</c:v>
                </c:pt>
                <c:pt idx="6054">
                  <c:v>39610</c:v>
                </c:pt>
                <c:pt idx="6055">
                  <c:v>39611</c:v>
                </c:pt>
                <c:pt idx="6056">
                  <c:v>39612</c:v>
                </c:pt>
                <c:pt idx="6057">
                  <c:v>39613</c:v>
                </c:pt>
                <c:pt idx="6058">
                  <c:v>39614</c:v>
                </c:pt>
                <c:pt idx="6059">
                  <c:v>39615</c:v>
                </c:pt>
                <c:pt idx="6060">
                  <c:v>39616</c:v>
                </c:pt>
                <c:pt idx="6061">
                  <c:v>39617</c:v>
                </c:pt>
                <c:pt idx="6062">
                  <c:v>39618</c:v>
                </c:pt>
                <c:pt idx="6063">
                  <c:v>39619</c:v>
                </c:pt>
                <c:pt idx="6064">
                  <c:v>39620</c:v>
                </c:pt>
                <c:pt idx="6065">
                  <c:v>39621</c:v>
                </c:pt>
                <c:pt idx="6066">
                  <c:v>39622</c:v>
                </c:pt>
                <c:pt idx="6067">
                  <c:v>39623</c:v>
                </c:pt>
                <c:pt idx="6068">
                  <c:v>39624</c:v>
                </c:pt>
                <c:pt idx="6069">
                  <c:v>39625</c:v>
                </c:pt>
                <c:pt idx="6070">
                  <c:v>39626</c:v>
                </c:pt>
                <c:pt idx="6071">
                  <c:v>39627</c:v>
                </c:pt>
                <c:pt idx="6072">
                  <c:v>39628</c:v>
                </c:pt>
                <c:pt idx="6073">
                  <c:v>39629</c:v>
                </c:pt>
                <c:pt idx="6074">
                  <c:v>39630</c:v>
                </c:pt>
                <c:pt idx="6075">
                  <c:v>39631</c:v>
                </c:pt>
                <c:pt idx="6076">
                  <c:v>39632</c:v>
                </c:pt>
                <c:pt idx="6077">
                  <c:v>39633</c:v>
                </c:pt>
                <c:pt idx="6078">
                  <c:v>39634</c:v>
                </c:pt>
                <c:pt idx="6079">
                  <c:v>39635</c:v>
                </c:pt>
                <c:pt idx="6080">
                  <c:v>39636</c:v>
                </c:pt>
                <c:pt idx="6081">
                  <c:v>39637</c:v>
                </c:pt>
                <c:pt idx="6082">
                  <c:v>39638</c:v>
                </c:pt>
                <c:pt idx="6083">
                  <c:v>39639</c:v>
                </c:pt>
                <c:pt idx="6084">
                  <c:v>39640</c:v>
                </c:pt>
                <c:pt idx="6085">
                  <c:v>39641</c:v>
                </c:pt>
                <c:pt idx="6086">
                  <c:v>39642</c:v>
                </c:pt>
                <c:pt idx="6087">
                  <c:v>39643</c:v>
                </c:pt>
                <c:pt idx="6088">
                  <c:v>39644</c:v>
                </c:pt>
                <c:pt idx="6089">
                  <c:v>39645</c:v>
                </c:pt>
                <c:pt idx="6090">
                  <c:v>39646</c:v>
                </c:pt>
                <c:pt idx="6091">
                  <c:v>39647</c:v>
                </c:pt>
                <c:pt idx="6092">
                  <c:v>39648</c:v>
                </c:pt>
                <c:pt idx="6093">
                  <c:v>39649</c:v>
                </c:pt>
                <c:pt idx="6094">
                  <c:v>39650</c:v>
                </c:pt>
                <c:pt idx="6095">
                  <c:v>39651</c:v>
                </c:pt>
                <c:pt idx="6096">
                  <c:v>39652</c:v>
                </c:pt>
                <c:pt idx="6097">
                  <c:v>39653</c:v>
                </c:pt>
                <c:pt idx="6098">
                  <c:v>39654</c:v>
                </c:pt>
                <c:pt idx="6099">
                  <c:v>39655</c:v>
                </c:pt>
                <c:pt idx="6100">
                  <c:v>39656</c:v>
                </c:pt>
                <c:pt idx="6101">
                  <c:v>39657</c:v>
                </c:pt>
                <c:pt idx="6102">
                  <c:v>39658</c:v>
                </c:pt>
                <c:pt idx="6103">
                  <c:v>39659</c:v>
                </c:pt>
                <c:pt idx="6104">
                  <c:v>39660</c:v>
                </c:pt>
                <c:pt idx="6105">
                  <c:v>39661</c:v>
                </c:pt>
                <c:pt idx="6106">
                  <c:v>39662</c:v>
                </c:pt>
                <c:pt idx="6107">
                  <c:v>39663</c:v>
                </c:pt>
                <c:pt idx="6108">
                  <c:v>39664</c:v>
                </c:pt>
                <c:pt idx="6109">
                  <c:v>39665</c:v>
                </c:pt>
                <c:pt idx="6110">
                  <c:v>39666</c:v>
                </c:pt>
                <c:pt idx="6111">
                  <c:v>39667</c:v>
                </c:pt>
                <c:pt idx="6112">
                  <c:v>39668</c:v>
                </c:pt>
                <c:pt idx="6113">
                  <c:v>39669</c:v>
                </c:pt>
                <c:pt idx="6114">
                  <c:v>39670</c:v>
                </c:pt>
                <c:pt idx="6115">
                  <c:v>39671</c:v>
                </c:pt>
                <c:pt idx="6116">
                  <c:v>39672</c:v>
                </c:pt>
                <c:pt idx="6117">
                  <c:v>39673</c:v>
                </c:pt>
                <c:pt idx="6118">
                  <c:v>39674</c:v>
                </c:pt>
                <c:pt idx="6119">
                  <c:v>39675</c:v>
                </c:pt>
                <c:pt idx="6120">
                  <c:v>39676</c:v>
                </c:pt>
                <c:pt idx="6121">
                  <c:v>39677</c:v>
                </c:pt>
                <c:pt idx="6122">
                  <c:v>39678</c:v>
                </c:pt>
                <c:pt idx="6123">
                  <c:v>39679</c:v>
                </c:pt>
                <c:pt idx="6124">
                  <c:v>39680</c:v>
                </c:pt>
                <c:pt idx="6125">
                  <c:v>39681</c:v>
                </c:pt>
                <c:pt idx="6126">
                  <c:v>39682</c:v>
                </c:pt>
                <c:pt idx="6127">
                  <c:v>39683</c:v>
                </c:pt>
                <c:pt idx="6128">
                  <c:v>39684</c:v>
                </c:pt>
                <c:pt idx="6129">
                  <c:v>39685</c:v>
                </c:pt>
                <c:pt idx="6130">
                  <c:v>39686</c:v>
                </c:pt>
                <c:pt idx="6131">
                  <c:v>39687</c:v>
                </c:pt>
                <c:pt idx="6132">
                  <c:v>39688</c:v>
                </c:pt>
                <c:pt idx="6133">
                  <c:v>39689</c:v>
                </c:pt>
                <c:pt idx="6134">
                  <c:v>39690</c:v>
                </c:pt>
                <c:pt idx="6135">
                  <c:v>39691</c:v>
                </c:pt>
                <c:pt idx="6136">
                  <c:v>39692</c:v>
                </c:pt>
                <c:pt idx="6137">
                  <c:v>39693</c:v>
                </c:pt>
                <c:pt idx="6138">
                  <c:v>39694</c:v>
                </c:pt>
                <c:pt idx="6139">
                  <c:v>39695</c:v>
                </c:pt>
                <c:pt idx="6140">
                  <c:v>39696</c:v>
                </c:pt>
                <c:pt idx="6141">
                  <c:v>39697</c:v>
                </c:pt>
                <c:pt idx="6142">
                  <c:v>39698</c:v>
                </c:pt>
                <c:pt idx="6143">
                  <c:v>39699</c:v>
                </c:pt>
                <c:pt idx="6144">
                  <c:v>39700</c:v>
                </c:pt>
                <c:pt idx="6145">
                  <c:v>39701</c:v>
                </c:pt>
                <c:pt idx="6146">
                  <c:v>39702</c:v>
                </c:pt>
                <c:pt idx="6147">
                  <c:v>39703</c:v>
                </c:pt>
                <c:pt idx="6148">
                  <c:v>39704</c:v>
                </c:pt>
                <c:pt idx="6149">
                  <c:v>39705</c:v>
                </c:pt>
                <c:pt idx="6150">
                  <c:v>39706</c:v>
                </c:pt>
                <c:pt idx="6151">
                  <c:v>39707</c:v>
                </c:pt>
                <c:pt idx="6152">
                  <c:v>39708</c:v>
                </c:pt>
                <c:pt idx="6153">
                  <c:v>39709</c:v>
                </c:pt>
                <c:pt idx="6154">
                  <c:v>39710</c:v>
                </c:pt>
                <c:pt idx="6155">
                  <c:v>39711</c:v>
                </c:pt>
                <c:pt idx="6156">
                  <c:v>39712</c:v>
                </c:pt>
                <c:pt idx="6157">
                  <c:v>39713</c:v>
                </c:pt>
                <c:pt idx="6158">
                  <c:v>39714</c:v>
                </c:pt>
                <c:pt idx="6159">
                  <c:v>39715</c:v>
                </c:pt>
                <c:pt idx="6160">
                  <c:v>39716</c:v>
                </c:pt>
                <c:pt idx="6161">
                  <c:v>39717</c:v>
                </c:pt>
                <c:pt idx="6162">
                  <c:v>39718</c:v>
                </c:pt>
                <c:pt idx="6163">
                  <c:v>39719</c:v>
                </c:pt>
                <c:pt idx="6164">
                  <c:v>39720</c:v>
                </c:pt>
                <c:pt idx="6165">
                  <c:v>39721</c:v>
                </c:pt>
                <c:pt idx="6166">
                  <c:v>39722</c:v>
                </c:pt>
                <c:pt idx="6167">
                  <c:v>39723</c:v>
                </c:pt>
                <c:pt idx="6168">
                  <c:v>39724</c:v>
                </c:pt>
                <c:pt idx="6169">
                  <c:v>39725</c:v>
                </c:pt>
                <c:pt idx="6170">
                  <c:v>39726</c:v>
                </c:pt>
                <c:pt idx="6171">
                  <c:v>39727</c:v>
                </c:pt>
                <c:pt idx="6172">
                  <c:v>39728</c:v>
                </c:pt>
                <c:pt idx="6173">
                  <c:v>39729</c:v>
                </c:pt>
                <c:pt idx="6174">
                  <c:v>39730</c:v>
                </c:pt>
                <c:pt idx="6175">
                  <c:v>39731</c:v>
                </c:pt>
                <c:pt idx="6176">
                  <c:v>39732</c:v>
                </c:pt>
                <c:pt idx="6177">
                  <c:v>39733</c:v>
                </c:pt>
                <c:pt idx="6178">
                  <c:v>39734</c:v>
                </c:pt>
                <c:pt idx="6179">
                  <c:v>39735</c:v>
                </c:pt>
                <c:pt idx="6180">
                  <c:v>39736</c:v>
                </c:pt>
                <c:pt idx="6181">
                  <c:v>39737</c:v>
                </c:pt>
                <c:pt idx="6182">
                  <c:v>39738</c:v>
                </c:pt>
                <c:pt idx="6183">
                  <c:v>39739</c:v>
                </c:pt>
                <c:pt idx="6184">
                  <c:v>39740</c:v>
                </c:pt>
                <c:pt idx="6185">
                  <c:v>39741</c:v>
                </c:pt>
                <c:pt idx="6186">
                  <c:v>39742</c:v>
                </c:pt>
                <c:pt idx="6187">
                  <c:v>39743</c:v>
                </c:pt>
                <c:pt idx="6188">
                  <c:v>39744</c:v>
                </c:pt>
                <c:pt idx="6189">
                  <c:v>39745</c:v>
                </c:pt>
                <c:pt idx="6190">
                  <c:v>39746</c:v>
                </c:pt>
                <c:pt idx="6191">
                  <c:v>39747</c:v>
                </c:pt>
                <c:pt idx="6192">
                  <c:v>39748</c:v>
                </c:pt>
                <c:pt idx="6193">
                  <c:v>39749</c:v>
                </c:pt>
                <c:pt idx="6194">
                  <c:v>39750</c:v>
                </c:pt>
                <c:pt idx="6195">
                  <c:v>39751</c:v>
                </c:pt>
                <c:pt idx="6196">
                  <c:v>39752</c:v>
                </c:pt>
                <c:pt idx="6197">
                  <c:v>39753</c:v>
                </c:pt>
                <c:pt idx="6198">
                  <c:v>39754</c:v>
                </c:pt>
                <c:pt idx="6199">
                  <c:v>39755</c:v>
                </c:pt>
                <c:pt idx="6200">
                  <c:v>39756</c:v>
                </c:pt>
                <c:pt idx="6201">
                  <c:v>39757</c:v>
                </c:pt>
                <c:pt idx="6202">
                  <c:v>39758</c:v>
                </c:pt>
                <c:pt idx="6203">
                  <c:v>39759</c:v>
                </c:pt>
                <c:pt idx="6204">
                  <c:v>39760</c:v>
                </c:pt>
                <c:pt idx="6205">
                  <c:v>39761</c:v>
                </c:pt>
                <c:pt idx="6206">
                  <c:v>39762</c:v>
                </c:pt>
                <c:pt idx="6207">
                  <c:v>39763</c:v>
                </c:pt>
                <c:pt idx="6208">
                  <c:v>39764</c:v>
                </c:pt>
                <c:pt idx="6209">
                  <c:v>39765</c:v>
                </c:pt>
                <c:pt idx="6210">
                  <c:v>39766</c:v>
                </c:pt>
                <c:pt idx="6211">
                  <c:v>39767</c:v>
                </c:pt>
                <c:pt idx="6212">
                  <c:v>39768</c:v>
                </c:pt>
                <c:pt idx="6213">
                  <c:v>39769</c:v>
                </c:pt>
                <c:pt idx="6214">
                  <c:v>39770</c:v>
                </c:pt>
                <c:pt idx="6215">
                  <c:v>39771</c:v>
                </c:pt>
                <c:pt idx="6216">
                  <c:v>39772</c:v>
                </c:pt>
                <c:pt idx="6217">
                  <c:v>39773</c:v>
                </c:pt>
                <c:pt idx="6218">
                  <c:v>39774</c:v>
                </c:pt>
                <c:pt idx="6219">
                  <c:v>39775</c:v>
                </c:pt>
                <c:pt idx="6220">
                  <c:v>39776</c:v>
                </c:pt>
                <c:pt idx="6221">
                  <c:v>39777</c:v>
                </c:pt>
                <c:pt idx="6222">
                  <c:v>39778</c:v>
                </c:pt>
                <c:pt idx="6223">
                  <c:v>39779</c:v>
                </c:pt>
                <c:pt idx="6224">
                  <c:v>39780</c:v>
                </c:pt>
                <c:pt idx="6225">
                  <c:v>39781</c:v>
                </c:pt>
                <c:pt idx="6226">
                  <c:v>39782</c:v>
                </c:pt>
                <c:pt idx="6227">
                  <c:v>39783</c:v>
                </c:pt>
                <c:pt idx="6228">
                  <c:v>39784</c:v>
                </c:pt>
                <c:pt idx="6229">
                  <c:v>39785</c:v>
                </c:pt>
                <c:pt idx="6230">
                  <c:v>39786</c:v>
                </c:pt>
                <c:pt idx="6231">
                  <c:v>39787</c:v>
                </c:pt>
                <c:pt idx="6232">
                  <c:v>39788</c:v>
                </c:pt>
                <c:pt idx="6233">
                  <c:v>39789</c:v>
                </c:pt>
                <c:pt idx="6234">
                  <c:v>39790</c:v>
                </c:pt>
                <c:pt idx="6235">
                  <c:v>39791</c:v>
                </c:pt>
                <c:pt idx="6236">
                  <c:v>39792</c:v>
                </c:pt>
                <c:pt idx="6237">
                  <c:v>39793</c:v>
                </c:pt>
                <c:pt idx="6238">
                  <c:v>39794</c:v>
                </c:pt>
                <c:pt idx="6239">
                  <c:v>39795</c:v>
                </c:pt>
                <c:pt idx="6240">
                  <c:v>39796</c:v>
                </c:pt>
                <c:pt idx="6241">
                  <c:v>39797</c:v>
                </c:pt>
                <c:pt idx="6242">
                  <c:v>39798</c:v>
                </c:pt>
                <c:pt idx="6243">
                  <c:v>39799</c:v>
                </c:pt>
                <c:pt idx="6244">
                  <c:v>39800</c:v>
                </c:pt>
                <c:pt idx="6245">
                  <c:v>39801</c:v>
                </c:pt>
                <c:pt idx="6246">
                  <c:v>39802</c:v>
                </c:pt>
                <c:pt idx="6247">
                  <c:v>39803</c:v>
                </c:pt>
                <c:pt idx="6248">
                  <c:v>39804</c:v>
                </c:pt>
                <c:pt idx="6249">
                  <c:v>39805</c:v>
                </c:pt>
                <c:pt idx="6250">
                  <c:v>39806</c:v>
                </c:pt>
                <c:pt idx="6251">
                  <c:v>39807</c:v>
                </c:pt>
                <c:pt idx="6252">
                  <c:v>39808</c:v>
                </c:pt>
                <c:pt idx="6253">
                  <c:v>39809</c:v>
                </c:pt>
                <c:pt idx="6254">
                  <c:v>39810</c:v>
                </c:pt>
                <c:pt idx="6255">
                  <c:v>39811</c:v>
                </c:pt>
                <c:pt idx="6256">
                  <c:v>39812</c:v>
                </c:pt>
                <c:pt idx="6257">
                  <c:v>39813</c:v>
                </c:pt>
                <c:pt idx="6258">
                  <c:v>39814</c:v>
                </c:pt>
                <c:pt idx="6259">
                  <c:v>39815</c:v>
                </c:pt>
                <c:pt idx="6260">
                  <c:v>39816</c:v>
                </c:pt>
                <c:pt idx="6261">
                  <c:v>39817</c:v>
                </c:pt>
                <c:pt idx="6262">
                  <c:v>39818</c:v>
                </c:pt>
                <c:pt idx="6263">
                  <c:v>39819</c:v>
                </c:pt>
                <c:pt idx="6264">
                  <c:v>39820</c:v>
                </c:pt>
                <c:pt idx="6265">
                  <c:v>39821</c:v>
                </c:pt>
                <c:pt idx="6266">
                  <c:v>39822</c:v>
                </c:pt>
                <c:pt idx="6267">
                  <c:v>39823</c:v>
                </c:pt>
                <c:pt idx="6268">
                  <c:v>39824</c:v>
                </c:pt>
                <c:pt idx="6269">
                  <c:v>39825</c:v>
                </c:pt>
                <c:pt idx="6270">
                  <c:v>39826</c:v>
                </c:pt>
                <c:pt idx="6271">
                  <c:v>39827</c:v>
                </c:pt>
                <c:pt idx="6272">
                  <c:v>39828</c:v>
                </c:pt>
                <c:pt idx="6273">
                  <c:v>39829</c:v>
                </c:pt>
                <c:pt idx="6274">
                  <c:v>39830</c:v>
                </c:pt>
                <c:pt idx="6275">
                  <c:v>39831</c:v>
                </c:pt>
                <c:pt idx="6276">
                  <c:v>39832</c:v>
                </c:pt>
                <c:pt idx="6277">
                  <c:v>39833</c:v>
                </c:pt>
                <c:pt idx="6278">
                  <c:v>39834</c:v>
                </c:pt>
                <c:pt idx="6279">
                  <c:v>39835</c:v>
                </c:pt>
                <c:pt idx="6280">
                  <c:v>39836</c:v>
                </c:pt>
                <c:pt idx="6281">
                  <c:v>39837</c:v>
                </c:pt>
                <c:pt idx="6282">
                  <c:v>39838</c:v>
                </c:pt>
                <c:pt idx="6283">
                  <c:v>39839</c:v>
                </c:pt>
                <c:pt idx="6284">
                  <c:v>39840</c:v>
                </c:pt>
                <c:pt idx="6285">
                  <c:v>39841</c:v>
                </c:pt>
                <c:pt idx="6286">
                  <c:v>39842</c:v>
                </c:pt>
                <c:pt idx="6287">
                  <c:v>39843</c:v>
                </c:pt>
                <c:pt idx="6288">
                  <c:v>39844</c:v>
                </c:pt>
                <c:pt idx="6289">
                  <c:v>39845</c:v>
                </c:pt>
                <c:pt idx="6290">
                  <c:v>39846</c:v>
                </c:pt>
                <c:pt idx="6291">
                  <c:v>39847</c:v>
                </c:pt>
                <c:pt idx="6292">
                  <c:v>39848</c:v>
                </c:pt>
                <c:pt idx="6293">
                  <c:v>39849</c:v>
                </c:pt>
                <c:pt idx="6294">
                  <c:v>39850</c:v>
                </c:pt>
                <c:pt idx="6295">
                  <c:v>39851</c:v>
                </c:pt>
                <c:pt idx="6296">
                  <c:v>39852</c:v>
                </c:pt>
                <c:pt idx="6297">
                  <c:v>39853</c:v>
                </c:pt>
                <c:pt idx="6298">
                  <c:v>39854</c:v>
                </c:pt>
                <c:pt idx="6299">
                  <c:v>39855</c:v>
                </c:pt>
                <c:pt idx="6300">
                  <c:v>39856</c:v>
                </c:pt>
                <c:pt idx="6301">
                  <c:v>39857</c:v>
                </c:pt>
                <c:pt idx="6302">
                  <c:v>39858</c:v>
                </c:pt>
                <c:pt idx="6303">
                  <c:v>39859</c:v>
                </c:pt>
                <c:pt idx="6304">
                  <c:v>39860</c:v>
                </c:pt>
                <c:pt idx="6305">
                  <c:v>39861</c:v>
                </c:pt>
                <c:pt idx="6306">
                  <c:v>39862</c:v>
                </c:pt>
                <c:pt idx="6307">
                  <c:v>39863</c:v>
                </c:pt>
                <c:pt idx="6308">
                  <c:v>39864</c:v>
                </c:pt>
                <c:pt idx="6309">
                  <c:v>39865</c:v>
                </c:pt>
                <c:pt idx="6310">
                  <c:v>39866</c:v>
                </c:pt>
                <c:pt idx="6311">
                  <c:v>39867</c:v>
                </c:pt>
                <c:pt idx="6312">
                  <c:v>39868</c:v>
                </c:pt>
                <c:pt idx="6313">
                  <c:v>39869</c:v>
                </c:pt>
                <c:pt idx="6314">
                  <c:v>39870</c:v>
                </c:pt>
                <c:pt idx="6315">
                  <c:v>39871</c:v>
                </c:pt>
                <c:pt idx="6316">
                  <c:v>39872</c:v>
                </c:pt>
                <c:pt idx="6317">
                  <c:v>39873</c:v>
                </c:pt>
                <c:pt idx="6318">
                  <c:v>39874</c:v>
                </c:pt>
                <c:pt idx="6319">
                  <c:v>39875</c:v>
                </c:pt>
                <c:pt idx="6320">
                  <c:v>39876</c:v>
                </c:pt>
                <c:pt idx="6321">
                  <c:v>39877</c:v>
                </c:pt>
                <c:pt idx="6322">
                  <c:v>39878</c:v>
                </c:pt>
                <c:pt idx="6323">
                  <c:v>39879</c:v>
                </c:pt>
                <c:pt idx="6324">
                  <c:v>39880</c:v>
                </c:pt>
                <c:pt idx="6325">
                  <c:v>39881</c:v>
                </c:pt>
                <c:pt idx="6326">
                  <c:v>39882</c:v>
                </c:pt>
                <c:pt idx="6327">
                  <c:v>39883</c:v>
                </c:pt>
                <c:pt idx="6328">
                  <c:v>39884</c:v>
                </c:pt>
                <c:pt idx="6329">
                  <c:v>39885</c:v>
                </c:pt>
                <c:pt idx="6330">
                  <c:v>39886</c:v>
                </c:pt>
                <c:pt idx="6331">
                  <c:v>39887</c:v>
                </c:pt>
                <c:pt idx="6332">
                  <c:v>39888</c:v>
                </c:pt>
                <c:pt idx="6333">
                  <c:v>39889</c:v>
                </c:pt>
                <c:pt idx="6334">
                  <c:v>39890</c:v>
                </c:pt>
                <c:pt idx="6335">
                  <c:v>39891</c:v>
                </c:pt>
                <c:pt idx="6336">
                  <c:v>39892</c:v>
                </c:pt>
                <c:pt idx="6337">
                  <c:v>39893</c:v>
                </c:pt>
                <c:pt idx="6338">
                  <c:v>39894</c:v>
                </c:pt>
                <c:pt idx="6339">
                  <c:v>39895</c:v>
                </c:pt>
                <c:pt idx="6340">
                  <c:v>39896</c:v>
                </c:pt>
                <c:pt idx="6341">
                  <c:v>39897</c:v>
                </c:pt>
                <c:pt idx="6342">
                  <c:v>39898</c:v>
                </c:pt>
                <c:pt idx="6343">
                  <c:v>39899</c:v>
                </c:pt>
                <c:pt idx="6344">
                  <c:v>39900</c:v>
                </c:pt>
                <c:pt idx="6345">
                  <c:v>39901</c:v>
                </c:pt>
                <c:pt idx="6346">
                  <c:v>39902</c:v>
                </c:pt>
                <c:pt idx="6347">
                  <c:v>39903</c:v>
                </c:pt>
                <c:pt idx="6348">
                  <c:v>39904</c:v>
                </c:pt>
                <c:pt idx="6349">
                  <c:v>39905</c:v>
                </c:pt>
                <c:pt idx="6350">
                  <c:v>39906</c:v>
                </c:pt>
                <c:pt idx="6351">
                  <c:v>39907</c:v>
                </c:pt>
                <c:pt idx="6352">
                  <c:v>39908</c:v>
                </c:pt>
                <c:pt idx="6353">
                  <c:v>39909</c:v>
                </c:pt>
                <c:pt idx="6354">
                  <c:v>39910</c:v>
                </c:pt>
                <c:pt idx="6355">
                  <c:v>39911</c:v>
                </c:pt>
                <c:pt idx="6356">
                  <c:v>39912</c:v>
                </c:pt>
                <c:pt idx="6357">
                  <c:v>39913</c:v>
                </c:pt>
                <c:pt idx="6358">
                  <c:v>39914</c:v>
                </c:pt>
                <c:pt idx="6359">
                  <c:v>39915</c:v>
                </c:pt>
                <c:pt idx="6360">
                  <c:v>39916</c:v>
                </c:pt>
                <c:pt idx="6361">
                  <c:v>39917</c:v>
                </c:pt>
                <c:pt idx="6362">
                  <c:v>39918</c:v>
                </c:pt>
                <c:pt idx="6363">
                  <c:v>39919</c:v>
                </c:pt>
                <c:pt idx="6364">
                  <c:v>39920</c:v>
                </c:pt>
                <c:pt idx="6365">
                  <c:v>39921</c:v>
                </c:pt>
                <c:pt idx="6366">
                  <c:v>39922</c:v>
                </c:pt>
                <c:pt idx="6367">
                  <c:v>39923</c:v>
                </c:pt>
                <c:pt idx="6368">
                  <c:v>39924</c:v>
                </c:pt>
                <c:pt idx="6369">
                  <c:v>39925</c:v>
                </c:pt>
                <c:pt idx="6370">
                  <c:v>39926</c:v>
                </c:pt>
                <c:pt idx="6371">
                  <c:v>39927</c:v>
                </c:pt>
                <c:pt idx="6372">
                  <c:v>39928</c:v>
                </c:pt>
                <c:pt idx="6373">
                  <c:v>39929</c:v>
                </c:pt>
                <c:pt idx="6374">
                  <c:v>39930</c:v>
                </c:pt>
                <c:pt idx="6375">
                  <c:v>39931</c:v>
                </c:pt>
                <c:pt idx="6376">
                  <c:v>39932</c:v>
                </c:pt>
                <c:pt idx="6377">
                  <c:v>39933</c:v>
                </c:pt>
                <c:pt idx="6378">
                  <c:v>39934</c:v>
                </c:pt>
                <c:pt idx="6379">
                  <c:v>39935</c:v>
                </c:pt>
                <c:pt idx="6380">
                  <c:v>39936</c:v>
                </c:pt>
                <c:pt idx="6381">
                  <c:v>39937</c:v>
                </c:pt>
                <c:pt idx="6382">
                  <c:v>39938</c:v>
                </c:pt>
                <c:pt idx="6383">
                  <c:v>39939</c:v>
                </c:pt>
                <c:pt idx="6384">
                  <c:v>39940</c:v>
                </c:pt>
                <c:pt idx="6385">
                  <c:v>39941</c:v>
                </c:pt>
                <c:pt idx="6386">
                  <c:v>39942</c:v>
                </c:pt>
                <c:pt idx="6387">
                  <c:v>39943</c:v>
                </c:pt>
                <c:pt idx="6388">
                  <c:v>39944</c:v>
                </c:pt>
                <c:pt idx="6389">
                  <c:v>39945</c:v>
                </c:pt>
                <c:pt idx="6390">
                  <c:v>39946</c:v>
                </c:pt>
                <c:pt idx="6391">
                  <c:v>39947</c:v>
                </c:pt>
                <c:pt idx="6392">
                  <c:v>39948</c:v>
                </c:pt>
                <c:pt idx="6393">
                  <c:v>39949</c:v>
                </c:pt>
                <c:pt idx="6394">
                  <c:v>39950</c:v>
                </c:pt>
                <c:pt idx="6395">
                  <c:v>39951</c:v>
                </c:pt>
                <c:pt idx="6396">
                  <c:v>39952</c:v>
                </c:pt>
                <c:pt idx="6397">
                  <c:v>39953</c:v>
                </c:pt>
                <c:pt idx="6398">
                  <c:v>39954</c:v>
                </c:pt>
                <c:pt idx="6399">
                  <c:v>39955</c:v>
                </c:pt>
                <c:pt idx="6400">
                  <c:v>39956</c:v>
                </c:pt>
                <c:pt idx="6401">
                  <c:v>39957</c:v>
                </c:pt>
                <c:pt idx="6402">
                  <c:v>39958</c:v>
                </c:pt>
                <c:pt idx="6403">
                  <c:v>39959</c:v>
                </c:pt>
                <c:pt idx="6404">
                  <c:v>39960</c:v>
                </c:pt>
                <c:pt idx="6405">
                  <c:v>39961</c:v>
                </c:pt>
                <c:pt idx="6406">
                  <c:v>39962</c:v>
                </c:pt>
                <c:pt idx="6407">
                  <c:v>39963</c:v>
                </c:pt>
                <c:pt idx="6408">
                  <c:v>39964</c:v>
                </c:pt>
                <c:pt idx="6409">
                  <c:v>39965</c:v>
                </c:pt>
                <c:pt idx="6410">
                  <c:v>39966</c:v>
                </c:pt>
                <c:pt idx="6411">
                  <c:v>39967</c:v>
                </c:pt>
                <c:pt idx="6412">
                  <c:v>39968</c:v>
                </c:pt>
                <c:pt idx="6413">
                  <c:v>39969</c:v>
                </c:pt>
                <c:pt idx="6414">
                  <c:v>39970</c:v>
                </c:pt>
                <c:pt idx="6415">
                  <c:v>39971</c:v>
                </c:pt>
                <c:pt idx="6416">
                  <c:v>39972</c:v>
                </c:pt>
                <c:pt idx="6417">
                  <c:v>39973</c:v>
                </c:pt>
                <c:pt idx="6418">
                  <c:v>39974</c:v>
                </c:pt>
                <c:pt idx="6419">
                  <c:v>39975</c:v>
                </c:pt>
                <c:pt idx="6420">
                  <c:v>39976</c:v>
                </c:pt>
                <c:pt idx="6421">
                  <c:v>39977</c:v>
                </c:pt>
                <c:pt idx="6422">
                  <c:v>39978</c:v>
                </c:pt>
                <c:pt idx="6423">
                  <c:v>39979</c:v>
                </c:pt>
                <c:pt idx="6424">
                  <c:v>39980</c:v>
                </c:pt>
                <c:pt idx="6425">
                  <c:v>39981</c:v>
                </c:pt>
                <c:pt idx="6426">
                  <c:v>39982</c:v>
                </c:pt>
                <c:pt idx="6427">
                  <c:v>39983</c:v>
                </c:pt>
                <c:pt idx="6428">
                  <c:v>39984</c:v>
                </c:pt>
                <c:pt idx="6429">
                  <c:v>39985</c:v>
                </c:pt>
                <c:pt idx="6430">
                  <c:v>39986</c:v>
                </c:pt>
                <c:pt idx="6431">
                  <c:v>39987</c:v>
                </c:pt>
                <c:pt idx="6432">
                  <c:v>39988</c:v>
                </c:pt>
                <c:pt idx="6433">
                  <c:v>39989</c:v>
                </c:pt>
                <c:pt idx="6434">
                  <c:v>39990</c:v>
                </c:pt>
                <c:pt idx="6435">
                  <c:v>39991</c:v>
                </c:pt>
                <c:pt idx="6436">
                  <c:v>39992</c:v>
                </c:pt>
                <c:pt idx="6437">
                  <c:v>39993</c:v>
                </c:pt>
                <c:pt idx="6438">
                  <c:v>39994</c:v>
                </c:pt>
                <c:pt idx="6439">
                  <c:v>39995</c:v>
                </c:pt>
                <c:pt idx="6440">
                  <c:v>39996</c:v>
                </c:pt>
                <c:pt idx="6441">
                  <c:v>39997</c:v>
                </c:pt>
                <c:pt idx="6442">
                  <c:v>39998</c:v>
                </c:pt>
                <c:pt idx="6443">
                  <c:v>39999</c:v>
                </c:pt>
                <c:pt idx="6444">
                  <c:v>40000</c:v>
                </c:pt>
                <c:pt idx="6445">
                  <c:v>40001</c:v>
                </c:pt>
                <c:pt idx="6446">
                  <c:v>40002</c:v>
                </c:pt>
                <c:pt idx="6447">
                  <c:v>40003</c:v>
                </c:pt>
                <c:pt idx="6448">
                  <c:v>40004</c:v>
                </c:pt>
                <c:pt idx="6449">
                  <c:v>40005</c:v>
                </c:pt>
                <c:pt idx="6450">
                  <c:v>40006</c:v>
                </c:pt>
                <c:pt idx="6451">
                  <c:v>40007</c:v>
                </c:pt>
                <c:pt idx="6452">
                  <c:v>40008</c:v>
                </c:pt>
                <c:pt idx="6453">
                  <c:v>40009</c:v>
                </c:pt>
                <c:pt idx="6454">
                  <c:v>40010</c:v>
                </c:pt>
                <c:pt idx="6455">
                  <c:v>40011</c:v>
                </c:pt>
                <c:pt idx="6456">
                  <c:v>40012</c:v>
                </c:pt>
                <c:pt idx="6457">
                  <c:v>40013</c:v>
                </c:pt>
                <c:pt idx="6458">
                  <c:v>40014</c:v>
                </c:pt>
                <c:pt idx="6459">
                  <c:v>40015</c:v>
                </c:pt>
                <c:pt idx="6460">
                  <c:v>40016</c:v>
                </c:pt>
                <c:pt idx="6461">
                  <c:v>40017</c:v>
                </c:pt>
                <c:pt idx="6462">
                  <c:v>40018</c:v>
                </c:pt>
                <c:pt idx="6463">
                  <c:v>40019</c:v>
                </c:pt>
                <c:pt idx="6464">
                  <c:v>40020</c:v>
                </c:pt>
                <c:pt idx="6465">
                  <c:v>40021</c:v>
                </c:pt>
                <c:pt idx="6466">
                  <c:v>40022</c:v>
                </c:pt>
                <c:pt idx="6467">
                  <c:v>40023</c:v>
                </c:pt>
                <c:pt idx="6468">
                  <c:v>40024</c:v>
                </c:pt>
                <c:pt idx="6469">
                  <c:v>40025</c:v>
                </c:pt>
                <c:pt idx="6470">
                  <c:v>40026</c:v>
                </c:pt>
                <c:pt idx="6471">
                  <c:v>40027</c:v>
                </c:pt>
                <c:pt idx="6472">
                  <c:v>40028</c:v>
                </c:pt>
                <c:pt idx="6473">
                  <c:v>40029</c:v>
                </c:pt>
                <c:pt idx="6474">
                  <c:v>40030</c:v>
                </c:pt>
                <c:pt idx="6475">
                  <c:v>40031</c:v>
                </c:pt>
                <c:pt idx="6476">
                  <c:v>40032</c:v>
                </c:pt>
                <c:pt idx="6477">
                  <c:v>40033</c:v>
                </c:pt>
                <c:pt idx="6478">
                  <c:v>40034</c:v>
                </c:pt>
                <c:pt idx="6479">
                  <c:v>40035</c:v>
                </c:pt>
                <c:pt idx="6480">
                  <c:v>40036</c:v>
                </c:pt>
                <c:pt idx="6481">
                  <c:v>40037</c:v>
                </c:pt>
                <c:pt idx="6482">
                  <c:v>40038</c:v>
                </c:pt>
                <c:pt idx="6483">
                  <c:v>40039</c:v>
                </c:pt>
                <c:pt idx="6484">
                  <c:v>40040</c:v>
                </c:pt>
                <c:pt idx="6485">
                  <c:v>40041</c:v>
                </c:pt>
                <c:pt idx="6486">
                  <c:v>40042</c:v>
                </c:pt>
                <c:pt idx="6487">
                  <c:v>40043</c:v>
                </c:pt>
                <c:pt idx="6488">
                  <c:v>40044</c:v>
                </c:pt>
                <c:pt idx="6489">
                  <c:v>40045</c:v>
                </c:pt>
                <c:pt idx="6490">
                  <c:v>40046</c:v>
                </c:pt>
                <c:pt idx="6491">
                  <c:v>40047</c:v>
                </c:pt>
                <c:pt idx="6492">
                  <c:v>40048</c:v>
                </c:pt>
                <c:pt idx="6493">
                  <c:v>40049</c:v>
                </c:pt>
                <c:pt idx="6494">
                  <c:v>40050</c:v>
                </c:pt>
                <c:pt idx="6495">
                  <c:v>40051</c:v>
                </c:pt>
                <c:pt idx="6496">
                  <c:v>40052</c:v>
                </c:pt>
                <c:pt idx="6497">
                  <c:v>40053</c:v>
                </c:pt>
                <c:pt idx="6498">
                  <c:v>40054</c:v>
                </c:pt>
                <c:pt idx="6499">
                  <c:v>40055</c:v>
                </c:pt>
                <c:pt idx="6500">
                  <c:v>40056</c:v>
                </c:pt>
                <c:pt idx="6501">
                  <c:v>40057</c:v>
                </c:pt>
                <c:pt idx="6502">
                  <c:v>40058</c:v>
                </c:pt>
                <c:pt idx="6503">
                  <c:v>40059</c:v>
                </c:pt>
                <c:pt idx="6504">
                  <c:v>40060</c:v>
                </c:pt>
                <c:pt idx="6505">
                  <c:v>40061</c:v>
                </c:pt>
                <c:pt idx="6506">
                  <c:v>40062</c:v>
                </c:pt>
                <c:pt idx="6507">
                  <c:v>40063</c:v>
                </c:pt>
                <c:pt idx="6508">
                  <c:v>40064</c:v>
                </c:pt>
                <c:pt idx="6509">
                  <c:v>40065</c:v>
                </c:pt>
                <c:pt idx="6510">
                  <c:v>40066</c:v>
                </c:pt>
                <c:pt idx="6511">
                  <c:v>40067</c:v>
                </c:pt>
                <c:pt idx="6512">
                  <c:v>40068</c:v>
                </c:pt>
                <c:pt idx="6513">
                  <c:v>40069</c:v>
                </c:pt>
                <c:pt idx="6514">
                  <c:v>40070</c:v>
                </c:pt>
                <c:pt idx="6515">
                  <c:v>40071</c:v>
                </c:pt>
                <c:pt idx="6516">
                  <c:v>40072</c:v>
                </c:pt>
                <c:pt idx="6517">
                  <c:v>40073</c:v>
                </c:pt>
                <c:pt idx="6518">
                  <c:v>40074</c:v>
                </c:pt>
                <c:pt idx="6519">
                  <c:v>40075</c:v>
                </c:pt>
                <c:pt idx="6520">
                  <c:v>40076</c:v>
                </c:pt>
                <c:pt idx="6521">
                  <c:v>40077</c:v>
                </c:pt>
                <c:pt idx="6522">
                  <c:v>40078</c:v>
                </c:pt>
                <c:pt idx="6523">
                  <c:v>40079</c:v>
                </c:pt>
                <c:pt idx="6524">
                  <c:v>40080</c:v>
                </c:pt>
                <c:pt idx="6525">
                  <c:v>40081</c:v>
                </c:pt>
                <c:pt idx="6526">
                  <c:v>40082</c:v>
                </c:pt>
                <c:pt idx="6527">
                  <c:v>40083</c:v>
                </c:pt>
                <c:pt idx="6528">
                  <c:v>40084</c:v>
                </c:pt>
                <c:pt idx="6529">
                  <c:v>40085</c:v>
                </c:pt>
                <c:pt idx="6530">
                  <c:v>40086</c:v>
                </c:pt>
                <c:pt idx="6531">
                  <c:v>40087</c:v>
                </c:pt>
                <c:pt idx="6532">
                  <c:v>40088</c:v>
                </c:pt>
                <c:pt idx="6533">
                  <c:v>40089</c:v>
                </c:pt>
                <c:pt idx="6534">
                  <c:v>40090</c:v>
                </c:pt>
                <c:pt idx="6535">
                  <c:v>40091</c:v>
                </c:pt>
                <c:pt idx="6536">
                  <c:v>40092</c:v>
                </c:pt>
                <c:pt idx="6537">
                  <c:v>40093</c:v>
                </c:pt>
                <c:pt idx="6538">
                  <c:v>40094</c:v>
                </c:pt>
                <c:pt idx="6539">
                  <c:v>40095</c:v>
                </c:pt>
                <c:pt idx="6540">
                  <c:v>40096</c:v>
                </c:pt>
                <c:pt idx="6541">
                  <c:v>40097</c:v>
                </c:pt>
                <c:pt idx="6542">
                  <c:v>40098</c:v>
                </c:pt>
                <c:pt idx="6543">
                  <c:v>40099</c:v>
                </c:pt>
                <c:pt idx="6544">
                  <c:v>40100</c:v>
                </c:pt>
                <c:pt idx="6545">
                  <c:v>40101</c:v>
                </c:pt>
                <c:pt idx="6546">
                  <c:v>40102</c:v>
                </c:pt>
                <c:pt idx="6547">
                  <c:v>40103</c:v>
                </c:pt>
                <c:pt idx="6548">
                  <c:v>40104</c:v>
                </c:pt>
                <c:pt idx="6549">
                  <c:v>40105</c:v>
                </c:pt>
                <c:pt idx="6550">
                  <c:v>40106</c:v>
                </c:pt>
                <c:pt idx="6551">
                  <c:v>40107</c:v>
                </c:pt>
                <c:pt idx="6552">
                  <c:v>40108</c:v>
                </c:pt>
                <c:pt idx="6553">
                  <c:v>40109</c:v>
                </c:pt>
                <c:pt idx="6554">
                  <c:v>40110</c:v>
                </c:pt>
                <c:pt idx="6555">
                  <c:v>40111</c:v>
                </c:pt>
                <c:pt idx="6556">
                  <c:v>40112</c:v>
                </c:pt>
                <c:pt idx="6557">
                  <c:v>40113</c:v>
                </c:pt>
                <c:pt idx="6558">
                  <c:v>40114</c:v>
                </c:pt>
                <c:pt idx="6559">
                  <c:v>40115</c:v>
                </c:pt>
                <c:pt idx="6560">
                  <c:v>40116</c:v>
                </c:pt>
                <c:pt idx="6561">
                  <c:v>40117</c:v>
                </c:pt>
                <c:pt idx="6562">
                  <c:v>40118</c:v>
                </c:pt>
                <c:pt idx="6563">
                  <c:v>40119</c:v>
                </c:pt>
                <c:pt idx="6564">
                  <c:v>40120</c:v>
                </c:pt>
                <c:pt idx="6565">
                  <c:v>40121</c:v>
                </c:pt>
                <c:pt idx="6566">
                  <c:v>40122</c:v>
                </c:pt>
                <c:pt idx="6567">
                  <c:v>40123</c:v>
                </c:pt>
                <c:pt idx="6568">
                  <c:v>40124</c:v>
                </c:pt>
                <c:pt idx="6569">
                  <c:v>40125</c:v>
                </c:pt>
                <c:pt idx="6570">
                  <c:v>40126</c:v>
                </c:pt>
                <c:pt idx="6571">
                  <c:v>40127</c:v>
                </c:pt>
                <c:pt idx="6572">
                  <c:v>40128</c:v>
                </c:pt>
                <c:pt idx="6573">
                  <c:v>40129</c:v>
                </c:pt>
                <c:pt idx="6574">
                  <c:v>40130</c:v>
                </c:pt>
                <c:pt idx="6575">
                  <c:v>40131</c:v>
                </c:pt>
                <c:pt idx="6576">
                  <c:v>40132</c:v>
                </c:pt>
                <c:pt idx="6577">
                  <c:v>40133</c:v>
                </c:pt>
                <c:pt idx="6578">
                  <c:v>40134</c:v>
                </c:pt>
                <c:pt idx="6579">
                  <c:v>40135</c:v>
                </c:pt>
                <c:pt idx="6580">
                  <c:v>40136</c:v>
                </c:pt>
                <c:pt idx="6581">
                  <c:v>40137</c:v>
                </c:pt>
                <c:pt idx="6582">
                  <c:v>40138</c:v>
                </c:pt>
                <c:pt idx="6583">
                  <c:v>40139</c:v>
                </c:pt>
                <c:pt idx="6584">
                  <c:v>40140</c:v>
                </c:pt>
                <c:pt idx="6585">
                  <c:v>40141</c:v>
                </c:pt>
                <c:pt idx="6586">
                  <c:v>40142</c:v>
                </c:pt>
                <c:pt idx="6587">
                  <c:v>40143</c:v>
                </c:pt>
                <c:pt idx="6588">
                  <c:v>40144</c:v>
                </c:pt>
                <c:pt idx="6589">
                  <c:v>40145</c:v>
                </c:pt>
                <c:pt idx="6590">
                  <c:v>40146</c:v>
                </c:pt>
                <c:pt idx="6591">
                  <c:v>40147</c:v>
                </c:pt>
                <c:pt idx="6592">
                  <c:v>40148</c:v>
                </c:pt>
                <c:pt idx="6593">
                  <c:v>40149</c:v>
                </c:pt>
                <c:pt idx="6594">
                  <c:v>40150</c:v>
                </c:pt>
                <c:pt idx="6595">
                  <c:v>40151</c:v>
                </c:pt>
                <c:pt idx="6596">
                  <c:v>40152</c:v>
                </c:pt>
                <c:pt idx="6597">
                  <c:v>40153</c:v>
                </c:pt>
                <c:pt idx="6598">
                  <c:v>40154</c:v>
                </c:pt>
                <c:pt idx="6599">
                  <c:v>40155</c:v>
                </c:pt>
                <c:pt idx="6600">
                  <c:v>40156</c:v>
                </c:pt>
                <c:pt idx="6601">
                  <c:v>40157</c:v>
                </c:pt>
                <c:pt idx="6602">
                  <c:v>40158</c:v>
                </c:pt>
                <c:pt idx="6603">
                  <c:v>40159</c:v>
                </c:pt>
                <c:pt idx="6604">
                  <c:v>40160</c:v>
                </c:pt>
                <c:pt idx="6605">
                  <c:v>40161</c:v>
                </c:pt>
                <c:pt idx="6606">
                  <c:v>40162</c:v>
                </c:pt>
                <c:pt idx="6607">
                  <c:v>40163</c:v>
                </c:pt>
                <c:pt idx="6608">
                  <c:v>40164</c:v>
                </c:pt>
                <c:pt idx="6609">
                  <c:v>40165</c:v>
                </c:pt>
                <c:pt idx="6610">
                  <c:v>40166</c:v>
                </c:pt>
                <c:pt idx="6611">
                  <c:v>40167</c:v>
                </c:pt>
                <c:pt idx="6612">
                  <c:v>40168</c:v>
                </c:pt>
                <c:pt idx="6613">
                  <c:v>40169</c:v>
                </c:pt>
                <c:pt idx="6614">
                  <c:v>40170</c:v>
                </c:pt>
                <c:pt idx="6615">
                  <c:v>40171</c:v>
                </c:pt>
                <c:pt idx="6616">
                  <c:v>40172</c:v>
                </c:pt>
                <c:pt idx="6617">
                  <c:v>40173</c:v>
                </c:pt>
                <c:pt idx="6618">
                  <c:v>40174</c:v>
                </c:pt>
                <c:pt idx="6619">
                  <c:v>40175</c:v>
                </c:pt>
                <c:pt idx="6620">
                  <c:v>40176</c:v>
                </c:pt>
                <c:pt idx="6621">
                  <c:v>40177</c:v>
                </c:pt>
                <c:pt idx="6622">
                  <c:v>40178</c:v>
                </c:pt>
                <c:pt idx="6623">
                  <c:v>40179</c:v>
                </c:pt>
                <c:pt idx="6624">
                  <c:v>40180</c:v>
                </c:pt>
                <c:pt idx="6625">
                  <c:v>40181</c:v>
                </c:pt>
                <c:pt idx="6626">
                  <c:v>40182</c:v>
                </c:pt>
                <c:pt idx="6627">
                  <c:v>40183</c:v>
                </c:pt>
                <c:pt idx="6628">
                  <c:v>40184</c:v>
                </c:pt>
                <c:pt idx="6629">
                  <c:v>40185</c:v>
                </c:pt>
                <c:pt idx="6630">
                  <c:v>40186</c:v>
                </c:pt>
                <c:pt idx="6631">
                  <c:v>40187</c:v>
                </c:pt>
                <c:pt idx="6632">
                  <c:v>40188</c:v>
                </c:pt>
                <c:pt idx="6633">
                  <c:v>40189</c:v>
                </c:pt>
                <c:pt idx="6634">
                  <c:v>40190</c:v>
                </c:pt>
                <c:pt idx="6635">
                  <c:v>40191</c:v>
                </c:pt>
                <c:pt idx="6636">
                  <c:v>40192</c:v>
                </c:pt>
                <c:pt idx="6637">
                  <c:v>40193</c:v>
                </c:pt>
                <c:pt idx="6638">
                  <c:v>40194</c:v>
                </c:pt>
                <c:pt idx="6639">
                  <c:v>40195</c:v>
                </c:pt>
                <c:pt idx="6640">
                  <c:v>40196</c:v>
                </c:pt>
                <c:pt idx="6641">
                  <c:v>40197</c:v>
                </c:pt>
                <c:pt idx="6642">
                  <c:v>40198</c:v>
                </c:pt>
                <c:pt idx="6643">
                  <c:v>40199</c:v>
                </c:pt>
                <c:pt idx="6644">
                  <c:v>40200</c:v>
                </c:pt>
                <c:pt idx="6645">
                  <c:v>40201</c:v>
                </c:pt>
                <c:pt idx="6646">
                  <c:v>40202</c:v>
                </c:pt>
                <c:pt idx="6647">
                  <c:v>40203</c:v>
                </c:pt>
                <c:pt idx="6648">
                  <c:v>40204</c:v>
                </c:pt>
                <c:pt idx="6649">
                  <c:v>40205</c:v>
                </c:pt>
                <c:pt idx="6650">
                  <c:v>40206</c:v>
                </c:pt>
                <c:pt idx="6651">
                  <c:v>40207</c:v>
                </c:pt>
                <c:pt idx="6652">
                  <c:v>40208</c:v>
                </c:pt>
                <c:pt idx="6653">
                  <c:v>40209</c:v>
                </c:pt>
                <c:pt idx="6654">
                  <c:v>40210</c:v>
                </c:pt>
                <c:pt idx="6655">
                  <c:v>40211</c:v>
                </c:pt>
                <c:pt idx="6656">
                  <c:v>40212</c:v>
                </c:pt>
                <c:pt idx="6657">
                  <c:v>40213</c:v>
                </c:pt>
                <c:pt idx="6658">
                  <c:v>40214</c:v>
                </c:pt>
                <c:pt idx="6659">
                  <c:v>40215</c:v>
                </c:pt>
                <c:pt idx="6660">
                  <c:v>40216</c:v>
                </c:pt>
                <c:pt idx="6661">
                  <c:v>40217</c:v>
                </c:pt>
                <c:pt idx="6662">
                  <c:v>40218</c:v>
                </c:pt>
                <c:pt idx="6663">
                  <c:v>40219</c:v>
                </c:pt>
                <c:pt idx="6664">
                  <c:v>40220</c:v>
                </c:pt>
                <c:pt idx="6665">
                  <c:v>40221</c:v>
                </c:pt>
                <c:pt idx="6666">
                  <c:v>40222</c:v>
                </c:pt>
                <c:pt idx="6667">
                  <c:v>40223</c:v>
                </c:pt>
                <c:pt idx="6668">
                  <c:v>40224</c:v>
                </c:pt>
                <c:pt idx="6669">
                  <c:v>40225</c:v>
                </c:pt>
                <c:pt idx="6670">
                  <c:v>40226</c:v>
                </c:pt>
                <c:pt idx="6671">
                  <c:v>40227</c:v>
                </c:pt>
                <c:pt idx="6672">
                  <c:v>40228</c:v>
                </c:pt>
                <c:pt idx="6673">
                  <c:v>40229</c:v>
                </c:pt>
                <c:pt idx="6674">
                  <c:v>40230</c:v>
                </c:pt>
                <c:pt idx="6675">
                  <c:v>40231</c:v>
                </c:pt>
                <c:pt idx="6676">
                  <c:v>40232</c:v>
                </c:pt>
                <c:pt idx="6677">
                  <c:v>40233</c:v>
                </c:pt>
                <c:pt idx="6678">
                  <c:v>40234</c:v>
                </c:pt>
                <c:pt idx="6679">
                  <c:v>40235</c:v>
                </c:pt>
                <c:pt idx="6680">
                  <c:v>40236</c:v>
                </c:pt>
                <c:pt idx="6681">
                  <c:v>40237</c:v>
                </c:pt>
                <c:pt idx="6682">
                  <c:v>40238</c:v>
                </c:pt>
                <c:pt idx="6683">
                  <c:v>40239</c:v>
                </c:pt>
                <c:pt idx="6684">
                  <c:v>40240</c:v>
                </c:pt>
                <c:pt idx="6685">
                  <c:v>40241</c:v>
                </c:pt>
                <c:pt idx="6686">
                  <c:v>40242</c:v>
                </c:pt>
                <c:pt idx="6687">
                  <c:v>40243</c:v>
                </c:pt>
                <c:pt idx="6688">
                  <c:v>40244</c:v>
                </c:pt>
                <c:pt idx="6689">
                  <c:v>40245</c:v>
                </c:pt>
                <c:pt idx="6690">
                  <c:v>40246</c:v>
                </c:pt>
                <c:pt idx="6691">
                  <c:v>40247</c:v>
                </c:pt>
                <c:pt idx="6692">
                  <c:v>40248</c:v>
                </c:pt>
                <c:pt idx="6693">
                  <c:v>40249</c:v>
                </c:pt>
                <c:pt idx="6694">
                  <c:v>40250</c:v>
                </c:pt>
                <c:pt idx="6695">
                  <c:v>40251</c:v>
                </c:pt>
                <c:pt idx="6696">
                  <c:v>40252</c:v>
                </c:pt>
                <c:pt idx="6697">
                  <c:v>40253</c:v>
                </c:pt>
                <c:pt idx="6698">
                  <c:v>40254</c:v>
                </c:pt>
                <c:pt idx="6699">
                  <c:v>40255</c:v>
                </c:pt>
                <c:pt idx="6700">
                  <c:v>40256</c:v>
                </c:pt>
                <c:pt idx="6701">
                  <c:v>40257</c:v>
                </c:pt>
                <c:pt idx="6702">
                  <c:v>40258</c:v>
                </c:pt>
                <c:pt idx="6703">
                  <c:v>40259</c:v>
                </c:pt>
                <c:pt idx="6704">
                  <c:v>40260</c:v>
                </c:pt>
                <c:pt idx="6705">
                  <c:v>40261</c:v>
                </c:pt>
                <c:pt idx="6706">
                  <c:v>40262</c:v>
                </c:pt>
                <c:pt idx="6707">
                  <c:v>40263</c:v>
                </c:pt>
                <c:pt idx="6708">
                  <c:v>40264</c:v>
                </c:pt>
                <c:pt idx="6709">
                  <c:v>40265</c:v>
                </c:pt>
                <c:pt idx="6710">
                  <c:v>40266</c:v>
                </c:pt>
                <c:pt idx="6711">
                  <c:v>40267</c:v>
                </c:pt>
                <c:pt idx="6712">
                  <c:v>40268</c:v>
                </c:pt>
                <c:pt idx="6713">
                  <c:v>40269</c:v>
                </c:pt>
                <c:pt idx="6714">
                  <c:v>40270</c:v>
                </c:pt>
                <c:pt idx="6715">
                  <c:v>40271</c:v>
                </c:pt>
                <c:pt idx="6716">
                  <c:v>40272</c:v>
                </c:pt>
                <c:pt idx="6717">
                  <c:v>40273</c:v>
                </c:pt>
                <c:pt idx="6718">
                  <c:v>40274</c:v>
                </c:pt>
                <c:pt idx="6719">
                  <c:v>40275</c:v>
                </c:pt>
                <c:pt idx="6720">
                  <c:v>40276</c:v>
                </c:pt>
                <c:pt idx="6721">
                  <c:v>40277</c:v>
                </c:pt>
                <c:pt idx="6722">
                  <c:v>40278</c:v>
                </c:pt>
                <c:pt idx="6723">
                  <c:v>40279</c:v>
                </c:pt>
                <c:pt idx="6724">
                  <c:v>40280</c:v>
                </c:pt>
                <c:pt idx="6725">
                  <c:v>40281</c:v>
                </c:pt>
                <c:pt idx="6726">
                  <c:v>40282</c:v>
                </c:pt>
                <c:pt idx="6727">
                  <c:v>40283</c:v>
                </c:pt>
                <c:pt idx="6728">
                  <c:v>40284</c:v>
                </c:pt>
                <c:pt idx="6729">
                  <c:v>40285</c:v>
                </c:pt>
                <c:pt idx="6730">
                  <c:v>40286</c:v>
                </c:pt>
                <c:pt idx="6731">
                  <c:v>40287</c:v>
                </c:pt>
                <c:pt idx="6732">
                  <c:v>40288</c:v>
                </c:pt>
                <c:pt idx="6733">
                  <c:v>40289</c:v>
                </c:pt>
                <c:pt idx="6734">
                  <c:v>40290</c:v>
                </c:pt>
                <c:pt idx="6735">
                  <c:v>40291</c:v>
                </c:pt>
                <c:pt idx="6736">
                  <c:v>40292</c:v>
                </c:pt>
                <c:pt idx="6737">
                  <c:v>40293</c:v>
                </c:pt>
                <c:pt idx="6738">
                  <c:v>40294</c:v>
                </c:pt>
                <c:pt idx="6739">
                  <c:v>40295</c:v>
                </c:pt>
                <c:pt idx="6740">
                  <c:v>40296</c:v>
                </c:pt>
                <c:pt idx="6741">
                  <c:v>40297</c:v>
                </c:pt>
                <c:pt idx="6742">
                  <c:v>40298</c:v>
                </c:pt>
                <c:pt idx="6743">
                  <c:v>40299</c:v>
                </c:pt>
                <c:pt idx="6744">
                  <c:v>40300</c:v>
                </c:pt>
                <c:pt idx="6745">
                  <c:v>40301</c:v>
                </c:pt>
                <c:pt idx="6746">
                  <c:v>40302</c:v>
                </c:pt>
                <c:pt idx="6747">
                  <c:v>40303</c:v>
                </c:pt>
                <c:pt idx="6748">
                  <c:v>40304</c:v>
                </c:pt>
                <c:pt idx="6749">
                  <c:v>40305</c:v>
                </c:pt>
                <c:pt idx="6750">
                  <c:v>40306</c:v>
                </c:pt>
                <c:pt idx="6751">
                  <c:v>40307</c:v>
                </c:pt>
                <c:pt idx="6752">
                  <c:v>40308</c:v>
                </c:pt>
                <c:pt idx="6753">
                  <c:v>40309</c:v>
                </c:pt>
                <c:pt idx="6754">
                  <c:v>40310</c:v>
                </c:pt>
                <c:pt idx="6755">
                  <c:v>40311</c:v>
                </c:pt>
                <c:pt idx="6756">
                  <c:v>40312</c:v>
                </c:pt>
                <c:pt idx="6757">
                  <c:v>40313</c:v>
                </c:pt>
                <c:pt idx="6758">
                  <c:v>40314</c:v>
                </c:pt>
                <c:pt idx="6759">
                  <c:v>40315</c:v>
                </c:pt>
                <c:pt idx="6760">
                  <c:v>40316</c:v>
                </c:pt>
                <c:pt idx="6761">
                  <c:v>40317</c:v>
                </c:pt>
                <c:pt idx="6762">
                  <c:v>40318</c:v>
                </c:pt>
                <c:pt idx="6763">
                  <c:v>40319</c:v>
                </c:pt>
                <c:pt idx="6764">
                  <c:v>40320</c:v>
                </c:pt>
                <c:pt idx="6765">
                  <c:v>40321</c:v>
                </c:pt>
                <c:pt idx="6766">
                  <c:v>40322</c:v>
                </c:pt>
                <c:pt idx="6767">
                  <c:v>40323</c:v>
                </c:pt>
                <c:pt idx="6768">
                  <c:v>40324</c:v>
                </c:pt>
                <c:pt idx="6769">
                  <c:v>40325</c:v>
                </c:pt>
                <c:pt idx="6770">
                  <c:v>40326</c:v>
                </c:pt>
                <c:pt idx="6771">
                  <c:v>40327</c:v>
                </c:pt>
                <c:pt idx="6772">
                  <c:v>40328</c:v>
                </c:pt>
                <c:pt idx="6773">
                  <c:v>40329</c:v>
                </c:pt>
                <c:pt idx="6774">
                  <c:v>40330</c:v>
                </c:pt>
                <c:pt idx="6775">
                  <c:v>40331</c:v>
                </c:pt>
                <c:pt idx="6776">
                  <c:v>40332</c:v>
                </c:pt>
                <c:pt idx="6777">
                  <c:v>40333</c:v>
                </c:pt>
                <c:pt idx="6778">
                  <c:v>40334</c:v>
                </c:pt>
                <c:pt idx="6779">
                  <c:v>40335</c:v>
                </c:pt>
                <c:pt idx="6780">
                  <c:v>40336</c:v>
                </c:pt>
                <c:pt idx="6781">
                  <c:v>40337</c:v>
                </c:pt>
                <c:pt idx="6782">
                  <c:v>40338</c:v>
                </c:pt>
                <c:pt idx="6783">
                  <c:v>40339</c:v>
                </c:pt>
                <c:pt idx="6784">
                  <c:v>40340</c:v>
                </c:pt>
                <c:pt idx="6785">
                  <c:v>40341</c:v>
                </c:pt>
                <c:pt idx="6786">
                  <c:v>40342</c:v>
                </c:pt>
                <c:pt idx="6787">
                  <c:v>40343</c:v>
                </c:pt>
                <c:pt idx="6788">
                  <c:v>40344</c:v>
                </c:pt>
                <c:pt idx="6789">
                  <c:v>40345</c:v>
                </c:pt>
                <c:pt idx="6790">
                  <c:v>40346</c:v>
                </c:pt>
                <c:pt idx="6791">
                  <c:v>40347</c:v>
                </c:pt>
                <c:pt idx="6792">
                  <c:v>40348</c:v>
                </c:pt>
                <c:pt idx="6793">
                  <c:v>40349</c:v>
                </c:pt>
                <c:pt idx="6794">
                  <c:v>40350</c:v>
                </c:pt>
                <c:pt idx="6795">
                  <c:v>40351</c:v>
                </c:pt>
                <c:pt idx="6796">
                  <c:v>40352</c:v>
                </c:pt>
                <c:pt idx="6797">
                  <c:v>40353</c:v>
                </c:pt>
                <c:pt idx="6798">
                  <c:v>40354</c:v>
                </c:pt>
                <c:pt idx="6799">
                  <c:v>40355</c:v>
                </c:pt>
                <c:pt idx="6800">
                  <c:v>40356</c:v>
                </c:pt>
                <c:pt idx="6801">
                  <c:v>40357</c:v>
                </c:pt>
                <c:pt idx="6802">
                  <c:v>40358</c:v>
                </c:pt>
                <c:pt idx="6803">
                  <c:v>40359</c:v>
                </c:pt>
                <c:pt idx="6804">
                  <c:v>40360</c:v>
                </c:pt>
                <c:pt idx="6805">
                  <c:v>40361</c:v>
                </c:pt>
                <c:pt idx="6806">
                  <c:v>40362</c:v>
                </c:pt>
                <c:pt idx="6807">
                  <c:v>40363</c:v>
                </c:pt>
                <c:pt idx="6808">
                  <c:v>40364</c:v>
                </c:pt>
                <c:pt idx="6809">
                  <c:v>40365</c:v>
                </c:pt>
                <c:pt idx="6810">
                  <c:v>40366</c:v>
                </c:pt>
                <c:pt idx="6811">
                  <c:v>40367</c:v>
                </c:pt>
                <c:pt idx="6812">
                  <c:v>40368</c:v>
                </c:pt>
                <c:pt idx="6813">
                  <c:v>40369</c:v>
                </c:pt>
                <c:pt idx="6814">
                  <c:v>40370</c:v>
                </c:pt>
                <c:pt idx="6815">
                  <c:v>40371</c:v>
                </c:pt>
                <c:pt idx="6816">
                  <c:v>40372</c:v>
                </c:pt>
                <c:pt idx="6817">
                  <c:v>40373</c:v>
                </c:pt>
                <c:pt idx="6818">
                  <c:v>40374</c:v>
                </c:pt>
                <c:pt idx="6819">
                  <c:v>40375</c:v>
                </c:pt>
                <c:pt idx="6820">
                  <c:v>40376</c:v>
                </c:pt>
                <c:pt idx="6821">
                  <c:v>40377</c:v>
                </c:pt>
                <c:pt idx="6822">
                  <c:v>40378</c:v>
                </c:pt>
                <c:pt idx="6823">
                  <c:v>40379</c:v>
                </c:pt>
                <c:pt idx="6824">
                  <c:v>40380</c:v>
                </c:pt>
                <c:pt idx="6825">
                  <c:v>40381</c:v>
                </c:pt>
                <c:pt idx="6826">
                  <c:v>40382</c:v>
                </c:pt>
                <c:pt idx="6827">
                  <c:v>40383</c:v>
                </c:pt>
                <c:pt idx="6828">
                  <c:v>40384</c:v>
                </c:pt>
                <c:pt idx="6829">
                  <c:v>40385</c:v>
                </c:pt>
                <c:pt idx="6830">
                  <c:v>40386</c:v>
                </c:pt>
                <c:pt idx="6831">
                  <c:v>40387</c:v>
                </c:pt>
                <c:pt idx="6832">
                  <c:v>40388</c:v>
                </c:pt>
                <c:pt idx="6833">
                  <c:v>40389</c:v>
                </c:pt>
                <c:pt idx="6834">
                  <c:v>40390</c:v>
                </c:pt>
                <c:pt idx="6835">
                  <c:v>40391</c:v>
                </c:pt>
                <c:pt idx="6836">
                  <c:v>40392</c:v>
                </c:pt>
                <c:pt idx="6837">
                  <c:v>40393</c:v>
                </c:pt>
                <c:pt idx="6838">
                  <c:v>40394</c:v>
                </c:pt>
                <c:pt idx="6839">
                  <c:v>40395</c:v>
                </c:pt>
                <c:pt idx="6840">
                  <c:v>40396</c:v>
                </c:pt>
                <c:pt idx="6841">
                  <c:v>40397</c:v>
                </c:pt>
                <c:pt idx="6842">
                  <c:v>40398</c:v>
                </c:pt>
                <c:pt idx="6843">
                  <c:v>40399</c:v>
                </c:pt>
                <c:pt idx="6844">
                  <c:v>40400</c:v>
                </c:pt>
                <c:pt idx="6845">
                  <c:v>40401</c:v>
                </c:pt>
                <c:pt idx="6846">
                  <c:v>40402</c:v>
                </c:pt>
                <c:pt idx="6847">
                  <c:v>40403</c:v>
                </c:pt>
                <c:pt idx="6848">
                  <c:v>40404</c:v>
                </c:pt>
                <c:pt idx="6849">
                  <c:v>40405</c:v>
                </c:pt>
                <c:pt idx="6850">
                  <c:v>40406</c:v>
                </c:pt>
                <c:pt idx="6851">
                  <c:v>40407</c:v>
                </c:pt>
                <c:pt idx="6852">
                  <c:v>40408</c:v>
                </c:pt>
                <c:pt idx="6853">
                  <c:v>40409</c:v>
                </c:pt>
                <c:pt idx="6854">
                  <c:v>40410</c:v>
                </c:pt>
                <c:pt idx="6855">
                  <c:v>40411</c:v>
                </c:pt>
                <c:pt idx="6856">
                  <c:v>40412</c:v>
                </c:pt>
                <c:pt idx="6857">
                  <c:v>40413</c:v>
                </c:pt>
                <c:pt idx="6858">
                  <c:v>40414</c:v>
                </c:pt>
                <c:pt idx="6859">
                  <c:v>40415</c:v>
                </c:pt>
                <c:pt idx="6860">
                  <c:v>40416</c:v>
                </c:pt>
                <c:pt idx="6861">
                  <c:v>40417</c:v>
                </c:pt>
                <c:pt idx="6862">
                  <c:v>40418</c:v>
                </c:pt>
                <c:pt idx="6863">
                  <c:v>40419</c:v>
                </c:pt>
                <c:pt idx="6864">
                  <c:v>40420</c:v>
                </c:pt>
                <c:pt idx="6865">
                  <c:v>40421</c:v>
                </c:pt>
                <c:pt idx="6866">
                  <c:v>40422</c:v>
                </c:pt>
                <c:pt idx="6867">
                  <c:v>40423</c:v>
                </c:pt>
                <c:pt idx="6868">
                  <c:v>40424</c:v>
                </c:pt>
                <c:pt idx="6869">
                  <c:v>40425</c:v>
                </c:pt>
                <c:pt idx="6870">
                  <c:v>40426</c:v>
                </c:pt>
                <c:pt idx="6871">
                  <c:v>40427</c:v>
                </c:pt>
                <c:pt idx="6872">
                  <c:v>40428</c:v>
                </c:pt>
                <c:pt idx="6873">
                  <c:v>40429</c:v>
                </c:pt>
                <c:pt idx="6874">
                  <c:v>40430</c:v>
                </c:pt>
                <c:pt idx="6875">
                  <c:v>40431</c:v>
                </c:pt>
                <c:pt idx="6876">
                  <c:v>40432</c:v>
                </c:pt>
                <c:pt idx="6877">
                  <c:v>40433</c:v>
                </c:pt>
                <c:pt idx="6878">
                  <c:v>40434</c:v>
                </c:pt>
                <c:pt idx="6879">
                  <c:v>40435</c:v>
                </c:pt>
                <c:pt idx="6880">
                  <c:v>40436</c:v>
                </c:pt>
                <c:pt idx="6881">
                  <c:v>40437</c:v>
                </c:pt>
                <c:pt idx="6882">
                  <c:v>40438</c:v>
                </c:pt>
                <c:pt idx="6883">
                  <c:v>40439</c:v>
                </c:pt>
                <c:pt idx="6884">
                  <c:v>40440</c:v>
                </c:pt>
                <c:pt idx="6885">
                  <c:v>40441</c:v>
                </c:pt>
                <c:pt idx="6886">
                  <c:v>40442</c:v>
                </c:pt>
                <c:pt idx="6887">
                  <c:v>40443</c:v>
                </c:pt>
                <c:pt idx="6888">
                  <c:v>40444</c:v>
                </c:pt>
                <c:pt idx="6889">
                  <c:v>40445</c:v>
                </c:pt>
                <c:pt idx="6890">
                  <c:v>40446</c:v>
                </c:pt>
                <c:pt idx="6891">
                  <c:v>40447</c:v>
                </c:pt>
                <c:pt idx="6892">
                  <c:v>40448</c:v>
                </c:pt>
                <c:pt idx="6893">
                  <c:v>40449</c:v>
                </c:pt>
                <c:pt idx="6894">
                  <c:v>40450</c:v>
                </c:pt>
                <c:pt idx="6895">
                  <c:v>40451</c:v>
                </c:pt>
                <c:pt idx="6896">
                  <c:v>40452</c:v>
                </c:pt>
                <c:pt idx="6897">
                  <c:v>40453</c:v>
                </c:pt>
                <c:pt idx="6898">
                  <c:v>40454</c:v>
                </c:pt>
                <c:pt idx="6899">
                  <c:v>40455</c:v>
                </c:pt>
                <c:pt idx="6900">
                  <c:v>40456</c:v>
                </c:pt>
                <c:pt idx="6901">
                  <c:v>40457</c:v>
                </c:pt>
                <c:pt idx="6902">
                  <c:v>40458</c:v>
                </c:pt>
                <c:pt idx="6903">
                  <c:v>40459</c:v>
                </c:pt>
                <c:pt idx="6904">
                  <c:v>40460</c:v>
                </c:pt>
                <c:pt idx="6905">
                  <c:v>40461</c:v>
                </c:pt>
                <c:pt idx="6906">
                  <c:v>40462</c:v>
                </c:pt>
                <c:pt idx="6907">
                  <c:v>40463</c:v>
                </c:pt>
                <c:pt idx="6908">
                  <c:v>40464</c:v>
                </c:pt>
                <c:pt idx="6909">
                  <c:v>40465</c:v>
                </c:pt>
                <c:pt idx="6910">
                  <c:v>40466</c:v>
                </c:pt>
                <c:pt idx="6911">
                  <c:v>40467</c:v>
                </c:pt>
                <c:pt idx="6912">
                  <c:v>40468</c:v>
                </c:pt>
                <c:pt idx="6913">
                  <c:v>40469</c:v>
                </c:pt>
                <c:pt idx="6914">
                  <c:v>40470</c:v>
                </c:pt>
                <c:pt idx="6915">
                  <c:v>40471</c:v>
                </c:pt>
                <c:pt idx="6916">
                  <c:v>40472</c:v>
                </c:pt>
                <c:pt idx="6917">
                  <c:v>40473</c:v>
                </c:pt>
                <c:pt idx="6918">
                  <c:v>40474</c:v>
                </c:pt>
                <c:pt idx="6919">
                  <c:v>40475</c:v>
                </c:pt>
                <c:pt idx="6920">
                  <c:v>40476</c:v>
                </c:pt>
                <c:pt idx="6921">
                  <c:v>40477</c:v>
                </c:pt>
                <c:pt idx="6922">
                  <c:v>40478</c:v>
                </c:pt>
                <c:pt idx="6923">
                  <c:v>40479</c:v>
                </c:pt>
                <c:pt idx="6924">
                  <c:v>40480</c:v>
                </c:pt>
                <c:pt idx="6925">
                  <c:v>40481</c:v>
                </c:pt>
                <c:pt idx="6926">
                  <c:v>40482</c:v>
                </c:pt>
                <c:pt idx="6927">
                  <c:v>40483</c:v>
                </c:pt>
                <c:pt idx="6928">
                  <c:v>40484</c:v>
                </c:pt>
                <c:pt idx="6929">
                  <c:v>40485</c:v>
                </c:pt>
                <c:pt idx="6930">
                  <c:v>40486</c:v>
                </c:pt>
                <c:pt idx="6931">
                  <c:v>40487</c:v>
                </c:pt>
                <c:pt idx="6932">
                  <c:v>40488</c:v>
                </c:pt>
                <c:pt idx="6933">
                  <c:v>40489</c:v>
                </c:pt>
                <c:pt idx="6934">
                  <c:v>40490</c:v>
                </c:pt>
                <c:pt idx="6935">
                  <c:v>40491</c:v>
                </c:pt>
                <c:pt idx="6936">
                  <c:v>40492</c:v>
                </c:pt>
                <c:pt idx="6937">
                  <c:v>40493</c:v>
                </c:pt>
                <c:pt idx="6938">
                  <c:v>40494</c:v>
                </c:pt>
                <c:pt idx="6939">
                  <c:v>40495</c:v>
                </c:pt>
                <c:pt idx="6940">
                  <c:v>40496</c:v>
                </c:pt>
                <c:pt idx="6941">
                  <c:v>40497</c:v>
                </c:pt>
                <c:pt idx="6942">
                  <c:v>40498</c:v>
                </c:pt>
                <c:pt idx="6943">
                  <c:v>40499</c:v>
                </c:pt>
                <c:pt idx="6944">
                  <c:v>40500</c:v>
                </c:pt>
                <c:pt idx="6945">
                  <c:v>40501</c:v>
                </c:pt>
                <c:pt idx="6946">
                  <c:v>40502</c:v>
                </c:pt>
                <c:pt idx="6947">
                  <c:v>40503</c:v>
                </c:pt>
                <c:pt idx="6948">
                  <c:v>40504</c:v>
                </c:pt>
                <c:pt idx="6949">
                  <c:v>40505</c:v>
                </c:pt>
                <c:pt idx="6950">
                  <c:v>40506</c:v>
                </c:pt>
                <c:pt idx="6951">
                  <c:v>40507</c:v>
                </c:pt>
                <c:pt idx="6952">
                  <c:v>40508</c:v>
                </c:pt>
                <c:pt idx="6953">
                  <c:v>40509</c:v>
                </c:pt>
                <c:pt idx="6954">
                  <c:v>40510</c:v>
                </c:pt>
                <c:pt idx="6955">
                  <c:v>40511</c:v>
                </c:pt>
                <c:pt idx="6956">
                  <c:v>40512</c:v>
                </c:pt>
                <c:pt idx="6957">
                  <c:v>40513</c:v>
                </c:pt>
                <c:pt idx="6958">
                  <c:v>40514</c:v>
                </c:pt>
                <c:pt idx="6959">
                  <c:v>40515</c:v>
                </c:pt>
                <c:pt idx="6960">
                  <c:v>40516</c:v>
                </c:pt>
                <c:pt idx="6961">
                  <c:v>40517</c:v>
                </c:pt>
                <c:pt idx="6962">
                  <c:v>40518</c:v>
                </c:pt>
                <c:pt idx="6963">
                  <c:v>40519</c:v>
                </c:pt>
                <c:pt idx="6964">
                  <c:v>40520</c:v>
                </c:pt>
                <c:pt idx="6965">
                  <c:v>40521</c:v>
                </c:pt>
                <c:pt idx="6966">
                  <c:v>40522</c:v>
                </c:pt>
                <c:pt idx="6967">
                  <c:v>40523</c:v>
                </c:pt>
                <c:pt idx="6968">
                  <c:v>40524</c:v>
                </c:pt>
                <c:pt idx="6969">
                  <c:v>40525</c:v>
                </c:pt>
                <c:pt idx="6970">
                  <c:v>40526</c:v>
                </c:pt>
                <c:pt idx="6971">
                  <c:v>40527</c:v>
                </c:pt>
                <c:pt idx="6972">
                  <c:v>40528</c:v>
                </c:pt>
                <c:pt idx="6973">
                  <c:v>40529</c:v>
                </c:pt>
                <c:pt idx="6974">
                  <c:v>40530</c:v>
                </c:pt>
                <c:pt idx="6975">
                  <c:v>40531</c:v>
                </c:pt>
                <c:pt idx="6976">
                  <c:v>40532</c:v>
                </c:pt>
                <c:pt idx="6977">
                  <c:v>40533</c:v>
                </c:pt>
                <c:pt idx="6978">
                  <c:v>40534</c:v>
                </c:pt>
                <c:pt idx="6979">
                  <c:v>40535</c:v>
                </c:pt>
                <c:pt idx="6980">
                  <c:v>40536</c:v>
                </c:pt>
                <c:pt idx="6981">
                  <c:v>40537</c:v>
                </c:pt>
                <c:pt idx="6982">
                  <c:v>40538</c:v>
                </c:pt>
                <c:pt idx="6983">
                  <c:v>40539</c:v>
                </c:pt>
                <c:pt idx="6984">
                  <c:v>40540</c:v>
                </c:pt>
                <c:pt idx="6985">
                  <c:v>40541</c:v>
                </c:pt>
                <c:pt idx="6986">
                  <c:v>40542</c:v>
                </c:pt>
                <c:pt idx="6987">
                  <c:v>40543</c:v>
                </c:pt>
                <c:pt idx="6988">
                  <c:v>40725</c:v>
                </c:pt>
                <c:pt idx="6989">
                  <c:v>40726</c:v>
                </c:pt>
                <c:pt idx="6990">
                  <c:v>40727</c:v>
                </c:pt>
                <c:pt idx="6991">
                  <c:v>40728</c:v>
                </c:pt>
                <c:pt idx="6992">
                  <c:v>40729</c:v>
                </c:pt>
                <c:pt idx="6993">
                  <c:v>40730</c:v>
                </c:pt>
                <c:pt idx="6994">
                  <c:v>40731</c:v>
                </c:pt>
                <c:pt idx="6995">
                  <c:v>40732</c:v>
                </c:pt>
                <c:pt idx="6996">
                  <c:v>40733</c:v>
                </c:pt>
                <c:pt idx="6997">
                  <c:v>40734</c:v>
                </c:pt>
                <c:pt idx="6998">
                  <c:v>40735</c:v>
                </c:pt>
                <c:pt idx="6999">
                  <c:v>40736</c:v>
                </c:pt>
                <c:pt idx="7000">
                  <c:v>40737</c:v>
                </c:pt>
                <c:pt idx="7001">
                  <c:v>40738</c:v>
                </c:pt>
                <c:pt idx="7002">
                  <c:v>40739</c:v>
                </c:pt>
                <c:pt idx="7003">
                  <c:v>40740</c:v>
                </c:pt>
                <c:pt idx="7004">
                  <c:v>40741</c:v>
                </c:pt>
                <c:pt idx="7005">
                  <c:v>40742</c:v>
                </c:pt>
                <c:pt idx="7006">
                  <c:v>40743</c:v>
                </c:pt>
                <c:pt idx="7007">
                  <c:v>40744</c:v>
                </c:pt>
                <c:pt idx="7008">
                  <c:v>40745</c:v>
                </c:pt>
                <c:pt idx="7009">
                  <c:v>40746</c:v>
                </c:pt>
                <c:pt idx="7010">
                  <c:v>40747</c:v>
                </c:pt>
                <c:pt idx="7011">
                  <c:v>40748</c:v>
                </c:pt>
                <c:pt idx="7012">
                  <c:v>40749</c:v>
                </c:pt>
                <c:pt idx="7013">
                  <c:v>40750</c:v>
                </c:pt>
                <c:pt idx="7014">
                  <c:v>40751</c:v>
                </c:pt>
                <c:pt idx="7015">
                  <c:v>40752</c:v>
                </c:pt>
                <c:pt idx="7016">
                  <c:v>40753</c:v>
                </c:pt>
                <c:pt idx="7017">
                  <c:v>40754</c:v>
                </c:pt>
                <c:pt idx="7018">
                  <c:v>40755</c:v>
                </c:pt>
                <c:pt idx="7019">
                  <c:v>40756</c:v>
                </c:pt>
                <c:pt idx="7020">
                  <c:v>40757</c:v>
                </c:pt>
                <c:pt idx="7021">
                  <c:v>40758</c:v>
                </c:pt>
                <c:pt idx="7022">
                  <c:v>40759</c:v>
                </c:pt>
                <c:pt idx="7023">
                  <c:v>40760</c:v>
                </c:pt>
                <c:pt idx="7024">
                  <c:v>40761</c:v>
                </c:pt>
                <c:pt idx="7025">
                  <c:v>40762</c:v>
                </c:pt>
                <c:pt idx="7026">
                  <c:v>40763</c:v>
                </c:pt>
                <c:pt idx="7027">
                  <c:v>40764</c:v>
                </c:pt>
                <c:pt idx="7028">
                  <c:v>40765</c:v>
                </c:pt>
                <c:pt idx="7029">
                  <c:v>40766</c:v>
                </c:pt>
                <c:pt idx="7030">
                  <c:v>40767</c:v>
                </c:pt>
                <c:pt idx="7031">
                  <c:v>40768</c:v>
                </c:pt>
                <c:pt idx="7032">
                  <c:v>40769</c:v>
                </c:pt>
                <c:pt idx="7033">
                  <c:v>40770</c:v>
                </c:pt>
                <c:pt idx="7034">
                  <c:v>40771</c:v>
                </c:pt>
                <c:pt idx="7035">
                  <c:v>40772</c:v>
                </c:pt>
                <c:pt idx="7036">
                  <c:v>40773</c:v>
                </c:pt>
                <c:pt idx="7037">
                  <c:v>40774</c:v>
                </c:pt>
                <c:pt idx="7038">
                  <c:v>40775</c:v>
                </c:pt>
                <c:pt idx="7039">
                  <c:v>40776</c:v>
                </c:pt>
                <c:pt idx="7040">
                  <c:v>40777</c:v>
                </c:pt>
                <c:pt idx="7041">
                  <c:v>40778</c:v>
                </c:pt>
                <c:pt idx="7042">
                  <c:v>40779</c:v>
                </c:pt>
                <c:pt idx="7043">
                  <c:v>40780</c:v>
                </c:pt>
                <c:pt idx="7044">
                  <c:v>40781</c:v>
                </c:pt>
                <c:pt idx="7045">
                  <c:v>40782</c:v>
                </c:pt>
                <c:pt idx="7046">
                  <c:v>40783</c:v>
                </c:pt>
                <c:pt idx="7047">
                  <c:v>40784</c:v>
                </c:pt>
                <c:pt idx="7048">
                  <c:v>40785</c:v>
                </c:pt>
                <c:pt idx="7049">
                  <c:v>40786</c:v>
                </c:pt>
                <c:pt idx="7050">
                  <c:v>40787</c:v>
                </c:pt>
                <c:pt idx="7051">
                  <c:v>40788</c:v>
                </c:pt>
                <c:pt idx="7052">
                  <c:v>40789</c:v>
                </c:pt>
                <c:pt idx="7053">
                  <c:v>40790</c:v>
                </c:pt>
                <c:pt idx="7054">
                  <c:v>40791</c:v>
                </c:pt>
                <c:pt idx="7055">
                  <c:v>40792</c:v>
                </c:pt>
                <c:pt idx="7056">
                  <c:v>40793</c:v>
                </c:pt>
                <c:pt idx="7057">
                  <c:v>40794</c:v>
                </c:pt>
                <c:pt idx="7058">
                  <c:v>40795</c:v>
                </c:pt>
                <c:pt idx="7059">
                  <c:v>40796</c:v>
                </c:pt>
                <c:pt idx="7060">
                  <c:v>40797</c:v>
                </c:pt>
                <c:pt idx="7061">
                  <c:v>40798</c:v>
                </c:pt>
                <c:pt idx="7062">
                  <c:v>40799</c:v>
                </c:pt>
                <c:pt idx="7063">
                  <c:v>40800</c:v>
                </c:pt>
                <c:pt idx="7064">
                  <c:v>40801</c:v>
                </c:pt>
                <c:pt idx="7065">
                  <c:v>40802</c:v>
                </c:pt>
                <c:pt idx="7066">
                  <c:v>40803</c:v>
                </c:pt>
                <c:pt idx="7067">
                  <c:v>40804</c:v>
                </c:pt>
                <c:pt idx="7068">
                  <c:v>40805</c:v>
                </c:pt>
                <c:pt idx="7069">
                  <c:v>40806</c:v>
                </c:pt>
                <c:pt idx="7070">
                  <c:v>40807</c:v>
                </c:pt>
                <c:pt idx="7071">
                  <c:v>40808</c:v>
                </c:pt>
                <c:pt idx="7072">
                  <c:v>40809</c:v>
                </c:pt>
                <c:pt idx="7073">
                  <c:v>40810</c:v>
                </c:pt>
                <c:pt idx="7074">
                  <c:v>40811</c:v>
                </c:pt>
                <c:pt idx="7075">
                  <c:v>40812</c:v>
                </c:pt>
                <c:pt idx="7076">
                  <c:v>40813</c:v>
                </c:pt>
                <c:pt idx="7077">
                  <c:v>40814</c:v>
                </c:pt>
                <c:pt idx="7078">
                  <c:v>40815</c:v>
                </c:pt>
                <c:pt idx="7079">
                  <c:v>40816</c:v>
                </c:pt>
                <c:pt idx="7080">
                  <c:v>40817</c:v>
                </c:pt>
                <c:pt idx="7081">
                  <c:v>40818</c:v>
                </c:pt>
                <c:pt idx="7082">
                  <c:v>40819</c:v>
                </c:pt>
                <c:pt idx="7083">
                  <c:v>40820</c:v>
                </c:pt>
                <c:pt idx="7084">
                  <c:v>40821</c:v>
                </c:pt>
                <c:pt idx="7085">
                  <c:v>40822</c:v>
                </c:pt>
                <c:pt idx="7086">
                  <c:v>40823</c:v>
                </c:pt>
                <c:pt idx="7087">
                  <c:v>40824</c:v>
                </c:pt>
                <c:pt idx="7088">
                  <c:v>40825</c:v>
                </c:pt>
                <c:pt idx="7089">
                  <c:v>40826</c:v>
                </c:pt>
                <c:pt idx="7090">
                  <c:v>40827</c:v>
                </c:pt>
                <c:pt idx="7091">
                  <c:v>40828</c:v>
                </c:pt>
                <c:pt idx="7092">
                  <c:v>40829</c:v>
                </c:pt>
                <c:pt idx="7093">
                  <c:v>40830</c:v>
                </c:pt>
                <c:pt idx="7094">
                  <c:v>40831</c:v>
                </c:pt>
                <c:pt idx="7095">
                  <c:v>40832</c:v>
                </c:pt>
                <c:pt idx="7096">
                  <c:v>40833</c:v>
                </c:pt>
                <c:pt idx="7097">
                  <c:v>40834</c:v>
                </c:pt>
                <c:pt idx="7098">
                  <c:v>40835</c:v>
                </c:pt>
                <c:pt idx="7099">
                  <c:v>40836</c:v>
                </c:pt>
                <c:pt idx="7100">
                  <c:v>40837</c:v>
                </c:pt>
                <c:pt idx="7101">
                  <c:v>40838</c:v>
                </c:pt>
                <c:pt idx="7102">
                  <c:v>40839</c:v>
                </c:pt>
                <c:pt idx="7103">
                  <c:v>40840</c:v>
                </c:pt>
                <c:pt idx="7104">
                  <c:v>40841</c:v>
                </c:pt>
                <c:pt idx="7105">
                  <c:v>40842</c:v>
                </c:pt>
                <c:pt idx="7106">
                  <c:v>40843</c:v>
                </c:pt>
                <c:pt idx="7107">
                  <c:v>40844</c:v>
                </c:pt>
                <c:pt idx="7108">
                  <c:v>40845</c:v>
                </c:pt>
                <c:pt idx="7109">
                  <c:v>40846</c:v>
                </c:pt>
                <c:pt idx="7110">
                  <c:v>40847</c:v>
                </c:pt>
                <c:pt idx="7111">
                  <c:v>40848</c:v>
                </c:pt>
                <c:pt idx="7112">
                  <c:v>40849</c:v>
                </c:pt>
                <c:pt idx="7113">
                  <c:v>40850</c:v>
                </c:pt>
                <c:pt idx="7114">
                  <c:v>40851</c:v>
                </c:pt>
                <c:pt idx="7115">
                  <c:v>40852</c:v>
                </c:pt>
                <c:pt idx="7116">
                  <c:v>40853</c:v>
                </c:pt>
                <c:pt idx="7117">
                  <c:v>40854</c:v>
                </c:pt>
                <c:pt idx="7118">
                  <c:v>40855</c:v>
                </c:pt>
                <c:pt idx="7119">
                  <c:v>40856</c:v>
                </c:pt>
                <c:pt idx="7120">
                  <c:v>40857</c:v>
                </c:pt>
                <c:pt idx="7121">
                  <c:v>40858</c:v>
                </c:pt>
                <c:pt idx="7122">
                  <c:v>40859</c:v>
                </c:pt>
                <c:pt idx="7123">
                  <c:v>40860</c:v>
                </c:pt>
                <c:pt idx="7124">
                  <c:v>40861</c:v>
                </c:pt>
                <c:pt idx="7125">
                  <c:v>40862</c:v>
                </c:pt>
                <c:pt idx="7126">
                  <c:v>40863</c:v>
                </c:pt>
                <c:pt idx="7127">
                  <c:v>40864</c:v>
                </c:pt>
                <c:pt idx="7128">
                  <c:v>40865</c:v>
                </c:pt>
                <c:pt idx="7129">
                  <c:v>40866</c:v>
                </c:pt>
                <c:pt idx="7130">
                  <c:v>40867</c:v>
                </c:pt>
                <c:pt idx="7131">
                  <c:v>40868</c:v>
                </c:pt>
                <c:pt idx="7132">
                  <c:v>40869</c:v>
                </c:pt>
                <c:pt idx="7133">
                  <c:v>40870</c:v>
                </c:pt>
                <c:pt idx="7134">
                  <c:v>40871</c:v>
                </c:pt>
                <c:pt idx="7135">
                  <c:v>40872</c:v>
                </c:pt>
                <c:pt idx="7136">
                  <c:v>40873</c:v>
                </c:pt>
                <c:pt idx="7137">
                  <c:v>40874</c:v>
                </c:pt>
                <c:pt idx="7138">
                  <c:v>40875</c:v>
                </c:pt>
                <c:pt idx="7139">
                  <c:v>40876</c:v>
                </c:pt>
                <c:pt idx="7140">
                  <c:v>40877</c:v>
                </c:pt>
                <c:pt idx="7141">
                  <c:v>40878</c:v>
                </c:pt>
                <c:pt idx="7142">
                  <c:v>40879</c:v>
                </c:pt>
                <c:pt idx="7143">
                  <c:v>40880</c:v>
                </c:pt>
                <c:pt idx="7144">
                  <c:v>40881</c:v>
                </c:pt>
                <c:pt idx="7145">
                  <c:v>40882</c:v>
                </c:pt>
                <c:pt idx="7146">
                  <c:v>40883</c:v>
                </c:pt>
                <c:pt idx="7147">
                  <c:v>40884</c:v>
                </c:pt>
                <c:pt idx="7148">
                  <c:v>40885</c:v>
                </c:pt>
                <c:pt idx="7149">
                  <c:v>40886</c:v>
                </c:pt>
                <c:pt idx="7150">
                  <c:v>40887</c:v>
                </c:pt>
                <c:pt idx="7151">
                  <c:v>40888</c:v>
                </c:pt>
                <c:pt idx="7152">
                  <c:v>40889</c:v>
                </c:pt>
                <c:pt idx="7153">
                  <c:v>40890</c:v>
                </c:pt>
                <c:pt idx="7154">
                  <c:v>40891</c:v>
                </c:pt>
                <c:pt idx="7155">
                  <c:v>40892</c:v>
                </c:pt>
                <c:pt idx="7156">
                  <c:v>40893</c:v>
                </c:pt>
                <c:pt idx="7157">
                  <c:v>40894</c:v>
                </c:pt>
                <c:pt idx="7158">
                  <c:v>40895</c:v>
                </c:pt>
                <c:pt idx="7159">
                  <c:v>40896</c:v>
                </c:pt>
                <c:pt idx="7160">
                  <c:v>40897</c:v>
                </c:pt>
                <c:pt idx="7161">
                  <c:v>40898</c:v>
                </c:pt>
                <c:pt idx="7162">
                  <c:v>40899</c:v>
                </c:pt>
                <c:pt idx="7163">
                  <c:v>40900</c:v>
                </c:pt>
                <c:pt idx="7164">
                  <c:v>40901</c:v>
                </c:pt>
                <c:pt idx="7165">
                  <c:v>40902</c:v>
                </c:pt>
                <c:pt idx="7166">
                  <c:v>40903</c:v>
                </c:pt>
                <c:pt idx="7167">
                  <c:v>40904</c:v>
                </c:pt>
                <c:pt idx="7168">
                  <c:v>40905</c:v>
                </c:pt>
                <c:pt idx="7169">
                  <c:v>40906</c:v>
                </c:pt>
                <c:pt idx="7170">
                  <c:v>40907</c:v>
                </c:pt>
                <c:pt idx="7171">
                  <c:v>40908</c:v>
                </c:pt>
                <c:pt idx="7172">
                  <c:v>40909</c:v>
                </c:pt>
                <c:pt idx="7173">
                  <c:v>40910</c:v>
                </c:pt>
                <c:pt idx="7174">
                  <c:v>40911</c:v>
                </c:pt>
                <c:pt idx="7175">
                  <c:v>40912</c:v>
                </c:pt>
                <c:pt idx="7176">
                  <c:v>40913</c:v>
                </c:pt>
                <c:pt idx="7177">
                  <c:v>40914</c:v>
                </c:pt>
                <c:pt idx="7178">
                  <c:v>40915</c:v>
                </c:pt>
                <c:pt idx="7179">
                  <c:v>40916</c:v>
                </c:pt>
                <c:pt idx="7180">
                  <c:v>40917</c:v>
                </c:pt>
                <c:pt idx="7181">
                  <c:v>40918</c:v>
                </c:pt>
                <c:pt idx="7182">
                  <c:v>40919</c:v>
                </c:pt>
                <c:pt idx="7183">
                  <c:v>40920</c:v>
                </c:pt>
                <c:pt idx="7184">
                  <c:v>40921</c:v>
                </c:pt>
                <c:pt idx="7185">
                  <c:v>40922</c:v>
                </c:pt>
                <c:pt idx="7186">
                  <c:v>40923</c:v>
                </c:pt>
                <c:pt idx="7187">
                  <c:v>40924</c:v>
                </c:pt>
                <c:pt idx="7188">
                  <c:v>40925</c:v>
                </c:pt>
                <c:pt idx="7189">
                  <c:v>40926</c:v>
                </c:pt>
                <c:pt idx="7190">
                  <c:v>40927</c:v>
                </c:pt>
                <c:pt idx="7191">
                  <c:v>40928</c:v>
                </c:pt>
                <c:pt idx="7192">
                  <c:v>40929</c:v>
                </c:pt>
                <c:pt idx="7193">
                  <c:v>40930</c:v>
                </c:pt>
                <c:pt idx="7194">
                  <c:v>40931</c:v>
                </c:pt>
                <c:pt idx="7195">
                  <c:v>40932</c:v>
                </c:pt>
                <c:pt idx="7196">
                  <c:v>40933</c:v>
                </c:pt>
                <c:pt idx="7197">
                  <c:v>40934</c:v>
                </c:pt>
                <c:pt idx="7198">
                  <c:v>40935</c:v>
                </c:pt>
                <c:pt idx="7199">
                  <c:v>40936</c:v>
                </c:pt>
                <c:pt idx="7200">
                  <c:v>40937</c:v>
                </c:pt>
                <c:pt idx="7201">
                  <c:v>40938</c:v>
                </c:pt>
                <c:pt idx="7202">
                  <c:v>40939</c:v>
                </c:pt>
                <c:pt idx="7203">
                  <c:v>40940</c:v>
                </c:pt>
                <c:pt idx="7204">
                  <c:v>40941</c:v>
                </c:pt>
                <c:pt idx="7205">
                  <c:v>40942</c:v>
                </c:pt>
                <c:pt idx="7206">
                  <c:v>40943</c:v>
                </c:pt>
                <c:pt idx="7207">
                  <c:v>40944</c:v>
                </c:pt>
                <c:pt idx="7208">
                  <c:v>40945</c:v>
                </c:pt>
                <c:pt idx="7209">
                  <c:v>40946</c:v>
                </c:pt>
                <c:pt idx="7210">
                  <c:v>40947</c:v>
                </c:pt>
                <c:pt idx="7211">
                  <c:v>40948</c:v>
                </c:pt>
                <c:pt idx="7212">
                  <c:v>40949</c:v>
                </c:pt>
                <c:pt idx="7213">
                  <c:v>40950</c:v>
                </c:pt>
                <c:pt idx="7214">
                  <c:v>40951</c:v>
                </c:pt>
                <c:pt idx="7215">
                  <c:v>40952</c:v>
                </c:pt>
                <c:pt idx="7216">
                  <c:v>40953</c:v>
                </c:pt>
                <c:pt idx="7217">
                  <c:v>40954</c:v>
                </c:pt>
                <c:pt idx="7218">
                  <c:v>40955</c:v>
                </c:pt>
                <c:pt idx="7219">
                  <c:v>40956</c:v>
                </c:pt>
                <c:pt idx="7220">
                  <c:v>40957</c:v>
                </c:pt>
                <c:pt idx="7221">
                  <c:v>40958</c:v>
                </c:pt>
                <c:pt idx="7222">
                  <c:v>40959</c:v>
                </c:pt>
                <c:pt idx="7223">
                  <c:v>40960</c:v>
                </c:pt>
                <c:pt idx="7224">
                  <c:v>40961</c:v>
                </c:pt>
                <c:pt idx="7225">
                  <c:v>40962</c:v>
                </c:pt>
                <c:pt idx="7226">
                  <c:v>40963</c:v>
                </c:pt>
                <c:pt idx="7227">
                  <c:v>40964</c:v>
                </c:pt>
                <c:pt idx="7228">
                  <c:v>40965</c:v>
                </c:pt>
                <c:pt idx="7229">
                  <c:v>40966</c:v>
                </c:pt>
                <c:pt idx="7230">
                  <c:v>40967</c:v>
                </c:pt>
                <c:pt idx="7231">
                  <c:v>40968</c:v>
                </c:pt>
                <c:pt idx="7232">
                  <c:v>40969</c:v>
                </c:pt>
                <c:pt idx="7233">
                  <c:v>40970</c:v>
                </c:pt>
                <c:pt idx="7234">
                  <c:v>40971</c:v>
                </c:pt>
                <c:pt idx="7235">
                  <c:v>40972</c:v>
                </c:pt>
                <c:pt idx="7236">
                  <c:v>40973</c:v>
                </c:pt>
                <c:pt idx="7237">
                  <c:v>40974</c:v>
                </c:pt>
                <c:pt idx="7238">
                  <c:v>40975</c:v>
                </c:pt>
                <c:pt idx="7239">
                  <c:v>40976</c:v>
                </c:pt>
                <c:pt idx="7240">
                  <c:v>40977</c:v>
                </c:pt>
                <c:pt idx="7241">
                  <c:v>40978</c:v>
                </c:pt>
                <c:pt idx="7242">
                  <c:v>40979</c:v>
                </c:pt>
                <c:pt idx="7243">
                  <c:v>40980</c:v>
                </c:pt>
                <c:pt idx="7244">
                  <c:v>40981</c:v>
                </c:pt>
                <c:pt idx="7245">
                  <c:v>40982</c:v>
                </c:pt>
                <c:pt idx="7246">
                  <c:v>40983</c:v>
                </c:pt>
                <c:pt idx="7247">
                  <c:v>40984</c:v>
                </c:pt>
                <c:pt idx="7248">
                  <c:v>40985</c:v>
                </c:pt>
                <c:pt idx="7249">
                  <c:v>40986</c:v>
                </c:pt>
                <c:pt idx="7250">
                  <c:v>40987</c:v>
                </c:pt>
                <c:pt idx="7251">
                  <c:v>40988</c:v>
                </c:pt>
                <c:pt idx="7252">
                  <c:v>40989</c:v>
                </c:pt>
                <c:pt idx="7253">
                  <c:v>40990</c:v>
                </c:pt>
                <c:pt idx="7254">
                  <c:v>40991</c:v>
                </c:pt>
                <c:pt idx="7255">
                  <c:v>40992</c:v>
                </c:pt>
                <c:pt idx="7256">
                  <c:v>40993</c:v>
                </c:pt>
                <c:pt idx="7257">
                  <c:v>40994</c:v>
                </c:pt>
                <c:pt idx="7258">
                  <c:v>40995</c:v>
                </c:pt>
                <c:pt idx="7259">
                  <c:v>40996</c:v>
                </c:pt>
                <c:pt idx="7260">
                  <c:v>40997</c:v>
                </c:pt>
                <c:pt idx="7261">
                  <c:v>40998</c:v>
                </c:pt>
                <c:pt idx="7262">
                  <c:v>40999</c:v>
                </c:pt>
                <c:pt idx="7263">
                  <c:v>41000</c:v>
                </c:pt>
                <c:pt idx="7264">
                  <c:v>41001</c:v>
                </c:pt>
                <c:pt idx="7265">
                  <c:v>41002</c:v>
                </c:pt>
                <c:pt idx="7266">
                  <c:v>41003</c:v>
                </c:pt>
                <c:pt idx="7267">
                  <c:v>41004</c:v>
                </c:pt>
                <c:pt idx="7268">
                  <c:v>41005</c:v>
                </c:pt>
                <c:pt idx="7269">
                  <c:v>41006</c:v>
                </c:pt>
                <c:pt idx="7270">
                  <c:v>41007</c:v>
                </c:pt>
                <c:pt idx="7271">
                  <c:v>41008</c:v>
                </c:pt>
                <c:pt idx="7272">
                  <c:v>41009</c:v>
                </c:pt>
                <c:pt idx="7273">
                  <c:v>41010</c:v>
                </c:pt>
                <c:pt idx="7274">
                  <c:v>41011</c:v>
                </c:pt>
                <c:pt idx="7275">
                  <c:v>41012</c:v>
                </c:pt>
                <c:pt idx="7276">
                  <c:v>41013</c:v>
                </c:pt>
                <c:pt idx="7277">
                  <c:v>41014</c:v>
                </c:pt>
                <c:pt idx="7278">
                  <c:v>41015</c:v>
                </c:pt>
                <c:pt idx="7279">
                  <c:v>41016</c:v>
                </c:pt>
                <c:pt idx="7280">
                  <c:v>41017</c:v>
                </c:pt>
                <c:pt idx="7281">
                  <c:v>41018</c:v>
                </c:pt>
                <c:pt idx="7282">
                  <c:v>41019</c:v>
                </c:pt>
                <c:pt idx="7283">
                  <c:v>41020</c:v>
                </c:pt>
                <c:pt idx="7284">
                  <c:v>41021</c:v>
                </c:pt>
                <c:pt idx="7285">
                  <c:v>41022</c:v>
                </c:pt>
                <c:pt idx="7286">
                  <c:v>41023</c:v>
                </c:pt>
                <c:pt idx="7287">
                  <c:v>41024</c:v>
                </c:pt>
                <c:pt idx="7288">
                  <c:v>41025</c:v>
                </c:pt>
                <c:pt idx="7289">
                  <c:v>41026</c:v>
                </c:pt>
                <c:pt idx="7290">
                  <c:v>41027</c:v>
                </c:pt>
                <c:pt idx="7291">
                  <c:v>41028</c:v>
                </c:pt>
                <c:pt idx="7292">
                  <c:v>41029</c:v>
                </c:pt>
                <c:pt idx="7293">
                  <c:v>41030</c:v>
                </c:pt>
                <c:pt idx="7294">
                  <c:v>41031</c:v>
                </c:pt>
                <c:pt idx="7295">
                  <c:v>41032</c:v>
                </c:pt>
                <c:pt idx="7296">
                  <c:v>41033</c:v>
                </c:pt>
                <c:pt idx="7297">
                  <c:v>41034</c:v>
                </c:pt>
                <c:pt idx="7298">
                  <c:v>41035</c:v>
                </c:pt>
                <c:pt idx="7299">
                  <c:v>41036</c:v>
                </c:pt>
                <c:pt idx="7300">
                  <c:v>41037</c:v>
                </c:pt>
                <c:pt idx="7301">
                  <c:v>41038</c:v>
                </c:pt>
                <c:pt idx="7302">
                  <c:v>41039</c:v>
                </c:pt>
                <c:pt idx="7303">
                  <c:v>41040</c:v>
                </c:pt>
                <c:pt idx="7304">
                  <c:v>41041</c:v>
                </c:pt>
                <c:pt idx="7305">
                  <c:v>41042</c:v>
                </c:pt>
                <c:pt idx="7306">
                  <c:v>41043</c:v>
                </c:pt>
                <c:pt idx="7307">
                  <c:v>41044</c:v>
                </c:pt>
                <c:pt idx="7308">
                  <c:v>41045</c:v>
                </c:pt>
                <c:pt idx="7309">
                  <c:v>41046</c:v>
                </c:pt>
                <c:pt idx="7310">
                  <c:v>41047</c:v>
                </c:pt>
                <c:pt idx="7311">
                  <c:v>41048</c:v>
                </c:pt>
                <c:pt idx="7312">
                  <c:v>41049</c:v>
                </c:pt>
                <c:pt idx="7313">
                  <c:v>41050</c:v>
                </c:pt>
                <c:pt idx="7314">
                  <c:v>41051</c:v>
                </c:pt>
                <c:pt idx="7315">
                  <c:v>41052</c:v>
                </c:pt>
                <c:pt idx="7316">
                  <c:v>41053</c:v>
                </c:pt>
                <c:pt idx="7317">
                  <c:v>41054</c:v>
                </c:pt>
                <c:pt idx="7318">
                  <c:v>41055</c:v>
                </c:pt>
                <c:pt idx="7319">
                  <c:v>41056</c:v>
                </c:pt>
                <c:pt idx="7320">
                  <c:v>41057</c:v>
                </c:pt>
                <c:pt idx="7321">
                  <c:v>41058</c:v>
                </c:pt>
                <c:pt idx="7322">
                  <c:v>41059</c:v>
                </c:pt>
                <c:pt idx="7323">
                  <c:v>41060</c:v>
                </c:pt>
                <c:pt idx="7324">
                  <c:v>41061</c:v>
                </c:pt>
                <c:pt idx="7325">
                  <c:v>41062</c:v>
                </c:pt>
                <c:pt idx="7326">
                  <c:v>41063</c:v>
                </c:pt>
                <c:pt idx="7327">
                  <c:v>41064</c:v>
                </c:pt>
                <c:pt idx="7328">
                  <c:v>41065</c:v>
                </c:pt>
                <c:pt idx="7329">
                  <c:v>41066</c:v>
                </c:pt>
                <c:pt idx="7330">
                  <c:v>41067</c:v>
                </c:pt>
                <c:pt idx="7331">
                  <c:v>41068</c:v>
                </c:pt>
                <c:pt idx="7332">
                  <c:v>41069</c:v>
                </c:pt>
                <c:pt idx="7333">
                  <c:v>41070</c:v>
                </c:pt>
                <c:pt idx="7334">
                  <c:v>41071</c:v>
                </c:pt>
                <c:pt idx="7335">
                  <c:v>41072</c:v>
                </c:pt>
                <c:pt idx="7336">
                  <c:v>41073</c:v>
                </c:pt>
                <c:pt idx="7337">
                  <c:v>41074</c:v>
                </c:pt>
                <c:pt idx="7338">
                  <c:v>41075</c:v>
                </c:pt>
                <c:pt idx="7339">
                  <c:v>41076</c:v>
                </c:pt>
                <c:pt idx="7340">
                  <c:v>41077</c:v>
                </c:pt>
                <c:pt idx="7341">
                  <c:v>41078</c:v>
                </c:pt>
                <c:pt idx="7342">
                  <c:v>41079</c:v>
                </c:pt>
                <c:pt idx="7343">
                  <c:v>41080</c:v>
                </c:pt>
                <c:pt idx="7344">
                  <c:v>41081</c:v>
                </c:pt>
                <c:pt idx="7345">
                  <c:v>41082</c:v>
                </c:pt>
                <c:pt idx="7346">
                  <c:v>41083</c:v>
                </c:pt>
                <c:pt idx="7347">
                  <c:v>41084</c:v>
                </c:pt>
                <c:pt idx="7348">
                  <c:v>41085</c:v>
                </c:pt>
                <c:pt idx="7349">
                  <c:v>41086</c:v>
                </c:pt>
                <c:pt idx="7350">
                  <c:v>41087</c:v>
                </c:pt>
                <c:pt idx="7351">
                  <c:v>41088</c:v>
                </c:pt>
                <c:pt idx="7352">
                  <c:v>41089</c:v>
                </c:pt>
                <c:pt idx="7353">
                  <c:v>41090</c:v>
                </c:pt>
                <c:pt idx="7354">
                  <c:v>41091</c:v>
                </c:pt>
                <c:pt idx="7355">
                  <c:v>41092</c:v>
                </c:pt>
                <c:pt idx="7356">
                  <c:v>41093</c:v>
                </c:pt>
                <c:pt idx="7357">
                  <c:v>41094</c:v>
                </c:pt>
                <c:pt idx="7358">
                  <c:v>41095</c:v>
                </c:pt>
                <c:pt idx="7359">
                  <c:v>41096</c:v>
                </c:pt>
                <c:pt idx="7360">
                  <c:v>41097</c:v>
                </c:pt>
                <c:pt idx="7361">
                  <c:v>41098</c:v>
                </c:pt>
                <c:pt idx="7362">
                  <c:v>41099</c:v>
                </c:pt>
                <c:pt idx="7363">
                  <c:v>41100</c:v>
                </c:pt>
                <c:pt idx="7364">
                  <c:v>41101</c:v>
                </c:pt>
                <c:pt idx="7365">
                  <c:v>41102</c:v>
                </c:pt>
                <c:pt idx="7366">
                  <c:v>41103</c:v>
                </c:pt>
                <c:pt idx="7367">
                  <c:v>41104</c:v>
                </c:pt>
                <c:pt idx="7368">
                  <c:v>41105</c:v>
                </c:pt>
                <c:pt idx="7369">
                  <c:v>41106</c:v>
                </c:pt>
                <c:pt idx="7370">
                  <c:v>41107</c:v>
                </c:pt>
                <c:pt idx="7371">
                  <c:v>41108</c:v>
                </c:pt>
                <c:pt idx="7372">
                  <c:v>41109</c:v>
                </c:pt>
                <c:pt idx="7373">
                  <c:v>41110</c:v>
                </c:pt>
                <c:pt idx="7374">
                  <c:v>41111</c:v>
                </c:pt>
                <c:pt idx="7375">
                  <c:v>41112</c:v>
                </c:pt>
                <c:pt idx="7376">
                  <c:v>41113</c:v>
                </c:pt>
                <c:pt idx="7377">
                  <c:v>41114</c:v>
                </c:pt>
                <c:pt idx="7378">
                  <c:v>41115</c:v>
                </c:pt>
                <c:pt idx="7379">
                  <c:v>41116</c:v>
                </c:pt>
                <c:pt idx="7380">
                  <c:v>41117</c:v>
                </c:pt>
                <c:pt idx="7381">
                  <c:v>41118</c:v>
                </c:pt>
                <c:pt idx="7382">
                  <c:v>41119</c:v>
                </c:pt>
                <c:pt idx="7383">
                  <c:v>41120</c:v>
                </c:pt>
                <c:pt idx="7384">
                  <c:v>41121</c:v>
                </c:pt>
                <c:pt idx="7385">
                  <c:v>41122</c:v>
                </c:pt>
                <c:pt idx="7386">
                  <c:v>41123</c:v>
                </c:pt>
                <c:pt idx="7387">
                  <c:v>41124</c:v>
                </c:pt>
                <c:pt idx="7388">
                  <c:v>41125</c:v>
                </c:pt>
                <c:pt idx="7389">
                  <c:v>41126</c:v>
                </c:pt>
                <c:pt idx="7390">
                  <c:v>41127</c:v>
                </c:pt>
                <c:pt idx="7391">
                  <c:v>41128</c:v>
                </c:pt>
                <c:pt idx="7392">
                  <c:v>41129</c:v>
                </c:pt>
                <c:pt idx="7393">
                  <c:v>41130</c:v>
                </c:pt>
                <c:pt idx="7394">
                  <c:v>41131</c:v>
                </c:pt>
                <c:pt idx="7395">
                  <c:v>41132</c:v>
                </c:pt>
                <c:pt idx="7396">
                  <c:v>41133</c:v>
                </c:pt>
                <c:pt idx="7397">
                  <c:v>41134</c:v>
                </c:pt>
                <c:pt idx="7398">
                  <c:v>41135</c:v>
                </c:pt>
                <c:pt idx="7399">
                  <c:v>41136</c:v>
                </c:pt>
                <c:pt idx="7400">
                  <c:v>41137</c:v>
                </c:pt>
                <c:pt idx="7401">
                  <c:v>41138</c:v>
                </c:pt>
                <c:pt idx="7402">
                  <c:v>41139</c:v>
                </c:pt>
                <c:pt idx="7403">
                  <c:v>41140</c:v>
                </c:pt>
                <c:pt idx="7404">
                  <c:v>41141</c:v>
                </c:pt>
                <c:pt idx="7405">
                  <c:v>41142</c:v>
                </c:pt>
                <c:pt idx="7406">
                  <c:v>41143</c:v>
                </c:pt>
                <c:pt idx="7407">
                  <c:v>41144</c:v>
                </c:pt>
                <c:pt idx="7408">
                  <c:v>41145</c:v>
                </c:pt>
                <c:pt idx="7409">
                  <c:v>41146</c:v>
                </c:pt>
                <c:pt idx="7410">
                  <c:v>41147</c:v>
                </c:pt>
                <c:pt idx="7411">
                  <c:v>41148</c:v>
                </c:pt>
                <c:pt idx="7412">
                  <c:v>41149</c:v>
                </c:pt>
                <c:pt idx="7413">
                  <c:v>41150</c:v>
                </c:pt>
                <c:pt idx="7414">
                  <c:v>41151</c:v>
                </c:pt>
                <c:pt idx="7415">
                  <c:v>41152</c:v>
                </c:pt>
                <c:pt idx="7416">
                  <c:v>41153</c:v>
                </c:pt>
                <c:pt idx="7417">
                  <c:v>41154</c:v>
                </c:pt>
                <c:pt idx="7418">
                  <c:v>41155</c:v>
                </c:pt>
                <c:pt idx="7419">
                  <c:v>41156</c:v>
                </c:pt>
                <c:pt idx="7420">
                  <c:v>41157</c:v>
                </c:pt>
                <c:pt idx="7421">
                  <c:v>41158</c:v>
                </c:pt>
                <c:pt idx="7422">
                  <c:v>41159</c:v>
                </c:pt>
                <c:pt idx="7423">
                  <c:v>41160</c:v>
                </c:pt>
                <c:pt idx="7424">
                  <c:v>41161</c:v>
                </c:pt>
                <c:pt idx="7425">
                  <c:v>41162</c:v>
                </c:pt>
                <c:pt idx="7426">
                  <c:v>41163</c:v>
                </c:pt>
                <c:pt idx="7427">
                  <c:v>41164</c:v>
                </c:pt>
                <c:pt idx="7428">
                  <c:v>41165</c:v>
                </c:pt>
                <c:pt idx="7429">
                  <c:v>41166</c:v>
                </c:pt>
                <c:pt idx="7430">
                  <c:v>41167</c:v>
                </c:pt>
                <c:pt idx="7431">
                  <c:v>41168</c:v>
                </c:pt>
                <c:pt idx="7432">
                  <c:v>41169</c:v>
                </c:pt>
                <c:pt idx="7433">
                  <c:v>41170</c:v>
                </c:pt>
                <c:pt idx="7434">
                  <c:v>41171</c:v>
                </c:pt>
                <c:pt idx="7435">
                  <c:v>41172</c:v>
                </c:pt>
                <c:pt idx="7436">
                  <c:v>41173</c:v>
                </c:pt>
                <c:pt idx="7437">
                  <c:v>41174</c:v>
                </c:pt>
                <c:pt idx="7438">
                  <c:v>41175</c:v>
                </c:pt>
                <c:pt idx="7439">
                  <c:v>41176</c:v>
                </c:pt>
                <c:pt idx="7440">
                  <c:v>41177</c:v>
                </c:pt>
                <c:pt idx="7441">
                  <c:v>41178</c:v>
                </c:pt>
                <c:pt idx="7442">
                  <c:v>41179</c:v>
                </c:pt>
                <c:pt idx="7443">
                  <c:v>41180</c:v>
                </c:pt>
                <c:pt idx="7444">
                  <c:v>41181</c:v>
                </c:pt>
                <c:pt idx="7445">
                  <c:v>41182</c:v>
                </c:pt>
                <c:pt idx="7446">
                  <c:v>41183</c:v>
                </c:pt>
                <c:pt idx="7447">
                  <c:v>41184</c:v>
                </c:pt>
                <c:pt idx="7448">
                  <c:v>41185</c:v>
                </c:pt>
                <c:pt idx="7449">
                  <c:v>41186</c:v>
                </c:pt>
                <c:pt idx="7450">
                  <c:v>41187</c:v>
                </c:pt>
                <c:pt idx="7451">
                  <c:v>41188</c:v>
                </c:pt>
                <c:pt idx="7452">
                  <c:v>41189</c:v>
                </c:pt>
                <c:pt idx="7453">
                  <c:v>41190</c:v>
                </c:pt>
                <c:pt idx="7454">
                  <c:v>41191</c:v>
                </c:pt>
                <c:pt idx="7455">
                  <c:v>41192</c:v>
                </c:pt>
                <c:pt idx="7456">
                  <c:v>41193</c:v>
                </c:pt>
                <c:pt idx="7457">
                  <c:v>41194</c:v>
                </c:pt>
                <c:pt idx="7458">
                  <c:v>41195</c:v>
                </c:pt>
                <c:pt idx="7459">
                  <c:v>41196</c:v>
                </c:pt>
                <c:pt idx="7460">
                  <c:v>41197</c:v>
                </c:pt>
                <c:pt idx="7461">
                  <c:v>41198</c:v>
                </c:pt>
                <c:pt idx="7462">
                  <c:v>41199</c:v>
                </c:pt>
                <c:pt idx="7463">
                  <c:v>41200</c:v>
                </c:pt>
                <c:pt idx="7464">
                  <c:v>41201</c:v>
                </c:pt>
                <c:pt idx="7465">
                  <c:v>41202</c:v>
                </c:pt>
                <c:pt idx="7466">
                  <c:v>41203</c:v>
                </c:pt>
                <c:pt idx="7467">
                  <c:v>41204</c:v>
                </c:pt>
                <c:pt idx="7468">
                  <c:v>41205</c:v>
                </c:pt>
                <c:pt idx="7469">
                  <c:v>41206</c:v>
                </c:pt>
                <c:pt idx="7470">
                  <c:v>41207</c:v>
                </c:pt>
                <c:pt idx="7471">
                  <c:v>41208</c:v>
                </c:pt>
                <c:pt idx="7472">
                  <c:v>41209</c:v>
                </c:pt>
                <c:pt idx="7473">
                  <c:v>41210</c:v>
                </c:pt>
                <c:pt idx="7474">
                  <c:v>41211</c:v>
                </c:pt>
                <c:pt idx="7475">
                  <c:v>41212</c:v>
                </c:pt>
                <c:pt idx="7476">
                  <c:v>41213</c:v>
                </c:pt>
                <c:pt idx="7477">
                  <c:v>41214</c:v>
                </c:pt>
                <c:pt idx="7478">
                  <c:v>41215</c:v>
                </c:pt>
                <c:pt idx="7479">
                  <c:v>41216</c:v>
                </c:pt>
                <c:pt idx="7480">
                  <c:v>41217</c:v>
                </c:pt>
                <c:pt idx="7481">
                  <c:v>41218</c:v>
                </c:pt>
                <c:pt idx="7482">
                  <c:v>41219</c:v>
                </c:pt>
                <c:pt idx="7483">
                  <c:v>41220</c:v>
                </c:pt>
                <c:pt idx="7484">
                  <c:v>41221</c:v>
                </c:pt>
                <c:pt idx="7485">
                  <c:v>41222</c:v>
                </c:pt>
                <c:pt idx="7486">
                  <c:v>41223</c:v>
                </c:pt>
                <c:pt idx="7487">
                  <c:v>41224</c:v>
                </c:pt>
                <c:pt idx="7488">
                  <c:v>41225</c:v>
                </c:pt>
                <c:pt idx="7489">
                  <c:v>41226</c:v>
                </c:pt>
                <c:pt idx="7490">
                  <c:v>41227</c:v>
                </c:pt>
                <c:pt idx="7491">
                  <c:v>41228</c:v>
                </c:pt>
                <c:pt idx="7492">
                  <c:v>41229</c:v>
                </c:pt>
                <c:pt idx="7493">
                  <c:v>41230</c:v>
                </c:pt>
                <c:pt idx="7494">
                  <c:v>41231</c:v>
                </c:pt>
                <c:pt idx="7495">
                  <c:v>41232</c:v>
                </c:pt>
                <c:pt idx="7496">
                  <c:v>41233</c:v>
                </c:pt>
                <c:pt idx="7497">
                  <c:v>41234</c:v>
                </c:pt>
                <c:pt idx="7498">
                  <c:v>41235</c:v>
                </c:pt>
                <c:pt idx="7499">
                  <c:v>41236</c:v>
                </c:pt>
                <c:pt idx="7500">
                  <c:v>41237</c:v>
                </c:pt>
                <c:pt idx="7501">
                  <c:v>41238</c:v>
                </c:pt>
                <c:pt idx="7502">
                  <c:v>41239</c:v>
                </c:pt>
                <c:pt idx="7503">
                  <c:v>41240</c:v>
                </c:pt>
                <c:pt idx="7504">
                  <c:v>41241</c:v>
                </c:pt>
                <c:pt idx="7505">
                  <c:v>41242</c:v>
                </c:pt>
                <c:pt idx="7506">
                  <c:v>41243</c:v>
                </c:pt>
                <c:pt idx="7507">
                  <c:v>41244</c:v>
                </c:pt>
                <c:pt idx="7508">
                  <c:v>41245</c:v>
                </c:pt>
                <c:pt idx="7509">
                  <c:v>41246</c:v>
                </c:pt>
                <c:pt idx="7510">
                  <c:v>41247</c:v>
                </c:pt>
                <c:pt idx="7511">
                  <c:v>41248</c:v>
                </c:pt>
                <c:pt idx="7512">
                  <c:v>41249</c:v>
                </c:pt>
                <c:pt idx="7513">
                  <c:v>41250</c:v>
                </c:pt>
                <c:pt idx="7514">
                  <c:v>41251</c:v>
                </c:pt>
                <c:pt idx="7515">
                  <c:v>41252</c:v>
                </c:pt>
                <c:pt idx="7516">
                  <c:v>41253</c:v>
                </c:pt>
                <c:pt idx="7517">
                  <c:v>41254</c:v>
                </c:pt>
                <c:pt idx="7518">
                  <c:v>41255</c:v>
                </c:pt>
                <c:pt idx="7519">
                  <c:v>41256</c:v>
                </c:pt>
                <c:pt idx="7520">
                  <c:v>41257</c:v>
                </c:pt>
                <c:pt idx="7521">
                  <c:v>41258</c:v>
                </c:pt>
                <c:pt idx="7522">
                  <c:v>41259</c:v>
                </c:pt>
                <c:pt idx="7523">
                  <c:v>41260</c:v>
                </c:pt>
                <c:pt idx="7524">
                  <c:v>41261</c:v>
                </c:pt>
                <c:pt idx="7525">
                  <c:v>41262</c:v>
                </c:pt>
                <c:pt idx="7526">
                  <c:v>41263</c:v>
                </c:pt>
                <c:pt idx="7527">
                  <c:v>41264</c:v>
                </c:pt>
                <c:pt idx="7528">
                  <c:v>41265</c:v>
                </c:pt>
                <c:pt idx="7529">
                  <c:v>41266</c:v>
                </c:pt>
                <c:pt idx="7530">
                  <c:v>41267</c:v>
                </c:pt>
                <c:pt idx="7531">
                  <c:v>41268</c:v>
                </c:pt>
                <c:pt idx="7532">
                  <c:v>41269</c:v>
                </c:pt>
                <c:pt idx="7533">
                  <c:v>41270</c:v>
                </c:pt>
                <c:pt idx="7534">
                  <c:v>41271</c:v>
                </c:pt>
                <c:pt idx="7535">
                  <c:v>41272</c:v>
                </c:pt>
                <c:pt idx="7536">
                  <c:v>41273</c:v>
                </c:pt>
                <c:pt idx="7537">
                  <c:v>41274</c:v>
                </c:pt>
                <c:pt idx="7538">
                  <c:v>41275</c:v>
                </c:pt>
                <c:pt idx="7539">
                  <c:v>41276</c:v>
                </c:pt>
                <c:pt idx="7540">
                  <c:v>41277</c:v>
                </c:pt>
                <c:pt idx="7541">
                  <c:v>41278</c:v>
                </c:pt>
                <c:pt idx="7542">
                  <c:v>41279</c:v>
                </c:pt>
                <c:pt idx="7543">
                  <c:v>41280</c:v>
                </c:pt>
                <c:pt idx="7544">
                  <c:v>41281</c:v>
                </c:pt>
                <c:pt idx="7545">
                  <c:v>41282</c:v>
                </c:pt>
                <c:pt idx="7546">
                  <c:v>41283</c:v>
                </c:pt>
                <c:pt idx="7547">
                  <c:v>41284</c:v>
                </c:pt>
                <c:pt idx="7548">
                  <c:v>41285</c:v>
                </c:pt>
                <c:pt idx="7549">
                  <c:v>41286</c:v>
                </c:pt>
                <c:pt idx="7550">
                  <c:v>41287</c:v>
                </c:pt>
                <c:pt idx="7551">
                  <c:v>41288</c:v>
                </c:pt>
                <c:pt idx="7552">
                  <c:v>41289</c:v>
                </c:pt>
                <c:pt idx="7553">
                  <c:v>41290</c:v>
                </c:pt>
                <c:pt idx="7554">
                  <c:v>41291</c:v>
                </c:pt>
                <c:pt idx="7555">
                  <c:v>41292</c:v>
                </c:pt>
                <c:pt idx="7556">
                  <c:v>41293</c:v>
                </c:pt>
                <c:pt idx="7557">
                  <c:v>41294</c:v>
                </c:pt>
                <c:pt idx="7558">
                  <c:v>41295</c:v>
                </c:pt>
                <c:pt idx="7559">
                  <c:v>41296</c:v>
                </c:pt>
                <c:pt idx="7560">
                  <c:v>41297</c:v>
                </c:pt>
                <c:pt idx="7561">
                  <c:v>41298</c:v>
                </c:pt>
                <c:pt idx="7562">
                  <c:v>41299</c:v>
                </c:pt>
                <c:pt idx="7563">
                  <c:v>41300</c:v>
                </c:pt>
                <c:pt idx="7564">
                  <c:v>41301</c:v>
                </c:pt>
                <c:pt idx="7565">
                  <c:v>41302</c:v>
                </c:pt>
                <c:pt idx="7566">
                  <c:v>41303</c:v>
                </c:pt>
                <c:pt idx="7567">
                  <c:v>41304</c:v>
                </c:pt>
                <c:pt idx="7568">
                  <c:v>41305</c:v>
                </c:pt>
                <c:pt idx="7569">
                  <c:v>41306</c:v>
                </c:pt>
                <c:pt idx="7570">
                  <c:v>41307</c:v>
                </c:pt>
                <c:pt idx="7571">
                  <c:v>41308</c:v>
                </c:pt>
                <c:pt idx="7572">
                  <c:v>41309</c:v>
                </c:pt>
                <c:pt idx="7573">
                  <c:v>41310</c:v>
                </c:pt>
                <c:pt idx="7574">
                  <c:v>41311</c:v>
                </c:pt>
                <c:pt idx="7575">
                  <c:v>41312</c:v>
                </c:pt>
                <c:pt idx="7576">
                  <c:v>41313</c:v>
                </c:pt>
                <c:pt idx="7577">
                  <c:v>41314</c:v>
                </c:pt>
                <c:pt idx="7578">
                  <c:v>41315</c:v>
                </c:pt>
                <c:pt idx="7579">
                  <c:v>41316</c:v>
                </c:pt>
                <c:pt idx="7580">
                  <c:v>41317</c:v>
                </c:pt>
                <c:pt idx="7581">
                  <c:v>41318</c:v>
                </c:pt>
                <c:pt idx="7582">
                  <c:v>41319</c:v>
                </c:pt>
                <c:pt idx="7583">
                  <c:v>41320</c:v>
                </c:pt>
                <c:pt idx="7584">
                  <c:v>41321</c:v>
                </c:pt>
                <c:pt idx="7585">
                  <c:v>41322</c:v>
                </c:pt>
                <c:pt idx="7586">
                  <c:v>41323</c:v>
                </c:pt>
                <c:pt idx="7587">
                  <c:v>41324</c:v>
                </c:pt>
                <c:pt idx="7588">
                  <c:v>41325</c:v>
                </c:pt>
                <c:pt idx="7589">
                  <c:v>41326</c:v>
                </c:pt>
                <c:pt idx="7590">
                  <c:v>41327</c:v>
                </c:pt>
                <c:pt idx="7591">
                  <c:v>41328</c:v>
                </c:pt>
                <c:pt idx="7592">
                  <c:v>41329</c:v>
                </c:pt>
                <c:pt idx="7593">
                  <c:v>41330</c:v>
                </c:pt>
                <c:pt idx="7594">
                  <c:v>41331</c:v>
                </c:pt>
                <c:pt idx="7595">
                  <c:v>41332</c:v>
                </c:pt>
                <c:pt idx="7596">
                  <c:v>41333</c:v>
                </c:pt>
                <c:pt idx="7597">
                  <c:v>41334</c:v>
                </c:pt>
                <c:pt idx="7598">
                  <c:v>41335</c:v>
                </c:pt>
                <c:pt idx="7599">
                  <c:v>41336</c:v>
                </c:pt>
                <c:pt idx="7600">
                  <c:v>41337</c:v>
                </c:pt>
                <c:pt idx="7601">
                  <c:v>41338</c:v>
                </c:pt>
                <c:pt idx="7602">
                  <c:v>41339</c:v>
                </c:pt>
                <c:pt idx="7603">
                  <c:v>41340</c:v>
                </c:pt>
                <c:pt idx="7604">
                  <c:v>41341</c:v>
                </c:pt>
                <c:pt idx="7605">
                  <c:v>41342</c:v>
                </c:pt>
                <c:pt idx="7606">
                  <c:v>41343</c:v>
                </c:pt>
                <c:pt idx="7607">
                  <c:v>41344</c:v>
                </c:pt>
                <c:pt idx="7608">
                  <c:v>41345</c:v>
                </c:pt>
                <c:pt idx="7609">
                  <c:v>41346</c:v>
                </c:pt>
                <c:pt idx="7610">
                  <c:v>41347</c:v>
                </c:pt>
                <c:pt idx="7611">
                  <c:v>41348</c:v>
                </c:pt>
                <c:pt idx="7612">
                  <c:v>41349</c:v>
                </c:pt>
                <c:pt idx="7613">
                  <c:v>41350</c:v>
                </c:pt>
                <c:pt idx="7614">
                  <c:v>41351</c:v>
                </c:pt>
                <c:pt idx="7615">
                  <c:v>41352</c:v>
                </c:pt>
                <c:pt idx="7616">
                  <c:v>41353</c:v>
                </c:pt>
                <c:pt idx="7617">
                  <c:v>41354</c:v>
                </c:pt>
                <c:pt idx="7618">
                  <c:v>41355</c:v>
                </c:pt>
                <c:pt idx="7619">
                  <c:v>41356</c:v>
                </c:pt>
                <c:pt idx="7620">
                  <c:v>41357</c:v>
                </c:pt>
                <c:pt idx="7621">
                  <c:v>41358</c:v>
                </c:pt>
                <c:pt idx="7622">
                  <c:v>41359</c:v>
                </c:pt>
                <c:pt idx="7623">
                  <c:v>41360</c:v>
                </c:pt>
                <c:pt idx="7624">
                  <c:v>41361</c:v>
                </c:pt>
                <c:pt idx="7625">
                  <c:v>41362</c:v>
                </c:pt>
                <c:pt idx="7626">
                  <c:v>41363</c:v>
                </c:pt>
                <c:pt idx="7627">
                  <c:v>41364</c:v>
                </c:pt>
                <c:pt idx="7628">
                  <c:v>41365</c:v>
                </c:pt>
                <c:pt idx="7629">
                  <c:v>41366</c:v>
                </c:pt>
                <c:pt idx="7630">
                  <c:v>41367</c:v>
                </c:pt>
                <c:pt idx="7631">
                  <c:v>41368</c:v>
                </c:pt>
                <c:pt idx="7632">
                  <c:v>41369</c:v>
                </c:pt>
                <c:pt idx="7633">
                  <c:v>41370</c:v>
                </c:pt>
                <c:pt idx="7634">
                  <c:v>41371</c:v>
                </c:pt>
                <c:pt idx="7635">
                  <c:v>41372</c:v>
                </c:pt>
                <c:pt idx="7636">
                  <c:v>41373</c:v>
                </c:pt>
                <c:pt idx="7637">
                  <c:v>41374</c:v>
                </c:pt>
                <c:pt idx="7638">
                  <c:v>41375</c:v>
                </c:pt>
                <c:pt idx="7639">
                  <c:v>41376</c:v>
                </c:pt>
                <c:pt idx="7640">
                  <c:v>41377</c:v>
                </c:pt>
                <c:pt idx="7641">
                  <c:v>41378</c:v>
                </c:pt>
                <c:pt idx="7642">
                  <c:v>41379</c:v>
                </c:pt>
                <c:pt idx="7643">
                  <c:v>41380</c:v>
                </c:pt>
                <c:pt idx="7644">
                  <c:v>41381</c:v>
                </c:pt>
                <c:pt idx="7645">
                  <c:v>41382</c:v>
                </c:pt>
                <c:pt idx="7646">
                  <c:v>41383</c:v>
                </c:pt>
                <c:pt idx="7647">
                  <c:v>41384</c:v>
                </c:pt>
                <c:pt idx="7648">
                  <c:v>41385</c:v>
                </c:pt>
                <c:pt idx="7649">
                  <c:v>41386</c:v>
                </c:pt>
                <c:pt idx="7650">
                  <c:v>41387</c:v>
                </c:pt>
                <c:pt idx="7651">
                  <c:v>41388</c:v>
                </c:pt>
                <c:pt idx="7652">
                  <c:v>41389</c:v>
                </c:pt>
                <c:pt idx="7653">
                  <c:v>41390</c:v>
                </c:pt>
                <c:pt idx="7654">
                  <c:v>41391</c:v>
                </c:pt>
                <c:pt idx="7655">
                  <c:v>41392</c:v>
                </c:pt>
                <c:pt idx="7656">
                  <c:v>41393</c:v>
                </c:pt>
                <c:pt idx="7657">
                  <c:v>41394</c:v>
                </c:pt>
                <c:pt idx="7658">
                  <c:v>41395</c:v>
                </c:pt>
                <c:pt idx="7659">
                  <c:v>41396</c:v>
                </c:pt>
                <c:pt idx="7660">
                  <c:v>41397</c:v>
                </c:pt>
                <c:pt idx="7661">
                  <c:v>41398</c:v>
                </c:pt>
                <c:pt idx="7662">
                  <c:v>41399</c:v>
                </c:pt>
                <c:pt idx="7663">
                  <c:v>41400</c:v>
                </c:pt>
                <c:pt idx="7664">
                  <c:v>41401</c:v>
                </c:pt>
                <c:pt idx="7665">
                  <c:v>41402</c:v>
                </c:pt>
                <c:pt idx="7666">
                  <c:v>41403</c:v>
                </c:pt>
                <c:pt idx="7667">
                  <c:v>41404</c:v>
                </c:pt>
                <c:pt idx="7668">
                  <c:v>41405</c:v>
                </c:pt>
                <c:pt idx="7669">
                  <c:v>41406</c:v>
                </c:pt>
                <c:pt idx="7670">
                  <c:v>41407</c:v>
                </c:pt>
                <c:pt idx="7671">
                  <c:v>41408</c:v>
                </c:pt>
                <c:pt idx="7672">
                  <c:v>41409</c:v>
                </c:pt>
                <c:pt idx="7673">
                  <c:v>41410</c:v>
                </c:pt>
                <c:pt idx="7674">
                  <c:v>41411</c:v>
                </c:pt>
                <c:pt idx="7675">
                  <c:v>41412</c:v>
                </c:pt>
                <c:pt idx="7676">
                  <c:v>41413</c:v>
                </c:pt>
                <c:pt idx="7677">
                  <c:v>41414</c:v>
                </c:pt>
                <c:pt idx="7678">
                  <c:v>41415</c:v>
                </c:pt>
                <c:pt idx="7679">
                  <c:v>41416</c:v>
                </c:pt>
                <c:pt idx="7680">
                  <c:v>41417</c:v>
                </c:pt>
                <c:pt idx="7681">
                  <c:v>41418</c:v>
                </c:pt>
                <c:pt idx="7682">
                  <c:v>41419</c:v>
                </c:pt>
                <c:pt idx="7683">
                  <c:v>41420</c:v>
                </c:pt>
                <c:pt idx="7684">
                  <c:v>41421</c:v>
                </c:pt>
                <c:pt idx="7685">
                  <c:v>41422</c:v>
                </c:pt>
                <c:pt idx="7686">
                  <c:v>41423</c:v>
                </c:pt>
                <c:pt idx="7687">
                  <c:v>41424</c:v>
                </c:pt>
                <c:pt idx="7688">
                  <c:v>41425</c:v>
                </c:pt>
                <c:pt idx="7689">
                  <c:v>41426</c:v>
                </c:pt>
                <c:pt idx="7690">
                  <c:v>41427</c:v>
                </c:pt>
                <c:pt idx="7691">
                  <c:v>41428</c:v>
                </c:pt>
                <c:pt idx="7692">
                  <c:v>41429</c:v>
                </c:pt>
                <c:pt idx="7693">
                  <c:v>41430</c:v>
                </c:pt>
                <c:pt idx="7694">
                  <c:v>41431</c:v>
                </c:pt>
                <c:pt idx="7695">
                  <c:v>41432</c:v>
                </c:pt>
                <c:pt idx="7696">
                  <c:v>41433</c:v>
                </c:pt>
                <c:pt idx="7697">
                  <c:v>41434</c:v>
                </c:pt>
                <c:pt idx="7698">
                  <c:v>41435</c:v>
                </c:pt>
                <c:pt idx="7699">
                  <c:v>41436</c:v>
                </c:pt>
                <c:pt idx="7700">
                  <c:v>41437</c:v>
                </c:pt>
                <c:pt idx="7701">
                  <c:v>41438</c:v>
                </c:pt>
                <c:pt idx="7702">
                  <c:v>41439</c:v>
                </c:pt>
                <c:pt idx="7703">
                  <c:v>41440</c:v>
                </c:pt>
                <c:pt idx="7704">
                  <c:v>41441</c:v>
                </c:pt>
                <c:pt idx="7705">
                  <c:v>41442</c:v>
                </c:pt>
                <c:pt idx="7706">
                  <c:v>41443</c:v>
                </c:pt>
                <c:pt idx="7707">
                  <c:v>41444</c:v>
                </c:pt>
                <c:pt idx="7708">
                  <c:v>41445</c:v>
                </c:pt>
                <c:pt idx="7709">
                  <c:v>41446</c:v>
                </c:pt>
                <c:pt idx="7710">
                  <c:v>41447</c:v>
                </c:pt>
                <c:pt idx="7711">
                  <c:v>41448</c:v>
                </c:pt>
                <c:pt idx="7712">
                  <c:v>41449</c:v>
                </c:pt>
                <c:pt idx="7713">
                  <c:v>41450</c:v>
                </c:pt>
                <c:pt idx="7714">
                  <c:v>41451</c:v>
                </c:pt>
                <c:pt idx="7715">
                  <c:v>41452</c:v>
                </c:pt>
                <c:pt idx="7716">
                  <c:v>41453</c:v>
                </c:pt>
                <c:pt idx="7717">
                  <c:v>41454</c:v>
                </c:pt>
                <c:pt idx="7718">
                  <c:v>41455</c:v>
                </c:pt>
                <c:pt idx="7719">
                  <c:v>41456</c:v>
                </c:pt>
                <c:pt idx="7720">
                  <c:v>41457</c:v>
                </c:pt>
                <c:pt idx="7721">
                  <c:v>41458</c:v>
                </c:pt>
                <c:pt idx="7722">
                  <c:v>41459</c:v>
                </c:pt>
                <c:pt idx="7723">
                  <c:v>41460</c:v>
                </c:pt>
                <c:pt idx="7724">
                  <c:v>41461</c:v>
                </c:pt>
                <c:pt idx="7725">
                  <c:v>41462</c:v>
                </c:pt>
                <c:pt idx="7726">
                  <c:v>41463</c:v>
                </c:pt>
                <c:pt idx="7727">
                  <c:v>41464</c:v>
                </c:pt>
                <c:pt idx="7728">
                  <c:v>41465</c:v>
                </c:pt>
                <c:pt idx="7729">
                  <c:v>41466</c:v>
                </c:pt>
                <c:pt idx="7730">
                  <c:v>41467</c:v>
                </c:pt>
                <c:pt idx="7731">
                  <c:v>41468</c:v>
                </c:pt>
                <c:pt idx="7732">
                  <c:v>41469</c:v>
                </c:pt>
                <c:pt idx="7733">
                  <c:v>41470</c:v>
                </c:pt>
                <c:pt idx="7734">
                  <c:v>41471</c:v>
                </c:pt>
                <c:pt idx="7735">
                  <c:v>41472</c:v>
                </c:pt>
                <c:pt idx="7736">
                  <c:v>41473</c:v>
                </c:pt>
                <c:pt idx="7737">
                  <c:v>41474</c:v>
                </c:pt>
                <c:pt idx="7738">
                  <c:v>41475</c:v>
                </c:pt>
                <c:pt idx="7739">
                  <c:v>41476</c:v>
                </c:pt>
                <c:pt idx="7740">
                  <c:v>41477</c:v>
                </c:pt>
                <c:pt idx="7741">
                  <c:v>41478</c:v>
                </c:pt>
                <c:pt idx="7742">
                  <c:v>41479</c:v>
                </c:pt>
                <c:pt idx="7743">
                  <c:v>41480</c:v>
                </c:pt>
                <c:pt idx="7744">
                  <c:v>41481</c:v>
                </c:pt>
                <c:pt idx="7745">
                  <c:v>41482</c:v>
                </c:pt>
                <c:pt idx="7746">
                  <c:v>41483</c:v>
                </c:pt>
                <c:pt idx="7747">
                  <c:v>41484</c:v>
                </c:pt>
                <c:pt idx="7748">
                  <c:v>41485</c:v>
                </c:pt>
                <c:pt idx="7749">
                  <c:v>41486</c:v>
                </c:pt>
                <c:pt idx="7750">
                  <c:v>41487</c:v>
                </c:pt>
                <c:pt idx="7751">
                  <c:v>41488</c:v>
                </c:pt>
                <c:pt idx="7752">
                  <c:v>41489</c:v>
                </c:pt>
                <c:pt idx="7753">
                  <c:v>41490</c:v>
                </c:pt>
                <c:pt idx="7754">
                  <c:v>41491</c:v>
                </c:pt>
                <c:pt idx="7755">
                  <c:v>41492</c:v>
                </c:pt>
                <c:pt idx="7756">
                  <c:v>41493</c:v>
                </c:pt>
                <c:pt idx="7757">
                  <c:v>41494</c:v>
                </c:pt>
                <c:pt idx="7758">
                  <c:v>41495</c:v>
                </c:pt>
                <c:pt idx="7759">
                  <c:v>41496</c:v>
                </c:pt>
                <c:pt idx="7760">
                  <c:v>41497</c:v>
                </c:pt>
                <c:pt idx="7761">
                  <c:v>41498</c:v>
                </c:pt>
                <c:pt idx="7762">
                  <c:v>41499</c:v>
                </c:pt>
                <c:pt idx="7763">
                  <c:v>41500</c:v>
                </c:pt>
                <c:pt idx="7764">
                  <c:v>41501</c:v>
                </c:pt>
                <c:pt idx="7765">
                  <c:v>41502</c:v>
                </c:pt>
                <c:pt idx="7766">
                  <c:v>41503</c:v>
                </c:pt>
                <c:pt idx="7767">
                  <c:v>41504</c:v>
                </c:pt>
                <c:pt idx="7768">
                  <c:v>41505</c:v>
                </c:pt>
                <c:pt idx="7769">
                  <c:v>41506</c:v>
                </c:pt>
                <c:pt idx="7770">
                  <c:v>41507</c:v>
                </c:pt>
                <c:pt idx="7771">
                  <c:v>41508</c:v>
                </c:pt>
                <c:pt idx="7772">
                  <c:v>41509</c:v>
                </c:pt>
                <c:pt idx="7773">
                  <c:v>41510</c:v>
                </c:pt>
                <c:pt idx="7774">
                  <c:v>41511</c:v>
                </c:pt>
                <c:pt idx="7775">
                  <c:v>41512</c:v>
                </c:pt>
                <c:pt idx="7776">
                  <c:v>41513</c:v>
                </c:pt>
                <c:pt idx="7777">
                  <c:v>41514</c:v>
                </c:pt>
                <c:pt idx="7778">
                  <c:v>41515</c:v>
                </c:pt>
                <c:pt idx="7779">
                  <c:v>41516</c:v>
                </c:pt>
                <c:pt idx="7780">
                  <c:v>41517</c:v>
                </c:pt>
                <c:pt idx="7781">
                  <c:v>41518</c:v>
                </c:pt>
                <c:pt idx="7782">
                  <c:v>41519</c:v>
                </c:pt>
                <c:pt idx="7783">
                  <c:v>41520</c:v>
                </c:pt>
                <c:pt idx="7784">
                  <c:v>41521</c:v>
                </c:pt>
                <c:pt idx="7785">
                  <c:v>41522</c:v>
                </c:pt>
                <c:pt idx="7786">
                  <c:v>41523</c:v>
                </c:pt>
                <c:pt idx="7787">
                  <c:v>41524</c:v>
                </c:pt>
                <c:pt idx="7788">
                  <c:v>41525</c:v>
                </c:pt>
                <c:pt idx="7789">
                  <c:v>41526</c:v>
                </c:pt>
                <c:pt idx="7790">
                  <c:v>41527</c:v>
                </c:pt>
                <c:pt idx="7791">
                  <c:v>41528</c:v>
                </c:pt>
                <c:pt idx="7792">
                  <c:v>41529</c:v>
                </c:pt>
                <c:pt idx="7793">
                  <c:v>41530</c:v>
                </c:pt>
                <c:pt idx="7794">
                  <c:v>41531</c:v>
                </c:pt>
                <c:pt idx="7795">
                  <c:v>41532</c:v>
                </c:pt>
                <c:pt idx="7796">
                  <c:v>41533</c:v>
                </c:pt>
                <c:pt idx="7797">
                  <c:v>41534</c:v>
                </c:pt>
                <c:pt idx="7798">
                  <c:v>41535</c:v>
                </c:pt>
                <c:pt idx="7799">
                  <c:v>41536</c:v>
                </c:pt>
                <c:pt idx="7800">
                  <c:v>41537</c:v>
                </c:pt>
                <c:pt idx="7801">
                  <c:v>41538</c:v>
                </c:pt>
                <c:pt idx="7802">
                  <c:v>41539</c:v>
                </c:pt>
                <c:pt idx="7803">
                  <c:v>41540</c:v>
                </c:pt>
                <c:pt idx="7804">
                  <c:v>41541</c:v>
                </c:pt>
                <c:pt idx="7805">
                  <c:v>41542</c:v>
                </c:pt>
                <c:pt idx="7806">
                  <c:v>41543</c:v>
                </c:pt>
                <c:pt idx="7807">
                  <c:v>41544</c:v>
                </c:pt>
                <c:pt idx="7808">
                  <c:v>41545</c:v>
                </c:pt>
                <c:pt idx="7809">
                  <c:v>41546</c:v>
                </c:pt>
                <c:pt idx="7810">
                  <c:v>41547</c:v>
                </c:pt>
                <c:pt idx="7811">
                  <c:v>41548</c:v>
                </c:pt>
                <c:pt idx="7812">
                  <c:v>41549</c:v>
                </c:pt>
                <c:pt idx="7813">
                  <c:v>41550</c:v>
                </c:pt>
                <c:pt idx="7814">
                  <c:v>41551</c:v>
                </c:pt>
                <c:pt idx="7815">
                  <c:v>41552</c:v>
                </c:pt>
                <c:pt idx="7816">
                  <c:v>41553</c:v>
                </c:pt>
                <c:pt idx="7817">
                  <c:v>41554</c:v>
                </c:pt>
                <c:pt idx="7818">
                  <c:v>41555</c:v>
                </c:pt>
                <c:pt idx="7819">
                  <c:v>41556</c:v>
                </c:pt>
                <c:pt idx="7820">
                  <c:v>41557</c:v>
                </c:pt>
                <c:pt idx="7821">
                  <c:v>41558</c:v>
                </c:pt>
                <c:pt idx="7822">
                  <c:v>41559</c:v>
                </c:pt>
                <c:pt idx="7823">
                  <c:v>41560</c:v>
                </c:pt>
                <c:pt idx="7824">
                  <c:v>41561</c:v>
                </c:pt>
                <c:pt idx="7825">
                  <c:v>41562</c:v>
                </c:pt>
                <c:pt idx="7826">
                  <c:v>41563</c:v>
                </c:pt>
                <c:pt idx="7827">
                  <c:v>41564</c:v>
                </c:pt>
                <c:pt idx="7828">
                  <c:v>41565</c:v>
                </c:pt>
                <c:pt idx="7829">
                  <c:v>41566</c:v>
                </c:pt>
                <c:pt idx="7830">
                  <c:v>41567</c:v>
                </c:pt>
                <c:pt idx="7831">
                  <c:v>41568</c:v>
                </c:pt>
                <c:pt idx="7832">
                  <c:v>41569</c:v>
                </c:pt>
                <c:pt idx="7833">
                  <c:v>41570</c:v>
                </c:pt>
                <c:pt idx="7834">
                  <c:v>41571</c:v>
                </c:pt>
                <c:pt idx="7835">
                  <c:v>41572</c:v>
                </c:pt>
                <c:pt idx="7836">
                  <c:v>41573</c:v>
                </c:pt>
                <c:pt idx="7837">
                  <c:v>41574</c:v>
                </c:pt>
                <c:pt idx="7838">
                  <c:v>41575</c:v>
                </c:pt>
                <c:pt idx="7839">
                  <c:v>41576</c:v>
                </c:pt>
                <c:pt idx="7840">
                  <c:v>41577</c:v>
                </c:pt>
                <c:pt idx="7841">
                  <c:v>41578</c:v>
                </c:pt>
                <c:pt idx="7842">
                  <c:v>41579</c:v>
                </c:pt>
                <c:pt idx="7843">
                  <c:v>41580</c:v>
                </c:pt>
                <c:pt idx="7844">
                  <c:v>41581</c:v>
                </c:pt>
                <c:pt idx="7845">
                  <c:v>41582</c:v>
                </c:pt>
                <c:pt idx="7846">
                  <c:v>41583</c:v>
                </c:pt>
                <c:pt idx="7847">
                  <c:v>41584</c:v>
                </c:pt>
                <c:pt idx="7848">
                  <c:v>41585</c:v>
                </c:pt>
                <c:pt idx="7849">
                  <c:v>41586</c:v>
                </c:pt>
                <c:pt idx="7850">
                  <c:v>41587</c:v>
                </c:pt>
                <c:pt idx="7851">
                  <c:v>41588</c:v>
                </c:pt>
                <c:pt idx="7852">
                  <c:v>41589</c:v>
                </c:pt>
                <c:pt idx="7853">
                  <c:v>41590</c:v>
                </c:pt>
                <c:pt idx="7854">
                  <c:v>41591</c:v>
                </c:pt>
                <c:pt idx="7855">
                  <c:v>41592</c:v>
                </c:pt>
                <c:pt idx="7856">
                  <c:v>41593</c:v>
                </c:pt>
                <c:pt idx="7857">
                  <c:v>41594</c:v>
                </c:pt>
                <c:pt idx="7858">
                  <c:v>41595</c:v>
                </c:pt>
                <c:pt idx="7859">
                  <c:v>41596</c:v>
                </c:pt>
                <c:pt idx="7860">
                  <c:v>41597</c:v>
                </c:pt>
                <c:pt idx="7861">
                  <c:v>41598</c:v>
                </c:pt>
                <c:pt idx="7862">
                  <c:v>41599</c:v>
                </c:pt>
                <c:pt idx="7863">
                  <c:v>41600</c:v>
                </c:pt>
                <c:pt idx="7864">
                  <c:v>41601</c:v>
                </c:pt>
                <c:pt idx="7865">
                  <c:v>41602</c:v>
                </c:pt>
                <c:pt idx="7866">
                  <c:v>41603</c:v>
                </c:pt>
                <c:pt idx="7867">
                  <c:v>41604</c:v>
                </c:pt>
                <c:pt idx="7868">
                  <c:v>41605</c:v>
                </c:pt>
                <c:pt idx="7869">
                  <c:v>41606</c:v>
                </c:pt>
                <c:pt idx="7870">
                  <c:v>41607</c:v>
                </c:pt>
                <c:pt idx="7871">
                  <c:v>41608</c:v>
                </c:pt>
                <c:pt idx="7872">
                  <c:v>41609</c:v>
                </c:pt>
                <c:pt idx="7873">
                  <c:v>41610</c:v>
                </c:pt>
                <c:pt idx="7874">
                  <c:v>41611</c:v>
                </c:pt>
                <c:pt idx="7875">
                  <c:v>41612</c:v>
                </c:pt>
                <c:pt idx="7876">
                  <c:v>41613</c:v>
                </c:pt>
                <c:pt idx="7877">
                  <c:v>41614</c:v>
                </c:pt>
                <c:pt idx="7878">
                  <c:v>41615</c:v>
                </c:pt>
                <c:pt idx="7879">
                  <c:v>41616</c:v>
                </c:pt>
                <c:pt idx="7880">
                  <c:v>41617</c:v>
                </c:pt>
                <c:pt idx="7881">
                  <c:v>41618</c:v>
                </c:pt>
                <c:pt idx="7882">
                  <c:v>41619</c:v>
                </c:pt>
                <c:pt idx="7883">
                  <c:v>41620</c:v>
                </c:pt>
                <c:pt idx="7884">
                  <c:v>41621</c:v>
                </c:pt>
                <c:pt idx="7885">
                  <c:v>41622</c:v>
                </c:pt>
                <c:pt idx="7886">
                  <c:v>41623</c:v>
                </c:pt>
                <c:pt idx="7887">
                  <c:v>41624</c:v>
                </c:pt>
                <c:pt idx="7888">
                  <c:v>41625</c:v>
                </c:pt>
                <c:pt idx="7889">
                  <c:v>41626</c:v>
                </c:pt>
                <c:pt idx="7890">
                  <c:v>41627</c:v>
                </c:pt>
                <c:pt idx="7891">
                  <c:v>41628</c:v>
                </c:pt>
                <c:pt idx="7892">
                  <c:v>41629</c:v>
                </c:pt>
                <c:pt idx="7893">
                  <c:v>41630</c:v>
                </c:pt>
                <c:pt idx="7894">
                  <c:v>41631</c:v>
                </c:pt>
                <c:pt idx="7895">
                  <c:v>41632</c:v>
                </c:pt>
                <c:pt idx="7896">
                  <c:v>41633</c:v>
                </c:pt>
                <c:pt idx="7897">
                  <c:v>41634</c:v>
                </c:pt>
                <c:pt idx="7898">
                  <c:v>41635</c:v>
                </c:pt>
                <c:pt idx="7899">
                  <c:v>41636</c:v>
                </c:pt>
                <c:pt idx="7900">
                  <c:v>41637</c:v>
                </c:pt>
                <c:pt idx="7901">
                  <c:v>41638</c:v>
                </c:pt>
                <c:pt idx="7902">
                  <c:v>41639</c:v>
                </c:pt>
                <c:pt idx="7903">
                  <c:v>41640</c:v>
                </c:pt>
                <c:pt idx="7904">
                  <c:v>41641</c:v>
                </c:pt>
                <c:pt idx="7905">
                  <c:v>41642</c:v>
                </c:pt>
                <c:pt idx="7906">
                  <c:v>41643</c:v>
                </c:pt>
                <c:pt idx="7907">
                  <c:v>41644</c:v>
                </c:pt>
                <c:pt idx="7908">
                  <c:v>41645</c:v>
                </c:pt>
                <c:pt idx="7909">
                  <c:v>41646</c:v>
                </c:pt>
                <c:pt idx="7910">
                  <c:v>41647</c:v>
                </c:pt>
                <c:pt idx="7911">
                  <c:v>41648</c:v>
                </c:pt>
                <c:pt idx="7912">
                  <c:v>41649</c:v>
                </c:pt>
                <c:pt idx="7913">
                  <c:v>41650</c:v>
                </c:pt>
                <c:pt idx="7914">
                  <c:v>41651</c:v>
                </c:pt>
                <c:pt idx="7915">
                  <c:v>41652</c:v>
                </c:pt>
                <c:pt idx="7916">
                  <c:v>41653</c:v>
                </c:pt>
                <c:pt idx="7917">
                  <c:v>41654</c:v>
                </c:pt>
                <c:pt idx="7918">
                  <c:v>41655</c:v>
                </c:pt>
                <c:pt idx="7919">
                  <c:v>41656</c:v>
                </c:pt>
                <c:pt idx="7920">
                  <c:v>41657</c:v>
                </c:pt>
                <c:pt idx="7921">
                  <c:v>41658</c:v>
                </c:pt>
                <c:pt idx="7922">
                  <c:v>41659</c:v>
                </c:pt>
                <c:pt idx="7923">
                  <c:v>41660</c:v>
                </c:pt>
                <c:pt idx="7924">
                  <c:v>41661</c:v>
                </c:pt>
                <c:pt idx="7925">
                  <c:v>41662</c:v>
                </c:pt>
                <c:pt idx="7926">
                  <c:v>41663</c:v>
                </c:pt>
                <c:pt idx="7927">
                  <c:v>41664</c:v>
                </c:pt>
                <c:pt idx="7928">
                  <c:v>41665</c:v>
                </c:pt>
                <c:pt idx="7929">
                  <c:v>41666</c:v>
                </c:pt>
                <c:pt idx="7930">
                  <c:v>41667</c:v>
                </c:pt>
                <c:pt idx="7931">
                  <c:v>41668</c:v>
                </c:pt>
                <c:pt idx="7932">
                  <c:v>41669</c:v>
                </c:pt>
                <c:pt idx="7933">
                  <c:v>41670</c:v>
                </c:pt>
                <c:pt idx="7934">
                  <c:v>41671</c:v>
                </c:pt>
                <c:pt idx="7935">
                  <c:v>41672</c:v>
                </c:pt>
                <c:pt idx="7936">
                  <c:v>41673</c:v>
                </c:pt>
                <c:pt idx="7937">
                  <c:v>41674</c:v>
                </c:pt>
                <c:pt idx="7938">
                  <c:v>41675</c:v>
                </c:pt>
                <c:pt idx="7939">
                  <c:v>41676</c:v>
                </c:pt>
                <c:pt idx="7940">
                  <c:v>41677</c:v>
                </c:pt>
                <c:pt idx="7941">
                  <c:v>41678</c:v>
                </c:pt>
                <c:pt idx="7942">
                  <c:v>41679</c:v>
                </c:pt>
                <c:pt idx="7943">
                  <c:v>41680</c:v>
                </c:pt>
                <c:pt idx="7944">
                  <c:v>41681</c:v>
                </c:pt>
                <c:pt idx="7945">
                  <c:v>41682</c:v>
                </c:pt>
                <c:pt idx="7946">
                  <c:v>41683</c:v>
                </c:pt>
                <c:pt idx="7947">
                  <c:v>41684</c:v>
                </c:pt>
                <c:pt idx="7948">
                  <c:v>41685</c:v>
                </c:pt>
                <c:pt idx="7949">
                  <c:v>41686</c:v>
                </c:pt>
                <c:pt idx="7950">
                  <c:v>41687</c:v>
                </c:pt>
                <c:pt idx="7951">
                  <c:v>41688</c:v>
                </c:pt>
                <c:pt idx="7952">
                  <c:v>41689</c:v>
                </c:pt>
                <c:pt idx="7953">
                  <c:v>41690</c:v>
                </c:pt>
                <c:pt idx="7954">
                  <c:v>41691</c:v>
                </c:pt>
                <c:pt idx="7955">
                  <c:v>41692</c:v>
                </c:pt>
                <c:pt idx="7956">
                  <c:v>41693</c:v>
                </c:pt>
                <c:pt idx="7957">
                  <c:v>41694</c:v>
                </c:pt>
                <c:pt idx="7958">
                  <c:v>41695</c:v>
                </c:pt>
                <c:pt idx="7959">
                  <c:v>41696</c:v>
                </c:pt>
                <c:pt idx="7960">
                  <c:v>41697</c:v>
                </c:pt>
                <c:pt idx="7961">
                  <c:v>41698</c:v>
                </c:pt>
                <c:pt idx="7962">
                  <c:v>41699</c:v>
                </c:pt>
                <c:pt idx="7963">
                  <c:v>41700</c:v>
                </c:pt>
                <c:pt idx="7964">
                  <c:v>41701</c:v>
                </c:pt>
                <c:pt idx="7965">
                  <c:v>41702</c:v>
                </c:pt>
                <c:pt idx="7966">
                  <c:v>41703</c:v>
                </c:pt>
                <c:pt idx="7967">
                  <c:v>41704</c:v>
                </c:pt>
                <c:pt idx="7968">
                  <c:v>41705</c:v>
                </c:pt>
                <c:pt idx="7969">
                  <c:v>41706</c:v>
                </c:pt>
                <c:pt idx="7970">
                  <c:v>41707</c:v>
                </c:pt>
                <c:pt idx="7971">
                  <c:v>41708</c:v>
                </c:pt>
                <c:pt idx="7972">
                  <c:v>41709</c:v>
                </c:pt>
                <c:pt idx="7973">
                  <c:v>41710</c:v>
                </c:pt>
                <c:pt idx="7974">
                  <c:v>41711</c:v>
                </c:pt>
                <c:pt idx="7975">
                  <c:v>41712</c:v>
                </c:pt>
                <c:pt idx="7976">
                  <c:v>41713</c:v>
                </c:pt>
                <c:pt idx="7977">
                  <c:v>41714</c:v>
                </c:pt>
                <c:pt idx="7978">
                  <c:v>41715</c:v>
                </c:pt>
                <c:pt idx="7979">
                  <c:v>41716</c:v>
                </c:pt>
                <c:pt idx="7980">
                  <c:v>41717</c:v>
                </c:pt>
                <c:pt idx="7981">
                  <c:v>41718</c:v>
                </c:pt>
                <c:pt idx="7982">
                  <c:v>41719</c:v>
                </c:pt>
                <c:pt idx="7983">
                  <c:v>41720</c:v>
                </c:pt>
                <c:pt idx="7984">
                  <c:v>41721</c:v>
                </c:pt>
                <c:pt idx="7985">
                  <c:v>41722</c:v>
                </c:pt>
                <c:pt idx="7986">
                  <c:v>41723</c:v>
                </c:pt>
                <c:pt idx="7987">
                  <c:v>41724</c:v>
                </c:pt>
                <c:pt idx="7988">
                  <c:v>41725</c:v>
                </c:pt>
                <c:pt idx="7989">
                  <c:v>41726</c:v>
                </c:pt>
                <c:pt idx="7990">
                  <c:v>41727</c:v>
                </c:pt>
                <c:pt idx="7991">
                  <c:v>41728</c:v>
                </c:pt>
                <c:pt idx="7992">
                  <c:v>41729</c:v>
                </c:pt>
                <c:pt idx="7993">
                  <c:v>41730</c:v>
                </c:pt>
                <c:pt idx="7994">
                  <c:v>41731</c:v>
                </c:pt>
                <c:pt idx="7995">
                  <c:v>41732</c:v>
                </c:pt>
                <c:pt idx="7996">
                  <c:v>41733</c:v>
                </c:pt>
                <c:pt idx="7997">
                  <c:v>41734</c:v>
                </c:pt>
                <c:pt idx="7998">
                  <c:v>41735</c:v>
                </c:pt>
                <c:pt idx="7999">
                  <c:v>41736</c:v>
                </c:pt>
                <c:pt idx="8000">
                  <c:v>41737</c:v>
                </c:pt>
                <c:pt idx="8001">
                  <c:v>41738</c:v>
                </c:pt>
                <c:pt idx="8002">
                  <c:v>41739</c:v>
                </c:pt>
                <c:pt idx="8003">
                  <c:v>41740</c:v>
                </c:pt>
                <c:pt idx="8004">
                  <c:v>41741</c:v>
                </c:pt>
                <c:pt idx="8005">
                  <c:v>41742</c:v>
                </c:pt>
                <c:pt idx="8006">
                  <c:v>41743</c:v>
                </c:pt>
                <c:pt idx="8007">
                  <c:v>41744</c:v>
                </c:pt>
                <c:pt idx="8008">
                  <c:v>41745</c:v>
                </c:pt>
                <c:pt idx="8009">
                  <c:v>41746</c:v>
                </c:pt>
                <c:pt idx="8010">
                  <c:v>41747</c:v>
                </c:pt>
                <c:pt idx="8011">
                  <c:v>41748</c:v>
                </c:pt>
                <c:pt idx="8012">
                  <c:v>41749</c:v>
                </c:pt>
                <c:pt idx="8013">
                  <c:v>41750</c:v>
                </c:pt>
                <c:pt idx="8014">
                  <c:v>41751</c:v>
                </c:pt>
                <c:pt idx="8015">
                  <c:v>41752</c:v>
                </c:pt>
                <c:pt idx="8016">
                  <c:v>41753</c:v>
                </c:pt>
                <c:pt idx="8017">
                  <c:v>41754</c:v>
                </c:pt>
                <c:pt idx="8018">
                  <c:v>41755</c:v>
                </c:pt>
                <c:pt idx="8019">
                  <c:v>41756</c:v>
                </c:pt>
                <c:pt idx="8020">
                  <c:v>41757</c:v>
                </c:pt>
                <c:pt idx="8021">
                  <c:v>41758</c:v>
                </c:pt>
                <c:pt idx="8022">
                  <c:v>41759</c:v>
                </c:pt>
                <c:pt idx="8023">
                  <c:v>41760</c:v>
                </c:pt>
                <c:pt idx="8024">
                  <c:v>41761</c:v>
                </c:pt>
                <c:pt idx="8025">
                  <c:v>41762</c:v>
                </c:pt>
                <c:pt idx="8026">
                  <c:v>41763</c:v>
                </c:pt>
                <c:pt idx="8027">
                  <c:v>41764</c:v>
                </c:pt>
                <c:pt idx="8028">
                  <c:v>41765</c:v>
                </c:pt>
                <c:pt idx="8029">
                  <c:v>41766</c:v>
                </c:pt>
                <c:pt idx="8030">
                  <c:v>41767</c:v>
                </c:pt>
                <c:pt idx="8031">
                  <c:v>41768</c:v>
                </c:pt>
                <c:pt idx="8032">
                  <c:v>41769</c:v>
                </c:pt>
                <c:pt idx="8033">
                  <c:v>41770</c:v>
                </c:pt>
                <c:pt idx="8034">
                  <c:v>41771</c:v>
                </c:pt>
                <c:pt idx="8035">
                  <c:v>41772</c:v>
                </c:pt>
                <c:pt idx="8036">
                  <c:v>41773</c:v>
                </c:pt>
                <c:pt idx="8037">
                  <c:v>41774</c:v>
                </c:pt>
                <c:pt idx="8038">
                  <c:v>41775</c:v>
                </c:pt>
                <c:pt idx="8039">
                  <c:v>41776</c:v>
                </c:pt>
                <c:pt idx="8040">
                  <c:v>41777</c:v>
                </c:pt>
                <c:pt idx="8041">
                  <c:v>41778</c:v>
                </c:pt>
                <c:pt idx="8042">
                  <c:v>41779</c:v>
                </c:pt>
                <c:pt idx="8043">
                  <c:v>41780</c:v>
                </c:pt>
                <c:pt idx="8044">
                  <c:v>41781</c:v>
                </c:pt>
                <c:pt idx="8045">
                  <c:v>41782</c:v>
                </c:pt>
                <c:pt idx="8046">
                  <c:v>41783</c:v>
                </c:pt>
                <c:pt idx="8047">
                  <c:v>41784</c:v>
                </c:pt>
                <c:pt idx="8048">
                  <c:v>41785</c:v>
                </c:pt>
                <c:pt idx="8049">
                  <c:v>41786</c:v>
                </c:pt>
                <c:pt idx="8050">
                  <c:v>41787</c:v>
                </c:pt>
                <c:pt idx="8051">
                  <c:v>41788</c:v>
                </c:pt>
                <c:pt idx="8052">
                  <c:v>41789</c:v>
                </c:pt>
                <c:pt idx="8053">
                  <c:v>41790</c:v>
                </c:pt>
                <c:pt idx="8054">
                  <c:v>41791</c:v>
                </c:pt>
                <c:pt idx="8055">
                  <c:v>41792</c:v>
                </c:pt>
                <c:pt idx="8056">
                  <c:v>41793</c:v>
                </c:pt>
                <c:pt idx="8057">
                  <c:v>41794</c:v>
                </c:pt>
                <c:pt idx="8058">
                  <c:v>41795</c:v>
                </c:pt>
                <c:pt idx="8059">
                  <c:v>41796</c:v>
                </c:pt>
                <c:pt idx="8060">
                  <c:v>41797</c:v>
                </c:pt>
                <c:pt idx="8061">
                  <c:v>41798</c:v>
                </c:pt>
                <c:pt idx="8062">
                  <c:v>41799</c:v>
                </c:pt>
                <c:pt idx="8063">
                  <c:v>41800</c:v>
                </c:pt>
                <c:pt idx="8064">
                  <c:v>41801</c:v>
                </c:pt>
                <c:pt idx="8065">
                  <c:v>41802</c:v>
                </c:pt>
                <c:pt idx="8066">
                  <c:v>41803</c:v>
                </c:pt>
                <c:pt idx="8067">
                  <c:v>41804</c:v>
                </c:pt>
                <c:pt idx="8068">
                  <c:v>41805</c:v>
                </c:pt>
                <c:pt idx="8069">
                  <c:v>41806</c:v>
                </c:pt>
                <c:pt idx="8070">
                  <c:v>41807</c:v>
                </c:pt>
                <c:pt idx="8071">
                  <c:v>41808</c:v>
                </c:pt>
                <c:pt idx="8072">
                  <c:v>41809</c:v>
                </c:pt>
                <c:pt idx="8073">
                  <c:v>41810</c:v>
                </c:pt>
                <c:pt idx="8074">
                  <c:v>41811</c:v>
                </c:pt>
                <c:pt idx="8075">
                  <c:v>41812</c:v>
                </c:pt>
                <c:pt idx="8076">
                  <c:v>41813</c:v>
                </c:pt>
                <c:pt idx="8077">
                  <c:v>41814</c:v>
                </c:pt>
                <c:pt idx="8078">
                  <c:v>41815</c:v>
                </c:pt>
                <c:pt idx="8079">
                  <c:v>41816</c:v>
                </c:pt>
                <c:pt idx="8080">
                  <c:v>41817</c:v>
                </c:pt>
                <c:pt idx="8081">
                  <c:v>41818</c:v>
                </c:pt>
                <c:pt idx="8082">
                  <c:v>41819</c:v>
                </c:pt>
                <c:pt idx="8083">
                  <c:v>41820</c:v>
                </c:pt>
                <c:pt idx="8084">
                  <c:v>41821</c:v>
                </c:pt>
                <c:pt idx="8085">
                  <c:v>41822</c:v>
                </c:pt>
                <c:pt idx="8086">
                  <c:v>41823</c:v>
                </c:pt>
                <c:pt idx="8087">
                  <c:v>41824</c:v>
                </c:pt>
                <c:pt idx="8088">
                  <c:v>41825</c:v>
                </c:pt>
                <c:pt idx="8089">
                  <c:v>41826</c:v>
                </c:pt>
                <c:pt idx="8090">
                  <c:v>41827</c:v>
                </c:pt>
                <c:pt idx="8091">
                  <c:v>41828</c:v>
                </c:pt>
                <c:pt idx="8092">
                  <c:v>41829</c:v>
                </c:pt>
                <c:pt idx="8093">
                  <c:v>41830</c:v>
                </c:pt>
                <c:pt idx="8094">
                  <c:v>41831</c:v>
                </c:pt>
                <c:pt idx="8095">
                  <c:v>41832</c:v>
                </c:pt>
                <c:pt idx="8096">
                  <c:v>41833</c:v>
                </c:pt>
                <c:pt idx="8097">
                  <c:v>41834</c:v>
                </c:pt>
                <c:pt idx="8098">
                  <c:v>41835</c:v>
                </c:pt>
                <c:pt idx="8099">
                  <c:v>41836</c:v>
                </c:pt>
                <c:pt idx="8100">
                  <c:v>41837</c:v>
                </c:pt>
                <c:pt idx="8101">
                  <c:v>41838</c:v>
                </c:pt>
                <c:pt idx="8102">
                  <c:v>41839</c:v>
                </c:pt>
                <c:pt idx="8103">
                  <c:v>41840</c:v>
                </c:pt>
                <c:pt idx="8104">
                  <c:v>41841</c:v>
                </c:pt>
                <c:pt idx="8105">
                  <c:v>41842</c:v>
                </c:pt>
                <c:pt idx="8106">
                  <c:v>41843</c:v>
                </c:pt>
                <c:pt idx="8107">
                  <c:v>41844</c:v>
                </c:pt>
                <c:pt idx="8108">
                  <c:v>41845</c:v>
                </c:pt>
                <c:pt idx="8109">
                  <c:v>41846</c:v>
                </c:pt>
                <c:pt idx="8110">
                  <c:v>41847</c:v>
                </c:pt>
                <c:pt idx="8111">
                  <c:v>41848</c:v>
                </c:pt>
                <c:pt idx="8112">
                  <c:v>41849</c:v>
                </c:pt>
                <c:pt idx="8113">
                  <c:v>41850</c:v>
                </c:pt>
                <c:pt idx="8114">
                  <c:v>41851</c:v>
                </c:pt>
                <c:pt idx="8115">
                  <c:v>41852</c:v>
                </c:pt>
                <c:pt idx="8116">
                  <c:v>41853</c:v>
                </c:pt>
                <c:pt idx="8117">
                  <c:v>41854</c:v>
                </c:pt>
                <c:pt idx="8118">
                  <c:v>41855</c:v>
                </c:pt>
                <c:pt idx="8119">
                  <c:v>41856</c:v>
                </c:pt>
                <c:pt idx="8120">
                  <c:v>41857</c:v>
                </c:pt>
                <c:pt idx="8121">
                  <c:v>41858</c:v>
                </c:pt>
                <c:pt idx="8122">
                  <c:v>41859</c:v>
                </c:pt>
                <c:pt idx="8123">
                  <c:v>41860</c:v>
                </c:pt>
                <c:pt idx="8124">
                  <c:v>41861</c:v>
                </c:pt>
                <c:pt idx="8125">
                  <c:v>41862</c:v>
                </c:pt>
                <c:pt idx="8126">
                  <c:v>41863</c:v>
                </c:pt>
                <c:pt idx="8127">
                  <c:v>41864</c:v>
                </c:pt>
                <c:pt idx="8128">
                  <c:v>41865</c:v>
                </c:pt>
                <c:pt idx="8129">
                  <c:v>41866</c:v>
                </c:pt>
                <c:pt idx="8130">
                  <c:v>41867</c:v>
                </c:pt>
                <c:pt idx="8131">
                  <c:v>41868</c:v>
                </c:pt>
                <c:pt idx="8132">
                  <c:v>41869</c:v>
                </c:pt>
                <c:pt idx="8133">
                  <c:v>41870</c:v>
                </c:pt>
                <c:pt idx="8134">
                  <c:v>41871</c:v>
                </c:pt>
                <c:pt idx="8135">
                  <c:v>41872</c:v>
                </c:pt>
                <c:pt idx="8136">
                  <c:v>41873</c:v>
                </c:pt>
                <c:pt idx="8137">
                  <c:v>41874</c:v>
                </c:pt>
                <c:pt idx="8138">
                  <c:v>41875</c:v>
                </c:pt>
                <c:pt idx="8139">
                  <c:v>41876</c:v>
                </c:pt>
                <c:pt idx="8140">
                  <c:v>41877</c:v>
                </c:pt>
                <c:pt idx="8141">
                  <c:v>41878</c:v>
                </c:pt>
                <c:pt idx="8142">
                  <c:v>41879</c:v>
                </c:pt>
                <c:pt idx="8143">
                  <c:v>41880</c:v>
                </c:pt>
                <c:pt idx="8144">
                  <c:v>41881</c:v>
                </c:pt>
                <c:pt idx="8145">
                  <c:v>41882</c:v>
                </c:pt>
                <c:pt idx="8146">
                  <c:v>41883</c:v>
                </c:pt>
                <c:pt idx="8147">
                  <c:v>41884</c:v>
                </c:pt>
                <c:pt idx="8148">
                  <c:v>41885</c:v>
                </c:pt>
                <c:pt idx="8149">
                  <c:v>41886</c:v>
                </c:pt>
                <c:pt idx="8150">
                  <c:v>41887</c:v>
                </c:pt>
                <c:pt idx="8151">
                  <c:v>41888</c:v>
                </c:pt>
                <c:pt idx="8152">
                  <c:v>41889</c:v>
                </c:pt>
                <c:pt idx="8153">
                  <c:v>41890</c:v>
                </c:pt>
                <c:pt idx="8154">
                  <c:v>41891</c:v>
                </c:pt>
                <c:pt idx="8155">
                  <c:v>41892</c:v>
                </c:pt>
                <c:pt idx="8156">
                  <c:v>41893</c:v>
                </c:pt>
                <c:pt idx="8157">
                  <c:v>41894</c:v>
                </c:pt>
                <c:pt idx="8158">
                  <c:v>41895</c:v>
                </c:pt>
                <c:pt idx="8159">
                  <c:v>41896</c:v>
                </c:pt>
                <c:pt idx="8160">
                  <c:v>41897</c:v>
                </c:pt>
                <c:pt idx="8161">
                  <c:v>41898</c:v>
                </c:pt>
                <c:pt idx="8162">
                  <c:v>41899</c:v>
                </c:pt>
                <c:pt idx="8163">
                  <c:v>41900</c:v>
                </c:pt>
                <c:pt idx="8164">
                  <c:v>41901</c:v>
                </c:pt>
                <c:pt idx="8165">
                  <c:v>41902</c:v>
                </c:pt>
                <c:pt idx="8166">
                  <c:v>41903</c:v>
                </c:pt>
                <c:pt idx="8167">
                  <c:v>41904</c:v>
                </c:pt>
                <c:pt idx="8168">
                  <c:v>41905</c:v>
                </c:pt>
                <c:pt idx="8169">
                  <c:v>41906</c:v>
                </c:pt>
                <c:pt idx="8170">
                  <c:v>41907</c:v>
                </c:pt>
                <c:pt idx="8171">
                  <c:v>41908</c:v>
                </c:pt>
                <c:pt idx="8172">
                  <c:v>41909</c:v>
                </c:pt>
                <c:pt idx="8173">
                  <c:v>41910</c:v>
                </c:pt>
                <c:pt idx="8174">
                  <c:v>41911</c:v>
                </c:pt>
                <c:pt idx="8175">
                  <c:v>41912</c:v>
                </c:pt>
                <c:pt idx="8176">
                  <c:v>41913</c:v>
                </c:pt>
                <c:pt idx="8177">
                  <c:v>41914</c:v>
                </c:pt>
                <c:pt idx="8178">
                  <c:v>41915</c:v>
                </c:pt>
                <c:pt idx="8179">
                  <c:v>41916</c:v>
                </c:pt>
                <c:pt idx="8180">
                  <c:v>41917</c:v>
                </c:pt>
                <c:pt idx="8181">
                  <c:v>41918</c:v>
                </c:pt>
                <c:pt idx="8182">
                  <c:v>41919</c:v>
                </c:pt>
                <c:pt idx="8183">
                  <c:v>41920</c:v>
                </c:pt>
                <c:pt idx="8184">
                  <c:v>41921</c:v>
                </c:pt>
                <c:pt idx="8185">
                  <c:v>41922</c:v>
                </c:pt>
                <c:pt idx="8186">
                  <c:v>41923</c:v>
                </c:pt>
                <c:pt idx="8187">
                  <c:v>41924</c:v>
                </c:pt>
                <c:pt idx="8188">
                  <c:v>41925</c:v>
                </c:pt>
                <c:pt idx="8189">
                  <c:v>41926</c:v>
                </c:pt>
                <c:pt idx="8190">
                  <c:v>41927</c:v>
                </c:pt>
                <c:pt idx="8191">
                  <c:v>41928</c:v>
                </c:pt>
                <c:pt idx="8192">
                  <c:v>41929</c:v>
                </c:pt>
                <c:pt idx="8193">
                  <c:v>41930</c:v>
                </c:pt>
                <c:pt idx="8194">
                  <c:v>41931</c:v>
                </c:pt>
                <c:pt idx="8195">
                  <c:v>41932</c:v>
                </c:pt>
                <c:pt idx="8196">
                  <c:v>41933</c:v>
                </c:pt>
                <c:pt idx="8197">
                  <c:v>41934</c:v>
                </c:pt>
                <c:pt idx="8198">
                  <c:v>41935</c:v>
                </c:pt>
                <c:pt idx="8199">
                  <c:v>41936</c:v>
                </c:pt>
                <c:pt idx="8200">
                  <c:v>41937</c:v>
                </c:pt>
                <c:pt idx="8201">
                  <c:v>41938</c:v>
                </c:pt>
                <c:pt idx="8202">
                  <c:v>41939</c:v>
                </c:pt>
                <c:pt idx="8203">
                  <c:v>41940</c:v>
                </c:pt>
                <c:pt idx="8204">
                  <c:v>41941</c:v>
                </c:pt>
                <c:pt idx="8205">
                  <c:v>41942</c:v>
                </c:pt>
                <c:pt idx="8206">
                  <c:v>41943</c:v>
                </c:pt>
                <c:pt idx="8207">
                  <c:v>41944</c:v>
                </c:pt>
                <c:pt idx="8208">
                  <c:v>41945</c:v>
                </c:pt>
                <c:pt idx="8209">
                  <c:v>41946</c:v>
                </c:pt>
                <c:pt idx="8210">
                  <c:v>41947</c:v>
                </c:pt>
                <c:pt idx="8211">
                  <c:v>41948</c:v>
                </c:pt>
                <c:pt idx="8212">
                  <c:v>41949</c:v>
                </c:pt>
                <c:pt idx="8213">
                  <c:v>41950</c:v>
                </c:pt>
                <c:pt idx="8214">
                  <c:v>41951</c:v>
                </c:pt>
                <c:pt idx="8215">
                  <c:v>41952</c:v>
                </c:pt>
                <c:pt idx="8216">
                  <c:v>41953</c:v>
                </c:pt>
                <c:pt idx="8217">
                  <c:v>41954</c:v>
                </c:pt>
                <c:pt idx="8218">
                  <c:v>41955</c:v>
                </c:pt>
                <c:pt idx="8219">
                  <c:v>41956</c:v>
                </c:pt>
                <c:pt idx="8220">
                  <c:v>41957</c:v>
                </c:pt>
                <c:pt idx="8221">
                  <c:v>41958</c:v>
                </c:pt>
                <c:pt idx="8222">
                  <c:v>41959</c:v>
                </c:pt>
                <c:pt idx="8223">
                  <c:v>41960</c:v>
                </c:pt>
                <c:pt idx="8224">
                  <c:v>41961</c:v>
                </c:pt>
                <c:pt idx="8225">
                  <c:v>41962</c:v>
                </c:pt>
                <c:pt idx="8226">
                  <c:v>41963</c:v>
                </c:pt>
                <c:pt idx="8227">
                  <c:v>41964</c:v>
                </c:pt>
                <c:pt idx="8228">
                  <c:v>41965</c:v>
                </c:pt>
                <c:pt idx="8229">
                  <c:v>41966</c:v>
                </c:pt>
                <c:pt idx="8230">
                  <c:v>41967</c:v>
                </c:pt>
                <c:pt idx="8231">
                  <c:v>41968</c:v>
                </c:pt>
                <c:pt idx="8232">
                  <c:v>41969</c:v>
                </c:pt>
                <c:pt idx="8233">
                  <c:v>41970</c:v>
                </c:pt>
                <c:pt idx="8234">
                  <c:v>41971</c:v>
                </c:pt>
                <c:pt idx="8235">
                  <c:v>41972</c:v>
                </c:pt>
                <c:pt idx="8236">
                  <c:v>41973</c:v>
                </c:pt>
                <c:pt idx="8237">
                  <c:v>41974</c:v>
                </c:pt>
                <c:pt idx="8238">
                  <c:v>41975</c:v>
                </c:pt>
                <c:pt idx="8239">
                  <c:v>41976</c:v>
                </c:pt>
                <c:pt idx="8240">
                  <c:v>41977</c:v>
                </c:pt>
                <c:pt idx="8241">
                  <c:v>41978</c:v>
                </c:pt>
                <c:pt idx="8242">
                  <c:v>41979</c:v>
                </c:pt>
                <c:pt idx="8243">
                  <c:v>41980</c:v>
                </c:pt>
                <c:pt idx="8244">
                  <c:v>41981</c:v>
                </c:pt>
                <c:pt idx="8245">
                  <c:v>41982</c:v>
                </c:pt>
                <c:pt idx="8246">
                  <c:v>41983</c:v>
                </c:pt>
                <c:pt idx="8247">
                  <c:v>41984</c:v>
                </c:pt>
                <c:pt idx="8248">
                  <c:v>41985</c:v>
                </c:pt>
                <c:pt idx="8249">
                  <c:v>41986</c:v>
                </c:pt>
                <c:pt idx="8250">
                  <c:v>41987</c:v>
                </c:pt>
                <c:pt idx="8251">
                  <c:v>41988</c:v>
                </c:pt>
                <c:pt idx="8252">
                  <c:v>41989</c:v>
                </c:pt>
                <c:pt idx="8253">
                  <c:v>41990</c:v>
                </c:pt>
                <c:pt idx="8254">
                  <c:v>41991</c:v>
                </c:pt>
                <c:pt idx="8255">
                  <c:v>41992</c:v>
                </c:pt>
                <c:pt idx="8256">
                  <c:v>41993</c:v>
                </c:pt>
                <c:pt idx="8257">
                  <c:v>41994</c:v>
                </c:pt>
                <c:pt idx="8258">
                  <c:v>41995</c:v>
                </c:pt>
                <c:pt idx="8259">
                  <c:v>41996</c:v>
                </c:pt>
                <c:pt idx="8260">
                  <c:v>41997</c:v>
                </c:pt>
                <c:pt idx="8261">
                  <c:v>41998</c:v>
                </c:pt>
                <c:pt idx="8262">
                  <c:v>41999</c:v>
                </c:pt>
                <c:pt idx="8263">
                  <c:v>42000</c:v>
                </c:pt>
                <c:pt idx="8264">
                  <c:v>42001</c:v>
                </c:pt>
                <c:pt idx="8265">
                  <c:v>42002</c:v>
                </c:pt>
                <c:pt idx="8266">
                  <c:v>42003</c:v>
                </c:pt>
                <c:pt idx="8267">
                  <c:v>42004</c:v>
                </c:pt>
              </c:numCache>
            </c:numRef>
          </c:xVal>
          <c:yVal>
            <c:numRef>
              <c:f>HPV_4410_pravostranna!$X$2:$X$10000</c:f>
              <c:numCache>
                <c:formatCode>#,##0.000_ ;\-#,##0.000\ </c:formatCode>
                <c:ptCount val="9999"/>
                <c:pt idx="0">
                  <c:v>3.7900085449220171</c:v>
                </c:pt>
                <c:pt idx="1">
                  <c:v>3.75</c:v>
                </c:pt>
                <c:pt idx="2">
                  <c:v>3.75</c:v>
                </c:pt>
                <c:pt idx="3">
                  <c:v>4.0500030517580115</c:v>
                </c:pt>
                <c:pt idx="4">
                  <c:v>3.710006713867017</c:v>
                </c:pt>
                <c:pt idx="5">
                  <c:v>3.7700042724609943</c:v>
                </c:pt>
                <c:pt idx="6">
                  <c:v>4.1800079345699999</c:v>
                </c:pt>
                <c:pt idx="7">
                  <c:v>3.6300048828120168</c:v>
                </c:pt>
                <c:pt idx="8">
                  <c:v>3.7700042724609943</c:v>
                </c:pt>
                <c:pt idx="9">
                  <c:v>4.1399993896480112</c:v>
                </c:pt>
                <c:pt idx="10">
                  <c:v>3.4100036621090055</c:v>
                </c:pt>
                <c:pt idx="11">
                  <c:v>4.1100006103520172</c:v>
                </c:pt>
                <c:pt idx="12">
                  <c:v>3.8200073242190058</c:v>
                </c:pt>
                <c:pt idx="13">
                  <c:v>3.8400115966800001</c:v>
                </c:pt>
                <c:pt idx="14">
                  <c:v>3.8500061035159945</c:v>
                </c:pt>
                <c:pt idx="15">
                  <c:v>3.8100128173830115</c:v>
                </c:pt>
                <c:pt idx="16">
                  <c:v>3.9500122070309942</c:v>
                </c:pt>
                <c:pt idx="17">
                  <c:v>3.8000030517580115</c:v>
                </c:pt>
                <c:pt idx="18">
                  <c:v>3.7000122070309942</c:v>
                </c:pt>
                <c:pt idx="19">
                  <c:v>3.9400024414059942</c:v>
                </c:pt>
                <c:pt idx="20">
                  <c:v>4.760009765625</c:v>
                </c:pt>
                <c:pt idx="21">
                  <c:v>3.8700103759770172</c:v>
                </c:pt>
                <c:pt idx="22">
                  <c:v>3.75</c:v>
                </c:pt>
                <c:pt idx="23">
                  <c:v>4.2200012207030113</c:v>
                </c:pt>
                <c:pt idx="24">
                  <c:v>3.8899993896480112</c:v>
                </c:pt>
                <c:pt idx="25">
                  <c:v>3.5900115966800001</c:v>
                </c:pt>
                <c:pt idx="26">
                  <c:v>3.8300018310550001</c:v>
                </c:pt>
                <c:pt idx="27">
                  <c:v>3.2900085449220171</c:v>
                </c:pt>
                <c:pt idx="28">
                  <c:v>3.8600006103520172</c:v>
                </c:pt>
                <c:pt idx="29">
                  <c:v>3.8200073242190058</c:v>
                </c:pt>
                <c:pt idx="30">
                  <c:v>3.8100128173830115</c:v>
                </c:pt>
                <c:pt idx="31">
                  <c:v>3.9100036621090055</c:v>
                </c:pt>
                <c:pt idx="32">
                  <c:v>3.5200042724609943</c:v>
                </c:pt>
                <c:pt idx="33">
                  <c:v>3.6600036621090055</c:v>
                </c:pt>
                <c:pt idx="34">
                  <c:v>4.3000030517580115</c:v>
                </c:pt>
                <c:pt idx="35">
                  <c:v>3.6000061035159945</c:v>
                </c:pt>
                <c:pt idx="36">
                  <c:v>3.6800079345699999</c:v>
                </c:pt>
                <c:pt idx="37">
                  <c:v>3.6500091552730112</c:v>
                </c:pt>
                <c:pt idx="38">
                  <c:v>3.6100006103520172</c:v>
                </c:pt>
                <c:pt idx="39">
                  <c:v>3.7400054931640057</c:v>
                </c:pt>
                <c:pt idx="40">
                  <c:v>3.8400115966800001</c:v>
                </c:pt>
                <c:pt idx="41">
                  <c:v>3.6600036621090055</c:v>
                </c:pt>
                <c:pt idx="42">
                  <c:v>3.7000122070309942</c:v>
                </c:pt>
                <c:pt idx="43">
                  <c:v>3.6200103759770172</c:v>
                </c:pt>
                <c:pt idx="44">
                  <c:v>3.6500091552730112</c:v>
                </c:pt>
                <c:pt idx="45">
                  <c:v>3.7900085449220171</c:v>
                </c:pt>
                <c:pt idx="46">
                  <c:v>3.7400054931640057</c:v>
                </c:pt>
                <c:pt idx="47">
                  <c:v>3.7200012207030113</c:v>
                </c:pt>
                <c:pt idx="48">
                  <c:v>3.8200073242190058</c:v>
                </c:pt>
                <c:pt idx="49">
                  <c:v>3.7000122070309942</c:v>
                </c:pt>
                <c:pt idx="50">
                  <c:v>3.760009765625</c:v>
                </c:pt>
                <c:pt idx="51">
                  <c:v>3.6600036621090055</c:v>
                </c:pt>
                <c:pt idx="52">
                  <c:v>2.8100128173830115</c:v>
                </c:pt>
                <c:pt idx="53">
                  <c:v>3.710006713867017</c:v>
                </c:pt>
                <c:pt idx="54">
                  <c:v>3.710006713867017</c:v>
                </c:pt>
                <c:pt idx="55">
                  <c:v>3.7000122070309942</c:v>
                </c:pt>
                <c:pt idx="56">
                  <c:v>3.8100128173830115</c:v>
                </c:pt>
                <c:pt idx="57">
                  <c:v>3.760009765625</c:v>
                </c:pt>
                <c:pt idx="58">
                  <c:v>3.7700042724609943</c:v>
                </c:pt>
                <c:pt idx="59">
                  <c:v>3.7200012207030113</c:v>
                </c:pt>
                <c:pt idx="60">
                  <c:v>3.710006713867017</c:v>
                </c:pt>
                <c:pt idx="61">
                  <c:v>3.7400054931640057</c:v>
                </c:pt>
                <c:pt idx="62">
                  <c:v>3.7400054931640057</c:v>
                </c:pt>
                <c:pt idx="63">
                  <c:v>3.7200012207030113</c:v>
                </c:pt>
                <c:pt idx="64">
                  <c:v>3.7200012207030113</c:v>
                </c:pt>
                <c:pt idx="65">
                  <c:v>3.75</c:v>
                </c:pt>
                <c:pt idx="66">
                  <c:v>3.7700042724609943</c:v>
                </c:pt>
                <c:pt idx="67">
                  <c:v>3.8500061035159945</c:v>
                </c:pt>
                <c:pt idx="68">
                  <c:v>3.7900085449220171</c:v>
                </c:pt>
                <c:pt idx="69">
                  <c:v>3.8600006103520172</c:v>
                </c:pt>
                <c:pt idx="70">
                  <c:v>3.8300018310550001</c:v>
                </c:pt>
                <c:pt idx="71">
                  <c:v>3.9199981689449999</c:v>
                </c:pt>
                <c:pt idx="72">
                  <c:v>4.7900085449220171</c:v>
                </c:pt>
                <c:pt idx="73">
                  <c:v>3.7900085449220171</c:v>
                </c:pt>
                <c:pt idx="74">
                  <c:v>3.9000091552730112</c:v>
                </c:pt>
                <c:pt idx="75">
                  <c:v>3.8899993896480112</c:v>
                </c:pt>
                <c:pt idx="76">
                  <c:v>3.760009765625</c:v>
                </c:pt>
                <c:pt idx="77">
                  <c:v>3.9100036621090055</c:v>
                </c:pt>
                <c:pt idx="78">
                  <c:v>3.8800048828120168</c:v>
                </c:pt>
                <c:pt idx="79">
                  <c:v>3.8500061035159945</c:v>
                </c:pt>
                <c:pt idx="80">
                  <c:v>3.7300109863280113</c:v>
                </c:pt>
                <c:pt idx="81">
                  <c:v>3.75</c:v>
                </c:pt>
                <c:pt idx="82">
                  <c:v>3.8200073242190058</c:v>
                </c:pt>
                <c:pt idx="83">
                  <c:v>3.8300018310550001</c:v>
                </c:pt>
                <c:pt idx="84">
                  <c:v>3.7700042724609943</c:v>
                </c:pt>
                <c:pt idx="85">
                  <c:v>2.8800048828120168</c:v>
                </c:pt>
                <c:pt idx="86">
                  <c:v>3.8100128173830115</c:v>
                </c:pt>
                <c:pt idx="87">
                  <c:v>3.7300109863280113</c:v>
                </c:pt>
                <c:pt idx="88">
                  <c:v>3.75</c:v>
                </c:pt>
                <c:pt idx="89">
                  <c:v>3.7700042724609943</c:v>
                </c:pt>
                <c:pt idx="90">
                  <c:v>3.7799987792970171</c:v>
                </c:pt>
                <c:pt idx="91">
                  <c:v>3.8300018310550001</c:v>
                </c:pt>
                <c:pt idx="92">
                  <c:v>3.7799987792970171</c:v>
                </c:pt>
                <c:pt idx="93">
                  <c:v>3.7200012207030113</c:v>
                </c:pt>
                <c:pt idx="94">
                  <c:v>3.5900115966800001</c:v>
                </c:pt>
                <c:pt idx="95">
                  <c:v>3.6900024414059942</c:v>
                </c:pt>
                <c:pt idx="96">
                  <c:v>3.7000122070309942</c:v>
                </c:pt>
                <c:pt idx="97">
                  <c:v>3.760009765625</c:v>
                </c:pt>
                <c:pt idx="98">
                  <c:v>3.6900024414059942</c:v>
                </c:pt>
                <c:pt idx="99">
                  <c:v>3.710006713867017</c:v>
                </c:pt>
                <c:pt idx="100">
                  <c:v>3.7000122070309942</c:v>
                </c:pt>
                <c:pt idx="101">
                  <c:v>3.7700042724609943</c:v>
                </c:pt>
                <c:pt idx="102">
                  <c:v>3.7000122070309942</c:v>
                </c:pt>
                <c:pt idx="103">
                  <c:v>3.4500122070309942</c:v>
                </c:pt>
                <c:pt idx="104">
                  <c:v>3.7400054931640057</c:v>
                </c:pt>
                <c:pt idx="105">
                  <c:v>3.7000122070309942</c:v>
                </c:pt>
                <c:pt idx="106">
                  <c:v>3.7900085449220171</c:v>
                </c:pt>
                <c:pt idx="107">
                  <c:v>3.9000091552730112</c:v>
                </c:pt>
                <c:pt idx="108">
                  <c:v>3.6200103759770172</c:v>
                </c:pt>
                <c:pt idx="109">
                  <c:v>3.7700042724609943</c:v>
                </c:pt>
                <c:pt idx="110">
                  <c:v>3.8600006103520172</c:v>
                </c:pt>
                <c:pt idx="111">
                  <c:v>3.7000122070309942</c:v>
                </c:pt>
                <c:pt idx="112">
                  <c:v>3.7300109863280113</c:v>
                </c:pt>
                <c:pt idx="113">
                  <c:v>3.760009765625</c:v>
                </c:pt>
                <c:pt idx="114">
                  <c:v>3.7000122070309942</c:v>
                </c:pt>
                <c:pt idx="115">
                  <c:v>3.7900085449220171</c:v>
                </c:pt>
                <c:pt idx="116">
                  <c:v>3.8800048828120168</c:v>
                </c:pt>
                <c:pt idx="117">
                  <c:v>3.7900085449220171</c:v>
                </c:pt>
                <c:pt idx="118">
                  <c:v>3.7000122070309942</c:v>
                </c:pt>
                <c:pt idx="119">
                  <c:v>3.9700012207030113</c:v>
                </c:pt>
                <c:pt idx="120">
                  <c:v>3.6200103759770172</c:v>
                </c:pt>
                <c:pt idx="121">
                  <c:v>3.8300018310550001</c:v>
                </c:pt>
                <c:pt idx="122">
                  <c:v>3.75</c:v>
                </c:pt>
                <c:pt idx="123">
                  <c:v>3.6699981689449999</c:v>
                </c:pt>
                <c:pt idx="124">
                  <c:v>3.6900024414059942</c:v>
                </c:pt>
                <c:pt idx="125">
                  <c:v>3.6900024414059942</c:v>
                </c:pt>
                <c:pt idx="126">
                  <c:v>3.6900024414059942</c:v>
                </c:pt>
                <c:pt idx="127">
                  <c:v>3.5900115966800001</c:v>
                </c:pt>
                <c:pt idx="128">
                  <c:v>3.6900024414059942</c:v>
                </c:pt>
                <c:pt idx="129">
                  <c:v>3.6500091552730112</c:v>
                </c:pt>
                <c:pt idx="130">
                  <c:v>3.5900115966800001</c:v>
                </c:pt>
                <c:pt idx="131">
                  <c:v>3.6900024414059942</c:v>
                </c:pt>
                <c:pt idx="132">
                  <c:v>3.6900024414059942</c:v>
                </c:pt>
                <c:pt idx="133">
                  <c:v>3.6399993896480112</c:v>
                </c:pt>
                <c:pt idx="134">
                  <c:v>3.6500091552730112</c:v>
                </c:pt>
                <c:pt idx="135">
                  <c:v>3.6900024414059942</c:v>
                </c:pt>
                <c:pt idx="136">
                  <c:v>3.6300048828120168</c:v>
                </c:pt>
                <c:pt idx="137">
                  <c:v>3.6300048828120168</c:v>
                </c:pt>
                <c:pt idx="138">
                  <c:v>3.6100006103520172</c:v>
                </c:pt>
                <c:pt idx="139">
                  <c:v>3.6300048828120168</c:v>
                </c:pt>
                <c:pt idx="140">
                  <c:v>3.5700073242190058</c:v>
                </c:pt>
                <c:pt idx="141">
                  <c:v>3.5900115966800001</c:v>
                </c:pt>
                <c:pt idx="142">
                  <c:v>3.6200103759770172</c:v>
                </c:pt>
                <c:pt idx="143">
                  <c:v>3.5700073242190058</c:v>
                </c:pt>
                <c:pt idx="144">
                  <c:v>3.5200042724609943</c:v>
                </c:pt>
                <c:pt idx="145">
                  <c:v>3.5900115966800001</c:v>
                </c:pt>
                <c:pt idx="146">
                  <c:v>3.5600128173830115</c:v>
                </c:pt>
                <c:pt idx="147">
                  <c:v>3.5299987792970171</c:v>
                </c:pt>
                <c:pt idx="148">
                  <c:v>3.6300048828120168</c:v>
                </c:pt>
                <c:pt idx="149">
                  <c:v>3.5</c:v>
                </c:pt>
                <c:pt idx="150">
                  <c:v>3.6300048828120168</c:v>
                </c:pt>
                <c:pt idx="151">
                  <c:v>3.5299987792970171</c:v>
                </c:pt>
                <c:pt idx="152">
                  <c:v>3.5500030517580115</c:v>
                </c:pt>
                <c:pt idx="153">
                  <c:v>3.4800109863280113</c:v>
                </c:pt>
                <c:pt idx="154">
                  <c:v>3.510009765625</c:v>
                </c:pt>
                <c:pt idx="155">
                  <c:v>3.5800018310550001</c:v>
                </c:pt>
                <c:pt idx="156">
                  <c:v>3.6300048828120168</c:v>
                </c:pt>
                <c:pt idx="157">
                  <c:v>3.4300079345699999</c:v>
                </c:pt>
                <c:pt idx="158">
                  <c:v>3.4700012207030113</c:v>
                </c:pt>
                <c:pt idx="159">
                  <c:v>3.6399993896480112</c:v>
                </c:pt>
                <c:pt idx="160">
                  <c:v>3.5400085449220171</c:v>
                </c:pt>
                <c:pt idx="161">
                  <c:v>3.5700073242190058</c:v>
                </c:pt>
                <c:pt idx="162">
                  <c:v>3.6300048828120168</c:v>
                </c:pt>
                <c:pt idx="163">
                  <c:v>3.4400024414059942</c:v>
                </c:pt>
                <c:pt idx="164">
                  <c:v>3.5299987792970171</c:v>
                </c:pt>
                <c:pt idx="165">
                  <c:v>3.5600128173830115</c:v>
                </c:pt>
                <c:pt idx="166">
                  <c:v>3.4900054931640057</c:v>
                </c:pt>
                <c:pt idx="167">
                  <c:v>3.3400115966800001</c:v>
                </c:pt>
                <c:pt idx="168">
                  <c:v>3.3899993896480112</c:v>
                </c:pt>
                <c:pt idx="169">
                  <c:v>3.4700012207030113</c:v>
                </c:pt>
                <c:pt idx="170">
                  <c:v>3.4900054931640057</c:v>
                </c:pt>
                <c:pt idx="171">
                  <c:v>3.5600128173830115</c:v>
                </c:pt>
                <c:pt idx="172">
                  <c:v>3.4800109863280113</c:v>
                </c:pt>
                <c:pt idx="173">
                  <c:v>3.4700012207030113</c:v>
                </c:pt>
                <c:pt idx="174">
                  <c:v>3.4700012207030113</c:v>
                </c:pt>
                <c:pt idx="175">
                  <c:v>3.460006713867017</c:v>
                </c:pt>
                <c:pt idx="176">
                  <c:v>3.510009765625</c:v>
                </c:pt>
                <c:pt idx="177">
                  <c:v>3.4400024414059942</c:v>
                </c:pt>
                <c:pt idx="178">
                  <c:v>3.4700012207030113</c:v>
                </c:pt>
                <c:pt idx="179">
                  <c:v>3.3500061035159945</c:v>
                </c:pt>
                <c:pt idx="180">
                  <c:v>2.9300079345699999</c:v>
                </c:pt>
                <c:pt idx="181">
                  <c:v>3.3700103759770172</c:v>
                </c:pt>
                <c:pt idx="182">
                  <c:v>3.3400115966800001</c:v>
                </c:pt>
                <c:pt idx="183">
                  <c:v>3.3700103759770172</c:v>
                </c:pt>
                <c:pt idx="184">
                  <c:v>3.3899993896480112</c:v>
                </c:pt>
                <c:pt idx="185">
                  <c:v>3.3600006103520172</c:v>
                </c:pt>
                <c:pt idx="186">
                  <c:v>3.3600006103520172</c:v>
                </c:pt>
                <c:pt idx="187">
                  <c:v>3.3800048828120168</c:v>
                </c:pt>
                <c:pt idx="188">
                  <c:v>3.3600006103520172</c:v>
                </c:pt>
                <c:pt idx="189">
                  <c:v>3.3400115966800001</c:v>
                </c:pt>
                <c:pt idx="190">
                  <c:v>3.2000122070309942</c:v>
                </c:pt>
                <c:pt idx="191">
                  <c:v>3.3400115966800001</c:v>
                </c:pt>
                <c:pt idx="192">
                  <c:v>3.3000030517580115</c:v>
                </c:pt>
                <c:pt idx="193">
                  <c:v>3.3200073242190058</c:v>
                </c:pt>
                <c:pt idx="194">
                  <c:v>3.1200103759770172</c:v>
                </c:pt>
                <c:pt idx="195">
                  <c:v>3.1800079345699999</c:v>
                </c:pt>
                <c:pt idx="196">
                  <c:v>3.1900024414059942</c:v>
                </c:pt>
                <c:pt idx="197">
                  <c:v>3.2700042724609943</c:v>
                </c:pt>
                <c:pt idx="198">
                  <c:v>3.3100128173830115</c:v>
                </c:pt>
                <c:pt idx="199">
                  <c:v>3.3100128173830115</c:v>
                </c:pt>
                <c:pt idx="200">
                  <c:v>3.2300109863280113</c:v>
                </c:pt>
                <c:pt idx="201">
                  <c:v>3.260009765625</c:v>
                </c:pt>
                <c:pt idx="202">
                  <c:v>3.2900085449220171</c:v>
                </c:pt>
                <c:pt idx="203">
                  <c:v>3.3100128173830115</c:v>
                </c:pt>
                <c:pt idx="204">
                  <c:v>3.2799987792970171</c:v>
                </c:pt>
                <c:pt idx="205">
                  <c:v>3.3400115966800001</c:v>
                </c:pt>
                <c:pt idx="206">
                  <c:v>3.2900085449220171</c:v>
                </c:pt>
                <c:pt idx="207">
                  <c:v>3.2000122070309942</c:v>
                </c:pt>
                <c:pt idx="208">
                  <c:v>3.210006713867017</c:v>
                </c:pt>
                <c:pt idx="209">
                  <c:v>3.4400024414059942</c:v>
                </c:pt>
                <c:pt idx="210">
                  <c:v>3.4400024414059942</c:v>
                </c:pt>
                <c:pt idx="211">
                  <c:v>3.4199981689449999</c:v>
                </c:pt>
                <c:pt idx="212">
                  <c:v>3.3899993896480112</c:v>
                </c:pt>
                <c:pt idx="213">
                  <c:v>3.3600006103520172</c:v>
                </c:pt>
                <c:pt idx="214">
                  <c:v>3.3600006103520172</c:v>
                </c:pt>
                <c:pt idx="215">
                  <c:v>3.3800048828120168</c:v>
                </c:pt>
                <c:pt idx="216">
                  <c:v>3.3800048828120168</c:v>
                </c:pt>
                <c:pt idx="217">
                  <c:v>3.3700103759770172</c:v>
                </c:pt>
                <c:pt idx="218">
                  <c:v>3.3600006103520172</c:v>
                </c:pt>
                <c:pt idx="219">
                  <c:v>3.3800048828120168</c:v>
                </c:pt>
                <c:pt idx="220">
                  <c:v>3.3700103759770172</c:v>
                </c:pt>
                <c:pt idx="221">
                  <c:v>3.3700103759770172</c:v>
                </c:pt>
                <c:pt idx="222">
                  <c:v>3.3600006103520172</c:v>
                </c:pt>
                <c:pt idx="223">
                  <c:v>3.3400115966800001</c:v>
                </c:pt>
                <c:pt idx="224">
                  <c:v>3.3400115966800001</c:v>
                </c:pt>
                <c:pt idx="225">
                  <c:v>3.3400115966800001</c:v>
                </c:pt>
                <c:pt idx="226">
                  <c:v>3.3500061035159945</c:v>
                </c:pt>
                <c:pt idx="227">
                  <c:v>3.3500061035159945</c:v>
                </c:pt>
                <c:pt idx="228">
                  <c:v>3.3400115966800001</c:v>
                </c:pt>
                <c:pt idx="229">
                  <c:v>3.3500061035159945</c:v>
                </c:pt>
                <c:pt idx="230">
                  <c:v>3.3700103759770172</c:v>
                </c:pt>
                <c:pt idx="231">
                  <c:v>3.3800048828120168</c:v>
                </c:pt>
                <c:pt idx="232">
                  <c:v>3.3899993896480112</c:v>
                </c:pt>
                <c:pt idx="233">
                  <c:v>3.3899993896480112</c:v>
                </c:pt>
                <c:pt idx="234">
                  <c:v>3.3800048828120168</c:v>
                </c:pt>
                <c:pt idx="235">
                  <c:v>3.3899993896480112</c:v>
                </c:pt>
                <c:pt idx="236">
                  <c:v>3.4100036621090055</c:v>
                </c:pt>
                <c:pt idx="237">
                  <c:v>3.4199981689449999</c:v>
                </c:pt>
                <c:pt idx="238">
                  <c:v>3.4199981689449999</c:v>
                </c:pt>
                <c:pt idx="239">
                  <c:v>3.4199981689449999</c:v>
                </c:pt>
                <c:pt idx="240">
                  <c:v>3.4300079345699999</c:v>
                </c:pt>
                <c:pt idx="241">
                  <c:v>3.4400024414059942</c:v>
                </c:pt>
                <c:pt idx="242">
                  <c:v>3.4300079345699999</c:v>
                </c:pt>
                <c:pt idx="243">
                  <c:v>3.4100036621090055</c:v>
                </c:pt>
                <c:pt idx="244">
                  <c:v>3.4100036621090055</c:v>
                </c:pt>
                <c:pt idx="245">
                  <c:v>3.4199981689449999</c:v>
                </c:pt>
                <c:pt idx="246">
                  <c:v>3.4199981689449999</c:v>
                </c:pt>
                <c:pt idx="247">
                  <c:v>3.4400024414059942</c:v>
                </c:pt>
                <c:pt idx="248">
                  <c:v>3.4199981689449999</c:v>
                </c:pt>
                <c:pt idx="249">
                  <c:v>3.4800109863280113</c:v>
                </c:pt>
                <c:pt idx="250">
                  <c:v>3.4900054931640057</c:v>
                </c:pt>
                <c:pt idx="251">
                  <c:v>3.4900054931640057</c:v>
                </c:pt>
                <c:pt idx="252">
                  <c:v>3.4900054931640057</c:v>
                </c:pt>
                <c:pt idx="253">
                  <c:v>3.4700012207030113</c:v>
                </c:pt>
                <c:pt idx="254">
                  <c:v>3.460006713867017</c:v>
                </c:pt>
                <c:pt idx="255">
                  <c:v>3.4500122070309942</c:v>
                </c:pt>
                <c:pt idx="256">
                  <c:v>3.4400024414059942</c:v>
                </c:pt>
                <c:pt idx="257">
                  <c:v>3.3600006103520172</c:v>
                </c:pt>
                <c:pt idx="258">
                  <c:v>3.3500061035159945</c:v>
                </c:pt>
                <c:pt idx="259">
                  <c:v>3.3500061035159945</c:v>
                </c:pt>
                <c:pt idx="260">
                  <c:v>3.3300018310550001</c:v>
                </c:pt>
                <c:pt idx="261">
                  <c:v>3.3400115966800001</c:v>
                </c:pt>
                <c:pt idx="262">
                  <c:v>3.3300018310550001</c:v>
                </c:pt>
                <c:pt idx="263">
                  <c:v>3.3700103759770172</c:v>
                </c:pt>
                <c:pt idx="264">
                  <c:v>3.4100036621090055</c:v>
                </c:pt>
                <c:pt idx="265">
                  <c:v>3.3800048828120168</c:v>
                </c:pt>
                <c:pt idx="266">
                  <c:v>3.3700103759770172</c:v>
                </c:pt>
                <c:pt idx="267">
                  <c:v>3.4100036621090055</c:v>
                </c:pt>
                <c:pt idx="268">
                  <c:v>3.4300079345699999</c:v>
                </c:pt>
                <c:pt idx="269">
                  <c:v>3.4300079345699999</c:v>
                </c:pt>
                <c:pt idx="270">
                  <c:v>3.4400024414059942</c:v>
                </c:pt>
                <c:pt idx="271">
                  <c:v>3.4400024414059942</c:v>
                </c:pt>
                <c:pt idx="272">
                  <c:v>3.4300079345699999</c:v>
                </c:pt>
                <c:pt idx="273">
                  <c:v>3.4199981689449999</c:v>
                </c:pt>
                <c:pt idx="274">
                  <c:v>3.4000091552730112</c:v>
                </c:pt>
                <c:pt idx="275">
                  <c:v>3.3899993896480112</c:v>
                </c:pt>
                <c:pt idx="276">
                  <c:v>3.3899993896480112</c:v>
                </c:pt>
                <c:pt idx="277">
                  <c:v>3.4000091552730112</c:v>
                </c:pt>
                <c:pt idx="278">
                  <c:v>3.3800048828120168</c:v>
                </c:pt>
                <c:pt idx="279">
                  <c:v>3.3700103759770172</c:v>
                </c:pt>
                <c:pt idx="280">
                  <c:v>3.3899993896480112</c:v>
                </c:pt>
                <c:pt idx="281">
                  <c:v>3.3899993896480112</c:v>
                </c:pt>
                <c:pt idx="282">
                  <c:v>3.4000091552730112</c:v>
                </c:pt>
                <c:pt idx="283">
                  <c:v>3.4100036621090055</c:v>
                </c:pt>
                <c:pt idx="284">
                  <c:v>3.4100036621090055</c:v>
                </c:pt>
                <c:pt idx="285">
                  <c:v>3.4100036621090055</c:v>
                </c:pt>
                <c:pt idx="286">
                  <c:v>3.3899993896480112</c:v>
                </c:pt>
                <c:pt idx="287">
                  <c:v>3.4000091552730112</c:v>
                </c:pt>
                <c:pt idx="288">
                  <c:v>3.3700103759770172</c:v>
                </c:pt>
                <c:pt idx="289">
                  <c:v>3.3500061035159945</c:v>
                </c:pt>
                <c:pt idx="290">
                  <c:v>3.3700103759770172</c:v>
                </c:pt>
                <c:pt idx="291">
                  <c:v>3.4000091552730112</c:v>
                </c:pt>
                <c:pt idx="292">
                  <c:v>3.4000091552730112</c:v>
                </c:pt>
                <c:pt idx="293">
                  <c:v>3.4000091552730112</c:v>
                </c:pt>
                <c:pt idx="294">
                  <c:v>3.4000091552730112</c:v>
                </c:pt>
                <c:pt idx="295">
                  <c:v>3.3899993896480112</c:v>
                </c:pt>
                <c:pt idx="296">
                  <c:v>3.3899993896480112</c:v>
                </c:pt>
                <c:pt idx="297">
                  <c:v>3.3899993896480112</c:v>
                </c:pt>
                <c:pt idx="298">
                  <c:v>3.3899993896480112</c:v>
                </c:pt>
                <c:pt idx="299">
                  <c:v>3.3800048828120168</c:v>
                </c:pt>
                <c:pt idx="300">
                  <c:v>3.3700103759770172</c:v>
                </c:pt>
                <c:pt idx="301">
                  <c:v>3.3500061035159945</c:v>
                </c:pt>
                <c:pt idx="302">
                  <c:v>3.3400115966800001</c:v>
                </c:pt>
                <c:pt idx="303">
                  <c:v>3.3200073242190058</c:v>
                </c:pt>
                <c:pt idx="304">
                  <c:v>3.2799987792970171</c:v>
                </c:pt>
                <c:pt idx="305">
                  <c:v>3.260009765625</c:v>
                </c:pt>
                <c:pt idx="306">
                  <c:v>3.25</c:v>
                </c:pt>
                <c:pt idx="307">
                  <c:v>3.260009765625</c:v>
                </c:pt>
                <c:pt idx="308">
                  <c:v>3.260009765625</c:v>
                </c:pt>
                <c:pt idx="309">
                  <c:v>3.260009765625</c:v>
                </c:pt>
                <c:pt idx="310">
                  <c:v>3.2300109863280113</c:v>
                </c:pt>
                <c:pt idx="311">
                  <c:v>3.2300109863280113</c:v>
                </c:pt>
                <c:pt idx="312">
                  <c:v>3.210006713867017</c:v>
                </c:pt>
                <c:pt idx="313">
                  <c:v>3.1900024414059942</c:v>
                </c:pt>
                <c:pt idx="314">
                  <c:v>3.1699981689449999</c:v>
                </c:pt>
                <c:pt idx="315">
                  <c:v>3.1699981689449999</c:v>
                </c:pt>
                <c:pt idx="316">
                  <c:v>3.1500091552730112</c:v>
                </c:pt>
                <c:pt idx="317">
                  <c:v>3.1399993896480112</c:v>
                </c:pt>
                <c:pt idx="318">
                  <c:v>3.1500091552730112</c:v>
                </c:pt>
                <c:pt idx="319">
                  <c:v>3.1699981689449999</c:v>
                </c:pt>
                <c:pt idx="320">
                  <c:v>3.1699981689449999</c:v>
                </c:pt>
                <c:pt idx="321">
                  <c:v>3.1600036621090055</c:v>
                </c:pt>
                <c:pt idx="322">
                  <c:v>3.1699981689449999</c:v>
                </c:pt>
                <c:pt idx="323">
                  <c:v>3.1600036621090055</c:v>
                </c:pt>
                <c:pt idx="324">
                  <c:v>3.1500091552730112</c:v>
                </c:pt>
                <c:pt idx="325">
                  <c:v>3.1600036621090055</c:v>
                </c:pt>
                <c:pt idx="326">
                  <c:v>3.1399993896480112</c:v>
                </c:pt>
                <c:pt idx="327">
                  <c:v>3.1500091552730112</c:v>
                </c:pt>
                <c:pt idx="328">
                  <c:v>3.1500091552730112</c:v>
                </c:pt>
                <c:pt idx="329">
                  <c:v>3.1399993896480112</c:v>
                </c:pt>
                <c:pt idx="330">
                  <c:v>3.1399993896480112</c:v>
                </c:pt>
                <c:pt idx="331">
                  <c:v>3.1200103759770172</c:v>
                </c:pt>
                <c:pt idx="332">
                  <c:v>3.1200103759770172</c:v>
                </c:pt>
                <c:pt idx="333">
                  <c:v>3.1100006103520172</c:v>
                </c:pt>
                <c:pt idx="334">
                  <c:v>3.1100006103520172</c:v>
                </c:pt>
                <c:pt idx="335">
                  <c:v>3.1100006103520172</c:v>
                </c:pt>
                <c:pt idx="336">
                  <c:v>3.0900115966800001</c:v>
                </c:pt>
                <c:pt idx="337">
                  <c:v>3.1200103759770172</c:v>
                </c:pt>
                <c:pt idx="338">
                  <c:v>3.1300048828120168</c:v>
                </c:pt>
                <c:pt idx="339">
                  <c:v>3.1399993896480112</c:v>
                </c:pt>
                <c:pt idx="340">
                  <c:v>3.1300048828120168</c:v>
                </c:pt>
                <c:pt idx="341">
                  <c:v>3.1100006103520172</c:v>
                </c:pt>
                <c:pt idx="342">
                  <c:v>3.0600128173830115</c:v>
                </c:pt>
                <c:pt idx="343">
                  <c:v>3.0200042724609943</c:v>
                </c:pt>
                <c:pt idx="344">
                  <c:v>3.0299987792970171</c:v>
                </c:pt>
                <c:pt idx="345">
                  <c:v>3.0400085449220171</c:v>
                </c:pt>
                <c:pt idx="346">
                  <c:v>3.0600128173830115</c:v>
                </c:pt>
                <c:pt idx="347">
                  <c:v>3.0800018310550001</c:v>
                </c:pt>
                <c:pt idx="348">
                  <c:v>3.0800018310550001</c:v>
                </c:pt>
                <c:pt idx="349">
                  <c:v>3.0700073242190058</c:v>
                </c:pt>
                <c:pt idx="350">
                  <c:v>3.0600128173830115</c:v>
                </c:pt>
                <c:pt idx="351">
                  <c:v>3.0500030517580115</c:v>
                </c:pt>
                <c:pt idx="352">
                  <c:v>3.0299987792970171</c:v>
                </c:pt>
                <c:pt idx="353">
                  <c:v>3</c:v>
                </c:pt>
                <c:pt idx="354">
                  <c:v>2.9900054931640057</c:v>
                </c:pt>
                <c:pt idx="355">
                  <c:v>2.9900054931640057</c:v>
                </c:pt>
                <c:pt idx="356">
                  <c:v>2.9700012207030113</c:v>
                </c:pt>
                <c:pt idx="357">
                  <c:v>2.960006713867017</c:v>
                </c:pt>
                <c:pt idx="358">
                  <c:v>2.9500122070309942</c:v>
                </c:pt>
                <c:pt idx="359">
                  <c:v>2.9700012207030113</c:v>
                </c:pt>
                <c:pt idx="360">
                  <c:v>2.9700012207030113</c:v>
                </c:pt>
                <c:pt idx="361">
                  <c:v>2.9500122070309942</c:v>
                </c:pt>
                <c:pt idx="362">
                  <c:v>2.9400024414059942</c:v>
                </c:pt>
                <c:pt idx="363">
                  <c:v>2.9500122070309942</c:v>
                </c:pt>
                <c:pt idx="364">
                  <c:v>2.960006713867017</c:v>
                </c:pt>
                <c:pt idx="365">
                  <c:v>2.9700012207030113</c:v>
                </c:pt>
                <c:pt idx="366">
                  <c:v>2.9700012207030113</c:v>
                </c:pt>
                <c:pt idx="367">
                  <c:v>2.9800109863280113</c:v>
                </c:pt>
                <c:pt idx="368">
                  <c:v>2.9800109863280113</c:v>
                </c:pt>
                <c:pt idx="369">
                  <c:v>2.9900054931640057</c:v>
                </c:pt>
                <c:pt idx="370">
                  <c:v>3.0200042724609943</c:v>
                </c:pt>
                <c:pt idx="371">
                  <c:v>3.0200042724609943</c:v>
                </c:pt>
                <c:pt idx="372">
                  <c:v>3.0200042724609943</c:v>
                </c:pt>
                <c:pt idx="373">
                  <c:v>3.010009765625</c:v>
                </c:pt>
                <c:pt idx="374">
                  <c:v>3.010009765625</c:v>
                </c:pt>
                <c:pt idx="375">
                  <c:v>3</c:v>
                </c:pt>
                <c:pt idx="376">
                  <c:v>2.9800109863280113</c:v>
                </c:pt>
                <c:pt idx="377">
                  <c:v>2.9100036621090055</c:v>
                </c:pt>
                <c:pt idx="378">
                  <c:v>2.9500122070309942</c:v>
                </c:pt>
                <c:pt idx="379">
                  <c:v>2.960006713867017</c:v>
                </c:pt>
                <c:pt idx="380">
                  <c:v>2.9700012207030113</c:v>
                </c:pt>
                <c:pt idx="381">
                  <c:v>2.9900054931640057</c:v>
                </c:pt>
                <c:pt idx="382">
                  <c:v>2.9900054931640057</c:v>
                </c:pt>
                <c:pt idx="383">
                  <c:v>2.9700012207030113</c:v>
                </c:pt>
                <c:pt idx="384">
                  <c:v>2.9700012207030113</c:v>
                </c:pt>
                <c:pt idx="385">
                  <c:v>2.9700012207030113</c:v>
                </c:pt>
                <c:pt idx="386">
                  <c:v>2.9700012207030113</c:v>
                </c:pt>
                <c:pt idx="387">
                  <c:v>2.9800109863280113</c:v>
                </c:pt>
                <c:pt idx="388">
                  <c:v>2.9800109863280113</c:v>
                </c:pt>
                <c:pt idx="389">
                  <c:v>2.9700012207030113</c:v>
                </c:pt>
                <c:pt idx="390">
                  <c:v>2.9800109863280113</c:v>
                </c:pt>
                <c:pt idx="391">
                  <c:v>2.9900054931640057</c:v>
                </c:pt>
                <c:pt idx="392">
                  <c:v>2.9800109863280113</c:v>
                </c:pt>
                <c:pt idx="393">
                  <c:v>2.9800109863280113</c:v>
                </c:pt>
                <c:pt idx="394">
                  <c:v>3</c:v>
                </c:pt>
                <c:pt idx="395">
                  <c:v>3.0200042724609943</c:v>
                </c:pt>
                <c:pt idx="396">
                  <c:v>3.0200042724609943</c:v>
                </c:pt>
                <c:pt idx="397">
                  <c:v>3.0200042724609943</c:v>
                </c:pt>
                <c:pt idx="398">
                  <c:v>3.010009765625</c:v>
                </c:pt>
                <c:pt idx="399">
                  <c:v>2.9900054931640057</c:v>
                </c:pt>
                <c:pt idx="400">
                  <c:v>2.9700012207030113</c:v>
                </c:pt>
                <c:pt idx="401">
                  <c:v>2.9800109863280113</c:v>
                </c:pt>
                <c:pt idx="402">
                  <c:v>2.9900054931640057</c:v>
                </c:pt>
                <c:pt idx="403">
                  <c:v>3</c:v>
                </c:pt>
                <c:pt idx="404">
                  <c:v>3.0200042724609943</c:v>
                </c:pt>
                <c:pt idx="405">
                  <c:v>3.0299987792970171</c:v>
                </c:pt>
                <c:pt idx="406">
                  <c:v>3.0400085449220171</c:v>
                </c:pt>
                <c:pt idx="407">
                  <c:v>3.0400085449220171</c:v>
                </c:pt>
                <c:pt idx="408">
                  <c:v>3.0400085449220171</c:v>
                </c:pt>
                <c:pt idx="409">
                  <c:v>3.0400085449220171</c:v>
                </c:pt>
                <c:pt idx="410">
                  <c:v>3.0400085449220171</c:v>
                </c:pt>
                <c:pt idx="411">
                  <c:v>3.0400085449220171</c:v>
                </c:pt>
                <c:pt idx="412">
                  <c:v>3.0299987792970171</c:v>
                </c:pt>
                <c:pt idx="413">
                  <c:v>3.010009765625</c:v>
                </c:pt>
                <c:pt idx="414">
                  <c:v>3.010009765625</c:v>
                </c:pt>
                <c:pt idx="415">
                  <c:v>3.010009765625</c:v>
                </c:pt>
                <c:pt idx="416">
                  <c:v>3.010009765625</c:v>
                </c:pt>
                <c:pt idx="417">
                  <c:v>3.010009765625</c:v>
                </c:pt>
                <c:pt idx="418">
                  <c:v>3</c:v>
                </c:pt>
                <c:pt idx="419">
                  <c:v>2.9900054931640057</c:v>
                </c:pt>
                <c:pt idx="420">
                  <c:v>2.9900054931640057</c:v>
                </c:pt>
                <c:pt idx="421">
                  <c:v>2.9900054931640057</c:v>
                </c:pt>
                <c:pt idx="422">
                  <c:v>2.9800109863280113</c:v>
                </c:pt>
                <c:pt idx="423">
                  <c:v>2.9700012207030113</c:v>
                </c:pt>
                <c:pt idx="424">
                  <c:v>2.960006713867017</c:v>
                </c:pt>
                <c:pt idx="425">
                  <c:v>2.960006713867017</c:v>
                </c:pt>
                <c:pt idx="426">
                  <c:v>2.960006713867017</c:v>
                </c:pt>
                <c:pt idx="427">
                  <c:v>2.9500122070309942</c:v>
                </c:pt>
                <c:pt idx="428">
                  <c:v>2.9500122070309942</c:v>
                </c:pt>
                <c:pt idx="429">
                  <c:v>2.9500122070309942</c:v>
                </c:pt>
                <c:pt idx="430">
                  <c:v>2.9400024414059942</c:v>
                </c:pt>
                <c:pt idx="431">
                  <c:v>2.9400024414059942</c:v>
                </c:pt>
                <c:pt idx="432">
                  <c:v>2.9400024414059942</c:v>
                </c:pt>
                <c:pt idx="433">
                  <c:v>2.9400024414059942</c:v>
                </c:pt>
                <c:pt idx="434">
                  <c:v>2.9400024414059942</c:v>
                </c:pt>
                <c:pt idx="435">
                  <c:v>2.9500122070309942</c:v>
                </c:pt>
                <c:pt idx="436">
                  <c:v>2.9700012207030113</c:v>
                </c:pt>
                <c:pt idx="437">
                  <c:v>2.9700012207030113</c:v>
                </c:pt>
                <c:pt idx="438">
                  <c:v>2.9700012207030113</c:v>
                </c:pt>
                <c:pt idx="439">
                  <c:v>2.9700012207030113</c:v>
                </c:pt>
                <c:pt idx="440">
                  <c:v>2.960006713867017</c:v>
                </c:pt>
                <c:pt idx="441">
                  <c:v>2.9500122070309942</c:v>
                </c:pt>
                <c:pt idx="442">
                  <c:v>2.9500122070309942</c:v>
                </c:pt>
                <c:pt idx="443">
                  <c:v>2.9500122070309942</c:v>
                </c:pt>
                <c:pt idx="444">
                  <c:v>2.9400024414059942</c:v>
                </c:pt>
                <c:pt idx="445">
                  <c:v>2.9199981689449999</c:v>
                </c:pt>
                <c:pt idx="446">
                  <c:v>2.9300079345699999</c:v>
                </c:pt>
                <c:pt idx="447">
                  <c:v>2.9500122070309942</c:v>
                </c:pt>
                <c:pt idx="448">
                  <c:v>2.960006713867017</c:v>
                </c:pt>
                <c:pt idx="449">
                  <c:v>2.9700012207030113</c:v>
                </c:pt>
                <c:pt idx="450">
                  <c:v>2.9700012207030113</c:v>
                </c:pt>
                <c:pt idx="451">
                  <c:v>2.9700012207030113</c:v>
                </c:pt>
                <c:pt idx="452">
                  <c:v>2.960006713867017</c:v>
                </c:pt>
                <c:pt idx="453">
                  <c:v>2.9500122070309942</c:v>
                </c:pt>
                <c:pt idx="454">
                  <c:v>2.9500122070309942</c:v>
                </c:pt>
                <c:pt idx="455">
                  <c:v>2.9500122070309942</c:v>
                </c:pt>
                <c:pt idx="456">
                  <c:v>2.9300079345699999</c:v>
                </c:pt>
                <c:pt idx="457">
                  <c:v>2.9199981689449999</c:v>
                </c:pt>
                <c:pt idx="458">
                  <c:v>2.9199981689449999</c:v>
                </c:pt>
                <c:pt idx="459">
                  <c:v>2.9400024414059942</c:v>
                </c:pt>
                <c:pt idx="460">
                  <c:v>2.9500122070309942</c:v>
                </c:pt>
                <c:pt idx="461">
                  <c:v>2.9500122070309942</c:v>
                </c:pt>
                <c:pt idx="462">
                  <c:v>2.9300079345699999</c:v>
                </c:pt>
                <c:pt idx="463">
                  <c:v>2.9300079345699999</c:v>
                </c:pt>
                <c:pt idx="464">
                  <c:v>2.9300079345699999</c:v>
                </c:pt>
                <c:pt idx="465">
                  <c:v>2.9400024414059942</c:v>
                </c:pt>
                <c:pt idx="466">
                  <c:v>2.9400024414059942</c:v>
                </c:pt>
                <c:pt idx="467">
                  <c:v>2.9500122070309942</c:v>
                </c:pt>
                <c:pt idx="468">
                  <c:v>2.960006713867017</c:v>
                </c:pt>
                <c:pt idx="469">
                  <c:v>2.9500122070309942</c:v>
                </c:pt>
                <c:pt idx="470">
                  <c:v>2.9500122070309942</c:v>
                </c:pt>
                <c:pt idx="471">
                  <c:v>2.960006713867017</c:v>
                </c:pt>
                <c:pt idx="472">
                  <c:v>2.9500122070309942</c:v>
                </c:pt>
                <c:pt idx="473">
                  <c:v>2.9400024414059942</c:v>
                </c:pt>
                <c:pt idx="474">
                  <c:v>2.9500122070309942</c:v>
                </c:pt>
                <c:pt idx="475">
                  <c:v>2.960006713867017</c:v>
                </c:pt>
                <c:pt idx="476">
                  <c:v>2.960006713867017</c:v>
                </c:pt>
                <c:pt idx="477">
                  <c:v>2.960006713867017</c:v>
                </c:pt>
                <c:pt idx="478">
                  <c:v>2.960006713867017</c:v>
                </c:pt>
                <c:pt idx="479">
                  <c:v>2.960006713867017</c:v>
                </c:pt>
                <c:pt idx="480">
                  <c:v>2.9700012207030113</c:v>
                </c:pt>
                <c:pt idx="481">
                  <c:v>2.9800109863280113</c:v>
                </c:pt>
                <c:pt idx="482">
                  <c:v>2.960006713867017</c:v>
                </c:pt>
                <c:pt idx="483">
                  <c:v>2.9500122070309942</c:v>
                </c:pt>
                <c:pt idx="484">
                  <c:v>2.9300079345699999</c:v>
                </c:pt>
                <c:pt idx="485">
                  <c:v>2.9100036621090055</c:v>
                </c:pt>
                <c:pt idx="486">
                  <c:v>2.9199981689449999</c:v>
                </c:pt>
                <c:pt idx="487">
                  <c:v>2.9300079345699999</c:v>
                </c:pt>
                <c:pt idx="488">
                  <c:v>2.960006713867017</c:v>
                </c:pt>
                <c:pt idx="489">
                  <c:v>2.9400024414059942</c:v>
                </c:pt>
                <c:pt idx="490">
                  <c:v>2.8899993896480112</c:v>
                </c:pt>
                <c:pt idx="491">
                  <c:v>2.8899993896480112</c:v>
                </c:pt>
                <c:pt idx="492">
                  <c:v>2.8899993896480112</c:v>
                </c:pt>
                <c:pt idx="493">
                  <c:v>2.8899993896480112</c:v>
                </c:pt>
                <c:pt idx="494">
                  <c:v>2.9100036621090055</c:v>
                </c:pt>
                <c:pt idx="495">
                  <c:v>2.9000091552730112</c:v>
                </c:pt>
                <c:pt idx="496">
                  <c:v>2.760009765625</c:v>
                </c:pt>
                <c:pt idx="497">
                  <c:v>2.8200073242190058</c:v>
                </c:pt>
                <c:pt idx="498">
                  <c:v>2.9000091552730112</c:v>
                </c:pt>
                <c:pt idx="499">
                  <c:v>2.8800048828120168</c:v>
                </c:pt>
                <c:pt idx="500">
                  <c:v>2.9000091552730112</c:v>
                </c:pt>
                <c:pt idx="501">
                  <c:v>2.9000091552730112</c:v>
                </c:pt>
                <c:pt idx="502">
                  <c:v>2.8700103759770172</c:v>
                </c:pt>
                <c:pt idx="503">
                  <c:v>2.8800048828120168</c:v>
                </c:pt>
                <c:pt idx="504">
                  <c:v>2.8800048828120168</c:v>
                </c:pt>
                <c:pt idx="505">
                  <c:v>2.8800048828120168</c:v>
                </c:pt>
                <c:pt idx="506">
                  <c:v>2.8899993896480112</c:v>
                </c:pt>
                <c:pt idx="507">
                  <c:v>2.8899993896480112</c:v>
                </c:pt>
                <c:pt idx="508">
                  <c:v>2.9000091552730112</c:v>
                </c:pt>
                <c:pt idx="509">
                  <c:v>2.8899993896480112</c:v>
                </c:pt>
                <c:pt idx="510">
                  <c:v>2.8800048828120168</c:v>
                </c:pt>
                <c:pt idx="511">
                  <c:v>2.8600006103520172</c:v>
                </c:pt>
                <c:pt idx="512">
                  <c:v>2.8500061035159945</c:v>
                </c:pt>
                <c:pt idx="513">
                  <c:v>2.8200073242190058</c:v>
                </c:pt>
                <c:pt idx="514">
                  <c:v>2.8400115966800001</c:v>
                </c:pt>
                <c:pt idx="515">
                  <c:v>2.75</c:v>
                </c:pt>
                <c:pt idx="516">
                  <c:v>2.8700103759770172</c:v>
                </c:pt>
                <c:pt idx="517">
                  <c:v>2.8700103759770172</c:v>
                </c:pt>
                <c:pt idx="518">
                  <c:v>2.8400115966800001</c:v>
                </c:pt>
                <c:pt idx="519">
                  <c:v>2.6500091552730112</c:v>
                </c:pt>
                <c:pt idx="520">
                  <c:v>2.8600006103520172</c:v>
                </c:pt>
                <c:pt idx="521">
                  <c:v>2.8800048828120168</c:v>
                </c:pt>
                <c:pt idx="522">
                  <c:v>2.8100128173830115</c:v>
                </c:pt>
                <c:pt idx="523">
                  <c:v>2.9199981689449999</c:v>
                </c:pt>
                <c:pt idx="524">
                  <c:v>2.8200073242190058</c:v>
                </c:pt>
                <c:pt idx="525">
                  <c:v>2.9000091552730112</c:v>
                </c:pt>
                <c:pt idx="526">
                  <c:v>2.8700103759770172</c:v>
                </c:pt>
                <c:pt idx="527">
                  <c:v>2.510009765625</c:v>
                </c:pt>
                <c:pt idx="528">
                  <c:v>2.6500091552730112</c:v>
                </c:pt>
                <c:pt idx="529">
                  <c:v>2.8800048828120168</c:v>
                </c:pt>
                <c:pt idx="530">
                  <c:v>2.8800048828120168</c:v>
                </c:pt>
                <c:pt idx="531">
                  <c:v>2.8000030517580115</c:v>
                </c:pt>
                <c:pt idx="532">
                  <c:v>2.9300079345699999</c:v>
                </c:pt>
                <c:pt idx="533">
                  <c:v>2.9199981689449999</c:v>
                </c:pt>
                <c:pt idx="534">
                  <c:v>2.9100036621090055</c:v>
                </c:pt>
                <c:pt idx="535">
                  <c:v>2.9199981689449999</c:v>
                </c:pt>
                <c:pt idx="536">
                  <c:v>2.9100036621090055</c:v>
                </c:pt>
                <c:pt idx="537">
                  <c:v>2.9000091552730112</c:v>
                </c:pt>
                <c:pt idx="538">
                  <c:v>2.9000091552730112</c:v>
                </c:pt>
                <c:pt idx="539">
                  <c:v>2.9100036621090055</c:v>
                </c:pt>
                <c:pt idx="540">
                  <c:v>2.9100036621090055</c:v>
                </c:pt>
                <c:pt idx="541">
                  <c:v>2.8700103759770172</c:v>
                </c:pt>
                <c:pt idx="542">
                  <c:v>2.9000091552730112</c:v>
                </c:pt>
                <c:pt idx="543">
                  <c:v>2.8899993896480112</c:v>
                </c:pt>
                <c:pt idx="544">
                  <c:v>2.6000061035159945</c:v>
                </c:pt>
                <c:pt idx="545">
                  <c:v>2.8400115966800001</c:v>
                </c:pt>
                <c:pt idx="546">
                  <c:v>2.8500061035159945</c:v>
                </c:pt>
                <c:pt idx="547">
                  <c:v>2.8300018310550001</c:v>
                </c:pt>
                <c:pt idx="548">
                  <c:v>2.7200012207030113</c:v>
                </c:pt>
                <c:pt idx="549">
                  <c:v>2.8300018310550001</c:v>
                </c:pt>
                <c:pt idx="550">
                  <c:v>2.7700042724609943</c:v>
                </c:pt>
                <c:pt idx="551">
                  <c:v>2.8000030517580115</c:v>
                </c:pt>
                <c:pt idx="552">
                  <c:v>2.8200073242190058</c:v>
                </c:pt>
                <c:pt idx="553">
                  <c:v>2.8300018310550001</c:v>
                </c:pt>
                <c:pt idx="554">
                  <c:v>2.7300109863280113</c:v>
                </c:pt>
                <c:pt idx="555">
                  <c:v>2.8100128173830115</c:v>
                </c:pt>
                <c:pt idx="556">
                  <c:v>2.75</c:v>
                </c:pt>
                <c:pt idx="557">
                  <c:v>2.4700012207030113</c:v>
                </c:pt>
                <c:pt idx="558">
                  <c:v>2.8100128173830115</c:v>
                </c:pt>
                <c:pt idx="559">
                  <c:v>2.8400115966800001</c:v>
                </c:pt>
                <c:pt idx="560">
                  <c:v>2.7900085449220171</c:v>
                </c:pt>
                <c:pt idx="561">
                  <c:v>2.7900085449220171</c:v>
                </c:pt>
                <c:pt idx="562">
                  <c:v>2.7700042724609943</c:v>
                </c:pt>
                <c:pt idx="563">
                  <c:v>2.7900085449220171</c:v>
                </c:pt>
                <c:pt idx="564">
                  <c:v>2.7300109863280113</c:v>
                </c:pt>
                <c:pt idx="565">
                  <c:v>2.8300018310550001</c:v>
                </c:pt>
                <c:pt idx="566">
                  <c:v>2.75</c:v>
                </c:pt>
                <c:pt idx="567">
                  <c:v>2.7200012207030113</c:v>
                </c:pt>
                <c:pt idx="568">
                  <c:v>2.7200012207030113</c:v>
                </c:pt>
                <c:pt idx="569">
                  <c:v>2.3800048828120168</c:v>
                </c:pt>
                <c:pt idx="570">
                  <c:v>2.7900085449220171</c:v>
                </c:pt>
                <c:pt idx="571">
                  <c:v>2.7700042724609943</c:v>
                </c:pt>
                <c:pt idx="572">
                  <c:v>2.7799987792970171</c:v>
                </c:pt>
                <c:pt idx="573">
                  <c:v>2.7799987792970171</c:v>
                </c:pt>
                <c:pt idx="574">
                  <c:v>2.7799987792970171</c:v>
                </c:pt>
                <c:pt idx="575">
                  <c:v>2.9800109863280113</c:v>
                </c:pt>
                <c:pt idx="576">
                  <c:v>3.1399993896480112</c:v>
                </c:pt>
                <c:pt idx="577">
                  <c:v>3.1200103759770172</c:v>
                </c:pt>
                <c:pt idx="578">
                  <c:v>3.0900115966800001</c:v>
                </c:pt>
                <c:pt idx="579">
                  <c:v>3.1100006103520172</c:v>
                </c:pt>
                <c:pt idx="580">
                  <c:v>3.1600036621090055</c:v>
                </c:pt>
                <c:pt idx="581">
                  <c:v>3.1699981689449999</c:v>
                </c:pt>
                <c:pt idx="582">
                  <c:v>3.1500091552730112</c:v>
                </c:pt>
                <c:pt idx="583">
                  <c:v>3.1300048828120168</c:v>
                </c:pt>
                <c:pt idx="584">
                  <c:v>3.1699981689449999</c:v>
                </c:pt>
                <c:pt idx="585">
                  <c:v>3.0600128173830115</c:v>
                </c:pt>
                <c:pt idx="586">
                  <c:v>2.9199981689449999</c:v>
                </c:pt>
                <c:pt idx="587">
                  <c:v>2.8500061035159945</c:v>
                </c:pt>
                <c:pt idx="588">
                  <c:v>3.0800018310550001</c:v>
                </c:pt>
                <c:pt idx="589">
                  <c:v>2.8200073242190058</c:v>
                </c:pt>
                <c:pt idx="590">
                  <c:v>3.1000061035159945</c:v>
                </c:pt>
                <c:pt idx="591">
                  <c:v>3.0800018310550001</c:v>
                </c:pt>
                <c:pt idx="592">
                  <c:v>2.8200073242190058</c:v>
                </c:pt>
                <c:pt idx="593">
                  <c:v>3.0800018310550001</c:v>
                </c:pt>
                <c:pt idx="594">
                  <c:v>3.0900115966800001</c:v>
                </c:pt>
                <c:pt idx="595">
                  <c:v>2.8600006103520172</c:v>
                </c:pt>
                <c:pt idx="596">
                  <c:v>2.760009765625</c:v>
                </c:pt>
                <c:pt idx="597">
                  <c:v>2.8000030517580115</c:v>
                </c:pt>
                <c:pt idx="598">
                  <c:v>3.0800018310550001</c:v>
                </c:pt>
                <c:pt idx="599">
                  <c:v>3.1300048828120168</c:v>
                </c:pt>
                <c:pt idx="600">
                  <c:v>3.1100006103520172</c:v>
                </c:pt>
                <c:pt idx="601">
                  <c:v>3.1200103759770172</c:v>
                </c:pt>
                <c:pt idx="602">
                  <c:v>3.1300048828120168</c:v>
                </c:pt>
                <c:pt idx="603">
                  <c:v>3.1300048828120168</c:v>
                </c:pt>
                <c:pt idx="604">
                  <c:v>3.1399993896480112</c:v>
                </c:pt>
                <c:pt idx="605">
                  <c:v>3.1500091552730112</c:v>
                </c:pt>
                <c:pt idx="606">
                  <c:v>3.1500091552730112</c:v>
                </c:pt>
                <c:pt idx="607">
                  <c:v>3.1100006103520172</c:v>
                </c:pt>
                <c:pt idx="608">
                  <c:v>3.0900115966800001</c:v>
                </c:pt>
                <c:pt idx="609">
                  <c:v>3.0700073242190058</c:v>
                </c:pt>
                <c:pt idx="610">
                  <c:v>3.0700073242190058</c:v>
                </c:pt>
                <c:pt idx="611">
                  <c:v>3.0800018310550001</c:v>
                </c:pt>
                <c:pt idx="612">
                  <c:v>3.0700073242190058</c:v>
                </c:pt>
                <c:pt idx="613">
                  <c:v>3.0900115966800001</c:v>
                </c:pt>
                <c:pt idx="614">
                  <c:v>3.1000061035159945</c:v>
                </c:pt>
                <c:pt idx="615">
                  <c:v>3.1200103759770172</c:v>
                </c:pt>
                <c:pt idx="616">
                  <c:v>3.1100006103520172</c:v>
                </c:pt>
                <c:pt idx="617">
                  <c:v>3.0900115966800001</c:v>
                </c:pt>
                <c:pt idx="618">
                  <c:v>3.1000061035159945</c:v>
                </c:pt>
                <c:pt idx="619">
                  <c:v>3.1100006103520172</c:v>
                </c:pt>
                <c:pt idx="620">
                  <c:v>3.1100006103520172</c:v>
                </c:pt>
                <c:pt idx="621">
                  <c:v>3.1200103759770172</c:v>
                </c:pt>
                <c:pt idx="622">
                  <c:v>3.1399993896480112</c:v>
                </c:pt>
                <c:pt idx="623">
                  <c:v>3.1399993896480112</c:v>
                </c:pt>
                <c:pt idx="624">
                  <c:v>3.1500091552730112</c:v>
                </c:pt>
                <c:pt idx="625">
                  <c:v>3.1399993896480112</c:v>
                </c:pt>
                <c:pt idx="626">
                  <c:v>3.1399993896480112</c:v>
                </c:pt>
                <c:pt idx="627">
                  <c:v>3.1600036621090055</c:v>
                </c:pt>
                <c:pt idx="628">
                  <c:v>3.1800079345699999</c:v>
                </c:pt>
                <c:pt idx="629">
                  <c:v>3.1800079345699999</c:v>
                </c:pt>
                <c:pt idx="630">
                  <c:v>3.1900024414059942</c:v>
                </c:pt>
                <c:pt idx="631">
                  <c:v>3.1699981689449999</c:v>
                </c:pt>
                <c:pt idx="632">
                  <c:v>3.2200012207030113</c:v>
                </c:pt>
                <c:pt idx="633">
                  <c:v>3.210006713867017</c:v>
                </c:pt>
                <c:pt idx="634">
                  <c:v>3.210006713867017</c:v>
                </c:pt>
                <c:pt idx="635">
                  <c:v>3.2000122070309942</c:v>
                </c:pt>
                <c:pt idx="636">
                  <c:v>3.2000122070309942</c:v>
                </c:pt>
                <c:pt idx="637">
                  <c:v>3.1800079345699999</c:v>
                </c:pt>
                <c:pt idx="638">
                  <c:v>3.1300048828120168</c:v>
                </c:pt>
                <c:pt idx="639">
                  <c:v>3.0900115966800001</c:v>
                </c:pt>
                <c:pt idx="640">
                  <c:v>3.210006713867017</c:v>
                </c:pt>
                <c:pt idx="641">
                  <c:v>3.210006713867017</c:v>
                </c:pt>
                <c:pt idx="642">
                  <c:v>3.2000122070309942</c:v>
                </c:pt>
                <c:pt idx="643">
                  <c:v>3.1800079345699999</c:v>
                </c:pt>
                <c:pt idx="644">
                  <c:v>3.1800079345699999</c:v>
                </c:pt>
                <c:pt idx="645">
                  <c:v>3.1699981689449999</c:v>
                </c:pt>
                <c:pt idx="646">
                  <c:v>3.1399993896480112</c:v>
                </c:pt>
                <c:pt idx="647">
                  <c:v>3.1200103759770172</c:v>
                </c:pt>
                <c:pt idx="648">
                  <c:v>3.1200103759770172</c:v>
                </c:pt>
                <c:pt idx="649">
                  <c:v>3.1300048828120168</c:v>
                </c:pt>
                <c:pt idx="650">
                  <c:v>3.1500091552730112</c:v>
                </c:pt>
                <c:pt idx="651">
                  <c:v>3.1600036621090055</c:v>
                </c:pt>
                <c:pt idx="652">
                  <c:v>3.1600036621090055</c:v>
                </c:pt>
                <c:pt idx="653">
                  <c:v>3.1600036621090055</c:v>
                </c:pt>
                <c:pt idx="654">
                  <c:v>3.1600036621090055</c:v>
                </c:pt>
                <c:pt idx="655">
                  <c:v>3.1500091552730112</c:v>
                </c:pt>
                <c:pt idx="656">
                  <c:v>3.1399993896480112</c:v>
                </c:pt>
                <c:pt idx="657">
                  <c:v>3.1399993896480112</c:v>
                </c:pt>
                <c:pt idx="658">
                  <c:v>3.1200103759770172</c:v>
                </c:pt>
                <c:pt idx="659">
                  <c:v>3.1100006103520172</c:v>
                </c:pt>
                <c:pt idx="660">
                  <c:v>3.0800018310550001</c:v>
                </c:pt>
                <c:pt idx="661">
                  <c:v>3.0800018310550001</c:v>
                </c:pt>
                <c:pt idx="662">
                  <c:v>3.0800018310550001</c:v>
                </c:pt>
                <c:pt idx="663">
                  <c:v>3.0800018310550001</c:v>
                </c:pt>
                <c:pt idx="664">
                  <c:v>3.0900115966800001</c:v>
                </c:pt>
                <c:pt idx="665">
                  <c:v>3.1000061035159945</c:v>
                </c:pt>
                <c:pt idx="666">
                  <c:v>3.0600128173830115</c:v>
                </c:pt>
                <c:pt idx="667">
                  <c:v>3.0800018310550001</c:v>
                </c:pt>
                <c:pt idx="668">
                  <c:v>3.0400085449220171</c:v>
                </c:pt>
                <c:pt idx="669">
                  <c:v>3</c:v>
                </c:pt>
                <c:pt idx="670">
                  <c:v>3.0900115966800001</c:v>
                </c:pt>
                <c:pt idx="671">
                  <c:v>3.1500091552730112</c:v>
                </c:pt>
                <c:pt idx="672">
                  <c:v>3.1900024414059942</c:v>
                </c:pt>
                <c:pt idx="673">
                  <c:v>3.1800079345699999</c:v>
                </c:pt>
                <c:pt idx="674">
                  <c:v>3.1900024414059942</c:v>
                </c:pt>
                <c:pt idx="675">
                  <c:v>3.2000122070309942</c:v>
                </c:pt>
                <c:pt idx="676">
                  <c:v>3.2000122070309942</c:v>
                </c:pt>
                <c:pt idx="677">
                  <c:v>3.2000122070309942</c:v>
                </c:pt>
                <c:pt idx="678">
                  <c:v>3.210006713867017</c:v>
                </c:pt>
                <c:pt idx="679">
                  <c:v>3.210006713867017</c:v>
                </c:pt>
                <c:pt idx="680">
                  <c:v>3.210006713867017</c:v>
                </c:pt>
                <c:pt idx="681">
                  <c:v>3.210006713867017</c:v>
                </c:pt>
                <c:pt idx="682">
                  <c:v>3.2000122070309942</c:v>
                </c:pt>
                <c:pt idx="683">
                  <c:v>3.1900024414059942</c:v>
                </c:pt>
                <c:pt idx="684">
                  <c:v>3.1600036621090055</c:v>
                </c:pt>
                <c:pt idx="685">
                  <c:v>3.1399993896480112</c:v>
                </c:pt>
                <c:pt idx="686">
                  <c:v>3.1100006103520172</c:v>
                </c:pt>
                <c:pt idx="687">
                  <c:v>3.0900115966800001</c:v>
                </c:pt>
                <c:pt idx="688">
                  <c:v>3.0700073242190058</c:v>
                </c:pt>
                <c:pt idx="689">
                  <c:v>3.010009765625</c:v>
                </c:pt>
                <c:pt idx="690">
                  <c:v>3.1000061035159945</c:v>
                </c:pt>
                <c:pt idx="691">
                  <c:v>3.1100006103520172</c:v>
                </c:pt>
                <c:pt idx="692">
                  <c:v>3.1100006103520172</c:v>
                </c:pt>
                <c:pt idx="693">
                  <c:v>3.0600128173830115</c:v>
                </c:pt>
                <c:pt idx="694">
                  <c:v>3.0800018310550001</c:v>
                </c:pt>
                <c:pt idx="695">
                  <c:v>3.0900115966800001</c:v>
                </c:pt>
                <c:pt idx="696">
                  <c:v>3.1000061035159945</c:v>
                </c:pt>
                <c:pt idx="697">
                  <c:v>3.0900115966800001</c:v>
                </c:pt>
                <c:pt idx="698">
                  <c:v>3.0800018310550001</c:v>
                </c:pt>
                <c:pt idx="699">
                  <c:v>3.0700073242190058</c:v>
                </c:pt>
                <c:pt idx="700">
                  <c:v>3.0800018310550001</c:v>
                </c:pt>
                <c:pt idx="701">
                  <c:v>3.0700073242190058</c:v>
                </c:pt>
                <c:pt idx="702">
                  <c:v>3.0800018310550001</c:v>
                </c:pt>
                <c:pt idx="703">
                  <c:v>3.1000061035159945</c:v>
                </c:pt>
                <c:pt idx="704">
                  <c:v>3.1100006103520172</c:v>
                </c:pt>
                <c:pt idx="705">
                  <c:v>3.1100006103520172</c:v>
                </c:pt>
                <c:pt idx="706">
                  <c:v>3.1200103759770172</c:v>
                </c:pt>
                <c:pt idx="707">
                  <c:v>3.1200103759770172</c:v>
                </c:pt>
                <c:pt idx="708">
                  <c:v>3.1200103759770172</c:v>
                </c:pt>
                <c:pt idx="709">
                  <c:v>3.1200103759770172</c:v>
                </c:pt>
                <c:pt idx="710">
                  <c:v>3.1300048828120168</c:v>
                </c:pt>
                <c:pt idx="711">
                  <c:v>3.0600128173830115</c:v>
                </c:pt>
                <c:pt idx="712">
                  <c:v>3.0500030517580115</c:v>
                </c:pt>
                <c:pt idx="713">
                  <c:v>3.0500030517580115</c:v>
                </c:pt>
                <c:pt idx="714">
                  <c:v>3.0600128173830115</c:v>
                </c:pt>
                <c:pt idx="715">
                  <c:v>3.0600128173830115</c:v>
                </c:pt>
                <c:pt idx="716">
                  <c:v>3.0400085449220171</c:v>
                </c:pt>
                <c:pt idx="717">
                  <c:v>3.0400085449220171</c:v>
                </c:pt>
                <c:pt idx="718">
                  <c:v>3.0500030517580115</c:v>
                </c:pt>
                <c:pt idx="719">
                  <c:v>3.0600128173830115</c:v>
                </c:pt>
                <c:pt idx="720">
                  <c:v>3.0600128173830115</c:v>
                </c:pt>
                <c:pt idx="721">
                  <c:v>3.0600128173830115</c:v>
                </c:pt>
                <c:pt idx="722">
                  <c:v>3.0600128173830115</c:v>
                </c:pt>
                <c:pt idx="723">
                  <c:v>3.0400085449220171</c:v>
                </c:pt>
                <c:pt idx="724">
                  <c:v>3.0500030517580115</c:v>
                </c:pt>
                <c:pt idx="725">
                  <c:v>3.0600128173830115</c:v>
                </c:pt>
                <c:pt idx="726">
                  <c:v>3.0600128173830115</c:v>
                </c:pt>
                <c:pt idx="727">
                  <c:v>3.0400085449220171</c:v>
                </c:pt>
                <c:pt idx="728">
                  <c:v>3.0400085449220171</c:v>
                </c:pt>
                <c:pt idx="729">
                  <c:v>3.0299987792970171</c:v>
                </c:pt>
                <c:pt idx="730">
                  <c:v>3.0200042724609943</c:v>
                </c:pt>
                <c:pt idx="731">
                  <c:v>3.010009765625</c:v>
                </c:pt>
                <c:pt idx="732">
                  <c:v>2.9900054931640057</c:v>
                </c:pt>
                <c:pt idx="733">
                  <c:v>2.9900054931640057</c:v>
                </c:pt>
                <c:pt idx="734">
                  <c:v>3.0200042724609943</c:v>
                </c:pt>
                <c:pt idx="735">
                  <c:v>3.0299987792970171</c:v>
                </c:pt>
                <c:pt idx="736">
                  <c:v>3.0200042724609943</c:v>
                </c:pt>
                <c:pt idx="737">
                  <c:v>3</c:v>
                </c:pt>
                <c:pt idx="738">
                  <c:v>2.9900054931640057</c:v>
                </c:pt>
                <c:pt idx="739">
                  <c:v>2.9800109863280113</c:v>
                </c:pt>
                <c:pt idx="740">
                  <c:v>2.9500122070309942</c:v>
                </c:pt>
                <c:pt idx="741">
                  <c:v>2.8200073242190058</c:v>
                </c:pt>
                <c:pt idx="742">
                  <c:v>2.710006713867017</c:v>
                </c:pt>
                <c:pt idx="743">
                  <c:v>2.9400024414059942</c:v>
                </c:pt>
                <c:pt idx="744">
                  <c:v>2.9400024414059942</c:v>
                </c:pt>
                <c:pt idx="745">
                  <c:v>2.7900085449220171</c:v>
                </c:pt>
                <c:pt idx="746">
                  <c:v>2.9000091552730112</c:v>
                </c:pt>
                <c:pt idx="747">
                  <c:v>2.960006713867017</c:v>
                </c:pt>
                <c:pt idx="748">
                  <c:v>2.9100036621090055</c:v>
                </c:pt>
                <c:pt idx="749">
                  <c:v>2.9300079345699999</c:v>
                </c:pt>
                <c:pt idx="750">
                  <c:v>2.9400024414059942</c:v>
                </c:pt>
                <c:pt idx="751">
                  <c:v>2.9100036621090055</c:v>
                </c:pt>
                <c:pt idx="752">
                  <c:v>2.9199981689449999</c:v>
                </c:pt>
                <c:pt idx="753">
                  <c:v>2.9500122070309942</c:v>
                </c:pt>
                <c:pt idx="754">
                  <c:v>2.9400024414059942</c:v>
                </c:pt>
                <c:pt idx="755">
                  <c:v>2.9300079345699999</c:v>
                </c:pt>
                <c:pt idx="756">
                  <c:v>2.8500061035159945</c:v>
                </c:pt>
                <c:pt idx="757">
                  <c:v>2.9500122070309942</c:v>
                </c:pt>
                <c:pt idx="758">
                  <c:v>2.960006713867017</c:v>
                </c:pt>
                <c:pt idx="759">
                  <c:v>2.9800109863280113</c:v>
                </c:pt>
                <c:pt idx="760">
                  <c:v>2.9100036621090055</c:v>
                </c:pt>
                <c:pt idx="761">
                  <c:v>3</c:v>
                </c:pt>
                <c:pt idx="762">
                  <c:v>2.9400024414059942</c:v>
                </c:pt>
                <c:pt idx="763">
                  <c:v>2.9700012207030113</c:v>
                </c:pt>
                <c:pt idx="764">
                  <c:v>2.9400024414059942</c:v>
                </c:pt>
                <c:pt idx="765">
                  <c:v>3.0200042724609943</c:v>
                </c:pt>
                <c:pt idx="766">
                  <c:v>3.0299987792970171</c:v>
                </c:pt>
                <c:pt idx="767">
                  <c:v>3.0299987792970171</c:v>
                </c:pt>
                <c:pt idx="768">
                  <c:v>3</c:v>
                </c:pt>
                <c:pt idx="769">
                  <c:v>2.9700012207030113</c:v>
                </c:pt>
                <c:pt idx="770">
                  <c:v>2.9300079345699999</c:v>
                </c:pt>
                <c:pt idx="771">
                  <c:v>2.9400024414059942</c:v>
                </c:pt>
                <c:pt idx="772">
                  <c:v>2.960006713867017</c:v>
                </c:pt>
                <c:pt idx="773">
                  <c:v>2.9700012207030113</c:v>
                </c:pt>
                <c:pt idx="774">
                  <c:v>2.960006713867017</c:v>
                </c:pt>
                <c:pt idx="775">
                  <c:v>2.9100036621090055</c:v>
                </c:pt>
                <c:pt idx="776">
                  <c:v>2.960006713867017</c:v>
                </c:pt>
                <c:pt idx="777">
                  <c:v>2.9800109863280113</c:v>
                </c:pt>
                <c:pt idx="778">
                  <c:v>3</c:v>
                </c:pt>
                <c:pt idx="779">
                  <c:v>2.8400115966800001</c:v>
                </c:pt>
                <c:pt idx="780">
                  <c:v>2.9400024414059942</c:v>
                </c:pt>
                <c:pt idx="781">
                  <c:v>3</c:v>
                </c:pt>
                <c:pt idx="782">
                  <c:v>2.9900054931640057</c:v>
                </c:pt>
                <c:pt idx="783">
                  <c:v>2.9800109863280113</c:v>
                </c:pt>
                <c:pt idx="784">
                  <c:v>2.9800109863280113</c:v>
                </c:pt>
                <c:pt idx="785">
                  <c:v>2.9900054931640057</c:v>
                </c:pt>
                <c:pt idx="786">
                  <c:v>2.9800109863280113</c:v>
                </c:pt>
                <c:pt idx="787">
                  <c:v>2.9900054931640057</c:v>
                </c:pt>
                <c:pt idx="788">
                  <c:v>3</c:v>
                </c:pt>
                <c:pt idx="789">
                  <c:v>2.9800109863280113</c:v>
                </c:pt>
                <c:pt idx="790">
                  <c:v>2.9800109863280113</c:v>
                </c:pt>
                <c:pt idx="791">
                  <c:v>2.9900054931640057</c:v>
                </c:pt>
                <c:pt idx="792">
                  <c:v>3</c:v>
                </c:pt>
                <c:pt idx="793">
                  <c:v>3</c:v>
                </c:pt>
                <c:pt idx="794">
                  <c:v>3</c:v>
                </c:pt>
                <c:pt idx="795">
                  <c:v>3</c:v>
                </c:pt>
                <c:pt idx="796">
                  <c:v>3</c:v>
                </c:pt>
                <c:pt idx="797">
                  <c:v>2.9800109863280113</c:v>
                </c:pt>
                <c:pt idx="798">
                  <c:v>2.9700012207030113</c:v>
                </c:pt>
                <c:pt idx="799">
                  <c:v>2.9700012207030113</c:v>
                </c:pt>
                <c:pt idx="800">
                  <c:v>2.9700012207030113</c:v>
                </c:pt>
                <c:pt idx="801">
                  <c:v>2.9700012207030113</c:v>
                </c:pt>
                <c:pt idx="802">
                  <c:v>3</c:v>
                </c:pt>
                <c:pt idx="803">
                  <c:v>2.9900054931640057</c:v>
                </c:pt>
                <c:pt idx="804">
                  <c:v>2.9900054931640057</c:v>
                </c:pt>
                <c:pt idx="805">
                  <c:v>2.9900054931640057</c:v>
                </c:pt>
                <c:pt idx="806">
                  <c:v>2.9800109863280113</c:v>
                </c:pt>
                <c:pt idx="807">
                  <c:v>2.9900054931640057</c:v>
                </c:pt>
                <c:pt idx="808">
                  <c:v>2.9900054931640057</c:v>
                </c:pt>
                <c:pt idx="809">
                  <c:v>2.9700012207030113</c:v>
                </c:pt>
                <c:pt idx="810">
                  <c:v>2.9700012207030113</c:v>
                </c:pt>
                <c:pt idx="811">
                  <c:v>2.9900054931640057</c:v>
                </c:pt>
                <c:pt idx="812">
                  <c:v>3</c:v>
                </c:pt>
                <c:pt idx="813">
                  <c:v>3</c:v>
                </c:pt>
                <c:pt idx="814">
                  <c:v>2.9900054931640057</c:v>
                </c:pt>
                <c:pt idx="815">
                  <c:v>2.9900054931640057</c:v>
                </c:pt>
                <c:pt idx="816">
                  <c:v>2.9900054931640057</c:v>
                </c:pt>
                <c:pt idx="817">
                  <c:v>2.9900054931640057</c:v>
                </c:pt>
                <c:pt idx="818">
                  <c:v>2.9900054931640057</c:v>
                </c:pt>
                <c:pt idx="819">
                  <c:v>2.9900054931640057</c:v>
                </c:pt>
                <c:pt idx="820">
                  <c:v>2.9900054931640057</c:v>
                </c:pt>
                <c:pt idx="821">
                  <c:v>3</c:v>
                </c:pt>
                <c:pt idx="822">
                  <c:v>2.9800109863280113</c:v>
                </c:pt>
                <c:pt idx="823">
                  <c:v>2.9900054931640057</c:v>
                </c:pt>
                <c:pt idx="824">
                  <c:v>2.9900054931640057</c:v>
                </c:pt>
                <c:pt idx="825">
                  <c:v>2.9900054931640057</c:v>
                </c:pt>
                <c:pt idx="826">
                  <c:v>2.9700012207030113</c:v>
                </c:pt>
                <c:pt idx="827">
                  <c:v>2.960006713867017</c:v>
                </c:pt>
                <c:pt idx="828">
                  <c:v>2.960006713867017</c:v>
                </c:pt>
                <c:pt idx="829">
                  <c:v>2.9700012207030113</c:v>
                </c:pt>
                <c:pt idx="830">
                  <c:v>2.9900054931640057</c:v>
                </c:pt>
                <c:pt idx="831">
                  <c:v>2.9700012207030113</c:v>
                </c:pt>
                <c:pt idx="832">
                  <c:v>2.960006713867017</c:v>
                </c:pt>
                <c:pt idx="833">
                  <c:v>2.960006713867017</c:v>
                </c:pt>
                <c:pt idx="834">
                  <c:v>2.9700012207030113</c:v>
                </c:pt>
                <c:pt idx="835">
                  <c:v>2.960006713867017</c:v>
                </c:pt>
                <c:pt idx="836">
                  <c:v>2.9500122070309942</c:v>
                </c:pt>
                <c:pt idx="837">
                  <c:v>2.9500122070309942</c:v>
                </c:pt>
                <c:pt idx="838">
                  <c:v>2.9700012207030113</c:v>
                </c:pt>
                <c:pt idx="839">
                  <c:v>2.9800109863280113</c:v>
                </c:pt>
                <c:pt idx="840">
                  <c:v>2.9800109863280113</c:v>
                </c:pt>
                <c:pt idx="841">
                  <c:v>2.9700012207030113</c:v>
                </c:pt>
                <c:pt idx="842">
                  <c:v>2.9500122070309942</c:v>
                </c:pt>
                <c:pt idx="843">
                  <c:v>2.9700012207030113</c:v>
                </c:pt>
                <c:pt idx="844">
                  <c:v>2.9700012207030113</c:v>
                </c:pt>
                <c:pt idx="845">
                  <c:v>2.9700012207030113</c:v>
                </c:pt>
                <c:pt idx="846">
                  <c:v>2.9800109863280113</c:v>
                </c:pt>
                <c:pt idx="847">
                  <c:v>2.960006713867017</c:v>
                </c:pt>
                <c:pt idx="848">
                  <c:v>2.9800109863280113</c:v>
                </c:pt>
                <c:pt idx="849">
                  <c:v>2.9800109863280113</c:v>
                </c:pt>
                <c:pt idx="850">
                  <c:v>2.9800109863280113</c:v>
                </c:pt>
                <c:pt idx="851">
                  <c:v>2.9800109863280113</c:v>
                </c:pt>
                <c:pt idx="852">
                  <c:v>2.9700012207030113</c:v>
                </c:pt>
                <c:pt idx="853">
                  <c:v>2.9700012207030113</c:v>
                </c:pt>
                <c:pt idx="854">
                  <c:v>2.9800109863280113</c:v>
                </c:pt>
                <c:pt idx="855">
                  <c:v>2.9900054931640057</c:v>
                </c:pt>
                <c:pt idx="856">
                  <c:v>2.9700012207030113</c:v>
                </c:pt>
                <c:pt idx="857">
                  <c:v>2.960006713867017</c:v>
                </c:pt>
                <c:pt idx="858">
                  <c:v>2.960006713867017</c:v>
                </c:pt>
                <c:pt idx="859">
                  <c:v>2.9700012207030113</c:v>
                </c:pt>
                <c:pt idx="860">
                  <c:v>2.9700012207030113</c:v>
                </c:pt>
                <c:pt idx="861">
                  <c:v>2.9700012207030113</c:v>
                </c:pt>
                <c:pt idx="862">
                  <c:v>2.9700012207030113</c:v>
                </c:pt>
                <c:pt idx="863">
                  <c:v>2.9700012207030113</c:v>
                </c:pt>
                <c:pt idx="864">
                  <c:v>2.9700012207030113</c:v>
                </c:pt>
                <c:pt idx="865">
                  <c:v>3</c:v>
                </c:pt>
                <c:pt idx="866">
                  <c:v>3</c:v>
                </c:pt>
                <c:pt idx="867">
                  <c:v>3</c:v>
                </c:pt>
                <c:pt idx="868">
                  <c:v>2.9800109863280113</c:v>
                </c:pt>
                <c:pt idx="869">
                  <c:v>2.9700012207030113</c:v>
                </c:pt>
                <c:pt idx="870">
                  <c:v>2.9400024414059942</c:v>
                </c:pt>
                <c:pt idx="871">
                  <c:v>2.9500122070309942</c:v>
                </c:pt>
                <c:pt idx="872">
                  <c:v>2.960006713867017</c:v>
                </c:pt>
                <c:pt idx="873">
                  <c:v>2.960006713867017</c:v>
                </c:pt>
                <c:pt idx="874">
                  <c:v>2.960006713867017</c:v>
                </c:pt>
                <c:pt idx="875">
                  <c:v>2.9500122070309942</c:v>
                </c:pt>
                <c:pt idx="876">
                  <c:v>2.960006713867017</c:v>
                </c:pt>
                <c:pt idx="877">
                  <c:v>2.9800109863280113</c:v>
                </c:pt>
                <c:pt idx="878">
                  <c:v>2.960006713867017</c:v>
                </c:pt>
                <c:pt idx="879">
                  <c:v>2.960006713867017</c:v>
                </c:pt>
                <c:pt idx="880">
                  <c:v>2.9700012207030113</c:v>
                </c:pt>
                <c:pt idx="881">
                  <c:v>2.960006713867017</c:v>
                </c:pt>
                <c:pt idx="882">
                  <c:v>2.9400024414059942</c:v>
                </c:pt>
                <c:pt idx="883">
                  <c:v>2.9300079345699999</c:v>
                </c:pt>
                <c:pt idx="884">
                  <c:v>2.9400024414059942</c:v>
                </c:pt>
                <c:pt idx="885">
                  <c:v>2.9400024414059942</c:v>
                </c:pt>
                <c:pt idx="886">
                  <c:v>2.9400024414059942</c:v>
                </c:pt>
                <c:pt idx="887">
                  <c:v>2.9300079345699999</c:v>
                </c:pt>
                <c:pt idx="888">
                  <c:v>2.9199981689449999</c:v>
                </c:pt>
                <c:pt idx="889">
                  <c:v>2.9199981689449999</c:v>
                </c:pt>
                <c:pt idx="890">
                  <c:v>2.9199981689449999</c:v>
                </c:pt>
                <c:pt idx="891">
                  <c:v>2.9100036621090055</c:v>
                </c:pt>
                <c:pt idx="892">
                  <c:v>2.8800048828120168</c:v>
                </c:pt>
                <c:pt idx="893">
                  <c:v>2.8800048828120168</c:v>
                </c:pt>
                <c:pt idx="894">
                  <c:v>2.8899993896480112</c:v>
                </c:pt>
                <c:pt idx="895">
                  <c:v>2.8899993896480112</c:v>
                </c:pt>
                <c:pt idx="896">
                  <c:v>2.9100036621090055</c:v>
                </c:pt>
                <c:pt idx="897">
                  <c:v>2.9400024414059942</c:v>
                </c:pt>
                <c:pt idx="898">
                  <c:v>2.9700012207030113</c:v>
                </c:pt>
                <c:pt idx="899">
                  <c:v>2.9700012207030113</c:v>
                </c:pt>
                <c:pt idx="900">
                  <c:v>2.9700012207030113</c:v>
                </c:pt>
                <c:pt idx="901">
                  <c:v>2.9500122070309942</c:v>
                </c:pt>
                <c:pt idx="902">
                  <c:v>2.9400024414059942</c:v>
                </c:pt>
                <c:pt idx="903">
                  <c:v>2.9199981689449999</c:v>
                </c:pt>
                <c:pt idx="904">
                  <c:v>2.9000091552730112</c:v>
                </c:pt>
                <c:pt idx="905">
                  <c:v>2.9199981689449999</c:v>
                </c:pt>
                <c:pt idx="906">
                  <c:v>2.9300079345699999</c:v>
                </c:pt>
                <c:pt idx="907">
                  <c:v>2.9400024414059942</c:v>
                </c:pt>
                <c:pt idx="908">
                  <c:v>2.9400024414059942</c:v>
                </c:pt>
                <c:pt idx="909">
                  <c:v>2.9400024414059942</c:v>
                </c:pt>
                <c:pt idx="910">
                  <c:v>2.9100036621090055</c:v>
                </c:pt>
                <c:pt idx="911">
                  <c:v>2.8800048828120168</c:v>
                </c:pt>
                <c:pt idx="912">
                  <c:v>2.8899993896480112</c:v>
                </c:pt>
                <c:pt idx="913">
                  <c:v>2.9000091552730112</c:v>
                </c:pt>
                <c:pt idx="914">
                  <c:v>2.9000091552730112</c:v>
                </c:pt>
                <c:pt idx="915">
                  <c:v>2.9000091552730112</c:v>
                </c:pt>
                <c:pt idx="916">
                  <c:v>2.9100036621090055</c:v>
                </c:pt>
                <c:pt idx="917">
                  <c:v>2.8899993896480112</c:v>
                </c:pt>
                <c:pt idx="918">
                  <c:v>2.9100036621090055</c:v>
                </c:pt>
                <c:pt idx="919">
                  <c:v>2.9100036621090055</c:v>
                </c:pt>
                <c:pt idx="920">
                  <c:v>2.9000091552730112</c:v>
                </c:pt>
                <c:pt idx="921">
                  <c:v>2.8800048828120168</c:v>
                </c:pt>
                <c:pt idx="922">
                  <c:v>2.8800048828120168</c:v>
                </c:pt>
                <c:pt idx="923">
                  <c:v>2.8700103759770172</c:v>
                </c:pt>
                <c:pt idx="924">
                  <c:v>2.8800048828120168</c:v>
                </c:pt>
                <c:pt idx="925">
                  <c:v>2.9100036621090055</c:v>
                </c:pt>
                <c:pt idx="926">
                  <c:v>2.9400024414059942</c:v>
                </c:pt>
                <c:pt idx="927">
                  <c:v>2.9800109863280113</c:v>
                </c:pt>
                <c:pt idx="928">
                  <c:v>2.9900054931640057</c:v>
                </c:pt>
                <c:pt idx="929">
                  <c:v>2.9700012207030113</c:v>
                </c:pt>
                <c:pt idx="930">
                  <c:v>2.9500122070309942</c:v>
                </c:pt>
                <c:pt idx="931">
                  <c:v>2.9500122070309942</c:v>
                </c:pt>
                <c:pt idx="932">
                  <c:v>2.9400024414059942</c:v>
                </c:pt>
                <c:pt idx="933">
                  <c:v>2.9500122070309942</c:v>
                </c:pt>
                <c:pt idx="934">
                  <c:v>2.960006713867017</c:v>
                </c:pt>
                <c:pt idx="935">
                  <c:v>2.9500122070309942</c:v>
                </c:pt>
                <c:pt idx="936">
                  <c:v>2.960006713867017</c:v>
                </c:pt>
                <c:pt idx="937">
                  <c:v>2.960006713867017</c:v>
                </c:pt>
                <c:pt idx="938">
                  <c:v>2.9700012207030113</c:v>
                </c:pt>
                <c:pt idx="939">
                  <c:v>2.9700012207030113</c:v>
                </c:pt>
                <c:pt idx="940">
                  <c:v>2.960006713867017</c:v>
                </c:pt>
                <c:pt idx="941">
                  <c:v>2.9400024414059942</c:v>
                </c:pt>
                <c:pt idx="942">
                  <c:v>2.9300079345699999</c:v>
                </c:pt>
                <c:pt idx="943">
                  <c:v>2.9199981689449999</c:v>
                </c:pt>
                <c:pt idx="944">
                  <c:v>2.9199981689449999</c:v>
                </c:pt>
                <c:pt idx="945">
                  <c:v>2.9100036621090055</c:v>
                </c:pt>
                <c:pt idx="946">
                  <c:v>2.8899993896480112</c:v>
                </c:pt>
                <c:pt idx="947">
                  <c:v>2.9000091552730112</c:v>
                </c:pt>
                <c:pt idx="948">
                  <c:v>2.9000091552730112</c:v>
                </c:pt>
                <c:pt idx="949">
                  <c:v>2.9199981689449999</c:v>
                </c:pt>
                <c:pt idx="950">
                  <c:v>2.9199981689449999</c:v>
                </c:pt>
                <c:pt idx="951">
                  <c:v>2.9199981689449999</c:v>
                </c:pt>
                <c:pt idx="952">
                  <c:v>2.9199981689449999</c:v>
                </c:pt>
                <c:pt idx="953">
                  <c:v>2.9400024414059942</c:v>
                </c:pt>
                <c:pt idx="954">
                  <c:v>2.9100036621090055</c:v>
                </c:pt>
                <c:pt idx="955">
                  <c:v>2.9500122070309942</c:v>
                </c:pt>
                <c:pt idx="956">
                  <c:v>2.960006713867017</c:v>
                </c:pt>
                <c:pt idx="957">
                  <c:v>2.9700012207030113</c:v>
                </c:pt>
                <c:pt idx="958">
                  <c:v>2.9700012207030113</c:v>
                </c:pt>
                <c:pt idx="959">
                  <c:v>2.9700012207030113</c:v>
                </c:pt>
                <c:pt idx="960">
                  <c:v>2.960006713867017</c:v>
                </c:pt>
                <c:pt idx="961">
                  <c:v>2.9400024414059942</c:v>
                </c:pt>
                <c:pt idx="962">
                  <c:v>2.9400024414059942</c:v>
                </c:pt>
                <c:pt idx="963">
                  <c:v>2.9400024414059942</c:v>
                </c:pt>
                <c:pt idx="964">
                  <c:v>2.960006713867017</c:v>
                </c:pt>
                <c:pt idx="965">
                  <c:v>2.960006713867017</c:v>
                </c:pt>
                <c:pt idx="966">
                  <c:v>2.960006713867017</c:v>
                </c:pt>
                <c:pt idx="967">
                  <c:v>2.9500122070309942</c:v>
                </c:pt>
                <c:pt idx="968">
                  <c:v>2.9300079345699999</c:v>
                </c:pt>
                <c:pt idx="969">
                  <c:v>2.9300079345699999</c:v>
                </c:pt>
                <c:pt idx="970">
                  <c:v>2.9300079345699999</c:v>
                </c:pt>
                <c:pt idx="971">
                  <c:v>2.9100036621090055</c:v>
                </c:pt>
                <c:pt idx="972">
                  <c:v>2.9199981689449999</c:v>
                </c:pt>
                <c:pt idx="973">
                  <c:v>2.9300079345699999</c:v>
                </c:pt>
                <c:pt idx="974">
                  <c:v>2.9199981689449999</c:v>
                </c:pt>
                <c:pt idx="975">
                  <c:v>2.9199981689449999</c:v>
                </c:pt>
                <c:pt idx="976">
                  <c:v>2.9300079345699999</c:v>
                </c:pt>
                <c:pt idx="977">
                  <c:v>2.9000091552730112</c:v>
                </c:pt>
                <c:pt idx="978">
                  <c:v>2.8800048828120168</c:v>
                </c:pt>
                <c:pt idx="979">
                  <c:v>2.8600006103520172</c:v>
                </c:pt>
                <c:pt idx="980">
                  <c:v>2.8600006103520172</c:v>
                </c:pt>
                <c:pt idx="981">
                  <c:v>2.8600006103520172</c:v>
                </c:pt>
                <c:pt idx="982">
                  <c:v>2.8700103759770172</c:v>
                </c:pt>
                <c:pt idx="983">
                  <c:v>2.8600006103520172</c:v>
                </c:pt>
                <c:pt idx="984">
                  <c:v>2.8500061035159945</c:v>
                </c:pt>
                <c:pt idx="985">
                  <c:v>2.8300018310550001</c:v>
                </c:pt>
                <c:pt idx="986">
                  <c:v>2.8200073242190058</c:v>
                </c:pt>
                <c:pt idx="987">
                  <c:v>2.8500061035159945</c:v>
                </c:pt>
                <c:pt idx="988">
                  <c:v>2.8899993896480112</c:v>
                </c:pt>
                <c:pt idx="989">
                  <c:v>2.8600006103520172</c:v>
                </c:pt>
                <c:pt idx="990">
                  <c:v>2.8400115966800001</c:v>
                </c:pt>
                <c:pt idx="991">
                  <c:v>2.8300018310550001</c:v>
                </c:pt>
                <c:pt idx="992">
                  <c:v>2.8300018310550001</c:v>
                </c:pt>
                <c:pt idx="993">
                  <c:v>2.8300018310550001</c:v>
                </c:pt>
                <c:pt idx="994">
                  <c:v>2.8100128173830115</c:v>
                </c:pt>
                <c:pt idx="995">
                  <c:v>2.7900085449220171</c:v>
                </c:pt>
                <c:pt idx="996">
                  <c:v>2.8100128173830115</c:v>
                </c:pt>
                <c:pt idx="997">
                  <c:v>2.8300018310550001</c:v>
                </c:pt>
                <c:pt idx="998">
                  <c:v>2.8300018310550001</c:v>
                </c:pt>
                <c:pt idx="999">
                  <c:v>2.8400115966800001</c:v>
                </c:pt>
                <c:pt idx="1000">
                  <c:v>2.8500061035159945</c:v>
                </c:pt>
                <c:pt idx="1001">
                  <c:v>2.8400115966800001</c:v>
                </c:pt>
                <c:pt idx="1002">
                  <c:v>2.8500061035159945</c:v>
                </c:pt>
                <c:pt idx="1003">
                  <c:v>2.8300018310550001</c:v>
                </c:pt>
                <c:pt idx="1004">
                  <c:v>2.8300018310550001</c:v>
                </c:pt>
                <c:pt idx="1005">
                  <c:v>2.8200073242190058</c:v>
                </c:pt>
                <c:pt idx="1006">
                  <c:v>2.8400115966800001</c:v>
                </c:pt>
                <c:pt idx="1007">
                  <c:v>2.8500061035159945</c:v>
                </c:pt>
                <c:pt idx="1008">
                  <c:v>2.8300018310550001</c:v>
                </c:pt>
                <c:pt idx="1009">
                  <c:v>2.8300018310550001</c:v>
                </c:pt>
                <c:pt idx="1010">
                  <c:v>2.8100128173830115</c:v>
                </c:pt>
                <c:pt idx="1011">
                  <c:v>2.8100128173830115</c:v>
                </c:pt>
                <c:pt idx="1012">
                  <c:v>2.8200073242190058</c:v>
                </c:pt>
                <c:pt idx="1013">
                  <c:v>2.8300018310550001</c:v>
                </c:pt>
                <c:pt idx="1014">
                  <c:v>2.8400115966800001</c:v>
                </c:pt>
                <c:pt idx="1015">
                  <c:v>2.8400115966800001</c:v>
                </c:pt>
                <c:pt idx="1016">
                  <c:v>2.8200073242190058</c:v>
                </c:pt>
                <c:pt idx="1017">
                  <c:v>2.8100128173830115</c:v>
                </c:pt>
                <c:pt idx="1018">
                  <c:v>2.8300018310550001</c:v>
                </c:pt>
                <c:pt idx="1019">
                  <c:v>2.8800048828120168</c:v>
                </c:pt>
                <c:pt idx="1020">
                  <c:v>2.8600006103520172</c:v>
                </c:pt>
                <c:pt idx="1021">
                  <c:v>2.8899993896480112</c:v>
                </c:pt>
                <c:pt idx="1022">
                  <c:v>2.8700103759770172</c:v>
                </c:pt>
                <c:pt idx="1023">
                  <c:v>2.9100036621090055</c:v>
                </c:pt>
                <c:pt idx="1024">
                  <c:v>2.8899993896480112</c:v>
                </c:pt>
                <c:pt idx="1025">
                  <c:v>2.8700103759770172</c:v>
                </c:pt>
                <c:pt idx="1026">
                  <c:v>2.8500061035159945</c:v>
                </c:pt>
                <c:pt idx="1027">
                  <c:v>2.8400115966800001</c:v>
                </c:pt>
                <c:pt idx="1028">
                  <c:v>2.8400115966800001</c:v>
                </c:pt>
                <c:pt idx="1029">
                  <c:v>2.8300018310550001</c:v>
                </c:pt>
                <c:pt idx="1030">
                  <c:v>2.8700103759770172</c:v>
                </c:pt>
                <c:pt idx="1031">
                  <c:v>2.8700103759770172</c:v>
                </c:pt>
                <c:pt idx="1032">
                  <c:v>2.8700103759770172</c:v>
                </c:pt>
                <c:pt idx="1033">
                  <c:v>2.8700103759770172</c:v>
                </c:pt>
                <c:pt idx="1034">
                  <c:v>2.8500061035159945</c:v>
                </c:pt>
                <c:pt idx="1035">
                  <c:v>2.8300018310550001</c:v>
                </c:pt>
                <c:pt idx="1036">
                  <c:v>2.8400115966800001</c:v>
                </c:pt>
                <c:pt idx="1037">
                  <c:v>2.8400115966800001</c:v>
                </c:pt>
                <c:pt idx="1038">
                  <c:v>2.8500061035159945</c:v>
                </c:pt>
                <c:pt idx="1039">
                  <c:v>2.8500061035159945</c:v>
                </c:pt>
                <c:pt idx="1040">
                  <c:v>2.8600006103520172</c:v>
                </c:pt>
                <c:pt idx="1041">
                  <c:v>2.8600006103520172</c:v>
                </c:pt>
                <c:pt idx="1042">
                  <c:v>2.8100128173830115</c:v>
                </c:pt>
                <c:pt idx="1043">
                  <c:v>2.8200073242190058</c:v>
                </c:pt>
                <c:pt idx="1044">
                  <c:v>2.8100128173830115</c:v>
                </c:pt>
                <c:pt idx="1045">
                  <c:v>2.8700103759770172</c:v>
                </c:pt>
                <c:pt idx="1046">
                  <c:v>2.8100128173830115</c:v>
                </c:pt>
                <c:pt idx="1047">
                  <c:v>2.8000030517580115</c:v>
                </c:pt>
                <c:pt idx="1048">
                  <c:v>2.8200073242190058</c:v>
                </c:pt>
                <c:pt idx="1049">
                  <c:v>2.8400115966800001</c:v>
                </c:pt>
                <c:pt idx="1050">
                  <c:v>2.8400115966800001</c:v>
                </c:pt>
                <c:pt idx="1051">
                  <c:v>2.8600006103520172</c:v>
                </c:pt>
                <c:pt idx="1052">
                  <c:v>2.8600006103520172</c:v>
                </c:pt>
                <c:pt idx="1053">
                  <c:v>2.8500061035159945</c:v>
                </c:pt>
                <c:pt idx="1054">
                  <c:v>2.8200073242190058</c:v>
                </c:pt>
                <c:pt idx="1055">
                  <c:v>2.8300018310550001</c:v>
                </c:pt>
                <c:pt idx="1056">
                  <c:v>2.8200073242190058</c:v>
                </c:pt>
                <c:pt idx="1057">
                  <c:v>2.8200073242190058</c:v>
                </c:pt>
                <c:pt idx="1058">
                  <c:v>2.8400115966800001</c:v>
                </c:pt>
                <c:pt idx="1059">
                  <c:v>2.8500061035159945</c:v>
                </c:pt>
                <c:pt idx="1060">
                  <c:v>2.8400115966800001</c:v>
                </c:pt>
                <c:pt idx="1061">
                  <c:v>2.8500061035159945</c:v>
                </c:pt>
                <c:pt idx="1062">
                  <c:v>2.8600006103520172</c:v>
                </c:pt>
                <c:pt idx="1063">
                  <c:v>2.8700103759770172</c:v>
                </c:pt>
                <c:pt idx="1064">
                  <c:v>2.8800048828120168</c:v>
                </c:pt>
                <c:pt idx="1065">
                  <c:v>2.8700103759770172</c:v>
                </c:pt>
                <c:pt idx="1066">
                  <c:v>2.8600006103520172</c:v>
                </c:pt>
                <c:pt idx="1067">
                  <c:v>2.8500061035159945</c:v>
                </c:pt>
                <c:pt idx="1068">
                  <c:v>2.8400115966800001</c:v>
                </c:pt>
                <c:pt idx="1069">
                  <c:v>2.8500061035159945</c:v>
                </c:pt>
                <c:pt idx="1070">
                  <c:v>2.8400115966800001</c:v>
                </c:pt>
                <c:pt idx="1071">
                  <c:v>2.8300018310550001</c:v>
                </c:pt>
                <c:pt idx="1072">
                  <c:v>2.8400115966800001</c:v>
                </c:pt>
                <c:pt idx="1073">
                  <c:v>2.8500061035159945</c:v>
                </c:pt>
                <c:pt idx="1074">
                  <c:v>2.8500061035159945</c:v>
                </c:pt>
                <c:pt idx="1075">
                  <c:v>2.8700103759770172</c:v>
                </c:pt>
                <c:pt idx="1076">
                  <c:v>2.8600006103520172</c:v>
                </c:pt>
                <c:pt idx="1077">
                  <c:v>2.8500061035159945</c:v>
                </c:pt>
                <c:pt idx="1078">
                  <c:v>2.8500061035159945</c:v>
                </c:pt>
                <c:pt idx="1079">
                  <c:v>2.8500061035159945</c:v>
                </c:pt>
                <c:pt idx="1080">
                  <c:v>2.8500061035159945</c:v>
                </c:pt>
                <c:pt idx="1081">
                  <c:v>2.8500061035159945</c:v>
                </c:pt>
                <c:pt idx="1082">
                  <c:v>2.8700103759770172</c:v>
                </c:pt>
                <c:pt idx="1083">
                  <c:v>2.8700103759770172</c:v>
                </c:pt>
                <c:pt idx="1084">
                  <c:v>2.8600006103520172</c:v>
                </c:pt>
                <c:pt idx="1085">
                  <c:v>2.8500061035159945</c:v>
                </c:pt>
                <c:pt idx="1086">
                  <c:v>2.8400115966800001</c:v>
                </c:pt>
                <c:pt idx="1087">
                  <c:v>2.8500061035159945</c:v>
                </c:pt>
                <c:pt idx="1088">
                  <c:v>2.8500061035159945</c:v>
                </c:pt>
                <c:pt idx="1089">
                  <c:v>2.8400115966800001</c:v>
                </c:pt>
                <c:pt idx="1090">
                  <c:v>2.8400115966800001</c:v>
                </c:pt>
                <c:pt idx="1091">
                  <c:v>2.8500061035159945</c:v>
                </c:pt>
                <c:pt idx="1092">
                  <c:v>2.8600006103520172</c:v>
                </c:pt>
                <c:pt idx="1093">
                  <c:v>2.8700103759770172</c:v>
                </c:pt>
                <c:pt idx="1094">
                  <c:v>2.8600006103520172</c:v>
                </c:pt>
                <c:pt idx="1095">
                  <c:v>2.8600006103520172</c:v>
                </c:pt>
                <c:pt idx="1096">
                  <c:v>2.8600006103520172</c:v>
                </c:pt>
                <c:pt idx="1097">
                  <c:v>2.8600006103520172</c:v>
                </c:pt>
                <c:pt idx="1098">
                  <c:v>2.8600006103520172</c:v>
                </c:pt>
                <c:pt idx="1099">
                  <c:v>2.8600006103520172</c:v>
                </c:pt>
                <c:pt idx="1100">
                  <c:v>2.8500061035159945</c:v>
                </c:pt>
                <c:pt idx="1101">
                  <c:v>2.8400115966800001</c:v>
                </c:pt>
                <c:pt idx="1102">
                  <c:v>2.8500061035159945</c:v>
                </c:pt>
                <c:pt idx="1103">
                  <c:v>2.8500061035159945</c:v>
                </c:pt>
                <c:pt idx="1104">
                  <c:v>2.8600006103520172</c:v>
                </c:pt>
                <c:pt idx="1105">
                  <c:v>2.8500061035159945</c:v>
                </c:pt>
                <c:pt idx="1106">
                  <c:v>2.8500061035159945</c:v>
                </c:pt>
                <c:pt idx="1107">
                  <c:v>2.8500061035159945</c:v>
                </c:pt>
                <c:pt idx="1108">
                  <c:v>2.8500061035159945</c:v>
                </c:pt>
                <c:pt idx="1109">
                  <c:v>2.8500061035159945</c:v>
                </c:pt>
                <c:pt idx="1110">
                  <c:v>2.8500061035159945</c:v>
                </c:pt>
                <c:pt idx="1111">
                  <c:v>2.8400115966800001</c:v>
                </c:pt>
                <c:pt idx="1112">
                  <c:v>2.8400115966800001</c:v>
                </c:pt>
                <c:pt idx="1113">
                  <c:v>2.8300018310550001</c:v>
                </c:pt>
                <c:pt idx="1114">
                  <c:v>2.8300018310550001</c:v>
                </c:pt>
                <c:pt idx="1115">
                  <c:v>2.8400115966800001</c:v>
                </c:pt>
                <c:pt idx="1116">
                  <c:v>2.8500061035159945</c:v>
                </c:pt>
                <c:pt idx="1117">
                  <c:v>2.8600006103520172</c:v>
                </c:pt>
                <c:pt idx="1118">
                  <c:v>2.8500061035159945</c:v>
                </c:pt>
                <c:pt idx="1119">
                  <c:v>2.8500061035159945</c:v>
                </c:pt>
                <c:pt idx="1120">
                  <c:v>2.8400115966800001</c:v>
                </c:pt>
                <c:pt idx="1121">
                  <c:v>2.8400115966800001</c:v>
                </c:pt>
                <c:pt idx="1122">
                  <c:v>2.8400115966800001</c:v>
                </c:pt>
                <c:pt idx="1123">
                  <c:v>2.8100128173830115</c:v>
                </c:pt>
                <c:pt idx="1124">
                  <c:v>2.8100128173830115</c:v>
                </c:pt>
                <c:pt idx="1125">
                  <c:v>2.8200073242190058</c:v>
                </c:pt>
                <c:pt idx="1126">
                  <c:v>2.8300018310550001</c:v>
                </c:pt>
                <c:pt idx="1127">
                  <c:v>2.8400115966800001</c:v>
                </c:pt>
                <c:pt idx="1128">
                  <c:v>2.8600006103520172</c:v>
                </c:pt>
                <c:pt idx="1129">
                  <c:v>2.8600006103520172</c:v>
                </c:pt>
                <c:pt idx="1130">
                  <c:v>2.8300018310550001</c:v>
                </c:pt>
                <c:pt idx="1131">
                  <c:v>2.8200073242190058</c:v>
                </c:pt>
                <c:pt idx="1132">
                  <c:v>2.8100128173830115</c:v>
                </c:pt>
                <c:pt idx="1133">
                  <c:v>2.8300018310550001</c:v>
                </c:pt>
                <c:pt idx="1134">
                  <c:v>2.8400115966800001</c:v>
                </c:pt>
                <c:pt idx="1135">
                  <c:v>2.8500061035159945</c:v>
                </c:pt>
                <c:pt idx="1136">
                  <c:v>2.8400115966800001</c:v>
                </c:pt>
                <c:pt idx="1137">
                  <c:v>2.8300018310550001</c:v>
                </c:pt>
                <c:pt idx="1138">
                  <c:v>2.8100128173830115</c:v>
                </c:pt>
                <c:pt idx="1139">
                  <c:v>2.8200073242190058</c:v>
                </c:pt>
                <c:pt idx="1140">
                  <c:v>2.8300018310550001</c:v>
                </c:pt>
                <c:pt idx="1141">
                  <c:v>2.8300018310550001</c:v>
                </c:pt>
                <c:pt idx="1142">
                  <c:v>2.8400115966800001</c:v>
                </c:pt>
                <c:pt idx="1143">
                  <c:v>2.8500061035159945</c:v>
                </c:pt>
                <c:pt idx="1144">
                  <c:v>2.8400115966800001</c:v>
                </c:pt>
                <c:pt idx="1145">
                  <c:v>2.8300018310550001</c:v>
                </c:pt>
                <c:pt idx="1146">
                  <c:v>2.8300018310550001</c:v>
                </c:pt>
                <c:pt idx="1147">
                  <c:v>2.8400115966800001</c:v>
                </c:pt>
                <c:pt idx="1148">
                  <c:v>2.8500061035159945</c:v>
                </c:pt>
                <c:pt idx="1149">
                  <c:v>2.8500061035159945</c:v>
                </c:pt>
                <c:pt idx="1150">
                  <c:v>2.8400115966800001</c:v>
                </c:pt>
                <c:pt idx="1151">
                  <c:v>2.8300018310550001</c:v>
                </c:pt>
                <c:pt idx="1152">
                  <c:v>2.5200042724609943</c:v>
                </c:pt>
                <c:pt idx="1153">
                  <c:v>2.5800018310550001</c:v>
                </c:pt>
                <c:pt idx="1154">
                  <c:v>2.5200042724609943</c:v>
                </c:pt>
                <c:pt idx="1155">
                  <c:v>2.6399993896480112</c:v>
                </c:pt>
                <c:pt idx="1156">
                  <c:v>2.5900115966800001</c:v>
                </c:pt>
                <c:pt idx="1157">
                  <c:v>2.5800018310550001</c:v>
                </c:pt>
                <c:pt idx="1158">
                  <c:v>2.5200042724609943</c:v>
                </c:pt>
                <c:pt idx="1159">
                  <c:v>2.510009765625</c:v>
                </c:pt>
                <c:pt idx="1160">
                  <c:v>2.5200042724609943</c:v>
                </c:pt>
                <c:pt idx="1161">
                  <c:v>2.510009765625</c:v>
                </c:pt>
                <c:pt idx="1162">
                  <c:v>2.5</c:v>
                </c:pt>
                <c:pt idx="1163">
                  <c:v>2.460006713867017</c:v>
                </c:pt>
                <c:pt idx="1164">
                  <c:v>2.3600006103520172</c:v>
                </c:pt>
                <c:pt idx="1165">
                  <c:v>2.1100006103520172</c:v>
                </c:pt>
                <c:pt idx="1166">
                  <c:v>2.5600128173830115</c:v>
                </c:pt>
                <c:pt idx="1167">
                  <c:v>2.5</c:v>
                </c:pt>
                <c:pt idx="1168">
                  <c:v>2.4199981689449999</c:v>
                </c:pt>
                <c:pt idx="1169">
                  <c:v>2.3800048828120168</c:v>
                </c:pt>
                <c:pt idx="1170">
                  <c:v>2.4300079345699999</c:v>
                </c:pt>
                <c:pt idx="1171">
                  <c:v>2.5</c:v>
                </c:pt>
                <c:pt idx="1172">
                  <c:v>2.6399993896480112</c:v>
                </c:pt>
                <c:pt idx="1173">
                  <c:v>2.7300109863280113</c:v>
                </c:pt>
                <c:pt idx="1174">
                  <c:v>2.7400054931640057</c:v>
                </c:pt>
                <c:pt idx="1175">
                  <c:v>2.7300109863280113</c:v>
                </c:pt>
                <c:pt idx="1176">
                  <c:v>2.8100128173830115</c:v>
                </c:pt>
                <c:pt idx="1177">
                  <c:v>2.7799987792970171</c:v>
                </c:pt>
                <c:pt idx="1178">
                  <c:v>2.8000030517580115</c:v>
                </c:pt>
                <c:pt idx="1179">
                  <c:v>2.8200073242190058</c:v>
                </c:pt>
                <c:pt idx="1180">
                  <c:v>2.8300018310550001</c:v>
                </c:pt>
                <c:pt idx="1181">
                  <c:v>2.8300018310550001</c:v>
                </c:pt>
                <c:pt idx="1182">
                  <c:v>2.8000030517580115</c:v>
                </c:pt>
                <c:pt idx="1183">
                  <c:v>2.6600036621090055</c:v>
                </c:pt>
                <c:pt idx="1184">
                  <c:v>2.6800079345699999</c:v>
                </c:pt>
                <c:pt idx="1185">
                  <c:v>2.7400054931640057</c:v>
                </c:pt>
                <c:pt idx="1186">
                  <c:v>2.7799987792970171</c:v>
                </c:pt>
                <c:pt idx="1187">
                  <c:v>2.7300109863280113</c:v>
                </c:pt>
                <c:pt idx="1188">
                  <c:v>0</c:v>
                </c:pt>
                <c:pt idx="1189">
                  <c:v>2.7400054931640057</c:v>
                </c:pt>
                <c:pt idx="1190">
                  <c:v>2.7400054931640057</c:v>
                </c:pt>
                <c:pt idx="1191">
                  <c:v>2.6900024414059942</c:v>
                </c:pt>
                <c:pt idx="1192">
                  <c:v>2.7400054931640057</c:v>
                </c:pt>
                <c:pt idx="1193">
                  <c:v>2.8600006103520172</c:v>
                </c:pt>
                <c:pt idx="1194">
                  <c:v>2.8600006103520172</c:v>
                </c:pt>
                <c:pt idx="1195">
                  <c:v>2.8200073242190058</c:v>
                </c:pt>
                <c:pt idx="1196">
                  <c:v>2.7200012207030113</c:v>
                </c:pt>
                <c:pt idx="1197">
                  <c:v>2.6399993896480112</c:v>
                </c:pt>
                <c:pt idx="1198">
                  <c:v>2.7400054931640057</c:v>
                </c:pt>
                <c:pt idx="1199">
                  <c:v>2.7400054931640057</c:v>
                </c:pt>
                <c:pt idx="1200">
                  <c:v>2.7000122070309942</c:v>
                </c:pt>
                <c:pt idx="1201">
                  <c:v>2.7300109863280113</c:v>
                </c:pt>
                <c:pt idx="1202">
                  <c:v>2.710006713867017</c:v>
                </c:pt>
                <c:pt idx="1203">
                  <c:v>2.7000122070309942</c:v>
                </c:pt>
                <c:pt idx="1204">
                  <c:v>2.7000122070309942</c:v>
                </c:pt>
                <c:pt idx="1205">
                  <c:v>2.6600036621090055</c:v>
                </c:pt>
                <c:pt idx="1206">
                  <c:v>2.6800079345699999</c:v>
                </c:pt>
                <c:pt idx="1207">
                  <c:v>2.6600036621090055</c:v>
                </c:pt>
                <c:pt idx="1208">
                  <c:v>2.6800079345699999</c:v>
                </c:pt>
                <c:pt idx="1209">
                  <c:v>2.75</c:v>
                </c:pt>
                <c:pt idx="1210">
                  <c:v>2.8000030517580115</c:v>
                </c:pt>
                <c:pt idx="1211">
                  <c:v>2.7799987792970171</c:v>
                </c:pt>
                <c:pt idx="1212">
                  <c:v>2.6800079345699999</c:v>
                </c:pt>
                <c:pt idx="1213">
                  <c:v>2.6399993896480112</c:v>
                </c:pt>
                <c:pt idx="1214">
                  <c:v>2.6100006103520172</c:v>
                </c:pt>
                <c:pt idx="1215">
                  <c:v>2.6000061035159945</c:v>
                </c:pt>
                <c:pt idx="1216">
                  <c:v>2.6000061035159945</c:v>
                </c:pt>
                <c:pt idx="1217">
                  <c:v>2.4000091552730112</c:v>
                </c:pt>
                <c:pt idx="1218">
                  <c:v>2.3500061035159945</c:v>
                </c:pt>
                <c:pt idx="1219">
                  <c:v>2.6300048828120168</c:v>
                </c:pt>
                <c:pt idx="1220">
                  <c:v>2.510009765625</c:v>
                </c:pt>
                <c:pt idx="1221">
                  <c:v>2.6200103759770172</c:v>
                </c:pt>
                <c:pt idx="1222">
                  <c:v>2.6200103759770172</c:v>
                </c:pt>
                <c:pt idx="1223">
                  <c:v>2.6300048828120168</c:v>
                </c:pt>
                <c:pt idx="1224">
                  <c:v>2.6200103759770172</c:v>
                </c:pt>
                <c:pt idx="1225">
                  <c:v>2.6300048828120168</c:v>
                </c:pt>
                <c:pt idx="1226">
                  <c:v>2.6399993896480112</c:v>
                </c:pt>
                <c:pt idx="1227">
                  <c:v>2.6300048828120168</c:v>
                </c:pt>
                <c:pt idx="1228">
                  <c:v>2.710006713867017</c:v>
                </c:pt>
                <c:pt idx="1229">
                  <c:v>2.6500091552730112</c:v>
                </c:pt>
                <c:pt idx="1230">
                  <c:v>2.5800018310550001</c:v>
                </c:pt>
                <c:pt idx="1231">
                  <c:v>2.6100006103520172</c:v>
                </c:pt>
                <c:pt idx="1232">
                  <c:v>2.6100006103520172</c:v>
                </c:pt>
                <c:pt idx="1233">
                  <c:v>2.6500091552730112</c:v>
                </c:pt>
                <c:pt idx="1234">
                  <c:v>2.6600036621090055</c:v>
                </c:pt>
                <c:pt idx="1235">
                  <c:v>2.7000122070309942</c:v>
                </c:pt>
                <c:pt idx="1236">
                  <c:v>2.6399993896480112</c:v>
                </c:pt>
                <c:pt idx="1237">
                  <c:v>2.6699981689449999</c:v>
                </c:pt>
                <c:pt idx="1238">
                  <c:v>2.6399993896480112</c:v>
                </c:pt>
                <c:pt idx="1239">
                  <c:v>2.6699981689449999</c:v>
                </c:pt>
                <c:pt idx="1240">
                  <c:v>2.6200103759770172</c:v>
                </c:pt>
                <c:pt idx="1241">
                  <c:v>2.6600036621090055</c:v>
                </c:pt>
                <c:pt idx="1242">
                  <c:v>2.7000122070309942</c:v>
                </c:pt>
                <c:pt idx="1243">
                  <c:v>2.6200103759770172</c:v>
                </c:pt>
                <c:pt idx="1244">
                  <c:v>2.5900115966800001</c:v>
                </c:pt>
                <c:pt idx="1245">
                  <c:v>2.710006713867017</c:v>
                </c:pt>
                <c:pt idx="1246">
                  <c:v>2.710006713867017</c:v>
                </c:pt>
                <c:pt idx="1247">
                  <c:v>2.6900024414059942</c:v>
                </c:pt>
                <c:pt idx="1248">
                  <c:v>2.7700042724609943</c:v>
                </c:pt>
                <c:pt idx="1249">
                  <c:v>2.760009765625</c:v>
                </c:pt>
                <c:pt idx="1250">
                  <c:v>2.8100128173830115</c:v>
                </c:pt>
                <c:pt idx="1251">
                  <c:v>2.760009765625</c:v>
                </c:pt>
                <c:pt idx="1252">
                  <c:v>2.6600036621090055</c:v>
                </c:pt>
                <c:pt idx="1253">
                  <c:v>2.5800018310550001</c:v>
                </c:pt>
                <c:pt idx="1254">
                  <c:v>2.6500091552730112</c:v>
                </c:pt>
                <c:pt idx="1255">
                  <c:v>2.7300109863280113</c:v>
                </c:pt>
                <c:pt idx="1256">
                  <c:v>2.7000122070309942</c:v>
                </c:pt>
                <c:pt idx="1257">
                  <c:v>2.7200012207030113</c:v>
                </c:pt>
                <c:pt idx="1258">
                  <c:v>2.7000122070309942</c:v>
                </c:pt>
                <c:pt idx="1259">
                  <c:v>2.7300109863280113</c:v>
                </c:pt>
                <c:pt idx="1260">
                  <c:v>2.6900024414059942</c:v>
                </c:pt>
                <c:pt idx="1261">
                  <c:v>2.6699981689449999</c:v>
                </c:pt>
                <c:pt idx="1262">
                  <c:v>2.6800079345699999</c:v>
                </c:pt>
                <c:pt idx="1263">
                  <c:v>2.7400054931640057</c:v>
                </c:pt>
                <c:pt idx="1264">
                  <c:v>2.7400054931640057</c:v>
                </c:pt>
                <c:pt idx="1265">
                  <c:v>2.8000030517580115</c:v>
                </c:pt>
                <c:pt idx="1266">
                  <c:v>2.6699981689449999</c:v>
                </c:pt>
                <c:pt idx="1267">
                  <c:v>2.6600036621090055</c:v>
                </c:pt>
                <c:pt idx="1268">
                  <c:v>2.6500091552730112</c:v>
                </c:pt>
                <c:pt idx="1269">
                  <c:v>2.6300048828120168</c:v>
                </c:pt>
                <c:pt idx="1270">
                  <c:v>2.6500091552730112</c:v>
                </c:pt>
                <c:pt idx="1271">
                  <c:v>2.6100006103520172</c:v>
                </c:pt>
                <c:pt idx="1272">
                  <c:v>2.7700042724609943</c:v>
                </c:pt>
                <c:pt idx="1273">
                  <c:v>2.7000122070309942</c:v>
                </c:pt>
                <c:pt idx="1274">
                  <c:v>2.6800079345699999</c:v>
                </c:pt>
                <c:pt idx="1275">
                  <c:v>2.710006713867017</c:v>
                </c:pt>
                <c:pt idx="1276">
                  <c:v>2.6699981689449999</c:v>
                </c:pt>
                <c:pt idx="1277">
                  <c:v>2.6100006103520172</c:v>
                </c:pt>
                <c:pt idx="1278">
                  <c:v>2.6300048828120168</c:v>
                </c:pt>
                <c:pt idx="1279">
                  <c:v>2.6200103759770172</c:v>
                </c:pt>
                <c:pt idx="1280">
                  <c:v>2.6100006103520172</c:v>
                </c:pt>
                <c:pt idx="1281">
                  <c:v>2.7000122070309942</c:v>
                </c:pt>
                <c:pt idx="1282">
                  <c:v>2.6800079345699999</c:v>
                </c:pt>
                <c:pt idx="1283">
                  <c:v>2.7000122070309942</c:v>
                </c:pt>
                <c:pt idx="1284">
                  <c:v>2.7300109863280113</c:v>
                </c:pt>
                <c:pt idx="1285">
                  <c:v>2.7300109863280113</c:v>
                </c:pt>
                <c:pt idx="1286">
                  <c:v>2.6600036621090055</c:v>
                </c:pt>
                <c:pt idx="1287">
                  <c:v>2.6200103759770172</c:v>
                </c:pt>
                <c:pt idx="1288">
                  <c:v>2.6100006103520172</c:v>
                </c:pt>
                <c:pt idx="1289">
                  <c:v>2.710006713867017</c:v>
                </c:pt>
                <c:pt idx="1290">
                  <c:v>2.6800079345699999</c:v>
                </c:pt>
                <c:pt idx="1291">
                  <c:v>2.6600036621090055</c:v>
                </c:pt>
                <c:pt idx="1292">
                  <c:v>2.6900024414059942</c:v>
                </c:pt>
                <c:pt idx="1293">
                  <c:v>2.7000122070309942</c:v>
                </c:pt>
                <c:pt idx="1294">
                  <c:v>2.760009765625</c:v>
                </c:pt>
                <c:pt idx="1295">
                  <c:v>2.7799987792970171</c:v>
                </c:pt>
                <c:pt idx="1296">
                  <c:v>2.7400054931640057</c:v>
                </c:pt>
                <c:pt idx="1297">
                  <c:v>2.7200012207030113</c:v>
                </c:pt>
                <c:pt idx="1298">
                  <c:v>2.760009765625</c:v>
                </c:pt>
                <c:pt idx="1299">
                  <c:v>2.6900024414059942</c:v>
                </c:pt>
                <c:pt idx="1300">
                  <c:v>2.5700073242190058</c:v>
                </c:pt>
                <c:pt idx="1301">
                  <c:v>2.6100006103520172</c:v>
                </c:pt>
                <c:pt idx="1302">
                  <c:v>2.6699981689449999</c:v>
                </c:pt>
                <c:pt idx="1303">
                  <c:v>2.7200012207030113</c:v>
                </c:pt>
                <c:pt idx="1304">
                  <c:v>2.7799987792970171</c:v>
                </c:pt>
                <c:pt idx="1305">
                  <c:v>2.8200073242190058</c:v>
                </c:pt>
                <c:pt idx="1306">
                  <c:v>2.7700042724609943</c:v>
                </c:pt>
                <c:pt idx="1307">
                  <c:v>0.3200073242190058</c:v>
                </c:pt>
                <c:pt idx="1308">
                  <c:v>2.7400054931640057</c:v>
                </c:pt>
                <c:pt idx="1309">
                  <c:v>2.8400115966800001</c:v>
                </c:pt>
                <c:pt idx="1310">
                  <c:v>2.7900085449220171</c:v>
                </c:pt>
                <c:pt idx="1311">
                  <c:v>2.460006713867017</c:v>
                </c:pt>
                <c:pt idx="1312">
                  <c:v>2.4300079345699999</c:v>
                </c:pt>
                <c:pt idx="1313">
                  <c:v>2.4300079345699999</c:v>
                </c:pt>
                <c:pt idx="1314">
                  <c:v>2.3899993896480112</c:v>
                </c:pt>
                <c:pt idx="1315">
                  <c:v>2.4300079345699999</c:v>
                </c:pt>
                <c:pt idx="1316">
                  <c:v>2.3700103759770172</c:v>
                </c:pt>
                <c:pt idx="1317">
                  <c:v>2.4100036621090055</c:v>
                </c:pt>
                <c:pt idx="1318">
                  <c:v>2.5</c:v>
                </c:pt>
                <c:pt idx="1319">
                  <c:v>2.510009765625</c:v>
                </c:pt>
                <c:pt idx="1320">
                  <c:v>2.5600128173830115</c:v>
                </c:pt>
                <c:pt idx="1321">
                  <c:v>2.5299987792970171</c:v>
                </c:pt>
                <c:pt idx="1322">
                  <c:v>2.5299987792970171</c:v>
                </c:pt>
                <c:pt idx="1323">
                  <c:v>2.4199981689449999</c:v>
                </c:pt>
                <c:pt idx="1324">
                  <c:v>2.4500122070309942</c:v>
                </c:pt>
                <c:pt idx="1325">
                  <c:v>2.4300079345699999</c:v>
                </c:pt>
                <c:pt idx="1326">
                  <c:v>2.4500122070309942</c:v>
                </c:pt>
                <c:pt idx="1327">
                  <c:v>2.5200042724609943</c:v>
                </c:pt>
                <c:pt idx="1328">
                  <c:v>2.5600128173830115</c:v>
                </c:pt>
                <c:pt idx="1329">
                  <c:v>2.5500030517580115</c:v>
                </c:pt>
                <c:pt idx="1330">
                  <c:v>2.4800109863280113</c:v>
                </c:pt>
                <c:pt idx="1331">
                  <c:v>2.4000091552730112</c:v>
                </c:pt>
                <c:pt idx="1332">
                  <c:v>2.4300079345699999</c:v>
                </c:pt>
                <c:pt idx="1333">
                  <c:v>2.4100036621090055</c:v>
                </c:pt>
                <c:pt idx="1334">
                  <c:v>2.3800048828120168</c:v>
                </c:pt>
                <c:pt idx="1335">
                  <c:v>2.3800048828120168</c:v>
                </c:pt>
                <c:pt idx="1336">
                  <c:v>2.4100036621090055</c:v>
                </c:pt>
                <c:pt idx="1337">
                  <c:v>2.4500122070309942</c:v>
                </c:pt>
                <c:pt idx="1338">
                  <c:v>2.4700012207030113</c:v>
                </c:pt>
                <c:pt idx="1339">
                  <c:v>2.5</c:v>
                </c:pt>
                <c:pt idx="1340">
                  <c:v>2.4900054931640057</c:v>
                </c:pt>
                <c:pt idx="1341">
                  <c:v>2.5299987792970171</c:v>
                </c:pt>
                <c:pt idx="1342">
                  <c:v>2.4900054931640057</c:v>
                </c:pt>
                <c:pt idx="1343">
                  <c:v>2.5</c:v>
                </c:pt>
                <c:pt idx="1344">
                  <c:v>2.5400085449220171</c:v>
                </c:pt>
                <c:pt idx="1345">
                  <c:v>2.5900115966800001</c:v>
                </c:pt>
                <c:pt idx="1346">
                  <c:v>2.5400085449220171</c:v>
                </c:pt>
                <c:pt idx="1347">
                  <c:v>2.4000091552730112</c:v>
                </c:pt>
                <c:pt idx="1348">
                  <c:v>2.460006713867017</c:v>
                </c:pt>
                <c:pt idx="1349">
                  <c:v>2.5200042724609943</c:v>
                </c:pt>
                <c:pt idx="1350">
                  <c:v>2.5400085449220171</c:v>
                </c:pt>
                <c:pt idx="1351">
                  <c:v>2.5299987792970171</c:v>
                </c:pt>
                <c:pt idx="1352">
                  <c:v>2.4300079345699999</c:v>
                </c:pt>
                <c:pt idx="1353">
                  <c:v>2.4199981689449999</c:v>
                </c:pt>
                <c:pt idx="1354">
                  <c:v>2.4199981689449999</c:v>
                </c:pt>
                <c:pt idx="1355">
                  <c:v>2.4700012207030113</c:v>
                </c:pt>
                <c:pt idx="1356">
                  <c:v>2.510009765625</c:v>
                </c:pt>
                <c:pt idx="1357">
                  <c:v>2.5</c:v>
                </c:pt>
                <c:pt idx="1358">
                  <c:v>2.4900054931640057</c:v>
                </c:pt>
                <c:pt idx="1359">
                  <c:v>2.4800109863280113</c:v>
                </c:pt>
                <c:pt idx="1360">
                  <c:v>2.4400024414059942</c:v>
                </c:pt>
                <c:pt idx="1361">
                  <c:v>2.4500122070309942</c:v>
                </c:pt>
                <c:pt idx="1362">
                  <c:v>2.4900054931640057</c:v>
                </c:pt>
                <c:pt idx="1363">
                  <c:v>2.510009765625</c:v>
                </c:pt>
                <c:pt idx="1364">
                  <c:v>2.5200042724609943</c:v>
                </c:pt>
                <c:pt idx="1365">
                  <c:v>2.5400085449220171</c:v>
                </c:pt>
                <c:pt idx="1366">
                  <c:v>2.460006713867017</c:v>
                </c:pt>
                <c:pt idx="1367">
                  <c:v>2.4700012207030113</c:v>
                </c:pt>
                <c:pt idx="1368">
                  <c:v>2.4800109863280113</c:v>
                </c:pt>
                <c:pt idx="1369">
                  <c:v>2.4800109863280113</c:v>
                </c:pt>
                <c:pt idx="1370">
                  <c:v>2.4900054931640057</c:v>
                </c:pt>
                <c:pt idx="1371">
                  <c:v>2.510009765625</c:v>
                </c:pt>
                <c:pt idx="1372">
                  <c:v>2.4900054931640057</c:v>
                </c:pt>
                <c:pt idx="1373">
                  <c:v>2.4700012207030113</c:v>
                </c:pt>
                <c:pt idx="1374">
                  <c:v>2.5200042724609943</c:v>
                </c:pt>
                <c:pt idx="1375">
                  <c:v>2.5200042724609943</c:v>
                </c:pt>
                <c:pt idx="1376">
                  <c:v>2.5299987792970171</c:v>
                </c:pt>
                <c:pt idx="1377">
                  <c:v>2.4800109863280113</c:v>
                </c:pt>
                <c:pt idx="1378">
                  <c:v>2.4900054931640057</c:v>
                </c:pt>
                <c:pt idx="1379">
                  <c:v>2.4900054931640057</c:v>
                </c:pt>
                <c:pt idx="1380">
                  <c:v>2.5</c:v>
                </c:pt>
                <c:pt idx="1381">
                  <c:v>2.5200042724609943</c:v>
                </c:pt>
                <c:pt idx="1382">
                  <c:v>2.4900054931640057</c:v>
                </c:pt>
                <c:pt idx="1383">
                  <c:v>2.460006713867017</c:v>
                </c:pt>
                <c:pt idx="1384">
                  <c:v>2.4700012207030113</c:v>
                </c:pt>
                <c:pt idx="1385">
                  <c:v>2.5</c:v>
                </c:pt>
                <c:pt idx="1386">
                  <c:v>2.510009765625</c:v>
                </c:pt>
                <c:pt idx="1387">
                  <c:v>2.5</c:v>
                </c:pt>
                <c:pt idx="1388">
                  <c:v>2.5</c:v>
                </c:pt>
                <c:pt idx="1389">
                  <c:v>2.5</c:v>
                </c:pt>
                <c:pt idx="1390">
                  <c:v>2.4900054931640057</c:v>
                </c:pt>
                <c:pt idx="1391">
                  <c:v>2.4800109863280113</c:v>
                </c:pt>
                <c:pt idx="1392">
                  <c:v>2.5</c:v>
                </c:pt>
                <c:pt idx="1393">
                  <c:v>2.5200042724609943</c:v>
                </c:pt>
                <c:pt idx="1394">
                  <c:v>2.510009765625</c:v>
                </c:pt>
                <c:pt idx="1395">
                  <c:v>2.510009765625</c:v>
                </c:pt>
                <c:pt idx="1396">
                  <c:v>2.5800018310550001</c:v>
                </c:pt>
                <c:pt idx="1397">
                  <c:v>2.5600128173830115</c:v>
                </c:pt>
                <c:pt idx="1398">
                  <c:v>2.4700012207030113</c:v>
                </c:pt>
                <c:pt idx="1399">
                  <c:v>2.460006713867017</c:v>
                </c:pt>
                <c:pt idx="1400">
                  <c:v>2.4700012207030113</c:v>
                </c:pt>
                <c:pt idx="1401">
                  <c:v>2.4700012207030113</c:v>
                </c:pt>
                <c:pt idx="1402">
                  <c:v>2.4700012207030113</c:v>
                </c:pt>
                <c:pt idx="1403">
                  <c:v>2.4900054931640057</c:v>
                </c:pt>
                <c:pt idx="1404">
                  <c:v>2.5200042724609943</c:v>
                </c:pt>
                <c:pt idx="1405">
                  <c:v>2.5299987792970171</c:v>
                </c:pt>
                <c:pt idx="1406">
                  <c:v>2.510009765625</c:v>
                </c:pt>
                <c:pt idx="1407">
                  <c:v>2.5</c:v>
                </c:pt>
                <c:pt idx="1408">
                  <c:v>2.510009765625</c:v>
                </c:pt>
                <c:pt idx="1409">
                  <c:v>2.510009765625</c:v>
                </c:pt>
                <c:pt idx="1410">
                  <c:v>2.4900054931640057</c:v>
                </c:pt>
                <c:pt idx="1411">
                  <c:v>2.4800109863280113</c:v>
                </c:pt>
                <c:pt idx="1412">
                  <c:v>2.460006713867017</c:v>
                </c:pt>
                <c:pt idx="1413">
                  <c:v>2.4400024414059942</c:v>
                </c:pt>
                <c:pt idx="1414">
                  <c:v>2.4800109863280113</c:v>
                </c:pt>
                <c:pt idx="1415">
                  <c:v>2.510009765625</c:v>
                </c:pt>
                <c:pt idx="1416">
                  <c:v>2.5</c:v>
                </c:pt>
                <c:pt idx="1417">
                  <c:v>2.4300079345699999</c:v>
                </c:pt>
                <c:pt idx="1418">
                  <c:v>2.4700012207030113</c:v>
                </c:pt>
                <c:pt idx="1419">
                  <c:v>2.4900054931640057</c:v>
                </c:pt>
                <c:pt idx="1420">
                  <c:v>2.4800109863280113</c:v>
                </c:pt>
                <c:pt idx="1421">
                  <c:v>2.4900054931640057</c:v>
                </c:pt>
                <c:pt idx="1422">
                  <c:v>2.4800109863280113</c:v>
                </c:pt>
                <c:pt idx="1423">
                  <c:v>2.4800109863280113</c:v>
                </c:pt>
                <c:pt idx="1424">
                  <c:v>2.4900054931640057</c:v>
                </c:pt>
                <c:pt idx="1425">
                  <c:v>2.510009765625</c:v>
                </c:pt>
                <c:pt idx="1426">
                  <c:v>2.4900054931640057</c:v>
                </c:pt>
                <c:pt idx="1427">
                  <c:v>2.4900054931640057</c:v>
                </c:pt>
                <c:pt idx="1428">
                  <c:v>2.5200042724609943</c:v>
                </c:pt>
                <c:pt idx="1429">
                  <c:v>2.5</c:v>
                </c:pt>
                <c:pt idx="1430">
                  <c:v>2.460006713867017</c:v>
                </c:pt>
                <c:pt idx="1431">
                  <c:v>2.5</c:v>
                </c:pt>
                <c:pt idx="1432">
                  <c:v>2.5</c:v>
                </c:pt>
                <c:pt idx="1433">
                  <c:v>2.460006713867017</c:v>
                </c:pt>
                <c:pt idx="1434">
                  <c:v>2.4400024414059942</c:v>
                </c:pt>
                <c:pt idx="1435">
                  <c:v>2.4400024414059942</c:v>
                </c:pt>
                <c:pt idx="1436">
                  <c:v>2.4400024414059942</c:v>
                </c:pt>
                <c:pt idx="1437">
                  <c:v>2.4700012207030113</c:v>
                </c:pt>
                <c:pt idx="1438">
                  <c:v>2.510009765625</c:v>
                </c:pt>
                <c:pt idx="1439">
                  <c:v>2.4800109863280113</c:v>
                </c:pt>
                <c:pt idx="1440">
                  <c:v>2.4700012207030113</c:v>
                </c:pt>
                <c:pt idx="1441">
                  <c:v>2.460006713867017</c:v>
                </c:pt>
                <c:pt idx="1442">
                  <c:v>2.460006713867017</c:v>
                </c:pt>
                <c:pt idx="1443">
                  <c:v>2.4700012207030113</c:v>
                </c:pt>
                <c:pt idx="1444">
                  <c:v>2.4800109863280113</c:v>
                </c:pt>
                <c:pt idx="1445">
                  <c:v>2.4800109863280113</c:v>
                </c:pt>
                <c:pt idx="1446">
                  <c:v>2.4700012207030113</c:v>
                </c:pt>
                <c:pt idx="1447">
                  <c:v>2.4800109863280113</c:v>
                </c:pt>
                <c:pt idx="1448">
                  <c:v>2.5200042724609943</c:v>
                </c:pt>
                <c:pt idx="1449">
                  <c:v>2.4900054931640057</c:v>
                </c:pt>
                <c:pt idx="1450">
                  <c:v>2.510009765625</c:v>
                </c:pt>
                <c:pt idx="1451">
                  <c:v>2.4800109863280113</c:v>
                </c:pt>
                <c:pt idx="1452">
                  <c:v>2.5400085449220171</c:v>
                </c:pt>
                <c:pt idx="1453">
                  <c:v>2.510009765625</c:v>
                </c:pt>
                <c:pt idx="1454">
                  <c:v>2.4800109863280113</c:v>
                </c:pt>
                <c:pt idx="1455">
                  <c:v>2.4400024414059942</c:v>
                </c:pt>
                <c:pt idx="1456">
                  <c:v>2.6100006103520172</c:v>
                </c:pt>
                <c:pt idx="1457">
                  <c:v>2.5700073242190058</c:v>
                </c:pt>
                <c:pt idx="1458">
                  <c:v>2.5600128173830115</c:v>
                </c:pt>
                <c:pt idx="1459">
                  <c:v>2.6200103759770172</c:v>
                </c:pt>
                <c:pt idx="1460">
                  <c:v>2.5800018310550001</c:v>
                </c:pt>
                <c:pt idx="1461">
                  <c:v>2.5800018310550001</c:v>
                </c:pt>
                <c:pt idx="1462">
                  <c:v>2.5700073242190058</c:v>
                </c:pt>
                <c:pt idx="1463">
                  <c:v>2.6000061035159945</c:v>
                </c:pt>
                <c:pt idx="1464">
                  <c:v>2.5800018310550001</c:v>
                </c:pt>
                <c:pt idx="1465">
                  <c:v>2.510009765625</c:v>
                </c:pt>
                <c:pt idx="1466">
                  <c:v>2.5299987792970171</c:v>
                </c:pt>
                <c:pt idx="1467">
                  <c:v>2.5200042724609943</c:v>
                </c:pt>
                <c:pt idx="1468">
                  <c:v>2.5299987792970171</c:v>
                </c:pt>
                <c:pt idx="1469">
                  <c:v>2.5800018310550001</c:v>
                </c:pt>
                <c:pt idx="1470">
                  <c:v>2.5700073242190058</c:v>
                </c:pt>
                <c:pt idx="1471">
                  <c:v>2.5500030517580115</c:v>
                </c:pt>
                <c:pt idx="1472">
                  <c:v>2.5299987792970171</c:v>
                </c:pt>
                <c:pt idx="1473">
                  <c:v>2.5</c:v>
                </c:pt>
                <c:pt idx="1474">
                  <c:v>2.5</c:v>
                </c:pt>
                <c:pt idx="1475">
                  <c:v>2.6000061035159945</c:v>
                </c:pt>
                <c:pt idx="1476">
                  <c:v>2.6000061035159945</c:v>
                </c:pt>
                <c:pt idx="1477">
                  <c:v>2.5</c:v>
                </c:pt>
                <c:pt idx="1478">
                  <c:v>2.5</c:v>
                </c:pt>
                <c:pt idx="1479">
                  <c:v>2.5</c:v>
                </c:pt>
                <c:pt idx="1480">
                  <c:v>2.5700073242190058</c:v>
                </c:pt>
                <c:pt idx="1481">
                  <c:v>2.510009765625</c:v>
                </c:pt>
                <c:pt idx="1482">
                  <c:v>2.5400085449220171</c:v>
                </c:pt>
                <c:pt idx="1483">
                  <c:v>2.6100006103520172</c:v>
                </c:pt>
                <c:pt idx="1484">
                  <c:v>2.5299987792970171</c:v>
                </c:pt>
                <c:pt idx="1485">
                  <c:v>2.5500030517580115</c:v>
                </c:pt>
                <c:pt idx="1486">
                  <c:v>2.5900115966800001</c:v>
                </c:pt>
                <c:pt idx="1487">
                  <c:v>2.5500030517580115</c:v>
                </c:pt>
                <c:pt idx="1488">
                  <c:v>2.5</c:v>
                </c:pt>
                <c:pt idx="1489">
                  <c:v>2.5200042724609943</c:v>
                </c:pt>
                <c:pt idx="1490">
                  <c:v>2.5400085449220171</c:v>
                </c:pt>
                <c:pt idx="1491">
                  <c:v>2.5299987792970171</c:v>
                </c:pt>
                <c:pt idx="1492">
                  <c:v>2.5</c:v>
                </c:pt>
                <c:pt idx="1493">
                  <c:v>2.4800109863280113</c:v>
                </c:pt>
                <c:pt idx="1494">
                  <c:v>2.4900054931640057</c:v>
                </c:pt>
                <c:pt idx="1495">
                  <c:v>2.510009765625</c:v>
                </c:pt>
                <c:pt idx="1496">
                  <c:v>2.5200042724609943</c:v>
                </c:pt>
                <c:pt idx="1497">
                  <c:v>2.5299987792970171</c:v>
                </c:pt>
                <c:pt idx="1498">
                  <c:v>2.5299987792970171</c:v>
                </c:pt>
                <c:pt idx="1499">
                  <c:v>2.5299987792970171</c:v>
                </c:pt>
                <c:pt idx="1500">
                  <c:v>2.5400085449220171</c:v>
                </c:pt>
                <c:pt idx="1501">
                  <c:v>2.5299987792970171</c:v>
                </c:pt>
                <c:pt idx="1502">
                  <c:v>2.510009765625</c:v>
                </c:pt>
                <c:pt idx="1503">
                  <c:v>2.5200042724609943</c:v>
                </c:pt>
                <c:pt idx="1504">
                  <c:v>2.510009765625</c:v>
                </c:pt>
                <c:pt idx="1505">
                  <c:v>2.5400085449220171</c:v>
                </c:pt>
                <c:pt idx="1506">
                  <c:v>2.5500030517580115</c:v>
                </c:pt>
                <c:pt idx="1507">
                  <c:v>2.5</c:v>
                </c:pt>
                <c:pt idx="1508">
                  <c:v>2.510009765625</c:v>
                </c:pt>
                <c:pt idx="1509">
                  <c:v>2.510009765625</c:v>
                </c:pt>
                <c:pt idx="1510">
                  <c:v>2.5500030517580115</c:v>
                </c:pt>
                <c:pt idx="1511">
                  <c:v>2.5200042724609943</c:v>
                </c:pt>
                <c:pt idx="1512">
                  <c:v>2.5500030517580115</c:v>
                </c:pt>
                <c:pt idx="1513">
                  <c:v>2.5800018310550001</c:v>
                </c:pt>
                <c:pt idx="1514">
                  <c:v>2.5700073242190058</c:v>
                </c:pt>
                <c:pt idx="1515">
                  <c:v>2.5800018310550001</c:v>
                </c:pt>
                <c:pt idx="1516">
                  <c:v>2.5299987792970171</c:v>
                </c:pt>
                <c:pt idx="1517">
                  <c:v>2.5600128173830115</c:v>
                </c:pt>
                <c:pt idx="1518">
                  <c:v>2.6600036621090055</c:v>
                </c:pt>
                <c:pt idx="1519">
                  <c:v>2.6500091552730112</c:v>
                </c:pt>
                <c:pt idx="1520">
                  <c:v>2.6500091552730112</c:v>
                </c:pt>
                <c:pt idx="1521">
                  <c:v>2.4700012207030113</c:v>
                </c:pt>
                <c:pt idx="1522">
                  <c:v>2.460006713867017</c:v>
                </c:pt>
                <c:pt idx="1523">
                  <c:v>2.5700073242190058</c:v>
                </c:pt>
                <c:pt idx="1524">
                  <c:v>2.5200042724609943</c:v>
                </c:pt>
                <c:pt idx="1525">
                  <c:v>2.5500030517580115</c:v>
                </c:pt>
                <c:pt idx="1526">
                  <c:v>2.5600128173830115</c:v>
                </c:pt>
                <c:pt idx="1527">
                  <c:v>2.5400085449220171</c:v>
                </c:pt>
                <c:pt idx="1528">
                  <c:v>2.5400085449220171</c:v>
                </c:pt>
                <c:pt idx="1529">
                  <c:v>2.5299987792970171</c:v>
                </c:pt>
                <c:pt idx="1530">
                  <c:v>2.5600128173830115</c:v>
                </c:pt>
                <c:pt idx="1531">
                  <c:v>2.6000061035159945</c:v>
                </c:pt>
                <c:pt idx="1532">
                  <c:v>2.6399993896480112</c:v>
                </c:pt>
                <c:pt idx="1533">
                  <c:v>2.6800079345699999</c:v>
                </c:pt>
                <c:pt idx="1534">
                  <c:v>2.5800018310550001</c:v>
                </c:pt>
                <c:pt idx="1535">
                  <c:v>2.5200042724609943</c:v>
                </c:pt>
                <c:pt idx="1536">
                  <c:v>2.6100006103520172</c:v>
                </c:pt>
                <c:pt idx="1537">
                  <c:v>2.4300079345699999</c:v>
                </c:pt>
                <c:pt idx="1538">
                  <c:v>2.4700012207030113</c:v>
                </c:pt>
                <c:pt idx="1539">
                  <c:v>2.4900054931640057</c:v>
                </c:pt>
                <c:pt idx="1540">
                  <c:v>2.510009765625</c:v>
                </c:pt>
                <c:pt idx="1541">
                  <c:v>2.5400085449220171</c:v>
                </c:pt>
                <c:pt idx="1542">
                  <c:v>2.5500030517580115</c:v>
                </c:pt>
                <c:pt idx="1543">
                  <c:v>2.5700073242190058</c:v>
                </c:pt>
                <c:pt idx="1544">
                  <c:v>2.5700073242190058</c:v>
                </c:pt>
                <c:pt idx="1545">
                  <c:v>2.5400085449220171</c:v>
                </c:pt>
                <c:pt idx="1546">
                  <c:v>2.5</c:v>
                </c:pt>
                <c:pt idx="1547">
                  <c:v>2.4800109863280113</c:v>
                </c:pt>
                <c:pt idx="1548">
                  <c:v>2.5</c:v>
                </c:pt>
                <c:pt idx="1549">
                  <c:v>2.5200042724609943</c:v>
                </c:pt>
                <c:pt idx="1550">
                  <c:v>2.5299987792970171</c:v>
                </c:pt>
                <c:pt idx="1551">
                  <c:v>2.5400085449220171</c:v>
                </c:pt>
                <c:pt idx="1552">
                  <c:v>2.5400085449220171</c:v>
                </c:pt>
                <c:pt idx="1553">
                  <c:v>2.5500030517580115</c:v>
                </c:pt>
                <c:pt idx="1554">
                  <c:v>2.510009765625</c:v>
                </c:pt>
                <c:pt idx="1555">
                  <c:v>2.4800109863280113</c:v>
                </c:pt>
                <c:pt idx="1556">
                  <c:v>2.460006713867017</c:v>
                </c:pt>
                <c:pt idx="1557">
                  <c:v>2.4900054931640057</c:v>
                </c:pt>
                <c:pt idx="1558">
                  <c:v>2.5500030517580115</c:v>
                </c:pt>
                <c:pt idx="1559">
                  <c:v>2.5299987792970171</c:v>
                </c:pt>
                <c:pt idx="1560">
                  <c:v>2.5400085449220171</c:v>
                </c:pt>
                <c:pt idx="1561">
                  <c:v>2.5200042724609943</c:v>
                </c:pt>
                <c:pt idx="1562">
                  <c:v>2.5200042724609943</c:v>
                </c:pt>
                <c:pt idx="1563">
                  <c:v>2.5500030517580115</c:v>
                </c:pt>
                <c:pt idx="1564">
                  <c:v>2.5900115966800001</c:v>
                </c:pt>
                <c:pt idx="1565">
                  <c:v>2.5900115966800001</c:v>
                </c:pt>
                <c:pt idx="1566">
                  <c:v>2.5900115966800001</c:v>
                </c:pt>
                <c:pt idx="1567">
                  <c:v>2.5700073242190058</c:v>
                </c:pt>
                <c:pt idx="1568">
                  <c:v>2.5800018310550001</c:v>
                </c:pt>
                <c:pt idx="1569">
                  <c:v>2.6900024414059942</c:v>
                </c:pt>
                <c:pt idx="1570">
                  <c:v>2.710006713867017</c:v>
                </c:pt>
                <c:pt idx="1571">
                  <c:v>2.6300048828120168</c:v>
                </c:pt>
                <c:pt idx="1572">
                  <c:v>2.6399993896480112</c:v>
                </c:pt>
                <c:pt idx="1573">
                  <c:v>2.5800018310550001</c:v>
                </c:pt>
                <c:pt idx="1574">
                  <c:v>2.5299987792970171</c:v>
                </c:pt>
                <c:pt idx="1575">
                  <c:v>2.5</c:v>
                </c:pt>
                <c:pt idx="1576">
                  <c:v>2.5299987792970171</c:v>
                </c:pt>
                <c:pt idx="1577">
                  <c:v>2.6200103759770172</c:v>
                </c:pt>
                <c:pt idx="1578">
                  <c:v>2.6200103759770172</c:v>
                </c:pt>
                <c:pt idx="1579">
                  <c:v>2.6000061035159945</c:v>
                </c:pt>
                <c:pt idx="1580">
                  <c:v>2.5299987792970171</c:v>
                </c:pt>
                <c:pt idx="1581">
                  <c:v>2.4800109863280113</c:v>
                </c:pt>
                <c:pt idx="1582">
                  <c:v>2.5400085449220171</c:v>
                </c:pt>
                <c:pt idx="1583">
                  <c:v>2.5900115966800001</c:v>
                </c:pt>
                <c:pt idx="1584">
                  <c:v>2.6000061035159945</c:v>
                </c:pt>
                <c:pt idx="1585">
                  <c:v>2.5600128173830115</c:v>
                </c:pt>
                <c:pt idx="1586">
                  <c:v>2.5200042724609943</c:v>
                </c:pt>
                <c:pt idx="1587">
                  <c:v>2.5500030517580115</c:v>
                </c:pt>
                <c:pt idx="1588">
                  <c:v>2.5800018310550001</c:v>
                </c:pt>
                <c:pt idx="1589">
                  <c:v>2.5900115966800001</c:v>
                </c:pt>
                <c:pt idx="1590">
                  <c:v>2.5500030517580115</c:v>
                </c:pt>
                <c:pt idx="1591">
                  <c:v>2.4900054931640057</c:v>
                </c:pt>
                <c:pt idx="1592">
                  <c:v>2.4800109863280113</c:v>
                </c:pt>
                <c:pt idx="1593">
                  <c:v>2.4700012207030113</c:v>
                </c:pt>
                <c:pt idx="1594">
                  <c:v>2.4700012207030113</c:v>
                </c:pt>
                <c:pt idx="1595">
                  <c:v>2.5200042724609943</c:v>
                </c:pt>
                <c:pt idx="1596">
                  <c:v>2.5600128173830115</c:v>
                </c:pt>
                <c:pt idx="1597">
                  <c:v>2.5500030517580115</c:v>
                </c:pt>
                <c:pt idx="1598">
                  <c:v>2.5200042724609943</c:v>
                </c:pt>
                <c:pt idx="1599">
                  <c:v>2.5299987792970171</c:v>
                </c:pt>
                <c:pt idx="1600">
                  <c:v>2.5400085449220171</c:v>
                </c:pt>
                <c:pt idx="1601">
                  <c:v>2.5700073242190058</c:v>
                </c:pt>
                <c:pt idx="1602">
                  <c:v>2.5700073242190058</c:v>
                </c:pt>
                <c:pt idx="1603">
                  <c:v>2.5700073242190058</c:v>
                </c:pt>
                <c:pt idx="1604">
                  <c:v>2.5700073242190058</c:v>
                </c:pt>
                <c:pt idx="1605">
                  <c:v>2.5299987792970171</c:v>
                </c:pt>
                <c:pt idx="1606">
                  <c:v>2.5400085449220171</c:v>
                </c:pt>
                <c:pt idx="1607">
                  <c:v>2.510009765625</c:v>
                </c:pt>
                <c:pt idx="1608">
                  <c:v>2.4900054931640057</c:v>
                </c:pt>
                <c:pt idx="1609">
                  <c:v>2.510009765625</c:v>
                </c:pt>
                <c:pt idx="1610">
                  <c:v>2.5800018310550001</c:v>
                </c:pt>
                <c:pt idx="1611">
                  <c:v>2.6399993896480112</c:v>
                </c:pt>
                <c:pt idx="1612">
                  <c:v>2.6000061035159945</c:v>
                </c:pt>
                <c:pt idx="1613">
                  <c:v>2.5800018310550001</c:v>
                </c:pt>
                <c:pt idx="1614">
                  <c:v>2.6000061035159945</c:v>
                </c:pt>
                <c:pt idx="1615">
                  <c:v>2.6100006103520172</c:v>
                </c:pt>
                <c:pt idx="1616">
                  <c:v>2.6399993896480112</c:v>
                </c:pt>
                <c:pt idx="1617">
                  <c:v>2.5200042724609943</c:v>
                </c:pt>
                <c:pt idx="1618">
                  <c:v>2.5200042724609943</c:v>
                </c:pt>
                <c:pt idx="1619">
                  <c:v>2.5500030517580115</c:v>
                </c:pt>
                <c:pt idx="1620">
                  <c:v>2.5600128173830115</c:v>
                </c:pt>
                <c:pt idx="1621">
                  <c:v>2.6800079345699999</c:v>
                </c:pt>
                <c:pt idx="1622">
                  <c:v>2.6000061035159945</c:v>
                </c:pt>
                <c:pt idx="1623">
                  <c:v>2.4500122070309942</c:v>
                </c:pt>
                <c:pt idx="1624">
                  <c:v>2.5200042724609943</c:v>
                </c:pt>
                <c:pt idx="1625">
                  <c:v>2.6200103759770172</c:v>
                </c:pt>
                <c:pt idx="1626">
                  <c:v>2.5700073242190058</c:v>
                </c:pt>
                <c:pt idx="1627">
                  <c:v>2.6900024414059942</c:v>
                </c:pt>
                <c:pt idx="1628">
                  <c:v>2.6300048828120168</c:v>
                </c:pt>
                <c:pt idx="1629">
                  <c:v>2.5400085449220171</c:v>
                </c:pt>
                <c:pt idx="1630">
                  <c:v>2.5600128173830115</c:v>
                </c:pt>
                <c:pt idx="1631">
                  <c:v>2.5500030517580115</c:v>
                </c:pt>
                <c:pt idx="1632">
                  <c:v>2.5500030517580115</c:v>
                </c:pt>
                <c:pt idx="1633">
                  <c:v>2.5800018310550001</c:v>
                </c:pt>
                <c:pt idx="1634">
                  <c:v>2.5600128173830115</c:v>
                </c:pt>
                <c:pt idx="1635">
                  <c:v>2.5500030517580115</c:v>
                </c:pt>
                <c:pt idx="1636">
                  <c:v>2.5299987792970171</c:v>
                </c:pt>
                <c:pt idx="1637">
                  <c:v>2.5200042724609943</c:v>
                </c:pt>
                <c:pt idx="1638">
                  <c:v>2.5800018310550001</c:v>
                </c:pt>
                <c:pt idx="1639">
                  <c:v>2.5900115966800001</c:v>
                </c:pt>
                <c:pt idx="1640">
                  <c:v>2.6000061035159945</c:v>
                </c:pt>
                <c:pt idx="1641">
                  <c:v>2.5700073242190058</c:v>
                </c:pt>
                <c:pt idx="1642">
                  <c:v>2.5600128173830115</c:v>
                </c:pt>
                <c:pt idx="1643">
                  <c:v>2.5600128173830115</c:v>
                </c:pt>
                <c:pt idx="1644">
                  <c:v>2.5800018310550001</c:v>
                </c:pt>
                <c:pt idx="1645">
                  <c:v>2.5</c:v>
                </c:pt>
                <c:pt idx="1646">
                  <c:v>2.5200042724609943</c:v>
                </c:pt>
                <c:pt idx="1647">
                  <c:v>2.5200042724609943</c:v>
                </c:pt>
                <c:pt idx="1648">
                  <c:v>2.5900115966800001</c:v>
                </c:pt>
                <c:pt idx="1649">
                  <c:v>2.6200103759770172</c:v>
                </c:pt>
                <c:pt idx="1650">
                  <c:v>2.6399993896480112</c:v>
                </c:pt>
                <c:pt idx="1651">
                  <c:v>2.6399993896480112</c:v>
                </c:pt>
                <c:pt idx="1652">
                  <c:v>2.6100006103520172</c:v>
                </c:pt>
                <c:pt idx="1653">
                  <c:v>2.6100006103520172</c:v>
                </c:pt>
                <c:pt idx="1654">
                  <c:v>2.6000061035159945</c:v>
                </c:pt>
                <c:pt idx="1655">
                  <c:v>2.5900115966800001</c:v>
                </c:pt>
                <c:pt idx="1656">
                  <c:v>2.6100006103520172</c:v>
                </c:pt>
                <c:pt idx="1657">
                  <c:v>2.6600036621090055</c:v>
                </c:pt>
                <c:pt idx="1658">
                  <c:v>2.6699981689449999</c:v>
                </c:pt>
                <c:pt idx="1659">
                  <c:v>2.6600036621090055</c:v>
                </c:pt>
                <c:pt idx="1660">
                  <c:v>2.6300048828120168</c:v>
                </c:pt>
                <c:pt idx="1661">
                  <c:v>2.6399993896480112</c:v>
                </c:pt>
                <c:pt idx="1662">
                  <c:v>2.6300048828120168</c:v>
                </c:pt>
                <c:pt idx="1663">
                  <c:v>2.6699981689449999</c:v>
                </c:pt>
                <c:pt idx="1664">
                  <c:v>2.7700042724609943</c:v>
                </c:pt>
                <c:pt idx="1665">
                  <c:v>2.6600036621090055</c:v>
                </c:pt>
                <c:pt idx="1666">
                  <c:v>2.7400054931640057</c:v>
                </c:pt>
                <c:pt idx="1667">
                  <c:v>2.7400054931640057</c:v>
                </c:pt>
                <c:pt idx="1668">
                  <c:v>2.7200012207030113</c:v>
                </c:pt>
                <c:pt idx="1669">
                  <c:v>2.6900024414059942</c:v>
                </c:pt>
                <c:pt idx="1670">
                  <c:v>2.710006713867017</c:v>
                </c:pt>
                <c:pt idx="1671">
                  <c:v>2.6600036621090055</c:v>
                </c:pt>
                <c:pt idx="1672">
                  <c:v>2.6399993896480112</c:v>
                </c:pt>
                <c:pt idx="1673">
                  <c:v>2.6500091552730112</c:v>
                </c:pt>
                <c:pt idx="1674">
                  <c:v>2.6699981689449999</c:v>
                </c:pt>
                <c:pt idx="1675">
                  <c:v>2.6800079345699999</c:v>
                </c:pt>
                <c:pt idx="1676">
                  <c:v>2.6699981689449999</c:v>
                </c:pt>
                <c:pt idx="1677">
                  <c:v>2.6600036621090055</c:v>
                </c:pt>
                <c:pt idx="1678">
                  <c:v>2.6699981689449999</c:v>
                </c:pt>
                <c:pt idx="1679">
                  <c:v>2.7200012207030113</c:v>
                </c:pt>
                <c:pt idx="1680">
                  <c:v>2.7300109863280113</c:v>
                </c:pt>
                <c:pt idx="1681">
                  <c:v>2.710006713867017</c:v>
                </c:pt>
                <c:pt idx="1682">
                  <c:v>2.7000122070309942</c:v>
                </c:pt>
                <c:pt idx="1683">
                  <c:v>2.6600036621090055</c:v>
                </c:pt>
                <c:pt idx="1684">
                  <c:v>2.6600036621090055</c:v>
                </c:pt>
                <c:pt idx="1685">
                  <c:v>2.7000122070309942</c:v>
                </c:pt>
                <c:pt idx="1686">
                  <c:v>2.7000122070309942</c:v>
                </c:pt>
                <c:pt idx="1687">
                  <c:v>2.6699981689449999</c:v>
                </c:pt>
                <c:pt idx="1688">
                  <c:v>2.6800079345699999</c:v>
                </c:pt>
                <c:pt idx="1689">
                  <c:v>2.710006713867017</c:v>
                </c:pt>
                <c:pt idx="1690">
                  <c:v>2.710006713867017</c:v>
                </c:pt>
                <c:pt idx="1691">
                  <c:v>2.7300109863280113</c:v>
                </c:pt>
                <c:pt idx="1692">
                  <c:v>2.7300109863280113</c:v>
                </c:pt>
                <c:pt idx="1693">
                  <c:v>2.6500091552730112</c:v>
                </c:pt>
                <c:pt idx="1694">
                  <c:v>2.6600036621090055</c:v>
                </c:pt>
                <c:pt idx="1695">
                  <c:v>2.6900024414059942</c:v>
                </c:pt>
                <c:pt idx="1696">
                  <c:v>2.7400054931640057</c:v>
                </c:pt>
                <c:pt idx="1697">
                  <c:v>2.7700042724609943</c:v>
                </c:pt>
                <c:pt idx="1698">
                  <c:v>2.75</c:v>
                </c:pt>
                <c:pt idx="1699">
                  <c:v>2.760009765625</c:v>
                </c:pt>
                <c:pt idx="1700">
                  <c:v>2.760009765625</c:v>
                </c:pt>
                <c:pt idx="1701">
                  <c:v>2.7700042724609943</c:v>
                </c:pt>
                <c:pt idx="1702">
                  <c:v>2.75</c:v>
                </c:pt>
                <c:pt idx="1703">
                  <c:v>2.6500091552730112</c:v>
                </c:pt>
                <c:pt idx="1704">
                  <c:v>2.6699981689449999</c:v>
                </c:pt>
                <c:pt idx="1705">
                  <c:v>2.7000122070309942</c:v>
                </c:pt>
                <c:pt idx="1706">
                  <c:v>2.6900024414059942</c:v>
                </c:pt>
                <c:pt idx="1707">
                  <c:v>2.7300109863280113</c:v>
                </c:pt>
                <c:pt idx="1708">
                  <c:v>2.7300109863280113</c:v>
                </c:pt>
                <c:pt idx="1709">
                  <c:v>2.7000122070309942</c:v>
                </c:pt>
                <c:pt idx="1710">
                  <c:v>2.710006713867017</c:v>
                </c:pt>
                <c:pt idx="1711">
                  <c:v>2.7000122070309942</c:v>
                </c:pt>
                <c:pt idx="1712">
                  <c:v>2.710006713867017</c:v>
                </c:pt>
                <c:pt idx="1713">
                  <c:v>2.7300109863280113</c:v>
                </c:pt>
                <c:pt idx="1714">
                  <c:v>2.7300109863280113</c:v>
                </c:pt>
                <c:pt idx="1715">
                  <c:v>2.7400054931640057</c:v>
                </c:pt>
                <c:pt idx="1716">
                  <c:v>2.75</c:v>
                </c:pt>
                <c:pt idx="1717">
                  <c:v>2.760009765625</c:v>
                </c:pt>
                <c:pt idx="1718">
                  <c:v>2.760009765625</c:v>
                </c:pt>
                <c:pt idx="1719">
                  <c:v>2.6800079345699999</c:v>
                </c:pt>
                <c:pt idx="1720">
                  <c:v>2.6800079345699999</c:v>
                </c:pt>
                <c:pt idx="1721">
                  <c:v>2.6800079345699999</c:v>
                </c:pt>
                <c:pt idx="1722">
                  <c:v>2.710006713867017</c:v>
                </c:pt>
                <c:pt idx="1723">
                  <c:v>2.760009765625</c:v>
                </c:pt>
                <c:pt idx="1724">
                  <c:v>2.7700042724609943</c:v>
                </c:pt>
                <c:pt idx="1725">
                  <c:v>2.7400054931640057</c:v>
                </c:pt>
                <c:pt idx="1726">
                  <c:v>2.7700042724609943</c:v>
                </c:pt>
                <c:pt idx="1727">
                  <c:v>2.6600036621090055</c:v>
                </c:pt>
                <c:pt idx="1728">
                  <c:v>2.6800079345699999</c:v>
                </c:pt>
                <c:pt idx="1729">
                  <c:v>2.710006713867017</c:v>
                </c:pt>
                <c:pt idx="1730">
                  <c:v>2.7200012207030113</c:v>
                </c:pt>
                <c:pt idx="1731">
                  <c:v>2.7300109863280113</c:v>
                </c:pt>
                <c:pt idx="1732">
                  <c:v>2.760009765625</c:v>
                </c:pt>
                <c:pt idx="1733">
                  <c:v>2.6800079345699999</c:v>
                </c:pt>
                <c:pt idx="1734">
                  <c:v>2.6500091552730112</c:v>
                </c:pt>
                <c:pt idx="1735">
                  <c:v>2.7000122070309942</c:v>
                </c:pt>
                <c:pt idx="1736">
                  <c:v>2.7300109863280113</c:v>
                </c:pt>
                <c:pt idx="1737">
                  <c:v>2.7300109863280113</c:v>
                </c:pt>
                <c:pt idx="1738">
                  <c:v>2.7400054931640057</c:v>
                </c:pt>
                <c:pt idx="1739">
                  <c:v>2.7200012207030113</c:v>
                </c:pt>
                <c:pt idx="1740">
                  <c:v>2.7200012207030113</c:v>
                </c:pt>
                <c:pt idx="1741">
                  <c:v>2.7200012207030113</c:v>
                </c:pt>
                <c:pt idx="1742">
                  <c:v>2.7200012207030113</c:v>
                </c:pt>
                <c:pt idx="1743">
                  <c:v>2.6900024414059942</c:v>
                </c:pt>
                <c:pt idx="1744">
                  <c:v>2.710006713867017</c:v>
                </c:pt>
                <c:pt idx="1745">
                  <c:v>2.7300109863280113</c:v>
                </c:pt>
                <c:pt idx="1746">
                  <c:v>2.7300109863280113</c:v>
                </c:pt>
                <c:pt idx="1747">
                  <c:v>2.7799987792970171</c:v>
                </c:pt>
                <c:pt idx="1748">
                  <c:v>2.8000030517580115</c:v>
                </c:pt>
                <c:pt idx="1749">
                  <c:v>2.7900085449220171</c:v>
                </c:pt>
                <c:pt idx="1750">
                  <c:v>2.8000030517580115</c:v>
                </c:pt>
                <c:pt idx="1751">
                  <c:v>2.7900085449220171</c:v>
                </c:pt>
                <c:pt idx="1752">
                  <c:v>2.7400054931640057</c:v>
                </c:pt>
                <c:pt idx="1753">
                  <c:v>2.7000122070309942</c:v>
                </c:pt>
                <c:pt idx="1754">
                  <c:v>2.6900024414059942</c:v>
                </c:pt>
                <c:pt idx="1755">
                  <c:v>2.7200012207030113</c:v>
                </c:pt>
                <c:pt idx="1756">
                  <c:v>2.7300109863280113</c:v>
                </c:pt>
                <c:pt idx="1757">
                  <c:v>2.7400054931640057</c:v>
                </c:pt>
                <c:pt idx="1758">
                  <c:v>2.760009765625</c:v>
                </c:pt>
                <c:pt idx="1759">
                  <c:v>2.7799987792970171</c:v>
                </c:pt>
                <c:pt idx="1760">
                  <c:v>2.7799987792970171</c:v>
                </c:pt>
                <c:pt idx="1761">
                  <c:v>2.7900085449220171</c:v>
                </c:pt>
                <c:pt idx="1762">
                  <c:v>2.75</c:v>
                </c:pt>
                <c:pt idx="1763">
                  <c:v>2.7400054931640057</c:v>
                </c:pt>
                <c:pt idx="1764">
                  <c:v>2.75</c:v>
                </c:pt>
                <c:pt idx="1765">
                  <c:v>2.8300018310550001</c:v>
                </c:pt>
                <c:pt idx="1766">
                  <c:v>2.760009765625</c:v>
                </c:pt>
                <c:pt idx="1767">
                  <c:v>2.8000030517580115</c:v>
                </c:pt>
                <c:pt idx="1768">
                  <c:v>2.7700042724609943</c:v>
                </c:pt>
                <c:pt idx="1769">
                  <c:v>2.710006713867017</c:v>
                </c:pt>
                <c:pt idx="1770">
                  <c:v>2.710006713867017</c:v>
                </c:pt>
                <c:pt idx="1771">
                  <c:v>2.75</c:v>
                </c:pt>
                <c:pt idx="1772">
                  <c:v>2.7300109863280113</c:v>
                </c:pt>
                <c:pt idx="1773">
                  <c:v>2.710006713867017</c:v>
                </c:pt>
                <c:pt idx="1774">
                  <c:v>2.7200012207030113</c:v>
                </c:pt>
                <c:pt idx="1775">
                  <c:v>2.7200012207030113</c:v>
                </c:pt>
                <c:pt idx="1776">
                  <c:v>2.710006713867017</c:v>
                </c:pt>
                <c:pt idx="1777">
                  <c:v>2.760009765625</c:v>
                </c:pt>
                <c:pt idx="1778">
                  <c:v>2.7400054931640057</c:v>
                </c:pt>
                <c:pt idx="1779">
                  <c:v>2.7200012207030113</c:v>
                </c:pt>
                <c:pt idx="1780">
                  <c:v>2.7200012207030113</c:v>
                </c:pt>
                <c:pt idx="1781">
                  <c:v>2.7300109863280113</c:v>
                </c:pt>
                <c:pt idx="1782">
                  <c:v>2.75</c:v>
                </c:pt>
                <c:pt idx="1783">
                  <c:v>2.7700042724609943</c:v>
                </c:pt>
                <c:pt idx="1784">
                  <c:v>2.7700042724609943</c:v>
                </c:pt>
                <c:pt idx="1785">
                  <c:v>2.7200012207030113</c:v>
                </c:pt>
                <c:pt idx="1786">
                  <c:v>2.6800079345699999</c:v>
                </c:pt>
                <c:pt idx="1787">
                  <c:v>2.7300109863280113</c:v>
                </c:pt>
                <c:pt idx="1788">
                  <c:v>2.7200012207030113</c:v>
                </c:pt>
                <c:pt idx="1789">
                  <c:v>2.7400054931640057</c:v>
                </c:pt>
                <c:pt idx="1790">
                  <c:v>2.7200012207030113</c:v>
                </c:pt>
                <c:pt idx="1791">
                  <c:v>2.710006713867017</c:v>
                </c:pt>
                <c:pt idx="1792">
                  <c:v>2.7200012207030113</c:v>
                </c:pt>
                <c:pt idx="1793">
                  <c:v>2.6900024414059942</c:v>
                </c:pt>
                <c:pt idx="1794">
                  <c:v>2.6699981689449999</c:v>
                </c:pt>
                <c:pt idx="1795">
                  <c:v>2.6900024414059942</c:v>
                </c:pt>
                <c:pt idx="1796">
                  <c:v>2.7200012207030113</c:v>
                </c:pt>
                <c:pt idx="1797">
                  <c:v>2.710006713867017</c:v>
                </c:pt>
                <c:pt idx="1798">
                  <c:v>2.7200012207030113</c:v>
                </c:pt>
                <c:pt idx="1799">
                  <c:v>2.710006713867017</c:v>
                </c:pt>
                <c:pt idx="1800">
                  <c:v>2.710006713867017</c:v>
                </c:pt>
                <c:pt idx="1801">
                  <c:v>2.75</c:v>
                </c:pt>
                <c:pt idx="1802">
                  <c:v>2.75</c:v>
                </c:pt>
                <c:pt idx="1803">
                  <c:v>2.7400054931640057</c:v>
                </c:pt>
                <c:pt idx="1804">
                  <c:v>2.7200012207030113</c:v>
                </c:pt>
                <c:pt idx="1805">
                  <c:v>2.7200012207030113</c:v>
                </c:pt>
                <c:pt idx="1806">
                  <c:v>2.7000122070309942</c:v>
                </c:pt>
                <c:pt idx="1807">
                  <c:v>2.6900024414059942</c:v>
                </c:pt>
                <c:pt idx="1808">
                  <c:v>2.6699981689449999</c:v>
                </c:pt>
                <c:pt idx="1809">
                  <c:v>2.6800079345699999</c:v>
                </c:pt>
                <c:pt idx="1810">
                  <c:v>2.7000122070309942</c:v>
                </c:pt>
                <c:pt idx="1811">
                  <c:v>2.7200012207030113</c:v>
                </c:pt>
                <c:pt idx="1812">
                  <c:v>2.7400054931640057</c:v>
                </c:pt>
                <c:pt idx="1813">
                  <c:v>2.7300109863280113</c:v>
                </c:pt>
                <c:pt idx="1814">
                  <c:v>2.7300109863280113</c:v>
                </c:pt>
                <c:pt idx="1815">
                  <c:v>2.7400054931640057</c:v>
                </c:pt>
                <c:pt idx="1816">
                  <c:v>2.710006713867017</c:v>
                </c:pt>
                <c:pt idx="1817">
                  <c:v>2.7000122070309942</c:v>
                </c:pt>
                <c:pt idx="1818">
                  <c:v>2.7200012207030113</c:v>
                </c:pt>
                <c:pt idx="1819">
                  <c:v>2.7200012207030113</c:v>
                </c:pt>
                <c:pt idx="1820">
                  <c:v>2.7000122070309942</c:v>
                </c:pt>
                <c:pt idx="1821">
                  <c:v>2.6900024414059942</c:v>
                </c:pt>
                <c:pt idx="1822">
                  <c:v>2.6800079345699999</c:v>
                </c:pt>
                <c:pt idx="1823">
                  <c:v>2.6699981689449999</c:v>
                </c:pt>
                <c:pt idx="1824">
                  <c:v>2.6900024414059942</c:v>
                </c:pt>
                <c:pt idx="1825">
                  <c:v>2.710006713867017</c:v>
                </c:pt>
                <c:pt idx="1826">
                  <c:v>2.7300109863280113</c:v>
                </c:pt>
                <c:pt idx="1827">
                  <c:v>2.7400054931640057</c:v>
                </c:pt>
                <c:pt idx="1828">
                  <c:v>2.7400054931640057</c:v>
                </c:pt>
                <c:pt idx="1829">
                  <c:v>2.7000122070309942</c:v>
                </c:pt>
                <c:pt idx="1830">
                  <c:v>2.7000122070309942</c:v>
                </c:pt>
                <c:pt idx="1831">
                  <c:v>2.7200012207030113</c:v>
                </c:pt>
                <c:pt idx="1832">
                  <c:v>2.75</c:v>
                </c:pt>
                <c:pt idx="1833">
                  <c:v>2.7400054931640057</c:v>
                </c:pt>
                <c:pt idx="1834">
                  <c:v>2.8400115966800001</c:v>
                </c:pt>
                <c:pt idx="1835">
                  <c:v>2.75</c:v>
                </c:pt>
                <c:pt idx="1836">
                  <c:v>2.6600036621090055</c:v>
                </c:pt>
                <c:pt idx="1837">
                  <c:v>2.6600036621090055</c:v>
                </c:pt>
                <c:pt idx="1838">
                  <c:v>2.6900024414059942</c:v>
                </c:pt>
                <c:pt idx="1839">
                  <c:v>2.6900024414059942</c:v>
                </c:pt>
                <c:pt idx="1840">
                  <c:v>2.7000122070309942</c:v>
                </c:pt>
                <c:pt idx="1841">
                  <c:v>2.7300109863280113</c:v>
                </c:pt>
                <c:pt idx="1842">
                  <c:v>2.75</c:v>
                </c:pt>
                <c:pt idx="1843">
                  <c:v>2.75</c:v>
                </c:pt>
                <c:pt idx="1844">
                  <c:v>2.7400054931640057</c:v>
                </c:pt>
                <c:pt idx="1845">
                  <c:v>2.760009765625</c:v>
                </c:pt>
                <c:pt idx="1846">
                  <c:v>2.7200012207030113</c:v>
                </c:pt>
                <c:pt idx="1847">
                  <c:v>2.7000122070309942</c:v>
                </c:pt>
                <c:pt idx="1848">
                  <c:v>2.6800079345699999</c:v>
                </c:pt>
                <c:pt idx="1849">
                  <c:v>2.7200012207030113</c:v>
                </c:pt>
                <c:pt idx="1850">
                  <c:v>2.6300048828120168</c:v>
                </c:pt>
                <c:pt idx="1851">
                  <c:v>2.710006713867017</c:v>
                </c:pt>
                <c:pt idx="1852">
                  <c:v>2.7400054931640057</c:v>
                </c:pt>
                <c:pt idx="1853">
                  <c:v>2.7900085449220171</c:v>
                </c:pt>
                <c:pt idx="1854">
                  <c:v>2.6600036621090055</c:v>
                </c:pt>
                <c:pt idx="1855">
                  <c:v>2.6500091552730112</c:v>
                </c:pt>
                <c:pt idx="1856">
                  <c:v>2.7300109863280113</c:v>
                </c:pt>
                <c:pt idx="1857">
                  <c:v>2.7200012207030113</c:v>
                </c:pt>
                <c:pt idx="1858">
                  <c:v>2.6699981689449999</c:v>
                </c:pt>
                <c:pt idx="1859">
                  <c:v>2.7000122070309942</c:v>
                </c:pt>
                <c:pt idx="1860">
                  <c:v>2.710006713867017</c:v>
                </c:pt>
                <c:pt idx="1861">
                  <c:v>2.7000122070309942</c:v>
                </c:pt>
                <c:pt idx="1862">
                  <c:v>2.6600036621090055</c:v>
                </c:pt>
                <c:pt idx="1863">
                  <c:v>2.6900024414059942</c:v>
                </c:pt>
                <c:pt idx="1864">
                  <c:v>2.7200012207030113</c:v>
                </c:pt>
                <c:pt idx="1865">
                  <c:v>2.7200012207030113</c:v>
                </c:pt>
                <c:pt idx="1866">
                  <c:v>2.7400054931640057</c:v>
                </c:pt>
                <c:pt idx="1867">
                  <c:v>2.75</c:v>
                </c:pt>
                <c:pt idx="1868">
                  <c:v>2.7700042724609943</c:v>
                </c:pt>
                <c:pt idx="1869">
                  <c:v>2.7400054931640057</c:v>
                </c:pt>
                <c:pt idx="1870">
                  <c:v>2.7000122070309942</c:v>
                </c:pt>
                <c:pt idx="1871">
                  <c:v>2.6800079345699999</c:v>
                </c:pt>
                <c:pt idx="1872">
                  <c:v>2.7200012207030113</c:v>
                </c:pt>
                <c:pt idx="1873">
                  <c:v>2.710006713867017</c:v>
                </c:pt>
                <c:pt idx="1874">
                  <c:v>2.6500091552730112</c:v>
                </c:pt>
                <c:pt idx="1875">
                  <c:v>2.6399993896480112</c:v>
                </c:pt>
                <c:pt idx="1876">
                  <c:v>2.6500091552730112</c:v>
                </c:pt>
                <c:pt idx="1877">
                  <c:v>2.6699981689449999</c:v>
                </c:pt>
                <c:pt idx="1878">
                  <c:v>2.6699981689449999</c:v>
                </c:pt>
                <c:pt idx="1879">
                  <c:v>2.75</c:v>
                </c:pt>
                <c:pt idx="1880">
                  <c:v>2.7900085449220171</c:v>
                </c:pt>
                <c:pt idx="1881">
                  <c:v>2.7400054931640057</c:v>
                </c:pt>
                <c:pt idx="1882">
                  <c:v>2.6500091552730112</c:v>
                </c:pt>
                <c:pt idx="1883">
                  <c:v>2.7200012207030113</c:v>
                </c:pt>
                <c:pt idx="1884">
                  <c:v>2.6699981689449999</c:v>
                </c:pt>
                <c:pt idx="1885">
                  <c:v>2.6900024414059942</c:v>
                </c:pt>
                <c:pt idx="1886">
                  <c:v>2.7200012207030113</c:v>
                </c:pt>
                <c:pt idx="1887">
                  <c:v>2.7799987792970171</c:v>
                </c:pt>
                <c:pt idx="1888">
                  <c:v>2.710006713867017</c:v>
                </c:pt>
                <c:pt idx="1889">
                  <c:v>2.760009765625</c:v>
                </c:pt>
                <c:pt idx="1890">
                  <c:v>2.75</c:v>
                </c:pt>
                <c:pt idx="1891">
                  <c:v>2.6300048828120168</c:v>
                </c:pt>
                <c:pt idx="1892">
                  <c:v>2.6699981689449999</c:v>
                </c:pt>
                <c:pt idx="1893">
                  <c:v>2.760009765625</c:v>
                </c:pt>
                <c:pt idx="1894">
                  <c:v>2.8000030517580115</c:v>
                </c:pt>
                <c:pt idx="1895">
                  <c:v>2.8000030517580115</c:v>
                </c:pt>
                <c:pt idx="1896">
                  <c:v>2.7000122070309942</c:v>
                </c:pt>
                <c:pt idx="1897">
                  <c:v>2.6600036621090055</c:v>
                </c:pt>
                <c:pt idx="1898">
                  <c:v>2.6900024414059942</c:v>
                </c:pt>
                <c:pt idx="1899">
                  <c:v>2.7000122070309942</c:v>
                </c:pt>
                <c:pt idx="1900">
                  <c:v>2.7799987792970171</c:v>
                </c:pt>
                <c:pt idx="1901">
                  <c:v>2.8700103759770172</c:v>
                </c:pt>
                <c:pt idx="1902">
                  <c:v>2.8300018310550001</c:v>
                </c:pt>
                <c:pt idx="1903">
                  <c:v>2.8300018310550001</c:v>
                </c:pt>
                <c:pt idx="1904">
                  <c:v>2.710006713867017</c:v>
                </c:pt>
                <c:pt idx="1905">
                  <c:v>2.6600036621090055</c:v>
                </c:pt>
                <c:pt idx="1906">
                  <c:v>2.7200012207030113</c:v>
                </c:pt>
                <c:pt idx="1907">
                  <c:v>2.6500091552730112</c:v>
                </c:pt>
                <c:pt idx="1908">
                  <c:v>2.8100128173830115</c:v>
                </c:pt>
                <c:pt idx="1909">
                  <c:v>2.7400054931640057</c:v>
                </c:pt>
                <c:pt idx="1910">
                  <c:v>2.75</c:v>
                </c:pt>
                <c:pt idx="1911">
                  <c:v>2.6900024414059942</c:v>
                </c:pt>
                <c:pt idx="1912">
                  <c:v>2.8300018310550001</c:v>
                </c:pt>
                <c:pt idx="1913">
                  <c:v>2.7400054931640057</c:v>
                </c:pt>
                <c:pt idx="1914">
                  <c:v>2.6800079345699999</c:v>
                </c:pt>
                <c:pt idx="1915">
                  <c:v>2.710006713867017</c:v>
                </c:pt>
                <c:pt idx="1916">
                  <c:v>2.710006713867017</c:v>
                </c:pt>
                <c:pt idx="1917">
                  <c:v>2.6699981689449999</c:v>
                </c:pt>
                <c:pt idx="1918">
                  <c:v>2.6800079345699999</c:v>
                </c:pt>
                <c:pt idx="1919">
                  <c:v>2.6500091552730112</c:v>
                </c:pt>
                <c:pt idx="1920">
                  <c:v>2.6300048828120168</c:v>
                </c:pt>
                <c:pt idx="1921">
                  <c:v>2.6500091552730112</c:v>
                </c:pt>
                <c:pt idx="1922">
                  <c:v>2.6900024414059942</c:v>
                </c:pt>
                <c:pt idx="1923">
                  <c:v>2.710006713867017</c:v>
                </c:pt>
                <c:pt idx="1924">
                  <c:v>2.7200012207030113</c:v>
                </c:pt>
                <c:pt idx="1925">
                  <c:v>2.75</c:v>
                </c:pt>
                <c:pt idx="1926">
                  <c:v>2.8200073242190058</c:v>
                </c:pt>
                <c:pt idx="1927">
                  <c:v>2.7300109863280113</c:v>
                </c:pt>
                <c:pt idx="1928">
                  <c:v>2.7000122070309942</c:v>
                </c:pt>
                <c:pt idx="1929">
                  <c:v>2.6900024414059942</c:v>
                </c:pt>
                <c:pt idx="1930">
                  <c:v>2.7300109863280113</c:v>
                </c:pt>
                <c:pt idx="1931">
                  <c:v>2.7799987792970171</c:v>
                </c:pt>
                <c:pt idx="1932">
                  <c:v>2.760009765625</c:v>
                </c:pt>
                <c:pt idx="1933">
                  <c:v>2.710006713867017</c:v>
                </c:pt>
                <c:pt idx="1934">
                  <c:v>2.6600036621090055</c:v>
                </c:pt>
                <c:pt idx="1935">
                  <c:v>2.710006713867017</c:v>
                </c:pt>
                <c:pt idx="1936">
                  <c:v>2.760009765625</c:v>
                </c:pt>
                <c:pt idx="1937">
                  <c:v>2.7300109863280113</c:v>
                </c:pt>
                <c:pt idx="1938">
                  <c:v>2.6100006103520172</c:v>
                </c:pt>
                <c:pt idx="1939">
                  <c:v>2.5500030517580115</c:v>
                </c:pt>
                <c:pt idx="1940">
                  <c:v>2.6500091552730112</c:v>
                </c:pt>
                <c:pt idx="1941">
                  <c:v>2.6600036621090055</c:v>
                </c:pt>
                <c:pt idx="1942">
                  <c:v>2.6600036621090055</c:v>
                </c:pt>
                <c:pt idx="1943">
                  <c:v>2.6600036621090055</c:v>
                </c:pt>
                <c:pt idx="1944">
                  <c:v>2.6800079345699999</c:v>
                </c:pt>
                <c:pt idx="1945">
                  <c:v>2.6800079345699999</c:v>
                </c:pt>
                <c:pt idx="1946">
                  <c:v>2.75</c:v>
                </c:pt>
                <c:pt idx="1947">
                  <c:v>2.7400054931640057</c:v>
                </c:pt>
                <c:pt idx="1948">
                  <c:v>2.760009765625</c:v>
                </c:pt>
                <c:pt idx="1949">
                  <c:v>2.7799987792970171</c:v>
                </c:pt>
                <c:pt idx="1950">
                  <c:v>2.760009765625</c:v>
                </c:pt>
                <c:pt idx="1951">
                  <c:v>2.6900024414059942</c:v>
                </c:pt>
                <c:pt idx="1952">
                  <c:v>2.8500061035159945</c:v>
                </c:pt>
                <c:pt idx="1953">
                  <c:v>2.8200073242190058</c:v>
                </c:pt>
                <c:pt idx="1954">
                  <c:v>2.710006713867017</c:v>
                </c:pt>
                <c:pt idx="1955">
                  <c:v>2.7000122070309942</c:v>
                </c:pt>
                <c:pt idx="1956">
                  <c:v>2.6900024414059942</c:v>
                </c:pt>
                <c:pt idx="1957">
                  <c:v>2.7700042724609943</c:v>
                </c:pt>
                <c:pt idx="1958">
                  <c:v>2.75</c:v>
                </c:pt>
                <c:pt idx="1959">
                  <c:v>2.6900024414059942</c:v>
                </c:pt>
                <c:pt idx="1960">
                  <c:v>2.7400054931640057</c:v>
                </c:pt>
                <c:pt idx="1961">
                  <c:v>2.7799987792970171</c:v>
                </c:pt>
                <c:pt idx="1962">
                  <c:v>2.7700042724609943</c:v>
                </c:pt>
                <c:pt idx="1963">
                  <c:v>2.7200012207030113</c:v>
                </c:pt>
                <c:pt idx="1964">
                  <c:v>2.6699981689449999</c:v>
                </c:pt>
                <c:pt idx="1965">
                  <c:v>2.6900024414059942</c:v>
                </c:pt>
                <c:pt idx="1966">
                  <c:v>2.710006713867017</c:v>
                </c:pt>
                <c:pt idx="1967">
                  <c:v>2.7400054931640057</c:v>
                </c:pt>
                <c:pt idx="1968">
                  <c:v>2.7900085449220171</c:v>
                </c:pt>
                <c:pt idx="1969">
                  <c:v>2.7000122070309942</c:v>
                </c:pt>
                <c:pt idx="1970">
                  <c:v>2.8500061035159945</c:v>
                </c:pt>
                <c:pt idx="1971">
                  <c:v>2.6200103759770172</c:v>
                </c:pt>
                <c:pt idx="1972">
                  <c:v>2.6100006103520172</c:v>
                </c:pt>
                <c:pt idx="1973">
                  <c:v>2.6399993896480112</c:v>
                </c:pt>
                <c:pt idx="1974">
                  <c:v>2.6800079345699999</c:v>
                </c:pt>
                <c:pt idx="1975">
                  <c:v>2.7300109863280113</c:v>
                </c:pt>
                <c:pt idx="1976">
                  <c:v>2.7400054931640057</c:v>
                </c:pt>
                <c:pt idx="1977">
                  <c:v>2.6900024414059942</c:v>
                </c:pt>
                <c:pt idx="1978">
                  <c:v>2.710006713867017</c:v>
                </c:pt>
                <c:pt idx="1979">
                  <c:v>2.7799987792970171</c:v>
                </c:pt>
                <c:pt idx="1980">
                  <c:v>2.7200012207030113</c:v>
                </c:pt>
                <c:pt idx="1981">
                  <c:v>2.7200012207030113</c:v>
                </c:pt>
                <c:pt idx="1982">
                  <c:v>2.710006713867017</c:v>
                </c:pt>
                <c:pt idx="1983">
                  <c:v>2.7799987792970171</c:v>
                </c:pt>
                <c:pt idx="1984">
                  <c:v>2.7400054931640057</c:v>
                </c:pt>
                <c:pt idx="1985">
                  <c:v>2.7000122070309942</c:v>
                </c:pt>
                <c:pt idx="1986">
                  <c:v>2.760009765625</c:v>
                </c:pt>
                <c:pt idx="1987">
                  <c:v>2.7200012207030113</c:v>
                </c:pt>
                <c:pt idx="1988">
                  <c:v>2.6699981689449999</c:v>
                </c:pt>
                <c:pt idx="1989">
                  <c:v>2.7200012207030113</c:v>
                </c:pt>
                <c:pt idx="1990">
                  <c:v>2.710006713867017</c:v>
                </c:pt>
                <c:pt idx="1991">
                  <c:v>2.7200012207030113</c:v>
                </c:pt>
                <c:pt idx="1992">
                  <c:v>2.7400054931640057</c:v>
                </c:pt>
                <c:pt idx="1993">
                  <c:v>2.7799987792970171</c:v>
                </c:pt>
                <c:pt idx="1994">
                  <c:v>2.7400054931640057</c:v>
                </c:pt>
                <c:pt idx="1995">
                  <c:v>2.6500091552730112</c:v>
                </c:pt>
                <c:pt idx="1996">
                  <c:v>2.6300048828120168</c:v>
                </c:pt>
                <c:pt idx="1997">
                  <c:v>2.710006713867017</c:v>
                </c:pt>
                <c:pt idx="1998">
                  <c:v>2.760009765625</c:v>
                </c:pt>
                <c:pt idx="1999">
                  <c:v>2.7799987792970171</c:v>
                </c:pt>
                <c:pt idx="2000">
                  <c:v>2.8200073242190058</c:v>
                </c:pt>
                <c:pt idx="2001">
                  <c:v>2.8200073242190058</c:v>
                </c:pt>
                <c:pt idx="2002">
                  <c:v>2.7200012207030113</c:v>
                </c:pt>
                <c:pt idx="2003">
                  <c:v>2.7400054931640057</c:v>
                </c:pt>
                <c:pt idx="2004">
                  <c:v>2.7000122070309942</c:v>
                </c:pt>
                <c:pt idx="2005">
                  <c:v>2.6600036621090055</c:v>
                </c:pt>
                <c:pt idx="2006">
                  <c:v>2.6900024414059942</c:v>
                </c:pt>
                <c:pt idx="2007">
                  <c:v>2.6500091552730112</c:v>
                </c:pt>
                <c:pt idx="2008">
                  <c:v>2.6600036621090055</c:v>
                </c:pt>
                <c:pt idx="2009">
                  <c:v>2.6900024414059942</c:v>
                </c:pt>
                <c:pt idx="2010">
                  <c:v>2.6900024414059942</c:v>
                </c:pt>
                <c:pt idx="2011">
                  <c:v>2.7000122070309942</c:v>
                </c:pt>
                <c:pt idx="2012">
                  <c:v>2.710006713867017</c:v>
                </c:pt>
                <c:pt idx="2013">
                  <c:v>2.7400054931640057</c:v>
                </c:pt>
                <c:pt idx="2014">
                  <c:v>2.7400054931640057</c:v>
                </c:pt>
                <c:pt idx="2015">
                  <c:v>2.760009765625</c:v>
                </c:pt>
                <c:pt idx="2016">
                  <c:v>2.7300109863280113</c:v>
                </c:pt>
                <c:pt idx="2017">
                  <c:v>2.6800079345699999</c:v>
                </c:pt>
                <c:pt idx="2018">
                  <c:v>2.6500091552730112</c:v>
                </c:pt>
                <c:pt idx="2019">
                  <c:v>2.6100006103520172</c:v>
                </c:pt>
                <c:pt idx="2020">
                  <c:v>2.6600036621090055</c:v>
                </c:pt>
                <c:pt idx="2021">
                  <c:v>2.2700042724609943</c:v>
                </c:pt>
                <c:pt idx="2022">
                  <c:v>2.7000122070309942</c:v>
                </c:pt>
                <c:pt idx="2023">
                  <c:v>2.6200103759770172</c:v>
                </c:pt>
                <c:pt idx="2024">
                  <c:v>2.6800079345699999</c:v>
                </c:pt>
                <c:pt idx="2025">
                  <c:v>2.6300048828120168</c:v>
                </c:pt>
                <c:pt idx="2026">
                  <c:v>2.6699981689449999</c:v>
                </c:pt>
                <c:pt idx="2027">
                  <c:v>2.7000122070309942</c:v>
                </c:pt>
                <c:pt idx="2028">
                  <c:v>2.710006713867017</c:v>
                </c:pt>
                <c:pt idx="2029">
                  <c:v>2.6900024414059942</c:v>
                </c:pt>
                <c:pt idx="2030">
                  <c:v>2.6800079345699999</c:v>
                </c:pt>
                <c:pt idx="2031">
                  <c:v>2.7200012207030113</c:v>
                </c:pt>
                <c:pt idx="2032">
                  <c:v>2.6699981689449999</c:v>
                </c:pt>
                <c:pt idx="2033">
                  <c:v>2.6800079345699999</c:v>
                </c:pt>
                <c:pt idx="2034">
                  <c:v>2.6800079345699999</c:v>
                </c:pt>
                <c:pt idx="2035">
                  <c:v>2.6500091552730112</c:v>
                </c:pt>
                <c:pt idx="2036">
                  <c:v>2.6900024414059942</c:v>
                </c:pt>
                <c:pt idx="2037">
                  <c:v>2.7300109863280113</c:v>
                </c:pt>
                <c:pt idx="2038">
                  <c:v>2.7400054931640057</c:v>
                </c:pt>
                <c:pt idx="2039">
                  <c:v>2.7400054931640057</c:v>
                </c:pt>
                <c:pt idx="2040">
                  <c:v>2.7000122070309942</c:v>
                </c:pt>
                <c:pt idx="2041">
                  <c:v>2.6600036621090055</c:v>
                </c:pt>
                <c:pt idx="2042">
                  <c:v>2.6699981689449999</c:v>
                </c:pt>
                <c:pt idx="2043">
                  <c:v>2.6800079345699999</c:v>
                </c:pt>
                <c:pt idx="2044">
                  <c:v>2.6800079345699999</c:v>
                </c:pt>
                <c:pt idx="2045">
                  <c:v>2.7700042724609943</c:v>
                </c:pt>
                <c:pt idx="2046">
                  <c:v>2.7200012207030113</c:v>
                </c:pt>
                <c:pt idx="2047">
                  <c:v>2.75</c:v>
                </c:pt>
                <c:pt idx="2048">
                  <c:v>2.710006713867017</c:v>
                </c:pt>
                <c:pt idx="2049">
                  <c:v>2.7200012207030113</c:v>
                </c:pt>
                <c:pt idx="2050">
                  <c:v>2.6800079345699999</c:v>
                </c:pt>
                <c:pt idx="2051">
                  <c:v>2.7200012207030113</c:v>
                </c:pt>
                <c:pt idx="2052">
                  <c:v>2.760009765625</c:v>
                </c:pt>
                <c:pt idx="2053">
                  <c:v>2.7300109863280113</c:v>
                </c:pt>
                <c:pt idx="2054">
                  <c:v>2.6900024414059942</c:v>
                </c:pt>
                <c:pt idx="2055">
                  <c:v>2.75</c:v>
                </c:pt>
                <c:pt idx="2056">
                  <c:v>2.7000122070309942</c:v>
                </c:pt>
                <c:pt idx="2057">
                  <c:v>2.6600036621090055</c:v>
                </c:pt>
                <c:pt idx="2058">
                  <c:v>2.6699981689449999</c:v>
                </c:pt>
                <c:pt idx="2059">
                  <c:v>2.6600036621090055</c:v>
                </c:pt>
                <c:pt idx="2060">
                  <c:v>2.6500091552730112</c:v>
                </c:pt>
                <c:pt idx="2061">
                  <c:v>2.6800079345699999</c:v>
                </c:pt>
                <c:pt idx="2062">
                  <c:v>2.6699981689449999</c:v>
                </c:pt>
                <c:pt idx="2063">
                  <c:v>2.6699981689449999</c:v>
                </c:pt>
                <c:pt idx="2064">
                  <c:v>2.6699981689449999</c:v>
                </c:pt>
                <c:pt idx="2065">
                  <c:v>2.6800079345699999</c:v>
                </c:pt>
                <c:pt idx="2066">
                  <c:v>2.6900024414059942</c:v>
                </c:pt>
                <c:pt idx="2067">
                  <c:v>2.6800079345699999</c:v>
                </c:pt>
                <c:pt idx="2068">
                  <c:v>2.6699981689449999</c:v>
                </c:pt>
                <c:pt idx="2069">
                  <c:v>2.6500091552730112</c:v>
                </c:pt>
                <c:pt idx="2070">
                  <c:v>2.6800079345699999</c:v>
                </c:pt>
                <c:pt idx="2071">
                  <c:v>2.6600036621090055</c:v>
                </c:pt>
                <c:pt idx="2072">
                  <c:v>2.6900024414059942</c:v>
                </c:pt>
                <c:pt idx="2073">
                  <c:v>2.75</c:v>
                </c:pt>
                <c:pt idx="2074">
                  <c:v>2.75</c:v>
                </c:pt>
                <c:pt idx="2075">
                  <c:v>2.6699981689449999</c:v>
                </c:pt>
                <c:pt idx="2076">
                  <c:v>2.7000122070309942</c:v>
                </c:pt>
                <c:pt idx="2077">
                  <c:v>2.6699981689449999</c:v>
                </c:pt>
                <c:pt idx="2078">
                  <c:v>2.6600036621090055</c:v>
                </c:pt>
                <c:pt idx="2079">
                  <c:v>2.6800079345699999</c:v>
                </c:pt>
                <c:pt idx="2080">
                  <c:v>2.7300109863280113</c:v>
                </c:pt>
                <c:pt idx="2081">
                  <c:v>2.7400054931640057</c:v>
                </c:pt>
                <c:pt idx="2082">
                  <c:v>2.6699981689449999</c:v>
                </c:pt>
                <c:pt idx="2083">
                  <c:v>2.6699981689449999</c:v>
                </c:pt>
                <c:pt idx="2084">
                  <c:v>2.6500091552730112</c:v>
                </c:pt>
                <c:pt idx="2085">
                  <c:v>2.6699981689449999</c:v>
                </c:pt>
                <c:pt idx="2086">
                  <c:v>2.7000122070309942</c:v>
                </c:pt>
                <c:pt idx="2087">
                  <c:v>2.7300109863280113</c:v>
                </c:pt>
                <c:pt idx="2088">
                  <c:v>2.7000122070309942</c:v>
                </c:pt>
                <c:pt idx="2089">
                  <c:v>2.6699981689449999</c:v>
                </c:pt>
                <c:pt idx="2090">
                  <c:v>2.6699981689449999</c:v>
                </c:pt>
                <c:pt idx="2091">
                  <c:v>2.6800079345699999</c:v>
                </c:pt>
                <c:pt idx="2092">
                  <c:v>2.6800079345699999</c:v>
                </c:pt>
                <c:pt idx="2093">
                  <c:v>2.6900024414059942</c:v>
                </c:pt>
                <c:pt idx="2094">
                  <c:v>2.6800079345699999</c:v>
                </c:pt>
                <c:pt idx="2095">
                  <c:v>2.6800079345699999</c:v>
                </c:pt>
                <c:pt idx="2096">
                  <c:v>2.6600036621090055</c:v>
                </c:pt>
                <c:pt idx="2097">
                  <c:v>2.6600036621090055</c:v>
                </c:pt>
                <c:pt idx="2098">
                  <c:v>2.6600036621090055</c:v>
                </c:pt>
                <c:pt idx="2099">
                  <c:v>2.6600036621090055</c:v>
                </c:pt>
                <c:pt idx="2100">
                  <c:v>2.6800079345699999</c:v>
                </c:pt>
                <c:pt idx="2101">
                  <c:v>2.710006713867017</c:v>
                </c:pt>
                <c:pt idx="2102">
                  <c:v>2.6900024414059942</c:v>
                </c:pt>
                <c:pt idx="2103">
                  <c:v>2.6699981689449999</c:v>
                </c:pt>
                <c:pt idx="2104">
                  <c:v>2.6800079345699999</c:v>
                </c:pt>
                <c:pt idx="2105">
                  <c:v>2.6800079345699999</c:v>
                </c:pt>
                <c:pt idx="2106">
                  <c:v>2.6800079345699999</c:v>
                </c:pt>
                <c:pt idx="2107">
                  <c:v>2.6699981689449999</c:v>
                </c:pt>
                <c:pt idx="2108">
                  <c:v>2.6699981689449999</c:v>
                </c:pt>
                <c:pt idx="2109">
                  <c:v>2.6900024414059942</c:v>
                </c:pt>
                <c:pt idx="2110">
                  <c:v>2.7000122070309942</c:v>
                </c:pt>
                <c:pt idx="2111">
                  <c:v>2.710006713867017</c:v>
                </c:pt>
                <c:pt idx="2112">
                  <c:v>2.7200012207030113</c:v>
                </c:pt>
                <c:pt idx="2113">
                  <c:v>2.7300109863280113</c:v>
                </c:pt>
                <c:pt idx="2114">
                  <c:v>2.7400054931640057</c:v>
                </c:pt>
                <c:pt idx="2115">
                  <c:v>2.75</c:v>
                </c:pt>
                <c:pt idx="2116">
                  <c:v>2.6900024414059942</c:v>
                </c:pt>
                <c:pt idx="2117">
                  <c:v>2.6600036621090055</c:v>
                </c:pt>
                <c:pt idx="2118">
                  <c:v>2.6500091552730112</c:v>
                </c:pt>
                <c:pt idx="2119">
                  <c:v>2.6699981689449999</c:v>
                </c:pt>
                <c:pt idx="2120">
                  <c:v>2.6699981689449999</c:v>
                </c:pt>
                <c:pt idx="2121">
                  <c:v>2.6699981689449999</c:v>
                </c:pt>
                <c:pt idx="2122">
                  <c:v>2.6699981689449999</c:v>
                </c:pt>
                <c:pt idx="2123">
                  <c:v>2.6800079345699999</c:v>
                </c:pt>
                <c:pt idx="2124">
                  <c:v>2.6500091552730112</c:v>
                </c:pt>
                <c:pt idx="2125">
                  <c:v>2.6399993896480112</c:v>
                </c:pt>
                <c:pt idx="2126">
                  <c:v>2.7000122070309942</c:v>
                </c:pt>
                <c:pt idx="2127">
                  <c:v>2.7000122070309942</c:v>
                </c:pt>
                <c:pt idx="2128">
                  <c:v>2.6600036621090055</c:v>
                </c:pt>
                <c:pt idx="2129">
                  <c:v>2.710006713867017</c:v>
                </c:pt>
                <c:pt idx="2130">
                  <c:v>2.75</c:v>
                </c:pt>
                <c:pt idx="2131">
                  <c:v>2.6500091552730112</c:v>
                </c:pt>
                <c:pt idx="2132">
                  <c:v>2.6100006103520172</c:v>
                </c:pt>
                <c:pt idx="2133">
                  <c:v>2.6200103759770172</c:v>
                </c:pt>
                <c:pt idx="2134">
                  <c:v>2.6600036621090055</c:v>
                </c:pt>
                <c:pt idx="2135">
                  <c:v>2.6500091552730112</c:v>
                </c:pt>
                <c:pt idx="2136">
                  <c:v>2.6699981689449999</c:v>
                </c:pt>
                <c:pt idx="2137">
                  <c:v>2.6300048828120168</c:v>
                </c:pt>
                <c:pt idx="2138">
                  <c:v>2.6300048828120168</c:v>
                </c:pt>
                <c:pt idx="2139">
                  <c:v>2.6500091552730112</c:v>
                </c:pt>
                <c:pt idx="2140">
                  <c:v>2.6600036621090055</c:v>
                </c:pt>
                <c:pt idx="2141">
                  <c:v>2.6699981689449999</c:v>
                </c:pt>
                <c:pt idx="2142">
                  <c:v>2.6399993896480112</c:v>
                </c:pt>
                <c:pt idx="2143">
                  <c:v>2.6399993896480112</c:v>
                </c:pt>
                <c:pt idx="2144">
                  <c:v>2.710006713867017</c:v>
                </c:pt>
                <c:pt idx="2145">
                  <c:v>2.7000122070309942</c:v>
                </c:pt>
                <c:pt idx="2146">
                  <c:v>2.6699981689449999</c:v>
                </c:pt>
                <c:pt idx="2147">
                  <c:v>2.6800079345699999</c:v>
                </c:pt>
                <c:pt idx="2148">
                  <c:v>2.6800079345699999</c:v>
                </c:pt>
                <c:pt idx="2149">
                  <c:v>2.7799987792970171</c:v>
                </c:pt>
                <c:pt idx="2150">
                  <c:v>2.710006713867017</c:v>
                </c:pt>
                <c:pt idx="2151">
                  <c:v>2.6399993896480112</c:v>
                </c:pt>
                <c:pt idx="2152">
                  <c:v>2.6800079345699999</c:v>
                </c:pt>
                <c:pt idx="2153">
                  <c:v>2.6800079345699999</c:v>
                </c:pt>
                <c:pt idx="2154">
                  <c:v>2.7200012207030113</c:v>
                </c:pt>
                <c:pt idx="2155">
                  <c:v>2.7000122070309942</c:v>
                </c:pt>
                <c:pt idx="2156">
                  <c:v>2.7000122070309942</c:v>
                </c:pt>
                <c:pt idx="2157">
                  <c:v>2.7200012207030113</c:v>
                </c:pt>
                <c:pt idx="2158">
                  <c:v>2.75</c:v>
                </c:pt>
                <c:pt idx="2159">
                  <c:v>2.760009765625</c:v>
                </c:pt>
                <c:pt idx="2160">
                  <c:v>2.6900024414059942</c:v>
                </c:pt>
                <c:pt idx="2161">
                  <c:v>2.6699981689449999</c:v>
                </c:pt>
                <c:pt idx="2162">
                  <c:v>2.6399993896480112</c:v>
                </c:pt>
                <c:pt idx="2163">
                  <c:v>2.6699981689449999</c:v>
                </c:pt>
                <c:pt idx="2164">
                  <c:v>2.6100006103520172</c:v>
                </c:pt>
                <c:pt idx="2165">
                  <c:v>2.5800018310550001</c:v>
                </c:pt>
                <c:pt idx="2166">
                  <c:v>2.6000061035159945</c:v>
                </c:pt>
                <c:pt idx="2167">
                  <c:v>2.6699981689449999</c:v>
                </c:pt>
                <c:pt idx="2168">
                  <c:v>2.6699981689449999</c:v>
                </c:pt>
                <c:pt idx="2169">
                  <c:v>2.6399993896480112</c:v>
                </c:pt>
                <c:pt idx="2170">
                  <c:v>2.7000122070309942</c:v>
                </c:pt>
                <c:pt idx="2171">
                  <c:v>2.710006713867017</c:v>
                </c:pt>
                <c:pt idx="2172">
                  <c:v>2.6300048828120168</c:v>
                </c:pt>
                <c:pt idx="2173">
                  <c:v>2.6200103759770172</c:v>
                </c:pt>
                <c:pt idx="2174">
                  <c:v>2.6300048828120168</c:v>
                </c:pt>
                <c:pt idx="2175">
                  <c:v>2.5700073242190058</c:v>
                </c:pt>
                <c:pt idx="2176">
                  <c:v>2.5500030517580115</c:v>
                </c:pt>
                <c:pt idx="2177">
                  <c:v>2.5700073242190058</c:v>
                </c:pt>
                <c:pt idx="2178">
                  <c:v>2.6100006103520172</c:v>
                </c:pt>
                <c:pt idx="2179">
                  <c:v>2.6399993896480112</c:v>
                </c:pt>
                <c:pt idx="2180">
                  <c:v>2.6900024414059942</c:v>
                </c:pt>
                <c:pt idx="2181">
                  <c:v>2.6900024414059942</c:v>
                </c:pt>
                <c:pt idx="2182">
                  <c:v>2.6300048828120168</c:v>
                </c:pt>
                <c:pt idx="2183">
                  <c:v>2.6900024414059942</c:v>
                </c:pt>
                <c:pt idx="2184">
                  <c:v>2.760009765625</c:v>
                </c:pt>
                <c:pt idx="2185">
                  <c:v>2.8000030517580115</c:v>
                </c:pt>
                <c:pt idx="2186">
                  <c:v>2.7200012207030113</c:v>
                </c:pt>
                <c:pt idx="2187">
                  <c:v>2.7000122070309942</c:v>
                </c:pt>
                <c:pt idx="2188">
                  <c:v>2.710006713867017</c:v>
                </c:pt>
                <c:pt idx="2189">
                  <c:v>2.7000122070309942</c:v>
                </c:pt>
                <c:pt idx="2190">
                  <c:v>2.6900024414059942</c:v>
                </c:pt>
                <c:pt idx="2191">
                  <c:v>2.7200012207030113</c:v>
                </c:pt>
                <c:pt idx="2192">
                  <c:v>2.6600036621090055</c:v>
                </c:pt>
                <c:pt idx="2193">
                  <c:v>2.5900115966800001</c:v>
                </c:pt>
                <c:pt idx="2194">
                  <c:v>2.6399993896480112</c:v>
                </c:pt>
                <c:pt idx="2195">
                  <c:v>2.6000061035159945</c:v>
                </c:pt>
                <c:pt idx="2196">
                  <c:v>2.6100006103520172</c:v>
                </c:pt>
                <c:pt idx="2197">
                  <c:v>2.6399993896480112</c:v>
                </c:pt>
                <c:pt idx="2198">
                  <c:v>2.6800079345699999</c:v>
                </c:pt>
                <c:pt idx="2199">
                  <c:v>2.6800079345699999</c:v>
                </c:pt>
                <c:pt idx="2200">
                  <c:v>2.6600036621090055</c:v>
                </c:pt>
                <c:pt idx="2201">
                  <c:v>2.6200103759770172</c:v>
                </c:pt>
                <c:pt idx="2202">
                  <c:v>2.6100006103520172</c:v>
                </c:pt>
                <c:pt idx="2203">
                  <c:v>2.6500091552730112</c:v>
                </c:pt>
                <c:pt idx="2204">
                  <c:v>2.6800079345699999</c:v>
                </c:pt>
                <c:pt idx="2205">
                  <c:v>2.6300048828120168</c:v>
                </c:pt>
                <c:pt idx="2206">
                  <c:v>2.6300048828120168</c:v>
                </c:pt>
                <c:pt idx="2207">
                  <c:v>2.6699981689449999</c:v>
                </c:pt>
                <c:pt idx="2208">
                  <c:v>2.6800079345699999</c:v>
                </c:pt>
                <c:pt idx="2209">
                  <c:v>2.6800079345699999</c:v>
                </c:pt>
                <c:pt idx="2210">
                  <c:v>2.6600036621090055</c:v>
                </c:pt>
                <c:pt idx="2211">
                  <c:v>2.7300109863280113</c:v>
                </c:pt>
                <c:pt idx="2212">
                  <c:v>2.6500091552730112</c:v>
                </c:pt>
                <c:pt idx="2213">
                  <c:v>2.6000061035159945</c:v>
                </c:pt>
                <c:pt idx="2214">
                  <c:v>2.5900115966800001</c:v>
                </c:pt>
                <c:pt idx="2215">
                  <c:v>2.6200103759770172</c:v>
                </c:pt>
                <c:pt idx="2216">
                  <c:v>2.6500091552730112</c:v>
                </c:pt>
                <c:pt idx="2217">
                  <c:v>2.6600036621090055</c:v>
                </c:pt>
                <c:pt idx="2218">
                  <c:v>2.6300048828120168</c:v>
                </c:pt>
                <c:pt idx="2219">
                  <c:v>2.710006713867017</c:v>
                </c:pt>
                <c:pt idx="2220">
                  <c:v>2.7300109863280113</c:v>
                </c:pt>
                <c:pt idx="2221">
                  <c:v>2.6600036621090055</c:v>
                </c:pt>
                <c:pt idx="2222">
                  <c:v>2.5600128173830115</c:v>
                </c:pt>
                <c:pt idx="2223">
                  <c:v>2.5800018310550001</c:v>
                </c:pt>
                <c:pt idx="2224">
                  <c:v>2.5299987792970171</c:v>
                </c:pt>
                <c:pt idx="2225">
                  <c:v>2.5600128173830115</c:v>
                </c:pt>
                <c:pt idx="2226">
                  <c:v>2.6300048828120168</c:v>
                </c:pt>
                <c:pt idx="2227">
                  <c:v>2.6900024414059942</c:v>
                </c:pt>
                <c:pt idx="2228">
                  <c:v>2.6900024414059942</c:v>
                </c:pt>
                <c:pt idx="2229">
                  <c:v>2.7200012207030113</c:v>
                </c:pt>
                <c:pt idx="2230">
                  <c:v>2.6600036621090055</c:v>
                </c:pt>
                <c:pt idx="2231">
                  <c:v>2.6200103759770172</c:v>
                </c:pt>
                <c:pt idx="2232">
                  <c:v>2.5700073242190058</c:v>
                </c:pt>
                <c:pt idx="2233">
                  <c:v>2.6399993896480112</c:v>
                </c:pt>
                <c:pt idx="2234">
                  <c:v>2.710006713867017</c:v>
                </c:pt>
                <c:pt idx="2235">
                  <c:v>2.710006713867017</c:v>
                </c:pt>
                <c:pt idx="2236">
                  <c:v>2.6600036621090055</c:v>
                </c:pt>
                <c:pt idx="2237">
                  <c:v>2.6500091552730112</c:v>
                </c:pt>
                <c:pt idx="2238">
                  <c:v>2.6300048828120168</c:v>
                </c:pt>
                <c:pt idx="2239">
                  <c:v>2.6300048828120168</c:v>
                </c:pt>
                <c:pt idx="2240">
                  <c:v>2.6100006103520172</c:v>
                </c:pt>
                <c:pt idx="2241">
                  <c:v>2.6500091552730112</c:v>
                </c:pt>
                <c:pt idx="2242">
                  <c:v>2.7000122070309942</c:v>
                </c:pt>
                <c:pt idx="2243">
                  <c:v>2.7300109863280113</c:v>
                </c:pt>
                <c:pt idx="2244">
                  <c:v>2.7200012207030113</c:v>
                </c:pt>
                <c:pt idx="2245">
                  <c:v>2.710006713867017</c:v>
                </c:pt>
                <c:pt idx="2246">
                  <c:v>2.5800018310550001</c:v>
                </c:pt>
                <c:pt idx="2247">
                  <c:v>2.5900115966800001</c:v>
                </c:pt>
                <c:pt idx="2248">
                  <c:v>2.5800018310550001</c:v>
                </c:pt>
                <c:pt idx="2249">
                  <c:v>2.5400085449220171</c:v>
                </c:pt>
                <c:pt idx="2250">
                  <c:v>2.5600128173830115</c:v>
                </c:pt>
                <c:pt idx="2251">
                  <c:v>2.5900115966800001</c:v>
                </c:pt>
                <c:pt idx="2252">
                  <c:v>2.6200103759770172</c:v>
                </c:pt>
                <c:pt idx="2253">
                  <c:v>2.6600036621090055</c:v>
                </c:pt>
                <c:pt idx="2254">
                  <c:v>2.6000061035159945</c:v>
                </c:pt>
                <c:pt idx="2255">
                  <c:v>2.6200103759770172</c:v>
                </c:pt>
                <c:pt idx="2256">
                  <c:v>2.6699981689449999</c:v>
                </c:pt>
                <c:pt idx="2257">
                  <c:v>2.5900115966800001</c:v>
                </c:pt>
                <c:pt idx="2258">
                  <c:v>2.7200012207030113</c:v>
                </c:pt>
                <c:pt idx="2259">
                  <c:v>2.7400054931640057</c:v>
                </c:pt>
                <c:pt idx="2260">
                  <c:v>2.5700073242190058</c:v>
                </c:pt>
                <c:pt idx="2261">
                  <c:v>2.5299987792970171</c:v>
                </c:pt>
                <c:pt idx="2262">
                  <c:v>2.5600128173830115</c:v>
                </c:pt>
                <c:pt idx="2263">
                  <c:v>2.6000061035159945</c:v>
                </c:pt>
                <c:pt idx="2264">
                  <c:v>2.6000061035159945</c:v>
                </c:pt>
                <c:pt idx="2265">
                  <c:v>2.5400085449220171</c:v>
                </c:pt>
                <c:pt idx="2266">
                  <c:v>2.5700073242190058</c:v>
                </c:pt>
                <c:pt idx="2267">
                  <c:v>2.6500091552730112</c:v>
                </c:pt>
                <c:pt idx="2268">
                  <c:v>2.6500091552730112</c:v>
                </c:pt>
                <c:pt idx="2269">
                  <c:v>2.6100006103520172</c:v>
                </c:pt>
                <c:pt idx="2270">
                  <c:v>2.6800079345699999</c:v>
                </c:pt>
                <c:pt idx="2271">
                  <c:v>2.5700073242190058</c:v>
                </c:pt>
                <c:pt idx="2272">
                  <c:v>2.6399993896480112</c:v>
                </c:pt>
                <c:pt idx="2273">
                  <c:v>2.710006713867017</c:v>
                </c:pt>
                <c:pt idx="2274">
                  <c:v>2.6300048828120168</c:v>
                </c:pt>
                <c:pt idx="2275">
                  <c:v>2.6100006103520172</c:v>
                </c:pt>
                <c:pt idx="2276">
                  <c:v>2.5900115966800001</c:v>
                </c:pt>
                <c:pt idx="2277">
                  <c:v>2.5700073242190058</c:v>
                </c:pt>
                <c:pt idx="2278">
                  <c:v>2.6100006103520172</c:v>
                </c:pt>
                <c:pt idx="2279">
                  <c:v>2.5400085449220171</c:v>
                </c:pt>
                <c:pt idx="2280">
                  <c:v>2.5600128173830115</c:v>
                </c:pt>
                <c:pt idx="2281">
                  <c:v>2.5500030517580115</c:v>
                </c:pt>
                <c:pt idx="2282">
                  <c:v>2.5900115966800001</c:v>
                </c:pt>
                <c:pt idx="2283">
                  <c:v>2.5800018310550001</c:v>
                </c:pt>
                <c:pt idx="2284">
                  <c:v>2.5500030517580115</c:v>
                </c:pt>
                <c:pt idx="2285">
                  <c:v>2.5700073242190058</c:v>
                </c:pt>
                <c:pt idx="2286">
                  <c:v>2.6000061035159945</c:v>
                </c:pt>
                <c:pt idx="2287">
                  <c:v>2.6699981689449999</c:v>
                </c:pt>
                <c:pt idx="2288">
                  <c:v>2.510009765625</c:v>
                </c:pt>
                <c:pt idx="2289">
                  <c:v>2.5700073242190058</c:v>
                </c:pt>
                <c:pt idx="2290">
                  <c:v>2.5700073242190058</c:v>
                </c:pt>
                <c:pt idx="2291">
                  <c:v>2.6100006103520172</c:v>
                </c:pt>
                <c:pt idx="2292">
                  <c:v>2.6399993896480112</c:v>
                </c:pt>
                <c:pt idx="2293">
                  <c:v>2.6000061035159945</c:v>
                </c:pt>
                <c:pt idx="2294">
                  <c:v>2.5400085449220171</c:v>
                </c:pt>
                <c:pt idx="2295">
                  <c:v>2.5500030517580115</c:v>
                </c:pt>
                <c:pt idx="2296">
                  <c:v>2.5299987792970171</c:v>
                </c:pt>
                <c:pt idx="2297">
                  <c:v>2.6000061035159945</c:v>
                </c:pt>
                <c:pt idx="2298">
                  <c:v>2.6800079345699999</c:v>
                </c:pt>
                <c:pt idx="2299">
                  <c:v>2.6600036621090055</c:v>
                </c:pt>
                <c:pt idx="2300">
                  <c:v>2.6200103759770172</c:v>
                </c:pt>
                <c:pt idx="2301">
                  <c:v>2.6100006103520172</c:v>
                </c:pt>
                <c:pt idx="2302">
                  <c:v>2.6800079345699999</c:v>
                </c:pt>
                <c:pt idx="2303">
                  <c:v>2.7200012207030113</c:v>
                </c:pt>
                <c:pt idx="2304">
                  <c:v>2.5700073242190058</c:v>
                </c:pt>
                <c:pt idx="2305">
                  <c:v>2.6399993896480112</c:v>
                </c:pt>
                <c:pt idx="2306">
                  <c:v>2.6900024414059942</c:v>
                </c:pt>
                <c:pt idx="2307">
                  <c:v>2.6500091552730112</c:v>
                </c:pt>
                <c:pt idx="2308">
                  <c:v>2.510009765625</c:v>
                </c:pt>
                <c:pt idx="2309">
                  <c:v>2.5400085449220171</c:v>
                </c:pt>
                <c:pt idx="2310">
                  <c:v>2.6100006103520172</c:v>
                </c:pt>
                <c:pt idx="2311">
                  <c:v>2.5800018310550001</c:v>
                </c:pt>
                <c:pt idx="2312">
                  <c:v>2.6100006103520172</c:v>
                </c:pt>
                <c:pt idx="2313">
                  <c:v>2.5600128173830115</c:v>
                </c:pt>
                <c:pt idx="2314">
                  <c:v>2.5600128173830115</c:v>
                </c:pt>
                <c:pt idx="2315">
                  <c:v>2.5800018310550001</c:v>
                </c:pt>
                <c:pt idx="2316">
                  <c:v>2.5400085449220171</c:v>
                </c:pt>
                <c:pt idx="2317">
                  <c:v>2.5500030517580115</c:v>
                </c:pt>
                <c:pt idx="2318">
                  <c:v>2.5400085449220171</c:v>
                </c:pt>
                <c:pt idx="2319">
                  <c:v>2.5800018310550001</c:v>
                </c:pt>
                <c:pt idx="2320">
                  <c:v>2.5600128173830115</c:v>
                </c:pt>
                <c:pt idx="2321">
                  <c:v>2.5400085449220171</c:v>
                </c:pt>
                <c:pt idx="2322">
                  <c:v>2.5500030517580115</c:v>
                </c:pt>
                <c:pt idx="2323">
                  <c:v>2.5400085449220171</c:v>
                </c:pt>
                <c:pt idx="2324">
                  <c:v>2.5600128173830115</c:v>
                </c:pt>
                <c:pt idx="2325">
                  <c:v>2.6100006103520172</c:v>
                </c:pt>
                <c:pt idx="2326">
                  <c:v>2.6100006103520172</c:v>
                </c:pt>
                <c:pt idx="2327">
                  <c:v>2.6000061035159945</c:v>
                </c:pt>
                <c:pt idx="2328">
                  <c:v>2.6000061035159945</c:v>
                </c:pt>
                <c:pt idx="2329">
                  <c:v>2.5900115966800001</c:v>
                </c:pt>
                <c:pt idx="2330">
                  <c:v>2.6300048828120168</c:v>
                </c:pt>
                <c:pt idx="2331">
                  <c:v>2.6500091552730112</c:v>
                </c:pt>
                <c:pt idx="2332">
                  <c:v>2.6699981689449999</c:v>
                </c:pt>
                <c:pt idx="2333">
                  <c:v>2.6900024414059942</c:v>
                </c:pt>
                <c:pt idx="2334">
                  <c:v>2.6200103759770172</c:v>
                </c:pt>
                <c:pt idx="2335">
                  <c:v>2.6200103759770172</c:v>
                </c:pt>
                <c:pt idx="2336">
                  <c:v>2.6100006103520172</c:v>
                </c:pt>
                <c:pt idx="2337">
                  <c:v>2.6800079345699999</c:v>
                </c:pt>
                <c:pt idx="2338">
                  <c:v>2.6300048828120168</c:v>
                </c:pt>
                <c:pt idx="2339">
                  <c:v>2.6399993896480112</c:v>
                </c:pt>
                <c:pt idx="2340">
                  <c:v>2.6800079345699999</c:v>
                </c:pt>
                <c:pt idx="2341">
                  <c:v>2.6500091552730112</c:v>
                </c:pt>
                <c:pt idx="2342">
                  <c:v>2.6300048828120168</c:v>
                </c:pt>
                <c:pt idx="2343">
                  <c:v>2.6000061035159945</c:v>
                </c:pt>
                <c:pt idx="2344">
                  <c:v>2.5500030517580115</c:v>
                </c:pt>
                <c:pt idx="2345">
                  <c:v>2.6600036621090055</c:v>
                </c:pt>
                <c:pt idx="2346">
                  <c:v>2.6500091552730112</c:v>
                </c:pt>
                <c:pt idx="2347">
                  <c:v>2.6500091552730112</c:v>
                </c:pt>
                <c:pt idx="2348">
                  <c:v>2.5900115966800001</c:v>
                </c:pt>
                <c:pt idx="2349">
                  <c:v>2.5200042724609943</c:v>
                </c:pt>
                <c:pt idx="2350">
                  <c:v>2.5200042724609943</c:v>
                </c:pt>
                <c:pt idx="2351">
                  <c:v>2.5</c:v>
                </c:pt>
                <c:pt idx="2352">
                  <c:v>2.510009765625</c:v>
                </c:pt>
                <c:pt idx="2353">
                  <c:v>2.5500030517580115</c:v>
                </c:pt>
                <c:pt idx="2354">
                  <c:v>2.5200042724609943</c:v>
                </c:pt>
                <c:pt idx="2355">
                  <c:v>2.5500030517580115</c:v>
                </c:pt>
                <c:pt idx="2356">
                  <c:v>2.6100006103520172</c:v>
                </c:pt>
                <c:pt idx="2357">
                  <c:v>2.6200103759770172</c:v>
                </c:pt>
                <c:pt idx="2358">
                  <c:v>2.5800018310550001</c:v>
                </c:pt>
                <c:pt idx="2359">
                  <c:v>2.5700073242190058</c:v>
                </c:pt>
                <c:pt idx="2360">
                  <c:v>2.5600128173830115</c:v>
                </c:pt>
                <c:pt idx="2361">
                  <c:v>2.5800018310550001</c:v>
                </c:pt>
                <c:pt idx="2362">
                  <c:v>2.5800018310550001</c:v>
                </c:pt>
                <c:pt idx="2363">
                  <c:v>2.5700073242190058</c:v>
                </c:pt>
                <c:pt idx="2364">
                  <c:v>2.5600128173830115</c:v>
                </c:pt>
                <c:pt idx="2365">
                  <c:v>2.5500030517580115</c:v>
                </c:pt>
                <c:pt idx="2366">
                  <c:v>2.510009765625</c:v>
                </c:pt>
                <c:pt idx="2367">
                  <c:v>2.4500122070309942</c:v>
                </c:pt>
                <c:pt idx="2368">
                  <c:v>2.460006713867017</c:v>
                </c:pt>
                <c:pt idx="2369">
                  <c:v>2.4800109863280113</c:v>
                </c:pt>
                <c:pt idx="2370">
                  <c:v>2.5200042724609943</c:v>
                </c:pt>
                <c:pt idx="2371">
                  <c:v>2.5299987792970171</c:v>
                </c:pt>
                <c:pt idx="2372">
                  <c:v>2.5</c:v>
                </c:pt>
                <c:pt idx="2373">
                  <c:v>2.4700012207030113</c:v>
                </c:pt>
                <c:pt idx="2374">
                  <c:v>2.510009765625</c:v>
                </c:pt>
                <c:pt idx="2375">
                  <c:v>2.510009765625</c:v>
                </c:pt>
                <c:pt idx="2376">
                  <c:v>2.510009765625</c:v>
                </c:pt>
                <c:pt idx="2377">
                  <c:v>2.5</c:v>
                </c:pt>
                <c:pt idx="2378">
                  <c:v>2.5</c:v>
                </c:pt>
                <c:pt idx="2379">
                  <c:v>2.5299987792970171</c:v>
                </c:pt>
                <c:pt idx="2380">
                  <c:v>2.5299987792970171</c:v>
                </c:pt>
                <c:pt idx="2381">
                  <c:v>2.5700073242190058</c:v>
                </c:pt>
                <c:pt idx="2382">
                  <c:v>2.5200042724609943</c:v>
                </c:pt>
                <c:pt idx="2383">
                  <c:v>2.5299987792970171</c:v>
                </c:pt>
                <c:pt idx="2384">
                  <c:v>2.5600128173830115</c:v>
                </c:pt>
                <c:pt idx="2385">
                  <c:v>2.5700073242190058</c:v>
                </c:pt>
                <c:pt idx="2386">
                  <c:v>2.5600128173830115</c:v>
                </c:pt>
                <c:pt idx="2387">
                  <c:v>2.5400085449220171</c:v>
                </c:pt>
                <c:pt idx="2388">
                  <c:v>2.5500030517580115</c:v>
                </c:pt>
                <c:pt idx="2389">
                  <c:v>2.5299987792970171</c:v>
                </c:pt>
                <c:pt idx="2390">
                  <c:v>2.5299987792970171</c:v>
                </c:pt>
                <c:pt idx="2391">
                  <c:v>2.5400085449220171</c:v>
                </c:pt>
                <c:pt idx="2392">
                  <c:v>2.5</c:v>
                </c:pt>
                <c:pt idx="2393">
                  <c:v>2.5200042724609943</c:v>
                </c:pt>
                <c:pt idx="2394">
                  <c:v>2.4900054931640057</c:v>
                </c:pt>
                <c:pt idx="2395">
                  <c:v>2.4700012207030113</c:v>
                </c:pt>
                <c:pt idx="2396">
                  <c:v>2.4900054931640057</c:v>
                </c:pt>
                <c:pt idx="2397">
                  <c:v>2.5400085449220171</c:v>
                </c:pt>
                <c:pt idx="2398">
                  <c:v>2.5299987792970171</c:v>
                </c:pt>
                <c:pt idx="2399">
                  <c:v>2.4700012207030113</c:v>
                </c:pt>
                <c:pt idx="2400">
                  <c:v>2.5299987792970171</c:v>
                </c:pt>
                <c:pt idx="2401">
                  <c:v>2.5600128173830115</c:v>
                </c:pt>
                <c:pt idx="2402">
                  <c:v>2.5700073242190058</c:v>
                </c:pt>
                <c:pt idx="2403">
                  <c:v>2.5200042724609943</c:v>
                </c:pt>
                <c:pt idx="2404">
                  <c:v>2.4800109863280113</c:v>
                </c:pt>
                <c:pt idx="2405">
                  <c:v>2.5200042724609943</c:v>
                </c:pt>
                <c:pt idx="2406">
                  <c:v>2.5200042724609943</c:v>
                </c:pt>
                <c:pt idx="2407">
                  <c:v>2.4800109863280113</c:v>
                </c:pt>
                <c:pt idx="2408">
                  <c:v>2.4400024414059942</c:v>
                </c:pt>
                <c:pt idx="2409">
                  <c:v>2.4500122070309942</c:v>
                </c:pt>
                <c:pt idx="2410">
                  <c:v>2.4700012207030113</c:v>
                </c:pt>
                <c:pt idx="2411">
                  <c:v>2.460006713867017</c:v>
                </c:pt>
                <c:pt idx="2412">
                  <c:v>2.510009765625</c:v>
                </c:pt>
                <c:pt idx="2413">
                  <c:v>2.4900054931640057</c:v>
                </c:pt>
                <c:pt idx="2414">
                  <c:v>2.510009765625</c:v>
                </c:pt>
                <c:pt idx="2415">
                  <c:v>2.510009765625</c:v>
                </c:pt>
                <c:pt idx="2416">
                  <c:v>2.5200042724609943</c:v>
                </c:pt>
                <c:pt idx="2417">
                  <c:v>2.5</c:v>
                </c:pt>
                <c:pt idx="2418">
                  <c:v>2.5200042724609943</c:v>
                </c:pt>
                <c:pt idx="2419">
                  <c:v>2.4700012207030113</c:v>
                </c:pt>
                <c:pt idx="2420">
                  <c:v>2.4900054931640057</c:v>
                </c:pt>
                <c:pt idx="2421">
                  <c:v>2.5299987792970171</c:v>
                </c:pt>
                <c:pt idx="2422">
                  <c:v>2.5299987792970171</c:v>
                </c:pt>
                <c:pt idx="2423">
                  <c:v>2.4900054931640057</c:v>
                </c:pt>
                <c:pt idx="2424">
                  <c:v>2.5</c:v>
                </c:pt>
                <c:pt idx="2425">
                  <c:v>2.4800109863280113</c:v>
                </c:pt>
                <c:pt idx="2426">
                  <c:v>2.5299987792970171</c:v>
                </c:pt>
                <c:pt idx="2427">
                  <c:v>2.5299987792970171</c:v>
                </c:pt>
                <c:pt idx="2428">
                  <c:v>2.5400085449220171</c:v>
                </c:pt>
                <c:pt idx="2429">
                  <c:v>2.510009765625</c:v>
                </c:pt>
                <c:pt idx="2430">
                  <c:v>2.5</c:v>
                </c:pt>
                <c:pt idx="2431">
                  <c:v>2.4900054931640057</c:v>
                </c:pt>
                <c:pt idx="2432">
                  <c:v>2.5</c:v>
                </c:pt>
                <c:pt idx="2433">
                  <c:v>2.5</c:v>
                </c:pt>
                <c:pt idx="2434">
                  <c:v>2.5200042724609943</c:v>
                </c:pt>
                <c:pt idx="2435">
                  <c:v>2.4800109863280113</c:v>
                </c:pt>
                <c:pt idx="2436">
                  <c:v>2.460006713867017</c:v>
                </c:pt>
                <c:pt idx="2437">
                  <c:v>2.4800109863280113</c:v>
                </c:pt>
                <c:pt idx="2438">
                  <c:v>2.4800109863280113</c:v>
                </c:pt>
                <c:pt idx="2439">
                  <c:v>2.4800109863280113</c:v>
                </c:pt>
                <c:pt idx="2440">
                  <c:v>2.460006713867017</c:v>
                </c:pt>
                <c:pt idx="2441">
                  <c:v>2.4800109863280113</c:v>
                </c:pt>
                <c:pt idx="2442">
                  <c:v>2.4900054931640057</c:v>
                </c:pt>
                <c:pt idx="2443">
                  <c:v>2.4500122070309942</c:v>
                </c:pt>
                <c:pt idx="2444">
                  <c:v>2.4700012207030113</c:v>
                </c:pt>
                <c:pt idx="2445">
                  <c:v>2.4500122070309942</c:v>
                </c:pt>
                <c:pt idx="2446">
                  <c:v>2.4500122070309942</c:v>
                </c:pt>
                <c:pt idx="2447">
                  <c:v>2.4800109863280113</c:v>
                </c:pt>
                <c:pt idx="2448">
                  <c:v>2.5299987792970171</c:v>
                </c:pt>
                <c:pt idx="2449">
                  <c:v>2.510009765625</c:v>
                </c:pt>
                <c:pt idx="2450">
                  <c:v>2.510009765625</c:v>
                </c:pt>
                <c:pt idx="2451">
                  <c:v>2.4800109863280113</c:v>
                </c:pt>
                <c:pt idx="2452">
                  <c:v>2.4400024414059942</c:v>
                </c:pt>
                <c:pt idx="2453">
                  <c:v>2.4800109863280113</c:v>
                </c:pt>
                <c:pt idx="2454">
                  <c:v>2.4700012207030113</c:v>
                </c:pt>
                <c:pt idx="2455">
                  <c:v>2.4199981689449999</c:v>
                </c:pt>
                <c:pt idx="2456">
                  <c:v>2.4199981689449999</c:v>
                </c:pt>
                <c:pt idx="2457">
                  <c:v>2.4100036621090055</c:v>
                </c:pt>
                <c:pt idx="2458">
                  <c:v>2.4400024414059942</c:v>
                </c:pt>
                <c:pt idx="2459">
                  <c:v>2.460006713867017</c:v>
                </c:pt>
                <c:pt idx="2460">
                  <c:v>2.4900054931640057</c:v>
                </c:pt>
                <c:pt idx="2461">
                  <c:v>2.4400024414059942</c:v>
                </c:pt>
                <c:pt idx="2462">
                  <c:v>2.4500122070309942</c:v>
                </c:pt>
                <c:pt idx="2463">
                  <c:v>2.4800109863280113</c:v>
                </c:pt>
                <c:pt idx="2464">
                  <c:v>2.4900054931640057</c:v>
                </c:pt>
                <c:pt idx="2465">
                  <c:v>2.4800109863280113</c:v>
                </c:pt>
                <c:pt idx="2466">
                  <c:v>2.460006713867017</c:v>
                </c:pt>
                <c:pt idx="2467">
                  <c:v>2.4500122070309942</c:v>
                </c:pt>
                <c:pt idx="2468">
                  <c:v>2.4500122070309942</c:v>
                </c:pt>
                <c:pt idx="2469">
                  <c:v>2.4800109863280113</c:v>
                </c:pt>
                <c:pt idx="2470">
                  <c:v>2.460006713867017</c:v>
                </c:pt>
                <c:pt idx="2471">
                  <c:v>2.4300079345699999</c:v>
                </c:pt>
                <c:pt idx="2472">
                  <c:v>2.5</c:v>
                </c:pt>
                <c:pt idx="2473">
                  <c:v>2.5500030517580115</c:v>
                </c:pt>
                <c:pt idx="2474">
                  <c:v>2.5</c:v>
                </c:pt>
                <c:pt idx="2475">
                  <c:v>2.460006713867017</c:v>
                </c:pt>
                <c:pt idx="2476">
                  <c:v>2.460006713867017</c:v>
                </c:pt>
                <c:pt idx="2477">
                  <c:v>2.4199981689449999</c:v>
                </c:pt>
                <c:pt idx="2478">
                  <c:v>2.510009765625</c:v>
                </c:pt>
                <c:pt idx="2479">
                  <c:v>2.4500122070309942</c:v>
                </c:pt>
                <c:pt idx="2480">
                  <c:v>2.4400024414059942</c:v>
                </c:pt>
                <c:pt idx="2481">
                  <c:v>2.4199981689449999</c:v>
                </c:pt>
                <c:pt idx="2482">
                  <c:v>2.4300079345699999</c:v>
                </c:pt>
                <c:pt idx="2483">
                  <c:v>2.4300079345699999</c:v>
                </c:pt>
                <c:pt idx="2484">
                  <c:v>2.4100036621090055</c:v>
                </c:pt>
                <c:pt idx="2485">
                  <c:v>2.4300079345699999</c:v>
                </c:pt>
                <c:pt idx="2486">
                  <c:v>2.4400024414059942</c:v>
                </c:pt>
                <c:pt idx="2487">
                  <c:v>2.460006713867017</c:v>
                </c:pt>
                <c:pt idx="2488">
                  <c:v>2.5</c:v>
                </c:pt>
                <c:pt idx="2489">
                  <c:v>2.460006713867017</c:v>
                </c:pt>
                <c:pt idx="2490">
                  <c:v>2.460006713867017</c:v>
                </c:pt>
                <c:pt idx="2491">
                  <c:v>2.4300079345699999</c:v>
                </c:pt>
                <c:pt idx="2492">
                  <c:v>2.460006713867017</c:v>
                </c:pt>
                <c:pt idx="2493">
                  <c:v>2.460006713867017</c:v>
                </c:pt>
                <c:pt idx="2494">
                  <c:v>2.5200042724609943</c:v>
                </c:pt>
                <c:pt idx="2495">
                  <c:v>2.5700073242190058</c:v>
                </c:pt>
                <c:pt idx="2496">
                  <c:v>2.5200042724609943</c:v>
                </c:pt>
                <c:pt idx="2497">
                  <c:v>2.5299987792970171</c:v>
                </c:pt>
                <c:pt idx="2498">
                  <c:v>2.4500122070309942</c:v>
                </c:pt>
                <c:pt idx="2499">
                  <c:v>2.460006713867017</c:v>
                </c:pt>
                <c:pt idx="2500">
                  <c:v>2.4100036621090055</c:v>
                </c:pt>
                <c:pt idx="2501">
                  <c:v>2.3100128173830115</c:v>
                </c:pt>
                <c:pt idx="2502">
                  <c:v>2.3200073242190058</c:v>
                </c:pt>
                <c:pt idx="2503">
                  <c:v>2.3300018310550001</c:v>
                </c:pt>
                <c:pt idx="2504">
                  <c:v>2.3600006103520172</c:v>
                </c:pt>
                <c:pt idx="2505">
                  <c:v>2.4000091552730112</c:v>
                </c:pt>
                <c:pt idx="2506">
                  <c:v>2.4100036621090055</c:v>
                </c:pt>
                <c:pt idx="2507">
                  <c:v>2.4400024414059942</c:v>
                </c:pt>
                <c:pt idx="2508">
                  <c:v>2.4800109863280113</c:v>
                </c:pt>
                <c:pt idx="2509">
                  <c:v>2.510009765625</c:v>
                </c:pt>
                <c:pt idx="2510">
                  <c:v>2.510009765625</c:v>
                </c:pt>
                <c:pt idx="2511">
                  <c:v>2.5</c:v>
                </c:pt>
                <c:pt idx="2512">
                  <c:v>2.4700012207030113</c:v>
                </c:pt>
                <c:pt idx="2513">
                  <c:v>2.460006713867017</c:v>
                </c:pt>
                <c:pt idx="2514">
                  <c:v>2.4700012207030113</c:v>
                </c:pt>
                <c:pt idx="2515">
                  <c:v>2.460006713867017</c:v>
                </c:pt>
                <c:pt idx="2516">
                  <c:v>2.4500122070309942</c:v>
                </c:pt>
                <c:pt idx="2517">
                  <c:v>2.460006713867017</c:v>
                </c:pt>
                <c:pt idx="2518">
                  <c:v>2.4100036621090055</c:v>
                </c:pt>
                <c:pt idx="2519">
                  <c:v>2.4199981689449999</c:v>
                </c:pt>
                <c:pt idx="2520">
                  <c:v>2.4500122070309942</c:v>
                </c:pt>
                <c:pt idx="2521">
                  <c:v>2.3899993896480112</c:v>
                </c:pt>
                <c:pt idx="2522">
                  <c:v>2.4300079345699999</c:v>
                </c:pt>
                <c:pt idx="2523">
                  <c:v>2.4800109863280113</c:v>
                </c:pt>
                <c:pt idx="2524">
                  <c:v>2.4800109863280113</c:v>
                </c:pt>
                <c:pt idx="2525">
                  <c:v>2.460006713867017</c:v>
                </c:pt>
                <c:pt idx="2526">
                  <c:v>2.3700103759770172</c:v>
                </c:pt>
                <c:pt idx="2527">
                  <c:v>2.4100036621090055</c:v>
                </c:pt>
                <c:pt idx="2528">
                  <c:v>2.4000091552730112</c:v>
                </c:pt>
                <c:pt idx="2529">
                  <c:v>2.4300079345699999</c:v>
                </c:pt>
                <c:pt idx="2530">
                  <c:v>2.4900054931640057</c:v>
                </c:pt>
                <c:pt idx="2531">
                  <c:v>2.3800048828120168</c:v>
                </c:pt>
                <c:pt idx="2532">
                  <c:v>2.4199981689449999</c:v>
                </c:pt>
                <c:pt idx="2533">
                  <c:v>2.3500061035159945</c:v>
                </c:pt>
                <c:pt idx="2534">
                  <c:v>2.3899993896480112</c:v>
                </c:pt>
                <c:pt idx="2535">
                  <c:v>2.3700103759770172</c:v>
                </c:pt>
                <c:pt idx="2536">
                  <c:v>2.4500122070309942</c:v>
                </c:pt>
                <c:pt idx="2537">
                  <c:v>2.5200042724609943</c:v>
                </c:pt>
                <c:pt idx="2538">
                  <c:v>2.510009765625</c:v>
                </c:pt>
                <c:pt idx="2539">
                  <c:v>2.4400024414059942</c:v>
                </c:pt>
                <c:pt idx="2540">
                  <c:v>2.460006713867017</c:v>
                </c:pt>
                <c:pt idx="2541">
                  <c:v>2.5</c:v>
                </c:pt>
                <c:pt idx="2542">
                  <c:v>2.4400024414059942</c:v>
                </c:pt>
                <c:pt idx="2543">
                  <c:v>2.4400024414059942</c:v>
                </c:pt>
                <c:pt idx="2544">
                  <c:v>2.4700012207030113</c:v>
                </c:pt>
                <c:pt idx="2545">
                  <c:v>2.4500122070309942</c:v>
                </c:pt>
                <c:pt idx="2546">
                  <c:v>2.4500122070309942</c:v>
                </c:pt>
                <c:pt idx="2547">
                  <c:v>2.4800109863280113</c:v>
                </c:pt>
                <c:pt idx="2548">
                  <c:v>2.460006713867017</c:v>
                </c:pt>
                <c:pt idx="2549">
                  <c:v>2.3600006103520172</c:v>
                </c:pt>
                <c:pt idx="2550">
                  <c:v>2.3200073242190058</c:v>
                </c:pt>
                <c:pt idx="2551">
                  <c:v>2.3300018310550001</c:v>
                </c:pt>
                <c:pt idx="2552">
                  <c:v>2.4000091552730112</c:v>
                </c:pt>
                <c:pt idx="2553">
                  <c:v>2.4500122070309942</c:v>
                </c:pt>
                <c:pt idx="2554">
                  <c:v>2.4700012207030113</c:v>
                </c:pt>
                <c:pt idx="2555">
                  <c:v>2.4199981689449999</c:v>
                </c:pt>
                <c:pt idx="2556">
                  <c:v>2.460006713867017</c:v>
                </c:pt>
                <c:pt idx="2557">
                  <c:v>2.4800109863280113</c:v>
                </c:pt>
                <c:pt idx="2558">
                  <c:v>2.5299987792970171</c:v>
                </c:pt>
                <c:pt idx="2559">
                  <c:v>2.4300079345699999</c:v>
                </c:pt>
                <c:pt idx="2560">
                  <c:v>2.4000091552730112</c:v>
                </c:pt>
                <c:pt idx="2561">
                  <c:v>2.3800048828120168</c:v>
                </c:pt>
                <c:pt idx="2562">
                  <c:v>2.3899993896480112</c:v>
                </c:pt>
                <c:pt idx="2563">
                  <c:v>2.3800048828120168</c:v>
                </c:pt>
                <c:pt idx="2564">
                  <c:v>2.3200073242190058</c:v>
                </c:pt>
                <c:pt idx="2565">
                  <c:v>2.3300018310550001</c:v>
                </c:pt>
                <c:pt idx="2566">
                  <c:v>2.4000091552730112</c:v>
                </c:pt>
                <c:pt idx="2567">
                  <c:v>2.4400024414059942</c:v>
                </c:pt>
                <c:pt idx="2568">
                  <c:v>2.4500122070309942</c:v>
                </c:pt>
                <c:pt idx="2569">
                  <c:v>2.460006713867017</c:v>
                </c:pt>
                <c:pt idx="2570">
                  <c:v>2.460006713867017</c:v>
                </c:pt>
                <c:pt idx="2571">
                  <c:v>2.4199981689449999</c:v>
                </c:pt>
                <c:pt idx="2572">
                  <c:v>2.4500122070309942</c:v>
                </c:pt>
                <c:pt idx="2573">
                  <c:v>2.4500122070309942</c:v>
                </c:pt>
                <c:pt idx="2574">
                  <c:v>2.3500061035159945</c:v>
                </c:pt>
                <c:pt idx="2575">
                  <c:v>2.3500061035159945</c:v>
                </c:pt>
                <c:pt idx="2576">
                  <c:v>2.4000091552730112</c:v>
                </c:pt>
                <c:pt idx="2577">
                  <c:v>2.4900054931640057</c:v>
                </c:pt>
                <c:pt idx="2578">
                  <c:v>2.5600128173830115</c:v>
                </c:pt>
                <c:pt idx="2579">
                  <c:v>2.5200042724609943</c:v>
                </c:pt>
                <c:pt idx="2580">
                  <c:v>2.4400024414059942</c:v>
                </c:pt>
                <c:pt idx="2581">
                  <c:v>2.3700103759770172</c:v>
                </c:pt>
                <c:pt idx="2582">
                  <c:v>2.3500061035159945</c:v>
                </c:pt>
                <c:pt idx="2583">
                  <c:v>2.3899993896480112</c:v>
                </c:pt>
                <c:pt idx="2584">
                  <c:v>2.4199981689449999</c:v>
                </c:pt>
                <c:pt idx="2585">
                  <c:v>2.4100036621090055</c:v>
                </c:pt>
                <c:pt idx="2586">
                  <c:v>2.4400024414059942</c:v>
                </c:pt>
                <c:pt idx="2587">
                  <c:v>2.4000091552730112</c:v>
                </c:pt>
                <c:pt idx="2588">
                  <c:v>2.3800048828120168</c:v>
                </c:pt>
                <c:pt idx="2589">
                  <c:v>2.4100036621090055</c:v>
                </c:pt>
                <c:pt idx="2590">
                  <c:v>2.3600006103520172</c:v>
                </c:pt>
                <c:pt idx="2591">
                  <c:v>2.4000091552730112</c:v>
                </c:pt>
                <c:pt idx="2592">
                  <c:v>2.460006713867017</c:v>
                </c:pt>
                <c:pt idx="2593">
                  <c:v>2.5</c:v>
                </c:pt>
                <c:pt idx="2594">
                  <c:v>2.4800109863280113</c:v>
                </c:pt>
                <c:pt idx="2595">
                  <c:v>2.3899993896480112</c:v>
                </c:pt>
                <c:pt idx="2596">
                  <c:v>2.3600006103520172</c:v>
                </c:pt>
                <c:pt idx="2597">
                  <c:v>2.3899993896480112</c:v>
                </c:pt>
                <c:pt idx="2598">
                  <c:v>2.3899993896480112</c:v>
                </c:pt>
                <c:pt idx="2599">
                  <c:v>2.4100036621090055</c:v>
                </c:pt>
                <c:pt idx="2600">
                  <c:v>2.4700012207030113</c:v>
                </c:pt>
                <c:pt idx="2601">
                  <c:v>2.460006713867017</c:v>
                </c:pt>
                <c:pt idx="2602">
                  <c:v>2.4100036621090055</c:v>
                </c:pt>
                <c:pt idx="2603">
                  <c:v>2.3899993896480112</c:v>
                </c:pt>
                <c:pt idx="2604">
                  <c:v>2.4000091552730112</c:v>
                </c:pt>
                <c:pt idx="2605">
                  <c:v>2.4100036621090055</c:v>
                </c:pt>
                <c:pt idx="2606">
                  <c:v>2.4199981689449999</c:v>
                </c:pt>
                <c:pt idx="2607">
                  <c:v>2.4500122070309942</c:v>
                </c:pt>
                <c:pt idx="2608">
                  <c:v>2.4800109863280113</c:v>
                </c:pt>
                <c:pt idx="2609">
                  <c:v>2.4000091552730112</c:v>
                </c:pt>
                <c:pt idx="2610">
                  <c:v>2.3899993896480112</c:v>
                </c:pt>
                <c:pt idx="2611">
                  <c:v>2.4500122070309942</c:v>
                </c:pt>
                <c:pt idx="2612">
                  <c:v>2.4800109863280113</c:v>
                </c:pt>
                <c:pt idx="2613">
                  <c:v>2.510009765625</c:v>
                </c:pt>
                <c:pt idx="2614">
                  <c:v>2.4400024414059942</c:v>
                </c:pt>
                <c:pt idx="2615">
                  <c:v>2.4199981689449999</c:v>
                </c:pt>
                <c:pt idx="2616">
                  <c:v>2.5</c:v>
                </c:pt>
                <c:pt idx="2617">
                  <c:v>2.4400024414059942</c:v>
                </c:pt>
                <c:pt idx="2618">
                  <c:v>2.4500122070309942</c:v>
                </c:pt>
                <c:pt idx="2619">
                  <c:v>2.4100036621090055</c:v>
                </c:pt>
                <c:pt idx="2620">
                  <c:v>2.4000091552730112</c:v>
                </c:pt>
                <c:pt idx="2621">
                  <c:v>2.4000091552730112</c:v>
                </c:pt>
                <c:pt idx="2622">
                  <c:v>2.3500061035159945</c:v>
                </c:pt>
                <c:pt idx="2623">
                  <c:v>2.3200073242190058</c:v>
                </c:pt>
                <c:pt idx="2624">
                  <c:v>2.3500061035159945</c:v>
                </c:pt>
                <c:pt idx="2625">
                  <c:v>2.3500061035159945</c:v>
                </c:pt>
                <c:pt idx="2626">
                  <c:v>2.3600006103520172</c:v>
                </c:pt>
                <c:pt idx="2627">
                  <c:v>2.3700103759770172</c:v>
                </c:pt>
                <c:pt idx="2628">
                  <c:v>2.3899993896480112</c:v>
                </c:pt>
                <c:pt idx="2629">
                  <c:v>2.3899993896480112</c:v>
                </c:pt>
                <c:pt idx="2630">
                  <c:v>2.460006713867017</c:v>
                </c:pt>
                <c:pt idx="2631">
                  <c:v>2.4900054931640057</c:v>
                </c:pt>
                <c:pt idx="2632">
                  <c:v>2.4700012207030113</c:v>
                </c:pt>
                <c:pt idx="2633">
                  <c:v>2.4700012207030113</c:v>
                </c:pt>
                <c:pt idx="2634">
                  <c:v>2.3100128173830115</c:v>
                </c:pt>
                <c:pt idx="2635">
                  <c:v>2.3200073242190058</c:v>
                </c:pt>
                <c:pt idx="2636">
                  <c:v>2.3200073242190058</c:v>
                </c:pt>
                <c:pt idx="2637">
                  <c:v>2.3700103759770172</c:v>
                </c:pt>
                <c:pt idx="2638">
                  <c:v>2.3400115966800001</c:v>
                </c:pt>
                <c:pt idx="2639">
                  <c:v>2.4100036621090055</c:v>
                </c:pt>
                <c:pt idx="2640">
                  <c:v>2.5400085449220171</c:v>
                </c:pt>
                <c:pt idx="2641">
                  <c:v>2.5600128173830115</c:v>
                </c:pt>
                <c:pt idx="2642">
                  <c:v>2.510009765625</c:v>
                </c:pt>
                <c:pt idx="2643">
                  <c:v>2.5200042724609943</c:v>
                </c:pt>
                <c:pt idx="2644">
                  <c:v>2.4900054931640057</c:v>
                </c:pt>
                <c:pt idx="2645">
                  <c:v>2.4700012207030113</c:v>
                </c:pt>
                <c:pt idx="2646">
                  <c:v>2.4199981689449999</c:v>
                </c:pt>
                <c:pt idx="2647">
                  <c:v>2.3500061035159945</c:v>
                </c:pt>
                <c:pt idx="2648">
                  <c:v>2.3500061035159945</c:v>
                </c:pt>
                <c:pt idx="2649">
                  <c:v>2.3500061035159945</c:v>
                </c:pt>
                <c:pt idx="2650">
                  <c:v>2.3600006103520172</c:v>
                </c:pt>
                <c:pt idx="2651">
                  <c:v>2.4199981689449999</c:v>
                </c:pt>
                <c:pt idx="2652">
                  <c:v>2.510009765625</c:v>
                </c:pt>
                <c:pt idx="2653">
                  <c:v>2.4700012207030113</c:v>
                </c:pt>
                <c:pt idx="2654">
                  <c:v>2.3700103759770172</c:v>
                </c:pt>
                <c:pt idx="2655">
                  <c:v>2.4500122070309942</c:v>
                </c:pt>
                <c:pt idx="2656">
                  <c:v>2.4199981689449999</c:v>
                </c:pt>
                <c:pt idx="2657">
                  <c:v>2.5700073242190058</c:v>
                </c:pt>
                <c:pt idx="2658">
                  <c:v>2.510009765625</c:v>
                </c:pt>
                <c:pt idx="2659">
                  <c:v>2.4400024414059942</c:v>
                </c:pt>
                <c:pt idx="2660">
                  <c:v>2.4000091552730112</c:v>
                </c:pt>
                <c:pt idx="2661">
                  <c:v>2.3600006103520172</c:v>
                </c:pt>
                <c:pt idx="2662">
                  <c:v>2.3899993896480112</c:v>
                </c:pt>
                <c:pt idx="2663">
                  <c:v>2.3899993896480112</c:v>
                </c:pt>
                <c:pt idx="2664">
                  <c:v>2.3500061035159945</c:v>
                </c:pt>
                <c:pt idx="2665">
                  <c:v>2.4500122070309942</c:v>
                </c:pt>
                <c:pt idx="2666">
                  <c:v>2.4700012207030113</c:v>
                </c:pt>
                <c:pt idx="2667">
                  <c:v>2.4900054931640057</c:v>
                </c:pt>
                <c:pt idx="2668">
                  <c:v>2.5299987792970171</c:v>
                </c:pt>
                <c:pt idx="2669">
                  <c:v>2.4900054931640057</c:v>
                </c:pt>
                <c:pt idx="2670">
                  <c:v>2.4300079345699999</c:v>
                </c:pt>
                <c:pt idx="2671">
                  <c:v>2.4100036621090055</c:v>
                </c:pt>
                <c:pt idx="2672">
                  <c:v>2.4100036621090055</c:v>
                </c:pt>
                <c:pt idx="2673">
                  <c:v>2.4100036621090055</c:v>
                </c:pt>
                <c:pt idx="2674">
                  <c:v>2.4300079345699999</c:v>
                </c:pt>
                <c:pt idx="2675">
                  <c:v>2.3400115966800001</c:v>
                </c:pt>
                <c:pt idx="2676">
                  <c:v>2.3700103759770172</c:v>
                </c:pt>
                <c:pt idx="2677">
                  <c:v>2.3600006103520172</c:v>
                </c:pt>
                <c:pt idx="2678">
                  <c:v>2.3500061035159945</c:v>
                </c:pt>
                <c:pt idx="2679">
                  <c:v>2.3400115966800001</c:v>
                </c:pt>
                <c:pt idx="2680">
                  <c:v>2.3200073242190058</c:v>
                </c:pt>
                <c:pt idx="2681">
                  <c:v>2.3700103759770172</c:v>
                </c:pt>
                <c:pt idx="2682">
                  <c:v>2.4400024414059942</c:v>
                </c:pt>
                <c:pt idx="2683">
                  <c:v>2.4300079345699999</c:v>
                </c:pt>
                <c:pt idx="2684">
                  <c:v>2.4400024414059942</c:v>
                </c:pt>
                <c:pt idx="2685">
                  <c:v>2.510009765625</c:v>
                </c:pt>
                <c:pt idx="2686">
                  <c:v>2.5</c:v>
                </c:pt>
                <c:pt idx="2687">
                  <c:v>2.4500122070309942</c:v>
                </c:pt>
                <c:pt idx="2688">
                  <c:v>2.4400024414059942</c:v>
                </c:pt>
                <c:pt idx="2689">
                  <c:v>2.5200042724609943</c:v>
                </c:pt>
                <c:pt idx="2690">
                  <c:v>2.510009765625</c:v>
                </c:pt>
                <c:pt idx="2691">
                  <c:v>2.5</c:v>
                </c:pt>
                <c:pt idx="2692">
                  <c:v>2.4000091552730112</c:v>
                </c:pt>
                <c:pt idx="2693">
                  <c:v>2.3800048828120168</c:v>
                </c:pt>
                <c:pt idx="2694">
                  <c:v>2.3899993896480112</c:v>
                </c:pt>
                <c:pt idx="2695">
                  <c:v>2.4000091552730112</c:v>
                </c:pt>
                <c:pt idx="2696">
                  <c:v>2.4199981689449999</c:v>
                </c:pt>
                <c:pt idx="2697">
                  <c:v>2.4100036621090055</c:v>
                </c:pt>
                <c:pt idx="2698">
                  <c:v>2.4100036621090055</c:v>
                </c:pt>
                <c:pt idx="2699">
                  <c:v>2.3899993896480112</c:v>
                </c:pt>
                <c:pt idx="2700">
                  <c:v>2.3800048828120168</c:v>
                </c:pt>
                <c:pt idx="2701">
                  <c:v>2.4700012207030113</c:v>
                </c:pt>
                <c:pt idx="2702">
                  <c:v>2.4700012207030113</c:v>
                </c:pt>
                <c:pt idx="2703">
                  <c:v>2.3899993896480112</c:v>
                </c:pt>
                <c:pt idx="2704">
                  <c:v>2.4100036621090055</c:v>
                </c:pt>
                <c:pt idx="2705">
                  <c:v>2.4800109863280113</c:v>
                </c:pt>
                <c:pt idx="2706">
                  <c:v>2.4700012207030113</c:v>
                </c:pt>
                <c:pt idx="2707">
                  <c:v>2.5500030517580115</c:v>
                </c:pt>
                <c:pt idx="2708">
                  <c:v>2.510009765625</c:v>
                </c:pt>
                <c:pt idx="2709">
                  <c:v>2.5299987792970171</c:v>
                </c:pt>
                <c:pt idx="2710">
                  <c:v>2.4400024414059942</c:v>
                </c:pt>
                <c:pt idx="2711">
                  <c:v>2.510009765625</c:v>
                </c:pt>
                <c:pt idx="2712">
                  <c:v>2.460006713867017</c:v>
                </c:pt>
                <c:pt idx="2713">
                  <c:v>2.4000091552730112</c:v>
                </c:pt>
                <c:pt idx="2714">
                  <c:v>2.4000091552730112</c:v>
                </c:pt>
                <c:pt idx="2715">
                  <c:v>2.4500122070309942</c:v>
                </c:pt>
                <c:pt idx="2716">
                  <c:v>2.460006713867017</c:v>
                </c:pt>
                <c:pt idx="2717">
                  <c:v>2.4100036621090055</c:v>
                </c:pt>
                <c:pt idx="2718">
                  <c:v>2.4300079345699999</c:v>
                </c:pt>
                <c:pt idx="2719">
                  <c:v>2.4199981689449999</c:v>
                </c:pt>
                <c:pt idx="2720">
                  <c:v>2.4199981689449999</c:v>
                </c:pt>
                <c:pt idx="2721">
                  <c:v>2.4199981689449999</c:v>
                </c:pt>
                <c:pt idx="2722">
                  <c:v>2.4100036621090055</c:v>
                </c:pt>
                <c:pt idx="2723">
                  <c:v>2.4100036621090055</c:v>
                </c:pt>
                <c:pt idx="2724">
                  <c:v>2.4400024414059942</c:v>
                </c:pt>
                <c:pt idx="2725">
                  <c:v>2.4300079345699999</c:v>
                </c:pt>
                <c:pt idx="2726">
                  <c:v>2.4199981689449999</c:v>
                </c:pt>
                <c:pt idx="2727">
                  <c:v>2.3899993896480112</c:v>
                </c:pt>
                <c:pt idx="2728">
                  <c:v>2.4100036621090055</c:v>
                </c:pt>
                <c:pt idx="2729">
                  <c:v>2.4300079345699999</c:v>
                </c:pt>
                <c:pt idx="2730">
                  <c:v>2.3899993896480112</c:v>
                </c:pt>
                <c:pt idx="2731">
                  <c:v>2.4100036621090055</c:v>
                </c:pt>
                <c:pt idx="2732">
                  <c:v>2.4700012207030113</c:v>
                </c:pt>
                <c:pt idx="2733">
                  <c:v>2.4400024414059942</c:v>
                </c:pt>
                <c:pt idx="2734">
                  <c:v>2.4199981689449999</c:v>
                </c:pt>
                <c:pt idx="2735">
                  <c:v>2.460006713867017</c:v>
                </c:pt>
                <c:pt idx="2736">
                  <c:v>2.4700012207030113</c:v>
                </c:pt>
                <c:pt idx="2737">
                  <c:v>2.4800109863280113</c:v>
                </c:pt>
                <c:pt idx="2738">
                  <c:v>2.460006713867017</c:v>
                </c:pt>
                <c:pt idx="2739">
                  <c:v>2.4800109863280113</c:v>
                </c:pt>
                <c:pt idx="2740">
                  <c:v>2.4400024414059942</c:v>
                </c:pt>
                <c:pt idx="2741">
                  <c:v>2.4000091552730112</c:v>
                </c:pt>
                <c:pt idx="2742">
                  <c:v>2.4000091552730112</c:v>
                </c:pt>
                <c:pt idx="2743">
                  <c:v>2.4000091552730112</c:v>
                </c:pt>
                <c:pt idx="2744">
                  <c:v>2.4700012207030113</c:v>
                </c:pt>
                <c:pt idx="2745">
                  <c:v>2.510009765625</c:v>
                </c:pt>
                <c:pt idx="2746">
                  <c:v>2.4700012207030113</c:v>
                </c:pt>
                <c:pt idx="2747">
                  <c:v>2.4100036621090055</c:v>
                </c:pt>
                <c:pt idx="2748">
                  <c:v>2.3899993896480112</c:v>
                </c:pt>
                <c:pt idx="2749">
                  <c:v>2.4400024414059942</c:v>
                </c:pt>
                <c:pt idx="2750">
                  <c:v>2.4400024414059942</c:v>
                </c:pt>
                <c:pt idx="2751">
                  <c:v>2.4100036621090055</c:v>
                </c:pt>
                <c:pt idx="2752">
                  <c:v>2.4100036621090055</c:v>
                </c:pt>
                <c:pt idx="2753">
                  <c:v>2.4199981689449999</c:v>
                </c:pt>
                <c:pt idx="2754">
                  <c:v>2.4400024414059942</c:v>
                </c:pt>
                <c:pt idx="2755">
                  <c:v>2.460006713867017</c:v>
                </c:pt>
                <c:pt idx="2756">
                  <c:v>2.4100036621090055</c:v>
                </c:pt>
                <c:pt idx="2757">
                  <c:v>2.4400024414059942</c:v>
                </c:pt>
                <c:pt idx="2758">
                  <c:v>2.5</c:v>
                </c:pt>
                <c:pt idx="2759">
                  <c:v>2.4900054931640057</c:v>
                </c:pt>
                <c:pt idx="2760">
                  <c:v>2.4700012207030113</c:v>
                </c:pt>
                <c:pt idx="2761">
                  <c:v>2.4900054931640057</c:v>
                </c:pt>
                <c:pt idx="2762">
                  <c:v>2.4300079345699999</c:v>
                </c:pt>
                <c:pt idx="2763">
                  <c:v>2.4400024414059942</c:v>
                </c:pt>
                <c:pt idx="2764">
                  <c:v>2.4000091552730112</c:v>
                </c:pt>
                <c:pt idx="2765">
                  <c:v>2.4000091552730112</c:v>
                </c:pt>
                <c:pt idx="2766">
                  <c:v>2.4500122070309942</c:v>
                </c:pt>
                <c:pt idx="2767">
                  <c:v>2.4300079345699999</c:v>
                </c:pt>
                <c:pt idx="2768">
                  <c:v>2.4300079345699999</c:v>
                </c:pt>
                <c:pt idx="2769">
                  <c:v>2.4400024414059942</c:v>
                </c:pt>
                <c:pt idx="2770">
                  <c:v>2.4400024414059942</c:v>
                </c:pt>
                <c:pt idx="2771">
                  <c:v>2.4300079345699999</c:v>
                </c:pt>
                <c:pt idx="2772">
                  <c:v>2.4500122070309942</c:v>
                </c:pt>
                <c:pt idx="2773">
                  <c:v>2.5</c:v>
                </c:pt>
                <c:pt idx="2774">
                  <c:v>2.4700012207030113</c:v>
                </c:pt>
                <c:pt idx="2775">
                  <c:v>2.460006713867017</c:v>
                </c:pt>
                <c:pt idx="2776">
                  <c:v>2.5299987792970171</c:v>
                </c:pt>
                <c:pt idx="2777">
                  <c:v>2.5</c:v>
                </c:pt>
                <c:pt idx="2778">
                  <c:v>2.4500122070309942</c:v>
                </c:pt>
                <c:pt idx="2779">
                  <c:v>2.4300079345699999</c:v>
                </c:pt>
                <c:pt idx="2780">
                  <c:v>2.4400024414059942</c:v>
                </c:pt>
                <c:pt idx="2781">
                  <c:v>2.4800109863280113</c:v>
                </c:pt>
                <c:pt idx="2782">
                  <c:v>2.5200042724609943</c:v>
                </c:pt>
                <c:pt idx="2783">
                  <c:v>2.5200042724609943</c:v>
                </c:pt>
                <c:pt idx="2784">
                  <c:v>2.4400024414059942</c:v>
                </c:pt>
                <c:pt idx="2785">
                  <c:v>2.460006713867017</c:v>
                </c:pt>
                <c:pt idx="2786">
                  <c:v>2.4700012207030113</c:v>
                </c:pt>
                <c:pt idx="2787">
                  <c:v>2.4800109863280113</c:v>
                </c:pt>
                <c:pt idx="2788">
                  <c:v>2.4800109863280113</c:v>
                </c:pt>
                <c:pt idx="2789">
                  <c:v>2.510009765625</c:v>
                </c:pt>
                <c:pt idx="2790">
                  <c:v>2.510009765625</c:v>
                </c:pt>
                <c:pt idx="2791">
                  <c:v>2.5299987792970171</c:v>
                </c:pt>
                <c:pt idx="2792">
                  <c:v>2.4800109863280113</c:v>
                </c:pt>
                <c:pt idx="2793">
                  <c:v>2.4400024414059942</c:v>
                </c:pt>
                <c:pt idx="2794">
                  <c:v>2.4400024414059942</c:v>
                </c:pt>
                <c:pt idx="2795">
                  <c:v>2.4700012207030113</c:v>
                </c:pt>
                <c:pt idx="2796">
                  <c:v>2.4900054931640057</c:v>
                </c:pt>
                <c:pt idx="2797">
                  <c:v>2.5</c:v>
                </c:pt>
                <c:pt idx="2798">
                  <c:v>2.5299987792970171</c:v>
                </c:pt>
                <c:pt idx="2799">
                  <c:v>2.5800018310550001</c:v>
                </c:pt>
                <c:pt idx="2800">
                  <c:v>2.5200042724609943</c:v>
                </c:pt>
                <c:pt idx="2801">
                  <c:v>2.4800109863280113</c:v>
                </c:pt>
                <c:pt idx="2802">
                  <c:v>2.460006713867017</c:v>
                </c:pt>
                <c:pt idx="2803">
                  <c:v>2.4700012207030113</c:v>
                </c:pt>
                <c:pt idx="2804">
                  <c:v>2.4900054931640057</c:v>
                </c:pt>
                <c:pt idx="2805">
                  <c:v>2.510009765625</c:v>
                </c:pt>
                <c:pt idx="2806">
                  <c:v>2.5200042724609943</c:v>
                </c:pt>
                <c:pt idx="2807">
                  <c:v>2.5200042724609943</c:v>
                </c:pt>
                <c:pt idx="2808">
                  <c:v>2.510009765625</c:v>
                </c:pt>
                <c:pt idx="2809">
                  <c:v>2.4700012207030113</c:v>
                </c:pt>
                <c:pt idx="2810">
                  <c:v>2.4700012207030113</c:v>
                </c:pt>
                <c:pt idx="2811">
                  <c:v>2.510009765625</c:v>
                </c:pt>
                <c:pt idx="2812">
                  <c:v>2.5</c:v>
                </c:pt>
                <c:pt idx="2813">
                  <c:v>2.4900054931640057</c:v>
                </c:pt>
                <c:pt idx="2814">
                  <c:v>2.4900054931640057</c:v>
                </c:pt>
                <c:pt idx="2815">
                  <c:v>2.5</c:v>
                </c:pt>
                <c:pt idx="2816">
                  <c:v>2.510009765625</c:v>
                </c:pt>
                <c:pt idx="2817">
                  <c:v>2.510009765625</c:v>
                </c:pt>
                <c:pt idx="2818">
                  <c:v>2.5</c:v>
                </c:pt>
                <c:pt idx="2819">
                  <c:v>2.510009765625</c:v>
                </c:pt>
                <c:pt idx="2820">
                  <c:v>2.5200042724609943</c:v>
                </c:pt>
                <c:pt idx="2821">
                  <c:v>2.5299987792970171</c:v>
                </c:pt>
                <c:pt idx="2822">
                  <c:v>2.5299987792970171</c:v>
                </c:pt>
                <c:pt idx="2823">
                  <c:v>2.5600128173830115</c:v>
                </c:pt>
                <c:pt idx="2824">
                  <c:v>2.5700073242190058</c:v>
                </c:pt>
                <c:pt idx="2825">
                  <c:v>2.5600128173830115</c:v>
                </c:pt>
                <c:pt idx="2826">
                  <c:v>2.5400085449220171</c:v>
                </c:pt>
                <c:pt idx="2827">
                  <c:v>2.510009765625</c:v>
                </c:pt>
                <c:pt idx="2828">
                  <c:v>2.4800109863280113</c:v>
                </c:pt>
                <c:pt idx="2829">
                  <c:v>2.5</c:v>
                </c:pt>
                <c:pt idx="2830">
                  <c:v>2.510009765625</c:v>
                </c:pt>
                <c:pt idx="2831">
                  <c:v>2.5700073242190058</c:v>
                </c:pt>
                <c:pt idx="2832">
                  <c:v>2.5299987792970171</c:v>
                </c:pt>
                <c:pt idx="2833">
                  <c:v>2.5600128173830115</c:v>
                </c:pt>
                <c:pt idx="2834">
                  <c:v>2.5200042724609943</c:v>
                </c:pt>
                <c:pt idx="2835">
                  <c:v>2.5400085449220171</c:v>
                </c:pt>
                <c:pt idx="2836">
                  <c:v>2.4900054931640057</c:v>
                </c:pt>
                <c:pt idx="2837">
                  <c:v>2.4900054931640057</c:v>
                </c:pt>
                <c:pt idx="2838">
                  <c:v>2.4700012207030113</c:v>
                </c:pt>
                <c:pt idx="2839">
                  <c:v>2.4700012207030113</c:v>
                </c:pt>
                <c:pt idx="2840">
                  <c:v>2.4900054931640057</c:v>
                </c:pt>
                <c:pt idx="2841">
                  <c:v>2.4800109863280113</c:v>
                </c:pt>
                <c:pt idx="2842">
                  <c:v>2.4900054931640057</c:v>
                </c:pt>
                <c:pt idx="2843">
                  <c:v>2.5</c:v>
                </c:pt>
                <c:pt idx="2844">
                  <c:v>2.4900054931640057</c:v>
                </c:pt>
                <c:pt idx="2845">
                  <c:v>2.4900054931640057</c:v>
                </c:pt>
                <c:pt idx="2846">
                  <c:v>2.5</c:v>
                </c:pt>
                <c:pt idx="2847">
                  <c:v>2.5200042724609943</c:v>
                </c:pt>
                <c:pt idx="2848">
                  <c:v>2.510009765625</c:v>
                </c:pt>
                <c:pt idx="2849">
                  <c:v>2.4800109863280113</c:v>
                </c:pt>
                <c:pt idx="2850">
                  <c:v>2.4700012207030113</c:v>
                </c:pt>
                <c:pt idx="2851">
                  <c:v>2.5</c:v>
                </c:pt>
                <c:pt idx="2852">
                  <c:v>2.4900054931640057</c:v>
                </c:pt>
                <c:pt idx="2853">
                  <c:v>2.5200042724609943</c:v>
                </c:pt>
                <c:pt idx="2854">
                  <c:v>2.5500030517580115</c:v>
                </c:pt>
                <c:pt idx="2855">
                  <c:v>2.5</c:v>
                </c:pt>
                <c:pt idx="2856">
                  <c:v>2.4800109863280113</c:v>
                </c:pt>
                <c:pt idx="2857">
                  <c:v>2.460006713867017</c:v>
                </c:pt>
                <c:pt idx="2858">
                  <c:v>2.460006713867017</c:v>
                </c:pt>
                <c:pt idx="2859">
                  <c:v>2.5</c:v>
                </c:pt>
                <c:pt idx="2860">
                  <c:v>2.5400085449220171</c:v>
                </c:pt>
                <c:pt idx="2861">
                  <c:v>2.5400085449220171</c:v>
                </c:pt>
                <c:pt idx="2862">
                  <c:v>2.5299987792970171</c:v>
                </c:pt>
                <c:pt idx="2863">
                  <c:v>2.5500030517580115</c:v>
                </c:pt>
                <c:pt idx="2864">
                  <c:v>2.5400085449220171</c:v>
                </c:pt>
                <c:pt idx="2865">
                  <c:v>2.5500030517580115</c:v>
                </c:pt>
                <c:pt idx="2866">
                  <c:v>2.5500030517580115</c:v>
                </c:pt>
                <c:pt idx="2867">
                  <c:v>2.5900115966800001</c:v>
                </c:pt>
                <c:pt idx="2868">
                  <c:v>2.5900115966800001</c:v>
                </c:pt>
                <c:pt idx="2869">
                  <c:v>2.5299987792970171</c:v>
                </c:pt>
                <c:pt idx="2870">
                  <c:v>2.510009765625</c:v>
                </c:pt>
                <c:pt idx="2871">
                  <c:v>2.4900054931640057</c:v>
                </c:pt>
                <c:pt idx="2872">
                  <c:v>2.5</c:v>
                </c:pt>
                <c:pt idx="2873">
                  <c:v>2.5400085449220171</c:v>
                </c:pt>
                <c:pt idx="2874">
                  <c:v>2.5400085449220171</c:v>
                </c:pt>
                <c:pt idx="2875">
                  <c:v>2.5500030517580115</c:v>
                </c:pt>
                <c:pt idx="2876">
                  <c:v>2.5400085449220171</c:v>
                </c:pt>
                <c:pt idx="2877">
                  <c:v>2.5900115966800001</c:v>
                </c:pt>
                <c:pt idx="2878">
                  <c:v>2.5800018310550001</c:v>
                </c:pt>
                <c:pt idx="2879">
                  <c:v>2.5</c:v>
                </c:pt>
                <c:pt idx="2880">
                  <c:v>2.5600128173830115</c:v>
                </c:pt>
                <c:pt idx="2881">
                  <c:v>2.5200042724609943</c:v>
                </c:pt>
                <c:pt idx="2882">
                  <c:v>2.510009765625</c:v>
                </c:pt>
                <c:pt idx="2883">
                  <c:v>2.4700012207030113</c:v>
                </c:pt>
                <c:pt idx="2884">
                  <c:v>2.4700012207030113</c:v>
                </c:pt>
                <c:pt idx="2885">
                  <c:v>2.460006713867017</c:v>
                </c:pt>
                <c:pt idx="2886">
                  <c:v>2.5200042724609943</c:v>
                </c:pt>
                <c:pt idx="2887">
                  <c:v>2.5200042724609943</c:v>
                </c:pt>
                <c:pt idx="2888">
                  <c:v>2.4900054931640057</c:v>
                </c:pt>
                <c:pt idx="2889">
                  <c:v>2.4800109863280113</c:v>
                </c:pt>
                <c:pt idx="2890">
                  <c:v>2.460006713867017</c:v>
                </c:pt>
                <c:pt idx="2891">
                  <c:v>2.4900054931640057</c:v>
                </c:pt>
                <c:pt idx="2892">
                  <c:v>2.5200042724609943</c:v>
                </c:pt>
                <c:pt idx="2893">
                  <c:v>2.5</c:v>
                </c:pt>
                <c:pt idx="2894">
                  <c:v>2.510009765625</c:v>
                </c:pt>
                <c:pt idx="2895">
                  <c:v>2.4900054931640057</c:v>
                </c:pt>
                <c:pt idx="2896">
                  <c:v>2.5299987792970171</c:v>
                </c:pt>
                <c:pt idx="2897">
                  <c:v>2.5400085449220171</c:v>
                </c:pt>
                <c:pt idx="2898">
                  <c:v>2.5600128173830115</c:v>
                </c:pt>
                <c:pt idx="2899">
                  <c:v>2.5800018310550001</c:v>
                </c:pt>
                <c:pt idx="2900">
                  <c:v>2.5900115966800001</c:v>
                </c:pt>
                <c:pt idx="2901">
                  <c:v>2.6000061035159945</c:v>
                </c:pt>
                <c:pt idx="2902">
                  <c:v>2.6100006103520172</c:v>
                </c:pt>
                <c:pt idx="2903">
                  <c:v>2.5400085449220171</c:v>
                </c:pt>
                <c:pt idx="2904">
                  <c:v>2.5</c:v>
                </c:pt>
                <c:pt idx="2905">
                  <c:v>2.460006713867017</c:v>
                </c:pt>
                <c:pt idx="2906">
                  <c:v>2.4900054931640057</c:v>
                </c:pt>
                <c:pt idx="2907">
                  <c:v>2.4800109863280113</c:v>
                </c:pt>
                <c:pt idx="2908">
                  <c:v>2.5700073242190058</c:v>
                </c:pt>
                <c:pt idx="2909">
                  <c:v>2.4700012207030113</c:v>
                </c:pt>
                <c:pt idx="2910">
                  <c:v>2.5400085449220171</c:v>
                </c:pt>
                <c:pt idx="2911">
                  <c:v>2.5299987792970171</c:v>
                </c:pt>
                <c:pt idx="2912">
                  <c:v>2.4700012207030113</c:v>
                </c:pt>
                <c:pt idx="2913">
                  <c:v>2.5400085449220171</c:v>
                </c:pt>
                <c:pt idx="2914">
                  <c:v>2.6100006103520172</c:v>
                </c:pt>
                <c:pt idx="2915">
                  <c:v>2.5500030517580115</c:v>
                </c:pt>
                <c:pt idx="2916">
                  <c:v>2.4900054931640057</c:v>
                </c:pt>
                <c:pt idx="2917">
                  <c:v>2.510009765625</c:v>
                </c:pt>
                <c:pt idx="2918">
                  <c:v>2.5200042724609943</c:v>
                </c:pt>
                <c:pt idx="2919">
                  <c:v>2.4900054931640057</c:v>
                </c:pt>
                <c:pt idx="2920">
                  <c:v>2.4700012207030113</c:v>
                </c:pt>
                <c:pt idx="2921">
                  <c:v>2.5200042724609943</c:v>
                </c:pt>
                <c:pt idx="2922">
                  <c:v>2.6100006103520172</c:v>
                </c:pt>
                <c:pt idx="2923">
                  <c:v>2.5800018310550001</c:v>
                </c:pt>
                <c:pt idx="2924">
                  <c:v>2.510009765625</c:v>
                </c:pt>
                <c:pt idx="2925">
                  <c:v>2.6100006103520172</c:v>
                </c:pt>
                <c:pt idx="2926">
                  <c:v>2.6300048828120168</c:v>
                </c:pt>
                <c:pt idx="2927">
                  <c:v>2.6500091552730112</c:v>
                </c:pt>
                <c:pt idx="2928">
                  <c:v>2.5900115966800001</c:v>
                </c:pt>
                <c:pt idx="2929">
                  <c:v>2.5400085449220171</c:v>
                </c:pt>
                <c:pt idx="2930">
                  <c:v>2.5800018310550001</c:v>
                </c:pt>
                <c:pt idx="2931">
                  <c:v>2.5600128173830115</c:v>
                </c:pt>
                <c:pt idx="2932">
                  <c:v>2.5</c:v>
                </c:pt>
                <c:pt idx="2933">
                  <c:v>2.4700012207030113</c:v>
                </c:pt>
                <c:pt idx="2934">
                  <c:v>2.4700012207030113</c:v>
                </c:pt>
                <c:pt idx="2935">
                  <c:v>2.510009765625</c:v>
                </c:pt>
                <c:pt idx="2936">
                  <c:v>2.4900054931640057</c:v>
                </c:pt>
                <c:pt idx="2937">
                  <c:v>2.510009765625</c:v>
                </c:pt>
                <c:pt idx="2938">
                  <c:v>2.5</c:v>
                </c:pt>
                <c:pt idx="2939">
                  <c:v>2.5800018310550001</c:v>
                </c:pt>
                <c:pt idx="2940">
                  <c:v>2.6000061035159945</c:v>
                </c:pt>
                <c:pt idx="2941">
                  <c:v>2.5500030517580115</c:v>
                </c:pt>
                <c:pt idx="2942">
                  <c:v>2.6900024414059942</c:v>
                </c:pt>
                <c:pt idx="2943">
                  <c:v>2.6100006103520172</c:v>
                </c:pt>
                <c:pt idx="2944">
                  <c:v>2.510009765625</c:v>
                </c:pt>
                <c:pt idx="2945">
                  <c:v>2.5500030517580115</c:v>
                </c:pt>
                <c:pt idx="2946">
                  <c:v>2.6200103759770172</c:v>
                </c:pt>
                <c:pt idx="2947">
                  <c:v>2.5800018310550001</c:v>
                </c:pt>
                <c:pt idx="2948">
                  <c:v>2.6399993896480112</c:v>
                </c:pt>
                <c:pt idx="2949">
                  <c:v>2.5800018310550001</c:v>
                </c:pt>
                <c:pt idx="2950">
                  <c:v>2.6500091552730112</c:v>
                </c:pt>
                <c:pt idx="2951">
                  <c:v>2.6600036621090055</c:v>
                </c:pt>
                <c:pt idx="2952">
                  <c:v>2.5700073242190058</c:v>
                </c:pt>
                <c:pt idx="2953">
                  <c:v>2.6500091552730112</c:v>
                </c:pt>
                <c:pt idx="2954">
                  <c:v>2.5500030517580115</c:v>
                </c:pt>
                <c:pt idx="2955">
                  <c:v>2.460006713867017</c:v>
                </c:pt>
                <c:pt idx="2956">
                  <c:v>2.6000061035159945</c:v>
                </c:pt>
                <c:pt idx="2957">
                  <c:v>2.5800018310550001</c:v>
                </c:pt>
                <c:pt idx="2958">
                  <c:v>2.5500030517580115</c:v>
                </c:pt>
                <c:pt idx="2959">
                  <c:v>2.5</c:v>
                </c:pt>
                <c:pt idx="2960">
                  <c:v>2.4300079345699999</c:v>
                </c:pt>
                <c:pt idx="2961">
                  <c:v>2.460006713867017</c:v>
                </c:pt>
                <c:pt idx="2962">
                  <c:v>2.5</c:v>
                </c:pt>
                <c:pt idx="2963">
                  <c:v>2.5800018310550001</c:v>
                </c:pt>
                <c:pt idx="2964">
                  <c:v>2.6699981689449999</c:v>
                </c:pt>
                <c:pt idx="2965">
                  <c:v>2.7400054931640057</c:v>
                </c:pt>
                <c:pt idx="2966">
                  <c:v>2.6800079345699999</c:v>
                </c:pt>
                <c:pt idx="2967">
                  <c:v>2.6100006103520172</c:v>
                </c:pt>
                <c:pt idx="2968">
                  <c:v>2.5200042724609943</c:v>
                </c:pt>
                <c:pt idx="2969">
                  <c:v>2.4900054931640057</c:v>
                </c:pt>
                <c:pt idx="2970">
                  <c:v>2.5</c:v>
                </c:pt>
                <c:pt idx="2971">
                  <c:v>2.5299987792970171</c:v>
                </c:pt>
                <c:pt idx="2972">
                  <c:v>2.4900054931640057</c:v>
                </c:pt>
                <c:pt idx="2973">
                  <c:v>2.5400085449220171</c:v>
                </c:pt>
                <c:pt idx="2974">
                  <c:v>2.5800018310550001</c:v>
                </c:pt>
                <c:pt idx="2975">
                  <c:v>2.5200042724609943</c:v>
                </c:pt>
                <c:pt idx="2976">
                  <c:v>2.5400085449220171</c:v>
                </c:pt>
                <c:pt idx="2977">
                  <c:v>2.5200042724609943</c:v>
                </c:pt>
                <c:pt idx="2978">
                  <c:v>2.5400085449220171</c:v>
                </c:pt>
                <c:pt idx="2979">
                  <c:v>2.510009765625</c:v>
                </c:pt>
                <c:pt idx="2980">
                  <c:v>2.460006713867017</c:v>
                </c:pt>
                <c:pt idx="2981">
                  <c:v>2.4800109863280113</c:v>
                </c:pt>
                <c:pt idx="2982">
                  <c:v>2.5400085449220171</c:v>
                </c:pt>
                <c:pt idx="2983">
                  <c:v>2.5800018310550001</c:v>
                </c:pt>
                <c:pt idx="2984">
                  <c:v>2.5400085449220171</c:v>
                </c:pt>
                <c:pt idx="2985">
                  <c:v>2.5200042724609943</c:v>
                </c:pt>
                <c:pt idx="2986">
                  <c:v>2.5800018310550001</c:v>
                </c:pt>
                <c:pt idx="2987">
                  <c:v>2.6800079345699999</c:v>
                </c:pt>
                <c:pt idx="2988">
                  <c:v>2.6000061035159945</c:v>
                </c:pt>
                <c:pt idx="2989">
                  <c:v>2.510009765625</c:v>
                </c:pt>
                <c:pt idx="2990">
                  <c:v>2.6300048828120168</c:v>
                </c:pt>
                <c:pt idx="2991">
                  <c:v>2.5400085449220171</c:v>
                </c:pt>
                <c:pt idx="2992">
                  <c:v>2.6500091552730112</c:v>
                </c:pt>
                <c:pt idx="2993">
                  <c:v>2.5500030517580115</c:v>
                </c:pt>
                <c:pt idx="2994">
                  <c:v>2.5299987792970171</c:v>
                </c:pt>
                <c:pt idx="2995">
                  <c:v>2.5200042724609943</c:v>
                </c:pt>
                <c:pt idx="2996">
                  <c:v>2.5400085449220171</c:v>
                </c:pt>
                <c:pt idx="2997">
                  <c:v>2.5800018310550001</c:v>
                </c:pt>
                <c:pt idx="2998">
                  <c:v>2.6300048828120168</c:v>
                </c:pt>
                <c:pt idx="2999">
                  <c:v>2.7300109863280113</c:v>
                </c:pt>
                <c:pt idx="3000">
                  <c:v>2.5700073242190058</c:v>
                </c:pt>
                <c:pt idx="3001">
                  <c:v>2.5200042724609943</c:v>
                </c:pt>
                <c:pt idx="3002">
                  <c:v>2.6000061035159945</c:v>
                </c:pt>
                <c:pt idx="3003">
                  <c:v>2.5700073242190058</c:v>
                </c:pt>
                <c:pt idx="3004">
                  <c:v>2.460006713867017</c:v>
                </c:pt>
                <c:pt idx="3005">
                  <c:v>2.5400085449220171</c:v>
                </c:pt>
                <c:pt idx="3006">
                  <c:v>2.5400085449220171</c:v>
                </c:pt>
                <c:pt idx="3007">
                  <c:v>2.6000061035159945</c:v>
                </c:pt>
                <c:pt idx="3008">
                  <c:v>2.6200103759770172</c:v>
                </c:pt>
                <c:pt idx="3009">
                  <c:v>2.7000122070309942</c:v>
                </c:pt>
                <c:pt idx="3010">
                  <c:v>2.5600128173830115</c:v>
                </c:pt>
                <c:pt idx="3011">
                  <c:v>2.6000061035159945</c:v>
                </c:pt>
                <c:pt idx="3012">
                  <c:v>2.5200042724609943</c:v>
                </c:pt>
                <c:pt idx="3013">
                  <c:v>2.6000061035159945</c:v>
                </c:pt>
                <c:pt idx="3014">
                  <c:v>2.6000061035159945</c:v>
                </c:pt>
                <c:pt idx="3015">
                  <c:v>2.5900115966800001</c:v>
                </c:pt>
                <c:pt idx="3016">
                  <c:v>2.6600036621090055</c:v>
                </c:pt>
                <c:pt idx="3017">
                  <c:v>2.6800079345699999</c:v>
                </c:pt>
                <c:pt idx="3018">
                  <c:v>2.6100006103520172</c:v>
                </c:pt>
                <c:pt idx="3019">
                  <c:v>2.6699981689449999</c:v>
                </c:pt>
                <c:pt idx="3020">
                  <c:v>2.6200103759770172</c:v>
                </c:pt>
                <c:pt idx="3021">
                  <c:v>2.510009765625</c:v>
                </c:pt>
                <c:pt idx="3022">
                  <c:v>2.5200042724609943</c:v>
                </c:pt>
                <c:pt idx="3023">
                  <c:v>2.5700073242190058</c:v>
                </c:pt>
                <c:pt idx="3024">
                  <c:v>2.5500030517580115</c:v>
                </c:pt>
                <c:pt idx="3025">
                  <c:v>2.5900115966800001</c:v>
                </c:pt>
                <c:pt idx="3026">
                  <c:v>2.5299987792970171</c:v>
                </c:pt>
                <c:pt idx="3027">
                  <c:v>2.5299987792970171</c:v>
                </c:pt>
                <c:pt idx="3028">
                  <c:v>2.5600128173830115</c:v>
                </c:pt>
                <c:pt idx="3029">
                  <c:v>2.6300048828120168</c:v>
                </c:pt>
                <c:pt idx="3030">
                  <c:v>2.710006713867017</c:v>
                </c:pt>
                <c:pt idx="3031">
                  <c:v>2.6800079345699999</c:v>
                </c:pt>
                <c:pt idx="3032">
                  <c:v>2.6000061035159945</c:v>
                </c:pt>
                <c:pt idx="3033">
                  <c:v>2.6800079345699999</c:v>
                </c:pt>
                <c:pt idx="3034">
                  <c:v>2.5700073242190058</c:v>
                </c:pt>
                <c:pt idx="3035">
                  <c:v>2.510009765625</c:v>
                </c:pt>
                <c:pt idx="3036">
                  <c:v>2.5800018310550001</c:v>
                </c:pt>
                <c:pt idx="3037">
                  <c:v>2.6300048828120168</c:v>
                </c:pt>
                <c:pt idx="3038">
                  <c:v>2.6500091552730112</c:v>
                </c:pt>
                <c:pt idx="3039">
                  <c:v>2.6200103759770172</c:v>
                </c:pt>
                <c:pt idx="3040">
                  <c:v>2.5900115966800001</c:v>
                </c:pt>
                <c:pt idx="3041">
                  <c:v>2.6399993896480112</c:v>
                </c:pt>
                <c:pt idx="3042">
                  <c:v>2.5600128173830115</c:v>
                </c:pt>
                <c:pt idx="3043">
                  <c:v>2.6000061035159945</c:v>
                </c:pt>
                <c:pt idx="3044">
                  <c:v>2.7000122070309942</c:v>
                </c:pt>
                <c:pt idx="3045">
                  <c:v>2.6200103759770172</c:v>
                </c:pt>
                <c:pt idx="3046">
                  <c:v>2.6000061035159945</c:v>
                </c:pt>
                <c:pt idx="3047">
                  <c:v>2.6100006103520172</c:v>
                </c:pt>
                <c:pt idx="3048">
                  <c:v>2.5800018310550001</c:v>
                </c:pt>
                <c:pt idx="3049">
                  <c:v>2.5700073242190058</c:v>
                </c:pt>
                <c:pt idx="3050">
                  <c:v>2.6100006103520172</c:v>
                </c:pt>
                <c:pt idx="3051">
                  <c:v>2.6200103759770172</c:v>
                </c:pt>
                <c:pt idx="3052">
                  <c:v>2.6500091552730112</c:v>
                </c:pt>
                <c:pt idx="3053">
                  <c:v>2.6699981689449999</c:v>
                </c:pt>
                <c:pt idx="3054">
                  <c:v>2.6600036621090055</c:v>
                </c:pt>
                <c:pt idx="3055">
                  <c:v>2.6500091552730112</c:v>
                </c:pt>
                <c:pt idx="3056">
                  <c:v>2.710006713867017</c:v>
                </c:pt>
                <c:pt idx="3057">
                  <c:v>2.6900024414059942</c:v>
                </c:pt>
                <c:pt idx="3058">
                  <c:v>2.6300048828120168</c:v>
                </c:pt>
                <c:pt idx="3059">
                  <c:v>2.7000122070309942</c:v>
                </c:pt>
                <c:pt idx="3060">
                  <c:v>2.710006713867017</c:v>
                </c:pt>
                <c:pt idx="3061">
                  <c:v>2.6800079345699999</c:v>
                </c:pt>
                <c:pt idx="3062">
                  <c:v>2.6699981689449999</c:v>
                </c:pt>
                <c:pt idx="3063">
                  <c:v>2.6900024414059942</c:v>
                </c:pt>
                <c:pt idx="3064">
                  <c:v>2.75</c:v>
                </c:pt>
                <c:pt idx="3065">
                  <c:v>2.7200012207030113</c:v>
                </c:pt>
                <c:pt idx="3066">
                  <c:v>2.6000061035159945</c:v>
                </c:pt>
                <c:pt idx="3067">
                  <c:v>2.5400085449220171</c:v>
                </c:pt>
                <c:pt idx="3068">
                  <c:v>2.5800018310550001</c:v>
                </c:pt>
                <c:pt idx="3069">
                  <c:v>2.6300048828120168</c:v>
                </c:pt>
                <c:pt idx="3070">
                  <c:v>2.6699981689449999</c:v>
                </c:pt>
                <c:pt idx="3071">
                  <c:v>2.7300109863280113</c:v>
                </c:pt>
                <c:pt idx="3072">
                  <c:v>2.7700042724609943</c:v>
                </c:pt>
                <c:pt idx="3073">
                  <c:v>2.710006713867017</c:v>
                </c:pt>
                <c:pt idx="3074">
                  <c:v>2.6900024414059942</c:v>
                </c:pt>
                <c:pt idx="3075">
                  <c:v>2.7000122070309942</c:v>
                </c:pt>
                <c:pt idx="3076">
                  <c:v>2.6900024414059942</c:v>
                </c:pt>
                <c:pt idx="3077">
                  <c:v>2.6900024414059942</c:v>
                </c:pt>
                <c:pt idx="3078">
                  <c:v>2.6500091552730112</c:v>
                </c:pt>
                <c:pt idx="3079">
                  <c:v>2.6600036621090055</c:v>
                </c:pt>
                <c:pt idx="3080">
                  <c:v>2.6100006103520172</c:v>
                </c:pt>
                <c:pt idx="3081">
                  <c:v>2.6300048828120168</c:v>
                </c:pt>
                <c:pt idx="3082">
                  <c:v>2.6200103759770172</c:v>
                </c:pt>
                <c:pt idx="3083">
                  <c:v>2.6600036621090055</c:v>
                </c:pt>
                <c:pt idx="3084">
                  <c:v>2.7000122070309942</c:v>
                </c:pt>
                <c:pt idx="3085">
                  <c:v>2.6600036621090055</c:v>
                </c:pt>
                <c:pt idx="3086">
                  <c:v>2.6399993896480112</c:v>
                </c:pt>
                <c:pt idx="3087">
                  <c:v>2.6399993896480112</c:v>
                </c:pt>
                <c:pt idx="3088">
                  <c:v>2.6600036621090055</c:v>
                </c:pt>
                <c:pt idx="3089">
                  <c:v>2.6600036621090055</c:v>
                </c:pt>
                <c:pt idx="3090">
                  <c:v>2.6200103759770172</c:v>
                </c:pt>
                <c:pt idx="3091">
                  <c:v>2.6300048828120168</c:v>
                </c:pt>
                <c:pt idx="3092">
                  <c:v>2.6399993896480112</c:v>
                </c:pt>
                <c:pt idx="3093">
                  <c:v>2.6200103759770172</c:v>
                </c:pt>
                <c:pt idx="3094">
                  <c:v>2.6399993896480112</c:v>
                </c:pt>
                <c:pt idx="3095">
                  <c:v>2.6500091552730112</c:v>
                </c:pt>
                <c:pt idx="3096">
                  <c:v>2.6500091552730112</c:v>
                </c:pt>
                <c:pt idx="3097">
                  <c:v>2.6500091552730112</c:v>
                </c:pt>
                <c:pt idx="3098">
                  <c:v>2.6600036621090055</c:v>
                </c:pt>
                <c:pt idx="3099">
                  <c:v>2.6500091552730112</c:v>
                </c:pt>
                <c:pt idx="3100">
                  <c:v>2.6600036621090055</c:v>
                </c:pt>
                <c:pt idx="3101">
                  <c:v>2.6600036621090055</c:v>
                </c:pt>
                <c:pt idx="3102">
                  <c:v>2.6600036621090055</c:v>
                </c:pt>
                <c:pt idx="3103">
                  <c:v>2.6100006103520172</c:v>
                </c:pt>
                <c:pt idx="3104">
                  <c:v>2.6200103759770172</c:v>
                </c:pt>
                <c:pt idx="3105">
                  <c:v>2.6300048828120168</c:v>
                </c:pt>
                <c:pt idx="3106">
                  <c:v>2.6600036621090055</c:v>
                </c:pt>
                <c:pt idx="3107">
                  <c:v>2.6900024414059942</c:v>
                </c:pt>
                <c:pt idx="3108">
                  <c:v>2.7000122070309942</c:v>
                </c:pt>
                <c:pt idx="3109">
                  <c:v>2.710006713867017</c:v>
                </c:pt>
                <c:pt idx="3110">
                  <c:v>2.7000122070309942</c:v>
                </c:pt>
                <c:pt idx="3111">
                  <c:v>2.6800079345699999</c:v>
                </c:pt>
                <c:pt idx="3112">
                  <c:v>2.710006713867017</c:v>
                </c:pt>
                <c:pt idx="3113">
                  <c:v>2.6399993896480112</c:v>
                </c:pt>
                <c:pt idx="3114">
                  <c:v>2.6300048828120168</c:v>
                </c:pt>
                <c:pt idx="3115">
                  <c:v>2.6699981689449999</c:v>
                </c:pt>
                <c:pt idx="3116">
                  <c:v>60.789993286132983</c:v>
                </c:pt>
                <c:pt idx="3117">
                  <c:v>60.690017700195028</c:v>
                </c:pt>
                <c:pt idx="3118">
                  <c:v>60.789993286132983</c:v>
                </c:pt>
                <c:pt idx="3119">
                  <c:v>60.690017700195028</c:v>
                </c:pt>
                <c:pt idx="3120">
                  <c:v>60.789993286132983</c:v>
                </c:pt>
                <c:pt idx="3121">
                  <c:v>60.690017700195028</c:v>
                </c:pt>
                <c:pt idx="3122">
                  <c:v>60.690017700195028</c:v>
                </c:pt>
                <c:pt idx="3123">
                  <c:v>60.690017700195028</c:v>
                </c:pt>
                <c:pt idx="3124">
                  <c:v>60.690017700195028</c:v>
                </c:pt>
                <c:pt idx="3125">
                  <c:v>60.690017700195028</c:v>
                </c:pt>
                <c:pt idx="3126">
                  <c:v>60.690017700195028</c:v>
                </c:pt>
                <c:pt idx="3127">
                  <c:v>60.690017700195028</c:v>
                </c:pt>
                <c:pt idx="3128">
                  <c:v>60.690017700195028</c:v>
                </c:pt>
                <c:pt idx="3129">
                  <c:v>60.690017700195028</c:v>
                </c:pt>
                <c:pt idx="3130">
                  <c:v>60.690017700195028</c:v>
                </c:pt>
                <c:pt idx="3131">
                  <c:v>60.789993286132983</c:v>
                </c:pt>
                <c:pt idx="3132">
                  <c:v>60.690017700195028</c:v>
                </c:pt>
                <c:pt idx="3133">
                  <c:v>60.690017700195028</c:v>
                </c:pt>
                <c:pt idx="3134">
                  <c:v>60.690017700195028</c:v>
                </c:pt>
                <c:pt idx="3135">
                  <c:v>60.690017700195028</c:v>
                </c:pt>
                <c:pt idx="3136">
                  <c:v>60.690017700195028</c:v>
                </c:pt>
                <c:pt idx="3137">
                  <c:v>60.789993286132983</c:v>
                </c:pt>
                <c:pt idx="3138">
                  <c:v>60.789993286132983</c:v>
                </c:pt>
                <c:pt idx="3139">
                  <c:v>60.690017700195028</c:v>
                </c:pt>
                <c:pt idx="3140">
                  <c:v>60.690017700195028</c:v>
                </c:pt>
                <c:pt idx="3141">
                  <c:v>60.690017700195028</c:v>
                </c:pt>
                <c:pt idx="3142">
                  <c:v>60.690017700195028</c:v>
                </c:pt>
                <c:pt idx="3143">
                  <c:v>60.690017700195028</c:v>
                </c:pt>
                <c:pt idx="3144">
                  <c:v>60.690017700195028</c:v>
                </c:pt>
                <c:pt idx="3145">
                  <c:v>60.690017700195028</c:v>
                </c:pt>
                <c:pt idx="3146">
                  <c:v>60.690017700195028</c:v>
                </c:pt>
                <c:pt idx="3147">
                  <c:v>60.690017700195028</c:v>
                </c:pt>
                <c:pt idx="3148">
                  <c:v>60.789993286132983</c:v>
                </c:pt>
                <c:pt idx="3149">
                  <c:v>60.690017700195028</c:v>
                </c:pt>
                <c:pt idx="3150">
                  <c:v>60.690017700195028</c:v>
                </c:pt>
                <c:pt idx="3151">
                  <c:v>60.690017700195028</c:v>
                </c:pt>
                <c:pt idx="3152">
                  <c:v>60.789993286132983</c:v>
                </c:pt>
                <c:pt idx="3153">
                  <c:v>60.690017700195028</c:v>
                </c:pt>
                <c:pt idx="3154">
                  <c:v>60.690017700195028</c:v>
                </c:pt>
                <c:pt idx="3155">
                  <c:v>60.690017700195028</c:v>
                </c:pt>
                <c:pt idx="3156">
                  <c:v>60.789993286132983</c:v>
                </c:pt>
                <c:pt idx="3157">
                  <c:v>60.789993286132983</c:v>
                </c:pt>
                <c:pt idx="3158">
                  <c:v>60.690017700195028</c:v>
                </c:pt>
                <c:pt idx="3159">
                  <c:v>60.690017700195028</c:v>
                </c:pt>
                <c:pt idx="3160">
                  <c:v>60.789993286132983</c:v>
                </c:pt>
                <c:pt idx="3161">
                  <c:v>60.690017700195028</c:v>
                </c:pt>
                <c:pt idx="3162">
                  <c:v>60.789993286132983</c:v>
                </c:pt>
                <c:pt idx="3163">
                  <c:v>60.789993286132983</c:v>
                </c:pt>
                <c:pt idx="3164">
                  <c:v>60.789993286132983</c:v>
                </c:pt>
                <c:pt idx="3165">
                  <c:v>60.789993286132983</c:v>
                </c:pt>
                <c:pt idx="3166">
                  <c:v>60.789993286132983</c:v>
                </c:pt>
                <c:pt idx="3167">
                  <c:v>60.690017700195028</c:v>
                </c:pt>
                <c:pt idx="3168">
                  <c:v>60.690017700195028</c:v>
                </c:pt>
                <c:pt idx="3169">
                  <c:v>60.690017700195028</c:v>
                </c:pt>
                <c:pt idx="3170">
                  <c:v>60.789993286132983</c:v>
                </c:pt>
                <c:pt idx="3171">
                  <c:v>60.690017700195028</c:v>
                </c:pt>
                <c:pt idx="3172">
                  <c:v>60.789993286132983</c:v>
                </c:pt>
                <c:pt idx="3173">
                  <c:v>60.690017700195028</c:v>
                </c:pt>
                <c:pt idx="3174">
                  <c:v>60.789993286132983</c:v>
                </c:pt>
                <c:pt idx="3175">
                  <c:v>60.690017700195028</c:v>
                </c:pt>
                <c:pt idx="3176">
                  <c:v>60.690017700195028</c:v>
                </c:pt>
                <c:pt idx="3177">
                  <c:v>60.690017700195028</c:v>
                </c:pt>
                <c:pt idx="3178">
                  <c:v>60.690017700195028</c:v>
                </c:pt>
                <c:pt idx="3179">
                  <c:v>60.690017700195028</c:v>
                </c:pt>
                <c:pt idx="3180">
                  <c:v>60.690017700195028</c:v>
                </c:pt>
                <c:pt idx="3181">
                  <c:v>60.690017700195028</c:v>
                </c:pt>
                <c:pt idx="3182">
                  <c:v>60.789993286132983</c:v>
                </c:pt>
                <c:pt idx="3183">
                  <c:v>60.789993286132983</c:v>
                </c:pt>
                <c:pt idx="3184">
                  <c:v>60.789993286132983</c:v>
                </c:pt>
                <c:pt idx="3185">
                  <c:v>60.690017700195028</c:v>
                </c:pt>
                <c:pt idx="3186">
                  <c:v>60.690017700195028</c:v>
                </c:pt>
                <c:pt idx="3187">
                  <c:v>60.690017700195028</c:v>
                </c:pt>
                <c:pt idx="3188">
                  <c:v>60.789993286132983</c:v>
                </c:pt>
                <c:pt idx="3189">
                  <c:v>60.690017700195028</c:v>
                </c:pt>
                <c:pt idx="3190">
                  <c:v>60.690017700195028</c:v>
                </c:pt>
                <c:pt idx="3191">
                  <c:v>60.690017700195028</c:v>
                </c:pt>
                <c:pt idx="3192">
                  <c:v>60.690017700195028</c:v>
                </c:pt>
                <c:pt idx="3193">
                  <c:v>60.690017700195028</c:v>
                </c:pt>
                <c:pt idx="3194">
                  <c:v>60.690017700195028</c:v>
                </c:pt>
                <c:pt idx="3195">
                  <c:v>60.690017700195028</c:v>
                </c:pt>
                <c:pt idx="3196">
                  <c:v>60.690017700195028</c:v>
                </c:pt>
                <c:pt idx="3197">
                  <c:v>60.690017700195028</c:v>
                </c:pt>
                <c:pt idx="3198">
                  <c:v>60.690017700195028</c:v>
                </c:pt>
                <c:pt idx="3199">
                  <c:v>60.690017700195028</c:v>
                </c:pt>
                <c:pt idx="3200">
                  <c:v>60.789993286132983</c:v>
                </c:pt>
                <c:pt idx="3201">
                  <c:v>60.690017700195028</c:v>
                </c:pt>
                <c:pt idx="3202">
                  <c:v>60.690017700195028</c:v>
                </c:pt>
                <c:pt idx="3203">
                  <c:v>60.690017700195028</c:v>
                </c:pt>
                <c:pt idx="3204">
                  <c:v>60.690017700195028</c:v>
                </c:pt>
                <c:pt idx="3205">
                  <c:v>60.789993286132983</c:v>
                </c:pt>
                <c:pt idx="3206">
                  <c:v>60.690017700195028</c:v>
                </c:pt>
                <c:pt idx="3207">
                  <c:v>60.690017700195028</c:v>
                </c:pt>
                <c:pt idx="3208">
                  <c:v>60.789993286132983</c:v>
                </c:pt>
                <c:pt idx="3209">
                  <c:v>60.690017700195028</c:v>
                </c:pt>
                <c:pt idx="3210">
                  <c:v>60.690017700195028</c:v>
                </c:pt>
                <c:pt idx="3211">
                  <c:v>60.789993286132983</c:v>
                </c:pt>
                <c:pt idx="3212">
                  <c:v>60.690017700195028</c:v>
                </c:pt>
                <c:pt idx="3213">
                  <c:v>60.690017700195028</c:v>
                </c:pt>
                <c:pt idx="3214">
                  <c:v>60.690017700195028</c:v>
                </c:pt>
                <c:pt idx="3215">
                  <c:v>60.690017700195028</c:v>
                </c:pt>
                <c:pt idx="3216">
                  <c:v>60.789993286132983</c:v>
                </c:pt>
                <c:pt idx="3217">
                  <c:v>60.690017700195028</c:v>
                </c:pt>
                <c:pt idx="3218">
                  <c:v>60.690017700195028</c:v>
                </c:pt>
                <c:pt idx="3219">
                  <c:v>60.690017700195028</c:v>
                </c:pt>
                <c:pt idx="3220">
                  <c:v>60.690017700195028</c:v>
                </c:pt>
                <c:pt idx="3221">
                  <c:v>60.690017700195028</c:v>
                </c:pt>
                <c:pt idx="3222">
                  <c:v>60.690017700195028</c:v>
                </c:pt>
                <c:pt idx="3223">
                  <c:v>60.789993286132983</c:v>
                </c:pt>
                <c:pt idx="3224">
                  <c:v>60.690017700195028</c:v>
                </c:pt>
                <c:pt idx="3225">
                  <c:v>60.789993286132983</c:v>
                </c:pt>
                <c:pt idx="3226">
                  <c:v>60.690017700195028</c:v>
                </c:pt>
                <c:pt idx="3227">
                  <c:v>60.789993286132983</c:v>
                </c:pt>
                <c:pt idx="3228">
                  <c:v>60.690017700195028</c:v>
                </c:pt>
                <c:pt idx="3229">
                  <c:v>60.690017700195028</c:v>
                </c:pt>
                <c:pt idx="3230">
                  <c:v>60.690017700195028</c:v>
                </c:pt>
                <c:pt idx="3231">
                  <c:v>60.789993286132983</c:v>
                </c:pt>
                <c:pt idx="3232">
                  <c:v>60.789993286132983</c:v>
                </c:pt>
                <c:pt idx="3233">
                  <c:v>60.789993286132983</c:v>
                </c:pt>
                <c:pt idx="3234">
                  <c:v>60.690017700195028</c:v>
                </c:pt>
                <c:pt idx="3235">
                  <c:v>60.789993286132983</c:v>
                </c:pt>
                <c:pt idx="3236">
                  <c:v>60.690017700195028</c:v>
                </c:pt>
                <c:pt idx="3237">
                  <c:v>60.789993286132983</c:v>
                </c:pt>
                <c:pt idx="3238">
                  <c:v>60.789993286132983</c:v>
                </c:pt>
                <c:pt idx="3239">
                  <c:v>60.789993286132983</c:v>
                </c:pt>
                <c:pt idx="3240">
                  <c:v>60.789993286132983</c:v>
                </c:pt>
                <c:pt idx="3241">
                  <c:v>60.690017700195028</c:v>
                </c:pt>
                <c:pt idx="3242">
                  <c:v>60.690017700195028</c:v>
                </c:pt>
                <c:pt idx="3243">
                  <c:v>60.789993286132983</c:v>
                </c:pt>
                <c:pt idx="3244">
                  <c:v>60.690017700195028</c:v>
                </c:pt>
                <c:pt idx="3245">
                  <c:v>60.789993286132983</c:v>
                </c:pt>
                <c:pt idx="3246">
                  <c:v>60.690017700195028</c:v>
                </c:pt>
                <c:pt idx="3247">
                  <c:v>60.690017700195028</c:v>
                </c:pt>
                <c:pt idx="3248">
                  <c:v>60.789993286132983</c:v>
                </c:pt>
                <c:pt idx="3249">
                  <c:v>60.690017700195028</c:v>
                </c:pt>
                <c:pt idx="3250">
                  <c:v>60.789993286132983</c:v>
                </c:pt>
                <c:pt idx="3251">
                  <c:v>60.789993286132983</c:v>
                </c:pt>
                <c:pt idx="3252">
                  <c:v>60.690017700195028</c:v>
                </c:pt>
                <c:pt idx="3253">
                  <c:v>60.789993286132983</c:v>
                </c:pt>
                <c:pt idx="3254">
                  <c:v>60.789993286132983</c:v>
                </c:pt>
                <c:pt idx="3255">
                  <c:v>60.789993286132983</c:v>
                </c:pt>
                <c:pt idx="3256">
                  <c:v>60.789993286132983</c:v>
                </c:pt>
                <c:pt idx="3257">
                  <c:v>60.789993286132983</c:v>
                </c:pt>
                <c:pt idx="3258">
                  <c:v>60.789993286132983</c:v>
                </c:pt>
                <c:pt idx="3259">
                  <c:v>60.690017700195028</c:v>
                </c:pt>
                <c:pt idx="3260">
                  <c:v>60.789993286132983</c:v>
                </c:pt>
                <c:pt idx="3261">
                  <c:v>60.690017700195028</c:v>
                </c:pt>
                <c:pt idx="3262">
                  <c:v>60.690017700195028</c:v>
                </c:pt>
                <c:pt idx="3263">
                  <c:v>60.690017700195028</c:v>
                </c:pt>
                <c:pt idx="3264">
                  <c:v>60.789993286132983</c:v>
                </c:pt>
                <c:pt idx="3265">
                  <c:v>60.690017700195028</c:v>
                </c:pt>
                <c:pt idx="3266">
                  <c:v>60.690017700195028</c:v>
                </c:pt>
                <c:pt idx="3267">
                  <c:v>60.789993286132983</c:v>
                </c:pt>
                <c:pt idx="3268">
                  <c:v>60.789993286132983</c:v>
                </c:pt>
                <c:pt idx="3269">
                  <c:v>60.690017700195028</c:v>
                </c:pt>
                <c:pt idx="3270">
                  <c:v>60.789993286132983</c:v>
                </c:pt>
                <c:pt idx="3271">
                  <c:v>60.789993286132983</c:v>
                </c:pt>
                <c:pt idx="3272">
                  <c:v>60.789993286132983</c:v>
                </c:pt>
                <c:pt idx="3273">
                  <c:v>60.789993286132983</c:v>
                </c:pt>
                <c:pt idx="3274">
                  <c:v>59.889999389647983</c:v>
                </c:pt>
                <c:pt idx="3275">
                  <c:v>2.6900024414059942</c:v>
                </c:pt>
                <c:pt idx="3276">
                  <c:v>2.6900024414059942</c:v>
                </c:pt>
                <c:pt idx="3277">
                  <c:v>2.710006713867017</c:v>
                </c:pt>
                <c:pt idx="3278">
                  <c:v>2.7300109863280113</c:v>
                </c:pt>
                <c:pt idx="3279">
                  <c:v>2.6500091552730112</c:v>
                </c:pt>
                <c:pt idx="3280">
                  <c:v>2.6900024414059942</c:v>
                </c:pt>
                <c:pt idx="3281">
                  <c:v>2.8300018310550001</c:v>
                </c:pt>
                <c:pt idx="3282">
                  <c:v>2.7400054931640057</c:v>
                </c:pt>
                <c:pt idx="3283">
                  <c:v>2.6699981689449999</c:v>
                </c:pt>
                <c:pt idx="3284">
                  <c:v>2.6100006103520172</c:v>
                </c:pt>
                <c:pt idx="3285">
                  <c:v>2.5900115966800001</c:v>
                </c:pt>
                <c:pt idx="3286">
                  <c:v>2.6100006103520172</c:v>
                </c:pt>
                <c:pt idx="3287">
                  <c:v>2.7000122070309942</c:v>
                </c:pt>
                <c:pt idx="3288">
                  <c:v>2.7200012207030113</c:v>
                </c:pt>
                <c:pt idx="3289">
                  <c:v>2.6800079345699999</c:v>
                </c:pt>
                <c:pt idx="3290">
                  <c:v>2.6300048828120168</c:v>
                </c:pt>
                <c:pt idx="3291">
                  <c:v>2.6600036621090055</c:v>
                </c:pt>
                <c:pt idx="3292">
                  <c:v>2.6800079345699999</c:v>
                </c:pt>
                <c:pt idx="3293">
                  <c:v>2.6500091552730112</c:v>
                </c:pt>
                <c:pt idx="3294">
                  <c:v>2.7300109863280113</c:v>
                </c:pt>
                <c:pt idx="3295">
                  <c:v>2.6800079345699999</c:v>
                </c:pt>
                <c:pt idx="3296">
                  <c:v>2.6699981689449999</c:v>
                </c:pt>
                <c:pt idx="3297">
                  <c:v>2.6500091552730112</c:v>
                </c:pt>
                <c:pt idx="3298">
                  <c:v>2.710006713867017</c:v>
                </c:pt>
                <c:pt idx="3299">
                  <c:v>2.6600036621090055</c:v>
                </c:pt>
                <c:pt idx="3300">
                  <c:v>2.7000122070309942</c:v>
                </c:pt>
                <c:pt idx="3301">
                  <c:v>2.6800079345699999</c:v>
                </c:pt>
                <c:pt idx="3302">
                  <c:v>2.5900115966800001</c:v>
                </c:pt>
                <c:pt idx="3303">
                  <c:v>2.6300048828120168</c:v>
                </c:pt>
                <c:pt idx="3304">
                  <c:v>2.6500091552730112</c:v>
                </c:pt>
                <c:pt idx="3305">
                  <c:v>2.6200103759770172</c:v>
                </c:pt>
                <c:pt idx="3306">
                  <c:v>2.6500091552730112</c:v>
                </c:pt>
                <c:pt idx="3307">
                  <c:v>2.6500091552730112</c:v>
                </c:pt>
                <c:pt idx="3308">
                  <c:v>2.6399993896480112</c:v>
                </c:pt>
                <c:pt idx="3309">
                  <c:v>2.6500091552730112</c:v>
                </c:pt>
                <c:pt idx="3310">
                  <c:v>2.6500091552730112</c:v>
                </c:pt>
                <c:pt idx="3311">
                  <c:v>2.6600036621090055</c:v>
                </c:pt>
                <c:pt idx="3312">
                  <c:v>2.710006713867017</c:v>
                </c:pt>
                <c:pt idx="3313">
                  <c:v>2.6800079345699999</c:v>
                </c:pt>
                <c:pt idx="3314">
                  <c:v>2.6500091552730112</c:v>
                </c:pt>
                <c:pt idx="3315">
                  <c:v>2.6900024414059942</c:v>
                </c:pt>
                <c:pt idx="3316">
                  <c:v>2.6300048828120168</c:v>
                </c:pt>
                <c:pt idx="3317">
                  <c:v>2.6699981689449999</c:v>
                </c:pt>
                <c:pt idx="3318">
                  <c:v>2.7000122070309942</c:v>
                </c:pt>
                <c:pt idx="3319">
                  <c:v>2.7700042724609943</c:v>
                </c:pt>
                <c:pt idx="3320">
                  <c:v>2.75</c:v>
                </c:pt>
                <c:pt idx="3321">
                  <c:v>2.6900024414059942</c:v>
                </c:pt>
                <c:pt idx="3322">
                  <c:v>2.6399993896480112</c:v>
                </c:pt>
                <c:pt idx="3323">
                  <c:v>2.6399993896480112</c:v>
                </c:pt>
                <c:pt idx="3324">
                  <c:v>2.6000061035159945</c:v>
                </c:pt>
                <c:pt idx="3325">
                  <c:v>2.6100006103520172</c:v>
                </c:pt>
                <c:pt idx="3326">
                  <c:v>2.6200103759770172</c:v>
                </c:pt>
                <c:pt idx="3327">
                  <c:v>2.6800079345699999</c:v>
                </c:pt>
                <c:pt idx="3328">
                  <c:v>2.7300109863280113</c:v>
                </c:pt>
                <c:pt idx="3329">
                  <c:v>2.7700042724609943</c:v>
                </c:pt>
                <c:pt idx="3330">
                  <c:v>2.7700042724609943</c:v>
                </c:pt>
                <c:pt idx="3331">
                  <c:v>2.7900085449220171</c:v>
                </c:pt>
                <c:pt idx="3332">
                  <c:v>2.75</c:v>
                </c:pt>
                <c:pt idx="3333">
                  <c:v>2.7200012207030113</c:v>
                </c:pt>
                <c:pt idx="3334">
                  <c:v>2.7200012207030113</c:v>
                </c:pt>
                <c:pt idx="3335">
                  <c:v>2.6800079345699999</c:v>
                </c:pt>
                <c:pt idx="3336">
                  <c:v>2.6100006103520172</c:v>
                </c:pt>
                <c:pt idx="3337">
                  <c:v>2.7000122070309942</c:v>
                </c:pt>
                <c:pt idx="3338">
                  <c:v>2.7000122070309942</c:v>
                </c:pt>
                <c:pt idx="3339">
                  <c:v>2.6600036621090055</c:v>
                </c:pt>
                <c:pt idx="3340">
                  <c:v>2.6900024414059942</c:v>
                </c:pt>
                <c:pt idx="3341">
                  <c:v>2.7700042724609943</c:v>
                </c:pt>
                <c:pt idx="3342">
                  <c:v>2.6600036621090055</c:v>
                </c:pt>
                <c:pt idx="3343">
                  <c:v>2.6500091552730112</c:v>
                </c:pt>
                <c:pt idx="3344">
                  <c:v>2.6699981689449999</c:v>
                </c:pt>
                <c:pt idx="3345">
                  <c:v>2.6399993896480112</c:v>
                </c:pt>
                <c:pt idx="3346">
                  <c:v>2.6500091552730112</c:v>
                </c:pt>
                <c:pt idx="3347">
                  <c:v>2.6100006103520172</c:v>
                </c:pt>
                <c:pt idx="3348">
                  <c:v>2.5800018310550001</c:v>
                </c:pt>
                <c:pt idx="3349">
                  <c:v>2.5600128173830115</c:v>
                </c:pt>
                <c:pt idx="3350">
                  <c:v>2.5900115966800001</c:v>
                </c:pt>
                <c:pt idx="3351">
                  <c:v>2.6300048828120168</c:v>
                </c:pt>
                <c:pt idx="3352">
                  <c:v>2.6699981689449999</c:v>
                </c:pt>
                <c:pt idx="3353">
                  <c:v>2.6699981689449999</c:v>
                </c:pt>
                <c:pt idx="3354">
                  <c:v>2.6800079345699999</c:v>
                </c:pt>
                <c:pt idx="3355">
                  <c:v>2.6500091552730112</c:v>
                </c:pt>
                <c:pt idx="3356">
                  <c:v>2.6500091552730112</c:v>
                </c:pt>
                <c:pt idx="3357">
                  <c:v>2.6600036621090055</c:v>
                </c:pt>
                <c:pt idx="3358">
                  <c:v>2.7400054931640057</c:v>
                </c:pt>
                <c:pt idx="3359">
                  <c:v>2.7200012207030113</c:v>
                </c:pt>
                <c:pt idx="3360">
                  <c:v>2.7300109863280113</c:v>
                </c:pt>
                <c:pt idx="3361">
                  <c:v>2.75</c:v>
                </c:pt>
                <c:pt idx="3362">
                  <c:v>2.7400054931640057</c:v>
                </c:pt>
                <c:pt idx="3363">
                  <c:v>2.760009765625</c:v>
                </c:pt>
                <c:pt idx="3364">
                  <c:v>2.710006713867017</c:v>
                </c:pt>
                <c:pt idx="3365">
                  <c:v>2.6399993896480112</c:v>
                </c:pt>
                <c:pt idx="3366">
                  <c:v>2.6500091552730112</c:v>
                </c:pt>
                <c:pt idx="3367">
                  <c:v>2.6600036621090055</c:v>
                </c:pt>
                <c:pt idx="3368">
                  <c:v>2.6900024414059942</c:v>
                </c:pt>
                <c:pt idx="3369">
                  <c:v>2.710006713867017</c:v>
                </c:pt>
                <c:pt idx="3370">
                  <c:v>2.7700042724609943</c:v>
                </c:pt>
                <c:pt idx="3371">
                  <c:v>2.75</c:v>
                </c:pt>
                <c:pt idx="3372">
                  <c:v>2.710006713867017</c:v>
                </c:pt>
                <c:pt idx="3373">
                  <c:v>2.6800079345699999</c:v>
                </c:pt>
                <c:pt idx="3374">
                  <c:v>2.7000122070309942</c:v>
                </c:pt>
                <c:pt idx="3375">
                  <c:v>2.7200012207030113</c:v>
                </c:pt>
                <c:pt idx="3376">
                  <c:v>2.5900115966800001</c:v>
                </c:pt>
                <c:pt idx="3377">
                  <c:v>2.5299987792970171</c:v>
                </c:pt>
                <c:pt idx="3378">
                  <c:v>2.5900115966800001</c:v>
                </c:pt>
                <c:pt idx="3379">
                  <c:v>2.6900024414059942</c:v>
                </c:pt>
                <c:pt idx="3380">
                  <c:v>2.6200103759770172</c:v>
                </c:pt>
                <c:pt idx="3381">
                  <c:v>2.6200103759770172</c:v>
                </c:pt>
                <c:pt idx="3382">
                  <c:v>2.6500091552730112</c:v>
                </c:pt>
                <c:pt idx="3383">
                  <c:v>2.6800079345699999</c:v>
                </c:pt>
                <c:pt idx="3384">
                  <c:v>2.6200103759770172</c:v>
                </c:pt>
                <c:pt idx="3385">
                  <c:v>2.6300048828120168</c:v>
                </c:pt>
                <c:pt idx="3386">
                  <c:v>2.710006713867017</c:v>
                </c:pt>
                <c:pt idx="3387">
                  <c:v>2.6900024414059942</c:v>
                </c:pt>
                <c:pt idx="3388">
                  <c:v>2.7700042724609943</c:v>
                </c:pt>
                <c:pt idx="3389">
                  <c:v>2.8100128173830115</c:v>
                </c:pt>
                <c:pt idx="3390">
                  <c:v>2.760009765625</c:v>
                </c:pt>
                <c:pt idx="3391">
                  <c:v>2.7000122070309942</c:v>
                </c:pt>
                <c:pt idx="3392">
                  <c:v>2.7200012207030113</c:v>
                </c:pt>
                <c:pt idx="3393">
                  <c:v>2.75</c:v>
                </c:pt>
                <c:pt idx="3394">
                  <c:v>2.7400054931640057</c:v>
                </c:pt>
                <c:pt idx="3395">
                  <c:v>2.7900085449220171</c:v>
                </c:pt>
                <c:pt idx="3396">
                  <c:v>2.760009765625</c:v>
                </c:pt>
                <c:pt idx="3397">
                  <c:v>2.7799987792970171</c:v>
                </c:pt>
                <c:pt idx="3398">
                  <c:v>2.7300109863280113</c:v>
                </c:pt>
                <c:pt idx="3399">
                  <c:v>2.7200012207030113</c:v>
                </c:pt>
                <c:pt idx="3400">
                  <c:v>2.5500030517580115</c:v>
                </c:pt>
                <c:pt idx="3401">
                  <c:v>2.6200103759770172</c:v>
                </c:pt>
                <c:pt idx="3402">
                  <c:v>2.6900024414059942</c:v>
                </c:pt>
                <c:pt idx="3403">
                  <c:v>2.7400054931640057</c:v>
                </c:pt>
                <c:pt idx="3404">
                  <c:v>2.6900024414059942</c:v>
                </c:pt>
                <c:pt idx="3405">
                  <c:v>2.7000122070309942</c:v>
                </c:pt>
                <c:pt idx="3406">
                  <c:v>2.6900024414059942</c:v>
                </c:pt>
                <c:pt idx="3407">
                  <c:v>2.75</c:v>
                </c:pt>
                <c:pt idx="3408">
                  <c:v>2.75</c:v>
                </c:pt>
                <c:pt idx="3409">
                  <c:v>2.6800079345699999</c:v>
                </c:pt>
                <c:pt idx="3410">
                  <c:v>2.6600036621090055</c:v>
                </c:pt>
                <c:pt idx="3411">
                  <c:v>2.710006713867017</c:v>
                </c:pt>
                <c:pt idx="3412">
                  <c:v>2.7700042724609943</c:v>
                </c:pt>
                <c:pt idx="3413">
                  <c:v>2.7300109863280113</c:v>
                </c:pt>
                <c:pt idx="3414">
                  <c:v>2.6699981689449999</c:v>
                </c:pt>
                <c:pt idx="3415">
                  <c:v>2.6800079345699999</c:v>
                </c:pt>
                <c:pt idx="3416">
                  <c:v>2.7400054931640057</c:v>
                </c:pt>
                <c:pt idx="3417">
                  <c:v>2.7400054931640057</c:v>
                </c:pt>
                <c:pt idx="3418">
                  <c:v>2.7400054931640057</c:v>
                </c:pt>
                <c:pt idx="3419">
                  <c:v>2.7799987792970171</c:v>
                </c:pt>
                <c:pt idx="3420">
                  <c:v>2.8000030517580115</c:v>
                </c:pt>
                <c:pt idx="3421">
                  <c:v>2.6399993896480112</c:v>
                </c:pt>
                <c:pt idx="3422">
                  <c:v>2.6800079345699999</c:v>
                </c:pt>
                <c:pt idx="3423">
                  <c:v>2.7300109863280113</c:v>
                </c:pt>
                <c:pt idx="3424">
                  <c:v>2.760009765625</c:v>
                </c:pt>
                <c:pt idx="3425">
                  <c:v>2.6600036621090055</c:v>
                </c:pt>
                <c:pt idx="3426">
                  <c:v>2.6399993896480112</c:v>
                </c:pt>
                <c:pt idx="3427">
                  <c:v>2.6699981689449999</c:v>
                </c:pt>
                <c:pt idx="3428">
                  <c:v>2.7300109863280113</c:v>
                </c:pt>
                <c:pt idx="3429">
                  <c:v>2.7200012207030113</c:v>
                </c:pt>
                <c:pt idx="3430">
                  <c:v>2.7799987792970171</c:v>
                </c:pt>
                <c:pt idx="3431">
                  <c:v>2.7300109863280113</c:v>
                </c:pt>
                <c:pt idx="3432">
                  <c:v>2.7700042724609943</c:v>
                </c:pt>
                <c:pt idx="3433">
                  <c:v>2.7799987792970171</c:v>
                </c:pt>
                <c:pt idx="3434">
                  <c:v>2.7000122070309942</c:v>
                </c:pt>
                <c:pt idx="3435">
                  <c:v>2.710006713867017</c:v>
                </c:pt>
                <c:pt idx="3436">
                  <c:v>2.760009765625</c:v>
                </c:pt>
                <c:pt idx="3437">
                  <c:v>2.760009765625</c:v>
                </c:pt>
                <c:pt idx="3438">
                  <c:v>2.7700042724609943</c:v>
                </c:pt>
                <c:pt idx="3439">
                  <c:v>2.75</c:v>
                </c:pt>
                <c:pt idx="3440">
                  <c:v>2.7900085449220171</c:v>
                </c:pt>
                <c:pt idx="3441">
                  <c:v>2.8600006103520172</c:v>
                </c:pt>
                <c:pt idx="3442">
                  <c:v>2.7900085449220171</c:v>
                </c:pt>
                <c:pt idx="3443">
                  <c:v>2.8000030517580115</c:v>
                </c:pt>
                <c:pt idx="3444">
                  <c:v>2.8500061035159945</c:v>
                </c:pt>
                <c:pt idx="3445">
                  <c:v>2.8100128173830115</c:v>
                </c:pt>
                <c:pt idx="3446">
                  <c:v>2.8300018310550001</c:v>
                </c:pt>
                <c:pt idx="3447">
                  <c:v>2.8400115966800001</c:v>
                </c:pt>
                <c:pt idx="3448">
                  <c:v>2.8400115966800001</c:v>
                </c:pt>
                <c:pt idx="3449">
                  <c:v>2.7900085449220171</c:v>
                </c:pt>
                <c:pt idx="3450">
                  <c:v>2.760009765625</c:v>
                </c:pt>
                <c:pt idx="3451">
                  <c:v>2.760009765625</c:v>
                </c:pt>
                <c:pt idx="3452">
                  <c:v>2.7400054931640057</c:v>
                </c:pt>
                <c:pt idx="3453">
                  <c:v>2.7900085449220171</c:v>
                </c:pt>
                <c:pt idx="3454">
                  <c:v>2.7900085449220171</c:v>
                </c:pt>
                <c:pt idx="3455">
                  <c:v>2.8000030517580115</c:v>
                </c:pt>
                <c:pt idx="3456">
                  <c:v>2.8000030517580115</c:v>
                </c:pt>
                <c:pt idx="3457">
                  <c:v>2.760009765625</c:v>
                </c:pt>
                <c:pt idx="3458">
                  <c:v>2.8000030517580115</c:v>
                </c:pt>
                <c:pt idx="3459">
                  <c:v>2.8600006103520172</c:v>
                </c:pt>
                <c:pt idx="3460">
                  <c:v>2.8200073242190058</c:v>
                </c:pt>
                <c:pt idx="3461">
                  <c:v>2.8000030517580115</c:v>
                </c:pt>
                <c:pt idx="3462">
                  <c:v>2.760009765625</c:v>
                </c:pt>
                <c:pt idx="3463">
                  <c:v>2.7300109863280113</c:v>
                </c:pt>
                <c:pt idx="3464">
                  <c:v>2.7400054931640057</c:v>
                </c:pt>
                <c:pt idx="3465">
                  <c:v>2.75</c:v>
                </c:pt>
                <c:pt idx="3466">
                  <c:v>2.7799987792970171</c:v>
                </c:pt>
                <c:pt idx="3467">
                  <c:v>2.7700042724609943</c:v>
                </c:pt>
                <c:pt idx="3468">
                  <c:v>2.7799987792970171</c:v>
                </c:pt>
                <c:pt idx="3469">
                  <c:v>2.8200073242190058</c:v>
                </c:pt>
                <c:pt idx="3470">
                  <c:v>2.8400115966800001</c:v>
                </c:pt>
                <c:pt idx="3471">
                  <c:v>2.8200073242190058</c:v>
                </c:pt>
                <c:pt idx="3472">
                  <c:v>2.8000030517580115</c:v>
                </c:pt>
                <c:pt idx="3473">
                  <c:v>2.8000030517580115</c:v>
                </c:pt>
                <c:pt idx="3474">
                  <c:v>2.75</c:v>
                </c:pt>
                <c:pt idx="3475">
                  <c:v>2.7400054931640057</c:v>
                </c:pt>
                <c:pt idx="3476">
                  <c:v>2.75</c:v>
                </c:pt>
                <c:pt idx="3477">
                  <c:v>2.7799987792970171</c:v>
                </c:pt>
                <c:pt idx="3478">
                  <c:v>2.7400054931640057</c:v>
                </c:pt>
                <c:pt idx="3479">
                  <c:v>2.760009765625</c:v>
                </c:pt>
                <c:pt idx="3480">
                  <c:v>2.8000030517580115</c:v>
                </c:pt>
                <c:pt idx="3481">
                  <c:v>2.7700042724609943</c:v>
                </c:pt>
                <c:pt idx="3482">
                  <c:v>2.7799987792970171</c:v>
                </c:pt>
                <c:pt idx="3483">
                  <c:v>2.7799987792970171</c:v>
                </c:pt>
                <c:pt idx="3484">
                  <c:v>2.8000030517580115</c:v>
                </c:pt>
                <c:pt idx="3485">
                  <c:v>2.8000030517580115</c:v>
                </c:pt>
                <c:pt idx="3486">
                  <c:v>2.8000030517580115</c:v>
                </c:pt>
                <c:pt idx="3487">
                  <c:v>2.8100128173830115</c:v>
                </c:pt>
                <c:pt idx="3488">
                  <c:v>2.7900085449220171</c:v>
                </c:pt>
                <c:pt idx="3489">
                  <c:v>2.8700103759770172</c:v>
                </c:pt>
                <c:pt idx="3490">
                  <c:v>2.7900085449220171</c:v>
                </c:pt>
                <c:pt idx="3491">
                  <c:v>2.7400054931640057</c:v>
                </c:pt>
                <c:pt idx="3492">
                  <c:v>2.7799987792970171</c:v>
                </c:pt>
                <c:pt idx="3493">
                  <c:v>2.8000030517580115</c:v>
                </c:pt>
                <c:pt idx="3494">
                  <c:v>2.8100128173830115</c:v>
                </c:pt>
                <c:pt idx="3495">
                  <c:v>2.8100128173830115</c:v>
                </c:pt>
                <c:pt idx="3496">
                  <c:v>2.7900085449220171</c:v>
                </c:pt>
                <c:pt idx="3497">
                  <c:v>2.8100128173830115</c:v>
                </c:pt>
                <c:pt idx="3498">
                  <c:v>2.7400054931640057</c:v>
                </c:pt>
                <c:pt idx="3499">
                  <c:v>2.7700042724609943</c:v>
                </c:pt>
                <c:pt idx="3500">
                  <c:v>2.8000030517580115</c:v>
                </c:pt>
                <c:pt idx="3501">
                  <c:v>2.7900085449220171</c:v>
                </c:pt>
                <c:pt idx="3502">
                  <c:v>2.8200073242190058</c:v>
                </c:pt>
                <c:pt idx="3503">
                  <c:v>2.8100128173830115</c:v>
                </c:pt>
                <c:pt idx="3504">
                  <c:v>2.8100128173830115</c:v>
                </c:pt>
                <c:pt idx="3505">
                  <c:v>2.75</c:v>
                </c:pt>
                <c:pt idx="3506">
                  <c:v>2.7300109863280113</c:v>
                </c:pt>
                <c:pt idx="3507">
                  <c:v>2.7900085449220171</c:v>
                </c:pt>
                <c:pt idx="3508">
                  <c:v>2.8200073242190058</c:v>
                </c:pt>
                <c:pt idx="3509">
                  <c:v>2.8000030517580115</c:v>
                </c:pt>
                <c:pt idx="3510">
                  <c:v>2.75</c:v>
                </c:pt>
                <c:pt idx="3511">
                  <c:v>2.7400054931640057</c:v>
                </c:pt>
                <c:pt idx="3512">
                  <c:v>2.75</c:v>
                </c:pt>
                <c:pt idx="3513">
                  <c:v>2.7900085449220171</c:v>
                </c:pt>
                <c:pt idx="3514">
                  <c:v>2.8100128173830115</c:v>
                </c:pt>
                <c:pt idx="3515">
                  <c:v>2.7700042724609943</c:v>
                </c:pt>
                <c:pt idx="3516">
                  <c:v>2.75</c:v>
                </c:pt>
                <c:pt idx="3517">
                  <c:v>2.7799987792970171</c:v>
                </c:pt>
                <c:pt idx="3518">
                  <c:v>2.7400054931640057</c:v>
                </c:pt>
                <c:pt idx="3519">
                  <c:v>2.7400054931640057</c:v>
                </c:pt>
                <c:pt idx="3520">
                  <c:v>2.7900085449220171</c:v>
                </c:pt>
                <c:pt idx="3521">
                  <c:v>2.8000030517580115</c:v>
                </c:pt>
                <c:pt idx="3522">
                  <c:v>2.7900085449220171</c:v>
                </c:pt>
                <c:pt idx="3523">
                  <c:v>2.8300018310550001</c:v>
                </c:pt>
                <c:pt idx="3524">
                  <c:v>2.8300018310550001</c:v>
                </c:pt>
                <c:pt idx="3525">
                  <c:v>2.7900085449220171</c:v>
                </c:pt>
                <c:pt idx="3526">
                  <c:v>2.7799987792970171</c:v>
                </c:pt>
                <c:pt idx="3527">
                  <c:v>2.8000030517580115</c:v>
                </c:pt>
                <c:pt idx="3528">
                  <c:v>2.7700042724609943</c:v>
                </c:pt>
                <c:pt idx="3529">
                  <c:v>2.8100128173830115</c:v>
                </c:pt>
                <c:pt idx="3530">
                  <c:v>2.7900085449220171</c:v>
                </c:pt>
                <c:pt idx="3531">
                  <c:v>2.8100128173830115</c:v>
                </c:pt>
                <c:pt idx="3532">
                  <c:v>2.7900085449220171</c:v>
                </c:pt>
                <c:pt idx="3533">
                  <c:v>2.7799987792970171</c:v>
                </c:pt>
                <c:pt idx="3534">
                  <c:v>2.8200073242190058</c:v>
                </c:pt>
                <c:pt idx="3535">
                  <c:v>2.8100128173830115</c:v>
                </c:pt>
                <c:pt idx="3536">
                  <c:v>2.8100128173830115</c:v>
                </c:pt>
                <c:pt idx="3537">
                  <c:v>2.7900085449220171</c:v>
                </c:pt>
                <c:pt idx="3538">
                  <c:v>2.7200012207030113</c:v>
                </c:pt>
                <c:pt idx="3539">
                  <c:v>2.6800079345699999</c:v>
                </c:pt>
                <c:pt idx="3540">
                  <c:v>2.7200012207030113</c:v>
                </c:pt>
                <c:pt idx="3541">
                  <c:v>2.710006713867017</c:v>
                </c:pt>
                <c:pt idx="3542">
                  <c:v>2.7000122070309942</c:v>
                </c:pt>
                <c:pt idx="3543">
                  <c:v>2.7000122070309942</c:v>
                </c:pt>
                <c:pt idx="3544">
                  <c:v>2.6900024414059942</c:v>
                </c:pt>
                <c:pt idx="3545">
                  <c:v>2.6900024414059942</c:v>
                </c:pt>
                <c:pt idx="3546">
                  <c:v>2.6800079345699999</c:v>
                </c:pt>
                <c:pt idx="3547">
                  <c:v>2.6800079345699999</c:v>
                </c:pt>
                <c:pt idx="3548">
                  <c:v>2.7000122070309942</c:v>
                </c:pt>
                <c:pt idx="3549">
                  <c:v>2.6800079345699999</c:v>
                </c:pt>
                <c:pt idx="3550">
                  <c:v>2.7400054931640057</c:v>
                </c:pt>
                <c:pt idx="3551">
                  <c:v>2.7200012207030113</c:v>
                </c:pt>
                <c:pt idx="3552">
                  <c:v>2.6900024414059942</c:v>
                </c:pt>
                <c:pt idx="3553">
                  <c:v>2.7000122070309942</c:v>
                </c:pt>
                <c:pt idx="3554">
                  <c:v>2.7300109863280113</c:v>
                </c:pt>
                <c:pt idx="3555">
                  <c:v>2.7300109863280113</c:v>
                </c:pt>
                <c:pt idx="3556">
                  <c:v>2.710006713867017</c:v>
                </c:pt>
                <c:pt idx="3557">
                  <c:v>2.6900024414059942</c:v>
                </c:pt>
                <c:pt idx="3558">
                  <c:v>2.6600036621090055</c:v>
                </c:pt>
                <c:pt idx="3559">
                  <c:v>2.6500091552730112</c:v>
                </c:pt>
                <c:pt idx="3560">
                  <c:v>2.7200012207030113</c:v>
                </c:pt>
                <c:pt idx="3561">
                  <c:v>2.710006713867017</c:v>
                </c:pt>
                <c:pt idx="3562">
                  <c:v>2.6800079345699999</c:v>
                </c:pt>
                <c:pt idx="3563">
                  <c:v>2.7000122070309942</c:v>
                </c:pt>
                <c:pt idx="3564">
                  <c:v>2.7200012207030113</c:v>
                </c:pt>
                <c:pt idx="3565">
                  <c:v>2.7000122070309942</c:v>
                </c:pt>
                <c:pt idx="3566">
                  <c:v>2.7300109863280113</c:v>
                </c:pt>
                <c:pt idx="3567">
                  <c:v>2.7200012207030113</c:v>
                </c:pt>
                <c:pt idx="3568">
                  <c:v>2.7000122070309942</c:v>
                </c:pt>
                <c:pt idx="3569">
                  <c:v>2.6699981689449999</c:v>
                </c:pt>
                <c:pt idx="3570">
                  <c:v>2.6600036621090055</c:v>
                </c:pt>
                <c:pt idx="3571">
                  <c:v>2.6800079345699999</c:v>
                </c:pt>
                <c:pt idx="3572">
                  <c:v>2.6900024414059942</c:v>
                </c:pt>
                <c:pt idx="3573">
                  <c:v>2.6900024414059942</c:v>
                </c:pt>
                <c:pt idx="3574">
                  <c:v>2.710006713867017</c:v>
                </c:pt>
                <c:pt idx="3575">
                  <c:v>2.6900024414059942</c:v>
                </c:pt>
                <c:pt idx="3576">
                  <c:v>2.7400054931640057</c:v>
                </c:pt>
                <c:pt idx="3577">
                  <c:v>2.7000122070309942</c:v>
                </c:pt>
                <c:pt idx="3578">
                  <c:v>2.7400054931640057</c:v>
                </c:pt>
                <c:pt idx="3579">
                  <c:v>2.7400054931640057</c:v>
                </c:pt>
                <c:pt idx="3580">
                  <c:v>2.710006713867017</c:v>
                </c:pt>
                <c:pt idx="3581">
                  <c:v>2.7000122070309942</c:v>
                </c:pt>
                <c:pt idx="3582">
                  <c:v>2.7300109863280113</c:v>
                </c:pt>
                <c:pt idx="3583">
                  <c:v>2.7400054931640057</c:v>
                </c:pt>
                <c:pt idx="3584">
                  <c:v>2.7000122070309942</c:v>
                </c:pt>
                <c:pt idx="3585">
                  <c:v>2.710006713867017</c:v>
                </c:pt>
                <c:pt idx="3586">
                  <c:v>2.7400054931640057</c:v>
                </c:pt>
                <c:pt idx="3587">
                  <c:v>2.7700042724609943</c:v>
                </c:pt>
                <c:pt idx="3588">
                  <c:v>2.760009765625</c:v>
                </c:pt>
                <c:pt idx="3589">
                  <c:v>2.710006713867017</c:v>
                </c:pt>
                <c:pt idx="3590">
                  <c:v>2.7000122070309942</c:v>
                </c:pt>
                <c:pt idx="3591">
                  <c:v>2.6800079345699999</c:v>
                </c:pt>
                <c:pt idx="3592">
                  <c:v>2.760009765625</c:v>
                </c:pt>
                <c:pt idx="3593">
                  <c:v>2.7000122070309942</c:v>
                </c:pt>
                <c:pt idx="3594">
                  <c:v>2.710006713867017</c:v>
                </c:pt>
                <c:pt idx="3595">
                  <c:v>2.7200012207030113</c:v>
                </c:pt>
                <c:pt idx="3596">
                  <c:v>2.7200012207030113</c:v>
                </c:pt>
                <c:pt idx="3597">
                  <c:v>2.6699981689449999</c:v>
                </c:pt>
                <c:pt idx="3598">
                  <c:v>2.6900024414059942</c:v>
                </c:pt>
                <c:pt idx="3599">
                  <c:v>2.7000122070309942</c:v>
                </c:pt>
                <c:pt idx="3600">
                  <c:v>2.7000122070309942</c:v>
                </c:pt>
                <c:pt idx="3601">
                  <c:v>2.710006713867017</c:v>
                </c:pt>
                <c:pt idx="3602">
                  <c:v>2.75</c:v>
                </c:pt>
                <c:pt idx="3603">
                  <c:v>2.710006713867017</c:v>
                </c:pt>
                <c:pt idx="3604">
                  <c:v>2.6800079345699999</c:v>
                </c:pt>
                <c:pt idx="3605">
                  <c:v>2.6800079345699999</c:v>
                </c:pt>
                <c:pt idx="3606">
                  <c:v>2.7300109863280113</c:v>
                </c:pt>
                <c:pt idx="3607">
                  <c:v>2.7000122070309942</c:v>
                </c:pt>
                <c:pt idx="3608">
                  <c:v>2.7200012207030113</c:v>
                </c:pt>
                <c:pt idx="3609">
                  <c:v>2.7200012207030113</c:v>
                </c:pt>
                <c:pt idx="3610">
                  <c:v>2.7400054931640057</c:v>
                </c:pt>
                <c:pt idx="3611">
                  <c:v>2.7300109863280113</c:v>
                </c:pt>
                <c:pt idx="3612">
                  <c:v>2.7200012207030113</c:v>
                </c:pt>
                <c:pt idx="3613">
                  <c:v>2.6900024414059942</c:v>
                </c:pt>
                <c:pt idx="3614">
                  <c:v>2.7300109863280113</c:v>
                </c:pt>
                <c:pt idx="3615">
                  <c:v>2.7200012207030113</c:v>
                </c:pt>
                <c:pt idx="3616">
                  <c:v>2.7400054931640057</c:v>
                </c:pt>
                <c:pt idx="3617">
                  <c:v>2.7200012207030113</c:v>
                </c:pt>
                <c:pt idx="3618">
                  <c:v>2.6800079345699999</c:v>
                </c:pt>
                <c:pt idx="3619">
                  <c:v>2.6500091552730112</c:v>
                </c:pt>
                <c:pt idx="3620">
                  <c:v>2.6500091552730112</c:v>
                </c:pt>
                <c:pt idx="3621">
                  <c:v>2.6800079345699999</c:v>
                </c:pt>
                <c:pt idx="3622">
                  <c:v>2.6900024414059942</c:v>
                </c:pt>
                <c:pt idx="3623">
                  <c:v>2.710006713867017</c:v>
                </c:pt>
                <c:pt idx="3624">
                  <c:v>2.7000122070309942</c:v>
                </c:pt>
                <c:pt idx="3625">
                  <c:v>2.6500091552730112</c:v>
                </c:pt>
                <c:pt idx="3626">
                  <c:v>2.7200012207030113</c:v>
                </c:pt>
                <c:pt idx="3627">
                  <c:v>2.7300109863280113</c:v>
                </c:pt>
                <c:pt idx="3628">
                  <c:v>2.710006713867017</c:v>
                </c:pt>
                <c:pt idx="3629">
                  <c:v>2.7700042724609943</c:v>
                </c:pt>
                <c:pt idx="3630">
                  <c:v>2.760009765625</c:v>
                </c:pt>
                <c:pt idx="3631">
                  <c:v>2.710006713867017</c:v>
                </c:pt>
                <c:pt idx="3632">
                  <c:v>2.6800079345699999</c:v>
                </c:pt>
                <c:pt idx="3633">
                  <c:v>2.6800079345699999</c:v>
                </c:pt>
                <c:pt idx="3634">
                  <c:v>2.6699981689449999</c:v>
                </c:pt>
                <c:pt idx="3635">
                  <c:v>2.7000122070309942</c:v>
                </c:pt>
                <c:pt idx="3636">
                  <c:v>2.7000122070309942</c:v>
                </c:pt>
                <c:pt idx="3637">
                  <c:v>2.7000122070309942</c:v>
                </c:pt>
                <c:pt idx="3638">
                  <c:v>2.7200012207030113</c:v>
                </c:pt>
                <c:pt idx="3639">
                  <c:v>2.7000122070309942</c:v>
                </c:pt>
                <c:pt idx="3640">
                  <c:v>2.7000122070309942</c:v>
                </c:pt>
                <c:pt idx="3641">
                  <c:v>2.6100006103520172</c:v>
                </c:pt>
                <c:pt idx="3642">
                  <c:v>2.6200103759770172</c:v>
                </c:pt>
                <c:pt idx="3643">
                  <c:v>2.6900024414059942</c:v>
                </c:pt>
                <c:pt idx="3644">
                  <c:v>2.760009765625</c:v>
                </c:pt>
                <c:pt idx="3645">
                  <c:v>2.7000122070309942</c:v>
                </c:pt>
                <c:pt idx="3646">
                  <c:v>2.7900085449220171</c:v>
                </c:pt>
                <c:pt idx="3647">
                  <c:v>2.8200073242190058</c:v>
                </c:pt>
                <c:pt idx="3648">
                  <c:v>2.8500061035159945</c:v>
                </c:pt>
                <c:pt idx="3649">
                  <c:v>2.6200103759770172</c:v>
                </c:pt>
                <c:pt idx="3650">
                  <c:v>2.6100006103520172</c:v>
                </c:pt>
                <c:pt idx="3651">
                  <c:v>2.710006713867017</c:v>
                </c:pt>
                <c:pt idx="3652">
                  <c:v>2.760009765625</c:v>
                </c:pt>
                <c:pt idx="3653">
                  <c:v>2.710006713867017</c:v>
                </c:pt>
                <c:pt idx="3654">
                  <c:v>2.5800018310550001</c:v>
                </c:pt>
                <c:pt idx="3655">
                  <c:v>2.6300048828120168</c:v>
                </c:pt>
                <c:pt idx="3656">
                  <c:v>2.6000061035159945</c:v>
                </c:pt>
                <c:pt idx="3657">
                  <c:v>2.6800079345699999</c:v>
                </c:pt>
                <c:pt idx="3658">
                  <c:v>2.7200012207030113</c:v>
                </c:pt>
                <c:pt idx="3659">
                  <c:v>2.6900024414059942</c:v>
                </c:pt>
                <c:pt idx="3660">
                  <c:v>2.6600036621090055</c:v>
                </c:pt>
                <c:pt idx="3661">
                  <c:v>2.7200012207030113</c:v>
                </c:pt>
                <c:pt idx="3662">
                  <c:v>2.8100128173830115</c:v>
                </c:pt>
                <c:pt idx="3663">
                  <c:v>2.7200012207030113</c:v>
                </c:pt>
                <c:pt idx="3664">
                  <c:v>2.7000122070309942</c:v>
                </c:pt>
                <c:pt idx="3665">
                  <c:v>2.7400054931640057</c:v>
                </c:pt>
                <c:pt idx="3666">
                  <c:v>2.75</c:v>
                </c:pt>
                <c:pt idx="3667">
                  <c:v>2.7300109863280113</c:v>
                </c:pt>
                <c:pt idx="3668">
                  <c:v>2.6800079345699999</c:v>
                </c:pt>
                <c:pt idx="3669">
                  <c:v>2.7200012207030113</c:v>
                </c:pt>
                <c:pt idx="3670">
                  <c:v>2.6500091552730112</c:v>
                </c:pt>
                <c:pt idx="3671">
                  <c:v>2.6399993896480112</c:v>
                </c:pt>
                <c:pt idx="3672">
                  <c:v>2.6300048828120168</c:v>
                </c:pt>
                <c:pt idx="3673">
                  <c:v>2.6699981689449999</c:v>
                </c:pt>
                <c:pt idx="3674">
                  <c:v>2.7200012207030113</c:v>
                </c:pt>
                <c:pt idx="3675">
                  <c:v>2.7200012207030113</c:v>
                </c:pt>
                <c:pt idx="3676">
                  <c:v>2.6200103759770172</c:v>
                </c:pt>
                <c:pt idx="3677">
                  <c:v>2.5800018310550001</c:v>
                </c:pt>
                <c:pt idx="3678">
                  <c:v>2.6000061035159945</c:v>
                </c:pt>
                <c:pt idx="3679">
                  <c:v>2.6100006103520172</c:v>
                </c:pt>
                <c:pt idx="3680">
                  <c:v>2.6699981689449999</c:v>
                </c:pt>
                <c:pt idx="3681">
                  <c:v>2.7000122070309942</c:v>
                </c:pt>
                <c:pt idx="3682">
                  <c:v>2.710006713867017</c:v>
                </c:pt>
                <c:pt idx="3683">
                  <c:v>2.6000061035159945</c:v>
                </c:pt>
                <c:pt idx="3684">
                  <c:v>2.6300048828120168</c:v>
                </c:pt>
                <c:pt idx="3685">
                  <c:v>2.6699981689449999</c:v>
                </c:pt>
                <c:pt idx="3686">
                  <c:v>2.6800079345699999</c:v>
                </c:pt>
                <c:pt idx="3687">
                  <c:v>2.6699981689449999</c:v>
                </c:pt>
                <c:pt idx="3688">
                  <c:v>2.6900024414059942</c:v>
                </c:pt>
                <c:pt idx="3689">
                  <c:v>2.8000030517580115</c:v>
                </c:pt>
                <c:pt idx="3690">
                  <c:v>2.710006713867017</c:v>
                </c:pt>
                <c:pt idx="3691">
                  <c:v>2.8700103759770172</c:v>
                </c:pt>
                <c:pt idx="3692">
                  <c:v>2.8100128173830115</c:v>
                </c:pt>
                <c:pt idx="3693">
                  <c:v>2.7000122070309942</c:v>
                </c:pt>
                <c:pt idx="3694">
                  <c:v>2.8200073242190058</c:v>
                </c:pt>
                <c:pt idx="3695">
                  <c:v>2.8300018310550001</c:v>
                </c:pt>
                <c:pt idx="3696">
                  <c:v>2.7400054931640057</c:v>
                </c:pt>
                <c:pt idx="3697">
                  <c:v>2.760009765625</c:v>
                </c:pt>
                <c:pt idx="3698">
                  <c:v>2.8000030517580115</c:v>
                </c:pt>
                <c:pt idx="3699">
                  <c:v>2.8200073242190058</c:v>
                </c:pt>
                <c:pt idx="3700">
                  <c:v>2.6800079345699999</c:v>
                </c:pt>
                <c:pt idx="3701">
                  <c:v>2.5500030517580115</c:v>
                </c:pt>
                <c:pt idx="3702">
                  <c:v>2.6399993896480112</c:v>
                </c:pt>
                <c:pt idx="3703">
                  <c:v>2.5800018310550001</c:v>
                </c:pt>
                <c:pt idx="3704">
                  <c:v>2.5700073242190058</c:v>
                </c:pt>
                <c:pt idx="3705">
                  <c:v>2.6000061035159945</c:v>
                </c:pt>
                <c:pt idx="3706">
                  <c:v>2.6300048828120168</c:v>
                </c:pt>
                <c:pt idx="3707">
                  <c:v>2.6900024414059942</c:v>
                </c:pt>
                <c:pt idx="3708">
                  <c:v>2.6500091552730112</c:v>
                </c:pt>
                <c:pt idx="3709">
                  <c:v>2.6200103759770172</c:v>
                </c:pt>
                <c:pt idx="3710">
                  <c:v>2.6200103759770172</c:v>
                </c:pt>
                <c:pt idx="3711">
                  <c:v>2.6500091552730112</c:v>
                </c:pt>
                <c:pt idx="3712">
                  <c:v>2.6500091552730112</c:v>
                </c:pt>
                <c:pt idx="3713">
                  <c:v>2.6600036621090055</c:v>
                </c:pt>
                <c:pt idx="3714">
                  <c:v>2.6500091552730112</c:v>
                </c:pt>
                <c:pt idx="3715">
                  <c:v>2.6800079345699999</c:v>
                </c:pt>
                <c:pt idx="3716">
                  <c:v>2.7200012207030113</c:v>
                </c:pt>
                <c:pt idx="3717">
                  <c:v>2.6900024414059942</c:v>
                </c:pt>
                <c:pt idx="3718">
                  <c:v>2.6900024414059942</c:v>
                </c:pt>
                <c:pt idx="3719">
                  <c:v>2.710006713867017</c:v>
                </c:pt>
                <c:pt idx="3720">
                  <c:v>2.7300109863280113</c:v>
                </c:pt>
                <c:pt idx="3721">
                  <c:v>2.7700042724609943</c:v>
                </c:pt>
                <c:pt idx="3722">
                  <c:v>2.7400054931640057</c:v>
                </c:pt>
                <c:pt idx="3723">
                  <c:v>2.7400054931640057</c:v>
                </c:pt>
                <c:pt idx="3724">
                  <c:v>2.7799987792970171</c:v>
                </c:pt>
                <c:pt idx="3725">
                  <c:v>2.7700042724609943</c:v>
                </c:pt>
                <c:pt idx="3726">
                  <c:v>2.6699981689449999</c:v>
                </c:pt>
                <c:pt idx="3727">
                  <c:v>2.75</c:v>
                </c:pt>
                <c:pt idx="3728">
                  <c:v>2.7000122070309942</c:v>
                </c:pt>
                <c:pt idx="3729">
                  <c:v>2.6600036621090055</c:v>
                </c:pt>
                <c:pt idx="3730">
                  <c:v>2.6500091552730112</c:v>
                </c:pt>
                <c:pt idx="3731">
                  <c:v>2.7200012207030113</c:v>
                </c:pt>
                <c:pt idx="3732">
                  <c:v>2.6800079345699999</c:v>
                </c:pt>
                <c:pt idx="3733">
                  <c:v>2.6600036621090055</c:v>
                </c:pt>
                <c:pt idx="3734">
                  <c:v>2.6600036621090055</c:v>
                </c:pt>
                <c:pt idx="3735">
                  <c:v>2.7300109863280113</c:v>
                </c:pt>
                <c:pt idx="3736">
                  <c:v>2.710006713867017</c:v>
                </c:pt>
                <c:pt idx="3737">
                  <c:v>2.8200073242190058</c:v>
                </c:pt>
                <c:pt idx="3738">
                  <c:v>2.760009765625</c:v>
                </c:pt>
                <c:pt idx="3739">
                  <c:v>2.6800079345699999</c:v>
                </c:pt>
                <c:pt idx="3740">
                  <c:v>2.710006713867017</c:v>
                </c:pt>
                <c:pt idx="3741">
                  <c:v>2.8200073242190058</c:v>
                </c:pt>
                <c:pt idx="3742">
                  <c:v>2.7200012207030113</c:v>
                </c:pt>
                <c:pt idx="3743">
                  <c:v>2.7700042724609943</c:v>
                </c:pt>
                <c:pt idx="3744">
                  <c:v>2.7300109863280113</c:v>
                </c:pt>
                <c:pt idx="3745">
                  <c:v>2.6800079345699999</c:v>
                </c:pt>
                <c:pt idx="3746">
                  <c:v>2.6200103759770172</c:v>
                </c:pt>
                <c:pt idx="3747">
                  <c:v>2.6300048828120168</c:v>
                </c:pt>
                <c:pt idx="3748">
                  <c:v>2.6900024414059942</c:v>
                </c:pt>
                <c:pt idx="3749">
                  <c:v>2.7400054931640057</c:v>
                </c:pt>
                <c:pt idx="3750">
                  <c:v>2.7400054931640057</c:v>
                </c:pt>
                <c:pt idx="3751">
                  <c:v>2.7700042724609943</c:v>
                </c:pt>
                <c:pt idx="3752">
                  <c:v>2.9000091552730112</c:v>
                </c:pt>
                <c:pt idx="3753">
                  <c:v>2.6500091552730112</c:v>
                </c:pt>
                <c:pt idx="3754">
                  <c:v>2.8300018310550001</c:v>
                </c:pt>
                <c:pt idx="3755">
                  <c:v>2.8400115966800001</c:v>
                </c:pt>
                <c:pt idx="3756">
                  <c:v>2.710006713867017</c:v>
                </c:pt>
                <c:pt idx="3757">
                  <c:v>2.75</c:v>
                </c:pt>
                <c:pt idx="3758">
                  <c:v>2.7900085449220171</c:v>
                </c:pt>
                <c:pt idx="3759">
                  <c:v>2.75</c:v>
                </c:pt>
                <c:pt idx="3760">
                  <c:v>2.7200012207030113</c:v>
                </c:pt>
                <c:pt idx="3761">
                  <c:v>2.7200012207030113</c:v>
                </c:pt>
                <c:pt idx="3762">
                  <c:v>2.7400054931640057</c:v>
                </c:pt>
                <c:pt idx="3763">
                  <c:v>2.6900024414059942</c:v>
                </c:pt>
                <c:pt idx="3764">
                  <c:v>2.7200012207030113</c:v>
                </c:pt>
                <c:pt idx="3765">
                  <c:v>2.760009765625</c:v>
                </c:pt>
                <c:pt idx="3766">
                  <c:v>2.8000030517580115</c:v>
                </c:pt>
                <c:pt idx="3767">
                  <c:v>2.7000122070309942</c:v>
                </c:pt>
                <c:pt idx="3768">
                  <c:v>2.6900024414059942</c:v>
                </c:pt>
                <c:pt idx="3769">
                  <c:v>2.7900085449220171</c:v>
                </c:pt>
                <c:pt idx="3770">
                  <c:v>2.6900024414059942</c:v>
                </c:pt>
                <c:pt idx="3771">
                  <c:v>2.7200012207030113</c:v>
                </c:pt>
                <c:pt idx="3772">
                  <c:v>2.75</c:v>
                </c:pt>
                <c:pt idx="3773">
                  <c:v>2.7700042724609943</c:v>
                </c:pt>
                <c:pt idx="3774">
                  <c:v>2.75</c:v>
                </c:pt>
                <c:pt idx="3775">
                  <c:v>2.710006713867017</c:v>
                </c:pt>
                <c:pt idx="3776">
                  <c:v>2.7300109863280113</c:v>
                </c:pt>
                <c:pt idx="3777">
                  <c:v>2.760009765625</c:v>
                </c:pt>
                <c:pt idx="3778">
                  <c:v>2.8200073242190058</c:v>
                </c:pt>
                <c:pt idx="3779">
                  <c:v>2.7700042724609943</c:v>
                </c:pt>
                <c:pt idx="3780">
                  <c:v>2.7300109863280113</c:v>
                </c:pt>
                <c:pt idx="3781">
                  <c:v>2.7700042724609943</c:v>
                </c:pt>
                <c:pt idx="3782">
                  <c:v>2.7300109863280113</c:v>
                </c:pt>
                <c:pt idx="3783">
                  <c:v>2.6900024414059942</c:v>
                </c:pt>
                <c:pt idx="3784">
                  <c:v>2.6699981689449999</c:v>
                </c:pt>
                <c:pt idx="3785">
                  <c:v>2.6900024414059942</c:v>
                </c:pt>
                <c:pt idx="3786">
                  <c:v>2.6900024414059942</c:v>
                </c:pt>
                <c:pt idx="3787">
                  <c:v>2.6800079345699999</c:v>
                </c:pt>
                <c:pt idx="3788">
                  <c:v>2.7000122070309942</c:v>
                </c:pt>
                <c:pt idx="3789">
                  <c:v>2.7400054931640057</c:v>
                </c:pt>
                <c:pt idx="3790">
                  <c:v>2.760009765625</c:v>
                </c:pt>
                <c:pt idx="3791">
                  <c:v>2.7700042724609943</c:v>
                </c:pt>
                <c:pt idx="3792">
                  <c:v>2.75</c:v>
                </c:pt>
                <c:pt idx="3793">
                  <c:v>2.75</c:v>
                </c:pt>
                <c:pt idx="3794">
                  <c:v>2.7799987792970171</c:v>
                </c:pt>
                <c:pt idx="3795">
                  <c:v>2.8200073242190058</c:v>
                </c:pt>
                <c:pt idx="3796">
                  <c:v>2.7799987792970171</c:v>
                </c:pt>
                <c:pt idx="3797">
                  <c:v>2.75</c:v>
                </c:pt>
                <c:pt idx="3798">
                  <c:v>2.7300109863280113</c:v>
                </c:pt>
                <c:pt idx="3799">
                  <c:v>2.7400054931640057</c:v>
                </c:pt>
                <c:pt idx="3800">
                  <c:v>2.7700042724609943</c:v>
                </c:pt>
                <c:pt idx="3801">
                  <c:v>2.7799987792970171</c:v>
                </c:pt>
                <c:pt idx="3802">
                  <c:v>2.8300018310550001</c:v>
                </c:pt>
                <c:pt idx="3803">
                  <c:v>2.8700103759770172</c:v>
                </c:pt>
                <c:pt idx="3804">
                  <c:v>2.8300018310550001</c:v>
                </c:pt>
                <c:pt idx="3805">
                  <c:v>2.7799987792970171</c:v>
                </c:pt>
                <c:pt idx="3806">
                  <c:v>2.760009765625</c:v>
                </c:pt>
                <c:pt idx="3807">
                  <c:v>2.75</c:v>
                </c:pt>
                <c:pt idx="3808">
                  <c:v>2.7400054931640057</c:v>
                </c:pt>
                <c:pt idx="3809">
                  <c:v>2.7300109863280113</c:v>
                </c:pt>
                <c:pt idx="3810">
                  <c:v>2.7300109863280113</c:v>
                </c:pt>
                <c:pt idx="3811">
                  <c:v>2.6699981689449999</c:v>
                </c:pt>
                <c:pt idx="3812">
                  <c:v>2.6800079345699999</c:v>
                </c:pt>
                <c:pt idx="3813">
                  <c:v>2.7200012207030113</c:v>
                </c:pt>
                <c:pt idx="3814">
                  <c:v>2.760009765625</c:v>
                </c:pt>
                <c:pt idx="3815">
                  <c:v>2.760009765625</c:v>
                </c:pt>
                <c:pt idx="3816">
                  <c:v>2.8000030517580115</c:v>
                </c:pt>
                <c:pt idx="3817">
                  <c:v>2.8800048828120168</c:v>
                </c:pt>
                <c:pt idx="3818">
                  <c:v>2.7900085449220171</c:v>
                </c:pt>
                <c:pt idx="3819">
                  <c:v>2.8300018310550001</c:v>
                </c:pt>
                <c:pt idx="3820">
                  <c:v>2.7799987792970171</c:v>
                </c:pt>
                <c:pt idx="3821">
                  <c:v>2.8000030517580115</c:v>
                </c:pt>
                <c:pt idx="3822">
                  <c:v>2.8200073242190058</c:v>
                </c:pt>
                <c:pt idx="3823">
                  <c:v>2.8200073242190058</c:v>
                </c:pt>
                <c:pt idx="3824">
                  <c:v>2.8200073242190058</c:v>
                </c:pt>
                <c:pt idx="3825">
                  <c:v>2.8100128173830115</c:v>
                </c:pt>
                <c:pt idx="3826">
                  <c:v>2.75</c:v>
                </c:pt>
                <c:pt idx="3827">
                  <c:v>2.7300109863280113</c:v>
                </c:pt>
                <c:pt idx="3828">
                  <c:v>2.75</c:v>
                </c:pt>
                <c:pt idx="3829">
                  <c:v>2.8000030517580115</c:v>
                </c:pt>
                <c:pt idx="3830">
                  <c:v>2.8100128173830115</c:v>
                </c:pt>
                <c:pt idx="3831">
                  <c:v>2.8200073242190058</c:v>
                </c:pt>
                <c:pt idx="3832">
                  <c:v>2.8100128173830115</c:v>
                </c:pt>
                <c:pt idx="3833">
                  <c:v>2.7700042724609943</c:v>
                </c:pt>
                <c:pt idx="3834">
                  <c:v>2.7799987792970171</c:v>
                </c:pt>
                <c:pt idx="3835">
                  <c:v>2.7300109863280113</c:v>
                </c:pt>
                <c:pt idx="3836">
                  <c:v>2.7300109863280113</c:v>
                </c:pt>
                <c:pt idx="3837">
                  <c:v>2.8000030517580115</c:v>
                </c:pt>
                <c:pt idx="3838">
                  <c:v>2.8300018310550001</c:v>
                </c:pt>
                <c:pt idx="3839">
                  <c:v>2.7900085449220171</c:v>
                </c:pt>
                <c:pt idx="3840">
                  <c:v>2.7700042724609943</c:v>
                </c:pt>
                <c:pt idx="3841">
                  <c:v>2.8000030517580115</c:v>
                </c:pt>
                <c:pt idx="3842">
                  <c:v>2.8400115966800001</c:v>
                </c:pt>
                <c:pt idx="3843">
                  <c:v>2.8500061035159945</c:v>
                </c:pt>
                <c:pt idx="3844">
                  <c:v>2.8500061035159945</c:v>
                </c:pt>
                <c:pt idx="3845">
                  <c:v>2.7799987792970171</c:v>
                </c:pt>
                <c:pt idx="3846">
                  <c:v>2.7900085449220171</c:v>
                </c:pt>
                <c:pt idx="3847">
                  <c:v>2.8200073242190058</c:v>
                </c:pt>
                <c:pt idx="3848">
                  <c:v>2.8500061035159945</c:v>
                </c:pt>
                <c:pt idx="3849">
                  <c:v>2.8000030517580115</c:v>
                </c:pt>
                <c:pt idx="3850">
                  <c:v>2.7400054931640057</c:v>
                </c:pt>
                <c:pt idx="3851">
                  <c:v>2.7300109863280113</c:v>
                </c:pt>
                <c:pt idx="3852">
                  <c:v>2.75</c:v>
                </c:pt>
                <c:pt idx="3853">
                  <c:v>2.760009765625</c:v>
                </c:pt>
                <c:pt idx="3854">
                  <c:v>2.7900085449220171</c:v>
                </c:pt>
                <c:pt idx="3855">
                  <c:v>2.8400115966800001</c:v>
                </c:pt>
                <c:pt idx="3856">
                  <c:v>2.8300018310550001</c:v>
                </c:pt>
                <c:pt idx="3857">
                  <c:v>2.8700103759770172</c:v>
                </c:pt>
                <c:pt idx="3858">
                  <c:v>2.8700103759770172</c:v>
                </c:pt>
                <c:pt idx="3859">
                  <c:v>2.8400115966800001</c:v>
                </c:pt>
                <c:pt idx="3860">
                  <c:v>2.8000030517580115</c:v>
                </c:pt>
                <c:pt idx="3861">
                  <c:v>2.8300018310550001</c:v>
                </c:pt>
                <c:pt idx="3862">
                  <c:v>2.7700042724609943</c:v>
                </c:pt>
                <c:pt idx="3863">
                  <c:v>2.75</c:v>
                </c:pt>
                <c:pt idx="3864">
                  <c:v>2.7799987792970171</c:v>
                </c:pt>
                <c:pt idx="3865">
                  <c:v>2.7799987792970171</c:v>
                </c:pt>
                <c:pt idx="3866">
                  <c:v>2.7799987792970171</c:v>
                </c:pt>
                <c:pt idx="3867">
                  <c:v>2.7900085449220171</c:v>
                </c:pt>
                <c:pt idx="3868">
                  <c:v>2.760009765625</c:v>
                </c:pt>
                <c:pt idx="3869">
                  <c:v>2.7700042724609943</c:v>
                </c:pt>
                <c:pt idx="3870">
                  <c:v>2.8000030517580115</c:v>
                </c:pt>
                <c:pt idx="3871">
                  <c:v>2.7900085449220171</c:v>
                </c:pt>
                <c:pt idx="3872">
                  <c:v>2.7900085449220171</c:v>
                </c:pt>
                <c:pt idx="3873">
                  <c:v>2.7900085449220171</c:v>
                </c:pt>
                <c:pt idx="3874">
                  <c:v>2.8100128173830115</c:v>
                </c:pt>
                <c:pt idx="3875">
                  <c:v>2.8000030517580115</c:v>
                </c:pt>
                <c:pt idx="3876">
                  <c:v>2.760009765625</c:v>
                </c:pt>
                <c:pt idx="3877">
                  <c:v>2.7700042724609943</c:v>
                </c:pt>
                <c:pt idx="3878">
                  <c:v>2.8400115966800001</c:v>
                </c:pt>
                <c:pt idx="3879">
                  <c:v>2.8700103759770172</c:v>
                </c:pt>
                <c:pt idx="3880">
                  <c:v>2.8200073242190058</c:v>
                </c:pt>
                <c:pt idx="3881">
                  <c:v>2.7900085449220171</c:v>
                </c:pt>
                <c:pt idx="3882">
                  <c:v>2.8500061035159945</c:v>
                </c:pt>
                <c:pt idx="3883">
                  <c:v>2.8899993896480112</c:v>
                </c:pt>
                <c:pt idx="3884">
                  <c:v>2.8400115966800001</c:v>
                </c:pt>
                <c:pt idx="3885">
                  <c:v>2.8800048828120168</c:v>
                </c:pt>
                <c:pt idx="3886">
                  <c:v>2.7799987792970171</c:v>
                </c:pt>
                <c:pt idx="3887">
                  <c:v>2.8300018310550001</c:v>
                </c:pt>
                <c:pt idx="3888">
                  <c:v>2.8100128173830115</c:v>
                </c:pt>
                <c:pt idx="3889">
                  <c:v>2.8000030517580115</c:v>
                </c:pt>
                <c:pt idx="3890">
                  <c:v>2.8300018310550001</c:v>
                </c:pt>
                <c:pt idx="3891">
                  <c:v>2.8600006103520172</c:v>
                </c:pt>
                <c:pt idx="3892">
                  <c:v>2.8200073242190058</c:v>
                </c:pt>
                <c:pt idx="3893">
                  <c:v>2.7700042724609943</c:v>
                </c:pt>
                <c:pt idx="3894">
                  <c:v>2.8200073242190058</c:v>
                </c:pt>
                <c:pt idx="3895">
                  <c:v>2.8400115966800001</c:v>
                </c:pt>
                <c:pt idx="3896">
                  <c:v>2.8100128173830115</c:v>
                </c:pt>
                <c:pt idx="3897">
                  <c:v>2.8500061035159945</c:v>
                </c:pt>
                <c:pt idx="3898">
                  <c:v>2.8800048828120168</c:v>
                </c:pt>
                <c:pt idx="3899">
                  <c:v>2.8800048828120168</c:v>
                </c:pt>
                <c:pt idx="3900">
                  <c:v>2.8200073242190058</c:v>
                </c:pt>
                <c:pt idx="3901">
                  <c:v>2.8100128173830115</c:v>
                </c:pt>
                <c:pt idx="3902">
                  <c:v>2.8300018310550001</c:v>
                </c:pt>
                <c:pt idx="3903">
                  <c:v>2.8400115966800001</c:v>
                </c:pt>
                <c:pt idx="3904">
                  <c:v>2.8200073242190058</c:v>
                </c:pt>
                <c:pt idx="3905">
                  <c:v>2.8600006103520172</c:v>
                </c:pt>
                <c:pt idx="3906">
                  <c:v>2.8400115966800001</c:v>
                </c:pt>
                <c:pt idx="3907">
                  <c:v>2.8300018310550001</c:v>
                </c:pt>
                <c:pt idx="3908">
                  <c:v>2.8000030517580115</c:v>
                </c:pt>
                <c:pt idx="3909">
                  <c:v>2.7900085449220171</c:v>
                </c:pt>
                <c:pt idx="3910">
                  <c:v>2.8200073242190058</c:v>
                </c:pt>
                <c:pt idx="3911">
                  <c:v>2.8500061035159945</c:v>
                </c:pt>
                <c:pt idx="3912">
                  <c:v>2.8899993896480112</c:v>
                </c:pt>
                <c:pt idx="3913">
                  <c:v>2.8800048828120168</c:v>
                </c:pt>
                <c:pt idx="3914">
                  <c:v>2.8600006103520172</c:v>
                </c:pt>
                <c:pt idx="3915">
                  <c:v>2.8200073242190058</c:v>
                </c:pt>
                <c:pt idx="3916">
                  <c:v>2.8500061035159945</c:v>
                </c:pt>
                <c:pt idx="3917">
                  <c:v>2.8600006103520172</c:v>
                </c:pt>
                <c:pt idx="3918">
                  <c:v>2.8400115966800001</c:v>
                </c:pt>
                <c:pt idx="3919">
                  <c:v>2.8700103759770172</c:v>
                </c:pt>
                <c:pt idx="3920">
                  <c:v>2.8400115966800001</c:v>
                </c:pt>
                <c:pt idx="3921">
                  <c:v>2.8700103759770172</c:v>
                </c:pt>
                <c:pt idx="3922">
                  <c:v>2.9000091552730112</c:v>
                </c:pt>
                <c:pt idx="3923">
                  <c:v>2.8899993896480112</c:v>
                </c:pt>
                <c:pt idx="3924">
                  <c:v>2.9199981689449999</c:v>
                </c:pt>
                <c:pt idx="3925">
                  <c:v>2.8700103759770172</c:v>
                </c:pt>
                <c:pt idx="3926">
                  <c:v>2.8000030517580115</c:v>
                </c:pt>
                <c:pt idx="3927">
                  <c:v>2.8000030517580115</c:v>
                </c:pt>
                <c:pt idx="3928">
                  <c:v>2.8200073242190058</c:v>
                </c:pt>
                <c:pt idx="3929">
                  <c:v>2.8200073242190058</c:v>
                </c:pt>
                <c:pt idx="3930">
                  <c:v>2.8400115966800001</c:v>
                </c:pt>
                <c:pt idx="3931">
                  <c:v>2.8300018310550001</c:v>
                </c:pt>
                <c:pt idx="3932">
                  <c:v>2.8200073242190058</c:v>
                </c:pt>
                <c:pt idx="3933">
                  <c:v>2.8600006103520172</c:v>
                </c:pt>
                <c:pt idx="3934">
                  <c:v>2.8500061035159945</c:v>
                </c:pt>
                <c:pt idx="3935">
                  <c:v>2.8400115966800001</c:v>
                </c:pt>
                <c:pt idx="3936">
                  <c:v>2.8400115966800001</c:v>
                </c:pt>
                <c:pt idx="3937">
                  <c:v>2.8300018310550001</c:v>
                </c:pt>
                <c:pt idx="3938">
                  <c:v>2.8300018310550001</c:v>
                </c:pt>
                <c:pt idx="3939">
                  <c:v>2.8600006103520172</c:v>
                </c:pt>
                <c:pt idx="3940">
                  <c:v>2.8800048828120168</c:v>
                </c:pt>
                <c:pt idx="3941">
                  <c:v>2.8600006103520172</c:v>
                </c:pt>
                <c:pt idx="3942">
                  <c:v>2.8400115966800001</c:v>
                </c:pt>
                <c:pt idx="3943">
                  <c:v>2.8500061035159945</c:v>
                </c:pt>
                <c:pt idx="3944">
                  <c:v>2.8500061035159945</c:v>
                </c:pt>
                <c:pt idx="3945">
                  <c:v>2.8000030517580115</c:v>
                </c:pt>
                <c:pt idx="3946">
                  <c:v>2.8300018310550001</c:v>
                </c:pt>
                <c:pt idx="3947">
                  <c:v>2.8800048828120168</c:v>
                </c:pt>
                <c:pt idx="3948">
                  <c:v>2.8899993896480112</c:v>
                </c:pt>
                <c:pt idx="3949">
                  <c:v>2.8800048828120168</c:v>
                </c:pt>
                <c:pt idx="3950">
                  <c:v>2.8700103759770172</c:v>
                </c:pt>
                <c:pt idx="3951">
                  <c:v>2.8800048828120168</c:v>
                </c:pt>
                <c:pt idx="3952">
                  <c:v>2.8600006103520172</c:v>
                </c:pt>
                <c:pt idx="3953">
                  <c:v>2.8800048828120168</c:v>
                </c:pt>
                <c:pt idx="3954">
                  <c:v>2.8400115966800001</c:v>
                </c:pt>
                <c:pt idx="3955">
                  <c:v>2.8200073242190058</c:v>
                </c:pt>
                <c:pt idx="3956">
                  <c:v>2.8300018310550001</c:v>
                </c:pt>
                <c:pt idx="3957">
                  <c:v>2.8700103759770172</c:v>
                </c:pt>
                <c:pt idx="3958">
                  <c:v>2.9300079345699999</c:v>
                </c:pt>
                <c:pt idx="3959">
                  <c:v>2.8700103759770172</c:v>
                </c:pt>
                <c:pt idx="3960">
                  <c:v>2.8899993896480112</c:v>
                </c:pt>
                <c:pt idx="3961">
                  <c:v>2.8899993896480112</c:v>
                </c:pt>
                <c:pt idx="3962">
                  <c:v>2.8800048828120168</c:v>
                </c:pt>
                <c:pt idx="3963">
                  <c:v>2.8700103759770172</c:v>
                </c:pt>
                <c:pt idx="3964">
                  <c:v>2.8700103759770172</c:v>
                </c:pt>
                <c:pt idx="3965">
                  <c:v>2.9100036621090055</c:v>
                </c:pt>
                <c:pt idx="3966">
                  <c:v>2.9199981689449999</c:v>
                </c:pt>
                <c:pt idx="3967">
                  <c:v>2.8600006103520172</c:v>
                </c:pt>
                <c:pt idx="3968">
                  <c:v>2.8800048828120168</c:v>
                </c:pt>
                <c:pt idx="3969">
                  <c:v>2.8800048828120168</c:v>
                </c:pt>
                <c:pt idx="3970">
                  <c:v>2.8800048828120168</c:v>
                </c:pt>
                <c:pt idx="3971">
                  <c:v>2.8100128173830115</c:v>
                </c:pt>
                <c:pt idx="3972">
                  <c:v>2.8000030517580115</c:v>
                </c:pt>
                <c:pt idx="3973">
                  <c:v>2.8100128173830115</c:v>
                </c:pt>
                <c:pt idx="3974">
                  <c:v>2.8400115966800001</c:v>
                </c:pt>
                <c:pt idx="3975">
                  <c:v>2.8500061035159945</c:v>
                </c:pt>
                <c:pt idx="3976">
                  <c:v>2.8700103759770172</c:v>
                </c:pt>
                <c:pt idx="3977">
                  <c:v>2.8899993896480112</c:v>
                </c:pt>
                <c:pt idx="3978">
                  <c:v>2.8700103759770172</c:v>
                </c:pt>
                <c:pt idx="3979">
                  <c:v>2.9400024414059942</c:v>
                </c:pt>
                <c:pt idx="3980">
                  <c:v>2.9000091552730112</c:v>
                </c:pt>
                <c:pt idx="3981">
                  <c:v>2.9000091552730112</c:v>
                </c:pt>
                <c:pt idx="3982">
                  <c:v>2.8700103759770172</c:v>
                </c:pt>
                <c:pt idx="3983">
                  <c:v>2.8800048828120168</c:v>
                </c:pt>
                <c:pt idx="3984">
                  <c:v>2.8899993896480112</c:v>
                </c:pt>
                <c:pt idx="3985">
                  <c:v>2.8899993896480112</c:v>
                </c:pt>
                <c:pt idx="3986">
                  <c:v>2.9100036621090055</c:v>
                </c:pt>
                <c:pt idx="3987">
                  <c:v>2.9000091552730112</c:v>
                </c:pt>
                <c:pt idx="3988">
                  <c:v>2.9199981689449999</c:v>
                </c:pt>
                <c:pt idx="3989">
                  <c:v>2.9199981689449999</c:v>
                </c:pt>
                <c:pt idx="3990">
                  <c:v>2.9700012207030113</c:v>
                </c:pt>
                <c:pt idx="3991">
                  <c:v>2.9500122070309942</c:v>
                </c:pt>
                <c:pt idx="3992">
                  <c:v>2.8800048828120168</c:v>
                </c:pt>
                <c:pt idx="3993">
                  <c:v>2.8400115966800001</c:v>
                </c:pt>
                <c:pt idx="3994">
                  <c:v>2.8600006103520172</c:v>
                </c:pt>
                <c:pt idx="3995">
                  <c:v>2.960006713867017</c:v>
                </c:pt>
                <c:pt idx="3996">
                  <c:v>2.960006713867017</c:v>
                </c:pt>
                <c:pt idx="3997">
                  <c:v>2.8600006103520172</c:v>
                </c:pt>
                <c:pt idx="3998">
                  <c:v>2.8300018310550001</c:v>
                </c:pt>
                <c:pt idx="3999">
                  <c:v>2.960006713867017</c:v>
                </c:pt>
                <c:pt idx="4000">
                  <c:v>2.8100128173830115</c:v>
                </c:pt>
                <c:pt idx="4001">
                  <c:v>2.9300079345699999</c:v>
                </c:pt>
                <c:pt idx="4002">
                  <c:v>2.7900085449220171</c:v>
                </c:pt>
                <c:pt idx="4003">
                  <c:v>2.8800048828120168</c:v>
                </c:pt>
                <c:pt idx="4004">
                  <c:v>2.8500061035159945</c:v>
                </c:pt>
                <c:pt idx="4005">
                  <c:v>2.8600006103520172</c:v>
                </c:pt>
                <c:pt idx="4006">
                  <c:v>2.9000091552730112</c:v>
                </c:pt>
                <c:pt idx="4007">
                  <c:v>2.8500061035159945</c:v>
                </c:pt>
                <c:pt idx="4008">
                  <c:v>2.9300079345699999</c:v>
                </c:pt>
                <c:pt idx="4009">
                  <c:v>2.8600006103520172</c:v>
                </c:pt>
                <c:pt idx="4010">
                  <c:v>2.7900085449220171</c:v>
                </c:pt>
                <c:pt idx="4011">
                  <c:v>2.9000091552730112</c:v>
                </c:pt>
                <c:pt idx="4012">
                  <c:v>2.9400024414059942</c:v>
                </c:pt>
                <c:pt idx="4013">
                  <c:v>2.9400024414059942</c:v>
                </c:pt>
                <c:pt idx="4014">
                  <c:v>2.9500122070309942</c:v>
                </c:pt>
                <c:pt idx="4015">
                  <c:v>2.9000091552730112</c:v>
                </c:pt>
                <c:pt idx="4016">
                  <c:v>2.8800048828120168</c:v>
                </c:pt>
                <c:pt idx="4017">
                  <c:v>2.9000091552730112</c:v>
                </c:pt>
                <c:pt idx="4018">
                  <c:v>2.960006713867017</c:v>
                </c:pt>
                <c:pt idx="4019">
                  <c:v>2.9700012207030113</c:v>
                </c:pt>
                <c:pt idx="4020">
                  <c:v>2.9199981689449999</c:v>
                </c:pt>
                <c:pt idx="4021">
                  <c:v>2.9500122070309942</c:v>
                </c:pt>
                <c:pt idx="4022">
                  <c:v>2.8200073242190058</c:v>
                </c:pt>
                <c:pt idx="4023">
                  <c:v>2.9100036621090055</c:v>
                </c:pt>
                <c:pt idx="4024">
                  <c:v>2.8800048828120168</c:v>
                </c:pt>
                <c:pt idx="4025">
                  <c:v>2.8800048828120168</c:v>
                </c:pt>
                <c:pt idx="4026">
                  <c:v>2.960006713867017</c:v>
                </c:pt>
                <c:pt idx="4027">
                  <c:v>2.9300079345699999</c:v>
                </c:pt>
                <c:pt idx="4028">
                  <c:v>2.8500061035159945</c:v>
                </c:pt>
                <c:pt idx="4029">
                  <c:v>2.8899993896480112</c:v>
                </c:pt>
                <c:pt idx="4030">
                  <c:v>2.9000091552730112</c:v>
                </c:pt>
                <c:pt idx="4031">
                  <c:v>2.8600006103520172</c:v>
                </c:pt>
                <c:pt idx="4032">
                  <c:v>2.8700103759770172</c:v>
                </c:pt>
                <c:pt idx="4033">
                  <c:v>2.8899993896480112</c:v>
                </c:pt>
                <c:pt idx="4034">
                  <c:v>2.9100036621090055</c:v>
                </c:pt>
                <c:pt idx="4035">
                  <c:v>2.8800048828120168</c:v>
                </c:pt>
                <c:pt idx="4036">
                  <c:v>2.9400024414059942</c:v>
                </c:pt>
                <c:pt idx="4037">
                  <c:v>2.9300079345699999</c:v>
                </c:pt>
                <c:pt idx="4038">
                  <c:v>2.9000091552730112</c:v>
                </c:pt>
                <c:pt idx="4039">
                  <c:v>2.9000091552730112</c:v>
                </c:pt>
                <c:pt idx="4040">
                  <c:v>2.8500061035159945</c:v>
                </c:pt>
                <c:pt idx="4041">
                  <c:v>2.8500061035159945</c:v>
                </c:pt>
                <c:pt idx="4042">
                  <c:v>2.8400115966800001</c:v>
                </c:pt>
                <c:pt idx="4043">
                  <c:v>2.8400115966800001</c:v>
                </c:pt>
                <c:pt idx="4044">
                  <c:v>2.8500061035159945</c:v>
                </c:pt>
                <c:pt idx="4045">
                  <c:v>2.8700103759770172</c:v>
                </c:pt>
                <c:pt idx="4046">
                  <c:v>2.8800048828120168</c:v>
                </c:pt>
                <c:pt idx="4047">
                  <c:v>2.9100036621090055</c:v>
                </c:pt>
                <c:pt idx="4048">
                  <c:v>2.8899993896480112</c:v>
                </c:pt>
                <c:pt idx="4049">
                  <c:v>2.9300079345699999</c:v>
                </c:pt>
                <c:pt idx="4050">
                  <c:v>2.9400024414059942</c:v>
                </c:pt>
                <c:pt idx="4051">
                  <c:v>2.960006713867017</c:v>
                </c:pt>
                <c:pt idx="4052">
                  <c:v>2.9100036621090055</c:v>
                </c:pt>
                <c:pt idx="4053">
                  <c:v>2.8600006103520172</c:v>
                </c:pt>
                <c:pt idx="4054">
                  <c:v>2.8800048828120168</c:v>
                </c:pt>
                <c:pt idx="4055">
                  <c:v>2.960006713867017</c:v>
                </c:pt>
                <c:pt idx="4056">
                  <c:v>2.9300079345699999</c:v>
                </c:pt>
                <c:pt idx="4057">
                  <c:v>3.0200042724609943</c:v>
                </c:pt>
                <c:pt idx="4058">
                  <c:v>2.9000091552730112</c:v>
                </c:pt>
                <c:pt idx="4059">
                  <c:v>2.9000091552730112</c:v>
                </c:pt>
                <c:pt idx="4060">
                  <c:v>2.9199981689449999</c:v>
                </c:pt>
                <c:pt idx="4061">
                  <c:v>2.9800109863280113</c:v>
                </c:pt>
                <c:pt idx="4062">
                  <c:v>3.0299987792970171</c:v>
                </c:pt>
                <c:pt idx="4063">
                  <c:v>3</c:v>
                </c:pt>
                <c:pt idx="4064">
                  <c:v>3.0200042724609943</c:v>
                </c:pt>
                <c:pt idx="4065">
                  <c:v>2.9900054931640057</c:v>
                </c:pt>
                <c:pt idx="4066">
                  <c:v>2.8700103759770172</c:v>
                </c:pt>
                <c:pt idx="4067">
                  <c:v>3.0299987792970171</c:v>
                </c:pt>
                <c:pt idx="4068">
                  <c:v>3.1000061035159945</c:v>
                </c:pt>
                <c:pt idx="4069">
                  <c:v>2.9900054931640057</c:v>
                </c:pt>
                <c:pt idx="4070">
                  <c:v>2.9400024414059942</c:v>
                </c:pt>
                <c:pt idx="4071">
                  <c:v>2.9700012207030113</c:v>
                </c:pt>
                <c:pt idx="4072">
                  <c:v>2.9500122070309942</c:v>
                </c:pt>
                <c:pt idx="4073">
                  <c:v>2.960006713867017</c:v>
                </c:pt>
                <c:pt idx="4074">
                  <c:v>2.9500122070309942</c:v>
                </c:pt>
                <c:pt idx="4075">
                  <c:v>2.9800109863280113</c:v>
                </c:pt>
                <c:pt idx="4076">
                  <c:v>2.9100036621090055</c:v>
                </c:pt>
                <c:pt idx="4077">
                  <c:v>2.9000091552730112</c:v>
                </c:pt>
                <c:pt idx="4078">
                  <c:v>2.9400024414059942</c:v>
                </c:pt>
                <c:pt idx="4079">
                  <c:v>2.9900054931640057</c:v>
                </c:pt>
                <c:pt idx="4080">
                  <c:v>2.9500122070309942</c:v>
                </c:pt>
                <c:pt idx="4081">
                  <c:v>2.9900054931640057</c:v>
                </c:pt>
                <c:pt idx="4082">
                  <c:v>2.9300079345699999</c:v>
                </c:pt>
                <c:pt idx="4083">
                  <c:v>3.010009765625</c:v>
                </c:pt>
                <c:pt idx="4084">
                  <c:v>3</c:v>
                </c:pt>
                <c:pt idx="4085">
                  <c:v>3.0200042724609943</c:v>
                </c:pt>
                <c:pt idx="4086">
                  <c:v>3.0600128173830115</c:v>
                </c:pt>
                <c:pt idx="4087">
                  <c:v>3.1000061035159945</c:v>
                </c:pt>
                <c:pt idx="4088">
                  <c:v>3.0400085449220171</c:v>
                </c:pt>
                <c:pt idx="4089">
                  <c:v>2.9300079345699999</c:v>
                </c:pt>
                <c:pt idx="4090">
                  <c:v>2.8600006103520172</c:v>
                </c:pt>
                <c:pt idx="4091">
                  <c:v>2.9400024414059942</c:v>
                </c:pt>
                <c:pt idx="4092">
                  <c:v>2.960006713867017</c:v>
                </c:pt>
                <c:pt idx="4093">
                  <c:v>3.0400085449220171</c:v>
                </c:pt>
                <c:pt idx="4094">
                  <c:v>3.1100006103520172</c:v>
                </c:pt>
                <c:pt idx="4095">
                  <c:v>3.1100006103520172</c:v>
                </c:pt>
                <c:pt idx="4096">
                  <c:v>3.0500030517580115</c:v>
                </c:pt>
                <c:pt idx="4097">
                  <c:v>2.9300079345699999</c:v>
                </c:pt>
                <c:pt idx="4098">
                  <c:v>2.9500122070309942</c:v>
                </c:pt>
                <c:pt idx="4099">
                  <c:v>3.0700073242190058</c:v>
                </c:pt>
                <c:pt idx="4100">
                  <c:v>3.1600036621090055</c:v>
                </c:pt>
                <c:pt idx="4101">
                  <c:v>3.0600128173830115</c:v>
                </c:pt>
                <c:pt idx="4102">
                  <c:v>3.010009765625</c:v>
                </c:pt>
                <c:pt idx="4103">
                  <c:v>2.9199981689449999</c:v>
                </c:pt>
                <c:pt idx="4104">
                  <c:v>2.9300079345699999</c:v>
                </c:pt>
                <c:pt idx="4105">
                  <c:v>2.9300079345699999</c:v>
                </c:pt>
                <c:pt idx="4106">
                  <c:v>2.9500122070309942</c:v>
                </c:pt>
                <c:pt idx="4107">
                  <c:v>2.9400024414059942</c:v>
                </c:pt>
                <c:pt idx="4108">
                  <c:v>2.9199981689449999</c:v>
                </c:pt>
                <c:pt idx="4109">
                  <c:v>2.9400024414059942</c:v>
                </c:pt>
                <c:pt idx="4110">
                  <c:v>2.960006713867017</c:v>
                </c:pt>
                <c:pt idx="4111">
                  <c:v>2.9700012207030113</c:v>
                </c:pt>
                <c:pt idx="4112">
                  <c:v>2.9400024414059942</c:v>
                </c:pt>
                <c:pt idx="4113">
                  <c:v>2.9100036621090055</c:v>
                </c:pt>
                <c:pt idx="4114">
                  <c:v>2.9500122070309942</c:v>
                </c:pt>
                <c:pt idx="4115">
                  <c:v>3</c:v>
                </c:pt>
                <c:pt idx="4116">
                  <c:v>3.0500030517580115</c:v>
                </c:pt>
                <c:pt idx="4117">
                  <c:v>3.010009765625</c:v>
                </c:pt>
                <c:pt idx="4118">
                  <c:v>2.960006713867017</c:v>
                </c:pt>
                <c:pt idx="4119">
                  <c:v>2.9500122070309942</c:v>
                </c:pt>
                <c:pt idx="4120">
                  <c:v>2.960006713867017</c:v>
                </c:pt>
                <c:pt idx="4121">
                  <c:v>3</c:v>
                </c:pt>
                <c:pt idx="4122">
                  <c:v>3.0400085449220171</c:v>
                </c:pt>
                <c:pt idx="4123">
                  <c:v>3.0500030517580115</c:v>
                </c:pt>
                <c:pt idx="4124">
                  <c:v>3.0200042724609943</c:v>
                </c:pt>
                <c:pt idx="4125">
                  <c:v>3.010009765625</c:v>
                </c:pt>
                <c:pt idx="4126">
                  <c:v>3.0500030517580115</c:v>
                </c:pt>
                <c:pt idx="4127">
                  <c:v>3.0800018310550001</c:v>
                </c:pt>
                <c:pt idx="4128">
                  <c:v>3.010009765625</c:v>
                </c:pt>
                <c:pt idx="4129">
                  <c:v>2.9900054931640057</c:v>
                </c:pt>
                <c:pt idx="4130">
                  <c:v>3.0299987792970171</c:v>
                </c:pt>
                <c:pt idx="4131">
                  <c:v>3.0400085449220171</c:v>
                </c:pt>
                <c:pt idx="4132">
                  <c:v>3.0299987792970171</c:v>
                </c:pt>
                <c:pt idx="4133">
                  <c:v>3.0400085449220171</c:v>
                </c:pt>
                <c:pt idx="4134">
                  <c:v>3.0500030517580115</c:v>
                </c:pt>
                <c:pt idx="4135">
                  <c:v>3.0400085449220171</c:v>
                </c:pt>
                <c:pt idx="4136">
                  <c:v>3.1300048828120168</c:v>
                </c:pt>
                <c:pt idx="4137">
                  <c:v>3.0200042724609943</c:v>
                </c:pt>
                <c:pt idx="4138">
                  <c:v>3.010009765625</c:v>
                </c:pt>
                <c:pt idx="4139">
                  <c:v>2.9800109863280113</c:v>
                </c:pt>
                <c:pt idx="4140">
                  <c:v>2.9700012207030113</c:v>
                </c:pt>
                <c:pt idx="4141">
                  <c:v>3.0200042724609943</c:v>
                </c:pt>
                <c:pt idx="4142">
                  <c:v>3.0600128173830115</c:v>
                </c:pt>
                <c:pt idx="4143">
                  <c:v>3.0800018310550001</c:v>
                </c:pt>
                <c:pt idx="4144">
                  <c:v>3.1000061035159945</c:v>
                </c:pt>
                <c:pt idx="4145">
                  <c:v>3.0700073242190058</c:v>
                </c:pt>
                <c:pt idx="4146">
                  <c:v>3.0400085449220171</c:v>
                </c:pt>
                <c:pt idx="4147">
                  <c:v>3.0700073242190058</c:v>
                </c:pt>
                <c:pt idx="4148">
                  <c:v>3.0700073242190058</c:v>
                </c:pt>
                <c:pt idx="4149">
                  <c:v>3.1100006103520172</c:v>
                </c:pt>
                <c:pt idx="4150">
                  <c:v>3.1200103759770172</c:v>
                </c:pt>
                <c:pt idx="4151">
                  <c:v>3.1000061035159945</c:v>
                </c:pt>
                <c:pt idx="4152">
                  <c:v>3.1300048828120168</c:v>
                </c:pt>
                <c:pt idx="4153">
                  <c:v>3.1200103759770172</c:v>
                </c:pt>
                <c:pt idx="4154">
                  <c:v>3.1300048828120168</c:v>
                </c:pt>
                <c:pt idx="4155">
                  <c:v>3.1200103759770172</c:v>
                </c:pt>
                <c:pt idx="4156">
                  <c:v>3.0299987792970171</c:v>
                </c:pt>
                <c:pt idx="4157">
                  <c:v>3.2000122070309942</c:v>
                </c:pt>
                <c:pt idx="4158">
                  <c:v>3.1600036621090055</c:v>
                </c:pt>
                <c:pt idx="4159">
                  <c:v>3.0400085449220171</c:v>
                </c:pt>
                <c:pt idx="4160">
                  <c:v>3.1000061035159945</c:v>
                </c:pt>
                <c:pt idx="4161">
                  <c:v>3.0900115966800001</c:v>
                </c:pt>
                <c:pt idx="4162">
                  <c:v>3.0900115966800001</c:v>
                </c:pt>
                <c:pt idx="4163">
                  <c:v>3.0700073242190058</c:v>
                </c:pt>
                <c:pt idx="4164">
                  <c:v>3.1000061035159945</c:v>
                </c:pt>
                <c:pt idx="4165">
                  <c:v>3.1699981689449999</c:v>
                </c:pt>
                <c:pt idx="4166">
                  <c:v>3.1800079345699999</c:v>
                </c:pt>
                <c:pt idx="4167">
                  <c:v>3.0700073242190058</c:v>
                </c:pt>
                <c:pt idx="4168">
                  <c:v>3.0500030517580115</c:v>
                </c:pt>
                <c:pt idx="4169">
                  <c:v>3.0400085449220171</c:v>
                </c:pt>
                <c:pt idx="4170">
                  <c:v>3.0500030517580115</c:v>
                </c:pt>
                <c:pt idx="4171">
                  <c:v>3.0500030517580115</c:v>
                </c:pt>
                <c:pt idx="4172">
                  <c:v>3.0400085449220171</c:v>
                </c:pt>
                <c:pt idx="4173">
                  <c:v>3.0700073242190058</c:v>
                </c:pt>
                <c:pt idx="4174">
                  <c:v>3.1300048828120168</c:v>
                </c:pt>
                <c:pt idx="4175">
                  <c:v>3.1500091552730112</c:v>
                </c:pt>
                <c:pt idx="4176">
                  <c:v>3.1300048828120168</c:v>
                </c:pt>
                <c:pt idx="4177">
                  <c:v>3.1399993896480112</c:v>
                </c:pt>
                <c:pt idx="4178">
                  <c:v>3.1600036621090055</c:v>
                </c:pt>
                <c:pt idx="4179">
                  <c:v>3.1200103759770172</c:v>
                </c:pt>
                <c:pt idx="4180">
                  <c:v>3.0900115966800001</c:v>
                </c:pt>
                <c:pt idx="4181">
                  <c:v>3.1200103759770172</c:v>
                </c:pt>
                <c:pt idx="4182">
                  <c:v>3.1800079345699999</c:v>
                </c:pt>
                <c:pt idx="4183">
                  <c:v>3.1500091552730112</c:v>
                </c:pt>
                <c:pt idx="4184">
                  <c:v>3.1900024414059942</c:v>
                </c:pt>
                <c:pt idx="4185">
                  <c:v>3.1200103759770172</c:v>
                </c:pt>
                <c:pt idx="4186">
                  <c:v>3.1699981689449999</c:v>
                </c:pt>
                <c:pt idx="4187">
                  <c:v>3.1200103759770172</c:v>
                </c:pt>
                <c:pt idx="4188">
                  <c:v>3.1699981689449999</c:v>
                </c:pt>
                <c:pt idx="4189">
                  <c:v>3.0800018310550001</c:v>
                </c:pt>
                <c:pt idx="4190">
                  <c:v>3.1300048828120168</c:v>
                </c:pt>
                <c:pt idx="4191">
                  <c:v>3.1600036621090055</c:v>
                </c:pt>
                <c:pt idx="4192">
                  <c:v>3.1300048828120168</c:v>
                </c:pt>
                <c:pt idx="4193">
                  <c:v>3.1399993896480112</c:v>
                </c:pt>
                <c:pt idx="4194">
                  <c:v>3.1900024414059942</c:v>
                </c:pt>
                <c:pt idx="4195">
                  <c:v>3.1600036621090055</c:v>
                </c:pt>
                <c:pt idx="4196">
                  <c:v>3.1399993896480112</c:v>
                </c:pt>
                <c:pt idx="4197">
                  <c:v>3.1500091552730112</c:v>
                </c:pt>
                <c:pt idx="4198">
                  <c:v>3.1800079345699999</c:v>
                </c:pt>
                <c:pt idx="4199">
                  <c:v>3.1600036621090055</c:v>
                </c:pt>
                <c:pt idx="4200">
                  <c:v>3.1300048828120168</c:v>
                </c:pt>
                <c:pt idx="4201">
                  <c:v>3.1300048828120168</c:v>
                </c:pt>
                <c:pt idx="4202">
                  <c:v>3.1699981689449999</c:v>
                </c:pt>
                <c:pt idx="4203">
                  <c:v>3.1699981689449999</c:v>
                </c:pt>
                <c:pt idx="4204">
                  <c:v>3.1600036621090055</c:v>
                </c:pt>
                <c:pt idx="4205">
                  <c:v>3.2000122070309942</c:v>
                </c:pt>
                <c:pt idx="4206">
                  <c:v>3.1500091552730112</c:v>
                </c:pt>
                <c:pt idx="4207">
                  <c:v>3.1200103759770172</c:v>
                </c:pt>
                <c:pt idx="4208">
                  <c:v>3.1500091552730112</c:v>
                </c:pt>
                <c:pt idx="4209">
                  <c:v>3.1900024414059942</c:v>
                </c:pt>
                <c:pt idx="4210">
                  <c:v>3.2200012207030113</c:v>
                </c:pt>
                <c:pt idx="4211">
                  <c:v>3.1699981689449999</c:v>
                </c:pt>
                <c:pt idx="4212">
                  <c:v>3.1300048828120168</c:v>
                </c:pt>
                <c:pt idx="4213">
                  <c:v>3.1300048828120168</c:v>
                </c:pt>
                <c:pt idx="4214">
                  <c:v>3.1500091552730112</c:v>
                </c:pt>
                <c:pt idx="4215">
                  <c:v>3.1699981689449999</c:v>
                </c:pt>
                <c:pt idx="4216">
                  <c:v>3.1900024414059942</c:v>
                </c:pt>
                <c:pt idx="4217">
                  <c:v>3.1900024414059942</c:v>
                </c:pt>
                <c:pt idx="4218">
                  <c:v>3.1800079345699999</c:v>
                </c:pt>
                <c:pt idx="4219">
                  <c:v>3.1699981689449999</c:v>
                </c:pt>
                <c:pt idx="4220">
                  <c:v>3.1600036621090055</c:v>
                </c:pt>
                <c:pt idx="4221">
                  <c:v>3.1600036621090055</c:v>
                </c:pt>
                <c:pt idx="4222">
                  <c:v>3.1600036621090055</c:v>
                </c:pt>
                <c:pt idx="4223">
                  <c:v>3.1500091552730112</c:v>
                </c:pt>
                <c:pt idx="4224">
                  <c:v>3.1800079345699999</c:v>
                </c:pt>
                <c:pt idx="4225">
                  <c:v>3.210006713867017</c:v>
                </c:pt>
                <c:pt idx="4226">
                  <c:v>3.1500091552730112</c:v>
                </c:pt>
                <c:pt idx="4227">
                  <c:v>3.1900024414059942</c:v>
                </c:pt>
                <c:pt idx="4228">
                  <c:v>3.1500091552730112</c:v>
                </c:pt>
                <c:pt idx="4229">
                  <c:v>3.1699981689449999</c:v>
                </c:pt>
                <c:pt idx="4230">
                  <c:v>3.1399993896480112</c:v>
                </c:pt>
                <c:pt idx="4231">
                  <c:v>3.1900024414059942</c:v>
                </c:pt>
                <c:pt idx="4232">
                  <c:v>3.2000122070309942</c:v>
                </c:pt>
                <c:pt idx="4233">
                  <c:v>3.2000122070309942</c:v>
                </c:pt>
                <c:pt idx="4234">
                  <c:v>3.2000122070309942</c:v>
                </c:pt>
                <c:pt idx="4235">
                  <c:v>3.1699981689449999</c:v>
                </c:pt>
                <c:pt idx="4236">
                  <c:v>3.1900024414059942</c:v>
                </c:pt>
                <c:pt idx="4237">
                  <c:v>3.1900024414059942</c:v>
                </c:pt>
                <c:pt idx="4238">
                  <c:v>3.1900024414059942</c:v>
                </c:pt>
                <c:pt idx="4239">
                  <c:v>3.210006713867017</c:v>
                </c:pt>
                <c:pt idx="4240">
                  <c:v>3.2000122070309942</c:v>
                </c:pt>
                <c:pt idx="4241">
                  <c:v>3.1699981689449999</c:v>
                </c:pt>
                <c:pt idx="4242">
                  <c:v>3.1699981689449999</c:v>
                </c:pt>
                <c:pt idx="4243">
                  <c:v>3.1900024414059942</c:v>
                </c:pt>
                <c:pt idx="4244">
                  <c:v>3.1900024414059942</c:v>
                </c:pt>
                <c:pt idx="4245">
                  <c:v>3.210006713867017</c:v>
                </c:pt>
                <c:pt idx="4246">
                  <c:v>3.2400054931640057</c:v>
                </c:pt>
                <c:pt idx="4247">
                  <c:v>3.25</c:v>
                </c:pt>
                <c:pt idx="4248">
                  <c:v>3.2300109863280113</c:v>
                </c:pt>
                <c:pt idx="4249">
                  <c:v>3.210006713867017</c:v>
                </c:pt>
                <c:pt idx="4250">
                  <c:v>3.1900024414059942</c:v>
                </c:pt>
                <c:pt idx="4251">
                  <c:v>3.1900024414059942</c:v>
                </c:pt>
                <c:pt idx="4252">
                  <c:v>3.1800079345699999</c:v>
                </c:pt>
                <c:pt idx="4253">
                  <c:v>3.1399993896480112</c:v>
                </c:pt>
                <c:pt idx="4254">
                  <c:v>3.1500091552730112</c:v>
                </c:pt>
                <c:pt idx="4255">
                  <c:v>3.1800079345699999</c:v>
                </c:pt>
                <c:pt idx="4256">
                  <c:v>3.1800079345699999</c:v>
                </c:pt>
                <c:pt idx="4257">
                  <c:v>3.1800079345699999</c:v>
                </c:pt>
                <c:pt idx="4258">
                  <c:v>3.2000122070309942</c:v>
                </c:pt>
                <c:pt idx="4259">
                  <c:v>3.1800079345699999</c:v>
                </c:pt>
                <c:pt idx="4260">
                  <c:v>3.1699981689449999</c:v>
                </c:pt>
                <c:pt idx="4261">
                  <c:v>3.2000122070309942</c:v>
                </c:pt>
                <c:pt idx="4262">
                  <c:v>3.2200012207030113</c:v>
                </c:pt>
                <c:pt idx="4263">
                  <c:v>3.2200012207030113</c:v>
                </c:pt>
                <c:pt idx="4264">
                  <c:v>3.1699981689449999</c:v>
                </c:pt>
                <c:pt idx="4265">
                  <c:v>3.1600036621090055</c:v>
                </c:pt>
                <c:pt idx="4266">
                  <c:v>3.1800079345699999</c:v>
                </c:pt>
                <c:pt idx="4267">
                  <c:v>3.2200012207030113</c:v>
                </c:pt>
                <c:pt idx="4268">
                  <c:v>3.2200012207030113</c:v>
                </c:pt>
                <c:pt idx="4269">
                  <c:v>3.1900024414059942</c:v>
                </c:pt>
                <c:pt idx="4270">
                  <c:v>3.2000122070309942</c:v>
                </c:pt>
                <c:pt idx="4271">
                  <c:v>3.2400054931640057</c:v>
                </c:pt>
                <c:pt idx="4272">
                  <c:v>3.2200012207030113</c:v>
                </c:pt>
                <c:pt idx="4273">
                  <c:v>3.2200012207030113</c:v>
                </c:pt>
                <c:pt idx="4274">
                  <c:v>3.2200012207030113</c:v>
                </c:pt>
                <c:pt idx="4275">
                  <c:v>3.1600036621090055</c:v>
                </c:pt>
                <c:pt idx="4276">
                  <c:v>3.1800079345699999</c:v>
                </c:pt>
                <c:pt idx="4277">
                  <c:v>3.2200012207030113</c:v>
                </c:pt>
                <c:pt idx="4278">
                  <c:v>3.2000122070309942</c:v>
                </c:pt>
                <c:pt idx="4279">
                  <c:v>3.2000122070309942</c:v>
                </c:pt>
                <c:pt idx="4280">
                  <c:v>3.1900024414059942</c:v>
                </c:pt>
                <c:pt idx="4281">
                  <c:v>3.1900024414059942</c:v>
                </c:pt>
                <c:pt idx="4282">
                  <c:v>3.1800079345699999</c:v>
                </c:pt>
                <c:pt idx="4283">
                  <c:v>3.1800079345699999</c:v>
                </c:pt>
                <c:pt idx="4284">
                  <c:v>3.2000122070309942</c:v>
                </c:pt>
                <c:pt idx="4285">
                  <c:v>3.2200012207030113</c:v>
                </c:pt>
                <c:pt idx="4286">
                  <c:v>3.210006713867017</c:v>
                </c:pt>
                <c:pt idx="4287">
                  <c:v>3.2300109863280113</c:v>
                </c:pt>
                <c:pt idx="4288">
                  <c:v>3.2200012207030113</c:v>
                </c:pt>
                <c:pt idx="4289">
                  <c:v>3.1900024414059942</c:v>
                </c:pt>
                <c:pt idx="4290">
                  <c:v>3.2200012207030113</c:v>
                </c:pt>
                <c:pt idx="4291">
                  <c:v>3.2300109863280113</c:v>
                </c:pt>
                <c:pt idx="4292">
                  <c:v>3.25</c:v>
                </c:pt>
                <c:pt idx="4293">
                  <c:v>3.2200012207030113</c:v>
                </c:pt>
                <c:pt idx="4294">
                  <c:v>3.210006713867017</c:v>
                </c:pt>
                <c:pt idx="4295">
                  <c:v>3.2200012207030113</c:v>
                </c:pt>
                <c:pt idx="4296">
                  <c:v>3.2200012207030113</c:v>
                </c:pt>
                <c:pt idx="4297">
                  <c:v>3.210006713867017</c:v>
                </c:pt>
                <c:pt idx="4298">
                  <c:v>3.2300109863280113</c:v>
                </c:pt>
                <c:pt idx="4299">
                  <c:v>3.2400054931640057</c:v>
                </c:pt>
                <c:pt idx="4300">
                  <c:v>3.2200012207030113</c:v>
                </c:pt>
                <c:pt idx="4301">
                  <c:v>3.2300109863280113</c:v>
                </c:pt>
                <c:pt idx="4302">
                  <c:v>3.2300109863280113</c:v>
                </c:pt>
                <c:pt idx="4303">
                  <c:v>3.25</c:v>
                </c:pt>
                <c:pt idx="4304">
                  <c:v>3.2700042724609943</c:v>
                </c:pt>
                <c:pt idx="4305">
                  <c:v>3.25</c:v>
                </c:pt>
                <c:pt idx="4306">
                  <c:v>3.2799987792970171</c:v>
                </c:pt>
                <c:pt idx="4307">
                  <c:v>3.2900085449220171</c:v>
                </c:pt>
                <c:pt idx="4308">
                  <c:v>3.210006713867017</c:v>
                </c:pt>
                <c:pt idx="4309">
                  <c:v>3.1900024414059942</c:v>
                </c:pt>
                <c:pt idx="4310">
                  <c:v>3.2000122070309942</c:v>
                </c:pt>
                <c:pt idx="4311">
                  <c:v>3.1399993896480112</c:v>
                </c:pt>
                <c:pt idx="4312">
                  <c:v>3.1500091552730112</c:v>
                </c:pt>
                <c:pt idx="4313">
                  <c:v>3.1699981689449999</c:v>
                </c:pt>
                <c:pt idx="4314">
                  <c:v>3.2200012207030113</c:v>
                </c:pt>
                <c:pt idx="4315">
                  <c:v>3.2200012207030113</c:v>
                </c:pt>
                <c:pt idx="4316">
                  <c:v>3.260009765625</c:v>
                </c:pt>
                <c:pt idx="4317">
                  <c:v>3.2900085449220171</c:v>
                </c:pt>
                <c:pt idx="4318">
                  <c:v>3.25</c:v>
                </c:pt>
                <c:pt idx="4319">
                  <c:v>3.25</c:v>
                </c:pt>
                <c:pt idx="4320">
                  <c:v>3.2200012207030113</c:v>
                </c:pt>
                <c:pt idx="4321">
                  <c:v>3.1699981689449999</c:v>
                </c:pt>
                <c:pt idx="4322">
                  <c:v>3.1500091552730112</c:v>
                </c:pt>
                <c:pt idx="4323">
                  <c:v>3.1600036621090055</c:v>
                </c:pt>
                <c:pt idx="4324">
                  <c:v>3.2000122070309942</c:v>
                </c:pt>
                <c:pt idx="4325">
                  <c:v>3.2200012207030113</c:v>
                </c:pt>
                <c:pt idx="4326">
                  <c:v>3.210006713867017</c:v>
                </c:pt>
                <c:pt idx="4327">
                  <c:v>3.2300109863280113</c:v>
                </c:pt>
                <c:pt idx="4328">
                  <c:v>3.210006713867017</c:v>
                </c:pt>
                <c:pt idx="4329">
                  <c:v>3.2300109863280113</c:v>
                </c:pt>
                <c:pt idx="4330">
                  <c:v>3.2400054931640057</c:v>
                </c:pt>
                <c:pt idx="4331">
                  <c:v>3.3300018310550001</c:v>
                </c:pt>
                <c:pt idx="4332">
                  <c:v>3.2000122070309942</c:v>
                </c:pt>
                <c:pt idx="4333">
                  <c:v>3.1300048828120168</c:v>
                </c:pt>
                <c:pt idx="4334">
                  <c:v>3.1900024414059942</c:v>
                </c:pt>
                <c:pt idx="4335">
                  <c:v>3.260009765625</c:v>
                </c:pt>
                <c:pt idx="4336">
                  <c:v>3.25</c:v>
                </c:pt>
                <c:pt idx="4337">
                  <c:v>3.3000030517580115</c:v>
                </c:pt>
                <c:pt idx="4338">
                  <c:v>3.25</c:v>
                </c:pt>
                <c:pt idx="4339">
                  <c:v>3.2200012207030113</c:v>
                </c:pt>
                <c:pt idx="4340">
                  <c:v>3.2799987792970171</c:v>
                </c:pt>
                <c:pt idx="4341">
                  <c:v>3.25</c:v>
                </c:pt>
                <c:pt idx="4342">
                  <c:v>3.3100128173830115</c:v>
                </c:pt>
                <c:pt idx="4343">
                  <c:v>3.2900085449220171</c:v>
                </c:pt>
                <c:pt idx="4344">
                  <c:v>3.2700042724609943</c:v>
                </c:pt>
                <c:pt idx="4345">
                  <c:v>3.260009765625</c:v>
                </c:pt>
                <c:pt idx="4346">
                  <c:v>3.3200073242190058</c:v>
                </c:pt>
                <c:pt idx="4347">
                  <c:v>3.2799987792970171</c:v>
                </c:pt>
                <c:pt idx="4348">
                  <c:v>3.1900024414059942</c:v>
                </c:pt>
                <c:pt idx="4349">
                  <c:v>3.1900024414059942</c:v>
                </c:pt>
                <c:pt idx="4350">
                  <c:v>3.1699981689449999</c:v>
                </c:pt>
                <c:pt idx="4351">
                  <c:v>3.1500091552730112</c:v>
                </c:pt>
                <c:pt idx="4352">
                  <c:v>3.1699981689449999</c:v>
                </c:pt>
                <c:pt idx="4353">
                  <c:v>3.1399993896480112</c:v>
                </c:pt>
                <c:pt idx="4354">
                  <c:v>3.1600036621090055</c:v>
                </c:pt>
                <c:pt idx="4355">
                  <c:v>3.1600036621090055</c:v>
                </c:pt>
                <c:pt idx="4356">
                  <c:v>3.210006713867017</c:v>
                </c:pt>
                <c:pt idx="4357">
                  <c:v>3.2799987792970171</c:v>
                </c:pt>
                <c:pt idx="4358">
                  <c:v>3.3300018310550001</c:v>
                </c:pt>
                <c:pt idx="4359">
                  <c:v>3.3400115966800001</c:v>
                </c:pt>
                <c:pt idx="4360">
                  <c:v>3.2400054931640057</c:v>
                </c:pt>
                <c:pt idx="4361">
                  <c:v>3.2400054931640057</c:v>
                </c:pt>
                <c:pt idx="4362">
                  <c:v>3.25</c:v>
                </c:pt>
                <c:pt idx="4363">
                  <c:v>3.210006713867017</c:v>
                </c:pt>
                <c:pt idx="4364">
                  <c:v>3.260009765625</c:v>
                </c:pt>
                <c:pt idx="4365">
                  <c:v>3.2400054931640057</c:v>
                </c:pt>
                <c:pt idx="4366">
                  <c:v>3.1800079345699999</c:v>
                </c:pt>
                <c:pt idx="4367">
                  <c:v>3.25</c:v>
                </c:pt>
                <c:pt idx="4368">
                  <c:v>3.3600006103520172</c:v>
                </c:pt>
                <c:pt idx="4369">
                  <c:v>3.3500061035159945</c:v>
                </c:pt>
                <c:pt idx="4370">
                  <c:v>3.3600006103520172</c:v>
                </c:pt>
                <c:pt idx="4371">
                  <c:v>3.25</c:v>
                </c:pt>
                <c:pt idx="4372">
                  <c:v>3.210006713867017</c:v>
                </c:pt>
                <c:pt idx="4373">
                  <c:v>3.1600036621090055</c:v>
                </c:pt>
                <c:pt idx="4374">
                  <c:v>3.0900115966800001</c:v>
                </c:pt>
                <c:pt idx="4375">
                  <c:v>3.1200103759770172</c:v>
                </c:pt>
                <c:pt idx="4376">
                  <c:v>3.1200103759770172</c:v>
                </c:pt>
                <c:pt idx="4377">
                  <c:v>3.1600036621090055</c:v>
                </c:pt>
                <c:pt idx="4378">
                  <c:v>3.2000122070309942</c:v>
                </c:pt>
                <c:pt idx="4379">
                  <c:v>3.1800079345699999</c:v>
                </c:pt>
                <c:pt idx="4380">
                  <c:v>3.1800079345699999</c:v>
                </c:pt>
                <c:pt idx="4381">
                  <c:v>3.1900024414059942</c:v>
                </c:pt>
                <c:pt idx="4382">
                  <c:v>3.2200012207030113</c:v>
                </c:pt>
                <c:pt idx="4383">
                  <c:v>3.1900024414059942</c:v>
                </c:pt>
                <c:pt idx="4384">
                  <c:v>3.2400054931640057</c:v>
                </c:pt>
                <c:pt idx="4385">
                  <c:v>3.260009765625</c:v>
                </c:pt>
                <c:pt idx="4386">
                  <c:v>3.2799987792970171</c:v>
                </c:pt>
                <c:pt idx="4387">
                  <c:v>3.210006713867017</c:v>
                </c:pt>
                <c:pt idx="4388">
                  <c:v>3.2300109863280113</c:v>
                </c:pt>
                <c:pt idx="4389">
                  <c:v>3.25</c:v>
                </c:pt>
                <c:pt idx="4390">
                  <c:v>3.260009765625</c:v>
                </c:pt>
                <c:pt idx="4391">
                  <c:v>3.2700042724609943</c:v>
                </c:pt>
                <c:pt idx="4392">
                  <c:v>3.260009765625</c:v>
                </c:pt>
                <c:pt idx="4393">
                  <c:v>3.2700042724609943</c:v>
                </c:pt>
                <c:pt idx="4394">
                  <c:v>3.2700042724609943</c:v>
                </c:pt>
                <c:pt idx="4395">
                  <c:v>3.25</c:v>
                </c:pt>
                <c:pt idx="4396">
                  <c:v>3.3300018310550001</c:v>
                </c:pt>
                <c:pt idx="4397">
                  <c:v>3.3200073242190058</c:v>
                </c:pt>
                <c:pt idx="4398">
                  <c:v>3.2400054931640057</c:v>
                </c:pt>
                <c:pt idx="4399">
                  <c:v>3.210006713867017</c:v>
                </c:pt>
                <c:pt idx="4400">
                  <c:v>3.2400054931640057</c:v>
                </c:pt>
                <c:pt idx="4401">
                  <c:v>3.2200012207030113</c:v>
                </c:pt>
                <c:pt idx="4402">
                  <c:v>3.2000122070309942</c:v>
                </c:pt>
                <c:pt idx="4403">
                  <c:v>3.1800079345699999</c:v>
                </c:pt>
                <c:pt idx="4404">
                  <c:v>3.1900024414059942</c:v>
                </c:pt>
                <c:pt idx="4405">
                  <c:v>3.2400054931640057</c:v>
                </c:pt>
                <c:pt idx="4406">
                  <c:v>3.1800079345699999</c:v>
                </c:pt>
                <c:pt idx="4407">
                  <c:v>3.1600036621090055</c:v>
                </c:pt>
                <c:pt idx="4408">
                  <c:v>3.1900024414059942</c:v>
                </c:pt>
                <c:pt idx="4409">
                  <c:v>3.2200012207030113</c:v>
                </c:pt>
                <c:pt idx="4410">
                  <c:v>3.2400054931640057</c:v>
                </c:pt>
                <c:pt idx="4411">
                  <c:v>3.2700042724609943</c:v>
                </c:pt>
                <c:pt idx="4412">
                  <c:v>3.1800079345699999</c:v>
                </c:pt>
                <c:pt idx="4413">
                  <c:v>3.3500061035159945</c:v>
                </c:pt>
                <c:pt idx="4414">
                  <c:v>3.3400115966800001</c:v>
                </c:pt>
                <c:pt idx="4415">
                  <c:v>3.2700042724609943</c:v>
                </c:pt>
                <c:pt idx="4416">
                  <c:v>3.1600036621090055</c:v>
                </c:pt>
                <c:pt idx="4417">
                  <c:v>3.1900024414059942</c:v>
                </c:pt>
                <c:pt idx="4418">
                  <c:v>3.2200012207030113</c:v>
                </c:pt>
                <c:pt idx="4419">
                  <c:v>3.2300109863280113</c:v>
                </c:pt>
                <c:pt idx="4420">
                  <c:v>3.3200073242190058</c:v>
                </c:pt>
                <c:pt idx="4421">
                  <c:v>3.3300018310550001</c:v>
                </c:pt>
                <c:pt idx="4422">
                  <c:v>3.2000122070309942</c:v>
                </c:pt>
                <c:pt idx="4423">
                  <c:v>3.1300048828120168</c:v>
                </c:pt>
                <c:pt idx="4424">
                  <c:v>3.1600036621090055</c:v>
                </c:pt>
                <c:pt idx="4425">
                  <c:v>3.2300109863280113</c:v>
                </c:pt>
                <c:pt idx="4426">
                  <c:v>3.3000030517580115</c:v>
                </c:pt>
                <c:pt idx="4427">
                  <c:v>3.3100128173830115</c:v>
                </c:pt>
                <c:pt idx="4428">
                  <c:v>3.3200073242190058</c:v>
                </c:pt>
                <c:pt idx="4429">
                  <c:v>3.25</c:v>
                </c:pt>
                <c:pt idx="4430">
                  <c:v>3.2400054931640057</c:v>
                </c:pt>
                <c:pt idx="4431">
                  <c:v>3.2200012207030113</c:v>
                </c:pt>
                <c:pt idx="4432">
                  <c:v>3.2799987792970171</c:v>
                </c:pt>
                <c:pt idx="4433">
                  <c:v>3.2200012207030113</c:v>
                </c:pt>
                <c:pt idx="4434">
                  <c:v>3.2400054931640057</c:v>
                </c:pt>
                <c:pt idx="4435">
                  <c:v>3.2799987792970171</c:v>
                </c:pt>
                <c:pt idx="4436">
                  <c:v>3.1699981689449999</c:v>
                </c:pt>
                <c:pt idx="4437">
                  <c:v>3.25</c:v>
                </c:pt>
                <c:pt idx="4438">
                  <c:v>3.2400054931640057</c:v>
                </c:pt>
                <c:pt idx="4439">
                  <c:v>3.3100128173830115</c:v>
                </c:pt>
                <c:pt idx="4440">
                  <c:v>3.3200073242190058</c:v>
                </c:pt>
                <c:pt idx="4441">
                  <c:v>3.2200012207030113</c:v>
                </c:pt>
                <c:pt idx="4442">
                  <c:v>3.3300018310550001</c:v>
                </c:pt>
                <c:pt idx="4443">
                  <c:v>3.4000091552730112</c:v>
                </c:pt>
                <c:pt idx="4444">
                  <c:v>3.4100036621090055</c:v>
                </c:pt>
                <c:pt idx="4445">
                  <c:v>3.3200073242190058</c:v>
                </c:pt>
                <c:pt idx="4446">
                  <c:v>3.2300109863280113</c:v>
                </c:pt>
                <c:pt idx="4447">
                  <c:v>3.3400115966800001</c:v>
                </c:pt>
                <c:pt idx="4448">
                  <c:v>3.260009765625</c:v>
                </c:pt>
                <c:pt idx="4449">
                  <c:v>3.1500091552730112</c:v>
                </c:pt>
                <c:pt idx="4450">
                  <c:v>3.3400115966800001</c:v>
                </c:pt>
                <c:pt idx="4451">
                  <c:v>3.2200012207030113</c:v>
                </c:pt>
                <c:pt idx="4452">
                  <c:v>3.1900024414059942</c:v>
                </c:pt>
                <c:pt idx="4453">
                  <c:v>3.1800079345699999</c:v>
                </c:pt>
                <c:pt idx="4454">
                  <c:v>3.2000122070309942</c:v>
                </c:pt>
                <c:pt idx="4455">
                  <c:v>3.260009765625</c:v>
                </c:pt>
                <c:pt idx="4456">
                  <c:v>3.2700042724609943</c:v>
                </c:pt>
                <c:pt idx="4457">
                  <c:v>3.3200073242190058</c:v>
                </c:pt>
                <c:pt idx="4458">
                  <c:v>3.3300018310550001</c:v>
                </c:pt>
                <c:pt idx="4459">
                  <c:v>3.3300018310550001</c:v>
                </c:pt>
                <c:pt idx="4460">
                  <c:v>3.260009765625</c:v>
                </c:pt>
                <c:pt idx="4461">
                  <c:v>3.1900024414059942</c:v>
                </c:pt>
                <c:pt idx="4462">
                  <c:v>3.260009765625</c:v>
                </c:pt>
                <c:pt idx="4463">
                  <c:v>3.1900024414059942</c:v>
                </c:pt>
                <c:pt idx="4464">
                  <c:v>3.1800079345699999</c:v>
                </c:pt>
                <c:pt idx="4465">
                  <c:v>3.1699981689449999</c:v>
                </c:pt>
                <c:pt idx="4466">
                  <c:v>3.2200012207030113</c:v>
                </c:pt>
                <c:pt idx="4467">
                  <c:v>3.2400054931640057</c:v>
                </c:pt>
                <c:pt idx="4468">
                  <c:v>3.3300018310550001</c:v>
                </c:pt>
                <c:pt idx="4469">
                  <c:v>3.2900085449220171</c:v>
                </c:pt>
                <c:pt idx="4470">
                  <c:v>3.3300018310550001</c:v>
                </c:pt>
                <c:pt idx="4471">
                  <c:v>3.1800079345699999</c:v>
                </c:pt>
                <c:pt idx="4472">
                  <c:v>3.3100128173830115</c:v>
                </c:pt>
                <c:pt idx="4473">
                  <c:v>3.210006713867017</c:v>
                </c:pt>
                <c:pt idx="4474">
                  <c:v>3.2200012207030113</c:v>
                </c:pt>
                <c:pt idx="4475">
                  <c:v>3.2799987792970171</c:v>
                </c:pt>
                <c:pt idx="4476">
                  <c:v>3.3100128173830115</c:v>
                </c:pt>
                <c:pt idx="4477">
                  <c:v>3.2799987792970171</c:v>
                </c:pt>
                <c:pt idx="4478">
                  <c:v>3.2400054931640057</c:v>
                </c:pt>
                <c:pt idx="4479">
                  <c:v>3.3100128173830115</c:v>
                </c:pt>
                <c:pt idx="4480">
                  <c:v>3.3000030517580115</c:v>
                </c:pt>
                <c:pt idx="4481">
                  <c:v>3.2300109863280113</c:v>
                </c:pt>
                <c:pt idx="4482">
                  <c:v>3.2400054931640057</c:v>
                </c:pt>
                <c:pt idx="4483">
                  <c:v>3.3500061035159945</c:v>
                </c:pt>
                <c:pt idx="4484">
                  <c:v>3.3700103759770172</c:v>
                </c:pt>
                <c:pt idx="4485">
                  <c:v>3.3000030517580115</c:v>
                </c:pt>
                <c:pt idx="4486">
                  <c:v>3.3200073242190058</c:v>
                </c:pt>
                <c:pt idx="4487">
                  <c:v>3.3600006103520172</c:v>
                </c:pt>
                <c:pt idx="4488">
                  <c:v>3.3700103759770172</c:v>
                </c:pt>
                <c:pt idx="4489">
                  <c:v>3.3600006103520172</c:v>
                </c:pt>
                <c:pt idx="4490">
                  <c:v>3.2799987792970171</c:v>
                </c:pt>
                <c:pt idx="4491">
                  <c:v>3.2200012207030113</c:v>
                </c:pt>
                <c:pt idx="4492">
                  <c:v>3.210006713867017</c:v>
                </c:pt>
                <c:pt idx="4493">
                  <c:v>3.2400054931640057</c:v>
                </c:pt>
                <c:pt idx="4494">
                  <c:v>3.2000122070309942</c:v>
                </c:pt>
                <c:pt idx="4495">
                  <c:v>3.2300109863280113</c:v>
                </c:pt>
                <c:pt idx="4496">
                  <c:v>3.2400054931640057</c:v>
                </c:pt>
                <c:pt idx="4497">
                  <c:v>3.2700042724609943</c:v>
                </c:pt>
                <c:pt idx="4498">
                  <c:v>3.2400054931640057</c:v>
                </c:pt>
                <c:pt idx="4499">
                  <c:v>3.2400054931640057</c:v>
                </c:pt>
                <c:pt idx="4500">
                  <c:v>3.260009765625</c:v>
                </c:pt>
                <c:pt idx="4501">
                  <c:v>3.260009765625</c:v>
                </c:pt>
                <c:pt idx="4502">
                  <c:v>3.2700042724609943</c:v>
                </c:pt>
                <c:pt idx="4503">
                  <c:v>3.2799987792970171</c:v>
                </c:pt>
                <c:pt idx="4504">
                  <c:v>3.2400054931640057</c:v>
                </c:pt>
                <c:pt idx="4505">
                  <c:v>3.210006713867017</c:v>
                </c:pt>
                <c:pt idx="4506">
                  <c:v>3.2200012207030113</c:v>
                </c:pt>
                <c:pt idx="4507">
                  <c:v>3.2300109863280113</c:v>
                </c:pt>
                <c:pt idx="4508">
                  <c:v>3.25</c:v>
                </c:pt>
                <c:pt idx="4509">
                  <c:v>3.3000030517580115</c:v>
                </c:pt>
                <c:pt idx="4510">
                  <c:v>3.3400115966800001</c:v>
                </c:pt>
                <c:pt idx="4511">
                  <c:v>3.4000091552730112</c:v>
                </c:pt>
                <c:pt idx="4512">
                  <c:v>3.3400115966800001</c:v>
                </c:pt>
                <c:pt idx="4513">
                  <c:v>3.2900085449220171</c:v>
                </c:pt>
                <c:pt idx="4514">
                  <c:v>3.3400115966800001</c:v>
                </c:pt>
                <c:pt idx="4515">
                  <c:v>3.3300018310550001</c:v>
                </c:pt>
                <c:pt idx="4516">
                  <c:v>3.2700042724609943</c:v>
                </c:pt>
                <c:pt idx="4517">
                  <c:v>3.2700042724609943</c:v>
                </c:pt>
                <c:pt idx="4518">
                  <c:v>3.2700042724609943</c:v>
                </c:pt>
                <c:pt idx="4519">
                  <c:v>3.2400054931640057</c:v>
                </c:pt>
                <c:pt idx="4520">
                  <c:v>3.2400054931640057</c:v>
                </c:pt>
                <c:pt idx="4521">
                  <c:v>3.260009765625</c:v>
                </c:pt>
                <c:pt idx="4522">
                  <c:v>3.2900085449220171</c:v>
                </c:pt>
                <c:pt idx="4523">
                  <c:v>3.2700042724609943</c:v>
                </c:pt>
                <c:pt idx="4524">
                  <c:v>3.260009765625</c:v>
                </c:pt>
                <c:pt idx="4525">
                  <c:v>3.2400054931640057</c:v>
                </c:pt>
                <c:pt idx="4526">
                  <c:v>3.2799987792970171</c:v>
                </c:pt>
                <c:pt idx="4527">
                  <c:v>3.3400115966800001</c:v>
                </c:pt>
                <c:pt idx="4528">
                  <c:v>3.3600006103520172</c:v>
                </c:pt>
                <c:pt idx="4529">
                  <c:v>3.3100128173830115</c:v>
                </c:pt>
                <c:pt idx="4530">
                  <c:v>3.2799987792970171</c:v>
                </c:pt>
                <c:pt idx="4531">
                  <c:v>3.2900085449220171</c:v>
                </c:pt>
                <c:pt idx="4532">
                  <c:v>3.2900085449220171</c:v>
                </c:pt>
                <c:pt idx="4533">
                  <c:v>3.2300109863280113</c:v>
                </c:pt>
                <c:pt idx="4534">
                  <c:v>3.25</c:v>
                </c:pt>
                <c:pt idx="4535">
                  <c:v>3.25</c:v>
                </c:pt>
                <c:pt idx="4536">
                  <c:v>3.2400054931640057</c:v>
                </c:pt>
                <c:pt idx="4537">
                  <c:v>3.260009765625</c:v>
                </c:pt>
                <c:pt idx="4538">
                  <c:v>3.3200073242190058</c:v>
                </c:pt>
                <c:pt idx="4539">
                  <c:v>3.3600006103520172</c:v>
                </c:pt>
                <c:pt idx="4540">
                  <c:v>3.3899993896480112</c:v>
                </c:pt>
                <c:pt idx="4541">
                  <c:v>3.3100128173830115</c:v>
                </c:pt>
                <c:pt idx="4542">
                  <c:v>3.2300109863280113</c:v>
                </c:pt>
                <c:pt idx="4543">
                  <c:v>3.2400054931640057</c:v>
                </c:pt>
                <c:pt idx="4544">
                  <c:v>3.260009765625</c:v>
                </c:pt>
                <c:pt idx="4545">
                  <c:v>3.2400054931640057</c:v>
                </c:pt>
                <c:pt idx="4546">
                  <c:v>3.2200012207030113</c:v>
                </c:pt>
                <c:pt idx="4547">
                  <c:v>3.210006713867017</c:v>
                </c:pt>
                <c:pt idx="4548">
                  <c:v>3.260009765625</c:v>
                </c:pt>
                <c:pt idx="4549">
                  <c:v>3.2900085449220171</c:v>
                </c:pt>
                <c:pt idx="4550">
                  <c:v>3.3200073242190058</c:v>
                </c:pt>
                <c:pt idx="4551">
                  <c:v>3.3300018310550001</c:v>
                </c:pt>
                <c:pt idx="4552">
                  <c:v>3.3100128173830115</c:v>
                </c:pt>
                <c:pt idx="4553">
                  <c:v>3.3000030517580115</c:v>
                </c:pt>
                <c:pt idx="4554">
                  <c:v>3.2799987792970171</c:v>
                </c:pt>
                <c:pt idx="4555">
                  <c:v>3.3400115966800001</c:v>
                </c:pt>
                <c:pt idx="4556">
                  <c:v>3.4000091552730112</c:v>
                </c:pt>
                <c:pt idx="4557">
                  <c:v>3.3700103759770172</c:v>
                </c:pt>
                <c:pt idx="4558">
                  <c:v>3.3700103759770172</c:v>
                </c:pt>
                <c:pt idx="4559">
                  <c:v>3.2900085449220171</c:v>
                </c:pt>
                <c:pt idx="4560">
                  <c:v>3.2900085449220171</c:v>
                </c:pt>
                <c:pt idx="4561">
                  <c:v>3.2799987792970171</c:v>
                </c:pt>
                <c:pt idx="4562">
                  <c:v>3.260009765625</c:v>
                </c:pt>
                <c:pt idx="4563">
                  <c:v>3.2300109863280113</c:v>
                </c:pt>
                <c:pt idx="4564">
                  <c:v>3.260009765625</c:v>
                </c:pt>
                <c:pt idx="4565">
                  <c:v>3.2200012207030113</c:v>
                </c:pt>
                <c:pt idx="4566">
                  <c:v>3.2000122070309942</c:v>
                </c:pt>
                <c:pt idx="4567">
                  <c:v>3.25</c:v>
                </c:pt>
                <c:pt idx="4568">
                  <c:v>3.210006713867017</c:v>
                </c:pt>
                <c:pt idx="4569">
                  <c:v>3.2200012207030113</c:v>
                </c:pt>
                <c:pt idx="4570">
                  <c:v>3.25</c:v>
                </c:pt>
                <c:pt idx="4571">
                  <c:v>3.2700042724609943</c:v>
                </c:pt>
                <c:pt idx="4572">
                  <c:v>3.2700042724609943</c:v>
                </c:pt>
                <c:pt idx="4573">
                  <c:v>3.2799987792970171</c:v>
                </c:pt>
                <c:pt idx="4574">
                  <c:v>3.260009765625</c:v>
                </c:pt>
                <c:pt idx="4575">
                  <c:v>3.2200012207030113</c:v>
                </c:pt>
                <c:pt idx="4576">
                  <c:v>3.25</c:v>
                </c:pt>
                <c:pt idx="4577">
                  <c:v>3.260009765625</c:v>
                </c:pt>
                <c:pt idx="4578">
                  <c:v>3.25</c:v>
                </c:pt>
                <c:pt idx="4579">
                  <c:v>3.2300109863280113</c:v>
                </c:pt>
                <c:pt idx="4580">
                  <c:v>3.2200012207030113</c:v>
                </c:pt>
                <c:pt idx="4581">
                  <c:v>3.2300109863280113</c:v>
                </c:pt>
                <c:pt idx="4582">
                  <c:v>3.260009765625</c:v>
                </c:pt>
                <c:pt idx="4583">
                  <c:v>3.2799987792970171</c:v>
                </c:pt>
                <c:pt idx="4584">
                  <c:v>3.2799987792970171</c:v>
                </c:pt>
                <c:pt idx="4585">
                  <c:v>3.2700042724609943</c:v>
                </c:pt>
                <c:pt idx="4586">
                  <c:v>3.2400054931640057</c:v>
                </c:pt>
                <c:pt idx="4587">
                  <c:v>3.2900085449220171</c:v>
                </c:pt>
                <c:pt idx="4588">
                  <c:v>3.2700042724609943</c:v>
                </c:pt>
                <c:pt idx="4589">
                  <c:v>3.2400054931640057</c:v>
                </c:pt>
                <c:pt idx="4590">
                  <c:v>3.25</c:v>
                </c:pt>
                <c:pt idx="4591">
                  <c:v>3.2400054931640057</c:v>
                </c:pt>
                <c:pt idx="4592">
                  <c:v>3.25</c:v>
                </c:pt>
                <c:pt idx="4593">
                  <c:v>3.2700042724609943</c:v>
                </c:pt>
                <c:pt idx="4594">
                  <c:v>3.2900085449220171</c:v>
                </c:pt>
                <c:pt idx="4595">
                  <c:v>3.25</c:v>
                </c:pt>
                <c:pt idx="4596">
                  <c:v>3.2000122070309942</c:v>
                </c:pt>
                <c:pt idx="4597">
                  <c:v>3.2400054931640057</c:v>
                </c:pt>
                <c:pt idx="4598">
                  <c:v>3.3300018310550001</c:v>
                </c:pt>
                <c:pt idx="4599">
                  <c:v>3.2700042724609943</c:v>
                </c:pt>
                <c:pt idx="4600">
                  <c:v>3.3400115966800001</c:v>
                </c:pt>
                <c:pt idx="4601">
                  <c:v>3.3200073242190058</c:v>
                </c:pt>
                <c:pt idx="4602">
                  <c:v>3.3000030517580115</c:v>
                </c:pt>
                <c:pt idx="4603">
                  <c:v>3.2799987792970171</c:v>
                </c:pt>
                <c:pt idx="4604">
                  <c:v>3.2400054931640057</c:v>
                </c:pt>
                <c:pt idx="4605">
                  <c:v>3.25</c:v>
                </c:pt>
                <c:pt idx="4606">
                  <c:v>3.3100128173830115</c:v>
                </c:pt>
                <c:pt idx="4607">
                  <c:v>3.260009765625</c:v>
                </c:pt>
                <c:pt idx="4608">
                  <c:v>3.1600036621090055</c:v>
                </c:pt>
                <c:pt idx="4609">
                  <c:v>3.1800079345699999</c:v>
                </c:pt>
                <c:pt idx="4610">
                  <c:v>3.2200012207030113</c:v>
                </c:pt>
                <c:pt idx="4611">
                  <c:v>3.1900024414059942</c:v>
                </c:pt>
                <c:pt idx="4612">
                  <c:v>3.1500091552730112</c:v>
                </c:pt>
                <c:pt idx="4613">
                  <c:v>3.2700042724609943</c:v>
                </c:pt>
                <c:pt idx="4614">
                  <c:v>3.25</c:v>
                </c:pt>
                <c:pt idx="4615">
                  <c:v>3.2400054931640057</c:v>
                </c:pt>
                <c:pt idx="4616">
                  <c:v>3.2200012207030113</c:v>
                </c:pt>
                <c:pt idx="4617">
                  <c:v>3.2300109863280113</c:v>
                </c:pt>
                <c:pt idx="4618">
                  <c:v>3.2200012207030113</c:v>
                </c:pt>
                <c:pt idx="4619">
                  <c:v>3.1900024414059942</c:v>
                </c:pt>
                <c:pt idx="4620">
                  <c:v>3.2900085449220171</c:v>
                </c:pt>
                <c:pt idx="4621">
                  <c:v>3.3200073242190058</c:v>
                </c:pt>
                <c:pt idx="4622">
                  <c:v>3.2799987792970171</c:v>
                </c:pt>
                <c:pt idx="4623">
                  <c:v>3.2900085449220171</c:v>
                </c:pt>
                <c:pt idx="4624">
                  <c:v>3.3300018310550001</c:v>
                </c:pt>
                <c:pt idx="4625">
                  <c:v>3.3000030517580115</c:v>
                </c:pt>
                <c:pt idx="4626">
                  <c:v>3.2400054931640057</c:v>
                </c:pt>
                <c:pt idx="4627">
                  <c:v>3.260009765625</c:v>
                </c:pt>
                <c:pt idx="4628">
                  <c:v>3.25</c:v>
                </c:pt>
                <c:pt idx="4629">
                  <c:v>3.2300109863280113</c:v>
                </c:pt>
                <c:pt idx="4630">
                  <c:v>3.25</c:v>
                </c:pt>
                <c:pt idx="4631">
                  <c:v>3.25</c:v>
                </c:pt>
                <c:pt idx="4632">
                  <c:v>3.2300109863280113</c:v>
                </c:pt>
                <c:pt idx="4633">
                  <c:v>3.2700042724609943</c:v>
                </c:pt>
                <c:pt idx="4634">
                  <c:v>3.2300109863280113</c:v>
                </c:pt>
                <c:pt idx="4635">
                  <c:v>3.2200012207030113</c:v>
                </c:pt>
                <c:pt idx="4636">
                  <c:v>3.2400054931640057</c:v>
                </c:pt>
                <c:pt idx="4637">
                  <c:v>3.2300109863280113</c:v>
                </c:pt>
                <c:pt idx="4638">
                  <c:v>3.2700042724609943</c:v>
                </c:pt>
                <c:pt idx="4639">
                  <c:v>3.260009765625</c:v>
                </c:pt>
                <c:pt idx="4640">
                  <c:v>3.2200012207030113</c:v>
                </c:pt>
                <c:pt idx="4641">
                  <c:v>3.2200012207030113</c:v>
                </c:pt>
                <c:pt idx="4642">
                  <c:v>3.2300109863280113</c:v>
                </c:pt>
                <c:pt idx="4643">
                  <c:v>3.2200012207030113</c:v>
                </c:pt>
                <c:pt idx="4644">
                  <c:v>3.2400054931640057</c:v>
                </c:pt>
                <c:pt idx="4645">
                  <c:v>3.25</c:v>
                </c:pt>
                <c:pt idx="4646">
                  <c:v>3.260009765625</c:v>
                </c:pt>
                <c:pt idx="4647">
                  <c:v>3.260009765625</c:v>
                </c:pt>
                <c:pt idx="4648">
                  <c:v>3.2300109863280113</c:v>
                </c:pt>
                <c:pt idx="4649">
                  <c:v>3.2300109863280113</c:v>
                </c:pt>
                <c:pt idx="4650">
                  <c:v>3.210006713867017</c:v>
                </c:pt>
                <c:pt idx="4651">
                  <c:v>3.2200012207030113</c:v>
                </c:pt>
                <c:pt idx="4652">
                  <c:v>3.2300109863280113</c:v>
                </c:pt>
                <c:pt idx="4653">
                  <c:v>3.2200012207030113</c:v>
                </c:pt>
                <c:pt idx="4654">
                  <c:v>3.2400054931640057</c:v>
                </c:pt>
                <c:pt idx="4655">
                  <c:v>3.260009765625</c:v>
                </c:pt>
                <c:pt idx="4656">
                  <c:v>3.3100128173830115</c:v>
                </c:pt>
                <c:pt idx="4657">
                  <c:v>3.2700042724609943</c:v>
                </c:pt>
                <c:pt idx="4658">
                  <c:v>3.1900024414059942</c:v>
                </c:pt>
                <c:pt idx="4659">
                  <c:v>3.210006713867017</c:v>
                </c:pt>
                <c:pt idx="4660">
                  <c:v>3.260009765625</c:v>
                </c:pt>
                <c:pt idx="4661">
                  <c:v>3.25</c:v>
                </c:pt>
                <c:pt idx="4662">
                  <c:v>3.2300109863280113</c:v>
                </c:pt>
                <c:pt idx="4663">
                  <c:v>3.2300109863280113</c:v>
                </c:pt>
                <c:pt idx="4664">
                  <c:v>3.2400054931640057</c:v>
                </c:pt>
                <c:pt idx="4665">
                  <c:v>3.210006713867017</c:v>
                </c:pt>
                <c:pt idx="4666">
                  <c:v>3.1600036621090055</c:v>
                </c:pt>
                <c:pt idx="4667">
                  <c:v>3.2000122070309942</c:v>
                </c:pt>
                <c:pt idx="4668">
                  <c:v>3.2400054931640057</c:v>
                </c:pt>
                <c:pt idx="4669">
                  <c:v>3.25</c:v>
                </c:pt>
                <c:pt idx="4670">
                  <c:v>3.2300109863280113</c:v>
                </c:pt>
                <c:pt idx="4671">
                  <c:v>3.2200012207030113</c:v>
                </c:pt>
                <c:pt idx="4672">
                  <c:v>3.210006713867017</c:v>
                </c:pt>
                <c:pt idx="4673">
                  <c:v>3.2000122070309942</c:v>
                </c:pt>
                <c:pt idx="4674">
                  <c:v>3.2200012207030113</c:v>
                </c:pt>
                <c:pt idx="4675">
                  <c:v>3.1900024414059942</c:v>
                </c:pt>
                <c:pt idx="4676">
                  <c:v>3.1699981689449999</c:v>
                </c:pt>
                <c:pt idx="4677">
                  <c:v>3.1699981689449999</c:v>
                </c:pt>
                <c:pt idx="4678">
                  <c:v>3.1500091552730112</c:v>
                </c:pt>
                <c:pt idx="4679">
                  <c:v>3.1300048828120168</c:v>
                </c:pt>
                <c:pt idx="4680">
                  <c:v>3.1399993896480112</c:v>
                </c:pt>
                <c:pt idx="4681">
                  <c:v>3.1600036621090055</c:v>
                </c:pt>
                <c:pt idx="4682">
                  <c:v>3.1600036621090055</c:v>
                </c:pt>
                <c:pt idx="4683">
                  <c:v>3.1399993896480112</c:v>
                </c:pt>
                <c:pt idx="4684">
                  <c:v>3.1500091552730112</c:v>
                </c:pt>
                <c:pt idx="4685">
                  <c:v>3.210006713867017</c:v>
                </c:pt>
                <c:pt idx="4686">
                  <c:v>3.2400054931640057</c:v>
                </c:pt>
                <c:pt idx="4687">
                  <c:v>3.2200012207030113</c:v>
                </c:pt>
                <c:pt idx="4688">
                  <c:v>3.2400054931640057</c:v>
                </c:pt>
                <c:pt idx="4689">
                  <c:v>3.25</c:v>
                </c:pt>
                <c:pt idx="4690">
                  <c:v>3.1800079345699999</c:v>
                </c:pt>
                <c:pt idx="4691">
                  <c:v>3.1300048828120168</c:v>
                </c:pt>
                <c:pt idx="4692">
                  <c:v>3.1699981689449999</c:v>
                </c:pt>
                <c:pt idx="4693">
                  <c:v>3.210006713867017</c:v>
                </c:pt>
                <c:pt idx="4694">
                  <c:v>3.2000122070309942</c:v>
                </c:pt>
                <c:pt idx="4695">
                  <c:v>3.2400054931640057</c:v>
                </c:pt>
                <c:pt idx="4696">
                  <c:v>3.2200012207030113</c:v>
                </c:pt>
                <c:pt idx="4697">
                  <c:v>3.2700042724609943</c:v>
                </c:pt>
                <c:pt idx="4698">
                  <c:v>3.2900085449220171</c:v>
                </c:pt>
                <c:pt idx="4699">
                  <c:v>3.2000122070309942</c:v>
                </c:pt>
                <c:pt idx="4700">
                  <c:v>3.1699981689449999</c:v>
                </c:pt>
                <c:pt idx="4701">
                  <c:v>3.1500091552730112</c:v>
                </c:pt>
                <c:pt idx="4702">
                  <c:v>3.1699981689449999</c:v>
                </c:pt>
                <c:pt idx="4703">
                  <c:v>3.1900024414059942</c:v>
                </c:pt>
                <c:pt idx="4704">
                  <c:v>3.1800079345699999</c:v>
                </c:pt>
                <c:pt idx="4705">
                  <c:v>3.1399993896480112</c:v>
                </c:pt>
                <c:pt idx="4706">
                  <c:v>3.1500091552730112</c:v>
                </c:pt>
                <c:pt idx="4707">
                  <c:v>3.1500091552730112</c:v>
                </c:pt>
                <c:pt idx="4708">
                  <c:v>3.1399993896480112</c:v>
                </c:pt>
                <c:pt idx="4709">
                  <c:v>3.1800079345699999</c:v>
                </c:pt>
                <c:pt idx="4710">
                  <c:v>3.1900024414059942</c:v>
                </c:pt>
                <c:pt idx="4711">
                  <c:v>3.1900024414059942</c:v>
                </c:pt>
                <c:pt idx="4712">
                  <c:v>3.1699981689449999</c:v>
                </c:pt>
                <c:pt idx="4713">
                  <c:v>3.1900024414059942</c:v>
                </c:pt>
                <c:pt idx="4714">
                  <c:v>3.1800079345699999</c:v>
                </c:pt>
                <c:pt idx="4715">
                  <c:v>3.1500091552730112</c:v>
                </c:pt>
                <c:pt idx="4716">
                  <c:v>3.0900115966800001</c:v>
                </c:pt>
                <c:pt idx="4717">
                  <c:v>3.1300048828120168</c:v>
                </c:pt>
                <c:pt idx="4718">
                  <c:v>3.1800079345699999</c:v>
                </c:pt>
                <c:pt idx="4719">
                  <c:v>3.2300109863280113</c:v>
                </c:pt>
                <c:pt idx="4720">
                  <c:v>3.25</c:v>
                </c:pt>
                <c:pt idx="4721">
                  <c:v>3.260009765625</c:v>
                </c:pt>
                <c:pt idx="4722">
                  <c:v>3.210006713867017</c:v>
                </c:pt>
                <c:pt idx="4723">
                  <c:v>3.1699981689449999</c:v>
                </c:pt>
                <c:pt idx="4724">
                  <c:v>3.1500091552730112</c:v>
                </c:pt>
                <c:pt idx="4725">
                  <c:v>3.2000122070309942</c:v>
                </c:pt>
                <c:pt idx="4726">
                  <c:v>3.1300048828120168</c:v>
                </c:pt>
                <c:pt idx="4727">
                  <c:v>3.1399993896480112</c:v>
                </c:pt>
                <c:pt idx="4728">
                  <c:v>3.1699981689449999</c:v>
                </c:pt>
                <c:pt idx="4729">
                  <c:v>3.1800079345699999</c:v>
                </c:pt>
                <c:pt idx="4730">
                  <c:v>3.1800079345699999</c:v>
                </c:pt>
                <c:pt idx="4731">
                  <c:v>3.1900024414059942</c:v>
                </c:pt>
                <c:pt idx="4732">
                  <c:v>3.210006713867017</c:v>
                </c:pt>
                <c:pt idx="4733">
                  <c:v>3.210006713867017</c:v>
                </c:pt>
                <c:pt idx="4734">
                  <c:v>3.2300109863280113</c:v>
                </c:pt>
                <c:pt idx="4735">
                  <c:v>3.1200103759770172</c:v>
                </c:pt>
                <c:pt idx="4736">
                  <c:v>3.0900115966800001</c:v>
                </c:pt>
                <c:pt idx="4737">
                  <c:v>3.0900115966800001</c:v>
                </c:pt>
                <c:pt idx="4738">
                  <c:v>3.0900115966800001</c:v>
                </c:pt>
                <c:pt idx="4739">
                  <c:v>3.1000061035159945</c:v>
                </c:pt>
                <c:pt idx="4740">
                  <c:v>3.1100006103520172</c:v>
                </c:pt>
                <c:pt idx="4741">
                  <c:v>3.1000061035159945</c:v>
                </c:pt>
                <c:pt idx="4742">
                  <c:v>3.1399993896480112</c:v>
                </c:pt>
                <c:pt idx="4743">
                  <c:v>3.1300048828120168</c:v>
                </c:pt>
                <c:pt idx="4744">
                  <c:v>3.1500091552730112</c:v>
                </c:pt>
                <c:pt idx="4745">
                  <c:v>3.1900024414059942</c:v>
                </c:pt>
                <c:pt idx="4746">
                  <c:v>3.1399993896480112</c:v>
                </c:pt>
                <c:pt idx="4747">
                  <c:v>3.0600128173830115</c:v>
                </c:pt>
                <c:pt idx="4748">
                  <c:v>3.1500091552730112</c:v>
                </c:pt>
                <c:pt idx="4749">
                  <c:v>3.0600128173830115</c:v>
                </c:pt>
                <c:pt idx="4750">
                  <c:v>3.0500030517580115</c:v>
                </c:pt>
                <c:pt idx="4751">
                  <c:v>3.1100006103520172</c:v>
                </c:pt>
                <c:pt idx="4752">
                  <c:v>3.1000061035159945</c:v>
                </c:pt>
                <c:pt idx="4753">
                  <c:v>3.1699981689449999</c:v>
                </c:pt>
                <c:pt idx="4754">
                  <c:v>3.2200012207030113</c:v>
                </c:pt>
                <c:pt idx="4755">
                  <c:v>3.1200103759770172</c:v>
                </c:pt>
                <c:pt idx="4756">
                  <c:v>3.1399993896480112</c:v>
                </c:pt>
                <c:pt idx="4757">
                  <c:v>3.0600128173830115</c:v>
                </c:pt>
                <c:pt idx="4758">
                  <c:v>3.1699981689449999</c:v>
                </c:pt>
                <c:pt idx="4759">
                  <c:v>3.0400085449220171</c:v>
                </c:pt>
                <c:pt idx="4760">
                  <c:v>3.0200042724609943</c:v>
                </c:pt>
                <c:pt idx="4761">
                  <c:v>3.0800018310550001</c:v>
                </c:pt>
                <c:pt idx="4762">
                  <c:v>3.1100006103520172</c:v>
                </c:pt>
                <c:pt idx="4763">
                  <c:v>3.1000061035159945</c:v>
                </c:pt>
                <c:pt idx="4764">
                  <c:v>3.1600036621090055</c:v>
                </c:pt>
                <c:pt idx="4765">
                  <c:v>3.1000061035159945</c:v>
                </c:pt>
                <c:pt idx="4766">
                  <c:v>3.1399993896480112</c:v>
                </c:pt>
                <c:pt idx="4767">
                  <c:v>3.1699981689449999</c:v>
                </c:pt>
                <c:pt idx="4768">
                  <c:v>3.1300048828120168</c:v>
                </c:pt>
                <c:pt idx="4769">
                  <c:v>3.0500030517580115</c:v>
                </c:pt>
                <c:pt idx="4770">
                  <c:v>3.0299987792970171</c:v>
                </c:pt>
                <c:pt idx="4771">
                  <c:v>3.0700073242190058</c:v>
                </c:pt>
                <c:pt idx="4772">
                  <c:v>3.0500030517580115</c:v>
                </c:pt>
                <c:pt idx="4773">
                  <c:v>3.0600128173830115</c:v>
                </c:pt>
                <c:pt idx="4774">
                  <c:v>3.0400085449220171</c:v>
                </c:pt>
                <c:pt idx="4775">
                  <c:v>3.0600128173830115</c:v>
                </c:pt>
                <c:pt idx="4776">
                  <c:v>3.0700073242190058</c:v>
                </c:pt>
                <c:pt idx="4777">
                  <c:v>3.0600128173830115</c:v>
                </c:pt>
                <c:pt idx="4778">
                  <c:v>3.0500030517580115</c:v>
                </c:pt>
                <c:pt idx="4779">
                  <c:v>3.0500030517580115</c:v>
                </c:pt>
                <c:pt idx="4780">
                  <c:v>3.0700073242190058</c:v>
                </c:pt>
                <c:pt idx="4781">
                  <c:v>3.1000061035159945</c:v>
                </c:pt>
                <c:pt idx="4782">
                  <c:v>3.2000122070309942</c:v>
                </c:pt>
                <c:pt idx="4783">
                  <c:v>3.3000030517580115</c:v>
                </c:pt>
                <c:pt idx="4784">
                  <c:v>3.1900024414059942</c:v>
                </c:pt>
                <c:pt idx="4785">
                  <c:v>3.1200103759770172</c:v>
                </c:pt>
                <c:pt idx="4786">
                  <c:v>3.0600128173830115</c:v>
                </c:pt>
                <c:pt idx="4787">
                  <c:v>3.0600128173830115</c:v>
                </c:pt>
                <c:pt idx="4788">
                  <c:v>3.1600036621090055</c:v>
                </c:pt>
                <c:pt idx="4789">
                  <c:v>3.1900024414059942</c:v>
                </c:pt>
                <c:pt idx="4790">
                  <c:v>3.1800079345699999</c:v>
                </c:pt>
                <c:pt idx="4791">
                  <c:v>3.1699981689449999</c:v>
                </c:pt>
                <c:pt idx="4792">
                  <c:v>3.1699981689449999</c:v>
                </c:pt>
                <c:pt idx="4793">
                  <c:v>3.0700073242190058</c:v>
                </c:pt>
                <c:pt idx="4794">
                  <c:v>3.1300048828120168</c:v>
                </c:pt>
                <c:pt idx="4795">
                  <c:v>2.9700012207030113</c:v>
                </c:pt>
                <c:pt idx="4796">
                  <c:v>3.0200042724609943</c:v>
                </c:pt>
                <c:pt idx="4797">
                  <c:v>3.0600128173830115</c:v>
                </c:pt>
                <c:pt idx="4798">
                  <c:v>3.0900115966800001</c:v>
                </c:pt>
                <c:pt idx="4799">
                  <c:v>3.0600128173830115</c:v>
                </c:pt>
                <c:pt idx="4800">
                  <c:v>3.0500030517580115</c:v>
                </c:pt>
                <c:pt idx="4801">
                  <c:v>3.0600128173830115</c:v>
                </c:pt>
                <c:pt idx="4802">
                  <c:v>3.0800018310550001</c:v>
                </c:pt>
                <c:pt idx="4803">
                  <c:v>3</c:v>
                </c:pt>
                <c:pt idx="4804">
                  <c:v>3.0600128173830115</c:v>
                </c:pt>
                <c:pt idx="4805">
                  <c:v>3.0900115966800001</c:v>
                </c:pt>
                <c:pt idx="4806">
                  <c:v>3.0200042724609943</c:v>
                </c:pt>
                <c:pt idx="4807">
                  <c:v>3.0600128173830115</c:v>
                </c:pt>
                <c:pt idx="4808">
                  <c:v>3.0400085449220171</c:v>
                </c:pt>
                <c:pt idx="4809">
                  <c:v>3.0800018310550001</c:v>
                </c:pt>
                <c:pt idx="4810">
                  <c:v>3.0500030517580115</c:v>
                </c:pt>
                <c:pt idx="4811">
                  <c:v>3.0299987792970171</c:v>
                </c:pt>
                <c:pt idx="4812">
                  <c:v>3.0200042724609943</c:v>
                </c:pt>
                <c:pt idx="4813">
                  <c:v>3.0500030517580115</c:v>
                </c:pt>
                <c:pt idx="4814">
                  <c:v>3.1200103759770172</c:v>
                </c:pt>
                <c:pt idx="4815">
                  <c:v>3.210006713867017</c:v>
                </c:pt>
                <c:pt idx="4816">
                  <c:v>3.1200103759770172</c:v>
                </c:pt>
                <c:pt idx="4817">
                  <c:v>3.2700042724609943</c:v>
                </c:pt>
                <c:pt idx="4818">
                  <c:v>3.1500091552730112</c:v>
                </c:pt>
                <c:pt idx="4819">
                  <c:v>3.0700073242190058</c:v>
                </c:pt>
                <c:pt idx="4820">
                  <c:v>3.1200103759770172</c:v>
                </c:pt>
                <c:pt idx="4821">
                  <c:v>3.0700073242190058</c:v>
                </c:pt>
                <c:pt idx="4822">
                  <c:v>3.0400085449220171</c:v>
                </c:pt>
                <c:pt idx="4823">
                  <c:v>3.0500030517580115</c:v>
                </c:pt>
                <c:pt idx="4824">
                  <c:v>3.0900115966800001</c:v>
                </c:pt>
                <c:pt idx="4825">
                  <c:v>3.0600128173830115</c:v>
                </c:pt>
                <c:pt idx="4826">
                  <c:v>2.9900054931640057</c:v>
                </c:pt>
                <c:pt idx="4827">
                  <c:v>3.0299987792970171</c:v>
                </c:pt>
                <c:pt idx="4828">
                  <c:v>3.1300048828120168</c:v>
                </c:pt>
                <c:pt idx="4829">
                  <c:v>3.0299987792970171</c:v>
                </c:pt>
                <c:pt idx="4830">
                  <c:v>3.0500030517580115</c:v>
                </c:pt>
                <c:pt idx="4831">
                  <c:v>2.960006713867017</c:v>
                </c:pt>
                <c:pt idx="4832">
                  <c:v>2.9800109863280113</c:v>
                </c:pt>
                <c:pt idx="4833">
                  <c:v>3</c:v>
                </c:pt>
                <c:pt idx="4834">
                  <c:v>2.9800109863280113</c:v>
                </c:pt>
                <c:pt idx="4835">
                  <c:v>2.9900054931640057</c:v>
                </c:pt>
                <c:pt idx="4836">
                  <c:v>2.9800109863280113</c:v>
                </c:pt>
                <c:pt idx="4837">
                  <c:v>2.9900054931640057</c:v>
                </c:pt>
                <c:pt idx="4838">
                  <c:v>3.0800018310550001</c:v>
                </c:pt>
                <c:pt idx="4839">
                  <c:v>3.0900115966800001</c:v>
                </c:pt>
                <c:pt idx="4840">
                  <c:v>3.3000030517580115</c:v>
                </c:pt>
                <c:pt idx="4841">
                  <c:v>3.25</c:v>
                </c:pt>
                <c:pt idx="4842">
                  <c:v>3.1500091552730112</c:v>
                </c:pt>
                <c:pt idx="4843">
                  <c:v>3.0900115966800001</c:v>
                </c:pt>
                <c:pt idx="4844">
                  <c:v>3.0500030517580115</c:v>
                </c:pt>
                <c:pt idx="4845">
                  <c:v>3.0200042724609943</c:v>
                </c:pt>
                <c:pt idx="4846">
                  <c:v>3.0900115966800001</c:v>
                </c:pt>
                <c:pt idx="4847">
                  <c:v>3.1300048828120168</c:v>
                </c:pt>
                <c:pt idx="4848">
                  <c:v>3.1100006103520172</c:v>
                </c:pt>
                <c:pt idx="4849">
                  <c:v>3.1000061035159945</c:v>
                </c:pt>
                <c:pt idx="4850">
                  <c:v>3.1200103759770172</c:v>
                </c:pt>
                <c:pt idx="4851">
                  <c:v>3.0600128173830115</c:v>
                </c:pt>
                <c:pt idx="4852">
                  <c:v>3.0600128173830115</c:v>
                </c:pt>
                <c:pt idx="4853">
                  <c:v>3.0600128173830115</c:v>
                </c:pt>
                <c:pt idx="4854">
                  <c:v>3.1100006103520172</c:v>
                </c:pt>
                <c:pt idx="4855">
                  <c:v>3.0400085449220171</c:v>
                </c:pt>
                <c:pt idx="4856">
                  <c:v>3.0600128173830115</c:v>
                </c:pt>
                <c:pt idx="4857">
                  <c:v>3.1000061035159945</c:v>
                </c:pt>
                <c:pt idx="4858">
                  <c:v>3.0800018310550001</c:v>
                </c:pt>
                <c:pt idx="4859">
                  <c:v>3.0600128173830115</c:v>
                </c:pt>
                <c:pt idx="4860">
                  <c:v>3.0900115966800001</c:v>
                </c:pt>
                <c:pt idx="4861">
                  <c:v>3.0800018310550001</c:v>
                </c:pt>
                <c:pt idx="4862">
                  <c:v>3.0400085449220171</c:v>
                </c:pt>
                <c:pt idx="4863">
                  <c:v>3.0400085449220171</c:v>
                </c:pt>
                <c:pt idx="4864">
                  <c:v>3.0299987792970171</c:v>
                </c:pt>
                <c:pt idx="4865">
                  <c:v>2.9700012207030113</c:v>
                </c:pt>
                <c:pt idx="4866">
                  <c:v>3.010009765625</c:v>
                </c:pt>
                <c:pt idx="4867">
                  <c:v>3.1900024414059942</c:v>
                </c:pt>
                <c:pt idx="4868">
                  <c:v>3.1399993896480112</c:v>
                </c:pt>
                <c:pt idx="4869">
                  <c:v>3.010009765625</c:v>
                </c:pt>
                <c:pt idx="4870">
                  <c:v>2.9900054931640057</c:v>
                </c:pt>
                <c:pt idx="4871">
                  <c:v>2.960006713867017</c:v>
                </c:pt>
                <c:pt idx="4872">
                  <c:v>2.9800109863280113</c:v>
                </c:pt>
                <c:pt idx="4873">
                  <c:v>3.010009765625</c:v>
                </c:pt>
                <c:pt idx="4874">
                  <c:v>3.0299987792970171</c:v>
                </c:pt>
                <c:pt idx="4875">
                  <c:v>2.960006713867017</c:v>
                </c:pt>
                <c:pt idx="4876">
                  <c:v>3.0200042724609943</c:v>
                </c:pt>
                <c:pt idx="4877">
                  <c:v>3.0200042724609943</c:v>
                </c:pt>
                <c:pt idx="4878">
                  <c:v>3.0299987792970171</c:v>
                </c:pt>
                <c:pt idx="4879">
                  <c:v>3.0200042724609943</c:v>
                </c:pt>
                <c:pt idx="4880">
                  <c:v>3.0299987792970171</c:v>
                </c:pt>
                <c:pt idx="4881">
                  <c:v>3.0700073242190058</c:v>
                </c:pt>
                <c:pt idx="4882">
                  <c:v>3.0900115966800001</c:v>
                </c:pt>
                <c:pt idx="4883">
                  <c:v>3.0800018310550001</c:v>
                </c:pt>
                <c:pt idx="4884">
                  <c:v>3.0400085449220171</c:v>
                </c:pt>
                <c:pt idx="4885">
                  <c:v>3.0299987792970171</c:v>
                </c:pt>
                <c:pt idx="4886">
                  <c:v>2.9900054931640057</c:v>
                </c:pt>
                <c:pt idx="4887">
                  <c:v>2.960006713867017</c:v>
                </c:pt>
                <c:pt idx="4888">
                  <c:v>2.960006713867017</c:v>
                </c:pt>
                <c:pt idx="4889">
                  <c:v>2.9900054931640057</c:v>
                </c:pt>
                <c:pt idx="4890">
                  <c:v>2.9900054931640057</c:v>
                </c:pt>
                <c:pt idx="4891">
                  <c:v>3.0200042724609943</c:v>
                </c:pt>
                <c:pt idx="4892">
                  <c:v>3</c:v>
                </c:pt>
                <c:pt idx="4893">
                  <c:v>3.0800018310550001</c:v>
                </c:pt>
                <c:pt idx="4894">
                  <c:v>3.1300048828120168</c:v>
                </c:pt>
                <c:pt idx="4895">
                  <c:v>3.1100006103520172</c:v>
                </c:pt>
                <c:pt idx="4896">
                  <c:v>3</c:v>
                </c:pt>
                <c:pt idx="4897">
                  <c:v>2.9500122070309942</c:v>
                </c:pt>
                <c:pt idx="4898">
                  <c:v>2.9700012207030113</c:v>
                </c:pt>
                <c:pt idx="4899">
                  <c:v>3.0600128173830115</c:v>
                </c:pt>
                <c:pt idx="4900">
                  <c:v>3.0800018310550001</c:v>
                </c:pt>
                <c:pt idx="4901">
                  <c:v>3.0900115966800001</c:v>
                </c:pt>
                <c:pt idx="4902">
                  <c:v>3.0800018310550001</c:v>
                </c:pt>
                <c:pt idx="4903">
                  <c:v>3.1200103759770172</c:v>
                </c:pt>
                <c:pt idx="4904">
                  <c:v>3.1200103759770172</c:v>
                </c:pt>
                <c:pt idx="4905">
                  <c:v>3.0800018310550001</c:v>
                </c:pt>
                <c:pt idx="4906">
                  <c:v>3.0500030517580115</c:v>
                </c:pt>
                <c:pt idx="4907">
                  <c:v>2.9800109863280113</c:v>
                </c:pt>
                <c:pt idx="4908">
                  <c:v>2.9700012207030113</c:v>
                </c:pt>
                <c:pt idx="4909">
                  <c:v>2.9900054931640057</c:v>
                </c:pt>
                <c:pt idx="4910">
                  <c:v>3</c:v>
                </c:pt>
                <c:pt idx="4911">
                  <c:v>3.0200042724609943</c:v>
                </c:pt>
                <c:pt idx="4912">
                  <c:v>3.0400085449220171</c:v>
                </c:pt>
                <c:pt idx="4913">
                  <c:v>2.9800109863280113</c:v>
                </c:pt>
                <c:pt idx="4914">
                  <c:v>2.9800109863280113</c:v>
                </c:pt>
                <c:pt idx="4915">
                  <c:v>2.9400024414059942</c:v>
                </c:pt>
                <c:pt idx="4916">
                  <c:v>2.9800109863280113</c:v>
                </c:pt>
                <c:pt idx="4917">
                  <c:v>3.010009765625</c:v>
                </c:pt>
                <c:pt idx="4918">
                  <c:v>3</c:v>
                </c:pt>
                <c:pt idx="4919">
                  <c:v>3.010009765625</c:v>
                </c:pt>
                <c:pt idx="4920">
                  <c:v>3.0400085449220171</c:v>
                </c:pt>
                <c:pt idx="4921">
                  <c:v>3.0299987792970171</c:v>
                </c:pt>
                <c:pt idx="4922">
                  <c:v>3.010009765625</c:v>
                </c:pt>
                <c:pt idx="4923">
                  <c:v>3.0200042724609943</c:v>
                </c:pt>
                <c:pt idx="4924">
                  <c:v>3.0900115966800001</c:v>
                </c:pt>
                <c:pt idx="4925">
                  <c:v>3</c:v>
                </c:pt>
                <c:pt idx="4926">
                  <c:v>2.9700012207030113</c:v>
                </c:pt>
                <c:pt idx="4927">
                  <c:v>2.960006713867017</c:v>
                </c:pt>
                <c:pt idx="4928">
                  <c:v>2.9300079345699999</c:v>
                </c:pt>
                <c:pt idx="4929">
                  <c:v>2.9300079345699999</c:v>
                </c:pt>
                <c:pt idx="4930">
                  <c:v>2.9700012207030113</c:v>
                </c:pt>
                <c:pt idx="4931">
                  <c:v>3.0400085449220171</c:v>
                </c:pt>
                <c:pt idx="4932">
                  <c:v>3</c:v>
                </c:pt>
                <c:pt idx="4933">
                  <c:v>3.0200042724609943</c:v>
                </c:pt>
                <c:pt idx="4934">
                  <c:v>2.9700012207030113</c:v>
                </c:pt>
                <c:pt idx="4935">
                  <c:v>2.9199981689449999</c:v>
                </c:pt>
                <c:pt idx="4936">
                  <c:v>2.9100036621090055</c:v>
                </c:pt>
                <c:pt idx="4937">
                  <c:v>2.9700012207030113</c:v>
                </c:pt>
                <c:pt idx="4938">
                  <c:v>3</c:v>
                </c:pt>
                <c:pt idx="4939">
                  <c:v>3</c:v>
                </c:pt>
                <c:pt idx="4940">
                  <c:v>2.9400024414059942</c:v>
                </c:pt>
                <c:pt idx="4941">
                  <c:v>2.9100036621090055</c:v>
                </c:pt>
                <c:pt idx="4942">
                  <c:v>2.9199981689449999</c:v>
                </c:pt>
                <c:pt idx="4943">
                  <c:v>2.960006713867017</c:v>
                </c:pt>
                <c:pt idx="4944">
                  <c:v>2.9700012207030113</c:v>
                </c:pt>
                <c:pt idx="4945">
                  <c:v>2.9700012207030113</c:v>
                </c:pt>
                <c:pt idx="4946">
                  <c:v>2.9800109863280113</c:v>
                </c:pt>
                <c:pt idx="4947">
                  <c:v>2.960006713867017</c:v>
                </c:pt>
                <c:pt idx="4948">
                  <c:v>2.9300079345699999</c:v>
                </c:pt>
                <c:pt idx="4949">
                  <c:v>2.9300079345699999</c:v>
                </c:pt>
                <c:pt idx="4950">
                  <c:v>2.960006713867017</c:v>
                </c:pt>
                <c:pt idx="4951">
                  <c:v>3</c:v>
                </c:pt>
                <c:pt idx="4952">
                  <c:v>2.9700012207030113</c:v>
                </c:pt>
                <c:pt idx="4953">
                  <c:v>2.9500122070309942</c:v>
                </c:pt>
                <c:pt idx="4954">
                  <c:v>2.9199981689449999</c:v>
                </c:pt>
                <c:pt idx="4955">
                  <c:v>2.8700103759770172</c:v>
                </c:pt>
                <c:pt idx="4956">
                  <c:v>2.8700103759770172</c:v>
                </c:pt>
                <c:pt idx="4957">
                  <c:v>2.9500122070309942</c:v>
                </c:pt>
                <c:pt idx="4958">
                  <c:v>2.9900054931640057</c:v>
                </c:pt>
                <c:pt idx="4959">
                  <c:v>3</c:v>
                </c:pt>
                <c:pt idx="4960">
                  <c:v>2.9900054931640057</c:v>
                </c:pt>
                <c:pt idx="4961">
                  <c:v>2.9700012207030113</c:v>
                </c:pt>
                <c:pt idx="4962">
                  <c:v>2.9500122070309942</c:v>
                </c:pt>
                <c:pt idx="4963">
                  <c:v>2.9199981689449999</c:v>
                </c:pt>
                <c:pt idx="4964">
                  <c:v>2.8899993896480112</c:v>
                </c:pt>
                <c:pt idx="4965">
                  <c:v>2.9100036621090055</c:v>
                </c:pt>
                <c:pt idx="4966">
                  <c:v>2.9100036621090055</c:v>
                </c:pt>
                <c:pt idx="4967">
                  <c:v>2.9400024414059942</c:v>
                </c:pt>
                <c:pt idx="4968">
                  <c:v>2.9400024414059942</c:v>
                </c:pt>
                <c:pt idx="4969">
                  <c:v>2.960006713867017</c:v>
                </c:pt>
                <c:pt idx="4970">
                  <c:v>2.9199981689449999</c:v>
                </c:pt>
                <c:pt idx="4971">
                  <c:v>2.9300079345699999</c:v>
                </c:pt>
                <c:pt idx="4972">
                  <c:v>2.9700012207030113</c:v>
                </c:pt>
                <c:pt idx="4973">
                  <c:v>2.960006713867017</c:v>
                </c:pt>
                <c:pt idx="4974">
                  <c:v>2.9100036621090055</c:v>
                </c:pt>
                <c:pt idx="4975">
                  <c:v>2.9400024414059942</c:v>
                </c:pt>
                <c:pt idx="4976">
                  <c:v>2.9700012207030113</c:v>
                </c:pt>
                <c:pt idx="4977">
                  <c:v>3.010009765625</c:v>
                </c:pt>
                <c:pt idx="4978">
                  <c:v>2.9700012207030113</c:v>
                </c:pt>
                <c:pt idx="4979">
                  <c:v>2.9300079345699999</c:v>
                </c:pt>
                <c:pt idx="4980">
                  <c:v>2.9000091552730112</c:v>
                </c:pt>
                <c:pt idx="4981">
                  <c:v>2.9199981689449999</c:v>
                </c:pt>
                <c:pt idx="4982">
                  <c:v>2.9800109863280113</c:v>
                </c:pt>
                <c:pt idx="4983">
                  <c:v>2.9300079345699999</c:v>
                </c:pt>
                <c:pt idx="4984">
                  <c:v>2.960006713867017</c:v>
                </c:pt>
                <c:pt idx="4985">
                  <c:v>2.9199981689449999</c:v>
                </c:pt>
                <c:pt idx="4986">
                  <c:v>2.9000091552730112</c:v>
                </c:pt>
                <c:pt idx="4987">
                  <c:v>2.9000091552730112</c:v>
                </c:pt>
                <c:pt idx="4988">
                  <c:v>2.9000091552730112</c:v>
                </c:pt>
                <c:pt idx="4989">
                  <c:v>2.8800048828120168</c:v>
                </c:pt>
                <c:pt idx="4990">
                  <c:v>2.8899993896480112</c:v>
                </c:pt>
                <c:pt idx="4991">
                  <c:v>2.9199981689449999</c:v>
                </c:pt>
                <c:pt idx="4992">
                  <c:v>2.9199981689449999</c:v>
                </c:pt>
                <c:pt idx="4993">
                  <c:v>2.960006713867017</c:v>
                </c:pt>
                <c:pt idx="4994">
                  <c:v>2.9500122070309942</c:v>
                </c:pt>
                <c:pt idx="4995">
                  <c:v>2.9400024414059942</c:v>
                </c:pt>
                <c:pt idx="4996">
                  <c:v>2.9800109863280113</c:v>
                </c:pt>
                <c:pt idx="4997">
                  <c:v>2.8899993896480112</c:v>
                </c:pt>
                <c:pt idx="4998">
                  <c:v>2.9500122070309942</c:v>
                </c:pt>
                <c:pt idx="4999">
                  <c:v>2.9800109863280113</c:v>
                </c:pt>
                <c:pt idx="5000">
                  <c:v>2.9500122070309942</c:v>
                </c:pt>
                <c:pt idx="5001">
                  <c:v>2.9500122070309942</c:v>
                </c:pt>
                <c:pt idx="5002">
                  <c:v>2.9500122070309942</c:v>
                </c:pt>
                <c:pt idx="5003">
                  <c:v>2.9500122070309942</c:v>
                </c:pt>
                <c:pt idx="5004">
                  <c:v>2.9199981689449999</c:v>
                </c:pt>
                <c:pt idx="5005">
                  <c:v>2.9199981689449999</c:v>
                </c:pt>
                <c:pt idx="5006">
                  <c:v>2.9100036621090055</c:v>
                </c:pt>
                <c:pt idx="5007">
                  <c:v>2.9500122070309942</c:v>
                </c:pt>
                <c:pt idx="5008">
                  <c:v>2.9100036621090055</c:v>
                </c:pt>
                <c:pt idx="5009">
                  <c:v>2.8899993896480112</c:v>
                </c:pt>
                <c:pt idx="5010">
                  <c:v>2.8700103759770172</c:v>
                </c:pt>
                <c:pt idx="5011">
                  <c:v>2.8899993896480112</c:v>
                </c:pt>
                <c:pt idx="5012">
                  <c:v>2.8800048828120168</c:v>
                </c:pt>
                <c:pt idx="5013">
                  <c:v>2.8500061035159945</c:v>
                </c:pt>
                <c:pt idx="5014">
                  <c:v>2.9100036621090055</c:v>
                </c:pt>
                <c:pt idx="5015">
                  <c:v>2.9199981689449999</c:v>
                </c:pt>
                <c:pt idx="5016">
                  <c:v>2.9199981689449999</c:v>
                </c:pt>
                <c:pt idx="5017">
                  <c:v>2.9000091552730112</c:v>
                </c:pt>
                <c:pt idx="5018">
                  <c:v>2.9199981689449999</c:v>
                </c:pt>
                <c:pt idx="5019">
                  <c:v>2.9100036621090055</c:v>
                </c:pt>
                <c:pt idx="5020">
                  <c:v>2.9000091552730112</c:v>
                </c:pt>
                <c:pt idx="5021">
                  <c:v>2.9100036621090055</c:v>
                </c:pt>
                <c:pt idx="5022">
                  <c:v>2.8600006103520172</c:v>
                </c:pt>
                <c:pt idx="5023">
                  <c:v>2.9100036621090055</c:v>
                </c:pt>
                <c:pt idx="5024">
                  <c:v>2.8700103759770172</c:v>
                </c:pt>
                <c:pt idx="5025">
                  <c:v>2.8600006103520172</c:v>
                </c:pt>
                <c:pt idx="5026">
                  <c:v>2.8500061035159945</c:v>
                </c:pt>
                <c:pt idx="5027">
                  <c:v>2.8800048828120168</c:v>
                </c:pt>
                <c:pt idx="5028">
                  <c:v>2.8899993896480112</c:v>
                </c:pt>
                <c:pt idx="5029">
                  <c:v>2.8899993896480112</c:v>
                </c:pt>
                <c:pt idx="5030">
                  <c:v>2.9000091552730112</c:v>
                </c:pt>
                <c:pt idx="5031">
                  <c:v>2.9199981689449999</c:v>
                </c:pt>
                <c:pt idx="5032">
                  <c:v>2.8899993896480112</c:v>
                </c:pt>
                <c:pt idx="5033">
                  <c:v>2.8899993896480112</c:v>
                </c:pt>
                <c:pt idx="5034">
                  <c:v>2.9199981689449999</c:v>
                </c:pt>
                <c:pt idx="5035">
                  <c:v>2.8300018310550001</c:v>
                </c:pt>
                <c:pt idx="5036">
                  <c:v>2.8500061035159945</c:v>
                </c:pt>
                <c:pt idx="5037">
                  <c:v>2.8200073242190058</c:v>
                </c:pt>
                <c:pt idx="5038">
                  <c:v>2.8300018310550001</c:v>
                </c:pt>
                <c:pt idx="5039">
                  <c:v>2.8400115966800001</c:v>
                </c:pt>
                <c:pt idx="5040">
                  <c:v>2.8800048828120168</c:v>
                </c:pt>
                <c:pt idx="5041">
                  <c:v>2.8700103759770172</c:v>
                </c:pt>
                <c:pt idx="5042">
                  <c:v>2.8300018310550001</c:v>
                </c:pt>
                <c:pt idx="5043">
                  <c:v>2.8100128173830115</c:v>
                </c:pt>
                <c:pt idx="5044">
                  <c:v>2.8500061035159945</c:v>
                </c:pt>
                <c:pt idx="5045">
                  <c:v>2.8899993896480112</c:v>
                </c:pt>
                <c:pt idx="5046">
                  <c:v>2.9000091552730112</c:v>
                </c:pt>
                <c:pt idx="5047">
                  <c:v>2.8899993896480112</c:v>
                </c:pt>
                <c:pt idx="5048">
                  <c:v>2.8800048828120168</c:v>
                </c:pt>
                <c:pt idx="5049">
                  <c:v>2.9300079345699999</c:v>
                </c:pt>
                <c:pt idx="5050">
                  <c:v>2.9199981689449999</c:v>
                </c:pt>
                <c:pt idx="5051">
                  <c:v>2.9100036621090055</c:v>
                </c:pt>
                <c:pt idx="5052">
                  <c:v>2.8500061035159945</c:v>
                </c:pt>
                <c:pt idx="5053">
                  <c:v>2.8000030517580115</c:v>
                </c:pt>
                <c:pt idx="5054">
                  <c:v>2.8500061035159945</c:v>
                </c:pt>
                <c:pt idx="5055">
                  <c:v>2.9100036621090055</c:v>
                </c:pt>
                <c:pt idx="5056">
                  <c:v>2.9100036621090055</c:v>
                </c:pt>
                <c:pt idx="5057">
                  <c:v>2.8000030517580115</c:v>
                </c:pt>
                <c:pt idx="5058">
                  <c:v>2.7799987792970171</c:v>
                </c:pt>
                <c:pt idx="5059">
                  <c:v>2.8200073242190058</c:v>
                </c:pt>
                <c:pt idx="5060">
                  <c:v>2.8300018310550001</c:v>
                </c:pt>
                <c:pt idx="5061">
                  <c:v>2.8300018310550001</c:v>
                </c:pt>
                <c:pt idx="5062">
                  <c:v>2.8400115966800001</c:v>
                </c:pt>
                <c:pt idx="5063">
                  <c:v>2.8600006103520172</c:v>
                </c:pt>
                <c:pt idx="5064">
                  <c:v>2.8600006103520172</c:v>
                </c:pt>
                <c:pt idx="5065">
                  <c:v>2.8600006103520172</c:v>
                </c:pt>
                <c:pt idx="5066">
                  <c:v>2.8300018310550001</c:v>
                </c:pt>
                <c:pt idx="5067">
                  <c:v>2.8400115966800001</c:v>
                </c:pt>
                <c:pt idx="5068">
                  <c:v>2.8400115966800001</c:v>
                </c:pt>
                <c:pt idx="5069">
                  <c:v>2.8600006103520172</c:v>
                </c:pt>
                <c:pt idx="5070">
                  <c:v>2.8100128173830115</c:v>
                </c:pt>
                <c:pt idx="5071">
                  <c:v>2.8899993896480112</c:v>
                </c:pt>
                <c:pt idx="5072">
                  <c:v>2.8100128173830115</c:v>
                </c:pt>
                <c:pt idx="5073">
                  <c:v>2.8000030517580115</c:v>
                </c:pt>
                <c:pt idx="5074">
                  <c:v>2.8000030517580115</c:v>
                </c:pt>
                <c:pt idx="5075">
                  <c:v>2.8000030517580115</c:v>
                </c:pt>
                <c:pt idx="5076">
                  <c:v>2.8000030517580115</c:v>
                </c:pt>
                <c:pt idx="5077">
                  <c:v>2.8200073242190058</c:v>
                </c:pt>
                <c:pt idx="5078">
                  <c:v>2.8200073242190058</c:v>
                </c:pt>
                <c:pt idx="5079">
                  <c:v>2.8000030517580115</c:v>
                </c:pt>
                <c:pt idx="5080">
                  <c:v>2.8100128173830115</c:v>
                </c:pt>
                <c:pt idx="5081">
                  <c:v>2.8200073242190058</c:v>
                </c:pt>
                <c:pt idx="5082">
                  <c:v>2.8300018310550001</c:v>
                </c:pt>
                <c:pt idx="5083">
                  <c:v>2.8300018310550001</c:v>
                </c:pt>
                <c:pt idx="5084">
                  <c:v>2.7799987792970171</c:v>
                </c:pt>
                <c:pt idx="5085">
                  <c:v>2.8000030517580115</c:v>
                </c:pt>
                <c:pt idx="5086">
                  <c:v>2.8000030517580115</c:v>
                </c:pt>
                <c:pt idx="5087">
                  <c:v>2.8100128173830115</c:v>
                </c:pt>
                <c:pt idx="5088">
                  <c:v>2.8100128173830115</c:v>
                </c:pt>
                <c:pt idx="5089">
                  <c:v>2.8400115966800001</c:v>
                </c:pt>
                <c:pt idx="5090">
                  <c:v>2.8800048828120168</c:v>
                </c:pt>
                <c:pt idx="5091">
                  <c:v>2.9000091552730112</c:v>
                </c:pt>
                <c:pt idx="5092">
                  <c:v>2.8899993896480112</c:v>
                </c:pt>
                <c:pt idx="5093">
                  <c:v>2.8300018310550001</c:v>
                </c:pt>
                <c:pt idx="5094">
                  <c:v>2.8300018310550001</c:v>
                </c:pt>
                <c:pt idx="5095">
                  <c:v>2.8700103759770172</c:v>
                </c:pt>
                <c:pt idx="5096">
                  <c:v>2.7900085449220171</c:v>
                </c:pt>
                <c:pt idx="5097">
                  <c:v>2.7799987792970171</c:v>
                </c:pt>
                <c:pt idx="5098">
                  <c:v>2.7799987792970171</c:v>
                </c:pt>
                <c:pt idx="5099">
                  <c:v>2.8000030517580115</c:v>
                </c:pt>
                <c:pt idx="5100">
                  <c:v>2.8000030517580115</c:v>
                </c:pt>
                <c:pt idx="5101">
                  <c:v>2.8100128173830115</c:v>
                </c:pt>
                <c:pt idx="5102">
                  <c:v>2.8000030517580115</c:v>
                </c:pt>
                <c:pt idx="5103">
                  <c:v>2.8000030517580115</c:v>
                </c:pt>
                <c:pt idx="5104">
                  <c:v>2.7900085449220171</c:v>
                </c:pt>
                <c:pt idx="5105">
                  <c:v>2.8100128173830115</c:v>
                </c:pt>
                <c:pt idx="5106">
                  <c:v>2.7400054931640057</c:v>
                </c:pt>
                <c:pt idx="5107">
                  <c:v>2.7700042724609943</c:v>
                </c:pt>
                <c:pt idx="5108">
                  <c:v>2.760009765625</c:v>
                </c:pt>
                <c:pt idx="5109">
                  <c:v>2.7900085449220171</c:v>
                </c:pt>
                <c:pt idx="5110">
                  <c:v>2.7799987792970171</c:v>
                </c:pt>
                <c:pt idx="5111">
                  <c:v>2.75</c:v>
                </c:pt>
                <c:pt idx="5112">
                  <c:v>2.8000030517580115</c:v>
                </c:pt>
                <c:pt idx="5113">
                  <c:v>2.8100128173830115</c:v>
                </c:pt>
                <c:pt idx="5114">
                  <c:v>2.7799987792970171</c:v>
                </c:pt>
                <c:pt idx="5115">
                  <c:v>2.8100128173830115</c:v>
                </c:pt>
                <c:pt idx="5116">
                  <c:v>2.9300079345699999</c:v>
                </c:pt>
                <c:pt idx="5117">
                  <c:v>2.9400024414059942</c:v>
                </c:pt>
                <c:pt idx="5118">
                  <c:v>2.8300018310550001</c:v>
                </c:pt>
                <c:pt idx="5119">
                  <c:v>2.760009765625</c:v>
                </c:pt>
                <c:pt idx="5120">
                  <c:v>2.7400054931640057</c:v>
                </c:pt>
                <c:pt idx="5121">
                  <c:v>2.7799987792970171</c:v>
                </c:pt>
                <c:pt idx="5122">
                  <c:v>2.7300109863280113</c:v>
                </c:pt>
                <c:pt idx="5123">
                  <c:v>2.710006713867017</c:v>
                </c:pt>
                <c:pt idx="5124">
                  <c:v>2.7700042724609943</c:v>
                </c:pt>
                <c:pt idx="5125">
                  <c:v>2.9300079345699999</c:v>
                </c:pt>
                <c:pt idx="5126">
                  <c:v>2.9400024414059942</c:v>
                </c:pt>
                <c:pt idx="5127">
                  <c:v>2.9199981689449999</c:v>
                </c:pt>
                <c:pt idx="5128">
                  <c:v>2.9000091552730112</c:v>
                </c:pt>
                <c:pt idx="5129">
                  <c:v>2.8500061035159945</c:v>
                </c:pt>
                <c:pt idx="5130">
                  <c:v>2.8000030517580115</c:v>
                </c:pt>
                <c:pt idx="5131">
                  <c:v>2.760009765625</c:v>
                </c:pt>
                <c:pt idx="5132">
                  <c:v>2.7900085449220171</c:v>
                </c:pt>
                <c:pt idx="5133">
                  <c:v>2.8300018310550001</c:v>
                </c:pt>
                <c:pt idx="5134">
                  <c:v>2.8300018310550001</c:v>
                </c:pt>
                <c:pt idx="5135">
                  <c:v>2.8500061035159945</c:v>
                </c:pt>
                <c:pt idx="5136">
                  <c:v>2.8300018310550001</c:v>
                </c:pt>
                <c:pt idx="5137">
                  <c:v>2.8100128173830115</c:v>
                </c:pt>
                <c:pt idx="5138">
                  <c:v>2.760009765625</c:v>
                </c:pt>
                <c:pt idx="5139">
                  <c:v>2.7200012207030113</c:v>
                </c:pt>
                <c:pt idx="5140">
                  <c:v>2.6100006103520172</c:v>
                </c:pt>
                <c:pt idx="5141">
                  <c:v>2.6399993896480112</c:v>
                </c:pt>
                <c:pt idx="5142">
                  <c:v>2.710006713867017</c:v>
                </c:pt>
                <c:pt idx="5143">
                  <c:v>2.7400054931640057</c:v>
                </c:pt>
                <c:pt idx="5144">
                  <c:v>2.75</c:v>
                </c:pt>
                <c:pt idx="5145">
                  <c:v>2.7900085449220171</c:v>
                </c:pt>
                <c:pt idx="5146">
                  <c:v>2.9000091552730112</c:v>
                </c:pt>
                <c:pt idx="5147">
                  <c:v>2.9199981689449999</c:v>
                </c:pt>
                <c:pt idx="5148">
                  <c:v>2.8100128173830115</c:v>
                </c:pt>
                <c:pt idx="5149">
                  <c:v>2.760009765625</c:v>
                </c:pt>
                <c:pt idx="5150">
                  <c:v>2.75</c:v>
                </c:pt>
                <c:pt idx="5151">
                  <c:v>2.7300109863280113</c:v>
                </c:pt>
                <c:pt idx="5152">
                  <c:v>2.6900024414059942</c:v>
                </c:pt>
                <c:pt idx="5153">
                  <c:v>2.7400054931640057</c:v>
                </c:pt>
                <c:pt idx="5154">
                  <c:v>2.75</c:v>
                </c:pt>
                <c:pt idx="5155">
                  <c:v>2.8000030517580115</c:v>
                </c:pt>
                <c:pt idx="5156">
                  <c:v>2.7799987792970171</c:v>
                </c:pt>
                <c:pt idx="5157">
                  <c:v>2.8200073242190058</c:v>
                </c:pt>
                <c:pt idx="5158">
                  <c:v>2.8200073242190058</c:v>
                </c:pt>
                <c:pt idx="5159">
                  <c:v>2.8400115966800001</c:v>
                </c:pt>
                <c:pt idx="5160">
                  <c:v>2.7200012207030113</c:v>
                </c:pt>
                <c:pt idx="5161">
                  <c:v>2.7799987792970171</c:v>
                </c:pt>
                <c:pt idx="5162">
                  <c:v>2.8200073242190058</c:v>
                </c:pt>
                <c:pt idx="5163">
                  <c:v>2.760009765625</c:v>
                </c:pt>
                <c:pt idx="5164">
                  <c:v>2.710006713867017</c:v>
                </c:pt>
                <c:pt idx="5165">
                  <c:v>2.6699981689449999</c:v>
                </c:pt>
                <c:pt idx="5166">
                  <c:v>2.6900024414059942</c:v>
                </c:pt>
                <c:pt idx="5167">
                  <c:v>2.7400054931640057</c:v>
                </c:pt>
                <c:pt idx="5168">
                  <c:v>2.7000122070309942</c:v>
                </c:pt>
                <c:pt idx="5169">
                  <c:v>2.6800079345699999</c:v>
                </c:pt>
                <c:pt idx="5170">
                  <c:v>2.6699981689449999</c:v>
                </c:pt>
                <c:pt idx="5171">
                  <c:v>2.7000122070309942</c:v>
                </c:pt>
                <c:pt idx="5172">
                  <c:v>2.7000122070309942</c:v>
                </c:pt>
                <c:pt idx="5173">
                  <c:v>2.710006713867017</c:v>
                </c:pt>
                <c:pt idx="5174">
                  <c:v>2.6600036621090055</c:v>
                </c:pt>
                <c:pt idx="5175">
                  <c:v>2.6900024414059942</c:v>
                </c:pt>
                <c:pt idx="5176">
                  <c:v>2.7000122070309942</c:v>
                </c:pt>
                <c:pt idx="5177">
                  <c:v>2.7300109863280113</c:v>
                </c:pt>
                <c:pt idx="5178">
                  <c:v>2.7700042724609943</c:v>
                </c:pt>
                <c:pt idx="5179">
                  <c:v>2.8800048828120168</c:v>
                </c:pt>
                <c:pt idx="5180">
                  <c:v>30.449996948242017</c:v>
                </c:pt>
                <c:pt idx="5181">
                  <c:v>30.479995727539006</c:v>
                </c:pt>
                <c:pt idx="5182">
                  <c:v>30.580001831055029</c:v>
                </c:pt>
                <c:pt idx="5183">
                  <c:v>30.470016479492017</c:v>
                </c:pt>
                <c:pt idx="5184">
                  <c:v>30.430007934570028</c:v>
                </c:pt>
                <c:pt idx="5185">
                  <c:v>2.6000061035159945</c:v>
                </c:pt>
                <c:pt idx="5186">
                  <c:v>2.6800079345699999</c:v>
                </c:pt>
                <c:pt idx="5187">
                  <c:v>2.7900085449220171</c:v>
                </c:pt>
                <c:pt idx="5188">
                  <c:v>2.710006713867017</c:v>
                </c:pt>
                <c:pt idx="5189">
                  <c:v>2.6699981689449999</c:v>
                </c:pt>
                <c:pt idx="5190">
                  <c:v>2.6600036621090055</c:v>
                </c:pt>
                <c:pt idx="5191">
                  <c:v>2.6500091552730112</c:v>
                </c:pt>
                <c:pt idx="5192">
                  <c:v>2.7000122070309942</c:v>
                </c:pt>
                <c:pt idx="5193">
                  <c:v>2.7000122070309942</c:v>
                </c:pt>
                <c:pt idx="5194">
                  <c:v>2.7200012207030113</c:v>
                </c:pt>
                <c:pt idx="5195">
                  <c:v>2.7300109863280113</c:v>
                </c:pt>
                <c:pt idx="5196">
                  <c:v>2.7200012207030113</c:v>
                </c:pt>
                <c:pt idx="5197">
                  <c:v>2.6399993896480112</c:v>
                </c:pt>
                <c:pt idx="5198">
                  <c:v>2.6699981689449999</c:v>
                </c:pt>
                <c:pt idx="5199">
                  <c:v>2.710006713867017</c:v>
                </c:pt>
                <c:pt idx="5200">
                  <c:v>2.7799987792970171</c:v>
                </c:pt>
                <c:pt idx="5201">
                  <c:v>2.8200073242190058</c:v>
                </c:pt>
                <c:pt idx="5202">
                  <c:v>2.7900085449220171</c:v>
                </c:pt>
                <c:pt idx="5203">
                  <c:v>2.6600036621090055</c:v>
                </c:pt>
                <c:pt idx="5204">
                  <c:v>2.6200103759770172</c:v>
                </c:pt>
                <c:pt idx="5205">
                  <c:v>2.6600036621090055</c:v>
                </c:pt>
                <c:pt idx="5206">
                  <c:v>2.6600036621090055</c:v>
                </c:pt>
                <c:pt idx="5207">
                  <c:v>2.6800079345699999</c:v>
                </c:pt>
                <c:pt idx="5208">
                  <c:v>2.8100128173830115</c:v>
                </c:pt>
                <c:pt idx="5209">
                  <c:v>2.8200073242190058</c:v>
                </c:pt>
                <c:pt idx="5210">
                  <c:v>2.75</c:v>
                </c:pt>
                <c:pt idx="5211">
                  <c:v>2.7300109863280113</c:v>
                </c:pt>
                <c:pt idx="5212">
                  <c:v>2.7200012207030113</c:v>
                </c:pt>
                <c:pt idx="5213">
                  <c:v>2.7000122070309942</c:v>
                </c:pt>
                <c:pt idx="5214">
                  <c:v>2.6300048828120168</c:v>
                </c:pt>
                <c:pt idx="5215">
                  <c:v>2.6200103759770172</c:v>
                </c:pt>
                <c:pt idx="5216">
                  <c:v>2.6300048828120168</c:v>
                </c:pt>
                <c:pt idx="5217">
                  <c:v>2.6600036621090055</c:v>
                </c:pt>
                <c:pt idx="5218">
                  <c:v>2.6900024414059942</c:v>
                </c:pt>
                <c:pt idx="5219">
                  <c:v>2.6800079345699999</c:v>
                </c:pt>
                <c:pt idx="5220">
                  <c:v>2.6900024414059942</c:v>
                </c:pt>
                <c:pt idx="5221">
                  <c:v>2.7700042724609943</c:v>
                </c:pt>
                <c:pt idx="5222">
                  <c:v>2.7200012207030113</c:v>
                </c:pt>
                <c:pt idx="5223">
                  <c:v>2.710006713867017</c:v>
                </c:pt>
                <c:pt idx="5224">
                  <c:v>2.8100128173830115</c:v>
                </c:pt>
                <c:pt idx="5225">
                  <c:v>2.7300109863280113</c:v>
                </c:pt>
                <c:pt idx="5226">
                  <c:v>2.6699981689449999</c:v>
                </c:pt>
                <c:pt idx="5227">
                  <c:v>2.6500091552730112</c:v>
                </c:pt>
                <c:pt idx="5228">
                  <c:v>2.6100006103520172</c:v>
                </c:pt>
                <c:pt idx="5229">
                  <c:v>2.7300109863280113</c:v>
                </c:pt>
                <c:pt idx="5230">
                  <c:v>2.75</c:v>
                </c:pt>
                <c:pt idx="5231">
                  <c:v>2.7200012207030113</c:v>
                </c:pt>
                <c:pt idx="5232">
                  <c:v>2.6800079345699999</c:v>
                </c:pt>
                <c:pt idx="5233">
                  <c:v>2.510009765625</c:v>
                </c:pt>
                <c:pt idx="5234">
                  <c:v>2.5600128173830115</c:v>
                </c:pt>
                <c:pt idx="5235">
                  <c:v>2.6100006103520172</c:v>
                </c:pt>
                <c:pt idx="5236">
                  <c:v>2.6300048828120168</c:v>
                </c:pt>
                <c:pt idx="5237">
                  <c:v>2.6200103759770172</c:v>
                </c:pt>
                <c:pt idx="5238">
                  <c:v>2.6300048828120168</c:v>
                </c:pt>
                <c:pt idx="5239">
                  <c:v>2.6699981689449999</c:v>
                </c:pt>
                <c:pt idx="5240">
                  <c:v>2.710006713867017</c:v>
                </c:pt>
                <c:pt idx="5241">
                  <c:v>2.710006713867017</c:v>
                </c:pt>
                <c:pt idx="5242">
                  <c:v>2.710006713867017</c:v>
                </c:pt>
                <c:pt idx="5243">
                  <c:v>2.6800079345699999</c:v>
                </c:pt>
                <c:pt idx="5244">
                  <c:v>2.6399993896480112</c:v>
                </c:pt>
                <c:pt idx="5245">
                  <c:v>2.7000122070309942</c:v>
                </c:pt>
                <c:pt idx="5246">
                  <c:v>2.6500091552730112</c:v>
                </c:pt>
                <c:pt idx="5247">
                  <c:v>2.6500091552730112</c:v>
                </c:pt>
                <c:pt idx="5248">
                  <c:v>2.6900024414059942</c:v>
                </c:pt>
                <c:pt idx="5249">
                  <c:v>2.7300109863280113</c:v>
                </c:pt>
                <c:pt idx="5250">
                  <c:v>2.6900024414059942</c:v>
                </c:pt>
                <c:pt idx="5251">
                  <c:v>2.8100128173830115</c:v>
                </c:pt>
                <c:pt idx="5252">
                  <c:v>2.7900085449220171</c:v>
                </c:pt>
                <c:pt idx="5253">
                  <c:v>2.8100128173830115</c:v>
                </c:pt>
                <c:pt idx="5254">
                  <c:v>2.8400115966800001</c:v>
                </c:pt>
                <c:pt idx="5255">
                  <c:v>2.8000030517580115</c:v>
                </c:pt>
                <c:pt idx="5256">
                  <c:v>2.8500061035159945</c:v>
                </c:pt>
                <c:pt idx="5257">
                  <c:v>2.8600006103520172</c:v>
                </c:pt>
                <c:pt idx="5258">
                  <c:v>2.8200073242190058</c:v>
                </c:pt>
                <c:pt idx="5259">
                  <c:v>2.8300018310550001</c:v>
                </c:pt>
                <c:pt idx="5260">
                  <c:v>2.8700103759770172</c:v>
                </c:pt>
                <c:pt idx="5261">
                  <c:v>2.8300018310550001</c:v>
                </c:pt>
                <c:pt idx="5262">
                  <c:v>2.8400115966800001</c:v>
                </c:pt>
                <c:pt idx="5263">
                  <c:v>2.8100128173830115</c:v>
                </c:pt>
                <c:pt idx="5264">
                  <c:v>2.8400115966800001</c:v>
                </c:pt>
                <c:pt idx="5265">
                  <c:v>2.8700103759770172</c:v>
                </c:pt>
                <c:pt idx="5266">
                  <c:v>2.8100128173830115</c:v>
                </c:pt>
                <c:pt idx="5267">
                  <c:v>2.8400115966800001</c:v>
                </c:pt>
                <c:pt idx="5268">
                  <c:v>2.8500061035159945</c:v>
                </c:pt>
                <c:pt idx="5269">
                  <c:v>2.8300018310550001</c:v>
                </c:pt>
                <c:pt idx="5270">
                  <c:v>2.8100128173830115</c:v>
                </c:pt>
                <c:pt idx="5271">
                  <c:v>2.8100128173830115</c:v>
                </c:pt>
                <c:pt idx="5272">
                  <c:v>2.8000030517580115</c:v>
                </c:pt>
                <c:pt idx="5273">
                  <c:v>2.8100128173830115</c:v>
                </c:pt>
                <c:pt idx="5274">
                  <c:v>2.8100128173830115</c:v>
                </c:pt>
                <c:pt idx="5275">
                  <c:v>2.7900085449220171</c:v>
                </c:pt>
                <c:pt idx="5276">
                  <c:v>2.7799987792970171</c:v>
                </c:pt>
                <c:pt idx="5277">
                  <c:v>2.7900085449220171</c:v>
                </c:pt>
                <c:pt idx="5278">
                  <c:v>2.8000030517580115</c:v>
                </c:pt>
                <c:pt idx="5279">
                  <c:v>2.8000030517580115</c:v>
                </c:pt>
                <c:pt idx="5280">
                  <c:v>2.8200073242190058</c:v>
                </c:pt>
                <c:pt idx="5281">
                  <c:v>2.8000030517580115</c:v>
                </c:pt>
                <c:pt idx="5282">
                  <c:v>2.8000030517580115</c:v>
                </c:pt>
                <c:pt idx="5283">
                  <c:v>2.8100128173830115</c:v>
                </c:pt>
                <c:pt idx="5284">
                  <c:v>2.760009765625</c:v>
                </c:pt>
                <c:pt idx="5285">
                  <c:v>2.75</c:v>
                </c:pt>
                <c:pt idx="5286">
                  <c:v>2.7400054931640057</c:v>
                </c:pt>
                <c:pt idx="5287">
                  <c:v>2.75</c:v>
                </c:pt>
                <c:pt idx="5288">
                  <c:v>2.760009765625</c:v>
                </c:pt>
                <c:pt idx="5289">
                  <c:v>2.7799987792970171</c:v>
                </c:pt>
                <c:pt idx="5290">
                  <c:v>2.8100128173830115</c:v>
                </c:pt>
                <c:pt idx="5291">
                  <c:v>2.7900085449220171</c:v>
                </c:pt>
                <c:pt idx="5292">
                  <c:v>2.7799987792970171</c:v>
                </c:pt>
                <c:pt idx="5293">
                  <c:v>2.7700042724609943</c:v>
                </c:pt>
                <c:pt idx="5294">
                  <c:v>2.7799987792970171</c:v>
                </c:pt>
                <c:pt idx="5295">
                  <c:v>2.8000030517580115</c:v>
                </c:pt>
                <c:pt idx="5296">
                  <c:v>2.7400054931640057</c:v>
                </c:pt>
                <c:pt idx="5297">
                  <c:v>2.7900085449220171</c:v>
                </c:pt>
                <c:pt idx="5298">
                  <c:v>2.7900085449220171</c:v>
                </c:pt>
                <c:pt idx="5299">
                  <c:v>2.75</c:v>
                </c:pt>
                <c:pt idx="5300">
                  <c:v>2.8100128173830115</c:v>
                </c:pt>
                <c:pt idx="5301">
                  <c:v>2.8000030517580115</c:v>
                </c:pt>
                <c:pt idx="5302">
                  <c:v>2.8500061035159945</c:v>
                </c:pt>
                <c:pt idx="5303">
                  <c:v>2.7799987792970171</c:v>
                </c:pt>
                <c:pt idx="5304">
                  <c:v>2.7900085449220171</c:v>
                </c:pt>
                <c:pt idx="5305">
                  <c:v>2.710006713867017</c:v>
                </c:pt>
                <c:pt idx="5306">
                  <c:v>2.7400054931640057</c:v>
                </c:pt>
                <c:pt idx="5307">
                  <c:v>2.760009765625</c:v>
                </c:pt>
                <c:pt idx="5308">
                  <c:v>2.7799987792970171</c:v>
                </c:pt>
                <c:pt idx="5309">
                  <c:v>2.760009765625</c:v>
                </c:pt>
                <c:pt idx="5310">
                  <c:v>2.760009765625</c:v>
                </c:pt>
                <c:pt idx="5311">
                  <c:v>2.8200073242190058</c:v>
                </c:pt>
                <c:pt idx="5312">
                  <c:v>2.7900085449220171</c:v>
                </c:pt>
                <c:pt idx="5313">
                  <c:v>2.7400054931640057</c:v>
                </c:pt>
                <c:pt idx="5314">
                  <c:v>2.7000122070309942</c:v>
                </c:pt>
                <c:pt idx="5315">
                  <c:v>2.7000122070309942</c:v>
                </c:pt>
                <c:pt idx="5316">
                  <c:v>2.7400054931640057</c:v>
                </c:pt>
                <c:pt idx="5317">
                  <c:v>2.7400054931640057</c:v>
                </c:pt>
                <c:pt idx="5318">
                  <c:v>2.710006713867017</c:v>
                </c:pt>
                <c:pt idx="5319">
                  <c:v>2.7000122070309942</c:v>
                </c:pt>
                <c:pt idx="5320">
                  <c:v>2.6900024414059942</c:v>
                </c:pt>
                <c:pt idx="5321">
                  <c:v>2.7000122070309942</c:v>
                </c:pt>
                <c:pt idx="5322">
                  <c:v>2.7300109863280113</c:v>
                </c:pt>
                <c:pt idx="5323">
                  <c:v>2.6900024414059942</c:v>
                </c:pt>
                <c:pt idx="5324">
                  <c:v>2.6900024414059942</c:v>
                </c:pt>
                <c:pt idx="5325">
                  <c:v>2.7200012207030113</c:v>
                </c:pt>
                <c:pt idx="5326">
                  <c:v>2.75</c:v>
                </c:pt>
                <c:pt idx="5327">
                  <c:v>2.75</c:v>
                </c:pt>
                <c:pt idx="5328">
                  <c:v>2.75</c:v>
                </c:pt>
                <c:pt idx="5329">
                  <c:v>2.760009765625</c:v>
                </c:pt>
                <c:pt idx="5330">
                  <c:v>2.7300109863280113</c:v>
                </c:pt>
                <c:pt idx="5331">
                  <c:v>2.7400054931640057</c:v>
                </c:pt>
                <c:pt idx="5332">
                  <c:v>2.75</c:v>
                </c:pt>
                <c:pt idx="5333">
                  <c:v>2.7400054931640057</c:v>
                </c:pt>
                <c:pt idx="5334">
                  <c:v>2.760009765625</c:v>
                </c:pt>
                <c:pt idx="5335">
                  <c:v>2.7300109863280113</c:v>
                </c:pt>
                <c:pt idx="5336">
                  <c:v>2.7000122070309942</c:v>
                </c:pt>
                <c:pt idx="5337">
                  <c:v>2.7200012207030113</c:v>
                </c:pt>
                <c:pt idx="5338">
                  <c:v>2.760009765625</c:v>
                </c:pt>
                <c:pt idx="5339">
                  <c:v>2.7000122070309942</c:v>
                </c:pt>
                <c:pt idx="5340">
                  <c:v>2.710006713867017</c:v>
                </c:pt>
                <c:pt idx="5341">
                  <c:v>2.7000122070309942</c:v>
                </c:pt>
                <c:pt idx="5342">
                  <c:v>2.7000122070309942</c:v>
                </c:pt>
                <c:pt idx="5343">
                  <c:v>2.6600036621090055</c:v>
                </c:pt>
                <c:pt idx="5344">
                  <c:v>2.6699981689449999</c:v>
                </c:pt>
                <c:pt idx="5345">
                  <c:v>2.6900024414059942</c:v>
                </c:pt>
                <c:pt idx="5346">
                  <c:v>2.710006713867017</c:v>
                </c:pt>
                <c:pt idx="5347">
                  <c:v>2.7000122070309942</c:v>
                </c:pt>
                <c:pt idx="5348">
                  <c:v>2.710006713867017</c:v>
                </c:pt>
                <c:pt idx="5349">
                  <c:v>2.7200012207030113</c:v>
                </c:pt>
                <c:pt idx="5350">
                  <c:v>2.7200012207030113</c:v>
                </c:pt>
                <c:pt idx="5351">
                  <c:v>2.6900024414059942</c:v>
                </c:pt>
                <c:pt idx="5352">
                  <c:v>2.6900024414059942</c:v>
                </c:pt>
                <c:pt idx="5353">
                  <c:v>2.6699981689449999</c:v>
                </c:pt>
                <c:pt idx="5354">
                  <c:v>2.6900024414059942</c:v>
                </c:pt>
                <c:pt idx="5355">
                  <c:v>2.6800079345699999</c:v>
                </c:pt>
                <c:pt idx="5356">
                  <c:v>2.6900024414059942</c:v>
                </c:pt>
                <c:pt idx="5357">
                  <c:v>2.6500091552730112</c:v>
                </c:pt>
                <c:pt idx="5358">
                  <c:v>2.6500091552730112</c:v>
                </c:pt>
                <c:pt idx="5359">
                  <c:v>2.6600036621090055</c:v>
                </c:pt>
                <c:pt idx="5360">
                  <c:v>2.6699981689449999</c:v>
                </c:pt>
                <c:pt idx="5361">
                  <c:v>2.7000122070309942</c:v>
                </c:pt>
                <c:pt idx="5362">
                  <c:v>2.7000122070309942</c:v>
                </c:pt>
                <c:pt idx="5363">
                  <c:v>2.7000122070309942</c:v>
                </c:pt>
                <c:pt idx="5364">
                  <c:v>2.7000122070309942</c:v>
                </c:pt>
                <c:pt idx="5365">
                  <c:v>2.710006713867017</c:v>
                </c:pt>
                <c:pt idx="5366">
                  <c:v>2.6900024414059942</c:v>
                </c:pt>
                <c:pt idx="5367">
                  <c:v>2.6800079345699999</c:v>
                </c:pt>
                <c:pt idx="5368">
                  <c:v>2.6900024414059942</c:v>
                </c:pt>
                <c:pt idx="5369">
                  <c:v>2.6900024414059942</c:v>
                </c:pt>
                <c:pt idx="5370">
                  <c:v>2.710006713867017</c:v>
                </c:pt>
                <c:pt idx="5371">
                  <c:v>2.7400054931640057</c:v>
                </c:pt>
                <c:pt idx="5372">
                  <c:v>2.7200012207030113</c:v>
                </c:pt>
                <c:pt idx="5373">
                  <c:v>2.7000122070309942</c:v>
                </c:pt>
                <c:pt idx="5374">
                  <c:v>2.710006713867017</c:v>
                </c:pt>
                <c:pt idx="5375">
                  <c:v>2.7400054931640057</c:v>
                </c:pt>
                <c:pt idx="5376">
                  <c:v>2.7200012207030113</c:v>
                </c:pt>
                <c:pt idx="5377">
                  <c:v>2.7200012207030113</c:v>
                </c:pt>
                <c:pt idx="5378">
                  <c:v>2.7000122070309942</c:v>
                </c:pt>
                <c:pt idx="5379">
                  <c:v>2.710006713867017</c:v>
                </c:pt>
                <c:pt idx="5380">
                  <c:v>2.7200012207030113</c:v>
                </c:pt>
                <c:pt idx="5381">
                  <c:v>2.7000122070309942</c:v>
                </c:pt>
                <c:pt idx="5382">
                  <c:v>2.6699981689449999</c:v>
                </c:pt>
                <c:pt idx="5383">
                  <c:v>2.6699981689449999</c:v>
                </c:pt>
                <c:pt idx="5384">
                  <c:v>2.6900024414059942</c:v>
                </c:pt>
                <c:pt idx="5385">
                  <c:v>2.6900024414059942</c:v>
                </c:pt>
                <c:pt idx="5386">
                  <c:v>2.7000122070309942</c:v>
                </c:pt>
                <c:pt idx="5387">
                  <c:v>2.7000122070309942</c:v>
                </c:pt>
                <c:pt idx="5388">
                  <c:v>2.6900024414059942</c:v>
                </c:pt>
                <c:pt idx="5389">
                  <c:v>2.6600036621090055</c:v>
                </c:pt>
                <c:pt idx="5390">
                  <c:v>2.7000122070309942</c:v>
                </c:pt>
                <c:pt idx="5391">
                  <c:v>2.6900024414059942</c:v>
                </c:pt>
                <c:pt idx="5392">
                  <c:v>2.6300048828120168</c:v>
                </c:pt>
                <c:pt idx="5393">
                  <c:v>2.6399993896480112</c:v>
                </c:pt>
                <c:pt idx="5394">
                  <c:v>2.6300048828120168</c:v>
                </c:pt>
                <c:pt idx="5395">
                  <c:v>2.6600036621090055</c:v>
                </c:pt>
                <c:pt idx="5396">
                  <c:v>2.6600036621090055</c:v>
                </c:pt>
                <c:pt idx="5397">
                  <c:v>2.6600036621090055</c:v>
                </c:pt>
                <c:pt idx="5398">
                  <c:v>2.7000122070309942</c:v>
                </c:pt>
                <c:pt idx="5399">
                  <c:v>2.6900024414059942</c:v>
                </c:pt>
                <c:pt idx="5400">
                  <c:v>2.6800079345699999</c:v>
                </c:pt>
                <c:pt idx="5401">
                  <c:v>2.6699981689449999</c:v>
                </c:pt>
                <c:pt idx="5402">
                  <c:v>2.7400054931640057</c:v>
                </c:pt>
                <c:pt idx="5403">
                  <c:v>2.6900024414059942</c:v>
                </c:pt>
                <c:pt idx="5404">
                  <c:v>2.6399993896480112</c:v>
                </c:pt>
                <c:pt idx="5405">
                  <c:v>2.6000061035159945</c:v>
                </c:pt>
                <c:pt idx="5406">
                  <c:v>2.6399993896480112</c:v>
                </c:pt>
                <c:pt idx="5407">
                  <c:v>2.6699981689449999</c:v>
                </c:pt>
                <c:pt idx="5408">
                  <c:v>2.6699981689449999</c:v>
                </c:pt>
                <c:pt idx="5409">
                  <c:v>2.6100006103520172</c:v>
                </c:pt>
                <c:pt idx="5410">
                  <c:v>2.6200103759770172</c:v>
                </c:pt>
                <c:pt idx="5411">
                  <c:v>2.6500091552730112</c:v>
                </c:pt>
                <c:pt idx="5412">
                  <c:v>2.6900024414059942</c:v>
                </c:pt>
                <c:pt idx="5413">
                  <c:v>2.5800018310550001</c:v>
                </c:pt>
                <c:pt idx="5414">
                  <c:v>2.5900115966800001</c:v>
                </c:pt>
                <c:pt idx="5415">
                  <c:v>2.6100006103520172</c:v>
                </c:pt>
                <c:pt idx="5416">
                  <c:v>2.6399993896480112</c:v>
                </c:pt>
                <c:pt idx="5417">
                  <c:v>2.6500091552730112</c:v>
                </c:pt>
                <c:pt idx="5418">
                  <c:v>2.6699981689449999</c:v>
                </c:pt>
                <c:pt idx="5419">
                  <c:v>2.7000122070309942</c:v>
                </c:pt>
                <c:pt idx="5420">
                  <c:v>2.6900024414059942</c:v>
                </c:pt>
                <c:pt idx="5421">
                  <c:v>2.6800079345699999</c:v>
                </c:pt>
                <c:pt idx="5422">
                  <c:v>2.6800079345699999</c:v>
                </c:pt>
                <c:pt idx="5423">
                  <c:v>2.6800079345699999</c:v>
                </c:pt>
                <c:pt idx="5424">
                  <c:v>2.6500091552730112</c:v>
                </c:pt>
                <c:pt idx="5425">
                  <c:v>2.6100006103520172</c:v>
                </c:pt>
                <c:pt idx="5426">
                  <c:v>2.6399993896480112</c:v>
                </c:pt>
                <c:pt idx="5427">
                  <c:v>2.6300048828120168</c:v>
                </c:pt>
                <c:pt idx="5428">
                  <c:v>2.6399993896480112</c:v>
                </c:pt>
                <c:pt idx="5429">
                  <c:v>2.6699981689449999</c:v>
                </c:pt>
                <c:pt idx="5430">
                  <c:v>2.6800079345699999</c:v>
                </c:pt>
                <c:pt idx="5431">
                  <c:v>2.6399993896480112</c:v>
                </c:pt>
                <c:pt idx="5432">
                  <c:v>2.6500091552730112</c:v>
                </c:pt>
                <c:pt idx="5433">
                  <c:v>2.6500091552730112</c:v>
                </c:pt>
                <c:pt idx="5434">
                  <c:v>2.6500091552730112</c:v>
                </c:pt>
                <c:pt idx="5435">
                  <c:v>2.6500091552730112</c:v>
                </c:pt>
                <c:pt idx="5436">
                  <c:v>2.6600036621090055</c:v>
                </c:pt>
                <c:pt idx="5437">
                  <c:v>2.6699981689449999</c:v>
                </c:pt>
                <c:pt idx="5438">
                  <c:v>2.7300109863280113</c:v>
                </c:pt>
                <c:pt idx="5439">
                  <c:v>2.6200103759770172</c:v>
                </c:pt>
                <c:pt idx="5440">
                  <c:v>2.5900115966800001</c:v>
                </c:pt>
                <c:pt idx="5441">
                  <c:v>2.6500091552730112</c:v>
                </c:pt>
                <c:pt idx="5442">
                  <c:v>2.5900115966800001</c:v>
                </c:pt>
                <c:pt idx="5443">
                  <c:v>2.5900115966800001</c:v>
                </c:pt>
                <c:pt idx="5444">
                  <c:v>2.6000061035159945</c:v>
                </c:pt>
                <c:pt idx="5445">
                  <c:v>2.6200103759770172</c:v>
                </c:pt>
                <c:pt idx="5446">
                  <c:v>2.6399993896480112</c:v>
                </c:pt>
                <c:pt idx="5447">
                  <c:v>2.5900115966800001</c:v>
                </c:pt>
                <c:pt idx="5448">
                  <c:v>2.5600128173830115</c:v>
                </c:pt>
                <c:pt idx="5449">
                  <c:v>2.5700073242190058</c:v>
                </c:pt>
                <c:pt idx="5450">
                  <c:v>2.5900115966800001</c:v>
                </c:pt>
                <c:pt idx="5451">
                  <c:v>2.6200103759770172</c:v>
                </c:pt>
                <c:pt idx="5452">
                  <c:v>2.6600036621090055</c:v>
                </c:pt>
                <c:pt idx="5453">
                  <c:v>2.7000122070309942</c:v>
                </c:pt>
                <c:pt idx="5454">
                  <c:v>2.7200012207030113</c:v>
                </c:pt>
                <c:pt idx="5455">
                  <c:v>2.7000122070309942</c:v>
                </c:pt>
                <c:pt idx="5456">
                  <c:v>2.6699981689449999</c:v>
                </c:pt>
                <c:pt idx="5457">
                  <c:v>2.6800079345699999</c:v>
                </c:pt>
                <c:pt idx="5458">
                  <c:v>2.710006713867017</c:v>
                </c:pt>
                <c:pt idx="5459">
                  <c:v>2.6699981689449999</c:v>
                </c:pt>
                <c:pt idx="5460">
                  <c:v>2.5900115966800001</c:v>
                </c:pt>
                <c:pt idx="5461">
                  <c:v>2.6100006103520172</c:v>
                </c:pt>
                <c:pt idx="5462">
                  <c:v>2.5700073242190058</c:v>
                </c:pt>
                <c:pt idx="5463">
                  <c:v>2.6300048828120168</c:v>
                </c:pt>
                <c:pt idx="5464">
                  <c:v>2.6200103759770172</c:v>
                </c:pt>
                <c:pt idx="5465">
                  <c:v>2.6100006103520172</c:v>
                </c:pt>
                <c:pt idx="5466">
                  <c:v>2.7300109863280113</c:v>
                </c:pt>
                <c:pt idx="5467">
                  <c:v>2.6200103759770172</c:v>
                </c:pt>
                <c:pt idx="5468">
                  <c:v>2.5800018310550001</c:v>
                </c:pt>
                <c:pt idx="5469">
                  <c:v>2.5400085449220171</c:v>
                </c:pt>
                <c:pt idx="5470">
                  <c:v>2.6100006103520172</c:v>
                </c:pt>
                <c:pt idx="5471">
                  <c:v>2.6200103759770172</c:v>
                </c:pt>
                <c:pt idx="5472">
                  <c:v>2.5800018310550001</c:v>
                </c:pt>
                <c:pt idx="5473">
                  <c:v>2.6000061035159945</c:v>
                </c:pt>
                <c:pt idx="5474">
                  <c:v>2.6200103759770172</c:v>
                </c:pt>
                <c:pt idx="5475">
                  <c:v>2.5800018310550001</c:v>
                </c:pt>
                <c:pt idx="5476">
                  <c:v>2.5600128173830115</c:v>
                </c:pt>
                <c:pt idx="5477">
                  <c:v>2.7200012207030113</c:v>
                </c:pt>
                <c:pt idx="5478">
                  <c:v>2.6900024414059942</c:v>
                </c:pt>
                <c:pt idx="5479">
                  <c:v>2.7200012207030113</c:v>
                </c:pt>
                <c:pt idx="5480">
                  <c:v>2.6300048828120168</c:v>
                </c:pt>
                <c:pt idx="5481">
                  <c:v>2.6300048828120168</c:v>
                </c:pt>
                <c:pt idx="5482">
                  <c:v>2.6500091552730112</c:v>
                </c:pt>
                <c:pt idx="5483">
                  <c:v>2.6300048828120168</c:v>
                </c:pt>
                <c:pt idx="5484">
                  <c:v>2.5700073242190058</c:v>
                </c:pt>
                <c:pt idx="5485">
                  <c:v>2.6300048828120168</c:v>
                </c:pt>
                <c:pt idx="5486">
                  <c:v>2.6500091552730112</c:v>
                </c:pt>
                <c:pt idx="5487">
                  <c:v>2.7300109863280113</c:v>
                </c:pt>
                <c:pt idx="5488">
                  <c:v>2.6699981689449999</c:v>
                </c:pt>
                <c:pt idx="5489">
                  <c:v>2.6800079345699999</c:v>
                </c:pt>
                <c:pt idx="5490">
                  <c:v>2.6200103759770172</c:v>
                </c:pt>
                <c:pt idx="5491">
                  <c:v>2.5800018310550001</c:v>
                </c:pt>
                <c:pt idx="5492">
                  <c:v>2.5400085449220171</c:v>
                </c:pt>
                <c:pt idx="5493">
                  <c:v>2.5500030517580115</c:v>
                </c:pt>
                <c:pt idx="5494">
                  <c:v>2.5900115966800001</c:v>
                </c:pt>
                <c:pt idx="5495">
                  <c:v>2.510009765625</c:v>
                </c:pt>
                <c:pt idx="5496">
                  <c:v>2.5400085449220171</c:v>
                </c:pt>
                <c:pt idx="5497">
                  <c:v>2.5900115966800001</c:v>
                </c:pt>
                <c:pt idx="5498">
                  <c:v>2.6300048828120168</c:v>
                </c:pt>
                <c:pt idx="5499">
                  <c:v>2.7000122070309942</c:v>
                </c:pt>
                <c:pt idx="5500">
                  <c:v>2.6900024414059942</c:v>
                </c:pt>
                <c:pt idx="5501">
                  <c:v>2.6800079345699999</c:v>
                </c:pt>
                <c:pt idx="5502">
                  <c:v>2.6300048828120168</c:v>
                </c:pt>
                <c:pt idx="5503">
                  <c:v>2.6800079345699999</c:v>
                </c:pt>
                <c:pt idx="5504">
                  <c:v>2.710006713867017</c:v>
                </c:pt>
                <c:pt idx="5505">
                  <c:v>2.6200103759770172</c:v>
                </c:pt>
                <c:pt idx="5506">
                  <c:v>2.5</c:v>
                </c:pt>
                <c:pt idx="5507">
                  <c:v>2.6000061035159945</c:v>
                </c:pt>
                <c:pt idx="5508">
                  <c:v>2.5700073242190058</c:v>
                </c:pt>
                <c:pt idx="5509">
                  <c:v>2.5500030517580115</c:v>
                </c:pt>
                <c:pt idx="5510">
                  <c:v>2.5600128173830115</c:v>
                </c:pt>
                <c:pt idx="5511">
                  <c:v>2.5700073242190058</c:v>
                </c:pt>
                <c:pt idx="5512">
                  <c:v>2.6200103759770172</c:v>
                </c:pt>
                <c:pt idx="5513">
                  <c:v>2.5900115966800001</c:v>
                </c:pt>
                <c:pt idx="5514">
                  <c:v>2.5500030517580115</c:v>
                </c:pt>
                <c:pt idx="5515">
                  <c:v>2.5299987792970171</c:v>
                </c:pt>
                <c:pt idx="5516">
                  <c:v>2.5400085449220171</c:v>
                </c:pt>
                <c:pt idx="5517">
                  <c:v>2.5</c:v>
                </c:pt>
                <c:pt idx="5518">
                  <c:v>2.5200042724609943</c:v>
                </c:pt>
                <c:pt idx="5519">
                  <c:v>2.5400085449220171</c:v>
                </c:pt>
                <c:pt idx="5520">
                  <c:v>2.5800018310550001</c:v>
                </c:pt>
                <c:pt idx="5521">
                  <c:v>2.5600128173830115</c:v>
                </c:pt>
                <c:pt idx="5522">
                  <c:v>2.5800018310550001</c:v>
                </c:pt>
                <c:pt idx="5523">
                  <c:v>2.6100006103520172</c:v>
                </c:pt>
                <c:pt idx="5524">
                  <c:v>2.6500091552730112</c:v>
                </c:pt>
                <c:pt idx="5525">
                  <c:v>2.5900115966800001</c:v>
                </c:pt>
                <c:pt idx="5526">
                  <c:v>2.6200103759770172</c:v>
                </c:pt>
                <c:pt idx="5527">
                  <c:v>2.6100006103520172</c:v>
                </c:pt>
                <c:pt idx="5528">
                  <c:v>2.6699981689449999</c:v>
                </c:pt>
                <c:pt idx="5529">
                  <c:v>2.6200103759770172</c:v>
                </c:pt>
                <c:pt idx="5530">
                  <c:v>2.6000061035159945</c:v>
                </c:pt>
                <c:pt idx="5531">
                  <c:v>2.6900024414059942</c:v>
                </c:pt>
                <c:pt idx="5532">
                  <c:v>2.6000061035159945</c:v>
                </c:pt>
                <c:pt idx="5533">
                  <c:v>2.6300048828120168</c:v>
                </c:pt>
                <c:pt idx="5534">
                  <c:v>2.6100006103520172</c:v>
                </c:pt>
                <c:pt idx="5535">
                  <c:v>2.6699981689449999</c:v>
                </c:pt>
                <c:pt idx="5536">
                  <c:v>2.6000061035159945</c:v>
                </c:pt>
                <c:pt idx="5537">
                  <c:v>2.6399993896480112</c:v>
                </c:pt>
                <c:pt idx="5538">
                  <c:v>2.710006713867017</c:v>
                </c:pt>
                <c:pt idx="5539">
                  <c:v>2.5900115966800001</c:v>
                </c:pt>
                <c:pt idx="5540">
                  <c:v>2.5800018310550001</c:v>
                </c:pt>
                <c:pt idx="5541">
                  <c:v>2.510009765625</c:v>
                </c:pt>
                <c:pt idx="5542">
                  <c:v>2.5600128173830115</c:v>
                </c:pt>
                <c:pt idx="5543">
                  <c:v>2.5800018310550001</c:v>
                </c:pt>
                <c:pt idx="5544">
                  <c:v>2.6399993896480112</c:v>
                </c:pt>
                <c:pt idx="5545">
                  <c:v>2.8200073242190058</c:v>
                </c:pt>
                <c:pt idx="5546">
                  <c:v>2.5600128173830115</c:v>
                </c:pt>
                <c:pt idx="5547">
                  <c:v>2.6300048828120168</c:v>
                </c:pt>
                <c:pt idx="5548">
                  <c:v>2.6000061035159945</c:v>
                </c:pt>
                <c:pt idx="5549">
                  <c:v>2.6000061035159945</c:v>
                </c:pt>
                <c:pt idx="5550">
                  <c:v>2.7000122070309942</c:v>
                </c:pt>
                <c:pt idx="5551">
                  <c:v>2.6500091552730112</c:v>
                </c:pt>
                <c:pt idx="5552">
                  <c:v>2.5299987792970171</c:v>
                </c:pt>
                <c:pt idx="5553">
                  <c:v>2.6200103759770172</c:v>
                </c:pt>
                <c:pt idx="5554">
                  <c:v>2.5400085449220171</c:v>
                </c:pt>
                <c:pt idx="5555">
                  <c:v>2.6500091552730112</c:v>
                </c:pt>
                <c:pt idx="5556">
                  <c:v>2.5400085449220171</c:v>
                </c:pt>
                <c:pt idx="5557">
                  <c:v>2.5400085449220171</c:v>
                </c:pt>
                <c:pt idx="5558">
                  <c:v>2.6200103759770172</c:v>
                </c:pt>
                <c:pt idx="5559">
                  <c:v>2.510009765625</c:v>
                </c:pt>
                <c:pt idx="5560">
                  <c:v>2.5600128173830115</c:v>
                </c:pt>
                <c:pt idx="5561">
                  <c:v>2.5200042724609943</c:v>
                </c:pt>
                <c:pt idx="5562">
                  <c:v>2.5700073242190058</c:v>
                </c:pt>
                <c:pt idx="5563">
                  <c:v>2.6800079345699999</c:v>
                </c:pt>
                <c:pt idx="5564">
                  <c:v>2.6800079345699999</c:v>
                </c:pt>
                <c:pt idx="5565">
                  <c:v>2.6900024414059942</c:v>
                </c:pt>
                <c:pt idx="5566">
                  <c:v>2.6900024414059942</c:v>
                </c:pt>
                <c:pt idx="5567">
                  <c:v>2.6100006103520172</c:v>
                </c:pt>
                <c:pt idx="5568">
                  <c:v>2.6100006103520172</c:v>
                </c:pt>
                <c:pt idx="5569">
                  <c:v>2.6600036621090055</c:v>
                </c:pt>
                <c:pt idx="5570">
                  <c:v>2.7000122070309942</c:v>
                </c:pt>
                <c:pt idx="5571">
                  <c:v>2.5900115966800001</c:v>
                </c:pt>
                <c:pt idx="5572">
                  <c:v>2.6200103759770172</c:v>
                </c:pt>
                <c:pt idx="5573">
                  <c:v>2.5</c:v>
                </c:pt>
                <c:pt idx="5574">
                  <c:v>2.4900054931640057</c:v>
                </c:pt>
                <c:pt idx="5575">
                  <c:v>2.5400085449220171</c:v>
                </c:pt>
                <c:pt idx="5576">
                  <c:v>2.6000061035159945</c:v>
                </c:pt>
                <c:pt idx="5577">
                  <c:v>2.5900115966800001</c:v>
                </c:pt>
                <c:pt idx="5578">
                  <c:v>2.5800018310550001</c:v>
                </c:pt>
                <c:pt idx="5579">
                  <c:v>2.6000061035159945</c:v>
                </c:pt>
                <c:pt idx="5580">
                  <c:v>2.5800018310550001</c:v>
                </c:pt>
                <c:pt idx="5581">
                  <c:v>2.5800018310550001</c:v>
                </c:pt>
                <c:pt idx="5582">
                  <c:v>2.6200103759770172</c:v>
                </c:pt>
                <c:pt idx="5583">
                  <c:v>2.6399993896480112</c:v>
                </c:pt>
                <c:pt idx="5584">
                  <c:v>2.6200103759770172</c:v>
                </c:pt>
                <c:pt idx="5585">
                  <c:v>2.6100006103520172</c:v>
                </c:pt>
                <c:pt idx="5586">
                  <c:v>2.6500091552730112</c:v>
                </c:pt>
                <c:pt idx="5587">
                  <c:v>2.6500091552730112</c:v>
                </c:pt>
                <c:pt idx="5588">
                  <c:v>2.5600128173830115</c:v>
                </c:pt>
                <c:pt idx="5589">
                  <c:v>2.5700073242190058</c:v>
                </c:pt>
                <c:pt idx="5590">
                  <c:v>2.5</c:v>
                </c:pt>
                <c:pt idx="5591">
                  <c:v>2.510009765625</c:v>
                </c:pt>
                <c:pt idx="5592">
                  <c:v>2.5900115966800001</c:v>
                </c:pt>
                <c:pt idx="5593">
                  <c:v>2.6200103759770172</c:v>
                </c:pt>
                <c:pt idx="5594">
                  <c:v>2.4800109863280113</c:v>
                </c:pt>
                <c:pt idx="5595">
                  <c:v>2.5200042724609943</c:v>
                </c:pt>
                <c:pt idx="5596">
                  <c:v>2.4500122070309942</c:v>
                </c:pt>
                <c:pt idx="5597">
                  <c:v>2.5</c:v>
                </c:pt>
                <c:pt idx="5598">
                  <c:v>2.5400085449220171</c:v>
                </c:pt>
                <c:pt idx="5599">
                  <c:v>2.5500030517580115</c:v>
                </c:pt>
                <c:pt idx="5600">
                  <c:v>2.510009765625</c:v>
                </c:pt>
                <c:pt idx="5601">
                  <c:v>2.5600128173830115</c:v>
                </c:pt>
                <c:pt idx="5602">
                  <c:v>2.5900115966800001</c:v>
                </c:pt>
                <c:pt idx="5603">
                  <c:v>2.6200103759770172</c:v>
                </c:pt>
                <c:pt idx="5604">
                  <c:v>2.7300109863280113</c:v>
                </c:pt>
                <c:pt idx="5605">
                  <c:v>2.7000122070309942</c:v>
                </c:pt>
                <c:pt idx="5606">
                  <c:v>2.6800079345699999</c:v>
                </c:pt>
                <c:pt idx="5607">
                  <c:v>2.6100006103520172</c:v>
                </c:pt>
                <c:pt idx="5608">
                  <c:v>2.5900115966800001</c:v>
                </c:pt>
                <c:pt idx="5609">
                  <c:v>2.6300048828120168</c:v>
                </c:pt>
                <c:pt idx="5610">
                  <c:v>2.5200042724609943</c:v>
                </c:pt>
                <c:pt idx="5611">
                  <c:v>2.4900054931640057</c:v>
                </c:pt>
                <c:pt idx="5612">
                  <c:v>2.5</c:v>
                </c:pt>
                <c:pt idx="5613">
                  <c:v>2.5299987792970171</c:v>
                </c:pt>
                <c:pt idx="5614">
                  <c:v>2.5500030517580115</c:v>
                </c:pt>
                <c:pt idx="5615">
                  <c:v>2.5700073242190058</c:v>
                </c:pt>
                <c:pt idx="5616">
                  <c:v>2.5600128173830115</c:v>
                </c:pt>
                <c:pt idx="5617">
                  <c:v>2.5</c:v>
                </c:pt>
                <c:pt idx="5618">
                  <c:v>2.4700012207030113</c:v>
                </c:pt>
                <c:pt idx="5619">
                  <c:v>2.5600128173830115</c:v>
                </c:pt>
                <c:pt idx="5620">
                  <c:v>2.6100006103520172</c:v>
                </c:pt>
                <c:pt idx="5621">
                  <c:v>2.5299987792970171</c:v>
                </c:pt>
                <c:pt idx="5622">
                  <c:v>2.5600128173830115</c:v>
                </c:pt>
                <c:pt idx="5623">
                  <c:v>2.5299987792970171</c:v>
                </c:pt>
                <c:pt idx="5624">
                  <c:v>2.5200042724609943</c:v>
                </c:pt>
                <c:pt idx="5625">
                  <c:v>2.5400085449220171</c:v>
                </c:pt>
                <c:pt idx="5626">
                  <c:v>2.5700073242190058</c:v>
                </c:pt>
                <c:pt idx="5627">
                  <c:v>2.5200042724609943</c:v>
                </c:pt>
                <c:pt idx="5628">
                  <c:v>2.510009765625</c:v>
                </c:pt>
                <c:pt idx="5629">
                  <c:v>2.510009765625</c:v>
                </c:pt>
                <c:pt idx="5630">
                  <c:v>2.5200042724609943</c:v>
                </c:pt>
                <c:pt idx="5631">
                  <c:v>2.510009765625</c:v>
                </c:pt>
                <c:pt idx="5632">
                  <c:v>2.510009765625</c:v>
                </c:pt>
                <c:pt idx="5633">
                  <c:v>2.5500030517580115</c:v>
                </c:pt>
                <c:pt idx="5634">
                  <c:v>2.5800018310550001</c:v>
                </c:pt>
                <c:pt idx="5635">
                  <c:v>2.5299987792970171</c:v>
                </c:pt>
                <c:pt idx="5636">
                  <c:v>2.5900115966800001</c:v>
                </c:pt>
                <c:pt idx="5637">
                  <c:v>2.5200042724609943</c:v>
                </c:pt>
                <c:pt idx="5638">
                  <c:v>2.5</c:v>
                </c:pt>
                <c:pt idx="5639">
                  <c:v>2.5200042724609943</c:v>
                </c:pt>
                <c:pt idx="5640">
                  <c:v>2.5500030517580115</c:v>
                </c:pt>
                <c:pt idx="5641">
                  <c:v>2.5299987792970171</c:v>
                </c:pt>
                <c:pt idx="5642">
                  <c:v>2.5200042724609943</c:v>
                </c:pt>
                <c:pt idx="5643">
                  <c:v>2.510009765625</c:v>
                </c:pt>
                <c:pt idx="5644">
                  <c:v>2.5200042724609943</c:v>
                </c:pt>
                <c:pt idx="5645">
                  <c:v>2.5500030517580115</c:v>
                </c:pt>
                <c:pt idx="5646">
                  <c:v>2.5299987792970171</c:v>
                </c:pt>
                <c:pt idx="5647">
                  <c:v>2.5400085449220171</c:v>
                </c:pt>
                <c:pt idx="5648">
                  <c:v>2.5200042724609943</c:v>
                </c:pt>
                <c:pt idx="5649">
                  <c:v>2.5400085449220171</c:v>
                </c:pt>
                <c:pt idx="5650">
                  <c:v>2.5500030517580115</c:v>
                </c:pt>
                <c:pt idx="5651">
                  <c:v>2.5700073242190058</c:v>
                </c:pt>
                <c:pt idx="5652">
                  <c:v>2.5400085449220171</c:v>
                </c:pt>
                <c:pt idx="5653">
                  <c:v>2.5200042724609943</c:v>
                </c:pt>
                <c:pt idx="5654">
                  <c:v>2.5700073242190058</c:v>
                </c:pt>
                <c:pt idx="5655">
                  <c:v>2.5500030517580115</c:v>
                </c:pt>
                <c:pt idx="5656">
                  <c:v>2.5200042724609943</c:v>
                </c:pt>
                <c:pt idx="5657">
                  <c:v>2.5500030517580115</c:v>
                </c:pt>
                <c:pt idx="5658">
                  <c:v>2.5299987792970171</c:v>
                </c:pt>
                <c:pt idx="5659">
                  <c:v>2.5</c:v>
                </c:pt>
                <c:pt idx="5660">
                  <c:v>2.5400085449220171</c:v>
                </c:pt>
                <c:pt idx="5661">
                  <c:v>2.5700073242190058</c:v>
                </c:pt>
                <c:pt idx="5662">
                  <c:v>2.5</c:v>
                </c:pt>
                <c:pt idx="5663">
                  <c:v>2.5400085449220171</c:v>
                </c:pt>
                <c:pt idx="5664">
                  <c:v>2.4900054931640057</c:v>
                </c:pt>
                <c:pt idx="5665">
                  <c:v>2.4900054931640057</c:v>
                </c:pt>
                <c:pt idx="5666">
                  <c:v>2.5</c:v>
                </c:pt>
                <c:pt idx="5667">
                  <c:v>2.5</c:v>
                </c:pt>
                <c:pt idx="5668">
                  <c:v>2.510009765625</c:v>
                </c:pt>
                <c:pt idx="5669">
                  <c:v>2.5</c:v>
                </c:pt>
                <c:pt idx="5670">
                  <c:v>2.4800109863280113</c:v>
                </c:pt>
                <c:pt idx="5671">
                  <c:v>2.5299987792970171</c:v>
                </c:pt>
                <c:pt idx="5672">
                  <c:v>2.5700073242190058</c:v>
                </c:pt>
                <c:pt idx="5673">
                  <c:v>2.5900115966800001</c:v>
                </c:pt>
                <c:pt idx="5674">
                  <c:v>2.6100006103520172</c:v>
                </c:pt>
                <c:pt idx="5675">
                  <c:v>2.6100006103520172</c:v>
                </c:pt>
                <c:pt idx="5676">
                  <c:v>2.5200042724609943</c:v>
                </c:pt>
                <c:pt idx="5677">
                  <c:v>2.4700012207030113</c:v>
                </c:pt>
                <c:pt idx="5678">
                  <c:v>2.4900054931640057</c:v>
                </c:pt>
                <c:pt idx="5679">
                  <c:v>2.4700012207030113</c:v>
                </c:pt>
                <c:pt idx="5680">
                  <c:v>2.4700012207030113</c:v>
                </c:pt>
                <c:pt idx="5681">
                  <c:v>2.4700012207030113</c:v>
                </c:pt>
                <c:pt idx="5682">
                  <c:v>2.4800109863280113</c:v>
                </c:pt>
                <c:pt idx="5683">
                  <c:v>2.5</c:v>
                </c:pt>
                <c:pt idx="5684">
                  <c:v>2.5</c:v>
                </c:pt>
                <c:pt idx="5685">
                  <c:v>2.5</c:v>
                </c:pt>
                <c:pt idx="5686">
                  <c:v>2.4900054931640057</c:v>
                </c:pt>
                <c:pt idx="5687">
                  <c:v>2.510009765625</c:v>
                </c:pt>
                <c:pt idx="5688">
                  <c:v>2.5200042724609943</c:v>
                </c:pt>
                <c:pt idx="5689">
                  <c:v>2.5299987792970171</c:v>
                </c:pt>
                <c:pt idx="5690">
                  <c:v>2.5400085449220171</c:v>
                </c:pt>
                <c:pt idx="5691">
                  <c:v>2.5200042724609943</c:v>
                </c:pt>
                <c:pt idx="5692">
                  <c:v>2.5400085449220171</c:v>
                </c:pt>
                <c:pt idx="5693">
                  <c:v>2.5700073242190058</c:v>
                </c:pt>
                <c:pt idx="5694">
                  <c:v>2.5</c:v>
                </c:pt>
                <c:pt idx="5695">
                  <c:v>2.5200042724609943</c:v>
                </c:pt>
                <c:pt idx="5696">
                  <c:v>2.4800109863280113</c:v>
                </c:pt>
                <c:pt idx="5697">
                  <c:v>2.4700012207030113</c:v>
                </c:pt>
                <c:pt idx="5698">
                  <c:v>2.5</c:v>
                </c:pt>
                <c:pt idx="5699">
                  <c:v>2.510009765625</c:v>
                </c:pt>
                <c:pt idx="5700">
                  <c:v>2.5</c:v>
                </c:pt>
                <c:pt idx="5701">
                  <c:v>2.4800109863280113</c:v>
                </c:pt>
                <c:pt idx="5702">
                  <c:v>2.4900054931640057</c:v>
                </c:pt>
                <c:pt idx="5703">
                  <c:v>2.5700073242190058</c:v>
                </c:pt>
                <c:pt idx="5704">
                  <c:v>2.5400085449220171</c:v>
                </c:pt>
                <c:pt idx="5705">
                  <c:v>2.4900054931640057</c:v>
                </c:pt>
                <c:pt idx="5706">
                  <c:v>2.4500122070309942</c:v>
                </c:pt>
                <c:pt idx="5707">
                  <c:v>2.460006713867017</c:v>
                </c:pt>
                <c:pt idx="5708">
                  <c:v>2.460006713867017</c:v>
                </c:pt>
                <c:pt idx="5709">
                  <c:v>2.510009765625</c:v>
                </c:pt>
                <c:pt idx="5710">
                  <c:v>2.510009765625</c:v>
                </c:pt>
                <c:pt idx="5711">
                  <c:v>2.5200042724609943</c:v>
                </c:pt>
                <c:pt idx="5712">
                  <c:v>2.5200042724609943</c:v>
                </c:pt>
                <c:pt idx="5713">
                  <c:v>2.4900054931640057</c:v>
                </c:pt>
                <c:pt idx="5714">
                  <c:v>2.4700012207030113</c:v>
                </c:pt>
                <c:pt idx="5715">
                  <c:v>2.4400024414059942</c:v>
                </c:pt>
                <c:pt idx="5716">
                  <c:v>2.4700012207030113</c:v>
                </c:pt>
                <c:pt idx="5717">
                  <c:v>2.5</c:v>
                </c:pt>
                <c:pt idx="5718">
                  <c:v>2.4800109863280113</c:v>
                </c:pt>
                <c:pt idx="5719">
                  <c:v>2.460006713867017</c:v>
                </c:pt>
                <c:pt idx="5720">
                  <c:v>2.4400024414059942</c:v>
                </c:pt>
                <c:pt idx="5721">
                  <c:v>2.4400024414059942</c:v>
                </c:pt>
                <c:pt idx="5722">
                  <c:v>2.4500122070309942</c:v>
                </c:pt>
                <c:pt idx="5723">
                  <c:v>2.460006713867017</c:v>
                </c:pt>
                <c:pt idx="5724">
                  <c:v>2.4900054931640057</c:v>
                </c:pt>
                <c:pt idx="5725">
                  <c:v>2.4400024414059942</c:v>
                </c:pt>
                <c:pt idx="5726">
                  <c:v>2.4400024414059942</c:v>
                </c:pt>
                <c:pt idx="5727">
                  <c:v>2.4800109863280113</c:v>
                </c:pt>
                <c:pt idx="5728">
                  <c:v>2.4800109863280113</c:v>
                </c:pt>
                <c:pt idx="5729">
                  <c:v>2.5</c:v>
                </c:pt>
                <c:pt idx="5730">
                  <c:v>2.4800109863280113</c:v>
                </c:pt>
                <c:pt idx="5731">
                  <c:v>2.5600128173830115</c:v>
                </c:pt>
                <c:pt idx="5732">
                  <c:v>2.4900054931640057</c:v>
                </c:pt>
                <c:pt idx="5733">
                  <c:v>2.4300079345699999</c:v>
                </c:pt>
                <c:pt idx="5734">
                  <c:v>2.5500030517580115</c:v>
                </c:pt>
                <c:pt idx="5735">
                  <c:v>2.510009765625</c:v>
                </c:pt>
                <c:pt idx="5736">
                  <c:v>2.5200042724609943</c:v>
                </c:pt>
                <c:pt idx="5737">
                  <c:v>2.5900115966800001</c:v>
                </c:pt>
                <c:pt idx="5738">
                  <c:v>2.510009765625</c:v>
                </c:pt>
                <c:pt idx="5739">
                  <c:v>2.4900054931640057</c:v>
                </c:pt>
                <c:pt idx="5740">
                  <c:v>2.5200042724609943</c:v>
                </c:pt>
                <c:pt idx="5741">
                  <c:v>2.5500030517580115</c:v>
                </c:pt>
                <c:pt idx="5742">
                  <c:v>2.4700012207030113</c:v>
                </c:pt>
                <c:pt idx="5743">
                  <c:v>2.4800109863280113</c:v>
                </c:pt>
                <c:pt idx="5744">
                  <c:v>2.5400085449220171</c:v>
                </c:pt>
                <c:pt idx="5745">
                  <c:v>2.5700073242190058</c:v>
                </c:pt>
                <c:pt idx="5746">
                  <c:v>2.5600128173830115</c:v>
                </c:pt>
                <c:pt idx="5747">
                  <c:v>2.5700073242190058</c:v>
                </c:pt>
                <c:pt idx="5748">
                  <c:v>2.5600128173830115</c:v>
                </c:pt>
                <c:pt idx="5749">
                  <c:v>2.5400085449220171</c:v>
                </c:pt>
                <c:pt idx="5750">
                  <c:v>2.5400085449220171</c:v>
                </c:pt>
                <c:pt idx="5751">
                  <c:v>2.5299987792970171</c:v>
                </c:pt>
                <c:pt idx="5752">
                  <c:v>2.510009765625</c:v>
                </c:pt>
                <c:pt idx="5753">
                  <c:v>2.5200042724609943</c:v>
                </c:pt>
                <c:pt idx="5754">
                  <c:v>2.5400085449220171</c:v>
                </c:pt>
                <c:pt idx="5755">
                  <c:v>2.4800109863280113</c:v>
                </c:pt>
                <c:pt idx="5756">
                  <c:v>2.4700012207030113</c:v>
                </c:pt>
                <c:pt idx="5757">
                  <c:v>2.510009765625</c:v>
                </c:pt>
                <c:pt idx="5758">
                  <c:v>2.5500030517580115</c:v>
                </c:pt>
                <c:pt idx="5759">
                  <c:v>2.5800018310550001</c:v>
                </c:pt>
                <c:pt idx="5760">
                  <c:v>2.5400085449220171</c:v>
                </c:pt>
                <c:pt idx="5761">
                  <c:v>2.5</c:v>
                </c:pt>
                <c:pt idx="5762">
                  <c:v>2.4800109863280113</c:v>
                </c:pt>
                <c:pt idx="5763">
                  <c:v>2.4300079345699999</c:v>
                </c:pt>
                <c:pt idx="5764">
                  <c:v>2.4500122070309942</c:v>
                </c:pt>
                <c:pt idx="5765">
                  <c:v>2.4800109863280113</c:v>
                </c:pt>
                <c:pt idx="5766">
                  <c:v>2.510009765625</c:v>
                </c:pt>
                <c:pt idx="5767">
                  <c:v>2.5</c:v>
                </c:pt>
                <c:pt idx="5768">
                  <c:v>2.510009765625</c:v>
                </c:pt>
                <c:pt idx="5769">
                  <c:v>2.510009765625</c:v>
                </c:pt>
                <c:pt idx="5770">
                  <c:v>2.5200042724609943</c:v>
                </c:pt>
                <c:pt idx="5771">
                  <c:v>2.4700012207030113</c:v>
                </c:pt>
                <c:pt idx="5772">
                  <c:v>2.5200042724609943</c:v>
                </c:pt>
                <c:pt idx="5773">
                  <c:v>2.5200042724609943</c:v>
                </c:pt>
                <c:pt idx="5774">
                  <c:v>2.4800109863280113</c:v>
                </c:pt>
                <c:pt idx="5775">
                  <c:v>2.4900054931640057</c:v>
                </c:pt>
                <c:pt idx="5776">
                  <c:v>2.4800109863280113</c:v>
                </c:pt>
                <c:pt idx="5777">
                  <c:v>2.4800109863280113</c:v>
                </c:pt>
                <c:pt idx="5778">
                  <c:v>2.5200042724609943</c:v>
                </c:pt>
                <c:pt idx="5779">
                  <c:v>2.5</c:v>
                </c:pt>
                <c:pt idx="5780">
                  <c:v>2.5500030517580115</c:v>
                </c:pt>
                <c:pt idx="5781">
                  <c:v>2.4500122070309942</c:v>
                </c:pt>
                <c:pt idx="5782">
                  <c:v>2.4300079345699999</c:v>
                </c:pt>
                <c:pt idx="5783">
                  <c:v>2.460006713867017</c:v>
                </c:pt>
                <c:pt idx="5784">
                  <c:v>2.5200042724609943</c:v>
                </c:pt>
                <c:pt idx="5785">
                  <c:v>2.4500122070309942</c:v>
                </c:pt>
                <c:pt idx="5786">
                  <c:v>2.510009765625</c:v>
                </c:pt>
                <c:pt idx="5787">
                  <c:v>2.5500030517580115</c:v>
                </c:pt>
                <c:pt idx="5788">
                  <c:v>2.460006713867017</c:v>
                </c:pt>
                <c:pt idx="5789">
                  <c:v>2.4400024414059942</c:v>
                </c:pt>
                <c:pt idx="5790">
                  <c:v>2.4400024414059942</c:v>
                </c:pt>
                <c:pt idx="5791">
                  <c:v>2.4700012207030113</c:v>
                </c:pt>
                <c:pt idx="5792">
                  <c:v>2.460006713867017</c:v>
                </c:pt>
                <c:pt idx="5793">
                  <c:v>2.4700012207030113</c:v>
                </c:pt>
                <c:pt idx="5794">
                  <c:v>2.5200042724609943</c:v>
                </c:pt>
                <c:pt idx="5795">
                  <c:v>2.5</c:v>
                </c:pt>
                <c:pt idx="5796">
                  <c:v>2.5299987792970171</c:v>
                </c:pt>
                <c:pt idx="5797">
                  <c:v>2.5400085449220171</c:v>
                </c:pt>
                <c:pt idx="5798">
                  <c:v>2.5500030517580115</c:v>
                </c:pt>
                <c:pt idx="5799">
                  <c:v>2.4400024414059942</c:v>
                </c:pt>
                <c:pt idx="5800">
                  <c:v>2.4100036621090055</c:v>
                </c:pt>
                <c:pt idx="5801">
                  <c:v>2.4500122070309942</c:v>
                </c:pt>
                <c:pt idx="5802">
                  <c:v>2.4800109863280113</c:v>
                </c:pt>
                <c:pt idx="5803">
                  <c:v>2.4700012207030113</c:v>
                </c:pt>
                <c:pt idx="5804">
                  <c:v>2.4800109863280113</c:v>
                </c:pt>
                <c:pt idx="5805">
                  <c:v>2.4500122070309942</c:v>
                </c:pt>
                <c:pt idx="5806">
                  <c:v>2.460006713867017</c:v>
                </c:pt>
                <c:pt idx="5807">
                  <c:v>2.4700012207030113</c:v>
                </c:pt>
                <c:pt idx="5808">
                  <c:v>2.4400024414059942</c:v>
                </c:pt>
                <c:pt idx="5809">
                  <c:v>2.4500122070309942</c:v>
                </c:pt>
                <c:pt idx="5810">
                  <c:v>2.4400024414059942</c:v>
                </c:pt>
                <c:pt idx="5811">
                  <c:v>2.4800109863280113</c:v>
                </c:pt>
                <c:pt idx="5812">
                  <c:v>2.4700012207030113</c:v>
                </c:pt>
                <c:pt idx="5813">
                  <c:v>2.4199981689449999</c:v>
                </c:pt>
                <c:pt idx="5814">
                  <c:v>2.4500122070309942</c:v>
                </c:pt>
                <c:pt idx="5815">
                  <c:v>2.4800109863280113</c:v>
                </c:pt>
                <c:pt idx="5816">
                  <c:v>2.4700012207030113</c:v>
                </c:pt>
                <c:pt idx="5817">
                  <c:v>2.5200042724609943</c:v>
                </c:pt>
                <c:pt idx="5818">
                  <c:v>2.4400024414059942</c:v>
                </c:pt>
                <c:pt idx="5819">
                  <c:v>2.4300079345699999</c:v>
                </c:pt>
                <c:pt idx="5820">
                  <c:v>2.4400024414059942</c:v>
                </c:pt>
                <c:pt idx="5821">
                  <c:v>2.4400024414059942</c:v>
                </c:pt>
                <c:pt idx="5822">
                  <c:v>2.4800109863280113</c:v>
                </c:pt>
                <c:pt idx="5823">
                  <c:v>2.4800109863280113</c:v>
                </c:pt>
                <c:pt idx="5824">
                  <c:v>2.460006713867017</c:v>
                </c:pt>
                <c:pt idx="5825">
                  <c:v>2.4500122070309942</c:v>
                </c:pt>
                <c:pt idx="5826">
                  <c:v>2.4500122070309942</c:v>
                </c:pt>
                <c:pt idx="5827">
                  <c:v>2.4199981689449999</c:v>
                </c:pt>
                <c:pt idx="5828">
                  <c:v>2.4700012207030113</c:v>
                </c:pt>
                <c:pt idx="5829">
                  <c:v>2.5200042724609943</c:v>
                </c:pt>
                <c:pt idx="5830">
                  <c:v>2.460006713867017</c:v>
                </c:pt>
                <c:pt idx="5831">
                  <c:v>2.3899993896480112</c:v>
                </c:pt>
                <c:pt idx="5832">
                  <c:v>2.4300079345699999</c:v>
                </c:pt>
                <c:pt idx="5833">
                  <c:v>2.4300079345699999</c:v>
                </c:pt>
                <c:pt idx="5834">
                  <c:v>2.5</c:v>
                </c:pt>
                <c:pt idx="5835">
                  <c:v>2.4400024414059942</c:v>
                </c:pt>
                <c:pt idx="5836">
                  <c:v>2.4700012207030113</c:v>
                </c:pt>
                <c:pt idx="5837">
                  <c:v>2.4700012207030113</c:v>
                </c:pt>
                <c:pt idx="5838">
                  <c:v>2.5400085449220171</c:v>
                </c:pt>
                <c:pt idx="5839">
                  <c:v>2.5500030517580115</c:v>
                </c:pt>
                <c:pt idx="5840">
                  <c:v>2.510009765625</c:v>
                </c:pt>
                <c:pt idx="5841">
                  <c:v>2.4900054931640057</c:v>
                </c:pt>
                <c:pt idx="5842">
                  <c:v>2.5</c:v>
                </c:pt>
                <c:pt idx="5843">
                  <c:v>2.4700012207030113</c:v>
                </c:pt>
                <c:pt idx="5844">
                  <c:v>2.5299987792970171</c:v>
                </c:pt>
                <c:pt idx="5845">
                  <c:v>2.4500122070309942</c:v>
                </c:pt>
                <c:pt idx="5846">
                  <c:v>2.3899993896480112</c:v>
                </c:pt>
                <c:pt idx="5847">
                  <c:v>2.3899993896480112</c:v>
                </c:pt>
                <c:pt idx="5848">
                  <c:v>2.4300079345699999</c:v>
                </c:pt>
                <c:pt idx="5849">
                  <c:v>2.4800109863280113</c:v>
                </c:pt>
                <c:pt idx="5850">
                  <c:v>2.4400024414059942</c:v>
                </c:pt>
                <c:pt idx="5851">
                  <c:v>2.4500122070309942</c:v>
                </c:pt>
                <c:pt idx="5852">
                  <c:v>2.460006713867017</c:v>
                </c:pt>
                <c:pt idx="5853">
                  <c:v>2.4800109863280113</c:v>
                </c:pt>
                <c:pt idx="5854">
                  <c:v>2.4300079345699999</c:v>
                </c:pt>
                <c:pt idx="5855">
                  <c:v>2.4300079345699999</c:v>
                </c:pt>
                <c:pt idx="5856">
                  <c:v>2.4900054931640057</c:v>
                </c:pt>
                <c:pt idx="5857">
                  <c:v>2.4300079345699999</c:v>
                </c:pt>
                <c:pt idx="5858">
                  <c:v>2.3800048828120168</c:v>
                </c:pt>
                <c:pt idx="5859">
                  <c:v>2.4400024414059942</c:v>
                </c:pt>
                <c:pt idx="5860">
                  <c:v>2.510009765625</c:v>
                </c:pt>
                <c:pt idx="5861">
                  <c:v>2.4900054931640057</c:v>
                </c:pt>
                <c:pt idx="5862">
                  <c:v>2.4700012207030113</c:v>
                </c:pt>
                <c:pt idx="5863">
                  <c:v>2.6000061035159945</c:v>
                </c:pt>
                <c:pt idx="5864">
                  <c:v>2.510009765625</c:v>
                </c:pt>
                <c:pt idx="5865">
                  <c:v>2.3600006103520172</c:v>
                </c:pt>
                <c:pt idx="5866">
                  <c:v>2.4199981689449999</c:v>
                </c:pt>
                <c:pt idx="5867">
                  <c:v>2.4800109863280113</c:v>
                </c:pt>
                <c:pt idx="5868">
                  <c:v>2.510009765625</c:v>
                </c:pt>
                <c:pt idx="5869">
                  <c:v>2.4800109863280113</c:v>
                </c:pt>
                <c:pt idx="5870">
                  <c:v>2.5200042724609943</c:v>
                </c:pt>
                <c:pt idx="5871">
                  <c:v>2.4400024414059942</c:v>
                </c:pt>
                <c:pt idx="5872">
                  <c:v>2.3600006103520172</c:v>
                </c:pt>
                <c:pt idx="5873">
                  <c:v>2.3000030517580115</c:v>
                </c:pt>
                <c:pt idx="5874">
                  <c:v>2.3300018310550001</c:v>
                </c:pt>
                <c:pt idx="5875">
                  <c:v>2.3600006103520172</c:v>
                </c:pt>
                <c:pt idx="5876">
                  <c:v>2.3600006103520172</c:v>
                </c:pt>
                <c:pt idx="5877">
                  <c:v>2.3700103759770172</c:v>
                </c:pt>
                <c:pt idx="5878">
                  <c:v>2.3700103759770172</c:v>
                </c:pt>
                <c:pt idx="5879">
                  <c:v>2.3800048828120168</c:v>
                </c:pt>
                <c:pt idx="5880">
                  <c:v>2.3700103759770172</c:v>
                </c:pt>
                <c:pt idx="5881">
                  <c:v>2.4000091552730112</c:v>
                </c:pt>
                <c:pt idx="5882">
                  <c:v>2.4300079345699999</c:v>
                </c:pt>
                <c:pt idx="5883">
                  <c:v>2.4300079345699999</c:v>
                </c:pt>
                <c:pt idx="5884">
                  <c:v>2.4300079345699999</c:v>
                </c:pt>
                <c:pt idx="5885">
                  <c:v>2.4199981689449999</c:v>
                </c:pt>
                <c:pt idx="5886">
                  <c:v>2.4300079345699999</c:v>
                </c:pt>
                <c:pt idx="5887">
                  <c:v>2.3800048828120168</c:v>
                </c:pt>
                <c:pt idx="5888">
                  <c:v>2.3899993896480112</c:v>
                </c:pt>
                <c:pt idx="5889">
                  <c:v>2.4300079345699999</c:v>
                </c:pt>
                <c:pt idx="5890">
                  <c:v>2.4700012207030113</c:v>
                </c:pt>
                <c:pt idx="5891">
                  <c:v>2.460006713867017</c:v>
                </c:pt>
                <c:pt idx="5892">
                  <c:v>2.4400024414059942</c:v>
                </c:pt>
                <c:pt idx="5893">
                  <c:v>2.4300079345699999</c:v>
                </c:pt>
                <c:pt idx="5894">
                  <c:v>2.4700012207030113</c:v>
                </c:pt>
                <c:pt idx="5895">
                  <c:v>2.460006713867017</c:v>
                </c:pt>
                <c:pt idx="5896">
                  <c:v>2.4400024414059942</c:v>
                </c:pt>
                <c:pt idx="5897">
                  <c:v>2.4800109863280113</c:v>
                </c:pt>
                <c:pt idx="5898">
                  <c:v>2.4300079345699999</c:v>
                </c:pt>
                <c:pt idx="5899">
                  <c:v>2.4199981689449999</c:v>
                </c:pt>
                <c:pt idx="5900">
                  <c:v>2.3899993896480112</c:v>
                </c:pt>
                <c:pt idx="5901">
                  <c:v>2.4199981689449999</c:v>
                </c:pt>
                <c:pt idx="5902">
                  <c:v>2.4300079345699999</c:v>
                </c:pt>
                <c:pt idx="5903">
                  <c:v>2.4800109863280113</c:v>
                </c:pt>
                <c:pt idx="5904">
                  <c:v>2.4100036621090055</c:v>
                </c:pt>
                <c:pt idx="5905">
                  <c:v>2.4199981689449999</c:v>
                </c:pt>
                <c:pt idx="5906">
                  <c:v>2.4400024414059942</c:v>
                </c:pt>
                <c:pt idx="5907">
                  <c:v>2.5</c:v>
                </c:pt>
                <c:pt idx="5908">
                  <c:v>2.4500122070309942</c:v>
                </c:pt>
                <c:pt idx="5909">
                  <c:v>2.4199981689449999</c:v>
                </c:pt>
                <c:pt idx="5910">
                  <c:v>2.3800048828120168</c:v>
                </c:pt>
                <c:pt idx="5911">
                  <c:v>2.3700103759770172</c:v>
                </c:pt>
                <c:pt idx="5912">
                  <c:v>2.4100036621090055</c:v>
                </c:pt>
                <c:pt idx="5913">
                  <c:v>2.4900054931640057</c:v>
                </c:pt>
                <c:pt idx="5914">
                  <c:v>2.3100128173830115</c:v>
                </c:pt>
                <c:pt idx="5915">
                  <c:v>2.3300018310550001</c:v>
                </c:pt>
                <c:pt idx="5916">
                  <c:v>2.3700103759770172</c:v>
                </c:pt>
                <c:pt idx="5917">
                  <c:v>2.3600006103520172</c:v>
                </c:pt>
                <c:pt idx="5918">
                  <c:v>2.4300079345699999</c:v>
                </c:pt>
                <c:pt idx="5919">
                  <c:v>2.3800048828120168</c:v>
                </c:pt>
                <c:pt idx="5920">
                  <c:v>2.3700103759770172</c:v>
                </c:pt>
                <c:pt idx="5921">
                  <c:v>2.4000091552730112</c:v>
                </c:pt>
                <c:pt idx="5922">
                  <c:v>2.4400024414059942</c:v>
                </c:pt>
                <c:pt idx="5923">
                  <c:v>2.5900115966800001</c:v>
                </c:pt>
                <c:pt idx="5924">
                  <c:v>2.5600128173830115</c:v>
                </c:pt>
                <c:pt idx="5925">
                  <c:v>2.4100036621090055</c:v>
                </c:pt>
                <c:pt idx="5926">
                  <c:v>2.5200042724609943</c:v>
                </c:pt>
                <c:pt idx="5927">
                  <c:v>2.4500122070309942</c:v>
                </c:pt>
                <c:pt idx="5928">
                  <c:v>2.4900054931640057</c:v>
                </c:pt>
                <c:pt idx="5929">
                  <c:v>2.3700103759770172</c:v>
                </c:pt>
                <c:pt idx="5930">
                  <c:v>2.3500061035159945</c:v>
                </c:pt>
                <c:pt idx="5931">
                  <c:v>2.3800048828120168</c:v>
                </c:pt>
                <c:pt idx="5932">
                  <c:v>2.4000091552730112</c:v>
                </c:pt>
                <c:pt idx="5933">
                  <c:v>2.4100036621090055</c:v>
                </c:pt>
                <c:pt idx="5934">
                  <c:v>2.4199981689449999</c:v>
                </c:pt>
                <c:pt idx="5935">
                  <c:v>2.4100036621090055</c:v>
                </c:pt>
                <c:pt idx="5936">
                  <c:v>2.4300079345699999</c:v>
                </c:pt>
                <c:pt idx="5937">
                  <c:v>2.4300079345699999</c:v>
                </c:pt>
                <c:pt idx="5938">
                  <c:v>2.3899993896480112</c:v>
                </c:pt>
                <c:pt idx="5939">
                  <c:v>2.3899993896480112</c:v>
                </c:pt>
                <c:pt idx="5940">
                  <c:v>2.4900054931640057</c:v>
                </c:pt>
                <c:pt idx="5941">
                  <c:v>2.5</c:v>
                </c:pt>
                <c:pt idx="5942">
                  <c:v>2.5</c:v>
                </c:pt>
                <c:pt idx="5943">
                  <c:v>2.5</c:v>
                </c:pt>
                <c:pt idx="5944">
                  <c:v>2.4900054931640057</c:v>
                </c:pt>
                <c:pt idx="5945">
                  <c:v>2.4800109863280113</c:v>
                </c:pt>
                <c:pt idx="5946">
                  <c:v>2.460006713867017</c:v>
                </c:pt>
                <c:pt idx="5947">
                  <c:v>2.5</c:v>
                </c:pt>
                <c:pt idx="5948">
                  <c:v>2.5</c:v>
                </c:pt>
                <c:pt idx="5949">
                  <c:v>2.5400085449220171</c:v>
                </c:pt>
                <c:pt idx="5950">
                  <c:v>2.4400024414059942</c:v>
                </c:pt>
                <c:pt idx="5951">
                  <c:v>2.4700012207030113</c:v>
                </c:pt>
                <c:pt idx="5952">
                  <c:v>2.6699981689449999</c:v>
                </c:pt>
                <c:pt idx="5953">
                  <c:v>2.5500030517580115</c:v>
                </c:pt>
                <c:pt idx="5954">
                  <c:v>2.4900054931640057</c:v>
                </c:pt>
                <c:pt idx="5955">
                  <c:v>2.4700012207030113</c:v>
                </c:pt>
                <c:pt idx="5956">
                  <c:v>2.4199981689449999</c:v>
                </c:pt>
                <c:pt idx="5957">
                  <c:v>2.4000091552730112</c:v>
                </c:pt>
                <c:pt idx="5958">
                  <c:v>2.460006713867017</c:v>
                </c:pt>
                <c:pt idx="5959">
                  <c:v>2.510009765625</c:v>
                </c:pt>
                <c:pt idx="5960">
                  <c:v>2.5</c:v>
                </c:pt>
                <c:pt idx="5961">
                  <c:v>2.5200042724609943</c:v>
                </c:pt>
                <c:pt idx="5962">
                  <c:v>2.5800018310550001</c:v>
                </c:pt>
                <c:pt idx="5963">
                  <c:v>2.5800018310550001</c:v>
                </c:pt>
                <c:pt idx="5964">
                  <c:v>2.460006713867017</c:v>
                </c:pt>
                <c:pt idx="5965">
                  <c:v>2.4400024414059942</c:v>
                </c:pt>
                <c:pt idx="5966">
                  <c:v>2.4100036621090055</c:v>
                </c:pt>
                <c:pt idx="5967">
                  <c:v>2.510009765625</c:v>
                </c:pt>
                <c:pt idx="5968">
                  <c:v>2.5299987792970171</c:v>
                </c:pt>
                <c:pt idx="5969">
                  <c:v>2.4800109863280113</c:v>
                </c:pt>
                <c:pt idx="5970">
                  <c:v>2.4500122070309942</c:v>
                </c:pt>
                <c:pt idx="5971">
                  <c:v>2.4500122070309942</c:v>
                </c:pt>
                <c:pt idx="5972">
                  <c:v>2.6200103759770172</c:v>
                </c:pt>
                <c:pt idx="5973">
                  <c:v>2.5900115966800001</c:v>
                </c:pt>
                <c:pt idx="5974">
                  <c:v>2.5</c:v>
                </c:pt>
                <c:pt idx="5975">
                  <c:v>2.510009765625</c:v>
                </c:pt>
                <c:pt idx="5976">
                  <c:v>2.510009765625</c:v>
                </c:pt>
                <c:pt idx="5977">
                  <c:v>2.460006713867017</c:v>
                </c:pt>
                <c:pt idx="5978">
                  <c:v>2.4500122070309942</c:v>
                </c:pt>
                <c:pt idx="5979">
                  <c:v>2.3899993896480112</c:v>
                </c:pt>
                <c:pt idx="5980">
                  <c:v>2.4000091552730112</c:v>
                </c:pt>
                <c:pt idx="5981">
                  <c:v>2.3500061035159945</c:v>
                </c:pt>
                <c:pt idx="5982">
                  <c:v>2.4100036621090055</c:v>
                </c:pt>
                <c:pt idx="5983">
                  <c:v>2.3700103759770172</c:v>
                </c:pt>
                <c:pt idx="5984">
                  <c:v>2.4199981689449999</c:v>
                </c:pt>
                <c:pt idx="5985">
                  <c:v>2.4199981689449999</c:v>
                </c:pt>
                <c:pt idx="5986">
                  <c:v>2.3500061035159945</c:v>
                </c:pt>
                <c:pt idx="5987">
                  <c:v>2.4400024414059942</c:v>
                </c:pt>
                <c:pt idx="5988">
                  <c:v>2.5400085449220171</c:v>
                </c:pt>
                <c:pt idx="5989">
                  <c:v>2.5299987792970171</c:v>
                </c:pt>
                <c:pt idx="5990">
                  <c:v>2.460006713867017</c:v>
                </c:pt>
                <c:pt idx="5991">
                  <c:v>2.4900054931640057</c:v>
                </c:pt>
                <c:pt idx="5992">
                  <c:v>2.5200042724609943</c:v>
                </c:pt>
                <c:pt idx="5993">
                  <c:v>2.4900054931640057</c:v>
                </c:pt>
                <c:pt idx="5994">
                  <c:v>2.4199981689449999</c:v>
                </c:pt>
                <c:pt idx="5995">
                  <c:v>2.3800048828120168</c:v>
                </c:pt>
                <c:pt idx="5996">
                  <c:v>2.4000091552730112</c:v>
                </c:pt>
                <c:pt idx="5997">
                  <c:v>2.4100036621090055</c:v>
                </c:pt>
                <c:pt idx="5998">
                  <c:v>2.3899993896480112</c:v>
                </c:pt>
                <c:pt idx="5999">
                  <c:v>2.4300079345699999</c:v>
                </c:pt>
                <c:pt idx="6000">
                  <c:v>2.4700012207030113</c:v>
                </c:pt>
                <c:pt idx="6001">
                  <c:v>2.4500122070309942</c:v>
                </c:pt>
                <c:pt idx="6002">
                  <c:v>2.3600006103520172</c:v>
                </c:pt>
                <c:pt idx="6003">
                  <c:v>2.3700103759770172</c:v>
                </c:pt>
                <c:pt idx="6004">
                  <c:v>2.4100036621090055</c:v>
                </c:pt>
                <c:pt idx="6005">
                  <c:v>2.3100128173830115</c:v>
                </c:pt>
                <c:pt idx="6006">
                  <c:v>2.2700042724609943</c:v>
                </c:pt>
                <c:pt idx="6007">
                  <c:v>2.3000030517580115</c:v>
                </c:pt>
                <c:pt idx="6008">
                  <c:v>2.2700042724609943</c:v>
                </c:pt>
                <c:pt idx="6009">
                  <c:v>2.3000030517580115</c:v>
                </c:pt>
                <c:pt idx="6010">
                  <c:v>2.3899993896480112</c:v>
                </c:pt>
                <c:pt idx="6011">
                  <c:v>2.4400024414059942</c:v>
                </c:pt>
                <c:pt idx="6012">
                  <c:v>2.4199981689449999</c:v>
                </c:pt>
                <c:pt idx="6013">
                  <c:v>2.3700103759770172</c:v>
                </c:pt>
                <c:pt idx="6014">
                  <c:v>2.3000030517580115</c:v>
                </c:pt>
                <c:pt idx="6015">
                  <c:v>2.2900085449220171</c:v>
                </c:pt>
                <c:pt idx="6016">
                  <c:v>2.3000030517580115</c:v>
                </c:pt>
                <c:pt idx="6017">
                  <c:v>2.3100128173830115</c:v>
                </c:pt>
                <c:pt idx="6018">
                  <c:v>2.3200073242190058</c:v>
                </c:pt>
                <c:pt idx="6019">
                  <c:v>2.3200073242190058</c:v>
                </c:pt>
                <c:pt idx="6020">
                  <c:v>2.3600006103520172</c:v>
                </c:pt>
                <c:pt idx="6021">
                  <c:v>2.3600006103520172</c:v>
                </c:pt>
                <c:pt idx="6022">
                  <c:v>2.3300018310550001</c:v>
                </c:pt>
                <c:pt idx="6023">
                  <c:v>2.3300018310550001</c:v>
                </c:pt>
                <c:pt idx="6024">
                  <c:v>2.3500061035159945</c:v>
                </c:pt>
                <c:pt idx="6025">
                  <c:v>2.3600006103520172</c:v>
                </c:pt>
                <c:pt idx="6026">
                  <c:v>2.3600006103520172</c:v>
                </c:pt>
                <c:pt idx="6027">
                  <c:v>2.3899993896480112</c:v>
                </c:pt>
                <c:pt idx="6028">
                  <c:v>2.3899993896480112</c:v>
                </c:pt>
                <c:pt idx="6029">
                  <c:v>2.3899993896480112</c:v>
                </c:pt>
                <c:pt idx="6030">
                  <c:v>2.4000091552730112</c:v>
                </c:pt>
                <c:pt idx="6031">
                  <c:v>2.3600006103520172</c:v>
                </c:pt>
                <c:pt idx="6032">
                  <c:v>2.3400115966800001</c:v>
                </c:pt>
                <c:pt idx="6033">
                  <c:v>2.3400115966800001</c:v>
                </c:pt>
                <c:pt idx="6034">
                  <c:v>2.3400115966800001</c:v>
                </c:pt>
                <c:pt idx="6035">
                  <c:v>2.3500061035159945</c:v>
                </c:pt>
                <c:pt idx="6036">
                  <c:v>2.3500061035159945</c:v>
                </c:pt>
                <c:pt idx="6037">
                  <c:v>2.3300018310550001</c:v>
                </c:pt>
                <c:pt idx="6038">
                  <c:v>2.3200073242190058</c:v>
                </c:pt>
                <c:pt idx="6039">
                  <c:v>2.3400115966800001</c:v>
                </c:pt>
                <c:pt idx="6040">
                  <c:v>2.3400115966800001</c:v>
                </c:pt>
                <c:pt idx="6041">
                  <c:v>2.3200073242190058</c:v>
                </c:pt>
                <c:pt idx="6042">
                  <c:v>2.3500061035159945</c:v>
                </c:pt>
                <c:pt idx="6043">
                  <c:v>2.3500061035159945</c:v>
                </c:pt>
                <c:pt idx="6044">
                  <c:v>2.3300018310550001</c:v>
                </c:pt>
                <c:pt idx="6045">
                  <c:v>2.3300018310550001</c:v>
                </c:pt>
                <c:pt idx="6046">
                  <c:v>2.3800048828120168</c:v>
                </c:pt>
                <c:pt idx="6047">
                  <c:v>2.3800048828120168</c:v>
                </c:pt>
                <c:pt idx="6048">
                  <c:v>2.3700103759770172</c:v>
                </c:pt>
                <c:pt idx="6049">
                  <c:v>2.3700103759770172</c:v>
                </c:pt>
                <c:pt idx="6050">
                  <c:v>2.3800048828120168</c:v>
                </c:pt>
                <c:pt idx="6051">
                  <c:v>2.3500061035159945</c:v>
                </c:pt>
                <c:pt idx="6052">
                  <c:v>2.3300018310550001</c:v>
                </c:pt>
                <c:pt idx="6053">
                  <c:v>2.3400115966800001</c:v>
                </c:pt>
                <c:pt idx="6054">
                  <c:v>2.3800048828120168</c:v>
                </c:pt>
                <c:pt idx="6055">
                  <c:v>2.3700103759770172</c:v>
                </c:pt>
                <c:pt idx="6056">
                  <c:v>2.4199981689449999</c:v>
                </c:pt>
                <c:pt idx="6057">
                  <c:v>2.3500061035159945</c:v>
                </c:pt>
                <c:pt idx="6058">
                  <c:v>2.3700103759770172</c:v>
                </c:pt>
                <c:pt idx="6059">
                  <c:v>2.3899993896480112</c:v>
                </c:pt>
                <c:pt idx="6060">
                  <c:v>2.3600006103520172</c:v>
                </c:pt>
                <c:pt idx="6061">
                  <c:v>2.3500061035159945</c:v>
                </c:pt>
                <c:pt idx="6062">
                  <c:v>2.3500061035159945</c:v>
                </c:pt>
                <c:pt idx="6063">
                  <c:v>2.3500061035159945</c:v>
                </c:pt>
                <c:pt idx="6064">
                  <c:v>2.3300018310550001</c:v>
                </c:pt>
                <c:pt idx="6065">
                  <c:v>2.3300018310550001</c:v>
                </c:pt>
                <c:pt idx="6066">
                  <c:v>2.3700103759770172</c:v>
                </c:pt>
                <c:pt idx="6067">
                  <c:v>2.3300018310550001</c:v>
                </c:pt>
                <c:pt idx="6068">
                  <c:v>2.3500061035159945</c:v>
                </c:pt>
                <c:pt idx="6069">
                  <c:v>2.3300018310550001</c:v>
                </c:pt>
                <c:pt idx="6070">
                  <c:v>2.3500061035159945</c:v>
                </c:pt>
                <c:pt idx="6071">
                  <c:v>2.3200073242190058</c:v>
                </c:pt>
                <c:pt idx="6072">
                  <c:v>2.3300018310550001</c:v>
                </c:pt>
                <c:pt idx="6073">
                  <c:v>2.3400115966800001</c:v>
                </c:pt>
                <c:pt idx="6074">
                  <c:v>2.3100128173830115</c:v>
                </c:pt>
                <c:pt idx="6075">
                  <c:v>2.3500061035159945</c:v>
                </c:pt>
                <c:pt idx="6076">
                  <c:v>2.3800048828120168</c:v>
                </c:pt>
                <c:pt idx="6077">
                  <c:v>2.3800048828120168</c:v>
                </c:pt>
                <c:pt idx="6078">
                  <c:v>2.3500061035159945</c:v>
                </c:pt>
                <c:pt idx="6079">
                  <c:v>2.3600006103520172</c:v>
                </c:pt>
                <c:pt idx="6080">
                  <c:v>2.3800048828120168</c:v>
                </c:pt>
                <c:pt idx="6081">
                  <c:v>2.3600006103520172</c:v>
                </c:pt>
                <c:pt idx="6082">
                  <c:v>2.3300018310550001</c:v>
                </c:pt>
                <c:pt idx="6083">
                  <c:v>2.3200073242190058</c:v>
                </c:pt>
                <c:pt idx="6084">
                  <c:v>2.3500061035159945</c:v>
                </c:pt>
                <c:pt idx="6085">
                  <c:v>2.3500061035159945</c:v>
                </c:pt>
                <c:pt idx="6086">
                  <c:v>2.3400115966800001</c:v>
                </c:pt>
                <c:pt idx="6087">
                  <c:v>2.3000030517580115</c:v>
                </c:pt>
                <c:pt idx="6088">
                  <c:v>2.260009765625</c:v>
                </c:pt>
                <c:pt idx="6089">
                  <c:v>2.3200073242190058</c:v>
                </c:pt>
                <c:pt idx="6090">
                  <c:v>2.3500061035159945</c:v>
                </c:pt>
                <c:pt idx="6091">
                  <c:v>2.3500061035159945</c:v>
                </c:pt>
                <c:pt idx="6092">
                  <c:v>2.3400115966800001</c:v>
                </c:pt>
                <c:pt idx="6093">
                  <c:v>2.3500061035159945</c:v>
                </c:pt>
                <c:pt idx="6094">
                  <c:v>2.3300018310550001</c:v>
                </c:pt>
                <c:pt idx="6095">
                  <c:v>2.3300018310550001</c:v>
                </c:pt>
                <c:pt idx="6096">
                  <c:v>2.2900085449220171</c:v>
                </c:pt>
                <c:pt idx="6097">
                  <c:v>2.3200073242190058</c:v>
                </c:pt>
                <c:pt idx="6098">
                  <c:v>2.3500061035159945</c:v>
                </c:pt>
                <c:pt idx="6099">
                  <c:v>2.3300018310550001</c:v>
                </c:pt>
                <c:pt idx="6100">
                  <c:v>2.3100128173830115</c:v>
                </c:pt>
                <c:pt idx="6101">
                  <c:v>2.3000030517580115</c:v>
                </c:pt>
                <c:pt idx="6102">
                  <c:v>2.3100128173830115</c:v>
                </c:pt>
                <c:pt idx="6103">
                  <c:v>2.3100128173830115</c:v>
                </c:pt>
                <c:pt idx="6104">
                  <c:v>2.3000030517580115</c:v>
                </c:pt>
                <c:pt idx="6105">
                  <c:v>2.3300018310550001</c:v>
                </c:pt>
                <c:pt idx="6106">
                  <c:v>2.3200073242190058</c:v>
                </c:pt>
                <c:pt idx="6107">
                  <c:v>2.3400115966800001</c:v>
                </c:pt>
                <c:pt idx="6108">
                  <c:v>2.3899993896480112</c:v>
                </c:pt>
                <c:pt idx="6109">
                  <c:v>2.3400115966800001</c:v>
                </c:pt>
                <c:pt idx="6110">
                  <c:v>2.3000030517580115</c:v>
                </c:pt>
                <c:pt idx="6111">
                  <c:v>2.3400115966800001</c:v>
                </c:pt>
                <c:pt idx="6112">
                  <c:v>2.3800048828120168</c:v>
                </c:pt>
                <c:pt idx="6113">
                  <c:v>2.3300018310550001</c:v>
                </c:pt>
                <c:pt idx="6114">
                  <c:v>2.3200073242190058</c:v>
                </c:pt>
                <c:pt idx="6115">
                  <c:v>2.3400115966800001</c:v>
                </c:pt>
                <c:pt idx="6116">
                  <c:v>2.3800048828120168</c:v>
                </c:pt>
                <c:pt idx="6117">
                  <c:v>2.3100128173830115</c:v>
                </c:pt>
                <c:pt idx="6118">
                  <c:v>2.2700042724609943</c:v>
                </c:pt>
                <c:pt idx="6119">
                  <c:v>2.3500061035159945</c:v>
                </c:pt>
                <c:pt idx="6120">
                  <c:v>2.3300018310550001</c:v>
                </c:pt>
                <c:pt idx="6121">
                  <c:v>2.3300018310550001</c:v>
                </c:pt>
                <c:pt idx="6122">
                  <c:v>2.2900085449220171</c:v>
                </c:pt>
                <c:pt idx="6123">
                  <c:v>2.3000030517580115</c:v>
                </c:pt>
                <c:pt idx="6124">
                  <c:v>2.3200073242190058</c:v>
                </c:pt>
                <c:pt idx="6125">
                  <c:v>2.2700042724609943</c:v>
                </c:pt>
                <c:pt idx="6126">
                  <c:v>2.3000030517580115</c:v>
                </c:pt>
                <c:pt idx="6127">
                  <c:v>2.3500061035159945</c:v>
                </c:pt>
                <c:pt idx="6128">
                  <c:v>2.3300018310550001</c:v>
                </c:pt>
                <c:pt idx="6129">
                  <c:v>2.2799987792970171</c:v>
                </c:pt>
                <c:pt idx="6130">
                  <c:v>2.260009765625</c:v>
                </c:pt>
                <c:pt idx="6131">
                  <c:v>2.2700042724609943</c:v>
                </c:pt>
                <c:pt idx="6132">
                  <c:v>2.3000030517580115</c:v>
                </c:pt>
                <c:pt idx="6133">
                  <c:v>2.3100128173830115</c:v>
                </c:pt>
                <c:pt idx="6134">
                  <c:v>2.2799987792970171</c:v>
                </c:pt>
                <c:pt idx="6135">
                  <c:v>2.2900085449220171</c:v>
                </c:pt>
                <c:pt idx="6136">
                  <c:v>2.3300018310550001</c:v>
                </c:pt>
                <c:pt idx="6137">
                  <c:v>2.3200073242190058</c:v>
                </c:pt>
                <c:pt idx="6138">
                  <c:v>2.3600006103520172</c:v>
                </c:pt>
                <c:pt idx="6139">
                  <c:v>2.3500061035159945</c:v>
                </c:pt>
                <c:pt idx="6140">
                  <c:v>2.3400115966800001</c:v>
                </c:pt>
                <c:pt idx="6141">
                  <c:v>2.3500061035159945</c:v>
                </c:pt>
                <c:pt idx="6142">
                  <c:v>2.3100128173830115</c:v>
                </c:pt>
                <c:pt idx="6143">
                  <c:v>2.2799987792970171</c:v>
                </c:pt>
                <c:pt idx="6144">
                  <c:v>2.25</c:v>
                </c:pt>
                <c:pt idx="6145">
                  <c:v>2.2900085449220171</c:v>
                </c:pt>
                <c:pt idx="6146">
                  <c:v>2.3100128173830115</c:v>
                </c:pt>
                <c:pt idx="6147">
                  <c:v>2.3300018310550001</c:v>
                </c:pt>
                <c:pt idx="6148">
                  <c:v>2.2700042724609943</c:v>
                </c:pt>
                <c:pt idx="6149">
                  <c:v>2.2700042724609943</c:v>
                </c:pt>
                <c:pt idx="6150">
                  <c:v>2.2900085449220171</c:v>
                </c:pt>
                <c:pt idx="6151">
                  <c:v>2.3000030517580115</c:v>
                </c:pt>
                <c:pt idx="6152">
                  <c:v>2.2799987792970171</c:v>
                </c:pt>
                <c:pt idx="6153">
                  <c:v>2.2700042724609943</c:v>
                </c:pt>
                <c:pt idx="6154">
                  <c:v>2.2799987792970171</c:v>
                </c:pt>
                <c:pt idx="6155">
                  <c:v>2.260009765625</c:v>
                </c:pt>
                <c:pt idx="6156">
                  <c:v>2.3000030517580115</c:v>
                </c:pt>
                <c:pt idx="6157">
                  <c:v>2.3300018310550001</c:v>
                </c:pt>
                <c:pt idx="6158">
                  <c:v>2.3300018310550001</c:v>
                </c:pt>
                <c:pt idx="6159">
                  <c:v>2.2900085449220171</c:v>
                </c:pt>
                <c:pt idx="6160">
                  <c:v>2.25</c:v>
                </c:pt>
                <c:pt idx="6161">
                  <c:v>2.2200012207030113</c:v>
                </c:pt>
                <c:pt idx="6162">
                  <c:v>2.2400054931640057</c:v>
                </c:pt>
                <c:pt idx="6163">
                  <c:v>2.3000030517580115</c:v>
                </c:pt>
                <c:pt idx="6164">
                  <c:v>2.3500061035159945</c:v>
                </c:pt>
                <c:pt idx="6165">
                  <c:v>2.3700103759770172</c:v>
                </c:pt>
                <c:pt idx="6166">
                  <c:v>2.4300079345699999</c:v>
                </c:pt>
                <c:pt idx="6167">
                  <c:v>2.3800048828120168</c:v>
                </c:pt>
                <c:pt idx="6168">
                  <c:v>2.3600006103520172</c:v>
                </c:pt>
                <c:pt idx="6169">
                  <c:v>2.3100128173830115</c:v>
                </c:pt>
                <c:pt idx="6170">
                  <c:v>2.3000030517580115</c:v>
                </c:pt>
                <c:pt idx="6171">
                  <c:v>2.3200073242190058</c:v>
                </c:pt>
                <c:pt idx="6172">
                  <c:v>2.2700042724609943</c:v>
                </c:pt>
                <c:pt idx="6173">
                  <c:v>2.2799987792970171</c:v>
                </c:pt>
                <c:pt idx="6174">
                  <c:v>2.2200012207030113</c:v>
                </c:pt>
                <c:pt idx="6175">
                  <c:v>2.1900024414059942</c:v>
                </c:pt>
                <c:pt idx="6176">
                  <c:v>2.2300109863280113</c:v>
                </c:pt>
                <c:pt idx="6177">
                  <c:v>2.260009765625</c:v>
                </c:pt>
                <c:pt idx="6178">
                  <c:v>2.2900085449220171</c:v>
                </c:pt>
                <c:pt idx="6179">
                  <c:v>2.3200073242190058</c:v>
                </c:pt>
                <c:pt idx="6180">
                  <c:v>2.3100128173830115</c:v>
                </c:pt>
                <c:pt idx="6181">
                  <c:v>2.3700103759770172</c:v>
                </c:pt>
                <c:pt idx="6182">
                  <c:v>2.3200073242190058</c:v>
                </c:pt>
                <c:pt idx="6183">
                  <c:v>2.2700042724609943</c:v>
                </c:pt>
                <c:pt idx="6184">
                  <c:v>2.2700042724609943</c:v>
                </c:pt>
                <c:pt idx="6185">
                  <c:v>2.2700042724609943</c:v>
                </c:pt>
                <c:pt idx="6186">
                  <c:v>2.3200073242190058</c:v>
                </c:pt>
                <c:pt idx="6187">
                  <c:v>2.2900085449220171</c:v>
                </c:pt>
                <c:pt idx="6188">
                  <c:v>2.2000122070309942</c:v>
                </c:pt>
                <c:pt idx="6189">
                  <c:v>2.2400054931640057</c:v>
                </c:pt>
                <c:pt idx="6190">
                  <c:v>2.2200012207030113</c:v>
                </c:pt>
                <c:pt idx="6191">
                  <c:v>2.260009765625</c:v>
                </c:pt>
                <c:pt idx="6192">
                  <c:v>2.3700103759770172</c:v>
                </c:pt>
                <c:pt idx="6193">
                  <c:v>2.3700103759770172</c:v>
                </c:pt>
                <c:pt idx="6194">
                  <c:v>2.3800048828120168</c:v>
                </c:pt>
                <c:pt idx="6195">
                  <c:v>2.4800109863280113</c:v>
                </c:pt>
                <c:pt idx="6196">
                  <c:v>2.3400115966800001</c:v>
                </c:pt>
                <c:pt idx="6197">
                  <c:v>2.3100128173830115</c:v>
                </c:pt>
                <c:pt idx="6198">
                  <c:v>2.3000030517580115</c:v>
                </c:pt>
                <c:pt idx="6199">
                  <c:v>2.2700042724609943</c:v>
                </c:pt>
                <c:pt idx="6200">
                  <c:v>2.2799987792970171</c:v>
                </c:pt>
                <c:pt idx="6201">
                  <c:v>2.2799987792970171</c:v>
                </c:pt>
                <c:pt idx="6202">
                  <c:v>2.2900085449220171</c:v>
                </c:pt>
                <c:pt idx="6203">
                  <c:v>2.2900085449220171</c:v>
                </c:pt>
                <c:pt idx="6204">
                  <c:v>2.2700042724609943</c:v>
                </c:pt>
                <c:pt idx="6205">
                  <c:v>2.2400054931640057</c:v>
                </c:pt>
                <c:pt idx="6206">
                  <c:v>2.2400054931640057</c:v>
                </c:pt>
                <c:pt idx="6207">
                  <c:v>2.2700042724609943</c:v>
                </c:pt>
                <c:pt idx="6208">
                  <c:v>2.2900085449220171</c:v>
                </c:pt>
                <c:pt idx="6209">
                  <c:v>2.260009765625</c:v>
                </c:pt>
                <c:pt idx="6210">
                  <c:v>2.2200012207030113</c:v>
                </c:pt>
                <c:pt idx="6211">
                  <c:v>2.2400054931640057</c:v>
                </c:pt>
                <c:pt idx="6212">
                  <c:v>2.25</c:v>
                </c:pt>
                <c:pt idx="6213">
                  <c:v>2.260009765625</c:v>
                </c:pt>
                <c:pt idx="6214">
                  <c:v>2.25</c:v>
                </c:pt>
                <c:pt idx="6215">
                  <c:v>2.3600006103520172</c:v>
                </c:pt>
                <c:pt idx="6216">
                  <c:v>2.3400115966800001</c:v>
                </c:pt>
                <c:pt idx="6217">
                  <c:v>2.3800048828120168</c:v>
                </c:pt>
                <c:pt idx="6218">
                  <c:v>2.4000091552730112</c:v>
                </c:pt>
                <c:pt idx="6219">
                  <c:v>2.3700103759770172</c:v>
                </c:pt>
                <c:pt idx="6220">
                  <c:v>2.3899993896480112</c:v>
                </c:pt>
                <c:pt idx="6221">
                  <c:v>2.3500061035159945</c:v>
                </c:pt>
                <c:pt idx="6222">
                  <c:v>2.2200012207030113</c:v>
                </c:pt>
                <c:pt idx="6223">
                  <c:v>2.210006713867017</c:v>
                </c:pt>
                <c:pt idx="6224">
                  <c:v>2.25</c:v>
                </c:pt>
                <c:pt idx="6225">
                  <c:v>2.3700103759770172</c:v>
                </c:pt>
                <c:pt idx="6226">
                  <c:v>2.3400115966800001</c:v>
                </c:pt>
                <c:pt idx="6227">
                  <c:v>2.3000030517580115</c:v>
                </c:pt>
                <c:pt idx="6228">
                  <c:v>2.3400115966800001</c:v>
                </c:pt>
                <c:pt idx="6229">
                  <c:v>2.260009765625</c:v>
                </c:pt>
                <c:pt idx="6230">
                  <c:v>2.3100128173830115</c:v>
                </c:pt>
                <c:pt idx="6231">
                  <c:v>2.3700103759770172</c:v>
                </c:pt>
                <c:pt idx="6232">
                  <c:v>2.3100128173830115</c:v>
                </c:pt>
                <c:pt idx="6233">
                  <c:v>2.2400054931640057</c:v>
                </c:pt>
                <c:pt idx="6234">
                  <c:v>2.1600036621090055</c:v>
                </c:pt>
                <c:pt idx="6235">
                  <c:v>2.2200012207030113</c:v>
                </c:pt>
                <c:pt idx="6236">
                  <c:v>2.2799987792970171</c:v>
                </c:pt>
                <c:pt idx="6237">
                  <c:v>2.2900085449220171</c:v>
                </c:pt>
                <c:pt idx="6238">
                  <c:v>2.2799987792970171</c:v>
                </c:pt>
                <c:pt idx="6239">
                  <c:v>2.210006713867017</c:v>
                </c:pt>
                <c:pt idx="6240">
                  <c:v>2.3000030517580115</c:v>
                </c:pt>
                <c:pt idx="6241">
                  <c:v>2.25</c:v>
                </c:pt>
                <c:pt idx="6242">
                  <c:v>2.2300109863280113</c:v>
                </c:pt>
                <c:pt idx="6243">
                  <c:v>2.2700042724609943</c:v>
                </c:pt>
                <c:pt idx="6244">
                  <c:v>2.2700042724609943</c:v>
                </c:pt>
                <c:pt idx="6245">
                  <c:v>2.2300109863280113</c:v>
                </c:pt>
                <c:pt idx="6246">
                  <c:v>2.210006713867017</c:v>
                </c:pt>
                <c:pt idx="6247">
                  <c:v>2.2400054931640057</c:v>
                </c:pt>
                <c:pt idx="6248">
                  <c:v>2.2000122070309942</c:v>
                </c:pt>
                <c:pt idx="6249">
                  <c:v>2.2200012207030113</c:v>
                </c:pt>
                <c:pt idx="6250">
                  <c:v>2.1900024414059942</c:v>
                </c:pt>
                <c:pt idx="6251">
                  <c:v>2.260009765625</c:v>
                </c:pt>
                <c:pt idx="6252">
                  <c:v>2.1399993896480112</c:v>
                </c:pt>
                <c:pt idx="6253">
                  <c:v>2.1800079345699999</c:v>
                </c:pt>
                <c:pt idx="6254">
                  <c:v>2.2200012207030113</c:v>
                </c:pt>
                <c:pt idx="6255">
                  <c:v>2.2200012207030113</c:v>
                </c:pt>
                <c:pt idx="6256">
                  <c:v>2.2000122070309942</c:v>
                </c:pt>
                <c:pt idx="6257">
                  <c:v>2.2400054931640057</c:v>
                </c:pt>
                <c:pt idx="6258">
                  <c:v>2.3000030517580115</c:v>
                </c:pt>
                <c:pt idx="6259">
                  <c:v>2.2900085449220171</c:v>
                </c:pt>
                <c:pt idx="6260">
                  <c:v>2.25</c:v>
                </c:pt>
                <c:pt idx="6261">
                  <c:v>2.3400115966800001</c:v>
                </c:pt>
                <c:pt idx="6262">
                  <c:v>2.3500061035159945</c:v>
                </c:pt>
                <c:pt idx="6263">
                  <c:v>2.25</c:v>
                </c:pt>
                <c:pt idx="6264">
                  <c:v>2.2900085449220171</c:v>
                </c:pt>
                <c:pt idx="6265">
                  <c:v>2.2200012207030113</c:v>
                </c:pt>
                <c:pt idx="6266">
                  <c:v>2.210006713867017</c:v>
                </c:pt>
                <c:pt idx="6267">
                  <c:v>2.2200012207030113</c:v>
                </c:pt>
                <c:pt idx="6268">
                  <c:v>2.2200012207030113</c:v>
                </c:pt>
                <c:pt idx="6269">
                  <c:v>2.2200012207030113</c:v>
                </c:pt>
                <c:pt idx="6270">
                  <c:v>2.2799987792970171</c:v>
                </c:pt>
                <c:pt idx="6271">
                  <c:v>2.3200073242190058</c:v>
                </c:pt>
                <c:pt idx="6272">
                  <c:v>2.2799987792970171</c:v>
                </c:pt>
                <c:pt idx="6273">
                  <c:v>2.2400054931640057</c:v>
                </c:pt>
                <c:pt idx="6274">
                  <c:v>2.260009765625</c:v>
                </c:pt>
                <c:pt idx="6275">
                  <c:v>2.3200073242190058</c:v>
                </c:pt>
                <c:pt idx="6276">
                  <c:v>2.3400115966800001</c:v>
                </c:pt>
                <c:pt idx="6277">
                  <c:v>2.3899993896480112</c:v>
                </c:pt>
                <c:pt idx="6278">
                  <c:v>2.3300018310550001</c:v>
                </c:pt>
                <c:pt idx="6279">
                  <c:v>2.2900085449220171</c:v>
                </c:pt>
                <c:pt idx="6280">
                  <c:v>2.3899993896480112</c:v>
                </c:pt>
                <c:pt idx="6281">
                  <c:v>2.4300079345699999</c:v>
                </c:pt>
                <c:pt idx="6282">
                  <c:v>2.2900085449220171</c:v>
                </c:pt>
                <c:pt idx="6283">
                  <c:v>2.3000030517580115</c:v>
                </c:pt>
                <c:pt idx="6284">
                  <c:v>2.25</c:v>
                </c:pt>
                <c:pt idx="6285">
                  <c:v>2.2200012207030113</c:v>
                </c:pt>
                <c:pt idx="6286">
                  <c:v>2.2000122070309942</c:v>
                </c:pt>
                <c:pt idx="6287">
                  <c:v>2.1900024414059942</c:v>
                </c:pt>
                <c:pt idx="6288">
                  <c:v>2.2200012207030113</c:v>
                </c:pt>
                <c:pt idx="6289">
                  <c:v>2.2700042724609943</c:v>
                </c:pt>
                <c:pt idx="6290">
                  <c:v>2.2700042724609943</c:v>
                </c:pt>
                <c:pt idx="6291">
                  <c:v>2.3200073242190058</c:v>
                </c:pt>
                <c:pt idx="6292">
                  <c:v>2.3400115966800001</c:v>
                </c:pt>
                <c:pt idx="6293">
                  <c:v>2.3000030517580115</c:v>
                </c:pt>
                <c:pt idx="6294">
                  <c:v>2.3200073242190058</c:v>
                </c:pt>
                <c:pt idx="6295">
                  <c:v>2.3800048828120168</c:v>
                </c:pt>
                <c:pt idx="6296">
                  <c:v>2.3300018310550001</c:v>
                </c:pt>
                <c:pt idx="6297">
                  <c:v>2.2200012207030113</c:v>
                </c:pt>
                <c:pt idx="6298">
                  <c:v>2.3100128173830115</c:v>
                </c:pt>
                <c:pt idx="6299">
                  <c:v>2.3000030517580115</c:v>
                </c:pt>
                <c:pt idx="6300">
                  <c:v>2.2200012207030113</c:v>
                </c:pt>
                <c:pt idx="6301">
                  <c:v>2.2000122070309942</c:v>
                </c:pt>
                <c:pt idx="6302">
                  <c:v>2.2000122070309942</c:v>
                </c:pt>
                <c:pt idx="6303">
                  <c:v>2.1500091552730112</c:v>
                </c:pt>
                <c:pt idx="6304">
                  <c:v>2.2300109863280113</c:v>
                </c:pt>
                <c:pt idx="6305">
                  <c:v>2.2700042724609943</c:v>
                </c:pt>
                <c:pt idx="6306">
                  <c:v>2.1800079345699999</c:v>
                </c:pt>
                <c:pt idx="6307">
                  <c:v>2.1900024414059942</c:v>
                </c:pt>
                <c:pt idx="6308">
                  <c:v>2.210006713867017</c:v>
                </c:pt>
                <c:pt idx="6309">
                  <c:v>2.1800079345699999</c:v>
                </c:pt>
                <c:pt idx="6310">
                  <c:v>2.2200012207030113</c:v>
                </c:pt>
                <c:pt idx="6311">
                  <c:v>2.3100128173830115</c:v>
                </c:pt>
                <c:pt idx="6312">
                  <c:v>2.2400054931640057</c:v>
                </c:pt>
                <c:pt idx="6313">
                  <c:v>2.1600036621090055</c:v>
                </c:pt>
                <c:pt idx="6314">
                  <c:v>2.2400054931640057</c:v>
                </c:pt>
                <c:pt idx="6315">
                  <c:v>2.2900085449220171</c:v>
                </c:pt>
                <c:pt idx="6316">
                  <c:v>2.25</c:v>
                </c:pt>
                <c:pt idx="6317">
                  <c:v>2.2799987792970171</c:v>
                </c:pt>
                <c:pt idx="6318">
                  <c:v>2.2900085449220171</c:v>
                </c:pt>
                <c:pt idx="6319">
                  <c:v>2.2799987792970171</c:v>
                </c:pt>
                <c:pt idx="6320">
                  <c:v>2.3600006103520172</c:v>
                </c:pt>
                <c:pt idx="6321">
                  <c:v>2.460006713867017</c:v>
                </c:pt>
                <c:pt idx="6322">
                  <c:v>2.4199981689449999</c:v>
                </c:pt>
                <c:pt idx="6323">
                  <c:v>2.3200073242190058</c:v>
                </c:pt>
                <c:pt idx="6324">
                  <c:v>2.2700042724609943</c:v>
                </c:pt>
                <c:pt idx="6325">
                  <c:v>2.3500061035159945</c:v>
                </c:pt>
                <c:pt idx="6326">
                  <c:v>2.2799987792970171</c:v>
                </c:pt>
                <c:pt idx="6327">
                  <c:v>2.3200073242190058</c:v>
                </c:pt>
                <c:pt idx="6328">
                  <c:v>2.2300109863280113</c:v>
                </c:pt>
                <c:pt idx="6329">
                  <c:v>2.3100128173830115</c:v>
                </c:pt>
                <c:pt idx="6330">
                  <c:v>2.2400054931640057</c:v>
                </c:pt>
                <c:pt idx="6331">
                  <c:v>2.2700042724609943</c:v>
                </c:pt>
                <c:pt idx="6332">
                  <c:v>2.1900024414059942</c:v>
                </c:pt>
                <c:pt idx="6333">
                  <c:v>2.210006713867017</c:v>
                </c:pt>
                <c:pt idx="6334">
                  <c:v>2.2300109863280113</c:v>
                </c:pt>
                <c:pt idx="6335">
                  <c:v>2.2799987792970171</c:v>
                </c:pt>
                <c:pt idx="6336">
                  <c:v>2.2200012207030113</c:v>
                </c:pt>
                <c:pt idx="6337">
                  <c:v>2.2300109863280113</c:v>
                </c:pt>
                <c:pt idx="6338">
                  <c:v>2.3100128173830115</c:v>
                </c:pt>
                <c:pt idx="6339">
                  <c:v>2.3600006103520172</c:v>
                </c:pt>
                <c:pt idx="6340">
                  <c:v>2.4199981689449999</c:v>
                </c:pt>
                <c:pt idx="6341">
                  <c:v>2.3100128173830115</c:v>
                </c:pt>
                <c:pt idx="6342">
                  <c:v>2.3300018310550001</c:v>
                </c:pt>
                <c:pt idx="6343">
                  <c:v>2.3500061035159945</c:v>
                </c:pt>
                <c:pt idx="6344">
                  <c:v>2.3300018310550001</c:v>
                </c:pt>
                <c:pt idx="6345">
                  <c:v>2.3000030517580115</c:v>
                </c:pt>
                <c:pt idx="6346">
                  <c:v>2.2400054931640057</c:v>
                </c:pt>
                <c:pt idx="6347">
                  <c:v>2.2000122070309942</c:v>
                </c:pt>
                <c:pt idx="6348">
                  <c:v>2.25</c:v>
                </c:pt>
                <c:pt idx="6349">
                  <c:v>2.2300109863280113</c:v>
                </c:pt>
                <c:pt idx="6350">
                  <c:v>2.25</c:v>
                </c:pt>
                <c:pt idx="6351">
                  <c:v>2.260009765625</c:v>
                </c:pt>
                <c:pt idx="6352">
                  <c:v>2.2400054931640057</c:v>
                </c:pt>
                <c:pt idx="6353">
                  <c:v>2.2400054931640057</c:v>
                </c:pt>
                <c:pt idx="6354">
                  <c:v>2.3000030517580115</c:v>
                </c:pt>
                <c:pt idx="6355">
                  <c:v>2.2799987792970171</c:v>
                </c:pt>
                <c:pt idx="6356">
                  <c:v>2.2400054931640057</c:v>
                </c:pt>
                <c:pt idx="6357">
                  <c:v>2.2700042724609943</c:v>
                </c:pt>
                <c:pt idx="6358">
                  <c:v>2.3000030517580115</c:v>
                </c:pt>
                <c:pt idx="6359">
                  <c:v>2.2799987792970171</c:v>
                </c:pt>
                <c:pt idx="6360">
                  <c:v>2.2799987792970171</c:v>
                </c:pt>
                <c:pt idx="6361">
                  <c:v>2.2900085449220171</c:v>
                </c:pt>
                <c:pt idx="6362">
                  <c:v>2.260009765625</c:v>
                </c:pt>
                <c:pt idx="6363">
                  <c:v>2.260009765625</c:v>
                </c:pt>
                <c:pt idx="6364">
                  <c:v>2.3300018310550001</c:v>
                </c:pt>
                <c:pt idx="6365">
                  <c:v>2.2700042724609943</c:v>
                </c:pt>
                <c:pt idx="6366">
                  <c:v>2.1800079345699999</c:v>
                </c:pt>
                <c:pt idx="6367">
                  <c:v>2.1900024414059942</c:v>
                </c:pt>
                <c:pt idx="6368">
                  <c:v>2.2000122070309942</c:v>
                </c:pt>
                <c:pt idx="6369">
                  <c:v>2.2300109863280113</c:v>
                </c:pt>
                <c:pt idx="6370">
                  <c:v>2.2300109863280113</c:v>
                </c:pt>
                <c:pt idx="6371">
                  <c:v>2.1900024414059942</c:v>
                </c:pt>
                <c:pt idx="6372">
                  <c:v>2.2400054931640057</c:v>
                </c:pt>
                <c:pt idx="6373">
                  <c:v>2.25</c:v>
                </c:pt>
                <c:pt idx="6374">
                  <c:v>2.2799987792970171</c:v>
                </c:pt>
                <c:pt idx="6375">
                  <c:v>2.3000030517580115</c:v>
                </c:pt>
                <c:pt idx="6376">
                  <c:v>2.2799987792970171</c:v>
                </c:pt>
                <c:pt idx="6377">
                  <c:v>2.2400054931640057</c:v>
                </c:pt>
                <c:pt idx="6378">
                  <c:v>2.2000122070309942</c:v>
                </c:pt>
                <c:pt idx="6379">
                  <c:v>2.1699981689449999</c:v>
                </c:pt>
                <c:pt idx="6380">
                  <c:v>2.1800079345699999</c:v>
                </c:pt>
                <c:pt idx="6381">
                  <c:v>2.2200012207030113</c:v>
                </c:pt>
                <c:pt idx="6382">
                  <c:v>2.2000122070309942</c:v>
                </c:pt>
                <c:pt idx="6383">
                  <c:v>2.260009765625</c:v>
                </c:pt>
                <c:pt idx="6384">
                  <c:v>2.210006713867017</c:v>
                </c:pt>
                <c:pt idx="6385">
                  <c:v>2.2200012207030113</c:v>
                </c:pt>
                <c:pt idx="6386">
                  <c:v>2.1800079345699999</c:v>
                </c:pt>
                <c:pt idx="6387">
                  <c:v>2.2300109863280113</c:v>
                </c:pt>
                <c:pt idx="6388">
                  <c:v>2.2300109863280113</c:v>
                </c:pt>
                <c:pt idx="6389">
                  <c:v>2.2000122070309942</c:v>
                </c:pt>
                <c:pt idx="6390">
                  <c:v>2.2000122070309942</c:v>
                </c:pt>
                <c:pt idx="6391">
                  <c:v>2.2400054931640057</c:v>
                </c:pt>
                <c:pt idx="6392">
                  <c:v>2.260009765625</c:v>
                </c:pt>
                <c:pt idx="6393">
                  <c:v>2.25</c:v>
                </c:pt>
                <c:pt idx="6394">
                  <c:v>2.1900024414059942</c:v>
                </c:pt>
                <c:pt idx="6395">
                  <c:v>2.210006713867017</c:v>
                </c:pt>
                <c:pt idx="6396">
                  <c:v>2.1800079345699999</c:v>
                </c:pt>
                <c:pt idx="6397">
                  <c:v>2.1800079345699999</c:v>
                </c:pt>
                <c:pt idx="6398">
                  <c:v>2.2200012207030113</c:v>
                </c:pt>
                <c:pt idx="6399">
                  <c:v>2.25</c:v>
                </c:pt>
                <c:pt idx="6400">
                  <c:v>2.1900024414059942</c:v>
                </c:pt>
                <c:pt idx="6401">
                  <c:v>2.2000122070309942</c:v>
                </c:pt>
                <c:pt idx="6402">
                  <c:v>2.2000122070309942</c:v>
                </c:pt>
                <c:pt idx="6403">
                  <c:v>2.2400054931640057</c:v>
                </c:pt>
                <c:pt idx="6404">
                  <c:v>2.2000122070309942</c:v>
                </c:pt>
                <c:pt idx="6405">
                  <c:v>2.1900024414059942</c:v>
                </c:pt>
                <c:pt idx="6406">
                  <c:v>2.2000122070309942</c:v>
                </c:pt>
                <c:pt idx="6407">
                  <c:v>2.2000122070309942</c:v>
                </c:pt>
                <c:pt idx="6408">
                  <c:v>2.2000122070309942</c:v>
                </c:pt>
                <c:pt idx="6409">
                  <c:v>2.2300109863280113</c:v>
                </c:pt>
                <c:pt idx="6410">
                  <c:v>2.260009765625</c:v>
                </c:pt>
                <c:pt idx="6411">
                  <c:v>2.2799987792970171</c:v>
                </c:pt>
                <c:pt idx="6412">
                  <c:v>2.25</c:v>
                </c:pt>
                <c:pt idx="6413">
                  <c:v>2.260009765625</c:v>
                </c:pt>
                <c:pt idx="6414">
                  <c:v>2.2900085449220171</c:v>
                </c:pt>
                <c:pt idx="6415">
                  <c:v>2.2900085449220171</c:v>
                </c:pt>
                <c:pt idx="6416">
                  <c:v>2.2200012207030113</c:v>
                </c:pt>
                <c:pt idx="6417">
                  <c:v>2.25</c:v>
                </c:pt>
                <c:pt idx="6418">
                  <c:v>2.2000122070309942</c:v>
                </c:pt>
                <c:pt idx="6419">
                  <c:v>2.2400054931640057</c:v>
                </c:pt>
                <c:pt idx="6420">
                  <c:v>2.2000122070309942</c:v>
                </c:pt>
                <c:pt idx="6421">
                  <c:v>2.1900024414059942</c:v>
                </c:pt>
                <c:pt idx="6422">
                  <c:v>2.1800079345699999</c:v>
                </c:pt>
                <c:pt idx="6423">
                  <c:v>2.210006713867017</c:v>
                </c:pt>
                <c:pt idx="6424">
                  <c:v>2.210006713867017</c:v>
                </c:pt>
                <c:pt idx="6425">
                  <c:v>2.1399993896480112</c:v>
                </c:pt>
                <c:pt idx="6426">
                  <c:v>2.210006713867017</c:v>
                </c:pt>
                <c:pt idx="6427">
                  <c:v>2.2300109863280113</c:v>
                </c:pt>
                <c:pt idx="6428">
                  <c:v>2.1800079345699999</c:v>
                </c:pt>
                <c:pt idx="6429">
                  <c:v>2.1900024414059942</c:v>
                </c:pt>
                <c:pt idx="6430">
                  <c:v>2.210006713867017</c:v>
                </c:pt>
                <c:pt idx="6431">
                  <c:v>2.2200012207030113</c:v>
                </c:pt>
                <c:pt idx="6432">
                  <c:v>2.2300109863280113</c:v>
                </c:pt>
                <c:pt idx="6433">
                  <c:v>2.25</c:v>
                </c:pt>
                <c:pt idx="6434">
                  <c:v>2.2400054931640057</c:v>
                </c:pt>
                <c:pt idx="6435">
                  <c:v>2.2300109863280113</c:v>
                </c:pt>
                <c:pt idx="6436">
                  <c:v>2.2200012207030113</c:v>
                </c:pt>
                <c:pt idx="6437">
                  <c:v>2.1900024414059942</c:v>
                </c:pt>
                <c:pt idx="6438">
                  <c:v>2.1800079345699999</c:v>
                </c:pt>
                <c:pt idx="6439">
                  <c:v>2.1800079345699999</c:v>
                </c:pt>
                <c:pt idx="6440">
                  <c:v>2.1900024414059942</c:v>
                </c:pt>
                <c:pt idx="6441">
                  <c:v>2.2200012207030113</c:v>
                </c:pt>
                <c:pt idx="6442">
                  <c:v>2.2400054931640057</c:v>
                </c:pt>
                <c:pt idx="6443">
                  <c:v>2.2300109863280113</c:v>
                </c:pt>
                <c:pt idx="6444">
                  <c:v>2.25</c:v>
                </c:pt>
                <c:pt idx="6445">
                  <c:v>2.2400054931640057</c:v>
                </c:pt>
                <c:pt idx="6446">
                  <c:v>2.25</c:v>
                </c:pt>
                <c:pt idx="6447">
                  <c:v>2.2000122070309942</c:v>
                </c:pt>
                <c:pt idx="6448">
                  <c:v>2.210006713867017</c:v>
                </c:pt>
                <c:pt idx="6449">
                  <c:v>2.1900024414059942</c:v>
                </c:pt>
                <c:pt idx="6450">
                  <c:v>2.2000122070309942</c:v>
                </c:pt>
                <c:pt idx="6451">
                  <c:v>2.210006713867017</c:v>
                </c:pt>
                <c:pt idx="6452">
                  <c:v>2.2000122070309942</c:v>
                </c:pt>
                <c:pt idx="6453">
                  <c:v>2.1699981689449999</c:v>
                </c:pt>
                <c:pt idx="6454">
                  <c:v>2.1500091552730112</c:v>
                </c:pt>
                <c:pt idx="6455">
                  <c:v>2.210006713867017</c:v>
                </c:pt>
                <c:pt idx="6456">
                  <c:v>2.25</c:v>
                </c:pt>
                <c:pt idx="6457">
                  <c:v>2.2000122070309942</c:v>
                </c:pt>
                <c:pt idx="6458">
                  <c:v>2.1699981689449999</c:v>
                </c:pt>
                <c:pt idx="6459">
                  <c:v>2.1800079345699999</c:v>
                </c:pt>
                <c:pt idx="6460">
                  <c:v>2.2300109863280113</c:v>
                </c:pt>
                <c:pt idx="6461">
                  <c:v>2.25</c:v>
                </c:pt>
                <c:pt idx="6462">
                  <c:v>2.210006713867017</c:v>
                </c:pt>
                <c:pt idx="6463">
                  <c:v>2.1900024414059942</c:v>
                </c:pt>
                <c:pt idx="6464">
                  <c:v>2.1600036621090055</c:v>
                </c:pt>
                <c:pt idx="6465">
                  <c:v>2.1900024414059942</c:v>
                </c:pt>
                <c:pt idx="6466">
                  <c:v>2.1900024414059942</c:v>
                </c:pt>
                <c:pt idx="6467">
                  <c:v>2.1600036621090055</c:v>
                </c:pt>
                <c:pt idx="6468">
                  <c:v>2.210006713867017</c:v>
                </c:pt>
                <c:pt idx="6469">
                  <c:v>2.1600036621090055</c:v>
                </c:pt>
                <c:pt idx="6470">
                  <c:v>2.1900024414059942</c:v>
                </c:pt>
                <c:pt idx="6471">
                  <c:v>2.25</c:v>
                </c:pt>
                <c:pt idx="6472">
                  <c:v>2.2200012207030113</c:v>
                </c:pt>
                <c:pt idx="6473">
                  <c:v>2.1900024414059942</c:v>
                </c:pt>
                <c:pt idx="6474">
                  <c:v>2.1699981689449999</c:v>
                </c:pt>
                <c:pt idx="6475">
                  <c:v>2.1800079345699999</c:v>
                </c:pt>
                <c:pt idx="6476">
                  <c:v>2.1900024414059942</c:v>
                </c:pt>
                <c:pt idx="6477">
                  <c:v>2.2000122070309942</c:v>
                </c:pt>
                <c:pt idx="6478">
                  <c:v>2.2000122070309942</c:v>
                </c:pt>
                <c:pt idx="6479">
                  <c:v>2.210006713867017</c:v>
                </c:pt>
                <c:pt idx="6480">
                  <c:v>2.2200012207030113</c:v>
                </c:pt>
                <c:pt idx="6481">
                  <c:v>2.1900024414059942</c:v>
                </c:pt>
                <c:pt idx="6482">
                  <c:v>2.2300109863280113</c:v>
                </c:pt>
                <c:pt idx="6483">
                  <c:v>2.1900024414059942</c:v>
                </c:pt>
                <c:pt idx="6484">
                  <c:v>2.1699981689449999</c:v>
                </c:pt>
                <c:pt idx="6485">
                  <c:v>2.1900024414059942</c:v>
                </c:pt>
                <c:pt idx="6486">
                  <c:v>2.2000122070309942</c:v>
                </c:pt>
                <c:pt idx="6487">
                  <c:v>2.1699981689449999</c:v>
                </c:pt>
                <c:pt idx="6488">
                  <c:v>2.1399993896480112</c:v>
                </c:pt>
                <c:pt idx="6489">
                  <c:v>2.1600036621090055</c:v>
                </c:pt>
                <c:pt idx="6490">
                  <c:v>2.210006713867017</c:v>
                </c:pt>
                <c:pt idx="6491">
                  <c:v>2.1900024414059942</c:v>
                </c:pt>
                <c:pt idx="6492">
                  <c:v>2.1600036621090055</c:v>
                </c:pt>
                <c:pt idx="6493">
                  <c:v>2.210006713867017</c:v>
                </c:pt>
                <c:pt idx="6494">
                  <c:v>2.2300109863280113</c:v>
                </c:pt>
                <c:pt idx="6495">
                  <c:v>2.2000122070309942</c:v>
                </c:pt>
                <c:pt idx="6496">
                  <c:v>2.1800079345699999</c:v>
                </c:pt>
                <c:pt idx="6497">
                  <c:v>2.210006713867017</c:v>
                </c:pt>
                <c:pt idx="6498">
                  <c:v>2.1900024414059942</c:v>
                </c:pt>
                <c:pt idx="6499">
                  <c:v>2.1500091552730112</c:v>
                </c:pt>
                <c:pt idx="6500">
                  <c:v>2.1500091552730112</c:v>
                </c:pt>
                <c:pt idx="6501">
                  <c:v>2.1699981689449999</c:v>
                </c:pt>
                <c:pt idx="6502">
                  <c:v>2.1699981689449999</c:v>
                </c:pt>
                <c:pt idx="6503">
                  <c:v>2.2400054931640057</c:v>
                </c:pt>
                <c:pt idx="6504">
                  <c:v>2.2000122070309942</c:v>
                </c:pt>
                <c:pt idx="6505">
                  <c:v>2.1600036621090055</c:v>
                </c:pt>
                <c:pt idx="6506">
                  <c:v>2.1100006103520172</c:v>
                </c:pt>
                <c:pt idx="6507">
                  <c:v>2.1200103759770172</c:v>
                </c:pt>
                <c:pt idx="6508">
                  <c:v>2.1200103759770172</c:v>
                </c:pt>
                <c:pt idx="6509">
                  <c:v>2.1300048828120168</c:v>
                </c:pt>
                <c:pt idx="6510">
                  <c:v>2.1399993896480112</c:v>
                </c:pt>
                <c:pt idx="6511">
                  <c:v>2.1300048828120168</c:v>
                </c:pt>
                <c:pt idx="6512">
                  <c:v>2.1500091552730112</c:v>
                </c:pt>
                <c:pt idx="6513">
                  <c:v>2.1900024414059942</c:v>
                </c:pt>
                <c:pt idx="6514">
                  <c:v>2.1800079345699999</c:v>
                </c:pt>
                <c:pt idx="6515">
                  <c:v>2.1600036621090055</c:v>
                </c:pt>
                <c:pt idx="6516">
                  <c:v>2.1900024414059942</c:v>
                </c:pt>
                <c:pt idx="6517">
                  <c:v>2.1900024414059942</c:v>
                </c:pt>
                <c:pt idx="6518">
                  <c:v>2.1399993896480112</c:v>
                </c:pt>
                <c:pt idx="6519">
                  <c:v>2.1600036621090055</c:v>
                </c:pt>
                <c:pt idx="6520">
                  <c:v>2.1600036621090055</c:v>
                </c:pt>
                <c:pt idx="6521">
                  <c:v>2.1300048828120168</c:v>
                </c:pt>
                <c:pt idx="6522">
                  <c:v>2.1200103759770172</c:v>
                </c:pt>
                <c:pt idx="6523">
                  <c:v>2.1300048828120168</c:v>
                </c:pt>
                <c:pt idx="6524">
                  <c:v>2.1500091552730112</c:v>
                </c:pt>
                <c:pt idx="6525">
                  <c:v>2.1300048828120168</c:v>
                </c:pt>
                <c:pt idx="6526">
                  <c:v>2.1100006103520172</c:v>
                </c:pt>
                <c:pt idx="6527">
                  <c:v>2.1300048828120168</c:v>
                </c:pt>
                <c:pt idx="6528">
                  <c:v>2.1500091552730112</c:v>
                </c:pt>
                <c:pt idx="6529">
                  <c:v>2.2000122070309942</c:v>
                </c:pt>
                <c:pt idx="6530">
                  <c:v>2.1699981689449999</c:v>
                </c:pt>
                <c:pt idx="6531">
                  <c:v>2.2200012207030113</c:v>
                </c:pt>
                <c:pt idx="6532">
                  <c:v>2.1699981689449999</c:v>
                </c:pt>
                <c:pt idx="6533">
                  <c:v>2.1600036621090055</c:v>
                </c:pt>
                <c:pt idx="6534">
                  <c:v>2.2200012207030113</c:v>
                </c:pt>
                <c:pt idx="6535">
                  <c:v>2.1399993896480112</c:v>
                </c:pt>
                <c:pt idx="6536">
                  <c:v>2.1699981689449999</c:v>
                </c:pt>
                <c:pt idx="6537">
                  <c:v>2.1699981689449999</c:v>
                </c:pt>
                <c:pt idx="6538">
                  <c:v>2.2000122070309942</c:v>
                </c:pt>
                <c:pt idx="6539">
                  <c:v>2.1100006103520172</c:v>
                </c:pt>
                <c:pt idx="6540">
                  <c:v>2.1699981689449999</c:v>
                </c:pt>
                <c:pt idx="6541">
                  <c:v>2.1800079345699999</c:v>
                </c:pt>
                <c:pt idx="6542">
                  <c:v>2.2400054931640057</c:v>
                </c:pt>
                <c:pt idx="6543">
                  <c:v>2.1100006103520172</c:v>
                </c:pt>
                <c:pt idx="6544">
                  <c:v>2.1200103759770172</c:v>
                </c:pt>
                <c:pt idx="6545">
                  <c:v>2.1600036621090055</c:v>
                </c:pt>
                <c:pt idx="6546">
                  <c:v>2.1600036621090055</c:v>
                </c:pt>
                <c:pt idx="6547">
                  <c:v>2.1600036621090055</c:v>
                </c:pt>
                <c:pt idx="6548">
                  <c:v>2.1300048828120168</c:v>
                </c:pt>
                <c:pt idx="6549">
                  <c:v>2.1200103759770172</c:v>
                </c:pt>
                <c:pt idx="6550">
                  <c:v>2.1699981689449999</c:v>
                </c:pt>
                <c:pt idx="6551">
                  <c:v>2.1800079345699999</c:v>
                </c:pt>
                <c:pt idx="6552">
                  <c:v>2.210006713867017</c:v>
                </c:pt>
                <c:pt idx="6553">
                  <c:v>2.1800079345699999</c:v>
                </c:pt>
                <c:pt idx="6554">
                  <c:v>2.1100006103520172</c:v>
                </c:pt>
                <c:pt idx="6555">
                  <c:v>2.1300048828120168</c:v>
                </c:pt>
                <c:pt idx="6556">
                  <c:v>2.1300048828120168</c:v>
                </c:pt>
                <c:pt idx="6557">
                  <c:v>2.1200103759770172</c:v>
                </c:pt>
                <c:pt idx="6558">
                  <c:v>2.1100006103520172</c:v>
                </c:pt>
                <c:pt idx="6559">
                  <c:v>2.1399993896480112</c:v>
                </c:pt>
                <c:pt idx="6560">
                  <c:v>2.0600128173830115</c:v>
                </c:pt>
                <c:pt idx="6561">
                  <c:v>2.0900115966800001</c:v>
                </c:pt>
                <c:pt idx="6562">
                  <c:v>2.1399993896480112</c:v>
                </c:pt>
                <c:pt idx="6563">
                  <c:v>2.25</c:v>
                </c:pt>
                <c:pt idx="6564">
                  <c:v>2.2799987792970171</c:v>
                </c:pt>
                <c:pt idx="6565">
                  <c:v>2.3100128173830115</c:v>
                </c:pt>
                <c:pt idx="6566">
                  <c:v>2.2300109863280113</c:v>
                </c:pt>
                <c:pt idx="6567">
                  <c:v>2.1500091552730112</c:v>
                </c:pt>
                <c:pt idx="6568">
                  <c:v>2.2000122070309942</c:v>
                </c:pt>
                <c:pt idx="6569">
                  <c:v>2.1800079345699999</c:v>
                </c:pt>
                <c:pt idx="6570">
                  <c:v>2.2000122070309942</c:v>
                </c:pt>
                <c:pt idx="6571">
                  <c:v>2.1500091552730112</c:v>
                </c:pt>
                <c:pt idx="6572">
                  <c:v>2.1699981689449999</c:v>
                </c:pt>
                <c:pt idx="6573">
                  <c:v>2.1500091552730112</c:v>
                </c:pt>
                <c:pt idx="6574">
                  <c:v>2.1100006103520172</c:v>
                </c:pt>
                <c:pt idx="6575">
                  <c:v>2.1200103759770172</c:v>
                </c:pt>
                <c:pt idx="6576">
                  <c:v>2.1200103759770172</c:v>
                </c:pt>
                <c:pt idx="6577">
                  <c:v>2.1500091552730112</c:v>
                </c:pt>
                <c:pt idx="6578">
                  <c:v>2.1399993896480112</c:v>
                </c:pt>
                <c:pt idx="6579">
                  <c:v>2.0800018310550001</c:v>
                </c:pt>
                <c:pt idx="6580">
                  <c:v>2.0900115966800001</c:v>
                </c:pt>
                <c:pt idx="6581">
                  <c:v>2.0900115966800001</c:v>
                </c:pt>
                <c:pt idx="6582">
                  <c:v>2.0800018310550001</c:v>
                </c:pt>
                <c:pt idx="6583">
                  <c:v>2.1699981689449999</c:v>
                </c:pt>
                <c:pt idx="6584">
                  <c:v>2.1900024414059942</c:v>
                </c:pt>
                <c:pt idx="6585">
                  <c:v>2.2000122070309942</c:v>
                </c:pt>
                <c:pt idx="6586">
                  <c:v>2.1399993896480112</c:v>
                </c:pt>
                <c:pt idx="6587">
                  <c:v>2.1600036621090055</c:v>
                </c:pt>
                <c:pt idx="6588">
                  <c:v>2.1699981689449999</c:v>
                </c:pt>
                <c:pt idx="6589">
                  <c:v>2.1600036621090055</c:v>
                </c:pt>
                <c:pt idx="6590">
                  <c:v>2.1900024414059942</c:v>
                </c:pt>
                <c:pt idx="6591">
                  <c:v>2.25</c:v>
                </c:pt>
                <c:pt idx="6592">
                  <c:v>2.210006713867017</c:v>
                </c:pt>
                <c:pt idx="6593">
                  <c:v>2.1100006103520172</c:v>
                </c:pt>
                <c:pt idx="6594">
                  <c:v>2.1399993896480112</c:v>
                </c:pt>
                <c:pt idx="6595">
                  <c:v>2.1699981689449999</c:v>
                </c:pt>
                <c:pt idx="6596">
                  <c:v>2.1100006103520172</c:v>
                </c:pt>
                <c:pt idx="6597">
                  <c:v>2.1300048828120168</c:v>
                </c:pt>
                <c:pt idx="6598">
                  <c:v>2.1300048828120168</c:v>
                </c:pt>
                <c:pt idx="6599">
                  <c:v>2.1600036621090055</c:v>
                </c:pt>
                <c:pt idx="6600">
                  <c:v>2.0700073242190058</c:v>
                </c:pt>
                <c:pt idx="6601">
                  <c:v>2.0700073242190058</c:v>
                </c:pt>
                <c:pt idx="6602">
                  <c:v>2.1399993896480112</c:v>
                </c:pt>
                <c:pt idx="6603">
                  <c:v>2.0900115966800001</c:v>
                </c:pt>
                <c:pt idx="6604">
                  <c:v>2.1100006103520172</c:v>
                </c:pt>
                <c:pt idx="6605">
                  <c:v>2.1100006103520172</c:v>
                </c:pt>
                <c:pt idx="6606">
                  <c:v>2.1300048828120168</c:v>
                </c:pt>
                <c:pt idx="6607">
                  <c:v>2.1800079345699999</c:v>
                </c:pt>
                <c:pt idx="6608">
                  <c:v>2.2000122070309942</c:v>
                </c:pt>
                <c:pt idx="6609">
                  <c:v>2.2000122070309942</c:v>
                </c:pt>
                <c:pt idx="6610">
                  <c:v>2.1900024414059942</c:v>
                </c:pt>
                <c:pt idx="6611">
                  <c:v>2.1699981689449999</c:v>
                </c:pt>
                <c:pt idx="6612">
                  <c:v>2.1800079345699999</c:v>
                </c:pt>
                <c:pt idx="6613">
                  <c:v>2.2400054931640057</c:v>
                </c:pt>
                <c:pt idx="6614">
                  <c:v>2.260009765625</c:v>
                </c:pt>
                <c:pt idx="6615">
                  <c:v>2.1800079345699999</c:v>
                </c:pt>
                <c:pt idx="6616">
                  <c:v>2.2700042724609943</c:v>
                </c:pt>
                <c:pt idx="6617">
                  <c:v>2.1100006103520172</c:v>
                </c:pt>
                <c:pt idx="6618">
                  <c:v>2.1300048828120168</c:v>
                </c:pt>
                <c:pt idx="6619">
                  <c:v>2.1699981689449999</c:v>
                </c:pt>
                <c:pt idx="6620">
                  <c:v>2.1200103759770172</c:v>
                </c:pt>
                <c:pt idx="6621">
                  <c:v>2.2200012207030113</c:v>
                </c:pt>
                <c:pt idx="6622">
                  <c:v>2.210006713867017</c:v>
                </c:pt>
                <c:pt idx="6623">
                  <c:v>2.2300109863280113</c:v>
                </c:pt>
                <c:pt idx="6624">
                  <c:v>2.1200103759770172</c:v>
                </c:pt>
                <c:pt idx="6625">
                  <c:v>2.0500030517580115</c:v>
                </c:pt>
                <c:pt idx="6626">
                  <c:v>2.0800018310550001</c:v>
                </c:pt>
                <c:pt idx="6627">
                  <c:v>2.1300048828120168</c:v>
                </c:pt>
                <c:pt idx="6628">
                  <c:v>2.1900024414059942</c:v>
                </c:pt>
                <c:pt idx="6629">
                  <c:v>2.1300048828120168</c:v>
                </c:pt>
                <c:pt idx="6630">
                  <c:v>2.0700073242190058</c:v>
                </c:pt>
                <c:pt idx="6631">
                  <c:v>2.1500091552730112</c:v>
                </c:pt>
                <c:pt idx="6632">
                  <c:v>2.1500091552730112</c:v>
                </c:pt>
                <c:pt idx="6633">
                  <c:v>2.1000061035159945</c:v>
                </c:pt>
                <c:pt idx="6634">
                  <c:v>2.0700073242190058</c:v>
                </c:pt>
                <c:pt idx="6635">
                  <c:v>2.1399993896480112</c:v>
                </c:pt>
                <c:pt idx="6636">
                  <c:v>2.1200103759770172</c:v>
                </c:pt>
                <c:pt idx="6637">
                  <c:v>2.0700073242190058</c:v>
                </c:pt>
                <c:pt idx="6638">
                  <c:v>2.0400085449220171</c:v>
                </c:pt>
                <c:pt idx="6639">
                  <c:v>2.1500091552730112</c:v>
                </c:pt>
                <c:pt idx="6640">
                  <c:v>2.0900115966800001</c:v>
                </c:pt>
                <c:pt idx="6641">
                  <c:v>2.1000061035159945</c:v>
                </c:pt>
                <c:pt idx="6642">
                  <c:v>2.1300048828120168</c:v>
                </c:pt>
                <c:pt idx="6643">
                  <c:v>2.1100006103520172</c:v>
                </c:pt>
                <c:pt idx="6644">
                  <c:v>2.0600128173830115</c:v>
                </c:pt>
                <c:pt idx="6645">
                  <c:v>2.0800018310550001</c:v>
                </c:pt>
                <c:pt idx="6646">
                  <c:v>2.0800018310550001</c:v>
                </c:pt>
                <c:pt idx="6647">
                  <c:v>2.0800018310550001</c:v>
                </c:pt>
                <c:pt idx="6648">
                  <c:v>2.0600128173830115</c:v>
                </c:pt>
                <c:pt idx="6649">
                  <c:v>2.0900115966800001</c:v>
                </c:pt>
                <c:pt idx="6650">
                  <c:v>2.3300018310550001</c:v>
                </c:pt>
                <c:pt idx="6651">
                  <c:v>2.3000030517580115</c:v>
                </c:pt>
                <c:pt idx="6652">
                  <c:v>2.3200073242190058</c:v>
                </c:pt>
                <c:pt idx="6653">
                  <c:v>2.1800079345699999</c:v>
                </c:pt>
                <c:pt idx="6654">
                  <c:v>2.1600036621090055</c:v>
                </c:pt>
                <c:pt idx="6655">
                  <c:v>2.1300048828120168</c:v>
                </c:pt>
                <c:pt idx="6656">
                  <c:v>2.2300109863280113</c:v>
                </c:pt>
                <c:pt idx="6657">
                  <c:v>2.0800018310550001</c:v>
                </c:pt>
                <c:pt idx="6658">
                  <c:v>2.1300048828120168</c:v>
                </c:pt>
                <c:pt idx="6659">
                  <c:v>2.1399993896480112</c:v>
                </c:pt>
                <c:pt idx="6660">
                  <c:v>2.1000061035159945</c:v>
                </c:pt>
                <c:pt idx="6661">
                  <c:v>2.1300048828120168</c:v>
                </c:pt>
                <c:pt idx="6662">
                  <c:v>2.1800079345699999</c:v>
                </c:pt>
                <c:pt idx="6663">
                  <c:v>2.1900024414059942</c:v>
                </c:pt>
                <c:pt idx="6664">
                  <c:v>2.1900024414059942</c:v>
                </c:pt>
                <c:pt idx="6665">
                  <c:v>2.1399993896480112</c:v>
                </c:pt>
                <c:pt idx="6666">
                  <c:v>2.1200103759770172</c:v>
                </c:pt>
                <c:pt idx="6667">
                  <c:v>2.1200103759770172</c:v>
                </c:pt>
                <c:pt idx="6668">
                  <c:v>2.1399993896480112</c:v>
                </c:pt>
                <c:pt idx="6669">
                  <c:v>2.1600036621090055</c:v>
                </c:pt>
                <c:pt idx="6670">
                  <c:v>2.1900024414059942</c:v>
                </c:pt>
                <c:pt idx="6671">
                  <c:v>2.1900024414059942</c:v>
                </c:pt>
                <c:pt idx="6672">
                  <c:v>2.1800079345699999</c:v>
                </c:pt>
                <c:pt idx="6673">
                  <c:v>2.1800079345699999</c:v>
                </c:pt>
                <c:pt idx="6674">
                  <c:v>2.1399993896480112</c:v>
                </c:pt>
                <c:pt idx="6675">
                  <c:v>2.1600036621090055</c:v>
                </c:pt>
                <c:pt idx="6676">
                  <c:v>2.1900024414059942</c:v>
                </c:pt>
                <c:pt idx="6677">
                  <c:v>2.1399993896480112</c:v>
                </c:pt>
                <c:pt idx="6678">
                  <c:v>2.1200103759770172</c:v>
                </c:pt>
                <c:pt idx="6679">
                  <c:v>2.1900024414059942</c:v>
                </c:pt>
                <c:pt idx="6680">
                  <c:v>2.0900115966800001</c:v>
                </c:pt>
                <c:pt idx="6681">
                  <c:v>2.1900024414059942</c:v>
                </c:pt>
                <c:pt idx="6682">
                  <c:v>2.1399993896480112</c:v>
                </c:pt>
                <c:pt idx="6683">
                  <c:v>2.0299987792970171</c:v>
                </c:pt>
                <c:pt idx="6684">
                  <c:v>2.0299987792970171</c:v>
                </c:pt>
                <c:pt idx="6685">
                  <c:v>2.1000061035159945</c:v>
                </c:pt>
                <c:pt idx="6686">
                  <c:v>2.0700073242190058</c:v>
                </c:pt>
                <c:pt idx="6687">
                  <c:v>2.1200103759770172</c:v>
                </c:pt>
                <c:pt idx="6688">
                  <c:v>2</c:v>
                </c:pt>
                <c:pt idx="6689">
                  <c:v>2.0600128173830115</c:v>
                </c:pt>
                <c:pt idx="6690">
                  <c:v>2.0700073242190058</c:v>
                </c:pt>
                <c:pt idx="6691">
                  <c:v>2.0700073242190058</c:v>
                </c:pt>
                <c:pt idx="6692">
                  <c:v>2.1500091552730112</c:v>
                </c:pt>
                <c:pt idx="6693">
                  <c:v>2.1399993896480112</c:v>
                </c:pt>
                <c:pt idx="6694">
                  <c:v>2.1300048828120168</c:v>
                </c:pt>
                <c:pt idx="6695">
                  <c:v>2.1300048828120168</c:v>
                </c:pt>
                <c:pt idx="6696">
                  <c:v>2.0900115966800001</c:v>
                </c:pt>
                <c:pt idx="6697">
                  <c:v>2.1100006103520172</c:v>
                </c:pt>
                <c:pt idx="6698">
                  <c:v>2.0500030517580115</c:v>
                </c:pt>
                <c:pt idx="6699">
                  <c:v>2.0700073242190058</c:v>
                </c:pt>
                <c:pt idx="6700">
                  <c:v>2.1000061035159945</c:v>
                </c:pt>
                <c:pt idx="6701">
                  <c:v>2.1399993896480112</c:v>
                </c:pt>
                <c:pt idx="6702">
                  <c:v>2.1600036621090055</c:v>
                </c:pt>
                <c:pt idx="6703">
                  <c:v>2.0600128173830115</c:v>
                </c:pt>
                <c:pt idx="6704">
                  <c:v>2.1000061035159945</c:v>
                </c:pt>
                <c:pt idx="6705">
                  <c:v>2.1000061035159945</c:v>
                </c:pt>
                <c:pt idx="6706">
                  <c:v>2.1399993896480112</c:v>
                </c:pt>
                <c:pt idx="6707">
                  <c:v>2.1399993896480112</c:v>
                </c:pt>
                <c:pt idx="6708">
                  <c:v>2.1600036621090055</c:v>
                </c:pt>
                <c:pt idx="6709">
                  <c:v>2.1300048828120168</c:v>
                </c:pt>
                <c:pt idx="6710">
                  <c:v>2.1399993896480112</c:v>
                </c:pt>
                <c:pt idx="6711">
                  <c:v>2.1900024414059942</c:v>
                </c:pt>
                <c:pt idx="6712">
                  <c:v>2.1800079345699999</c:v>
                </c:pt>
                <c:pt idx="6713">
                  <c:v>2.1200103759770172</c:v>
                </c:pt>
                <c:pt idx="6714">
                  <c:v>2.0700073242190058</c:v>
                </c:pt>
                <c:pt idx="6715">
                  <c:v>2.1000061035159945</c:v>
                </c:pt>
                <c:pt idx="6716">
                  <c:v>2.1200103759770172</c:v>
                </c:pt>
                <c:pt idx="6717">
                  <c:v>2.0600128173830115</c:v>
                </c:pt>
                <c:pt idx="6718">
                  <c:v>2.0299987792970171</c:v>
                </c:pt>
                <c:pt idx="6719">
                  <c:v>2.0600128173830115</c:v>
                </c:pt>
                <c:pt idx="6720">
                  <c:v>2.0800018310550001</c:v>
                </c:pt>
                <c:pt idx="6721">
                  <c:v>2.0500030517580115</c:v>
                </c:pt>
                <c:pt idx="6722">
                  <c:v>2.0700073242190058</c:v>
                </c:pt>
                <c:pt idx="6723">
                  <c:v>2.1000061035159945</c:v>
                </c:pt>
                <c:pt idx="6724">
                  <c:v>2.1300048828120168</c:v>
                </c:pt>
                <c:pt idx="6725">
                  <c:v>2.1300048828120168</c:v>
                </c:pt>
                <c:pt idx="6726">
                  <c:v>2.1399993896480112</c:v>
                </c:pt>
                <c:pt idx="6727">
                  <c:v>2.1399993896480112</c:v>
                </c:pt>
                <c:pt idx="6728">
                  <c:v>2.1000061035159945</c:v>
                </c:pt>
                <c:pt idx="6729">
                  <c:v>2.0700073242190058</c:v>
                </c:pt>
                <c:pt idx="6730">
                  <c:v>2.1100006103520172</c:v>
                </c:pt>
                <c:pt idx="6731">
                  <c:v>2.1500091552730112</c:v>
                </c:pt>
                <c:pt idx="6732">
                  <c:v>2.1200103759770172</c:v>
                </c:pt>
                <c:pt idx="6733">
                  <c:v>2.1200103759770172</c:v>
                </c:pt>
                <c:pt idx="6734">
                  <c:v>2.0900115966800001</c:v>
                </c:pt>
                <c:pt idx="6735">
                  <c:v>2.0900115966800001</c:v>
                </c:pt>
                <c:pt idx="6736">
                  <c:v>2.0700073242190058</c:v>
                </c:pt>
                <c:pt idx="6737">
                  <c:v>2.0400085449220171</c:v>
                </c:pt>
                <c:pt idx="6738">
                  <c:v>2.0800018310550001</c:v>
                </c:pt>
                <c:pt idx="6739">
                  <c:v>2.0600128173830115</c:v>
                </c:pt>
                <c:pt idx="6740">
                  <c:v>2.0400085449220171</c:v>
                </c:pt>
                <c:pt idx="6741">
                  <c:v>2.1000061035159945</c:v>
                </c:pt>
                <c:pt idx="6742">
                  <c:v>2.1600036621090055</c:v>
                </c:pt>
                <c:pt idx="6743">
                  <c:v>2.1399993896480112</c:v>
                </c:pt>
                <c:pt idx="6744">
                  <c:v>2.1300048828120168</c:v>
                </c:pt>
                <c:pt idx="6745">
                  <c:v>2.1600036621090055</c:v>
                </c:pt>
                <c:pt idx="6746">
                  <c:v>2.0800018310550001</c:v>
                </c:pt>
                <c:pt idx="6747">
                  <c:v>2.0800018310550001</c:v>
                </c:pt>
                <c:pt idx="6748">
                  <c:v>2.1900024414059942</c:v>
                </c:pt>
                <c:pt idx="6749">
                  <c:v>2.1300048828120168</c:v>
                </c:pt>
                <c:pt idx="6750">
                  <c:v>2.0900115966800001</c:v>
                </c:pt>
                <c:pt idx="6751">
                  <c:v>2.0900115966800001</c:v>
                </c:pt>
                <c:pt idx="6752">
                  <c:v>2.1300048828120168</c:v>
                </c:pt>
                <c:pt idx="6753">
                  <c:v>2.1000061035159945</c:v>
                </c:pt>
                <c:pt idx="6754">
                  <c:v>2.1200103759770172</c:v>
                </c:pt>
                <c:pt idx="6755">
                  <c:v>2.1000061035159945</c:v>
                </c:pt>
                <c:pt idx="6756">
                  <c:v>2.1100006103520172</c:v>
                </c:pt>
                <c:pt idx="6757">
                  <c:v>2.1100006103520172</c:v>
                </c:pt>
                <c:pt idx="6758">
                  <c:v>2.1000061035159945</c:v>
                </c:pt>
                <c:pt idx="6759">
                  <c:v>2.0500030517580115</c:v>
                </c:pt>
                <c:pt idx="6760">
                  <c:v>2.0400085449220171</c:v>
                </c:pt>
                <c:pt idx="6761">
                  <c:v>2.0600128173830115</c:v>
                </c:pt>
                <c:pt idx="6762">
                  <c:v>2.0200042724609943</c:v>
                </c:pt>
                <c:pt idx="6763">
                  <c:v>2.0299987792970171</c:v>
                </c:pt>
                <c:pt idx="6764">
                  <c:v>2.0500030517580115</c:v>
                </c:pt>
                <c:pt idx="6765">
                  <c:v>2.0600128173830115</c:v>
                </c:pt>
                <c:pt idx="6766">
                  <c:v>2.1100006103520172</c:v>
                </c:pt>
                <c:pt idx="6767">
                  <c:v>2.1200103759770172</c:v>
                </c:pt>
                <c:pt idx="6768">
                  <c:v>2.1100006103520172</c:v>
                </c:pt>
                <c:pt idx="6769">
                  <c:v>2.1300048828120168</c:v>
                </c:pt>
                <c:pt idx="6770">
                  <c:v>2.0800018310550001</c:v>
                </c:pt>
                <c:pt idx="6771">
                  <c:v>2.0400085449220171</c:v>
                </c:pt>
                <c:pt idx="6772">
                  <c:v>2.1200103759770172</c:v>
                </c:pt>
                <c:pt idx="6773">
                  <c:v>2.1399993896480112</c:v>
                </c:pt>
                <c:pt idx="6774">
                  <c:v>2.1100006103520172</c:v>
                </c:pt>
                <c:pt idx="6775">
                  <c:v>2.1100006103520172</c:v>
                </c:pt>
                <c:pt idx="6776">
                  <c:v>2.0900115966800001</c:v>
                </c:pt>
                <c:pt idx="6777">
                  <c:v>2.0600128173830115</c:v>
                </c:pt>
                <c:pt idx="6778">
                  <c:v>2.0299987792970171</c:v>
                </c:pt>
                <c:pt idx="6779">
                  <c:v>2.0700073242190058</c:v>
                </c:pt>
                <c:pt idx="6780">
                  <c:v>2.1200103759770172</c:v>
                </c:pt>
                <c:pt idx="6781">
                  <c:v>2.1000061035159945</c:v>
                </c:pt>
                <c:pt idx="6782">
                  <c:v>2.1100006103520172</c:v>
                </c:pt>
                <c:pt idx="6783">
                  <c:v>2.1200103759770172</c:v>
                </c:pt>
                <c:pt idx="6784">
                  <c:v>2.1200103759770172</c:v>
                </c:pt>
                <c:pt idx="6785">
                  <c:v>2.1000061035159945</c:v>
                </c:pt>
                <c:pt idx="6786">
                  <c:v>2.0500030517580115</c:v>
                </c:pt>
                <c:pt idx="6787">
                  <c:v>2.0900115966800001</c:v>
                </c:pt>
                <c:pt idx="6788">
                  <c:v>2.0400085449220171</c:v>
                </c:pt>
                <c:pt idx="6789">
                  <c:v>2.0500030517580115</c:v>
                </c:pt>
                <c:pt idx="6790">
                  <c:v>2.0600128173830115</c:v>
                </c:pt>
                <c:pt idx="6791">
                  <c:v>2.1300048828120168</c:v>
                </c:pt>
                <c:pt idx="6792">
                  <c:v>2.1300048828120168</c:v>
                </c:pt>
                <c:pt idx="6793">
                  <c:v>2.1000061035159945</c:v>
                </c:pt>
                <c:pt idx="6794">
                  <c:v>2.0500030517580115</c:v>
                </c:pt>
                <c:pt idx="6795">
                  <c:v>2.0299987792970171</c:v>
                </c:pt>
                <c:pt idx="6796">
                  <c:v>2.0299987792970171</c:v>
                </c:pt>
                <c:pt idx="6797">
                  <c:v>2.0600128173830115</c:v>
                </c:pt>
                <c:pt idx="6798">
                  <c:v>2.0900115966800001</c:v>
                </c:pt>
                <c:pt idx="6799">
                  <c:v>2.0700073242190058</c:v>
                </c:pt>
                <c:pt idx="6800">
                  <c:v>2.0400085449220171</c:v>
                </c:pt>
                <c:pt idx="6801">
                  <c:v>2.0400085449220171</c:v>
                </c:pt>
                <c:pt idx="6802">
                  <c:v>2.0600128173830115</c:v>
                </c:pt>
                <c:pt idx="6803">
                  <c:v>2.0700073242190058</c:v>
                </c:pt>
                <c:pt idx="6804">
                  <c:v>2.0600128173830115</c:v>
                </c:pt>
                <c:pt idx="6805">
                  <c:v>2.0600128173830115</c:v>
                </c:pt>
                <c:pt idx="6806">
                  <c:v>2.0600128173830115</c:v>
                </c:pt>
                <c:pt idx="6807">
                  <c:v>2.0600128173830115</c:v>
                </c:pt>
                <c:pt idx="6808">
                  <c:v>2.0600128173830115</c:v>
                </c:pt>
                <c:pt idx="6809">
                  <c:v>2.0600128173830115</c:v>
                </c:pt>
                <c:pt idx="6810">
                  <c:v>2.0200042724609943</c:v>
                </c:pt>
                <c:pt idx="6811">
                  <c:v>2.0299987792970171</c:v>
                </c:pt>
                <c:pt idx="6812">
                  <c:v>2.0400085449220171</c:v>
                </c:pt>
                <c:pt idx="6813">
                  <c:v>2.0400085449220171</c:v>
                </c:pt>
                <c:pt idx="6814">
                  <c:v>2.0600128173830115</c:v>
                </c:pt>
                <c:pt idx="6815">
                  <c:v>2.0800018310550001</c:v>
                </c:pt>
                <c:pt idx="6816">
                  <c:v>2.1100006103520172</c:v>
                </c:pt>
                <c:pt idx="6817">
                  <c:v>2.0900115966800001</c:v>
                </c:pt>
                <c:pt idx="6818">
                  <c:v>2.0800018310550001</c:v>
                </c:pt>
                <c:pt idx="6819">
                  <c:v>2.0500030517580115</c:v>
                </c:pt>
                <c:pt idx="6820">
                  <c:v>2.0500030517580115</c:v>
                </c:pt>
                <c:pt idx="6821">
                  <c:v>2.0200042724609943</c:v>
                </c:pt>
                <c:pt idx="6822">
                  <c:v>2.0200042724609943</c:v>
                </c:pt>
                <c:pt idx="6823">
                  <c:v>2.0600128173830115</c:v>
                </c:pt>
                <c:pt idx="6824">
                  <c:v>2.1000061035159945</c:v>
                </c:pt>
                <c:pt idx="6825">
                  <c:v>2.0800018310550001</c:v>
                </c:pt>
                <c:pt idx="6826">
                  <c:v>2.0700073242190058</c:v>
                </c:pt>
                <c:pt idx="6827">
                  <c:v>2.1000061035159945</c:v>
                </c:pt>
                <c:pt idx="6828">
                  <c:v>2.0700073242190058</c:v>
                </c:pt>
                <c:pt idx="6829">
                  <c:v>2.0800018310550001</c:v>
                </c:pt>
                <c:pt idx="6830">
                  <c:v>2.0700073242190058</c:v>
                </c:pt>
                <c:pt idx="6831">
                  <c:v>2.0700073242190058</c:v>
                </c:pt>
                <c:pt idx="6832">
                  <c:v>2.1000061035159945</c:v>
                </c:pt>
                <c:pt idx="6833">
                  <c:v>2.0800018310550001</c:v>
                </c:pt>
                <c:pt idx="6834">
                  <c:v>2.0400085449220171</c:v>
                </c:pt>
                <c:pt idx="6835">
                  <c:v>2.0500030517580115</c:v>
                </c:pt>
                <c:pt idx="6836">
                  <c:v>2.0700073242190058</c:v>
                </c:pt>
                <c:pt idx="6837">
                  <c:v>2.1100006103520172</c:v>
                </c:pt>
                <c:pt idx="6838">
                  <c:v>2.0700073242190058</c:v>
                </c:pt>
                <c:pt idx="6839">
                  <c:v>2.1000061035159945</c:v>
                </c:pt>
                <c:pt idx="6840">
                  <c:v>2.0900115966800001</c:v>
                </c:pt>
                <c:pt idx="6841">
                  <c:v>2.0800018310550001</c:v>
                </c:pt>
                <c:pt idx="6842">
                  <c:v>2.0600128173830115</c:v>
                </c:pt>
                <c:pt idx="6843">
                  <c:v>2.0600128173830115</c:v>
                </c:pt>
                <c:pt idx="6844">
                  <c:v>2.0700073242190058</c:v>
                </c:pt>
                <c:pt idx="6845">
                  <c:v>2.1000061035159945</c:v>
                </c:pt>
                <c:pt idx="6846">
                  <c:v>2.1100006103520172</c:v>
                </c:pt>
                <c:pt idx="6847">
                  <c:v>2.0900115966800001</c:v>
                </c:pt>
                <c:pt idx="6848">
                  <c:v>2.1100006103520172</c:v>
                </c:pt>
                <c:pt idx="6849">
                  <c:v>2.1500091552730112</c:v>
                </c:pt>
                <c:pt idx="6850">
                  <c:v>2.1300048828120168</c:v>
                </c:pt>
                <c:pt idx="6851">
                  <c:v>2.1600036621090055</c:v>
                </c:pt>
                <c:pt idx="6852">
                  <c:v>2.1600036621090055</c:v>
                </c:pt>
                <c:pt idx="6853">
                  <c:v>2.1200103759770172</c:v>
                </c:pt>
                <c:pt idx="6854">
                  <c:v>2.0600128173830115</c:v>
                </c:pt>
                <c:pt idx="6855">
                  <c:v>2.0700073242190058</c:v>
                </c:pt>
                <c:pt idx="6856">
                  <c:v>2.1100006103520172</c:v>
                </c:pt>
                <c:pt idx="6857">
                  <c:v>2.1699981689449999</c:v>
                </c:pt>
                <c:pt idx="6858">
                  <c:v>2.1800079345699999</c:v>
                </c:pt>
                <c:pt idx="6859">
                  <c:v>2.1100006103520172</c:v>
                </c:pt>
                <c:pt idx="6860">
                  <c:v>2.1300048828120168</c:v>
                </c:pt>
                <c:pt idx="6861">
                  <c:v>2.210006713867017</c:v>
                </c:pt>
                <c:pt idx="6862">
                  <c:v>2.1600036621090055</c:v>
                </c:pt>
                <c:pt idx="6863">
                  <c:v>2.1100006103520172</c:v>
                </c:pt>
                <c:pt idx="6864">
                  <c:v>2.1900024414059942</c:v>
                </c:pt>
                <c:pt idx="6865">
                  <c:v>2.1300048828120168</c:v>
                </c:pt>
                <c:pt idx="6866">
                  <c:v>2.1100006103520172</c:v>
                </c:pt>
                <c:pt idx="6867">
                  <c:v>2.1100006103520172</c:v>
                </c:pt>
                <c:pt idx="6868">
                  <c:v>2.0900115966800001</c:v>
                </c:pt>
                <c:pt idx="6869">
                  <c:v>2.1000061035159945</c:v>
                </c:pt>
                <c:pt idx="6870">
                  <c:v>2.0700073242190058</c:v>
                </c:pt>
                <c:pt idx="6871">
                  <c:v>2.0800018310550001</c:v>
                </c:pt>
                <c:pt idx="6872">
                  <c:v>2.1399993896480112</c:v>
                </c:pt>
                <c:pt idx="6873">
                  <c:v>2.1600036621090055</c:v>
                </c:pt>
                <c:pt idx="6874">
                  <c:v>2.1399993896480112</c:v>
                </c:pt>
                <c:pt idx="6875">
                  <c:v>2.0800018310550001</c:v>
                </c:pt>
                <c:pt idx="6876">
                  <c:v>2.0800018310550001</c:v>
                </c:pt>
                <c:pt idx="6877">
                  <c:v>2.0900115966800001</c:v>
                </c:pt>
                <c:pt idx="6878">
                  <c:v>2.1000061035159945</c:v>
                </c:pt>
                <c:pt idx="6879">
                  <c:v>2.0900115966800001</c:v>
                </c:pt>
                <c:pt idx="6880">
                  <c:v>2.1800079345699999</c:v>
                </c:pt>
                <c:pt idx="6881">
                  <c:v>2.1699981689449999</c:v>
                </c:pt>
                <c:pt idx="6882">
                  <c:v>2.1500091552730112</c:v>
                </c:pt>
                <c:pt idx="6883">
                  <c:v>2.1000061035159945</c:v>
                </c:pt>
                <c:pt idx="6884">
                  <c:v>2.1000061035159945</c:v>
                </c:pt>
                <c:pt idx="6885">
                  <c:v>2.0900115966800001</c:v>
                </c:pt>
                <c:pt idx="6886">
                  <c:v>2.0900115966800001</c:v>
                </c:pt>
                <c:pt idx="6887">
                  <c:v>2.0700073242190058</c:v>
                </c:pt>
                <c:pt idx="6888">
                  <c:v>2.1100006103520172</c:v>
                </c:pt>
                <c:pt idx="6889">
                  <c:v>2.1800079345699999</c:v>
                </c:pt>
                <c:pt idx="6890">
                  <c:v>2.210006713867017</c:v>
                </c:pt>
                <c:pt idx="6891">
                  <c:v>2.1900024414059942</c:v>
                </c:pt>
                <c:pt idx="6892">
                  <c:v>2.1699981689449999</c:v>
                </c:pt>
                <c:pt idx="6893">
                  <c:v>2.1600036621090055</c:v>
                </c:pt>
                <c:pt idx="6894">
                  <c:v>2.1000061035159945</c:v>
                </c:pt>
                <c:pt idx="6895">
                  <c:v>2.1100006103520172</c:v>
                </c:pt>
                <c:pt idx="6896">
                  <c:v>2.1300048828120168</c:v>
                </c:pt>
                <c:pt idx="6897">
                  <c:v>2.1300048828120168</c:v>
                </c:pt>
                <c:pt idx="6898">
                  <c:v>2.1300048828120168</c:v>
                </c:pt>
                <c:pt idx="6899">
                  <c:v>2.1800079345699999</c:v>
                </c:pt>
                <c:pt idx="6900">
                  <c:v>2.1900024414059942</c:v>
                </c:pt>
                <c:pt idx="6901">
                  <c:v>2.1399993896480112</c:v>
                </c:pt>
                <c:pt idx="6902">
                  <c:v>2.1100006103520172</c:v>
                </c:pt>
                <c:pt idx="6903">
                  <c:v>2.1100006103520172</c:v>
                </c:pt>
                <c:pt idx="6904">
                  <c:v>2.1200103759770172</c:v>
                </c:pt>
                <c:pt idx="6905">
                  <c:v>2.1800079345699999</c:v>
                </c:pt>
                <c:pt idx="6906">
                  <c:v>2.1699981689449999</c:v>
                </c:pt>
                <c:pt idx="6907">
                  <c:v>2.1600036621090055</c:v>
                </c:pt>
                <c:pt idx="6908">
                  <c:v>2.1600036621090055</c:v>
                </c:pt>
                <c:pt idx="6909">
                  <c:v>2.1800079345699999</c:v>
                </c:pt>
                <c:pt idx="6910">
                  <c:v>2.1900024414059942</c:v>
                </c:pt>
                <c:pt idx="6911">
                  <c:v>2.2000122070309942</c:v>
                </c:pt>
                <c:pt idx="6912">
                  <c:v>2.1300048828120168</c:v>
                </c:pt>
                <c:pt idx="6913">
                  <c:v>2.1300048828120168</c:v>
                </c:pt>
                <c:pt idx="6914">
                  <c:v>2.1900024414059942</c:v>
                </c:pt>
                <c:pt idx="6915">
                  <c:v>2.2300109863280113</c:v>
                </c:pt>
                <c:pt idx="6916">
                  <c:v>2.1100006103520172</c:v>
                </c:pt>
                <c:pt idx="6917">
                  <c:v>2.1100006103520172</c:v>
                </c:pt>
                <c:pt idx="6918">
                  <c:v>2.1600036621090055</c:v>
                </c:pt>
                <c:pt idx="6919">
                  <c:v>2.2200012207030113</c:v>
                </c:pt>
                <c:pt idx="6920">
                  <c:v>2.1399993896480112</c:v>
                </c:pt>
                <c:pt idx="6921">
                  <c:v>2.1000061035159945</c:v>
                </c:pt>
                <c:pt idx="6922">
                  <c:v>2.0800018310550001</c:v>
                </c:pt>
                <c:pt idx="6923">
                  <c:v>2.1300048828120168</c:v>
                </c:pt>
                <c:pt idx="6924">
                  <c:v>2.1399993896480112</c:v>
                </c:pt>
                <c:pt idx="6925">
                  <c:v>2.1900024414059942</c:v>
                </c:pt>
                <c:pt idx="6926">
                  <c:v>2.210006713867017</c:v>
                </c:pt>
                <c:pt idx="6927">
                  <c:v>2.1900024414059942</c:v>
                </c:pt>
                <c:pt idx="6928">
                  <c:v>2.1500091552730112</c:v>
                </c:pt>
                <c:pt idx="6929">
                  <c:v>2.1399993896480112</c:v>
                </c:pt>
                <c:pt idx="6930">
                  <c:v>2.1300048828120168</c:v>
                </c:pt>
                <c:pt idx="6931">
                  <c:v>2.1300048828120168</c:v>
                </c:pt>
                <c:pt idx="6932">
                  <c:v>2.1900024414059942</c:v>
                </c:pt>
                <c:pt idx="6933">
                  <c:v>2.2200012207030113</c:v>
                </c:pt>
                <c:pt idx="6934">
                  <c:v>2.3000030517580115</c:v>
                </c:pt>
                <c:pt idx="6935">
                  <c:v>2.3200073242190058</c:v>
                </c:pt>
                <c:pt idx="6936">
                  <c:v>2.25</c:v>
                </c:pt>
                <c:pt idx="6937">
                  <c:v>2.1200103759770172</c:v>
                </c:pt>
                <c:pt idx="6938">
                  <c:v>2.25</c:v>
                </c:pt>
                <c:pt idx="6939">
                  <c:v>2.1900024414059942</c:v>
                </c:pt>
                <c:pt idx="6940">
                  <c:v>2.1500091552730112</c:v>
                </c:pt>
                <c:pt idx="6941">
                  <c:v>2.1200103759770172</c:v>
                </c:pt>
                <c:pt idx="6942">
                  <c:v>2.1300048828120168</c:v>
                </c:pt>
                <c:pt idx="6943">
                  <c:v>2.1399993896480112</c:v>
                </c:pt>
                <c:pt idx="6944">
                  <c:v>2.1800079345699999</c:v>
                </c:pt>
                <c:pt idx="6945">
                  <c:v>2.1100006103520172</c:v>
                </c:pt>
                <c:pt idx="6946">
                  <c:v>2.1100006103520172</c:v>
                </c:pt>
                <c:pt idx="6947">
                  <c:v>2.1600036621090055</c:v>
                </c:pt>
                <c:pt idx="6948">
                  <c:v>2.2700042724609943</c:v>
                </c:pt>
                <c:pt idx="6949">
                  <c:v>2.25</c:v>
                </c:pt>
                <c:pt idx="6950">
                  <c:v>2.2200012207030113</c:v>
                </c:pt>
                <c:pt idx="6951">
                  <c:v>2.1699981689449999</c:v>
                </c:pt>
                <c:pt idx="6952">
                  <c:v>2.210006713867017</c:v>
                </c:pt>
                <c:pt idx="6953">
                  <c:v>2.1699981689449999</c:v>
                </c:pt>
                <c:pt idx="6954">
                  <c:v>2.1500091552730112</c:v>
                </c:pt>
                <c:pt idx="6955">
                  <c:v>2.2400054931640057</c:v>
                </c:pt>
                <c:pt idx="6956">
                  <c:v>2.1100006103520172</c:v>
                </c:pt>
                <c:pt idx="6957">
                  <c:v>2.1699981689449999</c:v>
                </c:pt>
                <c:pt idx="6958">
                  <c:v>2.2000122070309942</c:v>
                </c:pt>
                <c:pt idx="6959">
                  <c:v>2.1500091552730112</c:v>
                </c:pt>
                <c:pt idx="6960">
                  <c:v>2.1000061035159945</c:v>
                </c:pt>
                <c:pt idx="6961">
                  <c:v>2.1399993896480112</c:v>
                </c:pt>
                <c:pt idx="6962">
                  <c:v>2.2200012207030113</c:v>
                </c:pt>
                <c:pt idx="6963">
                  <c:v>2.2200012207030113</c:v>
                </c:pt>
                <c:pt idx="6964">
                  <c:v>2.1800079345699999</c:v>
                </c:pt>
                <c:pt idx="6965">
                  <c:v>2.1300048828120168</c:v>
                </c:pt>
                <c:pt idx="6966">
                  <c:v>2.1000061035159945</c:v>
                </c:pt>
                <c:pt idx="6967">
                  <c:v>2.1800079345699999</c:v>
                </c:pt>
                <c:pt idx="6968">
                  <c:v>2.2200012207030113</c:v>
                </c:pt>
                <c:pt idx="6969">
                  <c:v>2.1200103759770172</c:v>
                </c:pt>
                <c:pt idx="6970">
                  <c:v>2.1300048828120168</c:v>
                </c:pt>
                <c:pt idx="6971">
                  <c:v>2.1600036621090055</c:v>
                </c:pt>
                <c:pt idx="6972">
                  <c:v>2.1399993896480112</c:v>
                </c:pt>
                <c:pt idx="6973">
                  <c:v>2.3000030517580115</c:v>
                </c:pt>
                <c:pt idx="6974">
                  <c:v>2.2200012207030113</c:v>
                </c:pt>
                <c:pt idx="6975">
                  <c:v>2.210006713867017</c:v>
                </c:pt>
                <c:pt idx="6976">
                  <c:v>2.260009765625</c:v>
                </c:pt>
                <c:pt idx="6977">
                  <c:v>2.1699981689449999</c:v>
                </c:pt>
                <c:pt idx="6978">
                  <c:v>2.1900024414059942</c:v>
                </c:pt>
                <c:pt idx="6979">
                  <c:v>2.2300109863280113</c:v>
                </c:pt>
                <c:pt idx="6980">
                  <c:v>2.260009765625</c:v>
                </c:pt>
                <c:pt idx="6981">
                  <c:v>2.1699981689449999</c:v>
                </c:pt>
                <c:pt idx="6982">
                  <c:v>2.0800018310550001</c:v>
                </c:pt>
                <c:pt idx="6983">
                  <c:v>2.1200103759770172</c:v>
                </c:pt>
                <c:pt idx="6984">
                  <c:v>2.1600036621090055</c:v>
                </c:pt>
                <c:pt idx="6985">
                  <c:v>2.1100006103520172</c:v>
                </c:pt>
                <c:pt idx="6986">
                  <c:v>2.1200103759770172</c:v>
                </c:pt>
                <c:pt idx="6987">
                  <c:v>2.1600036621090055</c:v>
                </c:pt>
                <c:pt idx="6988">
                  <c:v>2.5400085449220171</c:v>
                </c:pt>
                <c:pt idx="6989">
                  <c:v>2.5900115966800001</c:v>
                </c:pt>
                <c:pt idx="6990">
                  <c:v>2.6500091552730112</c:v>
                </c:pt>
                <c:pt idx="6991">
                  <c:v>2.5800018310550001</c:v>
                </c:pt>
                <c:pt idx="6992">
                  <c:v>2.5600128173830115</c:v>
                </c:pt>
                <c:pt idx="6993">
                  <c:v>2.5900115966800001</c:v>
                </c:pt>
                <c:pt idx="6994">
                  <c:v>2.5700073242190058</c:v>
                </c:pt>
                <c:pt idx="6995">
                  <c:v>2.5900115966800001</c:v>
                </c:pt>
                <c:pt idx="6996">
                  <c:v>2.5299987792970171</c:v>
                </c:pt>
                <c:pt idx="6997">
                  <c:v>2.5500030517580115</c:v>
                </c:pt>
                <c:pt idx="6998">
                  <c:v>2.5700073242190058</c:v>
                </c:pt>
                <c:pt idx="6999">
                  <c:v>2.5500030517580115</c:v>
                </c:pt>
                <c:pt idx="7000">
                  <c:v>2.6200103759770172</c:v>
                </c:pt>
                <c:pt idx="7001">
                  <c:v>2.6000061035159945</c:v>
                </c:pt>
                <c:pt idx="7002">
                  <c:v>2.5600128173830115</c:v>
                </c:pt>
                <c:pt idx="7003">
                  <c:v>2.5800018310550001</c:v>
                </c:pt>
                <c:pt idx="7004">
                  <c:v>2.6600036621090055</c:v>
                </c:pt>
                <c:pt idx="7005">
                  <c:v>2.6200103759770172</c:v>
                </c:pt>
                <c:pt idx="7006">
                  <c:v>2.6200103759770172</c:v>
                </c:pt>
                <c:pt idx="7007">
                  <c:v>2.6900024414059942</c:v>
                </c:pt>
                <c:pt idx="7008">
                  <c:v>2.6399993896480112</c:v>
                </c:pt>
                <c:pt idx="7009">
                  <c:v>2.6399993896480112</c:v>
                </c:pt>
                <c:pt idx="7010">
                  <c:v>2.6100006103520172</c:v>
                </c:pt>
                <c:pt idx="7011">
                  <c:v>2.6100006103520172</c:v>
                </c:pt>
                <c:pt idx="7012">
                  <c:v>2.6100006103520172</c:v>
                </c:pt>
                <c:pt idx="7013">
                  <c:v>2.6000061035159945</c:v>
                </c:pt>
                <c:pt idx="7014">
                  <c:v>2.5800018310550001</c:v>
                </c:pt>
                <c:pt idx="7015">
                  <c:v>2.6000061035159945</c:v>
                </c:pt>
                <c:pt idx="7016">
                  <c:v>2.6200103759770172</c:v>
                </c:pt>
                <c:pt idx="7017">
                  <c:v>2.6600036621090055</c:v>
                </c:pt>
                <c:pt idx="7018">
                  <c:v>2.6399993896480112</c:v>
                </c:pt>
                <c:pt idx="7019">
                  <c:v>2.6200103759770172</c:v>
                </c:pt>
                <c:pt idx="7020">
                  <c:v>2.6000061035159945</c:v>
                </c:pt>
                <c:pt idx="7021">
                  <c:v>2.6100006103520172</c:v>
                </c:pt>
                <c:pt idx="7022">
                  <c:v>2.6399993896480112</c:v>
                </c:pt>
                <c:pt idx="7023">
                  <c:v>2.6399993896480112</c:v>
                </c:pt>
                <c:pt idx="7024">
                  <c:v>2.6600036621090055</c:v>
                </c:pt>
                <c:pt idx="7025">
                  <c:v>2.6900024414059942</c:v>
                </c:pt>
                <c:pt idx="7026">
                  <c:v>2.6600036621090055</c:v>
                </c:pt>
                <c:pt idx="7027">
                  <c:v>2.6200103759770172</c:v>
                </c:pt>
                <c:pt idx="7028">
                  <c:v>2.5800018310550001</c:v>
                </c:pt>
                <c:pt idx="7029">
                  <c:v>2.6300048828120168</c:v>
                </c:pt>
                <c:pt idx="7030">
                  <c:v>2.6699981689449999</c:v>
                </c:pt>
                <c:pt idx="7031">
                  <c:v>2.6699981689449999</c:v>
                </c:pt>
                <c:pt idx="7032">
                  <c:v>2.6699981689449999</c:v>
                </c:pt>
                <c:pt idx="7033">
                  <c:v>2.6600036621090055</c:v>
                </c:pt>
                <c:pt idx="7034">
                  <c:v>2.6200103759770172</c:v>
                </c:pt>
                <c:pt idx="7035">
                  <c:v>2.6399993896480112</c:v>
                </c:pt>
                <c:pt idx="7036">
                  <c:v>2.6500091552730112</c:v>
                </c:pt>
                <c:pt idx="7037">
                  <c:v>2.6800079345699999</c:v>
                </c:pt>
                <c:pt idx="7038">
                  <c:v>2.6100006103520172</c:v>
                </c:pt>
                <c:pt idx="7039">
                  <c:v>2.6399993896480112</c:v>
                </c:pt>
                <c:pt idx="7040">
                  <c:v>2.6600036621090055</c:v>
                </c:pt>
                <c:pt idx="7041">
                  <c:v>2.6500091552730112</c:v>
                </c:pt>
                <c:pt idx="7042">
                  <c:v>2.6600036621090055</c:v>
                </c:pt>
                <c:pt idx="7043">
                  <c:v>2.6600036621090055</c:v>
                </c:pt>
                <c:pt idx="7044">
                  <c:v>2.6900024414059942</c:v>
                </c:pt>
                <c:pt idx="7045">
                  <c:v>2.710006713867017</c:v>
                </c:pt>
                <c:pt idx="7046">
                  <c:v>2.6300048828120168</c:v>
                </c:pt>
                <c:pt idx="7047">
                  <c:v>2.6800079345699999</c:v>
                </c:pt>
                <c:pt idx="7048">
                  <c:v>2.6800079345699999</c:v>
                </c:pt>
                <c:pt idx="7049">
                  <c:v>2.6900024414059942</c:v>
                </c:pt>
                <c:pt idx="7050">
                  <c:v>2.6900024414059942</c:v>
                </c:pt>
                <c:pt idx="7051">
                  <c:v>2.6900024414059942</c:v>
                </c:pt>
                <c:pt idx="7052">
                  <c:v>2.6800079345699999</c:v>
                </c:pt>
                <c:pt idx="7053">
                  <c:v>2.7000122070309942</c:v>
                </c:pt>
                <c:pt idx="7054">
                  <c:v>2.7200012207030113</c:v>
                </c:pt>
                <c:pt idx="7055">
                  <c:v>2.6200103759770172</c:v>
                </c:pt>
                <c:pt idx="7056">
                  <c:v>2.7400054931640057</c:v>
                </c:pt>
                <c:pt idx="7057">
                  <c:v>2.7300109863280113</c:v>
                </c:pt>
                <c:pt idx="7058">
                  <c:v>2.7000122070309942</c:v>
                </c:pt>
                <c:pt idx="7059">
                  <c:v>2.6800079345699999</c:v>
                </c:pt>
                <c:pt idx="7060">
                  <c:v>2.7000122070309942</c:v>
                </c:pt>
                <c:pt idx="7061">
                  <c:v>2.7000122070309942</c:v>
                </c:pt>
                <c:pt idx="7062">
                  <c:v>2.710006713867017</c:v>
                </c:pt>
                <c:pt idx="7063">
                  <c:v>2.7000122070309942</c:v>
                </c:pt>
                <c:pt idx="7064">
                  <c:v>2.6800079345699999</c:v>
                </c:pt>
                <c:pt idx="7065">
                  <c:v>2.6800079345699999</c:v>
                </c:pt>
                <c:pt idx="7066">
                  <c:v>2.7200012207030113</c:v>
                </c:pt>
                <c:pt idx="7067">
                  <c:v>2.7799987792970171</c:v>
                </c:pt>
                <c:pt idx="7068">
                  <c:v>2.7200012207030113</c:v>
                </c:pt>
                <c:pt idx="7069">
                  <c:v>2.6600036621090055</c:v>
                </c:pt>
                <c:pt idx="7070">
                  <c:v>2.6699981689449999</c:v>
                </c:pt>
                <c:pt idx="7071">
                  <c:v>2.710006713867017</c:v>
                </c:pt>
                <c:pt idx="7072">
                  <c:v>2.7000122070309942</c:v>
                </c:pt>
                <c:pt idx="7073">
                  <c:v>2.7000122070309942</c:v>
                </c:pt>
                <c:pt idx="7074">
                  <c:v>2.6900024414059942</c:v>
                </c:pt>
                <c:pt idx="7075">
                  <c:v>2.6800079345699999</c:v>
                </c:pt>
                <c:pt idx="7076">
                  <c:v>2.6699981689449999</c:v>
                </c:pt>
                <c:pt idx="7077">
                  <c:v>2.6600036621090055</c:v>
                </c:pt>
                <c:pt idx="7078">
                  <c:v>2.6900024414059942</c:v>
                </c:pt>
                <c:pt idx="7079">
                  <c:v>2.7000122070309942</c:v>
                </c:pt>
                <c:pt idx="7080">
                  <c:v>2.710006713867017</c:v>
                </c:pt>
                <c:pt idx="7081">
                  <c:v>2.7200012207030113</c:v>
                </c:pt>
                <c:pt idx="7082">
                  <c:v>2.7400054931640057</c:v>
                </c:pt>
                <c:pt idx="7083">
                  <c:v>2.7400054931640057</c:v>
                </c:pt>
                <c:pt idx="7084">
                  <c:v>2.7400054931640057</c:v>
                </c:pt>
                <c:pt idx="7085">
                  <c:v>2.7700042724609943</c:v>
                </c:pt>
                <c:pt idx="7086">
                  <c:v>2.8000030517580115</c:v>
                </c:pt>
                <c:pt idx="7087">
                  <c:v>2.8200073242190058</c:v>
                </c:pt>
                <c:pt idx="7088">
                  <c:v>2.7400054931640057</c:v>
                </c:pt>
                <c:pt idx="7089">
                  <c:v>2.7799987792970171</c:v>
                </c:pt>
                <c:pt idx="7090">
                  <c:v>2.7799987792970171</c:v>
                </c:pt>
                <c:pt idx="7091">
                  <c:v>2.7700042724609943</c:v>
                </c:pt>
                <c:pt idx="7092">
                  <c:v>2.7200012207030113</c:v>
                </c:pt>
                <c:pt idx="7093">
                  <c:v>2.6800079345699999</c:v>
                </c:pt>
                <c:pt idx="7094">
                  <c:v>2.7000122070309942</c:v>
                </c:pt>
                <c:pt idx="7095">
                  <c:v>2.7200012207030113</c:v>
                </c:pt>
                <c:pt idx="7096">
                  <c:v>2.760009765625</c:v>
                </c:pt>
                <c:pt idx="7097">
                  <c:v>2.8100128173830115</c:v>
                </c:pt>
                <c:pt idx="7098">
                  <c:v>2.8100128173830115</c:v>
                </c:pt>
                <c:pt idx="7099">
                  <c:v>2.760009765625</c:v>
                </c:pt>
                <c:pt idx="7100">
                  <c:v>2.710006713867017</c:v>
                </c:pt>
                <c:pt idx="7101">
                  <c:v>2.7300109863280113</c:v>
                </c:pt>
                <c:pt idx="7102">
                  <c:v>2.7700042724609943</c:v>
                </c:pt>
                <c:pt idx="7103">
                  <c:v>2.8000030517580115</c:v>
                </c:pt>
                <c:pt idx="7104">
                  <c:v>2.8400115966800001</c:v>
                </c:pt>
                <c:pt idx="7105">
                  <c:v>2.8100128173830115</c:v>
                </c:pt>
                <c:pt idx="7106">
                  <c:v>2.7700042724609943</c:v>
                </c:pt>
                <c:pt idx="7107">
                  <c:v>2.760009765625</c:v>
                </c:pt>
                <c:pt idx="7108">
                  <c:v>2.7400054931640057</c:v>
                </c:pt>
                <c:pt idx="7109">
                  <c:v>2.7799987792970171</c:v>
                </c:pt>
                <c:pt idx="7110">
                  <c:v>2.7900085449220171</c:v>
                </c:pt>
                <c:pt idx="7111">
                  <c:v>2.8000030517580115</c:v>
                </c:pt>
                <c:pt idx="7112">
                  <c:v>2.8000030517580115</c:v>
                </c:pt>
                <c:pt idx="7113">
                  <c:v>2.8300018310550001</c:v>
                </c:pt>
                <c:pt idx="7114">
                  <c:v>2.8400115966800001</c:v>
                </c:pt>
                <c:pt idx="7115">
                  <c:v>2.8300018310550001</c:v>
                </c:pt>
                <c:pt idx="7116">
                  <c:v>2.8000030517580115</c:v>
                </c:pt>
                <c:pt idx="7117">
                  <c:v>2.7700042724609943</c:v>
                </c:pt>
                <c:pt idx="7118">
                  <c:v>2.7700042724609943</c:v>
                </c:pt>
                <c:pt idx="7119">
                  <c:v>2.7799987792970171</c:v>
                </c:pt>
                <c:pt idx="7120">
                  <c:v>2.7799987792970171</c:v>
                </c:pt>
                <c:pt idx="7121">
                  <c:v>2.75</c:v>
                </c:pt>
                <c:pt idx="7122">
                  <c:v>2.7300109863280113</c:v>
                </c:pt>
                <c:pt idx="7123">
                  <c:v>2.7400054931640057</c:v>
                </c:pt>
                <c:pt idx="7124">
                  <c:v>2.7900085449220171</c:v>
                </c:pt>
                <c:pt idx="7125">
                  <c:v>2.8300018310550001</c:v>
                </c:pt>
                <c:pt idx="7126">
                  <c:v>2.8000030517580115</c:v>
                </c:pt>
                <c:pt idx="7127">
                  <c:v>2.8100128173830115</c:v>
                </c:pt>
                <c:pt idx="7128">
                  <c:v>2.8100128173830115</c:v>
                </c:pt>
                <c:pt idx="7129">
                  <c:v>2.8100128173830115</c:v>
                </c:pt>
                <c:pt idx="7130">
                  <c:v>2.8100128173830115</c:v>
                </c:pt>
                <c:pt idx="7131">
                  <c:v>2.8300018310550001</c:v>
                </c:pt>
                <c:pt idx="7132">
                  <c:v>2.8200073242190058</c:v>
                </c:pt>
                <c:pt idx="7133">
                  <c:v>2.7799987792970171</c:v>
                </c:pt>
                <c:pt idx="7134">
                  <c:v>2.760009765625</c:v>
                </c:pt>
                <c:pt idx="7135">
                  <c:v>2.8000030517580115</c:v>
                </c:pt>
                <c:pt idx="7136">
                  <c:v>2.8200073242190058</c:v>
                </c:pt>
                <c:pt idx="7137">
                  <c:v>2.8700103759770172</c:v>
                </c:pt>
                <c:pt idx="7138">
                  <c:v>2.8000030517580115</c:v>
                </c:pt>
                <c:pt idx="7139">
                  <c:v>2.8300018310550001</c:v>
                </c:pt>
                <c:pt idx="7140">
                  <c:v>2.8200073242190058</c:v>
                </c:pt>
                <c:pt idx="7141">
                  <c:v>2.8600006103520172</c:v>
                </c:pt>
                <c:pt idx="7142">
                  <c:v>2.9000091552730112</c:v>
                </c:pt>
                <c:pt idx="7143">
                  <c:v>2.8700103759770172</c:v>
                </c:pt>
                <c:pt idx="7144">
                  <c:v>2.9300079345699999</c:v>
                </c:pt>
                <c:pt idx="7145">
                  <c:v>2.9800109863280113</c:v>
                </c:pt>
                <c:pt idx="7146">
                  <c:v>2.8700103759770172</c:v>
                </c:pt>
                <c:pt idx="7147">
                  <c:v>2.8700103759770172</c:v>
                </c:pt>
                <c:pt idx="7148">
                  <c:v>2.8400115966800001</c:v>
                </c:pt>
                <c:pt idx="7149">
                  <c:v>2.8899993896480112</c:v>
                </c:pt>
                <c:pt idx="7150">
                  <c:v>2.8500061035159945</c:v>
                </c:pt>
                <c:pt idx="7151">
                  <c:v>2.8100128173830115</c:v>
                </c:pt>
                <c:pt idx="7152">
                  <c:v>2.8700103759770172</c:v>
                </c:pt>
                <c:pt idx="7153">
                  <c:v>2.8600006103520172</c:v>
                </c:pt>
                <c:pt idx="7154">
                  <c:v>2.8800048828120168</c:v>
                </c:pt>
                <c:pt idx="7155">
                  <c:v>2.8600006103520172</c:v>
                </c:pt>
                <c:pt idx="7156">
                  <c:v>2.960006713867017</c:v>
                </c:pt>
                <c:pt idx="7157">
                  <c:v>2.9500122070309942</c:v>
                </c:pt>
                <c:pt idx="7158">
                  <c:v>2.8400115966800001</c:v>
                </c:pt>
                <c:pt idx="7159">
                  <c:v>2.7900085449220171</c:v>
                </c:pt>
                <c:pt idx="7160">
                  <c:v>2.8300018310550001</c:v>
                </c:pt>
                <c:pt idx="7161">
                  <c:v>2.8700103759770172</c:v>
                </c:pt>
                <c:pt idx="7162">
                  <c:v>2.7900085449220171</c:v>
                </c:pt>
                <c:pt idx="7163">
                  <c:v>2.8100128173830115</c:v>
                </c:pt>
                <c:pt idx="7164">
                  <c:v>2.8899993896480112</c:v>
                </c:pt>
                <c:pt idx="7165">
                  <c:v>2.760009765625</c:v>
                </c:pt>
                <c:pt idx="7166">
                  <c:v>2.7700042724609943</c:v>
                </c:pt>
                <c:pt idx="7167">
                  <c:v>2.7700042724609943</c:v>
                </c:pt>
                <c:pt idx="7168">
                  <c:v>2.8200073242190058</c:v>
                </c:pt>
                <c:pt idx="7169">
                  <c:v>2.9000091552730112</c:v>
                </c:pt>
                <c:pt idx="7170">
                  <c:v>3.010009765625</c:v>
                </c:pt>
                <c:pt idx="7171">
                  <c:v>2.8899993896480112</c:v>
                </c:pt>
                <c:pt idx="7172">
                  <c:v>2.8800048828120168</c:v>
                </c:pt>
                <c:pt idx="7173">
                  <c:v>2.9199981689449999</c:v>
                </c:pt>
                <c:pt idx="7174">
                  <c:v>2.8200073242190058</c:v>
                </c:pt>
                <c:pt idx="7175">
                  <c:v>2.9500122070309942</c:v>
                </c:pt>
                <c:pt idx="7176">
                  <c:v>3.0400085449220171</c:v>
                </c:pt>
                <c:pt idx="7177">
                  <c:v>2.960006713867017</c:v>
                </c:pt>
                <c:pt idx="7178">
                  <c:v>2.8300018310550001</c:v>
                </c:pt>
                <c:pt idx="7179">
                  <c:v>2.8800048828120168</c:v>
                </c:pt>
                <c:pt idx="7180">
                  <c:v>2.8200073242190058</c:v>
                </c:pt>
                <c:pt idx="7181">
                  <c:v>2.8400115966800001</c:v>
                </c:pt>
                <c:pt idx="7182">
                  <c:v>2.8100128173830115</c:v>
                </c:pt>
                <c:pt idx="7183">
                  <c:v>2.8600006103520172</c:v>
                </c:pt>
                <c:pt idx="7184">
                  <c:v>2.9199981689449999</c:v>
                </c:pt>
                <c:pt idx="7185">
                  <c:v>2.9000091552730112</c:v>
                </c:pt>
                <c:pt idx="7186">
                  <c:v>2.8700103759770172</c:v>
                </c:pt>
                <c:pt idx="7187">
                  <c:v>2.8500061035159945</c:v>
                </c:pt>
                <c:pt idx="7188">
                  <c:v>2.8800048828120168</c:v>
                </c:pt>
                <c:pt idx="7189">
                  <c:v>2.8400115966800001</c:v>
                </c:pt>
                <c:pt idx="7190">
                  <c:v>2.9300079345699999</c:v>
                </c:pt>
                <c:pt idx="7191">
                  <c:v>2.9900054931640057</c:v>
                </c:pt>
                <c:pt idx="7192">
                  <c:v>2.9199981689449999</c:v>
                </c:pt>
                <c:pt idx="7193">
                  <c:v>2.9900054931640057</c:v>
                </c:pt>
                <c:pt idx="7194">
                  <c:v>2.9100036621090055</c:v>
                </c:pt>
                <c:pt idx="7195">
                  <c:v>2.9000091552730112</c:v>
                </c:pt>
                <c:pt idx="7196">
                  <c:v>2.8500061035159945</c:v>
                </c:pt>
                <c:pt idx="7197">
                  <c:v>2.8600006103520172</c:v>
                </c:pt>
                <c:pt idx="7198">
                  <c:v>2.8700103759770172</c:v>
                </c:pt>
                <c:pt idx="7199">
                  <c:v>2.8600006103520172</c:v>
                </c:pt>
                <c:pt idx="7200">
                  <c:v>2.8700103759770172</c:v>
                </c:pt>
                <c:pt idx="7201">
                  <c:v>2.8700103759770172</c:v>
                </c:pt>
                <c:pt idx="7202">
                  <c:v>2.8899993896480112</c:v>
                </c:pt>
                <c:pt idx="7203">
                  <c:v>2.8899993896480112</c:v>
                </c:pt>
                <c:pt idx="7204">
                  <c:v>2.8800048828120168</c:v>
                </c:pt>
                <c:pt idx="7205">
                  <c:v>2.8800048828120168</c:v>
                </c:pt>
                <c:pt idx="7206">
                  <c:v>2.8700103759770172</c:v>
                </c:pt>
                <c:pt idx="7207">
                  <c:v>2.8899993896480112</c:v>
                </c:pt>
                <c:pt idx="7208">
                  <c:v>2.9000091552730112</c:v>
                </c:pt>
                <c:pt idx="7209">
                  <c:v>2.9100036621090055</c:v>
                </c:pt>
                <c:pt idx="7210">
                  <c:v>2.8800048828120168</c:v>
                </c:pt>
                <c:pt idx="7211">
                  <c:v>2.9400024414059942</c:v>
                </c:pt>
                <c:pt idx="7212">
                  <c:v>2.8800048828120168</c:v>
                </c:pt>
                <c:pt idx="7213">
                  <c:v>2.9199981689449999</c:v>
                </c:pt>
                <c:pt idx="7214">
                  <c:v>2.9300079345699999</c:v>
                </c:pt>
                <c:pt idx="7215">
                  <c:v>2.9900054931640057</c:v>
                </c:pt>
                <c:pt idx="7216">
                  <c:v>3</c:v>
                </c:pt>
                <c:pt idx="7217">
                  <c:v>3.1699981689449999</c:v>
                </c:pt>
                <c:pt idx="7218">
                  <c:v>2.9300079345699999</c:v>
                </c:pt>
                <c:pt idx="7219">
                  <c:v>2.960006713867017</c:v>
                </c:pt>
                <c:pt idx="7220">
                  <c:v>2.9300079345699999</c:v>
                </c:pt>
                <c:pt idx="7221">
                  <c:v>3</c:v>
                </c:pt>
                <c:pt idx="7222">
                  <c:v>2.8500061035159945</c:v>
                </c:pt>
                <c:pt idx="7223">
                  <c:v>2.8800048828120168</c:v>
                </c:pt>
                <c:pt idx="7224">
                  <c:v>2.9000091552730112</c:v>
                </c:pt>
                <c:pt idx="7225">
                  <c:v>3</c:v>
                </c:pt>
                <c:pt idx="7226">
                  <c:v>2.9700012207030113</c:v>
                </c:pt>
                <c:pt idx="7227">
                  <c:v>2.960006713867017</c:v>
                </c:pt>
                <c:pt idx="7228">
                  <c:v>2.9900054931640057</c:v>
                </c:pt>
                <c:pt idx="7229">
                  <c:v>2.9300079345699999</c:v>
                </c:pt>
                <c:pt idx="7230">
                  <c:v>2.9800109863280113</c:v>
                </c:pt>
                <c:pt idx="7231">
                  <c:v>2.9700012207030113</c:v>
                </c:pt>
                <c:pt idx="7232">
                  <c:v>2.9400024414059942</c:v>
                </c:pt>
                <c:pt idx="7233">
                  <c:v>2.9400024414059942</c:v>
                </c:pt>
                <c:pt idx="7234">
                  <c:v>2.9300079345699999</c:v>
                </c:pt>
                <c:pt idx="7235">
                  <c:v>2.960006713867017</c:v>
                </c:pt>
                <c:pt idx="7236">
                  <c:v>2.9900054931640057</c:v>
                </c:pt>
                <c:pt idx="7237">
                  <c:v>2.9500122070309942</c:v>
                </c:pt>
                <c:pt idx="7238">
                  <c:v>2.9400024414059942</c:v>
                </c:pt>
                <c:pt idx="7239">
                  <c:v>3.0299987792970171</c:v>
                </c:pt>
                <c:pt idx="7240">
                  <c:v>2.8800048828120168</c:v>
                </c:pt>
                <c:pt idx="7241">
                  <c:v>2.9199981689449999</c:v>
                </c:pt>
                <c:pt idx="7242">
                  <c:v>3</c:v>
                </c:pt>
                <c:pt idx="7243">
                  <c:v>2.9900054931640057</c:v>
                </c:pt>
                <c:pt idx="7244">
                  <c:v>2.9500122070309942</c:v>
                </c:pt>
                <c:pt idx="7245">
                  <c:v>2.960006713867017</c:v>
                </c:pt>
                <c:pt idx="7246">
                  <c:v>2.9500122070309942</c:v>
                </c:pt>
                <c:pt idx="7247">
                  <c:v>2.9900054931640057</c:v>
                </c:pt>
                <c:pt idx="7248">
                  <c:v>3.010009765625</c:v>
                </c:pt>
                <c:pt idx="7249">
                  <c:v>3.0299987792970171</c:v>
                </c:pt>
                <c:pt idx="7250">
                  <c:v>2.960006713867017</c:v>
                </c:pt>
                <c:pt idx="7251">
                  <c:v>2.9000091552730112</c:v>
                </c:pt>
                <c:pt idx="7252">
                  <c:v>2.9199981689449999</c:v>
                </c:pt>
                <c:pt idx="7253">
                  <c:v>2.9400024414059942</c:v>
                </c:pt>
                <c:pt idx="7254">
                  <c:v>2.9900054931640057</c:v>
                </c:pt>
                <c:pt idx="7255">
                  <c:v>2.9900054931640057</c:v>
                </c:pt>
                <c:pt idx="7256">
                  <c:v>2.9800109863280113</c:v>
                </c:pt>
                <c:pt idx="7257">
                  <c:v>2.9400024414059942</c:v>
                </c:pt>
                <c:pt idx="7258">
                  <c:v>2.9800109863280113</c:v>
                </c:pt>
                <c:pt idx="7259">
                  <c:v>2.9900054931640057</c:v>
                </c:pt>
                <c:pt idx="7260">
                  <c:v>3.0700073242190058</c:v>
                </c:pt>
                <c:pt idx="7261">
                  <c:v>3.0700073242190058</c:v>
                </c:pt>
                <c:pt idx="7262">
                  <c:v>3.1100006103520172</c:v>
                </c:pt>
                <c:pt idx="7263">
                  <c:v>3</c:v>
                </c:pt>
                <c:pt idx="7264">
                  <c:v>3.0600128173830115</c:v>
                </c:pt>
                <c:pt idx="7265">
                  <c:v>3.0500030517580115</c:v>
                </c:pt>
                <c:pt idx="7266">
                  <c:v>3.0600128173830115</c:v>
                </c:pt>
                <c:pt idx="7267">
                  <c:v>2.9900054931640057</c:v>
                </c:pt>
                <c:pt idx="7268">
                  <c:v>3.0299987792970171</c:v>
                </c:pt>
                <c:pt idx="7269">
                  <c:v>3.0800018310550001</c:v>
                </c:pt>
                <c:pt idx="7270">
                  <c:v>3.0299987792970171</c:v>
                </c:pt>
                <c:pt idx="7271">
                  <c:v>3.010009765625</c:v>
                </c:pt>
                <c:pt idx="7272">
                  <c:v>3.0500030517580115</c:v>
                </c:pt>
                <c:pt idx="7273">
                  <c:v>3.0900115966800001</c:v>
                </c:pt>
                <c:pt idx="7274">
                  <c:v>3.0600128173830115</c:v>
                </c:pt>
                <c:pt idx="7275">
                  <c:v>3.0299987792970171</c:v>
                </c:pt>
                <c:pt idx="7276">
                  <c:v>3.0299987792970171</c:v>
                </c:pt>
                <c:pt idx="7277">
                  <c:v>3.0500030517580115</c:v>
                </c:pt>
                <c:pt idx="7278">
                  <c:v>3</c:v>
                </c:pt>
                <c:pt idx="7279">
                  <c:v>2.960006713867017</c:v>
                </c:pt>
                <c:pt idx="7280">
                  <c:v>3.0600128173830115</c:v>
                </c:pt>
                <c:pt idx="7281">
                  <c:v>3.0900115966800001</c:v>
                </c:pt>
                <c:pt idx="7282">
                  <c:v>3.0700073242190058</c:v>
                </c:pt>
                <c:pt idx="7283">
                  <c:v>3.010009765625</c:v>
                </c:pt>
                <c:pt idx="7284">
                  <c:v>3</c:v>
                </c:pt>
                <c:pt idx="7285">
                  <c:v>2.9900054931640057</c:v>
                </c:pt>
                <c:pt idx="7286">
                  <c:v>3.0600128173830115</c:v>
                </c:pt>
                <c:pt idx="7287">
                  <c:v>3.010009765625</c:v>
                </c:pt>
                <c:pt idx="7288">
                  <c:v>2.9800109863280113</c:v>
                </c:pt>
                <c:pt idx="7289">
                  <c:v>2.9500122070309942</c:v>
                </c:pt>
                <c:pt idx="7290">
                  <c:v>2.9500122070309942</c:v>
                </c:pt>
                <c:pt idx="7291">
                  <c:v>3.0200042724609943</c:v>
                </c:pt>
                <c:pt idx="7292">
                  <c:v>2.9800109863280113</c:v>
                </c:pt>
                <c:pt idx="7293">
                  <c:v>2.9900054931640057</c:v>
                </c:pt>
                <c:pt idx="7294">
                  <c:v>3</c:v>
                </c:pt>
                <c:pt idx="7295">
                  <c:v>3.0299987792970171</c:v>
                </c:pt>
                <c:pt idx="7296">
                  <c:v>3.0400085449220171</c:v>
                </c:pt>
                <c:pt idx="7297">
                  <c:v>3.0500030517580115</c:v>
                </c:pt>
                <c:pt idx="7298">
                  <c:v>3.0200042724609943</c:v>
                </c:pt>
                <c:pt idx="7299">
                  <c:v>2.9800109863280113</c:v>
                </c:pt>
                <c:pt idx="7300">
                  <c:v>2.9700012207030113</c:v>
                </c:pt>
                <c:pt idx="7301">
                  <c:v>3</c:v>
                </c:pt>
                <c:pt idx="7302">
                  <c:v>2.9700012207030113</c:v>
                </c:pt>
                <c:pt idx="7303">
                  <c:v>2.9700012207030113</c:v>
                </c:pt>
                <c:pt idx="7304">
                  <c:v>2.9800109863280113</c:v>
                </c:pt>
                <c:pt idx="7305">
                  <c:v>2.9500122070309942</c:v>
                </c:pt>
                <c:pt idx="7306">
                  <c:v>3.010009765625</c:v>
                </c:pt>
                <c:pt idx="7307">
                  <c:v>3.0800018310550001</c:v>
                </c:pt>
                <c:pt idx="7308">
                  <c:v>3.0500030517580115</c:v>
                </c:pt>
                <c:pt idx="7309">
                  <c:v>2.9800109863280113</c:v>
                </c:pt>
                <c:pt idx="7310">
                  <c:v>3.0299987792970171</c:v>
                </c:pt>
                <c:pt idx="7311">
                  <c:v>3.0299987792970171</c:v>
                </c:pt>
                <c:pt idx="7312">
                  <c:v>3.0700073242190058</c:v>
                </c:pt>
                <c:pt idx="7313">
                  <c:v>3.1100006103520172</c:v>
                </c:pt>
                <c:pt idx="7314">
                  <c:v>3.0700073242190058</c:v>
                </c:pt>
                <c:pt idx="7315">
                  <c:v>3</c:v>
                </c:pt>
                <c:pt idx="7316">
                  <c:v>2.9700012207030113</c:v>
                </c:pt>
                <c:pt idx="7317">
                  <c:v>2.9800109863280113</c:v>
                </c:pt>
                <c:pt idx="7318">
                  <c:v>3.010009765625</c:v>
                </c:pt>
                <c:pt idx="7319">
                  <c:v>3.0299987792970171</c:v>
                </c:pt>
                <c:pt idx="7320">
                  <c:v>3.0600128173830115</c:v>
                </c:pt>
                <c:pt idx="7321">
                  <c:v>3.0700073242190058</c:v>
                </c:pt>
                <c:pt idx="7322">
                  <c:v>3.0299987792970171</c:v>
                </c:pt>
                <c:pt idx="7323">
                  <c:v>3.010009765625</c:v>
                </c:pt>
                <c:pt idx="7324">
                  <c:v>3.0900115966800001</c:v>
                </c:pt>
                <c:pt idx="7325">
                  <c:v>3.0299987792970171</c:v>
                </c:pt>
                <c:pt idx="7326">
                  <c:v>3.0700073242190058</c:v>
                </c:pt>
                <c:pt idx="7327">
                  <c:v>3.0700073242190058</c:v>
                </c:pt>
                <c:pt idx="7328">
                  <c:v>3.0800018310550001</c:v>
                </c:pt>
                <c:pt idx="7329">
                  <c:v>3.0400085449220171</c:v>
                </c:pt>
                <c:pt idx="7330">
                  <c:v>3.0700073242190058</c:v>
                </c:pt>
                <c:pt idx="7331">
                  <c:v>3.0800018310550001</c:v>
                </c:pt>
                <c:pt idx="7332">
                  <c:v>3.0299987792970171</c:v>
                </c:pt>
                <c:pt idx="7333">
                  <c:v>3.0500030517580115</c:v>
                </c:pt>
                <c:pt idx="7334">
                  <c:v>3.1000061035159945</c:v>
                </c:pt>
                <c:pt idx="7335">
                  <c:v>3.1000061035159945</c:v>
                </c:pt>
                <c:pt idx="7336">
                  <c:v>3.0600128173830115</c:v>
                </c:pt>
                <c:pt idx="7337">
                  <c:v>3</c:v>
                </c:pt>
                <c:pt idx="7338">
                  <c:v>2.9900054931640057</c:v>
                </c:pt>
                <c:pt idx="7339">
                  <c:v>3.0200042724609943</c:v>
                </c:pt>
                <c:pt idx="7340">
                  <c:v>3</c:v>
                </c:pt>
                <c:pt idx="7341">
                  <c:v>3.0400085449220171</c:v>
                </c:pt>
                <c:pt idx="7342">
                  <c:v>3.0200042724609943</c:v>
                </c:pt>
                <c:pt idx="7343">
                  <c:v>3.0700073242190058</c:v>
                </c:pt>
                <c:pt idx="7344">
                  <c:v>3.0900115966800001</c:v>
                </c:pt>
                <c:pt idx="7345">
                  <c:v>3.0500030517580115</c:v>
                </c:pt>
                <c:pt idx="7346">
                  <c:v>3</c:v>
                </c:pt>
                <c:pt idx="7347">
                  <c:v>3.0400085449220171</c:v>
                </c:pt>
                <c:pt idx="7348">
                  <c:v>3.0900115966800001</c:v>
                </c:pt>
                <c:pt idx="7349">
                  <c:v>3.0500030517580115</c:v>
                </c:pt>
                <c:pt idx="7350">
                  <c:v>3.0400085449220171</c:v>
                </c:pt>
                <c:pt idx="7351">
                  <c:v>3.0800018310550001</c:v>
                </c:pt>
                <c:pt idx="7352">
                  <c:v>3.0800018310550001</c:v>
                </c:pt>
                <c:pt idx="7353">
                  <c:v>3.0700073242190058</c:v>
                </c:pt>
                <c:pt idx="7354">
                  <c:v>3.0700073242190058</c:v>
                </c:pt>
                <c:pt idx="7355">
                  <c:v>3.0200042724609943</c:v>
                </c:pt>
                <c:pt idx="7356">
                  <c:v>3.0600128173830115</c:v>
                </c:pt>
                <c:pt idx="7357">
                  <c:v>3.0800018310550001</c:v>
                </c:pt>
                <c:pt idx="7358">
                  <c:v>3.1000061035159945</c:v>
                </c:pt>
                <c:pt idx="7359">
                  <c:v>3.1000061035159945</c:v>
                </c:pt>
                <c:pt idx="7360">
                  <c:v>3.0900115966800001</c:v>
                </c:pt>
                <c:pt idx="7361">
                  <c:v>3.0900115966800001</c:v>
                </c:pt>
                <c:pt idx="7362">
                  <c:v>3.0800018310550001</c:v>
                </c:pt>
                <c:pt idx="7363">
                  <c:v>3.0800018310550001</c:v>
                </c:pt>
                <c:pt idx="7364">
                  <c:v>3.0900115966800001</c:v>
                </c:pt>
                <c:pt idx="7365">
                  <c:v>3.0800018310550001</c:v>
                </c:pt>
                <c:pt idx="7366">
                  <c:v>3.0600128173830115</c:v>
                </c:pt>
                <c:pt idx="7367">
                  <c:v>3.1300048828120168</c:v>
                </c:pt>
                <c:pt idx="7368">
                  <c:v>3.0600128173830115</c:v>
                </c:pt>
                <c:pt idx="7369">
                  <c:v>3</c:v>
                </c:pt>
                <c:pt idx="7370">
                  <c:v>3.0600128173830115</c:v>
                </c:pt>
                <c:pt idx="7371">
                  <c:v>3.0500030517580115</c:v>
                </c:pt>
                <c:pt idx="7372">
                  <c:v>3.1300048828120168</c:v>
                </c:pt>
                <c:pt idx="7373">
                  <c:v>3.0700073242190058</c:v>
                </c:pt>
                <c:pt idx="7374">
                  <c:v>3.0500030517580115</c:v>
                </c:pt>
                <c:pt idx="7375">
                  <c:v>3.010009765625</c:v>
                </c:pt>
                <c:pt idx="7376">
                  <c:v>3</c:v>
                </c:pt>
                <c:pt idx="7377">
                  <c:v>3.0600128173830115</c:v>
                </c:pt>
                <c:pt idx="7378">
                  <c:v>3.1000061035159945</c:v>
                </c:pt>
                <c:pt idx="7379">
                  <c:v>3.0900115966800001</c:v>
                </c:pt>
                <c:pt idx="7380">
                  <c:v>3.0800018310550001</c:v>
                </c:pt>
                <c:pt idx="7381">
                  <c:v>3.1100006103520172</c:v>
                </c:pt>
                <c:pt idx="7382">
                  <c:v>3.1100006103520172</c:v>
                </c:pt>
                <c:pt idx="7383">
                  <c:v>3.0400085449220171</c:v>
                </c:pt>
                <c:pt idx="7384">
                  <c:v>3.0500030517580115</c:v>
                </c:pt>
                <c:pt idx="7385">
                  <c:v>3.0600128173830115</c:v>
                </c:pt>
                <c:pt idx="7386">
                  <c:v>3.0900115966800001</c:v>
                </c:pt>
                <c:pt idx="7387">
                  <c:v>3.0800018310550001</c:v>
                </c:pt>
                <c:pt idx="7388">
                  <c:v>3.0800018310550001</c:v>
                </c:pt>
                <c:pt idx="7389">
                  <c:v>3.1100006103520172</c:v>
                </c:pt>
                <c:pt idx="7390">
                  <c:v>3.1100006103520172</c:v>
                </c:pt>
                <c:pt idx="7391">
                  <c:v>3.0500030517580115</c:v>
                </c:pt>
                <c:pt idx="7392">
                  <c:v>3.0400085449220171</c:v>
                </c:pt>
                <c:pt idx="7393">
                  <c:v>3.0500030517580115</c:v>
                </c:pt>
                <c:pt idx="7394">
                  <c:v>3.0500030517580115</c:v>
                </c:pt>
                <c:pt idx="7395">
                  <c:v>3.0700073242190058</c:v>
                </c:pt>
                <c:pt idx="7396">
                  <c:v>3.0900115966800001</c:v>
                </c:pt>
                <c:pt idx="7397">
                  <c:v>3.0900115966800001</c:v>
                </c:pt>
                <c:pt idx="7398">
                  <c:v>3.1000061035159945</c:v>
                </c:pt>
                <c:pt idx="7399">
                  <c:v>3.1000061035159945</c:v>
                </c:pt>
                <c:pt idx="7400">
                  <c:v>3.1000061035159945</c:v>
                </c:pt>
                <c:pt idx="7401">
                  <c:v>3.0600128173830115</c:v>
                </c:pt>
                <c:pt idx="7402">
                  <c:v>3.0600128173830115</c:v>
                </c:pt>
                <c:pt idx="7403">
                  <c:v>3.0600128173830115</c:v>
                </c:pt>
                <c:pt idx="7404">
                  <c:v>3.0900115966800001</c:v>
                </c:pt>
                <c:pt idx="7405">
                  <c:v>3.0800018310550001</c:v>
                </c:pt>
                <c:pt idx="7406">
                  <c:v>3.1300048828120168</c:v>
                </c:pt>
                <c:pt idx="7407">
                  <c:v>3.1000061035159945</c:v>
                </c:pt>
                <c:pt idx="7408">
                  <c:v>3.1500091552730112</c:v>
                </c:pt>
                <c:pt idx="7409">
                  <c:v>3.1200103759770172</c:v>
                </c:pt>
                <c:pt idx="7410">
                  <c:v>3.1100006103520172</c:v>
                </c:pt>
                <c:pt idx="7411">
                  <c:v>3.0500030517580115</c:v>
                </c:pt>
                <c:pt idx="7412">
                  <c:v>3.0600128173830115</c:v>
                </c:pt>
                <c:pt idx="7413">
                  <c:v>3.0600128173830115</c:v>
                </c:pt>
                <c:pt idx="7414">
                  <c:v>3.0900115966800001</c:v>
                </c:pt>
                <c:pt idx="7415">
                  <c:v>3.1100006103520172</c:v>
                </c:pt>
                <c:pt idx="7416">
                  <c:v>3.0700073242190058</c:v>
                </c:pt>
                <c:pt idx="7417">
                  <c:v>3.0600128173830115</c:v>
                </c:pt>
                <c:pt idx="7418">
                  <c:v>3.0800018310550001</c:v>
                </c:pt>
                <c:pt idx="7419">
                  <c:v>3.0900115966800001</c:v>
                </c:pt>
                <c:pt idx="7420">
                  <c:v>3.1100006103520172</c:v>
                </c:pt>
                <c:pt idx="7421">
                  <c:v>3.0800018310550001</c:v>
                </c:pt>
                <c:pt idx="7422">
                  <c:v>3.0800018310550001</c:v>
                </c:pt>
                <c:pt idx="7423">
                  <c:v>3.1000061035159945</c:v>
                </c:pt>
                <c:pt idx="7424">
                  <c:v>3.1000061035159945</c:v>
                </c:pt>
                <c:pt idx="7425">
                  <c:v>3.1200103759770172</c:v>
                </c:pt>
                <c:pt idx="7426">
                  <c:v>3.1200103759770172</c:v>
                </c:pt>
                <c:pt idx="7427">
                  <c:v>3.1600036621090055</c:v>
                </c:pt>
                <c:pt idx="7428">
                  <c:v>3.1200103759770172</c:v>
                </c:pt>
                <c:pt idx="7429">
                  <c:v>3.0900115966800001</c:v>
                </c:pt>
                <c:pt idx="7430">
                  <c:v>3.1200103759770172</c:v>
                </c:pt>
                <c:pt idx="7431">
                  <c:v>3.0800018310550001</c:v>
                </c:pt>
                <c:pt idx="7432">
                  <c:v>3.1300048828120168</c:v>
                </c:pt>
                <c:pt idx="7433">
                  <c:v>3.1300048828120168</c:v>
                </c:pt>
                <c:pt idx="7434">
                  <c:v>3.1300048828120168</c:v>
                </c:pt>
                <c:pt idx="7435">
                  <c:v>3.0800018310550001</c:v>
                </c:pt>
                <c:pt idx="7436">
                  <c:v>3.1000061035159945</c:v>
                </c:pt>
                <c:pt idx="7437">
                  <c:v>3.1900024414059942</c:v>
                </c:pt>
                <c:pt idx="7438">
                  <c:v>3.1000061035159945</c:v>
                </c:pt>
                <c:pt idx="7439">
                  <c:v>3.210006713867017</c:v>
                </c:pt>
                <c:pt idx="7440">
                  <c:v>3.1699981689449999</c:v>
                </c:pt>
                <c:pt idx="7441">
                  <c:v>3.1900024414059942</c:v>
                </c:pt>
                <c:pt idx="7442">
                  <c:v>3.1699981689449999</c:v>
                </c:pt>
                <c:pt idx="7443">
                  <c:v>3.0800018310550001</c:v>
                </c:pt>
                <c:pt idx="7444">
                  <c:v>3.1100006103520172</c:v>
                </c:pt>
                <c:pt idx="7445">
                  <c:v>3.0800018310550001</c:v>
                </c:pt>
                <c:pt idx="7446">
                  <c:v>3.1300048828120168</c:v>
                </c:pt>
                <c:pt idx="7447">
                  <c:v>3.1200103759770172</c:v>
                </c:pt>
                <c:pt idx="7448">
                  <c:v>3.1300048828120168</c:v>
                </c:pt>
                <c:pt idx="7449">
                  <c:v>3.1600036621090055</c:v>
                </c:pt>
                <c:pt idx="7450">
                  <c:v>3.1100006103520172</c:v>
                </c:pt>
                <c:pt idx="7451">
                  <c:v>3.1500091552730112</c:v>
                </c:pt>
                <c:pt idx="7452">
                  <c:v>3.1600036621090055</c:v>
                </c:pt>
                <c:pt idx="7453">
                  <c:v>3.0900115966800001</c:v>
                </c:pt>
                <c:pt idx="7454">
                  <c:v>3.1900024414059942</c:v>
                </c:pt>
                <c:pt idx="7455">
                  <c:v>3.1399993896480112</c:v>
                </c:pt>
                <c:pt idx="7456">
                  <c:v>3.1300048828120168</c:v>
                </c:pt>
                <c:pt idx="7457">
                  <c:v>3.1500091552730112</c:v>
                </c:pt>
                <c:pt idx="7458">
                  <c:v>3.1200103759770172</c:v>
                </c:pt>
                <c:pt idx="7459">
                  <c:v>3.1900024414059942</c:v>
                </c:pt>
                <c:pt idx="7460">
                  <c:v>3.210006713867017</c:v>
                </c:pt>
                <c:pt idx="7461">
                  <c:v>3.1300048828120168</c:v>
                </c:pt>
                <c:pt idx="7462">
                  <c:v>3.1100006103520172</c:v>
                </c:pt>
                <c:pt idx="7463">
                  <c:v>3.1100006103520172</c:v>
                </c:pt>
                <c:pt idx="7464">
                  <c:v>3.1100006103520172</c:v>
                </c:pt>
                <c:pt idx="7465">
                  <c:v>3.1100006103520172</c:v>
                </c:pt>
                <c:pt idx="7466">
                  <c:v>3.1100006103520172</c:v>
                </c:pt>
                <c:pt idx="7467">
                  <c:v>3.1000061035159945</c:v>
                </c:pt>
                <c:pt idx="7468">
                  <c:v>3.0900115966800001</c:v>
                </c:pt>
                <c:pt idx="7469">
                  <c:v>3.1300048828120168</c:v>
                </c:pt>
                <c:pt idx="7470">
                  <c:v>3.1699981689449999</c:v>
                </c:pt>
                <c:pt idx="7471">
                  <c:v>3.1699981689449999</c:v>
                </c:pt>
                <c:pt idx="7472">
                  <c:v>3.3000030517580115</c:v>
                </c:pt>
                <c:pt idx="7473">
                  <c:v>3.1500091552730112</c:v>
                </c:pt>
                <c:pt idx="7474">
                  <c:v>3.1200103759770172</c:v>
                </c:pt>
                <c:pt idx="7475">
                  <c:v>3.1900024414059942</c:v>
                </c:pt>
                <c:pt idx="7476">
                  <c:v>3.1800079345699999</c:v>
                </c:pt>
                <c:pt idx="7477">
                  <c:v>3.2700042724609943</c:v>
                </c:pt>
                <c:pt idx="7478">
                  <c:v>3.1800079345699999</c:v>
                </c:pt>
                <c:pt idx="7479">
                  <c:v>3.1600036621090055</c:v>
                </c:pt>
                <c:pt idx="7480">
                  <c:v>3.1399993896480112</c:v>
                </c:pt>
                <c:pt idx="7481">
                  <c:v>3.210006713867017</c:v>
                </c:pt>
                <c:pt idx="7482">
                  <c:v>3.1200103759770172</c:v>
                </c:pt>
                <c:pt idx="7483">
                  <c:v>3.1100006103520172</c:v>
                </c:pt>
                <c:pt idx="7484">
                  <c:v>3.0900115966800001</c:v>
                </c:pt>
                <c:pt idx="7485">
                  <c:v>3.1200103759770172</c:v>
                </c:pt>
                <c:pt idx="7486">
                  <c:v>3.1600036621090055</c:v>
                </c:pt>
                <c:pt idx="7487">
                  <c:v>3.1600036621090055</c:v>
                </c:pt>
                <c:pt idx="7488">
                  <c:v>3.0800018310550001</c:v>
                </c:pt>
                <c:pt idx="7489">
                  <c:v>3.0400085449220171</c:v>
                </c:pt>
                <c:pt idx="7490">
                  <c:v>3.0600128173830115</c:v>
                </c:pt>
                <c:pt idx="7491">
                  <c:v>3.1200103759770172</c:v>
                </c:pt>
                <c:pt idx="7492">
                  <c:v>3.1500091552730112</c:v>
                </c:pt>
                <c:pt idx="7493">
                  <c:v>3.1800079345699999</c:v>
                </c:pt>
                <c:pt idx="7494">
                  <c:v>3.1800079345699999</c:v>
                </c:pt>
                <c:pt idx="7495">
                  <c:v>3.1300048828120168</c:v>
                </c:pt>
                <c:pt idx="7496">
                  <c:v>3.1300048828120168</c:v>
                </c:pt>
                <c:pt idx="7497">
                  <c:v>3.1300048828120168</c:v>
                </c:pt>
                <c:pt idx="7498">
                  <c:v>3.1200103759770172</c:v>
                </c:pt>
                <c:pt idx="7499">
                  <c:v>3.1300048828120168</c:v>
                </c:pt>
                <c:pt idx="7500">
                  <c:v>3.1399993896480112</c:v>
                </c:pt>
                <c:pt idx="7501">
                  <c:v>3.1699981689449999</c:v>
                </c:pt>
                <c:pt idx="7502">
                  <c:v>3.1699981689449999</c:v>
                </c:pt>
                <c:pt idx="7503">
                  <c:v>3.2300109863280113</c:v>
                </c:pt>
                <c:pt idx="7504">
                  <c:v>3.25</c:v>
                </c:pt>
                <c:pt idx="7505">
                  <c:v>3.3300018310550001</c:v>
                </c:pt>
                <c:pt idx="7506">
                  <c:v>3.1900024414059942</c:v>
                </c:pt>
                <c:pt idx="7507">
                  <c:v>3.1200103759770172</c:v>
                </c:pt>
                <c:pt idx="7508">
                  <c:v>3.1600036621090055</c:v>
                </c:pt>
                <c:pt idx="7509">
                  <c:v>3.1500091552730112</c:v>
                </c:pt>
                <c:pt idx="7510">
                  <c:v>3.25</c:v>
                </c:pt>
                <c:pt idx="7511">
                  <c:v>3.2300109863280113</c:v>
                </c:pt>
                <c:pt idx="7512">
                  <c:v>3.1800079345699999</c:v>
                </c:pt>
                <c:pt idx="7513">
                  <c:v>3.1300048828120168</c:v>
                </c:pt>
                <c:pt idx="7514">
                  <c:v>3.1200103759770172</c:v>
                </c:pt>
                <c:pt idx="7515">
                  <c:v>3.1000061035159945</c:v>
                </c:pt>
                <c:pt idx="7516">
                  <c:v>3.2400054931640057</c:v>
                </c:pt>
                <c:pt idx="7517">
                  <c:v>3.1399993896480112</c:v>
                </c:pt>
                <c:pt idx="7518">
                  <c:v>3.1100006103520172</c:v>
                </c:pt>
                <c:pt idx="7519">
                  <c:v>3.1500091552730112</c:v>
                </c:pt>
                <c:pt idx="7520">
                  <c:v>3.1699981689449999</c:v>
                </c:pt>
                <c:pt idx="7521">
                  <c:v>3.2200012207030113</c:v>
                </c:pt>
                <c:pt idx="7522">
                  <c:v>3.1800079345699999</c:v>
                </c:pt>
                <c:pt idx="7523">
                  <c:v>3.1900024414059942</c:v>
                </c:pt>
                <c:pt idx="7524">
                  <c:v>3.1699981689449999</c:v>
                </c:pt>
                <c:pt idx="7525">
                  <c:v>3.1000061035159945</c:v>
                </c:pt>
                <c:pt idx="7526">
                  <c:v>3.1100006103520172</c:v>
                </c:pt>
                <c:pt idx="7527">
                  <c:v>3.1800079345699999</c:v>
                </c:pt>
                <c:pt idx="7528">
                  <c:v>3.1300048828120168</c:v>
                </c:pt>
                <c:pt idx="7529">
                  <c:v>3.2000122070309942</c:v>
                </c:pt>
                <c:pt idx="7530">
                  <c:v>3.1900024414059942</c:v>
                </c:pt>
                <c:pt idx="7531">
                  <c:v>3.2200012207030113</c:v>
                </c:pt>
                <c:pt idx="7532">
                  <c:v>3.1900024414059942</c:v>
                </c:pt>
                <c:pt idx="7533">
                  <c:v>3.210006713867017</c:v>
                </c:pt>
                <c:pt idx="7534">
                  <c:v>3.1200103759770172</c:v>
                </c:pt>
                <c:pt idx="7535">
                  <c:v>3.0900115966800001</c:v>
                </c:pt>
                <c:pt idx="7536">
                  <c:v>3.1600036621090055</c:v>
                </c:pt>
                <c:pt idx="7537">
                  <c:v>3.1500091552730112</c:v>
                </c:pt>
                <c:pt idx="7538">
                  <c:v>3.2300109863280113</c:v>
                </c:pt>
                <c:pt idx="7539">
                  <c:v>3.1600036621090055</c:v>
                </c:pt>
                <c:pt idx="7540">
                  <c:v>3.1100006103520172</c:v>
                </c:pt>
                <c:pt idx="7541">
                  <c:v>3.1200103759770172</c:v>
                </c:pt>
                <c:pt idx="7542">
                  <c:v>3.1600036621090055</c:v>
                </c:pt>
                <c:pt idx="7543">
                  <c:v>3.1500091552730112</c:v>
                </c:pt>
                <c:pt idx="7544">
                  <c:v>3.1399993896480112</c:v>
                </c:pt>
                <c:pt idx="7545">
                  <c:v>3.1500091552730112</c:v>
                </c:pt>
                <c:pt idx="7546">
                  <c:v>3.1800079345699999</c:v>
                </c:pt>
                <c:pt idx="7547">
                  <c:v>3.260009765625</c:v>
                </c:pt>
                <c:pt idx="7548">
                  <c:v>3.2400054931640057</c:v>
                </c:pt>
                <c:pt idx="7549">
                  <c:v>3.1900024414059942</c:v>
                </c:pt>
                <c:pt idx="7550">
                  <c:v>3.1800079345699999</c:v>
                </c:pt>
                <c:pt idx="7551">
                  <c:v>3.2000122070309942</c:v>
                </c:pt>
                <c:pt idx="7552">
                  <c:v>3.2300109863280113</c:v>
                </c:pt>
                <c:pt idx="7553">
                  <c:v>3.2400054931640057</c:v>
                </c:pt>
                <c:pt idx="7554">
                  <c:v>3.2200012207030113</c:v>
                </c:pt>
                <c:pt idx="7555">
                  <c:v>3.2000122070309942</c:v>
                </c:pt>
                <c:pt idx="7556">
                  <c:v>3.260009765625</c:v>
                </c:pt>
                <c:pt idx="7557">
                  <c:v>3.25</c:v>
                </c:pt>
                <c:pt idx="7558">
                  <c:v>3.260009765625</c:v>
                </c:pt>
                <c:pt idx="7559">
                  <c:v>3.210006713867017</c:v>
                </c:pt>
                <c:pt idx="7560">
                  <c:v>3.1800079345699999</c:v>
                </c:pt>
                <c:pt idx="7561">
                  <c:v>3.1900024414059942</c:v>
                </c:pt>
                <c:pt idx="7562">
                  <c:v>3.1300048828120168</c:v>
                </c:pt>
                <c:pt idx="7563">
                  <c:v>3.1600036621090055</c:v>
                </c:pt>
                <c:pt idx="7564">
                  <c:v>3.1900024414059942</c:v>
                </c:pt>
                <c:pt idx="7565">
                  <c:v>3.1900024414059942</c:v>
                </c:pt>
                <c:pt idx="7566">
                  <c:v>3.1900024414059942</c:v>
                </c:pt>
                <c:pt idx="7567">
                  <c:v>3.2000122070309942</c:v>
                </c:pt>
                <c:pt idx="7568">
                  <c:v>3.1800079345699999</c:v>
                </c:pt>
                <c:pt idx="7569">
                  <c:v>3.210006713867017</c:v>
                </c:pt>
                <c:pt idx="7570">
                  <c:v>3.3400115966800001</c:v>
                </c:pt>
                <c:pt idx="7571">
                  <c:v>3.1500091552730112</c:v>
                </c:pt>
                <c:pt idx="7572">
                  <c:v>3.2000122070309942</c:v>
                </c:pt>
                <c:pt idx="7573">
                  <c:v>3.210006713867017</c:v>
                </c:pt>
                <c:pt idx="7574">
                  <c:v>3.25</c:v>
                </c:pt>
                <c:pt idx="7575">
                  <c:v>3.2000122070309942</c:v>
                </c:pt>
                <c:pt idx="7576">
                  <c:v>3.1699981689449999</c:v>
                </c:pt>
                <c:pt idx="7577">
                  <c:v>3.1399993896480112</c:v>
                </c:pt>
                <c:pt idx="7578">
                  <c:v>3.1500091552730112</c:v>
                </c:pt>
                <c:pt idx="7579">
                  <c:v>3.210006713867017</c:v>
                </c:pt>
                <c:pt idx="7580">
                  <c:v>3.2000122070309942</c:v>
                </c:pt>
                <c:pt idx="7581">
                  <c:v>3.1399993896480112</c:v>
                </c:pt>
                <c:pt idx="7582">
                  <c:v>3.1000061035159945</c:v>
                </c:pt>
                <c:pt idx="7583">
                  <c:v>3.1699981689449999</c:v>
                </c:pt>
                <c:pt idx="7584">
                  <c:v>3.1300048828120168</c:v>
                </c:pt>
                <c:pt idx="7585">
                  <c:v>3.1300048828120168</c:v>
                </c:pt>
                <c:pt idx="7586">
                  <c:v>3.1500091552730112</c:v>
                </c:pt>
                <c:pt idx="7587">
                  <c:v>3.2200012207030113</c:v>
                </c:pt>
                <c:pt idx="7588">
                  <c:v>3.1800079345699999</c:v>
                </c:pt>
                <c:pt idx="7589">
                  <c:v>3.1500091552730112</c:v>
                </c:pt>
                <c:pt idx="7590">
                  <c:v>3.1900024414059942</c:v>
                </c:pt>
                <c:pt idx="7591">
                  <c:v>3.2300109863280113</c:v>
                </c:pt>
                <c:pt idx="7592">
                  <c:v>3.2300109863280113</c:v>
                </c:pt>
                <c:pt idx="7593">
                  <c:v>3.1699981689449999</c:v>
                </c:pt>
                <c:pt idx="7594">
                  <c:v>3.1200103759770172</c:v>
                </c:pt>
                <c:pt idx="7595">
                  <c:v>3.1100006103520172</c:v>
                </c:pt>
                <c:pt idx="7596">
                  <c:v>3.1399993896480112</c:v>
                </c:pt>
                <c:pt idx="7597">
                  <c:v>3.1900024414059942</c:v>
                </c:pt>
                <c:pt idx="7598">
                  <c:v>3.1600036621090055</c:v>
                </c:pt>
                <c:pt idx="7599">
                  <c:v>3.2000122070309942</c:v>
                </c:pt>
                <c:pt idx="7600">
                  <c:v>3.1500091552730112</c:v>
                </c:pt>
                <c:pt idx="7601">
                  <c:v>3.1900024414059942</c:v>
                </c:pt>
                <c:pt idx="7602">
                  <c:v>3.25</c:v>
                </c:pt>
                <c:pt idx="7603">
                  <c:v>3.2799987792970171</c:v>
                </c:pt>
                <c:pt idx="7604">
                  <c:v>3.25</c:v>
                </c:pt>
                <c:pt idx="7605">
                  <c:v>3.2400054931640057</c:v>
                </c:pt>
                <c:pt idx="7606">
                  <c:v>3.2700042724609943</c:v>
                </c:pt>
                <c:pt idx="7607">
                  <c:v>3.2400054931640057</c:v>
                </c:pt>
                <c:pt idx="7608">
                  <c:v>3.2300109863280113</c:v>
                </c:pt>
                <c:pt idx="7609">
                  <c:v>3.25</c:v>
                </c:pt>
                <c:pt idx="7610">
                  <c:v>3.1900024414059942</c:v>
                </c:pt>
                <c:pt idx="7611">
                  <c:v>3.1800079345699999</c:v>
                </c:pt>
                <c:pt idx="7612">
                  <c:v>3.1300048828120168</c:v>
                </c:pt>
                <c:pt idx="7613">
                  <c:v>3.1800079345699999</c:v>
                </c:pt>
                <c:pt idx="7614">
                  <c:v>3.260009765625</c:v>
                </c:pt>
                <c:pt idx="7615">
                  <c:v>3.3100128173830115</c:v>
                </c:pt>
                <c:pt idx="7616">
                  <c:v>3.1900024414059942</c:v>
                </c:pt>
                <c:pt idx="7617">
                  <c:v>3.1699981689449999</c:v>
                </c:pt>
                <c:pt idx="7618">
                  <c:v>3.1300048828120168</c:v>
                </c:pt>
                <c:pt idx="7619">
                  <c:v>3.1300048828120168</c:v>
                </c:pt>
                <c:pt idx="7620">
                  <c:v>3.1300048828120168</c:v>
                </c:pt>
                <c:pt idx="7621">
                  <c:v>3.1699981689449999</c:v>
                </c:pt>
                <c:pt idx="7622">
                  <c:v>3.210006713867017</c:v>
                </c:pt>
                <c:pt idx="7623">
                  <c:v>3.2000122070309942</c:v>
                </c:pt>
                <c:pt idx="7624">
                  <c:v>3.2000122070309942</c:v>
                </c:pt>
                <c:pt idx="7625">
                  <c:v>3.25</c:v>
                </c:pt>
                <c:pt idx="7626">
                  <c:v>3.2200012207030113</c:v>
                </c:pt>
                <c:pt idx="7627">
                  <c:v>3.2200012207030113</c:v>
                </c:pt>
                <c:pt idx="7628">
                  <c:v>3.2000122070309942</c:v>
                </c:pt>
                <c:pt idx="7629">
                  <c:v>3.1800079345699999</c:v>
                </c:pt>
                <c:pt idx="7630">
                  <c:v>3.1699981689449999</c:v>
                </c:pt>
                <c:pt idx="7631">
                  <c:v>3.1900024414059942</c:v>
                </c:pt>
                <c:pt idx="7632">
                  <c:v>3.2200012207030113</c:v>
                </c:pt>
                <c:pt idx="7633">
                  <c:v>3.1500091552730112</c:v>
                </c:pt>
                <c:pt idx="7634">
                  <c:v>3.1200103759770172</c:v>
                </c:pt>
                <c:pt idx="7635">
                  <c:v>3.1800079345699999</c:v>
                </c:pt>
                <c:pt idx="7636">
                  <c:v>3.2200012207030113</c:v>
                </c:pt>
                <c:pt idx="7637">
                  <c:v>3.210006713867017</c:v>
                </c:pt>
                <c:pt idx="7638">
                  <c:v>3.1900024414059942</c:v>
                </c:pt>
                <c:pt idx="7639">
                  <c:v>3.2400054931640057</c:v>
                </c:pt>
                <c:pt idx="7640">
                  <c:v>3.1399993896480112</c:v>
                </c:pt>
                <c:pt idx="7641">
                  <c:v>3.0600128173830115</c:v>
                </c:pt>
                <c:pt idx="7642">
                  <c:v>3.1000061035159945</c:v>
                </c:pt>
                <c:pt idx="7643">
                  <c:v>3.1399993896480112</c:v>
                </c:pt>
                <c:pt idx="7644">
                  <c:v>3.1300048828120168</c:v>
                </c:pt>
                <c:pt idx="7645">
                  <c:v>3.1600036621090055</c:v>
                </c:pt>
                <c:pt idx="7646">
                  <c:v>3.1500091552730112</c:v>
                </c:pt>
                <c:pt idx="7647">
                  <c:v>3.1100006103520172</c:v>
                </c:pt>
                <c:pt idx="7648">
                  <c:v>3.1500091552730112</c:v>
                </c:pt>
                <c:pt idx="7649">
                  <c:v>3.1900024414059942</c:v>
                </c:pt>
                <c:pt idx="7650">
                  <c:v>3.1500091552730112</c:v>
                </c:pt>
                <c:pt idx="7651">
                  <c:v>3.1000061035159945</c:v>
                </c:pt>
                <c:pt idx="7652">
                  <c:v>3.1200103759770172</c:v>
                </c:pt>
                <c:pt idx="7653">
                  <c:v>3.210006713867017</c:v>
                </c:pt>
                <c:pt idx="7654">
                  <c:v>3.2700042724609943</c:v>
                </c:pt>
                <c:pt idx="7655">
                  <c:v>3.1900024414059942</c:v>
                </c:pt>
                <c:pt idx="7656">
                  <c:v>3.1699981689449999</c:v>
                </c:pt>
                <c:pt idx="7657">
                  <c:v>3.1300048828120168</c:v>
                </c:pt>
                <c:pt idx="7658">
                  <c:v>3.1200103759770172</c:v>
                </c:pt>
                <c:pt idx="7659">
                  <c:v>3.1800079345699999</c:v>
                </c:pt>
                <c:pt idx="7660">
                  <c:v>3.2000122070309942</c:v>
                </c:pt>
                <c:pt idx="7661">
                  <c:v>3.1699981689449999</c:v>
                </c:pt>
                <c:pt idx="7662">
                  <c:v>3.1200103759770172</c:v>
                </c:pt>
                <c:pt idx="7663">
                  <c:v>3.1500091552730112</c:v>
                </c:pt>
                <c:pt idx="7664">
                  <c:v>3.1800079345699999</c:v>
                </c:pt>
                <c:pt idx="7665">
                  <c:v>3.1800079345699999</c:v>
                </c:pt>
                <c:pt idx="7666">
                  <c:v>3.1800079345699999</c:v>
                </c:pt>
                <c:pt idx="7667">
                  <c:v>3.2000122070309942</c:v>
                </c:pt>
                <c:pt idx="7668">
                  <c:v>3.1800079345699999</c:v>
                </c:pt>
                <c:pt idx="7669">
                  <c:v>3.1900024414059942</c:v>
                </c:pt>
                <c:pt idx="7670">
                  <c:v>3.1500091552730112</c:v>
                </c:pt>
                <c:pt idx="7671">
                  <c:v>3.1900024414059942</c:v>
                </c:pt>
                <c:pt idx="7672">
                  <c:v>3.2200012207030113</c:v>
                </c:pt>
                <c:pt idx="7673">
                  <c:v>3.25</c:v>
                </c:pt>
                <c:pt idx="7674">
                  <c:v>3.25</c:v>
                </c:pt>
                <c:pt idx="7675">
                  <c:v>3.2000122070309942</c:v>
                </c:pt>
                <c:pt idx="7676">
                  <c:v>3.1800079345699999</c:v>
                </c:pt>
                <c:pt idx="7677">
                  <c:v>3.1600036621090055</c:v>
                </c:pt>
                <c:pt idx="7678">
                  <c:v>3.1600036621090055</c:v>
                </c:pt>
                <c:pt idx="7679">
                  <c:v>3.210006713867017</c:v>
                </c:pt>
                <c:pt idx="7680">
                  <c:v>3.1800079345699999</c:v>
                </c:pt>
                <c:pt idx="7681">
                  <c:v>3.1900024414059942</c:v>
                </c:pt>
                <c:pt idx="7682">
                  <c:v>3.1800079345699999</c:v>
                </c:pt>
                <c:pt idx="7683">
                  <c:v>3.210006713867017</c:v>
                </c:pt>
                <c:pt idx="7684">
                  <c:v>3.210006713867017</c:v>
                </c:pt>
                <c:pt idx="7685">
                  <c:v>3.2000122070309942</c:v>
                </c:pt>
                <c:pt idx="7686">
                  <c:v>3.2300109863280113</c:v>
                </c:pt>
                <c:pt idx="7687">
                  <c:v>3.1900024414059942</c:v>
                </c:pt>
                <c:pt idx="7688">
                  <c:v>3.2400054931640057</c:v>
                </c:pt>
                <c:pt idx="7689">
                  <c:v>3.1800079345699999</c:v>
                </c:pt>
                <c:pt idx="7690">
                  <c:v>3.1699981689449999</c:v>
                </c:pt>
                <c:pt idx="7691">
                  <c:v>3.1100006103520172</c:v>
                </c:pt>
                <c:pt idx="7692">
                  <c:v>3.1399993896480112</c:v>
                </c:pt>
                <c:pt idx="7693">
                  <c:v>3.1399993896480112</c:v>
                </c:pt>
                <c:pt idx="7694">
                  <c:v>3.1200103759770172</c:v>
                </c:pt>
                <c:pt idx="7695">
                  <c:v>3.1300048828120168</c:v>
                </c:pt>
                <c:pt idx="7696">
                  <c:v>3.1600036621090055</c:v>
                </c:pt>
                <c:pt idx="7697">
                  <c:v>3.2000122070309942</c:v>
                </c:pt>
                <c:pt idx="7698">
                  <c:v>3.2300109863280113</c:v>
                </c:pt>
                <c:pt idx="7699">
                  <c:v>3.1699981689449999</c:v>
                </c:pt>
                <c:pt idx="7700">
                  <c:v>3.1300048828120168</c:v>
                </c:pt>
                <c:pt idx="7701">
                  <c:v>3.1500091552730112</c:v>
                </c:pt>
                <c:pt idx="7702">
                  <c:v>3.1600036621090055</c:v>
                </c:pt>
                <c:pt idx="7703">
                  <c:v>3.1800079345699999</c:v>
                </c:pt>
                <c:pt idx="7704">
                  <c:v>3.1699981689449999</c:v>
                </c:pt>
                <c:pt idx="7705">
                  <c:v>3.1600036621090055</c:v>
                </c:pt>
                <c:pt idx="7706">
                  <c:v>3.1800079345699999</c:v>
                </c:pt>
                <c:pt idx="7707">
                  <c:v>3.1600036621090055</c:v>
                </c:pt>
                <c:pt idx="7708">
                  <c:v>3.1900024414059942</c:v>
                </c:pt>
                <c:pt idx="7709">
                  <c:v>3.1800079345699999</c:v>
                </c:pt>
                <c:pt idx="7710">
                  <c:v>3.1600036621090055</c:v>
                </c:pt>
                <c:pt idx="7711">
                  <c:v>3.1900024414059942</c:v>
                </c:pt>
                <c:pt idx="7712">
                  <c:v>3.1600036621090055</c:v>
                </c:pt>
                <c:pt idx="7713">
                  <c:v>3.2000122070309942</c:v>
                </c:pt>
                <c:pt idx="7714">
                  <c:v>3.1800079345699999</c:v>
                </c:pt>
                <c:pt idx="7715">
                  <c:v>3.1699981689449999</c:v>
                </c:pt>
                <c:pt idx="7716">
                  <c:v>3.1900024414059942</c:v>
                </c:pt>
                <c:pt idx="7717">
                  <c:v>3.210006713867017</c:v>
                </c:pt>
                <c:pt idx="7718">
                  <c:v>3.1800079345699999</c:v>
                </c:pt>
                <c:pt idx="7719">
                  <c:v>3.2000122070309942</c:v>
                </c:pt>
                <c:pt idx="7720">
                  <c:v>3.2000122070309942</c:v>
                </c:pt>
                <c:pt idx="7721">
                  <c:v>3.2300109863280113</c:v>
                </c:pt>
                <c:pt idx="7722">
                  <c:v>3.1800079345699999</c:v>
                </c:pt>
                <c:pt idx="7723">
                  <c:v>3.1500091552730112</c:v>
                </c:pt>
                <c:pt idx="7724">
                  <c:v>3.1399993896480112</c:v>
                </c:pt>
                <c:pt idx="7725">
                  <c:v>3.1500091552730112</c:v>
                </c:pt>
                <c:pt idx="7726">
                  <c:v>3.1600036621090055</c:v>
                </c:pt>
                <c:pt idx="7727">
                  <c:v>3.1900024414059942</c:v>
                </c:pt>
                <c:pt idx="7728">
                  <c:v>3.2400054931640057</c:v>
                </c:pt>
                <c:pt idx="7729">
                  <c:v>3.2300109863280113</c:v>
                </c:pt>
                <c:pt idx="7730">
                  <c:v>3.210006713867017</c:v>
                </c:pt>
                <c:pt idx="7731">
                  <c:v>3.2000122070309942</c:v>
                </c:pt>
                <c:pt idx="7732">
                  <c:v>3.2000122070309942</c:v>
                </c:pt>
                <c:pt idx="7733">
                  <c:v>3.2000122070309942</c:v>
                </c:pt>
                <c:pt idx="7734">
                  <c:v>3.1699981689449999</c:v>
                </c:pt>
                <c:pt idx="7735">
                  <c:v>3.1800079345699999</c:v>
                </c:pt>
                <c:pt idx="7736">
                  <c:v>3.1800079345699999</c:v>
                </c:pt>
                <c:pt idx="7737">
                  <c:v>3.2000122070309942</c:v>
                </c:pt>
                <c:pt idx="7738">
                  <c:v>3.2000122070309942</c:v>
                </c:pt>
                <c:pt idx="7739">
                  <c:v>3.1800079345699999</c:v>
                </c:pt>
                <c:pt idx="7740">
                  <c:v>3.2000122070309942</c:v>
                </c:pt>
                <c:pt idx="7741">
                  <c:v>3.2400054931640057</c:v>
                </c:pt>
                <c:pt idx="7742">
                  <c:v>3.2200012207030113</c:v>
                </c:pt>
                <c:pt idx="7743">
                  <c:v>3.210006713867017</c:v>
                </c:pt>
                <c:pt idx="7744">
                  <c:v>3.210006713867017</c:v>
                </c:pt>
                <c:pt idx="7745">
                  <c:v>3.2300109863280113</c:v>
                </c:pt>
                <c:pt idx="7746">
                  <c:v>3.2300109863280113</c:v>
                </c:pt>
                <c:pt idx="7747">
                  <c:v>3.210006713867017</c:v>
                </c:pt>
                <c:pt idx="7748">
                  <c:v>3.1800079345699999</c:v>
                </c:pt>
                <c:pt idx="7749">
                  <c:v>3.1900024414059942</c:v>
                </c:pt>
                <c:pt idx="7750">
                  <c:v>3.1800079345699999</c:v>
                </c:pt>
                <c:pt idx="7751">
                  <c:v>3.2000122070309942</c:v>
                </c:pt>
                <c:pt idx="7752">
                  <c:v>3.2200012207030113</c:v>
                </c:pt>
                <c:pt idx="7753">
                  <c:v>3.1900024414059942</c:v>
                </c:pt>
                <c:pt idx="7754">
                  <c:v>3.1900024414059942</c:v>
                </c:pt>
                <c:pt idx="7755">
                  <c:v>3.2300109863280113</c:v>
                </c:pt>
                <c:pt idx="7756">
                  <c:v>3.2400054931640057</c:v>
                </c:pt>
                <c:pt idx="7757">
                  <c:v>3.25</c:v>
                </c:pt>
                <c:pt idx="7758">
                  <c:v>3.2000122070309942</c:v>
                </c:pt>
                <c:pt idx="7759">
                  <c:v>3.210006713867017</c:v>
                </c:pt>
                <c:pt idx="7760">
                  <c:v>3.2300109863280113</c:v>
                </c:pt>
                <c:pt idx="7761">
                  <c:v>3.2200012207030113</c:v>
                </c:pt>
                <c:pt idx="7762">
                  <c:v>3.25</c:v>
                </c:pt>
                <c:pt idx="7763">
                  <c:v>3.1900024414059942</c:v>
                </c:pt>
                <c:pt idx="7764">
                  <c:v>3.1699981689449999</c:v>
                </c:pt>
                <c:pt idx="7765">
                  <c:v>3.1900024414059942</c:v>
                </c:pt>
                <c:pt idx="7766">
                  <c:v>3.2300109863280113</c:v>
                </c:pt>
                <c:pt idx="7767">
                  <c:v>3.2400054931640057</c:v>
                </c:pt>
                <c:pt idx="7768">
                  <c:v>3.2300109863280113</c:v>
                </c:pt>
                <c:pt idx="7769">
                  <c:v>3.1900024414059942</c:v>
                </c:pt>
                <c:pt idx="7770">
                  <c:v>3.1699981689449999</c:v>
                </c:pt>
                <c:pt idx="7771">
                  <c:v>3.2200012207030113</c:v>
                </c:pt>
                <c:pt idx="7772">
                  <c:v>3.2300109863280113</c:v>
                </c:pt>
                <c:pt idx="7773">
                  <c:v>3.25</c:v>
                </c:pt>
                <c:pt idx="7774">
                  <c:v>3.2799987792970171</c:v>
                </c:pt>
                <c:pt idx="7775">
                  <c:v>3.25</c:v>
                </c:pt>
                <c:pt idx="7776">
                  <c:v>3.2400054931640057</c:v>
                </c:pt>
                <c:pt idx="7777">
                  <c:v>3.2400054931640057</c:v>
                </c:pt>
                <c:pt idx="7778">
                  <c:v>3.2000122070309942</c:v>
                </c:pt>
                <c:pt idx="7779">
                  <c:v>3.210006713867017</c:v>
                </c:pt>
                <c:pt idx="7780">
                  <c:v>3.2300109863280113</c:v>
                </c:pt>
                <c:pt idx="7781">
                  <c:v>3.2000122070309942</c:v>
                </c:pt>
                <c:pt idx="7782">
                  <c:v>3.2200012207030113</c:v>
                </c:pt>
                <c:pt idx="7783">
                  <c:v>3.2200012207030113</c:v>
                </c:pt>
                <c:pt idx="7784">
                  <c:v>3.1900024414059942</c:v>
                </c:pt>
                <c:pt idx="7785">
                  <c:v>3.2300109863280113</c:v>
                </c:pt>
                <c:pt idx="7786">
                  <c:v>3.260009765625</c:v>
                </c:pt>
                <c:pt idx="7787">
                  <c:v>3.2300109863280113</c:v>
                </c:pt>
                <c:pt idx="7788">
                  <c:v>3.2300109863280113</c:v>
                </c:pt>
                <c:pt idx="7789">
                  <c:v>3.2900085449220171</c:v>
                </c:pt>
                <c:pt idx="7790">
                  <c:v>3.260009765625</c:v>
                </c:pt>
                <c:pt idx="7791">
                  <c:v>3.260009765625</c:v>
                </c:pt>
                <c:pt idx="7792">
                  <c:v>3.2700042724609943</c:v>
                </c:pt>
                <c:pt idx="7793">
                  <c:v>3.2300109863280113</c:v>
                </c:pt>
                <c:pt idx="7794">
                  <c:v>3.260009765625</c:v>
                </c:pt>
                <c:pt idx="7795">
                  <c:v>3.2700042724609943</c:v>
                </c:pt>
                <c:pt idx="7796">
                  <c:v>3.3100128173830115</c:v>
                </c:pt>
                <c:pt idx="7797">
                  <c:v>3.3000030517580115</c:v>
                </c:pt>
                <c:pt idx="7798">
                  <c:v>3.3200073242190058</c:v>
                </c:pt>
                <c:pt idx="7799">
                  <c:v>3.2400054931640057</c:v>
                </c:pt>
                <c:pt idx="7800">
                  <c:v>3.2200012207030113</c:v>
                </c:pt>
                <c:pt idx="7801">
                  <c:v>3.1800079345699999</c:v>
                </c:pt>
                <c:pt idx="7802">
                  <c:v>3.1600036621090055</c:v>
                </c:pt>
                <c:pt idx="7803">
                  <c:v>3.2300109863280113</c:v>
                </c:pt>
                <c:pt idx="7804">
                  <c:v>3.25</c:v>
                </c:pt>
                <c:pt idx="7805">
                  <c:v>3.25</c:v>
                </c:pt>
                <c:pt idx="7806">
                  <c:v>3.3000030517580115</c:v>
                </c:pt>
                <c:pt idx="7807">
                  <c:v>3.210006713867017</c:v>
                </c:pt>
                <c:pt idx="7808">
                  <c:v>3.2400054931640057</c:v>
                </c:pt>
                <c:pt idx="7809">
                  <c:v>3.2300109863280113</c:v>
                </c:pt>
                <c:pt idx="7810">
                  <c:v>3.260009765625</c:v>
                </c:pt>
                <c:pt idx="7811">
                  <c:v>3.25</c:v>
                </c:pt>
                <c:pt idx="7812">
                  <c:v>3.1900024414059942</c:v>
                </c:pt>
                <c:pt idx="7813">
                  <c:v>3.1600036621090055</c:v>
                </c:pt>
                <c:pt idx="7814">
                  <c:v>3.1900024414059942</c:v>
                </c:pt>
                <c:pt idx="7815">
                  <c:v>3.25</c:v>
                </c:pt>
                <c:pt idx="7816">
                  <c:v>3.2300109863280113</c:v>
                </c:pt>
                <c:pt idx="7817">
                  <c:v>3.2000122070309942</c:v>
                </c:pt>
                <c:pt idx="7818">
                  <c:v>3.2200012207030113</c:v>
                </c:pt>
                <c:pt idx="7819">
                  <c:v>3.260009765625</c:v>
                </c:pt>
                <c:pt idx="7820">
                  <c:v>3.3400115966800001</c:v>
                </c:pt>
                <c:pt idx="7821">
                  <c:v>3.2799987792970171</c:v>
                </c:pt>
                <c:pt idx="7822">
                  <c:v>3.2300109863280113</c:v>
                </c:pt>
                <c:pt idx="7823">
                  <c:v>3.2300109863280113</c:v>
                </c:pt>
                <c:pt idx="7824">
                  <c:v>3.2200012207030113</c:v>
                </c:pt>
                <c:pt idx="7825">
                  <c:v>3.2799987792970171</c:v>
                </c:pt>
                <c:pt idx="7826">
                  <c:v>3.3100128173830115</c:v>
                </c:pt>
                <c:pt idx="7827">
                  <c:v>3.2700042724609943</c:v>
                </c:pt>
                <c:pt idx="7828">
                  <c:v>3.260009765625</c:v>
                </c:pt>
                <c:pt idx="7829">
                  <c:v>3.2300109863280113</c:v>
                </c:pt>
                <c:pt idx="7830">
                  <c:v>3.260009765625</c:v>
                </c:pt>
                <c:pt idx="7831">
                  <c:v>3.2700042724609943</c:v>
                </c:pt>
                <c:pt idx="7832">
                  <c:v>3.260009765625</c:v>
                </c:pt>
                <c:pt idx="7833">
                  <c:v>3.3000030517580115</c:v>
                </c:pt>
                <c:pt idx="7834">
                  <c:v>3.25</c:v>
                </c:pt>
                <c:pt idx="7835">
                  <c:v>3.2400054931640057</c:v>
                </c:pt>
                <c:pt idx="7836">
                  <c:v>3.2700042724609943</c:v>
                </c:pt>
                <c:pt idx="7837">
                  <c:v>3.3000030517580115</c:v>
                </c:pt>
                <c:pt idx="7838">
                  <c:v>3.3100128173830115</c:v>
                </c:pt>
                <c:pt idx="7839">
                  <c:v>3.2700042724609943</c:v>
                </c:pt>
                <c:pt idx="7840">
                  <c:v>3.2200012207030113</c:v>
                </c:pt>
                <c:pt idx="7841">
                  <c:v>3.1900024414059942</c:v>
                </c:pt>
                <c:pt idx="7842">
                  <c:v>3.25</c:v>
                </c:pt>
                <c:pt idx="7843">
                  <c:v>3.3300018310550001</c:v>
                </c:pt>
                <c:pt idx="7844">
                  <c:v>3.3600006103520172</c:v>
                </c:pt>
                <c:pt idx="7845">
                  <c:v>3.3500061035159945</c:v>
                </c:pt>
                <c:pt idx="7846">
                  <c:v>3.3500061035159945</c:v>
                </c:pt>
                <c:pt idx="7847">
                  <c:v>3.3500061035159945</c:v>
                </c:pt>
                <c:pt idx="7848">
                  <c:v>3.2900085449220171</c:v>
                </c:pt>
                <c:pt idx="7849">
                  <c:v>3.2700042724609943</c:v>
                </c:pt>
                <c:pt idx="7850">
                  <c:v>3.2799987792970171</c:v>
                </c:pt>
                <c:pt idx="7851">
                  <c:v>3.3100128173830115</c:v>
                </c:pt>
                <c:pt idx="7852">
                  <c:v>3.1600036621090055</c:v>
                </c:pt>
                <c:pt idx="7853">
                  <c:v>3.1699981689449999</c:v>
                </c:pt>
                <c:pt idx="7854">
                  <c:v>3.210006713867017</c:v>
                </c:pt>
                <c:pt idx="7855">
                  <c:v>3.2400054931640057</c:v>
                </c:pt>
                <c:pt idx="7856">
                  <c:v>3.2300109863280113</c:v>
                </c:pt>
                <c:pt idx="7857">
                  <c:v>3.2000122070309942</c:v>
                </c:pt>
                <c:pt idx="7858">
                  <c:v>3.25</c:v>
                </c:pt>
                <c:pt idx="7859">
                  <c:v>3.3200073242190058</c:v>
                </c:pt>
                <c:pt idx="7860">
                  <c:v>3.3500061035159945</c:v>
                </c:pt>
                <c:pt idx="7861">
                  <c:v>3.3899993896480112</c:v>
                </c:pt>
                <c:pt idx="7862">
                  <c:v>3.3500061035159945</c:v>
                </c:pt>
                <c:pt idx="7863">
                  <c:v>3.3300018310550001</c:v>
                </c:pt>
                <c:pt idx="7864">
                  <c:v>3.2700042724609943</c:v>
                </c:pt>
                <c:pt idx="7865">
                  <c:v>3.2700042724609943</c:v>
                </c:pt>
                <c:pt idx="7866">
                  <c:v>3.2200012207030113</c:v>
                </c:pt>
                <c:pt idx="7867">
                  <c:v>3.2000122070309942</c:v>
                </c:pt>
                <c:pt idx="7868">
                  <c:v>3.1800079345699999</c:v>
                </c:pt>
                <c:pt idx="7869">
                  <c:v>3.2400054931640057</c:v>
                </c:pt>
                <c:pt idx="7870">
                  <c:v>3.260009765625</c:v>
                </c:pt>
                <c:pt idx="7871">
                  <c:v>3.3400115966800001</c:v>
                </c:pt>
                <c:pt idx="7872">
                  <c:v>3.2200012207030113</c:v>
                </c:pt>
                <c:pt idx="7873">
                  <c:v>3.2000122070309942</c:v>
                </c:pt>
                <c:pt idx="7874">
                  <c:v>3.210006713867017</c:v>
                </c:pt>
                <c:pt idx="7875">
                  <c:v>3.2900085449220171</c:v>
                </c:pt>
                <c:pt idx="7876">
                  <c:v>3.2700042724609943</c:v>
                </c:pt>
                <c:pt idx="7877">
                  <c:v>3.3899993896480112</c:v>
                </c:pt>
                <c:pt idx="7878">
                  <c:v>3.2799987792970171</c:v>
                </c:pt>
                <c:pt idx="7879">
                  <c:v>3.2400054931640057</c:v>
                </c:pt>
                <c:pt idx="7880">
                  <c:v>3.2900085449220171</c:v>
                </c:pt>
                <c:pt idx="7881">
                  <c:v>3.1900024414059942</c:v>
                </c:pt>
                <c:pt idx="7882">
                  <c:v>3.2000122070309942</c:v>
                </c:pt>
                <c:pt idx="7883">
                  <c:v>3.2300109863280113</c:v>
                </c:pt>
                <c:pt idx="7884">
                  <c:v>3.2700042724609943</c:v>
                </c:pt>
                <c:pt idx="7885">
                  <c:v>3.2799987792970171</c:v>
                </c:pt>
                <c:pt idx="7886">
                  <c:v>3.2400054931640057</c:v>
                </c:pt>
                <c:pt idx="7887">
                  <c:v>3.2400054931640057</c:v>
                </c:pt>
                <c:pt idx="7888">
                  <c:v>3.260009765625</c:v>
                </c:pt>
                <c:pt idx="7889">
                  <c:v>3.2799987792970171</c:v>
                </c:pt>
                <c:pt idx="7890">
                  <c:v>3.3600006103520172</c:v>
                </c:pt>
                <c:pt idx="7891">
                  <c:v>3.3000030517580115</c:v>
                </c:pt>
                <c:pt idx="7892">
                  <c:v>3.2200012207030113</c:v>
                </c:pt>
                <c:pt idx="7893">
                  <c:v>3.3000030517580115</c:v>
                </c:pt>
                <c:pt idx="7894">
                  <c:v>3.3300018310550001</c:v>
                </c:pt>
                <c:pt idx="7895">
                  <c:v>3.3700103759770172</c:v>
                </c:pt>
                <c:pt idx="7896">
                  <c:v>3.4400024414059942</c:v>
                </c:pt>
                <c:pt idx="7897">
                  <c:v>3.4300079345699999</c:v>
                </c:pt>
                <c:pt idx="7898">
                  <c:v>3.3000030517580115</c:v>
                </c:pt>
                <c:pt idx="7899">
                  <c:v>3.3200073242190058</c:v>
                </c:pt>
                <c:pt idx="7900">
                  <c:v>3.2900085449220171</c:v>
                </c:pt>
                <c:pt idx="7901">
                  <c:v>3.1900024414059942</c:v>
                </c:pt>
                <c:pt idx="7902">
                  <c:v>3.25</c:v>
                </c:pt>
                <c:pt idx="7903">
                  <c:v>3.3100128173830115</c:v>
                </c:pt>
                <c:pt idx="7904">
                  <c:v>3.3500061035159945</c:v>
                </c:pt>
                <c:pt idx="7905">
                  <c:v>3.3000030517580115</c:v>
                </c:pt>
                <c:pt idx="7906">
                  <c:v>3.2900085449220171</c:v>
                </c:pt>
                <c:pt idx="7907">
                  <c:v>3.3800048828120168</c:v>
                </c:pt>
                <c:pt idx="7908">
                  <c:v>3.260009765625</c:v>
                </c:pt>
                <c:pt idx="7909">
                  <c:v>3.2700042724609943</c:v>
                </c:pt>
                <c:pt idx="7910">
                  <c:v>3.260009765625</c:v>
                </c:pt>
                <c:pt idx="7911">
                  <c:v>3.3000030517580115</c:v>
                </c:pt>
                <c:pt idx="7912">
                  <c:v>3.3200073242190058</c:v>
                </c:pt>
                <c:pt idx="7913">
                  <c:v>3.2799987792970171</c:v>
                </c:pt>
                <c:pt idx="7914">
                  <c:v>3.25</c:v>
                </c:pt>
                <c:pt idx="7915">
                  <c:v>3.3000030517580115</c:v>
                </c:pt>
                <c:pt idx="7916">
                  <c:v>3.3500061035159945</c:v>
                </c:pt>
                <c:pt idx="7917">
                  <c:v>3.3300018310550001</c:v>
                </c:pt>
                <c:pt idx="7918">
                  <c:v>3.3200073242190058</c:v>
                </c:pt>
                <c:pt idx="7919">
                  <c:v>3.3400115966800001</c:v>
                </c:pt>
                <c:pt idx="7920">
                  <c:v>3.3200073242190058</c:v>
                </c:pt>
                <c:pt idx="7921">
                  <c:v>3.3600006103520172</c:v>
                </c:pt>
                <c:pt idx="7922">
                  <c:v>3.3700103759770172</c:v>
                </c:pt>
                <c:pt idx="7923">
                  <c:v>3.3200073242190058</c:v>
                </c:pt>
                <c:pt idx="7924">
                  <c:v>3.2799987792970171</c:v>
                </c:pt>
                <c:pt idx="7925">
                  <c:v>3.25</c:v>
                </c:pt>
                <c:pt idx="7926">
                  <c:v>3.3000030517580115</c:v>
                </c:pt>
                <c:pt idx="7927">
                  <c:v>3.2400054931640057</c:v>
                </c:pt>
                <c:pt idx="7928">
                  <c:v>3.3200073242190058</c:v>
                </c:pt>
                <c:pt idx="7929">
                  <c:v>3.3899993896480112</c:v>
                </c:pt>
                <c:pt idx="7930">
                  <c:v>3.3300018310550001</c:v>
                </c:pt>
                <c:pt idx="7931">
                  <c:v>3.3300018310550001</c:v>
                </c:pt>
                <c:pt idx="7932">
                  <c:v>3.2700042724609943</c:v>
                </c:pt>
                <c:pt idx="7933">
                  <c:v>3.3100128173830115</c:v>
                </c:pt>
                <c:pt idx="7934">
                  <c:v>3.3100128173830115</c:v>
                </c:pt>
                <c:pt idx="7935">
                  <c:v>3.2900085449220171</c:v>
                </c:pt>
                <c:pt idx="7936">
                  <c:v>3.2400054931640057</c:v>
                </c:pt>
                <c:pt idx="7937">
                  <c:v>3.2900085449220171</c:v>
                </c:pt>
                <c:pt idx="7938">
                  <c:v>3.3300018310550001</c:v>
                </c:pt>
                <c:pt idx="7939">
                  <c:v>3.3100128173830115</c:v>
                </c:pt>
                <c:pt idx="7940">
                  <c:v>3.3600006103520172</c:v>
                </c:pt>
                <c:pt idx="7941">
                  <c:v>3.3200073242190058</c:v>
                </c:pt>
                <c:pt idx="7942">
                  <c:v>3.3700103759770172</c:v>
                </c:pt>
                <c:pt idx="7943">
                  <c:v>3.3100128173830115</c:v>
                </c:pt>
                <c:pt idx="7944">
                  <c:v>3.3300018310550001</c:v>
                </c:pt>
                <c:pt idx="7945">
                  <c:v>3.2900085449220171</c:v>
                </c:pt>
                <c:pt idx="7946">
                  <c:v>3.3200073242190058</c:v>
                </c:pt>
                <c:pt idx="7947">
                  <c:v>3.3000030517580115</c:v>
                </c:pt>
                <c:pt idx="7948">
                  <c:v>3.3100128173830115</c:v>
                </c:pt>
                <c:pt idx="7949">
                  <c:v>3.2900085449220171</c:v>
                </c:pt>
                <c:pt idx="7950">
                  <c:v>3.260009765625</c:v>
                </c:pt>
                <c:pt idx="7951">
                  <c:v>3.2300109863280113</c:v>
                </c:pt>
                <c:pt idx="7952">
                  <c:v>3.3000030517580115</c:v>
                </c:pt>
                <c:pt idx="7953">
                  <c:v>3.2700042724609943</c:v>
                </c:pt>
                <c:pt idx="7954">
                  <c:v>3.3200073242190058</c:v>
                </c:pt>
                <c:pt idx="7955">
                  <c:v>3.2700042724609943</c:v>
                </c:pt>
                <c:pt idx="7956">
                  <c:v>3.210006713867017</c:v>
                </c:pt>
                <c:pt idx="7957">
                  <c:v>3.2400054931640057</c:v>
                </c:pt>
                <c:pt idx="7958">
                  <c:v>3.2799987792970171</c:v>
                </c:pt>
                <c:pt idx="7959">
                  <c:v>3.2799987792970171</c:v>
                </c:pt>
                <c:pt idx="7960">
                  <c:v>3.2700042724609943</c:v>
                </c:pt>
                <c:pt idx="7961">
                  <c:v>3.3500061035159945</c:v>
                </c:pt>
                <c:pt idx="7962">
                  <c:v>3.3500061035159945</c:v>
                </c:pt>
                <c:pt idx="7963">
                  <c:v>3.3500061035159945</c:v>
                </c:pt>
                <c:pt idx="7964">
                  <c:v>3.3899993896480112</c:v>
                </c:pt>
                <c:pt idx="7965">
                  <c:v>3.3500061035159945</c:v>
                </c:pt>
                <c:pt idx="7966">
                  <c:v>3.260009765625</c:v>
                </c:pt>
                <c:pt idx="7967">
                  <c:v>3.1699981689449999</c:v>
                </c:pt>
                <c:pt idx="7968">
                  <c:v>3.2000122070309942</c:v>
                </c:pt>
                <c:pt idx="7969">
                  <c:v>3.1900024414059942</c:v>
                </c:pt>
                <c:pt idx="7970">
                  <c:v>3.1900024414059942</c:v>
                </c:pt>
                <c:pt idx="7971">
                  <c:v>3.2400054931640057</c:v>
                </c:pt>
                <c:pt idx="7972">
                  <c:v>3.2400054931640057</c:v>
                </c:pt>
                <c:pt idx="7973">
                  <c:v>3.210006713867017</c:v>
                </c:pt>
                <c:pt idx="7974">
                  <c:v>3.2400054931640057</c:v>
                </c:pt>
                <c:pt idx="7975">
                  <c:v>3.2700042724609943</c:v>
                </c:pt>
                <c:pt idx="7976">
                  <c:v>3.3899993896480112</c:v>
                </c:pt>
                <c:pt idx="7977">
                  <c:v>3.3899993896480112</c:v>
                </c:pt>
                <c:pt idx="7978">
                  <c:v>3.3000030517580115</c:v>
                </c:pt>
                <c:pt idx="7979">
                  <c:v>3.2900085449220171</c:v>
                </c:pt>
                <c:pt idx="7980">
                  <c:v>3.3100128173830115</c:v>
                </c:pt>
                <c:pt idx="7981">
                  <c:v>3.25</c:v>
                </c:pt>
                <c:pt idx="7982">
                  <c:v>3.3200073242190058</c:v>
                </c:pt>
                <c:pt idx="7983">
                  <c:v>3.3400115966800001</c:v>
                </c:pt>
                <c:pt idx="7984">
                  <c:v>3.3600006103520172</c:v>
                </c:pt>
                <c:pt idx="7985">
                  <c:v>3.3300018310550001</c:v>
                </c:pt>
                <c:pt idx="7986">
                  <c:v>3.3100128173830115</c:v>
                </c:pt>
                <c:pt idx="7987">
                  <c:v>3.2799987792970171</c:v>
                </c:pt>
                <c:pt idx="7988">
                  <c:v>3.2700042724609943</c:v>
                </c:pt>
                <c:pt idx="7989">
                  <c:v>3.2700042724609943</c:v>
                </c:pt>
                <c:pt idx="7990">
                  <c:v>3.2300109863280113</c:v>
                </c:pt>
                <c:pt idx="7991">
                  <c:v>3.2799987792970171</c:v>
                </c:pt>
                <c:pt idx="7992">
                  <c:v>3.3200073242190058</c:v>
                </c:pt>
                <c:pt idx="7993">
                  <c:v>3.3100128173830115</c:v>
                </c:pt>
                <c:pt idx="7994">
                  <c:v>3.3100128173830115</c:v>
                </c:pt>
                <c:pt idx="7995">
                  <c:v>3.3500061035159945</c:v>
                </c:pt>
                <c:pt idx="7996">
                  <c:v>3.3200073242190058</c:v>
                </c:pt>
                <c:pt idx="7997">
                  <c:v>3.3000030517580115</c:v>
                </c:pt>
                <c:pt idx="7998">
                  <c:v>3.2700042724609943</c:v>
                </c:pt>
                <c:pt idx="7999">
                  <c:v>3.260009765625</c:v>
                </c:pt>
                <c:pt idx="8000">
                  <c:v>3.3200073242190058</c:v>
                </c:pt>
                <c:pt idx="8001">
                  <c:v>3.260009765625</c:v>
                </c:pt>
                <c:pt idx="8002">
                  <c:v>3.2900085449220171</c:v>
                </c:pt>
                <c:pt idx="8003">
                  <c:v>3.260009765625</c:v>
                </c:pt>
                <c:pt idx="8004">
                  <c:v>3.2799987792970171</c:v>
                </c:pt>
                <c:pt idx="8005">
                  <c:v>3.3000030517580115</c:v>
                </c:pt>
                <c:pt idx="8006">
                  <c:v>3.3400115966800001</c:v>
                </c:pt>
                <c:pt idx="8007">
                  <c:v>3.2900085449220171</c:v>
                </c:pt>
                <c:pt idx="8008">
                  <c:v>3.210006713867017</c:v>
                </c:pt>
                <c:pt idx="8009">
                  <c:v>3.2300109863280113</c:v>
                </c:pt>
                <c:pt idx="8010">
                  <c:v>3.3700103759770172</c:v>
                </c:pt>
                <c:pt idx="8011">
                  <c:v>3.3100128173830115</c:v>
                </c:pt>
                <c:pt idx="8012">
                  <c:v>3.3300018310550001</c:v>
                </c:pt>
                <c:pt idx="8013">
                  <c:v>3.3400115966800001</c:v>
                </c:pt>
                <c:pt idx="8014">
                  <c:v>3.3100128173830115</c:v>
                </c:pt>
                <c:pt idx="8015">
                  <c:v>3.25</c:v>
                </c:pt>
                <c:pt idx="8016">
                  <c:v>3.25</c:v>
                </c:pt>
                <c:pt idx="8017">
                  <c:v>3.2900085449220171</c:v>
                </c:pt>
                <c:pt idx="8018">
                  <c:v>3.3000030517580115</c:v>
                </c:pt>
                <c:pt idx="8019">
                  <c:v>3.3300018310550001</c:v>
                </c:pt>
                <c:pt idx="8020">
                  <c:v>3.3100128173830115</c:v>
                </c:pt>
                <c:pt idx="8021">
                  <c:v>3.2900085449220171</c:v>
                </c:pt>
                <c:pt idx="8022">
                  <c:v>3.3000030517580115</c:v>
                </c:pt>
                <c:pt idx="8023">
                  <c:v>3.3000030517580115</c:v>
                </c:pt>
                <c:pt idx="8024">
                  <c:v>3.3000030517580115</c:v>
                </c:pt>
                <c:pt idx="8025">
                  <c:v>3.25</c:v>
                </c:pt>
                <c:pt idx="8026">
                  <c:v>3.2400054931640057</c:v>
                </c:pt>
                <c:pt idx="8027">
                  <c:v>3.2400054931640057</c:v>
                </c:pt>
                <c:pt idx="8028">
                  <c:v>3.2700042724609943</c:v>
                </c:pt>
                <c:pt idx="8029">
                  <c:v>3.3100128173830115</c:v>
                </c:pt>
                <c:pt idx="8030">
                  <c:v>3.2700042724609943</c:v>
                </c:pt>
                <c:pt idx="8031">
                  <c:v>3.2900085449220171</c:v>
                </c:pt>
                <c:pt idx="8032">
                  <c:v>3.260009765625</c:v>
                </c:pt>
                <c:pt idx="8033">
                  <c:v>3.3300018310550001</c:v>
                </c:pt>
                <c:pt idx="8034">
                  <c:v>3.2900085449220171</c:v>
                </c:pt>
                <c:pt idx="8035">
                  <c:v>3.2700042724609943</c:v>
                </c:pt>
                <c:pt idx="8036">
                  <c:v>3.2200012207030113</c:v>
                </c:pt>
                <c:pt idx="8037">
                  <c:v>3.2000122070309942</c:v>
                </c:pt>
                <c:pt idx="8038">
                  <c:v>3.2400054931640057</c:v>
                </c:pt>
                <c:pt idx="8039">
                  <c:v>3.2799987792970171</c:v>
                </c:pt>
                <c:pt idx="8040">
                  <c:v>3.3100128173830115</c:v>
                </c:pt>
                <c:pt idx="8041">
                  <c:v>3.3000030517580115</c:v>
                </c:pt>
                <c:pt idx="8042">
                  <c:v>3.2700042724609943</c:v>
                </c:pt>
                <c:pt idx="8043">
                  <c:v>3.260009765625</c:v>
                </c:pt>
                <c:pt idx="8044">
                  <c:v>3.2900085449220171</c:v>
                </c:pt>
                <c:pt idx="8045">
                  <c:v>3.3100128173830115</c:v>
                </c:pt>
                <c:pt idx="8046">
                  <c:v>3.2799987792970171</c:v>
                </c:pt>
                <c:pt idx="8047">
                  <c:v>3.2300109863280113</c:v>
                </c:pt>
                <c:pt idx="8048">
                  <c:v>3.260009765625</c:v>
                </c:pt>
                <c:pt idx="8049">
                  <c:v>3.3300018310550001</c:v>
                </c:pt>
                <c:pt idx="8050">
                  <c:v>3.3400115966800001</c:v>
                </c:pt>
                <c:pt idx="8051">
                  <c:v>3.3000030517580115</c:v>
                </c:pt>
                <c:pt idx="8052">
                  <c:v>3.260009765625</c:v>
                </c:pt>
                <c:pt idx="8053">
                  <c:v>3.260009765625</c:v>
                </c:pt>
                <c:pt idx="8054">
                  <c:v>3.2799987792970171</c:v>
                </c:pt>
                <c:pt idx="8055">
                  <c:v>3.2799987792970171</c:v>
                </c:pt>
                <c:pt idx="8056">
                  <c:v>3.3100128173830115</c:v>
                </c:pt>
                <c:pt idx="8057">
                  <c:v>3.3200073242190058</c:v>
                </c:pt>
                <c:pt idx="8058">
                  <c:v>3.3100128173830115</c:v>
                </c:pt>
                <c:pt idx="8059">
                  <c:v>3.25</c:v>
                </c:pt>
                <c:pt idx="8060">
                  <c:v>3.2700042724609943</c:v>
                </c:pt>
                <c:pt idx="8061">
                  <c:v>3.260009765625</c:v>
                </c:pt>
                <c:pt idx="8062">
                  <c:v>3.2700042724609943</c:v>
                </c:pt>
                <c:pt idx="8063">
                  <c:v>3.2799987792970171</c:v>
                </c:pt>
                <c:pt idx="8064">
                  <c:v>3.2700042724609943</c:v>
                </c:pt>
                <c:pt idx="8065">
                  <c:v>3.25</c:v>
                </c:pt>
                <c:pt idx="8066">
                  <c:v>3.2900085449220171</c:v>
                </c:pt>
                <c:pt idx="8067">
                  <c:v>3.3200073242190058</c:v>
                </c:pt>
                <c:pt idx="8068">
                  <c:v>3.2799987792970171</c:v>
                </c:pt>
                <c:pt idx="8069">
                  <c:v>3.2900085449220171</c:v>
                </c:pt>
                <c:pt idx="8070">
                  <c:v>3.2900085449220171</c:v>
                </c:pt>
                <c:pt idx="8071">
                  <c:v>3.2799987792970171</c:v>
                </c:pt>
                <c:pt idx="8072">
                  <c:v>3.3100128173830115</c:v>
                </c:pt>
                <c:pt idx="8073">
                  <c:v>3.3200073242190058</c:v>
                </c:pt>
                <c:pt idx="8074">
                  <c:v>3.2900085449220171</c:v>
                </c:pt>
                <c:pt idx="8075">
                  <c:v>3.2799987792970171</c:v>
                </c:pt>
                <c:pt idx="8076">
                  <c:v>3.260009765625</c:v>
                </c:pt>
                <c:pt idx="8077">
                  <c:v>3.2900085449220171</c:v>
                </c:pt>
                <c:pt idx="8078">
                  <c:v>3.3300018310550001</c:v>
                </c:pt>
                <c:pt idx="8079">
                  <c:v>3.2799987792970171</c:v>
                </c:pt>
                <c:pt idx="8080">
                  <c:v>3.2700042724609943</c:v>
                </c:pt>
                <c:pt idx="8081">
                  <c:v>3.3000030517580115</c:v>
                </c:pt>
                <c:pt idx="8082">
                  <c:v>3.3500061035159945</c:v>
                </c:pt>
                <c:pt idx="8083">
                  <c:v>3.3100128173830115</c:v>
                </c:pt>
                <c:pt idx="8084">
                  <c:v>3.260009765625</c:v>
                </c:pt>
                <c:pt idx="8085">
                  <c:v>3.260009765625</c:v>
                </c:pt>
                <c:pt idx="8086">
                  <c:v>3.2300109863280113</c:v>
                </c:pt>
                <c:pt idx="8087">
                  <c:v>3.2700042724609943</c:v>
                </c:pt>
                <c:pt idx="8088">
                  <c:v>3.3500061035159945</c:v>
                </c:pt>
                <c:pt idx="8089">
                  <c:v>3.2799987792970171</c:v>
                </c:pt>
                <c:pt idx="8090">
                  <c:v>3.2799987792970171</c:v>
                </c:pt>
                <c:pt idx="8091">
                  <c:v>3.3400115966800001</c:v>
                </c:pt>
                <c:pt idx="8092">
                  <c:v>3.3500061035159945</c:v>
                </c:pt>
                <c:pt idx="8093">
                  <c:v>3.3100128173830115</c:v>
                </c:pt>
                <c:pt idx="8094">
                  <c:v>3.2900085449220171</c:v>
                </c:pt>
                <c:pt idx="8095">
                  <c:v>3.3000030517580115</c:v>
                </c:pt>
                <c:pt idx="8096">
                  <c:v>3.2900085449220171</c:v>
                </c:pt>
                <c:pt idx="8097">
                  <c:v>3.2799987792970171</c:v>
                </c:pt>
                <c:pt idx="8098">
                  <c:v>3.2400054931640057</c:v>
                </c:pt>
                <c:pt idx="8099">
                  <c:v>3.2400054931640057</c:v>
                </c:pt>
                <c:pt idx="8100">
                  <c:v>3.2400054931640057</c:v>
                </c:pt>
                <c:pt idx="8101">
                  <c:v>3.25</c:v>
                </c:pt>
                <c:pt idx="8102">
                  <c:v>3.2700042724609943</c:v>
                </c:pt>
                <c:pt idx="8103">
                  <c:v>3.3000030517580115</c:v>
                </c:pt>
                <c:pt idx="8104">
                  <c:v>3.3300018310550001</c:v>
                </c:pt>
                <c:pt idx="8105">
                  <c:v>3.2900085449220171</c:v>
                </c:pt>
                <c:pt idx="8106">
                  <c:v>3.260009765625</c:v>
                </c:pt>
                <c:pt idx="8107">
                  <c:v>3.2799987792970171</c:v>
                </c:pt>
                <c:pt idx="8108">
                  <c:v>3.2799987792970171</c:v>
                </c:pt>
                <c:pt idx="8109">
                  <c:v>3.2700042724609943</c:v>
                </c:pt>
                <c:pt idx="8110">
                  <c:v>3.2700042724609943</c:v>
                </c:pt>
                <c:pt idx="8111">
                  <c:v>3.2799987792970171</c:v>
                </c:pt>
                <c:pt idx="8112">
                  <c:v>3.3100128173830115</c:v>
                </c:pt>
                <c:pt idx="8113">
                  <c:v>3.3200073242190058</c:v>
                </c:pt>
                <c:pt idx="8114">
                  <c:v>3.2700042724609943</c:v>
                </c:pt>
                <c:pt idx="8115">
                  <c:v>3.2700042724609943</c:v>
                </c:pt>
                <c:pt idx="8116">
                  <c:v>3.2900085449220171</c:v>
                </c:pt>
                <c:pt idx="8117">
                  <c:v>3.2799987792970171</c:v>
                </c:pt>
                <c:pt idx="8118">
                  <c:v>3.25</c:v>
                </c:pt>
                <c:pt idx="8119">
                  <c:v>3.25</c:v>
                </c:pt>
                <c:pt idx="8120">
                  <c:v>3.2400054931640057</c:v>
                </c:pt>
                <c:pt idx="8121">
                  <c:v>3.260009765625</c:v>
                </c:pt>
                <c:pt idx="8122">
                  <c:v>3.260009765625</c:v>
                </c:pt>
                <c:pt idx="8123">
                  <c:v>3.2900085449220171</c:v>
                </c:pt>
                <c:pt idx="8124">
                  <c:v>3.260009765625</c:v>
                </c:pt>
                <c:pt idx="8125">
                  <c:v>3.2799987792970171</c:v>
                </c:pt>
                <c:pt idx="8126">
                  <c:v>3.2700042724609943</c:v>
                </c:pt>
                <c:pt idx="8127">
                  <c:v>3.3000030517580115</c:v>
                </c:pt>
                <c:pt idx="8128">
                  <c:v>3.2900085449220171</c:v>
                </c:pt>
                <c:pt idx="8129">
                  <c:v>3.2700042724609943</c:v>
                </c:pt>
                <c:pt idx="8130">
                  <c:v>3.260009765625</c:v>
                </c:pt>
                <c:pt idx="8131">
                  <c:v>3.25</c:v>
                </c:pt>
                <c:pt idx="8132">
                  <c:v>3.3000030517580115</c:v>
                </c:pt>
                <c:pt idx="8133">
                  <c:v>3.260009765625</c:v>
                </c:pt>
                <c:pt idx="8134">
                  <c:v>3.2400054931640057</c:v>
                </c:pt>
                <c:pt idx="8135">
                  <c:v>3.25</c:v>
                </c:pt>
                <c:pt idx="8136">
                  <c:v>3.25</c:v>
                </c:pt>
                <c:pt idx="8137">
                  <c:v>3.260009765625</c:v>
                </c:pt>
                <c:pt idx="8138">
                  <c:v>3.260009765625</c:v>
                </c:pt>
                <c:pt idx="8139">
                  <c:v>3.2400054931640057</c:v>
                </c:pt>
                <c:pt idx="8140">
                  <c:v>3.3300018310550001</c:v>
                </c:pt>
                <c:pt idx="8141">
                  <c:v>3.2799987792970171</c:v>
                </c:pt>
                <c:pt idx="8142">
                  <c:v>3.2300109863280113</c:v>
                </c:pt>
                <c:pt idx="8143">
                  <c:v>3.25</c:v>
                </c:pt>
                <c:pt idx="8144">
                  <c:v>3.25</c:v>
                </c:pt>
                <c:pt idx="8145">
                  <c:v>3.2700042724609943</c:v>
                </c:pt>
                <c:pt idx="8146">
                  <c:v>3.260009765625</c:v>
                </c:pt>
                <c:pt idx="8147">
                  <c:v>3.260009765625</c:v>
                </c:pt>
                <c:pt idx="8148">
                  <c:v>3.2200012207030113</c:v>
                </c:pt>
                <c:pt idx="8149">
                  <c:v>3.2300109863280113</c:v>
                </c:pt>
                <c:pt idx="8150">
                  <c:v>3.260009765625</c:v>
                </c:pt>
                <c:pt idx="8151">
                  <c:v>3.2799987792970171</c:v>
                </c:pt>
                <c:pt idx="8152">
                  <c:v>3.2700042724609943</c:v>
                </c:pt>
                <c:pt idx="8153">
                  <c:v>3.260009765625</c:v>
                </c:pt>
                <c:pt idx="8154">
                  <c:v>3.260009765625</c:v>
                </c:pt>
                <c:pt idx="8155">
                  <c:v>3.2700042724609943</c:v>
                </c:pt>
                <c:pt idx="8156">
                  <c:v>3.2799987792970171</c:v>
                </c:pt>
                <c:pt idx="8157">
                  <c:v>3.3100128173830115</c:v>
                </c:pt>
                <c:pt idx="8158">
                  <c:v>3.25</c:v>
                </c:pt>
                <c:pt idx="8159">
                  <c:v>3.260009765625</c:v>
                </c:pt>
                <c:pt idx="8160">
                  <c:v>3.25</c:v>
                </c:pt>
                <c:pt idx="8161">
                  <c:v>3.25</c:v>
                </c:pt>
                <c:pt idx="8162">
                  <c:v>3.260009765625</c:v>
                </c:pt>
                <c:pt idx="8163">
                  <c:v>3.2700042724609943</c:v>
                </c:pt>
                <c:pt idx="8164">
                  <c:v>3.260009765625</c:v>
                </c:pt>
                <c:pt idx="8165">
                  <c:v>3.2700042724609943</c:v>
                </c:pt>
                <c:pt idx="8166">
                  <c:v>3.2900085449220171</c:v>
                </c:pt>
                <c:pt idx="8167">
                  <c:v>3.2900085449220171</c:v>
                </c:pt>
                <c:pt idx="8168">
                  <c:v>3.260009765625</c:v>
                </c:pt>
                <c:pt idx="8169">
                  <c:v>3.260009765625</c:v>
                </c:pt>
                <c:pt idx="8170">
                  <c:v>3.2799987792970171</c:v>
                </c:pt>
                <c:pt idx="8171">
                  <c:v>3.2400054931640057</c:v>
                </c:pt>
                <c:pt idx="8172">
                  <c:v>3.210006713867017</c:v>
                </c:pt>
                <c:pt idx="8173">
                  <c:v>3.2000122070309942</c:v>
                </c:pt>
                <c:pt idx="8174">
                  <c:v>3.2300109863280113</c:v>
                </c:pt>
                <c:pt idx="8175">
                  <c:v>3.2300109863280113</c:v>
                </c:pt>
                <c:pt idx="8176">
                  <c:v>3.2300109863280113</c:v>
                </c:pt>
                <c:pt idx="8177">
                  <c:v>3.210006713867017</c:v>
                </c:pt>
                <c:pt idx="8178">
                  <c:v>3.2200012207030113</c:v>
                </c:pt>
                <c:pt idx="8179">
                  <c:v>3.260009765625</c:v>
                </c:pt>
                <c:pt idx="8180">
                  <c:v>3.2799987792970171</c:v>
                </c:pt>
                <c:pt idx="8181">
                  <c:v>3.2799987792970171</c:v>
                </c:pt>
                <c:pt idx="8182">
                  <c:v>3.3100128173830115</c:v>
                </c:pt>
                <c:pt idx="8183">
                  <c:v>3.2799987792970171</c:v>
                </c:pt>
                <c:pt idx="8184">
                  <c:v>3.3000030517580115</c:v>
                </c:pt>
                <c:pt idx="8185">
                  <c:v>3.2700042724609943</c:v>
                </c:pt>
                <c:pt idx="8186">
                  <c:v>3.2900085449220171</c:v>
                </c:pt>
                <c:pt idx="8187">
                  <c:v>3.260009765625</c:v>
                </c:pt>
                <c:pt idx="8188">
                  <c:v>3.3000030517580115</c:v>
                </c:pt>
                <c:pt idx="8189">
                  <c:v>3.3100128173830115</c:v>
                </c:pt>
                <c:pt idx="8190">
                  <c:v>3.3000030517580115</c:v>
                </c:pt>
                <c:pt idx="8191">
                  <c:v>3.2900085449220171</c:v>
                </c:pt>
                <c:pt idx="8192">
                  <c:v>3.2799987792970171</c:v>
                </c:pt>
                <c:pt idx="8193">
                  <c:v>3.1800079345699999</c:v>
                </c:pt>
                <c:pt idx="8194">
                  <c:v>3.210006713867017</c:v>
                </c:pt>
                <c:pt idx="8195">
                  <c:v>3.2700042724609943</c:v>
                </c:pt>
                <c:pt idx="8196">
                  <c:v>3.2900085449220171</c:v>
                </c:pt>
                <c:pt idx="8197">
                  <c:v>3.3200073242190058</c:v>
                </c:pt>
                <c:pt idx="8198">
                  <c:v>3.2400054931640057</c:v>
                </c:pt>
                <c:pt idx="8199">
                  <c:v>3.2000122070309942</c:v>
                </c:pt>
                <c:pt idx="8200">
                  <c:v>3.2300109863280113</c:v>
                </c:pt>
                <c:pt idx="8201">
                  <c:v>3.1900024414059942</c:v>
                </c:pt>
                <c:pt idx="8202">
                  <c:v>3.1900024414059942</c:v>
                </c:pt>
                <c:pt idx="8203">
                  <c:v>3.2300109863280113</c:v>
                </c:pt>
                <c:pt idx="8204">
                  <c:v>3.2700042724609943</c:v>
                </c:pt>
                <c:pt idx="8205">
                  <c:v>3.2300109863280113</c:v>
                </c:pt>
                <c:pt idx="8206">
                  <c:v>3.210006713867017</c:v>
                </c:pt>
                <c:pt idx="8207">
                  <c:v>3.2300109863280113</c:v>
                </c:pt>
                <c:pt idx="8208">
                  <c:v>3.25</c:v>
                </c:pt>
                <c:pt idx="8209">
                  <c:v>3.2900085449220171</c:v>
                </c:pt>
                <c:pt idx="8210">
                  <c:v>3.3600006103520172</c:v>
                </c:pt>
                <c:pt idx="8211">
                  <c:v>3.3600006103520172</c:v>
                </c:pt>
                <c:pt idx="8212">
                  <c:v>3.2799987792970171</c:v>
                </c:pt>
                <c:pt idx="8213">
                  <c:v>3.2799987792970171</c:v>
                </c:pt>
                <c:pt idx="8214">
                  <c:v>3.2400054931640057</c:v>
                </c:pt>
                <c:pt idx="8215">
                  <c:v>3.2700042724609943</c:v>
                </c:pt>
                <c:pt idx="8216">
                  <c:v>3.2700042724609943</c:v>
                </c:pt>
                <c:pt idx="8217">
                  <c:v>3.260009765625</c:v>
                </c:pt>
                <c:pt idx="8218">
                  <c:v>3.3100128173830115</c:v>
                </c:pt>
                <c:pt idx="8219">
                  <c:v>3.260009765625</c:v>
                </c:pt>
                <c:pt idx="8220">
                  <c:v>3.2300109863280113</c:v>
                </c:pt>
                <c:pt idx="8221">
                  <c:v>3.2900085449220171</c:v>
                </c:pt>
                <c:pt idx="8222">
                  <c:v>3.3300018310550001</c:v>
                </c:pt>
                <c:pt idx="8223">
                  <c:v>3.260009765625</c:v>
                </c:pt>
                <c:pt idx="8224">
                  <c:v>3.2700042724609943</c:v>
                </c:pt>
                <c:pt idx="8225">
                  <c:v>3.2400054931640057</c:v>
                </c:pt>
                <c:pt idx="8226">
                  <c:v>3.1500091552730112</c:v>
                </c:pt>
                <c:pt idx="8227">
                  <c:v>3.1800079345699999</c:v>
                </c:pt>
                <c:pt idx="8228">
                  <c:v>3.2000122070309942</c:v>
                </c:pt>
                <c:pt idx="8229">
                  <c:v>3.1900024414059942</c:v>
                </c:pt>
                <c:pt idx="8230">
                  <c:v>3.2200012207030113</c:v>
                </c:pt>
                <c:pt idx="8231">
                  <c:v>3.1900024414059942</c:v>
                </c:pt>
                <c:pt idx="8232">
                  <c:v>3.2300109863280113</c:v>
                </c:pt>
                <c:pt idx="8233">
                  <c:v>3.2700042724609943</c:v>
                </c:pt>
                <c:pt idx="8234">
                  <c:v>3.25</c:v>
                </c:pt>
                <c:pt idx="8235">
                  <c:v>3.2300109863280113</c:v>
                </c:pt>
                <c:pt idx="8236">
                  <c:v>3.25</c:v>
                </c:pt>
                <c:pt idx="8237">
                  <c:v>3.260009765625</c:v>
                </c:pt>
                <c:pt idx="8238">
                  <c:v>3.260009765625</c:v>
                </c:pt>
                <c:pt idx="8239">
                  <c:v>3.2200012207030113</c:v>
                </c:pt>
                <c:pt idx="8240">
                  <c:v>3.2300109863280113</c:v>
                </c:pt>
                <c:pt idx="8241">
                  <c:v>3.2300109863280113</c:v>
                </c:pt>
                <c:pt idx="8242">
                  <c:v>3.2200012207030113</c:v>
                </c:pt>
                <c:pt idx="8243">
                  <c:v>3.2200012207030113</c:v>
                </c:pt>
                <c:pt idx="8244">
                  <c:v>3.25</c:v>
                </c:pt>
                <c:pt idx="8245">
                  <c:v>3.1900024414059942</c:v>
                </c:pt>
                <c:pt idx="8246">
                  <c:v>3.1900024414059942</c:v>
                </c:pt>
                <c:pt idx="8247">
                  <c:v>3.2799987792970171</c:v>
                </c:pt>
                <c:pt idx="8248">
                  <c:v>3.2799987792970171</c:v>
                </c:pt>
                <c:pt idx="8249">
                  <c:v>3.2799987792970171</c:v>
                </c:pt>
                <c:pt idx="8250">
                  <c:v>3.2300109863280113</c:v>
                </c:pt>
                <c:pt idx="8251">
                  <c:v>3.2300109863280113</c:v>
                </c:pt>
                <c:pt idx="8252">
                  <c:v>3.25</c:v>
                </c:pt>
                <c:pt idx="8253">
                  <c:v>3.2400054931640057</c:v>
                </c:pt>
                <c:pt idx="8254">
                  <c:v>3.2400054931640057</c:v>
                </c:pt>
                <c:pt idx="8255">
                  <c:v>3.2300109863280113</c:v>
                </c:pt>
                <c:pt idx="8256">
                  <c:v>3.2000122070309942</c:v>
                </c:pt>
                <c:pt idx="8257">
                  <c:v>3.1699981689449999</c:v>
                </c:pt>
                <c:pt idx="8258">
                  <c:v>3.2400054931640057</c:v>
                </c:pt>
                <c:pt idx="8259">
                  <c:v>3.2300109863280113</c:v>
                </c:pt>
                <c:pt idx="8260">
                  <c:v>3.2400054931640057</c:v>
                </c:pt>
                <c:pt idx="8261">
                  <c:v>3.2200012207030113</c:v>
                </c:pt>
                <c:pt idx="8262">
                  <c:v>3.1699981689449999</c:v>
                </c:pt>
                <c:pt idx="8263">
                  <c:v>3.25</c:v>
                </c:pt>
                <c:pt idx="8264">
                  <c:v>3.25</c:v>
                </c:pt>
                <c:pt idx="8265">
                  <c:v>3.1900024414059942</c:v>
                </c:pt>
                <c:pt idx="8266">
                  <c:v>3.1300048828120168</c:v>
                </c:pt>
                <c:pt idx="8267">
                  <c:v>3.1500091552730112</c:v>
                </c:pt>
              </c:numCache>
            </c:numRef>
          </c:yVal>
          <c:smooth val="0"/>
        </c:ser>
        <c:ser>
          <c:idx val="16"/>
          <c:order val="5"/>
          <c:tx>
            <c:strRef>
              <c:f>HPV_4410_pravostranna!$AF$1</c:f>
              <c:strCache>
                <c:ptCount val="1"/>
                <c:pt idx="0">
                  <c:v>VP7540 Horní Bukovina (C) </c:v>
                </c:pt>
              </c:strCache>
            </c:strRef>
          </c:tx>
          <c:spPr>
            <a:ln w="19050">
              <a:solidFill>
                <a:srgbClr val="7030A0"/>
              </a:solidFill>
            </a:ln>
          </c:spPr>
          <c:marker>
            <c:symbol val="none"/>
          </c:marker>
          <c:xVal>
            <c:numRef>
              <c:f>HPV_4410_pravostranna!$AD$2:$AD$10000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HPV_4410_pravostranna!$AF$2:$AF$10000</c:f>
              <c:numCache>
                <c:formatCode>General</c:formatCode>
                <c:ptCount val="9999"/>
                <c:pt idx="0">
                  <c:v>0.63000000000002387</c:v>
                </c:pt>
                <c:pt idx="1">
                  <c:v>0.62000000000000455</c:v>
                </c:pt>
                <c:pt idx="2">
                  <c:v>0.65000000000000568</c:v>
                </c:pt>
                <c:pt idx="3">
                  <c:v>0.64000000000001478</c:v>
                </c:pt>
                <c:pt idx="4">
                  <c:v>0.63000000000002387</c:v>
                </c:pt>
                <c:pt idx="5">
                  <c:v>0.66000000000002501</c:v>
                </c:pt>
                <c:pt idx="6">
                  <c:v>0.64000000000001478</c:v>
                </c:pt>
                <c:pt idx="7">
                  <c:v>0.63000000000002387</c:v>
                </c:pt>
                <c:pt idx="8">
                  <c:v>0.61000000000001364</c:v>
                </c:pt>
                <c:pt idx="9">
                  <c:v>0.63000000000002387</c:v>
                </c:pt>
                <c:pt idx="10">
                  <c:v>0.65000000000000568</c:v>
                </c:pt>
                <c:pt idx="11">
                  <c:v>0.70000000000001705</c:v>
                </c:pt>
                <c:pt idx="12">
                  <c:v>0.63000000000002387</c:v>
                </c:pt>
                <c:pt idx="13">
                  <c:v>0.59000000000000341</c:v>
                </c:pt>
                <c:pt idx="14">
                  <c:v>0.58000000000001251</c:v>
                </c:pt>
                <c:pt idx="15">
                  <c:v>0.61000000000001364</c:v>
                </c:pt>
                <c:pt idx="16">
                  <c:v>0.55000000000001137</c:v>
                </c:pt>
                <c:pt idx="17">
                  <c:v>0.52000000000001023</c:v>
                </c:pt>
                <c:pt idx="18">
                  <c:v>0.49000000000000909</c:v>
                </c:pt>
                <c:pt idx="19">
                  <c:v>0.46999999999999886</c:v>
                </c:pt>
                <c:pt idx="20">
                  <c:v>0.5</c:v>
                </c:pt>
                <c:pt idx="21">
                  <c:v>0.56000000000000227</c:v>
                </c:pt>
                <c:pt idx="22">
                  <c:v>0.45000000000001705</c:v>
                </c:pt>
                <c:pt idx="23">
                  <c:v>0.48000000000001819</c:v>
                </c:pt>
                <c:pt idx="24">
                  <c:v>0.53000000000000114</c:v>
                </c:pt>
                <c:pt idx="25">
                  <c:v>0.54000000000002046</c:v>
                </c:pt>
                <c:pt idx="26">
                  <c:v>0.63000000000002387</c:v>
                </c:pt>
                <c:pt idx="27">
                  <c:v>0.60000000000002274</c:v>
                </c:pt>
                <c:pt idx="28">
                  <c:v>0.59000000000000341</c:v>
                </c:pt>
                <c:pt idx="29">
                  <c:v>0.63000000000002387</c:v>
                </c:pt>
                <c:pt idx="30">
                  <c:v>0.66000000000002501</c:v>
                </c:pt>
                <c:pt idx="31">
                  <c:v>0.70000000000001705</c:v>
                </c:pt>
                <c:pt idx="32">
                  <c:v>0.75</c:v>
                </c:pt>
                <c:pt idx="33">
                  <c:v>0.60000000000002274</c:v>
                </c:pt>
                <c:pt idx="34">
                  <c:v>0.64000000000001478</c:v>
                </c:pt>
                <c:pt idx="35">
                  <c:v>0.66000000000002501</c:v>
                </c:pt>
                <c:pt idx="36">
                  <c:v>0.65000000000000568</c:v>
                </c:pt>
                <c:pt idx="37">
                  <c:v>0.62000000000000455</c:v>
                </c:pt>
                <c:pt idx="38">
                  <c:v>0.56000000000000227</c:v>
                </c:pt>
                <c:pt idx="39">
                  <c:v>0.59000000000000341</c:v>
                </c:pt>
                <c:pt idx="40">
                  <c:v>0.62000000000000455</c:v>
                </c:pt>
                <c:pt idx="41">
                  <c:v>0.64000000000001478</c:v>
                </c:pt>
                <c:pt idx="42">
                  <c:v>0.66000000000002501</c:v>
                </c:pt>
                <c:pt idx="43">
                  <c:v>0.62000000000000455</c:v>
                </c:pt>
                <c:pt idx="44">
                  <c:v>0.61000000000001364</c:v>
                </c:pt>
                <c:pt idx="45">
                  <c:v>0.58000000000001251</c:v>
                </c:pt>
                <c:pt idx="46">
                  <c:v>0.5</c:v>
                </c:pt>
                <c:pt idx="47">
                  <c:v>0.43000000000000682</c:v>
                </c:pt>
                <c:pt idx="48">
                  <c:v>0.49000000000000909</c:v>
                </c:pt>
                <c:pt idx="49">
                  <c:v>0.51000000000001933</c:v>
                </c:pt>
                <c:pt idx="50">
                  <c:v>0.5</c:v>
                </c:pt>
                <c:pt idx="51">
                  <c:v>0.51000000000001933</c:v>
                </c:pt>
                <c:pt idx="52">
                  <c:v>0.51000000000001933</c:v>
                </c:pt>
                <c:pt idx="53">
                  <c:v>0.56000000000000227</c:v>
                </c:pt>
                <c:pt idx="54">
                  <c:v>0.55000000000001137</c:v>
                </c:pt>
                <c:pt idx="55">
                  <c:v>0.62000000000000455</c:v>
                </c:pt>
                <c:pt idx="56">
                  <c:v>0.62000000000000455</c:v>
                </c:pt>
                <c:pt idx="57">
                  <c:v>0.70000000000001705</c:v>
                </c:pt>
                <c:pt idx="58">
                  <c:v>0.64000000000001478</c:v>
                </c:pt>
                <c:pt idx="59">
                  <c:v>0.63000000000002387</c:v>
                </c:pt>
                <c:pt idx="60">
                  <c:v>0.74000000000000909</c:v>
                </c:pt>
                <c:pt idx="61">
                  <c:v>0.74000000000000909</c:v>
                </c:pt>
                <c:pt idx="62">
                  <c:v>0.70000000000001705</c:v>
                </c:pt>
                <c:pt idx="63">
                  <c:v>0.67000000000001592</c:v>
                </c:pt>
                <c:pt idx="64">
                  <c:v>0.64000000000001478</c:v>
                </c:pt>
                <c:pt idx="65">
                  <c:v>0.59000000000000341</c:v>
                </c:pt>
                <c:pt idx="66">
                  <c:v>0.65000000000000568</c:v>
                </c:pt>
                <c:pt idx="67">
                  <c:v>0.70000000000001705</c:v>
                </c:pt>
                <c:pt idx="68">
                  <c:v>0.71000000000000796</c:v>
                </c:pt>
                <c:pt idx="69">
                  <c:v>0.74000000000000909</c:v>
                </c:pt>
                <c:pt idx="70">
                  <c:v>0.80000000000001137</c:v>
                </c:pt>
                <c:pt idx="71">
                  <c:v>0.80000000000001137</c:v>
                </c:pt>
                <c:pt idx="72">
                  <c:v>0.74000000000000909</c:v>
                </c:pt>
                <c:pt idx="73">
                  <c:v>0.64000000000001478</c:v>
                </c:pt>
                <c:pt idx="74">
                  <c:v>0.60000000000002274</c:v>
                </c:pt>
                <c:pt idx="75">
                  <c:v>0.61000000000001364</c:v>
                </c:pt>
                <c:pt idx="76">
                  <c:v>0.64000000000001478</c:v>
                </c:pt>
                <c:pt idx="77">
                  <c:v>0.59000000000000341</c:v>
                </c:pt>
                <c:pt idx="78">
                  <c:v>0.56000000000000227</c:v>
                </c:pt>
                <c:pt idx="79">
                  <c:v>0.54000000000002046</c:v>
                </c:pt>
                <c:pt idx="80">
                  <c:v>0.61000000000001364</c:v>
                </c:pt>
                <c:pt idx="81">
                  <c:v>0.68999999999999773</c:v>
                </c:pt>
                <c:pt idx="82">
                  <c:v>0.63000000000002387</c:v>
                </c:pt>
                <c:pt idx="83">
                  <c:v>0.63000000000002387</c:v>
                </c:pt>
                <c:pt idx="84">
                  <c:v>0.66000000000002501</c:v>
                </c:pt>
                <c:pt idx="85">
                  <c:v>0.65000000000000568</c:v>
                </c:pt>
                <c:pt idx="86">
                  <c:v>0.68000000000000682</c:v>
                </c:pt>
                <c:pt idx="87">
                  <c:v>0.65000000000000568</c:v>
                </c:pt>
                <c:pt idx="88">
                  <c:v>0.65000000000000568</c:v>
                </c:pt>
                <c:pt idx="89">
                  <c:v>0.58000000000001251</c:v>
                </c:pt>
                <c:pt idx="90">
                  <c:v>0.62000000000000455</c:v>
                </c:pt>
                <c:pt idx="91">
                  <c:v>0.59000000000000341</c:v>
                </c:pt>
                <c:pt idx="92">
                  <c:v>0.61000000000001364</c:v>
                </c:pt>
                <c:pt idx="93">
                  <c:v>0.61000000000001364</c:v>
                </c:pt>
                <c:pt idx="94">
                  <c:v>0.56000000000000227</c:v>
                </c:pt>
                <c:pt idx="95">
                  <c:v>0.58000000000001251</c:v>
                </c:pt>
                <c:pt idx="96">
                  <c:v>0.67000000000001592</c:v>
                </c:pt>
                <c:pt idx="97">
                  <c:v>0.66000000000002501</c:v>
                </c:pt>
                <c:pt idx="98">
                  <c:v>0.63000000000002387</c:v>
                </c:pt>
                <c:pt idx="99">
                  <c:v>0.62000000000000455</c:v>
                </c:pt>
                <c:pt idx="100">
                  <c:v>0.67000000000001592</c:v>
                </c:pt>
                <c:pt idx="101">
                  <c:v>0.64000000000001478</c:v>
                </c:pt>
                <c:pt idx="102">
                  <c:v>0.65000000000000568</c:v>
                </c:pt>
                <c:pt idx="103">
                  <c:v>0.5700000000000216</c:v>
                </c:pt>
                <c:pt idx="104">
                  <c:v>0.56000000000000227</c:v>
                </c:pt>
                <c:pt idx="105">
                  <c:v>0.59000000000000341</c:v>
                </c:pt>
                <c:pt idx="106">
                  <c:v>0.56000000000000227</c:v>
                </c:pt>
                <c:pt idx="107">
                  <c:v>0.5700000000000216</c:v>
                </c:pt>
                <c:pt idx="108">
                  <c:v>0.61000000000001364</c:v>
                </c:pt>
                <c:pt idx="109">
                  <c:v>0.64000000000001478</c:v>
                </c:pt>
                <c:pt idx="110">
                  <c:v>0.59000000000000341</c:v>
                </c:pt>
                <c:pt idx="111">
                  <c:v>0.56000000000000227</c:v>
                </c:pt>
                <c:pt idx="112">
                  <c:v>0.60000000000002274</c:v>
                </c:pt>
                <c:pt idx="113">
                  <c:v>0.55000000000001137</c:v>
                </c:pt>
                <c:pt idx="114">
                  <c:v>0.5</c:v>
                </c:pt>
                <c:pt idx="115">
                  <c:v>0.53000000000000114</c:v>
                </c:pt>
                <c:pt idx="116">
                  <c:v>0.53000000000000114</c:v>
                </c:pt>
                <c:pt idx="117">
                  <c:v>0.53000000000000114</c:v>
                </c:pt>
                <c:pt idx="118">
                  <c:v>0.59000000000000341</c:v>
                </c:pt>
                <c:pt idx="119">
                  <c:v>0.65000000000000568</c:v>
                </c:pt>
                <c:pt idx="120">
                  <c:v>0.64000000000001478</c:v>
                </c:pt>
                <c:pt idx="121">
                  <c:v>0.62000000000000455</c:v>
                </c:pt>
                <c:pt idx="122">
                  <c:v>0.55000000000001137</c:v>
                </c:pt>
                <c:pt idx="123">
                  <c:v>0.53000000000000114</c:v>
                </c:pt>
                <c:pt idx="124">
                  <c:v>0.54000000000002046</c:v>
                </c:pt>
                <c:pt idx="125">
                  <c:v>0.5700000000000216</c:v>
                </c:pt>
                <c:pt idx="126">
                  <c:v>0.5700000000000216</c:v>
                </c:pt>
                <c:pt idx="127">
                  <c:v>0.58000000000001251</c:v>
                </c:pt>
                <c:pt idx="128">
                  <c:v>0.61000000000001364</c:v>
                </c:pt>
                <c:pt idx="129">
                  <c:v>0.61000000000001364</c:v>
                </c:pt>
                <c:pt idx="130">
                  <c:v>0.60000000000002274</c:v>
                </c:pt>
                <c:pt idx="131">
                  <c:v>0.59000000000000341</c:v>
                </c:pt>
                <c:pt idx="132">
                  <c:v>0.60000000000002274</c:v>
                </c:pt>
                <c:pt idx="133">
                  <c:v>0.60000000000002274</c:v>
                </c:pt>
                <c:pt idx="134">
                  <c:v>0.58000000000001251</c:v>
                </c:pt>
                <c:pt idx="135">
                  <c:v>0.58000000000001251</c:v>
                </c:pt>
                <c:pt idx="136">
                  <c:v>0.59000000000000341</c:v>
                </c:pt>
                <c:pt idx="137">
                  <c:v>0.59000000000000341</c:v>
                </c:pt>
                <c:pt idx="138">
                  <c:v>0.59000000000000341</c:v>
                </c:pt>
                <c:pt idx="139">
                  <c:v>0.56000000000000227</c:v>
                </c:pt>
                <c:pt idx="140">
                  <c:v>0.53000000000000114</c:v>
                </c:pt>
                <c:pt idx="141">
                  <c:v>0.54000000000002046</c:v>
                </c:pt>
                <c:pt idx="142">
                  <c:v>0.54000000000002046</c:v>
                </c:pt>
                <c:pt idx="143">
                  <c:v>0.55000000000001137</c:v>
                </c:pt>
                <c:pt idx="144">
                  <c:v>0.56000000000000227</c:v>
                </c:pt>
                <c:pt idx="145">
                  <c:v>0.56000000000000227</c:v>
                </c:pt>
                <c:pt idx="146">
                  <c:v>0.54000000000002046</c:v>
                </c:pt>
                <c:pt idx="147">
                  <c:v>0.56000000000000227</c:v>
                </c:pt>
                <c:pt idx="148">
                  <c:v>0.55000000000001137</c:v>
                </c:pt>
                <c:pt idx="149">
                  <c:v>0.54000000000002046</c:v>
                </c:pt>
                <c:pt idx="150">
                  <c:v>0.56000000000000227</c:v>
                </c:pt>
                <c:pt idx="151">
                  <c:v>0.55000000000001137</c:v>
                </c:pt>
                <c:pt idx="152">
                  <c:v>0.52000000000001023</c:v>
                </c:pt>
                <c:pt idx="153">
                  <c:v>0.48000000000001819</c:v>
                </c:pt>
                <c:pt idx="154">
                  <c:v>0.49000000000000909</c:v>
                </c:pt>
                <c:pt idx="155">
                  <c:v>0.48000000000001819</c:v>
                </c:pt>
                <c:pt idx="156">
                  <c:v>0.46999999999999886</c:v>
                </c:pt>
                <c:pt idx="157">
                  <c:v>0.45000000000001705</c:v>
                </c:pt>
                <c:pt idx="158">
                  <c:v>0.45000000000001705</c:v>
                </c:pt>
                <c:pt idx="159">
                  <c:v>0.43000000000000682</c:v>
                </c:pt>
                <c:pt idx="160">
                  <c:v>0.40000000000000568</c:v>
                </c:pt>
                <c:pt idx="161">
                  <c:v>0.39000000000001478</c:v>
                </c:pt>
                <c:pt idx="162">
                  <c:v>0.41000000000002501</c:v>
                </c:pt>
                <c:pt idx="163">
                  <c:v>0.34000000000000341</c:v>
                </c:pt>
                <c:pt idx="164">
                  <c:v>0.26000000000001933</c:v>
                </c:pt>
                <c:pt idx="165">
                  <c:v>0.16000000000002501</c:v>
                </c:pt>
                <c:pt idx="166">
                  <c:v>0.10000000000002274</c:v>
                </c:pt>
                <c:pt idx="167">
                  <c:v>8.0000000000012506E-2</c:v>
                </c:pt>
                <c:pt idx="168">
                  <c:v>4.0000000000020464E-2</c:v>
                </c:pt>
                <c:pt idx="169">
                  <c:v>0</c:v>
                </c:pt>
                <c:pt idx="170">
                  <c:v>1.0000000000019327E-2</c:v>
                </c:pt>
                <c:pt idx="171">
                  <c:v>3.0000000000001137E-2</c:v>
                </c:pt>
                <c:pt idx="172">
                  <c:v>3.0000000000001137E-2</c:v>
                </c:pt>
                <c:pt idx="173">
                  <c:v>3.0000000000001137E-2</c:v>
                </c:pt>
                <c:pt idx="174">
                  <c:v>9.0000000000003411E-2</c:v>
                </c:pt>
                <c:pt idx="175">
                  <c:v>7.00000000000216E-2</c:v>
                </c:pt>
                <c:pt idx="176">
                  <c:v>7.00000000000216E-2</c:v>
                </c:pt>
                <c:pt idx="177">
                  <c:v>0.10000000000002274</c:v>
                </c:pt>
                <c:pt idx="178">
                  <c:v>9.0000000000003411E-2</c:v>
                </c:pt>
                <c:pt idx="179">
                  <c:v>9.0000000000003411E-2</c:v>
                </c:pt>
                <c:pt idx="180">
                  <c:v>8.0000000000012506E-2</c:v>
                </c:pt>
                <c:pt idx="181">
                  <c:v>9.0000000000003411E-2</c:v>
                </c:pt>
                <c:pt idx="182">
                  <c:v>6.0000000000002274E-2</c:v>
                </c:pt>
                <c:pt idx="183">
                  <c:v>8.0000000000012506E-2</c:v>
                </c:pt>
                <c:pt idx="184">
                  <c:v>8.0000000000012506E-2</c:v>
                </c:pt>
                <c:pt idx="185">
                  <c:v>7.00000000000216E-2</c:v>
                </c:pt>
                <c:pt idx="186">
                  <c:v>3.0000000000001137E-2</c:v>
                </c:pt>
                <c:pt idx="187">
                  <c:v>4.0000000000020464E-2</c:v>
                </c:pt>
                <c:pt idx="188">
                  <c:v>0.11000000000001364</c:v>
                </c:pt>
                <c:pt idx="189">
                  <c:v>0.13000000000002387</c:v>
                </c:pt>
                <c:pt idx="190">
                  <c:v>0.14000000000001478</c:v>
                </c:pt>
                <c:pt idx="191">
                  <c:v>0.16000000000002501</c:v>
                </c:pt>
                <c:pt idx="192">
                  <c:v>0.18999999999999773</c:v>
                </c:pt>
                <c:pt idx="193">
                  <c:v>0.21999999999999886</c:v>
                </c:pt>
                <c:pt idx="194">
                  <c:v>0.23000000000001819</c:v>
                </c:pt>
                <c:pt idx="195">
                  <c:v>0.24000000000000909</c:v>
                </c:pt>
                <c:pt idx="196">
                  <c:v>0.21000000000000796</c:v>
                </c:pt>
                <c:pt idx="197">
                  <c:v>0.23000000000001819</c:v>
                </c:pt>
                <c:pt idx="198">
                  <c:v>0.27000000000001023</c:v>
                </c:pt>
                <c:pt idx="199">
                  <c:v>0.28000000000000114</c:v>
                </c:pt>
                <c:pt idx="200">
                  <c:v>0.28000000000000114</c:v>
                </c:pt>
                <c:pt idx="201">
                  <c:v>0.30000000000001137</c:v>
                </c:pt>
                <c:pt idx="202">
                  <c:v>0.29000000000002046</c:v>
                </c:pt>
                <c:pt idx="203">
                  <c:v>0.26000000000001933</c:v>
                </c:pt>
                <c:pt idx="204">
                  <c:v>0.24000000000000909</c:v>
                </c:pt>
                <c:pt idx="205">
                  <c:v>0.26000000000001933</c:v>
                </c:pt>
                <c:pt idx="206">
                  <c:v>0.31000000000000227</c:v>
                </c:pt>
                <c:pt idx="207">
                  <c:v>0.33000000000001251</c:v>
                </c:pt>
                <c:pt idx="208">
                  <c:v>0.31000000000000227</c:v>
                </c:pt>
                <c:pt idx="209">
                  <c:v>0.31000000000000227</c:v>
                </c:pt>
                <c:pt idx="210">
                  <c:v>0.3200000000000216</c:v>
                </c:pt>
                <c:pt idx="211">
                  <c:v>0.33000000000001251</c:v>
                </c:pt>
                <c:pt idx="212">
                  <c:v>0.3200000000000216</c:v>
                </c:pt>
                <c:pt idx="213">
                  <c:v>0.33000000000001251</c:v>
                </c:pt>
                <c:pt idx="214">
                  <c:v>0.34000000000000341</c:v>
                </c:pt>
                <c:pt idx="215">
                  <c:v>0.34000000000000341</c:v>
                </c:pt>
                <c:pt idx="216">
                  <c:v>0.36000000000001364</c:v>
                </c:pt>
                <c:pt idx="217">
                  <c:v>0.36000000000001364</c:v>
                </c:pt>
                <c:pt idx="218">
                  <c:v>0.33000000000001251</c:v>
                </c:pt>
                <c:pt idx="219">
                  <c:v>0.34000000000000341</c:v>
                </c:pt>
                <c:pt idx="220">
                  <c:v>0.39000000000001478</c:v>
                </c:pt>
                <c:pt idx="221">
                  <c:v>0.37000000000000455</c:v>
                </c:pt>
                <c:pt idx="222">
                  <c:v>0.34000000000000341</c:v>
                </c:pt>
                <c:pt idx="223">
                  <c:v>0.38000000000002387</c:v>
                </c:pt>
                <c:pt idx="224">
                  <c:v>0.40000000000000568</c:v>
                </c:pt>
                <c:pt idx="225">
                  <c:v>0.39000000000001478</c:v>
                </c:pt>
                <c:pt idx="226">
                  <c:v>0.33000000000001251</c:v>
                </c:pt>
                <c:pt idx="227">
                  <c:v>0.37000000000000455</c:v>
                </c:pt>
                <c:pt idx="228">
                  <c:v>0.39000000000001478</c:v>
                </c:pt>
                <c:pt idx="229">
                  <c:v>0.39000000000001478</c:v>
                </c:pt>
                <c:pt idx="230">
                  <c:v>0.37000000000000455</c:v>
                </c:pt>
                <c:pt idx="231">
                  <c:v>0.38000000000002387</c:v>
                </c:pt>
                <c:pt idx="232">
                  <c:v>0.40000000000000568</c:v>
                </c:pt>
                <c:pt idx="233">
                  <c:v>0.36000000000001364</c:v>
                </c:pt>
                <c:pt idx="234">
                  <c:v>0.37000000000000455</c:v>
                </c:pt>
                <c:pt idx="235">
                  <c:v>0.43000000000000682</c:v>
                </c:pt>
                <c:pt idx="236">
                  <c:v>0.41000000000002501</c:v>
                </c:pt>
                <c:pt idx="237">
                  <c:v>0.38000000000002387</c:v>
                </c:pt>
                <c:pt idx="238">
                  <c:v>0.35000000000002274</c:v>
                </c:pt>
                <c:pt idx="239">
                  <c:v>0.34000000000000341</c:v>
                </c:pt>
                <c:pt idx="240">
                  <c:v>0.36000000000001364</c:v>
                </c:pt>
                <c:pt idx="241">
                  <c:v>0.36000000000001364</c:v>
                </c:pt>
                <c:pt idx="242">
                  <c:v>0.35000000000002274</c:v>
                </c:pt>
                <c:pt idx="243">
                  <c:v>0.3200000000000216</c:v>
                </c:pt>
                <c:pt idx="244">
                  <c:v>0.34000000000000341</c:v>
                </c:pt>
                <c:pt idx="245">
                  <c:v>0.34000000000000341</c:v>
                </c:pt>
                <c:pt idx="246">
                  <c:v>0.38000000000002387</c:v>
                </c:pt>
                <c:pt idx="247">
                  <c:v>0.38000000000002387</c:v>
                </c:pt>
                <c:pt idx="248">
                  <c:v>0.36000000000001364</c:v>
                </c:pt>
                <c:pt idx="249">
                  <c:v>0.38000000000002387</c:v>
                </c:pt>
                <c:pt idx="250">
                  <c:v>0.38000000000002387</c:v>
                </c:pt>
                <c:pt idx="251">
                  <c:v>0.34000000000000341</c:v>
                </c:pt>
                <c:pt idx="252">
                  <c:v>0.3200000000000216</c:v>
                </c:pt>
                <c:pt idx="253">
                  <c:v>0.35000000000002274</c:v>
                </c:pt>
                <c:pt idx="254">
                  <c:v>0.36000000000001364</c:v>
                </c:pt>
                <c:pt idx="255">
                  <c:v>0.38000000000002387</c:v>
                </c:pt>
                <c:pt idx="256">
                  <c:v>0.35000000000002274</c:v>
                </c:pt>
                <c:pt idx="257">
                  <c:v>0.33000000000001251</c:v>
                </c:pt>
                <c:pt idx="258">
                  <c:v>0.33000000000001251</c:v>
                </c:pt>
                <c:pt idx="259">
                  <c:v>0.34000000000000341</c:v>
                </c:pt>
                <c:pt idx="260">
                  <c:v>0.30000000000001137</c:v>
                </c:pt>
                <c:pt idx="261">
                  <c:v>0.25</c:v>
                </c:pt>
                <c:pt idx="262">
                  <c:v>0.23000000000001819</c:v>
                </c:pt>
                <c:pt idx="263">
                  <c:v>0.20000000000001705</c:v>
                </c:pt>
                <c:pt idx="264">
                  <c:v>0.20000000000001705</c:v>
                </c:pt>
                <c:pt idx="265">
                  <c:v>0.24000000000000909</c:v>
                </c:pt>
                <c:pt idx="266">
                  <c:v>0.27000000000001023</c:v>
                </c:pt>
                <c:pt idx="267">
                  <c:v>0.28000000000000114</c:v>
                </c:pt>
                <c:pt idx="268">
                  <c:v>0.27000000000001023</c:v>
                </c:pt>
                <c:pt idx="269">
                  <c:v>0.24000000000000909</c:v>
                </c:pt>
                <c:pt idx="270">
                  <c:v>0.25</c:v>
                </c:pt>
                <c:pt idx="271">
                  <c:v>0.29000000000002046</c:v>
                </c:pt>
                <c:pt idx="272">
                  <c:v>0.34000000000000341</c:v>
                </c:pt>
                <c:pt idx="273">
                  <c:v>0.37000000000000455</c:v>
                </c:pt>
                <c:pt idx="274">
                  <c:v>0.40000000000000568</c:v>
                </c:pt>
                <c:pt idx="275">
                  <c:v>0.39000000000001478</c:v>
                </c:pt>
                <c:pt idx="276">
                  <c:v>0.36000000000001364</c:v>
                </c:pt>
                <c:pt idx="277">
                  <c:v>0.33000000000001251</c:v>
                </c:pt>
                <c:pt idx="278">
                  <c:v>0.31000000000000227</c:v>
                </c:pt>
                <c:pt idx="279">
                  <c:v>0.36000000000001364</c:v>
                </c:pt>
                <c:pt idx="280">
                  <c:v>0.33000000000001251</c:v>
                </c:pt>
                <c:pt idx="281">
                  <c:v>0.35000000000002274</c:v>
                </c:pt>
                <c:pt idx="282">
                  <c:v>0.34000000000000341</c:v>
                </c:pt>
                <c:pt idx="283">
                  <c:v>0.29000000000002046</c:v>
                </c:pt>
                <c:pt idx="284">
                  <c:v>0.30000000000001137</c:v>
                </c:pt>
                <c:pt idx="285">
                  <c:v>0.33000000000001251</c:v>
                </c:pt>
                <c:pt idx="286">
                  <c:v>0.35000000000002274</c:v>
                </c:pt>
                <c:pt idx="287">
                  <c:v>0.38000000000002387</c:v>
                </c:pt>
                <c:pt idx="288">
                  <c:v>0.39000000000001478</c:v>
                </c:pt>
                <c:pt idx="289">
                  <c:v>0.41000000000002501</c:v>
                </c:pt>
                <c:pt idx="290">
                  <c:v>0.41000000000002501</c:v>
                </c:pt>
                <c:pt idx="291">
                  <c:v>0.35000000000002274</c:v>
                </c:pt>
                <c:pt idx="292">
                  <c:v>0.37000000000000455</c:v>
                </c:pt>
                <c:pt idx="293">
                  <c:v>0.36000000000001364</c:v>
                </c:pt>
                <c:pt idx="294">
                  <c:v>0.41000000000002501</c:v>
                </c:pt>
                <c:pt idx="295">
                  <c:v>0.42000000000001592</c:v>
                </c:pt>
                <c:pt idx="296">
                  <c:v>0.37000000000000455</c:v>
                </c:pt>
                <c:pt idx="297">
                  <c:v>0.35000000000002274</c:v>
                </c:pt>
                <c:pt idx="298">
                  <c:v>0.35000000000002274</c:v>
                </c:pt>
                <c:pt idx="299">
                  <c:v>0.34000000000000341</c:v>
                </c:pt>
                <c:pt idx="300">
                  <c:v>0.41000000000002501</c:v>
                </c:pt>
                <c:pt idx="301">
                  <c:v>0.43999999999999773</c:v>
                </c:pt>
                <c:pt idx="302">
                  <c:v>0.41000000000002501</c:v>
                </c:pt>
                <c:pt idx="303">
                  <c:v>0.46999999999999886</c:v>
                </c:pt>
                <c:pt idx="304">
                  <c:v>0.41000000000002501</c:v>
                </c:pt>
                <c:pt idx="305">
                  <c:v>0.37000000000000455</c:v>
                </c:pt>
                <c:pt idx="306">
                  <c:v>0.36000000000001364</c:v>
                </c:pt>
                <c:pt idx="307">
                  <c:v>0.34000000000000341</c:v>
                </c:pt>
                <c:pt idx="308">
                  <c:v>0.36000000000001364</c:v>
                </c:pt>
                <c:pt idx="309">
                  <c:v>0.37000000000000455</c:v>
                </c:pt>
                <c:pt idx="310">
                  <c:v>0.39000000000001478</c:v>
                </c:pt>
                <c:pt idx="311">
                  <c:v>0.39000000000001478</c:v>
                </c:pt>
                <c:pt idx="312">
                  <c:v>0.38000000000002387</c:v>
                </c:pt>
                <c:pt idx="313">
                  <c:v>0.35000000000002274</c:v>
                </c:pt>
                <c:pt idx="314">
                  <c:v>0.35000000000002274</c:v>
                </c:pt>
                <c:pt idx="315">
                  <c:v>0.38000000000002387</c:v>
                </c:pt>
                <c:pt idx="316">
                  <c:v>0.39000000000001478</c:v>
                </c:pt>
                <c:pt idx="317">
                  <c:v>0.37000000000000455</c:v>
                </c:pt>
                <c:pt idx="318">
                  <c:v>0.34000000000000341</c:v>
                </c:pt>
                <c:pt idx="319">
                  <c:v>0.36000000000001364</c:v>
                </c:pt>
                <c:pt idx="320">
                  <c:v>0.39000000000001478</c:v>
                </c:pt>
                <c:pt idx="321">
                  <c:v>0.41000000000002501</c:v>
                </c:pt>
                <c:pt idx="322">
                  <c:v>0.40000000000000568</c:v>
                </c:pt>
                <c:pt idx="323">
                  <c:v>0.49000000000000909</c:v>
                </c:pt>
                <c:pt idx="324">
                  <c:v>0.48000000000001819</c:v>
                </c:pt>
                <c:pt idx="325">
                  <c:v>0.52000000000001023</c:v>
                </c:pt>
                <c:pt idx="326">
                  <c:v>0.52000000000001023</c:v>
                </c:pt>
                <c:pt idx="327">
                  <c:v>0.46000000000000796</c:v>
                </c:pt>
                <c:pt idx="328">
                  <c:v>0.46000000000000796</c:v>
                </c:pt>
                <c:pt idx="329">
                  <c:v>0.41000000000002501</c:v>
                </c:pt>
                <c:pt idx="330">
                  <c:v>0.31000000000000227</c:v>
                </c:pt>
                <c:pt idx="331">
                  <c:v>0.29000000000002046</c:v>
                </c:pt>
                <c:pt idx="332">
                  <c:v>0.33000000000001251</c:v>
                </c:pt>
                <c:pt idx="333">
                  <c:v>0.42000000000001592</c:v>
                </c:pt>
                <c:pt idx="334">
                  <c:v>0.40000000000000568</c:v>
                </c:pt>
                <c:pt idx="335">
                  <c:v>0.37000000000000455</c:v>
                </c:pt>
                <c:pt idx="336">
                  <c:v>0.38000000000002387</c:v>
                </c:pt>
                <c:pt idx="337">
                  <c:v>0.33000000000001251</c:v>
                </c:pt>
                <c:pt idx="338">
                  <c:v>0.38000000000002387</c:v>
                </c:pt>
                <c:pt idx="339">
                  <c:v>0.45000000000001705</c:v>
                </c:pt>
                <c:pt idx="340">
                  <c:v>0.40000000000000568</c:v>
                </c:pt>
                <c:pt idx="341">
                  <c:v>0.34000000000000341</c:v>
                </c:pt>
                <c:pt idx="342">
                  <c:v>0.28000000000000114</c:v>
                </c:pt>
                <c:pt idx="343">
                  <c:v>0.31000000000000227</c:v>
                </c:pt>
                <c:pt idx="344">
                  <c:v>0.36000000000001364</c:v>
                </c:pt>
                <c:pt idx="345">
                  <c:v>0.37000000000000455</c:v>
                </c:pt>
                <c:pt idx="346">
                  <c:v>0.37000000000000455</c:v>
                </c:pt>
                <c:pt idx="347">
                  <c:v>0.3200000000000216</c:v>
                </c:pt>
                <c:pt idx="348">
                  <c:v>0.38000000000002387</c:v>
                </c:pt>
                <c:pt idx="349">
                  <c:v>0.36000000000001364</c:v>
                </c:pt>
                <c:pt idx="350">
                  <c:v>0.34000000000000341</c:v>
                </c:pt>
                <c:pt idx="351">
                  <c:v>0.38000000000002387</c:v>
                </c:pt>
                <c:pt idx="352">
                  <c:v>0.39000000000001478</c:v>
                </c:pt>
                <c:pt idx="353">
                  <c:v>0.36000000000001364</c:v>
                </c:pt>
                <c:pt idx="354">
                  <c:v>0.35000000000002274</c:v>
                </c:pt>
                <c:pt idx="355">
                  <c:v>0.35000000000002274</c:v>
                </c:pt>
                <c:pt idx="356">
                  <c:v>0.28000000000000114</c:v>
                </c:pt>
                <c:pt idx="357">
                  <c:v>0.30000000000001137</c:v>
                </c:pt>
                <c:pt idx="358">
                  <c:v>0.27000000000001023</c:v>
                </c:pt>
                <c:pt idx="359">
                  <c:v>0.3200000000000216</c:v>
                </c:pt>
                <c:pt idx="360">
                  <c:v>0.23000000000001819</c:v>
                </c:pt>
                <c:pt idx="361">
                  <c:v>0.25</c:v>
                </c:pt>
                <c:pt idx="362">
                  <c:v>0.27000000000001023</c:v>
                </c:pt>
                <c:pt idx="363">
                  <c:v>0.28000000000000114</c:v>
                </c:pt>
                <c:pt idx="364">
                  <c:v>0.26000000000001933</c:v>
                </c:pt>
                <c:pt idx="365">
                  <c:v>0.29000000000002046</c:v>
                </c:pt>
                <c:pt idx="366">
                  <c:v>0.34000000000000341</c:v>
                </c:pt>
                <c:pt idx="367">
                  <c:v>0.33000000000001251</c:v>
                </c:pt>
                <c:pt idx="368">
                  <c:v>0.31000000000000227</c:v>
                </c:pt>
                <c:pt idx="369">
                  <c:v>0.36000000000001364</c:v>
                </c:pt>
                <c:pt idx="370">
                  <c:v>0.40000000000000568</c:v>
                </c:pt>
                <c:pt idx="371">
                  <c:v>0.3200000000000216</c:v>
                </c:pt>
                <c:pt idx="372">
                  <c:v>0.33000000000001251</c:v>
                </c:pt>
                <c:pt idx="373">
                  <c:v>0.31000000000000227</c:v>
                </c:pt>
                <c:pt idx="374">
                  <c:v>0.25</c:v>
                </c:pt>
                <c:pt idx="375">
                  <c:v>0.26000000000001933</c:v>
                </c:pt>
                <c:pt idx="376">
                  <c:v>0.25</c:v>
                </c:pt>
                <c:pt idx="377">
                  <c:v>0.24000000000000909</c:v>
                </c:pt>
                <c:pt idx="378">
                  <c:v>0.27000000000001023</c:v>
                </c:pt>
                <c:pt idx="379">
                  <c:v>0.29000000000002046</c:v>
                </c:pt>
                <c:pt idx="380">
                  <c:v>0.27000000000001023</c:v>
                </c:pt>
                <c:pt idx="381">
                  <c:v>0.21999999999999886</c:v>
                </c:pt>
                <c:pt idx="382">
                  <c:v>0.18999999999999773</c:v>
                </c:pt>
                <c:pt idx="383">
                  <c:v>0.24000000000000909</c:v>
                </c:pt>
                <c:pt idx="384">
                  <c:v>0.30000000000001137</c:v>
                </c:pt>
                <c:pt idx="385">
                  <c:v>0.33000000000001251</c:v>
                </c:pt>
                <c:pt idx="386">
                  <c:v>0.28000000000000114</c:v>
                </c:pt>
                <c:pt idx="387">
                  <c:v>0.23000000000001819</c:v>
                </c:pt>
                <c:pt idx="388">
                  <c:v>0.25</c:v>
                </c:pt>
                <c:pt idx="389">
                  <c:v>0.37000000000000455</c:v>
                </c:pt>
                <c:pt idx="390">
                  <c:v>0.26000000000001933</c:v>
                </c:pt>
                <c:pt idx="391">
                  <c:v>0.24000000000000909</c:v>
                </c:pt>
                <c:pt idx="392">
                  <c:v>0.23000000000001819</c:v>
                </c:pt>
                <c:pt idx="393">
                  <c:v>0.20000000000001705</c:v>
                </c:pt>
                <c:pt idx="394">
                  <c:v>0.21000000000000796</c:v>
                </c:pt>
                <c:pt idx="395">
                  <c:v>0.21000000000000796</c:v>
                </c:pt>
                <c:pt idx="396">
                  <c:v>0.25</c:v>
                </c:pt>
                <c:pt idx="397">
                  <c:v>0.31000000000000227</c:v>
                </c:pt>
                <c:pt idx="398">
                  <c:v>0.3200000000000216</c:v>
                </c:pt>
                <c:pt idx="399">
                  <c:v>0.34000000000000341</c:v>
                </c:pt>
                <c:pt idx="400">
                  <c:v>0.38000000000002387</c:v>
                </c:pt>
                <c:pt idx="401">
                  <c:v>0.36000000000001364</c:v>
                </c:pt>
                <c:pt idx="402">
                  <c:v>0.35000000000002274</c:v>
                </c:pt>
                <c:pt idx="403">
                  <c:v>0.38000000000002387</c:v>
                </c:pt>
                <c:pt idx="404">
                  <c:v>0.37000000000000455</c:v>
                </c:pt>
                <c:pt idx="405">
                  <c:v>0.26000000000001933</c:v>
                </c:pt>
                <c:pt idx="406">
                  <c:v>0.28000000000000114</c:v>
                </c:pt>
                <c:pt idx="407">
                  <c:v>0.36000000000001364</c:v>
                </c:pt>
                <c:pt idx="408">
                  <c:v>0.26000000000001933</c:v>
                </c:pt>
                <c:pt idx="409">
                  <c:v>0.21999999999999886</c:v>
                </c:pt>
                <c:pt idx="410">
                  <c:v>0.20000000000001705</c:v>
                </c:pt>
                <c:pt idx="411">
                  <c:v>0.13000000000002387</c:v>
                </c:pt>
                <c:pt idx="412">
                  <c:v>0.12000000000000455</c:v>
                </c:pt>
                <c:pt idx="413">
                  <c:v>0.18999999999999773</c:v>
                </c:pt>
                <c:pt idx="414">
                  <c:v>0.14000000000001478</c:v>
                </c:pt>
                <c:pt idx="415">
                  <c:v>0.12000000000000455</c:v>
                </c:pt>
                <c:pt idx="416">
                  <c:v>0.12000000000000455</c:v>
                </c:pt>
                <c:pt idx="417">
                  <c:v>0.11000000000001364</c:v>
                </c:pt>
                <c:pt idx="418">
                  <c:v>0.10000000000002274</c:v>
                </c:pt>
                <c:pt idx="419">
                  <c:v>0.21999999999999886</c:v>
                </c:pt>
                <c:pt idx="420">
                  <c:v>0.24000000000000909</c:v>
                </c:pt>
                <c:pt idx="421">
                  <c:v>0.17000000000001592</c:v>
                </c:pt>
                <c:pt idx="422">
                  <c:v>0.21999999999999886</c:v>
                </c:pt>
                <c:pt idx="423">
                  <c:v>0.30000000000001137</c:v>
                </c:pt>
                <c:pt idx="424">
                  <c:v>0.29000000000002046</c:v>
                </c:pt>
                <c:pt idx="425">
                  <c:v>0.31000000000000227</c:v>
                </c:pt>
                <c:pt idx="426">
                  <c:v>0.33000000000001251</c:v>
                </c:pt>
                <c:pt idx="427">
                  <c:v>0.33000000000001251</c:v>
                </c:pt>
                <c:pt idx="428">
                  <c:v>0.36000000000001364</c:v>
                </c:pt>
                <c:pt idx="429">
                  <c:v>0.46000000000000796</c:v>
                </c:pt>
                <c:pt idx="430">
                  <c:v>0.46000000000000796</c:v>
                </c:pt>
                <c:pt idx="431">
                  <c:v>0.37000000000000455</c:v>
                </c:pt>
                <c:pt idx="432">
                  <c:v>0.30000000000001137</c:v>
                </c:pt>
                <c:pt idx="433">
                  <c:v>0.37000000000000455</c:v>
                </c:pt>
                <c:pt idx="434">
                  <c:v>0.35000000000002274</c:v>
                </c:pt>
                <c:pt idx="435">
                  <c:v>0.39000000000001478</c:v>
                </c:pt>
                <c:pt idx="436">
                  <c:v>0.35000000000002274</c:v>
                </c:pt>
                <c:pt idx="437">
                  <c:v>0.38000000000002387</c:v>
                </c:pt>
                <c:pt idx="438">
                  <c:v>0.3200000000000216</c:v>
                </c:pt>
                <c:pt idx="439">
                  <c:v>0.33000000000001251</c:v>
                </c:pt>
                <c:pt idx="440">
                  <c:v>0.28000000000000114</c:v>
                </c:pt>
                <c:pt idx="441">
                  <c:v>0.24000000000000909</c:v>
                </c:pt>
                <c:pt idx="442">
                  <c:v>0.25</c:v>
                </c:pt>
                <c:pt idx="443">
                  <c:v>0.26000000000001933</c:v>
                </c:pt>
                <c:pt idx="444">
                  <c:v>0.23000000000001819</c:v>
                </c:pt>
                <c:pt idx="445">
                  <c:v>0.20000000000001705</c:v>
                </c:pt>
                <c:pt idx="446">
                  <c:v>0.27000000000001023</c:v>
                </c:pt>
                <c:pt idx="447">
                  <c:v>0.34000000000000341</c:v>
                </c:pt>
                <c:pt idx="448">
                  <c:v>0.46999999999999886</c:v>
                </c:pt>
                <c:pt idx="449">
                  <c:v>0.38000000000002387</c:v>
                </c:pt>
                <c:pt idx="450">
                  <c:v>0.41000000000002501</c:v>
                </c:pt>
                <c:pt idx="451">
                  <c:v>0.38000000000002387</c:v>
                </c:pt>
                <c:pt idx="452">
                  <c:v>0.37000000000000455</c:v>
                </c:pt>
                <c:pt idx="453">
                  <c:v>0.37000000000000455</c:v>
                </c:pt>
                <c:pt idx="454">
                  <c:v>0.34000000000000341</c:v>
                </c:pt>
                <c:pt idx="455">
                  <c:v>0.29000000000002046</c:v>
                </c:pt>
                <c:pt idx="456">
                  <c:v>0.3200000000000216</c:v>
                </c:pt>
                <c:pt idx="457">
                  <c:v>0.33000000000001251</c:v>
                </c:pt>
                <c:pt idx="458">
                  <c:v>0.34000000000000341</c:v>
                </c:pt>
                <c:pt idx="459">
                  <c:v>0.36000000000001364</c:v>
                </c:pt>
                <c:pt idx="460">
                  <c:v>0.36000000000001364</c:v>
                </c:pt>
                <c:pt idx="461">
                  <c:v>0.36000000000001364</c:v>
                </c:pt>
                <c:pt idx="462">
                  <c:v>0.40000000000000568</c:v>
                </c:pt>
                <c:pt idx="463">
                  <c:v>0.40000000000000568</c:v>
                </c:pt>
                <c:pt idx="464">
                  <c:v>0.39000000000001478</c:v>
                </c:pt>
                <c:pt idx="465">
                  <c:v>0.39000000000001478</c:v>
                </c:pt>
                <c:pt idx="466">
                  <c:v>0.42000000000001592</c:v>
                </c:pt>
                <c:pt idx="467">
                  <c:v>0.41000000000002501</c:v>
                </c:pt>
                <c:pt idx="468">
                  <c:v>0.39000000000001478</c:v>
                </c:pt>
                <c:pt idx="469">
                  <c:v>0.37000000000000455</c:v>
                </c:pt>
                <c:pt idx="470">
                  <c:v>0.33000000000001251</c:v>
                </c:pt>
                <c:pt idx="471">
                  <c:v>0.31000000000000227</c:v>
                </c:pt>
                <c:pt idx="472">
                  <c:v>0.35000000000002274</c:v>
                </c:pt>
                <c:pt idx="473">
                  <c:v>0.3200000000000216</c:v>
                </c:pt>
                <c:pt idx="474">
                  <c:v>0.23000000000001819</c:v>
                </c:pt>
                <c:pt idx="475">
                  <c:v>0.21000000000000796</c:v>
                </c:pt>
                <c:pt idx="476">
                  <c:v>0.21999999999999886</c:v>
                </c:pt>
                <c:pt idx="477">
                  <c:v>0.24000000000000909</c:v>
                </c:pt>
                <c:pt idx="478">
                  <c:v>0.28000000000000114</c:v>
                </c:pt>
                <c:pt idx="479">
                  <c:v>0.28000000000000114</c:v>
                </c:pt>
                <c:pt idx="480">
                  <c:v>0.3200000000000216</c:v>
                </c:pt>
                <c:pt idx="481">
                  <c:v>0.34000000000000341</c:v>
                </c:pt>
                <c:pt idx="482">
                  <c:v>0.39000000000001478</c:v>
                </c:pt>
                <c:pt idx="483">
                  <c:v>0.40000000000000568</c:v>
                </c:pt>
                <c:pt idx="484">
                  <c:v>0.39000000000001478</c:v>
                </c:pt>
                <c:pt idx="485">
                  <c:v>0.37000000000000455</c:v>
                </c:pt>
                <c:pt idx="486">
                  <c:v>0.35000000000002274</c:v>
                </c:pt>
                <c:pt idx="487">
                  <c:v>0.36000000000001364</c:v>
                </c:pt>
                <c:pt idx="488">
                  <c:v>0.33000000000001251</c:v>
                </c:pt>
                <c:pt idx="489">
                  <c:v>0.35000000000002274</c:v>
                </c:pt>
                <c:pt idx="490">
                  <c:v>0.33000000000001251</c:v>
                </c:pt>
                <c:pt idx="491">
                  <c:v>0.37000000000000455</c:v>
                </c:pt>
                <c:pt idx="492">
                  <c:v>0.37000000000000455</c:v>
                </c:pt>
                <c:pt idx="493">
                  <c:v>0.36000000000001364</c:v>
                </c:pt>
                <c:pt idx="494">
                  <c:v>0.37000000000000455</c:v>
                </c:pt>
                <c:pt idx="495">
                  <c:v>0.41000000000002501</c:v>
                </c:pt>
                <c:pt idx="496">
                  <c:v>0.40000000000000568</c:v>
                </c:pt>
                <c:pt idx="497">
                  <c:v>0.41000000000002501</c:v>
                </c:pt>
                <c:pt idx="498">
                  <c:v>0.35000000000002274</c:v>
                </c:pt>
                <c:pt idx="499">
                  <c:v>0.35000000000002274</c:v>
                </c:pt>
                <c:pt idx="500">
                  <c:v>0.34000000000000341</c:v>
                </c:pt>
                <c:pt idx="501">
                  <c:v>0.33000000000001251</c:v>
                </c:pt>
                <c:pt idx="502">
                  <c:v>0.25</c:v>
                </c:pt>
                <c:pt idx="503">
                  <c:v>0.26000000000001933</c:v>
                </c:pt>
                <c:pt idx="504">
                  <c:v>0.21999999999999886</c:v>
                </c:pt>
                <c:pt idx="505">
                  <c:v>0.21000000000000796</c:v>
                </c:pt>
                <c:pt idx="506">
                  <c:v>0.23000000000001819</c:v>
                </c:pt>
                <c:pt idx="507">
                  <c:v>0.26000000000001933</c:v>
                </c:pt>
                <c:pt idx="508">
                  <c:v>0.24000000000000909</c:v>
                </c:pt>
                <c:pt idx="509">
                  <c:v>0.25</c:v>
                </c:pt>
                <c:pt idx="510">
                  <c:v>0.28000000000000114</c:v>
                </c:pt>
                <c:pt idx="511">
                  <c:v>0.31000000000000227</c:v>
                </c:pt>
                <c:pt idx="512">
                  <c:v>0.35000000000002274</c:v>
                </c:pt>
                <c:pt idx="513">
                  <c:v>0.29000000000002046</c:v>
                </c:pt>
                <c:pt idx="514">
                  <c:v>0.30000000000001137</c:v>
                </c:pt>
                <c:pt idx="515">
                  <c:v>0.3200000000000216</c:v>
                </c:pt>
                <c:pt idx="516">
                  <c:v>0.33000000000001251</c:v>
                </c:pt>
                <c:pt idx="517">
                  <c:v>0.36000000000001364</c:v>
                </c:pt>
                <c:pt idx="518">
                  <c:v>0.37000000000000455</c:v>
                </c:pt>
                <c:pt idx="519">
                  <c:v>0.40000000000000568</c:v>
                </c:pt>
                <c:pt idx="520">
                  <c:v>0.38000000000002387</c:v>
                </c:pt>
                <c:pt idx="521">
                  <c:v>0.38000000000002387</c:v>
                </c:pt>
                <c:pt idx="522">
                  <c:v>0.38000000000002387</c:v>
                </c:pt>
                <c:pt idx="523">
                  <c:v>0.43000000000000682</c:v>
                </c:pt>
                <c:pt idx="524">
                  <c:v>0.37000000000000455</c:v>
                </c:pt>
                <c:pt idx="525">
                  <c:v>0.35000000000002274</c:v>
                </c:pt>
                <c:pt idx="526">
                  <c:v>0.34000000000000341</c:v>
                </c:pt>
                <c:pt idx="527">
                  <c:v>0.35000000000002274</c:v>
                </c:pt>
                <c:pt idx="528">
                  <c:v>0.35000000000002274</c:v>
                </c:pt>
                <c:pt idx="529">
                  <c:v>0.3200000000000216</c:v>
                </c:pt>
                <c:pt idx="530">
                  <c:v>0.30000000000001137</c:v>
                </c:pt>
                <c:pt idx="531">
                  <c:v>0.29000000000002046</c:v>
                </c:pt>
                <c:pt idx="532">
                  <c:v>0.3200000000000216</c:v>
                </c:pt>
                <c:pt idx="533">
                  <c:v>0.21999999999999886</c:v>
                </c:pt>
                <c:pt idx="534">
                  <c:v>0.24000000000000909</c:v>
                </c:pt>
                <c:pt idx="535">
                  <c:v>0.26000000000001933</c:v>
                </c:pt>
                <c:pt idx="536">
                  <c:v>0.23000000000001819</c:v>
                </c:pt>
                <c:pt idx="537">
                  <c:v>0.21000000000000796</c:v>
                </c:pt>
                <c:pt idx="538">
                  <c:v>0.21000000000000796</c:v>
                </c:pt>
                <c:pt idx="539">
                  <c:v>0.23000000000001819</c:v>
                </c:pt>
                <c:pt idx="540">
                  <c:v>0.28000000000000114</c:v>
                </c:pt>
                <c:pt idx="541">
                  <c:v>0.31000000000000227</c:v>
                </c:pt>
                <c:pt idx="542">
                  <c:v>0.34000000000000341</c:v>
                </c:pt>
                <c:pt idx="543">
                  <c:v>0.34000000000000341</c:v>
                </c:pt>
                <c:pt idx="544">
                  <c:v>0.3200000000000216</c:v>
                </c:pt>
                <c:pt idx="545">
                  <c:v>0.31000000000000227</c:v>
                </c:pt>
                <c:pt idx="546">
                  <c:v>0.31000000000000227</c:v>
                </c:pt>
                <c:pt idx="547">
                  <c:v>0.30000000000001137</c:v>
                </c:pt>
                <c:pt idx="548">
                  <c:v>0.31000000000000227</c:v>
                </c:pt>
                <c:pt idx="549">
                  <c:v>0.34000000000000341</c:v>
                </c:pt>
                <c:pt idx="550">
                  <c:v>0.36000000000001364</c:v>
                </c:pt>
                <c:pt idx="551">
                  <c:v>0.36000000000001364</c:v>
                </c:pt>
                <c:pt idx="552">
                  <c:v>0.37000000000000455</c:v>
                </c:pt>
                <c:pt idx="553">
                  <c:v>0.37000000000000455</c:v>
                </c:pt>
                <c:pt idx="554">
                  <c:v>0.38000000000002387</c:v>
                </c:pt>
                <c:pt idx="555">
                  <c:v>0.35000000000002274</c:v>
                </c:pt>
                <c:pt idx="556">
                  <c:v>0.34000000000000341</c:v>
                </c:pt>
                <c:pt idx="557">
                  <c:v>0.34000000000000341</c:v>
                </c:pt>
                <c:pt idx="558">
                  <c:v>0.33000000000001251</c:v>
                </c:pt>
                <c:pt idx="559">
                  <c:v>0.33000000000001251</c:v>
                </c:pt>
                <c:pt idx="560">
                  <c:v>0.29000000000002046</c:v>
                </c:pt>
                <c:pt idx="561">
                  <c:v>0.26000000000001933</c:v>
                </c:pt>
                <c:pt idx="562">
                  <c:v>0.23000000000001819</c:v>
                </c:pt>
                <c:pt idx="563">
                  <c:v>0.24000000000000909</c:v>
                </c:pt>
                <c:pt idx="564">
                  <c:v>0.31000000000000227</c:v>
                </c:pt>
                <c:pt idx="565">
                  <c:v>0.26000000000001933</c:v>
                </c:pt>
                <c:pt idx="566">
                  <c:v>0.21999999999999886</c:v>
                </c:pt>
                <c:pt idx="567">
                  <c:v>0.21000000000000796</c:v>
                </c:pt>
                <c:pt idx="568">
                  <c:v>0.24000000000000909</c:v>
                </c:pt>
                <c:pt idx="569">
                  <c:v>0.26000000000001933</c:v>
                </c:pt>
                <c:pt idx="570">
                  <c:v>0.28000000000000114</c:v>
                </c:pt>
                <c:pt idx="571">
                  <c:v>0.3200000000000216</c:v>
                </c:pt>
                <c:pt idx="572">
                  <c:v>0.31000000000000227</c:v>
                </c:pt>
                <c:pt idx="573">
                  <c:v>0.3200000000000216</c:v>
                </c:pt>
                <c:pt idx="574">
                  <c:v>0.36000000000001364</c:v>
                </c:pt>
                <c:pt idx="575">
                  <c:v>0.30000000000001137</c:v>
                </c:pt>
                <c:pt idx="576">
                  <c:v>0.33000000000001251</c:v>
                </c:pt>
                <c:pt idx="577">
                  <c:v>0.31000000000000227</c:v>
                </c:pt>
                <c:pt idx="578">
                  <c:v>0.31000000000000227</c:v>
                </c:pt>
                <c:pt idx="579">
                  <c:v>0.35000000000002274</c:v>
                </c:pt>
                <c:pt idx="580">
                  <c:v>0.35000000000002274</c:v>
                </c:pt>
                <c:pt idx="581">
                  <c:v>0.3200000000000216</c:v>
                </c:pt>
                <c:pt idx="582">
                  <c:v>0.30000000000001137</c:v>
                </c:pt>
                <c:pt idx="583">
                  <c:v>0.30000000000001137</c:v>
                </c:pt>
                <c:pt idx="584">
                  <c:v>0.31000000000000227</c:v>
                </c:pt>
                <c:pt idx="585">
                  <c:v>0.31000000000000227</c:v>
                </c:pt>
                <c:pt idx="586">
                  <c:v>0.3200000000000216</c:v>
                </c:pt>
                <c:pt idx="587">
                  <c:v>0.33000000000001251</c:v>
                </c:pt>
                <c:pt idx="588">
                  <c:v>0.36000000000001364</c:v>
                </c:pt>
                <c:pt idx="589">
                  <c:v>0.33000000000001251</c:v>
                </c:pt>
                <c:pt idx="590">
                  <c:v>0.3200000000000216</c:v>
                </c:pt>
                <c:pt idx="591">
                  <c:v>0.27000000000001023</c:v>
                </c:pt>
                <c:pt idx="592">
                  <c:v>0.21999999999999886</c:v>
                </c:pt>
                <c:pt idx="593">
                  <c:v>0.21000000000000796</c:v>
                </c:pt>
                <c:pt idx="594">
                  <c:v>0.21000000000000796</c:v>
                </c:pt>
                <c:pt idx="595">
                  <c:v>0.21000000000000796</c:v>
                </c:pt>
                <c:pt idx="596">
                  <c:v>0.16000000000002501</c:v>
                </c:pt>
                <c:pt idx="597">
                  <c:v>0.15000000000000568</c:v>
                </c:pt>
                <c:pt idx="598">
                  <c:v>0.16000000000002501</c:v>
                </c:pt>
                <c:pt idx="599">
                  <c:v>0.14000000000001478</c:v>
                </c:pt>
                <c:pt idx="600">
                  <c:v>0.11000000000001364</c:v>
                </c:pt>
                <c:pt idx="601">
                  <c:v>0.14000000000001478</c:v>
                </c:pt>
                <c:pt idx="602">
                  <c:v>0.20000000000001705</c:v>
                </c:pt>
                <c:pt idx="603">
                  <c:v>0.20000000000001705</c:v>
                </c:pt>
                <c:pt idx="604">
                  <c:v>0.18000000000000682</c:v>
                </c:pt>
                <c:pt idx="605">
                  <c:v>0.18999999999999773</c:v>
                </c:pt>
                <c:pt idx="606">
                  <c:v>0.20000000000001705</c:v>
                </c:pt>
                <c:pt idx="607">
                  <c:v>0.15000000000000568</c:v>
                </c:pt>
                <c:pt idx="608">
                  <c:v>0.16000000000002501</c:v>
                </c:pt>
                <c:pt idx="609">
                  <c:v>0.18000000000000682</c:v>
                </c:pt>
                <c:pt idx="610">
                  <c:v>0.21000000000000796</c:v>
                </c:pt>
                <c:pt idx="611">
                  <c:v>0.23000000000001819</c:v>
                </c:pt>
                <c:pt idx="612">
                  <c:v>0.21999999999999886</c:v>
                </c:pt>
                <c:pt idx="613">
                  <c:v>0.18999999999999773</c:v>
                </c:pt>
                <c:pt idx="614">
                  <c:v>0.10000000000002274</c:v>
                </c:pt>
                <c:pt idx="615">
                  <c:v>8.0000000000012506E-2</c:v>
                </c:pt>
                <c:pt idx="616">
                  <c:v>0.10000000000002274</c:v>
                </c:pt>
                <c:pt idx="617">
                  <c:v>0.10000000000002274</c:v>
                </c:pt>
                <c:pt idx="618">
                  <c:v>0.10000000000002274</c:v>
                </c:pt>
                <c:pt idx="619">
                  <c:v>9.0000000000003411E-2</c:v>
                </c:pt>
                <c:pt idx="620">
                  <c:v>0.10000000000002274</c:v>
                </c:pt>
                <c:pt idx="621">
                  <c:v>0.11000000000001364</c:v>
                </c:pt>
                <c:pt idx="622">
                  <c:v>0.12000000000000455</c:v>
                </c:pt>
                <c:pt idx="623">
                  <c:v>9.0000000000003411E-2</c:v>
                </c:pt>
                <c:pt idx="624">
                  <c:v>0.10000000000002274</c:v>
                </c:pt>
                <c:pt idx="625">
                  <c:v>0.12000000000000455</c:v>
                </c:pt>
                <c:pt idx="626">
                  <c:v>8.0000000000012506E-2</c:v>
                </c:pt>
                <c:pt idx="627">
                  <c:v>7.00000000000216E-2</c:v>
                </c:pt>
                <c:pt idx="628">
                  <c:v>7.00000000000216E-2</c:v>
                </c:pt>
                <c:pt idx="629">
                  <c:v>6.0000000000002274E-2</c:v>
                </c:pt>
                <c:pt idx="630">
                  <c:v>4.0000000000020464E-2</c:v>
                </c:pt>
                <c:pt idx="631">
                  <c:v>7.00000000000216E-2</c:v>
                </c:pt>
                <c:pt idx="632">
                  <c:v>0.13000000000002387</c:v>
                </c:pt>
                <c:pt idx="633">
                  <c:v>0.17000000000001592</c:v>
                </c:pt>
                <c:pt idx="634">
                  <c:v>0.17000000000001592</c:v>
                </c:pt>
                <c:pt idx="635">
                  <c:v>0.20000000000001705</c:v>
                </c:pt>
                <c:pt idx="636">
                  <c:v>0.25</c:v>
                </c:pt>
                <c:pt idx="637">
                  <c:v>0.29000000000002046</c:v>
                </c:pt>
                <c:pt idx="638">
                  <c:v>0.30000000000001137</c:v>
                </c:pt>
                <c:pt idx="639">
                  <c:v>0.31000000000000227</c:v>
                </c:pt>
                <c:pt idx="640">
                  <c:v>0.3200000000000216</c:v>
                </c:pt>
                <c:pt idx="641">
                  <c:v>0.31000000000000227</c:v>
                </c:pt>
                <c:pt idx="642">
                  <c:v>0.34000000000000341</c:v>
                </c:pt>
                <c:pt idx="643">
                  <c:v>0.30000000000001137</c:v>
                </c:pt>
                <c:pt idx="644">
                  <c:v>0.28000000000000114</c:v>
                </c:pt>
                <c:pt idx="645">
                  <c:v>0.3200000000000216</c:v>
                </c:pt>
                <c:pt idx="646">
                  <c:v>0.33000000000001251</c:v>
                </c:pt>
                <c:pt idx="647">
                  <c:v>0.28000000000000114</c:v>
                </c:pt>
                <c:pt idx="648">
                  <c:v>0.28000000000000114</c:v>
                </c:pt>
                <c:pt idx="649">
                  <c:v>0.34000000000000341</c:v>
                </c:pt>
                <c:pt idx="650">
                  <c:v>0.43000000000000682</c:v>
                </c:pt>
                <c:pt idx="651">
                  <c:v>0.33000000000001251</c:v>
                </c:pt>
                <c:pt idx="652">
                  <c:v>0.28000000000000114</c:v>
                </c:pt>
                <c:pt idx="653">
                  <c:v>0.28000000000000114</c:v>
                </c:pt>
                <c:pt idx="654">
                  <c:v>0.25</c:v>
                </c:pt>
                <c:pt idx="655">
                  <c:v>0.26000000000001933</c:v>
                </c:pt>
                <c:pt idx="656">
                  <c:v>0.18999999999999773</c:v>
                </c:pt>
                <c:pt idx="657">
                  <c:v>0.16000000000002501</c:v>
                </c:pt>
                <c:pt idx="658">
                  <c:v>0.16000000000002501</c:v>
                </c:pt>
                <c:pt idx="659">
                  <c:v>0.17000000000001592</c:v>
                </c:pt>
                <c:pt idx="660">
                  <c:v>0.18999999999999773</c:v>
                </c:pt>
                <c:pt idx="661">
                  <c:v>0.23000000000001819</c:v>
                </c:pt>
                <c:pt idx="662">
                  <c:v>0.21000000000000796</c:v>
                </c:pt>
                <c:pt idx="663">
                  <c:v>0.23000000000001819</c:v>
                </c:pt>
                <c:pt idx="664">
                  <c:v>0.26000000000001933</c:v>
                </c:pt>
                <c:pt idx="665">
                  <c:v>0.29000000000002046</c:v>
                </c:pt>
                <c:pt idx="666">
                  <c:v>0.28000000000000114</c:v>
                </c:pt>
                <c:pt idx="667">
                  <c:v>0.31000000000000227</c:v>
                </c:pt>
                <c:pt idx="668">
                  <c:v>0.28000000000000114</c:v>
                </c:pt>
                <c:pt idx="669">
                  <c:v>0.28000000000000114</c:v>
                </c:pt>
                <c:pt idx="670">
                  <c:v>0.31000000000000227</c:v>
                </c:pt>
                <c:pt idx="671">
                  <c:v>0.38000000000002387</c:v>
                </c:pt>
                <c:pt idx="672">
                  <c:v>0.43000000000000682</c:v>
                </c:pt>
                <c:pt idx="673">
                  <c:v>0.43000000000000682</c:v>
                </c:pt>
                <c:pt idx="674">
                  <c:v>0.41000000000002501</c:v>
                </c:pt>
                <c:pt idx="675">
                  <c:v>0.33000000000001251</c:v>
                </c:pt>
                <c:pt idx="676">
                  <c:v>0.33000000000001251</c:v>
                </c:pt>
                <c:pt idx="677">
                  <c:v>0.37000000000000455</c:v>
                </c:pt>
                <c:pt idx="678">
                  <c:v>0.38000000000002387</c:v>
                </c:pt>
                <c:pt idx="679">
                  <c:v>0.35000000000002274</c:v>
                </c:pt>
                <c:pt idx="680">
                  <c:v>0.36000000000001364</c:v>
                </c:pt>
                <c:pt idx="681">
                  <c:v>0.34000000000000341</c:v>
                </c:pt>
                <c:pt idx="682">
                  <c:v>0.30000000000001137</c:v>
                </c:pt>
                <c:pt idx="683">
                  <c:v>0.24000000000000909</c:v>
                </c:pt>
                <c:pt idx="684">
                  <c:v>0.24000000000000909</c:v>
                </c:pt>
                <c:pt idx="685">
                  <c:v>0.23000000000001819</c:v>
                </c:pt>
                <c:pt idx="686">
                  <c:v>0.23000000000001819</c:v>
                </c:pt>
                <c:pt idx="687">
                  <c:v>0.20000000000001705</c:v>
                </c:pt>
                <c:pt idx="688">
                  <c:v>0.17000000000001592</c:v>
                </c:pt>
                <c:pt idx="689">
                  <c:v>0.14000000000001478</c:v>
                </c:pt>
                <c:pt idx="690">
                  <c:v>0.14000000000001478</c:v>
                </c:pt>
                <c:pt idx="691">
                  <c:v>0.17000000000001592</c:v>
                </c:pt>
                <c:pt idx="692">
                  <c:v>0.24000000000000909</c:v>
                </c:pt>
                <c:pt idx="693">
                  <c:v>0.3200000000000216</c:v>
                </c:pt>
                <c:pt idx="694">
                  <c:v>0.28000000000000114</c:v>
                </c:pt>
                <c:pt idx="695">
                  <c:v>0.31000000000000227</c:v>
                </c:pt>
                <c:pt idx="696">
                  <c:v>0.31000000000000227</c:v>
                </c:pt>
                <c:pt idx="697">
                  <c:v>0.3200000000000216</c:v>
                </c:pt>
                <c:pt idx="698">
                  <c:v>0.34000000000000341</c:v>
                </c:pt>
                <c:pt idx="699">
                  <c:v>0.37000000000000455</c:v>
                </c:pt>
                <c:pt idx="700">
                  <c:v>0.39000000000001478</c:v>
                </c:pt>
                <c:pt idx="701">
                  <c:v>0.30000000000001137</c:v>
                </c:pt>
                <c:pt idx="702">
                  <c:v>0.28000000000000114</c:v>
                </c:pt>
                <c:pt idx="703">
                  <c:v>0.3200000000000216</c:v>
                </c:pt>
                <c:pt idx="704">
                  <c:v>0.29000000000002046</c:v>
                </c:pt>
                <c:pt idx="705">
                  <c:v>0.30000000000001137</c:v>
                </c:pt>
                <c:pt idx="706">
                  <c:v>0.35000000000002274</c:v>
                </c:pt>
                <c:pt idx="707">
                  <c:v>0.35000000000002274</c:v>
                </c:pt>
                <c:pt idx="708">
                  <c:v>0.33000000000001251</c:v>
                </c:pt>
                <c:pt idx="709">
                  <c:v>0.29000000000002046</c:v>
                </c:pt>
                <c:pt idx="710">
                  <c:v>0.36000000000001364</c:v>
                </c:pt>
                <c:pt idx="711">
                  <c:v>0.3200000000000216</c:v>
                </c:pt>
                <c:pt idx="712">
                  <c:v>0.30000000000001137</c:v>
                </c:pt>
                <c:pt idx="713">
                  <c:v>0.26000000000001933</c:v>
                </c:pt>
                <c:pt idx="714">
                  <c:v>0.25</c:v>
                </c:pt>
                <c:pt idx="715">
                  <c:v>0.26000000000001933</c:v>
                </c:pt>
                <c:pt idx="716">
                  <c:v>0.27000000000001023</c:v>
                </c:pt>
                <c:pt idx="717">
                  <c:v>0.25</c:v>
                </c:pt>
                <c:pt idx="718">
                  <c:v>0.23000000000001819</c:v>
                </c:pt>
                <c:pt idx="719">
                  <c:v>0.21999999999999886</c:v>
                </c:pt>
                <c:pt idx="720">
                  <c:v>0.21999999999999886</c:v>
                </c:pt>
                <c:pt idx="721">
                  <c:v>0.21999999999999886</c:v>
                </c:pt>
                <c:pt idx="722">
                  <c:v>0.28000000000000114</c:v>
                </c:pt>
                <c:pt idx="723">
                  <c:v>0.25</c:v>
                </c:pt>
                <c:pt idx="724">
                  <c:v>0.35000000000002274</c:v>
                </c:pt>
                <c:pt idx="725">
                  <c:v>0.29000000000002046</c:v>
                </c:pt>
                <c:pt idx="726">
                  <c:v>0.26000000000001933</c:v>
                </c:pt>
                <c:pt idx="727">
                  <c:v>0.31000000000000227</c:v>
                </c:pt>
                <c:pt idx="728">
                  <c:v>0.31000000000000227</c:v>
                </c:pt>
                <c:pt idx="729">
                  <c:v>0.35000000000002274</c:v>
                </c:pt>
                <c:pt idx="730">
                  <c:v>0.38000000000002387</c:v>
                </c:pt>
                <c:pt idx="731">
                  <c:v>0.39000000000001478</c:v>
                </c:pt>
                <c:pt idx="732">
                  <c:v>0.35000000000002274</c:v>
                </c:pt>
                <c:pt idx="733">
                  <c:v>0.26000000000001933</c:v>
                </c:pt>
                <c:pt idx="734">
                  <c:v>0.29000000000002046</c:v>
                </c:pt>
                <c:pt idx="735">
                  <c:v>0.34000000000000341</c:v>
                </c:pt>
                <c:pt idx="736">
                  <c:v>0.39000000000001478</c:v>
                </c:pt>
                <c:pt idx="737">
                  <c:v>0.38000000000002387</c:v>
                </c:pt>
                <c:pt idx="738">
                  <c:v>0.31000000000000227</c:v>
                </c:pt>
                <c:pt idx="739">
                  <c:v>0.36000000000001364</c:v>
                </c:pt>
                <c:pt idx="740">
                  <c:v>0.38000000000002387</c:v>
                </c:pt>
                <c:pt idx="741">
                  <c:v>0.34000000000000341</c:v>
                </c:pt>
                <c:pt idx="742">
                  <c:v>0.30000000000001137</c:v>
                </c:pt>
                <c:pt idx="743">
                  <c:v>0.30000000000001137</c:v>
                </c:pt>
                <c:pt idx="744">
                  <c:v>0.28000000000000114</c:v>
                </c:pt>
                <c:pt idx="745">
                  <c:v>0.21999999999999886</c:v>
                </c:pt>
                <c:pt idx="746">
                  <c:v>0.15000000000000568</c:v>
                </c:pt>
                <c:pt idx="747">
                  <c:v>0.21000000000000796</c:v>
                </c:pt>
                <c:pt idx="748">
                  <c:v>0.20000000000001705</c:v>
                </c:pt>
                <c:pt idx="749">
                  <c:v>0.17000000000001592</c:v>
                </c:pt>
                <c:pt idx="750">
                  <c:v>0.18999999999999773</c:v>
                </c:pt>
                <c:pt idx="751">
                  <c:v>0.20000000000001705</c:v>
                </c:pt>
                <c:pt idx="752">
                  <c:v>0.15000000000000568</c:v>
                </c:pt>
                <c:pt idx="753">
                  <c:v>0.17000000000001592</c:v>
                </c:pt>
                <c:pt idx="754">
                  <c:v>0.21000000000000796</c:v>
                </c:pt>
                <c:pt idx="755">
                  <c:v>0.23000000000001819</c:v>
                </c:pt>
                <c:pt idx="756">
                  <c:v>0.24000000000000909</c:v>
                </c:pt>
                <c:pt idx="757">
                  <c:v>0.23000000000001819</c:v>
                </c:pt>
                <c:pt idx="758">
                  <c:v>0.41000000000002501</c:v>
                </c:pt>
                <c:pt idx="759">
                  <c:v>0.45000000000001705</c:v>
                </c:pt>
                <c:pt idx="760">
                  <c:v>0.49000000000000909</c:v>
                </c:pt>
                <c:pt idx="761">
                  <c:v>0.37000000000000455</c:v>
                </c:pt>
                <c:pt idx="762">
                  <c:v>0.3200000000000216</c:v>
                </c:pt>
                <c:pt idx="763">
                  <c:v>0.31000000000000227</c:v>
                </c:pt>
                <c:pt idx="764">
                  <c:v>0.35000000000002274</c:v>
                </c:pt>
                <c:pt idx="765">
                  <c:v>0.27000000000001023</c:v>
                </c:pt>
                <c:pt idx="766">
                  <c:v>0.26000000000001933</c:v>
                </c:pt>
                <c:pt idx="767">
                  <c:v>0.30000000000001137</c:v>
                </c:pt>
                <c:pt idx="768">
                  <c:v>0.26000000000001933</c:v>
                </c:pt>
                <c:pt idx="769">
                  <c:v>0.25</c:v>
                </c:pt>
                <c:pt idx="770">
                  <c:v>0.30000000000001137</c:v>
                </c:pt>
                <c:pt idx="771">
                  <c:v>0.31000000000000227</c:v>
                </c:pt>
                <c:pt idx="772">
                  <c:v>0.30000000000001137</c:v>
                </c:pt>
                <c:pt idx="773">
                  <c:v>0.29000000000002046</c:v>
                </c:pt>
                <c:pt idx="774">
                  <c:v>0.23000000000001819</c:v>
                </c:pt>
                <c:pt idx="775">
                  <c:v>0.20000000000001705</c:v>
                </c:pt>
                <c:pt idx="776">
                  <c:v>0.18999999999999773</c:v>
                </c:pt>
                <c:pt idx="777">
                  <c:v>0.18999999999999773</c:v>
                </c:pt>
                <c:pt idx="778">
                  <c:v>0.18999999999999773</c:v>
                </c:pt>
                <c:pt idx="779">
                  <c:v>0.21000000000000796</c:v>
                </c:pt>
                <c:pt idx="780">
                  <c:v>0.17000000000001592</c:v>
                </c:pt>
                <c:pt idx="781">
                  <c:v>0.23000000000001819</c:v>
                </c:pt>
                <c:pt idx="782">
                  <c:v>0.16000000000002501</c:v>
                </c:pt>
                <c:pt idx="783">
                  <c:v>0.15000000000000568</c:v>
                </c:pt>
                <c:pt idx="784">
                  <c:v>0.21000000000000796</c:v>
                </c:pt>
                <c:pt idx="785">
                  <c:v>0.21000000000000796</c:v>
                </c:pt>
                <c:pt idx="786">
                  <c:v>0.21000000000000796</c:v>
                </c:pt>
                <c:pt idx="787">
                  <c:v>0.24000000000000909</c:v>
                </c:pt>
                <c:pt idx="788">
                  <c:v>0.24000000000000909</c:v>
                </c:pt>
                <c:pt idx="789">
                  <c:v>0.24000000000000909</c:v>
                </c:pt>
                <c:pt idx="790">
                  <c:v>0.28000000000000114</c:v>
                </c:pt>
                <c:pt idx="791">
                  <c:v>0.18000000000000682</c:v>
                </c:pt>
                <c:pt idx="792">
                  <c:v>0.14000000000001478</c:v>
                </c:pt>
                <c:pt idx="793">
                  <c:v>0.17000000000001592</c:v>
                </c:pt>
                <c:pt idx="794">
                  <c:v>0.18000000000000682</c:v>
                </c:pt>
                <c:pt idx="795">
                  <c:v>0.17000000000001592</c:v>
                </c:pt>
                <c:pt idx="796">
                  <c:v>0.12000000000000455</c:v>
                </c:pt>
                <c:pt idx="797">
                  <c:v>0.13000000000002387</c:v>
                </c:pt>
                <c:pt idx="798">
                  <c:v>0.17000000000001592</c:v>
                </c:pt>
                <c:pt idx="799">
                  <c:v>0.18000000000000682</c:v>
                </c:pt>
                <c:pt idx="800">
                  <c:v>0.24000000000000909</c:v>
                </c:pt>
                <c:pt idx="801">
                  <c:v>0.25</c:v>
                </c:pt>
                <c:pt idx="802">
                  <c:v>0.21000000000000796</c:v>
                </c:pt>
                <c:pt idx="803">
                  <c:v>0.18000000000000682</c:v>
                </c:pt>
                <c:pt idx="804">
                  <c:v>0.18000000000000682</c:v>
                </c:pt>
                <c:pt idx="805">
                  <c:v>0.17000000000001592</c:v>
                </c:pt>
                <c:pt idx="806">
                  <c:v>0.10000000000002274</c:v>
                </c:pt>
                <c:pt idx="807">
                  <c:v>0.11000000000001364</c:v>
                </c:pt>
                <c:pt idx="808">
                  <c:v>0.13000000000002387</c:v>
                </c:pt>
                <c:pt idx="809">
                  <c:v>0.15000000000000568</c:v>
                </c:pt>
                <c:pt idx="810">
                  <c:v>0.17000000000001592</c:v>
                </c:pt>
                <c:pt idx="811">
                  <c:v>0.14000000000001478</c:v>
                </c:pt>
                <c:pt idx="812">
                  <c:v>0.14000000000001478</c:v>
                </c:pt>
                <c:pt idx="813">
                  <c:v>0.15000000000000568</c:v>
                </c:pt>
                <c:pt idx="814">
                  <c:v>0.18000000000000682</c:v>
                </c:pt>
                <c:pt idx="815">
                  <c:v>0.21000000000000796</c:v>
                </c:pt>
                <c:pt idx="816">
                  <c:v>0.25</c:v>
                </c:pt>
                <c:pt idx="817">
                  <c:v>0.21000000000000796</c:v>
                </c:pt>
                <c:pt idx="818">
                  <c:v>0.20000000000001705</c:v>
                </c:pt>
                <c:pt idx="819">
                  <c:v>0.24000000000000909</c:v>
                </c:pt>
                <c:pt idx="820">
                  <c:v>0.30000000000001137</c:v>
                </c:pt>
                <c:pt idx="821">
                  <c:v>0.23000000000001819</c:v>
                </c:pt>
                <c:pt idx="822">
                  <c:v>0.21000000000000796</c:v>
                </c:pt>
                <c:pt idx="823">
                  <c:v>0.28000000000000114</c:v>
                </c:pt>
                <c:pt idx="824">
                  <c:v>0.35000000000002274</c:v>
                </c:pt>
                <c:pt idx="825">
                  <c:v>0.38000000000002387</c:v>
                </c:pt>
                <c:pt idx="826">
                  <c:v>0.37000000000000455</c:v>
                </c:pt>
                <c:pt idx="827">
                  <c:v>0.43000000000000682</c:v>
                </c:pt>
                <c:pt idx="828">
                  <c:v>0.46000000000000796</c:v>
                </c:pt>
                <c:pt idx="829">
                  <c:v>0.46000000000000796</c:v>
                </c:pt>
                <c:pt idx="830">
                  <c:v>0.43999999999999773</c:v>
                </c:pt>
                <c:pt idx="831">
                  <c:v>0.46999999999999886</c:v>
                </c:pt>
                <c:pt idx="832">
                  <c:v>0.49000000000000909</c:v>
                </c:pt>
                <c:pt idx="833">
                  <c:v>0.48000000000001819</c:v>
                </c:pt>
                <c:pt idx="834">
                  <c:v>0.46000000000000796</c:v>
                </c:pt>
                <c:pt idx="835">
                  <c:v>0.43999999999999773</c:v>
                </c:pt>
                <c:pt idx="836">
                  <c:v>0.41000000000002501</c:v>
                </c:pt>
                <c:pt idx="837">
                  <c:v>0.37000000000000455</c:v>
                </c:pt>
                <c:pt idx="838">
                  <c:v>0.38000000000002387</c:v>
                </c:pt>
                <c:pt idx="839">
                  <c:v>0.43000000000000682</c:v>
                </c:pt>
                <c:pt idx="840">
                  <c:v>0.40000000000000568</c:v>
                </c:pt>
                <c:pt idx="841">
                  <c:v>0.40000000000000568</c:v>
                </c:pt>
                <c:pt idx="842">
                  <c:v>0.37000000000000455</c:v>
                </c:pt>
                <c:pt idx="843">
                  <c:v>0.37000000000000455</c:v>
                </c:pt>
                <c:pt idx="844">
                  <c:v>0.35000000000002274</c:v>
                </c:pt>
                <c:pt idx="845">
                  <c:v>0.30000000000001137</c:v>
                </c:pt>
                <c:pt idx="846">
                  <c:v>0.30000000000001137</c:v>
                </c:pt>
                <c:pt idx="847">
                  <c:v>0.30000000000001137</c:v>
                </c:pt>
                <c:pt idx="848">
                  <c:v>0.27000000000001023</c:v>
                </c:pt>
                <c:pt idx="849">
                  <c:v>0.29000000000002046</c:v>
                </c:pt>
                <c:pt idx="850">
                  <c:v>0.35000000000002274</c:v>
                </c:pt>
                <c:pt idx="851">
                  <c:v>0.35000000000002274</c:v>
                </c:pt>
                <c:pt idx="852">
                  <c:v>0.34000000000000341</c:v>
                </c:pt>
                <c:pt idx="853">
                  <c:v>0.34000000000000341</c:v>
                </c:pt>
                <c:pt idx="854">
                  <c:v>0.30000000000001137</c:v>
                </c:pt>
                <c:pt idx="855">
                  <c:v>0.29000000000002046</c:v>
                </c:pt>
                <c:pt idx="856">
                  <c:v>0.34000000000000341</c:v>
                </c:pt>
                <c:pt idx="857">
                  <c:v>0.37000000000000455</c:v>
                </c:pt>
                <c:pt idx="858">
                  <c:v>0.3200000000000216</c:v>
                </c:pt>
                <c:pt idx="859">
                  <c:v>0.31000000000000227</c:v>
                </c:pt>
                <c:pt idx="860">
                  <c:v>0.34000000000000341</c:v>
                </c:pt>
                <c:pt idx="861">
                  <c:v>0.33000000000001251</c:v>
                </c:pt>
                <c:pt idx="862">
                  <c:v>0.36000000000001364</c:v>
                </c:pt>
                <c:pt idx="863">
                  <c:v>0.33000000000001251</c:v>
                </c:pt>
                <c:pt idx="864">
                  <c:v>0.33000000000001251</c:v>
                </c:pt>
                <c:pt idx="865">
                  <c:v>0.33000000000001251</c:v>
                </c:pt>
                <c:pt idx="866">
                  <c:v>0.34000000000000341</c:v>
                </c:pt>
                <c:pt idx="867">
                  <c:v>0.3200000000000216</c:v>
                </c:pt>
                <c:pt idx="868">
                  <c:v>0.31000000000000227</c:v>
                </c:pt>
                <c:pt idx="869">
                  <c:v>0.30000000000001137</c:v>
                </c:pt>
                <c:pt idx="870">
                  <c:v>0.31000000000000227</c:v>
                </c:pt>
                <c:pt idx="871">
                  <c:v>0.29000000000002046</c:v>
                </c:pt>
                <c:pt idx="872">
                  <c:v>0.31000000000000227</c:v>
                </c:pt>
                <c:pt idx="873">
                  <c:v>0.33000000000001251</c:v>
                </c:pt>
                <c:pt idx="874">
                  <c:v>0.35000000000002274</c:v>
                </c:pt>
                <c:pt idx="875">
                  <c:v>0.38000000000002387</c:v>
                </c:pt>
                <c:pt idx="876">
                  <c:v>0.36000000000001364</c:v>
                </c:pt>
                <c:pt idx="877">
                  <c:v>0.36000000000001364</c:v>
                </c:pt>
                <c:pt idx="878">
                  <c:v>0.31000000000000227</c:v>
                </c:pt>
                <c:pt idx="879">
                  <c:v>0.29000000000002046</c:v>
                </c:pt>
                <c:pt idx="880">
                  <c:v>0.30000000000001137</c:v>
                </c:pt>
                <c:pt idx="881">
                  <c:v>0.38000000000002387</c:v>
                </c:pt>
                <c:pt idx="882">
                  <c:v>0.34000000000000341</c:v>
                </c:pt>
                <c:pt idx="883">
                  <c:v>0.33000000000001251</c:v>
                </c:pt>
                <c:pt idx="884">
                  <c:v>0.33000000000001251</c:v>
                </c:pt>
                <c:pt idx="885">
                  <c:v>0.31000000000000227</c:v>
                </c:pt>
                <c:pt idx="886">
                  <c:v>0.31000000000000227</c:v>
                </c:pt>
                <c:pt idx="887">
                  <c:v>0.36000000000001364</c:v>
                </c:pt>
                <c:pt idx="888">
                  <c:v>0.42000000000001592</c:v>
                </c:pt>
                <c:pt idx="889">
                  <c:v>0.41000000000002501</c:v>
                </c:pt>
                <c:pt idx="890">
                  <c:v>0.42000000000001592</c:v>
                </c:pt>
                <c:pt idx="891">
                  <c:v>0.42000000000001592</c:v>
                </c:pt>
                <c:pt idx="892">
                  <c:v>0.41000000000002501</c:v>
                </c:pt>
                <c:pt idx="893">
                  <c:v>0.39000000000001478</c:v>
                </c:pt>
                <c:pt idx="894">
                  <c:v>0.37000000000000455</c:v>
                </c:pt>
                <c:pt idx="895">
                  <c:v>0.37000000000000455</c:v>
                </c:pt>
                <c:pt idx="896">
                  <c:v>0.34000000000000341</c:v>
                </c:pt>
                <c:pt idx="897">
                  <c:v>0.34000000000000341</c:v>
                </c:pt>
                <c:pt idx="898">
                  <c:v>0.35000000000002274</c:v>
                </c:pt>
                <c:pt idx="899">
                  <c:v>0.39000000000001478</c:v>
                </c:pt>
                <c:pt idx="900">
                  <c:v>0.43000000000000682</c:v>
                </c:pt>
                <c:pt idx="901">
                  <c:v>0.41000000000002501</c:v>
                </c:pt>
                <c:pt idx="902">
                  <c:v>0.38000000000002387</c:v>
                </c:pt>
                <c:pt idx="903">
                  <c:v>0.36000000000001364</c:v>
                </c:pt>
                <c:pt idx="904">
                  <c:v>0.35000000000002274</c:v>
                </c:pt>
                <c:pt idx="905">
                  <c:v>0.36000000000001364</c:v>
                </c:pt>
                <c:pt idx="906">
                  <c:v>0.38000000000002387</c:v>
                </c:pt>
                <c:pt idx="907">
                  <c:v>0.37000000000000455</c:v>
                </c:pt>
                <c:pt idx="908">
                  <c:v>0.34000000000000341</c:v>
                </c:pt>
                <c:pt idx="909">
                  <c:v>0.33000000000001251</c:v>
                </c:pt>
                <c:pt idx="910">
                  <c:v>0.34000000000000341</c:v>
                </c:pt>
                <c:pt idx="911">
                  <c:v>0.34000000000000341</c:v>
                </c:pt>
                <c:pt idx="912">
                  <c:v>0.33000000000001251</c:v>
                </c:pt>
                <c:pt idx="913">
                  <c:v>0.3200000000000216</c:v>
                </c:pt>
                <c:pt idx="914">
                  <c:v>0.31000000000000227</c:v>
                </c:pt>
                <c:pt idx="915">
                  <c:v>0.31000000000000227</c:v>
                </c:pt>
                <c:pt idx="916">
                  <c:v>0.31000000000000227</c:v>
                </c:pt>
                <c:pt idx="917">
                  <c:v>0.3200000000000216</c:v>
                </c:pt>
                <c:pt idx="918">
                  <c:v>0.29000000000002046</c:v>
                </c:pt>
                <c:pt idx="919">
                  <c:v>0.28000000000000114</c:v>
                </c:pt>
                <c:pt idx="920">
                  <c:v>0.31000000000000227</c:v>
                </c:pt>
                <c:pt idx="921">
                  <c:v>0.31000000000000227</c:v>
                </c:pt>
                <c:pt idx="922">
                  <c:v>0.3200000000000216</c:v>
                </c:pt>
                <c:pt idx="923">
                  <c:v>0.33000000000001251</c:v>
                </c:pt>
                <c:pt idx="924">
                  <c:v>0.36000000000001364</c:v>
                </c:pt>
                <c:pt idx="925">
                  <c:v>0.34000000000000341</c:v>
                </c:pt>
                <c:pt idx="926">
                  <c:v>0.37000000000000455</c:v>
                </c:pt>
                <c:pt idx="927">
                  <c:v>0.35000000000002274</c:v>
                </c:pt>
                <c:pt idx="928">
                  <c:v>0.39000000000001478</c:v>
                </c:pt>
                <c:pt idx="929">
                  <c:v>0.39000000000001478</c:v>
                </c:pt>
                <c:pt idx="930">
                  <c:v>0.38000000000002387</c:v>
                </c:pt>
                <c:pt idx="931">
                  <c:v>0.43000000000000682</c:v>
                </c:pt>
                <c:pt idx="932">
                  <c:v>0.49000000000000909</c:v>
                </c:pt>
                <c:pt idx="933">
                  <c:v>0.5</c:v>
                </c:pt>
                <c:pt idx="934">
                  <c:v>0.49000000000000909</c:v>
                </c:pt>
                <c:pt idx="935">
                  <c:v>0.5</c:v>
                </c:pt>
                <c:pt idx="936">
                  <c:v>0.46999999999999886</c:v>
                </c:pt>
                <c:pt idx="937">
                  <c:v>0.46999999999999886</c:v>
                </c:pt>
                <c:pt idx="938">
                  <c:v>0.46999999999999886</c:v>
                </c:pt>
                <c:pt idx="939">
                  <c:v>0.45000000000001705</c:v>
                </c:pt>
                <c:pt idx="940">
                  <c:v>0.46999999999999886</c:v>
                </c:pt>
                <c:pt idx="941">
                  <c:v>0.46000000000000796</c:v>
                </c:pt>
                <c:pt idx="942">
                  <c:v>0.42000000000001592</c:v>
                </c:pt>
                <c:pt idx="943">
                  <c:v>0.43000000000000682</c:v>
                </c:pt>
                <c:pt idx="944">
                  <c:v>0.45000000000001705</c:v>
                </c:pt>
                <c:pt idx="945">
                  <c:v>0.46999999999999886</c:v>
                </c:pt>
                <c:pt idx="946">
                  <c:v>0.46999999999999886</c:v>
                </c:pt>
                <c:pt idx="947">
                  <c:v>0.49000000000000909</c:v>
                </c:pt>
                <c:pt idx="948">
                  <c:v>0.49000000000000909</c:v>
                </c:pt>
                <c:pt idx="949">
                  <c:v>0.46999999999999886</c:v>
                </c:pt>
                <c:pt idx="950">
                  <c:v>0.46000000000000796</c:v>
                </c:pt>
                <c:pt idx="951">
                  <c:v>0.26000000000001933</c:v>
                </c:pt>
                <c:pt idx="952">
                  <c:v>0.48000000000001819</c:v>
                </c:pt>
                <c:pt idx="953">
                  <c:v>0.5</c:v>
                </c:pt>
                <c:pt idx="954">
                  <c:v>0.5</c:v>
                </c:pt>
                <c:pt idx="955">
                  <c:v>0.5</c:v>
                </c:pt>
                <c:pt idx="956">
                  <c:v>0.5</c:v>
                </c:pt>
                <c:pt idx="957">
                  <c:v>0.52000000000001023</c:v>
                </c:pt>
                <c:pt idx="958">
                  <c:v>0.55000000000001137</c:v>
                </c:pt>
                <c:pt idx="959">
                  <c:v>0.56000000000000227</c:v>
                </c:pt>
                <c:pt idx="960">
                  <c:v>0.5700000000000216</c:v>
                </c:pt>
                <c:pt idx="961">
                  <c:v>0.56000000000000227</c:v>
                </c:pt>
                <c:pt idx="962">
                  <c:v>0.5</c:v>
                </c:pt>
                <c:pt idx="963">
                  <c:v>0.48000000000001819</c:v>
                </c:pt>
                <c:pt idx="964">
                  <c:v>0.48000000000001819</c:v>
                </c:pt>
                <c:pt idx="965">
                  <c:v>0.52000000000001023</c:v>
                </c:pt>
                <c:pt idx="966">
                  <c:v>0.5700000000000216</c:v>
                </c:pt>
                <c:pt idx="967">
                  <c:v>0.52000000000001023</c:v>
                </c:pt>
                <c:pt idx="968">
                  <c:v>0.5</c:v>
                </c:pt>
                <c:pt idx="969">
                  <c:v>0.55000000000001137</c:v>
                </c:pt>
                <c:pt idx="970">
                  <c:v>0.58000000000001251</c:v>
                </c:pt>
                <c:pt idx="971">
                  <c:v>0.52000000000001023</c:v>
                </c:pt>
                <c:pt idx="972">
                  <c:v>0.56000000000000227</c:v>
                </c:pt>
                <c:pt idx="973">
                  <c:v>0.5700000000000216</c:v>
                </c:pt>
                <c:pt idx="974">
                  <c:v>0.55000000000001137</c:v>
                </c:pt>
                <c:pt idx="975">
                  <c:v>0.55000000000001137</c:v>
                </c:pt>
                <c:pt idx="976">
                  <c:v>0.55000000000001137</c:v>
                </c:pt>
                <c:pt idx="977">
                  <c:v>0.54000000000002046</c:v>
                </c:pt>
                <c:pt idx="978">
                  <c:v>0.54000000000002046</c:v>
                </c:pt>
                <c:pt idx="979">
                  <c:v>0.54000000000002046</c:v>
                </c:pt>
                <c:pt idx="980">
                  <c:v>0.58000000000001251</c:v>
                </c:pt>
                <c:pt idx="981">
                  <c:v>0.61000000000001364</c:v>
                </c:pt>
                <c:pt idx="982">
                  <c:v>0.62000000000000455</c:v>
                </c:pt>
                <c:pt idx="983">
                  <c:v>0.5700000000000216</c:v>
                </c:pt>
                <c:pt idx="984">
                  <c:v>0.56000000000000227</c:v>
                </c:pt>
                <c:pt idx="985">
                  <c:v>0.5700000000000216</c:v>
                </c:pt>
                <c:pt idx="986">
                  <c:v>0.58000000000001251</c:v>
                </c:pt>
                <c:pt idx="987">
                  <c:v>0.52000000000001023</c:v>
                </c:pt>
                <c:pt idx="988">
                  <c:v>0.55000000000001137</c:v>
                </c:pt>
                <c:pt idx="989">
                  <c:v>0.55000000000001137</c:v>
                </c:pt>
                <c:pt idx="990">
                  <c:v>0.52000000000001023</c:v>
                </c:pt>
                <c:pt idx="991">
                  <c:v>0.48000000000001819</c:v>
                </c:pt>
                <c:pt idx="992">
                  <c:v>0.46999999999999886</c:v>
                </c:pt>
                <c:pt idx="993">
                  <c:v>0.46000000000000796</c:v>
                </c:pt>
                <c:pt idx="994">
                  <c:v>0.46999999999999886</c:v>
                </c:pt>
                <c:pt idx="995">
                  <c:v>0.43999999999999773</c:v>
                </c:pt>
                <c:pt idx="996">
                  <c:v>0.46999999999999886</c:v>
                </c:pt>
                <c:pt idx="997">
                  <c:v>0.55000000000001137</c:v>
                </c:pt>
                <c:pt idx="998">
                  <c:v>0.61000000000001364</c:v>
                </c:pt>
                <c:pt idx="999">
                  <c:v>0.61000000000001364</c:v>
                </c:pt>
                <c:pt idx="1000">
                  <c:v>0.60000000000002274</c:v>
                </c:pt>
                <c:pt idx="1001">
                  <c:v>0.51000000000001933</c:v>
                </c:pt>
                <c:pt idx="1002">
                  <c:v>0.28000000000000114</c:v>
                </c:pt>
                <c:pt idx="1003">
                  <c:v>0.61000000000001364</c:v>
                </c:pt>
                <c:pt idx="1004">
                  <c:v>0.64000000000001478</c:v>
                </c:pt>
                <c:pt idx="1005">
                  <c:v>0.65000000000000568</c:v>
                </c:pt>
                <c:pt idx="1006">
                  <c:v>0.65000000000000568</c:v>
                </c:pt>
                <c:pt idx="1007">
                  <c:v>0.67000000000001592</c:v>
                </c:pt>
                <c:pt idx="1008">
                  <c:v>0.70000000000001705</c:v>
                </c:pt>
                <c:pt idx="1009">
                  <c:v>0.68000000000000682</c:v>
                </c:pt>
                <c:pt idx="1010">
                  <c:v>0.64000000000001478</c:v>
                </c:pt>
                <c:pt idx="1011">
                  <c:v>0.62000000000000455</c:v>
                </c:pt>
                <c:pt idx="1012">
                  <c:v>0.61000000000001364</c:v>
                </c:pt>
                <c:pt idx="1013">
                  <c:v>0.65000000000000568</c:v>
                </c:pt>
                <c:pt idx="1014">
                  <c:v>0.67000000000001592</c:v>
                </c:pt>
                <c:pt idx="1015">
                  <c:v>0.67000000000001592</c:v>
                </c:pt>
                <c:pt idx="1016">
                  <c:v>0.67000000000001592</c:v>
                </c:pt>
                <c:pt idx="1017">
                  <c:v>0.67000000000001592</c:v>
                </c:pt>
                <c:pt idx="1018">
                  <c:v>0.68999999999999773</c:v>
                </c:pt>
                <c:pt idx="1019">
                  <c:v>0.71000000000000796</c:v>
                </c:pt>
                <c:pt idx="1020">
                  <c:v>0.67000000000001592</c:v>
                </c:pt>
                <c:pt idx="1021">
                  <c:v>0.65000000000000568</c:v>
                </c:pt>
                <c:pt idx="1022">
                  <c:v>0.68000000000000682</c:v>
                </c:pt>
                <c:pt idx="1023">
                  <c:v>0.75</c:v>
                </c:pt>
                <c:pt idx="1024">
                  <c:v>0.68999999999999773</c:v>
                </c:pt>
                <c:pt idx="1025">
                  <c:v>0.63000000000002387</c:v>
                </c:pt>
                <c:pt idx="1026">
                  <c:v>0.65000000000000568</c:v>
                </c:pt>
                <c:pt idx="1027">
                  <c:v>0.71999999999999886</c:v>
                </c:pt>
                <c:pt idx="1028">
                  <c:v>0.68000000000000682</c:v>
                </c:pt>
                <c:pt idx="1029">
                  <c:v>0.62000000000000455</c:v>
                </c:pt>
                <c:pt idx="1030">
                  <c:v>0.59000000000000341</c:v>
                </c:pt>
                <c:pt idx="1031">
                  <c:v>0.62000000000000455</c:v>
                </c:pt>
                <c:pt idx="1032">
                  <c:v>0.64000000000001478</c:v>
                </c:pt>
                <c:pt idx="1033">
                  <c:v>0.68000000000000682</c:v>
                </c:pt>
                <c:pt idx="1034">
                  <c:v>0.68999999999999773</c:v>
                </c:pt>
                <c:pt idx="1035">
                  <c:v>0.68999999999999773</c:v>
                </c:pt>
                <c:pt idx="1036">
                  <c:v>0.66000000000002501</c:v>
                </c:pt>
                <c:pt idx="1037">
                  <c:v>0.61000000000001364</c:v>
                </c:pt>
                <c:pt idx="1038">
                  <c:v>0.60000000000002274</c:v>
                </c:pt>
                <c:pt idx="1039">
                  <c:v>0.58000000000001251</c:v>
                </c:pt>
                <c:pt idx="1040">
                  <c:v>0.59000000000000341</c:v>
                </c:pt>
                <c:pt idx="1041">
                  <c:v>0.63000000000002387</c:v>
                </c:pt>
                <c:pt idx="1042">
                  <c:v>0.71999999999999886</c:v>
                </c:pt>
                <c:pt idx="1043">
                  <c:v>0.78000000000000114</c:v>
                </c:pt>
                <c:pt idx="1044">
                  <c:v>0.73000000000001819</c:v>
                </c:pt>
                <c:pt idx="1045">
                  <c:v>0.63000000000002387</c:v>
                </c:pt>
                <c:pt idx="1046">
                  <c:v>0.65000000000000568</c:v>
                </c:pt>
                <c:pt idx="1047">
                  <c:v>0.65000000000000568</c:v>
                </c:pt>
                <c:pt idx="1048">
                  <c:v>0.60000000000002274</c:v>
                </c:pt>
                <c:pt idx="1049">
                  <c:v>0.5700000000000216</c:v>
                </c:pt>
                <c:pt idx="1050">
                  <c:v>0.56000000000000227</c:v>
                </c:pt>
                <c:pt idx="1051">
                  <c:v>0.55000000000001137</c:v>
                </c:pt>
                <c:pt idx="1052">
                  <c:v>0.58000000000001251</c:v>
                </c:pt>
                <c:pt idx="1053">
                  <c:v>0.55000000000001137</c:v>
                </c:pt>
                <c:pt idx="1054">
                  <c:v>0.53000000000000114</c:v>
                </c:pt>
                <c:pt idx="1055">
                  <c:v>0.55000000000001137</c:v>
                </c:pt>
                <c:pt idx="1056">
                  <c:v>0.60000000000002274</c:v>
                </c:pt>
                <c:pt idx="1057">
                  <c:v>0.65000000000000568</c:v>
                </c:pt>
                <c:pt idx="1058">
                  <c:v>0.60000000000002274</c:v>
                </c:pt>
                <c:pt idx="1059">
                  <c:v>0.55000000000001137</c:v>
                </c:pt>
                <c:pt idx="1060">
                  <c:v>0.56000000000000227</c:v>
                </c:pt>
                <c:pt idx="1061">
                  <c:v>0.56000000000000227</c:v>
                </c:pt>
                <c:pt idx="1062">
                  <c:v>0.52000000000001023</c:v>
                </c:pt>
                <c:pt idx="1063">
                  <c:v>0.56000000000000227</c:v>
                </c:pt>
                <c:pt idx="1064">
                  <c:v>0.51000000000001933</c:v>
                </c:pt>
                <c:pt idx="1065">
                  <c:v>0.49000000000000909</c:v>
                </c:pt>
                <c:pt idx="1066">
                  <c:v>0.58000000000001251</c:v>
                </c:pt>
                <c:pt idx="1067">
                  <c:v>0.51000000000001933</c:v>
                </c:pt>
                <c:pt idx="1068">
                  <c:v>0.48000000000001819</c:v>
                </c:pt>
                <c:pt idx="1069">
                  <c:v>0.46000000000000796</c:v>
                </c:pt>
                <c:pt idx="1070">
                  <c:v>0.55000000000001137</c:v>
                </c:pt>
                <c:pt idx="1071">
                  <c:v>0.56000000000000227</c:v>
                </c:pt>
                <c:pt idx="1072">
                  <c:v>0.54000000000002046</c:v>
                </c:pt>
                <c:pt idx="1073">
                  <c:v>0.5700000000000216</c:v>
                </c:pt>
                <c:pt idx="1074">
                  <c:v>0.46999999999999886</c:v>
                </c:pt>
                <c:pt idx="1075">
                  <c:v>0.46000000000000796</c:v>
                </c:pt>
                <c:pt idx="1076">
                  <c:v>0.5700000000000216</c:v>
                </c:pt>
                <c:pt idx="1077">
                  <c:v>0.53000000000000114</c:v>
                </c:pt>
                <c:pt idx="1078">
                  <c:v>0.52000000000001023</c:v>
                </c:pt>
                <c:pt idx="1079">
                  <c:v>0.55000000000001137</c:v>
                </c:pt>
                <c:pt idx="1080">
                  <c:v>0.52000000000001023</c:v>
                </c:pt>
                <c:pt idx="1081">
                  <c:v>0.62000000000000455</c:v>
                </c:pt>
                <c:pt idx="1082">
                  <c:v>0.62000000000000455</c:v>
                </c:pt>
                <c:pt idx="1083">
                  <c:v>0.5700000000000216</c:v>
                </c:pt>
                <c:pt idx="1084">
                  <c:v>0.62000000000000455</c:v>
                </c:pt>
                <c:pt idx="1085">
                  <c:v>0.54000000000002046</c:v>
                </c:pt>
                <c:pt idx="1086">
                  <c:v>0.55000000000001137</c:v>
                </c:pt>
                <c:pt idx="1087">
                  <c:v>0.58000000000001251</c:v>
                </c:pt>
                <c:pt idx="1088">
                  <c:v>0.62000000000000455</c:v>
                </c:pt>
                <c:pt idx="1089">
                  <c:v>0.59000000000000341</c:v>
                </c:pt>
                <c:pt idx="1090">
                  <c:v>0.49000000000000909</c:v>
                </c:pt>
                <c:pt idx="1091">
                  <c:v>0.49000000000000909</c:v>
                </c:pt>
                <c:pt idx="1092">
                  <c:v>0.53000000000000114</c:v>
                </c:pt>
                <c:pt idx="1093">
                  <c:v>0.5</c:v>
                </c:pt>
                <c:pt idx="1094">
                  <c:v>0.51000000000001933</c:v>
                </c:pt>
                <c:pt idx="1095">
                  <c:v>0.53000000000000114</c:v>
                </c:pt>
                <c:pt idx="1096">
                  <c:v>0.55000000000001137</c:v>
                </c:pt>
                <c:pt idx="1097">
                  <c:v>0.58000000000001251</c:v>
                </c:pt>
                <c:pt idx="1098">
                  <c:v>0.54000000000002046</c:v>
                </c:pt>
                <c:pt idx="1099">
                  <c:v>0.53000000000000114</c:v>
                </c:pt>
                <c:pt idx="1100">
                  <c:v>0.55000000000001137</c:v>
                </c:pt>
                <c:pt idx="1101">
                  <c:v>0.5700000000000216</c:v>
                </c:pt>
                <c:pt idx="1102">
                  <c:v>0.61000000000001364</c:v>
                </c:pt>
                <c:pt idx="1103">
                  <c:v>0.58000000000001251</c:v>
                </c:pt>
                <c:pt idx="1104">
                  <c:v>0.58000000000001251</c:v>
                </c:pt>
                <c:pt idx="1105">
                  <c:v>0.5700000000000216</c:v>
                </c:pt>
                <c:pt idx="1106">
                  <c:v>0.5700000000000216</c:v>
                </c:pt>
                <c:pt idx="1107">
                  <c:v>0.61000000000001364</c:v>
                </c:pt>
                <c:pt idx="1108">
                  <c:v>0.61000000000001364</c:v>
                </c:pt>
                <c:pt idx="1109">
                  <c:v>0.62000000000000455</c:v>
                </c:pt>
                <c:pt idx="1110">
                  <c:v>0.61000000000001364</c:v>
                </c:pt>
                <c:pt idx="1111">
                  <c:v>0.56000000000000227</c:v>
                </c:pt>
                <c:pt idx="1112">
                  <c:v>0.5700000000000216</c:v>
                </c:pt>
                <c:pt idx="1113">
                  <c:v>0.59000000000000341</c:v>
                </c:pt>
                <c:pt idx="1114">
                  <c:v>0.61000000000001364</c:v>
                </c:pt>
                <c:pt idx="1115">
                  <c:v>0.61000000000001364</c:v>
                </c:pt>
                <c:pt idx="1116">
                  <c:v>0.60000000000002274</c:v>
                </c:pt>
                <c:pt idx="1117">
                  <c:v>0.63000000000002387</c:v>
                </c:pt>
                <c:pt idx="1118">
                  <c:v>0.70000000000001705</c:v>
                </c:pt>
                <c:pt idx="1119">
                  <c:v>0.77000000000001023</c:v>
                </c:pt>
                <c:pt idx="1120">
                  <c:v>0.8200000000000216</c:v>
                </c:pt>
                <c:pt idx="1121">
                  <c:v>0.90000000000000568</c:v>
                </c:pt>
                <c:pt idx="1122">
                  <c:v>0.84000000000000341</c:v>
                </c:pt>
                <c:pt idx="1123">
                  <c:v>0.78000000000000114</c:v>
                </c:pt>
                <c:pt idx="1124">
                  <c:v>0.77000000000001023</c:v>
                </c:pt>
                <c:pt idx="1125">
                  <c:v>0.80000000000001137</c:v>
                </c:pt>
                <c:pt idx="1126">
                  <c:v>0.76000000000001933</c:v>
                </c:pt>
                <c:pt idx="1127">
                  <c:v>0.71999999999999886</c:v>
                </c:pt>
                <c:pt idx="1128">
                  <c:v>0.71999999999999886</c:v>
                </c:pt>
                <c:pt idx="1129">
                  <c:v>0.70000000000001705</c:v>
                </c:pt>
                <c:pt idx="1130">
                  <c:v>0.70000000000001705</c:v>
                </c:pt>
                <c:pt idx="1131">
                  <c:v>0.75</c:v>
                </c:pt>
                <c:pt idx="1132">
                  <c:v>0.73000000000001819</c:v>
                </c:pt>
                <c:pt idx="1133">
                  <c:v>0.71999999999999886</c:v>
                </c:pt>
                <c:pt idx="1134">
                  <c:v>0.76000000000001933</c:v>
                </c:pt>
                <c:pt idx="1135">
                  <c:v>0.71000000000000796</c:v>
                </c:pt>
                <c:pt idx="1136">
                  <c:v>0.71999999999999886</c:v>
                </c:pt>
                <c:pt idx="1137">
                  <c:v>0.78000000000000114</c:v>
                </c:pt>
                <c:pt idx="1138">
                  <c:v>0.79000000000002046</c:v>
                </c:pt>
                <c:pt idx="1139">
                  <c:v>0.73000000000001819</c:v>
                </c:pt>
                <c:pt idx="1140">
                  <c:v>0.76000000000001933</c:v>
                </c:pt>
                <c:pt idx="1141">
                  <c:v>0.77000000000001023</c:v>
                </c:pt>
                <c:pt idx="1142">
                  <c:v>0.80000000000001137</c:v>
                </c:pt>
                <c:pt idx="1143">
                  <c:v>0.80000000000001137</c:v>
                </c:pt>
                <c:pt idx="1144">
                  <c:v>0.77000000000001023</c:v>
                </c:pt>
                <c:pt idx="1145">
                  <c:v>0.74000000000000909</c:v>
                </c:pt>
                <c:pt idx="1146">
                  <c:v>0.74000000000000909</c:v>
                </c:pt>
                <c:pt idx="1147">
                  <c:v>0.74000000000000909</c:v>
                </c:pt>
                <c:pt idx="1148">
                  <c:v>0.76000000000001933</c:v>
                </c:pt>
                <c:pt idx="1149">
                  <c:v>0.75</c:v>
                </c:pt>
                <c:pt idx="1150">
                  <c:v>0.71999999999999886</c:v>
                </c:pt>
                <c:pt idx="1151">
                  <c:v>0.71999999999999886</c:v>
                </c:pt>
                <c:pt idx="1152">
                  <c:v>0.73000000000001819</c:v>
                </c:pt>
                <c:pt idx="1153">
                  <c:v>0.81000000000000227</c:v>
                </c:pt>
                <c:pt idx="1154">
                  <c:v>0.77000000000001023</c:v>
                </c:pt>
                <c:pt idx="1155">
                  <c:v>0.71999999999999886</c:v>
                </c:pt>
                <c:pt idx="1156">
                  <c:v>0.68999999999999773</c:v>
                </c:pt>
                <c:pt idx="1157">
                  <c:v>0.71999999999999886</c:v>
                </c:pt>
                <c:pt idx="1158">
                  <c:v>0.73000000000001819</c:v>
                </c:pt>
                <c:pt idx="1159">
                  <c:v>0.77000000000001023</c:v>
                </c:pt>
                <c:pt idx="1160">
                  <c:v>0.81000000000000227</c:v>
                </c:pt>
                <c:pt idx="1161">
                  <c:v>0.75</c:v>
                </c:pt>
                <c:pt idx="1162">
                  <c:v>0.73000000000001819</c:v>
                </c:pt>
                <c:pt idx="1163">
                  <c:v>0.81000000000000227</c:v>
                </c:pt>
                <c:pt idx="1164">
                  <c:v>0.87000000000000455</c:v>
                </c:pt>
                <c:pt idx="1165">
                  <c:v>0.87000000000000455</c:v>
                </c:pt>
                <c:pt idx="1166">
                  <c:v>0.83000000000001251</c:v>
                </c:pt>
                <c:pt idx="1167">
                  <c:v>0.87000000000000455</c:v>
                </c:pt>
                <c:pt idx="1168">
                  <c:v>0.86000000000001364</c:v>
                </c:pt>
                <c:pt idx="1169">
                  <c:v>0.80000000000001137</c:v>
                </c:pt>
                <c:pt idx="1170">
                  <c:v>0.81000000000000227</c:v>
                </c:pt>
                <c:pt idx="1171">
                  <c:v>0.87000000000000455</c:v>
                </c:pt>
                <c:pt idx="1172">
                  <c:v>0.88000000000002387</c:v>
                </c:pt>
                <c:pt idx="1173">
                  <c:v>0.79000000000002046</c:v>
                </c:pt>
                <c:pt idx="1174">
                  <c:v>0.75</c:v>
                </c:pt>
                <c:pt idx="1175">
                  <c:v>0.76000000000001933</c:v>
                </c:pt>
                <c:pt idx="1176">
                  <c:v>0.78000000000000114</c:v>
                </c:pt>
                <c:pt idx="1177">
                  <c:v>0.80000000000001137</c:v>
                </c:pt>
                <c:pt idx="1178">
                  <c:v>0.81000000000000227</c:v>
                </c:pt>
                <c:pt idx="1179">
                  <c:v>0.85000000000002274</c:v>
                </c:pt>
                <c:pt idx="1180">
                  <c:v>0.93000000000000682</c:v>
                </c:pt>
                <c:pt idx="1181">
                  <c:v>0.87000000000000455</c:v>
                </c:pt>
                <c:pt idx="1182">
                  <c:v>0.89000000000001478</c:v>
                </c:pt>
                <c:pt idx="1183">
                  <c:v>0.86000000000001364</c:v>
                </c:pt>
                <c:pt idx="1184">
                  <c:v>0.85000000000002274</c:v>
                </c:pt>
                <c:pt idx="1185">
                  <c:v>0.84000000000000341</c:v>
                </c:pt>
                <c:pt idx="1186">
                  <c:v>0.84000000000000341</c:v>
                </c:pt>
                <c:pt idx="1187">
                  <c:v>0.81000000000000227</c:v>
                </c:pt>
                <c:pt idx="1188">
                  <c:v>0.85000000000002274</c:v>
                </c:pt>
                <c:pt idx="1189">
                  <c:v>0.88000000000002387</c:v>
                </c:pt>
                <c:pt idx="1190">
                  <c:v>0.8200000000000216</c:v>
                </c:pt>
                <c:pt idx="1191">
                  <c:v>0.8200000000000216</c:v>
                </c:pt>
                <c:pt idx="1192">
                  <c:v>0.83000000000001251</c:v>
                </c:pt>
                <c:pt idx="1193">
                  <c:v>0.87000000000000455</c:v>
                </c:pt>
                <c:pt idx="1194">
                  <c:v>0.90000000000000568</c:v>
                </c:pt>
                <c:pt idx="1195">
                  <c:v>0.86000000000001364</c:v>
                </c:pt>
                <c:pt idx="1196">
                  <c:v>0.85000000000002274</c:v>
                </c:pt>
                <c:pt idx="1197">
                  <c:v>0.91000000000002501</c:v>
                </c:pt>
                <c:pt idx="1198">
                  <c:v>0.89000000000001478</c:v>
                </c:pt>
                <c:pt idx="1199">
                  <c:v>0.89000000000001478</c:v>
                </c:pt>
                <c:pt idx="1200">
                  <c:v>0.87000000000000455</c:v>
                </c:pt>
                <c:pt idx="1201">
                  <c:v>0.85000000000002274</c:v>
                </c:pt>
                <c:pt idx="1202">
                  <c:v>0.85000000000002274</c:v>
                </c:pt>
                <c:pt idx="1203">
                  <c:v>0.85000000000002274</c:v>
                </c:pt>
                <c:pt idx="1204">
                  <c:v>0.89000000000001478</c:v>
                </c:pt>
                <c:pt idx="1205">
                  <c:v>0.90000000000000568</c:v>
                </c:pt>
                <c:pt idx="1206">
                  <c:v>0.91000000000002501</c:v>
                </c:pt>
                <c:pt idx="1207">
                  <c:v>0.92000000000001592</c:v>
                </c:pt>
                <c:pt idx="1208">
                  <c:v>0.92000000000001592</c:v>
                </c:pt>
                <c:pt idx="1209">
                  <c:v>0.91000000000002501</c:v>
                </c:pt>
                <c:pt idx="1210">
                  <c:v>0.88000000000002387</c:v>
                </c:pt>
                <c:pt idx="1211">
                  <c:v>0.88000000000002387</c:v>
                </c:pt>
                <c:pt idx="1212">
                  <c:v>0.88000000000002387</c:v>
                </c:pt>
                <c:pt idx="1213">
                  <c:v>0.90000000000000568</c:v>
                </c:pt>
                <c:pt idx="1214">
                  <c:v>0.91000000000002501</c:v>
                </c:pt>
                <c:pt idx="1215">
                  <c:v>0.91000000000002501</c:v>
                </c:pt>
                <c:pt idx="1216">
                  <c:v>0.93000000000000682</c:v>
                </c:pt>
                <c:pt idx="1217">
                  <c:v>0.91000000000002501</c:v>
                </c:pt>
                <c:pt idx="1218">
                  <c:v>0.93000000000000682</c:v>
                </c:pt>
                <c:pt idx="1219">
                  <c:v>0.88000000000002387</c:v>
                </c:pt>
                <c:pt idx="1220">
                  <c:v>0.86000000000001364</c:v>
                </c:pt>
                <c:pt idx="1221">
                  <c:v>0.85000000000002274</c:v>
                </c:pt>
                <c:pt idx="1222">
                  <c:v>0.88000000000002387</c:v>
                </c:pt>
                <c:pt idx="1223">
                  <c:v>0.90000000000000568</c:v>
                </c:pt>
                <c:pt idx="1224">
                  <c:v>0.87000000000000455</c:v>
                </c:pt>
                <c:pt idx="1225">
                  <c:v>0.88000000000002387</c:v>
                </c:pt>
                <c:pt idx="1226">
                  <c:v>0.91000000000002501</c:v>
                </c:pt>
                <c:pt idx="1227">
                  <c:v>0.93999999999999773</c:v>
                </c:pt>
                <c:pt idx="1228">
                  <c:v>0.96000000000000796</c:v>
                </c:pt>
                <c:pt idx="1229">
                  <c:v>0.92000000000001592</c:v>
                </c:pt>
                <c:pt idx="1230">
                  <c:v>0.96000000000000796</c:v>
                </c:pt>
                <c:pt idx="1231">
                  <c:v>0.92000000000001592</c:v>
                </c:pt>
                <c:pt idx="1232">
                  <c:v>0.92000000000001592</c:v>
                </c:pt>
                <c:pt idx="1233">
                  <c:v>0.93000000000000682</c:v>
                </c:pt>
                <c:pt idx="1234">
                  <c:v>0.93999999999999773</c:v>
                </c:pt>
                <c:pt idx="1235">
                  <c:v>0.93999999999999773</c:v>
                </c:pt>
                <c:pt idx="1236">
                  <c:v>0.93000000000000682</c:v>
                </c:pt>
                <c:pt idx="1237">
                  <c:v>0.93000000000000682</c:v>
                </c:pt>
                <c:pt idx="1238">
                  <c:v>0.93000000000000682</c:v>
                </c:pt>
                <c:pt idx="1239">
                  <c:v>0.91000000000002501</c:v>
                </c:pt>
                <c:pt idx="1240">
                  <c:v>0.90000000000000568</c:v>
                </c:pt>
                <c:pt idx="1241">
                  <c:v>0.91000000000002501</c:v>
                </c:pt>
                <c:pt idx="1242">
                  <c:v>0.96000000000000796</c:v>
                </c:pt>
                <c:pt idx="1243">
                  <c:v>0.93999999999999773</c:v>
                </c:pt>
                <c:pt idx="1244">
                  <c:v>0.93000000000000682</c:v>
                </c:pt>
                <c:pt idx="1245">
                  <c:v>0.91000000000002501</c:v>
                </c:pt>
                <c:pt idx="1246">
                  <c:v>0.93999999999999773</c:v>
                </c:pt>
                <c:pt idx="1247">
                  <c:v>0.93999999999999773</c:v>
                </c:pt>
                <c:pt idx="1248">
                  <c:v>0.87000000000000455</c:v>
                </c:pt>
                <c:pt idx="1249">
                  <c:v>0.86000000000001364</c:v>
                </c:pt>
                <c:pt idx="1250">
                  <c:v>0.89000000000001478</c:v>
                </c:pt>
                <c:pt idx="1251">
                  <c:v>0.95000000000001705</c:v>
                </c:pt>
                <c:pt idx="1252">
                  <c:v>0.98000000000001819</c:v>
                </c:pt>
                <c:pt idx="1253">
                  <c:v>0.98000000000001819</c:v>
                </c:pt>
                <c:pt idx="1254">
                  <c:v>0.98000000000001819</c:v>
                </c:pt>
                <c:pt idx="1255">
                  <c:v>0.96999999999999886</c:v>
                </c:pt>
                <c:pt idx="1256">
                  <c:v>0.93000000000000682</c:v>
                </c:pt>
                <c:pt idx="1257">
                  <c:v>0.93999999999999773</c:v>
                </c:pt>
                <c:pt idx="1258">
                  <c:v>0.93000000000000682</c:v>
                </c:pt>
                <c:pt idx="1259">
                  <c:v>0.93000000000000682</c:v>
                </c:pt>
                <c:pt idx="1260">
                  <c:v>0.95000000000001705</c:v>
                </c:pt>
                <c:pt idx="1261">
                  <c:v>0.95000000000001705</c:v>
                </c:pt>
                <c:pt idx="1262">
                  <c:v>0.96999999999999886</c:v>
                </c:pt>
                <c:pt idx="1263">
                  <c:v>1.0100000000000193</c:v>
                </c:pt>
                <c:pt idx="1264">
                  <c:v>1.0300000000000011</c:v>
                </c:pt>
                <c:pt idx="1265">
                  <c:v>1.0200000000000102</c:v>
                </c:pt>
                <c:pt idx="1266">
                  <c:v>1.0100000000000193</c:v>
                </c:pt>
                <c:pt idx="1267">
                  <c:v>1</c:v>
                </c:pt>
                <c:pt idx="1268">
                  <c:v>1</c:v>
                </c:pt>
                <c:pt idx="1269">
                  <c:v>1.0200000000000102</c:v>
                </c:pt>
                <c:pt idx="1270">
                  <c:v>1.0200000000000102</c:v>
                </c:pt>
                <c:pt idx="1271">
                  <c:v>0.99000000000000909</c:v>
                </c:pt>
                <c:pt idx="1272">
                  <c:v>0.99000000000000909</c:v>
                </c:pt>
                <c:pt idx="1273">
                  <c:v>0.99000000000000909</c:v>
                </c:pt>
                <c:pt idx="1274">
                  <c:v>1.0100000000000193</c:v>
                </c:pt>
                <c:pt idx="1275">
                  <c:v>1.0200000000000102</c:v>
                </c:pt>
                <c:pt idx="1276">
                  <c:v>1.0300000000000011</c:v>
                </c:pt>
                <c:pt idx="1277">
                  <c:v>0.98000000000001819</c:v>
                </c:pt>
                <c:pt idx="1278">
                  <c:v>1</c:v>
                </c:pt>
                <c:pt idx="1279">
                  <c:v>1.0300000000000011</c:v>
                </c:pt>
                <c:pt idx="1280">
                  <c:v>1.0300000000000011</c:v>
                </c:pt>
                <c:pt idx="1281">
                  <c:v>1.0100000000000193</c:v>
                </c:pt>
                <c:pt idx="1282">
                  <c:v>1.0100000000000193</c:v>
                </c:pt>
                <c:pt idx="1283">
                  <c:v>1.0300000000000011</c:v>
                </c:pt>
                <c:pt idx="1284">
                  <c:v>1.0400000000000205</c:v>
                </c:pt>
                <c:pt idx="1285">
                  <c:v>0.99000000000000909</c:v>
                </c:pt>
                <c:pt idx="1286">
                  <c:v>1</c:v>
                </c:pt>
                <c:pt idx="1287">
                  <c:v>1.0300000000000011</c:v>
                </c:pt>
                <c:pt idx="1288">
                  <c:v>1.0100000000000193</c:v>
                </c:pt>
                <c:pt idx="1289">
                  <c:v>1.0600000000000023</c:v>
                </c:pt>
                <c:pt idx="1290">
                  <c:v>1.0800000000000125</c:v>
                </c:pt>
                <c:pt idx="1291">
                  <c:v>1.0200000000000102</c:v>
                </c:pt>
                <c:pt idx="1292">
                  <c:v>1.0300000000000011</c:v>
                </c:pt>
                <c:pt idx="1293">
                  <c:v>1.0900000000000034</c:v>
                </c:pt>
                <c:pt idx="1294">
                  <c:v>1.1000000000000227</c:v>
                </c:pt>
                <c:pt idx="1295">
                  <c:v>1.0800000000000125</c:v>
                </c:pt>
                <c:pt idx="1296">
                  <c:v>1.1100000000000136</c:v>
                </c:pt>
                <c:pt idx="1297">
                  <c:v>1.1200000000000045</c:v>
                </c:pt>
                <c:pt idx="1298">
                  <c:v>1.1100000000000136</c:v>
                </c:pt>
                <c:pt idx="1299">
                  <c:v>1.0900000000000034</c:v>
                </c:pt>
                <c:pt idx="1300">
                  <c:v>1.0900000000000034</c:v>
                </c:pt>
                <c:pt idx="1301">
                  <c:v>1.0800000000000125</c:v>
                </c:pt>
                <c:pt idx="1302">
                  <c:v>1.0800000000000125</c:v>
                </c:pt>
                <c:pt idx="1303">
                  <c:v>1.0600000000000023</c:v>
                </c:pt>
                <c:pt idx="1304">
                  <c:v>1.0500000000000114</c:v>
                </c:pt>
                <c:pt idx="1305">
                  <c:v>1.0600000000000023</c:v>
                </c:pt>
                <c:pt idx="1306">
                  <c:v>1.0900000000000034</c:v>
                </c:pt>
                <c:pt idx="1307">
                  <c:v>1.1200000000000045</c:v>
                </c:pt>
                <c:pt idx="1308">
                  <c:v>1.0800000000000125</c:v>
                </c:pt>
                <c:pt idx="1309">
                  <c:v>1.0700000000000216</c:v>
                </c:pt>
                <c:pt idx="1310">
                  <c:v>1.0600000000000023</c:v>
                </c:pt>
                <c:pt idx="1311">
                  <c:v>1.0900000000000034</c:v>
                </c:pt>
                <c:pt idx="1312">
                  <c:v>1.1000000000000227</c:v>
                </c:pt>
                <c:pt idx="1313">
                  <c:v>1.1200000000000045</c:v>
                </c:pt>
                <c:pt idx="1314">
                  <c:v>1.1500000000000057</c:v>
                </c:pt>
                <c:pt idx="1315">
                  <c:v>1.1400000000000148</c:v>
                </c:pt>
                <c:pt idx="1316">
                  <c:v>1.1200000000000045</c:v>
                </c:pt>
                <c:pt idx="1317">
                  <c:v>1.0900000000000034</c:v>
                </c:pt>
                <c:pt idx="1318">
                  <c:v>1.0800000000000125</c:v>
                </c:pt>
                <c:pt idx="1319">
                  <c:v>1.1100000000000136</c:v>
                </c:pt>
                <c:pt idx="1320">
                  <c:v>1.1300000000000239</c:v>
                </c:pt>
                <c:pt idx="1321">
                  <c:v>1.1200000000000045</c:v>
                </c:pt>
                <c:pt idx="1322">
                  <c:v>1.1300000000000239</c:v>
                </c:pt>
                <c:pt idx="1323">
                  <c:v>1.0800000000000125</c:v>
                </c:pt>
                <c:pt idx="1324">
                  <c:v>1.0900000000000034</c:v>
                </c:pt>
                <c:pt idx="1325">
                  <c:v>1.1000000000000227</c:v>
                </c:pt>
                <c:pt idx="1326">
                  <c:v>1.1200000000000045</c:v>
                </c:pt>
                <c:pt idx="1327">
                  <c:v>1.1000000000000227</c:v>
                </c:pt>
                <c:pt idx="1328">
                  <c:v>1.1000000000000227</c:v>
                </c:pt>
                <c:pt idx="1329">
                  <c:v>1.1300000000000239</c:v>
                </c:pt>
                <c:pt idx="1330">
                  <c:v>1.1200000000000045</c:v>
                </c:pt>
                <c:pt idx="1331">
                  <c:v>1.1400000000000148</c:v>
                </c:pt>
                <c:pt idx="1332">
                  <c:v>1.1400000000000148</c:v>
                </c:pt>
                <c:pt idx="1333">
                  <c:v>1.1300000000000239</c:v>
                </c:pt>
                <c:pt idx="1334">
                  <c:v>1.160000000000025</c:v>
                </c:pt>
                <c:pt idx="1335">
                  <c:v>1.0700000000000216</c:v>
                </c:pt>
                <c:pt idx="1336">
                  <c:v>1.0800000000000125</c:v>
                </c:pt>
                <c:pt idx="1337">
                  <c:v>1.0900000000000034</c:v>
                </c:pt>
                <c:pt idx="1338">
                  <c:v>1.0900000000000034</c:v>
                </c:pt>
                <c:pt idx="1339">
                  <c:v>1.0900000000000034</c:v>
                </c:pt>
                <c:pt idx="1340">
                  <c:v>1.0900000000000034</c:v>
                </c:pt>
                <c:pt idx="1341">
                  <c:v>1.0900000000000034</c:v>
                </c:pt>
                <c:pt idx="1342">
                  <c:v>1.1300000000000239</c:v>
                </c:pt>
                <c:pt idx="1343">
                  <c:v>1.1800000000000068</c:v>
                </c:pt>
                <c:pt idx="1344">
                  <c:v>1.1500000000000057</c:v>
                </c:pt>
                <c:pt idx="1345">
                  <c:v>1.1899999999999977</c:v>
                </c:pt>
                <c:pt idx="1346">
                  <c:v>1.2199999999999989</c:v>
                </c:pt>
                <c:pt idx="1347">
                  <c:v>1.2400000000000091</c:v>
                </c:pt>
                <c:pt idx="1348">
                  <c:v>1.210000000000008</c:v>
                </c:pt>
                <c:pt idx="1349">
                  <c:v>1.2199999999999989</c:v>
                </c:pt>
                <c:pt idx="1350">
                  <c:v>1.25</c:v>
                </c:pt>
                <c:pt idx="1351">
                  <c:v>1.25</c:v>
                </c:pt>
                <c:pt idx="1352">
                  <c:v>1.2600000000000193</c:v>
                </c:pt>
                <c:pt idx="1353">
                  <c:v>1.2300000000000182</c:v>
                </c:pt>
                <c:pt idx="1354">
                  <c:v>1.210000000000008</c:v>
                </c:pt>
                <c:pt idx="1355">
                  <c:v>1.2199999999999989</c:v>
                </c:pt>
                <c:pt idx="1356">
                  <c:v>1.2700000000000102</c:v>
                </c:pt>
                <c:pt idx="1357">
                  <c:v>1.2700000000000102</c:v>
                </c:pt>
                <c:pt idx="1358">
                  <c:v>1.2300000000000182</c:v>
                </c:pt>
                <c:pt idx="1359">
                  <c:v>1.210000000000008</c:v>
                </c:pt>
                <c:pt idx="1360">
                  <c:v>1.2600000000000193</c:v>
                </c:pt>
                <c:pt idx="1361">
                  <c:v>1.25</c:v>
                </c:pt>
                <c:pt idx="1362">
                  <c:v>1.2600000000000193</c:v>
                </c:pt>
                <c:pt idx="1363">
                  <c:v>1.2400000000000091</c:v>
                </c:pt>
                <c:pt idx="1364">
                  <c:v>1.2300000000000182</c:v>
                </c:pt>
                <c:pt idx="1365">
                  <c:v>1.210000000000008</c:v>
                </c:pt>
                <c:pt idx="1366">
                  <c:v>1.1800000000000068</c:v>
                </c:pt>
                <c:pt idx="1367">
                  <c:v>1.1899999999999977</c:v>
                </c:pt>
                <c:pt idx="1368">
                  <c:v>1.2000000000000171</c:v>
                </c:pt>
                <c:pt idx="1369">
                  <c:v>1.2199999999999989</c:v>
                </c:pt>
                <c:pt idx="1370">
                  <c:v>1.2300000000000182</c:v>
                </c:pt>
                <c:pt idx="1371">
                  <c:v>1.2600000000000193</c:v>
                </c:pt>
                <c:pt idx="1372">
                  <c:v>1.2700000000000102</c:v>
                </c:pt>
                <c:pt idx="1373">
                  <c:v>1.2800000000000011</c:v>
                </c:pt>
                <c:pt idx="1374">
                  <c:v>1.2800000000000011</c:v>
                </c:pt>
                <c:pt idx="1375">
                  <c:v>1.3400000000000034</c:v>
                </c:pt>
                <c:pt idx="1376">
                  <c:v>1.3200000000000216</c:v>
                </c:pt>
                <c:pt idx="1377">
                  <c:v>1.2900000000000205</c:v>
                </c:pt>
                <c:pt idx="1378">
                  <c:v>1.25</c:v>
                </c:pt>
                <c:pt idx="1379">
                  <c:v>1.3000000000000114</c:v>
                </c:pt>
                <c:pt idx="1380">
                  <c:v>1.2900000000000205</c:v>
                </c:pt>
                <c:pt idx="1381">
                  <c:v>1.2600000000000193</c:v>
                </c:pt>
                <c:pt idx="1382">
                  <c:v>1.2000000000000171</c:v>
                </c:pt>
                <c:pt idx="1383">
                  <c:v>1.2000000000000171</c:v>
                </c:pt>
                <c:pt idx="1384">
                  <c:v>1.2400000000000091</c:v>
                </c:pt>
                <c:pt idx="1385">
                  <c:v>1.2800000000000011</c:v>
                </c:pt>
                <c:pt idx="1386">
                  <c:v>1.3200000000000216</c:v>
                </c:pt>
                <c:pt idx="1387">
                  <c:v>1.3600000000000136</c:v>
                </c:pt>
                <c:pt idx="1388">
                  <c:v>1.3200000000000216</c:v>
                </c:pt>
                <c:pt idx="1389">
                  <c:v>1.2800000000000011</c:v>
                </c:pt>
                <c:pt idx="1390">
                  <c:v>1.2700000000000102</c:v>
                </c:pt>
                <c:pt idx="1391">
                  <c:v>1.3100000000000023</c:v>
                </c:pt>
                <c:pt idx="1392">
                  <c:v>1.3200000000000216</c:v>
                </c:pt>
                <c:pt idx="1393">
                  <c:v>1.3400000000000034</c:v>
                </c:pt>
                <c:pt idx="1394">
                  <c:v>1.3400000000000034</c:v>
                </c:pt>
                <c:pt idx="1395">
                  <c:v>1.2800000000000011</c:v>
                </c:pt>
                <c:pt idx="1396">
                  <c:v>1.2800000000000011</c:v>
                </c:pt>
                <c:pt idx="1397">
                  <c:v>1.25</c:v>
                </c:pt>
                <c:pt idx="1398">
                  <c:v>1.2700000000000102</c:v>
                </c:pt>
                <c:pt idx="1399">
                  <c:v>1.3100000000000023</c:v>
                </c:pt>
                <c:pt idx="1400">
                  <c:v>1.3200000000000216</c:v>
                </c:pt>
                <c:pt idx="1401">
                  <c:v>1.3300000000000125</c:v>
                </c:pt>
                <c:pt idx="1402">
                  <c:v>1.3400000000000034</c:v>
                </c:pt>
                <c:pt idx="1403">
                  <c:v>1.3600000000000136</c:v>
                </c:pt>
                <c:pt idx="1404">
                  <c:v>1.3400000000000034</c:v>
                </c:pt>
                <c:pt idx="1405">
                  <c:v>1.3200000000000216</c:v>
                </c:pt>
                <c:pt idx="1406">
                  <c:v>1.2900000000000205</c:v>
                </c:pt>
                <c:pt idx="1407">
                  <c:v>1.2800000000000011</c:v>
                </c:pt>
                <c:pt idx="1408">
                  <c:v>1.3000000000000114</c:v>
                </c:pt>
                <c:pt idx="1409">
                  <c:v>1.2800000000000011</c:v>
                </c:pt>
                <c:pt idx="1410">
                  <c:v>1.2700000000000102</c:v>
                </c:pt>
                <c:pt idx="1411">
                  <c:v>1.2300000000000182</c:v>
                </c:pt>
                <c:pt idx="1412">
                  <c:v>1.2300000000000182</c:v>
                </c:pt>
                <c:pt idx="1413">
                  <c:v>1.2600000000000193</c:v>
                </c:pt>
                <c:pt idx="1414">
                  <c:v>1.3000000000000114</c:v>
                </c:pt>
                <c:pt idx="1415">
                  <c:v>1.3000000000000114</c:v>
                </c:pt>
                <c:pt idx="1416">
                  <c:v>1.3000000000000114</c:v>
                </c:pt>
                <c:pt idx="1417">
                  <c:v>1.3100000000000023</c:v>
                </c:pt>
                <c:pt idx="1418">
                  <c:v>1.3200000000000216</c:v>
                </c:pt>
                <c:pt idx="1419">
                  <c:v>1.3200000000000216</c:v>
                </c:pt>
                <c:pt idx="1420">
                  <c:v>1.3300000000000125</c:v>
                </c:pt>
                <c:pt idx="1421">
                  <c:v>1.3400000000000034</c:v>
                </c:pt>
                <c:pt idx="1422">
                  <c:v>1.3200000000000216</c:v>
                </c:pt>
                <c:pt idx="1423">
                  <c:v>1.2700000000000102</c:v>
                </c:pt>
                <c:pt idx="1424">
                  <c:v>1.2700000000000102</c:v>
                </c:pt>
                <c:pt idx="1425">
                  <c:v>1.2900000000000205</c:v>
                </c:pt>
                <c:pt idx="1426">
                  <c:v>1.2800000000000011</c:v>
                </c:pt>
                <c:pt idx="1427">
                  <c:v>1.2700000000000102</c:v>
                </c:pt>
                <c:pt idx="1428">
                  <c:v>1.2199999999999989</c:v>
                </c:pt>
                <c:pt idx="1429">
                  <c:v>1.2199999999999989</c:v>
                </c:pt>
                <c:pt idx="1430">
                  <c:v>1.1800000000000068</c:v>
                </c:pt>
                <c:pt idx="1431">
                  <c:v>1.2400000000000091</c:v>
                </c:pt>
                <c:pt idx="1432">
                  <c:v>1.2300000000000182</c:v>
                </c:pt>
                <c:pt idx="1433">
                  <c:v>1.2800000000000011</c:v>
                </c:pt>
                <c:pt idx="1434">
                  <c:v>1.3100000000000023</c:v>
                </c:pt>
                <c:pt idx="1435">
                  <c:v>1.2400000000000091</c:v>
                </c:pt>
                <c:pt idx="1436">
                  <c:v>1.210000000000008</c:v>
                </c:pt>
                <c:pt idx="1437">
                  <c:v>1.2400000000000091</c:v>
                </c:pt>
                <c:pt idx="1438">
                  <c:v>1.1700000000000159</c:v>
                </c:pt>
                <c:pt idx="1439">
                  <c:v>1.1899999999999977</c:v>
                </c:pt>
                <c:pt idx="1440">
                  <c:v>1.160000000000025</c:v>
                </c:pt>
                <c:pt idx="1441">
                  <c:v>1.1700000000000159</c:v>
                </c:pt>
                <c:pt idx="1442">
                  <c:v>1.1899999999999977</c:v>
                </c:pt>
                <c:pt idx="1443">
                  <c:v>1.2300000000000182</c:v>
                </c:pt>
                <c:pt idx="1444">
                  <c:v>1.2300000000000182</c:v>
                </c:pt>
                <c:pt idx="1445">
                  <c:v>1.2300000000000182</c:v>
                </c:pt>
                <c:pt idx="1446">
                  <c:v>1.3800000000000239</c:v>
                </c:pt>
                <c:pt idx="1447">
                  <c:v>1.25</c:v>
                </c:pt>
                <c:pt idx="1448">
                  <c:v>1.1899999999999977</c:v>
                </c:pt>
                <c:pt idx="1449">
                  <c:v>1.1700000000000159</c:v>
                </c:pt>
                <c:pt idx="1450">
                  <c:v>1.2199999999999989</c:v>
                </c:pt>
                <c:pt idx="1451">
                  <c:v>1.1899999999999977</c:v>
                </c:pt>
                <c:pt idx="1452">
                  <c:v>1.1700000000000159</c:v>
                </c:pt>
                <c:pt idx="1453">
                  <c:v>1.210000000000008</c:v>
                </c:pt>
                <c:pt idx="1454">
                  <c:v>1.1500000000000057</c:v>
                </c:pt>
                <c:pt idx="1455">
                  <c:v>1.1200000000000045</c:v>
                </c:pt>
                <c:pt idx="1456">
                  <c:v>1.1200000000000045</c:v>
                </c:pt>
                <c:pt idx="1457">
                  <c:v>1.1500000000000057</c:v>
                </c:pt>
                <c:pt idx="1458">
                  <c:v>1.2400000000000091</c:v>
                </c:pt>
                <c:pt idx="1459">
                  <c:v>1.2800000000000011</c:v>
                </c:pt>
                <c:pt idx="1460">
                  <c:v>1.2700000000000102</c:v>
                </c:pt>
                <c:pt idx="1461">
                  <c:v>1.25</c:v>
                </c:pt>
                <c:pt idx="1462">
                  <c:v>1.25</c:v>
                </c:pt>
                <c:pt idx="1463">
                  <c:v>1.2300000000000182</c:v>
                </c:pt>
                <c:pt idx="1464">
                  <c:v>1.2600000000000193</c:v>
                </c:pt>
                <c:pt idx="1465">
                  <c:v>1.2600000000000193</c:v>
                </c:pt>
                <c:pt idx="1466">
                  <c:v>1.3700000000000045</c:v>
                </c:pt>
                <c:pt idx="1467">
                  <c:v>1.1800000000000068</c:v>
                </c:pt>
                <c:pt idx="1468">
                  <c:v>1.2300000000000182</c:v>
                </c:pt>
                <c:pt idx="1469">
                  <c:v>1.2000000000000171</c:v>
                </c:pt>
                <c:pt idx="1470">
                  <c:v>1.1899999999999977</c:v>
                </c:pt>
                <c:pt idx="1471">
                  <c:v>1.160000000000025</c:v>
                </c:pt>
                <c:pt idx="1472">
                  <c:v>1.1899999999999977</c:v>
                </c:pt>
                <c:pt idx="1473">
                  <c:v>1.2900000000000205</c:v>
                </c:pt>
                <c:pt idx="1474">
                  <c:v>1.2800000000000011</c:v>
                </c:pt>
                <c:pt idx="1475">
                  <c:v>1.2600000000000193</c:v>
                </c:pt>
                <c:pt idx="1476">
                  <c:v>1.2400000000000091</c:v>
                </c:pt>
                <c:pt idx="1477">
                  <c:v>1.2600000000000193</c:v>
                </c:pt>
                <c:pt idx="1478">
                  <c:v>1.2400000000000091</c:v>
                </c:pt>
                <c:pt idx="1479">
                  <c:v>1.2800000000000011</c:v>
                </c:pt>
                <c:pt idx="1480">
                  <c:v>1.3400000000000034</c:v>
                </c:pt>
                <c:pt idx="1481">
                  <c:v>1.3100000000000023</c:v>
                </c:pt>
                <c:pt idx="1482">
                  <c:v>1.3800000000000239</c:v>
                </c:pt>
                <c:pt idx="1483">
                  <c:v>1.3500000000000227</c:v>
                </c:pt>
                <c:pt idx="1484">
                  <c:v>1.2900000000000205</c:v>
                </c:pt>
                <c:pt idx="1485">
                  <c:v>1.2400000000000091</c:v>
                </c:pt>
                <c:pt idx="1486">
                  <c:v>1.2400000000000091</c:v>
                </c:pt>
                <c:pt idx="1487">
                  <c:v>1.2400000000000091</c:v>
                </c:pt>
                <c:pt idx="1488">
                  <c:v>1.2300000000000182</c:v>
                </c:pt>
                <c:pt idx="1489">
                  <c:v>1.2400000000000091</c:v>
                </c:pt>
                <c:pt idx="1490">
                  <c:v>1.2300000000000182</c:v>
                </c:pt>
                <c:pt idx="1491">
                  <c:v>1.2400000000000091</c:v>
                </c:pt>
                <c:pt idx="1492">
                  <c:v>1.25</c:v>
                </c:pt>
                <c:pt idx="1493">
                  <c:v>1.2400000000000091</c:v>
                </c:pt>
                <c:pt idx="1494">
                  <c:v>1.2300000000000182</c:v>
                </c:pt>
                <c:pt idx="1495">
                  <c:v>1.2199999999999989</c:v>
                </c:pt>
                <c:pt idx="1496">
                  <c:v>1.2199999999999989</c:v>
                </c:pt>
                <c:pt idx="1497">
                  <c:v>1.2300000000000182</c:v>
                </c:pt>
                <c:pt idx="1498">
                  <c:v>1.2400000000000091</c:v>
                </c:pt>
                <c:pt idx="1499">
                  <c:v>1.2300000000000182</c:v>
                </c:pt>
                <c:pt idx="1500">
                  <c:v>1.25</c:v>
                </c:pt>
                <c:pt idx="1501">
                  <c:v>1.25</c:v>
                </c:pt>
                <c:pt idx="1502">
                  <c:v>1.2400000000000091</c:v>
                </c:pt>
                <c:pt idx="1503">
                  <c:v>1.2700000000000102</c:v>
                </c:pt>
                <c:pt idx="1504">
                  <c:v>1.3100000000000023</c:v>
                </c:pt>
                <c:pt idx="1505">
                  <c:v>1.3500000000000227</c:v>
                </c:pt>
                <c:pt idx="1506">
                  <c:v>1.410000000000025</c:v>
                </c:pt>
                <c:pt idx="1507">
                  <c:v>1.3700000000000045</c:v>
                </c:pt>
                <c:pt idx="1508">
                  <c:v>1.2800000000000011</c:v>
                </c:pt>
                <c:pt idx="1509">
                  <c:v>1.2900000000000205</c:v>
                </c:pt>
                <c:pt idx="1510">
                  <c:v>1.3200000000000216</c:v>
                </c:pt>
                <c:pt idx="1511">
                  <c:v>1.2600000000000193</c:v>
                </c:pt>
                <c:pt idx="1512">
                  <c:v>1.2199999999999989</c:v>
                </c:pt>
                <c:pt idx="1513">
                  <c:v>1.25</c:v>
                </c:pt>
                <c:pt idx="1514">
                  <c:v>1.3000000000000114</c:v>
                </c:pt>
                <c:pt idx="1515">
                  <c:v>1.3200000000000216</c:v>
                </c:pt>
                <c:pt idx="1516">
                  <c:v>1.3300000000000125</c:v>
                </c:pt>
                <c:pt idx="1517">
                  <c:v>1.3400000000000034</c:v>
                </c:pt>
                <c:pt idx="1518">
                  <c:v>1.2900000000000205</c:v>
                </c:pt>
                <c:pt idx="1519">
                  <c:v>1.3200000000000216</c:v>
                </c:pt>
                <c:pt idx="1520">
                  <c:v>1.3500000000000227</c:v>
                </c:pt>
                <c:pt idx="1521">
                  <c:v>1.3100000000000023</c:v>
                </c:pt>
                <c:pt idx="1522">
                  <c:v>1.3100000000000023</c:v>
                </c:pt>
                <c:pt idx="1523">
                  <c:v>1.3000000000000114</c:v>
                </c:pt>
                <c:pt idx="1524">
                  <c:v>1.3200000000000216</c:v>
                </c:pt>
                <c:pt idx="1525">
                  <c:v>1.3500000000000227</c:v>
                </c:pt>
                <c:pt idx="1526">
                  <c:v>1.3400000000000034</c:v>
                </c:pt>
                <c:pt idx="1527">
                  <c:v>1.3000000000000114</c:v>
                </c:pt>
                <c:pt idx="1528">
                  <c:v>1.3800000000000239</c:v>
                </c:pt>
                <c:pt idx="1529">
                  <c:v>1.3100000000000023</c:v>
                </c:pt>
                <c:pt idx="1530">
                  <c:v>1.2900000000000205</c:v>
                </c:pt>
                <c:pt idx="1531">
                  <c:v>1.3600000000000136</c:v>
                </c:pt>
                <c:pt idx="1532">
                  <c:v>1.3800000000000239</c:v>
                </c:pt>
                <c:pt idx="1533">
                  <c:v>1.3600000000000136</c:v>
                </c:pt>
                <c:pt idx="1534">
                  <c:v>1.3500000000000227</c:v>
                </c:pt>
                <c:pt idx="1535">
                  <c:v>1.3400000000000034</c:v>
                </c:pt>
                <c:pt idx="1536">
                  <c:v>1.3600000000000136</c:v>
                </c:pt>
                <c:pt idx="1537">
                  <c:v>1.4000000000000057</c:v>
                </c:pt>
                <c:pt idx="1538">
                  <c:v>1.4300000000000068</c:v>
                </c:pt>
                <c:pt idx="1539">
                  <c:v>1.410000000000025</c:v>
                </c:pt>
                <c:pt idx="1540">
                  <c:v>1.3200000000000216</c:v>
                </c:pt>
                <c:pt idx="1541">
                  <c:v>1.3300000000000125</c:v>
                </c:pt>
                <c:pt idx="1542">
                  <c:v>1.3500000000000227</c:v>
                </c:pt>
                <c:pt idx="1543">
                  <c:v>1.3900000000000148</c:v>
                </c:pt>
                <c:pt idx="1544">
                  <c:v>1.410000000000025</c:v>
                </c:pt>
                <c:pt idx="1545">
                  <c:v>1.4000000000000057</c:v>
                </c:pt>
                <c:pt idx="1546">
                  <c:v>1.3700000000000045</c:v>
                </c:pt>
                <c:pt idx="1547">
                  <c:v>1.3600000000000136</c:v>
                </c:pt>
                <c:pt idx="1548">
                  <c:v>1.3700000000000045</c:v>
                </c:pt>
                <c:pt idx="1549">
                  <c:v>1.4300000000000068</c:v>
                </c:pt>
                <c:pt idx="1550">
                  <c:v>1.460000000000008</c:v>
                </c:pt>
                <c:pt idx="1551">
                  <c:v>1.4500000000000171</c:v>
                </c:pt>
                <c:pt idx="1552">
                  <c:v>1.410000000000025</c:v>
                </c:pt>
                <c:pt idx="1553">
                  <c:v>1.410000000000025</c:v>
                </c:pt>
                <c:pt idx="1554">
                  <c:v>1.4000000000000057</c:v>
                </c:pt>
                <c:pt idx="1555">
                  <c:v>1.4200000000000159</c:v>
                </c:pt>
                <c:pt idx="1556">
                  <c:v>1.3600000000000136</c:v>
                </c:pt>
                <c:pt idx="1557">
                  <c:v>1.3600000000000136</c:v>
                </c:pt>
                <c:pt idx="1558">
                  <c:v>1.4200000000000159</c:v>
                </c:pt>
                <c:pt idx="1559">
                  <c:v>1.4200000000000159</c:v>
                </c:pt>
                <c:pt idx="1560">
                  <c:v>1.3600000000000136</c:v>
                </c:pt>
                <c:pt idx="1561">
                  <c:v>1.4200000000000159</c:v>
                </c:pt>
                <c:pt idx="1562">
                  <c:v>1.4500000000000171</c:v>
                </c:pt>
                <c:pt idx="1563">
                  <c:v>1.4399999999999977</c:v>
                </c:pt>
                <c:pt idx="1564">
                  <c:v>1.410000000000025</c:v>
                </c:pt>
                <c:pt idx="1565">
                  <c:v>1.4000000000000057</c:v>
                </c:pt>
                <c:pt idx="1566">
                  <c:v>1.4200000000000159</c:v>
                </c:pt>
                <c:pt idx="1567">
                  <c:v>1.4000000000000057</c:v>
                </c:pt>
                <c:pt idx="1568">
                  <c:v>1.3500000000000227</c:v>
                </c:pt>
                <c:pt idx="1569">
                  <c:v>1.410000000000025</c:v>
                </c:pt>
                <c:pt idx="1570">
                  <c:v>1.4699999999999989</c:v>
                </c:pt>
                <c:pt idx="1571">
                  <c:v>1.4699999999999989</c:v>
                </c:pt>
                <c:pt idx="1572">
                  <c:v>1.4200000000000159</c:v>
                </c:pt>
                <c:pt idx="1573">
                  <c:v>1.410000000000025</c:v>
                </c:pt>
                <c:pt idx="1574">
                  <c:v>1.3900000000000148</c:v>
                </c:pt>
                <c:pt idx="1575">
                  <c:v>1.4200000000000159</c:v>
                </c:pt>
                <c:pt idx="1576">
                  <c:v>1.4399999999999977</c:v>
                </c:pt>
                <c:pt idx="1577">
                  <c:v>1.3900000000000148</c:v>
                </c:pt>
                <c:pt idx="1578">
                  <c:v>1.3500000000000227</c:v>
                </c:pt>
                <c:pt idx="1579">
                  <c:v>1.3300000000000125</c:v>
                </c:pt>
                <c:pt idx="1580">
                  <c:v>1.3700000000000045</c:v>
                </c:pt>
                <c:pt idx="1581">
                  <c:v>1.3800000000000239</c:v>
                </c:pt>
                <c:pt idx="1582">
                  <c:v>1.3600000000000136</c:v>
                </c:pt>
                <c:pt idx="1583">
                  <c:v>1.3600000000000136</c:v>
                </c:pt>
                <c:pt idx="1584">
                  <c:v>1.3800000000000239</c:v>
                </c:pt>
                <c:pt idx="1585">
                  <c:v>1.3800000000000239</c:v>
                </c:pt>
                <c:pt idx="1586">
                  <c:v>1.3900000000000148</c:v>
                </c:pt>
                <c:pt idx="1587">
                  <c:v>1.3900000000000148</c:v>
                </c:pt>
                <c:pt idx="1588">
                  <c:v>1.3400000000000034</c:v>
                </c:pt>
                <c:pt idx="1589">
                  <c:v>1.3200000000000216</c:v>
                </c:pt>
                <c:pt idx="1590">
                  <c:v>1.3400000000000034</c:v>
                </c:pt>
                <c:pt idx="1591">
                  <c:v>1.3300000000000125</c:v>
                </c:pt>
                <c:pt idx="1592">
                  <c:v>1.3200000000000216</c:v>
                </c:pt>
                <c:pt idx="1593">
                  <c:v>1.3500000000000227</c:v>
                </c:pt>
                <c:pt idx="1594">
                  <c:v>1.3000000000000114</c:v>
                </c:pt>
                <c:pt idx="1595">
                  <c:v>1.3300000000000125</c:v>
                </c:pt>
                <c:pt idx="1596">
                  <c:v>1.3900000000000148</c:v>
                </c:pt>
                <c:pt idx="1597">
                  <c:v>1.4200000000000159</c:v>
                </c:pt>
                <c:pt idx="1598">
                  <c:v>1.3500000000000227</c:v>
                </c:pt>
                <c:pt idx="1599">
                  <c:v>1.3600000000000136</c:v>
                </c:pt>
                <c:pt idx="1600">
                  <c:v>1.3900000000000148</c:v>
                </c:pt>
                <c:pt idx="1601">
                  <c:v>1.4000000000000057</c:v>
                </c:pt>
                <c:pt idx="1602">
                  <c:v>1.4300000000000068</c:v>
                </c:pt>
                <c:pt idx="1603">
                  <c:v>1.4300000000000068</c:v>
                </c:pt>
                <c:pt idx="1604">
                  <c:v>1.3800000000000239</c:v>
                </c:pt>
                <c:pt idx="1605">
                  <c:v>1.3200000000000216</c:v>
                </c:pt>
                <c:pt idx="1606">
                  <c:v>1.3000000000000114</c:v>
                </c:pt>
                <c:pt idx="1607">
                  <c:v>1.3300000000000125</c:v>
                </c:pt>
                <c:pt idx="1608">
                  <c:v>1.3400000000000034</c:v>
                </c:pt>
                <c:pt idx="1609">
                  <c:v>1.3600000000000136</c:v>
                </c:pt>
                <c:pt idx="1610">
                  <c:v>1.3700000000000045</c:v>
                </c:pt>
                <c:pt idx="1611">
                  <c:v>1.3500000000000227</c:v>
                </c:pt>
                <c:pt idx="1612">
                  <c:v>1.3100000000000023</c:v>
                </c:pt>
                <c:pt idx="1613">
                  <c:v>1.3700000000000045</c:v>
                </c:pt>
                <c:pt idx="1614">
                  <c:v>1.3300000000000125</c:v>
                </c:pt>
                <c:pt idx="1615">
                  <c:v>1.3300000000000125</c:v>
                </c:pt>
                <c:pt idx="1616">
                  <c:v>1.3700000000000045</c:v>
                </c:pt>
                <c:pt idx="1617">
                  <c:v>1.3600000000000136</c:v>
                </c:pt>
                <c:pt idx="1618">
                  <c:v>1.3200000000000216</c:v>
                </c:pt>
                <c:pt idx="1619">
                  <c:v>1.3600000000000136</c:v>
                </c:pt>
                <c:pt idx="1620">
                  <c:v>1.3900000000000148</c:v>
                </c:pt>
                <c:pt idx="1621">
                  <c:v>1.3400000000000034</c:v>
                </c:pt>
                <c:pt idx="1622">
                  <c:v>1.3400000000000034</c:v>
                </c:pt>
                <c:pt idx="1623">
                  <c:v>1.3800000000000239</c:v>
                </c:pt>
                <c:pt idx="1624">
                  <c:v>1.4000000000000057</c:v>
                </c:pt>
                <c:pt idx="1625">
                  <c:v>1.410000000000025</c:v>
                </c:pt>
                <c:pt idx="1626">
                  <c:v>1.3300000000000125</c:v>
                </c:pt>
                <c:pt idx="1627">
                  <c:v>1.3100000000000023</c:v>
                </c:pt>
                <c:pt idx="1628">
                  <c:v>1.3300000000000125</c:v>
                </c:pt>
                <c:pt idx="1629">
                  <c:v>1.3500000000000227</c:v>
                </c:pt>
                <c:pt idx="1630">
                  <c:v>1.3400000000000034</c:v>
                </c:pt>
                <c:pt idx="1631">
                  <c:v>1.3600000000000136</c:v>
                </c:pt>
                <c:pt idx="1632">
                  <c:v>1.3700000000000045</c:v>
                </c:pt>
                <c:pt idx="1633">
                  <c:v>1.3900000000000148</c:v>
                </c:pt>
                <c:pt idx="1634">
                  <c:v>1.3900000000000148</c:v>
                </c:pt>
                <c:pt idx="1635">
                  <c:v>1.3300000000000125</c:v>
                </c:pt>
                <c:pt idx="1636">
                  <c:v>1.3200000000000216</c:v>
                </c:pt>
                <c:pt idx="1637">
                  <c:v>1.3900000000000148</c:v>
                </c:pt>
                <c:pt idx="1638">
                  <c:v>1.3500000000000227</c:v>
                </c:pt>
                <c:pt idx="1639">
                  <c:v>1.3100000000000023</c:v>
                </c:pt>
                <c:pt idx="1640">
                  <c:v>1.3500000000000227</c:v>
                </c:pt>
                <c:pt idx="1641">
                  <c:v>1.3500000000000227</c:v>
                </c:pt>
                <c:pt idx="1642">
                  <c:v>1.3400000000000034</c:v>
                </c:pt>
                <c:pt idx="1643">
                  <c:v>1.3300000000000125</c:v>
                </c:pt>
                <c:pt idx="1644">
                  <c:v>1.2900000000000205</c:v>
                </c:pt>
                <c:pt idx="1645">
                  <c:v>1.3100000000000023</c:v>
                </c:pt>
                <c:pt idx="1646">
                  <c:v>1.3200000000000216</c:v>
                </c:pt>
                <c:pt idx="1647">
                  <c:v>1.3400000000000034</c:v>
                </c:pt>
                <c:pt idx="1648">
                  <c:v>1.3700000000000045</c:v>
                </c:pt>
                <c:pt idx="1649">
                  <c:v>1.3700000000000045</c:v>
                </c:pt>
                <c:pt idx="1650">
                  <c:v>1.3700000000000045</c:v>
                </c:pt>
                <c:pt idx="1651">
                  <c:v>1.3800000000000239</c:v>
                </c:pt>
                <c:pt idx="1652">
                  <c:v>1.3800000000000239</c:v>
                </c:pt>
                <c:pt idx="1653">
                  <c:v>1.3700000000000045</c:v>
                </c:pt>
                <c:pt idx="1654">
                  <c:v>1.3700000000000045</c:v>
                </c:pt>
                <c:pt idx="1655">
                  <c:v>1.3500000000000227</c:v>
                </c:pt>
                <c:pt idx="1656">
                  <c:v>1.4000000000000057</c:v>
                </c:pt>
                <c:pt idx="1657">
                  <c:v>1.3800000000000239</c:v>
                </c:pt>
                <c:pt idx="1658">
                  <c:v>1.3600000000000136</c:v>
                </c:pt>
                <c:pt idx="1659">
                  <c:v>1.3400000000000034</c:v>
                </c:pt>
                <c:pt idx="1660">
                  <c:v>1.3700000000000045</c:v>
                </c:pt>
                <c:pt idx="1661">
                  <c:v>1.4200000000000159</c:v>
                </c:pt>
                <c:pt idx="1662">
                  <c:v>1.410000000000025</c:v>
                </c:pt>
                <c:pt idx="1663">
                  <c:v>1.3800000000000239</c:v>
                </c:pt>
                <c:pt idx="1664">
                  <c:v>1.3500000000000227</c:v>
                </c:pt>
                <c:pt idx="1665">
                  <c:v>1.3200000000000216</c:v>
                </c:pt>
                <c:pt idx="1666">
                  <c:v>1.3500000000000227</c:v>
                </c:pt>
                <c:pt idx="1667">
                  <c:v>1.3900000000000148</c:v>
                </c:pt>
                <c:pt idx="1668">
                  <c:v>1.3900000000000148</c:v>
                </c:pt>
                <c:pt idx="1669">
                  <c:v>1.3700000000000045</c:v>
                </c:pt>
                <c:pt idx="1670">
                  <c:v>1.3900000000000148</c:v>
                </c:pt>
                <c:pt idx="1671">
                  <c:v>1.3900000000000148</c:v>
                </c:pt>
                <c:pt idx="1672">
                  <c:v>1.3500000000000227</c:v>
                </c:pt>
                <c:pt idx="1673">
                  <c:v>1.3400000000000034</c:v>
                </c:pt>
                <c:pt idx="1674">
                  <c:v>1.3300000000000125</c:v>
                </c:pt>
                <c:pt idx="1675">
                  <c:v>1.3500000000000227</c:v>
                </c:pt>
                <c:pt idx="1676">
                  <c:v>1.3500000000000227</c:v>
                </c:pt>
                <c:pt idx="1677">
                  <c:v>1.3500000000000227</c:v>
                </c:pt>
                <c:pt idx="1678">
                  <c:v>1.3600000000000136</c:v>
                </c:pt>
                <c:pt idx="1679">
                  <c:v>1.3800000000000239</c:v>
                </c:pt>
                <c:pt idx="1680">
                  <c:v>1.3500000000000227</c:v>
                </c:pt>
                <c:pt idx="1681">
                  <c:v>1.3300000000000125</c:v>
                </c:pt>
                <c:pt idx="1682">
                  <c:v>1.3300000000000125</c:v>
                </c:pt>
                <c:pt idx="1683">
                  <c:v>1.3300000000000125</c:v>
                </c:pt>
                <c:pt idx="1684">
                  <c:v>1.3500000000000227</c:v>
                </c:pt>
                <c:pt idx="1685">
                  <c:v>1.3600000000000136</c:v>
                </c:pt>
                <c:pt idx="1686">
                  <c:v>1.3700000000000045</c:v>
                </c:pt>
                <c:pt idx="1687">
                  <c:v>1.3800000000000239</c:v>
                </c:pt>
                <c:pt idx="1688">
                  <c:v>1.3800000000000239</c:v>
                </c:pt>
                <c:pt idx="1689">
                  <c:v>1.3800000000000239</c:v>
                </c:pt>
                <c:pt idx="1690">
                  <c:v>1.3500000000000227</c:v>
                </c:pt>
                <c:pt idx="1691">
                  <c:v>1.3400000000000034</c:v>
                </c:pt>
                <c:pt idx="1692">
                  <c:v>1.3400000000000034</c:v>
                </c:pt>
                <c:pt idx="1693">
                  <c:v>1.3600000000000136</c:v>
                </c:pt>
                <c:pt idx="1694">
                  <c:v>1.3700000000000045</c:v>
                </c:pt>
                <c:pt idx="1695">
                  <c:v>1.3900000000000148</c:v>
                </c:pt>
                <c:pt idx="1696">
                  <c:v>1.3800000000000239</c:v>
                </c:pt>
                <c:pt idx="1697">
                  <c:v>1.3900000000000148</c:v>
                </c:pt>
                <c:pt idx="1698">
                  <c:v>1.410000000000025</c:v>
                </c:pt>
                <c:pt idx="1699">
                  <c:v>1.3900000000000148</c:v>
                </c:pt>
                <c:pt idx="1700">
                  <c:v>1.3500000000000227</c:v>
                </c:pt>
                <c:pt idx="1701">
                  <c:v>1.3000000000000114</c:v>
                </c:pt>
                <c:pt idx="1702">
                  <c:v>1.3200000000000216</c:v>
                </c:pt>
                <c:pt idx="1703">
                  <c:v>1.3200000000000216</c:v>
                </c:pt>
                <c:pt idx="1704">
                  <c:v>1.3500000000000227</c:v>
                </c:pt>
                <c:pt idx="1705">
                  <c:v>1.3200000000000216</c:v>
                </c:pt>
                <c:pt idx="1706">
                  <c:v>1.2800000000000011</c:v>
                </c:pt>
                <c:pt idx="1707">
                  <c:v>1.2900000000000205</c:v>
                </c:pt>
                <c:pt idx="1708">
                  <c:v>1.3000000000000114</c:v>
                </c:pt>
                <c:pt idx="1709">
                  <c:v>1.3200000000000216</c:v>
                </c:pt>
                <c:pt idx="1710">
                  <c:v>1.3200000000000216</c:v>
                </c:pt>
                <c:pt idx="1711">
                  <c:v>1.3000000000000114</c:v>
                </c:pt>
                <c:pt idx="1712">
                  <c:v>1.3200000000000216</c:v>
                </c:pt>
                <c:pt idx="1713">
                  <c:v>1.3400000000000034</c:v>
                </c:pt>
                <c:pt idx="1714">
                  <c:v>1.3500000000000227</c:v>
                </c:pt>
                <c:pt idx="1715">
                  <c:v>1.3600000000000136</c:v>
                </c:pt>
                <c:pt idx="1716">
                  <c:v>1.3900000000000148</c:v>
                </c:pt>
                <c:pt idx="1717">
                  <c:v>1.3900000000000148</c:v>
                </c:pt>
                <c:pt idx="1718">
                  <c:v>1.3500000000000227</c:v>
                </c:pt>
                <c:pt idx="1719">
                  <c:v>1.4000000000000057</c:v>
                </c:pt>
                <c:pt idx="1720">
                  <c:v>1.3500000000000227</c:v>
                </c:pt>
                <c:pt idx="1721">
                  <c:v>1.3700000000000045</c:v>
                </c:pt>
                <c:pt idx="1722">
                  <c:v>1.3700000000000045</c:v>
                </c:pt>
                <c:pt idx="1723">
                  <c:v>1.410000000000025</c:v>
                </c:pt>
                <c:pt idx="1724">
                  <c:v>1.3400000000000034</c:v>
                </c:pt>
                <c:pt idx="1725">
                  <c:v>1.3200000000000216</c:v>
                </c:pt>
                <c:pt idx="1726">
                  <c:v>1.3900000000000148</c:v>
                </c:pt>
                <c:pt idx="1727">
                  <c:v>1.3500000000000227</c:v>
                </c:pt>
                <c:pt idx="1728">
                  <c:v>1.3900000000000148</c:v>
                </c:pt>
                <c:pt idx="1729">
                  <c:v>1.410000000000025</c:v>
                </c:pt>
                <c:pt idx="1730">
                  <c:v>1.3800000000000239</c:v>
                </c:pt>
                <c:pt idx="1731">
                  <c:v>1.3700000000000045</c:v>
                </c:pt>
                <c:pt idx="1732">
                  <c:v>1.2900000000000205</c:v>
                </c:pt>
                <c:pt idx="1733">
                  <c:v>1.2700000000000102</c:v>
                </c:pt>
                <c:pt idx="1734">
                  <c:v>1.3000000000000114</c:v>
                </c:pt>
                <c:pt idx="1735">
                  <c:v>1.3300000000000125</c:v>
                </c:pt>
                <c:pt idx="1736">
                  <c:v>1.3800000000000239</c:v>
                </c:pt>
                <c:pt idx="1737">
                  <c:v>1.410000000000025</c:v>
                </c:pt>
                <c:pt idx="1738">
                  <c:v>1.4300000000000068</c:v>
                </c:pt>
                <c:pt idx="1739">
                  <c:v>1.4200000000000159</c:v>
                </c:pt>
                <c:pt idx="1740">
                  <c:v>1.4200000000000159</c:v>
                </c:pt>
                <c:pt idx="1741">
                  <c:v>1.4000000000000057</c:v>
                </c:pt>
                <c:pt idx="1742">
                  <c:v>1.3700000000000045</c:v>
                </c:pt>
                <c:pt idx="1743">
                  <c:v>1.4000000000000057</c:v>
                </c:pt>
                <c:pt idx="1744">
                  <c:v>1.4000000000000057</c:v>
                </c:pt>
                <c:pt idx="1745">
                  <c:v>1.3900000000000148</c:v>
                </c:pt>
                <c:pt idx="1746">
                  <c:v>1.3900000000000148</c:v>
                </c:pt>
                <c:pt idx="1747">
                  <c:v>1.3900000000000148</c:v>
                </c:pt>
                <c:pt idx="1748">
                  <c:v>1.410000000000025</c:v>
                </c:pt>
                <c:pt idx="1749">
                  <c:v>1.4399999999999977</c:v>
                </c:pt>
                <c:pt idx="1750">
                  <c:v>1.3600000000000136</c:v>
                </c:pt>
                <c:pt idx="1751">
                  <c:v>1.3500000000000227</c:v>
                </c:pt>
                <c:pt idx="1752">
                  <c:v>1.3400000000000034</c:v>
                </c:pt>
                <c:pt idx="1753">
                  <c:v>1.3400000000000034</c:v>
                </c:pt>
                <c:pt idx="1754">
                  <c:v>1.3500000000000227</c:v>
                </c:pt>
                <c:pt idx="1755">
                  <c:v>1.3500000000000227</c:v>
                </c:pt>
                <c:pt idx="1756">
                  <c:v>1.3600000000000136</c:v>
                </c:pt>
                <c:pt idx="1757">
                  <c:v>1.3400000000000034</c:v>
                </c:pt>
                <c:pt idx="1758">
                  <c:v>1.3500000000000227</c:v>
                </c:pt>
                <c:pt idx="1759">
                  <c:v>1.3700000000000045</c:v>
                </c:pt>
                <c:pt idx="1760">
                  <c:v>1.410000000000025</c:v>
                </c:pt>
                <c:pt idx="1761">
                  <c:v>1.4300000000000068</c:v>
                </c:pt>
                <c:pt idx="1762">
                  <c:v>1.3800000000000239</c:v>
                </c:pt>
                <c:pt idx="1763">
                  <c:v>1.3000000000000114</c:v>
                </c:pt>
                <c:pt idx="1764">
                  <c:v>1.3300000000000125</c:v>
                </c:pt>
                <c:pt idx="1765">
                  <c:v>1.3500000000000227</c:v>
                </c:pt>
                <c:pt idx="1766">
                  <c:v>1.3700000000000045</c:v>
                </c:pt>
                <c:pt idx="1767">
                  <c:v>1.3900000000000148</c:v>
                </c:pt>
                <c:pt idx="1768">
                  <c:v>1.3400000000000034</c:v>
                </c:pt>
                <c:pt idx="1769">
                  <c:v>1.3300000000000125</c:v>
                </c:pt>
                <c:pt idx="1770">
                  <c:v>1.3800000000000239</c:v>
                </c:pt>
                <c:pt idx="1771">
                  <c:v>1.3500000000000227</c:v>
                </c:pt>
                <c:pt idx="1772">
                  <c:v>1.2900000000000205</c:v>
                </c:pt>
                <c:pt idx="1773">
                  <c:v>1.2900000000000205</c:v>
                </c:pt>
                <c:pt idx="1774">
                  <c:v>1.3400000000000034</c:v>
                </c:pt>
                <c:pt idx="1775">
                  <c:v>1.3400000000000034</c:v>
                </c:pt>
                <c:pt idx="1776">
                  <c:v>1.3900000000000148</c:v>
                </c:pt>
                <c:pt idx="1777">
                  <c:v>1.3300000000000125</c:v>
                </c:pt>
                <c:pt idx="1778">
                  <c:v>1.2800000000000011</c:v>
                </c:pt>
                <c:pt idx="1779">
                  <c:v>1.2700000000000102</c:v>
                </c:pt>
                <c:pt idx="1780">
                  <c:v>1.3100000000000023</c:v>
                </c:pt>
                <c:pt idx="1781">
                  <c:v>1.3500000000000227</c:v>
                </c:pt>
                <c:pt idx="1782">
                  <c:v>1.3700000000000045</c:v>
                </c:pt>
                <c:pt idx="1783">
                  <c:v>1.4000000000000057</c:v>
                </c:pt>
                <c:pt idx="1784">
                  <c:v>1.3800000000000239</c:v>
                </c:pt>
                <c:pt idx="1785">
                  <c:v>1.3600000000000136</c:v>
                </c:pt>
                <c:pt idx="1786">
                  <c:v>1.3600000000000136</c:v>
                </c:pt>
                <c:pt idx="1787">
                  <c:v>1.3700000000000045</c:v>
                </c:pt>
                <c:pt idx="1788">
                  <c:v>1.3500000000000227</c:v>
                </c:pt>
                <c:pt idx="1789">
                  <c:v>1.3500000000000227</c:v>
                </c:pt>
                <c:pt idx="1790">
                  <c:v>1.3500000000000227</c:v>
                </c:pt>
                <c:pt idx="1791">
                  <c:v>1.3400000000000034</c:v>
                </c:pt>
                <c:pt idx="1792">
                  <c:v>1.3700000000000045</c:v>
                </c:pt>
                <c:pt idx="1793">
                  <c:v>1.3700000000000045</c:v>
                </c:pt>
                <c:pt idx="1794">
                  <c:v>1.410000000000025</c:v>
                </c:pt>
                <c:pt idx="1795">
                  <c:v>1.3700000000000045</c:v>
                </c:pt>
                <c:pt idx="1796">
                  <c:v>1.2800000000000011</c:v>
                </c:pt>
                <c:pt idx="1797">
                  <c:v>1.2700000000000102</c:v>
                </c:pt>
                <c:pt idx="1798">
                  <c:v>1.3300000000000125</c:v>
                </c:pt>
                <c:pt idx="1799">
                  <c:v>1.3900000000000148</c:v>
                </c:pt>
                <c:pt idx="1800">
                  <c:v>1.4800000000000182</c:v>
                </c:pt>
                <c:pt idx="1801">
                  <c:v>1.4399999999999977</c:v>
                </c:pt>
                <c:pt idx="1802">
                  <c:v>1.410000000000025</c:v>
                </c:pt>
                <c:pt idx="1803">
                  <c:v>1.4399999999999977</c:v>
                </c:pt>
                <c:pt idx="1804">
                  <c:v>1.410000000000025</c:v>
                </c:pt>
                <c:pt idx="1805">
                  <c:v>1.5100000000000193</c:v>
                </c:pt>
                <c:pt idx="1806">
                  <c:v>1.5</c:v>
                </c:pt>
                <c:pt idx="1807">
                  <c:v>1.4300000000000068</c:v>
                </c:pt>
                <c:pt idx="1808">
                  <c:v>1.4399999999999977</c:v>
                </c:pt>
                <c:pt idx="1809">
                  <c:v>1.460000000000008</c:v>
                </c:pt>
                <c:pt idx="1810">
                  <c:v>1.5100000000000193</c:v>
                </c:pt>
                <c:pt idx="1811">
                  <c:v>1.5</c:v>
                </c:pt>
                <c:pt idx="1812">
                  <c:v>1.5100000000000193</c:v>
                </c:pt>
                <c:pt idx="1813">
                  <c:v>1.5200000000000102</c:v>
                </c:pt>
                <c:pt idx="1814">
                  <c:v>1.4800000000000182</c:v>
                </c:pt>
                <c:pt idx="1815">
                  <c:v>1.4500000000000171</c:v>
                </c:pt>
                <c:pt idx="1816">
                  <c:v>1.5100000000000193</c:v>
                </c:pt>
                <c:pt idx="1817">
                  <c:v>1.5</c:v>
                </c:pt>
                <c:pt idx="1818">
                  <c:v>1.5100000000000193</c:v>
                </c:pt>
                <c:pt idx="1819">
                  <c:v>1.5400000000000205</c:v>
                </c:pt>
                <c:pt idx="1820">
                  <c:v>1.5300000000000011</c:v>
                </c:pt>
                <c:pt idx="1821">
                  <c:v>1.5200000000000102</c:v>
                </c:pt>
                <c:pt idx="1822">
                  <c:v>1.4900000000000091</c:v>
                </c:pt>
                <c:pt idx="1823">
                  <c:v>1.5100000000000193</c:v>
                </c:pt>
                <c:pt idx="1824">
                  <c:v>1.3900000000000148</c:v>
                </c:pt>
                <c:pt idx="1825">
                  <c:v>1.4699999999999989</c:v>
                </c:pt>
                <c:pt idx="1826">
                  <c:v>1.460000000000008</c:v>
                </c:pt>
                <c:pt idx="1827">
                  <c:v>1.5100000000000193</c:v>
                </c:pt>
                <c:pt idx="1828">
                  <c:v>1.5200000000000102</c:v>
                </c:pt>
                <c:pt idx="1829">
                  <c:v>1.4200000000000159</c:v>
                </c:pt>
                <c:pt idx="1830">
                  <c:v>1.4200000000000159</c:v>
                </c:pt>
                <c:pt idx="1831">
                  <c:v>1.4399999999999977</c:v>
                </c:pt>
                <c:pt idx="1832">
                  <c:v>1.3900000000000148</c:v>
                </c:pt>
                <c:pt idx="1833">
                  <c:v>1.410000000000025</c:v>
                </c:pt>
                <c:pt idx="1834">
                  <c:v>1.3700000000000045</c:v>
                </c:pt>
                <c:pt idx="1835">
                  <c:v>1.3900000000000148</c:v>
                </c:pt>
                <c:pt idx="1836">
                  <c:v>1.4399999999999977</c:v>
                </c:pt>
                <c:pt idx="1837">
                  <c:v>1.4500000000000171</c:v>
                </c:pt>
                <c:pt idx="1838">
                  <c:v>1.3900000000000148</c:v>
                </c:pt>
                <c:pt idx="1839">
                  <c:v>1.3700000000000045</c:v>
                </c:pt>
                <c:pt idx="1840">
                  <c:v>1.3700000000000045</c:v>
                </c:pt>
                <c:pt idx="1841">
                  <c:v>1.410000000000025</c:v>
                </c:pt>
                <c:pt idx="1842">
                  <c:v>1.4399999999999977</c:v>
                </c:pt>
                <c:pt idx="1843">
                  <c:v>1.4300000000000068</c:v>
                </c:pt>
                <c:pt idx="1844">
                  <c:v>1.4000000000000057</c:v>
                </c:pt>
                <c:pt idx="1845">
                  <c:v>1.4300000000000068</c:v>
                </c:pt>
                <c:pt idx="1846">
                  <c:v>1.4500000000000171</c:v>
                </c:pt>
                <c:pt idx="1847">
                  <c:v>1.460000000000008</c:v>
                </c:pt>
                <c:pt idx="1848">
                  <c:v>1.4300000000000068</c:v>
                </c:pt>
                <c:pt idx="1849">
                  <c:v>1.4200000000000159</c:v>
                </c:pt>
                <c:pt idx="1850">
                  <c:v>1.4399999999999977</c:v>
                </c:pt>
                <c:pt idx="1851">
                  <c:v>1.4300000000000068</c:v>
                </c:pt>
                <c:pt idx="1852">
                  <c:v>1.4000000000000057</c:v>
                </c:pt>
                <c:pt idx="1853">
                  <c:v>1.410000000000025</c:v>
                </c:pt>
                <c:pt idx="1854">
                  <c:v>1.4300000000000068</c:v>
                </c:pt>
                <c:pt idx="1855">
                  <c:v>1.3600000000000136</c:v>
                </c:pt>
                <c:pt idx="1856">
                  <c:v>1.3800000000000239</c:v>
                </c:pt>
                <c:pt idx="1857">
                  <c:v>1.3800000000000239</c:v>
                </c:pt>
                <c:pt idx="1858">
                  <c:v>1.3700000000000045</c:v>
                </c:pt>
                <c:pt idx="1859">
                  <c:v>1.460000000000008</c:v>
                </c:pt>
                <c:pt idx="1860">
                  <c:v>1.3600000000000136</c:v>
                </c:pt>
                <c:pt idx="1861">
                  <c:v>1.3600000000000136</c:v>
                </c:pt>
                <c:pt idx="1862">
                  <c:v>1.3600000000000136</c:v>
                </c:pt>
                <c:pt idx="1863">
                  <c:v>1.4000000000000057</c:v>
                </c:pt>
                <c:pt idx="1864">
                  <c:v>1.3800000000000239</c:v>
                </c:pt>
                <c:pt idx="1865">
                  <c:v>1.3400000000000034</c:v>
                </c:pt>
                <c:pt idx="1866">
                  <c:v>1.3300000000000125</c:v>
                </c:pt>
                <c:pt idx="1867">
                  <c:v>1.3200000000000216</c:v>
                </c:pt>
                <c:pt idx="1868">
                  <c:v>1.3600000000000136</c:v>
                </c:pt>
                <c:pt idx="1869">
                  <c:v>1.3800000000000239</c:v>
                </c:pt>
                <c:pt idx="1870">
                  <c:v>1.3600000000000136</c:v>
                </c:pt>
                <c:pt idx="1871">
                  <c:v>1.3000000000000114</c:v>
                </c:pt>
                <c:pt idx="1872">
                  <c:v>1.3500000000000227</c:v>
                </c:pt>
                <c:pt idx="1873">
                  <c:v>1.3600000000000136</c:v>
                </c:pt>
                <c:pt idx="1874">
                  <c:v>1.3600000000000136</c:v>
                </c:pt>
                <c:pt idx="1875">
                  <c:v>1.3700000000000045</c:v>
                </c:pt>
                <c:pt idx="1876">
                  <c:v>1.4000000000000057</c:v>
                </c:pt>
                <c:pt idx="1877">
                  <c:v>1.4200000000000159</c:v>
                </c:pt>
                <c:pt idx="1878">
                  <c:v>1.3700000000000045</c:v>
                </c:pt>
                <c:pt idx="1879">
                  <c:v>1.3800000000000239</c:v>
                </c:pt>
                <c:pt idx="1880">
                  <c:v>1.4399999999999977</c:v>
                </c:pt>
                <c:pt idx="1881">
                  <c:v>1.460000000000008</c:v>
                </c:pt>
                <c:pt idx="1882">
                  <c:v>1.460000000000008</c:v>
                </c:pt>
                <c:pt idx="1883">
                  <c:v>1.410000000000025</c:v>
                </c:pt>
                <c:pt idx="1884">
                  <c:v>1.3800000000000239</c:v>
                </c:pt>
                <c:pt idx="1885">
                  <c:v>1.3600000000000136</c:v>
                </c:pt>
                <c:pt idx="1886">
                  <c:v>1.3900000000000148</c:v>
                </c:pt>
                <c:pt idx="1887">
                  <c:v>1.3700000000000045</c:v>
                </c:pt>
                <c:pt idx="1888">
                  <c:v>1.3700000000000045</c:v>
                </c:pt>
                <c:pt idx="1889">
                  <c:v>1.3500000000000227</c:v>
                </c:pt>
                <c:pt idx="1890">
                  <c:v>1.3600000000000136</c:v>
                </c:pt>
                <c:pt idx="1891">
                  <c:v>1.410000000000025</c:v>
                </c:pt>
                <c:pt idx="1892">
                  <c:v>1.4399999999999977</c:v>
                </c:pt>
                <c:pt idx="1893">
                  <c:v>1.4300000000000068</c:v>
                </c:pt>
                <c:pt idx="1894">
                  <c:v>1.410000000000025</c:v>
                </c:pt>
                <c:pt idx="1895">
                  <c:v>1.4200000000000159</c:v>
                </c:pt>
                <c:pt idx="1896">
                  <c:v>1.4399999999999977</c:v>
                </c:pt>
                <c:pt idx="1897">
                  <c:v>1.3900000000000148</c:v>
                </c:pt>
                <c:pt idx="1898">
                  <c:v>1.4300000000000068</c:v>
                </c:pt>
                <c:pt idx="1899">
                  <c:v>1.3900000000000148</c:v>
                </c:pt>
                <c:pt idx="1900">
                  <c:v>1.3800000000000239</c:v>
                </c:pt>
                <c:pt idx="1901">
                  <c:v>1.3400000000000034</c:v>
                </c:pt>
                <c:pt idx="1902">
                  <c:v>1.3600000000000136</c:v>
                </c:pt>
                <c:pt idx="1903">
                  <c:v>1.4300000000000068</c:v>
                </c:pt>
                <c:pt idx="1904">
                  <c:v>1.5200000000000102</c:v>
                </c:pt>
                <c:pt idx="1905">
                  <c:v>1.4399999999999977</c:v>
                </c:pt>
                <c:pt idx="1906">
                  <c:v>1.4000000000000057</c:v>
                </c:pt>
                <c:pt idx="1907">
                  <c:v>1.3500000000000227</c:v>
                </c:pt>
                <c:pt idx="1908">
                  <c:v>1.3800000000000239</c:v>
                </c:pt>
                <c:pt idx="1909">
                  <c:v>1.4000000000000057</c:v>
                </c:pt>
                <c:pt idx="1910">
                  <c:v>1.4399999999999977</c:v>
                </c:pt>
                <c:pt idx="1911">
                  <c:v>1.4800000000000182</c:v>
                </c:pt>
                <c:pt idx="1912">
                  <c:v>1.460000000000008</c:v>
                </c:pt>
                <c:pt idx="1913">
                  <c:v>1.4300000000000068</c:v>
                </c:pt>
                <c:pt idx="1914">
                  <c:v>1.4300000000000068</c:v>
                </c:pt>
                <c:pt idx="1915">
                  <c:v>1.4200000000000159</c:v>
                </c:pt>
                <c:pt idx="1916">
                  <c:v>1.410000000000025</c:v>
                </c:pt>
                <c:pt idx="1917">
                  <c:v>1.3900000000000148</c:v>
                </c:pt>
                <c:pt idx="1918">
                  <c:v>1.3600000000000136</c:v>
                </c:pt>
                <c:pt idx="1919">
                  <c:v>1.3400000000000034</c:v>
                </c:pt>
                <c:pt idx="1920">
                  <c:v>1.3500000000000227</c:v>
                </c:pt>
                <c:pt idx="1921">
                  <c:v>1.3800000000000239</c:v>
                </c:pt>
                <c:pt idx="1922">
                  <c:v>1.3700000000000045</c:v>
                </c:pt>
                <c:pt idx="1923">
                  <c:v>1.3300000000000125</c:v>
                </c:pt>
                <c:pt idx="1924">
                  <c:v>1.3500000000000227</c:v>
                </c:pt>
                <c:pt idx="1925">
                  <c:v>1.4200000000000159</c:v>
                </c:pt>
                <c:pt idx="1926">
                  <c:v>1.4300000000000068</c:v>
                </c:pt>
                <c:pt idx="1927">
                  <c:v>1.4000000000000057</c:v>
                </c:pt>
                <c:pt idx="1928">
                  <c:v>1.4300000000000068</c:v>
                </c:pt>
                <c:pt idx="1929">
                  <c:v>1.3900000000000148</c:v>
                </c:pt>
                <c:pt idx="1930">
                  <c:v>1.3200000000000216</c:v>
                </c:pt>
                <c:pt idx="1931">
                  <c:v>1.3200000000000216</c:v>
                </c:pt>
                <c:pt idx="1932">
                  <c:v>1.3700000000000045</c:v>
                </c:pt>
                <c:pt idx="1933">
                  <c:v>1.3800000000000239</c:v>
                </c:pt>
                <c:pt idx="1934">
                  <c:v>1.3900000000000148</c:v>
                </c:pt>
                <c:pt idx="1935">
                  <c:v>1.410000000000025</c:v>
                </c:pt>
                <c:pt idx="1936">
                  <c:v>1.3600000000000136</c:v>
                </c:pt>
                <c:pt idx="1937">
                  <c:v>1.3700000000000045</c:v>
                </c:pt>
                <c:pt idx="1938">
                  <c:v>1.460000000000008</c:v>
                </c:pt>
                <c:pt idx="1939">
                  <c:v>1.4800000000000182</c:v>
                </c:pt>
                <c:pt idx="1940">
                  <c:v>1.4500000000000171</c:v>
                </c:pt>
                <c:pt idx="1941">
                  <c:v>1.460000000000008</c:v>
                </c:pt>
                <c:pt idx="1942">
                  <c:v>1.4800000000000182</c:v>
                </c:pt>
                <c:pt idx="1943">
                  <c:v>1.5400000000000205</c:v>
                </c:pt>
                <c:pt idx="1944">
                  <c:v>1.4800000000000182</c:v>
                </c:pt>
                <c:pt idx="1945">
                  <c:v>1.3900000000000148</c:v>
                </c:pt>
                <c:pt idx="1946">
                  <c:v>1.3600000000000136</c:v>
                </c:pt>
                <c:pt idx="1947">
                  <c:v>1.3500000000000227</c:v>
                </c:pt>
                <c:pt idx="1948">
                  <c:v>1.3600000000000136</c:v>
                </c:pt>
                <c:pt idx="1949">
                  <c:v>1.3900000000000148</c:v>
                </c:pt>
                <c:pt idx="1950">
                  <c:v>1.3900000000000148</c:v>
                </c:pt>
                <c:pt idx="1951">
                  <c:v>1.3600000000000136</c:v>
                </c:pt>
                <c:pt idx="1952">
                  <c:v>1.3400000000000034</c:v>
                </c:pt>
                <c:pt idx="1953">
                  <c:v>1.3900000000000148</c:v>
                </c:pt>
                <c:pt idx="1954">
                  <c:v>1.4000000000000057</c:v>
                </c:pt>
                <c:pt idx="1955">
                  <c:v>1.4000000000000057</c:v>
                </c:pt>
                <c:pt idx="1956">
                  <c:v>1.4000000000000057</c:v>
                </c:pt>
                <c:pt idx="1957">
                  <c:v>1.3900000000000148</c:v>
                </c:pt>
                <c:pt idx="1958">
                  <c:v>1.4000000000000057</c:v>
                </c:pt>
                <c:pt idx="1959">
                  <c:v>1.3800000000000239</c:v>
                </c:pt>
                <c:pt idx="1960">
                  <c:v>1.3900000000000148</c:v>
                </c:pt>
                <c:pt idx="1961">
                  <c:v>1.4200000000000159</c:v>
                </c:pt>
                <c:pt idx="1962">
                  <c:v>1.460000000000008</c:v>
                </c:pt>
                <c:pt idx="1963">
                  <c:v>1.460000000000008</c:v>
                </c:pt>
                <c:pt idx="1964">
                  <c:v>1.4399999999999977</c:v>
                </c:pt>
                <c:pt idx="1965">
                  <c:v>1.3900000000000148</c:v>
                </c:pt>
                <c:pt idx="1966">
                  <c:v>1.4000000000000057</c:v>
                </c:pt>
                <c:pt idx="1967">
                  <c:v>1.3800000000000239</c:v>
                </c:pt>
                <c:pt idx="1968">
                  <c:v>1.4200000000000159</c:v>
                </c:pt>
                <c:pt idx="1969">
                  <c:v>1.4399999999999977</c:v>
                </c:pt>
                <c:pt idx="1970">
                  <c:v>1.4699999999999989</c:v>
                </c:pt>
                <c:pt idx="1971">
                  <c:v>1.460000000000008</c:v>
                </c:pt>
                <c:pt idx="1972">
                  <c:v>1.460000000000008</c:v>
                </c:pt>
                <c:pt idx="1973">
                  <c:v>1.4500000000000171</c:v>
                </c:pt>
                <c:pt idx="1974">
                  <c:v>1.410000000000025</c:v>
                </c:pt>
                <c:pt idx="1975">
                  <c:v>1.4300000000000068</c:v>
                </c:pt>
                <c:pt idx="1976">
                  <c:v>1.4000000000000057</c:v>
                </c:pt>
                <c:pt idx="1977">
                  <c:v>1.4200000000000159</c:v>
                </c:pt>
                <c:pt idx="1978">
                  <c:v>1.3600000000000136</c:v>
                </c:pt>
                <c:pt idx="1979">
                  <c:v>1.3700000000000045</c:v>
                </c:pt>
                <c:pt idx="1980">
                  <c:v>1.3100000000000023</c:v>
                </c:pt>
                <c:pt idx="1981">
                  <c:v>1.3200000000000216</c:v>
                </c:pt>
                <c:pt idx="1982">
                  <c:v>1.3400000000000034</c:v>
                </c:pt>
                <c:pt idx="1983">
                  <c:v>1.3500000000000227</c:v>
                </c:pt>
                <c:pt idx="1984">
                  <c:v>1.3500000000000227</c:v>
                </c:pt>
                <c:pt idx="1985">
                  <c:v>1.3700000000000045</c:v>
                </c:pt>
                <c:pt idx="1986">
                  <c:v>1.4000000000000057</c:v>
                </c:pt>
                <c:pt idx="1987">
                  <c:v>1.4300000000000068</c:v>
                </c:pt>
                <c:pt idx="1988">
                  <c:v>1.410000000000025</c:v>
                </c:pt>
                <c:pt idx="1989">
                  <c:v>1.3700000000000045</c:v>
                </c:pt>
                <c:pt idx="1990">
                  <c:v>1.3600000000000136</c:v>
                </c:pt>
                <c:pt idx="1991">
                  <c:v>1.410000000000025</c:v>
                </c:pt>
                <c:pt idx="1992">
                  <c:v>1.3900000000000148</c:v>
                </c:pt>
                <c:pt idx="1993">
                  <c:v>1.410000000000025</c:v>
                </c:pt>
                <c:pt idx="1994">
                  <c:v>1.4000000000000057</c:v>
                </c:pt>
                <c:pt idx="1995">
                  <c:v>1.410000000000025</c:v>
                </c:pt>
                <c:pt idx="1996">
                  <c:v>1.4000000000000057</c:v>
                </c:pt>
                <c:pt idx="1997">
                  <c:v>1.4200000000000159</c:v>
                </c:pt>
                <c:pt idx="1998">
                  <c:v>1.4200000000000159</c:v>
                </c:pt>
                <c:pt idx="1999">
                  <c:v>1.3800000000000239</c:v>
                </c:pt>
                <c:pt idx="2000">
                  <c:v>1.410000000000025</c:v>
                </c:pt>
                <c:pt idx="2001">
                  <c:v>1.4300000000000068</c:v>
                </c:pt>
                <c:pt idx="2002">
                  <c:v>1.460000000000008</c:v>
                </c:pt>
                <c:pt idx="2003">
                  <c:v>1.4399999999999977</c:v>
                </c:pt>
                <c:pt idx="2004">
                  <c:v>1.4000000000000057</c:v>
                </c:pt>
                <c:pt idx="2005">
                  <c:v>1.4000000000000057</c:v>
                </c:pt>
                <c:pt idx="2006">
                  <c:v>1.410000000000025</c:v>
                </c:pt>
                <c:pt idx="2007">
                  <c:v>1.410000000000025</c:v>
                </c:pt>
                <c:pt idx="2008">
                  <c:v>1.3900000000000148</c:v>
                </c:pt>
                <c:pt idx="2009">
                  <c:v>1.410000000000025</c:v>
                </c:pt>
                <c:pt idx="2010">
                  <c:v>1.410000000000025</c:v>
                </c:pt>
                <c:pt idx="2011">
                  <c:v>1.4000000000000057</c:v>
                </c:pt>
                <c:pt idx="2012">
                  <c:v>1.3700000000000045</c:v>
                </c:pt>
                <c:pt idx="2013">
                  <c:v>1.3500000000000227</c:v>
                </c:pt>
                <c:pt idx="2014">
                  <c:v>1.3500000000000227</c:v>
                </c:pt>
                <c:pt idx="2015">
                  <c:v>1.3600000000000136</c:v>
                </c:pt>
                <c:pt idx="2016">
                  <c:v>1.3800000000000239</c:v>
                </c:pt>
                <c:pt idx="2017">
                  <c:v>1.4200000000000159</c:v>
                </c:pt>
                <c:pt idx="2018">
                  <c:v>1.4399999999999977</c:v>
                </c:pt>
                <c:pt idx="2019">
                  <c:v>1.4200000000000159</c:v>
                </c:pt>
                <c:pt idx="2020">
                  <c:v>1.4000000000000057</c:v>
                </c:pt>
                <c:pt idx="2021">
                  <c:v>1.4000000000000057</c:v>
                </c:pt>
                <c:pt idx="2022">
                  <c:v>1.410000000000025</c:v>
                </c:pt>
                <c:pt idx="2023">
                  <c:v>1.3900000000000148</c:v>
                </c:pt>
                <c:pt idx="2024">
                  <c:v>1.410000000000025</c:v>
                </c:pt>
                <c:pt idx="2025">
                  <c:v>1.410000000000025</c:v>
                </c:pt>
                <c:pt idx="2026">
                  <c:v>1.4200000000000159</c:v>
                </c:pt>
                <c:pt idx="2027">
                  <c:v>1.4300000000000068</c:v>
                </c:pt>
                <c:pt idx="2028">
                  <c:v>1.410000000000025</c:v>
                </c:pt>
                <c:pt idx="2029">
                  <c:v>1.410000000000025</c:v>
                </c:pt>
                <c:pt idx="2030">
                  <c:v>1.460000000000008</c:v>
                </c:pt>
                <c:pt idx="2031">
                  <c:v>1.4800000000000182</c:v>
                </c:pt>
                <c:pt idx="2032">
                  <c:v>1.4699999999999989</c:v>
                </c:pt>
                <c:pt idx="2033">
                  <c:v>1.4399999999999977</c:v>
                </c:pt>
                <c:pt idx="2034">
                  <c:v>1.4399999999999977</c:v>
                </c:pt>
                <c:pt idx="2035">
                  <c:v>1.4699999999999989</c:v>
                </c:pt>
                <c:pt idx="2036">
                  <c:v>1.4900000000000091</c:v>
                </c:pt>
                <c:pt idx="2037">
                  <c:v>1.5400000000000205</c:v>
                </c:pt>
                <c:pt idx="2038">
                  <c:v>1.5</c:v>
                </c:pt>
                <c:pt idx="2039">
                  <c:v>1.5100000000000193</c:v>
                </c:pt>
                <c:pt idx="2040">
                  <c:v>1.5300000000000011</c:v>
                </c:pt>
                <c:pt idx="2041">
                  <c:v>1.5600000000000023</c:v>
                </c:pt>
                <c:pt idx="2042">
                  <c:v>1.5500000000000114</c:v>
                </c:pt>
                <c:pt idx="2043">
                  <c:v>1.5600000000000023</c:v>
                </c:pt>
                <c:pt idx="2044">
                  <c:v>1.5900000000000034</c:v>
                </c:pt>
                <c:pt idx="2045">
                  <c:v>1.6100000000000136</c:v>
                </c:pt>
                <c:pt idx="2046">
                  <c:v>1.6200000000000045</c:v>
                </c:pt>
                <c:pt idx="2047">
                  <c:v>1.5500000000000114</c:v>
                </c:pt>
                <c:pt idx="2048">
                  <c:v>1.5200000000000102</c:v>
                </c:pt>
                <c:pt idx="2049">
                  <c:v>1.5100000000000193</c:v>
                </c:pt>
                <c:pt idx="2050">
                  <c:v>1.4900000000000091</c:v>
                </c:pt>
                <c:pt idx="2051">
                  <c:v>1.5200000000000102</c:v>
                </c:pt>
                <c:pt idx="2052">
                  <c:v>1.4699999999999989</c:v>
                </c:pt>
                <c:pt idx="2053">
                  <c:v>1.4399999999999977</c:v>
                </c:pt>
                <c:pt idx="2054">
                  <c:v>1.4500000000000171</c:v>
                </c:pt>
                <c:pt idx="2055">
                  <c:v>1.4800000000000182</c:v>
                </c:pt>
                <c:pt idx="2056">
                  <c:v>1.4900000000000091</c:v>
                </c:pt>
                <c:pt idx="2057">
                  <c:v>1.4800000000000182</c:v>
                </c:pt>
                <c:pt idx="2058">
                  <c:v>1.4699999999999989</c:v>
                </c:pt>
                <c:pt idx="2059">
                  <c:v>1.4300000000000068</c:v>
                </c:pt>
                <c:pt idx="2060">
                  <c:v>1.4500000000000171</c:v>
                </c:pt>
                <c:pt idx="2061">
                  <c:v>1.4800000000000182</c:v>
                </c:pt>
                <c:pt idx="2062">
                  <c:v>1.5200000000000102</c:v>
                </c:pt>
                <c:pt idx="2063">
                  <c:v>1.5600000000000023</c:v>
                </c:pt>
                <c:pt idx="2064">
                  <c:v>1.5500000000000114</c:v>
                </c:pt>
                <c:pt idx="2065">
                  <c:v>1.5100000000000193</c:v>
                </c:pt>
                <c:pt idx="2066">
                  <c:v>1.4900000000000091</c:v>
                </c:pt>
                <c:pt idx="2067">
                  <c:v>1.4399999999999977</c:v>
                </c:pt>
                <c:pt idx="2068">
                  <c:v>1.4300000000000068</c:v>
                </c:pt>
                <c:pt idx="2069">
                  <c:v>1.4300000000000068</c:v>
                </c:pt>
                <c:pt idx="2070">
                  <c:v>1.4300000000000068</c:v>
                </c:pt>
                <c:pt idx="2071">
                  <c:v>1.4000000000000057</c:v>
                </c:pt>
                <c:pt idx="2072">
                  <c:v>1.4300000000000068</c:v>
                </c:pt>
                <c:pt idx="2073">
                  <c:v>1.3900000000000148</c:v>
                </c:pt>
                <c:pt idx="2074">
                  <c:v>1.410000000000025</c:v>
                </c:pt>
                <c:pt idx="2075">
                  <c:v>1.4300000000000068</c:v>
                </c:pt>
                <c:pt idx="2076">
                  <c:v>1.4300000000000068</c:v>
                </c:pt>
                <c:pt idx="2077">
                  <c:v>1.410000000000025</c:v>
                </c:pt>
                <c:pt idx="2078">
                  <c:v>1.4500000000000171</c:v>
                </c:pt>
                <c:pt idx="2079">
                  <c:v>1.4300000000000068</c:v>
                </c:pt>
                <c:pt idx="2080">
                  <c:v>1.460000000000008</c:v>
                </c:pt>
                <c:pt idx="2081">
                  <c:v>1.4699999999999989</c:v>
                </c:pt>
                <c:pt idx="2082">
                  <c:v>1.4500000000000171</c:v>
                </c:pt>
                <c:pt idx="2083">
                  <c:v>1.4699999999999989</c:v>
                </c:pt>
                <c:pt idx="2084">
                  <c:v>1.4699999999999989</c:v>
                </c:pt>
                <c:pt idx="2085">
                  <c:v>1.5100000000000193</c:v>
                </c:pt>
                <c:pt idx="2086">
                  <c:v>1.5500000000000114</c:v>
                </c:pt>
                <c:pt idx="2087">
                  <c:v>1.5100000000000193</c:v>
                </c:pt>
                <c:pt idx="2088">
                  <c:v>1.5100000000000193</c:v>
                </c:pt>
                <c:pt idx="2089">
                  <c:v>1.4500000000000171</c:v>
                </c:pt>
                <c:pt idx="2090">
                  <c:v>1.4300000000000068</c:v>
                </c:pt>
                <c:pt idx="2091">
                  <c:v>1.4000000000000057</c:v>
                </c:pt>
                <c:pt idx="2092">
                  <c:v>1.460000000000008</c:v>
                </c:pt>
                <c:pt idx="2093">
                  <c:v>1.5300000000000011</c:v>
                </c:pt>
                <c:pt idx="2094">
                  <c:v>1.5600000000000023</c:v>
                </c:pt>
                <c:pt idx="2095">
                  <c:v>1.5800000000000125</c:v>
                </c:pt>
                <c:pt idx="2096">
                  <c:v>1.5</c:v>
                </c:pt>
                <c:pt idx="2097">
                  <c:v>1.4900000000000091</c:v>
                </c:pt>
                <c:pt idx="2098">
                  <c:v>1.4699999999999989</c:v>
                </c:pt>
                <c:pt idx="2099">
                  <c:v>1.4800000000000182</c:v>
                </c:pt>
                <c:pt idx="2100">
                  <c:v>1.4800000000000182</c:v>
                </c:pt>
                <c:pt idx="2101">
                  <c:v>1.4300000000000068</c:v>
                </c:pt>
                <c:pt idx="2102">
                  <c:v>1.3700000000000045</c:v>
                </c:pt>
                <c:pt idx="2103">
                  <c:v>1.3700000000000045</c:v>
                </c:pt>
                <c:pt idx="2104">
                  <c:v>1.410000000000025</c:v>
                </c:pt>
                <c:pt idx="2105">
                  <c:v>1.4300000000000068</c:v>
                </c:pt>
                <c:pt idx="2106">
                  <c:v>1.3900000000000148</c:v>
                </c:pt>
                <c:pt idx="2107">
                  <c:v>1.4000000000000057</c:v>
                </c:pt>
                <c:pt idx="2108">
                  <c:v>1.4300000000000068</c:v>
                </c:pt>
                <c:pt idx="2109">
                  <c:v>1.5200000000000102</c:v>
                </c:pt>
                <c:pt idx="2110">
                  <c:v>1.5600000000000023</c:v>
                </c:pt>
                <c:pt idx="2111">
                  <c:v>1.5100000000000193</c:v>
                </c:pt>
                <c:pt idx="2112">
                  <c:v>1.5200000000000102</c:v>
                </c:pt>
                <c:pt idx="2113">
                  <c:v>1.4900000000000091</c:v>
                </c:pt>
                <c:pt idx="2114">
                  <c:v>1.5100000000000193</c:v>
                </c:pt>
                <c:pt idx="2115">
                  <c:v>1.5600000000000023</c:v>
                </c:pt>
                <c:pt idx="2116">
                  <c:v>1.5100000000000193</c:v>
                </c:pt>
                <c:pt idx="2117">
                  <c:v>1.5300000000000011</c:v>
                </c:pt>
                <c:pt idx="2118">
                  <c:v>1.460000000000008</c:v>
                </c:pt>
                <c:pt idx="2119">
                  <c:v>1.4900000000000091</c:v>
                </c:pt>
                <c:pt idx="2120">
                  <c:v>1.5</c:v>
                </c:pt>
                <c:pt idx="2121">
                  <c:v>1.4900000000000091</c:v>
                </c:pt>
                <c:pt idx="2122">
                  <c:v>1.5300000000000011</c:v>
                </c:pt>
                <c:pt idx="2123">
                  <c:v>1.5500000000000114</c:v>
                </c:pt>
                <c:pt idx="2124">
                  <c:v>1.5300000000000011</c:v>
                </c:pt>
                <c:pt idx="2125">
                  <c:v>1.5500000000000114</c:v>
                </c:pt>
                <c:pt idx="2126">
                  <c:v>1.5400000000000205</c:v>
                </c:pt>
                <c:pt idx="2127">
                  <c:v>1.5300000000000011</c:v>
                </c:pt>
                <c:pt idx="2128">
                  <c:v>1.5200000000000102</c:v>
                </c:pt>
                <c:pt idx="2129">
                  <c:v>1.4500000000000171</c:v>
                </c:pt>
                <c:pt idx="2130">
                  <c:v>1.3800000000000239</c:v>
                </c:pt>
                <c:pt idx="2131">
                  <c:v>1.4200000000000159</c:v>
                </c:pt>
                <c:pt idx="2132">
                  <c:v>1.4699999999999989</c:v>
                </c:pt>
                <c:pt idx="2133">
                  <c:v>1.5</c:v>
                </c:pt>
                <c:pt idx="2134">
                  <c:v>1.4800000000000182</c:v>
                </c:pt>
                <c:pt idx="2135">
                  <c:v>1.5500000000000114</c:v>
                </c:pt>
                <c:pt idx="2136">
                  <c:v>1.5200000000000102</c:v>
                </c:pt>
                <c:pt idx="2137">
                  <c:v>1.460000000000008</c:v>
                </c:pt>
                <c:pt idx="2138">
                  <c:v>1.4399999999999977</c:v>
                </c:pt>
                <c:pt idx="2139">
                  <c:v>1.460000000000008</c:v>
                </c:pt>
                <c:pt idx="2140">
                  <c:v>1.460000000000008</c:v>
                </c:pt>
                <c:pt idx="2141">
                  <c:v>1.4300000000000068</c:v>
                </c:pt>
                <c:pt idx="2142">
                  <c:v>1.3500000000000227</c:v>
                </c:pt>
                <c:pt idx="2143">
                  <c:v>1.410000000000025</c:v>
                </c:pt>
                <c:pt idx="2144">
                  <c:v>1.4000000000000057</c:v>
                </c:pt>
                <c:pt idx="2145">
                  <c:v>1.4399999999999977</c:v>
                </c:pt>
                <c:pt idx="2146">
                  <c:v>1.4000000000000057</c:v>
                </c:pt>
                <c:pt idx="2147">
                  <c:v>1.4200000000000159</c:v>
                </c:pt>
                <c:pt idx="2148">
                  <c:v>1.460000000000008</c:v>
                </c:pt>
                <c:pt idx="2149">
                  <c:v>1.5100000000000193</c:v>
                </c:pt>
                <c:pt idx="2150">
                  <c:v>1.5400000000000205</c:v>
                </c:pt>
                <c:pt idx="2151">
                  <c:v>1.5300000000000011</c:v>
                </c:pt>
                <c:pt idx="2152">
                  <c:v>1.5200000000000102</c:v>
                </c:pt>
                <c:pt idx="2153">
                  <c:v>1.4699999999999989</c:v>
                </c:pt>
                <c:pt idx="2154">
                  <c:v>1.4500000000000171</c:v>
                </c:pt>
                <c:pt idx="2155">
                  <c:v>1.410000000000025</c:v>
                </c:pt>
                <c:pt idx="2156">
                  <c:v>1.3800000000000239</c:v>
                </c:pt>
                <c:pt idx="2157">
                  <c:v>1.3500000000000227</c:v>
                </c:pt>
                <c:pt idx="2158">
                  <c:v>1.3600000000000136</c:v>
                </c:pt>
                <c:pt idx="2159">
                  <c:v>1.4000000000000057</c:v>
                </c:pt>
                <c:pt idx="2160">
                  <c:v>1.4699999999999989</c:v>
                </c:pt>
                <c:pt idx="2161">
                  <c:v>1.3700000000000045</c:v>
                </c:pt>
                <c:pt idx="2162">
                  <c:v>1.3500000000000227</c:v>
                </c:pt>
                <c:pt idx="2163">
                  <c:v>1.3200000000000216</c:v>
                </c:pt>
                <c:pt idx="2164">
                  <c:v>1.3700000000000045</c:v>
                </c:pt>
                <c:pt idx="2165">
                  <c:v>1.4000000000000057</c:v>
                </c:pt>
                <c:pt idx="2166">
                  <c:v>1.5200000000000102</c:v>
                </c:pt>
                <c:pt idx="2167">
                  <c:v>1.460000000000008</c:v>
                </c:pt>
                <c:pt idx="2168">
                  <c:v>1.410000000000025</c:v>
                </c:pt>
                <c:pt idx="2169">
                  <c:v>1.4200000000000159</c:v>
                </c:pt>
                <c:pt idx="2170">
                  <c:v>1.3800000000000239</c:v>
                </c:pt>
                <c:pt idx="2171">
                  <c:v>1.3500000000000227</c:v>
                </c:pt>
                <c:pt idx="2172">
                  <c:v>1.3800000000000239</c:v>
                </c:pt>
                <c:pt idx="2173">
                  <c:v>1.4200000000000159</c:v>
                </c:pt>
                <c:pt idx="2174">
                  <c:v>1.4399999999999977</c:v>
                </c:pt>
                <c:pt idx="2175">
                  <c:v>1.410000000000025</c:v>
                </c:pt>
                <c:pt idx="2176">
                  <c:v>1.410000000000025</c:v>
                </c:pt>
                <c:pt idx="2177">
                  <c:v>1.410000000000025</c:v>
                </c:pt>
                <c:pt idx="2178">
                  <c:v>1.4300000000000068</c:v>
                </c:pt>
                <c:pt idx="2179">
                  <c:v>1.4800000000000182</c:v>
                </c:pt>
                <c:pt idx="2180">
                  <c:v>1.4800000000000182</c:v>
                </c:pt>
                <c:pt idx="2181">
                  <c:v>1.410000000000025</c:v>
                </c:pt>
                <c:pt idx="2182">
                  <c:v>1.4500000000000171</c:v>
                </c:pt>
                <c:pt idx="2183">
                  <c:v>1.5</c:v>
                </c:pt>
                <c:pt idx="2184">
                  <c:v>1.5100000000000193</c:v>
                </c:pt>
                <c:pt idx="2185">
                  <c:v>1.5600000000000023</c:v>
                </c:pt>
                <c:pt idx="2186">
                  <c:v>1.5700000000000216</c:v>
                </c:pt>
                <c:pt idx="2187">
                  <c:v>1.5100000000000193</c:v>
                </c:pt>
                <c:pt idx="2188">
                  <c:v>1.460000000000008</c:v>
                </c:pt>
                <c:pt idx="2189">
                  <c:v>1.460000000000008</c:v>
                </c:pt>
                <c:pt idx="2190">
                  <c:v>1.3600000000000136</c:v>
                </c:pt>
                <c:pt idx="2191">
                  <c:v>1.3600000000000136</c:v>
                </c:pt>
                <c:pt idx="2192">
                  <c:v>1.4200000000000159</c:v>
                </c:pt>
                <c:pt idx="2193">
                  <c:v>1.4399999999999977</c:v>
                </c:pt>
                <c:pt idx="2194">
                  <c:v>1.4500000000000171</c:v>
                </c:pt>
                <c:pt idx="2195">
                  <c:v>1.4399999999999977</c:v>
                </c:pt>
                <c:pt idx="2196">
                  <c:v>1.5200000000000102</c:v>
                </c:pt>
                <c:pt idx="2197">
                  <c:v>1.460000000000008</c:v>
                </c:pt>
                <c:pt idx="2198">
                  <c:v>1.460000000000008</c:v>
                </c:pt>
                <c:pt idx="2199">
                  <c:v>1.4399999999999977</c:v>
                </c:pt>
                <c:pt idx="2200">
                  <c:v>1.4300000000000068</c:v>
                </c:pt>
                <c:pt idx="2201">
                  <c:v>1.5</c:v>
                </c:pt>
                <c:pt idx="2202">
                  <c:v>1.4300000000000068</c:v>
                </c:pt>
                <c:pt idx="2203">
                  <c:v>1.4300000000000068</c:v>
                </c:pt>
                <c:pt idx="2204">
                  <c:v>1.4200000000000159</c:v>
                </c:pt>
                <c:pt idx="2205">
                  <c:v>1.460000000000008</c:v>
                </c:pt>
                <c:pt idx="2206">
                  <c:v>1.4900000000000091</c:v>
                </c:pt>
                <c:pt idx="2207">
                  <c:v>1.460000000000008</c:v>
                </c:pt>
                <c:pt idx="2208">
                  <c:v>1.4900000000000091</c:v>
                </c:pt>
                <c:pt idx="2209">
                  <c:v>1.4699999999999989</c:v>
                </c:pt>
                <c:pt idx="2210">
                  <c:v>1.4900000000000091</c:v>
                </c:pt>
                <c:pt idx="2211">
                  <c:v>1.5100000000000193</c:v>
                </c:pt>
                <c:pt idx="2212">
                  <c:v>1.5</c:v>
                </c:pt>
                <c:pt idx="2213">
                  <c:v>1.460000000000008</c:v>
                </c:pt>
                <c:pt idx="2214">
                  <c:v>1.4500000000000171</c:v>
                </c:pt>
                <c:pt idx="2215">
                  <c:v>1.4900000000000091</c:v>
                </c:pt>
                <c:pt idx="2216">
                  <c:v>1.4800000000000182</c:v>
                </c:pt>
                <c:pt idx="2217">
                  <c:v>1.4900000000000091</c:v>
                </c:pt>
                <c:pt idx="2218">
                  <c:v>1.5200000000000102</c:v>
                </c:pt>
                <c:pt idx="2219">
                  <c:v>1.4900000000000091</c:v>
                </c:pt>
                <c:pt idx="2220">
                  <c:v>1.460000000000008</c:v>
                </c:pt>
                <c:pt idx="2221">
                  <c:v>1.3900000000000148</c:v>
                </c:pt>
                <c:pt idx="2222">
                  <c:v>1.3800000000000239</c:v>
                </c:pt>
                <c:pt idx="2223">
                  <c:v>1.3700000000000045</c:v>
                </c:pt>
                <c:pt idx="2224">
                  <c:v>1.3800000000000239</c:v>
                </c:pt>
                <c:pt idx="2225">
                  <c:v>1.3300000000000125</c:v>
                </c:pt>
                <c:pt idx="2226">
                  <c:v>1.3800000000000239</c:v>
                </c:pt>
                <c:pt idx="2227">
                  <c:v>1.4000000000000057</c:v>
                </c:pt>
                <c:pt idx="2228">
                  <c:v>1.4300000000000068</c:v>
                </c:pt>
                <c:pt idx="2229">
                  <c:v>1.4300000000000068</c:v>
                </c:pt>
                <c:pt idx="2230">
                  <c:v>1.4300000000000068</c:v>
                </c:pt>
                <c:pt idx="2231">
                  <c:v>1.4699999999999989</c:v>
                </c:pt>
                <c:pt idx="2232">
                  <c:v>1.4300000000000068</c:v>
                </c:pt>
                <c:pt idx="2233">
                  <c:v>1.4500000000000171</c:v>
                </c:pt>
                <c:pt idx="2234">
                  <c:v>1.4000000000000057</c:v>
                </c:pt>
                <c:pt idx="2235">
                  <c:v>1.4000000000000057</c:v>
                </c:pt>
                <c:pt idx="2236">
                  <c:v>1.4699999999999989</c:v>
                </c:pt>
                <c:pt idx="2237">
                  <c:v>1.410000000000025</c:v>
                </c:pt>
                <c:pt idx="2238">
                  <c:v>1.4300000000000068</c:v>
                </c:pt>
                <c:pt idx="2239">
                  <c:v>1.4000000000000057</c:v>
                </c:pt>
                <c:pt idx="2240">
                  <c:v>1.3800000000000239</c:v>
                </c:pt>
                <c:pt idx="2241">
                  <c:v>1.4200000000000159</c:v>
                </c:pt>
                <c:pt idx="2242">
                  <c:v>1.4200000000000159</c:v>
                </c:pt>
                <c:pt idx="2243">
                  <c:v>1.4399999999999977</c:v>
                </c:pt>
                <c:pt idx="2244">
                  <c:v>1.4500000000000171</c:v>
                </c:pt>
                <c:pt idx="2245">
                  <c:v>1.4000000000000057</c:v>
                </c:pt>
                <c:pt idx="2246">
                  <c:v>1.4000000000000057</c:v>
                </c:pt>
                <c:pt idx="2247">
                  <c:v>1.460000000000008</c:v>
                </c:pt>
                <c:pt idx="2248">
                  <c:v>1.4900000000000091</c:v>
                </c:pt>
                <c:pt idx="2249">
                  <c:v>1.4800000000000182</c:v>
                </c:pt>
                <c:pt idx="2250">
                  <c:v>1.5</c:v>
                </c:pt>
                <c:pt idx="2251">
                  <c:v>1.5200000000000102</c:v>
                </c:pt>
                <c:pt idx="2252">
                  <c:v>1.4900000000000091</c:v>
                </c:pt>
                <c:pt idx="2253">
                  <c:v>1.4699999999999989</c:v>
                </c:pt>
                <c:pt idx="2254">
                  <c:v>1.4699999999999989</c:v>
                </c:pt>
                <c:pt idx="2255">
                  <c:v>1.410000000000025</c:v>
                </c:pt>
                <c:pt idx="2256">
                  <c:v>1.3300000000000125</c:v>
                </c:pt>
                <c:pt idx="2257">
                  <c:v>1.3100000000000023</c:v>
                </c:pt>
                <c:pt idx="2258">
                  <c:v>1.3400000000000034</c:v>
                </c:pt>
                <c:pt idx="2259">
                  <c:v>1.3100000000000023</c:v>
                </c:pt>
                <c:pt idx="2260">
                  <c:v>1.3500000000000227</c:v>
                </c:pt>
                <c:pt idx="2261">
                  <c:v>1.3800000000000239</c:v>
                </c:pt>
                <c:pt idx="2262">
                  <c:v>1.3400000000000034</c:v>
                </c:pt>
                <c:pt idx="2263">
                  <c:v>1.3500000000000227</c:v>
                </c:pt>
                <c:pt idx="2264">
                  <c:v>1.3800000000000239</c:v>
                </c:pt>
                <c:pt idx="2265">
                  <c:v>1.4399999999999977</c:v>
                </c:pt>
                <c:pt idx="2266">
                  <c:v>1.4500000000000171</c:v>
                </c:pt>
                <c:pt idx="2267">
                  <c:v>1.4399999999999977</c:v>
                </c:pt>
                <c:pt idx="2268">
                  <c:v>1.410000000000025</c:v>
                </c:pt>
                <c:pt idx="2269">
                  <c:v>1.4500000000000171</c:v>
                </c:pt>
                <c:pt idx="2270">
                  <c:v>1.3900000000000148</c:v>
                </c:pt>
                <c:pt idx="2271">
                  <c:v>1.4399999999999977</c:v>
                </c:pt>
                <c:pt idx="2272">
                  <c:v>1.4800000000000182</c:v>
                </c:pt>
                <c:pt idx="2273">
                  <c:v>1.5200000000000102</c:v>
                </c:pt>
                <c:pt idx="2274">
                  <c:v>1.5400000000000205</c:v>
                </c:pt>
                <c:pt idx="2275">
                  <c:v>1.5300000000000011</c:v>
                </c:pt>
                <c:pt idx="2276">
                  <c:v>1.5300000000000011</c:v>
                </c:pt>
                <c:pt idx="2277">
                  <c:v>1.4699999999999989</c:v>
                </c:pt>
                <c:pt idx="2278">
                  <c:v>1.4399999999999977</c:v>
                </c:pt>
                <c:pt idx="2279">
                  <c:v>1.3900000000000148</c:v>
                </c:pt>
                <c:pt idx="2280">
                  <c:v>1.3900000000000148</c:v>
                </c:pt>
                <c:pt idx="2281">
                  <c:v>1.410000000000025</c:v>
                </c:pt>
                <c:pt idx="2282">
                  <c:v>1.4000000000000057</c:v>
                </c:pt>
                <c:pt idx="2283">
                  <c:v>1.4000000000000057</c:v>
                </c:pt>
                <c:pt idx="2284">
                  <c:v>1.410000000000025</c:v>
                </c:pt>
                <c:pt idx="2285">
                  <c:v>1.410000000000025</c:v>
                </c:pt>
                <c:pt idx="2286">
                  <c:v>1.3900000000000148</c:v>
                </c:pt>
                <c:pt idx="2287">
                  <c:v>1.3600000000000136</c:v>
                </c:pt>
                <c:pt idx="2288">
                  <c:v>1.3500000000000227</c:v>
                </c:pt>
                <c:pt idx="2289">
                  <c:v>1.3800000000000239</c:v>
                </c:pt>
                <c:pt idx="2290">
                  <c:v>1.3600000000000136</c:v>
                </c:pt>
                <c:pt idx="2291">
                  <c:v>1.3700000000000045</c:v>
                </c:pt>
                <c:pt idx="2292">
                  <c:v>1.3500000000000227</c:v>
                </c:pt>
                <c:pt idx="2293">
                  <c:v>1.3800000000000239</c:v>
                </c:pt>
                <c:pt idx="2294">
                  <c:v>1.4000000000000057</c:v>
                </c:pt>
                <c:pt idx="2295">
                  <c:v>1.410000000000025</c:v>
                </c:pt>
                <c:pt idx="2296">
                  <c:v>1.410000000000025</c:v>
                </c:pt>
                <c:pt idx="2297">
                  <c:v>1.3600000000000136</c:v>
                </c:pt>
                <c:pt idx="2298">
                  <c:v>1.3400000000000034</c:v>
                </c:pt>
                <c:pt idx="2299">
                  <c:v>1.4300000000000068</c:v>
                </c:pt>
                <c:pt idx="2300">
                  <c:v>1.4300000000000068</c:v>
                </c:pt>
                <c:pt idx="2301">
                  <c:v>1.4399999999999977</c:v>
                </c:pt>
                <c:pt idx="2302">
                  <c:v>1.4399999999999977</c:v>
                </c:pt>
                <c:pt idx="2303">
                  <c:v>1.4500000000000171</c:v>
                </c:pt>
                <c:pt idx="2304">
                  <c:v>1.4200000000000159</c:v>
                </c:pt>
                <c:pt idx="2305">
                  <c:v>1.4300000000000068</c:v>
                </c:pt>
                <c:pt idx="2306">
                  <c:v>1.4699999999999989</c:v>
                </c:pt>
                <c:pt idx="2307">
                  <c:v>1.4900000000000091</c:v>
                </c:pt>
                <c:pt idx="2308">
                  <c:v>1.5</c:v>
                </c:pt>
                <c:pt idx="2309">
                  <c:v>1.4699999999999989</c:v>
                </c:pt>
                <c:pt idx="2310">
                  <c:v>1.4200000000000159</c:v>
                </c:pt>
                <c:pt idx="2311">
                  <c:v>1.4000000000000057</c:v>
                </c:pt>
                <c:pt idx="2312">
                  <c:v>1.3800000000000239</c:v>
                </c:pt>
                <c:pt idx="2313">
                  <c:v>1.3700000000000045</c:v>
                </c:pt>
                <c:pt idx="2314">
                  <c:v>1.3300000000000125</c:v>
                </c:pt>
                <c:pt idx="2315">
                  <c:v>1.3000000000000114</c:v>
                </c:pt>
                <c:pt idx="2316">
                  <c:v>1.3200000000000216</c:v>
                </c:pt>
                <c:pt idx="2317">
                  <c:v>1.3400000000000034</c:v>
                </c:pt>
                <c:pt idx="2318">
                  <c:v>1.3800000000000239</c:v>
                </c:pt>
                <c:pt idx="2319">
                  <c:v>1.3600000000000136</c:v>
                </c:pt>
                <c:pt idx="2320">
                  <c:v>1.3700000000000045</c:v>
                </c:pt>
                <c:pt idx="2321">
                  <c:v>1.3700000000000045</c:v>
                </c:pt>
                <c:pt idx="2322">
                  <c:v>1.4000000000000057</c:v>
                </c:pt>
                <c:pt idx="2323">
                  <c:v>1.3900000000000148</c:v>
                </c:pt>
                <c:pt idx="2324">
                  <c:v>1.3700000000000045</c:v>
                </c:pt>
                <c:pt idx="2325">
                  <c:v>1.3400000000000034</c:v>
                </c:pt>
                <c:pt idx="2326">
                  <c:v>1.3100000000000023</c:v>
                </c:pt>
                <c:pt idx="2327">
                  <c:v>1.3300000000000125</c:v>
                </c:pt>
                <c:pt idx="2328">
                  <c:v>1.3700000000000045</c:v>
                </c:pt>
                <c:pt idx="2329">
                  <c:v>1.4200000000000159</c:v>
                </c:pt>
                <c:pt idx="2330">
                  <c:v>1.4200000000000159</c:v>
                </c:pt>
                <c:pt idx="2331">
                  <c:v>1.4000000000000057</c:v>
                </c:pt>
                <c:pt idx="2332">
                  <c:v>1.3800000000000239</c:v>
                </c:pt>
                <c:pt idx="2333">
                  <c:v>1.3900000000000148</c:v>
                </c:pt>
                <c:pt idx="2334">
                  <c:v>1.4300000000000068</c:v>
                </c:pt>
                <c:pt idx="2335">
                  <c:v>1.4399999999999977</c:v>
                </c:pt>
                <c:pt idx="2336">
                  <c:v>1.4200000000000159</c:v>
                </c:pt>
                <c:pt idx="2337">
                  <c:v>1.4300000000000068</c:v>
                </c:pt>
                <c:pt idx="2338">
                  <c:v>1.4800000000000182</c:v>
                </c:pt>
                <c:pt idx="2339">
                  <c:v>1.4699999999999989</c:v>
                </c:pt>
                <c:pt idx="2340">
                  <c:v>1.4300000000000068</c:v>
                </c:pt>
                <c:pt idx="2341">
                  <c:v>1.3700000000000045</c:v>
                </c:pt>
                <c:pt idx="2342">
                  <c:v>1.3400000000000034</c:v>
                </c:pt>
                <c:pt idx="2343">
                  <c:v>1.3500000000000227</c:v>
                </c:pt>
                <c:pt idx="2344">
                  <c:v>1.3400000000000034</c:v>
                </c:pt>
                <c:pt idx="2345">
                  <c:v>1.3400000000000034</c:v>
                </c:pt>
                <c:pt idx="2346">
                  <c:v>1.3500000000000227</c:v>
                </c:pt>
                <c:pt idx="2347">
                  <c:v>1.3700000000000045</c:v>
                </c:pt>
                <c:pt idx="2348">
                  <c:v>1.3100000000000023</c:v>
                </c:pt>
                <c:pt idx="2349">
                  <c:v>1.3100000000000023</c:v>
                </c:pt>
                <c:pt idx="2350">
                  <c:v>1.3100000000000023</c:v>
                </c:pt>
                <c:pt idx="2351">
                  <c:v>1.3000000000000114</c:v>
                </c:pt>
                <c:pt idx="2352">
                  <c:v>1.3100000000000023</c:v>
                </c:pt>
                <c:pt idx="2353">
                  <c:v>1.3000000000000114</c:v>
                </c:pt>
                <c:pt idx="2354">
                  <c:v>1.2700000000000102</c:v>
                </c:pt>
                <c:pt idx="2355">
                  <c:v>1.2800000000000011</c:v>
                </c:pt>
                <c:pt idx="2356">
                  <c:v>1.3200000000000216</c:v>
                </c:pt>
                <c:pt idx="2357">
                  <c:v>1.3000000000000114</c:v>
                </c:pt>
                <c:pt idx="2358">
                  <c:v>1.3000000000000114</c:v>
                </c:pt>
                <c:pt idx="2359">
                  <c:v>1.3100000000000023</c:v>
                </c:pt>
                <c:pt idx="2360">
                  <c:v>1.3100000000000023</c:v>
                </c:pt>
                <c:pt idx="2361">
                  <c:v>1.3200000000000216</c:v>
                </c:pt>
                <c:pt idx="2362">
                  <c:v>1.3400000000000034</c:v>
                </c:pt>
                <c:pt idx="2363">
                  <c:v>1.3200000000000216</c:v>
                </c:pt>
                <c:pt idx="2364">
                  <c:v>1.3200000000000216</c:v>
                </c:pt>
                <c:pt idx="2365">
                  <c:v>1.3000000000000114</c:v>
                </c:pt>
                <c:pt idx="2366">
                  <c:v>1.3300000000000125</c:v>
                </c:pt>
                <c:pt idx="2367">
                  <c:v>1.3800000000000239</c:v>
                </c:pt>
                <c:pt idx="2368">
                  <c:v>1.4000000000000057</c:v>
                </c:pt>
                <c:pt idx="2369">
                  <c:v>1.3600000000000136</c:v>
                </c:pt>
                <c:pt idx="2370">
                  <c:v>1.3500000000000227</c:v>
                </c:pt>
                <c:pt idx="2371">
                  <c:v>1.3500000000000227</c:v>
                </c:pt>
                <c:pt idx="2372">
                  <c:v>1.3400000000000034</c:v>
                </c:pt>
                <c:pt idx="2373">
                  <c:v>1.2900000000000205</c:v>
                </c:pt>
                <c:pt idx="2374">
                  <c:v>1.2600000000000193</c:v>
                </c:pt>
                <c:pt idx="2375">
                  <c:v>1.25</c:v>
                </c:pt>
                <c:pt idx="2376">
                  <c:v>1.25</c:v>
                </c:pt>
                <c:pt idx="2377">
                  <c:v>1.3200000000000216</c:v>
                </c:pt>
                <c:pt idx="2378">
                  <c:v>1.3100000000000023</c:v>
                </c:pt>
                <c:pt idx="2379">
                  <c:v>1.3000000000000114</c:v>
                </c:pt>
                <c:pt idx="2380">
                  <c:v>1.3100000000000023</c:v>
                </c:pt>
                <c:pt idx="2381">
                  <c:v>1.3700000000000045</c:v>
                </c:pt>
                <c:pt idx="2382">
                  <c:v>1.3300000000000125</c:v>
                </c:pt>
                <c:pt idx="2383">
                  <c:v>1.3100000000000023</c:v>
                </c:pt>
                <c:pt idx="2384">
                  <c:v>1.3200000000000216</c:v>
                </c:pt>
                <c:pt idx="2385">
                  <c:v>1.3100000000000023</c:v>
                </c:pt>
                <c:pt idx="2386">
                  <c:v>1.3200000000000216</c:v>
                </c:pt>
                <c:pt idx="2387">
                  <c:v>1.2900000000000205</c:v>
                </c:pt>
                <c:pt idx="2388">
                  <c:v>1.2800000000000011</c:v>
                </c:pt>
                <c:pt idx="2389">
                  <c:v>1.2900000000000205</c:v>
                </c:pt>
                <c:pt idx="2390">
                  <c:v>1.3000000000000114</c:v>
                </c:pt>
                <c:pt idx="2391">
                  <c:v>1.3100000000000023</c:v>
                </c:pt>
                <c:pt idx="2392">
                  <c:v>1.3300000000000125</c:v>
                </c:pt>
                <c:pt idx="2393">
                  <c:v>1.3600000000000136</c:v>
                </c:pt>
                <c:pt idx="2394">
                  <c:v>1.3400000000000034</c:v>
                </c:pt>
                <c:pt idx="2395">
                  <c:v>1.3100000000000023</c:v>
                </c:pt>
                <c:pt idx="2396">
                  <c:v>1.3400000000000034</c:v>
                </c:pt>
                <c:pt idx="2397">
                  <c:v>1.3700000000000045</c:v>
                </c:pt>
                <c:pt idx="2398">
                  <c:v>1.3700000000000045</c:v>
                </c:pt>
                <c:pt idx="2399">
                  <c:v>1.3800000000000239</c:v>
                </c:pt>
                <c:pt idx="2400">
                  <c:v>1.3600000000000136</c:v>
                </c:pt>
                <c:pt idx="2401">
                  <c:v>1.3600000000000136</c:v>
                </c:pt>
                <c:pt idx="2402">
                  <c:v>1.3400000000000034</c:v>
                </c:pt>
                <c:pt idx="2403">
                  <c:v>1.3000000000000114</c:v>
                </c:pt>
                <c:pt idx="2404">
                  <c:v>1.25</c:v>
                </c:pt>
                <c:pt idx="2405">
                  <c:v>1.25</c:v>
                </c:pt>
                <c:pt idx="2406">
                  <c:v>1.2600000000000193</c:v>
                </c:pt>
                <c:pt idx="2407">
                  <c:v>1.2400000000000091</c:v>
                </c:pt>
                <c:pt idx="2408">
                  <c:v>1.2300000000000182</c:v>
                </c:pt>
                <c:pt idx="2409">
                  <c:v>1.2300000000000182</c:v>
                </c:pt>
                <c:pt idx="2410">
                  <c:v>1.2400000000000091</c:v>
                </c:pt>
                <c:pt idx="2411">
                  <c:v>1.25</c:v>
                </c:pt>
                <c:pt idx="2412">
                  <c:v>1.2600000000000193</c:v>
                </c:pt>
                <c:pt idx="2413">
                  <c:v>1.2400000000000091</c:v>
                </c:pt>
                <c:pt idx="2414">
                  <c:v>1.2800000000000011</c:v>
                </c:pt>
                <c:pt idx="2415">
                  <c:v>1.2400000000000091</c:v>
                </c:pt>
                <c:pt idx="2416">
                  <c:v>1.25</c:v>
                </c:pt>
                <c:pt idx="2417">
                  <c:v>1.2900000000000205</c:v>
                </c:pt>
                <c:pt idx="2418">
                  <c:v>1.25</c:v>
                </c:pt>
                <c:pt idx="2419">
                  <c:v>1.2600000000000193</c:v>
                </c:pt>
                <c:pt idx="2420">
                  <c:v>1.2400000000000091</c:v>
                </c:pt>
                <c:pt idx="2421">
                  <c:v>1.2900000000000205</c:v>
                </c:pt>
                <c:pt idx="2422">
                  <c:v>1.2800000000000011</c:v>
                </c:pt>
                <c:pt idx="2423">
                  <c:v>1.2700000000000102</c:v>
                </c:pt>
                <c:pt idx="2424">
                  <c:v>1.25</c:v>
                </c:pt>
                <c:pt idx="2425">
                  <c:v>1.2400000000000091</c:v>
                </c:pt>
                <c:pt idx="2426">
                  <c:v>1.2700000000000102</c:v>
                </c:pt>
                <c:pt idx="2427">
                  <c:v>1.2700000000000102</c:v>
                </c:pt>
                <c:pt idx="2428">
                  <c:v>1.2300000000000182</c:v>
                </c:pt>
                <c:pt idx="2429">
                  <c:v>1.2600000000000193</c:v>
                </c:pt>
                <c:pt idx="2430">
                  <c:v>1.2600000000000193</c:v>
                </c:pt>
                <c:pt idx="2431">
                  <c:v>1.1899999999999977</c:v>
                </c:pt>
                <c:pt idx="2432">
                  <c:v>1.1800000000000068</c:v>
                </c:pt>
                <c:pt idx="2433">
                  <c:v>1.1899999999999977</c:v>
                </c:pt>
                <c:pt idx="2434">
                  <c:v>1.1899999999999977</c:v>
                </c:pt>
                <c:pt idx="2435">
                  <c:v>1.2199999999999989</c:v>
                </c:pt>
                <c:pt idx="2436">
                  <c:v>1.210000000000008</c:v>
                </c:pt>
                <c:pt idx="2437">
                  <c:v>1.1899999999999977</c:v>
                </c:pt>
                <c:pt idx="2438">
                  <c:v>1.1899999999999977</c:v>
                </c:pt>
                <c:pt idx="2439">
                  <c:v>1.2199999999999989</c:v>
                </c:pt>
                <c:pt idx="2440">
                  <c:v>1.2400000000000091</c:v>
                </c:pt>
                <c:pt idx="2441">
                  <c:v>1.2400000000000091</c:v>
                </c:pt>
                <c:pt idx="2442">
                  <c:v>1.2400000000000091</c:v>
                </c:pt>
                <c:pt idx="2443">
                  <c:v>1.2300000000000182</c:v>
                </c:pt>
                <c:pt idx="2444">
                  <c:v>1.2199999999999989</c:v>
                </c:pt>
                <c:pt idx="2445">
                  <c:v>1.2300000000000182</c:v>
                </c:pt>
                <c:pt idx="2446">
                  <c:v>1.25</c:v>
                </c:pt>
                <c:pt idx="2447">
                  <c:v>1.2199999999999989</c:v>
                </c:pt>
                <c:pt idx="2448">
                  <c:v>1.2300000000000182</c:v>
                </c:pt>
                <c:pt idx="2449">
                  <c:v>1.2400000000000091</c:v>
                </c:pt>
                <c:pt idx="2450">
                  <c:v>1.25</c:v>
                </c:pt>
                <c:pt idx="2451">
                  <c:v>1.2600000000000193</c:v>
                </c:pt>
                <c:pt idx="2452">
                  <c:v>1.2700000000000102</c:v>
                </c:pt>
                <c:pt idx="2453">
                  <c:v>1.2700000000000102</c:v>
                </c:pt>
                <c:pt idx="2454">
                  <c:v>1.3000000000000114</c:v>
                </c:pt>
                <c:pt idx="2455">
                  <c:v>1.3000000000000114</c:v>
                </c:pt>
                <c:pt idx="2456">
                  <c:v>1.3200000000000216</c:v>
                </c:pt>
                <c:pt idx="2457">
                  <c:v>1.3300000000000125</c:v>
                </c:pt>
                <c:pt idx="2458">
                  <c:v>1.3000000000000114</c:v>
                </c:pt>
                <c:pt idx="2459">
                  <c:v>1.3500000000000227</c:v>
                </c:pt>
                <c:pt idx="2460">
                  <c:v>1.3100000000000023</c:v>
                </c:pt>
                <c:pt idx="2461">
                  <c:v>1.3000000000000114</c:v>
                </c:pt>
                <c:pt idx="2462">
                  <c:v>1.2800000000000011</c:v>
                </c:pt>
                <c:pt idx="2463">
                  <c:v>1.2800000000000011</c:v>
                </c:pt>
                <c:pt idx="2464">
                  <c:v>1.2600000000000193</c:v>
                </c:pt>
                <c:pt idx="2465">
                  <c:v>1.25</c:v>
                </c:pt>
                <c:pt idx="2466">
                  <c:v>1.2199999999999989</c:v>
                </c:pt>
                <c:pt idx="2467">
                  <c:v>1.210000000000008</c:v>
                </c:pt>
                <c:pt idx="2468">
                  <c:v>1.2199999999999989</c:v>
                </c:pt>
                <c:pt idx="2469">
                  <c:v>1.25</c:v>
                </c:pt>
                <c:pt idx="2470">
                  <c:v>1.25</c:v>
                </c:pt>
                <c:pt idx="2471">
                  <c:v>1.2700000000000102</c:v>
                </c:pt>
                <c:pt idx="2472">
                  <c:v>1.2600000000000193</c:v>
                </c:pt>
                <c:pt idx="2473">
                  <c:v>1.2600000000000193</c:v>
                </c:pt>
                <c:pt idx="2474">
                  <c:v>1.2400000000000091</c:v>
                </c:pt>
                <c:pt idx="2475">
                  <c:v>1.2300000000000182</c:v>
                </c:pt>
                <c:pt idx="2476">
                  <c:v>1.2400000000000091</c:v>
                </c:pt>
                <c:pt idx="2477">
                  <c:v>1.25</c:v>
                </c:pt>
                <c:pt idx="2478">
                  <c:v>1.2800000000000011</c:v>
                </c:pt>
                <c:pt idx="2479">
                  <c:v>1.2700000000000102</c:v>
                </c:pt>
                <c:pt idx="2480">
                  <c:v>1.2800000000000011</c:v>
                </c:pt>
                <c:pt idx="2481">
                  <c:v>1.2800000000000011</c:v>
                </c:pt>
                <c:pt idx="2482">
                  <c:v>1.2300000000000182</c:v>
                </c:pt>
                <c:pt idx="2483">
                  <c:v>1.210000000000008</c:v>
                </c:pt>
                <c:pt idx="2484">
                  <c:v>1.2600000000000193</c:v>
                </c:pt>
                <c:pt idx="2485">
                  <c:v>1.2900000000000205</c:v>
                </c:pt>
                <c:pt idx="2486">
                  <c:v>1.3500000000000227</c:v>
                </c:pt>
                <c:pt idx="2487">
                  <c:v>1.3100000000000023</c:v>
                </c:pt>
                <c:pt idx="2488">
                  <c:v>1.210000000000008</c:v>
                </c:pt>
                <c:pt idx="2489">
                  <c:v>1.2000000000000171</c:v>
                </c:pt>
                <c:pt idx="2490">
                  <c:v>1.1899999999999977</c:v>
                </c:pt>
                <c:pt idx="2491">
                  <c:v>1.160000000000025</c:v>
                </c:pt>
                <c:pt idx="2492">
                  <c:v>1.160000000000025</c:v>
                </c:pt>
                <c:pt idx="2493">
                  <c:v>1.210000000000008</c:v>
                </c:pt>
                <c:pt idx="2494">
                  <c:v>1.1899999999999977</c:v>
                </c:pt>
                <c:pt idx="2495">
                  <c:v>1.160000000000025</c:v>
                </c:pt>
                <c:pt idx="2496">
                  <c:v>1.1700000000000159</c:v>
                </c:pt>
                <c:pt idx="2497">
                  <c:v>1.1800000000000068</c:v>
                </c:pt>
                <c:pt idx="2498">
                  <c:v>1.210000000000008</c:v>
                </c:pt>
                <c:pt idx="2499">
                  <c:v>1.2600000000000193</c:v>
                </c:pt>
                <c:pt idx="2500">
                  <c:v>1.2900000000000205</c:v>
                </c:pt>
                <c:pt idx="2501">
                  <c:v>1.2400000000000091</c:v>
                </c:pt>
                <c:pt idx="2502">
                  <c:v>1.1899999999999977</c:v>
                </c:pt>
                <c:pt idx="2503">
                  <c:v>1.1899999999999977</c:v>
                </c:pt>
                <c:pt idx="2504">
                  <c:v>1.1800000000000068</c:v>
                </c:pt>
                <c:pt idx="2505">
                  <c:v>1.2000000000000171</c:v>
                </c:pt>
                <c:pt idx="2506">
                  <c:v>1.2000000000000171</c:v>
                </c:pt>
                <c:pt idx="2507">
                  <c:v>1.2199999999999989</c:v>
                </c:pt>
                <c:pt idx="2508">
                  <c:v>1.2199999999999989</c:v>
                </c:pt>
                <c:pt idx="2509">
                  <c:v>1.1800000000000068</c:v>
                </c:pt>
                <c:pt idx="2510">
                  <c:v>1.210000000000008</c:v>
                </c:pt>
                <c:pt idx="2511">
                  <c:v>1.2600000000000193</c:v>
                </c:pt>
                <c:pt idx="2512">
                  <c:v>1.2199999999999989</c:v>
                </c:pt>
                <c:pt idx="2513">
                  <c:v>1.210000000000008</c:v>
                </c:pt>
                <c:pt idx="2514">
                  <c:v>1.2199999999999989</c:v>
                </c:pt>
                <c:pt idx="2515">
                  <c:v>1.1300000000000239</c:v>
                </c:pt>
                <c:pt idx="2516">
                  <c:v>1.1300000000000239</c:v>
                </c:pt>
                <c:pt idx="2517">
                  <c:v>1.1500000000000057</c:v>
                </c:pt>
                <c:pt idx="2518">
                  <c:v>1.1500000000000057</c:v>
                </c:pt>
                <c:pt idx="2519">
                  <c:v>1.1500000000000057</c:v>
                </c:pt>
                <c:pt idx="2520">
                  <c:v>1.1400000000000148</c:v>
                </c:pt>
                <c:pt idx="2521">
                  <c:v>1.1500000000000057</c:v>
                </c:pt>
                <c:pt idx="2522">
                  <c:v>1.1800000000000068</c:v>
                </c:pt>
                <c:pt idx="2523">
                  <c:v>1.1899999999999977</c:v>
                </c:pt>
                <c:pt idx="2524">
                  <c:v>1.160000000000025</c:v>
                </c:pt>
                <c:pt idx="2525">
                  <c:v>1.160000000000025</c:v>
                </c:pt>
                <c:pt idx="2526">
                  <c:v>1.1800000000000068</c:v>
                </c:pt>
                <c:pt idx="2527">
                  <c:v>1.1800000000000068</c:v>
                </c:pt>
                <c:pt idx="2528">
                  <c:v>1.1500000000000057</c:v>
                </c:pt>
                <c:pt idx="2529">
                  <c:v>1.1300000000000239</c:v>
                </c:pt>
                <c:pt idx="2530">
                  <c:v>1.1400000000000148</c:v>
                </c:pt>
                <c:pt idx="2531">
                  <c:v>1.1300000000000239</c:v>
                </c:pt>
                <c:pt idx="2532">
                  <c:v>1.1200000000000045</c:v>
                </c:pt>
                <c:pt idx="2533">
                  <c:v>1.1500000000000057</c:v>
                </c:pt>
                <c:pt idx="2534">
                  <c:v>1.1300000000000239</c:v>
                </c:pt>
                <c:pt idx="2535">
                  <c:v>1.0900000000000034</c:v>
                </c:pt>
                <c:pt idx="2536">
                  <c:v>1.1700000000000159</c:v>
                </c:pt>
                <c:pt idx="2537">
                  <c:v>1.2000000000000171</c:v>
                </c:pt>
                <c:pt idx="2538">
                  <c:v>1.2300000000000182</c:v>
                </c:pt>
                <c:pt idx="2539">
                  <c:v>1.1700000000000159</c:v>
                </c:pt>
                <c:pt idx="2540">
                  <c:v>1.160000000000025</c:v>
                </c:pt>
                <c:pt idx="2541">
                  <c:v>1.1800000000000068</c:v>
                </c:pt>
                <c:pt idx="2542">
                  <c:v>1.2000000000000171</c:v>
                </c:pt>
                <c:pt idx="2543">
                  <c:v>1.210000000000008</c:v>
                </c:pt>
                <c:pt idx="2544">
                  <c:v>1.1700000000000159</c:v>
                </c:pt>
                <c:pt idx="2545">
                  <c:v>1.1800000000000068</c:v>
                </c:pt>
                <c:pt idx="2546">
                  <c:v>1.1700000000000159</c:v>
                </c:pt>
                <c:pt idx="2547">
                  <c:v>1.1500000000000057</c:v>
                </c:pt>
                <c:pt idx="2548">
                  <c:v>1.1800000000000068</c:v>
                </c:pt>
                <c:pt idx="2549">
                  <c:v>1.1700000000000159</c:v>
                </c:pt>
                <c:pt idx="2550">
                  <c:v>1.1800000000000068</c:v>
                </c:pt>
                <c:pt idx="2551">
                  <c:v>1.160000000000025</c:v>
                </c:pt>
                <c:pt idx="2552">
                  <c:v>1.1300000000000239</c:v>
                </c:pt>
                <c:pt idx="2553">
                  <c:v>1.2199999999999989</c:v>
                </c:pt>
                <c:pt idx="2554">
                  <c:v>1.1100000000000136</c:v>
                </c:pt>
                <c:pt idx="2555">
                  <c:v>1.0700000000000216</c:v>
                </c:pt>
                <c:pt idx="2556">
                  <c:v>1.0900000000000034</c:v>
                </c:pt>
              </c:numCache>
            </c:numRef>
          </c:yVal>
          <c:smooth val="0"/>
        </c:ser>
        <c:ser>
          <c:idx val="4"/>
          <c:order val="6"/>
          <c:tx>
            <c:strRef>
              <c:f>HPV_4410_pravostranna!$BH$1</c:f>
              <c:strCache>
                <c:ptCount val="1"/>
                <c:pt idx="0">
                  <c:v>VP8486 Svébořice (C) </c:v>
                </c:pt>
              </c:strCache>
            </c:strRef>
          </c:tx>
          <c:spPr>
            <a:ln w="19050"/>
          </c:spPr>
          <c:marker>
            <c:symbol val="none"/>
          </c:marker>
          <c:xVal>
            <c:numRef>
              <c:f>HPV_4410_pravostranna!$BF$2:$BF$10000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40001</c:v>
                </c:pt>
                <c:pt idx="431">
                  <c:v>40002</c:v>
                </c:pt>
                <c:pt idx="432">
                  <c:v>40003</c:v>
                </c:pt>
                <c:pt idx="433">
                  <c:v>40004</c:v>
                </c:pt>
                <c:pt idx="434">
                  <c:v>40005</c:v>
                </c:pt>
                <c:pt idx="435">
                  <c:v>40006</c:v>
                </c:pt>
                <c:pt idx="436">
                  <c:v>40007</c:v>
                </c:pt>
                <c:pt idx="437">
                  <c:v>40008</c:v>
                </c:pt>
                <c:pt idx="438">
                  <c:v>40009</c:v>
                </c:pt>
                <c:pt idx="439">
                  <c:v>40010</c:v>
                </c:pt>
                <c:pt idx="440">
                  <c:v>40011</c:v>
                </c:pt>
                <c:pt idx="441">
                  <c:v>40012</c:v>
                </c:pt>
                <c:pt idx="442">
                  <c:v>40013</c:v>
                </c:pt>
                <c:pt idx="443">
                  <c:v>40014</c:v>
                </c:pt>
                <c:pt idx="444">
                  <c:v>40015</c:v>
                </c:pt>
                <c:pt idx="445">
                  <c:v>40016</c:v>
                </c:pt>
                <c:pt idx="446">
                  <c:v>40017</c:v>
                </c:pt>
                <c:pt idx="447">
                  <c:v>40018</c:v>
                </c:pt>
                <c:pt idx="448">
                  <c:v>40019</c:v>
                </c:pt>
                <c:pt idx="449">
                  <c:v>40020</c:v>
                </c:pt>
                <c:pt idx="450">
                  <c:v>40021</c:v>
                </c:pt>
                <c:pt idx="451">
                  <c:v>40022</c:v>
                </c:pt>
                <c:pt idx="452">
                  <c:v>40023</c:v>
                </c:pt>
                <c:pt idx="453">
                  <c:v>40024</c:v>
                </c:pt>
                <c:pt idx="454">
                  <c:v>40025</c:v>
                </c:pt>
                <c:pt idx="455">
                  <c:v>40026</c:v>
                </c:pt>
                <c:pt idx="456">
                  <c:v>40027</c:v>
                </c:pt>
                <c:pt idx="457">
                  <c:v>40028</c:v>
                </c:pt>
                <c:pt idx="458">
                  <c:v>40029</c:v>
                </c:pt>
                <c:pt idx="459">
                  <c:v>40030</c:v>
                </c:pt>
                <c:pt idx="460">
                  <c:v>40031</c:v>
                </c:pt>
                <c:pt idx="461">
                  <c:v>40032</c:v>
                </c:pt>
                <c:pt idx="462">
                  <c:v>40033</c:v>
                </c:pt>
                <c:pt idx="463">
                  <c:v>40034</c:v>
                </c:pt>
                <c:pt idx="464">
                  <c:v>40035</c:v>
                </c:pt>
                <c:pt idx="465">
                  <c:v>40036</c:v>
                </c:pt>
                <c:pt idx="466">
                  <c:v>40037</c:v>
                </c:pt>
                <c:pt idx="467">
                  <c:v>40038</c:v>
                </c:pt>
                <c:pt idx="468">
                  <c:v>40039</c:v>
                </c:pt>
                <c:pt idx="469">
                  <c:v>40040</c:v>
                </c:pt>
                <c:pt idx="470">
                  <c:v>40041</c:v>
                </c:pt>
                <c:pt idx="471">
                  <c:v>40042</c:v>
                </c:pt>
                <c:pt idx="472">
                  <c:v>40043</c:v>
                </c:pt>
                <c:pt idx="473">
                  <c:v>40044</c:v>
                </c:pt>
                <c:pt idx="474">
                  <c:v>40045</c:v>
                </c:pt>
                <c:pt idx="475">
                  <c:v>40046</c:v>
                </c:pt>
                <c:pt idx="476">
                  <c:v>40047</c:v>
                </c:pt>
                <c:pt idx="477">
                  <c:v>40048</c:v>
                </c:pt>
                <c:pt idx="478">
                  <c:v>40049</c:v>
                </c:pt>
                <c:pt idx="479">
                  <c:v>40050</c:v>
                </c:pt>
                <c:pt idx="480">
                  <c:v>40051</c:v>
                </c:pt>
                <c:pt idx="481">
                  <c:v>40052</c:v>
                </c:pt>
                <c:pt idx="482">
                  <c:v>40053</c:v>
                </c:pt>
                <c:pt idx="483">
                  <c:v>40054</c:v>
                </c:pt>
                <c:pt idx="484">
                  <c:v>40055</c:v>
                </c:pt>
                <c:pt idx="485">
                  <c:v>40056</c:v>
                </c:pt>
                <c:pt idx="486">
                  <c:v>40057</c:v>
                </c:pt>
                <c:pt idx="487">
                  <c:v>40058</c:v>
                </c:pt>
                <c:pt idx="488">
                  <c:v>40059</c:v>
                </c:pt>
                <c:pt idx="489">
                  <c:v>40060</c:v>
                </c:pt>
                <c:pt idx="490">
                  <c:v>40061</c:v>
                </c:pt>
                <c:pt idx="491">
                  <c:v>40062</c:v>
                </c:pt>
                <c:pt idx="492">
                  <c:v>40063</c:v>
                </c:pt>
                <c:pt idx="493">
                  <c:v>40064</c:v>
                </c:pt>
                <c:pt idx="494">
                  <c:v>40065</c:v>
                </c:pt>
                <c:pt idx="495">
                  <c:v>40066</c:v>
                </c:pt>
                <c:pt idx="496">
                  <c:v>40067</c:v>
                </c:pt>
                <c:pt idx="497">
                  <c:v>40068</c:v>
                </c:pt>
                <c:pt idx="498">
                  <c:v>40069</c:v>
                </c:pt>
                <c:pt idx="499">
                  <c:v>40070</c:v>
                </c:pt>
                <c:pt idx="500">
                  <c:v>40071</c:v>
                </c:pt>
                <c:pt idx="501">
                  <c:v>40072</c:v>
                </c:pt>
                <c:pt idx="502">
                  <c:v>40073</c:v>
                </c:pt>
                <c:pt idx="503">
                  <c:v>40074</c:v>
                </c:pt>
                <c:pt idx="504">
                  <c:v>40075</c:v>
                </c:pt>
                <c:pt idx="505">
                  <c:v>40076</c:v>
                </c:pt>
                <c:pt idx="506">
                  <c:v>40077</c:v>
                </c:pt>
                <c:pt idx="507">
                  <c:v>40078</c:v>
                </c:pt>
                <c:pt idx="508">
                  <c:v>40079</c:v>
                </c:pt>
                <c:pt idx="509">
                  <c:v>40080</c:v>
                </c:pt>
                <c:pt idx="510">
                  <c:v>40081</c:v>
                </c:pt>
                <c:pt idx="511">
                  <c:v>40082</c:v>
                </c:pt>
                <c:pt idx="512">
                  <c:v>40083</c:v>
                </c:pt>
                <c:pt idx="513">
                  <c:v>40084</c:v>
                </c:pt>
                <c:pt idx="514">
                  <c:v>40085</c:v>
                </c:pt>
                <c:pt idx="515">
                  <c:v>40086</c:v>
                </c:pt>
                <c:pt idx="516">
                  <c:v>40087</c:v>
                </c:pt>
                <c:pt idx="517">
                  <c:v>40088</c:v>
                </c:pt>
                <c:pt idx="518">
                  <c:v>40089</c:v>
                </c:pt>
                <c:pt idx="519">
                  <c:v>40090</c:v>
                </c:pt>
                <c:pt idx="520">
                  <c:v>40091</c:v>
                </c:pt>
                <c:pt idx="521">
                  <c:v>40092</c:v>
                </c:pt>
                <c:pt idx="522">
                  <c:v>40093</c:v>
                </c:pt>
                <c:pt idx="523">
                  <c:v>40094</c:v>
                </c:pt>
                <c:pt idx="524">
                  <c:v>40095</c:v>
                </c:pt>
                <c:pt idx="525">
                  <c:v>40096</c:v>
                </c:pt>
                <c:pt idx="526">
                  <c:v>40097</c:v>
                </c:pt>
                <c:pt idx="527">
                  <c:v>40098</c:v>
                </c:pt>
                <c:pt idx="528">
                  <c:v>40099</c:v>
                </c:pt>
                <c:pt idx="529">
                  <c:v>40100</c:v>
                </c:pt>
                <c:pt idx="530">
                  <c:v>40101</c:v>
                </c:pt>
                <c:pt idx="531">
                  <c:v>40102</c:v>
                </c:pt>
                <c:pt idx="532">
                  <c:v>40103</c:v>
                </c:pt>
                <c:pt idx="533">
                  <c:v>40104</c:v>
                </c:pt>
                <c:pt idx="534">
                  <c:v>40105</c:v>
                </c:pt>
                <c:pt idx="535">
                  <c:v>40106</c:v>
                </c:pt>
                <c:pt idx="536">
                  <c:v>40107</c:v>
                </c:pt>
                <c:pt idx="537">
                  <c:v>40108</c:v>
                </c:pt>
                <c:pt idx="538">
                  <c:v>40109</c:v>
                </c:pt>
                <c:pt idx="539">
                  <c:v>40110</c:v>
                </c:pt>
                <c:pt idx="540">
                  <c:v>40111</c:v>
                </c:pt>
                <c:pt idx="541">
                  <c:v>40112</c:v>
                </c:pt>
                <c:pt idx="542">
                  <c:v>40113</c:v>
                </c:pt>
                <c:pt idx="543">
                  <c:v>40114</c:v>
                </c:pt>
                <c:pt idx="544">
                  <c:v>40115</c:v>
                </c:pt>
                <c:pt idx="545">
                  <c:v>40116</c:v>
                </c:pt>
                <c:pt idx="546">
                  <c:v>40117</c:v>
                </c:pt>
                <c:pt idx="547">
                  <c:v>40118</c:v>
                </c:pt>
                <c:pt idx="548">
                  <c:v>40119</c:v>
                </c:pt>
                <c:pt idx="549">
                  <c:v>40120</c:v>
                </c:pt>
                <c:pt idx="550">
                  <c:v>40121</c:v>
                </c:pt>
                <c:pt idx="551">
                  <c:v>40122</c:v>
                </c:pt>
                <c:pt idx="552">
                  <c:v>40123</c:v>
                </c:pt>
                <c:pt idx="553">
                  <c:v>40124</c:v>
                </c:pt>
                <c:pt idx="554">
                  <c:v>40125</c:v>
                </c:pt>
                <c:pt idx="555">
                  <c:v>40126</c:v>
                </c:pt>
                <c:pt idx="556">
                  <c:v>40127</c:v>
                </c:pt>
                <c:pt idx="557">
                  <c:v>40128</c:v>
                </c:pt>
                <c:pt idx="558">
                  <c:v>40129</c:v>
                </c:pt>
                <c:pt idx="559">
                  <c:v>40130</c:v>
                </c:pt>
                <c:pt idx="560">
                  <c:v>40131</c:v>
                </c:pt>
                <c:pt idx="561">
                  <c:v>40132</c:v>
                </c:pt>
                <c:pt idx="562">
                  <c:v>40133</c:v>
                </c:pt>
                <c:pt idx="563">
                  <c:v>40134</c:v>
                </c:pt>
                <c:pt idx="564">
                  <c:v>40135</c:v>
                </c:pt>
                <c:pt idx="565">
                  <c:v>40136</c:v>
                </c:pt>
                <c:pt idx="566">
                  <c:v>40137</c:v>
                </c:pt>
                <c:pt idx="567">
                  <c:v>40138</c:v>
                </c:pt>
                <c:pt idx="568">
                  <c:v>40139</c:v>
                </c:pt>
                <c:pt idx="569">
                  <c:v>40140</c:v>
                </c:pt>
                <c:pt idx="570">
                  <c:v>40141</c:v>
                </c:pt>
                <c:pt idx="571">
                  <c:v>40142</c:v>
                </c:pt>
                <c:pt idx="572">
                  <c:v>40143</c:v>
                </c:pt>
                <c:pt idx="573">
                  <c:v>40144</c:v>
                </c:pt>
                <c:pt idx="574">
                  <c:v>40145</c:v>
                </c:pt>
                <c:pt idx="575">
                  <c:v>40146</c:v>
                </c:pt>
                <c:pt idx="576">
                  <c:v>40147</c:v>
                </c:pt>
                <c:pt idx="577">
                  <c:v>40148</c:v>
                </c:pt>
                <c:pt idx="578">
                  <c:v>40149</c:v>
                </c:pt>
                <c:pt idx="579">
                  <c:v>40150</c:v>
                </c:pt>
                <c:pt idx="580">
                  <c:v>40151</c:v>
                </c:pt>
                <c:pt idx="581">
                  <c:v>40152</c:v>
                </c:pt>
                <c:pt idx="582">
                  <c:v>40153</c:v>
                </c:pt>
                <c:pt idx="583">
                  <c:v>40154</c:v>
                </c:pt>
                <c:pt idx="584">
                  <c:v>40155</c:v>
                </c:pt>
                <c:pt idx="585">
                  <c:v>40156</c:v>
                </c:pt>
                <c:pt idx="586">
                  <c:v>40157</c:v>
                </c:pt>
                <c:pt idx="587">
                  <c:v>40158</c:v>
                </c:pt>
                <c:pt idx="588">
                  <c:v>40159</c:v>
                </c:pt>
                <c:pt idx="589">
                  <c:v>40160</c:v>
                </c:pt>
                <c:pt idx="590">
                  <c:v>40161</c:v>
                </c:pt>
                <c:pt idx="591">
                  <c:v>40162</c:v>
                </c:pt>
                <c:pt idx="592">
                  <c:v>40163</c:v>
                </c:pt>
                <c:pt idx="593">
                  <c:v>40164</c:v>
                </c:pt>
                <c:pt idx="594">
                  <c:v>40165</c:v>
                </c:pt>
                <c:pt idx="595">
                  <c:v>40166</c:v>
                </c:pt>
                <c:pt idx="596">
                  <c:v>40167</c:v>
                </c:pt>
                <c:pt idx="597">
                  <c:v>40168</c:v>
                </c:pt>
                <c:pt idx="598">
                  <c:v>40169</c:v>
                </c:pt>
                <c:pt idx="599">
                  <c:v>40170</c:v>
                </c:pt>
                <c:pt idx="600">
                  <c:v>40171</c:v>
                </c:pt>
                <c:pt idx="601">
                  <c:v>40172</c:v>
                </c:pt>
                <c:pt idx="602">
                  <c:v>40173</c:v>
                </c:pt>
                <c:pt idx="603">
                  <c:v>40174</c:v>
                </c:pt>
                <c:pt idx="604">
                  <c:v>40175</c:v>
                </c:pt>
                <c:pt idx="605">
                  <c:v>40176</c:v>
                </c:pt>
                <c:pt idx="606">
                  <c:v>40177</c:v>
                </c:pt>
                <c:pt idx="607">
                  <c:v>40178</c:v>
                </c:pt>
                <c:pt idx="608">
                  <c:v>40179</c:v>
                </c:pt>
                <c:pt idx="609">
                  <c:v>40180</c:v>
                </c:pt>
                <c:pt idx="610">
                  <c:v>40181</c:v>
                </c:pt>
                <c:pt idx="611">
                  <c:v>40182</c:v>
                </c:pt>
                <c:pt idx="612">
                  <c:v>40183</c:v>
                </c:pt>
                <c:pt idx="613">
                  <c:v>40184</c:v>
                </c:pt>
                <c:pt idx="614">
                  <c:v>40185</c:v>
                </c:pt>
                <c:pt idx="615">
                  <c:v>40186</c:v>
                </c:pt>
                <c:pt idx="616">
                  <c:v>40187</c:v>
                </c:pt>
                <c:pt idx="617">
                  <c:v>40188</c:v>
                </c:pt>
                <c:pt idx="618">
                  <c:v>40189</c:v>
                </c:pt>
                <c:pt idx="619">
                  <c:v>40190</c:v>
                </c:pt>
                <c:pt idx="620">
                  <c:v>40191</c:v>
                </c:pt>
                <c:pt idx="621">
                  <c:v>40192</c:v>
                </c:pt>
                <c:pt idx="622">
                  <c:v>40193</c:v>
                </c:pt>
                <c:pt idx="623">
                  <c:v>40194</c:v>
                </c:pt>
                <c:pt idx="624">
                  <c:v>40195</c:v>
                </c:pt>
                <c:pt idx="625">
                  <c:v>40196</c:v>
                </c:pt>
                <c:pt idx="626">
                  <c:v>40197</c:v>
                </c:pt>
                <c:pt idx="627">
                  <c:v>40198</c:v>
                </c:pt>
                <c:pt idx="628">
                  <c:v>40199</c:v>
                </c:pt>
                <c:pt idx="629">
                  <c:v>40200</c:v>
                </c:pt>
                <c:pt idx="630">
                  <c:v>40201</c:v>
                </c:pt>
                <c:pt idx="631">
                  <c:v>40202</c:v>
                </c:pt>
                <c:pt idx="632">
                  <c:v>40203</c:v>
                </c:pt>
                <c:pt idx="633">
                  <c:v>40204</c:v>
                </c:pt>
                <c:pt idx="634">
                  <c:v>40205</c:v>
                </c:pt>
                <c:pt idx="635">
                  <c:v>40206</c:v>
                </c:pt>
                <c:pt idx="636">
                  <c:v>40207</c:v>
                </c:pt>
                <c:pt idx="637">
                  <c:v>40208</c:v>
                </c:pt>
                <c:pt idx="638">
                  <c:v>40209</c:v>
                </c:pt>
                <c:pt idx="639">
                  <c:v>40210</c:v>
                </c:pt>
                <c:pt idx="640">
                  <c:v>40211</c:v>
                </c:pt>
                <c:pt idx="641">
                  <c:v>40212</c:v>
                </c:pt>
                <c:pt idx="642">
                  <c:v>40213</c:v>
                </c:pt>
                <c:pt idx="643">
                  <c:v>40214</c:v>
                </c:pt>
                <c:pt idx="644">
                  <c:v>40215</c:v>
                </c:pt>
                <c:pt idx="645">
                  <c:v>40216</c:v>
                </c:pt>
                <c:pt idx="646">
                  <c:v>40217</c:v>
                </c:pt>
                <c:pt idx="647">
                  <c:v>40218</c:v>
                </c:pt>
                <c:pt idx="648">
                  <c:v>40219</c:v>
                </c:pt>
                <c:pt idx="649">
                  <c:v>40220</c:v>
                </c:pt>
                <c:pt idx="650">
                  <c:v>40221</c:v>
                </c:pt>
                <c:pt idx="651">
                  <c:v>40222</c:v>
                </c:pt>
                <c:pt idx="652">
                  <c:v>40223</c:v>
                </c:pt>
                <c:pt idx="653">
                  <c:v>40224</c:v>
                </c:pt>
                <c:pt idx="654">
                  <c:v>40225</c:v>
                </c:pt>
                <c:pt idx="655">
                  <c:v>40226</c:v>
                </c:pt>
                <c:pt idx="656">
                  <c:v>40227</c:v>
                </c:pt>
                <c:pt idx="657">
                  <c:v>40228</c:v>
                </c:pt>
                <c:pt idx="658">
                  <c:v>40229</c:v>
                </c:pt>
                <c:pt idx="659">
                  <c:v>40230</c:v>
                </c:pt>
                <c:pt idx="660">
                  <c:v>40231</c:v>
                </c:pt>
                <c:pt idx="661">
                  <c:v>40232</c:v>
                </c:pt>
                <c:pt idx="662">
                  <c:v>40233</c:v>
                </c:pt>
                <c:pt idx="663">
                  <c:v>40234</c:v>
                </c:pt>
                <c:pt idx="664">
                  <c:v>40235</c:v>
                </c:pt>
                <c:pt idx="665">
                  <c:v>40236</c:v>
                </c:pt>
                <c:pt idx="666">
                  <c:v>40237</c:v>
                </c:pt>
                <c:pt idx="667">
                  <c:v>40238</c:v>
                </c:pt>
                <c:pt idx="668">
                  <c:v>40239</c:v>
                </c:pt>
                <c:pt idx="669">
                  <c:v>40240</c:v>
                </c:pt>
                <c:pt idx="670">
                  <c:v>40241</c:v>
                </c:pt>
                <c:pt idx="671">
                  <c:v>40242</c:v>
                </c:pt>
                <c:pt idx="672">
                  <c:v>40243</c:v>
                </c:pt>
                <c:pt idx="673">
                  <c:v>40244</c:v>
                </c:pt>
                <c:pt idx="674">
                  <c:v>40245</c:v>
                </c:pt>
                <c:pt idx="675">
                  <c:v>40246</c:v>
                </c:pt>
                <c:pt idx="676">
                  <c:v>40247</c:v>
                </c:pt>
                <c:pt idx="677">
                  <c:v>40248</c:v>
                </c:pt>
                <c:pt idx="678">
                  <c:v>40249</c:v>
                </c:pt>
                <c:pt idx="679">
                  <c:v>40250</c:v>
                </c:pt>
                <c:pt idx="680">
                  <c:v>40251</c:v>
                </c:pt>
                <c:pt idx="681">
                  <c:v>40252</c:v>
                </c:pt>
                <c:pt idx="682">
                  <c:v>40253</c:v>
                </c:pt>
                <c:pt idx="683">
                  <c:v>40254</c:v>
                </c:pt>
                <c:pt idx="684">
                  <c:v>40255</c:v>
                </c:pt>
                <c:pt idx="685">
                  <c:v>40256</c:v>
                </c:pt>
                <c:pt idx="686">
                  <c:v>40257</c:v>
                </c:pt>
                <c:pt idx="687">
                  <c:v>40258</c:v>
                </c:pt>
                <c:pt idx="688">
                  <c:v>40259</c:v>
                </c:pt>
                <c:pt idx="689">
                  <c:v>40260</c:v>
                </c:pt>
                <c:pt idx="690">
                  <c:v>40261</c:v>
                </c:pt>
                <c:pt idx="691">
                  <c:v>40262</c:v>
                </c:pt>
                <c:pt idx="692">
                  <c:v>40263</c:v>
                </c:pt>
                <c:pt idx="693">
                  <c:v>40264</c:v>
                </c:pt>
                <c:pt idx="694">
                  <c:v>40265</c:v>
                </c:pt>
                <c:pt idx="695">
                  <c:v>40266</c:v>
                </c:pt>
                <c:pt idx="696">
                  <c:v>40267</c:v>
                </c:pt>
                <c:pt idx="697">
                  <c:v>40268</c:v>
                </c:pt>
                <c:pt idx="698">
                  <c:v>40269</c:v>
                </c:pt>
                <c:pt idx="699">
                  <c:v>40270</c:v>
                </c:pt>
                <c:pt idx="700">
                  <c:v>40271</c:v>
                </c:pt>
                <c:pt idx="701">
                  <c:v>40272</c:v>
                </c:pt>
                <c:pt idx="702">
                  <c:v>40273</c:v>
                </c:pt>
                <c:pt idx="703">
                  <c:v>40274</c:v>
                </c:pt>
                <c:pt idx="704">
                  <c:v>40275</c:v>
                </c:pt>
                <c:pt idx="705">
                  <c:v>40276</c:v>
                </c:pt>
                <c:pt idx="706">
                  <c:v>40277</c:v>
                </c:pt>
                <c:pt idx="707">
                  <c:v>40278</c:v>
                </c:pt>
                <c:pt idx="708">
                  <c:v>40279</c:v>
                </c:pt>
                <c:pt idx="709">
                  <c:v>40280</c:v>
                </c:pt>
                <c:pt idx="710">
                  <c:v>40281</c:v>
                </c:pt>
                <c:pt idx="711">
                  <c:v>40282</c:v>
                </c:pt>
                <c:pt idx="712">
                  <c:v>40283</c:v>
                </c:pt>
                <c:pt idx="713">
                  <c:v>40284</c:v>
                </c:pt>
                <c:pt idx="714">
                  <c:v>40285</c:v>
                </c:pt>
                <c:pt idx="715">
                  <c:v>40286</c:v>
                </c:pt>
                <c:pt idx="716">
                  <c:v>40287</c:v>
                </c:pt>
                <c:pt idx="717">
                  <c:v>40288</c:v>
                </c:pt>
                <c:pt idx="718">
                  <c:v>40289</c:v>
                </c:pt>
                <c:pt idx="719">
                  <c:v>40290</c:v>
                </c:pt>
                <c:pt idx="720">
                  <c:v>40291</c:v>
                </c:pt>
                <c:pt idx="721">
                  <c:v>40292</c:v>
                </c:pt>
                <c:pt idx="722">
                  <c:v>40293</c:v>
                </c:pt>
                <c:pt idx="723">
                  <c:v>40294</c:v>
                </c:pt>
                <c:pt idx="724">
                  <c:v>40295</c:v>
                </c:pt>
                <c:pt idx="725">
                  <c:v>40296</c:v>
                </c:pt>
                <c:pt idx="726">
                  <c:v>40297</c:v>
                </c:pt>
                <c:pt idx="727">
                  <c:v>40298</c:v>
                </c:pt>
                <c:pt idx="728">
                  <c:v>40299</c:v>
                </c:pt>
                <c:pt idx="729">
                  <c:v>40300</c:v>
                </c:pt>
                <c:pt idx="730">
                  <c:v>40301</c:v>
                </c:pt>
                <c:pt idx="731">
                  <c:v>40302</c:v>
                </c:pt>
                <c:pt idx="732">
                  <c:v>40303</c:v>
                </c:pt>
                <c:pt idx="733">
                  <c:v>40304</c:v>
                </c:pt>
                <c:pt idx="734">
                  <c:v>40305</c:v>
                </c:pt>
                <c:pt idx="735">
                  <c:v>40306</c:v>
                </c:pt>
                <c:pt idx="736">
                  <c:v>40307</c:v>
                </c:pt>
                <c:pt idx="737">
                  <c:v>40308</c:v>
                </c:pt>
                <c:pt idx="738">
                  <c:v>40309</c:v>
                </c:pt>
                <c:pt idx="739">
                  <c:v>40310</c:v>
                </c:pt>
                <c:pt idx="740">
                  <c:v>40311</c:v>
                </c:pt>
                <c:pt idx="741">
                  <c:v>40312</c:v>
                </c:pt>
                <c:pt idx="742">
                  <c:v>40313</c:v>
                </c:pt>
                <c:pt idx="743">
                  <c:v>40314</c:v>
                </c:pt>
                <c:pt idx="744">
                  <c:v>40315</c:v>
                </c:pt>
                <c:pt idx="745">
                  <c:v>40316</c:v>
                </c:pt>
                <c:pt idx="746">
                  <c:v>40317</c:v>
                </c:pt>
                <c:pt idx="747">
                  <c:v>40318</c:v>
                </c:pt>
                <c:pt idx="748">
                  <c:v>40319</c:v>
                </c:pt>
                <c:pt idx="749">
                  <c:v>40320</c:v>
                </c:pt>
                <c:pt idx="750">
                  <c:v>40321</c:v>
                </c:pt>
                <c:pt idx="751">
                  <c:v>40322</c:v>
                </c:pt>
                <c:pt idx="752">
                  <c:v>40323</c:v>
                </c:pt>
                <c:pt idx="753">
                  <c:v>40324</c:v>
                </c:pt>
                <c:pt idx="754">
                  <c:v>40325</c:v>
                </c:pt>
                <c:pt idx="755">
                  <c:v>40326</c:v>
                </c:pt>
                <c:pt idx="756">
                  <c:v>40327</c:v>
                </c:pt>
                <c:pt idx="757">
                  <c:v>40328</c:v>
                </c:pt>
                <c:pt idx="758">
                  <c:v>40329</c:v>
                </c:pt>
                <c:pt idx="759">
                  <c:v>40330</c:v>
                </c:pt>
                <c:pt idx="760">
                  <c:v>40331</c:v>
                </c:pt>
                <c:pt idx="761">
                  <c:v>40332</c:v>
                </c:pt>
                <c:pt idx="762">
                  <c:v>40333</c:v>
                </c:pt>
                <c:pt idx="763">
                  <c:v>40334</c:v>
                </c:pt>
                <c:pt idx="764">
                  <c:v>40335</c:v>
                </c:pt>
                <c:pt idx="765">
                  <c:v>40336</c:v>
                </c:pt>
                <c:pt idx="766">
                  <c:v>40337</c:v>
                </c:pt>
                <c:pt idx="767">
                  <c:v>40338</c:v>
                </c:pt>
                <c:pt idx="768">
                  <c:v>40339</c:v>
                </c:pt>
                <c:pt idx="769">
                  <c:v>40340</c:v>
                </c:pt>
                <c:pt idx="770">
                  <c:v>40341</c:v>
                </c:pt>
                <c:pt idx="771">
                  <c:v>40342</c:v>
                </c:pt>
                <c:pt idx="772">
                  <c:v>40343</c:v>
                </c:pt>
                <c:pt idx="773">
                  <c:v>40344</c:v>
                </c:pt>
                <c:pt idx="774">
                  <c:v>40345</c:v>
                </c:pt>
                <c:pt idx="775">
                  <c:v>40346</c:v>
                </c:pt>
                <c:pt idx="776">
                  <c:v>40347</c:v>
                </c:pt>
                <c:pt idx="777">
                  <c:v>40348</c:v>
                </c:pt>
                <c:pt idx="778">
                  <c:v>40349</c:v>
                </c:pt>
                <c:pt idx="779">
                  <c:v>40350</c:v>
                </c:pt>
                <c:pt idx="780">
                  <c:v>40351</c:v>
                </c:pt>
                <c:pt idx="781">
                  <c:v>40352</c:v>
                </c:pt>
                <c:pt idx="782">
                  <c:v>40353</c:v>
                </c:pt>
                <c:pt idx="783">
                  <c:v>40354</c:v>
                </c:pt>
                <c:pt idx="784">
                  <c:v>40355</c:v>
                </c:pt>
                <c:pt idx="785">
                  <c:v>40356</c:v>
                </c:pt>
                <c:pt idx="786">
                  <c:v>40357</c:v>
                </c:pt>
                <c:pt idx="787">
                  <c:v>40358</c:v>
                </c:pt>
                <c:pt idx="788">
                  <c:v>40359</c:v>
                </c:pt>
                <c:pt idx="789">
                  <c:v>40360</c:v>
                </c:pt>
                <c:pt idx="790">
                  <c:v>40361</c:v>
                </c:pt>
                <c:pt idx="791">
                  <c:v>40362</c:v>
                </c:pt>
                <c:pt idx="792">
                  <c:v>40363</c:v>
                </c:pt>
                <c:pt idx="793">
                  <c:v>40364</c:v>
                </c:pt>
                <c:pt idx="794">
                  <c:v>40365</c:v>
                </c:pt>
                <c:pt idx="795">
                  <c:v>40366</c:v>
                </c:pt>
                <c:pt idx="796">
                  <c:v>40367</c:v>
                </c:pt>
                <c:pt idx="797">
                  <c:v>40368</c:v>
                </c:pt>
                <c:pt idx="798">
                  <c:v>40369</c:v>
                </c:pt>
                <c:pt idx="799">
                  <c:v>40370</c:v>
                </c:pt>
                <c:pt idx="800">
                  <c:v>40371</c:v>
                </c:pt>
                <c:pt idx="801">
                  <c:v>40372</c:v>
                </c:pt>
                <c:pt idx="802">
                  <c:v>40373</c:v>
                </c:pt>
                <c:pt idx="803">
                  <c:v>40374</c:v>
                </c:pt>
                <c:pt idx="804">
                  <c:v>40375</c:v>
                </c:pt>
                <c:pt idx="805">
                  <c:v>40376</c:v>
                </c:pt>
                <c:pt idx="806">
                  <c:v>40377</c:v>
                </c:pt>
                <c:pt idx="807">
                  <c:v>40378</c:v>
                </c:pt>
                <c:pt idx="808">
                  <c:v>40379</c:v>
                </c:pt>
                <c:pt idx="809">
                  <c:v>40380</c:v>
                </c:pt>
                <c:pt idx="810">
                  <c:v>40381</c:v>
                </c:pt>
                <c:pt idx="811">
                  <c:v>40382</c:v>
                </c:pt>
                <c:pt idx="812">
                  <c:v>40383</c:v>
                </c:pt>
                <c:pt idx="813">
                  <c:v>40384</c:v>
                </c:pt>
                <c:pt idx="814">
                  <c:v>40385</c:v>
                </c:pt>
                <c:pt idx="815">
                  <c:v>40386</c:v>
                </c:pt>
                <c:pt idx="816">
                  <c:v>40387</c:v>
                </c:pt>
                <c:pt idx="817">
                  <c:v>40388</c:v>
                </c:pt>
                <c:pt idx="818">
                  <c:v>40389</c:v>
                </c:pt>
                <c:pt idx="819">
                  <c:v>40390</c:v>
                </c:pt>
                <c:pt idx="820">
                  <c:v>40391</c:v>
                </c:pt>
                <c:pt idx="821">
                  <c:v>40392</c:v>
                </c:pt>
                <c:pt idx="822">
                  <c:v>40393</c:v>
                </c:pt>
                <c:pt idx="823">
                  <c:v>40394</c:v>
                </c:pt>
                <c:pt idx="824">
                  <c:v>40395</c:v>
                </c:pt>
                <c:pt idx="825">
                  <c:v>40396</c:v>
                </c:pt>
                <c:pt idx="826">
                  <c:v>40397</c:v>
                </c:pt>
                <c:pt idx="827">
                  <c:v>40398</c:v>
                </c:pt>
                <c:pt idx="828">
                  <c:v>40399</c:v>
                </c:pt>
                <c:pt idx="829">
                  <c:v>40400</c:v>
                </c:pt>
                <c:pt idx="830">
                  <c:v>40401</c:v>
                </c:pt>
                <c:pt idx="831">
                  <c:v>40402</c:v>
                </c:pt>
                <c:pt idx="832">
                  <c:v>40403</c:v>
                </c:pt>
                <c:pt idx="833">
                  <c:v>40404</c:v>
                </c:pt>
                <c:pt idx="834">
                  <c:v>40405</c:v>
                </c:pt>
                <c:pt idx="835">
                  <c:v>40406</c:v>
                </c:pt>
                <c:pt idx="836">
                  <c:v>40407</c:v>
                </c:pt>
                <c:pt idx="837">
                  <c:v>40408</c:v>
                </c:pt>
                <c:pt idx="838">
                  <c:v>40409</c:v>
                </c:pt>
                <c:pt idx="839">
                  <c:v>40410</c:v>
                </c:pt>
                <c:pt idx="840">
                  <c:v>40411</c:v>
                </c:pt>
                <c:pt idx="841">
                  <c:v>40412</c:v>
                </c:pt>
                <c:pt idx="842">
                  <c:v>40413</c:v>
                </c:pt>
                <c:pt idx="843">
                  <c:v>40414</c:v>
                </c:pt>
                <c:pt idx="844">
                  <c:v>40415</c:v>
                </c:pt>
                <c:pt idx="845">
                  <c:v>40416</c:v>
                </c:pt>
                <c:pt idx="846">
                  <c:v>40417</c:v>
                </c:pt>
                <c:pt idx="847">
                  <c:v>40418</c:v>
                </c:pt>
                <c:pt idx="848">
                  <c:v>40419</c:v>
                </c:pt>
                <c:pt idx="849">
                  <c:v>40420</c:v>
                </c:pt>
                <c:pt idx="850">
                  <c:v>40421</c:v>
                </c:pt>
                <c:pt idx="851">
                  <c:v>40422</c:v>
                </c:pt>
                <c:pt idx="852">
                  <c:v>40423</c:v>
                </c:pt>
                <c:pt idx="853">
                  <c:v>40424</c:v>
                </c:pt>
                <c:pt idx="854">
                  <c:v>40425</c:v>
                </c:pt>
                <c:pt idx="855">
                  <c:v>40426</c:v>
                </c:pt>
                <c:pt idx="856">
                  <c:v>40427</c:v>
                </c:pt>
                <c:pt idx="857">
                  <c:v>40428</c:v>
                </c:pt>
                <c:pt idx="858">
                  <c:v>40429</c:v>
                </c:pt>
                <c:pt idx="859">
                  <c:v>40430</c:v>
                </c:pt>
                <c:pt idx="860">
                  <c:v>40431</c:v>
                </c:pt>
                <c:pt idx="861">
                  <c:v>40432</c:v>
                </c:pt>
                <c:pt idx="862">
                  <c:v>40433</c:v>
                </c:pt>
                <c:pt idx="863">
                  <c:v>40434</c:v>
                </c:pt>
                <c:pt idx="864">
                  <c:v>40435</c:v>
                </c:pt>
                <c:pt idx="865">
                  <c:v>40436</c:v>
                </c:pt>
                <c:pt idx="866">
                  <c:v>40437</c:v>
                </c:pt>
                <c:pt idx="867">
                  <c:v>40438</c:v>
                </c:pt>
                <c:pt idx="868">
                  <c:v>40439</c:v>
                </c:pt>
                <c:pt idx="869">
                  <c:v>40440</c:v>
                </c:pt>
                <c:pt idx="870">
                  <c:v>40441</c:v>
                </c:pt>
                <c:pt idx="871">
                  <c:v>40442</c:v>
                </c:pt>
                <c:pt idx="872">
                  <c:v>40443</c:v>
                </c:pt>
                <c:pt idx="873">
                  <c:v>40444</c:v>
                </c:pt>
                <c:pt idx="874">
                  <c:v>40445</c:v>
                </c:pt>
                <c:pt idx="875">
                  <c:v>40446</c:v>
                </c:pt>
                <c:pt idx="876">
                  <c:v>40447</c:v>
                </c:pt>
                <c:pt idx="877">
                  <c:v>40448</c:v>
                </c:pt>
                <c:pt idx="878">
                  <c:v>40449</c:v>
                </c:pt>
                <c:pt idx="879">
                  <c:v>40450</c:v>
                </c:pt>
                <c:pt idx="880">
                  <c:v>40451</c:v>
                </c:pt>
                <c:pt idx="881">
                  <c:v>40452</c:v>
                </c:pt>
                <c:pt idx="882">
                  <c:v>40453</c:v>
                </c:pt>
                <c:pt idx="883">
                  <c:v>40454</c:v>
                </c:pt>
                <c:pt idx="884">
                  <c:v>40455</c:v>
                </c:pt>
                <c:pt idx="885">
                  <c:v>40456</c:v>
                </c:pt>
                <c:pt idx="886">
                  <c:v>40457</c:v>
                </c:pt>
                <c:pt idx="887">
                  <c:v>40458</c:v>
                </c:pt>
                <c:pt idx="888">
                  <c:v>40459</c:v>
                </c:pt>
                <c:pt idx="889">
                  <c:v>40460</c:v>
                </c:pt>
                <c:pt idx="890">
                  <c:v>40461</c:v>
                </c:pt>
                <c:pt idx="891">
                  <c:v>40462</c:v>
                </c:pt>
                <c:pt idx="892">
                  <c:v>40463</c:v>
                </c:pt>
                <c:pt idx="893">
                  <c:v>40464</c:v>
                </c:pt>
                <c:pt idx="894">
                  <c:v>40465</c:v>
                </c:pt>
                <c:pt idx="895">
                  <c:v>40466</c:v>
                </c:pt>
                <c:pt idx="896">
                  <c:v>40467</c:v>
                </c:pt>
                <c:pt idx="897">
                  <c:v>40468</c:v>
                </c:pt>
                <c:pt idx="898">
                  <c:v>40469</c:v>
                </c:pt>
                <c:pt idx="899">
                  <c:v>40470</c:v>
                </c:pt>
                <c:pt idx="900">
                  <c:v>40471</c:v>
                </c:pt>
                <c:pt idx="901">
                  <c:v>40472</c:v>
                </c:pt>
                <c:pt idx="902">
                  <c:v>40473</c:v>
                </c:pt>
                <c:pt idx="903">
                  <c:v>40474</c:v>
                </c:pt>
                <c:pt idx="904">
                  <c:v>40475</c:v>
                </c:pt>
                <c:pt idx="905">
                  <c:v>40476</c:v>
                </c:pt>
                <c:pt idx="906">
                  <c:v>40477</c:v>
                </c:pt>
                <c:pt idx="907">
                  <c:v>40478</c:v>
                </c:pt>
                <c:pt idx="908">
                  <c:v>40479</c:v>
                </c:pt>
                <c:pt idx="909">
                  <c:v>40480</c:v>
                </c:pt>
                <c:pt idx="910">
                  <c:v>40481</c:v>
                </c:pt>
                <c:pt idx="911">
                  <c:v>40482</c:v>
                </c:pt>
                <c:pt idx="912">
                  <c:v>40483</c:v>
                </c:pt>
                <c:pt idx="913">
                  <c:v>40484</c:v>
                </c:pt>
                <c:pt idx="914">
                  <c:v>40485</c:v>
                </c:pt>
                <c:pt idx="915">
                  <c:v>40486</c:v>
                </c:pt>
                <c:pt idx="916">
                  <c:v>40487</c:v>
                </c:pt>
                <c:pt idx="917">
                  <c:v>40488</c:v>
                </c:pt>
                <c:pt idx="918">
                  <c:v>40489</c:v>
                </c:pt>
                <c:pt idx="919">
                  <c:v>40490</c:v>
                </c:pt>
                <c:pt idx="920">
                  <c:v>40491</c:v>
                </c:pt>
                <c:pt idx="921">
                  <c:v>40492</c:v>
                </c:pt>
                <c:pt idx="922">
                  <c:v>40493</c:v>
                </c:pt>
                <c:pt idx="923">
                  <c:v>40494</c:v>
                </c:pt>
                <c:pt idx="924">
                  <c:v>40495</c:v>
                </c:pt>
                <c:pt idx="925">
                  <c:v>40496</c:v>
                </c:pt>
                <c:pt idx="926">
                  <c:v>40497</c:v>
                </c:pt>
                <c:pt idx="927">
                  <c:v>40498</c:v>
                </c:pt>
                <c:pt idx="928">
                  <c:v>40499</c:v>
                </c:pt>
                <c:pt idx="929">
                  <c:v>40500</c:v>
                </c:pt>
                <c:pt idx="930">
                  <c:v>40501</c:v>
                </c:pt>
                <c:pt idx="931">
                  <c:v>40502</c:v>
                </c:pt>
                <c:pt idx="932">
                  <c:v>40503</c:v>
                </c:pt>
                <c:pt idx="933">
                  <c:v>40504</c:v>
                </c:pt>
                <c:pt idx="934">
                  <c:v>40505</c:v>
                </c:pt>
                <c:pt idx="935">
                  <c:v>40506</c:v>
                </c:pt>
                <c:pt idx="936">
                  <c:v>40507</c:v>
                </c:pt>
                <c:pt idx="937">
                  <c:v>40508</c:v>
                </c:pt>
                <c:pt idx="938">
                  <c:v>40509</c:v>
                </c:pt>
                <c:pt idx="939">
                  <c:v>40510</c:v>
                </c:pt>
                <c:pt idx="940">
                  <c:v>40511</c:v>
                </c:pt>
                <c:pt idx="941">
                  <c:v>40512</c:v>
                </c:pt>
                <c:pt idx="942">
                  <c:v>40513</c:v>
                </c:pt>
                <c:pt idx="943">
                  <c:v>40514</c:v>
                </c:pt>
                <c:pt idx="944">
                  <c:v>40515</c:v>
                </c:pt>
                <c:pt idx="945">
                  <c:v>40516</c:v>
                </c:pt>
                <c:pt idx="946">
                  <c:v>40517</c:v>
                </c:pt>
                <c:pt idx="947">
                  <c:v>40518</c:v>
                </c:pt>
                <c:pt idx="948">
                  <c:v>40519</c:v>
                </c:pt>
                <c:pt idx="949">
                  <c:v>40520</c:v>
                </c:pt>
                <c:pt idx="950">
                  <c:v>40521</c:v>
                </c:pt>
                <c:pt idx="951">
                  <c:v>40522</c:v>
                </c:pt>
                <c:pt idx="952">
                  <c:v>40523</c:v>
                </c:pt>
                <c:pt idx="953">
                  <c:v>40524</c:v>
                </c:pt>
                <c:pt idx="954">
                  <c:v>40525</c:v>
                </c:pt>
                <c:pt idx="955">
                  <c:v>40526</c:v>
                </c:pt>
                <c:pt idx="956">
                  <c:v>40527</c:v>
                </c:pt>
                <c:pt idx="957">
                  <c:v>40528</c:v>
                </c:pt>
                <c:pt idx="958">
                  <c:v>40529</c:v>
                </c:pt>
                <c:pt idx="959">
                  <c:v>40530</c:v>
                </c:pt>
                <c:pt idx="960">
                  <c:v>40531</c:v>
                </c:pt>
                <c:pt idx="961">
                  <c:v>40532</c:v>
                </c:pt>
                <c:pt idx="962">
                  <c:v>40533</c:v>
                </c:pt>
                <c:pt idx="963">
                  <c:v>40534</c:v>
                </c:pt>
                <c:pt idx="964">
                  <c:v>40535</c:v>
                </c:pt>
                <c:pt idx="965">
                  <c:v>40536</c:v>
                </c:pt>
                <c:pt idx="966">
                  <c:v>40537</c:v>
                </c:pt>
                <c:pt idx="967">
                  <c:v>40538</c:v>
                </c:pt>
                <c:pt idx="968">
                  <c:v>40539</c:v>
                </c:pt>
                <c:pt idx="969">
                  <c:v>40540</c:v>
                </c:pt>
                <c:pt idx="970">
                  <c:v>40541</c:v>
                </c:pt>
                <c:pt idx="971">
                  <c:v>40542</c:v>
                </c:pt>
                <c:pt idx="972">
                  <c:v>40543</c:v>
                </c:pt>
                <c:pt idx="973">
                  <c:v>40544</c:v>
                </c:pt>
                <c:pt idx="974">
                  <c:v>40545</c:v>
                </c:pt>
                <c:pt idx="975">
                  <c:v>40546</c:v>
                </c:pt>
                <c:pt idx="976">
                  <c:v>40547</c:v>
                </c:pt>
                <c:pt idx="977">
                  <c:v>40548</c:v>
                </c:pt>
                <c:pt idx="978">
                  <c:v>40549</c:v>
                </c:pt>
                <c:pt idx="979">
                  <c:v>40550</c:v>
                </c:pt>
                <c:pt idx="980">
                  <c:v>40551</c:v>
                </c:pt>
                <c:pt idx="981">
                  <c:v>40552</c:v>
                </c:pt>
                <c:pt idx="982">
                  <c:v>40553</c:v>
                </c:pt>
                <c:pt idx="983">
                  <c:v>40554</c:v>
                </c:pt>
                <c:pt idx="984">
                  <c:v>40555</c:v>
                </c:pt>
                <c:pt idx="985">
                  <c:v>40556</c:v>
                </c:pt>
                <c:pt idx="986">
                  <c:v>40557</c:v>
                </c:pt>
                <c:pt idx="987">
                  <c:v>40558</c:v>
                </c:pt>
                <c:pt idx="988">
                  <c:v>40559</c:v>
                </c:pt>
                <c:pt idx="989">
                  <c:v>40560</c:v>
                </c:pt>
                <c:pt idx="990">
                  <c:v>40561</c:v>
                </c:pt>
                <c:pt idx="991">
                  <c:v>40562</c:v>
                </c:pt>
                <c:pt idx="992">
                  <c:v>40563</c:v>
                </c:pt>
                <c:pt idx="993">
                  <c:v>40564</c:v>
                </c:pt>
                <c:pt idx="994">
                  <c:v>40565</c:v>
                </c:pt>
                <c:pt idx="995">
                  <c:v>40566</c:v>
                </c:pt>
                <c:pt idx="996">
                  <c:v>40567</c:v>
                </c:pt>
                <c:pt idx="997">
                  <c:v>40568</c:v>
                </c:pt>
                <c:pt idx="998">
                  <c:v>40569</c:v>
                </c:pt>
                <c:pt idx="999">
                  <c:v>40570</c:v>
                </c:pt>
                <c:pt idx="1000">
                  <c:v>40571</c:v>
                </c:pt>
                <c:pt idx="1001">
                  <c:v>40572</c:v>
                </c:pt>
                <c:pt idx="1002">
                  <c:v>40573</c:v>
                </c:pt>
                <c:pt idx="1003">
                  <c:v>40574</c:v>
                </c:pt>
                <c:pt idx="1004">
                  <c:v>40575</c:v>
                </c:pt>
                <c:pt idx="1005">
                  <c:v>40576</c:v>
                </c:pt>
                <c:pt idx="1006">
                  <c:v>40577</c:v>
                </c:pt>
                <c:pt idx="1007">
                  <c:v>40578</c:v>
                </c:pt>
                <c:pt idx="1008">
                  <c:v>40579</c:v>
                </c:pt>
                <c:pt idx="1009">
                  <c:v>40580</c:v>
                </c:pt>
                <c:pt idx="1010">
                  <c:v>40581</c:v>
                </c:pt>
                <c:pt idx="1011">
                  <c:v>40582</c:v>
                </c:pt>
                <c:pt idx="1012">
                  <c:v>40583</c:v>
                </c:pt>
                <c:pt idx="1013">
                  <c:v>40584</c:v>
                </c:pt>
                <c:pt idx="1014">
                  <c:v>40585</c:v>
                </c:pt>
                <c:pt idx="1015">
                  <c:v>40586</c:v>
                </c:pt>
                <c:pt idx="1016">
                  <c:v>40587</c:v>
                </c:pt>
                <c:pt idx="1017">
                  <c:v>40588</c:v>
                </c:pt>
                <c:pt idx="1018">
                  <c:v>40589</c:v>
                </c:pt>
                <c:pt idx="1019">
                  <c:v>40590</c:v>
                </c:pt>
                <c:pt idx="1020">
                  <c:v>40591</c:v>
                </c:pt>
                <c:pt idx="1021">
                  <c:v>40592</c:v>
                </c:pt>
                <c:pt idx="1022">
                  <c:v>40593</c:v>
                </c:pt>
                <c:pt idx="1023">
                  <c:v>40594</c:v>
                </c:pt>
                <c:pt idx="1024">
                  <c:v>40595</c:v>
                </c:pt>
                <c:pt idx="1025">
                  <c:v>40596</c:v>
                </c:pt>
                <c:pt idx="1026">
                  <c:v>40597</c:v>
                </c:pt>
                <c:pt idx="1027">
                  <c:v>40598</c:v>
                </c:pt>
                <c:pt idx="1028">
                  <c:v>40599</c:v>
                </c:pt>
                <c:pt idx="1029">
                  <c:v>40600</c:v>
                </c:pt>
                <c:pt idx="1030">
                  <c:v>40601</c:v>
                </c:pt>
                <c:pt idx="1031">
                  <c:v>40602</c:v>
                </c:pt>
                <c:pt idx="1032">
                  <c:v>40603</c:v>
                </c:pt>
                <c:pt idx="1033">
                  <c:v>40604</c:v>
                </c:pt>
                <c:pt idx="1034">
                  <c:v>40605</c:v>
                </c:pt>
                <c:pt idx="1035">
                  <c:v>40606</c:v>
                </c:pt>
                <c:pt idx="1036">
                  <c:v>40607</c:v>
                </c:pt>
                <c:pt idx="1037">
                  <c:v>40608</c:v>
                </c:pt>
                <c:pt idx="1038">
                  <c:v>40609</c:v>
                </c:pt>
                <c:pt idx="1039">
                  <c:v>40610</c:v>
                </c:pt>
                <c:pt idx="1040">
                  <c:v>40611</c:v>
                </c:pt>
                <c:pt idx="1041">
                  <c:v>40612</c:v>
                </c:pt>
                <c:pt idx="1042">
                  <c:v>40613</c:v>
                </c:pt>
                <c:pt idx="1043">
                  <c:v>40614</c:v>
                </c:pt>
                <c:pt idx="1044">
                  <c:v>40615</c:v>
                </c:pt>
                <c:pt idx="1045">
                  <c:v>40616</c:v>
                </c:pt>
                <c:pt idx="1046">
                  <c:v>40617</c:v>
                </c:pt>
                <c:pt idx="1047">
                  <c:v>40618</c:v>
                </c:pt>
                <c:pt idx="1048">
                  <c:v>40619</c:v>
                </c:pt>
                <c:pt idx="1049">
                  <c:v>40620</c:v>
                </c:pt>
                <c:pt idx="1050">
                  <c:v>40621</c:v>
                </c:pt>
                <c:pt idx="1051">
                  <c:v>40622</c:v>
                </c:pt>
                <c:pt idx="1052">
                  <c:v>40623</c:v>
                </c:pt>
                <c:pt idx="1053">
                  <c:v>40624</c:v>
                </c:pt>
                <c:pt idx="1054">
                  <c:v>40625</c:v>
                </c:pt>
                <c:pt idx="1055">
                  <c:v>40626</c:v>
                </c:pt>
                <c:pt idx="1056">
                  <c:v>40627</c:v>
                </c:pt>
                <c:pt idx="1057">
                  <c:v>40628</c:v>
                </c:pt>
                <c:pt idx="1058">
                  <c:v>40629</c:v>
                </c:pt>
                <c:pt idx="1059">
                  <c:v>40630</c:v>
                </c:pt>
                <c:pt idx="1060">
                  <c:v>40631</c:v>
                </c:pt>
                <c:pt idx="1061">
                  <c:v>40632</c:v>
                </c:pt>
                <c:pt idx="1062">
                  <c:v>40633</c:v>
                </c:pt>
                <c:pt idx="1063">
                  <c:v>40634</c:v>
                </c:pt>
                <c:pt idx="1064">
                  <c:v>40635</c:v>
                </c:pt>
                <c:pt idx="1065">
                  <c:v>40636</c:v>
                </c:pt>
                <c:pt idx="1066">
                  <c:v>40637</c:v>
                </c:pt>
                <c:pt idx="1067">
                  <c:v>40638</c:v>
                </c:pt>
                <c:pt idx="1068">
                  <c:v>40639</c:v>
                </c:pt>
                <c:pt idx="1069">
                  <c:v>40640</c:v>
                </c:pt>
                <c:pt idx="1070">
                  <c:v>40641</c:v>
                </c:pt>
                <c:pt idx="1071">
                  <c:v>40642</c:v>
                </c:pt>
                <c:pt idx="1072">
                  <c:v>40643</c:v>
                </c:pt>
                <c:pt idx="1073">
                  <c:v>40644</c:v>
                </c:pt>
                <c:pt idx="1074">
                  <c:v>40645</c:v>
                </c:pt>
                <c:pt idx="1075">
                  <c:v>40646</c:v>
                </c:pt>
                <c:pt idx="1076">
                  <c:v>40647</c:v>
                </c:pt>
                <c:pt idx="1077">
                  <c:v>40648</c:v>
                </c:pt>
                <c:pt idx="1078">
                  <c:v>40649</c:v>
                </c:pt>
                <c:pt idx="1079">
                  <c:v>40650</c:v>
                </c:pt>
                <c:pt idx="1080">
                  <c:v>40651</c:v>
                </c:pt>
                <c:pt idx="1081">
                  <c:v>40652</c:v>
                </c:pt>
                <c:pt idx="1082">
                  <c:v>40653</c:v>
                </c:pt>
                <c:pt idx="1083">
                  <c:v>40654</c:v>
                </c:pt>
                <c:pt idx="1084">
                  <c:v>40655</c:v>
                </c:pt>
                <c:pt idx="1085">
                  <c:v>40656</c:v>
                </c:pt>
                <c:pt idx="1086">
                  <c:v>40657</c:v>
                </c:pt>
                <c:pt idx="1087">
                  <c:v>40658</c:v>
                </c:pt>
                <c:pt idx="1088">
                  <c:v>40659</c:v>
                </c:pt>
                <c:pt idx="1089">
                  <c:v>40660</c:v>
                </c:pt>
                <c:pt idx="1090">
                  <c:v>40661</c:v>
                </c:pt>
                <c:pt idx="1091">
                  <c:v>40662</c:v>
                </c:pt>
                <c:pt idx="1092">
                  <c:v>40663</c:v>
                </c:pt>
                <c:pt idx="1093">
                  <c:v>40664</c:v>
                </c:pt>
                <c:pt idx="1094">
                  <c:v>40665</c:v>
                </c:pt>
                <c:pt idx="1095">
                  <c:v>40666</c:v>
                </c:pt>
                <c:pt idx="1096">
                  <c:v>40667</c:v>
                </c:pt>
                <c:pt idx="1097">
                  <c:v>40668</c:v>
                </c:pt>
                <c:pt idx="1098">
                  <c:v>40669</c:v>
                </c:pt>
                <c:pt idx="1099">
                  <c:v>40670</c:v>
                </c:pt>
                <c:pt idx="1100">
                  <c:v>40671</c:v>
                </c:pt>
                <c:pt idx="1101">
                  <c:v>40672</c:v>
                </c:pt>
                <c:pt idx="1102">
                  <c:v>40673</c:v>
                </c:pt>
                <c:pt idx="1103">
                  <c:v>40674</c:v>
                </c:pt>
                <c:pt idx="1104">
                  <c:v>40675</c:v>
                </c:pt>
                <c:pt idx="1105">
                  <c:v>40676</c:v>
                </c:pt>
                <c:pt idx="1106">
                  <c:v>40677</c:v>
                </c:pt>
                <c:pt idx="1107">
                  <c:v>40678</c:v>
                </c:pt>
                <c:pt idx="1108">
                  <c:v>40679</c:v>
                </c:pt>
                <c:pt idx="1109">
                  <c:v>40680</c:v>
                </c:pt>
                <c:pt idx="1110">
                  <c:v>40681</c:v>
                </c:pt>
                <c:pt idx="1111">
                  <c:v>40682</c:v>
                </c:pt>
                <c:pt idx="1112">
                  <c:v>40683</c:v>
                </c:pt>
                <c:pt idx="1113">
                  <c:v>40684</c:v>
                </c:pt>
                <c:pt idx="1114">
                  <c:v>40685</c:v>
                </c:pt>
                <c:pt idx="1115">
                  <c:v>40686</c:v>
                </c:pt>
                <c:pt idx="1116">
                  <c:v>40687</c:v>
                </c:pt>
                <c:pt idx="1117">
                  <c:v>40688</c:v>
                </c:pt>
                <c:pt idx="1118">
                  <c:v>40689</c:v>
                </c:pt>
                <c:pt idx="1119">
                  <c:v>40690</c:v>
                </c:pt>
                <c:pt idx="1120">
                  <c:v>40691</c:v>
                </c:pt>
                <c:pt idx="1121">
                  <c:v>40692</c:v>
                </c:pt>
                <c:pt idx="1122">
                  <c:v>40693</c:v>
                </c:pt>
                <c:pt idx="1123">
                  <c:v>40694</c:v>
                </c:pt>
                <c:pt idx="1124">
                  <c:v>40695</c:v>
                </c:pt>
                <c:pt idx="1125">
                  <c:v>40696</c:v>
                </c:pt>
                <c:pt idx="1126">
                  <c:v>40697</c:v>
                </c:pt>
                <c:pt idx="1127">
                  <c:v>40698</c:v>
                </c:pt>
                <c:pt idx="1128">
                  <c:v>40699</c:v>
                </c:pt>
                <c:pt idx="1129">
                  <c:v>40700</c:v>
                </c:pt>
                <c:pt idx="1130">
                  <c:v>40701</c:v>
                </c:pt>
                <c:pt idx="1131">
                  <c:v>40702</c:v>
                </c:pt>
                <c:pt idx="1132">
                  <c:v>40703</c:v>
                </c:pt>
                <c:pt idx="1133">
                  <c:v>40704</c:v>
                </c:pt>
                <c:pt idx="1134">
                  <c:v>40705</c:v>
                </c:pt>
                <c:pt idx="1135">
                  <c:v>40706</c:v>
                </c:pt>
                <c:pt idx="1136">
                  <c:v>40707</c:v>
                </c:pt>
                <c:pt idx="1137">
                  <c:v>40708</c:v>
                </c:pt>
                <c:pt idx="1138">
                  <c:v>40709</c:v>
                </c:pt>
                <c:pt idx="1139">
                  <c:v>40710</c:v>
                </c:pt>
                <c:pt idx="1140">
                  <c:v>40711</c:v>
                </c:pt>
                <c:pt idx="1141">
                  <c:v>40712</c:v>
                </c:pt>
                <c:pt idx="1142">
                  <c:v>40713</c:v>
                </c:pt>
                <c:pt idx="1143">
                  <c:v>40714</c:v>
                </c:pt>
                <c:pt idx="1144">
                  <c:v>40715</c:v>
                </c:pt>
                <c:pt idx="1145">
                  <c:v>40716</c:v>
                </c:pt>
                <c:pt idx="1146">
                  <c:v>40717</c:v>
                </c:pt>
                <c:pt idx="1147">
                  <c:v>40718</c:v>
                </c:pt>
                <c:pt idx="1148">
                  <c:v>40719</c:v>
                </c:pt>
                <c:pt idx="1149">
                  <c:v>40720</c:v>
                </c:pt>
                <c:pt idx="1150">
                  <c:v>40721</c:v>
                </c:pt>
                <c:pt idx="1151">
                  <c:v>40722</c:v>
                </c:pt>
                <c:pt idx="1152">
                  <c:v>40723</c:v>
                </c:pt>
                <c:pt idx="1153">
                  <c:v>40724</c:v>
                </c:pt>
                <c:pt idx="1154">
                  <c:v>40725</c:v>
                </c:pt>
                <c:pt idx="1155">
                  <c:v>40726</c:v>
                </c:pt>
                <c:pt idx="1156">
                  <c:v>40727</c:v>
                </c:pt>
                <c:pt idx="1157">
                  <c:v>40728</c:v>
                </c:pt>
                <c:pt idx="1158">
                  <c:v>40729</c:v>
                </c:pt>
                <c:pt idx="1159">
                  <c:v>40730</c:v>
                </c:pt>
                <c:pt idx="1160">
                  <c:v>40731</c:v>
                </c:pt>
                <c:pt idx="1161">
                  <c:v>40732</c:v>
                </c:pt>
                <c:pt idx="1162">
                  <c:v>40733</c:v>
                </c:pt>
                <c:pt idx="1163">
                  <c:v>40734</c:v>
                </c:pt>
                <c:pt idx="1164">
                  <c:v>40735</c:v>
                </c:pt>
                <c:pt idx="1165">
                  <c:v>40736</c:v>
                </c:pt>
                <c:pt idx="1166">
                  <c:v>40737</c:v>
                </c:pt>
                <c:pt idx="1167">
                  <c:v>40738</c:v>
                </c:pt>
                <c:pt idx="1168">
                  <c:v>40739</c:v>
                </c:pt>
                <c:pt idx="1169">
                  <c:v>40740</c:v>
                </c:pt>
                <c:pt idx="1170">
                  <c:v>40741</c:v>
                </c:pt>
                <c:pt idx="1171">
                  <c:v>40742</c:v>
                </c:pt>
                <c:pt idx="1172">
                  <c:v>40743</c:v>
                </c:pt>
                <c:pt idx="1173">
                  <c:v>40744</c:v>
                </c:pt>
                <c:pt idx="1174">
                  <c:v>40745</c:v>
                </c:pt>
                <c:pt idx="1175">
                  <c:v>40746</c:v>
                </c:pt>
                <c:pt idx="1176">
                  <c:v>40747</c:v>
                </c:pt>
                <c:pt idx="1177">
                  <c:v>40748</c:v>
                </c:pt>
                <c:pt idx="1178">
                  <c:v>40749</c:v>
                </c:pt>
                <c:pt idx="1179">
                  <c:v>40750</c:v>
                </c:pt>
                <c:pt idx="1180">
                  <c:v>40751</c:v>
                </c:pt>
                <c:pt idx="1181">
                  <c:v>40752</c:v>
                </c:pt>
                <c:pt idx="1182">
                  <c:v>40753</c:v>
                </c:pt>
                <c:pt idx="1183">
                  <c:v>40754</c:v>
                </c:pt>
                <c:pt idx="1184">
                  <c:v>40755</c:v>
                </c:pt>
                <c:pt idx="1185">
                  <c:v>40756</c:v>
                </c:pt>
                <c:pt idx="1186">
                  <c:v>40757</c:v>
                </c:pt>
                <c:pt idx="1187">
                  <c:v>40758</c:v>
                </c:pt>
                <c:pt idx="1188">
                  <c:v>40759</c:v>
                </c:pt>
                <c:pt idx="1189">
                  <c:v>40760</c:v>
                </c:pt>
                <c:pt idx="1190">
                  <c:v>40761</c:v>
                </c:pt>
                <c:pt idx="1191">
                  <c:v>40762</c:v>
                </c:pt>
                <c:pt idx="1192">
                  <c:v>40763</c:v>
                </c:pt>
                <c:pt idx="1193">
                  <c:v>40764</c:v>
                </c:pt>
                <c:pt idx="1194">
                  <c:v>40765</c:v>
                </c:pt>
                <c:pt idx="1195">
                  <c:v>40766</c:v>
                </c:pt>
                <c:pt idx="1196">
                  <c:v>40767</c:v>
                </c:pt>
                <c:pt idx="1197">
                  <c:v>40768</c:v>
                </c:pt>
                <c:pt idx="1198">
                  <c:v>40769</c:v>
                </c:pt>
                <c:pt idx="1199">
                  <c:v>40770</c:v>
                </c:pt>
                <c:pt idx="1200">
                  <c:v>40771</c:v>
                </c:pt>
                <c:pt idx="1201">
                  <c:v>40772</c:v>
                </c:pt>
                <c:pt idx="1202">
                  <c:v>40773</c:v>
                </c:pt>
                <c:pt idx="1203">
                  <c:v>40774</c:v>
                </c:pt>
                <c:pt idx="1204">
                  <c:v>40775</c:v>
                </c:pt>
                <c:pt idx="1205">
                  <c:v>40776</c:v>
                </c:pt>
                <c:pt idx="1206">
                  <c:v>40777</c:v>
                </c:pt>
                <c:pt idx="1207">
                  <c:v>40778</c:v>
                </c:pt>
                <c:pt idx="1208">
                  <c:v>40779</c:v>
                </c:pt>
                <c:pt idx="1209">
                  <c:v>40780</c:v>
                </c:pt>
                <c:pt idx="1210">
                  <c:v>40781</c:v>
                </c:pt>
                <c:pt idx="1211">
                  <c:v>40782</c:v>
                </c:pt>
                <c:pt idx="1212">
                  <c:v>40783</c:v>
                </c:pt>
                <c:pt idx="1213">
                  <c:v>40784</c:v>
                </c:pt>
                <c:pt idx="1214">
                  <c:v>40785</c:v>
                </c:pt>
                <c:pt idx="1215">
                  <c:v>40786</c:v>
                </c:pt>
                <c:pt idx="1216">
                  <c:v>40787</c:v>
                </c:pt>
                <c:pt idx="1217">
                  <c:v>40788</c:v>
                </c:pt>
                <c:pt idx="1218">
                  <c:v>40789</c:v>
                </c:pt>
                <c:pt idx="1219">
                  <c:v>40790</c:v>
                </c:pt>
                <c:pt idx="1220">
                  <c:v>40791</c:v>
                </c:pt>
                <c:pt idx="1221">
                  <c:v>40792</c:v>
                </c:pt>
                <c:pt idx="1222">
                  <c:v>40793</c:v>
                </c:pt>
                <c:pt idx="1223">
                  <c:v>40794</c:v>
                </c:pt>
                <c:pt idx="1224">
                  <c:v>40795</c:v>
                </c:pt>
                <c:pt idx="1225">
                  <c:v>40796</c:v>
                </c:pt>
                <c:pt idx="1226">
                  <c:v>40797</c:v>
                </c:pt>
                <c:pt idx="1227">
                  <c:v>40798</c:v>
                </c:pt>
                <c:pt idx="1228">
                  <c:v>40799</c:v>
                </c:pt>
                <c:pt idx="1229">
                  <c:v>40800</c:v>
                </c:pt>
                <c:pt idx="1230">
                  <c:v>40801</c:v>
                </c:pt>
                <c:pt idx="1231">
                  <c:v>40802</c:v>
                </c:pt>
                <c:pt idx="1232">
                  <c:v>40803</c:v>
                </c:pt>
                <c:pt idx="1233">
                  <c:v>40804</c:v>
                </c:pt>
                <c:pt idx="1234">
                  <c:v>40805</c:v>
                </c:pt>
                <c:pt idx="1235">
                  <c:v>40806</c:v>
                </c:pt>
                <c:pt idx="1236">
                  <c:v>40807</c:v>
                </c:pt>
                <c:pt idx="1237">
                  <c:v>40808</c:v>
                </c:pt>
                <c:pt idx="1238">
                  <c:v>40809</c:v>
                </c:pt>
                <c:pt idx="1239">
                  <c:v>40810</c:v>
                </c:pt>
                <c:pt idx="1240">
                  <c:v>40811</c:v>
                </c:pt>
                <c:pt idx="1241">
                  <c:v>40812</c:v>
                </c:pt>
                <c:pt idx="1242">
                  <c:v>40813</c:v>
                </c:pt>
                <c:pt idx="1243">
                  <c:v>40814</c:v>
                </c:pt>
                <c:pt idx="1244">
                  <c:v>40815</c:v>
                </c:pt>
                <c:pt idx="1245">
                  <c:v>40816</c:v>
                </c:pt>
                <c:pt idx="1246">
                  <c:v>40817</c:v>
                </c:pt>
                <c:pt idx="1247">
                  <c:v>40818</c:v>
                </c:pt>
                <c:pt idx="1248">
                  <c:v>40819</c:v>
                </c:pt>
                <c:pt idx="1249">
                  <c:v>40820</c:v>
                </c:pt>
                <c:pt idx="1250">
                  <c:v>40821</c:v>
                </c:pt>
                <c:pt idx="1251">
                  <c:v>40822</c:v>
                </c:pt>
                <c:pt idx="1252">
                  <c:v>40823</c:v>
                </c:pt>
                <c:pt idx="1253">
                  <c:v>40824</c:v>
                </c:pt>
                <c:pt idx="1254">
                  <c:v>40825</c:v>
                </c:pt>
                <c:pt idx="1255">
                  <c:v>40826</c:v>
                </c:pt>
                <c:pt idx="1256">
                  <c:v>40827</c:v>
                </c:pt>
                <c:pt idx="1257">
                  <c:v>40828</c:v>
                </c:pt>
                <c:pt idx="1258">
                  <c:v>40829</c:v>
                </c:pt>
                <c:pt idx="1259">
                  <c:v>40830</c:v>
                </c:pt>
                <c:pt idx="1260">
                  <c:v>40831</c:v>
                </c:pt>
                <c:pt idx="1261">
                  <c:v>40832</c:v>
                </c:pt>
                <c:pt idx="1262">
                  <c:v>40833</c:v>
                </c:pt>
                <c:pt idx="1263">
                  <c:v>40834</c:v>
                </c:pt>
                <c:pt idx="1264">
                  <c:v>40835</c:v>
                </c:pt>
                <c:pt idx="1265">
                  <c:v>40836</c:v>
                </c:pt>
                <c:pt idx="1266">
                  <c:v>40837</c:v>
                </c:pt>
                <c:pt idx="1267">
                  <c:v>40838</c:v>
                </c:pt>
                <c:pt idx="1268">
                  <c:v>40839</c:v>
                </c:pt>
                <c:pt idx="1269">
                  <c:v>40840</c:v>
                </c:pt>
                <c:pt idx="1270">
                  <c:v>40841</c:v>
                </c:pt>
                <c:pt idx="1271">
                  <c:v>40842</c:v>
                </c:pt>
                <c:pt idx="1272">
                  <c:v>40843</c:v>
                </c:pt>
                <c:pt idx="1273">
                  <c:v>40844</c:v>
                </c:pt>
                <c:pt idx="1274">
                  <c:v>40845</c:v>
                </c:pt>
                <c:pt idx="1275">
                  <c:v>40846</c:v>
                </c:pt>
                <c:pt idx="1276">
                  <c:v>40847</c:v>
                </c:pt>
                <c:pt idx="1277">
                  <c:v>40848</c:v>
                </c:pt>
                <c:pt idx="1278">
                  <c:v>40849</c:v>
                </c:pt>
                <c:pt idx="1279">
                  <c:v>40850</c:v>
                </c:pt>
                <c:pt idx="1280">
                  <c:v>40851</c:v>
                </c:pt>
                <c:pt idx="1281">
                  <c:v>40852</c:v>
                </c:pt>
                <c:pt idx="1282">
                  <c:v>40853</c:v>
                </c:pt>
                <c:pt idx="1283">
                  <c:v>40854</c:v>
                </c:pt>
                <c:pt idx="1284">
                  <c:v>40855</c:v>
                </c:pt>
                <c:pt idx="1285">
                  <c:v>40856</c:v>
                </c:pt>
                <c:pt idx="1286">
                  <c:v>40857</c:v>
                </c:pt>
                <c:pt idx="1287">
                  <c:v>40858</c:v>
                </c:pt>
                <c:pt idx="1288">
                  <c:v>40859</c:v>
                </c:pt>
                <c:pt idx="1289">
                  <c:v>40860</c:v>
                </c:pt>
                <c:pt idx="1290">
                  <c:v>40861</c:v>
                </c:pt>
                <c:pt idx="1291">
                  <c:v>40862</c:v>
                </c:pt>
                <c:pt idx="1292">
                  <c:v>40863</c:v>
                </c:pt>
                <c:pt idx="1293">
                  <c:v>40864</c:v>
                </c:pt>
                <c:pt idx="1294">
                  <c:v>40865</c:v>
                </c:pt>
                <c:pt idx="1295">
                  <c:v>40866</c:v>
                </c:pt>
                <c:pt idx="1296">
                  <c:v>40867</c:v>
                </c:pt>
                <c:pt idx="1297">
                  <c:v>40868</c:v>
                </c:pt>
                <c:pt idx="1298">
                  <c:v>40869</c:v>
                </c:pt>
                <c:pt idx="1299">
                  <c:v>40870</c:v>
                </c:pt>
                <c:pt idx="1300">
                  <c:v>40871</c:v>
                </c:pt>
                <c:pt idx="1301">
                  <c:v>40872</c:v>
                </c:pt>
                <c:pt idx="1302">
                  <c:v>40873</c:v>
                </c:pt>
                <c:pt idx="1303">
                  <c:v>40874</c:v>
                </c:pt>
                <c:pt idx="1304">
                  <c:v>40875</c:v>
                </c:pt>
                <c:pt idx="1305">
                  <c:v>40876</c:v>
                </c:pt>
                <c:pt idx="1306">
                  <c:v>40877</c:v>
                </c:pt>
                <c:pt idx="1307">
                  <c:v>40878</c:v>
                </c:pt>
                <c:pt idx="1308">
                  <c:v>40879</c:v>
                </c:pt>
                <c:pt idx="1309">
                  <c:v>40880</c:v>
                </c:pt>
                <c:pt idx="1310">
                  <c:v>40881</c:v>
                </c:pt>
                <c:pt idx="1311">
                  <c:v>40882</c:v>
                </c:pt>
                <c:pt idx="1312">
                  <c:v>40883</c:v>
                </c:pt>
                <c:pt idx="1313">
                  <c:v>40884</c:v>
                </c:pt>
                <c:pt idx="1314">
                  <c:v>40885</c:v>
                </c:pt>
                <c:pt idx="1315">
                  <c:v>40886</c:v>
                </c:pt>
                <c:pt idx="1316">
                  <c:v>40887</c:v>
                </c:pt>
                <c:pt idx="1317">
                  <c:v>40888</c:v>
                </c:pt>
                <c:pt idx="1318">
                  <c:v>40889</c:v>
                </c:pt>
                <c:pt idx="1319">
                  <c:v>40890</c:v>
                </c:pt>
                <c:pt idx="1320">
                  <c:v>40891</c:v>
                </c:pt>
                <c:pt idx="1321">
                  <c:v>40892</c:v>
                </c:pt>
                <c:pt idx="1322">
                  <c:v>40893</c:v>
                </c:pt>
                <c:pt idx="1323">
                  <c:v>40894</c:v>
                </c:pt>
                <c:pt idx="1324">
                  <c:v>40895</c:v>
                </c:pt>
                <c:pt idx="1325">
                  <c:v>40896</c:v>
                </c:pt>
                <c:pt idx="1326">
                  <c:v>40897</c:v>
                </c:pt>
                <c:pt idx="1327">
                  <c:v>40898</c:v>
                </c:pt>
                <c:pt idx="1328">
                  <c:v>40899</c:v>
                </c:pt>
                <c:pt idx="1329">
                  <c:v>40900</c:v>
                </c:pt>
                <c:pt idx="1330">
                  <c:v>40901</c:v>
                </c:pt>
                <c:pt idx="1331">
                  <c:v>40902</c:v>
                </c:pt>
                <c:pt idx="1332">
                  <c:v>40903</c:v>
                </c:pt>
                <c:pt idx="1333">
                  <c:v>40904</c:v>
                </c:pt>
                <c:pt idx="1334">
                  <c:v>40905</c:v>
                </c:pt>
                <c:pt idx="1335">
                  <c:v>40906</c:v>
                </c:pt>
                <c:pt idx="1336">
                  <c:v>40907</c:v>
                </c:pt>
                <c:pt idx="1337">
                  <c:v>40908</c:v>
                </c:pt>
                <c:pt idx="1338">
                  <c:v>40909</c:v>
                </c:pt>
                <c:pt idx="1339">
                  <c:v>40910</c:v>
                </c:pt>
                <c:pt idx="1340">
                  <c:v>40911</c:v>
                </c:pt>
                <c:pt idx="1341">
                  <c:v>40912</c:v>
                </c:pt>
                <c:pt idx="1342">
                  <c:v>40913</c:v>
                </c:pt>
                <c:pt idx="1343">
                  <c:v>40914</c:v>
                </c:pt>
                <c:pt idx="1344">
                  <c:v>40915</c:v>
                </c:pt>
                <c:pt idx="1345">
                  <c:v>40916</c:v>
                </c:pt>
                <c:pt idx="1346">
                  <c:v>40917</c:v>
                </c:pt>
                <c:pt idx="1347">
                  <c:v>40918</c:v>
                </c:pt>
                <c:pt idx="1348">
                  <c:v>40919</c:v>
                </c:pt>
                <c:pt idx="1349">
                  <c:v>40920</c:v>
                </c:pt>
                <c:pt idx="1350">
                  <c:v>40921</c:v>
                </c:pt>
                <c:pt idx="1351">
                  <c:v>40922</c:v>
                </c:pt>
                <c:pt idx="1352">
                  <c:v>40923</c:v>
                </c:pt>
                <c:pt idx="1353">
                  <c:v>40924</c:v>
                </c:pt>
                <c:pt idx="1354">
                  <c:v>40925</c:v>
                </c:pt>
                <c:pt idx="1355">
                  <c:v>40926</c:v>
                </c:pt>
                <c:pt idx="1356">
                  <c:v>40927</c:v>
                </c:pt>
                <c:pt idx="1357">
                  <c:v>40928</c:v>
                </c:pt>
                <c:pt idx="1358">
                  <c:v>40929</c:v>
                </c:pt>
                <c:pt idx="1359">
                  <c:v>40930</c:v>
                </c:pt>
                <c:pt idx="1360">
                  <c:v>40931</c:v>
                </c:pt>
                <c:pt idx="1361">
                  <c:v>40932</c:v>
                </c:pt>
                <c:pt idx="1362">
                  <c:v>40933</c:v>
                </c:pt>
                <c:pt idx="1363">
                  <c:v>40934</c:v>
                </c:pt>
                <c:pt idx="1364">
                  <c:v>40935</c:v>
                </c:pt>
                <c:pt idx="1365">
                  <c:v>40936</c:v>
                </c:pt>
                <c:pt idx="1366">
                  <c:v>40937</c:v>
                </c:pt>
                <c:pt idx="1367">
                  <c:v>40938</c:v>
                </c:pt>
                <c:pt idx="1368">
                  <c:v>40939</c:v>
                </c:pt>
                <c:pt idx="1369">
                  <c:v>40940</c:v>
                </c:pt>
                <c:pt idx="1370">
                  <c:v>40941</c:v>
                </c:pt>
                <c:pt idx="1371">
                  <c:v>40942</c:v>
                </c:pt>
                <c:pt idx="1372">
                  <c:v>40943</c:v>
                </c:pt>
                <c:pt idx="1373">
                  <c:v>40944</c:v>
                </c:pt>
                <c:pt idx="1374">
                  <c:v>40945</c:v>
                </c:pt>
                <c:pt idx="1375">
                  <c:v>40946</c:v>
                </c:pt>
                <c:pt idx="1376">
                  <c:v>40947</c:v>
                </c:pt>
                <c:pt idx="1377">
                  <c:v>40948</c:v>
                </c:pt>
                <c:pt idx="1378">
                  <c:v>40949</c:v>
                </c:pt>
                <c:pt idx="1379">
                  <c:v>40950</c:v>
                </c:pt>
                <c:pt idx="1380">
                  <c:v>40951</c:v>
                </c:pt>
                <c:pt idx="1381">
                  <c:v>40952</c:v>
                </c:pt>
                <c:pt idx="1382">
                  <c:v>40953</c:v>
                </c:pt>
                <c:pt idx="1383">
                  <c:v>40954</c:v>
                </c:pt>
                <c:pt idx="1384">
                  <c:v>40955</c:v>
                </c:pt>
                <c:pt idx="1385">
                  <c:v>40956</c:v>
                </c:pt>
                <c:pt idx="1386">
                  <c:v>40957</c:v>
                </c:pt>
                <c:pt idx="1387">
                  <c:v>40958</c:v>
                </c:pt>
                <c:pt idx="1388">
                  <c:v>40959</c:v>
                </c:pt>
                <c:pt idx="1389">
                  <c:v>40960</c:v>
                </c:pt>
                <c:pt idx="1390">
                  <c:v>40961</c:v>
                </c:pt>
                <c:pt idx="1391">
                  <c:v>40962</c:v>
                </c:pt>
                <c:pt idx="1392">
                  <c:v>40963</c:v>
                </c:pt>
                <c:pt idx="1393">
                  <c:v>40964</c:v>
                </c:pt>
                <c:pt idx="1394">
                  <c:v>40965</c:v>
                </c:pt>
                <c:pt idx="1395">
                  <c:v>40966</c:v>
                </c:pt>
                <c:pt idx="1396">
                  <c:v>40967</c:v>
                </c:pt>
                <c:pt idx="1397">
                  <c:v>40968</c:v>
                </c:pt>
                <c:pt idx="1398">
                  <c:v>40969</c:v>
                </c:pt>
                <c:pt idx="1399">
                  <c:v>40970</c:v>
                </c:pt>
                <c:pt idx="1400">
                  <c:v>40971</c:v>
                </c:pt>
                <c:pt idx="1401">
                  <c:v>40972</c:v>
                </c:pt>
                <c:pt idx="1402">
                  <c:v>40973</c:v>
                </c:pt>
                <c:pt idx="1403">
                  <c:v>40974</c:v>
                </c:pt>
                <c:pt idx="1404">
                  <c:v>40975</c:v>
                </c:pt>
                <c:pt idx="1405">
                  <c:v>40976</c:v>
                </c:pt>
                <c:pt idx="1406">
                  <c:v>40977</c:v>
                </c:pt>
                <c:pt idx="1407">
                  <c:v>40978</c:v>
                </c:pt>
                <c:pt idx="1408">
                  <c:v>40979</c:v>
                </c:pt>
                <c:pt idx="1409">
                  <c:v>40980</c:v>
                </c:pt>
                <c:pt idx="1410">
                  <c:v>40981</c:v>
                </c:pt>
                <c:pt idx="1411">
                  <c:v>40982</c:v>
                </c:pt>
                <c:pt idx="1412">
                  <c:v>40983</c:v>
                </c:pt>
                <c:pt idx="1413">
                  <c:v>40984</c:v>
                </c:pt>
                <c:pt idx="1414">
                  <c:v>40985</c:v>
                </c:pt>
                <c:pt idx="1415">
                  <c:v>40986</c:v>
                </c:pt>
                <c:pt idx="1416">
                  <c:v>40987</c:v>
                </c:pt>
                <c:pt idx="1417">
                  <c:v>40988</c:v>
                </c:pt>
                <c:pt idx="1418">
                  <c:v>40989</c:v>
                </c:pt>
                <c:pt idx="1419">
                  <c:v>40990</c:v>
                </c:pt>
                <c:pt idx="1420">
                  <c:v>40991</c:v>
                </c:pt>
                <c:pt idx="1421">
                  <c:v>40992</c:v>
                </c:pt>
                <c:pt idx="1422">
                  <c:v>40993</c:v>
                </c:pt>
                <c:pt idx="1423">
                  <c:v>40994</c:v>
                </c:pt>
                <c:pt idx="1424">
                  <c:v>40995</c:v>
                </c:pt>
                <c:pt idx="1425">
                  <c:v>40996</c:v>
                </c:pt>
                <c:pt idx="1426">
                  <c:v>40997</c:v>
                </c:pt>
                <c:pt idx="1427">
                  <c:v>40998</c:v>
                </c:pt>
                <c:pt idx="1428">
                  <c:v>40999</c:v>
                </c:pt>
                <c:pt idx="1429">
                  <c:v>41000</c:v>
                </c:pt>
                <c:pt idx="1430">
                  <c:v>41001</c:v>
                </c:pt>
                <c:pt idx="1431">
                  <c:v>41002</c:v>
                </c:pt>
                <c:pt idx="1432">
                  <c:v>41003</c:v>
                </c:pt>
                <c:pt idx="1433">
                  <c:v>41004</c:v>
                </c:pt>
                <c:pt idx="1434">
                  <c:v>41005</c:v>
                </c:pt>
                <c:pt idx="1435">
                  <c:v>41006</c:v>
                </c:pt>
                <c:pt idx="1436">
                  <c:v>41007</c:v>
                </c:pt>
                <c:pt idx="1437">
                  <c:v>41008</c:v>
                </c:pt>
                <c:pt idx="1438">
                  <c:v>41009</c:v>
                </c:pt>
                <c:pt idx="1439">
                  <c:v>41010</c:v>
                </c:pt>
                <c:pt idx="1440">
                  <c:v>41011</c:v>
                </c:pt>
                <c:pt idx="1441">
                  <c:v>41012</c:v>
                </c:pt>
                <c:pt idx="1442">
                  <c:v>41013</c:v>
                </c:pt>
                <c:pt idx="1443">
                  <c:v>41014</c:v>
                </c:pt>
                <c:pt idx="1444">
                  <c:v>41015</c:v>
                </c:pt>
                <c:pt idx="1445">
                  <c:v>41016</c:v>
                </c:pt>
                <c:pt idx="1446">
                  <c:v>41017</c:v>
                </c:pt>
                <c:pt idx="1447">
                  <c:v>41018</c:v>
                </c:pt>
                <c:pt idx="1448">
                  <c:v>41019</c:v>
                </c:pt>
                <c:pt idx="1449">
                  <c:v>41020</c:v>
                </c:pt>
                <c:pt idx="1450">
                  <c:v>41021</c:v>
                </c:pt>
                <c:pt idx="1451">
                  <c:v>41022</c:v>
                </c:pt>
                <c:pt idx="1452">
                  <c:v>41023</c:v>
                </c:pt>
                <c:pt idx="1453">
                  <c:v>41024</c:v>
                </c:pt>
                <c:pt idx="1454">
                  <c:v>41025</c:v>
                </c:pt>
                <c:pt idx="1455">
                  <c:v>41026</c:v>
                </c:pt>
                <c:pt idx="1456">
                  <c:v>41027</c:v>
                </c:pt>
                <c:pt idx="1457">
                  <c:v>41028</c:v>
                </c:pt>
                <c:pt idx="1458">
                  <c:v>41029</c:v>
                </c:pt>
                <c:pt idx="1459">
                  <c:v>41030</c:v>
                </c:pt>
                <c:pt idx="1460">
                  <c:v>41031</c:v>
                </c:pt>
                <c:pt idx="1461">
                  <c:v>41032</c:v>
                </c:pt>
                <c:pt idx="1462">
                  <c:v>41033</c:v>
                </c:pt>
                <c:pt idx="1463">
                  <c:v>41034</c:v>
                </c:pt>
                <c:pt idx="1464">
                  <c:v>41035</c:v>
                </c:pt>
                <c:pt idx="1465">
                  <c:v>41036</c:v>
                </c:pt>
                <c:pt idx="1466">
                  <c:v>41037</c:v>
                </c:pt>
                <c:pt idx="1467">
                  <c:v>41038</c:v>
                </c:pt>
                <c:pt idx="1468">
                  <c:v>41039</c:v>
                </c:pt>
                <c:pt idx="1469">
                  <c:v>41040</c:v>
                </c:pt>
                <c:pt idx="1470">
                  <c:v>41041</c:v>
                </c:pt>
                <c:pt idx="1471">
                  <c:v>41042</c:v>
                </c:pt>
                <c:pt idx="1472">
                  <c:v>41043</c:v>
                </c:pt>
                <c:pt idx="1473">
                  <c:v>41044</c:v>
                </c:pt>
                <c:pt idx="1474">
                  <c:v>41045</c:v>
                </c:pt>
                <c:pt idx="1475">
                  <c:v>41046</c:v>
                </c:pt>
                <c:pt idx="1476">
                  <c:v>41047</c:v>
                </c:pt>
                <c:pt idx="1477">
                  <c:v>41048</c:v>
                </c:pt>
                <c:pt idx="1478">
                  <c:v>41049</c:v>
                </c:pt>
                <c:pt idx="1479">
                  <c:v>41050</c:v>
                </c:pt>
                <c:pt idx="1480">
                  <c:v>41051</c:v>
                </c:pt>
                <c:pt idx="1481">
                  <c:v>41052</c:v>
                </c:pt>
                <c:pt idx="1482">
                  <c:v>41053</c:v>
                </c:pt>
                <c:pt idx="1483">
                  <c:v>41054</c:v>
                </c:pt>
                <c:pt idx="1484">
                  <c:v>41055</c:v>
                </c:pt>
                <c:pt idx="1485">
                  <c:v>41056</c:v>
                </c:pt>
                <c:pt idx="1486">
                  <c:v>41057</c:v>
                </c:pt>
                <c:pt idx="1487">
                  <c:v>41058</c:v>
                </c:pt>
                <c:pt idx="1488">
                  <c:v>41059</c:v>
                </c:pt>
                <c:pt idx="1489">
                  <c:v>41060</c:v>
                </c:pt>
                <c:pt idx="1490">
                  <c:v>41061</c:v>
                </c:pt>
                <c:pt idx="1491">
                  <c:v>41062</c:v>
                </c:pt>
                <c:pt idx="1492">
                  <c:v>41063</c:v>
                </c:pt>
                <c:pt idx="1493">
                  <c:v>41064</c:v>
                </c:pt>
                <c:pt idx="1494">
                  <c:v>41065</c:v>
                </c:pt>
                <c:pt idx="1495">
                  <c:v>41066</c:v>
                </c:pt>
                <c:pt idx="1496">
                  <c:v>41067</c:v>
                </c:pt>
                <c:pt idx="1497">
                  <c:v>41068</c:v>
                </c:pt>
                <c:pt idx="1498">
                  <c:v>41069</c:v>
                </c:pt>
                <c:pt idx="1499">
                  <c:v>41070</c:v>
                </c:pt>
                <c:pt idx="1500">
                  <c:v>41071</c:v>
                </c:pt>
                <c:pt idx="1501">
                  <c:v>41072</c:v>
                </c:pt>
                <c:pt idx="1502">
                  <c:v>41073</c:v>
                </c:pt>
                <c:pt idx="1503">
                  <c:v>41074</c:v>
                </c:pt>
                <c:pt idx="1504">
                  <c:v>41075</c:v>
                </c:pt>
                <c:pt idx="1505">
                  <c:v>41076</c:v>
                </c:pt>
                <c:pt idx="1506">
                  <c:v>41077</c:v>
                </c:pt>
                <c:pt idx="1507">
                  <c:v>41078</c:v>
                </c:pt>
                <c:pt idx="1508">
                  <c:v>41079</c:v>
                </c:pt>
                <c:pt idx="1509">
                  <c:v>41080</c:v>
                </c:pt>
                <c:pt idx="1510">
                  <c:v>41081</c:v>
                </c:pt>
                <c:pt idx="1511">
                  <c:v>41082</c:v>
                </c:pt>
                <c:pt idx="1512">
                  <c:v>41083</c:v>
                </c:pt>
                <c:pt idx="1513">
                  <c:v>41084</c:v>
                </c:pt>
                <c:pt idx="1514">
                  <c:v>41085</c:v>
                </c:pt>
                <c:pt idx="1515">
                  <c:v>41086</c:v>
                </c:pt>
                <c:pt idx="1516">
                  <c:v>41087</c:v>
                </c:pt>
                <c:pt idx="1517">
                  <c:v>41088</c:v>
                </c:pt>
                <c:pt idx="1518">
                  <c:v>41089</c:v>
                </c:pt>
                <c:pt idx="1519">
                  <c:v>41090</c:v>
                </c:pt>
                <c:pt idx="1520">
                  <c:v>41091</c:v>
                </c:pt>
                <c:pt idx="1521">
                  <c:v>41092</c:v>
                </c:pt>
                <c:pt idx="1522">
                  <c:v>41093</c:v>
                </c:pt>
                <c:pt idx="1523">
                  <c:v>41094</c:v>
                </c:pt>
                <c:pt idx="1524">
                  <c:v>41095</c:v>
                </c:pt>
                <c:pt idx="1525">
                  <c:v>41096</c:v>
                </c:pt>
                <c:pt idx="1526">
                  <c:v>41097</c:v>
                </c:pt>
                <c:pt idx="1527">
                  <c:v>41098</c:v>
                </c:pt>
                <c:pt idx="1528">
                  <c:v>41099</c:v>
                </c:pt>
                <c:pt idx="1529">
                  <c:v>41100</c:v>
                </c:pt>
                <c:pt idx="1530">
                  <c:v>41101</c:v>
                </c:pt>
                <c:pt idx="1531">
                  <c:v>41102</c:v>
                </c:pt>
                <c:pt idx="1532">
                  <c:v>41103</c:v>
                </c:pt>
                <c:pt idx="1533">
                  <c:v>41104</c:v>
                </c:pt>
                <c:pt idx="1534">
                  <c:v>41105</c:v>
                </c:pt>
                <c:pt idx="1535">
                  <c:v>41106</c:v>
                </c:pt>
                <c:pt idx="1536">
                  <c:v>41107</c:v>
                </c:pt>
                <c:pt idx="1537">
                  <c:v>41108</c:v>
                </c:pt>
                <c:pt idx="1538">
                  <c:v>41109</c:v>
                </c:pt>
                <c:pt idx="1539">
                  <c:v>41110</c:v>
                </c:pt>
                <c:pt idx="1540">
                  <c:v>41111</c:v>
                </c:pt>
                <c:pt idx="1541">
                  <c:v>41112</c:v>
                </c:pt>
                <c:pt idx="1542">
                  <c:v>41113</c:v>
                </c:pt>
                <c:pt idx="1543">
                  <c:v>41114</c:v>
                </c:pt>
                <c:pt idx="1544">
                  <c:v>41115</c:v>
                </c:pt>
                <c:pt idx="1545">
                  <c:v>41116</c:v>
                </c:pt>
                <c:pt idx="1546">
                  <c:v>41117</c:v>
                </c:pt>
                <c:pt idx="1547">
                  <c:v>41118</c:v>
                </c:pt>
                <c:pt idx="1548">
                  <c:v>41119</c:v>
                </c:pt>
                <c:pt idx="1549">
                  <c:v>41120</c:v>
                </c:pt>
                <c:pt idx="1550">
                  <c:v>41121</c:v>
                </c:pt>
                <c:pt idx="1551">
                  <c:v>41122</c:v>
                </c:pt>
                <c:pt idx="1552">
                  <c:v>41123</c:v>
                </c:pt>
                <c:pt idx="1553">
                  <c:v>41124</c:v>
                </c:pt>
                <c:pt idx="1554">
                  <c:v>41125</c:v>
                </c:pt>
                <c:pt idx="1555">
                  <c:v>41126</c:v>
                </c:pt>
                <c:pt idx="1556">
                  <c:v>41127</c:v>
                </c:pt>
                <c:pt idx="1557">
                  <c:v>41128</c:v>
                </c:pt>
                <c:pt idx="1558">
                  <c:v>41129</c:v>
                </c:pt>
                <c:pt idx="1559">
                  <c:v>41130</c:v>
                </c:pt>
                <c:pt idx="1560">
                  <c:v>41131</c:v>
                </c:pt>
                <c:pt idx="1561">
                  <c:v>41132</c:v>
                </c:pt>
                <c:pt idx="1562">
                  <c:v>41133</c:v>
                </c:pt>
                <c:pt idx="1563">
                  <c:v>41134</c:v>
                </c:pt>
                <c:pt idx="1564">
                  <c:v>41135</c:v>
                </c:pt>
                <c:pt idx="1565">
                  <c:v>41136</c:v>
                </c:pt>
                <c:pt idx="1566">
                  <c:v>41137</c:v>
                </c:pt>
                <c:pt idx="1567">
                  <c:v>41138</c:v>
                </c:pt>
                <c:pt idx="1568">
                  <c:v>41139</c:v>
                </c:pt>
                <c:pt idx="1569">
                  <c:v>41140</c:v>
                </c:pt>
                <c:pt idx="1570">
                  <c:v>41141</c:v>
                </c:pt>
                <c:pt idx="1571">
                  <c:v>41142</c:v>
                </c:pt>
                <c:pt idx="1572">
                  <c:v>41143</c:v>
                </c:pt>
                <c:pt idx="1573">
                  <c:v>41144</c:v>
                </c:pt>
                <c:pt idx="1574">
                  <c:v>41145</c:v>
                </c:pt>
                <c:pt idx="1575">
                  <c:v>41146</c:v>
                </c:pt>
                <c:pt idx="1576">
                  <c:v>41147</c:v>
                </c:pt>
                <c:pt idx="1577">
                  <c:v>41148</c:v>
                </c:pt>
                <c:pt idx="1578">
                  <c:v>41149</c:v>
                </c:pt>
                <c:pt idx="1579">
                  <c:v>41150</c:v>
                </c:pt>
                <c:pt idx="1580">
                  <c:v>41151</c:v>
                </c:pt>
                <c:pt idx="1581">
                  <c:v>41152</c:v>
                </c:pt>
                <c:pt idx="1582">
                  <c:v>41153</c:v>
                </c:pt>
                <c:pt idx="1583">
                  <c:v>41154</c:v>
                </c:pt>
                <c:pt idx="1584">
                  <c:v>41155</c:v>
                </c:pt>
                <c:pt idx="1585">
                  <c:v>41156</c:v>
                </c:pt>
                <c:pt idx="1586">
                  <c:v>41157</c:v>
                </c:pt>
                <c:pt idx="1587">
                  <c:v>41158</c:v>
                </c:pt>
                <c:pt idx="1588">
                  <c:v>41159</c:v>
                </c:pt>
                <c:pt idx="1589">
                  <c:v>41160</c:v>
                </c:pt>
                <c:pt idx="1590">
                  <c:v>41161</c:v>
                </c:pt>
                <c:pt idx="1591">
                  <c:v>41162</c:v>
                </c:pt>
                <c:pt idx="1592">
                  <c:v>41163</c:v>
                </c:pt>
                <c:pt idx="1593">
                  <c:v>41164</c:v>
                </c:pt>
                <c:pt idx="1594">
                  <c:v>41165</c:v>
                </c:pt>
                <c:pt idx="1595">
                  <c:v>41166</c:v>
                </c:pt>
                <c:pt idx="1596">
                  <c:v>41167</c:v>
                </c:pt>
                <c:pt idx="1597">
                  <c:v>41168</c:v>
                </c:pt>
                <c:pt idx="1598">
                  <c:v>41169</c:v>
                </c:pt>
                <c:pt idx="1599">
                  <c:v>41170</c:v>
                </c:pt>
                <c:pt idx="1600">
                  <c:v>41171</c:v>
                </c:pt>
                <c:pt idx="1601">
                  <c:v>41172</c:v>
                </c:pt>
                <c:pt idx="1602">
                  <c:v>41173</c:v>
                </c:pt>
                <c:pt idx="1603">
                  <c:v>41174</c:v>
                </c:pt>
                <c:pt idx="1604">
                  <c:v>41175</c:v>
                </c:pt>
                <c:pt idx="1605">
                  <c:v>41176</c:v>
                </c:pt>
                <c:pt idx="1606">
                  <c:v>41177</c:v>
                </c:pt>
                <c:pt idx="1607">
                  <c:v>41178</c:v>
                </c:pt>
                <c:pt idx="1608">
                  <c:v>41179</c:v>
                </c:pt>
                <c:pt idx="1609">
                  <c:v>41180</c:v>
                </c:pt>
                <c:pt idx="1610">
                  <c:v>41181</c:v>
                </c:pt>
                <c:pt idx="1611">
                  <c:v>41182</c:v>
                </c:pt>
                <c:pt idx="1612">
                  <c:v>41183</c:v>
                </c:pt>
                <c:pt idx="1613">
                  <c:v>41184</c:v>
                </c:pt>
                <c:pt idx="1614">
                  <c:v>41185</c:v>
                </c:pt>
                <c:pt idx="1615">
                  <c:v>41186</c:v>
                </c:pt>
                <c:pt idx="1616">
                  <c:v>41187</c:v>
                </c:pt>
                <c:pt idx="1617">
                  <c:v>41188</c:v>
                </c:pt>
                <c:pt idx="1618">
                  <c:v>41189</c:v>
                </c:pt>
                <c:pt idx="1619">
                  <c:v>41190</c:v>
                </c:pt>
                <c:pt idx="1620">
                  <c:v>41191</c:v>
                </c:pt>
                <c:pt idx="1621">
                  <c:v>41192</c:v>
                </c:pt>
                <c:pt idx="1622">
                  <c:v>41193</c:v>
                </c:pt>
                <c:pt idx="1623">
                  <c:v>41194</c:v>
                </c:pt>
                <c:pt idx="1624">
                  <c:v>41195</c:v>
                </c:pt>
                <c:pt idx="1625">
                  <c:v>41196</c:v>
                </c:pt>
                <c:pt idx="1626">
                  <c:v>41197</c:v>
                </c:pt>
                <c:pt idx="1627">
                  <c:v>41198</c:v>
                </c:pt>
                <c:pt idx="1628">
                  <c:v>41199</c:v>
                </c:pt>
                <c:pt idx="1629">
                  <c:v>41200</c:v>
                </c:pt>
                <c:pt idx="1630">
                  <c:v>41201</c:v>
                </c:pt>
                <c:pt idx="1631">
                  <c:v>41202</c:v>
                </c:pt>
                <c:pt idx="1632">
                  <c:v>41203</c:v>
                </c:pt>
                <c:pt idx="1633">
                  <c:v>41204</c:v>
                </c:pt>
                <c:pt idx="1634">
                  <c:v>41205</c:v>
                </c:pt>
                <c:pt idx="1635">
                  <c:v>41206</c:v>
                </c:pt>
                <c:pt idx="1636">
                  <c:v>41207</c:v>
                </c:pt>
                <c:pt idx="1637">
                  <c:v>41208</c:v>
                </c:pt>
                <c:pt idx="1638">
                  <c:v>41209</c:v>
                </c:pt>
                <c:pt idx="1639">
                  <c:v>41210</c:v>
                </c:pt>
                <c:pt idx="1640">
                  <c:v>41211</c:v>
                </c:pt>
                <c:pt idx="1641">
                  <c:v>41212</c:v>
                </c:pt>
                <c:pt idx="1642">
                  <c:v>41213</c:v>
                </c:pt>
                <c:pt idx="1643">
                  <c:v>41214</c:v>
                </c:pt>
                <c:pt idx="1644">
                  <c:v>41215</c:v>
                </c:pt>
                <c:pt idx="1645">
                  <c:v>41216</c:v>
                </c:pt>
                <c:pt idx="1646">
                  <c:v>41217</c:v>
                </c:pt>
                <c:pt idx="1647">
                  <c:v>41218</c:v>
                </c:pt>
                <c:pt idx="1648">
                  <c:v>41219</c:v>
                </c:pt>
                <c:pt idx="1649">
                  <c:v>41220</c:v>
                </c:pt>
                <c:pt idx="1650">
                  <c:v>41221</c:v>
                </c:pt>
                <c:pt idx="1651">
                  <c:v>41222</c:v>
                </c:pt>
                <c:pt idx="1652">
                  <c:v>41223</c:v>
                </c:pt>
                <c:pt idx="1653">
                  <c:v>41224</c:v>
                </c:pt>
                <c:pt idx="1654">
                  <c:v>41225</c:v>
                </c:pt>
                <c:pt idx="1655">
                  <c:v>41226</c:v>
                </c:pt>
                <c:pt idx="1656">
                  <c:v>41227</c:v>
                </c:pt>
                <c:pt idx="1657">
                  <c:v>41228</c:v>
                </c:pt>
                <c:pt idx="1658">
                  <c:v>41229</c:v>
                </c:pt>
                <c:pt idx="1659">
                  <c:v>41230</c:v>
                </c:pt>
                <c:pt idx="1660">
                  <c:v>41231</c:v>
                </c:pt>
                <c:pt idx="1661">
                  <c:v>41232</c:v>
                </c:pt>
                <c:pt idx="1662">
                  <c:v>41233</c:v>
                </c:pt>
                <c:pt idx="1663">
                  <c:v>41234</c:v>
                </c:pt>
                <c:pt idx="1664">
                  <c:v>41235</c:v>
                </c:pt>
                <c:pt idx="1665">
                  <c:v>41236</c:v>
                </c:pt>
                <c:pt idx="1666">
                  <c:v>41237</c:v>
                </c:pt>
                <c:pt idx="1667">
                  <c:v>41238</c:v>
                </c:pt>
                <c:pt idx="1668">
                  <c:v>41239</c:v>
                </c:pt>
                <c:pt idx="1669">
                  <c:v>41240</c:v>
                </c:pt>
                <c:pt idx="1670">
                  <c:v>41241</c:v>
                </c:pt>
                <c:pt idx="1671">
                  <c:v>41242</c:v>
                </c:pt>
                <c:pt idx="1672">
                  <c:v>41243</c:v>
                </c:pt>
                <c:pt idx="1673">
                  <c:v>41244</c:v>
                </c:pt>
                <c:pt idx="1674">
                  <c:v>41245</c:v>
                </c:pt>
                <c:pt idx="1675">
                  <c:v>41246</c:v>
                </c:pt>
                <c:pt idx="1676">
                  <c:v>41247</c:v>
                </c:pt>
                <c:pt idx="1677">
                  <c:v>41248</c:v>
                </c:pt>
                <c:pt idx="1678">
                  <c:v>41249</c:v>
                </c:pt>
                <c:pt idx="1679">
                  <c:v>41250</c:v>
                </c:pt>
                <c:pt idx="1680">
                  <c:v>41251</c:v>
                </c:pt>
                <c:pt idx="1681">
                  <c:v>41252</c:v>
                </c:pt>
                <c:pt idx="1682">
                  <c:v>41253</c:v>
                </c:pt>
                <c:pt idx="1683">
                  <c:v>41254</c:v>
                </c:pt>
                <c:pt idx="1684">
                  <c:v>41255</c:v>
                </c:pt>
                <c:pt idx="1685">
                  <c:v>41256</c:v>
                </c:pt>
                <c:pt idx="1686">
                  <c:v>41257</c:v>
                </c:pt>
                <c:pt idx="1687">
                  <c:v>41258</c:v>
                </c:pt>
                <c:pt idx="1688">
                  <c:v>41259</c:v>
                </c:pt>
                <c:pt idx="1689">
                  <c:v>41260</c:v>
                </c:pt>
                <c:pt idx="1690">
                  <c:v>41261</c:v>
                </c:pt>
                <c:pt idx="1691">
                  <c:v>41262</c:v>
                </c:pt>
                <c:pt idx="1692">
                  <c:v>41263</c:v>
                </c:pt>
                <c:pt idx="1693">
                  <c:v>41264</c:v>
                </c:pt>
                <c:pt idx="1694">
                  <c:v>41265</c:v>
                </c:pt>
                <c:pt idx="1695">
                  <c:v>41266</c:v>
                </c:pt>
                <c:pt idx="1696">
                  <c:v>41267</c:v>
                </c:pt>
                <c:pt idx="1697">
                  <c:v>41268</c:v>
                </c:pt>
                <c:pt idx="1698">
                  <c:v>41269</c:v>
                </c:pt>
                <c:pt idx="1699">
                  <c:v>41270</c:v>
                </c:pt>
                <c:pt idx="1700">
                  <c:v>41271</c:v>
                </c:pt>
                <c:pt idx="1701">
                  <c:v>41272</c:v>
                </c:pt>
                <c:pt idx="1702">
                  <c:v>41273</c:v>
                </c:pt>
                <c:pt idx="1703">
                  <c:v>41274</c:v>
                </c:pt>
                <c:pt idx="1704">
                  <c:v>41275</c:v>
                </c:pt>
                <c:pt idx="1705">
                  <c:v>41276</c:v>
                </c:pt>
                <c:pt idx="1706">
                  <c:v>41277</c:v>
                </c:pt>
                <c:pt idx="1707">
                  <c:v>41278</c:v>
                </c:pt>
                <c:pt idx="1708">
                  <c:v>41279</c:v>
                </c:pt>
                <c:pt idx="1709">
                  <c:v>41280</c:v>
                </c:pt>
                <c:pt idx="1710">
                  <c:v>41281</c:v>
                </c:pt>
                <c:pt idx="1711">
                  <c:v>41282</c:v>
                </c:pt>
                <c:pt idx="1712">
                  <c:v>41283</c:v>
                </c:pt>
                <c:pt idx="1713">
                  <c:v>41284</c:v>
                </c:pt>
                <c:pt idx="1714">
                  <c:v>41285</c:v>
                </c:pt>
                <c:pt idx="1715">
                  <c:v>41286</c:v>
                </c:pt>
                <c:pt idx="1716">
                  <c:v>41287</c:v>
                </c:pt>
                <c:pt idx="1717">
                  <c:v>41288</c:v>
                </c:pt>
                <c:pt idx="1718">
                  <c:v>41289</c:v>
                </c:pt>
                <c:pt idx="1719">
                  <c:v>41290</c:v>
                </c:pt>
                <c:pt idx="1720">
                  <c:v>41291</c:v>
                </c:pt>
                <c:pt idx="1721">
                  <c:v>41292</c:v>
                </c:pt>
                <c:pt idx="1722">
                  <c:v>41293</c:v>
                </c:pt>
                <c:pt idx="1723">
                  <c:v>41294</c:v>
                </c:pt>
                <c:pt idx="1724">
                  <c:v>41295</c:v>
                </c:pt>
                <c:pt idx="1725">
                  <c:v>41296</c:v>
                </c:pt>
                <c:pt idx="1726">
                  <c:v>41297</c:v>
                </c:pt>
                <c:pt idx="1727">
                  <c:v>41298</c:v>
                </c:pt>
                <c:pt idx="1728">
                  <c:v>41299</c:v>
                </c:pt>
                <c:pt idx="1729">
                  <c:v>41300</c:v>
                </c:pt>
                <c:pt idx="1730">
                  <c:v>41301</c:v>
                </c:pt>
                <c:pt idx="1731">
                  <c:v>41302</c:v>
                </c:pt>
                <c:pt idx="1732">
                  <c:v>41303</c:v>
                </c:pt>
                <c:pt idx="1733">
                  <c:v>41304</c:v>
                </c:pt>
                <c:pt idx="1734">
                  <c:v>41305</c:v>
                </c:pt>
                <c:pt idx="1735">
                  <c:v>41306</c:v>
                </c:pt>
                <c:pt idx="1736">
                  <c:v>41307</c:v>
                </c:pt>
                <c:pt idx="1737">
                  <c:v>41308</c:v>
                </c:pt>
                <c:pt idx="1738">
                  <c:v>41309</c:v>
                </c:pt>
                <c:pt idx="1739">
                  <c:v>41310</c:v>
                </c:pt>
                <c:pt idx="1740">
                  <c:v>41311</c:v>
                </c:pt>
                <c:pt idx="1741">
                  <c:v>41312</c:v>
                </c:pt>
                <c:pt idx="1742">
                  <c:v>41313</c:v>
                </c:pt>
                <c:pt idx="1743">
                  <c:v>41314</c:v>
                </c:pt>
                <c:pt idx="1744">
                  <c:v>41315</c:v>
                </c:pt>
                <c:pt idx="1745">
                  <c:v>41316</c:v>
                </c:pt>
                <c:pt idx="1746">
                  <c:v>41317</c:v>
                </c:pt>
                <c:pt idx="1747">
                  <c:v>41318</c:v>
                </c:pt>
                <c:pt idx="1748">
                  <c:v>41319</c:v>
                </c:pt>
                <c:pt idx="1749">
                  <c:v>41320</c:v>
                </c:pt>
                <c:pt idx="1750">
                  <c:v>41321</c:v>
                </c:pt>
                <c:pt idx="1751">
                  <c:v>41322</c:v>
                </c:pt>
                <c:pt idx="1752">
                  <c:v>41323</c:v>
                </c:pt>
                <c:pt idx="1753">
                  <c:v>41324</c:v>
                </c:pt>
                <c:pt idx="1754">
                  <c:v>41325</c:v>
                </c:pt>
                <c:pt idx="1755">
                  <c:v>41326</c:v>
                </c:pt>
                <c:pt idx="1756">
                  <c:v>41327</c:v>
                </c:pt>
                <c:pt idx="1757">
                  <c:v>41328</c:v>
                </c:pt>
                <c:pt idx="1758">
                  <c:v>41329</c:v>
                </c:pt>
                <c:pt idx="1759">
                  <c:v>41330</c:v>
                </c:pt>
                <c:pt idx="1760">
                  <c:v>41331</c:v>
                </c:pt>
                <c:pt idx="1761">
                  <c:v>41332</c:v>
                </c:pt>
                <c:pt idx="1762">
                  <c:v>41333</c:v>
                </c:pt>
                <c:pt idx="1763">
                  <c:v>41334</c:v>
                </c:pt>
                <c:pt idx="1764">
                  <c:v>41335</c:v>
                </c:pt>
                <c:pt idx="1765">
                  <c:v>41336</c:v>
                </c:pt>
                <c:pt idx="1766">
                  <c:v>41337</c:v>
                </c:pt>
                <c:pt idx="1767">
                  <c:v>41338</c:v>
                </c:pt>
                <c:pt idx="1768">
                  <c:v>41339</c:v>
                </c:pt>
                <c:pt idx="1769">
                  <c:v>41340</c:v>
                </c:pt>
                <c:pt idx="1770">
                  <c:v>41341</c:v>
                </c:pt>
                <c:pt idx="1771">
                  <c:v>41342</c:v>
                </c:pt>
                <c:pt idx="1772">
                  <c:v>41343</c:v>
                </c:pt>
                <c:pt idx="1773">
                  <c:v>41344</c:v>
                </c:pt>
                <c:pt idx="1774">
                  <c:v>41345</c:v>
                </c:pt>
                <c:pt idx="1775">
                  <c:v>41346</c:v>
                </c:pt>
                <c:pt idx="1776">
                  <c:v>41347</c:v>
                </c:pt>
                <c:pt idx="1777">
                  <c:v>41348</c:v>
                </c:pt>
                <c:pt idx="1778">
                  <c:v>41349</c:v>
                </c:pt>
                <c:pt idx="1779">
                  <c:v>41350</c:v>
                </c:pt>
                <c:pt idx="1780">
                  <c:v>41351</c:v>
                </c:pt>
                <c:pt idx="1781">
                  <c:v>41352</c:v>
                </c:pt>
                <c:pt idx="1782">
                  <c:v>41353</c:v>
                </c:pt>
                <c:pt idx="1783">
                  <c:v>41354</c:v>
                </c:pt>
                <c:pt idx="1784">
                  <c:v>41355</c:v>
                </c:pt>
                <c:pt idx="1785">
                  <c:v>41356</c:v>
                </c:pt>
                <c:pt idx="1786">
                  <c:v>41357</c:v>
                </c:pt>
                <c:pt idx="1787">
                  <c:v>41358</c:v>
                </c:pt>
                <c:pt idx="1788">
                  <c:v>41359</c:v>
                </c:pt>
                <c:pt idx="1789">
                  <c:v>41360</c:v>
                </c:pt>
                <c:pt idx="1790">
                  <c:v>41361</c:v>
                </c:pt>
                <c:pt idx="1791">
                  <c:v>41362</c:v>
                </c:pt>
                <c:pt idx="1792">
                  <c:v>41363</c:v>
                </c:pt>
                <c:pt idx="1793">
                  <c:v>41364</c:v>
                </c:pt>
                <c:pt idx="1794">
                  <c:v>41365</c:v>
                </c:pt>
                <c:pt idx="1795">
                  <c:v>41366</c:v>
                </c:pt>
                <c:pt idx="1796">
                  <c:v>41367</c:v>
                </c:pt>
                <c:pt idx="1797">
                  <c:v>41368</c:v>
                </c:pt>
                <c:pt idx="1798">
                  <c:v>41369</c:v>
                </c:pt>
                <c:pt idx="1799">
                  <c:v>41370</c:v>
                </c:pt>
                <c:pt idx="1800">
                  <c:v>41371</c:v>
                </c:pt>
                <c:pt idx="1801">
                  <c:v>41372</c:v>
                </c:pt>
                <c:pt idx="1802">
                  <c:v>41373</c:v>
                </c:pt>
                <c:pt idx="1803">
                  <c:v>41374</c:v>
                </c:pt>
                <c:pt idx="1804">
                  <c:v>41375</c:v>
                </c:pt>
                <c:pt idx="1805">
                  <c:v>41376</c:v>
                </c:pt>
                <c:pt idx="1806">
                  <c:v>41377</c:v>
                </c:pt>
                <c:pt idx="1807">
                  <c:v>41378</c:v>
                </c:pt>
                <c:pt idx="1808">
                  <c:v>41379</c:v>
                </c:pt>
                <c:pt idx="1809">
                  <c:v>41380</c:v>
                </c:pt>
                <c:pt idx="1810">
                  <c:v>41381</c:v>
                </c:pt>
                <c:pt idx="1811">
                  <c:v>41382</c:v>
                </c:pt>
                <c:pt idx="1812">
                  <c:v>41383</c:v>
                </c:pt>
                <c:pt idx="1813">
                  <c:v>41384</c:v>
                </c:pt>
                <c:pt idx="1814">
                  <c:v>41385</c:v>
                </c:pt>
                <c:pt idx="1815">
                  <c:v>41386</c:v>
                </c:pt>
                <c:pt idx="1816">
                  <c:v>41387</c:v>
                </c:pt>
                <c:pt idx="1817">
                  <c:v>41388</c:v>
                </c:pt>
                <c:pt idx="1818">
                  <c:v>41389</c:v>
                </c:pt>
                <c:pt idx="1819">
                  <c:v>41390</c:v>
                </c:pt>
                <c:pt idx="1820">
                  <c:v>41391</c:v>
                </c:pt>
                <c:pt idx="1821">
                  <c:v>41392</c:v>
                </c:pt>
                <c:pt idx="1822">
                  <c:v>41393</c:v>
                </c:pt>
                <c:pt idx="1823">
                  <c:v>41394</c:v>
                </c:pt>
                <c:pt idx="1824">
                  <c:v>41395</c:v>
                </c:pt>
                <c:pt idx="1825">
                  <c:v>41396</c:v>
                </c:pt>
                <c:pt idx="1826">
                  <c:v>41397</c:v>
                </c:pt>
                <c:pt idx="1827">
                  <c:v>41398</c:v>
                </c:pt>
                <c:pt idx="1828">
                  <c:v>41399</c:v>
                </c:pt>
                <c:pt idx="1829">
                  <c:v>41400</c:v>
                </c:pt>
                <c:pt idx="1830">
                  <c:v>41401</c:v>
                </c:pt>
                <c:pt idx="1831">
                  <c:v>41402</c:v>
                </c:pt>
                <c:pt idx="1832">
                  <c:v>41403</c:v>
                </c:pt>
                <c:pt idx="1833">
                  <c:v>41404</c:v>
                </c:pt>
                <c:pt idx="1834">
                  <c:v>41405</c:v>
                </c:pt>
                <c:pt idx="1835">
                  <c:v>41406</c:v>
                </c:pt>
                <c:pt idx="1836">
                  <c:v>41407</c:v>
                </c:pt>
                <c:pt idx="1837">
                  <c:v>41408</c:v>
                </c:pt>
                <c:pt idx="1838">
                  <c:v>41409</c:v>
                </c:pt>
                <c:pt idx="1839">
                  <c:v>41410</c:v>
                </c:pt>
                <c:pt idx="1840">
                  <c:v>41411</c:v>
                </c:pt>
                <c:pt idx="1841">
                  <c:v>41412</c:v>
                </c:pt>
                <c:pt idx="1842">
                  <c:v>41413</c:v>
                </c:pt>
                <c:pt idx="1843">
                  <c:v>41414</c:v>
                </c:pt>
                <c:pt idx="1844">
                  <c:v>41415</c:v>
                </c:pt>
                <c:pt idx="1845">
                  <c:v>41416</c:v>
                </c:pt>
                <c:pt idx="1846">
                  <c:v>41417</c:v>
                </c:pt>
                <c:pt idx="1847">
                  <c:v>41418</c:v>
                </c:pt>
                <c:pt idx="1848">
                  <c:v>41419</c:v>
                </c:pt>
                <c:pt idx="1849">
                  <c:v>41420</c:v>
                </c:pt>
                <c:pt idx="1850">
                  <c:v>41421</c:v>
                </c:pt>
                <c:pt idx="1851">
                  <c:v>41422</c:v>
                </c:pt>
                <c:pt idx="1852">
                  <c:v>41423</c:v>
                </c:pt>
                <c:pt idx="1853">
                  <c:v>41424</c:v>
                </c:pt>
                <c:pt idx="1854">
                  <c:v>41425</c:v>
                </c:pt>
                <c:pt idx="1855">
                  <c:v>41426</c:v>
                </c:pt>
                <c:pt idx="1856">
                  <c:v>41427</c:v>
                </c:pt>
                <c:pt idx="1857">
                  <c:v>41428</c:v>
                </c:pt>
                <c:pt idx="1858">
                  <c:v>41429</c:v>
                </c:pt>
                <c:pt idx="1859">
                  <c:v>41430</c:v>
                </c:pt>
                <c:pt idx="1860">
                  <c:v>41431</c:v>
                </c:pt>
                <c:pt idx="1861">
                  <c:v>41432</c:v>
                </c:pt>
                <c:pt idx="1862">
                  <c:v>41433</c:v>
                </c:pt>
                <c:pt idx="1863">
                  <c:v>41434</c:v>
                </c:pt>
                <c:pt idx="1864">
                  <c:v>41435</c:v>
                </c:pt>
                <c:pt idx="1865">
                  <c:v>41436</c:v>
                </c:pt>
                <c:pt idx="1866">
                  <c:v>41437</c:v>
                </c:pt>
                <c:pt idx="1867">
                  <c:v>41438</c:v>
                </c:pt>
                <c:pt idx="1868">
                  <c:v>41439</c:v>
                </c:pt>
                <c:pt idx="1869">
                  <c:v>41440</c:v>
                </c:pt>
                <c:pt idx="1870">
                  <c:v>41441</c:v>
                </c:pt>
                <c:pt idx="1871">
                  <c:v>41442</c:v>
                </c:pt>
                <c:pt idx="1872">
                  <c:v>41443</c:v>
                </c:pt>
                <c:pt idx="1873">
                  <c:v>41444</c:v>
                </c:pt>
                <c:pt idx="1874">
                  <c:v>41445</c:v>
                </c:pt>
                <c:pt idx="1875">
                  <c:v>41446</c:v>
                </c:pt>
                <c:pt idx="1876">
                  <c:v>41447</c:v>
                </c:pt>
                <c:pt idx="1877">
                  <c:v>41448</c:v>
                </c:pt>
                <c:pt idx="1878">
                  <c:v>41449</c:v>
                </c:pt>
                <c:pt idx="1879">
                  <c:v>41450</c:v>
                </c:pt>
                <c:pt idx="1880">
                  <c:v>41451</c:v>
                </c:pt>
                <c:pt idx="1881">
                  <c:v>41452</c:v>
                </c:pt>
                <c:pt idx="1882">
                  <c:v>41453</c:v>
                </c:pt>
                <c:pt idx="1883">
                  <c:v>41454</c:v>
                </c:pt>
                <c:pt idx="1884">
                  <c:v>41455</c:v>
                </c:pt>
                <c:pt idx="1885">
                  <c:v>41456</c:v>
                </c:pt>
                <c:pt idx="1886">
                  <c:v>41457</c:v>
                </c:pt>
                <c:pt idx="1887">
                  <c:v>41458</c:v>
                </c:pt>
                <c:pt idx="1888">
                  <c:v>41459</c:v>
                </c:pt>
                <c:pt idx="1889">
                  <c:v>41460</c:v>
                </c:pt>
                <c:pt idx="1890">
                  <c:v>41461</c:v>
                </c:pt>
                <c:pt idx="1891">
                  <c:v>41462</c:v>
                </c:pt>
                <c:pt idx="1892">
                  <c:v>41463</c:v>
                </c:pt>
                <c:pt idx="1893">
                  <c:v>41464</c:v>
                </c:pt>
                <c:pt idx="1894">
                  <c:v>41465</c:v>
                </c:pt>
                <c:pt idx="1895">
                  <c:v>41466</c:v>
                </c:pt>
                <c:pt idx="1896">
                  <c:v>41467</c:v>
                </c:pt>
                <c:pt idx="1897">
                  <c:v>41468</c:v>
                </c:pt>
                <c:pt idx="1898">
                  <c:v>41469</c:v>
                </c:pt>
                <c:pt idx="1899">
                  <c:v>41470</c:v>
                </c:pt>
                <c:pt idx="1900">
                  <c:v>41471</c:v>
                </c:pt>
                <c:pt idx="1901">
                  <c:v>41472</c:v>
                </c:pt>
                <c:pt idx="1902">
                  <c:v>41473</c:v>
                </c:pt>
                <c:pt idx="1903">
                  <c:v>41474</c:v>
                </c:pt>
                <c:pt idx="1904">
                  <c:v>41475</c:v>
                </c:pt>
                <c:pt idx="1905">
                  <c:v>41476</c:v>
                </c:pt>
                <c:pt idx="1906">
                  <c:v>41477</c:v>
                </c:pt>
                <c:pt idx="1907">
                  <c:v>41478</c:v>
                </c:pt>
                <c:pt idx="1908">
                  <c:v>41479</c:v>
                </c:pt>
                <c:pt idx="1909">
                  <c:v>41480</c:v>
                </c:pt>
                <c:pt idx="1910">
                  <c:v>41481</c:v>
                </c:pt>
                <c:pt idx="1911">
                  <c:v>41482</c:v>
                </c:pt>
                <c:pt idx="1912">
                  <c:v>41483</c:v>
                </c:pt>
                <c:pt idx="1913">
                  <c:v>41484</c:v>
                </c:pt>
                <c:pt idx="1914">
                  <c:v>41485</c:v>
                </c:pt>
                <c:pt idx="1915">
                  <c:v>41486</c:v>
                </c:pt>
                <c:pt idx="1916">
                  <c:v>41487</c:v>
                </c:pt>
                <c:pt idx="1917">
                  <c:v>41488</c:v>
                </c:pt>
                <c:pt idx="1918">
                  <c:v>41489</c:v>
                </c:pt>
                <c:pt idx="1919">
                  <c:v>41490</c:v>
                </c:pt>
                <c:pt idx="1920">
                  <c:v>41491</c:v>
                </c:pt>
                <c:pt idx="1921">
                  <c:v>41492</c:v>
                </c:pt>
                <c:pt idx="1922">
                  <c:v>41493</c:v>
                </c:pt>
                <c:pt idx="1923">
                  <c:v>41494</c:v>
                </c:pt>
                <c:pt idx="1924">
                  <c:v>41495</c:v>
                </c:pt>
                <c:pt idx="1925">
                  <c:v>41496</c:v>
                </c:pt>
                <c:pt idx="1926">
                  <c:v>41497</c:v>
                </c:pt>
                <c:pt idx="1927">
                  <c:v>41498</c:v>
                </c:pt>
                <c:pt idx="1928">
                  <c:v>41499</c:v>
                </c:pt>
                <c:pt idx="1929">
                  <c:v>41500</c:v>
                </c:pt>
                <c:pt idx="1930">
                  <c:v>41501</c:v>
                </c:pt>
                <c:pt idx="1931">
                  <c:v>41502</c:v>
                </c:pt>
                <c:pt idx="1932">
                  <c:v>41503</c:v>
                </c:pt>
                <c:pt idx="1933">
                  <c:v>41504</c:v>
                </c:pt>
                <c:pt idx="1934">
                  <c:v>41505</c:v>
                </c:pt>
                <c:pt idx="1935">
                  <c:v>41506</c:v>
                </c:pt>
                <c:pt idx="1936">
                  <c:v>41507</c:v>
                </c:pt>
                <c:pt idx="1937">
                  <c:v>41508</c:v>
                </c:pt>
                <c:pt idx="1938">
                  <c:v>41509</c:v>
                </c:pt>
                <c:pt idx="1939">
                  <c:v>41510</c:v>
                </c:pt>
                <c:pt idx="1940">
                  <c:v>41511</c:v>
                </c:pt>
                <c:pt idx="1941">
                  <c:v>41512</c:v>
                </c:pt>
                <c:pt idx="1942">
                  <c:v>41513</c:v>
                </c:pt>
                <c:pt idx="1943">
                  <c:v>41514</c:v>
                </c:pt>
                <c:pt idx="1944">
                  <c:v>41515</c:v>
                </c:pt>
                <c:pt idx="1945">
                  <c:v>41516</c:v>
                </c:pt>
                <c:pt idx="1946">
                  <c:v>41517</c:v>
                </c:pt>
                <c:pt idx="1947">
                  <c:v>41518</c:v>
                </c:pt>
                <c:pt idx="1948">
                  <c:v>41519</c:v>
                </c:pt>
                <c:pt idx="1949">
                  <c:v>41520</c:v>
                </c:pt>
                <c:pt idx="1950">
                  <c:v>41521</c:v>
                </c:pt>
                <c:pt idx="1951">
                  <c:v>41522</c:v>
                </c:pt>
                <c:pt idx="1952">
                  <c:v>41523</c:v>
                </c:pt>
                <c:pt idx="1953">
                  <c:v>41524</c:v>
                </c:pt>
                <c:pt idx="1954">
                  <c:v>41525</c:v>
                </c:pt>
                <c:pt idx="1955">
                  <c:v>41526</c:v>
                </c:pt>
                <c:pt idx="1956">
                  <c:v>41527</c:v>
                </c:pt>
                <c:pt idx="1957">
                  <c:v>41528</c:v>
                </c:pt>
                <c:pt idx="1958">
                  <c:v>41529</c:v>
                </c:pt>
                <c:pt idx="1959">
                  <c:v>41530</c:v>
                </c:pt>
                <c:pt idx="1960">
                  <c:v>41531</c:v>
                </c:pt>
                <c:pt idx="1961">
                  <c:v>41532</c:v>
                </c:pt>
                <c:pt idx="1962">
                  <c:v>41533</c:v>
                </c:pt>
                <c:pt idx="1963">
                  <c:v>41534</c:v>
                </c:pt>
                <c:pt idx="1964">
                  <c:v>41535</c:v>
                </c:pt>
                <c:pt idx="1965">
                  <c:v>41536</c:v>
                </c:pt>
                <c:pt idx="1966">
                  <c:v>41537</c:v>
                </c:pt>
                <c:pt idx="1967">
                  <c:v>41538</c:v>
                </c:pt>
                <c:pt idx="1968">
                  <c:v>41539</c:v>
                </c:pt>
                <c:pt idx="1969">
                  <c:v>41540</c:v>
                </c:pt>
                <c:pt idx="1970">
                  <c:v>41541</c:v>
                </c:pt>
                <c:pt idx="1971">
                  <c:v>41542</c:v>
                </c:pt>
                <c:pt idx="1972">
                  <c:v>41543</c:v>
                </c:pt>
                <c:pt idx="1973">
                  <c:v>41544</c:v>
                </c:pt>
                <c:pt idx="1974">
                  <c:v>41545</c:v>
                </c:pt>
                <c:pt idx="1975">
                  <c:v>41546</c:v>
                </c:pt>
                <c:pt idx="1976">
                  <c:v>41547</c:v>
                </c:pt>
                <c:pt idx="1977">
                  <c:v>41548</c:v>
                </c:pt>
                <c:pt idx="1978">
                  <c:v>41549</c:v>
                </c:pt>
                <c:pt idx="1979">
                  <c:v>41550</c:v>
                </c:pt>
                <c:pt idx="1980">
                  <c:v>41551</c:v>
                </c:pt>
                <c:pt idx="1981">
                  <c:v>41552</c:v>
                </c:pt>
                <c:pt idx="1982">
                  <c:v>41553</c:v>
                </c:pt>
                <c:pt idx="1983">
                  <c:v>41554</c:v>
                </c:pt>
                <c:pt idx="1984">
                  <c:v>41555</c:v>
                </c:pt>
                <c:pt idx="1985">
                  <c:v>41556</c:v>
                </c:pt>
                <c:pt idx="1986">
                  <c:v>41557</c:v>
                </c:pt>
                <c:pt idx="1987">
                  <c:v>41558</c:v>
                </c:pt>
                <c:pt idx="1988">
                  <c:v>41559</c:v>
                </c:pt>
                <c:pt idx="1989">
                  <c:v>41560</c:v>
                </c:pt>
                <c:pt idx="1990">
                  <c:v>41561</c:v>
                </c:pt>
                <c:pt idx="1991">
                  <c:v>41562</c:v>
                </c:pt>
                <c:pt idx="1992">
                  <c:v>41563</c:v>
                </c:pt>
                <c:pt idx="1993">
                  <c:v>41564</c:v>
                </c:pt>
                <c:pt idx="1994">
                  <c:v>41565</c:v>
                </c:pt>
                <c:pt idx="1995">
                  <c:v>41566</c:v>
                </c:pt>
                <c:pt idx="1996">
                  <c:v>41567</c:v>
                </c:pt>
                <c:pt idx="1997">
                  <c:v>41568</c:v>
                </c:pt>
                <c:pt idx="1998">
                  <c:v>41569</c:v>
                </c:pt>
                <c:pt idx="1999">
                  <c:v>41570</c:v>
                </c:pt>
                <c:pt idx="2000">
                  <c:v>41571</c:v>
                </c:pt>
                <c:pt idx="2001">
                  <c:v>41572</c:v>
                </c:pt>
                <c:pt idx="2002">
                  <c:v>41573</c:v>
                </c:pt>
                <c:pt idx="2003">
                  <c:v>41574</c:v>
                </c:pt>
                <c:pt idx="2004">
                  <c:v>41575</c:v>
                </c:pt>
                <c:pt idx="2005">
                  <c:v>41576</c:v>
                </c:pt>
                <c:pt idx="2006">
                  <c:v>41577</c:v>
                </c:pt>
                <c:pt idx="2007">
                  <c:v>41578</c:v>
                </c:pt>
                <c:pt idx="2008">
                  <c:v>41579</c:v>
                </c:pt>
                <c:pt idx="2009">
                  <c:v>41580</c:v>
                </c:pt>
                <c:pt idx="2010">
                  <c:v>41581</c:v>
                </c:pt>
                <c:pt idx="2011">
                  <c:v>41582</c:v>
                </c:pt>
                <c:pt idx="2012">
                  <c:v>41583</c:v>
                </c:pt>
                <c:pt idx="2013">
                  <c:v>41584</c:v>
                </c:pt>
                <c:pt idx="2014">
                  <c:v>41585</c:v>
                </c:pt>
                <c:pt idx="2015">
                  <c:v>41586</c:v>
                </c:pt>
                <c:pt idx="2016">
                  <c:v>41587</c:v>
                </c:pt>
                <c:pt idx="2017">
                  <c:v>41588</c:v>
                </c:pt>
                <c:pt idx="2018">
                  <c:v>41589</c:v>
                </c:pt>
                <c:pt idx="2019">
                  <c:v>41590</c:v>
                </c:pt>
                <c:pt idx="2020">
                  <c:v>41591</c:v>
                </c:pt>
                <c:pt idx="2021">
                  <c:v>41592</c:v>
                </c:pt>
                <c:pt idx="2022">
                  <c:v>41593</c:v>
                </c:pt>
                <c:pt idx="2023">
                  <c:v>41594</c:v>
                </c:pt>
                <c:pt idx="2024">
                  <c:v>41595</c:v>
                </c:pt>
                <c:pt idx="2025">
                  <c:v>41596</c:v>
                </c:pt>
                <c:pt idx="2026">
                  <c:v>41597</c:v>
                </c:pt>
                <c:pt idx="2027">
                  <c:v>41598</c:v>
                </c:pt>
                <c:pt idx="2028">
                  <c:v>41599</c:v>
                </c:pt>
                <c:pt idx="2029">
                  <c:v>41600</c:v>
                </c:pt>
                <c:pt idx="2030">
                  <c:v>41601</c:v>
                </c:pt>
                <c:pt idx="2031">
                  <c:v>41602</c:v>
                </c:pt>
                <c:pt idx="2032">
                  <c:v>41603</c:v>
                </c:pt>
                <c:pt idx="2033">
                  <c:v>41604</c:v>
                </c:pt>
                <c:pt idx="2034">
                  <c:v>41605</c:v>
                </c:pt>
                <c:pt idx="2035">
                  <c:v>41606</c:v>
                </c:pt>
                <c:pt idx="2036">
                  <c:v>41607</c:v>
                </c:pt>
                <c:pt idx="2037">
                  <c:v>41608</c:v>
                </c:pt>
                <c:pt idx="2038">
                  <c:v>41609</c:v>
                </c:pt>
                <c:pt idx="2039">
                  <c:v>41610</c:v>
                </c:pt>
                <c:pt idx="2040">
                  <c:v>41611</c:v>
                </c:pt>
                <c:pt idx="2041">
                  <c:v>41612</c:v>
                </c:pt>
                <c:pt idx="2042">
                  <c:v>41613</c:v>
                </c:pt>
                <c:pt idx="2043">
                  <c:v>41614</c:v>
                </c:pt>
                <c:pt idx="2044">
                  <c:v>41615</c:v>
                </c:pt>
                <c:pt idx="2045">
                  <c:v>41616</c:v>
                </c:pt>
                <c:pt idx="2046">
                  <c:v>41617</c:v>
                </c:pt>
                <c:pt idx="2047">
                  <c:v>41618</c:v>
                </c:pt>
                <c:pt idx="2048">
                  <c:v>41619</c:v>
                </c:pt>
                <c:pt idx="2049">
                  <c:v>41620</c:v>
                </c:pt>
                <c:pt idx="2050">
                  <c:v>41621</c:v>
                </c:pt>
                <c:pt idx="2051">
                  <c:v>41622</c:v>
                </c:pt>
                <c:pt idx="2052">
                  <c:v>41623</c:v>
                </c:pt>
                <c:pt idx="2053">
                  <c:v>41624</c:v>
                </c:pt>
                <c:pt idx="2054">
                  <c:v>41625</c:v>
                </c:pt>
                <c:pt idx="2055">
                  <c:v>41626</c:v>
                </c:pt>
                <c:pt idx="2056">
                  <c:v>41627</c:v>
                </c:pt>
                <c:pt idx="2057">
                  <c:v>41628</c:v>
                </c:pt>
                <c:pt idx="2058">
                  <c:v>41629</c:v>
                </c:pt>
                <c:pt idx="2059">
                  <c:v>41630</c:v>
                </c:pt>
                <c:pt idx="2060">
                  <c:v>41631</c:v>
                </c:pt>
                <c:pt idx="2061">
                  <c:v>41632</c:v>
                </c:pt>
                <c:pt idx="2062">
                  <c:v>41633</c:v>
                </c:pt>
                <c:pt idx="2063">
                  <c:v>41634</c:v>
                </c:pt>
                <c:pt idx="2064">
                  <c:v>41635</c:v>
                </c:pt>
                <c:pt idx="2065">
                  <c:v>41636</c:v>
                </c:pt>
                <c:pt idx="2066">
                  <c:v>41637</c:v>
                </c:pt>
                <c:pt idx="2067">
                  <c:v>41638</c:v>
                </c:pt>
                <c:pt idx="2068">
                  <c:v>41639</c:v>
                </c:pt>
                <c:pt idx="2069">
                  <c:v>41640</c:v>
                </c:pt>
                <c:pt idx="2070">
                  <c:v>41641</c:v>
                </c:pt>
                <c:pt idx="2071">
                  <c:v>41642</c:v>
                </c:pt>
                <c:pt idx="2072">
                  <c:v>41643</c:v>
                </c:pt>
                <c:pt idx="2073">
                  <c:v>41644</c:v>
                </c:pt>
                <c:pt idx="2074">
                  <c:v>41645</c:v>
                </c:pt>
                <c:pt idx="2075">
                  <c:v>41646</c:v>
                </c:pt>
                <c:pt idx="2076">
                  <c:v>41647</c:v>
                </c:pt>
                <c:pt idx="2077">
                  <c:v>41648</c:v>
                </c:pt>
                <c:pt idx="2078">
                  <c:v>41649</c:v>
                </c:pt>
                <c:pt idx="2079">
                  <c:v>41650</c:v>
                </c:pt>
                <c:pt idx="2080">
                  <c:v>41651</c:v>
                </c:pt>
                <c:pt idx="2081">
                  <c:v>41652</c:v>
                </c:pt>
                <c:pt idx="2082">
                  <c:v>41653</c:v>
                </c:pt>
                <c:pt idx="2083">
                  <c:v>41654</c:v>
                </c:pt>
                <c:pt idx="2084">
                  <c:v>41655</c:v>
                </c:pt>
                <c:pt idx="2085">
                  <c:v>41656</c:v>
                </c:pt>
                <c:pt idx="2086">
                  <c:v>41657</c:v>
                </c:pt>
                <c:pt idx="2087">
                  <c:v>41658</c:v>
                </c:pt>
                <c:pt idx="2088">
                  <c:v>41659</c:v>
                </c:pt>
                <c:pt idx="2089">
                  <c:v>41660</c:v>
                </c:pt>
                <c:pt idx="2090">
                  <c:v>41661</c:v>
                </c:pt>
                <c:pt idx="2091">
                  <c:v>41662</c:v>
                </c:pt>
                <c:pt idx="2092">
                  <c:v>41663</c:v>
                </c:pt>
                <c:pt idx="2093">
                  <c:v>41664</c:v>
                </c:pt>
                <c:pt idx="2094">
                  <c:v>41665</c:v>
                </c:pt>
                <c:pt idx="2095">
                  <c:v>41666</c:v>
                </c:pt>
                <c:pt idx="2096">
                  <c:v>41667</c:v>
                </c:pt>
                <c:pt idx="2097">
                  <c:v>41668</c:v>
                </c:pt>
                <c:pt idx="2098">
                  <c:v>41669</c:v>
                </c:pt>
                <c:pt idx="2099">
                  <c:v>41670</c:v>
                </c:pt>
                <c:pt idx="2100">
                  <c:v>41671</c:v>
                </c:pt>
                <c:pt idx="2101">
                  <c:v>41672</c:v>
                </c:pt>
                <c:pt idx="2102">
                  <c:v>41673</c:v>
                </c:pt>
                <c:pt idx="2103">
                  <c:v>41674</c:v>
                </c:pt>
                <c:pt idx="2104">
                  <c:v>41675</c:v>
                </c:pt>
                <c:pt idx="2105">
                  <c:v>41676</c:v>
                </c:pt>
                <c:pt idx="2106">
                  <c:v>41677</c:v>
                </c:pt>
                <c:pt idx="2107">
                  <c:v>41678</c:v>
                </c:pt>
                <c:pt idx="2108">
                  <c:v>41679</c:v>
                </c:pt>
                <c:pt idx="2109">
                  <c:v>41680</c:v>
                </c:pt>
                <c:pt idx="2110">
                  <c:v>41681</c:v>
                </c:pt>
                <c:pt idx="2111">
                  <c:v>41682</c:v>
                </c:pt>
                <c:pt idx="2112">
                  <c:v>41683</c:v>
                </c:pt>
                <c:pt idx="2113">
                  <c:v>41684</c:v>
                </c:pt>
                <c:pt idx="2114">
                  <c:v>41685</c:v>
                </c:pt>
                <c:pt idx="2115">
                  <c:v>41686</c:v>
                </c:pt>
                <c:pt idx="2116">
                  <c:v>41687</c:v>
                </c:pt>
                <c:pt idx="2117">
                  <c:v>41688</c:v>
                </c:pt>
                <c:pt idx="2118">
                  <c:v>41689</c:v>
                </c:pt>
                <c:pt idx="2119">
                  <c:v>41690</c:v>
                </c:pt>
                <c:pt idx="2120">
                  <c:v>41691</c:v>
                </c:pt>
                <c:pt idx="2121">
                  <c:v>41692</c:v>
                </c:pt>
                <c:pt idx="2122">
                  <c:v>41693</c:v>
                </c:pt>
                <c:pt idx="2123">
                  <c:v>41694</c:v>
                </c:pt>
                <c:pt idx="2124">
                  <c:v>41695</c:v>
                </c:pt>
                <c:pt idx="2125">
                  <c:v>41696</c:v>
                </c:pt>
                <c:pt idx="2126">
                  <c:v>41697</c:v>
                </c:pt>
                <c:pt idx="2127">
                  <c:v>41698</c:v>
                </c:pt>
                <c:pt idx="2128">
                  <c:v>41699</c:v>
                </c:pt>
                <c:pt idx="2129">
                  <c:v>41700</c:v>
                </c:pt>
                <c:pt idx="2130">
                  <c:v>41701</c:v>
                </c:pt>
                <c:pt idx="2131">
                  <c:v>41702</c:v>
                </c:pt>
                <c:pt idx="2132">
                  <c:v>41703</c:v>
                </c:pt>
                <c:pt idx="2133">
                  <c:v>41704</c:v>
                </c:pt>
                <c:pt idx="2134">
                  <c:v>41705</c:v>
                </c:pt>
                <c:pt idx="2135">
                  <c:v>41706</c:v>
                </c:pt>
                <c:pt idx="2136">
                  <c:v>41707</c:v>
                </c:pt>
                <c:pt idx="2137">
                  <c:v>41708</c:v>
                </c:pt>
                <c:pt idx="2138">
                  <c:v>41709</c:v>
                </c:pt>
                <c:pt idx="2139">
                  <c:v>41710</c:v>
                </c:pt>
                <c:pt idx="2140">
                  <c:v>41711</c:v>
                </c:pt>
                <c:pt idx="2141">
                  <c:v>41712</c:v>
                </c:pt>
                <c:pt idx="2142">
                  <c:v>41713</c:v>
                </c:pt>
                <c:pt idx="2143">
                  <c:v>41714</c:v>
                </c:pt>
                <c:pt idx="2144">
                  <c:v>41715</c:v>
                </c:pt>
                <c:pt idx="2145">
                  <c:v>41716</c:v>
                </c:pt>
                <c:pt idx="2146">
                  <c:v>41717</c:v>
                </c:pt>
                <c:pt idx="2147">
                  <c:v>41718</c:v>
                </c:pt>
                <c:pt idx="2148">
                  <c:v>41719</c:v>
                </c:pt>
                <c:pt idx="2149">
                  <c:v>41720</c:v>
                </c:pt>
                <c:pt idx="2150">
                  <c:v>41721</c:v>
                </c:pt>
                <c:pt idx="2151">
                  <c:v>41722</c:v>
                </c:pt>
                <c:pt idx="2152">
                  <c:v>41723</c:v>
                </c:pt>
                <c:pt idx="2153">
                  <c:v>41724</c:v>
                </c:pt>
                <c:pt idx="2154">
                  <c:v>41725</c:v>
                </c:pt>
                <c:pt idx="2155">
                  <c:v>41726</c:v>
                </c:pt>
                <c:pt idx="2156">
                  <c:v>41727</c:v>
                </c:pt>
                <c:pt idx="2157">
                  <c:v>41728</c:v>
                </c:pt>
                <c:pt idx="2158">
                  <c:v>41729</c:v>
                </c:pt>
                <c:pt idx="2159">
                  <c:v>41730</c:v>
                </c:pt>
                <c:pt idx="2160">
                  <c:v>41731</c:v>
                </c:pt>
                <c:pt idx="2161">
                  <c:v>41732</c:v>
                </c:pt>
                <c:pt idx="2162">
                  <c:v>41733</c:v>
                </c:pt>
                <c:pt idx="2163">
                  <c:v>41734</c:v>
                </c:pt>
                <c:pt idx="2164">
                  <c:v>41735</c:v>
                </c:pt>
                <c:pt idx="2165">
                  <c:v>41736</c:v>
                </c:pt>
                <c:pt idx="2166">
                  <c:v>41737</c:v>
                </c:pt>
                <c:pt idx="2167">
                  <c:v>41738</c:v>
                </c:pt>
                <c:pt idx="2168">
                  <c:v>41739</c:v>
                </c:pt>
                <c:pt idx="2169">
                  <c:v>41740</c:v>
                </c:pt>
                <c:pt idx="2170">
                  <c:v>41741</c:v>
                </c:pt>
                <c:pt idx="2171">
                  <c:v>41742</c:v>
                </c:pt>
                <c:pt idx="2172">
                  <c:v>41743</c:v>
                </c:pt>
                <c:pt idx="2173">
                  <c:v>41744</c:v>
                </c:pt>
                <c:pt idx="2174">
                  <c:v>41745</c:v>
                </c:pt>
                <c:pt idx="2175">
                  <c:v>41746</c:v>
                </c:pt>
                <c:pt idx="2176">
                  <c:v>41747</c:v>
                </c:pt>
                <c:pt idx="2177">
                  <c:v>41748</c:v>
                </c:pt>
                <c:pt idx="2178">
                  <c:v>41749</c:v>
                </c:pt>
                <c:pt idx="2179">
                  <c:v>41750</c:v>
                </c:pt>
                <c:pt idx="2180">
                  <c:v>41751</c:v>
                </c:pt>
                <c:pt idx="2181">
                  <c:v>41752</c:v>
                </c:pt>
                <c:pt idx="2182">
                  <c:v>41753</c:v>
                </c:pt>
                <c:pt idx="2183">
                  <c:v>41754</c:v>
                </c:pt>
                <c:pt idx="2184">
                  <c:v>41755</c:v>
                </c:pt>
                <c:pt idx="2185">
                  <c:v>41756</c:v>
                </c:pt>
                <c:pt idx="2186">
                  <c:v>41757</c:v>
                </c:pt>
                <c:pt idx="2187">
                  <c:v>41758</c:v>
                </c:pt>
                <c:pt idx="2188">
                  <c:v>41759</c:v>
                </c:pt>
                <c:pt idx="2189">
                  <c:v>41760</c:v>
                </c:pt>
                <c:pt idx="2190">
                  <c:v>41761</c:v>
                </c:pt>
                <c:pt idx="2191">
                  <c:v>41762</c:v>
                </c:pt>
                <c:pt idx="2192">
                  <c:v>41763</c:v>
                </c:pt>
                <c:pt idx="2193">
                  <c:v>41764</c:v>
                </c:pt>
                <c:pt idx="2194">
                  <c:v>41765</c:v>
                </c:pt>
                <c:pt idx="2195">
                  <c:v>41766</c:v>
                </c:pt>
                <c:pt idx="2196">
                  <c:v>41767</c:v>
                </c:pt>
                <c:pt idx="2197">
                  <c:v>41768</c:v>
                </c:pt>
                <c:pt idx="2198">
                  <c:v>41769</c:v>
                </c:pt>
                <c:pt idx="2199">
                  <c:v>41770</c:v>
                </c:pt>
                <c:pt idx="2200">
                  <c:v>41771</c:v>
                </c:pt>
                <c:pt idx="2201">
                  <c:v>41772</c:v>
                </c:pt>
                <c:pt idx="2202">
                  <c:v>41773</c:v>
                </c:pt>
                <c:pt idx="2203">
                  <c:v>41774</c:v>
                </c:pt>
                <c:pt idx="2204">
                  <c:v>41775</c:v>
                </c:pt>
                <c:pt idx="2205">
                  <c:v>41776</c:v>
                </c:pt>
                <c:pt idx="2206">
                  <c:v>41777</c:v>
                </c:pt>
                <c:pt idx="2207">
                  <c:v>41778</c:v>
                </c:pt>
                <c:pt idx="2208">
                  <c:v>41779</c:v>
                </c:pt>
                <c:pt idx="2209">
                  <c:v>41780</c:v>
                </c:pt>
                <c:pt idx="2210">
                  <c:v>41781</c:v>
                </c:pt>
                <c:pt idx="2211">
                  <c:v>41782</c:v>
                </c:pt>
                <c:pt idx="2212">
                  <c:v>41783</c:v>
                </c:pt>
                <c:pt idx="2213">
                  <c:v>41784</c:v>
                </c:pt>
                <c:pt idx="2214">
                  <c:v>41785</c:v>
                </c:pt>
                <c:pt idx="2215">
                  <c:v>41786</c:v>
                </c:pt>
                <c:pt idx="2216">
                  <c:v>41787</c:v>
                </c:pt>
                <c:pt idx="2217">
                  <c:v>41788</c:v>
                </c:pt>
                <c:pt idx="2218">
                  <c:v>41789</c:v>
                </c:pt>
                <c:pt idx="2219">
                  <c:v>41790</c:v>
                </c:pt>
                <c:pt idx="2220">
                  <c:v>41791</c:v>
                </c:pt>
                <c:pt idx="2221">
                  <c:v>41792</c:v>
                </c:pt>
                <c:pt idx="2222">
                  <c:v>41793</c:v>
                </c:pt>
                <c:pt idx="2223">
                  <c:v>41794</c:v>
                </c:pt>
                <c:pt idx="2224">
                  <c:v>41795</c:v>
                </c:pt>
                <c:pt idx="2225">
                  <c:v>41796</c:v>
                </c:pt>
                <c:pt idx="2226">
                  <c:v>41797</c:v>
                </c:pt>
                <c:pt idx="2227">
                  <c:v>41798</c:v>
                </c:pt>
                <c:pt idx="2228">
                  <c:v>41799</c:v>
                </c:pt>
                <c:pt idx="2229">
                  <c:v>41800</c:v>
                </c:pt>
                <c:pt idx="2230">
                  <c:v>41801</c:v>
                </c:pt>
                <c:pt idx="2231">
                  <c:v>41802</c:v>
                </c:pt>
                <c:pt idx="2232">
                  <c:v>41803</c:v>
                </c:pt>
                <c:pt idx="2233">
                  <c:v>41804</c:v>
                </c:pt>
                <c:pt idx="2234">
                  <c:v>41805</c:v>
                </c:pt>
                <c:pt idx="2235">
                  <c:v>41806</c:v>
                </c:pt>
                <c:pt idx="2236">
                  <c:v>41807</c:v>
                </c:pt>
                <c:pt idx="2237">
                  <c:v>41808</c:v>
                </c:pt>
                <c:pt idx="2238">
                  <c:v>41809</c:v>
                </c:pt>
                <c:pt idx="2239">
                  <c:v>41810</c:v>
                </c:pt>
                <c:pt idx="2240">
                  <c:v>41811</c:v>
                </c:pt>
                <c:pt idx="2241">
                  <c:v>41812</c:v>
                </c:pt>
                <c:pt idx="2242">
                  <c:v>41813</c:v>
                </c:pt>
                <c:pt idx="2243">
                  <c:v>41814</c:v>
                </c:pt>
                <c:pt idx="2244">
                  <c:v>41815</c:v>
                </c:pt>
                <c:pt idx="2245">
                  <c:v>41816</c:v>
                </c:pt>
                <c:pt idx="2246">
                  <c:v>41817</c:v>
                </c:pt>
                <c:pt idx="2247">
                  <c:v>41818</c:v>
                </c:pt>
                <c:pt idx="2248">
                  <c:v>41819</c:v>
                </c:pt>
                <c:pt idx="2249">
                  <c:v>41820</c:v>
                </c:pt>
                <c:pt idx="2250">
                  <c:v>41821</c:v>
                </c:pt>
                <c:pt idx="2251">
                  <c:v>41822</c:v>
                </c:pt>
                <c:pt idx="2252">
                  <c:v>41823</c:v>
                </c:pt>
                <c:pt idx="2253">
                  <c:v>41824</c:v>
                </c:pt>
                <c:pt idx="2254">
                  <c:v>41825</c:v>
                </c:pt>
                <c:pt idx="2255">
                  <c:v>41826</c:v>
                </c:pt>
                <c:pt idx="2256">
                  <c:v>41827</c:v>
                </c:pt>
                <c:pt idx="2257">
                  <c:v>41828</c:v>
                </c:pt>
                <c:pt idx="2258">
                  <c:v>41829</c:v>
                </c:pt>
                <c:pt idx="2259">
                  <c:v>41830</c:v>
                </c:pt>
                <c:pt idx="2260">
                  <c:v>41831</c:v>
                </c:pt>
                <c:pt idx="2261">
                  <c:v>41832</c:v>
                </c:pt>
                <c:pt idx="2262">
                  <c:v>41833</c:v>
                </c:pt>
                <c:pt idx="2263">
                  <c:v>41834</c:v>
                </c:pt>
                <c:pt idx="2264">
                  <c:v>41835</c:v>
                </c:pt>
                <c:pt idx="2265">
                  <c:v>41836</c:v>
                </c:pt>
                <c:pt idx="2266">
                  <c:v>41837</c:v>
                </c:pt>
                <c:pt idx="2267">
                  <c:v>41838</c:v>
                </c:pt>
                <c:pt idx="2268">
                  <c:v>41839</c:v>
                </c:pt>
                <c:pt idx="2269">
                  <c:v>41840</c:v>
                </c:pt>
                <c:pt idx="2270">
                  <c:v>41841</c:v>
                </c:pt>
                <c:pt idx="2271">
                  <c:v>41842</c:v>
                </c:pt>
                <c:pt idx="2272">
                  <c:v>41843</c:v>
                </c:pt>
                <c:pt idx="2273">
                  <c:v>41844</c:v>
                </c:pt>
                <c:pt idx="2274">
                  <c:v>41845</c:v>
                </c:pt>
                <c:pt idx="2275">
                  <c:v>41846</c:v>
                </c:pt>
                <c:pt idx="2276">
                  <c:v>41847</c:v>
                </c:pt>
                <c:pt idx="2277">
                  <c:v>41848</c:v>
                </c:pt>
                <c:pt idx="2278">
                  <c:v>41849</c:v>
                </c:pt>
                <c:pt idx="2279">
                  <c:v>41850</c:v>
                </c:pt>
                <c:pt idx="2280">
                  <c:v>41851</c:v>
                </c:pt>
                <c:pt idx="2281">
                  <c:v>41852</c:v>
                </c:pt>
                <c:pt idx="2282">
                  <c:v>41853</c:v>
                </c:pt>
                <c:pt idx="2283">
                  <c:v>41854</c:v>
                </c:pt>
                <c:pt idx="2284">
                  <c:v>41855</c:v>
                </c:pt>
                <c:pt idx="2285">
                  <c:v>41856</c:v>
                </c:pt>
                <c:pt idx="2286">
                  <c:v>41857</c:v>
                </c:pt>
                <c:pt idx="2287">
                  <c:v>41858</c:v>
                </c:pt>
                <c:pt idx="2288">
                  <c:v>41859</c:v>
                </c:pt>
                <c:pt idx="2289">
                  <c:v>41860</c:v>
                </c:pt>
                <c:pt idx="2290">
                  <c:v>41861</c:v>
                </c:pt>
                <c:pt idx="2291">
                  <c:v>41862</c:v>
                </c:pt>
                <c:pt idx="2292">
                  <c:v>41863</c:v>
                </c:pt>
                <c:pt idx="2293">
                  <c:v>41864</c:v>
                </c:pt>
                <c:pt idx="2294">
                  <c:v>41865</c:v>
                </c:pt>
                <c:pt idx="2295">
                  <c:v>41866</c:v>
                </c:pt>
                <c:pt idx="2296">
                  <c:v>41867</c:v>
                </c:pt>
                <c:pt idx="2297">
                  <c:v>41868</c:v>
                </c:pt>
                <c:pt idx="2298">
                  <c:v>41869</c:v>
                </c:pt>
                <c:pt idx="2299">
                  <c:v>41870</c:v>
                </c:pt>
                <c:pt idx="2300">
                  <c:v>41871</c:v>
                </c:pt>
                <c:pt idx="2301">
                  <c:v>41872</c:v>
                </c:pt>
                <c:pt idx="2302">
                  <c:v>41873</c:v>
                </c:pt>
                <c:pt idx="2303">
                  <c:v>41874</c:v>
                </c:pt>
                <c:pt idx="2304">
                  <c:v>41875</c:v>
                </c:pt>
                <c:pt idx="2305">
                  <c:v>41876</c:v>
                </c:pt>
                <c:pt idx="2306">
                  <c:v>41877</c:v>
                </c:pt>
                <c:pt idx="2307">
                  <c:v>41878</c:v>
                </c:pt>
                <c:pt idx="2308">
                  <c:v>41879</c:v>
                </c:pt>
                <c:pt idx="2309">
                  <c:v>41880</c:v>
                </c:pt>
                <c:pt idx="2310">
                  <c:v>41881</c:v>
                </c:pt>
                <c:pt idx="2311">
                  <c:v>41882</c:v>
                </c:pt>
                <c:pt idx="2312">
                  <c:v>41883</c:v>
                </c:pt>
                <c:pt idx="2313">
                  <c:v>41884</c:v>
                </c:pt>
                <c:pt idx="2314">
                  <c:v>41885</c:v>
                </c:pt>
                <c:pt idx="2315">
                  <c:v>41886</c:v>
                </c:pt>
                <c:pt idx="2316">
                  <c:v>41887</c:v>
                </c:pt>
                <c:pt idx="2317">
                  <c:v>41888</c:v>
                </c:pt>
                <c:pt idx="2318">
                  <c:v>41889</c:v>
                </c:pt>
                <c:pt idx="2319">
                  <c:v>41890</c:v>
                </c:pt>
                <c:pt idx="2320">
                  <c:v>41891</c:v>
                </c:pt>
                <c:pt idx="2321">
                  <c:v>41892</c:v>
                </c:pt>
                <c:pt idx="2322">
                  <c:v>41893</c:v>
                </c:pt>
                <c:pt idx="2323">
                  <c:v>41894</c:v>
                </c:pt>
                <c:pt idx="2324">
                  <c:v>41895</c:v>
                </c:pt>
                <c:pt idx="2325">
                  <c:v>41896</c:v>
                </c:pt>
                <c:pt idx="2326">
                  <c:v>41897</c:v>
                </c:pt>
                <c:pt idx="2327">
                  <c:v>41898</c:v>
                </c:pt>
                <c:pt idx="2328">
                  <c:v>41899</c:v>
                </c:pt>
                <c:pt idx="2329">
                  <c:v>41900</c:v>
                </c:pt>
                <c:pt idx="2330">
                  <c:v>41901</c:v>
                </c:pt>
                <c:pt idx="2331">
                  <c:v>41902</c:v>
                </c:pt>
                <c:pt idx="2332">
                  <c:v>41903</c:v>
                </c:pt>
                <c:pt idx="2333">
                  <c:v>41904</c:v>
                </c:pt>
                <c:pt idx="2334">
                  <c:v>41905</c:v>
                </c:pt>
                <c:pt idx="2335">
                  <c:v>41906</c:v>
                </c:pt>
                <c:pt idx="2336">
                  <c:v>41907</c:v>
                </c:pt>
                <c:pt idx="2337">
                  <c:v>41908</c:v>
                </c:pt>
                <c:pt idx="2338">
                  <c:v>41909</c:v>
                </c:pt>
                <c:pt idx="2339">
                  <c:v>41910</c:v>
                </c:pt>
                <c:pt idx="2340">
                  <c:v>41911</c:v>
                </c:pt>
                <c:pt idx="2341">
                  <c:v>41912</c:v>
                </c:pt>
                <c:pt idx="2342">
                  <c:v>41913</c:v>
                </c:pt>
                <c:pt idx="2343">
                  <c:v>41914</c:v>
                </c:pt>
                <c:pt idx="2344">
                  <c:v>41915</c:v>
                </c:pt>
                <c:pt idx="2345">
                  <c:v>41916</c:v>
                </c:pt>
                <c:pt idx="2346">
                  <c:v>41917</c:v>
                </c:pt>
                <c:pt idx="2347">
                  <c:v>41918</c:v>
                </c:pt>
                <c:pt idx="2348">
                  <c:v>41919</c:v>
                </c:pt>
                <c:pt idx="2349">
                  <c:v>41920</c:v>
                </c:pt>
                <c:pt idx="2350">
                  <c:v>41921</c:v>
                </c:pt>
                <c:pt idx="2351">
                  <c:v>41922</c:v>
                </c:pt>
                <c:pt idx="2352">
                  <c:v>41923</c:v>
                </c:pt>
                <c:pt idx="2353">
                  <c:v>41924</c:v>
                </c:pt>
                <c:pt idx="2354">
                  <c:v>41925</c:v>
                </c:pt>
                <c:pt idx="2355">
                  <c:v>41926</c:v>
                </c:pt>
                <c:pt idx="2356">
                  <c:v>41927</c:v>
                </c:pt>
                <c:pt idx="2357">
                  <c:v>41928</c:v>
                </c:pt>
                <c:pt idx="2358">
                  <c:v>41929</c:v>
                </c:pt>
                <c:pt idx="2359">
                  <c:v>41930</c:v>
                </c:pt>
                <c:pt idx="2360">
                  <c:v>41931</c:v>
                </c:pt>
                <c:pt idx="2361">
                  <c:v>41932</c:v>
                </c:pt>
                <c:pt idx="2362">
                  <c:v>41933</c:v>
                </c:pt>
                <c:pt idx="2363">
                  <c:v>41934</c:v>
                </c:pt>
                <c:pt idx="2364">
                  <c:v>41935</c:v>
                </c:pt>
                <c:pt idx="2365">
                  <c:v>41936</c:v>
                </c:pt>
                <c:pt idx="2366">
                  <c:v>41937</c:v>
                </c:pt>
                <c:pt idx="2367">
                  <c:v>41938</c:v>
                </c:pt>
                <c:pt idx="2368">
                  <c:v>41939</c:v>
                </c:pt>
                <c:pt idx="2369">
                  <c:v>41940</c:v>
                </c:pt>
                <c:pt idx="2370">
                  <c:v>41941</c:v>
                </c:pt>
                <c:pt idx="2371">
                  <c:v>41942</c:v>
                </c:pt>
                <c:pt idx="2372">
                  <c:v>41943</c:v>
                </c:pt>
                <c:pt idx="2373">
                  <c:v>41944</c:v>
                </c:pt>
                <c:pt idx="2374">
                  <c:v>41945</c:v>
                </c:pt>
                <c:pt idx="2375">
                  <c:v>41946</c:v>
                </c:pt>
                <c:pt idx="2376">
                  <c:v>41947</c:v>
                </c:pt>
                <c:pt idx="2377">
                  <c:v>41948</c:v>
                </c:pt>
                <c:pt idx="2378">
                  <c:v>41949</c:v>
                </c:pt>
                <c:pt idx="2379">
                  <c:v>41950</c:v>
                </c:pt>
                <c:pt idx="2380">
                  <c:v>41951</c:v>
                </c:pt>
                <c:pt idx="2381">
                  <c:v>41952</c:v>
                </c:pt>
                <c:pt idx="2382">
                  <c:v>41953</c:v>
                </c:pt>
                <c:pt idx="2383">
                  <c:v>41954</c:v>
                </c:pt>
                <c:pt idx="2384">
                  <c:v>41955</c:v>
                </c:pt>
                <c:pt idx="2385">
                  <c:v>41956</c:v>
                </c:pt>
                <c:pt idx="2386">
                  <c:v>41957</c:v>
                </c:pt>
                <c:pt idx="2387">
                  <c:v>41958</c:v>
                </c:pt>
                <c:pt idx="2388">
                  <c:v>41959</c:v>
                </c:pt>
                <c:pt idx="2389">
                  <c:v>41960</c:v>
                </c:pt>
                <c:pt idx="2390">
                  <c:v>41961</c:v>
                </c:pt>
                <c:pt idx="2391">
                  <c:v>41962</c:v>
                </c:pt>
                <c:pt idx="2392">
                  <c:v>41963</c:v>
                </c:pt>
                <c:pt idx="2393">
                  <c:v>41964</c:v>
                </c:pt>
                <c:pt idx="2394">
                  <c:v>41965</c:v>
                </c:pt>
                <c:pt idx="2395">
                  <c:v>41966</c:v>
                </c:pt>
                <c:pt idx="2396">
                  <c:v>41967</c:v>
                </c:pt>
                <c:pt idx="2397">
                  <c:v>41968</c:v>
                </c:pt>
                <c:pt idx="2398">
                  <c:v>41969</c:v>
                </c:pt>
                <c:pt idx="2399">
                  <c:v>41970</c:v>
                </c:pt>
                <c:pt idx="2400">
                  <c:v>41971</c:v>
                </c:pt>
                <c:pt idx="2401">
                  <c:v>41972</c:v>
                </c:pt>
                <c:pt idx="2402">
                  <c:v>41973</c:v>
                </c:pt>
                <c:pt idx="2403">
                  <c:v>41974</c:v>
                </c:pt>
                <c:pt idx="2404">
                  <c:v>41975</c:v>
                </c:pt>
                <c:pt idx="2405">
                  <c:v>41976</c:v>
                </c:pt>
                <c:pt idx="2406">
                  <c:v>41977</c:v>
                </c:pt>
                <c:pt idx="2407">
                  <c:v>41978</c:v>
                </c:pt>
                <c:pt idx="2408">
                  <c:v>41979</c:v>
                </c:pt>
                <c:pt idx="2409">
                  <c:v>41980</c:v>
                </c:pt>
                <c:pt idx="2410">
                  <c:v>41981</c:v>
                </c:pt>
                <c:pt idx="2411">
                  <c:v>41982</c:v>
                </c:pt>
                <c:pt idx="2412">
                  <c:v>41983</c:v>
                </c:pt>
                <c:pt idx="2413">
                  <c:v>41984</c:v>
                </c:pt>
                <c:pt idx="2414">
                  <c:v>41985</c:v>
                </c:pt>
                <c:pt idx="2415">
                  <c:v>41986</c:v>
                </c:pt>
                <c:pt idx="2416">
                  <c:v>41987</c:v>
                </c:pt>
                <c:pt idx="2417">
                  <c:v>41988</c:v>
                </c:pt>
                <c:pt idx="2418">
                  <c:v>41989</c:v>
                </c:pt>
                <c:pt idx="2419">
                  <c:v>41990</c:v>
                </c:pt>
                <c:pt idx="2420">
                  <c:v>41991</c:v>
                </c:pt>
                <c:pt idx="2421">
                  <c:v>41992</c:v>
                </c:pt>
                <c:pt idx="2422">
                  <c:v>41993</c:v>
                </c:pt>
                <c:pt idx="2423">
                  <c:v>41994</c:v>
                </c:pt>
                <c:pt idx="2424">
                  <c:v>41995</c:v>
                </c:pt>
                <c:pt idx="2425">
                  <c:v>41996</c:v>
                </c:pt>
                <c:pt idx="2426">
                  <c:v>41997</c:v>
                </c:pt>
                <c:pt idx="2427">
                  <c:v>41998</c:v>
                </c:pt>
                <c:pt idx="2428">
                  <c:v>41999</c:v>
                </c:pt>
                <c:pt idx="2429">
                  <c:v>42000</c:v>
                </c:pt>
                <c:pt idx="2430">
                  <c:v>42001</c:v>
                </c:pt>
                <c:pt idx="2431">
                  <c:v>42002</c:v>
                </c:pt>
                <c:pt idx="2432">
                  <c:v>42003</c:v>
                </c:pt>
                <c:pt idx="2433">
                  <c:v>42004</c:v>
                </c:pt>
              </c:numCache>
            </c:numRef>
          </c:xVal>
          <c:yVal>
            <c:numRef>
              <c:f>HPV_4410_pravostranna!$BH$2:$BH$10000</c:f>
              <c:numCache>
                <c:formatCode>General</c:formatCode>
                <c:ptCount val="9999"/>
                <c:pt idx="0">
                  <c:v>0.64999999999997726</c:v>
                </c:pt>
                <c:pt idx="1">
                  <c:v>0.64999999999997726</c:v>
                </c:pt>
                <c:pt idx="2">
                  <c:v>0.66000000000002501</c:v>
                </c:pt>
                <c:pt idx="3">
                  <c:v>0.64999999999997726</c:v>
                </c:pt>
                <c:pt idx="4">
                  <c:v>0.63999999999998636</c:v>
                </c:pt>
                <c:pt idx="5">
                  <c:v>0.66000000000002501</c:v>
                </c:pt>
                <c:pt idx="6">
                  <c:v>0.62999999999999545</c:v>
                </c:pt>
                <c:pt idx="7">
                  <c:v>0.62999999999999545</c:v>
                </c:pt>
                <c:pt idx="8">
                  <c:v>0.62999999999999545</c:v>
                </c:pt>
                <c:pt idx="9">
                  <c:v>0.62999999999999545</c:v>
                </c:pt>
                <c:pt idx="10">
                  <c:v>0.62999999999999545</c:v>
                </c:pt>
                <c:pt idx="11">
                  <c:v>0.66000000000002501</c:v>
                </c:pt>
                <c:pt idx="12">
                  <c:v>0.62000000000000455</c:v>
                </c:pt>
                <c:pt idx="13">
                  <c:v>0.62999999999999545</c:v>
                </c:pt>
                <c:pt idx="14">
                  <c:v>0.62999999999999545</c:v>
                </c:pt>
                <c:pt idx="15">
                  <c:v>0.66000000000002501</c:v>
                </c:pt>
                <c:pt idx="16">
                  <c:v>0.64999999999997726</c:v>
                </c:pt>
                <c:pt idx="17">
                  <c:v>0.66000000000002501</c:v>
                </c:pt>
                <c:pt idx="18">
                  <c:v>0.63999999999998636</c:v>
                </c:pt>
                <c:pt idx="19">
                  <c:v>0.64999999999997726</c:v>
                </c:pt>
                <c:pt idx="20">
                  <c:v>0.68999999999999773</c:v>
                </c:pt>
                <c:pt idx="21">
                  <c:v>0.71999999999997044</c:v>
                </c:pt>
                <c:pt idx="22">
                  <c:v>0.64999999999997726</c:v>
                </c:pt>
                <c:pt idx="23">
                  <c:v>0.66000000000002501</c:v>
                </c:pt>
                <c:pt idx="24">
                  <c:v>0.66000000000002501</c:v>
                </c:pt>
                <c:pt idx="25">
                  <c:v>0.66000000000002501</c:v>
                </c:pt>
                <c:pt idx="26">
                  <c:v>0.68000000000000682</c:v>
                </c:pt>
                <c:pt idx="27">
                  <c:v>0.67000000000001592</c:v>
                </c:pt>
                <c:pt idx="28">
                  <c:v>0.67000000000001592</c:v>
                </c:pt>
                <c:pt idx="29">
                  <c:v>0.68999999999999773</c:v>
                </c:pt>
                <c:pt idx="30">
                  <c:v>0.68999999999999773</c:v>
                </c:pt>
                <c:pt idx="31">
                  <c:v>0.70999999999997954</c:v>
                </c:pt>
                <c:pt idx="32">
                  <c:v>0.71999999999997044</c:v>
                </c:pt>
                <c:pt idx="33">
                  <c:v>0.66000000000002501</c:v>
                </c:pt>
                <c:pt idx="34">
                  <c:v>0.68000000000000682</c:v>
                </c:pt>
                <c:pt idx="35">
                  <c:v>0.68000000000000682</c:v>
                </c:pt>
                <c:pt idx="36">
                  <c:v>0.67000000000001592</c:v>
                </c:pt>
                <c:pt idx="37">
                  <c:v>0.66000000000002501</c:v>
                </c:pt>
                <c:pt idx="38">
                  <c:v>0.63999999999998636</c:v>
                </c:pt>
                <c:pt idx="39">
                  <c:v>0.64999999999997726</c:v>
                </c:pt>
                <c:pt idx="40">
                  <c:v>0.64999999999997726</c:v>
                </c:pt>
                <c:pt idx="41">
                  <c:v>0.66000000000002501</c:v>
                </c:pt>
                <c:pt idx="42">
                  <c:v>0.66000000000002501</c:v>
                </c:pt>
                <c:pt idx="43">
                  <c:v>0.64999999999997726</c:v>
                </c:pt>
                <c:pt idx="44">
                  <c:v>0.66000000000002501</c:v>
                </c:pt>
                <c:pt idx="45">
                  <c:v>0.66000000000002501</c:v>
                </c:pt>
                <c:pt idx="46">
                  <c:v>0.63999999999998636</c:v>
                </c:pt>
                <c:pt idx="47">
                  <c:v>0.62999999999999545</c:v>
                </c:pt>
                <c:pt idx="48">
                  <c:v>0.66000000000002501</c:v>
                </c:pt>
                <c:pt idx="49">
                  <c:v>0.67000000000001592</c:v>
                </c:pt>
                <c:pt idx="50">
                  <c:v>0.66000000000002501</c:v>
                </c:pt>
                <c:pt idx="51">
                  <c:v>0.67000000000001592</c:v>
                </c:pt>
                <c:pt idx="52">
                  <c:v>0.66000000000002501</c:v>
                </c:pt>
                <c:pt idx="53">
                  <c:v>0.66000000000002501</c:v>
                </c:pt>
                <c:pt idx="54">
                  <c:v>0.64999999999997726</c:v>
                </c:pt>
                <c:pt idx="55">
                  <c:v>0.66000000000002501</c:v>
                </c:pt>
                <c:pt idx="56">
                  <c:v>0.64999999999997726</c:v>
                </c:pt>
                <c:pt idx="57">
                  <c:v>0.68000000000000682</c:v>
                </c:pt>
                <c:pt idx="58">
                  <c:v>0.64999999999997726</c:v>
                </c:pt>
                <c:pt idx="59">
                  <c:v>0.64999999999997726</c:v>
                </c:pt>
                <c:pt idx="60">
                  <c:v>0.69999999999998863</c:v>
                </c:pt>
                <c:pt idx="61">
                  <c:v>0.68999999999999773</c:v>
                </c:pt>
                <c:pt idx="62">
                  <c:v>0.68000000000000682</c:v>
                </c:pt>
                <c:pt idx="63">
                  <c:v>0.68000000000000682</c:v>
                </c:pt>
                <c:pt idx="64">
                  <c:v>0.66000000000002501</c:v>
                </c:pt>
                <c:pt idx="65">
                  <c:v>0.63999999999998636</c:v>
                </c:pt>
                <c:pt idx="66">
                  <c:v>0.66000000000002501</c:v>
                </c:pt>
                <c:pt idx="67">
                  <c:v>0.68000000000000682</c:v>
                </c:pt>
                <c:pt idx="68">
                  <c:v>0.68000000000000682</c:v>
                </c:pt>
                <c:pt idx="69">
                  <c:v>0.68000000000000682</c:v>
                </c:pt>
                <c:pt idx="70">
                  <c:v>0.70999999999997954</c:v>
                </c:pt>
                <c:pt idx="71">
                  <c:v>0.68999999999999773</c:v>
                </c:pt>
                <c:pt idx="72">
                  <c:v>0.67000000000001592</c:v>
                </c:pt>
                <c:pt idx="73">
                  <c:v>0.64999999999997726</c:v>
                </c:pt>
                <c:pt idx="74">
                  <c:v>0.64999999999997726</c:v>
                </c:pt>
                <c:pt idx="75">
                  <c:v>0.67000000000001592</c:v>
                </c:pt>
                <c:pt idx="76">
                  <c:v>0.68999999999999773</c:v>
                </c:pt>
                <c:pt idx="77">
                  <c:v>0.67000000000001592</c:v>
                </c:pt>
                <c:pt idx="78">
                  <c:v>0.66000000000002501</c:v>
                </c:pt>
                <c:pt idx="79">
                  <c:v>0.66000000000002501</c:v>
                </c:pt>
                <c:pt idx="80">
                  <c:v>0.69999999999998863</c:v>
                </c:pt>
                <c:pt idx="81">
                  <c:v>0.70999999999997954</c:v>
                </c:pt>
                <c:pt idx="82">
                  <c:v>0.68999999999999773</c:v>
                </c:pt>
                <c:pt idx="83">
                  <c:v>0.68999999999999773</c:v>
                </c:pt>
                <c:pt idx="84">
                  <c:v>0.69999999999998863</c:v>
                </c:pt>
                <c:pt idx="85">
                  <c:v>0.68000000000000682</c:v>
                </c:pt>
                <c:pt idx="86">
                  <c:v>0.68000000000000682</c:v>
                </c:pt>
                <c:pt idx="87">
                  <c:v>0.66000000000002501</c:v>
                </c:pt>
                <c:pt idx="88">
                  <c:v>0.67000000000001592</c:v>
                </c:pt>
                <c:pt idx="89">
                  <c:v>0.63999999999998636</c:v>
                </c:pt>
                <c:pt idx="90">
                  <c:v>0.67000000000001592</c:v>
                </c:pt>
                <c:pt idx="91">
                  <c:v>0.64999999999997726</c:v>
                </c:pt>
                <c:pt idx="92">
                  <c:v>0.67000000000001592</c:v>
                </c:pt>
                <c:pt idx="93">
                  <c:v>0.66000000000002501</c:v>
                </c:pt>
                <c:pt idx="94">
                  <c:v>0.63999999999998636</c:v>
                </c:pt>
                <c:pt idx="95">
                  <c:v>0.66000000000002501</c:v>
                </c:pt>
                <c:pt idx="96">
                  <c:v>0.69999999999998863</c:v>
                </c:pt>
                <c:pt idx="97">
                  <c:v>0.68999999999999773</c:v>
                </c:pt>
                <c:pt idx="98">
                  <c:v>0.68000000000000682</c:v>
                </c:pt>
                <c:pt idx="99">
                  <c:v>0.68999999999999773</c:v>
                </c:pt>
                <c:pt idx="100">
                  <c:v>0.70999999999997954</c:v>
                </c:pt>
                <c:pt idx="101">
                  <c:v>0.68999999999999773</c:v>
                </c:pt>
                <c:pt idx="102">
                  <c:v>0.68999999999999773</c:v>
                </c:pt>
                <c:pt idx="103">
                  <c:v>0.66000000000002501</c:v>
                </c:pt>
                <c:pt idx="104">
                  <c:v>0.66000000000002501</c:v>
                </c:pt>
                <c:pt idx="105">
                  <c:v>0.67000000000001592</c:v>
                </c:pt>
                <c:pt idx="106">
                  <c:v>0.66000000000002501</c:v>
                </c:pt>
                <c:pt idx="107">
                  <c:v>0.67000000000001592</c:v>
                </c:pt>
                <c:pt idx="108">
                  <c:v>0.68000000000000682</c:v>
                </c:pt>
                <c:pt idx="109">
                  <c:v>0.68999999999999773</c:v>
                </c:pt>
                <c:pt idx="110">
                  <c:v>0.67000000000001592</c:v>
                </c:pt>
                <c:pt idx="111">
                  <c:v>0.66000000000002501</c:v>
                </c:pt>
                <c:pt idx="112">
                  <c:v>0.68000000000000682</c:v>
                </c:pt>
                <c:pt idx="113">
                  <c:v>0.66000000000002501</c:v>
                </c:pt>
                <c:pt idx="114">
                  <c:v>0.63999999999998636</c:v>
                </c:pt>
                <c:pt idx="115">
                  <c:v>0.63999999999998636</c:v>
                </c:pt>
                <c:pt idx="116">
                  <c:v>0.64999999999997726</c:v>
                </c:pt>
                <c:pt idx="117">
                  <c:v>0.66000000000002501</c:v>
                </c:pt>
                <c:pt idx="118">
                  <c:v>0.68000000000000682</c:v>
                </c:pt>
                <c:pt idx="119">
                  <c:v>0.69999999999998863</c:v>
                </c:pt>
                <c:pt idx="120">
                  <c:v>0.68999999999999773</c:v>
                </c:pt>
                <c:pt idx="121">
                  <c:v>0.68000000000000682</c:v>
                </c:pt>
                <c:pt idx="122">
                  <c:v>0.66000000000002501</c:v>
                </c:pt>
                <c:pt idx="123">
                  <c:v>0.64999999999997726</c:v>
                </c:pt>
                <c:pt idx="124">
                  <c:v>0.64999999999997726</c:v>
                </c:pt>
                <c:pt idx="125">
                  <c:v>0.64999999999997726</c:v>
                </c:pt>
                <c:pt idx="126">
                  <c:v>0.64999999999997726</c:v>
                </c:pt>
                <c:pt idx="127">
                  <c:v>0.64999999999997726</c:v>
                </c:pt>
                <c:pt idx="128">
                  <c:v>0.66000000000002501</c:v>
                </c:pt>
                <c:pt idx="129">
                  <c:v>0.64999999999997726</c:v>
                </c:pt>
                <c:pt idx="130">
                  <c:v>0.63999999999998636</c:v>
                </c:pt>
                <c:pt idx="131">
                  <c:v>0.63999999999998636</c:v>
                </c:pt>
                <c:pt idx="132">
                  <c:v>0.63999999999998636</c:v>
                </c:pt>
                <c:pt idx="133">
                  <c:v>0.63999999999998636</c:v>
                </c:pt>
                <c:pt idx="134">
                  <c:v>0.63999999999998636</c:v>
                </c:pt>
                <c:pt idx="135">
                  <c:v>0.63999999999998636</c:v>
                </c:pt>
                <c:pt idx="136">
                  <c:v>0.64999999999997726</c:v>
                </c:pt>
                <c:pt idx="137">
                  <c:v>0.63999999999998636</c:v>
                </c:pt>
                <c:pt idx="138">
                  <c:v>0.63999999999998636</c:v>
                </c:pt>
                <c:pt idx="139">
                  <c:v>0.62999999999999545</c:v>
                </c:pt>
                <c:pt idx="140">
                  <c:v>0.62000000000000455</c:v>
                </c:pt>
                <c:pt idx="141">
                  <c:v>0.62000000000000455</c:v>
                </c:pt>
                <c:pt idx="142">
                  <c:v>0.62000000000000455</c:v>
                </c:pt>
                <c:pt idx="143">
                  <c:v>0.62000000000000455</c:v>
                </c:pt>
                <c:pt idx="144">
                  <c:v>0.62000000000000455</c:v>
                </c:pt>
                <c:pt idx="145">
                  <c:v>0.62000000000000455</c:v>
                </c:pt>
                <c:pt idx="146">
                  <c:v>0.61000000000001364</c:v>
                </c:pt>
                <c:pt idx="147">
                  <c:v>0.62000000000000455</c:v>
                </c:pt>
                <c:pt idx="148">
                  <c:v>0.61000000000001364</c:v>
                </c:pt>
                <c:pt idx="149">
                  <c:v>0.60000000000002274</c:v>
                </c:pt>
                <c:pt idx="150">
                  <c:v>0.61000000000001364</c:v>
                </c:pt>
                <c:pt idx="151">
                  <c:v>0.61000000000001364</c:v>
                </c:pt>
                <c:pt idx="152">
                  <c:v>0.58999999999997499</c:v>
                </c:pt>
                <c:pt idx="153">
                  <c:v>0.58999999999997499</c:v>
                </c:pt>
                <c:pt idx="154">
                  <c:v>0.60000000000002274</c:v>
                </c:pt>
                <c:pt idx="155">
                  <c:v>0.58999999999997499</c:v>
                </c:pt>
                <c:pt idx="156">
                  <c:v>0.61000000000001364</c:v>
                </c:pt>
                <c:pt idx="157">
                  <c:v>0.60000000000002274</c:v>
                </c:pt>
                <c:pt idx="158">
                  <c:v>0.60000000000002274</c:v>
                </c:pt>
                <c:pt idx="159">
                  <c:v>0.58999999999997499</c:v>
                </c:pt>
                <c:pt idx="160">
                  <c:v>0.57999999999998408</c:v>
                </c:pt>
                <c:pt idx="161">
                  <c:v>0.57999999999998408</c:v>
                </c:pt>
                <c:pt idx="162">
                  <c:v>0.58999999999997499</c:v>
                </c:pt>
                <c:pt idx="163">
                  <c:v>0.57999999999998408</c:v>
                </c:pt>
                <c:pt idx="164">
                  <c:v>0.58999999999997499</c:v>
                </c:pt>
                <c:pt idx="165">
                  <c:v>0.56999999999999318</c:v>
                </c:pt>
                <c:pt idx="166">
                  <c:v>0.56999999999999318</c:v>
                </c:pt>
                <c:pt idx="167">
                  <c:v>0.57999999999998408</c:v>
                </c:pt>
                <c:pt idx="168">
                  <c:v>0.56999999999999318</c:v>
                </c:pt>
                <c:pt idx="169">
                  <c:v>0.56000000000000227</c:v>
                </c:pt>
                <c:pt idx="170">
                  <c:v>0.56000000000000227</c:v>
                </c:pt>
                <c:pt idx="171">
                  <c:v>0.56000000000000227</c:v>
                </c:pt>
                <c:pt idx="172">
                  <c:v>0.55000000000001137</c:v>
                </c:pt>
                <c:pt idx="173">
                  <c:v>0.54000000000002046</c:v>
                </c:pt>
                <c:pt idx="174">
                  <c:v>0.56999999999999318</c:v>
                </c:pt>
                <c:pt idx="175">
                  <c:v>0.55000000000001137</c:v>
                </c:pt>
                <c:pt idx="176">
                  <c:v>0.54000000000002046</c:v>
                </c:pt>
                <c:pt idx="177">
                  <c:v>0.56000000000000227</c:v>
                </c:pt>
                <c:pt idx="178">
                  <c:v>0.55000000000001137</c:v>
                </c:pt>
                <c:pt idx="179">
                  <c:v>0.55000000000001137</c:v>
                </c:pt>
                <c:pt idx="180">
                  <c:v>0.54000000000002046</c:v>
                </c:pt>
                <c:pt idx="181">
                  <c:v>0.55000000000001137</c:v>
                </c:pt>
                <c:pt idx="182">
                  <c:v>0.52999999999997272</c:v>
                </c:pt>
                <c:pt idx="183">
                  <c:v>0.54000000000002046</c:v>
                </c:pt>
                <c:pt idx="184">
                  <c:v>0.54000000000002046</c:v>
                </c:pt>
                <c:pt idx="185">
                  <c:v>0.54000000000002046</c:v>
                </c:pt>
                <c:pt idx="186">
                  <c:v>0.52999999999997272</c:v>
                </c:pt>
                <c:pt idx="187">
                  <c:v>0.52999999999997272</c:v>
                </c:pt>
                <c:pt idx="188">
                  <c:v>0.55000000000001137</c:v>
                </c:pt>
                <c:pt idx="189">
                  <c:v>0.54000000000002046</c:v>
                </c:pt>
                <c:pt idx="190">
                  <c:v>0.52999999999997272</c:v>
                </c:pt>
                <c:pt idx="191">
                  <c:v>0.52999999999997272</c:v>
                </c:pt>
                <c:pt idx="192">
                  <c:v>0.52999999999997272</c:v>
                </c:pt>
                <c:pt idx="193">
                  <c:v>0.52999999999997272</c:v>
                </c:pt>
                <c:pt idx="194">
                  <c:v>0.51999999999998181</c:v>
                </c:pt>
                <c:pt idx="195">
                  <c:v>0.55000000000001137</c:v>
                </c:pt>
                <c:pt idx="196">
                  <c:v>0.52999999999997272</c:v>
                </c:pt>
                <c:pt idx="197">
                  <c:v>0.54000000000002046</c:v>
                </c:pt>
                <c:pt idx="198">
                  <c:v>0.55000000000001137</c:v>
                </c:pt>
                <c:pt idx="199">
                  <c:v>0.55000000000001137</c:v>
                </c:pt>
                <c:pt idx="200">
                  <c:v>0.55000000000001137</c:v>
                </c:pt>
                <c:pt idx="201">
                  <c:v>0.56000000000000227</c:v>
                </c:pt>
                <c:pt idx="202">
                  <c:v>0.56000000000000227</c:v>
                </c:pt>
                <c:pt idx="203">
                  <c:v>0.55000000000001137</c:v>
                </c:pt>
                <c:pt idx="204">
                  <c:v>0.52999999999997272</c:v>
                </c:pt>
                <c:pt idx="205">
                  <c:v>0.52999999999997272</c:v>
                </c:pt>
                <c:pt idx="206">
                  <c:v>0.55000000000001137</c:v>
                </c:pt>
                <c:pt idx="207">
                  <c:v>0.55000000000001137</c:v>
                </c:pt>
                <c:pt idx="208">
                  <c:v>0.52999999999997272</c:v>
                </c:pt>
                <c:pt idx="209">
                  <c:v>0.52999999999997272</c:v>
                </c:pt>
                <c:pt idx="210">
                  <c:v>0.51999999999998181</c:v>
                </c:pt>
                <c:pt idx="211">
                  <c:v>0.51999999999998181</c:v>
                </c:pt>
                <c:pt idx="212">
                  <c:v>0.51999999999998181</c:v>
                </c:pt>
                <c:pt idx="213">
                  <c:v>0.51999999999998181</c:v>
                </c:pt>
                <c:pt idx="214">
                  <c:v>0.51999999999998181</c:v>
                </c:pt>
                <c:pt idx="215">
                  <c:v>0.51999999999998181</c:v>
                </c:pt>
                <c:pt idx="216">
                  <c:v>0.51999999999998181</c:v>
                </c:pt>
                <c:pt idx="217">
                  <c:v>0.51999999999998181</c:v>
                </c:pt>
                <c:pt idx="218">
                  <c:v>0.5</c:v>
                </c:pt>
                <c:pt idx="219">
                  <c:v>0.5</c:v>
                </c:pt>
                <c:pt idx="220">
                  <c:v>0.51999999999998181</c:v>
                </c:pt>
                <c:pt idx="221">
                  <c:v>0.50999999999999091</c:v>
                </c:pt>
                <c:pt idx="222">
                  <c:v>0.5</c:v>
                </c:pt>
                <c:pt idx="223">
                  <c:v>0.5</c:v>
                </c:pt>
                <c:pt idx="224">
                  <c:v>0.50999999999999091</c:v>
                </c:pt>
                <c:pt idx="225">
                  <c:v>0.5</c:v>
                </c:pt>
                <c:pt idx="226">
                  <c:v>0.48000000000001819</c:v>
                </c:pt>
                <c:pt idx="227">
                  <c:v>0.5</c:v>
                </c:pt>
                <c:pt idx="228">
                  <c:v>0.5</c:v>
                </c:pt>
                <c:pt idx="229">
                  <c:v>0.50999999999999091</c:v>
                </c:pt>
                <c:pt idx="230">
                  <c:v>0.49000000000000909</c:v>
                </c:pt>
                <c:pt idx="231">
                  <c:v>0.49000000000000909</c:v>
                </c:pt>
                <c:pt idx="232">
                  <c:v>0.5</c:v>
                </c:pt>
                <c:pt idx="233">
                  <c:v>0.49000000000000909</c:v>
                </c:pt>
                <c:pt idx="234">
                  <c:v>0.49000000000000909</c:v>
                </c:pt>
                <c:pt idx="235">
                  <c:v>0.50999999999999091</c:v>
                </c:pt>
                <c:pt idx="236">
                  <c:v>0.51999999999998181</c:v>
                </c:pt>
                <c:pt idx="237">
                  <c:v>0.5</c:v>
                </c:pt>
                <c:pt idx="238">
                  <c:v>0.49000000000000909</c:v>
                </c:pt>
                <c:pt idx="239">
                  <c:v>0.48000000000001819</c:v>
                </c:pt>
                <c:pt idx="240">
                  <c:v>0.5</c:v>
                </c:pt>
                <c:pt idx="241">
                  <c:v>0.49000000000000909</c:v>
                </c:pt>
                <c:pt idx="242">
                  <c:v>0.49000000000000909</c:v>
                </c:pt>
                <c:pt idx="243">
                  <c:v>0.48000000000001819</c:v>
                </c:pt>
                <c:pt idx="244">
                  <c:v>0.48000000000001819</c:v>
                </c:pt>
                <c:pt idx="245">
                  <c:v>0.48000000000001819</c:v>
                </c:pt>
                <c:pt idx="246">
                  <c:v>0.5</c:v>
                </c:pt>
                <c:pt idx="247">
                  <c:v>0.49000000000000909</c:v>
                </c:pt>
                <c:pt idx="248">
                  <c:v>0.48000000000001819</c:v>
                </c:pt>
                <c:pt idx="249">
                  <c:v>0.49000000000000909</c:v>
                </c:pt>
                <c:pt idx="250">
                  <c:v>0.48000000000001819</c:v>
                </c:pt>
                <c:pt idx="251">
                  <c:v>0.46999999999997044</c:v>
                </c:pt>
                <c:pt idx="252">
                  <c:v>0.45999999999997954</c:v>
                </c:pt>
                <c:pt idx="253">
                  <c:v>0.46999999999997044</c:v>
                </c:pt>
                <c:pt idx="254">
                  <c:v>0.46999999999997044</c:v>
                </c:pt>
                <c:pt idx="255">
                  <c:v>0.46999999999997044</c:v>
                </c:pt>
                <c:pt idx="256">
                  <c:v>0.45999999999997954</c:v>
                </c:pt>
                <c:pt idx="257">
                  <c:v>0.44999999999998863</c:v>
                </c:pt>
                <c:pt idx="258">
                  <c:v>0.45999999999997954</c:v>
                </c:pt>
                <c:pt idx="259">
                  <c:v>0.45999999999997954</c:v>
                </c:pt>
                <c:pt idx="260">
                  <c:v>0.44999999999998863</c:v>
                </c:pt>
                <c:pt idx="261">
                  <c:v>0.44999999999998863</c:v>
                </c:pt>
                <c:pt idx="262">
                  <c:v>0.44999999999998863</c:v>
                </c:pt>
                <c:pt idx="263">
                  <c:v>0.44999999999998863</c:v>
                </c:pt>
                <c:pt idx="264">
                  <c:v>0.44999999999998863</c:v>
                </c:pt>
                <c:pt idx="265">
                  <c:v>0.46999999999997044</c:v>
                </c:pt>
                <c:pt idx="266">
                  <c:v>0.45999999999997954</c:v>
                </c:pt>
                <c:pt idx="267">
                  <c:v>0.44999999999998863</c:v>
                </c:pt>
                <c:pt idx="268">
                  <c:v>0.43999999999999773</c:v>
                </c:pt>
                <c:pt idx="269">
                  <c:v>0.43000000000000682</c:v>
                </c:pt>
                <c:pt idx="270">
                  <c:v>0.43999999999999773</c:v>
                </c:pt>
                <c:pt idx="271">
                  <c:v>0.44999999999998863</c:v>
                </c:pt>
                <c:pt idx="272">
                  <c:v>0.45999999999997954</c:v>
                </c:pt>
                <c:pt idx="273">
                  <c:v>0.46999999999997044</c:v>
                </c:pt>
                <c:pt idx="274">
                  <c:v>0.48000000000001819</c:v>
                </c:pt>
                <c:pt idx="275">
                  <c:v>0.46999999999997044</c:v>
                </c:pt>
                <c:pt idx="276">
                  <c:v>0.44999999999998863</c:v>
                </c:pt>
                <c:pt idx="277">
                  <c:v>0.43999999999999773</c:v>
                </c:pt>
                <c:pt idx="278">
                  <c:v>0.43000000000000682</c:v>
                </c:pt>
                <c:pt idx="279">
                  <c:v>0.44999999999998863</c:v>
                </c:pt>
                <c:pt idx="280">
                  <c:v>0.43000000000000682</c:v>
                </c:pt>
                <c:pt idx="281">
                  <c:v>0.43000000000000682</c:v>
                </c:pt>
                <c:pt idx="282">
                  <c:v>0.42000000000001592</c:v>
                </c:pt>
                <c:pt idx="283">
                  <c:v>0.41000000000002501</c:v>
                </c:pt>
                <c:pt idx="284">
                  <c:v>0.42000000000001592</c:v>
                </c:pt>
                <c:pt idx="285">
                  <c:v>0.43000000000000682</c:v>
                </c:pt>
                <c:pt idx="286">
                  <c:v>0.43999999999999773</c:v>
                </c:pt>
                <c:pt idx="287">
                  <c:v>0.44999999999998863</c:v>
                </c:pt>
                <c:pt idx="288">
                  <c:v>0.43999999999999773</c:v>
                </c:pt>
                <c:pt idx="289">
                  <c:v>0.45999999999997954</c:v>
                </c:pt>
                <c:pt idx="290">
                  <c:v>0.45999999999997954</c:v>
                </c:pt>
                <c:pt idx="291">
                  <c:v>0.43000000000000682</c:v>
                </c:pt>
                <c:pt idx="292">
                  <c:v>0.43000000000000682</c:v>
                </c:pt>
                <c:pt idx="293">
                  <c:v>0.43000000000000682</c:v>
                </c:pt>
                <c:pt idx="294">
                  <c:v>0.43999999999999773</c:v>
                </c:pt>
                <c:pt idx="295">
                  <c:v>0.43999999999999773</c:v>
                </c:pt>
                <c:pt idx="296">
                  <c:v>0.41000000000002501</c:v>
                </c:pt>
                <c:pt idx="297">
                  <c:v>0.43000000000000682</c:v>
                </c:pt>
                <c:pt idx="298">
                  <c:v>0.42000000000001592</c:v>
                </c:pt>
                <c:pt idx="299">
                  <c:v>0.42000000000001592</c:v>
                </c:pt>
                <c:pt idx="300">
                  <c:v>0.45999999999997954</c:v>
                </c:pt>
                <c:pt idx="301">
                  <c:v>0.46999999999997044</c:v>
                </c:pt>
                <c:pt idx="302">
                  <c:v>0.45999999999997954</c:v>
                </c:pt>
                <c:pt idx="303">
                  <c:v>0.51999999999998181</c:v>
                </c:pt>
                <c:pt idx="304">
                  <c:v>0.5</c:v>
                </c:pt>
                <c:pt idx="305">
                  <c:v>0.49000000000000909</c:v>
                </c:pt>
                <c:pt idx="306">
                  <c:v>0.48000000000001819</c:v>
                </c:pt>
                <c:pt idx="307">
                  <c:v>0.46999999999997044</c:v>
                </c:pt>
                <c:pt idx="308">
                  <c:v>0.46999999999997044</c:v>
                </c:pt>
                <c:pt idx="309">
                  <c:v>0.46999999999997044</c:v>
                </c:pt>
                <c:pt idx="310">
                  <c:v>0.46999999999997044</c:v>
                </c:pt>
                <c:pt idx="311">
                  <c:v>0.46999999999997044</c:v>
                </c:pt>
                <c:pt idx="312">
                  <c:v>0.45999999999997954</c:v>
                </c:pt>
                <c:pt idx="313">
                  <c:v>0.46999999999997044</c:v>
                </c:pt>
                <c:pt idx="314">
                  <c:v>0.46999999999997044</c:v>
                </c:pt>
                <c:pt idx="315">
                  <c:v>0.48000000000001819</c:v>
                </c:pt>
                <c:pt idx="316">
                  <c:v>0.48000000000001819</c:v>
                </c:pt>
                <c:pt idx="317">
                  <c:v>0.46999999999997044</c:v>
                </c:pt>
                <c:pt idx="318">
                  <c:v>0.42000000000001592</c:v>
                </c:pt>
                <c:pt idx="319">
                  <c:v>0.42000000000001592</c:v>
                </c:pt>
                <c:pt idx="320">
                  <c:v>0.42000000000001592</c:v>
                </c:pt>
                <c:pt idx="321">
                  <c:v>0.42000000000001592</c:v>
                </c:pt>
                <c:pt idx="322">
                  <c:v>0.41000000000002501</c:v>
                </c:pt>
                <c:pt idx="323">
                  <c:v>0.43999999999999773</c:v>
                </c:pt>
                <c:pt idx="324">
                  <c:v>0.43000000000000682</c:v>
                </c:pt>
                <c:pt idx="325">
                  <c:v>0.44999999999998863</c:v>
                </c:pt>
                <c:pt idx="326">
                  <c:v>0.45999999999997954</c:v>
                </c:pt>
                <c:pt idx="327">
                  <c:v>0.43999999999999773</c:v>
                </c:pt>
                <c:pt idx="328">
                  <c:v>0.44999999999998863</c:v>
                </c:pt>
                <c:pt idx="329">
                  <c:v>0.43000000000000682</c:v>
                </c:pt>
                <c:pt idx="330">
                  <c:v>0.38999999999998636</c:v>
                </c:pt>
                <c:pt idx="331">
                  <c:v>0.38999999999998636</c:v>
                </c:pt>
                <c:pt idx="332">
                  <c:v>0.41000000000002501</c:v>
                </c:pt>
                <c:pt idx="333">
                  <c:v>0.45999999999997954</c:v>
                </c:pt>
                <c:pt idx="334">
                  <c:v>0.43999999999999773</c:v>
                </c:pt>
                <c:pt idx="335">
                  <c:v>0.43000000000000682</c:v>
                </c:pt>
                <c:pt idx="336">
                  <c:v>0.44999999999998863</c:v>
                </c:pt>
                <c:pt idx="337">
                  <c:v>0.43000000000000682</c:v>
                </c:pt>
                <c:pt idx="338">
                  <c:v>0.43999999999999773</c:v>
                </c:pt>
                <c:pt idx="339">
                  <c:v>0.45999999999997954</c:v>
                </c:pt>
                <c:pt idx="340">
                  <c:v>0.43000000000000682</c:v>
                </c:pt>
                <c:pt idx="341">
                  <c:v>0.39999999999997726</c:v>
                </c:pt>
                <c:pt idx="342">
                  <c:v>0.38999999999998636</c:v>
                </c:pt>
                <c:pt idx="343">
                  <c:v>0.41000000000002501</c:v>
                </c:pt>
                <c:pt idx="344">
                  <c:v>0.42000000000001592</c:v>
                </c:pt>
                <c:pt idx="345">
                  <c:v>0.42000000000001592</c:v>
                </c:pt>
                <c:pt idx="346">
                  <c:v>0.42000000000001592</c:v>
                </c:pt>
                <c:pt idx="347">
                  <c:v>0.42000000000001592</c:v>
                </c:pt>
                <c:pt idx="348">
                  <c:v>0.44999999999998863</c:v>
                </c:pt>
                <c:pt idx="349">
                  <c:v>0.43999999999999773</c:v>
                </c:pt>
                <c:pt idx="350">
                  <c:v>0.43000000000000682</c:v>
                </c:pt>
                <c:pt idx="351">
                  <c:v>0.43999999999999773</c:v>
                </c:pt>
                <c:pt idx="352">
                  <c:v>0.43999999999999773</c:v>
                </c:pt>
                <c:pt idx="353">
                  <c:v>0.43999999999999773</c:v>
                </c:pt>
                <c:pt idx="354">
                  <c:v>0.43000000000000682</c:v>
                </c:pt>
                <c:pt idx="355">
                  <c:v>0.43999999999999773</c:v>
                </c:pt>
                <c:pt idx="356">
                  <c:v>0.42000000000001592</c:v>
                </c:pt>
                <c:pt idx="357">
                  <c:v>0.43000000000000682</c:v>
                </c:pt>
                <c:pt idx="358">
                  <c:v>0.42000000000001592</c:v>
                </c:pt>
                <c:pt idx="359">
                  <c:v>0.43999999999999773</c:v>
                </c:pt>
                <c:pt idx="360">
                  <c:v>0.41000000000002501</c:v>
                </c:pt>
                <c:pt idx="361">
                  <c:v>0.41000000000002501</c:v>
                </c:pt>
                <c:pt idx="362">
                  <c:v>0.42000000000001592</c:v>
                </c:pt>
                <c:pt idx="363">
                  <c:v>0.41000000000002501</c:v>
                </c:pt>
                <c:pt idx="364">
                  <c:v>0.39999999999997726</c:v>
                </c:pt>
                <c:pt idx="365">
                  <c:v>0.41000000000002501</c:v>
                </c:pt>
                <c:pt idx="366">
                  <c:v>0.42000000000001592</c:v>
                </c:pt>
                <c:pt idx="367">
                  <c:v>0.41000000000002501</c:v>
                </c:pt>
                <c:pt idx="368">
                  <c:v>0.39999999999997726</c:v>
                </c:pt>
                <c:pt idx="369">
                  <c:v>0.42000000000001592</c:v>
                </c:pt>
                <c:pt idx="370">
                  <c:v>0.43000000000000682</c:v>
                </c:pt>
                <c:pt idx="371">
                  <c:v>0.38999999999998636</c:v>
                </c:pt>
                <c:pt idx="372">
                  <c:v>0.39999999999997726</c:v>
                </c:pt>
                <c:pt idx="373">
                  <c:v>0.37999999999999545</c:v>
                </c:pt>
                <c:pt idx="374">
                  <c:v>0.37000000000000455</c:v>
                </c:pt>
                <c:pt idx="375">
                  <c:v>0.37000000000000455</c:v>
                </c:pt>
                <c:pt idx="376">
                  <c:v>0.37000000000000455</c:v>
                </c:pt>
                <c:pt idx="377">
                  <c:v>0.36000000000001364</c:v>
                </c:pt>
                <c:pt idx="378">
                  <c:v>0.37999999999999545</c:v>
                </c:pt>
                <c:pt idx="379">
                  <c:v>0.38999999999998636</c:v>
                </c:pt>
                <c:pt idx="380">
                  <c:v>0.37999999999999545</c:v>
                </c:pt>
                <c:pt idx="381">
                  <c:v>0.36000000000001364</c:v>
                </c:pt>
                <c:pt idx="382">
                  <c:v>0.36000000000001364</c:v>
                </c:pt>
                <c:pt idx="383">
                  <c:v>0.37999999999999545</c:v>
                </c:pt>
                <c:pt idx="384">
                  <c:v>0.38999999999998636</c:v>
                </c:pt>
                <c:pt idx="385">
                  <c:v>0.39999999999997726</c:v>
                </c:pt>
                <c:pt idx="386">
                  <c:v>0.37999999999999545</c:v>
                </c:pt>
                <c:pt idx="387">
                  <c:v>0.37000000000000455</c:v>
                </c:pt>
                <c:pt idx="388">
                  <c:v>0.38999999999998636</c:v>
                </c:pt>
                <c:pt idx="389">
                  <c:v>0.42000000000001592</c:v>
                </c:pt>
                <c:pt idx="390">
                  <c:v>0.37999999999999545</c:v>
                </c:pt>
                <c:pt idx="391">
                  <c:v>0.37000000000000455</c:v>
                </c:pt>
                <c:pt idx="392">
                  <c:v>0.36000000000001364</c:v>
                </c:pt>
                <c:pt idx="393">
                  <c:v>0.35000000000002274</c:v>
                </c:pt>
                <c:pt idx="394">
                  <c:v>0.35000000000002274</c:v>
                </c:pt>
                <c:pt idx="395">
                  <c:v>0.33999999999997499</c:v>
                </c:pt>
                <c:pt idx="396">
                  <c:v>0.35000000000002274</c:v>
                </c:pt>
                <c:pt idx="397">
                  <c:v>0.36000000000001364</c:v>
                </c:pt>
                <c:pt idx="398">
                  <c:v>0.36000000000001364</c:v>
                </c:pt>
                <c:pt idx="399">
                  <c:v>0.37000000000000455</c:v>
                </c:pt>
                <c:pt idx="400">
                  <c:v>0.38999999999998636</c:v>
                </c:pt>
                <c:pt idx="401">
                  <c:v>0.37999999999999545</c:v>
                </c:pt>
                <c:pt idx="402">
                  <c:v>0.37999999999999545</c:v>
                </c:pt>
                <c:pt idx="403">
                  <c:v>0.39999999999997726</c:v>
                </c:pt>
                <c:pt idx="404">
                  <c:v>0.39999999999997726</c:v>
                </c:pt>
                <c:pt idx="405">
                  <c:v>0.36000000000001364</c:v>
                </c:pt>
                <c:pt idx="406">
                  <c:v>0.37000000000000455</c:v>
                </c:pt>
                <c:pt idx="407">
                  <c:v>0.38999999999998636</c:v>
                </c:pt>
                <c:pt idx="408">
                  <c:v>0.35000000000002274</c:v>
                </c:pt>
                <c:pt idx="409">
                  <c:v>0.33999999999997499</c:v>
                </c:pt>
                <c:pt idx="410">
                  <c:v>0.33999999999997499</c:v>
                </c:pt>
                <c:pt idx="411">
                  <c:v>0.32999999999998408</c:v>
                </c:pt>
                <c:pt idx="412">
                  <c:v>0.33999999999997499</c:v>
                </c:pt>
                <c:pt idx="413">
                  <c:v>0.36000000000001364</c:v>
                </c:pt>
                <c:pt idx="414">
                  <c:v>0.32999999999998408</c:v>
                </c:pt>
                <c:pt idx="415">
                  <c:v>0.32999999999998408</c:v>
                </c:pt>
                <c:pt idx="416">
                  <c:v>0.32999999999998408</c:v>
                </c:pt>
                <c:pt idx="417">
                  <c:v>0.31999999999999318</c:v>
                </c:pt>
                <c:pt idx="418">
                  <c:v>0.31999999999999318</c:v>
                </c:pt>
                <c:pt idx="419">
                  <c:v>0.36000000000001364</c:v>
                </c:pt>
                <c:pt idx="420">
                  <c:v>0.35000000000002274</c:v>
                </c:pt>
                <c:pt idx="421">
                  <c:v>0.31999999999999318</c:v>
                </c:pt>
                <c:pt idx="422">
                  <c:v>0.33999999999997499</c:v>
                </c:pt>
                <c:pt idx="423">
                  <c:v>0.37000000000000455</c:v>
                </c:pt>
                <c:pt idx="424">
                  <c:v>0.37999999999999545</c:v>
                </c:pt>
                <c:pt idx="425">
                  <c:v>0.39999999999997726</c:v>
                </c:pt>
                <c:pt idx="426">
                  <c:v>0.41000000000002501</c:v>
                </c:pt>
                <c:pt idx="427">
                  <c:v>0.42000000000001592</c:v>
                </c:pt>
                <c:pt idx="428">
                  <c:v>0.43999999999999773</c:v>
                </c:pt>
                <c:pt idx="429">
                  <c:v>0.48000000000001819</c:v>
                </c:pt>
                <c:pt idx="430">
                  <c:v>0.37000000000000455</c:v>
                </c:pt>
                <c:pt idx="431">
                  <c:v>0.36000000000001364</c:v>
                </c:pt>
                <c:pt idx="432">
                  <c:v>0.36000000000001364</c:v>
                </c:pt>
                <c:pt idx="433">
                  <c:v>0.36000000000001364</c:v>
                </c:pt>
                <c:pt idx="434">
                  <c:v>0.35000000000002274</c:v>
                </c:pt>
                <c:pt idx="435">
                  <c:v>0.36000000000001364</c:v>
                </c:pt>
                <c:pt idx="436">
                  <c:v>0.35000000000002274</c:v>
                </c:pt>
                <c:pt idx="437">
                  <c:v>0.33999999999997499</c:v>
                </c:pt>
                <c:pt idx="438">
                  <c:v>0.32999999999998408</c:v>
                </c:pt>
                <c:pt idx="439">
                  <c:v>0.32999999999998408</c:v>
                </c:pt>
                <c:pt idx="440">
                  <c:v>0.33999999999997499</c:v>
                </c:pt>
                <c:pt idx="441">
                  <c:v>0.36000000000001364</c:v>
                </c:pt>
                <c:pt idx="442">
                  <c:v>0.36000000000001364</c:v>
                </c:pt>
                <c:pt idx="443">
                  <c:v>0.35000000000002274</c:v>
                </c:pt>
                <c:pt idx="444">
                  <c:v>0.33999999999997499</c:v>
                </c:pt>
                <c:pt idx="445">
                  <c:v>0.35000000000002274</c:v>
                </c:pt>
                <c:pt idx="446">
                  <c:v>0.35000000000002274</c:v>
                </c:pt>
                <c:pt idx="447">
                  <c:v>0.33999999999997499</c:v>
                </c:pt>
                <c:pt idx="448">
                  <c:v>0.32999999999998408</c:v>
                </c:pt>
                <c:pt idx="449">
                  <c:v>0.31999999999999318</c:v>
                </c:pt>
                <c:pt idx="450">
                  <c:v>0.31999999999999318</c:v>
                </c:pt>
                <c:pt idx="451">
                  <c:v>0.31999999999999318</c:v>
                </c:pt>
                <c:pt idx="452">
                  <c:v>0.30000000000001137</c:v>
                </c:pt>
                <c:pt idx="453">
                  <c:v>0.31000000000000227</c:v>
                </c:pt>
                <c:pt idx="454">
                  <c:v>0.29000000000002046</c:v>
                </c:pt>
                <c:pt idx="455">
                  <c:v>0.29000000000002046</c:v>
                </c:pt>
                <c:pt idx="456">
                  <c:v>0.30000000000001137</c:v>
                </c:pt>
                <c:pt idx="457">
                  <c:v>0.29000000000002046</c:v>
                </c:pt>
                <c:pt idx="458">
                  <c:v>0.27999999999997272</c:v>
                </c:pt>
                <c:pt idx="459">
                  <c:v>0.26999999999998181</c:v>
                </c:pt>
                <c:pt idx="460">
                  <c:v>0.26999999999998181</c:v>
                </c:pt>
                <c:pt idx="461">
                  <c:v>0.26999999999998181</c:v>
                </c:pt>
                <c:pt idx="462">
                  <c:v>0.25999999999999091</c:v>
                </c:pt>
                <c:pt idx="463">
                  <c:v>0.25999999999999091</c:v>
                </c:pt>
                <c:pt idx="464">
                  <c:v>0.25999999999999091</c:v>
                </c:pt>
                <c:pt idx="465">
                  <c:v>0.25999999999999091</c:v>
                </c:pt>
                <c:pt idx="466">
                  <c:v>0.25</c:v>
                </c:pt>
                <c:pt idx="467">
                  <c:v>0.25999999999999091</c:v>
                </c:pt>
                <c:pt idx="468">
                  <c:v>0.25</c:v>
                </c:pt>
                <c:pt idx="469">
                  <c:v>0.25</c:v>
                </c:pt>
                <c:pt idx="470">
                  <c:v>0.25</c:v>
                </c:pt>
                <c:pt idx="471">
                  <c:v>0.25</c:v>
                </c:pt>
                <c:pt idx="472">
                  <c:v>0.25999999999999091</c:v>
                </c:pt>
                <c:pt idx="473">
                  <c:v>0.24000000000000909</c:v>
                </c:pt>
                <c:pt idx="474">
                  <c:v>0.24000000000000909</c:v>
                </c:pt>
                <c:pt idx="475">
                  <c:v>0.24000000000000909</c:v>
                </c:pt>
                <c:pt idx="476">
                  <c:v>0.24000000000000909</c:v>
                </c:pt>
                <c:pt idx="477">
                  <c:v>0.23000000000001819</c:v>
                </c:pt>
                <c:pt idx="478">
                  <c:v>0.24000000000000909</c:v>
                </c:pt>
                <c:pt idx="479">
                  <c:v>0.24000000000000909</c:v>
                </c:pt>
                <c:pt idx="480">
                  <c:v>0.24000000000000909</c:v>
                </c:pt>
                <c:pt idx="481">
                  <c:v>0.23000000000001819</c:v>
                </c:pt>
                <c:pt idx="482">
                  <c:v>0.23000000000001819</c:v>
                </c:pt>
                <c:pt idx="483">
                  <c:v>0.23000000000001819</c:v>
                </c:pt>
                <c:pt idx="484">
                  <c:v>0.20999999999997954</c:v>
                </c:pt>
                <c:pt idx="485">
                  <c:v>0.20999999999997954</c:v>
                </c:pt>
                <c:pt idx="486">
                  <c:v>0.21999999999997044</c:v>
                </c:pt>
                <c:pt idx="487">
                  <c:v>0.21999999999997044</c:v>
                </c:pt>
                <c:pt idx="488">
                  <c:v>0.21999999999997044</c:v>
                </c:pt>
                <c:pt idx="489">
                  <c:v>0.21999999999997044</c:v>
                </c:pt>
                <c:pt idx="490">
                  <c:v>0.20999999999997954</c:v>
                </c:pt>
                <c:pt idx="491">
                  <c:v>0.19999999999998863</c:v>
                </c:pt>
                <c:pt idx="492">
                  <c:v>0.18999999999999773</c:v>
                </c:pt>
                <c:pt idx="493">
                  <c:v>0.18999999999999773</c:v>
                </c:pt>
                <c:pt idx="494">
                  <c:v>0.18999999999999773</c:v>
                </c:pt>
                <c:pt idx="495">
                  <c:v>0.18999999999999773</c:v>
                </c:pt>
                <c:pt idx="496">
                  <c:v>0.18999999999999773</c:v>
                </c:pt>
                <c:pt idx="497">
                  <c:v>0.18999999999999773</c:v>
                </c:pt>
                <c:pt idx="498">
                  <c:v>0.19999999999998863</c:v>
                </c:pt>
                <c:pt idx="499">
                  <c:v>0.19999999999998863</c:v>
                </c:pt>
                <c:pt idx="500">
                  <c:v>0.18999999999999773</c:v>
                </c:pt>
                <c:pt idx="501">
                  <c:v>0.18999999999999773</c:v>
                </c:pt>
                <c:pt idx="502">
                  <c:v>0.18999999999999773</c:v>
                </c:pt>
                <c:pt idx="503">
                  <c:v>0.18000000000000682</c:v>
                </c:pt>
                <c:pt idx="504">
                  <c:v>0.18000000000000682</c:v>
                </c:pt>
                <c:pt idx="505">
                  <c:v>0.18000000000000682</c:v>
                </c:pt>
                <c:pt idx="506">
                  <c:v>0.18000000000000682</c:v>
                </c:pt>
                <c:pt idx="507">
                  <c:v>0.17000000000001592</c:v>
                </c:pt>
                <c:pt idx="508">
                  <c:v>0.17000000000001592</c:v>
                </c:pt>
                <c:pt idx="509">
                  <c:v>0.16000000000002501</c:v>
                </c:pt>
                <c:pt idx="510">
                  <c:v>0.16000000000002501</c:v>
                </c:pt>
                <c:pt idx="511">
                  <c:v>0.14999999999997726</c:v>
                </c:pt>
                <c:pt idx="512">
                  <c:v>0.14999999999997726</c:v>
                </c:pt>
                <c:pt idx="513">
                  <c:v>0.14999999999997726</c:v>
                </c:pt>
                <c:pt idx="514">
                  <c:v>0.16000000000002501</c:v>
                </c:pt>
                <c:pt idx="515">
                  <c:v>0.14999999999997726</c:v>
                </c:pt>
                <c:pt idx="516">
                  <c:v>0.16000000000002501</c:v>
                </c:pt>
                <c:pt idx="517">
                  <c:v>0.14999999999997726</c:v>
                </c:pt>
                <c:pt idx="518">
                  <c:v>0.13999999999998636</c:v>
                </c:pt>
                <c:pt idx="519">
                  <c:v>0.14999999999997726</c:v>
                </c:pt>
                <c:pt idx="520">
                  <c:v>0.12999999999999545</c:v>
                </c:pt>
                <c:pt idx="521">
                  <c:v>0.13999999999998636</c:v>
                </c:pt>
                <c:pt idx="522">
                  <c:v>0.13999999999998636</c:v>
                </c:pt>
                <c:pt idx="523">
                  <c:v>0.13999999999998636</c:v>
                </c:pt>
                <c:pt idx="524">
                  <c:v>0.12000000000000455</c:v>
                </c:pt>
                <c:pt idx="525">
                  <c:v>0.12999999999999545</c:v>
                </c:pt>
                <c:pt idx="526">
                  <c:v>0.13999999999998636</c:v>
                </c:pt>
                <c:pt idx="527">
                  <c:v>0.16000000000002501</c:v>
                </c:pt>
                <c:pt idx="528">
                  <c:v>0.13999999999998636</c:v>
                </c:pt>
                <c:pt idx="529">
                  <c:v>0.12999999999999545</c:v>
                </c:pt>
                <c:pt idx="530">
                  <c:v>0.13999999999998636</c:v>
                </c:pt>
                <c:pt idx="531">
                  <c:v>0.14999999999997726</c:v>
                </c:pt>
                <c:pt idx="532">
                  <c:v>0.17000000000001592</c:v>
                </c:pt>
                <c:pt idx="533">
                  <c:v>0.17000000000001592</c:v>
                </c:pt>
                <c:pt idx="534">
                  <c:v>0.16000000000002501</c:v>
                </c:pt>
                <c:pt idx="535">
                  <c:v>0.16000000000002501</c:v>
                </c:pt>
                <c:pt idx="536">
                  <c:v>0.16000000000002501</c:v>
                </c:pt>
                <c:pt idx="537">
                  <c:v>0.17000000000001592</c:v>
                </c:pt>
                <c:pt idx="538">
                  <c:v>0.17000000000001592</c:v>
                </c:pt>
                <c:pt idx="539">
                  <c:v>0.13999999999998636</c:v>
                </c:pt>
                <c:pt idx="540">
                  <c:v>0.13999999999998636</c:v>
                </c:pt>
                <c:pt idx="541">
                  <c:v>0.13999999999998636</c:v>
                </c:pt>
                <c:pt idx="542">
                  <c:v>0.13999999999998636</c:v>
                </c:pt>
                <c:pt idx="543">
                  <c:v>0.12999999999999545</c:v>
                </c:pt>
                <c:pt idx="544">
                  <c:v>0.13999999999998636</c:v>
                </c:pt>
                <c:pt idx="545">
                  <c:v>0.12000000000000455</c:v>
                </c:pt>
                <c:pt idx="546">
                  <c:v>0.12000000000000455</c:v>
                </c:pt>
                <c:pt idx="547">
                  <c:v>0.12999999999999545</c:v>
                </c:pt>
                <c:pt idx="548">
                  <c:v>0.14999999999997726</c:v>
                </c:pt>
                <c:pt idx="549">
                  <c:v>0.17000000000001592</c:v>
                </c:pt>
                <c:pt idx="550">
                  <c:v>0.17000000000001592</c:v>
                </c:pt>
                <c:pt idx="551">
                  <c:v>0.17000000000001592</c:v>
                </c:pt>
                <c:pt idx="552">
                  <c:v>0.14999999999997726</c:v>
                </c:pt>
                <c:pt idx="553">
                  <c:v>0.14999999999997726</c:v>
                </c:pt>
                <c:pt idx="554">
                  <c:v>0.14999999999997726</c:v>
                </c:pt>
                <c:pt idx="555">
                  <c:v>0.14999999999997726</c:v>
                </c:pt>
                <c:pt idx="556">
                  <c:v>0.12999999999999545</c:v>
                </c:pt>
                <c:pt idx="557">
                  <c:v>0.13999999999998636</c:v>
                </c:pt>
                <c:pt idx="558">
                  <c:v>0.12999999999999545</c:v>
                </c:pt>
                <c:pt idx="559">
                  <c:v>0.12000000000000455</c:v>
                </c:pt>
                <c:pt idx="560">
                  <c:v>0.12000000000000455</c:v>
                </c:pt>
                <c:pt idx="561">
                  <c:v>0.12000000000000455</c:v>
                </c:pt>
                <c:pt idx="562">
                  <c:v>0.12000000000000455</c:v>
                </c:pt>
                <c:pt idx="563">
                  <c:v>0.12000000000000455</c:v>
                </c:pt>
                <c:pt idx="564">
                  <c:v>0.11000000000001364</c:v>
                </c:pt>
                <c:pt idx="565">
                  <c:v>0.11000000000001364</c:v>
                </c:pt>
                <c:pt idx="566">
                  <c:v>0.10000000000002274</c:v>
                </c:pt>
                <c:pt idx="567">
                  <c:v>0.10000000000002274</c:v>
                </c:pt>
                <c:pt idx="568">
                  <c:v>0.12000000000000455</c:v>
                </c:pt>
                <c:pt idx="569">
                  <c:v>0.12000000000000455</c:v>
                </c:pt>
                <c:pt idx="570">
                  <c:v>0.13999999999998636</c:v>
                </c:pt>
                <c:pt idx="571">
                  <c:v>0.12000000000000455</c:v>
                </c:pt>
                <c:pt idx="572">
                  <c:v>0.12000000000000455</c:v>
                </c:pt>
                <c:pt idx="573">
                  <c:v>0.12000000000000455</c:v>
                </c:pt>
                <c:pt idx="574">
                  <c:v>0.11000000000001364</c:v>
                </c:pt>
                <c:pt idx="575">
                  <c:v>0.12000000000000455</c:v>
                </c:pt>
                <c:pt idx="576">
                  <c:v>0.12000000000000455</c:v>
                </c:pt>
                <c:pt idx="577">
                  <c:v>0.12000000000000455</c:v>
                </c:pt>
                <c:pt idx="578">
                  <c:v>0.10000000000002274</c:v>
                </c:pt>
                <c:pt idx="579">
                  <c:v>0.11000000000001364</c:v>
                </c:pt>
                <c:pt idx="580">
                  <c:v>0.12000000000000455</c:v>
                </c:pt>
                <c:pt idx="581">
                  <c:v>0.10000000000002274</c:v>
                </c:pt>
                <c:pt idx="582">
                  <c:v>0.10000000000002274</c:v>
                </c:pt>
                <c:pt idx="583">
                  <c:v>0.11000000000001364</c:v>
                </c:pt>
                <c:pt idx="584">
                  <c:v>0.12000000000000455</c:v>
                </c:pt>
                <c:pt idx="585">
                  <c:v>0.11000000000001364</c:v>
                </c:pt>
                <c:pt idx="586">
                  <c:v>0.10000000000002274</c:v>
                </c:pt>
                <c:pt idx="587">
                  <c:v>0.13999999999998636</c:v>
                </c:pt>
                <c:pt idx="588">
                  <c:v>0.12999999999999545</c:v>
                </c:pt>
                <c:pt idx="589">
                  <c:v>0.12999999999999545</c:v>
                </c:pt>
                <c:pt idx="590">
                  <c:v>0.12999999999999545</c:v>
                </c:pt>
                <c:pt idx="591">
                  <c:v>0.12999999999999545</c:v>
                </c:pt>
                <c:pt idx="592">
                  <c:v>0.13999999999998636</c:v>
                </c:pt>
                <c:pt idx="593">
                  <c:v>0.13999999999998636</c:v>
                </c:pt>
                <c:pt idx="594">
                  <c:v>0.13999999999998636</c:v>
                </c:pt>
                <c:pt idx="595">
                  <c:v>0.12999999999999545</c:v>
                </c:pt>
                <c:pt idx="596">
                  <c:v>0.12000000000000455</c:v>
                </c:pt>
                <c:pt idx="597">
                  <c:v>0.12000000000000455</c:v>
                </c:pt>
                <c:pt idx="598">
                  <c:v>0.12000000000000455</c:v>
                </c:pt>
                <c:pt idx="599">
                  <c:v>0.12999999999999545</c:v>
                </c:pt>
                <c:pt idx="600">
                  <c:v>0.11000000000001364</c:v>
                </c:pt>
                <c:pt idx="601">
                  <c:v>0.12999999999999545</c:v>
                </c:pt>
                <c:pt idx="602">
                  <c:v>0.11000000000001364</c:v>
                </c:pt>
                <c:pt idx="603">
                  <c:v>0.10000000000002274</c:v>
                </c:pt>
                <c:pt idx="604">
                  <c:v>0.11000000000001364</c:v>
                </c:pt>
                <c:pt idx="605">
                  <c:v>0.10000000000002274</c:v>
                </c:pt>
                <c:pt idx="606">
                  <c:v>0.12000000000000455</c:v>
                </c:pt>
                <c:pt idx="607">
                  <c:v>0.12000000000000455</c:v>
                </c:pt>
                <c:pt idx="608">
                  <c:v>0.13999999999998636</c:v>
                </c:pt>
                <c:pt idx="609">
                  <c:v>0.12999999999999545</c:v>
                </c:pt>
                <c:pt idx="610">
                  <c:v>0.10000000000002274</c:v>
                </c:pt>
                <c:pt idx="611">
                  <c:v>0.10000000000002274</c:v>
                </c:pt>
                <c:pt idx="612">
                  <c:v>0.12000000000000455</c:v>
                </c:pt>
                <c:pt idx="613">
                  <c:v>0.12999999999999545</c:v>
                </c:pt>
                <c:pt idx="614">
                  <c:v>0.12000000000000455</c:v>
                </c:pt>
                <c:pt idx="615">
                  <c:v>8.9999999999974989E-2</c:v>
                </c:pt>
                <c:pt idx="616">
                  <c:v>0.11000000000001364</c:v>
                </c:pt>
                <c:pt idx="617">
                  <c:v>0.11000000000001364</c:v>
                </c:pt>
                <c:pt idx="618">
                  <c:v>8.9999999999974989E-2</c:v>
                </c:pt>
                <c:pt idx="619">
                  <c:v>7.9999999999984084E-2</c:v>
                </c:pt>
                <c:pt idx="620">
                  <c:v>0.10000000000002274</c:v>
                </c:pt>
                <c:pt idx="621">
                  <c:v>8.9999999999974989E-2</c:v>
                </c:pt>
                <c:pt idx="622">
                  <c:v>7.9999999999984084E-2</c:v>
                </c:pt>
                <c:pt idx="623">
                  <c:v>6.9999999999993179E-2</c:v>
                </c:pt>
                <c:pt idx="624">
                  <c:v>0.10000000000002274</c:v>
                </c:pt>
                <c:pt idx="625">
                  <c:v>8.9999999999974989E-2</c:v>
                </c:pt>
                <c:pt idx="626">
                  <c:v>7.9999999999984084E-2</c:v>
                </c:pt>
                <c:pt idx="627">
                  <c:v>7.9999999999984084E-2</c:v>
                </c:pt>
                <c:pt idx="628">
                  <c:v>7.9999999999984084E-2</c:v>
                </c:pt>
                <c:pt idx="629">
                  <c:v>6.9999999999993179E-2</c:v>
                </c:pt>
                <c:pt idx="630">
                  <c:v>6.9999999999993179E-2</c:v>
                </c:pt>
                <c:pt idx="631">
                  <c:v>6.9999999999993179E-2</c:v>
                </c:pt>
                <c:pt idx="632">
                  <c:v>6.9999999999993179E-2</c:v>
                </c:pt>
                <c:pt idx="633">
                  <c:v>6.9999999999993179E-2</c:v>
                </c:pt>
                <c:pt idx="634">
                  <c:v>6.0000000000002274E-2</c:v>
                </c:pt>
                <c:pt idx="635">
                  <c:v>0.12000000000000455</c:v>
                </c:pt>
                <c:pt idx="636">
                  <c:v>0.12999999999999545</c:v>
                </c:pt>
                <c:pt idx="637">
                  <c:v>0.13999999999998636</c:v>
                </c:pt>
                <c:pt idx="638">
                  <c:v>8.9999999999974989E-2</c:v>
                </c:pt>
                <c:pt idx="639">
                  <c:v>7.9999999999984084E-2</c:v>
                </c:pt>
                <c:pt idx="640">
                  <c:v>6.9999999999993179E-2</c:v>
                </c:pt>
                <c:pt idx="641">
                  <c:v>8.9999999999974989E-2</c:v>
                </c:pt>
                <c:pt idx="642">
                  <c:v>6.0000000000002274E-2</c:v>
                </c:pt>
                <c:pt idx="643">
                  <c:v>6.0000000000002274E-2</c:v>
                </c:pt>
                <c:pt idx="644">
                  <c:v>6.9999999999993179E-2</c:v>
                </c:pt>
                <c:pt idx="645">
                  <c:v>6.0000000000002274E-2</c:v>
                </c:pt>
                <c:pt idx="646">
                  <c:v>6.0000000000002274E-2</c:v>
                </c:pt>
                <c:pt idx="647">
                  <c:v>6.9999999999993179E-2</c:v>
                </c:pt>
                <c:pt idx="648">
                  <c:v>7.9999999999984084E-2</c:v>
                </c:pt>
                <c:pt idx="649">
                  <c:v>6.9999999999993179E-2</c:v>
                </c:pt>
                <c:pt idx="650">
                  <c:v>6.0000000000002274E-2</c:v>
                </c:pt>
                <c:pt idx="651">
                  <c:v>5.0000000000011369E-2</c:v>
                </c:pt>
                <c:pt idx="652">
                  <c:v>5.0000000000011369E-2</c:v>
                </c:pt>
                <c:pt idx="653">
                  <c:v>5.0000000000011369E-2</c:v>
                </c:pt>
                <c:pt idx="654">
                  <c:v>6.0000000000002274E-2</c:v>
                </c:pt>
                <c:pt idx="655">
                  <c:v>6.0000000000002274E-2</c:v>
                </c:pt>
                <c:pt idx="656">
                  <c:v>6.9999999999993179E-2</c:v>
                </c:pt>
                <c:pt idx="657">
                  <c:v>5.0000000000011369E-2</c:v>
                </c:pt>
                <c:pt idx="658">
                  <c:v>6.9999999999993179E-2</c:v>
                </c:pt>
                <c:pt idx="659">
                  <c:v>6.0000000000002274E-2</c:v>
                </c:pt>
                <c:pt idx="660">
                  <c:v>6.0000000000002274E-2</c:v>
                </c:pt>
                <c:pt idx="661">
                  <c:v>6.9999999999993179E-2</c:v>
                </c:pt>
                <c:pt idx="662">
                  <c:v>6.0000000000002274E-2</c:v>
                </c:pt>
                <c:pt idx="663">
                  <c:v>6.9999999999993179E-2</c:v>
                </c:pt>
                <c:pt idx="664">
                  <c:v>0.10000000000002274</c:v>
                </c:pt>
                <c:pt idx="665">
                  <c:v>0.10000000000002274</c:v>
                </c:pt>
                <c:pt idx="666">
                  <c:v>0.11000000000001364</c:v>
                </c:pt>
                <c:pt idx="667">
                  <c:v>0.12000000000000455</c:v>
                </c:pt>
                <c:pt idx="668">
                  <c:v>0.11000000000001364</c:v>
                </c:pt>
                <c:pt idx="669">
                  <c:v>0.11000000000001364</c:v>
                </c:pt>
                <c:pt idx="670">
                  <c:v>0.12999999999999545</c:v>
                </c:pt>
                <c:pt idx="671">
                  <c:v>0.12000000000000455</c:v>
                </c:pt>
                <c:pt idx="672">
                  <c:v>0.12999999999999545</c:v>
                </c:pt>
                <c:pt idx="673">
                  <c:v>0.10000000000002274</c:v>
                </c:pt>
                <c:pt idx="674">
                  <c:v>0.10000000000002274</c:v>
                </c:pt>
                <c:pt idx="675">
                  <c:v>0.11000000000001364</c:v>
                </c:pt>
                <c:pt idx="676">
                  <c:v>0.10000000000002274</c:v>
                </c:pt>
                <c:pt idx="677">
                  <c:v>0.12000000000000455</c:v>
                </c:pt>
                <c:pt idx="678">
                  <c:v>0.12000000000000455</c:v>
                </c:pt>
                <c:pt idx="679">
                  <c:v>0.11000000000001364</c:v>
                </c:pt>
                <c:pt idx="680">
                  <c:v>0.11000000000001364</c:v>
                </c:pt>
                <c:pt idx="681">
                  <c:v>0.11000000000001364</c:v>
                </c:pt>
                <c:pt idx="682">
                  <c:v>0.12000000000000455</c:v>
                </c:pt>
                <c:pt idx="683">
                  <c:v>0.10000000000002274</c:v>
                </c:pt>
                <c:pt idx="684">
                  <c:v>0.10000000000002274</c:v>
                </c:pt>
                <c:pt idx="685">
                  <c:v>0.12000000000000455</c:v>
                </c:pt>
                <c:pt idx="686">
                  <c:v>0.13999999999998636</c:v>
                </c:pt>
                <c:pt idx="687">
                  <c:v>0.14999999999997726</c:v>
                </c:pt>
                <c:pt idx="688">
                  <c:v>0.16000000000002501</c:v>
                </c:pt>
                <c:pt idx="689">
                  <c:v>0.17000000000001592</c:v>
                </c:pt>
                <c:pt idx="690">
                  <c:v>0.17000000000001592</c:v>
                </c:pt>
                <c:pt idx="691">
                  <c:v>0.18000000000000682</c:v>
                </c:pt>
                <c:pt idx="692">
                  <c:v>0.18000000000000682</c:v>
                </c:pt>
                <c:pt idx="693">
                  <c:v>0.18000000000000682</c:v>
                </c:pt>
                <c:pt idx="694">
                  <c:v>0.18000000000000682</c:v>
                </c:pt>
                <c:pt idx="695">
                  <c:v>0.18000000000000682</c:v>
                </c:pt>
                <c:pt idx="696">
                  <c:v>0.18999999999999773</c:v>
                </c:pt>
                <c:pt idx="697">
                  <c:v>0.19999999999998863</c:v>
                </c:pt>
                <c:pt idx="698">
                  <c:v>0.18000000000000682</c:v>
                </c:pt>
                <c:pt idx="699">
                  <c:v>0.16000000000002501</c:v>
                </c:pt>
                <c:pt idx="700">
                  <c:v>0.17000000000001592</c:v>
                </c:pt>
                <c:pt idx="701">
                  <c:v>0.17000000000001592</c:v>
                </c:pt>
                <c:pt idx="702">
                  <c:v>0.17000000000001592</c:v>
                </c:pt>
                <c:pt idx="703">
                  <c:v>0.14999999999997726</c:v>
                </c:pt>
                <c:pt idx="704">
                  <c:v>0.14999999999997726</c:v>
                </c:pt>
                <c:pt idx="705">
                  <c:v>0.16000000000002501</c:v>
                </c:pt>
                <c:pt idx="706">
                  <c:v>0.14999999999997726</c:v>
                </c:pt>
                <c:pt idx="707">
                  <c:v>0.14999999999997726</c:v>
                </c:pt>
                <c:pt idx="708">
                  <c:v>0.16000000000002501</c:v>
                </c:pt>
                <c:pt idx="709">
                  <c:v>0.17000000000001592</c:v>
                </c:pt>
                <c:pt idx="710">
                  <c:v>0.17000000000001592</c:v>
                </c:pt>
                <c:pt idx="711">
                  <c:v>0.17000000000001592</c:v>
                </c:pt>
                <c:pt idx="712">
                  <c:v>0.16000000000002501</c:v>
                </c:pt>
                <c:pt idx="713">
                  <c:v>0.16000000000002501</c:v>
                </c:pt>
                <c:pt idx="714">
                  <c:v>0.14999999999997726</c:v>
                </c:pt>
                <c:pt idx="715">
                  <c:v>0.14999999999997726</c:v>
                </c:pt>
                <c:pt idx="716">
                  <c:v>0.16000000000002501</c:v>
                </c:pt>
                <c:pt idx="717">
                  <c:v>0.14999999999997726</c:v>
                </c:pt>
                <c:pt idx="718">
                  <c:v>0.14999999999997726</c:v>
                </c:pt>
                <c:pt idx="719">
                  <c:v>0.13999999999998636</c:v>
                </c:pt>
                <c:pt idx="720">
                  <c:v>0.13999999999998636</c:v>
                </c:pt>
                <c:pt idx="721">
                  <c:v>0.12999999999999545</c:v>
                </c:pt>
                <c:pt idx="722">
                  <c:v>0.12000000000000455</c:v>
                </c:pt>
                <c:pt idx="723">
                  <c:v>0.12000000000000455</c:v>
                </c:pt>
                <c:pt idx="724">
                  <c:v>0.12000000000000455</c:v>
                </c:pt>
                <c:pt idx="725">
                  <c:v>0.11000000000001364</c:v>
                </c:pt>
                <c:pt idx="726">
                  <c:v>0.12000000000000455</c:v>
                </c:pt>
                <c:pt idx="727">
                  <c:v>0.12999999999999545</c:v>
                </c:pt>
                <c:pt idx="728">
                  <c:v>0.12999999999999545</c:v>
                </c:pt>
                <c:pt idx="729">
                  <c:v>0.12000000000000455</c:v>
                </c:pt>
                <c:pt idx="730">
                  <c:v>0.12000000000000455</c:v>
                </c:pt>
                <c:pt idx="731">
                  <c:v>0.12000000000000455</c:v>
                </c:pt>
                <c:pt idx="732">
                  <c:v>0.12000000000000455</c:v>
                </c:pt>
                <c:pt idx="733">
                  <c:v>0.12999999999999545</c:v>
                </c:pt>
                <c:pt idx="734">
                  <c:v>0.16000000000002501</c:v>
                </c:pt>
                <c:pt idx="735">
                  <c:v>0.14999999999997726</c:v>
                </c:pt>
                <c:pt idx="736">
                  <c:v>0.13999999999998636</c:v>
                </c:pt>
                <c:pt idx="737">
                  <c:v>0.14999999999997726</c:v>
                </c:pt>
                <c:pt idx="738">
                  <c:v>0.14999999999997726</c:v>
                </c:pt>
                <c:pt idx="739">
                  <c:v>0.16000000000002501</c:v>
                </c:pt>
                <c:pt idx="740">
                  <c:v>0.14999999999997726</c:v>
                </c:pt>
                <c:pt idx="741">
                  <c:v>0.14999999999997726</c:v>
                </c:pt>
                <c:pt idx="742">
                  <c:v>0.14999999999997726</c:v>
                </c:pt>
                <c:pt idx="743">
                  <c:v>0.14999999999997726</c:v>
                </c:pt>
                <c:pt idx="744">
                  <c:v>0.13999999999998636</c:v>
                </c:pt>
                <c:pt idx="745">
                  <c:v>0.12999999999999545</c:v>
                </c:pt>
                <c:pt idx="746">
                  <c:v>0.12000000000000455</c:v>
                </c:pt>
                <c:pt idx="747">
                  <c:v>0.12000000000000455</c:v>
                </c:pt>
                <c:pt idx="748">
                  <c:v>0.12000000000000455</c:v>
                </c:pt>
                <c:pt idx="749">
                  <c:v>0.12000000000000455</c:v>
                </c:pt>
                <c:pt idx="750">
                  <c:v>0.12000000000000455</c:v>
                </c:pt>
                <c:pt idx="751">
                  <c:v>0.12999999999999545</c:v>
                </c:pt>
                <c:pt idx="752">
                  <c:v>0.16000000000002501</c:v>
                </c:pt>
                <c:pt idx="753">
                  <c:v>0.16000000000002501</c:v>
                </c:pt>
                <c:pt idx="754">
                  <c:v>0.16000000000002501</c:v>
                </c:pt>
                <c:pt idx="755">
                  <c:v>0.14999999999997726</c:v>
                </c:pt>
                <c:pt idx="756">
                  <c:v>0.13999999999998636</c:v>
                </c:pt>
                <c:pt idx="757">
                  <c:v>0.13999999999998636</c:v>
                </c:pt>
                <c:pt idx="758">
                  <c:v>0.16000000000002501</c:v>
                </c:pt>
                <c:pt idx="759">
                  <c:v>0.13999999999998636</c:v>
                </c:pt>
                <c:pt idx="760">
                  <c:v>0.13999999999998636</c:v>
                </c:pt>
                <c:pt idx="761">
                  <c:v>0.12999999999999545</c:v>
                </c:pt>
                <c:pt idx="762">
                  <c:v>0.12000000000000455</c:v>
                </c:pt>
                <c:pt idx="763">
                  <c:v>0.11000000000001364</c:v>
                </c:pt>
                <c:pt idx="764">
                  <c:v>0.12000000000000455</c:v>
                </c:pt>
                <c:pt idx="765">
                  <c:v>0.12999999999999545</c:v>
                </c:pt>
                <c:pt idx="766">
                  <c:v>0.12000000000000455</c:v>
                </c:pt>
                <c:pt idx="767">
                  <c:v>0.12000000000000455</c:v>
                </c:pt>
                <c:pt idx="768">
                  <c:v>0.12000000000000455</c:v>
                </c:pt>
                <c:pt idx="769">
                  <c:v>0.12000000000000455</c:v>
                </c:pt>
                <c:pt idx="770">
                  <c:v>0.11000000000001364</c:v>
                </c:pt>
                <c:pt idx="771">
                  <c:v>0.10000000000002274</c:v>
                </c:pt>
                <c:pt idx="772">
                  <c:v>0.10000000000002274</c:v>
                </c:pt>
                <c:pt idx="773">
                  <c:v>8.9999999999974989E-2</c:v>
                </c:pt>
                <c:pt idx="774">
                  <c:v>8.9999999999974989E-2</c:v>
                </c:pt>
                <c:pt idx="775">
                  <c:v>8.9999999999974989E-2</c:v>
                </c:pt>
                <c:pt idx="776">
                  <c:v>0.10000000000002274</c:v>
                </c:pt>
                <c:pt idx="777">
                  <c:v>0.11000000000001364</c:v>
                </c:pt>
                <c:pt idx="778">
                  <c:v>0.10000000000002274</c:v>
                </c:pt>
                <c:pt idx="779">
                  <c:v>7.9999999999984084E-2</c:v>
                </c:pt>
                <c:pt idx="780">
                  <c:v>7.9999999999984084E-2</c:v>
                </c:pt>
                <c:pt idx="781">
                  <c:v>6.9999999999993179E-2</c:v>
                </c:pt>
                <c:pt idx="782">
                  <c:v>6.9999999999993179E-2</c:v>
                </c:pt>
                <c:pt idx="783">
                  <c:v>7.9999999999984084E-2</c:v>
                </c:pt>
                <c:pt idx="784">
                  <c:v>6.9999999999993179E-2</c:v>
                </c:pt>
                <c:pt idx="785">
                  <c:v>6.0000000000002274E-2</c:v>
                </c:pt>
                <c:pt idx="786">
                  <c:v>6.0000000000002274E-2</c:v>
                </c:pt>
                <c:pt idx="787">
                  <c:v>6.0000000000002274E-2</c:v>
                </c:pt>
                <c:pt idx="788">
                  <c:v>6.0000000000002274E-2</c:v>
                </c:pt>
                <c:pt idx="789">
                  <c:v>5.0000000000011369E-2</c:v>
                </c:pt>
                <c:pt idx="790">
                  <c:v>5.0000000000011369E-2</c:v>
                </c:pt>
                <c:pt idx="791">
                  <c:v>5.0000000000011369E-2</c:v>
                </c:pt>
                <c:pt idx="792">
                  <c:v>4.0000000000020464E-2</c:v>
                </c:pt>
                <c:pt idx="793">
                  <c:v>4.0000000000020464E-2</c:v>
                </c:pt>
                <c:pt idx="794">
                  <c:v>4.0000000000020464E-2</c:v>
                </c:pt>
                <c:pt idx="795">
                  <c:v>4.0000000000020464E-2</c:v>
                </c:pt>
                <c:pt idx="796">
                  <c:v>2.9999999999972715E-2</c:v>
                </c:pt>
                <c:pt idx="797">
                  <c:v>2.9999999999972715E-2</c:v>
                </c:pt>
                <c:pt idx="798">
                  <c:v>2.9999999999972715E-2</c:v>
                </c:pt>
                <c:pt idx="799">
                  <c:v>2.9999999999972715E-2</c:v>
                </c:pt>
                <c:pt idx="800">
                  <c:v>2.9999999999972715E-2</c:v>
                </c:pt>
                <c:pt idx="801">
                  <c:v>2.9999999999972715E-2</c:v>
                </c:pt>
                <c:pt idx="802">
                  <c:v>2.9999999999972715E-2</c:v>
                </c:pt>
                <c:pt idx="803">
                  <c:v>2.9999999999972715E-2</c:v>
                </c:pt>
                <c:pt idx="804">
                  <c:v>1.999999999998181E-2</c:v>
                </c:pt>
                <c:pt idx="805">
                  <c:v>1.999999999998181E-2</c:v>
                </c:pt>
                <c:pt idx="806">
                  <c:v>9.9999999999909051E-3</c:v>
                </c:pt>
                <c:pt idx="807">
                  <c:v>9.9999999999909051E-3</c:v>
                </c:pt>
                <c:pt idx="808">
                  <c:v>1.999999999998181E-2</c:v>
                </c:pt>
                <c:pt idx="809">
                  <c:v>2.9999999999972715E-2</c:v>
                </c:pt>
                <c:pt idx="810">
                  <c:v>1.999999999998181E-2</c:v>
                </c:pt>
                <c:pt idx="811">
                  <c:v>9.9999999999909051E-3</c:v>
                </c:pt>
                <c:pt idx="812">
                  <c:v>1.999999999998181E-2</c:v>
                </c:pt>
                <c:pt idx="813">
                  <c:v>1.999999999998181E-2</c:v>
                </c:pt>
                <c:pt idx="814">
                  <c:v>1.999999999998181E-2</c:v>
                </c:pt>
                <c:pt idx="815">
                  <c:v>1.999999999998181E-2</c:v>
                </c:pt>
                <c:pt idx="816">
                  <c:v>9.9999999999909051E-3</c:v>
                </c:pt>
                <c:pt idx="817">
                  <c:v>1.999999999998181E-2</c:v>
                </c:pt>
                <c:pt idx="818">
                  <c:v>9.9999999999909051E-3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9.9999999999909051E-3</c:v>
                </c:pt>
                <c:pt idx="823">
                  <c:v>2.9999999999972715E-2</c:v>
                </c:pt>
                <c:pt idx="824">
                  <c:v>4.0000000000020464E-2</c:v>
                </c:pt>
                <c:pt idx="825">
                  <c:v>2.9999999999972715E-2</c:v>
                </c:pt>
                <c:pt idx="826">
                  <c:v>2.9999999999972715E-2</c:v>
                </c:pt>
                <c:pt idx="827">
                  <c:v>0.17000000000001592</c:v>
                </c:pt>
                <c:pt idx="828">
                  <c:v>0.24000000000000909</c:v>
                </c:pt>
                <c:pt idx="829">
                  <c:v>0.25</c:v>
                </c:pt>
                <c:pt idx="830">
                  <c:v>0.25999999999999091</c:v>
                </c:pt>
                <c:pt idx="831">
                  <c:v>0.25999999999999091</c:v>
                </c:pt>
                <c:pt idx="832">
                  <c:v>0.25</c:v>
                </c:pt>
                <c:pt idx="833">
                  <c:v>0.25999999999999091</c:v>
                </c:pt>
                <c:pt idx="834">
                  <c:v>0.32999999999998408</c:v>
                </c:pt>
                <c:pt idx="835">
                  <c:v>0.33999999999997499</c:v>
                </c:pt>
                <c:pt idx="836">
                  <c:v>0.32999999999998408</c:v>
                </c:pt>
                <c:pt idx="837">
                  <c:v>0.31999999999999318</c:v>
                </c:pt>
                <c:pt idx="838">
                  <c:v>0.31999999999999318</c:v>
                </c:pt>
                <c:pt idx="839">
                  <c:v>0.30000000000001137</c:v>
                </c:pt>
                <c:pt idx="840">
                  <c:v>0.29000000000002046</c:v>
                </c:pt>
                <c:pt idx="841">
                  <c:v>0.29000000000002046</c:v>
                </c:pt>
                <c:pt idx="842">
                  <c:v>0.29000000000002046</c:v>
                </c:pt>
                <c:pt idx="843">
                  <c:v>0.30000000000001137</c:v>
                </c:pt>
                <c:pt idx="844">
                  <c:v>0.27999999999997272</c:v>
                </c:pt>
                <c:pt idx="845">
                  <c:v>0.27999999999997272</c:v>
                </c:pt>
                <c:pt idx="846">
                  <c:v>0.30000000000001137</c:v>
                </c:pt>
                <c:pt idx="847">
                  <c:v>0.31000000000000227</c:v>
                </c:pt>
                <c:pt idx="848">
                  <c:v>0.30000000000001137</c:v>
                </c:pt>
                <c:pt idx="849">
                  <c:v>0.31000000000000227</c:v>
                </c:pt>
                <c:pt idx="850">
                  <c:v>0.31999999999999318</c:v>
                </c:pt>
                <c:pt idx="851">
                  <c:v>0.31999999999999318</c:v>
                </c:pt>
                <c:pt idx="852">
                  <c:v>0.31999999999999318</c:v>
                </c:pt>
                <c:pt idx="853">
                  <c:v>0.31999999999999318</c:v>
                </c:pt>
                <c:pt idx="854">
                  <c:v>0.31000000000000227</c:v>
                </c:pt>
                <c:pt idx="855">
                  <c:v>0.30000000000001137</c:v>
                </c:pt>
                <c:pt idx="856">
                  <c:v>0.30000000000001137</c:v>
                </c:pt>
                <c:pt idx="857">
                  <c:v>0.31000000000000227</c:v>
                </c:pt>
                <c:pt idx="858">
                  <c:v>0.31000000000000227</c:v>
                </c:pt>
                <c:pt idx="859">
                  <c:v>0.31000000000000227</c:v>
                </c:pt>
                <c:pt idx="860">
                  <c:v>0.27999999999997272</c:v>
                </c:pt>
                <c:pt idx="861">
                  <c:v>0.27999999999997272</c:v>
                </c:pt>
                <c:pt idx="862">
                  <c:v>0.27999999999997272</c:v>
                </c:pt>
                <c:pt idx="863">
                  <c:v>0.27999999999997272</c:v>
                </c:pt>
                <c:pt idx="864">
                  <c:v>0.26999999999998181</c:v>
                </c:pt>
                <c:pt idx="865">
                  <c:v>0.30000000000001137</c:v>
                </c:pt>
                <c:pt idx="866">
                  <c:v>0.30000000000001137</c:v>
                </c:pt>
                <c:pt idx="867">
                  <c:v>0.30000000000001137</c:v>
                </c:pt>
                <c:pt idx="868">
                  <c:v>0.27999999999997272</c:v>
                </c:pt>
                <c:pt idx="869">
                  <c:v>0.27999999999997272</c:v>
                </c:pt>
                <c:pt idx="870">
                  <c:v>0.26999999999998181</c:v>
                </c:pt>
                <c:pt idx="871">
                  <c:v>0.27999999999997272</c:v>
                </c:pt>
                <c:pt idx="872">
                  <c:v>0.25999999999999091</c:v>
                </c:pt>
                <c:pt idx="873">
                  <c:v>0.26999999999998181</c:v>
                </c:pt>
                <c:pt idx="874">
                  <c:v>0.29000000000002046</c:v>
                </c:pt>
                <c:pt idx="875">
                  <c:v>0.30000000000001137</c:v>
                </c:pt>
                <c:pt idx="876">
                  <c:v>0.29000000000002046</c:v>
                </c:pt>
                <c:pt idx="877">
                  <c:v>0.32999999999998408</c:v>
                </c:pt>
                <c:pt idx="878">
                  <c:v>0.39999999999997726</c:v>
                </c:pt>
                <c:pt idx="879">
                  <c:v>0.42000000000001592</c:v>
                </c:pt>
                <c:pt idx="880">
                  <c:v>0.43000000000000682</c:v>
                </c:pt>
                <c:pt idx="881">
                  <c:v>0.43999999999999773</c:v>
                </c:pt>
                <c:pt idx="882">
                  <c:v>0.43999999999999773</c:v>
                </c:pt>
                <c:pt idx="883">
                  <c:v>0.44999999999998863</c:v>
                </c:pt>
                <c:pt idx="884">
                  <c:v>0.45999999999997954</c:v>
                </c:pt>
                <c:pt idx="885">
                  <c:v>0.45999999999997954</c:v>
                </c:pt>
                <c:pt idx="886">
                  <c:v>0.44999999999998863</c:v>
                </c:pt>
                <c:pt idx="887">
                  <c:v>0.5</c:v>
                </c:pt>
                <c:pt idx="888">
                  <c:v>0.51999999999998181</c:v>
                </c:pt>
                <c:pt idx="889">
                  <c:v>0.56000000000000227</c:v>
                </c:pt>
                <c:pt idx="890">
                  <c:v>0.57999999999998408</c:v>
                </c:pt>
                <c:pt idx="891">
                  <c:v>0.57999999999998408</c:v>
                </c:pt>
                <c:pt idx="892">
                  <c:v>0.57999999999998408</c:v>
                </c:pt>
                <c:pt idx="893">
                  <c:v>0.58999999999997499</c:v>
                </c:pt>
                <c:pt idx="894">
                  <c:v>0.57999999999998408</c:v>
                </c:pt>
                <c:pt idx="895">
                  <c:v>0.57999999999998408</c:v>
                </c:pt>
                <c:pt idx="896">
                  <c:v>0.58999999999997499</c:v>
                </c:pt>
                <c:pt idx="897">
                  <c:v>0.56999999999999318</c:v>
                </c:pt>
                <c:pt idx="898">
                  <c:v>0.56999999999999318</c:v>
                </c:pt>
                <c:pt idx="899">
                  <c:v>0.57999999999998408</c:v>
                </c:pt>
                <c:pt idx="900">
                  <c:v>0.60000000000002274</c:v>
                </c:pt>
                <c:pt idx="901">
                  <c:v>0.58999999999997499</c:v>
                </c:pt>
                <c:pt idx="902">
                  <c:v>0.57999999999998408</c:v>
                </c:pt>
                <c:pt idx="903">
                  <c:v>0.58999999999997499</c:v>
                </c:pt>
                <c:pt idx="904">
                  <c:v>0.62000000000000455</c:v>
                </c:pt>
                <c:pt idx="905">
                  <c:v>0.60000000000002274</c:v>
                </c:pt>
                <c:pt idx="906">
                  <c:v>0.57999999999998408</c:v>
                </c:pt>
                <c:pt idx="907">
                  <c:v>0.57999999999998408</c:v>
                </c:pt>
                <c:pt idx="908">
                  <c:v>0.60000000000002274</c:v>
                </c:pt>
                <c:pt idx="909">
                  <c:v>0.60000000000002274</c:v>
                </c:pt>
                <c:pt idx="910">
                  <c:v>0.62000000000000455</c:v>
                </c:pt>
                <c:pt idx="911">
                  <c:v>0.62000000000000455</c:v>
                </c:pt>
                <c:pt idx="912">
                  <c:v>0.62000000000000455</c:v>
                </c:pt>
                <c:pt idx="913">
                  <c:v>0.61000000000001364</c:v>
                </c:pt>
                <c:pt idx="914">
                  <c:v>0.60000000000002274</c:v>
                </c:pt>
                <c:pt idx="915">
                  <c:v>0.60000000000002274</c:v>
                </c:pt>
                <c:pt idx="916">
                  <c:v>0.61000000000001364</c:v>
                </c:pt>
                <c:pt idx="917">
                  <c:v>0.62000000000000455</c:v>
                </c:pt>
                <c:pt idx="918">
                  <c:v>0.62999999999999545</c:v>
                </c:pt>
                <c:pt idx="919">
                  <c:v>0.66000000000002501</c:v>
                </c:pt>
                <c:pt idx="920">
                  <c:v>0.68999999999999773</c:v>
                </c:pt>
                <c:pt idx="921">
                  <c:v>0.68000000000000682</c:v>
                </c:pt>
                <c:pt idx="922">
                  <c:v>0.63999999999998636</c:v>
                </c:pt>
                <c:pt idx="923">
                  <c:v>0.67000000000001592</c:v>
                </c:pt>
                <c:pt idx="924">
                  <c:v>0.67000000000001592</c:v>
                </c:pt>
                <c:pt idx="925">
                  <c:v>0.66000000000002501</c:v>
                </c:pt>
                <c:pt idx="926">
                  <c:v>0.64999999999997726</c:v>
                </c:pt>
                <c:pt idx="927">
                  <c:v>0.64999999999997726</c:v>
                </c:pt>
                <c:pt idx="928">
                  <c:v>0.66000000000002501</c:v>
                </c:pt>
                <c:pt idx="929">
                  <c:v>0.67000000000001592</c:v>
                </c:pt>
                <c:pt idx="930">
                  <c:v>0.66000000000002501</c:v>
                </c:pt>
                <c:pt idx="931">
                  <c:v>0.66000000000002501</c:v>
                </c:pt>
                <c:pt idx="932">
                  <c:v>0.67000000000001592</c:v>
                </c:pt>
                <c:pt idx="933">
                  <c:v>0.68999999999999773</c:v>
                </c:pt>
                <c:pt idx="934">
                  <c:v>0.70999999999997954</c:v>
                </c:pt>
                <c:pt idx="935">
                  <c:v>0.70999999999997954</c:v>
                </c:pt>
                <c:pt idx="936">
                  <c:v>0.70999999999997954</c:v>
                </c:pt>
                <c:pt idx="937">
                  <c:v>0.71999999999997044</c:v>
                </c:pt>
                <c:pt idx="938">
                  <c:v>0.70999999999997954</c:v>
                </c:pt>
                <c:pt idx="939">
                  <c:v>0.69999999999998863</c:v>
                </c:pt>
                <c:pt idx="940">
                  <c:v>0.71999999999997044</c:v>
                </c:pt>
                <c:pt idx="941">
                  <c:v>0.68999999999999773</c:v>
                </c:pt>
                <c:pt idx="942">
                  <c:v>0.69999999999998863</c:v>
                </c:pt>
                <c:pt idx="943">
                  <c:v>0.73000000000001819</c:v>
                </c:pt>
                <c:pt idx="944">
                  <c:v>0.69999999999998863</c:v>
                </c:pt>
                <c:pt idx="945">
                  <c:v>0.68999999999999773</c:v>
                </c:pt>
                <c:pt idx="946">
                  <c:v>0.68999999999999773</c:v>
                </c:pt>
                <c:pt idx="947">
                  <c:v>0.71999999999997044</c:v>
                </c:pt>
                <c:pt idx="948">
                  <c:v>0.71999999999997044</c:v>
                </c:pt>
                <c:pt idx="949">
                  <c:v>0.70999999999997954</c:v>
                </c:pt>
                <c:pt idx="950">
                  <c:v>0.73000000000001819</c:v>
                </c:pt>
                <c:pt idx="951">
                  <c:v>0.69999999999998863</c:v>
                </c:pt>
                <c:pt idx="952">
                  <c:v>0.70999999999997954</c:v>
                </c:pt>
                <c:pt idx="953">
                  <c:v>0.74000000000000909</c:v>
                </c:pt>
                <c:pt idx="954">
                  <c:v>0.73000000000001819</c:v>
                </c:pt>
                <c:pt idx="955">
                  <c:v>0.73000000000001819</c:v>
                </c:pt>
                <c:pt idx="956">
                  <c:v>0.74000000000000909</c:v>
                </c:pt>
                <c:pt idx="957">
                  <c:v>0.73000000000001819</c:v>
                </c:pt>
                <c:pt idx="958">
                  <c:v>0.76999999999998181</c:v>
                </c:pt>
                <c:pt idx="959">
                  <c:v>0.75</c:v>
                </c:pt>
                <c:pt idx="960">
                  <c:v>0.75</c:v>
                </c:pt>
                <c:pt idx="961">
                  <c:v>0.76999999999998181</c:v>
                </c:pt>
                <c:pt idx="962">
                  <c:v>0.73000000000001819</c:v>
                </c:pt>
                <c:pt idx="963">
                  <c:v>0.74000000000000909</c:v>
                </c:pt>
                <c:pt idx="964">
                  <c:v>0.75</c:v>
                </c:pt>
                <c:pt idx="965">
                  <c:v>0.77999999999997272</c:v>
                </c:pt>
                <c:pt idx="966">
                  <c:v>0.76999999999998181</c:v>
                </c:pt>
                <c:pt idx="967">
                  <c:v>0.73000000000001819</c:v>
                </c:pt>
                <c:pt idx="968">
                  <c:v>0.74000000000000909</c:v>
                </c:pt>
                <c:pt idx="969">
                  <c:v>0.75999999999999091</c:v>
                </c:pt>
                <c:pt idx="970">
                  <c:v>0.75</c:v>
                </c:pt>
                <c:pt idx="971">
                  <c:v>0.75</c:v>
                </c:pt>
                <c:pt idx="972">
                  <c:v>0.76999999999998181</c:v>
                </c:pt>
                <c:pt idx="973">
                  <c:v>0.76999999999998181</c:v>
                </c:pt>
                <c:pt idx="974">
                  <c:v>0.77999999999997272</c:v>
                </c:pt>
                <c:pt idx="975">
                  <c:v>0.76999999999998181</c:v>
                </c:pt>
                <c:pt idx="976">
                  <c:v>0.75999999999999091</c:v>
                </c:pt>
                <c:pt idx="977">
                  <c:v>0.76999999999998181</c:v>
                </c:pt>
                <c:pt idx="978">
                  <c:v>0.77999999999997272</c:v>
                </c:pt>
                <c:pt idx="979">
                  <c:v>0.79000000000002046</c:v>
                </c:pt>
                <c:pt idx="980">
                  <c:v>0.77999999999997272</c:v>
                </c:pt>
                <c:pt idx="981">
                  <c:v>0.79000000000002046</c:v>
                </c:pt>
                <c:pt idx="982">
                  <c:v>0.77999999999997272</c:v>
                </c:pt>
                <c:pt idx="983">
                  <c:v>0.80000000000001137</c:v>
                </c:pt>
                <c:pt idx="984">
                  <c:v>0.81000000000000227</c:v>
                </c:pt>
                <c:pt idx="985">
                  <c:v>0.81999999999999318</c:v>
                </c:pt>
                <c:pt idx="986">
                  <c:v>0.81999999999999318</c:v>
                </c:pt>
                <c:pt idx="987">
                  <c:v>0.83999999999997499</c:v>
                </c:pt>
                <c:pt idx="988">
                  <c:v>0.85000000000002274</c:v>
                </c:pt>
                <c:pt idx="989">
                  <c:v>0.86000000000001364</c:v>
                </c:pt>
                <c:pt idx="990">
                  <c:v>0.87000000000000455</c:v>
                </c:pt>
                <c:pt idx="991">
                  <c:v>0.87999999999999545</c:v>
                </c:pt>
                <c:pt idx="992">
                  <c:v>0.88999999999998636</c:v>
                </c:pt>
                <c:pt idx="993">
                  <c:v>0.87999999999999545</c:v>
                </c:pt>
                <c:pt idx="994">
                  <c:v>0.88999999999998636</c:v>
                </c:pt>
                <c:pt idx="995">
                  <c:v>0.89999999999997726</c:v>
                </c:pt>
                <c:pt idx="996">
                  <c:v>0.91000000000002501</c:v>
                </c:pt>
                <c:pt idx="997">
                  <c:v>0.92000000000001592</c:v>
                </c:pt>
                <c:pt idx="998">
                  <c:v>0.93000000000000682</c:v>
                </c:pt>
                <c:pt idx="999">
                  <c:v>0.91000000000002501</c:v>
                </c:pt>
                <c:pt idx="1000">
                  <c:v>0.87999999999999545</c:v>
                </c:pt>
                <c:pt idx="1001">
                  <c:v>0.88999999999998636</c:v>
                </c:pt>
                <c:pt idx="1002">
                  <c:v>0.91000000000002501</c:v>
                </c:pt>
                <c:pt idx="1003">
                  <c:v>0.89999999999997726</c:v>
                </c:pt>
                <c:pt idx="1004">
                  <c:v>0.88999999999998636</c:v>
                </c:pt>
                <c:pt idx="1005">
                  <c:v>0.89999999999997726</c:v>
                </c:pt>
                <c:pt idx="1006">
                  <c:v>0.89999999999997726</c:v>
                </c:pt>
                <c:pt idx="1007">
                  <c:v>0.89999999999997726</c:v>
                </c:pt>
                <c:pt idx="1008">
                  <c:v>0.92000000000001592</c:v>
                </c:pt>
                <c:pt idx="1009">
                  <c:v>0.93000000000000682</c:v>
                </c:pt>
                <c:pt idx="1010">
                  <c:v>0.93000000000000682</c:v>
                </c:pt>
                <c:pt idx="1011">
                  <c:v>0.93999999999999773</c:v>
                </c:pt>
                <c:pt idx="1012">
                  <c:v>0.92000000000001592</c:v>
                </c:pt>
                <c:pt idx="1013">
                  <c:v>0.93000000000000682</c:v>
                </c:pt>
                <c:pt idx="1014">
                  <c:v>0.94999999999998863</c:v>
                </c:pt>
                <c:pt idx="1015">
                  <c:v>0.94999999999998863</c:v>
                </c:pt>
                <c:pt idx="1016">
                  <c:v>0.93999999999999773</c:v>
                </c:pt>
                <c:pt idx="1017">
                  <c:v>0.94999999999998863</c:v>
                </c:pt>
                <c:pt idx="1018">
                  <c:v>0.95999999999997954</c:v>
                </c:pt>
                <c:pt idx="1019">
                  <c:v>0.95999999999997954</c:v>
                </c:pt>
                <c:pt idx="1020">
                  <c:v>0.96999999999997044</c:v>
                </c:pt>
                <c:pt idx="1021">
                  <c:v>0.94999999999998863</c:v>
                </c:pt>
                <c:pt idx="1022">
                  <c:v>0.93999999999999773</c:v>
                </c:pt>
                <c:pt idx="1023">
                  <c:v>0.93000000000000682</c:v>
                </c:pt>
                <c:pt idx="1024">
                  <c:v>0.93999999999999773</c:v>
                </c:pt>
                <c:pt idx="1025">
                  <c:v>0.94999999999998863</c:v>
                </c:pt>
                <c:pt idx="1026">
                  <c:v>0.93000000000000682</c:v>
                </c:pt>
                <c:pt idx="1027">
                  <c:v>0.92000000000001592</c:v>
                </c:pt>
                <c:pt idx="1028">
                  <c:v>0.92000000000001592</c:v>
                </c:pt>
                <c:pt idx="1029">
                  <c:v>0.93000000000000682</c:v>
                </c:pt>
                <c:pt idx="1030">
                  <c:v>0.96999999999997044</c:v>
                </c:pt>
                <c:pt idx="1031">
                  <c:v>0.93999999999999773</c:v>
                </c:pt>
                <c:pt idx="1032">
                  <c:v>0.93000000000000682</c:v>
                </c:pt>
                <c:pt idx="1033">
                  <c:v>0.92000000000001592</c:v>
                </c:pt>
                <c:pt idx="1034">
                  <c:v>0.93000000000000682</c:v>
                </c:pt>
                <c:pt idx="1035">
                  <c:v>0.93000000000000682</c:v>
                </c:pt>
                <c:pt idx="1036">
                  <c:v>0.94999999999998863</c:v>
                </c:pt>
                <c:pt idx="1037">
                  <c:v>0.95999999999997954</c:v>
                </c:pt>
                <c:pt idx="1038">
                  <c:v>0.93000000000000682</c:v>
                </c:pt>
                <c:pt idx="1039">
                  <c:v>0.93000000000000682</c:v>
                </c:pt>
                <c:pt idx="1040">
                  <c:v>0.95999999999997954</c:v>
                </c:pt>
                <c:pt idx="1041">
                  <c:v>0.96999999999997044</c:v>
                </c:pt>
                <c:pt idx="1042">
                  <c:v>0.96999999999997044</c:v>
                </c:pt>
                <c:pt idx="1043">
                  <c:v>0.95999999999997954</c:v>
                </c:pt>
                <c:pt idx="1044">
                  <c:v>0.98000000000001819</c:v>
                </c:pt>
                <c:pt idx="1045">
                  <c:v>0.96999999999997044</c:v>
                </c:pt>
                <c:pt idx="1046">
                  <c:v>0.94999999999998863</c:v>
                </c:pt>
                <c:pt idx="1047">
                  <c:v>0.95999999999997954</c:v>
                </c:pt>
                <c:pt idx="1048">
                  <c:v>0.99000000000000909</c:v>
                </c:pt>
                <c:pt idx="1049">
                  <c:v>0.98000000000001819</c:v>
                </c:pt>
                <c:pt idx="1050">
                  <c:v>0.96999999999997044</c:v>
                </c:pt>
                <c:pt idx="1051">
                  <c:v>0.95999999999997954</c:v>
                </c:pt>
                <c:pt idx="1052">
                  <c:v>0.95999999999997954</c:v>
                </c:pt>
                <c:pt idx="1053">
                  <c:v>0.96999999999997044</c:v>
                </c:pt>
                <c:pt idx="1054">
                  <c:v>0.96999999999997044</c:v>
                </c:pt>
                <c:pt idx="1055">
                  <c:v>0.98000000000001819</c:v>
                </c:pt>
                <c:pt idx="1056">
                  <c:v>1</c:v>
                </c:pt>
                <c:pt idx="1057">
                  <c:v>1.0199999999999818</c:v>
                </c:pt>
                <c:pt idx="1058">
                  <c:v>0.99000000000000909</c:v>
                </c:pt>
                <c:pt idx="1059">
                  <c:v>1.0099999999999909</c:v>
                </c:pt>
                <c:pt idx="1060">
                  <c:v>0.99000000000000909</c:v>
                </c:pt>
                <c:pt idx="1061">
                  <c:v>1</c:v>
                </c:pt>
                <c:pt idx="1062">
                  <c:v>0.99000000000000909</c:v>
                </c:pt>
                <c:pt idx="1063">
                  <c:v>0.99000000000000909</c:v>
                </c:pt>
                <c:pt idx="1064">
                  <c:v>0.98000000000001819</c:v>
                </c:pt>
                <c:pt idx="1065">
                  <c:v>1</c:v>
                </c:pt>
                <c:pt idx="1066">
                  <c:v>1.0099999999999909</c:v>
                </c:pt>
                <c:pt idx="1067">
                  <c:v>0.98000000000001819</c:v>
                </c:pt>
                <c:pt idx="1068">
                  <c:v>0.98000000000001819</c:v>
                </c:pt>
                <c:pt idx="1069">
                  <c:v>0.99000000000000909</c:v>
                </c:pt>
                <c:pt idx="1070">
                  <c:v>1</c:v>
                </c:pt>
                <c:pt idx="1071">
                  <c:v>1</c:v>
                </c:pt>
                <c:pt idx="1072">
                  <c:v>0.99000000000000909</c:v>
                </c:pt>
                <c:pt idx="1073">
                  <c:v>0.98000000000001819</c:v>
                </c:pt>
                <c:pt idx="1074">
                  <c:v>1.0099999999999909</c:v>
                </c:pt>
                <c:pt idx="1075">
                  <c:v>1</c:v>
                </c:pt>
                <c:pt idx="1076">
                  <c:v>1</c:v>
                </c:pt>
                <c:pt idx="1077">
                  <c:v>0.99000000000000909</c:v>
                </c:pt>
                <c:pt idx="1078">
                  <c:v>0.98000000000001819</c:v>
                </c:pt>
                <c:pt idx="1079">
                  <c:v>0.98000000000001819</c:v>
                </c:pt>
                <c:pt idx="1080">
                  <c:v>0.98000000000001819</c:v>
                </c:pt>
                <c:pt idx="1081">
                  <c:v>0.99000000000000909</c:v>
                </c:pt>
                <c:pt idx="1082">
                  <c:v>0.99000000000000909</c:v>
                </c:pt>
                <c:pt idx="1083">
                  <c:v>0.99000000000000909</c:v>
                </c:pt>
                <c:pt idx="1084">
                  <c:v>1</c:v>
                </c:pt>
                <c:pt idx="1085">
                  <c:v>0.99000000000000909</c:v>
                </c:pt>
                <c:pt idx="1086">
                  <c:v>0.99000000000000909</c:v>
                </c:pt>
                <c:pt idx="1087">
                  <c:v>0.98000000000001819</c:v>
                </c:pt>
                <c:pt idx="1088">
                  <c:v>0.98000000000001819</c:v>
                </c:pt>
                <c:pt idx="1089">
                  <c:v>0.99000000000000909</c:v>
                </c:pt>
                <c:pt idx="1090">
                  <c:v>0.99000000000000909</c:v>
                </c:pt>
                <c:pt idx="1091">
                  <c:v>0.99000000000000909</c:v>
                </c:pt>
                <c:pt idx="1092">
                  <c:v>0.99000000000000909</c:v>
                </c:pt>
                <c:pt idx="1093">
                  <c:v>0.99000000000000909</c:v>
                </c:pt>
                <c:pt idx="1094">
                  <c:v>0.98000000000001819</c:v>
                </c:pt>
                <c:pt idx="1095">
                  <c:v>1</c:v>
                </c:pt>
                <c:pt idx="1096">
                  <c:v>0.98000000000001819</c:v>
                </c:pt>
                <c:pt idx="1097">
                  <c:v>0.96999999999997044</c:v>
                </c:pt>
                <c:pt idx="1098">
                  <c:v>0.95999999999997954</c:v>
                </c:pt>
                <c:pt idx="1099">
                  <c:v>0.96999999999997044</c:v>
                </c:pt>
                <c:pt idx="1100">
                  <c:v>0.96999999999997044</c:v>
                </c:pt>
                <c:pt idx="1101">
                  <c:v>0.95999999999997954</c:v>
                </c:pt>
                <c:pt idx="1102">
                  <c:v>0.95999999999997954</c:v>
                </c:pt>
                <c:pt idx="1103">
                  <c:v>0.96999999999997044</c:v>
                </c:pt>
                <c:pt idx="1104">
                  <c:v>0.98000000000001819</c:v>
                </c:pt>
                <c:pt idx="1105">
                  <c:v>0.98000000000001819</c:v>
                </c:pt>
                <c:pt idx="1106">
                  <c:v>0.96999999999997044</c:v>
                </c:pt>
                <c:pt idx="1107">
                  <c:v>0.98000000000001819</c:v>
                </c:pt>
                <c:pt idx="1108">
                  <c:v>0.96999999999997044</c:v>
                </c:pt>
                <c:pt idx="1109">
                  <c:v>0.96999999999997044</c:v>
                </c:pt>
                <c:pt idx="1110">
                  <c:v>0.96999999999997044</c:v>
                </c:pt>
                <c:pt idx="1111">
                  <c:v>0.96999999999997044</c:v>
                </c:pt>
                <c:pt idx="1112">
                  <c:v>0.98000000000001819</c:v>
                </c:pt>
                <c:pt idx="1113">
                  <c:v>0.96999999999997044</c:v>
                </c:pt>
                <c:pt idx="1114">
                  <c:v>0.96999999999997044</c:v>
                </c:pt>
                <c:pt idx="1115">
                  <c:v>0.95999999999997954</c:v>
                </c:pt>
                <c:pt idx="1116">
                  <c:v>0.95999999999997954</c:v>
                </c:pt>
                <c:pt idx="1117">
                  <c:v>0.93999999999999773</c:v>
                </c:pt>
                <c:pt idx="1118">
                  <c:v>0.95999999999997954</c:v>
                </c:pt>
                <c:pt idx="1119">
                  <c:v>0.98000000000001819</c:v>
                </c:pt>
                <c:pt idx="1120">
                  <c:v>0.98000000000001819</c:v>
                </c:pt>
                <c:pt idx="1121">
                  <c:v>0.98000000000001819</c:v>
                </c:pt>
                <c:pt idx="1122">
                  <c:v>0.95999999999997954</c:v>
                </c:pt>
                <c:pt idx="1123">
                  <c:v>0.98000000000001819</c:v>
                </c:pt>
                <c:pt idx="1124">
                  <c:v>0.95999999999997954</c:v>
                </c:pt>
                <c:pt idx="1125">
                  <c:v>0.93000000000000682</c:v>
                </c:pt>
                <c:pt idx="1126">
                  <c:v>0.93000000000000682</c:v>
                </c:pt>
                <c:pt idx="1127">
                  <c:v>0.94999999999998863</c:v>
                </c:pt>
                <c:pt idx="1128">
                  <c:v>0.96999999999997044</c:v>
                </c:pt>
                <c:pt idx="1129">
                  <c:v>0.96999999999997044</c:v>
                </c:pt>
                <c:pt idx="1130">
                  <c:v>0.98000000000001819</c:v>
                </c:pt>
                <c:pt idx="1131">
                  <c:v>0.96999999999997044</c:v>
                </c:pt>
                <c:pt idx="1132">
                  <c:v>0.95999999999997954</c:v>
                </c:pt>
                <c:pt idx="1133">
                  <c:v>0.93999999999999773</c:v>
                </c:pt>
                <c:pt idx="1134">
                  <c:v>0.93999999999999773</c:v>
                </c:pt>
                <c:pt idx="1135">
                  <c:v>0.93999999999999773</c:v>
                </c:pt>
                <c:pt idx="1136">
                  <c:v>0.93999999999999773</c:v>
                </c:pt>
                <c:pt idx="1137">
                  <c:v>0.93999999999999773</c:v>
                </c:pt>
                <c:pt idx="1138">
                  <c:v>0.93999999999999773</c:v>
                </c:pt>
                <c:pt idx="1139">
                  <c:v>0.93999999999999773</c:v>
                </c:pt>
                <c:pt idx="1140">
                  <c:v>0.93999999999999773</c:v>
                </c:pt>
                <c:pt idx="1141">
                  <c:v>0.95999999999997954</c:v>
                </c:pt>
                <c:pt idx="1142">
                  <c:v>0.95999999999997954</c:v>
                </c:pt>
                <c:pt idx="1143">
                  <c:v>0.94999999999998863</c:v>
                </c:pt>
                <c:pt idx="1144">
                  <c:v>0.93999999999999773</c:v>
                </c:pt>
                <c:pt idx="1145">
                  <c:v>0.93999999999999773</c:v>
                </c:pt>
                <c:pt idx="1146">
                  <c:v>0.93999999999999773</c:v>
                </c:pt>
                <c:pt idx="1147">
                  <c:v>0.93999999999999773</c:v>
                </c:pt>
                <c:pt idx="1148">
                  <c:v>0.92000000000001592</c:v>
                </c:pt>
                <c:pt idx="1149">
                  <c:v>0.93000000000000682</c:v>
                </c:pt>
                <c:pt idx="1150">
                  <c:v>0.92000000000001592</c:v>
                </c:pt>
                <c:pt idx="1151">
                  <c:v>0.93000000000000682</c:v>
                </c:pt>
                <c:pt idx="1152">
                  <c:v>0.93000000000000682</c:v>
                </c:pt>
                <c:pt idx="1153">
                  <c:v>0.93999999999999773</c:v>
                </c:pt>
                <c:pt idx="1154">
                  <c:v>0.92000000000001592</c:v>
                </c:pt>
                <c:pt idx="1155">
                  <c:v>0.93000000000000682</c:v>
                </c:pt>
                <c:pt idx="1156">
                  <c:v>0.94999999999998863</c:v>
                </c:pt>
                <c:pt idx="1157">
                  <c:v>0.95999999999997954</c:v>
                </c:pt>
                <c:pt idx="1158">
                  <c:v>0.95999999999997954</c:v>
                </c:pt>
                <c:pt idx="1159">
                  <c:v>0.95999999999997954</c:v>
                </c:pt>
                <c:pt idx="1160">
                  <c:v>0.95999999999997954</c:v>
                </c:pt>
                <c:pt idx="1161">
                  <c:v>0.95999999999997954</c:v>
                </c:pt>
                <c:pt idx="1162">
                  <c:v>0.93000000000000682</c:v>
                </c:pt>
                <c:pt idx="1163">
                  <c:v>0.93000000000000682</c:v>
                </c:pt>
                <c:pt idx="1164">
                  <c:v>0.94999999999998863</c:v>
                </c:pt>
                <c:pt idx="1165">
                  <c:v>0.93999999999999773</c:v>
                </c:pt>
                <c:pt idx="1166">
                  <c:v>0.95999999999997954</c:v>
                </c:pt>
                <c:pt idx="1167">
                  <c:v>0.95999999999997954</c:v>
                </c:pt>
                <c:pt idx="1168">
                  <c:v>0.95999999999997954</c:v>
                </c:pt>
                <c:pt idx="1169">
                  <c:v>0.95999999999997954</c:v>
                </c:pt>
                <c:pt idx="1170">
                  <c:v>0.99000000000000909</c:v>
                </c:pt>
                <c:pt idx="1171">
                  <c:v>0.96999999999997044</c:v>
                </c:pt>
                <c:pt idx="1172">
                  <c:v>0.96999999999997044</c:v>
                </c:pt>
                <c:pt idx="1173">
                  <c:v>0.99000000000000909</c:v>
                </c:pt>
                <c:pt idx="1174">
                  <c:v>1</c:v>
                </c:pt>
                <c:pt idx="1175">
                  <c:v>1.0400000000000205</c:v>
                </c:pt>
                <c:pt idx="1176">
                  <c:v>1.0400000000000205</c:v>
                </c:pt>
                <c:pt idx="1177">
                  <c:v>1.0299999999999727</c:v>
                </c:pt>
                <c:pt idx="1178">
                  <c:v>1.0199999999999818</c:v>
                </c:pt>
                <c:pt idx="1179">
                  <c:v>1.0199999999999818</c:v>
                </c:pt>
                <c:pt idx="1180">
                  <c:v>1.0099999999999909</c:v>
                </c:pt>
                <c:pt idx="1181">
                  <c:v>1.0099999999999909</c:v>
                </c:pt>
                <c:pt idx="1182">
                  <c:v>1.0099999999999909</c:v>
                </c:pt>
                <c:pt idx="1183">
                  <c:v>1.0199999999999818</c:v>
                </c:pt>
                <c:pt idx="1184">
                  <c:v>1.0400000000000205</c:v>
                </c:pt>
                <c:pt idx="1185">
                  <c:v>1.0299999999999727</c:v>
                </c:pt>
                <c:pt idx="1186">
                  <c:v>1.0199999999999818</c:v>
                </c:pt>
                <c:pt idx="1187">
                  <c:v>1.0199999999999818</c:v>
                </c:pt>
                <c:pt idx="1188">
                  <c:v>1.0299999999999727</c:v>
                </c:pt>
                <c:pt idx="1189">
                  <c:v>1.0299999999999727</c:v>
                </c:pt>
                <c:pt idx="1190">
                  <c:v>1.0400000000000205</c:v>
                </c:pt>
                <c:pt idx="1191">
                  <c:v>1.0500000000000114</c:v>
                </c:pt>
                <c:pt idx="1192">
                  <c:v>1.0400000000000205</c:v>
                </c:pt>
                <c:pt idx="1193">
                  <c:v>1.0299999999999727</c:v>
                </c:pt>
                <c:pt idx="1194">
                  <c:v>1.0199999999999818</c:v>
                </c:pt>
                <c:pt idx="1195">
                  <c:v>1.0199999999999818</c:v>
                </c:pt>
                <c:pt idx="1196">
                  <c:v>1.0299999999999727</c:v>
                </c:pt>
                <c:pt idx="1197">
                  <c:v>1.0299999999999727</c:v>
                </c:pt>
                <c:pt idx="1198">
                  <c:v>1.0400000000000205</c:v>
                </c:pt>
                <c:pt idx="1199">
                  <c:v>1.0400000000000205</c:v>
                </c:pt>
                <c:pt idx="1200">
                  <c:v>1.0299999999999727</c:v>
                </c:pt>
                <c:pt idx="1201">
                  <c:v>1.0299999999999727</c:v>
                </c:pt>
                <c:pt idx="1202">
                  <c:v>1.0299999999999727</c:v>
                </c:pt>
                <c:pt idx="1203">
                  <c:v>1.0299999999999727</c:v>
                </c:pt>
                <c:pt idx="1204">
                  <c:v>1.0400000000000205</c:v>
                </c:pt>
                <c:pt idx="1205">
                  <c:v>1.0400000000000205</c:v>
                </c:pt>
                <c:pt idx="1206">
                  <c:v>1.0500000000000114</c:v>
                </c:pt>
                <c:pt idx="1207">
                  <c:v>1.0400000000000205</c:v>
                </c:pt>
                <c:pt idx="1208">
                  <c:v>1.0500000000000114</c:v>
                </c:pt>
                <c:pt idx="1209">
                  <c:v>1.0299999999999727</c:v>
                </c:pt>
                <c:pt idx="1210">
                  <c:v>1.0600000000000023</c:v>
                </c:pt>
                <c:pt idx="1211">
                  <c:v>1.0600000000000023</c:v>
                </c:pt>
                <c:pt idx="1212">
                  <c:v>1.0400000000000205</c:v>
                </c:pt>
                <c:pt idx="1213">
                  <c:v>1.0500000000000114</c:v>
                </c:pt>
                <c:pt idx="1214">
                  <c:v>1.0500000000000114</c:v>
                </c:pt>
                <c:pt idx="1215">
                  <c:v>1.0500000000000114</c:v>
                </c:pt>
                <c:pt idx="1216">
                  <c:v>1.0500000000000114</c:v>
                </c:pt>
                <c:pt idx="1217">
                  <c:v>1.0400000000000205</c:v>
                </c:pt>
                <c:pt idx="1218">
                  <c:v>1.0400000000000205</c:v>
                </c:pt>
                <c:pt idx="1219">
                  <c:v>1.0400000000000205</c:v>
                </c:pt>
                <c:pt idx="1220">
                  <c:v>1.0600000000000023</c:v>
                </c:pt>
                <c:pt idx="1221">
                  <c:v>1.0400000000000205</c:v>
                </c:pt>
                <c:pt idx="1222">
                  <c:v>1.0699999999999932</c:v>
                </c:pt>
                <c:pt idx="1223">
                  <c:v>1.0699999999999932</c:v>
                </c:pt>
                <c:pt idx="1224">
                  <c:v>1.0699999999999932</c:v>
                </c:pt>
                <c:pt idx="1225">
                  <c:v>1.0600000000000023</c:v>
                </c:pt>
                <c:pt idx="1226">
                  <c:v>1.0600000000000023</c:v>
                </c:pt>
                <c:pt idx="1227">
                  <c:v>1.0699999999999932</c:v>
                </c:pt>
                <c:pt idx="1228">
                  <c:v>1.0600000000000023</c:v>
                </c:pt>
                <c:pt idx="1229">
                  <c:v>1.0500000000000114</c:v>
                </c:pt>
                <c:pt idx="1230">
                  <c:v>1.0400000000000205</c:v>
                </c:pt>
                <c:pt idx="1231">
                  <c:v>1.0400000000000205</c:v>
                </c:pt>
                <c:pt idx="1232">
                  <c:v>1.0500000000000114</c:v>
                </c:pt>
                <c:pt idx="1233">
                  <c:v>1.0600000000000023</c:v>
                </c:pt>
                <c:pt idx="1234">
                  <c:v>1.0600000000000023</c:v>
                </c:pt>
                <c:pt idx="1235">
                  <c:v>1.0500000000000114</c:v>
                </c:pt>
                <c:pt idx="1236">
                  <c:v>1.0400000000000205</c:v>
                </c:pt>
                <c:pt idx="1237">
                  <c:v>1.0600000000000023</c:v>
                </c:pt>
                <c:pt idx="1238">
                  <c:v>1.0500000000000114</c:v>
                </c:pt>
                <c:pt idx="1239">
                  <c:v>1.0500000000000114</c:v>
                </c:pt>
                <c:pt idx="1240">
                  <c:v>1.0500000000000114</c:v>
                </c:pt>
                <c:pt idx="1241">
                  <c:v>1.0400000000000205</c:v>
                </c:pt>
                <c:pt idx="1242">
                  <c:v>1.0299999999999727</c:v>
                </c:pt>
                <c:pt idx="1243">
                  <c:v>1.0299999999999727</c:v>
                </c:pt>
                <c:pt idx="1244">
                  <c:v>1.0299999999999727</c:v>
                </c:pt>
                <c:pt idx="1245">
                  <c:v>1.0299999999999727</c:v>
                </c:pt>
                <c:pt idx="1246">
                  <c:v>1.0299999999999727</c:v>
                </c:pt>
                <c:pt idx="1247">
                  <c:v>1.0299999999999727</c:v>
                </c:pt>
                <c:pt idx="1248">
                  <c:v>1.0400000000000205</c:v>
                </c:pt>
                <c:pt idx="1249">
                  <c:v>1.0400000000000205</c:v>
                </c:pt>
                <c:pt idx="1250">
                  <c:v>1.0400000000000205</c:v>
                </c:pt>
                <c:pt idx="1251">
                  <c:v>1.0400000000000205</c:v>
                </c:pt>
                <c:pt idx="1252">
                  <c:v>1.0600000000000023</c:v>
                </c:pt>
                <c:pt idx="1253">
                  <c:v>1.0600000000000023</c:v>
                </c:pt>
                <c:pt idx="1254">
                  <c:v>1.0500000000000114</c:v>
                </c:pt>
                <c:pt idx="1255">
                  <c:v>1.0400000000000205</c:v>
                </c:pt>
                <c:pt idx="1256">
                  <c:v>1.0600000000000023</c:v>
                </c:pt>
                <c:pt idx="1257">
                  <c:v>1.0600000000000023</c:v>
                </c:pt>
                <c:pt idx="1258">
                  <c:v>1.0500000000000114</c:v>
                </c:pt>
                <c:pt idx="1259">
                  <c:v>1.0299999999999727</c:v>
                </c:pt>
                <c:pt idx="1260">
                  <c:v>1.0199999999999818</c:v>
                </c:pt>
                <c:pt idx="1261">
                  <c:v>1.0299999999999727</c:v>
                </c:pt>
                <c:pt idx="1262">
                  <c:v>1.0400000000000205</c:v>
                </c:pt>
                <c:pt idx="1263">
                  <c:v>1.0600000000000023</c:v>
                </c:pt>
                <c:pt idx="1264">
                  <c:v>1.0699999999999932</c:v>
                </c:pt>
                <c:pt idx="1265">
                  <c:v>1.0500000000000114</c:v>
                </c:pt>
                <c:pt idx="1266">
                  <c:v>1.0400000000000205</c:v>
                </c:pt>
                <c:pt idx="1267">
                  <c:v>1.0400000000000205</c:v>
                </c:pt>
                <c:pt idx="1268">
                  <c:v>1.0500000000000114</c:v>
                </c:pt>
                <c:pt idx="1269">
                  <c:v>1.0600000000000023</c:v>
                </c:pt>
                <c:pt idx="1270">
                  <c:v>1.0699999999999932</c:v>
                </c:pt>
                <c:pt idx="1271">
                  <c:v>1.0699999999999932</c:v>
                </c:pt>
                <c:pt idx="1272">
                  <c:v>1.0500000000000114</c:v>
                </c:pt>
                <c:pt idx="1273">
                  <c:v>1.0500000000000114</c:v>
                </c:pt>
                <c:pt idx="1274">
                  <c:v>1.0400000000000205</c:v>
                </c:pt>
                <c:pt idx="1275">
                  <c:v>1.0500000000000114</c:v>
                </c:pt>
                <c:pt idx="1276">
                  <c:v>1.0500000000000114</c:v>
                </c:pt>
                <c:pt idx="1277">
                  <c:v>1.0600000000000023</c:v>
                </c:pt>
                <c:pt idx="1278">
                  <c:v>1.0600000000000023</c:v>
                </c:pt>
                <c:pt idx="1279">
                  <c:v>1.0699999999999932</c:v>
                </c:pt>
                <c:pt idx="1280">
                  <c:v>1.0699999999999932</c:v>
                </c:pt>
                <c:pt idx="1281">
                  <c:v>1.0699999999999932</c:v>
                </c:pt>
                <c:pt idx="1282">
                  <c:v>1.0500000000000114</c:v>
                </c:pt>
                <c:pt idx="1283">
                  <c:v>1.0400000000000205</c:v>
                </c:pt>
                <c:pt idx="1284">
                  <c:v>1.0400000000000205</c:v>
                </c:pt>
                <c:pt idx="1285">
                  <c:v>1.0400000000000205</c:v>
                </c:pt>
                <c:pt idx="1286">
                  <c:v>1.0400000000000205</c:v>
                </c:pt>
                <c:pt idx="1287">
                  <c:v>1.0299999999999727</c:v>
                </c:pt>
                <c:pt idx="1288">
                  <c:v>1.0199999999999818</c:v>
                </c:pt>
                <c:pt idx="1289">
                  <c:v>1.0199999999999818</c:v>
                </c:pt>
                <c:pt idx="1290">
                  <c:v>1.0299999999999727</c:v>
                </c:pt>
                <c:pt idx="1291">
                  <c:v>1.0500000000000114</c:v>
                </c:pt>
                <c:pt idx="1292">
                  <c:v>1.0400000000000205</c:v>
                </c:pt>
                <c:pt idx="1293">
                  <c:v>1.0400000000000205</c:v>
                </c:pt>
                <c:pt idx="1294">
                  <c:v>1.0400000000000205</c:v>
                </c:pt>
                <c:pt idx="1295">
                  <c:v>1.0400000000000205</c:v>
                </c:pt>
                <c:pt idx="1296">
                  <c:v>1.0400000000000205</c:v>
                </c:pt>
                <c:pt idx="1297">
                  <c:v>1.0500000000000114</c:v>
                </c:pt>
                <c:pt idx="1298">
                  <c:v>1.0500000000000114</c:v>
                </c:pt>
                <c:pt idx="1299">
                  <c:v>1.0299999999999727</c:v>
                </c:pt>
                <c:pt idx="1300">
                  <c:v>1.0199999999999818</c:v>
                </c:pt>
                <c:pt idx="1301">
                  <c:v>1.0199999999999818</c:v>
                </c:pt>
                <c:pt idx="1302">
                  <c:v>1.0400000000000205</c:v>
                </c:pt>
                <c:pt idx="1303">
                  <c:v>1.0500000000000114</c:v>
                </c:pt>
                <c:pt idx="1304">
                  <c:v>1.0400000000000205</c:v>
                </c:pt>
                <c:pt idx="1305">
                  <c:v>1.0299999999999727</c:v>
                </c:pt>
                <c:pt idx="1306">
                  <c:v>1.0400000000000205</c:v>
                </c:pt>
                <c:pt idx="1307">
                  <c:v>1.0299999999999727</c:v>
                </c:pt>
                <c:pt idx="1308">
                  <c:v>1.0600000000000023</c:v>
                </c:pt>
                <c:pt idx="1309">
                  <c:v>1.0500000000000114</c:v>
                </c:pt>
                <c:pt idx="1310">
                  <c:v>1.0699999999999932</c:v>
                </c:pt>
                <c:pt idx="1311">
                  <c:v>1.1000000000000227</c:v>
                </c:pt>
                <c:pt idx="1312">
                  <c:v>1.0699999999999932</c:v>
                </c:pt>
                <c:pt idx="1313">
                  <c:v>1.0600000000000023</c:v>
                </c:pt>
                <c:pt idx="1314">
                  <c:v>1.0699999999999932</c:v>
                </c:pt>
                <c:pt idx="1315">
                  <c:v>1.0600000000000023</c:v>
                </c:pt>
                <c:pt idx="1316">
                  <c:v>1.0600000000000023</c:v>
                </c:pt>
                <c:pt idx="1317">
                  <c:v>1.0500000000000114</c:v>
                </c:pt>
                <c:pt idx="1318">
                  <c:v>1.0600000000000023</c:v>
                </c:pt>
                <c:pt idx="1319">
                  <c:v>1.0600000000000023</c:v>
                </c:pt>
                <c:pt idx="1320">
                  <c:v>1.0699999999999932</c:v>
                </c:pt>
                <c:pt idx="1321">
                  <c:v>1.0699999999999932</c:v>
                </c:pt>
                <c:pt idx="1322">
                  <c:v>1.0799999999999841</c:v>
                </c:pt>
                <c:pt idx="1323">
                  <c:v>1.1100000000000136</c:v>
                </c:pt>
                <c:pt idx="1324">
                  <c:v>1.0699999999999932</c:v>
                </c:pt>
                <c:pt idx="1325">
                  <c:v>1.0500000000000114</c:v>
                </c:pt>
                <c:pt idx="1326">
                  <c:v>1.0600000000000023</c:v>
                </c:pt>
                <c:pt idx="1327">
                  <c:v>1.0799999999999841</c:v>
                </c:pt>
                <c:pt idx="1328">
                  <c:v>1.0500000000000114</c:v>
                </c:pt>
                <c:pt idx="1329">
                  <c:v>1.0500000000000114</c:v>
                </c:pt>
                <c:pt idx="1330">
                  <c:v>1.089999999999975</c:v>
                </c:pt>
                <c:pt idx="1331">
                  <c:v>1.0500000000000114</c:v>
                </c:pt>
                <c:pt idx="1332">
                  <c:v>1.0500000000000114</c:v>
                </c:pt>
                <c:pt idx="1333">
                  <c:v>1.0500000000000114</c:v>
                </c:pt>
                <c:pt idx="1334">
                  <c:v>1.0699999999999932</c:v>
                </c:pt>
                <c:pt idx="1335">
                  <c:v>1.1000000000000227</c:v>
                </c:pt>
                <c:pt idx="1336">
                  <c:v>1.1200000000000045</c:v>
                </c:pt>
                <c:pt idx="1337">
                  <c:v>1.1000000000000227</c:v>
                </c:pt>
                <c:pt idx="1338">
                  <c:v>1.1000000000000227</c:v>
                </c:pt>
                <c:pt idx="1339">
                  <c:v>1.1100000000000136</c:v>
                </c:pt>
                <c:pt idx="1340">
                  <c:v>1.089999999999975</c:v>
                </c:pt>
                <c:pt idx="1341">
                  <c:v>1.1200000000000045</c:v>
                </c:pt>
                <c:pt idx="1342">
                  <c:v>1.1200000000000045</c:v>
                </c:pt>
                <c:pt idx="1343">
                  <c:v>1.1399999999999864</c:v>
                </c:pt>
                <c:pt idx="1344">
                  <c:v>1.0799999999999841</c:v>
                </c:pt>
                <c:pt idx="1345">
                  <c:v>1.1100000000000136</c:v>
                </c:pt>
                <c:pt idx="1346">
                  <c:v>1.1000000000000227</c:v>
                </c:pt>
                <c:pt idx="1347">
                  <c:v>1.1100000000000136</c:v>
                </c:pt>
                <c:pt idx="1348">
                  <c:v>1.089999999999975</c:v>
                </c:pt>
                <c:pt idx="1349">
                  <c:v>1.1100000000000136</c:v>
                </c:pt>
                <c:pt idx="1350">
                  <c:v>1.1399999999999864</c:v>
                </c:pt>
                <c:pt idx="1351">
                  <c:v>1.1399999999999864</c:v>
                </c:pt>
                <c:pt idx="1352">
                  <c:v>1.1299999999999955</c:v>
                </c:pt>
                <c:pt idx="1353">
                  <c:v>1.1200000000000045</c:v>
                </c:pt>
                <c:pt idx="1354">
                  <c:v>1.1200000000000045</c:v>
                </c:pt>
                <c:pt idx="1355">
                  <c:v>1.1100000000000136</c:v>
                </c:pt>
                <c:pt idx="1356">
                  <c:v>1.1399999999999864</c:v>
                </c:pt>
                <c:pt idx="1357">
                  <c:v>1.160000000000025</c:v>
                </c:pt>
                <c:pt idx="1358">
                  <c:v>1.1399999999999864</c:v>
                </c:pt>
                <c:pt idx="1359">
                  <c:v>1.1800000000000068</c:v>
                </c:pt>
                <c:pt idx="1360">
                  <c:v>1.1700000000000159</c:v>
                </c:pt>
                <c:pt idx="1361">
                  <c:v>1.1499999999999773</c:v>
                </c:pt>
                <c:pt idx="1362">
                  <c:v>1.1299999999999955</c:v>
                </c:pt>
                <c:pt idx="1363">
                  <c:v>1.1399999999999864</c:v>
                </c:pt>
                <c:pt idx="1364">
                  <c:v>1.1399999999999864</c:v>
                </c:pt>
                <c:pt idx="1365">
                  <c:v>1.1299999999999955</c:v>
                </c:pt>
                <c:pt idx="1366">
                  <c:v>1.1399999999999864</c:v>
                </c:pt>
                <c:pt idx="1367">
                  <c:v>1.1399999999999864</c:v>
                </c:pt>
                <c:pt idx="1368">
                  <c:v>1.1399999999999864</c:v>
                </c:pt>
                <c:pt idx="1369">
                  <c:v>1.1399999999999864</c:v>
                </c:pt>
                <c:pt idx="1370">
                  <c:v>1.1399999999999864</c:v>
                </c:pt>
                <c:pt idx="1371">
                  <c:v>1.1299999999999955</c:v>
                </c:pt>
                <c:pt idx="1372">
                  <c:v>1.1200000000000045</c:v>
                </c:pt>
                <c:pt idx="1373">
                  <c:v>1.1299999999999955</c:v>
                </c:pt>
                <c:pt idx="1374">
                  <c:v>1.1299999999999955</c:v>
                </c:pt>
                <c:pt idx="1375">
                  <c:v>1.1299999999999955</c:v>
                </c:pt>
                <c:pt idx="1376">
                  <c:v>1.1100000000000136</c:v>
                </c:pt>
                <c:pt idx="1377">
                  <c:v>1.1299999999999955</c:v>
                </c:pt>
                <c:pt idx="1378">
                  <c:v>1.1100000000000136</c:v>
                </c:pt>
                <c:pt idx="1379">
                  <c:v>1.1200000000000045</c:v>
                </c:pt>
                <c:pt idx="1380">
                  <c:v>1.1200000000000045</c:v>
                </c:pt>
                <c:pt idx="1381">
                  <c:v>1.1399999999999864</c:v>
                </c:pt>
                <c:pt idx="1382">
                  <c:v>1.1499999999999773</c:v>
                </c:pt>
                <c:pt idx="1383">
                  <c:v>1.1800000000000068</c:v>
                </c:pt>
                <c:pt idx="1384">
                  <c:v>1.1299999999999955</c:v>
                </c:pt>
                <c:pt idx="1385">
                  <c:v>1.1200000000000045</c:v>
                </c:pt>
                <c:pt idx="1386">
                  <c:v>1.1200000000000045</c:v>
                </c:pt>
                <c:pt idx="1387">
                  <c:v>1.1399999999999864</c:v>
                </c:pt>
                <c:pt idx="1388">
                  <c:v>1.1100000000000136</c:v>
                </c:pt>
                <c:pt idx="1389">
                  <c:v>1.1100000000000136</c:v>
                </c:pt>
                <c:pt idx="1390">
                  <c:v>1.1200000000000045</c:v>
                </c:pt>
                <c:pt idx="1391">
                  <c:v>1.1499999999999773</c:v>
                </c:pt>
                <c:pt idx="1392">
                  <c:v>1.1499999999999773</c:v>
                </c:pt>
                <c:pt idx="1393">
                  <c:v>1.160000000000025</c:v>
                </c:pt>
                <c:pt idx="1394">
                  <c:v>1.1899999999999977</c:v>
                </c:pt>
                <c:pt idx="1395">
                  <c:v>1.1700000000000159</c:v>
                </c:pt>
                <c:pt idx="1396">
                  <c:v>1.1899999999999977</c:v>
                </c:pt>
                <c:pt idx="1397">
                  <c:v>1.1999999999999886</c:v>
                </c:pt>
                <c:pt idx="1398">
                  <c:v>1.1999999999999886</c:v>
                </c:pt>
                <c:pt idx="1399">
                  <c:v>1.1999999999999886</c:v>
                </c:pt>
                <c:pt idx="1400">
                  <c:v>1.1999999999999886</c:v>
                </c:pt>
                <c:pt idx="1401">
                  <c:v>1.1999999999999886</c:v>
                </c:pt>
                <c:pt idx="1402">
                  <c:v>1.2099999999999795</c:v>
                </c:pt>
                <c:pt idx="1403">
                  <c:v>1.1999999999999886</c:v>
                </c:pt>
                <c:pt idx="1404">
                  <c:v>1.1899999999999977</c:v>
                </c:pt>
                <c:pt idx="1405">
                  <c:v>1.2199999999999704</c:v>
                </c:pt>
                <c:pt idx="1406">
                  <c:v>1.1700000000000159</c:v>
                </c:pt>
                <c:pt idx="1407">
                  <c:v>1.1800000000000068</c:v>
                </c:pt>
                <c:pt idx="1408">
                  <c:v>1.2099999999999795</c:v>
                </c:pt>
                <c:pt idx="1409">
                  <c:v>1.2099999999999795</c:v>
                </c:pt>
                <c:pt idx="1410">
                  <c:v>1.1999999999999886</c:v>
                </c:pt>
                <c:pt idx="1411">
                  <c:v>1.1999999999999886</c:v>
                </c:pt>
                <c:pt idx="1412">
                  <c:v>1.1899999999999977</c:v>
                </c:pt>
                <c:pt idx="1413">
                  <c:v>1.2099999999999795</c:v>
                </c:pt>
                <c:pt idx="1414">
                  <c:v>1.2099999999999795</c:v>
                </c:pt>
                <c:pt idx="1415">
                  <c:v>1.2199999999999704</c:v>
                </c:pt>
                <c:pt idx="1416">
                  <c:v>1.1999999999999886</c:v>
                </c:pt>
                <c:pt idx="1417">
                  <c:v>1.1700000000000159</c:v>
                </c:pt>
                <c:pt idx="1418">
                  <c:v>1.1700000000000159</c:v>
                </c:pt>
                <c:pt idx="1419">
                  <c:v>1.1800000000000068</c:v>
                </c:pt>
                <c:pt idx="1420">
                  <c:v>1.1999999999999886</c:v>
                </c:pt>
                <c:pt idx="1421">
                  <c:v>1.1999999999999886</c:v>
                </c:pt>
                <c:pt idx="1422">
                  <c:v>1.1999999999999886</c:v>
                </c:pt>
                <c:pt idx="1423">
                  <c:v>1.1800000000000068</c:v>
                </c:pt>
                <c:pt idx="1424">
                  <c:v>1.1800000000000068</c:v>
                </c:pt>
                <c:pt idx="1425">
                  <c:v>1.1899999999999977</c:v>
                </c:pt>
                <c:pt idx="1426">
                  <c:v>1.2199999999999704</c:v>
                </c:pt>
                <c:pt idx="1427">
                  <c:v>1.2199999999999704</c:v>
                </c:pt>
                <c:pt idx="1428">
                  <c:v>1.2300000000000182</c:v>
                </c:pt>
                <c:pt idx="1429">
                  <c:v>1.1999999999999886</c:v>
                </c:pt>
                <c:pt idx="1430">
                  <c:v>1.2199999999999704</c:v>
                </c:pt>
                <c:pt idx="1431">
                  <c:v>1.2099999999999795</c:v>
                </c:pt>
                <c:pt idx="1432">
                  <c:v>1.2199999999999704</c:v>
                </c:pt>
                <c:pt idx="1433">
                  <c:v>1.1899999999999977</c:v>
                </c:pt>
                <c:pt idx="1434">
                  <c:v>1.1999999999999886</c:v>
                </c:pt>
                <c:pt idx="1435">
                  <c:v>1.2199999999999704</c:v>
                </c:pt>
                <c:pt idx="1436">
                  <c:v>1.2099999999999795</c:v>
                </c:pt>
                <c:pt idx="1437">
                  <c:v>1.1899999999999977</c:v>
                </c:pt>
                <c:pt idx="1438">
                  <c:v>1.2099999999999795</c:v>
                </c:pt>
                <c:pt idx="1439">
                  <c:v>1.2300000000000182</c:v>
                </c:pt>
                <c:pt idx="1440">
                  <c:v>1.2099999999999795</c:v>
                </c:pt>
                <c:pt idx="1441">
                  <c:v>1.2099999999999795</c:v>
                </c:pt>
                <c:pt idx="1442">
                  <c:v>1.2099999999999795</c:v>
                </c:pt>
                <c:pt idx="1443">
                  <c:v>1.2199999999999704</c:v>
                </c:pt>
                <c:pt idx="1444">
                  <c:v>1.2099999999999795</c:v>
                </c:pt>
                <c:pt idx="1445">
                  <c:v>1.1899999999999977</c:v>
                </c:pt>
                <c:pt idx="1446">
                  <c:v>1.2199999999999704</c:v>
                </c:pt>
                <c:pt idx="1447">
                  <c:v>1.2300000000000182</c:v>
                </c:pt>
                <c:pt idx="1448">
                  <c:v>1.2300000000000182</c:v>
                </c:pt>
                <c:pt idx="1449">
                  <c:v>1.2099999999999795</c:v>
                </c:pt>
                <c:pt idx="1450">
                  <c:v>1.2099999999999795</c:v>
                </c:pt>
                <c:pt idx="1451">
                  <c:v>1.1899999999999977</c:v>
                </c:pt>
                <c:pt idx="1452">
                  <c:v>1.2199999999999704</c:v>
                </c:pt>
                <c:pt idx="1453">
                  <c:v>1.2099999999999795</c:v>
                </c:pt>
                <c:pt idx="1454">
                  <c:v>1.1999999999999886</c:v>
                </c:pt>
                <c:pt idx="1455">
                  <c:v>1.1899999999999977</c:v>
                </c:pt>
                <c:pt idx="1456">
                  <c:v>1.1800000000000068</c:v>
                </c:pt>
                <c:pt idx="1457">
                  <c:v>1.1999999999999886</c:v>
                </c:pt>
                <c:pt idx="1458">
                  <c:v>1.1999999999999886</c:v>
                </c:pt>
                <c:pt idx="1459">
                  <c:v>1.1899999999999977</c:v>
                </c:pt>
                <c:pt idx="1460">
                  <c:v>1.1899999999999977</c:v>
                </c:pt>
                <c:pt idx="1461">
                  <c:v>1.1999999999999886</c:v>
                </c:pt>
                <c:pt idx="1462">
                  <c:v>1.1999999999999886</c:v>
                </c:pt>
                <c:pt idx="1463">
                  <c:v>1.2099999999999795</c:v>
                </c:pt>
                <c:pt idx="1464">
                  <c:v>1.2099999999999795</c:v>
                </c:pt>
                <c:pt idx="1465">
                  <c:v>1.1999999999999886</c:v>
                </c:pt>
                <c:pt idx="1466">
                  <c:v>1.1800000000000068</c:v>
                </c:pt>
                <c:pt idx="1467">
                  <c:v>1.1899999999999977</c:v>
                </c:pt>
                <c:pt idx="1468">
                  <c:v>1.1800000000000068</c:v>
                </c:pt>
                <c:pt idx="1469">
                  <c:v>1.1800000000000068</c:v>
                </c:pt>
                <c:pt idx="1470">
                  <c:v>1.1800000000000068</c:v>
                </c:pt>
                <c:pt idx="1471">
                  <c:v>1.160000000000025</c:v>
                </c:pt>
                <c:pt idx="1472">
                  <c:v>1.1800000000000068</c:v>
                </c:pt>
                <c:pt idx="1473">
                  <c:v>1.2099999999999795</c:v>
                </c:pt>
                <c:pt idx="1474">
                  <c:v>1.1999999999999886</c:v>
                </c:pt>
                <c:pt idx="1475">
                  <c:v>1.1700000000000159</c:v>
                </c:pt>
                <c:pt idx="1476">
                  <c:v>1.1800000000000068</c:v>
                </c:pt>
                <c:pt idx="1477">
                  <c:v>1.1800000000000068</c:v>
                </c:pt>
                <c:pt idx="1478">
                  <c:v>1.1899999999999977</c:v>
                </c:pt>
                <c:pt idx="1479">
                  <c:v>1.1999999999999886</c:v>
                </c:pt>
                <c:pt idx="1480">
                  <c:v>1.1899999999999977</c:v>
                </c:pt>
                <c:pt idx="1481">
                  <c:v>1.1700000000000159</c:v>
                </c:pt>
                <c:pt idx="1482">
                  <c:v>1.1499999999999773</c:v>
                </c:pt>
                <c:pt idx="1483">
                  <c:v>1.1399999999999864</c:v>
                </c:pt>
                <c:pt idx="1484">
                  <c:v>1.1499999999999773</c:v>
                </c:pt>
                <c:pt idx="1485">
                  <c:v>1.160000000000025</c:v>
                </c:pt>
                <c:pt idx="1486">
                  <c:v>1.1700000000000159</c:v>
                </c:pt>
                <c:pt idx="1487">
                  <c:v>1.1899999999999977</c:v>
                </c:pt>
                <c:pt idx="1488">
                  <c:v>1.1700000000000159</c:v>
                </c:pt>
                <c:pt idx="1489">
                  <c:v>1.160000000000025</c:v>
                </c:pt>
                <c:pt idx="1490">
                  <c:v>1.1999999999999886</c:v>
                </c:pt>
                <c:pt idx="1491">
                  <c:v>1.1800000000000068</c:v>
                </c:pt>
                <c:pt idx="1492">
                  <c:v>1.1800000000000068</c:v>
                </c:pt>
                <c:pt idx="1493">
                  <c:v>1.1899999999999977</c:v>
                </c:pt>
                <c:pt idx="1494">
                  <c:v>1.1899999999999977</c:v>
                </c:pt>
                <c:pt idx="1495">
                  <c:v>1.1700000000000159</c:v>
                </c:pt>
                <c:pt idx="1496">
                  <c:v>1.1800000000000068</c:v>
                </c:pt>
                <c:pt idx="1497">
                  <c:v>1.1899999999999977</c:v>
                </c:pt>
                <c:pt idx="1498">
                  <c:v>1.160000000000025</c:v>
                </c:pt>
                <c:pt idx="1499">
                  <c:v>1.160000000000025</c:v>
                </c:pt>
                <c:pt idx="1500">
                  <c:v>1.1899999999999977</c:v>
                </c:pt>
                <c:pt idx="1501">
                  <c:v>1.1899999999999977</c:v>
                </c:pt>
                <c:pt idx="1502">
                  <c:v>1.1899999999999977</c:v>
                </c:pt>
                <c:pt idx="1503">
                  <c:v>1.1499999999999773</c:v>
                </c:pt>
                <c:pt idx="1504">
                  <c:v>1.1499999999999773</c:v>
                </c:pt>
                <c:pt idx="1505">
                  <c:v>1.160000000000025</c:v>
                </c:pt>
                <c:pt idx="1506">
                  <c:v>1.1499999999999773</c:v>
                </c:pt>
                <c:pt idx="1507">
                  <c:v>1.1499999999999773</c:v>
                </c:pt>
                <c:pt idx="1508">
                  <c:v>1.1499999999999773</c:v>
                </c:pt>
                <c:pt idx="1509">
                  <c:v>1.160000000000025</c:v>
                </c:pt>
                <c:pt idx="1510">
                  <c:v>1.1700000000000159</c:v>
                </c:pt>
                <c:pt idx="1511">
                  <c:v>1.1700000000000159</c:v>
                </c:pt>
                <c:pt idx="1512">
                  <c:v>1.1399999999999864</c:v>
                </c:pt>
                <c:pt idx="1513">
                  <c:v>1.1399999999999864</c:v>
                </c:pt>
                <c:pt idx="1514">
                  <c:v>1.1700000000000159</c:v>
                </c:pt>
                <c:pt idx="1515">
                  <c:v>1.1499999999999773</c:v>
                </c:pt>
                <c:pt idx="1516">
                  <c:v>1.1399999999999864</c:v>
                </c:pt>
                <c:pt idx="1517">
                  <c:v>1.160000000000025</c:v>
                </c:pt>
                <c:pt idx="1518">
                  <c:v>1.160000000000025</c:v>
                </c:pt>
                <c:pt idx="1519">
                  <c:v>1.1499999999999773</c:v>
                </c:pt>
                <c:pt idx="1520">
                  <c:v>1.160000000000025</c:v>
                </c:pt>
                <c:pt idx="1521">
                  <c:v>1.1299999999999955</c:v>
                </c:pt>
                <c:pt idx="1522">
                  <c:v>1.1700000000000159</c:v>
                </c:pt>
                <c:pt idx="1523">
                  <c:v>1.1800000000000068</c:v>
                </c:pt>
                <c:pt idx="1524">
                  <c:v>1.1899999999999977</c:v>
                </c:pt>
                <c:pt idx="1525">
                  <c:v>1.2099999999999795</c:v>
                </c:pt>
                <c:pt idx="1526">
                  <c:v>1.2099999999999795</c:v>
                </c:pt>
                <c:pt idx="1527">
                  <c:v>1.2099999999999795</c:v>
                </c:pt>
                <c:pt idx="1528">
                  <c:v>1.1999999999999886</c:v>
                </c:pt>
                <c:pt idx="1529">
                  <c:v>1.1999999999999886</c:v>
                </c:pt>
                <c:pt idx="1530">
                  <c:v>1.1999999999999886</c:v>
                </c:pt>
                <c:pt idx="1531">
                  <c:v>1.1899999999999977</c:v>
                </c:pt>
                <c:pt idx="1532">
                  <c:v>1.1800000000000068</c:v>
                </c:pt>
                <c:pt idx="1533">
                  <c:v>1.2099999999999795</c:v>
                </c:pt>
                <c:pt idx="1534">
                  <c:v>1.1800000000000068</c:v>
                </c:pt>
                <c:pt idx="1535">
                  <c:v>1.1700000000000159</c:v>
                </c:pt>
                <c:pt idx="1536">
                  <c:v>1.1700000000000159</c:v>
                </c:pt>
                <c:pt idx="1537">
                  <c:v>1.1899999999999977</c:v>
                </c:pt>
                <c:pt idx="1538">
                  <c:v>1.2199999999999704</c:v>
                </c:pt>
                <c:pt idx="1539">
                  <c:v>1.1999999999999886</c:v>
                </c:pt>
                <c:pt idx="1540">
                  <c:v>1.1899999999999977</c:v>
                </c:pt>
                <c:pt idx="1541">
                  <c:v>1.1800000000000068</c:v>
                </c:pt>
                <c:pt idx="1542">
                  <c:v>1.1700000000000159</c:v>
                </c:pt>
                <c:pt idx="1543">
                  <c:v>1.1800000000000068</c:v>
                </c:pt>
                <c:pt idx="1544">
                  <c:v>1.1999999999999886</c:v>
                </c:pt>
                <c:pt idx="1545">
                  <c:v>1.1999999999999886</c:v>
                </c:pt>
                <c:pt idx="1546">
                  <c:v>1.1999999999999886</c:v>
                </c:pt>
                <c:pt idx="1547">
                  <c:v>1.2099999999999795</c:v>
                </c:pt>
                <c:pt idx="1548">
                  <c:v>1.2099999999999795</c:v>
                </c:pt>
                <c:pt idx="1549">
                  <c:v>1.1899999999999977</c:v>
                </c:pt>
                <c:pt idx="1550">
                  <c:v>1.1899999999999977</c:v>
                </c:pt>
                <c:pt idx="1551">
                  <c:v>1.1800000000000068</c:v>
                </c:pt>
                <c:pt idx="1552">
                  <c:v>1.1899999999999977</c:v>
                </c:pt>
                <c:pt idx="1553">
                  <c:v>1.1899999999999977</c:v>
                </c:pt>
                <c:pt idx="1554">
                  <c:v>1.1800000000000068</c:v>
                </c:pt>
                <c:pt idx="1555">
                  <c:v>1.1899999999999977</c:v>
                </c:pt>
                <c:pt idx="1556">
                  <c:v>1.1899999999999977</c:v>
                </c:pt>
                <c:pt idx="1557">
                  <c:v>1.1800000000000068</c:v>
                </c:pt>
                <c:pt idx="1558">
                  <c:v>1.1700000000000159</c:v>
                </c:pt>
                <c:pt idx="1559">
                  <c:v>1.160000000000025</c:v>
                </c:pt>
                <c:pt idx="1560">
                  <c:v>1.160000000000025</c:v>
                </c:pt>
                <c:pt idx="1561">
                  <c:v>1.1700000000000159</c:v>
                </c:pt>
                <c:pt idx="1562">
                  <c:v>1.1700000000000159</c:v>
                </c:pt>
                <c:pt idx="1563">
                  <c:v>1.1700000000000159</c:v>
                </c:pt>
                <c:pt idx="1564">
                  <c:v>1.1700000000000159</c:v>
                </c:pt>
                <c:pt idx="1565">
                  <c:v>1.1700000000000159</c:v>
                </c:pt>
                <c:pt idx="1566">
                  <c:v>1.1700000000000159</c:v>
                </c:pt>
                <c:pt idx="1567">
                  <c:v>1.1499999999999773</c:v>
                </c:pt>
                <c:pt idx="1568">
                  <c:v>1.1399999999999864</c:v>
                </c:pt>
                <c:pt idx="1569">
                  <c:v>1.1399999999999864</c:v>
                </c:pt>
                <c:pt idx="1570">
                  <c:v>1.1499999999999773</c:v>
                </c:pt>
                <c:pt idx="1571">
                  <c:v>1.1499999999999773</c:v>
                </c:pt>
                <c:pt idx="1572">
                  <c:v>1.160000000000025</c:v>
                </c:pt>
                <c:pt idx="1573">
                  <c:v>1.1499999999999773</c:v>
                </c:pt>
                <c:pt idx="1574">
                  <c:v>1.160000000000025</c:v>
                </c:pt>
                <c:pt idx="1575">
                  <c:v>1.160000000000025</c:v>
                </c:pt>
                <c:pt idx="1576">
                  <c:v>1.1499999999999773</c:v>
                </c:pt>
                <c:pt idx="1577">
                  <c:v>1.1399999999999864</c:v>
                </c:pt>
                <c:pt idx="1578">
                  <c:v>1.1299999999999955</c:v>
                </c:pt>
                <c:pt idx="1579">
                  <c:v>1.1299999999999955</c:v>
                </c:pt>
                <c:pt idx="1580">
                  <c:v>1.1299999999999955</c:v>
                </c:pt>
                <c:pt idx="1581">
                  <c:v>1.1399999999999864</c:v>
                </c:pt>
                <c:pt idx="1582">
                  <c:v>1.160000000000025</c:v>
                </c:pt>
                <c:pt idx="1583">
                  <c:v>1.1499999999999773</c:v>
                </c:pt>
                <c:pt idx="1584">
                  <c:v>1.1499999999999773</c:v>
                </c:pt>
                <c:pt idx="1585">
                  <c:v>1.160000000000025</c:v>
                </c:pt>
                <c:pt idx="1586">
                  <c:v>1.160000000000025</c:v>
                </c:pt>
                <c:pt idx="1587">
                  <c:v>1.1499999999999773</c:v>
                </c:pt>
                <c:pt idx="1588">
                  <c:v>1.1399999999999864</c:v>
                </c:pt>
                <c:pt idx="1589">
                  <c:v>1.1499999999999773</c:v>
                </c:pt>
                <c:pt idx="1590">
                  <c:v>1.1499999999999773</c:v>
                </c:pt>
                <c:pt idx="1591">
                  <c:v>1.160000000000025</c:v>
                </c:pt>
                <c:pt idx="1592">
                  <c:v>1.1499999999999773</c:v>
                </c:pt>
                <c:pt idx="1593">
                  <c:v>1.160000000000025</c:v>
                </c:pt>
                <c:pt idx="1594">
                  <c:v>1.1700000000000159</c:v>
                </c:pt>
                <c:pt idx="1595">
                  <c:v>1.1499999999999773</c:v>
                </c:pt>
                <c:pt idx="1596">
                  <c:v>1.1700000000000159</c:v>
                </c:pt>
                <c:pt idx="1597">
                  <c:v>1.1399999999999864</c:v>
                </c:pt>
                <c:pt idx="1598">
                  <c:v>1.160000000000025</c:v>
                </c:pt>
                <c:pt idx="1599">
                  <c:v>1.1499999999999773</c:v>
                </c:pt>
                <c:pt idx="1600">
                  <c:v>1.1700000000000159</c:v>
                </c:pt>
                <c:pt idx="1601">
                  <c:v>1.1399999999999864</c:v>
                </c:pt>
                <c:pt idx="1602">
                  <c:v>1.1399999999999864</c:v>
                </c:pt>
                <c:pt idx="1603">
                  <c:v>1.1700000000000159</c:v>
                </c:pt>
                <c:pt idx="1604">
                  <c:v>1.1399999999999864</c:v>
                </c:pt>
                <c:pt idx="1605">
                  <c:v>1.1700000000000159</c:v>
                </c:pt>
                <c:pt idx="1606">
                  <c:v>1.1700000000000159</c:v>
                </c:pt>
                <c:pt idx="1607">
                  <c:v>1.1700000000000159</c:v>
                </c:pt>
                <c:pt idx="1608">
                  <c:v>1.1800000000000068</c:v>
                </c:pt>
                <c:pt idx="1609">
                  <c:v>1.1399999999999864</c:v>
                </c:pt>
                <c:pt idx="1610">
                  <c:v>1.1299999999999955</c:v>
                </c:pt>
                <c:pt idx="1611">
                  <c:v>1.1299999999999955</c:v>
                </c:pt>
                <c:pt idx="1612">
                  <c:v>1.1399999999999864</c:v>
                </c:pt>
                <c:pt idx="1613">
                  <c:v>1.1399999999999864</c:v>
                </c:pt>
                <c:pt idx="1614">
                  <c:v>1.1399999999999864</c:v>
                </c:pt>
                <c:pt idx="1615">
                  <c:v>1.1499999999999773</c:v>
                </c:pt>
                <c:pt idx="1616">
                  <c:v>1.1299999999999955</c:v>
                </c:pt>
                <c:pt idx="1617">
                  <c:v>1.1499999999999773</c:v>
                </c:pt>
                <c:pt idx="1618">
                  <c:v>1.1399999999999864</c:v>
                </c:pt>
                <c:pt idx="1619">
                  <c:v>1.1299999999999955</c:v>
                </c:pt>
                <c:pt idx="1620">
                  <c:v>1.160000000000025</c:v>
                </c:pt>
                <c:pt idx="1621">
                  <c:v>1.1499999999999773</c:v>
                </c:pt>
                <c:pt idx="1622">
                  <c:v>1.1499999999999773</c:v>
                </c:pt>
                <c:pt idx="1623">
                  <c:v>1.1499999999999773</c:v>
                </c:pt>
                <c:pt idx="1624">
                  <c:v>1.1499999999999773</c:v>
                </c:pt>
                <c:pt idx="1625">
                  <c:v>1.1700000000000159</c:v>
                </c:pt>
                <c:pt idx="1626">
                  <c:v>1.1800000000000068</c:v>
                </c:pt>
                <c:pt idx="1627">
                  <c:v>1.1399999999999864</c:v>
                </c:pt>
                <c:pt idx="1628">
                  <c:v>1.1399999999999864</c:v>
                </c:pt>
                <c:pt idx="1629">
                  <c:v>1.1299999999999955</c:v>
                </c:pt>
                <c:pt idx="1630">
                  <c:v>1.1299999999999955</c:v>
                </c:pt>
                <c:pt idx="1631">
                  <c:v>1.1299999999999955</c:v>
                </c:pt>
                <c:pt idx="1632">
                  <c:v>1.1299999999999955</c:v>
                </c:pt>
                <c:pt idx="1633">
                  <c:v>1.1299999999999955</c:v>
                </c:pt>
                <c:pt idx="1634">
                  <c:v>1.1200000000000045</c:v>
                </c:pt>
                <c:pt idx="1635">
                  <c:v>1.1399999999999864</c:v>
                </c:pt>
                <c:pt idx="1636">
                  <c:v>1.1499999999999773</c:v>
                </c:pt>
                <c:pt idx="1637">
                  <c:v>1.1700000000000159</c:v>
                </c:pt>
                <c:pt idx="1638">
                  <c:v>1.1999999999999886</c:v>
                </c:pt>
                <c:pt idx="1639">
                  <c:v>1.160000000000025</c:v>
                </c:pt>
                <c:pt idx="1640">
                  <c:v>1.1399999999999864</c:v>
                </c:pt>
                <c:pt idx="1641">
                  <c:v>1.1700000000000159</c:v>
                </c:pt>
                <c:pt idx="1642">
                  <c:v>1.1700000000000159</c:v>
                </c:pt>
                <c:pt idx="1643">
                  <c:v>1.1899999999999977</c:v>
                </c:pt>
                <c:pt idx="1644">
                  <c:v>1.1899999999999977</c:v>
                </c:pt>
                <c:pt idx="1645">
                  <c:v>1.1700000000000159</c:v>
                </c:pt>
                <c:pt idx="1646">
                  <c:v>1.1700000000000159</c:v>
                </c:pt>
                <c:pt idx="1647">
                  <c:v>1.1899999999999977</c:v>
                </c:pt>
                <c:pt idx="1648">
                  <c:v>1.1800000000000068</c:v>
                </c:pt>
                <c:pt idx="1649">
                  <c:v>1.160000000000025</c:v>
                </c:pt>
                <c:pt idx="1650">
                  <c:v>1.160000000000025</c:v>
                </c:pt>
                <c:pt idx="1651">
                  <c:v>1.1800000000000068</c:v>
                </c:pt>
                <c:pt idx="1652">
                  <c:v>1.1800000000000068</c:v>
                </c:pt>
                <c:pt idx="1653">
                  <c:v>1.1899999999999977</c:v>
                </c:pt>
                <c:pt idx="1654">
                  <c:v>1.160000000000025</c:v>
                </c:pt>
                <c:pt idx="1655">
                  <c:v>1.1399999999999864</c:v>
                </c:pt>
                <c:pt idx="1656">
                  <c:v>1.1399999999999864</c:v>
                </c:pt>
                <c:pt idx="1657">
                  <c:v>1.160000000000025</c:v>
                </c:pt>
                <c:pt idx="1658">
                  <c:v>1.1700000000000159</c:v>
                </c:pt>
                <c:pt idx="1659">
                  <c:v>1.1800000000000068</c:v>
                </c:pt>
                <c:pt idx="1660">
                  <c:v>1.1800000000000068</c:v>
                </c:pt>
                <c:pt idx="1661">
                  <c:v>1.160000000000025</c:v>
                </c:pt>
                <c:pt idx="1662">
                  <c:v>1.160000000000025</c:v>
                </c:pt>
                <c:pt idx="1663">
                  <c:v>1.160000000000025</c:v>
                </c:pt>
                <c:pt idx="1664">
                  <c:v>1.160000000000025</c:v>
                </c:pt>
                <c:pt idx="1665">
                  <c:v>1.160000000000025</c:v>
                </c:pt>
                <c:pt idx="1666">
                  <c:v>1.160000000000025</c:v>
                </c:pt>
                <c:pt idx="1667">
                  <c:v>1.1700000000000159</c:v>
                </c:pt>
                <c:pt idx="1668">
                  <c:v>1.1700000000000159</c:v>
                </c:pt>
                <c:pt idx="1669">
                  <c:v>1.1899999999999977</c:v>
                </c:pt>
                <c:pt idx="1670">
                  <c:v>1.1899999999999977</c:v>
                </c:pt>
                <c:pt idx="1671">
                  <c:v>1.2099999999999795</c:v>
                </c:pt>
                <c:pt idx="1672">
                  <c:v>1.2099999999999795</c:v>
                </c:pt>
                <c:pt idx="1673">
                  <c:v>1.1800000000000068</c:v>
                </c:pt>
                <c:pt idx="1674">
                  <c:v>1.1899999999999977</c:v>
                </c:pt>
                <c:pt idx="1675">
                  <c:v>1.1899999999999977</c:v>
                </c:pt>
                <c:pt idx="1676">
                  <c:v>1.2099999999999795</c:v>
                </c:pt>
                <c:pt idx="1677">
                  <c:v>1.2199999999999704</c:v>
                </c:pt>
                <c:pt idx="1678">
                  <c:v>1.1999999999999886</c:v>
                </c:pt>
                <c:pt idx="1679">
                  <c:v>1.1700000000000159</c:v>
                </c:pt>
                <c:pt idx="1680">
                  <c:v>1.1800000000000068</c:v>
                </c:pt>
                <c:pt idx="1681">
                  <c:v>1.160000000000025</c:v>
                </c:pt>
                <c:pt idx="1682">
                  <c:v>1.2099999999999795</c:v>
                </c:pt>
                <c:pt idx="1683">
                  <c:v>1.1899999999999977</c:v>
                </c:pt>
                <c:pt idx="1684">
                  <c:v>1.160000000000025</c:v>
                </c:pt>
                <c:pt idx="1685">
                  <c:v>1.1700000000000159</c:v>
                </c:pt>
                <c:pt idx="1686">
                  <c:v>1.1800000000000068</c:v>
                </c:pt>
                <c:pt idx="1687">
                  <c:v>1.1999999999999886</c:v>
                </c:pt>
                <c:pt idx="1688">
                  <c:v>1.1899999999999977</c:v>
                </c:pt>
                <c:pt idx="1689">
                  <c:v>1.1999999999999886</c:v>
                </c:pt>
                <c:pt idx="1690">
                  <c:v>1.1999999999999886</c:v>
                </c:pt>
                <c:pt idx="1691">
                  <c:v>1.1899999999999977</c:v>
                </c:pt>
                <c:pt idx="1692">
                  <c:v>1.1899999999999977</c:v>
                </c:pt>
                <c:pt idx="1693">
                  <c:v>1.2199999999999704</c:v>
                </c:pt>
                <c:pt idx="1694">
                  <c:v>1.1999999999999886</c:v>
                </c:pt>
                <c:pt idx="1695">
                  <c:v>1.2099999999999795</c:v>
                </c:pt>
                <c:pt idx="1696">
                  <c:v>1.2199999999999704</c:v>
                </c:pt>
                <c:pt idx="1697">
                  <c:v>1.2300000000000182</c:v>
                </c:pt>
                <c:pt idx="1698">
                  <c:v>1.2199999999999704</c:v>
                </c:pt>
                <c:pt idx="1699">
                  <c:v>1.2199999999999704</c:v>
                </c:pt>
                <c:pt idx="1700">
                  <c:v>1.2300000000000182</c:v>
                </c:pt>
                <c:pt idx="1701">
                  <c:v>1.1899999999999977</c:v>
                </c:pt>
                <c:pt idx="1702">
                  <c:v>1.2199999999999704</c:v>
                </c:pt>
                <c:pt idx="1703">
                  <c:v>1.2099999999999795</c:v>
                </c:pt>
                <c:pt idx="1704">
                  <c:v>1.2400000000000091</c:v>
                </c:pt>
                <c:pt idx="1705">
                  <c:v>1.2300000000000182</c:v>
                </c:pt>
                <c:pt idx="1706">
                  <c:v>1.1899999999999977</c:v>
                </c:pt>
                <c:pt idx="1707">
                  <c:v>1.2099999999999795</c:v>
                </c:pt>
                <c:pt idx="1708">
                  <c:v>1.2300000000000182</c:v>
                </c:pt>
                <c:pt idx="1709">
                  <c:v>1.2199999999999704</c:v>
                </c:pt>
                <c:pt idx="1710">
                  <c:v>1.2300000000000182</c:v>
                </c:pt>
                <c:pt idx="1711">
                  <c:v>1.2199999999999704</c:v>
                </c:pt>
                <c:pt idx="1712">
                  <c:v>1.2400000000000091</c:v>
                </c:pt>
                <c:pt idx="1713">
                  <c:v>1.2599999999999909</c:v>
                </c:pt>
                <c:pt idx="1714">
                  <c:v>1.2599999999999909</c:v>
                </c:pt>
                <c:pt idx="1715">
                  <c:v>1.2300000000000182</c:v>
                </c:pt>
                <c:pt idx="1716">
                  <c:v>1.2300000000000182</c:v>
                </c:pt>
                <c:pt idx="1717">
                  <c:v>1.2300000000000182</c:v>
                </c:pt>
                <c:pt idx="1718">
                  <c:v>1.2400000000000091</c:v>
                </c:pt>
                <c:pt idx="1719">
                  <c:v>1.25</c:v>
                </c:pt>
                <c:pt idx="1720">
                  <c:v>1.25</c:v>
                </c:pt>
                <c:pt idx="1721">
                  <c:v>1.2300000000000182</c:v>
                </c:pt>
                <c:pt idx="1722">
                  <c:v>1.25</c:v>
                </c:pt>
                <c:pt idx="1723">
                  <c:v>1.25</c:v>
                </c:pt>
                <c:pt idx="1724">
                  <c:v>1.2599999999999909</c:v>
                </c:pt>
                <c:pt idx="1725">
                  <c:v>1.2400000000000091</c:v>
                </c:pt>
                <c:pt idx="1726">
                  <c:v>1.2300000000000182</c:v>
                </c:pt>
                <c:pt idx="1727">
                  <c:v>1.2300000000000182</c:v>
                </c:pt>
                <c:pt idx="1728">
                  <c:v>1.2099999999999795</c:v>
                </c:pt>
                <c:pt idx="1729">
                  <c:v>1.2099999999999795</c:v>
                </c:pt>
                <c:pt idx="1730">
                  <c:v>1.2199999999999704</c:v>
                </c:pt>
                <c:pt idx="1731">
                  <c:v>1.2300000000000182</c:v>
                </c:pt>
                <c:pt idx="1732">
                  <c:v>1.2099999999999795</c:v>
                </c:pt>
                <c:pt idx="1733">
                  <c:v>1.2300000000000182</c:v>
                </c:pt>
                <c:pt idx="1734">
                  <c:v>1.2400000000000091</c:v>
                </c:pt>
                <c:pt idx="1735">
                  <c:v>1.2599999999999909</c:v>
                </c:pt>
                <c:pt idx="1736">
                  <c:v>1.3000000000000114</c:v>
                </c:pt>
                <c:pt idx="1737">
                  <c:v>1.2400000000000091</c:v>
                </c:pt>
                <c:pt idx="1738">
                  <c:v>1.2699999999999818</c:v>
                </c:pt>
                <c:pt idx="1739">
                  <c:v>1.2599999999999909</c:v>
                </c:pt>
                <c:pt idx="1740">
                  <c:v>1.2799999999999727</c:v>
                </c:pt>
                <c:pt idx="1741">
                  <c:v>1.2699999999999818</c:v>
                </c:pt>
                <c:pt idx="1742">
                  <c:v>1.25</c:v>
                </c:pt>
                <c:pt idx="1743">
                  <c:v>1.25</c:v>
                </c:pt>
                <c:pt idx="1744">
                  <c:v>1.2400000000000091</c:v>
                </c:pt>
                <c:pt idx="1745">
                  <c:v>1.2599999999999909</c:v>
                </c:pt>
                <c:pt idx="1746">
                  <c:v>1.2599999999999909</c:v>
                </c:pt>
                <c:pt idx="1747">
                  <c:v>1.2400000000000091</c:v>
                </c:pt>
                <c:pt idx="1748">
                  <c:v>1.25</c:v>
                </c:pt>
                <c:pt idx="1749">
                  <c:v>1.2799999999999727</c:v>
                </c:pt>
                <c:pt idx="1750">
                  <c:v>1.2699999999999818</c:v>
                </c:pt>
                <c:pt idx="1751">
                  <c:v>1.2599999999999909</c:v>
                </c:pt>
                <c:pt idx="1752">
                  <c:v>1.2699999999999818</c:v>
                </c:pt>
                <c:pt idx="1753">
                  <c:v>1.2799999999999727</c:v>
                </c:pt>
                <c:pt idx="1754">
                  <c:v>1.2799999999999727</c:v>
                </c:pt>
                <c:pt idx="1755">
                  <c:v>1.2699999999999818</c:v>
                </c:pt>
                <c:pt idx="1756">
                  <c:v>1.2799999999999727</c:v>
                </c:pt>
                <c:pt idx="1757">
                  <c:v>1.2900000000000205</c:v>
                </c:pt>
                <c:pt idx="1758">
                  <c:v>1.2799999999999727</c:v>
                </c:pt>
                <c:pt idx="1759">
                  <c:v>1.2699999999999818</c:v>
                </c:pt>
                <c:pt idx="1760">
                  <c:v>1.2599999999999909</c:v>
                </c:pt>
                <c:pt idx="1761">
                  <c:v>1.2599999999999909</c:v>
                </c:pt>
                <c:pt idx="1762">
                  <c:v>1.2599999999999909</c:v>
                </c:pt>
                <c:pt idx="1763">
                  <c:v>1.2900000000000205</c:v>
                </c:pt>
                <c:pt idx="1764">
                  <c:v>1.2799999999999727</c:v>
                </c:pt>
                <c:pt idx="1765">
                  <c:v>1.2900000000000205</c:v>
                </c:pt>
                <c:pt idx="1766">
                  <c:v>1.2799999999999727</c:v>
                </c:pt>
                <c:pt idx="1767">
                  <c:v>1.2900000000000205</c:v>
                </c:pt>
                <c:pt idx="1768">
                  <c:v>1.3100000000000023</c:v>
                </c:pt>
                <c:pt idx="1769">
                  <c:v>1.3199999999999932</c:v>
                </c:pt>
                <c:pt idx="1770">
                  <c:v>1.3199999999999932</c:v>
                </c:pt>
                <c:pt idx="1771">
                  <c:v>1.3199999999999932</c:v>
                </c:pt>
                <c:pt idx="1772">
                  <c:v>1.3299999999999841</c:v>
                </c:pt>
                <c:pt idx="1773">
                  <c:v>1.3299999999999841</c:v>
                </c:pt>
                <c:pt idx="1774">
                  <c:v>1.3100000000000023</c:v>
                </c:pt>
                <c:pt idx="1775">
                  <c:v>1.3299999999999841</c:v>
                </c:pt>
                <c:pt idx="1776">
                  <c:v>1.3000000000000114</c:v>
                </c:pt>
                <c:pt idx="1777">
                  <c:v>1.3000000000000114</c:v>
                </c:pt>
                <c:pt idx="1778">
                  <c:v>1.2799999999999727</c:v>
                </c:pt>
                <c:pt idx="1779">
                  <c:v>1.2900000000000205</c:v>
                </c:pt>
                <c:pt idx="1780">
                  <c:v>1.3199999999999932</c:v>
                </c:pt>
                <c:pt idx="1781">
                  <c:v>1.3500000000000227</c:v>
                </c:pt>
                <c:pt idx="1782">
                  <c:v>1.3000000000000114</c:v>
                </c:pt>
                <c:pt idx="1783">
                  <c:v>1.2900000000000205</c:v>
                </c:pt>
                <c:pt idx="1784">
                  <c:v>1.2799999999999727</c:v>
                </c:pt>
                <c:pt idx="1785">
                  <c:v>1.2799999999999727</c:v>
                </c:pt>
                <c:pt idx="1786">
                  <c:v>1.2799999999999727</c:v>
                </c:pt>
                <c:pt idx="1787">
                  <c:v>1.2900000000000205</c:v>
                </c:pt>
                <c:pt idx="1788">
                  <c:v>1.3100000000000023</c:v>
                </c:pt>
                <c:pt idx="1789">
                  <c:v>1.3100000000000023</c:v>
                </c:pt>
                <c:pt idx="1790">
                  <c:v>1.3000000000000114</c:v>
                </c:pt>
                <c:pt idx="1791">
                  <c:v>1.3199999999999932</c:v>
                </c:pt>
                <c:pt idx="1792">
                  <c:v>1.3100000000000023</c:v>
                </c:pt>
                <c:pt idx="1793">
                  <c:v>1.3100000000000023</c:v>
                </c:pt>
                <c:pt idx="1794">
                  <c:v>1.3100000000000023</c:v>
                </c:pt>
                <c:pt idx="1795">
                  <c:v>1.3000000000000114</c:v>
                </c:pt>
                <c:pt idx="1796">
                  <c:v>1.2900000000000205</c:v>
                </c:pt>
                <c:pt idx="1797">
                  <c:v>1.3000000000000114</c:v>
                </c:pt>
                <c:pt idx="1798">
                  <c:v>1.3100000000000023</c:v>
                </c:pt>
                <c:pt idx="1799">
                  <c:v>1.3000000000000114</c:v>
                </c:pt>
                <c:pt idx="1800">
                  <c:v>1.2799999999999727</c:v>
                </c:pt>
                <c:pt idx="1801">
                  <c:v>1.3000000000000114</c:v>
                </c:pt>
                <c:pt idx="1802">
                  <c:v>1.3199999999999932</c:v>
                </c:pt>
                <c:pt idx="1803">
                  <c:v>1.3199999999999932</c:v>
                </c:pt>
                <c:pt idx="1804">
                  <c:v>1.3000000000000114</c:v>
                </c:pt>
                <c:pt idx="1805">
                  <c:v>1.3199999999999932</c:v>
                </c:pt>
                <c:pt idx="1806">
                  <c:v>1.3000000000000114</c:v>
                </c:pt>
                <c:pt idx="1807">
                  <c:v>1.2699999999999818</c:v>
                </c:pt>
                <c:pt idx="1808">
                  <c:v>1.2799999999999727</c:v>
                </c:pt>
                <c:pt idx="1809">
                  <c:v>1.3000000000000114</c:v>
                </c:pt>
                <c:pt idx="1810">
                  <c:v>1.3000000000000114</c:v>
                </c:pt>
                <c:pt idx="1811">
                  <c:v>1.3000000000000114</c:v>
                </c:pt>
                <c:pt idx="1812">
                  <c:v>1.3000000000000114</c:v>
                </c:pt>
                <c:pt idx="1813">
                  <c:v>1.2799999999999727</c:v>
                </c:pt>
                <c:pt idx="1814">
                  <c:v>1.2900000000000205</c:v>
                </c:pt>
                <c:pt idx="1815">
                  <c:v>1.3100000000000023</c:v>
                </c:pt>
                <c:pt idx="1816">
                  <c:v>1.3000000000000114</c:v>
                </c:pt>
                <c:pt idx="1817">
                  <c:v>1.2799999999999727</c:v>
                </c:pt>
                <c:pt idx="1818">
                  <c:v>1.2900000000000205</c:v>
                </c:pt>
                <c:pt idx="1819">
                  <c:v>1.3000000000000114</c:v>
                </c:pt>
                <c:pt idx="1820">
                  <c:v>1.3299999999999841</c:v>
                </c:pt>
                <c:pt idx="1821">
                  <c:v>1.3100000000000023</c:v>
                </c:pt>
                <c:pt idx="1822">
                  <c:v>1.2900000000000205</c:v>
                </c:pt>
                <c:pt idx="1823">
                  <c:v>1.2799999999999727</c:v>
                </c:pt>
                <c:pt idx="1824">
                  <c:v>1.2799999999999727</c:v>
                </c:pt>
                <c:pt idx="1825">
                  <c:v>1.2900000000000205</c:v>
                </c:pt>
                <c:pt idx="1826">
                  <c:v>1.3000000000000114</c:v>
                </c:pt>
                <c:pt idx="1827">
                  <c:v>1.3000000000000114</c:v>
                </c:pt>
                <c:pt idx="1828">
                  <c:v>1.2799999999999727</c:v>
                </c:pt>
                <c:pt idx="1829">
                  <c:v>1.2799999999999727</c:v>
                </c:pt>
                <c:pt idx="1830">
                  <c:v>1.3000000000000114</c:v>
                </c:pt>
                <c:pt idx="1831">
                  <c:v>1.3000000000000114</c:v>
                </c:pt>
                <c:pt idx="1832">
                  <c:v>1.2900000000000205</c:v>
                </c:pt>
                <c:pt idx="1833">
                  <c:v>1.3000000000000114</c:v>
                </c:pt>
                <c:pt idx="1834">
                  <c:v>1.3100000000000023</c:v>
                </c:pt>
                <c:pt idx="1835">
                  <c:v>1.3100000000000023</c:v>
                </c:pt>
                <c:pt idx="1836">
                  <c:v>1.3000000000000114</c:v>
                </c:pt>
                <c:pt idx="1837">
                  <c:v>1.3100000000000023</c:v>
                </c:pt>
                <c:pt idx="1838">
                  <c:v>1.3199999999999932</c:v>
                </c:pt>
                <c:pt idx="1839">
                  <c:v>1.3199999999999932</c:v>
                </c:pt>
                <c:pt idx="1840">
                  <c:v>1.3199999999999932</c:v>
                </c:pt>
                <c:pt idx="1841">
                  <c:v>1.3100000000000023</c:v>
                </c:pt>
                <c:pt idx="1842">
                  <c:v>1.2900000000000205</c:v>
                </c:pt>
                <c:pt idx="1843">
                  <c:v>1.2900000000000205</c:v>
                </c:pt>
                <c:pt idx="1844">
                  <c:v>1.2799999999999727</c:v>
                </c:pt>
                <c:pt idx="1845">
                  <c:v>1.2900000000000205</c:v>
                </c:pt>
                <c:pt idx="1846">
                  <c:v>1.2799999999999727</c:v>
                </c:pt>
                <c:pt idx="1847">
                  <c:v>1.2900000000000205</c:v>
                </c:pt>
                <c:pt idx="1848">
                  <c:v>1.2799999999999727</c:v>
                </c:pt>
                <c:pt idx="1849">
                  <c:v>1.2900000000000205</c:v>
                </c:pt>
                <c:pt idx="1850">
                  <c:v>1.3000000000000114</c:v>
                </c:pt>
                <c:pt idx="1851">
                  <c:v>1.3000000000000114</c:v>
                </c:pt>
                <c:pt idx="1852">
                  <c:v>1.3199999999999932</c:v>
                </c:pt>
                <c:pt idx="1853">
                  <c:v>1.3100000000000023</c:v>
                </c:pt>
                <c:pt idx="1854">
                  <c:v>1.3299999999999841</c:v>
                </c:pt>
                <c:pt idx="1855">
                  <c:v>1.3000000000000114</c:v>
                </c:pt>
                <c:pt idx="1856">
                  <c:v>1.3299999999999841</c:v>
                </c:pt>
                <c:pt idx="1857">
                  <c:v>1.339999999999975</c:v>
                </c:pt>
                <c:pt idx="1858">
                  <c:v>1.3500000000000227</c:v>
                </c:pt>
                <c:pt idx="1859">
                  <c:v>1.3500000000000227</c:v>
                </c:pt>
                <c:pt idx="1860">
                  <c:v>1.3500000000000227</c:v>
                </c:pt>
                <c:pt idx="1861">
                  <c:v>1.3500000000000227</c:v>
                </c:pt>
                <c:pt idx="1862">
                  <c:v>1.3500000000000227</c:v>
                </c:pt>
                <c:pt idx="1863">
                  <c:v>1.3600000000000136</c:v>
                </c:pt>
                <c:pt idx="1864">
                  <c:v>1.3700000000000045</c:v>
                </c:pt>
                <c:pt idx="1865">
                  <c:v>1.3600000000000136</c:v>
                </c:pt>
                <c:pt idx="1866">
                  <c:v>1.339999999999975</c:v>
                </c:pt>
                <c:pt idx="1867">
                  <c:v>1.3299999999999841</c:v>
                </c:pt>
                <c:pt idx="1868">
                  <c:v>1.3500000000000227</c:v>
                </c:pt>
                <c:pt idx="1869">
                  <c:v>1.339999999999975</c:v>
                </c:pt>
                <c:pt idx="1870">
                  <c:v>1.339999999999975</c:v>
                </c:pt>
                <c:pt idx="1871">
                  <c:v>1.3299999999999841</c:v>
                </c:pt>
                <c:pt idx="1872">
                  <c:v>1.3299999999999841</c:v>
                </c:pt>
                <c:pt idx="1873">
                  <c:v>1.3199999999999932</c:v>
                </c:pt>
                <c:pt idx="1874">
                  <c:v>1.3299999999999841</c:v>
                </c:pt>
                <c:pt idx="1875">
                  <c:v>1.3299999999999841</c:v>
                </c:pt>
                <c:pt idx="1876">
                  <c:v>1.3100000000000023</c:v>
                </c:pt>
                <c:pt idx="1877">
                  <c:v>1.3100000000000023</c:v>
                </c:pt>
                <c:pt idx="1878">
                  <c:v>1.3000000000000114</c:v>
                </c:pt>
                <c:pt idx="1879">
                  <c:v>1.339999999999975</c:v>
                </c:pt>
                <c:pt idx="1880">
                  <c:v>1.3600000000000136</c:v>
                </c:pt>
                <c:pt idx="1881">
                  <c:v>1.3500000000000227</c:v>
                </c:pt>
                <c:pt idx="1882">
                  <c:v>1.3600000000000136</c:v>
                </c:pt>
                <c:pt idx="1883">
                  <c:v>1.3600000000000136</c:v>
                </c:pt>
                <c:pt idx="1884">
                  <c:v>1.3500000000000227</c:v>
                </c:pt>
                <c:pt idx="1885">
                  <c:v>1.3500000000000227</c:v>
                </c:pt>
                <c:pt idx="1886">
                  <c:v>1.3600000000000136</c:v>
                </c:pt>
                <c:pt idx="1887">
                  <c:v>1.3600000000000136</c:v>
                </c:pt>
                <c:pt idx="1888">
                  <c:v>1.3500000000000227</c:v>
                </c:pt>
                <c:pt idx="1889">
                  <c:v>1.3299999999999841</c:v>
                </c:pt>
                <c:pt idx="1890">
                  <c:v>1.3199999999999932</c:v>
                </c:pt>
                <c:pt idx="1891">
                  <c:v>1.3199999999999932</c:v>
                </c:pt>
                <c:pt idx="1892">
                  <c:v>1.3199999999999932</c:v>
                </c:pt>
                <c:pt idx="1893">
                  <c:v>1.3299999999999841</c:v>
                </c:pt>
                <c:pt idx="1894">
                  <c:v>1.339999999999975</c:v>
                </c:pt>
                <c:pt idx="1895">
                  <c:v>1.339999999999975</c:v>
                </c:pt>
                <c:pt idx="1896">
                  <c:v>1.339999999999975</c:v>
                </c:pt>
                <c:pt idx="1897">
                  <c:v>1.3299999999999841</c:v>
                </c:pt>
                <c:pt idx="1898">
                  <c:v>1.3299999999999841</c:v>
                </c:pt>
                <c:pt idx="1899">
                  <c:v>1.3299999999999841</c:v>
                </c:pt>
                <c:pt idx="1900">
                  <c:v>1.3100000000000023</c:v>
                </c:pt>
                <c:pt idx="1901">
                  <c:v>1.3100000000000023</c:v>
                </c:pt>
                <c:pt idx="1902">
                  <c:v>1.3100000000000023</c:v>
                </c:pt>
                <c:pt idx="1903">
                  <c:v>1.3100000000000023</c:v>
                </c:pt>
                <c:pt idx="1904">
                  <c:v>1.3100000000000023</c:v>
                </c:pt>
                <c:pt idx="1905">
                  <c:v>1.3000000000000114</c:v>
                </c:pt>
                <c:pt idx="1906">
                  <c:v>1.3000000000000114</c:v>
                </c:pt>
                <c:pt idx="1907">
                  <c:v>1.3100000000000023</c:v>
                </c:pt>
                <c:pt idx="1908">
                  <c:v>1.3100000000000023</c:v>
                </c:pt>
                <c:pt idx="1909">
                  <c:v>1.3000000000000114</c:v>
                </c:pt>
                <c:pt idx="1910">
                  <c:v>1.3000000000000114</c:v>
                </c:pt>
                <c:pt idx="1911">
                  <c:v>1.3000000000000114</c:v>
                </c:pt>
                <c:pt idx="1912">
                  <c:v>1.3000000000000114</c:v>
                </c:pt>
                <c:pt idx="1913">
                  <c:v>1.3000000000000114</c:v>
                </c:pt>
                <c:pt idx="1914">
                  <c:v>1.3299999999999841</c:v>
                </c:pt>
                <c:pt idx="1915">
                  <c:v>1.3299999999999841</c:v>
                </c:pt>
                <c:pt idx="1916">
                  <c:v>1.3199999999999932</c:v>
                </c:pt>
                <c:pt idx="1917">
                  <c:v>1.3199999999999932</c:v>
                </c:pt>
                <c:pt idx="1918">
                  <c:v>1.3299999999999841</c:v>
                </c:pt>
                <c:pt idx="1919">
                  <c:v>1.3199999999999932</c:v>
                </c:pt>
                <c:pt idx="1920">
                  <c:v>1.3299999999999841</c:v>
                </c:pt>
                <c:pt idx="1921">
                  <c:v>1.339999999999975</c:v>
                </c:pt>
                <c:pt idx="1922">
                  <c:v>1.3500000000000227</c:v>
                </c:pt>
                <c:pt idx="1923">
                  <c:v>1.3600000000000136</c:v>
                </c:pt>
                <c:pt idx="1924">
                  <c:v>1.3299999999999841</c:v>
                </c:pt>
                <c:pt idx="1925">
                  <c:v>1.3299999999999841</c:v>
                </c:pt>
                <c:pt idx="1926">
                  <c:v>1.339999999999975</c:v>
                </c:pt>
                <c:pt idx="1927">
                  <c:v>1.3299999999999841</c:v>
                </c:pt>
                <c:pt idx="1928">
                  <c:v>1.339999999999975</c:v>
                </c:pt>
                <c:pt idx="1929">
                  <c:v>1.3199999999999932</c:v>
                </c:pt>
                <c:pt idx="1930">
                  <c:v>1.3100000000000023</c:v>
                </c:pt>
                <c:pt idx="1931">
                  <c:v>1.3100000000000023</c:v>
                </c:pt>
                <c:pt idx="1932">
                  <c:v>1.3199999999999932</c:v>
                </c:pt>
                <c:pt idx="1933">
                  <c:v>1.3199999999999932</c:v>
                </c:pt>
                <c:pt idx="1934">
                  <c:v>1.3199999999999932</c:v>
                </c:pt>
                <c:pt idx="1935">
                  <c:v>1.3100000000000023</c:v>
                </c:pt>
                <c:pt idx="1936">
                  <c:v>1.2900000000000205</c:v>
                </c:pt>
                <c:pt idx="1937">
                  <c:v>1.3100000000000023</c:v>
                </c:pt>
                <c:pt idx="1938">
                  <c:v>1.3100000000000023</c:v>
                </c:pt>
                <c:pt idx="1939">
                  <c:v>1.3100000000000023</c:v>
                </c:pt>
                <c:pt idx="1940">
                  <c:v>1.3199999999999932</c:v>
                </c:pt>
                <c:pt idx="1941">
                  <c:v>1.3199999999999932</c:v>
                </c:pt>
                <c:pt idx="1942">
                  <c:v>1.3100000000000023</c:v>
                </c:pt>
                <c:pt idx="1943">
                  <c:v>1.3100000000000023</c:v>
                </c:pt>
                <c:pt idx="1944">
                  <c:v>1.2900000000000205</c:v>
                </c:pt>
                <c:pt idx="1945">
                  <c:v>1.2900000000000205</c:v>
                </c:pt>
                <c:pt idx="1946">
                  <c:v>1.3000000000000114</c:v>
                </c:pt>
                <c:pt idx="1947">
                  <c:v>1.2900000000000205</c:v>
                </c:pt>
                <c:pt idx="1948">
                  <c:v>1.2900000000000205</c:v>
                </c:pt>
                <c:pt idx="1949">
                  <c:v>1.3000000000000114</c:v>
                </c:pt>
                <c:pt idx="1950">
                  <c:v>1.2900000000000205</c:v>
                </c:pt>
                <c:pt idx="1951">
                  <c:v>1.3000000000000114</c:v>
                </c:pt>
                <c:pt idx="1952">
                  <c:v>1.3100000000000023</c:v>
                </c:pt>
                <c:pt idx="1953">
                  <c:v>1.3000000000000114</c:v>
                </c:pt>
                <c:pt idx="1954">
                  <c:v>1.2900000000000205</c:v>
                </c:pt>
                <c:pt idx="1955">
                  <c:v>1.3100000000000023</c:v>
                </c:pt>
                <c:pt idx="1956">
                  <c:v>1.3000000000000114</c:v>
                </c:pt>
                <c:pt idx="1957">
                  <c:v>1.3100000000000023</c:v>
                </c:pt>
                <c:pt idx="1958">
                  <c:v>1.3199999999999932</c:v>
                </c:pt>
                <c:pt idx="1959">
                  <c:v>1.3100000000000023</c:v>
                </c:pt>
                <c:pt idx="1960">
                  <c:v>1.3100000000000023</c:v>
                </c:pt>
                <c:pt idx="1961">
                  <c:v>1.3199999999999932</c:v>
                </c:pt>
                <c:pt idx="1962">
                  <c:v>1.3500000000000227</c:v>
                </c:pt>
                <c:pt idx="1963">
                  <c:v>1.3500000000000227</c:v>
                </c:pt>
                <c:pt idx="1964">
                  <c:v>1.339999999999975</c:v>
                </c:pt>
                <c:pt idx="1965">
                  <c:v>1.3299999999999841</c:v>
                </c:pt>
                <c:pt idx="1966">
                  <c:v>1.3100000000000023</c:v>
                </c:pt>
                <c:pt idx="1967">
                  <c:v>1.3000000000000114</c:v>
                </c:pt>
                <c:pt idx="1968">
                  <c:v>1.2900000000000205</c:v>
                </c:pt>
                <c:pt idx="1969">
                  <c:v>1.3100000000000023</c:v>
                </c:pt>
                <c:pt idx="1970">
                  <c:v>1.3199999999999932</c:v>
                </c:pt>
                <c:pt idx="1971">
                  <c:v>1.3199999999999932</c:v>
                </c:pt>
                <c:pt idx="1972">
                  <c:v>1.339999999999975</c:v>
                </c:pt>
                <c:pt idx="1973">
                  <c:v>1.3000000000000114</c:v>
                </c:pt>
                <c:pt idx="1974">
                  <c:v>1.3100000000000023</c:v>
                </c:pt>
                <c:pt idx="1975">
                  <c:v>1.3100000000000023</c:v>
                </c:pt>
                <c:pt idx="1976">
                  <c:v>1.3199999999999932</c:v>
                </c:pt>
                <c:pt idx="1977">
                  <c:v>1.3199999999999932</c:v>
                </c:pt>
                <c:pt idx="1978">
                  <c:v>1.2900000000000205</c:v>
                </c:pt>
                <c:pt idx="1979">
                  <c:v>1.2799999999999727</c:v>
                </c:pt>
                <c:pt idx="1980">
                  <c:v>1.2900000000000205</c:v>
                </c:pt>
                <c:pt idx="1981">
                  <c:v>1.3000000000000114</c:v>
                </c:pt>
                <c:pt idx="1982">
                  <c:v>1.3000000000000114</c:v>
                </c:pt>
                <c:pt idx="1983">
                  <c:v>1.2799999999999727</c:v>
                </c:pt>
                <c:pt idx="1984">
                  <c:v>1.2900000000000205</c:v>
                </c:pt>
                <c:pt idx="1985">
                  <c:v>1.3000000000000114</c:v>
                </c:pt>
                <c:pt idx="1986">
                  <c:v>1.3299999999999841</c:v>
                </c:pt>
                <c:pt idx="1987">
                  <c:v>1.3299999999999841</c:v>
                </c:pt>
                <c:pt idx="1988">
                  <c:v>1.3299999999999841</c:v>
                </c:pt>
                <c:pt idx="1989">
                  <c:v>1.3500000000000227</c:v>
                </c:pt>
                <c:pt idx="1990">
                  <c:v>1.3299999999999841</c:v>
                </c:pt>
                <c:pt idx="1991">
                  <c:v>1.3500000000000227</c:v>
                </c:pt>
                <c:pt idx="1992">
                  <c:v>1.3700000000000045</c:v>
                </c:pt>
                <c:pt idx="1993">
                  <c:v>1.339999999999975</c:v>
                </c:pt>
                <c:pt idx="1994">
                  <c:v>1.3500000000000227</c:v>
                </c:pt>
                <c:pt idx="1995">
                  <c:v>1.3299999999999841</c:v>
                </c:pt>
                <c:pt idx="1996">
                  <c:v>1.339999999999975</c:v>
                </c:pt>
                <c:pt idx="1997">
                  <c:v>1.339999999999975</c:v>
                </c:pt>
                <c:pt idx="1998">
                  <c:v>1.3299999999999841</c:v>
                </c:pt>
                <c:pt idx="1999">
                  <c:v>1.3500000000000227</c:v>
                </c:pt>
                <c:pt idx="2000">
                  <c:v>1.339999999999975</c:v>
                </c:pt>
                <c:pt idx="2001">
                  <c:v>1.3299999999999841</c:v>
                </c:pt>
                <c:pt idx="2002">
                  <c:v>1.339999999999975</c:v>
                </c:pt>
                <c:pt idx="2003">
                  <c:v>1.339999999999975</c:v>
                </c:pt>
                <c:pt idx="2004">
                  <c:v>1.339999999999975</c:v>
                </c:pt>
                <c:pt idx="2005">
                  <c:v>1.339999999999975</c:v>
                </c:pt>
                <c:pt idx="2006">
                  <c:v>1.3199999999999932</c:v>
                </c:pt>
                <c:pt idx="2007">
                  <c:v>1.3000000000000114</c:v>
                </c:pt>
                <c:pt idx="2008">
                  <c:v>1.3299999999999841</c:v>
                </c:pt>
                <c:pt idx="2009">
                  <c:v>1.3500000000000227</c:v>
                </c:pt>
                <c:pt idx="2010">
                  <c:v>1.3600000000000136</c:v>
                </c:pt>
                <c:pt idx="2011">
                  <c:v>1.3600000000000136</c:v>
                </c:pt>
                <c:pt idx="2012">
                  <c:v>1.3799999999999955</c:v>
                </c:pt>
                <c:pt idx="2013">
                  <c:v>1.3700000000000045</c:v>
                </c:pt>
                <c:pt idx="2014">
                  <c:v>1.339999999999975</c:v>
                </c:pt>
                <c:pt idx="2015">
                  <c:v>1.3299999999999841</c:v>
                </c:pt>
                <c:pt idx="2016">
                  <c:v>1.3500000000000227</c:v>
                </c:pt>
                <c:pt idx="2017">
                  <c:v>1.3500000000000227</c:v>
                </c:pt>
                <c:pt idx="2018">
                  <c:v>1.3199999999999932</c:v>
                </c:pt>
                <c:pt idx="2019">
                  <c:v>1.3000000000000114</c:v>
                </c:pt>
                <c:pt idx="2020">
                  <c:v>1.3299999999999841</c:v>
                </c:pt>
                <c:pt idx="2021">
                  <c:v>1.3199999999999932</c:v>
                </c:pt>
                <c:pt idx="2022">
                  <c:v>1.339999999999975</c:v>
                </c:pt>
                <c:pt idx="2023">
                  <c:v>1.3100000000000023</c:v>
                </c:pt>
                <c:pt idx="2024">
                  <c:v>1.3199999999999932</c:v>
                </c:pt>
                <c:pt idx="2025">
                  <c:v>1.339999999999975</c:v>
                </c:pt>
                <c:pt idx="2026">
                  <c:v>1.3600000000000136</c:v>
                </c:pt>
                <c:pt idx="2027">
                  <c:v>1.3700000000000045</c:v>
                </c:pt>
                <c:pt idx="2028">
                  <c:v>1.3600000000000136</c:v>
                </c:pt>
                <c:pt idx="2029">
                  <c:v>1.3600000000000136</c:v>
                </c:pt>
                <c:pt idx="2030">
                  <c:v>1.339999999999975</c:v>
                </c:pt>
                <c:pt idx="2031">
                  <c:v>1.3299999999999841</c:v>
                </c:pt>
                <c:pt idx="2032">
                  <c:v>1.3199999999999932</c:v>
                </c:pt>
                <c:pt idx="2033">
                  <c:v>1.3100000000000023</c:v>
                </c:pt>
                <c:pt idx="2034">
                  <c:v>1.3000000000000114</c:v>
                </c:pt>
                <c:pt idx="2035">
                  <c:v>1.3199999999999932</c:v>
                </c:pt>
                <c:pt idx="2036">
                  <c:v>1.3299999999999841</c:v>
                </c:pt>
                <c:pt idx="2037">
                  <c:v>1.3700000000000045</c:v>
                </c:pt>
                <c:pt idx="2038">
                  <c:v>1.3199999999999932</c:v>
                </c:pt>
                <c:pt idx="2039">
                  <c:v>1.3199999999999932</c:v>
                </c:pt>
                <c:pt idx="2040">
                  <c:v>1.3100000000000023</c:v>
                </c:pt>
                <c:pt idx="2041">
                  <c:v>1.3299999999999841</c:v>
                </c:pt>
                <c:pt idx="2042">
                  <c:v>1.3299999999999841</c:v>
                </c:pt>
                <c:pt idx="2043">
                  <c:v>1.3799999999999955</c:v>
                </c:pt>
                <c:pt idx="2044">
                  <c:v>1.3500000000000227</c:v>
                </c:pt>
                <c:pt idx="2045">
                  <c:v>1.3299999999999841</c:v>
                </c:pt>
                <c:pt idx="2046">
                  <c:v>1.339999999999975</c:v>
                </c:pt>
                <c:pt idx="2047">
                  <c:v>1.3199999999999932</c:v>
                </c:pt>
                <c:pt idx="2048">
                  <c:v>1.3199999999999932</c:v>
                </c:pt>
                <c:pt idx="2049">
                  <c:v>1.3299999999999841</c:v>
                </c:pt>
                <c:pt idx="2050">
                  <c:v>1.3500000000000227</c:v>
                </c:pt>
                <c:pt idx="2051">
                  <c:v>1.3500000000000227</c:v>
                </c:pt>
                <c:pt idx="2052">
                  <c:v>1.3299999999999841</c:v>
                </c:pt>
                <c:pt idx="2053">
                  <c:v>1.3299999999999841</c:v>
                </c:pt>
                <c:pt idx="2054">
                  <c:v>1.339999999999975</c:v>
                </c:pt>
                <c:pt idx="2055">
                  <c:v>1.339999999999975</c:v>
                </c:pt>
                <c:pt idx="2056">
                  <c:v>1.3600000000000136</c:v>
                </c:pt>
                <c:pt idx="2057">
                  <c:v>1.3500000000000227</c:v>
                </c:pt>
                <c:pt idx="2058">
                  <c:v>1.3199999999999932</c:v>
                </c:pt>
                <c:pt idx="2059">
                  <c:v>1.339999999999975</c:v>
                </c:pt>
                <c:pt idx="2060">
                  <c:v>1.3600000000000136</c:v>
                </c:pt>
                <c:pt idx="2061">
                  <c:v>1.3700000000000045</c:v>
                </c:pt>
                <c:pt idx="2062">
                  <c:v>1.3899999999999864</c:v>
                </c:pt>
                <c:pt idx="2063">
                  <c:v>1.3799999999999955</c:v>
                </c:pt>
                <c:pt idx="2064">
                  <c:v>1.3500000000000227</c:v>
                </c:pt>
                <c:pt idx="2065">
                  <c:v>1.3500000000000227</c:v>
                </c:pt>
                <c:pt idx="2066">
                  <c:v>1.3500000000000227</c:v>
                </c:pt>
                <c:pt idx="2067">
                  <c:v>1.3000000000000114</c:v>
                </c:pt>
                <c:pt idx="2068">
                  <c:v>1.3199999999999932</c:v>
                </c:pt>
                <c:pt idx="2069">
                  <c:v>1.339999999999975</c:v>
                </c:pt>
                <c:pt idx="2070">
                  <c:v>1.3500000000000227</c:v>
                </c:pt>
                <c:pt idx="2071">
                  <c:v>1.339999999999975</c:v>
                </c:pt>
                <c:pt idx="2072">
                  <c:v>1.339999999999975</c:v>
                </c:pt>
                <c:pt idx="2073">
                  <c:v>1.3299999999999841</c:v>
                </c:pt>
                <c:pt idx="2074">
                  <c:v>1.2900000000000205</c:v>
                </c:pt>
                <c:pt idx="2075">
                  <c:v>1.3100000000000023</c:v>
                </c:pt>
                <c:pt idx="2076">
                  <c:v>1.2900000000000205</c:v>
                </c:pt>
                <c:pt idx="2077">
                  <c:v>1.2900000000000205</c:v>
                </c:pt>
                <c:pt idx="2078">
                  <c:v>1.3299999999999841</c:v>
                </c:pt>
                <c:pt idx="2079">
                  <c:v>1.2900000000000205</c:v>
                </c:pt>
                <c:pt idx="2080">
                  <c:v>1.2900000000000205</c:v>
                </c:pt>
                <c:pt idx="2081">
                  <c:v>1.2900000000000205</c:v>
                </c:pt>
                <c:pt idx="2082">
                  <c:v>1.3100000000000023</c:v>
                </c:pt>
                <c:pt idx="2083">
                  <c:v>1.3100000000000023</c:v>
                </c:pt>
                <c:pt idx="2084">
                  <c:v>1.3100000000000023</c:v>
                </c:pt>
                <c:pt idx="2085">
                  <c:v>1.3199999999999932</c:v>
                </c:pt>
                <c:pt idx="2086">
                  <c:v>1.3100000000000023</c:v>
                </c:pt>
                <c:pt idx="2087">
                  <c:v>1.3199999999999932</c:v>
                </c:pt>
                <c:pt idx="2088">
                  <c:v>1.3199999999999932</c:v>
                </c:pt>
                <c:pt idx="2089">
                  <c:v>1.3100000000000023</c:v>
                </c:pt>
                <c:pt idx="2090">
                  <c:v>1.2900000000000205</c:v>
                </c:pt>
                <c:pt idx="2091">
                  <c:v>1.2799999999999727</c:v>
                </c:pt>
                <c:pt idx="2092">
                  <c:v>1.3000000000000114</c:v>
                </c:pt>
                <c:pt idx="2093">
                  <c:v>1.2799999999999727</c:v>
                </c:pt>
                <c:pt idx="2094">
                  <c:v>1.3100000000000023</c:v>
                </c:pt>
                <c:pt idx="2095">
                  <c:v>1.3299999999999841</c:v>
                </c:pt>
                <c:pt idx="2096">
                  <c:v>1.3100000000000023</c:v>
                </c:pt>
                <c:pt idx="2097">
                  <c:v>1.3100000000000023</c:v>
                </c:pt>
                <c:pt idx="2098">
                  <c:v>1.2900000000000205</c:v>
                </c:pt>
                <c:pt idx="2099">
                  <c:v>1.2900000000000205</c:v>
                </c:pt>
                <c:pt idx="2100">
                  <c:v>1.2900000000000205</c:v>
                </c:pt>
                <c:pt idx="2101">
                  <c:v>1.2900000000000205</c:v>
                </c:pt>
                <c:pt idx="2102">
                  <c:v>1.2699999999999818</c:v>
                </c:pt>
                <c:pt idx="2103">
                  <c:v>1.2900000000000205</c:v>
                </c:pt>
                <c:pt idx="2104">
                  <c:v>1.3000000000000114</c:v>
                </c:pt>
                <c:pt idx="2105">
                  <c:v>1.3000000000000114</c:v>
                </c:pt>
                <c:pt idx="2106">
                  <c:v>1.3100000000000023</c:v>
                </c:pt>
                <c:pt idx="2107">
                  <c:v>1.3000000000000114</c:v>
                </c:pt>
                <c:pt idx="2108">
                  <c:v>1.3299999999999841</c:v>
                </c:pt>
                <c:pt idx="2109">
                  <c:v>1.3000000000000114</c:v>
                </c:pt>
                <c:pt idx="2110">
                  <c:v>1.3100000000000023</c:v>
                </c:pt>
                <c:pt idx="2111">
                  <c:v>1.2900000000000205</c:v>
                </c:pt>
                <c:pt idx="2112">
                  <c:v>1.2900000000000205</c:v>
                </c:pt>
                <c:pt idx="2113">
                  <c:v>1.3100000000000023</c:v>
                </c:pt>
                <c:pt idx="2114">
                  <c:v>1.2900000000000205</c:v>
                </c:pt>
                <c:pt idx="2115">
                  <c:v>1.2900000000000205</c:v>
                </c:pt>
                <c:pt idx="2116">
                  <c:v>1.2699999999999818</c:v>
                </c:pt>
                <c:pt idx="2117">
                  <c:v>1.2599999999999909</c:v>
                </c:pt>
                <c:pt idx="2118">
                  <c:v>1.2900000000000205</c:v>
                </c:pt>
                <c:pt idx="2119">
                  <c:v>1.2799999999999727</c:v>
                </c:pt>
                <c:pt idx="2120">
                  <c:v>1.2900000000000205</c:v>
                </c:pt>
                <c:pt idx="2121">
                  <c:v>1.2799999999999727</c:v>
                </c:pt>
                <c:pt idx="2122">
                  <c:v>1.25</c:v>
                </c:pt>
                <c:pt idx="2123">
                  <c:v>1.2599999999999909</c:v>
                </c:pt>
                <c:pt idx="2124">
                  <c:v>1.2799999999999727</c:v>
                </c:pt>
                <c:pt idx="2125">
                  <c:v>1.2799999999999727</c:v>
                </c:pt>
                <c:pt idx="2126">
                  <c:v>1.2699999999999818</c:v>
                </c:pt>
                <c:pt idx="2127">
                  <c:v>1.2900000000000205</c:v>
                </c:pt>
                <c:pt idx="2128">
                  <c:v>1.3000000000000114</c:v>
                </c:pt>
                <c:pt idx="2129">
                  <c:v>1.3000000000000114</c:v>
                </c:pt>
                <c:pt idx="2130">
                  <c:v>1.3000000000000114</c:v>
                </c:pt>
                <c:pt idx="2131">
                  <c:v>1.3000000000000114</c:v>
                </c:pt>
                <c:pt idx="2132">
                  <c:v>1.2699999999999818</c:v>
                </c:pt>
                <c:pt idx="2133">
                  <c:v>1.2300000000000182</c:v>
                </c:pt>
                <c:pt idx="2134">
                  <c:v>1.2300000000000182</c:v>
                </c:pt>
                <c:pt idx="2135">
                  <c:v>1.2400000000000091</c:v>
                </c:pt>
                <c:pt idx="2136">
                  <c:v>1.2300000000000182</c:v>
                </c:pt>
                <c:pt idx="2137">
                  <c:v>1.25</c:v>
                </c:pt>
                <c:pt idx="2138">
                  <c:v>1.2599999999999909</c:v>
                </c:pt>
                <c:pt idx="2139">
                  <c:v>1.2400000000000091</c:v>
                </c:pt>
                <c:pt idx="2140">
                  <c:v>1.2400000000000091</c:v>
                </c:pt>
                <c:pt idx="2141">
                  <c:v>1.2599999999999909</c:v>
                </c:pt>
                <c:pt idx="2142">
                  <c:v>1.2900000000000205</c:v>
                </c:pt>
                <c:pt idx="2143">
                  <c:v>1.2900000000000205</c:v>
                </c:pt>
                <c:pt idx="2144">
                  <c:v>1.2799999999999727</c:v>
                </c:pt>
                <c:pt idx="2145">
                  <c:v>1.2599999999999909</c:v>
                </c:pt>
                <c:pt idx="2146">
                  <c:v>1.2900000000000205</c:v>
                </c:pt>
                <c:pt idx="2147">
                  <c:v>1.2599999999999909</c:v>
                </c:pt>
                <c:pt idx="2148">
                  <c:v>1.2799999999999727</c:v>
                </c:pt>
                <c:pt idx="2149">
                  <c:v>1.2799999999999727</c:v>
                </c:pt>
                <c:pt idx="2150">
                  <c:v>1.3000000000000114</c:v>
                </c:pt>
                <c:pt idx="2151">
                  <c:v>1.3000000000000114</c:v>
                </c:pt>
                <c:pt idx="2152">
                  <c:v>1.2900000000000205</c:v>
                </c:pt>
                <c:pt idx="2153">
                  <c:v>1.2900000000000205</c:v>
                </c:pt>
                <c:pt idx="2154">
                  <c:v>1.2699999999999818</c:v>
                </c:pt>
                <c:pt idx="2155">
                  <c:v>1.2699999999999818</c:v>
                </c:pt>
                <c:pt idx="2156">
                  <c:v>1.25</c:v>
                </c:pt>
                <c:pt idx="2157">
                  <c:v>1.2699999999999818</c:v>
                </c:pt>
                <c:pt idx="2158">
                  <c:v>1.2799999999999727</c:v>
                </c:pt>
                <c:pt idx="2159">
                  <c:v>1.2799999999999727</c:v>
                </c:pt>
                <c:pt idx="2160">
                  <c:v>1.2799999999999727</c:v>
                </c:pt>
                <c:pt idx="2161">
                  <c:v>1.2900000000000205</c:v>
                </c:pt>
                <c:pt idx="2162">
                  <c:v>1.2799999999999727</c:v>
                </c:pt>
                <c:pt idx="2163">
                  <c:v>1.2699999999999818</c:v>
                </c:pt>
                <c:pt idx="2164">
                  <c:v>1.2599999999999909</c:v>
                </c:pt>
                <c:pt idx="2165">
                  <c:v>1.25</c:v>
                </c:pt>
                <c:pt idx="2166">
                  <c:v>1.2699999999999818</c:v>
                </c:pt>
                <c:pt idx="2167">
                  <c:v>1.25</c:v>
                </c:pt>
                <c:pt idx="2168">
                  <c:v>1.2599999999999909</c:v>
                </c:pt>
                <c:pt idx="2169">
                  <c:v>1.25</c:v>
                </c:pt>
                <c:pt idx="2170">
                  <c:v>1.2599999999999909</c:v>
                </c:pt>
                <c:pt idx="2171">
                  <c:v>1.2699999999999818</c:v>
                </c:pt>
                <c:pt idx="2172">
                  <c:v>1.2699999999999818</c:v>
                </c:pt>
                <c:pt idx="2173">
                  <c:v>1.2599999999999909</c:v>
                </c:pt>
                <c:pt idx="2174">
                  <c:v>1.2400000000000091</c:v>
                </c:pt>
                <c:pt idx="2175">
                  <c:v>1.2300000000000182</c:v>
                </c:pt>
                <c:pt idx="2176">
                  <c:v>1.2799999999999727</c:v>
                </c:pt>
                <c:pt idx="2177">
                  <c:v>1.2599999999999909</c:v>
                </c:pt>
                <c:pt idx="2178">
                  <c:v>1.2699999999999818</c:v>
                </c:pt>
                <c:pt idx="2179">
                  <c:v>1.2699999999999818</c:v>
                </c:pt>
                <c:pt idx="2180">
                  <c:v>1.2699999999999818</c:v>
                </c:pt>
                <c:pt idx="2181">
                  <c:v>1.2400000000000091</c:v>
                </c:pt>
                <c:pt idx="2182">
                  <c:v>1.2300000000000182</c:v>
                </c:pt>
                <c:pt idx="2183">
                  <c:v>1.25</c:v>
                </c:pt>
                <c:pt idx="2184">
                  <c:v>1.2900000000000205</c:v>
                </c:pt>
                <c:pt idx="2185">
                  <c:v>1.3000000000000114</c:v>
                </c:pt>
                <c:pt idx="2186">
                  <c:v>1.3000000000000114</c:v>
                </c:pt>
                <c:pt idx="2187">
                  <c:v>1.2799999999999727</c:v>
                </c:pt>
                <c:pt idx="2188">
                  <c:v>1.2900000000000205</c:v>
                </c:pt>
                <c:pt idx="2189">
                  <c:v>1.2799999999999727</c:v>
                </c:pt>
                <c:pt idx="2190">
                  <c:v>1.2799999999999727</c:v>
                </c:pt>
                <c:pt idx="2191">
                  <c:v>1.2599999999999909</c:v>
                </c:pt>
                <c:pt idx="2192">
                  <c:v>1.2599999999999909</c:v>
                </c:pt>
                <c:pt idx="2193">
                  <c:v>1.2599999999999909</c:v>
                </c:pt>
                <c:pt idx="2194">
                  <c:v>1.2699999999999818</c:v>
                </c:pt>
                <c:pt idx="2195">
                  <c:v>1.2799999999999727</c:v>
                </c:pt>
                <c:pt idx="2196">
                  <c:v>1.2699999999999818</c:v>
                </c:pt>
                <c:pt idx="2197">
                  <c:v>1.2799999999999727</c:v>
                </c:pt>
                <c:pt idx="2198">
                  <c:v>1.2699999999999818</c:v>
                </c:pt>
                <c:pt idx="2199">
                  <c:v>1.3000000000000114</c:v>
                </c:pt>
                <c:pt idx="2200">
                  <c:v>1.2799999999999727</c:v>
                </c:pt>
                <c:pt idx="2201">
                  <c:v>1.2699999999999818</c:v>
                </c:pt>
                <c:pt idx="2202">
                  <c:v>1.25</c:v>
                </c:pt>
                <c:pt idx="2203">
                  <c:v>1.2300000000000182</c:v>
                </c:pt>
                <c:pt idx="2204">
                  <c:v>1.2400000000000091</c:v>
                </c:pt>
                <c:pt idx="2205">
                  <c:v>1.2599999999999909</c:v>
                </c:pt>
                <c:pt idx="2206">
                  <c:v>1.2799999999999727</c:v>
                </c:pt>
                <c:pt idx="2207">
                  <c:v>1.2799999999999727</c:v>
                </c:pt>
                <c:pt idx="2208">
                  <c:v>1.2699999999999818</c:v>
                </c:pt>
                <c:pt idx="2209">
                  <c:v>1.2599999999999909</c:v>
                </c:pt>
                <c:pt idx="2210">
                  <c:v>1.2699999999999818</c:v>
                </c:pt>
                <c:pt idx="2211">
                  <c:v>1.2699999999999818</c:v>
                </c:pt>
                <c:pt idx="2212">
                  <c:v>1.2699999999999818</c:v>
                </c:pt>
                <c:pt idx="2213">
                  <c:v>1.2799999999999727</c:v>
                </c:pt>
                <c:pt idx="2214">
                  <c:v>1.2799999999999727</c:v>
                </c:pt>
                <c:pt idx="2215">
                  <c:v>1.3000000000000114</c:v>
                </c:pt>
                <c:pt idx="2216">
                  <c:v>1.339999999999975</c:v>
                </c:pt>
                <c:pt idx="2217">
                  <c:v>1.3299999999999841</c:v>
                </c:pt>
                <c:pt idx="2218">
                  <c:v>1.3199999999999932</c:v>
                </c:pt>
                <c:pt idx="2219">
                  <c:v>1.3199999999999932</c:v>
                </c:pt>
                <c:pt idx="2220">
                  <c:v>1.3199999999999932</c:v>
                </c:pt>
                <c:pt idx="2221">
                  <c:v>1.3100000000000023</c:v>
                </c:pt>
                <c:pt idx="2222">
                  <c:v>1.3199999999999932</c:v>
                </c:pt>
                <c:pt idx="2223">
                  <c:v>1.3299999999999841</c:v>
                </c:pt>
                <c:pt idx="2224">
                  <c:v>1.3299999999999841</c:v>
                </c:pt>
                <c:pt idx="2225">
                  <c:v>1.2900000000000205</c:v>
                </c:pt>
                <c:pt idx="2226">
                  <c:v>1.3000000000000114</c:v>
                </c:pt>
                <c:pt idx="2227">
                  <c:v>1.2900000000000205</c:v>
                </c:pt>
                <c:pt idx="2228">
                  <c:v>1.2900000000000205</c:v>
                </c:pt>
                <c:pt idx="2229">
                  <c:v>1.2799999999999727</c:v>
                </c:pt>
                <c:pt idx="2230">
                  <c:v>1.2799999999999727</c:v>
                </c:pt>
                <c:pt idx="2231">
                  <c:v>1.2699999999999818</c:v>
                </c:pt>
                <c:pt idx="2232">
                  <c:v>1.3100000000000023</c:v>
                </c:pt>
                <c:pt idx="2233">
                  <c:v>1.3199999999999932</c:v>
                </c:pt>
                <c:pt idx="2234">
                  <c:v>1.3100000000000023</c:v>
                </c:pt>
                <c:pt idx="2235">
                  <c:v>1.3000000000000114</c:v>
                </c:pt>
                <c:pt idx="2236">
                  <c:v>1.3000000000000114</c:v>
                </c:pt>
                <c:pt idx="2237">
                  <c:v>1.3000000000000114</c:v>
                </c:pt>
                <c:pt idx="2238">
                  <c:v>1.3000000000000114</c:v>
                </c:pt>
                <c:pt idx="2239">
                  <c:v>1.3100000000000023</c:v>
                </c:pt>
                <c:pt idx="2240">
                  <c:v>1.2900000000000205</c:v>
                </c:pt>
                <c:pt idx="2241">
                  <c:v>1.2900000000000205</c:v>
                </c:pt>
                <c:pt idx="2242">
                  <c:v>1.2799999999999727</c:v>
                </c:pt>
                <c:pt idx="2243">
                  <c:v>1.2900000000000205</c:v>
                </c:pt>
                <c:pt idx="2244">
                  <c:v>1.2900000000000205</c:v>
                </c:pt>
                <c:pt idx="2245">
                  <c:v>1.3000000000000114</c:v>
                </c:pt>
                <c:pt idx="2246">
                  <c:v>1.2900000000000205</c:v>
                </c:pt>
                <c:pt idx="2247">
                  <c:v>1.2900000000000205</c:v>
                </c:pt>
                <c:pt idx="2248">
                  <c:v>1.3000000000000114</c:v>
                </c:pt>
                <c:pt idx="2249">
                  <c:v>1.3000000000000114</c:v>
                </c:pt>
                <c:pt idx="2250">
                  <c:v>1.2699999999999818</c:v>
                </c:pt>
                <c:pt idx="2251">
                  <c:v>1.2699999999999818</c:v>
                </c:pt>
                <c:pt idx="2252">
                  <c:v>1.25</c:v>
                </c:pt>
                <c:pt idx="2253">
                  <c:v>1.2599999999999909</c:v>
                </c:pt>
                <c:pt idx="2254">
                  <c:v>1.2900000000000205</c:v>
                </c:pt>
                <c:pt idx="2255">
                  <c:v>1.2699999999999818</c:v>
                </c:pt>
                <c:pt idx="2256">
                  <c:v>1.2699999999999818</c:v>
                </c:pt>
                <c:pt idx="2257">
                  <c:v>1.2900000000000205</c:v>
                </c:pt>
                <c:pt idx="2258">
                  <c:v>1.3199999999999932</c:v>
                </c:pt>
                <c:pt idx="2259">
                  <c:v>1.3000000000000114</c:v>
                </c:pt>
                <c:pt idx="2260">
                  <c:v>1.3000000000000114</c:v>
                </c:pt>
                <c:pt idx="2261">
                  <c:v>1.3000000000000114</c:v>
                </c:pt>
                <c:pt idx="2262">
                  <c:v>1.3000000000000114</c:v>
                </c:pt>
                <c:pt idx="2263">
                  <c:v>1.2900000000000205</c:v>
                </c:pt>
                <c:pt idx="2264">
                  <c:v>1.2699999999999818</c:v>
                </c:pt>
                <c:pt idx="2265">
                  <c:v>1.2599999999999909</c:v>
                </c:pt>
                <c:pt idx="2266">
                  <c:v>1.2599999999999909</c:v>
                </c:pt>
                <c:pt idx="2267">
                  <c:v>1.2599999999999909</c:v>
                </c:pt>
                <c:pt idx="2268">
                  <c:v>1.2599999999999909</c:v>
                </c:pt>
                <c:pt idx="2269">
                  <c:v>1.2699999999999818</c:v>
                </c:pt>
                <c:pt idx="2270">
                  <c:v>1.2799999999999727</c:v>
                </c:pt>
                <c:pt idx="2271">
                  <c:v>1.2699999999999818</c:v>
                </c:pt>
                <c:pt idx="2272">
                  <c:v>1.2400000000000091</c:v>
                </c:pt>
                <c:pt idx="2273">
                  <c:v>1.25</c:v>
                </c:pt>
                <c:pt idx="2274">
                  <c:v>1.25</c:v>
                </c:pt>
                <c:pt idx="2275">
                  <c:v>1.2400000000000091</c:v>
                </c:pt>
                <c:pt idx="2276">
                  <c:v>1.2400000000000091</c:v>
                </c:pt>
                <c:pt idx="2277">
                  <c:v>1.2400000000000091</c:v>
                </c:pt>
                <c:pt idx="2278">
                  <c:v>1.2599999999999909</c:v>
                </c:pt>
                <c:pt idx="2279">
                  <c:v>1.2599999999999909</c:v>
                </c:pt>
                <c:pt idx="2280">
                  <c:v>1.2400000000000091</c:v>
                </c:pt>
                <c:pt idx="2281">
                  <c:v>1.2300000000000182</c:v>
                </c:pt>
                <c:pt idx="2282">
                  <c:v>1.2400000000000091</c:v>
                </c:pt>
                <c:pt idx="2283">
                  <c:v>1.2400000000000091</c:v>
                </c:pt>
                <c:pt idx="2284">
                  <c:v>1.2400000000000091</c:v>
                </c:pt>
                <c:pt idx="2285">
                  <c:v>1.2300000000000182</c:v>
                </c:pt>
                <c:pt idx="2286">
                  <c:v>1.2300000000000182</c:v>
                </c:pt>
                <c:pt idx="2287">
                  <c:v>1.2300000000000182</c:v>
                </c:pt>
                <c:pt idx="2288">
                  <c:v>1.2300000000000182</c:v>
                </c:pt>
                <c:pt idx="2289">
                  <c:v>1.2400000000000091</c:v>
                </c:pt>
                <c:pt idx="2290">
                  <c:v>1.2199999999999704</c:v>
                </c:pt>
                <c:pt idx="2291">
                  <c:v>1.2400000000000091</c:v>
                </c:pt>
                <c:pt idx="2292">
                  <c:v>1.2199999999999704</c:v>
                </c:pt>
                <c:pt idx="2293">
                  <c:v>1.2199999999999704</c:v>
                </c:pt>
                <c:pt idx="2294">
                  <c:v>1.2400000000000091</c:v>
                </c:pt>
                <c:pt idx="2295">
                  <c:v>1.2199999999999704</c:v>
                </c:pt>
                <c:pt idx="2296">
                  <c:v>1.2099999999999795</c:v>
                </c:pt>
                <c:pt idx="2297">
                  <c:v>1.2099999999999795</c:v>
                </c:pt>
                <c:pt idx="2298">
                  <c:v>1.2300000000000182</c:v>
                </c:pt>
                <c:pt idx="2299">
                  <c:v>1.2199999999999704</c:v>
                </c:pt>
                <c:pt idx="2300">
                  <c:v>1.2099999999999795</c:v>
                </c:pt>
                <c:pt idx="2301">
                  <c:v>1.1999999999999886</c:v>
                </c:pt>
                <c:pt idx="2302">
                  <c:v>1.1999999999999886</c:v>
                </c:pt>
                <c:pt idx="2303">
                  <c:v>1.2099999999999795</c:v>
                </c:pt>
                <c:pt idx="2304">
                  <c:v>1.1999999999999886</c:v>
                </c:pt>
                <c:pt idx="2305">
                  <c:v>1.1899999999999977</c:v>
                </c:pt>
                <c:pt idx="2306">
                  <c:v>1.2199999999999704</c:v>
                </c:pt>
                <c:pt idx="2307">
                  <c:v>1.2199999999999704</c:v>
                </c:pt>
                <c:pt idx="2308">
                  <c:v>1.1899999999999977</c:v>
                </c:pt>
                <c:pt idx="2309">
                  <c:v>1.1899999999999977</c:v>
                </c:pt>
                <c:pt idx="2310">
                  <c:v>1.1999999999999886</c:v>
                </c:pt>
                <c:pt idx="2311">
                  <c:v>1.2099999999999795</c:v>
                </c:pt>
                <c:pt idx="2312">
                  <c:v>1.2199999999999704</c:v>
                </c:pt>
                <c:pt idx="2313">
                  <c:v>1.2199999999999704</c:v>
                </c:pt>
                <c:pt idx="2314">
                  <c:v>1.2099999999999795</c:v>
                </c:pt>
                <c:pt idx="2315">
                  <c:v>1.2099999999999795</c:v>
                </c:pt>
                <c:pt idx="2316">
                  <c:v>1.2199999999999704</c:v>
                </c:pt>
                <c:pt idx="2317">
                  <c:v>1.2199999999999704</c:v>
                </c:pt>
                <c:pt idx="2318">
                  <c:v>1.2199999999999704</c:v>
                </c:pt>
                <c:pt idx="2319">
                  <c:v>1.2099999999999795</c:v>
                </c:pt>
                <c:pt idx="2320">
                  <c:v>1.2099999999999795</c:v>
                </c:pt>
                <c:pt idx="2321">
                  <c:v>1.1999999999999886</c:v>
                </c:pt>
                <c:pt idx="2322">
                  <c:v>1.1999999999999886</c:v>
                </c:pt>
                <c:pt idx="2323">
                  <c:v>1.2199999999999704</c:v>
                </c:pt>
                <c:pt idx="2324">
                  <c:v>1.1999999999999886</c:v>
                </c:pt>
                <c:pt idx="2325">
                  <c:v>1.2099999999999795</c:v>
                </c:pt>
                <c:pt idx="2326">
                  <c:v>1.2199999999999704</c:v>
                </c:pt>
                <c:pt idx="2327">
                  <c:v>1.2099999999999795</c:v>
                </c:pt>
                <c:pt idx="2328">
                  <c:v>1.2099999999999795</c:v>
                </c:pt>
                <c:pt idx="2329">
                  <c:v>1.2099999999999795</c:v>
                </c:pt>
                <c:pt idx="2330">
                  <c:v>1.2099999999999795</c:v>
                </c:pt>
                <c:pt idx="2331">
                  <c:v>1.2300000000000182</c:v>
                </c:pt>
                <c:pt idx="2332">
                  <c:v>1.2400000000000091</c:v>
                </c:pt>
                <c:pt idx="2333">
                  <c:v>1.2599999999999909</c:v>
                </c:pt>
                <c:pt idx="2334">
                  <c:v>1.25</c:v>
                </c:pt>
                <c:pt idx="2335">
                  <c:v>1.2300000000000182</c:v>
                </c:pt>
                <c:pt idx="2336">
                  <c:v>1.25</c:v>
                </c:pt>
                <c:pt idx="2337">
                  <c:v>1.2300000000000182</c:v>
                </c:pt>
                <c:pt idx="2338">
                  <c:v>1.2199999999999704</c:v>
                </c:pt>
                <c:pt idx="2339">
                  <c:v>1.2099999999999795</c:v>
                </c:pt>
                <c:pt idx="2340">
                  <c:v>1.2199999999999704</c:v>
                </c:pt>
                <c:pt idx="2341">
                  <c:v>1.2199999999999704</c:v>
                </c:pt>
                <c:pt idx="2342">
                  <c:v>1.2199999999999704</c:v>
                </c:pt>
                <c:pt idx="2343">
                  <c:v>1.2099999999999795</c:v>
                </c:pt>
                <c:pt idx="2344">
                  <c:v>1.2099999999999795</c:v>
                </c:pt>
                <c:pt idx="2345">
                  <c:v>1.2199999999999704</c:v>
                </c:pt>
                <c:pt idx="2346">
                  <c:v>1.2300000000000182</c:v>
                </c:pt>
                <c:pt idx="2347">
                  <c:v>1.2300000000000182</c:v>
                </c:pt>
                <c:pt idx="2348">
                  <c:v>1.2400000000000091</c:v>
                </c:pt>
                <c:pt idx="2349">
                  <c:v>1.2300000000000182</c:v>
                </c:pt>
                <c:pt idx="2350">
                  <c:v>1.2400000000000091</c:v>
                </c:pt>
                <c:pt idx="2351">
                  <c:v>1.2199999999999704</c:v>
                </c:pt>
                <c:pt idx="2352">
                  <c:v>1.2199999999999704</c:v>
                </c:pt>
                <c:pt idx="2353">
                  <c:v>1.2199999999999704</c:v>
                </c:pt>
                <c:pt idx="2354">
                  <c:v>1.2300000000000182</c:v>
                </c:pt>
                <c:pt idx="2355">
                  <c:v>1.2400000000000091</c:v>
                </c:pt>
                <c:pt idx="2356">
                  <c:v>1.2400000000000091</c:v>
                </c:pt>
                <c:pt idx="2357">
                  <c:v>1.25</c:v>
                </c:pt>
                <c:pt idx="2358">
                  <c:v>1.2400000000000091</c:v>
                </c:pt>
                <c:pt idx="2359">
                  <c:v>1.2099999999999795</c:v>
                </c:pt>
                <c:pt idx="2360">
                  <c:v>1.2099999999999795</c:v>
                </c:pt>
                <c:pt idx="2361">
                  <c:v>1.2400000000000091</c:v>
                </c:pt>
                <c:pt idx="2362">
                  <c:v>1.2400000000000091</c:v>
                </c:pt>
                <c:pt idx="2363">
                  <c:v>1.2699999999999818</c:v>
                </c:pt>
                <c:pt idx="2364">
                  <c:v>1.25</c:v>
                </c:pt>
                <c:pt idx="2365">
                  <c:v>1.2199999999999704</c:v>
                </c:pt>
                <c:pt idx="2366">
                  <c:v>1.2300000000000182</c:v>
                </c:pt>
                <c:pt idx="2367">
                  <c:v>1.2199999999999704</c:v>
                </c:pt>
                <c:pt idx="2368">
                  <c:v>1.2099999999999795</c:v>
                </c:pt>
                <c:pt idx="2369">
                  <c:v>1.2300000000000182</c:v>
                </c:pt>
                <c:pt idx="2370">
                  <c:v>1.2400000000000091</c:v>
                </c:pt>
                <c:pt idx="2371">
                  <c:v>1.2300000000000182</c:v>
                </c:pt>
                <c:pt idx="2372">
                  <c:v>1.2099999999999795</c:v>
                </c:pt>
                <c:pt idx="2373">
                  <c:v>1.2199999999999704</c:v>
                </c:pt>
                <c:pt idx="2374">
                  <c:v>1.2300000000000182</c:v>
                </c:pt>
                <c:pt idx="2375">
                  <c:v>1.2400000000000091</c:v>
                </c:pt>
                <c:pt idx="2376">
                  <c:v>1.2699999999999818</c:v>
                </c:pt>
                <c:pt idx="2377">
                  <c:v>1.2699999999999818</c:v>
                </c:pt>
                <c:pt idx="2378">
                  <c:v>1.25</c:v>
                </c:pt>
                <c:pt idx="2379">
                  <c:v>1.2199999999999704</c:v>
                </c:pt>
                <c:pt idx="2380">
                  <c:v>1.2199999999999704</c:v>
                </c:pt>
                <c:pt idx="2381">
                  <c:v>1.2199999999999704</c:v>
                </c:pt>
                <c:pt idx="2382">
                  <c:v>1.2300000000000182</c:v>
                </c:pt>
                <c:pt idx="2383">
                  <c:v>1.2199999999999704</c:v>
                </c:pt>
                <c:pt idx="2384">
                  <c:v>1.2400000000000091</c:v>
                </c:pt>
                <c:pt idx="2385">
                  <c:v>1.2300000000000182</c:v>
                </c:pt>
                <c:pt idx="2386">
                  <c:v>1.2099999999999795</c:v>
                </c:pt>
                <c:pt idx="2387">
                  <c:v>1.2300000000000182</c:v>
                </c:pt>
                <c:pt idx="2388">
                  <c:v>1.25</c:v>
                </c:pt>
                <c:pt idx="2389">
                  <c:v>1.2199999999999704</c:v>
                </c:pt>
                <c:pt idx="2390">
                  <c:v>1.2199999999999704</c:v>
                </c:pt>
                <c:pt idx="2391">
                  <c:v>1.2300000000000182</c:v>
                </c:pt>
                <c:pt idx="2392">
                  <c:v>1.1999999999999886</c:v>
                </c:pt>
                <c:pt idx="2393">
                  <c:v>1.1999999999999886</c:v>
                </c:pt>
                <c:pt idx="2394">
                  <c:v>1.2099999999999795</c:v>
                </c:pt>
                <c:pt idx="2395">
                  <c:v>1.2099999999999795</c:v>
                </c:pt>
                <c:pt idx="2396">
                  <c:v>1.2099999999999795</c:v>
                </c:pt>
                <c:pt idx="2397">
                  <c:v>1.1999999999999886</c:v>
                </c:pt>
                <c:pt idx="2398">
                  <c:v>1.2099999999999795</c:v>
                </c:pt>
                <c:pt idx="2399">
                  <c:v>1.2300000000000182</c:v>
                </c:pt>
                <c:pt idx="2400">
                  <c:v>1.2300000000000182</c:v>
                </c:pt>
                <c:pt idx="2401">
                  <c:v>1.2099999999999795</c:v>
                </c:pt>
                <c:pt idx="2402">
                  <c:v>1.2099999999999795</c:v>
                </c:pt>
                <c:pt idx="2403">
                  <c:v>1.2199999999999704</c:v>
                </c:pt>
                <c:pt idx="2404">
                  <c:v>1.2300000000000182</c:v>
                </c:pt>
                <c:pt idx="2405">
                  <c:v>1.2099999999999795</c:v>
                </c:pt>
                <c:pt idx="2406">
                  <c:v>1.1999999999999886</c:v>
                </c:pt>
                <c:pt idx="2407">
                  <c:v>1.2099999999999795</c:v>
                </c:pt>
                <c:pt idx="2408">
                  <c:v>1.1999999999999886</c:v>
                </c:pt>
                <c:pt idx="2409">
                  <c:v>1.1999999999999886</c:v>
                </c:pt>
                <c:pt idx="2410">
                  <c:v>1.2099999999999795</c:v>
                </c:pt>
                <c:pt idx="2411">
                  <c:v>1.1999999999999886</c:v>
                </c:pt>
                <c:pt idx="2412">
                  <c:v>1.1800000000000068</c:v>
                </c:pt>
                <c:pt idx="2413">
                  <c:v>1.2199999999999704</c:v>
                </c:pt>
                <c:pt idx="2414">
                  <c:v>1.2300000000000182</c:v>
                </c:pt>
                <c:pt idx="2415">
                  <c:v>1.2400000000000091</c:v>
                </c:pt>
                <c:pt idx="2416">
                  <c:v>1.2099999999999795</c:v>
                </c:pt>
                <c:pt idx="2417">
                  <c:v>1.2099999999999795</c:v>
                </c:pt>
                <c:pt idx="2418">
                  <c:v>1.2099999999999795</c:v>
                </c:pt>
                <c:pt idx="2419">
                  <c:v>1.2199999999999704</c:v>
                </c:pt>
                <c:pt idx="2420">
                  <c:v>1.2199999999999704</c:v>
                </c:pt>
                <c:pt idx="2421">
                  <c:v>1.2199999999999704</c:v>
                </c:pt>
                <c:pt idx="2422">
                  <c:v>1.1999999999999886</c:v>
                </c:pt>
                <c:pt idx="2423">
                  <c:v>1.1999999999999886</c:v>
                </c:pt>
                <c:pt idx="2424">
                  <c:v>1.2199999999999704</c:v>
                </c:pt>
                <c:pt idx="2425">
                  <c:v>1.2199999999999704</c:v>
                </c:pt>
                <c:pt idx="2426">
                  <c:v>1.2199999999999704</c:v>
                </c:pt>
                <c:pt idx="2427">
                  <c:v>1.2199999999999704</c:v>
                </c:pt>
                <c:pt idx="2428">
                  <c:v>1.2099999999999795</c:v>
                </c:pt>
                <c:pt idx="2429">
                  <c:v>1.2099999999999795</c:v>
                </c:pt>
                <c:pt idx="2430">
                  <c:v>1.2400000000000091</c:v>
                </c:pt>
                <c:pt idx="2431">
                  <c:v>1.1800000000000068</c:v>
                </c:pt>
                <c:pt idx="2432">
                  <c:v>1.1700000000000159</c:v>
                </c:pt>
                <c:pt idx="2433">
                  <c:v>1.1800000000000068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6967168"/>
        <c:axId val="186969088"/>
      </c:scatterChart>
      <c:valAx>
        <c:axId val="186967168"/>
        <c:scaling>
          <c:orientation val="minMax"/>
          <c:max val="42004"/>
          <c:min val="25800"/>
        </c:scaling>
        <c:delete val="0"/>
        <c:axPos val="b"/>
        <c:majorGridlines>
          <c:spPr>
            <a:ln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  <a:prstDash val="dash"/>
            </a:ln>
          </c:spPr>
        </c:majorGridlines>
        <c:title>
          <c:tx>
            <c:rich>
              <a:bodyPr/>
              <a:lstStyle/>
              <a:p>
                <a:pPr algn="ctr" rtl="0">
                  <a:defRPr/>
                </a:pPr>
                <a:r>
                  <a:rPr lang="cs-CZ"/>
                  <a:t>Rok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7982014745437801"/>
              <c:y val="0.91217788209118456"/>
            </c:manualLayout>
          </c:layout>
          <c:overlay val="0"/>
        </c:title>
        <c:numFmt formatCode="yyyy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/>
            </a:pPr>
            <a:endParaRPr lang="cs-CZ"/>
          </a:p>
        </c:txPr>
        <c:crossAx val="186969088"/>
        <c:crossesAt val="0"/>
        <c:crossBetween val="midCat"/>
        <c:majorUnit val="1440"/>
      </c:valAx>
      <c:valAx>
        <c:axId val="186969088"/>
        <c:scaling>
          <c:orientation val="minMax"/>
          <c:max val="16"/>
          <c:min val="0"/>
        </c:scaling>
        <c:delete val="0"/>
        <c:axPos val="l"/>
        <c:majorGridlines>
          <c:spPr>
            <a:ln w="12700">
              <a:prstDash val="dash"/>
            </a:ln>
          </c:spPr>
        </c:majorGridlines>
        <c:title>
          <c:tx>
            <c:rich>
              <a:bodyPr/>
              <a:lstStyle/>
              <a:p>
                <a:pPr>
                  <a:defRPr sz="1200" b="1"/>
                </a:pPr>
                <a:r>
                  <a:rPr lang="cs-CZ" sz="1200" b="1"/>
                  <a:t>Relativní</a:t>
                </a:r>
                <a:r>
                  <a:rPr lang="cs-CZ" sz="1200" b="1" baseline="0"/>
                  <a:t> kolísání HPV (m)</a:t>
                </a:r>
                <a:endParaRPr lang="en-US" sz="1200" b="1"/>
              </a:p>
            </c:rich>
          </c:tx>
          <c:layout>
            <c:manualLayout>
              <c:xMode val="edge"/>
              <c:yMode val="edge"/>
              <c:x val="1.9136111111111111E-2"/>
              <c:y val="0.29167857142857145"/>
            </c:manualLayout>
          </c:layout>
          <c:overlay val="0"/>
        </c:title>
        <c:numFmt formatCode="#,##0_ ;\-#,##0\ 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200" b="1"/>
            </a:pPr>
            <a:endParaRPr lang="cs-CZ"/>
          </a:p>
        </c:txPr>
        <c:crossAx val="186967168"/>
        <c:crosses val="autoZero"/>
        <c:crossBetween val="midCat"/>
        <c:majorUnit val="2"/>
        <c:minorUnit val="0.5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11659496527777778"/>
          <c:y val="0.1546997222222222"/>
          <c:w val="0.30740694444444444"/>
          <c:h val="0.28557666666666665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</c:spPr>
      <c:txPr>
        <a:bodyPr/>
        <a:lstStyle/>
        <a:p>
          <a:pPr>
            <a:defRPr sz="700"/>
          </a:pPr>
          <a:endParaRPr lang="cs-CZ"/>
        </a:p>
      </c:txPr>
    </c:legend>
    <c:plotVisOnly val="0"/>
    <c:dispBlanksAs val="gap"/>
    <c:showDLblsOverMax val="0"/>
  </c:chart>
  <c:spPr>
    <a:solidFill>
      <a:schemeClr val="bg1"/>
    </a:solidFill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 pitchFamily="34" charset="0"/>
          <a:ea typeface="Calibri"/>
          <a:cs typeface="Arial" pitchFamily="34" charset="0"/>
        </a:defRPr>
      </a:pPr>
      <a:endParaRPr lang="cs-CZ"/>
    </a:p>
  </c:txPr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418055555555562E-2"/>
          <c:y val="0.12771464201891011"/>
          <c:w val="0.79364184027777773"/>
          <c:h val="0.73433570803649562"/>
        </c:manualLayout>
      </c:layout>
      <c:scatterChart>
        <c:scatterStyle val="lineMarker"/>
        <c:varyColors val="0"/>
        <c:ser>
          <c:idx val="5"/>
          <c:order val="0"/>
          <c:tx>
            <c:strRef>
              <c:f>HPV_4410_pravostranna!$AR$1</c:f>
              <c:strCache>
                <c:ptCount val="1"/>
                <c:pt idx="0">
                  <c:v>VP7520 Obodř (C)</c:v>
                </c:pt>
              </c:strCache>
            </c:strRef>
          </c:tx>
          <c:spPr>
            <a:ln w="28575"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HPV_4410_pravostranna!$AQ$2:$AQ$10000</c:f>
              <c:numCache>
                <c:formatCode>m/d/yyyy</c:formatCode>
                <c:ptCount val="9999"/>
                <c:pt idx="0">
                  <c:v>34123</c:v>
                </c:pt>
                <c:pt idx="1">
                  <c:v>34124</c:v>
                </c:pt>
                <c:pt idx="2">
                  <c:v>34125</c:v>
                </c:pt>
                <c:pt idx="3">
                  <c:v>34126</c:v>
                </c:pt>
                <c:pt idx="4">
                  <c:v>34127</c:v>
                </c:pt>
                <c:pt idx="5">
                  <c:v>34128</c:v>
                </c:pt>
                <c:pt idx="6">
                  <c:v>34129</c:v>
                </c:pt>
                <c:pt idx="7">
                  <c:v>34130</c:v>
                </c:pt>
                <c:pt idx="8">
                  <c:v>34131</c:v>
                </c:pt>
                <c:pt idx="9">
                  <c:v>34132</c:v>
                </c:pt>
                <c:pt idx="10">
                  <c:v>34133</c:v>
                </c:pt>
                <c:pt idx="11">
                  <c:v>34134</c:v>
                </c:pt>
                <c:pt idx="12">
                  <c:v>34135</c:v>
                </c:pt>
                <c:pt idx="13">
                  <c:v>34136</c:v>
                </c:pt>
                <c:pt idx="14">
                  <c:v>34137</c:v>
                </c:pt>
                <c:pt idx="15">
                  <c:v>34138</c:v>
                </c:pt>
                <c:pt idx="16">
                  <c:v>34139</c:v>
                </c:pt>
                <c:pt idx="17">
                  <c:v>34140</c:v>
                </c:pt>
                <c:pt idx="18">
                  <c:v>34141</c:v>
                </c:pt>
                <c:pt idx="19">
                  <c:v>34142</c:v>
                </c:pt>
                <c:pt idx="20">
                  <c:v>34143</c:v>
                </c:pt>
                <c:pt idx="21">
                  <c:v>34144</c:v>
                </c:pt>
                <c:pt idx="22">
                  <c:v>34145</c:v>
                </c:pt>
                <c:pt idx="23">
                  <c:v>34146</c:v>
                </c:pt>
                <c:pt idx="24">
                  <c:v>34147</c:v>
                </c:pt>
                <c:pt idx="25">
                  <c:v>34148</c:v>
                </c:pt>
                <c:pt idx="26">
                  <c:v>34149</c:v>
                </c:pt>
                <c:pt idx="27">
                  <c:v>34150</c:v>
                </c:pt>
                <c:pt idx="28">
                  <c:v>34151</c:v>
                </c:pt>
                <c:pt idx="29">
                  <c:v>34152</c:v>
                </c:pt>
                <c:pt idx="30">
                  <c:v>34153</c:v>
                </c:pt>
                <c:pt idx="31">
                  <c:v>34154</c:v>
                </c:pt>
                <c:pt idx="32">
                  <c:v>34155</c:v>
                </c:pt>
                <c:pt idx="33">
                  <c:v>34156</c:v>
                </c:pt>
                <c:pt idx="34">
                  <c:v>34157</c:v>
                </c:pt>
                <c:pt idx="35">
                  <c:v>34158</c:v>
                </c:pt>
                <c:pt idx="36">
                  <c:v>34159</c:v>
                </c:pt>
                <c:pt idx="37">
                  <c:v>34160</c:v>
                </c:pt>
                <c:pt idx="38">
                  <c:v>34161</c:v>
                </c:pt>
                <c:pt idx="39">
                  <c:v>34162</c:v>
                </c:pt>
                <c:pt idx="40">
                  <c:v>34163</c:v>
                </c:pt>
                <c:pt idx="41">
                  <c:v>34164</c:v>
                </c:pt>
                <c:pt idx="42">
                  <c:v>34165</c:v>
                </c:pt>
                <c:pt idx="43">
                  <c:v>34166</c:v>
                </c:pt>
                <c:pt idx="44">
                  <c:v>34167</c:v>
                </c:pt>
                <c:pt idx="45">
                  <c:v>34168</c:v>
                </c:pt>
                <c:pt idx="46">
                  <c:v>34169</c:v>
                </c:pt>
                <c:pt idx="47">
                  <c:v>34170</c:v>
                </c:pt>
                <c:pt idx="48">
                  <c:v>34171</c:v>
                </c:pt>
                <c:pt idx="49">
                  <c:v>34172</c:v>
                </c:pt>
                <c:pt idx="50">
                  <c:v>34173</c:v>
                </c:pt>
                <c:pt idx="51">
                  <c:v>34174</c:v>
                </c:pt>
                <c:pt idx="52">
                  <c:v>34175</c:v>
                </c:pt>
                <c:pt idx="53">
                  <c:v>34176</c:v>
                </c:pt>
                <c:pt idx="54">
                  <c:v>34177</c:v>
                </c:pt>
                <c:pt idx="55">
                  <c:v>34178</c:v>
                </c:pt>
                <c:pt idx="56">
                  <c:v>34179</c:v>
                </c:pt>
                <c:pt idx="57">
                  <c:v>34180</c:v>
                </c:pt>
                <c:pt idx="58">
                  <c:v>34181</c:v>
                </c:pt>
                <c:pt idx="59">
                  <c:v>34182</c:v>
                </c:pt>
                <c:pt idx="60">
                  <c:v>34183</c:v>
                </c:pt>
                <c:pt idx="61">
                  <c:v>34184</c:v>
                </c:pt>
                <c:pt idx="62">
                  <c:v>34185</c:v>
                </c:pt>
                <c:pt idx="63">
                  <c:v>34186</c:v>
                </c:pt>
                <c:pt idx="64">
                  <c:v>34187</c:v>
                </c:pt>
                <c:pt idx="65">
                  <c:v>34188</c:v>
                </c:pt>
                <c:pt idx="66">
                  <c:v>34189</c:v>
                </c:pt>
                <c:pt idx="67">
                  <c:v>34190</c:v>
                </c:pt>
                <c:pt idx="68">
                  <c:v>34191</c:v>
                </c:pt>
                <c:pt idx="69">
                  <c:v>34192</c:v>
                </c:pt>
                <c:pt idx="70">
                  <c:v>34193</c:v>
                </c:pt>
                <c:pt idx="71">
                  <c:v>34194</c:v>
                </c:pt>
                <c:pt idx="72">
                  <c:v>34195</c:v>
                </c:pt>
                <c:pt idx="73">
                  <c:v>34196</c:v>
                </c:pt>
                <c:pt idx="74">
                  <c:v>34197</c:v>
                </c:pt>
                <c:pt idx="75">
                  <c:v>34198</c:v>
                </c:pt>
                <c:pt idx="76">
                  <c:v>34199</c:v>
                </c:pt>
                <c:pt idx="77">
                  <c:v>34200</c:v>
                </c:pt>
                <c:pt idx="78">
                  <c:v>34201</c:v>
                </c:pt>
                <c:pt idx="79">
                  <c:v>34202</c:v>
                </c:pt>
                <c:pt idx="80">
                  <c:v>34203</c:v>
                </c:pt>
                <c:pt idx="81">
                  <c:v>34204</c:v>
                </c:pt>
                <c:pt idx="82">
                  <c:v>34205</c:v>
                </c:pt>
                <c:pt idx="83">
                  <c:v>34206</c:v>
                </c:pt>
                <c:pt idx="84">
                  <c:v>34207</c:v>
                </c:pt>
                <c:pt idx="85">
                  <c:v>34208</c:v>
                </c:pt>
                <c:pt idx="86">
                  <c:v>34209</c:v>
                </c:pt>
                <c:pt idx="87">
                  <c:v>34210</c:v>
                </c:pt>
                <c:pt idx="88">
                  <c:v>34211</c:v>
                </c:pt>
                <c:pt idx="89">
                  <c:v>34212</c:v>
                </c:pt>
                <c:pt idx="90">
                  <c:v>34213</c:v>
                </c:pt>
                <c:pt idx="91">
                  <c:v>34214</c:v>
                </c:pt>
                <c:pt idx="92">
                  <c:v>34215</c:v>
                </c:pt>
                <c:pt idx="93">
                  <c:v>34216</c:v>
                </c:pt>
                <c:pt idx="94">
                  <c:v>34217</c:v>
                </c:pt>
                <c:pt idx="95">
                  <c:v>34218</c:v>
                </c:pt>
                <c:pt idx="96">
                  <c:v>34219</c:v>
                </c:pt>
                <c:pt idx="97">
                  <c:v>34220</c:v>
                </c:pt>
                <c:pt idx="98">
                  <c:v>34221</c:v>
                </c:pt>
                <c:pt idx="99">
                  <c:v>34222</c:v>
                </c:pt>
                <c:pt idx="100">
                  <c:v>34223</c:v>
                </c:pt>
                <c:pt idx="101">
                  <c:v>34224</c:v>
                </c:pt>
                <c:pt idx="102">
                  <c:v>34225</c:v>
                </c:pt>
                <c:pt idx="103">
                  <c:v>34226</c:v>
                </c:pt>
                <c:pt idx="104">
                  <c:v>34227</c:v>
                </c:pt>
                <c:pt idx="105">
                  <c:v>34228</c:v>
                </c:pt>
                <c:pt idx="106">
                  <c:v>34229</c:v>
                </c:pt>
                <c:pt idx="107">
                  <c:v>34230</c:v>
                </c:pt>
                <c:pt idx="108">
                  <c:v>34231</c:v>
                </c:pt>
                <c:pt idx="109">
                  <c:v>34232</c:v>
                </c:pt>
                <c:pt idx="110">
                  <c:v>34233</c:v>
                </c:pt>
                <c:pt idx="111">
                  <c:v>34234</c:v>
                </c:pt>
                <c:pt idx="112">
                  <c:v>34235</c:v>
                </c:pt>
                <c:pt idx="113">
                  <c:v>34236</c:v>
                </c:pt>
                <c:pt idx="114">
                  <c:v>34237</c:v>
                </c:pt>
                <c:pt idx="115">
                  <c:v>34238</c:v>
                </c:pt>
                <c:pt idx="116">
                  <c:v>34239</c:v>
                </c:pt>
                <c:pt idx="117">
                  <c:v>34240</c:v>
                </c:pt>
                <c:pt idx="118">
                  <c:v>34241</c:v>
                </c:pt>
                <c:pt idx="119">
                  <c:v>34242</c:v>
                </c:pt>
                <c:pt idx="120">
                  <c:v>34243</c:v>
                </c:pt>
                <c:pt idx="121">
                  <c:v>34244</c:v>
                </c:pt>
                <c:pt idx="122">
                  <c:v>34245</c:v>
                </c:pt>
                <c:pt idx="123">
                  <c:v>34246</c:v>
                </c:pt>
                <c:pt idx="124">
                  <c:v>34247</c:v>
                </c:pt>
                <c:pt idx="125">
                  <c:v>34248</c:v>
                </c:pt>
                <c:pt idx="126">
                  <c:v>34249</c:v>
                </c:pt>
                <c:pt idx="127">
                  <c:v>34250</c:v>
                </c:pt>
                <c:pt idx="128">
                  <c:v>34251</c:v>
                </c:pt>
                <c:pt idx="129">
                  <c:v>34252</c:v>
                </c:pt>
                <c:pt idx="130">
                  <c:v>34253</c:v>
                </c:pt>
                <c:pt idx="131">
                  <c:v>34254</c:v>
                </c:pt>
                <c:pt idx="132">
                  <c:v>34255</c:v>
                </c:pt>
                <c:pt idx="133">
                  <c:v>34256</c:v>
                </c:pt>
                <c:pt idx="134">
                  <c:v>34257</c:v>
                </c:pt>
                <c:pt idx="135">
                  <c:v>34258</c:v>
                </c:pt>
                <c:pt idx="136">
                  <c:v>34259</c:v>
                </c:pt>
                <c:pt idx="137">
                  <c:v>34260</c:v>
                </c:pt>
                <c:pt idx="138">
                  <c:v>34261</c:v>
                </c:pt>
                <c:pt idx="139">
                  <c:v>34262</c:v>
                </c:pt>
                <c:pt idx="140">
                  <c:v>34263</c:v>
                </c:pt>
                <c:pt idx="141">
                  <c:v>34264</c:v>
                </c:pt>
                <c:pt idx="142">
                  <c:v>34265</c:v>
                </c:pt>
                <c:pt idx="143">
                  <c:v>34266</c:v>
                </c:pt>
                <c:pt idx="144">
                  <c:v>34267</c:v>
                </c:pt>
                <c:pt idx="145">
                  <c:v>34268</c:v>
                </c:pt>
                <c:pt idx="146">
                  <c:v>34269</c:v>
                </c:pt>
                <c:pt idx="147">
                  <c:v>34270</c:v>
                </c:pt>
                <c:pt idx="148">
                  <c:v>34271</c:v>
                </c:pt>
                <c:pt idx="149">
                  <c:v>34272</c:v>
                </c:pt>
                <c:pt idx="150">
                  <c:v>34273</c:v>
                </c:pt>
                <c:pt idx="151">
                  <c:v>34274</c:v>
                </c:pt>
                <c:pt idx="152">
                  <c:v>34275</c:v>
                </c:pt>
                <c:pt idx="153">
                  <c:v>34276</c:v>
                </c:pt>
                <c:pt idx="154">
                  <c:v>34277</c:v>
                </c:pt>
                <c:pt idx="155">
                  <c:v>34278</c:v>
                </c:pt>
                <c:pt idx="156">
                  <c:v>34279</c:v>
                </c:pt>
                <c:pt idx="157">
                  <c:v>34280</c:v>
                </c:pt>
                <c:pt idx="158">
                  <c:v>34281</c:v>
                </c:pt>
                <c:pt idx="159">
                  <c:v>34282</c:v>
                </c:pt>
                <c:pt idx="160">
                  <c:v>34283</c:v>
                </c:pt>
                <c:pt idx="161">
                  <c:v>34284</c:v>
                </c:pt>
                <c:pt idx="162">
                  <c:v>34285</c:v>
                </c:pt>
                <c:pt idx="163">
                  <c:v>34286</c:v>
                </c:pt>
                <c:pt idx="164">
                  <c:v>34287</c:v>
                </c:pt>
                <c:pt idx="165">
                  <c:v>34288</c:v>
                </c:pt>
                <c:pt idx="166">
                  <c:v>34289</c:v>
                </c:pt>
                <c:pt idx="167">
                  <c:v>34290</c:v>
                </c:pt>
                <c:pt idx="168">
                  <c:v>34291</c:v>
                </c:pt>
                <c:pt idx="169">
                  <c:v>34292</c:v>
                </c:pt>
                <c:pt idx="170">
                  <c:v>34293</c:v>
                </c:pt>
                <c:pt idx="171">
                  <c:v>34294</c:v>
                </c:pt>
                <c:pt idx="172">
                  <c:v>34295</c:v>
                </c:pt>
                <c:pt idx="173">
                  <c:v>34296</c:v>
                </c:pt>
                <c:pt idx="174">
                  <c:v>34297</c:v>
                </c:pt>
                <c:pt idx="175">
                  <c:v>34298</c:v>
                </c:pt>
                <c:pt idx="176">
                  <c:v>34299</c:v>
                </c:pt>
                <c:pt idx="177">
                  <c:v>34300</c:v>
                </c:pt>
                <c:pt idx="178">
                  <c:v>34301</c:v>
                </c:pt>
                <c:pt idx="179">
                  <c:v>34302</c:v>
                </c:pt>
                <c:pt idx="180">
                  <c:v>34303</c:v>
                </c:pt>
                <c:pt idx="181">
                  <c:v>34304</c:v>
                </c:pt>
                <c:pt idx="182">
                  <c:v>34305</c:v>
                </c:pt>
                <c:pt idx="183">
                  <c:v>34306</c:v>
                </c:pt>
                <c:pt idx="184">
                  <c:v>34307</c:v>
                </c:pt>
                <c:pt idx="185">
                  <c:v>34308</c:v>
                </c:pt>
                <c:pt idx="186">
                  <c:v>34309</c:v>
                </c:pt>
                <c:pt idx="187">
                  <c:v>34310</c:v>
                </c:pt>
                <c:pt idx="188">
                  <c:v>34311</c:v>
                </c:pt>
                <c:pt idx="189">
                  <c:v>34312</c:v>
                </c:pt>
                <c:pt idx="190">
                  <c:v>34313</c:v>
                </c:pt>
                <c:pt idx="191">
                  <c:v>34314</c:v>
                </c:pt>
                <c:pt idx="192">
                  <c:v>34315</c:v>
                </c:pt>
                <c:pt idx="193">
                  <c:v>34316</c:v>
                </c:pt>
                <c:pt idx="194">
                  <c:v>34317</c:v>
                </c:pt>
                <c:pt idx="195">
                  <c:v>34318</c:v>
                </c:pt>
                <c:pt idx="196">
                  <c:v>34319</c:v>
                </c:pt>
                <c:pt idx="197">
                  <c:v>34320</c:v>
                </c:pt>
                <c:pt idx="198">
                  <c:v>34321</c:v>
                </c:pt>
                <c:pt idx="199">
                  <c:v>34322</c:v>
                </c:pt>
                <c:pt idx="200">
                  <c:v>34323</c:v>
                </c:pt>
                <c:pt idx="201">
                  <c:v>34324</c:v>
                </c:pt>
                <c:pt idx="202">
                  <c:v>34325</c:v>
                </c:pt>
                <c:pt idx="203">
                  <c:v>34326</c:v>
                </c:pt>
                <c:pt idx="204">
                  <c:v>34327</c:v>
                </c:pt>
                <c:pt idx="205">
                  <c:v>34328</c:v>
                </c:pt>
                <c:pt idx="206">
                  <c:v>34329</c:v>
                </c:pt>
                <c:pt idx="207">
                  <c:v>34330</c:v>
                </c:pt>
                <c:pt idx="208">
                  <c:v>34331</c:v>
                </c:pt>
                <c:pt idx="209">
                  <c:v>34332</c:v>
                </c:pt>
                <c:pt idx="210">
                  <c:v>34333</c:v>
                </c:pt>
                <c:pt idx="211">
                  <c:v>34334</c:v>
                </c:pt>
                <c:pt idx="212">
                  <c:v>34335</c:v>
                </c:pt>
                <c:pt idx="213">
                  <c:v>34336</c:v>
                </c:pt>
                <c:pt idx="214">
                  <c:v>34337</c:v>
                </c:pt>
                <c:pt idx="215">
                  <c:v>34338</c:v>
                </c:pt>
                <c:pt idx="216">
                  <c:v>34339</c:v>
                </c:pt>
                <c:pt idx="217">
                  <c:v>34340</c:v>
                </c:pt>
                <c:pt idx="218">
                  <c:v>34341</c:v>
                </c:pt>
                <c:pt idx="219">
                  <c:v>34342</c:v>
                </c:pt>
                <c:pt idx="220">
                  <c:v>34343</c:v>
                </c:pt>
                <c:pt idx="221">
                  <c:v>34344</c:v>
                </c:pt>
                <c:pt idx="222">
                  <c:v>34345</c:v>
                </c:pt>
                <c:pt idx="223">
                  <c:v>34346</c:v>
                </c:pt>
                <c:pt idx="224">
                  <c:v>34347</c:v>
                </c:pt>
                <c:pt idx="225">
                  <c:v>34348</c:v>
                </c:pt>
                <c:pt idx="226">
                  <c:v>34349</c:v>
                </c:pt>
                <c:pt idx="227">
                  <c:v>34350</c:v>
                </c:pt>
                <c:pt idx="228">
                  <c:v>34351</c:v>
                </c:pt>
                <c:pt idx="229">
                  <c:v>34352</c:v>
                </c:pt>
                <c:pt idx="230">
                  <c:v>34353</c:v>
                </c:pt>
                <c:pt idx="231">
                  <c:v>34354</c:v>
                </c:pt>
                <c:pt idx="232">
                  <c:v>34355</c:v>
                </c:pt>
                <c:pt idx="233">
                  <c:v>34356</c:v>
                </c:pt>
                <c:pt idx="234">
                  <c:v>34357</c:v>
                </c:pt>
                <c:pt idx="235">
                  <c:v>34358</c:v>
                </c:pt>
                <c:pt idx="236">
                  <c:v>34359</c:v>
                </c:pt>
                <c:pt idx="237">
                  <c:v>34360</c:v>
                </c:pt>
                <c:pt idx="238">
                  <c:v>34361</c:v>
                </c:pt>
                <c:pt idx="239">
                  <c:v>34362</c:v>
                </c:pt>
                <c:pt idx="240">
                  <c:v>34363</c:v>
                </c:pt>
                <c:pt idx="241">
                  <c:v>34364</c:v>
                </c:pt>
                <c:pt idx="242">
                  <c:v>34365</c:v>
                </c:pt>
                <c:pt idx="243">
                  <c:v>34366</c:v>
                </c:pt>
                <c:pt idx="244">
                  <c:v>34367</c:v>
                </c:pt>
                <c:pt idx="245">
                  <c:v>34368</c:v>
                </c:pt>
                <c:pt idx="246">
                  <c:v>34369</c:v>
                </c:pt>
                <c:pt idx="247">
                  <c:v>34370</c:v>
                </c:pt>
                <c:pt idx="248">
                  <c:v>34371</c:v>
                </c:pt>
                <c:pt idx="249">
                  <c:v>34372</c:v>
                </c:pt>
                <c:pt idx="250">
                  <c:v>34373</c:v>
                </c:pt>
                <c:pt idx="251">
                  <c:v>34374</c:v>
                </c:pt>
                <c:pt idx="252">
                  <c:v>34375</c:v>
                </c:pt>
                <c:pt idx="253">
                  <c:v>34376</c:v>
                </c:pt>
                <c:pt idx="254">
                  <c:v>34377</c:v>
                </c:pt>
                <c:pt idx="255">
                  <c:v>34378</c:v>
                </c:pt>
                <c:pt idx="256">
                  <c:v>34379</c:v>
                </c:pt>
                <c:pt idx="257">
                  <c:v>34380</c:v>
                </c:pt>
                <c:pt idx="258">
                  <c:v>34381</c:v>
                </c:pt>
                <c:pt idx="259">
                  <c:v>34382</c:v>
                </c:pt>
                <c:pt idx="260">
                  <c:v>34383</c:v>
                </c:pt>
                <c:pt idx="261">
                  <c:v>34384</c:v>
                </c:pt>
                <c:pt idx="262">
                  <c:v>34385</c:v>
                </c:pt>
                <c:pt idx="263">
                  <c:v>34386</c:v>
                </c:pt>
                <c:pt idx="264">
                  <c:v>34387</c:v>
                </c:pt>
                <c:pt idx="265">
                  <c:v>34388</c:v>
                </c:pt>
                <c:pt idx="266">
                  <c:v>34389</c:v>
                </c:pt>
                <c:pt idx="267">
                  <c:v>34390</c:v>
                </c:pt>
                <c:pt idx="268">
                  <c:v>34391</c:v>
                </c:pt>
                <c:pt idx="269">
                  <c:v>34392</c:v>
                </c:pt>
                <c:pt idx="270">
                  <c:v>34393</c:v>
                </c:pt>
                <c:pt idx="271">
                  <c:v>34394</c:v>
                </c:pt>
                <c:pt idx="272">
                  <c:v>34395</c:v>
                </c:pt>
                <c:pt idx="273">
                  <c:v>34396</c:v>
                </c:pt>
                <c:pt idx="274">
                  <c:v>34397</c:v>
                </c:pt>
                <c:pt idx="275">
                  <c:v>34398</c:v>
                </c:pt>
                <c:pt idx="276">
                  <c:v>34399</c:v>
                </c:pt>
                <c:pt idx="277">
                  <c:v>34400</c:v>
                </c:pt>
                <c:pt idx="278">
                  <c:v>34401</c:v>
                </c:pt>
                <c:pt idx="279">
                  <c:v>34402</c:v>
                </c:pt>
                <c:pt idx="280">
                  <c:v>34403</c:v>
                </c:pt>
                <c:pt idx="281">
                  <c:v>34404</c:v>
                </c:pt>
                <c:pt idx="282">
                  <c:v>34405</c:v>
                </c:pt>
                <c:pt idx="283">
                  <c:v>34406</c:v>
                </c:pt>
                <c:pt idx="284">
                  <c:v>34407</c:v>
                </c:pt>
                <c:pt idx="285">
                  <c:v>34408</c:v>
                </c:pt>
                <c:pt idx="286">
                  <c:v>34409</c:v>
                </c:pt>
                <c:pt idx="287">
                  <c:v>34410</c:v>
                </c:pt>
                <c:pt idx="288">
                  <c:v>34411</c:v>
                </c:pt>
                <c:pt idx="289">
                  <c:v>34412</c:v>
                </c:pt>
                <c:pt idx="290">
                  <c:v>34413</c:v>
                </c:pt>
                <c:pt idx="291">
                  <c:v>34414</c:v>
                </c:pt>
                <c:pt idx="292">
                  <c:v>34415</c:v>
                </c:pt>
                <c:pt idx="293">
                  <c:v>34416</c:v>
                </c:pt>
                <c:pt idx="294">
                  <c:v>34417</c:v>
                </c:pt>
                <c:pt idx="295">
                  <c:v>34418</c:v>
                </c:pt>
                <c:pt idx="296">
                  <c:v>34419</c:v>
                </c:pt>
                <c:pt idx="297">
                  <c:v>34420</c:v>
                </c:pt>
                <c:pt idx="298">
                  <c:v>34421</c:v>
                </c:pt>
                <c:pt idx="299">
                  <c:v>34422</c:v>
                </c:pt>
                <c:pt idx="300">
                  <c:v>34423</c:v>
                </c:pt>
                <c:pt idx="301">
                  <c:v>34424</c:v>
                </c:pt>
                <c:pt idx="302">
                  <c:v>34425</c:v>
                </c:pt>
                <c:pt idx="303">
                  <c:v>34426</c:v>
                </c:pt>
                <c:pt idx="304">
                  <c:v>34427</c:v>
                </c:pt>
                <c:pt idx="305">
                  <c:v>34428</c:v>
                </c:pt>
                <c:pt idx="306">
                  <c:v>34429</c:v>
                </c:pt>
                <c:pt idx="307">
                  <c:v>34430</c:v>
                </c:pt>
                <c:pt idx="308">
                  <c:v>34431</c:v>
                </c:pt>
                <c:pt idx="309">
                  <c:v>34432</c:v>
                </c:pt>
                <c:pt idx="310">
                  <c:v>34433</c:v>
                </c:pt>
                <c:pt idx="311">
                  <c:v>34434</c:v>
                </c:pt>
                <c:pt idx="312">
                  <c:v>34435</c:v>
                </c:pt>
                <c:pt idx="313">
                  <c:v>34436</c:v>
                </c:pt>
                <c:pt idx="314">
                  <c:v>34437</c:v>
                </c:pt>
                <c:pt idx="315">
                  <c:v>34438</c:v>
                </c:pt>
                <c:pt idx="316">
                  <c:v>34439</c:v>
                </c:pt>
                <c:pt idx="317">
                  <c:v>34440</c:v>
                </c:pt>
                <c:pt idx="318">
                  <c:v>34441</c:v>
                </c:pt>
                <c:pt idx="319">
                  <c:v>34442</c:v>
                </c:pt>
                <c:pt idx="320">
                  <c:v>34443</c:v>
                </c:pt>
                <c:pt idx="321">
                  <c:v>34444</c:v>
                </c:pt>
                <c:pt idx="322">
                  <c:v>34445</c:v>
                </c:pt>
                <c:pt idx="323">
                  <c:v>34446</c:v>
                </c:pt>
                <c:pt idx="324">
                  <c:v>34447</c:v>
                </c:pt>
                <c:pt idx="325">
                  <c:v>34448</c:v>
                </c:pt>
                <c:pt idx="326">
                  <c:v>34449</c:v>
                </c:pt>
                <c:pt idx="327">
                  <c:v>34450</c:v>
                </c:pt>
                <c:pt idx="328">
                  <c:v>34451</c:v>
                </c:pt>
                <c:pt idx="329">
                  <c:v>34452</c:v>
                </c:pt>
                <c:pt idx="330">
                  <c:v>34453</c:v>
                </c:pt>
                <c:pt idx="331">
                  <c:v>34454</c:v>
                </c:pt>
                <c:pt idx="332">
                  <c:v>34455</c:v>
                </c:pt>
                <c:pt idx="333">
                  <c:v>34456</c:v>
                </c:pt>
                <c:pt idx="334">
                  <c:v>34457</c:v>
                </c:pt>
                <c:pt idx="335">
                  <c:v>34458</c:v>
                </c:pt>
                <c:pt idx="336">
                  <c:v>34459</c:v>
                </c:pt>
                <c:pt idx="337">
                  <c:v>34460</c:v>
                </c:pt>
                <c:pt idx="338">
                  <c:v>34461</c:v>
                </c:pt>
                <c:pt idx="339">
                  <c:v>34462</c:v>
                </c:pt>
                <c:pt idx="340">
                  <c:v>34463</c:v>
                </c:pt>
                <c:pt idx="341">
                  <c:v>34464</c:v>
                </c:pt>
                <c:pt idx="342">
                  <c:v>34465</c:v>
                </c:pt>
                <c:pt idx="343">
                  <c:v>34466</c:v>
                </c:pt>
                <c:pt idx="344">
                  <c:v>34467</c:v>
                </c:pt>
                <c:pt idx="345">
                  <c:v>34468</c:v>
                </c:pt>
                <c:pt idx="346">
                  <c:v>34469</c:v>
                </c:pt>
                <c:pt idx="347">
                  <c:v>34470</c:v>
                </c:pt>
                <c:pt idx="348">
                  <c:v>34471</c:v>
                </c:pt>
                <c:pt idx="349">
                  <c:v>34472</c:v>
                </c:pt>
                <c:pt idx="350">
                  <c:v>34473</c:v>
                </c:pt>
                <c:pt idx="351">
                  <c:v>34474</c:v>
                </c:pt>
                <c:pt idx="352">
                  <c:v>34475</c:v>
                </c:pt>
                <c:pt idx="353">
                  <c:v>34476</c:v>
                </c:pt>
                <c:pt idx="354">
                  <c:v>34477</c:v>
                </c:pt>
                <c:pt idx="355">
                  <c:v>34478</c:v>
                </c:pt>
                <c:pt idx="356">
                  <c:v>34479</c:v>
                </c:pt>
                <c:pt idx="357">
                  <c:v>34480</c:v>
                </c:pt>
                <c:pt idx="358">
                  <c:v>34481</c:v>
                </c:pt>
                <c:pt idx="359">
                  <c:v>34482</c:v>
                </c:pt>
                <c:pt idx="360">
                  <c:v>34483</c:v>
                </c:pt>
                <c:pt idx="361">
                  <c:v>34484</c:v>
                </c:pt>
                <c:pt idx="362">
                  <c:v>34485</c:v>
                </c:pt>
                <c:pt idx="363">
                  <c:v>34486</c:v>
                </c:pt>
                <c:pt idx="364">
                  <c:v>34487</c:v>
                </c:pt>
                <c:pt idx="365">
                  <c:v>34488</c:v>
                </c:pt>
                <c:pt idx="366">
                  <c:v>34489</c:v>
                </c:pt>
                <c:pt idx="367">
                  <c:v>34490</c:v>
                </c:pt>
                <c:pt idx="368">
                  <c:v>34491</c:v>
                </c:pt>
                <c:pt idx="369">
                  <c:v>34492</c:v>
                </c:pt>
                <c:pt idx="370">
                  <c:v>34493</c:v>
                </c:pt>
                <c:pt idx="371">
                  <c:v>34494</c:v>
                </c:pt>
                <c:pt idx="372">
                  <c:v>34495</c:v>
                </c:pt>
                <c:pt idx="373">
                  <c:v>34496</c:v>
                </c:pt>
                <c:pt idx="374">
                  <c:v>34497</c:v>
                </c:pt>
                <c:pt idx="375">
                  <c:v>34498</c:v>
                </c:pt>
                <c:pt idx="376">
                  <c:v>34499</c:v>
                </c:pt>
                <c:pt idx="377">
                  <c:v>34500</c:v>
                </c:pt>
                <c:pt idx="378">
                  <c:v>34501</c:v>
                </c:pt>
                <c:pt idx="379">
                  <c:v>34502</c:v>
                </c:pt>
                <c:pt idx="380">
                  <c:v>34503</c:v>
                </c:pt>
                <c:pt idx="381">
                  <c:v>34504</c:v>
                </c:pt>
                <c:pt idx="382">
                  <c:v>34505</c:v>
                </c:pt>
                <c:pt idx="383">
                  <c:v>34506</c:v>
                </c:pt>
                <c:pt idx="384">
                  <c:v>34507</c:v>
                </c:pt>
                <c:pt idx="385">
                  <c:v>34508</c:v>
                </c:pt>
                <c:pt idx="386">
                  <c:v>34509</c:v>
                </c:pt>
                <c:pt idx="387">
                  <c:v>34510</c:v>
                </c:pt>
                <c:pt idx="388">
                  <c:v>34511</c:v>
                </c:pt>
                <c:pt idx="389">
                  <c:v>34512</c:v>
                </c:pt>
                <c:pt idx="390">
                  <c:v>34513</c:v>
                </c:pt>
                <c:pt idx="391">
                  <c:v>34514</c:v>
                </c:pt>
                <c:pt idx="392">
                  <c:v>34515</c:v>
                </c:pt>
                <c:pt idx="393">
                  <c:v>34516</c:v>
                </c:pt>
                <c:pt idx="394">
                  <c:v>34517</c:v>
                </c:pt>
                <c:pt idx="395">
                  <c:v>34518</c:v>
                </c:pt>
                <c:pt idx="396">
                  <c:v>34519</c:v>
                </c:pt>
                <c:pt idx="397">
                  <c:v>34520</c:v>
                </c:pt>
                <c:pt idx="398">
                  <c:v>34521</c:v>
                </c:pt>
                <c:pt idx="399">
                  <c:v>34522</c:v>
                </c:pt>
                <c:pt idx="400">
                  <c:v>34523</c:v>
                </c:pt>
                <c:pt idx="401">
                  <c:v>34524</c:v>
                </c:pt>
                <c:pt idx="402">
                  <c:v>34525</c:v>
                </c:pt>
                <c:pt idx="403">
                  <c:v>34526</c:v>
                </c:pt>
                <c:pt idx="404">
                  <c:v>34527</c:v>
                </c:pt>
                <c:pt idx="405">
                  <c:v>34528</c:v>
                </c:pt>
                <c:pt idx="406">
                  <c:v>34529</c:v>
                </c:pt>
                <c:pt idx="407">
                  <c:v>34530</c:v>
                </c:pt>
                <c:pt idx="408">
                  <c:v>34531</c:v>
                </c:pt>
                <c:pt idx="409">
                  <c:v>34532</c:v>
                </c:pt>
                <c:pt idx="410">
                  <c:v>34533</c:v>
                </c:pt>
                <c:pt idx="411">
                  <c:v>34534</c:v>
                </c:pt>
                <c:pt idx="412">
                  <c:v>34535</c:v>
                </c:pt>
                <c:pt idx="413">
                  <c:v>34536</c:v>
                </c:pt>
                <c:pt idx="414">
                  <c:v>34537</c:v>
                </c:pt>
                <c:pt idx="415">
                  <c:v>34538</c:v>
                </c:pt>
                <c:pt idx="416">
                  <c:v>34539</c:v>
                </c:pt>
                <c:pt idx="417">
                  <c:v>34540</c:v>
                </c:pt>
                <c:pt idx="418">
                  <c:v>34541</c:v>
                </c:pt>
                <c:pt idx="419">
                  <c:v>34542</c:v>
                </c:pt>
                <c:pt idx="420">
                  <c:v>34543</c:v>
                </c:pt>
                <c:pt idx="421">
                  <c:v>34544</c:v>
                </c:pt>
                <c:pt idx="422">
                  <c:v>34545</c:v>
                </c:pt>
                <c:pt idx="423">
                  <c:v>34546</c:v>
                </c:pt>
                <c:pt idx="424">
                  <c:v>34547</c:v>
                </c:pt>
                <c:pt idx="425">
                  <c:v>34548</c:v>
                </c:pt>
                <c:pt idx="426">
                  <c:v>34549</c:v>
                </c:pt>
                <c:pt idx="427">
                  <c:v>34550</c:v>
                </c:pt>
                <c:pt idx="428">
                  <c:v>34551</c:v>
                </c:pt>
                <c:pt idx="429">
                  <c:v>34552</c:v>
                </c:pt>
                <c:pt idx="430">
                  <c:v>34553</c:v>
                </c:pt>
                <c:pt idx="431">
                  <c:v>34554</c:v>
                </c:pt>
                <c:pt idx="432">
                  <c:v>34555</c:v>
                </c:pt>
                <c:pt idx="433">
                  <c:v>34556</c:v>
                </c:pt>
                <c:pt idx="434">
                  <c:v>34557</c:v>
                </c:pt>
                <c:pt idx="435">
                  <c:v>34558</c:v>
                </c:pt>
                <c:pt idx="436">
                  <c:v>34559</c:v>
                </c:pt>
                <c:pt idx="437">
                  <c:v>34560</c:v>
                </c:pt>
                <c:pt idx="438">
                  <c:v>34561</c:v>
                </c:pt>
                <c:pt idx="439">
                  <c:v>34562</c:v>
                </c:pt>
                <c:pt idx="440">
                  <c:v>34563</c:v>
                </c:pt>
                <c:pt idx="441">
                  <c:v>34564</c:v>
                </c:pt>
                <c:pt idx="442">
                  <c:v>34565</c:v>
                </c:pt>
                <c:pt idx="443">
                  <c:v>34566</c:v>
                </c:pt>
                <c:pt idx="444">
                  <c:v>34567</c:v>
                </c:pt>
                <c:pt idx="445">
                  <c:v>34568</c:v>
                </c:pt>
                <c:pt idx="446">
                  <c:v>34569</c:v>
                </c:pt>
                <c:pt idx="447">
                  <c:v>34570</c:v>
                </c:pt>
                <c:pt idx="448">
                  <c:v>34571</c:v>
                </c:pt>
                <c:pt idx="449">
                  <c:v>34572</c:v>
                </c:pt>
                <c:pt idx="450">
                  <c:v>34573</c:v>
                </c:pt>
                <c:pt idx="451">
                  <c:v>34574</c:v>
                </c:pt>
                <c:pt idx="452">
                  <c:v>34575</c:v>
                </c:pt>
                <c:pt idx="453">
                  <c:v>34576</c:v>
                </c:pt>
                <c:pt idx="454">
                  <c:v>34577</c:v>
                </c:pt>
                <c:pt idx="455">
                  <c:v>34578</c:v>
                </c:pt>
                <c:pt idx="456">
                  <c:v>34579</c:v>
                </c:pt>
                <c:pt idx="457">
                  <c:v>34580</c:v>
                </c:pt>
                <c:pt idx="458">
                  <c:v>34581</c:v>
                </c:pt>
                <c:pt idx="459">
                  <c:v>34582</c:v>
                </c:pt>
                <c:pt idx="460">
                  <c:v>34583</c:v>
                </c:pt>
                <c:pt idx="461">
                  <c:v>34584</c:v>
                </c:pt>
                <c:pt idx="462">
                  <c:v>34585</c:v>
                </c:pt>
                <c:pt idx="463">
                  <c:v>34586</c:v>
                </c:pt>
                <c:pt idx="464">
                  <c:v>34587</c:v>
                </c:pt>
                <c:pt idx="465">
                  <c:v>34588</c:v>
                </c:pt>
                <c:pt idx="466">
                  <c:v>34589</c:v>
                </c:pt>
                <c:pt idx="467">
                  <c:v>34590</c:v>
                </c:pt>
                <c:pt idx="468">
                  <c:v>34591</c:v>
                </c:pt>
                <c:pt idx="469">
                  <c:v>34592</c:v>
                </c:pt>
                <c:pt idx="470">
                  <c:v>34593</c:v>
                </c:pt>
                <c:pt idx="471">
                  <c:v>34594</c:v>
                </c:pt>
                <c:pt idx="472">
                  <c:v>34595</c:v>
                </c:pt>
                <c:pt idx="473">
                  <c:v>34596</c:v>
                </c:pt>
                <c:pt idx="474">
                  <c:v>34597</c:v>
                </c:pt>
                <c:pt idx="475">
                  <c:v>34598</c:v>
                </c:pt>
                <c:pt idx="476">
                  <c:v>34599</c:v>
                </c:pt>
                <c:pt idx="477">
                  <c:v>34600</c:v>
                </c:pt>
                <c:pt idx="478">
                  <c:v>34601</c:v>
                </c:pt>
                <c:pt idx="479">
                  <c:v>34602</c:v>
                </c:pt>
                <c:pt idx="480">
                  <c:v>34603</c:v>
                </c:pt>
                <c:pt idx="481">
                  <c:v>34604</c:v>
                </c:pt>
                <c:pt idx="482">
                  <c:v>34605</c:v>
                </c:pt>
                <c:pt idx="483">
                  <c:v>34606</c:v>
                </c:pt>
                <c:pt idx="484">
                  <c:v>34607</c:v>
                </c:pt>
                <c:pt idx="485">
                  <c:v>34608</c:v>
                </c:pt>
                <c:pt idx="486">
                  <c:v>34609</c:v>
                </c:pt>
                <c:pt idx="487">
                  <c:v>34610</c:v>
                </c:pt>
                <c:pt idx="488">
                  <c:v>34611</c:v>
                </c:pt>
                <c:pt idx="489">
                  <c:v>34612</c:v>
                </c:pt>
                <c:pt idx="490">
                  <c:v>34613</c:v>
                </c:pt>
                <c:pt idx="491">
                  <c:v>34614</c:v>
                </c:pt>
                <c:pt idx="492">
                  <c:v>34615</c:v>
                </c:pt>
                <c:pt idx="493">
                  <c:v>34616</c:v>
                </c:pt>
                <c:pt idx="494">
                  <c:v>34617</c:v>
                </c:pt>
                <c:pt idx="495">
                  <c:v>34618</c:v>
                </c:pt>
                <c:pt idx="496">
                  <c:v>34619</c:v>
                </c:pt>
                <c:pt idx="497">
                  <c:v>34620</c:v>
                </c:pt>
                <c:pt idx="498">
                  <c:v>34621</c:v>
                </c:pt>
                <c:pt idx="499">
                  <c:v>34622</c:v>
                </c:pt>
                <c:pt idx="500">
                  <c:v>34623</c:v>
                </c:pt>
                <c:pt idx="501">
                  <c:v>34624</c:v>
                </c:pt>
                <c:pt idx="502">
                  <c:v>34625</c:v>
                </c:pt>
                <c:pt idx="503">
                  <c:v>34626</c:v>
                </c:pt>
                <c:pt idx="504">
                  <c:v>34627</c:v>
                </c:pt>
                <c:pt idx="505">
                  <c:v>34628</c:v>
                </c:pt>
                <c:pt idx="506">
                  <c:v>34629</c:v>
                </c:pt>
                <c:pt idx="507">
                  <c:v>34630</c:v>
                </c:pt>
                <c:pt idx="508">
                  <c:v>34631</c:v>
                </c:pt>
                <c:pt idx="509">
                  <c:v>34632</c:v>
                </c:pt>
                <c:pt idx="510">
                  <c:v>34633</c:v>
                </c:pt>
                <c:pt idx="511">
                  <c:v>34634</c:v>
                </c:pt>
                <c:pt idx="512">
                  <c:v>34635</c:v>
                </c:pt>
                <c:pt idx="513">
                  <c:v>34636</c:v>
                </c:pt>
                <c:pt idx="514">
                  <c:v>34637</c:v>
                </c:pt>
                <c:pt idx="515">
                  <c:v>34638</c:v>
                </c:pt>
                <c:pt idx="516">
                  <c:v>34639</c:v>
                </c:pt>
                <c:pt idx="517">
                  <c:v>34640</c:v>
                </c:pt>
                <c:pt idx="518">
                  <c:v>34641</c:v>
                </c:pt>
                <c:pt idx="519">
                  <c:v>34642</c:v>
                </c:pt>
                <c:pt idx="520">
                  <c:v>34643</c:v>
                </c:pt>
                <c:pt idx="521">
                  <c:v>34644</c:v>
                </c:pt>
                <c:pt idx="522">
                  <c:v>34645</c:v>
                </c:pt>
                <c:pt idx="523">
                  <c:v>34646</c:v>
                </c:pt>
                <c:pt idx="524">
                  <c:v>34794</c:v>
                </c:pt>
                <c:pt idx="525">
                  <c:v>34795</c:v>
                </c:pt>
                <c:pt idx="526">
                  <c:v>34796</c:v>
                </c:pt>
                <c:pt idx="527">
                  <c:v>34797</c:v>
                </c:pt>
                <c:pt idx="528">
                  <c:v>34798</c:v>
                </c:pt>
                <c:pt idx="529">
                  <c:v>34799</c:v>
                </c:pt>
                <c:pt idx="530">
                  <c:v>34800</c:v>
                </c:pt>
                <c:pt idx="531">
                  <c:v>35103</c:v>
                </c:pt>
                <c:pt idx="532">
                  <c:v>35104</c:v>
                </c:pt>
                <c:pt idx="533">
                  <c:v>35105</c:v>
                </c:pt>
                <c:pt idx="534">
                  <c:v>35106</c:v>
                </c:pt>
                <c:pt idx="535">
                  <c:v>35107</c:v>
                </c:pt>
                <c:pt idx="536">
                  <c:v>35108</c:v>
                </c:pt>
                <c:pt idx="537">
                  <c:v>35109</c:v>
                </c:pt>
                <c:pt idx="538">
                  <c:v>35110</c:v>
                </c:pt>
                <c:pt idx="539">
                  <c:v>35111</c:v>
                </c:pt>
                <c:pt idx="540">
                  <c:v>35112</c:v>
                </c:pt>
                <c:pt idx="541">
                  <c:v>35113</c:v>
                </c:pt>
                <c:pt idx="542">
                  <c:v>35114</c:v>
                </c:pt>
                <c:pt idx="543">
                  <c:v>35115</c:v>
                </c:pt>
                <c:pt idx="544">
                  <c:v>35116</c:v>
                </c:pt>
                <c:pt idx="545">
                  <c:v>35117</c:v>
                </c:pt>
                <c:pt idx="546">
                  <c:v>35118</c:v>
                </c:pt>
                <c:pt idx="547">
                  <c:v>35119</c:v>
                </c:pt>
                <c:pt idx="548">
                  <c:v>35120</c:v>
                </c:pt>
                <c:pt idx="549">
                  <c:v>35121</c:v>
                </c:pt>
                <c:pt idx="550">
                  <c:v>35122</c:v>
                </c:pt>
                <c:pt idx="551">
                  <c:v>35123</c:v>
                </c:pt>
                <c:pt idx="552">
                  <c:v>35124</c:v>
                </c:pt>
                <c:pt idx="553">
                  <c:v>35125</c:v>
                </c:pt>
                <c:pt idx="554">
                  <c:v>35126</c:v>
                </c:pt>
                <c:pt idx="555">
                  <c:v>35127</c:v>
                </c:pt>
                <c:pt idx="556">
                  <c:v>35128</c:v>
                </c:pt>
                <c:pt idx="557">
                  <c:v>35129</c:v>
                </c:pt>
                <c:pt idx="558">
                  <c:v>35130</c:v>
                </c:pt>
                <c:pt idx="559">
                  <c:v>35131</c:v>
                </c:pt>
                <c:pt idx="560">
                  <c:v>35132</c:v>
                </c:pt>
                <c:pt idx="561">
                  <c:v>35133</c:v>
                </c:pt>
                <c:pt idx="562">
                  <c:v>35134</c:v>
                </c:pt>
                <c:pt idx="563">
                  <c:v>35135</c:v>
                </c:pt>
                <c:pt idx="564">
                  <c:v>35136</c:v>
                </c:pt>
                <c:pt idx="565">
                  <c:v>35137</c:v>
                </c:pt>
                <c:pt idx="566">
                  <c:v>35138</c:v>
                </c:pt>
                <c:pt idx="567">
                  <c:v>35139</c:v>
                </c:pt>
                <c:pt idx="568">
                  <c:v>35140</c:v>
                </c:pt>
                <c:pt idx="569">
                  <c:v>35141</c:v>
                </c:pt>
                <c:pt idx="570">
                  <c:v>35142</c:v>
                </c:pt>
                <c:pt idx="571">
                  <c:v>35143</c:v>
                </c:pt>
                <c:pt idx="572">
                  <c:v>35144</c:v>
                </c:pt>
                <c:pt idx="573">
                  <c:v>35145</c:v>
                </c:pt>
                <c:pt idx="574">
                  <c:v>35146</c:v>
                </c:pt>
                <c:pt idx="575">
                  <c:v>35147</c:v>
                </c:pt>
                <c:pt idx="576">
                  <c:v>35148</c:v>
                </c:pt>
                <c:pt idx="577">
                  <c:v>35149</c:v>
                </c:pt>
                <c:pt idx="578">
                  <c:v>35150</c:v>
                </c:pt>
                <c:pt idx="579">
                  <c:v>35151</c:v>
                </c:pt>
                <c:pt idx="580">
                  <c:v>35152</c:v>
                </c:pt>
                <c:pt idx="581">
                  <c:v>35153</c:v>
                </c:pt>
                <c:pt idx="582">
                  <c:v>35154</c:v>
                </c:pt>
                <c:pt idx="583">
                  <c:v>35155</c:v>
                </c:pt>
                <c:pt idx="584">
                  <c:v>35156</c:v>
                </c:pt>
                <c:pt idx="585">
                  <c:v>35157</c:v>
                </c:pt>
                <c:pt idx="586">
                  <c:v>35158</c:v>
                </c:pt>
                <c:pt idx="587">
                  <c:v>35159</c:v>
                </c:pt>
                <c:pt idx="588">
                  <c:v>35160</c:v>
                </c:pt>
                <c:pt idx="589">
                  <c:v>35161</c:v>
                </c:pt>
                <c:pt idx="590">
                  <c:v>35162</c:v>
                </c:pt>
                <c:pt idx="591">
                  <c:v>35163</c:v>
                </c:pt>
                <c:pt idx="592">
                  <c:v>35164</c:v>
                </c:pt>
                <c:pt idx="593">
                  <c:v>35165</c:v>
                </c:pt>
                <c:pt idx="594">
                  <c:v>35166</c:v>
                </c:pt>
                <c:pt idx="595">
                  <c:v>35167</c:v>
                </c:pt>
                <c:pt idx="596">
                  <c:v>35168</c:v>
                </c:pt>
                <c:pt idx="597">
                  <c:v>35169</c:v>
                </c:pt>
                <c:pt idx="598">
                  <c:v>35170</c:v>
                </c:pt>
                <c:pt idx="599">
                  <c:v>35171</c:v>
                </c:pt>
                <c:pt idx="600">
                  <c:v>35172</c:v>
                </c:pt>
                <c:pt idx="601">
                  <c:v>35173</c:v>
                </c:pt>
                <c:pt idx="602">
                  <c:v>35174</c:v>
                </c:pt>
                <c:pt idx="603">
                  <c:v>35175</c:v>
                </c:pt>
                <c:pt idx="604">
                  <c:v>35176</c:v>
                </c:pt>
                <c:pt idx="605">
                  <c:v>35177</c:v>
                </c:pt>
                <c:pt idx="606">
                  <c:v>35178</c:v>
                </c:pt>
                <c:pt idx="607">
                  <c:v>35179</c:v>
                </c:pt>
                <c:pt idx="608">
                  <c:v>35180</c:v>
                </c:pt>
                <c:pt idx="609">
                  <c:v>35181</c:v>
                </c:pt>
                <c:pt idx="610">
                  <c:v>35182</c:v>
                </c:pt>
                <c:pt idx="611">
                  <c:v>35183</c:v>
                </c:pt>
                <c:pt idx="612">
                  <c:v>35184</c:v>
                </c:pt>
                <c:pt idx="613">
                  <c:v>35185</c:v>
                </c:pt>
                <c:pt idx="614">
                  <c:v>35186</c:v>
                </c:pt>
                <c:pt idx="615">
                  <c:v>35187</c:v>
                </c:pt>
                <c:pt idx="616">
                  <c:v>35188</c:v>
                </c:pt>
                <c:pt idx="617">
                  <c:v>35189</c:v>
                </c:pt>
                <c:pt idx="618">
                  <c:v>35190</c:v>
                </c:pt>
                <c:pt idx="619">
                  <c:v>35191</c:v>
                </c:pt>
                <c:pt idx="620">
                  <c:v>35192</c:v>
                </c:pt>
                <c:pt idx="621">
                  <c:v>35193</c:v>
                </c:pt>
                <c:pt idx="622">
                  <c:v>35194</c:v>
                </c:pt>
                <c:pt idx="623">
                  <c:v>35195</c:v>
                </c:pt>
                <c:pt idx="624">
                  <c:v>35196</c:v>
                </c:pt>
                <c:pt idx="625">
                  <c:v>35197</c:v>
                </c:pt>
                <c:pt idx="626">
                  <c:v>35198</c:v>
                </c:pt>
                <c:pt idx="627">
                  <c:v>35199</c:v>
                </c:pt>
                <c:pt idx="628">
                  <c:v>35200</c:v>
                </c:pt>
                <c:pt idx="629">
                  <c:v>35201</c:v>
                </c:pt>
                <c:pt idx="630">
                  <c:v>35202</c:v>
                </c:pt>
                <c:pt idx="631">
                  <c:v>35203</c:v>
                </c:pt>
                <c:pt idx="632">
                  <c:v>35204</c:v>
                </c:pt>
                <c:pt idx="633">
                  <c:v>35205</c:v>
                </c:pt>
                <c:pt idx="634">
                  <c:v>35206</c:v>
                </c:pt>
                <c:pt idx="635">
                  <c:v>35207</c:v>
                </c:pt>
                <c:pt idx="636">
                  <c:v>35208</c:v>
                </c:pt>
                <c:pt idx="637">
                  <c:v>35209</c:v>
                </c:pt>
                <c:pt idx="638">
                  <c:v>35210</c:v>
                </c:pt>
                <c:pt idx="639">
                  <c:v>35211</c:v>
                </c:pt>
                <c:pt idx="640">
                  <c:v>35212</c:v>
                </c:pt>
                <c:pt idx="641">
                  <c:v>35213</c:v>
                </c:pt>
                <c:pt idx="642">
                  <c:v>35214</c:v>
                </c:pt>
                <c:pt idx="643">
                  <c:v>35215</c:v>
                </c:pt>
                <c:pt idx="644">
                  <c:v>35216</c:v>
                </c:pt>
                <c:pt idx="645">
                  <c:v>35217</c:v>
                </c:pt>
                <c:pt idx="646">
                  <c:v>35218</c:v>
                </c:pt>
                <c:pt idx="647">
                  <c:v>35219</c:v>
                </c:pt>
                <c:pt idx="648">
                  <c:v>35220</c:v>
                </c:pt>
                <c:pt idx="649">
                  <c:v>35221</c:v>
                </c:pt>
                <c:pt idx="650">
                  <c:v>35222</c:v>
                </c:pt>
                <c:pt idx="651">
                  <c:v>35223</c:v>
                </c:pt>
                <c:pt idx="652">
                  <c:v>35224</c:v>
                </c:pt>
                <c:pt idx="653">
                  <c:v>35225</c:v>
                </c:pt>
                <c:pt idx="654">
                  <c:v>35226</c:v>
                </c:pt>
                <c:pt idx="655">
                  <c:v>35227</c:v>
                </c:pt>
                <c:pt idx="656">
                  <c:v>35228</c:v>
                </c:pt>
                <c:pt idx="657">
                  <c:v>35229</c:v>
                </c:pt>
                <c:pt idx="658">
                  <c:v>35230</c:v>
                </c:pt>
                <c:pt idx="659">
                  <c:v>35231</c:v>
                </c:pt>
                <c:pt idx="660">
                  <c:v>35232</c:v>
                </c:pt>
                <c:pt idx="661">
                  <c:v>35233</c:v>
                </c:pt>
                <c:pt idx="662">
                  <c:v>35234</c:v>
                </c:pt>
                <c:pt idx="663">
                  <c:v>35235</c:v>
                </c:pt>
                <c:pt idx="664">
                  <c:v>35236</c:v>
                </c:pt>
                <c:pt idx="665">
                  <c:v>35237</c:v>
                </c:pt>
                <c:pt idx="666">
                  <c:v>35238</c:v>
                </c:pt>
                <c:pt idx="667">
                  <c:v>35239</c:v>
                </c:pt>
                <c:pt idx="668">
                  <c:v>35240</c:v>
                </c:pt>
                <c:pt idx="669">
                  <c:v>35241</c:v>
                </c:pt>
                <c:pt idx="670">
                  <c:v>35242</c:v>
                </c:pt>
                <c:pt idx="671">
                  <c:v>35243</c:v>
                </c:pt>
                <c:pt idx="672">
                  <c:v>35244</c:v>
                </c:pt>
                <c:pt idx="673">
                  <c:v>35245</c:v>
                </c:pt>
                <c:pt idx="674">
                  <c:v>35246</c:v>
                </c:pt>
                <c:pt idx="675">
                  <c:v>35247</c:v>
                </c:pt>
                <c:pt idx="676">
                  <c:v>35248</c:v>
                </c:pt>
                <c:pt idx="677">
                  <c:v>35249</c:v>
                </c:pt>
                <c:pt idx="678">
                  <c:v>35250</c:v>
                </c:pt>
                <c:pt idx="679">
                  <c:v>35251</c:v>
                </c:pt>
                <c:pt idx="680">
                  <c:v>35252</c:v>
                </c:pt>
                <c:pt idx="681">
                  <c:v>35253</c:v>
                </c:pt>
                <c:pt idx="682">
                  <c:v>35254</c:v>
                </c:pt>
                <c:pt idx="683">
                  <c:v>35255</c:v>
                </c:pt>
                <c:pt idx="684">
                  <c:v>35256</c:v>
                </c:pt>
                <c:pt idx="685">
                  <c:v>35257</c:v>
                </c:pt>
                <c:pt idx="686">
                  <c:v>35258</c:v>
                </c:pt>
                <c:pt idx="687">
                  <c:v>35259</c:v>
                </c:pt>
                <c:pt idx="688">
                  <c:v>35260</c:v>
                </c:pt>
                <c:pt idx="689">
                  <c:v>35261</c:v>
                </c:pt>
                <c:pt idx="690">
                  <c:v>35262</c:v>
                </c:pt>
                <c:pt idx="691">
                  <c:v>35263</c:v>
                </c:pt>
                <c:pt idx="692">
                  <c:v>35264</c:v>
                </c:pt>
                <c:pt idx="693">
                  <c:v>35265</c:v>
                </c:pt>
                <c:pt idx="694">
                  <c:v>35266</c:v>
                </c:pt>
                <c:pt idx="695">
                  <c:v>35267</c:v>
                </c:pt>
                <c:pt idx="696">
                  <c:v>35268</c:v>
                </c:pt>
                <c:pt idx="697">
                  <c:v>35269</c:v>
                </c:pt>
                <c:pt idx="698">
                  <c:v>35270</c:v>
                </c:pt>
                <c:pt idx="699">
                  <c:v>35271</c:v>
                </c:pt>
                <c:pt idx="700">
                  <c:v>35272</c:v>
                </c:pt>
                <c:pt idx="701">
                  <c:v>35273</c:v>
                </c:pt>
                <c:pt idx="702">
                  <c:v>35274</c:v>
                </c:pt>
                <c:pt idx="703">
                  <c:v>35275</c:v>
                </c:pt>
                <c:pt idx="704">
                  <c:v>35276</c:v>
                </c:pt>
                <c:pt idx="705">
                  <c:v>35277</c:v>
                </c:pt>
                <c:pt idx="706">
                  <c:v>35278</c:v>
                </c:pt>
                <c:pt idx="707">
                  <c:v>35279</c:v>
                </c:pt>
                <c:pt idx="708">
                  <c:v>35280</c:v>
                </c:pt>
                <c:pt idx="709">
                  <c:v>35281</c:v>
                </c:pt>
                <c:pt idx="710">
                  <c:v>35282</c:v>
                </c:pt>
                <c:pt idx="711">
                  <c:v>35283</c:v>
                </c:pt>
                <c:pt idx="712">
                  <c:v>35284</c:v>
                </c:pt>
                <c:pt idx="713">
                  <c:v>35285</c:v>
                </c:pt>
                <c:pt idx="714">
                  <c:v>35286</c:v>
                </c:pt>
                <c:pt idx="715">
                  <c:v>35287</c:v>
                </c:pt>
                <c:pt idx="716">
                  <c:v>35288</c:v>
                </c:pt>
                <c:pt idx="717">
                  <c:v>35289</c:v>
                </c:pt>
                <c:pt idx="718">
                  <c:v>35290</c:v>
                </c:pt>
                <c:pt idx="719">
                  <c:v>35291</c:v>
                </c:pt>
                <c:pt idx="720">
                  <c:v>35292</c:v>
                </c:pt>
                <c:pt idx="721">
                  <c:v>35293</c:v>
                </c:pt>
                <c:pt idx="722">
                  <c:v>35294</c:v>
                </c:pt>
                <c:pt idx="723">
                  <c:v>35295</c:v>
                </c:pt>
                <c:pt idx="724">
                  <c:v>35296</c:v>
                </c:pt>
                <c:pt idx="725">
                  <c:v>35297</c:v>
                </c:pt>
                <c:pt idx="726">
                  <c:v>35298</c:v>
                </c:pt>
                <c:pt idx="727">
                  <c:v>35299</c:v>
                </c:pt>
                <c:pt idx="728">
                  <c:v>35300</c:v>
                </c:pt>
                <c:pt idx="729">
                  <c:v>35301</c:v>
                </c:pt>
                <c:pt idx="730">
                  <c:v>35302</c:v>
                </c:pt>
                <c:pt idx="731">
                  <c:v>35303</c:v>
                </c:pt>
                <c:pt idx="732">
                  <c:v>35304</c:v>
                </c:pt>
                <c:pt idx="733">
                  <c:v>35305</c:v>
                </c:pt>
                <c:pt idx="734">
                  <c:v>35306</c:v>
                </c:pt>
                <c:pt idx="735">
                  <c:v>35307</c:v>
                </c:pt>
                <c:pt idx="736">
                  <c:v>35308</c:v>
                </c:pt>
                <c:pt idx="737">
                  <c:v>35309</c:v>
                </c:pt>
                <c:pt idx="738">
                  <c:v>35310</c:v>
                </c:pt>
                <c:pt idx="739">
                  <c:v>35311</c:v>
                </c:pt>
                <c:pt idx="740">
                  <c:v>35312</c:v>
                </c:pt>
                <c:pt idx="741">
                  <c:v>35313</c:v>
                </c:pt>
                <c:pt idx="742">
                  <c:v>35314</c:v>
                </c:pt>
                <c:pt idx="743">
                  <c:v>35315</c:v>
                </c:pt>
                <c:pt idx="744">
                  <c:v>35316</c:v>
                </c:pt>
                <c:pt idx="745">
                  <c:v>35317</c:v>
                </c:pt>
                <c:pt idx="746">
                  <c:v>35318</c:v>
                </c:pt>
                <c:pt idx="747">
                  <c:v>35319</c:v>
                </c:pt>
                <c:pt idx="748">
                  <c:v>35320</c:v>
                </c:pt>
                <c:pt idx="749">
                  <c:v>35321</c:v>
                </c:pt>
                <c:pt idx="750">
                  <c:v>35322</c:v>
                </c:pt>
                <c:pt idx="751">
                  <c:v>35323</c:v>
                </c:pt>
                <c:pt idx="752">
                  <c:v>35324</c:v>
                </c:pt>
                <c:pt idx="753">
                  <c:v>35325</c:v>
                </c:pt>
                <c:pt idx="754">
                  <c:v>35326</c:v>
                </c:pt>
                <c:pt idx="755">
                  <c:v>35327</c:v>
                </c:pt>
                <c:pt idx="756">
                  <c:v>35328</c:v>
                </c:pt>
                <c:pt idx="757">
                  <c:v>35329</c:v>
                </c:pt>
                <c:pt idx="758">
                  <c:v>35330</c:v>
                </c:pt>
                <c:pt idx="759">
                  <c:v>35331</c:v>
                </c:pt>
                <c:pt idx="760">
                  <c:v>35332</c:v>
                </c:pt>
                <c:pt idx="761">
                  <c:v>35333</c:v>
                </c:pt>
                <c:pt idx="762">
                  <c:v>35334</c:v>
                </c:pt>
                <c:pt idx="763">
                  <c:v>35335</c:v>
                </c:pt>
                <c:pt idx="764">
                  <c:v>35336</c:v>
                </c:pt>
                <c:pt idx="765">
                  <c:v>35337</c:v>
                </c:pt>
                <c:pt idx="766">
                  <c:v>35338</c:v>
                </c:pt>
                <c:pt idx="767">
                  <c:v>35339</c:v>
                </c:pt>
                <c:pt idx="768">
                  <c:v>35340</c:v>
                </c:pt>
                <c:pt idx="769">
                  <c:v>35341</c:v>
                </c:pt>
                <c:pt idx="770">
                  <c:v>35342</c:v>
                </c:pt>
                <c:pt idx="771">
                  <c:v>35343</c:v>
                </c:pt>
                <c:pt idx="772">
                  <c:v>35344</c:v>
                </c:pt>
                <c:pt idx="773">
                  <c:v>35345</c:v>
                </c:pt>
                <c:pt idx="774">
                  <c:v>35346</c:v>
                </c:pt>
                <c:pt idx="775">
                  <c:v>35347</c:v>
                </c:pt>
                <c:pt idx="776">
                  <c:v>35348</c:v>
                </c:pt>
                <c:pt idx="777">
                  <c:v>35349</c:v>
                </c:pt>
                <c:pt idx="778">
                  <c:v>35350</c:v>
                </c:pt>
                <c:pt idx="779">
                  <c:v>35351</c:v>
                </c:pt>
                <c:pt idx="780">
                  <c:v>35352</c:v>
                </c:pt>
                <c:pt idx="781">
                  <c:v>35353</c:v>
                </c:pt>
                <c:pt idx="782">
                  <c:v>35354</c:v>
                </c:pt>
                <c:pt idx="783">
                  <c:v>35355</c:v>
                </c:pt>
                <c:pt idx="784">
                  <c:v>35356</c:v>
                </c:pt>
                <c:pt idx="785">
                  <c:v>35357</c:v>
                </c:pt>
                <c:pt idx="786">
                  <c:v>35358</c:v>
                </c:pt>
                <c:pt idx="787">
                  <c:v>35359</c:v>
                </c:pt>
                <c:pt idx="788">
                  <c:v>35360</c:v>
                </c:pt>
                <c:pt idx="789">
                  <c:v>35361</c:v>
                </c:pt>
                <c:pt idx="790">
                  <c:v>35362</c:v>
                </c:pt>
                <c:pt idx="791">
                  <c:v>35363</c:v>
                </c:pt>
                <c:pt idx="792">
                  <c:v>35364</c:v>
                </c:pt>
                <c:pt idx="793">
                  <c:v>35365</c:v>
                </c:pt>
                <c:pt idx="794">
                  <c:v>35366</c:v>
                </c:pt>
                <c:pt idx="795">
                  <c:v>35367</c:v>
                </c:pt>
                <c:pt idx="796">
                  <c:v>35368</c:v>
                </c:pt>
                <c:pt idx="797">
                  <c:v>35369</c:v>
                </c:pt>
                <c:pt idx="798">
                  <c:v>35370</c:v>
                </c:pt>
                <c:pt idx="799">
                  <c:v>35371</c:v>
                </c:pt>
                <c:pt idx="800">
                  <c:v>35372</c:v>
                </c:pt>
                <c:pt idx="801">
                  <c:v>35373</c:v>
                </c:pt>
                <c:pt idx="802">
                  <c:v>35374</c:v>
                </c:pt>
                <c:pt idx="803">
                  <c:v>35375</c:v>
                </c:pt>
                <c:pt idx="804">
                  <c:v>35376</c:v>
                </c:pt>
                <c:pt idx="805">
                  <c:v>35377</c:v>
                </c:pt>
                <c:pt idx="806">
                  <c:v>35378</c:v>
                </c:pt>
                <c:pt idx="807">
                  <c:v>35379</c:v>
                </c:pt>
                <c:pt idx="808">
                  <c:v>35380</c:v>
                </c:pt>
                <c:pt idx="809">
                  <c:v>35381</c:v>
                </c:pt>
                <c:pt idx="810">
                  <c:v>35382</c:v>
                </c:pt>
                <c:pt idx="811">
                  <c:v>35383</c:v>
                </c:pt>
                <c:pt idx="812">
                  <c:v>35384</c:v>
                </c:pt>
                <c:pt idx="813">
                  <c:v>35385</c:v>
                </c:pt>
                <c:pt idx="814">
                  <c:v>35386</c:v>
                </c:pt>
                <c:pt idx="815">
                  <c:v>35387</c:v>
                </c:pt>
                <c:pt idx="816">
                  <c:v>35388</c:v>
                </c:pt>
                <c:pt idx="817">
                  <c:v>35389</c:v>
                </c:pt>
                <c:pt idx="818">
                  <c:v>35390</c:v>
                </c:pt>
                <c:pt idx="819">
                  <c:v>35391</c:v>
                </c:pt>
                <c:pt idx="820">
                  <c:v>35392</c:v>
                </c:pt>
                <c:pt idx="821">
                  <c:v>35393</c:v>
                </c:pt>
                <c:pt idx="822">
                  <c:v>35394</c:v>
                </c:pt>
                <c:pt idx="823">
                  <c:v>35395</c:v>
                </c:pt>
                <c:pt idx="824">
                  <c:v>35396</c:v>
                </c:pt>
                <c:pt idx="825">
                  <c:v>35397</c:v>
                </c:pt>
                <c:pt idx="826">
                  <c:v>35398</c:v>
                </c:pt>
                <c:pt idx="827">
                  <c:v>35399</c:v>
                </c:pt>
                <c:pt idx="828">
                  <c:v>35400</c:v>
                </c:pt>
                <c:pt idx="829">
                  <c:v>35401</c:v>
                </c:pt>
                <c:pt idx="830">
                  <c:v>35402</c:v>
                </c:pt>
                <c:pt idx="831">
                  <c:v>35403</c:v>
                </c:pt>
                <c:pt idx="832">
                  <c:v>35404</c:v>
                </c:pt>
                <c:pt idx="833">
                  <c:v>35405</c:v>
                </c:pt>
                <c:pt idx="834">
                  <c:v>35406</c:v>
                </c:pt>
                <c:pt idx="835">
                  <c:v>35407</c:v>
                </c:pt>
                <c:pt idx="836">
                  <c:v>35408</c:v>
                </c:pt>
                <c:pt idx="837">
                  <c:v>35409</c:v>
                </c:pt>
                <c:pt idx="838">
                  <c:v>35410</c:v>
                </c:pt>
                <c:pt idx="839">
                  <c:v>35411</c:v>
                </c:pt>
                <c:pt idx="840">
                  <c:v>35412</c:v>
                </c:pt>
                <c:pt idx="841">
                  <c:v>35413</c:v>
                </c:pt>
                <c:pt idx="842">
                  <c:v>35414</c:v>
                </c:pt>
                <c:pt idx="843">
                  <c:v>35415</c:v>
                </c:pt>
                <c:pt idx="844">
                  <c:v>35416</c:v>
                </c:pt>
                <c:pt idx="845">
                  <c:v>35417</c:v>
                </c:pt>
                <c:pt idx="846">
                  <c:v>35418</c:v>
                </c:pt>
                <c:pt idx="847">
                  <c:v>35419</c:v>
                </c:pt>
                <c:pt idx="848">
                  <c:v>35420</c:v>
                </c:pt>
                <c:pt idx="849">
                  <c:v>35421</c:v>
                </c:pt>
                <c:pt idx="850">
                  <c:v>35422</c:v>
                </c:pt>
                <c:pt idx="851">
                  <c:v>35423</c:v>
                </c:pt>
                <c:pt idx="852">
                  <c:v>35424</c:v>
                </c:pt>
                <c:pt idx="853">
                  <c:v>35425</c:v>
                </c:pt>
                <c:pt idx="854">
                  <c:v>35426</c:v>
                </c:pt>
                <c:pt idx="855">
                  <c:v>35427</c:v>
                </c:pt>
                <c:pt idx="856">
                  <c:v>35428</c:v>
                </c:pt>
                <c:pt idx="857">
                  <c:v>35429</c:v>
                </c:pt>
                <c:pt idx="858">
                  <c:v>35430</c:v>
                </c:pt>
                <c:pt idx="859">
                  <c:v>35431</c:v>
                </c:pt>
                <c:pt idx="860">
                  <c:v>35432</c:v>
                </c:pt>
                <c:pt idx="861">
                  <c:v>35433</c:v>
                </c:pt>
                <c:pt idx="862">
                  <c:v>35434</c:v>
                </c:pt>
                <c:pt idx="863">
                  <c:v>35435</c:v>
                </c:pt>
                <c:pt idx="864">
                  <c:v>35436</c:v>
                </c:pt>
                <c:pt idx="865">
                  <c:v>35437</c:v>
                </c:pt>
                <c:pt idx="866">
                  <c:v>35438</c:v>
                </c:pt>
                <c:pt idx="867">
                  <c:v>35439</c:v>
                </c:pt>
                <c:pt idx="868">
                  <c:v>35440</c:v>
                </c:pt>
                <c:pt idx="869">
                  <c:v>35441</c:v>
                </c:pt>
                <c:pt idx="870">
                  <c:v>35442</c:v>
                </c:pt>
                <c:pt idx="871">
                  <c:v>35443</c:v>
                </c:pt>
                <c:pt idx="872">
                  <c:v>35444</c:v>
                </c:pt>
                <c:pt idx="873">
                  <c:v>35445</c:v>
                </c:pt>
                <c:pt idx="874">
                  <c:v>35446</c:v>
                </c:pt>
                <c:pt idx="875">
                  <c:v>35447</c:v>
                </c:pt>
                <c:pt idx="876">
                  <c:v>35448</c:v>
                </c:pt>
                <c:pt idx="877">
                  <c:v>35449</c:v>
                </c:pt>
                <c:pt idx="878">
                  <c:v>35450</c:v>
                </c:pt>
                <c:pt idx="879">
                  <c:v>35451</c:v>
                </c:pt>
                <c:pt idx="880">
                  <c:v>35452</c:v>
                </c:pt>
                <c:pt idx="881">
                  <c:v>35453</c:v>
                </c:pt>
                <c:pt idx="882">
                  <c:v>35454</c:v>
                </c:pt>
                <c:pt idx="883">
                  <c:v>35455</c:v>
                </c:pt>
                <c:pt idx="884">
                  <c:v>35456</c:v>
                </c:pt>
                <c:pt idx="885">
                  <c:v>35457</c:v>
                </c:pt>
                <c:pt idx="886">
                  <c:v>35458</c:v>
                </c:pt>
                <c:pt idx="887">
                  <c:v>35459</c:v>
                </c:pt>
                <c:pt idx="888">
                  <c:v>35460</c:v>
                </c:pt>
                <c:pt idx="889">
                  <c:v>35461</c:v>
                </c:pt>
                <c:pt idx="890">
                  <c:v>35462</c:v>
                </c:pt>
                <c:pt idx="891">
                  <c:v>35463</c:v>
                </c:pt>
                <c:pt idx="892">
                  <c:v>35464</c:v>
                </c:pt>
                <c:pt idx="893">
                  <c:v>35465</c:v>
                </c:pt>
                <c:pt idx="894">
                  <c:v>35466</c:v>
                </c:pt>
                <c:pt idx="895">
                  <c:v>35467</c:v>
                </c:pt>
                <c:pt idx="896">
                  <c:v>35468</c:v>
                </c:pt>
                <c:pt idx="897">
                  <c:v>35469</c:v>
                </c:pt>
                <c:pt idx="898">
                  <c:v>35470</c:v>
                </c:pt>
                <c:pt idx="899">
                  <c:v>35471</c:v>
                </c:pt>
                <c:pt idx="900">
                  <c:v>35472</c:v>
                </c:pt>
                <c:pt idx="901">
                  <c:v>35473</c:v>
                </c:pt>
                <c:pt idx="902">
                  <c:v>35474</c:v>
                </c:pt>
                <c:pt idx="903">
                  <c:v>35475</c:v>
                </c:pt>
                <c:pt idx="904">
                  <c:v>35476</c:v>
                </c:pt>
                <c:pt idx="905">
                  <c:v>35477</c:v>
                </c:pt>
                <c:pt idx="906">
                  <c:v>35478</c:v>
                </c:pt>
                <c:pt idx="907">
                  <c:v>35479</c:v>
                </c:pt>
                <c:pt idx="908">
                  <c:v>35480</c:v>
                </c:pt>
                <c:pt idx="909">
                  <c:v>35481</c:v>
                </c:pt>
                <c:pt idx="910">
                  <c:v>35482</c:v>
                </c:pt>
                <c:pt idx="911">
                  <c:v>35483</c:v>
                </c:pt>
                <c:pt idx="912">
                  <c:v>35484</c:v>
                </c:pt>
                <c:pt idx="913">
                  <c:v>35485</c:v>
                </c:pt>
                <c:pt idx="914">
                  <c:v>35486</c:v>
                </c:pt>
                <c:pt idx="915">
                  <c:v>35487</c:v>
                </c:pt>
                <c:pt idx="916">
                  <c:v>35488</c:v>
                </c:pt>
                <c:pt idx="917">
                  <c:v>35489</c:v>
                </c:pt>
                <c:pt idx="918">
                  <c:v>35490</c:v>
                </c:pt>
                <c:pt idx="919">
                  <c:v>35491</c:v>
                </c:pt>
                <c:pt idx="920">
                  <c:v>35492</c:v>
                </c:pt>
                <c:pt idx="921">
                  <c:v>35493</c:v>
                </c:pt>
                <c:pt idx="922">
                  <c:v>35494</c:v>
                </c:pt>
                <c:pt idx="923">
                  <c:v>35495</c:v>
                </c:pt>
                <c:pt idx="924">
                  <c:v>35496</c:v>
                </c:pt>
                <c:pt idx="925">
                  <c:v>35497</c:v>
                </c:pt>
                <c:pt idx="926">
                  <c:v>35498</c:v>
                </c:pt>
                <c:pt idx="927">
                  <c:v>35499</c:v>
                </c:pt>
                <c:pt idx="928">
                  <c:v>35500</c:v>
                </c:pt>
                <c:pt idx="929">
                  <c:v>35501</c:v>
                </c:pt>
                <c:pt idx="930">
                  <c:v>35502</c:v>
                </c:pt>
                <c:pt idx="931">
                  <c:v>35503</c:v>
                </c:pt>
                <c:pt idx="932">
                  <c:v>35504</c:v>
                </c:pt>
                <c:pt idx="933">
                  <c:v>35505</c:v>
                </c:pt>
                <c:pt idx="934">
                  <c:v>35506</c:v>
                </c:pt>
                <c:pt idx="935">
                  <c:v>35507</c:v>
                </c:pt>
                <c:pt idx="936">
                  <c:v>35508</c:v>
                </c:pt>
                <c:pt idx="937">
                  <c:v>35509</c:v>
                </c:pt>
                <c:pt idx="938">
                  <c:v>35510</c:v>
                </c:pt>
                <c:pt idx="939">
                  <c:v>35511</c:v>
                </c:pt>
                <c:pt idx="940">
                  <c:v>35512</c:v>
                </c:pt>
                <c:pt idx="941">
                  <c:v>35513</c:v>
                </c:pt>
                <c:pt idx="942">
                  <c:v>35514</c:v>
                </c:pt>
                <c:pt idx="943">
                  <c:v>35515</c:v>
                </c:pt>
                <c:pt idx="944">
                  <c:v>35516</c:v>
                </c:pt>
                <c:pt idx="945">
                  <c:v>35517</c:v>
                </c:pt>
                <c:pt idx="946">
                  <c:v>35518</c:v>
                </c:pt>
                <c:pt idx="947">
                  <c:v>35519</c:v>
                </c:pt>
                <c:pt idx="948">
                  <c:v>35520</c:v>
                </c:pt>
                <c:pt idx="949">
                  <c:v>35521</c:v>
                </c:pt>
                <c:pt idx="950">
                  <c:v>35522</c:v>
                </c:pt>
                <c:pt idx="951">
                  <c:v>35523</c:v>
                </c:pt>
                <c:pt idx="952">
                  <c:v>35524</c:v>
                </c:pt>
                <c:pt idx="953">
                  <c:v>35525</c:v>
                </c:pt>
                <c:pt idx="954">
                  <c:v>35526</c:v>
                </c:pt>
                <c:pt idx="955">
                  <c:v>35527</c:v>
                </c:pt>
                <c:pt idx="956">
                  <c:v>35528</c:v>
                </c:pt>
                <c:pt idx="957">
                  <c:v>35529</c:v>
                </c:pt>
                <c:pt idx="958">
                  <c:v>35530</c:v>
                </c:pt>
                <c:pt idx="959">
                  <c:v>35531</c:v>
                </c:pt>
                <c:pt idx="960">
                  <c:v>35532</c:v>
                </c:pt>
                <c:pt idx="961">
                  <c:v>35533</c:v>
                </c:pt>
                <c:pt idx="962">
                  <c:v>35534</c:v>
                </c:pt>
                <c:pt idx="963">
                  <c:v>35535</c:v>
                </c:pt>
                <c:pt idx="964">
                  <c:v>35536</c:v>
                </c:pt>
                <c:pt idx="965">
                  <c:v>35537</c:v>
                </c:pt>
                <c:pt idx="966">
                  <c:v>35538</c:v>
                </c:pt>
                <c:pt idx="967">
                  <c:v>35539</c:v>
                </c:pt>
                <c:pt idx="968">
                  <c:v>35540</c:v>
                </c:pt>
                <c:pt idx="969">
                  <c:v>35541</c:v>
                </c:pt>
                <c:pt idx="970">
                  <c:v>35542</c:v>
                </c:pt>
                <c:pt idx="971">
                  <c:v>35543</c:v>
                </c:pt>
                <c:pt idx="972">
                  <c:v>35544</c:v>
                </c:pt>
                <c:pt idx="973">
                  <c:v>35545</c:v>
                </c:pt>
                <c:pt idx="974">
                  <c:v>35546</c:v>
                </c:pt>
                <c:pt idx="975">
                  <c:v>35547</c:v>
                </c:pt>
                <c:pt idx="976">
                  <c:v>35548</c:v>
                </c:pt>
                <c:pt idx="977">
                  <c:v>35549</c:v>
                </c:pt>
                <c:pt idx="978">
                  <c:v>35550</c:v>
                </c:pt>
                <c:pt idx="979">
                  <c:v>35551</c:v>
                </c:pt>
                <c:pt idx="980">
                  <c:v>35552</c:v>
                </c:pt>
                <c:pt idx="981">
                  <c:v>35553</c:v>
                </c:pt>
                <c:pt idx="982">
                  <c:v>35554</c:v>
                </c:pt>
                <c:pt idx="983">
                  <c:v>35555</c:v>
                </c:pt>
                <c:pt idx="984">
                  <c:v>35556</c:v>
                </c:pt>
                <c:pt idx="985">
                  <c:v>35557</c:v>
                </c:pt>
                <c:pt idx="986">
                  <c:v>35558</c:v>
                </c:pt>
                <c:pt idx="987">
                  <c:v>35559</c:v>
                </c:pt>
                <c:pt idx="988">
                  <c:v>35560</c:v>
                </c:pt>
                <c:pt idx="989">
                  <c:v>35561</c:v>
                </c:pt>
                <c:pt idx="990">
                  <c:v>35562</c:v>
                </c:pt>
                <c:pt idx="991">
                  <c:v>35563</c:v>
                </c:pt>
                <c:pt idx="992">
                  <c:v>35564</c:v>
                </c:pt>
                <c:pt idx="993">
                  <c:v>35565</c:v>
                </c:pt>
                <c:pt idx="994">
                  <c:v>35566</c:v>
                </c:pt>
                <c:pt idx="995">
                  <c:v>35567</c:v>
                </c:pt>
                <c:pt idx="996">
                  <c:v>35568</c:v>
                </c:pt>
                <c:pt idx="997">
                  <c:v>35569</c:v>
                </c:pt>
                <c:pt idx="998">
                  <c:v>35570</c:v>
                </c:pt>
                <c:pt idx="999">
                  <c:v>35571</c:v>
                </c:pt>
                <c:pt idx="1000">
                  <c:v>35572</c:v>
                </c:pt>
                <c:pt idx="1001">
                  <c:v>35573</c:v>
                </c:pt>
                <c:pt idx="1002">
                  <c:v>35574</c:v>
                </c:pt>
                <c:pt idx="1003">
                  <c:v>35575</c:v>
                </c:pt>
                <c:pt idx="1004">
                  <c:v>35576</c:v>
                </c:pt>
                <c:pt idx="1005">
                  <c:v>35577</c:v>
                </c:pt>
                <c:pt idx="1006">
                  <c:v>35578</c:v>
                </c:pt>
                <c:pt idx="1007">
                  <c:v>35579</c:v>
                </c:pt>
                <c:pt idx="1008">
                  <c:v>35580</c:v>
                </c:pt>
                <c:pt idx="1009">
                  <c:v>35581</c:v>
                </c:pt>
                <c:pt idx="1010">
                  <c:v>35582</c:v>
                </c:pt>
                <c:pt idx="1011">
                  <c:v>35583</c:v>
                </c:pt>
                <c:pt idx="1012">
                  <c:v>35584</c:v>
                </c:pt>
                <c:pt idx="1013">
                  <c:v>35585</c:v>
                </c:pt>
                <c:pt idx="1014">
                  <c:v>35586</c:v>
                </c:pt>
                <c:pt idx="1015">
                  <c:v>35587</c:v>
                </c:pt>
                <c:pt idx="1016">
                  <c:v>35588</c:v>
                </c:pt>
                <c:pt idx="1017">
                  <c:v>35589</c:v>
                </c:pt>
                <c:pt idx="1018">
                  <c:v>35590</c:v>
                </c:pt>
                <c:pt idx="1019">
                  <c:v>35591</c:v>
                </c:pt>
                <c:pt idx="1020">
                  <c:v>35592</c:v>
                </c:pt>
                <c:pt idx="1021">
                  <c:v>35593</c:v>
                </c:pt>
                <c:pt idx="1022">
                  <c:v>35594</c:v>
                </c:pt>
                <c:pt idx="1023">
                  <c:v>35595</c:v>
                </c:pt>
                <c:pt idx="1024">
                  <c:v>35596</c:v>
                </c:pt>
                <c:pt idx="1025">
                  <c:v>35597</c:v>
                </c:pt>
                <c:pt idx="1026">
                  <c:v>35598</c:v>
                </c:pt>
                <c:pt idx="1027">
                  <c:v>35599</c:v>
                </c:pt>
                <c:pt idx="1028">
                  <c:v>35600</c:v>
                </c:pt>
                <c:pt idx="1029">
                  <c:v>35601</c:v>
                </c:pt>
                <c:pt idx="1030">
                  <c:v>35602</c:v>
                </c:pt>
                <c:pt idx="1031">
                  <c:v>35603</c:v>
                </c:pt>
                <c:pt idx="1032">
                  <c:v>35604</c:v>
                </c:pt>
                <c:pt idx="1033">
                  <c:v>35605</c:v>
                </c:pt>
                <c:pt idx="1034">
                  <c:v>35606</c:v>
                </c:pt>
                <c:pt idx="1035">
                  <c:v>35607</c:v>
                </c:pt>
                <c:pt idx="1036">
                  <c:v>35608</c:v>
                </c:pt>
                <c:pt idx="1037">
                  <c:v>35609</c:v>
                </c:pt>
                <c:pt idx="1038">
                  <c:v>35610</c:v>
                </c:pt>
                <c:pt idx="1039">
                  <c:v>35611</c:v>
                </c:pt>
                <c:pt idx="1040">
                  <c:v>35612</c:v>
                </c:pt>
                <c:pt idx="1041">
                  <c:v>35613</c:v>
                </c:pt>
                <c:pt idx="1042">
                  <c:v>35614</c:v>
                </c:pt>
                <c:pt idx="1043">
                  <c:v>35615</c:v>
                </c:pt>
                <c:pt idx="1044">
                  <c:v>35616</c:v>
                </c:pt>
                <c:pt idx="1045">
                  <c:v>35617</c:v>
                </c:pt>
                <c:pt idx="1046">
                  <c:v>35618</c:v>
                </c:pt>
                <c:pt idx="1047">
                  <c:v>35619</c:v>
                </c:pt>
                <c:pt idx="1048">
                  <c:v>35620</c:v>
                </c:pt>
                <c:pt idx="1049">
                  <c:v>35621</c:v>
                </c:pt>
                <c:pt idx="1050">
                  <c:v>35622</c:v>
                </c:pt>
                <c:pt idx="1051">
                  <c:v>35623</c:v>
                </c:pt>
                <c:pt idx="1052">
                  <c:v>35624</c:v>
                </c:pt>
                <c:pt idx="1053">
                  <c:v>35625</c:v>
                </c:pt>
                <c:pt idx="1054">
                  <c:v>35626</c:v>
                </c:pt>
                <c:pt idx="1055">
                  <c:v>35627</c:v>
                </c:pt>
                <c:pt idx="1056">
                  <c:v>35628</c:v>
                </c:pt>
                <c:pt idx="1057">
                  <c:v>35629</c:v>
                </c:pt>
                <c:pt idx="1058">
                  <c:v>35630</c:v>
                </c:pt>
                <c:pt idx="1059">
                  <c:v>35631</c:v>
                </c:pt>
                <c:pt idx="1060">
                  <c:v>35632</c:v>
                </c:pt>
                <c:pt idx="1061">
                  <c:v>35633</c:v>
                </c:pt>
                <c:pt idx="1062">
                  <c:v>35634</c:v>
                </c:pt>
                <c:pt idx="1063">
                  <c:v>35635</c:v>
                </c:pt>
                <c:pt idx="1064">
                  <c:v>35636</c:v>
                </c:pt>
                <c:pt idx="1065">
                  <c:v>35637</c:v>
                </c:pt>
                <c:pt idx="1066">
                  <c:v>35638</c:v>
                </c:pt>
                <c:pt idx="1067">
                  <c:v>35639</c:v>
                </c:pt>
                <c:pt idx="1068">
                  <c:v>35640</c:v>
                </c:pt>
                <c:pt idx="1069">
                  <c:v>35641</c:v>
                </c:pt>
                <c:pt idx="1070">
                  <c:v>35642</c:v>
                </c:pt>
                <c:pt idx="1071">
                  <c:v>35643</c:v>
                </c:pt>
                <c:pt idx="1072">
                  <c:v>35644</c:v>
                </c:pt>
                <c:pt idx="1073">
                  <c:v>35645</c:v>
                </c:pt>
                <c:pt idx="1074">
                  <c:v>35646</c:v>
                </c:pt>
                <c:pt idx="1075">
                  <c:v>35647</c:v>
                </c:pt>
                <c:pt idx="1076">
                  <c:v>35648</c:v>
                </c:pt>
                <c:pt idx="1077">
                  <c:v>35649</c:v>
                </c:pt>
                <c:pt idx="1078">
                  <c:v>35650</c:v>
                </c:pt>
                <c:pt idx="1079">
                  <c:v>35651</c:v>
                </c:pt>
                <c:pt idx="1080">
                  <c:v>35652</c:v>
                </c:pt>
                <c:pt idx="1081">
                  <c:v>35653</c:v>
                </c:pt>
                <c:pt idx="1082">
                  <c:v>35654</c:v>
                </c:pt>
                <c:pt idx="1083">
                  <c:v>35655</c:v>
                </c:pt>
                <c:pt idx="1084">
                  <c:v>35656</c:v>
                </c:pt>
                <c:pt idx="1085">
                  <c:v>35657</c:v>
                </c:pt>
                <c:pt idx="1086">
                  <c:v>35658</c:v>
                </c:pt>
                <c:pt idx="1087">
                  <c:v>35659</c:v>
                </c:pt>
                <c:pt idx="1088">
                  <c:v>35660</c:v>
                </c:pt>
                <c:pt idx="1089">
                  <c:v>35661</c:v>
                </c:pt>
                <c:pt idx="1090">
                  <c:v>35662</c:v>
                </c:pt>
                <c:pt idx="1091">
                  <c:v>35663</c:v>
                </c:pt>
                <c:pt idx="1092">
                  <c:v>35664</c:v>
                </c:pt>
                <c:pt idx="1093">
                  <c:v>35665</c:v>
                </c:pt>
                <c:pt idx="1094">
                  <c:v>35666</c:v>
                </c:pt>
                <c:pt idx="1095">
                  <c:v>35667</c:v>
                </c:pt>
                <c:pt idx="1096">
                  <c:v>35668</c:v>
                </c:pt>
                <c:pt idx="1097">
                  <c:v>35669</c:v>
                </c:pt>
                <c:pt idx="1098">
                  <c:v>35670</c:v>
                </c:pt>
                <c:pt idx="1099">
                  <c:v>35671</c:v>
                </c:pt>
                <c:pt idx="1100">
                  <c:v>35672</c:v>
                </c:pt>
                <c:pt idx="1101">
                  <c:v>35673</c:v>
                </c:pt>
                <c:pt idx="1102">
                  <c:v>35674</c:v>
                </c:pt>
                <c:pt idx="1103">
                  <c:v>35675</c:v>
                </c:pt>
                <c:pt idx="1104">
                  <c:v>35676</c:v>
                </c:pt>
                <c:pt idx="1105">
                  <c:v>35677</c:v>
                </c:pt>
                <c:pt idx="1106">
                  <c:v>35678</c:v>
                </c:pt>
                <c:pt idx="1107">
                  <c:v>35679</c:v>
                </c:pt>
                <c:pt idx="1108">
                  <c:v>35680</c:v>
                </c:pt>
                <c:pt idx="1109">
                  <c:v>35681</c:v>
                </c:pt>
                <c:pt idx="1110">
                  <c:v>35682</c:v>
                </c:pt>
                <c:pt idx="1111">
                  <c:v>35683</c:v>
                </c:pt>
                <c:pt idx="1112">
                  <c:v>35684</c:v>
                </c:pt>
                <c:pt idx="1113">
                  <c:v>35685</c:v>
                </c:pt>
                <c:pt idx="1114">
                  <c:v>35686</c:v>
                </c:pt>
                <c:pt idx="1115">
                  <c:v>35687</c:v>
                </c:pt>
                <c:pt idx="1116">
                  <c:v>35688</c:v>
                </c:pt>
                <c:pt idx="1117">
                  <c:v>35689</c:v>
                </c:pt>
                <c:pt idx="1118">
                  <c:v>35690</c:v>
                </c:pt>
                <c:pt idx="1119">
                  <c:v>35691</c:v>
                </c:pt>
                <c:pt idx="1120">
                  <c:v>35692</c:v>
                </c:pt>
                <c:pt idx="1121">
                  <c:v>35693</c:v>
                </c:pt>
                <c:pt idx="1122">
                  <c:v>35694</c:v>
                </c:pt>
                <c:pt idx="1123">
                  <c:v>35695</c:v>
                </c:pt>
                <c:pt idx="1124">
                  <c:v>35696</c:v>
                </c:pt>
                <c:pt idx="1125">
                  <c:v>35697</c:v>
                </c:pt>
                <c:pt idx="1126">
                  <c:v>35698</c:v>
                </c:pt>
                <c:pt idx="1127">
                  <c:v>35699</c:v>
                </c:pt>
                <c:pt idx="1128">
                  <c:v>35700</c:v>
                </c:pt>
                <c:pt idx="1129">
                  <c:v>35701</c:v>
                </c:pt>
                <c:pt idx="1130">
                  <c:v>35702</c:v>
                </c:pt>
                <c:pt idx="1131">
                  <c:v>35703</c:v>
                </c:pt>
                <c:pt idx="1132">
                  <c:v>35704</c:v>
                </c:pt>
                <c:pt idx="1133">
                  <c:v>35705</c:v>
                </c:pt>
                <c:pt idx="1134">
                  <c:v>35706</c:v>
                </c:pt>
                <c:pt idx="1135">
                  <c:v>35707</c:v>
                </c:pt>
                <c:pt idx="1136">
                  <c:v>35708</c:v>
                </c:pt>
                <c:pt idx="1137">
                  <c:v>35709</c:v>
                </c:pt>
                <c:pt idx="1138">
                  <c:v>35710</c:v>
                </c:pt>
                <c:pt idx="1139">
                  <c:v>35711</c:v>
                </c:pt>
                <c:pt idx="1140">
                  <c:v>35712</c:v>
                </c:pt>
                <c:pt idx="1141">
                  <c:v>35713</c:v>
                </c:pt>
                <c:pt idx="1142">
                  <c:v>35714</c:v>
                </c:pt>
                <c:pt idx="1143">
                  <c:v>35715</c:v>
                </c:pt>
                <c:pt idx="1144">
                  <c:v>35716</c:v>
                </c:pt>
                <c:pt idx="1145">
                  <c:v>35717</c:v>
                </c:pt>
                <c:pt idx="1146">
                  <c:v>35718</c:v>
                </c:pt>
                <c:pt idx="1147">
                  <c:v>35719</c:v>
                </c:pt>
                <c:pt idx="1148">
                  <c:v>35720</c:v>
                </c:pt>
                <c:pt idx="1149">
                  <c:v>35721</c:v>
                </c:pt>
                <c:pt idx="1150">
                  <c:v>35722</c:v>
                </c:pt>
                <c:pt idx="1151">
                  <c:v>35723</c:v>
                </c:pt>
                <c:pt idx="1152">
                  <c:v>35724</c:v>
                </c:pt>
                <c:pt idx="1153">
                  <c:v>35725</c:v>
                </c:pt>
                <c:pt idx="1154">
                  <c:v>35726</c:v>
                </c:pt>
                <c:pt idx="1155">
                  <c:v>35727</c:v>
                </c:pt>
                <c:pt idx="1156">
                  <c:v>35728</c:v>
                </c:pt>
                <c:pt idx="1157">
                  <c:v>35729</c:v>
                </c:pt>
                <c:pt idx="1158">
                  <c:v>35730</c:v>
                </c:pt>
                <c:pt idx="1159">
                  <c:v>35731</c:v>
                </c:pt>
                <c:pt idx="1160">
                  <c:v>35732</c:v>
                </c:pt>
                <c:pt idx="1161">
                  <c:v>35733</c:v>
                </c:pt>
                <c:pt idx="1162">
                  <c:v>35734</c:v>
                </c:pt>
                <c:pt idx="1163">
                  <c:v>35735</c:v>
                </c:pt>
                <c:pt idx="1164">
                  <c:v>35736</c:v>
                </c:pt>
                <c:pt idx="1165">
                  <c:v>35737</c:v>
                </c:pt>
                <c:pt idx="1166">
                  <c:v>35738</c:v>
                </c:pt>
                <c:pt idx="1167">
                  <c:v>35739</c:v>
                </c:pt>
                <c:pt idx="1168">
                  <c:v>35740</c:v>
                </c:pt>
                <c:pt idx="1169">
                  <c:v>35741</c:v>
                </c:pt>
                <c:pt idx="1170">
                  <c:v>35742</c:v>
                </c:pt>
                <c:pt idx="1171">
                  <c:v>35743</c:v>
                </c:pt>
                <c:pt idx="1172">
                  <c:v>35744</c:v>
                </c:pt>
                <c:pt idx="1173">
                  <c:v>35745</c:v>
                </c:pt>
                <c:pt idx="1174">
                  <c:v>35746</c:v>
                </c:pt>
                <c:pt idx="1175">
                  <c:v>35747</c:v>
                </c:pt>
                <c:pt idx="1176">
                  <c:v>35748</c:v>
                </c:pt>
                <c:pt idx="1177">
                  <c:v>35749</c:v>
                </c:pt>
                <c:pt idx="1178">
                  <c:v>35750</c:v>
                </c:pt>
                <c:pt idx="1179">
                  <c:v>35751</c:v>
                </c:pt>
                <c:pt idx="1180">
                  <c:v>35752</c:v>
                </c:pt>
                <c:pt idx="1181">
                  <c:v>35753</c:v>
                </c:pt>
                <c:pt idx="1182">
                  <c:v>35754</c:v>
                </c:pt>
                <c:pt idx="1183">
                  <c:v>35755</c:v>
                </c:pt>
                <c:pt idx="1184">
                  <c:v>35756</c:v>
                </c:pt>
                <c:pt idx="1185">
                  <c:v>35757</c:v>
                </c:pt>
                <c:pt idx="1186">
                  <c:v>35758</c:v>
                </c:pt>
                <c:pt idx="1187">
                  <c:v>35759</c:v>
                </c:pt>
                <c:pt idx="1188">
                  <c:v>35760</c:v>
                </c:pt>
                <c:pt idx="1189">
                  <c:v>35761</c:v>
                </c:pt>
                <c:pt idx="1190">
                  <c:v>35762</c:v>
                </c:pt>
                <c:pt idx="1191">
                  <c:v>35763</c:v>
                </c:pt>
                <c:pt idx="1192">
                  <c:v>35764</c:v>
                </c:pt>
                <c:pt idx="1193">
                  <c:v>35765</c:v>
                </c:pt>
                <c:pt idx="1194">
                  <c:v>35766</c:v>
                </c:pt>
                <c:pt idx="1195">
                  <c:v>35767</c:v>
                </c:pt>
                <c:pt idx="1196">
                  <c:v>35768</c:v>
                </c:pt>
                <c:pt idx="1197">
                  <c:v>35769</c:v>
                </c:pt>
                <c:pt idx="1198">
                  <c:v>35770</c:v>
                </c:pt>
                <c:pt idx="1199">
                  <c:v>35771</c:v>
                </c:pt>
                <c:pt idx="1200">
                  <c:v>35772</c:v>
                </c:pt>
                <c:pt idx="1201">
                  <c:v>35773</c:v>
                </c:pt>
                <c:pt idx="1202">
                  <c:v>35774</c:v>
                </c:pt>
                <c:pt idx="1203">
                  <c:v>35775</c:v>
                </c:pt>
                <c:pt idx="1204">
                  <c:v>35776</c:v>
                </c:pt>
                <c:pt idx="1205">
                  <c:v>35777</c:v>
                </c:pt>
                <c:pt idx="1206">
                  <c:v>35778</c:v>
                </c:pt>
                <c:pt idx="1207">
                  <c:v>35779</c:v>
                </c:pt>
                <c:pt idx="1208">
                  <c:v>35780</c:v>
                </c:pt>
                <c:pt idx="1209">
                  <c:v>35781</c:v>
                </c:pt>
                <c:pt idx="1210">
                  <c:v>35782</c:v>
                </c:pt>
                <c:pt idx="1211">
                  <c:v>35783</c:v>
                </c:pt>
                <c:pt idx="1212">
                  <c:v>35784</c:v>
                </c:pt>
                <c:pt idx="1213">
                  <c:v>35785</c:v>
                </c:pt>
                <c:pt idx="1214">
                  <c:v>35786</c:v>
                </c:pt>
                <c:pt idx="1215">
                  <c:v>35787</c:v>
                </c:pt>
                <c:pt idx="1216">
                  <c:v>35788</c:v>
                </c:pt>
                <c:pt idx="1217">
                  <c:v>35789</c:v>
                </c:pt>
                <c:pt idx="1218">
                  <c:v>35790</c:v>
                </c:pt>
                <c:pt idx="1219">
                  <c:v>35791</c:v>
                </c:pt>
                <c:pt idx="1220">
                  <c:v>35792</c:v>
                </c:pt>
                <c:pt idx="1221">
                  <c:v>35793</c:v>
                </c:pt>
                <c:pt idx="1222">
                  <c:v>35794</c:v>
                </c:pt>
                <c:pt idx="1223">
                  <c:v>35795</c:v>
                </c:pt>
                <c:pt idx="1224">
                  <c:v>35796</c:v>
                </c:pt>
                <c:pt idx="1225">
                  <c:v>35797</c:v>
                </c:pt>
                <c:pt idx="1226">
                  <c:v>35798</c:v>
                </c:pt>
                <c:pt idx="1227">
                  <c:v>35799</c:v>
                </c:pt>
                <c:pt idx="1228">
                  <c:v>35800</c:v>
                </c:pt>
                <c:pt idx="1229">
                  <c:v>35801</c:v>
                </c:pt>
                <c:pt idx="1230">
                  <c:v>35802</c:v>
                </c:pt>
                <c:pt idx="1231">
                  <c:v>35803</c:v>
                </c:pt>
                <c:pt idx="1232">
                  <c:v>35804</c:v>
                </c:pt>
                <c:pt idx="1233">
                  <c:v>35805</c:v>
                </c:pt>
                <c:pt idx="1234">
                  <c:v>35806</c:v>
                </c:pt>
                <c:pt idx="1235">
                  <c:v>35807</c:v>
                </c:pt>
                <c:pt idx="1236">
                  <c:v>35808</c:v>
                </c:pt>
                <c:pt idx="1237">
                  <c:v>35809</c:v>
                </c:pt>
                <c:pt idx="1238">
                  <c:v>35810</c:v>
                </c:pt>
                <c:pt idx="1239">
                  <c:v>35811</c:v>
                </c:pt>
                <c:pt idx="1240">
                  <c:v>35812</c:v>
                </c:pt>
                <c:pt idx="1241">
                  <c:v>35813</c:v>
                </c:pt>
                <c:pt idx="1242">
                  <c:v>35814</c:v>
                </c:pt>
                <c:pt idx="1243">
                  <c:v>35815</c:v>
                </c:pt>
                <c:pt idx="1244">
                  <c:v>35816</c:v>
                </c:pt>
                <c:pt idx="1245">
                  <c:v>35817</c:v>
                </c:pt>
                <c:pt idx="1246">
                  <c:v>35818</c:v>
                </c:pt>
                <c:pt idx="1247">
                  <c:v>35819</c:v>
                </c:pt>
                <c:pt idx="1248">
                  <c:v>35820</c:v>
                </c:pt>
                <c:pt idx="1249">
                  <c:v>35821</c:v>
                </c:pt>
                <c:pt idx="1250">
                  <c:v>35822</c:v>
                </c:pt>
                <c:pt idx="1251">
                  <c:v>35823</c:v>
                </c:pt>
                <c:pt idx="1252">
                  <c:v>35824</c:v>
                </c:pt>
                <c:pt idx="1253">
                  <c:v>35825</c:v>
                </c:pt>
                <c:pt idx="1254">
                  <c:v>35826</c:v>
                </c:pt>
                <c:pt idx="1255">
                  <c:v>35827</c:v>
                </c:pt>
                <c:pt idx="1256">
                  <c:v>35828</c:v>
                </c:pt>
                <c:pt idx="1257">
                  <c:v>35829</c:v>
                </c:pt>
                <c:pt idx="1258">
                  <c:v>35830</c:v>
                </c:pt>
                <c:pt idx="1259">
                  <c:v>35831</c:v>
                </c:pt>
                <c:pt idx="1260">
                  <c:v>35832</c:v>
                </c:pt>
                <c:pt idx="1261">
                  <c:v>35833</c:v>
                </c:pt>
                <c:pt idx="1262">
                  <c:v>35834</c:v>
                </c:pt>
                <c:pt idx="1263">
                  <c:v>35835</c:v>
                </c:pt>
                <c:pt idx="1264">
                  <c:v>35836</c:v>
                </c:pt>
                <c:pt idx="1265">
                  <c:v>35837</c:v>
                </c:pt>
                <c:pt idx="1266">
                  <c:v>35838</c:v>
                </c:pt>
                <c:pt idx="1267">
                  <c:v>35839</c:v>
                </c:pt>
                <c:pt idx="1268">
                  <c:v>35840</c:v>
                </c:pt>
                <c:pt idx="1269">
                  <c:v>35841</c:v>
                </c:pt>
                <c:pt idx="1270">
                  <c:v>35842</c:v>
                </c:pt>
                <c:pt idx="1271">
                  <c:v>35843</c:v>
                </c:pt>
                <c:pt idx="1272">
                  <c:v>35844</c:v>
                </c:pt>
                <c:pt idx="1273">
                  <c:v>35845</c:v>
                </c:pt>
                <c:pt idx="1274">
                  <c:v>35846</c:v>
                </c:pt>
                <c:pt idx="1275">
                  <c:v>35847</c:v>
                </c:pt>
                <c:pt idx="1276">
                  <c:v>35848</c:v>
                </c:pt>
                <c:pt idx="1277">
                  <c:v>35849</c:v>
                </c:pt>
                <c:pt idx="1278">
                  <c:v>35850</c:v>
                </c:pt>
                <c:pt idx="1279">
                  <c:v>35851</c:v>
                </c:pt>
                <c:pt idx="1280">
                  <c:v>35852</c:v>
                </c:pt>
                <c:pt idx="1281">
                  <c:v>35853</c:v>
                </c:pt>
                <c:pt idx="1282">
                  <c:v>35854</c:v>
                </c:pt>
                <c:pt idx="1283">
                  <c:v>35855</c:v>
                </c:pt>
                <c:pt idx="1284">
                  <c:v>35856</c:v>
                </c:pt>
                <c:pt idx="1285">
                  <c:v>35857</c:v>
                </c:pt>
                <c:pt idx="1286">
                  <c:v>35858</c:v>
                </c:pt>
                <c:pt idx="1287">
                  <c:v>35859</c:v>
                </c:pt>
                <c:pt idx="1288">
                  <c:v>35860</c:v>
                </c:pt>
                <c:pt idx="1289">
                  <c:v>35861</c:v>
                </c:pt>
                <c:pt idx="1290">
                  <c:v>35862</c:v>
                </c:pt>
                <c:pt idx="1291">
                  <c:v>35863</c:v>
                </c:pt>
                <c:pt idx="1292">
                  <c:v>35864</c:v>
                </c:pt>
                <c:pt idx="1293">
                  <c:v>35865</c:v>
                </c:pt>
                <c:pt idx="1294">
                  <c:v>35866</c:v>
                </c:pt>
                <c:pt idx="1295">
                  <c:v>35867</c:v>
                </c:pt>
                <c:pt idx="1296">
                  <c:v>35868</c:v>
                </c:pt>
                <c:pt idx="1297">
                  <c:v>35869</c:v>
                </c:pt>
                <c:pt idx="1298">
                  <c:v>35870</c:v>
                </c:pt>
                <c:pt idx="1299">
                  <c:v>35871</c:v>
                </c:pt>
                <c:pt idx="1300">
                  <c:v>35872</c:v>
                </c:pt>
                <c:pt idx="1301">
                  <c:v>35873</c:v>
                </c:pt>
                <c:pt idx="1302">
                  <c:v>35874</c:v>
                </c:pt>
                <c:pt idx="1303">
                  <c:v>35875</c:v>
                </c:pt>
                <c:pt idx="1304">
                  <c:v>35876</c:v>
                </c:pt>
                <c:pt idx="1305">
                  <c:v>35877</c:v>
                </c:pt>
                <c:pt idx="1306">
                  <c:v>35878</c:v>
                </c:pt>
                <c:pt idx="1307">
                  <c:v>35879</c:v>
                </c:pt>
                <c:pt idx="1308">
                  <c:v>35880</c:v>
                </c:pt>
                <c:pt idx="1309">
                  <c:v>35881</c:v>
                </c:pt>
                <c:pt idx="1310">
                  <c:v>35882</c:v>
                </c:pt>
                <c:pt idx="1311">
                  <c:v>35883</c:v>
                </c:pt>
                <c:pt idx="1312">
                  <c:v>35884</c:v>
                </c:pt>
                <c:pt idx="1313">
                  <c:v>35885</c:v>
                </c:pt>
                <c:pt idx="1314">
                  <c:v>35886</c:v>
                </c:pt>
                <c:pt idx="1315">
                  <c:v>35887</c:v>
                </c:pt>
                <c:pt idx="1316">
                  <c:v>35888</c:v>
                </c:pt>
                <c:pt idx="1317">
                  <c:v>35889</c:v>
                </c:pt>
                <c:pt idx="1318">
                  <c:v>35890</c:v>
                </c:pt>
                <c:pt idx="1319">
                  <c:v>35891</c:v>
                </c:pt>
                <c:pt idx="1320">
                  <c:v>35892</c:v>
                </c:pt>
                <c:pt idx="1321">
                  <c:v>35893</c:v>
                </c:pt>
                <c:pt idx="1322">
                  <c:v>35894</c:v>
                </c:pt>
                <c:pt idx="1323">
                  <c:v>35895</c:v>
                </c:pt>
                <c:pt idx="1324">
                  <c:v>35896</c:v>
                </c:pt>
                <c:pt idx="1325">
                  <c:v>35897</c:v>
                </c:pt>
                <c:pt idx="1326">
                  <c:v>35898</c:v>
                </c:pt>
                <c:pt idx="1327">
                  <c:v>35899</c:v>
                </c:pt>
                <c:pt idx="1328">
                  <c:v>35900</c:v>
                </c:pt>
                <c:pt idx="1329">
                  <c:v>35901</c:v>
                </c:pt>
                <c:pt idx="1330">
                  <c:v>35902</c:v>
                </c:pt>
                <c:pt idx="1331">
                  <c:v>35903</c:v>
                </c:pt>
                <c:pt idx="1332">
                  <c:v>35904</c:v>
                </c:pt>
                <c:pt idx="1333">
                  <c:v>35905</c:v>
                </c:pt>
                <c:pt idx="1334">
                  <c:v>35906</c:v>
                </c:pt>
                <c:pt idx="1335">
                  <c:v>35907</c:v>
                </c:pt>
                <c:pt idx="1336">
                  <c:v>35908</c:v>
                </c:pt>
                <c:pt idx="1337">
                  <c:v>35909</c:v>
                </c:pt>
                <c:pt idx="1338">
                  <c:v>35910</c:v>
                </c:pt>
                <c:pt idx="1339">
                  <c:v>35911</c:v>
                </c:pt>
                <c:pt idx="1340">
                  <c:v>35912</c:v>
                </c:pt>
                <c:pt idx="1341">
                  <c:v>35913</c:v>
                </c:pt>
                <c:pt idx="1342">
                  <c:v>35914</c:v>
                </c:pt>
                <c:pt idx="1343">
                  <c:v>35915</c:v>
                </c:pt>
                <c:pt idx="1344">
                  <c:v>35916</c:v>
                </c:pt>
                <c:pt idx="1345">
                  <c:v>35917</c:v>
                </c:pt>
                <c:pt idx="1346">
                  <c:v>35918</c:v>
                </c:pt>
                <c:pt idx="1347">
                  <c:v>35919</c:v>
                </c:pt>
                <c:pt idx="1348">
                  <c:v>35920</c:v>
                </c:pt>
                <c:pt idx="1349">
                  <c:v>35921</c:v>
                </c:pt>
                <c:pt idx="1350">
                  <c:v>35922</c:v>
                </c:pt>
                <c:pt idx="1351">
                  <c:v>35923</c:v>
                </c:pt>
                <c:pt idx="1352">
                  <c:v>35924</c:v>
                </c:pt>
                <c:pt idx="1353">
                  <c:v>35925</c:v>
                </c:pt>
                <c:pt idx="1354">
                  <c:v>35926</c:v>
                </c:pt>
                <c:pt idx="1355">
                  <c:v>35927</c:v>
                </c:pt>
                <c:pt idx="1356">
                  <c:v>35928</c:v>
                </c:pt>
                <c:pt idx="1357">
                  <c:v>35929</c:v>
                </c:pt>
                <c:pt idx="1358">
                  <c:v>35930</c:v>
                </c:pt>
                <c:pt idx="1359">
                  <c:v>35931</c:v>
                </c:pt>
                <c:pt idx="1360">
                  <c:v>35932</c:v>
                </c:pt>
                <c:pt idx="1361">
                  <c:v>35933</c:v>
                </c:pt>
                <c:pt idx="1362">
                  <c:v>35934</c:v>
                </c:pt>
                <c:pt idx="1363">
                  <c:v>35935</c:v>
                </c:pt>
                <c:pt idx="1364">
                  <c:v>35936</c:v>
                </c:pt>
                <c:pt idx="1365">
                  <c:v>35937</c:v>
                </c:pt>
                <c:pt idx="1366">
                  <c:v>35938</c:v>
                </c:pt>
                <c:pt idx="1367">
                  <c:v>35939</c:v>
                </c:pt>
                <c:pt idx="1368">
                  <c:v>35940</c:v>
                </c:pt>
                <c:pt idx="1369">
                  <c:v>35941</c:v>
                </c:pt>
                <c:pt idx="1370">
                  <c:v>35942</c:v>
                </c:pt>
                <c:pt idx="1371">
                  <c:v>35943</c:v>
                </c:pt>
                <c:pt idx="1372">
                  <c:v>35944</c:v>
                </c:pt>
                <c:pt idx="1373">
                  <c:v>35945</c:v>
                </c:pt>
                <c:pt idx="1374">
                  <c:v>35946</c:v>
                </c:pt>
                <c:pt idx="1375">
                  <c:v>35947</c:v>
                </c:pt>
                <c:pt idx="1376">
                  <c:v>35948</c:v>
                </c:pt>
                <c:pt idx="1377">
                  <c:v>35949</c:v>
                </c:pt>
                <c:pt idx="1378">
                  <c:v>35950</c:v>
                </c:pt>
                <c:pt idx="1379">
                  <c:v>35951</c:v>
                </c:pt>
                <c:pt idx="1380">
                  <c:v>35952</c:v>
                </c:pt>
                <c:pt idx="1381">
                  <c:v>35953</c:v>
                </c:pt>
                <c:pt idx="1382">
                  <c:v>35954</c:v>
                </c:pt>
                <c:pt idx="1383">
                  <c:v>35955</c:v>
                </c:pt>
                <c:pt idx="1384">
                  <c:v>35956</c:v>
                </c:pt>
                <c:pt idx="1385">
                  <c:v>35957</c:v>
                </c:pt>
                <c:pt idx="1386">
                  <c:v>35958</c:v>
                </c:pt>
                <c:pt idx="1387">
                  <c:v>35959</c:v>
                </c:pt>
                <c:pt idx="1388">
                  <c:v>35960</c:v>
                </c:pt>
                <c:pt idx="1389">
                  <c:v>35961</c:v>
                </c:pt>
                <c:pt idx="1390">
                  <c:v>35962</c:v>
                </c:pt>
                <c:pt idx="1391">
                  <c:v>35963</c:v>
                </c:pt>
                <c:pt idx="1392">
                  <c:v>35964</c:v>
                </c:pt>
                <c:pt idx="1393">
                  <c:v>35965</c:v>
                </c:pt>
                <c:pt idx="1394">
                  <c:v>35966</c:v>
                </c:pt>
                <c:pt idx="1395">
                  <c:v>35967</c:v>
                </c:pt>
                <c:pt idx="1396">
                  <c:v>35968</c:v>
                </c:pt>
                <c:pt idx="1397">
                  <c:v>35969</c:v>
                </c:pt>
                <c:pt idx="1398">
                  <c:v>35970</c:v>
                </c:pt>
                <c:pt idx="1399">
                  <c:v>35971</c:v>
                </c:pt>
                <c:pt idx="1400">
                  <c:v>35972</c:v>
                </c:pt>
                <c:pt idx="1401">
                  <c:v>35973</c:v>
                </c:pt>
                <c:pt idx="1402">
                  <c:v>35974</c:v>
                </c:pt>
                <c:pt idx="1403">
                  <c:v>35975</c:v>
                </c:pt>
                <c:pt idx="1404">
                  <c:v>35976</c:v>
                </c:pt>
                <c:pt idx="1405">
                  <c:v>35977</c:v>
                </c:pt>
                <c:pt idx="1406">
                  <c:v>35978</c:v>
                </c:pt>
                <c:pt idx="1407">
                  <c:v>35979</c:v>
                </c:pt>
                <c:pt idx="1408">
                  <c:v>35980</c:v>
                </c:pt>
                <c:pt idx="1409">
                  <c:v>35981</c:v>
                </c:pt>
                <c:pt idx="1410">
                  <c:v>35982</c:v>
                </c:pt>
                <c:pt idx="1411">
                  <c:v>35983</c:v>
                </c:pt>
                <c:pt idx="1412">
                  <c:v>35984</c:v>
                </c:pt>
                <c:pt idx="1413">
                  <c:v>35985</c:v>
                </c:pt>
                <c:pt idx="1414">
                  <c:v>35986</c:v>
                </c:pt>
                <c:pt idx="1415">
                  <c:v>35987</c:v>
                </c:pt>
                <c:pt idx="1416">
                  <c:v>35988</c:v>
                </c:pt>
                <c:pt idx="1417">
                  <c:v>35989</c:v>
                </c:pt>
                <c:pt idx="1418">
                  <c:v>35990</c:v>
                </c:pt>
                <c:pt idx="1419">
                  <c:v>35991</c:v>
                </c:pt>
                <c:pt idx="1420">
                  <c:v>35992</c:v>
                </c:pt>
                <c:pt idx="1421">
                  <c:v>35993</c:v>
                </c:pt>
                <c:pt idx="1422">
                  <c:v>35994</c:v>
                </c:pt>
                <c:pt idx="1423">
                  <c:v>35995</c:v>
                </c:pt>
                <c:pt idx="1424">
                  <c:v>35996</c:v>
                </c:pt>
                <c:pt idx="1425">
                  <c:v>35997</c:v>
                </c:pt>
                <c:pt idx="1426">
                  <c:v>35998</c:v>
                </c:pt>
                <c:pt idx="1427">
                  <c:v>35999</c:v>
                </c:pt>
                <c:pt idx="1428">
                  <c:v>36000</c:v>
                </c:pt>
                <c:pt idx="1429">
                  <c:v>36001</c:v>
                </c:pt>
                <c:pt idx="1430">
                  <c:v>36002</c:v>
                </c:pt>
                <c:pt idx="1431">
                  <c:v>36003</c:v>
                </c:pt>
                <c:pt idx="1432">
                  <c:v>36004</c:v>
                </c:pt>
                <c:pt idx="1433">
                  <c:v>36005</c:v>
                </c:pt>
                <c:pt idx="1434">
                  <c:v>36006</c:v>
                </c:pt>
                <c:pt idx="1435">
                  <c:v>36007</c:v>
                </c:pt>
                <c:pt idx="1436">
                  <c:v>36008</c:v>
                </c:pt>
                <c:pt idx="1437">
                  <c:v>36009</c:v>
                </c:pt>
                <c:pt idx="1438">
                  <c:v>36010</c:v>
                </c:pt>
                <c:pt idx="1439">
                  <c:v>36011</c:v>
                </c:pt>
                <c:pt idx="1440">
                  <c:v>36012</c:v>
                </c:pt>
                <c:pt idx="1441">
                  <c:v>36013</c:v>
                </c:pt>
                <c:pt idx="1442">
                  <c:v>36014</c:v>
                </c:pt>
                <c:pt idx="1443">
                  <c:v>36015</c:v>
                </c:pt>
                <c:pt idx="1444">
                  <c:v>36016</c:v>
                </c:pt>
                <c:pt idx="1445">
                  <c:v>36017</c:v>
                </c:pt>
                <c:pt idx="1446">
                  <c:v>36018</c:v>
                </c:pt>
                <c:pt idx="1447">
                  <c:v>36019</c:v>
                </c:pt>
                <c:pt idx="1448">
                  <c:v>36020</c:v>
                </c:pt>
                <c:pt idx="1449">
                  <c:v>36021</c:v>
                </c:pt>
                <c:pt idx="1450">
                  <c:v>36022</c:v>
                </c:pt>
                <c:pt idx="1451">
                  <c:v>36023</c:v>
                </c:pt>
                <c:pt idx="1452">
                  <c:v>36024</c:v>
                </c:pt>
                <c:pt idx="1453">
                  <c:v>36025</c:v>
                </c:pt>
                <c:pt idx="1454">
                  <c:v>36026</c:v>
                </c:pt>
                <c:pt idx="1455">
                  <c:v>36027</c:v>
                </c:pt>
                <c:pt idx="1456">
                  <c:v>36028</c:v>
                </c:pt>
                <c:pt idx="1457">
                  <c:v>36029</c:v>
                </c:pt>
                <c:pt idx="1458">
                  <c:v>36030</c:v>
                </c:pt>
                <c:pt idx="1459">
                  <c:v>36031</c:v>
                </c:pt>
                <c:pt idx="1460">
                  <c:v>36032</c:v>
                </c:pt>
                <c:pt idx="1461">
                  <c:v>36033</c:v>
                </c:pt>
                <c:pt idx="1462">
                  <c:v>36034</c:v>
                </c:pt>
                <c:pt idx="1463">
                  <c:v>36035</c:v>
                </c:pt>
                <c:pt idx="1464">
                  <c:v>36036</c:v>
                </c:pt>
                <c:pt idx="1465">
                  <c:v>36037</c:v>
                </c:pt>
                <c:pt idx="1466">
                  <c:v>36038</c:v>
                </c:pt>
                <c:pt idx="1467">
                  <c:v>36039</c:v>
                </c:pt>
                <c:pt idx="1468">
                  <c:v>36040</c:v>
                </c:pt>
                <c:pt idx="1469">
                  <c:v>36041</c:v>
                </c:pt>
                <c:pt idx="1470">
                  <c:v>36042</c:v>
                </c:pt>
                <c:pt idx="1471">
                  <c:v>36043</c:v>
                </c:pt>
                <c:pt idx="1472">
                  <c:v>36044</c:v>
                </c:pt>
                <c:pt idx="1473">
                  <c:v>36045</c:v>
                </c:pt>
                <c:pt idx="1474">
                  <c:v>36046</c:v>
                </c:pt>
                <c:pt idx="1475">
                  <c:v>36047</c:v>
                </c:pt>
                <c:pt idx="1476">
                  <c:v>36048</c:v>
                </c:pt>
                <c:pt idx="1477">
                  <c:v>36049</c:v>
                </c:pt>
                <c:pt idx="1478">
                  <c:v>36050</c:v>
                </c:pt>
                <c:pt idx="1479">
                  <c:v>36051</c:v>
                </c:pt>
                <c:pt idx="1480">
                  <c:v>36052</c:v>
                </c:pt>
                <c:pt idx="1481">
                  <c:v>36053</c:v>
                </c:pt>
                <c:pt idx="1482">
                  <c:v>36054</c:v>
                </c:pt>
                <c:pt idx="1483">
                  <c:v>36055</c:v>
                </c:pt>
                <c:pt idx="1484">
                  <c:v>36056</c:v>
                </c:pt>
                <c:pt idx="1485">
                  <c:v>36057</c:v>
                </c:pt>
                <c:pt idx="1486">
                  <c:v>36058</c:v>
                </c:pt>
                <c:pt idx="1487">
                  <c:v>36059</c:v>
                </c:pt>
                <c:pt idx="1488">
                  <c:v>36060</c:v>
                </c:pt>
                <c:pt idx="1489">
                  <c:v>36061</c:v>
                </c:pt>
                <c:pt idx="1490">
                  <c:v>36062</c:v>
                </c:pt>
                <c:pt idx="1491">
                  <c:v>36063</c:v>
                </c:pt>
                <c:pt idx="1492">
                  <c:v>36064</c:v>
                </c:pt>
                <c:pt idx="1493">
                  <c:v>36065</c:v>
                </c:pt>
                <c:pt idx="1494">
                  <c:v>36066</c:v>
                </c:pt>
                <c:pt idx="1495">
                  <c:v>36067</c:v>
                </c:pt>
                <c:pt idx="1496">
                  <c:v>36068</c:v>
                </c:pt>
                <c:pt idx="1497">
                  <c:v>36069</c:v>
                </c:pt>
                <c:pt idx="1498">
                  <c:v>36070</c:v>
                </c:pt>
                <c:pt idx="1499">
                  <c:v>36071</c:v>
                </c:pt>
                <c:pt idx="1500">
                  <c:v>36072</c:v>
                </c:pt>
                <c:pt idx="1501">
                  <c:v>36073</c:v>
                </c:pt>
                <c:pt idx="1502">
                  <c:v>36074</c:v>
                </c:pt>
                <c:pt idx="1503">
                  <c:v>36075</c:v>
                </c:pt>
                <c:pt idx="1504">
                  <c:v>36076</c:v>
                </c:pt>
                <c:pt idx="1505">
                  <c:v>36077</c:v>
                </c:pt>
                <c:pt idx="1506">
                  <c:v>36078</c:v>
                </c:pt>
                <c:pt idx="1507">
                  <c:v>36079</c:v>
                </c:pt>
                <c:pt idx="1508">
                  <c:v>36080</c:v>
                </c:pt>
                <c:pt idx="1509">
                  <c:v>36081</c:v>
                </c:pt>
                <c:pt idx="1510">
                  <c:v>36082</c:v>
                </c:pt>
                <c:pt idx="1511">
                  <c:v>36083</c:v>
                </c:pt>
                <c:pt idx="1512">
                  <c:v>36084</c:v>
                </c:pt>
                <c:pt idx="1513">
                  <c:v>36085</c:v>
                </c:pt>
                <c:pt idx="1514">
                  <c:v>36086</c:v>
                </c:pt>
                <c:pt idx="1515">
                  <c:v>36087</c:v>
                </c:pt>
                <c:pt idx="1516">
                  <c:v>36088</c:v>
                </c:pt>
                <c:pt idx="1517">
                  <c:v>36089</c:v>
                </c:pt>
                <c:pt idx="1518">
                  <c:v>36090</c:v>
                </c:pt>
                <c:pt idx="1519">
                  <c:v>36091</c:v>
                </c:pt>
                <c:pt idx="1520">
                  <c:v>36092</c:v>
                </c:pt>
                <c:pt idx="1521">
                  <c:v>36093</c:v>
                </c:pt>
                <c:pt idx="1522">
                  <c:v>36094</c:v>
                </c:pt>
                <c:pt idx="1523">
                  <c:v>36095</c:v>
                </c:pt>
                <c:pt idx="1524">
                  <c:v>36096</c:v>
                </c:pt>
                <c:pt idx="1525">
                  <c:v>36097</c:v>
                </c:pt>
                <c:pt idx="1526">
                  <c:v>36098</c:v>
                </c:pt>
                <c:pt idx="1527">
                  <c:v>36099</c:v>
                </c:pt>
                <c:pt idx="1528">
                  <c:v>36100</c:v>
                </c:pt>
                <c:pt idx="1529">
                  <c:v>36101</c:v>
                </c:pt>
                <c:pt idx="1530">
                  <c:v>36102</c:v>
                </c:pt>
                <c:pt idx="1531">
                  <c:v>36103</c:v>
                </c:pt>
                <c:pt idx="1532">
                  <c:v>36104</c:v>
                </c:pt>
                <c:pt idx="1533">
                  <c:v>36105</c:v>
                </c:pt>
                <c:pt idx="1534">
                  <c:v>36106</c:v>
                </c:pt>
                <c:pt idx="1535">
                  <c:v>36107</c:v>
                </c:pt>
                <c:pt idx="1536">
                  <c:v>36108</c:v>
                </c:pt>
                <c:pt idx="1537">
                  <c:v>36109</c:v>
                </c:pt>
                <c:pt idx="1538">
                  <c:v>36110</c:v>
                </c:pt>
                <c:pt idx="1539">
                  <c:v>36111</c:v>
                </c:pt>
                <c:pt idx="1540">
                  <c:v>36112</c:v>
                </c:pt>
                <c:pt idx="1541">
                  <c:v>36113</c:v>
                </c:pt>
                <c:pt idx="1542">
                  <c:v>36114</c:v>
                </c:pt>
                <c:pt idx="1543">
                  <c:v>36115</c:v>
                </c:pt>
                <c:pt idx="1544">
                  <c:v>36116</c:v>
                </c:pt>
                <c:pt idx="1545">
                  <c:v>36117</c:v>
                </c:pt>
                <c:pt idx="1546">
                  <c:v>36118</c:v>
                </c:pt>
                <c:pt idx="1547">
                  <c:v>36119</c:v>
                </c:pt>
                <c:pt idx="1548">
                  <c:v>36120</c:v>
                </c:pt>
                <c:pt idx="1549">
                  <c:v>36121</c:v>
                </c:pt>
                <c:pt idx="1550">
                  <c:v>36122</c:v>
                </c:pt>
                <c:pt idx="1551">
                  <c:v>36123</c:v>
                </c:pt>
                <c:pt idx="1552">
                  <c:v>36124</c:v>
                </c:pt>
                <c:pt idx="1553">
                  <c:v>36125</c:v>
                </c:pt>
                <c:pt idx="1554">
                  <c:v>36126</c:v>
                </c:pt>
                <c:pt idx="1555">
                  <c:v>36127</c:v>
                </c:pt>
                <c:pt idx="1556">
                  <c:v>36128</c:v>
                </c:pt>
                <c:pt idx="1557">
                  <c:v>36129</c:v>
                </c:pt>
                <c:pt idx="1558">
                  <c:v>36130</c:v>
                </c:pt>
                <c:pt idx="1559">
                  <c:v>36131</c:v>
                </c:pt>
                <c:pt idx="1560">
                  <c:v>36132</c:v>
                </c:pt>
                <c:pt idx="1561">
                  <c:v>36133</c:v>
                </c:pt>
                <c:pt idx="1562">
                  <c:v>36134</c:v>
                </c:pt>
                <c:pt idx="1563">
                  <c:v>36135</c:v>
                </c:pt>
                <c:pt idx="1564">
                  <c:v>36136</c:v>
                </c:pt>
                <c:pt idx="1565">
                  <c:v>36137</c:v>
                </c:pt>
                <c:pt idx="1566">
                  <c:v>36138</c:v>
                </c:pt>
                <c:pt idx="1567">
                  <c:v>36139</c:v>
                </c:pt>
                <c:pt idx="1568">
                  <c:v>36140</c:v>
                </c:pt>
                <c:pt idx="1569">
                  <c:v>36141</c:v>
                </c:pt>
                <c:pt idx="1570">
                  <c:v>36142</c:v>
                </c:pt>
                <c:pt idx="1571">
                  <c:v>36143</c:v>
                </c:pt>
                <c:pt idx="1572">
                  <c:v>36144</c:v>
                </c:pt>
                <c:pt idx="1573">
                  <c:v>36145</c:v>
                </c:pt>
                <c:pt idx="1574">
                  <c:v>36146</c:v>
                </c:pt>
                <c:pt idx="1575">
                  <c:v>36147</c:v>
                </c:pt>
                <c:pt idx="1576">
                  <c:v>36148</c:v>
                </c:pt>
                <c:pt idx="1577">
                  <c:v>36149</c:v>
                </c:pt>
                <c:pt idx="1578">
                  <c:v>36150</c:v>
                </c:pt>
                <c:pt idx="1579">
                  <c:v>36151</c:v>
                </c:pt>
                <c:pt idx="1580">
                  <c:v>36152</c:v>
                </c:pt>
                <c:pt idx="1581">
                  <c:v>36153</c:v>
                </c:pt>
                <c:pt idx="1582">
                  <c:v>36154</c:v>
                </c:pt>
                <c:pt idx="1583">
                  <c:v>36155</c:v>
                </c:pt>
                <c:pt idx="1584">
                  <c:v>36156</c:v>
                </c:pt>
                <c:pt idx="1585">
                  <c:v>36157</c:v>
                </c:pt>
                <c:pt idx="1586">
                  <c:v>36158</c:v>
                </c:pt>
                <c:pt idx="1587">
                  <c:v>36159</c:v>
                </c:pt>
                <c:pt idx="1588">
                  <c:v>36160</c:v>
                </c:pt>
                <c:pt idx="1589">
                  <c:v>36161</c:v>
                </c:pt>
                <c:pt idx="1590">
                  <c:v>36162</c:v>
                </c:pt>
                <c:pt idx="1591">
                  <c:v>36163</c:v>
                </c:pt>
                <c:pt idx="1592">
                  <c:v>36164</c:v>
                </c:pt>
                <c:pt idx="1593">
                  <c:v>36165</c:v>
                </c:pt>
                <c:pt idx="1594">
                  <c:v>36166</c:v>
                </c:pt>
                <c:pt idx="1595">
                  <c:v>36167</c:v>
                </c:pt>
                <c:pt idx="1596">
                  <c:v>36168</c:v>
                </c:pt>
                <c:pt idx="1597">
                  <c:v>36169</c:v>
                </c:pt>
                <c:pt idx="1598">
                  <c:v>36170</c:v>
                </c:pt>
                <c:pt idx="1599">
                  <c:v>36171</c:v>
                </c:pt>
                <c:pt idx="1600">
                  <c:v>36172</c:v>
                </c:pt>
                <c:pt idx="1601">
                  <c:v>36173</c:v>
                </c:pt>
                <c:pt idx="1602">
                  <c:v>36174</c:v>
                </c:pt>
                <c:pt idx="1603">
                  <c:v>36175</c:v>
                </c:pt>
                <c:pt idx="1604">
                  <c:v>36176</c:v>
                </c:pt>
                <c:pt idx="1605">
                  <c:v>36177</c:v>
                </c:pt>
                <c:pt idx="1606">
                  <c:v>36178</c:v>
                </c:pt>
                <c:pt idx="1607">
                  <c:v>36179</c:v>
                </c:pt>
                <c:pt idx="1608">
                  <c:v>36180</c:v>
                </c:pt>
                <c:pt idx="1609">
                  <c:v>36181</c:v>
                </c:pt>
                <c:pt idx="1610">
                  <c:v>36182</c:v>
                </c:pt>
                <c:pt idx="1611">
                  <c:v>36183</c:v>
                </c:pt>
                <c:pt idx="1612">
                  <c:v>36184</c:v>
                </c:pt>
                <c:pt idx="1613">
                  <c:v>36185</c:v>
                </c:pt>
                <c:pt idx="1614">
                  <c:v>36186</c:v>
                </c:pt>
                <c:pt idx="1615">
                  <c:v>36187</c:v>
                </c:pt>
                <c:pt idx="1616">
                  <c:v>36188</c:v>
                </c:pt>
                <c:pt idx="1617">
                  <c:v>36189</c:v>
                </c:pt>
                <c:pt idx="1618">
                  <c:v>36190</c:v>
                </c:pt>
                <c:pt idx="1619">
                  <c:v>36191</c:v>
                </c:pt>
                <c:pt idx="1620">
                  <c:v>36192</c:v>
                </c:pt>
                <c:pt idx="1621">
                  <c:v>36193</c:v>
                </c:pt>
                <c:pt idx="1622">
                  <c:v>36194</c:v>
                </c:pt>
                <c:pt idx="1623">
                  <c:v>36195</c:v>
                </c:pt>
                <c:pt idx="1624">
                  <c:v>36196</c:v>
                </c:pt>
                <c:pt idx="1625">
                  <c:v>36197</c:v>
                </c:pt>
                <c:pt idx="1626">
                  <c:v>36198</c:v>
                </c:pt>
                <c:pt idx="1627">
                  <c:v>36199</c:v>
                </c:pt>
                <c:pt idx="1628">
                  <c:v>36200</c:v>
                </c:pt>
                <c:pt idx="1629">
                  <c:v>36201</c:v>
                </c:pt>
                <c:pt idx="1630">
                  <c:v>36202</c:v>
                </c:pt>
                <c:pt idx="1631">
                  <c:v>36203</c:v>
                </c:pt>
                <c:pt idx="1632">
                  <c:v>36204</c:v>
                </c:pt>
                <c:pt idx="1633">
                  <c:v>36205</c:v>
                </c:pt>
                <c:pt idx="1634">
                  <c:v>36206</c:v>
                </c:pt>
                <c:pt idx="1635">
                  <c:v>36207</c:v>
                </c:pt>
                <c:pt idx="1636">
                  <c:v>36208</c:v>
                </c:pt>
                <c:pt idx="1637">
                  <c:v>36209</c:v>
                </c:pt>
                <c:pt idx="1638">
                  <c:v>36210</c:v>
                </c:pt>
                <c:pt idx="1639">
                  <c:v>36211</c:v>
                </c:pt>
                <c:pt idx="1640">
                  <c:v>36212</c:v>
                </c:pt>
                <c:pt idx="1641">
                  <c:v>36213</c:v>
                </c:pt>
                <c:pt idx="1642">
                  <c:v>36214</c:v>
                </c:pt>
                <c:pt idx="1643">
                  <c:v>36215</c:v>
                </c:pt>
                <c:pt idx="1644">
                  <c:v>36216</c:v>
                </c:pt>
                <c:pt idx="1645">
                  <c:v>36217</c:v>
                </c:pt>
                <c:pt idx="1646">
                  <c:v>36218</c:v>
                </c:pt>
                <c:pt idx="1647">
                  <c:v>36219</c:v>
                </c:pt>
                <c:pt idx="1648">
                  <c:v>36220</c:v>
                </c:pt>
                <c:pt idx="1649">
                  <c:v>36221</c:v>
                </c:pt>
                <c:pt idx="1650">
                  <c:v>36222</c:v>
                </c:pt>
                <c:pt idx="1651">
                  <c:v>36223</c:v>
                </c:pt>
                <c:pt idx="1652">
                  <c:v>36224</c:v>
                </c:pt>
                <c:pt idx="1653">
                  <c:v>36225</c:v>
                </c:pt>
                <c:pt idx="1654">
                  <c:v>36226</c:v>
                </c:pt>
                <c:pt idx="1655">
                  <c:v>36227</c:v>
                </c:pt>
                <c:pt idx="1656">
                  <c:v>36228</c:v>
                </c:pt>
                <c:pt idx="1657">
                  <c:v>36229</c:v>
                </c:pt>
                <c:pt idx="1658">
                  <c:v>36230</c:v>
                </c:pt>
                <c:pt idx="1659">
                  <c:v>36231</c:v>
                </c:pt>
                <c:pt idx="1660">
                  <c:v>36232</c:v>
                </c:pt>
                <c:pt idx="1661">
                  <c:v>36233</c:v>
                </c:pt>
                <c:pt idx="1662">
                  <c:v>36234</c:v>
                </c:pt>
                <c:pt idx="1663">
                  <c:v>36235</c:v>
                </c:pt>
                <c:pt idx="1664">
                  <c:v>36236</c:v>
                </c:pt>
                <c:pt idx="1665">
                  <c:v>36237</c:v>
                </c:pt>
                <c:pt idx="1666">
                  <c:v>36238</c:v>
                </c:pt>
                <c:pt idx="1667">
                  <c:v>36239</c:v>
                </c:pt>
                <c:pt idx="1668">
                  <c:v>36240</c:v>
                </c:pt>
                <c:pt idx="1669">
                  <c:v>36241</c:v>
                </c:pt>
                <c:pt idx="1670">
                  <c:v>36242</c:v>
                </c:pt>
                <c:pt idx="1671">
                  <c:v>36243</c:v>
                </c:pt>
                <c:pt idx="1672">
                  <c:v>36244</c:v>
                </c:pt>
                <c:pt idx="1673">
                  <c:v>36245</c:v>
                </c:pt>
                <c:pt idx="1674">
                  <c:v>36246</c:v>
                </c:pt>
                <c:pt idx="1675">
                  <c:v>36247</c:v>
                </c:pt>
                <c:pt idx="1676">
                  <c:v>36248</c:v>
                </c:pt>
                <c:pt idx="1677">
                  <c:v>36249</c:v>
                </c:pt>
                <c:pt idx="1678">
                  <c:v>36250</c:v>
                </c:pt>
                <c:pt idx="1679">
                  <c:v>36251</c:v>
                </c:pt>
                <c:pt idx="1680">
                  <c:v>36252</c:v>
                </c:pt>
                <c:pt idx="1681">
                  <c:v>36253</c:v>
                </c:pt>
                <c:pt idx="1682">
                  <c:v>36254</c:v>
                </c:pt>
                <c:pt idx="1683">
                  <c:v>36255</c:v>
                </c:pt>
                <c:pt idx="1684">
                  <c:v>36256</c:v>
                </c:pt>
                <c:pt idx="1685">
                  <c:v>36257</c:v>
                </c:pt>
                <c:pt idx="1686">
                  <c:v>36258</c:v>
                </c:pt>
                <c:pt idx="1687">
                  <c:v>36259</c:v>
                </c:pt>
                <c:pt idx="1688">
                  <c:v>36260</c:v>
                </c:pt>
                <c:pt idx="1689">
                  <c:v>36261</c:v>
                </c:pt>
                <c:pt idx="1690">
                  <c:v>36262</c:v>
                </c:pt>
                <c:pt idx="1691">
                  <c:v>36263</c:v>
                </c:pt>
                <c:pt idx="1692">
                  <c:v>36264</c:v>
                </c:pt>
                <c:pt idx="1693">
                  <c:v>36265</c:v>
                </c:pt>
                <c:pt idx="1694">
                  <c:v>36266</c:v>
                </c:pt>
                <c:pt idx="1695">
                  <c:v>36267</c:v>
                </c:pt>
                <c:pt idx="1696">
                  <c:v>36268</c:v>
                </c:pt>
                <c:pt idx="1697">
                  <c:v>36269</c:v>
                </c:pt>
                <c:pt idx="1698">
                  <c:v>36270</c:v>
                </c:pt>
                <c:pt idx="1699">
                  <c:v>36271</c:v>
                </c:pt>
                <c:pt idx="1700">
                  <c:v>36272</c:v>
                </c:pt>
                <c:pt idx="1701">
                  <c:v>36273</c:v>
                </c:pt>
                <c:pt idx="1702">
                  <c:v>36274</c:v>
                </c:pt>
                <c:pt idx="1703">
                  <c:v>36275</c:v>
                </c:pt>
                <c:pt idx="1704">
                  <c:v>36276</c:v>
                </c:pt>
                <c:pt idx="1705">
                  <c:v>36277</c:v>
                </c:pt>
                <c:pt idx="1706">
                  <c:v>36278</c:v>
                </c:pt>
                <c:pt idx="1707">
                  <c:v>36279</c:v>
                </c:pt>
                <c:pt idx="1708">
                  <c:v>36280</c:v>
                </c:pt>
                <c:pt idx="1709">
                  <c:v>36281</c:v>
                </c:pt>
                <c:pt idx="1710">
                  <c:v>36282</c:v>
                </c:pt>
                <c:pt idx="1711">
                  <c:v>36283</c:v>
                </c:pt>
                <c:pt idx="1712">
                  <c:v>36284</c:v>
                </c:pt>
                <c:pt idx="1713">
                  <c:v>36285</c:v>
                </c:pt>
                <c:pt idx="1714">
                  <c:v>36286</c:v>
                </c:pt>
                <c:pt idx="1715">
                  <c:v>36287</c:v>
                </c:pt>
                <c:pt idx="1716">
                  <c:v>36288</c:v>
                </c:pt>
                <c:pt idx="1717">
                  <c:v>36289</c:v>
                </c:pt>
                <c:pt idx="1718">
                  <c:v>36290</c:v>
                </c:pt>
                <c:pt idx="1719">
                  <c:v>36291</c:v>
                </c:pt>
                <c:pt idx="1720">
                  <c:v>36292</c:v>
                </c:pt>
                <c:pt idx="1721">
                  <c:v>36293</c:v>
                </c:pt>
                <c:pt idx="1722">
                  <c:v>36294</c:v>
                </c:pt>
                <c:pt idx="1723">
                  <c:v>36295</c:v>
                </c:pt>
                <c:pt idx="1724">
                  <c:v>36296</c:v>
                </c:pt>
                <c:pt idx="1725">
                  <c:v>36297</c:v>
                </c:pt>
                <c:pt idx="1726">
                  <c:v>36298</c:v>
                </c:pt>
                <c:pt idx="1727">
                  <c:v>36299</c:v>
                </c:pt>
                <c:pt idx="1728">
                  <c:v>36300</c:v>
                </c:pt>
                <c:pt idx="1729">
                  <c:v>36301</c:v>
                </c:pt>
                <c:pt idx="1730">
                  <c:v>36302</c:v>
                </c:pt>
                <c:pt idx="1731">
                  <c:v>36303</c:v>
                </c:pt>
                <c:pt idx="1732">
                  <c:v>36304</c:v>
                </c:pt>
                <c:pt idx="1733">
                  <c:v>36305</c:v>
                </c:pt>
                <c:pt idx="1734">
                  <c:v>36306</c:v>
                </c:pt>
                <c:pt idx="1735">
                  <c:v>36307</c:v>
                </c:pt>
                <c:pt idx="1736">
                  <c:v>36308</c:v>
                </c:pt>
                <c:pt idx="1737">
                  <c:v>36309</c:v>
                </c:pt>
                <c:pt idx="1738">
                  <c:v>36310</c:v>
                </c:pt>
                <c:pt idx="1739">
                  <c:v>36311</c:v>
                </c:pt>
                <c:pt idx="1740">
                  <c:v>36312</c:v>
                </c:pt>
                <c:pt idx="1741">
                  <c:v>36313</c:v>
                </c:pt>
                <c:pt idx="1742">
                  <c:v>36314</c:v>
                </c:pt>
                <c:pt idx="1743">
                  <c:v>36315</c:v>
                </c:pt>
                <c:pt idx="1744">
                  <c:v>36316</c:v>
                </c:pt>
                <c:pt idx="1745">
                  <c:v>36317</c:v>
                </c:pt>
                <c:pt idx="1746">
                  <c:v>36318</c:v>
                </c:pt>
                <c:pt idx="1747">
                  <c:v>36319</c:v>
                </c:pt>
                <c:pt idx="1748">
                  <c:v>36320</c:v>
                </c:pt>
                <c:pt idx="1749">
                  <c:v>36321</c:v>
                </c:pt>
                <c:pt idx="1750">
                  <c:v>36322</c:v>
                </c:pt>
                <c:pt idx="1751">
                  <c:v>36323</c:v>
                </c:pt>
                <c:pt idx="1752">
                  <c:v>36324</c:v>
                </c:pt>
                <c:pt idx="1753">
                  <c:v>36325</c:v>
                </c:pt>
                <c:pt idx="1754">
                  <c:v>36326</c:v>
                </c:pt>
                <c:pt idx="1755">
                  <c:v>36327</c:v>
                </c:pt>
                <c:pt idx="1756">
                  <c:v>36328</c:v>
                </c:pt>
                <c:pt idx="1757">
                  <c:v>36329</c:v>
                </c:pt>
                <c:pt idx="1758">
                  <c:v>36330</c:v>
                </c:pt>
                <c:pt idx="1759">
                  <c:v>36331</c:v>
                </c:pt>
                <c:pt idx="1760">
                  <c:v>36332</c:v>
                </c:pt>
                <c:pt idx="1761">
                  <c:v>36333</c:v>
                </c:pt>
                <c:pt idx="1762">
                  <c:v>36334</c:v>
                </c:pt>
                <c:pt idx="1763">
                  <c:v>36335</c:v>
                </c:pt>
                <c:pt idx="1764">
                  <c:v>36336</c:v>
                </c:pt>
                <c:pt idx="1765">
                  <c:v>36337</c:v>
                </c:pt>
                <c:pt idx="1766">
                  <c:v>36338</c:v>
                </c:pt>
                <c:pt idx="1767">
                  <c:v>36339</c:v>
                </c:pt>
                <c:pt idx="1768">
                  <c:v>36340</c:v>
                </c:pt>
                <c:pt idx="1769">
                  <c:v>36341</c:v>
                </c:pt>
                <c:pt idx="1770">
                  <c:v>36342</c:v>
                </c:pt>
                <c:pt idx="1771">
                  <c:v>36343</c:v>
                </c:pt>
                <c:pt idx="1772">
                  <c:v>36344</c:v>
                </c:pt>
                <c:pt idx="1773">
                  <c:v>36345</c:v>
                </c:pt>
                <c:pt idx="1774">
                  <c:v>36346</c:v>
                </c:pt>
                <c:pt idx="1775">
                  <c:v>36347</c:v>
                </c:pt>
                <c:pt idx="1776">
                  <c:v>36348</c:v>
                </c:pt>
                <c:pt idx="1777">
                  <c:v>36349</c:v>
                </c:pt>
                <c:pt idx="1778">
                  <c:v>36350</c:v>
                </c:pt>
                <c:pt idx="1779">
                  <c:v>36351</c:v>
                </c:pt>
                <c:pt idx="1780">
                  <c:v>36352</c:v>
                </c:pt>
                <c:pt idx="1781">
                  <c:v>36353</c:v>
                </c:pt>
                <c:pt idx="1782">
                  <c:v>36354</c:v>
                </c:pt>
                <c:pt idx="1783">
                  <c:v>36355</c:v>
                </c:pt>
                <c:pt idx="1784">
                  <c:v>36356</c:v>
                </c:pt>
                <c:pt idx="1785">
                  <c:v>36357</c:v>
                </c:pt>
                <c:pt idx="1786">
                  <c:v>36358</c:v>
                </c:pt>
                <c:pt idx="1787">
                  <c:v>36359</c:v>
                </c:pt>
                <c:pt idx="1788">
                  <c:v>36360</c:v>
                </c:pt>
                <c:pt idx="1789">
                  <c:v>36361</c:v>
                </c:pt>
                <c:pt idx="1790">
                  <c:v>36362</c:v>
                </c:pt>
                <c:pt idx="1791">
                  <c:v>36363</c:v>
                </c:pt>
                <c:pt idx="1792">
                  <c:v>36364</c:v>
                </c:pt>
                <c:pt idx="1793">
                  <c:v>36365</c:v>
                </c:pt>
                <c:pt idx="1794">
                  <c:v>36366</c:v>
                </c:pt>
                <c:pt idx="1795">
                  <c:v>36367</c:v>
                </c:pt>
                <c:pt idx="1796">
                  <c:v>36368</c:v>
                </c:pt>
                <c:pt idx="1797">
                  <c:v>36369</c:v>
                </c:pt>
                <c:pt idx="1798">
                  <c:v>36370</c:v>
                </c:pt>
                <c:pt idx="1799">
                  <c:v>36371</c:v>
                </c:pt>
                <c:pt idx="1800">
                  <c:v>36372</c:v>
                </c:pt>
                <c:pt idx="1801">
                  <c:v>36373</c:v>
                </c:pt>
                <c:pt idx="1802">
                  <c:v>36374</c:v>
                </c:pt>
                <c:pt idx="1803">
                  <c:v>36375</c:v>
                </c:pt>
                <c:pt idx="1804">
                  <c:v>36376</c:v>
                </c:pt>
                <c:pt idx="1805">
                  <c:v>36377</c:v>
                </c:pt>
                <c:pt idx="1806">
                  <c:v>36378</c:v>
                </c:pt>
                <c:pt idx="1807">
                  <c:v>36379</c:v>
                </c:pt>
                <c:pt idx="1808">
                  <c:v>36380</c:v>
                </c:pt>
                <c:pt idx="1809">
                  <c:v>36381</c:v>
                </c:pt>
                <c:pt idx="1810">
                  <c:v>36382</c:v>
                </c:pt>
                <c:pt idx="1811">
                  <c:v>36383</c:v>
                </c:pt>
                <c:pt idx="1812">
                  <c:v>36384</c:v>
                </c:pt>
                <c:pt idx="1813">
                  <c:v>36385</c:v>
                </c:pt>
                <c:pt idx="1814">
                  <c:v>36386</c:v>
                </c:pt>
                <c:pt idx="1815">
                  <c:v>36387</c:v>
                </c:pt>
                <c:pt idx="1816">
                  <c:v>36388</c:v>
                </c:pt>
                <c:pt idx="1817">
                  <c:v>36389</c:v>
                </c:pt>
                <c:pt idx="1818">
                  <c:v>36390</c:v>
                </c:pt>
                <c:pt idx="1819">
                  <c:v>36391</c:v>
                </c:pt>
                <c:pt idx="1820">
                  <c:v>36392</c:v>
                </c:pt>
                <c:pt idx="1821">
                  <c:v>36393</c:v>
                </c:pt>
                <c:pt idx="1822">
                  <c:v>36394</c:v>
                </c:pt>
                <c:pt idx="1823">
                  <c:v>36395</c:v>
                </c:pt>
                <c:pt idx="1824">
                  <c:v>36396</c:v>
                </c:pt>
                <c:pt idx="1825">
                  <c:v>36397</c:v>
                </c:pt>
                <c:pt idx="1826">
                  <c:v>36398</c:v>
                </c:pt>
                <c:pt idx="1827">
                  <c:v>36399</c:v>
                </c:pt>
                <c:pt idx="1828">
                  <c:v>36400</c:v>
                </c:pt>
                <c:pt idx="1829">
                  <c:v>36401</c:v>
                </c:pt>
                <c:pt idx="1830">
                  <c:v>36402</c:v>
                </c:pt>
                <c:pt idx="1831">
                  <c:v>36403</c:v>
                </c:pt>
                <c:pt idx="1832">
                  <c:v>36404</c:v>
                </c:pt>
                <c:pt idx="1833">
                  <c:v>36405</c:v>
                </c:pt>
                <c:pt idx="1834">
                  <c:v>36406</c:v>
                </c:pt>
                <c:pt idx="1835">
                  <c:v>36407</c:v>
                </c:pt>
                <c:pt idx="1836">
                  <c:v>36408</c:v>
                </c:pt>
                <c:pt idx="1837">
                  <c:v>36409</c:v>
                </c:pt>
                <c:pt idx="1838">
                  <c:v>36410</c:v>
                </c:pt>
                <c:pt idx="1839">
                  <c:v>36411</c:v>
                </c:pt>
                <c:pt idx="1840">
                  <c:v>36412</c:v>
                </c:pt>
                <c:pt idx="1841">
                  <c:v>36413</c:v>
                </c:pt>
                <c:pt idx="1842">
                  <c:v>36414</c:v>
                </c:pt>
                <c:pt idx="1843">
                  <c:v>36415</c:v>
                </c:pt>
                <c:pt idx="1844">
                  <c:v>36416</c:v>
                </c:pt>
                <c:pt idx="1845">
                  <c:v>36417</c:v>
                </c:pt>
                <c:pt idx="1846">
                  <c:v>36418</c:v>
                </c:pt>
                <c:pt idx="1847">
                  <c:v>36419</c:v>
                </c:pt>
                <c:pt idx="1848">
                  <c:v>36420</c:v>
                </c:pt>
                <c:pt idx="1849">
                  <c:v>36421</c:v>
                </c:pt>
                <c:pt idx="1850">
                  <c:v>36422</c:v>
                </c:pt>
                <c:pt idx="1851">
                  <c:v>36423</c:v>
                </c:pt>
                <c:pt idx="1852">
                  <c:v>36424</c:v>
                </c:pt>
                <c:pt idx="1853">
                  <c:v>36425</c:v>
                </c:pt>
                <c:pt idx="1854">
                  <c:v>36426</c:v>
                </c:pt>
                <c:pt idx="1855">
                  <c:v>36427</c:v>
                </c:pt>
                <c:pt idx="1856">
                  <c:v>36428</c:v>
                </c:pt>
                <c:pt idx="1857">
                  <c:v>36429</c:v>
                </c:pt>
                <c:pt idx="1858">
                  <c:v>36430</c:v>
                </c:pt>
                <c:pt idx="1859">
                  <c:v>36431</c:v>
                </c:pt>
                <c:pt idx="1860">
                  <c:v>36432</c:v>
                </c:pt>
                <c:pt idx="1861">
                  <c:v>36433</c:v>
                </c:pt>
                <c:pt idx="1862">
                  <c:v>36434</c:v>
                </c:pt>
                <c:pt idx="1863">
                  <c:v>36435</c:v>
                </c:pt>
                <c:pt idx="1864">
                  <c:v>36436</c:v>
                </c:pt>
                <c:pt idx="1865">
                  <c:v>36437</c:v>
                </c:pt>
                <c:pt idx="1866">
                  <c:v>36438</c:v>
                </c:pt>
                <c:pt idx="1867">
                  <c:v>36439</c:v>
                </c:pt>
                <c:pt idx="1868">
                  <c:v>36440</c:v>
                </c:pt>
                <c:pt idx="1869">
                  <c:v>36441</c:v>
                </c:pt>
                <c:pt idx="1870">
                  <c:v>36442</c:v>
                </c:pt>
                <c:pt idx="1871">
                  <c:v>36443</c:v>
                </c:pt>
                <c:pt idx="1872">
                  <c:v>36444</c:v>
                </c:pt>
                <c:pt idx="1873">
                  <c:v>36445</c:v>
                </c:pt>
                <c:pt idx="1874">
                  <c:v>36446</c:v>
                </c:pt>
                <c:pt idx="1875">
                  <c:v>36447</c:v>
                </c:pt>
                <c:pt idx="1876">
                  <c:v>36448</c:v>
                </c:pt>
                <c:pt idx="1877">
                  <c:v>36449</c:v>
                </c:pt>
                <c:pt idx="1878">
                  <c:v>36450</c:v>
                </c:pt>
                <c:pt idx="1879">
                  <c:v>36451</c:v>
                </c:pt>
                <c:pt idx="1880">
                  <c:v>36452</c:v>
                </c:pt>
                <c:pt idx="1881">
                  <c:v>36453</c:v>
                </c:pt>
                <c:pt idx="1882">
                  <c:v>36454</c:v>
                </c:pt>
                <c:pt idx="1883">
                  <c:v>36455</c:v>
                </c:pt>
                <c:pt idx="1884">
                  <c:v>36456</c:v>
                </c:pt>
                <c:pt idx="1885">
                  <c:v>36457</c:v>
                </c:pt>
                <c:pt idx="1886">
                  <c:v>36458</c:v>
                </c:pt>
                <c:pt idx="1887">
                  <c:v>36459</c:v>
                </c:pt>
                <c:pt idx="1888">
                  <c:v>36460</c:v>
                </c:pt>
                <c:pt idx="1889">
                  <c:v>36461</c:v>
                </c:pt>
                <c:pt idx="1890">
                  <c:v>36462</c:v>
                </c:pt>
                <c:pt idx="1891">
                  <c:v>36463</c:v>
                </c:pt>
                <c:pt idx="1892">
                  <c:v>36464</c:v>
                </c:pt>
                <c:pt idx="1893">
                  <c:v>36465</c:v>
                </c:pt>
                <c:pt idx="1894">
                  <c:v>36466</c:v>
                </c:pt>
                <c:pt idx="1895">
                  <c:v>36467</c:v>
                </c:pt>
                <c:pt idx="1896">
                  <c:v>36468</c:v>
                </c:pt>
                <c:pt idx="1897">
                  <c:v>36469</c:v>
                </c:pt>
                <c:pt idx="1898">
                  <c:v>36470</c:v>
                </c:pt>
                <c:pt idx="1899">
                  <c:v>36471</c:v>
                </c:pt>
                <c:pt idx="1900">
                  <c:v>36472</c:v>
                </c:pt>
                <c:pt idx="1901">
                  <c:v>36473</c:v>
                </c:pt>
                <c:pt idx="1902">
                  <c:v>36474</c:v>
                </c:pt>
                <c:pt idx="1903">
                  <c:v>36475</c:v>
                </c:pt>
                <c:pt idx="1904">
                  <c:v>36476</c:v>
                </c:pt>
                <c:pt idx="1905">
                  <c:v>36477</c:v>
                </c:pt>
                <c:pt idx="1906">
                  <c:v>36478</c:v>
                </c:pt>
                <c:pt idx="1907">
                  <c:v>36479</c:v>
                </c:pt>
                <c:pt idx="1908">
                  <c:v>36480</c:v>
                </c:pt>
                <c:pt idx="1909">
                  <c:v>36481</c:v>
                </c:pt>
                <c:pt idx="1910">
                  <c:v>36482</c:v>
                </c:pt>
                <c:pt idx="1911">
                  <c:v>36483</c:v>
                </c:pt>
                <c:pt idx="1912">
                  <c:v>36484</c:v>
                </c:pt>
                <c:pt idx="1913">
                  <c:v>36485</c:v>
                </c:pt>
                <c:pt idx="1914">
                  <c:v>36486</c:v>
                </c:pt>
                <c:pt idx="1915">
                  <c:v>36487</c:v>
                </c:pt>
                <c:pt idx="1916">
                  <c:v>36488</c:v>
                </c:pt>
                <c:pt idx="1917">
                  <c:v>36489</c:v>
                </c:pt>
                <c:pt idx="1918">
                  <c:v>36490</c:v>
                </c:pt>
                <c:pt idx="1919">
                  <c:v>36491</c:v>
                </c:pt>
                <c:pt idx="1920">
                  <c:v>36492</c:v>
                </c:pt>
                <c:pt idx="1921">
                  <c:v>36493</c:v>
                </c:pt>
                <c:pt idx="1922">
                  <c:v>36494</c:v>
                </c:pt>
                <c:pt idx="1923">
                  <c:v>36495</c:v>
                </c:pt>
                <c:pt idx="1924">
                  <c:v>36496</c:v>
                </c:pt>
                <c:pt idx="1925">
                  <c:v>36497</c:v>
                </c:pt>
                <c:pt idx="1926">
                  <c:v>36498</c:v>
                </c:pt>
                <c:pt idx="1927">
                  <c:v>36499</c:v>
                </c:pt>
                <c:pt idx="1928">
                  <c:v>36500</c:v>
                </c:pt>
                <c:pt idx="1929">
                  <c:v>36501</c:v>
                </c:pt>
                <c:pt idx="1930">
                  <c:v>36502</c:v>
                </c:pt>
                <c:pt idx="1931">
                  <c:v>36503</c:v>
                </c:pt>
                <c:pt idx="1932">
                  <c:v>36504</c:v>
                </c:pt>
                <c:pt idx="1933">
                  <c:v>36505</c:v>
                </c:pt>
                <c:pt idx="1934">
                  <c:v>36506</c:v>
                </c:pt>
                <c:pt idx="1935">
                  <c:v>36507</c:v>
                </c:pt>
                <c:pt idx="1936">
                  <c:v>36508</c:v>
                </c:pt>
                <c:pt idx="1937">
                  <c:v>36509</c:v>
                </c:pt>
                <c:pt idx="1938">
                  <c:v>36510</c:v>
                </c:pt>
                <c:pt idx="1939">
                  <c:v>36511</c:v>
                </c:pt>
                <c:pt idx="1940">
                  <c:v>36512</c:v>
                </c:pt>
                <c:pt idx="1941">
                  <c:v>36513</c:v>
                </c:pt>
                <c:pt idx="1942">
                  <c:v>36514</c:v>
                </c:pt>
                <c:pt idx="1943">
                  <c:v>36515</c:v>
                </c:pt>
                <c:pt idx="1944">
                  <c:v>36516</c:v>
                </c:pt>
                <c:pt idx="1945">
                  <c:v>36517</c:v>
                </c:pt>
                <c:pt idx="1946">
                  <c:v>36518</c:v>
                </c:pt>
                <c:pt idx="1947">
                  <c:v>36519</c:v>
                </c:pt>
                <c:pt idx="1948">
                  <c:v>36520</c:v>
                </c:pt>
                <c:pt idx="1949">
                  <c:v>36521</c:v>
                </c:pt>
                <c:pt idx="1950">
                  <c:v>36522</c:v>
                </c:pt>
                <c:pt idx="1951">
                  <c:v>36523</c:v>
                </c:pt>
                <c:pt idx="1952">
                  <c:v>36524</c:v>
                </c:pt>
                <c:pt idx="1953">
                  <c:v>36525</c:v>
                </c:pt>
                <c:pt idx="1954">
                  <c:v>36526</c:v>
                </c:pt>
                <c:pt idx="1955">
                  <c:v>36527</c:v>
                </c:pt>
                <c:pt idx="1956">
                  <c:v>36528</c:v>
                </c:pt>
                <c:pt idx="1957">
                  <c:v>36529</c:v>
                </c:pt>
                <c:pt idx="1958">
                  <c:v>36530</c:v>
                </c:pt>
                <c:pt idx="1959">
                  <c:v>36531</c:v>
                </c:pt>
                <c:pt idx="1960">
                  <c:v>36532</c:v>
                </c:pt>
                <c:pt idx="1961">
                  <c:v>36533</c:v>
                </c:pt>
                <c:pt idx="1962">
                  <c:v>36534</c:v>
                </c:pt>
                <c:pt idx="1963">
                  <c:v>36535</c:v>
                </c:pt>
                <c:pt idx="1964">
                  <c:v>36536</c:v>
                </c:pt>
                <c:pt idx="1965">
                  <c:v>36537</c:v>
                </c:pt>
                <c:pt idx="1966">
                  <c:v>36538</c:v>
                </c:pt>
                <c:pt idx="1967">
                  <c:v>36539</c:v>
                </c:pt>
                <c:pt idx="1968">
                  <c:v>36540</c:v>
                </c:pt>
                <c:pt idx="1969">
                  <c:v>36541</c:v>
                </c:pt>
                <c:pt idx="1970">
                  <c:v>36542</c:v>
                </c:pt>
                <c:pt idx="1971">
                  <c:v>36543</c:v>
                </c:pt>
                <c:pt idx="1972">
                  <c:v>36544</c:v>
                </c:pt>
                <c:pt idx="1973">
                  <c:v>36545</c:v>
                </c:pt>
                <c:pt idx="1974">
                  <c:v>36546</c:v>
                </c:pt>
                <c:pt idx="1975">
                  <c:v>36547</c:v>
                </c:pt>
                <c:pt idx="1976">
                  <c:v>36548</c:v>
                </c:pt>
                <c:pt idx="1977">
                  <c:v>36549</c:v>
                </c:pt>
                <c:pt idx="1978">
                  <c:v>36550</c:v>
                </c:pt>
                <c:pt idx="1979">
                  <c:v>36551</c:v>
                </c:pt>
                <c:pt idx="1980">
                  <c:v>36552</c:v>
                </c:pt>
                <c:pt idx="1981">
                  <c:v>36553</c:v>
                </c:pt>
                <c:pt idx="1982">
                  <c:v>36554</c:v>
                </c:pt>
                <c:pt idx="1983">
                  <c:v>36555</c:v>
                </c:pt>
                <c:pt idx="1984">
                  <c:v>36556</c:v>
                </c:pt>
                <c:pt idx="1985">
                  <c:v>36557</c:v>
                </c:pt>
                <c:pt idx="1986">
                  <c:v>36558</c:v>
                </c:pt>
                <c:pt idx="1987">
                  <c:v>36559</c:v>
                </c:pt>
                <c:pt idx="1988">
                  <c:v>36560</c:v>
                </c:pt>
                <c:pt idx="1989">
                  <c:v>36561</c:v>
                </c:pt>
                <c:pt idx="1990">
                  <c:v>36562</c:v>
                </c:pt>
                <c:pt idx="1991">
                  <c:v>36563</c:v>
                </c:pt>
                <c:pt idx="1992">
                  <c:v>36564</c:v>
                </c:pt>
                <c:pt idx="1993">
                  <c:v>36565</c:v>
                </c:pt>
                <c:pt idx="1994">
                  <c:v>36566</c:v>
                </c:pt>
                <c:pt idx="1995">
                  <c:v>36567</c:v>
                </c:pt>
                <c:pt idx="1996">
                  <c:v>36568</c:v>
                </c:pt>
                <c:pt idx="1997">
                  <c:v>36569</c:v>
                </c:pt>
                <c:pt idx="1998">
                  <c:v>36570</c:v>
                </c:pt>
                <c:pt idx="1999">
                  <c:v>36571</c:v>
                </c:pt>
                <c:pt idx="2000">
                  <c:v>36572</c:v>
                </c:pt>
                <c:pt idx="2001">
                  <c:v>36573</c:v>
                </c:pt>
                <c:pt idx="2002">
                  <c:v>36574</c:v>
                </c:pt>
                <c:pt idx="2003">
                  <c:v>36575</c:v>
                </c:pt>
                <c:pt idx="2004">
                  <c:v>36576</c:v>
                </c:pt>
                <c:pt idx="2005">
                  <c:v>36577</c:v>
                </c:pt>
                <c:pt idx="2006">
                  <c:v>36578</c:v>
                </c:pt>
                <c:pt idx="2007">
                  <c:v>36579</c:v>
                </c:pt>
                <c:pt idx="2008">
                  <c:v>36580</c:v>
                </c:pt>
                <c:pt idx="2009">
                  <c:v>36581</c:v>
                </c:pt>
                <c:pt idx="2010">
                  <c:v>36582</c:v>
                </c:pt>
                <c:pt idx="2011">
                  <c:v>36583</c:v>
                </c:pt>
                <c:pt idx="2012">
                  <c:v>36584</c:v>
                </c:pt>
                <c:pt idx="2013">
                  <c:v>36585</c:v>
                </c:pt>
                <c:pt idx="2014">
                  <c:v>36586</c:v>
                </c:pt>
                <c:pt idx="2015">
                  <c:v>36587</c:v>
                </c:pt>
                <c:pt idx="2016">
                  <c:v>36588</c:v>
                </c:pt>
                <c:pt idx="2017">
                  <c:v>36589</c:v>
                </c:pt>
                <c:pt idx="2018">
                  <c:v>36590</c:v>
                </c:pt>
                <c:pt idx="2019">
                  <c:v>36591</c:v>
                </c:pt>
                <c:pt idx="2020">
                  <c:v>36592</c:v>
                </c:pt>
                <c:pt idx="2021">
                  <c:v>36593</c:v>
                </c:pt>
                <c:pt idx="2022">
                  <c:v>36594</c:v>
                </c:pt>
                <c:pt idx="2023">
                  <c:v>36595</c:v>
                </c:pt>
                <c:pt idx="2024">
                  <c:v>36596</c:v>
                </c:pt>
                <c:pt idx="2025">
                  <c:v>36597</c:v>
                </c:pt>
                <c:pt idx="2026">
                  <c:v>36598</c:v>
                </c:pt>
                <c:pt idx="2027">
                  <c:v>36599</c:v>
                </c:pt>
                <c:pt idx="2028">
                  <c:v>36600</c:v>
                </c:pt>
                <c:pt idx="2029">
                  <c:v>36601</c:v>
                </c:pt>
                <c:pt idx="2030">
                  <c:v>36602</c:v>
                </c:pt>
                <c:pt idx="2031">
                  <c:v>36603</c:v>
                </c:pt>
                <c:pt idx="2032">
                  <c:v>36604</c:v>
                </c:pt>
                <c:pt idx="2033">
                  <c:v>36605</c:v>
                </c:pt>
                <c:pt idx="2034">
                  <c:v>36606</c:v>
                </c:pt>
                <c:pt idx="2035">
                  <c:v>36607</c:v>
                </c:pt>
                <c:pt idx="2036">
                  <c:v>36608</c:v>
                </c:pt>
                <c:pt idx="2037">
                  <c:v>36609</c:v>
                </c:pt>
                <c:pt idx="2038">
                  <c:v>36610</c:v>
                </c:pt>
                <c:pt idx="2039">
                  <c:v>36611</c:v>
                </c:pt>
                <c:pt idx="2040">
                  <c:v>36612</c:v>
                </c:pt>
                <c:pt idx="2041">
                  <c:v>36613</c:v>
                </c:pt>
                <c:pt idx="2042">
                  <c:v>36614</c:v>
                </c:pt>
                <c:pt idx="2043">
                  <c:v>36615</c:v>
                </c:pt>
                <c:pt idx="2044">
                  <c:v>36616</c:v>
                </c:pt>
                <c:pt idx="2045">
                  <c:v>36617</c:v>
                </c:pt>
                <c:pt idx="2046">
                  <c:v>36618</c:v>
                </c:pt>
                <c:pt idx="2047">
                  <c:v>36619</c:v>
                </c:pt>
                <c:pt idx="2048">
                  <c:v>36620</c:v>
                </c:pt>
                <c:pt idx="2049">
                  <c:v>36621</c:v>
                </c:pt>
                <c:pt idx="2050">
                  <c:v>36622</c:v>
                </c:pt>
                <c:pt idx="2051">
                  <c:v>36623</c:v>
                </c:pt>
                <c:pt idx="2052">
                  <c:v>36624</c:v>
                </c:pt>
                <c:pt idx="2053">
                  <c:v>36625</c:v>
                </c:pt>
                <c:pt idx="2054">
                  <c:v>36626</c:v>
                </c:pt>
                <c:pt idx="2055">
                  <c:v>36627</c:v>
                </c:pt>
                <c:pt idx="2056">
                  <c:v>36628</c:v>
                </c:pt>
                <c:pt idx="2057">
                  <c:v>36629</c:v>
                </c:pt>
                <c:pt idx="2058">
                  <c:v>36630</c:v>
                </c:pt>
                <c:pt idx="2059">
                  <c:v>36631</c:v>
                </c:pt>
                <c:pt idx="2060">
                  <c:v>36632</c:v>
                </c:pt>
                <c:pt idx="2061">
                  <c:v>36633</c:v>
                </c:pt>
                <c:pt idx="2062">
                  <c:v>36634</c:v>
                </c:pt>
                <c:pt idx="2063">
                  <c:v>36635</c:v>
                </c:pt>
                <c:pt idx="2064">
                  <c:v>36636</c:v>
                </c:pt>
                <c:pt idx="2065">
                  <c:v>36637</c:v>
                </c:pt>
                <c:pt idx="2066">
                  <c:v>36638</c:v>
                </c:pt>
                <c:pt idx="2067">
                  <c:v>36639</c:v>
                </c:pt>
                <c:pt idx="2068">
                  <c:v>36640</c:v>
                </c:pt>
                <c:pt idx="2069">
                  <c:v>36641</c:v>
                </c:pt>
                <c:pt idx="2070">
                  <c:v>36642</c:v>
                </c:pt>
                <c:pt idx="2071">
                  <c:v>36643</c:v>
                </c:pt>
                <c:pt idx="2072">
                  <c:v>36644</c:v>
                </c:pt>
                <c:pt idx="2073">
                  <c:v>36645</c:v>
                </c:pt>
                <c:pt idx="2074">
                  <c:v>36646</c:v>
                </c:pt>
                <c:pt idx="2075">
                  <c:v>36647</c:v>
                </c:pt>
                <c:pt idx="2076">
                  <c:v>36648</c:v>
                </c:pt>
                <c:pt idx="2077">
                  <c:v>36649</c:v>
                </c:pt>
                <c:pt idx="2078">
                  <c:v>36650</c:v>
                </c:pt>
                <c:pt idx="2079">
                  <c:v>36651</c:v>
                </c:pt>
                <c:pt idx="2080">
                  <c:v>36652</c:v>
                </c:pt>
                <c:pt idx="2081">
                  <c:v>36653</c:v>
                </c:pt>
                <c:pt idx="2082">
                  <c:v>36654</c:v>
                </c:pt>
                <c:pt idx="2083">
                  <c:v>36655</c:v>
                </c:pt>
                <c:pt idx="2084">
                  <c:v>36656</c:v>
                </c:pt>
                <c:pt idx="2085">
                  <c:v>36657</c:v>
                </c:pt>
                <c:pt idx="2086">
                  <c:v>36658</c:v>
                </c:pt>
                <c:pt idx="2087">
                  <c:v>36659</c:v>
                </c:pt>
                <c:pt idx="2088">
                  <c:v>36660</c:v>
                </c:pt>
                <c:pt idx="2089">
                  <c:v>36661</c:v>
                </c:pt>
                <c:pt idx="2090">
                  <c:v>36662</c:v>
                </c:pt>
                <c:pt idx="2091">
                  <c:v>36663</c:v>
                </c:pt>
                <c:pt idx="2092">
                  <c:v>36664</c:v>
                </c:pt>
                <c:pt idx="2093">
                  <c:v>36665</c:v>
                </c:pt>
                <c:pt idx="2094">
                  <c:v>36666</c:v>
                </c:pt>
                <c:pt idx="2095">
                  <c:v>36667</c:v>
                </c:pt>
                <c:pt idx="2096">
                  <c:v>36668</c:v>
                </c:pt>
                <c:pt idx="2097">
                  <c:v>36669</c:v>
                </c:pt>
                <c:pt idx="2098">
                  <c:v>36670</c:v>
                </c:pt>
                <c:pt idx="2099">
                  <c:v>36671</c:v>
                </c:pt>
                <c:pt idx="2100">
                  <c:v>36672</c:v>
                </c:pt>
                <c:pt idx="2101">
                  <c:v>36673</c:v>
                </c:pt>
                <c:pt idx="2102">
                  <c:v>36674</c:v>
                </c:pt>
                <c:pt idx="2103">
                  <c:v>36675</c:v>
                </c:pt>
                <c:pt idx="2104">
                  <c:v>36676</c:v>
                </c:pt>
                <c:pt idx="2105">
                  <c:v>36677</c:v>
                </c:pt>
                <c:pt idx="2106">
                  <c:v>36678</c:v>
                </c:pt>
                <c:pt idx="2107">
                  <c:v>36679</c:v>
                </c:pt>
                <c:pt idx="2108">
                  <c:v>36680</c:v>
                </c:pt>
                <c:pt idx="2109">
                  <c:v>36681</c:v>
                </c:pt>
                <c:pt idx="2110">
                  <c:v>36682</c:v>
                </c:pt>
                <c:pt idx="2111">
                  <c:v>36683</c:v>
                </c:pt>
                <c:pt idx="2112">
                  <c:v>36684</c:v>
                </c:pt>
                <c:pt idx="2113">
                  <c:v>36685</c:v>
                </c:pt>
                <c:pt idx="2114">
                  <c:v>36686</c:v>
                </c:pt>
                <c:pt idx="2115">
                  <c:v>36687</c:v>
                </c:pt>
                <c:pt idx="2116">
                  <c:v>36688</c:v>
                </c:pt>
                <c:pt idx="2117">
                  <c:v>36689</c:v>
                </c:pt>
                <c:pt idx="2118">
                  <c:v>36690</c:v>
                </c:pt>
                <c:pt idx="2119">
                  <c:v>36691</c:v>
                </c:pt>
                <c:pt idx="2120">
                  <c:v>36692</c:v>
                </c:pt>
                <c:pt idx="2121">
                  <c:v>36693</c:v>
                </c:pt>
                <c:pt idx="2122">
                  <c:v>36694</c:v>
                </c:pt>
                <c:pt idx="2123">
                  <c:v>36695</c:v>
                </c:pt>
                <c:pt idx="2124">
                  <c:v>36696</c:v>
                </c:pt>
                <c:pt idx="2125">
                  <c:v>36697</c:v>
                </c:pt>
                <c:pt idx="2126">
                  <c:v>36698</c:v>
                </c:pt>
                <c:pt idx="2127">
                  <c:v>36699</c:v>
                </c:pt>
                <c:pt idx="2128">
                  <c:v>36700</c:v>
                </c:pt>
                <c:pt idx="2129">
                  <c:v>36701</c:v>
                </c:pt>
                <c:pt idx="2130">
                  <c:v>36702</c:v>
                </c:pt>
                <c:pt idx="2131">
                  <c:v>36703</c:v>
                </c:pt>
                <c:pt idx="2132">
                  <c:v>36704</c:v>
                </c:pt>
                <c:pt idx="2133">
                  <c:v>36705</c:v>
                </c:pt>
                <c:pt idx="2134">
                  <c:v>36706</c:v>
                </c:pt>
                <c:pt idx="2135">
                  <c:v>36707</c:v>
                </c:pt>
                <c:pt idx="2136">
                  <c:v>36708</c:v>
                </c:pt>
                <c:pt idx="2137">
                  <c:v>36709</c:v>
                </c:pt>
                <c:pt idx="2138">
                  <c:v>36710</c:v>
                </c:pt>
                <c:pt idx="2139">
                  <c:v>36711</c:v>
                </c:pt>
                <c:pt idx="2140">
                  <c:v>36712</c:v>
                </c:pt>
                <c:pt idx="2141">
                  <c:v>36713</c:v>
                </c:pt>
                <c:pt idx="2142">
                  <c:v>36714</c:v>
                </c:pt>
                <c:pt idx="2143">
                  <c:v>36715</c:v>
                </c:pt>
                <c:pt idx="2144">
                  <c:v>36716</c:v>
                </c:pt>
                <c:pt idx="2145">
                  <c:v>36717</c:v>
                </c:pt>
                <c:pt idx="2146">
                  <c:v>36718</c:v>
                </c:pt>
                <c:pt idx="2147">
                  <c:v>36719</c:v>
                </c:pt>
                <c:pt idx="2148">
                  <c:v>36720</c:v>
                </c:pt>
                <c:pt idx="2149">
                  <c:v>36721</c:v>
                </c:pt>
                <c:pt idx="2150">
                  <c:v>36722</c:v>
                </c:pt>
                <c:pt idx="2151">
                  <c:v>36723</c:v>
                </c:pt>
                <c:pt idx="2152">
                  <c:v>36724</c:v>
                </c:pt>
                <c:pt idx="2153">
                  <c:v>36725</c:v>
                </c:pt>
                <c:pt idx="2154">
                  <c:v>36726</c:v>
                </c:pt>
                <c:pt idx="2155">
                  <c:v>36727</c:v>
                </c:pt>
                <c:pt idx="2156">
                  <c:v>36728</c:v>
                </c:pt>
                <c:pt idx="2157">
                  <c:v>36729</c:v>
                </c:pt>
                <c:pt idx="2158">
                  <c:v>36730</c:v>
                </c:pt>
                <c:pt idx="2159">
                  <c:v>36731</c:v>
                </c:pt>
                <c:pt idx="2160">
                  <c:v>36732</c:v>
                </c:pt>
                <c:pt idx="2161">
                  <c:v>36733</c:v>
                </c:pt>
                <c:pt idx="2162">
                  <c:v>36734</c:v>
                </c:pt>
                <c:pt idx="2163">
                  <c:v>36735</c:v>
                </c:pt>
                <c:pt idx="2164">
                  <c:v>36736</c:v>
                </c:pt>
                <c:pt idx="2165">
                  <c:v>36737</c:v>
                </c:pt>
                <c:pt idx="2166">
                  <c:v>36738</c:v>
                </c:pt>
                <c:pt idx="2167">
                  <c:v>36739</c:v>
                </c:pt>
                <c:pt idx="2168">
                  <c:v>36740</c:v>
                </c:pt>
                <c:pt idx="2169">
                  <c:v>36741</c:v>
                </c:pt>
                <c:pt idx="2170">
                  <c:v>36742</c:v>
                </c:pt>
                <c:pt idx="2171">
                  <c:v>36743</c:v>
                </c:pt>
                <c:pt idx="2172">
                  <c:v>36744</c:v>
                </c:pt>
                <c:pt idx="2173">
                  <c:v>36745</c:v>
                </c:pt>
                <c:pt idx="2174">
                  <c:v>36746</c:v>
                </c:pt>
                <c:pt idx="2175">
                  <c:v>36747</c:v>
                </c:pt>
                <c:pt idx="2176">
                  <c:v>36748</c:v>
                </c:pt>
                <c:pt idx="2177">
                  <c:v>36749</c:v>
                </c:pt>
                <c:pt idx="2178">
                  <c:v>36750</c:v>
                </c:pt>
                <c:pt idx="2179">
                  <c:v>36751</c:v>
                </c:pt>
                <c:pt idx="2180">
                  <c:v>36752</c:v>
                </c:pt>
                <c:pt idx="2181">
                  <c:v>36753</c:v>
                </c:pt>
                <c:pt idx="2182">
                  <c:v>36754</c:v>
                </c:pt>
                <c:pt idx="2183">
                  <c:v>36755</c:v>
                </c:pt>
                <c:pt idx="2184">
                  <c:v>36756</c:v>
                </c:pt>
                <c:pt idx="2185">
                  <c:v>36757</c:v>
                </c:pt>
                <c:pt idx="2186">
                  <c:v>36758</c:v>
                </c:pt>
                <c:pt idx="2187">
                  <c:v>36759</c:v>
                </c:pt>
                <c:pt idx="2188">
                  <c:v>36760</c:v>
                </c:pt>
                <c:pt idx="2189">
                  <c:v>36761</c:v>
                </c:pt>
                <c:pt idx="2190">
                  <c:v>36762</c:v>
                </c:pt>
                <c:pt idx="2191">
                  <c:v>36763</c:v>
                </c:pt>
                <c:pt idx="2192">
                  <c:v>36764</c:v>
                </c:pt>
                <c:pt idx="2193">
                  <c:v>36765</c:v>
                </c:pt>
                <c:pt idx="2194">
                  <c:v>36766</c:v>
                </c:pt>
                <c:pt idx="2195">
                  <c:v>36767</c:v>
                </c:pt>
                <c:pt idx="2196">
                  <c:v>36768</c:v>
                </c:pt>
                <c:pt idx="2197">
                  <c:v>36769</c:v>
                </c:pt>
                <c:pt idx="2198">
                  <c:v>36770</c:v>
                </c:pt>
                <c:pt idx="2199">
                  <c:v>36771</c:v>
                </c:pt>
                <c:pt idx="2200">
                  <c:v>36772</c:v>
                </c:pt>
                <c:pt idx="2201">
                  <c:v>36773</c:v>
                </c:pt>
                <c:pt idx="2202">
                  <c:v>36774</c:v>
                </c:pt>
                <c:pt idx="2203">
                  <c:v>36775</c:v>
                </c:pt>
                <c:pt idx="2204">
                  <c:v>36776</c:v>
                </c:pt>
                <c:pt idx="2205">
                  <c:v>36777</c:v>
                </c:pt>
                <c:pt idx="2206">
                  <c:v>36778</c:v>
                </c:pt>
                <c:pt idx="2207">
                  <c:v>36779</c:v>
                </c:pt>
                <c:pt idx="2208">
                  <c:v>36780</c:v>
                </c:pt>
                <c:pt idx="2209">
                  <c:v>36781</c:v>
                </c:pt>
                <c:pt idx="2210">
                  <c:v>36782</c:v>
                </c:pt>
                <c:pt idx="2211">
                  <c:v>36783</c:v>
                </c:pt>
                <c:pt idx="2212">
                  <c:v>36784</c:v>
                </c:pt>
                <c:pt idx="2213">
                  <c:v>36785</c:v>
                </c:pt>
                <c:pt idx="2214">
                  <c:v>36786</c:v>
                </c:pt>
                <c:pt idx="2215">
                  <c:v>36787</c:v>
                </c:pt>
                <c:pt idx="2216">
                  <c:v>36788</c:v>
                </c:pt>
                <c:pt idx="2217">
                  <c:v>36789</c:v>
                </c:pt>
                <c:pt idx="2218">
                  <c:v>36790</c:v>
                </c:pt>
                <c:pt idx="2219">
                  <c:v>36791</c:v>
                </c:pt>
                <c:pt idx="2220">
                  <c:v>36792</c:v>
                </c:pt>
                <c:pt idx="2221">
                  <c:v>36793</c:v>
                </c:pt>
                <c:pt idx="2222">
                  <c:v>36794</c:v>
                </c:pt>
                <c:pt idx="2223">
                  <c:v>36795</c:v>
                </c:pt>
                <c:pt idx="2224">
                  <c:v>36796</c:v>
                </c:pt>
                <c:pt idx="2225">
                  <c:v>36797</c:v>
                </c:pt>
                <c:pt idx="2226">
                  <c:v>36798</c:v>
                </c:pt>
                <c:pt idx="2227">
                  <c:v>36799</c:v>
                </c:pt>
                <c:pt idx="2228">
                  <c:v>36800</c:v>
                </c:pt>
                <c:pt idx="2229">
                  <c:v>36801</c:v>
                </c:pt>
                <c:pt idx="2230">
                  <c:v>36802</c:v>
                </c:pt>
                <c:pt idx="2231">
                  <c:v>36803</c:v>
                </c:pt>
                <c:pt idx="2232">
                  <c:v>36804</c:v>
                </c:pt>
                <c:pt idx="2233">
                  <c:v>36805</c:v>
                </c:pt>
                <c:pt idx="2234">
                  <c:v>36806</c:v>
                </c:pt>
                <c:pt idx="2235">
                  <c:v>36807</c:v>
                </c:pt>
                <c:pt idx="2236">
                  <c:v>36808</c:v>
                </c:pt>
                <c:pt idx="2237">
                  <c:v>36809</c:v>
                </c:pt>
                <c:pt idx="2238">
                  <c:v>36810</c:v>
                </c:pt>
                <c:pt idx="2239">
                  <c:v>36811</c:v>
                </c:pt>
                <c:pt idx="2240">
                  <c:v>36812</c:v>
                </c:pt>
                <c:pt idx="2241">
                  <c:v>36813</c:v>
                </c:pt>
                <c:pt idx="2242">
                  <c:v>36814</c:v>
                </c:pt>
                <c:pt idx="2243">
                  <c:v>36815</c:v>
                </c:pt>
                <c:pt idx="2244">
                  <c:v>36816</c:v>
                </c:pt>
                <c:pt idx="2245">
                  <c:v>36817</c:v>
                </c:pt>
                <c:pt idx="2246">
                  <c:v>36818</c:v>
                </c:pt>
                <c:pt idx="2247">
                  <c:v>36819</c:v>
                </c:pt>
                <c:pt idx="2248">
                  <c:v>36820</c:v>
                </c:pt>
                <c:pt idx="2249">
                  <c:v>36821</c:v>
                </c:pt>
                <c:pt idx="2250">
                  <c:v>36822</c:v>
                </c:pt>
                <c:pt idx="2251">
                  <c:v>36823</c:v>
                </c:pt>
                <c:pt idx="2252">
                  <c:v>36824</c:v>
                </c:pt>
                <c:pt idx="2253">
                  <c:v>36825</c:v>
                </c:pt>
                <c:pt idx="2254">
                  <c:v>36826</c:v>
                </c:pt>
                <c:pt idx="2255">
                  <c:v>36827</c:v>
                </c:pt>
                <c:pt idx="2256">
                  <c:v>36828</c:v>
                </c:pt>
                <c:pt idx="2257">
                  <c:v>36829</c:v>
                </c:pt>
                <c:pt idx="2258">
                  <c:v>36830</c:v>
                </c:pt>
                <c:pt idx="2259">
                  <c:v>36831</c:v>
                </c:pt>
                <c:pt idx="2260">
                  <c:v>36832</c:v>
                </c:pt>
                <c:pt idx="2261">
                  <c:v>36833</c:v>
                </c:pt>
                <c:pt idx="2262">
                  <c:v>36834</c:v>
                </c:pt>
                <c:pt idx="2263">
                  <c:v>36835</c:v>
                </c:pt>
                <c:pt idx="2264">
                  <c:v>36836</c:v>
                </c:pt>
                <c:pt idx="2265">
                  <c:v>36837</c:v>
                </c:pt>
                <c:pt idx="2266">
                  <c:v>36838</c:v>
                </c:pt>
                <c:pt idx="2267">
                  <c:v>36839</c:v>
                </c:pt>
                <c:pt idx="2268">
                  <c:v>36840</c:v>
                </c:pt>
                <c:pt idx="2269">
                  <c:v>36841</c:v>
                </c:pt>
                <c:pt idx="2270">
                  <c:v>36842</c:v>
                </c:pt>
                <c:pt idx="2271">
                  <c:v>36843</c:v>
                </c:pt>
                <c:pt idx="2272">
                  <c:v>36844</c:v>
                </c:pt>
                <c:pt idx="2273">
                  <c:v>36845</c:v>
                </c:pt>
                <c:pt idx="2274">
                  <c:v>36846</c:v>
                </c:pt>
                <c:pt idx="2275">
                  <c:v>36847</c:v>
                </c:pt>
                <c:pt idx="2276">
                  <c:v>36848</c:v>
                </c:pt>
                <c:pt idx="2277">
                  <c:v>36849</c:v>
                </c:pt>
                <c:pt idx="2278">
                  <c:v>36850</c:v>
                </c:pt>
                <c:pt idx="2279">
                  <c:v>36851</c:v>
                </c:pt>
                <c:pt idx="2280">
                  <c:v>36852</c:v>
                </c:pt>
                <c:pt idx="2281">
                  <c:v>36853</c:v>
                </c:pt>
                <c:pt idx="2282">
                  <c:v>36854</c:v>
                </c:pt>
                <c:pt idx="2283">
                  <c:v>36855</c:v>
                </c:pt>
                <c:pt idx="2284">
                  <c:v>36856</c:v>
                </c:pt>
                <c:pt idx="2285">
                  <c:v>36857</c:v>
                </c:pt>
                <c:pt idx="2286">
                  <c:v>36858</c:v>
                </c:pt>
                <c:pt idx="2287">
                  <c:v>36859</c:v>
                </c:pt>
                <c:pt idx="2288">
                  <c:v>36860</c:v>
                </c:pt>
                <c:pt idx="2289">
                  <c:v>36861</c:v>
                </c:pt>
                <c:pt idx="2290">
                  <c:v>36862</c:v>
                </c:pt>
                <c:pt idx="2291">
                  <c:v>36863</c:v>
                </c:pt>
                <c:pt idx="2292">
                  <c:v>36864</c:v>
                </c:pt>
                <c:pt idx="2293">
                  <c:v>36865</c:v>
                </c:pt>
                <c:pt idx="2294">
                  <c:v>36866</c:v>
                </c:pt>
                <c:pt idx="2295">
                  <c:v>36867</c:v>
                </c:pt>
                <c:pt idx="2296">
                  <c:v>36868</c:v>
                </c:pt>
                <c:pt idx="2297">
                  <c:v>36869</c:v>
                </c:pt>
                <c:pt idx="2298">
                  <c:v>36870</c:v>
                </c:pt>
                <c:pt idx="2299">
                  <c:v>36871</c:v>
                </c:pt>
                <c:pt idx="2300">
                  <c:v>36872</c:v>
                </c:pt>
                <c:pt idx="2301">
                  <c:v>36873</c:v>
                </c:pt>
                <c:pt idx="2302">
                  <c:v>36874</c:v>
                </c:pt>
                <c:pt idx="2303">
                  <c:v>36875</c:v>
                </c:pt>
                <c:pt idx="2304">
                  <c:v>36876</c:v>
                </c:pt>
                <c:pt idx="2305">
                  <c:v>36877</c:v>
                </c:pt>
                <c:pt idx="2306">
                  <c:v>36878</c:v>
                </c:pt>
                <c:pt idx="2307">
                  <c:v>36879</c:v>
                </c:pt>
                <c:pt idx="2308">
                  <c:v>36880</c:v>
                </c:pt>
                <c:pt idx="2309">
                  <c:v>36881</c:v>
                </c:pt>
                <c:pt idx="2310">
                  <c:v>36882</c:v>
                </c:pt>
                <c:pt idx="2311">
                  <c:v>36883</c:v>
                </c:pt>
                <c:pt idx="2312">
                  <c:v>36884</c:v>
                </c:pt>
                <c:pt idx="2313">
                  <c:v>36885</c:v>
                </c:pt>
                <c:pt idx="2314">
                  <c:v>36886</c:v>
                </c:pt>
                <c:pt idx="2315">
                  <c:v>36887</c:v>
                </c:pt>
                <c:pt idx="2316">
                  <c:v>36888</c:v>
                </c:pt>
                <c:pt idx="2317">
                  <c:v>36889</c:v>
                </c:pt>
                <c:pt idx="2318">
                  <c:v>36890</c:v>
                </c:pt>
                <c:pt idx="2319">
                  <c:v>36891</c:v>
                </c:pt>
                <c:pt idx="2320">
                  <c:v>36892</c:v>
                </c:pt>
                <c:pt idx="2321">
                  <c:v>36893</c:v>
                </c:pt>
                <c:pt idx="2322">
                  <c:v>36894</c:v>
                </c:pt>
                <c:pt idx="2323">
                  <c:v>36895</c:v>
                </c:pt>
                <c:pt idx="2324">
                  <c:v>36896</c:v>
                </c:pt>
                <c:pt idx="2325">
                  <c:v>36897</c:v>
                </c:pt>
                <c:pt idx="2326">
                  <c:v>36898</c:v>
                </c:pt>
                <c:pt idx="2327">
                  <c:v>36899</c:v>
                </c:pt>
                <c:pt idx="2328">
                  <c:v>36900</c:v>
                </c:pt>
                <c:pt idx="2329">
                  <c:v>36901</c:v>
                </c:pt>
                <c:pt idx="2330">
                  <c:v>36902</c:v>
                </c:pt>
                <c:pt idx="2331">
                  <c:v>36903</c:v>
                </c:pt>
                <c:pt idx="2332">
                  <c:v>36904</c:v>
                </c:pt>
                <c:pt idx="2333">
                  <c:v>36905</c:v>
                </c:pt>
                <c:pt idx="2334">
                  <c:v>36906</c:v>
                </c:pt>
                <c:pt idx="2335">
                  <c:v>36907</c:v>
                </c:pt>
                <c:pt idx="2336">
                  <c:v>36908</c:v>
                </c:pt>
                <c:pt idx="2337">
                  <c:v>36909</c:v>
                </c:pt>
                <c:pt idx="2338">
                  <c:v>36910</c:v>
                </c:pt>
                <c:pt idx="2339">
                  <c:v>36911</c:v>
                </c:pt>
                <c:pt idx="2340">
                  <c:v>36912</c:v>
                </c:pt>
                <c:pt idx="2341">
                  <c:v>36913</c:v>
                </c:pt>
                <c:pt idx="2342">
                  <c:v>36914</c:v>
                </c:pt>
                <c:pt idx="2343">
                  <c:v>36915</c:v>
                </c:pt>
                <c:pt idx="2344">
                  <c:v>36916</c:v>
                </c:pt>
                <c:pt idx="2345">
                  <c:v>36917</c:v>
                </c:pt>
                <c:pt idx="2346">
                  <c:v>36918</c:v>
                </c:pt>
                <c:pt idx="2347">
                  <c:v>36919</c:v>
                </c:pt>
                <c:pt idx="2348">
                  <c:v>36920</c:v>
                </c:pt>
                <c:pt idx="2349">
                  <c:v>36921</c:v>
                </c:pt>
                <c:pt idx="2350">
                  <c:v>36922</c:v>
                </c:pt>
                <c:pt idx="2351">
                  <c:v>36923</c:v>
                </c:pt>
                <c:pt idx="2352">
                  <c:v>36924</c:v>
                </c:pt>
                <c:pt idx="2353">
                  <c:v>36925</c:v>
                </c:pt>
                <c:pt idx="2354">
                  <c:v>36926</c:v>
                </c:pt>
                <c:pt idx="2355">
                  <c:v>36927</c:v>
                </c:pt>
                <c:pt idx="2356">
                  <c:v>36928</c:v>
                </c:pt>
                <c:pt idx="2357">
                  <c:v>36929</c:v>
                </c:pt>
                <c:pt idx="2358">
                  <c:v>36930</c:v>
                </c:pt>
                <c:pt idx="2359">
                  <c:v>36931</c:v>
                </c:pt>
                <c:pt idx="2360">
                  <c:v>36932</c:v>
                </c:pt>
                <c:pt idx="2361">
                  <c:v>36933</c:v>
                </c:pt>
                <c:pt idx="2362">
                  <c:v>36934</c:v>
                </c:pt>
                <c:pt idx="2363">
                  <c:v>36935</c:v>
                </c:pt>
                <c:pt idx="2364">
                  <c:v>36936</c:v>
                </c:pt>
                <c:pt idx="2365">
                  <c:v>36937</c:v>
                </c:pt>
                <c:pt idx="2366">
                  <c:v>36938</c:v>
                </c:pt>
                <c:pt idx="2367">
                  <c:v>36939</c:v>
                </c:pt>
                <c:pt idx="2368">
                  <c:v>36940</c:v>
                </c:pt>
                <c:pt idx="2369">
                  <c:v>36941</c:v>
                </c:pt>
                <c:pt idx="2370">
                  <c:v>36942</c:v>
                </c:pt>
                <c:pt idx="2371">
                  <c:v>36943</c:v>
                </c:pt>
                <c:pt idx="2372">
                  <c:v>36944</c:v>
                </c:pt>
                <c:pt idx="2373">
                  <c:v>36945</c:v>
                </c:pt>
                <c:pt idx="2374">
                  <c:v>36946</c:v>
                </c:pt>
                <c:pt idx="2375">
                  <c:v>36947</c:v>
                </c:pt>
                <c:pt idx="2376">
                  <c:v>36948</c:v>
                </c:pt>
                <c:pt idx="2377">
                  <c:v>36949</c:v>
                </c:pt>
                <c:pt idx="2378">
                  <c:v>36950</c:v>
                </c:pt>
                <c:pt idx="2379">
                  <c:v>36951</c:v>
                </c:pt>
                <c:pt idx="2380">
                  <c:v>36952</c:v>
                </c:pt>
                <c:pt idx="2381">
                  <c:v>36953</c:v>
                </c:pt>
                <c:pt idx="2382">
                  <c:v>36954</c:v>
                </c:pt>
                <c:pt idx="2383">
                  <c:v>36955</c:v>
                </c:pt>
                <c:pt idx="2384">
                  <c:v>36956</c:v>
                </c:pt>
                <c:pt idx="2385">
                  <c:v>36957</c:v>
                </c:pt>
                <c:pt idx="2386">
                  <c:v>36958</c:v>
                </c:pt>
                <c:pt idx="2387">
                  <c:v>36959</c:v>
                </c:pt>
                <c:pt idx="2388">
                  <c:v>36960</c:v>
                </c:pt>
                <c:pt idx="2389">
                  <c:v>36961</c:v>
                </c:pt>
                <c:pt idx="2390">
                  <c:v>36962</c:v>
                </c:pt>
                <c:pt idx="2391">
                  <c:v>36963</c:v>
                </c:pt>
                <c:pt idx="2392">
                  <c:v>36964</c:v>
                </c:pt>
                <c:pt idx="2393">
                  <c:v>36965</c:v>
                </c:pt>
                <c:pt idx="2394">
                  <c:v>36966</c:v>
                </c:pt>
                <c:pt idx="2395">
                  <c:v>36967</c:v>
                </c:pt>
                <c:pt idx="2396">
                  <c:v>36968</c:v>
                </c:pt>
                <c:pt idx="2397">
                  <c:v>36969</c:v>
                </c:pt>
                <c:pt idx="2398">
                  <c:v>36970</c:v>
                </c:pt>
                <c:pt idx="2399">
                  <c:v>36971</c:v>
                </c:pt>
                <c:pt idx="2400">
                  <c:v>36972</c:v>
                </c:pt>
                <c:pt idx="2401">
                  <c:v>36973</c:v>
                </c:pt>
                <c:pt idx="2402">
                  <c:v>36974</c:v>
                </c:pt>
                <c:pt idx="2403">
                  <c:v>36975</c:v>
                </c:pt>
                <c:pt idx="2404">
                  <c:v>36976</c:v>
                </c:pt>
                <c:pt idx="2405">
                  <c:v>36977</c:v>
                </c:pt>
                <c:pt idx="2406">
                  <c:v>36978</c:v>
                </c:pt>
                <c:pt idx="2407">
                  <c:v>36979</c:v>
                </c:pt>
                <c:pt idx="2408">
                  <c:v>36980</c:v>
                </c:pt>
                <c:pt idx="2409">
                  <c:v>36981</c:v>
                </c:pt>
                <c:pt idx="2410">
                  <c:v>36982</c:v>
                </c:pt>
                <c:pt idx="2411">
                  <c:v>36983</c:v>
                </c:pt>
                <c:pt idx="2412">
                  <c:v>36984</c:v>
                </c:pt>
                <c:pt idx="2413">
                  <c:v>36985</c:v>
                </c:pt>
                <c:pt idx="2414">
                  <c:v>36986</c:v>
                </c:pt>
                <c:pt idx="2415">
                  <c:v>36987</c:v>
                </c:pt>
                <c:pt idx="2416">
                  <c:v>36988</c:v>
                </c:pt>
                <c:pt idx="2417">
                  <c:v>36989</c:v>
                </c:pt>
                <c:pt idx="2418">
                  <c:v>36990</c:v>
                </c:pt>
                <c:pt idx="2419">
                  <c:v>36991</c:v>
                </c:pt>
                <c:pt idx="2420">
                  <c:v>36992</c:v>
                </c:pt>
                <c:pt idx="2421">
                  <c:v>36993</c:v>
                </c:pt>
                <c:pt idx="2422">
                  <c:v>36994</c:v>
                </c:pt>
                <c:pt idx="2423">
                  <c:v>36995</c:v>
                </c:pt>
                <c:pt idx="2424">
                  <c:v>36996</c:v>
                </c:pt>
                <c:pt idx="2425">
                  <c:v>36997</c:v>
                </c:pt>
                <c:pt idx="2426">
                  <c:v>36998</c:v>
                </c:pt>
                <c:pt idx="2427">
                  <c:v>36999</c:v>
                </c:pt>
                <c:pt idx="2428">
                  <c:v>37000</c:v>
                </c:pt>
                <c:pt idx="2429">
                  <c:v>37001</c:v>
                </c:pt>
                <c:pt idx="2430">
                  <c:v>37002</c:v>
                </c:pt>
                <c:pt idx="2431">
                  <c:v>37003</c:v>
                </c:pt>
                <c:pt idx="2432">
                  <c:v>37004</c:v>
                </c:pt>
                <c:pt idx="2433">
                  <c:v>37005</c:v>
                </c:pt>
                <c:pt idx="2434">
                  <c:v>37006</c:v>
                </c:pt>
                <c:pt idx="2435">
                  <c:v>37007</c:v>
                </c:pt>
                <c:pt idx="2436">
                  <c:v>37008</c:v>
                </c:pt>
                <c:pt idx="2437">
                  <c:v>37009</c:v>
                </c:pt>
                <c:pt idx="2438">
                  <c:v>37010</c:v>
                </c:pt>
                <c:pt idx="2439">
                  <c:v>37011</c:v>
                </c:pt>
                <c:pt idx="2440">
                  <c:v>37012</c:v>
                </c:pt>
                <c:pt idx="2441">
                  <c:v>37013</c:v>
                </c:pt>
                <c:pt idx="2442">
                  <c:v>37014</c:v>
                </c:pt>
                <c:pt idx="2443">
                  <c:v>37015</c:v>
                </c:pt>
                <c:pt idx="2444">
                  <c:v>37016</c:v>
                </c:pt>
                <c:pt idx="2445">
                  <c:v>37017</c:v>
                </c:pt>
                <c:pt idx="2446">
                  <c:v>37018</c:v>
                </c:pt>
                <c:pt idx="2447">
                  <c:v>37019</c:v>
                </c:pt>
                <c:pt idx="2448">
                  <c:v>37020</c:v>
                </c:pt>
                <c:pt idx="2449">
                  <c:v>37021</c:v>
                </c:pt>
                <c:pt idx="2450">
                  <c:v>37022</c:v>
                </c:pt>
                <c:pt idx="2451">
                  <c:v>37023</c:v>
                </c:pt>
                <c:pt idx="2452">
                  <c:v>37024</c:v>
                </c:pt>
                <c:pt idx="2453">
                  <c:v>37025</c:v>
                </c:pt>
                <c:pt idx="2454">
                  <c:v>37026</c:v>
                </c:pt>
                <c:pt idx="2455">
                  <c:v>37027</c:v>
                </c:pt>
                <c:pt idx="2456">
                  <c:v>37028</c:v>
                </c:pt>
                <c:pt idx="2457">
                  <c:v>37029</c:v>
                </c:pt>
                <c:pt idx="2458">
                  <c:v>37030</c:v>
                </c:pt>
                <c:pt idx="2459">
                  <c:v>37031</c:v>
                </c:pt>
                <c:pt idx="2460">
                  <c:v>37032</c:v>
                </c:pt>
                <c:pt idx="2461">
                  <c:v>37033</c:v>
                </c:pt>
                <c:pt idx="2462">
                  <c:v>37034</c:v>
                </c:pt>
                <c:pt idx="2463">
                  <c:v>37035</c:v>
                </c:pt>
                <c:pt idx="2464">
                  <c:v>37036</c:v>
                </c:pt>
                <c:pt idx="2465">
                  <c:v>37037</c:v>
                </c:pt>
                <c:pt idx="2466">
                  <c:v>37038</c:v>
                </c:pt>
                <c:pt idx="2467">
                  <c:v>37039</c:v>
                </c:pt>
                <c:pt idx="2468">
                  <c:v>37040</c:v>
                </c:pt>
                <c:pt idx="2469">
                  <c:v>37041</c:v>
                </c:pt>
                <c:pt idx="2470">
                  <c:v>37042</c:v>
                </c:pt>
                <c:pt idx="2471">
                  <c:v>37043</c:v>
                </c:pt>
                <c:pt idx="2472">
                  <c:v>37044</c:v>
                </c:pt>
                <c:pt idx="2473">
                  <c:v>37045</c:v>
                </c:pt>
                <c:pt idx="2474">
                  <c:v>37046</c:v>
                </c:pt>
                <c:pt idx="2475">
                  <c:v>37047</c:v>
                </c:pt>
                <c:pt idx="2476">
                  <c:v>37048</c:v>
                </c:pt>
                <c:pt idx="2477">
                  <c:v>37049</c:v>
                </c:pt>
                <c:pt idx="2478">
                  <c:v>37050</c:v>
                </c:pt>
                <c:pt idx="2479">
                  <c:v>37051</c:v>
                </c:pt>
                <c:pt idx="2480">
                  <c:v>37052</c:v>
                </c:pt>
                <c:pt idx="2481">
                  <c:v>37053</c:v>
                </c:pt>
                <c:pt idx="2482">
                  <c:v>37054</c:v>
                </c:pt>
                <c:pt idx="2483">
                  <c:v>37055</c:v>
                </c:pt>
                <c:pt idx="2484">
                  <c:v>37056</c:v>
                </c:pt>
                <c:pt idx="2485">
                  <c:v>37057</c:v>
                </c:pt>
                <c:pt idx="2486">
                  <c:v>37058</c:v>
                </c:pt>
                <c:pt idx="2487">
                  <c:v>37059</c:v>
                </c:pt>
                <c:pt idx="2488">
                  <c:v>37060</c:v>
                </c:pt>
                <c:pt idx="2489">
                  <c:v>37061</c:v>
                </c:pt>
                <c:pt idx="2490">
                  <c:v>37062</c:v>
                </c:pt>
                <c:pt idx="2491">
                  <c:v>37063</c:v>
                </c:pt>
                <c:pt idx="2492">
                  <c:v>37064</c:v>
                </c:pt>
                <c:pt idx="2493">
                  <c:v>37065</c:v>
                </c:pt>
                <c:pt idx="2494">
                  <c:v>37066</c:v>
                </c:pt>
                <c:pt idx="2495">
                  <c:v>37067</c:v>
                </c:pt>
                <c:pt idx="2496">
                  <c:v>37068</c:v>
                </c:pt>
                <c:pt idx="2497">
                  <c:v>37069</c:v>
                </c:pt>
                <c:pt idx="2498">
                  <c:v>37070</c:v>
                </c:pt>
                <c:pt idx="2499">
                  <c:v>37071</c:v>
                </c:pt>
                <c:pt idx="2500">
                  <c:v>37072</c:v>
                </c:pt>
                <c:pt idx="2501">
                  <c:v>37073</c:v>
                </c:pt>
                <c:pt idx="2502">
                  <c:v>37074</c:v>
                </c:pt>
                <c:pt idx="2503">
                  <c:v>37075</c:v>
                </c:pt>
                <c:pt idx="2504">
                  <c:v>37076</c:v>
                </c:pt>
                <c:pt idx="2505">
                  <c:v>37077</c:v>
                </c:pt>
                <c:pt idx="2506">
                  <c:v>37078</c:v>
                </c:pt>
                <c:pt idx="2507">
                  <c:v>37079</c:v>
                </c:pt>
                <c:pt idx="2508">
                  <c:v>37080</c:v>
                </c:pt>
                <c:pt idx="2509">
                  <c:v>37081</c:v>
                </c:pt>
                <c:pt idx="2510">
                  <c:v>37082</c:v>
                </c:pt>
                <c:pt idx="2511">
                  <c:v>37083</c:v>
                </c:pt>
                <c:pt idx="2512">
                  <c:v>37084</c:v>
                </c:pt>
                <c:pt idx="2513">
                  <c:v>37085</c:v>
                </c:pt>
                <c:pt idx="2514">
                  <c:v>37086</c:v>
                </c:pt>
                <c:pt idx="2515">
                  <c:v>37087</c:v>
                </c:pt>
                <c:pt idx="2516">
                  <c:v>37088</c:v>
                </c:pt>
                <c:pt idx="2517">
                  <c:v>37089</c:v>
                </c:pt>
                <c:pt idx="2518">
                  <c:v>37090</c:v>
                </c:pt>
                <c:pt idx="2519">
                  <c:v>37091</c:v>
                </c:pt>
                <c:pt idx="2520">
                  <c:v>37092</c:v>
                </c:pt>
                <c:pt idx="2521">
                  <c:v>37093</c:v>
                </c:pt>
                <c:pt idx="2522">
                  <c:v>37094</c:v>
                </c:pt>
                <c:pt idx="2523">
                  <c:v>37095</c:v>
                </c:pt>
                <c:pt idx="2524">
                  <c:v>37096</c:v>
                </c:pt>
                <c:pt idx="2525">
                  <c:v>37097</c:v>
                </c:pt>
                <c:pt idx="2526">
                  <c:v>37098</c:v>
                </c:pt>
                <c:pt idx="2527">
                  <c:v>37099</c:v>
                </c:pt>
                <c:pt idx="2528">
                  <c:v>37100</c:v>
                </c:pt>
                <c:pt idx="2529">
                  <c:v>37101</c:v>
                </c:pt>
                <c:pt idx="2530">
                  <c:v>37102</c:v>
                </c:pt>
                <c:pt idx="2531">
                  <c:v>37103</c:v>
                </c:pt>
                <c:pt idx="2532">
                  <c:v>37104</c:v>
                </c:pt>
                <c:pt idx="2533">
                  <c:v>37105</c:v>
                </c:pt>
                <c:pt idx="2534">
                  <c:v>37106</c:v>
                </c:pt>
                <c:pt idx="2535">
                  <c:v>37107</c:v>
                </c:pt>
                <c:pt idx="2536">
                  <c:v>37108</c:v>
                </c:pt>
                <c:pt idx="2537">
                  <c:v>37109</c:v>
                </c:pt>
                <c:pt idx="2538">
                  <c:v>37110</c:v>
                </c:pt>
                <c:pt idx="2539">
                  <c:v>37111</c:v>
                </c:pt>
                <c:pt idx="2540">
                  <c:v>37112</c:v>
                </c:pt>
                <c:pt idx="2541">
                  <c:v>37113</c:v>
                </c:pt>
                <c:pt idx="2542">
                  <c:v>37114</c:v>
                </c:pt>
                <c:pt idx="2543">
                  <c:v>37115</c:v>
                </c:pt>
                <c:pt idx="2544">
                  <c:v>37116</c:v>
                </c:pt>
                <c:pt idx="2545">
                  <c:v>37117</c:v>
                </c:pt>
                <c:pt idx="2546">
                  <c:v>37118</c:v>
                </c:pt>
                <c:pt idx="2547">
                  <c:v>37119</c:v>
                </c:pt>
                <c:pt idx="2548">
                  <c:v>37120</c:v>
                </c:pt>
                <c:pt idx="2549">
                  <c:v>37121</c:v>
                </c:pt>
                <c:pt idx="2550">
                  <c:v>37122</c:v>
                </c:pt>
                <c:pt idx="2551">
                  <c:v>37123</c:v>
                </c:pt>
                <c:pt idx="2552">
                  <c:v>37124</c:v>
                </c:pt>
                <c:pt idx="2553">
                  <c:v>37125</c:v>
                </c:pt>
                <c:pt idx="2554">
                  <c:v>37126</c:v>
                </c:pt>
                <c:pt idx="2555">
                  <c:v>37127</c:v>
                </c:pt>
                <c:pt idx="2556">
                  <c:v>37128</c:v>
                </c:pt>
                <c:pt idx="2557">
                  <c:v>37129</c:v>
                </c:pt>
                <c:pt idx="2558">
                  <c:v>37130</c:v>
                </c:pt>
                <c:pt idx="2559">
                  <c:v>37131</c:v>
                </c:pt>
                <c:pt idx="2560">
                  <c:v>37132</c:v>
                </c:pt>
                <c:pt idx="2561">
                  <c:v>37133</c:v>
                </c:pt>
                <c:pt idx="2562">
                  <c:v>37134</c:v>
                </c:pt>
                <c:pt idx="2563">
                  <c:v>37135</c:v>
                </c:pt>
                <c:pt idx="2564">
                  <c:v>37136</c:v>
                </c:pt>
                <c:pt idx="2565">
                  <c:v>37137</c:v>
                </c:pt>
                <c:pt idx="2566">
                  <c:v>37138</c:v>
                </c:pt>
                <c:pt idx="2567">
                  <c:v>37139</c:v>
                </c:pt>
                <c:pt idx="2568">
                  <c:v>37140</c:v>
                </c:pt>
                <c:pt idx="2569">
                  <c:v>37141</c:v>
                </c:pt>
                <c:pt idx="2570">
                  <c:v>37142</c:v>
                </c:pt>
                <c:pt idx="2571">
                  <c:v>37143</c:v>
                </c:pt>
                <c:pt idx="2572">
                  <c:v>37144</c:v>
                </c:pt>
                <c:pt idx="2573">
                  <c:v>37145</c:v>
                </c:pt>
                <c:pt idx="2574">
                  <c:v>37146</c:v>
                </c:pt>
                <c:pt idx="2575">
                  <c:v>37147</c:v>
                </c:pt>
                <c:pt idx="2576">
                  <c:v>37148</c:v>
                </c:pt>
                <c:pt idx="2577">
                  <c:v>37149</c:v>
                </c:pt>
                <c:pt idx="2578">
                  <c:v>37150</c:v>
                </c:pt>
                <c:pt idx="2579">
                  <c:v>37151</c:v>
                </c:pt>
                <c:pt idx="2580">
                  <c:v>37152</c:v>
                </c:pt>
                <c:pt idx="2581">
                  <c:v>37153</c:v>
                </c:pt>
                <c:pt idx="2582">
                  <c:v>37154</c:v>
                </c:pt>
                <c:pt idx="2583">
                  <c:v>37155</c:v>
                </c:pt>
                <c:pt idx="2584">
                  <c:v>37156</c:v>
                </c:pt>
                <c:pt idx="2585">
                  <c:v>37157</c:v>
                </c:pt>
                <c:pt idx="2586">
                  <c:v>37158</c:v>
                </c:pt>
                <c:pt idx="2587">
                  <c:v>37159</c:v>
                </c:pt>
                <c:pt idx="2588">
                  <c:v>37160</c:v>
                </c:pt>
                <c:pt idx="2589">
                  <c:v>37161</c:v>
                </c:pt>
                <c:pt idx="2590">
                  <c:v>37162</c:v>
                </c:pt>
                <c:pt idx="2591">
                  <c:v>37163</c:v>
                </c:pt>
                <c:pt idx="2592">
                  <c:v>37164</c:v>
                </c:pt>
                <c:pt idx="2593">
                  <c:v>37165</c:v>
                </c:pt>
                <c:pt idx="2594">
                  <c:v>37166</c:v>
                </c:pt>
                <c:pt idx="2595">
                  <c:v>37167</c:v>
                </c:pt>
                <c:pt idx="2596">
                  <c:v>37168</c:v>
                </c:pt>
                <c:pt idx="2597">
                  <c:v>37169</c:v>
                </c:pt>
                <c:pt idx="2598">
                  <c:v>37170</c:v>
                </c:pt>
                <c:pt idx="2599">
                  <c:v>37171</c:v>
                </c:pt>
                <c:pt idx="2600">
                  <c:v>37172</c:v>
                </c:pt>
                <c:pt idx="2601">
                  <c:v>37173</c:v>
                </c:pt>
                <c:pt idx="2602">
                  <c:v>37174</c:v>
                </c:pt>
                <c:pt idx="2603">
                  <c:v>37175</c:v>
                </c:pt>
                <c:pt idx="2604">
                  <c:v>37176</c:v>
                </c:pt>
                <c:pt idx="2605">
                  <c:v>37177</c:v>
                </c:pt>
                <c:pt idx="2606">
                  <c:v>37178</c:v>
                </c:pt>
                <c:pt idx="2607">
                  <c:v>37179</c:v>
                </c:pt>
                <c:pt idx="2608">
                  <c:v>37180</c:v>
                </c:pt>
                <c:pt idx="2609">
                  <c:v>37181</c:v>
                </c:pt>
                <c:pt idx="2610">
                  <c:v>37182</c:v>
                </c:pt>
                <c:pt idx="2611">
                  <c:v>37183</c:v>
                </c:pt>
                <c:pt idx="2612">
                  <c:v>37184</c:v>
                </c:pt>
                <c:pt idx="2613">
                  <c:v>37185</c:v>
                </c:pt>
                <c:pt idx="2614">
                  <c:v>37186</c:v>
                </c:pt>
                <c:pt idx="2615">
                  <c:v>37187</c:v>
                </c:pt>
                <c:pt idx="2616">
                  <c:v>37188</c:v>
                </c:pt>
                <c:pt idx="2617">
                  <c:v>37189</c:v>
                </c:pt>
                <c:pt idx="2618">
                  <c:v>37190</c:v>
                </c:pt>
                <c:pt idx="2619">
                  <c:v>37191</c:v>
                </c:pt>
                <c:pt idx="2620">
                  <c:v>37192</c:v>
                </c:pt>
                <c:pt idx="2621">
                  <c:v>37193</c:v>
                </c:pt>
                <c:pt idx="2622">
                  <c:v>37194</c:v>
                </c:pt>
                <c:pt idx="2623">
                  <c:v>37195</c:v>
                </c:pt>
                <c:pt idx="2624">
                  <c:v>37196</c:v>
                </c:pt>
                <c:pt idx="2625">
                  <c:v>37197</c:v>
                </c:pt>
                <c:pt idx="2626">
                  <c:v>37198</c:v>
                </c:pt>
                <c:pt idx="2627">
                  <c:v>37199</c:v>
                </c:pt>
                <c:pt idx="2628">
                  <c:v>37200</c:v>
                </c:pt>
                <c:pt idx="2629">
                  <c:v>37201</c:v>
                </c:pt>
                <c:pt idx="2630">
                  <c:v>37202</c:v>
                </c:pt>
                <c:pt idx="2631">
                  <c:v>37203</c:v>
                </c:pt>
                <c:pt idx="2632">
                  <c:v>37204</c:v>
                </c:pt>
                <c:pt idx="2633">
                  <c:v>37205</c:v>
                </c:pt>
                <c:pt idx="2634">
                  <c:v>37206</c:v>
                </c:pt>
                <c:pt idx="2635">
                  <c:v>37207</c:v>
                </c:pt>
                <c:pt idx="2636">
                  <c:v>37208</c:v>
                </c:pt>
                <c:pt idx="2637">
                  <c:v>37209</c:v>
                </c:pt>
                <c:pt idx="2638">
                  <c:v>37210</c:v>
                </c:pt>
                <c:pt idx="2639">
                  <c:v>37211</c:v>
                </c:pt>
                <c:pt idx="2640">
                  <c:v>37212</c:v>
                </c:pt>
                <c:pt idx="2641">
                  <c:v>37213</c:v>
                </c:pt>
                <c:pt idx="2642">
                  <c:v>37214</c:v>
                </c:pt>
                <c:pt idx="2643">
                  <c:v>37215</c:v>
                </c:pt>
                <c:pt idx="2644">
                  <c:v>37216</c:v>
                </c:pt>
                <c:pt idx="2645">
                  <c:v>37217</c:v>
                </c:pt>
                <c:pt idx="2646">
                  <c:v>37218</c:v>
                </c:pt>
                <c:pt idx="2647">
                  <c:v>37219</c:v>
                </c:pt>
                <c:pt idx="2648">
                  <c:v>37220</c:v>
                </c:pt>
                <c:pt idx="2649">
                  <c:v>37221</c:v>
                </c:pt>
                <c:pt idx="2650">
                  <c:v>37222</c:v>
                </c:pt>
                <c:pt idx="2651">
                  <c:v>37223</c:v>
                </c:pt>
                <c:pt idx="2652">
                  <c:v>37224</c:v>
                </c:pt>
                <c:pt idx="2653">
                  <c:v>37225</c:v>
                </c:pt>
                <c:pt idx="2654">
                  <c:v>37226</c:v>
                </c:pt>
                <c:pt idx="2655">
                  <c:v>37227</c:v>
                </c:pt>
                <c:pt idx="2656">
                  <c:v>37228</c:v>
                </c:pt>
                <c:pt idx="2657">
                  <c:v>37229</c:v>
                </c:pt>
                <c:pt idx="2658">
                  <c:v>37230</c:v>
                </c:pt>
                <c:pt idx="2659">
                  <c:v>37231</c:v>
                </c:pt>
                <c:pt idx="2660">
                  <c:v>37232</c:v>
                </c:pt>
                <c:pt idx="2661">
                  <c:v>37233</c:v>
                </c:pt>
                <c:pt idx="2662">
                  <c:v>37234</c:v>
                </c:pt>
                <c:pt idx="2663">
                  <c:v>37235</c:v>
                </c:pt>
                <c:pt idx="2664">
                  <c:v>37236</c:v>
                </c:pt>
                <c:pt idx="2665">
                  <c:v>37237</c:v>
                </c:pt>
                <c:pt idx="2666">
                  <c:v>37238</c:v>
                </c:pt>
                <c:pt idx="2667">
                  <c:v>37239</c:v>
                </c:pt>
                <c:pt idx="2668">
                  <c:v>37240</c:v>
                </c:pt>
                <c:pt idx="2669">
                  <c:v>37241</c:v>
                </c:pt>
                <c:pt idx="2670">
                  <c:v>37242</c:v>
                </c:pt>
                <c:pt idx="2671">
                  <c:v>37243</c:v>
                </c:pt>
                <c:pt idx="2672">
                  <c:v>37244</c:v>
                </c:pt>
                <c:pt idx="2673">
                  <c:v>37245</c:v>
                </c:pt>
                <c:pt idx="2674">
                  <c:v>37246</c:v>
                </c:pt>
                <c:pt idx="2675">
                  <c:v>37247</c:v>
                </c:pt>
                <c:pt idx="2676">
                  <c:v>37248</c:v>
                </c:pt>
                <c:pt idx="2677">
                  <c:v>37249</c:v>
                </c:pt>
                <c:pt idx="2678">
                  <c:v>37250</c:v>
                </c:pt>
                <c:pt idx="2679">
                  <c:v>37251</c:v>
                </c:pt>
                <c:pt idx="2680">
                  <c:v>37252</c:v>
                </c:pt>
                <c:pt idx="2681">
                  <c:v>37253</c:v>
                </c:pt>
                <c:pt idx="2682">
                  <c:v>37254</c:v>
                </c:pt>
                <c:pt idx="2683">
                  <c:v>37255</c:v>
                </c:pt>
                <c:pt idx="2684">
                  <c:v>37256</c:v>
                </c:pt>
                <c:pt idx="2685">
                  <c:v>37257</c:v>
                </c:pt>
                <c:pt idx="2686">
                  <c:v>37258</c:v>
                </c:pt>
                <c:pt idx="2687">
                  <c:v>37259</c:v>
                </c:pt>
                <c:pt idx="2688">
                  <c:v>37260</c:v>
                </c:pt>
                <c:pt idx="2689">
                  <c:v>37261</c:v>
                </c:pt>
                <c:pt idx="2690">
                  <c:v>37262</c:v>
                </c:pt>
                <c:pt idx="2691">
                  <c:v>37263</c:v>
                </c:pt>
                <c:pt idx="2692">
                  <c:v>37264</c:v>
                </c:pt>
                <c:pt idx="2693">
                  <c:v>37265</c:v>
                </c:pt>
                <c:pt idx="2694">
                  <c:v>37266</c:v>
                </c:pt>
                <c:pt idx="2695">
                  <c:v>37267</c:v>
                </c:pt>
                <c:pt idx="2696">
                  <c:v>37268</c:v>
                </c:pt>
                <c:pt idx="2697">
                  <c:v>37269</c:v>
                </c:pt>
                <c:pt idx="2698">
                  <c:v>37270</c:v>
                </c:pt>
                <c:pt idx="2699">
                  <c:v>37271</c:v>
                </c:pt>
                <c:pt idx="2700">
                  <c:v>37272</c:v>
                </c:pt>
                <c:pt idx="2701">
                  <c:v>37273</c:v>
                </c:pt>
                <c:pt idx="2702">
                  <c:v>37274</c:v>
                </c:pt>
                <c:pt idx="2703">
                  <c:v>37275</c:v>
                </c:pt>
                <c:pt idx="2704">
                  <c:v>37276</c:v>
                </c:pt>
                <c:pt idx="2705">
                  <c:v>37277</c:v>
                </c:pt>
                <c:pt idx="2706">
                  <c:v>37278</c:v>
                </c:pt>
                <c:pt idx="2707">
                  <c:v>37279</c:v>
                </c:pt>
                <c:pt idx="2708">
                  <c:v>37280</c:v>
                </c:pt>
                <c:pt idx="2709">
                  <c:v>37281</c:v>
                </c:pt>
                <c:pt idx="2710">
                  <c:v>37282</c:v>
                </c:pt>
                <c:pt idx="2711">
                  <c:v>37283</c:v>
                </c:pt>
                <c:pt idx="2712">
                  <c:v>37284</c:v>
                </c:pt>
                <c:pt idx="2713">
                  <c:v>37285</c:v>
                </c:pt>
                <c:pt idx="2714">
                  <c:v>37286</c:v>
                </c:pt>
                <c:pt idx="2715">
                  <c:v>37287</c:v>
                </c:pt>
                <c:pt idx="2716">
                  <c:v>37288</c:v>
                </c:pt>
                <c:pt idx="2717">
                  <c:v>37289</c:v>
                </c:pt>
                <c:pt idx="2718">
                  <c:v>37290</c:v>
                </c:pt>
                <c:pt idx="2719">
                  <c:v>37291</c:v>
                </c:pt>
                <c:pt idx="2720">
                  <c:v>37292</c:v>
                </c:pt>
                <c:pt idx="2721">
                  <c:v>37293</c:v>
                </c:pt>
                <c:pt idx="2722">
                  <c:v>37294</c:v>
                </c:pt>
                <c:pt idx="2723">
                  <c:v>37295</c:v>
                </c:pt>
                <c:pt idx="2724">
                  <c:v>37296</c:v>
                </c:pt>
                <c:pt idx="2725">
                  <c:v>37297</c:v>
                </c:pt>
                <c:pt idx="2726">
                  <c:v>37298</c:v>
                </c:pt>
                <c:pt idx="2727">
                  <c:v>37299</c:v>
                </c:pt>
                <c:pt idx="2728">
                  <c:v>37300</c:v>
                </c:pt>
                <c:pt idx="2729">
                  <c:v>37301</c:v>
                </c:pt>
                <c:pt idx="2730">
                  <c:v>37302</c:v>
                </c:pt>
                <c:pt idx="2731">
                  <c:v>37303</c:v>
                </c:pt>
                <c:pt idx="2732">
                  <c:v>37304</c:v>
                </c:pt>
                <c:pt idx="2733">
                  <c:v>37305</c:v>
                </c:pt>
                <c:pt idx="2734">
                  <c:v>37306</c:v>
                </c:pt>
                <c:pt idx="2735">
                  <c:v>37307</c:v>
                </c:pt>
                <c:pt idx="2736">
                  <c:v>37308</c:v>
                </c:pt>
                <c:pt idx="2737">
                  <c:v>37309</c:v>
                </c:pt>
                <c:pt idx="2738">
                  <c:v>37310</c:v>
                </c:pt>
                <c:pt idx="2739">
                  <c:v>37311</c:v>
                </c:pt>
                <c:pt idx="2740">
                  <c:v>37312</c:v>
                </c:pt>
                <c:pt idx="2741">
                  <c:v>37313</c:v>
                </c:pt>
                <c:pt idx="2742">
                  <c:v>37314</c:v>
                </c:pt>
                <c:pt idx="2743">
                  <c:v>37315</c:v>
                </c:pt>
                <c:pt idx="2744">
                  <c:v>37316</c:v>
                </c:pt>
                <c:pt idx="2745">
                  <c:v>37317</c:v>
                </c:pt>
                <c:pt idx="2746">
                  <c:v>37318</c:v>
                </c:pt>
                <c:pt idx="2747">
                  <c:v>37319</c:v>
                </c:pt>
                <c:pt idx="2748">
                  <c:v>37320</c:v>
                </c:pt>
                <c:pt idx="2749">
                  <c:v>37321</c:v>
                </c:pt>
                <c:pt idx="2750">
                  <c:v>37322</c:v>
                </c:pt>
                <c:pt idx="2751">
                  <c:v>37323</c:v>
                </c:pt>
                <c:pt idx="2752">
                  <c:v>37324</c:v>
                </c:pt>
                <c:pt idx="2753">
                  <c:v>37325</c:v>
                </c:pt>
                <c:pt idx="2754">
                  <c:v>37326</c:v>
                </c:pt>
                <c:pt idx="2755">
                  <c:v>37327</c:v>
                </c:pt>
                <c:pt idx="2756">
                  <c:v>37328</c:v>
                </c:pt>
                <c:pt idx="2757">
                  <c:v>37329</c:v>
                </c:pt>
                <c:pt idx="2758">
                  <c:v>37330</c:v>
                </c:pt>
                <c:pt idx="2759">
                  <c:v>37331</c:v>
                </c:pt>
                <c:pt idx="2760">
                  <c:v>37332</c:v>
                </c:pt>
                <c:pt idx="2761">
                  <c:v>37333</c:v>
                </c:pt>
                <c:pt idx="2762">
                  <c:v>37334</c:v>
                </c:pt>
                <c:pt idx="2763">
                  <c:v>37335</c:v>
                </c:pt>
                <c:pt idx="2764">
                  <c:v>37336</c:v>
                </c:pt>
                <c:pt idx="2765">
                  <c:v>37337</c:v>
                </c:pt>
                <c:pt idx="2766">
                  <c:v>37338</c:v>
                </c:pt>
                <c:pt idx="2767">
                  <c:v>37339</c:v>
                </c:pt>
                <c:pt idx="2768">
                  <c:v>37340</c:v>
                </c:pt>
                <c:pt idx="2769">
                  <c:v>37341</c:v>
                </c:pt>
                <c:pt idx="2770">
                  <c:v>37342</c:v>
                </c:pt>
                <c:pt idx="2771">
                  <c:v>37343</c:v>
                </c:pt>
                <c:pt idx="2772">
                  <c:v>37344</c:v>
                </c:pt>
                <c:pt idx="2773">
                  <c:v>37345</c:v>
                </c:pt>
                <c:pt idx="2774">
                  <c:v>37346</c:v>
                </c:pt>
                <c:pt idx="2775">
                  <c:v>37347</c:v>
                </c:pt>
                <c:pt idx="2776">
                  <c:v>37348</c:v>
                </c:pt>
                <c:pt idx="2777">
                  <c:v>37349</c:v>
                </c:pt>
                <c:pt idx="2778">
                  <c:v>37350</c:v>
                </c:pt>
                <c:pt idx="2779">
                  <c:v>37351</c:v>
                </c:pt>
                <c:pt idx="2780">
                  <c:v>37352</c:v>
                </c:pt>
                <c:pt idx="2781">
                  <c:v>37353</c:v>
                </c:pt>
                <c:pt idx="2782">
                  <c:v>37354</c:v>
                </c:pt>
                <c:pt idx="2783">
                  <c:v>37355</c:v>
                </c:pt>
                <c:pt idx="2784">
                  <c:v>37356</c:v>
                </c:pt>
                <c:pt idx="2785">
                  <c:v>37357</c:v>
                </c:pt>
                <c:pt idx="2786">
                  <c:v>37358</c:v>
                </c:pt>
                <c:pt idx="2787">
                  <c:v>37359</c:v>
                </c:pt>
                <c:pt idx="2788">
                  <c:v>37360</c:v>
                </c:pt>
                <c:pt idx="2789">
                  <c:v>37361</c:v>
                </c:pt>
                <c:pt idx="2790">
                  <c:v>37362</c:v>
                </c:pt>
                <c:pt idx="2791">
                  <c:v>37363</c:v>
                </c:pt>
                <c:pt idx="2792">
                  <c:v>37364</c:v>
                </c:pt>
                <c:pt idx="2793">
                  <c:v>37365</c:v>
                </c:pt>
                <c:pt idx="2794">
                  <c:v>37366</c:v>
                </c:pt>
                <c:pt idx="2795">
                  <c:v>37367</c:v>
                </c:pt>
                <c:pt idx="2796">
                  <c:v>37368</c:v>
                </c:pt>
                <c:pt idx="2797">
                  <c:v>37369</c:v>
                </c:pt>
                <c:pt idx="2798">
                  <c:v>37370</c:v>
                </c:pt>
                <c:pt idx="2799">
                  <c:v>37371</c:v>
                </c:pt>
                <c:pt idx="2800">
                  <c:v>37372</c:v>
                </c:pt>
                <c:pt idx="2801">
                  <c:v>37373</c:v>
                </c:pt>
                <c:pt idx="2802">
                  <c:v>37374</c:v>
                </c:pt>
                <c:pt idx="2803">
                  <c:v>37375</c:v>
                </c:pt>
                <c:pt idx="2804">
                  <c:v>37376</c:v>
                </c:pt>
                <c:pt idx="2805">
                  <c:v>37377</c:v>
                </c:pt>
                <c:pt idx="2806">
                  <c:v>37378</c:v>
                </c:pt>
                <c:pt idx="2807">
                  <c:v>37379</c:v>
                </c:pt>
                <c:pt idx="2808">
                  <c:v>37380</c:v>
                </c:pt>
                <c:pt idx="2809">
                  <c:v>37381</c:v>
                </c:pt>
                <c:pt idx="2810">
                  <c:v>37382</c:v>
                </c:pt>
                <c:pt idx="2811">
                  <c:v>37383</c:v>
                </c:pt>
                <c:pt idx="2812">
                  <c:v>37384</c:v>
                </c:pt>
                <c:pt idx="2813">
                  <c:v>37385</c:v>
                </c:pt>
                <c:pt idx="2814">
                  <c:v>37386</c:v>
                </c:pt>
                <c:pt idx="2815">
                  <c:v>37387</c:v>
                </c:pt>
                <c:pt idx="2816">
                  <c:v>37388</c:v>
                </c:pt>
                <c:pt idx="2817">
                  <c:v>37389</c:v>
                </c:pt>
                <c:pt idx="2818">
                  <c:v>37390</c:v>
                </c:pt>
                <c:pt idx="2819">
                  <c:v>37391</c:v>
                </c:pt>
                <c:pt idx="2820">
                  <c:v>37392</c:v>
                </c:pt>
                <c:pt idx="2821">
                  <c:v>37393</c:v>
                </c:pt>
                <c:pt idx="2822">
                  <c:v>37394</c:v>
                </c:pt>
                <c:pt idx="2823">
                  <c:v>37395</c:v>
                </c:pt>
                <c:pt idx="2824">
                  <c:v>37396</c:v>
                </c:pt>
                <c:pt idx="2825">
                  <c:v>37397</c:v>
                </c:pt>
                <c:pt idx="2826">
                  <c:v>37398</c:v>
                </c:pt>
                <c:pt idx="2827">
                  <c:v>37399</c:v>
                </c:pt>
                <c:pt idx="2828">
                  <c:v>37400</c:v>
                </c:pt>
                <c:pt idx="2829">
                  <c:v>37401</c:v>
                </c:pt>
                <c:pt idx="2830">
                  <c:v>37402</c:v>
                </c:pt>
                <c:pt idx="2831">
                  <c:v>37403</c:v>
                </c:pt>
                <c:pt idx="2832">
                  <c:v>37404</c:v>
                </c:pt>
                <c:pt idx="2833">
                  <c:v>37405</c:v>
                </c:pt>
                <c:pt idx="2834">
                  <c:v>37406</c:v>
                </c:pt>
                <c:pt idx="2835">
                  <c:v>37407</c:v>
                </c:pt>
                <c:pt idx="2836">
                  <c:v>37408</c:v>
                </c:pt>
                <c:pt idx="2837">
                  <c:v>37409</c:v>
                </c:pt>
                <c:pt idx="2838">
                  <c:v>37410</c:v>
                </c:pt>
                <c:pt idx="2839">
                  <c:v>37411</c:v>
                </c:pt>
                <c:pt idx="2840">
                  <c:v>37412</c:v>
                </c:pt>
                <c:pt idx="2841">
                  <c:v>37413</c:v>
                </c:pt>
                <c:pt idx="2842">
                  <c:v>37414</c:v>
                </c:pt>
                <c:pt idx="2843">
                  <c:v>37415</c:v>
                </c:pt>
                <c:pt idx="2844">
                  <c:v>37416</c:v>
                </c:pt>
                <c:pt idx="2845">
                  <c:v>37417</c:v>
                </c:pt>
                <c:pt idx="2846">
                  <c:v>37418</c:v>
                </c:pt>
                <c:pt idx="2847">
                  <c:v>37419</c:v>
                </c:pt>
                <c:pt idx="2848">
                  <c:v>37420</c:v>
                </c:pt>
                <c:pt idx="2849">
                  <c:v>37421</c:v>
                </c:pt>
                <c:pt idx="2850">
                  <c:v>37422</c:v>
                </c:pt>
                <c:pt idx="2851">
                  <c:v>37423</c:v>
                </c:pt>
                <c:pt idx="2852">
                  <c:v>37424</c:v>
                </c:pt>
                <c:pt idx="2853">
                  <c:v>37425</c:v>
                </c:pt>
                <c:pt idx="2854">
                  <c:v>37426</c:v>
                </c:pt>
                <c:pt idx="2855">
                  <c:v>37427</c:v>
                </c:pt>
                <c:pt idx="2856">
                  <c:v>37428</c:v>
                </c:pt>
                <c:pt idx="2857">
                  <c:v>37429</c:v>
                </c:pt>
                <c:pt idx="2858">
                  <c:v>37430</c:v>
                </c:pt>
                <c:pt idx="2859">
                  <c:v>37431</c:v>
                </c:pt>
                <c:pt idx="2860">
                  <c:v>37432</c:v>
                </c:pt>
                <c:pt idx="2861">
                  <c:v>37433</c:v>
                </c:pt>
                <c:pt idx="2862">
                  <c:v>37434</c:v>
                </c:pt>
                <c:pt idx="2863">
                  <c:v>37435</c:v>
                </c:pt>
                <c:pt idx="2864">
                  <c:v>37436</c:v>
                </c:pt>
                <c:pt idx="2865">
                  <c:v>37437</c:v>
                </c:pt>
                <c:pt idx="2866">
                  <c:v>37438</c:v>
                </c:pt>
                <c:pt idx="2867">
                  <c:v>37439</c:v>
                </c:pt>
                <c:pt idx="2868">
                  <c:v>37440</c:v>
                </c:pt>
                <c:pt idx="2869">
                  <c:v>37441</c:v>
                </c:pt>
                <c:pt idx="2870">
                  <c:v>37442</c:v>
                </c:pt>
                <c:pt idx="2871">
                  <c:v>37443</c:v>
                </c:pt>
                <c:pt idx="2872">
                  <c:v>37444</c:v>
                </c:pt>
                <c:pt idx="2873">
                  <c:v>37445</c:v>
                </c:pt>
                <c:pt idx="2874">
                  <c:v>37446</c:v>
                </c:pt>
                <c:pt idx="2875">
                  <c:v>37447</c:v>
                </c:pt>
                <c:pt idx="2876">
                  <c:v>37448</c:v>
                </c:pt>
                <c:pt idx="2877">
                  <c:v>37449</c:v>
                </c:pt>
                <c:pt idx="2878">
                  <c:v>37450</c:v>
                </c:pt>
                <c:pt idx="2879">
                  <c:v>37451</c:v>
                </c:pt>
                <c:pt idx="2880">
                  <c:v>37452</c:v>
                </c:pt>
                <c:pt idx="2881">
                  <c:v>37453</c:v>
                </c:pt>
                <c:pt idx="2882">
                  <c:v>37454</c:v>
                </c:pt>
                <c:pt idx="2883">
                  <c:v>37455</c:v>
                </c:pt>
                <c:pt idx="2884">
                  <c:v>37456</c:v>
                </c:pt>
                <c:pt idx="2885">
                  <c:v>37457</c:v>
                </c:pt>
                <c:pt idx="2886">
                  <c:v>37458</c:v>
                </c:pt>
                <c:pt idx="2887">
                  <c:v>37459</c:v>
                </c:pt>
                <c:pt idx="2888">
                  <c:v>37460</c:v>
                </c:pt>
                <c:pt idx="2889">
                  <c:v>37461</c:v>
                </c:pt>
                <c:pt idx="2890">
                  <c:v>37462</c:v>
                </c:pt>
                <c:pt idx="2891">
                  <c:v>37463</c:v>
                </c:pt>
                <c:pt idx="2892">
                  <c:v>37464</c:v>
                </c:pt>
                <c:pt idx="2893">
                  <c:v>37465</c:v>
                </c:pt>
                <c:pt idx="2894">
                  <c:v>37466</c:v>
                </c:pt>
                <c:pt idx="2895">
                  <c:v>37467</c:v>
                </c:pt>
                <c:pt idx="2896">
                  <c:v>37468</c:v>
                </c:pt>
                <c:pt idx="2897">
                  <c:v>37469</c:v>
                </c:pt>
                <c:pt idx="2898">
                  <c:v>37470</c:v>
                </c:pt>
                <c:pt idx="2899">
                  <c:v>37471</c:v>
                </c:pt>
                <c:pt idx="2900">
                  <c:v>37472</c:v>
                </c:pt>
                <c:pt idx="2901">
                  <c:v>37473</c:v>
                </c:pt>
                <c:pt idx="2902">
                  <c:v>37474</c:v>
                </c:pt>
                <c:pt idx="2903">
                  <c:v>37475</c:v>
                </c:pt>
                <c:pt idx="2904">
                  <c:v>37476</c:v>
                </c:pt>
                <c:pt idx="2905">
                  <c:v>37477</c:v>
                </c:pt>
                <c:pt idx="2906">
                  <c:v>37478</c:v>
                </c:pt>
                <c:pt idx="2907">
                  <c:v>37479</c:v>
                </c:pt>
                <c:pt idx="2908">
                  <c:v>37480</c:v>
                </c:pt>
                <c:pt idx="2909">
                  <c:v>37481</c:v>
                </c:pt>
                <c:pt idx="2910">
                  <c:v>37482</c:v>
                </c:pt>
                <c:pt idx="2911">
                  <c:v>37483</c:v>
                </c:pt>
                <c:pt idx="2912">
                  <c:v>37484</c:v>
                </c:pt>
                <c:pt idx="2913">
                  <c:v>37485</c:v>
                </c:pt>
                <c:pt idx="2914">
                  <c:v>37486</c:v>
                </c:pt>
                <c:pt idx="2915">
                  <c:v>37487</c:v>
                </c:pt>
                <c:pt idx="2916">
                  <c:v>37488</c:v>
                </c:pt>
                <c:pt idx="2917">
                  <c:v>37489</c:v>
                </c:pt>
                <c:pt idx="2918">
                  <c:v>37490</c:v>
                </c:pt>
                <c:pt idx="2919">
                  <c:v>37491</c:v>
                </c:pt>
                <c:pt idx="2920">
                  <c:v>37492</c:v>
                </c:pt>
                <c:pt idx="2921">
                  <c:v>37493</c:v>
                </c:pt>
                <c:pt idx="2922">
                  <c:v>37494</c:v>
                </c:pt>
                <c:pt idx="2923">
                  <c:v>37495</c:v>
                </c:pt>
                <c:pt idx="2924">
                  <c:v>37496</c:v>
                </c:pt>
                <c:pt idx="2925">
                  <c:v>37497</c:v>
                </c:pt>
                <c:pt idx="2926">
                  <c:v>37498</c:v>
                </c:pt>
                <c:pt idx="2927">
                  <c:v>37499</c:v>
                </c:pt>
                <c:pt idx="2928">
                  <c:v>37500</c:v>
                </c:pt>
                <c:pt idx="2929">
                  <c:v>37501</c:v>
                </c:pt>
                <c:pt idx="2930">
                  <c:v>37502</c:v>
                </c:pt>
                <c:pt idx="2931">
                  <c:v>37503</c:v>
                </c:pt>
                <c:pt idx="2932">
                  <c:v>37504</c:v>
                </c:pt>
                <c:pt idx="2933">
                  <c:v>37505</c:v>
                </c:pt>
                <c:pt idx="2934">
                  <c:v>37506</c:v>
                </c:pt>
                <c:pt idx="2935">
                  <c:v>37507</c:v>
                </c:pt>
                <c:pt idx="2936">
                  <c:v>37508</c:v>
                </c:pt>
                <c:pt idx="2937">
                  <c:v>37509</c:v>
                </c:pt>
                <c:pt idx="2938">
                  <c:v>37510</c:v>
                </c:pt>
                <c:pt idx="2939">
                  <c:v>37511</c:v>
                </c:pt>
                <c:pt idx="2940">
                  <c:v>37512</c:v>
                </c:pt>
                <c:pt idx="2941">
                  <c:v>37513</c:v>
                </c:pt>
                <c:pt idx="2942">
                  <c:v>37514</c:v>
                </c:pt>
                <c:pt idx="2943">
                  <c:v>37515</c:v>
                </c:pt>
                <c:pt idx="2944">
                  <c:v>37516</c:v>
                </c:pt>
                <c:pt idx="2945">
                  <c:v>37517</c:v>
                </c:pt>
                <c:pt idx="2946">
                  <c:v>37518</c:v>
                </c:pt>
                <c:pt idx="2947">
                  <c:v>37519</c:v>
                </c:pt>
                <c:pt idx="2948">
                  <c:v>37520</c:v>
                </c:pt>
                <c:pt idx="2949">
                  <c:v>37521</c:v>
                </c:pt>
                <c:pt idx="2950">
                  <c:v>37522</c:v>
                </c:pt>
                <c:pt idx="2951">
                  <c:v>37523</c:v>
                </c:pt>
                <c:pt idx="2952">
                  <c:v>37524</c:v>
                </c:pt>
                <c:pt idx="2953">
                  <c:v>37525</c:v>
                </c:pt>
                <c:pt idx="2954">
                  <c:v>37526</c:v>
                </c:pt>
                <c:pt idx="2955">
                  <c:v>37527</c:v>
                </c:pt>
                <c:pt idx="2956">
                  <c:v>37528</c:v>
                </c:pt>
                <c:pt idx="2957">
                  <c:v>37529</c:v>
                </c:pt>
                <c:pt idx="2958">
                  <c:v>37530</c:v>
                </c:pt>
                <c:pt idx="2959">
                  <c:v>37531</c:v>
                </c:pt>
                <c:pt idx="2960">
                  <c:v>37532</c:v>
                </c:pt>
                <c:pt idx="2961">
                  <c:v>37533</c:v>
                </c:pt>
                <c:pt idx="2962">
                  <c:v>37534</c:v>
                </c:pt>
                <c:pt idx="2963">
                  <c:v>37535</c:v>
                </c:pt>
                <c:pt idx="2964">
                  <c:v>37536</c:v>
                </c:pt>
                <c:pt idx="2965">
                  <c:v>37537</c:v>
                </c:pt>
                <c:pt idx="2966">
                  <c:v>37538</c:v>
                </c:pt>
                <c:pt idx="2967">
                  <c:v>37539</c:v>
                </c:pt>
                <c:pt idx="2968">
                  <c:v>37540</c:v>
                </c:pt>
                <c:pt idx="2969">
                  <c:v>37541</c:v>
                </c:pt>
                <c:pt idx="2970">
                  <c:v>37542</c:v>
                </c:pt>
                <c:pt idx="2971">
                  <c:v>37543</c:v>
                </c:pt>
                <c:pt idx="2972">
                  <c:v>37544</c:v>
                </c:pt>
                <c:pt idx="2973">
                  <c:v>37545</c:v>
                </c:pt>
                <c:pt idx="2974">
                  <c:v>37546</c:v>
                </c:pt>
                <c:pt idx="2975">
                  <c:v>37547</c:v>
                </c:pt>
                <c:pt idx="2976">
                  <c:v>37548</c:v>
                </c:pt>
                <c:pt idx="2977">
                  <c:v>37549</c:v>
                </c:pt>
                <c:pt idx="2978">
                  <c:v>37550</c:v>
                </c:pt>
                <c:pt idx="2979">
                  <c:v>37551</c:v>
                </c:pt>
                <c:pt idx="2980">
                  <c:v>37552</c:v>
                </c:pt>
                <c:pt idx="2981">
                  <c:v>37553</c:v>
                </c:pt>
                <c:pt idx="2982">
                  <c:v>37554</c:v>
                </c:pt>
                <c:pt idx="2983">
                  <c:v>37555</c:v>
                </c:pt>
                <c:pt idx="2984">
                  <c:v>37556</c:v>
                </c:pt>
                <c:pt idx="2985">
                  <c:v>37557</c:v>
                </c:pt>
                <c:pt idx="2986">
                  <c:v>37558</c:v>
                </c:pt>
                <c:pt idx="2987">
                  <c:v>37559</c:v>
                </c:pt>
                <c:pt idx="2988">
                  <c:v>37560</c:v>
                </c:pt>
                <c:pt idx="2989">
                  <c:v>37561</c:v>
                </c:pt>
                <c:pt idx="2990">
                  <c:v>37562</c:v>
                </c:pt>
                <c:pt idx="2991">
                  <c:v>37563</c:v>
                </c:pt>
                <c:pt idx="2992">
                  <c:v>37564</c:v>
                </c:pt>
                <c:pt idx="2993">
                  <c:v>37565</c:v>
                </c:pt>
                <c:pt idx="2994">
                  <c:v>37566</c:v>
                </c:pt>
                <c:pt idx="2995">
                  <c:v>37567</c:v>
                </c:pt>
                <c:pt idx="2996">
                  <c:v>37568</c:v>
                </c:pt>
                <c:pt idx="2997">
                  <c:v>37569</c:v>
                </c:pt>
                <c:pt idx="2998">
                  <c:v>37570</c:v>
                </c:pt>
                <c:pt idx="2999">
                  <c:v>37571</c:v>
                </c:pt>
                <c:pt idx="3000">
                  <c:v>37572</c:v>
                </c:pt>
                <c:pt idx="3001">
                  <c:v>37573</c:v>
                </c:pt>
                <c:pt idx="3002">
                  <c:v>37574</c:v>
                </c:pt>
                <c:pt idx="3003">
                  <c:v>37575</c:v>
                </c:pt>
                <c:pt idx="3004">
                  <c:v>37576</c:v>
                </c:pt>
                <c:pt idx="3005">
                  <c:v>37577</c:v>
                </c:pt>
                <c:pt idx="3006">
                  <c:v>37578</c:v>
                </c:pt>
                <c:pt idx="3007">
                  <c:v>37579</c:v>
                </c:pt>
                <c:pt idx="3008">
                  <c:v>37580</c:v>
                </c:pt>
                <c:pt idx="3009">
                  <c:v>37581</c:v>
                </c:pt>
                <c:pt idx="3010">
                  <c:v>37582</c:v>
                </c:pt>
                <c:pt idx="3011">
                  <c:v>37583</c:v>
                </c:pt>
                <c:pt idx="3012">
                  <c:v>37584</c:v>
                </c:pt>
                <c:pt idx="3013">
                  <c:v>37585</c:v>
                </c:pt>
                <c:pt idx="3014">
                  <c:v>37586</c:v>
                </c:pt>
                <c:pt idx="3015">
                  <c:v>37587</c:v>
                </c:pt>
                <c:pt idx="3016">
                  <c:v>37588</c:v>
                </c:pt>
                <c:pt idx="3017">
                  <c:v>37589</c:v>
                </c:pt>
                <c:pt idx="3018">
                  <c:v>37590</c:v>
                </c:pt>
                <c:pt idx="3019">
                  <c:v>37591</c:v>
                </c:pt>
                <c:pt idx="3020">
                  <c:v>37592</c:v>
                </c:pt>
                <c:pt idx="3021">
                  <c:v>37593</c:v>
                </c:pt>
                <c:pt idx="3022">
                  <c:v>37594</c:v>
                </c:pt>
                <c:pt idx="3023">
                  <c:v>37595</c:v>
                </c:pt>
                <c:pt idx="3024">
                  <c:v>37596</c:v>
                </c:pt>
                <c:pt idx="3025">
                  <c:v>37597</c:v>
                </c:pt>
                <c:pt idx="3026">
                  <c:v>37598</c:v>
                </c:pt>
                <c:pt idx="3027">
                  <c:v>37599</c:v>
                </c:pt>
                <c:pt idx="3028">
                  <c:v>37600</c:v>
                </c:pt>
                <c:pt idx="3029">
                  <c:v>37601</c:v>
                </c:pt>
                <c:pt idx="3030">
                  <c:v>37602</c:v>
                </c:pt>
                <c:pt idx="3031">
                  <c:v>37603</c:v>
                </c:pt>
                <c:pt idx="3032">
                  <c:v>37604</c:v>
                </c:pt>
                <c:pt idx="3033">
                  <c:v>37605</c:v>
                </c:pt>
                <c:pt idx="3034">
                  <c:v>37606</c:v>
                </c:pt>
                <c:pt idx="3035">
                  <c:v>37607</c:v>
                </c:pt>
                <c:pt idx="3036">
                  <c:v>37608</c:v>
                </c:pt>
                <c:pt idx="3037">
                  <c:v>37609</c:v>
                </c:pt>
                <c:pt idx="3038">
                  <c:v>37610</c:v>
                </c:pt>
                <c:pt idx="3039">
                  <c:v>37611</c:v>
                </c:pt>
                <c:pt idx="3040">
                  <c:v>37612</c:v>
                </c:pt>
                <c:pt idx="3041">
                  <c:v>37613</c:v>
                </c:pt>
                <c:pt idx="3042">
                  <c:v>37614</c:v>
                </c:pt>
                <c:pt idx="3043">
                  <c:v>37615</c:v>
                </c:pt>
                <c:pt idx="3044">
                  <c:v>37616</c:v>
                </c:pt>
                <c:pt idx="3045">
                  <c:v>37617</c:v>
                </c:pt>
                <c:pt idx="3046">
                  <c:v>37618</c:v>
                </c:pt>
                <c:pt idx="3047">
                  <c:v>37619</c:v>
                </c:pt>
                <c:pt idx="3048">
                  <c:v>37620</c:v>
                </c:pt>
                <c:pt idx="3049">
                  <c:v>37621</c:v>
                </c:pt>
                <c:pt idx="3050">
                  <c:v>37622</c:v>
                </c:pt>
                <c:pt idx="3051">
                  <c:v>37623</c:v>
                </c:pt>
                <c:pt idx="3052">
                  <c:v>37624</c:v>
                </c:pt>
                <c:pt idx="3053">
                  <c:v>37625</c:v>
                </c:pt>
                <c:pt idx="3054">
                  <c:v>37626</c:v>
                </c:pt>
                <c:pt idx="3055">
                  <c:v>37627</c:v>
                </c:pt>
                <c:pt idx="3056">
                  <c:v>37628</c:v>
                </c:pt>
                <c:pt idx="3057">
                  <c:v>37629</c:v>
                </c:pt>
                <c:pt idx="3058">
                  <c:v>37630</c:v>
                </c:pt>
                <c:pt idx="3059">
                  <c:v>37631</c:v>
                </c:pt>
                <c:pt idx="3060">
                  <c:v>37632</c:v>
                </c:pt>
                <c:pt idx="3061">
                  <c:v>37633</c:v>
                </c:pt>
                <c:pt idx="3062">
                  <c:v>37634</c:v>
                </c:pt>
                <c:pt idx="3063">
                  <c:v>37635</c:v>
                </c:pt>
                <c:pt idx="3064">
                  <c:v>37636</c:v>
                </c:pt>
                <c:pt idx="3065">
                  <c:v>37637</c:v>
                </c:pt>
                <c:pt idx="3066">
                  <c:v>37638</c:v>
                </c:pt>
                <c:pt idx="3067">
                  <c:v>37639</c:v>
                </c:pt>
                <c:pt idx="3068">
                  <c:v>37640</c:v>
                </c:pt>
                <c:pt idx="3069">
                  <c:v>37641</c:v>
                </c:pt>
                <c:pt idx="3070">
                  <c:v>37642</c:v>
                </c:pt>
                <c:pt idx="3071">
                  <c:v>37643</c:v>
                </c:pt>
                <c:pt idx="3072">
                  <c:v>37644</c:v>
                </c:pt>
                <c:pt idx="3073">
                  <c:v>37645</c:v>
                </c:pt>
                <c:pt idx="3074">
                  <c:v>37646</c:v>
                </c:pt>
                <c:pt idx="3075">
                  <c:v>37647</c:v>
                </c:pt>
                <c:pt idx="3076">
                  <c:v>37648</c:v>
                </c:pt>
                <c:pt idx="3077">
                  <c:v>37649</c:v>
                </c:pt>
                <c:pt idx="3078">
                  <c:v>37650</c:v>
                </c:pt>
                <c:pt idx="3079">
                  <c:v>37651</c:v>
                </c:pt>
                <c:pt idx="3080">
                  <c:v>37652</c:v>
                </c:pt>
                <c:pt idx="3081">
                  <c:v>37653</c:v>
                </c:pt>
                <c:pt idx="3082">
                  <c:v>37654</c:v>
                </c:pt>
                <c:pt idx="3083">
                  <c:v>37655</c:v>
                </c:pt>
                <c:pt idx="3084">
                  <c:v>37656</c:v>
                </c:pt>
                <c:pt idx="3085">
                  <c:v>37657</c:v>
                </c:pt>
                <c:pt idx="3086">
                  <c:v>37658</c:v>
                </c:pt>
                <c:pt idx="3087">
                  <c:v>37659</c:v>
                </c:pt>
                <c:pt idx="3088">
                  <c:v>37660</c:v>
                </c:pt>
                <c:pt idx="3089">
                  <c:v>37661</c:v>
                </c:pt>
                <c:pt idx="3090">
                  <c:v>37662</c:v>
                </c:pt>
                <c:pt idx="3091">
                  <c:v>37663</c:v>
                </c:pt>
                <c:pt idx="3092">
                  <c:v>37664</c:v>
                </c:pt>
                <c:pt idx="3093">
                  <c:v>37665</c:v>
                </c:pt>
                <c:pt idx="3094">
                  <c:v>37666</c:v>
                </c:pt>
                <c:pt idx="3095">
                  <c:v>37667</c:v>
                </c:pt>
                <c:pt idx="3096">
                  <c:v>37668</c:v>
                </c:pt>
                <c:pt idx="3097">
                  <c:v>37669</c:v>
                </c:pt>
                <c:pt idx="3098">
                  <c:v>37670</c:v>
                </c:pt>
                <c:pt idx="3099">
                  <c:v>37671</c:v>
                </c:pt>
                <c:pt idx="3100">
                  <c:v>37672</c:v>
                </c:pt>
                <c:pt idx="3101">
                  <c:v>37673</c:v>
                </c:pt>
                <c:pt idx="3102">
                  <c:v>37674</c:v>
                </c:pt>
                <c:pt idx="3103">
                  <c:v>37675</c:v>
                </c:pt>
                <c:pt idx="3104">
                  <c:v>37676</c:v>
                </c:pt>
                <c:pt idx="3105">
                  <c:v>37677</c:v>
                </c:pt>
                <c:pt idx="3106">
                  <c:v>37678</c:v>
                </c:pt>
                <c:pt idx="3107">
                  <c:v>37679</c:v>
                </c:pt>
                <c:pt idx="3108">
                  <c:v>37680</c:v>
                </c:pt>
                <c:pt idx="3109">
                  <c:v>37681</c:v>
                </c:pt>
                <c:pt idx="3110">
                  <c:v>37682</c:v>
                </c:pt>
                <c:pt idx="3111">
                  <c:v>37683</c:v>
                </c:pt>
                <c:pt idx="3112">
                  <c:v>37684</c:v>
                </c:pt>
                <c:pt idx="3113">
                  <c:v>37685</c:v>
                </c:pt>
                <c:pt idx="3114">
                  <c:v>37686</c:v>
                </c:pt>
                <c:pt idx="3115">
                  <c:v>37687</c:v>
                </c:pt>
                <c:pt idx="3116">
                  <c:v>37688</c:v>
                </c:pt>
                <c:pt idx="3117">
                  <c:v>37689</c:v>
                </c:pt>
                <c:pt idx="3118">
                  <c:v>37690</c:v>
                </c:pt>
                <c:pt idx="3119">
                  <c:v>37691</c:v>
                </c:pt>
                <c:pt idx="3120">
                  <c:v>37692</c:v>
                </c:pt>
                <c:pt idx="3121">
                  <c:v>37693</c:v>
                </c:pt>
                <c:pt idx="3122">
                  <c:v>37694</c:v>
                </c:pt>
                <c:pt idx="3123">
                  <c:v>37695</c:v>
                </c:pt>
                <c:pt idx="3124">
                  <c:v>37696</c:v>
                </c:pt>
                <c:pt idx="3125">
                  <c:v>37697</c:v>
                </c:pt>
                <c:pt idx="3126">
                  <c:v>37698</c:v>
                </c:pt>
                <c:pt idx="3127">
                  <c:v>37699</c:v>
                </c:pt>
                <c:pt idx="3128">
                  <c:v>37700</c:v>
                </c:pt>
                <c:pt idx="3129">
                  <c:v>37701</c:v>
                </c:pt>
                <c:pt idx="3130">
                  <c:v>37702</c:v>
                </c:pt>
                <c:pt idx="3131">
                  <c:v>37703</c:v>
                </c:pt>
                <c:pt idx="3132">
                  <c:v>37704</c:v>
                </c:pt>
                <c:pt idx="3133">
                  <c:v>37705</c:v>
                </c:pt>
                <c:pt idx="3134">
                  <c:v>37706</c:v>
                </c:pt>
                <c:pt idx="3135">
                  <c:v>37707</c:v>
                </c:pt>
                <c:pt idx="3136">
                  <c:v>37708</c:v>
                </c:pt>
                <c:pt idx="3137">
                  <c:v>37709</c:v>
                </c:pt>
                <c:pt idx="3138">
                  <c:v>37710</c:v>
                </c:pt>
                <c:pt idx="3139">
                  <c:v>37711</c:v>
                </c:pt>
                <c:pt idx="3140">
                  <c:v>37712</c:v>
                </c:pt>
                <c:pt idx="3141">
                  <c:v>37713</c:v>
                </c:pt>
                <c:pt idx="3142">
                  <c:v>37714</c:v>
                </c:pt>
                <c:pt idx="3143">
                  <c:v>37715</c:v>
                </c:pt>
                <c:pt idx="3144">
                  <c:v>37716</c:v>
                </c:pt>
                <c:pt idx="3145">
                  <c:v>37717</c:v>
                </c:pt>
                <c:pt idx="3146">
                  <c:v>37718</c:v>
                </c:pt>
                <c:pt idx="3147">
                  <c:v>37719</c:v>
                </c:pt>
                <c:pt idx="3148">
                  <c:v>37720</c:v>
                </c:pt>
                <c:pt idx="3149">
                  <c:v>37721</c:v>
                </c:pt>
                <c:pt idx="3150">
                  <c:v>37722</c:v>
                </c:pt>
                <c:pt idx="3151">
                  <c:v>37723</c:v>
                </c:pt>
                <c:pt idx="3152">
                  <c:v>37724</c:v>
                </c:pt>
                <c:pt idx="3153">
                  <c:v>37725</c:v>
                </c:pt>
                <c:pt idx="3154">
                  <c:v>37726</c:v>
                </c:pt>
                <c:pt idx="3155">
                  <c:v>37727</c:v>
                </c:pt>
                <c:pt idx="3156">
                  <c:v>37728</c:v>
                </c:pt>
                <c:pt idx="3157">
                  <c:v>37729</c:v>
                </c:pt>
                <c:pt idx="3158">
                  <c:v>37730</c:v>
                </c:pt>
                <c:pt idx="3159">
                  <c:v>37731</c:v>
                </c:pt>
                <c:pt idx="3160">
                  <c:v>37732</c:v>
                </c:pt>
                <c:pt idx="3161">
                  <c:v>37733</c:v>
                </c:pt>
                <c:pt idx="3162">
                  <c:v>37734</c:v>
                </c:pt>
                <c:pt idx="3163">
                  <c:v>37735</c:v>
                </c:pt>
                <c:pt idx="3164">
                  <c:v>37736</c:v>
                </c:pt>
                <c:pt idx="3165">
                  <c:v>37737</c:v>
                </c:pt>
                <c:pt idx="3166">
                  <c:v>37738</c:v>
                </c:pt>
                <c:pt idx="3167">
                  <c:v>37739</c:v>
                </c:pt>
                <c:pt idx="3168">
                  <c:v>37740</c:v>
                </c:pt>
                <c:pt idx="3169">
                  <c:v>37741</c:v>
                </c:pt>
                <c:pt idx="3170">
                  <c:v>37742</c:v>
                </c:pt>
                <c:pt idx="3171">
                  <c:v>37743</c:v>
                </c:pt>
                <c:pt idx="3172">
                  <c:v>37744</c:v>
                </c:pt>
                <c:pt idx="3173">
                  <c:v>37745</c:v>
                </c:pt>
                <c:pt idx="3174">
                  <c:v>37746</c:v>
                </c:pt>
                <c:pt idx="3175">
                  <c:v>37747</c:v>
                </c:pt>
                <c:pt idx="3176">
                  <c:v>37748</c:v>
                </c:pt>
                <c:pt idx="3177">
                  <c:v>37749</c:v>
                </c:pt>
                <c:pt idx="3178">
                  <c:v>37750</c:v>
                </c:pt>
                <c:pt idx="3179">
                  <c:v>37751</c:v>
                </c:pt>
                <c:pt idx="3180">
                  <c:v>37752</c:v>
                </c:pt>
                <c:pt idx="3181">
                  <c:v>37753</c:v>
                </c:pt>
                <c:pt idx="3182">
                  <c:v>37754</c:v>
                </c:pt>
                <c:pt idx="3183">
                  <c:v>37755</c:v>
                </c:pt>
                <c:pt idx="3184">
                  <c:v>37756</c:v>
                </c:pt>
                <c:pt idx="3185">
                  <c:v>37757</c:v>
                </c:pt>
                <c:pt idx="3186">
                  <c:v>37758</c:v>
                </c:pt>
                <c:pt idx="3187">
                  <c:v>37759</c:v>
                </c:pt>
                <c:pt idx="3188">
                  <c:v>37760</c:v>
                </c:pt>
                <c:pt idx="3189">
                  <c:v>37761</c:v>
                </c:pt>
                <c:pt idx="3190">
                  <c:v>37762</c:v>
                </c:pt>
                <c:pt idx="3191">
                  <c:v>37763</c:v>
                </c:pt>
                <c:pt idx="3192">
                  <c:v>37764</c:v>
                </c:pt>
                <c:pt idx="3193">
                  <c:v>37765</c:v>
                </c:pt>
                <c:pt idx="3194">
                  <c:v>37766</c:v>
                </c:pt>
                <c:pt idx="3195">
                  <c:v>37767</c:v>
                </c:pt>
                <c:pt idx="3196">
                  <c:v>37768</c:v>
                </c:pt>
                <c:pt idx="3197">
                  <c:v>37769</c:v>
                </c:pt>
                <c:pt idx="3198">
                  <c:v>37770</c:v>
                </c:pt>
                <c:pt idx="3199">
                  <c:v>37771</c:v>
                </c:pt>
                <c:pt idx="3200">
                  <c:v>37772</c:v>
                </c:pt>
                <c:pt idx="3201">
                  <c:v>37773</c:v>
                </c:pt>
                <c:pt idx="3202">
                  <c:v>37774</c:v>
                </c:pt>
                <c:pt idx="3203">
                  <c:v>37775</c:v>
                </c:pt>
                <c:pt idx="3204">
                  <c:v>37776</c:v>
                </c:pt>
                <c:pt idx="3205">
                  <c:v>37777</c:v>
                </c:pt>
                <c:pt idx="3206">
                  <c:v>37778</c:v>
                </c:pt>
                <c:pt idx="3207">
                  <c:v>37779</c:v>
                </c:pt>
                <c:pt idx="3208">
                  <c:v>37780</c:v>
                </c:pt>
                <c:pt idx="3209">
                  <c:v>37781</c:v>
                </c:pt>
                <c:pt idx="3210">
                  <c:v>37782</c:v>
                </c:pt>
                <c:pt idx="3211">
                  <c:v>37783</c:v>
                </c:pt>
                <c:pt idx="3212">
                  <c:v>37784</c:v>
                </c:pt>
                <c:pt idx="3213">
                  <c:v>37785</c:v>
                </c:pt>
                <c:pt idx="3214">
                  <c:v>37786</c:v>
                </c:pt>
                <c:pt idx="3215">
                  <c:v>37787</c:v>
                </c:pt>
                <c:pt idx="3216">
                  <c:v>37788</c:v>
                </c:pt>
                <c:pt idx="3217">
                  <c:v>37789</c:v>
                </c:pt>
                <c:pt idx="3218">
                  <c:v>37790</c:v>
                </c:pt>
                <c:pt idx="3219">
                  <c:v>37791</c:v>
                </c:pt>
                <c:pt idx="3220">
                  <c:v>37792</c:v>
                </c:pt>
                <c:pt idx="3221">
                  <c:v>37793</c:v>
                </c:pt>
                <c:pt idx="3222">
                  <c:v>37794</c:v>
                </c:pt>
                <c:pt idx="3223">
                  <c:v>37795</c:v>
                </c:pt>
                <c:pt idx="3224">
                  <c:v>37796</c:v>
                </c:pt>
                <c:pt idx="3225">
                  <c:v>37797</c:v>
                </c:pt>
                <c:pt idx="3226">
                  <c:v>37798</c:v>
                </c:pt>
                <c:pt idx="3227">
                  <c:v>37799</c:v>
                </c:pt>
                <c:pt idx="3228">
                  <c:v>37800</c:v>
                </c:pt>
                <c:pt idx="3229">
                  <c:v>37801</c:v>
                </c:pt>
                <c:pt idx="3230">
                  <c:v>37802</c:v>
                </c:pt>
                <c:pt idx="3231">
                  <c:v>37803</c:v>
                </c:pt>
                <c:pt idx="3232">
                  <c:v>37804</c:v>
                </c:pt>
                <c:pt idx="3233">
                  <c:v>37805</c:v>
                </c:pt>
                <c:pt idx="3234">
                  <c:v>37806</c:v>
                </c:pt>
                <c:pt idx="3235">
                  <c:v>37807</c:v>
                </c:pt>
                <c:pt idx="3236">
                  <c:v>37808</c:v>
                </c:pt>
                <c:pt idx="3237">
                  <c:v>37809</c:v>
                </c:pt>
                <c:pt idx="3238">
                  <c:v>37810</c:v>
                </c:pt>
                <c:pt idx="3239">
                  <c:v>37811</c:v>
                </c:pt>
                <c:pt idx="3240">
                  <c:v>37812</c:v>
                </c:pt>
                <c:pt idx="3241">
                  <c:v>37813</c:v>
                </c:pt>
                <c:pt idx="3242">
                  <c:v>37814</c:v>
                </c:pt>
                <c:pt idx="3243">
                  <c:v>37815</c:v>
                </c:pt>
                <c:pt idx="3244">
                  <c:v>37816</c:v>
                </c:pt>
                <c:pt idx="3245">
                  <c:v>37817</c:v>
                </c:pt>
                <c:pt idx="3246">
                  <c:v>37818</c:v>
                </c:pt>
                <c:pt idx="3247">
                  <c:v>37819</c:v>
                </c:pt>
                <c:pt idx="3248">
                  <c:v>37820</c:v>
                </c:pt>
                <c:pt idx="3249">
                  <c:v>37821</c:v>
                </c:pt>
                <c:pt idx="3250">
                  <c:v>37822</c:v>
                </c:pt>
                <c:pt idx="3251">
                  <c:v>37823</c:v>
                </c:pt>
                <c:pt idx="3252">
                  <c:v>37824</c:v>
                </c:pt>
                <c:pt idx="3253">
                  <c:v>37825</c:v>
                </c:pt>
                <c:pt idx="3254">
                  <c:v>37826</c:v>
                </c:pt>
                <c:pt idx="3255">
                  <c:v>37827</c:v>
                </c:pt>
                <c:pt idx="3256">
                  <c:v>37828</c:v>
                </c:pt>
                <c:pt idx="3257">
                  <c:v>37829</c:v>
                </c:pt>
                <c:pt idx="3258">
                  <c:v>37830</c:v>
                </c:pt>
                <c:pt idx="3259">
                  <c:v>37831</c:v>
                </c:pt>
                <c:pt idx="3260">
                  <c:v>37832</c:v>
                </c:pt>
                <c:pt idx="3261">
                  <c:v>37833</c:v>
                </c:pt>
                <c:pt idx="3262">
                  <c:v>37834</c:v>
                </c:pt>
                <c:pt idx="3263">
                  <c:v>37835</c:v>
                </c:pt>
                <c:pt idx="3264">
                  <c:v>37836</c:v>
                </c:pt>
                <c:pt idx="3265">
                  <c:v>37837</c:v>
                </c:pt>
                <c:pt idx="3266">
                  <c:v>37838</c:v>
                </c:pt>
                <c:pt idx="3267">
                  <c:v>37839</c:v>
                </c:pt>
                <c:pt idx="3268">
                  <c:v>37840</c:v>
                </c:pt>
                <c:pt idx="3269">
                  <c:v>37841</c:v>
                </c:pt>
                <c:pt idx="3270">
                  <c:v>37842</c:v>
                </c:pt>
                <c:pt idx="3271">
                  <c:v>37843</c:v>
                </c:pt>
                <c:pt idx="3272">
                  <c:v>37844</c:v>
                </c:pt>
                <c:pt idx="3273">
                  <c:v>37845</c:v>
                </c:pt>
                <c:pt idx="3274">
                  <c:v>37846</c:v>
                </c:pt>
                <c:pt idx="3275">
                  <c:v>37847</c:v>
                </c:pt>
                <c:pt idx="3276">
                  <c:v>37848</c:v>
                </c:pt>
                <c:pt idx="3277">
                  <c:v>37849</c:v>
                </c:pt>
                <c:pt idx="3278">
                  <c:v>37850</c:v>
                </c:pt>
                <c:pt idx="3279">
                  <c:v>37851</c:v>
                </c:pt>
                <c:pt idx="3280">
                  <c:v>37852</c:v>
                </c:pt>
                <c:pt idx="3281">
                  <c:v>37853</c:v>
                </c:pt>
                <c:pt idx="3282">
                  <c:v>37854</c:v>
                </c:pt>
                <c:pt idx="3283">
                  <c:v>37855</c:v>
                </c:pt>
                <c:pt idx="3284">
                  <c:v>37856</c:v>
                </c:pt>
                <c:pt idx="3285">
                  <c:v>37857</c:v>
                </c:pt>
                <c:pt idx="3286">
                  <c:v>37858</c:v>
                </c:pt>
                <c:pt idx="3287">
                  <c:v>37859</c:v>
                </c:pt>
                <c:pt idx="3288">
                  <c:v>37860</c:v>
                </c:pt>
                <c:pt idx="3289">
                  <c:v>37861</c:v>
                </c:pt>
                <c:pt idx="3290">
                  <c:v>37862</c:v>
                </c:pt>
                <c:pt idx="3291">
                  <c:v>37863</c:v>
                </c:pt>
                <c:pt idx="3292">
                  <c:v>37864</c:v>
                </c:pt>
                <c:pt idx="3293">
                  <c:v>37865</c:v>
                </c:pt>
                <c:pt idx="3294">
                  <c:v>37866</c:v>
                </c:pt>
                <c:pt idx="3295">
                  <c:v>37867</c:v>
                </c:pt>
                <c:pt idx="3296">
                  <c:v>37868</c:v>
                </c:pt>
                <c:pt idx="3297">
                  <c:v>37869</c:v>
                </c:pt>
                <c:pt idx="3298">
                  <c:v>37870</c:v>
                </c:pt>
                <c:pt idx="3299">
                  <c:v>37871</c:v>
                </c:pt>
                <c:pt idx="3300">
                  <c:v>37872</c:v>
                </c:pt>
                <c:pt idx="3301">
                  <c:v>37873</c:v>
                </c:pt>
                <c:pt idx="3302">
                  <c:v>37874</c:v>
                </c:pt>
                <c:pt idx="3303">
                  <c:v>37875</c:v>
                </c:pt>
                <c:pt idx="3304">
                  <c:v>37876</c:v>
                </c:pt>
                <c:pt idx="3305">
                  <c:v>37877</c:v>
                </c:pt>
                <c:pt idx="3306">
                  <c:v>37878</c:v>
                </c:pt>
                <c:pt idx="3307">
                  <c:v>37879</c:v>
                </c:pt>
                <c:pt idx="3308">
                  <c:v>37880</c:v>
                </c:pt>
                <c:pt idx="3309">
                  <c:v>37881</c:v>
                </c:pt>
                <c:pt idx="3310">
                  <c:v>37882</c:v>
                </c:pt>
                <c:pt idx="3311">
                  <c:v>37883</c:v>
                </c:pt>
                <c:pt idx="3312">
                  <c:v>37884</c:v>
                </c:pt>
                <c:pt idx="3313">
                  <c:v>37885</c:v>
                </c:pt>
                <c:pt idx="3314">
                  <c:v>37886</c:v>
                </c:pt>
                <c:pt idx="3315">
                  <c:v>37887</c:v>
                </c:pt>
                <c:pt idx="3316">
                  <c:v>37888</c:v>
                </c:pt>
                <c:pt idx="3317">
                  <c:v>37889</c:v>
                </c:pt>
                <c:pt idx="3318">
                  <c:v>37890</c:v>
                </c:pt>
                <c:pt idx="3319">
                  <c:v>37891</c:v>
                </c:pt>
                <c:pt idx="3320">
                  <c:v>37892</c:v>
                </c:pt>
                <c:pt idx="3321">
                  <c:v>37893</c:v>
                </c:pt>
                <c:pt idx="3322">
                  <c:v>37894</c:v>
                </c:pt>
                <c:pt idx="3323">
                  <c:v>37895</c:v>
                </c:pt>
                <c:pt idx="3324">
                  <c:v>37896</c:v>
                </c:pt>
                <c:pt idx="3325">
                  <c:v>37897</c:v>
                </c:pt>
                <c:pt idx="3326">
                  <c:v>37898</c:v>
                </c:pt>
                <c:pt idx="3327">
                  <c:v>37899</c:v>
                </c:pt>
                <c:pt idx="3328">
                  <c:v>37900</c:v>
                </c:pt>
                <c:pt idx="3329">
                  <c:v>37901</c:v>
                </c:pt>
                <c:pt idx="3330">
                  <c:v>37902</c:v>
                </c:pt>
                <c:pt idx="3331">
                  <c:v>37903</c:v>
                </c:pt>
                <c:pt idx="3332">
                  <c:v>37904</c:v>
                </c:pt>
                <c:pt idx="3333">
                  <c:v>37905</c:v>
                </c:pt>
                <c:pt idx="3334">
                  <c:v>37906</c:v>
                </c:pt>
                <c:pt idx="3335">
                  <c:v>37907</c:v>
                </c:pt>
                <c:pt idx="3336">
                  <c:v>37908</c:v>
                </c:pt>
                <c:pt idx="3337">
                  <c:v>37909</c:v>
                </c:pt>
                <c:pt idx="3338">
                  <c:v>37910</c:v>
                </c:pt>
                <c:pt idx="3339">
                  <c:v>37911</c:v>
                </c:pt>
                <c:pt idx="3340">
                  <c:v>37912</c:v>
                </c:pt>
                <c:pt idx="3341">
                  <c:v>37913</c:v>
                </c:pt>
                <c:pt idx="3342">
                  <c:v>37914</c:v>
                </c:pt>
                <c:pt idx="3343">
                  <c:v>37915</c:v>
                </c:pt>
                <c:pt idx="3344">
                  <c:v>37916</c:v>
                </c:pt>
                <c:pt idx="3345">
                  <c:v>37917</c:v>
                </c:pt>
                <c:pt idx="3346">
                  <c:v>37918</c:v>
                </c:pt>
                <c:pt idx="3347">
                  <c:v>37919</c:v>
                </c:pt>
                <c:pt idx="3348">
                  <c:v>37920</c:v>
                </c:pt>
                <c:pt idx="3349">
                  <c:v>37921</c:v>
                </c:pt>
                <c:pt idx="3350">
                  <c:v>37922</c:v>
                </c:pt>
                <c:pt idx="3351">
                  <c:v>37923</c:v>
                </c:pt>
                <c:pt idx="3352">
                  <c:v>37924</c:v>
                </c:pt>
                <c:pt idx="3353">
                  <c:v>37925</c:v>
                </c:pt>
                <c:pt idx="3354">
                  <c:v>37926</c:v>
                </c:pt>
                <c:pt idx="3355">
                  <c:v>37927</c:v>
                </c:pt>
                <c:pt idx="3356">
                  <c:v>37928</c:v>
                </c:pt>
                <c:pt idx="3357">
                  <c:v>37929</c:v>
                </c:pt>
                <c:pt idx="3358">
                  <c:v>37930</c:v>
                </c:pt>
                <c:pt idx="3359">
                  <c:v>37931</c:v>
                </c:pt>
                <c:pt idx="3360">
                  <c:v>37932</c:v>
                </c:pt>
                <c:pt idx="3361">
                  <c:v>37933</c:v>
                </c:pt>
                <c:pt idx="3362">
                  <c:v>37934</c:v>
                </c:pt>
                <c:pt idx="3363">
                  <c:v>37935</c:v>
                </c:pt>
                <c:pt idx="3364">
                  <c:v>37936</c:v>
                </c:pt>
                <c:pt idx="3365">
                  <c:v>37937</c:v>
                </c:pt>
                <c:pt idx="3366">
                  <c:v>37938</c:v>
                </c:pt>
                <c:pt idx="3367">
                  <c:v>37939</c:v>
                </c:pt>
                <c:pt idx="3368">
                  <c:v>37940</c:v>
                </c:pt>
                <c:pt idx="3369">
                  <c:v>37941</c:v>
                </c:pt>
                <c:pt idx="3370">
                  <c:v>37942</c:v>
                </c:pt>
                <c:pt idx="3371">
                  <c:v>37943</c:v>
                </c:pt>
                <c:pt idx="3372">
                  <c:v>37944</c:v>
                </c:pt>
                <c:pt idx="3373">
                  <c:v>37945</c:v>
                </c:pt>
                <c:pt idx="3374">
                  <c:v>37946</c:v>
                </c:pt>
                <c:pt idx="3375">
                  <c:v>37947</c:v>
                </c:pt>
                <c:pt idx="3376">
                  <c:v>37948</c:v>
                </c:pt>
                <c:pt idx="3377">
                  <c:v>37949</c:v>
                </c:pt>
                <c:pt idx="3378">
                  <c:v>37950</c:v>
                </c:pt>
                <c:pt idx="3379">
                  <c:v>37951</c:v>
                </c:pt>
                <c:pt idx="3380">
                  <c:v>37952</c:v>
                </c:pt>
                <c:pt idx="3381">
                  <c:v>37953</c:v>
                </c:pt>
                <c:pt idx="3382">
                  <c:v>37954</c:v>
                </c:pt>
                <c:pt idx="3383">
                  <c:v>37955</c:v>
                </c:pt>
                <c:pt idx="3384">
                  <c:v>37956</c:v>
                </c:pt>
                <c:pt idx="3385">
                  <c:v>37957</c:v>
                </c:pt>
                <c:pt idx="3386">
                  <c:v>37958</c:v>
                </c:pt>
                <c:pt idx="3387">
                  <c:v>37959</c:v>
                </c:pt>
                <c:pt idx="3388">
                  <c:v>37960</c:v>
                </c:pt>
                <c:pt idx="3389">
                  <c:v>37961</c:v>
                </c:pt>
                <c:pt idx="3390">
                  <c:v>37962</c:v>
                </c:pt>
                <c:pt idx="3391">
                  <c:v>37963</c:v>
                </c:pt>
                <c:pt idx="3392">
                  <c:v>37964</c:v>
                </c:pt>
                <c:pt idx="3393">
                  <c:v>37965</c:v>
                </c:pt>
                <c:pt idx="3394">
                  <c:v>37966</c:v>
                </c:pt>
                <c:pt idx="3395">
                  <c:v>37967</c:v>
                </c:pt>
                <c:pt idx="3396">
                  <c:v>37968</c:v>
                </c:pt>
                <c:pt idx="3397">
                  <c:v>37969</c:v>
                </c:pt>
                <c:pt idx="3398">
                  <c:v>37970</c:v>
                </c:pt>
                <c:pt idx="3399">
                  <c:v>37971</c:v>
                </c:pt>
                <c:pt idx="3400">
                  <c:v>37972</c:v>
                </c:pt>
                <c:pt idx="3401">
                  <c:v>37973</c:v>
                </c:pt>
                <c:pt idx="3402">
                  <c:v>37974</c:v>
                </c:pt>
                <c:pt idx="3403">
                  <c:v>37975</c:v>
                </c:pt>
                <c:pt idx="3404">
                  <c:v>37976</c:v>
                </c:pt>
                <c:pt idx="3405">
                  <c:v>37977</c:v>
                </c:pt>
                <c:pt idx="3406">
                  <c:v>37978</c:v>
                </c:pt>
                <c:pt idx="3407">
                  <c:v>37979</c:v>
                </c:pt>
                <c:pt idx="3408">
                  <c:v>37980</c:v>
                </c:pt>
                <c:pt idx="3409">
                  <c:v>37981</c:v>
                </c:pt>
                <c:pt idx="3410">
                  <c:v>37982</c:v>
                </c:pt>
                <c:pt idx="3411">
                  <c:v>37983</c:v>
                </c:pt>
                <c:pt idx="3412">
                  <c:v>37984</c:v>
                </c:pt>
                <c:pt idx="3413">
                  <c:v>37985</c:v>
                </c:pt>
                <c:pt idx="3414">
                  <c:v>37986</c:v>
                </c:pt>
                <c:pt idx="3415">
                  <c:v>37987</c:v>
                </c:pt>
                <c:pt idx="3416">
                  <c:v>37988</c:v>
                </c:pt>
                <c:pt idx="3417">
                  <c:v>37989</c:v>
                </c:pt>
                <c:pt idx="3418">
                  <c:v>37990</c:v>
                </c:pt>
                <c:pt idx="3419">
                  <c:v>37991</c:v>
                </c:pt>
                <c:pt idx="3420">
                  <c:v>37992</c:v>
                </c:pt>
                <c:pt idx="3421">
                  <c:v>37993</c:v>
                </c:pt>
                <c:pt idx="3422">
                  <c:v>37994</c:v>
                </c:pt>
                <c:pt idx="3423">
                  <c:v>37995</c:v>
                </c:pt>
                <c:pt idx="3424">
                  <c:v>37996</c:v>
                </c:pt>
                <c:pt idx="3425">
                  <c:v>37997</c:v>
                </c:pt>
                <c:pt idx="3426">
                  <c:v>37998</c:v>
                </c:pt>
                <c:pt idx="3427">
                  <c:v>37999</c:v>
                </c:pt>
                <c:pt idx="3428">
                  <c:v>38000</c:v>
                </c:pt>
                <c:pt idx="3429">
                  <c:v>38001</c:v>
                </c:pt>
                <c:pt idx="3430">
                  <c:v>38002</c:v>
                </c:pt>
                <c:pt idx="3431">
                  <c:v>38003</c:v>
                </c:pt>
                <c:pt idx="3432">
                  <c:v>38004</c:v>
                </c:pt>
                <c:pt idx="3433">
                  <c:v>38005</c:v>
                </c:pt>
                <c:pt idx="3434">
                  <c:v>38006</c:v>
                </c:pt>
                <c:pt idx="3435">
                  <c:v>38007</c:v>
                </c:pt>
                <c:pt idx="3436">
                  <c:v>38008</c:v>
                </c:pt>
                <c:pt idx="3437">
                  <c:v>38009</c:v>
                </c:pt>
                <c:pt idx="3438">
                  <c:v>38010</c:v>
                </c:pt>
                <c:pt idx="3439">
                  <c:v>38011</c:v>
                </c:pt>
                <c:pt idx="3440">
                  <c:v>38012</c:v>
                </c:pt>
                <c:pt idx="3441">
                  <c:v>38013</c:v>
                </c:pt>
                <c:pt idx="3442">
                  <c:v>38014</c:v>
                </c:pt>
                <c:pt idx="3443">
                  <c:v>38015</c:v>
                </c:pt>
                <c:pt idx="3444">
                  <c:v>38016</c:v>
                </c:pt>
                <c:pt idx="3445">
                  <c:v>38017</c:v>
                </c:pt>
                <c:pt idx="3446">
                  <c:v>38018</c:v>
                </c:pt>
                <c:pt idx="3447">
                  <c:v>38019</c:v>
                </c:pt>
                <c:pt idx="3448">
                  <c:v>38020</c:v>
                </c:pt>
                <c:pt idx="3449">
                  <c:v>38021</c:v>
                </c:pt>
                <c:pt idx="3450">
                  <c:v>38022</c:v>
                </c:pt>
                <c:pt idx="3451">
                  <c:v>38023</c:v>
                </c:pt>
                <c:pt idx="3452">
                  <c:v>38024</c:v>
                </c:pt>
                <c:pt idx="3453">
                  <c:v>38025</c:v>
                </c:pt>
                <c:pt idx="3454">
                  <c:v>38026</c:v>
                </c:pt>
                <c:pt idx="3455">
                  <c:v>38027</c:v>
                </c:pt>
                <c:pt idx="3456">
                  <c:v>38028</c:v>
                </c:pt>
                <c:pt idx="3457">
                  <c:v>38029</c:v>
                </c:pt>
                <c:pt idx="3458">
                  <c:v>38030</c:v>
                </c:pt>
                <c:pt idx="3459">
                  <c:v>38031</c:v>
                </c:pt>
                <c:pt idx="3460">
                  <c:v>38032</c:v>
                </c:pt>
                <c:pt idx="3461">
                  <c:v>38033</c:v>
                </c:pt>
                <c:pt idx="3462">
                  <c:v>38034</c:v>
                </c:pt>
                <c:pt idx="3463">
                  <c:v>38035</c:v>
                </c:pt>
                <c:pt idx="3464">
                  <c:v>38036</c:v>
                </c:pt>
                <c:pt idx="3465">
                  <c:v>38037</c:v>
                </c:pt>
                <c:pt idx="3466">
                  <c:v>38038</c:v>
                </c:pt>
                <c:pt idx="3467">
                  <c:v>38039</c:v>
                </c:pt>
                <c:pt idx="3468">
                  <c:v>38040</c:v>
                </c:pt>
                <c:pt idx="3469">
                  <c:v>38041</c:v>
                </c:pt>
                <c:pt idx="3470">
                  <c:v>38042</c:v>
                </c:pt>
                <c:pt idx="3471">
                  <c:v>38043</c:v>
                </c:pt>
                <c:pt idx="3472">
                  <c:v>38044</c:v>
                </c:pt>
                <c:pt idx="3473">
                  <c:v>38045</c:v>
                </c:pt>
                <c:pt idx="3474">
                  <c:v>38046</c:v>
                </c:pt>
                <c:pt idx="3475">
                  <c:v>38047</c:v>
                </c:pt>
                <c:pt idx="3476">
                  <c:v>38048</c:v>
                </c:pt>
                <c:pt idx="3477">
                  <c:v>38049</c:v>
                </c:pt>
                <c:pt idx="3478">
                  <c:v>38050</c:v>
                </c:pt>
                <c:pt idx="3479">
                  <c:v>38051</c:v>
                </c:pt>
                <c:pt idx="3480">
                  <c:v>38052</c:v>
                </c:pt>
                <c:pt idx="3481">
                  <c:v>38053</c:v>
                </c:pt>
                <c:pt idx="3482">
                  <c:v>38054</c:v>
                </c:pt>
                <c:pt idx="3483">
                  <c:v>38055</c:v>
                </c:pt>
                <c:pt idx="3484">
                  <c:v>38056</c:v>
                </c:pt>
                <c:pt idx="3485">
                  <c:v>38057</c:v>
                </c:pt>
                <c:pt idx="3486">
                  <c:v>38058</c:v>
                </c:pt>
                <c:pt idx="3487">
                  <c:v>38059</c:v>
                </c:pt>
                <c:pt idx="3488">
                  <c:v>38060</c:v>
                </c:pt>
                <c:pt idx="3489">
                  <c:v>38061</c:v>
                </c:pt>
                <c:pt idx="3490">
                  <c:v>38062</c:v>
                </c:pt>
                <c:pt idx="3491">
                  <c:v>38063</c:v>
                </c:pt>
                <c:pt idx="3492">
                  <c:v>38064</c:v>
                </c:pt>
                <c:pt idx="3493">
                  <c:v>38065</c:v>
                </c:pt>
                <c:pt idx="3494">
                  <c:v>38066</c:v>
                </c:pt>
                <c:pt idx="3495">
                  <c:v>38067</c:v>
                </c:pt>
                <c:pt idx="3496">
                  <c:v>38068</c:v>
                </c:pt>
                <c:pt idx="3497">
                  <c:v>38069</c:v>
                </c:pt>
                <c:pt idx="3498">
                  <c:v>38070</c:v>
                </c:pt>
                <c:pt idx="3499">
                  <c:v>38071</c:v>
                </c:pt>
                <c:pt idx="3500">
                  <c:v>38072</c:v>
                </c:pt>
                <c:pt idx="3501">
                  <c:v>38073</c:v>
                </c:pt>
                <c:pt idx="3502">
                  <c:v>38074</c:v>
                </c:pt>
                <c:pt idx="3503">
                  <c:v>38075</c:v>
                </c:pt>
                <c:pt idx="3504">
                  <c:v>38076</c:v>
                </c:pt>
                <c:pt idx="3505">
                  <c:v>38077</c:v>
                </c:pt>
                <c:pt idx="3506">
                  <c:v>38078</c:v>
                </c:pt>
                <c:pt idx="3507">
                  <c:v>38079</c:v>
                </c:pt>
                <c:pt idx="3508">
                  <c:v>38080</c:v>
                </c:pt>
                <c:pt idx="3509">
                  <c:v>38081</c:v>
                </c:pt>
                <c:pt idx="3510">
                  <c:v>38082</c:v>
                </c:pt>
                <c:pt idx="3511">
                  <c:v>38083</c:v>
                </c:pt>
                <c:pt idx="3512">
                  <c:v>38084</c:v>
                </c:pt>
                <c:pt idx="3513">
                  <c:v>38085</c:v>
                </c:pt>
                <c:pt idx="3514">
                  <c:v>38086</c:v>
                </c:pt>
                <c:pt idx="3515">
                  <c:v>38087</c:v>
                </c:pt>
                <c:pt idx="3516">
                  <c:v>38088</c:v>
                </c:pt>
                <c:pt idx="3517">
                  <c:v>38089</c:v>
                </c:pt>
                <c:pt idx="3518">
                  <c:v>38090</c:v>
                </c:pt>
                <c:pt idx="3519">
                  <c:v>38091</c:v>
                </c:pt>
                <c:pt idx="3520">
                  <c:v>38092</c:v>
                </c:pt>
                <c:pt idx="3521">
                  <c:v>38093</c:v>
                </c:pt>
                <c:pt idx="3522">
                  <c:v>38094</c:v>
                </c:pt>
                <c:pt idx="3523">
                  <c:v>38095</c:v>
                </c:pt>
                <c:pt idx="3524">
                  <c:v>38096</c:v>
                </c:pt>
                <c:pt idx="3525">
                  <c:v>38097</c:v>
                </c:pt>
                <c:pt idx="3526">
                  <c:v>38098</c:v>
                </c:pt>
                <c:pt idx="3527">
                  <c:v>38099</c:v>
                </c:pt>
                <c:pt idx="3528">
                  <c:v>38100</c:v>
                </c:pt>
                <c:pt idx="3529">
                  <c:v>38101</c:v>
                </c:pt>
                <c:pt idx="3530">
                  <c:v>38102</c:v>
                </c:pt>
                <c:pt idx="3531">
                  <c:v>38103</c:v>
                </c:pt>
                <c:pt idx="3532">
                  <c:v>38104</c:v>
                </c:pt>
                <c:pt idx="3533">
                  <c:v>38105</c:v>
                </c:pt>
                <c:pt idx="3534">
                  <c:v>38106</c:v>
                </c:pt>
                <c:pt idx="3535">
                  <c:v>38107</c:v>
                </c:pt>
                <c:pt idx="3536">
                  <c:v>38108</c:v>
                </c:pt>
                <c:pt idx="3537">
                  <c:v>38109</c:v>
                </c:pt>
                <c:pt idx="3538">
                  <c:v>38110</c:v>
                </c:pt>
                <c:pt idx="3539">
                  <c:v>38111</c:v>
                </c:pt>
                <c:pt idx="3540">
                  <c:v>38112</c:v>
                </c:pt>
                <c:pt idx="3541">
                  <c:v>38113</c:v>
                </c:pt>
                <c:pt idx="3542">
                  <c:v>38114</c:v>
                </c:pt>
                <c:pt idx="3543">
                  <c:v>38115</c:v>
                </c:pt>
                <c:pt idx="3544">
                  <c:v>38116</c:v>
                </c:pt>
                <c:pt idx="3545">
                  <c:v>38117</c:v>
                </c:pt>
                <c:pt idx="3546">
                  <c:v>38118</c:v>
                </c:pt>
                <c:pt idx="3547">
                  <c:v>38119</c:v>
                </c:pt>
                <c:pt idx="3548">
                  <c:v>38120</c:v>
                </c:pt>
                <c:pt idx="3549">
                  <c:v>38121</c:v>
                </c:pt>
                <c:pt idx="3550">
                  <c:v>38122</c:v>
                </c:pt>
                <c:pt idx="3551">
                  <c:v>38123</c:v>
                </c:pt>
                <c:pt idx="3552">
                  <c:v>38124</c:v>
                </c:pt>
                <c:pt idx="3553">
                  <c:v>38125</c:v>
                </c:pt>
                <c:pt idx="3554">
                  <c:v>38126</c:v>
                </c:pt>
                <c:pt idx="3555">
                  <c:v>38127</c:v>
                </c:pt>
                <c:pt idx="3556">
                  <c:v>38128</c:v>
                </c:pt>
                <c:pt idx="3557">
                  <c:v>38129</c:v>
                </c:pt>
                <c:pt idx="3558">
                  <c:v>38130</c:v>
                </c:pt>
                <c:pt idx="3559">
                  <c:v>38131</c:v>
                </c:pt>
                <c:pt idx="3560">
                  <c:v>38132</c:v>
                </c:pt>
                <c:pt idx="3561">
                  <c:v>38133</c:v>
                </c:pt>
                <c:pt idx="3562">
                  <c:v>38134</c:v>
                </c:pt>
                <c:pt idx="3563">
                  <c:v>38135</c:v>
                </c:pt>
                <c:pt idx="3564">
                  <c:v>38136</c:v>
                </c:pt>
                <c:pt idx="3565">
                  <c:v>38137</c:v>
                </c:pt>
                <c:pt idx="3566">
                  <c:v>38138</c:v>
                </c:pt>
                <c:pt idx="3567">
                  <c:v>38139</c:v>
                </c:pt>
                <c:pt idx="3568">
                  <c:v>38140</c:v>
                </c:pt>
                <c:pt idx="3569">
                  <c:v>38141</c:v>
                </c:pt>
                <c:pt idx="3570">
                  <c:v>38142</c:v>
                </c:pt>
                <c:pt idx="3571">
                  <c:v>38143</c:v>
                </c:pt>
                <c:pt idx="3572">
                  <c:v>38144</c:v>
                </c:pt>
                <c:pt idx="3573">
                  <c:v>38145</c:v>
                </c:pt>
                <c:pt idx="3574">
                  <c:v>38146</c:v>
                </c:pt>
                <c:pt idx="3575">
                  <c:v>38147</c:v>
                </c:pt>
                <c:pt idx="3576">
                  <c:v>38148</c:v>
                </c:pt>
                <c:pt idx="3577">
                  <c:v>38149</c:v>
                </c:pt>
                <c:pt idx="3578">
                  <c:v>38150</c:v>
                </c:pt>
                <c:pt idx="3579">
                  <c:v>38151</c:v>
                </c:pt>
                <c:pt idx="3580">
                  <c:v>38152</c:v>
                </c:pt>
                <c:pt idx="3581">
                  <c:v>38153</c:v>
                </c:pt>
                <c:pt idx="3582">
                  <c:v>38154</c:v>
                </c:pt>
                <c:pt idx="3583">
                  <c:v>38155</c:v>
                </c:pt>
                <c:pt idx="3584">
                  <c:v>38156</c:v>
                </c:pt>
                <c:pt idx="3585">
                  <c:v>38157</c:v>
                </c:pt>
                <c:pt idx="3586">
                  <c:v>38158</c:v>
                </c:pt>
                <c:pt idx="3587">
                  <c:v>38159</c:v>
                </c:pt>
                <c:pt idx="3588">
                  <c:v>38160</c:v>
                </c:pt>
                <c:pt idx="3589">
                  <c:v>38161</c:v>
                </c:pt>
                <c:pt idx="3590">
                  <c:v>38162</c:v>
                </c:pt>
                <c:pt idx="3591">
                  <c:v>38163</c:v>
                </c:pt>
                <c:pt idx="3592">
                  <c:v>38164</c:v>
                </c:pt>
                <c:pt idx="3593">
                  <c:v>38165</c:v>
                </c:pt>
                <c:pt idx="3594">
                  <c:v>38166</c:v>
                </c:pt>
                <c:pt idx="3595">
                  <c:v>38167</c:v>
                </c:pt>
                <c:pt idx="3596">
                  <c:v>38168</c:v>
                </c:pt>
                <c:pt idx="3597">
                  <c:v>38169</c:v>
                </c:pt>
                <c:pt idx="3598">
                  <c:v>38170</c:v>
                </c:pt>
                <c:pt idx="3599">
                  <c:v>38171</c:v>
                </c:pt>
                <c:pt idx="3600">
                  <c:v>38172</c:v>
                </c:pt>
                <c:pt idx="3601">
                  <c:v>38173</c:v>
                </c:pt>
                <c:pt idx="3602">
                  <c:v>38174</c:v>
                </c:pt>
                <c:pt idx="3603">
                  <c:v>38175</c:v>
                </c:pt>
                <c:pt idx="3604">
                  <c:v>38176</c:v>
                </c:pt>
                <c:pt idx="3605">
                  <c:v>38177</c:v>
                </c:pt>
                <c:pt idx="3606">
                  <c:v>38178</c:v>
                </c:pt>
                <c:pt idx="3607">
                  <c:v>38179</c:v>
                </c:pt>
                <c:pt idx="3608">
                  <c:v>38180</c:v>
                </c:pt>
                <c:pt idx="3609">
                  <c:v>38181</c:v>
                </c:pt>
                <c:pt idx="3610">
                  <c:v>38182</c:v>
                </c:pt>
                <c:pt idx="3611">
                  <c:v>38183</c:v>
                </c:pt>
                <c:pt idx="3612">
                  <c:v>38184</c:v>
                </c:pt>
                <c:pt idx="3613">
                  <c:v>38185</c:v>
                </c:pt>
                <c:pt idx="3614">
                  <c:v>38186</c:v>
                </c:pt>
                <c:pt idx="3615">
                  <c:v>38187</c:v>
                </c:pt>
                <c:pt idx="3616">
                  <c:v>38188</c:v>
                </c:pt>
                <c:pt idx="3617">
                  <c:v>38189</c:v>
                </c:pt>
                <c:pt idx="3618">
                  <c:v>38190</c:v>
                </c:pt>
                <c:pt idx="3619">
                  <c:v>38191</c:v>
                </c:pt>
                <c:pt idx="3620">
                  <c:v>38192</c:v>
                </c:pt>
                <c:pt idx="3621">
                  <c:v>38193</c:v>
                </c:pt>
                <c:pt idx="3622">
                  <c:v>38194</c:v>
                </c:pt>
                <c:pt idx="3623">
                  <c:v>38195</c:v>
                </c:pt>
                <c:pt idx="3624">
                  <c:v>38196</c:v>
                </c:pt>
                <c:pt idx="3625">
                  <c:v>38197</c:v>
                </c:pt>
                <c:pt idx="3626">
                  <c:v>38198</c:v>
                </c:pt>
                <c:pt idx="3627">
                  <c:v>38199</c:v>
                </c:pt>
                <c:pt idx="3628">
                  <c:v>38200</c:v>
                </c:pt>
                <c:pt idx="3629">
                  <c:v>38201</c:v>
                </c:pt>
                <c:pt idx="3630">
                  <c:v>38202</c:v>
                </c:pt>
                <c:pt idx="3631">
                  <c:v>38203</c:v>
                </c:pt>
                <c:pt idx="3632">
                  <c:v>38204</c:v>
                </c:pt>
                <c:pt idx="3633">
                  <c:v>38205</c:v>
                </c:pt>
                <c:pt idx="3634">
                  <c:v>38206</c:v>
                </c:pt>
                <c:pt idx="3635">
                  <c:v>38207</c:v>
                </c:pt>
                <c:pt idx="3636">
                  <c:v>38208</c:v>
                </c:pt>
                <c:pt idx="3637">
                  <c:v>38209</c:v>
                </c:pt>
                <c:pt idx="3638">
                  <c:v>38210</c:v>
                </c:pt>
                <c:pt idx="3639">
                  <c:v>38211</c:v>
                </c:pt>
                <c:pt idx="3640">
                  <c:v>38212</c:v>
                </c:pt>
                <c:pt idx="3641">
                  <c:v>38213</c:v>
                </c:pt>
                <c:pt idx="3642">
                  <c:v>38214</c:v>
                </c:pt>
                <c:pt idx="3643">
                  <c:v>38215</c:v>
                </c:pt>
                <c:pt idx="3644">
                  <c:v>38216</c:v>
                </c:pt>
                <c:pt idx="3645">
                  <c:v>38217</c:v>
                </c:pt>
                <c:pt idx="3646">
                  <c:v>38218</c:v>
                </c:pt>
                <c:pt idx="3647">
                  <c:v>38219</c:v>
                </c:pt>
                <c:pt idx="3648">
                  <c:v>38220</c:v>
                </c:pt>
                <c:pt idx="3649">
                  <c:v>38221</c:v>
                </c:pt>
                <c:pt idx="3650">
                  <c:v>38222</c:v>
                </c:pt>
                <c:pt idx="3651">
                  <c:v>38223</c:v>
                </c:pt>
                <c:pt idx="3652">
                  <c:v>38224</c:v>
                </c:pt>
                <c:pt idx="3653">
                  <c:v>38225</c:v>
                </c:pt>
                <c:pt idx="3654">
                  <c:v>38226</c:v>
                </c:pt>
                <c:pt idx="3655">
                  <c:v>38227</c:v>
                </c:pt>
                <c:pt idx="3656">
                  <c:v>38228</c:v>
                </c:pt>
                <c:pt idx="3657">
                  <c:v>38229</c:v>
                </c:pt>
                <c:pt idx="3658">
                  <c:v>38230</c:v>
                </c:pt>
                <c:pt idx="3659">
                  <c:v>38231</c:v>
                </c:pt>
                <c:pt idx="3660">
                  <c:v>38232</c:v>
                </c:pt>
                <c:pt idx="3661">
                  <c:v>38233</c:v>
                </c:pt>
                <c:pt idx="3662">
                  <c:v>38234</c:v>
                </c:pt>
                <c:pt idx="3663">
                  <c:v>38235</c:v>
                </c:pt>
                <c:pt idx="3664">
                  <c:v>38236</c:v>
                </c:pt>
                <c:pt idx="3665">
                  <c:v>38237</c:v>
                </c:pt>
                <c:pt idx="3666">
                  <c:v>38238</c:v>
                </c:pt>
                <c:pt idx="3667">
                  <c:v>38239</c:v>
                </c:pt>
                <c:pt idx="3668">
                  <c:v>38240</c:v>
                </c:pt>
                <c:pt idx="3669">
                  <c:v>38241</c:v>
                </c:pt>
                <c:pt idx="3670">
                  <c:v>38242</c:v>
                </c:pt>
                <c:pt idx="3671">
                  <c:v>38243</c:v>
                </c:pt>
                <c:pt idx="3672">
                  <c:v>38244</c:v>
                </c:pt>
                <c:pt idx="3673">
                  <c:v>38245</c:v>
                </c:pt>
                <c:pt idx="3674">
                  <c:v>38246</c:v>
                </c:pt>
                <c:pt idx="3675">
                  <c:v>38247</c:v>
                </c:pt>
                <c:pt idx="3676">
                  <c:v>38248</c:v>
                </c:pt>
                <c:pt idx="3677">
                  <c:v>38249</c:v>
                </c:pt>
                <c:pt idx="3678">
                  <c:v>38250</c:v>
                </c:pt>
                <c:pt idx="3679">
                  <c:v>38251</c:v>
                </c:pt>
                <c:pt idx="3680">
                  <c:v>38252</c:v>
                </c:pt>
                <c:pt idx="3681">
                  <c:v>38253</c:v>
                </c:pt>
                <c:pt idx="3682">
                  <c:v>38254</c:v>
                </c:pt>
                <c:pt idx="3683">
                  <c:v>38255</c:v>
                </c:pt>
                <c:pt idx="3684">
                  <c:v>38256</c:v>
                </c:pt>
                <c:pt idx="3685">
                  <c:v>38257</c:v>
                </c:pt>
                <c:pt idx="3686">
                  <c:v>38258</c:v>
                </c:pt>
                <c:pt idx="3687">
                  <c:v>38259</c:v>
                </c:pt>
                <c:pt idx="3688">
                  <c:v>38260</c:v>
                </c:pt>
                <c:pt idx="3689">
                  <c:v>38261</c:v>
                </c:pt>
                <c:pt idx="3690">
                  <c:v>38262</c:v>
                </c:pt>
                <c:pt idx="3691">
                  <c:v>38263</c:v>
                </c:pt>
                <c:pt idx="3692">
                  <c:v>38264</c:v>
                </c:pt>
                <c:pt idx="3693">
                  <c:v>38265</c:v>
                </c:pt>
                <c:pt idx="3694">
                  <c:v>38266</c:v>
                </c:pt>
                <c:pt idx="3695">
                  <c:v>38267</c:v>
                </c:pt>
                <c:pt idx="3696">
                  <c:v>38268</c:v>
                </c:pt>
                <c:pt idx="3697">
                  <c:v>38269</c:v>
                </c:pt>
                <c:pt idx="3698">
                  <c:v>38270</c:v>
                </c:pt>
                <c:pt idx="3699">
                  <c:v>38271</c:v>
                </c:pt>
                <c:pt idx="3700">
                  <c:v>38272</c:v>
                </c:pt>
                <c:pt idx="3701">
                  <c:v>38273</c:v>
                </c:pt>
                <c:pt idx="3702">
                  <c:v>38274</c:v>
                </c:pt>
                <c:pt idx="3703">
                  <c:v>38275</c:v>
                </c:pt>
                <c:pt idx="3704">
                  <c:v>38276</c:v>
                </c:pt>
                <c:pt idx="3705">
                  <c:v>38277</c:v>
                </c:pt>
                <c:pt idx="3706">
                  <c:v>38278</c:v>
                </c:pt>
                <c:pt idx="3707">
                  <c:v>38279</c:v>
                </c:pt>
                <c:pt idx="3708">
                  <c:v>38280</c:v>
                </c:pt>
                <c:pt idx="3709">
                  <c:v>38281</c:v>
                </c:pt>
                <c:pt idx="3710">
                  <c:v>38282</c:v>
                </c:pt>
                <c:pt idx="3711">
                  <c:v>38283</c:v>
                </c:pt>
                <c:pt idx="3712">
                  <c:v>38284</c:v>
                </c:pt>
                <c:pt idx="3713">
                  <c:v>38285</c:v>
                </c:pt>
                <c:pt idx="3714">
                  <c:v>38286</c:v>
                </c:pt>
                <c:pt idx="3715">
                  <c:v>38287</c:v>
                </c:pt>
                <c:pt idx="3716">
                  <c:v>38288</c:v>
                </c:pt>
                <c:pt idx="3717">
                  <c:v>38289</c:v>
                </c:pt>
                <c:pt idx="3718">
                  <c:v>38290</c:v>
                </c:pt>
                <c:pt idx="3719">
                  <c:v>38291</c:v>
                </c:pt>
                <c:pt idx="3720">
                  <c:v>38292</c:v>
                </c:pt>
                <c:pt idx="3721">
                  <c:v>38293</c:v>
                </c:pt>
                <c:pt idx="3722">
                  <c:v>38294</c:v>
                </c:pt>
                <c:pt idx="3723">
                  <c:v>38295</c:v>
                </c:pt>
                <c:pt idx="3724">
                  <c:v>38296</c:v>
                </c:pt>
                <c:pt idx="3725">
                  <c:v>38297</c:v>
                </c:pt>
                <c:pt idx="3726">
                  <c:v>38298</c:v>
                </c:pt>
                <c:pt idx="3727">
                  <c:v>38299</c:v>
                </c:pt>
                <c:pt idx="3728">
                  <c:v>38300</c:v>
                </c:pt>
                <c:pt idx="3729">
                  <c:v>38301</c:v>
                </c:pt>
                <c:pt idx="3730">
                  <c:v>38302</c:v>
                </c:pt>
                <c:pt idx="3731">
                  <c:v>38303</c:v>
                </c:pt>
                <c:pt idx="3732">
                  <c:v>38304</c:v>
                </c:pt>
                <c:pt idx="3733">
                  <c:v>38305</c:v>
                </c:pt>
                <c:pt idx="3734">
                  <c:v>38306</c:v>
                </c:pt>
                <c:pt idx="3735">
                  <c:v>38307</c:v>
                </c:pt>
                <c:pt idx="3736">
                  <c:v>38308</c:v>
                </c:pt>
                <c:pt idx="3737">
                  <c:v>38309</c:v>
                </c:pt>
                <c:pt idx="3738">
                  <c:v>38310</c:v>
                </c:pt>
                <c:pt idx="3739">
                  <c:v>38311</c:v>
                </c:pt>
                <c:pt idx="3740">
                  <c:v>38312</c:v>
                </c:pt>
                <c:pt idx="3741">
                  <c:v>38313</c:v>
                </c:pt>
                <c:pt idx="3742">
                  <c:v>38314</c:v>
                </c:pt>
                <c:pt idx="3743">
                  <c:v>38315</c:v>
                </c:pt>
                <c:pt idx="3744">
                  <c:v>38316</c:v>
                </c:pt>
                <c:pt idx="3745">
                  <c:v>38317</c:v>
                </c:pt>
                <c:pt idx="3746">
                  <c:v>38318</c:v>
                </c:pt>
                <c:pt idx="3747">
                  <c:v>38319</c:v>
                </c:pt>
                <c:pt idx="3748">
                  <c:v>38320</c:v>
                </c:pt>
                <c:pt idx="3749">
                  <c:v>38321</c:v>
                </c:pt>
                <c:pt idx="3750">
                  <c:v>38322</c:v>
                </c:pt>
                <c:pt idx="3751">
                  <c:v>38323</c:v>
                </c:pt>
                <c:pt idx="3752">
                  <c:v>38324</c:v>
                </c:pt>
                <c:pt idx="3753">
                  <c:v>38325</c:v>
                </c:pt>
                <c:pt idx="3754">
                  <c:v>38326</c:v>
                </c:pt>
                <c:pt idx="3755">
                  <c:v>38327</c:v>
                </c:pt>
                <c:pt idx="3756">
                  <c:v>38328</c:v>
                </c:pt>
                <c:pt idx="3757">
                  <c:v>38329</c:v>
                </c:pt>
                <c:pt idx="3758">
                  <c:v>38330</c:v>
                </c:pt>
                <c:pt idx="3759">
                  <c:v>38331</c:v>
                </c:pt>
                <c:pt idx="3760">
                  <c:v>38332</c:v>
                </c:pt>
                <c:pt idx="3761">
                  <c:v>38333</c:v>
                </c:pt>
                <c:pt idx="3762">
                  <c:v>38334</c:v>
                </c:pt>
                <c:pt idx="3763">
                  <c:v>38335</c:v>
                </c:pt>
                <c:pt idx="3764">
                  <c:v>38336</c:v>
                </c:pt>
                <c:pt idx="3765">
                  <c:v>38337</c:v>
                </c:pt>
                <c:pt idx="3766">
                  <c:v>38338</c:v>
                </c:pt>
                <c:pt idx="3767">
                  <c:v>38339</c:v>
                </c:pt>
                <c:pt idx="3768">
                  <c:v>38340</c:v>
                </c:pt>
                <c:pt idx="3769">
                  <c:v>38341</c:v>
                </c:pt>
                <c:pt idx="3770">
                  <c:v>38342</c:v>
                </c:pt>
                <c:pt idx="3771">
                  <c:v>38343</c:v>
                </c:pt>
                <c:pt idx="3772">
                  <c:v>38344</c:v>
                </c:pt>
                <c:pt idx="3773">
                  <c:v>38345</c:v>
                </c:pt>
                <c:pt idx="3774">
                  <c:v>38346</c:v>
                </c:pt>
                <c:pt idx="3775">
                  <c:v>38347</c:v>
                </c:pt>
                <c:pt idx="3776">
                  <c:v>38348</c:v>
                </c:pt>
                <c:pt idx="3777">
                  <c:v>38349</c:v>
                </c:pt>
                <c:pt idx="3778">
                  <c:v>38350</c:v>
                </c:pt>
                <c:pt idx="3779">
                  <c:v>38351</c:v>
                </c:pt>
                <c:pt idx="3780">
                  <c:v>38352</c:v>
                </c:pt>
                <c:pt idx="3781">
                  <c:v>38353</c:v>
                </c:pt>
                <c:pt idx="3782">
                  <c:v>38354</c:v>
                </c:pt>
                <c:pt idx="3783">
                  <c:v>38355</c:v>
                </c:pt>
                <c:pt idx="3784">
                  <c:v>38356</c:v>
                </c:pt>
                <c:pt idx="3785">
                  <c:v>38357</c:v>
                </c:pt>
                <c:pt idx="3786">
                  <c:v>38358</c:v>
                </c:pt>
                <c:pt idx="3787">
                  <c:v>38359</c:v>
                </c:pt>
                <c:pt idx="3788">
                  <c:v>38360</c:v>
                </c:pt>
                <c:pt idx="3789">
                  <c:v>38361</c:v>
                </c:pt>
                <c:pt idx="3790">
                  <c:v>38362</c:v>
                </c:pt>
                <c:pt idx="3791">
                  <c:v>38363</c:v>
                </c:pt>
                <c:pt idx="3792">
                  <c:v>38364</c:v>
                </c:pt>
                <c:pt idx="3793">
                  <c:v>38365</c:v>
                </c:pt>
                <c:pt idx="3794">
                  <c:v>38366</c:v>
                </c:pt>
                <c:pt idx="3795">
                  <c:v>38367</c:v>
                </c:pt>
                <c:pt idx="3796">
                  <c:v>38368</c:v>
                </c:pt>
                <c:pt idx="3797">
                  <c:v>38369</c:v>
                </c:pt>
                <c:pt idx="3798">
                  <c:v>38370</c:v>
                </c:pt>
                <c:pt idx="3799">
                  <c:v>38371</c:v>
                </c:pt>
                <c:pt idx="3800">
                  <c:v>38372</c:v>
                </c:pt>
                <c:pt idx="3801">
                  <c:v>38373</c:v>
                </c:pt>
                <c:pt idx="3802">
                  <c:v>38374</c:v>
                </c:pt>
                <c:pt idx="3803">
                  <c:v>38375</c:v>
                </c:pt>
                <c:pt idx="3804">
                  <c:v>38376</c:v>
                </c:pt>
                <c:pt idx="3805">
                  <c:v>38377</c:v>
                </c:pt>
                <c:pt idx="3806">
                  <c:v>38378</c:v>
                </c:pt>
                <c:pt idx="3807">
                  <c:v>38379</c:v>
                </c:pt>
                <c:pt idx="3808">
                  <c:v>38380</c:v>
                </c:pt>
                <c:pt idx="3809">
                  <c:v>38381</c:v>
                </c:pt>
                <c:pt idx="3810">
                  <c:v>38382</c:v>
                </c:pt>
                <c:pt idx="3811">
                  <c:v>38383</c:v>
                </c:pt>
                <c:pt idx="3812">
                  <c:v>38384</c:v>
                </c:pt>
                <c:pt idx="3813">
                  <c:v>38385</c:v>
                </c:pt>
                <c:pt idx="3814">
                  <c:v>38386</c:v>
                </c:pt>
                <c:pt idx="3815">
                  <c:v>38387</c:v>
                </c:pt>
                <c:pt idx="3816">
                  <c:v>38388</c:v>
                </c:pt>
                <c:pt idx="3817">
                  <c:v>38389</c:v>
                </c:pt>
                <c:pt idx="3818">
                  <c:v>38390</c:v>
                </c:pt>
                <c:pt idx="3819">
                  <c:v>38391</c:v>
                </c:pt>
                <c:pt idx="3820">
                  <c:v>38392</c:v>
                </c:pt>
                <c:pt idx="3821">
                  <c:v>38393</c:v>
                </c:pt>
                <c:pt idx="3822">
                  <c:v>38394</c:v>
                </c:pt>
                <c:pt idx="3823">
                  <c:v>38395</c:v>
                </c:pt>
                <c:pt idx="3824">
                  <c:v>38396</c:v>
                </c:pt>
                <c:pt idx="3825">
                  <c:v>38397</c:v>
                </c:pt>
                <c:pt idx="3826">
                  <c:v>38398</c:v>
                </c:pt>
                <c:pt idx="3827">
                  <c:v>38399</c:v>
                </c:pt>
                <c:pt idx="3828">
                  <c:v>38400</c:v>
                </c:pt>
                <c:pt idx="3829">
                  <c:v>38401</c:v>
                </c:pt>
                <c:pt idx="3830">
                  <c:v>38402</c:v>
                </c:pt>
                <c:pt idx="3831">
                  <c:v>38403</c:v>
                </c:pt>
                <c:pt idx="3832">
                  <c:v>38404</c:v>
                </c:pt>
                <c:pt idx="3833">
                  <c:v>38405</c:v>
                </c:pt>
                <c:pt idx="3834">
                  <c:v>38406</c:v>
                </c:pt>
                <c:pt idx="3835">
                  <c:v>38407</c:v>
                </c:pt>
                <c:pt idx="3836">
                  <c:v>38408</c:v>
                </c:pt>
                <c:pt idx="3837">
                  <c:v>38409</c:v>
                </c:pt>
                <c:pt idx="3838">
                  <c:v>38410</c:v>
                </c:pt>
                <c:pt idx="3839">
                  <c:v>38411</c:v>
                </c:pt>
                <c:pt idx="3840">
                  <c:v>38412</c:v>
                </c:pt>
                <c:pt idx="3841">
                  <c:v>38413</c:v>
                </c:pt>
                <c:pt idx="3842">
                  <c:v>38414</c:v>
                </c:pt>
                <c:pt idx="3843">
                  <c:v>38415</c:v>
                </c:pt>
                <c:pt idx="3844">
                  <c:v>38416</c:v>
                </c:pt>
                <c:pt idx="3845">
                  <c:v>38417</c:v>
                </c:pt>
                <c:pt idx="3846">
                  <c:v>38418</c:v>
                </c:pt>
                <c:pt idx="3847">
                  <c:v>38419</c:v>
                </c:pt>
                <c:pt idx="3848">
                  <c:v>38420</c:v>
                </c:pt>
                <c:pt idx="3849">
                  <c:v>38421</c:v>
                </c:pt>
                <c:pt idx="3850">
                  <c:v>38422</c:v>
                </c:pt>
                <c:pt idx="3851">
                  <c:v>38423</c:v>
                </c:pt>
                <c:pt idx="3852">
                  <c:v>38424</c:v>
                </c:pt>
                <c:pt idx="3853">
                  <c:v>38425</c:v>
                </c:pt>
                <c:pt idx="3854">
                  <c:v>38426</c:v>
                </c:pt>
                <c:pt idx="3855">
                  <c:v>38427</c:v>
                </c:pt>
                <c:pt idx="3856">
                  <c:v>38428</c:v>
                </c:pt>
                <c:pt idx="3857">
                  <c:v>38429</c:v>
                </c:pt>
                <c:pt idx="3858">
                  <c:v>38430</c:v>
                </c:pt>
                <c:pt idx="3859">
                  <c:v>38431</c:v>
                </c:pt>
                <c:pt idx="3860">
                  <c:v>38432</c:v>
                </c:pt>
                <c:pt idx="3861">
                  <c:v>38433</c:v>
                </c:pt>
                <c:pt idx="3862">
                  <c:v>38434</c:v>
                </c:pt>
                <c:pt idx="3863">
                  <c:v>38435</c:v>
                </c:pt>
                <c:pt idx="3864">
                  <c:v>38436</c:v>
                </c:pt>
                <c:pt idx="3865">
                  <c:v>38437</c:v>
                </c:pt>
                <c:pt idx="3866">
                  <c:v>38438</c:v>
                </c:pt>
                <c:pt idx="3867">
                  <c:v>38439</c:v>
                </c:pt>
                <c:pt idx="3868">
                  <c:v>38440</c:v>
                </c:pt>
                <c:pt idx="3869">
                  <c:v>38441</c:v>
                </c:pt>
                <c:pt idx="3870">
                  <c:v>38442</c:v>
                </c:pt>
                <c:pt idx="3871">
                  <c:v>38443</c:v>
                </c:pt>
                <c:pt idx="3872">
                  <c:v>38444</c:v>
                </c:pt>
                <c:pt idx="3873">
                  <c:v>38445</c:v>
                </c:pt>
                <c:pt idx="3874">
                  <c:v>38446</c:v>
                </c:pt>
                <c:pt idx="3875">
                  <c:v>38447</c:v>
                </c:pt>
                <c:pt idx="3876">
                  <c:v>38448</c:v>
                </c:pt>
                <c:pt idx="3877">
                  <c:v>38449</c:v>
                </c:pt>
                <c:pt idx="3878">
                  <c:v>38450</c:v>
                </c:pt>
                <c:pt idx="3879">
                  <c:v>38451</c:v>
                </c:pt>
                <c:pt idx="3880">
                  <c:v>38452</c:v>
                </c:pt>
                <c:pt idx="3881">
                  <c:v>38453</c:v>
                </c:pt>
                <c:pt idx="3882">
                  <c:v>38454</c:v>
                </c:pt>
                <c:pt idx="3883">
                  <c:v>38455</c:v>
                </c:pt>
                <c:pt idx="3884">
                  <c:v>38456</c:v>
                </c:pt>
                <c:pt idx="3885">
                  <c:v>38457</c:v>
                </c:pt>
                <c:pt idx="3886">
                  <c:v>38458</c:v>
                </c:pt>
                <c:pt idx="3887">
                  <c:v>38459</c:v>
                </c:pt>
                <c:pt idx="3888">
                  <c:v>38460</c:v>
                </c:pt>
                <c:pt idx="3889">
                  <c:v>38461</c:v>
                </c:pt>
                <c:pt idx="3890">
                  <c:v>38462</c:v>
                </c:pt>
                <c:pt idx="3891">
                  <c:v>38463</c:v>
                </c:pt>
                <c:pt idx="3892">
                  <c:v>38464</c:v>
                </c:pt>
                <c:pt idx="3893">
                  <c:v>38465</c:v>
                </c:pt>
                <c:pt idx="3894">
                  <c:v>38466</c:v>
                </c:pt>
                <c:pt idx="3895">
                  <c:v>38467</c:v>
                </c:pt>
                <c:pt idx="3896">
                  <c:v>38468</c:v>
                </c:pt>
                <c:pt idx="3897">
                  <c:v>38469</c:v>
                </c:pt>
                <c:pt idx="3898">
                  <c:v>38470</c:v>
                </c:pt>
                <c:pt idx="3899">
                  <c:v>38471</c:v>
                </c:pt>
                <c:pt idx="3900">
                  <c:v>38472</c:v>
                </c:pt>
                <c:pt idx="3901">
                  <c:v>38473</c:v>
                </c:pt>
                <c:pt idx="3902">
                  <c:v>38474</c:v>
                </c:pt>
                <c:pt idx="3903">
                  <c:v>38475</c:v>
                </c:pt>
                <c:pt idx="3904">
                  <c:v>38476</c:v>
                </c:pt>
                <c:pt idx="3905">
                  <c:v>38477</c:v>
                </c:pt>
                <c:pt idx="3906">
                  <c:v>38478</c:v>
                </c:pt>
                <c:pt idx="3907">
                  <c:v>38479</c:v>
                </c:pt>
                <c:pt idx="3908">
                  <c:v>38480</c:v>
                </c:pt>
                <c:pt idx="3909">
                  <c:v>38481</c:v>
                </c:pt>
                <c:pt idx="3910">
                  <c:v>38482</c:v>
                </c:pt>
                <c:pt idx="3911">
                  <c:v>38483</c:v>
                </c:pt>
                <c:pt idx="3912">
                  <c:v>38484</c:v>
                </c:pt>
                <c:pt idx="3913">
                  <c:v>38485</c:v>
                </c:pt>
                <c:pt idx="3914">
                  <c:v>38486</c:v>
                </c:pt>
                <c:pt idx="3915">
                  <c:v>38487</c:v>
                </c:pt>
                <c:pt idx="3916">
                  <c:v>38488</c:v>
                </c:pt>
                <c:pt idx="3917">
                  <c:v>38489</c:v>
                </c:pt>
                <c:pt idx="3918">
                  <c:v>38490</c:v>
                </c:pt>
                <c:pt idx="3919">
                  <c:v>38491</c:v>
                </c:pt>
                <c:pt idx="3920">
                  <c:v>38492</c:v>
                </c:pt>
                <c:pt idx="3921">
                  <c:v>38493</c:v>
                </c:pt>
                <c:pt idx="3922">
                  <c:v>38494</c:v>
                </c:pt>
                <c:pt idx="3923">
                  <c:v>38495</c:v>
                </c:pt>
                <c:pt idx="3924">
                  <c:v>38496</c:v>
                </c:pt>
                <c:pt idx="3925">
                  <c:v>38497</c:v>
                </c:pt>
                <c:pt idx="3926">
                  <c:v>38498</c:v>
                </c:pt>
                <c:pt idx="3927">
                  <c:v>38499</c:v>
                </c:pt>
                <c:pt idx="3928">
                  <c:v>38500</c:v>
                </c:pt>
                <c:pt idx="3929">
                  <c:v>38501</c:v>
                </c:pt>
                <c:pt idx="3930">
                  <c:v>38502</c:v>
                </c:pt>
                <c:pt idx="3931">
                  <c:v>38503</c:v>
                </c:pt>
                <c:pt idx="3932">
                  <c:v>38504</c:v>
                </c:pt>
                <c:pt idx="3933">
                  <c:v>38505</c:v>
                </c:pt>
                <c:pt idx="3934">
                  <c:v>38506</c:v>
                </c:pt>
                <c:pt idx="3935">
                  <c:v>38507</c:v>
                </c:pt>
                <c:pt idx="3936">
                  <c:v>38508</c:v>
                </c:pt>
                <c:pt idx="3937">
                  <c:v>38509</c:v>
                </c:pt>
                <c:pt idx="3938">
                  <c:v>38510</c:v>
                </c:pt>
                <c:pt idx="3939">
                  <c:v>38511</c:v>
                </c:pt>
                <c:pt idx="3940">
                  <c:v>38512</c:v>
                </c:pt>
                <c:pt idx="3941">
                  <c:v>38513</c:v>
                </c:pt>
                <c:pt idx="3942">
                  <c:v>38514</c:v>
                </c:pt>
                <c:pt idx="3943">
                  <c:v>38515</c:v>
                </c:pt>
                <c:pt idx="3944">
                  <c:v>38516</c:v>
                </c:pt>
                <c:pt idx="3945">
                  <c:v>38517</c:v>
                </c:pt>
                <c:pt idx="3946">
                  <c:v>38518</c:v>
                </c:pt>
                <c:pt idx="3947">
                  <c:v>38519</c:v>
                </c:pt>
                <c:pt idx="3948">
                  <c:v>38520</c:v>
                </c:pt>
                <c:pt idx="3949">
                  <c:v>38521</c:v>
                </c:pt>
                <c:pt idx="3950">
                  <c:v>38522</c:v>
                </c:pt>
                <c:pt idx="3951">
                  <c:v>38523</c:v>
                </c:pt>
                <c:pt idx="3952">
                  <c:v>38524</c:v>
                </c:pt>
                <c:pt idx="3953">
                  <c:v>38525</c:v>
                </c:pt>
                <c:pt idx="3954">
                  <c:v>38526</c:v>
                </c:pt>
                <c:pt idx="3955">
                  <c:v>38527</c:v>
                </c:pt>
                <c:pt idx="3956">
                  <c:v>38528</c:v>
                </c:pt>
                <c:pt idx="3957">
                  <c:v>38529</c:v>
                </c:pt>
                <c:pt idx="3958">
                  <c:v>38530</c:v>
                </c:pt>
                <c:pt idx="3959">
                  <c:v>38531</c:v>
                </c:pt>
                <c:pt idx="3960">
                  <c:v>38532</c:v>
                </c:pt>
                <c:pt idx="3961">
                  <c:v>38533</c:v>
                </c:pt>
                <c:pt idx="3962">
                  <c:v>38534</c:v>
                </c:pt>
                <c:pt idx="3963">
                  <c:v>38535</c:v>
                </c:pt>
                <c:pt idx="3964">
                  <c:v>38536</c:v>
                </c:pt>
                <c:pt idx="3965">
                  <c:v>38537</c:v>
                </c:pt>
                <c:pt idx="3966">
                  <c:v>38538</c:v>
                </c:pt>
                <c:pt idx="3967">
                  <c:v>38539</c:v>
                </c:pt>
                <c:pt idx="3968">
                  <c:v>38540</c:v>
                </c:pt>
                <c:pt idx="3969">
                  <c:v>38541</c:v>
                </c:pt>
                <c:pt idx="3970">
                  <c:v>38542</c:v>
                </c:pt>
                <c:pt idx="3971">
                  <c:v>38543</c:v>
                </c:pt>
                <c:pt idx="3972">
                  <c:v>38544</c:v>
                </c:pt>
                <c:pt idx="3973">
                  <c:v>38545</c:v>
                </c:pt>
                <c:pt idx="3974">
                  <c:v>38546</c:v>
                </c:pt>
                <c:pt idx="3975">
                  <c:v>38547</c:v>
                </c:pt>
                <c:pt idx="3976">
                  <c:v>38548</c:v>
                </c:pt>
                <c:pt idx="3977">
                  <c:v>38549</c:v>
                </c:pt>
                <c:pt idx="3978">
                  <c:v>38550</c:v>
                </c:pt>
                <c:pt idx="3979">
                  <c:v>38551</c:v>
                </c:pt>
                <c:pt idx="3980">
                  <c:v>38552</c:v>
                </c:pt>
                <c:pt idx="3981">
                  <c:v>38553</c:v>
                </c:pt>
                <c:pt idx="3982">
                  <c:v>38554</c:v>
                </c:pt>
                <c:pt idx="3983">
                  <c:v>38555</c:v>
                </c:pt>
                <c:pt idx="3984">
                  <c:v>38556</c:v>
                </c:pt>
                <c:pt idx="3985">
                  <c:v>38557</c:v>
                </c:pt>
                <c:pt idx="3986">
                  <c:v>38558</c:v>
                </c:pt>
                <c:pt idx="3987">
                  <c:v>38559</c:v>
                </c:pt>
                <c:pt idx="3988">
                  <c:v>38560</c:v>
                </c:pt>
                <c:pt idx="3989">
                  <c:v>38561</c:v>
                </c:pt>
                <c:pt idx="3990">
                  <c:v>38562</c:v>
                </c:pt>
                <c:pt idx="3991">
                  <c:v>38563</c:v>
                </c:pt>
                <c:pt idx="3992">
                  <c:v>38564</c:v>
                </c:pt>
                <c:pt idx="3993">
                  <c:v>38565</c:v>
                </c:pt>
                <c:pt idx="3994">
                  <c:v>38566</c:v>
                </c:pt>
                <c:pt idx="3995">
                  <c:v>38567</c:v>
                </c:pt>
                <c:pt idx="3996">
                  <c:v>38568</c:v>
                </c:pt>
                <c:pt idx="3997">
                  <c:v>38569</c:v>
                </c:pt>
                <c:pt idx="3998">
                  <c:v>38570</c:v>
                </c:pt>
                <c:pt idx="3999">
                  <c:v>38571</c:v>
                </c:pt>
                <c:pt idx="4000">
                  <c:v>38572</c:v>
                </c:pt>
                <c:pt idx="4001">
                  <c:v>38573</c:v>
                </c:pt>
                <c:pt idx="4002">
                  <c:v>38574</c:v>
                </c:pt>
                <c:pt idx="4003">
                  <c:v>38575</c:v>
                </c:pt>
                <c:pt idx="4004">
                  <c:v>38576</c:v>
                </c:pt>
                <c:pt idx="4005">
                  <c:v>38577</c:v>
                </c:pt>
                <c:pt idx="4006">
                  <c:v>38578</c:v>
                </c:pt>
                <c:pt idx="4007">
                  <c:v>38579</c:v>
                </c:pt>
                <c:pt idx="4008">
                  <c:v>38580</c:v>
                </c:pt>
                <c:pt idx="4009">
                  <c:v>38581</c:v>
                </c:pt>
                <c:pt idx="4010">
                  <c:v>38582</c:v>
                </c:pt>
                <c:pt idx="4011">
                  <c:v>38583</c:v>
                </c:pt>
                <c:pt idx="4012">
                  <c:v>38584</c:v>
                </c:pt>
                <c:pt idx="4013">
                  <c:v>38585</c:v>
                </c:pt>
                <c:pt idx="4014">
                  <c:v>38586</c:v>
                </c:pt>
                <c:pt idx="4015">
                  <c:v>38587</c:v>
                </c:pt>
                <c:pt idx="4016">
                  <c:v>38588</c:v>
                </c:pt>
                <c:pt idx="4017">
                  <c:v>38589</c:v>
                </c:pt>
                <c:pt idx="4018">
                  <c:v>38590</c:v>
                </c:pt>
                <c:pt idx="4019">
                  <c:v>38591</c:v>
                </c:pt>
                <c:pt idx="4020">
                  <c:v>38592</c:v>
                </c:pt>
                <c:pt idx="4021">
                  <c:v>38593</c:v>
                </c:pt>
                <c:pt idx="4022">
                  <c:v>38594</c:v>
                </c:pt>
                <c:pt idx="4023">
                  <c:v>38595</c:v>
                </c:pt>
                <c:pt idx="4024">
                  <c:v>38596</c:v>
                </c:pt>
                <c:pt idx="4025">
                  <c:v>38597</c:v>
                </c:pt>
                <c:pt idx="4026">
                  <c:v>38598</c:v>
                </c:pt>
                <c:pt idx="4027">
                  <c:v>38599</c:v>
                </c:pt>
                <c:pt idx="4028">
                  <c:v>38600</c:v>
                </c:pt>
                <c:pt idx="4029">
                  <c:v>38601</c:v>
                </c:pt>
                <c:pt idx="4030">
                  <c:v>38602</c:v>
                </c:pt>
                <c:pt idx="4031">
                  <c:v>38603</c:v>
                </c:pt>
                <c:pt idx="4032">
                  <c:v>38604</c:v>
                </c:pt>
                <c:pt idx="4033">
                  <c:v>38605</c:v>
                </c:pt>
                <c:pt idx="4034">
                  <c:v>38606</c:v>
                </c:pt>
                <c:pt idx="4035">
                  <c:v>38607</c:v>
                </c:pt>
                <c:pt idx="4036">
                  <c:v>38608</c:v>
                </c:pt>
                <c:pt idx="4037">
                  <c:v>38609</c:v>
                </c:pt>
                <c:pt idx="4038">
                  <c:v>38610</c:v>
                </c:pt>
                <c:pt idx="4039">
                  <c:v>38611</c:v>
                </c:pt>
                <c:pt idx="4040">
                  <c:v>38612</c:v>
                </c:pt>
                <c:pt idx="4041">
                  <c:v>38613</c:v>
                </c:pt>
                <c:pt idx="4042">
                  <c:v>38614</c:v>
                </c:pt>
                <c:pt idx="4043">
                  <c:v>38615</c:v>
                </c:pt>
                <c:pt idx="4044">
                  <c:v>38616</c:v>
                </c:pt>
                <c:pt idx="4045">
                  <c:v>38617</c:v>
                </c:pt>
                <c:pt idx="4046">
                  <c:v>38618</c:v>
                </c:pt>
                <c:pt idx="4047">
                  <c:v>38619</c:v>
                </c:pt>
                <c:pt idx="4048">
                  <c:v>38620</c:v>
                </c:pt>
                <c:pt idx="4049">
                  <c:v>38621</c:v>
                </c:pt>
                <c:pt idx="4050">
                  <c:v>38622</c:v>
                </c:pt>
                <c:pt idx="4051">
                  <c:v>38623</c:v>
                </c:pt>
                <c:pt idx="4052">
                  <c:v>38624</c:v>
                </c:pt>
                <c:pt idx="4053">
                  <c:v>38625</c:v>
                </c:pt>
                <c:pt idx="4054">
                  <c:v>38626</c:v>
                </c:pt>
                <c:pt idx="4055">
                  <c:v>38627</c:v>
                </c:pt>
                <c:pt idx="4056">
                  <c:v>38628</c:v>
                </c:pt>
                <c:pt idx="4057">
                  <c:v>38629</c:v>
                </c:pt>
                <c:pt idx="4058">
                  <c:v>38630</c:v>
                </c:pt>
                <c:pt idx="4059">
                  <c:v>38631</c:v>
                </c:pt>
                <c:pt idx="4060">
                  <c:v>38632</c:v>
                </c:pt>
                <c:pt idx="4061">
                  <c:v>38633</c:v>
                </c:pt>
                <c:pt idx="4062">
                  <c:v>38634</c:v>
                </c:pt>
                <c:pt idx="4063">
                  <c:v>38635</c:v>
                </c:pt>
                <c:pt idx="4064">
                  <c:v>38636</c:v>
                </c:pt>
                <c:pt idx="4065">
                  <c:v>38637</c:v>
                </c:pt>
                <c:pt idx="4066">
                  <c:v>38638</c:v>
                </c:pt>
                <c:pt idx="4067">
                  <c:v>38639</c:v>
                </c:pt>
                <c:pt idx="4068">
                  <c:v>38640</c:v>
                </c:pt>
                <c:pt idx="4069">
                  <c:v>38641</c:v>
                </c:pt>
                <c:pt idx="4070">
                  <c:v>38642</c:v>
                </c:pt>
                <c:pt idx="4071">
                  <c:v>38643</c:v>
                </c:pt>
                <c:pt idx="4072">
                  <c:v>38644</c:v>
                </c:pt>
                <c:pt idx="4073">
                  <c:v>38645</c:v>
                </c:pt>
                <c:pt idx="4074">
                  <c:v>38646</c:v>
                </c:pt>
                <c:pt idx="4075">
                  <c:v>38647</c:v>
                </c:pt>
                <c:pt idx="4076">
                  <c:v>38648</c:v>
                </c:pt>
                <c:pt idx="4077">
                  <c:v>38649</c:v>
                </c:pt>
                <c:pt idx="4078">
                  <c:v>38650</c:v>
                </c:pt>
                <c:pt idx="4079">
                  <c:v>38651</c:v>
                </c:pt>
                <c:pt idx="4080">
                  <c:v>38652</c:v>
                </c:pt>
                <c:pt idx="4081">
                  <c:v>38653</c:v>
                </c:pt>
                <c:pt idx="4082">
                  <c:v>38654</c:v>
                </c:pt>
                <c:pt idx="4083">
                  <c:v>38655</c:v>
                </c:pt>
                <c:pt idx="4084">
                  <c:v>38656</c:v>
                </c:pt>
                <c:pt idx="4085">
                  <c:v>38657</c:v>
                </c:pt>
                <c:pt idx="4086">
                  <c:v>38658</c:v>
                </c:pt>
                <c:pt idx="4087">
                  <c:v>38659</c:v>
                </c:pt>
                <c:pt idx="4088">
                  <c:v>38660</c:v>
                </c:pt>
                <c:pt idx="4089">
                  <c:v>38661</c:v>
                </c:pt>
                <c:pt idx="4090">
                  <c:v>38662</c:v>
                </c:pt>
                <c:pt idx="4091">
                  <c:v>38663</c:v>
                </c:pt>
                <c:pt idx="4092">
                  <c:v>38664</c:v>
                </c:pt>
                <c:pt idx="4093">
                  <c:v>38665</c:v>
                </c:pt>
                <c:pt idx="4094">
                  <c:v>38666</c:v>
                </c:pt>
                <c:pt idx="4095">
                  <c:v>38667</c:v>
                </c:pt>
                <c:pt idx="4096">
                  <c:v>38668</c:v>
                </c:pt>
                <c:pt idx="4097">
                  <c:v>38669</c:v>
                </c:pt>
                <c:pt idx="4098">
                  <c:v>38670</c:v>
                </c:pt>
                <c:pt idx="4099">
                  <c:v>38671</c:v>
                </c:pt>
                <c:pt idx="4100">
                  <c:v>38672</c:v>
                </c:pt>
                <c:pt idx="4101">
                  <c:v>38673</c:v>
                </c:pt>
                <c:pt idx="4102">
                  <c:v>38674</c:v>
                </c:pt>
                <c:pt idx="4103">
                  <c:v>38675</c:v>
                </c:pt>
                <c:pt idx="4104">
                  <c:v>38676</c:v>
                </c:pt>
                <c:pt idx="4105">
                  <c:v>38677</c:v>
                </c:pt>
                <c:pt idx="4106">
                  <c:v>38678</c:v>
                </c:pt>
                <c:pt idx="4107">
                  <c:v>38679</c:v>
                </c:pt>
                <c:pt idx="4108">
                  <c:v>38680</c:v>
                </c:pt>
                <c:pt idx="4109">
                  <c:v>38681</c:v>
                </c:pt>
                <c:pt idx="4110">
                  <c:v>38682</c:v>
                </c:pt>
                <c:pt idx="4111">
                  <c:v>38683</c:v>
                </c:pt>
                <c:pt idx="4112">
                  <c:v>38684</c:v>
                </c:pt>
                <c:pt idx="4113">
                  <c:v>38685</c:v>
                </c:pt>
                <c:pt idx="4114">
                  <c:v>38686</c:v>
                </c:pt>
                <c:pt idx="4115">
                  <c:v>38687</c:v>
                </c:pt>
                <c:pt idx="4116">
                  <c:v>38688</c:v>
                </c:pt>
                <c:pt idx="4117">
                  <c:v>38689</c:v>
                </c:pt>
                <c:pt idx="4118">
                  <c:v>38690</c:v>
                </c:pt>
                <c:pt idx="4119">
                  <c:v>38691</c:v>
                </c:pt>
                <c:pt idx="4120">
                  <c:v>38692</c:v>
                </c:pt>
                <c:pt idx="4121">
                  <c:v>38693</c:v>
                </c:pt>
                <c:pt idx="4122">
                  <c:v>38694</c:v>
                </c:pt>
                <c:pt idx="4123">
                  <c:v>38695</c:v>
                </c:pt>
                <c:pt idx="4124">
                  <c:v>38696</c:v>
                </c:pt>
                <c:pt idx="4125">
                  <c:v>38697</c:v>
                </c:pt>
                <c:pt idx="4126">
                  <c:v>38698</c:v>
                </c:pt>
                <c:pt idx="4127">
                  <c:v>38699</c:v>
                </c:pt>
                <c:pt idx="4128">
                  <c:v>38700</c:v>
                </c:pt>
                <c:pt idx="4129">
                  <c:v>38701</c:v>
                </c:pt>
                <c:pt idx="4130">
                  <c:v>38702</c:v>
                </c:pt>
                <c:pt idx="4131">
                  <c:v>38703</c:v>
                </c:pt>
                <c:pt idx="4132">
                  <c:v>38704</c:v>
                </c:pt>
                <c:pt idx="4133">
                  <c:v>38705</c:v>
                </c:pt>
                <c:pt idx="4134">
                  <c:v>38706</c:v>
                </c:pt>
                <c:pt idx="4135">
                  <c:v>38707</c:v>
                </c:pt>
                <c:pt idx="4136">
                  <c:v>38708</c:v>
                </c:pt>
                <c:pt idx="4137">
                  <c:v>38709</c:v>
                </c:pt>
                <c:pt idx="4138">
                  <c:v>38710</c:v>
                </c:pt>
                <c:pt idx="4139">
                  <c:v>38711</c:v>
                </c:pt>
                <c:pt idx="4140">
                  <c:v>38712</c:v>
                </c:pt>
                <c:pt idx="4141">
                  <c:v>38713</c:v>
                </c:pt>
                <c:pt idx="4142">
                  <c:v>38714</c:v>
                </c:pt>
                <c:pt idx="4143">
                  <c:v>38715</c:v>
                </c:pt>
                <c:pt idx="4144">
                  <c:v>38716</c:v>
                </c:pt>
                <c:pt idx="4145">
                  <c:v>38717</c:v>
                </c:pt>
                <c:pt idx="4146">
                  <c:v>38718</c:v>
                </c:pt>
                <c:pt idx="4147">
                  <c:v>38719</c:v>
                </c:pt>
                <c:pt idx="4148">
                  <c:v>38720</c:v>
                </c:pt>
                <c:pt idx="4149">
                  <c:v>38721</c:v>
                </c:pt>
                <c:pt idx="4150">
                  <c:v>38722</c:v>
                </c:pt>
                <c:pt idx="4151">
                  <c:v>38723</c:v>
                </c:pt>
                <c:pt idx="4152">
                  <c:v>38724</c:v>
                </c:pt>
                <c:pt idx="4153">
                  <c:v>38725</c:v>
                </c:pt>
                <c:pt idx="4154">
                  <c:v>38726</c:v>
                </c:pt>
                <c:pt idx="4155">
                  <c:v>38727</c:v>
                </c:pt>
                <c:pt idx="4156">
                  <c:v>38728</c:v>
                </c:pt>
                <c:pt idx="4157">
                  <c:v>38729</c:v>
                </c:pt>
                <c:pt idx="4158">
                  <c:v>38730</c:v>
                </c:pt>
                <c:pt idx="4159">
                  <c:v>38731</c:v>
                </c:pt>
                <c:pt idx="4160">
                  <c:v>38732</c:v>
                </c:pt>
                <c:pt idx="4161">
                  <c:v>38733</c:v>
                </c:pt>
                <c:pt idx="4162">
                  <c:v>38734</c:v>
                </c:pt>
                <c:pt idx="4163">
                  <c:v>38735</c:v>
                </c:pt>
                <c:pt idx="4164">
                  <c:v>38736</c:v>
                </c:pt>
                <c:pt idx="4165">
                  <c:v>38737</c:v>
                </c:pt>
                <c:pt idx="4166">
                  <c:v>38738</c:v>
                </c:pt>
                <c:pt idx="4167">
                  <c:v>38739</c:v>
                </c:pt>
                <c:pt idx="4168">
                  <c:v>38740</c:v>
                </c:pt>
                <c:pt idx="4169">
                  <c:v>38741</c:v>
                </c:pt>
                <c:pt idx="4170">
                  <c:v>38742</c:v>
                </c:pt>
                <c:pt idx="4171">
                  <c:v>38743</c:v>
                </c:pt>
                <c:pt idx="4172">
                  <c:v>38744</c:v>
                </c:pt>
                <c:pt idx="4173">
                  <c:v>38745</c:v>
                </c:pt>
                <c:pt idx="4174">
                  <c:v>38746</c:v>
                </c:pt>
                <c:pt idx="4175">
                  <c:v>38747</c:v>
                </c:pt>
                <c:pt idx="4176">
                  <c:v>38748</c:v>
                </c:pt>
                <c:pt idx="4177">
                  <c:v>38749</c:v>
                </c:pt>
                <c:pt idx="4178">
                  <c:v>38750</c:v>
                </c:pt>
                <c:pt idx="4179">
                  <c:v>38751</c:v>
                </c:pt>
                <c:pt idx="4180">
                  <c:v>38752</c:v>
                </c:pt>
                <c:pt idx="4181">
                  <c:v>38753</c:v>
                </c:pt>
                <c:pt idx="4182">
                  <c:v>38754</c:v>
                </c:pt>
                <c:pt idx="4183">
                  <c:v>38755</c:v>
                </c:pt>
                <c:pt idx="4184">
                  <c:v>38756</c:v>
                </c:pt>
                <c:pt idx="4185">
                  <c:v>38757</c:v>
                </c:pt>
                <c:pt idx="4186">
                  <c:v>38758</c:v>
                </c:pt>
                <c:pt idx="4187">
                  <c:v>38759</c:v>
                </c:pt>
                <c:pt idx="4188">
                  <c:v>38760</c:v>
                </c:pt>
                <c:pt idx="4189">
                  <c:v>38761</c:v>
                </c:pt>
                <c:pt idx="4190">
                  <c:v>38762</c:v>
                </c:pt>
                <c:pt idx="4191">
                  <c:v>38763</c:v>
                </c:pt>
                <c:pt idx="4192">
                  <c:v>38764</c:v>
                </c:pt>
                <c:pt idx="4193">
                  <c:v>38765</c:v>
                </c:pt>
                <c:pt idx="4194">
                  <c:v>38766</c:v>
                </c:pt>
                <c:pt idx="4195">
                  <c:v>38767</c:v>
                </c:pt>
                <c:pt idx="4196">
                  <c:v>38768</c:v>
                </c:pt>
                <c:pt idx="4197">
                  <c:v>38769</c:v>
                </c:pt>
                <c:pt idx="4198">
                  <c:v>38770</c:v>
                </c:pt>
                <c:pt idx="4199">
                  <c:v>38771</c:v>
                </c:pt>
                <c:pt idx="4200">
                  <c:v>38772</c:v>
                </c:pt>
                <c:pt idx="4201">
                  <c:v>38773</c:v>
                </c:pt>
                <c:pt idx="4202">
                  <c:v>38774</c:v>
                </c:pt>
                <c:pt idx="4203">
                  <c:v>38775</c:v>
                </c:pt>
                <c:pt idx="4204">
                  <c:v>38776</c:v>
                </c:pt>
                <c:pt idx="4205">
                  <c:v>38777</c:v>
                </c:pt>
                <c:pt idx="4206">
                  <c:v>38778</c:v>
                </c:pt>
                <c:pt idx="4207">
                  <c:v>38779</c:v>
                </c:pt>
                <c:pt idx="4208">
                  <c:v>38780</c:v>
                </c:pt>
                <c:pt idx="4209">
                  <c:v>38781</c:v>
                </c:pt>
                <c:pt idx="4210">
                  <c:v>38782</c:v>
                </c:pt>
                <c:pt idx="4211">
                  <c:v>38783</c:v>
                </c:pt>
                <c:pt idx="4212">
                  <c:v>38784</c:v>
                </c:pt>
                <c:pt idx="4213">
                  <c:v>38785</c:v>
                </c:pt>
                <c:pt idx="4214">
                  <c:v>38786</c:v>
                </c:pt>
                <c:pt idx="4215">
                  <c:v>38787</c:v>
                </c:pt>
                <c:pt idx="4216">
                  <c:v>38788</c:v>
                </c:pt>
                <c:pt idx="4217">
                  <c:v>38789</c:v>
                </c:pt>
                <c:pt idx="4218">
                  <c:v>38790</c:v>
                </c:pt>
                <c:pt idx="4219">
                  <c:v>38791</c:v>
                </c:pt>
                <c:pt idx="4220">
                  <c:v>38792</c:v>
                </c:pt>
                <c:pt idx="4221">
                  <c:v>38793</c:v>
                </c:pt>
                <c:pt idx="4222">
                  <c:v>38794</c:v>
                </c:pt>
                <c:pt idx="4223">
                  <c:v>38795</c:v>
                </c:pt>
                <c:pt idx="4224">
                  <c:v>38796</c:v>
                </c:pt>
                <c:pt idx="4225">
                  <c:v>38797</c:v>
                </c:pt>
                <c:pt idx="4226">
                  <c:v>38798</c:v>
                </c:pt>
                <c:pt idx="4227">
                  <c:v>38799</c:v>
                </c:pt>
                <c:pt idx="4228">
                  <c:v>38800</c:v>
                </c:pt>
                <c:pt idx="4229">
                  <c:v>38801</c:v>
                </c:pt>
                <c:pt idx="4230">
                  <c:v>38802</c:v>
                </c:pt>
                <c:pt idx="4231">
                  <c:v>38803</c:v>
                </c:pt>
                <c:pt idx="4232">
                  <c:v>38804</c:v>
                </c:pt>
                <c:pt idx="4233">
                  <c:v>38805</c:v>
                </c:pt>
                <c:pt idx="4234">
                  <c:v>38806</c:v>
                </c:pt>
                <c:pt idx="4235">
                  <c:v>38807</c:v>
                </c:pt>
                <c:pt idx="4236">
                  <c:v>38808</c:v>
                </c:pt>
                <c:pt idx="4237">
                  <c:v>38809</c:v>
                </c:pt>
                <c:pt idx="4238">
                  <c:v>38810</c:v>
                </c:pt>
                <c:pt idx="4239">
                  <c:v>38811</c:v>
                </c:pt>
                <c:pt idx="4240">
                  <c:v>38812</c:v>
                </c:pt>
                <c:pt idx="4241">
                  <c:v>38813</c:v>
                </c:pt>
                <c:pt idx="4242">
                  <c:v>38814</c:v>
                </c:pt>
                <c:pt idx="4243">
                  <c:v>38815</c:v>
                </c:pt>
                <c:pt idx="4244">
                  <c:v>38816</c:v>
                </c:pt>
                <c:pt idx="4245">
                  <c:v>38817</c:v>
                </c:pt>
                <c:pt idx="4246">
                  <c:v>38818</c:v>
                </c:pt>
                <c:pt idx="4247">
                  <c:v>38819</c:v>
                </c:pt>
                <c:pt idx="4248">
                  <c:v>38820</c:v>
                </c:pt>
                <c:pt idx="4249">
                  <c:v>38821</c:v>
                </c:pt>
                <c:pt idx="4250">
                  <c:v>38822</c:v>
                </c:pt>
                <c:pt idx="4251">
                  <c:v>38823</c:v>
                </c:pt>
                <c:pt idx="4252">
                  <c:v>38824</c:v>
                </c:pt>
                <c:pt idx="4253">
                  <c:v>38825</c:v>
                </c:pt>
                <c:pt idx="4254">
                  <c:v>38826</c:v>
                </c:pt>
                <c:pt idx="4255">
                  <c:v>38827</c:v>
                </c:pt>
                <c:pt idx="4256">
                  <c:v>38828</c:v>
                </c:pt>
                <c:pt idx="4257">
                  <c:v>38829</c:v>
                </c:pt>
                <c:pt idx="4258">
                  <c:v>38830</c:v>
                </c:pt>
                <c:pt idx="4259">
                  <c:v>38831</c:v>
                </c:pt>
                <c:pt idx="4260">
                  <c:v>38832</c:v>
                </c:pt>
                <c:pt idx="4261">
                  <c:v>38833</c:v>
                </c:pt>
                <c:pt idx="4262">
                  <c:v>38834</c:v>
                </c:pt>
                <c:pt idx="4263">
                  <c:v>38835</c:v>
                </c:pt>
                <c:pt idx="4264">
                  <c:v>38836</c:v>
                </c:pt>
                <c:pt idx="4265">
                  <c:v>38837</c:v>
                </c:pt>
                <c:pt idx="4266">
                  <c:v>38838</c:v>
                </c:pt>
                <c:pt idx="4267">
                  <c:v>38839</c:v>
                </c:pt>
                <c:pt idx="4268">
                  <c:v>38840</c:v>
                </c:pt>
                <c:pt idx="4269">
                  <c:v>38841</c:v>
                </c:pt>
                <c:pt idx="4270">
                  <c:v>38842</c:v>
                </c:pt>
                <c:pt idx="4271">
                  <c:v>38843</c:v>
                </c:pt>
                <c:pt idx="4272">
                  <c:v>38844</c:v>
                </c:pt>
                <c:pt idx="4273">
                  <c:v>38845</c:v>
                </c:pt>
                <c:pt idx="4274">
                  <c:v>38846</c:v>
                </c:pt>
                <c:pt idx="4275">
                  <c:v>38847</c:v>
                </c:pt>
                <c:pt idx="4276">
                  <c:v>38848</c:v>
                </c:pt>
                <c:pt idx="4277">
                  <c:v>38849</c:v>
                </c:pt>
                <c:pt idx="4278">
                  <c:v>38850</c:v>
                </c:pt>
                <c:pt idx="4279">
                  <c:v>38851</c:v>
                </c:pt>
                <c:pt idx="4280">
                  <c:v>38852</c:v>
                </c:pt>
                <c:pt idx="4281">
                  <c:v>38853</c:v>
                </c:pt>
                <c:pt idx="4282">
                  <c:v>38854</c:v>
                </c:pt>
                <c:pt idx="4283">
                  <c:v>38855</c:v>
                </c:pt>
                <c:pt idx="4284">
                  <c:v>38856</c:v>
                </c:pt>
                <c:pt idx="4285">
                  <c:v>38857</c:v>
                </c:pt>
                <c:pt idx="4286">
                  <c:v>38858</c:v>
                </c:pt>
                <c:pt idx="4287">
                  <c:v>38859</c:v>
                </c:pt>
                <c:pt idx="4288">
                  <c:v>38860</c:v>
                </c:pt>
                <c:pt idx="4289">
                  <c:v>38861</c:v>
                </c:pt>
                <c:pt idx="4290">
                  <c:v>38862</c:v>
                </c:pt>
                <c:pt idx="4291">
                  <c:v>38863</c:v>
                </c:pt>
                <c:pt idx="4292">
                  <c:v>38864</c:v>
                </c:pt>
                <c:pt idx="4293">
                  <c:v>38865</c:v>
                </c:pt>
                <c:pt idx="4294">
                  <c:v>38866</c:v>
                </c:pt>
                <c:pt idx="4295">
                  <c:v>38867</c:v>
                </c:pt>
                <c:pt idx="4296">
                  <c:v>38868</c:v>
                </c:pt>
                <c:pt idx="4297">
                  <c:v>38869</c:v>
                </c:pt>
                <c:pt idx="4298">
                  <c:v>38870</c:v>
                </c:pt>
                <c:pt idx="4299">
                  <c:v>38871</c:v>
                </c:pt>
                <c:pt idx="4300">
                  <c:v>38872</c:v>
                </c:pt>
                <c:pt idx="4301">
                  <c:v>38873</c:v>
                </c:pt>
                <c:pt idx="4302">
                  <c:v>38874</c:v>
                </c:pt>
                <c:pt idx="4303">
                  <c:v>38875</c:v>
                </c:pt>
                <c:pt idx="4304">
                  <c:v>38876</c:v>
                </c:pt>
                <c:pt idx="4305">
                  <c:v>38877</c:v>
                </c:pt>
                <c:pt idx="4306">
                  <c:v>38878</c:v>
                </c:pt>
                <c:pt idx="4307">
                  <c:v>38879</c:v>
                </c:pt>
                <c:pt idx="4308">
                  <c:v>38880</c:v>
                </c:pt>
                <c:pt idx="4309">
                  <c:v>38881</c:v>
                </c:pt>
                <c:pt idx="4310">
                  <c:v>38882</c:v>
                </c:pt>
                <c:pt idx="4311">
                  <c:v>38883</c:v>
                </c:pt>
                <c:pt idx="4312">
                  <c:v>38884</c:v>
                </c:pt>
                <c:pt idx="4313">
                  <c:v>38885</c:v>
                </c:pt>
                <c:pt idx="4314">
                  <c:v>38886</c:v>
                </c:pt>
                <c:pt idx="4315">
                  <c:v>38887</c:v>
                </c:pt>
                <c:pt idx="4316">
                  <c:v>38888</c:v>
                </c:pt>
                <c:pt idx="4317">
                  <c:v>38889</c:v>
                </c:pt>
                <c:pt idx="4318">
                  <c:v>38890</c:v>
                </c:pt>
                <c:pt idx="4319">
                  <c:v>38891</c:v>
                </c:pt>
                <c:pt idx="4320">
                  <c:v>38892</c:v>
                </c:pt>
                <c:pt idx="4321">
                  <c:v>38893</c:v>
                </c:pt>
                <c:pt idx="4322">
                  <c:v>38894</c:v>
                </c:pt>
                <c:pt idx="4323">
                  <c:v>38895</c:v>
                </c:pt>
                <c:pt idx="4324">
                  <c:v>38896</c:v>
                </c:pt>
                <c:pt idx="4325">
                  <c:v>38897</c:v>
                </c:pt>
                <c:pt idx="4326">
                  <c:v>38898</c:v>
                </c:pt>
                <c:pt idx="4327">
                  <c:v>38899</c:v>
                </c:pt>
                <c:pt idx="4328">
                  <c:v>38900</c:v>
                </c:pt>
                <c:pt idx="4329">
                  <c:v>38901</c:v>
                </c:pt>
                <c:pt idx="4330">
                  <c:v>38902</c:v>
                </c:pt>
                <c:pt idx="4331">
                  <c:v>38903</c:v>
                </c:pt>
                <c:pt idx="4332">
                  <c:v>38904</c:v>
                </c:pt>
                <c:pt idx="4333">
                  <c:v>38905</c:v>
                </c:pt>
                <c:pt idx="4334">
                  <c:v>38906</c:v>
                </c:pt>
                <c:pt idx="4335">
                  <c:v>38907</c:v>
                </c:pt>
                <c:pt idx="4336">
                  <c:v>38908</c:v>
                </c:pt>
                <c:pt idx="4337">
                  <c:v>38909</c:v>
                </c:pt>
                <c:pt idx="4338">
                  <c:v>38910</c:v>
                </c:pt>
                <c:pt idx="4339">
                  <c:v>38911</c:v>
                </c:pt>
                <c:pt idx="4340">
                  <c:v>38912</c:v>
                </c:pt>
                <c:pt idx="4341">
                  <c:v>38913</c:v>
                </c:pt>
                <c:pt idx="4342">
                  <c:v>38914</c:v>
                </c:pt>
                <c:pt idx="4343">
                  <c:v>38915</c:v>
                </c:pt>
                <c:pt idx="4344">
                  <c:v>38916</c:v>
                </c:pt>
                <c:pt idx="4345">
                  <c:v>38917</c:v>
                </c:pt>
                <c:pt idx="4346">
                  <c:v>38918</c:v>
                </c:pt>
                <c:pt idx="4347">
                  <c:v>38919</c:v>
                </c:pt>
                <c:pt idx="4348">
                  <c:v>38920</c:v>
                </c:pt>
                <c:pt idx="4349">
                  <c:v>38921</c:v>
                </c:pt>
                <c:pt idx="4350">
                  <c:v>38922</c:v>
                </c:pt>
                <c:pt idx="4351">
                  <c:v>38923</c:v>
                </c:pt>
                <c:pt idx="4352">
                  <c:v>38924</c:v>
                </c:pt>
                <c:pt idx="4353">
                  <c:v>38925</c:v>
                </c:pt>
                <c:pt idx="4354">
                  <c:v>38926</c:v>
                </c:pt>
                <c:pt idx="4355">
                  <c:v>38927</c:v>
                </c:pt>
                <c:pt idx="4356">
                  <c:v>38928</c:v>
                </c:pt>
                <c:pt idx="4357">
                  <c:v>38929</c:v>
                </c:pt>
                <c:pt idx="4358">
                  <c:v>38930</c:v>
                </c:pt>
                <c:pt idx="4359">
                  <c:v>38931</c:v>
                </c:pt>
                <c:pt idx="4360">
                  <c:v>38932</c:v>
                </c:pt>
                <c:pt idx="4361">
                  <c:v>38933</c:v>
                </c:pt>
                <c:pt idx="4362">
                  <c:v>38934</c:v>
                </c:pt>
                <c:pt idx="4363">
                  <c:v>38935</c:v>
                </c:pt>
                <c:pt idx="4364">
                  <c:v>38936</c:v>
                </c:pt>
                <c:pt idx="4365">
                  <c:v>38937</c:v>
                </c:pt>
                <c:pt idx="4366">
                  <c:v>38938</c:v>
                </c:pt>
                <c:pt idx="4367">
                  <c:v>38939</c:v>
                </c:pt>
                <c:pt idx="4368">
                  <c:v>38940</c:v>
                </c:pt>
                <c:pt idx="4369">
                  <c:v>38941</c:v>
                </c:pt>
                <c:pt idx="4370">
                  <c:v>38942</c:v>
                </c:pt>
                <c:pt idx="4371">
                  <c:v>38943</c:v>
                </c:pt>
                <c:pt idx="4372">
                  <c:v>38944</c:v>
                </c:pt>
                <c:pt idx="4373">
                  <c:v>38945</c:v>
                </c:pt>
                <c:pt idx="4374">
                  <c:v>38946</c:v>
                </c:pt>
                <c:pt idx="4375">
                  <c:v>38947</c:v>
                </c:pt>
                <c:pt idx="4376">
                  <c:v>38948</c:v>
                </c:pt>
                <c:pt idx="4377">
                  <c:v>38949</c:v>
                </c:pt>
                <c:pt idx="4378">
                  <c:v>38950</c:v>
                </c:pt>
                <c:pt idx="4379">
                  <c:v>38951</c:v>
                </c:pt>
                <c:pt idx="4380">
                  <c:v>38952</c:v>
                </c:pt>
                <c:pt idx="4381">
                  <c:v>38953</c:v>
                </c:pt>
                <c:pt idx="4382">
                  <c:v>38954</c:v>
                </c:pt>
                <c:pt idx="4383">
                  <c:v>38955</c:v>
                </c:pt>
                <c:pt idx="4384">
                  <c:v>38956</c:v>
                </c:pt>
                <c:pt idx="4385">
                  <c:v>38957</c:v>
                </c:pt>
                <c:pt idx="4386">
                  <c:v>38958</c:v>
                </c:pt>
                <c:pt idx="4387">
                  <c:v>38959</c:v>
                </c:pt>
                <c:pt idx="4388">
                  <c:v>38960</c:v>
                </c:pt>
                <c:pt idx="4389">
                  <c:v>38961</c:v>
                </c:pt>
                <c:pt idx="4390">
                  <c:v>38962</c:v>
                </c:pt>
                <c:pt idx="4391">
                  <c:v>38963</c:v>
                </c:pt>
                <c:pt idx="4392">
                  <c:v>38964</c:v>
                </c:pt>
                <c:pt idx="4393">
                  <c:v>38965</c:v>
                </c:pt>
                <c:pt idx="4394">
                  <c:v>38966</c:v>
                </c:pt>
                <c:pt idx="4395">
                  <c:v>38967</c:v>
                </c:pt>
                <c:pt idx="4396">
                  <c:v>38968</c:v>
                </c:pt>
                <c:pt idx="4397">
                  <c:v>38969</c:v>
                </c:pt>
                <c:pt idx="4398">
                  <c:v>38970</c:v>
                </c:pt>
                <c:pt idx="4399">
                  <c:v>38971</c:v>
                </c:pt>
                <c:pt idx="4400">
                  <c:v>38972</c:v>
                </c:pt>
                <c:pt idx="4401">
                  <c:v>38973</c:v>
                </c:pt>
                <c:pt idx="4402">
                  <c:v>38974</c:v>
                </c:pt>
                <c:pt idx="4403">
                  <c:v>38975</c:v>
                </c:pt>
                <c:pt idx="4404">
                  <c:v>38976</c:v>
                </c:pt>
                <c:pt idx="4405">
                  <c:v>38977</c:v>
                </c:pt>
                <c:pt idx="4406">
                  <c:v>38978</c:v>
                </c:pt>
                <c:pt idx="4407">
                  <c:v>38979</c:v>
                </c:pt>
                <c:pt idx="4408">
                  <c:v>38980</c:v>
                </c:pt>
                <c:pt idx="4409">
                  <c:v>38981</c:v>
                </c:pt>
                <c:pt idx="4410">
                  <c:v>38982</c:v>
                </c:pt>
                <c:pt idx="4411">
                  <c:v>38983</c:v>
                </c:pt>
                <c:pt idx="4412">
                  <c:v>38984</c:v>
                </c:pt>
                <c:pt idx="4413">
                  <c:v>38985</c:v>
                </c:pt>
                <c:pt idx="4414">
                  <c:v>38986</c:v>
                </c:pt>
                <c:pt idx="4415">
                  <c:v>38987</c:v>
                </c:pt>
                <c:pt idx="4416">
                  <c:v>38988</c:v>
                </c:pt>
                <c:pt idx="4417">
                  <c:v>38989</c:v>
                </c:pt>
                <c:pt idx="4418">
                  <c:v>38990</c:v>
                </c:pt>
                <c:pt idx="4419">
                  <c:v>38991</c:v>
                </c:pt>
                <c:pt idx="4420">
                  <c:v>38992</c:v>
                </c:pt>
                <c:pt idx="4421">
                  <c:v>38993</c:v>
                </c:pt>
                <c:pt idx="4422">
                  <c:v>38994</c:v>
                </c:pt>
                <c:pt idx="4423">
                  <c:v>38995</c:v>
                </c:pt>
                <c:pt idx="4424">
                  <c:v>38996</c:v>
                </c:pt>
                <c:pt idx="4425">
                  <c:v>38997</c:v>
                </c:pt>
                <c:pt idx="4426">
                  <c:v>38998</c:v>
                </c:pt>
                <c:pt idx="4427">
                  <c:v>38999</c:v>
                </c:pt>
                <c:pt idx="4428">
                  <c:v>39000</c:v>
                </c:pt>
                <c:pt idx="4429">
                  <c:v>39001</c:v>
                </c:pt>
                <c:pt idx="4430">
                  <c:v>39002</c:v>
                </c:pt>
                <c:pt idx="4431">
                  <c:v>39003</c:v>
                </c:pt>
                <c:pt idx="4432">
                  <c:v>39004</c:v>
                </c:pt>
                <c:pt idx="4433">
                  <c:v>39005</c:v>
                </c:pt>
                <c:pt idx="4434">
                  <c:v>39006</c:v>
                </c:pt>
                <c:pt idx="4435">
                  <c:v>39007</c:v>
                </c:pt>
                <c:pt idx="4436">
                  <c:v>39008</c:v>
                </c:pt>
                <c:pt idx="4437">
                  <c:v>39009</c:v>
                </c:pt>
                <c:pt idx="4438">
                  <c:v>39010</c:v>
                </c:pt>
                <c:pt idx="4439">
                  <c:v>39011</c:v>
                </c:pt>
                <c:pt idx="4440">
                  <c:v>39012</c:v>
                </c:pt>
                <c:pt idx="4441">
                  <c:v>39013</c:v>
                </c:pt>
                <c:pt idx="4442">
                  <c:v>39014</c:v>
                </c:pt>
                <c:pt idx="4443">
                  <c:v>39015</c:v>
                </c:pt>
                <c:pt idx="4444">
                  <c:v>39016</c:v>
                </c:pt>
                <c:pt idx="4445">
                  <c:v>39017</c:v>
                </c:pt>
                <c:pt idx="4446">
                  <c:v>39018</c:v>
                </c:pt>
                <c:pt idx="4447">
                  <c:v>39019</c:v>
                </c:pt>
                <c:pt idx="4448">
                  <c:v>39020</c:v>
                </c:pt>
                <c:pt idx="4449">
                  <c:v>39021</c:v>
                </c:pt>
                <c:pt idx="4450">
                  <c:v>39022</c:v>
                </c:pt>
                <c:pt idx="4451">
                  <c:v>39023</c:v>
                </c:pt>
                <c:pt idx="4452">
                  <c:v>39024</c:v>
                </c:pt>
                <c:pt idx="4453">
                  <c:v>39025</c:v>
                </c:pt>
                <c:pt idx="4454">
                  <c:v>39026</c:v>
                </c:pt>
                <c:pt idx="4455">
                  <c:v>39027</c:v>
                </c:pt>
                <c:pt idx="4456">
                  <c:v>39028</c:v>
                </c:pt>
                <c:pt idx="4457">
                  <c:v>39029</c:v>
                </c:pt>
                <c:pt idx="4458">
                  <c:v>39030</c:v>
                </c:pt>
                <c:pt idx="4459">
                  <c:v>39031</c:v>
                </c:pt>
                <c:pt idx="4460">
                  <c:v>39032</c:v>
                </c:pt>
                <c:pt idx="4461">
                  <c:v>39033</c:v>
                </c:pt>
                <c:pt idx="4462">
                  <c:v>39034</c:v>
                </c:pt>
                <c:pt idx="4463">
                  <c:v>39035</c:v>
                </c:pt>
                <c:pt idx="4464">
                  <c:v>39036</c:v>
                </c:pt>
                <c:pt idx="4465">
                  <c:v>39037</c:v>
                </c:pt>
                <c:pt idx="4466">
                  <c:v>39038</c:v>
                </c:pt>
                <c:pt idx="4467">
                  <c:v>39039</c:v>
                </c:pt>
                <c:pt idx="4468">
                  <c:v>39040</c:v>
                </c:pt>
                <c:pt idx="4469">
                  <c:v>39041</c:v>
                </c:pt>
                <c:pt idx="4470">
                  <c:v>39042</c:v>
                </c:pt>
                <c:pt idx="4471">
                  <c:v>39043</c:v>
                </c:pt>
                <c:pt idx="4472">
                  <c:v>39044</c:v>
                </c:pt>
                <c:pt idx="4473">
                  <c:v>39045</c:v>
                </c:pt>
                <c:pt idx="4474">
                  <c:v>39046</c:v>
                </c:pt>
                <c:pt idx="4475">
                  <c:v>39047</c:v>
                </c:pt>
                <c:pt idx="4476">
                  <c:v>39048</c:v>
                </c:pt>
                <c:pt idx="4477">
                  <c:v>39049</c:v>
                </c:pt>
                <c:pt idx="4478">
                  <c:v>39050</c:v>
                </c:pt>
                <c:pt idx="4479">
                  <c:v>39051</c:v>
                </c:pt>
                <c:pt idx="4480">
                  <c:v>39052</c:v>
                </c:pt>
                <c:pt idx="4481">
                  <c:v>39053</c:v>
                </c:pt>
                <c:pt idx="4482">
                  <c:v>39054</c:v>
                </c:pt>
                <c:pt idx="4483">
                  <c:v>39055</c:v>
                </c:pt>
                <c:pt idx="4484">
                  <c:v>39056</c:v>
                </c:pt>
                <c:pt idx="4485">
                  <c:v>39057</c:v>
                </c:pt>
                <c:pt idx="4486">
                  <c:v>39058</c:v>
                </c:pt>
                <c:pt idx="4487">
                  <c:v>39059</c:v>
                </c:pt>
                <c:pt idx="4488">
                  <c:v>39060</c:v>
                </c:pt>
                <c:pt idx="4489">
                  <c:v>39061</c:v>
                </c:pt>
                <c:pt idx="4490">
                  <c:v>39062</c:v>
                </c:pt>
                <c:pt idx="4491">
                  <c:v>39063</c:v>
                </c:pt>
                <c:pt idx="4492">
                  <c:v>39064</c:v>
                </c:pt>
                <c:pt idx="4493">
                  <c:v>39065</c:v>
                </c:pt>
                <c:pt idx="4494">
                  <c:v>39066</c:v>
                </c:pt>
                <c:pt idx="4495">
                  <c:v>39067</c:v>
                </c:pt>
                <c:pt idx="4496">
                  <c:v>39068</c:v>
                </c:pt>
                <c:pt idx="4497">
                  <c:v>39069</c:v>
                </c:pt>
                <c:pt idx="4498">
                  <c:v>39070</c:v>
                </c:pt>
                <c:pt idx="4499">
                  <c:v>39071</c:v>
                </c:pt>
                <c:pt idx="4500">
                  <c:v>39072</c:v>
                </c:pt>
                <c:pt idx="4501">
                  <c:v>39073</c:v>
                </c:pt>
                <c:pt idx="4502">
                  <c:v>39074</c:v>
                </c:pt>
                <c:pt idx="4503">
                  <c:v>39075</c:v>
                </c:pt>
                <c:pt idx="4504">
                  <c:v>39076</c:v>
                </c:pt>
                <c:pt idx="4505">
                  <c:v>39077</c:v>
                </c:pt>
                <c:pt idx="4506">
                  <c:v>39078</c:v>
                </c:pt>
                <c:pt idx="4507">
                  <c:v>39079</c:v>
                </c:pt>
                <c:pt idx="4508">
                  <c:v>39080</c:v>
                </c:pt>
                <c:pt idx="4509">
                  <c:v>39081</c:v>
                </c:pt>
                <c:pt idx="4510">
                  <c:v>39082</c:v>
                </c:pt>
                <c:pt idx="4511">
                  <c:v>39083</c:v>
                </c:pt>
                <c:pt idx="4512">
                  <c:v>39084</c:v>
                </c:pt>
                <c:pt idx="4513">
                  <c:v>39085</c:v>
                </c:pt>
                <c:pt idx="4514">
                  <c:v>39086</c:v>
                </c:pt>
                <c:pt idx="4515">
                  <c:v>39087</c:v>
                </c:pt>
                <c:pt idx="4516">
                  <c:v>39088</c:v>
                </c:pt>
                <c:pt idx="4517">
                  <c:v>39089</c:v>
                </c:pt>
                <c:pt idx="4518">
                  <c:v>39090</c:v>
                </c:pt>
                <c:pt idx="4519">
                  <c:v>39091</c:v>
                </c:pt>
                <c:pt idx="4520">
                  <c:v>39092</c:v>
                </c:pt>
                <c:pt idx="4521">
                  <c:v>39093</c:v>
                </c:pt>
                <c:pt idx="4522">
                  <c:v>39094</c:v>
                </c:pt>
                <c:pt idx="4523">
                  <c:v>39095</c:v>
                </c:pt>
                <c:pt idx="4524">
                  <c:v>39096</c:v>
                </c:pt>
                <c:pt idx="4525">
                  <c:v>39097</c:v>
                </c:pt>
                <c:pt idx="4526">
                  <c:v>39098</c:v>
                </c:pt>
                <c:pt idx="4527">
                  <c:v>39099</c:v>
                </c:pt>
                <c:pt idx="4528">
                  <c:v>39100</c:v>
                </c:pt>
                <c:pt idx="4529">
                  <c:v>39101</c:v>
                </c:pt>
                <c:pt idx="4530">
                  <c:v>39102</c:v>
                </c:pt>
                <c:pt idx="4531">
                  <c:v>39103</c:v>
                </c:pt>
                <c:pt idx="4532">
                  <c:v>39104</c:v>
                </c:pt>
                <c:pt idx="4533">
                  <c:v>39105</c:v>
                </c:pt>
                <c:pt idx="4534">
                  <c:v>39106</c:v>
                </c:pt>
                <c:pt idx="4535">
                  <c:v>39107</c:v>
                </c:pt>
                <c:pt idx="4536">
                  <c:v>39108</c:v>
                </c:pt>
                <c:pt idx="4537">
                  <c:v>39109</c:v>
                </c:pt>
                <c:pt idx="4538">
                  <c:v>39110</c:v>
                </c:pt>
                <c:pt idx="4539">
                  <c:v>39111</c:v>
                </c:pt>
                <c:pt idx="4540">
                  <c:v>39112</c:v>
                </c:pt>
                <c:pt idx="4541">
                  <c:v>39113</c:v>
                </c:pt>
                <c:pt idx="4542">
                  <c:v>39114</c:v>
                </c:pt>
                <c:pt idx="4543">
                  <c:v>39115</c:v>
                </c:pt>
                <c:pt idx="4544">
                  <c:v>39116</c:v>
                </c:pt>
                <c:pt idx="4545">
                  <c:v>39117</c:v>
                </c:pt>
                <c:pt idx="4546">
                  <c:v>39118</c:v>
                </c:pt>
                <c:pt idx="4547">
                  <c:v>39119</c:v>
                </c:pt>
                <c:pt idx="4548">
                  <c:v>39120</c:v>
                </c:pt>
                <c:pt idx="4549">
                  <c:v>39121</c:v>
                </c:pt>
                <c:pt idx="4550">
                  <c:v>39122</c:v>
                </c:pt>
                <c:pt idx="4551">
                  <c:v>39123</c:v>
                </c:pt>
                <c:pt idx="4552">
                  <c:v>39124</c:v>
                </c:pt>
                <c:pt idx="4553">
                  <c:v>39125</c:v>
                </c:pt>
                <c:pt idx="4554">
                  <c:v>39126</c:v>
                </c:pt>
                <c:pt idx="4555">
                  <c:v>39127</c:v>
                </c:pt>
                <c:pt idx="4556">
                  <c:v>39128</c:v>
                </c:pt>
                <c:pt idx="4557">
                  <c:v>39129</c:v>
                </c:pt>
                <c:pt idx="4558">
                  <c:v>39130</c:v>
                </c:pt>
                <c:pt idx="4559">
                  <c:v>39131</c:v>
                </c:pt>
                <c:pt idx="4560">
                  <c:v>39132</c:v>
                </c:pt>
                <c:pt idx="4561">
                  <c:v>39133</c:v>
                </c:pt>
                <c:pt idx="4562">
                  <c:v>39134</c:v>
                </c:pt>
                <c:pt idx="4563">
                  <c:v>39135</c:v>
                </c:pt>
                <c:pt idx="4564">
                  <c:v>39136</c:v>
                </c:pt>
                <c:pt idx="4565">
                  <c:v>39137</c:v>
                </c:pt>
                <c:pt idx="4566">
                  <c:v>39138</c:v>
                </c:pt>
                <c:pt idx="4567">
                  <c:v>39139</c:v>
                </c:pt>
                <c:pt idx="4568">
                  <c:v>39140</c:v>
                </c:pt>
                <c:pt idx="4569">
                  <c:v>39141</c:v>
                </c:pt>
                <c:pt idx="4570">
                  <c:v>39142</c:v>
                </c:pt>
                <c:pt idx="4571">
                  <c:v>39143</c:v>
                </c:pt>
                <c:pt idx="4572">
                  <c:v>39144</c:v>
                </c:pt>
                <c:pt idx="4573">
                  <c:v>39145</c:v>
                </c:pt>
                <c:pt idx="4574">
                  <c:v>39146</c:v>
                </c:pt>
                <c:pt idx="4575">
                  <c:v>39147</c:v>
                </c:pt>
                <c:pt idx="4576">
                  <c:v>39148</c:v>
                </c:pt>
                <c:pt idx="4577">
                  <c:v>39149</c:v>
                </c:pt>
                <c:pt idx="4578">
                  <c:v>39150</c:v>
                </c:pt>
                <c:pt idx="4579">
                  <c:v>39151</c:v>
                </c:pt>
                <c:pt idx="4580">
                  <c:v>39152</c:v>
                </c:pt>
                <c:pt idx="4581">
                  <c:v>39153</c:v>
                </c:pt>
                <c:pt idx="4582">
                  <c:v>39154</c:v>
                </c:pt>
                <c:pt idx="4583">
                  <c:v>39155</c:v>
                </c:pt>
                <c:pt idx="4584">
                  <c:v>39156</c:v>
                </c:pt>
                <c:pt idx="4585">
                  <c:v>39157</c:v>
                </c:pt>
                <c:pt idx="4586">
                  <c:v>39158</c:v>
                </c:pt>
                <c:pt idx="4587">
                  <c:v>39159</c:v>
                </c:pt>
                <c:pt idx="4588">
                  <c:v>39160</c:v>
                </c:pt>
                <c:pt idx="4589">
                  <c:v>39161</c:v>
                </c:pt>
                <c:pt idx="4590">
                  <c:v>39162</c:v>
                </c:pt>
                <c:pt idx="4591">
                  <c:v>39163</c:v>
                </c:pt>
                <c:pt idx="4592">
                  <c:v>39164</c:v>
                </c:pt>
                <c:pt idx="4593">
                  <c:v>39165</c:v>
                </c:pt>
                <c:pt idx="4594">
                  <c:v>39166</c:v>
                </c:pt>
                <c:pt idx="4595">
                  <c:v>39167</c:v>
                </c:pt>
                <c:pt idx="4596">
                  <c:v>39168</c:v>
                </c:pt>
                <c:pt idx="4597">
                  <c:v>39169</c:v>
                </c:pt>
                <c:pt idx="4598">
                  <c:v>39170</c:v>
                </c:pt>
                <c:pt idx="4599">
                  <c:v>39171</c:v>
                </c:pt>
                <c:pt idx="4600">
                  <c:v>39172</c:v>
                </c:pt>
                <c:pt idx="4601">
                  <c:v>39173</c:v>
                </c:pt>
                <c:pt idx="4602">
                  <c:v>39174</c:v>
                </c:pt>
                <c:pt idx="4603">
                  <c:v>39175</c:v>
                </c:pt>
                <c:pt idx="4604">
                  <c:v>39176</c:v>
                </c:pt>
                <c:pt idx="4605">
                  <c:v>39177</c:v>
                </c:pt>
                <c:pt idx="4606">
                  <c:v>39178</c:v>
                </c:pt>
                <c:pt idx="4607">
                  <c:v>39179</c:v>
                </c:pt>
                <c:pt idx="4608">
                  <c:v>39180</c:v>
                </c:pt>
                <c:pt idx="4609">
                  <c:v>39181</c:v>
                </c:pt>
                <c:pt idx="4610">
                  <c:v>39182</c:v>
                </c:pt>
                <c:pt idx="4611">
                  <c:v>39183</c:v>
                </c:pt>
                <c:pt idx="4612">
                  <c:v>39184</c:v>
                </c:pt>
                <c:pt idx="4613">
                  <c:v>39185</c:v>
                </c:pt>
                <c:pt idx="4614">
                  <c:v>39186</c:v>
                </c:pt>
                <c:pt idx="4615">
                  <c:v>39187</c:v>
                </c:pt>
                <c:pt idx="4616">
                  <c:v>39188</c:v>
                </c:pt>
                <c:pt idx="4617">
                  <c:v>39189</c:v>
                </c:pt>
                <c:pt idx="4618">
                  <c:v>39190</c:v>
                </c:pt>
                <c:pt idx="4619">
                  <c:v>39191</c:v>
                </c:pt>
                <c:pt idx="4620">
                  <c:v>39192</c:v>
                </c:pt>
                <c:pt idx="4621">
                  <c:v>39193</c:v>
                </c:pt>
                <c:pt idx="4622">
                  <c:v>39194</c:v>
                </c:pt>
                <c:pt idx="4623">
                  <c:v>39195</c:v>
                </c:pt>
                <c:pt idx="4624">
                  <c:v>39196</c:v>
                </c:pt>
                <c:pt idx="4625">
                  <c:v>39197</c:v>
                </c:pt>
                <c:pt idx="4626">
                  <c:v>39198</c:v>
                </c:pt>
                <c:pt idx="4627">
                  <c:v>39199</c:v>
                </c:pt>
                <c:pt idx="4628">
                  <c:v>39200</c:v>
                </c:pt>
                <c:pt idx="4629">
                  <c:v>39201</c:v>
                </c:pt>
                <c:pt idx="4630">
                  <c:v>39202</c:v>
                </c:pt>
                <c:pt idx="4631">
                  <c:v>39203</c:v>
                </c:pt>
                <c:pt idx="4632">
                  <c:v>39204</c:v>
                </c:pt>
                <c:pt idx="4633">
                  <c:v>39205</c:v>
                </c:pt>
                <c:pt idx="4634">
                  <c:v>39206</c:v>
                </c:pt>
                <c:pt idx="4635">
                  <c:v>39207</c:v>
                </c:pt>
                <c:pt idx="4636">
                  <c:v>39208</c:v>
                </c:pt>
                <c:pt idx="4637">
                  <c:v>39209</c:v>
                </c:pt>
                <c:pt idx="4638">
                  <c:v>39210</c:v>
                </c:pt>
                <c:pt idx="4639">
                  <c:v>39211</c:v>
                </c:pt>
                <c:pt idx="4640">
                  <c:v>39212</c:v>
                </c:pt>
                <c:pt idx="4641">
                  <c:v>39213</c:v>
                </c:pt>
                <c:pt idx="4642">
                  <c:v>39214</c:v>
                </c:pt>
                <c:pt idx="4643">
                  <c:v>39215</c:v>
                </c:pt>
                <c:pt idx="4644">
                  <c:v>39216</c:v>
                </c:pt>
                <c:pt idx="4645">
                  <c:v>39217</c:v>
                </c:pt>
                <c:pt idx="4646">
                  <c:v>39218</c:v>
                </c:pt>
                <c:pt idx="4647">
                  <c:v>39219</c:v>
                </c:pt>
                <c:pt idx="4648">
                  <c:v>39220</c:v>
                </c:pt>
                <c:pt idx="4649">
                  <c:v>39221</c:v>
                </c:pt>
                <c:pt idx="4650">
                  <c:v>39222</c:v>
                </c:pt>
                <c:pt idx="4651">
                  <c:v>39223</c:v>
                </c:pt>
                <c:pt idx="4652">
                  <c:v>39224</c:v>
                </c:pt>
                <c:pt idx="4653">
                  <c:v>39225</c:v>
                </c:pt>
                <c:pt idx="4654">
                  <c:v>39226</c:v>
                </c:pt>
                <c:pt idx="4655">
                  <c:v>39227</c:v>
                </c:pt>
                <c:pt idx="4656">
                  <c:v>39228</c:v>
                </c:pt>
                <c:pt idx="4657">
                  <c:v>39229</c:v>
                </c:pt>
                <c:pt idx="4658">
                  <c:v>39230</c:v>
                </c:pt>
                <c:pt idx="4659">
                  <c:v>39231</c:v>
                </c:pt>
                <c:pt idx="4660">
                  <c:v>39232</c:v>
                </c:pt>
                <c:pt idx="4661">
                  <c:v>39233</c:v>
                </c:pt>
                <c:pt idx="4662">
                  <c:v>39234</c:v>
                </c:pt>
                <c:pt idx="4663">
                  <c:v>39235</c:v>
                </c:pt>
                <c:pt idx="4664">
                  <c:v>39236</c:v>
                </c:pt>
                <c:pt idx="4665">
                  <c:v>39237</c:v>
                </c:pt>
                <c:pt idx="4666">
                  <c:v>39238</c:v>
                </c:pt>
                <c:pt idx="4667">
                  <c:v>39239</c:v>
                </c:pt>
                <c:pt idx="4668">
                  <c:v>39240</c:v>
                </c:pt>
                <c:pt idx="4669">
                  <c:v>39241</c:v>
                </c:pt>
                <c:pt idx="4670">
                  <c:v>39242</c:v>
                </c:pt>
                <c:pt idx="4671">
                  <c:v>39243</c:v>
                </c:pt>
                <c:pt idx="4672">
                  <c:v>39244</c:v>
                </c:pt>
                <c:pt idx="4673">
                  <c:v>39245</c:v>
                </c:pt>
                <c:pt idx="4674">
                  <c:v>39246</c:v>
                </c:pt>
                <c:pt idx="4675">
                  <c:v>39247</c:v>
                </c:pt>
                <c:pt idx="4676">
                  <c:v>39248</c:v>
                </c:pt>
                <c:pt idx="4677">
                  <c:v>39249</c:v>
                </c:pt>
                <c:pt idx="4678">
                  <c:v>39250</c:v>
                </c:pt>
                <c:pt idx="4679">
                  <c:v>39251</c:v>
                </c:pt>
                <c:pt idx="4680">
                  <c:v>39252</c:v>
                </c:pt>
                <c:pt idx="4681">
                  <c:v>39253</c:v>
                </c:pt>
                <c:pt idx="4682">
                  <c:v>39254</c:v>
                </c:pt>
                <c:pt idx="4683">
                  <c:v>39255</c:v>
                </c:pt>
                <c:pt idx="4684">
                  <c:v>39256</c:v>
                </c:pt>
                <c:pt idx="4685">
                  <c:v>39257</c:v>
                </c:pt>
                <c:pt idx="4686">
                  <c:v>39258</c:v>
                </c:pt>
                <c:pt idx="4687">
                  <c:v>39259</c:v>
                </c:pt>
                <c:pt idx="4688">
                  <c:v>39260</c:v>
                </c:pt>
                <c:pt idx="4689">
                  <c:v>39261</c:v>
                </c:pt>
                <c:pt idx="4690">
                  <c:v>39262</c:v>
                </c:pt>
                <c:pt idx="4691">
                  <c:v>39263</c:v>
                </c:pt>
                <c:pt idx="4692">
                  <c:v>39264</c:v>
                </c:pt>
                <c:pt idx="4693">
                  <c:v>39265</c:v>
                </c:pt>
                <c:pt idx="4694">
                  <c:v>39266</c:v>
                </c:pt>
                <c:pt idx="4695">
                  <c:v>39267</c:v>
                </c:pt>
                <c:pt idx="4696">
                  <c:v>39268</c:v>
                </c:pt>
                <c:pt idx="4697">
                  <c:v>39269</c:v>
                </c:pt>
                <c:pt idx="4698">
                  <c:v>39270</c:v>
                </c:pt>
                <c:pt idx="4699">
                  <c:v>39271</c:v>
                </c:pt>
                <c:pt idx="4700">
                  <c:v>39272</c:v>
                </c:pt>
                <c:pt idx="4701">
                  <c:v>39273</c:v>
                </c:pt>
                <c:pt idx="4702">
                  <c:v>39274</c:v>
                </c:pt>
                <c:pt idx="4703">
                  <c:v>39275</c:v>
                </c:pt>
                <c:pt idx="4704">
                  <c:v>39276</c:v>
                </c:pt>
                <c:pt idx="4705">
                  <c:v>39277</c:v>
                </c:pt>
                <c:pt idx="4706">
                  <c:v>39278</c:v>
                </c:pt>
                <c:pt idx="4707">
                  <c:v>39279</c:v>
                </c:pt>
                <c:pt idx="4708">
                  <c:v>39280</c:v>
                </c:pt>
                <c:pt idx="4709">
                  <c:v>39281</c:v>
                </c:pt>
                <c:pt idx="4710">
                  <c:v>39282</c:v>
                </c:pt>
                <c:pt idx="4711">
                  <c:v>39283</c:v>
                </c:pt>
                <c:pt idx="4712">
                  <c:v>39284</c:v>
                </c:pt>
                <c:pt idx="4713">
                  <c:v>39285</c:v>
                </c:pt>
                <c:pt idx="4714">
                  <c:v>39286</c:v>
                </c:pt>
                <c:pt idx="4715">
                  <c:v>39287</c:v>
                </c:pt>
                <c:pt idx="4716">
                  <c:v>39288</c:v>
                </c:pt>
                <c:pt idx="4717">
                  <c:v>39289</c:v>
                </c:pt>
                <c:pt idx="4718">
                  <c:v>39290</c:v>
                </c:pt>
                <c:pt idx="4719">
                  <c:v>39291</c:v>
                </c:pt>
                <c:pt idx="4720">
                  <c:v>39292</c:v>
                </c:pt>
                <c:pt idx="4721">
                  <c:v>39293</c:v>
                </c:pt>
                <c:pt idx="4722">
                  <c:v>39294</c:v>
                </c:pt>
                <c:pt idx="4723">
                  <c:v>39295</c:v>
                </c:pt>
                <c:pt idx="4724">
                  <c:v>39296</c:v>
                </c:pt>
                <c:pt idx="4725">
                  <c:v>39297</c:v>
                </c:pt>
                <c:pt idx="4726">
                  <c:v>39298</c:v>
                </c:pt>
                <c:pt idx="4727">
                  <c:v>39299</c:v>
                </c:pt>
                <c:pt idx="4728">
                  <c:v>39300</c:v>
                </c:pt>
                <c:pt idx="4729">
                  <c:v>39301</c:v>
                </c:pt>
                <c:pt idx="4730">
                  <c:v>39302</c:v>
                </c:pt>
                <c:pt idx="4731">
                  <c:v>39303</c:v>
                </c:pt>
                <c:pt idx="4732">
                  <c:v>39304</c:v>
                </c:pt>
                <c:pt idx="4733">
                  <c:v>39305</c:v>
                </c:pt>
                <c:pt idx="4734">
                  <c:v>39306</c:v>
                </c:pt>
                <c:pt idx="4735">
                  <c:v>39307</c:v>
                </c:pt>
                <c:pt idx="4736">
                  <c:v>39308</c:v>
                </c:pt>
                <c:pt idx="4737">
                  <c:v>39309</c:v>
                </c:pt>
                <c:pt idx="4738">
                  <c:v>39310</c:v>
                </c:pt>
                <c:pt idx="4739">
                  <c:v>39311</c:v>
                </c:pt>
                <c:pt idx="4740">
                  <c:v>39312</c:v>
                </c:pt>
                <c:pt idx="4741">
                  <c:v>39313</c:v>
                </c:pt>
                <c:pt idx="4742">
                  <c:v>39314</c:v>
                </c:pt>
                <c:pt idx="4743">
                  <c:v>39315</c:v>
                </c:pt>
                <c:pt idx="4744">
                  <c:v>39316</c:v>
                </c:pt>
                <c:pt idx="4745">
                  <c:v>39317</c:v>
                </c:pt>
                <c:pt idx="4746">
                  <c:v>39318</c:v>
                </c:pt>
                <c:pt idx="4747">
                  <c:v>39319</c:v>
                </c:pt>
                <c:pt idx="4748">
                  <c:v>39320</c:v>
                </c:pt>
                <c:pt idx="4749">
                  <c:v>39321</c:v>
                </c:pt>
                <c:pt idx="4750">
                  <c:v>39322</c:v>
                </c:pt>
                <c:pt idx="4751">
                  <c:v>39323</c:v>
                </c:pt>
                <c:pt idx="4752">
                  <c:v>39324</c:v>
                </c:pt>
                <c:pt idx="4753">
                  <c:v>39325</c:v>
                </c:pt>
                <c:pt idx="4754">
                  <c:v>39326</c:v>
                </c:pt>
                <c:pt idx="4755">
                  <c:v>39327</c:v>
                </c:pt>
                <c:pt idx="4756">
                  <c:v>39328</c:v>
                </c:pt>
                <c:pt idx="4757">
                  <c:v>39329</c:v>
                </c:pt>
                <c:pt idx="4758">
                  <c:v>39330</c:v>
                </c:pt>
                <c:pt idx="4759">
                  <c:v>39331</c:v>
                </c:pt>
                <c:pt idx="4760">
                  <c:v>39332</c:v>
                </c:pt>
                <c:pt idx="4761">
                  <c:v>39333</c:v>
                </c:pt>
                <c:pt idx="4762">
                  <c:v>39334</c:v>
                </c:pt>
                <c:pt idx="4763">
                  <c:v>39335</c:v>
                </c:pt>
                <c:pt idx="4764">
                  <c:v>39336</c:v>
                </c:pt>
                <c:pt idx="4765">
                  <c:v>39337</c:v>
                </c:pt>
                <c:pt idx="4766">
                  <c:v>39338</c:v>
                </c:pt>
                <c:pt idx="4767">
                  <c:v>39339</c:v>
                </c:pt>
                <c:pt idx="4768">
                  <c:v>39340</c:v>
                </c:pt>
                <c:pt idx="4769">
                  <c:v>39341</c:v>
                </c:pt>
                <c:pt idx="4770">
                  <c:v>39342</c:v>
                </c:pt>
                <c:pt idx="4771">
                  <c:v>39343</c:v>
                </c:pt>
                <c:pt idx="4772">
                  <c:v>39344</c:v>
                </c:pt>
                <c:pt idx="4773">
                  <c:v>39345</c:v>
                </c:pt>
                <c:pt idx="4774">
                  <c:v>39346</c:v>
                </c:pt>
                <c:pt idx="4775">
                  <c:v>39347</c:v>
                </c:pt>
                <c:pt idx="4776">
                  <c:v>39348</c:v>
                </c:pt>
                <c:pt idx="4777">
                  <c:v>39349</c:v>
                </c:pt>
                <c:pt idx="4778">
                  <c:v>39350</c:v>
                </c:pt>
                <c:pt idx="4779">
                  <c:v>39351</c:v>
                </c:pt>
                <c:pt idx="4780">
                  <c:v>39352</c:v>
                </c:pt>
                <c:pt idx="4781">
                  <c:v>39353</c:v>
                </c:pt>
                <c:pt idx="4782">
                  <c:v>39354</c:v>
                </c:pt>
                <c:pt idx="4783">
                  <c:v>39355</c:v>
                </c:pt>
                <c:pt idx="4784">
                  <c:v>39356</c:v>
                </c:pt>
                <c:pt idx="4785">
                  <c:v>39357</c:v>
                </c:pt>
                <c:pt idx="4786">
                  <c:v>39358</c:v>
                </c:pt>
                <c:pt idx="4787">
                  <c:v>39359</c:v>
                </c:pt>
                <c:pt idx="4788">
                  <c:v>39360</c:v>
                </c:pt>
                <c:pt idx="4789">
                  <c:v>39361</c:v>
                </c:pt>
                <c:pt idx="4790">
                  <c:v>39362</c:v>
                </c:pt>
                <c:pt idx="4791">
                  <c:v>39363</c:v>
                </c:pt>
                <c:pt idx="4792">
                  <c:v>39364</c:v>
                </c:pt>
                <c:pt idx="4793">
                  <c:v>39365</c:v>
                </c:pt>
                <c:pt idx="4794">
                  <c:v>39366</c:v>
                </c:pt>
                <c:pt idx="4795">
                  <c:v>39367</c:v>
                </c:pt>
                <c:pt idx="4796">
                  <c:v>39368</c:v>
                </c:pt>
                <c:pt idx="4797">
                  <c:v>39369</c:v>
                </c:pt>
                <c:pt idx="4798">
                  <c:v>39370</c:v>
                </c:pt>
                <c:pt idx="4799">
                  <c:v>39371</c:v>
                </c:pt>
                <c:pt idx="4800">
                  <c:v>39372</c:v>
                </c:pt>
                <c:pt idx="4801">
                  <c:v>39373</c:v>
                </c:pt>
                <c:pt idx="4802">
                  <c:v>39374</c:v>
                </c:pt>
                <c:pt idx="4803">
                  <c:v>39375</c:v>
                </c:pt>
                <c:pt idx="4804">
                  <c:v>39376</c:v>
                </c:pt>
                <c:pt idx="4805">
                  <c:v>39377</c:v>
                </c:pt>
                <c:pt idx="4806">
                  <c:v>39378</c:v>
                </c:pt>
                <c:pt idx="4807">
                  <c:v>39379</c:v>
                </c:pt>
                <c:pt idx="4808">
                  <c:v>39380</c:v>
                </c:pt>
                <c:pt idx="4809">
                  <c:v>39381</c:v>
                </c:pt>
                <c:pt idx="4810">
                  <c:v>39382</c:v>
                </c:pt>
                <c:pt idx="4811">
                  <c:v>39383</c:v>
                </c:pt>
                <c:pt idx="4812">
                  <c:v>39384</c:v>
                </c:pt>
                <c:pt idx="4813">
                  <c:v>39385</c:v>
                </c:pt>
                <c:pt idx="4814">
                  <c:v>39386</c:v>
                </c:pt>
                <c:pt idx="4815">
                  <c:v>39387</c:v>
                </c:pt>
                <c:pt idx="4816">
                  <c:v>39388</c:v>
                </c:pt>
                <c:pt idx="4817">
                  <c:v>39389</c:v>
                </c:pt>
                <c:pt idx="4818">
                  <c:v>39390</c:v>
                </c:pt>
                <c:pt idx="4819">
                  <c:v>39391</c:v>
                </c:pt>
                <c:pt idx="4820">
                  <c:v>39392</c:v>
                </c:pt>
                <c:pt idx="4821">
                  <c:v>39393</c:v>
                </c:pt>
                <c:pt idx="4822">
                  <c:v>39394</c:v>
                </c:pt>
                <c:pt idx="4823">
                  <c:v>39395</c:v>
                </c:pt>
                <c:pt idx="4824">
                  <c:v>39396</c:v>
                </c:pt>
                <c:pt idx="4825">
                  <c:v>39397</c:v>
                </c:pt>
                <c:pt idx="4826">
                  <c:v>39398</c:v>
                </c:pt>
                <c:pt idx="4827">
                  <c:v>39399</c:v>
                </c:pt>
                <c:pt idx="4828">
                  <c:v>39400</c:v>
                </c:pt>
                <c:pt idx="4829">
                  <c:v>39401</c:v>
                </c:pt>
                <c:pt idx="4830">
                  <c:v>39402</c:v>
                </c:pt>
                <c:pt idx="4831">
                  <c:v>39403</c:v>
                </c:pt>
                <c:pt idx="4832">
                  <c:v>39404</c:v>
                </c:pt>
                <c:pt idx="4833">
                  <c:v>39405</c:v>
                </c:pt>
                <c:pt idx="4834">
                  <c:v>39406</c:v>
                </c:pt>
                <c:pt idx="4835">
                  <c:v>39407</c:v>
                </c:pt>
                <c:pt idx="4836">
                  <c:v>39408</c:v>
                </c:pt>
                <c:pt idx="4837">
                  <c:v>39409</c:v>
                </c:pt>
                <c:pt idx="4838">
                  <c:v>39410</c:v>
                </c:pt>
                <c:pt idx="4839">
                  <c:v>39411</c:v>
                </c:pt>
                <c:pt idx="4840">
                  <c:v>39412</c:v>
                </c:pt>
                <c:pt idx="4841">
                  <c:v>39413</c:v>
                </c:pt>
                <c:pt idx="4842">
                  <c:v>39414</c:v>
                </c:pt>
                <c:pt idx="4843">
                  <c:v>39415</c:v>
                </c:pt>
                <c:pt idx="4844">
                  <c:v>39416</c:v>
                </c:pt>
                <c:pt idx="4845">
                  <c:v>39417</c:v>
                </c:pt>
                <c:pt idx="4846">
                  <c:v>39418</c:v>
                </c:pt>
                <c:pt idx="4847">
                  <c:v>39419</c:v>
                </c:pt>
                <c:pt idx="4848">
                  <c:v>39420</c:v>
                </c:pt>
                <c:pt idx="4849">
                  <c:v>39421</c:v>
                </c:pt>
                <c:pt idx="4850">
                  <c:v>39422</c:v>
                </c:pt>
                <c:pt idx="4851">
                  <c:v>39423</c:v>
                </c:pt>
                <c:pt idx="4852">
                  <c:v>39424</c:v>
                </c:pt>
                <c:pt idx="4853">
                  <c:v>39425</c:v>
                </c:pt>
                <c:pt idx="4854">
                  <c:v>39426</c:v>
                </c:pt>
                <c:pt idx="4855">
                  <c:v>39427</c:v>
                </c:pt>
                <c:pt idx="4856">
                  <c:v>39428</c:v>
                </c:pt>
                <c:pt idx="4857">
                  <c:v>39429</c:v>
                </c:pt>
                <c:pt idx="4858">
                  <c:v>39430</c:v>
                </c:pt>
                <c:pt idx="4859">
                  <c:v>39431</c:v>
                </c:pt>
                <c:pt idx="4860">
                  <c:v>39432</c:v>
                </c:pt>
                <c:pt idx="4861">
                  <c:v>39433</c:v>
                </c:pt>
                <c:pt idx="4862">
                  <c:v>39434</c:v>
                </c:pt>
                <c:pt idx="4863">
                  <c:v>39435</c:v>
                </c:pt>
                <c:pt idx="4864">
                  <c:v>39436</c:v>
                </c:pt>
                <c:pt idx="4865">
                  <c:v>39437</c:v>
                </c:pt>
                <c:pt idx="4866">
                  <c:v>39438</c:v>
                </c:pt>
                <c:pt idx="4867">
                  <c:v>39439</c:v>
                </c:pt>
                <c:pt idx="4868">
                  <c:v>39440</c:v>
                </c:pt>
                <c:pt idx="4869">
                  <c:v>39441</c:v>
                </c:pt>
                <c:pt idx="4870">
                  <c:v>39442</c:v>
                </c:pt>
                <c:pt idx="4871">
                  <c:v>39443</c:v>
                </c:pt>
                <c:pt idx="4872">
                  <c:v>39444</c:v>
                </c:pt>
                <c:pt idx="4873">
                  <c:v>39445</c:v>
                </c:pt>
                <c:pt idx="4874">
                  <c:v>39446</c:v>
                </c:pt>
                <c:pt idx="4875">
                  <c:v>39447</c:v>
                </c:pt>
                <c:pt idx="4876">
                  <c:v>39448</c:v>
                </c:pt>
                <c:pt idx="4877">
                  <c:v>39449</c:v>
                </c:pt>
                <c:pt idx="4878">
                  <c:v>39450</c:v>
                </c:pt>
                <c:pt idx="4879">
                  <c:v>39451</c:v>
                </c:pt>
                <c:pt idx="4880">
                  <c:v>39452</c:v>
                </c:pt>
                <c:pt idx="4881">
                  <c:v>39453</c:v>
                </c:pt>
                <c:pt idx="4882">
                  <c:v>39454</c:v>
                </c:pt>
                <c:pt idx="4883">
                  <c:v>39455</c:v>
                </c:pt>
                <c:pt idx="4884">
                  <c:v>39456</c:v>
                </c:pt>
                <c:pt idx="4885">
                  <c:v>39457</c:v>
                </c:pt>
                <c:pt idx="4886">
                  <c:v>39458</c:v>
                </c:pt>
                <c:pt idx="4887">
                  <c:v>39459</c:v>
                </c:pt>
                <c:pt idx="4888">
                  <c:v>39460</c:v>
                </c:pt>
                <c:pt idx="4889">
                  <c:v>39461</c:v>
                </c:pt>
                <c:pt idx="4890">
                  <c:v>39462</c:v>
                </c:pt>
                <c:pt idx="4891">
                  <c:v>39463</c:v>
                </c:pt>
                <c:pt idx="4892">
                  <c:v>39464</c:v>
                </c:pt>
                <c:pt idx="4893">
                  <c:v>39465</c:v>
                </c:pt>
                <c:pt idx="4894">
                  <c:v>39466</c:v>
                </c:pt>
                <c:pt idx="4895">
                  <c:v>39467</c:v>
                </c:pt>
                <c:pt idx="4896">
                  <c:v>39468</c:v>
                </c:pt>
                <c:pt idx="4897">
                  <c:v>39469</c:v>
                </c:pt>
                <c:pt idx="4898">
                  <c:v>39470</c:v>
                </c:pt>
                <c:pt idx="4899">
                  <c:v>39471</c:v>
                </c:pt>
                <c:pt idx="4900">
                  <c:v>39472</c:v>
                </c:pt>
                <c:pt idx="4901">
                  <c:v>39473</c:v>
                </c:pt>
                <c:pt idx="4902">
                  <c:v>39474</c:v>
                </c:pt>
                <c:pt idx="4903">
                  <c:v>39475</c:v>
                </c:pt>
                <c:pt idx="4904">
                  <c:v>39476</c:v>
                </c:pt>
                <c:pt idx="4905">
                  <c:v>39477</c:v>
                </c:pt>
                <c:pt idx="4906">
                  <c:v>39478</c:v>
                </c:pt>
                <c:pt idx="4907">
                  <c:v>39479</c:v>
                </c:pt>
                <c:pt idx="4908">
                  <c:v>39480</c:v>
                </c:pt>
                <c:pt idx="4909">
                  <c:v>39481</c:v>
                </c:pt>
                <c:pt idx="4910">
                  <c:v>39482</c:v>
                </c:pt>
                <c:pt idx="4911">
                  <c:v>39483</c:v>
                </c:pt>
                <c:pt idx="4912">
                  <c:v>39484</c:v>
                </c:pt>
                <c:pt idx="4913">
                  <c:v>39485</c:v>
                </c:pt>
                <c:pt idx="4914">
                  <c:v>39486</c:v>
                </c:pt>
                <c:pt idx="4915">
                  <c:v>39487</c:v>
                </c:pt>
                <c:pt idx="4916">
                  <c:v>39488</c:v>
                </c:pt>
                <c:pt idx="4917">
                  <c:v>39489</c:v>
                </c:pt>
                <c:pt idx="4918">
                  <c:v>39490</c:v>
                </c:pt>
                <c:pt idx="4919">
                  <c:v>39491</c:v>
                </c:pt>
                <c:pt idx="4920">
                  <c:v>39492</c:v>
                </c:pt>
                <c:pt idx="4921">
                  <c:v>39493</c:v>
                </c:pt>
                <c:pt idx="4922">
                  <c:v>39494</c:v>
                </c:pt>
                <c:pt idx="4923">
                  <c:v>39495</c:v>
                </c:pt>
                <c:pt idx="4924">
                  <c:v>39496</c:v>
                </c:pt>
                <c:pt idx="4925">
                  <c:v>39497</c:v>
                </c:pt>
                <c:pt idx="4926">
                  <c:v>39498</c:v>
                </c:pt>
                <c:pt idx="4927">
                  <c:v>39499</c:v>
                </c:pt>
                <c:pt idx="4928">
                  <c:v>39500</c:v>
                </c:pt>
                <c:pt idx="4929">
                  <c:v>39501</c:v>
                </c:pt>
                <c:pt idx="4930">
                  <c:v>39502</c:v>
                </c:pt>
                <c:pt idx="4931">
                  <c:v>39503</c:v>
                </c:pt>
                <c:pt idx="4932">
                  <c:v>39504</c:v>
                </c:pt>
                <c:pt idx="4933">
                  <c:v>39505</c:v>
                </c:pt>
                <c:pt idx="4934">
                  <c:v>39506</c:v>
                </c:pt>
                <c:pt idx="4935">
                  <c:v>39507</c:v>
                </c:pt>
                <c:pt idx="4936">
                  <c:v>39508</c:v>
                </c:pt>
                <c:pt idx="4937">
                  <c:v>39509</c:v>
                </c:pt>
                <c:pt idx="4938">
                  <c:v>39510</c:v>
                </c:pt>
                <c:pt idx="4939">
                  <c:v>39511</c:v>
                </c:pt>
                <c:pt idx="4940">
                  <c:v>39512</c:v>
                </c:pt>
                <c:pt idx="4941">
                  <c:v>39513</c:v>
                </c:pt>
                <c:pt idx="4942">
                  <c:v>39514</c:v>
                </c:pt>
                <c:pt idx="4943">
                  <c:v>39515</c:v>
                </c:pt>
                <c:pt idx="4944">
                  <c:v>39516</c:v>
                </c:pt>
                <c:pt idx="4945">
                  <c:v>39517</c:v>
                </c:pt>
                <c:pt idx="4946">
                  <c:v>39518</c:v>
                </c:pt>
                <c:pt idx="4947">
                  <c:v>39519</c:v>
                </c:pt>
                <c:pt idx="4948">
                  <c:v>39520</c:v>
                </c:pt>
                <c:pt idx="4949">
                  <c:v>39521</c:v>
                </c:pt>
                <c:pt idx="4950">
                  <c:v>39522</c:v>
                </c:pt>
                <c:pt idx="4951">
                  <c:v>39523</c:v>
                </c:pt>
                <c:pt idx="4952">
                  <c:v>39524</c:v>
                </c:pt>
                <c:pt idx="4953">
                  <c:v>39525</c:v>
                </c:pt>
                <c:pt idx="4954">
                  <c:v>39526</c:v>
                </c:pt>
                <c:pt idx="4955">
                  <c:v>39527</c:v>
                </c:pt>
                <c:pt idx="4956">
                  <c:v>39528</c:v>
                </c:pt>
                <c:pt idx="4957">
                  <c:v>39529</c:v>
                </c:pt>
                <c:pt idx="4958">
                  <c:v>39530</c:v>
                </c:pt>
                <c:pt idx="4959">
                  <c:v>39531</c:v>
                </c:pt>
                <c:pt idx="4960">
                  <c:v>39532</c:v>
                </c:pt>
                <c:pt idx="4961">
                  <c:v>39533</c:v>
                </c:pt>
                <c:pt idx="4962">
                  <c:v>39534</c:v>
                </c:pt>
                <c:pt idx="4963">
                  <c:v>39535</c:v>
                </c:pt>
                <c:pt idx="4964">
                  <c:v>39536</c:v>
                </c:pt>
                <c:pt idx="4965">
                  <c:v>39537</c:v>
                </c:pt>
                <c:pt idx="4966">
                  <c:v>39538</c:v>
                </c:pt>
                <c:pt idx="4967">
                  <c:v>39539</c:v>
                </c:pt>
                <c:pt idx="4968">
                  <c:v>39540</c:v>
                </c:pt>
                <c:pt idx="4969">
                  <c:v>39541</c:v>
                </c:pt>
                <c:pt idx="4970">
                  <c:v>39542</c:v>
                </c:pt>
                <c:pt idx="4971">
                  <c:v>39543</c:v>
                </c:pt>
                <c:pt idx="4972">
                  <c:v>39544</c:v>
                </c:pt>
                <c:pt idx="4973">
                  <c:v>39545</c:v>
                </c:pt>
                <c:pt idx="4974">
                  <c:v>39546</c:v>
                </c:pt>
                <c:pt idx="4975">
                  <c:v>39547</c:v>
                </c:pt>
                <c:pt idx="4976">
                  <c:v>39548</c:v>
                </c:pt>
                <c:pt idx="4977">
                  <c:v>39549</c:v>
                </c:pt>
                <c:pt idx="4978">
                  <c:v>39550</c:v>
                </c:pt>
                <c:pt idx="4979">
                  <c:v>39551</c:v>
                </c:pt>
                <c:pt idx="4980">
                  <c:v>39552</c:v>
                </c:pt>
                <c:pt idx="4981">
                  <c:v>39553</c:v>
                </c:pt>
                <c:pt idx="4982">
                  <c:v>39554</c:v>
                </c:pt>
                <c:pt idx="4983">
                  <c:v>39555</c:v>
                </c:pt>
                <c:pt idx="4984">
                  <c:v>39556</c:v>
                </c:pt>
                <c:pt idx="4985">
                  <c:v>39557</c:v>
                </c:pt>
                <c:pt idx="4986">
                  <c:v>39558</c:v>
                </c:pt>
                <c:pt idx="4987">
                  <c:v>39559</c:v>
                </c:pt>
                <c:pt idx="4988">
                  <c:v>39560</c:v>
                </c:pt>
                <c:pt idx="4989">
                  <c:v>39561</c:v>
                </c:pt>
                <c:pt idx="4990">
                  <c:v>39562</c:v>
                </c:pt>
                <c:pt idx="4991">
                  <c:v>39563</c:v>
                </c:pt>
                <c:pt idx="4992">
                  <c:v>39564</c:v>
                </c:pt>
                <c:pt idx="4993">
                  <c:v>39565</c:v>
                </c:pt>
                <c:pt idx="4994">
                  <c:v>39566</c:v>
                </c:pt>
                <c:pt idx="4995">
                  <c:v>39567</c:v>
                </c:pt>
                <c:pt idx="4996">
                  <c:v>39568</c:v>
                </c:pt>
                <c:pt idx="4997">
                  <c:v>39569</c:v>
                </c:pt>
                <c:pt idx="4998">
                  <c:v>39570</c:v>
                </c:pt>
                <c:pt idx="4999">
                  <c:v>39571</c:v>
                </c:pt>
                <c:pt idx="5000">
                  <c:v>39572</c:v>
                </c:pt>
                <c:pt idx="5001">
                  <c:v>39573</c:v>
                </c:pt>
                <c:pt idx="5002">
                  <c:v>39574</c:v>
                </c:pt>
                <c:pt idx="5003">
                  <c:v>39575</c:v>
                </c:pt>
                <c:pt idx="5004">
                  <c:v>39576</c:v>
                </c:pt>
                <c:pt idx="5005">
                  <c:v>39577</c:v>
                </c:pt>
                <c:pt idx="5006">
                  <c:v>39578</c:v>
                </c:pt>
                <c:pt idx="5007">
                  <c:v>39579</c:v>
                </c:pt>
                <c:pt idx="5008">
                  <c:v>39580</c:v>
                </c:pt>
                <c:pt idx="5009">
                  <c:v>39581</c:v>
                </c:pt>
                <c:pt idx="5010">
                  <c:v>39582</c:v>
                </c:pt>
                <c:pt idx="5011">
                  <c:v>39583</c:v>
                </c:pt>
                <c:pt idx="5012">
                  <c:v>39584</c:v>
                </c:pt>
                <c:pt idx="5013">
                  <c:v>39585</c:v>
                </c:pt>
                <c:pt idx="5014">
                  <c:v>39586</c:v>
                </c:pt>
                <c:pt idx="5015">
                  <c:v>39587</c:v>
                </c:pt>
                <c:pt idx="5016">
                  <c:v>39588</c:v>
                </c:pt>
                <c:pt idx="5017">
                  <c:v>39589</c:v>
                </c:pt>
                <c:pt idx="5018">
                  <c:v>39590</c:v>
                </c:pt>
                <c:pt idx="5019">
                  <c:v>39591</c:v>
                </c:pt>
                <c:pt idx="5020">
                  <c:v>39592</c:v>
                </c:pt>
                <c:pt idx="5021">
                  <c:v>39593</c:v>
                </c:pt>
                <c:pt idx="5022">
                  <c:v>39594</c:v>
                </c:pt>
                <c:pt idx="5023">
                  <c:v>39595</c:v>
                </c:pt>
                <c:pt idx="5024">
                  <c:v>39596</c:v>
                </c:pt>
                <c:pt idx="5025">
                  <c:v>39597</c:v>
                </c:pt>
                <c:pt idx="5026">
                  <c:v>39598</c:v>
                </c:pt>
                <c:pt idx="5027">
                  <c:v>39599</c:v>
                </c:pt>
                <c:pt idx="5028">
                  <c:v>39600</c:v>
                </c:pt>
                <c:pt idx="5029">
                  <c:v>39601</c:v>
                </c:pt>
                <c:pt idx="5030">
                  <c:v>39602</c:v>
                </c:pt>
                <c:pt idx="5031">
                  <c:v>39603</c:v>
                </c:pt>
                <c:pt idx="5032">
                  <c:v>39604</c:v>
                </c:pt>
                <c:pt idx="5033">
                  <c:v>39605</c:v>
                </c:pt>
                <c:pt idx="5034">
                  <c:v>39606</c:v>
                </c:pt>
                <c:pt idx="5035">
                  <c:v>39607</c:v>
                </c:pt>
                <c:pt idx="5036">
                  <c:v>39608</c:v>
                </c:pt>
                <c:pt idx="5037">
                  <c:v>39609</c:v>
                </c:pt>
                <c:pt idx="5038">
                  <c:v>39610</c:v>
                </c:pt>
                <c:pt idx="5039">
                  <c:v>39611</c:v>
                </c:pt>
                <c:pt idx="5040">
                  <c:v>39612</c:v>
                </c:pt>
                <c:pt idx="5041">
                  <c:v>39613</c:v>
                </c:pt>
                <c:pt idx="5042">
                  <c:v>39614</c:v>
                </c:pt>
                <c:pt idx="5043">
                  <c:v>39615</c:v>
                </c:pt>
                <c:pt idx="5044">
                  <c:v>39616</c:v>
                </c:pt>
                <c:pt idx="5045">
                  <c:v>39617</c:v>
                </c:pt>
                <c:pt idx="5046">
                  <c:v>39618</c:v>
                </c:pt>
                <c:pt idx="5047">
                  <c:v>39619</c:v>
                </c:pt>
                <c:pt idx="5048">
                  <c:v>39620</c:v>
                </c:pt>
                <c:pt idx="5049">
                  <c:v>39621</c:v>
                </c:pt>
                <c:pt idx="5050">
                  <c:v>39622</c:v>
                </c:pt>
                <c:pt idx="5051">
                  <c:v>39623</c:v>
                </c:pt>
                <c:pt idx="5052">
                  <c:v>39624</c:v>
                </c:pt>
                <c:pt idx="5053">
                  <c:v>39625</c:v>
                </c:pt>
                <c:pt idx="5054">
                  <c:v>39626</c:v>
                </c:pt>
                <c:pt idx="5055">
                  <c:v>39627</c:v>
                </c:pt>
                <c:pt idx="5056">
                  <c:v>39628</c:v>
                </c:pt>
                <c:pt idx="5057">
                  <c:v>39629</c:v>
                </c:pt>
                <c:pt idx="5058">
                  <c:v>39630</c:v>
                </c:pt>
                <c:pt idx="5059">
                  <c:v>39631</c:v>
                </c:pt>
                <c:pt idx="5060">
                  <c:v>39632</c:v>
                </c:pt>
                <c:pt idx="5061">
                  <c:v>39633</c:v>
                </c:pt>
                <c:pt idx="5062">
                  <c:v>39634</c:v>
                </c:pt>
                <c:pt idx="5063">
                  <c:v>39635</c:v>
                </c:pt>
                <c:pt idx="5064">
                  <c:v>39636</c:v>
                </c:pt>
                <c:pt idx="5065">
                  <c:v>39637</c:v>
                </c:pt>
                <c:pt idx="5066">
                  <c:v>39638</c:v>
                </c:pt>
                <c:pt idx="5067">
                  <c:v>39639</c:v>
                </c:pt>
                <c:pt idx="5068">
                  <c:v>39640</c:v>
                </c:pt>
                <c:pt idx="5069">
                  <c:v>39641</c:v>
                </c:pt>
                <c:pt idx="5070">
                  <c:v>39642</c:v>
                </c:pt>
                <c:pt idx="5071">
                  <c:v>39643</c:v>
                </c:pt>
                <c:pt idx="5072">
                  <c:v>39644</c:v>
                </c:pt>
                <c:pt idx="5073">
                  <c:v>39645</c:v>
                </c:pt>
                <c:pt idx="5074">
                  <c:v>39646</c:v>
                </c:pt>
                <c:pt idx="5075">
                  <c:v>39647</c:v>
                </c:pt>
                <c:pt idx="5076">
                  <c:v>39648</c:v>
                </c:pt>
                <c:pt idx="5077">
                  <c:v>39649</c:v>
                </c:pt>
                <c:pt idx="5078">
                  <c:v>39650</c:v>
                </c:pt>
                <c:pt idx="5079">
                  <c:v>39651</c:v>
                </c:pt>
                <c:pt idx="5080">
                  <c:v>39652</c:v>
                </c:pt>
                <c:pt idx="5081">
                  <c:v>39653</c:v>
                </c:pt>
                <c:pt idx="5082">
                  <c:v>39654</c:v>
                </c:pt>
                <c:pt idx="5083">
                  <c:v>39655</c:v>
                </c:pt>
                <c:pt idx="5084">
                  <c:v>39656</c:v>
                </c:pt>
                <c:pt idx="5085">
                  <c:v>39657</c:v>
                </c:pt>
                <c:pt idx="5086">
                  <c:v>39658</c:v>
                </c:pt>
                <c:pt idx="5087">
                  <c:v>39659</c:v>
                </c:pt>
                <c:pt idx="5088">
                  <c:v>39660</c:v>
                </c:pt>
                <c:pt idx="5089">
                  <c:v>39661</c:v>
                </c:pt>
                <c:pt idx="5090">
                  <c:v>39662</c:v>
                </c:pt>
                <c:pt idx="5091">
                  <c:v>39663</c:v>
                </c:pt>
                <c:pt idx="5092">
                  <c:v>39664</c:v>
                </c:pt>
                <c:pt idx="5093">
                  <c:v>39665</c:v>
                </c:pt>
                <c:pt idx="5094">
                  <c:v>39666</c:v>
                </c:pt>
                <c:pt idx="5095">
                  <c:v>39667</c:v>
                </c:pt>
                <c:pt idx="5096">
                  <c:v>39668</c:v>
                </c:pt>
                <c:pt idx="5097">
                  <c:v>39669</c:v>
                </c:pt>
                <c:pt idx="5098">
                  <c:v>39670</c:v>
                </c:pt>
                <c:pt idx="5099">
                  <c:v>39671</c:v>
                </c:pt>
                <c:pt idx="5100">
                  <c:v>39672</c:v>
                </c:pt>
                <c:pt idx="5101">
                  <c:v>39673</c:v>
                </c:pt>
                <c:pt idx="5102">
                  <c:v>39674</c:v>
                </c:pt>
                <c:pt idx="5103">
                  <c:v>39675</c:v>
                </c:pt>
                <c:pt idx="5104">
                  <c:v>39676</c:v>
                </c:pt>
                <c:pt idx="5105">
                  <c:v>39677</c:v>
                </c:pt>
                <c:pt idx="5106">
                  <c:v>39678</c:v>
                </c:pt>
                <c:pt idx="5107">
                  <c:v>39679</c:v>
                </c:pt>
                <c:pt idx="5108">
                  <c:v>39680</c:v>
                </c:pt>
                <c:pt idx="5109">
                  <c:v>39681</c:v>
                </c:pt>
                <c:pt idx="5110">
                  <c:v>39682</c:v>
                </c:pt>
                <c:pt idx="5111">
                  <c:v>39683</c:v>
                </c:pt>
                <c:pt idx="5112">
                  <c:v>39684</c:v>
                </c:pt>
                <c:pt idx="5113">
                  <c:v>39685</c:v>
                </c:pt>
                <c:pt idx="5114">
                  <c:v>39686</c:v>
                </c:pt>
                <c:pt idx="5115">
                  <c:v>39687</c:v>
                </c:pt>
                <c:pt idx="5116">
                  <c:v>39688</c:v>
                </c:pt>
                <c:pt idx="5117">
                  <c:v>39689</c:v>
                </c:pt>
                <c:pt idx="5118">
                  <c:v>39690</c:v>
                </c:pt>
                <c:pt idx="5119">
                  <c:v>39691</c:v>
                </c:pt>
                <c:pt idx="5120">
                  <c:v>39692</c:v>
                </c:pt>
                <c:pt idx="5121">
                  <c:v>39693</c:v>
                </c:pt>
                <c:pt idx="5122">
                  <c:v>39694</c:v>
                </c:pt>
                <c:pt idx="5123">
                  <c:v>39695</c:v>
                </c:pt>
                <c:pt idx="5124">
                  <c:v>39696</c:v>
                </c:pt>
                <c:pt idx="5125">
                  <c:v>39697</c:v>
                </c:pt>
                <c:pt idx="5126">
                  <c:v>39698</c:v>
                </c:pt>
                <c:pt idx="5127">
                  <c:v>39699</c:v>
                </c:pt>
                <c:pt idx="5128">
                  <c:v>39700</c:v>
                </c:pt>
                <c:pt idx="5129">
                  <c:v>39701</c:v>
                </c:pt>
                <c:pt idx="5130">
                  <c:v>39702</c:v>
                </c:pt>
                <c:pt idx="5131">
                  <c:v>39703</c:v>
                </c:pt>
                <c:pt idx="5132">
                  <c:v>39704</c:v>
                </c:pt>
                <c:pt idx="5133">
                  <c:v>39705</c:v>
                </c:pt>
                <c:pt idx="5134">
                  <c:v>39706</c:v>
                </c:pt>
                <c:pt idx="5135">
                  <c:v>39707</c:v>
                </c:pt>
                <c:pt idx="5136">
                  <c:v>39708</c:v>
                </c:pt>
                <c:pt idx="5137">
                  <c:v>39709</c:v>
                </c:pt>
                <c:pt idx="5138">
                  <c:v>39710</c:v>
                </c:pt>
                <c:pt idx="5139">
                  <c:v>39711</c:v>
                </c:pt>
                <c:pt idx="5140">
                  <c:v>39712</c:v>
                </c:pt>
                <c:pt idx="5141">
                  <c:v>39713</c:v>
                </c:pt>
                <c:pt idx="5142">
                  <c:v>39714</c:v>
                </c:pt>
                <c:pt idx="5143">
                  <c:v>39715</c:v>
                </c:pt>
                <c:pt idx="5144">
                  <c:v>39716</c:v>
                </c:pt>
                <c:pt idx="5145">
                  <c:v>39717</c:v>
                </c:pt>
                <c:pt idx="5146">
                  <c:v>39718</c:v>
                </c:pt>
                <c:pt idx="5147">
                  <c:v>39719</c:v>
                </c:pt>
                <c:pt idx="5148">
                  <c:v>39720</c:v>
                </c:pt>
                <c:pt idx="5149">
                  <c:v>39721</c:v>
                </c:pt>
                <c:pt idx="5150">
                  <c:v>39722</c:v>
                </c:pt>
                <c:pt idx="5151">
                  <c:v>39723</c:v>
                </c:pt>
                <c:pt idx="5152">
                  <c:v>39724</c:v>
                </c:pt>
                <c:pt idx="5153">
                  <c:v>39725</c:v>
                </c:pt>
                <c:pt idx="5154">
                  <c:v>39726</c:v>
                </c:pt>
                <c:pt idx="5155">
                  <c:v>39727</c:v>
                </c:pt>
                <c:pt idx="5156">
                  <c:v>39728</c:v>
                </c:pt>
                <c:pt idx="5157">
                  <c:v>39729</c:v>
                </c:pt>
                <c:pt idx="5158">
                  <c:v>39730</c:v>
                </c:pt>
                <c:pt idx="5159">
                  <c:v>39731</c:v>
                </c:pt>
                <c:pt idx="5160">
                  <c:v>39732</c:v>
                </c:pt>
                <c:pt idx="5161">
                  <c:v>39733</c:v>
                </c:pt>
                <c:pt idx="5162">
                  <c:v>39734</c:v>
                </c:pt>
                <c:pt idx="5163">
                  <c:v>39735</c:v>
                </c:pt>
                <c:pt idx="5164">
                  <c:v>39736</c:v>
                </c:pt>
                <c:pt idx="5165">
                  <c:v>39737</c:v>
                </c:pt>
                <c:pt idx="5166">
                  <c:v>39738</c:v>
                </c:pt>
                <c:pt idx="5167">
                  <c:v>39739</c:v>
                </c:pt>
                <c:pt idx="5168">
                  <c:v>39740</c:v>
                </c:pt>
                <c:pt idx="5169">
                  <c:v>39741</c:v>
                </c:pt>
                <c:pt idx="5170">
                  <c:v>39742</c:v>
                </c:pt>
                <c:pt idx="5171">
                  <c:v>39743</c:v>
                </c:pt>
                <c:pt idx="5172">
                  <c:v>39744</c:v>
                </c:pt>
                <c:pt idx="5173">
                  <c:v>39745</c:v>
                </c:pt>
                <c:pt idx="5174">
                  <c:v>39746</c:v>
                </c:pt>
                <c:pt idx="5175">
                  <c:v>39747</c:v>
                </c:pt>
                <c:pt idx="5176">
                  <c:v>39748</c:v>
                </c:pt>
                <c:pt idx="5177">
                  <c:v>39749</c:v>
                </c:pt>
                <c:pt idx="5178">
                  <c:v>39750</c:v>
                </c:pt>
                <c:pt idx="5179">
                  <c:v>39751</c:v>
                </c:pt>
                <c:pt idx="5180">
                  <c:v>39752</c:v>
                </c:pt>
                <c:pt idx="5181">
                  <c:v>39753</c:v>
                </c:pt>
                <c:pt idx="5182">
                  <c:v>39754</c:v>
                </c:pt>
                <c:pt idx="5183">
                  <c:v>39755</c:v>
                </c:pt>
                <c:pt idx="5184">
                  <c:v>39756</c:v>
                </c:pt>
                <c:pt idx="5185">
                  <c:v>39757</c:v>
                </c:pt>
                <c:pt idx="5186">
                  <c:v>39758</c:v>
                </c:pt>
                <c:pt idx="5187">
                  <c:v>39759</c:v>
                </c:pt>
                <c:pt idx="5188">
                  <c:v>39760</c:v>
                </c:pt>
                <c:pt idx="5189">
                  <c:v>39761</c:v>
                </c:pt>
                <c:pt idx="5190">
                  <c:v>39762</c:v>
                </c:pt>
                <c:pt idx="5191">
                  <c:v>39763</c:v>
                </c:pt>
                <c:pt idx="5192">
                  <c:v>39764</c:v>
                </c:pt>
                <c:pt idx="5193">
                  <c:v>39765</c:v>
                </c:pt>
                <c:pt idx="5194">
                  <c:v>39766</c:v>
                </c:pt>
                <c:pt idx="5195">
                  <c:v>39767</c:v>
                </c:pt>
                <c:pt idx="5196">
                  <c:v>39768</c:v>
                </c:pt>
                <c:pt idx="5197">
                  <c:v>39769</c:v>
                </c:pt>
                <c:pt idx="5198">
                  <c:v>39770</c:v>
                </c:pt>
                <c:pt idx="5199">
                  <c:v>39771</c:v>
                </c:pt>
                <c:pt idx="5200">
                  <c:v>39772</c:v>
                </c:pt>
                <c:pt idx="5201">
                  <c:v>39773</c:v>
                </c:pt>
                <c:pt idx="5202">
                  <c:v>39774</c:v>
                </c:pt>
                <c:pt idx="5203">
                  <c:v>39775</c:v>
                </c:pt>
                <c:pt idx="5204">
                  <c:v>39776</c:v>
                </c:pt>
                <c:pt idx="5205">
                  <c:v>39777</c:v>
                </c:pt>
                <c:pt idx="5206">
                  <c:v>39778</c:v>
                </c:pt>
                <c:pt idx="5207">
                  <c:v>39779</c:v>
                </c:pt>
                <c:pt idx="5208">
                  <c:v>39780</c:v>
                </c:pt>
                <c:pt idx="5209">
                  <c:v>39781</c:v>
                </c:pt>
                <c:pt idx="5210">
                  <c:v>39782</c:v>
                </c:pt>
                <c:pt idx="5211">
                  <c:v>39783</c:v>
                </c:pt>
                <c:pt idx="5212">
                  <c:v>39784</c:v>
                </c:pt>
                <c:pt idx="5213">
                  <c:v>39785</c:v>
                </c:pt>
                <c:pt idx="5214">
                  <c:v>39786</c:v>
                </c:pt>
                <c:pt idx="5215">
                  <c:v>39787</c:v>
                </c:pt>
                <c:pt idx="5216">
                  <c:v>39788</c:v>
                </c:pt>
                <c:pt idx="5217">
                  <c:v>39789</c:v>
                </c:pt>
                <c:pt idx="5218">
                  <c:v>39790</c:v>
                </c:pt>
                <c:pt idx="5219">
                  <c:v>39791</c:v>
                </c:pt>
                <c:pt idx="5220">
                  <c:v>39792</c:v>
                </c:pt>
                <c:pt idx="5221">
                  <c:v>39793</c:v>
                </c:pt>
                <c:pt idx="5222">
                  <c:v>39794</c:v>
                </c:pt>
                <c:pt idx="5223">
                  <c:v>39795</c:v>
                </c:pt>
                <c:pt idx="5224">
                  <c:v>39796</c:v>
                </c:pt>
                <c:pt idx="5225">
                  <c:v>39797</c:v>
                </c:pt>
                <c:pt idx="5226">
                  <c:v>39798</c:v>
                </c:pt>
                <c:pt idx="5227">
                  <c:v>39799</c:v>
                </c:pt>
                <c:pt idx="5228">
                  <c:v>39800</c:v>
                </c:pt>
                <c:pt idx="5229">
                  <c:v>39801</c:v>
                </c:pt>
                <c:pt idx="5230">
                  <c:v>39802</c:v>
                </c:pt>
                <c:pt idx="5231">
                  <c:v>39803</c:v>
                </c:pt>
                <c:pt idx="5232">
                  <c:v>39804</c:v>
                </c:pt>
                <c:pt idx="5233">
                  <c:v>39805</c:v>
                </c:pt>
                <c:pt idx="5234">
                  <c:v>39806</c:v>
                </c:pt>
                <c:pt idx="5235">
                  <c:v>39807</c:v>
                </c:pt>
                <c:pt idx="5236">
                  <c:v>39808</c:v>
                </c:pt>
                <c:pt idx="5237">
                  <c:v>39809</c:v>
                </c:pt>
                <c:pt idx="5238">
                  <c:v>39810</c:v>
                </c:pt>
                <c:pt idx="5239">
                  <c:v>39811</c:v>
                </c:pt>
                <c:pt idx="5240">
                  <c:v>39812</c:v>
                </c:pt>
                <c:pt idx="5241">
                  <c:v>39813</c:v>
                </c:pt>
                <c:pt idx="5242">
                  <c:v>39814</c:v>
                </c:pt>
                <c:pt idx="5243">
                  <c:v>39815</c:v>
                </c:pt>
                <c:pt idx="5244">
                  <c:v>39816</c:v>
                </c:pt>
                <c:pt idx="5245">
                  <c:v>39817</c:v>
                </c:pt>
                <c:pt idx="5246">
                  <c:v>39818</c:v>
                </c:pt>
                <c:pt idx="5247">
                  <c:v>39819</c:v>
                </c:pt>
                <c:pt idx="5248">
                  <c:v>39820</c:v>
                </c:pt>
                <c:pt idx="5249">
                  <c:v>39821</c:v>
                </c:pt>
                <c:pt idx="5250">
                  <c:v>39822</c:v>
                </c:pt>
                <c:pt idx="5251">
                  <c:v>39823</c:v>
                </c:pt>
                <c:pt idx="5252">
                  <c:v>39824</c:v>
                </c:pt>
                <c:pt idx="5253">
                  <c:v>39825</c:v>
                </c:pt>
                <c:pt idx="5254">
                  <c:v>39826</c:v>
                </c:pt>
                <c:pt idx="5255">
                  <c:v>39827</c:v>
                </c:pt>
                <c:pt idx="5256">
                  <c:v>39828</c:v>
                </c:pt>
                <c:pt idx="5257">
                  <c:v>39829</c:v>
                </c:pt>
                <c:pt idx="5258">
                  <c:v>39830</c:v>
                </c:pt>
                <c:pt idx="5259">
                  <c:v>39831</c:v>
                </c:pt>
                <c:pt idx="5260">
                  <c:v>39832</c:v>
                </c:pt>
                <c:pt idx="5261">
                  <c:v>39833</c:v>
                </c:pt>
                <c:pt idx="5262">
                  <c:v>39834</c:v>
                </c:pt>
                <c:pt idx="5263">
                  <c:v>39835</c:v>
                </c:pt>
                <c:pt idx="5264">
                  <c:v>39836</c:v>
                </c:pt>
                <c:pt idx="5265">
                  <c:v>39837</c:v>
                </c:pt>
                <c:pt idx="5266">
                  <c:v>39838</c:v>
                </c:pt>
                <c:pt idx="5267">
                  <c:v>39839</c:v>
                </c:pt>
                <c:pt idx="5268">
                  <c:v>39840</c:v>
                </c:pt>
                <c:pt idx="5269">
                  <c:v>39841</c:v>
                </c:pt>
                <c:pt idx="5270">
                  <c:v>39842</c:v>
                </c:pt>
                <c:pt idx="5271">
                  <c:v>39843</c:v>
                </c:pt>
                <c:pt idx="5272">
                  <c:v>39844</c:v>
                </c:pt>
                <c:pt idx="5273">
                  <c:v>39845</c:v>
                </c:pt>
                <c:pt idx="5274">
                  <c:v>39846</c:v>
                </c:pt>
                <c:pt idx="5275">
                  <c:v>39847</c:v>
                </c:pt>
                <c:pt idx="5276">
                  <c:v>39848</c:v>
                </c:pt>
                <c:pt idx="5277">
                  <c:v>39849</c:v>
                </c:pt>
                <c:pt idx="5278">
                  <c:v>39850</c:v>
                </c:pt>
                <c:pt idx="5279">
                  <c:v>39851</c:v>
                </c:pt>
                <c:pt idx="5280">
                  <c:v>39852</c:v>
                </c:pt>
                <c:pt idx="5281">
                  <c:v>39853</c:v>
                </c:pt>
                <c:pt idx="5282">
                  <c:v>39854</c:v>
                </c:pt>
                <c:pt idx="5283">
                  <c:v>39855</c:v>
                </c:pt>
                <c:pt idx="5284">
                  <c:v>39856</c:v>
                </c:pt>
                <c:pt idx="5285">
                  <c:v>39857</c:v>
                </c:pt>
                <c:pt idx="5286">
                  <c:v>39858</c:v>
                </c:pt>
                <c:pt idx="5287">
                  <c:v>39859</c:v>
                </c:pt>
                <c:pt idx="5288">
                  <c:v>39860</c:v>
                </c:pt>
                <c:pt idx="5289">
                  <c:v>39861</c:v>
                </c:pt>
                <c:pt idx="5290">
                  <c:v>39862</c:v>
                </c:pt>
                <c:pt idx="5291">
                  <c:v>39863</c:v>
                </c:pt>
                <c:pt idx="5292">
                  <c:v>39864</c:v>
                </c:pt>
                <c:pt idx="5293">
                  <c:v>39865</c:v>
                </c:pt>
                <c:pt idx="5294">
                  <c:v>39866</c:v>
                </c:pt>
                <c:pt idx="5295">
                  <c:v>39867</c:v>
                </c:pt>
                <c:pt idx="5296">
                  <c:v>39868</c:v>
                </c:pt>
                <c:pt idx="5297">
                  <c:v>39869</c:v>
                </c:pt>
                <c:pt idx="5298">
                  <c:v>39870</c:v>
                </c:pt>
                <c:pt idx="5299">
                  <c:v>39871</c:v>
                </c:pt>
                <c:pt idx="5300">
                  <c:v>39872</c:v>
                </c:pt>
                <c:pt idx="5301">
                  <c:v>39873</c:v>
                </c:pt>
                <c:pt idx="5302">
                  <c:v>39874</c:v>
                </c:pt>
                <c:pt idx="5303">
                  <c:v>39875</c:v>
                </c:pt>
                <c:pt idx="5304">
                  <c:v>39876</c:v>
                </c:pt>
                <c:pt idx="5305">
                  <c:v>39877</c:v>
                </c:pt>
                <c:pt idx="5306">
                  <c:v>39878</c:v>
                </c:pt>
                <c:pt idx="5307">
                  <c:v>39879</c:v>
                </c:pt>
                <c:pt idx="5308">
                  <c:v>39880</c:v>
                </c:pt>
                <c:pt idx="5309">
                  <c:v>39881</c:v>
                </c:pt>
                <c:pt idx="5310">
                  <c:v>39882</c:v>
                </c:pt>
                <c:pt idx="5311">
                  <c:v>39883</c:v>
                </c:pt>
                <c:pt idx="5312">
                  <c:v>39884</c:v>
                </c:pt>
                <c:pt idx="5313">
                  <c:v>39885</c:v>
                </c:pt>
                <c:pt idx="5314">
                  <c:v>39886</c:v>
                </c:pt>
                <c:pt idx="5315">
                  <c:v>39887</c:v>
                </c:pt>
                <c:pt idx="5316">
                  <c:v>39888</c:v>
                </c:pt>
                <c:pt idx="5317">
                  <c:v>39889</c:v>
                </c:pt>
                <c:pt idx="5318">
                  <c:v>39890</c:v>
                </c:pt>
                <c:pt idx="5319">
                  <c:v>39891</c:v>
                </c:pt>
                <c:pt idx="5320">
                  <c:v>39892</c:v>
                </c:pt>
                <c:pt idx="5321">
                  <c:v>39893</c:v>
                </c:pt>
                <c:pt idx="5322">
                  <c:v>39894</c:v>
                </c:pt>
                <c:pt idx="5323">
                  <c:v>39895</c:v>
                </c:pt>
                <c:pt idx="5324">
                  <c:v>39896</c:v>
                </c:pt>
                <c:pt idx="5325">
                  <c:v>39897</c:v>
                </c:pt>
                <c:pt idx="5326">
                  <c:v>39898</c:v>
                </c:pt>
                <c:pt idx="5327">
                  <c:v>39899</c:v>
                </c:pt>
                <c:pt idx="5328">
                  <c:v>39900</c:v>
                </c:pt>
                <c:pt idx="5329">
                  <c:v>39901</c:v>
                </c:pt>
                <c:pt idx="5330">
                  <c:v>39902</c:v>
                </c:pt>
                <c:pt idx="5331">
                  <c:v>39903</c:v>
                </c:pt>
                <c:pt idx="5332">
                  <c:v>39904</c:v>
                </c:pt>
                <c:pt idx="5333">
                  <c:v>39905</c:v>
                </c:pt>
                <c:pt idx="5334">
                  <c:v>39906</c:v>
                </c:pt>
                <c:pt idx="5335">
                  <c:v>39907</c:v>
                </c:pt>
                <c:pt idx="5336">
                  <c:v>39908</c:v>
                </c:pt>
                <c:pt idx="5337">
                  <c:v>39909</c:v>
                </c:pt>
                <c:pt idx="5338">
                  <c:v>39910</c:v>
                </c:pt>
                <c:pt idx="5339">
                  <c:v>39911</c:v>
                </c:pt>
                <c:pt idx="5340">
                  <c:v>39912</c:v>
                </c:pt>
                <c:pt idx="5341">
                  <c:v>39913</c:v>
                </c:pt>
                <c:pt idx="5342">
                  <c:v>39914</c:v>
                </c:pt>
                <c:pt idx="5343">
                  <c:v>39915</c:v>
                </c:pt>
                <c:pt idx="5344">
                  <c:v>39916</c:v>
                </c:pt>
                <c:pt idx="5345">
                  <c:v>39917</c:v>
                </c:pt>
                <c:pt idx="5346">
                  <c:v>39918</c:v>
                </c:pt>
                <c:pt idx="5347">
                  <c:v>39919</c:v>
                </c:pt>
                <c:pt idx="5348">
                  <c:v>39920</c:v>
                </c:pt>
                <c:pt idx="5349">
                  <c:v>39921</c:v>
                </c:pt>
                <c:pt idx="5350">
                  <c:v>39922</c:v>
                </c:pt>
                <c:pt idx="5351">
                  <c:v>39923</c:v>
                </c:pt>
                <c:pt idx="5352">
                  <c:v>39924</c:v>
                </c:pt>
                <c:pt idx="5353">
                  <c:v>39925</c:v>
                </c:pt>
                <c:pt idx="5354">
                  <c:v>39926</c:v>
                </c:pt>
                <c:pt idx="5355">
                  <c:v>39927</c:v>
                </c:pt>
                <c:pt idx="5356">
                  <c:v>39928</c:v>
                </c:pt>
                <c:pt idx="5357">
                  <c:v>39929</c:v>
                </c:pt>
                <c:pt idx="5358">
                  <c:v>39930</c:v>
                </c:pt>
                <c:pt idx="5359">
                  <c:v>39931</c:v>
                </c:pt>
                <c:pt idx="5360">
                  <c:v>39932</c:v>
                </c:pt>
                <c:pt idx="5361">
                  <c:v>39933</c:v>
                </c:pt>
                <c:pt idx="5362">
                  <c:v>39934</c:v>
                </c:pt>
                <c:pt idx="5363">
                  <c:v>39935</c:v>
                </c:pt>
                <c:pt idx="5364">
                  <c:v>39936</c:v>
                </c:pt>
                <c:pt idx="5365">
                  <c:v>39937</c:v>
                </c:pt>
                <c:pt idx="5366">
                  <c:v>39938</c:v>
                </c:pt>
                <c:pt idx="5367">
                  <c:v>39939</c:v>
                </c:pt>
                <c:pt idx="5368">
                  <c:v>39940</c:v>
                </c:pt>
                <c:pt idx="5369">
                  <c:v>39941</c:v>
                </c:pt>
                <c:pt idx="5370">
                  <c:v>39942</c:v>
                </c:pt>
                <c:pt idx="5371">
                  <c:v>39943</c:v>
                </c:pt>
                <c:pt idx="5372">
                  <c:v>39944</c:v>
                </c:pt>
                <c:pt idx="5373">
                  <c:v>39945</c:v>
                </c:pt>
                <c:pt idx="5374">
                  <c:v>39946</c:v>
                </c:pt>
                <c:pt idx="5375">
                  <c:v>39947</c:v>
                </c:pt>
                <c:pt idx="5376">
                  <c:v>39948</c:v>
                </c:pt>
                <c:pt idx="5377">
                  <c:v>39949</c:v>
                </c:pt>
                <c:pt idx="5378">
                  <c:v>39950</c:v>
                </c:pt>
                <c:pt idx="5379">
                  <c:v>39951</c:v>
                </c:pt>
                <c:pt idx="5380">
                  <c:v>39952</c:v>
                </c:pt>
                <c:pt idx="5381">
                  <c:v>39953</c:v>
                </c:pt>
                <c:pt idx="5382">
                  <c:v>39954</c:v>
                </c:pt>
                <c:pt idx="5383">
                  <c:v>39955</c:v>
                </c:pt>
                <c:pt idx="5384">
                  <c:v>39956</c:v>
                </c:pt>
                <c:pt idx="5385">
                  <c:v>39957</c:v>
                </c:pt>
                <c:pt idx="5386">
                  <c:v>39958</c:v>
                </c:pt>
                <c:pt idx="5387">
                  <c:v>39959</c:v>
                </c:pt>
                <c:pt idx="5388">
                  <c:v>39960</c:v>
                </c:pt>
                <c:pt idx="5389">
                  <c:v>39961</c:v>
                </c:pt>
                <c:pt idx="5390">
                  <c:v>39962</c:v>
                </c:pt>
                <c:pt idx="5391">
                  <c:v>39963</c:v>
                </c:pt>
                <c:pt idx="5392">
                  <c:v>39964</c:v>
                </c:pt>
                <c:pt idx="5393">
                  <c:v>39965</c:v>
                </c:pt>
                <c:pt idx="5394">
                  <c:v>39966</c:v>
                </c:pt>
                <c:pt idx="5395">
                  <c:v>39967</c:v>
                </c:pt>
                <c:pt idx="5396">
                  <c:v>39968</c:v>
                </c:pt>
                <c:pt idx="5397">
                  <c:v>39969</c:v>
                </c:pt>
                <c:pt idx="5398">
                  <c:v>39970</c:v>
                </c:pt>
                <c:pt idx="5399">
                  <c:v>39971</c:v>
                </c:pt>
                <c:pt idx="5400">
                  <c:v>39972</c:v>
                </c:pt>
                <c:pt idx="5401">
                  <c:v>39973</c:v>
                </c:pt>
                <c:pt idx="5402">
                  <c:v>39974</c:v>
                </c:pt>
                <c:pt idx="5403">
                  <c:v>39975</c:v>
                </c:pt>
                <c:pt idx="5404">
                  <c:v>39976</c:v>
                </c:pt>
                <c:pt idx="5405">
                  <c:v>39977</c:v>
                </c:pt>
                <c:pt idx="5406">
                  <c:v>39978</c:v>
                </c:pt>
                <c:pt idx="5407">
                  <c:v>39979</c:v>
                </c:pt>
                <c:pt idx="5408">
                  <c:v>39980</c:v>
                </c:pt>
                <c:pt idx="5409">
                  <c:v>39981</c:v>
                </c:pt>
                <c:pt idx="5410">
                  <c:v>39982</c:v>
                </c:pt>
                <c:pt idx="5411">
                  <c:v>39983</c:v>
                </c:pt>
                <c:pt idx="5412">
                  <c:v>39984</c:v>
                </c:pt>
                <c:pt idx="5413">
                  <c:v>39985</c:v>
                </c:pt>
                <c:pt idx="5414">
                  <c:v>39986</c:v>
                </c:pt>
                <c:pt idx="5415">
                  <c:v>39987</c:v>
                </c:pt>
                <c:pt idx="5416">
                  <c:v>39988</c:v>
                </c:pt>
                <c:pt idx="5417">
                  <c:v>39989</c:v>
                </c:pt>
                <c:pt idx="5418">
                  <c:v>39990</c:v>
                </c:pt>
                <c:pt idx="5419">
                  <c:v>39991</c:v>
                </c:pt>
                <c:pt idx="5420">
                  <c:v>39992</c:v>
                </c:pt>
                <c:pt idx="5421">
                  <c:v>39993</c:v>
                </c:pt>
                <c:pt idx="5422">
                  <c:v>39994</c:v>
                </c:pt>
                <c:pt idx="5423">
                  <c:v>39995</c:v>
                </c:pt>
                <c:pt idx="5424">
                  <c:v>39996</c:v>
                </c:pt>
                <c:pt idx="5425">
                  <c:v>39997</c:v>
                </c:pt>
                <c:pt idx="5426">
                  <c:v>39998</c:v>
                </c:pt>
                <c:pt idx="5427">
                  <c:v>39999</c:v>
                </c:pt>
                <c:pt idx="5428">
                  <c:v>40000</c:v>
                </c:pt>
                <c:pt idx="5429">
                  <c:v>40001</c:v>
                </c:pt>
                <c:pt idx="5430">
                  <c:v>40002</c:v>
                </c:pt>
                <c:pt idx="5431">
                  <c:v>40003</c:v>
                </c:pt>
                <c:pt idx="5432">
                  <c:v>40004</c:v>
                </c:pt>
                <c:pt idx="5433">
                  <c:v>40005</c:v>
                </c:pt>
                <c:pt idx="5434">
                  <c:v>40006</c:v>
                </c:pt>
                <c:pt idx="5435">
                  <c:v>40007</c:v>
                </c:pt>
                <c:pt idx="5436">
                  <c:v>40008</c:v>
                </c:pt>
                <c:pt idx="5437">
                  <c:v>40009</c:v>
                </c:pt>
                <c:pt idx="5438">
                  <c:v>40010</c:v>
                </c:pt>
                <c:pt idx="5439">
                  <c:v>40011</c:v>
                </c:pt>
                <c:pt idx="5440">
                  <c:v>40012</c:v>
                </c:pt>
                <c:pt idx="5441">
                  <c:v>40013</c:v>
                </c:pt>
                <c:pt idx="5442">
                  <c:v>40014</c:v>
                </c:pt>
                <c:pt idx="5443">
                  <c:v>40015</c:v>
                </c:pt>
                <c:pt idx="5444">
                  <c:v>40016</c:v>
                </c:pt>
                <c:pt idx="5445">
                  <c:v>40017</c:v>
                </c:pt>
                <c:pt idx="5446">
                  <c:v>40018</c:v>
                </c:pt>
                <c:pt idx="5447">
                  <c:v>40019</c:v>
                </c:pt>
                <c:pt idx="5448">
                  <c:v>40020</c:v>
                </c:pt>
                <c:pt idx="5449">
                  <c:v>40021</c:v>
                </c:pt>
                <c:pt idx="5450">
                  <c:v>40022</c:v>
                </c:pt>
                <c:pt idx="5451">
                  <c:v>40023</c:v>
                </c:pt>
                <c:pt idx="5452">
                  <c:v>40024</c:v>
                </c:pt>
                <c:pt idx="5453">
                  <c:v>40025</c:v>
                </c:pt>
                <c:pt idx="5454">
                  <c:v>40026</c:v>
                </c:pt>
                <c:pt idx="5455">
                  <c:v>40027</c:v>
                </c:pt>
                <c:pt idx="5456">
                  <c:v>40028</c:v>
                </c:pt>
                <c:pt idx="5457">
                  <c:v>40029</c:v>
                </c:pt>
                <c:pt idx="5458">
                  <c:v>40030</c:v>
                </c:pt>
                <c:pt idx="5459">
                  <c:v>40031</c:v>
                </c:pt>
                <c:pt idx="5460">
                  <c:v>40032</c:v>
                </c:pt>
                <c:pt idx="5461">
                  <c:v>40033</c:v>
                </c:pt>
                <c:pt idx="5462">
                  <c:v>40034</c:v>
                </c:pt>
                <c:pt idx="5463">
                  <c:v>40035</c:v>
                </c:pt>
                <c:pt idx="5464">
                  <c:v>40036</c:v>
                </c:pt>
                <c:pt idx="5465">
                  <c:v>40037</c:v>
                </c:pt>
                <c:pt idx="5466">
                  <c:v>40038</c:v>
                </c:pt>
                <c:pt idx="5467">
                  <c:v>40039</c:v>
                </c:pt>
                <c:pt idx="5468">
                  <c:v>40040</c:v>
                </c:pt>
                <c:pt idx="5469">
                  <c:v>40041</c:v>
                </c:pt>
                <c:pt idx="5470">
                  <c:v>40042</c:v>
                </c:pt>
                <c:pt idx="5471">
                  <c:v>40043</c:v>
                </c:pt>
                <c:pt idx="5472">
                  <c:v>40044</c:v>
                </c:pt>
                <c:pt idx="5473">
                  <c:v>40045</c:v>
                </c:pt>
                <c:pt idx="5474">
                  <c:v>40046</c:v>
                </c:pt>
                <c:pt idx="5475">
                  <c:v>40047</c:v>
                </c:pt>
                <c:pt idx="5476">
                  <c:v>40048</c:v>
                </c:pt>
                <c:pt idx="5477">
                  <c:v>40049</c:v>
                </c:pt>
                <c:pt idx="5478">
                  <c:v>40050</c:v>
                </c:pt>
                <c:pt idx="5479">
                  <c:v>40051</c:v>
                </c:pt>
                <c:pt idx="5480">
                  <c:v>40052</c:v>
                </c:pt>
                <c:pt idx="5481">
                  <c:v>40053</c:v>
                </c:pt>
                <c:pt idx="5482">
                  <c:v>40054</c:v>
                </c:pt>
                <c:pt idx="5483">
                  <c:v>40055</c:v>
                </c:pt>
                <c:pt idx="5484">
                  <c:v>40056</c:v>
                </c:pt>
                <c:pt idx="5485">
                  <c:v>40057</c:v>
                </c:pt>
                <c:pt idx="5486">
                  <c:v>40058</c:v>
                </c:pt>
                <c:pt idx="5487">
                  <c:v>40059</c:v>
                </c:pt>
                <c:pt idx="5488">
                  <c:v>40060</c:v>
                </c:pt>
                <c:pt idx="5489">
                  <c:v>40061</c:v>
                </c:pt>
                <c:pt idx="5490">
                  <c:v>40062</c:v>
                </c:pt>
                <c:pt idx="5491">
                  <c:v>40063</c:v>
                </c:pt>
                <c:pt idx="5492">
                  <c:v>40064</c:v>
                </c:pt>
                <c:pt idx="5493">
                  <c:v>40065</c:v>
                </c:pt>
                <c:pt idx="5494">
                  <c:v>40066</c:v>
                </c:pt>
                <c:pt idx="5495">
                  <c:v>40067</c:v>
                </c:pt>
                <c:pt idx="5496">
                  <c:v>40068</c:v>
                </c:pt>
                <c:pt idx="5497">
                  <c:v>40069</c:v>
                </c:pt>
                <c:pt idx="5498">
                  <c:v>40070</c:v>
                </c:pt>
                <c:pt idx="5499">
                  <c:v>40071</c:v>
                </c:pt>
                <c:pt idx="5500">
                  <c:v>40072</c:v>
                </c:pt>
                <c:pt idx="5501">
                  <c:v>40073</c:v>
                </c:pt>
                <c:pt idx="5502">
                  <c:v>40074</c:v>
                </c:pt>
                <c:pt idx="5503">
                  <c:v>40075</c:v>
                </c:pt>
                <c:pt idx="5504">
                  <c:v>40076</c:v>
                </c:pt>
                <c:pt idx="5505">
                  <c:v>40077</c:v>
                </c:pt>
                <c:pt idx="5506">
                  <c:v>40078</c:v>
                </c:pt>
                <c:pt idx="5507">
                  <c:v>40079</c:v>
                </c:pt>
                <c:pt idx="5508">
                  <c:v>40080</c:v>
                </c:pt>
                <c:pt idx="5509">
                  <c:v>40081</c:v>
                </c:pt>
                <c:pt idx="5510">
                  <c:v>40082</c:v>
                </c:pt>
                <c:pt idx="5511">
                  <c:v>40083</c:v>
                </c:pt>
                <c:pt idx="5512">
                  <c:v>40084</c:v>
                </c:pt>
                <c:pt idx="5513">
                  <c:v>40085</c:v>
                </c:pt>
                <c:pt idx="5514">
                  <c:v>40086</c:v>
                </c:pt>
                <c:pt idx="5515">
                  <c:v>40087</c:v>
                </c:pt>
                <c:pt idx="5516">
                  <c:v>40088</c:v>
                </c:pt>
                <c:pt idx="5517">
                  <c:v>40089</c:v>
                </c:pt>
                <c:pt idx="5518">
                  <c:v>40090</c:v>
                </c:pt>
                <c:pt idx="5519">
                  <c:v>40091</c:v>
                </c:pt>
                <c:pt idx="5520">
                  <c:v>40092</c:v>
                </c:pt>
                <c:pt idx="5521">
                  <c:v>40093</c:v>
                </c:pt>
                <c:pt idx="5522">
                  <c:v>40094</c:v>
                </c:pt>
                <c:pt idx="5523">
                  <c:v>40095</c:v>
                </c:pt>
                <c:pt idx="5524">
                  <c:v>40096</c:v>
                </c:pt>
                <c:pt idx="5525">
                  <c:v>40097</c:v>
                </c:pt>
                <c:pt idx="5526">
                  <c:v>40098</c:v>
                </c:pt>
                <c:pt idx="5527">
                  <c:v>40099</c:v>
                </c:pt>
                <c:pt idx="5528">
                  <c:v>40100</c:v>
                </c:pt>
                <c:pt idx="5529">
                  <c:v>40101</c:v>
                </c:pt>
                <c:pt idx="5530">
                  <c:v>40102</c:v>
                </c:pt>
                <c:pt idx="5531">
                  <c:v>40103</c:v>
                </c:pt>
                <c:pt idx="5532">
                  <c:v>40104</c:v>
                </c:pt>
                <c:pt idx="5533">
                  <c:v>40105</c:v>
                </c:pt>
                <c:pt idx="5534">
                  <c:v>40106</c:v>
                </c:pt>
                <c:pt idx="5535">
                  <c:v>40107</c:v>
                </c:pt>
                <c:pt idx="5536">
                  <c:v>40108</c:v>
                </c:pt>
                <c:pt idx="5537">
                  <c:v>40109</c:v>
                </c:pt>
                <c:pt idx="5538">
                  <c:v>40110</c:v>
                </c:pt>
                <c:pt idx="5539">
                  <c:v>40111</c:v>
                </c:pt>
                <c:pt idx="5540">
                  <c:v>40112</c:v>
                </c:pt>
                <c:pt idx="5541">
                  <c:v>40113</c:v>
                </c:pt>
                <c:pt idx="5542">
                  <c:v>40114</c:v>
                </c:pt>
                <c:pt idx="5543">
                  <c:v>40115</c:v>
                </c:pt>
                <c:pt idx="5544">
                  <c:v>40116</c:v>
                </c:pt>
                <c:pt idx="5545">
                  <c:v>40117</c:v>
                </c:pt>
                <c:pt idx="5546">
                  <c:v>40118</c:v>
                </c:pt>
                <c:pt idx="5547">
                  <c:v>40119</c:v>
                </c:pt>
                <c:pt idx="5548">
                  <c:v>40120</c:v>
                </c:pt>
                <c:pt idx="5549">
                  <c:v>40121</c:v>
                </c:pt>
                <c:pt idx="5550">
                  <c:v>40122</c:v>
                </c:pt>
                <c:pt idx="5551">
                  <c:v>40123</c:v>
                </c:pt>
                <c:pt idx="5552">
                  <c:v>40124</c:v>
                </c:pt>
                <c:pt idx="5553">
                  <c:v>40125</c:v>
                </c:pt>
                <c:pt idx="5554">
                  <c:v>40126</c:v>
                </c:pt>
                <c:pt idx="5555">
                  <c:v>40127</c:v>
                </c:pt>
                <c:pt idx="5556">
                  <c:v>40128</c:v>
                </c:pt>
                <c:pt idx="5557">
                  <c:v>40129</c:v>
                </c:pt>
                <c:pt idx="5558">
                  <c:v>40130</c:v>
                </c:pt>
                <c:pt idx="5559">
                  <c:v>40131</c:v>
                </c:pt>
                <c:pt idx="5560">
                  <c:v>40132</c:v>
                </c:pt>
                <c:pt idx="5561">
                  <c:v>40133</c:v>
                </c:pt>
                <c:pt idx="5562">
                  <c:v>40134</c:v>
                </c:pt>
                <c:pt idx="5563">
                  <c:v>40135</c:v>
                </c:pt>
                <c:pt idx="5564">
                  <c:v>40136</c:v>
                </c:pt>
                <c:pt idx="5565">
                  <c:v>40137</c:v>
                </c:pt>
                <c:pt idx="5566">
                  <c:v>40138</c:v>
                </c:pt>
                <c:pt idx="5567">
                  <c:v>40139</c:v>
                </c:pt>
                <c:pt idx="5568">
                  <c:v>40140</c:v>
                </c:pt>
                <c:pt idx="5569">
                  <c:v>40141</c:v>
                </c:pt>
                <c:pt idx="5570">
                  <c:v>40142</c:v>
                </c:pt>
                <c:pt idx="5571">
                  <c:v>40143</c:v>
                </c:pt>
                <c:pt idx="5572">
                  <c:v>40144</c:v>
                </c:pt>
                <c:pt idx="5573">
                  <c:v>40145</c:v>
                </c:pt>
                <c:pt idx="5574">
                  <c:v>40146</c:v>
                </c:pt>
                <c:pt idx="5575">
                  <c:v>40147</c:v>
                </c:pt>
                <c:pt idx="5576">
                  <c:v>40148</c:v>
                </c:pt>
                <c:pt idx="5577">
                  <c:v>40149</c:v>
                </c:pt>
                <c:pt idx="5578">
                  <c:v>40150</c:v>
                </c:pt>
                <c:pt idx="5579">
                  <c:v>40151</c:v>
                </c:pt>
                <c:pt idx="5580">
                  <c:v>40152</c:v>
                </c:pt>
                <c:pt idx="5581">
                  <c:v>40153</c:v>
                </c:pt>
                <c:pt idx="5582">
                  <c:v>40154</c:v>
                </c:pt>
                <c:pt idx="5583">
                  <c:v>40155</c:v>
                </c:pt>
                <c:pt idx="5584">
                  <c:v>40156</c:v>
                </c:pt>
                <c:pt idx="5585">
                  <c:v>40157</c:v>
                </c:pt>
                <c:pt idx="5586">
                  <c:v>40158</c:v>
                </c:pt>
                <c:pt idx="5587">
                  <c:v>40159</c:v>
                </c:pt>
                <c:pt idx="5588">
                  <c:v>40160</c:v>
                </c:pt>
                <c:pt idx="5589">
                  <c:v>40161</c:v>
                </c:pt>
                <c:pt idx="5590">
                  <c:v>40162</c:v>
                </c:pt>
                <c:pt idx="5591">
                  <c:v>40163</c:v>
                </c:pt>
                <c:pt idx="5592">
                  <c:v>40164</c:v>
                </c:pt>
                <c:pt idx="5593">
                  <c:v>40165</c:v>
                </c:pt>
                <c:pt idx="5594">
                  <c:v>40166</c:v>
                </c:pt>
                <c:pt idx="5595">
                  <c:v>40167</c:v>
                </c:pt>
                <c:pt idx="5596">
                  <c:v>40168</c:v>
                </c:pt>
                <c:pt idx="5597">
                  <c:v>40169</c:v>
                </c:pt>
                <c:pt idx="5598">
                  <c:v>40170</c:v>
                </c:pt>
                <c:pt idx="5599">
                  <c:v>40171</c:v>
                </c:pt>
                <c:pt idx="5600">
                  <c:v>40172</c:v>
                </c:pt>
                <c:pt idx="5601">
                  <c:v>40173</c:v>
                </c:pt>
                <c:pt idx="5602">
                  <c:v>40174</c:v>
                </c:pt>
                <c:pt idx="5603">
                  <c:v>40175</c:v>
                </c:pt>
                <c:pt idx="5604">
                  <c:v>40176</c:v>
                </c:pt>
                <c:pt idx="5605">
                  <c:v>40177</c:v>
                </c:pt>
                <c:pt idx="5606">
                  <c:v>40178</c:v>
                </c:pt>
                <c:pt idx="5607">
                  <c:v>40179</c:v>
                </c:pt>
                <c:pt idx="5608">
                  <c:v>40180</c:v>
                </c:pt>
                <c:pt idx="5609">
                  <c:v>40181</c:v>
                </c:pt>
                <c:pt idx="5610">
                  <c:v>40182</c:v>
                </c:pt>
                <c:pt idx="5611">
                  <c:v>40183</c:v>
                </c:pt>
                <c:pt idx="5612">
                  <c:v>40184</c:v>
                </c:pt>
                <c:pt idx="5613">
                  <c:v>40185</c:v>
                </c:pt>
                <c:pt idx="5614">
                  <c:v>40186</c:v>
                </c:pt>
                <c:pt idx="5615">
                  <c:v>40187</c:v>
                </c:pt>
                <c:pt idx="5616">
                  <c:v>40188</c:v>
                </c:pt>
                <c:pt idx="5617">
                  <c:v>40189</c:v>
                </c:pt>
                <c:pt idx="5618">
                  <c:v>40190</c:v>
                </c:pt>
                <c:pt idx="5619">
                  <c:v>40191</c:v>
                </c:pt>
                <c:pt idx="5620">
                  <c:v>40192</c:v>
                </c:pt>
                <c:pt idx="5621">
                  <c:v>40193</c:v>
                </c:pt>
                <c:pt idx="5622">
                  <c:v>40194</c:v>
                </c:pt>
                <c:pt idx="5623">
                  <c:v>40195</c:v>
                </c:pt>
                <c:pt idx="5624">
                  <c:v>40196</c:v>
                </c:pt>
                <c:pt idx="5625">
                  <c:v>40197</c:v>
                </c:pt>
                <c:pt idx="5626">
                  <c:v>40198</c:v>
                </c:pt>
                <c:pt idx="5627">
                  <c:v>40199</c:v>
                </c:pt>
                <c:pt idx="5628">
                  <c:v>40200</c:v>
                </c:pt>
                <c:pt idx="5629">
                  <c:v>40201</c:v>
                </c:pt>
                <c:pt idx="5630">
                  <c:v>40202</c:v>
                </c:pt>
                <c:pt idx="5631">
                  <c:v>40203</c:v>
                </c:pt>
                <c:pt idx="5632">
                  <c:v>40204</c:v>
                </c:pt>
                <c:pt idx="5633">
                  <c:v>40205</c:v>
                </c:pt>
                <c:pt idx="5634">
                  <c:v>40206</c:v>
                </c:pt>
                <c:pt idx="5635">
                  <c:v>40207</c:v>
                </c:pt>
                <c:pt idx="5636">
                  <c:v>40208</c:v>
                </c:pt>
                <c:pt idx="5637">
                  <c:v>40209</c:v>
                </c:pt>
                <c:pt idx="5638">
                  <c:v>40210</c:v>
                </c:pt>
                <c:pt idx="5639">
                  <c:v>40211</c:v>
                </c:pt>
                <c:pt idx="5640">
                  <c:v>40212</c:v>
                </c:pt>
                <c:pt idx="5641">
                  <c:v>40213</c:v>
                </c:pt>
                <c:pt idx="5642">
                  <c:v>40214</c:v>
                </c:pt>
                <c:pt idx="5643">
                  <c:v>40215</c:v>
                </c:pt>
                <c:pt idx="5644">
                  <c:v>40216</c:v>
                </c:pt>
                <c:pt idx="5645">
                  <c:v>40217</c:v>
                </c:pt>
                <c:pt idx="5646">
                  <c:v>40218</c:v>
                </c:pt>
                <c:pt idx="5647">
                  <c:v>40219</c:v>
                </c:pt>
                <c:pt idx="5648">
                  <c:v>40220</c:v>
                </c:pt>
                <c:pt idx="5649">
                  <c:v>40221</c:v>
                </c:pt>
                <c:pt idx="5650">
                  <c:v>40222</c:v>
                </c:pt>
                <c:pt idx="5651">
                  <c:v>40223</c:v>
                </c:pt>
                <c:pt idx="5652">
                  <c:v>40224</c:v>
                </c:pt>
                <c:pt idx="5653">
                  <c:v>40225</c:v>
                </c:pt>
                <c:pt idx="5654">
                  <c:v>40226</c:v>
                </c:pt>
                <c:pt idx="5655">
                  <c:v>40227</c:v>
                </c:pt>
                <c:pt idx="5656">
                  <c:v>40228</c:v>
                </c:pt>
                <c:pt idx="5657">
                  <c:v>40229</c:v>
                </c:pt>
                <c:pt idx="5658">
                  <c:v>40230</c:v>
                </c:pt>
                <c:pt idx="5659">
                  <c:v>40231</c:v>
                </c:pt>
                <c:pt idx="5660">
                  <c:v>40232</c:v>
                </c:pt>
                <c:pt idx="5661">
                  <c:v>40233</c:v>
                </c:pt>
                <c:pt idx="5662">
                  <c:v>40234</c:v>
                </c:pt>
                <c:pt idx="5663">
                  <c:v>40235</c:v>
                </c:pt>
                <c:pt idx="5664">
                  <c:v>40236</c:v>
                </c:pt>
                <c:pt idx="5665">
                  <c:v>40237</c:v>
                </c:pt>
                <c:pt idx="5666">
                  <c:v>40238</c:v>
                </c:pt>
                <c:pt idx="5667">
                  <c:v>40239</c:v>
                </c:pt>
                <c:pt idx="5668">
                  <c:v>40240</c:v>
                </c:pt>
                <c:pt idx="5669">
                  <c:v>40241</c:v>
                </c:pt>
                <c:pt idx="5670">
                  <c:v>40242</c:v>
                </c:pt>
                <c:pt idx="5671">
                  <c:v>40243</c:v>
                </c:pt>
                <c:pt idx="5672">
                  <c:v>40244</c:v>
                </c:pt>
                <c:pt idx="5673">
                  <c:v>40245</c:v>
                </c:pt>
                <c:pt idx="5674">
                  <c:v>40246</c:v>
                </c:pt>
                <c:pt idx="5675">
                  <c:v>40247</c:v>
                </c:pt>
                <c:pt idx="5676">
                  <c:v>40248</c:v>
                </c:pt>
                <c:pt idx="5677">
                  <c:v>40249</c:v>
                </c:pt>
                <c:pt idx="5678">
                  <c:v>40250</c:v>
                </c:pt>
                <c:pt idx="5679">
                  <c:v>40251</c:v>
                </c:pt>
                <c:pt idx="5680">
                  <c:v>40252</c:v>
                </c:pt>
                <c:pt idx="5681">
                  <c:v>40253</c:v>
                </c:pt>
                <c:pt idx="5682">
                  <c:v>40254</c:v>
                </c:pt>
                <c:pt idx="5683">
                  <c:v>40255</c:v>
                </c:pt>
                <c:pt idx="5684">
                  <c:v>40256</c:v>
                </c:pt>
                <c:pt idx="5685">
                  <c:v>40257</c:v>
                </c:pt>
                <c:pt idx="5686">
                  <c:v>40258</c:v>
                </c:pt>
                <c:pt idx="5687">
                  <c:v>40259</c:v>
                </c:pt>
                <c:pt idx="5688">
                  <c:v>40260</c:v>
                </c:pt>
                <c:pt idx="5689">
                  <c:v>40261</c:v>
                </c:pt>
                <c:pt idx="5690">
                  <c:v>40262</c:v>
                </c:pt>
                <c:pt idx="5691">
                  <c:v>40263</c:v>
                </c:pt>
                <c:pt idx="5692">
                  <c:v>40264</c:v>
                </c:pt>
                <c:pt idx="5693">
                  <c:v>40265</c:v>
                </c:pt>
                <c:pt idx="5694">
                  <c:v>40266</c:v>
                </c:pt>
                <c:pt idx="5695">
                  <c:v>40267</c:v>
                </c:pt>
                <c:pt idx="5696">
                  <c:v>40268</c:v>
                </c:pt>
                <c:pt idx="5697">
                  <c:v>40269</c:v>
                </c:pt>
                <c:pt idx="5698">
                  <c:v>40270</c:v>
                </c:pt>
                <c:pt idx="5699">
                  <c:v>40271</c:v>
                </c:pt>
                <c:pt idx="5700">
                  <c:v>40272</c:v>
                </c:pt>
                <c:pt idx="5701">
                  <c:v>40273</c:v>
                </c:pt>
                <c:pt idx="5702">
                  <c:v>40274</c:v>
                </c:pt>
                <c:pt idx="5703">
                  <c:v>40275</c:v>
                </c:pt>
                <c:pt idx="5704">
                  <c:v>40276</c:v>
                </c:pt>
                <c:pt idx="5705">
                  <c:v>40277</c:v>
                </c:pt>
                <c:pt idx="5706">
                  <c:v>40278</c:v>
                </c:pt>
                <c:pt idx="5707">
                  <c:v>40279</c:v>
                </c:pt>
                <c:pt idx="5708">
                  <c:v>40280</c:v>
                </c:pt>
                <c:pt idx="5709">
                  <c:v>40281</c:v>
                </c:pt>
                <c:pt idx="5710">
                  <c:v>40282</c:v>
                </c:pt>
                <c:pt idx="5711">
                  <c:v>40283</c:v>
                </c:pt>
                <c:pt idx="5712">
                  <c:v>40284</c:v>
                </c:pt>
                <c:pt idx="5713">
                  <c:v>40285</c:v>
                </c:pt>
                <c:pt idx="5714">
                  <c:v>40286</c:v>
                </c:pt>
                <c:pt idx="5715">
                  <c:v>40287</c:v>
                </c:pt>
                <c:pt idx="5716">
                  <c:v>40288</c:v>
                </c:pt>
                <c:pt idx="5717">
                  <c:v>40289</c:v>
                </c:pt>
                <c:pt idx="5718">
                  <c:v>40290</c:v>
                </c:pt>
                <c:pt idx="5719">
                  <c:v>40291</c:v>
                </c:pt>
                <c:pt idx="5720">
                  <c:v>40292</c:v>
                </c:pt>
                <c:pt idx="5721">
                  <c:v>40293</c:v>
                </c:pt>
                <c:pt idx="5722">
                  <c:v>40294</c:v>
                </c:pt>
                <c:pt idx="5723">
                  <c:v>40295</c:v>
                </c:pt>
                <c:pt idx="5724">
                  <c:v>40296</c:v>
                </c:pt>
                <c:pt idx="5725">
                  <c:v>40297</c:v>
                </c:pt>
                <c:pt idx="5726">
                  <c:v>40298</c:v>
                </c:pt>
                <c:pt idx="5727">
                  <c:v>40299</c:v>
                </c:pt>
                <c:pt idx="5728">
                  <c:v>40300</c:v>
                </c:pt>
                <c:pt idx="5729">
                  <c:v>40301</c:v>
                </c:pt>
                <c:pt idx="5730">
                  <c:v>40302</c:v>
                </c:pt>
                <c:pt idx="5731">
                  <c:v>40303</c:v>
                </c:pt>
                <c:pt idx="5732">
                  <c:v>40304</c:v>
                </c:pt>
                <c:pt idx="5733">
                  <c:v>40305</c:v>
                </c:pt>
                <c:pt idx="5734">
                  <c:v>40306</c:v>
                </c:pt>
                <c:pt idx="5735">
                  <c:v>40307</c:v>
                </c:pt>
                <c:pt idx="5736">
                  <c:v>40308</c:v>
                </c:pt>
                <c:pt idx="5737">
                  <c:v>40309</c:v>
                </c:pt>
                <c:pt idx="5738">
                  <c:v>40310</c:v>
                </c:pt>
                <c:pt idx="5739">
                  <c:v>40311</c:v>
                </c:pt>
                <c:pt idx="5740">
                  <c:v>40312</c:v>
                </c:pt>
                <c:pt idx="5741">
                  <c:v>40313</c:v>
                </c:pt>
                <c:pt idx="5742">
                  <c:v>40314</c:v>
                </c:pt>
                <c:pt idx="5743">
                  <c:v>40315</c:v>
                </c:pt>
                <c:pt idx="5744">
                  <c:v>40316</c:v>
                </c:pt>
                <c:pt idx="5745">
                  <c:v>40317</c:v>
                </c:pt>
                <c:pt idx="5746">
                  <c:v>40318</c:v>
                </c:pt>
                <c:pt idx="5747">
                  <c:v>40319</c:v>
                </c:pt>
                <c:pt idx="5748">
                  <c:v>40320</c:v>
                </c:pt>
                <c:pt idx="5749">
                  <c:v>40321</c:v>
                </c:pt>
                <c:pt idx="5750">
                  <c:v>40322</c:v>
                </c:pt>
                <c:pt idx="5751">
                  <c:v>40323</c:v>
                </c:pt>
                <c:pt idx="5752">
                  <c:v>40324</c:v>
                </c:pt>
                <c:pt idx="5753">
                  <c:v>40325</c:v>
                </c:pt>
                <c:pt idx="5754">
                  <c:v>40326</c:v>
                </c:pt>
                <c:pt idx="5755">
                  <c:v>40327</c:v>
                </c:pt>
                <c:pt idx="5756">
                  <c:v>40328</c:v>
                </c:pt>
                <c:pt idx="5757">
                  <c:v>40329</c:v>
                </c:pt>
                <c:pt idx="5758">
                  <c:v>40330</c:v>
                </c:pt>
                <c:pt idx="5759">
                  <c:v>40331</c:v>
                </c:pt>
                <c:pt idx="5760">
                  <c:v>40332</c:v>
                </c:pt>
                <c:pt idx="5761">
                  <c:v>40333</c:v>
                </c:pt>
                <c:pt idx="5762">
                  <c:v>40334</c:v>
                </c:pt>
                <c:pt idx="5763">
                  <c:v>40335</c:v>
                </c:pt>
                <c:pt idx="5764">
                  <c:v>40336</c:v>
                </c:pt>
                <c:pt idx="5765">
                  <c:v>40337</c:v>
                </c:pt>
                <c:pt idx="5766">
                  <c:v>40338</c:v>
                </c:pt>
                <c:pt idx="5767">
                  <c:v>40339</c:v>
                </c:pt>
                <c:pt idx="5768">
                  <c:v>40340</c:v>
                </c:pt>
                <c:pt idx="5769">
                  <c:v>40341</c:v>
                </c:pt>
                <c:pt idx="5770">
                  <c:v>40342</c:v>
                </c:pt>
                <c:pt idx="5771">
                  <c:v>40343</c:v>
                </c:pt>
                <c:pt idx="5772">
                  <c:v>40344</c:v>
                </c:pt>
                <c:pt idx="5773">
                  <c:v>40345</c:v>
                </c:pt>
                <c:pt idx="5774">
                  <c:v>40346</c:v>
                </c:pt>
                <c:pt idx="5775">
                  <c:v>40347</c:v>
                </c:pt>
                <c:pt idx="5776">
                  <c:v>40348</c:v>
                </c:pt>
                <c:pt idx="5777">
                  <c:v>40349</c:v>
                </c:pt>
                <c:pt idx="5778">
                  <c:v>40350</c:v>
                </c:pt>
                <c:pt idx="5779">
                  <c:v>40351</c:v>
                </c:pt>
                <c:pt idx="5780">
                  <c:v>40352</c:v>
                </c:pt>
                <c:pt idx="5781">
                  <c:v>40353</c:v>
                </c:pt>
                <c:pt idx="5782">
                  <c:v>40354</c:v>
                </c:pt>
                <c:pt idx="5783">
                  <c:v>40355</c:v>
                </c:pt>
                <c:pt idx="5784">
                  <c:v>40356</c:v>
                </c:pt>
                <c:pt idx="5785">
                  <c:v>40357</c:v>
                </c:pt>
                <c:pt idx="5786">
                  <c:v>40358</c:v>
                </c:pt>
                <c:pt idx="5787">
                  <c:v>40359</c:v>
                </c:pt>
                <c:pt idx="5788">
                  <c:v>40360</c:v>
                </c:pt>
                <c:pt idx="5789">
                  <c:v>40361</c:v>
                </c:pt>
                <c:pt idx="5790">
                  <c:v>40362</c:v>
                </c:pt>
                <c:pt idx="5791">
                  <c:v>40363</c:v>
                </c:pt>
                <c:pt idx="5792">
                  <c:v>40364</c:v>
                </c:pt>
                <c:pt idx="5793">
                  <c:v>40365</c:v>
                </c:pt>
                <c:pt idx="5794">
                  <c:v>40366</c:v>
                </c:pt>
                <c:pt idx="5795">
                  <c:v>40367</c:v>
                </c:pt>
                <c:pt idx="5796">
                  <c:v>40368</c:v>
                </c:pt>
                <c:pt idx="5797">
                  <c:v>40369</c:v>
                </c:pt>
                <c:pt idx="5798">
                  <c:v>40370</c:v>
                </c:pt>
                <c:pt idx="5799">
                  <c:v>40371</c:v>
                </c:pt>
                <c:pt idx="5800">
                  <c:v>40372</c:v>
                </c:pt>
                <c:pt idx="5801">
                  <c:v>40373</c:v>
                </c:pt>
                <c:pt idx="5802">
                  <c:v>40374</c:v>
                </c:pt>
                <c:pt idx="5803">
                  <c:v>40375</c:v>
                </c:pt>
                <c:pt idx="5804">
                  <c:v>40376</c:v>
                </c:pt>
                <c:pt idx="5805">
                  <c:v>40377</c:v>
                </c:pt>
                <c:pt idx="5806">
                  <c:v>40378</c:v>
                </c:pt>
                <c:pt idx="5807">
                  <c:v>40379</c:v>
                </c:pt>
                <c:pt idx="5808">
                  <c:v>40380</c:v>
                </c:pt>
                <c:pt idx="5809">
                  <c:v>40381</c:v>
                </c:pt>
                <c:pt idx="5810">
                  <c:v>40382</c:v>
                </c:pt>
                <c:pt idx="5811">
                  <c:v>40383</c:v>
                </c:pt>
                <c:pt idx="5812">
                  <c:v>40384</c:v>
                </c:pt>
                <c:pt idx="5813">
                  <c:v>40385</c:v>
                </c:pt>
                <c:pt idx="5814">
                  <c:v>40386</c:v>
                </c:pt>
                <c:pt idx="5815">
                  <c:v>40387</c:v>
                </c:pt>
                <c:pt idx="5816">
                  <c:v>40388</c:v>
                </c:pt>
                <c:pt idx="5817">
                  <c:v>40389</c:v>
                </c:pt>
                <c:pt idx="5818">
                  <c:v>40390</c:v>
                </c:pt>
                <c:pt idx="5819">
                  <c:v>40391</c:v>
                </c:pt>
                <c:pt idx="5820">
                  <c:v>40392</c:v>
                </c:pt>
                <c:pt idx="5821">
                  <c:v>40393</c:v>
                </c:pt>
                <c:pt idx="5822">
                  <c:v>40394</c:v>
                </c:pt>
                <c:pt idx="5823">
                  <c:v>40395</c:v>
                </c:pt>
                <c:pt idx="5824">
                  <c:v>40396</c:v>
                </c:pt>
                <c:pt idx="5825">
                  <c:v>40397</c:v>
                </c:pt>
                <c:pt idx="5826">
                  <c:v>40398</c:v>
                </c:pt>
                <c:pt idx="5827">
                  <c:v>40399</c:v>
                </c:pt>
                <c:pt idx="5828">
                  <c:v>40400</c:v>
                </c:pt>
                <c:pt idx="5829">
                  <c:v>40401</c:v>
                </c:pt>
                <c:pt idx="5830">
                  <c:v>40402</c:v>
                </c:pt>
                <c:pt idx="5831">
                  <c:v>40403</c:v>
                </c:pt>
                <c:pt idx="5832">
                  <c:v>40404</c:v>
                </c:pt>
                <c:pt idx="5833">
                  <c:v>40405</c:v>
                </c:pt>
                <c:pt idx="5834">
                  <c:v>40406</c:v>
                </c:pt>
                <c:pt idx="5835">
                  <c:v>40407</c:v>
                </c:pt>
                <c:pt idx="5836">
                  <c:v>40408</c:v>
                </c:pt>
                <c:pt idx="5837">
                  <c:v>40409</c:v>
                </c:pt>
                <c:pt idx="5838">
                  <c:v>40410</c:v>
                </c:pt>
                <c:pt idx="5839">
                  <c:v>40411</c:v>
                </c:pt>
                <c:pt idx="5840">
                  <c:v>40412</c:v>
                </c:pt>
                <c:pt idx="5841">
                  <c:v>40413</c:v>
                </c:pt>
                <c:pt idx="5842">
                  <c:v>40414</c:v>
                </c:pt>
                <c:pt idx="5843">
                  <c:v>40415</c:v>
                </c:pt>
                <c:pt idx="5844">
                  <c:v>40416</c:v>
                </c:pt>
                <c:pt idx="5845">
                  <c:v>40417</c:v>
                </c:pt>
                <c:pt idx="5846">
                  <c:v>40418</c:v>
                </c:pt>
                <c:pt idx="5847">
                  <c:v>40419</c:v>
                </c:pt>
                <c:pt idx="5848">
                  <c:v>40420</c:v>
                </c:pt>
                <c:pt idx="5849">
                  <c:v>40421</c:v>
                </c:pt>
                <c:pt idx="5850">
                  <c:v>40422</c:v>
                </c:pt>
                <c:pt idx="5851">
                  <c:v>40423</c:v>
                </c:pt>
                <c:pt idx="5852">
                  <c:v>40424</c:v>
                </c:pt>
                <c:pt idx="5853">
                  <c:v>40425</c:v>
                </c:pt>
                <c:pt idx="5854">
                  <c:v>40426</c:v>
                </c:pt>
                <c:pt idx="5855">
                  <c:v>40427</c:v>
                </c:pt>
                <c:pt idx="5856">
                  <c:v>40428</c:v>
                </c:pt>
                <c:pt idx="5857">
                  <c:v>40429</c:v>
                </c:pt>
                <c:pt idx="5858">
                  <c:v>40430</c:v>
                </c:pt>
                <c:pt idx="5859">
                  <c:v>40431</c:v>
                </c:pt>
                <c:pt idx="5860">
                  <c:v>40432</c:v>
                </c:pt>
                <c:pt idx="5861">
                  <c:v>40433</c:v>
                </c:pt>
                <c:pt idx="5862">
                  <c:v>40434</c:v>
                </c:pt>
                <c:pt idx="5863">
                  <c:v>40435</c:v>
                </c:pt>
                <c:pt idx="5864">
                  <c:v>40436</c:v>
                </c:pt>
                <c:pt idx="5865">
                  <c:v>40437</c:v>
                </c:pt>
                <c:pt idx="5866">
                  <c:v>40438</c:v>
                </c:pt>
                <c:pt idx="5867">
                  <c:v>40439</c:v>
                </c:pt>
                <c:pt idx="5868">
                  <c:v>40440</c:v>
                </c:pt>
                <c:pt idx="5869">
                  <c:v>40441</c:v>
                </c:pt>
                <c:pt idx="5870">
                  <c:v>40442</c:v>
                </c:pt>
                <c:pt idx="5871">
                  <c:v>40443</c:v>
                </c:pt>
                <c:pt idx="5872">
                  <c:v>40444</c:v>
                </c:pt>
                <c:pt idx="5873">
                  <c:v>40445</c:v>
                </c:pt>
                <c:pt idx="5874">
                  <c:v>40446</c:v>
                </c:pt>
                <c:pt idx="5875">
                  <c:v>40447</c:v>
                </c:pt>
                <c:pt idx="5876">
                  <c:v>40448</c:v>
                </c:pt>
                <c:pt idx="5877">
                  <c:v>40449</c:v>
                </c:pt>
                <c:pt idx="5878">
                  <c:v>40450</c:v>
                </c:pt>
                <c:pt idx="5879">
                  <c:v>40451</c:v>
                </c:pt>
                <c:pt idx="5880">
                  <c:v>40452</c:v>
                </c:pt>
                <c:pt idx="5881">
                  <c:v>40453</c:v>
                </c:pt>
                <c:pt idx="5882">
                  <c:v>40454</c:v>
                </c:pt>
                <c:pt idx="5883">
                  <c:v>40455</c:v>
                </c:pt>
                <c:pt idx="5884">
                  <c:v>40456</c:v>
                </c:pt>
                <c:pt idx="5885">
                  <c:v>40457</c:v>
                </c:pt>
                <c:pt idx="5886">
                  <c:v>40458</c:v>
                </c:pt>
                <c:pt idx="5887">
                  <c:v>40459</c:v>
                </c:pt>
                <c:pt idx="5888">
                  <c:v>40460</c:v>
                </c:pt>
                <c:pt idx="5889">
                  <c:v>40461</c:v>
                </c:pt>
                <c:pt idx="5890">
                  <c:v>40462</c:v>
                </c:pt>
                <c:pt idx="5891">
                  <c:v>40463</c:v>
                </c:pt>
                <c:pt idx="5892">
                  <c:v>40464</c:v>
                </c:pt>
                <c:pt idx="5893">
                  <c:v>40465</c:v>
                </c:pt>
                <c:pt idx="5894">
                  <c:v>40466</c:v>
                </c:pt>
                <c:pt idx="5895">
                  <c:v>40467</c:v>
                </c:pt>
                <c:pt idx="5896">
                  <c:v>40468</c:v>
                </c:pt>
                <c:pt idx="5897">
                  <c:v>40469</c:v>
                </c:pt>
                <c:pt idx="5898">
                  <c:v>40470</c:v>
                </c:pt>
                <c:pt idx="5899">
                  <c:v>40471</c:v>
                </c:pt>
                <c:pt idx="5900">
                  <c:v>40472</c:v>
                </c:pt>
                <c:pt idx="5901">
                  <c:v>40473</c:v>
                </c:pt>
                <c:pt idx="5902">
                  <c:v>40474</c:v>
                </c:pt>
                <c:pt idx="5903">
                  <c:v>40475</c:v>
                </c:pt>
                <c:pt idx="5904">
                  <c:v>40476</c:v>
                </c:pt>
                <c:pt idx="5905">
                  <c:v>40477</c:v>
                </c:pt>
                <c:pt idx="5906">
                  <c:v>40478</c:v>
                </c:pt>
                <c:pt idx="5907">
                  <c:v>40479</c:v>
                </c:pt>
                <c:pt idx="5908">
                  <c:v>40480</c:v>
                </c:pt>
                <c:pt idx="5909">
                  <c:v>40481</c:v>
                </c:pt>
                <c:pt idx="5910">
                  <c:v>40482</c:v>
                </c:pt>
                <c:pt idx="5911">
                  <c:v>40483</c:v>
                </c:pt>
                <c:pt idx="5912">
                  <c:v>40484</c:v>
                </c:pt>
                <c:pt idx="5913">
                  <c:v>40485</c:v>
                </c:pt>
                <c:pt idx="5914">
                  <c:v>40486</c:v>
                </c:pt>
                <c:pt idx="5915">
                  <c:v>40487</c:v>
                </c:pt>
                <c:pt idx="5916">
                  <c:v>40488</c:v>
                </c:pt>
                <c:pt idx="5917">
                  <c:v>40489</c:v>
                </c:pt>
                <c:pt idx="5918">
                  <c:v>40490</c:v>
                </c:pt>
                <c:pt idx="5919">
                  <c:v>40491</c:v>
                </c:pt>
                <c:pt idx="5920">
                  <c:v>40492</c:v>
                </c:pt>
                <c:pt idx="5921">
                  <c:v>40493</c:v>
                </c:pt>
                <c:pt idx="5922">
                  <c:v>40494</c:v>
                </c:pt>
                <c:pt idx="5923">
                  <c:v>40495</c:v>
                </c:pt>
                <c:pt idx="5924">
                  <c:v>40496</c:v>
                </c:pt>
                <c:pt idx="5925">
                  <c:v>40497</c:v>
                </c:pt>
                <c:pt idx="5926">
                  <c:v>40498</c:v>
                </c:pt>
                <c:pt idx="5927">
                  <c:v>40499</c:v>
                </c:pt>
                <c:pt idx="5928">
                  <c:v>40500</c:v>
                </c:pt>
                <c:pt idx="5929">
                  <c:v>40501</c:v>
                </c:pt>
                <c:pt idx="5930">
                  <c:v>40502</c:v>
                </c:pt>
                <c:pt idx="5931">
                  <c:v>40503</c:v>
                </c:pt>
                <c:pt idx="5932">
                  <c:v>40504</c:v>
                </c:pt>
                <c:pt idx="5933">
                  <c:v>40505</c:v>
                </c:pt>
                <c:pt idx="5934">
                  <c:v>40506</c:v>
                </c:pt>
                <c:pt idx="5935">
                  <c:v>40507</c:v>
                </c:pt>
                <c:pt idx="5936">
                  <c:v>40508</c:v>
                </c:pt>
                <c:pt idx="5937">
                  <c:v>40509</c:v>
                </c:pt>
                <c:pt idx="5938">
                  <c:v>40510</c:v>
                </c:pt>
                <c:pt idx="5939">
                  <c:v>40511</c:v>
                </c:pt>
                <c:pt idx="5940">
                  <c:v>40512</c:v>
                </c:pt>
                <c:pt idx="5941">
                  <c:v>40513</c:v>
                </c:pt>
                <c:pt idx="5942">
                  <c:v>40514</c:v>
                </c:pt>
                <c:pt idx="5943">
                  <c:v>40515</c:v>
                </c:pt>
                <c:pt idx="5944">
                  <c:v>40516</c:v>
                </c:pt>
                <c:pt idx="5945">
                  <c:v>40517</c:v>
                </c:pt>
                <c:pt idx="5946">
                  <c:v>40518</c:v>
                </c:pt>
                <c:pt idx="5947">
                  <c:v>40519</c:v>
                </c:pt>
                <c:pt idx="5948">
                  <c:v>40520</c:v>
                </c:pt>
                <c:pt idx="5949">
                  <c:v>40521</c:v>
                </c:pt>
                <c:pt idx="5950">
                  <c:v>40522</c:v>
                </c:pt>
                <c:pt idx="5951">
                  <c:v>40523</c:v>
                </c:pt>
                <c:pt idx="5952">
                  <c:v>40524</c:v>
                </c:pt>
                <c:pt idx="5953">
                  <c:v>40525</c:v>
                </c:pt>
                <c:pt idx="5954">
                  <c:v>40526</c:v>
                </c:pt>
                <c:pt idx="5955">
                  <c:v>40527</c:v>
                </c:pt>
                <c:pt idx="5956">
                  <c:v>40528</c:v>
                </c:pt>
                <c:pt idx="5957">
                  <c:v>40529</c:v>
                </c:pt>
                <c:pt idx="5958">
                  <c:v>40530</c:v>
                </c:pt>
                <c:pt idx="5959">
                  <c:v>40531</c:v>
                </c:pt>
                <c:pt idx="5960">
                  <c:v>40532</c:v>
                </c:pt>
                <c:pt idx="5961">
                  <c:v>40533</c:v>
                </c:pt>
                <c:pt idx="5962">
                  <c:v>40534</c:v>
                </c:pt>
                <c:pt idx="5963">
                  <c:v>40535</c:v>
                </c:pt>
                <c:pt idx="5964">
                  <c:v>40536</c:v>
                </c:pt>
                <c:pt idx="5965">
                  <c:v>40537</c:v>
                </c:pt>
                <c:pt idx="5966">
                  <c:v>40538</c:v>
                </c:pt>
                <c:pt idx="5967">
                  <c:v>40539</c:v>
                </c:pt>
                <c:pt idx="5968">
                  <c:v>40540</c:v>
                </c:pt>
                <c:pt idx="5969">
                  <c:v>40541</c:v>
                </c:pt>
                <c:pt idx="5970">
                  <c:v>40542</c:v>
                </c:pt>
                <c:pt idx="5971">
                  <c:v>40543</c:v>
                </c:pt>
                <c:pt idx="5972">
                  <c:v>40725</c:v>
                </c:pt>
                <c:pt idx="5973">
                  <c:v>40726</c:v>
                </c:pt>
                <c:pt idx="5974">
                  <c:v>40727</c:v>
                </c:pt>
                <c:pt idx="5975">
                  <c:v>40728</c:v>
                </c:pt>
                <c:pt idx="5976">
                  <c:v>40729</c:v>
                </c:pt>
                <c:pt idx="5977">
                  <c:v>40730</c:v>
                </c:pt>
                <c:pt idx="5978">
                  <c:v>40731</c:v>
                </c:pt>
                <c:pt idx="5979">
                  <c:v>40732</c:v>
                </c:pt>
                <c:pt idx="5980">
                  <c:v>40733</c:v>
                </c:pt>
                <c:pt idx="5981">
                  <c:v>40734</c:v>
                </c:pt>
                <c:pt idx="5982">
                  <c:v>40735</c:v>
                </c:pt>
                <c:pt idx="5983">
                  <c:v>40736</c:v>
                </c:pt>
                <c:pt idx="5984">
                  <c:v>40737</c:v>
                </c:pt>
                <c:pt idx="5985">
                  <c:v>40738</c:v>
                </c:pt>
                <c:pt idx="5986">
                  <c:v>40739</c:v>
                </c:pt>
                <c:pt idx="5987">
                  <c:v>40740</c:v>
                </c:pt>
                <c:pt idx="5988">
                  <c:v>40741</c:v>
                </c:pt>
                <c:pt idx="5989">
                  <c:v>40742</c:v>
                </c:pt>
                <c:pt idx="5990">
                  <c:v>40743</c:v>
                </c:pt>
                <c:pt idx="5991">
                  <c:v>40744</c:v>
                </c:pt>
                <c:pt idx="5992">
                  <c:v>40745</c:v>
                </c:pt>
                <c:pt idx="5993">
                  <c:v>40746</c:v>
                </c:pt>
                <c:pt idx="5994">
                  <c:v>40747</c:v>
                </c:pt>
                <c:pt idx="5995">
                  <c:v>40748</c:v>
                </c:pt>
                <c:pt idx="5996">
                  <c:v>40749</c:v>
                </c:pt>
                <c:pt idx="5997">
                  <c:v>40750</c:v>
                </c:pt>
                <c:pt idx="5998">
                  <c:v>40751</c:v>
                </c:pt>
                <c:pt idx="5999">
                  <c:v>40752</c:v>
                </c:pt>
                <c:pt idx="6000">
                  <c:v>40753</c:v>
                </c:pt>
                <c:pt idx="6001">
                  <c:v>40754</c:v>
                </c:pt>
                <c:pt idx="6002">
                  <c:v>40755</c:v>
                </c:pt>
                <c:pt idx="6003">
                  <c:v>40756</c:v>
                </c:pt>
                <c:pt idx="6004">
                  <c:v>40757</c:v>
                </c:pt>
                <c:pt idx="6005">
                  <c:v>40758</c:v>
                </c:pt>
                <c:pt idx="6006">
                  <c:v>40759</c:v>
                </c:pt>
                <c:pt idx="6007">
                  <c:v>40760</c:v>
                </c:pt>
                <c:pt idx="6008">
                  <c:v>40761</c:v>
                </c:pt>
                <c:pt idx="6009">
                  <c:v>40762</c:v>
                </c:pt>
                <c:pt idx="6010">
                  <c:v>40763</c:v>
                </c:pt>
                <c:pt idx="6011">
                  <c:v>40764</c:v>
                </c:pt>
                <c:pt idx="6012">
                  <c:v>40765</c:v>
                </c:pt>
                <c:pt idx="6013">
                  <c:v>40766</c:v>
                </c:pt>
                <c:pt idx="6014">
                  <c:v>40767</c:v>
                </c:pt>
                <c:pt idx="6015">
                  <c:v>40768</c:v>
                </c:pt>
                <c:pt idx="6016">
                  <c:v>40769</c:v>
                </c:pt>
                <c:pt idx="6017">
                  <c:v>40770</c:v>
                </c:pt>
                <c:pt idx="6018">
                  <c:v>40771</c:v>
                </c:pt>
                <c:pt idx="6019">
                  <c:v>40772</c:v>
                </c:pt>
                <c:pt idx="6020">
                  <c:v>40773</c:v>
                </c:pt>
                <c:pt idx="6021">
                  <c:v>40774</c:v>
                </c:pt>
                <c:pt idx="6022">
                  <c:v>40775</c:v>
                </c:pt>
                <c:pt idx="6023">
                  <c:v>40776</c:v>
                </c:pt>
                <c:pt idx="6024">
                  <c:v>40777</c:v>
                </c:pt>
                <c:pt idx="6025">
                  <c:v>40778</c:v>
                </c:pt>
                <c:pt idx="6026">
                  <c:v>40779</c:v>
                </c:pt>
                <c:pt idx="6027">
                  <c:v>40780</c:v>
                </c:pt>
                <c:pt idx="6028">
                  <c:v>40781</c:v>
                </c:pt>
                <c:pt idx="6029">
                  <c:v>40782</c:v>
                </c:pt>
                <c:pt idx="6030">
                  <c:v>40783</c:v>
                </c:pt>
                <c:pt idx="6031">
                  <c:v>40784</c:v>
                </c:pt>
                <c:pt idx="6032">
                  <c:v>40785</c:v>
                </c:pt>
                <c:pt idx="6033">
                  <c:v>40786</c:v>
                </c:pt>
                <c:pt idx="6034">
                  <c:v>40787</c:v>
                </c:pt>
                <c:pt idx="6035">
                  <c:v>40788</c:v>
                </c:pt>
                <c:pt idx="6036">
                  <c:v>40789</c:v>
                </c:pt>
                <c:pt idx="6037">
                  <c:v>40790</c:v>
                </c:pt>
                <c:pt idx="6038">
                  <c:v>40791</c:v>
                </c:pt>
                <c:pt idx="6039">
                  <c:v>40792</c:v>
                </c:pt>
                <c:pt idx="6040">
                  <c:v>40793</c:v>
                </c:pt>
                <c:pt idx="6041">
                  <c:v>40794</c:v>
                </c:pt>
                <c:pt idx="6042">
                  <c:v>40795</c:v>
                </c:pt>
                <c:pt idx="6043">
                  <c:v>40796</c:v>
                </c:pt>
                <c:pt idx="6044">
                  <c:v>40797</c:v>
                </c:pt>
                <c:pt idx="6045">
                  <c:v>40798</c:v>
                </c:pt>
                <c:pt idx="6046">
                  <c:v>40799</c:v>
                </c:pt>
                <c:pt idx="6047">
                  <c:v>40800</c:v>
                </c:pt>
                <c:pt idx="6048">
                  <c:v>40801</c:v>
                </c:pt>
                <c:pt idx="6049">
                  <c:v>40802</c:v>
                </c:pt>
                <c:pt idx="6050">
                  <c:v>40803</c:v>
                </c:pt>
                <c:pt idx="6051">
                  <c:v>40804</c:v>
                </c:pt>
                <c:pt idx="6052">
                  <c:v>40805</c:v>
                </c:pt>
                <c:pt idx="6053">
                  <c:v>40806</c:v>
                </c:pt>
                <c:pt idx="6054">
                  <c:v>40807</c:v>
                </c:pt>
                <c:pt idx="6055">
                  <c:v>40808</c:v>
                </c:pt>
                <c:pt idx="6056">
                  <c:v>40809</c:v>
                </c:pt>
                <c:pt idx="6057">
                  <c:v>40810</c:v>
                </c:pt>
                <c:pt idx="6058">
                  <c:v>40811</c:v>
                </c:pt>
                <c:pt idx="6059">
                  <c:v>40812</c:v>
                </c:pt>
                <c:pt idx="6060">
                  <c:v>40813</c:v>
                </c:pt>
                <c:pt idx="6061">
                  <c:v>40814</c:v>
                </c:pt>
                <c:pt idx="6062">
                  <c:v>40815</c:v>
                </c:pt>
                <c:pt idx="6063">
                  <c:v>40816</c:v>
                </c:pt>
                <c:pt idx="6064">
                  <c:v>40817</c:v>
                </c:pt>
                <c:pt idx="6065">
                  <c:v>40818</c:v>
                </c:pt>
                <c:pt idx="6066">
                  <c:v>40819</c:v>
                </c:pt>
                <c:pt idx="6067">
                  <c:v>40820</c:v>
                </c:pt>
                <c:pt idx="6068">
                  <c:v>40821</c:v>
                </c:pt>
                <c:pt idx="6069">
                  <c:v>40822</c:v>
                </c:pt>
                <c:pt idx="6070">
                  <c:v>40823</c:v>
                </c:pt>
                <c:pt idx="6071">
                  <c:v>40824</c:v>
                </c:pt>
                <c:pt idx="6072">
                  <c:v>40825</c:v>
                </c:pt>
                <c:pt idx="6073">
                  <c:v>40826</c:v>
                </c:pt>
                <c:pt idx="6074">
                  <c:v>40827</c:v>
                </c:pt>
                <c:pt idx="6075">
                  <c:v>40828</c:v>
                </c:pt>
                <c:pt idx="6076">
                  <c:v>40829</c:v>
                </c:pt>
                <c:pt idx="6077">
                  <c:v>40830</c:v>
                </c:pt>
                <c:pt idx="6078">
                  <c:v>40831</c:v>
                </c:pt>
                <c:pt idx="6079">
                  <c:v>40832</c:v>
                </c:pt>
                <c:pt idx="6080">
                  <c:v>40833</c:v>
                </c:pt>
                <c:pt idx="6081">
                  <c:v>40834</c:v>
                </c:pt>
                <c:pt idx="6082">
                  <c:v>40835</c:v>
                </c:pt>
                <c:pt idx="6083">
                  <c:v>40836</c:v>
                </c:pt>
                <c:pt idx="6084">
                  <c:v>40837</c:v>
                </c:pt>
                <c:pt idx="6085">
                  <c:v>40838</c:v>
                </c:pt>
                <c:pt idx="6086">
                  <c:v>40839</c:v>
                </c:pt>
                <c:pt idx="6087">
                  <c:v>40840</c:v>
                </c:pt>
                <c:pt idx="6088">
                  <c:v>40841</c:v>
                </c:pt>
                <c:pt idx="6089">
                  <c:v>40842</c:v>
                </c:pt>
                <c:pt idx="6090">
                  <c:v>40843</c:v>
                </c:pt>
                <c:pt idx="6091">
                  <c:v>40844</c:v>
                </c:pt>
                <c:pt idx="6092">
                  <c:v>40845</c:v>
                </c:pt>
                <c:pt idx="6093">
                  <c:v>40846</c:v>
                </c:pt>
                <c:pt idx="6094">
                  <c:v>40847</c:v>
                </c:pt>
                <c:pt idx="6095">
                  <c:v>40848</c:v>
                </c:pt>
                <c:pt idx="6096">
                  <c:v>40849</c:v>
                </c:pt>
                <c:pt idx="6097">
                  <c:v>40850</c:v>
                </c:pt>
                <c:pt idx="6098">
                  <c:v>40851</c:v>
                </c:pt>
                <c:pt idx="6099">
                  <c:v>40852</c:v>
                </c:pt>
                <c:pt idx="6100">
                  <c:v>40853</c:v>
                </c:pt>
                <c:pt idx="6101">
                  <c:v>40854</c:v>
                </c:pt>
                <c:pt idx="6102">
                  <c:v>40855</c:v>
                </c:pt>
                <c:pt idx="6103">
                  <c:v>40856</c:v>
                </c:pt>
                <c:pt idx="6104">
                  <c:v>40857</c:v>
                </c:pt>
                <c:pt idx="6105">
                  <c:v>40858</c:v>
                </c:pt>
                <c:pt idx="6106">
                  <c:v>40859</c:v>
                </c:pt>
                <c:pt idx="6107">
                  <c:v>40860</c:v>
                </c:pt>
                <c:pt idx="6108">
                  <c:v>40861</c:v>
                </c:pt>
                <c:pt idx="6109">
                  <c:v>40862</c:v>
                </c:pt>
                <c:pt idx="6110">
                  <c:v>40863</c:v>
                </c:pt>
                <c:pt idx="6111">
                  <c:v>40864</c:v>
                </c:pt>
                <c:pt idx="6112">
                  <c:v>40865</c:v>
                </c:pt>
                <c:pt idx="6113">
                  <c:v>40866</c:v>
                </c:pt>
                <c:pt idx="6114">
                  <c:v>40867</c:v>
                </c:pt>
                <c:pt idx="6115">
                  <c:v>40868</c:v>
                </c:pt>
                <c:pt idx="6116">
                  <c:v>40869</c:v>
                </c:pt>
                <c:pt idx="6117">
                  <c:v>40870</c:v>
                </c:pt>
                <c:pt idx="6118">
                  <c:v>40871</c:v>
                </c:pt>
                <c:pt idx="6119">
                  <c:v>40872</c:v>
                </c:pt>
                <c:pt idx="6120">
                  <c:v>40873</c:v>
                </c:pt>
                <c:pt idx="6121">
                  <c:v>40874</c:v>
                </c:pt>
                <c:pt idx="6122">
                  <c:v>40875</c:v>
                </c:pt>
                <c:pt idx="6123">
                  <c:v>40876</c:v>
                </c:pt>
                <c:pt idx="6124">
                  <c:v>40877</c:v>
                </c:pt>
                <c:pt idx="6125">
                  <c:v>40878</c:v>
                </c:pt>
                <c:pt idx="6126">
                  <c:v>40879</c:v>
                </c:pt>
                <c:pt idx="6127">
                  <c:v>40880</c:v>
                </c:pt>
                <c:pt idx="6128">
                  <c:v>40881</c:v>
                </c:pt>
                <c:pt idx="6129">
                  <c:v>40882</c:v>
                </c:pt>
                <c:pt idx="6130">
                  <c:v>40883</c:v>
                </c:pt>
                <c:pt idx="6131">
                  <c:v>40884</c:v>
                </c:pt>
                <c:pt idx="6132">
                  <c:v>40885</c:v>
                </c:pt>
                <c:pt idx="6133">
                  <c:v>40886</c:v>
                </c:pt>
                <c:pt idx="6134">
                  <c:v>40887</c:v>
                </c:pt>
                <c:pt idx="6135">
                  <c:v>40888</c:v>
                </c:pt>
                <c:pt idx="6136">
                  <c:v>40889</c:v>
                </c:pt>
                <c:pt idx="6137">
                  <c:v>40890</c:v>
                </c:pt>
                <c:pt idx="6138">
                  <c:v>40891</c:v>
                </c:pt>
                <c:pt idx="6139">
                  <c:v>40892</c:v>
                </c:pt>
                <c:pt idx="6140">
                  <c:v>40893</c:v>
                </c:pt>
                <c:pt idx="6141">
                  <c:v>40894</c:v>
                </c:pt>
                <c:pt idx="6142">
                  <c:v>40895</c:v>
                </c:pt>
                <c:pt idx="6143">
                  <c:v>40896</c:v>
                </c:pt>
                <c:pt idx="6144">
                  <c:v>40897</c:v>
                </c:pt>
                <c:pt idx="6145">
                  <c:v>40898</c:v>
                </c:pt>
                <c:pt idx="6146">
                  <c:v>40899</c:v>
                </c:pt>
                <c:pt idx="6147">
                  <c:v>40900</c:v>
                </c:pt>
                <c:pt idx="6148">
                  <c:v>40901</c:v>
                </c:pt>
                <c:pt idx="6149">
                  <c:v>40902</c:v>
                </c:pt>
                <c:pt idx="6150">
                  <c:v>40903</c:v>
                </c:pt>
                <c:pt idx="6151">
                  <c:v>40904</c:v>
                </c:pt>
                <c:pt idx="6152">
                  <c:v>40905</c:v>
                </c:pt>
                <c:pt idx="6153">
                  <c:v>40906</c:v>
                </c:pt>
                <c:pt idx="6154">
                  <c:v>40907</c:v>
                </c:pt>
                <c:pt idx="6155">
                  <c:v>40908</c:v>
                </c:pt>
                <c:pt idx="6156">
                  <c:v>40909</c:v>
                </c:pt>
                <c:pt idx="6157">
                  <c:v>40910</c:v>
                </c:pt>
                <c:pt idx="6158">
                  <c:v>40911</c:v>
                </c:pt>
                <c:pt idx="6159">
                  <c:v>40912</c:v>
                </c:pt>
                <c:pt idx="6160">
                  <c:v>40913</c:v>
                </c:pt>
                <c:pt idx="6161">
                  <c:v>40914</c:v>
                </c:pt>
                <c:pt idx="6162">
                  <c:v>40915</c:v>
                </c:pt>
                <c:pt idx="6163">
                  <c:v>40916</c:v>
                </c:pt>
                <c:pt idx="6164">
                  <c:v>40917</c:v>
                </c:pt>
                <c:pt idx="6165">
                  <c:v>40918</c:v>
                </c:pt>
                <c:pt idx="6166">
                  <c:v>40919</c:v>
                </c:pt>
                <c:pt idx="6167">
                  <c:v>40920</c:v>
                </c:pt>
                <c:pt idx="6168">
                  <c:v>40921</c:v>
                </c:pt>
                <c:pt idx="6169">
                  <c:v>40922</c:v>
                </c:pt>
                <c:pt idx="6170">
                  <c:v>40923</c:v>
                </c:pt>
                <c:pt idx="6171">
                  <c:v>40924</c:v>
                </c:pt>
                <c:pt idx="6172">
                  <c:v>40925</c:v>
                </c:pt>
                <c:pt idx="6173">
                  <c:v>40926</c:v>
                </c:pt>
                <c:pt idx="6174">
                  <c:v>40927</c:v>
                </c:pt>
                <c:pt idx="6175">
                  <c:v>40928</c:v>
                </c:pt>
                <c:pt idx="6176">
                  <c:v>40929</c:v>
                </c:pt>
                <c:pt idx="6177">
                  <c:v>40930</c:v>
                </c:pt>
                <c:pt idx="6178">
                  <c:v>40931</c:v>
                </c:pt>
                <c:pt idx="6179">
                  <c:v>40932</c:v>
                </c:pt>
                <c:pt idx="6180">
                  <c:v>40933</c:v>
                </c:pt>
                <c:pt idx="6181">
                  <c:v>40934</c:v>
                </c:pt>
                <c:pt idx="6182">
                  <c:v>40935</c:v>
                </c:pt>
                <c:pt idx="6183">
                  <c:v>40936</c:v>
                </c:pt>
                <c:pt idx="6184">
                  <c:v>40937</c:v>
                </c:pt>
                <c:pt idx="6185">
                  <c:v>40938</c:v>
                </c:pt>
                <c:pt idx="6186">
                  <c:v>40939</c:v>
                </c:pt>
                <c:pt idx="6187">
                  <c:v>40940</c:v>
                </c:pt>
                <c:pt idx="6188">
                  <c:v>40941</c:v>
                </c:pt>
                <c:pt idx="6189">
                  <c:v>40942</c:v>
                </c:pt>
                <c:pt idx="6190">
                  <c:v>40943</c:v>
                </c:pt>
                <c:pt idx="6191">
                  <c:v>40944</c:v>
                </c:pt>
                <c:pt idx="6192">
                  <c:v>40945</c:v>
                </c:pt>
                <c:pt idx="6193">
                  <c:v>40946</c:v>
                </c:pt>
                <c:pt idx="6194">
                  <c:v>40947</c:v>
                </c:pt>
                <c:pt idx="6195">
                  <c:v>40948</c:v>
                </c:pt>
                <c:pt idx="6196">
                  <c:v>40949</c:v>
                </c:pt>
                <c:pt idx="6197">
                  <c:v>40950</c:v>
                </c:pt>
                <c:pt idx="6198">
                  <c:v>40951</c:v>
                </c:pt>
                <c:pt idx="6199">
                  <c:v>40952</c:v>
                </c:pt>
                <c:pt idx="6200">
                  <c:v>40953</c:v>
                </c:pt>
                <c:pt idx="6201">
                  <c:v>40954</c:v>
                </c:pt>
                <c:pt idx="6202">
                  <c:v>40955</c:v>
                </c:pt>
                <c:pt idx="6203">
                  <c:v>40956</c:v>
                </c:pt>
                <c:pt idx="6204">
                  <c:v>40957</c:v>
                </c:pt>
                <c:pt idx="6205">
                  <c:v>40958</c:v>
                </c:pt>
                <c:pt idx="6206">
                  <c:v>40959</c:v>
                </c:pt>
                <c:pt idx="6207">
                  <c:v>40960</c:v>
                </c:pt>
                <c:pt idx="6208">
                  <c:v>40961</c:v>
                </c:pt>
                <c:pt idx="6209">
                  <c:v>40962</c:v>
                </c:pt>
                <c:pt idx="6210">
                  <c:v>40963</c:v>
                </c:pt>
                <c:pt idx="6211">
                  <c:v>40964</c:v>
                </c:pt>
                <c:pt idx="6212">
                  <c:v>40965</c:v>
                </c:pt>
                <c:pt idx="6213">
                  <c:v>40966</c:v>
                </c:pt>
                <c:pt idx="6214">
                  <c:v>40967</c:v>
                </c:pt>
                <c:pt idx="6215">
                  <c:v>40968</c:v>
                </c:pt>
                <c:pt idx="6216">
                  <c:v>40969</c:v>
                </c:pt>
                <c:pt idx="6217">
                  <c:v>40970</c:v>
                </c:pt>
                <c:pt idx="6218">
                  <c:v>40971</c:v>
                </c:pt>
                <c:pt idx="6219">
                  <c:v>40972</c:v>
                </c:pt>
                <c:pt idx="6220">
                  <c:v>40973</c:v>
                </c:pt>
                <c:pt idx="6221">
                  <c:v>40974</c:v>
                </c:pt>
                <c:pt idx="6222">
                  <c:v>40975</c:v>
                </c:pt>
                <c:pt idx="6223">
                  <c:v>40976</c:v>
                </c:pt>
                <c:pt idx="6224">
                  <c:v>40977</c:v>
                </c:pt>
                <c:pt idx="6225">
                  <c:v>40978</c:v>
                </c:pt>
                <c:pt idx="6226">
                  <c:v>40979</c:v>
                </c:pt>
                <c:pt idx="6227">
                  <c:v>40980</c:v>
                </c:pt>
                <c:pt idx="6228">
                  <c:v>40981</c:v>
                </c:pt>
                <c:pt idx="6229">
                  <c:v>40982</c:v>
                </c:pt>
                <c:pt idx="6230">
                  <c:v>40983</c:v>
                </c:pt>
                <c:pt idx="6231">
                  <c:v>40984</c:v>
                </c:pt>
                <c:pt idx="6232">
                  <c:v>40985</c:v>
                </c:pt>
                <c:pt idx="6233">
                  <c:v>40986</c:v>
                </c:pt>
                <c:pt idx="6234">
                  <c:v>40987</c:v>
                </c:pt>
                <c:pt idx="6235">
                  <c:v>40988</c:v>
                </c:pt>
                <c:pt idx="6236">
                  <c:v>40989</c:v>
                </c:pt>
                <c:pt idx="6237">
                  <c:v>40990</c:v>
                </c:pt>
                <c:pt idx="6238">
                  <c:v>40991</c:v>
                </c:pt>
                <c:pt idx="6239">
                  <c:v>40992</c:v>
                </c:pt>
                <c:pt idx="6240">
                  <c:v>40993</c:v>
                </c:pt>
                <c:pt idx="6241">
                  <c:v>40994</c:v>
                </c:pt>
                <c:pt idx="6242">
                  <c:v>40995</c:v>
                </c:pt>
                <c:pt idx="6243">
                  <c:v>40996</c:v>
                </c:pt>
                <c:pt idx="6244">
                  <c:v>40997</c:v>
                </c:pt>
                <c:pt idx="6245">
                  <c:v>40998</c:v>
                </c:pt>
                <c:pt idx="6246">
                  <c:v>40999</c:v>
                </c:pt>
                <c:pt idx="6247">
                  <c:v>41000</c:v>
                </c:pt>
                <c:pt idx="6248">
                  <c:v>41001</c:v>
                </c:pt>
                <c:pt idx="6249">
                  <c:v>41002</c:v>
                </c:pt>
                <c:pt idx="6250">
                  <c:v>41003</c:v>
                </c:pt>
                <c:pt idx="6251">
                  <c:v>41004</c:v>
                </c:pt>
                <c:pt idx="6252">
                  <c:v>41005</c:v>
                </c:pt>
                <c:pt idx="6253">
                  <c:v>41006</c:v>
                </c:pt>
                <c:pt idx="6254">
                  <c:v>41007</c:v>
                </c:pt>
                <c:pt idx="6255">
                  <c:v>41008</c:v>
                </c:pt>
                <c:pt idx="6256">
                  <c:v>41009</c:v>
                </c:pt>
                <c:pt idx="6257">
                  <c:v>41010</c:v>
                </c:pt>
                <c:pt idx="6258">
                  <c:v>41011</c:v>
                </c:pt>
                <c:pt idx="6259">
                  <c:v>41012</c:v>
                </c:pt>
                <c:pt idx="6260">
                  <c:v>41013</c:v>
                </c:pt>
                <c:pt idx="6261">
                  <c:v>41014</c:v>
                </c:pt>
                <c:pt idx="6262">
                  <c:v>41015</c:v>
                </c:pt>
                <c:pt idx="6263">
                  <c:v>41016</c:v>
                </c:pt>
                <c:pt idx="6264">
                  <c:v>41017</c:v>
                </c:pt>
                <c:pt idx="6265">
                  <c:v>41018</c:v>
                </c:pt>
                <c:pt idx="6266">
                  <c:v>41019</c:v>
                </c:pt>
                <c:pt idx="6267">
                  <c:v>41020</c:v>
                </c:pt>
                <c:pt idx="6268">
                  <c:v>41021</c:v>
                </c:pt>
                <c:pt idx="6269">
                  <c:v>41022</c:v>
                </c:pt>
                <c:pt idx="6270">
                  <c:v>41023</c:v>
                </c:pt>
                <c:pt idx="6271">
                  <c:v>41024</c:v>
                </c:pt>
                <c:pt idx="6272">
                  <c:v>41025</c:v>
                </c:pt>
                <c:pt idx="6273">
                  <c:v>41026</c:v>
                </c:pt>
                <c:pt idx="6274">
                  <c:v>41027</c:v>
                </c:pt>
                <c:pt idx="6275">
                  <c:v>41028</c:v>
                </c:pt>
                <c:pt idx="6276">
                  <c:v>41029</c:v>
                </c:pt>
                <c:pt idx="6277">
                  <c:v>41030</c:v>
                </c:pt>
                <c:pt idx="6278">
                  <c:v>41031</c:v>
                </c:pt>
                <c:pt idx="6279">
                  <c:v>41032</c:v>
                </c:pt>
                <c:pt idx="6280">
                  <c:v>41033</c:v>
                </c:pt>
                <c:pt idx="6281">
                  <c:v>41034</c:v>
                </c:pt>
                <c:pt idx="6282">
                  <c:v>41035</c:v>
                </c:pt>
                <c:pt idx="6283">
                  <c:v>41036</c:v>
                </c:pt>
                <c:pt idx="6284">
                  <c:v>41037</c:v>
                </c:pt>
                <c:pt idx="6285">
                  <c:v>41038</c:v>
                </c:pt>
                <c:pt idx="6286">
                  <c:v>41039</c:v>
                </c:pt>
                <c:pt idx="6287">
                  <c:v>41040</c:v>
                </c:pt>
                <c:pt idx="6288">
                  <c:v>41041</c:v>
                </c:pt>
                <c:pt idx="6289">
                  <c:v>41042</c:v>
                </c:pt>
                <c:pt idx="6290">
                  <c:v>41043</c:v>
                </c:pt>
                <c:pt idx="6291">
                  <c:v>41044</c:v>
                </c:pt>
                <c:pt idx="6292">
                  <c:v>41045</c:v>
                </c:pt>
                <c:pt idx="6293">
                  <c:v>41046</c:v>
                </c:pt>
                <c:pt idx="6294">
                  <c:v>41047</c:v>
                </c:pt>
                <c:pt idx="6295">
                  <c:v>41048</c:v>
                </c:pt>
                <c:pt idx="6296">
                  <c:v>41049</c:v>
                </c:pt>
                <c:pt idx="6297">
                  <c:v>41050</c:v>
                </c:pt>
                <c:pt idx="6298">
                  <c:v>41051</c:v>
                </c:pt>
                <c:pt idx="6299">
                  <c:v>41052</c:v>
                </c:pt>
                <c:pt idx="6300">
                  <c:v>41053</c:v>
                </c:pt>
                <c:pt idx="6301">
                  <c:v>41054</c:v>
                </c:pt>
                <c:pt idx="6302">
                  <c:v>41055</c:v>
                </c:pt>
                <c:pt idx="6303">
                  <c:v>41056</c:v>
                </c:pt>
                <c:pt idx="6304">
                  <c:v>41057</c:v>
                </c:pt>
                <c:pt idx="6305">
                  <c:v>41058</c:v>
                </c:pt>
                <c:pt idx="6306">
                  <c:v>41059</c:v>
                </c:pt>
                <c:pt idx="6307">
                  <c:v>41060</c:v>
                </c:pt>
                <c:pt idx="6308">
                  <c:v>41061</c:v>
                </c:pt>
                <c:pt idx="6309">
                  <c:v>41062</c:v>
                </c:pt>
                <c:pt idx="6310">
                  <c:v>41063</c:v>
                </c:pt>
                <c:pt idx="6311">
                  <c:v>41064</c:v>
                </c:pt>
                <c:pt idx="6312">
                  <c:v>41065</c:v>
                </c:pt>
                <c:pt idx="6313">
                  <c:v>41066</c:v>
                </c:pt>
                <c:pt idx="6314">
                  <c:v>41067</c:v>
                </c:pt>
                <c:pt idx="6315">
                  <c:v>41068</c:v>
                </c:pt>
                <c:pt idx="6316">
                  <c:v>41069</c:v>
                </c:pt>
                <c:pt idx="6317">
                  <c:v>41070</c:v>
                </c:pt>
                <c:pt idx="6318">
                  <c:v>41071</c:v>
                </c:pt>
                <c:pt idx="6319">
                  <c:v>41072</c:v>
                </c:pt>
                <c:pt idx="6320">
                  <c:v>41073</c:v>
                </c:pt>
                <c:pt idx="6321">
                  <c:v>41074</c:v>
                </c:pt>
                <c:pt idx="6322">
                  <c:v>41075</c:v>
                </c:pt>
                <c:pt idx="6323">
                  <c:v>41076</c:v>
                </c:pt>
                <c:pt idx="6324">
                  <c:v>41077</c:v>
                </c:pt>
                <c:pt idx="6325">
                  <c:v>41078</c:v>
                </c:pt>
                <c:pt idx="6326">
                  <c:v>41079</c:v>
                </c:pt>
                <c:pt idx="6327">
                  <c:v>41080</c:v>
                </c:pt>
                <c:pt idx="6328">
                  <c:v>41081</c:v>
                </c:pt>
                <c:pt idx="6329">
                  <c:v>41082</c:v>
                </c:pt>
                <c:pt idx="6330">
                  <c:v>41083</c:v>
                </c:pt>
                <c:pt idx="6331">
                  <c:v>41084</c:v>
                </c:pt>
                <c:pt idx="6332">
                  <c:v>41085</c:v>
                </c:pt>
                <c:pt idx="6333">
                  <c:v>41086</c:v>
                </c:pt>
                <c:pt idx="6334">
                  <c:v>41087</c:v>
                </c:pt>
                <c:pt idx="6335">
                  <c:v>41088</c:v>
                </c:pt>
                <c:pt idx="6336">
                  <c:v>41089</c:v>
                </c:pt>
                <c:pt idx="6337">
                  <c:v>41090</c:v>
                </c:pt>
                <c:pt idx="6338">
                  <c:v>41091</c:v>
                </c:pt>
                <c:pt idx="6339">
                  <c:v>41092</c:v>
                </c:pt>
                <c:pt idx="6340">
                  <c:v>41093</c:v>
                </c:pt>
                <c:pt idx="6341">
                  <c:v>41094</c:v>
                </c:pt>
                <c:pt idx="6342">
                  <c:v>41095</c:v>
                </c:pt>
                <c:pt idx="6343">
                  <c:v>41096</c:v>
                </c:pt>
                <c:pt idx="6344">
                  <c:v>41097</c:v>
                </c:pt>
                <c:pt idx="6345">
                  <c:v>41098</c:v>
                </c:pt>
                <c:pt idx="6346">
                  <c:v>41099</c:v>
                </c:pt>
                <c:pt idx="6347">
                  <c:v>41100</c:v>
                </c:pt>
                <c:pt idx="6348">
                  <c:v>41101</c:v>
                </c:pt>
                <c:pt idx="6349">
                  <c:v>41102</c:v>
                </c:pt>
                <c:pt idx="6350">
                  <c:v>41103</c:v>
                </c:pt>
                <c:pt idx="6351">
                  <c:v>41104</c:v>
                </c:pt>
                <c:pt idx="6352">
                  <c:v>41105</c:v>
                </c:pt>
                <c:pt idx="6353">
                  <c:v>41106</c:v>
                </c:pt>
                <c:pt idx="6354">
                  <c:v>41107</c:v>
                </c:pt>
                <c:pt idx="6355">
                  <c:v>41108</c:v>
                </c:pt>
                <c:pt idx="6356">
                  <c:v>41109</c:v>
                </c:pt>
                <c:pt idx="6357">
                  <c:v>41110</c:v>
                </c:pt>
                <c:pt idx="6358">
                  <c:v>41111</c:v>
                </c:pt>
                <c:pt idx="6359">
                  <c:v>41112</c:v>
                </c:pt>
                <c:pt idx="6360">
                  <c:v>41113</c:v>
                </c:pt>
                <c:pt idx="6361">
                  <c:v>41114</c:v>
                </c:pt>
                <c:pt idx="6362">
                  <c:v>41115</c:v>
                </c:pt>
                <c:pt idx="6363">
                  <c:v>41116</c:v>
                </c:pt>
                <c:pt idx="6364">
                  <c:v>41117</c:v>
                </c:pt>
                <c:pt idx="6365">
                  <c:v>41118</c:v>
                </c:pt>
                <c:pt idx="6366">
                  <c:v>41119</c:v>
                </c:pt>
                <c:pt idx="6367">
                  <c:v>41120</c:v>
                </c:pt>
                <c:pt idx="6368">
                  <c:v>41121</c:v>
                </c:pt>
                <c:pt idx="6369">
                  <c:v>41122</c:v>
                </c:pt>
                <c:pt idx="6370">
                  <c:v>41123</c:v>
                </c:pt>
                <c:pt idx="6371">
                  <c:v>41124</c:v>
                </c:pt>
                <c:pt idx="6372">
                  <c:v>41125</c:v>
                </c:pt>
                <c:pt idx="6373">
                  <c:v>41126</c:v>
                </c:pt>
                <c:pt idx="6374">
                  <c:v>41127</c:v>
                </c:pt>
                <c:pt idx="6375">
                  <c:v>41128</c:v>
                </c:pt>
                <c:pt idx="6376">
                  <c:v>41129</c:v>
                </c:pt>
                <c:pt idx="6377">
                  <c:v>41130</c:v>
                </c:pt>
                <c:pt idx="6378">
                  <c:v>41131</c:v>
                </c:pt>
                <c:pt idx="6379">
                  <c:v>41132</c:v>
                </c:pt>
                <c:pt idx="6380">
                  <c:v>41133</c:v>
                </c:pt>
                <c:pt idx="6381">
                  <c:v>41134</c:v>
                </c:pt>
                <c:pt idx="6382">
                  <c:v>41135</c:v>
                </c:pt>
                <c:pt idx="6383">
                  <c:v>41136</c:v>
                </c:pt>
                <c:pt idx="6384">
                  <c:v>41137</c:v>
                </c:pt>
                <c:pt idx="6385">
                  <c:v>41138</c:v>
                </c:pt>
                <c:pt idx="6386">
                  <c:v>41139</c:v>
                </c:pt>
                <c:pt idx="6387">
                  <c:v>41140</c:v>
                </c:pt>
                <c:pt idx="6388">
                  <c:v>41141</c:v>
                </c:pt>
                <c:pt idx="6389">
                  <c:v>41142</c:v>
                </c:pt>
                <c:pt idx="6390">
                  <c:v>41143</c:v>
                </c:pt>
                <c:pt idx="6391">
                  <c:v>41144</c:v>
                </c:pt>
                <c:pt idx="6392">
                  <c:v>41145</c:v>
                </c:pt>
                <c:pt idx="6393">
                  <c:v>41146</c:v>
                </c:pt>
                <c:pt idx="6394">
                  <c:v>41147</c:v>
                </c:pt>
                <c:pt idx="6395">
                  <c:v>41148</c:v>
                </c:pt>
                <c:pt idx="6396">
                  <c:v>41149</c:v>
                </c:pt>
                <c:pt idx="6397">
                  <c:v>41150</c:v>
                </c:pt>
                <c:pt idx="6398">
                  <c:v>41151</c:v>
                </c:pt>
                <c:pt idx="6399">
                  <c:v>41152</c:v>
                </c:pt>
                <c:pt idx="6400">
                  <c:v>41153</c:v>
                </c:pt>
                <c:pt idx="6401">
                  <c:v>41154</c:v>
                </c:pt>
                <c:pt idx="6402">
                  <c:v>41155</c:v>
                </c:pt>
                <c:pt idx="6403">
                  <c:v>41156</c:v>
                </c:pt>
                <c:pt idx="6404">
                  <c:v>41157</c:v>
                </c:pt>
                <c:pt idx="6405">
                  <c:v>41158</c:v>
                </c:pt>
                <c:pt idx="6406">
                  <c:v>41159</c:v>
                </c:pt>
                <c:pt idx="6407">
                  <c:v>41160</c:v>
                </c:pt>
                <c:pt idx="6408">
                  <c:v>41161</c:v>
                </c:pt>
                <c:pt idx="6409">
                  <c:v>41162</c:v>
                </c:pt>
                <c:pt idx="6410">
                  <c:v>41163</c:v>
                </c:pt>
                <c:pt idx="6411">
                  <c:v>41164</c:v>
                </c:pt>
                <c:pt idx="6412">
                  <c:v>41165</c:v>
                </c:pt>
                <c:pt idx="6413">
                  <c:v>41166</c:v>
                </c:pt>
                <c:pt idx="6414">
                  <c:v>41167</c:v>
                </c:pt>
                <c:pt idx="6415">
                  <c:v>41168</c:v>
                </c:pt>
                <c:pt idx="6416">
                  <c:v>41169</c:v>
                </c:pt>
                <c:pt idx="6417">
                  <c:v>41170</c:v>
                </c:pt>
                <c:pt idx="6418">
                  <c:v>41171</c:v>
                </c:pt>
                <c:pt idx="6419">
                  <c:v>41172</c:v>
                </c:pt>
                <c:pt idx="6420">
                  <c:v>41173</c:v>
                </c:pt>
                <c:pt idx="6421">
                  <c:v>41174</c:v>
                </c:pt>
                <c:pt idx="6422">
                  <c:v>41175</c:v>
                </c:pt>
                <c:pt idx="6423">
                  <c:v>41176</c:v>
                </c:pt>
                <c:pt idx="6424">
                  <c:v>41177</c:v>
                </c:pt>
                <c:pt idx="6425">
                  <c:v>41178</c:v>
                </c:pt>
                <c:pt idx="6426">
                  <c:v>41179</c:v>
                </c:pt>
                <c:pt idx="6427">
                  <c:v>41180</c:v>
                </c:pt>
                <c:pt idx="6428">
                  <c:v>41181</c:v>
                </c:pt>
                <c:pt idx="6429">
                  <c:v>41182</c:v>
                </c:pt>
                <c:pt idx="6430">
                  <c:v>41183</c:v>
                </c:pt>
                <c:pt idx="6431">
                  <c:v>41184</c:v>
                </c:pt>
                <c:pt idx="6432">
                  <c:v>41185</c:v>
                </c:pt>
                <c:pt idx="6433">
                  <c:v>41186</c:v>
                </c:pt>
                <c:pt idx="6434">
                  <c:v>41187</c:v>
                </c:pt>
                <c:pt idx="6435">
                  <c:v>41188</c:v>
                </c:pt>
                <c:pt idx="6436">
                  <c:v>41189</c:v>
                </c:pt>
                <c:pt idx="6437">
                  <c:v>41190</c:v>
                </c:pt>
                <c:pt idx="6438">
                  <c:v>41191</c:v>
                </c:pt>
                <c:pt idx="6439">
                  <c:v>41192</c:v>
                </c:pt>
                <c:pt idx="6440">
                  <c:v>41193</c:v>
                </c:pt>
                <c:pt idx="6441">
                  <c:v>41194</c:v>
                </c:pt>
                <c:pt idx="6442">
                  <c:v>41195</c:v>
                </c:pt>
                <c:pt idx="6443">
                  <c:v>41196</c:v>
                </c:pt>
                <c:pt idx="6444">
                  <c:v>41197</c:v>
                </c:pt>
                <c:pt idx="6445">
                  <c:v>41198</c:v>
                </c:pt>
                <c:pt idx="6446">
                  <c:v>41199</c:v>
                </c:pt>
                <c:pt idx="6447">
                  <c:v>41200</c:v>
                </c:pt>
                <c:pt idx="6448">
                  <c:v>41201</c:v>
                </c:pt>
                <c:pt idx="6449">
                  <c:v>41202</c:v>
                </c:pt>
                <c:pt idx="6450">
                  <c:v>41203</c:v>
                </c:pt>
                <c:pt idx="6451">
                  <c:v>41204</c:v>
                </c:pt>
                <c:pt idx="6452">
                  <c:v>41205</c:v>
                </c:pt>
                <c:pt idx="6453">
                  <c:v>41206</c:v>
                </c:pt>
                <c:pt idx="6454">
                  <c:v>41207</c:v>
                </c:pt>
                <c:pt idx="6455">
                  <c:v>41208</c:v>
                </c:pt>
                <c:pt idx="6456">
                  <c:v>41209</c:v>
                </c:pt>
                <c:pt idx="6457">
                  <c:v>41210</c:v>
                </c:pt>
                <c:pt idx="6458">
                  <c:v>41211</c:v>
                </c:pt>
                <c:pt idx="6459">
                  <c:v>41212</c:v>
                </c:pt>
                <c:pt idx="6460">
                  <c:v>41213</c:v>
                </c:pt>
                <c:pt idx="6461">
                  <c:v>41214</c:v>
                </c:pt>
                <c:pt idx="6462">
                  <c:v>41215</c:v>
                </c:pt>
                <c:pt idx="6463">
                  <c:v>41216</c:v>
                </c:pt>
                <c:pt idx="6464">
                  <c:v>41217</c:v>
                </c:pt>
                <c:pt idx="6465">
                  <c:v>41218</c:v>
                </c:pt>
                <c:pt idx="6466">
                  <c:v>41219</c:v>
                </c:pt>
                <c:pt idx="6467">
                  <c:v>41220</c:v>
                </c:pt>
                <c:pt idx="6468">
                  <c:v>41221</c:v>
                </c:pt>
                <c:pt idx="6469">
                  <c:v>41222</c:v>
                </c:pt>
                <c:pt idx="6470">
                  <c:v>41223</c:v>
                </c:pt>
                <c:pt idx="6471">
                  <c:v>41224</c:v>
                </c:pt>
                <c:pt idx="6472">
                  <c:v>41225</c:v>
                </c:pt>
                <c:pt idx="6473">
                  <c:v>41226</c:v>
                </c:pt>
                <c:pt idx="6474">
                  <c:v>41227</c:v>
                </c:pt>
                <c:pt idx="6475">
                  <c:v>41228</c:v>
                </c:pt>
                <c:pt idx="6476">
                  <c:v>41229</c:v>
                </c:pt>
                <c:pt idx="6477">
                  <c:v>41230</c:v>
                </c:pt>
                <c:pt idx="6478">
                  <c:v>41231</c:v>
                </c:pt>
                <c:pt idx="6479">
                  <c:v>41232</c:v>
                </c:pt>
                <c:pt idx="6480">
                  <c:v>41233</c:v>
                </c:pt>
                <c:pt idx="6481">
                  <c:v>41234</c:v>
                </c:pt>
                <c:pt idx="6482">
                  <c:v>41235</c:v>
                </c:pt>
                <c:pt idx="6483">
                  <c:v>41236</c:v>
                </c:pt>
                <c:pt idx="6484">
                  <c:v>41237</c:v>
                </c:pt>
                <c:pt idx="6485">
                  <c:v>41238</c:v>
                </c:pt>
                <c:pt idx="6486">
                  <c:v>41239</c:v>
                </c:pt>
                <c:pt idx="6487">
                  <c:v>41240</c:v>
                </c:pt>
                <c:pt idx="6488">
                  <c:v>41241</c:v>
                </c:pt>
                <c:pt idx="6489">
                  <c:v>41242</c:v>
                </c:pt>
                <c:pt idx="6490">
                  <c:v>41243</c:v>
                </c:pt>
                <c:pt idx="6491">
                  <c:v>41244</c:v>
                </c:pt>
                <c:pt idx="6492">
                  <c:v>41245</c:v>
                </c:pt>
                <c:pt idx="6493">
                  <c:v>41246</c:v>
                </c:pt>
                <c:pt idx="6494">
                  <c:v>41247</c:v>
                </c:pt>
                <c:pt idx="6495">
                  <c:v>41248</c:v>
                </c:pt>
                <c:pt idx="6496">
                  <c:v>41249</c:v>
                </c:pt>
                <c:pt idx="6497">
                  <c:v>41250</c:v>
                </c:pt>
                <c:pt idx="6498">
                  <c:v>41251</c:v>
                </c:pt>
                <c:pt idx="6499">
                  <c:v>41252</c:v>
                </c:pt>
                <c:pt idx="6500">
                  <c:v>41253</c:v>
                </c:pt>
                <c:pt idx="6501">
                  <c:v>41254</c:v>
                </c:pt>
                <c:pt idx="6502">
                  <c:v>41255</c:v>
                </c:pt>
                <c:pt idx="6503">
                  <c:v>41256</c:v>
                </c:pt>
                <c:pt idx="6504">
                  <c:v>41257</c:v>
                </c:pt>
                <c:pt idx="6505">
                  <c:v>41258</c:v>
                </c:pt>
                <c:pt idx="6506">
                  <c:v>41259</c:v>
                </c:pt>
                <c:pt idx="6507">
                  <c:v>41260</c:v>
                </c:pt>
                <c:pt idx="6508">
                  <c:v>41261</c:v>
                </c:pt>
                <c:pt idx="6509">
                  <c:v>41262</c:v>
                </c:pt>
                <c:pt idx="6510">
                  <c:v>41263</c:v>
                </c:pt>
                <c:pt idx="6511">
                  <c:v>41264</c:v>
                </c:pt>
                <c:pt idx="6512">
                  <c:v>41265</c:v>
                </c:pt>
                <c:pt idx="6513">
                  <c:v>41266</c:v>
                </c:pt>
                <c:pt idx="6514">
                  <c:v>41267</c:v>
                </c:pt>
                <c:pt idx="6515">
                  <c:v>41268</c:v>
                </c:pt>
                <c:pt idx="6516">
                  <c:v>41269</c:v>
                </c:pt>
                <c:pt idx="6517">
                  <c:v>41270</c:v>
                </c:pt>
                <c:pt idx="6518">
                  <c:v>41271</c:v>
                </c:pt>
                <c:pt idx="6519">
                  <c:v>41272</c:v>
                </c:pt>
                <c:pt idx="6520">
                  <c:v>41273</c:v>
                </c:pt>
                <c:pt idx="6521">
                  <c:v>41274</c:v>
                </c:pt>
                <c:pt idx="6522">
                  <c:v>41275</c:v>
                </c:pt>
                <c:pt idx="6523">
                  <c:v>41276</c:v>
                </c:pt>
                <c:pt idx="6524">
                  <c:v>41277</c:v>
                </c:pt>
                <c:pt idx="6525">
                  <c:v>41278</c:v>
                </c:pt>
                <c:pt idx="6526">
                  <c:v>41279</c:v>
                </c:pt>
                <c:pt idx="6527">
                  <c:v>41280</c:v>
                </c:pt>
                <c:pt idx="6528">
                  <c:v>41281</c:v>
                </c:pt>
                <c:pt idx="6529">
                  <c:v>41282</c:v>
                </c:pt>
                <c:pt idx="6530">
                  <c:v>41283</c:v>
                </c:pt>
                <c:pt idx="6531">
                  <c:v>41284</c:v>
                </c:pt>
                <c:pt idx="6532">
                  <c:v>41285</c:v>
                </c:pt>
                <c:pt idx="6533">
                  <c:v>41286</c:v>
                </c:pt>
                <c:pt idx="6534">
                  <c:v>41287</c:v>
                </c:pt>
                <c:pt idx="6535">
                  <c:v>41288</c:v>
                </c:pt>
                <c:pt idx="6536">
                  <c:v>41289</c:v>
                </c:pt>
                <c:pt idx="6537">
                  <c:v>41290</c:v>
                </c:pt>
                <c:pt idx="6538">
                  <c:v>41291</c:v>
                </c:pt>
                <c:pt idx="6539">
                  <c:v>41292</c:v>
                </c:pt>
                <c:pt idx="6540">
                  <c:v>41293</c:v>
                </c:pt>
                <c:pt idx="6541">
                  <c:v>41294</c:v>
                </c:pt>
                <c:pt idx="6542">
                  <c:v>41295</c:v>
                </c:pt>
                <c:pt idx="6543">
                  <c:v>41296</c:v>
                </c:pt>
                <c:pt idx="6544">
                  <c:v>41297</c:v>
                </c:pt>
                <c:pt idx="6545">
                  <c:v>41298</c:v>
                </c:pt>
                <c:pt idx="6546">
                  <c:v>41299</c:v>
                </c:pt>
                <c:pt idx="6547">
                  <c:v>41300</c:v>
                </c:pt>
                <c:pt idx="6548">
                  <c:v>41301</c:v>
                </c:pt>
                <c:pt idx="6549">
                  <c:v>41302</c:v>
                </c:pt>
                <c:pt idx="6550">
                  <c:v>41303</c:v>
                </c:pt>
                <c:pt idx="6551">
                  <c:v>41304</c:v>
                </c:pt>
                <c:pt idx="6552">
                  <c:v>41305</c:v>
                </c:pt>
                <c:pt idx="6553">
                  <c:v>41306</c:v>
                </c:pt>
                <c:pt idx="6554">
                  <c:v>41307</c:v>
                </c:pt>
                <c:pt idx="6555">
                  <c:v>41308</c:v>
                </c:pt>
                <c:pt idx="6556">
                  <c:v>41309</c:v>
                </c:pt>
                <c:pt idx="6557">
                  <c:v>41310</c:v>
                </c:pt>
                <c:pt idx="6558">
                  <c:v>41311</c:v>
                </c:pt>
                <c:pt idx="6559">
                  <c:v>41312</c:v>
                </c:pt>
                <c:pt idx="6560">
                  <c:v>41313</c:v>
                </c:pt>
                <c:pt idx="6561">
                  <c:v>41314</c:v>
                </c:pt>
                <c:pt idx="6562">
                  <c:v>41315</c:v>
                </c:pt>
                <c:pt idx="6563">
                  <c:v>41316</c:v>
                </c:pt>
                <c:pt idx="6564">
                  <c:v>41317</c:v>
                </c:pt>
                <c:pt idx="6565">
                  <c:v>41318</c:v>
                </c:pt>
                <c:pt idx="6566">
                  <c:v>41319</c:v>
                </c:pt>
                <c:pt idx="6567">
                  <c:v>41320</c:v>
                </c:pt>
                <c:pt idx="6568">
                  <c:v>41321</c:v>
                </c:pt>
                <c:pt idx="6569">
                  <c:v>41322</c:v>
                </c:pt>
                <c:pt idx="6570">
                  <c:v>41323</c:v>
                </c:pt>
                <c:pt idx="6571">
                  <c:v>41324</c:v>
                </c:pt>
                <c:pt idx="6572">
                  <c:v>41325</c:v>
                </c:pt>
                <c:pt idx="6573">
                  <c:v>41326</c:v>
                </c:pt>
                <c:pt idx="6574">
                  <c:v>41327</c:v>
                </c:pt>
                <c:pt idx="6575">
                  <c:v>41328</c:v>
                </c:pt>
                <c:pt idx="6576">
                  <c:v>41329</c:v>
                </c:pt>
                <c:pt idx="6577">
                  <c:v>41330</c:v>
                </c:pt>
                <c:pt idx="6578">
                  <c:v>41331</c:v>
                </c:pt>
                <c:pt idx="6579">
                  <c:v>41332</c:v>
                </c:pt>
                <c:pt idx="6580">
                  <c:v>41333</c:v>
                </c:pt>
                <c:pt idx="6581">
                  <c:v>41334</c:v>
                </c:pt>
                <c:pt idx="6582">
                  <c:v>41335</c:v>
                </c:pt>
                <c:pt idx="6583">
                  <c:v>41336</c:v>
                </c:pt>
                <c:pt idx="6584">
                  <c:v>41337</c:v>
                </c:pt>
                <c:pt idx="6585">
                  <c:v>41338</c:v>
                </c:pt>
                <c:pt idx="6586">
                  <c:v>41339</c:v>
                </c:pt>
                <c:pt idx="6587">
                  <c:v>41340</c:v>
                </c:pt>
                <c:pt idx="6588">
                  <c:v>41341</c:v>
                </c:pt>
                <c:pt idx="6589">
                  <c:v>41342</c:v>
                </c:pt>
                <c:pt idx="6590">
                  <c:v>41343</c:v>
                </c:pt>
                <c:pt idx="6591">
                  <c:v>41344</c:v>
                </c:pt>
                <c:pt idx="6592">
                  <c:v>41345</c:v>
                </c:pt>
                <c:pt idx="6593">
                  <c:v>41346</c:v>
                </c:pt>
                <c:pt idx="6594">
                  <c:v>41347</c:v>
                </c:pt>
                <c:pt idx="6595">
                  <c:v>41348</c:v>
                </c:pt>
                <c:pt idx="6596">
                  <c:v>41349</c:v>
                </c:pt>
                <c:pt idx="6597">
                  <c:v>41350</c:v>
                </c:pt>
                <c:pt idx="6598">
                  <c:v>41351</c:v>
                </c:pt>
                <c:pt idx="6599">
                  <c:v>41352</c:v>
                </c:pt>
                <c:pt idx="6600">
                  <c:v>41353</c:v>
                </c:pt>
                <c:pt idx="6601">
                  <c:v>41354</c:v>
                </c:pt>
                <c:pt idx="6602">
                  <c:v>41355</c:v>
                </c:pt>
                <c:pt idx="6603">
                  <c:v>41356</c:v>
                </c:pt>
                <c:pt idx="6604">
                  <c:v>41357</c:v>
                </c:pt>
                <c:pt idx="6605">
                  <c:v>41358</c:v>
                </c:pt>
                <c:pt idx="6606">
                  <c:v>41359</c:v>
                </c:pt>
                <c:pt idx="6607">
                  <c:v>41360</c:v>
                </c:pt>
                <c:pt idx="6608">
                  <c:v>41361</c:v>
                </c:pt>
                <c:pt idx="6609">
                  <c:v>41362</c:v>
                </c:pt>
                <c:pt idx="6610">
                  <c:v>41363</c:v>
                </c:pt>
                <c:pt idx="6611">
                  <c:v>41364</c:v>
                </c:pt>
                <c:pt idx="6612">
                  <c:v>41365</c:v>
                </c:pt>
                <c:pt idx="6613">
                  <c:v>41366</c:v>
                </c:pt>
                <c:pt idx="6614">
                  <c:v>41367</c:v>
                </c:pt>
                <c:pt idx="6615">
                  <c:v>41368</c:v>
                </c:pt>
                <c:pt idx="6616">
                  <c:v>41369</c:v>
                </c:pt>
                <c:pt idx="6617">
                  <c:v>41370</c:v>
                </c:pt>
                <c:pt idx="6618">
                  <c:v>41371</c:v>
                </c:pt>
                <c:pt idx="6619">
                  <c:v>41372</c:v>
                </c:pt>
                <c:pt idx="6620">
                  <c:v>41373</c:v>
                </c:pt>
                <c:pt idx="6621">
                  <c:v>41374</c:v>
                </c:pt>
                <c:pt idx="6622">
                  <c:v>41375</c:v>
                </c:pt>
                <c:pt idx="6623">
                  <c:v>41376</c:v>
                </c:pt>
                <c:pt idx="6624">
                  <c:v>41377</c:v>
                </c:pt>
                <c:pt idx="6625">
                  <c:v>41378</c:v>
                </c:pt>
                <c:pt idx="6626">
                  <c:v>41379</c:v>
                </c:pt>
                <c:pt idx="6627">
                  <c:v>41380</c:v>
                </c:pt>
                <c:pt idx="6628">
                  <c:v>41381</c:v>
                </c:pt>
                <c:pt idx="6629">
                  <c:v>41382</c:v>
                </c:pt>
                <c:pt idx="6630">
                  <c:v>41383</c:v>
                </c:pt>
                <c:pt idx="6631">
                  <c:v>41384</c:v>
                </c:pt>
                <c:pt idx="6632">
                  <c:v>41385</c:v>
                </c:pt>
                <c:pt idx="6633">
                  <c:v>41386</c:v>
                </c:pt>
                <c:pt idx="6634">
                  <c:v>41387</c:v>
                </c:pt>
                <c:pt idx="6635">
                  <c:v>41388</c:v>
                </c:pt>
                <c:pt idx="6636">
                  <c:v>41389</c:v>
                </c:pt>
                <c:pt idx="6637">
                  <c:v>41390</c:v>
                </c:pt>
                <c:pt idx="6638">
                  <c:v>41391</c:v>
                </c:pt>
                <c:pt idx="6639">
                  <c:v>41392</c:v>
                </c:pt>
                <c:pt idx="6640">
                  <c:v>41393</c:v>
                </c:pt>
                <c:pt idx="6641">
                  <c:v>41394</c:v>
                </c:pt>
                <c:pt idx="6642">
                  <c:v>41395</c:v>
                </c:pt>
                <c:pt idx="6643">
                  <c:v>41396</c:v>
                </c:pt>
                <c:pt idx="6644">
                  <c:v>41397</c:v>
                </c:pt>
                <c:pt idx="6645">
                  <c:v>41398</c:v>
                </c:pt>
                <c:pt idx="6646">
                  <c:v>41399</c:v>
                </c:pt>
                <c:pt idx="6647">
                  <c:v>41400</c:v>
                </c:pt>
                <c:pt idx="6648">
                  <c:v>41401</c:v>
                </c:pt>
                <c:pt idx="6649">
                  <c:v>41402</c:v>
                </c:pt>
                <c:pt idx="6650">
                  <c:v>41403</c:v>
                </c:pt>
                <c:pt idx="6651">
                  <c:v>41404</c:v>
                </c:pt>
                <c:pt idx="6652">
                  <c:v>41405</c:v>
                </c:pt>
                <c:pt idx="6653">
                  <c:v>41406</c:v>
                </c:pt>
                <c:pt idx="6654">
                  <c:v>41407</c:v>
                </c:pt>
                <c:pt idx="6655">
                  <c:v>41408</c:v>
                </c:pt>
                <c:pt idx="6656">
                  <c:v>41409</c:v>
                </c:pt>
                <c:pt idx="6657">
                  <c:v>41410</c:v>
                </c:pt>
                <c:pt idx="6658">
                  <c:v>41411</c:v>
                </c:pt>
                <c:pt idx="6659">
                  <c:v>41412</c:v>
                </c:pt>
                <c:pt idx="6660">
                  <c:v>41413</c:v>
                </c:pt>
                <c:pt idx="6661">
                  <c:v>41414</c:v>
                </c:pt>
                <c:pt idx="6662">
                  <c:v>41415</c:v>
                </c:pt>
                <c:pt idx="6663">
                  <c:v>41416</c:v>
                </c:pt>
                <c:pt idx="6664">
                  <c:v>41417</c:v>
                </c:pt>
                <c:pt idx="6665">
                  <c:v>41418</c:v>
                </c:pt>
                <c:pt idx="6666">
                  <c:v>41419</c:v>
                </c:pt>
                <c:pt idx="6667">
                  <c:v>41420</c:v>
                </c:pt>
                <c:pt idx="6668">
                  <c:v>41421</c:v>
                </c:pt>
                <c:pt idx="6669">
                  <c:v>41422</c:v>
                </c:pt>
                <c:pt idx="6670">
                  <c:v>41423</c:v>
                </c:pt>
                <c:pt idx="6671">
                  <c:v>41424</c:v>
                </c:pt>
                <c:pt idx="6672">
                  <c:v>41425</c:v>
                </c:pt>
                <c:pt idx="6673">
                  <c:v>41426</c:v>
                </c:pt>
                <c:pt idx="6674">
                  <c:v>41427</c:v>
                </c:pt>
                <c:pt idx="6675">
                  <c:v>41428</c:v>
                </c:pt>
                <c:pt idx="6676">
                  <c:v>41429</c:v>
                </c:pt>
                <c:pt idx="6677">
                  <c:v>41430</c:v>
                </c:pt>
                <c:pt idx="6678">
                  <c:v>41431</c:v>
                </c:pt>
                <c:pt idx="6679">
                  <c:v>41432</c:v>
                </c:pt>
                <c:pt idx="6680">
                  <c:v>41433</c:v>
                </c:pt>
                <c:pt idx="6681">
                  <c:v>41434</c:v>
                </c:pt>
                <c:pt idx="6682">
                  <c:v>41435</c:v>
                </c:pt>
                <c:pt idx="6683">
                  <c:v>41436</c:v>
                </c:pt>
                <c:pt idx="6684">
                  <c:v>41437</c:v>
                </c:pt>
                <c:pt idx="6685">
                  <c:v>41438</c:v>
                </c:pt>
                <c:pt idx="6686">
                  <c:v>41439</c:v>
                </c:pt>
                <c:pt idx="6687">
                  <c:v>41440</c:v>
                </c:pt>
                <c:pt idx="6688">
                  <c:v>41441</c:v>
                </c:pt>
                <c:pt idx="6689">
                  <c:v>41442</c:v>
                </c:pt>
                <c:pt idx="6690">
                  <c:v>41443</c:v>
                </c:pt>
                <c:pt idx="6691">
                  <c:v>41444</c:v>
                </c:pt>
                <c:pt idx="6692">
                  <c:v>41445</c:v>
                </c:pt>
                <c:pt idx="6693">
                  <c:v>41446</c:v>
                </c:pt>
                <c:pt idx="6694">
                  <c:v>41447</c:v>
                </c:pt>
                <c:pt idx="6695">
                  <c:v>41448</c:v>
                </c:pt>
                <c:pt idx="6696">
                  <c:v>41449</c:v>
                </c:pt>
                <c:pt idx="6697">
                  <c:v>41450</c:v>
                </c:pt>
                <c:pt idx="6698">
                  <c:v>41451</c:v>
                </c:pt>
                <c:pt idx="6699">
                  <c:v>41452</c:v>
                </c:pt>
                <c:pt idx="6700">
                  <c:v>41453</c:v>
                </c:pt>
                <c:pt idx="6701">
                  <c:v>41454</c:v>
                </c:pt>
                <c:pt idx="6702">
                  <c:v>41455</c:v>
                </c:pt>
                <c:pt idx="6703">
                  <c:v>41456</c:v>
                </c:pt>
                <c:pt idx="6704">
                  <c:v>41457</c:v>
                </c:pt>
                <c:pt idx="6705">
                  <c:v>41458</c:v>
                </c:pt>
                <c:pt idx="6706">
                  <c:v>41459</c:v>
                </c:pt>
                <c:pt idx="6707">
                  <c:v>41460</c:v>
                </c:pt>
                <c:pt idx="6708">
                  <c:v>41461</c:v>
                </c:pt>
                <c:pt idx="6709">
                  <c:v>41462</c:v>
                </c:pt>
                <c:pt idx="6710">
                  <c:v>41463</c:v>
                </c:pt>
                <c:pt idx="6711">
                  <c:v>41464</c:v>
                </c:pt>
                <c:pt idx="6712">
                  <c:v>41465</c:v>
                </c:pt>
                <c:pt idx="6713">
                  <c:v>41466</c:v>
                </c:pt>
                <c:pt idx="6714">
                  <c:v>41467</c:v>
                </c:pt>
                <c:pt idx="6715">
                  <c:v>41468</c:v>
                </c:pt>
                <c:pt idx="6716">
                  <c:v>41469</c:v>
                </c:pt>
                <c:pt idx="6717">
                  <c:v>41470</c:v>
                </c:pt>
                <c:pt idx="6718">
                  <c:v>41471</c:v>
                </c:pt>
                <c:pt idx="6719">
                  <c:v>41472</c:v>
                </c:pt>
                <c:pt idx="6720">
                  <c:v>41473</c:v>
                </c:pt>
                <c:pt idx="6721">
                  <c:v>41474</c:v>
                </c:pt>
                <c:pt idx="6722">
                  <c:v>41475</c:v>
                </c:pt>
                <c:pt idx="6723">
                  <c:v>41476</c:v>
                </c:pt>
                <c:pt idx="6724">
                  <c:v>41477</c:v>
                </c:pt>
                <c:pt idx="6725">
                  <c:v>41478</c:v>
                </c:pt>
                <c:pt idx="6726">
                  <c:v>41479</c:v>
                </c:pt>
                <c:pt idx="6727">
                  <c:v>41480</c:v>
                </c:pt>
                <c:pt idx="6728">
                  <c:v>41481</c:v>
                </c:pt>
                <c:pt idx="6729">
                  <c:v>41482</c:v>
                </c:pt>
                <c:pt idx="6730">
                  <c:v>41483</c:v>
                </c:pt>
                <c:pt idx="6731">
                  <c:v>41484</c:v>
                </c:pt>
                <c:pt idx="6732">
                  <c:v>41485</c:v>
                </c:pt>
                <c:pt idx="6733">
                  <c:v>41486</c:v>
                </c:pt>
                <c:pt idx="6734">
                  <c:v>41487</c:v>
                </c:pt>
                <c:pt idx="6735">
                  <c:v>41488</c:v>
                </c:pt>
                <c:pt idx="6736">
                  <c:v>41489</c:v>
                </c:pt>
                <c:pt idx="6737">
                  <c:v>41490</c:v>
                </c:pt>
                <c:pt idx="6738">
                  <c:v>41491</c:v>
                </c:pt>
                <c:pt idx="6739">
                  <c:v>41492</c:v>
                </c:pt>
                <c:pt idx="6740">
                  <c:v>41493</c:v>
                </c:pt>
                <c:pt idx="6741">
                  <c:v>41494</c:v>
                </c:pt>
                <c:pt idx="6742">
                  <c:v>41495</c:v>
                </c:pt>
                <c:pt idx="6743">
                  <c:v>41496</c:v>
                </c:pt>
                <c:pt idx="6744">
                  <c:v>41497</c:v>
                </c:pt>
                <c:pt idx="6745">
                  <c:v>41498</c:v>
                </c:pt>
                <c:pt idx="6746">
                  <c:v>41499</c:v>
                </c:pt>
                <c:pt idx="6747">
                  <c:v>41500</c:v>
                </c:pt>
                <c:pt idx="6748">
                  <c:v>41501</c:v>
                </c:pt>
                <c:pt idx="6749">
                  <c:v>41502</c:v>
                </c:pt>
                <c:pt idx="6750">
                  <c:v>41503</c:v>
                </c:pt>
                <c:pt idx="6751">
                  <c:v>41504</c:v>
                </c:pt>
                <c:pt idx="6752">
                  <c:v>41505</c:v>
                </c:pt>
                <c:pt idx="6753">
                  <c:v>41506</c:v>
                </c:pt>
                <c:pt idx="6754">
                  <c:v>41507</c:v>
                </c:pt>
                <c:pt idx="6755">
                  <c:v>41508</c:v>
                </c:pt>
                <c:pt idx="6756">
                  <c:v>41509</c:v>
                </c:pt>
                <c:pt idx="6757">
                  <c:v>41510</c:v>
                </c:pt>
                <c:pt idx="6758">
                  <c:v>41511</c:v>
                </c:pt>
                <c:pt idx="6759">
                  <c:v>41512</c:v>
                </c:pt>
                <c:pt idx="6760">
                  <c:v>41513</c:v>
                </c:pt>
                <c:pt idx="6761">
                  <c:v>41514</c:v>
                </c:pt>
                <c:pt idx="6762">
                  <c:v>41515</c:v>
                </c:pt>
                <c:pt idx="6763">
                  <c:v>41516</c:v>
                </c:pt>
                <c:pt idx="6764">
                  <c:v>41517</c:v>
                </c:pt>
                <c:pt idx="6765">
                  <c:v>41518</c:v>
                </c:pt>
                <c:pt idx="6766">
                  <c:v>41519</c:v>
                </c:pt>
                <c:pt idx="6767">
                  <c:v>41520</c:v>
                </c:pt>
                <c:pt idx="6768">
                  <c:v>41521</c:v>
                </c:pt>
                <c:pt idx="6769">
                  <c:v>41522</c:v>
                </c:pt>
                <c:pt idx="6770">
                  <c:v>41523</c:v>
                </c:pt>
                <c:pt idx="6771">
                  <c:v>41524</c:v>
                </c:pt>
                <c:pt idx="6772">
                  <c:v>41525</c:v>
                </c:pt>
                <c:pt idx="6773">
                  <c:v>41526</c:v>
                </c:pt>
                <c:pt idx="6774">
                  <c:v>41527</c:v>
                </c:pt>
                <c:pt idx="6775">
                  <c:v>41528</c:v>
                </c:pt>
                <c:pt idx="6776">
                  <c:v>41529</c:v>
                </c:pt>
                <c:pt idx="6777">
                  <c:v>41530</c:v>
                </c:pt>
                <c:pt idx="6778">
                  <c:v>41531</c:v>
                </c:pt>
                <c:pt idx="6779">
                  <c:v>41532</c:v>
                </c:pt>
                <c:pt idx="6780">
                  <c:v>41533</c:v>
                </c:pt>
                <c:pt idx="6781">
                  <c:v>41534</c:v>
                </c:pt>
                <c:pt idx="6782">
                  <c:v>41535</c:v>
                </c:pt>
                <c:pt idx="6783">
                  <c:v>41536</c:v>
                </c:pt>
                <c:pt idx="6784">
                  <c:v>41537</c:v>
                </c:pt>
                <c:pt idx="6785">
                  <c:v>41538</c:v>
                </c:pt>
                <c:pt idx="6786">
                  <c:v>41539</c:v>
                </c:pt>
                <c:pt idx="6787">
                  <c:v>41540</c:v>
                </c:pt>
                <c:pt idx="6788">
                  <c:v>41541</c:v>
                </c:pt>
                <c:pt idx="6789">
                  <c:v>41542</c:v>
                </c:pt>
                <c:pt idx="6790">
                  <c:v>41543</c:v>
                </c:pt>
                <c:pt idx="6791">
                  <c:v>41544</c:v>
                </c:pt>
                <c:pt idx="6792">
                  <c:v>41545</c:v>
                </c:pt>
                <c:pt idx="6793">
                  <c:v>41546</c:v>
                </c:pt>
                <c:pt idx="6794">
                  <c:v>41547</c:v>
                </c:pt>
                <c:pt idx="6795">
                  <c:v>41548</c:v>
                </c:pt>
                <c:pt idx="6796">
                  <c:v>41549</c:v>
                </c:pt>
                <c:pt idx="6797">
                  <c:v>41550</c:v>
                </c:pt>
                <c:pt idx="6798">
                  <c:v>41551</c:v>
                </c:pt>
                <c:pt idx="6799">
                  <c:v>41552</c:v>
                </c:pt>
                <c:pt idx="6800">
                  <c:v>41553</c:v>
                </c:pt>
                <c:pt idx="6801">
                  <c:v>41554</c:v>
                </c:pt>
                <c:pt idx="6802">
                  <c:v>41555</c:v>
                </c:pt>
                <c:pt idx="6803">
                  <c:v>41556</c:v>
                </c:pt>
                <c:pt idx="6804">
                  <c:v>41557</c:v>
                </c:pt>
                <c:pt idx="6805">
                  <c:v>41558</c:v>
                </c:pt>
                <c:pt idx="6806">
                  <c:v>41559</c:v>
                </c:pt>
                <c:pt idx="6807">
                  <c:v>41560</c:v>
                </c:pt>
                <c:pt idx="6808">
                  <c:v>41561</c:v>
                </c:pt>
                <c:pt idx="6809">
                  <c:v>41562</c:v>
                </c:pt>
                <c:pt idx="6810">
                  <c:v>41563</c:v>
                </c:pt>
                <c:pt idx="6811">
                  <c:v>41564</c:v>
                </c:pt>
                <c:pt idx="6812">
                  <c:v>41565</c:v>
                </c:pt>
                <c:pt idx="6813">
                  <c:v>41566</c:v>
                </c:pt>
                <c:pt idx="6814">
                  <c:v>41567</c:v>
                </c:pt>
                <c:pt idx="6815">
                  <c:v>41568</c:v>
                </c:pt>
                <c:pt idx="6816">
                  <c:v>41569</c:v>
                </c:pt>
                <c:pt idx="6817">
                  <c:v>41570</c:v>
                </c:pt>
                <c:pt idx="6818">
                  <c:v>41571</c:v>
                </c:pt>
                <c:pt idx="6819">
                  <c:v>41572</c:v>
                </c:pt>
                <c:pt idx="6820">
                  <c:v>41573</c:v>
                </c:pt>
                <c:pt idx="6821">
                  <c:v>41574</c:v>
                </c:pt>
                <c:pt idx="6822">
                  <c:v>41575</c:v>
                </c:pt>
                <c:pt idx="6823">
                  <c:v>41576</c:v>
                </c:pt>
                <c:pt idx="6824">
                  <c:v>41577</c:v>
                </c:pt>
                <c:pt idx="6825">
                  <c:v>41578</c:v>
                </c:pt>
                <c:pt idx="6826">
                  <c:v>41579</c:v>
                </c:pt>
                <c:pt idx="6827">
                  <c:v>41580</c:v>
                </c:pt>
                <c:pt idx="6828">
                  <c:v>41581</c:v>
                </c:pt>
                <c:pt idx="6829">
                  <c:v>41582</c:v>
                </c:pt>
                <c:pt idx="6830">
                  <c:v>41583</c:v>
                </c:pt>
                <c:pt idx="6831">
                  <c:v>41584</c:v>
                </c:pt>
                <c:pt idx="6832">
                  <c:v>41585</c:v>
                </c:pt>
                <c:pt idx="6833">
                  <c:v>41586</c:v>
                </c:pt>
                <c:pt idx="6834">
                  <c:v>41587</c:v>
                </c:pt>
                <c:pt idx="6835">
                  <c:v>41588</c:v>
                </c:pt>
                <c:pt idx="6836">
                  <c:v>41589</c:v>
                </c:pt>
                <c:pt idx="6837">
                  <c:v>41590</c:v>
                </c:pt>
                <c:pt idx="6838">
                  <c:v>41591</c:v>
                </c:pt>
                <c:pt idx="6839">
                  <c:v>41592</c:v>
                </c:pt>
                <c:pt idx="6840">
                  <c:v>41593</c:v>
                </c:pt>
                <c:pt idx="6841">
                  <c:v>41594</c:v>
                </c:pt>
                <c:pt idx="6842">
                  <c:v>41595</c:v>
                </c:pt>
                <c:pt idx="6843">
                  <c:v>41596</c:v>
                </c:pt>
                <c:pt idx="6844">
                  <c:v>41597</c:v>
                </c:pt>
                <c:pt idx="6845">
                  <c:v>41598</c:v>
                </c:pt>
                <c:pt idx="6846">
                  <c:v>41599</c:v>
                </c:pt>
                <c:pt idx="6847">
                  <c:v>41600</c:v>
                </c:pt>
                <c:pt idx="6848">
                  <c:v>41601</c:v>
                </c:pt>
                <c:pt idx="6849">
                  <c:v>41602</c:v>
                </c:pt>
                <c:pt idx="6850">
                  <c:v>41603</c:v>
                </c:pt>
                <c:pt idx="6851">
                  <c:v>41604</c:v>
                </c:pt>
                <c:pt idx="6852">
                  <c:v>41605</c:v>
                </c:pt>
                <c:pt idx="6853">
                  <c:v>41606</c:v>
                </c:pt>
                <c:pt idx="6854">
                  <c:v>41607</c:v>
                </c:pt>
                <c:pt idx="6855">
                  <c:v>41608</c:v>
                </c:pt>
                <c:pt idx="6856">
                  <c:v>41609</c:v>
                </c:pt>
                <c:pt idx="6857">
                  <c:v>41610</c:v>
                </c:pt>
                <c:pt idx="6858">
                  <c:v>41611</c:v>
                </c:pt>
                <c:pt idx="6859">
                  <c:v>41612</c:v>
                </c:pt>
                <c:pt idx="6860">
                  <c:v>41613</c:v>
                </c:pt>
                <c:pt idx="6861">
                  <c:v>41614</c:v>
                </c:pt>
                <c:pt idx="6862">
                  <c:v>41615</c:v>
                </c:pt>
                <c:pt idx="6863">
                  <c:v>41616</c:v>
                </c:pt>
                <c:pt idx="6864">
                  <c:v>41617</c:v>
                </c:pt>
                <c:pt idx="6865">
                  <c:v>41618</c:v>
                </c:pt>
                <c:pt idx="6866">
                  <c:v>41619</c:v>
                </c:pt>
                <c:pt idx="6867">
                  <c:v>41620</c:v>
                </c:pt>
                <c:pt idx="6868">
                  <c:v>41621</c:v>
                </c:pt>
                <c:pt idx="6869">
                  <c:v>41622</c:v>
                </c:pt>
                <c:pt idx="6870">
                  <c:v>41623</c:v>
                </c:pt>
                <c:pt idx="6871">
                  <c:v>41624</c:v>
                </c:pt>
                <c:pt idx="6872">
                  <c:v>41625</c:v>
                </c:pt>
                <c:pt idx="6873">
                  <c:v>41626</c:v>
                </c:pt>
                <c:pt idx="6874">
                  <c:v>41627</c:v>
                </c:pt>
                <c:pt idx="6875">
                  <c:v>41628</c:v>
                </c:pt>
                <c:pt idx="6876">
                  <c:v>41629</c:v>
                </c:pt>
                <c:pt idx="6877">
                  <c:v>41630</c:v>
                </c:pt>
                <c:pt idx="6878">
                  <c:v>41631</c:v>
                </c:pt>
                <c:pt idx="6879">
                  <c:v>41632</c:v>
                </c:pt>
                <c:pt idx="6880">
                  <c:v>41633</c:v>
                </c:pt>
                <c:pt idx="6881">
                  <c:v>41634</c:v>
                </c:pt>
                <c:pt idx="6882">
                  <c:v>41635</c:v>
                </c:pt>
                <c:pt idx="6883">
                  <c:v>41636</c:v>
                </c:pt>
                <c:pt idx="6884">
                  <c:v>41637</c:v>
                </c:pt>
                <c:pt idx="6885">
                  <c:v>41638</c:v>
                </c:pt>
                <c:pt idx="6886">
                  <c:v>41639</c:v>
                </c:pt>
                <c:pt idx="6887">
                  <c:v>41640</c:v>
                </c:pt>
                <c:pt idx="6888">
                  <c:v>41641</c:v>
                </c:pt>
                <c:pt idx="6889">
                  <c:v>41642</c:v>
                </c:pt>
                <c:pt idx="6890">
                  <c:v>41643</c:v>
                </c:pt>
                <c:pt idx="6891">
                  <c:v>41644</c:v>
                </c:pt>
                <c:pt idx="6892">
                  <c:v>41645</c:v>
                </c:pt>
                <c:pt idx="6893">
                  <c:v>41646</c:v>
                </c:pt>
                <c:pt idx="6894">
                  <c:v>41647</c:v>
                </c:pt>
                <c:pt idx="6895">
                  <c:v>41648</c:v>
                </c:pt>
                <c:pt idx="6896">
                  <c:v>41649</c:v>
                </c:pt>
                <c:pt idx="6897">
                  <c:v>41650</c:v>
                </c:pt>
                <c:pt idx="6898">
                  <c:v>41651</c:v>
                </c:pt>
                <c:pt idx="6899">
                  <c:v>41652</c:v>
                </c:pt>
                <c:pt idx="6900">
                  <c:v>41653</c:v>
                </c:pt>
                <c:pt idx="6901">
                  <c:v>41654</c:v>
                </c:pt>
                <c:pt idx="6902">
                  <c:v>41655</c:v>
                </c:pt>
                <c:pt idx="6903">
                  <c:v>41656</c:v>
                </c:pt>
                <c:pt idx="6904">
                  <c:v>41657</c:v>
                </c:pt>
                <c:pt idx="6905">
                  <c:v>41658</c:v>
                </c:pt>
                <c:pt idx="6906">
                  <c:v>41659</c:v>
                </c:pt>
                <c:pt idx="6907">
                  <c:v>41660</c:v>
                </c:pt>
                <c:pt idx="6908">
                  <c:v>41661</c:v>
                </c:pt>
                <c:pt idx="6909">
                  <c:v>41662</c:v>
                </c:pt>
                <c:pt idx="6910">
                  <c:v>41663</c:v>
                </c:pt>
                <c:pt idx="6911">
                  <c:v>41664</c:v>
                </c:pt>
                <c:pt idx="6912">
                  <c:v>41665</c:v>
                </c:pt>
                <c:pt idx="6913">
                  <c:v>41666</c:v>
                </c:pt>
                <c:pt idx="6914">
                  <c:v>41667</c:v>
                </c:pt>
                <c:pt idx="6915">
                  <c:v>41668</c:v>
                </c:pt>
                <c:pt idx="6916">
                  <c:v>41669</c:v>
                </c:pt>
                <c:pt idx="6917">
                  <c:v>41670</c:v>
                </c:pt>
                <c:pt idx="6918">
                  <c:v>41671</c:v>
                </c:pt>
                <c:pt idx="6919">
                  <c:v>41672</c:v>
                </c:pt>
                <c:pt idx="6920">
                  <c:v>41673</c:v>
                </c:pt>
                <c:pt idx="6921">
                  <c:v>41674</c:v>
                </c:pt>
                <c:pt idx="6922">
                  <c:v>41675</c:v>
                </c:pt>
                <c:pt idx="6923">
                  <c:v>41676</c:v>
                </c:pt>
                <c:pt idx="6924">
                  <c:v>41677</c:v>
                </c:pt>
                <c:pt idx="6925">
                  <c:v>41678</c:v>
                </c:pt>
                <c:pt idx="6926">
                  <c:v>41679</c:v>
                </c:pt>
                <c:pt idx="6927">
                  <c:v>41680</c:v>
                </c:pt>
                <c:pt idx="6928">
                  <c:v>41681</c:v>
                </c:pt>
                <c:pt idx="6929">
                  <c:v>41682</c:v>
                </c:pt>
                <c:pt idx="6930">
                  <c:v>41683</c:v>
                </c:pt>
                <c:pt idx="6931">
                  <c:v>41684</c:v>
                </c:pt>
                <c:pt idx="6932">
                  <c:v>41685</c:v>
                </c:pt>
                <c:pt idx="6933">
                  <c:v>41686</c:v>
                </c:pt>
                <c:pt idx="6934">
                  <c:v>41687</c:v>
                </c:pt>
                <c:pt idx="6935">
                  <c:v>41688</c:v>
                </c:pt>
                <c:pt idx="6936">
                  <c:v>41689</c:v>
                </c:pt>
                <c:pt idx="6937">
                  <c:v>41690</c:v>
                </c:pt>
                <c:pt idx="6938">
                  <c:v>41691</c:v>
                </c:pt>
                <c:pt idx="6939">
                  <c:v>41692</c:v>
                </c:pt>
                <c:pt idx="6940">
                  <c:v>41693</c:v>
                </c:pt>
                <c:pt idx="6941">
                  <c:v>41694</c:v>
                </c:pt>
                <c:pt idx="6942">
                  <c:v>41695</c:v>
                </c:pt>
                <c:pt idx="6943">
                  <c:v>41696</c:v>
                </c:pt>
                <c:pt idx="6944">
                  <c:v>41697</c:v>
                </c:pt>
                <c:pt idx="6945">
                  <c:v>41698</c:v>
                </c:pt>
                <c:pt idx="6946">
                  <c:v>41699</c:v>
                </c:pt>
                <c:pt idx="6947">
                  <c:v>41700</c:v>
                </c:pt>
                <c:pt idx="6948">
                  <c:v>41701</c:v>
                </c:pt>
                <c:pt idx="6949">
                  <c:v>41702</c:v>
                </c:pt>
                <c:pt idx="6950">
                  <c:v>41703</c:v>
                </c:pt>
                <c:pt idx="6951">
                  <c:v>41704</c:v>
                </c:pt>
                <c:pt idx="6952">
                  <c:v>41705</c:v>
                </c:pt>
                <c:pt idx="6953">
                  <c:v>41706</c:v>
                </c:pt>
                <c:pt idx="6954">
                  <c:v>41707</c:v>
                </c:pt>
                <c:pt idx="6955">
                  <c:v>41708</c:v>
                </c:pt>
                <c:pt idx="6956">
                  <c:v>41709</c:v>
                </c:pt>
                <c:pt idx="6957">
                  <c:v>41710</c:v>
                </c:pt>
                <c:pt idx="6958">
                  <c:v>41711</c:v>
                </c:pt>
                <c:pt idx="6959">
                  <c:v>41712</c:v>
                </c:pt>
                <c:pt idx="6960">
                  <c:v>41713</c:v>
                </c:pt>
                <c:pt idx="6961">
                  <c:v>41714</c:v>
                </c:pt>
                <c:pt idx="6962">
                  <c:v>41715</c:v>
                </c:pt>
                <c:pt idx="6963">
                  <c:v>41716</c:v>
                </c:pt>
                <c:pt idx="6964">
                  <c:v>41717</c:v>
                </c:pt>
                <c:pt idx="6965">
                  <c:v>41718</c:v>
                </c:pt>
                <c:pt idx="6966">
                  <c:v>41719</c:v>
                </c:pt>
                <c:pt idx="6967">
                  <c:v>41720</c:v>
                </c:pt>
                <c:pt idx="6968">
                  <c:v>41721</c:v>
                </c:pt>
                <c:pt idx="6969">
                  <c:v>41722</c:v>
                </c:pt>
                <c:pt idx="6970">
                  <c:v>41723</c:v>
                </c:pt>
                <c:pt idx="6971">
                  <c:v>41724</c:v>
                </c:pt>
                <c:pt idx="6972">
                  <c:v>41725</c:v>
                </c:pt>
                <c:pt idx="6973">
                  <c:v>41726</c:v>
                </c:pt>
                <c:pt idx="6974">
                  <c:v>41727</c:v>
                </c:pt>
                <c:pt idx="6975">
                  <c:v>41728</c:v>
                </c:pt>
                <c:pt idx="6976">
                  <c:v>41729</c:v>
                </c:pt>
                <c:pt idx="6977">
                  <c:v>41730</c:v>
                </c:pt>
                <c:pt idx="6978">
                  <c:v>41731</c:v>
                </c:pt>
                <c:pt idx="6979">
                  <c:v>41732</c:v>
                </c:pt>
                <c:pt idx="6980">
                  <c:v>41733</c:v>
                </c:pt>
                <c:pt idx="6981">
                  <c:v>41734</c:v>
                </c:pt>
                <c:pt idx="6982">
                  <c:v>41735</c:v>
                </c:pt>
                <c:pt idx="6983">
                  <c:v>41736</c:v>
                </c:pt>
                <c:pt idx="6984">
                  <c:v>41737</c:v>
                </c:pt>
                <c:pt idx="6985">
                  <c:v>41738</c:v>
                </c:pt>
                <c:pt idx="6986">
                  <c:v>41739</c:v>
                </c:pt>
                <c:pt idx="6987">
                  <c:v>41740</c:v>
                </c:pt>
                <c:pt idx="6988">
                  <c:v>41741</c:v>
                </c:pt>
                <c:pt idx="6989">
                  <c:v>41742</c:v>
                </c:pt>
                <c:pt idx="6990">
                  <c:v>41743</c:v>
                </c:pt>
                <c:pt idx="6991">
                  <c:v>41744</c:v>
                </c:pt>
                <c:pt idx="6992">
                  <c:v>41745</c:v>
                </c:pt>
                <c:pt idx="6993">
                  <c:v>41746</c:v>
                </c:pt>
                <c:pt idx="6994">
                  <c:v>41747</c:v>
                </c:pt>
                <c:pt idx="6995">
                  <c:v>41748</c:v>
                </c:pt>
                <c:pt idx="6996">
                  <c:v>41749</c:v>
                </c:pt>
                <c:pt idx="6997">
                  <c:v>41750</c:v>
                </c:pt>
                <c:pt idx="6998">
                  <c:v>41751</c:v>
                </c:pt>
                <c:pt idx="6999">
                  <c:v>41752</c:v>
                </c:pt>
                <c:pt idx="7000">
                  <c:v>41753</c:v>
                </c:pt>
                <c:pt idx="7001">
                  <c:v>41754</c:v>
                </c:pt>
                <c:pt idx="7002">
                  <c:v>41755</c:v>
                </c:pt>
                <c:pt idx="7003">
                  <c:v>41756</c:v>
                </c:pt>
                <c:pt idx="7004">
                  <c:v>41757</c:v>
                </c:pt>
                <c:pt idx="7005">
                  <c:v>41758</c:v>
                </c:pt>
                <c:pt idx="7006">
                  <c:v>41759</c:v>
                </c:pt>
                <c:pt idx="7007">
                  <c:v>41760</c:v>
                </c:pt>
                <c:pt idx="7008">
                  <c:v>41761</c:v>
                </c:pt>
                <c:pt idx="7009">
                  <c:v>41762</c:v>
                </c:pt>
                <c:pt idx="7010">
                  <c:v>41763</c:v>
                </c:pt>
                <c:pt idx="7011">
                  <c:v>41764</c:v>
                </c:pt>
                <c:pt idx="7012">
                  <c:v>41765</c:v>
                </c:pt>
                <c:pt idx="7013">
                  <c:v>41766</c:v>
                </c:pt>
                <c:pt idx="7014">
                  <c:v>41767</c:v>
                </c:pt>
                <c:pt idx="7015">
                  <c:v>41768</c:v>
                </c:pt>
                <c:pt idx="7016">
                  <c:v>41769</c:v>
                </c:pt>
                <c:pt idx="7017">
                  <c:v>41770</c:v>
                </c:pt>
                <c:pt idx="7018">
                  <c:v>41771</c:v>
                </c:pt>
                <c:pt idx="7019">
                  <c:v>41772</c:v>
                </c:pt>
                <c:pt idx="7020">
                  <c:v>41773</c:v>
                </c:pt>
                <c:pt idx="7021">
                  <c:v>41774</c:v>
                </c:pt>
                <c:pt idx="7022">
                  <c:v>41775</c:v>
                </c:pt>
                <c:pt idx="7023">
                  <c:v>41776</c:v>
                </c:pt>
                <c:pt idx="7024">
                  <c:v>41777</c:v>
                </c:pt>
                <c:pt idx="7025">
                  <c:v>41778</c:v>
                </c:pt>
                <c:pt idx="7026">
                  <c:v>41779</c:v>
                </c:pt>
                <c:pt idx="7027">
                  <c:v>41780</c:v>
                </c:pt>
                <c:pt idx="7028">
                  <c:v>41781</c:v>
                </c:pt>
                <c:pt idx="7029">
                  <c:v>41782</c:v>
                </c:pt>
                <c:pt idx="7030">
                  <c:v>41783</c:v>
                </c:pt>
                <c:pt idx="7031">
                  <c:v>41784</c:v>
                </c:pt>
                <c:pt idx="7032">
                  <c:v>41785</c:v>
                </c:pt>
                <c:pt idx="7033">
                  <c:v>41786</c:v>
                </c:pt>
                <c:pt idx="7034">
                  <c:v>41787</c:v>
                </c:pt>
                <c:pt idx="7035">
                  <c:v>41788</c:v>
                </c:pt>
                <c:pt idx="7036">
                  <c:v>41789</c:v>
                </c:pt>
                <c:pt idx="7037">
                  <c:v>41790</c:v>
                </c:pt>
                <c:pt idx="7038">
                  <c:v>41791</c:v>
                </c:pt>
                <c:pt idx="7039">
                  <c:v>41792</c:v>
                </c:pt>
                <c:pt idx="7040">
                  <c:v>41793</c:v>
                </c:pt>
                <c:pt idx="7041">
                  <c:v>41794</c:v>
                </c:pt>
                <c:pt idx="7042">
                  <c:v>41795</c:v>
                </c:pt>
                <c:pt idx="7043">
                  <c:v>41796</c:v>
                </c:pt>
                <c:pt idx="7044">
                  <c:v>41797</c:v>
                </c:pt>
                <c:pt idx="7045">
                  <c:v>41798</c:v>
                </c:pt>
                <c:pt idx="7046">
                  <c:v>41799</c:v>
                </c:pt>
                <c:pt idx="7047">
                  <c:v>41800</c:v>
                </c:pt>
                <c:pt idx="7048">
                  <c:v>41801</c:v>
                </c:pt>
                <c:pt idx="7049">
                  <c:v>41802</c:v>
                </c:pt>
                <c:pt idx="7050">
                  <c:v>41803</c:v>
                </c:pt>
                <c:pt idx="7051">
                  <c:v>41804</c:v>
                </c:pt>
                <c:pt idx="7052">
                  <c:v>41805</c:v>
                </c:pt>
                <c:pt idx="7053">
                  <c:v>41806</c:v>
                </c:pt>
                <c:pt idx="7054">
                  <c:v>41807</c:v>
                </c:pt>
                <c:pt idx="7055">
                  <c:v>41808</c:v>
                </c:pt>
                <c:pt idx="7056">
                  <c:v>41809</c:v>
                </c:pt>
                <c:pt idx="7057">
                  <c:v>41810</c:v>
                </c:pt>
                <c:pt idx="7058">
                  <c:v>41811</c:v>
                </c:pt>
                <c:pt idx="7059">
                  <c:v>41812</c:v>
                </c:pt>
                <c:pt idx="7060">
                  <c:v>41813</c:v>
                </c:pt>
                <c:pt idx="7061">
                  <c:v>41814</c:v>
                </c:pt>
                <c:pt idx="7062">
                  <c:v>41815</c:v>
                </c:pt>
                <c:pt idx="7063">
                  <c:v>41816</c:v>
                </c:pt>
                <c:pt idx="7064">
                  <c:v>41817</c:v>
                </c:pt>
                <c:pt idx="7065">
                  <c:v>41818</c:v>
                </c:pt>
                <c:pt idx="7066">
                  <c:v>41819</c:v>
                </c:pt>
                <c:pt idx="7067">
                  <c:v>41820</c:v>
                </c:pt>
                <c:pt idx="7068">
                  <c:v>41821</c:v>
                </c:pt>
                <c:pt idx="7069">
                  <c:v>41822</c:v>
                </c:pt>
                <c:pt idx="7070">
                  <c:v>41823</c:v>
                </c:pt>
                <c:pt idx="7071">
                  <c:v>41824</c:v>
                </c:pt>
                <c:pt idx="7072">
                  <c:v>41825</c:v>
                </c:pt>
                <c:pt idx="7073">
                  <c:v>41826</c:v>
                </c:pt>
                <c:pt idx="7074">
                  <c:v>41827</c:v>
                </c:pt>
                <c:pt idx="7075">
                  <c:v>41828</c:v>
                </c:pt>
                <c:pt idx="7076">
                  <c:v>41829</c:v>
                </c:pt>
                <c:pt idx="7077">
                  <c:v>41830</c:v>
                </c:pt>
                <c:pt idx="7078">
                  <c:v>41831</c:v>
                </c:pt>
                <c:pt idx="7079">
                  <c:v>41832</c:v>
                </c:pt>
                <c:pt idx="7080">
                  <c:v>41833</c:v>
                </c:pt>
                <c:pt idx="7081">
                  <c:v>41834</c:v>
                </c:pt>
                <c:pt idx="7082">
                  <c:v>41835</c:v>
                </c:pt>
                <c:pt idx="7083">
                  <c:v>41836</c:v>
                </c:pt>
                <c:pt idx="7084">
                  <c:v>41837</c:v>
                </c:pt>
                <c:pt idx="7085">
                  <c:v>41838</c:v>
                </c:pt>
                <c:pt idx="7086">
                  <c:v>41839</c:v>
                </c:pt>
                <c:pt idx="7087">
                  <c:v>41840</c:v>
                </c:pt>
                <c:pt idx="7088">
                  <c:v>41841</c:v>
                </c:pt>
                <c:pt idx="7089">
                  <c:v>41842</c:v>
                </c:pt>
                <c:pt idx="7090">
                  <c:v>41843</c:v>
                </c:pt>
                <c:pt idx="7091">
                  <c:v>41844</c:v>
                </c:pt>
                <c:pt idx="7092">
                  <c:v>41845</c:v>
                </c:pt>
                <c:pt idx="7093">
                  <c:v>41846</c:v>
                </c:pt>
                <c:pt idx="7094">
                  <c:v>41847</c:v>
                </c:pt>
                <c:pt idx="7095">
                  <c:v>41848</c:v>
                </c:pt>
                <c:pt idx="7096">
                  <c:v>41849</c:v>
                </c:pt>
                <c:pt idx="7097">
                  <c:v>41850</c:v>
                </c:pt>
                <c:pt idx="7098">
                  <c:v>41851</c:v>
                </c:pt>
                <c:pt idx="7099">
                  <c:v>41852</c:v>
                </c:pt>
                <c:pt idx="7100">
                  <c:v>41853</c:v>
                </c:pt>
                <c:pt idx="7101">
                  <c:v>41854</c:v>
                </c:pt>
                <c:pt idx="7102">
                  <c:v>41855</c:v>
                </c:pt>
                <c:pt idx="7103">
                  <c:v>41856</c:v>
                </c:pt>
                <c:pt idx="7104">
                  <c:v>41857</c:v>
                </c:pt>
                <c:pt idx="7105">
                  <c:v>41858</c:v>
                </c:pt>
                <c:pt idx="7106">
                  <c:v>41859</c:v>
                </c:pt>
                <c:pt idx="7107">
                  <c:v>41860</c:v>
                </c:pt>
                <c:pt idx="7108">
                  <c:v>41861</c:v>
                </c:pt>
                <c:pt idx="7109">
                  <c:v>41862</c:v>
                </c:pt>
                <c:pt idx="7110">
                  <c:v>41863</c:v>
                </c:pt>
                <c:pt idx="7111">
                  <c:v>41864</c:v>
                </c:pt>
                <c:pt idx="7112">
                  <c:v>41865</c:v>
                </c:pt>
                <c:pt idx="7113">
                  <c:v>41866</c:v>
                </c:pt>
                <c:pt idx="7114">
                  <c:v>41867</c:v>
                </c:pt>
                <c:pt idx="7115">
                  <c:v>41868</c:v>
                </c:pt>
                <c:pt idx="7116">
                  <c:v>41869</c:v>
                </c:pt>
                <c:pt idx="7117">
                  <c:v>41870</c:v>
                </c:pt>
                <c:pt idx="7118">
                  <c:v>41871</c:v>
                </c:pt>
                <c:pt idx="7119">
                  <c:v>41872</c:v>
                </c:pt>
                <c:pt idx="7120">
                  <c:v>41873</c:v>
                </c:pt>
                <c:pt idx="7121">
                  <c:v>41874</c:v>
                </c:pt>
                <c:pt idx="7122">
                  <c:v>41875</c:v>
                </c:pt>
                <c:pt idx="7123">
                  <c:v>41876</c:v>
                </c:pt>
                <c:pt idx="7124">
                  <c:v>41877</c:v>
                </c:pt>
                <c:pt idx="7125">
                  <c:v>41878</c:v>
                </c:pt>
                <c:pt idx="7126">
                  <c:v>41879</c:v>
                </c:pt>
                <c:pt idx="7127">
                  <c:v>41880</c:v>
                </c:pt>
                <c:pt idx="7128">
                  <c:v>41881</c:v>
                </c:pt>
                <c:pt idx="7129">
                  <c:v>41882</c:v>
                </c:pt>
                <c:pt idx="7130">
                  <c:v>41883</c:v>
                </c:pt>
                <c:pt idx="7131">
                  <c:v>41884</c:v>
                </c:pt>
                <c:pt idx="7132">
                  <c:v>41885</c:v>
                </c:pt>
                <c:pt idx="7133">
                  <c:v>41886</c:v>
                </c:pt>
                <c:pt idx="7134">
                  <c:v>41887</c:v>
                </c:pt>
                <c:pt idx="7135">
                  <c:v>41888</c:v>
                </c:pt>
                <c:pt idx="7136">
                  <c:v>41889</c:v>
                </c:pt>
                <c:pt idx="7137">
                  <c:v>41890</c:v>
                </c:pt>
                <c:pt idx="7138">
                  <c:v>41891</c:v>
                </c:pt>
                <c:pt idx="7139">
                  <c:v>41892</c:v>
                </c:pt>
                <c:pt idx="7140">
                  <c:v>41893</c:v>
                </c:pt>
                <c:pt idx="7141">
                  <c:v>41894</c:v>
                </c:pt>
                <c:pt idx="7142">
                  <c:v>41895</c:v>
                </c:pt>
                <c:pt idx="7143">
                  <c:v>41896</c:v>
                </c:pt>
                <c:pt idx="7144">
                  <c:v>41897</c:v>
                </c:pt>
                <c:pt idx="7145">
                  <c:v>41898</c:v>
                </c:pt>
                <c:pt idx="7146">
                  <c:v>41899</c:v>
                </c:pt>
                <c:pt idx="7147">
                  <c:v>41900</c:v>
                </c:pt>
                <c:pt idx="7148">
                  <c:v>41901</c:v>
                </c:pt>
                <c:pt idx="7149">
                  <c:v>41902</c:v>
                </c:pt>
                <c:pt idx="7150">
                  <c:v>41903</c:v>
                </c:pt>
                <c:pt idx="7151">
                  <c:v>41904</c:v>
                </c:pt>
                <c:pt idx="7152">
                  <c:v>41905</c:v>
                </c:pt>
                <c:pt idx="7153">
                  <c:v>41906</c:v>
                </c:pt>
                <c:pt idx="7154">
                  <c:v>41907</c:v>
                </c:pt>
                <c:pt idx="7155">
                  <c:v>41908</c:v>
                </c:pt>
                <c:pt idx="7156">
                  <c:v>41909</c:v>
                </c:pt>
                <c:pt idx="7157">
                  <c:v>41910</c:v>
                </c:pt>
                <c:pt idx="7158">
                  <c:v>41911</c:v>
                </c:pt>
                <c:pt idx="7159">
                  <c:v>41912</c:v>
                </c:pt>
                <c:pt idx="7160">
                  <c:v>41913</c:v>
                </c:pt>
                <c:pt idx="7161">
                  <c:v>41914</c:v>
                </c:pt>
                <c:pt idx="7162">
                  <c:v>41915</c:v>
                </c:pt>
                <c:pt idx="7163">
                  <c:v>41916</c:v>
                </c:pt>
                <c:pt idx="7164">
                  <c:v>41917</c:v>
                </c:pt>
                <c:pt idx="7165">
                  <c:v>41918</c:v>
                </c:pt>
                <c:pt idx="7166">
                  <c:v>41919</c:v>
                </c:pt>
                <c:pt idx="7167">
                  <c:v>41920</c:v>
                </c:pt>
                <c:pt idx="7168">
                  <c:v>41921</c:v>
                </c:pt>
                <c:pt idx="7169">
                  <c:v>41922</c:v>
                </c:pt>
                <c:pt idx="7170">
                  <c:v>41923</c:v>
                </c:pt>
                <c:pt idx="7171">
                  <c:v>41924</c:v>
                </c:pt>
                <c:pt idx="7172">
                  <c:v>41925</c:v>
                </c:pt>
                <c:pt idx="7173">
                  <c:v>41926</c:v>
                </c:pt>
                <c:pt idx="7174">
                  <c:v>41927</c:v>
                </c:pt>
                <c:pt idx="7175">
                  <c:v>41928</c:v>
                </c:pt>
                <c:pt idx="7176">
                  <c:v>41929</c:v>
                </c:pt>
                <c:pt idx="7177">
                  <c:v>41930</c:v>
                </c:pt>
                <c:pt idx="7178">
                  <c:v>41931</c:v>
                </c:pt>
                <c:pt idx="7179">
                  <c:v>41932</c:v>
                </c:pt>
                <c:pt idx="7180">
                  <c:v>41933</c:v>
                </c:pt>
                <c:pt idx="7181">
                  <c:v>41934</c:v>
                </c:pt>
                <c:pt idx="7182">
                  <c:v>41935</c:v>
                </c:pt>
                <c:pt idx="7183">
                  <c:v>41936</c:v>
                </c:pt>
                <c:pt idx="7184">
                  <c:v>41937</c:v>
                </c:pt>
                <c:pt idx="7185">
                  <c:v>41938</c:v>
                </c:pt>
                <c:pt idx="7186">
                  <c:v>41939</c:v>
                </c:pt>
                <c:pt idx="7187">
                  <c:v>41940</c:v>
                </c:pt>
                <c:pt idx="7188">
                  <c:v>41941</c:v>
                </c:pt>
                <c:pt idx="7189">
                  <c:v>41942</c:v>
                </c:pt>
                <c:pt idx="7190">
                  <c:v>41943</c:v>
                </c:pt>
                <c:pt idx="7191">
                  <c:v>41944</c:v>
                </c:pt>
                <c:pt idx="7192">
                  <c:v>41945</c:v>
                </c:pt>
                <c:pt idx="7193">
                  <c:v>41946</c:v>
                </c:pt>
                <c:pt idx="7194">
                  <c:v>41947</c:v>
                </c:pt>
                <c:pt idx="7195">
                  <c:v>41948</c:v>
                </c:pt>
                <c:pt idx="7196">
                  <c:v>41949</c:v>
                </c:pt>
                <c:pt idx="7197">
                  <c:v>41950</c:v>
                </c:pt>
                <c:pt idx="7198">
                  <c:v>41951</c:v>
                </c:pt>
                <c:pt idx="7199">
                  <c:v>41952</c:v>
                </c:pt>
                <c:pt idx="7200">
                  <c:v>41953</c:v>
                </c:pt>
                <c:pt idx="7201">
                  <c:v>41954</c:v>
                </c:pt>
                <c:pt idx="7202">
                  <c:v>41955</c:v>
                </c:pt>
                <c:pt idx="7203">
                  <c:v>41956</c:v>
                </c:pt>
                <c:pt idx="7204">
                  <c:v>41957</c:v>
                </c:pt>
                <c:pt idx="7205">
                  <c:v>41958</c:v>
                </c:pt>
                <c:pt idx="7206">
                  <c:v>41959</c:v>
                </c:pt>
                <c:pt idx="7207">
                  <c:v>41960</c:v>
                </c:pt>
                <c:pt idx="7208">
                  <c:v>41961</c:v>
                </c:pt>
                <c:pt idx="7209">
                  <c:v>41962</c:v>
                </c:pt>
                <c:pt idx="7210">
                  <c:v>41963</c:v>
                </c:pt>
                <c:pt idx="7211">
                  <c:v>41964</c:v>
                </c:pt>
                <c:pt idx="7212">
                  <c:v>41965</c:v>
                </c:pt>
                <c:pt idx="7213">
                  <c:v>41966</c:v>
                </c:pt>
                <c:pt idx="7214">
                  <c:v>41967</c:v>
                </c:pt>
                <c:pt idx="7215">
                  <c:v>41968</c:v>
                </c:pt>
                <c:pt idx="7216">
                  <c:v>41969</c:v>
                </c:pt>
                <c:pt idx="7217">
                  <c:v>41970</c:v>
                </c:pt>
                <c:pt idx="7218">
                  <c:v>41971</c:v>
                </c:pt>
                <c:pt idx="7219">
                  <c:v>41972</c:v>
                </c:pt>
                <c:pt idx="7220">
                  <c:v>41973</c:v>
                </c:pt>
                <c:pt idx="7221">
                  <c:v>41974</c:v>
                </c:pt>
                <c:pt idx="7222">
                  <c:v>41975</c:v>
                </c:pt>
                <c:pt idx="7223">
                  <c:v>41976</c:v>
                </c:pt>
                <c:pt idx="7224">
                  <c:v>41977</c:v>
                </c:pt>
                <c:pt idx="7225">
                  <c:v>41978</c:v>
                </c:pt>
                <c:pt idx="7226">
                  <c:v>41979</c:v>
                </c:pt>
                <c:pt idx="7227">
                  <c:v>41980</c:v>
                </c:pt>
                <c:pt idx="7228">
                  <c:v>41981</c:v>
                </c:pt>
                <c:pt idx="7229">
                  <c:v>41982</c:v>
                </c:pt>
                <c:pt idx="7230">
                  <c:v>41983</c:v>
                </c:pt>
                <c:pt idx="7231">
                  <c:v>41984</c:v>
                </c:pt>
                <c:pt idx="7232">
                  <c:v>41985</c:v>
                </c:pt>
                <c:pt idx="7233">
                  <c:v>41986</c:v>
                </c:pt>
                <c:pt idx="7234">
                  <c:v>41987</c:v>
                </c:pt>
                <c:pt idx="7235">
                  <c:v>41988</c:v>
                </c:pt>
                <c:pt idx="7236">
                  <c:v>41989</c:v>
                </c:pt>
                <c:pt idx="7237">
                  <c:v>41990</c:v>
                </c:pt>
                <c:pt idx="7238">
                  <c:v>41991</c:v>
                </c:pt>
                <c:pt idx="7239">
                  <c:v>41992</c:v>
                </c:pt>
                <c:pt idx="7240">
                  <c:v>41993</c:v>
                </c:pt>
                <c:pt idx="7241">
                  <c:v>41994</c:v>
                </c:pt>
                <c:pt idx="7242">
                  <c:v>41995</c:v>
                </c:pt>
                <c:pt idx="7243">
                  <c:v>41996</c:v>
                </c:pt>
                <c:pt idx="7244">
                  <c:v>41997</c:v>
                </c:pt>
                <c:pt idx="7245">
                  <c:v>41998</c:v>
                </c:pt>
                <c:pt idx="7246">
                  <c:v>41999</c:v>
                </c:pt>
                <c:pt idx="7247">
                  <c:v>42000</c:v>
                </c:pt>
                <c:pt idx="7248">
                  <c:v>42001</c:v>
                </c:pt>
                <c:pt idx="7249">
                  <c:v>42002</c:v>
                </c:pt>
                <c:pt idx="7250">
                  <c:v>42003</c:v>
                </c:pt>
                <c:pt idx="7251">
                  <c:v>42004</c:v>
                </c:pt>
              </c:numCache>
            </c:numRef>
          </c:xVal>
          <c:yVal>
            <c:numRef>
              <c:f>HPV_4410_pravostranna!$AR$2:$AR$10000</c:f>
              <c:numCache>
                <c:formatCode>#,##0.000_ ;\-#,##0.000\ </c:formatCode>
                <c:ptCount val="9999"/>
                <c:pt idx="0">
                  <c:v>5.0999908447270172</c:v>
                </c:pt>
                <c:pt idx="1">
                  <c:v>5.0999908447270172</c:v>
                </c:pt>
                <c:pt idx="2">
                  <c:v>5.0899963378910229</c:v>
                </c:pt>
                <c:pt idx="3">
                  <c:v>5.0899963378910229</c:v>
                </c:pt>
                <c:pt idx="4">
                  <c:v>5.0599975585940058</c:v>
                </c:pt>
                <c:pt idx="5">
                  <c:v>5.0499877929690058</c:v>
                </c:pt>
                <c:pt idx="6">
                  <c:v>5.0399932861330115</c:v>
                </c:pt>
                <c:pt idx="7">
                  <c:v>5.0299987792970171</c:v>
                </c:pt>
                <c:pt idx="8">
                  <c:v>5.0299987792970171</c:v>
                </c:pt>
                <c:pt idx="9">
                  <c:v>5.0399932861330115</c:v>
                </c:pt>
                <c:pt idx="10">
                  <c:v>5.0599975585940058</c:v>
                </c:pt>
                <c:pt idx="11">
                  <c:v>5.0799865722660229</c:v>
                </c:pt>
                <c:pt idx="12">
                  <c:v>5.0899963378910229</c:v>
                </c:pt>
                <c:pt idx="13">
                  <c:v>5.0999908447270172</c:v>
                </c:pt>
                <c:pt idx="14">
                  <c:v>5.0999908447270172</c:v>
                </c:pt>
                <c:pt idx="15">
                  <c:v>5.0999908447270172</c:v>
                </c:pt>
                <c:pt idx="16">
                  <c:v>5.1199951171880116</c:v>
                </c:pt>
                <c:pt idx="17">
                  <c:v>5.1199951171880116</c:v>
                </c:pt>
                <c:pt idx="18">
                  <c:v>5.1199951171880116</c:v>
                </c:pt>
                <c:pt idx="19">
                  <c:v>5.1100006103520172</c:v>
                </c:pt>
                <c:pt idx="20">
                  <c:v>5.1100006103520172</c:v>
                </c:pt>
                <c:pt idx="21">
                  <c:v>5.1100006103520172</c:v>
                </c:pt>
                <c:pt idx="22">
                  <c:v>5.0999908447270172</c:v>
                </c:pt>
                <c:pt idx="23">
                  <c:v>5.1199951171880116</c:v>
                </c:pt>
                <c:pt idx="24">
                  <c:v>5.1199951171880116</c:v>
                </c:pt>
                <c:pt idx="25">
                  <c:v>5.1199951171880116</c:v>
                </c:pt>
                <c:pt idx="26">
                  <c:v>5.1299896240240059</c:v>
                </c:pt>
                <c:pt idx="27">
                  <c:v>5.1199951171880116</c:v>
                </c:pt>
                <c:pt idx="28">
                  <c:v>5.1199951171880116</c:v>
                </c:pt>
                <c:pt idx="29">
                  <c:v>5.1100006103520172</c:v>
                </c:pt>
                <c:pt idx="30">
                  <c:v>5.0899963378910229</c:v>
                </c:pt>
                <c:pt idx="31">
                  <c:v>5.0899963378910229</c:v>
                </c:pt>
                <c:pt idx="32">
                  <c:v>5.0999908447270172</c:v>
                </c:pt>
                <c:pt idx="33">
                  <c:v>5.0799865722660229</c:v>
                </c:pt>
                <c:pt idx="34">
                  <c:v>5.0999908447270172</c:v>
                </c:pt>
                <c:pt idx="35">
                  <c:v>5.1100006103520172</c:v>
                </c:pt>
                <c:pt idx="36">
                  <c:v>5.1100006103520172</c:v>
                </c:pt>
                <c:pt idx="37">
                  <c:v>5.0899963378910229</c:v>
                </c:pt>
                <c:pt idx="38">
                  <c:v>5.0899963378910229</c:v>
                </c:pt>
                <c:pt idx="39">
                  <c:v>5.1499938964850003</c:v>
                </c:pt>
                <c:pt idx="40">
                  <c:v>5.2099914550780113</c:v>
                </c:pt>
                <c:pt idx="41">
                  <c:v>5.2299957275390057</c:v>
                </c:pt>
                <c:pt idx="42">
                  <c:v>5.2199859619140057</c:v>
                </c:pt>
                <c:pt idx="43">
                  <c:v>5.2099914550780113</c:v>
                </c:pt>
                <c:pt idx="44">
                  <c:v>5.239990234375</c:v>
                </c:pt>
                <c:pt idx="45">
                  <c:v>5.2799987792970171</c:v>
                </c:pt>
                <c:pt idx="46">
                  <c:v>5.2899932861330115</c:v>
                </c:pt>
                <c:pt idx="47">
                  <c:v>5.2899932861330115</c:v>
                </c:pt>
                <c:pt idx="48">
                  <c:v>5.2899932861330115</c:v>
                </c:pt>
                <c:pt idx="49">
                  <c:v>5.2999877929690058</c:v>
                </c:pt>
                <c:pt idx="50">
                  <c:v>5.2999877929690058</c:v>
                </c:pt>
                <c:pt idx="51">
                  <c:v>5.3099975585940058</c:v>
                </c:pt>
                <c:pt idx="52">
                  <c:v>5.3299865722660229</c:v>
                </c:pt>
                <c:pt idx="53">
                  <c:v>5.3399963378910229</c:v>
                </c:pt>
                <c:pt idx="54">
                  <c:v>5.3699951171880116</c:v>
                </c:pt>
                <c:pt idx="55">
                  <c:v>5.3699951171880116</c:v>
                </c:pt>
                <c:pt idx="56">
                  <c:v>5.3999938964850003</c:v>
                </c:pt>
                <c:pt idx="57">
                  <c:v>5.4299926757810226</c:v>
                </c:pt>
                <c:pt idx="58">
                  <c:v>5.419998168946023</c:v>
                </c:pt>
                <c:pt idx="59">
                  <c:v>5.4299926757810226</c:v>
                </c:pt>
                <c:pt idx="60">
                  <c:v>5.4299926757810226</c:v>
                </c:pt>
                <c:pt idx="61">
                  <c:v>5.409988403321023</c:v>
                </c:pt>
                <c:pt idx="62">
                  <c:v>5.3899993896490059</c:v>
                </c:pt>
                <c:pt idx="63">
                  <c:v>5.3899993896490059</c:v>
                </c:pt>
                <c:pt idx="64">
                  <c:v>5.3799896240240059</c:v>
                </c:pt>
                <c:pt idx="65">
                  <c:v>5.3899993896490059</c:v>
                </c:pt>
                <c:pt idx="66">
                  <c:v>5.3899993896490059</c:v>
                </c:pt>
                <c:pt idx="67">
                  <c:v>5.3799896240240059</c:v>
                </c:pt>
                <c:pt idx="68">
                  <c:v>5.3699951171880116</c:v>
                </c:pt>
                <c:pt idx="69">
                  <c:v>5.3699951171880116</c:v>
                </c:pt>
                <c:pt idx="70">
                  <c:v>5.3699951171880116</c:v>
                </c:pt>
                <c:pt idx="71">
                  <c:v>5.3399963378910229</c:v>
                </c:pt>
                <c:pt idx="72">
                  <c:v>5.3399963378910229</c:v>
                </c:pt>
                <c:pt idx="73">
                  <c:v>5.3199920654300001</c:v>
                </c:pt>
                <c:pt idx="74">
                  <c:v>5.2999877929690058</c:v>
                </c:pt>
                <c:pt idx="75">
                  <c:v>5.2799987792970171</c:v>
                </c:pt>
                <c:pt idx="76">
                  <c:v>5.2699890136720171</c:v>
                </c:pt>
                <c:pt idx="77">
                  <c:v>5.2599945068360228</c:v>
                </c:pt>
                <c:pt idx="78">
                  <c:v>5.25</c:v>
                </c:pt>
                <c:pt idx="79">
                  <c:v>5.239990234375</c:v>
                </c:pt>
                <c:pt idx="80">
                  <c:v>5.239990234375</c:v>
                </c:pt>
                <c:pt idx="81">
                  <c:v>5.2299957275390057</c:v>
                </c:pt>
                <c:pt idx="82">
                  <c:v>5.2199859619140057</c:v>
                </c:pt>
                <c:pt idx="83">
                  <c:v>5.2099914550780113</c:v>
                </c:pt>
                <c:pt idx="84">
                  <c:v>5.2099914550780113</c:v>
                </c:pt>
                <c:pt idx="85">
                  <c:v>5.199996948242017</c:v>
                </c:pt>
                <c:pt idx="86">
                  <c:v>5.1799926757810226</c:v>
                </c:pt>
                <c:pt idx="87">
                  <c:v>5.1799926757810226</c:v>
                </c:pt>
                <c:pt idx="88">
                  <c:v>5.1799926757810226</c:v>
                </c:pt>
                <c:pt idx="89">
                  <c:v>5.1799926757810226</c:v>
                </c:pt>
                <c:pt idx="90">
                  <c:v>5.1799926757810226</c:v>
                </c:pt>
                <c:pt idx="91">
                  <c:v>5.239990234375</c:v>
                </c:pt>
                <c:pt idx="92">
                  <c:v>5.2699890136720171</c:v>
                </c:pt>
                <c:pt idx="93">
                  <c:v>5.2799987792970171</c:v>
                </c:pt>
                <c:pt idx="94">
                  <c:v>5.2999877929690058</c:v>
                </c:pt>
                <c:pt idx="95">
                  <c:v>5.3199920654300001</c:v>
                </c:pt>
                <c:pt idx="96">
                  <c:v>5.3299865722660229</c:v>
                </c:pt>
                <c:pt idx="97">
                  <c:v>5.3199920654300001</c:v>
                </c:pt>
                <c:pt idx="98">
                  <c:v>5.2999877929690058</c:v>
                </c:pt>
                <c:pt idx="99">
                  <c:v>5.2799987792970171</c:v>
                </c:pt>
                <c:pt idx="100">
                  <c:v>5.2699890136720171</c:v>
                </c:pt>
                <c:pt idx="101">
                  <c:v>5.2799987792970171</c:v>
                </c:pt>
                <c:pt idx="102">
                  <c:v>5.2699890136720171</c:v>
                </c:pt>
                <c:pt idx="103">
                  <c:v>5.2599945068360228</c:v>
                </c:pt>
                <c:pt idx="104">
                  <c:v>5.2699890136720171</c:v>
                </c:pt>
                <c:pt idx="105">
                  <c:v>5.2699890136720171</c:v>
                </c:pt>
                <c:pt idx="106">
                  <c:v>5.2799987792970171</c:v>
                </c:pt>
                <c:pt idx="107">
                  <c:v>5.2599945068360228</c:v>
                </c:pt>
                <c:pt idx="108">
                  <c:v>5.2599945068360228</c:v>
                </c:pt>
                <c:pt idx="109">
                  <c:v>5.25</c:v>
                </c:pt>
                <c:pt idx="110">
                  <c:v>5.239990234375</c:v>
                </c:pt>
                <c:pt idx="111">
                  <c:v>5.239990234375</c:v>
                </c:pt>
                <c:pt idx="112">
                  <c:v>5.2299957275390057</c:v>
                </c:pt>
                <c:pt idx="113">
                  <c:v>5.2199859619140057</c:v>
                </c:pt>
                <c:pt idx="114">
                  <c:v>5.2099914550780113</c:v>
                </c:pt>
                <c:pt idx="115">
                  <c:v>5.2099914550780113</c:v>
                </c:pt>
                <c:pt idx="116">
                  <c:v>5.2299957275390057</c:v>
                </c:pt>
                <c:pt idx="117">
                  <c:v>5.239990234375</c:v>
                </c:pt>
                <c:pt idx="118">
                  <c:v>5.239990234375</c:v>
                </c:pt>
                <c:pt idx="119">
                  <c:v>5.2599945068360228</c:v>
                </c:pt>
                <c:pt idx="120">
                  <c:v>5.2699890136720171</c:v>
                </c:pt>
                <c:pt idx="121">
                  <c:v>5.2599945068360228</c:v>
                </c:pt>
                <c:pt idx="122">
                  <c:v>5.239990234375</c:v>
                </c:pt>
                <c:pt idx="123">
                  <c:v>5.2299957275390057</c:v>
                </c:pt>
                <c:pt idx="124">
                  <c:v>5.2299957275390057</c:v>
                </c:pt>
                <c:pt idx="125">
                  <c:v>5.2199859619140057</c:v>
                </c:pt>
                <c:pt idx="126">
                  <c:v>5.2099914550780113</c:v>
                </c:pt>
                <c:pt idx="127">
                  <c:v>5.2099914550780113</c:v>
                </c:pt>
                <c:pt idx="128">
                  <c:v>5.189987182617017</c:v>
                </c:pt>
                <c:pt idx="129">
                  <c:v>5.189987182617017</c:v>
                </c:pt>
                <c:pt idx="130">
                  <c:v>5.189987182617017</c:v>
                </c:pt>
                <c:pt idx="131">
                  <c:v>5.199996948242017</c:v>
                </c:pt>
                <c:pt idx="132">
                  <c:v>5.189987182617017</c:v>
                </c:pt>
                <c:pt idx="133">
                  <c:v>5.189987182617017</c:v>
                </c:pt>
                <c:pt idx="134">
                  <c:v>5.189987182617017</c:v>
                </c:pt>
                <c:pt idx="135">
                  <c:v>5.189987182617017</c:v>
                </c:pt>
                <c:pt idx="136">
                  <c:v>5.159988403321023</c:v>
                </c:pt>
                <c:pt idx="137">
                  <c:v>5.159988403321023</c:v>
                </c:pt>
                <c:pt idx="138">
                  <c:v>5.169998168946023</c:v>
                </c:pt>
                <c:pt idx="139">
                  <c:v>5.169998168946023</c:v>
                </c:pt>
                <c:pt idx="140">
                  <c:v>5.159988403321023</c:v>
                </c:pt>
                <c:pt idx="141">
                  <c:v>5.1499938964850003</c:v>
                </c:pt>
                <c:pt idx="142">
                  <c:v>5.159988403321023</c:v>
                </c:pt>
                <c:pt idx="143">
                  <c:v>5.1799926757810226</c:v>
                </c:pt>
                <c:pt idx="144">
                  <c:v>5.199996948242017</c:v>
                </c:pt>
                <c:pt idx="145">
                  <c:v>5.2299957275390057</c:v>
                </c:pt>
                <c:pt idx="146">
                  <c:v>5.2299957275390057</c:v>
                </c:pt>
                <c:pt idx="147">
                  <c:v>5.2299957275390057</c:v>
                </c:pt>
                <c:pt idx="148">
                  <c:v>5.2199859619140057</c:v>
                </c:pt>
                <c:pt idx="149">
                  <c:v>5.2199859619140057</c:v>
                </c:pt>
                <c:pt idx="150">
                  <c:v>5.2299957275390057</c:v>
                </c:pt>
                <c:pt idx="151">
                  <c:v>5.239990234375</c:v>
                </c:pt>
                <c:pt idx="152">
                  <c:v>5.239990234375</c:v>
                </c:pt>
                <c:pt idx="153">
                  <c:v>5.25</c:v>
                </c:pt>
                <c:pt idx="154">
                  <c:v>5.25</c:v>
                </c:pt>
                <c:pt idx="155">
                  <c:v>5.25</c:v>
                </c:pt>
                <c:pt idx="156">
                  <c:v>5.2599945068360228</c:v>
                </c:pt>
                <c:pt idx="157">
                  <c:v>5.2599945068360228</c:v>
                </c:pt>
                <c:pt idx="158">
                  <c:v>5.2699890136720171</c:v>
                </c:pt>
                <c:pt idx="159">
                  <c:v>5.2799987792970171</c:v>
                </c:pt>
                <c:pt idx="160">
                  <c:v>5.2899932861330115</c:v>
                </c:pt>
                <c:pt idx="161">
                  <c:v>5.2899932861330115</c:v>
                </c:pt>
                <c:pt idx="162">
                  <c:v>5.2899932861330115</c:v>
                </c:pt>
                <c:pt idx="163">
                  <c:v>5.3199920654300001</c:v>
                </c:pt>
                <c:pt idx="164">
                  <c:v>5.3600006103520172</c:v>
                </c:pt>
                <c:pt idx="165">
                  <c:v>5.3499908447270172</c:v>
                </c:pt>
                <c:pt idx="166">
                  <c:v>5.3699951171880116</c:v>
                </c:pt>
                <c:pt idx="167">
                  <c:v>5.3899993896490059</c:v>
                </c:pt>
                <c:pt idx="168">
                  <c:v>5.409988403321023</c:v>
                </c:pt>
                <c:pt idx="169">
                  <c:v>5.4299926757810226</c:v>
                </c:pt>
                <c:pt idx="170">
                  <c:v>5.439987182617017</c:v>
                </c:pt>
                <c:pt idx="171">
                  <c:v>5.439987182617017</c:v>
                </c:pt>
                <c:pt idx="172">
                  <c:v>5.449996948242017</c:v>
                </c:pt>
                <c:pt idx="173">
                  <c:v>5.449996948242017</c:v>
                </c:pt>
                <c:pt idx="174">
                  <c:v>5.4599914550780113</c:v>
                </c:pt>
                <c:pt idx="175">
                  <c:v>5.4699859619140057</c:v>
                </c:pt>
                <c:pt idx="176">
                  <c:v>5.4799957275390057</c:v>
                </c:pt>
                <c:pt idx="177">
                  <c:v>5.5</c:v>
                </c:pt>
                <c:pt idx="178">
                  <c:v>5.5099945068360228</c:v>
                </c:pt>
                <c:pt idx="179">
                  <c:v>5.5099945068360228</c:v>
                </c:pt>
                <c:pt idx="180">
                  <c:v>5.5399932861330115</c:v>
                </c:pt>
                <c:pt idx="181">
                  <c:v>5.5299987792970171</c:v>
                </c:pt>
                <c:pt idx="182">
                  <c:v>5.5299987792970171</c:v>
                </c:pt>
                <c:pt idx="183">
                  <c:v>5.5299987792970171</c:v>
                </c:pt>
                <c:pt idx="184">
                  <c:v>5.5399932861330115</c:v>
                </c:pt>
                <c:pt idx="185">
                  <c:v>5.5399932861330115</c:v>
                </c:pt>
                <c:pt idx="186">
                  <c:v>5.5699920654300001</c:v>
                </c:pt>
                <c:pt idx="187">
                  <c:v>5.5799865722660229</c:v>
                </c:pt>
                <c:pt idx="188">
                  <c:v>5.5999908447270172</c:v>
                </c:pt>
                <c:pt idx="189">
                  <c:v>5.6100006103520172</c:v>
                </c:pt>
                <c:pt idx="190">
                  <c:v>5.669998168946023</c:v>
                </c:pt>
                <c:pt idx="191">
                  <c:v>5.7299957275390057</c:v>
                </c:pt>
                <c:pt idx="192">
                  <c:v>5.8199920654300001</c:v>
                </c:pt>
                <c:pt idx="193">
                  <c:v>5.8999938964850003</c:v>
                </c:pt>
                <c:pt idx="194">
                  <c:v>5.9299926757810226</c:v>
                </c:pt>
                <c:pt idx="195">
                  <c:v>6.0099945068360228</c:v>
                </c:pt>
                <c:pt idx="196">
                  <c:v>6.0499877929690058</c:v>
                </c:pt>
                <c:pt idx="197">
                  <c:v>6.0799865722660229</c:v>
                </c:pt>
                <c:pt idx="198">
                  <c:v>6.1199951171880116</c:v>
                </c:pt>
                <c:pt idx="199">
                  <c:v>6.189987182617017</c:v>
                </c:pt>
                <c:pt idx="200">
                  <c:v>6.239990234375</c:v>
                </c:pt>
                <c:pt idx="201">
                  <c:v>6.3600006103520172</c:v>
                </c:pt>
                <c:pt idx="202">
                  <c:v>6.4699859619140057</c:v>
                </c:pt>
                <c:pt idx="203">
                  <c:v>6.5599975585940058</c:v>
                </c:pt>
                <c:pt idx="204">
                  <c:v>6.699996948242017</c:v>
                </c:pt>
                <c:pt idx="205">
                  <c:v>6.8399963378910229</c:v>
                </c:pt>
                <c:pt idx="206">
                  <c:v>6.939987182617017</c:v>
                </c:pt>
                <c:pt idx="207">
                  <c:v>7.0599975585940058</c:v>
                </c:pt>
                <c:pt idx="208">
                  <c:v>7.159988403321023</c:v>
                </c:pt>
                <c:pt idx="209">
                  <c:v>7.239990234375</c:v>
                </c:pt>
                <c:pt idx="210">
                  <c:v>7.3299865722660229</c:v>
                </c:pt>
                <c:pt idx="211">
                  <c:v>7.3999938964850003</c:v>
                </c:pt>
                <c:pt idx="212">
                  <c:v>7.439987182617017</c:v>
                </c:pt>
                <c:pt idx="213">
                  <c:v>7.6299896240240059</c:v>
                </c:pt>
                <c:pt idx="214">
                  <c:v>7.659988403321023</c:v>
                </c:pt>
                <c:pt idx="215">
                  <c:v>7.699996948242017</c:v>
                </c:pt>
                <c:pt idx="216">
                  <c:v>7.7699890136720171</c:v>
                </c:pt>
                <c:pt idx="217">
                  <c:v>7.8099975585940058</c:v>
                </c:pt>
                <c:pt idx="218">
                  <c:v>7.8399963378910229</c:v>
                </c:pt>
                <c:pt idx="219">
                  <c:v>7.8499908447270172</c:v>
                </c:pt>
                <c:pt idx="220">
                  <c:v>7.919998168946023</c:v>
                </c:pt>
                <c:pt idx="221">
                  <c:v>8.0199890136720171</c:v>
                </c:pt>
                <c:pt idx="222">
                  <c:v>8.0299987792970171</c:v>
                </c:pt>
                <c:pt idx="223">
                  <c:v>8.0599975585940058</c:v>
                </c:pt>
                <c:pt idx="224">
                  <c:v>8.0999908447270172</c:v>
                </c:pt>
                <c:pt idx="225">
                  <c:v>8.1499938964850003</c:v>
                </c:pt>
                <c:pt idx="226">
                  <c:v>8.2099914550780113</c:v>
                </c:pt>
                <c:pt idx="227">
                  <c:v>8.25</c:v>
                </c:pt>
                <c:pt idx="228">
                  <c:v>8.1799926757810226</c:v>
                </c:pt>
                <c:pt idx="229">
                  <c:v>8.1499938964850003</c:v>
                </c:pt>
                <c:pt idx="230">
                  <c:v>8.1499938964850003</c:v>
                </c:pt>
                <c:pt idx="231">
                  <c:v>8.1100006103520172</c:v>
                </c:pt>
                <c:pt idx="232">
                  <c:v>8.0799865722660229</c:v>
                </c:pt>
                <c:pt idx="233">
                  <c:v>8.0399932861330115</c:v>
                </c:pt>
                <c:pt idx="234">
                  <c:v>8.0699920654300001</c:v>
                </c:pt>
                <c:pt idx="235">
                  <c:v>8.0299987792970171</c:v>
                </c:pt>
                <c:pt idx="236">
                  <c:v>8.0299987792970171</c:v>
                </c:pt>
                <c:pt idx="237">
                  <c:v>7.9599914550780113</c:v>
                </c:pt>
                <c:pt idx="238">
                  <c:v>7.9799957275390057</c:v>
                </c:pt>
                <c:pt idx="239">
                  <c:v>7.9699859619140057</c:v>
                </c:pt>
                <c:pt idx="240">
                  <c:v>7.8999938964850003</c:v>
                </c:pt>
                <c:pt idx="241">
                  <c:v>7.949996948242017</c:v>
                </c:pt>
                <c:pt idx="242">
                  <c:v>7.909988403321023</c:v>
                </c:pt>
                <c:pt idx="243">
                  <c:v>7.8899993896490059</c:v>
                </c:pt>
                <c:pt idx="244">
                  <c:v>7.8899993896490059</c:v>
                </c:pt>
                <c:pt idx="245">
                  <c:v>7.8899993896490059</c:v>
                </c:pt>
                <c:pt idx="246">
                  <c:v>7.8600006103520172</c:v>
                </c:pt>
                <c:pt idx="247">
                  <c:v>7.8499908447270172</c:v>
                </c:pt>
                <c:pt idx="248">
                  <c:v>7.8399963378910229</c:v>
                </c:pt>
                <c:pt idx="249">
                  <c:v>7.8399963378910229</c:v>
                </c:pt>
                <c:pt idx="250">
                  <c:v>7.8199920654300001</c:v>
                </c:pt>
                <c:pt idx="251">
                  <c:v>7.7999877929690058</c:v>
                </c:pt>
                <c:pt idx="252">
                  <c:v>7.8299865722660229</c:v>
                </c:pt>
                <c:pt idx="253">
                  <c:v>7.7899932861330115</c:v>
                </c:pt>
                <c:pt idx="254">
                  <c:v>7.7699890136720171</c:v>
                </c:pt>
                <c:pt idx="255">
                  <c:v>7.75</c:v>
                </c:pt>
                <c:pt idx="256">
                  <c:v>7.7199859619140057</c:v>
                </c:pt>
                <c:pt idx="257">
                  <c:v>7.699996948242017</c:v>
                </c:pt>
                <c:pt idx="258">
                  <c:v>7.6799926757810226</c:v>
                </c:pt>
                <c:pt idx="259">
                  <c:v>7.6799926757810226</c:v>
                </c:pt>
                <c:pt idx="260">
                  <c:v>7.6399993896490059</c:v>
                </c:pt>
                <c:pt idx="261">
                  <c:v>7.6100006103520172</c:v>
                </c:pt>
                <c:pt idx="262">
                  <c:v>7.6100006103520172</c:v>
                </c:pt>
                <c:pt idx="263">
                  <c:v>7.5599975585940058</c:v>
                </c:pt>
                <c:pt idx="264">
                  <c:v>7.5399932861330115</c:v>
                </c:pt>
                <c:pt idx="265">
                  <c:v>7.5199890136720171</c:v>
                </c:pt>
                <c:pt idx="266">
                  <c:v>7.489990234375</c:v>
                </c:pt>
                <c:pt idx="267">
                  <c:v>7.3999938964850003</c:v>
                </c:pt>
                <c:pt idx="268">
                  <c:v>7.3799896240240059</c:v>
                </c:pt>
                <c:pt idx="269">
                  <c:v>7.3699951171880116</c:v>
                </c:pt>
                <c:pt idx="270">
                  <c:v>7.3199920654300001</c:v>
                </c:pt>
                <c:pt idx="271">
                  <c:v>7.2699890136720171</c:v>
                </c:pt>
                <c:pt idx="272">
                  <c:v>7.239990234375</c:v>
                </c:pt>
                <c:pt idx="273">
                  <c:v>7.2199859619140057</c:v>
                </c:pt>
                <c:pt idx="274">
                  <c:v>7.1799926757810226</c:v>
                </c:pt>
                <c:pt idx="275">
                  <c:v>7.1799926757810226</c:v>
                </c:pt>
                <c:pt idx="276">
                  <c:v>7.169998168946023</c:v>
                </c:pt>
                <c:pt idx="277">
                  <c:v>7.169998168946023</c:v>
                </c:pt>
                <c:pt idx="278">
                  <c:v>7.1399993896490059</c:v>
                </c:pt>
                <c:pt idx="279">
                  <c:v>7.1299896240240059</c:v>
                </c:pt>
                <c:pt idx="280">
                  <c:v>7.1100006103520172</c:v>
                </c:pt>
                <c:pt idx="281">
                  <c:v>7.1499938964850003</c:v>
                </c:pt>
                <c:pt idx="282">
                  <c:v>7.199996948242017</c:v>
                </c:pt>
                <c:pt idx="283">
                  <c:v>7.2599945068360228</c:v>
                </c:pt>
                <c:pt idx="284">
                  <c:v>7.2199859619140057</c:v>
                </c:pt>
                <c:pt idx="285">
                  <c:v>7.25</c:v>
                </c:pt>
                <c:pt idx="286">
                  <c:v>7.3499908447270172</c:v>
                </c:pt>
                <c:pt idx="287">
                  <c:v>7.5499877929690058</c:v>
                </c:pt>
                <c:pt idx="288">
                  <c:v>7.6299896240240059</c:v>
                </c:pt>
                <c:pt idx="289">
                  <c:v>7.699996948242017</c:v>
                </c:pt>
                <c:pt idx="290">
                  <c:v>7.739990234375</c:v>
                </c:pt>
                <c:pt idx="291">
                  <c:v>7.7899932861330115</c:v>
                </c:pt>
                <c:pt idx="292">
                  <c:v>7.8399963378910229</c:v>
                </c:pt>
                <c:pt idx="293">
                  <c:v>7.9299926757810226</c:v>
                </c:pt>
                <c:pt idx="294">
                  <c:v>8.0099945068360228</c:v>
                </c:pt>
                <c:pt idx="295">
                  <c:v>8.169998168946023</c:v>
                </c:pt>
                <c:pt idx="296">
                  <c:v>8.2299957275390057</c:v>
                </c:pt>
                <c:pt idx="297">
                  <c:v>8.2799987792970171</c:v>
                </c:pt>
                <c:pt idx="298">
                  <c:v>8.3499908447270172</c:v>
                </c:pt>
                <c:pt idx="299">
                  <c:v>8.3899993896490059</c:v>
                </c:pt>
                <c:pt idx="300">
                  <c:v>8.4299926757810226</c:v>
                </c:pt>
                <c:pt idx="301">
                  <c:v>8.5</c:v>
                </c:pt>
                <c:pt idx="302">
                  <c:v>8.5899963378910229</c:v>
                </c:pt>
                <c:pt idx="303">
                  <c:v>8.6100006103520172</c:v>
                </c:pt>
                <c:pt idx="304">
                  <c:v>8.5899963378910229</c:v>
                </c:pt>
                <c:pt idx="305">
                  <c:v>8.6799926757810226</c:v>
                </c:pt>
                <c:pt idx="306">
                  <c:v>8.6100006103520172</c:v>
                </c:pt>
                <c:pt idx="307">
                  <c:v>8.6299896240240059</c:v>
                </c:pt>
                <c:pt idx="308">
                  <c:v>8.6299896240240059</c:v>
                </c:pt>
                <c:pt idx="309">
                  <c:v>8.5599975585940058</c:v>
                </c:pt>
                <c:pt idx="310">
                  <c:v>8.5599975585940058</c:v>
                </c:pt>
                <c:pt idx="311">
                  <c:v>8.5</c:v>
                </c:pt>
                <c:pt idx="312">
                  <c:v>8.4299926757810226</c:v>
                </c:pt>
                <c:pt idx="313">
                  <c:v>8.439987182617017</c:v>
                </c:pt>
                <c:pt idx="314">
                  <c:v>8.419998168946023</c:v>
                </c:pt>
                <c:pt idx="315">
                  <c:v>8.3699951171880116</c:v>
                </c:pt>
                <c:pt idx="316">
                  <c:v>8.3499908447270172</c:v>
                </c:pt>
                <c:pt idx="317">
                  <c:v>8.3499908447270172</c:v>
                </c:pt>
                <c:pt idx="318">
                  <c:v>8.3899993896490059</c:v>
                </c:pt>
                <c:pt idx="319">
                  <c:v>8.3299865722660229</c:v>
                </c:pt>
                <c:pt idx="320">
                  <c:v>8.3299865722660229</c:v>
                </c:pt>
                <c:pt idx="321">
                  <c:v>8.3199920654300001</c:v>
                </c:pt>
                <c:pt idx="322">
                  <c:v>8.239990234375</c:v>
                </c:pt>
                <c:pt idx="323">
                  <c:v>8.2299957275390057</c:v>
                </c:pt>
                <c:pt idx="324">
                  <c:v>8.2199859619140057</c:v>
                </c:pt>
                <c:pt idx="325">
                  <c:v>8.2299957275390057</c:v>
                </c:pt>
                <c:pt idx="326">
                  <c:v>8.2299957275390057</c:v>
                </c:pt>
                <c:pt idx="327">
                  <c:v>8.169998168946023</c:v>
                </c:pt>
                <c:pt idx="328">
                  <c:v>8.169998168946023</c:v>
                </c:pt>
                <c:pt idx="329">
                  <c:v>8.169998168946023</c:v>
                </c:pt>
                <c:pt idx="330">
                  <c:v>8.1799926757810226</c:v>
                </c:pt>
                <c:pt idx="331">
                  <c:v>8.2199859619140057</c:v>
                </c:pt>
                <c:pt idx="332">
                  <c:v>8.189987182617017</c:v>
                </c:pt>
                <c:pt idx="333">
                  <c:v>8.1799926757810226</c:v>
                </c:pt>
                <c:pt idx="334">
                  <c:v>8.1799926757810226</c:v>
                </c:pt>
                <c:pt idx="335">
                  <c:v>8.189987182617017</c:v>
                </c:pt>
                <c:pt idx="336">
                  <c:v>8.1499938964850003</c:v>
                </c:pt>
                <c:pt idx="337">
                  <c:v>8.0999908447270172</c:v>
                </c:pt>
                <c:pt idx="338">
                  <c:v>8.0799865722660229</c:v>
                </c:pt>
                <c:pt idx="339">
                  <c:v>8.0699920654300001</c:v>
                </c:pt>
                <c:pt idx="340">
                  <c:v>8.0299987792970171</c:v>
                </c:pt>
                <c:pt idx="341">
                  <c:v>7.989990234375</c:v>
                </c:pt>
                <c:pt idx="342">
                  <c:v>7.949996948242017</c:v>
                </c:pt>
                <c:pt idx="343">
                  <c:v>7.919998168946023</c:v>
                </c:pt>
                <c:pt idx="344">
                  <c:v>7.8799896240240059</c:v>
                </c:pt>
                <c:pt idx="345">
                  <c:v>7.8799896240240059</c:v>
                </c:pt>
                <c:pt idx="346">
                  <c:v>7.8299865722660229</c:v>
                </c:pt>
                <c:pt idx="347">
                  <c:v>7.7899932861330115</c:v>
                </c:pt>
                <c:pt idx="348">
                  <c:v>7.739990234375</c:v>
                </c:pt>
                <c:pt idx="349">
                  <c:v>7.739990234375</c:v>
                </c:pt>
                <c:pt idx="350">
                  <c:v>7.7099914550780113</c:v>
                </c:pt>
                <c:pt idx="351">
                  <c:v>7.6299896240240059</c:v>
                </c:pt>
                <c:pt idx="352">
                  <c:v>7.5799865722660229</c:v>
                </c:pt>
                <c:pt idx="353">
                  <c:v>7.5299987792970171</c:v>
                </c:pt>
                <c:pt idx="354">
                  <c:v>7.5099945068360228</c:v>
                </c:pt>
                <c:pt idx="355">
                  <c:v>7.4799957275390057</c:v>
                </c:pt>
                <c:pt idx="356">
                  <c:v>7.4299926757810226</c:v>
                </c:pt>
                <c:pt idx="357">
                  <c:v>7.409988403321023</c:v>
                </c:pt>
                <c:pt idx="358">
                  <c:v>7.3499908447270172</c:v>
                </c:pt>
                <c:pt idx="359">
                  <c:v>7.3299865722660229</c:v>
                </c:pt>
                <c:pt idx="360">
                  <c:v>7.3199920654300001</c:v>
                </c:pt>
                <c:pt idx="361">
                  <c:v>7.2699890136720171</c:v>
                </c:pt>
                <c:pt idx="362">
                  <c:v>7.25</c:v>
                </c:pt>
                <c:pt idx="363">
                  <c:v>7.2199859619140057</c:v>
                </c:pt>
                <c:pt idx="364">
                  <c:v>7.2099914550780113</c:v>
                </c:pt>
                <c:pt idx="365">
                  <c:v>7.159988403321023</c:v>
                </c:pt>
                <c:pt idx="366">
                  <c:v>7.1399993896490059</c:v>
                </c:pt>
                <c:pt idx="367">
                  <c:v>7.0999908447270172</c:v>
                </c:pt>
                <c:pt idx="368">
                  <c:v>7.0499877929690058</c:v>
                </c:pt>
                <c:pt idx="369">
                  <c:v>7.0199890136720171</c:v>
                </c:pt>
                <c:pt idx="370">
                  <c:v>7.0099945068360228</c:v>
                </c:pt>
                <c:pt idx="371">
                  <c:v>6.949996948242017</c:v>
                </c:pt>
                <c:pt idx="372">
                  <c:v>6.939987182617017</c:v>
                </c:pt>
                <c:pt idx="373">
                  <c:v>6.909988403321023</c:v>
                </c:pt>
                <c:pt idx="374">
                  <c:v>6.8699951171880116</c:v>
                </c:pt>
                <c:pt idx="375">
                  <c:v>6.8600006103520172</c:v>
                </c:pt>
                <c:pt idx="376">
                  <c:v>6.8399963378910229</c:v>
                </c:pt>
                <c:pt idx="377">
                  <c:v>6.8199920654300001</c:v>
                </c:pt>
                <c:pt idx="378">
                  <c:v>6.7999877929690058</c:v>
                </c:pt>
                <c:pt idx="379">
                  <c:v>6.7599945068360228</c:v>
                </c:pt>
                <c:pt idx="380">
                  <c:v>6.739990234375</c:v>
                </c:pt>
                <c:pt idx="381">
                  <c:v>6.7199859619140057</c:v>
                </c:pt>
                <c:pt idx="382">
                  <c:v>6.669998168946023</c:v>
                </c:pt>
                <c:pt idx="383">
                  <c:v>6.6299896240240059</c:v>
                </c:pt>
                <c:pt idx="384">
                  <c:v>6.6100006103520172</c:v>
                </c:pt>
                <c:pt idx="385">
                  <c:v>6.5799865722660229</c:v>
                </c:pt>
                <c:pt idx="386">
                  <c:v>6.5499877929690058</c:v>
                </c:pt>
                <c:pt idx="387">
                  <c:v>6.5399932861330115</c:v>
                </c:pt>
                <c:pt idx="388">
                  <c:v>6.5099945068360228</c:v>
                </c:pt>
                <c:pt idx="389">
                  <c:v>6.4799957275390057</c:v>
                </c:pt>
                <c:pt idx="390">
                  <c:v>6.449996948242017</c:v>
                </c:pt>
                <c:pt idx="391">
                  <c:v>6.439987182617017</c:v>
                </c:pt>
                <c:pt idx="392">
                  <c:v>6.419998168946023</c:v>
                </c:pt>
                <c:pt idx="393">
                  <c:v>6.409988403321023</c:v>
                </c:pt>
                <c:pt idx="394">
                  <c:v>6.3999938964850003</c:v>
                </c:pt>
                <c:pt idx="395">
                  <c:v>6.3799896240240059</c:v>
                </c:pt>
                <c:pt idx="396">
                  <c:v>6.3699951171880116</c:v>
                </c:pt>
                <c:pt idx="397">
                  <c:v>6.3499908447270172</c:v>
                </c:pt>
                <c:pt idx="398">
                  <c:v>6.3499908447270172</c:v>
                </c:pt>
                <c:pt idx="399">
                  <c:v>6.3399963378910229</c:v>
                </c:pt>
                <c:pt idx="400">
                  <c:v>6.3299865722660229</c:v>
                </c:pt>
                <c:pt idx="401">
                  <c:v>6.3199920654300001</c:v>
                </c:pt>
                <c:pt idx="402">
                  <c:v>6.2899932861330115</c:v>
                </c:pt>
                <c:pt idx="403">
                  <c:v>6.2699890136720171</c:v>
                </c:pt>
                <c:pt idx="404">
                  <c:v>6.25</c:v>
                </c:pt>
                <c:pt idx="405">
                  <c:v>6.2299957275390057</c:v>
                </c:pt>
                <c:pt idx="406">
                  <c:v>6.199996948242017</c:v>
                </c:pt>
                <c:pt idx="407">
                  <c:v>6.189987182617017</c:v>
                </c:pt>
                <c:pt idx="408">
                  <c:v>6.169998168946023</c:v>
                </c:pt>
                <c:pt idx="409">
                  <c:v>6.159988403321023</c:v>
                </c:pt>
                <c:pt idx="410">
                  <c:v>6.169998168946023</c:v>
                </c:pt>
                <c:pt idx="411">
                  <c:v>6.169998168946023</c:v>
                </c:pt>
                <c:pt idx="412">
                  <c:v>6.159988403321023</c:v>
                </c:pt>
                <c:pt idx="413">
                  <c:v>6.1499938964850003</c:v>
                </c:pt>
                <c:pt idx="414">
                  <c:v>6.1199951171880116</c:v>
                </c:pt>
                <c:pt idx="415">
                  <c:v>6.0999908447270172</c:v>
                </c:pt>
                <c:pt idx="416">
                  <c:v>6.0899963378910229</c:v>
                </c:pt>
                <c:pt idx="417">
                  <c:v>6.0699920654300001</c:v>
                </c:pt>
                <c:pt idx="418">
                  <c:v>6.0499877929690058</c:v>
                </c:pt>
                <c:pt idx="419">
                  <c:v>6.0299987792970171</c:v>
                </c:pt>
                <c:pt idx="420">
                  <c:v>6.0099945068360228</c:v>
                </c:pt>
                <c:pt idx="421">
                  <c:v>5.989990234375</c:v>
                </c:pt>
                <c:pt idx="422">
                  <c:v>5.9799957275390057</c:v>
                </c:pt>
                <c:pt idx="423">
                  <c:v>5.9599914550780113</c:v>
                </c:pt>
                <c:pt idx="424">
                  <c:v>5.939987182617017</c:v>
                </c:pt>
                <c:pt idx="425">
                  <c:v>5.909988403321023</c:v>
                </c:pt>
                <c:pt idx="426">
                  <c:v>5.8899993896490059</c:v>
                </c:pt>
                <c:pt idx="427">
                  <c:v>5.8699951171880116</c:v>
                </c:pt>
                <c:pt idx="428">
                  <c:v>5.8600006103520172</c:v>
                </c:pt>
                <c:pt idx="429">
                  <c:v>5.8600006103520172</c:v>
                </c:pt>
                <c:pt idx="430">
                  <c:v>5.8499908447270172</c:v>
                </c:pt>
                <c:pt idx="431">
                  <c:v>5.8600006103520172</c:v>
                </c:pt>
                <c:pt idx="432">
                  <c:v>5.8699951171880116</c:v>
                </c:pt>
                <c:pt idx="433">
                  <c:v>5.8799896240240059</c:v>
                </c:pt>
                <c:pt idx="434">
                  <c:v>5.8699951171880116</c:v>
                </c:pt>
                <c:pt idx="435">
                  <c:v>5.8600006103520172</c:v>
                </c:pt>
                <c:pt idx="436">
                  <c:v>5.8600006103520172</c:v>
                </c:pt>
                <c:pt idx="437">
                  <c:v>5.8499908447270172</c:v>
                </c:pt>
                <c:pt idx="438">
                  <c:v>5.8399963378910229</c:v>
                </c:pt>
                <c:pt idx="439">
                  <c:v>5.8299865722660229</c:v>
                </c:pt>
                <c:pt idx="440">
                  <c:v>5.8299865722660229</c:v>
                </c:pt>
                <c:pt idx="441">
                  <c:v>5.8299865722660229</c:v>
                </c:pt>
                <c:pt idx="442">
                  <c:v>5.8199920654300001</c:v>
                </c:pt>
                <c:pt idx="443">
                  <c:v>5.8299865722660229</c:v>
                </c:pt>
                <c:pt idx="444">
                  <c:v>5.8399963378910229</c:v>
                </c:pt>
                <c:pt idx="445">
                  <c:v>5.8299865722660229</c:v>
                </c:pt>
                <c:pt idx="446">
                  <c:v>5.8199920654300001</c:v>
                </c:pt>
                <c:pt idx="447">
                  <c:v>5.8199920654300001</c:v>
                </c:pt>
                <c:pt idx="448">
                  <c:v>5.8199920654300001</c:v>
                </c:pt>
                <c:pt idx="449">
                  <c:v>5.8099975585940058</c:v>
                </c:pt>
                <c:pt idx="450">
                  <c:v>5.8299865722660229</c:v>
                </c:pt>
                <c:pt idx="451">
                  <c:v>5.8399963378910229</c:v>
                </c:pt>
                <c:pt idx="452">
                  <c:v>5.8299865722660229</c:v>
                </c:pt>
                <c:pt idx="453">
                  <c:v>5.8099975585940058</c:v>
                </c:pt>
                <c:pt idx="454">
                  <c:v>5.7999877929690058</c:v>
                </c:pt>
                <c:pt idx="455">
                  <c:v>5.7799987792970171</c:v>
                </c:pt>
                <c:pt idx="456">
                  <c:v>5.7799987792970171</c:v>
                </c:pt>
                <c:pt idx="457">
                  <c:v>5.7799987792970171</c:v>
                </c:pt>
                <c:pt idx="458">
                  <c:v>5.7999877929690058</c:v>
                </c:pt>
                <c:pt idx="459">
                  <c:v>5.8099975585940058</c:v>
                </c:pt>
                <c:pt idx="460">
                  <c:v>5.7999877929690058</c:v>
                </c:pt>
                <c:pt idx="461">
                  <c:v>5.7999877929690058</c:v>
                </c:pt>
                <c:pt idx="462">
                  <c:v>5.7999877929690058</c:v>
                </c:pt>
                <c:pt idx="463">
                  <c:v>5.7699890136720171</c:v>
                </c:pt>
                <c:pt idx="464">
                  <c:v>5.7599945068360228</c:v>
                </c:pt>
                <c:pt idx="465">
                  <c:v>5.75</c:v>
                </c:pt>
                <c:pt idx="466">
                  <c:v>5.75</c:v>
                </c:pt>
                <c:pt idx="467">
                  <c:v>5.739990234375</c:v>
                </c:pt>
                <c:pt idx="468">
                  <c:v>5.75</c:v>
                </c:pt>
                <c:pt idx="469">
                  <c:v>5.739990234375</c:v>
                </c:pt>
                <c:pt idx="470">
                  <c:v>5.7299957275390057</c:v>
                </c:pt>
                <c:pt idx="471">
                  <c:v>5.7099914550780113</c:v>
                </c:pt>
                <c:pt idx="472">
                  <c:v>5.699996948242017</c:v>
                </c:pt>
                <c:pt idx="473">
                  <c:v>5.689987182617017</c:v>
                </c:pt>
                <c:pt idx="474">
                  <c:v>5.689987182617017</c:v>
                </c:pt>
                <c:pt idx="475">
                  <c:v>5.6799926757810226</c:v>
                </c:pt>
                <c:pt idx="476">
                  <c:v>5.6499938964850003</c:v>
                </c:pt>
                <c:pt idx="477">
                  <c:v>5.6399993896490059</c:v>
                </c:pt>
                <c:pt idx="478">
                  <c:v>5.6499938964850003</c:v>
                </c:pt>
                <c:pt idx="479">
                  <c:v>5.6399993896490059</c:v>
                </c:pt>
                <c:pt idx="480">
                  <c:v>5.6399993896490059</c:v>
                </c:pt>
                <c:pt idx="481">
                  <c:v>5.6299896240240059</c:v>
                </c:pt>
                <c:pt idx="482">
                  <c:v>5.6199951171880116</c:v>
                </c:pt>
                <c:pt idx="483">
                  <c:v>5.6100006103520172</c:v>
                </c:pt>
                <c:pt idx="484">
                  <c:v>5.5999908447270172</c:v>
                </c:pt>
                <c:pt idx="485">
                  <c:v>5.5899963378910229</c:v>
                </c:pt>
                <c:pt idx="486">
                  <c:v>5.5999908447270172</c:v>
                </c:pt>
                <c:pt idx="487">
                  <c:v>5.6100006103520172</c:v>
                </c:pt>
                <c:pt idx="488">
                  <c:v>5.5799865722660229</c:v>
                </c:pt>
                <c:pt idx="489">
                  <c:v>5.5699920654300001</c:v>
                </c:pt>
                <c:pt idx="490">
                  <c:v>5.5599975585940058</c:v>
                </c:pt>
                <c:pt idx="491">
                  <c:v>5.5699920654300001</c:v>
                </c:pt>
                <c:pt idx="492">
                  <c:v>5.5699920654300001</c:v>
                </c:pt>
                <c:pt idx="493">
                  <c:v>5.5599975585940058</c:v>
                </c:pt>
                <c:pt idx="494">
                  <c:v>5.5499877929690058</c:v>
                </c:pt>
                <c:pt idx="495">
                  <c:v>5.5399932861330115</c:v>
                </c:pt>
                <c:pt idx="496">
                  <c:v>5.5399932861330115</c:v>
                </c:pt>
                <c:pt idx="497">
                  <c:v>5.5299987792970171</c:v>
                </c:pt>
                <c:pt idx="498">
                  <c:v>5.5299987792970171</c:v>
                </c:pt>
                <c:pt idx="499">
                  <c:v>5.5299987792970171</c:v>
                </c:pt>
                <c:pt idx="500">
                  <c:v>5.5299987792970171</c:v>
                </c:pt>
                <c:pt idx="501">
                  <c:v>5.5099945068360228</c:v>
                </c:pt>
                <c:pt idx="502">
                  <c:v>5.5099945068360228</c:v>
                </c:pt>
                <c:pt idx="503">
                  <c:v>5.5</c:v>
                </c:pt>
                <c:pt idx="504">
                  <c:v>5.5</c:v>
                </c:pt>
                <c:pt idx="505">
                  <c:v>5.489990234375</c:v>
                </c:pt>
                <c:pt idx="506">
                  <c:v>5.5</c:v>
                </c:pt>
                <c:pt idx="507">
                  <c:v>5.489990234375</c:v>
                </c:pt>
                <c:pt idx="508">
                  <c:v>5.4799957275390057</c:v>
                </c:pt>
                <c:pt idx="509">
                  <c:v>5.4799957275390057</c:v>
                </c:pt>
                <c:pt idx="510">
                  <c:v>5.4699859619140057</c:v>
                </c:pt>
                <c:pt idx="511">
                  <c:v>5.449996948242017</c:v>
                </c:pt>
                <c:pt idx="512">
                  <c:v>5.4599914550780113</c:v>
                </c:pt>
                <c:pt idx="513">
                  <c:v>5.449996948242017</c:v>
                </c:pt>
                <c:pt idx="514">
                  <c:v>5.4599914550780113</c:v>
                </c:pt>
                <c:pt idx="515">
                  <c:v>5.4599914550780113</c:v>
                </c:pt>
                <c:pt idx="516">
                  <c:v>5.4799957275390057</c:v>
                </c:pt>
                <c:pt idx="517">
                  <c:v>5.4799957275390057</c:v>
                </c:pt>
                <c:pt idx="518">
                  <c:v>5.4699859619140057</c:v>
                </c:pt>
                <c:pt idx="519">
                  <c:v>5.4599914550780113</c:v>
                </c:pt>
                <c:pt idx="520">
                  <c:v>5.4599914550780113</c:v>
                </c:pt>
                <c:pt idx="521">
                  <c:v>5.449996948242017</c:v>
                </c:pt>
                <c:pt idx="522">
                  <c:v>5.449996948242017</c:v>
                </c:pt>
                <c:pt idx="523">
                  <c:v>5.439987182617017</c:v>
                </c:pt>
                <c:pt idx="524">
                  <c:v>17.639999389649006</c:v>
                </c:pt>
                <c:pt idx="525">
                  <c:v>17.639999389649006</c:v>
                </c:pt>
                <c:pt idx="526">
                  <c:v>17.639999389649006</c:v>
                </c:pt>
                <c:pt idx="527">
                  <c:v>17.629989624024006</c:v>
                </c:pt>
                <c:pt idx="528">
                  <c:v>17.629989624024006</c:v>
                </c:pt>
                <c:pt idx="529">
                  <c:v>17.629989624024006</c:v>
                </c:pt>
                <c:pt idx="530">
                  <c:v>17.629989624024006</c:v>
                </c:pt>
                <c:pt idx="531">
                  <c:v>5.9699859619140057</c:v>
                </c:pt>
                <c:pt idx="532">
                  <c:v>5.9299926757810226</c:v>
                </c:pt>
                <c:pt idx="533">
                  <c:v>5.909988403321023</c:v>
                </c:pt>
                <c:pt idx="534">
                  <c:v>5.909988403321023</c:v>
                </c:pt>
                <c:pt idx="535">
                  <c:v>5.8899993896490059</c:v>
                </c:pt>
                <c:pt idx="536">
                  <c:v>5.8999938964850003</c:v>
                </c:pt>
                <c:pt idx="537">
                  <c:v>5.8799896240240059</c:v>
                </c:pt>
                <c:pt idx="538">
                  <c:v>5.8499908447270172</c:v>
                </c:pt>
                <c:pt idx="539">
                  <c:v>5.8499908447270172</c:v>
                </c:pt>
                <c:pt idx="540">
                  <c:v>5.8499908447270172</c:v>
                </c:pt>
                <c:pt idx="541">
                  <c:v>5.8399963378910229</c:v>
                </c:pt>
                <c:pt idx="542">
                  <c:v>5.8699951171880116</c:v>
                </c:pt>
                <c:pt idx="543">
                  <c:v>5.9699859619140057</c:v>
                </c:pt>
                <c:pt idx="544">
                  <c:v>6</c:v>
                </c:pt>
                <c:pt idx="545">
                  <c:v>6</c:v>
                </c:pt>
                <c:pt idx="546">
                  <c:v>6.0099945068360228</c:v>
                </c:pt>
                <c:pt idx="547">
                  <c:v>6.0099945068360228</c:v>
                </c:pt>
                <c:pt idx="548">
                  <c:v>6.0299987792970171</c:v>
                </c:pt>
                <c:pt idx="549">
                  <c:v>6.0299987792970171</c:v>
                </c:pt>
                <c:pt idx="550">
                  <c:v>6.0299987792970171</c:v>
                </c:pt>
                <c:pt idx="551">
                  <c:v>6.0099945068360228</c:v>
                </c:pt>
                <c:pt idx="552">
                  <c:v>6.0099945068360228</c:v>
                </c:pt>
                <c:pt idx="553">
                  <c:v>6</c:v>
                </c:pt>
                <c:pt idx="554">
                  <c:v>5.989990234375</c:v>
                </c:pt>
                <c:pt idx="555">
                  <c:v>5.989990234375</c:v>
                </c:pt>
                <c:pt idx="556">
                  <c:v>5.9799957275390057</c:v>
                </c:pt>
                <c:pt idx="557">
                  <c:v>5.9599914550780113</c:v>
                </c:pt>
                <c:pt idx="558">
                  <c:v>5.9599914550780113</c:v>
                </c:pt>
                <c:pt idx="559">
                  <c:v>5.949996948242017</c:v>
                </c:pt>
                <c:pt idx="560">
                  <c:v>5.909988403321023</c:v>
                </c:pt>
                <c:pt idx="561">
                  <c:v>5.8999938964850003</c:v>
                </c:pt>
                <c:pt idx="562">
                  <c:v>5.8799896240240059</c:v>
                </c:pt>
                <c:pt idx="563">
                  <c:v>5.8600006103520172</c:v>
                </c:pt>
                <c:pt idx="564">
                  <c:v>5.8499908447270172</c:v>
                </c:pt>
                <c:pt idx="565">
                  <c:v>5.8600006103520172</c:v>
                </c:pt>
                <c:pt idx="566">
                  <c:v>5.8399963378910229</c:v>
                </c:pt>
                <c:pt idx="567">
                  <c:v>5.7999877929690058</c:v>
                </c:pt>
                <c:pt idx="568">
                  <c:v>5.7899932861330115</c:v>
                </c:pt>
                <c:pt idx="569">
                  <c:v>5.7899932861330115</c:v>
                </c:pt>
                <c:pt idx="570">
                  <c:v>5.7999877929690058</c:v>
                </c:pt>
                <c:pt idx="571">
                  <c:v>5.7999877929690058</c:v>
                </c:pt>
                <c:pt idx="572">
                  <c:v>5.8199920654300001</c:v>
                </c:pt>
                <c:pt idx="573">
                  <c:v>5.8299865722660229</c:v>
                </c:pt>
                <c:pt idx="574">
                  <c:v>5.8399963378910229</c:v>
                </c:pt>
                <c:pt idx="575">
                  <c:v>5.8299865722660229</c:v>
                </c:pt>
                <c:pt idx="576">
                  <c:v>5.8399963378910229</c:v>
                </c:pt>
                <c:pt idx="577">
                  <c:v>5.8499908447270172</c:v>
                </c:pt>
                <c:pt idx="578">
                  <c:v>5.8699951171880116</c:v>
                </c:pt>
                <c:pt idx="579">
                  <c:v>5.909988403321023</c:v>
                </c:pt>
                <c:pt idx="580">
                  <c:v>5.919998168946023</c:v>
                </c:pt>
                <c:pt idx="581">
                  <c:v>5.949996948242017</c:v>
                </c:pt>
                <c:pt idx="582">
                  <c:v>5.939987182617017</c:v>
                </c:pt>
                <c:pt idx="583">
                  <c:v>5.9299926757810226</c:v>
                </c:pt>
                <c:pt idx="584">
                  <c:v>5.919998168946023</c:v>
                </c:pt>
                <c:pt idx="585">
                  <c:v>5.8899993896490059</c:v>
                </c:pt>
                <c:pt idx="586">
                  <c:v>5.8600006103520172</c:v>
                </c:pt>
                <c:pt idx="587">
                  <c:v>5.8499908447270172</c:v>
                </c:pt>
                <c:pt idx="588">
                  <c:v>5.8499908447270172</c:v>
                </c:pt>
                <c:pt idx="589">
                  <c:v>5.8399963378910229</c:v>
                </c:pt>
                <c:pt idx="590">
                  <c:v>5.8600006103520172</c:v>
                </c:pt>
                <c:pt idx="591">
                  <c:v>5.8799896240240059</c:v>
                </c:pt>
                <c:pt idx="592">
                  <c:v>5.909988403321023</c:v>
                </c:pt>
                <c:pt idx="593">
                  <c:v>5.939987182617017</c:v>
                </c:pt>
                <c:pt idx="594">
                  <c:v>5.9699859619140057</c:v>
                </c:pt>
                <c:pt idx="595">
                  <c:v>6.0099945068360228</c:v>
                </c:pt>
                <c:pt idx="596">
                  <c:v>6.0199890136720171</c:v>
                </c:pt>
                <c:pt idx="597">
                  <c:v>6.0199890136720171</c:v>
                </c:pt>
                <c:pt idx="598">
                  <c:v>6.0099945068360228</c:v>
                </c:pt>
                <c:pt idx="599">
                  <c:v>6</c:v>
                </c:pt>
                <c:pt idx="600">
                  <c:v>6</c:v>
                </c:pt>
                <c:pt idx="601">
                  <c:v>5.9799957275390057</c:v>
                </c:pt>
                <c:pt idx="602">
                  <c:v>5.9599914550780113</c:v>
                </c:pt>
                <c:pt idx="603">
                  <c:v>5.9799957275390057</c:v>
                </c:pt>
                <c:pt idx="604">
                  <c:v>6.0099945068360228</c:v>
                </c:pt>
                <c:pt idx="605">
                  <c:v>6.0499877929690058</c:v>
                </c:pt>
                <c:pt idx="606">
                  <c:v>6.0899963378910229</c:v>
                </c:pt>
                <c:pt idx="607">
                  <c:v>6.169998168946023</c:v>
                </c:pt>
                <c:pt idx="608">
                  <c:v>6.2199859619140057</c:v>
                </c:pt>
                <c:pt idx="609">
                  <c:v>6.25</c:v>
                </c:pt>
                <c:pt idx="610">
                  <c:v>6.239990234375</c:v>
                </c:pt>
                <c:pt idx="611">
                  <c:v>6.25</c:v>
                </c:pt>
                <c:pt idx="612">
                  <c:v>6.2599945068360228</c:v>
                </c:pt>
                <c:pt idx="613">
                  <c:v>6.25</c:v>
                </c:pt>
                <c:pt idx="614">
                  <c:v>6.25</c:v>
                </c:pt>
                <c:pt idx="615">
                  <c:v>6.2199859619140057</c:v>
                </c:pt>
                <c:pt idx="616">
                  <c:v>6.2799987792970171</c:v>
                </c:pt>
                <c:pt idx="617">
                  <c:v>6.2899932861330115</c:v>
                </c:pt>
                <c:pt idx="618">
                  <c:v>6.3099975585940058</c:v>
                </c:pt>
                <c:pt idx="619">
                  <c:v>6.489990234375</c:v>
                </c:pt>
                <c:pt idx="620">
                  <c:v>6.5599975585940058</c:v>
                </c:pt>
                <c:pt idx="621">
                  <c:v>6.5399932861330115</c:v>
                </c:pt>
                <c:pt idx="622">
                  <c:v>6.5499877929690058</c:v>
                </c:pt>
                <c:pt idx="623">
                  <c:v>6.5299987792970171</c:v>
                </c:pt>
                <c:pt idx="624">
                  <c:v>6.5199890136720171</c:v>
                </c:pt>
                <c:pt idx="625">
                  <c:v>6.5099945068360228</c:v>
                </c:pt>
                <c:pt idx="626">
                  <c:v>6.5099945068360228</c:v>
                </c:pt>
                <c:pt idx="627">
                  <c:v>6.5199890136720171</c:v>
                </c:pt>
                <c:pt idx="628">
                  <c:v>6.5399932861330115</c:v>
                </c:pt>
                <c:pt idx="629">
                  <c:v>6.5699920654300001</c:v>
                </c:pt>
                <c:pt idx="630">
                  <c:v>6.5599975585940058</c:v>
                </c:pt>
                <c:pt idx="631">
                  <c:v>6.5999908447270172</c:v>
                </c:pt>
                <c:pt idx="632">
                  <c:v>6.659988403321023</c:v>
                </c:pt>
                <c:pt idx="633">
                  <c:v>6.699996948242017</c:v>
                </c:pt>
                <c:pt idx="634">
                  <c:v>6.739990234375</c:v>
                </c:pt>
                <c:pt idx="635">
                  <c:v>6.7899932861330115</c:v>
                </c:pt>
                <c:pt idx="636">
                  <c:v>6.8699951171880116</c:v>
                </c:pt>
                <c:pt idx="637">
                  <c:v>6.919998168946023</c:v>
                </c:pt>
                <c:pt idx="638">
                  <c:v>6.989990234375</c:v>
                </c:pt>
                <c:pt idx="639">
                  <c:v>7.0299987792970171</c:v>
                </c:pt>
                <c:pt idx="640">
                  <c:v>7.0699920654300001</c:v>
                </c:pt>
                <c:pt idx="641">
                  <c:v>7.1199951171880116</c:v>
                </c:pt>
                <c:pt idx="642">
                  <c:v>7.1399993896490059</c:v>
                </c:pt>
                <c:pt idx="643">
                  <c:v>7.1799926757810226</c:v>
                </c:pt>
                <c:pt idx="644">
                  <c:v>7.2199859619140057</c:v>
                </c:pt>
                <c:pt idx="645">
                  <c:v>7.239990234375</c:v>
                </c:pt>
                <c:pt idx="646">
                  <c:v>7.25</c:v>
                </c:pt>
                <c:pt idx="647">
                  <c:v>7.2699890136720171</c:v>
                </c:pt>
                <c:pt idx="648">
                  <c:v>7.239990234375</c:v>
                </c:pt>
                <c:pt idx="649">
                  <c:v>7.2299957275390057</c:v>
                </c:pt>
                <c:pt idx="650">
                  <c:v>7.2199859619140057</c:v>
                </c:pt>
                <c:pt idx="651">
                  <c:v>7.2199859619140057</c:v>
                </c:pt>
                <c:pt idx="652">
                  <c:v>7.199996948242017</c:v>
                </c:pt>
                <c:pt idx="653">
                  <c:v>7.189987182617017</c:v>
                </c:pt>
                <c:pt idx="654">
                  <c:v>7.159988403321023</c:v>
                </c:pt>
                <c:pt idx="655">
                  <c:v>7.1399993896490059</c:v>
                </c:pt>
                <c:pt idx="656">
                  <c:v>7.1100006103520172</c:v>
                </c:pt>
                <c:pt idx="657">
                  <c:v>7.0899963378910229</c:v>
                </c:pt>
                <c:pt idx="658">
                  <c:v>7.0699920654300001</c:v>
                </c:pt>
                <c:pt idx="659">
                  <c:v>7.0599975585940058</c:v>
                </c:pt>
                <c:pt idx="660">
                  <c:v>7.0399932861330115</c:v>
                </c:pt>
                <c:pt idx="661">
                  <c:v>7.0199890136720171</c:v>
                </c:pt>
                <c:pt idx="662">
                  <c:v>7.0199890136720171</c:v>
                </c:pt>
                <c:pt idx="663">
                  <c:v>7</c:v>
                </c:pt>
                <c:pt idx="664">
                  <c:v>6.9799957275390057</c:v>
                </c:pt>
                <c:pt idx="665">
                  <c:v>6.949996948242017</c:v>
                </c:pt>
                <c:pt idx="666">
                  <c:v>6.939987182617017</c:v>
                </c:pt>
                <c:pt idx="667">
                  <c:v>6.8999938964850003</c:v>
                </c:pt>
                <c:pt idx="668">
                  <c:v>6.8899993896490059</c:v>
                </c:pt>
                <c:pt idx="669">
                  <c:v>6.8699951171880116</c:v>
                </c:pt>
                <c:pt idx="670">
                  <c:v>6.8600006103520172</c:v>
                </c:pt>
                <c:pt idx="671">
                  <c:v>6.8399963378910229</c:v>
                </c:pt>
                <c:pt idx="672">
                  <c:v>6.8199920654300001</c:v>
                </c:pt>
                <c:pt idx="673">
                  <c:v>6.7999877929690058</c:v>
                </c:pt>
                <c:pt idx="674">
                  <c:v>6.7999877929690058</c:v>
                </c:pt>
                <c:pt idx="675">
                  <c:v>6.7799987792970171</c:v>
                </c:pt>
                <c:pt idx="676">
                  <c:v>6.7599945068360228</c:v>
                </c:pt>
                <c:pt idx="677">
                  <c:v>6.7299957275390057</c:v>
                </c:pt>
                <c:pt idx="678">
                  <c:v>6.7099914550780113</c:v>
                </c:pt>
                <c:pt idx="679">
                  <c:v>6.669998168946023</c:v>
                </c:pt>
                <c:pt idx="680">
                  <c:v>6.669998168946023</c:v>
                </c:pt>
                <c:pt idx="681">
                  <c:v>6.6399993896490059</c:v>
                </c:pt>
                <c:pt idx="682">
                  <c:v>6.6399993896490059</c:v>
                </c:pt>
                <c:pt idx="683">
                  <c:v>6.6199951171880116</c:v>
                </c:pt>
                <c:pt idx="684">
                  <c:v>6.7099914550780113</c:v>
                </c:pt>
                <c:pt idx="685">
                  <c:v>6.8600006103520172</c:v>
                </c:pt>
                <c:pt idx="686">
                  <c:v>6.8899993896490059</c:v>
                </c:pt>
                <c:pt idx="687">
                  <c:v>6.909988403321023</c:v>
                </c:pt>
                <c:pt idx="688">
                  <c:v>7.0199890136720171</c:v>
                </c:pt>
                <c:pt idx="689">
                  <c:v>7.0699920654300001</c:v>
                </c:pt>
                <c:pt idx="690">
                  <c:v>7.0999908447270172</c:v>
                </c:pt>
                <c:pt idx="691">
                  <c:v>7.1199951171880116</c:v>
                </c:pt>
                <c:pt idx="692">
                  <c:v>7.1499938964850003</c:v>
                </c:pt>
                <c:pt idx="693">
                  <c:v>7.159988403321023</c:v>
                </c:pt>
                <c:pt idx="694">
                  <c:v>7.169998168946023</c:v>
                </c:pt>
                <c:pt idx="695">
                  <c:v>7.169998168946023</c:v>
                </c:pt>
                <c:pt idx="696">
                  <c:v>7.169998168946023</c:v>
                </c:pt>
                <c:pt idx="697">
                  <c:v>7.169998168946023</c:v>
                </c:pt>
                <c:pt idx="698">
                  <c:v>7.189987182617017</c:v>
                </c:pt>
                <c:pt idx="699">
                  <c:v>7.2099914550780113</c:v>
                </c:pt>
                <c:pt idx="700">
                  <c:v>7.2099914550780113</c:v>
                </c:pt>
                <c:pt idx="701">
                  <c:v>7.189987182617017</c:v>
                </c:pt>
                <c:pt idx="702">
                  <c:v>7.2099914550780113</c:v>
                </c:pt>
                <c:pt idx="703">
                  <c:v>7.1799926757810226</c:v>
                </c:pt>
                <c:pt idx="704">
                  <c:v>7.169998168946023</c:v>
                </c:pt>
                <c:pt idx="705">
                  <c:v>7.159988403321023</c:v>
                </c:pt>
                <c:pt idx="706">
                  <c:v>7.1299896240240059</c:v>
                </c:pt>
                <c:pt idx="707">
                  <c:v>7.1100006103520172</c:v>
                </c:pt>
                <c:pt idx="708">
                  <c:v>7.0699920654300001</c:v>
                </c:pt>
                <c:pt idx="709">
                  <c:v>7.0499877929690058</c:v>
                </c:pt>
                <c:pt idx="710">
                  <c:v>7.0299987792970171</c:v>
                </c:pt>
                <c:pt idx="711">
                  <c:v>7.0099945068360228</c:v>
                </c:pt>
                <c:pt idx="712">
                  <c:v>6.9799957275390057</c:v>
                </c:pt>
                <c:pt idx="713">
                  <c:v>6.949996948242017</c:v>
                </c:pt>
                <c:pt idx="714">
                  <c:v>6.919998168946023</c:v>
                </c:pt>
                <c:pt idx="715">
                  <c:v>6.8899993896490059</c:v>
                </c:pt>
                <c:pt idx="716">
                  <c:v>6.8600006103520172</c:v>
                </c:pt>
                <c:pt idx="717">
                  <c:v>6.8399963378910229</c:v>
                </c:pt>
                <c:pt idx="718">
                  <c:v>6.8099975585940058</c:v>
                </c:pt>
                <c:pt idx="719">
                  <c:v>6.7799987792970171</c:v>
                </c:pt>
                <c:pt idx="720">
                  <c:v>6.7599945068360228</c:v>
                </c:pt>
                <c:pt idx="721">
                  <c:v>6.7299957275390057</c:v>
                </c:pt>
                <c:pt idx="722">
                  <c:v>6.7099914550780113</c:v>
                </c:pt>
                <c:pt idx="723">
                  <c:v>6.669998168946023</c:v>
                </c:pt>
                <c:pt idx="724">
                  <c:v>6.669998168946023</c:v>
                </c:pt>
                <c:pt idx="725">
                  <c:v>6.6499938964850003</c:v>
                </c:pt>
                <c:pt idx="726">
                  <c:v>6.6399993896490059</c:v>
                </c:pt>
                <c:pt idx="727">
                  <c:v>6.6199951171880116</c:v>
                </c:pt>
                <c:pt idx="728">
                  <c:v>6.5899963378910229</c:v>
                </c:pt>
                <c:pt idx="729">
                  <c:v>6.5599975585940058</c:v>
                </c:pt>
                <c:pt idx="730">
                  <c:v>6.5199890136720171</c:v>
                </c:pt>
                <c:pt idx="731">
                  <c:v>6.5</c:v>
                </c:pt>
                <c:pt idx="732">
                  <c:v>6.4699859619140057</c:v>
                </c:pt>
                <c:pt idx="733">
                  <c:v>6.4599914550780113</c:v>
                </c:pt>
                <c:pt idx="734">
                  <c:v>6.439987182617017</c:v>
                </c:pt>
                <c:pt idx="735">
                  <c:v>6.439987182617017</c:v>
                </c:pt>
                <c:pt idx="736">
                  <c:v>6.4299926757810226</c:v>
                </c:pt>
                <c:pt idx="737">
                  <c:v>6.419998168946023</c:v>
                </c:pt>
                <c:pt idx="738">
                  <c:v>6.3899993896490059</c:v>
                </c:pt>
                <c:pt idx="739">
                  <c:v>6.3699951171880116</c:v>
                </c:pt>
                <c:pt idx="740">
                  <c:v>6.3600006103520172</c:v>
                </c:pt>
                <c:pt idx="741">
                  <c:v>6.3299865722660229</c:v>
                </c:pt>
                <c:pt idx="742">
                  <c:v>6.3099975585940058</c:v>
                </c:pt>
                <c:pt idx="743">
                  <c:v>6.2899932861330115</c:v>
                </c:pt>
                <c:pt idx="744">
                  <c:v>6.2799987792970171</c:v>
                </c:pt>
                <c:pt idx="745">
                  <c:v>6.2799987792970171</c:v>
                </c:pt>
                <c:pt idx="746">
                  <c:v>6.2999877929690058</c:v>
                </c:pt>
                <c:pt idx="747">
                  <c:v>6.2899932861330115</c:v>
                </c:pt>
                <c:pt idx="748">
                  <c:v>6.25</c:v>
                </c:pt>
                <c:pt idx="749">
                  <c:v>6.2899932861330115</c:v>
                </c:pt>
                <c:pt idx="750">
                  <c:v>6.25</c:v>
                </c:pt>
                <c:pt idx="751">
                  <c:v>6.2299957275390057</c:v>
                </c:pt>
                <c:pt idx="752">
                  <c:v>6.2099914550780113</c:v>
                </c:pt>
                <c:pt idx="753">
                  <c:v>6.2299957275390057</c:v>
                </c:pt>
                <c:pt idx="754">
                  <c:v>6.1499938964850003</c:v>
                </c:pt>
                <c:pt idx="755">
                  <c:v>6.1299896240240059</c:v>
                </c:pt>
                <c:pt idx="756">
                  <c:v>6.1299896240240059</c:v>
                </c:pt>
                <c:pt idx="757">
                  <c:v>6.1100006103520172</c:v>
                </c:pt>
                <c:pt idx="758">
                  <c:v>6.1100006103520172</c:v>
                </c:pt>
                <c:pt idx="759">
                  <c:v>6.0999908447270172</c:v>
                </c:pt>
                <c:pt idx="760">
                  <c:v>6.1100006103520172</c:v>
                </c:pt>
                <c:pt idx="761">
                  <c:v>6.1100006103520172</c:v>
                </c:pt>
                <c:pt idx="762">
                  <c:v>6.0799865722660229</c:v>
                </c:pt>
                <c:pt idx="763">
                  <c:v>6.0699920654300001</c:v>
                </c:pt>
                <c:pt idx="764">
                  <c:v>6.0499877929690058</c:v>
                </c:pt>
                <c:pt idx="765">
                  <c:v>6.0399932861330115</c:v>
                </c:pt>
                <c:pt idx="766">
                  <c:v>6.0399932861330115</c:v>
                </c:pt>
                <c:pt idx="767">
                  <c:v>6.0299987792970171</c:v>
                </c:pt>
                <c:pt idx="768">
                  <c:v>6.0199890136720171</c:v>
                </c:pt>
                <c:pt idx="769">
                  <c:v>5.989990234375</c:v>
                </c:pt>
                <c:pt idx="770">
                  <c:v>5.989990234375</c:v>
                </c:pt>
                <c:pt idx="771">
                  <c:v>5.989990234375</c:v>
                </c:pt>
                <c:pt idx="772">
                  <c:v>5.9699859619140057</c:v>
                </c:pt>
                <c:pt idx="773">
                  <c:v>5.9599914550780113</c:v>
                </c:pt>
                <c:pt idx="774">
                  <c:v>5.939987182617017</c:v>
                </c:pt>
                <c:pt idx="775">
                  <c:v>5.919998168946023</c:v>
                </c:pt>
                <c:pt idx="776">
                  <c:v>5.909988403321023</c:v>
                </c:pt>
                <c:pt idx="777">
                  <c:v>5.8899993896490059</c:v>
                </c:pt>
                <c:pt idx="778">
                  <c:v>5.8799896240240059</c:v>
                </c:pt>
                <c:pt idx="779">
                  <c:v>5.8899993896490059</c:v>
                </c:pt>
                <c:pt idx="780">
                  <c:v>5.8799896240240059</c:v>
                </c:pt>
                <c:pt idx="781">
                  <c:v>5.8799896240240059</c:v>
                </c:pt>
                <c:pt idx="782">
                  <c:v>5.8699951171880116</c:v>
                </c:pt>
                <c:pt idx="783">
                  <c:v>5.8600006103520172</c:v>
                </c:pt>
                <c:pt idx="784">
                  <c:v>5.8399963378910229</c:v>
                </c:pt>
                <c:pt idx="785">
                  <c:v>5.8299865722660229</c:v>
                </c:pt>
                <c:pt idx="786">
                  <c:v>5.8299865722660229</c:v>
                </c:pt>
                <c:pt idx="787">
                  <c:v>5.8399963378910229</c:v>
                </c:pt>
                <c:pt idx="788">
                  <c:v>5.8299865722660229</c:v>
                </c:pt>
                <c:pt idx="789">
                  <c:v>5.8099975585940058</c:v>
                </c:pt>
                <c:pt idx="790">
                  <c:v>5.8099975585940058</c:v>
                </c:pt>
                <c:pt idx="791">
                  <c:v>5.8399963378910229</c:v>
                </c:pt>
                <c:pt idx="792">
                  <c:v>5.8299865722660229</c:v>
                </c:pt>
                <c:pt idx="793">
                  <c:v>5.8199920654300001</c:v>
                </c:pt>
                <c:pt idx="794">
                  <c:v>5.8399963378910229</c:v>
                </c:pt>
                <c:pt idx="795">
                  <c:v>5.8299865722660229</c:v>
                </c:pt>
                <c:pt idx="796">
                  <c:v>5.8199920654300001</c:v>
                </c:pt>
                <c:pt idx="797">
                  <c:v>5.7999877929690058</c:v>
                </c:pt>
                <c:pt idx="798">
                  <c:v>5.75</c:v>
                </c:pt>
                <c:pt idx="799">
                  <c:v>5.739990234375</c:v>
                </c:pt>
                <c:pt idx="800">
                  <c:v>5.75</c:v>
                </c:pt>
                <c:pt idx="801">
                  <c:v>5.7699890136720171</c:v>
                </c:pt>
                <c:pt idx="802">
                  <c:v>5.7999877929690058</c:v>
                </c:pt>
                <c:pt idx="803">
                  <c:v>5.7699890136720171</c:v>
                </c:pt>
                <c:pt idx="804">
                  <c:v>5.7899932861330115</c:v>
                </c:pt>
                <c:pt idx="805">
                  <c:v>5.7899932861330115</c:v>
                </c:pt>
                <c:pt idx="806">
                  <c:v>5.7699890136720171</c:v>
                </c:pt>
                <c:pt idx="807">
                  <c:v>5.7799987792970171</c:v>
                </c:pt>
                <c:pt idx="808">
                  <c:v>5.7999877929690058</c:v>
                </c:pt>
                <c:pt idx="809">
                  <c:v>5.8199920654300001</c:v>
                </c:pt>
                <c:pt idx="810">
                  <c:v>5.8199920654300001</c:v>
                </c:pt>
                <c:pt idx="811">
                  <c:v>5.7699890136720171</c:v>
                </c:pt>
                <c:pt idx="812">
                  <c:v>5.75</c:v>
                </c:pt>
                <c:pt idx="813">
                  <c:v>5.7599945068360228</c:v>
                </c:pt>
                <c:pt idx="814">
                  <c:v>5.7599945068360228</c:v>
                </c:pt>
                <c:pt idx="815">
                  <c:v>5.75</c:v>
                </c:pt>
                <c:pt idx="816">
                  <c:v>5.739990234375</c:v>
                </c:pt>
                <c:pt idx="817">
                  <c:v>5.7599945068360228</c:v>
                </c:pt>
                <c:pt idx="818">
                  <c:v>5.7599945068360228</c:v>
                </c:pt>
                <c:pt idx="819">
                  <c:v>5.7099914550780113</c:v>
                </c:pt>
                <c:pt idx="820">
                  <c:v>5.6799926757810226</c:v>
                </c:pt>
                <c:pt idx="821">
                  <c:v>5.699996948242017</c:v>
                </c:pt>
                <c:pt idx="822">
                  <c:v>5.689987182617017</c:v>
                </c:pt>
                <c:pt idx="823">
                  <c:v>5.689987182617017</c:v>
                </c:pt>
                <c:pt idx="824">
                  <c:v>5.669998168946023</c:v>
                </c:pt>
                <c:pt idx="825">
                  <c:v>5.6799926757810226</c:v>
                </c:pt>
                <c:pt idx="826">
                  <c:v>5.669998168946023</c:v>
                </c:pt>
                <c:pt idx="827">
                  <c:v>5.669998168946023</c:v>
                </c:pt>
                <c:pt idx="828">
                  <c:v>5.6399993896490059</c:v>
                </c:pt>
                <c:pt idx="829">
                  <c:v>5.6399993896490059</c:v>
                </c:pt>
                <c:pt idx="830">
                  <c:v>5.6299896240240059</c:v>
                </c:pt>
                <c:pt idx="831">
                  <c:v>5.6100006103520172</c:v>
                </c:pt>
                <c:pt idx="832">
                  <c:v>5.5999908447270172</c:v>
                </c:pt>
                <c:pt idx="833">
                  <c:v>5.6100006103520172</c:v>
                </c:pt>
                <c:pt idx="834">
                  <c:v>5.5999908447270172</c:v>
                </c:pt>
                <c:pt idx="835">
                  <c:v>5.5699920654300001</c:v>
                </c:pt>
                <c:pt idx="836">
                  <c:v>5.5699920654300001</c:v>
                </c:pt>
                <c:pt idx="837">
                  <c:v>5.5899963378910229</c:v>
                </c:pt>
                <c:pt idx="838">
                  <c:v>5.5799865722660229</c:v>
                </c:pt>
                <c:pt idx="839">
                  <c:v>5.5599975585940058</c:v>
                </c:pt>
                <c:pt idx="840">
                  <c:v>5.5699920654300001</c:v>
                </c:pt>
                <c:pt idx="841">
                  <c:v>5.5899963378910229</c:v>
                </c:pt>
                <c:pt idx="842">
                  <c:v>5.5699920654300001</c:v>
                </c:pt>
                <c:pt idx="843">
                  <c:v>5.5399932861330115</c:v>
                </c:pt>
                <c:pt idx="844">
                  <c:v>5.5299987792970171</c:v>
                </c:pt>
                <c:pt idx="845">
                  <c:v>5.5399932861330115</c:v>
                </c:pt>
                <c:pt idx="846">
                  <c:v>5.5599975585940058</c:v>
                </c:pt>
                <c:pt idx="847">
                  <c:v>5.5399932861330115</c:v>
                </c:pt>
                <c:pt idx="848">
                  <c:v>5.5199890136720171</c:v>
                </c:pt>
                <c:pt idx="849">
                  <c:v>5.5199890136720171</c:v>
                </c:pt>
                <c:pt idx="850">
                  <c:v>5.5399932861330115</c:v>
                </c:pt>
                <c:pt idx="851">
                  <c:v>5.5299987792970171</c:v>
                </c:pt>
                <c:pt idx="852">
                  <c:v>5.5</c:v>
                </c:pt>
                <c:pt idx="853">
                  <c:v>5.4799957275390057</c:v>
                </c:pt>
                <c:pt idx="854">
                  <c:v>5.489990234375</c:v>
                </c:pt>
                <c:pt idx="855">
                  <c:v>5.5199890136720171</c:v>
                </c:pt>
                <c:pt idx="856">
                  <c:v>5.5099945068360228</c:v>
                </c:pt>
                <c:pt idx="857">
                  <c:v>5.5099945068360228</c:v>
                </c:pt>
                <c:pt idx="858">
                  <c:v>5.5</c:v>
                </c:pt>
                <c:pt idx="859">
                  <c:v>5.4799957275390057</c:v>
                </c:pt>
                <c:pt idx="860">
                  <c:v>5.5</c:v>
                </c:pt>
                <c:pt idx="861">
                  <c:v>5.5099945068360228</c:v>
                </c:pt>
                <c:pt idx="862">
                  <c:v>5.5099945068360228</c:v>
                </c:pt>
                <c:pt idx="863">
                  <c:v>5.5099945068360228</c:v>
                </c:pt>
                <c:pt idx="864">
                  <c:v>5.5199890136720171</c:v>
                </c:pt>
                <c:pt idx="865">
                  <c:v>5.489990234375</c:v>
                </c:pt>
                <c:pt idx="866">
                  <c:v>5.4799957275390057</c:v>
                </c:pt>
                <c:pt idx="867">
                  <c:v>5.4799957275390057</c:v>
                </c:pt>
                <c:pt idx="868">
                  <c:v>5.489990234375</c:v>
                </c:pt>
                <c:pt idx="869">
                  <c:v>5.4699859619140057</c:v>
                </c:pt>
                <c:pt idx="870">
                  <c:v>5.449996948242017</c:v>
                </c:pt>
                <c:pt idx="871">
                  <c:v>5.439987182617017</c:v>
                </c:pt>
                <c:pt idx="872">
                  <c:v>5.4299926757810226</c:v>
                </c:pt>
                <c:pt idx="873">
                  <c:v>5.419998168946023</c:v>
                </c:pt>
                <c:pt idx="874">
                  <c:v>5.409988403321023</c:v>
                </c:pt>
                <c:pt idx="875">
                  <c:v>5.3999938964850003</c:v>
                </c:pt>
                <c:pt idx="876">
                  <c:v>5.3999938964850003</c:v>
                </c:pt>
                <c:pt idx="877">
                  <c:v>5.409988403321023</c:v>
                </c:pt>
                <c:pt idx="878">
                  <c:v>5.409988403321023</c:v>
                </c:pt>
                <c:pt idx="879">
                  <c:v>5.3899993896490059</c:v>
                </c:pt>
                <c:pt idx="880">
                  <c:v>5.3899993896490059</c:v>
                </c:pt>
                <c:pt idx="881">
                  <c:v>5.3799896240240059</c:v>
                </c:pt>
                <c:pt idx="882">
                  <c:v>5.3799896240240059</c:v>
                </c:pt>
                <c:pt idx="883">
                  <c:v>5.3699951171880116</c:v>
                </c:pt>
                <c:pt idx="884">
                  <c:v>5.3499908447270172</c:v>
                </c:pt>
                <c:pt idx="885">
                  <c:v>5.3600006103520172</c:v>
                </c:pt>
                <c:pt idx="886">
                  <c:v>5.3499908447270172</c:v>
                </c:pt>
                <c:pt idx="887">
                  <c:v>5.3399963378910229</c:v>
                </c:pt>
                <c:pt idx="888">
                  <c:v>5.3399963378910229</c:v>
                </c:pt>
                <c:pt idx="889">
                  <c:v>5.3399963378910229</c:v>
                </c:pt>
                <c:pt idx="890">
                  <c:v>5.3499908447270172</c:v>
                </c:pt>
                <c:pt idx="891">
                  <c:v>5.3600006103520172</c:v>
                </c:pt>
                <c:pt idx="892">
                  <c:v>5.3499908447270172</c:v>
                </c:pt>
                <c:pt idx="893">
                  <c:v>5.3399963378910229</c:v>
                </c:pt>
                <c:pt idx="894">
                  <c:v>5.3399963378910229</c:v>
                </c:pt>
                <c:pt idx="895">
                  <c:v>5.3199920654300001</c:v>
                </c:pt>
                <c:pt idx="896">
                  <c:v>5.3099975585940058</c:v>
                </c:pt>
                <c:pt idx="897">
                  <c:v>5.3099975585940058</c:v>
                </c:pt>
                <c:pt idx="898">
                  <c:v>5.3099975585940058</c:v>
                </c:pt>
                <c:pt idx="899">
                  <c:v>5.3099975585940058</c:v>
                </c:pt>
                <c:pt idx="900">
                  <c:v>5.3099975585940058</c:v>
                </c:pt>
                <c:pt idx="901">
                  <c:v>5.2999877929690058</c:v>
                </c:pt>
                <c:pt idx="902">
                  <c:v>5.3099975585940058</c:v>
                </c:pt>
                <c:pt idx="903">
                  <c:v>5.3399963378910229</c:v>
                </c:pt>
                <c:pt idx="904">
                  <c:v>5.3899993896490059</c:v>
                </c:pt>
                <c:pt idx="905">
                  <c:v>5.449996948242017</c:v>
                </c:pt>
                <c:pt idx="906">
                  <c:v>5.4799957275390057</c:v>
                </c:pt>
                <c:pt idx="907">
                  <c:v>5.5199890136720171</c:v>
                </c:pt>
                <c:pt idx="908">
                  <c:v>5.5399932861330115</c:v>
                </c:pt>
                <c:pt idx="909">
                  <c:v>5.5299987792970171</c:v>
                </c:pt>
                <c:pt idx="910">
                  <c:v>5.5199890136720171</c:v>
                </c:pt>
                <c:pt idx="911">
                  <c:v>5.5199890136720171</c:v>
                </c:pt>
                <c:pt idx="912">
                  <c:v>5.5699920654300001</c:v>
                </c:pt>
                <c:pt idx="913">
                  <c:v>5.6499938964850003</c:v>
                </c:pt>
                <c:pt idx="914">
                  <c:v>5.699996948242017</c:v>
                </c:pt>
                <c:pt idx="915">
                  <c:v>5.7299957275390057</c:v>
                </c:pt>
                <c:pt idx="916">
                  <c:v>5.8399963378910229</c:v>
                </c:pt>
                <c:pt idx="917">
                  <c:v>6.0099945068360228</c:v>
                </c:pt>
                <c:pt idx="918">
                  <c:v>6.1499938964850003</c:v>
                </c:pt>
                <c:pt idx="919">
                  <c:v>6.169998168946023</c:v>
                </c:pt>
                <c:pt idx="920">
                  <c:v>6.189987182617017</c:v>
                </c:pt>
                <c:pt idx="921">
                  <c:v>6.169998168946023</c:v>
                </c:pt>
                <c:pt idx="922">
                  <c:v>6.199996948242017</c:v>
                </c:pt>
                <c:pt idx="923">
                  <c:v>6.2299957275390057</c:v>
                </c:pt>
                <c:pt idx="924">
                  <c:v>6.2299957275390057</c:v>
                </c:pt>
                <c:pt idx="925">
                  <c:v>6.2199859619140057</c:v>
                </c:pt>
                <c:pt idx="926">
                  <c:v>6.2199859619140057</c:v>
                </c:pt>
                <c:pt idx="927">
                  <c:v>6.239990234375</c:v>
                </c:pt>
                <c:pt idx="928">
                  <c:v>6.2699890136720171</c:v>
                </c:pt>
                <c:pt idx="929">
                  <c:v>6.2899932861330115</c:v>
                </c:pt>
                <c:pt idx="930">
                  <c:v>6.3099975585940058</c:v>
                </c:pt>
                <c:pt idx="931">
                  <c:v>6.3199920654300001</c:v>
                </c:pt>
                <c:pt idx="932">
                  <c:v>6.3499908447270172</c:v>
                </c:pt>
                <c:pt idx="933">
                  <c:v>6.3899993896490059</c:v>
                </c:pt>
                <c:pt idx="934">
                  <c:v>6.4299926757810226</c:v>
                </c:pt>
                <c:pt idx="935">
                  <c:v>6.4599914550780113</c:v>
                </c:pt>
                <c:pt idx="936">
                  <c:v>6.5</c:v>
                </c:pt>
                <c:pt idx="937">
                  <c:v>6.5</c:v>
                </c:pt>
                <c:pt idx="938">
                  <c:v>6.4799957275390057</c:v>
                </c:pt>
                <c:pt idx="939">
                  <c:v>6.4699859619140057</c:v>
                </c:pt>
                <c:pt idx="940">
                  <c:v>6.439987182617017</c:v>
                </c:pt>
                <c:pt idx="941">
                  <c:v>6.439987182617017</c:v>
                </c:pt>
                <c:pt idx="942">
                  <c:v>6.439987182617017</c:v>
                </c:pt>
                <c:pt idx="943">
                  <c:v>6.419998168946023</c:v>
                </c:pt>
                <c:pt idx="944">
                  <c:v>6.4299926757810226</c:v>
                </c:pt>
                <c:pt idx="945">
                  <c:v>6.4299926757810226</c:v>
                </c:pt>
                <c:pt idx="946">
                  <c:v>6.419998168946023</c:v>
                </c:pt>
                <c:pt idx="947">
                  <c:v>6.419998168946023</c:v>
                </c:pt>
                <c:pt idx="948">
                  <c:v>6.419998168946023</c:v>
                </c:pt>
                <c:pt idx="949">
                  <c:v>6.409988403321023</c:v>
                </c:pt>
                <c:pt idx="950">
                  <c:v>6.3999938964850003</c:v>
                </c:pt>
                <c:pt idx="951">
                  <c:v>6.409988403321023</c:v>
                </c:pt>
                <c:pt idx="952">
                  <c:v>6.4299926757810226</c:v>
                </c:pt>
                <c:pt idx="953">
                  <c:v>6.419998168946023</c:v>
                </c:pt>
                <c:pt idx="954">
                  <c:v>6.449996948242017</c:v>
                </c:pt>
                <c:pt idx="955">
                  <c:v>6.3799896240240059</c:v>
                </c:pt>
                <c:pt idx="956">
                  <c:v>6.3999938964850003</c:v>
                </c:pt>
                <c:pt idx="957">
                  <c:v>6.419998168946023</c:v>
                </c:pt>
                <c:pt idx="958">
                  <c:v>6.419998168946023</c:v>
                </c:pt>
                <c:pt idx="959">
                  <c:v>6.4299926757810226</c:v>
                </c:pt>
                <c:pt idx="960">
                  <c:v>6.419998168946023</c:v>
                </c:pt>
                <c:pt idx="961">
                  <c:v>6.419998168946023</c:v>
                </c:pt>
                <c:pt idx="962">
                  <c:v>6.449996948242017</c:v>
                </c:pt>
                <c:pt idx="963">
                  <c:v>6.4599914550780113</c:v>
                </c:pt>
                <c:pt idx="964">
                  <c:v>6.439987182617017</c:v>
                </c:pt>
                <c:pt idx="965">
                  <c:v>6.439987182617017</c:v>
                </c:pt>
                <c:pt idx="966">
                  <c:v>6.449996948242017</c:v>
                </c:pt>
                <c:pt idx="967">
                  <c:v>6.4699859619140057</c:v>
                </c:pt>
                <c:pt idx="968">
                  <c:v>6.4599914550780113</c:v>
                </c:pt>
                <c:pt idx="969">
                  <c:v>6.4299926757810226</c:v>
                </c:pt>
                <c:pt idx="970">
                  <c:v>6.4299926757810226</c:v>
                </c:pt>
                <c:pt idx="971">
                  <c:v>6.3999938964850003</c:v>
                </c:pt>
                <c:pt idx="972">
                  <c:v>6.3899993896490059</c:v>
                </c:pt>
                <c:pt idx="973">
                  <c:v>6.3899993896490059</c:v>
                </c:pt>
                <c:pt idx="974">
                  <c:v>6.3799896240240059</c:v>
                </c:pt>
                <c:pt idx="975">
                  <c:v>6.3799896240240059</c:v>
                </c:pt>
                <c:pt idx="976">
                  <c:v>6.3799896240240059</c:v>
                </c:pt>
                <c:pt idx="977">
                  <c:v>6.3999938964850003</c:v>
                </c:pt>
                <c:pt idx="978">
                  <c:v>6.419998168946023</c:v>
                </c:pt>
                <c:pt idx="979">
                  <c:v>6.4599914550780113</c:v>
                </c:pt>
                <c:pt idx="980">
                  <c:v>6.5</c:v>
                </c:pt>
                <c:pt idx="981">
                  <c:v>6.5399932861330115</c:v>
                </c:pt>
                <c:pt idx="982">
                  <c:v>6.5499877929690058</c:v>
                </c:pt>
                <c:pt idx="983">
                  <c:v>6.5499877929690058</c:v>
                </c:pt>
                <c:pt idx="984">
                  <c:v>6.5199890136720171</c:v>
                </c:pt>
                <c:pt idx="985">
                  <c:v>6.489990234375</c:v>
                </c:pt>
                <c:pt idx="986">
                  <c:v>6.4699859619140057</c:v>
                </c:pt>
                <c:pt idx="987">
                  <c:v>6.449996948242017</c:v>
                </c:pt>
                <c:pt idx="988">
                  <c:v>6.3999938964850003</c:v>
                </c:pt>
                <c:pt idx="989">
                  <c:v>6.3899993896490059</c:v>
                </c:pt>
                <c:pt idx="990">
                  <c:v>6.3600006103520172</c:v>
                </c:pt>
                <c:pt idx="991">
                  <c:v>6.3399963378910229</c:v>
                </c:pt>
                <c:pt idx="992">
                  <c:v>6.3299865722660229</c:v>
                </c:pt>
                <c:pt idx="993">
                  <c:v>6.2999877929690058</c:v>
                </c:pt>
                <c:pt idx="994">
                  <c:v>6.239990234375</c:v>
                </c:pt>
                <c:pt idx="995">
                  <c:v>6.2299957275390057</c:v>
                </c:pt>
                <c:pt idx="996">
                  <c:v>6.199996948242017</c:v>
                </c:pt>
                <c:pt idx="997">
                  <c:v>6.199996948242017</c:v>
                </c:pt>
                <c:pt idx="998">
                  <c:v>6.1799926757810226</c:v>
                </c:pt>
                <c:pt idx="999">
                  <c:v>6.169998168946023</c:v>
                </c:pt>
                <c:pt idx="1000">
                  <c:v>6.1499938964850003</c:v>
                </c:pt>
                <c:pt idx="1001">
                  <c:v>6.1299896240240059</c:v>
                </c:pt>
                <c:pt idx="1002">
                  <c:v>6.0999908447270172</c:v>
                </c:pt>
                <c:pt idx="1003">
                  <c:v>6.0899963378910229</c:v>
                </c:pt>
                <c:pt idx="1004">
                  <c:v>6.0899963378910229</c:v>
                </c:pt>
                <c:pt idx="1005">
                  <c:v>5.909988403321023</c:v>
                </c:pt>
                <c:pt idx="1006">
                  <c:v>5.8899993896490059</c:v>
                </c:pt>
                <c:pt idx="1007">
                  <c:v>5.8600006103520172</c:v>
                </c:pt>
                <c:pt idx="1008">
                  <c:v>5.8999938964850003</c:v>
                </c:pt>
                <c:pt idx="1009">
                  <c:v>5.8899993896490059</c:v>
                </c:pt>
                <c:pt idx="1010">
                  <c:v>5.909988403321023</c:v>
                </c:pt>
                <c:pt idx="1011">
                  <c:v>5.919998168946023</c:v>
                </c:pt>
                <c:pt idx="1012">
                  <c:v>5.8999938964850003</c:v>
                </c:pt>
                <c:pt idx="1013">
                  <c:v>5.8799896240240059</c:v>
                </c:pt>
                <c:pt idx="1014">
                  <c:v>5.8499908447270172</c:v>
                </c:pt>
                <c:pt idx="1015">
                  <c:v>5.8399963378910229</c:v>
                </c:pt>
                <c:pt idx="1016">
                  <c:v>5.8299865722660229</c:v>
                </c:pt>
                <c:pt idx="1017">
                  <c:v>5.8600006103520172</c:v>
                </c:pt>
                <c:pt idx="1018">
                  <c:v>5.8600006103520172</c:v>
                </c:pt>
                <c:pt idx="1019">
                  <c:v>5.8399963378910229</c:v>
                </c:pt>
                <c:pt idx="1020">
                  <c:v>5.8499908447270172</c:v>
                </c:pt>
                <c:pt idx="1021">
                  <c:v>5.8600006103520172</c:v>
                </c:pt>
                <c:pt idx="1022">
                  <c:v>5.8399963378910229</c:v>
                </c:pt>
                <c:pt idx="1023">
                  <c:v>5.8399963378910229</c:v>
                </c:pt>
                <c:pt idx="1024">
                  <c:v>5.8399963378910229</c:v>
                </c:pt>
                <c:pt idx="1025">
                  <c:v>5.8199920654300001</c:v>
                </c:pt>
                <c:pt idx="1026">
                  <c:v>5.8299865722660229</c:v>
                </c:pt>
                <c:pt idx="1027">
                  <c:v>5.8399963378910229</c:v>
                </c:pt>
                <c:pt idx="1028">
                  <c:v>5.8099975585940058</c:v>
                </c:pt>
                <c:pt idx="1029">
                  <c:v>5.8199920654300001</c:v>
                </c:pt>
                <c:pt idx="1030">
                  <c:v>5.8299865722660229</c:v>
                </c:pt>
                <c:pt idx="1031">
                  <c:v>5.8399963378910229</c:v>
                </c:pt>
                <c:pt idx="1032">
                  <c:v>5.8600006103520172</c:v>
                </c:pt>
                <c:pt idx="1033">
                  <c:v>5.8600006103520172</c:v>
                </c:pt>
                <c:pt idx="1034">
                  <c:v>5.8299865722660229</c:v>
                </c:pt>
                <c:pt idx="1035">
                  <c:v>5.8199920654300001</c:v>
                </c:pt>
                <c:pt idx="1036">
                  <c:v>5.8399963378910229</c:v>
                </c:pt>
                <c:pt idx="1037">
                  <c:v>5.8199920654300001</c:v>
                </c:pt>
                <c:pt idx="1038">
                  <c:v>5.7899932861330115</c:v>
                </c:pt>
                <c:pt idx="1039">
                  <c:v>5.7999877929690058</c:v>
                </c:pt>
                <c:pt idx="1040">
                  <c:v>5.7799987792970171</c:v>
                </c:pt>
                <c:pt idx="1041">
                  <c:v>5.7599945068360228</c:v>
                </c:pt>
                <c:pt idx="1042">
                  <c:v>5.75</c:v>
                </c:pt>
                <c:pt idx="1043">
                  <c:v>5.739990234375</c:v>
                </c:pt>
                <c:pt idx="1044">
                  <c:v>5.739990234375</c:v>
                </c:pt>
                <c:pt idx="1045">
                  <c:v>5.75</c:v>
                </c:pt>
                <c:pt idx="1046">
                  <c:v>5.7799987792970171</c:v>
                </c:pt>
                <c:pt idx="1047">
                  <c:v>5.8299865722660229</c:v>
                </c:pt>
                <c:pt idx="1048">
                  <c:v>6.0099945068360228</c:v>
                </c:pt>
                <c:pt idx="1049">
                  <c:v>6.0699920654300001</c:v>
                </c:pt>
                <c:pt idx="1050">
                  <c:v>6.0599975585940058</c:v>
                </c:pt>
                <c:pt idx="1051">
                  <c:v>6.0199890136720171</c:v>
                </c:pt>
                <c:pt idx="1052">
                  <c:v>5.9699859619140057</c:v>
                </c:pt>
                <c:pt idx="1053">
                  <c:v>5.949996948242017</c:v>
                </c:pt>
                <c:pt idx="1054">
                  <c:v>5.9299926757810226</c:v>
                </c:pt>
                <c:pt idx="1055">
                  <c:v>5.919998168946023</c:v>
                </c:pt>
                <c:pt idx="1056">
                  <c:v>5.919998168946023</c:v>
                </c:pt>
                <c:pt idx="1057">
                  <c:v>5.9299926757810226</c:v>
                </c:pt>
                <c:pt idx="1058">
                  <c:v>5.939987182617017</c:v>
                </c:pt>
                <c:pt idx="1059">
                  <c:v>5.9599914550780113</c:v>
                </c:pt>
                <c:pt idx="1060">
                  <c:v>6.159988403321023</c:v>
                </c:pt>
                <c:pt idx="1061">
                  <c:v>6.3399963378910229</c:v>
                </c:pt>
                <c:pt idx="1062">
                  <c:v>6.3499908447270172</c:v>
                </c:pt>
                <c:pt idx="1063">
                  <c:v>6.3499908447270172</c:v>
                </c:pt>
                <c:pt idx="1064">
                  <c:v>6.3299865722660229</c:v>
                </c:pt>
                <c:pt idx="1065">
                  <c:v>6.2999877929690058</c:v>
                </c:pt>
                <c:pt idx="1066">
                  <c:v>6.2599945068360228</c:v>
                </c:pt>
                <c:pt idx="1067">
                  <c:v>6.2699890136720171</c:v>
                </c:pt>
                <c:pt idx="1068">
                  <c:v>6.239990234375</c:v>
                </c:pt>
                <c:pt idx="1069">
                  <c:v>6.2199859619140057</c:v>
                </c:pt>
                <c:pt idx="1070">
                  <c:v>6.2199859619140057</c:v>
                </c:pt>
                <c:pt idx="1071">
                  <c:v>6.2199859619140057</c:v>
                </c:pt>
                <c:pt idx="1072">
                  <c:v>6.1799926757810226</c:v>
                </c:pt>
                <c:pt idx="1073">
                  <c:v>6.1799926757810226</c:v>
                </c:pt>
                <c:pt idx="1074">
                  <c:v>6.1799926757810226</c:v>
                </c:pt>
                <c:pt idx="1075">
                  <c:v>6.159988403321023</c:v>
                </c:pt>
                <c:pt idx="1076">
                  <c:v>6.1199951171880116</c:v>
                </c:pt>
                <c:pt idx="1077">
                  <c:v>6.1100006103520172</c:v>
                </c:pt>
                <c:pt idx="1078">
                  <c:v>6.0799865722660229</c:v>
                </c:pt>
                <c:pt idx="1079">
                  <c:v>6.0399932861330115</c:v>
                </c:pt>
                <c:pt idx="1080">
                  <c:v>6.0199890136720171</c:v>
                </c:pt>
                <c:pt idx="1081">
                  <c:v>6.0099945068360228</c:v>
                </c:pt>
                <c:pt idx="1082">
                  <c:v>5.9699859619140057</c:v>
                </c:pt>
                <c:pt idx="1083">
                  <c:v>5.939987182617017</c:v>
                </c:pt>
                <c:pt idx="1084">
                  <c:v>5.939987182617017</c:v>
                </c:pt>
                <c:pt idx="1085">
                  <c:v>5.919998168946023</c:v>
                </c:pt>
                <c:pt idx="1086">
                  <c:v>5.8799896240240059</c:v>
                </c:pt>
                <c:pt idx="1087">
                  <c:v>5.8699951171880116</c:v>
                </c:pt>
                <c:pt idx="1088">
                  <c:v>5.8600006103520172</c:v>
                </c:pt>
                <c:pt idx="1089">
                  <c:v>5.8399963378910229</c:v>
                </c:pt>
                <c:pt idx="1090">
                  <c:v>5.8199920654300001</c:v>
                </c:pt>
                <c:pt idx="1091">
                  <c:v>5.8099975585940058</c:v>
                </c:pt>
                <c:pt idx="1092">
                  <c:v>5.7899932861330115</c:v>
                </c:pt>
                <c:pt idx="1093">
                  <c:v>5.75</c:v>
                </c:pt>
                <c:pt idx="1094">
                  <c:v>5.75</c:v>
                </c:pt>
                <c:pt idx="1095">
                  <c:v>5.739990234375</c:v>
                </c:pt>
                <c:pt idx="1096">
                  <c:v>5.7099914550780113</c:v>
                </c:pt>
                <c:pt idx="1097">
                  <c:v>5.699996948242017</c:v>
                </c:pt>
                <c:pt idx="1098">
                  <c:v>5.699996948242017</c:v>
                </c:pt>
                <c:pt idx="1099">
                  <c:v>5.669998168946023</c:v>
                </c:pt>
                <c:pt idx="1100">
                  <c:v>5.659988403321023</c:v>
                </c:pt>
                <c:pt idx="1101">
                  <c:v>5.6799926757810226</c:v>
                </c:pt>
                <c:pt idx="1102">
                  <c:v>5.7099914550780113</c:v>
                </c:pt>
                <c:pt idx="1103">
                  <c:v>5.7099914550780113</c:v>
                </c:pt>
                <c:pt idx="1104">
                  <c:v>5.699996948242017</c:v>
                </c:pt>
                <c:pt idx="1105">
                  <c:v>5.669998168946023</c:v>
                </c:pt>
                <c:pt idx="1106">
                  <c:v>5.6399993896490059</c:v>
                </c:pt>
                <c:pt idx="1107">
                  <c:v>5.6199951171880116</c:v>
                </c:pt>
                <c:pt idx="1108">
                  <c:v>5.6299896240240059</c:v>
                </c:pt>
                <c:pt idx="1109">
                  <c:v>5.6100006103520172</c:v>
                </c:pt>
                <c:pt idx="1110">
                  <c:v>5.5999908447270172</c:v>
                </c:pt>
                <c:pt idx="1111">
                  <c:v>5.5899963378910229</c:v>
                </c:pt>
                <c:pt idx="1112">
                  <c:v>5.5799865722660229</c:v>
                </c:pt>
                <c:pt idx="1113">
                  <c:v>5.5699920654300001</c:v>
                </c:pt>
                <c:pt idx="1114">
                  <c:v>5.5499877929690058</c:v>
                </c:pt>
                <c:pt idx="1115">
                  <c:v>5.5499877929690058</c:v>
                </c:pt>
                <c:pt idx="1116">
                  <c:v>5.5199890136720171</c:v>
                </c:pt>
                <c:pt idx="1117">
                  <c:v>5.5</c:v>
                </c:pt>
                <c:pt idx="1118">
                  <c:v>5.5</c:v>
                </c:pt>
                <c:pt idx="1119">
                  <c:v>5.489990234375</c:v>
                </c:pt>
                <c:pt idx="1120">
                  <c:v>5.4799957275390057</c:v>
                </c:pt>
                <c:pt idx="1121">
                  <c:v>5.4799957275390057</c:v>
                </c:pt>
                <c:pt idx="1122">
                  <c:v>5.4699859619140057</c:v>
                </c:pt>
                <c:pt idx="1123">
                  <c:v>5.449996948242017</c:v>
                </c:pt>
                <c:pt idx="1124">
                  <c:v>5.439987182617017</c:v>
                </c:pt>
                <c:pt idx="1125">
                  <c:v>5.439987182617017</c:v>
                </c:pt>
                <c:pt idx="1126">
                  <c:v>5.4299926757810226</c:v>
                </c:pt>
                <c:pt idx="1127">
                  <c:v>5.419998168946023</c:v>
                </c:pt>
                <c:pt idx="1128">
                  <c:v>5.419998168946023</c:v>
                </c:pt>
                <c:pt idx="1129">
                  <c:v>5.4299926757810226</c:v>
                </c:pt>
                <c:pt idx="1130">
                  <c:v>5.3899993896490059</c:v>
                </c:pt>
                <c:pt idx="1131">
                  <c:v>5.3799896240240059</c:v>
                </c:pt>
                <c:pt idx="1132">
                  <c:v>5.3799896240240059</c:v>
                </c:pt>
                <c:pt idx="1133">
                  <c:v>5.409988403321023</c:v>
                </c:pt>
                <c:pt idx="1134">
                  <c:v>5.3799896240240059</c:v>
                </c:pt>
                <c:pt idx="1135">
                  <c:v>5.3699951171880116</c:v>
                </c:pt>
                <c:pt idx="1136">
                  <c:v>5.3899993896490059</c:v>
                </c:pt>
                <c:pt idx="1137">
                  <c:v>5.3699951171880116</c:v>
                </c:pt>
                <c:pt idx="1138">
                  <c:v>5.3799896240240059</c:v>
                </c:pt>
                <c:pt idx="1139">
                  <c:v>5.3699951171880116</c:v>
                </c:pt>
                <c:pt idx="1140">
                  <c:v>5.3499908447270172</c:v>
                </c:pt>
                <c:pt idx="1141">
                  <c:v>5.3399963378910229</c:v>
                </c:pt>
                <c:pt idx="1142">
                  <c:v>5.3399963378910229</c:v>
                </c:pt>
                <c:pt idx="1143">
                  <c:v>5.409988403321023</c:v>
                </c:pt>
                <c:pt idx="1144">
                  <c:v>5.449996948242017</c:v>
                </c:pt>
                <c:pt idx="1145">
                  <c:v>5.4299926757810226</c:v>
                </c:pt>
                <c:pt idx="1146">
                  <c:v>5.4299926757810226</c:v>
                </c:pt>
                <c:pt idx="1147">
                  <c:v>5.4299926757810226</c:v>
                </c:pt>
                <c:pt idx="1148">
                  <c:v>5.3999938964850003</c:v>
                </c:pt>
                <c:pt idx="1149">
                  <c:v>5.3999938964850003</c:v>
                </c:pt>
                <c:pt idx="1150">
                  <c:v>5.3899993896490059</c:v>
                </c:pt>
                <c:pt idx="1151">
                  <c:v>5.3799896240240059</c:v>
                </c:pt>
                <c:pt idx="1152">
                  <c:v>5.3899993896490059</c:v>
                </c:pt>
                <c:pt idx="1153">
                  <c:v>5.3699951171880116</c:v>
                </c:pt>
                <c:pt idx="1154">
                  <c:v>5.3600006103520172</c:v>
                </c:pt>
                <c:pt idx="1155">
                  <c:v>5.3699951171880116</c:v>
                </c:pt>
                <c:pt idx="1156">
                  <c:v>5.3399963378910229</c:v>
                </c:pt>
                <c:pt idx="1157">
                  <c:v>5.3299865722660229</c:v>
                </c:pt>
                <c:pt idx="1158">
                  <c:v>5.3299865722660229</c:v>
                </c:pt>
                <c:pt idx="1159">
                  <c:v>5.2999877929690058</c:v>
                </c:pt>
                <c:pt idx="1160">
                  <c:v>5.2999877929690058</c:v>
                </c:pt>
                <c:pt idx="1161">
                  <c:v>5.2999877929690058</c:v>
                </c:pt>
                <c:pt idx="1162">
                  <c:v>5.2899932861330115</c:v>
                </c:pt>
                <c:pt idx="1163">
                  <c:v>5.2999877929690058</c:v>
                </c:pt>
                <c:pt idx="1164">
                  <c:v>5.2999877929690058</c:v>
                </c:pt>
                <c:pt idx="1165">
                  <c:v>5.2799987792970171</c:v>
                </c:pt>
                <c:pt idx="1166">
                  <c:v>5.2799987792970171</c:v>
                </c:pt>
                <c:pt idx="1167">
                  <c:v>5.2899932861330115</c:v>
                </c:pt>
                <c:pt idx="1168">
                  <c:v>5.2799987792970171</c:v>
                </c:pt>
                <c:pt idx="1169">
                  <c:v>5.2799987792970171</c:v>
                </c:pt>
                <c:pt idx="1170">
                  <c:v>5.2699890136720171</c:v>
                </c:pt>
                <c:pt idx="1171">
                  <c:v>5.2699890136720171</c:v>
                </c:pt>
                <c:pt idx="1172">
                  <c:v>5.2699890136720171</c:v>
                </c:pt>
                <c:pt idx="1173">
                  <c:v>5.2999877929690058</c:v>
                </c:pt>
                <c:pt idx="1174">
                  <c:v>5.3099975585940058</c:v>
                </c:pt>
                <c:pt idx="1175">
                  <c:v>5.2699890136720171</c:v>
                </c:pt>
                <c:pt idx="1176">
                  <c:v>5.2599945068360228</c:v>
                </c:pt>
                <c:pt idx="1177">
                  <c:v>5.2599945068360228</c:v>
                </c:pt>
                <c:pt idx="1178">
                  <c:v>5.2599945068360228</c:v>
                </c:pt>
                <c:pt idx="1179">
                  <c:v>5.239990234375</c:v>
                </c:pt>
                <c:pt idx="1180">
                  <c:v>5.25</c:v>
                </c:pt>
                <c:pt idx="1181">
                  <c:v>5.25</c:v>
                </c:pt>
                <c:pt idx="1182">
                  <c:v>5.239990234375</c:v>
                </c:pt>
                <c:pt idx="1183">
                  <c:v>5.239990234375</c:v>
                </c:pt>
                <c:pt idx="1184">
                  <c:v>5.2299957275390057</c:v>
                </c:pt>
                <c:pt idx="1185">
                  <c:v>5.2099914550780113</c:v>
                </c:pt>
                <c:pt idx="1186">
                  <c:v>5.2199859619140057</c:v>
                </c:pt>
                <c:pt idx="1187">
                  <c:v>5.199996948242017</c:v>
                </c:pt>
                <c:pt idx="1188">
                  <c:v>5.199996948242017</c:v>
                </c:pt>
                <c:pt idx="1189">
                  <c:v>5.199996948242017</c:v>
                </c:pt>
                <c:pt idx="1190">
                  <c:v>5.1799926757810226</c:v>
                </c:pt>
                <c:pt idx="1191">
                  <c:v>5.189987182617017</c:v>
                </c:pt>
                <c:pt idx="1192">
                  <c:v>5.189987182617017</c:v>
                </c:pt>
                <c:pt idx="1193">
                  <c:v>5.169998168946023</c:v>
                </c:pt>
                <c:pt idx="1194">
                  <c:v>5.169998168946023</c:v>
                </c:pt>
                <c:pt idx="1195">
                  <c:v>5.1799926757810226</c:v>
                </c:pt>
                <c:pt idx="1196">
                  <c:v>5.189987182617017</c:v>
                </c:pt>
                <c:pt idx="1197">
                  <c:v>5.1399993896490059</c:v>
                </c:pt>
                <c:pt idx="1198">
                  <c:v>5.1299896240240059</c:v>
                </c:pt>
                <c:pt idx="1199">
                  <c:v>5.1399993896490059</c:v>
                </c:pt>
                <c:pt idx="1200">
                  <c:v>5.159988403321023</c:v>
                </c:pt>
                <c:pt idx="1201">
                  <c:v>5.1399993896490059</c:v>
                </c:pt>
                <c:pt idx="1202">
                  <c:v>5.1399993896490059</c:v>
                </c:pt>
                <c:pt idx="1203">
                  <c:v>5.159988403321023</c:v>
                </c:pt>
                <c:pt idx="1204">
                  <c:v>5.169998168946023</c:v>
                </c:pt>
                <c:pt idx="1205">
                  <c:v>5.1799926757810226</c:v>
                </c:pt>
                <c:pt idx="1206">
                  <c:v>5.2599945068360228</c:v>
                </c:pt>
                <c:pt idx="1207">
                  <c:v>5.2899932861330115</c:v>
                </c:pt>
                <c:pt idx="1208">
                  <c:v>5.2999877929690058</c:v>
                </c:pt>
                <c:pt idx="1209">
                  <c:v>5.3199920654300001</c:v>
                </c:pt>
                <c:pt idx="1210">
                  <c:v>5.2999877929690058</c:v>
                </c:pt>
                <c:pt idx="1211">
                  <c:v>5.2899932861330115</c:v>
                </c:pt>
                <c:pt idx="1212">
                  <c:v>5.2899932861330115</c:v>
                </c:pt>
                <c:pt idx="1213">
                  <c:v>5.2899932861330115</c:v>
                </c:pt>
                <c:pt idx="1214">
                  <c:v>5.2599945068360228</c:v>
                </c:pt>
                <c:pt idx="1215">
                  <c:v>5.2799987792970171</c:v>
                </c:pt>
                <c:pt idx="1216">
                  <c:v>5.2899932861330115</c:v>
                </c:pt>
                <c:pt idx="1217">
                  <c:v>5.2999877929690058</c:v>
                </c:pt>
                <c:pt idx="1218">
                  <c:v>5.2999877929690058</c:v>
                </c:pt>
                <c:pt idx="1219">
                  <c:v>5.3199920654300001</c:v>
                </c:pt>
                <c:pt idx="1220">
                  <c:v>5.3699951171880116</c:v>
                </c:pt>
                <c:pt idx="1221">
                  <c:v>5.3699951171880116</c:v>
                </c:pt>
                <c:pt idx="1222">
                  <c:v>5.3600006103520172</c:v>
                </c:pt>
                <c:pt idx="1223">
                  <c:v>5.3699951171880116</c:v>
                </c:pt>
                <c:pt idx="1224">
                  <c:v>5.3499908447270172</c:v>
                </c:pt>
                <c:pt idx="1225">
                  <c:v>5.3299865722660229</c:v>
                </c:pt>
                <c:pt idx="1226">
                  <c:v>5.3299865722660229</c:v>
                </c:pt>
                <c:pt idx="1227">
                  <c:v>5.3399963378910229</c:v>
                </c:pt>
                <c:pt idx="1228">
                  <c:v>5.3199920654300001</c:v>
                </c:pt>
                <c:pt idx="1229">
                  <c:v>5.3099975585940058</c:v>
                </c:pt>
                <c:pt idx="1230">
                  <c:v>5.2999877929690058</c:v>
                </c:pt>
                <c:pt idx="1231">
                  <c:v>5.2999877929690058</c:v>
                </c:pt>
                <c:pt idx="1232">
                  <c:v>5.2999877929690058</c:v>
                </c:pt>
                <c:pt idx="1233">
                  <c:v>5.2999877929690058</c:v>
                </c:pt>
                <c:pt idx="1234">
                  <c:v>5.3399963378910229</c:v>
                </c:pt>
                <c:pt idx="1235">
                  <c:v>5.409988403321023</c:v>
                </c:pt>
                <c:pt idx="1236">
                  <c:v>5.439987182617017</c:v>
                </c:pt>
                <c:pt idx="1237">
                  <c:v>5.419998168946023</c:v>
                </c:pt>
                <c:pt idx="1238">
                  <c:v>5.3899993896490059</c:v>
                </c:pt>
                <c:pt idx="1239">
                  <c:v>5.3899993896490059</c:v>
                </c:pt>
                <c:pt idx="1240">
                  <c:v>5.3899993896490059</c:v>
                </c:pt>
                <c:pt idx="1241">
                  <c:v>5.3699951171880116</c:v>
                </c:pt>
                <c:pt idx="1242">
                  <c:v>5.3600006103520172</c:v>
                </c:pt>
                <c:pt idx="1243">
                  <c:v>5.3600006103520172</c:v>
                </c:pt>
                <c:pt idx="1244">
                  <c:v>5.3399963378910229</c:v>
                </c:pt>
                <c:pt idx="1245">
                  <c:v>5.3399963378910229</c:v>
                </c:pt>
                <c:pt idx="1246">
                  <c:v>5.3099975585940058</c:v>
                </c:pt>
                <c:pt idx="1247">
                  <c:v>5.3199920654300001</c:v>
                </c:pt>
                <c:pt idx="1248">
                  <c:v>5.3199920654300001</c:v>
                </c:pt>
                <c:pt idx="1249">
                  <c:v>5.2899932861330115</c:v>
                </c:pt>
                <c:pt idx="1250">
                  <c:v>5.2899932861330115</c:v>
                </c:pt>
                <c:pt idx="1251">
                  <c:v>5.2999877929690058</c:v>
                </c:pt>
                <c:pt idx="1252">
                  <c:v>5.2799987792970171</c:v>
                </c:pt>
                <c:pt idx="1253">
                  <c:v>5.2599945068360228</c:v>
                </c:pt>
                <c:pt idx="1254">
                  <c:v>5.2799987792970171</c:v>
                </c:pt>
                <c:pt idx="1255">
                  <c:v>5.2599945068360228</c:v>
                </c:pt>
                <c:pt idx="1256">
                  <c:v>5.25</c:v>
                </c:pt>
                <c:pt idx="1257">
                  <c:v>5.25</c:v>
                </c:pt>
                <c:pt idx="1258">
                  <c:v>5.239990234375</c:v>
                </c:pt>
                <c:pt idx="1259">
                  <c:v>5.2199859619140057</c:v>
                </c:pt>
                <c:pt idx="1260">
                  <c:v>5.199996948242017</c:v>
                </c:pt>
                <c:pt idx="1261">
                  <c:v>5.199996948242017</c:v>
                </c:pt>
                <c:pt idx="1262">
                  <c:v>5.2099914550780113</c:v>
                </c:pt>
                <c:pt idx="1263">
                  <c:v>5.189987182617017</c:v>
                </c:pt>
                <c:pt idx="1264">
                  <c:v>5.1799926757810226</c:v>
                </c:pt>
                <c:pt idx="1265">
                  <c:v>5.1799926757810226</c:v>
                </c:pt>
                <c:pt idx="1266">
                  <c:v>5.199996948242017</c:v>
                </c:pt>
                <c:pt idx="1267">
                  <c:v>5.1799926757810226</c:v>
                </c:pt>
                <c:pt idx="1268">
                  <c:v>5.169998168946023</c:v>
                </c:pt>
                <c:pt idx="1269">
                  <c:v>5.2299957275390057</c:v>
                </c:pt>
                <c:pt idx="1270">
                  <c:v>5.3099975585940058</c:v>
                </c:pt>
                <c:pt idx="1271">
                  <c:v>5.3299865722660229</c:v>
                </c:pt>
                <c:pt idx="1272">
                  <c:v>5.3499908447270172</c:v>
                </c:pt>
                <c:pt idx="1273">
                  <c:v>5.3899993896490059</c:v>
                </c:pt>
                <c:pt idx="1274">
                  <c:v>5.3499908447270172</c:v>
                </c:pt>
                <c:pt idx="1275">
                  <c:v>5.3499908447270172</c:v>
                </c:pt>
                <c:pt idx="1276">
                  <c:v>5.3600006103520172</c:v>
                </c:pt>
                <c:pt idx="1277">
                  <c:v>5.3299865722660229</c:v>
                </c:pt>
                <c:pt idx="1278">
                  <c:v>5.3099975585940058</c:v>
                </c:pt>
                <c:pt idx="1279">
                  <c:v>5.3199920654300001</c:v>
                </c:pt>
                <c:pt idx="1280">
                  <c:v>5.3299865722660229</c:v>
                </c:pt>
                <c:pt idx="1281">
                  <c:v>5.3299865722660229</c:v>
                </c:pt>
                <c:pt idx="1282">
                  <c:v>5.3399963378910229</c:v>
                </c:pt>
                <c:pt idx="1283">
                  <c:v>5.3399963378910229</c:v>
                </c:pt>
                <c:pt idx="1284">
                  <c:v>5.3299865722660229</c:v>
                </c:pt>
                <c:pt idx="1285">
                  <c:v>5.2999877929690058</c:v>
                </c:pt>
                <c:pt idx="1286">
                  <c:v>5.3199920654300001</c:v>
                </c:pt>
                <c:pt idx="1287">
                  <c:v>5.3399963378910229</c:v>
                </c:pt>
                <c:pt idx="1288">
                  <c:v>5.3499908447270172</c:v>
                </c:pt>
                <c:pt idx="1289">
                  <c:v>5.3799896240240059</c:v>
                </c:pt>
                <c:pt idx="1290">
                  <c:v>5.3999938964850003</c:v>
                </c:pt>
                <c:pt idx="1291">
                  <c:v>5.4699859619140057</c:v>
                </c:pt>
                <c:pt idx="1292">
                  <c:v>5.5399932861330115</c:v>
                </c:pt>
                <c:pt idx="1293">
                  <c:v>5.5699920654300001</c:v>
                </c:pt>
                <c:pt idx="1294">
                  <c:v>5.5699920654300001</c:v>
                </c:pt>
                <c:pt idx="1295">
                  <c:v>5.5399932861330115</c:v>
                </c:pt>
                <c:pt idx="1296">
                  <c:v>5.5299987792970171</c:v>
                </c:pt>
                <c:pt idx="1297">
                  <c:v>5.5099945068360228</c:v>
                </c:pt>
                <c:pt idx="1298">
                  <c:v>5.4799957275390057</c:v>
                </c:pt>
                <c:pt idx="1299">
                  <c:v>5.4699859619140057</c:v>
                </c:pt>
                <c:pt idx="1300">
                  <c:v>5.4599914550780113</c:v>
                </c:pt>
                <c:pt idx="1301">
                  <c:v>5.5</c:v>
                </c:pt>
                <c:pt idx="1302">
                  <c:v>5.5399932861330115</c:v>
                </c:pt>
                <c:pt idx="1303">
                  <c:v>5.5499877929690058</c:v>
                </c:pt>
                <c:pt idx="1304">
                  <c:v>5.5399932861330115</c:v>
                </c:pt>
                <c:pt idx="1305">
                  <c:v>5.5099945068360228</c:v>
                </c:pt>
                <c:pt idx="1306">
                  <c:v>5.5</c:v>
                </c:pt>
                <c:pt idx="1307">
                  <c:v>5.4799957275390057</c:v>
                </c:pt>
                <c:pt idx="1308">
                  <c:v>5.449996948242017</c:v>
                </c:pt>
                <c:pt idx="1309">
                  <c:v>5.4599914550780113</c:v>
                </c:pt>
                <c:pt idx="1310">
                  <c:v>5.4599914550780113</c:v>
                </c:pt>
                <c:pt idx="1311">
                  <c:v>5.439987182617017</c:v>
                </c:pt>
                <c:pt idx="1312">
                  <c:v>5.419998168946023</c:v>
                </c:pt>
                <c:pt idx="1313">
                  <c:v>5.4299926757810226</c:v>
                </c:pt>
                <c:pt idx="1314">
                  <c:v>5.449996948242017</c:v>
                </c:pt>
                <c:pt idx="1315">
                  <c:v>5.439987182617017</c:v>
                </c:pt>
                <c:pt idx="1316">
                  <c:v>5.419998168946023</c:v>
                </c:pt>
                <c:pt idx="1317">
                  <c:v>5.4699859619140057</c:v>
                </c:pt>
                <c:pt idx="1318">
                  <c:v>5.4599914550780113</c:v>
                </c:pt>
                <c:pt idx="1319">
                  <c:v>5.449996948242017</c:v>
                </c:pt>
                <c:pt idx="1320">
                  <c:v>5.449996948242017</c:v>
                </c:pt>
                <c:pt idx="1321">
                  <c:v>5.4599914550780113</c:v>
                </c:pt>
                <c:pt idx="1322">
                  <c:v>5.439987182617017</c:v>
                </c:pt>
                <c:pt idx="1323">
                  <c:v>5.409988403321023</c:v>
                </c:pt>
                <c:pt idx="1324">
                  <c:v>5.4299926757810226</c:v>
                </c:pt>
                <c:pt idx="1325">
                  <c:v>5.439987182617017</c:v>
                </c:pt>
                <c:pt idx="1326">
                  <c:v>5.409988403321023</c:v>
                </c:pt>
                <c:pt idx="1327">
                  <c:v>5.419998168946023</c:v>
                </c:pt>
                <c:pt idx="1328">
                  <c:v>5.4599914550780113</c:v>
                </c:pt>
                <c:pt idx="1329">
                  <c:v>5.4699859619140057</c:v>
                </c:pt>
                <c:pt idx="1330">
                  <c:v>5.449996948242017</c:v>
                </c:pt>
                <c:pt idx="1331">
                  <c:v>5.449996948242017</c:v>
                </c:pt>
                <c:pt idx="1332">
                  <c:v>5.4599914550780113</c:v>
                </c:pt>
                <c:pt idx="1333">
                  <c:v>5.4299926757810226</c:v>
                </c:pt>
                <c:pt idx="1334">
                  <c:v>5.419998168946023</c:v>
                </c:pt>
                <c:pt idx="1335">
                  <c:v>5.4299926757810226</c:v>
                </c:pt>
                <c:pt idx="1336">
                  <c:v>5.419998168946023</c:v>
                </c:pt>
                <c:pt idx="1337">
                  <c:v>5.3999938964850003</c:v>
                </c:pt>
                <c:pt idx="1338">
                  <c:v>5.3899993896490059</c:v>
                </c:pt>
                <c:pt idx="1339">
                  <c:v>5.3999938964850003</c:v>
                </c:pt>
                <c:pt idx="1340">
                  <c:v>5.3999938964850003</c:v>
                </c:pt>
                <c:pt idx="1341">
                  <c:v>5.3699951171880116</c:v>
                </c:pt>
                <c:pt idx="1342">
                  <c:v>5.3699951171880116</c:v>
                </c:pt>
                <c:pt idx="1343">
                  <c:v>5.3699951171880116</c:v>
                </c:pt>
                <c:pt idx="1344">
                  <c:v>5.3499908447270172</c:v>
                </c:pt>
                <c:pt idx="1345">
                  <c:v>5.3299865722660229</c:v>
                </c:pt>
                <c:pt idx="1346">
                  <c:v>5.3399963378910229</c:v>
                </c:pt>
                <c:pt idx="1347">
                  <c:v>5.3499908447270172</c:v>
                </c:pt>
                <c:pt idx="1348">
                  <c:v>5.2999877929690058</c:v>
                </c:pt>
                <c:pt idx="1349">
                  <c:v>5.2999877929690058</c:v>
                </c:pt>
                <c:pt idx="1350">
                  <c:v>5.2999877929690058</c:v>
                </c:pt>
                <c:pt idx="1351">
                  <c:v>5.2799987792970171</c:v>
                </c:pt>
                <c:pt idx="1352">
                  <c:v>5.2599945068360228</c:v>
                </c:pt>
                <c:pt idx="1353">
                  <c:v>5.239990234375</c:v>
                </c:pt>
                <c:pt idx="1354">
                  <c:v>5.25</c:v>
                </c:pt>
                <c:pt idx="1355">
                  <c:v>5.25</c:v>
                </c:pt>
                <c:pt idx="1356">
                  <c:v>5.2199859619140057</c:v>
                </c:pt>
                <c:pt idx="1357">
                  <c:v>5.199996948242017</c:v>
                </c:pt>
                <c:pt idx="1358">
                  <c:v>5.2099914550780113</c:v>
                </c:pt>
                <c:pt idx="1359">
                  <c:v>5.2199859619140057</c:v>
                </c:pt>
                <c:pt idx="1360">
                  <c:v>5.199996948242017</c:v>
                </c:pt>
                <c:pt idx="1361">
                  <c:v>5.189987182617017</c:v>
                </c:pt>
                <c:pt idx="1362">
                  <c:v>5.199996948242017</c:v>
                </c:pt>
                <c:pt idx="1363">
                  <c:v>5.199996948242017</c:v>
                </c:pt>
                <c:pt idx="1364">
                  <c:v>5.1799926757810226</c:v>
                </c:pt>
                <c:pt idx="1365">
                  <c:v>5.1799926757810226</c:v>
                </c:pt>
                <c:pt idx="1366">
                  <c:v>5.189987182617017</c:v>
                </c:pt>
                <c:pt idx="1367">
                  <c:v>5.199996948242017</c:v>
                </c:pt>
                <c:pt idx="1368">
                  <c:v>5.189987182617017</c:v>
                </c:pt>
                <c:pt idx="1369">
                  <c:v>5.169998168946023</c:v>
                </c:pt>
                <c:pt idx="1370">
                  <c:v>5.1799926757810226</c:v>
                </c:pt>
                <c:pt idx="1371">
                  <c:v>5.1799926757810226</c:v>
                </c:pt>
                <c:pt idx="1372">
                  <c:v>5.1799926757810226</c:v>
                </c:pt>
                <c:pt idx="1373">
                  <c:v>5.1499938964850003</c:v>
                </c:pt>
                <c:pt idx="1374">
                  <c:v>5.1499938964850003</c:v>
                </c:pt>
                <c:pt idx="1375">
                  <c:v>5.169998168946023</c:v>
                </c:pt>
                <c:pt idx="1376">
                  <c:v>5.159988403321023</c:v>
                </c:pt>
                <c:pt idx="1377">
                  <c:v>5.169998168946023</c:v>
                </c:pt>
                <c:pt idx="1378">
                  <c:v>5.169998168946023</c:v>
                </c:pt>
                <c:pt idx="1379">
                  <c:v>5.1499938964850003</c:v>
                </c:pt>
                <c:pt idx="1380">
                  <c:v>5.1299896240240059</c:v>
                </c:pt>
                <c:pt idx="1381">
                  <c:v>5.1199951171880116</c:v>
                </c:pt>
                <c:pt idx="1382">
                  <c:v>5.1199951171880116</c:v>
                </c:pt>
                <c:pt idx="1383">
                  <c:v>5.1499938964850003</c:v>
                </c:pt>
                <c:pt idx="1384">
                  <c:v>5.1499938964850003</c:v>
                </c:pt>
                <c:pt idx="1385">
                  <c:v>5.169998168946023</c:v>
                </c:pt>
                <c:pt idx="1386">
                  <c:v>5.199996948242017</c:v>
                </c:pt>
                <c:pt idx="1387">
                  <c:v>5.199996948242017</c:v>
                </c:pt>
                <c:pt idx="1388">
                  <c:v>5.2099914550780113</c:v>
                </c:pt>
                <c:pt idx="1389">
                  <c:v>5.2299957275390057</c:v>
                </c:pt>
                <c:pt idx="1390">
                  <c:v>5.25</c:v>
                </c:pt>
                <c:pt idx="1391">
                  <c:v>5.2299957275390057</c:v>
                </c:pt>
                <c:pt idx="1392">
                  <c:v>5.2099914550780113</c:v>
                </c:pt>
                <c:pt idx="1393">
                  <c:v>5.2299957275390057</c:v>
                </c:pt>
                <c:pt idx="1394">
                  <c:v>5.239990234375</c:v>
                </c:pt>
                <c:pt idx="1395">
                  <c:v>5.2199859619140057</c:v>
                </c:pt>
                <c:pt idx="1396">
                  <c:v>5.2199859619140057</c:v>
                </c:pt>
                <c:pt idx="1397">
                  <c:v>5.2199859619140057</c:v>
                </c:pt>
                <c:pt idx="1398">
                  <c:v>5.2099914550780113</c:v>
                </c:pt>
                <c:pt idx="1399">
                  <c:v>5.239990234375</c:v>
                </c:pt>
                <c:pt idx="1400">
                  <c:v>5.239990234375</c:v>
                </c:pt>
                <c:pt idx="1401">
                  <c:v>5.2299957275390057</c:v>
                </c:pt>
                <c:pt idx="1402">
                  <c:v>5.2199859619140057</c:v>
                </c:pt>
                <c:pt idx="1403">
                  <c:v>5.2099914550780113</c:v>
                </c:pt>
                <c:pt idx="1404">
                  <c:v>5.2099914550780113</c:v>
                </c:pt>
                <c:pt idx="1405">
                  <c:v>5.2099914550780113</c:v>
                </c:pt>
                <c:pt idx="1406">
                  <c:v>5.2199859619140057</c:v>
                </c:pt>
                <c:pt idx="1407">
                  <c:v>5.2199859619140057</c:v>
                </c:pt>
                <c:pt idx="1408">
                  <c:v>5.2299957275390057</c:v>
                </c:pt>
                <c:pt idx="1409">
                  <c:v>5.25</c:v>
                </c:pt>
                <c:pt idx="1410">
                  <c:v>5.2299957275390057</c:v>
                </c:pt>
                <c:pt idx="1411">
                  <c:v>5.25</c:v>
                </c:pt>
                <c:pt idx="1412">
                  <c:v>5.2799987792970171</c:v>
                </c:pt>
                <c:pt idx="1413">
                  <c:v>5.2799987792970171</c:v>
                </c:pt>
                <c:pt idx="1414">
                  <c:v>5.2899932861330115</c:v>
                </c:pt>
                <c:pt idx="1415">
                  <c:v>5.2699890136720171</c:v>
                </c:pt>
                <c:pt idx="1416">
                  <c:v>5.2699890136720171</c:v>
                </c:pt>
                <c:pt idx="1417">
                  <c:v>5.2999877929690058</c:v>
                </c:pt>
                <c:pt idx="1418">
                  <c:v>5.2999877929690058</c:v>
                </c:pt>
                <c:pt idx="1419">
                  <c:v>5.2699890136720171</c:v>
                </c:pt>
                <c:pt idx="1420">
                  <c:v>5.2799987792970171</c:v>
                </c:pt>
                <c:pt idx="1421">
                  <c:v>5.2899932861330115</c:v>
                </c:pt>
                <c:pt idx="1422">
                  <c:v>5.2799987792970171</c:v>
                </c:pt>
                <c:pt idx="1423">
                  <c:v>5.2599945068360228</c:v>
                </c:pt>
                <c:pt idx="1424">
                  <c:v>5.2599945068360228</c:v>
                </c:pt>
                <c:pt idx="1425">
                  <c:v>5.25</c:v>
                </c:pt>
                <c:pt idx="1426">
                  <c:v>5.2099914550780113</c:v>
                </c:pt>
                <c:pt idx="1427">
                  <c:v>5.2299957275390057</c:v>
                </c:pt>
                <c:pt idx="1428">
                  <c:v>5.2299957275390057</c:v>
                </c:pt>
                <c:pt idx="1429">
                  <c:v>5.2299957275390057</c:v>
                </c:pt>
                <c:pt idx="1430">
                  <c:v>5.239990234375</c:v>
                </c:pt>
                <c:pt idx="1431">
                  <c:v>5.2599945068360228</c:v>
                </c:pt>
                <c:pt idx="1432">
                  <c:v>5.25</c:v>
                </c:pt>
                <c:pt idx="1433">
                  <c:v>5.239990234375</c:v>
                </c:pt>
                <c:pt idx="1434">
                  <c:v>5.2599945068360228</c:v>
                </c:pt>
                <c:pt idx="1435">
                  <c:v>5.239990234375</c:v>
                </c:pt>
                <c:pt idx="1436">
                  <c:v>5.2099914550780113</c:v>
                </c:pt>
                <c:pt idx="1437">
                  <c:v>5.2199859619140057</c:v>
                </c:pt>
                <c:pt idx="1438">
                  <c:v>5.2299957275390057</c:v>
                </c:pt>
                <c:pt idx="1439">
                  <c:v>5.1799926757810226</c:v>
                </c:pt>
                <c:pt idx="1440">
                  <c:v>5.1799926757810226</c:v>
                </c:pt>
                <c:pt idx="1441">
                  <c:v>5.1799926757810226</c:v>
                </c:pt>
                <c:pt idx="1442">
                  <c:v>5.159988403321023</c:v>
                </c:pt>
                <c:pt idx="1443">
                  <c:v>5.1499938964850003</c:v>
                </c:pt>
                <c:pt idx="1444">
                  <c:v>5.1499938964850003</c:v>
                </c:pt>
                <c:pt idx="1445">
                  <c:v>5.1499938964850003</c:v>
                </c:pt>
                <c:pt idx="1446">
                  <c:v>5.1199951171880116</c:v>
                </c:pt>
                <c:pt idx="1447">
                  <c:v>5.1199951171880116</c:v>
                </c:pt>
                <c:pt idx="1448">
                  <c:v>5.1299896240240059</c:v>
                </c:pt>
                <c:pt idx="1449">
                  <c:v>5.1199951171880116</c:v>
                </c:pt>
                <c:pt idx="1450">
                  <c:v>5.1199951171880116</c:v>
                </c:pt>
                <c:pt idx="1451">
                  <c:v>5.1399993896490059</c:v>
                </c:pt>
                <c:pt idx="1452">
                  <c:v>5.1199951171880116</c:v>
                </c:pt>
                <c:pt idx="1453">
                  <c:v>5.1100006103520172</c:v>
                </c:pt>
                <c:pt idx="1454">
                  <c:v>5.1100006103520172</c:v>
                </c:pt>
                <c:pt idx="1455">
                  <c:v>5.0899963378910229</c:v>
                </c:pt>
                <c:pt idx="1456">
                  <c:v>5.0699920654300001</c:v>
                </c:pt>
                <c:pt idx="1457">
                  <c:v>5.0999908447270172</c:v>
                </c:pt>
                <c:pt idx="1458">
                  <c:v>5.1100006103520172</c:v>
                </c:pt>
                <c:pt idx="1459">
                  <c:v>5.0899963378910229</c:v>
                </c:pt>
                <c:pt idx="1460">
                  <c:v>5.0899963378910229</c:v>
                </c:pt>
                <c:pt idx="1461">
                  <c:v>5.1100006103520172</c:v>
                </c:pt>
                <c:pt idx="1462">
                  <c:v>5.1299896240240059</c:v>
                </c:pt>
                <c:pt idx="1463">
                  <c:v>5.0999908447270172</c:v>
                </c:pt>
                <c:pt idx="1464">
                  <c:v>5.1100006103520172</c:v>
                </c:pt>
                <c:pt idx="1465">
                  <c:v>5.0999908447270172</c:v>
                </c:pt>
                <c:pt idx="1466">
                  <c:v>5.1299896240240059</c:v>
                </c:pt>
                <c:pt idx="1467">
                  <c:v>5.1499938964850003</c:v>
                </c:pt>
                <c:pt idx="1468">
                  <c:v>5.1299896240240059</c:v>
                </c:pt>
                <c:pt idx="1469">
                  <c:v>5.1299896240240059</c:v>
                </c:pt>
                <c:pt idx="1470">
                  <c:v>5.1299896240240059</c:v>
                </c:pt>
                <c:pt idx="1471">
                  <c:v>5.1199951171880116</c:v>
                </c:pt>
                <c:pt idx="1472">
                  <c:v>5.0999908447270172</c:v>
                </c:pt>
                <c:pt idx="1473">
                  <c:v>5.1299896240240059</c:v>
                </c:pt>
                <c:pt idx="1474">
                  <c:v>5.1499938964850003</c:v>
                </c:pt>
                <c:pt idx="1475">
                  <c:v>5.1399993896490059</c:v>
                </c:pt>
                <c:pt idx="1476">
                  <c:v>5.1399993896490059</c:v>
                </c:pt>
                <c:pt idx="1477">
                  <c:v>5.1499938964850003</c:v>
                </c:pt>
                <c:pt idx="1478">
                  <c:v>5.1499938964850003</c:v>
                </c:pt>
                <c:pt idx="1479">
                  <c:v>5.1399993896490059</c:v>
                </c:pt>
                <c:pt idx="1480">
                  <c:v>5.1799926757810226</c:v>
                </c:pt>
                <c:pt idx="1481">
                  <c:v>5.25</c:v>
                </c:pt>
                <c:pt idx="1482">
                  <c:v>5.25</c:v>
                </c:pt>
                <c:pt idx="1483">
                  <c:v>5.3600006103520172</c:v>
                </c:pt>
                <c:pt idx="1484">
                  <c:v>5.449996948242017</c:v>
                </c:pt>
                <c:pt idx="1485">
                  <c:v>5.4699859619140057</c:v>
                </c:pt>
                <c:pt idx="1486">
                  <c:v>5.5</c:v>
                </c:pt>
                <c:pt idx="1487">
                  <c:v>5.489990234375</c:v>
                </c:pt>
                <c:pt idx="1488">
                  <c:v>5.4599914550780113</c:v>
                </c:pt>
                <c:pt idx="1489">
                  <c:v>5.4599914550780113</c:v>
                </c:pt>
                <c:pt idx="1490">
                  <c:v>5.4599914550780113</c:v>
                </c:pt>
                <c:pt idx="1491">
                  <c:v>5.419998168946023</c:v>
                </c:pt>
                <c:pt idx="1492">
                  <c:v>5.419998168946023</c:v>
                </c:pt>
                <c:pt idx="1493">
                  <c:v>5.419998168946023</c:v>
                </c:pt>
                <c:pt idx="1494">
                  <c:v>5.3999938964850003</c:v>
                </c:pt>
                <c:pt idx="1495">
                  <c:v>5.3699951171880116</c:v>
                </c:pt>
                <c:pt idx="1496">
                  <c:v>5.3799896240240059</c:v>
                </c:pt>
                <c:pt idx="1497">
                  <c:v>5.3799896240240059</c:v>
                </c:pt>
                <c:pt idx="1498">
                  <c:v>5.3600006103520172</c:v>
                </c:pt>
                <c:pt idx="1499">
                  <c:v>5.3699951171880116</c:v>
                </c:pt>
                <c:pt idx="1500">
                  <c:v>5.3799896240240059</c:v>
                </c:pt>
                <c:pt idx="1501">
                  <c:v>5.3699951171880116</c:v>
                </c:pt>
                <c:pt idx="1502">
                  <c:v>5.3499908447270172</c:v>
                </c:pt>
                <c:pt idx="1503">
                  <c:v>5.3600006103520172</c:v>
                </c:pt>
                <c:pt idx="1504">
                  <c:v>5.3499908447270172</c:v>
                </c:pt>
                <c:pt idx="1505">
                  <c:v>5.3199920654300001</c:v>
                </c:pt>
                <c:pt idx="1506">
                  <c:v>5.3399963378910229</c:v>
                </c:pt>
                <c:pt idx="1507">
                  <c:v>5.3399963378910229</c:v>
                </c:pt>
                <c:pt idx="1508">
                  <c:v>5.3299865722660229</c:v>
                </c:pt>
                <c:pt idx="1509">
                  <c:v>5.3399963378910229</c:v>
                </c:pt>
                <c:pt idx="1510">
                  <c:v>5.3499908447270172</c:v>
                </c:pt>
                <c:pt idx="1511">
                  <c:v>5.3799896240240059</c:v>
                </c:pt>
                <c:pt idx="1512">
                  <c:v>5.409988403321023</c:v>
                </c:pt>
                <c:pt idx="1513">
                  <c:v>5.439987182617017</c:v>
                </c:pt>
                <c:pt idx="1514">
                  <c:v>5.439987182617017</c:v>
                </c:pt>
                <c:pt idx="1515">
                  <c:v>5.4299926757810226</c:v>
                </c:pt>
                <c:pt idx="1516">
                  <c:v>5.439987182617017</c:v>
                </c:pt>
                <c:pt idx="1517">
                  <c:v>5.3999938964850003</c:v>
                </c:pt>
                <c:pt idx="1518">
                  <c:v>5.409988403321023</c:v>
                </c:pt>
                <c:pt idx="1519">
                  <c:v>5.409988403321023</c:v>
                </c:pt>
                <c:pt idx="1520">
                  <c:v>5.409988403321023</c:v>
                </c:pt>
                <c:pt idx="1521">
                  <c:v>5.409988403321023</c:v>
                </c:pt>
                <c:pt idx="1522">
                  <c:v>5.419998168946023</c:v>
                </c:pt>
                <c:pt idx="1523">
                  <c:v>5.4799957275390057</c:v>
                </c:pt>
                <c:pt idx="1524">
                  <c:v>5.4799957275390057</c:v>
                </c:pt>
                <c:pt idx="1525">
                  <c:v>5.5499877929690058</c:v>
                </c:pt>
                <c:pt idx="1526">
                  <c:v>5.6799926757810226</c:v>
                </c:pt>
                <c:pt idx="1527">
                  <c:v>5.7699890136720171</c:v>
                </c:pt>
                <c:pt idx="1528">
                  <c:v>5.8199920654300001</c:v>
                </c:pt>
                <c:pt idx="1529">
                  <c:v>5.8699951171880116</c:v>
                </c:pt>
                <c:pt idx="1530">
                  <c:v>6.0499877929690058</c:v>
                </c:pt>
                <c:pt idx="1531">
                  <c:v>6.3299865722660229</c:v>
                </c:pt>
                <c:pt idx="1532">
                  <c:v>6.4799957275390057</c:v>
                </c:pt>
                <c:pt idx="1533">
                  <c:v>6.5799865722660229</c:v>
                </c:pt>
                <c:pt idx="1534">
                  <c:v>6.689987182617017</c:v>
                </c:pt>
                <c:pt idx="1535">
                  <c:v>6.7999877929690058</c:v>
                </c:pt>
                <c:pt idx="1536">
                  <c:v>6.8799896240240059</c:v>
                </c:pt>
                <c:pt idx="1537">
                  <c:v>6.9699859619140057</c:v>
                </c:pt>
                <c:pt idx="1538">
                  <c:v>7.0299987792970171</c:v>
                </c:pt>
                <c:pt idx="1539">
                  <c:v>7.0599975585940058</c:v>
                </c:pt>
                <c:pt idx="1540">
                  <c:v>7.1299896240240059</c:v>
                </c:pt>
                <c:pt idx="1541">
                  <c:v>7.189987182617017</c:v>
                </c:pt>
                <c:pt idx="1542">
                  <c:v>7.2299957275390057</c:v>
                </c:pt>
                <c:pt idx="1543">
                  <c:v>7.239990234375</c:v>
                </c:pt>
                <c:pt idx="1544">
                  <c:v>7.239990234375</c:v>
                </c:pt>
                <c:pt idx="1545">
                  <c:v>7.2599945068360228</c:v>
                </c:pt>
                <c:pt idx="1546">
                  <c:v>7.2899932861330115</c:v>
                </c:pt>
                <c:pt idx="1547">
                  <c:v>7.2999877929690058</c:v>
                </c:pt>
                <c:pt idx="1548">
                  <c:v>7.2799987792970171</c:v>
                </c:pt>
                <c:pt idx="1549">
                  <c:v>7.2899932861330115</c:v>
                </c:pt>
                <c:pt idx="1550">
                  <c:v>7.3299865722660229</c:v>
                </c:pt>
                <c:pt idx="1551">
                  <c:v>7.3299865722660229</c:v>
                </c:pt>
                <c:pt idx="1552">
                  <c:v>7.3399963378910229</c:v>
                </c:pt>
                <c:pt idx="1553">
                  <c:v>7.3600006103520172</c:v>
                </c:pt>
                <c:pt idx="1554">
                  <c:v>7.3499908447270172</c:v>
                </c:pt>
                <c:pt idx="1555">
                  <c:v>7.2999877929690058</c:v>
                </c:pt>
                <c:pt idx="1556">
                  <c:v>7.3099975585940058</c:v>
                </c:pt>
                <c:pt idx="1557">
                  <c:v>7.2999877929690058</c:v>
                </c:pt>
                <c:pt idx="1558">
                  <c:v>7.2199859619140057</c:v>
                </c:pt>
                <c:pt idx="1559">
                  <c:v>7.199996948242017</c:v>
                </c:pt>
                <c:pt idx="1560">
                  <c:v>7.2099914550780113</c:v>
                </c:pt>
                <c:pt idx="1561">
                  <c:v>7.199996948242017</c:v>
                </c:pt>
                <c:pt idx="1562">
                  <c:v>7.1799926757810226</c:v>
                </c:pt>
                <c:pt idx="1563">
                  <c:v>7.159988403321023</c:v>
                </c:pt>
                <c:pt idx="1564">
                  <c:v>7.0899963378910229</c:v>
                </c:pt>
                <c:pt idx="1565">
                  <c:v>7.0099945068360228</c:v>
                </c:pt>
                <c:pt idx="1566">
                  <c:v>6.9799957275390057</c:v>
                </c:pt>
                <c:pt idx="1567">
                  <c:v>6.9699859619140057</c:v>
                </c:pt>
                <c:pt idx="1568">
                  <c:v>6.939987182617017</c:v>
                </c:pt>
                <c:pt idx="1569">
                  <c:v>6.8899993896490059</c:v>
                </c:pt>
                <c:pt idx="1570">
                  <c:v>6.8899993896490059</c:v>
                </c:pt>
                <c:pt idx="1571">
                  <c:v>6.8299865722660229</c:v>
                </c:pt>
                <c:pt idx="1572">
                  <c:v>6.7899932861330115</c:v>
                </c:pt>
                <c:pt idx="1573">
                  <c:v>6.8099975585940058</c:v>
                </c:pt>
                <c:pt idx="1574">
                  <c:v>6.7999877929690058</c:v>
                </c:pt>
                <c:pt idx="1575">
                  <c:v>6.8299865722660229</c:v>
                </c:pt>
                <c:pt idx="1576">
                  <c:v>6.8499908447270172</c:v>
                </c:pt>
                <c:pt idx="1577">
                  <c:v>6.8600006103520172</c:v>
                </c:pt>
                <c:pt idx="1578">
                  <c:v>6.8299865722660229</c:v>
                </c:pt>
                <c:pt idx="1579">
                  <c:v>6.75</c:v>
                </c:pt>
                <c:pt idx="1580">
                  <c:v>6.7199859619140057</c:v>
                </c:pt>
                <c:pt idx="1581">
                  <c:v>6.7099914550780113</c:v>
                </c:pt>
                <c:pt idx="1582">
                  <c:v>6.6499938964850003</c:v>
                </c:pt>
                <c:pt idx="1583">
                  <c:v>6.6399993896490059</c:v>
                </c:pt>
                <c:pt idx="1584">
                  <c:v>6.6499938964850003</c:v>
                </c:pt>
                <c:pt idx="1585">
                  <c:v>6.6100006103520172</c:v>
                </c:pt>
                <c:pt idx="1586">
                  <c:v>6.5599975585940058</c:v>
                </c:pt>
                <c:pt idx="1587">
                  <c:v>6.5399932861330115</c:v>
                </c:pt>
                <c:pt idx="1588">
                  <c:v>6.5299987792970171</c:v>
                </c:pt>
                <c:pt idx="1589">
                  <c:v>6.489990234375</c:v>
                </c:pt>
                <c:pt idx="1590">
                  <c:v>6.4799957275390057</c:v>
                </c:pt>
                <c:pt idx="1591">
                  <c:v>6.4799957275390057</c:v>
                </c:pt>
                <c:pt idx="1592">
                  <c:v>6.4699859619140057</c:v>
                </c:pt>
                <c:pt idx="1593">
                  <c:v>6.409988403321023</c:v>
                </c:pt>
                <c:pt idx="1594">
                  <c:v>6.3999938964850003</c:v>
                </c:pt>
                <c:pt idx="1595">
                  <c:v>6.409988403321023</c:v>
                </c:pt>
                <c:pt idx="1596">
                  <c:v>6.409988403321023</c:v>
                </c:pt>
                <c:pt idx="1597">
                  <c:v>6.419998168946023</c:v>
                </c:pt>
                <c:pt idx="1598">
                  <c:v>6.409988403321023</c:v>
                </c:pt>
                <c:pt idx="1599">
                  <c:v>6.3999938964850003</c:v>
                </c:pt>
                <c:pt idx="1600">
                  <c:v>6.3999938964850003</c:v>
                </c:pt>
                <c:pt idx="1601">
                  <c:v>6.3899993896490059</c:v>
                </c:pt>
                <c:pt idx="1602">
                  <c:v>6.3999938964850003</c:v>
                </c:pt>
                <c:pt idx="1603">
                  <c:v>6.3799896240240059</c:v>
                </c:pt>
                <c:pt idx="1604">
                  <c:v>6.3699951171880116</c:v>
                </c:pt>
                <c:pt idx="1605">
                  <c:v>6.3799896240240059</c:v>
                </c:pt>
                <c:pt idx="1606">
                  <c:v>6.3899993896490059</c:v>
                </c:pt>
                <c:pt idx="1607">
                  <c:v>6.3799896240240059</c:v>
                </c:pt>
                <c:pt idx="1608">
                  <c:v>6.409988403321023</c:v>
                </c:pt>
                <c:pt idx="1609">
                  <c:v>6.439987182617017</c:v>
                </c:pt>
                <c:pt idx="1610">
                  <c:v>6.4699859619140057</c:v>
                </c:pt>
                <c:pt idx="1611">
                  <c:v>6.5199890136720171</c:v>
                </c:pt>
                <c:pt idx="1612">
                  <c:v>6.5399932861330115</c:v>
                </c:pt>
                <c:pt idx="1613">
                  <c:v>6.5899963378910229</c:v>
                </c:pt>
                <c:pt idx="1614">
                  <c:v>6.659988403321023</c:v>
                </c:pt>
                <c:pt idx="1615">
                  <c:v>6.689987182617017</c:v>
                </c:pt>
                <c:pt idx="1616">
                  <c:v>6.75</c:v>
                </c:pt>
                <c:pt idx="1617">
                  <c:v>6.7999877929690058</c:v>
                </c:pt>
                <c:pt idx="1618">
                  <c:v>6.7699890136720171</c:v>
                </c:pt>
                <c:pt idx="1619">
                  <c:v>6.8099975585940058</c:v>
                </c:pt>
                <c:pt idx="1620">
                  <c:v>6.8299865722660229</c:v>
                </c:pt>
                <c:pt idx="1621">
                  <c:v>6.8600006103520172</c:v>
                </c:pt>
                <c:pt idx="1622">
                  <c:v>6.8799896240240059</c:v>
                </c:pt>
                <c:pt idx="1623">
                  <c:v>6.9299926757810226</c:v>
                </c:pt>
                <c:pt idx="1624">
                  <c:v>6.9799957275390057</c:v>
                </c:pt>
                <c:pt idx="1625">
                  <c:v>7.0599975585940058</c:v>
                </c:pt>
                <c:pt idx="1626">
                  <c:v>7.1199951171880116</c:v>
                </c:pt>
                <c:pt idx="1627">
                  <c:v>7.1299896240240059</c:v>
                </c:pt>
                <c:pt idx="1628">
                  <c:v>7.1399993896490059</c:v>
                </c:pt>
                <c:pt idx="1629">
                  <c:v>7.1399993896490059</c:v>
                </c:pt>
                <c:pt idx="1630">
                  <c:v>7.0999908447270172</c:v>
                </c:pt>
                <c:pt idx="1631">
                  <c:v>7.0699920654300001</c:v>
                </c:pt>
                <c:pt idx="1632">
                  <c:v>7.0799865722660229</c:v>
                </c:pt>
                <c:pt idx="1633">
                  <c:v>7.0699920654300001</c:v>
                </c:pt>
                <c:pt idx="1634">
                  <c:v>7.0699920654300001</c:v>
                </c:pt>
                <c:pt idx="1635">
                  <c:v>7.1100006103520172</c:v>
                </c:pt>
                <c:pt idx="1636">
                  <c:v>7.1399993896490059</c:v>
                </c:pt>
                <c:pt idx="1637">
                  <c:v>7.1299896240240059</c:v>
                </c:pt>
                <c:pt idx="1638">
                  <c:v>7.0799865722660229</c:v>
                </c:pt>
                <c:pt idx="1639">
                  <c:v>7.1100006103520172</c:v>
                </c:pt>
                <c:pt idx="1640">
                  <c:v>7.0899963378910229</c:v>
                </c:pt>
                <c:pt idx="1641">
                  <c:v>7.1799926757810226</c:v>
                </c:pt>
                <c:pt idx="1642">
                  <c:v>7.169998168946023</c:v>
                </c:pt>
                <c:pt idx="1643">
                  <c:v>7.1499938964850003</c:v>
                </c:pt>
                <c:pt idx="1644">
                  <c:v>7.169998168946023</c:v>
                </c:pt>
                <c:pt idx="1645">
                  <c:v>7.199996948242017</c:v>
                </c:pt>
                <c:pt idx="1646">
                  <c:v>7.2799987792970171</c:v>
                </c:pt>
                <c:pt idx="1647">
                  <c:v>7.3799896240240059</c:v>
                </c:pt>
                <c:pt idx="1648">
                  <c:v>7.449996948242017</c:v>
                </c:pt>
                <c:pt idx="1649">
                  <c:v>7.6100006103520172</c:v>
                </c:pt>
                <c:pt idx="1650">
                  <c:v>7.7799987792970171</c:v>
                </c:pt>
                <c:pt idx="1651">
                  <c:v>8</c:v>
                </c:pt>
                <c:pt idx="1652">
                  <c:v>8.3299865722660229</c:v>
                </c:pt>
                <c:pt idx="1653">
                  <c:v>8.6100006103520172</c:v>
                </c:pt>
                <c:pt idx="1654">
                  <c:v>8.8600006103520172</c:v>
                </c:pt>
                <c:pt idx="1655">
                  <c:v>9.1199951171880116</c:v>
                </c:pt>
                <c:pt idx="1656">
                  <c:v>9.3699951171880116</c:v>
                </c:pt>
                <c:pt idx="1657">
                  <c:v>9.5699920654300001</c:v>
                </c:pt>
                <c:pt idx="1658">
                  <c:v>9.7699890136720171</c:v>
                </c:pt>
                <c:pt idx="1659">
                  <c:v>9.8999938964850003</c:v>
                </c:pt>
                <c:pt idx="1660">
                  <c:v>10.039993286133011</c:v>
                </c:pt>
                <c:pt idx="1661">
                  <c:v>10.129989624024006</c:v>
                </c:pt>
                <c:pt idx="1662">
                  <c:v>10.199996948242017</c:v>
                </c:pt>
                <c:pt idx="1663">
                  <c:v>10.179992675781023</c:v>
                </c:pt>
                <c:pt idx="1664">
                  <c:v>10.179992675781023</c:v>
                </c:pt>
                <c:pt idx="1665">
                  <c:v>10.209991455078011</c:v>
                </c:pt>
                <c:pt idx="1666">
                  <c:v>10.239990234375</c:v>
                </c:pt>
                <c:pt idx="1667">
                  <c:v>10.189987182617017</c:v>
                </c:pt>
                <c:pt idx="1668">
                  <c:v>10.139999389649006</c:v>
                </c:pt>
                <c:pt idx="1669">
                  <c:v>10.149993896485</c:v>
                </c:pt>
                <c:pt idx="1670">
                  <c:v>10.059997558594006</c:v>
                </c:pt>
                <c:pt idx="1671">
                  <c:v>9.939987182617017</c:v>
                </c:pt>
                <c:pt idx="1672">
                  <c:v>9.8099975585940058</c:v>
                </c:pt>
                <c:pt idx="1673">
                  <c:v>9.7999877929690058</c:v>
                </c:pt>
                <c:pt idx="1674">
                  <c:v>9.6799926757810226</c:v>
                </c:pt>
                <c:pt idx="1675">
                  <c:v>9.5799865722660229</c:v>
                </c:pt>
                <c:pt idx="1676">
                  <c:v>9.439987182617017</c:v>
                </c:pt>
                <c:pt idx="1677">
                  <c:v>9.3600006103520172</c:v>
                </c:pt>
                <c:pt idx="1678">
                  <c:v>9.2799987792970171</c:v>
                </c:pt>
                <c:pt idx="1679">
                  <c:v>9.2199859619140057</c:v>
                </c:pt>
                <c:pt idx="1680">
                  <c:v>9.1499938964850003</c:v>
                </c:pt>
                <c:pt idx="1681">
                  <c:v>9.0499877929690058</c:v>
                </c:pt>
                <c:pt idx="1682">
                  <c:v>8.9599914550780113</c:v>
                </c:pt>
                <c:pt idx="1683">
                  <c:v>8.8699951171880116</c:v>
                </c:pt>
                <c:pt idx="1684">
                  <c:v>8.7599945068360228</c:v>
                </c:pt>
                <c:pt idx="1685">
                  <c:v>8.7599945068360228</c:v>
                </c:pt>
                <c:pt idx="1686">
                  <c:v>8.7099914550780113</c:v>
                </c:pt>
                <c:pt idx="1687">
                  <c:v>8.5799865722660229</c:v>
                </c:pt>
                <c:pt idx="1688">
                  <c:v>8.5199890136720171</c:v>
                </c:pt>
                <c:pt idx="1689">
                  <c:v>8.489990234375</c:v>
                </c:pt>
                <c:pt idx="1690">
                  <c:v>8.409988403321023</c:v>
                </c:pt>
                <c:pt idx="1691">
                  <c:v>8.409988403321023</c:v>
                </c:pt>
                <c:pt idx="1692">
                  <c:v>8.3099975585940058</c:v>
                </c:pt>
                <c:pt idx="1693">
                  <c:v>8.2299957275390057</c:v>
                </c:pt>
                <c:pt idx="1694">
                  <c:v>8.1100006103520172</c:v>
                </c:pt>
                <c:pt idx="1695">
                  <c:v>8.0699920654300001</c:v>
                </c:pt>
                <c:pt idx="1696">
                  <c:v>7.9699859619140057</c:v>
                </c:pt>
                <c:pt idx="1697">
                  <c:v>7.8799896240240059</c:v>
                </c:pt>
                <c:pt idx="1698">
                  <c:v>7.8199920654300001</c:v>
                </c:pt>
                <c:pt idx="1699">
                  <c:v>7.7599945068360228</c:v>
                </c:pt>
                <c:pt idx="1700">
                  <c:v>7.7199859619140057</c:v>
                </c:pt>
                <c:pt idx="1701">
                  <c:v>7.6299896240240059</c:v>
                </c:pt>
                <c:pt idx="1702">
                  <c:v>7.5799865722660229</c:v>
                </c:pt>
                <c:pt idx="1703">
                  <c:v>7.5499877929690058</c:v>
                </c:pt>
                <c:pt idx="1704">
                  <c:v>7.5</c:v>
                </c:pt>
                <c:pt idx="1705">
                  <c:v>7.4599914550780113</c:v>
                </c:pt>
                <c:pt idx="1706">
                  <c:v>7.419998168946023</c:v>
                </c:pt>
                <c:pt idx="1707">
                  <c:v>7.3799896240240059</c:v>
                </c:pt>
                <c:pt idx="1708">
                  <c:v>7.3299865722660229</c:v>
                </c:pt>
                <c:pt idx="1709">
                  <c:v>7.2899932861330115</c:v>
                </c:pt>
                <c:pt idx="1710">
                  <c:v>7.239990234375</c:v>
                </c:pt>
                <c:pt idx="1711">
                  <c:v>7.169998168946023</c:v>
                </c:pt>
                <c:pt idx="1712">
                  <c:v>7.1299896240240059</c:v>
                </c:pt>
                <c:pt idx="1713">
                  <c:v>7.1100006103520172</c:v>
                </c:pt>
                <c:pt idx="1714">
                  <c:v>7.0499877929690058</c:v>
                </c:pt>
                <c:pt idx="1715">
                  <c:v>7.0199890136720171</c:v>
                </c:pt>
                <c:pt idx="1716">
                  <c:v>7.0299987792970171</c:v>
                </c:pt>
                <c:pt idx="1717">
                  <c:v>6.9799957275390057</c:v>
                </c:pt>
                <c:pt idx="1718">
                  <c:v>6.939987182617017</c:v>
                </c:pt>
                <c:pt idx="1719">
                  <c:v>6.9299926757810226</c:v>
                </c:pt>
                <c:pt idx="1720">
                  <c:v>6.8899993896490059</c:v>
                </c:pt>
                <c:pt idx="1721">
                  <c:v>6.8600006103520172</c:v>
                </c:pt>
                <c:pt idx="1722">
                  <c:v>6.7999877929690058</c:v>
                </c:pt>
                <c:pt idx="1723">
                  <c:v>6.7699890136720171</c:v>
                </c:pt>
                <c:pt idx="1724">
                  <c:v>6.7199859619140057</c:v>
                </c:pt>
                <c:pt idx="1725">
                  <c:v>6.689987182617017</c:v>
                </c:pt>
                <c:pt idx="1726">
                  <c:v>6.6499938964850003</c:v>
                </c:pt>
                <c:pt idx="1727">
                  <c:v>6.6100006103520172</c:v>
                </c:pt>
                <c:pt idx="1728">
                  <c:v>6.6100006103520172</c:v>
                </c:pt>
                <c:pt idx="1729">
                  <c:v>6.5799865722660229</c:v>
                </c:pt>
                <c:pt idx="1730">
                  <c:v>6.5799865722660229</c:v>
                </c:pt>
                <c:pt idx="1731">
                  <c:v>6.5499877929690058</c:v>
                </c:pt>
                <c:pt idx="1732">
                  <c:v>6.489990234375</c:v>
                </c:pt>
                <c:pt idx="1733">
                  <c:v>6.4799957275390057</c:v>
                </c:pt>
                <c:pt idx="1734">
                  <c:v>6.4599914550780113</c:v>
                </c:pt>
                <c:pt idx="1735">
                  <c:v>6.419998168946023</c:v>
                </c:pt>
                <c:pt idx="1736">
                  <c:v>6.3899993896490059</c:v>
                </c:pt>
                <c:pt idx="1737">
                  <c:v>6.3799896240240059</c:v>
                </c:pt>
                <c:pt idx="1738">
                  <c:v>6.3600006103520172</c:v>
                </c:pt>
                <c:pt idx="1739">
                  <c:v>6.3399963378910229</c:v>
                </c:pt>
                <c:pt idx="1740">
                  <c:v>6.3099975585940058</c:v>
                </c:pt>
                <c:pt idx="1741">
                  <c:v>6.3099975585940058</c:v>
                </c:pt>
                <c:pt idx="1742">
                  <c:v>6.2799987792970171</c:v>
                </c:pt>
                <c:pt idx="1743">
                  <c:v>6.2899932861330115</c:v>
                </c:pt>
                <c:pt idx="1744">
                  <c:v>6.2799987792970171</c:v>
                </c:pt>
                <c:pt idx="1745">
                  <c:v>6.25</c:v>
                </c:pt>
                <c:pt idx="1746">
                  <c:v>6.2299957275390057</c:v>
                </c:pt>
                <c:pt idx="1747">
                  <c:v>6.2099914550780113</c:v>
                </c:pt>
                <c:pt idx="1748">
                  <c:v>6.199996948242017</c:v>
                </c:pt>
                <c:pt idx="1749">
                  <c:v>6.199996948242017</c:v>
                </c:pt>
                <c:pt idx="1750">
                  <c:v>6.2199859619140057</c:v>
                </c:pt>
                <c:pt idx="1751">
                  <c:v>6.199996948242017</c:v>
                </c:pt>
                <c:pt idx="1752">
                  <c:v>6.1799926757810226</c:v>
                </c:pt>
                <c:pt idx="1753">
                  <c:v>6.2199859619140057</c:v>
                </c:pt>
                <c:pt idx="1754">
                  <c:v>6.239990234375</c:v>
                </c:pt>
                <c:pt idx="1755">
                  <c:v>6.199996948242017</c:v>
                </c:pt>
                <c:pt idx="1756">
                  <c:v>6.199996948242017</c:v>
                </c:pt>
                <c:pt idx="1757">
                  <c:v>6.199996948242017</c:v>
                </c:pt>
                <c:pt idx="1758">
                  <c:v>6.159988403321023</c:v>
                </c:pt>
                <c:pt idx="1759">
                  <c:v>6.169998168946023</c:v>
                </c:pt>
                <c:pt idx="1760">
                  <c:v>6.189987182617017</c:v>
                </c:pt>
                <c:pt idx="1761">
                  <c:v>6.169998168946023</c:v>
                </c:pt>
                <c:pt idx="1762">
                  <c:v>6.1499938964850003</c:v>
                </c:pt>
                <c:pt idx="1763">
                  <c:v>6.1199951171880116</c:v>
                </c:pt>
                <c:pt idx="1764">
                  <c:v>6.0899963378910229</c:v>
                </c:pt>
                <c:pt idx="1765">
                  <c:v>6.0799865722660229</c:v>
                </c:pt>
                <c:pt idx="1766">
                  <c:v>6.0899963378910229</c:v>
                </c:pt>
                <c:pt idx="1767">
                  <c:v>6.0799865722660229</c:v>
                </c:pt>
                <c:pt idx="1768">
                  <c:v>6.0399932861330115</c:v>
                </c:pt>
                <c:pt idx="1769">
                  <c:v>6.0199890136720171</c:v>
                </c:pt>
                <c:pt idx="1770">
                  <c:v>6.0099945068360228</c:v>
                </c:pt>
                <c:pt idx="1771">
                  <c:v>5.9799957275390057</c:v>
                </c:pt>
                <c:pt idx="1772">
                  <c:v>5.9699859619140057</c:v>
                </c:pt>
                <c:pt idx="1773">
                  <c:v>5.9599914550780113</c:v>
                </c:pt>
                <c:pt idx="1774">
                  <c:v>5.9299926757810226</c:v>
                </c:pt>
                <c:pt idx="1775">
                  <c:v>5.9599914550780113</c:v>
                </c:pt>
                <c:pt idx="1776">
                  <c:v>6</c:v>
                </c:pt>
                <c:pt idx="1777">
                  <c:v>6.0299987792970171</c:v>
                </c:pt>
                <c:pt idx="1778">
                  <c:v>6.0999908447270172</c:v>
                </c:pt>
                <c:pt idx="1779">
                  <c:v>6.1199951171880116</c:v>
                </c:pt>
                <c:pt idx="1780">
                  <c:v>6.1299896240240059</c:v>
                </c:pt>
                <c:pt idx="1781">
                  <c:v>6.1199951171880116</c:v>
                </c:pt>
                <c:pt idx="1782">
                  <c:v>6.1199951171880116</c:v>
                </c:pt>
                <c:pt idx="1783">
                  <c:v>6.1499938964850003</c:v>
                </c:pt>
                <c:pt idx="1784">
                  <c:v>6.169998168946023</c:v>
                </c:pt>
                <c:pt idx="1785">
                  <c:v>6.159988403321023</c:v>
                </c:pt>
                <c:pt idx="1786">
                  <c:v>6.159988403321023</c:v>
                </c:pt>
                <c:pt idx="1787">
                  <c:v>6.169998168946023</c:v>
                </c:pt>
                <c:pt idx="1788">
                  <c:v>6.1499938964850003</c:v>
                </c:pt>
                <c:pt idx="1789">
                  <c:v>6.1499938964850003</c:v>
                </c:pt>
                <c:pt idx="1790">
                  <c:v>6.1499938964850003</c:v>
                </c:pt>
                <c:pt idx="1791">
                  <c:v>6.1299896240240059</c:v>
                </c:pt>
                <c:pt idx="1792">
                  <c:v>6.1199951171880116</c:v>
                </c:pt>
                <c:pt idx="1793">
                  <c:v>6.0899963378910229</c:v>
                </c:pt>
                <c:pt idx="1794">
                  <c:v>6.0899963378910229</c:v>
                </c:pt>
                <c:pt idx="1795">
                  <c:v>6.0799865722660229</c:v>
                </c:pt>
                <c:pt idx="1796">
                  <c:v>6.0399932861330115</c:v>
                </c:pt>
                <c:pt idx="1797">
                  <c:v>6.0399932861330115</c:v>
                </c:pt>
                <c:pt idx="1798">
                  <c:v>6.0299987792970171</c:v>
                </c:pt>
                <c:pt idx="1799">
                  <c:v>5.989990234375</c:v>
                </c:pt>
                <c:pt idx="1800">
                  <c:v>5.9799957275390057</c:v>
                </c:pt>
                <c:pt idx="1801">
                  <c:v>5.9699859619140057</c:v>
                </c:pt>
                <c:pt idx="1802">
                  <c:v>5.9299926757810226</c:v>
                </c:pt>
                <c:pt idx="1803">
                  <c:v>5.9299926757810226</c:v>
                </c:pt>
                <c:pt idx="1804">
                  <c:v>5.909988403321023</c:v>
                </c:pt>
                <c:pt idx="1805">
                  <c:v>5.8799896240240059</c:v>
                </c:pt>
                <c:pt idx="1806">
                  <c:v>5.8699951171880116</c:v>
                </c:pt>
                <c:pt idx="1807">
                  <c:v>5.8699951171880116</c:v>
                </c:pt>
                <c:pt idx="1808">
                  <c:v>5.8600006103520172</c:v>
                </c:pt>
                <c:pt idx="1809">
                  <c:v>5.8499908447270172</c:v>
                </c:pt>
                <c:pt idx="1810">
                  <c:v>5.8299865722660229</c:v>
                </c:pt>
                <c:pt idx="1811">
                  <c:v>5.8099975585940058</c:v>
                </c:pt>
                <c:pt idx="1812">
                  <c:v>5.8099975585940058</c:v>
                </c:pt>
                <c:pt idx="1813">
                  <c:v>5.8099975585940058</c:v>
                </c:pt>
                <c:pt idx="1814">
                  <c:v>5.7799987792970171</c:v>
                </c:pt>
                <c:pt idx="1815">
                  <c:v>5.7999877929690058</c:v>
                </c:pt>
                <c:pt idx="1816">
                  <c:v>5.7799987792970171</c:v>
                </c:pt>
                <c:pt idx="1817">
                  <c:v>5.75</c:v>
                </c:pt>
                <c:pt idx="1818">
                  <c:v>5.739990234375</c:v>
                </c:pt>
                <c:pt idx="1819">
                  <c:v>5.75</c:v>
                </c:pt>
                <c:pt idx="1820">
                  <c:v>5.7099914550780113</c:v>
                </c:pt>
                <c:pt idx="1821">
                  <c:v>5.7099914550780113</c:v>
                </c:pt>
                <c:pt idx="1822">
                  <c:v>5.7099914550780113</c:v>
                </c:pt>
                <c:pt idx="1823">
                  <c:v>5.689987182617017</c:v>
                </c:pt>
                <c:pt idx="1824">
                  <c:v>5.669998168946023</c:v>
                </c:pt>
                <c:pt idx="1825">
                  <c:v>5.669998168946023</c:v>
                </c:pt>
                <c:pt idx="1826">
                  <c:v>5.6399993896490059</c:v>
                </c:pt>
                <c:pt idx="1827">
                  <c:v>5.6399993896490059</c:v>
                </c:pt>
                <c:pt idx="1828">
                  <c:v>5.6399993896490059</c:v>
                </c:pt>
                <c:pt idx="1829">
                  <c:v>5.6100006103520172</c:v>
                </c:pt>
                <c:pt idx="1830">
                  <c:v>5.6100006103520172</c:v>
                </c:pt>
                <c:pt idx="1831">
                  <c:v>5.6199951171880116</c:v>
                </c:pt>
                <c:pt idx="1832">
                  <c:v>5.6100006103520172</c:v>
                </c:pt>
                <c:pt idx="1833">
                  <c:v>5.5799865722660229</c:v>
                </c:pt>
                <c:pt idx="1834">
                  <c:v>5.5799865722660229</c:v>
                </c:pt>
                <c:pt idx="1835">
                  <c:v>5.5799865722660229</c:v>
                </c:pt>
                <c:pt idx="1836">
                  <c:v>5.5499877929690058</c:v>
                </c:pt>
                <c:pt idx="1837">
                  <c:v>5.5599975585940058</c:v>
                </c:pt>
                <c:pt idx="1838">
                  <c:v>5.5599975585940058</c:v>
                </c:pt>
                <c:pt idx="1839">
                  <c:v>5.5399932861330115</c:v>
                </c:pt>
                <c:pt idx="1840">
                  <c:v>5.5</c:v>
                </c:pt>
                <c:pt idx="1841">
                  <c:v>5.5</c:v>
                </c:pt>
                <c:pt idx="1842">
                  <c:v>5.489990234375</c:v>
                </c:pt>
                <c:pt idx="1843">
                  <c:v>5.4699859619140057</c:v>
                </c:pt>
                <c:pt idx="1844">
                  <c:v>5.489990234375</c:v>
                </c:pt>
                <c:pt idx="1845">
                  <c:v>5.4799957275390057</c:v>
                </c:pt>
                <c:pt idx="1846">
                  <c:v>5.449996948242017</c:v>
                </c:pt>
                <c:pt idx="1847">
                  <c:v>5.4599914550780113</c:v>
                </c:pt>
                <c:pt idx="1848">
                  <c:v>5.4599914550780113</c:v>
                </c:pt>
                <c:pt idx="1849">
                  <c:v>5.4299926757810226</c:v>
                </c:pt>
                <c:pt idx="1850">
                  <c:v>5.449996948242017</c:v>
                </c:pt>
                <c:pt idx="1851">
                  <c:v>5.449996948242017</c:v>
                </c:pt>
                <c:pt idx="1852">
                  <c:v>5.4299926757810226</c:v>
                </c:pt>
                <c:pt idx="1853">
                  <c:v>5.439987182617017</c:v>
                </c:pt>
                <c:pt idx="1854">
                  <c:v>5.439987182617017</c:v>
                </c:pt>
                <c:pt idx="1855">
                  <c:v>5.419998168946023</c:v>
                </c:pt>
                <c:pt idx="1856">
                  <c:v>5.419998168946023</c:v>
                </c:pt>
                <c:pt idx="1857">
                  <c:v>5.439987182617017</c:v>
                </c:pt>
                <c:pt idx="1858">
                  <c:v>5.439987182617017</c:v>
                </c:pt>
                <c:pt idx="1859">
                  <c:v>5.409988403321023</c:v>
                </c:pt>
                <c:pt idx="1860">
                  <c:v>5.419998168946023</c:v>
                </c:pt>
                <c:pt idx="1861">
                  <c:v>5.4299926757810226</c:v>
                </c:pt>
                <c:pt idx="1862">
                  <c:v>5.419998168946023</c:v>
                </c:pt>
                <c:pt idx="1863">
                  <c:v>5.409988403321023</c:v>
                </c:pt>
                <c:pt idx="1864">
                  <c:v>5.4299926757810226</c:v>
                </c:pt>
                <c:pt idx="1865">
                  <c:v>5.419998168946023</c:v>
                </c:pt>
                <c:pt idx="1866">
                  <c:v>5.409988403321023</c:v>
                </c:pt>
                <c:pt idx="1867">
                  <c:v>5.419998168946023</c:v>
                </c:pt>
                <c:pt idx="1868">
                  <c:v>5.409988403321023</c:v>
                </c:pt>
                <c:pt idx="1869">
                  <c:v>5.3799896240240059</c:v>
                </c:pt>
                <c:pt idx="1870">
                  <c:v>5.3899993896490059</c:v>
                </c:pt>
                <c:pt idx="1871">
                  <c:v>5.3999938964850003</c:v>
                </c:pt>
                <c:pt idx="1872">
                  <c:v>5.3999938964850003</c:v>
                </c:pt>
                <c:pt idx="1873">
                  <c:v>5.4299926757810226</c:v>
                </c:pt>
                <c:pt idx="1874">
                  <c:v>5.4699859619140057</c:v>
                </c:pt>
                <c:pt idx="1875">
                  <c:v>5.4699859619140057</c:v>
                </c:pt>
                <c:pt idx="1876">
                  <c:v>5.449996948242017</c:v>
                </c:pt>
                <c:pt idx="1877">
                  <c:v>5.4299926757810226</c:v>
                </c:pt>
                <c:pt idx="1878">
                  <c:v>5.4299926757810226</c:v>
                </c:pt>
                <c:pt idx="1879">
                  <c:v>5.409988403321023</c:v>
                </c:pt>
                <c:pt idx="1880">
                  <c:v>5.3999938964850003</c:v>
                </c:pt>
                <c:pt idx="1881">
                  <c:v>5.3999938964850003</c:v>
                </c:pt>
                <c:pt idx="1882">
                  <c:v>5.3999938964850003</c:v>
                </c:pt>
                <c:pt idx="1883">
                  <c:v>5.3699951171880116</c:v>
                </c:pt>
                <c:pt idx="1884">
                  <c:v>5.3699951171880116</c:v>
                </c:pt>
                <c:pt idx="1885">
                  <c:v>5.3799896240240059</c:v>
                </c:pt>
                <c:pt idx="1886">
                  <c:v>5.3699951171880116</c:v>
                </c:pt>
                <c:pt idx="1887">
                  <c:v>5.3399963378910229</c:v>
                </c:pt>
                <c:pt idx="1888">
                  <c:v>5.3499908447270172</c:v>
                </c:pt>
                <c:pt idx="1889">
                  <c:v>5.419998168946023</c:v>
                </c:pt>
                <c:pt idx="1890">
                  <c:v>5.3999938964850003</c:v>
                </c:pt>
                <c:pt idx="1891">
                  <c:v>5.4299926757810226</c:v>
                </c:pt>
                <c:pt idx="1892">
                  <c:v>5.439987182617017</c:v>
                </c:pt>
                <c:pt idx="1893">
                  <c:v>5.419998168946023</c:v>
                </c:pt>
                <c:pt idx="1894">
                  <c:v>5.3999938964850003</c:v>
                </c:pt>
                <c:pt idx="1895">
                  <c:v>5.3999938964850003</c:v>
                </c:pt>
                <c:pt idx="1896">
                  <c:v>5.3999938964850003</c:v>
                </c:pt>
                <c:pt idx="1897">
                  <c:v>5.3999938964850003</c:v>
                </c:pt>
                <c:pt idx="1898">
                  <c:v>5.3899993896490059</c:v>
                </c:pt>
                <c:pt idx="1899">
                  <c:v>5.3999938964850003</c:v>
                </c:pt>
                <c:pt idx="1900">
                  <c:v>5.3999938964850003</c:v>
                </c:pt>
                <c:pt idx="1901">
                  <c:v>5.3699951171880116</c:v>
                </c:pt>
                <c:pt idx="1902">
                  <c:v>5.3899993896490059</c:v>
                </c:pt>
                <c:pt idx="1903">
                  <c:v>5.3899993896490059</c:v>
                </c:pt>
                <c:pt idx="1904">
                  <c:v>5.3600006103520172</c:v>
                </c:pt>
                <c:pt idx="1905">
                  <c:v>5.3799896240240059</c:v>
                </c:pt>
                <c:pt idx="1906">
                  <c:v>5.3999938964850003</c:v>
                </c:pt>
                <c:pt idx="1907">
                  <c:v>5.3699951171880116</c:v>
                </c:pt>
                <c:pt idx="1908">
                  <c:v>5.3699951171880116</c:v>
                </c:pt>
                <c:pt idx="1909">
                  <c:v>5.3999938964850003</c:v>
                </c:pt>
                <c:pt idx="1910">
                  <c:v>5.3999938964850003</c:v>
                </c:pt>
                <c:pt idx="1911">
                  <c:v>5.3799896240240059</c:v>
                </c:pt>
                <c:pt idx="1912">
                  <c:v>5.3999938964850003</c:v>
                </c:pt>
                <c:pt idx="1913">
                  <c:v>5.409988403321023</c:v>
                </c:pt>
                <c:pt idx="1914">
                  <c:v>5.3899993896490059</c:v>
                </c:pt>
                <c:pt idx="1915">
                  <c:v>5.3999938964850003</c:v>
                </c:pt>
                <c:pt idx="1916">
                  <c:v>5.3999938964850003</c:v>
                </c:pt>
                <c:pt idx="1917">
                  <c:v>5.3899993896490059</c:v>
                </c:pt>
                <c:pt idx="1918">
                  <c:v>5.3699951171880116</c:v>
                </c:pt>
                <c:pt idx="1919">
                  <c:v>5.3899993896490059</c:v>
                </c:pt>
                <c:pt idx="1920">
                  <c:v>5.3899993896490059</c:v>
                </c:pt>
                <c:pt idx="1921">
                  <c:v>5.3799896240240059</c:v>
                </c:pt>
                <c:pt idx="1922">
                  <c:v>5.3999938964850003</c:v>
                </c:pt>
                <c:pt idx="1923">
                  <c:v>5.409988403321023</c:v>
                </c:pt>
                <c:pt idx="1924">
                  <c:v>5.3799896240240059</c:v>
                </c:pt>
                <c:pt idx="1925">
                  <c:v>5.3999938964850003</c:v>
                </c:pt>
                <c:pt idx="1926">
                  <c:v>5.419998168946023</c:v>
                </c:pt>
                <c:pt idx="1927">
                  <c:v>5.409988403321023</c:v>
                </c:pt>
                <c:pt idx="1928">
                  <c:v>5.3899993896490059</c:v>
                </c:pt>
                <c:pt idx="1929">
                  <c:v>5.409988403321023</c:v>
                </c:pt>
                <c:pt idx="1930">
                  <c:v>5.3999938964850003</c:v>
                </c:pt>
                <c:pt idx="1931">
                  <c:v>5.3999938964850003</c:v>
                </c:pt>
                <c:pt idx="1932">
                  <c:v>5.419998168946023</c:v>
                </c:pt>
                <c:pt idx="1933">
                  <c:v>5.3899993896490059</c:v>
                </c:pt>
                <c:pt idx="1934">
                  <c:v>5.4299926757810226</c:v>
                </c:pt>
                <c:pt idx="1935">
                  <c:v>5.3999938964850003</c:v>
                </c:pt>
                <c:pt idx="1936">
                  <c:v>5.419998168946023</c:v>
                </c:pt>
                <c:pt idx="1937">
                  <c:v>5.4699859619140057</c:v>
                </c:pt>
                <c:pt idx="1938">
                  <c:v>5.449996948242017</c:v>
                </c:pt>
                <c:pt idx="1939">
                  <c:v>5.4299926757810226</c:v>
                </c:pt>
                <c:pt idx="1940">
                  <c:v>5.4599914550780113</c:v>
                </c:pt>
                <c:pt idx="1941">
                  <c:v>5.4599914550780113</c:v>
                </c:pt>
                <c:pt idx="1942">
                  <c:v>5.439987182617017</c:v>
                </c:pt>
                <c:pt idx="1943">
                  <c:v>5.419998168946023</c:v>
                </c:pt>
                <c:pt idx="1944">
                  <c:v>5.3999938964850003</c:v>
                </c:pt>
                <c:pt idx="1945">
                  <c:v>5.419998168946023</c:v>
                </c:pt>
                <c:pt idx="1946">
                  <c:v>5.3899993896490059</c:v>
                </c:pt>
                <c:pt idx="1947">
                  <c:v>5.3999938964850003</c:v>
                </c:pt>
                <c:pt idx="1948">
                  <c:v>5.4299926757810226</c:v>
                </c:pt>
                <c:pt idx="1949">
                  <c:v>5.419998168946023</c:v>
                </c:pt>
                <c:pt idx="1950">
                  <c:v>5.439987182617017</c:v>
                </c:pt>
                <c:pt idx="1951">
                  <c:v>5.4299926757810226</c:v>
                </c:pt>
                <c:pt idx="1952">
                  <c:v>5.409988403321023</c:v>
                </c:pt>
                <c:pt idx="1953">
                  <c:v>5.3999938964850003</c:v>
                </c:pt>
                <c:pt idx="1954">
                  <c:v>5.3899993896490059</c:v>
                </c:pt>
                <c:pt idx="1955">
                  <c:v>5.3999938964850003</c:v>
                </c:pt>
                <c:pt idx="1956">
                  <c:v>5.3899993896490059</c:v>
                </c:pt>
                <c:pt idx="1957">
                  <c:v>5.409988403321023</c:v>
                </c:pt>
                <c:pt idx="1958">
                  <c:v>5.419998168946023</c:v>
                </c:pt>
                <c:pt idx="1959">
                  <c:v>5.3999938964850003</c:v>
                </c:pt>
                <c:pt idx="1960">
                  <c:v>5.419998168946023</c:v>
                </c:pt>
                <c:pt idx="1961">
                  <c:v>5.439987182617017</c:v>
                </c:pt>
                <c:pt idx="1962">
                  <c:v>5.4299926757810226</c:v>
                </c:pt>
                <c:pt idx="1963">
                  <c:v>5.409988403321023</c:v>
                </c:pt>
                <c:pt idx="1964">
                  <c:v>5.4299926757810226</c:v>
                </c:pt>
                <c:pt idx="1965">
                  <c:v>5.439987182617017</c:v>
                </c:pt>
                <c:pt idx="1966">
                  <c:v>5.4299926757810226</c:v>
                </c:pt>
                <c:pt idx="1967">
                  <c:v>5.419998168946023</c:v>
                </c:pt>
                <c:pt idx="1968">
                  <c:v>5.419998168946023</c:v>
                </c:pt>
                <c:pt idx="1969">
                  <c:v>5.4299926757810226</c:v>
                </c:pt>
                <c:pt idx="1970">
                  <c:v>5.419998168946023</c:v>
                </c:pt>
                <c:pt idx="1971">
                  <c:v>5.439987182617017</c:v>
                </c:pt>
                <c:pt idx="1972">
                  <c:v>5.449996948242017</c:v>
                </c:pt>
                <c:pt idx="1973">
                  <c:v>5.489990234375</c:v>
                </c:pt>
                <c:pt idx="1974">
                  <c:v>5.5199890136720171</c:v>
                </c:pt>
                <c:pt idx="1975">
                  <c:v>5.5299987792970171</c:v>
                </c:pt>
                <c:pt idx="1976">
                  <c:v>5.5399932861330115</c:v>
                </c:pt>
                <c:pt idx="1977">
                  <c:v>5.5</c:v>
                </c:pt>
                <c:pt idx="1978">
                  <c:v>5.5</c:v>
                </c:pt>
                <c:pt idx="1979">
                  <c:v>5.489990234375</c:v>
                </c:pt>
                <c:pt idx="1980">
                  <c:v>5.489990234375</c:v>
                </c:pt>
                <c:pt idx="1981">
                  <c:v>5.5099945068360228</c:v>
                </c:pt>
                <c:pt idx="1982">
                  <c:v>5.5099945068360228</c:v>
                </c:pt>
                <c:pt idx="1983">
                  <c:v>5.5</c:v>
                </c:pt>
                <c:pt idx="1984">
                  <c:v>5.5299987792970171</c:v>
                </c:pt>
                <c:pt idx="1985">
                  <c:v>5.5899963378910229</c:v>
                </c:pt>
                <c:pt idx="1986">
                  <c:v>5.699996948242017</c:v>
                </c:pt>
                <c:pt idx="1987">
                  <c:v>5.7799987792970171</c:v>
                </c:pt>
                <c:pt idx="1988">
                  <c:v>5.8099975585940058</c:v>
                </c:pt>
                <c:pt idx="1989">
                  <c:v>5.8199920654300001</c:v>
                </c:pt>
                <c:pt idx="1990">
                  <c:v>5.8399963378910229</c:v>
                </c:pt>
                <c:pt idx="1991">
                  <c:v>5.919998168946023</c:v>
                </c:pt>
                <c:pt idx="1992">
                  <c:v>5.939987182617017</c:v>
                </c:pt>
                <c:pt idx="1993">
                  <c:v>5.9599914550780113</c:v>
                </c:pt>
                <c:pt idx="1994">
                  <c:v>6</c:v>
                </c:pt>
                <c:pt idx="1995">
                  <c:v>6.0999908447270172</c:v>
                </c:pt>
                <c:pt idx="1996">
                  <c:v>6.0799865722660229</c:v>
                </c:pt>
                <c:pt idx="1997">
                  <c:v>6.0499877929690058</c:v>
                </c:pt>
                <c:pt idx="1998">
                  <c:v>6.0099945068360228</c:v>
                </c:pt>
                <c:pt idx="1999">
                  <c:v>5.9799957275390057</c:v>
                </c:pt>
                <c:pt idx="2000">
                  <c:v>5.939987182617017</c:v>
                </c:pt>
                <c:pt idx="2001">
                  <c:v>5.909988403321023</c:v>
                </c:pt>
                <c:pt idx="2002">
                  <c:v>5.8999938964850003</c:v>
                </c:pt>
                <c:pt idx="2003">
                  <c:v>5.8799896240240059</c:v>
                </c:pt>
                <c:pt idx="2004">
                  <c:v>5.8399963378910229</c:v>
                </c:pt>
                <c:pt idx="2005">
                  <c:v>5.8199920654300001</c:v>
                </c:pt>
                <c:pt idx="2006">
                  <c:v>5.7799987792970171</c:v>
                </c:pt>
                <c:pt idx="2007">
                  <c:v>5.7599945068360228</c:v>
                </c:pt>
                <c:pt idx="2008">
                  <c:v>5.739990234375</c:v>
                </c:pt>
                <c:pt idx="2009">
                  <c:v>5.739990234375</c:v>
                </c:pt>
                <c:pt idx="2010">
                  <c:v>5.7099914550780113</c:v>
                </c:pt>
                <c:pt idx="2011">
                  <c:v>5.7299957275390057</c:v>
                </c:pt>
                <c:pt idx="2012">
                  <c:v>5.75</c:v>
                </c:pt>
                <c:pt idx="2013">
                  <c:v>5.7599945068360228</c:v>
                </c:pt>
                <c:pt idx="2014">
                  <c:v>5.75</c:v>
                </c:pt>
                <c:pt idx="2015">
                  <c:v>5.739990234375</c:v>
                </c:pt>
                <c:pt idx="2016">
                  <c:v>5.7799987792970171</c:v>
                </c:pt>
                <c:pt idx="2017">
                  <c:v>5.7999877929690058</c:v>
                </c:pt>
                <c:pt idx="2018">
                  <c:v>5.7799987792970171</c:v>
                </c:pt>
                <c:pt idx="2019">
                  <c:v>5.7899932861330115</c:v>
                </c:pt>
                <c:pt idx="2020">
                  <c:v>5.7899932861330115</c:v>
                </c:pt>
                <c:pt idx="2021">
                  <c:v>5.7799987792970171</c:v>
                </c:pt>
                <c:pt idx="2022">
                  <c:v>5.7899932861330115</c:v>
                </c:pt>
                <c:pt idx="2023">
                  <c:v>5.909988403321023</c:v>
                </c:pt>
                <c:pt idx="2024">
                  <c:v>6.5</c:v>
                </c:pt>
                <c:pt idx="2025">
                  <c:v>7.0699920654300001</c:v>
                </c:pt>
                <c:pt idx="2026">
                  <c:v>7.1399993896490059</c:v>
                </c:pt>
                <c:pt idx="2027">
                  <c:v>7.1199951171880116</c:v>
                </c:pt>
                <c:pt idx="2028">
                  <c:v>7.0799865722660229</c:v>
                </c:pt>
                <c:pt idx="2029">
                  <c:v>7.0699920654300001</c:v>
                </c:pt>
                <c:pt idx="2030">
                  <c:v>7.0799865722660229</c:v>
                </c:pt>
                <c:pt idx="2031">
                  <c:v>7.0599975585940058</c:v>
                </c:pt>
                <c:pt idx="2032">
                  <c:v>7.0399932861330115</c:v>
                </c:pt>
                <c:pt idx="2033">
                  <c:v>7.0299987792970171</c:v>
                </c:pt>
                <c:pt idx="2034">
                  <c:v>7.0299987792970171</c:v>
                </c:pt>
                <c:pt idx="2035">
                  <c:v>7.0299987792970171</c:v>
                </c:pt>
                <c:pt idx="2036">
                  <c:v>7.0599975585940058</c:v>
                </c:pt>
                <c:pt idx="2037">
                  <c:v>7.0599975585940058</c:v>
                </c:pt>
                <c:pt idx="2038">
                  <c:v>7.0899963378910229</c:v>
                </c:pt>
                <c:pt idx="2039">
                  <c:v>7.0899963378910229</c:v>
                </c:pt>
                <c:pt idx="2040">
                  <c:v>7.1399993896490059</c:v>
                </c:pt>
                <c:pt idx="2041">
                  <c:v>7.159988403321023</c:v>
                </c:pt>
                <c:pt idx="2042">
                  <c:v>7.2199859619140057</c:v>
                </c:pt>
                <c:pt idx="2043">
                  <c:v>7.2799987792970171</c:v>
                </c:pt>
                <c:pt idx="2044">
                  <c:v>7.2999877929690058</c:v>
                </c:pt>
                <c:pt idx="2045">
                  <c:v>7.3899993896490059</c:v>
                </c:pt>
                <c:pt idx="2046">
                  <c:v>7.4599914550780113</c:v>
                </c:pt>
                <c:pt idx="2047">
                  <c:v>7.5499877929690058</c:v>
                </c:pt>
                <c:pt idx="2048">
                  <c:v>7.659988403321023</c:v>
                </c:pt>
                <c:pt idx="2049">
                  <c:v>7.739990234375</c:v>
                </c:pt>
                <c:pt idx="2050">
                  <c:v>7.7899932861330115</c:v>
                </c:pt>
                <c:pt idx="2051">
                  <c:v>7.8199920654300001</c:v>
                </c:pt>
                <c:pt idx="2052">
                  <c:v>7.8999938964850003</c:v>
                </c:pt>
                <c:pt idx="2053">
                  <c:v>7.939987182617017</c:v>
                </c:pt>
                <c:pt idx="2054">
                  <c:v>7.949996948242017</c:v>
                </c:pt>
                <c:pt idx="2055">
                  <c:v>7.949996948242017</c:v>
                </c:pt>
                <c:pt idx="2056">
                  <c:v>7.949996948242017</c:v>
                </c:pt>
                <c:pt idx="2057">
                  <c:v>7.919998168946023</c:v>
                </c:pt>
                <c:pt idx="2058">
                  <c:v>7.909988403321023</c:v>
                </c:pt>
                <c:pt idx="2059">
                  <c:v>7.8999938964850003</c:v>
                </c:pt>
                <c:pt idx="2060">
                  <c:v>7.8699951171880116</c:v>
                </c:pt>
                <c:pt idx="2061">
                  <c:v>7.8600006103520172</c:v>
                </c:pt>
                <c:pt idx="2062">
                  <c:v>7.8199920654300001</c:v>
                </c:pt>
                <c:pt idx="2063">
                  <c:v>7.8299865722660229</c:v>
                </c:pt>
                <c:pt idx="2064">
                  <c:v>7.7799987792970171</c:v>
                </c:pt>
                <c:pt idx="2065">
                  <c:v>7.7599945068360228</c:v>
                </c:pt>
                <c:pt idx="2066">
                  <c:v>7.75</c:v>
                </c:pt>
                <c:pt idx="2067">
                  <c:v>7.7299957275390057</c:v>
                </c:pt>
                <c:pt idx="2068">
                  <c:v>7.699996948242017</c:v>
                </c:pt>
                <c:pt idx="2069">
                  <c:v>7.6499938964850003</c:v>
                </c:pt>
                <c:pt idx="2070">
                  <c:v>7.6799926757810226</c:v>
                </c:pt>
                <c:pt idx="2071">
                  <c:v>7.6299896240240059</c:v>
                </c:pt>
                <c:pt idx="2072">
                  <c:v>7.5699920654300001</c:v>
                </c:pt>
                <c:pt idx="2073">
                  <c:v>7.5199890136720171</c:v>
                </c:pt>
                <c:pt idx="2074">
                  <c:v>7.4699859619140057</c:v>
                </c:pt>
                <c:pt idx="2075">
                  <c:v>7.419998168946023</c:v>
                </c:pt>
                <c:pt idx="2076">
                  <c:v>7.3899993896490059</c:v>
                </c:pt>
                <c:pt idx="2077">
                  <c:v>7.3399963378910229</c:v>
                </c:pt>
                <c:pt idx="2078">
                  <c:v>7.2799987792970171</c:v>
                </c:pt>
                <c:pt idx="2079">
                  <c:v>7.2599945068360228</c:v>
                </c:pt>
                <c:pt idx="2080">
                  <c:v>7.199996948242017</c:v>
                </c:pt>
                <c:pt idx="2081">
                  <c:v>7.1499938964850003</c:v>
                </c:pt>
                <c:pt idx="2082">
                  <c:v>7.1199951171880116</c:v>
                </c:pt>
                <c:pt idx="2083">
                  <c:v>7.0599975585940058</c:v>
                </c:pt>
                <c:pt idx="2084">
                  <c:v>7.0399932861330115</c:v>
                </c:pt>
                <c:pt idx="2085">
                  <c:v>7.0099945068360228</c:v>
                </c:pt>
                <c:pt idx="2086">
                  <c:v>6.949996948242017</c:v>
                </c:pt>
                <c:pt idx="2087">
                  <c:v>6.909988403321023</c:v>
                </c:pt>
                <c:pt idx="2088">
                  <c:v>6.8699951171880116</c:v>
                </c:pt>
                <c:pt idx="2089">
                  <c:v>6.8199920654300001</c:v>
                </c:pt>
                <c:pt idx="2090">
                  <c:v>6.8099975585940058</c:v>
                </c:pt>
                <c:pt idx="2091">
                  <c:v>6.7699890136720171</c:v>
                </c:pt>
                <c:pt idx="2092">
                  <c:v>6.75</c:v>
                </c:pt>
                <c:pt idx="2093">
                  <c:v>6.75</c:v>
                </c:pt>
                <c:pt idx="2094">
                  <c:v>6.7199859619140057</c:v>
                </c:pt>
                <c:pt idx="2095">
                  <c:v>6.699996948242017</c:v>
                </c:pt>
                <c:pt idx="2096">
                  <c:v>6.699996948242017</c:v>
                </c:pt>
                <c:pt idx="2097">
                  <c:v>6.6499938964850003</c:v>
                </c:pt>
                <c:pt idx="2098">
                  <c:v>6.6199951171880116</c:v>
                </c:pt>
                <c:pt idx="2099">
                  <c:v>6.6199951171880116</c:v>
                </c:pt>
                <c:pt idx="2100">
                  <c:v>6.5799865722660229</c:v>
                </c:pt>
                <c:pt idx="2101">
                  <c:v>6.5599975585940058</c:v>
                </c:pt>
                <c:pt idx="2102">
                  <c:v>6.5399932861330115</c:v>
                </c:pt>
                <c:pt idx="2103">
                  <c:v>6.5299987792970171</c:v>
                </c:pt>
                <c:pt idx="2104">
                  <c:v>6.5099945068360228</c:v>
                </c:pt>
                <c:pt idx="2105">
                  <c:v>6.5099945068360228</c:v>
                </c:pt>
                <c:pt idx="2106">
                  <c:v>6.4599914550780113</c:v>
                </c:pt>
                <c:pt idx="2107">
                  <c:v>6.4299926757810226</c:v>
                </c:pt>
                <c:pt idx="2108">
                  <c:v>6.4299926757810226</c:v>
                </c:pt>
                <c:pt idx="2109">
                  <c:v>6.3899993896490059</c:v>
                </c:pt>
                <c:pt idx="2110">
                  <c:v>6.3699951171880116</c:v>
                </c:pt>
                <c:pt idx="2111">
                  <c:v>6.3600006103520172</c:v>
                </c:pt>
                <c:pt idx="2112">
                  <c:v>6.3299865722660229</c:v>
                </c:pt>
                <c:pt idx="2113">
                  <c:v>6.3299865722660229</c:v>
                </c:pt>
                <c:pt idx="2114">
                  <c:v>6.3199920654300001</c:v>
                </c:pt>
                <c:pt idx="2115">
                  <c:v>6.2899932861330115</c:v>
                </c:pt>
                <c:pt idx="2116">
                  <c:v>6.2799987792970171</c:v>
                </c:pt>
                <c:pt idx="2117">
                  <c:v>6.25</c:v>
                </c:pt>
                <c:pt idx="2118">
                  <c:v>6.199996948242017</c:v>
                </c:pt>
                <c:pt idx="2119">
                  <c:v>6.199996948242017</c:v>
                </c:pt>
                <c:pt idx="2120">
                  <c:v>6.169998168946023</c:v>
                </c:pt>
                <c:pt idx="2121">
                  <c:v>6.159988403321023</c:v>
                </c:pt>
                <c:pt idx="2122">
                  <c:v>6.159988403321023</c:v>
                </c:pt>
                <c:pt idx="2123">
                  <c:v>6.1299896240240059</c:v>
                </c:pt>
                <c:pt idx="2124">
                  <c:v>6.1399993896490059</c:v>
                </c:pt>
                <c:pt idx="2125">
                  <c:v>6.1499938964850003</c:v>
                </c:pt>
                <c:pt idx="2126">
                  <c:v>6.1199951171880116</c:v>
                </c:pt>
                <c:pt idx="2127">
                  <c:v>6.1299896240240059</c:v>
                </c:pt>
                <c:pt idx="2128">
                  <c:v>6.0799865722660229</c:v>
                </c:pt>
                <c:pt idx="2129">
                  <c:v>6.0899963378910229</c:v>
                </c:pt>
                <c:pt idx="2130">
                  <c:v>6.1100006103520172</c:v>
                </c:pt>
                <c:pt idx="2131">
                  <c:v>6.0899963378910229</c:v>
                </c:pt>
                <c:pt idx="2132">
                  <c:v>6.0699920654300001</c:v>
                </c:pt>
                <c:pt idx="2133">
                  <c:v>6.0599975585940058</c:v>
                </c:pt>
                <c:pt idx="2134">
                  <c:v>6.0399932861330115</c:v>
                </c:pt>
                <c:pt idx="2135">
                  <c:v>6.0099945068360228</c:v>
                </c:pt>
                <c:pt idx="2136">
                  <c:v>6.0099945068360228</c:v>
                </c:pt>
                <c:pt idx="2137">
                  <c:v>6</c:v>
                </c:pt>
                <c:pt idx="2138">
                  <c:v>5.9799957275390057</c:v>
                </c:pt>
                <c:pt idx="2139">
                  <c:v>5.9699859619140057</c:v>
                </c:pt>
                <c:pt idx="2140">
                  <c:v>5.9599914550780113</c:v>
                </c:pt>
                <c:pt idx="2141">
                  <c:v>5.939987182617017</c:v>
                </c:pt>
                <c:pt idx="2142">
                  <c:v>5.919998168946023</c:v>
                </c:pt>
                <c:pt idx="2143">
                  <c:v>5.939987182617017</c:v>
                </c:pt>
                <c:pt idx="2144">
                  <c:v>5.9299926757810226</c:v>
                </c:pt>
                <c:pt idx="2145">
                  <c:v>5.939987182617017</c:v>
                </c:pt>
                <c:pt idx="2146">
                  <c:v>5.9699859619140057</c:v>
                </c:pt>
                <c:pt idx="2147">
                  <c:v>5.939987182617017</c:v>
                </c:pt>
                <c:pt idx="2148">
                  <c:v>5.8999938964850003</c:v>
                </c:pt>
                <c:pt idx="2149">
                  <c:v>5.919998168946023</c:v>
                </c:pt>
                <c:pt idx="2150">
                  <c:v>5.9299926757810226</c:v>
                </c:pt>
                <c:pt idx="2151">
                  <c:v>5.8899993896490059</c:v>
                </c:pt>
                <c:pt idx="2152">
                  <c:v>5.8799896240240059</c:v>
                </c:pt>
                <c:pt idx="2153">
                  <c:v>5.8899993896490059</c:v>
                </c:pt>
                <c:pt idx="2154">
                  <c:v>5.9599914550780113</c:v>
                </c:pt>
                <c:pt idx="2155">
                  <c:v>5.949996948242017</c:v>
                </c:pt>
                <c:pt idx="2156">
                  <c:v>5.939987182617017</c:v>
                </c:pt>
                <c:pt idx="2157">
                  <c:v>5.919998168946023</c:v>
                </c:pt>
                <c:pt idx="2158">
                  <c:v>5.8899993896490059</c:v>
                </c:pt>
                <c:pt idx="2159">
                  <c:v>5.8899993896490059</c:v>
                </c:pt>
                <c:pt idx="2160">
                  <c:v>5.8899993896490059</c:v>
                </c:pt>
                <c:pt idx="2161">
                  <c:v>5.8600006103520172</c:v>
                </c:pt>
                <c:pt idx="2162">
                  <c:v>5.8499908447270172</c:v>
                </c:pt>
                <c:pt idx="2163">
                  <c:v>5.8499908447270172</c:v>
                </c:pt>
                <c:pt idx="2164">
                  <c:v>5.8699951171880116</c:v>
                </c:pt>
                <c:pt idx="2165">
                  <c:v>5.8399963378910229</c:v>
                </c:pt>
                <c:pt idx="2166">
                  <c:v>5.8299865722660229</c:v>
                </c:pt>
                <c:pt idx="2167">
                  <c:v>5.8799896240240059</c:v>
                </c:pt>
                <c:pt idx="2168">
                  <c:v>5.8699951171880116</c:v>
                </c:pt>
                <c:pt idx="2169">
                  <c:v>5.8600006103520172</c:v>
                </c:pt>
                <c:pt idx="2170">
                  <c:v>5.8399963378910229</c:v>
                </c:pt>
                <c:pt idx="2171">
                  <c:v>5.8199920654300001</c:v>
                </c:pt>
                <c:pt idx="2172">
                  <c:v>5.8099975585940058</c:v>
                </c:pt>
                <c:pt idx="2173">
                  <c:v>5.8199920654300001</c:v>
                </c:pt>
                <c:pt idx="2174">
                  <c:v>5.7899932861330115</c:v>
                </c:pt>
                <c:pt idx="2175">
                  <c:v>5.7699890136720171</c:v>
                </c:pt>
                <c:pt idx="2176">
                  <c:v>5.7699890136720171</c:v>
                </c:pt>
                <c:pt idx="2177">
                  <c:v>5.7599945068360228</c:v>
                </c:pt>
                <c:pt idx="2178">
                  <c:v>5.7299957275390057</c:v>
                </c:pt>
                <c:pt idx="2179">
                  <c:v>5.7199859619140057</c:v>
                </c:pt>
                <c:pt idx="2180">
                  <c:v>5.7199859619140057</c:v>
                </c:pt>
                <c:pt idx="2181">
                  <c:v>5.689987182617017</c:v>
                </c:pt>
                <c:pt idx="2182">
                  <c:v>5.669998168946023</c:v>
                </c:pt>
                <c:pt idx="2183">
                  <c:v>5.689987182617017</c:v>
                </c:pt>
                <c:pt idx="2184">
                  <c:v>5.6799926757810226</c:v>
                </c:pt>
                <c:pt idx="2185">
                  <c:v>5.669998168946023</c:v>
                </c:pt>
                <c:pt idx="2186">
                  <c:v>5.669998168946023</c:v>
                </c:pt>
                <c:pt idx="2187">
                  <c:v>5.6499938964850003</c:v>
                </c:pt>
                <c:pt idx="2188">
                  <c:v>5.6499938964850003</c:v>
                </c:pt>
                <c:pt idx="2189">
                  <c:v>5.669998168946023</c:v>
                </c:pt>
                <c:pt idx="2190">
                  <c:v>5.6799926757810226</c:v>
                </c:pt>
                <c:pt idx="2191">
                  <c:v>5.689987182617017</c:v>
                </c:pt>
                <c:pt idx="2192">
                  <c:v>5.699996948242017</c:v>
                </c:pt>
                <c:pt idx="2193">
                  <c:v>5.699996948242017</c:v>
                </c:pt>
                <c:pt idx="2194">
                  <c:v>5.6799926757810226</c:v>
                </c:pt>
                <c:pt idx="2195">
                  <c:v>5.689987182617017</c:v>
                </c:pt>
                <c:pt idx="2196">
                  <c:v>5.689987182617017</c:v>
                </c:pt>
                <c:pt idx="2197">
                  <c:v>5.669998168946023</c:v>
                </c:pt>
                <c:pt idx="2198">
                  <c:v>5.689987182617017</c:v>
                </c:pt>
                <c:pt idx="2199">
                  <c:v>5.699996948242017</c:v>
                </c:pt>
                <c:pt idx="2200">
                  <c:v>5.689987182617017</c:v>
                </c:pt>
                <c:pt idx="2201">
                  <c:v>5.699996948242017</c:v>
                </c:pt>
                <c:pt idx="2202">
                  <c:v>5.7199859619140057</c:v>
                </c:pt>
                <c:pt idx="2203">
                  <c:v>5.7599945068360228</c:v>
                </c:pt>
                <c:pt idx="2204">
                  <c:v>5.8099975585940058</c:v>
                </c:pt>
                <c:pt idx="2205">
                  <c:v>5.7699890136720171</c:v>
                </c:pt>
                <c:pt idx="2206">
                  <c:v>5.7599945068360228</c:v>
                </c:pt>
                <c:pt idx="2207">
                  <c:v>5.7699890136720171</c:v>
                </c:pt>
                <c:pt idx="2208">
                  <c:v>5.75</c:v>
                </c:pt>
                <c:pt idx="2209">
                  <c:v>5.7299957275390057</c:v>
                </c:pt>
                <c:pt idx="2210">
                  <c:v>5.739990234375</c:v>
                </c:pt>
                <c:pt idx="2211">
                  <c:v>5.739990234375</c:v>
                </c:pt>
                <c:pt idx="2212">
                  <c:v>5.699996948242017</c:v>
                </c:pt>
                <c:pt idx="2213">
                  <c:v>5.7099914550780113</c:v>
                </c:pt>
                <c:pt idx="2214">
                  <c:v>5.7199859619140057</c:v>
                </c:pt>
                <c:pt idx="2215">
                  <c:v>5.689987182617017</c:v>
                </c:pt>
                <c:pt idx="2216">
                  <c:v>5.7099914550780113</c:v>
                </c:pt>
                <c:pt idx="2217">
                  <c:v>5.7099914550780113</c:v>
                </c:pt>
                <c:pt idx="2218">
                  <c:v>5.6799926757810226</c:v>
                </c:pt>
                <c:pt idx="2219">
                  <c:v>5.669998168946023</c:v>
                </c:pt>
                <c:pt idx="2220">
                  <c:v>5.6799926757810226</c:v>
                </c:pt>
                <c:pt idx="2221">
                  <c:v>5.6799926757810226</c:v>
                </c:pt>
                <c:pt idx="2222">
                  <c:v>5.659988403321023</c:v>
                </c:pt>
                <c:pt idx="2223">
                  <c:v>5.659988403321023</c:v>
                </c:pt>
                <c:pt idx="2224">
                  <c:v>5.6799926757810226</c:v>
                </c:pt>
                <c:pt idx="2225">
                  <c:v>5.669998168946023</c:v>
                </c:pt>
                <c:pt idx="2226">
                  <c:v>5.659988403321023</c:v>
                </c:pt>
                <c:pt idx="2227">
                  <c:v>5.6799926757810226</c:v>
                </c:pt>
                <c:pt idx="2228">
                  <c:v>5.659988403321023</c:v>
                </c:pt>
                <c:pt idx="2229">
                  <c:v>5.659988403321023</c:v>
                </c:pt>
                <c:pt idx="2230">
                  <c:v>5.6499938964850003</c:v>
                </c:pt>
                <c:pt idx="2231">
                  <c:v>5.6499938964850003</c:v>
                </c:pt>
                <c:pt idx="2232">
                  <c:v>5.6399993896490059</c:v>
                </c:pt>
                <c:pt idx="2233">
                  <c:v>5.6499938964850003</c:v>
                </c:pt>
                <c:pt idx="2234">
                  <c:v>5.659988403321023</c:v>
                </c:pt>
                <c:pt idx="2235">
                  <c:v>5.6499938964850003</c:v>
                </c:pt>
                <c:pt idx="2236">
                  <c:v>5.6499938964850003</c:v>
                </c:pt>
                <c:pt idx="2237">
                  <c:v>5.669998168946023</c:v>
                </c:pt>
                <c:pt idx="2238">
                  <c:v>5.6799926757810226</c:v>
                </c:pt>
                <c:pt idx="2239">
                  <c:v>5.669998168946023</c:v>
                </c:pt>
                <c:pt idx="2240">
                  <c:v>5.659988403321023</c:v>
                </c:pt>
                <c:pt idx="2241">
                  <c:v>5.659988403321023</c:v>
                </c:pt>
                <c:pt idx="2242">
                  <c:v>5.6499938964850003</c:v>
                </c:pt>
                <c:pt idx="2243">
                  <c:v>5.6399993896490059</c:v>
                </c:pt>
                <c:pt idx="2244">
                  <c:v>5.6399993896490059</c:v>
                </c:pt>
                <c:pt idx="2245">
                  <c:v>5.6199951171880116</c:v>
                </c:pt>
                <c:pt idx="2246">
                  <c:v>5.6100006103520172</c:v>
                </c:pt>
                <c:pt idx="2247">
                  <c:v>5.6199951171880116</c:v>
                </c:pt>
                <c:pt idx="2248">
                  <c:v>5.6299896240240059</c:v>
                </c:pt>
                <c:pt idx="2249">
                  <c:v>5.6100006103520172</c:v>
                </c:pt>
                <c:pt idx="2250">
                  <c:v>5.5999908447270172</c:v>
                </c:pt>
                <c:pt idx="2251">
                  <c:v>5.6100006103520172</c:v>
                </c:pt>
                <c:pt idx="2252">
                  <c:v>5.6199951171880116</c:v>
                </c:pt>
                <c:pt idx="2253">
                  <c:v>5.5999908447270172</c:v>
                </c:pt>
                <c:pt idx="2254">
                  <c:v>5.5899963378910229</c:v>
                </c:pt>
                <c:pt idx="2255">
                  <c:v>5.5899963378910229</c:v>
                </c:pt>
                <c:pt idx="2256">
                  <c:v>5.6100006103520172</c:v>
                </c:pt>
                <c:pt idx="2257">
                  <c:v>5.5999908447270172</c:v>
                </c:pt>
                <c:pt idx="2258">
                  <c:v>5.5899963378910229</c:v>
                </c:pt>
                <c:pt idx="2259">
                  <c:v>5.5699920654300001</c:v>
                </c:pt>
                <c:pt idx="2260">
                  <c:v>5.5699920654300001</c:v>
                </c:pt>
                <c:pt idx="2261">
                  <c:v>5.5499877929690058</c:v>
                </c:pt>
                <c:pt idx="2262">
                  <c:v>5.5599975585940058</c:v>
                </c:pt>
                <c:pt idx="2263">
                  <c:v>5.5699920654300001</c:v>
                </c:pt>
                <c:pt idx="2264">
                  <c:v>5.5599975585940058</c:v>
                </c:pt>
                <c:pt idx="2265">
                  <c:v>5.5899963378910229</c:v>
                </c:pt>
                <c:pt idx="2266">
                  <c:v>5.5799865722660229</c:v>
                </c:pt>
                <c:pt idx="2267">
                  <c:v>5.5699920654300001</c:v>
                </c:pt>
                <c:pt idx="2268">
                  <c:v>5.5499877929690058</c:v>
                </c:pt>
                <c:pt idx="2269">
                  <c:v>5.5399932861330115</c:v>
                </c:pt>
                <c:pt idx="2270">
                  <c:v>5.5099945068360228</c:v>
                </c:pt>
                <c:pt idx="2271">
                  <c:v>5.5199890136720171</c:v>
                </c:pt>
                <c:pt idx="2272">
                  <c:v>5.5199890136720171</c:v>
                </c:pt>
                <c:pt idx="2273">
                  <c:v>5.489990234375</c:v>
                </c:pt>
                <c:pt idx="2274">
                  <c:v>5.5</c:v>
                </c:pt>
                <c:pt idx="2275">
                  <c:v>5.5099945068360228</c:v>
                </c:pt>
                <c:pt idx="2276">
                  <c:v>5.5</c:v>
                </c:pt>
                <c:pt idx="2277">
                  <c:v>5.4799957275390057</c:v>
                </c:pt>
                <c:pt idx="2278">
                  <c:v>5.5</c:v>
                </c:pt>
                <c:pt idx="2279">
                  <c:v>5.5</c:v>
                </c:pt>
                <c:pt idx="2280">
                  <c:v>5.4699859619140057</c:v>
                </c:pt>
                <c:pt idx="2281">
                  <c:v>5.4699859619140057</c:v>
                </c:pt>
                <c:pt idx="2282">
                  <c:v>5.489990234375</c:v>
                </c:pt>
                <c:pt idx="2283">
                  <c:v>5.449996948242017</c:v>
                </c:pt>
                <c:pt idx="2284">
                  <c:v>5.4699859619140057</c:v>
                </c:pt>
                <c:pt idx="2285">
                  <c:v>5.4599914550780113</c:v>
                </c:pt>
                <c:pt idx="2286">
                  <c:v>5.439987182617017</c:v>
                </c:pt>
                <c:pt idx="2287">
                  <c:v>5.4699859619140057</c:v>
                </c:pt>
                <c:pt idx="2288">
                  <c:v>5.4699859619140057</c:v>
                </c:pt>
                <c:pt idx="2289">
                  <c:v>5.439987182617017</c:v>
                </c:pt>
                <c:pt idx="2290">
                  <c:v>5.439987182617017</c:v>
                </c:pt>
                <c:pt idx="2291">
                  <c:v>5.449996948242017</c:v>
                </c:pt>
                <c:pt idx="2292">
                  <c:v>5.449996948242017</c:v>
                </c:pt>
                <c:pt idx="2293">
                  <c:v>5.4299926757810226</c:v>
                </c:pt>
                <c:pt idx="2294">
                  <c:v>5.409988403321023</c:v>
                </c:pt>
                <c:pt idx="2295">
                  <c:v>5.419998168946023</c:v>
                </c:pt>
                <c:pt idx="2296">
                  <c:v>5.419998168946023</c:v>
                </c:pt>
                <c:pt idx="2297">
                  <c:v>5.3899993896490059</c:v>
                </c:pt>
                <c:pt idx="2298">
                  <c:v>5.3899993896490059</c:v>
                </c:pt>
                <c:pt idx="2299">
                  <c:v>5.3899993896490059</c:v>
                </c:pt>
                <c:pt idx="2300">
                  <c:v>5.3600006103520172</c:v>
                </c:pt>
                <c:pt idx="2301">
                  <c:v>5.3699951171880116</c:v>
                </c:pt>
                <c:pt idx="2302">
                  <c:v>5.3999938964850003</c:v>
                </c:pt>
                <c:pt idx="2303">
                  <c:v>5.419998168946023</c:v>
                </c:pt>
                <c:pt idx="2304">
                  <c:v>5.3899993896490059</c:v>
                </c:pt>
                <c:pt idx="2305">
                  <c:v>5.419998168946023</c:v>
                </c:pt>
                <c:pt idx="2306">
                  <c:v>5.449996948242017</c:v>
                </c:pt>
                <c:pt idx="2307">
                  <c:v>5.4299926757810226</c:v>
                </c:pt>
                <c:pt idx="2308">
                  <c:v>5.419998168946023</c:v>
                </c:pt>
                <c:pt idx="2309">
                  <c:v>5.419998168946023</c:v>
                </c:pt>
                <c:pt idx="2310">
                  <c:v>5.3899993896490059</c:v>
                </c:pt>
                <c:pt idx="2311">
                  <c:v>5.3799896240240059</c:v>
                </c:pt>
                <c:pt idx="2312">
                  <c:v>5.3899993896490059</c:v>
                </c:pt>
                <c:pt idx="2313">
                  <c:v>5.3600006103520172</c:v>
                </c:pt>
                <c:pt idx="2314">
                  <c:v>5.3600006103520172</c:v>
                </c:pt>
                <c:pt idx="2315">
                  <c:v>5.3699951171880116</c:v>
                </c:pt>
                <c:pt idx="2316">
                  <c:v>5.3699951171880116</c:v>
                </c:pt>
                <c:pt idx="2317">
                  <c:v>5.3399963378910229</c:v>
                </c:pt>
                <c:pt idx="2318">
                  <c:v>5.3499908447270172</c:v>
                </c:pt>
                <c:pt idx="2319">
                  <c:v>5.3499908447270172</c:v>
                </c:pt>
                <c:pt idx="2320">
                  <c:v>5.3399963378910229</c:v>
                </c:pt>
                <c:pt idx="2321">
                  <c:v>5.3299865722660229</c:v>
                </c:pt>
                <c:pt idx="2322">
                  <c:v>5.3399963378910229</c:v>
                </c:pt>
                <c:pt idx="2323">
                  <c:v>5.3499908447270172</c:v>
                </c:pt>
                <c:pt idx="2324">
                  <c:v>5.3299865722660229</c:v>
                </c:pt>
                <c:pt idx="2325">
                  <c:v>5.3299865722660229</c:v>
                </c:pt>
                <c:pt idx="2326">
                  <c:v>5.3299865722660229</c:v>
                </c:pt>
                <c:pt idx="2327">
                  <c:v>5.3499908447270172</c:v>
                </c:pt>
                <c:pt idx="2328">
                  <c:v>5.3699951171880116</c:v>
                </c:pt>
                <c:pt idx="2329">
                  <c:v>5.3899993896490059</c:v>
                </c:pt>
                <c:pt idx="2330">
                  <c:v>5.3799896240240059</c:v>
                </c:pt>
                <c:pt idx="2331">
                  <c:v>5.3600006103520172</c:v>
                </c:pt>
                <c:pt idx="2332">
                  <c:v>5.3499908447270172</c:v>
                </c:pt>
                <c:pt idx="2333">
                  <c:v>5.3600006103520172</c:v>
                </c:pt>
                <c:pt idx="2334">
                  <c:v>5.3399963378910229</c:v>
                </c:pt>
                <c:pt idx="2335">
                  <c:v>5.3299865722660229</c:v>
                </c:pt>
                <c:pt idx="2336">
                  <c:v>5.3499908447270172</c:v>
                </c:pt>
                <c:pt idx="2337">
                  <c:v>5.3299865722660229</c:v>
                </c:pt>
                <c:pt idx="2338">
                  <c:v>5.3099975585940058</c:v>
                </c:pt>
                <c:pt idx="2339">
                  <c:v>5.3199920654300001</c:v>
                </c:pt>
                <c:pt idx="2340">
                  <c:v>5.3099975585940058</c:v>
                </c:pt>
                <c:pt idx="2341">
                  <c:v>5.2999877929690058</c:v>
                </c:pt>
                <c:pt idx="2342">
                  <c:v>5.3099975585940058</c:v>
                </c:pt>
                <c:pt idx="2343">
                  <c:v>5.2999877929690058</c:v>
                </c:pt>
                <c:pt idx="2344">
                  <c:v>5.2699890136720171</c:v>
                </c:pt>
                <c:pt idx="2345">
                  <c:v>5.2799987792970171</c:v>
                </c:pt>
                <c:pt idx="2346">
                  <c:v>5.2999877929690058</c:v>
                </c:pt>
                <c:pt idx="2347">
                  <c:v>5.2899932861330115</c:v>
                </c:pt>
                <c:pt idx="2348">
                  <c:v>5.2699890136720171</c:v>
                </c:pt>
                <c:pt idx="2349">
                  <c:v>5.2799987792970171</c:v>
                </c:pt>
                <c:pt idx="2350">
                  <c:v>5.2899932861330115</c:v>
                </c:pt>
                <c:pt idx="2351">
                  <c:v>5.2799987792970171</c:v>
                </c:pt>
                <c:pt idx="2352">
                  <c:v>5.2799987792970171</c:v>
                </c:pt>
                <c:pt idx="2353">
                  <c:v>5.2899932861330115</c:v>
                </c:pt>
                <c:pt idx="2354">
                  <c:v>5.2799987792970171</c:v>
                </c:pt>
                <c:pt idx="2355">
                  <c:v>5.2699890136720171</c:v>
                </c:pt>
                <c:pt idx="2356">
                  <c:v>5.2799987792970171</c:v>
                </c:pt>
                <c:pt idx="2357">
                  <c:v>5.2799987792970171</c:v>
                </c:pt>
                <c:pt idx="2358">
                  <c:v>5.2999877929690058</c:v>
                </c:pt>
                <c:pt idx="2359">
                  <c:v>5.3399963378910229</c:v>
                </c:pt>
                <c:pt idx="2360">
                  <c:v>5.3600006103520172</c:v>
                </c:pt>
                <c:pt idx="2361">
                  <c:v>5.3600006103520172</c:v>
                </c:pt>
                <c:pt idx="2362">
                  <c:v>5.3600006103520172</c:v>
                </c:pt>
                <c:pt idx="2363">
                  <c:v>5.3799896240240059</c:v>
                </c:pt>
                <c:pt idx="2364">
                  <c:v>5.3799896240240059</c:v>
                </c:pt>
                <c:pt idx="2365">
                  <c:v>5.3499908447270172</c:v>
                </c:pt>
                <c:pt idx="2366">
                  <c:v>5.3699951171880116</c:v>
                </c:pt>
                <c:pt idx="2367">
                  <c:v>5.3699951171880116</c:v>
                </c:pt>
                <c:pt idx="2368">
                  <c:v>5.3399963378910229</c:v>
                </c:pt>
                <c:pt idx="2369">
                  <c:v>5.3499908447270172</c:v>
                </c:pt>
                <c:pt idx="2370">
                  <c:v>5.3699951171880116</c:v>
                </c:pt>
                <c:pt idx="2371">
                  <c:v>5.3399963378910229</c:v>
                </c:pt>
                <c:pt idx="2372">
                  <c:v>5.3600006103520172</c:v>
                </c:pt>
                <c:pt idx="2373">
                  <c:v>5.3600006103520172</c:v>
                </c:pt>
                <c:pt idx="2374">
                  <c:v>5.3600006103520172</c:v>
                </c:pt>
                <c:pt idx="2375">
                  <c:v>5.3399963378910229</c:v>
                </c:pt>
                <c:pt idx="2376">
                  <c:v>5.3499908447270172</c:v>
                </c:pt>
                <c:pt idx="2377">
                  <c:v>5.3499908447270172</c:v>
                </c:pt>
                <c:pt idx="2378">
                  <c:v>5.3299865722660229</c:v>
                </c:pt>
                <c:pt idx="2379">
                  <c:v>5.3299865722660229</c:v>
                </c:pt>
                <c:pt idx="2380">
                  <c:v>5.3399963378910229</c:v>
                </c:pt>
                <c:pt idx="2381">
                  <c:v>5.3199920654300001</c:v>
                </c:pt>
                <c:pt idx="2382">
                  <c:v>5.3099975585940058</c:v>
                </c:pt>
                <c:pt idx="2383">
                  <c:v>5.3199920654300001</c:v>
                </c:pt>
                <c:pt idx="2384">
                  <c:v>5.2799987792970171</c:v>
                </c:pt>
                <c:pt idx="2385">
                  <c:v>5.3099975585940058</c:v>
                </c:pt>
                <c:pt idx="2386">
                  <c:v>5.3199920654300001</c:v>
                </c:pt>
                <c:pt idx="2387">
                  <c:v>5.2899932861330115</c:v>
                </c:pt>
                <c:pt idx="2388">
                  <c:v>5.2999877929690058</c:v>
                </c:pt>
                <c:pt idx="2389">
                  <c:v>5.3199920654300001</c:v>
                </c:pt>
                <c:pt idx="2390">
                  <c:v>5.3299865722660229</c:v>
                </c:pt>
                <c:pt idx="2391">
                  <c:v>5.3699951171880116</c:v>
                </c:pt>
                <c:pt idx="2392">
                  <c:v>5.4699859619140057</c:v>
                </c:pt>
                <c:pt idx="2393">
                  <c:v>5.5999908447270172</c:v>
                </c:pt>
                <c:pt idx="2394">
                  <c:v>5.6100006103520172</c:v>
                </c:pt>
                <c:pt idx="2395">
                  <c:v>5.6199951171880116</c:v>
                </c:pt>
                <c:pt idx="2396">
                  <c:v>5.6199951171880116</c:v>
                </c:pt>
                <c:pt idx="2397">
                  <c:v>5.5999908447270172</c:v>
                </c:pt>
                <c:pt idx="2398">
                  <c:v>5.6100006103520172</c:v>
                </c:pt>
                <c:pt idx="2399">
                  <c:v>5.6499938964850003</c:v>
                </c:pt>
                <c:pt idx="2400">
                  <c:v>5.6499938964850003</c:v>
                </c:pt>
                <c:pt idx="2401">
                  <c:v>5.6799926757810226</c:v>
                </c:pt>
                <c:pt idx="2402">
                  <c:v>5.6799926757810226</c:v>
                </c:pt>
                <c:pt idx="2403">
                  <c:v>5.7099914550780113</c:v>
                </c:pt>
                <c:pt idx="2404">
                  <c:v>5.7299957275390057</c:v>
                </c:pt>
                <c:pt idx="2405">
                  <c:v>5.7899932861330115</c:v>
                </c:pt>
                <c:pt idx="2406">
                  <c:v>5.8799896240240059</c:v>
                </c:pt>
                <c:pt idx="2407">
                  <c:v>5.8999938964850003</c:v>
                </c:pt>
                <c:pt idx="2408">
                  <c:v>5.8899993896490059</c:v>
                </c:pt>
                <c:pt idx="2409">
                  <c:v>5.8999938964850003</c:v>
                </c:pt>
                <c:pt idx="2410">
                  <c:v>5.8999938964850003</c:v>
                </c:pt>
                <c:pt idx="2411">
                  <c:v>5.8799896240240059</c:v>
                </c:pt>
                <c:pt idx="2412">
                  <c:v>5.8999938964850003</c:v>
                </c:pt>
                <c:pt idx="2413">
                  <c:v>5.949996948242017</c:v>
                </c:pt>
                <c:pt idx="2414">
                  <c:v>5.909988403321023</c:v>
                </c:pt>
                <c:pt idx="2415">
                  <c:v>5.989990234375</c:v>
                </c:pt>
                <c:pt idx="2416">
                  <c:v>6.0399932861330115</c:v>
                </c:pt>
                <c:pt idx="2417">
                  <c:v>6.0699920654300001</c:v>
                </c:pt>
                <c:pt idx="2418">
                  <c:v>6.0699920654300001</c:v>
                </c:pt>
                <c:pt idx="2419">
                  <c:v>6.189987182617017</c:v>
                </c:pt>
                <c:pt idx="2420">
                  <c:v>6.2099914550780113</c:v>
                </c:pt>
                <c:pt idx="2421">
                  <c:v>6.25</c:v>
                </c:pt>
                <c:pt idx="2422">
                  <c:v>6.2799987792970171</c:v>
                </c:pt>
                <c:pt idx="2423">
                  <c:v>6.2999877929690058</c:v>
                </c:pt>
                <c:pt idx="2424">
                  <c:v>6.2999877929690058</c:v>
                </c:pt>
                <c:pt idx="2425">
                  <c:v>6.3600006103520172</c:v>
                </c:pt>
                <c:pt idx="2426">
                  <c:v>6.3999938964850003</c:v>
                </c:pt>
                <c:pt idx="2427">
                  <c:v>6.3899993896490059</c:v>
                </c:pt>
                <c:pt idx="2428">
                  <c:v>6.409988403321023</c:v>
                </c:pt>
                <c:pt idx="2429">
                  <c:v>6.4599914550780113</c:v>
                </c:pt>
                <c:pt idx="2430">
                  <c:v>6.4799957275390057</c:v>
                </c:pt>
                <c:pt idx="2431">
                  <c:v>6.5099945068360228</c:v>
                </c:pt>
                <c:pt idx="2432">
                  <c:v>6.5199890136720171</c:v>
                </c:pt>
                <c:pt idx="2433">
                  <c:v>6.5699920654300001</c:v>
                </c:pt>
                <c:pt idx="2434">
                  <c:v>6.5299987792970171</c:v>
                </c:pt>
                <c:pt idx="2435">
                  <c:v>6.5299987792970171</c:v>
                </c:pt>
                <c:pt idx="2436">
                  <c:v>6.5799865722660229</c:v>
                </c:pt>
                <c:pt idx="2437">
                  <c:v>6.5599975585940058</c:v>
                </c:pt>
                <c:pt idx="2438">
                  <c:v>6.5899963378910229</c:v>
                </c:pt>
                <c:pt idx="2439">
                  <c:v>6.5699920654300001</c:v>
                </c:pt>
                <c:pt idx="2440">
                  <c:v>6.6199951171880116</c:v>
                </c:pt>
                <c:pt idx="2441">
                  <c:v>6.6399993896490059</c:v>
                </c:pt>
                <c:pt idx="2442">
                  <c:v>6.5799865722660229</c:v>
                </c:pt>
                <c:pt idx="2443">
                  <c:v>6.5499877929690058</c:v>
                </c:pt>
                <c:pt idx="2444">
                  <c:v>6.5899963378910229</c:v>
                </c:pt>
                <c:pt idx="2445">
                  <c:v>6.5799865722660229</c:v>
                </c:pt>
                <c:pt idx="2446">
                  <c:v>6.5699920654300001</c:v>
                </c:pt>
                <c:pt idx="2447">
                  <c:v>6.5499877929690058</c:v>
                </c:pt>
                <c:pt idx="2448">
                  <c:v>6.5199890136720171</c:v>
                </c:pt>
                <c:pt idx="2449">
                  <c:v>6.5</c:v>
                </c:pt>
                <c:pt idx="2450">
                  <c:v>6.489990234375</c:v>
                </c:pt>
                <c:pt idx="2451">
                  <c:v>6.4699859619140057</c:v>
                </c:pt>
                <c:pt idx="2452">
                  <c:v>6.449996948242017</c:v>
                </c:pt>
                <c:pt idx="2453">
                  <c:v>6.419998168946023</c:v>
                </c:pt>
                <c:pt idx="2454">
                  <c:v>6.3899993896490059</c:v>
                </c:pt>
                <c:pt idx="2455">
                  <c:v>6.419998168946023</c:v>
                </c:pt>
                <c:pt idx="2456">
                  <c:v>6.3899993896490059</c:v>
                </c:pt>
                <c:pt idx="2457">
                  <c:v>6.3699951171880116</c:v>
                </c:pt>
                <c:pt idx="2458">
                  <c:v>6.3499908447270172</c:v>
                </c:pt>
                <c:pt idx="2459">
                  <c:v>6.3299865722660229</c:v>
                </c:pt>
                <c:pt idx="2460">
                  <c:v>6.3399963378910229</c:v>
                </c:pt>
                <c:pt idx="2461">
                  <c:v>6.3299865722660229</c:v>
                </c:pt>
                <c:pt idx="2462">
                  <c:v>6.3399963378910229</c:v>
                </c:pt>
                <c:pt idx="2463">
                  <c:v>6.3099975585940058</c:v>
                </c:pt>
                <c:pt idx="2464">
                  <c:v>6.2799987792970171</c:v>
                </c:pt>
                <c:pt idx="2465">
                  <c:v>6.2999877929690058</c:v>
                </c:pt>
                <c:pt idx="2466">
                  <c:v>6.2599945068360228</c:v>
                </c:pt>
                <c:pt idx="2467">
                  <c:v>6.25</c:v>
                </c:pt>
                <c:pt idx="2468">
                  <c:v>6.239990234375</c:v>
                </c:pt>
                <c:pt idx="2469">
                  <c:v>6.25</c:v>
                </c:pt>
                <c:pt idx="2470">
                  <c:v>6.25</c:v>
                </c:pt>
                <c:pt idx="2471">
                  <c:v>6.25</c:v>
                </c:pt>
                <c:pt idx="2472">
                  <c:v>6.2599945068360228</c:v>
                </c:pt>
                <c:pt idx="2473">
                  <c:v>6.2199859619140057</c:v>
                </c:pt>
                <c:pt idx="2474">
                  <c:v>6.2299957275390057</c:v>
                </c:pt>
                <c:pt idx="2475">
                  <c:v>6.239990234375</c:v>
                </c:pt>
                <c:pt idx="2476">
                  <c:v>6.239990234375</c:v>
                </c:pt>
                <c:pt idx="2477">
                  <c:v>6.25</c:v>
                </c:pt>
                <c:pt idx="2478">
                  <c:v>6.239990234375</c:v>
                </c:pt>
                <c:pt idx="2479">
                  <c:v>6.2599945068360228</c:v>
                </c:pt>
                <c:pt idx="2480">
                  <c:v>6.239990234375</c:v>
                </c:pt>
                <c:pt idx="2481">
                  <c:v>6.239990234375</c:v>
                </c:pt>
                <c:pt idx="2482">
                  <c:v>6.2199859619140057</c:v>
                </c:pt>
                <c:pt idx="2483">
                  <c:v>6.189987182617017</c:v>
                </c:pt>
                <c:pt idx="2484">
                  <c:v>6.1499938964850003</c:v>
                </c:pt>
                <c:pt idx="2485">
                  <c:v>6.1799926757810226</c:v>
                </c:pt>
                <c:pt idx="2486">
                  <c:v>6.1499938964850003</c:v>
                </c:pt>
                <c:pt idx="2487">
                  <c:v>6.159988403321023</c:v>
                </c:pt>
                <c:pt idx="2488">
                  <c:v>6.1499938964850003</c:v>
                </c:pt>
                <c:pt idx="2489">
                  <c:v>6.2099914550780113</c:v>
                </c:pt>
                <c:pt idx="2490">
                  <c:v>6.2099914550780113</c:v>
                </c:pt>
                <c:pt idx="2491">
                  <c:v>6.1299896240240059</c:v>
                </c:pt>
                <c:pt idx="2492">
                  <c:v>6.1100006103520172</c:v>
                </c:pt>
                <c:pt idx="2493">
                  <c:v>6.1299896240240059</c:v>
                </c:pt>
                <c:pt idx="2494">
                  <c:v>6.159988403321023</c:v>
                </c:pt>
                <c:pt idx="2495">
                  <c:v>6.189987182617017</c:v>
                </c:pt>
                <c:pt idx="2496">
                  <c:v>6.1799926757810226</c:v>
                </c:pt>
                <c:pt idx="2497">
                  <c:v>6.1199951171880116</c:v>
                </c:pt>
                <c:pt idx="2498">
                  <c:v>6.0999908447270172</c:v>
                </c:pt>
                <c:pt idx="2499">
                  <c:v>6.1399993896490059</c:v>
                </c:pt>
                <c:pt idx="2500">
                  <c:v>6.1399993896490059</c:v>
                </c:pt>
                <c:pt idx="2501">
                  <c:v>6.0499877929690058</c:v>
                </c:pt>
                <c:pt idx="2502">
                  <c:v>6.1199951171880116</c:v>
                </c:pt>
                <c:pt idx="2503">
                  <c:v>6.1299896240240059</c:v>
                </c:pt>
                <c:pt idx="2504">
                  <c:v>6.0599975585940058</c:v>
                </c:pt>
                <c:pt idx="2505">
                  <c:v>6.0599975585940058</c:v>
                </c:pt>
                <c:pt idx="2506">
                  <c:v>6.0399932861330115</c:v>
                </c:pt>
                <c:pt idx="2507">
                  <c:v>6.0099945068360228</c:v>
                </c:pt>
                <c:pt idx="2508">
                  <c:v>6.0499877929690058</c:v>
                </c:pt>
                <c:pt idx="2509">
                  <c:v>6.0599975585940058</c:v>
                </c:pt>
                <c:pt idx="2510">
                  <c:v>6.0699920654300001</c:v>
                </c:pt>
                <c:pt idx="2511">
                  <c:v>6.0399932861330115</c:v>
                </c:pt>
                <c:pt idx="2512">
                  <c:v>6.0799865722660229</c:v>
                </c:pt>
                <c:pt idx="2513">
                  <c:v>6.0199890136720171</c:v>
                </c:pt>
                <c:pt idx="2514">
                  <c:v>6.0699920654300001</c:v>
                </c:pt>
                <c:pt idx="2515">
                  <c:v>6</c:v>
                </c:pt>
                <c:pt idx="2516">
                  <c:v>6.0099945068360228</c:v>
                </c:pt>
                <c:pt idx="2517">
                  <c:v>6.0399932861330115</c:v>
                </c:pt>
                <c:pt idx="2518">
                  <c:v>6.0299987792970171</c:v>
                </c:pt>
                <c:pt idx="2519">
                  <c:v>6.0299987792970171</c:v>
                </c:pt>
                <c:pt idx="2520">
                  <c:v>6.0199890136720171</c:v>
                </c:pt>
                <c:pt idx="2521">
                  <c:v>6.0699920654300001</c:v>
                </c:pt>
                <c:pt idx="2522">
                  <c:v>6.199996948242017</c:v>
                </c:pt>
                <c:pt idx="2523">
                  <c:v>6.2999877929690058</c:v>
                </c:pt>
                <c:pt idx="2524">
                  <c:v>6.239990234375</c:v>
                </c:pt>
                <c:pt idx="2525">
                  <c:v>6.2299957275390057</c:v>
                </c:pt>
                <c:pt idx="2526">
                  <c:v>6.2199859619140057</c:v>
                </c:pt>
                <c:pt idx="2527">
                  <c:v>6.2199859619140057</c:v>
                </c:pt>
                <c:pt idx="2528">
                  <c:v>6.2099914550780113</c:v>
                </c:pt>
                <c:pt idx="2529">
                  <c:v>6.199996948242017</c:v>
                </c:pt>
                <c:pt idx="2530">
                  <c:v>6.2199859619140057</c:v>
                </c:pt>
                <c:pt idx="2531">
                  <c:v>6.1499938964850003</c:v>
                </c:pt>
                <c:pt idx="2532">
                  <c:v>6.1199951171880116</c:v>
                </c:pt>
                <c:pt idx="2533">
                  <c:v>6.169998168946023</c:v>
                </c:pt>
                <c:pt idx="2534">
                  <c:v>6.0599975585940058</c:v>
                </c:pt>
                <c:pt idx="2535">
                  <c:v>6.0699920654300001</c:v>
                </c:pt>
                <c:pt idx="2536">
                  <c:v>6.1299896240240059</c:v>
                </c:pt>
                <c:pt idx="2537">
                  <c:v>6.0999908447270172</c:v>
                </c:pt>
                <c:pt idx="2538">
                  <c:v>6.0699920654300001</c:v>
                </c:pt>
                <c:pt idx="2539">
                  <c:v>6.0699920654300001</c:v>
                </c:pt>
                <c:pt idx="2540">
                  <c:v>6.1100006103520172</c:v>
                </c:pt>
                <c:pt idx="2541">
                  <c:v>6.1399993896490059</c:v>
                </c:pt>
                <c:pt idx="2542">
                  <c:v>6.0899963378910229</c:v>
                </c:pt>
                <c:pt idx="2543">
                  <c:v>6.0899963378910229</c:v>
                </c:pt>
                <c:pt idx="2544">
                  <c:v>6.0899963378910229</c:v>
                </c:pt>
                <c:pt idx="2545">
                  <c:v>6.0999908447270172</c:v>
                </c:pt>
                <c:pt idx="2546">
                  <c:v>6.1100006103520172</c:v>
                </c:pt>
                <c:pt idx="2547">
                  <c:v>6.0799865722660229</c:v>
                </c:pt>
                <c:pt idx="2548">
                  <c:v>6.0599975585940058</c:v>
                </c:pt>
                <c:pt idx="2549">
                  <c:v>6.0799865722660229</c:v>
                </c:pt>
                <c:pt idx="2550">
                  <c:v>6.0499877929690058</c:v>
                </c:pt>
                <c:pt idx="2551">
                  <c:v>6.0399932861330115</c:v>
                </c:pt>
                <c:pt idx="2552">
                  <c:v>6.0899963378910229</c:v>
                </c:pt>
                <c:pt idx="2553">
                  <c:v>6.1399993896490059</c:v>
                </c:pt>
                <c:pt idx="2554">
                  <c:v>6.159988403321023</c:v>
                </c:pt>
                <c:pt idx="2555">
                  <c:v>6.1299896240240059</c:v>
                </c:pt>
                <c:pt idx="2556">
                  <c:v>6.0899963378910229</c:v>
                </c:pt>
                <c:pt idx="2557">
                  <c:v>6.0999908447270172</c:v>
                </c:pt>
                <c:pt idx="2558">
                  <c:v>6.0899963378910229</c:v>
                </c:pt>
                <c:pt idx="2559">
                  <c:v>6.1199951171880116</c:v>
                </c:pt>
                <c:pt idx="2560">
                  <c:v>6.0699920654300001</c:v>
                </c:pt>
                <c:pt idx="2561">
                  <c:v>6.1199951171880116</c:v>
                </c:pt>
                <c:pt idx="2562">
                  <c:v>6.0399932861330115</c:v>
                </c:pt>
                <c:pt idx="2563">
                  <c:v>6.0699920654300001</c:v>
                </c:pt>
                <c:pt idx="2564">
                  <c:v>6.1399993896490059</c:v>
                </c:pt>
                <c:pt idx="2565">
                  <c:v>6.169998168946023</c:v>
                </c:pt>
                <c:pt idx="2566">
                  <c:v>6.2099914550780113</c:v>
                </c:pt>
                <c:pt idx="2567">
                  <c:v>6.2299957275390057</c:v>
                </c:pt>
                <c:pt idx="2568">
                  <c:v>6.2899932861330115</c:v>
                </c:pt>
                <c:pt idx="2569">
                  <c:v>6.2599945068360228</c:v>
                </c:pt>
                <c:pt idx="2570">
                  <c:v>6.2599945068360228</c:v>
                </c:pt>
                <c:pt idx="2571">
                  <c:v>6.2899932861330115</c:v>
                </c:pt>
                <c:pt idx="2572">
                  <c:v>6.3499908447270172</c:v>
                </c:pt>
                <c:pt idx="2573">
                  <c:v>6.4299926757810226</c:v>
                </c:pt>
                <c:pt idx="2574">
                  <c:v>6.6100006103520172</c:v>
                </c:pt>
                <c:pt idx="2575">
                  <c:v>6.739990234375</c:v>
                </c:pt>
                <c:pt idx="2576">
                  <c:v>6.7899932861330115</c:v>
                </c:pt>
                <c:pt idx="2577">
                  <c:v>6.8399963378910229</c:v>
                </c:pt>
                <c:pt idx="2578">
                  <c:v>6.8799896240240059</c:v>
                </c:pt>
                <c:pt idx="2579">
                  <c:v>6.8699951171880116</c:v>
                </c:pt>
                <c:pt idx="2580">
                  <c:v>6.8899993896490059</c:v>
                </c:pt>
                <c:pt idx="2581">
                  <c:v>6.8499908447270172</c:v>
                </c:pt>
                <c:pt idx="2582">
                  <c:v>6.919998168946023</c:v>
                </c:pt>
                <c:pt idx="2583">
                  <c:v>6.949996948242017</c:v>
                </c:pt>
                <c:pt idx="2584">
                  <c:v>7</c:v>
                </c:pt>
                <c:pt idx="2585">
                  <c:v>7.0699920654300001</c:v>
                </c:pt>
                <c:pt idx="2586">
                  <c:v>7.1399993896490059</c:v>
                </c:pt>
                <c:pt idx="2587">
                  <c:v>7.169998168946023</c:v>
                </c:pt>
                <c:pt idx="2588">
                  <c:v>7.2299957275390057</c:v>
                </c:pt>
                <c:pt idx="2589">
                  <c:v>7.2799987792970171</c:v>
                </c:pt>
                <c:pt idx="2590">
                  <c:v>7.3399963378910229</c:v>
                </c:pt>
                <c:pt idx="2591">
                  <c:v>7.3600006103520172</c:v>
                </c:pt>
                <c:pt idx="2592">
                  <c:v>7.3999938964850003</c:v>
                </c:pt>
                <c:pt idx="2593">
                  <c:v>7.449996948242017</c:v>
                </c:pt>
                <c:pt idx="2594">
                  <c:v>7.4699859619140057</c:v>
                </c:pt>
                <c:pt idx="2595">
                  <c:v>7.4599914550780113</c:v>
                </c:pt>
                <c:pt idx="2596">
                  <c:v>7.5099945068360228</c:v>
                </c:pt>
                <c:pt idx="2597">
                  <c:v>7.5299987792970171</c:v>
                </c:pt>
                <c:pt idx="2598">
                  <c:v>7.5599975585940058</c:v>
                </c:pt>
                <c:pt idx="2599">
                  <c:v>7.5599975585940058</c:v>
                </c:pt>
                <c:pt idx="2600">
                  <c:v>7.5899963378910229</c:v>
                </c:pt>
                <c:pt idx="2601">
                  <c:v>7.5799865722660229</c:v>
                </c:pt>
                <c:pt idx="2602">
                  <c:v>7.5499877929690058</c:v>
                </c:pt>
                <c:pt idx="2603">
                  <c:v>7.5199890136720171</c:v>
                </c:pt>
                <c:pt idx="2604">
                  <c:v>7.5199890136720171</c:v>
                </c:pt>
                <c:pt idx="2605">
                  <c:v>7.5299987792970171</c:v>
                </c:pt>
                <c:pt idx="2606">
                  <c:v>7.5199890136720171</c:v>
                </c:pt>
                <c:pt idx="2607">
                  <c:v>7.5199890136720171</c:v>
                </c:pt>
                <c:pt idx="2608">
                  <c:v>7.5</c:v>
                </c:pt>
                <c:pt idx="2609">
                  <c:v>7.489990234375</c:v>
                </c:pt>
                <c:pt idx="2610">
                  <c:v>7.5</c:v>
                </c:pt>
                <c:pt idx="2611">
                  <c:v>7.489990234375</c:v>
                </c:pt>
                <c:pt idx="2612">
                  <c:v>7.4599914550780113</c:v>
                </c:pt>
                <c:pt idx="2613">
                  <c:v>7.4699859619140057</c:v>
                </c:pt>
                <c:pt idx="2614">
                  <c:v>7.4699859619140057</c:v>
                </c:pt>
                <c:pt idx="2615">
                  <c:v>7.419998168946023</c:v>
                </c:pt>
                <c:pt idx="2616">
                  <c:v>7.3699951171880116</c:v>
                </c:pt>
                <c:pt idx="2617">
                  <c:v>7.3699951171880116</c:v>
                </c:pt>
                <c:pt idx="2618">
                  <c:v>7.3499908447270172</c:v>
                </c:pt>
                <c:pt idx="2619">
                  <c:v>7.3399963378910229</c:v>
                </c:pt>
                <c:pt idx="2620">
                  <c:v>7.2999877929690058</c:v>
                </c:pt>
                <c:pt idx="2621">
                  <c:v>7.2899932861330115</c:v>
                </c:pt>
                <c:pt idx="2622">
                  <c:v>7.2899932861330115</c:v>
                </c:pt>
                <c:pt idx="2623">
                  <c:v>7.2599945068360228</c:v>
                </c:pt>
                <c:pt idx="2624">
                  <c:v>7.2199859619140057</c:v>
                </c:pt>
                <c:pt idx="2625">
                  <c:v>7.1799926757810226</c:v>
                </c:pt>
                <c:pt idx="2626">
                  <c:v>7.159988403321023</c:v>
                </c:pt>
                <c:pt idx="2627">
                  <c:v>7.169998168946023</c:v>
                </c:pt>
                <c:pt idx="2628">
                  <c:v>7.189987182617017</c:v>
                </c:pt>
                <c:pt idx="2629">
                  <c:v>7.1499938964850003</c:v>
                </c:pt>
                <c:pt idx="2630">
                  <c:v>7.1399993896490059</c:v>
                </c:pt>
                <c:pt idx="2631">
                  <c:v>7.1499938964850003</c:v>
                </c:pt>
                <c:pt idx="2632">
                  <c:v>7.1499938964850003</c:v>
                </c:pt>
                <c:pt idx="2633">
                  <c:v>7.1299896240240059</c:v>
                </c:pt>
                <c:pt idx="2634">
                  <c:v>7.1399993896490059</c:v>
                </c:pt>
                <c:pt idx="2635">
                  <c:v>7.1399993896490059</c:v>
                </c:pt>
                <c:pt idx="2636">
                  <c:v>7.1499938964850003</c:v>
                </c:pt>
                <c:pt idx="2637">
                  <c:v>7.1199951171880116</c:v>
                </c:pt>
                <c:pt idx="2638">
                  <c:v>7.0499877929690058</c:v>
                </c:pt>
                <c:pt idx="2639">
                  <c:v>7.0299987792970171</c:v>
                </c:pt>
                <c:pt idx="2640">
                  <c:v>7</c:v>
                </c:pt>
                <c:pt idx="2641">
                  <c:v>7.0199890136720171</c:v>
                </c:pt>
                <c:pt idx="2642">
                  <c:v>7.0299987792970171</c:v>
                </c:pt>
                <c:pt idx="2643">
                  <c:v>6.989990234375</c:v>
                </c:pt>
                <c:pt idx="2644">
                  <c:v>6.7299957275390057</c:v>
                </c:pt>
                <c:pt idx="2645">
                  <c:v>6.7599945068360228</c:v>
                </c:pt>
                <c:pt idx="2646">
                  <c:v>6.7699890136720171</c:v>
                </c:pt>
                <c:pt idx="2647">
                  <c:v>6.739990234375</c:v>
                </c:pt>
                <c:pt idx="2648">
                  <c:v>6.75</c:v>
                </c:pt>
                <c:pt idx="2649">
                  <c:v>6.7699890136720171</c:v>
                </c:pt>
                <c:pt idx="2650">
                  <c:v>6.75</c:v>
                </c:pt>
                <c:pt idx="2651">
                  <c:v>6.739990234375</c:v>
                </c:pt>
                <c:pt idx="2652">
                  <c:v>6.7199859619140057</c:v>
                </c:pt>
                <c:pt idx="2653">
                  <c:v>6.739990234375</c:v>
                </c:pt>
                <c:pt idx="2654">
                  <c:v>6.7299957275390057</c:v>
                </c:pt>
                <c:pt idx="2655">
                  <c:v>6.7299957275390057</c:v>
                </c:pt>
                <c:pt idx="2656">
                  <c:v>6.75</c:v>
                </c:pt>
                <c:pt idx="2657">
                  <c:v>6.7599945068360228</c:v>
                </c:pt>
                <c:pt idx="2658">
                  <c:v>6.7999877929690058</c:v>
                </c:pt>
                <c:pt idx="2659">
                  <c:v>6.8399963378910229</c:v>
                </c:pt>
                <c:pt idx="2660">
                  <c:v>6.8399963378910229</c:v>
                </c:pt>
                <c:pt idx="2661">
                  <c:v>6.8399963378910229</c:v>
                </c:pt>
                <c:pt idx="2662">
                  <c:v>6.8999938964850003</c:v>
                </c:pt>
                <c:pt idx="2663">
                  <c:v>6.989990234375</c:v>
                </c:pt>
                <c:pt idx="2664">
                  <c:v>7.0999908447270172</c:v>
                </c:pt>
                <c:pt idx="2665">
                  <c:v>7.2099914550780113</c:v>
                </c:pt>
                <c:pt idx="2666">
                  <c:v>7.3399963378910229</c:v>
                </c:pt>
                <c:pt idx="2667">
                  <c:v>7.409988403321023</c:v>
                </c:pt>
                <c:pt idx="2668">
                  <c:v>7.5099945068360228</c:v>
                </c:pt>
                <c:pt idx="2669">
                  <c:v>7.5999908447270172</c:v>
                </c:pt>
                <c:pt idx="2670">
                  <c:v>7.6799926757810226</c:v>
                </c:pt>
                <c:pt idx="2671">
                  <c:v>7.739990234375</c:v>
                </c:pt>
                <c:pt idx="2672">
                  <c:v>7.7799987792970171</c:v>
                </c:pt>
                <c:pt idx="2673">
                  <c:v>7.8699951171880116</c:v>
                </c:pt>
                <c:pt idx="2674">
                  <c:v>7.8699951171880116</c:v>
                </c:pt>
                <c:pt idx="2675">
                  <c:v>7.9599914550780113</c:v>
                </c:pt>
                <c:pt idx="2676">
                  <c:v>7.9299926757810226</c:v>
                </c:pt>
                <c:pt idx="2677">
                  <c:v>7.8799896240240059</c:v>
                </c:pt>
                <c:pt idx="2678">
                  <c:v>7.949996948242017</c:v>
                </c:pt>
                <c:pt idx="2679">
                  <c:v>7.9299926757810226</c:v>
                </c:pt>
                <c:pt idx="2680">
                  <c:v>7.8600006103520172</c:v>
                </c:pt>
                <c:pt idx="2681">
                  <c:v>7.8600006103520172</c:v>
                </c:pt>
                <c:pt idx="2682">
                  <c:v>7.8699951171880116</c:v>
                </c:pt>
                <c:pt idx="2683">
                  <c:v>7.8299865722660229</c:v>
                </c:pt>
                <c:pt idx="2684">
                  <c:v>7.7299957275390057</c:v>
                </c:pt>
                <c:pt idx="2685">
                  <c:v>7.6399993896490059</c:v>
                </c:pt>
                <c:pt idx="2686">
                  <c:v>7.6499938964850003</c:v>
                </c:pt>
                <c:pt idx="2687">
                  <c:v>7.5599975585940058</c:v>
                </c:pt>
                <c:pt idx="2688">
                  <c:v>7.5199890136720171</c:v>
                </c:pt>
                <c:pt idx="2689">
                  <c:v>7.5</c:v>
                </c:pt>
                <c:pt idx="2690">
                  <c:v>7.4599914550780113</c:v>
                </c:pt>
                <c:pt idx="2691">
                  <c:v>7.419998168946023</c:v>
                </c:pt>
                <c:pt idx="2692">
                  <c:v>7.3799896240240059</c:v>
                </c:pt>
                <c:pt idx="2693">
                  <c:v>7.3399963378910229</c:v>
                </c:pt>
                <c:pt idx="2694">
                  <c:v>7.2999877929690058</c:v>
                </c:pt>
                <c:pt idx="2695">
                  <c:v>7.2599945068360228</c:v>
                </c:pt>
                <c:pt idx="2696">
                  <c:v>7.2299957275390057</c:v>
                </c:pt>
                <c:pt idx="2697">
                  <c:v>7.2099914550780113</c:v>
                </c:pt>
                <c:pt idx="2698">
                  <c:v>7.159988403321023</c:v>
                </c:pt>
                <c:pt idx="2699">
                  <c:v>7.1299896240240059</c:v>
                </c:pt>
                <c:pt idx="2700">
                  <c:v>7.1299896240240059</c:v>
                </c:pt>
                <c:pt idx="2701">
                  <c:v>7.0799865722660229</c:v>
                </c:pt>
                <c:pt idx="2702">
                  <c:v>7.0299987792970171</c:v>
                </c:pt>
                <c:pt idx="2703">
                  <c:v>7.0099945068360228</c:v>
                </c:pt>
                <c:pt idx="2704">
                  <c:v>6.989990234375</c:v>
                </c:pt>
                <c:pt idx="2705">
                  <c:v>6.9799957275390057</c:v>
                </c:pt>
                <c:pt idx="2706">
                  <c:v>6.949996948242017</c:v>
                </c:pt>
                <c:pt idx="2707">
                  <c:v>7.0199890136720171</c:v>
                </c:pt>
                <c:pt idx="2708">
                  <c:v>7.2099914550780113</c:v>
                </c:pt>
                <c:pt idx="2709">
                  <c:v>7.3999938964850003</c:v>
                </c:pt>
                <c:pt idx="2710">
                  <c:v>7.5299987792970171</c:v>
                </c:pt>
                <c:pt idx="2711">
                  <c:v>7.689987182617017</c:v>
                </c:pt>
                <c:pt idx="2712">
                  <c:v>7.8099975585940058</c:v>
                </c:pt>
                <c:pt idx="2713">
                  <c:v>8</c:v>
                </c:pt>
                <c:pt idx="2714">
                  <c:v>8.189987182617017</c:v>
                </c:pt>
                <c:pt idx="2715">
                  <c:v>8.449996948242017</c:v>
                </c:pt>
                <c:pt idx="2716">
                  <c:v>8.5599975585940058</c:v>
                </c:pt>
                <c:pt idx="2717">
                  <c:v>8.6399993896490059</c:v>
                </c:pt>
                <c:pt idx="2718">
                  <c:v>8.7099914550780113</c:v>
                </c:pt>
                <c:pt idx="2719">
                  <c:v>8.7999877929690058</c:v>
                </c:pt>
                <c:pt idx="2720">
                  <c:v>8.8600006103520172</c:v>
                </c:pt>
                <c:pt idx="2721">
                  <c:v>8.9799957275390057</c:v>
                </c:pt>
                <c:pt idx="2722">
                  <c:v>8.989990234375</c:v>
                </c:pt>
                <c:pt idx="2723">
                  <c:v>8.949996948242017</c:v>
                </c:pt>
                <c:pt idx="2724">
                  <c:v>8.989990234375</c:v>
                </c:pt>
                <c:pt idx="2725">
                  <c:v>9</c:v>
                </c:pt>
                <c:pt idx="2726">
                  <c:v>9.0499877929690058</c:v>
                </c:pt>
                <c:pt idx="2727">
                  <c:v>9.0999908447270172</c:v>
                </c:pt>
                <c:pt idx="2728">
                  <c:v>9.2099914550780113</c:v>
                </c:pt>
                <c:pt idx="2729">
                  <c:v>9.239990234375</c:v>
                </c:pt>
                <c:pt idx="2730">
                  <c:v>9.3099975585940058</c:v>
                </c:pt>
                <c:pt idx="2731">
                  <c:v>9.3099975585940058</c:v>
                </c:pt>
                <c:pt idx="2732">
                  <c:v>9.2999877929690058</c:v>
                </c:pt>
                <c:pt idx="2733">
                  <c:v>9.2899932861330115</c:v>
                </c:pt>
                <c:pt idx="2734">
                  <c:v>9.2599945068360228</c:v>
                </c:pt>
                <c:pt idx="2735">
                  <c:v>9.2599945068360228</c:v>
                </c:pt>
                <c:pt idx="2736">
                  <c:v>9.3399963378910229</c:v>
                </c:pt>
                <c:pt idx="2737">
                  <c:v>9.159988403321023</c:v>
                </c:pt>
                <c:pt idx="2738">
                  <c:v>9.2699890136720171</c:v>
                </c:pt>
                <c:pt idx="2739">
                  <c:v>9.2899932861330115</c:v>
                </c:pt>
                <c:pt idx="2740">
                  <c:v>9.2099914550780113</c:v>
                </c:pt>
                <c:pt idx="2741">
                  <c:v>9.2199859619140057</c:v>
                </c:pt>
                <c:pt idx="2742">
                  <c:v>9.25</c:v>
                </c:pt>
                <c:pt idx="2743">
                  <c:v>9.3099975585940058</c:v>
                </c:pt>
                <c:pt idx="2744">
                  <c:v>9.3999938964850003</c:v>
                </c:pt>
                <c:pt idx="2745">
                  <c:v>9.4599914550780113</c:v>
                </c:pt>
                <c:pt idx="2746">
                  <c:v>9.5199890136720171</c:v>
                </c:pt>
                <c:pt idx="2747">
                  <c:v>9.5199890136720171</c:v>
                </c:pt>
                <c:pt idx="2748">
                  <c:v>9.5699920654300001</c:v>
                </c:pt>
                <c:pt idx="2749">
                  <c:v>9.6299896240240059</c:v>
                </c:pt>
                <c:pt idx="2750">
                  <c:v>9.7099914550780113</c:v>
                </c:pt>
                <c:pt idx="2751">
                  <c:v>9.669998168946023</c:v>
                </c:pt>
                <c:pt idx="2752">
                  <c:v>9.689987182617017</c:v>
                </c:pt>
                <c:pt idx="2753">
                  <c:v>9.7799987792970171</c:v>
                </c:pt>
                <c:pt idx="2754">
                  <c:v>9.7199859619140057</c:v>
                </c:pt>
                <c:pt idx="2755">
                  <c:v>9.7199859619140057</c:v>
                </c:pt>
                <c:pt idx="2756">
                  <c:v>9.7199859619140057</c:v>
                </c:pt>
                <c:pt idx="2757">
                  <c:v>9.689987182617017</c:v>
                </c:pt>
                <c:pt idx="2758">
                  <c:v>9.6399993896490059</c:v>
                </c:pt>
                <c:pt idx="2759">
                  <c:v>9.5599975585940058</c:v>
                </c:pt>
                <c:pt idx="2760">
                  <c:v>9.5</c:v>
                </c:pt>
                <c:pt idx="2761">
                  <c:v>9.449996948242017</c:v>
                </c:pt>
                <c:pt idx="2762">
                  <c:v>9.419998168946023</c:v>
                </c:pt>
                <c:pt idx="2763">
                  <c:v>9.3299865722660229</c:v>
                </c:pt>
                <c:pt idx="2764">
                  <c:v>9.25</c:v>
                </c:pt>
                <c:pt idx="2765">
                  <c:v>9.189987182617017</c:v>
                </c:pt>
                <c:pt idx="2766">
                  <c:v>9.0999908447270172</c:v>
                </c:pt>
                <c:pt idx="2767">
                  <c:v>9.0099945068360228</c:v>
                </c:pt>
                <c:pt idx="2768">
                  <c:v>8.919998168946023</c:v>
                </c:pt>
                <c:pt idx="2769">
                  <c:v>8.8399963378910229</c:v>
                </c:pt>
                <c:pt idx="2770">
                  <c:v>8.7599945068360228</c:v>
                </c:pt>
                <c:pt idx="2771">
                  <c:v>8.669998168946023</c:v>
                </c:pt>
                <c:pt idx="2772">
                  <c:v>8.6100006103520172</c:v>
                </c:pt>
                <c:pt idx="2773">
                  <c:v>8.5599975585940058</c:v>
                </c:pt>
                <c:pt idx="2774">
                  <c:v>8.5</c:v>
                </c:pt>
                <c:pt idx="2775">
                  <c:v>8.439987182617017</c:v>
                </c:pt>
                <c:pt idx="2776">
                  <c:v>8.3499908447270172</c:v>
                </c:pt>
                <c:pt idx="2777">
                  <c:v>8.2899932861330115</c:v>
                </c:pt>
                <c:pt idx="2778">
                  <c:v>8.2599945068360228</c:v>
                </c:pt>
                <c:pt idx="2779">
                  <c:v>8.2299957275390057</c:v>
                </c:pt>
                <c:pt idx="2780">
                  <c:v>8.159988403321023</c:v>
                </c:pt>
                <c:pt idx="2781">
                  <c:v>8.0799865722660229</c:v>
                </c:pt>
                <c:pt idx="2782">
                  <c:v>8.0099945068360228</c:v>
                </c:pt>
                <c:pt idx="2783">
                  <c:v>7.949996948242017</c:v>
                </c:pt>
                <c:pt idx="2784">
                  <c:v>7.8999938964850003</c:v>
                </c:pt>
                <c:pt idx="2785">
                  <c:v>7.8499908447270172</c:v>
                </c:pt>
                <c:pt idx="2786">
                  <c:v>7.8199920654300001</c:v>
                </c:pt>
                <c:pt idx="2787">
                  <c:v>7.8299865722660229</c:v>
                </c:pt>
                <c:pt idx="2788">
                  <c:v>7.7599945068360228</c:v>
                </c:pt>
                <c:pt idx="2789">
                  <c:v>7.75</c:v>
                </c:pt>
                <c:pt idx="2790">
                  <c:v>7.659988403321023</c:v>
                </c:pt>
                <c:pt idx="2791">
                  <c:v>7.659988403321023</c:v>
                </c:pt>
                <c:pt idx="2792">
                  <c:v>7.6399993896490059</c:v>
                </c:pt>
                <c:pt idx="2793">
                  <c:v>7.5899963378910229</c:v>
                </c:pt>
                <c:pt idx="2794">
                  <c:v>7.5599975585940058</c:v>
                </c:pt>
                <c:pt idx="2795">
                  <c:v>7.5599975585940058</c:v>
                </c:pt>
                <c:pt idx="2796">
                  <c:v>7.449996948242017</c:v>
                </c:pt>
                <c:pt idx="2797">
                  <c:v>7.449996948242017</c:v>
                </c:pt>
                <c:pt idx="2798">
                  <c:v>7.419998168946023</c:v>
                </c:pt>
                <c:pt idx="2799">
                  <c:v>7.419998168946023</c:v>
                </c:pt>
                <c:pt idx="2800">
                  <c:v>7.3899993896490059</c:v>
                </c:pt>
                <c:pt idx="2801">
                  <c:v>7.419998168946023</c:v>
                </c:pt>
                <c:pt idx="2802">
                  <c:v>7.3600006103520172</c:v>
                </c:pt>
                <c:pt idx="2803">
                  <c:v>7.3399963378910229</c:v>
                </c:pt>
                <c:pt idx="2804">
                  <c:v>7.3099975585940058</c:v>
                </c:pt>
                <c:pt idx="2805">
                  <c:v>7.2699890136720171</c:v>
                </c:pt>
                <c:pt idx="2806">
                  <c:v>7.239990234375</c:v>
                </c:pt>
                <c:pt idx="2807">
                  <c:v>7.2099914550780113</c:v>
                </c:pt>
                <c:pt idx="2808">
                  <c:v>7.169998168946023</c:v>
                </c:pt>
                <c:pt idx="2809">
                  <c:v>7.1499938964850003</c:v>
                </c:pt>
                <c:pt idx="2810">
                  <c:v>7.1100006103520172</c:v>
                </c:pt>
                <c:pt idx="2811">
                  <c:v>7.0899963378910229</c:v>
                </c:pt>
                <c:pt idx="2812">
                  <c:v>7.0799865722660229</c:v>
                </c:pt>
                <c:pt idx="2813">
                  <c:v>7.0499877929690058</c:v>
                </c:pt>
                <c:pt idx="2814">
                  <c:v>7</c:v>
                </c:pt>
                <c:pt idx="2815">
                  <c:v>7.0099945068360228</c:v>
                </c:pt>
                <c:pt idx="2816">
                  <c:v>6.9799957275390057</c:v>
                </c:pt>
                <c:pt idx="2817">
                  <c:v>7</c:v>
                </c:pt>
                <c:pt idx="2818">
                  <c:v>6.989990234375</c:v>
                </c:pt>
                <c:pt idx="2819">
                  <c:v>7.0199890136720171</c:v>
                </c:pt>
                <c:pt idx="2820">
                  <c:v>6.8899993896490059</c:v>
                </c:pt>
                <c:pt idx="2821">
                  <c:v>6.8299865722660229</c:v>
                </c:pt>
                <c:pt idx="2822">
                  <c:v>6.8099975585940058</c:v>
                </c:pt>
                <c:pt idx="2823">
                  <c:v>6.8499908447270172</c:v>
                </c:pt>
                <c:pt idx="2824">
                  <c:v>6.8799896240240059</c:v>
                </c:pt>
                <c:pt idx="2825">
                  <c:v>6.8399963378910229</c:v>
                </c:pt>
                <c:pt idx="2826">
                  <c:v>6.7899932861330115</c:v>
                </c:pt>
                <c:pt idx="2827">
                  <c:v>6.7699890136720171</c:v>
                </c:pt>
                <c:pt idx="2828">
                  <c:v>6.7599945068360228</c:v>
                </c:pt>
                <c:pt idx="2829">
                  <c:v>6.7799987792970171</c:v>
                </c:pt>
                <c:pt idx="2830">
                  <c:v>6.7699890136720171</c:v>
                </c:pt>
                <c:pt idx="2831">
                  <c:v>6.75</c:v>
                </c:pt>
                <c:pt idx="2832">
                  <c:v>6.7199859619140057</c:v>
                </c:pt>
                <c:pt idx="2833">
                  <c:v>6.7699890136720171</c:v>
                </c:pt>
                <c:pt idx="2834">
                  <c:v>6.7099914550780113</c:v>
                </c:pt>
                <c:pt idx="2835">
                  <c:v>6.7099914550780113</c:v>
                </c:pt>
                <c:pt idx="2836">
                  <c:v>6.699996948242017</c:v>
                </c:pt>
                <c:pt idx="2837">
                  <c:v>6.659988403321023</c:v>
                </c:pt>
                <c:pt idx="2838">
                  <c:v>6.6499938964850003</c:v>
                </c:pt>
                <c:pt idx="2839">
                  <c:v>6.6199951171880116</c:v>
                </c:pt>
                <c:pt idx="2840">
                  <c:v>6.5999908447270172</c:v>
                </c:pt>
                <c:pt idx="2841">
                  <c:v>6.5599975585940058</c:v>
                </c:pt>
                <c:pt idx="2842">
                  <c:v>6.6299896240240059</c:v>
                </c:pt>
                <c:pt idx="2843">
                  <c:v>6.6199951171880116</c:v>
                </c:pt>
                <c:pt idx="2844">
                  <c:v>6.6399993896490059</c:v>
                </c:pt>
                <c:pt idx="2845">
                  <c:v>6.5999908447270172</c:v>
                </c:pt>
                <c:pt idx="2846">
                  <c:v>6.5799865722660229</c:v>
                </c:pt>
                <c:pt idx="2847">
                  <c:v>6.5499877929690058</c:v>
                </c:pt>
                <c:pt idx="2848">
                  <c:v>6.5499877929690058</c:v>
                </c:pt>
                <c:pt idx="2849">
                  <c:v>6.5599975585940058</c:v>
                </c:pt>
                <c:pt idx="2850">
                  <c:v>6.5599975585940058</c:v>
                </c:pt>
                <c:pt idx="2851">
                  <c:v>6.5199890136720171</c:v>
                </c:pt>
                <c:pt idx="2852">
                  <c:v>6.489990234375</c:v>
                </c:pt>
                <c:pt idx="2853">
                  <c:v>6.489990234375</c:v>
                </c:pt>
                <c:pt idx="2854">
                  <c:v>6.449996948242017</c:v>
                </c:pt>
                <c:pt idx="2855">
                  <c:v>6.4599914550780113</c:v>
                </c:pt>
                <c:pt idx="2856">
                  <c:v>6.449996948242017</c:v>
                </c:pt>
                <c:pt idx="2857">
                  <c:v>6.439987182617017</c:v>
                </c:pt>
                <c:pt idx="2858">
                  <c:v>6.439987182617017</c:v>
                </c:pt>
                <c:pt idx="2859">
                  <c:v>6.4299926757810226</c:v>
                </c:pt>
                <c:pt idx="2860">
                  <c:v>6.5</c:v>
                </c:pt>
                <c:pt idx="2861">
                  <c:v>6.4799957275390057</c:v>
                </c:pt>
                <c:pt idx="2862">
                  <c:v>6.3899993896490059</c:v>
                </c:pt>
                <c:pt idx="2863">
                  <c:v>6.3499908447270172</c:v>
                </c:pt>
                <c:pt idx="2864">
                  <c:v>6.3699951171880116</c:v>
                </c:pt>
                <c:pt idx="2865">
                  <c:v>6.409988403321023</c:v>
                </c:pt>
                <c:pt idx="2866">
                  <c:v>6.3299865722660229</c:v>
                </c:pt>
                <c:pt idx="2867">
                  <c:v>6.2799987792970171</c:v>
                </c:pt>
                <c:pt idx="2868">
                  <c:v>6.3499908447270172</c:v>
                </c:pt>
                <c:pt idx="2869">
                  <c:v>6.3099975585940058</c:v>
                </c:pt>
                <c:pt idx="2870">
                  <c:v>6.419998168946023</c:v>
                </c:pt>
                <c:pt idx="2871">
                  <c:v>6.409988403321023</c:v>
                </c:pt>
                <c:pt idx="2872">
                  <c:v>6.419998168946023</c:v>
                </c:pt>
                <c:pt idx="2873">
                  <c:v>6.409988403321023</c:v>
                </c:pt>
                <c:pt idx="2874">
                  <c:v>6.3799896240240059</c:v>
                </c:pt>
                <c:pt idx="2875">
                  <c:v>6.3199920654300001</c:v>
                </c:pt>
                <c:pt idx="2876">
                  <c:v>6.3799896240240059</c:v>
                </c:pt>
                <c:pt idx="2877">
                  <c:v>6.439987182617017</c:v>
                </c:pt>
                <c:pt idx="2878">
                  <c:v>6.3699951171880116</c:v>
                </c:pt>
                <c:pt idx="2879">
                  <c:v>6.3199920654300001</c:v>
                </c:pt>
                <c:pt idx="2880">
                  <c:v>6.3499908447270172</c:v>
                </c:pt>
                <c:pt idx="2881">
                  <c:v>6.3099975585940058</c:v>
                </c:pt>
                <c:pt idx="2882">
                  <c:v>6.2999877929690058</c:v>
                </c:pt>
                <c:pt idx="2883">
                  <c:v>6.3099975585940058</c:v>
                </c:pt>
                <c:pt idx="2884">
                  <c:v>6.3699951171880116</c:v>
                </c:pt>
                <c:pt idx="2885">
                  <c:v>6.3899993896490059</c:v>
                </c:pt>
                <c:pt idx="2886">
                  <c:v>6.3699951171880116</c:v>
                </c:pt>
                <c:pt idx="2887">
                  <c:v>6.3499908447270172</c:v>
                </c:pt>
                <c:pt idx="2888">
                  <c:v>6.3299865722660229</c:v>
                </c:pt>
                <c:pt idx="2889">
                  <c:v>6.2799987792970171</c:v>
                </c:pt>
                <c:pt idx="2890">
                  <c:v>6.2699890136720171</c:v>
                </c:pt>
                <c:pt idx="2891">
                  <c:v>6.3199920654300001</c:v>
                </c:pt>
                <c:pt idx="2892">
                  <c:v>6.2799987792970171</c:v>
                </c:pt>
                <c:pt idx="2893">
                  <c:v>6.2999877929690058</c:v>
                </c:pt>
                <c:pt idx="2894">
                  <c:v>6.2599945068360228</c:v>
                </c:pt>
                <c:pt idx="2895">
                  <c:v>6.2299957275390057</c:v>
                </c:pt>
                <c:pt idx="2896">
                  <c:v>6.199996948242017</c:v>
                </c:pt>
                <c:pt idx="2897">
                  <c:v>6.189987182617017</c:v>
                </c:pt>
                <c:pt idx="2898">
                  <c:v>6.2199859619140057</c:v>
                </c:pt>
                <c:pt idx="2899">
                  <c:v>6.239990234375</c:v>
                </c:pt>
                <c:pt idx="2900">
                  <c:v>6.189987182617017</c:v>
                </c:pt>
                <c:pt idx="2901">
                  <c:v>6.2099914550780113</c:v>
                </c:pt>
                <c:pt idx="2902">
                  <c:v>6.25</c:v>
                </c:pt>
                <c:pt idx="2903">
                  <c:v>6.239990234375</c:v>
                </c:pt>
                <c:pt idx="2904">
                  <c:v>6.2299957275390057</c:v>
                </c:pt>
                <c:pt idx="2905">
                  <c:v>6.239990234375</c:v>
                </c:pt>
                <c:pt idx="2906">
                  <c:v>6.189987182617017</c:v>
                </c:pt>
                <c:pt idx="2907">
                  <c:v>6.169998168946023</c:v>
                </c:pt>
                <c:pt idx="2908">
                  <c:v>6.2099914550780113</c:v>
                </c:pt>
                <c:pt idx="2909">
                  <c:v>6.199996948242017</c:v>
                </c:pt>
                <c:pt idx="2910">
                  <c:v>6.199996948242017</c:v>
                </c:pt>
                <c:pt idx="2911">
                  <c:v>6.3799896240240059</c:v>
                </c:pt>
                <c:pt idx="2912">
                  <c:v>6.6100006103520172</c:v>
                </c:pt>
                <c:pt idx="2913">
                  <c:v>6.6100006103520172</c:v>
                </c:pt>
                <c:pt idx="2914">
                  <c:v>6.5999908447270172</c:v>
                </c:pt>
                <c:pt idx="2915">
                  <c:v>6.5699920654300001</c:v>
                </c:pt>
                <c:pt idx="2916">
                  <c:v>6.5699920654300001</c:v>
                </c:pt>
                <c:pt idx="2917">
                  <c:v>6.5299987792970171</c:v>
                </c:pt>
                <c:pt idx="2918">
                  <c:v>6.5</c:v>
                </c:pt>
                <c:pt idx="2919">
                  <c:v>6.5</c:v>
                </c:pt>
                <c:pt idx="2920">
                  <c:v>6.4699859619140057</c:v>
                </c:pt>
                <c:pt idx="2921">
                  <c:v>6.4699859619140057</c:v>
                </c:pt>
                <c:pt idx="2922">
                  <c:v>6.439987182617017</c:v>
                </c:pt>
                <c:pt idx="2923">
                  <c:v>6.3899993896490059</c:v>
                </c:pt>
                <c:pt idx="2924">
                  <c:v>6.3499908447270172</c:v>
                </c:pt>
                <c:pt idx="2925">
                  <c:v>6.3600006103520172</c:v>
                </c:pt>
                <c:pt idx="2926">
                  <c:v>6.3699951171880116</c:v>
                </c:pt>
                <c:pt idx="2927">
                  <c:v>6.3499908447270172</c:v>
                </c:pt>
                <c:pt idx="2928">
                  <c:v>6.3199920654300001</c:v>
                </c:pt>
                <c:pt idx="2929">
                  <c:v>6.419998168946023</c:v>
                </c:pt>
                <c:pt idx="2930">
                  <c:v>6.3799896240240059</c:v>
                </c:pt>
                <c:pt idx="2931">
                  <c:v>6.3099975585940058</c:v>
                </c:pt>
                <c:pt idx="2932">
                  <c:v>6.2699890136720171</c:v>
                </c:pt>
                <c:pt idx="2933">
                  <c:v>6.2699890136720171</c:v>
                </c:pt>
                <c:pt idx="2934">
                  <c:v>6.2799987792970171</c:v>
                </c:pt>
                <c:pt idx="2935">
                  <c:v>6.25</c:v>
                </c:pt>
                <c:pt idx="2936">
                  <c:v>6.239990234375</c:v>
                </c:pt>
                <c:pt idx="2937">
                  <c:v>6.199996948242017</c:v>
                </c:pt>
                <c:pt idx="2938">
                  <c:v>6.2299957275390057</c:v>
                </c:pt>
                <c:pt idx="2939">
                  <c:v>6.1499938964850003</c:v>
                </c:pt>
                <c:pt idx="2940">
                  <c:v>6.1799926757810226</c:v>
                </c:pt>
                <c:pt idx="2941">
                  <c:v>6.0999908447270172</c:v>
                </c:pt>
                <c:pt idx="2942">
                  <c:v>6.1299896240240059</c:v>
                </c:pt>
                <c:pt idx="2943">
                  <c:v>6.1100006103520172</c:v>
                </c:pt>
                <c:pt idx="2944">
                  <c:v>6.1100006103520172</c:v>
                </c:pt>
                <c:pt idx="2945">
                  <c:v>6.1100006103520172</c:v>
                </c:pt>
                <c:pt idx="2946">
                  <c:v>6.1199951171880116</c:v>
                </c:pt>
                <c:pt idx="2947">
                  <c:v>6.1100006103520172</c:v>
                </c:pt>
                <c:pt idx="2948">
                  <c:v>6.0999908447270172</c:v>
                </c:pt>
                <c:pt idx="2949">
                  <c:v>6.0799865722660229</c:v>
                </c:pt>
                <c:pt idx="2950">
                  <c:v>6.0599975585940058</c:v>
                </c:pt>
                <c:pt idx="2951">
                  <c:v>6.0399932861330115</c:v>
                </c:pt>
                <c:pt idx="2952">
                  <c:v>6.0399932861330115</c:v>
                </c:pt>
                <c:pt idx="2953">
                  <c:v>6.0299987792970171</c:v>
                </c:pt>
                <c:pt idx="2954">
                  <c:v>6.0199890136720171</c:v>
                </c:pt>
                <c:pt idx="2955">
                  <c:v>6.0099945068360228</c:v>
                </c:pt>
                <c:pt idx="2956">
                  <c:v>6</c:v>
                </c:pt>
                <c:pt idx="2957">
                  <c:v>6.0099945068360228</c:v>
                </c:pt>
                <c:pt idx="2958">
                  <c:v>6.0299987792970171</c:v>
                </c:pt>
                <c:pt idx="2959">
                  <c:v>5.989990234375</c:v>
                </c:pt>
                <c:pt idx="2960">
                  <c:v>5.9699859619140057</c:v>
                </c:pt>
                <c:pt idx="2961">
                  <c:v>5.919998168946023</c:v>
                </c:pt>
                <c:pt idx="2962">
                  <c:v>5.9599914550780113</c:v>
                </c:pt>
                <c:pt idx="2963">
                  <c:v>5.8799896240240059</c:v>
                </c:pt>
                <c:pt idx="2964">
                  <c:v>5.939987182617017</c:v>
                </c:pt>
                <c:pt idx="2965">
                  <c:v>5.9599914550780113</c:v>
                </c:pt>
                <c:pt idx="2966">
                  <c:v>5.9699859619140057</c:v>
                </c:pt>
                <c:pt idx="2967">
                  <c:v>5.9799957275390057</c:v>
                </c:pt>
                <c:pt idx="2968">
                  <c:v>5.9699859619140057</c:v>
                </c:pt>
                <c:pt idx="2969">
                  <c:v>5.9599914550780113</c:v>
                </c:pt>
                <c:pt idx="2970">
                  <c:v>5.949996948242017</c:v>
                </c:pt>
                <c:pt idx="2971">
                  <c:v>5.939987182617017</c:v>
                </c:pt>
                <c:pt idx="2972">
                  <c:v>5.9299926757810226</c:v>
                </c:pt>
                <c:pt idx="2973">
                  <c:v>5.9299926757810226</c:v>
                </c:pt>
                <c:pt idx="2974">
                  <c:v>5.939987182617017</c:v>
                </c:pt>
                <c:pt idx="2975">
                  <c:v>5.949996948242017</c:v>
                </c:pt>
                <c:pt idx="2976">
                  <c:v>5.9599914550780113</c:v>
                </c:pt>
                <c:pt idx="2977">
                  <c:v>5.949996948242017</c:v>
                </c:pt>
                <c:pt idx="2978">
                  <c:v>5.939987182617017</c:v>
                </c:pt>
                <c:pt idx="2979">
                  <c:v>5.949996948242017</c:v>
                </c:pt>
                <c:pt idx="2980">
                  <c:v>5.949996948242017</c:v>
                </c:pt>
                <c:pt idx="2981">
                  <c:v>5.949996948242017</c:v>
                </c:pt>
                <c:pt idx="2982">
                  <c:v>5.9699859619140057</c:v>
                </c:pt>
                <c:pt idx="2983">
                  <c:v>5.989990234375</c:v>
                </c:pt>
                <c:pt idx="2984">
                  <c:v>5.9799957275390057</c:v>
                </c:pt>
                <c:pt idx="2985">
                  <c:v>6.0499877929690058</c:v>
                </c:pt>
                <c:pt idx="2986">
                  <c:v>6.0799865722660229</c:v>
                </c:pt>
                <c:pt idx="2987">
                  <c:v>6.1199951171880116</c:v>
                </c:pt>
                <c:pt idx="2988">
                  <c:v>6.1299896240240059</c:v>
                </c:pt>
                <c:pt idx="2989">
                  <c:v>6.1199951171880116</c:v>
                </c:pt>
                <c:pt idx="2990">
                  <c:v>6.1299896240240059</c:v>
                </c:pt>
                <c:pt idx="2991">
                  <c:v>6.1199951171880116</c:v>
                </c:pt>
                <c:pt idx="2992">
                  <c:v>6.1399993896490059</c:v>
                </c:pt>
                <c:pt idx="2993">
                  <c:v>6.1299896240240059</c:v>
                </c:pt>
                <c:pt idx="2994">
                  <c:v>6.1299896240240059</c:v>
                </c:pt>
                <c:pt idx="2995">
                  <c:v>6.1499938964850003</c:v>
                </c:pt>
                <c:pt idx="2996">
                  <c:v>6.1499938964850003</c:v>
                </c:pt>
                <c:pt idx="2997">
                  <c:v>6.159988403321023</c:v>
                </c:pt>
                <c:pt idx="2998">
                  <c:v>6.1499938964850003</c:v>
                </c:pt>
                <c:pt idx="2999">
                  <c:v>6.159988403321023</c:v>
                </c:pt>
                <c:pt idx="3000">
                  <c:v>6.159988403321023</c:v>
                </c:pt>
                <c:pt idx="3001">
                  <c:v>6.189987182617017</c:v>
                </c:pt>
                <c:pt idx="3002">
                  <c:v>6.2199859619140057</c:v>
                </c:pt>
                <c:pt idx="3003">
                  <c:v>6.2699890136720171</c:v>
                </c:pt>
                <c:pt idx="3004">
                  <c:v>6.2999877929690058</c:v>
                </c:pt>
                <c:pt idx="3005">
                  <c:v>6.3199920654300001</c:v>
                </c:pt>
                <c:pt idx="3006">
                  <c:v>6.3399963378910229</c:v>
                </c:pt>
                <c:pt idx="3007">
                  <c:v>6.3999938964850003</c:v>
                </c:pt>
                <c:pt idx="3008">
                  <c:v>6.3999938964850003</c:v>
                </c:pt>
                <c:pt idx="3009">
                  <c:v>6.419998168946023</c:v>
                </c:pt>
                <c:pt idx="3010">
                  <c:v>6.419998168946023</c:v>
                </c:pt>
                <c:pt idx="3011">
                  <c:v>6.419998168946023</c:v>
                </c:pt>
                <c:pt idx="3012">
                  <c:v>6.419998168946023</c:v>
                </c:pt>
                <c:pt idx="3013">
                  <c:v>6.4599914550780113</c:v>
                </c:pt>
                <c:pt idx="3014">
                  <c:v>6.489990234375</c:v>
                </c:pt>
                <c:pt idx="3015">
                  <c:v>6.5099945068360228</c:v>
                </c:pt>
                <c:pt idx="3016">
                  <c:v>6.5199890136720171</c:v>
                </c:pt>
                <c:pt idx="3017">
                  <c:v>6.5999908447270172</c:v>
                </c:pt>
                <c:pt idx="3018">
                  <c:v>6.6799926757810226</c:v>
                </c:pt>
                <c:pt idx="3019">
                  <c:v>6.75</c:v>
                </c:pt>
                <c:pt idx="3020">
                  <c:v>6.8600006103520172</c:v>
                </c:pt>
                <c:pt idx="3021">
                  <c:v>6.9599914550780113</c:v>
                </c:pt>
                <c:pt idx="3022">
                  <c:v>7.0599975585940058</c:v>
                </c:pt>
                <c:pt idx="3023">
                  <c:v>7.169998168946023</c:v>
                </c:pt>
                <c:pt idx="3024">
                  <c:v>7.2699890136720171</c:v>
                </c:pt>
                <c:pt idx="3025">
                  <c:v>7.3699951171880116</c:v>
                </c:pt>
                <c:pt idx="3026">
                  <c:v>7.449996948242017</c:v>
                </c:pt>
                <c:pt idx="3027">
                  <c:v>7.5399932861330115</c:v>
                </c:pt>
                <c:pt idx="3028">
                  <c:v>7.5999908447270172</c:v>
                </c:pt>
                <c:pt idx="3029">
                  <c:v>7.659988403321023</c:v>
                </c:pt>
                <c:pt idx="3030">
                  <c:v>7.699996948242017</c:v>
                </c:pt>
                <c:pt idx="3031">
                  <c:v>7.739990234375</c:v>
                </c:pt>
                <c:pt idx="3032">
                  <c:v>7.7599945068360228</c:v>
                </c:pt>
                <c:pt idx="3033">
                  <c:v>7.7999877929690058</c:v>
                </c:pt>
                <c:pt idx="3034">
                  <c:v>7.8199920654300001</c:v>
                </c:pt>
                <c:pt idx="3035">
                  <c:v>7.8199920654300001</c:v>
                </c:pt>
                <c:pt idx="3036">
                  <c:v>7.7999877929690058</c:v>
                </c:pt>
                <c:pt idx="3037">
                  <c:v>7.7599945068360228</c:v>
                </c:pt>
                <c:pt idx="3038">
                  <c:v>7.739990234375</c:v>
                </c:pt>
                <c:pt idx="3039">
                  <c:v>7.7599945068360228</c:v>
                </c:pt>
                <c:pt idx="3040">
                  <c:v>7.7199859619140057</c:v>
                </c:pt>
                <c:pt idx="3041">
                  <c:v>7.7299957275390057</c:v>
                </c:pt>
                <c:pt idx="3042">
                  <c:v>7.6399993896490059</c:v>
                </c:pt>
                <c:pt idx="3043">
                  <c:v>7.5999908447270172</c:v>
                </c:pt>
                <c:pt idx="3044">
                  <c:v>7.5699920654300001</c:v>
                </c:pt>
                <c:pt idx="3045">
                  <c:v>7.5599975585940058</c:v>
                </c:pt>
                <c:pt idx="3046">
                  <c:v>7.5399932861330115</c:v>
                </c:pt>
                <c:pt idx="3047">
                  <c:v>7.489990234375</c:v>
                </c:pt>
                <c:pt idx="3048">
                  <c:v>7.449996948242017</c:v>
                </c:pt>
                <c:pt idx="3049">
                  <c:v>7.419998168946023</c:v>
                </c:pt>
                <c:pt idx="3050">
                  <c:v>7.439987182617017</c:v>
                </c:pt>
                <c:pt idx="3051">
                  <c:v>7.6399993896490059</c:v>
                </c:pt>
                <c:pt idx="3052">
                  <c:v>7.8399963378910229</c:v>
                </c:pt>
                <c:pt idx="3053">
                  <c:v>8.5399932861330115</c:v>
                </c:pt>
                <c:pt idx="3054">
                  <c:v>9.2899932861330115</c:v>
                </c:pt>
                <c:pt idx="3055">
                  <c:v>9.7699890136720171</c:v>
                </c:pt>
                <c:pt idx="3056">
                  <c:v>10.009994506836023</c:v>
                </c:pt>
                <c:pt idx="3057">
                  <c:v>10.029998779297017</c:v>
                </c:pt>
                <c:pt idx="3058">
                  <c:v>10.029998779297017</c:v>
                </c:pt>
                <c:pt idx="3059">
                  <c:v>10.029998779297017</c:v>
                </c:pt>
                <c:pt idx="3060">
                  <c:v>10.029998779297017</c:v>
                </c:pt>
                <c:pt idx="3061">
                  <c:v>10.029998779297017</c:v>
                </c:pt>
                <c:pt idx="3062">
                  <c:v>10.029998779297017</c:v>
                </c:pt>
                <c:pt idx="3063">
                  <c:v>10.029998779297017</c:v>
                </c:pt>
                <c:pt idx="3064">
                  <c:v>9.919998168946023</c:v>
                </c:pt>
                <c:pt idx="3065">
                  <c:v>9.8199920654300001</c:v>
                </c:pt>
                <c:pt idx="3066">
                  <c:v>9.659988403321023</c:v>
                </c:pt>
                <c:pt idx="3067">
                  <c:v>9.5899963378910229</c:v>
                </c:pt>
                <c:pt idx="3068">
                  <c:v>9.4799957275390057</c:v>
                </c:pt>
                <c:pt idx="3069">
                  <c:v>9.3899993896490059</c:v>
                </c:pt>
                <c:pt idx="3070">
                  <c:v>9.2999877929690058</c:v>
                </c:pt>
                <c:pt idx="3071">
                  <c:v>9.2099914550780113</c:v>
                </c:pt>
                <c:pt idx="3072">
                  <c:v>9.0599975585940058</c:v>
                </c:pt>
                <c:pt idx="3073">
                  <c:v>8.8600006103520172</c:v>
                </c:pt>
                <c:pt idx="3074">
                  <c:v>8.689987182617017</c:v>
                </c:pt>
                <c:pt idx="3075">
                  <c:v>8.6299896240240059</c:v>
                </c:pt>
                <c:pt idx="3076">
                  <c:v>8.5499877929690058</c:v>
                </c:pt>
                <c:pt idx="3077">
                  <c:v>8.5099945068360228</c:v>
                </c:pt>
                <c:pt idx="3078">
                  <c:v>8.5</c:v>
                </c:pt>
                <c:pt idx="3079">
                  <c:v>8.5099945068360228</c:v>
                </c:pt>
                <c:pt idx="3080">
                  <c:v>8.419998168946023</c:v>
                </c:pt>
                <c:pt idx="3081">
                  <c:v>8.2599945068360228</c:v>
                </c:pt>
                <c:pt idx="3082">
                  <c:v>8.1799926757810226</c:v>
                </c:pt>
                <c:pt idx="3083">
                  <c:v>8.169998168946023</c:v>
                </c:pt>
                <c:pt idx="3084">
                  <c:v>8.169998168946023</c:v>
                </c:pt>
                <c:pt idx="3085">
                  <c:v>8.0599975585940058</c:v>
                </c:pt>
                <c:pt idx="3086">
                  <c:v>7.949996948242017</c:v>
                </c:pt>
                <c:pt idx="3087">
                  <c:v>7.8299865722660229</c:v>
                </c:pt>
                <c:pt idx="3088">
                  <c:v>7.7699890136720171</c:v>
                </c:pt>
                <c:pt idx="3089">
                  <c:v>7.7099914550780113</c:v>
                </c:pt>
                <c:pt idx="3090">
                  <c:v>7.659988403321023</c:v>
                </c:pt>
                <c:pt idx="3091">
                  <c:v>7.6100006103520172</c:v>
                </c:pt>
                <c:pt idx="3092">
                  <c:v>7.5499877929690058</c:v>
                </c:pt>
                <c:pt idx="3093">
                  <c:v>7.5</c:v>
                </c:pt>
                <c:pt idx="3094">
                  <c:v>7.4599914550780113</c:v>
                </c:pt>
                <c:pt idx="3095">
                  <c:v>7.419998168946023</c:v>
                </c:pt>
                <c:pt idx="3096">
                  <c:v>7.3600006103520172</c:v>
                </c:pt>
                <c:pt idx="3097">
                  <c:v>7.2999877929690058</c:v>
                </c:pt>
                <c:pt idx="3098">
                  <c:v>7.2799987792970171</c:v>
                </c:pt>
                <c:pt idx="3099">
                  <c:v>7.2599945068360228</c:v>
                </c:pt>
                <c:pt idx="3100">
                  <c:v>7.2599945068360228</c:v>
                </c:pt>
                <c:pt idx="3101">
                  <c:v>7.199996948242017</c:v>
                </c:pt>
                <c:pt idx="3102">
                  <c:v>7.1499938964850003</c:v>
                </c:pt>
                <c:pt idx="3103">
                  <c:v>7.1100006103520172</c:v>
                </c:pt>
                <c:pt idx="3104">
                  <c:v>7.0699920654300001</c:v>
                </c:pt>
                <c:pt idx="3105">
                  <c:v>7.0499877929690058</c:v>
                </c:pt>
                <c:pt idx="3106">
                  <c:v>7.0399932861330115</c:v>
                </c:pt>
                <c:pt idx="3107">
                  <c:v>7.0199890136720171</c:v>
                </c:pt>
                <c:pt idx="3108">
                  <c:v>6.989990234375</c:v>
                </c:pt>
                <c:pt idx="3109">
                  <c:v>6.9599914550780113</c:v>
                </c:pt>
                <c:pt idx="3110">
                  <c:v>6.949996948242017</c:v>
                </c:pt>
                <c:pt idx="3111">
                  <c:v>6.9599914550780113</c:v>
                </c:pt>
                <c:pt idx="3112">
                  <c:v>6.949996948242017</c:v>
                </c:pt>
                <c:pt idx="3113">
                  <c:v>6.9699859619140057</c:v>
                </c:pt>
                <c:pt idx="3114">
                  <c:v>7</c:v>
                </c:pt>
                <c:pt idx="3115">
                  <c:v>7.0099945068360228</c:v>
                </c:pt>
                <c:pt idx="3116">
                  <c:v>6.989990234375</c:v>
                </c:pt>
                <c:pt idx="3117">
                  <c:v>6.9699859619140057</c:v>
                </c:pt>
                <c:pt idx="3118">
                  <c:v>7.0099945068360228</c:v>
                </c:pt>
                <c:pt idx="3119">
                  <c:v>6.9299926757810226</c:v>
                </c:pt>
                <c:pt idx="3120">
                  <c:v>6.8999938964850003</c:v>
                </c:pt>
                <c:pt idx="3121">
                  <c:v>6.989990234375</c:v>
                </c:pt>
                <c:pt idx="3122">
                  <c:v>7.0699920654300001</c:v>
                </c:pt>
                <c:pt idx="3123">
                  <c:v>7.0699920654300001</c:v>
                </c:pt>
                <c:pt idx="3124">
                  <c:v>7.0299987792970171</c:v>
                </c:pt>
                <c:pt idx="3125">
                  <c:v>7.0099945068360228</c:v>
                </c:pt>
                <c:pt idx="3126">
                  <c:v>7.0099945068360228</c:v>
                </c:pt>
                <c:pt idx="3127">
                  <c:v>6.989990234375</c:v>
                </c:pt>
                <c:pt idx="3128">
                  <c:v>6.989990234375</c:v>
                </c:pt>
                <c:pt idx="3129">
                  <c:v>6.9699859619140057</c:v>
                </c:pt>
                <c:pt idx="3130">
                  <c:v>6.949996948242017</c:v>
                </c:pt>
                <c:pt idx="3131">
                  <c:v>6.9299926757810226</c:v>
                </c:pt>
                <c:pt idx="3132">
                  <c:v>6.919998168946023</c:v>
                </c:pt>
                <c:pt idx="3133">
                  <c:v>6.919998168946023</c:v>
                </c:pt>
                <c:pt idx="3134">
                  <c:v>6.909988403321023</c:v>
                </c:pt>
                <c:pt idx="3135">
                  <c:v>6.909988403321023</c:v>
                </c:pt>
                <c:pt idx="3136">
                  <c:v>6.919998168946023</c:v>
                </c:pt>
                <c:pt idx="3137">
                  <c:v>6.9299926757810226</c:v>
                </c:pt>
                <c:pt idx="3138">
                  <c:v>6.9799957275390057</c:v>
                </c:pt>
                <c:pt idx="3139">
                  <c:v>6.9599914550780113</c:v>
                </c:pt>
                <c:pt idx="3140">
                  <c:v>6.939987182617017</c:v>
                </c:pt>
                <c:pt idx="3141">
                  <c:v>7</c:v>
                </c:pt>
                <c:pt idx="3142">
                  <c:v>6.9799957275390057</c:v>
                </c:pt>
                <c:pt idx="3143">
                  <c:v>6.939987182617017</c:v>
                </c:pt>
                <c:pt idx="3144">
                  <c:v>6.939987182617017</c:v>
                </c:pt>
                <c:pt idx="3145">
                  <c:v>6.9299926757810226</c:v>
                </c:pt>
                <c:pt idx="3146">
                  <c:v>6.919998168946023</c:v>
                </c:pt>
                <c:pt idx="3147">
                  <c:v>6.8999938964850003</c:v>
                </c:pt>
                <c:pt idx="3148">
                  <c:v>6.8899993896490059</c:v>
                </c:pt>
                <c:pt idx="3149">
                  <c:v>6.8999938964850003</c:v>
                </c:pt>
                <c:pt idx="3150">
                  <c:v>6.8799896240240059</c:v>
                </c:pt>
                <c:pt idx="3151">
                  <c:v>6.8299865722660229</c:v>
                </c:pt>
                <c:pt idx="3152">
                  <c:v>6.8099975585940058</c:v>
                </c:pt>
                <c:pt idx="3153">
                  <c:v>6.7799987792970171</c:v>
                </c:pt>
                <c:pt idx="3154">
                  <c:v>6.7699890136720171</c:v>
                </c:pt>
                <c:pt idx="3155">
                  <c:v>6.75</c:v>
                </c:pt>
                <c:pt idx="3156">
                  <c:v>6.75</c:v>
                </c:pt>
                <c:pt idx="3157">
                  <c:v>6.7699890136720171</c:v>
                </c:pt>
                <c:pt idx="3158">
                  <c:v>6.7899932861330115</c:v>
                </c:pt>
                <c:pt idx="3159">
                  <c:v>6.7899932861330115</c:v>
                </c:pt>
                <c:pt idx="3160">
                  <c:v>6.7799987792970171</c:v>
                </c:pt>
                <c:pt idx="3161">
                  <c:v>6.7799987792970171</c:v>
                </c:pt>
                <c:pt idx="3162">
                  <c:v>6.7799987792970171</c:v>
                </c:pt>
                <c:pt idx="3163">
                  <c:v>6.75</c:v>
                </c:pt>
                <c:pt idx="3164">
                  <c:v>6.7199859619140057</c:v>
                </c:pt>
                <c:pt idx="3165">
                  <c:v>6.7099914550780113</c:v>
                </c:pt>
                <c:pt idx="3166">
                  <c:v>6.699996948242017</c:v>
                </c:pt>
                <c:pt idx="3167">
                  <c:v>6.689987182617017</c:v>
                </c:pt>
                <c:pt idx="3168">
                  <c:v>6.6799926757810226</c:v>
                </c:pt>
                <c:pt idx="3169">
                  <c:v>6.5799865722660229</c:v>
                </c:pt>
                <c:pt idx="3170">
                  <c:v>6.5299987792970171</c:v>
                </c:pt>
                <c:pt idx="3171">
                  <c:v>6.5399932861330115</c:v>
                </c:pt>
                <c:pt idx="3172">
                  <c:v>6.5</c:v>
                </c:pt>
                <c:pt idx="3173">
                  <c:v>6.5899963378910229</c:v>
                </c:pt>
                <c:pt idx="3174">
                  <c:v>6.5</c:v>
                </c:pt>
                <c:pt idx="3175">
                  <c:v>6.449996948242017</c:v>
                </c:pt>
                <c:pt idx="3176">
                  <c:v>6.4799957275390057</c:v>
                </c:pt>
                <c:pt idx="3177">
                  <c:v>6.439987182617017</c:v>
                </c:pt>
                <c:pt idx="3178">
                  <c:v>6.3899993896490059</c:v>
                </c:pt>
                <c:pt idx="3179">
                  <c:v>6.409988403321023</c:v>
                </c:pt>
                <c:pt idx="3180">
                  <c:v>6.439987182617017</c:v>
                </c:pt>
                <c:pt idx="3181">
                  <c:v>6.4299926757810226</c:v>
                </c:pt>
                <c:pt idx="3182">
                  <c:v>6.409988403321023</c:v>
                </c:pt>
                <c:pt idx="3183">
                  <c:v>6.419998168946023</c:v>
                </c:pt>
                <c:pt idx="3184">
                  <c:v>6.3699951171880116</c:v>
                </c:pt>
                <c:pt idx="3185">
                  <c:v>6.409988403321023</c:v>
                </c:pt>
                <c:pt idx="3186">
                  <c:v>6.3399963378910229</c:v>
                </c:pt>
                <c:pt idx="3187">
                  <c:v>6.3399963378910229</c:v>
                </c:pt>
                <c:pt idx="3188">
                  <c:v>6.3299865722660229</c:v>
                </c:pt>
                <c:pt idx="3189">
                  <c:v>6.2799987792970171</c:v>
                </c:pt>
                <c:pt idx="3190">
                  <c:v>6.2999877929690058</c:v>
                </c:pt>
                <c:pt idx="3191">
                  <c:v>6.3600006103520172</c:v>
                </c:pt>
                <c:pt idx="3192">
                  <c:v>6.3399963378910229</c:v>
                </c:pt>
                <c:pt idx="3193">
                  <c:v>6.2799987792970171</c:v>
                </c:pt>
                <c:pt idx="3194">
                  <c:v>6.2299957275390057</c:v>
                </c:pt>
                <c:pt idx="3195">
                  <c:v>6.25</c:v>
                </c:pt>
                <c:pt idx="3196">
                  <c:v>6.2999877929690058</c:v>
                </c:pt>
                <c:pt idx="3197">
                  <c:v>6.2899932861330115</c:v>
                </c:pt>
                <c:pt idx="3198">
                  <c:v>6.2599945068360228</c:v>
                </c:pt>
                <c:pt idx="3199">
                  <c:v>6.2299957275390057</c:v>
                </c:pt>
                <c:pt idx="3200">
                  <c:v>6.1799926757810226</c:v>
                </c:pt>
                <c:pt idx="3201">
                  <c:v>6.1499938964850003</c:v>
                </c:pt>
                <c:pt idx="3202">
                  <c:v>6.159988403321023</c:v>
                </c:pt>
                <c:pt idx="3203">
                  <c:v>6.159988403321023</c:v>
                </c:pt>
                <c:pt idx="3204">
                  <c:v>6.169998168946023</c:v>
                </c:pt>
                <c:pt idx="3205">
                  <c:v>6.1499938964850003</c:v>
                </c:pt>
                <c:pt idx="3206">
                  <c:v>6.159988403321023</c:v>
                </c:pt>
                <c:pt idx="3207">
                  <c:v>6.1100006103520172</c:v>
                </c:pt>
                <c:pt idx="3208">
                  <c:v>6.0999908447270172</c:v>
                </c:pt>
                <c:pt idx="3209">
                  <c:v>6.0699920654300001</c:v>
                </c:pt>
                <c:pt idx="3210">
                  <c:v>6.1199951171880116</c:v>
                </c:pt>
                <c:pt idx="3211">
                  <c:v>6.0699920654300001</c:v>
                </c:pt>
                <c:pt idx="3212">
                  <c:v>6.0799865722660229</c:v>
                </c:pt>
                <c:pt idx="3213">
                  <c:v>6.0399932861330115</c:v>
                </c:pt>
                <c:pt idx="3214">
                  <c:v>6.0899963378910229</c:v>
                </c:pt>
                <c:pt idx="3215">
                  <c:v>6.0299987792970171</c:v>
                </c:pt>
                <c:pt idx="3216">
                  <c:v>6.0299987792970171</c:v>
                </c:pt>
                <c:pt idx="3217">
                  <c:v>6.0299987792970171</c:v>
                </c:pt>
                <c:pt idx="3218">
                  <c:v>6</c:v>
                </c:pt>
                <c:pt idx="3219">
                  <c:v>6.0299987792970171</c:v>
                </c:pt>
                <c:pt idx="3220">
                  <c:v>6.0199890136720171</c:v>
                </c:pt>
                <c:pt idx="3221">
                  <c:v>6.0099945068360228</c:v>
                </c:pt>
                <c:pt idx="3222">
                  <c:v>5.9799957275390057</c:v>
                </c:pt>
                <c:pt idx="3223">
                  <c:v>5.9699859619140057</c:v>
                </c:pt>
                <c:pt idx="3224">
                  <c:v>5.949996948242017</c:v>
                </c:pt>
                <c:pt idx="3225">
                  <c:v>6</c:v>
                </c:pt>
                <c:pt idx="3226">
                  <c:v>6</c:v>
                </c:pt>
                <c:pt idx="3227">
                  <c:v>5.9599914550780113</c:v>
                </c:pt>
                <c:pt idx="3228">
                  <c:v>5.939987182617017</c:v>
                </c:pt>
                <c:pt idx="3229">
                  <c:v>5.919998168946023</c:v>
                </c:pt>
                <c:pt idx="3230">
                  <c:v>5.8799896240240059</c:v>
                </c:pt>
                <c:pt idx="3231">
                  <c:v>5.8499908447270172</c:v>
                </c:pt>
                <c:pt idx="3232">
                  <c:v>5.8999938964850003</c:v>
                </c:pt>
                <c:pt idx="3233">
                  <c:v>5.939987182617017</c:v>
                </c:pt>
                <c:pt idx="3234">
                  <c:v>5.939987182617017</c:v>
                </c:pt>
                <c:pt idx="3235">
                  <c:v>5.9699859619140057</c:v>
                </c:pt>
                <c:pt idx="3236">
                  <c:v>5.9299926757810226</c:v>
                </c:pt>
                <c:pt idx="3237">
                  <c:v>5.919998168946023</c:v>
                </c:pt>
                <c:pt idx="3238">
                  <c:v>5.909988403321023</c:v>
                </c:pt>
                <c:pt idx="3239">
                  <c:v>5.909988403321023</c:v>
                </c:pt>
                <c:pt idx="3240">
                  <c:v>5.8999938964850003</c:v>
                </c:pt>
                <c:pt idx="3241">
                  <c:v>5.909988403321023</c:v>
                </c:pt>
                <c:pt idx="3242">
                  <c:v>5.8699951171880116</c:v>
                </c:pt>
                <c:pt idx="3243">
                  <c:v>5.8799896240240059</c:v>
                </c:pt>
                <c:pt idx="3244">
                  <c:v>5.909988403321023</c:v>
                </c:pt>
                <c:pt idx="3245">
                  <c:v>5.8499908447270172</c:v>
                </c:pt>
                <c:pt idx="3246">
                  <c:v>5.8199920654300001</c:v>
                </c:pt>
                <c:pt idx="3247">
                  <c:v>5.7899932861330115</c:v>
                </c:pt>
                <c:pt idx="3248">
                  <c:v>5.8799896240240059</c:v>
                </c:pt>
                <c:pt idx="3249">
                  <c:v>5.8799896240240059</c:v>
                </c:pt>
                <c:pt idx="3250">
                  <c:v>5.8799896240240059</c:v>
                </c:pt>
                <c:pt idx="3251">
                  <c:v>5.8199920654300001</c:v>
                </c:pt>
                <c:pt idx="3252">
                  <c:v>5.7899932861330115</c:v>
                </c:pt>
                <c:pt idx="3253">
                  <c:v>5.8299865722660229</c:v>
                </c:pt>
                <c:pt idx="3254">
                  <c:v>5.8099975585940058</c:v>
                </c:pt>
                <c:pt idx="3255">
                  <c:v>5.7599945068360228</c:v>
                </c:pt>
                <c:pt idx="3256">
                  <c:v>5.7899932861330115</c:v>
                </c:pt>
                <c:pt idx="3257">
                  <c:v>5.7899932861330115</c:v>
                </c:pt>
                <c:pt idx="3258">
                  <c:v>5.7799987792970171</c:v>
                </c:pt>
                <c:pt idx="3259">
                  <c:v>5.7599945068360228</c:v>
                </c:pt>
                <c:pt idx="3260">
                  <c:v>5.7599945068360228</c:v>
                </c:pt>
                <c:pt idx="3261">
                  <c:v>5.7299957275390057</c:v>
                </c:pt>
                <c:pt idx="3262">
                  <c:v>5.7099914550780113</c:v>
                </c:pt>
                <c:pt idx="3263">
                  <c:v>5.75</c:v>
                </c:pt>
                <c:pt idx="3264">
                  <c:v>5.739990234375</c:v>
                </c:pt>
                <c:pt idx="3265">
                  <c:v>5.7299957275390057</c:v>
                </c:pt>
                <c:pt idx="3266">
                  <c:v>5.7299957275390057</c:v>
                </c:pt>
                <c:pt idx="3267">
                  <c:v>5.7299957275390057</c:v>
                </c:pt>
                <c:pt idx="3268">
                  <c:v>5.669998168946023</c:v>
                </c:pt>
                <c:pt idx="3269">
                  <c:v>5.6499938964850003</c:v>
                </c:pt>
                <c:pt idx="3270">
                  <c:v>5.6299896240240059</c:v>
                </c:pt>
                <c:pt idx="3271">
                  <c:v>5.6199951171880116</c:v>
                </c:pt>
                <c:pt idx="3272">
                  <c:v>5.6199951171880116</c:v>
                </c:pt>
                <c:pt idx="3273">
                  <c:v>5.6299896240240059</c:v>
                </c:pt>
                <c:pt idx="3274">
                  <c:v>5.5799865722660229</c:v>
                </c:pt>
                <c:pt idx="3275">
                  <c:v>5.5799865722660229</c:v>
                </c:pt>
                <c:pt idx="3276">
                  <c:v>5.5799865722660229</c:v>
                </c:pt>
                <c:pt idx="3277">
                  <c:v>5.5999908447270172</c:v>
                </c:pt>
                <c:pt idx="3278">
                  <c:v>5.6100006103520172</c:v>
                </c:pt>
                <c:pt idx="3279">
                  <c:v>5.5799865722660229</c:v>
                </c:pt>
                <c:pt idx="3280">
                  <c:v>5.5899963378910229</c:v>
                </c:pt>
                <c:pt idx="3281">
                  <c:v>5.6100006103520172</c:v>
                </c:pt>
                <c:pt idx="3282">
                  <c:v>5.5999908447270172</c:v>
                </c:pt>
                <c:pt idx="3283">
                  <c:v>5.5799865722660229</c:v>
                </c:pt>
                <c:pt idx="3284">
                  <c:v>5.5899963378910229</c:v>
                </c:pt>
                <c:pt idx="3285">
                  <c:v>5.5699920654300001</c:v>
                </c:pt>
                <c:pt idx="3286">
                  <c:v>5.5799865722660229</c:v>
                </c:pt>
                <c:pt idx="3287">
                  <c:v>5.5499877929690058</c:v>
                </c:pt>
                <c:pt idx="3288">
                  <c:v>5.5299987792970171</c:v>
                </c:pt>
                <c:pt idx="3289">
                  <c:v>5.5599975585940058</c:v>
                </c:pt>
                <c:pt idx="3290">
                  <c:v>5.5099945068360228</c:v>
                </c:pt>
                <c:pt idx="3291">
                  <c:v>5.5199890136720171</c:v>
                </c:pt>
                <c:pt idx="3292">
                  <c:v>5.5899963378910229</c:v>
                </c:pt>
                <c:pt idx="3293">
                  <c:v>5.5299987792970171</c:v>
                </c:pt>
                <c:pt idx="3294">
                  <c:v>5.5399932861330115</c:v>
                </c:pt>
                <c:pt idx="3295">
                  <c:v>5.5299987792970171</c:v>
                </c:pt>
                <c:pt idx="3296">
                  <c:v>5.5199890136720171</c:v>
                </c:pt>
                <c:pt idx="3297">
                  <c:v>5.5499877929690058</c:v>
                </c:pt>
                <c:pt idx="3298">
                  <c:v>5.6199951171880116</c:v>
                </c:pt>
                <c:pt idx="3299">
                  <c:v>5.6100006103520172</c:v>
                </c:pt>
                <c:pt idx="3300">
                  <c:v>5.5799865722660229</c:v>
                </c:pt>
                <c:pt idx="3301">
                  <c:v>5.5599975585940058</c:v>
                </c:pt>
                <c:pt idx="3302">
                  <c:v>5.6100006103520172</c:v>
                </c:pt>
                <c:pt idx="3303">
                  <c:v>5.6299896240240059</c:v>
                </c:pt>
                <c:pt idx="3304">
                  <c:v>5.6299896240240059</c:v>
                </c:pt>
                <c:pt idx="3305">
                  <c:v>5.6299896240240059</c:v>
                </c:pt>
                <c:pt idx="3306">
                  <c:v>5.6199951171880116</c:v>
                </c:pt>
                <c:pt idx="3307">
                  <c:v>5.6199951171880116</c:v>
                </c:pt>
                <c:pt idx="3308">
                  <c:v>5.6100006103520172</c:v>
                </c:pt>
                <c:pt idx="3309">
                  <c:v>5.5999908447270172</c:v>
                </c:pt>
                <c:pt idx="3310">
                  <c:v>5.6299896240240059</c:v>
                </c:pt>
                <c:pt idx="3311">
                  <c:v>5.5899963378910229</c:v>
                </c:pt>
                <c:pt idx="3312">
                  <c:v>5.5899963378910229</c:v>
                </c:pt>
                <c:pt idx="3313">
                  <c:v>5.5899963378910229</c:v>
                </c:pt>
                <c:pt idx="3314">
                  <c:v>5.5699920654300001</c:v>
                </c:pt>
                <c:pt idx="3315">
                  <c:v>5.4799957275390057</c:v>
                </c:pt>
                <c:pt idx="3316">
                  <c:v>5.5699920654300001</c:v>
                </c:pt>
                <c:pt idx="3317">
                  <c:v>5.5599975585940058</c:v>
                </c:pt>
                <c:pt idx="3318">
                  <c:v>5.5699920654300001</c:v>
                </c:pt>
                <c:pt idx="3319">
                  <c:v>5.5699920654300001</c:v>
                </c:pt>
                <c:pt idx="3320">
                  <c:v>5.5699920654300001</c:v>
                </c:pt>
                <c:pt idx="3321">
                  <c:v>5.5699920654300001</c:v>
                </c:pt>
                <c:pt idx="3322">
                  <c:v>5.5599975585940058</c:v>
                </c:pt>
                <c:pt idx="3323">
                  <c:v>5.5599975585940058</c:v>
                </c:pt>
                <c:pt idx="3324">
                  <c:v>5.5599975585940058</c:v>
                </c:pt>
                <c:pt idx="3325">
                  <c:v>5.5599975585940058</c:v>
                </c:pt>
                <c:pt idx="3326">
                  <c:v>5.5699920654300001</c:v>
                </c:pt>
                <c:pt idx="3327">
                  <c:v>5.5699920654300001</c:v>
                </c:pt>
                <c:pt idx="3328">
                  <c:v>5.5599975585940058</c:v>
                </c:pt>
                <c:pt idx="3329">
                  <c:v>5.5599975585940058</c:v>
                </c:pt>
                <c:pt idx="3330">
                  <c:v>5.5699920654300001</c:v>
                </c:pt>
                <c:pt idx="3331">
                  <c:v>5.5899963378910229</c:v>
                </c:pt>
                <c:pt idx="3332">
                  <c:v>5.5899963378910229</c:v>
                </c:pt>
                <c:pt idx="3333">
                  <c:v>5.6399993896490059</c:v>
                </c:pt>
                <c:pt idx="3334">
                  <c:v>5.659988403321023</c:v>
                </c:pt>
                <c:pt idx="3335">
                  <c:v>5.6499938964850003</c:v>
                </c:pt>
                <c:pt idx="3336">
                  <c:v>5.6399993896490059</c:v>
                </c:pt>
                <c:pt idx="3337">
                  <c:v>5.6199951171880116</c:v>
                </c:pt>
                <c:pt idx="3338">
                  <c:v>5.6100006103520172</c:v>
                </c:pt>
                <c:pt idx="3339">
                  <c:v>5.5999908447270172</c:v>
                </c:pt>
                <c:pt idx="3340">
                  <c:v>5.5899963378910229</c:v>
                </c:pt>
                <c:pt idx="3341">
                  <c:v>5.5899963378910229</c:v>
                </c:pt>
                <c:pt idx="3342">
                  <c:v>5.5899963378910229</c:v>
                </c:pt>
                <c:pt idx="3343">
                  <c:v>5.5799865722660229</c:v>
                </c:pt>
                <c:pt idx="3344">
                  <c:v>5.5599975585940058</c:v>
                </c:pt>
                <c:pt idx="3345">
                  <c:v>5.5599975585940058</c:v>
                </c:pt>
                <c:pt idx="3346">
                  <c:v>5.5499877929690058</c:v>
                </c:pt>
                <c:pt idx="3347">
                  <c:v>5.5399932861330115</c:v>
                </c:pt>
                <c:pt idx="3348">
                  <c:v>5.5399932861330115</c:v>
                </c:pt>
                <c:pt idx="3349">
                  <c:v>5.5299987792970171</c:v>
                </c:pt>
                <c:pt idx="3350">
                  <c:v>5.5199890136720171</c:v>
                </c:pt>
                <c:pt idx="3351">
                  <c:v>5.5399932861330115</c:v>
                </c:pt>
                <c:pt idx="3352">
                  <c:v>5.5399932861330115</c:v>
                </c:pt>
                <c:pt idx="3353">
                  <c:v>5.5</c:v>
                </c:pt>
                <c:pt idx="3354">
                  <c:v>5.5199890136720171</c:v>
                </c:pt>
                <c:pt idx="3355">
                  <c:v>5.5099945068360228</c:v>
                </c:pt>
                <c:pt idx="3356">
                  <c:v>5.5</c:v>
                </c:pt>
                <c:pt idx="3357">
                  <c:v>5.5</c:v>
                </c:pt>
                <c:pt idx="3358">
                  <c:v>5.489990234375</c:v>
                </c:pt>
                <c:pt idx="3359">
                  <c:v>5.489990234375</c:v>
                </c:pt>
                <c:pt idx="3360">
                  <c:v>5.489990234375</c:v>
                </c:pt>
                <c:pt idx="3361">
                  <c:v>5.489990234375</c:v>
                </c:pt>
                <c:pt idx="3362">
                  <c:v>5.489990234375</c:v>
                </c:pt>
                <c:pt idx="3363">
                  <c:v>5.4799957275390057</c:v>
                </c:pt>
                <c:pt idx="3364">
                  <c:v>5.4699859619140057</c:v>
                </c:pt>
                <c:pt idx="3365">
                  <c:v>5.4699859619140057</c:v>
                </c:pt>
                <c:pt idx="3366">
                  <c:v>5.4699859619140057</c:v>
                </c:pt>
                <c:pt idx="3367">
                  <c:v>5.4699859619140057</c:v>
                </c:pt>
                <c:pt idx="3368">
                  <c:v>5.4699859619140057</c:v>
                </c:pt>
                <c:pt idx="3369">
                  <c:v>5.4699859619140057</c:v>
                </c:pt>
                <c:pt idx="3370">
                  <c:v>5.4699859619140057</c:v>
                </c:pt>
                <c:pt idx="3371">
                  <c:v>5.4599914550780113</c:v>
                </c:pt>
                <c:pt idx="3372">
                  <c:v>5.4599914550780113</c:v>
                </c:pt>
                <c:pt idx="3373">
                  <c:v>5.4599914550780113</c:v>
                </c:pt>
                <c:pt idx="3374">
                  <c:v>5.4699859619140057</c:v>
                </c:pt>
                <c:pt idx="3375">
                  <c:v>5.489990234375</c:v>
                </c:pt>
                <c:pt idx="3376">
                  <c:v>5.489990234375</c:v>
                </c:pt>
                <c:pt idx="3377">
                  <c:v>5.4799957275390057</c:v>
                </c:pt>
                <c:pt idx="3378">
                  <c:v>5.4599914550780113</c:v>
                </c:pt>
                <c:pt idx="3379">
                  <c:v>5.4599914550780113</c:v>
                </c:pt>
                <c:pt idx="3380">
                  <c:v>5.4599914550780113</c:v>
                </c:pt>
                <c:pt idx="3381">
                  <c:v>5.449996948242017</c:v>
                </c:pt>
                <c:pt idx="3382">
                  <c:v>5.439987182617017</c:v>
                </c:pt>
                <c:pt idx="3383">
                  <c:v>5.4299926757810226</c:v>
                </c:pt>
                <c:pt idx="3384">
                  <c:v>5.4299926757810226</c:v>
                </c:pt>
                <c:pt idx="3385">
                  <c:v>5.419998168946023</c:v>
                </c:pt>
                <c:pt idx="3386">
                  <c:v>5.4299926757810226</c:v>
                </c:pt>
                <c:pt idx="3387">
                  <c:v>5.419998168946023</c:v>
                </c:pt>
                <c:pt idx="3388">
                  <c:v>5.419998168946023</c:v>
                </c:pt>
                <c:pt idx="3389">
                  <c:v>5.439987182617017</c:v>
                </c:pt>
                <c:pt idx="3390">
                  <c:v>5.419998168946023</c:v>
                </c:pt>
                <c:pt idx="3391">
                  <c:v>5.419998168946023</c:v>
                </c:pt>
                <c:pt idx="3392">
                  <c:v>5.4299926757810226</c:v>
                </c:pt>
                <c:pt idx="3393">
                  <c:v>5.4299926757810226</c:v>
                </c:pt>
                <c:pt idx="3394">
                  <c:v>5.3099975585940058</c:v>
                </c:pt>
                <c:pt idx="3395">
                  <c:v>5.3099975585940058</c:v>
                </c:pt>
                <c:pt idx="3396">
                  <c:v>5.3099975585940058</c:v>
                </c:pt>
                <c:pt idx="3397">
                  <c:v>5.3299865722660229</c:v>
                </c:pt>
                <c:pt idx="3398">
                  <c:v>5.3600006103520172</c:v>
                </c:pt>
                <c:pt idx="3399">
                  <c:v>5.4599914550780113</c:v>
                </c:pt>
                <c:pt idx="3400">
                  <c:v>5.4799957275390057</c:v>
                </c:pt>
                <c:pt idx="3401">
                  <c:v>5.4699859619140057</c:v>
                </c:pt>
                <c:pt idx="3402">
                  <c:v>5.4599914550780113</c:v>
                </c:pt>
                <c:pt idx="3403">
                  <c:v>5.439987182617017</c:v>
                </c:pt>
                <c:pt idx="3404">
                  <c:v>5.439987182617017</c:v>
                </c:pt>
                <c:pt idx="3405">
                  <c:v>5.419998168946023</c:v>
                </c:pt>
                <c:pt idx="3406">
                  <c:v>5.409988403321023</c:v>
                </c:pt>
                <c:pt idx="3407">
                  <c:v>5.409988403321023</c:v>
                </c:pt>
                <c:pt idx="3408">
                  <c:v>5.3999938964850003</c:v>
                </c:pt>
                <c:pt idx="3409">
                  <c:v>5.3699951171880116</c:v>
                </c:pt>
                <c:pt idx="3410">
                  <c:v>5.3600006103520172</c:v>
                </c:pt>
                <c:pt idx="3411">
                  <c:v>5.3799896240240059</c:v>
                </c:pt>
                <c:pt idx="3412">
                  <c:v>5.3600006103520172</c:v>
                </c:pt>
                <c:pt idx="3413">
                  <c:v>5.3799896240240059</c:v>
                </c:pt>
                <c:pt idx="3414">
                  <c:v>5.3600006103520172</c:v>
                </c:pt>
                <c:pt idx="3415">
                  <c:v>5.3699951171880116</c:v>
                </c:pt>
                <c:pt idx="3416">
                  <c:v>5.3699951171880116</c:v>
                </c:pt>
                <c:pt idx="3417">
                  <c:v>5.3600006103520172</c:v>
                </c:pt>
                <c:pt idx="3418">
                  <c:v>5.3399963378910229</c:v>
                </c:pt>
                <c:pt idx="3419">
                  <c:v>5.3499908447270172</c:v>
                </c:pt>
                <c:pt idx="3420">
                  <c:v>5.3199920654300001</c:v>
                </c:pt>
                <c:pt idx="3421">
                  <c:v>5.3299865722660229</c:v>
                </c:pt>
                <c:pt idx="3422">
                  <c:v>5.2999877929690058</c:v>
                </c:pt>
                <c:pt idx="3423">
                  <c:v>5.3099975585940058</c:v>
                </c:pt>
                <c:pt idx="3424">
                  <c:v>5.3099975585940058</c:v>
                </c:pt>
                <c:pt idx="3425">
                  <c:v>5.2999877929690058</c:v>
                </c:pt>
                <c:pt idx="3426">
                  <c:v>5.2999877929690058</c:v>
                </c:pt>
                <c:pt idx="3427">
                  <c:v>5.3199920654300001</c:v>
                </c:pt>
                <c:pt idx="3428">
                  <c:v>5.3899993896490059</c:v>
                </c:pt>
                <c:pt idx="3429">
                  <c:v>5.6199951171880116</c:v>
                </c:pt>
                <c:pt idx="3430">
                  <c:v>5.739990234375</c:v>
                </c:pt>
                <c:pt idx="3431">
                  <c:v>5.8099975585940058</c:v>
                </c:pt>
                <c:pt idx="3432">
                  <c:v>5.8199920654300001</c:v>
                </c:pt>
                <c:pt idx="3433">
                  <c:v>5.8199920654300001</c:v>
                </c:pt>
                <c:pt idx="3434">
                  <c:v>5.8399963378910229</c:v>
                </c:pt>
                <c:pt idx="3435">
                  <c:v>5.7999877929690058</c:v>
                </c:pt>
                <c:pt idx="3436">
                  <c:v>5.7799987792970171</c:v>
                </c:pt>
                <c:pt idx="3437">
                  <c:v>5.7599945068360228</c:v>
                </c:pt>
                <c:pt idx="3438">
                  <c:v>5.739990234375</c:v>
                </c:pt>
                <c:pt idx="3439">
                  <c:v>5.7199859619140057</c:v>
                </c:pt>
                <c:pt idx="3440">
                  <c:v>5.6799926757810226</c:v>
                </c:pt>
                <c:pt idx="3441">
                  <c:v>5.669998168946023</c:v>
                </c:pt>
                <c:pt idx="3442">
                  <c:v>5.6499938964850003</c:v>
                </c:pt>
                <c:pt idx="3443">
                  <c:v>5.6299896240240059</c:v>
                </c:pt>
                <c:pt idx="3444">
                  <c:v>5.5999908447270172</c:v>
                </c:pt>
                <c:pt idx="3445">
                  <c:v>5.5699920654300001</c:v>
                </c:pt>
                <c:pt idx="3446">
                  <c:v>5.5699920654300001</c:v>
                </c:pt>
                <c:pt idx="3447">
                  <c:v>5.5599975585940058</c:v>
                </c:pt>
                <c:pt idx="3448">
                  <c:v>5.689987182617017</c:v>
                </c:pt>
                <c:pt idx="3449">
                  <c:v>5.8199920654300001</c:v>
                </c:pt>
                <c:pt idx="3450">
                  <c:v>5.919998168946023</c:v>
                </c:pt>
                <c:pt idx="3451">
                  <c:v>6.0399932861330115</c:v>
                </c:pt>
                <c:pt idx="3452">
                  <c:v>6.1100006103520172</c:v>
                </c:pt>
                <c:pt idx="3453">
                  <c:v>6.3699951171880116</c:v>
                </c:pt>
                <c:pt idx="3454">
                  <c:v>6.449996948242017</c:v>
                </c:pt>
                <c:pt idx="3455">
                  <c:v>6.409988403321023</c:v>
                </c:pt>
                <c:pt idx="3456">
                  <c:v>6.419998168946023</c:v>
                </c:pt>
                <c:pt idx="3457">
                  <c:v>6.3299865722660229</c:v>
                </c:pt>
                <c:pt idx="3458">
                  <c:v>6.2899932861330115</c:v>
                </c:pt>
                <c:pt idx="3459">
                  <c:v>6.239990234375</c:v>
                </c:pt>
                <c:pt idx="3460">
                  <c:v>6.2199859619140057</c:v>
                </c:pt>
                <c:pt idx="3461">
                  <c:v>6.169998168946023</c:v>
                </c:pt>
                <c:pt idx="3462">
                  <c:v>6.1299896240240059</c:v>
                </c:pt>
                <c:pt idx="3463">
                  <c:v>6.1199951171880116</c:v>
                </c:pt>
                <c:pt idx="3464">
                  <c:v>6.0899963378910229</c:v>
                </c:pt>
                <c:pt idx="3465">
                  <c:v>6.0499877929690058</c:v>
                </c:pt>
                <c:pt idx="3466">
                  <c:v>6.0299987792970171</c:v>
                </c:pt>
                <c:pt idx="3467">
                  <c:v>6.0299987792970171</c:v>
                </c:pt>
                <c:pt idx="3468">
                  <c:v>6.0099945068360228</c:v>
                </c:pt>
                <c:pt idx="3469">
                  <c:v>5.9699859619140057</c:v>
                </c:pt>
                <c:pt idx="3470">
                  <c:v>5.949996948242017</c:v>
                </c:pt>
                <c:pt idx="3471">
                  <c:v>5.939987182617017</c:v>
                </c:pt>
                <c:pt idx="3472">
                  <c:v>5.919998168946023</c:v>
                </c:pt>
                <c:pt idx="3473">
                  <c:v>5.8999938964850003</c:v>
                </c:pt>
                <c:pt idx="3474">
                  <c:v>5.8699951171880116</c:v>
                </c:pt>
                <c:pt idx="3475">
                  <c:v>5.8399963378910229</c:v>
                </c:pt>
                <c:pt idx="3476">
                  <c:v>5.8199920654300001</c:v>
                </c:pt>
                <c:pt idx="3477">
                  <c:v>5.7999877929690058</c:v>
                </c:pt>
                <c:pt idx="3478">
                  <c:v>5.7799987792970171</c:v>
                </c:pt>
                <c:pt idx="3479">
                  <c:v>5.7799987792970171</c:v>
                </c:pt>
                <c:pt idx="3480">
                  <c:v>5.7699890136720171</c:v>
                </c:pt>
                <c:pt idx="3481">
                  <c:v>5.7599945068360228</c:v>
                </c:pt>
                <c:pt idx="3482">
                  <c:v>5.7299957275390057</c:v>
                </c:pt>
                <c:pt idx="3483">
                  <c:v>5.7199859619140057</c:v>
                </c:pt>
                <c:pt idx="3484">
                  <c:v>5.7199859619140057</c:v>
                </c:pt>
                <c:pt idx="3485">
                  <c:v>5.7099914550780113</c:v>
                </c:pt>
                <c:pt idx="3486">
                  <c:v>5.7099914550780113</c:v>
                </c:pt>
                <c:pt idx="3487">
                  <c:v>5.699996948242017</c:v>
                </c:pt>
                <c:pt idx="3488">
                  <c:v>5.699996948242017</c:v>
                </c:pt>
                <c:pt idx="3489">
                  <c:v>5.6799926757810226</c:v>
                </c:pt>
                <c:pt idx="3490">
                  <c:v>5.6799926757810226</c:v>
                </c:pt>
                <c:pt idx="3491">
                  <c:v>5.689987182617017</c:v>
                </c:pt>
                <c:pt idx="3492">
                  <c:v>5.7199859619140057</c:v>
                </c:pt>
                <c:pt idx="3493">
                  <c:v>5.7699890136720171</c:v>
                </c:pt>
                <c:pt idx="3494">
                  <c:v>5.8299865722660229</c:v>
                </c:pt>
                <c:pt idx="3495">
                  <c:v>5.8899993896490059</c:v>
                </c:pt>
                <c:pt idx="3496">
                  <c:v>6.0599975585940058</c:v>
                </c:pt>
                <c:pt idx="3497">
                  <c:v>6.1799926757810226</c:v>
                </c:pt>
                <c:pt idx="3498">
                  <c:v>6.199996948242017</c:v>
                </c:pt>
                <c:pt idx="3499">
                  <c:v>6.159988403321023</c:v>
                </c:pt>
                <c:pt idx="3500">
                  <c:v>6.1100006103520172</c:v>
                </c:pt>
                <c:pt idx="3501">
                  <c:v>6.0699920654300001</c:v>
                </c:pt>
                <c:pt idx="3502">
                  <c:v>6.0299987792970171</c:v>
                </c:pt>
                <c:pt idx="3503">
                  <c:v>5.989990234375</c:v>
                </c:pt>
                <c:pt idx="3504">
                  <c:v>5.9599914550780113</c:v>
                </c:pt>
                <c:pt idx="3505">
                  <c:v>5.939987182617017</c:v>
                </c:pt>
                <c:pt idx="3506">
                  <c:v>5.919998168946023</c:v>
                </c:pt>
                <c:pt idx="3507">
                  <c:v>5.8999938964850003</c:v>
                </c:pt>
                <c:pt idx="3508">
                  <c:v>5.8899993896490059</c:v>
                </c:pt>
                <c:pt idx="3509">
                  <c:v>5.8699951171880116</c:v>
                </c:pt>
                <c:pt idx="3510">
                  <c:v>5.8899993896490059</c:v>
                </c:pt>
                <c:pt idx="3511">
                  <c:v>5.909988403321023</c:v>
                </c:pt>
                <c:pt idx="3512">
                  <c:v>5.919998168946023</c:v>
                </c:pt>
                <c:pt idx="3513">
                  <c:v>5.919998168946023</c:v>
                </c:pt>
                <c:pt idx="3514">
                  <c:v>5.909988403321023</c:v>
                </c:pt>
                <c:pt idx="3515">
                  <c:v>5.8799896240240059</c:v>
                </c:pt>
                <c:pt idx="3516">
                  <c:v>5.8699951171880116</c:v>
                </c:pt>
                <c:pt idx="3517">
                  <c:v>5.8299865722660229</c:v>
                </c:pt>
                <c:pt idx="3518">
                  <c:v>5.8199920654300001</c:v>
                </c:pt>
                <c:pt idx="3519">
                  <c:v>5.7899932861330115</c:v>
                </c:pt>
                <c:pt idx="3520">
                  <c:v>5.7799987792970171</c:v>
                </c:pt>
                <c:pt idx="3521">
                  <c:v>5.7699890136720171</c:v>
                </c:pt>
                <c:pt idx="3522">
                  <c:v>5.7799987792970171</c:v>
                </c:pt>
                <c:pt idx="3523">
                  <c:v>5.7799987792970171</c:v>
                </c:pt>
                <c:pt idx="3524">
                  <c:v>5.7899932861330115</c:v>
                </c:pt>
                <c:pt idx="3525">
                  <c:v>5.7699890136720171</c:v>
                </c:pt>
                <c:pt idx="3526">
                  <c:v>5.7899932861330115</c:v>
                </c:pt>
                <c:pt idx="3527">
                  <c:v>5.8099975585940058</c:v>
                </c:pt>
                <c:pt idx="3528">
                  <c:v>5.7999877929690058</c:v>
                </c:pt>
                <c:pt idx="3529">
                  <c:v>5.7799987792970171</c:v>
                </c:pt>
                <c:pt idx="3530">
                  <c:v>5.7799987792970171</c:v>
                </c:pt>
                <c:pt idx="3531">
                  <c:v>5.7899932861330115</c:v>
                </c:pt>
                <c:pt idx="3532">
                  <c:v>5.7999877929690058</c:v>
                </c:pt>
                <c:pt idx="3533">
                  <c:v>5.7799987792970171</c:v>
                </c:pt>
                <c:pt idx="3534">
                  <c:v>5.7599945068360228</c:v>
                </c:pt>
                <c:pt idx="3535">
                  <c:v>5.699996948242017</c:v>
                </c:pt>
                <c:pt idx="3536">
                  <c:v>5.699996948242017</c:v>
                </c:pt>
                <c:pt idx="3537">
                  <c:v>5.6799926757810226</c:v>
                </c:pt>
                <c:pt idx="3538">
                  <c:v>5.6799926757810226</c:v>
                </c:pt>
                <c:pt idx="3539">
                  <c:v>5.6199951171880116</c:v>
                </c:pt>
                <c:pt idx="3540">
                  <c:v>5.6799926757810226</c:v>
                </c:pt>
                <c:pt idx="3541">
                  <c:v>5.689987182617017</c:v>
                </c:pt>
                <c:pt idx="3542">
                  <c:v>5.6399993896490059</c:v>
                </c:pt>
                <c:pt idx="3543">
                  <c:v>5.6299896240240059</c:v>
                </c:pt>
                <c:pt idx="3544">
                  <c:v>5.6199951171880116</c:v>
                </c:pt>
                <c:pt idx="3545">
                  <c:v>5.6100006103520172</c:v>
                </c:pt>
                <c:pt idx="3546">
                  <c:v>5.5899963378910229</c:v>
                </c:pt>
                <c:pt idx="3547">
                  <c:v>5.5899963378910229</c:v>
                </c:pt>
                <c:pt idx="3548">
                  <c:v>5.5899963378910229</c:v>
                </c:pt>
                <c:pt idx="3549">
                  <c:v>5.5799865722660229</c:v>
                </c:pt>
                <c:pt idx="3550">
                  <c:v>5.5599975585940058</c:v>
                </c:pt>
                <c:pt idx="3551">
                  <c:v>5.5699920654300001</c:v>
                </c:pt>
                <c:pt idx="3552">
                  <c:v>5.5599975585940058</c:v>
                </c:pt>
                <c:pt idx="3553">
                  <c:v>5.5599975585940058</c:v>
                </c:pt>
                <c:pt idx="3554">
                  <c:v>5.5599975585940058</c:v>
                </c:pt>
                <c:pt idx="3555">
                  <c:v>5.5499877929690058</c:v>
                </c:pt>
                <c:pt idx="3556">
                  <c:v>5.5399932861330115</c:v>
                </c:pt>
                <c:pt idx="3557">
                  <c:v>5.5199890136720171</c:v>
                </c:pt>
                <c:pt idx="3558">
                  <c:v>5.5099945068360228</c:v>
                </c:pt>
                <c:pt idx="3559">
                  <c:v>5.5</c:v>
                </c:pt>
                <c:pt idx="3560">
                  <c:v>5.5099945068360228</c:v>
                </c:pt>
                <c:pt idx="3561">
                  <c:v>5.5099945068360228</c:v>
                </c:pt>
                <c:pt idx="3562">
                  <c:v>5.5199890136720171</c:v>
                </c:pt>
                <c:pt idx="3563">
                  <c:v>5.5099945068360228</c:v>
                </c:pt>
                <c:pt idx="3564">
                  <c:v>5.5</c:v>
                </c:pt>
                <c:pt idx="3565">
                  <c:v>5.5199890136720171</c:v>
                </c:pt>
                <c:pt idx="3566">
                  <c:v>5.449996948242017</c:v>
                </c:pt>
                <c:pt idx="3567">
                  <c:v>5.4599914550780113</c:v>
                </c:pt>
                <c:pt idx="3568">
                  <c:v>5.449996948242017</c:v>
                </c:pt>
                <c:pt idx="3569">
                  <c:v>5.449996948242017</c:v>
                </c:pt>
                <c:pt idx="3570">
                  <c:v>5.4699859619140057</c:v>
                </c:pt>
                <c:pt idx="3571">
                  <c:v>5.4699859619140057</c:v>
                </c:pt>
                <c:pt idx="3572">
                  <c:v>5.5099945068360228</c:v>
                </c:pt>
                <c:pt idx="3573">
                  <c:v>5.4699859619140057</c:v>
                </c:pt>
                <c:pt idx="3574">
                  <c:v>5.4599914550780113</c:v>
                </c:pt>
                <c:pt idx="3575">
                  <c:v>5.449996948242017</c:v>
                </c:pt>
                <c:pt idx="3576">
                  <c:v>5.439987182617017</c:v>
                </c:pt>
                <c:pt idx="3577">
                  <c:v>5.5799865722660229</c:v>
                </c:pt>
                <c:pt idx="3578">
                  <c:v>5.6100006103520172</c:v>
                </c:pt>
                <c:pt idx="3579">
                  <c:v>5.6199951171880116</c:v>
                </c:pt>
                <c:pt idx="3580">
                  <c:v>5.6299896240240059</c:v>
                </c:pt>
                <c:pt idx="3581">
                  <c:v>5.6399993896490059</c:v>
                </c:pt>
                <c:pt idx="3582">
                  <c:v>5.6299896240240059</c:v>
                </c:pt>
                <c:pt idx="3583">
                  <c:v>5.6299896240240059</c:v>
                </c:pt>
                <c:pt idx="3584">
                  <c:v>5.6299896240240059</c:v>
                </c:pt>
                <c:pt idx="3585">
                  <c:v>5.6199951171880116</c:v>
                </c:pt>
                <c:pt idx="3586">
                  <c:v>5.6100006103520172</c:v>
                </c:pt>
                <c:pt idx="3587">
                  <c:v>5.6100006103520172</c:v>
                </c:pt>
                <c:pt idx="3588">
                  <c:v>5.6799926757810226</c:v>
                </c:pt>
                <c:pt idx="3589">
                  <c:v>5.5999908447270172</c:v>
                </c:pt>
                <c:pt idx="3590">
                  <c:v>5.5599975585940058</c:v>
                </c:pt>
                <c:pt idx="3591">
                  <c:v>5.5999908447270172</c:v>
                </c:pt>
                <c:pt idx="3592">
                  <c:v>5.5699920654300001</c:v>
                </c:pt>
                <c:pt idx="3593">
                  <c:v>5.5999908447270172</c:v>
                </c:pt>
                <c:pt idx="3594">
                  <c:v>5.5499877929690058</c:v>
                </c:pt>
                <c:pt idx="3595">
                  <c:v>5.5499877929690058</c:v>
                </c:pt>
                <c:pt idx="3596">
                  <c:v>5.5399932861330115</c:v>
                </c:pt>
                <c:pt idx="3597">
                  <c:v>5.5499877929690058</c:v>
                </c:pt>
                <c:pt idx="3598">
                  <c:v>5.5699920654300001</c:v>
                </c:pt>
                <c:pt idx="3599">
                  <c:v>5.5299987792970171</c:v>
                </c:pt>
                <c:pt idx="3600">
                  <c:v>5.5299987792970171</c:v>
                </c:pt>
                <c:pt idx="3601">
                  <c:v>5.5399932861330115</c:v>
                </c:pt>
                <c:pt idx="3602">
                  <c:v>5.5399932861330115</c:v>
                </c:pt>
                <c:pt idx="3603">
                  <c:v>5.5999908447270172</c:v>
                </c:pt>
                <c:pt idx="3604">
                  <c:v>5.5</c:v>
                </c:pt>
                <c:pt idx="3605">
                  <c:v>5.439987182617017</c:v>
                </c:pt>
                <c:pt idx="3606">
                  <c:v>5.5199890136720171</c:v>
                </c:pt>
                <c:pt idx="3607">
                  <c:v>5.5399932861330115</c:v>
                </c:pt>
                <c:pt idx="3608">
                  <c:v>5.5399932861330115</c:v>
                </c:pt>
                <c:pt idx="3609">
                  <c:v>5.5299987792970171</c:v>
                </c:pt>
                <c:pt idx="3610">
                  <c:v>5.5299987792970171</c:v>
                </c:pt>
                <c:pt idx="3611">
                  <c:v>5.5299987792970171</c:v>
                </c:pt>
                <c:pt idx="3612">
                  <c:v>5.5299987792970171</c:v>
                </c:pt>
                <c:pt idx="3613">
                  <c:v>5.5199890136720171</c:v>
                </c:pt>
                <c:pt idx="3614">
                  <c:v>5.4799957275390057</c:v>
                </c:pt>
                <c:pt idx="3615">
                  <c:v>5.4799957275390057</c:v>
                </c:pt>
                <c:pt idx="3616">
                  <c:v>5.489990234375</c:v>
                </c:pt>
                <c:pt idx="3617">
                  <c:v>5.439987182617017</c:v>
                </c:pt>
                <c:pt idx="3618">
                  <c:v>5.449996948242017</c:v>
                </c:pt>
                <c:pt idx="3619">
                  <c:v>5.5099945068360228</c:v>
                </c:pt>
                <c:pt idx="3620">
                  <c:v>5.4599914550780113</c:v>
                </c:pt>
                <c:pt idx="3621">
                  <c:v>5.489990234375</c:v>
                </c:pt>
                <c:pt idx="3622">
                  <c:v>5.4299926757810226</c:v>
                </c:pt>
                <c:pt idx="3623">
                  <c:v>5.489990234375</c:v>
                </c:pt>
                <c:pt idx="3624">
                  <c:v>5.449996948242017</c:v>
                </c:pt>
                <c:pt idx="3625">
                  <c:v>5.449996948242017</c:v>
                </c:pt>
                <c:pt idx="3626">
                  <c:v>5.4699859619140057</c:v>
                </c:pt>
                <c:pt idx="3627">
                  <c:v>5.4599914550780113</c:v>
                </c:pt>
                <c:pt idx="3628">
                  <c:v>5.3899993896490059</c:v>
                </c:pt>
                <c:pt idx="3629">
                  <c:v>5.3999938964850003</c:v>
                </c:pt>
                <c:pt idx="3630">
                  <c:v>5.3600006103520172</c:v>
                </c:pt>
                <c:pt idx="3631">
                  <c:v>5.3600006103520172</c:v>
                </c:pt>
                <c:pt idx="3632">
                  <c:v>5.3699951171880116</c:v>
                </c:pt>
                <c:pt idx="3633">
                  <c:v>5.3799896240240059</c:v>
                </c:pt>
                <c:pt idx="3634">
                  <c:v>5.3799896240240059</c:v>
                </c:pt>
                <c:pt idx="3635">
                  <c:v>5.3699951171880116</c:v>
                </c:pt>
                <c:pt idx="3636">
                  <c:v>5.3399963378910229</c:v>
                </c:pt>
                <c:pt idx="3637">
                  <c:v>5.3699951171880116</c:v>
                </c:pt>
                <c:pt idx="3638">
                  <c:v>5.3099975585940058</c:v>
                </c:pt>
                <c:pt idx="3639">
                  <c:v>5.2899932861330115</c:v>
                </c:pt>
                <c:pt idx="3640">
                  <c:v>5.2099914550780113</c:v>
                </c:pt>
                <c:pt idx="3641">
                  <c:v>5.3399963378910229</c:v>
                </c:pt>
                <c:pt idx="3642">
                  <c:v>5.3399963378910229</c:v>
                </c:pt>
                <c:pt idx="3643">
                  <c:v>5.3600006103520172</c:v>
                </c:pt>
                <c:pt idx="3644">
                  <c:v>5.3099975585940058</c:v>
                </c:pt>
                <c:pt idx="3645">
                  <c:v>5.3099975585940058</c:v>
                </c:pt>
                <c:pt idx="3646">
                  <c:v>5.3199920654300001</c:v>
                </c:pt>
                <c:pt idx="3647">
                  <c:v>5.3399963378910229</c:v>
                </c:pt>
                <c:pt idx="3648">
                  <c:v>5.3600006103520172</c:v>
                </c:pt>
                <c:pt idx="3649">
                  <c:v>5.3999938964850003</c:v>
                </c:pt>
                <c:pt idx="3650">
                  <c:v>5.409988403321023</c:v>
                </c:pt>
                <c:pt idx="3651">
                  <c:v>5.409988403321023</c:v>
                </c:pt>
                <c:pt idx="3652">
                  <c:v>5.3999938964850003</c:v>
                </c:pt>
                <c:pt idx="3653">
                  <c:v>5.3899993896490059</c:v>
                </c:pt>
                <c:pt idx="3654">
                  <c:v>5.3699951171880116</c:v>
                </c:pt>
                <c:pt idx="3655">
                  <c:v>5.3699951171880116</c:v>
                </c:pt>
                <c:pt idx="3656">
                  <c:v>5.3600006103520172</c:v>
                </c:pt>
                <c:pt idx="3657">
                  <c:v>5.3799896240240059</c:v>
                </c:pt>
                <c:pt idx="3658">
                  <c:v>5.3699951171880116</c:v>
                </c:pt>
                <c:pt idx="3659">
                  <c:v>5.3699951171880116</c:v>
                </c:pt>
                <c:pt idx="3660">
                  <c:v>5.3699951171880116</c:v>
                </c:pt>
                <c:pt idx="3661">
                  <c:v>5.3899993896490059</c:v>
                </c:pt>
                <c:pt idx="3662">
                  <c:v>5.3799896240240059</c:v>
                </c:pt>
                <c:pt idx="3663">
                  <c:v>5.3999938964850003</c:v>
                </c:pt>
                <c:pt idx="3664">
                  <c:v>5.3600006103520172</c:v>
                </c:pt>
                <c:pt idx="3665">
                  <c:v>5.3399963378910229</c:v>
                </c:pt>
                <c:pt idx="3666">
                  <c:v>5.3199920654300001</c:v>
                </c:pt>
                <c:pt idx="3667">
                  <c:v>5.3299865722660229</c:v>
                </c:pt>
                <c:pt idx="3668">
                  <c:v>5.3199920654300001</c:v>
                </c:pt>
                <c:pt idx="3669">
                  <c:v>5.3099975585940058</c:v>
                </c:pt>
                <c:pt idx="3670">
                  <c:v>5.2999877929690058</c:v>
                </c:pt>
                <c:pt idx="3671">
                  <c:v>5.3499908447270172</c:v>
                </c:pt>
                <c:pt idx="3672">
                  <c:v>5.3299865722660229</c:v>
                </c:pt>
                <c:pt idx="3673">
                  <c:v>5.2999877929690058</c:v>
                </c:pt>
                <c:pt idx="3674">
                  <c:v>5.3799896240240059</c:v>
                </c:pt>
                <c:pt idx="3675">
                  <c:v>5.3099975585940058</c:v>
                </c:pt>
                <c:pt idx="3676">
                  <c:v>5.3199920654300001</c:v>
                </c:pt>
                <c:pt idx="3677">
                  <c:v>5.2699890136720171</c:v>
                </c:pt>
                <c:pt idx="3678">
                  <c:v>5.2699890136720171</c:v>
                </c:pt>
                <c:pt idx="3679">
                  <c:v>5.3099975585940058</c:v>
                </c:pt>
                <c:pt idx="3680">
                  <c:v>5.3099975585940058</c:v>
                </c:pt>
                <c:pt idx="3681">
                  <c:v>5.3199920654300001</c:v>
                </c:pt>
                <c:pt idx="3682">
                  <c:v>5.2799987792970171</c:v>
                </c:pt>
                <c:pt idx="3683">
                  <c:v>5.2999877929690058</c:v>
                </c:pt>
                <c:pt idx="3684">
                  <c:v>5.3399963378910229</c:v>
                </c:pt>
                <c:pt idx="3685">
                  <c:v>5.3600006103520172</c:v>
                </c:pt>
                <c:pt idx="3686">
                  <c:v>5.3699951171880116</c:v>
                </c:pt>
                <c:pt idx="3687">
                  <c:v>5.3399963378910229</c:v>
                </c:pt>
                <c:pt idx="3688">
                  <c:v>5.3499908447270172</c:v>
                </c:pt>
                <c:pt idx="3689">
                  <c:v>5.419998168946023</c:v>
                </c:pt>
                <c:pt idx="3690">
                  <c:v>5.3799896240240059</c:v>
                </c:pt>
                <c:pt idx="3691">
                  <c:v>5.3799896240240059</c:v>
                </c:pt>
                <c:pt idx="3692">
                  <c:v>5.3699951171880116</c:v>
                </c:pt>
                <c:pt idx="3693">
                  <c:v>5.3499908447270172</c:v>
                </c:pt>
                <c:pt idx="3694">
                  <c:v>5.3199920654300001</c:v>
                </c:pt>
                <c:pt idx="3695">
                  <c:v>5.3099975585940058</c:v>
                </c:pt>
                <c:pt idx="3696">
                  <c:v>5.3499908447270172</c:v>
                </c:pt>
                <c:pt idx="3697">
                  <c:v>5.3600006103520172</c:v>
                </c:pt>
                <c:pt idx="3698">
                  <c:v>5.3699951171880116</c:v>
                </c:pt>
                <c:pt idx="3699">
                  <c:v>5.3600006103520172</c:v>
                </c:pt>
                <c:pt idx="3700">
                  <c:v>5.3699951171880116</c:v>
                </c:pt>
                <c:pt idx="3701">
                  <c:v>5.3699951171880116</c:v>
                </c:pt>
                <c:pt idx="3702">
                  <c:v>5.3699951171880116</c:v>
                </c:pt>
                <c:pt idx="3703">
                  <c:v>5.3699951171880116</c:v>
                </c:pt>
                <c:pt idx="3704">
                  <c:v>5.3299865722660229</c:v>
                </c:pt>
                <c:pt idx="3705">
                  <c:v>5.3600006103520172</c:v>
                </c:pt>
                <c:pt idx="3706">
                  <c:v>5.3600006103520172</c:v>
                </c:pt>
                <c:pt idx="3707">
                  <c:v>5.3699951171880116</c:v>
                </c:pt>
                <c:pt idx="3708">
                  <c:v>5.3699951171880116</c:v>
                </c:pt>
                <c:pt idx="3709">
                  <c:v>5.3799896240240059</c:v>
                </c:pt>
                <c:pt idx="3710">
                  <c:v>5.3699951171880116</c:v>
                </c:pt>
                <c:pt idx="3711">
                  <c:v>5.3799896240240059</c:v>
                </c:pt>
                <c:pt idx="3712">
                  <c:v>5.3799896240240059</c:v>
                </c:pt>
                <c:pt idx="3713">
                  <c:v>5.3799896240240059</c:v>
                </c:pt>
                <c:pt idx="3714">
                  <c:v>5.3799896240240059</c:v>
                </c:pt>
                <c:pt idx="3715">
                  <c:v>5.3799896240240059</c:v>
                </c:pt>
                <c:pt idx="3716">
                  <c:v>5.3799896240240059</c:v>
                </c:pt>
                <c:pt idx="3717">
                  <c:v>5.3799896240240059</c:v>
                </c:pt>
                <c:pt idx="3718">
                  <c:v>5.3699951171880116</c:v>
                </c:pt>
                <c:pt idx="3719">
                  <c:v>5.3600006103520172</c:v>
                </c:pt>
                <c:pt idx="3720">
                  <c:v>5.3699951171880116</c:v>
                </c:pt>
                <c:pt idx="3721">
                  <c:v>5.3699951171880116</c:v>
                </c:pt>
                <c:pt idx="3722">
                  <c:v>5.3699951171880116</c:v>
                </c:pt>
                <c:pt idx="3723">
                  <c:v>5.3499908447270172</c:v>
                </c:pt>
                <c:pt idx="3724">
                  <c:v>5.3399963378910229</c:v>
                </c:pt>
                <c:pt idx="3725">
                  <c:v>5.3499908447270172</c:v>
                </c:pt>
                <c:pt idx="3726">
                  <c:v>5.3499908447270172</c:v>
                </c:pt>
                <c:pt idx="3727">
                  <c:v>5.3399963378910229</c:v>
                </c:pt>
                <c:pt idx="3728">
                  <c:v>5.3600006103520172</c:v>
                </c:pt>
                <c:pt idx="3729">
                  <c:v>5.3499908447270172</c:v>
                </c:pt>
                <c:pt idx="3730">
                  <c:v>5.3600006103520172</c:v>
                </c:pt>
                <c:pt idx="3731">
                  <c:v>5.3600006103520172</c:v>
                </c:pt>
                <c:pt idx="3732">
                  <c:v>5.3600006103520172</c:v>
                </c:pt>
                <c:pt idx="3733">
                  <c:v>5.3600006103520172</c:v>
                </c:pt>
                <c:pt idx="3734">
                  <c:v>5.3799896240240059</c:v>
                </c:pt>
                <c:pt idx="3735">
                  <c:v>5.3999938964850003</c:v>
                </c:pt>
                <c:pt idx="3736">
                  <c:v>5.3899993896490059</c:v>
                </c:pt>
                <c:pt idx="3737">
                  <c:v>5.409988403321023</c:v>
                </c:pt>
                <c:pt idx="3738">
                  <c:v>5.5199890136720171</c:v>
                </c:pt>
                <c:pt idx="3739">
                  <c:v>5.659988403321023</c:v>
                </c:pt>
                <c:pt idx="3740">
                  <c:v>5.7199859619140057</c:v>
                </c:pt>
                <c:pt idx="3741">
                  <c:v>5.7299957275390057</c:v>
                </c:pt>
                <c:pt idx="3742">
                  <c:v>5.7099914550780113</c:v>
                </c:pt>
                <c:pt idx="3743">
                  <c:v>5.699996948242017</c:v>
                </c:pt>
                <c:pt idx="3744">
                  <c:v>5.7999877929690058</c:v>
                </c:pt>
                <c:pt idx="3745">
                  <c:v>5.8299865722660229</c:v>
                </c:pt>
                <c:pt idx="3746">
                  <c:v>5.8099975585940058</c:v>
                </c:pt>
                <c:pt idx="3747">
                  <c:v>5.7899932861330115</c:v>
                </c:pt>
                <c:pt idx="3748">
                  <c:v>5.7599945068360228</c:v>
                </c:pt>
                <c:pt idx="3749">
                  <c:v>5.7299957275390057</c:v>
                </c:pt>
                <c:pt idx="3750">
                  <c:v>5.5699920654300001</c:v>
                </c:pt>
                <c:pt idx="3751">
                  <c:v>5.5499877929690058</c:v>
                </c:pt>
                <c:pt idx="3752">
                  <c:v>5.5399932861330115</c:v>
                </c:pt>
                <c:pt idx="3753">
                  <c:v>5.5299987792970171</c:v>
                </c:pt>
                <c:pt idx="3754">
                  <c:v>5.5199890136720171</c:v>
                </c:pt>
                <c:pt idx="3755">
                  <c:v>5.5099945068360228</c:v>
                </c:pt>
                <c:pt idx="3756">
                  <c:v>5.5</c:v>
                </c:pt>
                <c:pt idx="3757">
                  <c:v>5.5</c:v>
                </c:pt>
                <c:pt idx="3758">
                  <c:v>5.4799957275390057</c:v>
                </c:pt>
                <c:pt idx="3759">
                  <c:v>5.4699859619140057</c:v>
                </c:pt>
                <c:pt idx="3760">
                  <c:v>5.4599914550780113</c:v>
                </c:pt>
                <c:pt idx="3761">
                  <c:v>5.449996948242017</c:v>
                </c:pt>
                <c:pt idx="3762">
                  <c:v>5.439987182617017</c:v>
                </c:pt>
                <c:pt idx="3763">
                  <c:v>5.4299926757810226</c:v>
                </c:pt>
                <c:pt idx="3764">
                  <c:v>5.419998168946023</c:v>
                </c:pt>
                <c:pt idx="3765">
                  <c:v>5.409988403321023</c:v>
                </c:pt>
                <c:pt idx="3766">
                  <c:v>5.409988403321023</c:v>
                </c:pt>
                <c:pt idx="3767">
                  <c:v>5.409988403321023</c:v>
                </c:pt>
                <c:pt idx="3768">
                  <c:v>5.3899993896490059</c:v>
                </c:pt>
                <c:pt idx="3769">
                  <c:v>5.3600006103520172</c:v>
                </c:pt>
                <c:pt idx="3770">
                  <c:v>5.3600006103520172</c:v>
                </c:pt>
                <c:pt idx="3771">
                  <c:v>5.3499908447270172</c:v>
                </c:pt>
                <c:pt idx="3772">
                  <c:v>5.3399963378910229</c:v>
                </c:pt>
                <c:pt idx="3773">
                  <c:v>5.3299865722660229</c:v>
                </c:pt>
                <c:pt idx="3774">
                  <c:v>5.3299865722660229</c:v>
                </c:pt>
                <c:pt idx="3775">
                  <c:v>5.3499908447270172</c:v>
                </c:pt>
                <c:pt idx="3776">
                  <c:v>5.3600006103520172</c:v>
                </c:pt>
                <c:pt idx="3777">
                  <c:v>5.3899993896490059</c:v>
                </c:pt>
                <c:pt idx="3778">
                  <c:v>5.419998168946023</c:v>
                </c:pt>
                <c:pt idx="3779">
                  <c:v>5.409988403321023</c:v>
                </c:pt>
                <c:pt idx="3780">
                  <c:v>5.4299926757810226</c:v>
                </c:pt>
                <c:pt idx="3781">
                  <c:v>5.419998168946023</c:v>
                </c:pt>
                <c:pt idx="3782">
                  <c:v>5.409988403321023</c:v>
                </c:pt>
                <c:pt idx="3783">
                  <c:v>5.3999938964850003</c:v>
                </c:pt>
                <c:pt idx="3784">
                  <c:v>5.409988403321023</c:v>
                </c:pt>
                <c:pt idx="3785">
                  <c:v>5.419998168946023</c:v>
                </c:pt>
                <c:pt idx="3786">
                  <c:v>5.5399932861330115</c:v>
                </c:pt>
                <c:pt idx="3787">
                  <c:v>5.5699920654300001</c:v>
                </c:pt>
                <c:pt idx="3788">
                  <c:v>5.5799865722660229</c:v>
                </c:pt>
                <c:pt idx="3789">
                  <c:v>5.5799865722660229</c:v>
                </c:pt>
                <c:pt idx="3790">
                  <c:v>5.5699920654300001</c:v>
                </c:pt>
                <c:pt idx="3791">
                  <c:v>5.5599975585940058</c:v>
                </c:pt>
                <c:pt idx="3792">
                  <c:v>5.5499877929690058</c:v>
                </c:pt>
                <c:pt idx="3793">
                  <c:v>5.5399932861330115</c:v>
                </c:pt>
                <c:pt idx="3794">
                  <c:v>5.5199890136720171</c:v>
                </c:pt>
                <c:pt idx="3795">
                  <c:v>5.5199890136720171</c:v>
                </c:pt>
                <c:pt idx="3796">
                  <c:v>5.5099945068360228</c:v>
                </c:pt>
                <c:pt idx="3797">
                  <c:v>5.5</c:v>
                </c:pt>
                <c:pt idx="3798">
                  <c:v>5.5</c:v>
                </c:pt>
                <c:pt idx="3799">
                  <c:v>5.489990234375</c:v>
                </c:pt>
                <c:pt idx="3800">
                  <c:v>5.4699859619140057</c:v>
                </c:pt>
                <c:pt idx="3801">
                  <c:v>5.4699859619140057</c:v>
                </c:pt>
                <c:pt idx="3802">
                  <c:v>5.4799957275390057</c:v>
                </c:pt>
                <c:pt idx="3803">
                  <c:v>5.5099945068360228</c:v>
                </c:pt>
                <c:pt idx="3804">
                  <c:v>5.5299987792970171</c:v>
                </c:pt>
                <c:pt idx="3805">
                  <c:v>5.5199890136720171</c:v>
                </c:pt>
                <c:pt idx="3806">
                  <c:v>5.5099945068360228</c:v>
                </c:pt>
                <c:pt idx="3807">
                  <c:v>5.5</c:v>
                </c:pt>
                <c:pt idx="3808">
                  <c:v>5.489990234375</c:v>
                </c:pt>
                <c:pt idx="3809">
                  <c:v>5.4799957275390057</c:v>
                </c:pt>
                <c:pt idx="3810">
                  <c:v>5.4599914550780113</c:v>
                </c:pt>
                <c:pt idx="3811">
                  <c:v>5.4599914550780113</c:v>
                </c:pt>
                <c:pt idx="3812">
                  <c:v>5.449996948242017</c:v>
                </c:pt>
                <c:pt idx="3813">
                  <c:v>5.439987182617017</c:v>
                </c:pt>
                <c:pt idx="3814">
                  <c:v>5.439987182617017</c:v>
                </c:pt>
                <c:pt idx="3815">
                  <c:v>5.419998168946023</c:v>
                </c:pt>
                <c:pt idx="3816">
                  <c:v>5.419998168946023</c:v>
                </c:pt>
                <c:pt idx="3817">
                  <c:v>5.3999938964850003</c:v>
                </c:pt>
                <c:pt idx="3818">
                  <c:v>5.3899993896490059</c:v>
                </c:pt>
                <c:pt idx="3819">
                  <c:v>5.3799896240240059</c:v>
                </c:pt>
                <c:pt idx="3820">
                  <c:v>5.3799896240240059</c:v>
                </c:pt>
                <c:pt idx="3821">
                  <c:v>5.3699951171880116</c:v>
                </c:pt>
                <c:pt idx="3822">
                  <c:v>5.3699951171880116</c:v>
                </c:pt>
                <c:pt idx="3823">
                  <c:v>5.3699951171880116</c:v>
                </c:pt>
                <c:pt idx="3824">
                  <c:v>5.3899993896490059</c:v>
                </c:pt>
                <c:pt idx="3825">
                  <c:v>5.4699859619140057</c:v>
                </c:pt>
                <c:pt idx="3826">
                  <c:v>5.5799865722660229</c:v>
                </c:pt>
                <c:pt idx="3827">
                  <c:v>5.6100006103520172</c:v>
                </c:pt>
                <c:pt idx="3828">
                  <c:v>5.6199951171880116</c:v>
                </c:pt>
                <c:pt idx="3829">
                  <c:v>5.6199951171880116</c:v>
                </c:pt>
                <c:pt idx="3830">
                  <c:v>5.6399993896490059</c:v>
                </c:pt>
                <c:pt idx="3831">
                  <c:v>5.6299896240240059</c:v>
                </c:pt>
                <c:pt idx="3832">
                  <c:v>5.6399993896490059</c:v>
                </c:pt>
                <c:pt idx="3833">
                  <c:v>5.6199951171880116</c:v>
                </c:pt>
                <c:pt idx="3834">
                  <c:v>5.6199951171880116</c:v>
                </c:pt>
                <c:pt idx="3835">
                  <c:v>5.5999908447270172</c:v>
                </c:pt>
                <c:pt idx="3836">
                  <c:v>5.5999908447270172</c:v>
                </c:pt>
                <c:pt idx="3837">
                  <c:v>5.5999908447270172</c:v>
                </c:pt>
                <c:pt idx="3838">
                  <c:v>5.5999908447270172</c:v>
                </c:pt>
                <c:pt idx="3839">
                  <c:v>5.5899963378910229</c:v>
                </c:pt>
                <c:pt idx="3840">
                  <c:v>5.5799865722660229</c:v>
                </c:pt>
                <c:pt idx="3841">
                  <c:v>5.5799865722660229</c:v>
                </c:pt>
                <c:pt idx="3842">
                  <c:v>5.5599975585940058</c:v>
                </c:pt>
                <c:pt idx="3843">
                  <c:v>5.5499877929690058</c:v>
                </c:pt>
                <c:pt idx="3844">
                  <c:v>5.5499877929690058</c:v>
                </c:pt>
                <c:pt idx="3845">
                  <c:v>5.5499877929690058</c:v>
                </c:pt>
                <c:pt idx="3846">
                  <c:v>5.5199890136720171</c:v>
                </c:pt>
                <c:pt idx="3847">
                  <c:v>5.5299987792970171</c:v>
                </c:pt>
                <c:pt idx="3848">
                  <c:v>5.5199890136720171</c:v>
                </c:pt>
                <c:pt idx="3849">
                  <c:v>5.5099945068360228</c:v>
                </c:pt>
                <c:pt idx="3850">
                  <c:v>5.5199890136720171</c:v>
                </c:pt>
                <c:pt idx="3851">
                  <c:v>5.5299987792970171</c:v>
                </c:pt>
                <c:pt idx="3852">
                  <c:v>5.5099945068360228</c:v>
                </c:pt>
                <c:pt idx="3853">
                  <c:v>5.5099945068360228</c:v>
                </c:pt>
                <c:pt idx="3854">
                  <c:v>5.5</c:v>
                </c:pt>
                <c:pt idx="3855">
                  <c:v>5.5099945068360228</c:v>
                </c:pt>
                <c:pt idx="3856">
                  <c:v>5.5199890136720171</c:v>
                </c:pt>
                <c:pt idx="3857">
                  <c:v>5.5199890136720171</c:v>
                </c:pt>
                <c:pt idx="3858">
                  <c:v>5.5299987792970171</c:v>
                </c:pt>
                <c:pt idx="3859">
                  <c:v>5.8399963378910229</c:v>
                </c:pt>
                <c:pt idx="3860">
                  <c:v>5.949996948242017</c:v>
                </c:pt>
                <c:pt idx="3861">
                  <c:v>6</c:v>
                </c:pt>
                <c:pt idx="3862">
                  <c:v>6.0099945068360228</c:v>
                </c:pt>
                <c:pt idx="3863">
                  <c:v>5.9799957275390057</c:v>
                </c:pt>
                <c:pt idx="3864">
                  <c:v>5.9699859619140057</c:v>
                </c:pt>
                <c:pt idx="3865">
                  <c:v>5.9799957275390057</c:v>
                </c:pt>
                <c:pt idx="3866">
                  <c:v>6.0299987792970171</c:v>
                </c:pt>
                <c:pt idx="3867">
                  <c:v>6.0599975585940058</c:v>
                </c:pt>
                <c:pt idx="3868">
                  <c:v>6.1299896240240059</c:v>
                </c:pt>
                <c:pt idx="3869">
                  <c:v>6.159988403321023</c:v>
                </c:pt>
                <c:pt idx="3870">
                  <c:v>6.1799926757810226</c:v>
                </c:pt>
                <c:pt idx="3871">
                  <c:v>6.2199859619140057</c:v>
                </c:pt>
                <c:pt idx="3872">
                  <c:v>6.169998168946023</c:v>
                </c:pt>
                <c:pt idx="3873">
                  <c:v>6.1499938964850003</c:v>
                </c:pt>
                <c:pt idx="3874">
                  <c:v>6.1299896240240059</c:v>
                </c:pt>
                <c:pt idx="3875">
                  <c:v>6.1199951171880116</c:v>
                </c:pt>
                <c:pt idx="3876">
                  <c:v>6.1100006103520172</c:v>
                </c:pt>
                <c:pt idx="3877">
                  <c:v>6</c:v>
                </c:pt>
                <c:pt idx="3878">
                  <c:v>6.1299896240240059</c:v>
                </c:pt>
                <c:pt idx="3879">
                  <c:v>6.2199859619140057</c:v>
                </c:pt>
                <c:pt idx="3880">
                  <c:v>6.25</c:v>
                </c:pt>
                <c:pt idx="3881">
                  <c:v>6.2599945068360228</c:v>
                </c:pt>
                <c:pt idx="3882">
                  <c:v>6.25</c:v>
                </c:pt>
                <c:pt idx="3883">
                  <c:v>6.159988403321023</c:v>
                </c:pt>
                <c:pt idx="3884">
                  <c:v>6.199996948242017</c:v>
                </c:pt>
                <c:pt idx="3885">
                  <c:v>6.1799926757810226</c:v>
                </c:pt>
                <c:pt idx="3886">
                  <c:v>6.1499938964850003</c:v>
                </c:pt>
                <c:pt idx="3887">
                  <c:v>6.159988403321023</c:v>
                </c:pt>
                <c:pt idx="3888">
                  <c:v>6.189987182617017</c:v>
                </c:pt>
                <c:pt idx="3889">
                  <c:v>6.25</c:v>
                </c:pt>
                <c:pt idx="3890">
                  <c:v>6.2699890136720171</c:v>
                </c:pt>
                <c:pt idx="3891">
                  <c:v>6.3499908447270172</c:v>
                </c:pt>
                <c:pt idx="3892">
                  <c:v>6.239990234375</c:v>
                </c:pt>
                <c:pt idx="3893">
                  <c:v>6.1499938964850003</c:v>
                </c:pt>
                <c:pt idx="3894">
                  <c:v>6.1299896240240059</c:v>
                </c:pt>
                <c:pt idx="3895">
                  <c:v>6.0199890136720171</c:v>
                </c:pt>
                <c:pt idx="3896">
                  <c:v>6.0299987792970171</c:v>
                </c:pt>
                <c:pt idx="3897">
                  <c:v>6.0199890136720171</c:v>
                </c:pt>
                <c:pt idx="3898">
                  <c:v>6.0399932861330115</c:v>
                </c:pt>
                <c:pt idx="3899">
                  <c:v>6.0499877929690058</c:v>
                </c:pt>
                <c:pt idx="3900">
                  <c:v>5.9699859619140057</c:v>
                </c:pt>
                <c:pt idx="3901">
                  <c:v>5.919998168946023</c:v>
                </c:pt>
                <c:pt idx="3902">
                  <c:v>5.919998168946023</c:v>
                </c:pt>
                <c:pt idx="3903">
                  <c:v>5.8600006103520172</c:v>
                </c:pt>
                <c:pt idx="3904">
                  <c:v>5.8399963378910229</c:v>
                </c:pt>
                <c:pt idx="3905">
                  <c:v>5.909988403321023</c:v>
                </c:pt>
                <c:pt idx="3906">
                  <c:v>5.9599914550780113</c:v>
                </c:pt>
                <c:pt idx="3907">
                  <c:v>5.8999938964850003</c:v>
                </c:pt>
                <c:pt idx="3908">
                  <c:v>5.8999938964850003</c:v>
                </c:pt>
                <c:pt idx="3909">
                  <c:v>5.8799896240240059</c:v>
                </c:pt>
                <c:pt idx="3910">
                  <c:v>5.8799896240240059</c:v>
                </c:pt>
                <c:pt idx="3911">
                  <c:v>5.919998168946023</c:v>
                </c:pt>
                <c:pt idx="3912">
                  <c:v>5.8499908447270172</c:v>
                </c:pt>
                <c:pt idx="3913">
                  <c:v>5.8999938964850003</c:v>
                </c:pt>
                <c:pt idx="3914">
                  <c:v>5.8399963378910229</c:v>
                </c:pt>
                <c:pt idx="3915">
                  <c:v>5.8099975585940058</c:v>
                </c:pt>
                <c:pt idx="3916">
                  <c:v>5.8600006103520172</c:v>
                </c:pt>
                <c:pt idx="3917">
                  <c:v>5.7899932861330115</c:v>
                </c:pt>
                <c:pt idx="3918">
                  <c:v>5.8399963378910229</c:v>
                </c:pt>
                <c:pt idx="3919">
                  <c:v>5.7999877929690058</c:v>
                </c:pt>
                <c:pt idx="3920">
                  <c:v>5.8299865722660229</c:v>
                </c:pt>
                <c:pt idx="3921">
                  <c:v>5.7899932861330115</c:v>
                </c:pt>
                <c:pt idx="3922">
                  <c:v>5.75</c:v>
                </c:pt>
                <c:pt idx="3923">
                  <c:v>5.7299957275390057</c:v>
                </c:pt>
                <c:pt idx="3924">
                  <c:v>5.7799987792970171</c:v>
                </c:pt>
                <c:pt idx="3925">
                  <c:v>5.8199920654300001</c:v>
                </c:pt>
                <c:pt idx="3926">
                  <c:v>5.7799987792970171</c:v>
                </c:pt>
                <c:pt idx="3927">
                  <c:v>5.7199859619140057</c:v>
                </c:pt>
                <c:pt idx="3928">
                  <c:v>5.669998168946023</c:v>
                </c:pt>
                <c:pt idx="3929">
                  <c:v>5.6299896240240059</c:v>
                </c:pt>
                <c:pt idx="3930">
                  <c:v>5.6100006103520172</c:v>
                </c:pt>
                <c:pt idx="3931">
                  <c:v>5.6199951171880116</c:v>
                </c:pt>
                <c:pt idx="3932">
                  <c:v>5.6199951171880116</c:v>
                </c:pt>
                <c:pt idx="3933">
                  <c:v>5.6100006103520172</c:v>
                </c:pt>
                <c:pt idx="3934">
                  <c:v>5.5999908447270172</c:v>
                </c:pt>
                <c:pt idx="3935">
                  <c:v>5.5199890136720171</c:v>
                </c:pt>
                <c:pt idx="3936">
                  <c:v>5.5999908447270172</c:v>
                </c:pt>
                <c:pt idx="3937">
                  <c:v>5.5899963378910229</c:v>
                </c:pt>
                <c:pt idx="3938">
                  <c:v>5.6299896240240059</c:v>
                </c:pt>
                <c:pt idx="3939">
                  <c:v>5.6100006103520172</c:v>
                </c:pt>
                <c:pt idx="3940">
                  <c:v>5.6199951171880116</c:v>
                </c:pt>
                <c:pt idx="3941">
                  <c:v>5.5599975585940058</c:v>
                </c:pt>
                <c:pt idx="3942">
                  <c:v>5.5099945068360228</c:v>
                </c:pt>
                <c:pt idx="3943">
                  <c:v>5.5099945068360228</c:v>
                </c:pt>
                <c:pt idx="3944">
                  <c:v>5.5099945068360228</c:v>
                </c:pt>
                <c:pt idx="3945">
                  <c:v>5.5099945068360228</c:v>
                </c:pt>
                <c:pt idx="3946">
                  <c:v>5.5</c:v>
                </c:pt>
                <c:pt idx="3947">
                  <c:v>5.5299987792970171</c:v>
                </c:pt>
                <c:pt idx="3948">
                  <c:v>5.5699920654300001</c:v>
                </c:pt>
                <c:pt idx="3949">
                  <c:v>5.5699920654300001</c:v>
                </c:pt>
                <c:pt idx="3950">
                  <c:v>5.5699920654300001</c:v>
                </c:pt>
                <c:pt idx="3951">
                  <c:v>5.5099945068360228</c:v>
                </c:pt>
                <c:pt idx="3952">
                  <c:v>5.5</c:v>
                </c:pt>
                <c:pt idx="3953">
                  <c:v>5.4699859619140057</c:v>
                </c:pt>
                <c:pt idx="3954">
                  <c:v>5.5</c:v>
                </c:pt>
                <c:pt idx="3955">
                  <c:v>5.4799957275390057</c:v>
                </c:pt>
                <c:pt idx="3956">
                  <c:v>5.4299926757810226</c:v>
                </c:pt>
                <c:pt idx="3957">
                  <c:v>5.4299926757810226</c:v>
                </c:pt>
                <c:pt idx="3958">
                  <c:v>5.4599914550780113</c:v>
                </c:pt>
                <c:pt idx="3959">
                  <c:v>5.4299926757810226</c:v>
                </c:pt>
                <c:pt idx="3960">
                  <c:v>5.3999938964850003</c:v>
                </c:pt>
                <c:pt idx="3961">
                  <c:v>5.3399963378910229</c:v>
                </c:pt>
                <c:pt idx="3962">
                  <c:v>5.3999938964850003</c:v>
                </c:pt>
                <c:pt idx="3963">
                  <c:v>5.449996948242017</c:v>
                </c:pt>
                <c:pt idx="3964">
                  <c:v>5.5099945068360228</c:v>
                </c:pt>
                <c:pt idx="3965">
                  <c:v>5.5099945068360228</c:v>
                </c:pt>
                <c:pt idx="3966">
                  <c:v>5.449996948242017</c:v>
                </c:pt>
                <c:pt idx="3967">
                  <c:v>5.5299987792970171</c:v>
                </c:pt>
                <c:pt idx="3968">
                  <c:v>5.489990234375</c:v>
                </c:pt>
                <c:pt idx="3969">
                  <c:v>5.5599975585940058</c:v>
                </c:pt>
                <c:pt idx="3970">
                  <c:v>5.5999908447270172</c:v>
                </c:pt>
                <c:pt idx="3971">
                  <c:v>5.6100006103520172</c:v>
                </c:pt>
                <c:pt idx="3972">
                  <c:v>5.659988403321023</c:v>
                </c:pt>
                <c:pt idx="3973">
                  <c:v>5.6399993896490059</c:v>
                </c:pt>
                <c:pt idx="3974">
                  <c:v>5.6499938964850003</c:v>
                </c:pt>
                <c:pt idx="3975">
                  <c:v>5.6299896240240059</c:v>
                </c:pt>
                <c:pt idx="3976">
                  <c:v>5.6199951171880116</c:v>
                </c:pt>
                <c:pt idx="3977">
                  <c:v>5.5699920654300001</c:v>
                </c:pt>
                <c:pt idx="3978">
                  <c:v>5.5799865722660229</c:v>
                </c:pt>
                <c:pt idx="3979">
                  <c:v>5.6199951171880116</c:v>
                </c:pt>
                <c:pt idx="3980">
                  <c:v>5.5399932861330115</c:v>
                </c:pt>
                <c:pt idx="3981">
                  <c:v>5.6199951171880116</c:v>
                </c:pt>
                <c:pt idx="3982">
                  <c:v>5.5899963378910229</c:v>
                </c:pt>
                <c:pt idx="3983">
                  <c:v>5.5699920654300001</c:v>
                </c:pt>
                <c:pt idx="3984">
                  <c:v>5.6100006103520172</c:v>
                </c:pt>
                <c:pt idx="3985">
                  <c:v>5.699996948242017</c:v>
                </c:pt>
                <c:pt idx="3986">
                  <c:v>5.7099914550780113</c:v>
                </c:pt>
                <c:pt idx="3987">
                  <c:v>5.7199859619140057</c:v>
                </c:pt>
                <c:pt idx="3988">
                  <c:v>5.75</c:v>
                </c:pt>
                <c:pt idx="3989">
                  <c:v>5.7199859619140057</c:v>
                </c:pt>
                <c:pt idx="3990">
                  <c:v>5.689987182617017</c:v>
                </c:pt>
                <c:pt idx="3991">
                  <c:v>5.5999908447270172</c:v>
                </c:pt>
                <c:pt idx="3992">
                  <c:v>5.6799926757810226</c:v>
                </c:pt>
                <c:pt idx="3993">
                  <c:v>5.689987182617017</c:v>
                </c:pt>
                <c:pt idx="3994">
                  <c:v>5.7299957275390057</c:v>
                </c:pt>
                <c:pt idx="3995">
                  <c:v>5.6799926757810226</c:v>
                </c:pt>
                <c:pt idx="3996">
                  <c:v>5.689987182617017</c:v>
                </c:pt>
                <c:pt idx="3997">
                  <c:v>5.7199859619140057</c:v>
                </c:pt>
                <c:pt idx="3998">
                  <c:v>5.6299896240240059</c:v>
                </c:pt>
                <c:pt idx="3999">
                  <c:v>5.6499938964850003</c:v>
                </c:pt>
                <c:pt idx="4000">
                  <c:v>5.6199951171880116</c:v>
                </c:pt>
                <c:pt idx="4001">
                  <c:v>5.6299896240240059</c:v>
                </c:pt>
                <c:pt idx="4002">
                  <c:v>5.6299896240240059</c:v>
                </c:pt>
                <c:pt idx="4003">
                  <c:v>5.6199951171880116</c:v>
                </c:pt>
                <c:pt idx="4004">
                  <c:v>5.5999908447270172</c:v>
                </c:pt>
                <c:pt idx="4005">
                  <c:v>5.6100006103520172</c:v>
                </c:pt>
                <c:pt idx="4006">
                  <c:v>5.5999908447270172</c:v>
                </c:pt>
                <c:pt idx="4007">
                  <c:v>5.6100006103520172</c:v>
                </c:pt>
                <c:pt idx="4008">
                  <c:v>5.6199951171880116</c:v>
                </c:pt>
                <c:pt idx="4009">
                  <c:v>5.6499938964850003</c:v>
                </c:pt>
                <c:pt idx="4010">
                  <c:v>5.669998168946023</c:v>
                </c:pt>
                <c:pt idx="4011">
                  <c:v>5.6100006103520172</c:v>
                </c:pt>
                <c:pt idx="4012">
                  <c:v>5.5799865722660229</c:v>
                </c:pt>
                <c:pt idx="4013">
                  <c:v>5.5899963378910229</c:v>
                </c:pt>
                <c:pt idx="4014">
                  <c:v>5.5699920654300001</c:v>
                </c:pt>
                <c:pt idx="4015">
                  <c:v>5.5999908447270172</c:v>
                </c:pt>
                <c:pt idx="4016">
                  <c:v>5.6299896240240059</c:v>
                </c:pt>
                <c:pt idx="4017">
                  <c:v>5.689987182617017</c:v>
                </c:pt>
                <c:pt idx="4018">
                  <c:v>5.669998168946023</c:v>
                </c:pt>
                <c:pt idx="4019">
                  <c:v>5.7799987792970171</c:v>
                </c:pt>
                <c:pt idx="4020">
                  <c:v>5.7199859619140057</c:v>
                </c:pt>
                <c:pt idx="4021">
                  <c:v>5.75</c:v>
                </c:pt>
                <c:pt idx="4022">
                  <c:v>5.7199859619140057</c:v>
                </c:pt>
                <c:pt idx="4023">
                  <c:v>5.689987182617017</c:v>
                </c:pt>
                <c:pt idx="4024">
                  <c:v>5.5999908447270172</c:v>
                </c:pt>
                <c:pt idx="4025">
                  <c:v>5.5999908447270172</c:v>
                </c:pt>
                <c:pt idx="4026">
                  <c:v>5.6299896240240059</c:v>
                </c:pt>
                <c:pt idx="4027">
                  <c:v>5.659988403321023</c:v>
                </c:pt>
                <c:pt idx="4028">
                  <c:v>5.6199951171880116</c:v>
                </c:pt>
                <c:pt idx="4029">
                  <c:v>5.5499877929690058</c:v>
                </c:pt>
                <c:pt idx="4030">
                  <c:v>5.5099945068360228</c:v>
                </c:pt>
                <c:pt idx="4031">
                  <c:v>5.5199890136720171</c:v>
                </c:pt>
                <c:pt idx="4032">
                  <c:v>5.5199890136720171</c:v>
                </c:pt>
                <c:pt idx="4033">
                  <c:v>5.489990234375</c:v>
                </c:pt>
                <c:pt idx="4034">
                  <c:v>5.5</c:v>
                </c:pt>
                <c:pt idx="4035">
                  <c:v>5.5299987792970171</c:v>
                </c:pt>
                <c:pt idx="4036">
                  <c:v>5.6199951171880116</c:v>
                </c:pt>
                <c:pt idx="4037">
                  <c:v>5.75</c:v>
                </c:pt>
                <c:pt idx="4038">
                  <c:v>5.5999908447270172</c:v>
                </c:pt>
                <c:pt idx="4039">
                  <c:v>5.5499877929690058</c:v>
                </c:pt>
                <c:pt idx="4040">
                  <c:v>5.6399993896490059</c:v>
                </c:pt>
                <c:pt idx="4041">
                  <c:v>5.689987182617017</c:v>
                </c:pt>
                <c:pt idx="4042">
                  <c:v>5.7199859619140057</c:v>
                </c:pt>
                <c:pt idx="4043">
                  <c:v>5.75</c:v>
                </c:pt>
                <c:pt idx="4044">
                  <c:v>5.7699890136720171</c:v>
                </c:pt>
                <c:pt idx="4045">
                  <c:v>5.739990234375</c:v>
                </c:pt>
                <c:pt idx="4046">
                  <c:v>5.7099914550780113</c:v>
                </c:pt>
                <c:pt idx="4047">
                  <c:v>5.699996948242017</c:v>
                </c:pt>
                <c:pt idx="4048">
                  <c:v>5.689987182617017</c:v>
                </c:pt>
                <c:pt idx="4049">
                  <c:v>5.699996948242017</c:v>
                </c:pt>
                <c:pt idx="4050">
                  <c:v>5.7199859619140057</c:v>
                </c:pt>
                <c:pt idx="4051">
                  <c:v>5.7199859619140057</c:v>
                </c:pt>
                <c:pt idx="4052">
                  <c:v>5.7199859619140057</c:v>
                </c:pt>
                <c:pt idx="4053">
                  <c:v>5.7199859619140057</c:v>
                </c:pt>
                <c:pt idx="4054">
                  <c:v>5.7299957275390057</c:v>
                </c:pt>
                <c:pt idx="4055">
                  <c:v>5.75</c:v>
                </c:pt>
                <c:pt idx="4056">
                  <c:v>5.7299957275390057</c:v>
                </c:pt>
                <c:pt idx="4057">
                  <c:v>5.739990234375</c:v>
                </c:pt>
                <c:pt idx="4058">
                  <c:v>5.7299957275390057</c:v>
                </c:pt>
                <c:pt idx="4059">
                  <c:v>5.739990234375</c:v>
                </c:pt>
                <c:pt idx="4060">
                  <c:v>5.7299957275390057</c:v>
                </c:pt>
                <c:pt idx="4061">
                  <c:v>5.699996948242017</c:v>
                </c:pt>
                <c:pt idx="4062">
                  <c:v>5.689987182617017</c:v>
                </c:pt>
                <c:pt idx="4063">
                  <c:v>5.7099914550780113</c:v>
                </c:pt>
                <c:pt idx="4064">
                  <c:v>5.699996948242017</c:v>
                </c:pt>
                <c:pt idx="4065">
                  <c:v>5.7199859619140057</c:v>
                </c:pt>
                <c:pt idx="4066">
                  <c:v>5.699996948242017</c:v>
                </c:pt>
                <c:pt idx="4067">
                  <c:v>5.7199859619140057</c:v>
                </c:pt>
                <c:pt idx="4068">
                  <c:v>5.7599945068360228</c:v>
                </c:pt>
                <c:pt idx="4069">
                  <c:v>5.6799926757810226</c:v>
                </c:pt>
                <c:pt idx="4070">
                  <c:v>5.6499938964850003</c:v>
                </c:pt>
                <c:pt idx="4071">
                  <c:v>5.659988403321023</c:v>
                </c:pt>
                <c:pt idx="4072">
                  <c:v>5.6399993896490059</c:v>
                </c:pt>
                <c:pt idx="4073">
                  <c:v>5.5999908447270172</c:v>
                </c:pt>
                <c:pt idx="4074">
                  <c:v>5.5999908447270172</c:v>
                </c:pt>
                <c:pt idx="4075">
                  <c:v>5.6100006103520172</c:v>
                </c:pt>
                <c:pt idx="4076">
                  <c:v>5.5999908447270172</c:v>
                </c:pt>
                <c:pt idx="4077">
                  <c:v>5.659988403321023</c:v>
                </c:pt>
                <c:pt idx="4078">
                  <c:v>5.5999908447270172</c:v>
                </c:pt>
                <c:pt idx="4079">
                  <c:v>5.5599975585940058</c:v>
                </c:pt>
                <c:pt idx="4080">
                  <c:v>5.6499938964850003</c:v>
                </c:pt>
                <c:pt idx="4081">
                  <c:v>5.669998168946023</c:v>
                </c:pt>
                <c:pt idx="4082">
                  <c:v>5.6299896240240059</c:v>
                </c:pt>
                <c:pt idx="4083">
                  <c:v>5.6100006103520172</c:v>
                </c:pt>
                <c:pt idx="4084">
                  <c:v>5.5699920654300001</c:v>
                </c:pt>
                <c:pt idx="4085">
                  <c:v>5.5499877929690058</c:v>
                </c:pt>
                <c:pt idx="4086">
                  <c:v>5.5499877929690058</c:v>
                </c:pt>
                <c:pt idx="4087">
                  <c:v>5.5399932861330115</c:v>
                </c:pt>
                <c:pt idx="4088">
                  <c:v>5.5499877929690058</c:v>
                </c:pt>
                <c:pt idx="4089">
                  <c:v>5.5299987792970171</c:v>
                </c:pt>
                <c:pt idx="4090">
                  <c:v>5.5199890136720171</c:v>
                </c:pt>
                <c:pt idx="4091">
                  <c:v>5.5199890136720171</c:v>
                </c:pt>
                <c:pt idx="4092">
                  <c:v>5.5099945068360228</c:v>
                </c:pt>
                <c:pt idx="4093">
                  <c:v>5.5099945068360228</c:v>
                </c:pt>
                <c:pt idx="4094">
                  <c:v>5.5099945068360228</c:v>
                </c:pt>
                <c:pt idx="4095">
                  <c:v>5.489990234375</c:v>
                </c:pt>
                <c:pt idx="4096">
                  <c:v>5.5</c:v>
                </c:pt>
                <c:pt idx="4097">
                  <c:v>5.4799957275390057</c:v>
                </c:pt>
                <c:pt idx="4098">
                  <c:v>5.4799957275390057</c:v>
                </c:pt>
                <c:pt idx="4099">
                  <c:v>5.4599914550780113</c:v>
                </c:pt>
                <c:pt idx="4100">
                  <c:v>5.4699859619140057</c:v>
                </c:pt>
                <c:pt idx="4101">
                  <c:v>5.4299926757810226</c:v>
                </c:pt>
                <c:pt idx="4102">
                  <c:v>5.449996948242017</c:v>
                </c:pt>
                <c:pt idx="4103">
                  <c:v>5.439987182617017</c:v>
                </c:pt>
                <c:pt idx="4104">
                  <c:v>5.409988403321023</c:v>
                </c:pt>
                <c:pt idx="4105">
                  <c:v>5.419998168946023</c:v>
                </c:pt>
                <c:pt idx="4106">
                  <c:v>5.3899993896490059</c:v>
                </c:pt>
                <c:pt idx="4107">
                  <c:v>5.4299926757810226</c:v>
                </c:pt>
                <c:pt idx="4108">
                  <c:v>5.419998168946023</c:v>
                </c:pt>
                <c:pt idx="4109">
                  <c:v>5.449996948242017</c:v>
                </c:pt>
                <c:pt idx="4110">
                  <c:v>5.419998168946023</c:v>
                </c:pt>
                <c:pt idx="4111">
                  <c:v>5.4299926757810226</c:v>
                </c:pt>
                <c:pt idx="4112">
                  <c:v>5.3999938964850003</c:v>
                </c:pt>
                <c:pt idx="4113">
                  <c:v>5.3999938964850003</c:v>
                </c:pt>
                <c:pt idx="4114">
                  <c:v>5.3699951171880116</c:v>
                </c:pt>
                <c:pt idx="4115">
                  <c:v>5.3799896240240059</c:v>
                </c:pt>
                <c:pt idx="4116">
                  <c:v>5.3699951171880116</c:v>
                </c:pt>
                <c:pt idx="4117">
                  <c:v>5.3799896240240059</c:v>
                </c:pt>
                <c:pt idx="4118">
                  <c:v>5.3699951171880116</c:v>
                </c:pt>
                <c:pt idx="4119">
                  <c:v>5.3899993896490059</c:v>
                </c:pt>
                <c:pt idx="4120">
                  <c:v>5.3699951171880116</c:v>
                </c:pt>
                <c:pt idx="4121">
                  <c:v>5.3899993896490059</c:v>
                </c:pt>
                <c:pt idx="4122">
                  <c:v>5.3799896240240059</c:v>
                </c:pt>
                <c:pt idx="4123">
                  <c:v>5.3899993896490059</c:v>
                </c:pt>
                <c:pt idx="4124">
                  <c:v>5.3799896240240059</c:v>
                </c:pt>
                <c:pt idx="4125">
                  <c:v>5.3999938964850003</c:v>
                </c:pt>
                <c:pt idx="4126">
                  <c:v>5.3899993896490059</c:v>
                </c:pt>
                <c:pt idx="4127">
                  <c:v>5.3999938964850003</c:v>
                </c:pt>
                <c:pt idx="4128">
                  <c:v>5.3899993896490059</c:v>
                </c:pt>
                <c:pt idx="4129">
                  <c:v>5.3799896240240059</c:v>
                </c:pt>
                <c:pt idx="4130">
                  <c:v>5.3899993896490059</c:v>
                </c:pt>
                <c:pt idx="4131">
                  <c:v>5.3899993896490059</c:v>
                </c:pt>
                <c:pt idx="4132">
                  <c:v>5.3999938964850003</c:v>
                </c:pt>
                <c:pt idx="4133">
                  <c:v>5.409988403321023</c:v>
                </c:pt>
                <c:pt idx="4134">
                  <c:v>5.409988403321023</c:v>
                </c:pt>
                <c:pt idx="4135">
                  <c:v>5.3999938964850003</c:v>
                </c:pt>
                <c:pt idx="4136">
                  <c:v>5.3999938964850003</c:v>
                </c:pt>
                <c:pt idx="4137">
                  <c:v>5.3999938964850003</c:v>
                </c:pt>
                <c:pt idx="4138">
                  <c:v>5.3999938964850003</c:v>
                </c:pt>
                <c:pt idx="4139">
                  <c:v>5.409988403321023</c:v>
                </c:pt>
                <c:pt idx="4140">
                  <c:v>5.419998168946023</c:v>
                </c:pt>
                <c:pt idx="4141">
                  <c:v>5.449996948242017</c:v>
                </c:pt>
                <c:pt idx="4142">
                  <c:v>5.449996948242017</c:v>
                </c:pt>
                <c:pt idx="4143">
                  <c:v>5.439987182617017</c:v>
                </c:pt>
                <c:pt idx="4144">
                  <c:v>5.419998168946023</c:v>
                </c:pt>
                <c:pt idx="4145">
                  <c:v>5.419998168946023</c:v>
                </c:pt>
                <c:pt idx="4146">
                  <c:v>5.3999938964850003</c:v>
                </c:pt>
                <c:pt idx="4147">
                  <c:v>5.3899993896490059</c:v>
                </c:pt>
                <c:pt idx="4148">
                  <c:v>5.3799896240240059</c:v>
                </c:pt>
                <c:pt idx="4149">
                  <c:v>5.3699951171880116</c:v>
                </c:pt>
                <c:pt idx="4150">
                  <c:v>5.3799896240240059</c:v>
                </c:pt>
                <c:pt idx="4151">
                  <c:v>5.3699951171880116</c:v>
                </c:pt>
                <c:pt idx="4152">
                  <c:v>5.3799896240240059</c:v>
                </c:pt>
                <c:pt idx="4153">
                  <c:v>5.3600006103520172</c:v>
                </c:pt>
                <c:pt idx="4154">
                  <c:v>5.3699951171880116</c:v>
                </c:pt>
                <c:pt idx="4155">
                  <c:v>5.3600006103520172</c:v>
                </c:pt>
                <c:pt idx="4156">
                  <c:v>5.3600006103520172</c:v>
                </c:pt>
                <c:pt idx="4157">
                  <c:v>5.3399963378910229</c:v>
                </c:pt>
                <c:pt idx="4158">
                  <c:v>5.3600006103520172</c:v>
                </c:pt>
                <c:pt idx="4159">
                  <c:v>5.3600006103520172</c:v>
                </c:pt>
                <c:pt idx="4160">
                  <c:v>5.3600006103520172</c:v>
                </c:pt>
                <c:pt idx="4161">
                  <c:v>5.3600006103520172</c:v>
                </c:pt>
                <c:pt idx="4162">
                  <c:v>5.3699951171880116</c:v>
                </c:pt>
                <c:pt idx="4163">
                  <c:v>5.3799896240240059</c:v>
                </c:pt>
                <c:pt idx="4164">
                  <c:v>5.3600006103520172</c:v>
                </c:pt>
                <c:pt idx="4165">
                  <c:v>5.3699951171880116</c:v>
                </c:pt>
                <c:pt idx="4166">
                  <c:v>5.3899993896490059</c:v>
                </c:pt>
                <c:pt idx="4167">
                  <c:v>5.3600006103520172</c:v>
                </c:pt>
                <c:pt idx="4168">
                  <c:v>5.3699951171880116</c:v>
                </c:pt>
                <c:pt idx="4169">
                  <c:v>5.3600006103520172</c:v>
                </c:pt>
                <c:pt idx="4170">
                  <c:v>5.3799896240240059</c:v>
                </c:pt>
                <c:pt idx="4171">
                  <c:v>5.3799896240240059</c:v>
                </c:pt>
                <c:pt idx="4172">
                  <c:v>5.3499908447270172</c:v>
                </c:pt>
                <c:pt idx="4173">
                  <c:v>5.3699951171880116</c:v>
                </c:pt>
                <c:pt idx="4174">
                  <c:v>5.3600006103520172</c:v>
                </c:pt>
                <c:pt idx="4175">
                  <c:v>5.3699951171880116</c:v>
                </c:pt>
                <c:pt idx="4176">
                  <c:v>5.3699951171880116</c:v>
                </c:pt>
                <c:pt idx="4177">
                  <c:v>5.3799896240240059</c:v>
                </c:pt>
                <c:pt idx="4178">
                  <c:v>5.3799896240240059</c:v>
                </c:pt>
                <c:pt idx="4179">
                  <c:v>5.3799896240240059</c:v>
                </c:pt>
                <c:pt idx="4180">
                  <c:v>5.3799896240240059</c:v>
                </c:pt>
                <c:pt idx="4181">
                  <c:v>5.3799896240240059</c:v>
                </c:pt>
                <c:pt idx="4182">
                  <c:v>5.3600006103520172</c:v>
                </c:pt>
                <c:pt idx="4183">
                  <c:v>5.3699951171880116</c:v>
                </c:pt>
                <c:pt idx="4184">
                  <c:v>5.3699951171880116</c:v>
                </c:pt>
                <c:pt idx="4185">
                  <c:v>5.3799896240240059</c:v>
                </c:pt>
                <c:pt idx="4186">
                  <c:v>5.409988403321023</c:v>
                </c:pt>
                <c:pt idx="4187">
                  <c:v>5.439987182617017</c:v>
                </c:pt>
                <c:pt idx="4188">
                  <c:v>5.4599914550780113</c:v>
                </c:pt>
                <c:pt idx="4189">
                  <c:v>5.4799957275390057</c:v>
                </c:pt>
                <c:pt idx="4190">
                  <c:v>5.5</c:v>
                </c:pt>
                <c:pt idx="4191">
                  <c:v>5.5199890136720171</c:v>
                </c:pt>
                <c:pt idx="4192">
                  <c:v>5.5299987792970171</c:v>
                </c:pt>
                <c:pt idx="4193">
                  <c:v>5.5199890136720171</c:v>
                </c:pt>
                <c:pt idx="4194">
                  <c:v>5.5599975585940058</c:v>
                </c:pt>
                <c:pt idx="4195">
                  <c:v>5.7899932861330115</c:v>
                </c:pt>
                <c:pt idx="4196">
                  <c:v>6.0299987792970171</c:v>
                </c:pt>
                <c:pt idx="4197">
                  <c:v>6.3499908447270172</c:v>
                </c:pt>
                <c:pt idx="4198">
                  <c:v>6.699996948242017</c:v>
                </c:pt>
                <c:pt idx="4199">
                  <c:v>7.0099945068360228</c:v>
                </c:pt>
                <c:pt idx="4200">
                  <c:v>7.239990234375</c:v>
                </c:pt>
                <c:pt idx="4201">
                  <c:v>7.239990234375</c:v>
                </c:pt>
                <c:pt idx="4202">
                  <c:v>7.2299957275390057</c:v>
                </c:pt>
                <c:pt idx="4203">
                  <c:v>7.189987182617017</c:v>
                </c:pt>
                <c:pt idx="4204">
                  <c:v>7.1199951171880116</c:v>
                </c:pt>
                <c:pt idx="4205">
                  <c:v>7.0499877929690058</c:v>
                </c:pt>
                <c:pt idx="4206">
                  <c:v>6.909988403321023</c:v>
                </c:pt>
                <c:pt idx="4207">
                  <c:v>6.7899932861330115</c:v>
                </c:pt>
                <c:pt idx="4208">
                  <c:v>6.669998168946023</c:v>
                </c:pt>
                <c:pt idx="4209">
                  <c:v>6.5199890136720171</c:v>
                </c:pt>
                <c:pt idx="4210">
                  <c:v>6.3899993896490059</c:v>
                </c:pt>
                <c:pt idx="4211">
                  <c:v>6.2899932861330115</c:v>
                </c:pt>
                <c:pt idx="4212">
                  <c:v>6.189987182617017</c:v>
                </c:pt>
                <c:pt idx="4213">
                  <c:v>6.159988403321023</c:v>
                </c:pt>
                <c:pt idx="4214">
                  <c:v>6.0899963378910229</c:v>
                </c:pt>
                <c:pt idx="4215">
                  <c:v>6.0799865722660229</c:v>
                </c:pt>
                <c:pt idx="4216">
                  <c:v>6.239990234375</c:v>
                </c:pt>
                <c:pt idx="4217">
                  <c:v>6.419998168946023</c:v>
                </c:pt>
                <c:pt idx="4218">
                  <c:v>6.669998168946023</c:v>
                </c:pt>
                <c:pt idx="4219">
                  <c:v>6.7699890136720171</c:v>
                </c:pt>
                <c:pt idx="4220">
                  <c:v>6.8399963378910229</c:v>
                </c:pt>
                <c:pt idx="4221">
                  <c:v>6.8499908447270172</c:v>
                </c:pt>
                <c:pt idx="4222">
                  <c:v>6.8299865722660229</c:v>
                </c:pt>
                <c:pt idx="4223">
                  <c:v>6.739990234375</c:v>
                </c:pt>
                <c:pt idx="4224">
                  <c:v>6.6799926757810226</c:v>
                </c:pt>
                <c:pt idx="4225">
                  <c:v>6.7699890136720171</c:v>
                </c:pt>
                <c:pt idx="4226">
                  <c:v>6.939987182617017</c:v>
                </c:pt>
                <c:pt idx="4227">
                  <c:v>7.1299896240240059</c:v>
                </c:pt>
                <c:pt idx="4228">
                  <c:v>7.2199859619140057</c:v>
                </c:pt>
                <c:pt idx="4229">
                  <c:v>7.159988403321023</c:v>
                </c:pt>
                <c:pt idx="4230">
                  <c:v>7.25</c:v>
                </c:pt>
                <c:pt idx="4231">
                  <c:v>7.239990234375</c:v>
                </c:pt>
                <c:pt idx="4232">
                  <c:v>7.2299957275390057</c:v>
                </c:pt>
                <c:pt idx="4233">
                  <c:v>7.3699951171880116</c:v>
                </c:pt>
                <c:pt idx="4234">
                  <c:v>7.5399932861330115</c:v>
                </c:pt>
                <c:pt idx="4235">
                  <c:v>7.5699920654300001</c:v>
                </c:pt>
                <c:pt idx="4236">
                  <c:v>7.689987182617017</c:v>
                </c:pt>
                <c:pt idx="4237">
                  <c:v>7.8899993896490059</c:v>
                </c:pt>
                <c:pt idx="4238">
                  <c:v>8.1399993896490059</c:v>
                </c:pt>
                <c:pt idx="4239">
                  <c:v>8.3199920654300001</c:v>
                </c:pt>
                <c:pt idx="4240">
                  <c:v>8.3999938964850003</c:v>
                </c:pt>
                <c:pt idx="4241">
                  <c:v>8.3999938964850003</c:v>
                </c:pt>
                <c:pt idx="4242">
                  <c:v>8.3799896240240059</c:v>
                </c:pt>
                <c:pt idx="4243">
                  <c:v>8.2799987792970171</c:v>
                </c:pt>
                <c:pt idx="4244">
                  <c:v>8.199996948242017</c:v>
                </c:pt>
                <c:pt idx="4245">
                  <c:v>8.199996948242017</c:v>
                </c:pt>
                <c:pt idx="4246">
                  <c:v>8.169998168946023</c:v>
                </c:pt>
                <c:pt idx="4247">
                  <c:v>8.169998168946023</c:v>
                </c:pt>
                <c:pt idx="4248">
                  <c:v>8.0899963378910229</c:v>
                </c:pt>
                <c:pt idx="4249">
                  <c:v>8.0499877929690058</c:v>
                </c:pt>
                <c:pt idx="4250">
                  <c:v>8.0499877929690058</c:v>
                </c:pt>
                <c:pt idx="4251">
                  <c:v>7.9799957275390057</c:v>
                </c:pt>
                <c:pt idx="4252">
                  <c:v>7.9599914550780113</c:v>
                </c:pt>
                <c:pt idx="4253">
                  <c:v>7.9799957275390057</c:v>
                </c:pt>
                <c:pt idx="4254">
                  <c:v>8.0199890136720171</c:v>
                </c:pt>
                <c:pt idx="4255">
                  <c:v>8.0399932861330115</c:v>
                </c:pt>
                <c:pt idx="4256">
                  <c:v>8.0199890136720171</c:v>
                </c:pt>
                <c:pt idx="4257">
                  <c:v>7.9699859619140057</c:v>
                </c:pt>
                <c:pt idx="4258">
                  <c:v>7.939987182617017</c:v>
                </c:pt>
                <c:pt idx="4259">
                  <c:v>7.9599914550780113</c:v>
                </c:pt>
                <c:pt idx="4260">
                  <c:v>7.9299926757810226</c:v>
                </c:pt>
                <c:pt idx="4261">
                  <c:v>7.909988403321023</c:v>
                </c:pt>
                <c:pt idx="4262">
                  <c:v>7.8600006103520172</c:v>
                </c:pt>
                <c:pt idx="4263">
                  <c:v>7.8499908447270172</c:v>
                </c:pt>
                <c:pt idx="4264">
                  <c:v>7.8600006103520172</c:v>
                </c:pt>
                <c:pt idx="4265">
                  <c:v>7.7899932861330115</c:v>
                </c:pt>
                <c:pt idx="4266">
                  <c:v>7.7299957275390057</c:v>
                </c:pt>
                <c:pt idx="4267">
                  <c:v>7.7299957275390057</c:v>
                </c:pt>
                <c:pt idx="4268">
                  <c:v>7.6799926757810226</c:v>
                </c:pt>
                <c:pt idx="4269">
                  <c:v>7.6100006103520172</c:v>
                </c:pt>
                <c:pt idx="4270">
                  <c:v>7.5599975585940058</c:v>
                </c:pt>
                <c:pt idx="4271">
                  <c:v>7.5199890136720171</c:v>
                </c:pt>
                <c:pt idx="4272">
                  <c:v>7.4299926757810226</c:v>
                </c:pt>
                <c:pt idx="4273">
                  <c:v>7.3799896240240059</c:v>
                </c:pt>
                <c:pt idx="4274">
                  <c:v>7.3199920654300001</c:v>
                </c:pt>
                <c:pt idx="4275">
                  <c:v>7.2999877929690058</c:v>
                </c:pt>
                <c:pt idx="4276">
                  <c:v>7.2099914550780113</c:v>
                </c:pt>
                <c:pt idx="4277">
                  <c:v>7.2099914550780113</c:v>
                </c:pt>
                <c:pt idx="4278">
                  <c:v>7.1199951171880116</c:v>
                </c:pt>
                <c:pt idx="4279">
                  <c:v>7.0899963378910229</c:v>
                </c:pt>
                <c:pt idx="4280">
                  <c:v>7.0599975585940058</c:v>
                </c:pt>
                <c:pt idx="4281">
                  <c:v>6.989990234375</c:v>
                </c:pt>
                <c:pt idx="4282">
                  <c:v>6.939987182617017</c:v>
                </c:pt>
                <c:pt idx="4283">
                  <c:v>6.919998168946023</c:v>
                </c:pt>
                <c:pt idx="4284">
                  <c:v>6.8999938964850003</c:v>
                </c:pt>
                <c:pt idx="4285">
                  <c:v>6.8799896240240059</c:v>
                </c:pt>
                <c:pt idx="4286">
                  <c:v>6.8499908447270172</c:v>
                </c:pt>
                <c:pt idx="4287">
                  <c:v>6.8799896240240059</c:v>
                </c:pt>
                <c:pt idx="4288">
                  <c:v>6.8099975585940058</c:v>
                </c:pt>
                <c:pt idx="4289">
                  <c:v>6.8499908447270172</c:v>
                </c:pt>
                <c:pt idx="4290">
                  <c:v>6.6799926757810226</c:v>
                </c:pt>
                <c:pt idx="4291">
                  <c:v>6.659988403321023</c:v>
                </c:pt>
                <c:pt idx="4292">
                  <c:v>6.6299896240240059</c:v>
                </c:pt>
                <c:pt idx="4293">
                  <c:v>6.5999908447270172</c:v>
                </c:pt>
                <c:pt idx="4294">
                  <c:v>6.6499938964850003</c:v>
                </c:pt>
                <c:pt idx="4295">
                  <c:v>6.5699920654300001</c:v>
                </c:pt>
                <c:pt idx="4296">
                  <c:v>6.5999908447270172</c:v>
                </c:pt>
                <c:pt idx="4297">
                  <c:v>6.5299987792970171</c:v>
                </c:pt>
                <c:pt idx="4298">
                  <c:v>6.5599975585940058</c:v>
                </c:pt>
                <c:pt idx="4299">
                  <c:v>6.4799957275390057</c:v>
                </c:pt>
                <c:pt idx="4300">
                  <c:v>6.4699859619140057</c:v>
                </c:pt>
                <c:pt idx="4301">
                  <c:v>6.439987182617017</c:v>
                </c:pt>
                <c:pt idx="4302">
                  <c:v>6.3999938964850003</c:v>
                </c:pt>
                <c:pt idx="4303">
                  <c:v>6.3799896240240059</c:v>
                </c:pt>
                <c:pt idx="4304">
                  <c:v>6.409988403321023</c:v>
                </c:pt>
                <c:pt idx="4305">
                  <c:v>6.3600006103520172</c:v>
                </c:pt>
                <c:pt idx="4306">
                  <c:v>6.2999877929690058</c:v>
                </c:pt>
                <c:pt idx="4307">
                  <c:v>6.3399963378910229</c:v>
                </c:pt>
                <c:pt idx="4308">
                  <c:v>6.3099975585940058</c:v>
                </c:pt>
                <c:pt idx="4309">
                  <c:v>6.25</c:v>
                </c:pt>
                <c:pt idx="4310">
                  <c:v>6.199996948242017</c:v>
                </c:pt>
                <c:pt idx="4311">
                  <c:v>6.1799926757810226</c:v>
                </c:pt>
                <c:pt idx="4312">
                  <c:v>6.159988403321023</c:v>
                </c:pt>
                <c:pt idx="4313">
                  <c:v>6.1299896240240059</c:v>
                </c:pt>
                <c:pt idx="4314">
                  <c:v>6.189987182617017</c:v>
                </c:pt>
                <c:pt idx="4315">
                  <c:v>6.1499938964850003</c:v>
                </c:pt>
                <c:pt idx="4316">
                  <c:v>6.1299896240240059</c:v>
                </c:pt>
                <c:pt idx="4317">
                  <c:v>6.1100006103520172</c:v>
                </c:pt>
                <c:pt idx="4318">
                  <c:v>6.0799865722660229</c:v>
                </c:pt>
                <c:pt idx="4319">
                  <c:v>6.0899963378910229</c:v>
                </c:pt>
                <c:pt idx="4320">
                  <c:v>6.1299896240240059</c:v>
                </c:pt>
                <c:pt idx="4321">
                  <c:v>6.0899963378910229</c:v>
                </c:pt>
                <c:pt idx="4322">
                  <c:v>6.0399932861330115</c:v>
                </c:pt>
                <c:pt idx="4323">
                  <c:v>6.0599975585940058</c:v>
                </c:pt>
                <c:pt idx="4324">
                  <c:v>6.0799865722660229</c:v>
                </c:pt>
                <c:pt idx="4325">
                  <c:v>6.0599975585940058</c:v>
                </c:pt>
                <c:pt idx="4326">
                  <c:v>6.0399932861330115</c:v>
                </c:pt>
                <c:pt idx="4327">
                  <c:v>6.0799865722660229</c:v>
                </c:pt>
                <c:pt idx="4328">
                  <c:v>6.0899963378910229</c:v>
                </c:pt>
                <c:pt idx="4329">
                  <c:v>6.0599975585940058</c:v>
                </c:pt>
                <c:pt idx="4330">
                  <c:v>6.0199890136720171</c:v>
                </c:pt>
                <c:pt idx="4331">
                  <c:v>6</c:v>
                </c:pt>
                <c:pt idx="4332">
                  <c:v>5.9799957275390057</c:v>
                </c:pt>
                <c:pt idx="4333">
                  <c:v>5.939987182617017</c:v>
                </c:pt>
                <c:pt idx="4334">
                  <c:v>5.9299926757810226</c:v>
                </c:pt>
                <c:pt idx="4335">
                  <c:v>5.949996948242017</c:v>
                </c:pt>
                <c:pt idx="4336">
                  <c:v>5.9599914550780113</c:v>
                </c:pt>
                <c:pt idx="4337">
                  <c:v>5.9599914550780113</c:v>
                </c:pt>
                <c:pt idx="4338">
                  <c:v>5.939987182617017</c:v>
                </c:pt>
                <c:pt idx="4339">
                  <c:v>5.919998168946023</c:v>
                </c:pt>
                <c:pt idx="4340">
                  <c:v>5.909988403321023</c:v>
                </c:pt>
                <c:pt idx="4341">
                  <c:v>6</c:v>
                </c:pt>
                <c:pt idx="4342">
                  <c:v>5.9699859619140057</c:v>
                </c:pt>
                <c:pt idx="4343">
                  <c:v>5.939987182617017</c:v>
                </c:pt>
                <c:pt idx="4344">
                  <c:v>5.8999938964850003</c:v>
                </c:pt>
                <c:pt idx="4345">
                  <c:v>5.8600006103520172</c:v>
                </c:pt>
                <c:pt idx="4346">
                  <c:v>5.8399963378910229</c:v>
                </c:pt>
                <c:pt idx="4347">
                  <c:v>5.8199920654300001</c:v>
                </c:pt>
                <c:pt idx="4348">
                  <c:v>5.8299865722660229</c:v>
                </c:pt>
                <c:pt idx="4349">
                  <c:v>5.8099975585940058</c:v>
                </c:pt>
                <c:pt idx="4350">
                  <c:v>5.8199920654300001</c:v>
                </c:pt>
                <c:pt idx="4351">
                  <c:v>5.8099975585940058</c:v>
                </c:pt>
                <c:pt idx="4352">
                  <c:v>5.7999877929690058</c:v>
                </c:pt>
                <c:pt idx="4353">
                  <c:v>5.7799987792970171</c:v>
                </c:pt>
                <c:pt idx="4354">
                  <c:v>5.75</c:v>
                </c:pt>
                <c:pt idx="4355">
                  <c:v>5.739990234375</c:v>
                </c:pt>
                <c:pt idx="4356">
                  <c:v>5.7799987792970171</c:v>
                </c:pt>
                <c:pt idx="4357">
                  <c:v>5.7799987792970171</c:v>
                </c:pt>
                <c:pt idx="4358">
                  <c:v>5.7899932861330115</c:v>
                </c:pt>
                <c:pt idx="4359">
                  <c:v>5.7699890136720171</c:v>
                </c:pt>
                <c:pt idx="4360">
                  <c:v>5.7799987792970171</c:v>
                </c:pt>
                <c:pt idx="4361">
                  <c:v>5.8099975585940058</c:v>
                </c:pt>
                <c:pt idx="4362">
                  <c:v>5.75</c:v>
                </c:pt>
                <c:pt idx="4363">
                  <c:v>5.7299957275390057</c:v>
                </c:pt>
                <c:pt idx="4364">
                  <c:v>5.7599945068360228</c:v>
                </c:pt>
                <c:pt idx="4365">
                  <c:v>5.8600006103520172</c:v>
                </c:pt>
                <c:pt idx="4366">
                  <c:v>6.0799865722660229</c:v>
                </c:pt>
                <c:pt idx="4367">
                  <c:v>6.3199920654300001</c:v>
                </c:pt>
                <c:pt idx="4368">
                  <c:v>6.3099975585940058</c:v>
                </c:pt>
                <c:pt idx="4369">
                  <c:v>6.2799987792970171</c:v>
                </c:pt>
                <c:pt idx="4370">
                  <c:v>6.239990234375</c:v>
                </c:pt>
                <c:pt idx="4371">
                  <c:v>6.2099914550780113</c:v>
                </c:pt>
                <c:pt idx="4372">
                  <c:v>6.169998168946023</c:v>
                </c:pt>
                <c:pt idx="4373">
                  <c:v>6.1299896240240059</c:v>
                </c:pt>
                <c:pt idx="4374">
                  <c:v>6.1299896240240059</c:v>
                </c:pt>
                <c:pt idx="4375">
                  <c:v>6.0899963378910229</c:v>
                </c:pt>
                <c:pt idx="4376">
                  <c:v>6.1299896240240059</c:v>
                </c:pt>
                <c:pt idx="4377">
                  <c:v>6.0899963378910229</c:v>
                </c:pt>
                <c:pt idx="4378">
                  <c:v>6.0799865722660229</c:v>
                </c:pt>
                <c:pt idx="4379">
                  <c:v>6.0399932861330115</c:v>
                </c:pt>
                <c:pt idx="4380">
                  <c:v>6</c:v>
                </c:pt>
                <c:pt idx="4381">
                  <c:v>5.9799957275390057</c:v>
                </c:pt>
                <c:pt idx="4382">
                  <c:v>5.919998168946023</c:v>
                </c:pt>
                <c:pt idx="4383">
                  <c:v>5.9299926757810226</c:v>
                </c:pt>
                <c:pt idx="4384">
                  <c:v>5.949996948242017</c:v>
                </c:pt>
                <c:pt idx="4385">
                  <c:v>5.949996948242017</c:v>
                </c:pt>
                <c:pt idx="4386">
                  <c:v>5.9599914550780113</c:v>
                </c:pt>
                <c:pt idx="4387">
                  <c:v>5.9599914550780113</c:v>
                </c:pt>
                <c:pt idx="4388">
                  <c:v>6.0299987792970171</c:v>
                </c:pt>
                <c:pt idx="4389">
                  <c:v>6.1199951171880116</c:v>
                </c:pt>
                <c:pt idx="4390">
                  <c:v>6.1299896240240059</c:v>
                </c:pt>
                <c:pt idx="4391">
                  <c:v>6.0899963378910229</c:v>
                </c:pt>
                <c:pt idx="4392">
                  <c:v>6.0499877929690058</c:v>
                </c:pt>
                <c:pt idx="4393">
                  <c:v>6.0899963378910229</c:v>
                </c:pt>
                <c:pt idx="4394">
                  <c:v>6.1100006103520172</c:v>
                </c:pt>
                <c:pt idx="4395">
                  <c:v>6.0499877929690058</c:v>
                </c:pt>
                <c:pt idx="4396">
                  <c:v>5.9799957275390057</c:v>
                </c:pt>
                <c:pt idx="4397">
                  <c:v>6.0999908447270172</c:v>
                </c:pt>
                <c:pt idx="4398">
                  <c:v>6.0899963378910229</c:v>
                </c:pt>
                <c:pt idx="4399">
                  <c:v>6</c:v>
                </c:pt>
                <c:pt idx="4400">
                  <c:v>5.939987182617017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5.8899993896490059</c:v>
                </c:pt>
                <c:pt idx="4405">
                  <c:v>5.8799896240240059</c:v>
                </c:pt>
                <c:pt idx="4406">
                  <c:v>5.8899993896490059</c:v>
                </c:pt>
                <c:pt idx="4407">
                  <c:v>5.8699951171880116</c:v>
                </c:pt>
                <c:pt idx="4408">
                  <c:v>5.8399963378910229</c:v>
                </c:pt>
                <c:pt idx="4409">
                  <c:v>5.8299865722660229</c:v>
                </c:pt>
                <c:pt idx="4410">
                  <c:v>5.7899932861330115</c:v>
                </c:pt>
                <c:pt idx="4411">
                  <c:v>5.7999877929690058</c:v>
                </c:pt>
                <c:pt idx="4412">
                  <c:v>5.7699890136720171</c:v>
                </c:pt>
                <c:pt idx="4413">
                  <c:v>5.7599945068360228</c:v>
                </c:pt>
                <c:pt idx="4414">
                  <c:v>5.7599945068360228</c:v>
                </c:pt>
                <c:pt idx="4415">
                  <c:v>5.7099914550780113</c:v>
                </c:pt>
                <c:pt idx="4416">
                  <c:v>5.7099914550780113</c:v>
                </c:pt>
                <c:pt idx="4417">
                  <c:v>5.7199859619140057</c:v>
                </c:pt>
                <c:pt idx="4418">
                  <c:v>5.7099914550780113</c:v>
                </c:pt>
                <c:pt idx="4419">
                  <c:v>5.739990234375</c:v>
                </c:pt>
                <c:pt idx="4420">
                  <c:v>5.7099914550780113</c:v>
                </c:pt>
                <c:pt idx="4421">
                  <c:v>5.7099914550780113</c:v>
                </c:pt>
                <c:pt idx="4422">
                  <c:v>5.7099914550780113</c:v>
                </c:pt>
                <c:pt idx="4423">
                  <c:v>5.699996948242017</c:v>
                </c:pt>
                <c:pt idx="4424">
                  <c:v>5.699996948242017</c:v>
                </c:pt>
                <c:pt idx="4425">
                  <c:v>5.699996948242017</c:v>
                </c:pt>
                <c:pt idx="4426">
                  <c:v>5.7099914550780113</c:v>
                </c:pt>
                <c:pt idx="4427">
                  <c:v>5.739990234375</c:v>
                </c:pt>
                <c:pt idx="4428">
                  <c:v>5.7199859619140057</c:v>
                </c:pt>
                <c:pt idx="4429">
                  <c:v>5.699996948242017</c:v>
                </c:pt>
                <c:pt idx="4430">
                  <c:v>5.6799926757810226</c:v>
                </c:pt>
                <c:pt idx="4431">
                  <c:v>5.7199859619140057</c:v>
                </c:pt>
                <c:pt idx="4432">
                  <c:v>5.6799926757810226</c:v>
                </c:pt>
                <c:pt idx="4433">
                  <c:v>5.6199951171880116</c:v>
                </c:pt>
                <c:pt idx="4434">
                  <c:v>5.6199951171880116</c:v>
                </c:pt>
                <c:pt idx="4435">
                  <c:v>5.6299896240240059</c:v>
                </c:pt>
                <c:pt idx="4436">
                  <c:v>5.6199951171880116</c:v>
                </c:pt>
                <c:pt idx="4437">
                  <c:v>5.6199951171880116</c:v>
                </c:pt>
                <c:pt idx="4438">
                  <c:v>5.6199951171880116</c:v>
                </c:pt>
                <c:pt idx="4439">
                  <c:v>5.6100006103520172</c:v>
                </c:pt>
                <c:pt idx="4440">
                  <c:v>5.5799865722660229</c:v>
                </c:pt>
                <c:pt idx="4441">
                  <c:v>5.5799865722660229</c:v>
                </c:pt>
                <c:pt idx="4442">
                  <c:v>5.5399932861330115</c:v>
                </c:pt>
                <c:pt idx="4443">
                  <c:v>5.5499877929690058</c:v>
                </c:pt>
                <c:pt idx="4444">
                  <c:v>5.5799865722660229</c:v>
                </c:pt>
                <c:pt idx="4445">
                  <c:v>5.5299987792970171</c:v>
                </c:pt>
                <c:pt idx="4446">
                  <c:v>5.5399932861330115</c:v>
                </c:pt>
                <c:pt idx="4447">
                  <c:v>5.4799957275390057</c:v>
                </c:pt>
                <c:pt idx="4448">
                  <c:v>5.4799957275390057</c:v>
                </c:pt>
                <c:pt idx="4449">
                  <c:v>5.5299987792970171</c:v>
                </c:pt>
                <c:pt idx="4450">
                  <c:v>5.5699920654300001</c:v>
                </c:pt>
                <c:pt idx="4451">
                  <c:v>5.5499877929690058</c:v>
                </c:pt>
                <c:pt idx="4452">
                  <c:v>5.5199890136720171</c:v>
                </c:pt>
                <c:pt idx="4453">
                  <c:v>5.5099945068360228</c:v>
                </c:pt>
                <c:pt idx="4454">
                  <c:v>5.4799957275390057</c:v>
                </c:pt>
                <c:pt idx="4455">
                  <c:v>5.4799957275390057</c:v>
                </c:pt>
                <c:pt idx="4456">
                  <c:v>5.6399993896490059</c:v>
                </c:pt>
                <c:pt idx="4457">
                  <c:v>5.8199920654300001</c:v>
                </c:pt>
                <c:pt idx="4458">
                  <c:v>5.8299865722660229</c:v>
                </c:pt>
                <c:pt idx="4459">
                  <c:v>5.739990234375</c:v>
                </c:pt>
                <c:pt idx="4460">
                  <c:v>5.739990234375</c:v>
                </c:pt>
                <c:pt idx="4461">
                  <c:v>5.7699890136720171</c:v>
                </c:pt>
                <c:pt idx="4462">
                  <c:v>5.75</c:v>
                </c:pt>
                <c:pt idx="4463">
                  <c:v>5.75</c:v>
                </c:pt>
                <c:pt idx="4464">
                  <c:v>5.7799987792970171</c:v>
                </c:pt>
                <c:pt idx="4465">
                  <c:v>5.8499908447270172</c:v>
                </c:pt>
                <c:pt idx="4466">
                  <c:v>5.8600006103520172</c:v>
                </c:pt>
                <c:pt idx="4467">
                  <c:v>5.8600006103520172</c:v>
                </c:pt>
                <c:pt idx="4468">
                  <c:v>5.8099975585940058</c:v>
                </c:pt>
                <c:pt idx="4469">
                  <c:v>5.7999877929690058</c:v>
                </c:pt>
                <c:pt idx="4470">
                  <c:v>5.7699890136720171</c:v>
                </c:pt>
                <c:pt idx="4471">
                  <c:v>5.7599945068360228</c:v>
                </c:pt>
                <c:pt idx="4472">
                  <c:v>5.7299957275390057</c:v>
                </c:pt>
                <c:pt idx="4473">
                  <c:v>5.7199859619140057</c:v>
                </c:pt>
                <c:pt idx="4474">
                  <c:v>5.6799926757810226</c:v>
                </c:pt>
                <c:pt idx="4475">
                  <c:v>5.659988403321023</c:v>
                </c:pt>
                <c:pt idx="4476">
                  <c:v>5.6299896240240059</c:v>
                </c:pt>
                <c:pt idx="4477">
                  <c:v>5.6199951171880116</c:v>
                </c:pt>
                <c:pt idx="4478">
                  <c:v>5.5999908447270172</c:v>
                </c:pt>
                <c:pt idx="4479">
                  <c:v>5.5799865722660229</c:v>
                </c:pt>
                <c:pt idx="4480">
                  <c:v>5.5999908447270172</c:v>
                </c:pt>
                <c:pt idx="4481">
                  <c:v>5.5599975585940058</c:v>
                </c:pt>
                <c:pt idx="4482">
                  <c:v>5.5399932861330115</c:v>
                </c:pt>
                <c:pt idx="4483">
                  <c:v>5.5499877929690058</c:v>
                </c:pt>
                <c:pt idx="4484">
                  <c:v>5.5099945068360228</c:v>
                </c:pt>
                <c:pt idx="4485">
                  <c:v>5.5</c:v>
                </c:pt>
                <c:pt idx="4486">
                  <c:v>5.4799957275390057</c:v>
                </c:pt>
                <c:pt idx="4487">
                  <c:v>5.489990234375</c:v>
                </c:pt>
                <c:pt idx="4488">
                  <c:v>5.4699859619140057</c:v>
                </c:pt>
                <c:pt idx="4489">
                  <c:v>5.449996948242017</c:v>
                </c:pt>
                <c:pt idx="4490">
                  <c:v>5.439987182617017</c:v>
                </c:pt>
                <c:pt idx="4491">
                  <c:v>5.4699859619140057</c:v>
                </c:pt>
                <c:pt idx="4492">
                  <c:v>5.4699859619140057</c:v>
                </c:pt>
                <c:pt idx="4493">
                  <c:v>5.4699859619140057</c:v>
                </c:pt>
                <c:pt idx="4494">
                  <c:v>5.4599914550780113</c:v>
                </c:pt>
                <c:pt idx="4495">
                  <c:v>5.4699859619140057</c:v>
                </c:pt>
                <c:pt idx="4496">
                  <c:v>5.4699859619140057</c:v>
                </c:pt>
                <c:pt idx="4497">
                  <c:v>5.4599914550780113</c:v>
                </c:pt>
                <c:pt idx="4498">
                  <c:v>5.4599914550780113</c:v>
                </c:pt>
                <c:pt idx="4499">
                  <c:v>5.439987182617017</c:v>
                </c:pt>
                <c:pt idx="4500">
                  <c:v>5.419998168946023</c:v>
                </c:pt>
                <c:pt idx="4501">
                  <c:v>5.409988403321023</c:v>
                </c:pt>
                <c:pt idx="4502">
                  <c:v>5.3999938964850003</c:v>
                </c:pt>
                <c:pt idx="4503">
                  <c:v>5.3999938964850003</c:v>
                </c:pt>
                <c:pt idx="4504">
                  <c:v>5.3899993896490059</c:v>
                </c:pt>
                <c:pt idx="4505">
                  <c:v>5.3999938964850003</c:v>
                </c:pt>
                <c:pt idx="4506">
                  <c:v>5.3799896240240059</c:v>
                </c:pt>
                <c:pt idx="4507">
                  <c:v>5.3899993896490059</c:v>
                </c:pt>
                <c:pt idx="4508">
                  <c:v>5.3699951171880116</c:v>
                </c:pt>
                <c:pt idx="4509">
                  <c:v>5.3699951171880116</c:v>
                </c:pt>
                <c:pt idx="4510">
                  <c:v>5.3600006103520172</c:v>
                </c:pt>
                <c:pt idx="4511">
                  <c:v>5.3699951171880116</c:v>
                </c:pt>
                <c:pt idx="4512">
                  <c:v>5.3499908447270172</c:v>
                </c:pt>
                <c:pt idx="4513">
                  <c:v>5.3899993896490059</c:v>
                </c:pt>
                <c:pt idx="4514">
                  <c:v>5.419998168946023</c:v>
                </c:pt>
                <c:pt idx="4515">
                  <c:v>5.4299926757810226</c:v>
                </c:pt>
                <c:pt idx="4516">
                  <c:v>5.419998168946023</c:v>
                </c:pt>
                <c:pt idx="4517">
                  <c:v>5.4699859619140057</c:v>
                </c:pt>
                <c:pt idx="4518">
                  <c:v>5.5299987792970171</c:v>
                </c:pt>
                <c:pt idx="4519">
                  <c:v>5.659988403321023</c:v>
                </c:pt>
                <c:pt idx="4520">
                  <c:v>5.7099914550780113</c:v>
                </c:pt>
                <c:pt idx="4521">
                  <c:v>5.7699890136720171</c:v>
                </c:pt>
                <c:pt idx="4522">
                  <c:v>5.7899932861330115</c:v>
                </c:pt>
                <c:pt idx="4523">
                  <c:v>5.7899932861330115</c:v>
                </c:pt>
                <c:pt idx="4524">
                  <c:v>5.7899932861330115</c:v>
                </c:pt>
                <c:pt idx="4525">
                  <c:v>5.7899932861330115</c:v>
                </c:pt>
                <c:pt idx="4526">
                  <c:v>5.7999877929690058</c:v>
                </c:pt>
                <c:pt idx="4527">
                  <c:v>5.7899932861330115</c:v>
                </c:pt>
                <c:pt idx="4528">
                  <c:v>5.7799987792970171</c:v>
                </c:pt>
                <c:pt idx="4529">
                  <c:v>5.7999877929690058</c:v>
                </c:pt>
                <c:pt idx="4530">
                  <c:v>5.7999877929690058</c:v>
                </c:pt>
                <c:pt idx="4531">
                  <c:v>5.8699951171880116</c:v>
                </c:pt>
                <c:pt idx="4532">
                  <c:v>5.8799896240240059</c:v>
                </c:pt>
                <c:pt idx="4533">
                  <c:v>5.8899993896490059</c:v>
                </c:pt>
                <c:pt idx="4534">
                  <c:v>5.8999938964850003</c:v>
                </c:pt>
                <c:pt idx="4535">
                  <c:v>5.8799896240240059</c:v>
                </c:pt>
                <c:pt idx="4536">
                  <c:v>5.8299865722660229</c:v>
                </c:pt>
                <c:pt idx="4537">
                  <c:v>5.8399963378910229</c:v>
                </c:pt>
                <c:pt idx="4538">
                  <c:v>5.7999877929690058</c:v>
                </c:pt>
                <c:pt idx="4539">
                  <c:v>5.8099975585940058</c:v>
                </c:pt>
                <c:pt idx="4540">
                  <c:v>5.7899932861330115</c:v>
                </c:pt>
                <c:pt idx="4541">
                  <c:v>5.8099975585940058</c:v>
                </c:pt>
                <c:pt idx="4542">
                  <c:v>5.8399963378910229</c:v>
                </c:pt>
                <c:pt idx="4543">
                  <c:v>5.8399963378910229</c:v>
                </c:pt>
                <c:pt idx="4544">
                  <c:v>5.919998168946023</c:v>
                </c:pt>
                <c:pt idx="4545">
                  <c:v>5.9599914550780113</c:v>
                </c:pt>
                <c:pt idx="4546">
                  <c:v>6.0799865722660229</c:v>
                </c:pt>
                <c:pt idx="4547">
                  <c:v>6.1499938964850003</c:v>
                </c:pt>
                <c:pt idx="4548">
                  <c:v>6.199996948242017</c:v>
                </c:pt>
                <c:pt idx="4549">
                  <c:v>6.2199859619140057</c:v>
                </c:pt>
                <c:pt idx="4550">
                  <c:v>6.2599945068360228</c:v>
                </c:pt>
                <c:pt idx="4551">
                  <c:v>6.2699890136720171</c:v>
                </c:pt>
                <c:pt idx="4552">
                  <c:v>6.2999877929690058</c:v>
                </c:pt>
                <c:pt idx="4553">
                  <c:v>6.3399963378910229</c:v>
                </c:pt>
                <c:pt idx="4554">
                  <c:v>6.3699951171880116</c:v>
                </c:pt>
                <c:pt idx="4555">
                  <c:v>6.3799896240240059</c:v>
                </c:pt>
                <c:pt idx="4556">
                  <c:v>6.449996948242017</c:v>
                </c:pt>
                <c:pt idx="4557">
                  <c:v>6.4799957275390057</c:v>
                </c:pt>
                <c:pt idx="4558">
                  <c:v>6.5499877929690058</c:v>
                </c:pt>
                <c:pt idx="4559">
                  <c:v>6.6100006103520172</c:v>
                </c:pt>
                <c:pt idx="4560">
                  <c:v>6.6299896240240059</c:v>
                </c:pt>
                <c:pt idx="4561">
                  <c:v>6.6499938964850003</c:v>
                </c:pt>
                <c:pt idx="4562">
                  <c:v>6.6499938964850003</c:v>
                </c:pt>
                <c:pt idx="4563">
                  <c:v>6.659988403321023</c:v>
                </c:pt>
                <c:pt idx="4564">
                  <c:v>6.659988403321023</c:v>
                </c:pt>
                <c:pt idx="4565">
                  <c:v>6.669998168946023</c:v>
                </c:pt>
                <c:pt idx="4566">
                  <c:v>6.699996948242017</c:v>
                </c:pt>
                <c:pt idx="4567">
                  <c:v>6.7099914550780113</c:v>
                </c:pt>
                <c:pt idx="4568">
                  <c:v>6.7199859619140057</c:v>
                </c:pt>
                <c:pt idx="4569">
                  <c:v>6.7299957275390057</c:v>
                </c:pt>
                <c:pt idx="4570">
                  <c:v>6.7599945068360228</c:v>
                </c:pt>
                <c:pt idx="4571">
                  <c:v>6.7999877929690058</c:v>
                </c:pt>
                <c:pt idx="4572">
                  <c:v>6.8499908447270172</c:v>
                </c:pt>
                <c:pt idx="4573">
                  <c:v>6.8999938964850003</c:v>
                </c:pt>
                <c:pt idx="4574">
                  <c:v>6.9299926757810226</c:v>
                </c:pt>
                <c:pt idx="4575">
                  <c:v>6.9299926757810226</c:v>
                </c:pt>
                <c:pt idx="4576">
                  <c:v>6.9599914550780113</c:v>
                </c:pt>
                <c:pt idx="4577">
                  <c:v>6.939987182617017</c:v>
                </c:pt>
                <c:pt idx="4578">
                  <c:v>6.909988403321023</c:v>
                </c:pt>
                <c:pt idx="4579">
                  <c:v>6.919998168946023</c:v>
                </c:pt>
                <c:pt idx="4580">
                  <c:v>6.8999938964850003</c:v>
                </c:pt>
                <c:pt idx="4581">
                  <c:v>6.8899993896490059</c:v>
                </c:pt>
                <c:pt idx="4582">
                  <c:v>6.8999938964850003</c:v>
                </c:pt>
                <c:pt idx="4583">
                  <c:v>6.8899993896490059</c:v>
                </c:pt>
                <c:pt idx="4584">
                  <c:v>6.8799896240240059</c:v>
                </c:pt>
                <c:pt idx="4585">
                  <c:v>6.8799896240240059</c:v>
                </c:pt>
                <c:pt idx="4586">
                  <c:v>6.8999938964850003</c:v>
                </c:pt>
                <c:pt idx="4587">
                  <c:v>6.8899993896490059</c:v>
                </c:pt>
                <c:pt idx="4588">
                  <c:v>6.9299926757810226</c:v>
                </c:pt>
                <c:pt idx="4589">
                  <c:v>6.9299926757810226</c:v>
                </c:pt>
                <c:pt idx="4590">
                  <c:v>6.939987182617017</c:v>
                </c:pt>
                <c:pt idx="4591">
                  <c:v>6.8899993896490059</c:v>
                </c:pt>
                <c:pt idx="4592">
                  <c:v>6.8899993896490059</c:v>
                </c:pt>
                <c:pt idx="4593">
                  <c:v>6.8699951171880116</c:v>
                </c:pt>
                <c:pt idx="4594">
                  <c:v>6.8299865722660229</c:v>
                </c:pt>
                <c:pt idx="4595">
                  <c:v>6.7899932861330115</c:v>
                </c:pt>
                <c:pt idx="4596">
                  <c:v>6.7699890136720171</c:v>
                </c:pt>
                <c:pt idx="4597">
                  <c:v>6.7699890136720171</c:v>
                </c:pt>
                <c:pt idx="4598">
                  <c:v>6.7699890136720171</c:v>
                </c:pt>
                <c:pt idx="4599">
                  <c:v>6.75</c:v>
                </c:pt>
                <c:pt idx="4600">
                  <c:v>6.75</c:v>
                </c:pt>
                <c:pt idx="4601">
                  <c:v>6.7099914550780113</c:v>
                </c:pt>
                <c:pt idx="4602">
                  <c:v>6.6799926757810226</c:v>
                </c:pt>
                <c:pt idx="4603">
                  <c:v>6.689987182617017</c:v>
                </c:pt>
                <c:pt idx="4604">
                  <c:v>6.689987182617017</c:v>
                </c:pt>
                <c:pt idx="4605">
                  <c:v>6.659988403321023</c:v>
                </c:pt>
                <c:pt idx="4606">
                  <c:v>6.659988403321023</c:v>
                </c:pt>
                <c:pt idx="4607">
                  <c:v>6.6199951171880116</c:v>
                </c:pt>
                <c:pt idx="4608">
                  <c:v>6.6100006103520172</c:v>
                </c:pt>
                <c:pt idx="4609">
                  <c:v>6.5999908447270172</c:v>
                </c:pt>
                <c:pt idx="4610">
                  <c:v>6.5899963378910229</c:v>
                </c:pt>
                <c:pt idx="4611">
                  <c:v>6.5699920654300001</c:v>
                </c:pt>
                <c:pt idx="4612">
                  <c:v>6.5299987792970171</c:v>
                </c:pt>
                <c:pt idx="4613">
                  <c:v>6.5299987792970171</c:v>
                </c:pt>
                <c:pt idx="4614">
                  <c:v>6.489990234375</c:v>
                </c:pt>
                <c:pt idx="4615">
                  <c:v>6.4799957275390057</c:v>
                </c:pt>
                <c:pt idx="4616">
                  <c:v>6.449996948242017</c:v>
                </c:pt>
                <c:pt idx="4617">
                  <c:v>6.449996948242017</c:v>
                </c:pt>
                <c:pt idx="4618">
                  <c:v>6.4299926757810226</c:v>
                </c:pt>
                <c:pt idx="4619">
                  <c:v>6.409988403321023</c:v>
                </c:pt>
                <c:pt idx="4620">
                  <c:v>6.3899993896490059</c:v>
                </c:pt>
                <c:pt idx="4621">
                  <c:v>6.3499908447270172</c:v>
                </c:pt>
                <c:pt idx="4622">
                  <c:v>6.3199920654300001</c:v>
                </c:pt>
                <c:pt idx="4623">
                  <c:v>6.2999877929690058</c:v>
                </c:pt>
                <c:pt idx="4624">
                  <c:v>6.2799987792970171</c:v>
                </c:pt>
                <c:pt idx="4625">
                  <c:v>6.25</c:v>
                </c:pt>
                <c:pt idx="4626">
                  <c:v>6.239990234375</c:v>
                </c:pt>
                <c:pt idx="4627">
                  <c:v>6.199996948242017</c:v>
                </c:pt>
                <c:pt idx="4628">
                  <c:v>6.1799926757810226</c:v>
                </c:pt>
                <c:pt idx="4629">
                  <c:v>6.159988403321023</c:v>
                </c:pt>
                <c:pt idx="4630">
                  <c:v>6.1499938964850003</c:v>
                </c:pt>
                <c:pt idx="4631">
                  <c:v>6.1199951171880116</c:v>
                </c:pt>
                <c:pt idx="4632">
                  <c:v>6.0999908447270172</c:v>
                </c:pt>
                <c:pt idx="4633">
                  <c:v>6.0799865722660229</c:v>
                </c:pt>
                <c:pt idx="4634">
                  <c:v>6.0699920654300001</c:v>
                </c:pt>
                <c:pt idx="4635">
                  <c:v>6.0599975585940058</c:v>
                </c:pt>
                <c:pt idx="4636">
                  <c:v>6.0499877929690058</c:v>
                </c:pt>
                <c:pt idx="4637">
                  <c:v>6.0399932861330115</c:v>
                </c:pt>
                <c:pt idx="4638">
                  <c:v>6.0399932861330115</c:v>
                </c:pt>
                <c:pt idx="4639">
                  <c:v>6.0299987792970171</c:v>
                </c:pt>
                <c:pt idx="4640">
                  <c:v>6.0299987792970171</c:v>
                </c:pt>
                <c:pt idx="4641">
                  <c:v>6.0399932861330115</c:v>
                </c:pt>
                <c:pt idx="4642">
                  <c:v>6.0199890136720171</c:v>
                </c:pt>
                <c:pt idx="4643">
                  <c:v>6</c:v>
                </c:pt>
                <c:pt idx="4644">
                  <c:v>5.989990234375</c:v>
                </c:pt>
                <c:pt idx="4645">
                  <c:v>5.9699859619140057</c:v>
                </c:pt>
                <c:pt idx="4646">
                  <c:v>5.9599914550780113</c:v>
                </c:pt>
                <c:pt idx="4647">
                  <c:v>6</c:v>
                </c:pt>
                <c:pt idx="4648">
                  <c:v>6.0099945068360228</c:v>
                </c:pt>
                <c:pt idx="4649">
                  <c:v>6.0099945068360228</c:v>
                </c:pt>
                <c:pt idx="4650">
                  <c:v>6.0199890136720171</c:v>
                </c:pt>
                <c:pt idx="4651">
                  <c:v>6</c:v>
                </c:pt>
                <c:pt idx="4652">
                  <c:v>5.9699859619140057</c:v>
                </c:pt>
                <c:pt idx="4653">
                  <c:v>5.9599914550780113</c:v>
                </c:pt>
                <c:pt idx="4654">
                  <c:v>5.9599914550780113</c:v>
                </c:pt>
                <c:pt idx="4655">
                  <c:v>5.9699859619140057</c:v>
                </c:pt>
                <c:pt idx="4656">
                  <c:v>5.9799957275390057</c:v>
                </c:pt>
                <c:pt idx="4657">
                  <c:v>5.9699859619140057</c:v>
                </c:pt>
                <c:pt idx="4658">
                  <c:v>5.9799957275390057</c:v>
                </c:pt>
                <c:pt idx="4659">
                  <c:v>5.9799957275390057</c:v>
                </c:pt>
                <c:pt idx="4660">
                  <c:v>5.9599914550780113</c:v>
                </c:pt>
                <c:pt idx="4661">
                  <c:v>5.9599914550780113</c:v>
                </c:pt>
                <c:pt idx="4662">
                  <c:v>5.949996948242017</c:v>
                </c:pt>
                <c:pt idx="4663">
                  <c:v>5.9299926757810226</c:v>
                </c:pt>
                <c:pt idx="4664">
                  <c:v>5.919998168946023</c:v>
                </c:pt>
                <c:pt idx="4665">
                  <c:v>5.9299926757810226</c:v>
                </c:pt>
                <c:pt idx="4666">
                  <c:v>5.939987182617017</c:v>
                </c:pt>
                <c:pt idx="4667">
                  <c:v>5.949996948242017</c:v>
                </c:pt>
                <c:pt idx="4668">
                  <c:v>5.949996948242017</c:v>
                </c:pt>
                <c:pt idx="4669">
                  <c:v>5.939987182617017</c:v>
                </c:pt>
                <c:pt idx="4670">
                  <c:v>5.919998168946023</c:v>
                </c:pt>
                <c:pt idx="4671">
                  <c:v>5.909988403321023</c:v>
                </c:pt>
                <c:pt idx="4672">
                  <c:v>5.8899993896490059</c:v>
                </c:pt>
                <c:pt idx="4673">
                  <c:v>5.8899993896490059</c:v>
                </c:pt>
                <c:pt idx="4674">
                  <c:v>5.8799896240240059</c:v>
                </c:pt>
                <c:pt idx="4675">
                  <c:v>5.8699951171880116</c:v>
                </c:pt>
                <c:pt idx="4676">
                  <c:v>5.8600006103520172</c:v>
                </c:pt>
                <c:pt idx="4677">
                  <c:v>5.8699951171880116</c:v>
                </c:pt>
                <c:pt idx="4678">
                  <c:v>5.8600006103520172</c:v>
                </c:pt>
                <c:pt idx="4679">
                  <c:v>5.8499908447270172</c:v>
                </c:pt>
                <c:pt idx="4680">
                  <c:v>5.8399963378910229</c:v>
                </c:pt>
                <c:pt idx="4681">
                  <c:v>5.8399963378910229</c:v>
                </c:pt>
                <c:pt idx="4682">
                  <c:v>5.8299865722660229</c:v>
                </c:pt>
                <c:pt idx="4683">
                  <c:v>5.8199920654300001</c:v>
                </c:pt>
                <c:pt idx="4684">
                  <c:v>5.8299865722660229</c:v>
                </c:pt>
                <c:pt idx="4685">
                  <c:v>5.8399963378910229</c:v>
                </c:pt>
                <c:pt idx="4686">
                  <c:v>5.8399963378910229</c:v>
                </c:pt>
                <c:pt idx="4687">
                  <c:v>5.8399963378910229</c:v>
                </c:pt>
                <c:pt idx="4688">
                  <c:v>5.8499908447270172</c:v>
                </c:pt>
                <c:pt idx="4689">
                  <c:v>5.8600006103520172</c:v>
                </c:pt>
                <c:pt idx="4690">
                  <c:v>5.8499908447270172</c:v>
                </c:pt>
                <c:pt idx="4691">
                  <c:v>5.8399963378910229</c:v>
                </c:pt>
                <c:pt idx="4692">
                  <c:v>5.8399963378910229</c:v>
                </c:pt>
                <c:pt idx="4693">
                  <c:v>5.8199920654300001</c:v>
                </c:pt>
                <c:pt idx="4694">
                  <c:v>5.8299865722660229</c:v>
                </c:pt>
                <c:pt idx="4695">
                  <c:v>5.8499908447270172</c:v>
                </c:pt>
                <c:pt idx="4696">
                  <c:v>5.8600006103520172</c:v>
                </c:pt>
                <c:pt idx="4697">
                  <c:v>5.8600006103520172</c:v>
                </c:pt>
                <c:pt idx="4698">
                  <c:v>5.8699951171880116</c:v>
                </c:pt>
                <c:pt idx="4699">
                  <c:v>5.8699951171880116</c:v>
                </c:pt>
                <c:pt idx="4700">
                  <c:v>5.8600006103520172</c:v>
                </c:pt>
                <c:pt idx="4701">
                  <c:v>5.8499908447270172</c:v>
                </c:pt>
                <c:pt idx="4702">
                  <c:v>5.8499908447270172</c:v>
                </c:pt>
                <c:pt idx="4703">
                  <c:v>5.8499908447270172</c:v>
                </c:pt>
                <c:pt idx="4704">
                  <c:v>5.8399963378910229</c:v>
                </c:pt>
                <c:pt idx="4705">
                  <c:v>5.8299865722660229</c:v>
                </c:pt>
                <c:pt idx="4706">
                  <c:v>5.8199920654300001</c:v>
                </c:pt>
                <c:pt idx="4707">
                  <c:v>5.7899932861330115</c:v>
                </c:pt>
                <c:pt idx="4708">
                  <c:v>5.7799987792970171</c:v>
                </c:pt>
                <c:pt idx="4709">
                  <c:v>5.75</c:v>
                </c:pt>
                <c:pt idx="4710">
                  <c:v>5.739990234375</c:v>
                </c:pt>
                <c:pt idx="4711">
                  <c:v>5.739990234375</c:v>
                </c:pt>
                <c:pt idx="4712">
                  <c:v>5.7299957275390057</c:v>
                </c:pt>
                <c:pt idx="4713">
                  <c:v>5.7299957275390057</c:v>
                </c:pt>
                <c:pt idx="4714">
                  <c:v>5.7299957275390057</c:v>
                </c:pt>
                <c:pt idx="4715">
                  <c:v>5.75</c:v>
                </c:pt>
                <c:pt idx="4716">
                  <c:v>5.75</c:v>
                </c:pt>
                <c:pt idx="4717">
                  <c:v>5.7299957275390057</c:v>
                </c:pt>
                <c:pt idx="4718">
                  <c:v>5.7799987792970171</c:v>
                </c:pt>
                <c:pt idx="4719">
                  <c:v>5.7599945068360228</c:v>
                </c:pt>
                <c:pt idx="4720">
                  <c:v>5.7599945068360228</c:v>
                </c:pt>
                <c:pt idx="4721">
                  <c:v>5.75</c:v>
                </c:pt>
                <c:pt idx="4722">
                  <c:v>5.7599945068360228</c:v>
                </c:pt>
                <c:pt idx="4723">
                  <c:v>5.7799987792970171</c:v>
                </c:pt>
                <c:pt idx="4724">
                  <c:v>5.7899932861330115</c:v>
                </c:pt>
                <c:pt idx="4725">
                  <c:v>5.7699890136720171</c:v>
                </c:pt>
                <c:pt idx="4726">
                  <c:v>5.75</c:v>
                </c:pt>
                <c:pt idx="4727">
                  <c:v>5.739990234375</c:v>
                </c:pt>
                <c:pt idx="4728">
                  <c:v>5.7199859619140057</c:v>
                </c:pt>
                <c:pt idx="4729">
                  <c:v>5.7099914550780113</c:v>
                </c:pt>
                <c:pt idx="4730">
                  <c:v>5.699996948242017</c:v>
                </c:pt>
                <c:pt idx="4731">
                  <c:v>5.689987182617017</c:v>
                </c:pt>
                <c:pt idx="4732">
                  <c:v>5.689987182617017</c:v>
                </c:pt>
                <c:pt idx="4733">
                  <c:v>5.699996948242017</c:v>
                </c:pt>
                <c:pt idx="4734">
                  <c:v>5.7199859619140057</c:v>
                </c:pt>
                <c:pt idx="4735">
                  <c:v>5.739990234375</c:v>
                </c:pt>
                <c:pt idx="4736">
                  <c:v>5.739990234375</c:v>
                </c:pt>
                <c:pt idx="4737">
                  <c:v>5.7299957275390057</c:v>
                </c:pt>
                <c:pt idx="4738">
                  <c:v>5.7099914550780113</c:v>
                </c:pt>
                <c:pt idx="4739">
                  <c:v>5.699996948242017</c:v>
                </c:pt>
                <c:pt idx="4740">
                  <c:v>5.689987182617017</c:v>
                </c:pt>
                <c:pt idx="4741">
                  <c:v>5.6799926757810226</c:v>
                </c:pt>
                <c:pt idx="4742">
                  <c:v>5.6799926757810226</c:v>
                </c:pt>
                <c:pt idx="4743">
                  <c:v>5.6799926757810226</c:v>
                </c:pt>
                <c:pt idx="4744">
                  <c:v>5.689987182617017</c:v>
                </c:pt>
                <c:pt idx="4745">
                  <c:v>5.7099914550780113</c:v>
                </c:pt>
                <c:pt idx="4746">
                  <c:v>5.689987182617017</c:v>
                </c:pt>
                <c:pt idx="4747">
                  <c:v>5.669998168946023</c:v>
                </c:pt>
                <c:pt idx="4748">
                  <c:v>5.669998168946023</c:v>
                </c:pt>
                <c:pt idx="4749">
                  <c:v>5.659988403321023</c:v>
                </c:pt>
                <c:pt idx="4750">
                  <c:v>5.6499938964850003</c:v>
                </c:pt>
                <c:pt idx="4751">
                  <c:v>5.6399993896490059</c:v>
                </c:pt>
                <c:pt idx="4752">
                  <c:v>5.6299896240240059</c:v>
                </c:pt>
                <c:pt idx="4753">
                  <c:v>5.6100006103520172</c:v>
                </c:pt>
                <c:pt idx="4754">
                  <c:v>5.6100006103520172</c:v>
                </c:pt>
                <c:pt idx="4755">
                  <c:v>5.5999908447270172</c:v>
                </c:pt>
                <c:pt idx="4756">
                  <c:v>5.5899963378910229</c:v>
                </c:pt>
                <c:pt idx="4757">
                  <c:v>5.6100006103520172</c:v>
                </c:pt>
                <c:pt idx="4758">
                  <c:v>5.5699920654300001</c:v>
                </c:pt>
                <c:pt idx="4759">
                  <c:v>5.5799865722660229</c:v>
                </c:pt>
                <c:pt idx="4760">
                  <c:v>5.5599975585940058</c:v>
                </c:pt>
                <c:pt idx="4761">
                  <c:v>5.5899963378910229</c:v>
                </c:pt>
                <c:pt idx="4762">
                  <c:v>5.6199951171880116</c:v>
                </c:pt>
                <c:pt idx="4763">
                  <c:v>5.5899963378910229</c:v>
                </c:pt>
                <c:pt idx="4764">
                  <c:v>5.5999908447270172</c:v>
                </c:pt>
                <c:pt idx="4765">
                  <c:v>5.6100006103520172</c:v>
                </c:pt>
                <c:pt idx="4766">
                  <c:v>5.6399993896490059</c:v>
                </c:pt>
                <c:pt idx="4767">
                  <c:v>5.6299896240240059</c:v>
                </c:pt>
                <c:pt idx="4768">
                  <c:v>5.6100006103520172</c:v>
                </c:pt>
                <c:pt idx="4769">
                  <c:v>5.5999908447270172</c:v>
                </c:pt>
                <c:pt idx="4770">
                  <c:v>5.5699920654300001</c:v>
                </c:pt>
                <c:pt idx="4771">
                  <c:v>5.5599975585940058</c:v>
                </c:pt>
                <c:pt idx="4772">
                  <c:v>5.5399932861330115</c:v>
                </c:pt>
                <c:pt idx="4773">
                  <c:v>5.5399932861330115</c:v>
                </c:pt>
                <c:pt idx="4774">
                  <c:v>5.5399932861330115</c:v>
                </c:pt>
                <c:pt idx="4775">
                  <c:v>5.5199890136720171</c:v>
                </c:pt>
                <c:pt idx="4776">
                  <c:v>5.5099945068360228</c:v>
                </c:pt>
                <c:pt idx="4777">
                  <c:v>5.5</c:v>
                </c:pt>
                <c:pt idx="4778">
                  <c:v>5.489990234375</c:v>
                </c:pt>
                <c:pt idx="4779">
                  <c:v>5.5</c:v>
                </c:pt>
                <c:pt idx="4780">
                  <c:v>5.5099945068360228</c:v>
                </c:pt>
                <c:pt idx="4781">
                  <c:v>5.4699859619140057</c:v>
                </c:pt>
                <c:pt idx="4782">
                  <c:v>5.489990234375</c:v>
                </c:pt>
                <c:pt idx="4783">
                  <c:v>5.5199890136720171</c:v>
                </c:pt>
                <c:pt idx="4784">
                  <c:v>5.5599975585940058</c:v>
                </c:pt>
                <c:pt idx="4785">
                  <c:v>5.5799865722660229</c:v>
                </c:pt>
                <c:pt idx="4786">
                  <c:v>5.5699920654300001</c:v>
                </c:pt>
                <c:pt idx="4787">
                  <c:v>5.5599975585940058</c:v>
                </c:pt>
                <c:pt idx="4788">
                  <c:v>5.5399932861330115</c:v>
                </c:pt>
                <c:pt idx="4789">
                  <c:v>5.5399932861330115</c:v>
                </c:pt>
                <c:pt idx="4790">
                  <c:v>5.5299987792970171</c:v>
                </c:pt>
                <c:pt idx="4791">
                  <c:v>5.5199890136720171</c:v>
                </c:pt>
                <c:pt idx="4792">
                  <c:v>5.5099945068360228</c:v>
                </c:pt>
                <c:pt idx="4793">
                  <c:v>5.5099945068360228</c:v>
                </c:pt>
                <c:pt idx="4794">
                  <c:v>5.489990234375</c:v>
                </c:pt>
                <c:pt idx="4795">
                  <c:v>5.489990234375</c:v>
                </c:pt>
                <c:pt idx="4796">
                  <c:v>5.4799957275390057</c:v>
                </c:pt>
                <c:pt idx="4797">
                  <c:v>5.4799957275390057</c:v>
                </c:pt>
                <c:pt idx="4798">
                  <c:v>5.4599914550780113</c:v>
                </c:pt>
                <c:pt idx="4799">
                  <c:v>5.4599914550780113</c:v>
                </c:pt>
                <c:pt idx="4800">
                  <c:v>5.4699859619140057</c:v>
                </c:pt>
                <c:pt idx="4801">
                  <c:v>5.4699859619140057</c:v>
                </c:pt>
                <c:pt idx="4802">
                  <c:v>5.439987182617017</c:v>
                </c:pt>
                <c:pt idx="4803">
                  <c:v>5.449996948242017</c:v>
                </c:pt>
                <c:pt idx="4804">
                  <c:v>5.449996948242017</c:v>
                </c:pt>
                <c:pt idx="4805">
                  <c:v>5.439987182617017</c:v>
                </c:pt>
                <c:pt idx="4806">
                  <c:v>5.439987182617017</c:v>
                </c:pt>
                <c:pt idx="4807">
                  <c:v>5.449996948242017</c:v>
                </c:pt>
                <c:pt idx="4808">
                  <c:v>5.439987182617017</c:v>
                </c:pt>
                <c:pt idx="4809">
                  <c:v>5.419998168946023</c:v>
                </c:pt>
                <c:pt idx="4810">
                  <c:v>5.4299926757810226</c:v>
                </c:pt>
                <c:pt idx="4811">
                  <c:v>5.419998168946023</c:v>
                </c:pt>
                <c:pt idx="4812">
                  <c:v>5.4299926757810226</c:v>
                </c:pt>
                <c:pt idx="4813">
                  <c:v>5.4299926757810226</c:v>
                </c:pt>
                <c:pt idx="4814">
                  <c:v>5.419998168946023</c:v>
                </c:pt>
                <c:pt idx="4815">
                  <c:v>5.409988403321023</c:v>
                </c:pt>
                <c:pt idx="4816">
                  <c:v>5.3999938964850003</c:v>
                </c:pt>
                <c:pt idx="4817">
                  <c:v>5.3999938964850003</c:v>
                </c:pt>
                <c:pt idx="4818">
                  <c:v>5.409988403321023</c:v>
                </c:pt>
                <c:pt idx="4819">
                  <c:v>5.3999938964850003</c:v>
                </c:pt>
                <c:pt idx="4820">
                  <c:v>5.419998168946023</c:v>
                </c:pt>
                <c:pt idx="4821">
                  <c:v>5.4299926757810226</c:v>
                </c:pt>
                <c:pt idx="4822">
                  <c:v>5.439987182617017</c:v>
                </c:pt>
                <c:pt idx="4823">
                  <c:v>5.489990234375</c:v>
                </c:pt>
                <c:pt idx="4824">
                  <c:v>5.5199890136720171</c:v>
                </c:pt>
                <c:pt idx="4825">
                  <c:v>5.5799865722660229</c:v>
                </c:pt>
                <c:pt idx="4826">
                  <c:v>5.5999908447270172</c:v>
                </c:pt>
                <c:pt idx="4827">
                  <c:v>5.5999908447270172</c:v>
                </c:pt>
                <c:pt idx="4828">
                  <c:v>5.6299896240240059</c:v>
                </c:pt>
                <c:pt idx="4829">
                  <c:v>5.6199951171880116</c:v>
                </c:pt>
                <c:pt idx="4830">
                  <c:v>5.6100006103520172</c:v>
                </c:pt>
                <c:pt idx="4831">
                  <c:v>5.6100006103520172</c:v>
                </c:pt>
                <c:pt idx="4832">
                  <c:v>5.6100006103520172</c:v>
                </c:pt>
                <c:pt idx="4833">
                  <c:v>5.5999908447270172</c:v>
                </c:pt>
                <c:pt idx="4834">
                  <c:v>5.5899963378910229</c:v>
                </c:pt>
                <c:pt idx="4835">
                  <c:v>5.5899963378910229</c:v>
                </c:pt>
                <c:pt idx="4836">
                  <c:v>5.5899963378910229</c:v>
                </c:pt>
                <c:pt idx="4837">
                  <c:v>5.5799865722660229</c:v>
                </c:pt>
                <c:pt idx="4838">
                  <c:v>5.5699920654300001</c:v>
                </c:pt>
                <c:pt idx="4839">
                  <c:v>5.5999908447270172</c:v>
                </c:pt>
                <c:pt idx="4840">
                  <c:v>5.5999908447270172</c:v>
                </c:pt>
                <c:pt idx="4841">
                  <c:v>5.5999908447270172</c:v>
                </c:pt>
                <c:pt idx="4842">
                  <c:v>5.5999908447270172</c:v>
                </c:pt>
                <c:pt idx="4843">
                  <c:v>5.6100006103520172</c:v>
                </c:pt>
                <c:pt idx="4844">
                  <c:v>5.6100006103520172</c:v>
                </c:pt>
                <c:pt idx="4845">
                  <c:v>5.6100006103520172</c:v>
                </c:pt>
                <c:pt idx="4846">
                  <c:v>5.5999908447270172</c:v>
                </c:pt>
                <c:pt idx="4847">
                  <c:v>5.6199951171880116</c:v>
                </c:pt>
                <c:pt idx="4848">
                  <c:v>5.659988403321023</c:v>
                </c:pt>
                <c:pt idx="4849">
                  <c:v>5.8600006103520172</c:v>
                </c:pt>
                <c:pt idx="4850">
                  <c:v>5.939987182617017</c:v>
                </c:pt>
                <c:pt idx="4851">
                  <c:v>5.949996948242017</c:v>
                </c:pt>
                <c:pt idx="4852">
                  <c:v>5.9699859619140057</c:v>
                </c:pt>
                <c:pt idx="4853">
                  <c:v>6.1299896240240059</c:v>
                </c:pt>
                <c:pt idx="4854">
                  <c:v>6.2099914550780113</c:v>
                </c:pt>
                <c:pt idx="4855">
                  <c:v>6.1799926757810226</c:v>
                </c:pt>
                <c:pt idx="4856">
                  <c:v>6.1399993896490059</c:v>
                </c:pt>
                <c:pt idx="4857">
                  <c:v>6.0999908447270172</c:v>
                </c:pt>
                <c:pt idx="4858">
                  <c:v>6.0599975585940058</c:v>
                </c:pt>
                <c:pt idx="4859">
                  <c:v>6.0399932861330115</c:v>
                </c:pt>
                <c:pt idx="4860">
                  <c:v>6.0399932861330115</c:v>
                </c:pt>
                <c:pt idx="4861">
                  <c:v>6.0099945068360228</c:v>
                </c:pt>
                <c:pt idx="4862">
                  <c:v>6</c:v>
                </c:pt>
                <c:pt idx="4863">
                  <c:v>5.9799957275390057</c:v>
                </c:pt>
                <c:pt idx="4864">
                  <c:v>5.9699859619140057</c:v>
                </c:pt>
                <c:pt idx="4865">
                  <c:v>5.9599914550780113</c:v>
                </c:pt>
                <c:pt idx="4866">
                  <c:v>5.9299926757810226</c:v>
                </c:pt>
                <c:pt idx="4867">
                  <c:v>5.9299926757810226</c:v>
                </c:pt>
                <c:pt idx="4868">
                  <c:v>5.8999938964850003</c:v>
                </c:pt>
                <c:pt idx="4869">
                  <c:v>5.8899993896490059</c:v>
                </c:pt>
                <c:pt idx="4870">
                  <c:v>5.8799896240240059</c:v>
                </c:pt>
                <c:pt idx="4871">
                  <c:v>5.8699951171880116</c:v>
                </c:pt>
                <c:pt idx="4872">
                  <c:v>5.8600006103520172</c:v>
                </c:pt>
                <c:pt idx="4873">
                  <c:v>5.8499908447270172</c:v>
                </c:pt>
                <c:pt idx="4874">
                  <c:v>5.8499908447270172</c:v>
                </c:pt>
                <c:pt idx="4875">
                  <c:v>5.8399963378910229</c:v>
                </c:pt>
                <c:pt idx="4876">
                  <c:v>5.8199920654300001</c:v>
                </c:pt>
                <c:pt idx="4877">
                  <c:v>5.7999877929690058</c:v>
                </c:pt>
                <c:pt idx="4878">
                  <c:v>5.7999877929690058</c:v>
                </c:pt>
                <c:pt idx="4879">
                  <c:v>5.7899932861330115</c:v>
                </c:pt>
                <c:pt idx="4880">
                  <c:v>5.7599945068360228</c:v>
                </c:pt>
                <c:pt idx="4881">
                  <c:v>5.7699890136720171</c:v>
                </c:pt>
                <c:pt idx="4882">
                  <c:v>5.739990234375</c:v>
                </c:pt>
                <c:pt idx="4883">
                  <c:v>5.7299957275390057</c:v>
                </c:pt>
                <c:pt idx="4884">
                  <c:v>5.739990234375</c:v>
                </c:pt>
                <c:pt idx="4885">
                  <c:v>5.7299957275390057</c:v>
                </c:pt>
                <c:pt idx="4886">
                  <c:v>5.7199859619140057</c:v>
                </c:pt>
                <c:pt idx="4887">
                  <c:v>5.7199859619140057</c:v>
                </c:pt>
                <c:pt idx="4888">
                  <c:v>5.699996948242017</c:v>
                </c:pt>
                <c:pt idx="4889">
                  <c:v>5.689987182617017</c:v>
                </c:pt>
                <c:pt idx="4890">
                  <c:v>5.6799926757810226</c:v>
                </c:pt>
                <c:pt idx="4891">
                  <c:v>5.699996948242017</c:v>
                </c:pt>
                <c:pt idx="4892">
                  <c:v>5.669998168946023</c:v>
                </c:pt>
                <c:pt idx="4893">
                  <c:v>5.659988403321023</c:v>
                </c:pt>
                <c:pt idx="4894">
                  <c:v>5.659988403321023</c:v>
                </c:pt>
                <c:pt idx="4895">
                  <c:v>5.659988403321023</c:v>
                </c:pt>
                <c:pt idx="4896">
                  <c:v>5.8099975585940058</c:v>
                </c:pt>
                <c:pt idx="4897">
                  <c:v>6.0199890136720171</c:v>
                </c:pt>
                <c:pt idx="4898">
                  <c:v>6.1499938964850003</c:v>
                </c:pt>
                <c:pt idx="4899">
                  <c:v>6.2199859619140057</c:v>
                </c:pt>
                <c:pt idx="4900">
                  <c:v>6.189987182617017</c:v>
                </c:pt>
                <c:pt idx="4901">
                  <c:v>6.169998168946023</c:v>
                </c:pt>
                <c:pt idx="4902">
                  <c:v>6.159988403321023</c:v>
                </c:pt>
                <c:pt idx="4903">
                  <c:v>6.1199951171880116</c:v>
                </c:pt>
                <c:pt idx="4904">
                  <c:v>6.199996948242017</c:v>
                </c:pt>
                <c:pt idx="4905">
                  <c:v>6.2599945068360228</c:v>
                </c:pt>
                <c:pt idx="4906">
                  <c:v>6.2699890136720171</c:v>
                </c:pt>
                <c:pt idx="4907">
                  <c:v>6.2899932861330115</c:v>
                </c:pt>
                <c:pt idx="4908">
                  <c:v>6.2599945068360228</c:v>
                </c:pt>
                <c:pt idx="4909">
                  <c:v>6.25</c:v>
                </c:pt>
                <c:pt idx="4910">
                  <c:v>6.2699890136720171</c:v>
                </c:pt>
                <c:pt idx="4911">
                  <c:v>6.25</c:v>
                </c:pt>
                <c:pt idx="4912">
                  <c:v>6.25</c:v>
                </c:pt>
                <c:pt idx="4913">
                  <c:v>6.2299957275390057</c:v>
                </c:pt>
                <c:pt idx="4914">
                  <c:v>6.2599945068360228</c:v>
                </c:pt>
                <c:pt idx="4915">
                  <c:v>6.2799987792970171</c:v>
                </c:pt>
                <c:pt idx="4916">
                  <c:v>6.2899932861330115</c:v>
                </c:pt>
                <c:pt idx="4917">
                  <c:v>6.2799987792970171</c:v>
                </c:pt>
                <c:pt idx="4918">
                  <c:v>6.2899932861330115</c:v>
                </c:pt>
                <c:pt idx="4919">
                  <c:v>6.2799987792970171</c:v>
                </c:pt>
                <c:pt idx="4920">
                  <c:v>6.2799987792970171</c:v>
                </c:pt>
                <c:pt idx="4921">
                  <c:v>6.2699890136720171</c:v>
                </c:pt>
                <c:pt idx="4922">
                  <c:v>6.25</c:v>
                </c:pt>
                <c:pt idx="4923">
                  <c:v>6.25</c:v>
                </c:pt>
                <c:pt idx="4924">
                  <c:v>6.239990234375</c:v>
                </c:pt>
                <c:pt idx="4925">
                  <c:v>6.239990234375</c:v>
                </c:pt>
                <c:pt idx="4926">
                  <c:v>6.2299957275390057</c:v>
                </c:pt>
                <c:pt idx="4927">
                  <c:v>6.2199859619140057</c:v>
                </c:pt>
                <c:pt idx="4928">
                  <c:v>6.2099914550780113</c:v>
                </c:pt>
                <c:pt idx="4929">
                  <c:v>6.199996948242017</c:v>
                </c:pt>
                <c:pt idx="4930">
                  <c:v>6.189987182617017</c:v>
                </c:pt>
                <c:pt idx="4931">
                  <c:v>6.189987182617017</c:v>
                </c:pt>
                <c:pt idx="4932">
                  <c:v>6.189987182617017</c:v>
                </c:pt>
                <c:pt idx="4933">
                  <c:v>6.1799926757810226</c:v>
                </c:pt>
                <c:pt idx="4934">
                  <c:v>6.189987182617017</c:v>
                </c:pt>
                <c:pt idx="4935">
                  <c:v>6.2299957275390057</c:v>
                </c:pt>
                <c:pt idx="4936">
                  <c:v>6.2799987792970171</c:v>
                </c:pt>
                <c:pt idx="4937">
                  <c:v>6.3099975585940058</c:v>
                </c:pt>
                <c:pt idx="4938">
                  <c:v>6.439987182617017</c:v>
                </c:pt>
                <c:pt idx="4939">
                  <c:v>6.5199890136720171</c:v>
                </c:pt>
                <c:pt idx="4940">
                  <c:v>6.5099945068360228</c:v>
                </c:pt>
                <c:pt idx="4941">
                  <c:v>6.489990234375</c:v>
                </c:pt>
                <c:pt idx="4942">
                  <c:v>6.4799957275390057</c:v>
                </c:pt>
                <c:pt idx="4943">
                  <c:v>6.449996948242017</c:v>
                </c:pt>
                <c:pt idx="4944">
                  <c:v>6.4299926757810226</c:v>
                </c:pt>
                <c:pt idx="4945">
                  <c:v>6.409988403321023</c:v>
                </c:pt>
                <c:pt idx="4946">
                  <c:v>6.3999938964850003</c:v>
                </c:pt>
                <c:pt idx="4947">
                  <c:v>6.3799896240240059</c:v>
                </c:pt>
                <c:pt idx="4948">
                  <c:v>6.3499908447270172</c:v>
                </c:pt>
                <c:pt idx="4949">
                  <c:v>6.3499908447270172</c:v>
                </c:pt>
                <c:pt idx="4950">
                  <c:v>6.3299865722660229</c:v>
                </c:pt>
                <c:pt idx="4951">
                  <c:v>6.3499908447270172</c:v>
                </c:pt>
                <c:pt idx="4952">
                  <c:v>6.3399963378910229</c:v>
                </c:pt>
                <c:pt idx="4953">
                  <c:v>6.3399963378910229</c:v>
                </c:pt>
                <c:pt idx="4954">
                  <c:v>6.3399963378910229</c:v>
                </c:pt>
                <c:pt idx="4955">
                  <c:v>6.3399963378910229</c:v>
                </c:pt>
                <c:pt idx="4956">
                  <c:v>6.3799896240240059</c:v>
                </c:pt>
                <c:pt idx="4957">
                  <c:v>6.3600006103520172</c:v>
                </c:pt>
                <c:pt idx="4958">
                  <c:v>6.3499908447270172</c:v>
                </c:pt>
                <c:pt idx="4959">
                  <c:v>6.3499908447270172</c:v>
                </c:pt>
                <c:pt idx="4960">
                  <c:v>6.3499908447270172</c:v>
                </c:pt>
                <c:pt idx="4961">
                  <c:v>6.3399963378910229</c:v>
                </c:pt>
                <c:pt idx="4962">
                  <c:v>6.3299865722660229</c:v>
                </c:pt>
                <c:pt idx="4963">
                  <c:v>6.3099975585940058</c:v>
                </c:pt>
                <c:pt idx="4964">
                  <c:v>6.2999877929690058</c:v>
                </c:pt>
                <c:pt idx="4965">
                  <c:v>6.2899932861330115</c:v>
                </c:pt>
                <c:pt idx="4966">
                  <c:v>6.2999877929690058</c:v>
                </c:pt>
                <c:pt idx="4967">
                  <c:v>6.2899932861330115</c:v>
                </c:pt>
                <c:pt idx="4968">
                  <c:v>6.2999877929690058</c:v>
                </c:pt>
                <c:pt idx="4969">
                  <c:v>6.3099975585940058</c:v>
                </c:pt>
                <c:pt idx="4970">
                  <c:v>6.3199920654300001</c:v>
                </c:pt>
                <c:pt idx="4971">
                  <c:v>6.3499908447270172</c:v>
                </c:pt>
                <c:pt idx="4972">
                  <c:v>6.3799896240240059</c:v>
                </c:pt>
                <c:pt idx="4973">
                  <c:v>6.3600006103520172</c:v>
                </c:pt>
                <c:pt idx="4974">
                  <c:v>6.3299865722660229</c:v>
                </c:pt>
                <c:pt idx="4975">
                  <c:v>6.3499908447270172</c:v>
                </c:pt>
                <c:pt idx="4976">
                  <c:v>6.3299865722660229</c:v>
                </c:pt>
                <c:pt idx="4977">
                  <c:v>6.3299865722660229</c:v>
                </c:pt>
                <c:pt idx="4978">
                  <c:v>6.3099975585940058</c:v>
                </c:pt>
                <c:pt idx="4979">
                  <c:v>6.3399963378910229</c:v>
                </c:pt>
                <c:pt idx="4980">
                  <c:v>6.3699951171880116</c:v>
                </c:pt>
                <c:pt idx="4981">
                  <c:v>6.3600006103520172</c:v>
                </c:pt>
                <c:pt idx="4982">
                  <c:v>6.3499908447270172</c:v>
                </c:pt>
                <c:pt idx="4983">
                  <c:v>6.3600006103520172</c:v>
                </c:pt>
                <c:pt idx="4984">
                  <c:v>6.3600006103520172</c:v>
                </c:pt>
                <c:pt idx="4985">
                  <c:v>6.3399963378910229</c:v>
                </c:pt>
                <c:pt idx="4986">
                  <c:v>6.3099975585940058</c:v>
                </c:pt>
                <c:pt idx="4987">
                  <c:v>6.2999877929690058</c:v>
                </c:pt>
                <c:pt idx="4988">
                  <c:v>6.2899932861330115</c:v>
                </c:pt>
                <c:pt idx="4989">
                  <c:v>6.2699890136720171</c:v>
                </c:pt>
                <c:pt idx="4990">
                  <c:v>6.2599945068360228</c:v>
                </c:pt>
                <c:pt idx="4991">
                  <c:v>6.2699890136720171</c:v>
                </c:pt>
                <c:pt idx="4992">
                  <c:v>6.239990234375</c:v>
                </c:pt>
                <c:pt idx="4993">
                  <c:v>6.239990234375</c:v>
                </c:pt>
                <c:pt idx="4994">
                  <c:v>6.25</c:v>
                </c:pt>
                <c:pt idx="4995">
                  <c:v>6.25</c:v>
                </c:pt>
                <c:pt idx="4996">
                  <c:v>6.239990234375</c:v>
                </c:pt>
                <c:pt idx="4997">
                  <c:v>6.2099914550780113</c:v>
                </c:pt>
                <c:pt idx="4998">
                  <c:v>6.189987182617017</c:v>
                </c:pt>
                <c:pt idx="4999">
                  <c:v>6.169998168946023</c:v>
                </c:pt>
                <c:pt idx="5000">
                  <c:v>6.159988403321023</c:v>
                </c:pt>
                <c:pt idx="5001">
                  <c:v>6.1399993896490059</c:v>
                </c:pt>
                <c:pt idx="5002">
                  <c:v>6.1299896240240059</c:v>
                </c:pt>
                <c:pt idx="5003">
                  <c:v>6.1299896240240059</c:v>
                </c:pt>
                <c:pt idx="5004">
                  <c:v>6.1199951171880116</c:v>
                </c:pt>
                <c:pt idx="5005">
                  <c:v>6.1100006103520172</c:v>
                </c:pt>
                <c:pt idx="5006">
                  <c:v>6.0799865722660229</c:v>
                </c:pt>
                <c:pt idx="5007">
                  <c:v>6.0699920654300001</c:v>
                </c:pt>
                <c:pt idx="5008">
                  <c:v>6.0599975585940058</c:v>
                </c:pt>
                <c:pt idx="5009">
                  <c:v>6.0399932861330115</c:v>
                </c:pt>
                <c:pt idx="5010">
                  <c:v>6.0199890136720171</c:v>
                </c:pt>
                <c:pt idx="5011">
                  <c:v>6.0099945068360228</c:v>
                </c:pt>
                <c:pt idx="5012">
                  <c:v>6</c:v>
                </c:pt>
                <c:pt idx="5013">
                  <c:v>6</c:v>
                </c:pt>
                <c:pt idx="5014">
                  <c:v>5.989990234375</c:v>
                </c:pt>
                <c:pt idx="5015">
                  <c:v>5.9799957275390057</c:v>
                </c:pt>
                <c:pt idx="5016">
                  <c:v>5.989990234375</c:v>
                </c:pt>
                <c:pt idx="5017">
                  <c:v>5.989990234375</c:v>
                </c:pt>
                <c:pt idx="5018">
                  <c:v>5.989990234375</c:v>
                </c:pt>
                <c:pt idx="5019">
                  <c:v>6</c:v>
                </c:pt>
                <c:pt idx="5020">
                  <c:v>5.989990234375</c:v>
                </c:pt>
                <c:pt idx="5021">
                  <c:v>5.989990234375</c:v>
                </c:pt>
                <c:pt idx="5022">
                  <c:v>5.9699859619140057</c:v>
                </c:pt>
                <c:pt idx="5023">
                  <c:v>5.9599914550780113</c:v>
                </c:pt>
                <c:pt idx="5024">
                  <c:v>5.9599914550780113</c:v>
                </c:pt>
                <c:pt idx="5025">
                  <c:v>5.939987182617017</c:v>
                </c:pt>
                <c:pt idx="5026">
                  <c:v>5.919998168946023</c:v>
                </c:pt>
                <c:pt idx="5027">
                  <c:v>5.909988403321023</c:v>
                </c:pt>
                <c:pt idx="5028">
                  <c:v>5.8999938964850003</c:v>
                </c:pt>
                <c:pt idx="5029">
                  <c:v>6.0299987792970171</c:v>
                </c:pt>
                <c:pt idx="5030">
                  <c:v>6.1100006103520172</c:v>
                </c:pt>
                <c:pt idx="5031">
                  <c:v>6.1799926757810226</c:v>
                </c:pt>
                <c:pt idx="5032">
                  <c:v>6.2699890136720171</c:v>
                </c:pt>
                <c:pt idx="5033">
                  <c:v>6.3399963378910229</c:v>
                </c:pt>
                <c:pt idx="5034">
                  <c:v>6.3899993896490059</c:v>
                </c:pt>
                <c:pt idx="5035">
                  <c:v>6.409988403321023</c:v>
                </c:pt>
                <c:pt idx="5036">
                  <c:v>6.409988403321023</c:v>
                </c:pt>
                <c:pt idx="5037">
                  <c:v>6.409988403321023</c:v>
                </c:pt>
                <c:pt idx="5038">
                  <c:v>6.409988403321023</c:v>
                </c:pt>
                <c:pt idx="5039">
                  <c:v>6.3899993896490059</c:v>
                </c:pt>
                <c:pt idx="5040">
                  <c:v>6.3799896240240059</c:v>
                </c:pt>
                <c:pt idx="5041">
                  <c:v>6.3499908447270172</c:v>
                </c:pt>
                <c:pt idx="5042">
                  <c:v>6.3399963378910229</c:v>
                </c:pt>
                <c:pt idx="5043">
                  <c:v>6.3199920654300001</c:v>
                </c:pt>
                <c:pt idx="5044">
                  <c:v>6.2899932861330115</c:v>
                </c:pt>
                <c:pt idx="5045">
                  <c:v>6.2799987792970171</c:v>
                </c:pt>
                <c:pt idx="5046">
                  <c:v>6.2599945068360228</c:v>
                </c:pt>
                <c:pt idx="5047">
                  <c:v>6.239990234375</c:v>
                </c:pt>
                <c:pt idx="5048">
                  <c:v>6.199996948242017</c:v>
                </c:pt>
                <c:pt idx="5049">
                  <c:v>6.189987182617017</c:v>
                </c:pt>
                <c:pt idx="5050">
                  <c:v>6.169998168946023</c:v>
                </c:pt>
                <c:pt idx="5051">
                  <c:v>6.1399993896490059</c:v>
                </c:pt>
                <c:pt idx="5052">
                  <c:v>6.1299896240240059</c:v>
                </c:pt>
                <c:pt idx="5053">
                  <c:v>6.1100006103520172</c:v>
                </c:pt>
                <c:pt idx="5054">
                  <c:v>6.1199951171880116</c:v>
                </c:pt>
                <c:pt idx="5055">
                  <c:v>6.1100006103520172</c:v>
                </c:pt>
                <c:pt idx="5056">
                  <c:v>6.0899963378910229</c:v>
                </c:pt>
                <c:pt idx="5057">
                  <c:v>6.0699920654300001</c:v>
                </c:pt>
                <c:pt idx="5058">
                  <c:v>6.0399932861330115</c:v>
                </c:pt>
                <c:pt idx="5059">
                  <c:v>6.0299987792970171</c:v>
                </c:pt>
                <c:pt idx="5060">
                  <c:v>6.0199890136720171</c:v>
                </c:pt>
                <c:pt idx="5061">
                  <c:v>6.0099945068360228</c:v>
                </c:pt>
                <c:pt idx="5062">
                  <c:v>6.0099945068360228</c:v>
                </c:pt>
                <c:pt idx="5063">
                  <c:v>6.0099945068360228</c:v>
                </c:pt>
                <c:pt idx="5064">
                  <c:v>6</c:v>
                </c:pt>
                <c:pt idx="5065">
                  <c:v>5.989990234375</c:v>
                </c:pt>
                <c:pt idx="5066">
                  <c:v>5.9699859619140057</c:v>
                </c:pt>
                <c:pt idx="5067">
                  <c:v>5.9599914550780113</c:v>
                </c:pt>
                <c:pt idx="5068">
                  <c:v>5.9599914550780113</c:v>
                </c:pt>
                <c:pt idx="5069">
                  <c:v>5.939987182617017</c:v>
                </c:pt>
                <c:pt idx="5070">
                  <c:v>5.9299926757810226</c:v>
                </c:pt>
                <c:pt idx="5071">
                  <c:v>5.919998168946023</c:v>
                </c:pt>
                <c:pt idx="5072">
                  <c:v>5.919998168946023</c:v>
                </c:pt>
                <c:pt idx="5073">
                  <c:v>5.9299926757810226</c:v>
                </c:pt>
                <c:pt idx="5074">
                  <c:v>5.919998168946023</c:v>
                </c:pt>
                <c:pt idx="5075">
                  <c:v>5.8999938964850003</c:v>
                </c:pt>
                <c:pt idx="5076">
                  <c:v>5.8999938964850003</c:v>
                </c:pt>
                <c:pt idx="5077">
                  <c:v>5.8799896240240059</c:v>
                </c:pt>
                <c:pt idx="5078">
                  <c:v>5.8699951171880116</c:v>
                </c:pt>
                <c:pt idx="5079">
                  <c:v>5.8600006103520172</c:v>
                </c:pt>
                <c:pt idx="5080">
                  <c:v>5.8499908447270172</c:v>
                </c:pt>
                <c:pt idx="5081">
                  <c:v>5.8399963378910229</c:v>
                </c:pt>
                <c:pt idx="5082">
                  <c:v>5.8299865722660229</c:v>
                </c:pt>
                <c:pt idx="5083">
                  <c:v>5.8299865722660229</c:v>
                </c:pt>
                <c:pt idx="5084">
                  <c:v>5.8099975585940058</c:v>
                </c:pt>
                <c:pt idx="5085">
                  <c:v>5.7999877929690058</c:v>
                </c:pt>
                <c:pt idx="5086">
                  <c:v>5.7799987792970171</c:v>
                </c:pt>
                <c:pt idx="5087">
                  <c:v>5.7699890136720171</c:v>
                </c:pt>
                <c:pt idx="5088">
                  <c:v>5.75</c:v>
                </c:pt>
                <c:pt idx="5089">
                  <c:v>5.739990234375</c:v>
                </c:pt>
                <c:pt idx="5090">
                  <c:v>5.7199859619140057</c:v>
                </c:pt>
                <c:pt idx="5091">
                  <c:v>5.7299957275390057</c:v>
                </c:pt>
                <c:pt idx="5092">
                  <c:v>5.739990234375</c:v>
                </c:pt>
                <c:pt idx="5093">
                  <c:v>5.7199859619140057</c:v>
                </c:pt>
                <c:pt idx="5094">
                  <c:v>5.7099914550780113</c:v>
                </c:pt>
                <c:pt idx="5095">
                  <c:v>5.7099914550780113</c:v>
                </c:pt>
                <c:pt idx="5096">
                  <c:v>5.689987182617017</c:v>
                </c:pt>
                <c:pt idx="5097">
                  <c:v>5.6799926757810226</c:v>
                </c:pt>
                <c:pt idx="5098">
                  <c:v>5.669998168946023</c:v>
                </c:pt>
                <c:pt idx="5099">
                  <c:v>5.659988403321023</c:v>
                </c:pt>
                <c:pt idx="5100">
                  <c:v>5.6499938964850003</c:v>
                </c:pt>
                <c:pt idx="5101">
                  <c:v>5.6499938964850003</c:v>
                </c:pt>
                <c:pt idx="5102">
                  <c:v>5.6399993896490059</c:v>
                </c:pt>
                <c:pt idx="5103">
                  <c:v>5.659988403321023</c:v>
                </c:pt>
                <c:pt idx="5104">
                  <c:v>5.6499938964850003</c:v>
                </c:pt>
                <c:pt idx="5105">
                  <c:v>5.669998168946023</c:v>
                </c:pt>
                <c:pt idx="5106">
                  <c:v>5.6799926757810226</c:v>
                </c:pt>
                <c:pt idx="5107">
                  <c:v>5.689987182617017</c:v>
                </c:pt>
                <c:pt idx="5108">
                  <c:v>5.6799926757810226</c:v>
                </c:pt>
                <c:pt idx="5109">
                  <c:v>5.659988403321023</c:v>
                </c:pt>
                <c:pt idx="5110">
                  <c:v>5.6399993896490059</c:v>
                </c:pt>
                <c:pt idx="5111">
                  <c:v>5.6199951171880116</c:v>
                </c:pt>
                <c:pt idx="5112">
                  <c:v>5.6299896240240059</c:v>
                </c:pt>
                <c:pt idx="5113">
                  <c:v>5.6299896240240059</c:v>
                </c:pt>
                <c:pt idx="5114">
                  <c:v>5.6199951171880116</c:v>
                </c:pt>
                <c:pt idx="5115">
                  <c:v>5.6399993896490059</c:v>
                </c:pt>
                <c:pt idx="5116">
                  <c:v>5.6299896240240059</c:v>
                </c:pt>
                <c:pt idx="5117">
                  <c:v>5.6100006103520172</c:v>
                </c:pt>
                <c:pt idx="5118">
                  <c:v>5.5899963378910229</c:v>
                </c:pt>
                <c:pt idx="5119">
                  <c:v>5.5799865722660229</c:v>
                </c:pt>
                <c:pt idx="5120">
                  <c:v>5.5699920654300001</c:v>
                </c:pt>
                <c:pt idx="5121">
                  <c:v>5.5899963378910229</c:v>
                </c:pt>
                <c:pt idx="5122">
                  <c:v>5.5699920654300001</c:v>
                </c:pt>
                <c:pt idx="5123">
                  <c:v>5.5599975585940058</c:v>
                </c:pt>
                <c:pt idx="5124">
                  <c:v>5.5599975585940058</c:v>
                </c:pt>
                <c:pt idx="5125">
                  <c:v>5.5699920654300001</c:v>
                </c:pt>
                <c:pt idx="5126">
                  <c:v>5.5499877929690058</c:v>
                </c:pt>
                <c:pt idx="5127">
                  <c:v>5.5299987792970171</c:v>
                </c:pt>
                <c:pt idx="5128">
                  <c:v>5.5199890136720171</c:v>
                </c:pt>
                <c:pt idx="5129">
                  <c:v>5.5099945068360228</c:v>
                </c:pt>
                <c:pt idx="5130">
                  <c:v>5.5099945068360228</c:v>
                </c:pt>
                <c:pt idx="5131">
                  <c:v>5.5</c:v>
                </c:pt>
                <c:pt idx="5132">
                  <c:v>5.4799957275390057</c:v>
                </c:pt>
                <c:pt idx="5133">
                  <c:v>5.4799957275390057</c:v>
                </c:pt>
                <c:pt idx="5134">
                  <c:v>5.4799957275390057</c:v>
                </c:pt>
                <c:pt idx="5135">
                  <c:v>5.4799957275390057</c:v>
                </c:pt>
                <c:pt idx="5136">
                  <c:v>5.4799957275390057</c:v>
                </c:pt>
                <c:pt idx="5137">
                  <c:v>5.4699859619140057</c:v>
                </c:pt>
                <c:pt idx="5138">
                  <c:v>5.4599914550780113</c:v>
                </c:pt>
                <c:pt idx="5139">
                  <c:v>5.449996948242017</c:v>
                </c:pt>
                <c:pt idx="5140">
                  <c:v>5.449996948242017</c:v>
                </c:pt>
                <c:pt idx="5141">
                  <c:v>5.439987182617017</c:v>
                </c:pt>
                <c:pt idx="5142">
                  <c:v>5.4299926757810226</c:v>
                </c:pt>
                <c:pt idx="5143">
                  <c:v>5.4299926757810226</c:v>
                </c:pt>
                <c:pt idx="5144">
                  <c:v>5.419998168946023</c:v>
                </c:pt>
                <c:pt idx="5145">
                  <c:v>5.409988403321023</c:v>
                </c:pt>
                <c:pt idx="5146">
                  <c:v>5.419998168946023</c:v>
                </c:pt>
                <c:pt idx="5147">
                  <c:v>5.419998168946023</c:v>
                </c:pt>
                <c:pt idx="5148">
                  <c:v>5.419998168946023</c:v>
                </c:pt>
                <c:pt idx="5149">
                  <c:v>5.409988403321023</c:v>
                </c:pt>
                <c:pt idx="5150">
                  <c:v>5.409988403321023</c:v>
                </c:pt>
                <c:pt idx="5151">
                  <c:v>5.409988403321023</c:v>
                </c:pt>
                <c:pt idx="5152">
                  <c:v>5.439987182617017</c:v>
                </c:pt>
                <c:pt idx="5153">
                  <c:v>5.449996948242017</c:v>
                </c:pt>
                <c:pt idx="5154">
                  <c:v>5.439987182617017</c:v>
                </c:pt>
                <c:pt idx="5155">
                  <c:v>5.419998168946023</c:v>
                </c:pt>
                <c:pt idx="5156">
                  <c:v>5.409988403321023</c:v>
                </c:pt>
                <c:pt idx="5157">
                  <c:v>5.409988403321023</c:v>
                </c:pt>
                <c:pt idx="5158">
                  <c:v>5.3899993896490059</c:v>
                </c:pt>
                <c:pt idx="5159">
                  <c:v>5.3799896240240059</c:v>
                </c:pt>
                <c:pt idx="5160">
                  <c:v>5.3799896240240059</c:v>
                </c:pt>
                <c:pt idx="5161">
                  <c:v>5.3799896240240059</c:v>
                </c:pt>
                <c:pt idx="5162">
                  <c:v>5.3899993896490059</c:v>
                </c:pt>
                <c:pt idx="5163">
                  <c:v>5.3899993896490059</c:v>
                </c:pt>
                <c:pt idx="5164">
                  <c:v>5.3899993896490059</c:v>
                </c:pt>
                <c:pt idx="5165">
                  <c:v>5.3899993896490059</c:v>
                </c:pt>
                <c:pt idx="5166">
                  <c:v>5.3799896240240059</c:v>
                </c:pt>
                <c:pt idx="5167">
                  <c:v>5.3799896240240059</c:v>
                </c:pt>
                <c:pt idx="5168">
                  <c:v>5.3899993896490059</c:v>
                </c:pt>
                <c:pt idx="5169">
                  <c:v>5.3999938964850003</c:v>
                </c:pt>
                <c:pt idx="5170">
                  <c:v>5.3999938964850003</c:v>
                </c:pt>
                <c:pt idx="5171">
                  <c:v>5.3899993896490059</c:v>
                </c:pt>
                <c:pt idx="5172">
                  <c:v>5.3999938964850003</c:v>
                </c:pt>
                <c:pt idx="5173">
                  <c:v>5.3999938964850003</c:v>
                </c:pt>
                <c:pt idx="5174">
                  <c:v>5.3899993896490059</c:v>
                </c:pt>
                <c:pt idx="5175">
                  <c:v>5.3899993896490059</c:v>
                </c:pt>
                <c:pt idx="5176">
                  <c:v>5.3899993896490059</c:v>
                </c:pt>
                <c:pt idx="5177">
                  <c:v>5.3799896240240059</c:v>
                </c:pt>
                <c:pt idx="5178">
                  <c:v>5.3799896240240059</c:v>
                </c:pt>
                <c:pt idx="5179">
                  <c:v>5.3999938964850003</c:v>
                </c:pt>
                <c:pt idx="5180">
                  <c:v>5.419998168946023</c:v>
                </c:pt>
                <c:pt idx="5181">
                  <c:v>5.5299987792970171</c:v>
                </c:pt>
                <c:pt idx="5182">
                  <c:v>5.5199890136720171</c:v>
                </c:pt>
                <c:pt idx="5183">
                  <c:v>5.5199890136720171</c:v>
                </c:pt>
                <c:pt idx="5184">
                  <c:v>5.489990234375</c:v>
                </c:pt>
                <c:pt idx="5185">
                  <c:v>5.4799957275390057</c:v>
                </c:pt>
                <c:pt idx="5186">
                  <c:v>5.4699859619140057</c:v>
                </c:pt>
                <c:pt idx="5187">
                  <c:v>5.4599914550780113</c:v>
                </c:pt>
                <c:pt idx="5188">
                  <c:v>5.439987182617017</c:v>
                </c:pt>
                <c:pt idx="5189">
                  <c:v>5.439987182617017</c:v>
                </c:pt>
                <c:pt idx="5190">
                  <c:v>5.4599914550780113</c:v>
                </c:pt>
                <c:pt idx="5191">
                  <c:v>5.489990234375</c:v>
                </c:pt>
                <c:pt idx="5192">
                  <c:v>5.489990234375</c:v>
                </c:pt>
                <c:pt idx="5193">
                  <c:v>5.4799957275390057</c:v>
                </c:pt>
                <c:pt idx="5194">
                  <c:v>5.4599914550780113</c:v>
                </c:pt>
                <c:pt idx="5195">
                  <c:v>5.4599914550780113</c:v>
                </c:pt>
                <c:pt idx="5196">
                  <c:v>5.449996948242017</c:v>
                </c:pt>
                <c:pt idx="5197">
                  <c:v>5.4299926757810226</c:v>
                </c:pt>
                <c:pt idx="5198">
                  <c:v>5.4299926757810226</c:v>
                </c:pt>
                <c:pt idx="5199">
                  <c:v>5.4299926757810226</c:v>
                </c:pt>
                <c:pt idx="5200">
                  <c:v>5.419998168946023</c:v>
                </c:pt>
                <c:pt idx="5201">
                  <c:v>5.4299926757810226</c:v>
                </c:pt>
                <c:pt idx="5202">
                  <c:v>5.4799957275390057</c:v>
                </c:pt>
                <c:pt idx="5203">
                  <c:v>5.5299987792970171</c:v>
                </c:pt>
                <c:pt idx="5204">
                  <c:v>5.5599975585940058</c:v>
                </c:pt>
                <c:pt idx="5205">
                  <c:v>5.5399932861330115</c:v>
                </c:pt>
                <c:pt idx="5206">
                  <c:v>5.5099945068360228</c:v>
                </c:pt>
                <c:pt idx="5207">
                  <c:v>5.5099945068360228</c:v>
                </c:pt>
                <c:pt idx="5208">
                  <c:v>5.5</c:v>
                </c:pt>
                <c:pt idx="5209">
                  <c:v>5.5199890136720171</c:v>
                </c:pt>
                <c:pt idx="5210">
                  <c:v>5.5</c:v>
                </c:pt>
                <c:pt idx="5211">
                  <c:v>5.5</c:v>
                </c:pt>
                <c:pt idx="5212">
                  <c:v>5.4799957275390057</c:v>
                </c:pt>
                <c:pt idx="5213">
                  <c:v>5.489990234375</c:v>
                </c:pt>
                <c:pt idx="5214">
                  <c:v>5.5099945068360228</c:v>
                </c:pt>
                <c:pt idx="5215">
                  <c:v>5.5499877929690058</c:v>
                </c:pt>
                <c:pt idx="5216">
                  <c:v>5.5199890136720171</c:v>
                </c:pt>
                <c:pt idx="5217">
                  <c:v>5.5199890136720171</c:v>
                </c:pt>
                <c:pt idx="5218">
                  <c:v>5.5</c:v>
                </c:pt>
                <c:pt idx="5219">
                  <c:v>5.5099945068360228</c:v>
                </c:pt>
                <c:pt idx="5220">
                  <c:v>5.5099945068360228</c:v>
                </c:pt>
                <c:pt idx="5221">
                  <c:v>5.5099945068360228</c:v>
                </c:pt>
                <c:pt idx="5222">
                  <c:v>5.489990234375</c:v>
                </c:pt>
                <c:pt idx="5223">
                  <c:v>5.489990234375</c:v>
                </c:pt>
                <c:pt idx="5224">
                  <c:v>5.5099945068360228</c:v>
                </c:pt>
                <c:pt idx="5225">
                  <c:v>5.5199890136720171</c:v>
                </c:pt>
                <c:pt idx="5226">
                  <c:v>5.5199890136720171</c:v>
                </c:pt>
                <c:pt idx="5227">
                  <c:v>5.5399932861330115</c:v>
                </c:pt>
                <c:pt idx="5228">
                  <c:v>5.5299987792970171</c:v>
                </c:pt>
                <c:pt idx="5229">
                  <c:v>5.5599975585940058</c:v>
                </c:pt>
                <c:pt idx="5230">
                  <c:v>5.5499877929690058</c:v>
                </c:pt>
                <c:pt idx="5231">
                  <c:v>5.5599975585940058</c:v>
                </c:pt>
                <c:pt idx="5232">
                  <c:v>5.5599975585940058</c:v>
                </c:pt>
                <c:pt idx="5233">
                  <c:v>5.5699920654300001</c:v>
                </c:pt>
                <c:pt idx="5234">
                  <c:v>5.5799865722660229</c:v>
                </c:pt>
                <c:pt idx="5235">
                  <c:v>5.6100006103520172</c:v>
                </c:pt>
                <c:pt idx="5236">
                  <c:v>5.5999908447270172</c:v>
                </c:pt>
                <c:pt idx="5237">
                  <c:v>5.6299896240240059</c:v>
                </c:pt>
                <c:pt idx="5238">
                  <c:v>5.6100006103520172</c:v>
                </c:pt>
                <c:pt idx="5239">
                  <c:v>5.6199951171880116</c:v>
                </c:pt>
                <c:pt idx="5240">
                  <c:v>5.5999908447270172</c:v>
                </c:pt>
                <c:pt idx="5241">
                  <c:v>5.5999908447270172</c:v>
                </c:pt>
                <c:pt idx="5242">
                  <c:v>5.5799865722660229</c:v>
                </c:pt>
                <c:pt idx="5243">
                  <c:v>5.5899963378910229</c:v>
                </c:pt>
                <c:pt idx="5244">
                  <c:v>5.5699920654300001</c:v>
                </c:pt>
                <c:pt idx="5245">
                  <c:v>5.5699920654300001</c:v>
                </c:pt>
                <c:pt idx="5246">
                  <c:v>5.5499877929690058</c:v>
                </c:pt>
                <c:pt idx="5247">
                  <c:v>5.5399932861330115</c:v>
                </c:pt>
                <c:pt idx="5248">
                  <c:v>5.5399932861330115</c:v>
                </c:pt>
                <c:pt idx="5249">
                  <c:v>5.5</c:v>
                </c:pt>
                <c:pt idx="5250">
                  <c:v>5.489990234375</c:v>
                </c:pt>
                <c:pt idx="5251">
                  <c:v>5.5</c:v>
                </c:pt>
                <c:pt idx="5252">
                  <c:v>5.489990234375</c:v>
                </c:pt>
                <c:pt idx="5253">
                  <c:v>5.489990234375</c:v>
                </c:pt>
                <c:pt idx="5254">
                  <c:v>5.489990234375</c:v>
                </c:pt>
                <c:pt idx="5255">
                  <c:v>5.4799957275390057</c:v>
                </c:pt>
                <c:pt idx="5256">
                  <c:v>5.4599914550780113</c:v>
                </c:pt>
                <c:pt idx="5257">
                  <c:v>5.4599914550780113</c:v>
                </c:pt>
                <c:pt idx="5258">
                  <c:v>5.449996948242017</c:v>
                </c:pt>
                <c:pt idx="5259">
                  <c:v>5.4599914550780113</c:v>
                </c:pt>
                <c:pt idx="5260">
                  <c:v>5.449996948242017</c:v>
                </c:pt>
                <c:pt idx="5261">
                  <c:v>5.449996948242017</c:v>
                </c:pt>
                <c:pt idx="5262">
                  <c:v>5.449996948242017</c:v>
                </c:pt>
                <c:pt idx="5263">
                  <c:v>5.439987182617017</c:v>
                </c:pt>
                <c:pt idx="5264">
                  <c:v>5.4799957275390057</c:v>
                </c:pt>
                <c:pt idx="5265">
                  <c:v>5.4699859619140057</c:v>
                </c:pt>
                <c:pt idx="5266">
                  <c:v>5.439987182617017</c:v>
                </c:pt>
                <c:pt idx="5267">
                  <c:v>5.449996948242017</c:v>
                </c:pt>
                <c:pt idx="5268">
                  <c:v>5.449996948242017</c:v>
                </c:pt>
                <c:pt idx="5269">
                  <c:v>5.4299926757810226</c:v>
                </c:pt>
                <c:pt idx="5270">
                  <c:v>5.4299926757810226</c:v>
                </c:pt>
                <c:pt idx="5271">
                  <c:v>5.419998168946023</c:v>
                </c:pt>
                <c:pt idx="5272">
                  <c:v>5.439987182617017</c:v>
                </c:pt>
                <c:pt idx="5273">
                  <c:v>5.419998168946023</c:v>
                </c:pt>
                <c:pt idx="5274">
                  <c:v>5.4299926757810226</c:v>
                </c:pt>
                <c:pt idx="5275">
                  <c:v>5.419998168946023</c:v>
                </c:pt>
                <c:pt idx="5276">
                  <c:v>5.4299926757810226</c:v>
                </c:pt>
                <c:pt idx="5277">
                  <c:v>5.419998168946023</c:v>
                </c:pt>
                <c:pt idx="5278">
                  <c:v>5.439987182617017</c:v>
                </c:pt>
                <c:pt idx="5279">
                  <c:v>5.4299926757810226</c:v>
                </c:pt>
                <c:pt idx="5280">
                  <c:v>5.4299926757810226</c:v>
                </c:pt>
                <c:pt idx="5281">
                  <c:v>5.419998168946023</c:v>
                </c:pt>
                <c:pt idx="5282">
                  <c:v>5.4599914550780113</c:v>
                </c:pt>
                <c:pt idx="5283">
                  <c:v>5.4299926757810226</c:v>
                </c:pt>
                <c:pt idx="5284">
                  <c:v>5.439987182617017</c:v>
                </c:pt>
                <c:pt idx="5285">
                  <c:v>5.419998168946023</c:v>
                </c:pt>
                <c:pt idx="5286">
                  <c:v>5.4299926757810226</c:v>
                </c:pt>
                <c:pt idx="5287">
                  <c:v>5.409988403321023</c:v>
                </c:pt>
                <c:pt idx="5288">
                  <c:v>5.4299926757810226</c:v>
                </c:pt>
                <c:pt idx="5289">
                  <c:v>5.419998168946023</c:v>
                </c:pt>
                <c:pt idx="5290">
                  <c:v>5.4299926757810226</c:v>
                </c:pt>
                <c:pt idx="5291">
                  <c:v>5.409988403321023</c:v>
                </c:pt>
                <c:pt idx="5292">
                  <c:v>5.419998168946023</c:v>
                </c:pt>
                <c:pt idx="5293">
                  <c:v>5.3999938964850003</c:v>
                </c:pt>
                <c:pt idx="5294">
                  <c:v>5.4299926757810226</c:v>
                </c:pt>
                <c:pt idx="5295">
                  <c:v>5.419998168946023</c:v>
                </c:pt>
                <c:pt idx="5296">
                  <c:v>5.419998168946023</c:v>
                </c:pt>
                <c:pt idx="5297">
                  <c:v>5.419998168946023</c:v>
                </c:pt>
                <c:pt idx="5298">
                  <c:v>5.449996948242017</c:v>
                </c:pt>
                <c:pt idx="5299">
                  <c:v>5.449996948242017</c:v>
                </c:pt>
                <c:pt idx="5300">
                  <c:v>5.4799957275390057</c:v>
                </c:pt>
                <c:pt idx="5301">
                  <c:v>5.5199890136720171</c:v>
                </c:pt>
                <c:pt idx="5302">
                  <c:v>5.5799865722660229</c:v>
                </c:pt>
                <c:pt idx="5303">
                  <c:v>5.6299896240240059</c:v>
                </c:pt>
                <c:pt idx="5304">
                  <c:v>5.7099914550780113</c:v>
                </c:pt>
                <c:pt idx="5305">
                  <c:v>5.7699890136720171</c:v>
                </c:pt>
                <c:pt idx="5306">
                  <c:v>5.8499908447270172</c:v>
                </c:pt>
                <c:pt idx="5307">
                  <c:v>5.9699859619140057</c:v>
                </c:pt>
                <c:pt idx="5308">
                  <c:v>6.0799865722660229</c:v>
                </c:pt>
                <c:pt idx="5309">
                  <c:v>6.1399993896490059</c:v>
                </c:pt>
                <c:pt idx="5310">
                  <c:v>6.189987182617017</c:v>
                </c:pt>
                <c:pt idx="5311">
                  <c:v>6.2299957275390057</c:v>
                </c:pt>
                <c:pt idx="5312">
                  <c:v>6.2899932861330115</c:v>
                </c:pt>
                <c:pt idx="5313">
                  <c:v>6.3299865722660229</c:v>
                </c:pt>
                <c:pt idx="5314">
                  <c:v>6.3799896240240059</c:v>
                </c:pt>
                <c:pt idx="5315">
                  <c:v>6.449996948242017</c:v>
                </c:pt>
                <c:pt idx="5316">
                  <c:v>6.489990234375</c:v>
                </c:pt>
                <c:pt idx="5317">
                  <c:v>6.5699920654300001</c:v>
                </c:pt>
                <c:pt idx="5318">
                  <c:v>6.6299896240240059</c:v>
                </c:pt>
                <c:pt idx="5319">
                  <c:v>6.689987182617017</c:v>
                </c:pt>
                <c:pt idx="5320">
                  <c:v>6.7199859619140057</c:v>
                </c:pt>
                <c:pt idx="5321">
                  <c:v>6.7699890136720171</c:v>
                </c:pt>
                <c:pt idx="5322">
                  <c:v>6.8299865722660229</c:v>
                </c:pt>
                <c:pt idx="5323">
                  <c:v>6.8699951171880116</c:v>
                </c:pt>
                <c:pt idx="5324">
                  <c:v>6.919998168946023</c:v>
                </c:pt>
                <c:pt idx="5325">
                  <c:v>6.9599914550780113</c:v>
                </c:pt>
                <c:pt idx="5326">
                  <c:v>7</c:v>
                </c:pt>
                <c:pt idx="5327">
                  <c:v>7.0399932861330115</c:v>
                </c:pt>
                <c:pt idx="5328">
                  <c:v>7.0499877929690058</c:v>
                </c:pt>
                <c:pt idx="5329">
                  <c:v>7.0599975585940058</c:v>
                </c:pt>
                <c:pt idx="5330">
                  <c:v>7.0499877929690058</c:v>
                </c:pt>
                <c:pt idx="5331">
                  <c:v>7.0599975585940058</c:v>
                </c:pt>
                <c:pt idx="5332">
                  <c:v>7.0799865722660229</c:v>
                </c:pt>
                <c:pt idx="5333">
                  <c:v>7.0799865722660229</c:v>
                </c:pt>
                <c:pt idx="5334">
                  <c:v>7.0899963378910229</c:v>
                </c:pt>
                <c:pt idx="5335">
                  <c:v>7.1100006103520172</c:v>
                </c:pt>
                <c:pt idx="5336">
                  <c:v>7.1199951171880116</c:v>
                </c:pt>
                <c:pt idx="5337">
                  <c:v>7.1499938964850003</c:v>
                </c:pt>
                <c:pt idx="5338">
                  <c:v>7.2099914550780113</c:v>
                </c:pt>
                <c:pt idx="5339">
                  <c:v>7.239990234375</c:v>
                </c:pt>
                <c:pt idx="5340">
                  <c:v>7.239990234375</c:v>
                </c:pt>
                <c:pt idx="5341">
                  <c:v>7.2599945068360228</c:v>
                </c:pt>
                <c:pt idx="5342">
                  <c:v>7.2699890136720171</c:v>
                </c:pt>
                <c:pt idx="5343">
                  <c:v>7.2599945068360228</c:v>
                </c:pt>
                <c:pt idx="5344">
                  <c:v>7.2599945068360228</c:v>
                </c:pt>
                <c:pt idx="5345">
                  <c:v>7.2599945068360228</c:v>
                </c:pt>
                <c:pt idx="5346">
                  <c:v>7.2199859619140057</c:v>
                </c:pt>
                <c:pt idx="5347">
                  <c:v>7.2099914550780113</c:v>
                </c:pt>
                <c:pt idx="5348">
                  <c:v>7.2099914550780113</c:v>
                </c:pt>
                <c:pt idx="5349">
                  <c:v>7.169998168946023</c:v>
                </c:pt>
                <c:pt idx="5350">
                  <c:v>7.1100006103520172</c:v>
                </c:pt>
                <c:pt idx="5351">
                  <c:v>7.0899963378910229</c:v>
                </c:pt>
                <c:pt idx="5352">
                  <c:v>7.0599975585940058</c:v>
                </c:pt>
                <c:pt idx="5353">
                  <c:v>7.0099945068360228</c:v>
                </c:pt>
                <c:pt idx="5354">
                  <c:v>6.9699859619140057</c:v>
                </c:pt>
                <c:pt idx="5355">
                  <c:v>6.939987182617017</c:v>
                </c:pt>
                <c:pt idx="5356">
                  <c:v>6.919998168946023</c:v>
                </c:pt>
                <c:pt idx="5357">
                  <c:v>6.8899993896490059</c:v>
                </c:pt>
                <c:pt idx="5358">
                  <c:v>6.8699951171880116</c:v>
                </c:pt>
                <c:pt idx="5359">
                  <c:v>6.8600006103520172</c:v>
                </c:pt>
                <c:pt idx="5360">
                  <c:v>6.8399963378910229</c:v>
                </c:pt>
                <c:pt idx="5361">
                  <c:v>6.7999877929690058</c:v>
                </c:pt>
                <c:pt idx="5362">
                  <c:v>6.75</c:v>
                </c:pt>
                <c:pt idx="5363">
                  <c:v>6.7099914550780113</c:v>
                </c:pt>
                <c:pt idx="5364">
                  <c:v>6.669998168946023</c:v>
                </c:pt>
                <c:pt idx="5365">
                  <c:v>6.6499938964850003</c:v>
                </c:pt>
                <c:pt idx="5366">
                  <c:v>6.6199951171880116</c:v>
                </c:pt>
                <c:pt idx="5367">
                  <c:v>6.6199951171880116</c:v>
                </c:pt>
                <c:pt idx="5368">
                  <c:v>6.5799865722660229</c:v>
                </c:pt>
                <c:pt idx="5369">
                  <c:v>6.5799865722660229</c:v>
                </c:pt>
                <c:pt idx="5370">
                  <c:v>6.5399932861330115</c:v>
                </c:pt>
                <c:pt idx="5371">
                  <c:v>6.5199890136720171</c:v>
                </c:pt>
                <c:pt idx="5372">
                  <c:v>6.489990234375</c:v>
                </c:pt>
                <c:pt idx="5373">
                  <c:v>6.4599914550780113</c:v>
                </c:pt>
                <c:pt idx="5374">
                  <c:v>6.4599914550780113</c:v>
                </c:pt>
                <c:pt idx="5375">
                  <c:v>6.4599914550780113</c:v>
                </c:pt>
                <c:pt idx="5376">
                  <c:v>6.439987182617017</c:v>
                </c:pt>
                <c:pt idx="5377">
                  <c:v>6.409988403321023</c:v>
                </c:pt>
                <c:pt idx="5378">
                  <c:v>6.3799896240240059</c:v>
                </c:pt>
                <c:pt idx="5379">
                  <c:v>6.3499908447270172</c:v>
                </c:pt>
                <c:pt idx="5380">
                  <c:v>6.3099975585940058</c:v>
                </c:pt>
                <c:pt idx="5381">
                  <c:v>6.2799987792970171</c:v>
                </c:pt>
                <c:pt idx="5382">
                  <c:v>6.2899932861330115</c:v>
                </c:pt>
                <c:pt idx="5383">
                  <c:v>6.2799987792970171</c:v>
                </c:pt>
                <c:pt idx="5384">
                  <c:v>6.239990234375</c:v>
                </c:pt>
                <c:pt idx="5385">
                  <c:v>6.25</c:v>
                </c:pt>
                <c:pt idx="5386">
                  <c:v>6.2299957275390057</c:v>
                </c:pt>
                <c:pt idx="5387">
                  <c:v>6.2199859619140057</c:v>
                </c:pt>
                <c:pt idx="5388">
                  <c:v>6.1799926757810226</c:v>
                </c:pt>
                <c:pt idx="5389">
                  <c:v>6.169998168946023</c:v>
                </c:pt>
                <c:pt idx="5390">
                  <c:v>6.169998168946023</c:v>
                </c:pt>
                <c:pt idx="5391">
                  <c:v>6.159988403321023</c:v>
                </c:pt>
                <c:pt idx="5392">
                  <c:v>6.2299957275390057</c:v>
                </c:pt>
                <c:pt idx="5393">
                  <c:v>6.2699890136720171</c:v>
                </c:pt>
                <c:pt idx="5394">
                  <c:v>6.2799987792970171</c:v>
                </c:pt>
                <c:pt idx="5395">
                  <c:v>6.2599945068360228</c:v>
                </c:pt>
                <c:pt idx="5396">
                  <c:v>6.239990234375</c:v>
                </c:pt>
                <c:pt idx="5397">
                  <c:v>6.2099914550780113</c:v>
                </c:pt>
                <c:pt idx="5398">
                  <c:v>6.199996948242017</c:v>
                </c:pt>
                <c:pt idx="5399">
                  <c:v>6.1799926757810226</c:v>
                </c:pt>
                <c:pt idx="5400">
                  <c:v>6.1299896240240059</c:v>
                </c:pt>
                <c:pt idx="5401">
                  <c:v>6.1199951171880116</c:v>
                </c:pt>
                <c:pt idx="5402">
                  <c:v>6.0899963378910229</c:v>
                </c:pt>
                <c:pt idx="5403">
                  <c:v>6.0899963378910229</c:v>
                </c:pt>
                <c:pt idx="5404">
                  <c:v>6.0499877929690058</c:v>
                </c:pt>
                <c:pt idx="5405">
                  <c:v>6.0499877929690058</c:v>
                </c:pt>
                <c:pt idx="5406">
                  <c:v>6.0299987792970171</c:v>
                </c:pt>
                <c:pt idx="5407">
                  <c:v>6.0199890136720171</c:v>
                </c:pt>
                <c:pt idx="5408">
                  <c:v>6</c:v>
                </c:pt>
                <c:pt idx="5409">
                  <c:v>5.989990234375</c:v>
                </c:pt>
                <c:pt idx="5410">
                  <c:v>6.0099945068360228</c:v>
                </c:pt>
                <c:pt idx="5411">
                  <c:v>6</c:v>
                </c:pt>
                <c:pt idx="5412">
                  <c:v>5.9799957275390057</c:v>
                </c:pt>
                <c:pt idx="5413">
                  <c:v>5.9699859619140057</c:v>
                </c:pt>
                <c:pt idx="5414">
                  <c:v>5.9599914550780113</c:v>
                </c:pt>
                <c:pt idx="5415">
                  <c:v>5.949996948242017</c:v>
                </c:pt>
                <c:pt idx="5416">
                  <c:v>5.949996948242017</c:v>
                </c:pt>
                <c:pt idx="5417">
                  <c:v>6</c:v>
                </c:pt>
                <c:pt idx="5418">
                  <c:v>6.0599975585940058</c:v>
                </c:pt>
                <c:pt idx="5419">
                  <c:v>6.0999908447270172</c:v>
                </c:pt>
                <c:pt idx="5420">
                  <c:v>6.1100006103520172</c:v>
                </c:pt>
                <c:pt idx="5421">
                  <c:v>6.1100006103520172</c:v>
                </c:pt>
                <c:pt idx="5422">
                  <c:v>6.1100006103520172</c:v>
                </c:pt>
                <c:pt idx="5423">
                  <c:v>6.1299896240240059</c:v>
                </c:pt>
                <c:pt idx="5424">
                  <c:v>6.1399993896490059</c:v>
                </c:pt>
                <c:pt idx="5425">
                  <c:v>6.1499938964850003</c:v>
                </c:pt>
                <c:pt idx="5426">
                  <c:v>6.1799926757810226</c:v>
                </c:pt>
                <c:pt idx="5427">
                  <c:v>6.189987182617017</c:v>
                </c:pt>
                <c:pt idx="5428">
                  <c:v>6.189987182617017</c:v>
                </c:pt>
                <c:pt idx="5429">
                  <c:v>6.189987182617017</c:v>
                </c:pt>
                <c:pt idx="5430">
                  <c:v>6.159988403321023</c:v>
                </c:pt>
                <c:pt idx="5431">
                  <c:v>6.1499938964850003</c:v>
                </c:pt>
                <c:pt idx="5432">
                  <c:v>6.1399993896490059</c:v>
                </c:pt>
                <c:pt idx="5433">
                  <c:v>6.1399993896490059</c:v>
                </c:pt>
                <c:pt idx="5434">
                  <c:v>6.1299896240240059</c:v>
                </c:pt>
                <c:pt idx="5435">
                  <c:v>6.1299896240240059</c:v>
                </c:pt>
                <c:pt idx="5436">
                  <c:v>6.1100006103520172</c:v>
                </c:pt>
                <c:pt idx="5437">
                  <c:v>6.0799865722660229</c:v>
                </c:pt>
                <c:pt idx="5438">
                  <c:v>6.0599975585940058</c:v>
                </c:pt>
                <c:pt idx="5439">
                  <c:v>6.0799865722660229</c:v>
                </c:pt>
                <c:pt idx="5440">
                  <c:v>6.0599975585940058</c:v>
                </c:pt>
                <c:pt idx="5441">
                  <c:v>6.0599975585940058</c:v>
                </c:pt>
                <c:pt idx="5442">
                  <c:v>6.0699920654300001</c:v>
                </c:pt>
                <c:pt idx="5443">
                  <c:v>6.1100006103520172</c:v>
                </c:pt>
                <c:pt idx="5444">
                  <c:v>6.1100006103520172</c:v>
                </c:pt>
                <c:pt idx="5445">
                  <c:v>6.1100006103520172</c:v>
                </c:pt>
                <c:pt idx="5446">
                  <c:v>6.0999908447270172</c:v>
                </c:pt>
                <c:pt idx="5447">
                  <c:v>6.1199951171880116</c:v>
                </c:pt>
                <c:pt idx="5448">
                  <c:v>6.1199951171880116</c:v>
                </c:pt>
                <c:pt idx="5449">
                  <c:v>6.1499938964850003</c:v>
                </c:pt>
                <c:pt idx="5450">
                  <c:v>6.1399993896490059</c:v>
                </c:pt>
                <c:pt idx="5451">
                  <c:v>6.1199951171880116</c:v>
                </c:pt>
                <c:pt idx="5452">
                  <c:v>6.1100006103520172</c:v>
                </c:pt>
                <c:pt idx="5453">
                  <c:v>6.0799865722660229</c:v>
                </c:pt>
                <c:pt idx="5454">
                  <c:v>6.0699920654300001</c:v>
                </c:pt>
                <c:pt idx="5455">
                  <c:v>6.0799865722660229</c:v>
                </c:pt>
                <c:pt idx="5456">
                  <c:v>6.0499877929690058</c:v>
                </c:pt>
                <c:pt idx="5457">
                  <c:v>6.0299987792970171</c:v>
                </c:pt>
                <c:pt idx="5458">
                  <c:v>6.0199890136720171</c:v>
                </c:pt>
                <c:pt idx="5459">
                  <c:v>6.0199890136720171</c:v>
                </c:pt>
                <c:pt idx="5460">
                  <c:v>6</c:v>
                </c:pt>
                <c:pt idx="5461">
                  <c:v>5.9699859619140057</c:v>
                </c:pt>
                <c:pt idx="5462">
                  <c:v>5.9599914550780113</c:v>
                </c:pt>
                <c:pt idx="5463">
                  <c:v>5.939987182617017</c:v>
                </c:pt>
                <c:pt idx="5464">
                  <c:v>5.9299926757810226</c:v>
                </c:pt>
                <c:pt idx="5465">
                  <c:v>5.909988403321023</c:v>
                </c:pt>
                <c:pt idx="5466">
                  <c:v>5.919998168946023</c:v>
                </c:pt>
                <c:pt idx="5467">
                  <c:v>5.8999938964850003</c:v>
                </c:pt>
                <c:pt idx="5468">
                  <c:v>5.8999938964850003</c:v>
                </c:pt>
                <c:pt idx="5469">
                  <c:v>5.8899993896490059</c:v>
                </c:pt>
                <c:pt idx="5470">
                  <c:v>5.8699951171880116</c:v>
                </c:pt>
                <c:pt idx="5471">
                  <c:v>5.8299865722660229</c:v>
                </c:pt>
                <c:pt idx="5472">
                  <c:v>5.8399963378910229</c:v>
                </c:pt>
                <c:pt idx="5473">
                  <c:v>5.8299865722660229</c:v>
                </c:pt>
                <c:pt idx="5474">
                  <c:v>5.8299865722660229</c:v>
                </c:pt>
                <c:pt idx="5475">
                  <c:v>5.7999877929690058</c:v>
                </c:pt>
                <c:pt idx="5476">
                  <c:v>5.7899932861330115</c:v>
                </c:pt>
                <c:pt idx="5477">
                  <c:v>5.7799987792970171</c:v>
                </c:pt>
                <c:pt idx="5478">
                  <c:v>5.7599945068360228</c:v>
                </c:pt>
                <c:pt idx="5479">
                  <c:v>5.7599945068360228</c:v>
                </c:pt>
                <c:pt idx="5480">
                  <c:v>5.739990234375</c:v>
                </c:pt>
                <c:pt idx="5481">
                  <c:v>5.739990234375</c:v>
                </c:pt>
                <c:pt idx="5482">
                  <c:v>5.7299957275390057</c:v>
                </c:pt>
                <c:pt idx="5483">
                  <c:v>5.699996948242017</c:v>
                </c:pt>
                <c:pt idx="5484">
                  <c:v>5.689987182617017</c:v>
                </c:pt>
                <c:pt idx="5485">
                  <c:v>5.689987182617017</c:v>
                </c:pt>
                <c:pt idx="5486">
                  <c:v>5.6799926757810226</c:v>
                </c:pt>
                <c:pt idx="5487">
                  <c:v>5.6799926757810226</c:v>
                </c:pt>
                <c:pt idx="5488">
                  <c:v>5.689987182617017</c:v>
                </c:pt>
                <c:pt idx="5489">
                  <c:v>5.689987182617017</c:v>
                </c:pt>
                <c:pt idx="5490">
                  <c:v>5.6799926757810226</c:v>
                </c:pt>
                <c:pt idx="5491">
                  <c:v>5.669998168946023</c:v>
                </c:pt>
                <c:pt idx="5492">
                  <c:v>5.659988403321023</c:v>
                </c:pt>
                <c:pt idx="5493">
                  <c:v>5.659988403321023</c:v>
                </c:pt>
                <c:pt idx="5494">
                  <c:v>5.6499938964850003</c:v>
                </c:pt>
                <c:pt idx="5495">
                  <c:v>5.6399993896490059</c:v>
                </c:pt>
                <c:pt idx="5496">
                  <c:v>5.6499938964850003</c:v>
                </c:pt>
                <c:pt idx="5497">
                  <c:v>5.6499938964850003</c:v>
                </c:pt>
                <c:pt idx="5498">
                  <c:v>5.6499938964850003</c:v>
                </c:pt>
                <c:pt idx="5499">
                  <c:v>5.6399993896490059</c:v>
                </c:pt>
                <c:pt idx="5500">
                  <c:v>5.6399993896490059</c:v>
                </c:pt>
                <c:pt idx="5501">
                  <c:v>5.6199951171880116</c:v>
                </c:pt>
                <c:pt idx="5502">
                  <c:v>5.6100006103520172</c:v>
                </c:pt>
                <c:pt idx="5503">
                  <c:v>5.5999908447270172</c:v>
                </c:pt>
                <c:pt idx="5504">
                  <c:v>5.5999908447270172</c:v>
                </c:pt>
                <c:pt idx="5505">
                  <c:v>5.5799865722660229</c:v>
                </c:pt>
                <c:pt idx="5506">
                  <c:v>5.5799865722660229</c:v>
                </c:pt>
                <c:pt idx="5507">
                  <c:v>5.5699920654300001</c:v>
                </c:pt>
                <c:pt idx="5508">
                  <c:v>5.5699920654300001</c:v>
                </c:pt>
                <c:pt idx="5509">
                  <c:v>5.5499877929690058</c:v>
                </c:pt>
                <c:pt idx="5510">
                  <c:v>5.5599975585940058</c:v>
                </c:pt>
                <c:pt idx="5511">
                  <c:v>5.5499877929690058</c:v>
                </c:pt>
                <c:pt idx="5512">
                  <c:v>5.5499877929690058</c:v>
                </c:pt>
                <c:pt idx="5513">
                  <c:v>5.5399932861330115</c:v>
                </c:pt>
                <c:pt idx="5514">
                  <c:v>5.5399932861330115</c:v>
                </c:pt>
                <c:pt idx="5515">
                  <c:v>5.5599975585940058</c:v>
                </c:pt>
                <c:pt idx="5516">
                  <c:v>5.5599975585940058</c:v>
                </c:pt>
                <c:pt idx="5517">
                  <c:v>5.5499877929690058</c:v>
                </c:pt>
                <c:pt idx="5518">
                  <c:v>5.5599975585940058</c:v>
                </c:pt>
                <c:pt idx="5519">
                  <c:v>5.5399932861330115</c:v>
                </c:pt>
                <c:pt idx="5520">
                  <c:v>5.5499877929690058</c:v>
                </c:pt>
                <c:pt idx="5521">
                  <c:v>5.5399932861330115</c:v>
                </c:pt>
                <c:pt idx="5522">
                  <c:v>5.5599975585940058</c:v>
                </c:pt>
                <c:pt idx="5523">
                  <c:v>5.5499877929690058</c:v>
                </c:pt>
                <c:pt idx="5524">
                  <c:v>5.5599975585940058</c:v>
                </c:pt>
                <c:pt idx="5525">
                  <c:v>5.5399932861330115</c:v>
                </c:pt>
                <c:pt idx="5526">
                  <c:v>5.5499877929690058</c:v>
                </c:pt>
                <c:pt idx="5527">
                  <c:v>5.5499877929690058</c:v>
                </c:pt>
                <c:pt idx="5528">
                  <c:v>5.5999908447270172</c:v>
                </c:pt>
                <c:pt idx="5529">
                  <c:v>5.6199951171880116</c:v>
                </c:pt>
                <c:pt idx="5530">
                  <c:v>5.6399993896490059</c:v>
                </c:pt>
                <c:pt idx="5531">
                  <c:v>5.6199951171880116</c:v>
                </c:pt>
                <c:pt idx="5532">
                  <c:v>5.6299896240240059</c:v>
                </c:pt>
                <c:pt idx="5533">
                  <c:v>5.6100006103520172</c:v>
                </c:pt>
                <c:pt idx="5534">
                  <c:v>5.6100006103520172</c:v>
                </c:pt>
                <c:pt idx="5535">
                  <c:v>5.6100006103520172</c:v>
                </c:pt>
                <c:pt idx="5536">
                  <c:v>5.6100006103520172</c:v>
                </c:pt>
                <c:pt idx="5537">
                  <c:v>5.5899963378910229</c:v>
                </c:pt>
                <c:pt idx="5538">
                  <c:v>5.5899963378910229</c:v>
                </c:pt>
                <c:pt idx="5539">
                  <c:v>5.6199951171880116</c:v>
                </c:pt>
                <c:pt idx="5540">
                  <c:v>5.6399993896490059</c:v>
                </c:pt>
                <c:pt idx="5541">
                  <c:v>5.6399993896490059</c:v>
                </c:pt>
                <c:pt idx="5542">
                  <c:v>5.669998168946023</c:v>
                </c:pt>
                <c:pt idx="5543">
                  <c:v>5.7199859619140057</c:v>
                </c:pt>
                <c:pt idx="5544">
                  <c:v>5.7299957275390057</c:v>
                </c:pt>
                <c:pt idx="5545">
                  <c:v>5.7199859619140057</c:v>
                </c:pt>
                <c:pt idx="5546">
                  <c:v>5.7199859619140057</c:v>
                </c:pt>
                <c:pt idx="5547">
                  <c:v>5.7099914550780113</c:v>
                </c:pt>
                <c:pt idx="5548">
                  <c:v>5.699996948242017</c:v>
                </c:pt>
                <c:pt idx="5549">
                  <c:v>5.6799926757810226</c:v>
                </c:pt>
                <c:pt idx="5550">
                  <c:v>5.6499938964850003</c:v>
                </c:pt>
                <c:pt idx="5551">
                  <c:v>5.6299896240240059</c:v>
                </c:pt>
                <c:pt idx="5552">
                  <c:v>5.6399993896490059</c:v>
                </c:pt>
                <c:pt idx="5553">
                  <c:v>5.6100006103520172</c:v>
                </c:pt>
                <c:pt idx="5554">
                  <c:v>5.6100006103520172</c:v>
                </c:pt>
                <c:pt idx="5555">
                  <c:v>5.5899963378910229</c:v>
                </c:pt>
                <c:pt idx="5556">
                  <c:v>5.5899963378910229</c:v>
                </c:pt>
                <c:pt idx="5557">
                  <c:v>5.5699920654300001</c:v>
                </c:pt>
                <c:pt idx="5558">
                  <c:v>5.5699920654300001</c:v>
                </c:pt>
                <c:pt idx="5559">
                  <c:v>5.5599975585940058</c:v>
                </c:pt>
                <c:pt idx="5560">
                  <c:v>5.5499877929690058</c:v>
                </c:pt>
                <c:pt idx="5561">
                  <c:v>5.5299987792970171</c:v>
                </c:pt>
                <c:pt idx="5562">
                  <c:v>5.5399932861330115</c:v>
                </c:pt>
                <c:pt idx="5563">
                  <c:v>5.5099945068360228</c:v>
                </c:pt>
                <c:pt idx="5564">
                  <c:v>5.5199890136720171</c:v>
                </c:pt>
                <c:pt idx="5565">
                  <c:v>5.5099945068360228</c:v>
                </c:pt>
                <c:pt idx="5566">
                  <c:v>5.5199890136720171</c:v>
                </c:pt>
                <c:pt idx="5567">
                  <c:v>5.5099945068360228</c:v>
                </c:pt>
                <c:pt idx="5568">
                  <c:v>5.5099945068360228</c:v>
                </c:pt>
                <c:pt idx="5569">
                  <c:v>5.4799957275390057</c:v>
                </c:pt>
                <c:pt idx="5570">
                  <c:v>5.489990234375</c:v>
                </c:pt>
                <c:pt idx="5571">
                  <c:v>5.4799957275390057</c:v>
                </c:pt>
                <c:pt idx="5572">
                  <c:v>5.5199890136720171</c:v>
                </c:pt>
                <c:pt idx="5573">
                  <c:v>5.5</c:v>
                </c:pt>
                <c:pt idx="5574">
                  <c:v>5.5</c:v>
                </c:pt>
                <c:pt idx="5575">
                  <c:v>5.489990234375</c:v>
                </c:pt>
                <c:pt idx="5576">
                  <c:v>5.4799957275390057</c:v>
                </c:pt>
                <c:pt idx="5577">
                  <c:v>5.449996948242017</c:v>
                </c:pt>
                <c:pt idx="5578">
                  <c:v>5.4699859619140057</c:v>
                </c:pt>
                <c:pt idx="5579">
                  <c:v>5.449996948242017</c:v>
                </c:pt>
                <c:pt idx="5580">
                  <c:v>5.449996948242017</c:v>
                </c:pt>
                <c:pt idx="5581">
                  <c:v>5.439987182617017</c:v>
                </c:pt>
                <c:pt idx="5582">
                  <c:v>5.439987182617017</c:v>
                </c:pt>
                <c:pt idx="5583">
                  <c:v>5.439987182617017</c:v>
                </c:pt>
                <c:pt idx="5584">
                  <c:v>5.449996948242017</c:v>
                </c:pt>
                <c:pt idx="5585">
                  <c:v>5.4599914550780113</c:v>
                </c:pt>
                <c:pt idx="5586">
                  <c:v>5.489990234375</c:v>
                </c:pt>
                <c:pt idx="5587">
                  <c:v>5.5</c:v>
                </c:pt>
                <c:pt idx="5588">
                  <c:v>5.5099945068360228</c:v>
                </c:pt>
                <c:pt idx="5589">
                  <c:v>5.5</c:v>
                </c:pt>
                <c:pt idx="5590">
                  <c:v>5.5099945068360228</c:v>
                </c:pt>
                <c:pt idx="5591">
                  <c:v>5.489990234375</c:v>
                </c:pt>
                <c:pt idx="5592">
                  <c:v>5.5</c:v>
                </c:pt>
                <c:pt idx="5593">
                  <c:v>5.4799957275390057</c:v>
                </c:pt>
                <c:pt idx="5594">
                  <c:v>5.4799957275390057</c:v>
                </c:pt>
                <c:pt idx="5595">
                  <c:v>5.4599914550780113</c:v>
                </c:pt>
                <c:pt idx="5596">
                  <c:v>5.449996948242017</c:v>
                </c:pt>
                <c:pt idx="5597">
                  <c:v>5.4599914550780113</c:v>
                </c:pt>
                <c:pt idx="5598">
                  <c:v>5.439987182617017</c:v>
                </c:pt>
                <c:pt idx="5599">
                  <c:v>5.4599914550780113</c:v>
                </c:pt>
                <c:pt idx="5600">
                  <c:v>5.439987182617017</c:v>
                </c:pt>
                <c:pt idx="5601">
                  <c:v>5.439987182617017</c:v>
                </c:pt>
                <c:pt idx="5602">
                  <c:v>5.449996948242017</c:v>
                </c:pt>
                <c:pt idx="5603">
                  <c:v>5.4599914550780113</c:v>
                </c:pt>
                <c:pt idx="5604">
                  <c:v>5.439987182617017</c:v>
                </c:pt>
                <c:pt idx="5605">
                  <c:v>5.449996948242017</c:v>
                </c:pt>
                <c:pt idx="5606">
                  <c:v>5.439987182617017</c:v>
                </c:pt>
                <c:pt idx="5607">
                  <c:v>5.4599914550780113</c:v>
                </c:pt>
                <c:pt idx="5608">
                  <c:v>5.449996948242017</c:v>
                </c:pt>
                <c:pt idx="5609">
                  <c:v>5.489990234375</c:v>
                </c:pt>
                <c:pt idx="5610">
                  <c:v>5.4799957275390057</c:v>
                </c:pt>
                <c:pt idx="5611">
                  <c:v>5.489990234375</c:v>
                </c:pt>
                <c:pt idx="5612">
                  <c:v>5.489990234375</c:v>
                </c:pt>
                <c:pt idx="5613">
                  <c:v>5.4799957275390057</c:v>
                </c:pt>
                <c:pt idx="5614">
                  <c:v>5.4699859619140057</c:v>
                </c:pt>
                <c:pt idx="5615">
                  <c:v>5.4699859619140057</c:v>
                </c:pt>
                <c:pt idx="5616">
                  <c:v>5.4699859619140057</c:v>
                </c:pt>
                <c:pt idx="5617">
                  <c:v>5.4699859619140057</c:v>
                </c:pt>
                <c:pt idx="5618">
                  <c:v>5.4799957275390057</c:v>
                </c:pt>
                <c:pt idx="5619">
                  <c:v>5.4799957275390057</c:v>
                </c:pt>
                <c:pt idx="5620">
                  <c:v>5.5</c:v>
                </c:pt>
                <c:pt idx="5621">
                  <c:v>5.4799957275390057</c:v>
                </c:pt>
                <c:pt idx="5622">
                  <c:v>5.4799957275390057</c:v>
                </c:pt>
                <c:pt idx="5623">
                  <c:v>5.4799957275390057</c:v>
                </c:pt>
                <c:pt idx="5624">
                  <c:v>5.4699859619140057</c:v>
                </c:pt>
                <c:pt idx="5625">
                  <c:v>5.4799957275390057</c:v>
                </c:pt>
                <c:pt idx="5626">
                  <c:v>5.4699859619140057</c:v>
                </c:pt>
                <c:pt idx="5627">
                  <c:v>5.4699859619140057</c:v>
                </c:pt>
                <c:pt idx="5628">
                  <c:v>5.4799957275390057</c:v>
                </c:pt>
                <c:pt idx="5629">
                  <c:v>5.4599914550780113</c:v>
                </c:pt>
                <c:pt idx="5630">
                  <c:v>5.449996948242017</c:v>
                </c:pt>
                <c:pt idx="5631">
                  <c:v>5.439987182617017</c:v>
                </c:pt>
                <c:pt idx="5632">
                  <c:v>5.419998168946023</c:v>
                </c:pt>
                <c:pt idx="5633">
                  <c:v>5.439987182617017</c:v>
                </c:pt>
                <c:pt idx="5634">
                  <c:v>5.4599914550780113</c:v>
                </c:pt>
                <c:pt idx="5635">
                  <c:v>5.4599914550780113</c:v>
                </c:pt>
                <c:pt idx="5636">
                  <c:v>5.439987182617017</c:v>
                </c:pt>
                <c:pt idx="5637">
                  <c:v>5.439987182617017</c:v>
                </c:pt>
                <c:pt idx="5638">
                  <c:v>5.449996948242017</c:v>
                </c:pt>
                <c:pt idx="5639">
                  <c:v>5.4299926757810226</c:v>
                </c:pt>
                <c:pt idx="5640">
                  <c:v>5.449996948242017</c:v>
                </c:pt>
                <c:pt idx="5641">
                  <c:v>5.439987182617017</c:v>
                </c:pt>
                <c:pt idx="5642">
                  <c:v>5.439987182617017</c:v>
                </c:pt>
                <c:pt idx="5643">
                  <c:v>5.439987182617017</c:v>
                </c:pt>
                <c:pt idx="5644">
                  <c:v>5.4299926757810226</c:v>
                </c:pt>
                <c:pt idx="5645">
                  <c:v>5.439987182617017</c:v>
                </c:pt>
                <c:pt idx="5646">
                  <c:v>5.439987182617017</c:v>
                </c:pt>
                <c:pt idx="5647">
                  <c:v>5.439987182617017</c:v>
                </c:pt>
                <c:pt idx="5648">
                  <c:v>5.439987182617017</c:v>
                </c:pt>
                <c:pt idx="5649">
                  <c:v>5.4299926757810226</c:v>
                </c:pt>
                <c:pt idx="5650">
                  <c:v>5.419998168946023</c:v>
                </c:pt>
                <c:pt idx="5651">
                  <c:v>5.419998168946023</c:v>
                </c:pt>
                <c:pt idx="5652">
                  <c:v>5.4299926757810226</c:v>
                </c:pt>
                <c:pt idx="5653">
                  <c:v>5.419998168946023</c:v>
                </c:pt>
                <c:pt idx="5654">
                  <c:v>5.4299926757810226</c:v>
                </c:pt>
                <c:pt idx="5655">
                  <c:v>5.419998168946023</c:v>
                </c:pt>
                <c:pt idx="5656">
                  <c:v>5.4299926757810226</c:v>
                </c:pt>
                <c:pt idx="5657">
                  <c:v>5.409988403321023</c:v>
                </c:pt>
                <c:pt idx="5658">
                  <c:v>5.409988403321023</c:v>
                </c:pt>
                <c:pt idx="5659">
                  <c:v>5.419998168946023</c:v>
                </c:pt>
                <c:pt idx="5660">
                  <c:v>5.419998168946023</c:v>
                </c:pt>
                <c:pt idx="5661">
                  <c:v>5.4299926757810226</c:v>
                </c:pt>
                <c:pt idx="5662">
                  <c:v>5.439987182617017</c:v>
                </c:pt>
                <c:pt idx="5663">
                  <c:v>5.489990234375</c:v>
                </c:pt>
                <c:pt idx="5664">
                  <c:v>5.5299987792970171</c:v>
                </c:pt>
                <c:pt idx="5665">
                  <c:v>5.6399993896490059</c:v>
                </c:pt>
                <c:pt idx="5666">
                  <c:v>5.739990234375</c:v>
                </c:pt>
                <c:pt idx="5667">
                  <c:v>5.8799896240240059</c:v>
                </c:pt>
                <c:pt idx="5668">
                  <c:v>6.0699920654300001</c:v>
                </c:pt>
                <c:pt idx="5669">
                  <c:v>6.2699890136720171</c:v>
                </c:pt>
                <c:pt idx="5670">
                  <c:v>6.449996948242017</c:v>
                </c:pt>
                <c:pt idx="5671">
                  <c:v>6.6499938964850003</c:v>
                </c:pt>
                <c:pt idx="5672">
                  <c:v>6.7599945068360228</c:v>
                </c:pt>
                <c:pt idx="5673">
                  <c:v>6.8799896240240059</c:v>
                </c:pt>
                <c:pt idx="5674">
                  <c:v>6.9599914550780113</c:v>
                </c:pt>
                <c:pt idx="5675">
                  <c:v>7.0099945068360228</c:v>
                </c:pt>
                <c:pt idx="5676">
                  <c:v>7.0699920654300001</c:v>
                </c:pt>
                <c:pt idx="5677">
                  <c:v>7.0799865722660229</c:v>
                </c:pt>
                <c:pt idx="5678">
                  <c:v>7.0899963378910229</c:v>
                </c:pt>
                <c:pt idx="5679">
                  <c:v>7.0799865722660229</c:v>
                </c:pt>
                <c:pt idx="5680">
                  <c:v>7.0599975585940058</c:v>
                </c:pt>
                <c:pt idx="5681">
                  <c:v>7.0499877929690058</c:v>
                </c:pt>
                <c:pt idx="5682">
                  <c:v>7.0299987792970171</c:v>
                </c:pt>
                <c:pt idx="5683">
                  <c:v>7</c:v>
                </c:pt>
                <c:pt idx="5684">
                  <c:v>7</c:v>
                </c:pt>
                <c:pt idx="5685">
                  <c:v>7</c:v>
                </c:pt>
                <c:pt idx="5686">
                  <c:v>7</c:v>
                </c:pt>
                <c:pt idx="5687">
                  <c:v>6.9799957275390057</c:v>
                </c:pt>
                <c:pt idx="5688">
                  <c:v>7.0899963378910229</c:v>
                </c:pt>
                <c:pt idx="5689">
                  <c:v>7.1499938964850003</c:v>
                </c:pt>
                <c:pt idx="5690">
                  <c:v>7.199996948242017</c:v>
                </c:pt>
                <c:pt idx="5691">
                  <c:v>7.2199859619140057</c:v>
                </c:pt>
                <c:pt idx="5692">
                  <c:v>7.2899932861330115</c:v>
                </c:pt>
                <c:pt idx="5693">
                  <c:v>7.3600006103520172</c:v>
                </c:pt>
                <c:pt idx="5694">
                  <c:v>7.3999938964850003</c:v>
                </c:pt>
                <c:pt idx="5695">
                  <c:v>7.409988403321023</c:v>
                </c:pt>
                <c:pt idx="5696">
                  <c:v>7.419998168946023</c:v>
                </c:pt>
                <c:pt idx="5697">
                  <c:v>7.3899993896490059</c:v>
                </c:pt>
                <c:pt idx="5698">
                  <c:v>7.3499908447270172</c:v>
                </c:pt>
                <c:pt idx="5699">
                  <c:v>7.3299865722660229</c:v>
                </c:pt>
                <c:pt idx="5700">
                  <c:v>7.2999877929690058</c:v>
                </c:pt>
                <c:pt idx="5701">
                  <c:v>7.239990234375</c:v>
                </c:pt>
                <c:pt idx="5702">
                  <c:v>7.199996948242017</c:v>
                </c:pt>
                <c:pt idx="5703">
                  <c:v>7.169998168946023</c:v>
                </c:pt>
                <c:pt idx="5704">
                  <c:v>7.1499938964850003</c:v>
                </c:pt>
                <c:pt idx="5705">
                  <c:v>7.1100006103520172</c:v>
                </c:pt>
                <c:pt idx="5706">
                  <c:v>7.0799865722660229</c:v>
                </c:pt>
                <c:pt idx="5707">
                  <c:v>7.0699920654300001</c:v>
                </c:pt>
                <c:pt idx="5708">
                  <c:v>7.0599975585940058</c:v>
                </c:pt>
                <c:pt idx="5709">
                  <c:v>7.0399932861330115</c:v>
                </c:pt>
                <c:pt idx="5710">
                  <c:v>7.0399932861330115</c:v>
                </c:pt>
                <c:pt idx="5711">
                  <c:v>7.0199890136720171</c:v>
                </c:pt>
                <c:pt idx="5712">
                  <c:v>6.989990234375</c:v>
                </c:pt>
                <c:pt idx="5713">
                  <c:v>6.9699859619140057</c:v>
                </c:pt>
                <c:pt idx="5714">
                  <c:v>6.9599914550780113</c:v>
                </c:pt>
                <c:pt idx="5715">
                  <c:v>6.9599914550780113</c:v>
                </c:pt>
                <c:pt idx="5716">
                  <c:v>6.9299926757810226</c:v>
                </c:pt>
                <c:pt idx="5717">
                  <c:v>6.909988403321023</c:v>
                </c:pt>
                <c:pt idx="5718">
                  <c:v>6.8799896240240059</c:v>
                </c:pt>
                <c:pt idx="5719">
                  <c:v>6.8600006103520172</c:v>
                </c:pt>
                <c:pt idx="5720">
                  <c:v>6.8199920654300001</c:v>
                </c:pt>
                <c:pt idx="5721">
                  <c:v>6.7899932861330115</c:v>
                </c:pt>
                <c:pt idx="5722">
                  <c:v>6.7799987792970171</c:v>
                </c:pt>
                <c:pt idx="5723">
                  <c:v>6.75</c:v>
                </c:pt>
                <c:pt idx="5724">
                  <c:v>6.7299957275390057</c:v>
                </c:pt>
                <c:pt idx="5725">
                  <c:v>6.7299957275390057</c:v>
                </c:pt>
                <c:pt idx="5726">
                  <c:v>6.7299957275390057</c:v>
                </c:pt>
                <c:pt idx="5727">
                  <c:v>6.7099914550780113</c:v>
                </c:pt>
                <c:pt idx="5728">
                  <c:v>6.689987182617017</c:v>
                </c:pt>
                <c:pt idx="5729">
                  <c:v>6.6799926757810226</c:v>
                </c:pt>
                <c:pt idx="5730">
                  <c:v>6.6499938964850003</c:v>
                </c:pt>
                <c:pt idx="5731">
                  <c:v>6.6499938964850003</c:v>
                </c:pt>
                <c:pt idx="5732">
                  <c:v>6.6799926757810226</c:v>
                </c:pt>
                <c:pt idx="5733">
                  <c:v>6.6499938964850003</c:v>
                </c:pt>
                <c:pt idx="5734">
                  <c:v>6.6399993896490059</c:v>
                </c:pt>
                <c:pt idx="5735">
                  <c:v>6.6299896240240059</c:v>
                </c:pt>
                <c:pt idx="5736">
                  <c:v>6.6199951171880116</c:v>
                </c:pt>
                <c:pt idx="5737">
                  <c:v>6.5999908447270172</c:v>
                </c:pt>
                <c:pt idx="5738">
                  <c:v>6.5899963378910229</c:v>
                </c:pt>
                <c:pt idx="5739">
                  <c:v>6.5799865722660229</c:v>
                </c:pt>
                <c:pt idx="5740">
                  <c:v>6.5699920654300001</c:v>
                </c:pt>
                <c:pt idx="5741">
                  <c:v>6.5499877929690058</c:v>
                </c:pt>
                <c:pt idx="5742">
                  <c:v>6.5399932861330115</c:v>
                </c:pt>
                <c:pt idx="5743">
                  <c:v>6.5099945068360228</c:v>
                </c:pt>
                <c:pt idx="5744">
                  <c:v>6.489990234375</c:v>
                </c:pt>
                <c:pt idx="5745">
                  <c:v>6.4799957275390057</c:v>
                </c:pt>
                <c:pt idx="5746">
                  <c:v>6.4599914550780113</c:v>
                </c:pt>
                <c:pt idx="5747">
                  <c:v>6.4599914550780113</c:v>
                </c:pt>
                <c:pt idx="5748">
                  <c:v>6.449996948242017</c:v>
                </c:pt>
                <c:pt idx="5749">
                  <c:v>6.4599914550780113</c:v>
                </c:pt>
                <c:pt idx="5750">
                  <c:v>6.4699859619140057</c:v>
                </c:pt>
                <c:pt idx="5751">
                  <c:v>6.4699859619140057</c:v>
                </c:pt>
                <c:pt idx="5752">
                  <c:v>6.489990234375</c:v>
                </c:pt>
                <c:pt idx="5753">
                  <c:v>6.5</c:v>
                </c:pt>
                <c:pt idx="5754">
                  <c:v>6.4699859619140057</c:v>
                </c:pt>
                <c:pt idx="5755">
                  <c:v>6.439987182617017</c:v>
                </c:pt>
                <c:pt idx="5756">
                  <c:v>6.4599914550780113</c:v>
                </c:pt>
                <c:pt idx="5757">
                  <c:v>6.439987182617017</c:v>
                </c:pt>
                <c:pt idx="5758">
                  <c:v>6.449996948242017</c:v>
                </c:pt>
                <c:pt idx="5759">
                  <c:v>6.449996948242017</c:v>
                </c:pt>
                <c:pt idx="5760">
                  <c:v>6.439987182617017</c:v>
                </c:pt>
                <c:pt idx="5761">
                  <c:v>6.4799957275390057</c:v>
                </c:pt>
                <c:pt idx="5762">
                  <c:v>6.489990234375</c:v>
                </c:pt>
                <c:pt idx="5763">
                  <c:v>6.4799957275390057</c:v>
                </c:pt>
                <c:pt idx="5764">
                  <c:v>6.4599914550780113</c:v>
                </c:pt>
                <c:pt idx="5765">
                  <c:v>6.4299926757810226</c:v>
                </c:pt>
                <c:pt idx="5766">
                  <c:v>6.3999938964850003</c:v>
                </c:pt>
                <c:pt idx="5767">
                  <c:v>6.3899993896490059</c:v>
                </c:pt>
                <c:pt idx="5768">
                  <c:v>6.3999938964850003</c:v>
                </c:pt>
                <c:pt idx="5769">
                  <c:v>6.3899993896490059</c:v>
                </c:pt>
                <c:pt idx="5770">
                  <c:v>6.3600006103520172</c:v>
                </c:pt>
                <c:pt idx="5771">
                  <c:v>6.3499908447270172</c:v>
                </c:pt>
                <c:pt idx="5772">
                  <c:v>6.3299865722660229</c:v>
                </c:pt>
                <c:pt idx="5773">
                  <c:v>6.3299865722660229</c:v>
                </c:pt>
                <c:pt idx="5774">
                  <c:v>6.3099975585940058</c:v>
                </c:pt>
                <c:pt idx="5775">
                  <c:v>6.3299865722660229</c:v>
                </c:pt>
                <c:pt idx="5776">
                  <c:v>6.3199920654300001</c:v>
                </c:pt>
                <c:pt idx="5777">
                  <c:v>6.2899932861330115</c:v>
                </c:pt>
                <c:pt idx="5778">
                  <c:v>6.2599945068360228</c:v>
                </c:pt>
                <c:pt idx="5779">
                  <c:v>6.239990234375</c:v>
                </c:pt>
                <c:pt idx="5780">
                  <c:v>6.2299957275390057</c:v>
                </c:pt>
                <c:pt idx="5781">
                  <c:v>6.2299957275390057</c:v>
                </c:pt>
                <c:pt idx="5782">
                  <c:v>6.2199859619140057</c:v>
                </c:pt>
                <c:pt idx="5783">
                  <c:v>6.199996948242017</c:v>
                </c:pt>
                <c:pt idx="5784">
                  <c:v>6.169998168946023</c:v>
                </c:pt>
                <c:pt idx="5785">
                  <c:v>6.1499938964850003</c:v>
                </c:pt>
                <c:pt idx="5786">
                  <c:v>6.1399993896490059</c:v>
                </c:pt>
                <c:pt idx="5787">
                  <c:v>6.1299896240240059</c:v>
                </c:pt>
                <c:pt idx="5788">
                  <c:v>6.1199951171880116</c:v>
                </c:pt>
                <c:pt idx="5789">
                  <c:v>6.0999908447270172</c:v>
                </c:pt>
                <c:pt idx="5790">
                  <c:v>6.0899963378910229</c:v>
                </c:pt>
                <c:pt idx="5791">
                  <c:v>6.0699920654300001</c:v>
                </c:pt>
                <c:pt idx="5792">
                  <c:v>6.0599975585940058</c:v>
                </c:pt>
                <c:pt idx="5793">
                  <c:v>6.0499877929690058</c:v>
                </c:pt>
                <c:pt idx="5794">
                  <c:v>6.0399932861330115</c:v>
                </c:pt>
                <c:pt idx="5795">
                  <c:v>6.0399932861330115</c:v>
                </c:pt>
                <c:pt idx="5796">
                  <c:v>6.0299987792970171</c:v>
                </c:pt>
                <c:pt idx="5797">
                  <c:v>6.0199890136720171</c:v>
                </c:pt>
                <c:pt idx="5798">
                  <c:v>6.0199890136720171</c:v>
                </c:pt>
                <c:pt idx="5799">
                  <c:v>6</c:v>
                </c:pt>
                <c:pt idx="5800">
                  <c:v>5.9799957275390057</c:v>
                </c:pt>
                <c:pt idx="5801">
                  <c:v>5.9599914550780113</c:v>
                </c:pt>
                <c:pt idx="5802">
                  <c:v>5.939987182617017</c:v>
                </c:pt>
                <c:pt idx="5803">
                  <c:v>5.919998168946023</c:v>
                </c:pt>
                <c:pt idx="5804">
                  <c:v>5.909988403321023</c:v>
                </c:pt>
                <c:pt idx="5805">
                  <c:v>5.8999938964850003</c:v>
                </c:pt>
                <c:pt idx="5806">
                  <c:v>5.909988403321023</c:v>
                </c:pt>
                <c:pt idx="5807">
                  <c:v>5.939987182617017</c:v>
                </c:pt>
                <c:pt idx="5808">
                  <c:v>5.9599914550780113</c:v>
                </c:pt>
                <c:pt idx="5809">
                  <c:v>5.939987182617017</c:v>
                </c:pt>
                <c:pt idx="5810">
                  <c:v>5.919998168946023</c:v>
                </c:pt>
                <c:pt idx="5811">
                  <c:v>5.9299926757810226</c:v>
                </c:pt>
                <c:pt idx="5812">
                  <c:v>5.949996948242017</c:v>
                </c:pt>
                <c:pt idx="5813">
                  <c:v>6</c:v>
                </c:pt>
                <c:pt idx="5814">
                  <c:v>5.989990234375</c:v>
                </c:pt>
                <c:pt idx="5815">
                  <c:v>5.9699859619140057</c:v>
                </c:pt>
                <c:pt idx="5816">
                  <c:v>5.9699859619140057</c:v>
                </c:pt>
                <c:pt idx="5817">
                  <c:v>5.939987182617017</c:v>
                </c:pt>
                <c:pt idx="5818">
                  <c:v>5.919998168946023</c:v>
                </c:pt>
                <c:pt idx="5819">
                  <c:v>5.909988403321023</c:v>
                </c:pt>
                <c:pt idx="5820">
                  <c:v>5.8999938964850003</c:v>
                </c:pt>
                <c:pt idx="5821">
                  <c:v>5.8899993896490059</c:v>
                </c:pt>
                <c:pt idx="5822">
                  <c:v>5.909988403321023</c:v>
                </c:pt>
                <c:pt idx="5823">
                  <c:v>5.9299926757810226</c:v>
                </c:pt>
                <c:pt idx="5824">
                  <c:v>5.9299926757810226</c:v>
                </c:pt>
                <c:pt idx="5825">
                  <c:v>5.9299926757810226</c:v>
                </c:pt>
                <c:pt idx="5826">
                  <c:v>6.0099945068360228</c:v>
                </c:pt>
                <c:pt idx="5827">
                  <c:v>6.25</c:v>
                </c:pt>
                <c:pt idx="5828">
                  <c:v>6.3299865722660229</c:v>
                </c:pt>
                <c:pt idx="5829">
                  <c:v>6.3600006103520172</c:v>
                </c:pt>
                <c:pt idx="5830">
                  <c:v>6.3799896240240059</c:v>
                </c:pt>
                <c:pt idx="5831">
                  <c:v>6.3799896240240059</c:v>
                </c:pt>
                <c:pt idx="5832">
                  <c:v>6.3999938964850003</c:v>
                </c:pt>
                <c:pt idx="5833">
                  <c:v>6.5199890136720171</c:v>
                </c:pt>
                <c:pt idx="5834">
                  <c:v>6.6299896240240059</c:v>
                </c:pt>
                <c:pt idx="5835">
                  <c:v>6.6799926757810226</c:v>
                </c:pt>
                <c:pt idx="5836">
                  <c:v>6.689987182617017</c:v>
                </c:pt>
                <c:pt idx="5837">
                  <c:v>6.7099914550780113</c:v>
                </c:pt>
                <c:pt idx="5838">
                  <c:v>6.7199859619140057</c:v>
                </c:pt>
                <c:pt idx="5839">
                  <c:v>6.739990234375</c:v>
                </c:pt>
                <c:pt idx="5840">
                  <c:v>6.75</c:v>
                </c:pt>
                <c:pt idx="5841">
                  <c:v>6.7799987792970171</c:v>
                </c:pt>
                <c:pt idx="5842">
                  <c:v>6.7699890136720171</c:v>
                </c:pt>
                <c:pt idx="5843">
                  <c:v>6.75</c:v>
                </c:pt>
                <c:pt idx="5844">
                  <c:v>6.75</c:v>
                </c:pt>
                <c:pt idx="5845">
                  <c:v>6.7699890136720171</c:v>
                </c:pt>
                <c:pt idx="5846">
                  <c:v>6.739990234375</c:v>
                </c:pt>
                <c:pt idx="5847">
                  <c:v>6.7899932861330115</c:v>
                </c:pt>
                <c:pt idx="5848">
                  <c:v>6.8499908447270172</c:v>
                </c:pt>
                <c:pt idx="5849">
                  <c:v>6.8399963378910229</c:v>
                </c:pt>
                <c:pt idx="5850">
                  <c:v>6.8499908447270172</c:v>
                </c:pt>
                <c:pt idx="5851">
                  <c:v>6.8600006103520172</c:v>
                </c:pt>
                <c:pt idx="5852">
                  <c:v>6.8399963378910229</c:v>
                </c:pt>
                <c:pt idx="5853">
                  <c:v>6.8099975585940058</c:v>
                </c:pt>
                <c:pt idx="5854">
                  <c:v>6.7699890136720171</c:v>
                </c:pt>
                <c:pt idx="5855">
                  <c:v>6.75</c:v>
                </c:pt>
                <c:pt idx="5856">
                  <c:v>6.739990234375</c:v>
                </c:pt>
                <c:pt idx="5857">
                  <c:v>6.7199859619140057</c:v>
                </c:pt>
                <c:pt idx="5858">
                  <c:v>6.6799926757810226</c:v>
                </c:pt>
                <c:pt idx="5859">
                  <c:v>6.6299896240240059</c:v>
                </c:pt>
                <c:pt idx="5860">
                  <c:v>6.6100006103520172</c:v>
                </c:pt>
                <c:pt idx="5861">
                  <c:v>6.5999908447270172</c:v>
                </c:pt>
                <c:pt idx="5862">
                  <c:v>6.5699920654300001</c:v>
                </c:pt>
                <c:pt idx="5863">
                  <c:v>6.5399932861330115</c:v>
                </c:pt>
                <c:pt idx="5864">
                  <c:v>6.5499877929690058</c:v>
                </c:pt>
                <c:pt idx="5865">
                  <c:v>6.5399932861330115</c:v>
                </c:pt>
                <c:pt idx="5866">
                  <c:v>6.5499877929690058</c:v>
                </c:pt>
                <c:pt idx="5867">
                  <c:v>6.5199890136720171</c:v>
                </c:pt>
                <c:pt idx="5868">
                  <c:v>6.489990234375</c:v>
                </c:pt>
                <c:pt idx="5869">
                  <c:v>6.4799957275390057</c:v>
                </c:pt>
                <c:pt idx="5870">
                  <c:v>6.449996948242017</c:v>
                </c:pt>
                <c:pt idx="5871">
                  <c:v>6.419998168946023</c:v>
                </c:pt>
                <c:pt idx="5872">
                  <c:v>6.409988403321023</c:v>
                </c:pt>
                <c:pt idx="5873">
                  <c:v>6.419998168946023</c:v>
                </c:pt>
                <c:pt idx="5874">
                  <c:v>6.409988403321023</c:v>
                </c:pt>
                <c:pt idx="5875">
                  <c:v>6.3899993896490059</c:v>
                </c:pt>
                <c:pt idx="5876">
                  <c:v>6.4299926757810226</c:v>
                </c:pt>
                <c:pt idx="5877">
                  <c:v>6.5999908447270172</c:v>
                </c:pt>
                <c:pt idx="5878">
                  <c:v>6.949996948242017</c:v>
                </c:pt>
                <c:pt idx="5879">
                  <c:v>7.3699951171880116</c:v>
                </c:pt>
                <c:pt idx="5880">
                  <c:v>7.5699920654300001</c:v>
                </c:pt>
                <c:pt idx="5881">
                  <c:v>7.7299957275390057</c:v>
                </c:pt>
                <c:pt idx="5882">
                  <c:v>7.8899993896490059</c:v>
                </c:pt>
                <c:pt idx="5883">
                  <c:v>8.0499877929690058</c:v>
                </c:pt>
                <c:pt idx="5884">
                  <c:v>8.169998168946023</c:v>
                </c:pt>
                <c:pt idx="5885">
                  <c:v>8.239990234375</c:v>
                </c:pt>
                <c:pt idx="5886">
                  <c:v>8.2999877929690058</c:v>
                </c:pt>
                <c:pt idx="5887">
                  <c:v>8.3499908447270172</c:v>
                </c:pt>
                <c:pt idx="5888">
                  <c:v>8.3899993896490059</c:v>
                </c:pt>
                <c:pt idx="5889">
                  <c:v>8.4299926757810226</c:v>
                </c:pt>
                <c:pt idx="5890">
                  <c:v>8.4299926757810226</c:v>
                </c:pt>
                <c:pt idx="5891">
                  <c:v>8.3999938964850003</c:v>
                </c:pt>
                <c:pt idx="5892">
                  <c:v>8.3799896240240059</c:v>
                </c:pt>
                <c:pt idx="5893">
                  <c:v>8.3799896240240059</c:v>
                </c:pt>
                <c:pt idx="5894">
                  <c:v>8.3600006103520172</c:v>
                </c:pt>
                <c:pt idx="5895">
                  <c:v>8.3299865722660229</c:v>
                </c:pt>
                <c:pt idx="5896">
                  <c:v>8.25</c:v>
                </c:pt>
                <c:pt idx="5897">
                  <c:v>8.2099914550780113</c:v>
                </c:pt>
                <c:pt idx="5898">
                  <c:v>8.199996948242017</c:v>
                </c:pt>
                <c:pt idx="5899">
                  <c:v>8.2099914550780113</c:v>
                </c:pt>
                <c:pt idx="5900">
                  <c:v>8.0799865722660229</c:v>
                </c:pt>
                <c:pt idx="5901">
                  <c:v>8.0299987792970171</c:v>
                </c:pt>
                <c:pt idx="5902">
                  <c:v>8</c:v>
                </c:pt>
                <c:pt idx="5903">
                  <c:v>7.989990234375</c:v>
                </c:pt>
                <c:pt idx="5904">
                  <c:v>7.8999938964850003</c:v>
                </c:pt>
                <c:pt idx="5905">
                  <c:v>7.8099975585940058</c:v>
                </c:pt>
                <c:pt idx="5906">
                  <c:v>7.7599945068360228</c:v>
                </c:pt>
                <c:pt idx="5907">
                  <c:v>7.739990234375</c:v>
                </c:pt>
                <c:pt idx="5908">
                  <c:v>7.699996948242017</c:v>
                </c:pt>
                <c:pt idx="5909">
                  <c:v>7.6799926757810226</c:v>
                </c:pt>
                <c:pt idx="5910">
                  <c:v>7.6299896240240059</c:v>
                </c:pt>
                <c:pt idx="5911">
                  <c:v>7.5699920654300001</c:v>
                </c:pt>
                <c:pt idx="5912">
                  <c:v>7.5099945068360228</c:v>
                </c:pt>
                <c:pt idx="5913">
                  <c:v>7.449996948242017</c:v>
                </c:pt>
                <c:pt idx="5914">
                  <c:v>7.3999938964850003</c:v>
                </c:pt>
                <c:pt idx="5915">
                  <c:v>7.3499908447270172</c:v>
                </c:pt>
                <c:pt idx="5916">
                  <c:v>7.3399963378910229</c:v>
                </c:pt>
                <c:pt idx="5917">
                  <c:v>7.3199920654300001</c:v>
                </c:pt>
                <c:pt idx="5918">
                  <c:v>7.3399963378910229</c:v>
                </c:pt>
                <c:pt idx="5919">
                  <c:v>7.3699951171880116</c:v>
                </c:pt>
                <c:pt idx="5920">
                  <c:v>7.3299865722660229</c:v>
                </c:pt>
                <c:pt idx="5921">
                  <c:v>7.2299957275390057</c:v>
                </c:pt>
                <c:pt idx="5922">
                  <c:v>7.2299957275390057</c:v>
                </c:pt>
                <c:pt idx="5923">
                  <c:v>7.1799926757810226</c:v>
                </c:pt>
                <c:pt idx="5924">
                  <c:v>7.159988403321023</c:v>
                </c:pt>
                <c:pt idx="5925">
                  <c:v>7.1399993896490059</c:v>
                </c:pt>
                <c:pt idx="5926">
                  <c:v>7.1100006103520172</c:v>
                </c:pt>
                <c:pt idx="5927">
                  <c:v>7.0799865722660229</c:v>
                </c:pt>
                <c:pt idx="5928">
                  <c:v>7.0599975585940058</c:v>
                </c:pt>
                <c:pt idx="5929">
                  <c:v>7.0099945068360228</c:v>
                </c:pt>
                <c:pt idx="5930">
                  <c:v>6.9699859619140057</c:v>
                </c:pt>
                <c:pt idx="5931">
                  <c:v>6.9599914550780113</c:v>
                </c:pt>
                <c:pt idx="5932">
                  <c:v>6.949996948242017</c:v>
                </c:pt>
                <c:pt idx="5933">
                  <c:v>6.949996948242017</c:v>
                </c:pt>
                <c:pt idx="5934">
                  <c:v>6.939987182617017</c:v>
                </c:pt>
                <c:pt idx="5935">
                  <c:v>6.9299926757810226</c:v>
                </c:pt>
                <c:pt idx="5936">
                  <c:v>6.919998168946023</c:v>
                </c:pt>
                <c:pt idx="5937">
                  <c:v>6.8899993896490059</c:v>
                </c:pt>
                <c:pt idx="5938">
                  <c:v>6.8399963378910229</c:v>
                </c:pt>
                <c:pt idx="5939">
                  <c:v>6.8499908447270172</c:v>
                </c:pt>
                <c:pt idx="5940">
                  <c:v>6.7799987792970171</c:v>
                </c:pt>
                <c:pt idx="5941">
                  <c:v>6.7799987792970171</c:v>
                </c:pt>
                <c:pt idx="5942">
                  <c:v>6.7599945068360228</c:v>
                </c:pt>
                <c:pt idx="5943">
                  <c:v>6.7299957275390057</c:v>
                </c:pt>
                <c:pt idx="5944">
                  <c:v>6.699996948242017</c:v>
                </c:pt>
                <c:pt idx="5945">
                  <c:v>6.699996948242017</c:v>
                </c:pt>
                <c:pt idx="5946">
                  <c:v>6.7199859619140057</c:v>
                </c:pt>
                <c:pt idx="5947">
                  <c:v>6.7199859619140057</c:v>
                </c:pt>
                <c:pt idx="5948">
                  <c:v>6.699996948242017</c:v>
                </c:pt>
                <c:pt idx="5949">
                  <c:v>6.6799926757810226</c:v>
                </c:pt>
                <c:pt idx="5950">
                  <c:v>6.699996948242017</c:v>
                </c:pt>
                <c:pt idx="5951">
                  <c:v>6.7599945068360228</c:v>
                </c:pt>
                <c:pt idx="5952">
                  <c:v>6.7799987792970171</c:v>
                </c:pt>
                <c:pt idx="5953">
                  <c:v>6.7899932861330115</c:v>
                </c:pt>
                <c:pt idx="5954">
                  <c:v>6.8399963378910229</c:v>
                </c:pt>
                <c:pt idx="5955">
                  <c:v>6.919998168946023</c:v>
                </c:pt>
                <c:pt idx="5956">
                  <c:v>7.0099945068360228</c:v>
                </c:pt>
                <c:pt idx="5957">
                  <c:v>7.159988403321023</c:v>
                </c:pt>
                <c:pt idx="5958">
                  <c:v>7.2699890136720171</c:v>
                </c:pt>
                <c:pt idx="5959">
                  <c:v>7.3899993896490059</c:v>
                </c:pt>
                <c:pt idx="5960">
                  <c:v>7.5099945068360228</c:v>
                </c:pt>
                <c:pt idx="5961">
                  <c:v>7.5699920654300001</c:v>
                </c:pt>
                <c:pt idx="5962">
                  <c:v>7.659988403321023</c:v>
                </c:pt>
                <c:pt idx="5963">
                  <c:v>7.7299957275390057</c:v>
                </c:pt>
                <c:pt idx="5964">
                  <c:v>7.8199920654300001</c:v>
                </c:pt>
                <c:pt idx="5965">
                  <c:v>7.8499908447270172</c:v>
                </c:pt>
                <c:pt idx="5966">
                  <c:v>7.909988403321023</c:v>
                </c:pt>
                <c:pt idx="5967">
                  <c:v>7.9799957275390057</c:v>
                </c:pt>
                <c:pt idx="5968">
                  <c:v>8.0499877929690058</c:v>
                </c:pt>
                <c:pt idx="5969">
                  <c:v>8.0799865722660229</c:v>
                </c:pt>
                <c:pt idx="5970">
                  <c:v>8.1199951171880116</c:v>
                </c:pt>
                <c:pt idx="5971">
                  <c:v>8.1799926757810226</c:v>
                </c:pt>
                <c:pt idx="5972">
                  <c:v>6.1799926757810226</c:v>
                </c:pt>
                <c:pt idx="5973">
                  <c:v>6.169998168946023</c:v>
                </c:pt>
                <c:pt idx="5974">
                  <c:v>6.1799926757810226</c:v>
                </c:pt>
                <c:pt idx="5975">
                  <c:v>6.169998168946023</c:v>
                </c:pt>
                <c:pt idx="5976">
                  <c:v>6.2099914550780113</c:v>
                </c:pt>
                <c:pt idx="5977">
                  <c:v>6.2299957275390057</c:v>
                </c:pt>
                <c:pt idx="5978">
                  <c:v>6.2199859619140057</c:v>
                </c:pt>
                <c:pt idx="5979">
                  <c:v>6.189987182617017</c:v>
                </c:pt>
                <c:pt idx="5980">
                  <c:v>6.159988403321023</c:v>
                </c:pt>
                <c:pt idx="5981">
                  <c:v>6.1299896240240059</c:v>
                </c:pt>
                <c:pt idx="5982">
                  <c:v>6.1299896240240059</c:v>
                </c:pt>
                <c:pt idx="5983">
                  <c:v>6.159988403321023</c:v>
                </c:pt>
                <c:pt idx="5984">
                  <c:v>6.199996948242017</c:v>
                </c:pt>
                <c:pt idx="5985">
                  <c:v>6.189987182617017</c:v>
                </c:pt>
                <c:pt idx="5986">
                  <c:v>6.189987182617017</c:v>
                </c:pt>
                <c:pt idx="5987">
                  <c:v>6.189987182617017</c:v>
                </c:pt>
                <c:pt idx="5988">
                  <c:v>6.189987182617017</c:v>
                </c:pt>
                <c:pt idx="5989">
                  <c:v>6.169998168946023</c:v>
                </c:pt>
                <c:pt idx="5990">
                  <c:v>6.1499938964850003</c:v>
                </c:pt>
                <c:pt idx="5991">
                  <c:v>6.1499938964850003</c:v>
                </c:pt>
                <c:pt idx="5992">
                  <c:v>6.1499938964850003</c:v>
                </c:pt>
                <c:pt idx="5993">
                  <c:v>6.2699890136720171</c:v>
                </c:pt>
                <c:pt idx="5994">
                  <c:v>6.5199890136720171</c:v>
                </c:pt>
                <c:pt idx="5995">
                  <c:v>6.739990234375</c:v>
                </c:pt>
                <c:pt idx="5996">
                  <c:v>6.7199859619140057</c:v>
                </c:pt>
                <c:pt idx="5997">
                  <c:v>6.669998168946023</c:v>
                </c:pt>
                <c:pt idx="5998">
                  <c:v>6.6199951171880116</c:v>
                </c:pt>
                <c:pt idx="5999">
                  <c:v>6.5799865722660229</c:v>
                </c:pt>
                <c:pt idx="6000">
                  <c:v>6.5399932861330115</c:v>
                </c:pt>
                <c:pt idx="6001">
                  <c:v>6.5199890136720171</c:v>
                </c:pt>
                <c:pt idx="6002">
                  <c:v>6.489990234375</c:v>
                </c:pt>
                <c:pt idx="6003">
                  <c:v>6.5</c:v>
                </c:pt>
                <c:pt idx="6004">
                  <c:v>6.5</c:v>
                </c:pt>
                <c:pt idx="6005">
                  <c:v>6.4799957275390057</c:v>
                </c:pt>
                <c:pt idx="6006">
                  <c:v>6.4599914550780113</c:v>
                </c:pt>
                <c:pt idx="6007">
                  <c:v>6.449996948242017</c:v>
                </c:pt>
                <c:pt idx="6008">
                  <c:v>6.419998168946023</c:v>
                </c:pt>
                <c:pt idx="6009">
                  <c:v>6.3899993896490059</c:v>
                </c:pt>
                <c:pt idx="6010">
                  <c:v>6.3600006103520172</c:v>
                </c:pt>
                <c:pt idx="6011">
                  <c:v>6.3299865722660229</c:v>
                </c:pt>
                <c:pt idx="6012">
                  <c:v>6.2999877929690058</c:v>
                </c:pt>
                <c:pt idx="6013">
                  <c:v>6.2899932861330115</c:v>
                </c:pt>
                <c:pt idx="6014">
                  <c:v>6.2899932861330115</c:v>
                </c:pt>
                <c:pt idx="6015">
                  <c:v>6.2599945068360228</c:v>
                </c:pt>
                <c:pt idx="6016">
                  <c:v>6.25</c:v>
                </c:pt>
                <c:pt idx="6017">
                  <c:v>6.239990234375</c:v>
                </c:pt>
                <c:pt idx="6018">
                  <c:v>6.2199859619140057</c:v>
                </c:pt>
                <c:pt idx="6019">
                  <c:v>6.2099914550780113</c:v>
                </c:pt>
                <c:pt idx="6020">
                  <c:v>6.199996948242017</c:v>
                </c:pt>
                <c:pt idx="6021">
                  <c:v>6.189987182617017</c:v>
                </c:pt>
                <c:pt idx="6022">
                  <c:v>6.159988403321023</c:v>
                </c:pt>
                <c:pt idx="6023">
                  <c:v>6.199996948242017</c:v>
                </c:pt>
                <c:pt idx="6024">
                  <c:v>6.199996948242017</c:v>
                </c:pt>
                <c:pt idx="6025">
                  <c:v>6.169998168946023</c:v>
                </c:pt>
                <c:pt idx="6026">
                  <c:v>6.1399993896490059</c:v>
                </c:pt>
                <c:pt idx="6027">
                  <c:v>6.1299896240240059</c:v>
                </c:pt>
                <c:pt idx="6028">
                  <c:v>6.1399993896490059</c:v>
                </c:pt>
                <c:pt idx="6029">
                  <c:v>6.159988403321023</c:v>
                </c:pt>
                <c:pt idx="6030">
                  <c:v>6.1399993896490059</c:v>
                </c:pt>
                <c:pt idx="6031">
                  <c:v>6.169998168946023</c:v>
                </c:pt>
                <c:pt idx="6032">
                  <c:v>6.169998168946023</c:v>
                </c:pt>
                <c:pt idx="6033">
                  <c:v>6.1499938964850003</c:v>
                </c:pt>
                <c:pt idx="6034">
                  <c:v>6.1399993896490059</c:v>
                </c:pt>
                <c:pt idx="6035">
                  <c:v>6.1199951171880116</c:v>
                </c:pt>
                <c:pt idx="6036">
                  <c:v>6.0999908447270172</c:v>
                </c:pt>
                <c:pt idx="6037">
                  <c:v>6.0899963378910229</c:v>
                </c:pt>
                <c:pt idx="6038">
                  <c:v>6.0799865722660229</c:v>
                </c:pt>
                <c:pt idx="6039">
                  <c:v>6.0799865722660229</c:v>
                </c:pt>
                <c:pt idx="6040">
                  <c:v>6.1299896240240059</c:v>
                </c:pt>
                <c:pt idx="6041">
                  <c:v>6.1399993896490059</c:v>
                </c:pt>
                <c:pt idx="6042">
                  <c:v>6.1499938964850003</c:v>
                </c:pt>
                <c:pt idx="6043">
                  <c:v>6.169998168946023</c:v>
                </c:pt>
                <c:pt idx="6044">
                  <c:v>6.1799926757810226</c:v>
                </c:pt>
                <c:pt idx="6045">
                  <c:v>6.189987182617017</c:v>
                </c:pt>
                <c:pt idx="6046">
                  <c:v>6.189987182617017</c:v>
                </c:pt>
                <c:pt idx="6047">
                  <c:v>6.189987182617017</c:v>
                </c:pt>
                <c:pt idx="6048">
                  <c:v>6.1799926757810226</c:v>
                </c:pt>
                <c:pt idx="6049">
                  <c:v>6.1799926757810226</c:v>
                </c:pt>
                <c:pt idx="6050">
                  <c:v>6.169998168946023</c:v>
                </c:pt>
                <c:pt idx="6051">
                  <c:v>6.1799926757810226</c:v>
                </c:pt>
                <c:pt idx="6052">
                  <c:v>6.169998168946023</c:v>
                </c:pt>
                <c:pt idx="6053">
                  <c:v>6.159988403321023</c:v>
                </c:pt>
                <c:pt idx="6054">
                  <c:v>6.159988403321023</c:v>
                </c:pt>
                <c:pt idx="6055">
                  <c:v>6.169998168946023</c:v>
                </c:pt>
                <c:pt idx="6056">
                  <c:v>6.169998168946023</c:v>
                </c:pt>
                <c:pt idx="6057">
                  <c:v>6.1499938964850003</c:v>
                </c:pt>
                <c:pt idx="6058">
                  <c:v>6.1399993896490059</c:v>
                </c:pt>
                <c:pt idx="6059">
                  <c:v>6.1199951171880116</c:v>
                </c:pt>
                <c:pt idx="6060">
                  <c:v>6.1100006103520172</c:v>
                </c:pt>
                <c:pt idx="6061">
                  <c:v>6.0999908447270172</c:v>
                </c:pt>
                <c:pt idx="6062">
                  <c:v>6.0999908447270172</c:v>
                </c:pt>
                <c:pt idx="6063">
                  <c:v>6.0899963378910229</c:v>
                </c:pt>
                <c:pt idx="6064">
                  <c:v>6.0799865722660229</c:v>
                </c:pt>
                <c:pt idx="6065">
                  <c:v>6.0699920654300001</c:v>
                </c:pt>
                <c:pt idx="6066">
                  <c:v>6.0699920654300001</c:v>
                </c:pt>
                <c:pt idx="6067">
                  <c:v>6.0699920654300001</c:v>
                </c:pt>
                <c:pt idx="6068">
                  <c:v>6.0599975585940058</c:v>
                </c:pt>
                <c:pt idx="6069">
                  <c:v>6.0499877929690058</c:v>
                </c:pt>
                <c:pt idx="6070">
                  <c:v>6.0599975585940058</c:v>
                </c:pt>
                <c:pt idx="6071">
                  <c:v>6.0499877929690058</c:v>
                </c:pt>
                <c:pt idx="6072">
                  <c:v>6.0299987792970171</c:v>
                </c:pt>
                <c:pt idx="6073">
                  <c:v>6.0299987792970171</c:v>
                </c:pt>
                <c:pt idx="6074">
                  <c:v>6.0399932861330115</c:v>
                </c:pt>
                <c:pt idx="6075">
                  <c:v>6.0499877929690058</c:v>
                </c:pt>
                <c:pt idx="6076">
                  <c:v>6.1100006103520172</c:v>
                </c:pt>
                <c:pt idx="6077">
                  <c:v>6.1199951171880116</c:v>
                </c:pt>
                <c:pt idx="6078">
                  <c:v>6.1100006103520172</c:v>
                </c:pt>
                <c:pt idx="6079">
                  <c:v>6.0899963378910229</c:v>
                </c:pt>
                <c:pt idx="6080">
                  <c:v>6.0799865722660229</c:v>
                </c:pt>
                <c:pt idx="6081">
                  <c:v>6.0699920654300001</c:v>
                </c:pt>
                <c:pt idx="6082">
                  <c:v>6.0599975585940058</c:v>
                </c:pt>
                <c:pt idx="6083">
                  <c:v>6.0399932861330115</c:v>
                </c:pt>
                <c:pt idx="6084">
                  <c:v>6.0299987792970171</c:v>
                </c:pt>
                <c:pt idx="6085">
                  <c:v>6.0199890136720171</c:v>
                </c:pt>
                <c:pt idx="6086">
                  <c:v>6.0199890136720171</c:v>
                </c:pt>
                <c:pt idx="6087">
                  <c:v>6</c:v>
                </c:pt>
                <c:pt idx="6088">
                  <c:v>6</c:v>
                </c:pt>
                <c:pt idx="6089">
                  <c:v>5.989990234375</c:v>
                </c:pt>
                <c:pt idx="6090">
                  <c:v>5.9799957275390057</c:v>
                </c:pt>
                <c:pt idx="6091">
                  <c:v>5.9799957275390057</c:v>
                </c:pt>
                <c:pt idx="6092">
                  <c:v>5.9799957275390057</c:v>
                </c:pt>
                <c:pt idx="6093">
                  <c:v>5.9799957275390057</c:v>
                </c:pt>
                <c:pt idx="6094">
                  <c:v>5.9699859619140057</c:v>
                </c:pt>
                <c:pt idx="6095">
                  <c:v>5.9599914550780113</c:v>
                </c:pt>
                <c:pt idx="6096">
                  <c:v>5.9599914550780113</c:v>
                </c:pt>
                <c:pt idx="6097">
                  <c:v>5.9599914550780113</c:v>
                </c:pt>
                <c:pt idx="6098">
                  <c:v>5.949996948242017</c:v>
                </c:pt>
                <c:pt idx="6099">
                  <c:v>5.939987182617017</c:v>
                </c:pt>
                <c:pt idx="6100">
                  <c:v>5.9299926757810226</c:v>
                </c:pt>
                <c:pt idx="6101">
                  <c:v>5.919998168946023</c:v>
                </c:pt>
                <c:pt idx="6102">
                  <c:v>5.909988403321023</c:v>
                </c:pt>
                <c:pt idx="6103">
                  <c:v>5.8999938964850003</c:v>
                </c:pt>
                <c:pt idx="6104">
                  <c:v>5.8999938964850003</c:v>
                </c:pt>
                <c:pt idx="6105">
                  <c:v>5.8799896240240059</c:v>
                </c:pt>
                <c:pt idx="6106">
                  <c:v>5.8699951171880116</c:v>
                </c:pt>
                <c:pt idx="6107">
                  <c:v>5.8699951171880116</c:v>
                </c:pt>
                <c:pt idx="6108">
                  <c:v>5.8699951171880116</c:v>
                </c:pt>
                <c:pt idx="6109">
                  <c:v>5.8799896240240059</c:v>
                </c:pt>
                <c:pt idx="6110">
                  <c:v>5.8600006103520172</c:v>
                </c:pt>
                <c:pt idx="6111">
                  <c:v>5.8499908447270172</c:v>
                </c:pt>
                <c:pt idx="6112">
                  <c:v>5.8499908447270172</c:v>
                </c:pt>
                <c:pt idx="6113">
                  <c:v>5.8399963378910229</c:v>
                </c:pt>
                <c:pt idx="6114">
                  <c:v>5.8399963378910229</c:v>
                </c:pt>
                <c:pt idx="6115">
                  <c:v>5.8399963378910229</c:v>
                </c:pt>
                <c:pt idx="6116">
                  <c:v>5.8299865722660229</c:v>
                </c:pt>
                <c:pt idx="6117">
                  <c:v>5.8199920654300001</c:v>
                </c:pt>
                <c:pt idx="6118">
                  <c:v>5.8099975585940058</c:v>
                </c:pt>
                <c:pt idx="6119">
                  <c:v>5.8099975585940058</c:v>
                </c:pt>
                <c:pt idx="6120">
                  <c:v>5.7999877929690058</c:v>
                </c:pt>
                <c:pt idx="6121">
                  <c:v>5.8099975585940058</c:v>
                </c:pt>
                <c:pt idx="6122">
                  <c:v>5.7899932861330115</c:v>
                </c:pt>
                <c:pt idx="6123">
                  <c:v>5.7899932861330115</c:v>
                </c:pt>
                <c:pt idx="6124">
                  <c:v>5.7799987792970171</c:v>
                </c:pt>
                <c:pt idx="6125">
                  <c:v>5.7799987792970171</c:v>
                </c:pt>
                <c:pt idx="6126">
                  <c:v>5.7799987792970171</c:v>
                </c:pt>
                <c:pt idx="6127">
                  <c:v>5.7699890136720171</c:v>
                </c:pt>
                <c:pt idx="6128">
                  <c:v>5.7799987792970171</c:v>
                </c:pt>
                <c:pt idx="6129">
                  <c:v>5.7699890136720171</c:v>
                </c:pt>
                <c:pt idx="6130">
                  <c:v>5.8199920654300001</c:v>
                </c:pt>
                <c:pt idx="6131">
                  <c:v>5.8699951171880116</c:v>
                </c:pt>
                <c:pt idx="6132">
                  <c:v>5.8600006103520172</c:v>
                </c:pt>
                <c:pt idx="6133">
                  <c:v>5.8699951171880116</c:v>
                </c:pt>
                <c:pt idx="6134">
                  <c:v>5.8600006103520172</c:v>
                </c:pt>
                <c:pt idx="6135">
                  <c:v>5.8600006103520172</c:v>
                </c:pt>
                <c:pt idx="6136">
                  <c:v>5.8699951171880116</c:v>
                </c:pt>
                <c:pt idx="6137">
                  <c:v>5.8600006103520172</c:v>
                </c:pt>
                <c:pt idx="6138">
                  <c:v>5.8600006103520172</c:v>
                </c:pt>
                <c:pt idx="6139">
                  <c:v>5.8499908447270172</c:v>
                </c:pt>
                <c:pt idx="6140">
                  <c:v>5.8699951171880116</c:v>
                </c:pt>
                <c:pt idx="6141">
                  <c:v>5.8799896240240059</c:v>
                </c:pt>
                <c:pt idx="6142">
                  <c:v>5.8799896240240059</c:v>
                </c:pt>
                <c:pt idx="6143">
                  <c:v>5.8799896240240059</c:v>
                </c:pt>
                <c:pt idx="6144">
                  <c:v>5.8899993896490059</c:v>
                </c:pt>
                <c:pt idx="6145">
                  <c:v>5.8799896240240059</c:v>
                </c:pt>
                <c:pt idx="6146">
                  <c:v>5.8600006103520172</c:v>
                </c:pt>
                <c:pt idx="6147">
                  <c:v>5.8600006103520172</c:v>
                </c:pt>
                <c:pt idx="6148">
                  <c:v>5.8600006103520172</c:v>
                </c:pt>
                <c:pt idx="6149">
                  <c:v>5.8600006103520172</c:v>
                </c:pt>
                <c:pt idx="6150">
                  <c:v>5.8799896240240059</c:v>
                </c:pt>
                <c:pt idx="6151">
                  <c:v>5.8999938964850003</c:v>
                </c:pt>
                <c:pt idx="6152">
                  <c:v>5.9299926757810226</c:v>
                </c:pt>
                <c:pt idx="6153">
                  <c:v>5.9699859619140057</c:v>
                </c:pt>
                <c:pt idx="6154">
                  <c:v>6.0199890136720171</c:v>
                </c:pt>
                <c:pt idx="6155">
                  <c:v>6</c:v>
                </c:pt>
                <c:pt idx="6156">
                  <c:v>6</c:v>
                </c:pt>
                <c:pt idx="6157">
                  <c:v>6.0199890136720171</c:v>
                </c:pt>
                <c:pt idx="6158">
                  <c:v>6</c:v>
                </c:pt>
                <c:pt idx="6159">
                  <c:v>6.0899963378910229</c:v>
                </c:pt>
                <c:pt idx="6160">
                  <c:v>6.1499938964850003</c:v>
                </c:pt>
                <c:pt idx="6161">
                  <c:v>6.1399993896490059</c:v>
                </c:pt>
                <c:pt idx="6162">
                  <c:v>6.169998168946023</c:v>
                </c:pt>
                <c:pt idx="6163">
                  <c:v>6.1799926757810226</c:v>
                </c:pt>
                <c:pt idx="6164">
                  <c:v>6.1799926757810226</c:v>
                </c:pt>
                <c:pt idx="6165">
                  <c:v>6.189987182617017</c:v>
                </c:pt>
                <c:pt idx="6166">
                  <c:v>6.2099914550780113</c:v>
                </c:pt>
                <c:pt idx="6167">
                  <c:v>6.25</c:v>
                </c:pt>
                <c:pt idx="6168">
                  <c:v>6.2699890136720171</c:v>
                </c:pt>
                <c:pt idx="6169">
                  <c:v>6.2999877929690058</c:v>
                </c:pt>
                <c:pt idx="6170">
                  <c:v>6.3099975585940058</c:v>
                </c:pt>
                <c:pt idx="6171">
                  <c:v>6.2999877929690058</c:v>
                </c:pt>
                <c:pt idx="6172">
                  <c:v>6.2799987792970171</c:v>
                </c:pt>
                <c:pt idx="6173">
                  <c:v>6.2599945068360228</c:v>
                </c:pt>
                <c:pt idx="6174">
                  <c:v>6.2699890136720171</c:v>
                </c:pt>
                <c:pt idx="6175">
                  <c:v>6.2699890136720171</c:v>
                </c:pt>
                <c:pt idx="6176">
                  <c:v>6.2599945068360228</c:v>
                </c:pt>
                <c:pt idx="6177">
                  <c:v>6.2599945068360228</c:v>
                </c:pt>
                <c:pt idx="6178">
                  <c:v>6.2599945068360228</c:v>
                </c:pt>
                <c:pt idx="6179">
                  <c:v>6.2999877929690058</c:v>
                </c:pt>
                <c:pt idx="6180">
                  <c:v>6.3600006103520172</c:v>
                </c:pt>
                <c:pt idx="6181">
                  <c:v>6.3899993896490059</c:v>
                </c:pt>
                <c:pt idx="6182">
                  <c:v>6.439987182617017</c:v>
                </c:pt>
                <c:pt idx="6183">
                  <c:v>6.489990234375</c:v>
                </c:pt>
                <c:pt idx="6184">
                  <c:v>6.5399932861330115</c:v>
                </c:pt>
                <c:pt idx="6185">
                  <c:v>6.6100006103520172</c:v>
                </c:pt>
                <c:pt idx="6186">
                  <c:v>6.6799926757810226</c:v>
                </c:pt>
                <c:pt idx="6187">
                  <c:v>6.739990234375</c:v>
                </c:pt>
                <c:pt idx="6188">
                  <c:v>6.7999877929690058</c:v>
                </c:pt>
                <c:pt idx="6189">
                  <c:v>6.8499908447270172</c:v>
                </c:pt>
                <c:pt idx="6190">
                  <c:v>6.8999938964850003</c:v>
                </c:pt>
                <c:pt idx="6191">
                  <c:v>6.939987182617017</c:v>
                </c:pt>
                <c:pt idx="6192">
                  <c:v>6.9799957275390057</c:v>
                </c:pt>
                <c:pt idx="6193">
                  <c:v>7.0099945068360228</c:v>
                </c:pt>
                <c:pt idx="6194">
                  <c:v>7.0199890136720171</c:v>
                </c:pt>
                <c:pt idx="6195">
                  <c:v>7.0599975585940058</c:v>
                </c:pt>
                <c:pt idx="6196">
                  <c:v>7.0499877929690058</c:v>
                </c:pt>
                <c:pt idx="6197">
                  <c:v>7.0599975585940058</c:v>
                </c:pt>
                <c:pt idx="6198">
                  <c:v>7.0699920654300001</c:v>
                </c:pt>
                <c:pt idx="6199">
                  <c:v>7.0799865722660229</c:v>
                </c:pt>
                <c:pt idx="6200">
                  <c:v>7.0899963378910229</c:v>
                </c:pt>
                <c:pt idx="6201">
                  <c:v>7.159988403321023</c:v>
                </c:pt>
                <c:pt idx="6202">
                  <c:v>7.0599975585940058</c:v>
                </c:pt>
                <c:pt idx="6203">
                  <c:v>7.0399932861330115</c:v>
                </c:pt>
                <c:pt idx="6204">
                  <c:v>7.0199890136720171</c:v>
                </c:pt>
                <c:pt idx="6205">
                  <c:v>7.0299987792970171</c:v>
                </c:pt>
                <c:pt idx="6206">
                  <c:v>6.989990234375</c:v>
                </c:pt>
                <c:pt idx="6207">
                  <c:v>7</c:v>
                </c:pt>
                <c:pt idx="6208">
                  <c:v>6.989990234375</c:v>
                </c:pt>
                <c:pt idx="6209">
                  <c:v>7.0199890136720171</c:v>
                </c:pt>
                <c:pt idx="6210">
                  <c:v>6.989990234375</c:v>
                </c:pt>
                <c:pt idx="6211">
                  <c:v>6.9799957275390057</c:v>
                </c:pt>
                <c:pt idx="6212">
                  <c:v>7.0699920654300001</c:v>
                </c:pt>
                <c:pt idx="6213">
                  <c:v>7.1499938964850003</c:v>
                </c:pt>
                <c:pt idx="6214">
                  <c:v>7.169998168946023</c:v>
                </c:pt>
                <c:pt idx="6215">
                  <c:v>7.1499938964850003</c:v>
                </c:pt>
                <c:pt idx="6216">
                  <c:v>7.239990234375</c:v>
                </c:pt>
                <c:pt idx="6217">
                  <c:v>7.409988403321023</c:v>
                </c:pt>
                <c:pt idx="6218">
                  <c:v>7.5</c:v>
                </c:pt>
                <c:pt idx="6219">
                  <c:v>7.5499877929690058</c:v>
                </c:pt>
                <c:pt idx="6220">
                  <c:v>7.5299987792970171</c:v>
                </c:pt>
                <c:pt idx="6221">
                  <c:v>7.449996948242017</c:v>
                </c:pt>
                <c:pt idx="6222">
                  <c:v>7.3899993896490059</c:v>
                </c:pt>
                <c:pt idx="6223">
                  <c:v>7.3799896240240059</c:v>
                </c:pt>
                <c:pt idx="6224">
                  <c:v>7.2699890136720171</c:v>
                </c:pt>
                <c:pt idx="6225">
                  <c:v>7.2299957275390057</c:v>
                </c:pt>
                <c:pt idx="6226">
                  <c:v>7.2199859619140057</c:v>
                </c:pt>
                <c:pt idx="6227">
                  <c:v>7.189987182617017</c:v>
                </c:pt>
                <c:pt idx="6228">
                  <c:v>7.1499938964850003</c:v>
                </c:pt>
                <c:pt idx="6229">
                  <c:v>7.1499938964850003</c:v>
                </c:pt>
                <c:pt idx="6230">
                  <c:v>7.1499938964850003</c:v>
                </c:pt>
                <c:pt idx="6231">
                  <c:v>7.169998168946023</c:v>
                </c:pt>
                <c:pt idx="6232">
                  <c:v>7.169998168946023</c:v>
                </c:pt>
                <c:pt idx="6233">
                  <c:v>7.159988403321023</c:v>
                </c:pt>
                <c:pt idx="6234">
                  <c:v>7.1299896240240059</c:v>
                </c:pt>
                <c:pt idx="6235">
                  <c:v>7.1199951171880116</c:v>
                </c:pt>
                <c:pt idx="6236">
                  <c:v>7.1299896240240059</c:v>
                </c:pt>
                <c:pt idx="6237">
                  <c:v>7.1199951171880116</c:v>
                </c:pt>
                <c:pt idx="6238">
                  <c:v>7.1399993896490059</c:v>
                </c:pt>
                <c:pt idx="6239">
                  <c:v>7.1399993896490059</c:v>
                </c:pt>
                <c:pt idx="6240">
                  <c:v>7.1499938964850003</c:v>
                </c:pt>
                <c:pt idx="6241">
                  <c:v>7.1399993896490059</c:v>
                </c:pt>
                <c:pt idx="6242">
                  <c:v>7.159988403321023</c:v>
                </c:pt>
                <c:pt idx="6243">
                  <c:v>7.159988403321023</c:v>
                </c:pt>
                <c:pt idx="6244">
                  <c:v>7.1799926757810226</c:v>
                </c:pt>
                <c:pt idx="6245">
                  <c:v>7.199996948242017</c:v>
                </c:pt>
                <c:pt idx="6246">
                  <c:v>7.2299957275390057</c:v>
                </c:pt>
                <c:pt idx="6247">
                  <c:v>7.1799926757810226</c:v>
                </c:pt>
                <c:pt idx="6248">
                  <c:v>7.1799926757810226</c:v>
                </c:pt>
                <c:pt idx="6249">
                  <c:v>7.1499938964850003</c:v>
                </c:pt>
                <c:pt idx="6250">
                  <c:v>7.1399993896490059</c:v>
                </c:pt>
                <c:pt idx="6251">
                  <c:v>7.0599975585940058</c:v>
                </c:pt>
                <c:pt idx="6252">
                  <c:v>7.0499877929690058</c:v>
                </c:pt>
                <c:pt idx="6253">
                  <c:v>7.0599975585940058</c:v>
                </c:pt>
                <c:pt idx="6254">
                  <c:v>7.0099945068360228</c:v>
                </c:pt>
                <c:pt idx="6255">
                  <c:v>6.9699859619140057</c:v>
                </c:pt>
                <c:pt idx="6256">
                  <c:v>6.9599914550780113</c:v>
                </c:pt>
                <c:pt idx="6257">
                  <c:v>6.9599914550780113</c:v>
                </c:pt>
                <c:pt idx="6258">
                  <c:v>6.909988403321023</c:v>
                </c:pt>
                <c:pt idx="6259">
                  <c:v>6.8699951171880116</c:v>
                </c:pt>
                <c:pt idx="6260">
                  <c:v>6.8600006103520172</c:v>
                </c:pt>
                <c:pt idx="6261">
                  <c:v>6.8399963378910229</c:v>
                </c:pt>
                <c:pt idx="6262">
                  <c:v>6.7999877929690058</c:v>
                </c:pt>
                <c:pt idx="6263">
                  <c:v>6.7899932861330115</c:v>
                </c:pt>
                <c:pt idx="6264">
                  <c:v>6.8299865722660229</c:v>
                </c:pt>
                <c:pt idx="6265">
                  <c:v>6.8299865722660229</c:v>
                </c:pt>
                <c:pt idx="6266">
                  <c:v>6.7899932861330115</c:v>
                </c:pt>
                <c:pt idx="6267">
                  <c:v>6.739990234375</c:v>
                </c:pt>
                <c:pt idx="6268">
                  <c:v>6.7099914550780113</c:v>
                </c:pt>
                <c:pt idx="6269">
                  <c:v>6.689987182617017</c:v>
                </c:pt>
                <c:pt idx="6270">
                  <c:v>6.699996948242017</c:v>
                </c:pt>
                <c:pt idx="6271">
                  <c:v>6.6799926757810226</c:v>
                </c:pt>
                <c:pt idx="6272">
                  <c:v>6.669998168946023</c:v>
                </c:pt>
                <c:pt idx="6273">
                  <c:v>6.659988403321023</c:v>
                </c:pt>
                <c:pt idx="6274">
                  <c:v>6.669998168946023</c:v>
                </c:pt>
                <c:pt idx="6275">
                  <c:v>6.7099914550780113</c:v>
                </c:pt>
                <c:pt idx="6276">
                  <c:v>6.7099914550780113</c:v>
                </c:pt>
                <c:pt idx="6277">
                  <c:v>6.7199859619140057</c:v>
                </c:pt>
                <c:pt idx="6278">
                  <c:v>6.7099914550780113</c:v>
                </c:pt>
                <c:pt idx="6279">
                  <c:v>6.689987182617017</c:v>
                </c:pt>
                <c:pt idx="6280">
                  <c:v>6.669998168946023</c:v>
                </c:pt>
                <c:pt idx="6281">
                  <c:v>6.659988403321023</c:v>
                </c:pt>
                <c:pt idx="6282">
                  <c:v>6.6100006103520172</c:v>
                </c:pt>
                <c:pt idx="6283">
                  <c:v>6.5699920654300001</c:v>
                </c:pt>
                <c:pt idx="6284">
                  <c:v>6.5399932861330115</c:v>
                </c:pt>
                <c:pt idx="6285">
                  <c:v>6.5199890136720171</c:v>
                </c:pt>
                <c:pt idx="6286">
                  <c:v>6.4799957275390057</c:v>
                </c:pt>
                <c:pt idx="6287">
                  <c:v>6.449996948242017</c:v>
                </c:pt>
                <c:pt idx="6288">
                  <c:v>6.409988403321023</c:v>
                </c:pt>
                <c:pt idx="6289">
                  <c:v>6.3999938964850003</c:v>
                </c:pt>
                <c:pt idx="6290">
                  <c:v>6.3600006103520172</c:v>
                </c:pt>
                <c:pt idx="6291">
                  <c:v>6.3699951171880116</c:v>
                </c:pt>
                <c:pt idx="6292">
                  <c:v>6.3399963378910229</c:v>
                </c:pt>
                <c:pt idx="6293">
                  <c:v>6.2999877929690058</c:v>
                </c:pt>
                <c:pt idx="6294">
                  <c:v>6.2799987792970171</c:v>
                </c:pt>
                <c:pt idx="6295">
                  <c:v>6.2699890136720171</c:v>
                </c:pt>
                <c:pt idx="6296">
                  <c:v>6.25</c:v>
                </c:pt>
                <c:pt idx="6297">
                  <c:v>6.239990234375</c:v>
                </c:pt>
                <c:pt idx="6298">
                  <c:v>6.2199859619140057</c:v>
                </c:pt>
                <c:pt idx="6299">
                  <c:v>6.1799926757810226</c:v>
                </c:pt>
                <c:pt idx="6300">
                  <c:v>6.1499938964850003</c:v>
                </c:pt>
                <c:pt idx="6301">
                  <c:v>6.1199951171880116</c:v>
                </c:pt>
                <c:pt idx="6302">
                  <c:v>6.1100006103520172</c:v>
                </c:pt>
                <c:pt idx="6303">
                  <c:v>6.0999908447270172</c:v>
                </c:pt>
                <c:pt idx="6304">
                  <c:v>6.0899963378910229</c:v>
                </c:pt>
                <c:pt idx="6305">
                  <c:v>6.0799865722660229</c:v>
                </c:pt>
                <c:pt idx="6306">
                  <c:v>6.0599975585940058</c:v>
                </c:pt>
                <c:pt idx="6307">
                  <c:v>6.0499877929690058</c:v>
                </c:pt>
                <c:pt idx="6308">
                  <c:v>6.0499877929690058</c:v>
                </c:pt>
                <c:pt idx="6309">
                  <c:v>6.0499877929690058</c:v>
                </c:pt>
                <c:pt idx="6310">
                  <c:v>6.0599975585940058</c:v>
                </c:pt>
                <c:pt idx="6311">
                  <c:v>6.0599975585940058</c:v>
                </c:pt>
                <c:pt idx="6312">
                  <c:v>6.0399932861330115</c:v>
                </c:pt>
                <c:pt idx="6313">
                  <c:v>6.0299987792970171</c:v>
                </c:pt>
                <c:pt idx="6314">
                  <c:v>6.0199890136720171</c:v>
                </c:pt>
                <c:pt idx="6315">
                  <c:v>6.0099945068360228</c:v>
                </c:pt>
                <c:pt idx="6316">
                  <c:v>5.989990234375</c:v>
                </c:pt>
                <c:pt idx="6317">
                  <c:v>5.989990234375</c:v>
                </c:pt>
                <c:pt idx="6318">
                  <c:v>5.989990234375</c:v>
                </c:pt>
                <c:pt idx="6319">
                  <c:v>5.989990234375</c:v>
                </c:pt>
                <c:pt idx="6320">
                  <c:v>5.989990234375</c:v>
                </c:pt>
                <c:pt idx="6321">
                  <c:v>5.9699859619140057</c:v>
                </c:pt>
                <c:pt idx="6322">
                  <c:v>5.9699859619140057</c:v>
                </c:pt>
                <c:pt idx="6323">
                  <c:v>5.9599914550780113</c:v>
                </c:pt>
                <c:pt idx="6324">
                  <c:v>5.939987182617017</c:v>
                </c:pt>
                <c:pt idx="6325">
                  <c:v>5.9299926757810226</c:v>
                </c:pt>
                <c:pt idx="6326">
                  <c:v>5.919998168946023</c:v>
                </c:pt>
                <c:pt idx="6327">
                  <c:v>5.909988403321023</c:v>
                </c:pt>
                <c:pt idx="6328">
                  <c:v>5.909988403321023</c:v>
                </c:pt>
                <c:pt idx="6329">
                  <c:v>5.919998168946023</c:v>
                </c:pt>
                <c:pt idx="6330">
                  <c:v>5.9299926757810226</c:v>
                </c:pt>
                <c:pt idx="6331">
                  <c:v>5.9299926757810226</c:v>
                </c:pt>
                <c:pt idx="6332">
                  <c:v>5.9299926757810226</c:v>
                </c:pt>
                <c:pt idx="6333">
                  <c:v>5.8999938964850003</c:v>
                </c:pt>
                <c:pt idx="6334">
                  <c:v>5.8899993896490059</c:v>
                </c:pt>
                <c:pt idx="6335">
                  <c:v>5.8899993896490059</c:v>
                </c:pt>
                <c:pt idx="6336">
                  <c:v>5.8899993896490059</c:v>
                </c:pt>
                <c:pt idx="6337">
                  <c:v>5.8699951171880116</c:v>
                </c:pt>
                <c:pt idx="6338">
                  <c:v>5.8600006103520172</c:v>
                </c:pt>
                <c:pt idx="6339">
                  <c:v>5.8399963378910229</c:v>
                </c:pt>
                <c:pt idx="6340">
                  <c:v>5.8399963378910229</c:v>
                </c:pt>
                <c:pt idx="6341">
                  <c:v>5.8600006103520172</c:v>
                </c:pt>
                <c:pt idx="6342">
                  <c:v>5.909988403321023</c:v>
                </c:pt>
                <c:pt idx="6343">
                  <c:v>5.9299926757810226</c:v>
                </c:pt>
                <c:pt idx="6344">
                  <c:v>5.939987182617017</c:v>
                </c:pt>
                <c:pt idx="6345">
                  <c:v>5.9599914550780113</c:v>
                </c:pt>
                <c:pt idx="6346">
                  <c:v>5.9599914550780113</c:v>
                </c:pt>
                <c:pt idx="6347">
                  <c:v>5.949996948242017</c:v>
                </c:pt>
                <c:pt idx="6348">
                  <c:v>5.949996948242017</c:v>
                </c:pt>
                <c:pt idx="6349">
                  <c:v>5.9299926757810226</c:v>
                </c:pt>
                <c:pt idx="6350">
                  <c:v>5.919998168946023</c:v>
                </c:pt>
                <c:pt idx="6351">
                  <c:v>5.919998168946023</c:v>
                </c:pt>
                <c:pt idx="6352">
                  <c:v>5.909988403321023</c:v>
                </c:pt>
                <c:pt idx="6353">
                  <c:v>5.8799896240240059</c:v>
                </c:pt>
                <c:pt idx="6354">
                  <c:v>5.8999938964850003</c:v>
                </c:pt>
                <c:pt idx="6355">
                  <c:v>5.909988403321023</c:v>
                </c:pt>
                <c:pt idx="6356">
                  <c:v>5.9599914550780113</c:v>
                </c:pt>
                <c:pt idx="6357">
                  <c:v>5.9599914550780113</c:v>
                </c:pt>
                <c:pt idx="6358">
                  <c:v>5.9299926757810226</c:v>
                </c:pt>
                <c:pt idx="6359">
                  <c:v>5.919998168946023</c:v>
                </c:pt>
                <c:pt idx="6360">
                  <c:v>5.919998168946023</c:v>
                </c:pt>
                <c:pt idx="6361">
                  <c:v>5.909988403321023</c:v>
                </c:pt>
                <c:pt idx="6362">
                  <c:v>5.8999938964850003</c:v>
                </c:pt>
                <c:pt idx="6363">
                  <c:v>5.8799896240240059</c:v>
                </c:pt>
                <c:pt idx="6364">
                  <c:v>5.8899993896490059</c:v>
                </c:pt>
                <c:pt idx="6365">
                  <c:v>5.8699951171880116</c:v>
                </c:pt>
                <c:pt idx="6366">
                  <c:v>5.8600006103520172</c:v>
                </c:pt>
                <c:pt idx="6367">
                  <c:v>5.8799896240240059</c:v>
                </c:pt>
                <c:pt idx="6368">
                  <c:v>5.909988403321023</c:v>
                </c:pt>
                <c:pt idx="6369">
                  <c:v>5.8999938964850003</c:v>
                </c:pt>
                <c:pt idx="6370">
                  <c:v>5.8799896240240059</c:v>
                </c:pt>
                <c:pt idx="6371">
                  <c:v>5.8699951171880116</c:v>
                </c:pt>
                <c:pt idx="6372">
                  <c:v>5.8600006103520172</c:v>
                </c:pt>
                <c:pt idx="6373">
                  <c:v>5.8999938964850003</c:v>
                </c:pt>
                <c:pt idx="6374">
                  <c:v>5.8899993896490059</c:v>
                </c:pt>
                <c:pt idx="6375">
                  <c:v>5.8600006103520172</c:v>
                </c:pt>
                <c:pt idx="6376">
                  <c:v>5.8600006103520172</c:v>
                </c:pt>
                <c:pt idx="6377">
                  <c:v>5.8499908447270172</c:v>
                </c:pt>
                <c:pt idx="6378">
                  <c:v>5.8299865722660229</c:v>
                </c:pt>
                <c:pt idx="6379">
                  <c:v>5.8299865722660229</c:v>
                </c:pt>
                <c:pt idx="6380">
                  <c:v>5.8199920654300001</c:v>
                </c:pt>
                <c:pt idx="6381">
                  <c:v>5.8199920654300001</c:v>
                </c:pt>
                <c:pt idx="6382">
                  <c:v>5.8299865722660229</c:v>
                </c:pt>
                <c:pt idx="6383">
                  <c:v>5.8199920654300001</c:v>
                </c:pt>
                <c:pt idx="6384">
                  <c:v>5.8099975585940058</c:v>
                </c:pt>
                <c:pt idx="6385">
                  <c:v>5.7999877929690058</c:v>
                </c:pt>
                <c:pt idx="6386">
                  <c:v>5.7899932861330115</c:v>
                </c:pt>
                <c:pt idx="6387">
                  <c:v>5.7899932861330115</c:v>
                </c:pt>
                <c:pt idx="6388">
                  <c:v>5.7799987792970171</c:v>
                </c:pt>
                <c:pt idx="6389">
                  <c:v>5.7899932861330115</c:v>
                </c:pt>
                <c:pt idx="6390">
                  <c:v>5.7599945068360228</c:v>
                </c:pt>
                <c:pt idx="6391">
                  <c:v>5.7899932861330115</c:v>
                </c:pt>
                <c:pt idx="6392">
                  <c:v>5.8099975585940058</c:v>
                </c:pt>
                <c:pt idx="6393">
                  <c:v>5.7899932861330115</c:v>
                </c:pt>
                <c:pt idx="6394">
                  <c:v>5.7899932861330115</c:v>
                </c:pt>
                <c:pt idx="6395">
                  <c:v>5.7899932861330115</c:v>
                </c:pt>
                <c:pt idx="6396">
                  <c:v>5.7999877929690058</c:v>
                </c:pt>
                <c:pt idx="6397">
                  <c:v>5.7999877929690058</c:v>
                </c:pt>
                <c:pt idx="6398">
                  <c:v>5.7999877929690058</c:v>
                </c:pt>
                <c:pt idx="6399">
                  <c:v>5.8099975585940058</c:v>
                </c:pt>
                <c:pt idx="6400">
                  <c:v>5.8199920654300001</c:v>
                </c:pt>
                <c:pt idx="6401">
                  <c:v>5.8399963378910229</c:v>
                </c:pt>
                <c:pt idx="6402">
                  <c:v>5.8499908447270172</c:v>
                </c:pt>
                <c:pt idx="6403">
                  <c:v>5.8399963378910229</c:v>
                </c:pt>
                <c:pt idx="6404">
                  <c:v>5.8399963378910229</c:v>
                </c:pt>
                <c:pt idx="6405">
                  <c:v>5.8299865722660229</c:v>
                </c:pt>
                <c:pt idx="6406">
                  <c:v>5.8299865722660229</c:v>
                </c:pt>
                <c:pt idx="6407">
                  <c:v>5.8199920654300001</c:v>
                </c:pt>
                <c:pt idx="6408">
                  <c:v>5.8299865722660229</c:v>
                </c:pt>
                <c:pt idx="6409">
                  <c:v>5.8199920654300001</c:v>
                </c:pt>
                <c:pt idx="6410">
                  <c:v>5.8199920654300001</c:v>
                </c:pt>
                <c:pt idx="6411">
                  <c:v>5.8199920654300001</c:v>
                </c:pt>
                <c:pt idx="6412">
                  <c:v>5.8199920654300001</c:v>
                </c:pt>
                <c:pt idx="6413">
                  <c:v>5.8199920654300001</c:v>
                </c:pt>
                <c:pt idx="6414">
                  <c:v>5.8199920654300001</c:v>
                </c:pt>
                <c:pt idx="6415">
                  <c:v>5.8099975585940058</c:v>
                </c:pt>
                <c:pt idx="6416">
                  <c:v>5.8099975585940058</c:v>
                </c:pt>
                <c:pt idx="6417">
                  <c:v>5.7999877929690058</c:v>
                </c:pt>
                <c:pt idx="6418">
                  <c:v>5.7999877929690058</c:v>
                </c:pt>
                <c:pt idx="6419">
                  <c:v>5.7799987792970171</c:v>
                </c:pt>
                <c:pt idx="6420">
                  <c:v>5.7799987792970171</c:v>
                </c:pt>
                <c:pt idx="6421">
                  <c:v>5.7799987792970171</c:v>
                </c:pt>
                <c:pt idx="6422">
                  <c:v>5.7699890136720171</c:v>
                </c:pt>
                <c:pt idx="6423">
                  <c:v>5.7799987792970171</c:v>
                </c:pt>
                <c:pt idx="6424">
                  <c:v>5.7799987792970171</c:v>
                </c:pt>
                <c:pt idx="6425">
                  <c:v>5.7699890136720171</c:v>
                </c:pt>
                <c:pt idx="6426">
                  <c:v>5.75</c:v>
                </c:pt>
                <c:pt idx="6427">
                  <c:v>5.739990234375</c:v>
                </c:pt>
                <c:pt idx="6428">
                  <c:v>5.75</c:v>
                </c:pt>
                <c:pt idx="6429">
                  <c:v>5.739990234375</c:v>
                </c:pt>
                <c:pt idx="6430">
                  <c:v>5.739990234375</c:v>
                </c:pt>
                <c:pt idx="6431">
                  <c:v>5.739990234375</c:v>
                </c:pt>
                <c:pt idx="6432">
                  <c:v>5.739990234375</c:v>
                </c:pt>
                <c:pt idx="6433">
                  <c:v>5.739990234375</c:v>
                </c:pt>
                <c:pt idx="6434">
                  <c:v>5.739990234375</c:v>
                </c:pt>
                <c:pt idx="6435">
                  <c:v>5.7299957275390057</c:v>
                </c:pt>
                <c:pt idx="6436">
                  <c:v>5.7299957275390057</c:v>
                </c:pt>
                <c:pt idx="6437">
                  <c:v>5.7299957275390057</c:v>
                </c:pt>
                <c:pt idx="6438">
                  <c:v>5.75</c:v>
                </c:pt>
                <c:pt idx="6439">
                  <c:v>5.739990234375</c:v>
                </c:pt>
                <c:pt idx="6440">
                  <c:v>5.739990234375</c:v>
                </c:pt>
                <c:pt idx="6441">
                  <c:v>5.7299957275390057</c:v>
                </c:pt>
                <c:pt idx="6442">
                  <c:v>5.7199859619140057</c:v>
                </c:pt>
                <c:pt idx="6443">
                  <c:v>5.739990234375</c:v>
                </c:pt>
                <c:pt idx="6444">
                  <c:v>5.7299957275390057</c:v>
                </c:pt>
                <c:pt idx="6445">
                  <c:v>5.7199859619140057</c:v>
                </c:pt>
                <c:pt idx="6446">
                  <c:v>5.7099914550780113</c:v>
                </c:pt>
                <c:pt idx="6447">
                  <c:v>5.699996948242017</c:v>
                </c:pt>
                <c:pt idx="6448">
                  <c:v>5.699996948242017</c:v>
                </c:pt>
                <c:pt idx="6449">
                  <c:v>5.699996948242017</c:v>
                </c:pt>
                <c:pt idx="6450">
                  <c:v>5.689987182617017</c:v>
                </c:pt>
                <c:pt idx="6451">
                  <c:v>5.6799926757810226</c:v>
                </c:pt>
                <c:pt idx="6452">
                  <c:v>5.6799926757810226</c:v>
                </c:pt>
                <c:pt idx="6453">
                  <c:v>5.689987182617017</c:v>
                </c:pt>
                <c:pt idx="6454">
                  <c:v>5.689987182617017</c:v>
                </c:pt>
                <c:pt idx="6455">
                  <c:v>5.6799926757810226</c:v>
                </c:pt>
                <c:pt idx="6456">
                  <c:v>5.7099914550780113</c:v>
                </c:pt>
                <c:pt idx="6457">
                  <c:v>5.6799926757810226</c:v>
                </c:pt>
                <c:pt idx="6458">
                  <c:v>5.6799926757810226</c:v>
                </c:pt>
                <c:pt idx="6459">
                  <c:v>5.689987182617017</c:v>
                </c:pt>
                <c:pt idx="6460">
                  <c:v>5.689987182617017</c:v>
                </c:pt>
                <c:pt idx="6461">
                  <c:v>5.689987182617017</c:v>
                </c:pt>
                <c:pt idx="6462">
                  <c:v>5.669998168946023</c:v>
                </c:pt>
                <c:pt idx="6463">
                  <c:v>5.669998168946023</c:v>
                </c:pt>
                <c:pt idx="6464">
                  <c:v>5.659988403321023</c:v>
                </c:pt>
                <c:pt idx="6465">
                  <c:v>5.669998168946023</c:v>
                </c:pt>
                <c:pt idx="6466">
                  <c:v>5.669998168946023</c:v>
                </c:pt>
                <c:pt idx="6467">
                  <c:v>5.699996948242017</c:v>
                </c:pt>
                <c:pt idx="6468">
                  <c:v>5.689987182617017</c:v>
                </c:pt>
                <c:pt idx="6469">
                  <c:v>5.699996948242017</c:v>
                </c:pt>
                <c:pt idx="6470">
                  <c:v>5.7299957275390057</c:v>
                </c:pt>
                <c:pt idx="6471">
                  <c:v>5.7099914550780113</c:v>
                </c:pt>
                <c:pt idx="6472">
                  <c:v>5.669998168946023</c:v>
                </c:pt>
                <c:pt idx="6473">
                  <c:v>5.6399993896490059</c:v>
                </c:pt>
                <c:pt idx="6474">
                  <c:v>5.6399993896490059</c:v>
                </c:pt>
                <c:pt idx="6475">
                  <c:v>5.6299896240240059</c:v>
                </c:pt>
                <c:pt idx="6476">
                  <c:v>5.6199951171880116</c:v>
                </c:pt>
                <c:pt idx="6477">
                  <c:v>5.6199951171880116</c:v>
                </c:pt>
                <c:pt idx="6478">
                  <c:v>5.5999908447270172</c:v>
                </c:pt>
                <c:pt idx="6479">
                  <c:v>5.5799865722660229</c:v>
                </c:pt>
                <c:pt idx="6480">
                  <c:v>5.5699920654300001</c:v>
                </c:pt>
                <c:pt idx="6481">
                  <c:v>5.5799865722660229</c:v>
                </c:pt>
                <c:pt idx="6482">
                  <c:v>5.5599975585940058</c:v>
                </c:pt>
                <c:pt idx="6483">
                  <c:v>5.5499877929690058</c:v>
                </c:pt>
                <c:pt idx="6484">
                  <c:v>5.5499877929690058</c:v>
                </c:pt>
                <c:pt idx="6485">
                  <c:v>5.5399932861330115</c:v>
                </c:pt>
                <c:pt idx="6486">
                  <c:v>5.5299987792970171</c:v>
                </c:pt>
                <c:pt idx="6487">
                  <c:v>5.5299987792970171</c:v>
                </c:pt>
                <c:pt idx="6488">
                  <c:v>5.5399932861330115</c:v>
                </c:pt>
                <c:pt idx="6489">
                  <c:v>5.5399932861330115</c:v>
                </c:pt>
                <c:pt idx="6490">
                  <c:v>5.5199890136720171</c:v>
                </c:pt>
                <c:pt idx="6491">
                  <c:v>5.5499877929690058</c:v>
                </c:pt>
                <c:pt idx="6492">
                  <c:v>5.5599975585940058</c:v>
                </c:pt>
                <c:pt idx="6493">
                  <c:v>5.5499877929690058</c:v>
                </c:pt>
                <c:pt idx="6494">
                  <c:v>5.5499877929690058</c:v>
                </c:pt>
                <c:pt idx="6495">
                  <c:v>5.5299987792970171</c:v>
                </c:pt>
                <c:pt idx="6496">
                  <c:v>5.5299987792970171</c:v>
                </c:pt>
                <c:pt idx="6497">
                  <c:v>5.5</c:v>
                </c:pt>
                <c:pt idx="6498">
                  <c:v>5.489990234375</c:v>
                </c:pt>
                <c:pt idx="6499">
                  <c:v>5.489990234375</c:v>
                </c:pt>
                <c:pt idx="6500">
                  <c:v>5.4799957275390057</c:v>
                </c:pt>
                <c:pt idx="6501">
                  <c:v>5.4599914550780113</c:v>
                </c:pt>
                <c:pt idx="6502">
                  <c:v>5.4699859619140057</c:v>
                </c:pt>
                <c:pt idx="6503">
                  <c:v>5.4599914550780113</c:v>
                </c:pt>
                <c:pt idx="6504">
                  <c:v>5.4599914550780113</c:v>
                </c:pt>
                <c:pt idx="6505">
                  <c:v>5.4699859619140057</c:v>
                </c:pt>
                <c:pt idx="6506">
                  <c:v>5.449996948242017</c:v>
                </c:pt>
                <c:pt idx="6507">
                  <c:v>5.449996948242017</c:v>
                </c:pt>
                <c:pt idx="6508">
                  <c:v>5.4599914550780113</c:v>
                </c:pt>
                <c:pt idx="6509">
                  <c:v>5.4799957275390057</c:v>
                </c:pt>
                <c:pt idx="6510">
                  <c:v>5.5</c:v>
                </c:pt>
                <c:pt idx="6511">
                  <c:v>5.5199890136720171</c:v>
                </c:pt>
                <c:pt idx="6512">
                  <c:v>5.5199890136720171</c:v>
                </c:pt>
                <c:pt idx="6513">
                  <c:v>5.5199890136720171</c:v>
                </c:pt>
                <c:pt idx="6514">
                  <c:v>5.5399932861330115</c:v>
                </c:pt>
                <c:pt idx="6515">
                  <c:v>5.5699920654300001</c:v>
                </c:pt>
                <c:pt idx="6516">
                  <c:v>5.6399993896490059</c:v>
                </c:pt>
                <c:pt idx="6517">
                  <c:v>5.699996948242017</c:v>
                </c:pt>
                <c:pt idx="6518">
                  <c:v>5.7199859619140057</c:v>
                </c:pt>
                <c:pt idx="6519">
                  <c:v>5.7999877929690058</c:v>
                </c:pt>
                <c:pt idx="6520">
                  <c:v>5.8600006103520172</c:v>
                </c:pt>
                <c:pt idx="6521">
                  <c:v>5.909988403321023</c:v>
                </c:pt>
                <c:pt idx="6522">
                  <c:v>5.939987182617017</c:v>
                </c:pt>
                <c:pt idx="6523">
                  <c:v>5.949996948242017</c:v>
                </c:pt>
                <c:pt idx="6524">
                  <c:v>5.9699859619140057</c:v>
                </c:pt>
                <c:pt idx="6525">
                  <c:v>5.989990234375</c:v>
                </c:pt>
                <c:pt idx="6526">
                  <c:v>6.0399932861330115</c:v>
                </c:pt>
                <c:pt idx="6527">
                  <c:v>6.199996948242017</c:v>
                </c:pt>
                <c:pt idx="6528">
                  <c:v>6.3099975585940058</c:v>
                </c:pt>
                <c:pt idx="6529">
                  <c:v>6.3799896240240059</c:v>
                </c:pt>
                <c:pt idx="6530">
                  <c:v>6.419998168946023</c:v>
                </c:pt>
                <c:pt idx="6531">
                  <c:v>6.4699859619140057</c:v>
                </c:pt>
                <c:pt idx="6532">
                  <c:v>6.5</c:v>
                </c:pt>
                <c:pt idx="6533">
                  <c:v>6.5299987792970171</c:v>
                </c:pt>
                <c:pt idx="6534">
                  <c:v>6.5399932861330115</c:v>
                </c:pt>
                <c:pt idx="6535">
                  <c:v>6.5699920654300001</c:v>
                </c:pt>
                <c:pt idx="6536">
                  <c:v>6.5799865722660229</c:v>
                </c:pt>
                <c:pt idx="6537">
                  <c:v>6.6100006103520172</c:v>
                </c:pt>
                <c:pt idx="6538">
                  <c:v>6.6199951171880116</c:v>
                </c:pt>
                <c:pt idx="6539">
                  <c:v>6.6299896240240059</c:v>
                </c:pt>
                <c:pt idx="6540">
                  <c:v>6.669998168946023</c:v>
                </c:pt>
                <c:pt idx="6541">
                  <c:v>6.669998168946023</c:v>
                </c:pt>
                <c:pt idx="6542">
                  <c:v>6.669998168946023</c:v>
                </c:pt>
                <c:pt idx="6543">
                  <c:v>6.6499938964850003</c:v>
                </c:pt>
                <c:pt idx="6544">
                  <c:v>6.659988403321023</c:v>
                </c:pt>
                <c:pt idx="6545">
                  <c:v>6.6499938964850003</c:v>
                </c:pt>
                <c:pt idx="6546">
                  <c:v>6.6299896240240059</c:v>
                </c:pt>
                <c:pt idx="6547">
                  <c:v>6.6399993896490059</c:v>
                </c:pt>
                <c:pt idx="6548">
                  <c:v>6.6199951171880116</c:v>
                </c:pt>
                <c:pt idx="6549">
                  <c:v>6.6100006103520172</c:v>
                </c:pt>
                <c:pt idx="6550">
                  <c:v>6.6199951171880116</c:v>
                </c:pt>
                <c:pt idx="6551">
                  <c:v>6.6199951171880116</c:v>
                </c:pt>
                <c:pt idx="6552">
                  <c:v>6.6199951171880116</c:v>
                </c:pt>
                <c:pt idx="6553">
                  <c:v>6.75</c:v>
                </c:pt>
                <c:pt idx="6554">
                  <c:v>6.8799896240240059</c:v>
                </c:pt>
                <c:pt idx="6555">
                  <c:v>6.8499908447270172</c:v>
                </c:pt>
                <c:pt idx="6556">
                  <c:v>6.8799896240240059</c:v>
                </c:pt>
                <c:pt idx="6557">
                  <c:v>6.919998168946023</c:v>
                </c:pt>
                <c:pt idx="6558">
                  <c:v>6.9599914550780113</c:v>
                </c:pt>
                <c:pt idx="6559">
                  <c:v>6.9599914550780113</c:v>
                </c:pt>
                <c:pt idx="6560">
                  <c:v>6.9699859619140057</c:v>
                </c:pt>
                <c:pt idx="6561">
                  <c:v>6.989990234375</c:v>
                </c:pt>
                <c:pt idx="6562">
                  <c:v>7.0199890136720171</c:v>
                </c:pt>
                <c:pt idx="6563">
                  <c:v>7.0699920654300001</c:v>
                </c:pt>
                <c:pt idx="6564">
                  <c:v>7.0799865722660229</c:v>
                </c:pt>
                <c:pt idx="6565">
                  <c:v>7.0899963378910229</c:v>
                </c:pt>
                <c:pt idx="6566">
                  <c:v>7.0999908447270172</c:v>
                </c:pt>
                <c:pt idx="6567">
                  <c:v>7.159988403321023</c:v>
                </c:pt>
                <c:pt idx="6568">
                  <c:v>7.159988403321023</c:v>
                </c:pt>
                <c:pt idx="6569">
                  <c:v>7.169998168946023</c:v>
                </c:pt>
                <c:pt idx="6570">
                  <c:v>7.189987182617017</c:v>
                </c:pt>
                <c:pt idx="6571">
                  <c:v>7.2199859619140057</c:v>
                </c:pt>
                <c:pt idx="6572">
                  <c:v>7.2099914550780113</c:v>
                </c:pt>
                <c:pt idx="6573">
                  <c:v>7.189987182617017</c:v>
                </c:pt>
                <c:pt idx="6574">
                  <c:v>7.189987182617017</c:v>
                </c:pt>
                <c:pt idx="6575">
                  <c:v>7.199996948242017</c:v>
                </c:pt>
                <c:pt idx="6576">
                  <c:v>7.1799926757810226</c:v>
                </c:pt>
                <c:pt idx="6577">
                  <c:v>7.1399993896490059</c:v>
                </c:pt>
                <c:pt idx="6578">
                  <c:v>7.1199951171880116</c:v>
                </c:pt>
                <c:pt idx="6579">
                  <c:v>7.1399993896490059</c:v>
                </c:pt>
                <c:pt idx="6580">
                  <c:v>7.1799926757810226</c:v>
                </c:pt>
                <c:pt idx="6581">
                  <c:v>7.25</c:v>
                </c:pt>
                <c:pt idx="6582">
                  <c:v>7.2899932861330115</c:v>
                </c:pt>
                <c:pt idx="6583">
                  <c:v>7.3899993896490059</c:v>
                </c:pt>
                <c:pt idx="6584">
                  <c:v>7.4799957275390057</c:v>
                </c:pt>
                <c:pt idx="6585">
                  <c:v>7.6199951171880116</c:v>
                </c:pt>
                <c:pt idx="6586">
                  <c:v>7.7699890136720171</c:v>
                </c:pt>
                <c:pt idx="6587">
                  <c:v>7.8999938964850003</c:v>
                </c:pt>
                <c:pt idx="6588">
                  <c:v>7.9799957275390057</c:v>
                </c:pt>
                <c:pt idx="6589">
                  <c:v>8.0799865722660229</c:v>
                </c:pt>
                <c:pt idx="6590">
                  <c:v>8.189987182617017</c:v>
                </c:pt>
                <c:pt idx="6591">
                  <c:v>8.2299957275390057</c:v>
                </c:pt>
                <c:pt idx="6592">
                  <c:v>8.2699890136720171</c:v>
                </c:pt>
                <c:pt idx="6593">
                  <c:v>8.3299865722660229</c:v>
                </c:pt>
                <c:pt idx="6594">
                  <c:v>8.2799987792970171</c:v>
                </c:pt>
                <c:pt idx="6595">
                  <c:v>8.2699890136720171</c:v>
                </c:pt>
                <c:pt idx="6596">
                  <c:v>8.2099914550780113</c:v>
                </c:pt>
                <c:pt idx="6597">
                  <c:v>8.2199859619140057</c:v>
                </c:pt>
                <c:pt idx="6598">
                  <c:v>8.25</c:v>
                </c:pt>
                <c:pt idx="6599">
                  <c:v>8.2299957275390057</c:v>
                </c:pt>
                <c:pt idx="6600">
                  <c:v>8.1199951171880116</c:v>
                </c:pt>
                <c:pt idx="6601">
                  <c:v>8.0599975585940058</c:v>
                </c:pt>
                <c:pt idx="6602">
                  <c:v>7.989990234375</c:v>
                </c:pt>
                <c:pt idx="6603">
                  <c:v>7.949996948242017</c:v>
                </c:pt>
                <c:pt idx="6604">
                  <c:v>7.8999938964850003</c:v>
                </c:pt>
                <c:pt idx="6605">
                  <c:v>7.8799896240240059</c:v>
                </c:pt>
                <c:pt idx="6606">
                  <c:v>7.8699951171880116</c:v>
                </c:pt>
                <c:pt idx="6607">
                  <c:v>7.8199920654300001</c:v>
                </c:pt>
                <c:pt idx="6608">
                  <c:v>7.7699890136720171</c:v>
                </c:pt>
                <c:pt idx="6609">
                  <c:v>7.75</c:v>
                </c:pt>
                <c:pt idx="6610">
                  <c:v>7.7099914550780113</c:v>
                </c:pt>
                <c:pt idx="6611">
                  <c:v>7.6499938964850003</c:v>
                </c:pt>
                <c:pt idx="6612">
                  <c:v>7.5899963378910229</c:v>
                </c:pt>
                <c:pt idx="6613">
                  <c:v>7.5399932861330115</c:v>
                </c:pt>
                <c:pt idx="6614">
                  <c:v>7.489990234375</c:v>
                </c:pt>
                <c:pt idx="6615">
                  <c:v>7.4599914550780113</c:v>
                </c:pt>
                <c:pt idx="6616">
                  <c:v>7.449996948242017</c:v>
                </c:pt>
                <c:pt idx="6617">
                  <c:v>7.3799896240240059</c:v>
                </c:pt>
                <c:pt idx="6618">
                  <c:v>7.3199920654300001</c:v>
                </c:pt>
                <c:pt idx="6619">
                  <c:v>7.3199920654300001</c:v>
                </c:pt>
                <c:pt idx="6620">
                  <c:v>7.3099975585940058</c:v>
                </c:pt>
                <c:pt idx="6621">
                  <c:v>7.2799987792970171</c:v>
                </c:pt>
                <c:pt idx="6622">
                  <c:v>7.239990234375</c:v>
                </c:pt>
                <c:pt idx="6623">
                  <c:v>7.239990234375</c:v>
                </c:pt>
                <c:pt idx="6624">
                  <c:v>7.199996948242017</c:v>
                </c:pt>
                <c:pt idx="6625">
                  <c:v>7.199996948242017</c:v>
                </c:pt>
                <c:pt idx="6626">
                  <c:v>7.2099914550780113</c:v>
                </c:pt>
                <c:pt idx="6627">
                  <c:v>7.2199859619140057</c:v>
                </c:pt>
                <c:pt idx="6628">
                  <c:v>7.2199859619140057</c:v>
                </c:pt>
                <c:pt idx="6629">
                  <c:v>7.2299957275390057</c:v>
                </c:pt>
                <c:pt idx="6630">
                  <c:v>7.239990234375</c:v>
                </c:pt>
                <c:pt idx="6631">
                  <c:v>7.2699890136720171</c:v>
                </c:pt>
                <c:pt idx="6632">
                  <c:v>7.2799987792970171</c:v>
                </c:pt>
                <c:pt idx="6633">
                  <c:v>7.2799987792970171</c:v>
                </c:pt>
                <c:pt idx="6634">
                  <c:v>7.2299957275390057</c:v>
                </c:pt>
                <c:pt idx="6635">
                  <c:v>7.189987182617017</c:v>
                </c:pt>
                <c:pt idx="6636">
                  <c:v>7.169998168946023</c:v>
                </c:pt>
                <c:pt idx="6637">
                  <c:v>7.1799926757810226</c:v>
                </c:pt>
                <c:pt idx="6638">
                  <c:v>7.199996948242017</c:v>
                </c:pt>
                <c:pt idx="6639">
                  <c:v>7.1499938964850003</c:v>
                </c:pt>
                <c:pt idx="6640">
                  <c:v>7.1100006103520172</c:v>
                </c:pt>
                <c:pt idx="6641">
                  <c:v>7.0699920654300001</c:v>
                </c:pt>
                <c:pt idx="6642">
                  <c:v>7.0399932861330115</c:v>
                </c:pt>
                <c:pt idx="6643">
                  <c:v>7.0399932861330115</c:v>
                </c:pt>
                <c:pt idx="6644">
                  <c:v>7.0299987792970171</c:v>
                </c:pt>
                <c:pt idx="6645">
                  <c:v>6.989990234375</c:v>
                </c:pt>
                <c:pt idx="6646">
                  <c:v>6.949996948242017</c:v>
                </c:pt>
                <c:pt idx="6647">
                  <c:v>6.9299926757810226</c:v>
                </c:pt>
                <c:pt idx="6648">
                  <c:v>6.9299926757810226</c:v>
                </c:pt>
                <c:pt idx="6649">
                  <c:v>6.8999938964850003</c:v>
                </c:pt>
                <c:pt idx="6650">
                  <c:v>6.8799896240240059</c:v>
                </c:pt>
                <c:pt idx="6651">
                  <c:v>6.8600006103520172</c:v>
                </c:pt>
                <c:pt idx="6652">
                  <c:v>6.8299865722660229</c:v>
                </c:pt>
                <c:pt idx="6653">
                  <c:v>6.8399963378910229</c:v>
                </c:pt>
                <c:pt idx="6654">
                  <c:v>6.8299865722660229</c:v>
                </c:pt>
                <c:pt idx="6655">
                  <c:v>6.8199920654300001</c:v>
                </c:pt>
                <c:pt idx="6656">
                  <c:v>6.8099975585940058</c:v>
                </c:pt>
                <c:pt idx="6657">
                  <c:v>6.8099975585940058</c:v>
                </c:pt>
                <c:pt idx="6658">
                  <c:v>6.7899932861330115</c:v>
                </c:pt>
                <c:pt idx="6659">
                  <c:v>6.739990234375</c:v>
                </c:pt>
                <c:pt idx="6660">
                  <c:v>6.699996948242017</c:v>
                </c:pt>
                <c:pt idx="6661">
                  <c:v>6.6799926757810226</c:v>
                </c:pt>
                <c:pt idx="6662">
                  <c:v>6.6499938964850003</c:v>
                </c:pt>
                <c:pt idx="6663">
                  <c:v>6.659988403321023</c:v>
                </c:pt>
                <c:pt idx="6664">
                  <c:v>6.6299896240240059</c:v>
                </c:pt>
                <c:pt idx="6665">
                  <c:v>6.6199951171880116</c:v>
                </c:pt>
                <c:pt idx="6666">
                  <c:v>6.5999908447270172</c:v>
                </c:pt>
                <c:pt idx="6667">
                  <c:v>6.5899963378910229</c:v>
                </c:pt>
                <c:pt idx="6668">
                  <c:v>6.5799865722660229</c:v>
                </c:pt>
                <c:pt idx="6669">
                  <c:v>6.5799865722660229</c:v>
                </c:pt>
                <c:pt idx="6670">
                  <c:v>6.5999908447270172</c:v>
                </c:pt>
                <c:pt idx="6671">
                  <c:v>6.5899963378910229</c:v>
                </c:pt>
                <c:pt idx="6672">
                  <c:v>6.6299896240240059</c:v>
                </c:pt>
                <c:pt idx="6673">
                  <c:v>6.6100006103520172</c:v>
                </c:pt>
                <c:pt idx="6674">
                  <c:v>6.6499938964850003</c:v>
                </c:pt>
                <c:pt idx="6675">
                  <c:v>6.8099975585940058</c:v>
                </c:pt>
                <c:pt idx="6676">
                  <c:v>7.0699920654300001</c:v>
                </c:pt>
                <c:pt idx="6677">
                  <c:v>7.2299957275390057</c:v>
                </c:pt>
                <c:pt idx="6678">
                  <c:v>7.3299865722660229</c:v>
                </c:pt>
                <c:pt idx="6679">
                  <c:v>7.4299926757810226</c:v>
                </c:pt>
                <c:pt idx="6680">
                  <c:v>7.5</c:v>
                </c:pt>
                <c:pt idx="6681">
                  <c:v>7.6100006103520172</c:v>
                </c:pt>
                <c:pt idx="6682">
                  <c:v>7.7199859619140057</c:v>
                </c:pt>
                <c:pt idx="6683">
                  <c:v>7.7899932861330115</c:v>
                </c:pt>
                <c:pt idx="6684">
                  <c:v>7.8699951171880116</c:v>
                </c:pt>
                <c:pt idx="6685">
                  <c:v>7.949996948242017</c:v>
                </c:pt>
                <c:pt idx="6686">
                  <c:v>7.9699859619140057</c:v>
                </c:pt>
                <c:pt idx="6687">
                  <c:v>7.9799957275390057</c:v>
                </c:pt>
                <c:pt idx="6688">
                  <c:v>7.9699859619140057</c:v>
                </c:pt>
                <c:pt idx="6689">
                  <c:v>7.9599914550780113</c:v>
                </c:pt>
                <c:pt idx="6690">
                  <c:v>7.949996948242017</c:v>
                </c:pt>
                <c:pt idx="6691">
                  <c:v>7.9299926757810226</c:v>
                </c:pt>
                <c:pt idx="6692">
                  <c:v>7.919998168946023</c:v>
                </c:pt>
                <c:pt idx="6693">
                  <c:v>7.8799896240240059</c:v>
                </c:pt>
                <c:pt idx="6694">
                  <c:v>7.8399963378910229</c:v>
                </c:pt>
                <c:pt idx="6695">
                  <c:v>7.8299865722660229</c:v>
                </c:pt>
                <c:pt idx="6696">
                  <c:v>7.7899932861330115</c:v>
                </c:pt>
                <c:pt idx="6697">
                  <c:v>7.7999877929690058</c:v>
                </c:pt>
                <c:pt idx="6698">
                  <c:v>7.8999938964850003</c:v>
                </c:pt>
                <c:pt idx="6699">
                  <c:v>8.1100006103520172</c:v>
                </c:pt>
                <c:pt idx="6700">
                  <c:v>8.3699951171880116</c:v>
                </c:pt>
                <c:pt idx="6701">
                  <c:v>8.5199890136720171</c:v>
                </c:pt>
                <c:pt idx="6702">
                  <c:v>8.6100006103520172</c:v>
                </c:pt>
                <c:pt idx="6703">
                  <c:v>8.7099914550780113</c:v>
                </c:pt>
                <c:pt idx="6704">
                  <c:v>8.7699890136720171</c:v>
                </c:pt>
                <c:pt idx="6705">
                  <c:v>8.8299865722660229</c:v>
                </c:pt>
                <c:pt idx="6706">
                  <c:v>8.8299865722660229</c:v>
                </c:pt>
                <c:pt idx="6707">
                  <c:v>8.8299865722660229</c:v>
                </c:pt>
                <c:pt idx="6708">
                  <c:v>8.8199920654300001</c:v>
                </c:pt>
                <c:pt idx="6709">
                  <c:v>8.8199920654300001</c:v>
                </c:pt>
                <c:pt idx="6710">
                  <c:v>8.7799987792970171</c:v>
                </c:pt>
                <c:pt idx="6711">
                  <c:v>8.7699890136720171</c:v>
                </c:pt>
                <c:pt idx="6712">
                  <c:v>8.7599945068360228</c:v>
                </c:pt>
                <c:pt idx="6713">
                  <c:v>8.7099914550780113</c:v>
                </c:pt>
                <c:pt idx="6714">
                  <c:v>8.6499938964850003</c:v>
                </c:pt>
                <c:pt idx="6715">
                  <c:v>8.5999908447270172</c:v>
                </c:pt>
                <c:pt idx="6716">
                  <c:v>8.5399932861330115</c:v>
                </c:pt>
                <c:pt idx="6717">
                  <c:v>8.4799957275390057</c:v>
                </c:pt>
                <c:pt idx="6718">
                  <c:v>8.3999938964850003</c:v>
                </c:pt>
                <c:pt idx="6719">
                  <c:v>8.3499908447270172</c:v>
                </c:pt>
                <c:pt idx="6720">
                  <c:v>8.2899932861330115</c:v>
                </c:pt>
                <c:pt idx="6721">
                  <c:v>8.239990234375</c:v>
                </c:pt>
                <c:pt idx="6722">
                  <c:v>8.1799926757810226</c:v>
                </c:pt>
                <c:pt idx="6723">
                  <c:v>8.1100006103520172</c:v>
                </c:pt>
                <c:pt idx="6724">
                  <c:v>8.0499877929690058</c:v>
                </c:pt>
                <c:pt idx="6725">
                  <c:v>8.0099945068360228</c:v>
                </c:pt>
                <c:pt idx="6726">
                  <c:v>7.9299926757810226</c:v>
                </c:pt>
                <c:pt idx="6727">
                  <c:v>7.8499908447270172</c:v>
                </c:pt>
                <c:pt idx="6728">
                  <c:v>7.7999877929690058</c:v>
                </c:pt>
                <c:pt idx="6729">
                  <c:v>7.75</c:v>
                </c:pt>
                <c:pt idx="6730">
                  <c:v>7.689987182617017</c:v>
                </c:pt>
                <c:pt idx="6731">
                  <c:v>7.6199951171880116</c:v>
                </c:pt>
                <c:pt idx="6732">
                  <c:v>7.5599975585940058</c:v>
                </c:pt>
                <c:pt idx="6733">
                  <c:v>7.5499877929690058</c:v>
                </c:pt>
                <c:pt idx="6734">
                  <c:v>7.5199890136720171</c:v>
                </c:pt>
                <c:pt idx="6735">
                  <c:v>7.4699859619140057</c:v>
                </c:pt>
                <c:pt idx="6736">
                  <c:v>7.4299926757810226</c:v>
                </c:pt>
                <c:pt idx="6737">
                  <c:v>7.3799896240240059</c:v>
                </c:pt>
                <c:pt idx="6738">
                  <c:v>7.3499908447270172</c:v>
                </c:pt>
                <c:pt idx="6739">
                  <c:v>7.3499908447270172</c:v>
                </c:pt>
                <c:pt idx="6740">
                  <c:v>7.3199920654300001</c:v>
                </c:pt>
                <c:pt idx="6741">
                  <c:v>7.2999877929690058</c:v>
                </c:pt>
                <c:pt idx="6742">
                  <c:v>7.2599945068360228</c:v>
                </c:pt>
                <c:pt idx="6743">
                  <c:v>7.2199859619140057</c:v>
                </c:pt>
                <c:pt idx="6744">
                  <c:v>7.2199859619140057</c:v>
                </c:pt>
                <c:pt idx="6745">
                  <c:v>7.199996948242017</c:v>
                </c:pt>
                <c:pt idx="6746">
                  <c:v>7.1799926757810226</c:v>
                </c:pt>
                <c:pt idx="6747">
                  <c:v>7.1199951171880116</c:v>
                </c:pt>
                <c:pt idx="6748">
                  <c:v>7.0799865722660229</c:v>
                </c:pt>
                <c:pt idx="6749">
                  <c:v>7.0699920654300001</c:v>
                </c:pt>
                <c:pt idx="6750">
                  <c:v>7.0599975585940058</c:v>
                </c:pt>
                <c:pt idx="6751">
                  <c:v>7.0399932861330115</c:v>
                </c:pt>
                <c:pt idx="6752">
                  <c:v>7.0199890136720171</c:v>
                </c:pt>
                <c:pt idx="6753">
                  <c:v>6.9799957275390057</c:v>
                </c:pt>
                <c:pt idx="6754">
                  <c:v>6.939987182617017</c:v>
                </c:pt>
                <c:pt idx="6755">
                  <c:v>6.949996948242017</c:v>
                </c:pt>
                <c:pt idx="6756">
                  <c:v>6.939987182617017</c:v>
                </c:pt>
                <c:pt idx="6757">
                  <c:v>6.919998168946023</c:v>
                </c:pt>
                <c:pt idx="6758">
                  <c:v>6.919998168946023</c:v>
                </c:pt>
                <c:pt idx="6759">
                  <c:v>6.8999938964850003</c:v>
                </c:pt>
                <c:pt idx="6760">
                  <c:v>6.8799896240240059</c:v>
                </c:pt>
                <c:pt idx="6761">
                  <c:v>6.8600006103520172</c:v>
                </c:pt>
                <c:pt idx="6762">
                  <c:v>6.8199920654300001</c:v>
                </c:pt>
                <c:pt idx="6763">
                  <c:v>6.7999877929690058</c:v>
                </c:pt>
                <c:pt idx="6764">
                  <c:v>6.7799987792970171</c:v>
                </c:pt>
                <c:pt idx="6765">
                  <c:v>6.75</c:v>
                </c:pt>
                <c:pt idx="6766">
                  <c:v>6.7299957275390057</c:v>
                </c:pt>
                <c:pt idx="6767">
                  <c:v>6.7099914550780113</c:v>
                </c:pt>
                <c:pt idx="6768">
                  <c:v>6.7099914550780113</c:v>
                </c:pt>
                <c:pt idx="6769">
                  <c:v>6.75</c:v>
                </c:pt>
                <c:pt idx="6770">
                  <c:v>6.739990234375</c:v>
                </c:pt>
                <c:pt idx="6771">
                  <c:v>6.699996948242017</c:v>
                </c:pt>
                <c:pt idx="6772">
                  <c:v>6.659988403321023</c:v>
                </c:pt>
                <c:pt idx="6773">
                  <c:v>6.6399993896490059</c:v>
                </c:pt>
                <c:pt idx="6774">
                  <c:v>6.6100006103520172</c:v>
                </c:pt>
                <c:pt idx="6775">
                  <c:v>6.5899963378910229</c:v>
                </c:pt>
                <c:pt idx="6776">
                  <c:v>6.5699920654300001</c:v>
                </c:pt>
                <c:pt idx="6777">
                  <c:v>6.5299987792970171</c:v>
                </c:pt>
                <c:pt idx="6778">
                  <c:v>6.5099945068360228</c:v>
                </c:pt>
                <c:pt idx="6779">
                  <c:v>6.5</c:v>
                </c:pt>
                <c:pt idx="6780">
                  <c:v>6.5199890136720171</c:v>
                </c:pt>
                <c:pt idx="6781">
                  <c:v>6.5199890136720171</c:v>
                </c:pt>
                <c:pt idx="6782">
                  <c:v>6.5299987792970171</c:v>
                </c:pt>
                <c:pt idx="6783">
                  <c:v>6.489990234375</c:v>
                </c:pt>
                <c:pt idx="6784">
                  <c:v>6.449996948242017</c:v>
                </c:pt>
                <c:pt idx="6785">
                  <c:v>6.3999938964850003</c:v>
                </c:pt>
                <c:pt idx="6786">
                  <c:v>6.3699951171880116</c:v>
                </c:pt>
                <c:pt idx="6787">
                  <c:v>6.3799896240240059</c:v>
                </c:pt>
                <c:pt idx="6788">
                  <c:v>6.3799896240240059</c:v>
                </c:pt>
                <c:pt idx="6789">
                  <c:v>6.3799896240240059</c:v>
                </c:pt>
                <c:pt idx="6790">
                  <c:v>6.409988403321023</c:v>
                </c:pt>
                <c:pt idx="6791">
                  <c:v>6.3799896240240059</c:v>
                </c:pt>
                <c:pt idx="6792">
                  <c:v>6.3699951171880116</c:v>
                </c:pt>
                <c:pt idx="6793">
                  <c:v>6.3499908447270172</c:v>
                </c:pt>
                <c:pt idx="6794">
                  <c:v>6.3499908447270172</c:v>
                </c:pt>
                <c:pt idx="6795">
                  <c:v>6.3299865722660229</c:v>
                </c:pt>
                <c:pt idx="6796">
                  <c:v>6.2899932861330115</c:v>
                </c:pt>
                <c:pt idx="6797">
                  <c:v>6.25</c:v>
                </c:pt>
                <c:pt idx="6798">
                  <c:v>6.239990234375</c:v>
                </c:pt>
                <c:pt idx="6799">
                  <c:v>6.239990234375</c:v>
                </c:pt>
                <c:pt idx="6800">
                  <c:v>6.2199859619140057</c:v>
                </c:pt>
                <c:pt idx="6801">
                  <c:v>6.189987182617017</c:v>
                </c:pt>
                <c:pt idx="6802">
                  <c:v>6.1799926757810226</c:v>
                </c:pt>
                <c:pt idx="6803">
                  <c:v>6.189987182617017</c:v>
                </c:pt>
                <c:pt idx="6804">
                  <c:v>6.189987182617017</c:v>
                </c:pt>
                <c:pt idx="6805">
                  <c:v>6.1799926757810226</c:v>
                </c:pt>
                <c:pt idx="6806">
                  <c:v>6.159988403321023</c:v>
                </c:pt>
                <c:pt idx="6807">
                  <c:v>6.159988403321023</c:v>
                </c:pt>
                <c:pt idx="6808">
                  <c:v>6.169998168946023</c:v>
                </c:pt>
                <c:pt idx="6809">
                  <c:v>6.1799926757810226</c:v>
                </c:pt>
                <c:pt idx="6810">
                  <c:v>6.189987182617017</c:v>
                </c:pt>
                <c:pt idx="6811">
                  <c:v>6.159988403321023</c:v>
                </c:pt>
                <c:pt idx="6812">
                  <c:v>6.1499938964850003</c:v>
                </c:pt>
                <c:pt idx="6813">
                  <c:v>6.1499938964850003</c:v>
                </c:pt>
                <c:pt idx="6814">
                  <c:v>6.1499938964850003</c:v>
                </c:pt>
                <c:pt idx="6815">
                  <c:v>6.1499938964850003</c:v>
                </c:pt>
                <c:pt idx="6816">
                  <c:v>6.1499938964850003</c:v>
                </c:pt>
                <c:pt idx="6817">
                  <c:v>6.169998168946023</c:v>
                </c:pt>
                <c:pt idx="6818">
                  <c:v>6.1499938964850003</c:v>
                </c:pt>
                <c:pt idx="6819">
                  <c:v>6.1399993896490059</c:v>
                </c:pt>
                <c:pt idx="6820">
                  <c:v>6.159988403321023</c:v>
                </c:pt>
                <c:pt idx="6821">
                  <c:v>6.159988403321023</c:v>
                </c:pt>
                <c:pt idx="6822">
                  <c:v>6.1799926757810226</c:v>
                </c:pt>
                <c:pt idx="6823">
                  <c:v>6.169998168946023</c:v>
                </c:pt>
                <c:pt idx="6824">
                  <c:v>6.169998168946023</c:v>
                </c:pt>
                <c:pt idx="6825">
                  <c:v>6.169998168946023</c:v>
                </c:pt>
                <c:pt idx="6826">
                  <c:v>6.1799926757810226</c:v>
                </c:pt>
                <c:pt idx="6827">
                  <c:v>6.2299957275390057</c:v>
                </c:pt>
                <c:pt idx="6828">
                  <c:v>6.25</c:v>
                </c:pt>
                <c:pt idx="6829">
                  <c:v>6.2699890136720171</c:v>
                </c:pt>
                <c:pt idx="6830">
                  <c:v>6.3199920654300001</c:v>
                </c:pt>
                <c:pt idx="6831">
                  <c:v>6.3499908447270172</c:v>
                </c:pt>
                <c:pt idx="6832">
                  <c:v>6.3399963378910229</c:v>
                </c:pt>
                <c:pt idx="6833">
                  <c:v>6.3499908447270172</c:v>
                </c:pt>
                <c:pt idx="6834">
                  <c:v>6.3799896240240059</c:v>
                </c:pt>
                <c:pt idx="6835">
                  <c:v>6.409988403321023</c:v>
                </c:pt>
                <c:pt idx="6836">
                  <c:v>6.3999938964850003</c:v>
                </c:pt>
                <c:pt idx="6837">
                  <c:v>6.409988403321023</c:v>
                </c:pt>
                <c:pt idx="6838">
                  <c:v>6.419998168946023</c:v>
                </c:pt>
                <c:pt idx="6839">
                  <c:v>6.449996948242017</c:v>
                </c:pt>
                <c:pt idx="6840">
                  <c:v>6.4599914550780113</c:v>
                </c:pt>
                <c:pt idx="6841">
                  <c:v>6.449996948242017</c:v>
                </c:pt>
                <c:pt idx="6842">
                  <c:v>6.4599914550780113</c:v>
                </c:pt>
                <c:pt idx="6843">
                  <c:v>6.5</c:v>
                </c:pt>
                <c:pt idx="6844">
                  <c:v>6.5199890136720171</c:v>
                </c:pt>
                <c:pt idx="6845">
                  <c:v>6.5399932861330115</c:v>
                </c:pt>
                <c:pt idx="6846">
                  <c:v>6.5499877929690058</c:v>
                </c:pt>
                <c:pt idx="6847">
                  <c:v>6.5499877929690058</c:v>
                </c:pt>
                <c:pt idx="6848">
                  <c:v>6.5399932861330115</c:v>
                </c:pt>
                <c:pt idx="6849">
                  <c:v>6.5599975585940058</c:v>
                </c:pt>
                <c:pt idx="6850">
                  <c:v>6.5399932861330115</c:v>
                </c:pt>
                <c:pt idx="6851">
                  <c:v>6.5399932861330115</c:v>
                </c:pt>
                <c:pt idx="6852">
                  <c:v>6.5399932861330115</c:v>
                </c:pt>
                <c:pt idx="6853">
                  <c:v>6.5699920654300001</c:v>
                </c:pt>
                <c:pt idx="6854">
                  <c:v>6.5799865722660229</c:v>
                </c:pt>
                <c:pt idx="6855">
                  <c:v>6.6100006103520172</c:v>
                </c:pt>
                <c:pt idx="6856">
                  <c:v>6.5699920654300001</c:v>
                </c:pt>
                <c:pt idx="6857">
                  <c:v>6.5699920654300001</c:v>
                </c:pt>
                <c:pt idx="6858">
                  <c:v>6.5699920654300001</c:v>
                </c:pt>
                <c:pt idx="6859">
                  <c:v>6.5999908447270172</c:v>
                </c:pt>
                <c:pt idx="6860">
                  <c:v>6.6100006103520172</c:v>
                </c:pt>
                <c:pt idx="6861">
                  <c:v>6.6399993896490059</c:v>
                </c:pt>
                <c:pt idx="6862">
                  <c:v>6.6100006103520172</c:v>
                </c:pt>
                <c:pt idx="6863">
                  <c:v>6.5799865722660229</c:v>
                </c:pt>
                <c:pt idx="6864">
                  <c:v>6.5899963378910229</c:v>
                </c:pt>
                <c:pt idx="6865">
                  <c:v>6.5699920654300001</c:v>
                </c:pt>
                <c:pt idx="6866">
                  <c:v>6.7099914550780113</c:v>
                </c:pt>
                <c:pt idx="6867">
                  <c:v>6.7799987792970171</c:v>
                </c:pt>
                <c:pt idx="6868">
                  <c:v>6.8099975585940058</c:v>
                </c:pt>
                <c:pt idx="6869">
                  <c:v>6.8199920654300001</c:v>
                </c:pt>
                <c:pt idx="6870">
                  <c:v>6.7699890136720171</c:v>
                </c:pt>
                <c:pt idx="6871">
                  <c:v>6.739990234375</c:v>
                </c:pt>
                <c:pt idx="6872">
                  <c:v>6.7299957275390057</c:v>
                </c:pt>
                <c:pt idx="6873">
                  <c:v>6.7199859619140057</c:v>
                </c:pt>
                <c:pt idx="6874">
                  <c:v>6.7199859619140057</c:v>
                </c:pt>
                <c:pt idx="6875">
                  <c:v>6.689987182617017</c:v>
                </c:pt>
                <c:pt idx="6876">
                  <c:v>6.6299896240240059</c:v>
                </c:pt>
                <c:pt idx="6877">
                  <c:v>6.6299896240240059</c:v>
                </c:pt>
                <c:pt idx="6878">
                  <c:v>6.6199951171880116</c:v>
                </c:pt>
                <c:pt idx="6879">
                  <c:v>6.6299896240240059</c:v>
                </c:pt>
                <c:pt idx="6880">
                  <c:v>6.6499938964850003</c:v>
                </c:pt>
                <c:pt idx="6881">
                  <c:v>6.6499938964850003</c:v>
                </c:pt>
                <c:pt idx="6882">
                  <c:v>6.5999908447270172</c:v>
                </c:pt>
                <c:pt idx="6883">
                  <c:v>6.5799865722660229</c:v>
                </c:pt>
                <c:pt idx="6884">
                  <c:v>6.5699920654300001</c:v>
                </c:pt>
                <c:pt idx="6885">
                  <c:v>6.5399932861330115</c:v>
                </c:pt>
                <c:pt idx="6886">
                  <c:v>6.5299987792970171</c:v>
                </c:pt>
                <c:pt idx="6887">
                  <c:v>6.5399932861330115</c:v>
                </c:pt>
                <c:pt idx="6888">
                  <c:v>6.5499877929690058</c:v>
                </c:pt>
                <c:pt idx="6889">
                  <c:v>6.5199890136720171</c:v>
                </c:pt>
                <c:pt idx="6890">
                  <c:v>6.5</c:v>
                </c:pt>
                <c:pt idx="6891">
                  <c:v>6.5099945068360228</c:v>
                </c:pt>
                <c:pt idx="6892">
                  <c:v>6.4699859619140057</c:v>
                </c:pt>
                <c:pt idx="6893">
                  <c:v>6.4699859619140057</c:v>
                </c:pt>
                <c:pt idx="6894">
                  <c:v>6.4699859619140057</c:v>
                </c:pt>
                <c:pt idx="6895">
                  <c:v>6.4699859619140057</c:v>
                </c:pt>
                <c:pt idx="6896">
                  <c:v>6.4699859619140057</c:v>
                </c:pt>
                <c:pt idx="6897">
                  <c:v>6.449996948242017</c:v>
                </c:pt>
                <c:pt idx="6898">
                  <c:v>6.4299926757810226</c:v>
                </c:pt>
                <c:pt idx="6899">
                  <c:v>6.4299926757810226</c:v>
                </c:pt>
                <c:pt idx="6900">
                  <c:v>6.4299926757810226</c:v>
                </c:pt>
                <c:pt idx="6901">
                  <c:v>6.419998168946023</c:v>
                </c:pt>
                <c:pt idx="6902">
                  <c:v>6.3999938964850003</c:v>
                </c:pt>
                <c:pt idx="6903">
                  <c:v>6.3999938964850003</c:v>
                </c:pt>
                <c:pt idx="6904">
                  <c:v>6.3699951171880116</c:v>
                </c:pt>
                <c:pt idx="6905">
                  <c:v>6.3699951171880116</c:v>
                </c:pt>
                <c:pt idx="6906">
                  <c:v>6.3699951171880116</c:v>
                </c:pt>
                <c:pt idx="6907">
                  <c:v>6.3299865722660229</c:v>
                </c:pt>
                <c:pt idx="6908">
                  <c:v>6.3199920654300001</c:v>
                </c:pt>
                <c:pt idx="6909">
                  <c:v>6.3199920654300001</c:v>
                </c:pt>
                <c:pt idx="6910">
                  <c:v>6.3099975585940058</c:v>
                </c:pt>
                <c:pt idx="6911">
                  <c:v>6.2899932861330115</c:v>
                </c:pt>
                <c:pt idx="6912">
                  <c:v>6.2999877929690058</c:v>
                </c:pt>
                <c:pt idx="6913">
                  <c:v>6.2999877929690058</c:v>
                </c:pt>
                <c:pt idx="6914">
                  <c:v>6.2799987792970171</c:v>
                </c:pt>
                <c:pt idx="6915">
                  <c:v>6.2799987792970171</c:v>
                </c:pt>
                <c:pt idx="6916">
                  <c:v>6.25</c:v>
                </c:pt>
                <c:pt idx="6917">
                  <c:v>6.2599945068360228</c:v>
                </c:pt>
                <c:pt idx="6918">
                  <c:v>6.2599945068360228</c:v>
                </c:pt>
                <c:pt idx="6919">
                  <c:v>6.239990234375</c:v>
                </c:pt>
                <c:pt idx="6920">
                  <c:v>6.2299957275390057</c:v>
                </c:pt>
                <c:pt idx="6921">
                  <c:v>6.239990234375</c:v>
                </c:pt>
                <c:pt idx="6922">
                  <c:v>6.2599945068360228</c:v>
                </c:pt>
                <c:pt idx="6923">
                  <c:v>6.25</c:v>
                </c:pt>
                <c:pt idx="6924">
                  <c:v>6.2699890136720171</c:v>
                </c:pt>
                <c:pt idx="6925">
                  <c:v>6.2699890136720171</c:v>
                </c:pt>
                <c:pt idx="6926">
                  <c:v>6.2699890136720171</c:v>
                </c:pt>
                <c:pt idx="6927">
                  <c:v>6.25</c:v>
                </c:pt>
                <c:pt idx="6928">
                  <c:v>6.25</c:v>
                </c:pt>
                <c:pt idx="6929">
                  <c:v>6.25</c:v>
                </c:pt>
                <c:pt idx="6930">
                  <c:v>6.25</c:v>
                </c:pt>
                <c:pt idx="6931">
                  <c:v>6.25</c:v>
                </c:pt>
                <c:pt idx="6932">
                  <c:v>6.2599945068360228</c:v>
                </c:pt>
                <c:pt idx="6933">
                  <c:v>6.25</c:v>
                </c:pt>
                <c:pt idx="6934">
                  <c:v>6.239990234375</c:v>
                </c:pt>
                <c:pt idx="6935">
                  <c:v>6.239990234375</c:v>
                </c:pt>
                <c:pt idx="6936">
                  <c:v>6.2599945068360228</c:v>
                </c:pt>
                <c:pt idx="6937">
                  <c:v>6.25</c:v>
                </c:pt>
                <c:pt idx="6938">
                  <c:v>6.2699890136720171</c:v>
                </c:pt>
                <c:pt idx="6939">
                  <c:v>6.2699890136720171</c:v>
                </c:pt>
                <c:pt idx="6940">
                  <c:v>6.25</c:v>
                </c:pt>
                <c:pt idx="6941">
                  <c:v>6.25</c:v>
                </c:pt>
                <c:pt idx="6942">
                  <c:v>6.2599945068360228</c:v>
                </c:pt>
                <c:pt idx="6943">
                  <c:v>6.25</c:v>
                </c:pt>
                <c:pt idx="6944">
                  <c:v>6.25</c:v>
                </c:pt>
                <c:pt idx="6945">
                  <c:v>6.2699890136720171</c:v>
                </c:pt>
                <c:pt idx="6946">
                  <c:v>6.2699890136720171</c:v>
                </c:pt>
                <c:pt idx="6947">
                  <c:v>6.2599945068360228</c:v>
                </c:pt>
                <c:pt idx="6948">
                  <c:v>6.2799987792970171</c:v>
                </c:pt>
                <c:pt idx="6949">
                  <c:v>6.2599945068360228</c:v>
                </c:pt>
                <c:pt idx="6950">
                  <c:v>6.239990234375</c:v>
                </c:pt>
                <c:pt idx="6951">
                  <c:v>6.2099914550780113</c:v>
                </c:pt>
                <c:pt idx="6952">
                  <c:v>6.2099914550780113</c:v>
                </c:pt>
                <c:pt idx="6953">
                  <c:v>6.199996948242017</c:v>
                </c:pt>
                <c:pt idx="6954">
                  <c:v>6.199996948242017</c:v>
                </c:pt>
                <c:pt idx="6955">
                  <c:v>6.199996948242017</c:v>
                </c:pt>
                <c:pt idx="6956">
                  <c:v>6.199996948242017</c:v>
                </c:pt>
                <c:pt idx="6957">
                  <c:v>6.189987182617017</c:v>
                </c:pt>
                <c:pt idx="6958">
                  <c:v>6.1799926757810226</c:v>
                </c:pt>
                <c:pt idx="6959">
                  <c:v>6.189987182617017</c:v>
                </c:pt>
                <c:pt idx="6960">
                  <c:v>6.2199859619140057</c:v>
                </c:pt>
                <c:pt idx="6961">
                  <c:v>6.2099914550780113</c:v>
                </c:pt>
                <c:pt idx="6962">
                  <c:v>6.189987182617017</c:v>
                </c:pt>
                <c:pt idx="6963">
                  <c:v>6.25</c:v>
                </c:pt>
                <c:pt idx="6964">
                  <c:v>6.2699890136720171</c:v>
                </c:pt>
                <c:pt idx="6965">
                  <c:v>6.25</c:v>
                </c:pt>
                <c:pt idx="6966">
                  <c:v>6.2699890136720171</c:v>
                </c:pt>
                <c:pt idx="6967">
                  <c:v>6.2699890136720171</c:v>
                </c:pt>
                <c:pt idx="6968">
                  <c:v>6.2599945068360228</c:v>
                </c:pt>
                <c:pt idx="6969">
                  <c:v>6.2599945068360228</c:v>
                </c:pt>
                <c:pt idx="6970">
                  <c:v>6.2699890136720171</c:v>
                </c:pt>
                <c:pt idx="6971">
                  <c:v>6.2699890136720171</c:v>
                </c:pt>
                <c:pt idx="6972">
                  <c:v>6.2699890136720171</c:v>
                </c:pt>
                <c:pt idx="6973">
                  <c:v>6.25</c:v>
                </c:pt>
                <c:pt idx="6974">
                  <c:v>6.2299957275390057</c:v>
                </c:pt>
                <c:pt idx="6975">
                  <c:v>6.2299957275390057</c:v>
                </c:pt>
                <c:pt idx="6976">
                  <c:v>6.2299957275390057</c:v>
                </c:pt>
                <c:pt idx="6977">
                  <c:v>6.2199859619140057</c:v>
                </c:pt>
                <c:pt idx="6978">
                  <c:v>6.2199859619140057</c:v>
                </c:pt>
                <c:pt idx="6979">
                  <c:v>6.2099914550780113</c:v>
                </c:pt>
                <c:pt idx="6980">
                  <c:v>6.189987182617017</c:v>
                </c:pt>
                <c:pt idx="6981">
                  <c:v>6.1799926757810226</c:v>
                </c:pt>
                <c:pt idx="6982">
                  <c:v>6.169998168946023</c:v>
                </c:pt>
                <c:pt idx="6983">
                  <c:v>6.169998168946023</c:v>
                </c:pt>
                <c:pt idx="6984">
                  <c:v>6.189987182617017</c:v>
                </c:pt>
                <c:pt idx="6985">
                  <c:v>6.1799926757810226</c:v>
                </c:pt>
                <c:pt idx="6986">
                  <c:v>6.169998168946023</c:v>
                </c:pt>
                <c:pt idx="6987">
                  <c:v>6.1799926757810226</c:v>
                </c:pt>
                <c:pt idx="6988">
                  <c:v>6.1799926757810226</c:v>
                </c:pt>
                <c:pt idx="6989">
                  <c:v>6.199996948242017</c:v>
                </c:pt>
                <c:pt idx="6990">
                  <c:v>6.199996948242017</c:v>
                </c:pt>
                <c:pt idx="6991">
                  <c:v>6.189987182617017</c:v>
                </c:pt>
                <c:pt idx="6992">
                  <c:v>6.169998168946023</c:v>
                </c:pt>
                <c:pt idx="6993">
                  <c:v>6.159988403321023</c:v>
                </c:pt>
                <c:pt idx="6994">
                  <c:v>6.1799926757810226</c:v>
                </c:pt>
                <c:pt idx="6995">
                  <c:v>6.1799926757810226</c:v>
                </c:pt>
                <c:pt idx="6996">
                  <c:v>6.159988403321023</c:v>
                </c:pt>
                <c:pt idx="6997">
                  <c:v>6.159988403321023</c:v>
                </c:pt>
                <c:pt idx="6998">
                  <c:v>6.1499938964850003</c:v>
                </c:pt>
                <c:pt idx="6999">
                  <c:v>6.1299896240240059</c:v>
                </c:pt>
                <c:pt idx="7000">
                  <c:v>6.1299896240240059</c:v>
                </c:pt>
                <c:pt idx="7001">
                  <c:v>6.1299896240240059</c:v>
                </c:pt>
                <c:pt idx="7002">
                  <c:v>6.1299896240240059</c:v>
                </c:pt>
                <c:pt idx="7003">
                  <c:v>6.1299896240240059</c:v>
                </c:pt>
                <c:pt idx="7004">
                  <c:v>6.1299896240240059</c:v>
                </c:pt>
                <c:pt idx="7005">
                  <c:v>6.1299896240240059</c:v>
                </c:pt>
                <c:pt idx="7006">
                  <c:v>6.1299896240240059</c:v>
                </c:pt>
                <c:pt idx="7007">
                  <c:v>6.1199951171880116</c:v>
                </c:pt>
                <c:pt idx="7008">
                  <c:v>6.1199951171880116</c:v>
                </c:pt>
                <c:pt idx="7009">
                  <c:v>6.1100006103520172</c:v>
                </c:pt>
                <c:pt idx="7010">
                  <c:v>6.0999908447270172</c:v>
                </c:pt>
                <c:pt idx="7011">
                  <c:v>6.1100006103520172</c:v>
                </c:pt>
                <c:pt idx="7012">
                  <c:v>6.0999908447270172</c:v>
                </c:pt>
                <c:pt idx="7013">
                  <c:v>6.1100006103520172</c:v>
                </c:pt>
                <c:pt idx="7014">
                  <c:v>6.0999908447270172</c:v>
                </c:pt>
                <c:pt idx="7015">
                  <c:v>6.1100006103520172</c:v>
                </c:pt>
                <c:pt idx="7016">
                  <c:v>6.1100006103520172</c:v>
                </c:pt>
                <c:pt idx="7017">
                  <c:v>6.1299896240240059</c:v>
                </c:pt>
                <c:pt idx="7018">
                  <c:v>6.1199951171880116</c:v>
                </c:pt>
                <c:pt idx="7019">
                  <c:v>6.1100006103520172</c:v>
                </c:pt>
                <c:pt idx="7020">
                  <c:v>6.0999908447270172</c:v>
                </c:pt>
                <c:pt idx="7021">
                  <c:v>6.0799865722660229</c:v>
                </c:pt>
                <c:pt idx="7022">
                  <c:v>6.0899963378910229</c:v>
                </c:pt>
                <c:pt idx="7023">
                  <c:v>6.0999908447270172</c:v>
                </c:pt>
                <c:pt idx="7024">
                  <c:v>6.0999908447270172</c:v>
                </c:pt>
                <c:pt idx="7025">
                  <c:v>6.169998168946023</c:v>
                </c:pt>
                <c:pt idx="7026">
                  <c:v>6.199996948242017</c:v>
                </c:pt>
                <c:pt idx="7027">
                  <c:v>6.189987182617017</c:v>
                </c:pt>
                <c:pt idx="7028">
                  <c:v>6.1799926757810226</c:v>
                </c:pt>
                <c:pt idx="7029">
                  <c:v>6.1499938964850003</c:v>
                </c:pt>
                <c:pt idx="7030">
                  <c:v>6.1299896240240059</c:v>
                </c:pt>
                <c:pt idx="7031">
                  <c:v>6.1499938964850003</c:v>
                </c:pt>
                <c:pt idx="7032">
                  <c:v>6.169998168946023</c:v>
                </c:pt>
                <c:pt idx="7033">
                  <c:v>6.189987182617017</c:v>
                </c:pt>
                <c:pt idx="7034">
                  <c:v>6.189987182617017</c:v>
                </c:pt>
                <c:pt idx="7035">
                  <c:v>6.189987182617017</c:v>
                </c:pt>
                <c:pt idx="7036">
                  <c:v>6.2299957275390057</c:v>
                </c:pt>
                <c:pt idx="7037">
                  <c:v>6.25</c:v>
                </c:pt>
                <c:pt idx="7038">
                  <c:v>6.2699890136720171</c:v>
                </c:pt>
                <c:pt idx="7039">
                  <c:v>6.2699890136720171</c:v>
                </c:pt>
                <c:pt idx="7040">
                  <c:v>6.2699890136720171</c:v>
                </c:pt>
                <c:pt idx="7041">
                  <c:v>6.2599945068360228</c:v>
                </c:pt>
                <c:pt idx="7042">
                  <c:v>6.2699890136720171</c:v>
                </c:pt>
                <c:pt idx="7043">
                  <c:v>6.25</c:v>
                </c:pt>
                <c:pt idx="7044">
                  <c:v>6.25</c:v>
                </c:pt>
                <c:pt idx="7045">
                  <c:v>6.2299957275390057</c:v>
                </c:pt>
                <c:pt idx="7046">
                  <c:v>6.2199859619140057</c:v>
                </c:pt>
                <c:pt idx="7047">
                  <c:v>6.2099914550780113</c:v>
                </c:pt>
                <c:pt idx="7048">
                  <c:v>6.2099914550780113</c:v>
                </c:pt>
                <c:pt idx="7049">
                  <c:v>6.2099914550780113</c:v>
                </c:pt>
                <c:pt idx="7050">
                  <c:v>6.2199859619140057</c:v>
                </c:pt>
                <c:pt idx="7051">
                  <c:v>6.239990234375</c:v>
                </c:pt>
                <c:pt idx="7052">
                  <c:v>6.239990234375</c:v>
                </c:pt>
                <c:pt idx="7053">
                  <c:v>6.239990234375</c:v>
                </c:pt>
                <c:pt idx="7054">
                  <c:v>6.2299957275390057</c:v>
                </c:pt>
                <c:pt idx="7055">
                  <c:v>6.2299957275390057</c:v>
                </c:pt>
                <c:pt idx="7056">
                  <c:v>6.2299957275390057</c:v>
                </c:pt>
                <c:pt idx="7057">
                  <c:v>6.2299957275390057</c:v>
                </c:pt>
                <c:pt idx="7058">
                  <c:v>6.2199859619140057</c:v>
                </c:pt>
                <c:pt idx="7059">
                  <c:v>6.2199859619140057</c:v>
                </c:pt>
                <c:pt idx="7060">
                  <c:v>6.2199859619140057</c:v>
                </c:pt>
                <c:pt idx="7061">
                  <c:v>6.2199859619140057</c:v>
                </c:pt>
                <c:pt idx="7062">
                  <c:v>6.2299957275390057</c:v>
                </c:pt>
                <c:pt idx="7063">
                  <c:v>6.2199859619140057</c:v>
                </c:pt>
                <c:pt idx="7064">
                  <c:v>6.2299957275390057</c:v>
                </c:pt>
                <c:pt idx="7065">
                  <c:v>6.239990234375</c:v>
                </c:pt>
                <c:pt idx="7066">
                  <c:v>6.25</c:v>
                </c:pt>
                <c:pt idx="7067">
                  <c:v>6.239990234375</c:v>
                </c:pt>
                <c:pt idx="7068">
                  <c:v>6.2099914550780113</c:v>
                </c:pt>
                <c:pt idx="7069">
                  <c:v>6.2099914550780113</c:v>
                </c:pt>
                <c:pt idx="7070">
                  <c:v>6.189987182617017</c:v>
                </c:pt>
                <c:pt idx="7071">
                  <c:v>6.189987182617017</c:v>
                </c:pt>
                <c:pt idx="7072">
                  <c:v>6.189987182617017</c:v>
                </c:pt>
                <c:pt idx="7073">
                  <c:v>6.169998168946023</c:v>
                </c:pt>
                <c:pt idx="7074">
                  <c:v>6.1499938964850003</c:v>
                </c:pt>
                <c:pt idx="7075">
                  <c:v>6.159988403321023</c:v>
                </c:pt>
                <c:pt idx="7076">
                  <c:v>6.169998168946023</c:v>
                </c:pt>
                <c:pt idx="7077">
                  <c:v>6.189987182617017</c:v>
                </c:pt>
                <c:pt idx="7078">
                  <c:v>6.2199859619140057</c:v>
                </c:pt>
                <c:pt idx="7079">
                  <c:v>6.25</c:v>
                </c:pt>
                <c:pt idx="7080">
                  <c:v>6.239990234375</c:v>
                </c:pt>
                <c:pt idx="7081">
                  <c:v>6.2199859619140057</c:v>
                </c:pt>
                <c:pt idx="7082">
                  <c:v>6.1799926757810226</c:v>
                </c:pt>
                <c:pt idx="7083">
                  <c:v>6.159988403321023</c:v>
                </c:pt>
                <c:pt idx="7084">
                  <c:v>6.1299896240240059</c:v>
                </c:pt>
                <c:pt idx="7085">
                  <c:v>6.1199951171880116</c:v>
                </c:pt>
                <c:pt idx="7086">
                  <c:v>6.1100006103520172</c:v>
                </c:pt>
                <c:pt idx="7087">
                  <c:v>6.0999908447270172</c:v>
                </c:pt>
                <c:pt idx="7088">
                  <c:v>6.0999908447270172</c:v>
                </c:pt>
                <c:pt idx="7089">
                  <c:v>6.0799865722660229</c:v>
                </c:pt>
                <c:pt idx="7090">
                  <c:v>6.0699920654300001</c:v>
                </c:pt>
                <c:pt idx="7091">
                  <c:v>6.0599975585940058</c:v>
                </c:pt>
                <c:pt idx="7092">
                  <c:v>6.0499877929690058</c:v>
                </c:pt>
                <c:pt idx="7093">
                  <c:v>6.0399932861330115</c:v>
                </c:pt>
                <c:pt idx="7094">
                  <c:v>6.0299987792970171</c:v>
                </c:pt>
                <c:pt idx="7095">
                  <c:v>6.0099945068360228</c:v>
                </c:pt>
                <c:pt idx="7096">
                  <c:v>6.0099945068360228</c:v>
                </c:pt>
                <c:pt idx="7097">
                  <c:v>6.0199890136720171</c:v>
                </c:pt>
                <c:pt idx="7098">
                  <c:v>6.0099945068360228</c:v>
                </c:pt>
                <c:pt idx="7099">
                  <c:v>6</c:v>
                </c:pt>
                <c:pt idx="7100">
                  <c:v>5.989990234375</c:v>
                </c:pt>
                <c:pt idx="7101">
                  <c:v>5.9699859619140057</c:v>
                </c:pt>
                <c:pt idx="7102">
                  <c:v>5.949996948242017</c:v>
                </c:pt>
                <c:pt idx="7103">
                  <c:v>5.939987182617017</c:v>
                </c:pt>
                <c:pt idx="7104">
                  <c:v>5.9299926757810226</c:v>
                </c:pt>
                <c:pt idx="7105">
                  <c:v>5.919998168946023</c:v>
                </c:pt>
                <c:pt idx="7106">
                  <c:v>5.919998168946023</c:v>
                </c:pt>
                <c:pt idx="7107">
                  <c:v>5.909988403321023</c:v>
                </c:pt>
                <c:pt idx="7108">
                  <c:v>5.8799896240240059</c:v>
                </c:pt>
                <c:pt idx="7109">
                  <c:v>5.8600006103520172</c:v>
                </c:pt>
                <c:pt idx="7110">
                  <c:v>5.8600006103520172</c:v>
                </c:pt>
                <c:pt idx="7111">
                  <c:v>5.8600006103520172</c:v>
                </c:pt>
                <c:pt idx="7112">
                  <c:v>5.8399963378910229</c:v>
                </c:pt>
                <c:pt idx="7113">
                  <c:v>5.8299865722660229</c:v>
                </c:pt>
                <c:pt idx="7114">
                  <c:v>5.8099975585940058</c:v>
                </c:pt>
                <c:pt idx="7115">
                  <c:v>5.7899932861330115</c:v>
                </c:pt>
                <c:pt idx="7116">
                  <c:v>5.7999877929690058</c:v>
                </c:pt>
                <c:pt idx="7117">
                  <c:v>5.7799987792970171</c:v>
                </c:pt>
                <c:pt idx="7118">
                  <c:v>5.7699890136720171</c:v>
                </c:pt>
                <c:pt idx="7119">
                  <c:v>5.75</c:v>
                </c:pt>
                <c:pt idx="7120">
                  <c:v>5.739990234375</c:v>
                </c:pt>
                <c:pt idx="7121">
                  <c:v>5.7199859619140057</c:v>
                </c:pt>
                <c:pt idx="7122">
                  <c:v>5.7099914550780113</c:v>
                </c:pt>
                <c:pt idx="7123">
                  <c:v>5.689987182617017</c:v>
                </c:pt>
                <c:pt idx="7124">
                  <c:v>5.7099914550780113</c:v>
                </c:pt>
                <c:pt idx="7125">
                  <c:v>5.6799926757810226</c:v>
                </c:pt>
                <c:pt idx="7126">
                  <c:v>5.6799926757810226</c:v>
                </c:pt>
                <c:pt idx="7127">
                  <c:v>5.659988403321023</c:v>
                </c:pt>
                <c:pt idx="7128">
                  <c:v>5.659988403321023</c:v>
                </c:pt>
                <c:pt idx="7129">
                  <c:v>5.659988403321023</c:v>
                </c:pt>
                <c:pt idx="7130">
                  <c:v>5.659988403321023</c:v>
                </c:pt>
                <c:pt idx="7131">
                  <c:v>5.6499938964850003</c:v>
                </c:pt>
                <c:pt idx="7132">
                  <c:v>5.659988403321023</c:v>
                </c:pt>
                <c:pt idx="7133">
                  <c:v>5.659988403321023</c:v>
                </c:pt>
                <c:pt idx="7134">
                  <c:v>5.659988403321023</c:v>
                </c:pt>
                <c:pt idx="7135">
                  <c:v>5.7199859619140057</c:v>
                </c:pt>
                <c:pt idx="7136">
                  <c:v>5.699996948242017</c:v>
                </c:pt>
                <c:pt idx="7137">
                  <c:v>5.6799926757810226</c:v>
                </c:pt>
                <c:pt idx="7138">
                  <c:v>5.6799926757810226</c:v>
                </c:pt>
                <c:pt idx="7139">
                  <c:v>5.669998168946023</c:v>
                </c:pt>
                <c:pt idx="7140">
                  <c:v>5.669998168946023</c:v>
                </c:pt>
                <c:pt idx="7141">
                  <c:v>5.669998168946023</c:v>
                </c:pt>
                <c:pt idx="7142">
                  <c:v>5.659988403321023</c:v>
                </c:pt>
                <c:pt idx="7143">
                  <c:v>5.6799926757810226</c:v>
                </c:pt>
                <c:pt idx="7144">
                  <c:v>5.6799926757810226</c:v>
                </c:pt>
                <c:pt idx="7145">
                  <c:v>5.659988403321023</c:v>
                </c:pt>
                <c:pt idx="7146">
                  <c:v>5.6499938964850003</c:v>
                </c:pt>
                <c:pt idx="7147">
                  <c:v>5.6399993896490059</c:v>
                </c:pt>
                <c:pt idx="7148">
                  <c:v>5.6199951171880116</c:v>
                </c:pt>
                <c:pt idx="7149">
                  <c:v>5.6199951171880116</c:v>
                </c:pt>
                <c:pt idx="7150">
                  <c:v>5.6299896240240059</c:v>
                </c:pt>
                <c:pt idx="7151">
                  <c:v>5.6399993896490059</c:v>
                </c:pt>
                <c:pt idx="7152">
                  <c:v>5.6299896240240059</c:v>
                </c:pt>
                <c:pt idx="7153">
                  <c:v>5.6399993896490059</c:v>
                </c:pt>
                <c:pt idx="7154">
                  <c:v>5.669998168946023</c:v>
                </c:pt>
                <c:pt idx="7155">
                  <c:v>5.6499938964850003</c:v>
                </c:pt>
                <c:pt idx="7156">
                  <c:v>5.6199951171880116</c:v>
                </c:pt>
                <c:pt idx="7157">
                  <c:v>5.6199951171880116</c:v>
                </c:pt>
                <c:pt idx="7158">
                  <c:v>5.6199951171880116</c:v>
                </c:pt>
                <c:pt idx="7159">
                  <c:v>5.6100006103520172</c:v>
                </c:pt>
                <c:pt idx="7160">
                  <c:v>5.5999908447270172</c:v>
                </c:pt>
                <c:pt idx="7161">
                  <c:v>5.5899963378910229</c:v>
                </c:pt>
                <c:pt idx="7162">
                  <c:v>5.5699920654300001</c:v>
                </c:pt>
                <c:pt idx="7163">
                  <c:v>5.5499877929690058</c:v>
                </c:pt>
                <c:pt idx="7164">
                  <c:v>5.5499877929690058</c:v>
                </c:pt>
                <c:pt idx="7165">
                  <c:v>5.5399932861330115</c:v>
                </c:pt>
                <c:pt idx="7166">
                  <c:v>5.5299987792970171</c:v>
                </c:pt>
                <c:pt idx="7167">
                  <c:v>5.5299987792970171</c:v>
                </c:pt>
                <c:pt idx="7168">
                  <c:v>5.5199890136720171</c:v>
                </c:pt>
                <c:pt idx="7169">
                  <c:v>5.5099945068360228</c:v>
                </c:pt>
                <c:pt idx="7170">
                  <c:v>5.5199890136720171</c:v>
                </c:pt>
                <c:pt idx="7171">
                  <c:v>5.5</c:v>
                </c:pt>
                <c:pt idx="7172">
                  <c:v>5.5</c:v>
                </c:pt>
                <c:pt idx="7173">
                  <c:v>5.489990234375</c:v>
                </c:pt>
                <c:pt idx="7174">
                  <c:v>5.5099945068360228</c:v>
                </c:pt>
                <c:pt idx="7175">
                  <c:v>5.5</c:v>
                </c:pt>
                <c:pt idx="7176">
                  <c:v>5.5099945068360228</c:v>
                </c:pt>
                <c:pt idx="7177">
                  <c:v>5.5</c:v>
                </c:pt>
                <c:pt idx="7178">
                  <c:v>5.5</c:v>
                </c:pt>
                <c:pt idx="7179">
                  <c:v>5.5</c:v>
                </c:pt>
                <c:pt idx="7180">
                  <c:v>5.5</c:v>
                </c:pt>
                <c:pt idx="7181">
                  <c:v>5.5</c:v>
                </c:pt>
                <c:pt idx="7182">
                  <c:v>5.489990234375</c:v>
                </c:pt>
                <c:pt idx="7183">
                  <c:v>5.5199890136720171</c:v>
                </c:pt>
                <c:pt idx="7184">
                  <c:v>5.5799865722660229</c:v>
                </c:pt>
                <c:pt idx="7185">
                  <c:v>5.5599975585940058</c:v>
                </c:pt>
                <c:pt idx="7186">
                  <c:v>5.5399932861330115</c:v>
                </c:pt>
                <c:pt idx="7187">
                  <c:v>5.5199890136720171</c:v>
                </c:pt>
                <c:pt idx="7188">
                  <c:v>5.5199890136720171</c:v>
                </c:pt>
                <c:pt idx="7189">
                  <c:v>5.5</c:v>
                </c:pt>
                <c:pt idx="7190">
                  <c:v>5.4799957275390057</c:v>
                </c:pt>
                <c:pt idx="7191">
                  <c:v>5.489990234375</c:v>
                </c:pt>
                <c:pt idx="7192">
                  <c:v>5.4799957275390057</c:v>
                </c:pt>
                <c:pt idx="7193">
                  <c:v>5.4799957275390057</c:v>
                </c:pt>
                <c:pt idx="7194">
                  <c:v>5.4799957275390057</c:v>
                </c:pt>
                <c:pt idx="7195">
                  <c:v>5.4799957275390057</c:v>
                </c:pt>
                <c:pt idx="7196">
                  <c:v>5.449996948242017</c:v>
                </c:pt>
                <c:pt idx="7197">
                  <c:v>5.449996948242017</c:v>
                </c:pt>
                <c:pt idx="7198">
                  <c:v>5.439987182617017</c:v>
                </c:pt>
                <c:pt idx="7199">
                  <c:v>5.439987182617017</c:v>
                </c:pt>
                <c:pt idx="7200">
                  <c:v>5.439987182617017</c:v>
                </c:pt>
                <c:pt idx="7201">
                  <c:v>5.4299926757810226</c:v>
                </c:pt>
                <c:pt idx="7202">
                  <c:v>5.4299926757810226</c:v>
                </c:pt>
                <c:pt idx="7203">
                  <c:v>5.419998168946023</c:v>
                </c:pt>
                <c:pt idx="7204">
                  <c:v>5.419998168946023</c:v>
                </c:pt>
                <c:pt idx="7205">
                  <c:v>5.4299926757810226</c:v>
                </c:pt>
                <c:pt idx="7206">
                  <c:v>5.4299926757810226</c:v>
                </c:pt>
                <c:pt idx="7207">
                  <c:v>5.419998168946023</c:v>
                </c:pt>
                <c:pt idx="7208">
                  <c:v>5.419998168946023</c:v>
                </c:pt>
                <c:pt idx="7209">
                  <c:v>5.409988403321023</c:v>
                </c:pt>
                <c:pt idx="7210">
                  <c:v>5.409988403321023</c:v>
                </c:pt>
                <c:pt idx="7211">
                  <c:v>5.419998168946023</c:v>
                </c:pt>
                <c:pt idx="7212">
                  <c:v>5.409988403321023</c:v>
                </c:pt>
                <c:pt idx="7213">
                  <c:v>5.3999938964850003</c:v>
                </c:pt>
                <c:pt idx="7214">
                  <c:v>5.409988403321023</c:v>
                </c:pt>
                <c:pt idx="7215">
                  <c:v>5.3999938964850003</c:v>
                </c:pt>
                <c:pt idx="7216">
                  <c:v>5.3999938964850003</c:v>
                </c:pt>
                <c:pt idx="7217">
                  <c:v>5.409988403321023</c:v>
                </c:pt>
                <c:pt idx="7218">
                  <c:v>5.3899993896490059</c:v>
                </c:pt>
                <c:pt idx="7219">
                  <c:v>5.3899993896490059</c:v>
                </c:pt>
                <c:pt idx="7220">
                  <c:v>5.3999938964850003</c:v>
                </c:pt>
                <c:pt idx="7221">
                  <c:v>5.3899993896490059</c:v>
                </c:pt>
                <c:pt idx="7222">
                  <c:v>5.3799896240240059</c:v>
                </c:pt>
                <c:pt idx="7223">
                  <c:v>5.3899993896490059</c:v>
                </c:pt>
                <c:pt idx="7224">
                  <c:v>5.3799896240240059</c:v>
                </c:pt>
                <c:pt idx="7225">
                  <c:v>5.3699951171880116</c:v>
                </c:pt>
                <c:pt idx="7226">
                  <c:v>5.3799896240240059</c:v>
                </c:pt>
                <c:pt idx="7227">
                  <c:v>5.3699951171880116</c:v>
                </c:pt>
                <c:pt idx="7228">
                  <c:v>5.3600006103520172</c:v>
                </c:pt>
                <c:pt idx="7229">
                  <c:v>5.3600006103520172</c:v>
                </c:pt>
                <c:pt idx="7230">
                  <c:v>5.3699951171880116</c:v>
                </c:pt>
                <c:pt idx="7231">
                  <c:v>5.3699951171880116</c:v>
                </c:pt>
                <c:pt idx="7232">
                  <c:v>5.3799896240240059</c:v>
                </c:pt>
                <c:pt idx="7233">
                  <c:v>5.3600006103520172</c:v>
                </c:pt>
                <c:pt idx="7234">
                  <c:v>5.3600006103520172</c:v>
                </c:pt>
                <c:pt idx="7235">
                  <c:v>5.3699951171880116</c:v>
                </c:pt>
                <c:pt idx="7236">
                  <c:v>5.3799896240240059</c:v>
                </c:pt>
                <c:pt idx="7237">
                  <c:v>5.3799896240240059</c:v>
                </c:pt>
                <c:pt idx="7238">
                  <c:v>5.3799896240240059</c:v>
                </c:pt>
                <c:pt idx="7239">
                  <c:v>5.3699951171880116</c:v>
                </c:pt>
                <c:pt idx="7240">
                  <c:v>5.3799896240240059</c:v>
                </c:pt>
                <c:pt idx="7241">
                  <c:v>5.4599914550780113</c:v>
                </c:pt>
                <c:pt idx="7242">
                  <c:v>5.5099945068360228</c:v>
                </c:pt>
                <c:pt idx="7243">
                  <c:v>5.5</c:v>
                </c:pt>
                <c:pt idx="7244">
                  <c:v>5.5199890136720171</c:v>
                </c:pt>
                <c:pt idx="7245">
                  <c:v>5.5499877929690058</c:v>
                </c:pt>
                <c:pt idx="7246">
                  <c:v>5.5699920654300001</c:v>
                </c:pt>
                <c:pt idx="7247">
                  <c:v>5.5999908447270172</c:v>
                </c:pt>
                <c:pt idx="7248">
                  <c:v>5.5599975585940058</c:v>
                </c:pt>
                <c:pt idx="7249">
                  <c:v>5.5399932861330115</c:v>
                </c:pt>
                <c:pt idx="7250">
                  <c:v>5.5099945068360228</c:v>
                </c:pt>
                <c:pt idx="7251">
                  <c:v>5.4799957275390057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728256"/>
        <c:axId val="187730176"/>
      </c:scatterChart>
      <c:valAx>
        <c:axId val="187728256"/>
        <c:scaling>
          <c:orientation val="minMax"/>
          <c:max val="42004"/>
          <c:min val="25800"/>
        </c:scaling>
        <c:delete val="0"/>
        <c:axPos val="b"/>
        <c:majorGridlines>
          <c:spPr>
            <a:ln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  <a:prstDash val="dash"/>
            </a:ln>
          </c:spPr>
        </c:majorGridlines>
        <c:title>
          <c:tx>
            <c:rich>
              <a:bodyPr/>
              <a:lstStyle/>
              <a:p>
                <a:pPr algn="ctr" rtl="0">
                  <a:defRPr/>
                </a:pPr>
                <a:r>
                  <a:rPr lang="cs-CZ"/>
                  <a:t>Rok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7982014745437801"/>
              <c:y val="0.91217788209118456"/>
            </c:manualLayout>
          </c:layout>
          <c:overlay val="0"/>
        </c:title>
        <c:numFmt formatCode="yyyy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/>
            </a:pPr>
            <a:endParaRPr lang="cs-CZ"/>
          </a:p>
        </c:txPr>
        <c:crossAx val="187730176"/>
        <c:crossesAt val="0"/>
        <c:crossBetween val="midCat"/>
        <c:majorUnit val="1440"/>
      </c:valAx>
      <c:valAx>
        <c:axId val="187730176"/>
        <c:scaling>
          <c:orientation val="minMax"/>
          <c:max val="16"/>
          <c:min val="0"/>
        </c:scaling>
        <c:delete val="0"/>
        <c:axPos val="l"/>
        <c:majorGridlines>
          <c:spPr>
            <a:ln w="12700">
              <a:prstDash val="dash"/>
            </a:ln>
          </c:spPr>
        </c:majorGridlines>
        <c:title>
          <c:tx>
            <c:rich>
              <a:bodyPr/>
              <a:lstStyle/>
              <a:p>
                <a:pPr>
                  <a:defRPr sz="1200" b="1"/>
                </a:pPr>
                <a:r>
                  <a:rPr lang="cs-CZ" sz="1200" b="1"/>
                  <a:t>Relativní</a:t>
                </a:r>
                <a:r>
                  <a:rPr lang="cs-CZ" sz="1200" b="1" baseline="0"/>
                  <a:t> kolísání HPV (m)</a:t>
                </a:r>
                <a:endParaRPr lang="en-US" sz="1200" b="1"/>
              </a:p>
            </c:rich>
          </c:tx>
          <c:layout>
            <c:manualLayout>
              <c:xMode val="edge"/>
              <c:yMode val="edge"/>
              <c:x val="2.0899999999999998E-2"/>
              <c:y val="0.31967680776014112"/>
            </c:manualLayout>
          </c:layout>
          <c:overlay val="0"/>
        </c:title>
        <c:numFmt formatCode="#,##0_ ;\-#,##0\ 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200" b="1"/>
            </a:pPr>
            <a:endParaRPr lang="cs-CZ"/>
          </a:p>
        </c:txPr>
        <c:crossAx val="187728256"/>
        <c:crosses val="autoZero"/>
        <c:crossBetween val="midCat"/>
        <c:majorUnit val="2"/>
        <c:minorUnit val="0.5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11439010416666667"/>
          <c:y val="0.1864497222222222"/>
          <c:w val="0.22141736111111116"/>
          <c:h val="0.18327111111111111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</c:spPr>
      <c:txPr>
        <a:bodyPr/>
        <a:lstStyle/>
        <a:p>
          <a:pPr>
            <a:defRPr sz="700"/>
          </a:pPr>
          <a:endParaRPr lang="cs-CZ"/>
        </a:p>
      </c:txPr>
    </c:legend>
    <c:plotVisOnly val="0"/>
    <c:dispBlanksAs val="gap"/>
    <c:showDLblsOverMax val="0"/>
  </c:chart>
  <c:spPr>
    <a:solidFill>
      <a:schemeClr val="bg1"/>
    </a:solidFill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 pitchFamily="34" charset="0"/>
          <a:ea typeface="Calibri"/>
          <a:cs typeface="Arial" pitchFamily="34" charset="0"/>
        </a:defRPr>
      </a:pPr>
      <a:endParaRPr lang="cs-CZ"/>
    </a:p>
  </c:txPr>
  <c:externalData r:id="rId1">
    <c:autoUpdate val="0"/>
  </c:externalData>
  <c:userShapes r:id="rId2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418055555555562E-2"/>
          <c:y val="0.12771464201891011"/>
          <c:w val="0.79364184027777773"/>
          <c:h val="0.73433570803649562"/>
        </c:manualLayout>
      </c:layout>
      <c:scatterChart>
        <c:scatterStyle val="lineMarker"/>
        <c:varyColors val="0"/>
        <c:ser>
          <c:idx val="8"/>
          <c:order val="1"/>
          <c:tx>
            <c:strRef>
              <c:f>HPV_4410_pravostranna!$AJ$1</c:f>
              <c:strCache>
                <c:ptCount val="1"/>
                <c:pt idx="0">
                  <c:v>VP7533 Ralsko (C) </c:v>
                </c:pt>
              </c:strCache>
            </c:strRef>
          </c:tx>
          <c:spPr>
            <a:ln w="19050"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HPV_4410_pravostranna!$AH$2:$AH$10000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HPV_4410_pravostranna!$AJ$2:$AJ$10000</c:f>
              <c:numCache>
                <c:formatCode>General</c:formatCode>
                <c:ptCount val="9999"/>
                <c:pt idx="0">
                  <c:v>0.5</c:v>
                </c:pt>
                <c:pt idx="1">
                  <c:v>0.49000000000000909</c:v>
                </c:pt>
                <c:pt idx="2">
                  <c:v>0.54000000000002046</c:v>
                </c:pt>
                <c:pt idx="3">
                  <c:v>0.54000000000002046</c:v>
                </c:pt>
                <c:pt idx="4">
                  <c:v>0.52000000000003865</c:v>
                </c:pt>
                <c:pt idx="5">
                  <c:v>0.58000000000004093</c:v>
                </c:pt>
                <c:pt idx="6">
                  <c:v>0.53000000000002956</c:v>
                </c:pt>
                <c:pt idx="7">
                  <c:v>0.52000000000003865</c:v>
                </c:pt>
                <c:pt idx="8">
                  <c:v>0.47000000000002728</c:v>
                </c:pt>
                <c:pt idx="9">
                  <c:v>0.49000000000000909</c:v>
                </c:pt>
                <c:pt idx="10">
                  <c:v>0.5</c:v>
                </c:pt>
                <c:pt idx="11">
                  <c:v>0.58000000000004093</c:v>
                </c:pt>
                <c:pt idx="12">
                  <c:v>0.5</c:v>
                </c:pt>
                <c:pt idx="13">
                  <c:v>0.49000000000000909</c:v>
                </c:pt>
                <c:pt idx="14">
                  <c:v>0.52000000000003865</c:v>
                </c:pt>
                <c:pt idx="15">
                  <c:v>0.60000000000002274</c:v>
                </c:pt>
                <c:pt idx="16">
                  <c:v>0.56000000000000227</c:v>
                </c:pt>
                <c:pt idx="17">
                  <c:v>0.52000000000003865</c:v>
                </c:pt>
                <c:pt idx="18">
                  <c:v>0.46000000000003638</c:v>
                </c:pt>
                <c:pt idx="19">
                  <c:v>0.43000000000000682</c:v>
                </c:pt>
                <c:pt idx="20">
                  <c:v>0.47000000000002728</c:v>
                </c:pt>
                <c:pt idx="21">
                  <c:v>0.58000000000004093</c:v>
                </c:pt>
                <c:pt idx="22">
                  <c:v>0.3900000000000432</c:v>
                </c:pt>
                <c:pt idx="23">
                  <c:v>0.35000000000002274</c:v>
                </c:pt>
                <c:pt idx="24">
                  <c:v>0.37999999999999545</c:v>
                </c:pt>
                <c:pt idx="25">
                  <c:v>0.35000000000002274</c:v>
                </c:pt>
                <c:pt idx="26">
                  <c:v>0.44999999999998863</c:v>
                </c:pt>
                <c:pt idx="27">
                  <c:v>0.42000000000001592</c:v>
                </c:pt>
                <c:pt idx="28">
                  <c:v>0.37999999999999545</c:v>
                </c:pt>
                <c:pt idx="29">
                  <c:v>0.42000000000001592</c:v>
                </c:pt>
                <c:pt idx="30">
                  <c:v>0.48000000000001819</c:v>
                </c:pt>
                <c:pt idx="31">
                  <c:v>0.56000000000000227</c:v>
                </c:pt>
                <c:pt idx="32">
                  <c:v>0.67000000000001592</c:v>
                </c:pt>
                <c:pt idx="33">
                  <c:v>0.43999999999999773</c:v>
                </c:pt>
                <c:pt idx="34">
                  <c:v>0.49000000000000909</c:v>
                </c:pt>
                <c:pt idx="35">
                  <c:v>0.50999999999999091</c:v>
                </c:pt>
                <c:pt idx="36">
                  <c:v>0.47000000000002728</c:v>
                </c:pt>
                <c:pt idx="37">
                  <c:v>0.42000000000001592</c:v>
                </c:pt>
                <c:pt idx="38">
                  <c:v>0.29000000000002046</c:v>
                </c:pt>
                <c:pt idx="39">
                  <c:v>0.29000000000002046</c:v>
                </c:pt>
                <c:pt idx="40">
                  <c:v>0.31000000000000227</c:v>
                </c:pt>
                <c:pt idx="41">
                  <c:v>0.34000000000003183</c:v>
                </c:pt>
                <c:pt idx="42">
                  <c:v>0.36000000000001364</c:v>
                </c:pt>
                <c:pt idx="43">
                  <c:v>0.36000000000001364</c:v>
                </c:pt>
                <c:pt idx="44">
                  <c:v>0.3900000000000432</c:v>
                </c:pt>
                <c:pt idx="45">
                  <c:v>0.41000000000002501</c:v>
                </c:pt>
                <c:pt idx="46">
                  <c:v>0.36000000000001364</c:v>
                </c:pt>
                <c:pt idx="47">
                  <c:v>0.30000000000001137</c:v>
                </c:pt>
                <c:pt idx="48">
                  <c:v>0.43000000000000682</c:v>
                </c:pt>
                <c:pt idx="49">
                  <c:v>0.49000000000000909</c:v>
                </c:pt>
                <c:pt idx="50">
                  <c:v>0.5</c:v>
                </c:pt>
                <c:pt idx="51">
                  <c:v>0.53000000000002956</c:v>
                </c:pt>
                <c:pt idx="52">
                  <c:v>0.50999999999999091</c:v>
                </c:pt>
                <c:pt idx="53">
                  <c:v>0.54000000000002046</c:v>
                </c:pt>
                <c:pt idx="54">
                  <c:v>0.47000000000002728</c:v>
                </c:pt>
                <c:pt idx="55">
                  <c:v>0.53000000000002956</c:v>
                </c:pt>
                <c:pt idx="56">
                  <c:v>0.5</c:v>
                </c:pt>
                <c:pt idx="57">
                  <c:v>0.61000000000001364</c:v>
                </c:pt>
                <c:pt idx="58">
                  <c:v>0.52000000000003865</c:v>
                </c:pt>
                <c:pt idx="59">
                  <c:v>0.48000000000001819</c:v>
                </c:pt>
                <c:pt idx="60">
                  <c:v>0.65000000000003411</c:v>
                </c:pt>
                <c:pt idx="61">
                  <c:v>0.66000000000002501</c:v>
                </c:pt>
                <c:pt idx="62">
                  <c:v>0.59000000000003183</c:v>
                </c:pt>
                <c:pt idx="63">
                  <c:v>0.55000000000001137</c:v>
                </c:pt>
                <c:pt idx="64">
                  <c:v>0.48000000000001819</c:v>
                </c:pt>
                <c:pt idx="65">
                  <c:v>0.37000000000000455</c:v>
                </c:pt>
                <c:pt idx="66">
                  <c:v>0.43000000000000682</c:v>
                </c:pt>
                <c:pt idx="67">
                  <c:v>0.5</c:v>
                </c:pt>
                <c:pt idx="68">
                  <c:v>0.52000000000003865</c:v>
                </c:pt>
                <c:pt idx="69">
                  <c:v>0.55000000000001137</c:v>
                </c:pt>
                <c:pt idx="70">
                  <c:v>0.67000000000001592</c:v>
                </c:pt>
                <c:pt idx="71">
                  <c:v>0.62000000000000455</c:v>
                </c:pt>
                <c:pt idx="72">
                  <c:v>0.56999999999999318</c:v>
                </c:pt>
                <c:pt idx="73">
                  <c:v>0.47000000000002728</c:v>
                </c:pt>
                <c:pt idx="74">
                  <c:v>0.46000000000003638</c:v>
                </c:pt>
                <c:pt idx="75">
                  <c:v>0.5</c:v>
                </c:pt>
                <c:pt idx="76">
                  <c:v>0.56000000000000227</c:v>
                </c:pt>
                <c:pt idx="77">
                  <c:v>0.50999999999999091</c:v>
                </c:pt>
                <c:pt idx="78">
                  <c:v>0.47000000000002728</c:v>
                </c:pt>
                <c:pt idx="79">
                  <c:v>0.43999999999999773</c:v>
                </c:pt>
                <c:pt idx="80">
                  <c:v>0.54000000000002046</c:v>
                </c:pt>
                <c:pt idx="81">
                  <c:v>0.71000000000003638</c:v>
                </c:pt>
                <c:pt idx="82">
                  <c:v>0.60000000000002274</c:v>
                </c:pt>
                <c:pt idx="83">
                  <c:v>0.55000000000001137</c:v>
                </c:pt>
                <c:pt idx="84">
                  <c:v>0.56000000000000227</c:v>
                </c:pt>
                <c:pt idx="85">
                  <c:v>0.5</c:v>
                </c:pt>
                <c:pt idx="86">
                  <c:v>0.48000000000001819</c:v>
                </c:pt>
                <c:pt idx="87">
                  <c:v>0.41000000000002501</c:v>
                </c:pt>
                <c:pt idx="88">
                  <c:v>0.37000000000000455</c:v>
                </c:pt>
                <c:pt idx="89">
                  <c:v>0.29000000000002046</c:v>
                </c:pt>
                <c:pt idx="90">
                  <c:v>0.36000000000001364</c:v>
                </c:pt>
                <c:pt idx="91">
                  <c:v>0.31999999999999318</c:v>
                </c:pt>
                <c:pt idx="92">
                  <c:v>0.36000000000001364</c:v>
                </c:pt>
                <c:pt idx="93">
                  <c:v>0.37000000000000455</c:v>
                </c:pt>
                <c:pt idx="94">
                  <c:v>0.31000000000000227</c:v>
                </c:pt>
                <c:pt idx="95">
                  <c:v>0.35000000000002274</c:v>
                </c:pt>
                <c:pt idx="96">
                  <c:v>0.50999999999999091</c:v>
                </c:pt>
                <c:pt idx="97">
                  <c:v>0.53000000000002956</c:v>
                </c:pt>
                <c:pt idx="98">
                  <c:v>0.49000000000000909</c:v>
                </c:pt>
                <c:pt idx="99">
                  <c:v>0.49000000000000909</c:v>
                </c:pt>
                <c:pt idx="100">
                  <c:v>0.56999999999999318</c:v>
                </c:pt>
                <c:pt idx="101">
                  <c:v>0.53000000000002956</c:v>
                </c:pt>
                <c:pt idx="102">
                  <c:v>0.54000000000002046</c:v>
                </c:pt>
                <c:pt idx="103">
                  <c:v>0.40000000000003411</c:v>
                </c:pt>
                <c:pt idx="104">
                  <c:v>0.37000000000000455</c:v>
                </c:pt>
                <c:pt idx="105">
                  <c:v>0.40000000000003411</c:v>
                </c:pt>
                <c:pt idx="106">
                  <c:v>0.36000000000001364</c:v>
                </c:pt>
                <c:pt idx="107">
                  <c:v>0.3900000000000432</c:v>
                </c:pt>
                <c:pt idx="108">
                  <c:v>0.47000000000002728</c:v>
                </c:pt>
                <c:pt idx="109">
                  <c:v>0.50999999999999091</c:v>
                </c:pt>
                <c:pt idx="110">
                  <c:v>0.46000000000003638</c:v>
                </c:pt>
                <c:pt idx="111">
                  <c:v>0.41000000000002501</c:v>
                </c:pt>
                <c:pt idx="112">
                  <c:v>0.49000000000000909</c:v>
                </c:pt>
                <c:pt idx="113">
                  <c:v>0.40000000000003411</c:v>
                </c:pt>
                <c:pt idx="114">
                  <c:v>0.30000000000001137</c:v>
                </c:pt>
                <c:pt idx="115">
                  <c:v>0.30000000000001137</c:v>
                </c:pt>
                <c:pt idx="116">
                  <c:v>0.27000000000003865</c:v>
                </c:pt>
                <c:pt idx="117">
                  <c:v>0.27000000000003865</c:v>
                </c:pt>
                <c:pt idx="118">
                  <c:v>0.37000000000000455</c:v>
                </c:pt>
                <c:pt idx="119">
                  <c:v>0.48000000000001819</c:v>
                </c:pt>
                <c:pt idx="120">
                  <c:v>0.5</c:v>
                </c:pt>
                <c:pt idx="121">
                  <c:v>0.49000000000000909</c:v>
                </c:pt>
                <c:pt idx="122">
                  <c:v>0.37999999999999545</c:v>
                </c:pt>
                <c:pt idx="123">
                  <c:v>0.33000000000004093</c:v>
                </c:pt>
                <c:pt idx="124">
                  <c:v>0.31000000000000227</c:v>
                </c:pt>
                <c:pt idx="125">
                  <c:v>0.33000000000004093</c:v>
                </c:pt>
                <c:pt idx="126">
                  <c:v>0.31999999999999318</c:v>
                </c:pt>
                <c:pt idx="127">
                  <c:v>0.34000000000003183</c:v>
                </c:pt>
                <c:pt idx="128">
                  <c:v>0.37999999999999545</c:v>
                </c:pt>
                <c:pt idx="129">
                  <c:v>0.41000000000002501</c:v>
                </c:pt>
                <c:pt idx="130">
                  <c:v>0.3900000000000432</c:v>
                </c:pt>
                <c:pt idx="131">
                  <c:v>0.37999999999999545</c:v>
                </c:pt>
                <c:pt idx="132">
                  <c:v>0.41000000000002501</c:v>
                </c:pt>
                <c:pt idx="133">
                  <c:v>0.43000000000000682</c:v>
                </c:pt>
                <c:pt idx="134">
                  <c:v>0.43999999999999773</c:v>
                </c:pt>
                <c:pt idx="135">
                  <c:v>0.47000000000002728</c:v>
                </c:pt>
                <c:pt idx="136">
                  <c:v>0.5</c:v>
                </c:pt>
                <c:pt idx="137">
                  <c:v>0.5</c:v>
                </c:pt>
                <c:pt idx="138">
                  <c:v>0.52000000000003865</c:v>
                </c:pt>
                <c:pt idx="139">
                  <c:v>0.48000000000001819</c:v>
                </c:pt>
                <c:pt idx="140">
                  <c:v>0.43000000000000682</c:v>
                </c:pt>
                <c:pt idx="141">
                  <c:v>0.42000000000001592</c:v>
                </c:pt>
                <c:pt idx="142">
                  <c:v>0.41000000000002501</c:v>
                </c:pt>
                <c:pt idx="143">
                  <c:v>0.42000000000001592</c:v>
                </c:pt>
                <c:pt idx="144">
                  <c:v>0.43000000000000682</c:v>
                </c:pt>
                <c:pt idx="145">
                  <c:v>0.42000000000001592</c:v>
                </c:pt>
                <c:pt idx="146">
                  <c:v>0.3900000000000432</c:v>
                </c:pt>
                <c:pt idx="147">
                  <c:v>0.43000000000000682</c:v>
                </c:pt>
                <c:pt idx="148">
                  <c:v>0.41000000000002501</c:v>
                </c:pt>
                <c:pt idx="149">
                  <c:v>0.40000000000003411</c:v>
                </c:pt>
                <c:pt idx="150">
                  <c:v>0.43000000000000682</c:v>
                </c:pt>
                <c:pt idx="151">
                  <c:v>0.44999999999998863</c:v>
                </c:pt>
                <c:pt idx="152">
                  <c:v>0.42000000000001592</c:v>
                </c:pt>
                <c:pt idx="153">
                  <c:v>0.40000000000003411</c:v>
                </c:pt>
                <c:pt idx="154">
                  <c:v>0.43999999999999773</c:v>
                </c:pt>
                <c:pt idx="155">
                  <c:v>0.43999999999999773</c:v>
                </c:pt>
                <c:pt idx="156">
                  <c:v>0.42000000000001592</c:v>
                </c:pt>
                <c:pt idx="157">
                  <c:v>0.41000000000002501</c:v>
                </c:pt>
                <c:pt idx="158">
                  <c:v>0.43000000000000682</c:v>
                </c:pt>
                <c:pt idx="159">
                  <c:v>0.40000000000003411</c:v>
                </c:pt>
                <c:pt idx="160">
                  <c:v>0.36000000000001364</c:v>
                </c:pt>
                <c:pt idx="161">
                  <c:v>0.36000000000001364</c:v>
                </c:pt>
                <c:pt idx="162">
                  <c:v>0.41000000000002501</c:v>
                </c:pt>
                <c:pt idx="163">
                  <c:v>0.43000000000000682</c:v>
                </c:pt>
                <c:pt idx="164">
                  <c:v>0.47000000000002728</c:v>
                </c:pt>
                <c:pt idx="165">
                  <c:v>0.42000000000001592</c:v>
                </c:pt>
                <c:pt idx="166">
                  <c:v>0.42000000000001592</c:v>
                </c:pt>
                <c:pt idx="167">
                  <c:v>0.46000000000003638</c:v>
                </c:pt>
                <c:pt idx="168">
                  <c:v>0.43999999999999773</c:v>
                </c:pt>
                <c:pt idx="169">
                  <c:v>0.40000000000003411</c:v>
                </c:pt>
                <c:pt idx="170">
                  <c:v>0.3900000000000432</c:v>
                </c:pt>
                <c:pt idx="171">
                  <c:v>0.40000000000003411</c:v>
                </c:pt>
                <c:pt idx="172">
                  <c:v>0.36000000000001364</c:v>
                </c:pt>
                <c:pt idx="173">
                  <c:v>0.34000000000003183</c:v>
                </c:pt>
                <c:pt idx="174">
                  <c:v>0.41000000000002501</c:v>
                </c:pt>
                <c:pt idx="175">
                  <c:v>0.37999999999999545</c:v>
                </c:pt>
                <c:pt idx="176">
                  <c:v>0.37999999999999545</c:v>
                </c:pt>
                <c:pt idx="177">
                  <c:v>0.40000000000003411</c:v>
                </c:pt>
                <c:pt idx="178">
                  <c:v>0.37999999999999545</c:v>
                </c:pt>
                <c:pt idx="179">
                  <c:v>0.37999999999999545</c:v>
                </c:pt>
                <c:pt idx="180">
                  <c:v>0.37999999999999545</c:v>
                </c:pt>
                <c:pt idx="181">
                  <c:v>0.40000000000003411</c:v>
                </c:pt>
                <c:pt idx="182">
                  <c:v>0.36000000000001364</c:v>
                </c:pt>
                <c:pt idx="183">
                  <c:v>0.40000000000003411</c:v>
                </c:pt>
                <c:pt idx="184">
                  <c:v>0.43999999999999773</c:v>
                </c:pt>
                <c:pt idx="185">
                  <c:v>0.47000000000002728</c:v>
                </c:pt>
                <c:pt idx="186">
                  <c:v>0.43000000000000682</c:v>
                </c:pt>
                <c:pt idx="187">
                  <c:v>0.42000000000001592</c:v>
                </c:pt>
                <c:pt idx="188">
                  <c:v>0.48000000000001819</c:v>
                </c:pt>
                <c:pt idx="189">
                  <c:v>0.46000000000003638</c:v>
                </c:pt>
                <c:pt idx="190">
                  <c:v>0.42000000000001592</c:v>
                </c:pt>
                <c:pt idx="191">
                  <c:v>0.40000000000003411</c:v>
                </c:pt>
                <c:pt idx="192">
                  <c:v>0.41000000000002501</c:v>
                </c:pt>
                <c:pt idx="193">
                  <c:v>0.43000000000000682</c:v>
                </c:pt>
                <c:pt idx="194">
                  <c:v>0.42000000000001592</c:v>
                </c:pt>
                <c:pt idx="195">
                  <c:v>0.40000000000003411</c:v>
                </c:pt>
                <c:pt idx="196">
                  <c:v>0.31999999999999318</c:v>
                </c:pt>
                <c:pt idx="197">
                  <c:v>0.33000000000004093</c:v>
                </c:pt>
                <c:pt idx="198">
                  <c:v>0.40000000000003411</c:v>
                </c:pt>
                <c:pt idx="199">
                  <c:v>0.42000000000001592</c:v>
                </c:pt>
                <c:pt idx="200">
                  <c:v>0.41000000000002501</c:v>
                </c:pt>
                <c:pt idx="201">
                  <c:v>0.44999999999998863</c:v>
                </c:pt>
                <c:pt idx="202">
                  <c:v>0.43000000000000682</c:v>
                </c:pt>
                <c:pt idx="203">
                  <c:v>0.37999999999999545</c:v>
                </c:pt>
                <c:pt idx="204">
                  <c:v>0.34000000000003183</c:v>
                </c:pt>
                <c:pt idx="205">
                  <c:v>0.34000000000003183</c:v>
                </c:pt>
                <c:pt idx="206">
                  <c:v>0.40000000000003411</c:v>
                </c:pt>
                <c:pt idx="207">
                  <c:v>0.42000000000001592</c:v>
                </c:pt>
                <c:pt idx="208">
                  <c:v>0.3900000000000432</c:v>
                </c:pt>
                <c:pt idx="209">
                  <c:v>0.37000000000000455</c:v>
                </c:pt>
                <c:pt idx="210">
                  <c:v>0.37999999999999545</c:v>
                </c:pt>
                <c:pt idx="211">
                  <c:v>0.37999999999999545</c:v>
                </c:pt>
                <c:pt idx="212">
                  <c:v>0.36000000000001364</c:v>
                </c:pt>
                <c:pt idx="213">
                  <c:v>0.37999999999999545</c:v>
                </c:pt>
                <c:pt idx="214">
                  <c:v>0.40000000000003411</c:v>
                </c:pt>
                <c:pt idx="215">
                  <c:v>0.3900000000000432</c:v>
                </c:pt>
                <c:pt idx="216">
                  <c:v>0.42000000000001592</c:v>
                </c:pt>
                <c:pt idx="217">
                  <c:v>0.43999999999999773</c:v>
                </c:pt>
                <c:pt idx="218">
                  <c:v>0.37999999999999545</c:v>
                </c:pt>
                <c:pt idx="219">
                  <c:v>0.3900000000000432</c:v>
                </c:pt>
                <c:pt idx="220">
                  <c:v>0.47000000000002728</c:v>
                </c:pt>
                <c:pt idx="221">
                  <c:v>0.44999999999998863</c:v>
                </c:pt>
                <c:pt idx="222">
                  <c:v>0.40000000000003411</c:v>
                </c:pt>
                <c:pt idx="223">
                  <c:v>0.43999999999999773</c:v>
                </c:pt>
                <c:pt idx="224">
                  <c:v>0.47000000000002728</c:v>
                </c:pt>
                <c:pt idx="225">
                  <c:v>0.46000000000003638</c:v>
                </c:pt>
                <c:pt idx="226">
                  <c:v>0.37000000000000455</c:v>
                </c:pt>
                <c:pt idx="227">
                  <c:v>0.40000000000003411</c:v>
                </c:pt>
                <c:pt idx="228">
                  <c:v>0.42000000000001592</c:v>
                </c:pt>
                <c:pt idx="229">
                  <c:v>0.42000000000001592</c:v>
                </c:pt>
                <c:pt idx="230">
                  <c:v>0.37999999999999545</c:v>
                </c:pt>
                <c:pt idx="231">
                  <c:v>0.37000000000000455</c:v>
                </c:pt>
                <c:pt idx="232">
                  <c:v>0.41000000000002501</c:v>
                </c:pt>
                <c:pt idx="233">
                  <c:v>0.34000000000003183</c:v>
                </c:pt>
                <c:pt idx="234">
                  <c:v>0.34000000000003183</c:v>
                </c:pt>
                <c:pt idx="235">
                  <c:v>0.42000000000001592</c:v>
                </c:pt>
                <c:pt idx="236">
                  <c:v>0.42000000000001592</c:v>
                </c:pt>
                <c:pt idx="237">
                  <c:v>0.37000000000000455</c:v>
                </c:pt>
                <c:pt idx="238">
                  <c:v>0.33000000000004093</c:v>
                </c:pt>
                <c:pt idx="239">
                  <c:v>0.30000000000001137</c:v>
                </c:pt>
                <c:pt idx="240">
                  <c:v>0.35000000000002274</c:v>
                </c:pt>
                <c:pt idx="241">
                  <c:v>0.36000000000001364</c:v>
                </c:pt>
                <c:pt idx="242">
                  <c:v>0.35000000000002274</c:v>
                </c:pt>
                <c:pt idx="243">
                  <c:v>0.33000000000004093</c:v>
                </c:pt>
                <c:pt idx="244">
                  <c:v>0.36000000000001364</c:v>
                </c:pt>
                <c:pt idx="245">
                  <c:v>0.37999999999999545</c:v>
                </c:pt>
                <c:pt idx="246">
                  <c:v>0.43999999999999773</c:v>
                </c:pt>
                <c:pt idx="247">
                  <c:v>0.46000000000003638</c:v>
                </c:pt>
                <c:pt idx="248">
                  <c:v>0.43000000000000682</c:v>
                </c:pt>
                <c:pt idx="249">
                  <c:v>0.44999999999998863</c:v>
                </c:pt>
                <c:pt idx="250">
                  <c:v>0.44999999999998863</c:v>
                </c:pt>
                <c:pt idx="251">
                  <c:v>0.37999999999999545</c:v>
                </c:pt>
                <c:pt idx="252">
                  <c:v>0.33000000000004093</c:v>
                </c:pt>
                <c:pt idx="253">
                  <c:v>0.35000000000002274</c:v>
                </c:pt>
                <c:pt idx="254">
                  <c:v>0.36000000000001364</c:v>
                </c:pt>
                <c:pt idx="255">
                  <c:v>0.40000000000003411</c:v>
                </c:pt>
                <c:pt idx="256">
                  <c:v>0.37000000000000455</c:v>
                </c:pt>
                <c:pt idx="257">
                  <c:v>0.33000000000004093</c:v>
                </c:pt>
                <c:pt idx="258">
                  <c:v>0.31999999999999318</c:v>
                </c:pt>
                <c:pt idx="259">
                  <c:v>0.35000000000002274</c:v>
                </c:pt>
                <c:pt idx="260">
                  <c:v>0.33000000000004093</c:v>
                </c:pt>
                <c:pt idx="261">
                  <c:v>0.31000000000000227</c:v>
                </c:pt>
                <c:pt idx="262">
                  <c:v>0.31000000000000227</c:v>
                </c:pt>
                <c:pt idx="263">
                  <c:v>0.30000000000001137</c:v>
                </c:pt>
                <c:pt idx="264">
                  <c:v>0.31000000000000227</c:v>
                </c:pt>
                <c:pt idx="265">
                  <c:v>0.3900000000000432</c:v>
                </c:pt>
                <c:pt idx="266">
                  <c:v>0.40000000000003411</c:v>
                </c:pt>
                <c:pt idx="267">
                  <c:v>0.3900000000000432</c:v>
                </c:pt>
                <c:pt idx="268">
                  <c:v>0.34000000000003183</c:v>
                </c:pt>
                <c:pt idx="269">
                  <c:v>0.27000000000003865</c:v>
                </c:pt>
                <c:pt idx="270">
                  <c:v>0.25999999999999091</c:v>
                </c:pt>
                <c:pt idx="271">
                  <c:v>0.31999999999999318</c:v>
                </c:pt>
                <c:pt idx="272">
                  <c:v>0.3900000000000432</c:v>
                </c:pt>
                <c:pt idx="273">
                  <c:v>0.46000000000003638</c:v>
                </c:pt>
                <c:pt idx="274">
                  <c:v>0.53000000000002956</c:v>
                </c:pt>
                <c:pt idx="275">
                  <c:v>0.53000000000002956</c:v>
                </c:pt>
                <c:pt idx="276">
                  <c:v>0.48000000000001819</c:v>
                </c:pt>
                <c:pt idx="277">
                  <c:v>0.43999999999999773</c:v>
                </c:pt>
                <c:pt idx="278">
                  <c:v>0.37999999999999545</c:v>
                </c:pt>
                <c:pt idx="279">
                  <c:v>0.43000000000000682</c:v>
                </c:pt>
                <c:pt idx="280">
                  <c:v>0.37000000000000455</c:v>
                </c:pt>
                <c:pt idx="281">
                  <c:v>0.36000000000001364</c:v>
                </c:pt>
                <c:pt idx="282">
                  <c:v>0.33000000000004093</c:v>
                </c:pt>
                <c:pt idx="283">
                  <c:v>0.23000000000001819</c:v>
                </c:pt>
                <c:pt idx="284">
                  <c:v>0.23000000000001819</c:v>
                </c:pt>
                <c:pt idx="285">
                  <c:v>0.27000000000003865</c:v>
                </c:pt>
                <c:pt idx="286">
                  <c:v>0.31000000000000227</c:v>
                </c:pt>
                <c:pt idx="287">
                  <c:v>0.37000000000000455</c:v>
                </c:pt>
                <c:pt idx="288">
                  <c:v>0.37000000000000455</c:v>
                </c:pt>
                <c:pt idx="289">
                  <c:v>0.43999999999999773</c:v>
                </c:pt>
                <c:pt idx="290">
                  <c:v>0.47000000000002728</c:v>
                </c:pt>
                <c:pt idx="291">
                  <c:v>0.37000000000000455</c:v>
                </c:pt>
                <c:pt idx="292">
                  <c:v>0.36000000000001364</c:v>
                </c:pt>
                <c:pt idx="293">
                  <c:v>0.33000000000004093</c:v>
                </c:pt>
                <c:pt idx="294">
                  <c:v>0.3900000000000432</c:v>
                </c:pt>
                <c:pt idx="295">
                  <c:v>0.42000000000001592</c:v>
                </c:pt>
                <c:pt idx="296">
                  <c:v>0.31999999999999318</c:v>
                </c:pt>
                <c:pt idx="297">
                  <c:v>0.29000000000002046</c:v>
                </c:pt>
                <c:pt idx="298">
                  <c:v>0.29000000000002046</c:v>
                </c:pt>
                <c:pt idx="299">
                  <c:v>0.27000000000003865</c:v>
                </c:pt>
                <c:pt idx="300">
                  <c:v>0.41000000000002501</c:v>
                </c:pt>
                <c:pt idx="301">
                  <c:v>0.49000000000000909</c:v>
                </c:pt>
                <c:pt idx="302">
                  <c:v>0.47000000000002728</c:v>
                </c:pt>
                <c:pt idx="303">
                  <c:v>0.56999999999999318</c:v>
                </c:pt>
                <c:pt idx="304">
                  <c:v>0.50999999999999091</c:v>
                </c:pt>
                <c:pt idx="305">
                  <c:v>0.43000000000000682</c:v>
                </c:pt>
                <c:pt idx="306">
                  <c:v>0.40000000000003411</c:v>
                </c:pt>
                <c:pt idx="307">
                  <c:v>0.35000000000002274</c:v>
                </c:pt>
                <c:pt idx="308">
                  <c:v>0.36000000000001364</c:v>
                </c:pt>
                <c:pt idx="309">
                  <c:v>0.35000000000002274</c:v>
                </c:pt>
                <c:pt idx="310">
                  <c:v>0.37000000000000455</c:v>
                </c:pt>
                <c:pt idx="311">
                  <c:v>0.37000000000000455</c:v>
                </c:pt>
                <c:pt idx="312">
                  <c:v>0.34000000000003183</c:v>
                </c:pt>
                <c:pt idx="313">
                  <c:v>0.30000000000001137</c:v>
                </c:pt>
                <c:pt idx="314">
                  <c:v>0.29000000000002046</c:v>
                </c:pt>
                <c:pt idx="315">
                  <c:v>0.33000000000004093</c:v>
                </c:pt>
                <c:pt idx="316">
                  <c:v>0.36000000000001364</c:v>
                </c:pt>
                <c:pt idx="317">
                  <c:v>0.33000000000004093</c:v>
                </c:pt>
                <c:pt idx="318">
                  <c:v>0.28000000000002956</c:v>
                </c:pt>
                <c:pt idx="319">
                  <c:v>0.29000000000002046</c:v>
                </c:pt>
                <c:pt idx="320">
                  <c:v>0.31000000000000227</c:v>
                </c:pt>
                <c:pt idx="321">
                  <c:v>0.33000000000004093</c:v>
                </c:pt>
                <c:pt idx="322">
                  <c:v>0.31000000000000227</c:v>
                </c:pt>
                <c:pt idx="323">
                  <c:v>0.44999999999998863</c:v>
                </c:pt>
                <c:pt idx="324">
                  <c:v>0.44999999999998863</c:v>
                </c:pt>
                <c:pt idx="325">
                  <c:v>0.52000000000003865</c:v>
                </c:pt>
                <c:pt idx="326">
                  <c:v>0.58000000000004093</c:v>
                </c:pt>
                <c:pt idx="327">
                  <c:v>0.54000000000002046</c:v>
                </c:pt>
                <c:pt idx="328">
                  <c:v>0.56000000000000227</c:v>
                </c:pt>
                <c:pt idx="329">
                  <c:v>0.5</c:v>
                </c:pt>
                <c:pt idx="330">
                  <c:v>0.31999999999999318</c:v>
                </c:pt>
                <c:pt idx="331">
                  <c:v>0.27000000000003865</c:v>
                </c:pt>
                <c:pt idx="332">
                  <c:v>0.31000000000000227</c:v>
                </c:pt>
                <c:pt idx="333">
                  <c:v>0.47000000000002728</c:v>
                </c:pt>
                <c:pt idx="334">
                  <c:v>0.47000000000002728</c:v>
                </c:pt>
                <c:pt idx="335">
                  <c:v>0.43000000000000682</c:v>
                </c:pt>
                <c:pt idx="336">
                  <c:v>0.48000000000001819</c:v>
                </c:pt>
                <c:pt idx="337">
                  <c:v>0.36000000000001364</c:v>
                </c:pt>
                <c:pt idx="338">
                  <c:v>0.42000000000001592</c:v>
                </c:pt>
                <c:pt idx="339">
                  <c:v>0.49000000000000909</c:v>
                </c:pt>
                <c:pt idx="340">
                  <c:v>0.43999999999999773</c:v>
                </c:pt>
                <c:pt idx="341">
                  <c:v>0.33000000000004093</c:v>
                </c:pt>
                <c:pt idx="342">
                  <c:v>0.21000000000003638</c:v>
                </c:pt>
                <c:pt idx="343">
                  <c:v>0.24000000000000909</c:v>
                </c:pt>
                <c:pt idx="344">
                  <c:v>0.33000000000004093</c:v>
                </c:pt>
                <c:pt idx="345">
                  <c:v>0.35000000000002274</c:v>
                </c:pt>
                <c:pt idx="346">
                  <c:v>0.35000000000002274</c:v>
                </c:pt>
                <c:pt idx="347">
                  <c:v>0.28000000000002956</c:v>
                </c:pt>
                <c:pt idx="348">
                  <c:v>0.37999999999999545</c:v>
                </c:pt>
                <c:pt idx="349">
                  <c:v>0.33000000000004093</c:v>
                </c:pt>
                <c:pt idx="350">
                  <c:v>0.29000000000002046</c:v>
                </c:pt>
                <c:pt idx="351">
                  <c:v>0.34000000000003183</c:v>
                </c:pt>
                <c:pt idx="352">
                  <c:v>0.35000000000002274</c:v>
                </c:pt>
                <c:pt idx="353">
                  <c:v>0.29000000000002046</c:v>
                </c:pt>
                <c:pt idx="354">
                  <c:v>0.25999999999999091</c:v>
                </c:pt>
                <c:pt idx="355">
                  <c:v>0.29000000000002046</c:v>
                </c:pt>
                <c:pt idx="356">
                  <c:v>0.22000000000002728</c:v>
                </c:pt>
                <c:pt idx="357">
                  <c:v>0.25</c:v>
                </c:pt>
                <c:pt idx="358">
                  <c:v>0.19999999999998863</c:v>
                </c:pt>
                <c:pt idx="359">
                  <c:v>0.29000000000002046</c:v>
                </c:pt>
                <c:pt idx="360">
                  <c:v>0.15000000000003411</c:v>
                </c:pt>
                <c:pt idx="361">
                  <c:v>0.17000000000001592</c:v>
                </c:pt>
                <c:pt idx="362">
                  <c:v>0.21000000000003638</c:v>
                </c:pt>
                <c:pt idx="363">
                  <c:v>0.23000000000001819</c:v>
                </c:pt>
                <c:pt idx="364">
                  <c:v>0.21000000000003638</c:v>
                </c:pt>
                <c:pt idx="365">
                  <c:v>0.25999999999999091</c:v>
                </c:pt>
                <c:pt idx="366">
                  <c:v>0.35000000000002274</c:v>
                </c:pt>
                <c:pt idx="367">
                  <c:v>0.35000000000002274</c:v>
                </c:pt>
                <c:pt idx="368">
                  <c:v>0.33000000000004093</c:v>
                </c:pt>
                <c:pt idx="369">
                  <c:v>0.41000000000002501</c:v>
                </c:pt>
                <c:pt idx="370">
                  <c:v>0.48000000000001819</c:v>
                </c:pt>
                <c:pt idx="371">
                  <c:v>0.37000000000000455</c:v>
                </c:pt>
                <c:pt idx="372">
                  <c:v>0.37999999999999545</c:v>
                </c:pt>
                <c:pt idx="373">
                  <c:v>0.35000000000002274</c:v>
                </c:pt>
                <c:pt idx="374">
                  <c:v>0.25999999999999091</c:v>
                </c:pt>
                <c:pt idx="375">
                  <c:v>0.27000000000003865</c:v>
                </c:pt>
                <c:pt idx="376">
                  <c:v>0.25999999999999091</c:v>
                </c:pt>
                <c:pt idx="377">
                  <c:v>0.25</c:v>
                </c:pt>
                <c:pt idx="378">
                  <c:v>0.31999999999999318</c:v>
                </c:pt>
                <c:pt idx="379">
                  <c:v>0.40000000000003411</c:v>
                </c:pt>
                <c:pt idx="380">
                  <c:v>0.41000000000002501</c:v>
                </c:pt>
                <c:pt idx="381">
                  <c:v>0.35000000000002274</c:v>
                </c:pt>
                <c:pt idx="382">
                  <c:v>0.33000000000004093</c:v>
                </c:pt>
                <c:pt idx="383">
                  <c:v>0.40000000000003411</c:v>
                </c:pt>
                <c:pt idx="384">
                  <c:v>0.52000000000003865</c:v>
                </c:pt>
                <c:pt idx="385">
                  <c:v>0.56000000000000227</c:v>
                </c:pt>
                <c:pt idx="386">
                  <c:v>0.49000000000000909</c:v>
                </c:pt>
                <c:pt idx="387">
                  <c:v>0.43999999999999773</c:v>
                </c:pt>
                <c:pt idx="388">
                  <c:v>0.48000000000001819</c:v>
                </c:pt>
                <c:pt idx="389">
                  <c:v>0.67000000000001592</c:v>
                </c:pt>
                <c:pt idx="390">
                  <c:v>0.5</c:v>
                </c:pt>
                <c:pt idx="391">
                  <c:v>0.43000000000000682</c:v>
                </c:pt>
                <c:pt idx="392">
                  <c:v>0.37999999999999545</c:v>
                </c:pt>
                <c:pt idx="393">
                  <c:v>0.30000000000001137</c:v>
                </c:pt>
                <c:pt idx="394">
                  <c:v>0.25999999999999091</c:v>
                </c:pt>
                <c:pt idx="395">
                  <c:v>0.23000000000001819</c:v>
                </c:pt>
                <c:pt idx="396">
                  <c:v>0.24000000000000909</c:v>
                </c:pt>
                <c:pt idx="397">
                  <c:v>0.31999999999999318</c:v>
                </c:pt>
                <c:pt idx="398">
                  <c:v>0.34000000000003183</c:v>
                </c:pt>
                <c:pt idx="399">
                  <c:v>0.3900000000000432</c:v>
                </c:pt>
                <c:pt idx="400">
                  <c:v>0.44999999999998863</c:v>
                </c:pt>
                <c:pt idx="401">
                  <c:v>0.43999999999999773</c:v>
                </c:pt>
                <c:pt idx="402">
                  <c:v>0.42000000000001592</c:v>
                </c:pt>
                <c:pt idx="403">
                  <c:v>0.49000000000000909</c:v>
                </c:pt>
                <c:pt idx="404">
                  <c:v>0.5</c:v>
                </c:pt>
                <c:pt idx="405">
                  <c:v>0.34000000000003183</c:v>
                </c:pt>
                <c:pt idx="406">
                  <c:v>0.35000000000002274</c:v>
                </c:pt>
                <c:pt idx="407">
                  <c:v>0.46000000000003638</c:v>
                </c:pt>
                <c:pt idx="408">
                  <c:v>0.30000000000001137</c:v>
                </c:pt>
                <c:pt idx="409">
                  <c:v>0.25999999999999091</c:v>
                </c:pt>
                <c:pt idx="410">
                  <c:v>0.25999999999999091</c:v>
                </c:pt>
                <c:pt idx="411">
                  <c:v>0.18999999999999773</c:v>
                </c:pt>
                <c:pt idx="412">
                  <c:v>0.21000000000003638</c:v>
                </c:pt>
                <c:pt idx="413">
                  <c:v>0.30000000000001137</c:v>
                </c:pt>
                <c:pt idx="414">
                  <c:v>0.22000000000002728</c:v>
                </c:pt>
                <c:pt idx="415">
                  <c:v>0.21000000000003638</c:v>
                </c:pt>
                <c:pt idx="416">
                  <c:v>0.22000000000002728</c:v>
                </c:pt>
                <c:pt idx="417">
                  <c:v>0.22000000000002728</c:v>
                </c:pt>
                <c:pt idx="418">
                  <c:v>0.21000000000003638</c:v>
                </c:pt>
                <c:pt idx="419">
                  <c:v>0.35000000000002274</c:v>
                </c:pt>
                <c:pt idx="420">
                  <c:v>0.35000000000002274</c:v>
                </c:pt>
                <c:pt idx="421">
                  <c:v>0.19999999999998863</c:v>
                </c:pt>
                <c:pt idx="422">
                  <c:v>0.24000000000000909</c:v>
                </c:pt>
                <c:pt idx="423">
                  <c:v>0.37000000000000455</c:v>
                </c:pt>
                <c:pt idx="424">
                  <c:v>0.33000000000004093</c:v>
                </c:pt>
                <c:pt idx="425">
                  <c:v>0.33000000000004093</c:v>
                </c:pt>
                <c:pt idx="426">
                  <c:v>0.33000000000004093</c:v>
                </c:pt>
                <c:pt idx="427">
                  <c:v>0.31999999999999318</c:v>
                </c:pt>
                <c:pt idx="428">
                  <c:v>0.36000000000001364</c:v>
                </c:pt>
                <c:pt idx="429">
                  <c:v>0.52000000000003865</c:v>
                </c:pt>
                <c:pt idx="430">
                  <c:v>0.56999999999999318</c:v>
                </c:pt>
                <c:pt idx="431">
                  <c:v>0.43999999999999773</c:v>
                </c:pt>
                <c:pt idx="432">
                  <c:v>0.31000000000000227</c:v>
                </c:pt>
                <c:pt idx="433">
                  <c:v>0.37999999999999545</c:v>
                </c:pt>
                <c:pt idx="434">
                  <c:v>0.31000000000000227</c:v>
                </c:pt>
                <c:pt idx="435">
                  <c:v>0.35000000000002274</c:v>
                </c:pt>
                <c:pt idx="436">
                  <c:v>0.22000000000002728</c:v>
                </c:pt>
                <c:pt idx="437">
                  <c:v>0.28000000000002956</c:v>
                </c:pt>
                <c:pt idx="438">
                  <c:v>0.22000000000002728</c:v>
                </c:pt>
                <c:pt idx="439">
                  <c:v>0.25</c:v>
                </c:pt>
                <c:pt idx="440">
                  <c:v>0.17000000000001592</c:v>
                </c:pt>
                <c:pt idx="441">
                  <c:v>0.1400000000000432</c:v>
                </c:pt>
                <c:pt idx="442">
                  <c:v>0.19999999999998863</c:v>
                </c:pt>
                <c:pt idx="443">
                  <c:v>0.24000000000000909</c:v>
                </c:pt>
                <c:pt idx="444">
                  <c:v>0.22000000000002728</c:v>
                </c:pt>
                <c:pt idx="445">
                  <c:v>0.18000000000000682</c:v>
                </c:pt>
                <c:pt idx="446">
                  <c:v>0.27000000000003865</c:v>
                </c:pt>
                <c:pt idx="447">
                  <c:v>0.35000000000002274</c:v>
                </c:pt>
                <c:pt idx="448">
                  <c:v>0.52000000000003865</c:v>
                </c:pt>
                <c:pt idx="449">
                  <c:v>0.41000000000002501</c:v>
                </c:pt>
                <c:pt idx="450">
                  <c:v>0.44999999999998863</c:v>
                </c:pt>
                <c:pt idx="451">
                  <c:v>0.40000000000003411</c:v>
                </c:pt>
                <c:pt idx="452">
                  <c:v>0.40000000000003411</c:v>
                </c:pt>
                <c:pt idx="453">
                  <c:v>0.3900000000000432</c:v>
                </c:pt>
                <c:pt idx="454">
                  <c:v>0.31999999999999318</c:v>
                </c:pt>
                <c:pt idx="455">
                  <c:v>0.19999999999998863</c:v>
                </c:pt>
                <c:pt idx="456">
                  <c:v>0.22000000000002728</c:v>
                </c:pt>
                <c:pt idx="457">
                  <c:v>0.22000000000002728</c:v>
                </c:pt>
                <c:pt idx="458">
                  <c:v>0.23000000000001819</c:v>
                </c:pt>
                <c:pt idx="459">
                  <c:v>0.25999999999999091</c:v>
                </c:pt>
                <c:pt idx="460">
                  <c:v>0.25999999999999091</c:v>
                </c:pt>
                <c:pt idx="461">
                  <c:v>0.24000000000000909</c:v>
                </c:pt>
                <c:pt idx="462">
                  <c:v>0.31000000000000227</c:v>
                </c:pt>
                <c:pt idx="463">
                  <c:v>0.31999999999999318</c:v>
                </c:pt>
                <c:pt idx="464">
                  <c:v>0.30000000000001137</c:v>
                </c:pt>
                <c:pt idx="465">
                  <c:v>0.29000000000002046</c:v>
                </c:pt>
                <c:pt idx="466">
                  <c:v>0.34000000000003183</c:v>
                </c:pt>
                <c:pt idx="467">
                  <c:v>0.34000000000003183</c:v>
                </c:pt>
                <c:pt idx="468">
                  <c:v>0.34000000000003183</c:v>
                </c:pt>
                <c:pt idx="469">
                  <c:v>0.35000000000002274</c:v>
                </c:pt>
                <c:pt idx="470">
                  <c:v>0.33000000000004093</c:v>
                </c:pt>
                <c:pt idx="471">
                  <c:v>0.31000000000000227</c:v>
                </c:pt>
                <c:pt idx="472">
                  <c:v>0.3900000000000432</c:v>
                </c:pt>
                <c:pt idx="473">
                  <c:v>0.37000000000000455</c:v>
                </c:pt>
                <c:pt idx="474">
                  <c:v>0.25</c:v>
                </c:pt>
                <c:pt idx="475">
                  <c:v>0.19999999999998863</c:v>
                </c:pt>
                <c:pt idx="476">
                  <c:v>0.22000000000002728</c:v>
                </c:pt>
                <c:pt idx="477">
                  <c:v>0.24000000000000909</c:v>
                </c:pt>
                <c:pt idx="478">
                  <c:v>0.28000000000002956</c:v>
                </c:pt>
                <c:pt idx="479">
                  <c:v>0.23000000000001819</c:v>
                </c:pt>
                <c:pt idx="480">
                  <c:v>0.25999999999999091</c:v>
                </c:pt>
                <c:pt idx="481">
                  <c:v>0.29000000000002046</c:v>
                </c:pt>
                <c:pt idx="482">
                  <c:v>0.36000000000001364</c:v>
                </c:pt>
                <c:pt idx="483">
                  <c:v>0.37999999999999545</c:v>
                </c:pt>
                <c:pt idx="484">
                  <c:v>0.37000000000000455</c:v>
                </c:pt>
                <c:pt idx="485">
                  <c:v>0.33000000000004093</c:v>
                </c:pt>
                <c:pt idx="486">
                  <c:v>0.27000000000003865</c:v>
                </c:pt>
                <c:pt idx="487">
                  <c:v>0.24000000000000909</c:v>
                </c:pt>
                <c:pt idx="488">
                  <c:v>0.19999999999998863</c:v>
                </c:pt>
                <c:pt idx="489">
                  <c:v>0.27000000000003865</c:v>
                </c:pt>
                <c:pt idx="490">
                  <c:v>0.24000000000000909</c:v>
                </c:pt>
                <c:pt idx="491">
                  <c:v>0.29000000000002046</c:v>
                </c:pt>
                <c:pt idx="492">
                  <c:v>0.30000000000001137</c:v>
                </c:pt>
                <c:pt idx="493">
                  <c:v>0.28000000000002956</c:v>
                </c:pt>
                <c:pt idx="494">
                  <c:v>0.28000000000002956</c:v>
                </c:pt>
                <c:pt idx="495">
                  <c:v>0.29000000000002046</c:v>
                </c:pt>
                <c:pt idx="496">
                  <c:v>0.25999999999999091</c:v>
                </c:pt>
                <c:pt idx="497">
                  <c:v>0.28000000000002956</c:v>
                </c:pt>
                <c:pt idx="498">
                  <c:v>0.24000000000000909</c:v>
                </c:pt>
                <c:pt idx="499">
                  <c:v>0.29000000000002046</c:v>
                </c:pt>
                <c:pt idx="500">
                  <c:v>0.33000000000004093</c:v>
                </c:pt>
                <c:pt idx="501">
                  <c:v>0.36000000000001364</c:v>
                </c:pt>
                <c:pt idx="502">
                  <c:v>0.28000000000002956</c:v>
                </c:pt>
                <c:pt idx="503">
                  <c:v>0.29000000000002046</c:v>
                </c:pt>
                <c:pt idx="504">
                  <c:v>0.25</c:v>
                </c:pt>
                <c:pt idx="505">
                  <c:v>0.23000000000001819</c:v>
                </c:pt>
                <c:pt idx="506">
                  <c:v>0.27000000000003865</c:v>
                </c:pt>
                <c:pt idx="507">
                  <c:v>0.34000000000003183</c:v>
                </c:pt>
                <c:pt idx="508">
                  <c:v>0.29000000000002046</c:v>
                </c:pt>
                <c:pt idx="509">
                  <c:v>0.25</c:v>
                </c:pt>
                <c:pt idx="510">
                  <c:v>0.27000000000003865</c:v>
                </c:pt>
                <c:pt idx="511">
                  <c:v>0.29000000000002046</c:v>
                </c:pt>
                <c:pt idx="512">
                  <c:v>0.34000000000003183</c:v>
                </c:pt>
                <c:pt idx="513">
                  <c:v>0.22000000000002728</c:v>
                </c:pt>
                <c:pt idx="514">
                  <c:v>0.23000000000001819</c:v>
                </c:pt>
                <c:pt idx="515">
                  <c:v>0.23000000000001819</c:v>
                </c:pt>
                <c:pt idx="516">
                  <c:v>0.25</c:v>
                </c:pt>
                <c:pt idx="517">
                  <c:v>0.29000000000002046</c:v>
                </c:pt>
                <c:pt idx="518">
                  <c:v>0.31000000000000227</c:v>
                </c:pt>
                <c:pt idx="519">
                  <c:v>0.37000000000000455</c:v>
                </c:pt>
                <c:pt idx="520">
                  <c:v>0.35000000000002274</c:v>
                </c:pt>
                <c:pt idx="521">
                  <c:v>0.36000000000001364</c:v>
                </c:pt>
                <c:pt idx="522">
                  <c:v>0.35000000000002274</c:v>
                </c:pt>
                <c:pt idx="523">
                  <c:v>0.43999999999999773</c:v>
                </c:pt>
                <c:pt idx="524">
                  <c:v>0.35000000000002274</c:v>
                </c:pt>
                <c:pt idx="525">
                  <c:v>0.31000000000000227</c:v>
                </c:pt>
                <c:pt idx="526">
                  <c:v>0.29000000000002046</c:v>
                </c:pt>
                <c:pt idx="527">
                  <c:v>0.28000000000002956</c:v>
                </c:pt>
                <c:pt idx="528">
                  <c:v>0.27000000000003865</c:v>
                </c:pt>
                <c:pt idx="529">
                  <c:v>0.24000000000000909</c:v>
                </c:pt>
                <c:pt idx="530">
                  <c:v>0.23000000000001819</c:v>
                </c:pt>
                <c:pt idx="531">
                  <c:v>0.25999999999999091</c:v>
                </c:pt>
                <c:pt idx="532">
                  <c:v>0.31999999999999318</c:v>
                </c:pt>
                <c:pt idx="533">
                  <c:v>0.19999999999998863</c:v>
                </c:pt>
                <c:pt idx="534">
                  <c:v>0.22000000000002728</c:v>
                </c:pt>
                <c:pt idx="535">
                  <c:v>0.27000000000003865</c:v>
                </c:pt>
                <c:pt idx="536">
                  <c:v>0.25</c:v>
                </c:pt>
                <c:pt idx="537">
                  <c:v>0.24000000000000909</c:v>
                </c:pt>
                <c:pt idx="538">
                  <c:v>0.25</c:v>
                </c:pt>
                <c:pt idx="539">
                  <c:v>0.25999999999999091</c:v>
                </c:pt>
                <c:pt idx="540">
                  <c:v>0.29000000000002046</c:v>
                </c:pt>
                <c:pt idx="541">
                  <c:v>0.31000000000000227</c:v>
                </c:pt>
                <c:pt idx="542">
                  <c:v>0.33000000000004093</c:v>
                </c:pt>
                <c:pt idx="543">
                  <c:v>0.31000000000000227</c:v>
                </c:pt>
                <c:pt idx="544">
                  <c:v>0.28000000000002956</c:v>
                </c:pt>
                <c:pt idx="545">
                  <c:v>0.25999999999999091</c:v>
                </c:pt>
                <c:pt idx="546">
                  <c:v>0.24000000000000909</c:v>
                </c:pt>
                <c:pt idx="547">
                  <c:v>0.22000000000002728</c:v>
                </c:pt>
                <c:pt idx="548">
                  <c:v>0.23000000000001819</c:v>
                </c:pt>
                <c:pt idx="549">
                  <c:v>0.25999999999999091</c:v>
                </c:pt>
                <c:pt idx="550">
                  <c:v>0.30000000000001137</c:v>
                </c:pt>
                <c:pt idx="551">
                  <c:v>0.31000000000000227</c:v>
                </c:pt>
                <c:pt idx="552">
                  <c:v>0.31999999999999318</c:v>
                </c:pt>
                <c:pt idx="553">
                  <c:v>0.31999999999999318</c:v>
                </c:pt>
                <c:pt idx="554">
                  <c:v>0.33000000000004093</c:v>
                </c:pt>
                <c:pt idx="555">
                  <c:v>0.30000000000001137</c:v>
                </c:pt>
                <c:pt idx="556">
                  <c:v>0.27000000000003865</c:v>
                </c:pt>
                <c:pt idx="557">
                  <c:v>0.27000000000003865</c:v>
                </c:pt>
                <c:pt idx="558">
                  <c:v>0.24000000000000909</c:v>
                </c:pt>
                <c:pt idx="559">
                  <c:v>0.27000000000003865</c:v>
                </c:pt>
                <c:pt idx="560">
                  <c:v>0.25999999999999091</c:v>
                </c:pt>
                <c:pt idx="561">
                  <c:v>0.23000000000001819</c:v>
                </c:pt>
                <c:pt idx="562">
                  <c:v>0.18999999999999773</c:v>
                </c:pt>
                <c:pt idx="563">
                  <c:v>0.21000000000003638</c:v>
                </c:pt>
                <c:pt idx="564">
                  <c:v>0.34000000000003183</c:v>
                </c:pt>
                <c:pt idx="565">
                  <c:v>0.29000000000002046</c:v>
                </c:pt>
                <c:pt idx="566">
                  <c:v>0.23000000000001819</c:v>
                </c:pt>
                <c:pt idx="567">
                  <c:v>0.22000000000002728</c:v>
                </c:pt>
                <c:pt idx="568">
                  <c:v>0.27000000000003865</c:v>
                </c:pt>
                <c:pt idx="569">
                  <c:v>0.29000000000002046</c:v>
                </c:pt>
                <c:pt idx="570">
                  <c:v>0.29000000000002046</c:v>
                </c:pt>
                <c:pt idx="571">
                  <c:v>0.24000000000000909</c:v>
                </c:pt>
                <c:pt idx="572">
                  <c:v>0.18999999999999773</c:v>
                </c:pt>
                <c:pt idx="573">
                  <c:v>0.18999999999999773</c:v>
                </c:pt>
                <c:pt idx="574">
                  <c:v>0.25999999999999091</c:v>
                </c:pt>
                <c:pt idx="575">
                  <c:v>0.18000000000000682</c:v>
                </c:pt>
                <c:pt idx="576">
                  <c:v>0.23000000000001819</c:v>
                </c:pt>
                <c:pt idx="577">
                  <c:v>0.18999999999999773</c:v>
                </c:pt>
                <c:pt idx="578">
                  <c:v>0.19999999999998863</c:v>
                </c:pt>
                <c:pt idx="579">
                  <c:v>0.29000000000002046</c:v>
                </c:pt>
                <c:pt idx="580">
                  <c:v>0.29000000000002046</c:v>
                </c:pt>
                <c:pt idx="581">
                  <c:v>0.25</c:v>
                </c:pt>
                <c:pt idx="582">
                  <c:v>0.21000000000003638</c:v>
                </c:pt>
                <c:pt idx="583">
                  <c:v>0.19999999999998863</c:v>
                </c:pt>
                <c:pt idx="584">
                  <c:v>0.19999999999998863</c:v>
                </c:pt>
                <c:pt idx="585">
                  <c:v>0.22000000000002728</c:v>
                </c:pt>
                <c:pt idx="586">
                  <c:v>0.23000000000001819</c:v>
                </c:pt>
                <c:pt idx="587">
                  <c:v>0.24000000000000909</c:v>
                </c:pt>
                <c:pt idx="588">
                  <c:v>0.27000000000003865</c:v>
                </c:pt>
                <c:pt idx="589">
                  <c:v>0.24000000000000909</c:v>
                </c:pt>
                <c:pt idx="590">
                  <c:v>0.27000000000003865</c:v>
                </c:pt>
                <c:pt idx="591">
                  <c:v>0.25999999999999091</c:v>
                </c:pt>
                <c:pt idx="592">
                  <c:v>0.22000000000002728</c:v>
                </c:pt>
                <c:pt idx="593">
                  <c:v>0.23000000000001819</c:v>
                </c:pt>
                <c:pt idx="594">
                  <c:v>0.25999999999999091</c:v>
                </c:pt>
                <c:pt idx="595">
                  <c:v>0.28000000000002956</c:v>
                </c:pt>
                <c:pt idx="596">
                  <c:v>0.18999999999999773</c:v>
                </c:pt>
                <c:pt idx="597">
                  <c:v>0.17000000000001592</c:v>
                </c:pt>
                <c:pt idx="598">
                  <c:v>0.21000000000003638</c:v>
                </c:pt>
                <c:pt idx="599">
                  <c:v>0.22000000000002728</c:v>
                </c:pt>
                <c:pt idx="600">
                  <c:v>0.18000000000000682</c:v>
                </c:pt>
                <c:pt idx="601">
                  <c:v>0.21000000000003638</c:v>
                </c:pt>
                <c:pt idx="602">
                  <c:v>0.29000000000002046</c:v>
                </c:pt>
                <c:pt idx="603">
                  <c:v>0.28000000000002956</c:v>
                </c:pt>
                <c:pt idx="604">
                  <c:v>0.24000000000000909</c:v>
                </c:pt>
                <c:pt idx="605">
                  <c:v>0.25999999999999091</c:v>
                </c:pt>
                <c:pt idx="606">
                  <c:v>0.28000000000002956</c:v>
                </c:pt>
                <c:pt idx="607">
                  <c:v>0.21000000000003638</c:v>
                </c:pt>
                <c:pt idx="608">
                  <c:v>0.21000000000003638</c:v>
                </c:pt>
                <c:pt idx="609">
                  <c:v>0.23000000000001819</c:v>
                </c:pt>
                <c:pt idx="610">
                  <c:v>0.27000000000003865</c:v>
                </c:pt>
                <c:pt idx="611">
                  <c:v>0.30000000000001137</c:v>
                </c:pt>
                <c:pt idx="612">
                  <c:v>0.33000000000004093</c:v>
                </c:pt>
                <c:pt idx="613">
                  <c:v>0.31000000000000227</c:v>
                </c:pt>
                <c:pt idx="614">
                  <c:v>0.18999999999999773</c:v>
                </c:pt>
                <c:pt idx="615">
                  <c:v>0.16000000000002501</c:v>
                </c:pt>
                <c:pt idx="616">
                  <c:v>0.16000000000002501</c:v>
                </c:pt>
                <c:pt idx="617">
                  <c:v>0.16000000000002501</c:v>
                </c:pt>
                <c:pt idx="618">
                  <c:v>0.17000000000001592</c:v>
                </c:pt>
                <c:pt idx="619">
                  <c:v>0.16000000000002501</c:v>
                </c:pt>
                <c:pt idx="620">
                  <c:v>0.18999999999999773</c:v>
                </c:pt>
                <c:pt idx="621">
                  <c:v>0.23000000000001819</c:v>
                </c:pt>
                <c:pt idx="622">
                  <c:v>0.28000000000002956</c:v>
                </c:pt>
                <c:pt idx="623">
                  <c:v>0.25</c:v>
                </c:pt>
                <c:pt idx="624">
                  <c:v>0.25999999999999091</c:v>
                </c:pt>
                <c:pt idx="625">
                  <c:v>0.29000000000002046</c:v>
                </c:pt>
                <c:pt idx="626">
                  <c:v>0.23000000000001819</c:v>
                </c:pt>
                <c:pt idx="627">
                  <c:v>0.22000000000002728</c:v>
                </c:pt>
                <c:pt idx="628">
                  <c:v>0.23000000000001819</c:v>
                </c:pt>
                <c:pt idx="629">
                  <c:v>0.21000000000003638</c:v>
                </c:pt>
                <c:pt idx="630">
                  <c:v>0.17000000000001592</c:v>
                </c:pt>
                <c:pt idx="631">
                  <c:v>0.17000000000001592</c:v>
                </c:pt>
                <c:pt idx="632">
                  <c:v>0.18999999999999773</c:v>
                </c:pt>
                <c:pt idx="633">
                  <c:v>0.19999999999998863</c:v>
                </c:pt>
                <c:pt idx="634">
                  <c:v>0.16000000000002501</c:v>
                </c:pt>
                <c:pt idx="635">
                  <c:v>0.17000000000001592</c:v>
                </c:pt>
                <c:pt idx="636">
                  <c:v>0.21000000000003638</c:v>
                </c:pt>
                <c:pt idx="637">
                  <c:v>0.27000000000003865</c:v>
                </c:pt>
                <c:pt idx="638">
                  <c:v>0.28000000000002956</c:v>
                </c:pt>
                <c:pt idx="639">
                  <c:v>0.29000000000002046</c:v>
                </c:pt>
                <c:pt idx="640">
                  <c:v>0.29000000000002046</c:v>
                </c:pt>
                <c:pt idx="641">
                  <c:v>0.25999999999999091</c:v>
                </c:pt>
                <c:pt idx="642">
                  <c:v>0.31999999999999318</c:v>
                </c:pt>
                <c:pt idx="643">
                  <c:v>0.25999999999999091</c:v>
                </c:pt>
                <c:pt idx="644">
                  <c:v>0.24000000000000909</c:v>
                </c:pt>
                <c:pt idx="645">
                  <c:v>0.25999999999999091</c:v>
                </c:pt>
                <c:pt idx="646">
                  <c:v>0.28000000000002956</c:v>
                </c:pt>
                <c:pt idx="647">
                  <c:v>0.21000000000003638</c:v>
                </c:pt>
                <c:pt idx="648">
                  <c:v>0.19999999999998863</c:v>
                </c:pt>
                <c:pt idx="649">
                  <c:v>0.27000000000003865</c:v>
                </c:pt>
                <c:pt idx="650">
                  <c:v>0.35000000000002274</c:v>
                </c:pt>
                <c:pt idx="651">
                  <c:v>0.22000000000002728</c:v>
                </c:pt>
                <c:pt idx="652">
                  <c:v>0.18999999999999773</c:v>
                </c:pt>
                <c:pt idx="653">
                  <c:v>0.22000000000002728</c:v>
                </c:pt>
                <c:pt idx="654">
                  <c:v>0.21000000000003638</c:v>
                </c:pt>
                <c:pt idx="655">
                  <c:v>0.28000000000002956</c:v>
                </c:pt>
                <c:pt idx="656">
                  <c:v>0.19999999999998863</c:v>
                </c:pt>
                <c:pt idx="657">
                  <c:v>0.18000000000000682</c:v>
                </c:pt>
                <c:pt idx="658">
                  <c:v>0.19999999999998863</c:v>
                </c:pt>
                <c:pt idx="659">
                  <c:v>0.24000000000000909</c:v>
                </c:pt>
                <c:pt idx="660">
                  <c:v>0.28000000000002956</c:v>
                </c:pt>
                <c:pt idx="661">
                  <c:v>0.31000000000000227</c:v>
                </c:pt>
                <c:pt idx="662">
                  <c:v>0.22000000000002728</c:v>
                </c:pt>
                <c:pt idx="663">
                  <c:v>0.18999999999999773</c:v>
                </c:pt>
                <c:pt idx="664">
                  <c:v>0.18999999999999773</c:v>
                </c:pt>
                <c:pt idx="665">
                  <c:v>0.18999999999999773</c:v>
                </c:pt>
                <c:pt idx="666">
                  <c:v>0.16000000000002501</c:v>
                </c:pt>
                <c:pt idx="667">
                  <c:v>0.18999999999999773</c:v>
                </c:pt>
                <c:pt idx="668">
                  <c:v>0.12000000000000455</c:v>
                </c:pt>
                <c:pt idx="669">
                  <c:v>0.10000000000002274</c:v>
                </c:pt>
                <c:pt idx="670">
                  <c:v>0.1400000000000432</c:v>
                </c:pt>
                <c:pt idx="671">
                  <c:v>0.25999999999999091</c:v>
                </c:pt>
                <c:pt idx="672">
                  <c:v>0.37000000000000455</c:v>
                </c:pt>
                <c:pt idx="673">
                  <c:v>0.40000000000003411</c:v>
                </c:pt>
                <c:pt idx="674">
                  <c:v>0.40000000000003411</c:v>
                </c:pt>
                <c:pt idx="675">
                  <c:v>0.28000000000002956</c:v>
                </c:pt>
                <c:pt idx="676">
                  <c:v>0.25</c:v>
                </c:pt>
                <c:pt idx="677">
                  <c:v>0.29000000000002046</c:v>
                </c:pt>
                <c:pt idx="678">
                  <c:v>0.29000000000002046</c:v>
                </c:pt>
                <c:pt idx="679">
                  <c:v>0.24000000000000909</c:v>
                </c:pt>
                <c:pt idx="680">
                  <c:v>0.25</c:v>
                </c:pt>
                <c:pt idx="681">
                  <c:v>0.24000000000000909</c:v>
                </c:pt>
                <c:pt idx="682">
                  <c:v>0.19999999999998863</c:v>
                </c:pt>
                <c:pt idx="683">
                  <c:v>0.15000000000003411</c:v>
                </c:pt>
                <c:pt idx="684">
                  <c:v>0.18000000000000682</c:v>
                </c:pt>
                <c:pt idx="685">
                  <c:v>0.18000000000000682</c:v>
                </c:pt>
                <c:pt idx="686">
                  <c:v>0.19999999999998863</c:v>
                </c:pt>
                <c:pt idx="687">
                  <c:v>0.18000000000000682</c:v>
                </c:pt>
                <c:pt idx="688">
                  <c:v>0.1400000000000432</c:v>
                </c:pt>
                <c:pt idx="689">
                  <c:v>9.0000000000031832E-2</c:v>
                </c:pt>
                <c:pt idx="690">
                  <c:v>0.10000000000002274</c:v>
                </c:pt>
                <c:pt idx="691">
                  <c:v>0.1400000000000432</c:v>
                </c:pt>
                <c:pt idx="692">
                  <c:v>0.22000000000002728</c:v>
                </c:pt>
                <c:pt idx="693">
                  <c:v>0.31000000000000227</c:v>
                </c:pt>
                <c:pt idx="694">
                  <c:v>0.23000000000001819</c:v>
                </c:pt>
                <c:pt idx="695">
                  <c:v>0.25</c:v>
                </c:pt>
                <c:pt idx="696">
                  <c:v>0.23000000000001819</c:v>
                </c:pt>
                <c:pt idx="697">
                  <c:v>0.25</c:v>
                </c:pt>
                <c:pt idx="698">
                  <c:v>0.25999999999999091</c:v>
                </c:pt>
                <c:pt idx="699">
                  <c:v>0.31000000000000227</c:v>
                </c:pt>
                <c:pt idx="700">
                  <c:v>0.34000000000003183</c:v>
                </c:pt>
                <c:pt idx="701">
                  <c:v>0.23000000000001819</c:v>
                </c:pt>
                <c:pt idx="702">
                  <c:v>0.18000000000000682</c:v>
                </c:pt>
                <c:pt idx="703">
                  <c:v>0.22000000000002728</c:v>
                </c:pt>
                <c:pt idx="704">
                  <c:v>0.17000000000001592</c:v>
                </c:pt>
                <c:pt idx="705">
                  <c:v>0.16000000000002501</c:v>
                </c:pt>
                <c:pt idx="706">
                  <c:v>0.19999999999998863</c:v>
                </c:pt>
                <c:pt idx="707">
                  <c:v>0.18999999999999773</c:v>
                </c:pt>
                <c:pt idx="708">
                  <c:v>0.16000000000002501</c:v>
                </c:pt>
                <c:pt idx="709">
                  <c:v>6.9999999999993179E-2</c:v>
                </c:pt>
                <c:pt idx="710">
                  <c:v>0.18000000000000682</c:v>
                </c:pt>
                <c:pt idx="711">
                  <c:v>0.12000000000000455</c:v>
                </c:pt>
                <c:pt idx="712">
                  <c:v>0.12999999999999545</c:v>
                </c:pt>
                <c:pt idx="713">
                  <c:v>0.12999999999999545</c:v>
                </c:pt>
                <c:pt idx="714">
                  <c:v>0.15000000000003411</c:v>
                </c:pt>
                <c:pt idx="715">
                  <c:v>0.21000000000003638</c:v>
                </c:pt>
                <c:pt idx="716">
                  <c:v>0.28000000000002956</c:v>
                </c:pt>
                <c:pt idx="717">
                  <c:v>0.28000000000002956</c:v>
                </c:pt>
                <c:pt idx="718">
                  <c:v>0.29000000000002046</c:v>
                </c:pt>
                <c:pt idx="719">
                  <c:v>0.28000000000002956</c:v>
                </c:pt>
                <c:pt idx="720">
                  <c:v>0.30000000000001137</c:v>
                </c:pt>
                <c:pt idx="721">
                  <c:v>0.30000000000001137</c:v>
                </c:pt>
                <c:pt idx="722">
                  <c:v>0.36000000000001364</c:v>
                </c:pt>
                <c:pt idx="723">
                  <c:v>0.25999999999999091</c:v>
                </c:pt>
                <c:pt idx="724">
                  <c:v>0.37000000000000455</c:v>
                </c:pt>
                <c:pt idx="725">
                  <c:v>0.25</c:v>
                </c:pt>
                <c:pt idx="726">
                  <c:v>0.18000000000000682</c:v>
                </c:pt>
                <c:pt idx="727">
                  <c:v>0.22000000000002728</c:v>
                </c:pt>
                <c:pt idx="728">
                  <c:v>0.18999999999999773</c:v>
                </c:pt>
                <c:pt idx="729">
                  <c:v>0.25</c:v>
                </c:pt>
                <c:pt idx="730">
                  <c:v>0.30000000000001137</c:v>
                </c:pt>
                <c:pt idx="731">
                  <c:v>0.31000000000000227</c:v>
                </c:pt>
                <c:pt idx="732">
                  <c:v>0.24000000000000909</c:v>
                </c:pt>
                <c:pt idx="733">
                  <c:v>6.9999999999993179E-2</c:v>
                </c:pt>
                <c:pt idx="734">
                  <c:v>6.9999999999993179E-2</c:v>
                </c:pt>
                <c:pt idx="735">
                  <c:v>0.12999999999999545</c:v>
                </c:pt>
                <c:pt idx="736">
                  <c:v>0.22000000000002728</c:v>
                </c:pt>
                <c:pt idx="737">
                  <c:v>0.21000000000003638</c:v>
                </c:pt>
                <c:pt idx="738">
                  <c:v>0.11000000000001364</c:v>
                </c:pt>
                <c:pt idx="739">
                  <c:v>0.17000000000001592</c:v>
                </c:pt>
                <c:pt idx="740">
                  <c:v>0.19999999999998863</c:v>
                </c:pt>
                <c:pt idx="741">
                  <c:v>0.1400000000000432</c:v>
                </c:pt>
                <c:pt idx="742">
                  <c:v>9.0000000000031832E-2</c:v>
                </c:pt>
                <c:pt idx="743">
                  <c:v>0.12999999999999545</c:v>
                </c:pt>
                <c:pt idx="744">
                  <c:v>0.1400000000000432</c:v>
                </c:pt>
                <c:pt idx="745">
                  <c:v>0.11000000000001364</c:v>
                </c:pt>
                <c:pt idx="746">
                  <c:v>9.9999999999909051E-3</c:v>
                </c:pt>
                <c:pt idx="747">
                  <c:v>0.11000000000001364</c:v>
                </c:pt>
                <c:pt idx="748">
                  <c:v>0.12000000000000455</c:v>
                </c:pt>
                <c:pt idx="749">
                  <c:v>8.0000000000040927E-2</c:v>
                </c:pt>
                <c:pt idx="750">
                  <c:v>0.12000000000000455</c:v>
                </c:pt>
                <c:pt idx="751">
                  <c:v>0.1400000000000432</c:v>
                </c:pt>
                <c:pt idx="752">
                  <c:v>6.9999999999993179E-2</c:v>
                </c:pt>
                <c:pt idx="753">
                  <c:v>6.0000000000002274E-2</c:v>
                </c:pt>
                <c:pt idx="754">
                  <c:v>8.0000000000040927E-2</c:v>
                </c:pt>
                <c:pt idx="755">
                  <c:v>6.9999999999993179E-2</c:v>
                </c:pt>
                <c:pt idx="756">
                  <c:v>6.0000000000002274E-2</c:v>
                </c:pt>
                <c:pt idx="757">
                  <c:v>3.0000000000029559E-2</c:v>
                </c:pt>
                <c:pt idx="758">
                  <c:v>0.31000000000000227</c:v>
                </c:pt>
                <c:pt idx="759">
                  <c:v>0.42000000000001592</c:v>
                </c:pt>
                <c:pt idx="760">
                  <c:v>0.52000000000003865</c:v>
                </c:pt>
                <c:pt idx="761">
                  <c:v>0.35000000000002274</c:v>
                </c:pt>
                <c:pt idx="762">
                  <c:v>0.25999999999999091</c:v>
                </c:pt>
                <c:pt idx="763">
                  <c:v>0.22000000000002728</c:v>
                </c:pt>
                <c:pt idx="764">
                  <c:v>0.27000000000003865</c:v>
                </c:pt>
                <c:pt idx="765">
                  <c:v>0.15000000000003411</c:v>
                </c:pt>
                <c:pt idx="766">
                  <c:v>0.12999999999999545</c:v>
                </c:pt>
                <c:pt idx="767">
                  <c:v>0.18999999999999773</c:v>
                </c:pt>
                <c:pt idx="768">
                  <c:v>0.15000000000003411</c:v>
                </c:pt>
                <c:pt idx="769">
                  <c:v>0.12999999999999545</c:v>
                </c:pt>
                <c:pt idx="770">
                  <c:v>0.21000000000003638</c:v>
                </c:pt>
                <c:pt idx="771">
                  <c:v>0.25</c:v>
                </c:pt>
                <c:pt idx="772">
                  <c:v>0.23000000000001819</c:v>
                </c:pt>
                <c:pt idx="773">
                  <c:v>0.22000000000002728</c:v>
                </c:pt>
                <c:pt idx="774">
                  <c:v>0.16000000000002501</c:v>
                </c:pt>
                <c:pt idx="775">
                  <c:v>0.15000000000003411</c:v>
                </c:pt>
                <c:pt idx="776">
                  <c:v>0.16000000000002501</c:v>
                </c:pt>
                <c:pt idx="777">
                  <c:v>0.19999999999998863</c:v>
                </c:pt>
                <c:pt idx="778">
                  <c:v>0.22000000000002728</c:v>
                </c:pt>
                <c:pt idx="779">
                  <c:v>0.28000000000002956</c:v>
                </c:pt>
                <c:pt idx="780">
                  <c:v>0.23000000000001819</c:v>
                </c:pt>
                <c:pt idx="781">
                  <c:v>0.33000000000004093</c:v>
                </c:pt>
                <c:pt idx="782">
                  <c:v>0.24000000000000909</c:v>
                </c:pt>
                <c:pt idx="783">
                  <c:v>0.21000000000003638</c:v>
                </c:pt>
                <c:pt idx="784">
                  <c:v>0.25999999999999091</c:v>
                </c:pt>
                <c:pt idx="785">
                  <c:v>0.22000000000002728</c:v>
                </c:pt>
                <c:pt idx="786">
                  <c:v>0.17000000000001592</c:v>
                </c:pt>
                <c:pt idx="787">
                  <c:v>0.21000000000003638</c:v>
                </c:pt>
                <c:pt idx="788">
                  <c:v>0.19999999999998863</c:v>
                </c:pt>
                <c:pt idx="789">
                  <c:v>0.17000000000001592</c:v>
                </c:pt>
                <c:pt idx="790">
                  <c:v>0.23000000000001819</c:v>
                </c:pt>
                <c:pt idx="791">
                  <c:v>6.9999999999993179E-2</c:v>
                </c:pt>
                <c:pt idx="792">
                  <c:v>9.9999999999909051E-3</c:v>
                </c:pt>
                <c:pt idx="793">
                  <c:v>5.0000000000011369E-2</c:v>
                </c:pt>
                <c:pt idx="794">
                  <c:v>6.9999999999993179E-2</c:v>
                </c:pt>
                <c:pt idx="795">
                  <c:v>6.9999999999993179E-2</c:v>
                </c:pt>
                <c:pt idx="796">
                  <c:v>0</c:v>
                </c:pt>
                <c:pt idx="797">
                  <c:v>0</c:v>
                </c:pt>
                <c:pt idx="798">
                  <c:v>4.0000000000020464E-2</c:v>
                </c:pt>
                <c:pt idx="799">
                  <c:v>2.0000000000038654E-2</c:v>
                </c:pt>
                <c:pt idx="800">
                  <c:v>0.11000000000001364</c:v>
                </c:pt>
                <c:pt idx="801">
                  <c:v>0.17000000000001592</c:v>
                </c:pt>
                <c:pt idx="802">
                  <c:v>0.15000000000003411</c:v>
                </c:pt>
                <c:pt idx="803">
                  <c:v>0.15000000000003411</c:v>
                </c:pt>
                <c:pt idx="804">
                  <c:v>0.17000000000001592</c:v>
                </c:pt>
                <c:pt idx="805">
                  <c:v>0.17000000000001592</c:v>
                </c:pt>
                <c:pt idx="806">
                  <c:v>5.0000000000011369E-2</c:v>
                </c:pt>
                <c:pt idx="807">
                  <c:v>6.0000000000002274E-2</c:v>
                </c:pt>
                <c:pt idx="808">
                  <c:v>9.0000000000031832E-2</c:v>
                </c:pt>
                <c:pt idx="809">
                  <c:v>0.12999999999999545</c:v>
                </c:pt>
                <c:pt idx="810">
                  <c:v>0.18000000000000682</c:v>
                </c:pt>
                <c:pt idx="811">
                  <c:v>0.12999999999999545</c:v>
                </c:pt>
                <c:pt idx="812">
                  <c:v>0.11000000000001364</c:v>
                </c:pt>
                <c:pt idx="813">
                  <c:v>0.12000000000000455</c:v>
                </c:pt>
                <c:pt idx="814">
                  <c:v>0.16000000000002501</c:v>
                </c:pt>
                <c:pt idx="815">
                  <c:v>0.18999999999999773</c:v>
                </c:pt>
                <c:pt idx="816">
                  <c:v>0.25</c:v>
                </c:pt>
                <c:pt idx="817">
                  <c:v>0.22000000000002728</c:v>
                </c:pt>
                <c:pt idx="818">
                  <c:v>0.18999999999999773</c:v>
                </c:pt>
                <c:pt idx="819">
                  <c:v>0.22000000000002728</c:v>
                </c:pt>
                <c:pt idx="820">
                  <c:v>0.31000000000000227</c:v>
                </c:pt>
                <c:pt idx="821">
                  <c:v>0.21000000000003638</c:v>
                </c:pt>
                <c:pt idx="822">
                  <c:v>0.11000000000001364</c:v>
                </c:pt>
                <c:pt idx="823">
                  <c:v>0.11000000000001364</c:v>
                </c:pt>
                <c:pt idx="824">
                  <c:v>0.1400000000000432</c:v>
                </c:pt>
                <c:pt idx="825">
                  <c:v>0.11000000000001364</c:v>
                </c:pt>
                <c:pt idx="826">
                  <c:v>9.9999999999909051E-3</c:v>
                </c:pt>
                <c:pt idx="827">
                  <c:v>4.0000000000020464E-2</c:v>
                </c:pt>
                <c:pt idx="828">
                  <c:v>6.9999999999993179E-2</c:v>
                </c:pt>
                <c:pt idx="829">
                  <c:v>6.0000000000002274E-2</c:v>
                </c:pt>
                <c:pt idx="830">
                  <c:v>4.0000000000020464E-2</c:v>
                </c:pt>
                <c:pt idx="831">
                  <c:v>9.0000000000031832E-2</c:v>
                </c:pt>
                <c:pt idx="832">
                  <c:v>0.1400000000000432</c:v>
                </c:pt>
                <c:pt idx="833">
                  <c:v>0.16000000000002501</c:v>
                </c:pt>
                <c:pt idx="834">
                  <c:v>0.18000000000000682</c:v>
                </c:pt>
                <c:pt idx="835">
                  <c:v>0.18000000000000682</c:v>
                </c:pt>
                <c:pt idx="836">
                  <c:v>0.16000000000002501</c:v>
                </c:pt>
                <c:pt idx="837">
                  <c:v>0.11000000000001364</c:v>
                </c:pt>
                <c:pt idx="838">
                  <c:v>0.12000000000000455</c:v>
                </c:pt>
                <c:pt idx="839">
                  <c:v>0.18999999999999773</c:v>
                </c:pt>
                <c:pt idx="840">
                  <c:v>0.16000000000002501</c:v>
                </c:pt>
                <c:pt idx="841">
                  <c:v>0.18000000000000682</c:v>
                </c:pt>
                <c:pt idx="842">
                  <c:v>0.15000000000003411</c:v>
                </c:pt>
                <c:pt idx="843">
                  <c:v>0.1400000000000432</c:v>
                </c:pt>
                <c:pt idx="844">
                  <c:v>0.12000000000000455</c:v>
                </c:pt>
                <c:pt idx="845">
                  <c:v>6.0000000000002274E-2</c:v>
                </c:pt>
                <c:pt idx="846">
                  <c:v>6.9999999999993179E-2</c:v>
                </c:pt>
                <c:pt idx="847">
                  <c:v>8.0000000000040927E-2</c:v>
                </c:pt>
                <c:pt idx="848">
                  <c:v>5.0000000000011369E-2</c:v>
                </c:pt>
                <c:pt idx="849">
                  <c:v>9.0000000000031832E-2</c:v>
                </c:pt>
                <c:pt idx="850">
                  <c:v>0.18999999999999773</c:v>
                </c:pt>
                <c:pt idx="851">
                  <c:v>0.21000000000003638</c:v>
                </c:pt>
                <c:pt idx="852">
                  <c:v>0.19999999999998863</c:v>
                </c:pt>
                <c:pt idx="853">
                  <c:v>0.23000000000001819</c:v>
                </c:pt>
                <c:pt idx="854">
                  <c:v>0.16000000000002501</c:v>
                </c:pt>
                <c:pt idx="855">
                  <c:v>0.1400000000000432</c:v>
                </c:pt>
                <c:pt idx="856">
                  <c:v>0.21000000000003638</c:v>
                </c:pt>
                <c:pt idx="857">
                  <c:v>0.25999999999999091</c:v>
                </c:pt>
                <c:pt idx="858">
                  <c:v>0.18999999999999773</c:v>
                </c:pt>
                <c:pt idx="859">
                  <c:v>0.17000000000001592</c:v>
                </c:pt>
                <c:pt idx="860">
                  <c:v>0.19999999999998863</c:v>
                </c:pt>
                <c:pt idx="861">
                  <c:v>0.18000000000000682</c:v>
                </c:pt>
                <c:pt idx="862">
                  <c:v>0.22000000000002728</c:v>
                </c:pt>
                <c:pt idx="863">
                  <c:v>0.17000000000001592</c:v>
                </c:pt>
                <c:pt idx="864">
                  <c:v>0.16000000000002501</c:v>
                </c:pt>
                <c:pt idx="865">
                  <c:v>0.16000000000002501</c:v>
                </c:pt>
                <c:pt idx="866">
                  <c:v>0.17000000000001592</c:v>
                </c:pt>
                <c:pt idx="867">
                  <c:v>0.11000000000001364</c:v>
                </c:pt>
                <c:pt idx="868">
                  <c:v>6.9999999999993179E-2</c:v>
                </c:pt>
                <c:pt idx="869">
                  <c:v>6.0000000000002274E-2</c:v>
                </c:pt>
                <c:pt idx="870">
                  <c:v>5.0000000000011369E-2</c:v>
                </c:pt>
                <c:pt idx="871">
                  <c:v>2.0000000000038654E-2</c:v>
                </c:pt>
                <c:pt idx="872">
                  <c:v>3.0000000000029559E-2</c:v>
                </c:pt>
                <c:pt idx="873">
                  <c:v>6.9999999999993179E-2</c:v>
                </c:pt>
                <c:pt idx="874">
                  <c:v>0.12000000000000455</c:v>
                </c:pt>
                <c:pt idx="875">
                  <c:v>0.18000000000000682</c:v>
                </c:pt>
                <c:pt idx="876">
                  <c:v>0.17000000000001592</c:v>
                </c:pt>
                <c:pt idx="877">
                  <c:v>0.19999999999998863</c:v>
                </c:pt>
                <c:pt idx="878">
                  <c:v>0.1400000000000432</c:v>
                </c:pt>
                <c:pt idx="879">
                  <c:v>9.0000000000031832E-2</c:v>
                </c:pt>
                <c:pt idx="880">
                  <c:v>0.11000000000001364</c:v>
                </c:pt>
                <c:pt idx="881">
                  <c:v>0.23000000000001819</c:v>
                </c:pt>
                <c:pt idx="882">
                  <c:v>0.17000000000001592</c:v>
                </c:pt>
                <c:pt idx="883">
                  <c:v>0.16000000000002501</c:v>
                </c:pt>
                <c:pt idx="884">
                  <c:v>0.15000000000003411</c:v>
                </c:pt>
                <c:pt idx="885">
                  <c:v>0.10000000000002274</c:v>
                </c:pt>
                <c:pt idx="886">
                  <c:v>4.0000000000020464E-2</c:v>
                </c:pt>
                <c:pt idx="887">
                  <c:v>6.9999999999993179E-2</c:v>
                </c:pt>
                <c:pt idx="888">
                  <c:v>0.15000000000003411</c:v>
                </c:pt>
                <c:pt idx="889">
                  <c:v>0.1400000000000432</c:v>
                </c:pt>
                <c:pt idx="890">
                  <c:v>0.16000000000002501</c:v>
                </c:pt>
                <c:pt idx="891">
                  <c:v>0.16000000000002501</c:v>
                </c:pt>
                <c:pt idx="892">
                  <c:v>0.16000000000002501</c:v>
                </c:pt>
                <c:pt idx="893">
                  <c:v>0.1400000000000432</c:v>
                </c:pt>
                <c:pt idx="894">
                  <c:v>0.11000000000001364</c:v>
                </c:pt>
                <c:pt idx="895">
                  <c:v>0.11000000000001364</c:v>
                </c:pt>
                <c:pt idx="896">
                  <c:v>5.0000000000011369E-2</c:v>
                </c:pt>
                <c:pt idx="897">
                  <c:v>4.0000000000020464E-2</c:v>
                </c:pt>
                <c:pt idx="898">
                  <c:v>5.0000000000011369E-2</c:v>
                </c:pt>
                <c:pt idx="899">
                  <c:v>0.12000000000000455</c:v>
                </c:pt>
                <c:pt idx="900">
                  <c:v>0.18999999999999773</c:v>
                </c:pt>
                <c:pt idx="901">
                  <c:v>0.17000000000001592</c:v>
                </c:pt>
                <c:pt idx="902">
                  <c:v>0.11000000000001364</c:v>
                </c:pt>
                <c:pt idx="903">
                  <c:v>6.0000000000002274E-2</c:v>
                </c:pt>
                <c:pt idx="904">
                  <c:v>3.0000000000029559E-2</c:v>
                </c:pt>
                <c:pt idx="905">
                  <c:v>6.0000000000002274E-2</c:v>
                </c:pt>
                <c:pt idx="906">
                  <c:v>0.10000000000002274</c:v>
                </c:pt>
                <c:pt idx="907">
                  <c:v>0.11000000000001364</c:v>
                </c:pt>
                <c:pt idx="908">
                  <c:v>6.9999999999993179E-2</c:v>
                </c:pt>
                <c:pt idx="909">
                  <c:v>5.0000000000011369E-2</c:v>
                </c:pt>
                <c:pt idx="910">
                  <c:v>6.9999999999993179E-2</c:v>
                </c:pt>
                <c:pt idx="911">
                  <c:v>9.0000000000031832E-2</c:v>
                </c:pt>
                <c:pt idx="912">
                  <c:v>8.0000000000040927E-2</c:v>
                </c:pt>
                <c:pt idx="913">
                  <c:v>9.0000000000031832E-2</c:v>
                </c:pt>
                <c:pt idx="914">
                  <c:v>8.0000000000040927E-2</c:v>
                </c:pt>
                <c:pt idx="915">
                  <c:v>9.0000000000031832E-2</c:v>
                </c:pt>
                <c:pt idx="916">
                  <c:v>0.11000000000001364</c:v>
                </c:pt>
                <c:pt idx="917">
                  <c:v>0.11000000000001364</c:v>
                </c:pt>
                <c:pt idx="918">
                  <c:v>6.0000000000002274E-2</c:v>
                </c:pt>
                <c:pt idx="919">
                  <c:v>5.0000000000011369E-2</c:v>
                </c:pt>
                <c:pt idx="920">
                  <c:v>6.0000000000002274E-2</c:v>
                </c:pt>
                <c:pt idx="921">
                  <c:v>6.9999999999993179E-2</c:v>
                </c:pt>
                <c:pt idx="922">
                  <c:v>9.0000000000031832E-2</c:v>
                </c:pt>
                <c:pt idx="923">
                  <c:v>0.11000000000001364</c:v>
                </c:pt>
                <c:pt idx="924">
                  <c:v>0.16000000000002501</c:v>
                </c:pt>
                <c:pt idx="925">
                  <c:v>0.15000000000003411</c:v>
                </c:pt>
                <c:pt idx="926">
                  <c:v>0.17000000000001592</c:v>
                </c:pt>
                <c:pt idx="927">
                  <c:v>0.10000000000002274</c:v>
                </c:pt>
                <c:pt idx="928">
                  <c:v>0.11000000000001364</c:v>
                </c:pt>
                <c:pt idx="929">
                  <c:v>8.0000000000040927E-2</c:v>
                </c:pt>
                <c:pt idx="930">
                  <c:v>2.0000000000038654E-2</c:v>
                </c:pt>
                <c:pt idx="931">
                  <c:v>6.0000000000002274E-2</c:v>
                </c:pt>
                <c:pt idx="932">
                  <c:v>0.1400000000000432</c:v>
                </c:pt>
                <c:pt idx="933">
                  <c:v>0.16000000000002501</c:v>
                </c:pt>
                <c:pt idx="934">
                  <c:v>0.1400000000000432</c:v>
                </c:pt>
                <c:pt idx="935">
                  <c:v>0.17000000000001592</c:v>
                </c:pt>
                <c:pt idx="936">
                  <c:v>0.12999999999999545</c:v>
                </c:pt>
                <c:pt idx="937">
                  <c:v>0.12999999999999545</c:v>
                </c:pt>
                <c:pt idx="938">
                  <c:v>0.12999999999999545</c:v>
                </c:pt>
                <c:pt idx="939">
                  <c:v>0.11000000000001364</c:v>
                </c:pt>
                <c:pt idx="940">
                  <c:v>0.1400000000000432</c:v>
                </c:pt>
                <c:pt idx="941">
                  <c:v>0.15000000000003411</c:v>
                </c:pt>
                <c:pt idx="942">
                  <c:v>6.9999999999993179E-2</c:v>
                </c:pt>
                <c:pt idx="943">
                  <c:v>6.9999999999993179E-2</c:v>
                </c:pt>
                <c:pt idx="944">
                  <c:v>9.0000000000031832E-2</c:v>
                </c:pt>
                <c:pt idx="945">
                  <c:v>0.12000000000000455</c:v>
                </c:pt>
                <c:pt idx="946">
                  <c:v>0.10000000000002274</c:v>
                </c:pt>
                <c:pt idx="947">
                  <c:v>0.1400000000000432</c:v>
                </c:pt>
                <c:pt idx="948">
                  <c:v>0.15000000000003411</c:v>
                </c:pt>
                <c:pt idx="949">
                  <c:v>0.11000000000001364</c:v>
                </c:pt>
                <c:pt idx="950">
                  <c:v>9.0000000000031832E-2</c:v>
                </c:pt>
                <c:pt idx="951">
                  <c:v>8.0000000000040927E-2</c:v>
                </c:pt>
                <c:pt idx="952">
                  <c:v>6.0000000000002274E-2</c:v>
                </c:pt>
                <c:pt idx="953">
                  <c:v>8.0000000000040927E-2</c:v>
                </c:pt>
                <c:pt idx="954">
                  <c:v>8.0000000000040927E-2</c:v>
                </c:pt>
                <c:pt idx="955">
                  <c:v>9.0000000000031832E-2</c:v>
                </c:pt>
                <c:pt idx="956">
                  <c:v>9.0000000000031832E-2</c:v>
                </c:pt>
                <c:pt idx="957">
                  <c:v>9.0000000000031832E-2</c:v>
                </c:pt>
                <c:pt idx="958">
                  <c:v>0.12000000000000455</c:v>
                </c:pt>
                <c:pt idx="959">
                  <c:v>0.12000000000000455</c:v>
                </c:pt>
                <c:pt idx="960">
                  <c:v>0.1400000000000432</c:v>
                </c:pt>
                <c:pt idx="961">
                  <c:v>0.12999999999999545</c:v>
                </c:pt>
                <c:pt idx="962">
                  <c:v>3.0000000000029559E-2</c:v>
                </c:pt>
                <c:pt idx="963">
                  <c:v>0</c:v>
                </c:pt>
                <c:pt idx="964">
                  <c:v>3.0000000000029559E-2</c:v>
                </c:pt>
                <c:pt idx="965">
                  <c:v>0.11000000000001364</c:v>
                </c:pt>
                <c:pt idx="966">
                  <c:v>0.18000000000000682</c:v>
                </c:pt>
                <c:pt idx="967">
                  <c:v>0.11000000000001364</c:v>
                </c:pt>
                <c:pt idx="968">
                  <c:v>8.0000000000040927E-2</c:v>
                </c:pt>
                <c:pt idx="969">
                  <c:v>0.16000000000002501</c:v>
                </c:pt>
                <c:pt idx="970">
                  <c:v>0.19999999999998863</c:v>
                </c:pt>
                <c:pt idx="971">
                  <c:v>9.0000000000031832E-2</c:v>
                </c:pt>
                <c:pt idx="972">
                  <c:v>0.1400000000000432</c:v>
                </c:pt>
                <c:pt idx="973">
                  <c:v>0.12999999999999545</c:v>
                </c:pt>
                <c:pt idx="974">
                  <c:v>8.0000000000040927E-2</c:v>
                </c:pt>
                <c:pt idx="975">
                  <c:v>8.0000000000040927E-2</c:v>
                </c:pt>
                <c:pt idx="976">
                  <c:v>6.9999999999993179E-2</c:v>
                </c:pt>
                <c:pt idx="977">
                  <c:v>5.0000000000011369E-2</c:v>
                </c:pt>
                <c:pt idx="978">
                  <c:v>4.0000000000020464E-2</c:v>
                </c:pt>
                <c:pt idx="979">
                  <c:v>3.0000000000029559E-2</c:v>
                </c:pt>
                <c:pt idx="980">
                  <c:v>9.0000000000031832E-2</c:v>
                </c:pt>
                <c:pt idx="981">
                  <c:v>0.1400000000000432</c:v>
                </c:pt>
                <c:pt idx="982">
                  <c:v>0.15000000000003411</c:v>
                </c:pt>
                <c:pt idx="983">
                  <c:v>8.0000000000040927E-2</c:v>
                </c:pt>
                <c:pt idx="984">
                  <c:v>4.0000000000020464E-2</c:v>
                </c:pt>
                <c:pt idx="985">
                  <c:v>5.0000000000011369E-2</c:v>
                </c:pt>
                <c:pt idx="986">
                  <c:v>9.0000000000031832E-2</c:v>
                </c:pt>
                <c:pt idx="987">
                  <c:v>4.0000000000020464E-2</c:v>
                </c:pt>
                <c:pt idx="988">
                  <c:v>0.1400000000000432</c:v>
                </c:pt>
                <c:pt idx="989">
                  <c:v>0.18999999999999773</c:v>
                </c:pt>
                <c:pt idx="990">
                  <c:v>0.17000000000001592</c:v>
                </c:pt>
                <c:pt idx="991">
                  <c:v>0.1400000000000432</c:v>
                </c:pt>
                <c:pt idx="992">
                  <c:v>0.12000000000000455</c:v>
                </c:pt>
                <c:pt idx="993">
                  <c:v>0.10000000000002274</c:v>
                </c:pt>
                <c:pt idx="994">
                  <c:v>0.10000000000002274</c:v>
                </c:pt>
                <c:pt idx="995">
                  <c:v>6.0000000000002274E-2</c:v>
                </c:pt>
                <c:pt idx="996">
                  <c:v>8.0000000000040927E-2</c:v>
                </c:pt>
                <c:pt idx="997">
                  <c:v>0.17000000000001592</c:v>
                </c:pt>
                <c:pt idx="998">
                  <c:v>0.27000000000003865</c:v>
                </c:pt>
                <c:pt idx="999">
                  <c:v>0.25999999999999091</c:v>
                </c:pt>
                <c:pt idx="1000">
                  <c:v>0.22000000000002728</c:v>
                </c:pt>
                <c:pt idx="1001">
                  <c:v>0.22000000000002728</c:v>
                </c:pt>
                <c:pt idx="1002">
                  <c:v>0.12999999999999545</c:v>
                </c:pt>
                <c:pt idx="1003">
                  <c:v>9.0000000000031832E-2</c:v>
                </c:pt>
                <c:pt idx="1004">
                  <c:v>0.11000000000001364</c:v>
                </c:pt>
                <c:pt idx="1005">
                  <c:v>0.11000000000001364</c:v>
                </c:pt>
                <c:pt idx="1006">
                  <c:v>0.10000000000002274</c:v>
                </c:pt>
                <c:pt idx="1007">
                  <c:v>0.15000000000003411</c:v>
                </c:pt>
                <c:pt idx="1008">
                  <c:v>0.18999999999999773</c:v>
                </c:pt>
                <c:pt idx="1009">
                  <c:v>0.15000000000003411</c:v>
                </c:pt>
                <c:pt idx="1010">
                  <c:v>0.10000000000002274</c:v>
                </c:pt>
                <c:pt idx="1011">
                  <c:v>6.0000000000002274E-2</c:v>
                </c:pt>
                <c:pt idx="1012">
                  <c:v>5.0000000000011369E-2</c:v>
                </c:pt>
                <c:pt idx="1013">
                  <c:v>0.12000000000000455</c:v>
                </c:pt>
                <c:pt idx="1014">
                  <c:v>0.16000000000002501</c:v>
                </c:pt>
                <c:pt idx="1015">
                  <c:v>0.17000000000001592</c:v>
                </c:pt>
                <c:pt idx="1016">
                  <c:v>0.18000000000000682</c:v>
                </c:pt>
                <c:pt idx="1017">
                  <c:v>0.18999999999999773</c:v>
                </c:pt>
                <c:pt idx="1018">
                  <c:v>0.22000000000002728</c:v>
                </c:pt>
                <c:pt idx="1019">
                  <c:v>0.25</c:v>
                </c:pt>
                <c:pt idx="1020">
                  <c:v>0.19999999999998863</c:v>
                </c:pt>
                <c:pt idx="1021">
                  <c:v>0.15000000000003411</c:v>
                </c:pt>
                <c:pt idx="1022">
                  <c:v>0.18999999999999773</c:v>
                </c:pt>
                <c:pt idx="1023">
                  <c:v>0.31000000000000227</c:v>
                </c:pt>
                <c:pt idx="1024">
                  <c:v>0.24000000000000909</c:v>
                </c:pt>
                <c:pt idx="1025">
                  <c:v>0.12999999999999545</c:v>
                </c:pt>
                <c:pt idx="1026">
                  <c:v>0.16000000000002501</c:v>
                </c:pt>
                <c:pt idx="1027">
                  <c:v>0.28000000000002956</c:v>
                </c:pt>
                <c:pt idx="1028">
                  <c:v>0.23000000000001819</c:v>
                </c:pt>
                <c:pt idx="1029">
                  <c:v>0.1400000000000432</c:v>
                </c:pt>
                <c:pt idx="1030">
                  <c:v>9.0000000000031832E-2</c:v>
                </c:pt>
                <c:pt idx="1031">
                  <c:v>0.1400000000000432</c:v>
                </c:pt>
                <c:pt idx="1032">
                  <c:v>0.17000000000001592</c:v>
                </c:pt>
                <c:pt idx="1033">
                  <c:v>0.25</c:v>
                </c:pt>
                <c:pt idx="1034">
                  <c:v>0.28000000000002956</c:v>
                </c:pt>
                <c:pt idx="1035">
                  <c:v>0.30000000000001137</c:v>
                </c:pt>
                <c:pt idx="1036">
                  <c:v>0.27000000000003865</c:v>
                </c:pt>
                <c:pt idx="1037">
                  <c:v>0.23000000000001819</c:v>
                </c:pt>
                <c:pt idx="1038">
                  <c:v>0.22000000000002728</c:v>
                </c:pt>
                <c:pt idx="1039">
                  <c:v>0.18999999999999773</c:v>
                </c:pt>
                <c:pt idx="1040">
                  <c:v>0.22000000000002728</c:v>
                </c:pt>
                <c:pt idx="1041">
                  <c:v>0.29000000000002046</c:v>
                </c:pt>
                <c:pt idx="1042">
                  <c:v>0.43000000000000682</c:v>
                </c:pt>
                <c:pt idx="1043">
                  <c:v>0.56000000000000227</c:v>
                </c:pt>
                <c:pt idx="1044">
                  <c:v>0.50999999999999091</c:v>
                </c:pt>
                <c:pt idx="1045">
                  <c:v>0.35000000000002274</c:v>
                </c:pt>
                <c:pt idx="1046">
                  <c:v>0.36000000000001364</c:v>
                </c:pt>
                <c:pt idx="1047">
                  <c:v>0.36000000000001364</c:v>
                </c:pt>
                <c:pt idx="1048">
                  <c:v>0.30000000000001137</c:v>
                </c:pt>
                <c:pt idx="1049">
                  <c:v>0.25</c:v>
                </c:pt>
                <c:pt idx="1050">
                  <c:v>0.22000000000002728</c:v>
                </c:pt>
                <c:pt idx="1051">
                  <c:v>0.21000000000003638</c:v>
                </c:pt>
                <c:pt idx="1052">
                  <c:v>0.25999999999999091</c:v>
                </c:pt>
                <c:pt idx="1053">
                  <c:v>0.23000000000001819</c:v>
                </c:pt>
                <c:pt idx="1054">
                  <c:v>0.18000000000000682</c:v>
                </c:pt>
                <c:pt idx="1055">
                  <c:v>0.21000000000003638</c:v>
                </c:pt>
                <c:pt idx="1056">
                  <c:v>0.31000000000000227</c:v>
                </c:pt>
                <c:pt idx="1057">
                  <c:v>0.41000000000002501</c:v>
                </c:pt>
                <c:pt idx="1058">
                  <c:v>0.37999999999999545</c:v>
                </c:pt>
                <c:pt idx="1059">
                  <c:v>0.31999999999999318</c:v>
                </c:pt>
                <c:pt idx="1060">
                  <c:v>0.34000000000003183</c:v>
                </c:pt>
                <c:pt idx="1061">
                  <c:v>0.33000000000004093</c:v>
                </c:pt>
                <c:pt idx="1062">
                  <c:v>0.28000000000002956</c:v>
                </c:pt>
                <c:pt idx="1063">
                  <c:v>0.33000000000004093</c:v>
                </c:pt>
                <c:pt idx="1064">
                  <c:v>0.27000000000003865</c:v>
                </c:pt>
                <c:pt idx="1065">
                  <c:v>0.24000000000000909</c:v>
                </c:pt>
                <c:pt idx="1066">
                  <c:v>0.37999999999999545</c:v>
                </c:pt>
                <c:pt idx="1067">
                  <c:v>0.27000000000003865</c:v>
                </c:pt>
                <c:pt idx="1068">
                  <c:v>0.24000000000000909</c:v>
                </c:pt>
                <c:pt idx="1069">
                  <c:v>0.18000000000000682</c:v>
                </c:pt>
                <c:pt idx="1070">
                  <c:v>0.34000000000003183</c:v>
                </c:pt>
                <c:pt idx="1071">
                  <c:v>0.36000000000001364</c:v>
                </c:pt>
                <c:pt idx="1072">
                  <c:v>0.34000000000003183</c:v>
                </c:pt>
                <c:pt idx="1073">
                  <c:v>0.3900000000000432</c:v>
                </c:pt>
                <c:pt idx="1074">
                  <c:v>0.23000000000001819</c:v>
                </c:pt>
                <c:pt idx="1075">
                  <c:v>0.18999999999999773</c:v>
                </c:pt>
                <c:pt idx="1076">
                  <c:v>0.35000000000002274</c:v>
                </c:pt>
                <c:pt idx="1077">
                  <c:v>0.29000000000002046</c:v>
                </c:pt>
                <c:pt idx="1078">
                  <c:v>0.25</c:v>
                </c:pt>
                <c:pt idx="1079">
                  <c:v>0.27000000000003865</c:v>
                </c:pt>
                <c:pt idx="1080">
                  <c:v>0.24000000000000909</c:v>
                </c:pt>
                <c:pt idx="1081">
                  <c:v>0.42000000000001592</c:v>
                </c:pt>
                <c:pt idx="1082">
                  <c:v>0.43999999999999773</c:v>
                </c:pt>
                <c:pt idx="1083">
                  <c:v>0.37999999999999545</c:v>
                </c:pt>
                <c:pt idx="1084">
                  <c:v>0.44999999999998863</c:v>
                </c:pt>
                <c:pt idx="1085">
                  <c:v>0.33000000000004093</c:v>
                </c:pt>
                <c:pt idx="1086">
                  <c:v>0.34000000000003183</c:v>
                </c:pt>
                <c:pt idx="1087">
                  <c:v>0.37000000000000455</c:v>
                </c:pt>
                <c:pt idx="1088">
                  <c:v>0.44999999999998863</c:v>
                </c:pt>
                <c:pt idx="1089">
                  <c:v>0.41000000000002501</c:v>
                </c:pt>
                <c:pt idx="1090">
                  <c:v>0.24000000000000909</c:v>
                </c:pt>
                <c:pt idx="1091">
                  <c:v>0.22000000000002728</c:v>
                </c:pt>
                <c:pt idx="1092">
                  <c:v>0.25999999999999091</c:v>
                </c:pt>
                <c:pt idx="1093">
                  <c:v>0.21000000000003638</c:v>
                </c:pt>
                <c:pt idx="1094">
                  <c:v>0.22000000000002728</c:v>
                </c:pt>
                <c:pt idx="1095">
                  <c:v>0.25999999999999091</c:v>
                </c:pt>
                <c:pt idx="1096">
                  <c:v>0.30000000000001137</c:v>
                </c:pt>
                <c:pt idx="1097">
                  <c:v>0.36000000000001364</c:v>
                </c:pt>
                <c:pt idx="1098">
                  <c:v>0.33000000000004093</c:v>
                </c:pt>
                <c:pt idx="1099">
                  <c:v>0.31000000000000227</c:v>
                </c:pt>
                <c:pt idx="1100">
                  <c:v>0.33000000000004093</c:v>
                </c:pt>
                <c:pt idx="1101">
                  <c:v>0.37999999999999545</c:v>
                </c:pt>
                <c:pt idx="1102">
                  <c:v>0.44999999999998863</c:v>
                </c:pt>
                <c:pt idx="1103">
                  <c:v>0.40000000000003411</c:v>
                </c:pt>
                <c:pt idx="1104">
                  <c:v>0.40000000000003411</c:v>
                </c:pt>
                <c:pt idx="1105">
                  <c:v>0.37000000000000455</c:v>
                </c:pt>
                <c:pt idx="1106">
                  <c:v>0.35000000000002274</c:v>
                </c:pt>
                <c:pt idx="1107">
                  <c:v>0.43000000000000682</c:v>
                </c:pt>
                <c:pt idx="1108">
                  <c:v>0.43000000000000682</c:v>
                </c:pt>
                <c:pt idx="1109">
                  <c:v>0.44999999999998863</c:v>
                </c:pt>
                <c:pt idx="1110">
                  <c:v>0.43000000000000682</c:v>
                </c:pt>
                <c:pt idx="1111">
                  <c:v>0.31999999999999318</c:v>
                </c:pt>
                <c:pt idx="1112">
                  <c:v>0.31000000000000227</c:v>
                </c:pt>
                <c:pt idx="1113">
                  <c:v>0.35000000000002274</c:v>
                </c:pt>
                <c:pt idx="1114">
                  <c:v>0.37000000000000455</c:v>
                </c:pt>
                <c:pt idx="1115">
                  <c:v>0.37000000000000455</c:v>
                </c:pt>
                <c:pt idx="1116">
                  <c:v>0.34000000000003183</c:v>
                </c:pt>
                <c:pt idx="1117">
                  <c:v>0.33000000000004093</c:v>
                </c:pt>
                <c:pt idx="1118">
                  <c:v>0.3900000000000432</c:v>
                </c:pt>
                <c:pt idx="1119">
                  <c:v>0.44999999999998863</c:v>
                </c:pt>
                <c:pt idx="1120">
                  <c:v>0.5</c:v>
                </c:pt>
                <c:pt idx="1121">
                  <c:v>0.62999999999999545</c:v>
                </c:pt>
                <c:pt idx="1122">
                  <c:v>0.55000000000001137</c:v>
                </c:pt>
                <c:pt idx="1123">
                  <c:v>0.44999999999998863</c:v>
                </c:pt>
                <c:pt idx="1124">
                  <c:v>0.43000000000000682</c:v>
                </c:pt>
                <c:pt idx="1125">
                  <c:v>0.49000000000000909</c:v>
                </c:pt>
                <c:pt idx="1126">
                  <c:v>0.47000000000002728</c:v>
                </c:pt>
                <c:pt idx="1127">
                  <c:v>0.44999999999998863</c:v>
                </c:pt>
                <c:pt idx="1128">
                  <c:v>0.46000000000003638</c:v>
                </c:pt>
                <c:pt idx="1129">
                  <c:v>0.43999999999999773</c:v>
                </c:pt>
                <c:pt idx="1130">
                  <c:v>0.46000000000003638</c:v>
                </c:pt>
                <c:pt idx="1131">
                  <c:v>0.54000000000002046</c:v>
                </c:pt>
                <c:pt idx="1132">
                  <c:v>0.53000000000002956</c:v>
                </c:pt>
                <c:pt idx="1133">
                  <c:v>0.53000000000002956</c:v>
                </c:pt>
                <c:pt idx="1134">
                  <c:v>0.58000000000004093</c:v>
                </c:pt>
                <c:pt idx="1135">
                  <c:v>0.53000000000002956</c:v>
                </c:pt>
                <c:pt idx="1136">
                  <c:v>0.53000000000002956</c:v>
                </c:pt>
                <c:pt idx="1137">
                  <c:v>0.62000000000000455</c:v>
                </c:pt>
                <c:pt idx="1138">
                  <c:v>0.67000000000001592</c:v>
                </c:pt>
                <c:pt idx="1139">
                  <c:v>0.58000000000004093</c:v>
                </c:pt>
                <c:pt idx="1140">
                  <c:v>0.6400000000000432</c:v>
                </c:pt>
                <c:pt idx="1141">
                  <c:v>0.65000000000003411</c:v>
                </c:pt>
                <c:pt idx="1142">
                  <c:v>0.71000000000003638</c:v>
                </c:pt>
                <c:pt idx="1143">
                  <c:v>0.73000000000001819</c:v>
                </c:pt>
                <c:pt idx="1144">
                  <c:v>0.68000000000000682</c:v>
                </c:pt>
                <c:pt idx="1145">
                  <c:v>0.62000000000000455</c:v>
                </c:pt>
                <c:pt idx="1146">
                  <c:v>0.59000000000003183</c:v>
                </c:pt>
                <c:pt idx="1147">
                  <c:v>0.58000000000004093</c:v>
                </c:pt>
                <c:pt idx="1148">
                  <c:v>0.61000000000001364</c:v>
                </c:pt>
                <c:pt idx="1149">
                  <c:v>0.56999999999999318</c:v>
                </c:pt>
                <c:pt idx="1150">
                  <c:v>0.53000000000002956</c:v>
                </c:pt>
                <c:pt idx="1151">
                  <c:v>0.52000000000003865</c:v>
                </c:pt>
                <c:pt idx="1152">
                  <c:v>0.53000000000002956</c:v>
                </c:pt>
                <c:pt idx="1153">
                  <c:v>0.68000000000000682</c:v>
                </c:pt>
                <c:pt idx="1154">
                  <c:v>0.6400000000000432</c:v>
                </c:pt>
                <c:pt idx="1155">
                  <c:v>0.56999999999999318</c:v>
                </c:pt>
                <c:pt idx="1156">
                  <c:v>0.50999999999999091</c:v>
                </c:pt>
                <c:pt idx="1157">
                  <c:v>0.54000000000002046</c:v>
                </c:pt>
                <c:pt idx="1158">
                  <c:v>0.55000000000001137</c:v>
                </c:pt>
                <c:pt idx="1159">
                  <c:v>0.61000000000001364</c:v>
                </c:pt>
                <c:pt idx="1160">
                  <c:v>0.68000000000000682</c:v>
                </c:pt>
                <c:pt idx="1161">
                  <c:v>0.58000000000004093</c:v>
                </c:pt>
                <c:pt idx="1162">
                  <c:v>0.55000000000001137</c:v>
                </c:pt>
                <c:pt idx="1163">
                  <c:v>0.67000000000001592</c:v>
                </c:pt>
                <c:pt idx="1164">
                  <c:v>0.75999999999999091</c:v>
                </c:pt>
                <c:pt idx="1165">
                  <c:v>0.78000000000002956</c:v>
                </c:pt>
                <c:pt idx="1166">
                  <c:v>0.74000000000000909</c:v>
                </c:pt>
                <c:pt idx="1167">
                  <c:v>0.83000000000004093</c:v>
                </c:pt>
                <c:pt idx="1168">
                  <c:v>0.81999999999999318</c:v>
                </c:pt>
                <c:pt idx="1169">
                  <c:v>0.73000000000001819</c:v>
                </c:pt>
                <c:pt idx="1170">
                  <c:v>0.74000000000000909</c:v>
                </c:pt>
                <c:pt idx="1171">
                  <c:v>0.84000000000003183</c:v>
                </c:pt>
                <c:pt idx="1172">
                  <c:v>0.85000000000002274</c:v>
                </c:pt>
                <c:pt idx="1173">
                  <c:v>0.69999999999998863</c:v>
                </c:pt>
                <c:pt idx="1174">
                  <c:v>0.61000000000001364</c:v>
                </c:pt>
                <c:pt idx="1175">
                  <c:v>0.60000000000002274</c:v>
                </c:pt>
                <c:pt idx="1176">
                  <c:v>0.59000000000003183</c:v>
                </c:pt>
                <c:pt idx="1177">
                  <c:v>0.61000000000001364</c:v>
                </c:pt>
                <c:pt idx="1178">
                  <c:v>0.62000000000000455</c:v>
                </c:pt>
                <c:pt idx="1179">
                  <c:v>0.71000000000003638</c:v>
                </c:pt>
                <c:pt idx="1180">
                  <c:v>0.86000000000001364</c:v>
                </c:pt>
                <c:pt idx="1181">
                  <c:v>0.81000000000000227</c:v>
                </c:pt>
                <c:pt idx="1182">
                  <c:v>0.86000000000001364</c:v>
                </c:pt>
                <c:pt idx="1183">
                  <c:v>0.81999999999999318</c:v>
                </c:pt>
                <c:pt idx="1184">
                  <c:v>0.83000000000004093</c:v>
                </c:pt>
                <c:pt idx="1185">
                  <c:v>0.81000000000000227</c:v>
                </c:pt>
                <c:pt idx="1186">
                  <c:v>0.80000000000001137</c:v>
                </c:pt>
                <c:pt idx="1187">
                  <c:v>0.75999999999999091</c:v>
                </c:pt>
                <c:pt idx="1188">
                  <c:v>0.81000000000000227</c:v>
                </c:pt>
                <c:pt idx="1189">
                  <c:v>0.86000000000001364</c:v>
                </c:pt>
                <c:pt idx="1190">
                  <c:v>0.75999999999999091</c:v>
                </c:pt>
                <c:pt idx="1191">
                  <c:v>0.75</c:v>
                </c:pt>
                <c:pt idx="1192">
                  <c:v>0.75999999999999091</c:v>
                </c:pt>
                <c:pt idx="1193">
                  <c:v>0.81999999999999318</c:v>
                </c:pt>
                <c:pt idx="1194">
                  <c:v>0.87999999999999545</c:v>
                </c:pt>
                <c:pt idx="1195">
                  <c:v>0.81000000000000227</c:v>
                </c:pt>
                <c:pt idx="1196">
                  <c:v>0.79000000000002046</c:v>
                </c:pt>
                <c:pt idx="1197">
                  <c:v>0.8900000000000432</c:v>
                </c:pt>
                <c:pt idx="1198">
                  <c:v>0.87000000000000455</c:v>
                </c:pt>
                <c:pt idx="1199">
                  <c:v>0.8900000000000432</c:v>
                </c:pt>
                <c:pt idx="1200">
                  <c:v>0.85000000000002274</c:v>
                </c:pt>
                <c:pt idx="1201">
                  <c:v>0.81999999999999318</c:v>
                </c:pt>
                <c:pt idx="1202">
                  <c:v>0.81000000000000227</c:v>
                </c:pt>
                <c:pt idx="1203">
                  <c:v>0.79000000000002046</c:v>
                </c:pt>
                <c:pt idx="1204">
                  <c:v>0.84000000000003183</c:v>
                </c:pt>
                <c:pt idx="1205">
                  <c:v>0.86000000000001364</c:v>
                </c:pt>
                <c:pt idx="1206">
                  <c:v>0.87999999999999545</c:v>
                </c:pt>
                <c:pt idx="1207">
                  <c:v>0.90000000000003411</c:v>
                </c:pt>
                <c:pt idx="1208">
                  <c:v>0.92000000000001592</c:v>
                </c:pt>
                <c:pt idx="1209">
                  <c:v>0.92000000000001592</c:v>
                </c:pt>
                <c:pt idx="1210">
                  <c:v>0.87999999999999545</c:v>
                </c:pt>
                <c:pt idx="1211">
                  <c:v>0.8900000000000432</c:v>
                </c:pt>
                <c:pt idx="1212">
                  <c:v>0.90000000000003411</c:v>
                </c:pt>
                <c:pt idx="1213">
                  <c:v>0.92000000000001592</c:v>
                </c:pt>
                <c:pt idx="1214">
                  <c:v>0.93999999999999773</c:v>
                </c:pt>
                <c:pt idx="1215">
                  <c:v>0.94999999999998863</c:v>
                </c:pt>
                <c:pt idx="1216">
                  <c:v>0.98000000000001819</c:v>
                </c:pt>
                <c:pt idx="1217">
                  <c:v>0.97000000000002728</c:v>
                </c:pt>
                <c:pt idx="1218">
                  <c:v>1</c:v>
                </c:pt>
                <c:pt idx="1219">
                  <c:v>0.91000000000002501</c:v>
                </c:pt>
                <c:pt idx="1220">
                  <c:v>0.87000000000000455</c:v>
                </c:pt>
                <c:pt idx="1221">
                  <c:v>0.83000000000004093</c:v>
                </c:pt>
                <c:pt idx="1222">
                  <c:v>0.86000000000001364</c:v>
                </c:pt>
                <c:pt idx="1223">
                  <c:v>0.87999999999999545</c:v>
                </c:pt>
                <c:pt idx="1224">
                  <c:v>0.84000000000003183</c:v>
                </c:pt>
                <c:pt idx="1225">
                  <c:v>0.85000000000002274</c:v>
                </c:pt>
                <c:pt idx="1226">
                  <c:v>0.8900000000000432</c:v>
                </c:pt>
                <c:pt idx="1227">
                  <c:v>0.96000000000003638</c:v>
                </c:pt>
                <c:pt idx="1228">
                  <c:v>0.99000000000000909</c:v>
                </c:pt>
                <c:pt idx="1229">
                  <c:v>0.94999999999998863</c:v>
                </c:pt>
                <c:pt idx="1230">
                  <c:v>1.0200000000000387</c:v>
                </c:pt>
                <c:pt idx="1231">
                  <c:v>0.96000000000003638</c:v>
                </c:pt>
                <c:pt idx="1232">
                  <c:v>0.94999999999998863</c:v>
                </c:pt>
                <c:pt idx="1233">
                  <c:v>0.96000000000003638</c:v>
                </c:pt>
                <c:pt idx="1234">
                  <c:v>0.99000000000000909</c:v>
                </c:pt>
                <c:pt idx="1235">
                  <c:v>1</c:v>
                </c:pt>
                <c:pt idx="1236">
                  <c:v>0.98000000000001819</c:v>
                </c:pt>
                <c:pt idx="1237">
                  <c:v>0.98000000000001819</c:v>
                </c:pt>
                <c:pt idx="1238">
                  <c:v>0.99000000000000909</c:v>
                </c:pt>
                <c:pt idx="1239">
                  <c:v>0.97000000000002728</c:v>
                </c:pt>
                <c:pt idx="1240">
                  <c:v>0.94999999999998863</c:v>
                </c:pt>
                <c:pt idx="1241">
                  <c:v>0.97000000000002728</c:v>
                </c:pt>
                <c:pt idx="1242">
                  <c:v>1.0800000000000409</c:v>
                </c:pt>
                <c:pt idx="1243">
                  <c:v>1.0500000000000114</c:v>
                </c:pt>
                <c:pt idx="1244">
                  <c:v>1.0500000000000114</c:v>
                </c:pt>
                <c:pt idx="1245">
                  <c:v>1.0200000000000387</c:v>
                </c:pt>
                <c:pt idx="1246">
                  <c:v>1.0600000000000023</c:v>
                </c:pt>
                <c:pt idx="1247">
                  <c:v>1.0699999999999932</c:v>
                </c:pt>
                <c:pt idx="1248">
                  <c:v>0.96000000000003638</c:v>
                </c:pt>
                <c:pt idx="1249">
                  <c:v>0.93999999999999773</c:v>
                </c:pt>
                <c:pt idx="1250">
                  <c:v>0.99000000000000909</c:v>
                </c:pt>
                <c:pt idx="1251">
                  <c:v>1.0900000000000318</c:v>
                </c:pt>
                <c:pt idx="1252">
                  <c:v>1.160000000000025</c:v>
                </c:pt>
                <c:pt idx="1253">
                  <c:v>1.1800000000000068</c:v>
                </c:pt>
                <c:pt idx="1254">
                  <c:v>1.1800000000000068</c:v>
                </c:pt>
                <c:pt idx="1255">
                  <c:v>1.1500000000000341</c:v>
                </c:pt>
                <c:pt idx="1256">
                  <c:v>1.0800000000000409</c:v>
                </c:pt>
                <c:pt idx="1257">
                  <c:v>1.0800000000000409</c:v>
                </c:pt>
                <c:pt idx="1258">
                  <c:v>1.0699999999999932</c:v>
                </c:pt>
                <c:pt idx="1259">
                  <c:v>1.0600000000000023</c:v>
                </c:pt>
                <c:pt idx="1260">
                  <c:v>1.0800000000000409</c:v>
                </c:pt>
                <c:pt idx="1261">
                  <c:v>1.0699999999999932</c:v>
                </c:pt>
                <c:pt idx="1262">
                  <c:v>1.0900000000000318</c:v>
                </c:pt>
                <c:pt idx="1263">
                  <c:v>1.1200000000000045</c:v>
                </c:pt>
                <c:pt idx="1264">
                  <c:v>1.1700000000000159</c:v>
                </c:pt>
                <c:pt idx="1265">
                  <c:v>1.160000000000025</c:v>
                </c:pt>
                <c:pt idx="1266">
                  <c:v>1.1400000000000432</c:v>
                </c:pt>
                <c:pt idx="1267">
                  <c:v>1.1100000000000136</c:v>
                </c:pt>
                <c:pt idx="1268">
                  <c:v>1.1000000000000227</c:v>
                </c:pt>
                <c:pt idx="1269">
                  <c:v>1.1299999999999955</c:v>
                </c:pt>
                <c:pt idx="1270">
                  <c:v>1.1100000000000136</c:v>
                </c:pt>
                <c:pt idx="1271">
                  <c:v>1.0699999999999932</c:v>
                </c:pt>
                <c:pt idx="1272">
                  <c:v>1.0600000000000023</c:v>
                </c:pt>
                <c:pt idx="1273">
                  <c:v>1.0600000000000023</c:v>
                </c:pt>
                <c:pt idx="1274">
                  <c:v>1.0900000000000318</c:v>
                </c:pt>
                <c:pt idx="1275">
                  <c:v>1.1299999999999955</c:v>
                </c:pt>
                <c:pt idx="1276">
                  <c:v>1.1800000000000068</c:v>
                </c:pt>
                <c:pt idx="1277">
                  <c:v>1.1299999999999955</c:v>
                </c:pt>
                <c:pt idx="1278">
                  <c:v>1.1700000000000159</c:v>
                </c:pt>
                <c:pt idx="1279">
                  <c:v>1.2400000000000091</c:v>
                </c:pt>
                <c:pt idx="1280">
                  <c:v>1.2200000000000273</c:v>
                </c:pt>
                <c:pt idx="1281">
                  <c:v>1.1800000000000068</c:v>
                </c:pt>
                <c:pt idx="1282">
                  <c:v>1.1899999999999977</c:v>
                </c:pt>
                <c:pt idx="1283">
                  <c:v>1.2100000000000364</c:v>
                </c:pt>
                <c:pt idx="1284">
                  <c:v>1.2300000000000182</c:v>
                </c:pt>
                <c:pt idx="1285">
                  <c:v>1.1500000000000341</c:v>
                </c:pt>
                <c:pt idx="1286">
                  <c:v>1.1500000000000341</c:v>
                </c:pt>
                <c:pt idx="1287">
                  <c:v>1.1800000000000068</c:v>
                </c:pt>
                <c:pt idx="1288">
                  <c:v>1.1299999999999955</c:v>
                </c:pt>
                <c:pt idx="1289">
                  <c:v>1.1999999999999886</c:v>
                </c:pt>
                <c:pt idx="1290">
                  <c:v>1.2599999999999909</c:v>
                </c:pt>
                <c:pt idx="1291">
                  <c:v>1.1700000000000159</c:v>
                </c:pt>
                <c:pt idx="1292">
                  <c:v>1.1800000000000068</c:v>
                </c:pt>
                <c:pt idx="1293">
                  <c:v>1.2700000000000387</c:v>
                </c:pt>
                <c:pt idx="1294">
                  <c:v>1.3000000000000114</c:v>
                </c:pt>
                <c:pt idx="1295">
                  <c:v>1.2599999999999909</c:v>
                </c:pt>
                <c:pt idx="1296">
                  <c:v>1.3300000000000409</c:v>
                </c:pt>
                <c:pt idx="1297">
                  <c:v>1.3300000000000409</c:v>
                </c:pt>
                <c:pt idx="1298">
                  <c:v>1.3100000000000023</c:v>
                </c:pt>
                <c:pt idx="1299">
                  <c:v>1.2700000000000387</c:v>
                </c:pt>
                <c:pt idx="1300">
                  <c:v>1.25</c:v>
                </c:pt>
                <c:pt idx="1301">
                  <c:v>1.2400000000000091</c:v>
                </c:pt>
                <c:pt idx="1302">
                  <c:v>1.2400000000000091</c:v>
                </c:pt>
                <c:pt idx="1303">
                  <c:v>1.1899999999999977</c:v>
                </c:pt>
                <c:pt idx="1304">
                  <c:v>1.1800000000000068</c:v>
                </c:pt>
                <c:pt idx="1305">
                  <c:v>1.1999999999999886</c:v>
                </c:pt>
                <c:pt idx="1306">
                  <c:v>1.2400000000000091</c:v>
                </c:pt>
                <c:pt idx="1307">
                  <c:v>1.2700000000000387</c:v>
                </c:pt>
                <c:pt idx="1308">
                  <c:v>1.2300000000000182</c:v>
                </c:pt>
                <c:pt idx="1309">
                  <c:v>1.1999999999999886</c:v>
                </c:pt>
                <c:pt idx="1310">
                  <c:v>1.1899999999999977</c:v>
                </c:pt>
                <c:pt idx="1311">
                  <c:v>1.2300000000000182</c:v>
                </c:pt>
                <c:pt idx="1312">
                  <c:v>1.2400000000000091</c:v>
                </c:pt>
                <c:pt idx="1313">
                  <c:v>1.2700000000000387</c:v>
                </c:pt>
                <c:pt idx="1314">
                  <c:v>1.3500000000000227</c:v>
                </c:pt>
                <c:pt idx="1315">
                  <c:v>1.3199999999999932</c:v>
                </c:pt>
                <c:pt idx="1316">
                  <c:v>1.2900000000000205</c:v>
                </c:pt>
                <c:pt idx="1317">
                  <c:v>1.2400000000000091</c:v>
                </c:pt>
                <c:pt idx="1318">
                  <c:v>1.2200000000000273</c:v>
                </c:pt>
                <c:pt idx="1319">
                  <c:v>1.2900000000000205</c:v>
                </c:pt>
                <c:pt idx="1320">
                  <c:v>1.3100000000000023</c:v>
                </c:pt>
                <c:pt idx="1321">
                  <c:v>1.3100000000000023</c:v>
                </c:pt>
                <c:pt idx="1322">
                  <c:v>1.3199999999999932</c:v>
                </c:pt>
                <c:pt idx="1323">
                  <c:v>1.25</c:v>
                </c:pt>
                <c:pt idx="1324">
                  <c:v>1.25</c:v>
                </c:pt>
                <c:pt idx="1325">
                  <c:v>1.2700000000000387</c:v>
                </c:pt>
                <c:pt idx="1326">
                  <c:v>1.3000000000000114</c:v>
                </c:pt>
                <c:pt idx="1327">
                  <c:v>1.25</c:v>
                </c:pt>
                <c:pt idx="1328">
                  <c:v>1.2400000000000091</c:v>
                </c:pt>
                <c:pt idx="1329">
                  <c:v>1.2900000000000205</c:v>
                </c:pt>
                <c:pt idx="1330">
                  <c:v>1.2800000000000296</c:v>
                </c:pt>
                <c:pt idx="1331">
                  <c:v>1.3199999999999932</c:v>
                </c:pt>
                <c:pt idx="1332">
                  <c:v>1.3300000000000409</c:v>
                </c:pt>
                <c:pt idx="1333">
                  <c:v>1.3300000000000409</c:v>
                </c:pt>
                <c:pt idx="1334">
                  <c:v>1.410000000000025</c:v>
                </c:pt>
                <c:pt idx="1335">
                  <c:v>1.2900000000000205</c:v>
                </c:pt>
                <c:pt idx="1336">
                  <c:v>1.3100000000000023</c:v>
                </c:pt>
                <c:pt idx="1337">
                  <c:v>1.3400000000000318</c:v>
                </c:pt>
                <c:pt idx="1338">
                  <c:v>1.3400000000000318</c:v>
                </c:pt>
                <c:pt idx="1339">
                  <c:v>1.3500000000000227</c:v>
                </c:pt>
                <c:pt idx="1340">
                  <c:v>1.3500000000000227</c:v>
                </c:pt>
                <c:pt idx="1341">
                  <c:v>1.3500000000000227</c:v>
                </c:pt>
                <c:pt idx="1342">
                  <c:v>1.3600000000000136</c:v>
                </c:pt>
                <c:pt idx="1343">
                  <c:v>1.4200000000000159</c:v>
                </c:pt>
                <c:pt idx="1344">
                  <c:v>1.3100000000000023</c:v>
                </c:pt>
                <c:pt idx="1345">
                  <c:v>1.3600000000000136</c:v>
                </c:pt>
                <c:pt idx="1346">
                  <c:v>1.4000000000000341</c:v>
                </c:pt>
                <c:pt idx="1347">
                  <c:v>1.4300000000000068</c:v>
                </c:pt>
                <c:pt idx="1348">
                  <c:v>1.3700000000000045</c:v>
                </c:pt>
                <c:pt idx="1349">
                  <c:v>1.3700000000000045</c:v>
                </c:pt>
                <c:pt idx="1350">
                  <c:v>1.410000000000025</c:v>
                </c:pt>
                <c:pt idx="1351">
                  <c:v>1.3799999999999955</c:v>
                </c:pt>
                <c:pt idx="1352">
                  <c:v>1.3900000000000432</c:v>
                </c:pt>
                <c:pt idx="1353">
                  <c:v>1.3400000000000318</c:v>
                </c:pt>
                <c:pt idx="1354">
                  <c:v>1.3300000000000409</c:v>
                </c:pt>
                <c:pt idx="1355">
                  <c:v>1.3700000000000045</c:v>
                </c:pt>
                <c:pt idx="1356">
                  <c:v>1.4399999999999977</c:v>
                </c:pt>
                <c:pt idx="1357">
                  <c:v>1.4499999999999886</c:v>
                </c:pt>
                <c:pt idx="1358">
                  <c:v>1.3700000000000045</c:v>
                </c:pt>
                <c:pt idx="1359">
                  <c:v>1.3100000000000023</c:v>
                </c:pt>
                <c:pt idx="1360">
                  <c:v>1.3700000000000045</c:v>
                </c:pt>
                <c:pt idx="1361">
                  <c:v>1.3799999999999955</c:v>
                </c:pt>
                <c:pt idx="1362">
                  <c:v>1.3799999999999955</c:v>
                </c:pt>
                <c:pt idx="1363">
                  <c:v>1.3799999999999955</c:v>
                </c:pt>
                <c:pt idx="1364">
                  <c:v>1.3500000000000227</c:v>
                </c:pt>
                <c:pt idx="1365">
                  <c:v>1.3199999999999932</c:v>
                </c:pt>
                <c:pt idx="1366">
                  <c:v>1.2900000000000205</c:v>
                </c:pt>
                <c:pt idx="1367">
                  <c:v>1.3000000000000114</c:v>
                </c:pt>
                <c:pt idx="1368">
                  <c:v>1.3199999999999932</c:v>
                </c:pt>
                <c:pt idx="1369">
                  <c:v>1.3400000000000318</c:v>
                </c:pt>
                <c:pt idx="1370">
                  <c:v>1.3600000000000136</c:v>
                </c:pt>
                <c:pt idx="1371">
                  <c:v>1.4000000000000341</c:v>
                </c:pt>
                <c:pt idx="1372">
                  <c:v>1.4399999999999977</c:v>
                </c:pt>
                <c:pt idx="1373">
                  <c:v>1.4600000000000364</c:v>
                </c:pt>
                <c:pt idx="1374">
                  <c:v>1.4600000000000364</c:v>
                </c:pt>
                <c:pt idx="1375">
                  <c:v>1.5699999999999932</c:v>
                </c:pt>
                <c:pt idx="1376">
                  <c:v>1.5699999999999932</c:v>
                </c:pt>
                <c:pt idx="1377">
                  <c:v>1.5300000000000296</c:v>
                </c:pt>
                <c:pt idx="1378">
                  <c:v>1.4499999999999886</c:v>
                </c:pt>
                <c:pt idx="1379">
                  <c:v>1.5099999999999909</c:v>
                </c:pt>
                <c:pt idx="1380">
                  <c:v>1.5099999999999909</c:v>
                </c:pt>
                <c:pt idx="1381">
                  <c:v>1.4499999999999886</c:v>
                </c:pt>
                <c:pt idx="1382">
                  <c:v>1.3600000000000136</c:v>
                </c:pt>
                <c:pt idx="1383">
                  <c:v>1.3100000000000023</c:v>
                </c:pt>
                <c:pt idx="1384">
                  <c:v>1.3500000000000227</c:v>
                </c:pt>
                <c:pt idx="1385">
                  <c:v>1.4000000000000341</c:v>
                </c:pt>
                <c:pt idx="1386">
                  <c:v>1.4700000000000273</c:v>
                </c:pt>
                <c:pt idx="1387">
                  <c:v>1.5600000000000023</c:v>
                </c:pt>
                <c:pt idx="1388">
                  <c:v>1.5</c:v>
                </c:pt>
                <c:pt idx="1389">
                  <c:v>1.4300000000000068</c:v>
                </c:pt>
                <c:pt idx="1390">
                  <c:v>1.410000000000025</c:v>
                </c:pt>
                <c:pt idx="1391">
                  <c:v>1.4600000000000364</c:v>
                </c:pt>
                <c:pt idx="1392">
                  <c:v>1.4900000000000091</c:v>
                </c:pt>
                <c:pt idx="1393">
                  <c:v>1.5400000000000205</c:v>
                </c:pt>
                <c:pt idx="1394">
                  <c:v>1.5800000000000409</c:v>
                </c:pt>
                <c:pt idx="1395">
                  <c:v>1.4900000000000091</c:v>
                </c:pt>
                <c:pt idx="1396">
                  <c:v>1.4900000000000091</c:v>
                </c:pt>
                <c:pt idx="1397">
                  <c:v>1.4300000000000068</c:v>
                </c:pt>
                <c:pt idx="1398">
                  <c:v>1.4499999999999886</c:v>
                </c:pt>
                <c:pt idx="1399">
                  <c:v>1.4800000000000182</c:v>
                </c:pt>
                <c:pt idx="1400">
                  <c:v>1.5099999999999909</c:v>
                </c:pt>
                <c:pt idx="1401">
                  <c:v>1.5200000000000387</c:v>
                </c:pt>
                <c:pt idx="1402">
                  <c:v>1.5600000000000023</c:v>
                </c:pt>
                <c:pt idx="1403">
                  <c:v>1.6100000000000136</c:v>
                </c:pt>
                <c:pt idx="1404">
                  <c:v>1.6000000000000227</c:v>
                </c:pt>
                <c:pt idx="1405">
                  <c:v>1.5699999999999932</c:v>
                </c:pt>
                <c:pt idx="1406">
                  <c:v>1.5300000000000296</c:v>
                </c:pt>
                <c:pt idx="1407">
                  <c:v>1.4900000000000091</c:v>
                </c:pt>
                <c:pt idx="1408">
                  <c:v>1.5</c:v>
                </c:pt>
                <c:pt idx="1409">
                  <c:v>1.4800000000000182</c:v>
                </c:pt>
                <c:pt idx="1410">
                  <c:v>1.4600000000000364</c:v>
                </c:pt>
                <c:pt idx="1411">
                  <c:v>1.410000000000025</c:v>
                </c:pt>
                <c:pt idx="1412">
                  <c:v>1.3900000000000432</c:v>
                </c:pt>
                <c:pt idx="1413">
                  <c:v>1.4399999999999977</c:v>
                </c:pt>
                <c:pt idx="1414">
                  <c:v>1.5200000000000387</c:v>
                </c:pt>
                <c:pt idx="1415">
                  <c:v>1.5200000000000387</c:v>
                </c:pt>
                <c:pt idx="1416">
                  <c:v>1.5200000000000387</c:v>
                </c:pt>
                <c:pt idx="1417">
                  <c:v>1.5400000000000205</c:v>
                </c:pt>
                <c:pt idx="1418">
                  <c:v>1.5400000000000205</c:v>
                </c:pt>
                <c:pt idx="1419">
                  <c:v>1.5400000000000205</c:v>
                </c:pt>
                <c:pt idx="1420">
                  <c:v>1.5600000000000023</c:v>
                </c:pt>
                <c:pt idx="1421">
                  <c:v>1.5800000000000409</c:v>
                </c:pt>
                <c:pt idx="1422">
                  <c:v>1.5300000000000296</c:v>
                </c:pt>
                <c:pt idx="1423">
                  <c:v>1.4700000000000273</c:v>
                </c:pt>
                <c:pt idx="1424">
                  <c:v>1.4700000000000273</c:v>
                </c:pt>
                <c:pt idx="1425">
                  <c:v>1.5300000000000296</c:v>
                </c:pt>
                <c:pt idx="1426">
                  <c:v>1.5600000000000023</c:v>
                </c:pt>
                <c:pt idx="1427">
                  <c:v>1.5900000000000318</c:v>
                </c:pt>
                <c:pt idx="1428">
                  <c:v>1.5300000000000296</c:v>
                </c:pt>
                <c:pt idx="1429">
                  <c:v>1.5800000000000409</c:v>
                </c:pt>
                <c:pt idx="1430">
                  <c:v>1.5300000000000296</c:v>
                </c:pt>
                <c:pt idx="1431">
                  <c:v>1.6400000000000432</c:v>
                </c:pt>
                <c:pt idx="1432">
                  <c:v>1.6500000000000341</c:v>
                </c:pt>
                <c:pt idx="1433">
                  <c:v>1.75</c:v>
                </c:pt>
                <c:pt idx="1434">
                  <c:v>1.8300000000000409</c:v>
                </c:pt>
                <c:pt idx="1435">
                  <c:v>1.7300000000000182</c:v>
                </c:pt>
                <c:pt idx="1436">
                  <c:v>1.6899999999999977</c:v>
                </c:pt>
                <c:pt idx="1437">
                  <c:v>1.7300000000000182</c:v>
                </c:pt>
                <c:pt idx="1438">
                  <c:v>1.6100000000000136</c:v>
                </c:pt>
                <c:pt idx="1439">
                  <c:v>1.6500000000000341</c:v>
                </c:pt>
                <c:pt idx="1440">
                  <c:v>1.5900000000000318</c:v>
                </c:pt>
                <c:pt idx="1441">
                  <c:v>1.5900000000000318</c:v>
                </c:pt>
                <c:pt idx="1442">
                  <c:v>1.6200000000000045</c:v>
                </c:pt>
                <c:pt idx="1443">
                  <c:v>1.6800000000000068</c:v>
                </c:pt>
                <c:pt idx="1444">
                  <c:v>1.6700000000000159</c:v>
                </c:pt>
                <c:pt idx="1445">
                  <c:v>1.6700000000000159</c:v>
                </c:pt>
                <c:pt idx="1446">
                  <c:v>1.9200000000000159</c:v>
                </c:pt>
                <c:pt idx="1447">
                  <c:v>1.7100000000000364</c:v>
                </c:pt>
                <c:pt idx="1448">
                  <c:v>1.6000000000000227</c:v>
                </c:pt>
                <c:pt idx="1449">
                  <c:v>1.5600000000000023</c:v>
                </c:pt>
                <c:pt idx="1450">
                  <c:v>1.6299999999999955</c:v>
                </c:pt>
                <c:pt idx="1451">
                  <c:v>1.5600000000000023</c:v>
                </c:pt>
                <c:pt idx="1452">
                  <c:v>1.5200000000000387</c:v>
                </c:pt>
                <c:pt idx="1453">
                  <c:v>1.5800000000000409</c:v>
                </c:pt>
                <c:pt idx="1454">
                  <c:v>1.4900000000000091</c:v>
                </c:pt>
                <c:pt idx="1455">
                  <c:v>1.4300000000000068</c:v>
                </c:pt>
                <c:pt idx="1456">
                  <c:v>1.410000000000025</c:v>
                </c:pt>
                <c:pt idx="1457">
                  <c:v>1.4499999999999886</c:v>
                </c:pt>
                <c:pt idx="1458">
                  <c:v>1.5900000000000318</c:v>
                </c:pt>
                <c:pt idx="1459">
                  <c:v>1.6899999999999977</c:v>
                </c:pt>
                <c:pt idx="1460">
                  <c:v>1.6800000000000068</c:v>
                </c:pt>
                <c:pt idx="1461">
                  <c:v>1.6500000000000341</c:v>
                </c:pt>
                <c:pt idx="1462">
                  <c:v>1.660000000000025</c:v>
                </c:pt>
                <c:pt idx="1463">
                  <c:v>1.6400000000000432</c:v>
                </c:pt>
                <c:pt idx="1464">
                  <c:v>1.6899999999999977</c:v>
                </c:pt>
                <c:pt idx="1465">
                  <c:v>1.6899999999999977</c:v>
                </c:pt>
                <c:pt idx="1466">
                  <c:v>1.9000000000000341</c:v>
                </c:pt>
                <c:pt idx="1467">
                  <c:v>1.6000000000000227</c:v>
                </c:pt>
                <c:pt idx="1468">
                  <c:v>1.6700000000000159</c:v>
                </c:pt>
                <c:pt idx="1469">
                  <c:v>1.6000000000000227</c:v>
                </c:pt>
                <c:pt idx="1470">
                  <c:v>1.5600000000000023</c:v>
                </c:pt>
                <c:pt idx="1471">
                  <c:v>1.4800000000000182</c:v>
                </c:pt>
                <c:pt idx="1472">
                  <c:v>1.5099999999999909</c:v>
                </c:pt>
                <c:pt idx="1473">
                  <c:v>1.6500000000000341</c:v>
                </c:pt>
                <c:pt idx="1474">
                  <c:v>1.6500000000000341</c:v>
                </c:pt>
                <c:pt idx="1475">
                  <c:v>1.6200000000000045</c:v>
                </c:pt>
                <c:pt idx="1476">
                  <c:v>1.5699999999999932</c:v>
                </c:pt>
                <c:pt idx="1477">
                  <c:v>1.5900000000000318</c:v>
                </c:pt>
                <c:pt idx="1478">
                  <c:v>1.5500000000000114</c:v>
                </c:pt>
                <c:pt idx="1479">
                  <c:v>1.6200000000000045</c:v>
                </c:pt>
                <c:pt idx="1480">
                  <c:v>1.7300000000000182</c:v>
                </c:pt>
                <c:pt idx="1481">
                  <c:v>1.7100000000000364</c:v>
                </c:pt>
                <c:pt idx="1482">
                  <c:v>1.8300000000000409</c:v>
                </c:pt>
                <c:pt idx="1483">
                  <c:v>1.7900000000000205</c:v>
                </c:pt>
                <c:pt idx="1484">
                  <c:v>1.6800000000000068</c:v>
                </c:pt>
                <c:pt idx="1485">
                  <c:v>1.6000000000000227</c:v>
                </c:pt>
                <c:pt idx="1486">
                  <c:v>1.5800000000000409</c:v>
                </c:pt>
                <c:pt idx="1487">
                  <c:v>1.5699999999999932</c:v>
                </c:pt>
                <c:pt idx="1488">
                  <c:v>1.5500000000000114</c:v>
                </c:pt>
                <c:pt idx="1489">
                  <c:v>1.5500000000000114</c:v>
                </c:pt>
                <c:pt idx="1490">
                  <c:v>1.5400000000000205</c:v>
                </c:pt>
                <c:pt idx="1491">
                  <c:v>1.5600000000000023</c:v>
                </c:pt>
                <c:pt idx="1492">
                  <c:v>1.5800000000000409</c:v>
                </c:pt>
                <c:pt idx="1493">
                  <c:v>1.5699999999999932</c:v>
                </c:pt>
                <c:pt idx="1494">
                  <c:v>1.5600000000000023</c:v>
                </c:pt>
                <c:pt idx="1495">
                  <c:v>1.5500000000000114</c:v>
                </c:pt>
                <c:pt idx="1496">
                  <c:v>1.5600000000000023</c:v>
                </c:pt>
                <c:pt idx="1497">
                  <c:v>1.5800000000000409</c:v>
                </c:pt>
                <c:pt idx="1498">
                  <c:v>1.6000000000000227</c:v>
                </c:pt>
                <c:pt idx="1499">
                  <c:v>1.5699999999999932</c:v>
                </c:pt>
                <c:pt idx="1500">
                  <c:v>1.6000000000000227</c:v>
                </c:pt>
                <c:pt idx="1501">
                  <c:v>1.6000000000000227</c:v>
                </c:pt>
                <c:pt idx="1502">
                  <c:v>1.5900000000000318</c:v>
                </c:pt>
                <c:pt idx="1503">
                  <c:v>1.6299999999999955</c:v>
                </c:pt>
                <c:pt idx="1504">
                  <c:v>1.6999999999999886</c:v>
                </c:pt>
                <c:pt idx="1505">
                  <c:v>1.7800000000000296</c:v>
                </c:pt>
                <c:pt idx="1506">
                  <c:v>1.8900000000000432</c:v>
                </c:pt>
                <c:pt idx="1507">
                  <c:v>1.8600000000000136</c:v>
                </c:pt>
                <c:pt idx="1508">
                  <c:v>1.7300000000000182</c:v>
                </c:pt>
                <c:pt idx="1509">
                  <c:v>1.7300000000000182</c:v>
                </c:pt>
                <c:pt idx="1510">
                  <c:v>1.7700000000000387</c:v>
                </c:pt>
                <c:pt idx="1511">
                  <c:v>1.6700000000000159</c:v>
                </c:pt>
                <c:pt idx="1512">
                  <c:v>1.5800000000000409</c:v>
                </c:pt>
                <c:pt idx="1513">
                  <c:v>1.6100000000000136</c:v>
                </c:pt>
                <c:pt idx="1514">
                  <c:v>1.6800000000000068</c:v>
                </c:pt>
                <c:pt idx="1515">
                  <c:v>1.7100000000000364</c:v>
                </c:pt>
                <c:pt idx="1516">
                  <c:v>1.7300000000000182</c:v>
                </c:pt>
                <c:pt idx="1517">
                  <c:v>1.7599999999999909</c:v>
                </c:pt>
                <c:pt idx="1518">
                  <c:v>1.6800000000000068</c:v>
                </c:pt>
                <c:pt idx="1519">
                  <c:v>1.6999999999999886</c:v>
                </c:pt>
                <c:pt idx="1520">
                  <c:v>1.75</c:v>
                </c:pt>
                <c:pt idx="1521">
                  <c:v>1.6700000000000159</c:v>
                </c:pt>
                <c:pt idx="1522">
                  <c:v>1.6700000000000159</c:v>
                </c:pt>
                <c:pt idx="1523">
                  <c:v>1.6400000000000432</c:v>
                </c:pt>
                <c:pt idx="1524">
                  <c:v>1.660000000000025</c:v>
                </c:pt>
                <c:pt idx="1525">
                  <c:v>1.7100000000000364</c:v>
                </c:pt>
                <c:pt idx="1526">
                  <c:v>1.6899999999999977</c:v>
                </c:pt>
                <c:pt idx="1527">
                  <c:v>1.6299999999999955</c:v>
                </c:pt>
                <c:pt idx="1528">
                  <c:v>1.75</c:v>
                </c:pt>
                <c:pt idx="1529">
                  <c:v>1.6299999999999955</c:v>
                </c:pt>
                <c:pt idx="1530">
                  <c:v>1.5800000000000409</c:v>
                </c:pt>
                <c:pt idx="1531">
                  <c:v>1.6700000000000159</c:v>
                </c:pt>
                <c:pt idx="1532">
                  <c:v>1.6999999999999886</c:v>
                </c:pt>
                <c:pt idx="1533">
                  <c:v>1.6800000000000068</c:v>
                </c:pt>
                <c:pt idx="1534">
                  <c:v>1.6700000000000159</c:v>
                </c:pt>
                <c:pt idx="1535">
                  <c:v>1.660000000000025</c:v>
                </c:pt>
                <c:pt idx="1536">
                  <c:v>1.6899999999999977</c:v>
                </c:pt>
                <c:pt idx="1537">
                  <c:v>1.75</c:v>
                </c:pt>
                <c:pt idx="1538">
                  <c:v>1.7900000000000205</c:v>
                </c:pt>
                <c:pt idx="1539">
                  <c:v>1.7800000000000296</c:v>
                </c:pt>
                <c:pt idx="1540">
                  <c:v>1.6400000000000432</c:v>
                </c:pt>
                <c:pt idx="1541">
                  <c:v>1.6200000000000045</c:v>
                </c:pt>
                <c:pt idx="1542">
                  <c:v>1.6299999999999955</c:v>
                </c:pt>
                <c:pt idx="1543">
                  <c:v>1.6800000000000068</c:v>
                </c:pt>
                <c:pt idx="1544">
                  <c:v>1.7200000000000273</c:v>
                </c:pt>
                <c:pt idx="1545">
                  <c:v>1.7200000000000273</c:v>
                </c:pt>
                <c:pt idx="1546">
                  <c:v>1.6800000000000068</c:v>
                </c:pt>
                <c:pt idx="1547">
                  <c:v>1.6700000000000159</c:v>
                </c:pt>
                <c:pt idx="1548">
                  <c:v>1.7100000000000364</c:v>
                </c:pt>
                <c:pt idx="1549">
                  <c:v>1.8100000000000023</c:v>
                </c:pt>
                <c:pt idx="1550">
                  <c:v>1.8900000000000432</c:v>
                </c:pt>
                <c:pt idx="1551">
                  <c:v>1.910000000000025</c:v>
                </c:pt>
                <c:pt idx="1552">
                  <c:v>1.8600000000000136</c:v>
                </c:pt>
                <c:pt idx="1553">
                  <c:v>1.8700000000000045</c:v>
                </c:pt>
                <c:pt idx="1554">
                  <c:v>1.8700000000000045</c:v>
                </c:pt>
                <c:pt idx="1555">
                  <c:v>1.9000000000000341</c:v>
                </c:pt>
                <c:pt idx="1556">
                  <c:v>1.8100000000000023</c:v>
                </c:pt>
                <c:pt idx="1557">
                  <c:v>1.8000000000000114</c:v>
                </c:pt>
                <c:pt idx="1558">
                  <c:v>1.8700000000000045</c:v>
                </c:pt>
                <c:pt idx="1559">
                  <c:v>1.8700000000000045</c:v>
                </c:pt>
                <c:pt idx="1560">
                  <c:v>1.7800000000000296</c:v>
                </c:pt>
                <c:pt idx="1561">
                  <c:v>1.8500000000000227</c:v>
                </c:pt>
                <c:pt idx="1562">
                  <c:v>1.910000000000025</c:v>
                </c:pt>
                <c:pt idx="1563">
                  <c:v>1.9000000000000341</c:v>
                </c:pt>
                <c:pt idx="1564">
                  <c:v>1.8600000000000136</c:v>
                </c:pt>
                <c:pt idx="1565">
                  <c:v>1.8400000000000318</c:v>
                </c:pt>
                <c:pt idx="1566">
                  <c:v>1.8600000000000136</c:v>
                </c:pt>
                <c:pt idx="1567">
                  <c:v>1.8300000000000409</c:v>
                </c:pt>
                <c:pt idx="1568">
                  <c:v>1.7300000000000182</c:v>
                </c:pt>
                <c:pt idx="1569">
                  <c:v>1.8100000000000023</c:v>
                </c:pt>
                <c:pt idx="1570">
                  <c:v>1.9000000000000341</c:v>
                </c:pt>
                <c:pt idx="1571">
                  <c:v>1.9200000000000159</c:v>
                </c:pt>
                <c:pt idx="1572">
                  <c:v>1.8500000000000227</c:v>
                </c:pt>
                <c:pt idx="1573">
                  <c:v>1.8199999999999932</c:v>
                </c:pt>
                <c:pt idx="1574">
                  <c:v>1.7700000000000387</c:v>
                </c:pt>
                <c:pt idx="1575">
                  <c:v>1.8300000000000409</c:v>
                </c:pt>
                <c:pt idx="1576">
                  <c:v>1.8600000000000136</c:v>
                </c:pt>
                <c:pt idx="1577">
                  <c:v>1.7700000000000387</c:v>
                </c:pt>
                <c:pt idx="1578">
                  <c:v>1.7200000000000273</c:v>
                </c:pt>
                <c:pt idx="1579">
                  <c:v>1.6700000000000159</c:v>
                </c:pt>
                <c:pt idx="1580">
                  <c:v>1.7300000000000182</c:v>
                </c:pt>
                <c:pt idx="1581">
                  <c:v>1.7599999999999909</c:v>
                </c:pt>
                <c:pt idx="1582">
                  <c:v>1.7300000000000182</c:v>
                </c:pt>
                <c:pt idx="1583">
                  <c:v>1.7300000000000182</c:v>
                </c:pt>
                <c:pt idx="1584">
                  <c:v>1.7800000000000296</c:v>
                </c:pt>
                <c:pt idx="1585">
                  <c:v>1.8000000000000114</c:v>
                </c:pt>
                <c:pt idx="1586">
                  <c:v>1.8400000000000318</c:v>
                </c:pt>
                <c:pt idx="1587">
                  <c:v>1.8300000000000409</c:v>
                </c:pt>
                <c:pt idx="1588">
                  <c:v>1.75</c:v>
                </c:pt>
                <c:pt idx="1589">
                  <c:v>1.6999999999999886</c:v>
                </c:pt>
                <c:pt idx="1590">
                  <c:v>1.7200000000000273</c:v>
                </c:pt>
                <c:pt idx="1591">
                  <c:v>1.6999999999999886</c:v>
                </c:pt>
                <c:pt idx="1592">
                  <c:v>1.6800000000000068</c:v>
                </c:pt>
                <c:pt idx="1593">
                  <c:v>1.7100000000000364</c:v>
                </c:pt>
                <c:pt idx="1594">
                  <c:v>1.6299999999999955</c:v>
                </c:pt>
                <c:pt idx="1595">
                  <c:v>1.6800000000000068</c:v>
                </c:pt>
                <c:pt idx="1596">
                  <c:v>1.7800000000000296</c:v>
                </c:pt>
                <c:pt idx="1597">
                  <c:v>1.8500000000000227</c:v>
                </c:pt>
                <c:pt idx="1598">
                  <c:v>1.75</c:v>
                </c:pt>
                <c:pt idx="1599">
                  <c:v>1.75</c:v>
                </c:pt>
                <c:pt idx="1600">
                  <c:v>1.7900000000000205</c:v>
                </c:pt>
                <c:pt idx="1601">
                  <c:v>1.8100000000000023</c:v>
                </c:pt>
                <c:pt idx="1602">
                  <c:v>1.8700000000000045</c:v>
                </c:pt>
                <c:pt idx="1603">
                  <c:v>1.8799999999999955</c:v>
                </c:pt>
                <c:pt idx="1604">
                  <c:v>1.8100000000000023</c:v>
                </c:pt>
                <c:pt idx="1605">
                  <c:v>1.7200000000000273</c:v>
                </c:pt>
                <c:pt idx="1606">
                  <c:v>1.6899999999999977</c:v>
                </c:pt>
                <c:pt idx="1607">
                  <c:v>1.7200000000000273</c:v>
                </c:pt>
                <c:pt idx="1608">
                  <c:v>1.7400000000000091</c:v>
                </c:pt>
                <c:pt idx="1609">
                  <c:v>1.7900000000000205</c:v>
                </c:pt>
                <c:pt idx="1610">
                  <c:v>1.8300000000000409</c:v>
                </c:pt>
                <c:pt idx="1611">
                  <c:v>1.8199999999999932</c:v>
                </c:pt>
                <c:pt idx="1612">
                  <c:v>1.7700000000000387</c:v>
                </c:pt>
                <c:pt idx="1613">
                  <c:v>1.8600000000000136</c:v>
                </c:pt>
                <c:pt idx="1614">
                  <c:v>1.8100000000000023</c:v>
                </c:pt>
                <c:pt idx="1615">
                  <c:v>1.8199999999999932</c:v>
                </c:pt>
                <c:pt idx="1616">
                  <c:v>1.8799999999999955</c:v>
                </c:pt>
                <c:pt idx="1617">
                  <c:v>1.8500000000000227</c:v>
                </c:pt>
                <c:pt idx="1618">
                  <c:v>1.7800000000000296</c:v>
                </c:pt>
                <c:pt idx="1619">
                  <c:v>1.8500000000000227</c:v>
                </c:pt>
                <c:pt idx="1620">
                  <c:v>1.8799999999999955</c:v>
                </c:pt>
                <c:pt idx="1621">
                  <c:v>1.8100000000000023</c:v>
                </c:pt>
                <c:pt idx="1622">
                  <c:v>1.8000000000000114</c:v>
                </c:pt>
                <c:pt idx="1623">
                  <c:v>1.8600000000000136</c:v>
                </c:pt>
                <c:pt idx="1624">
                  <c:v>1.9000000000000341</c:v>
                </c:pt>
                <c:pt idx="1625">
                  <c:v>1.9000000000000341</c:v>
                </c:pt>
                <c:pt idx="1626">
                  <c:v>1.7900000000000205</c:v>
                </c:pt>
                <c:pt idx="1627">
                  <c:v>1.7300000000000182</c:v>
                </c:pt>
                <c:pt idx="1628">
                  <c:v>1.7599999999999909</c:v>
                </c:pt>
                <c:pt idx="1629">
                  <c:v>1.7700000000000387</c:v>
                </c:pt>
                <c:pt idx="1630">
                  <c:v>1.7300000000000182</c:v>
                </c:pt>
                <c:pt idx="1631">
                  <c:v>1.7700000000000387</c:v>
                </c:pt>
                <c:pt idx="1632">
                  <c:v>1.7900000000000205</c:v>
                </c:pt>
                <c:pt idx="1633">
                  <c:v>1.8400000000000318</c:v>
                </c:pt>
                <c:pt idx="1634">
                  <c:v>1.8300000000000409</c:v>
                </c:pt>
                <c:pt idx="1635">
                  <c:v>1.7400000000000091</c:v>
                </c:pt>
                <c:pt idx="1636">
                  <c:v>1.7400000000000091</c:v>
                </c:pt>
                <c:pt idx="1637">
                  <c:v>1.8500000000000227</c:v>
                </c:pt>
                <c:pt idx="1638">
                  <c:v>1.8100000000000023</c:v>
                </c:pt>
                <c:pt idx="1639">
                  <c:v>1.7700000000000387</c:v>
                </c:pt>
                <c:pt idx="1640">
                  <c:v>1.8300000000000409</c:v>
                </c:pt>
                <c:pt idx="1641">
                  <c:v>1.8400000000000318</c:v>
                </c:pt>
                <c:pt idx="1642">
                  <c:v>1.8500000000000227</c:v>
                </c:pt>
                <c:pt idx="1643">
                  <c:v>1.8500000000000227</c:v>
                </c:pt>
                <c:pt idx="1644">
                  <c:v>1.7700000000000387</c:v>
                </c:pt>
                <c:pt idx="1645">
                  <c:v>1.8199999999999932</c:v>
                </c:pt>
                <c:pt idx="1646">
                  <c:v>1.8100000000000023</c:v>
                </c:pt>
                <c:pt idx="1647">
                  <c:v>1.8400000000000318</c:v>
                </c:pt>
                <c:pt idx="1648">
                  <c:v>1.8700000000000045</c:v>
                </c:pt>
                <c:pt idx="1649">
                  <c:v>1.8400000000000318</c:v>
                </c:pt>
                <c:pt idx="1650">
                  <c:v>1.8400000000000318</c:v>
                </c:pt>
                <c:pt idx="1651">
                  <c:v>1.8600000000000136</c:v>
                </c:pt>
                <c:pt idx="1652">
                  <c:v>1.8400000000000318</c:v>
                </c:pt>
                <c:pt idx="1653">
                  <c:v>1.8500000000000227</c:v>
                </c:pt>
                <c:pt idx="1654">
                  <c:v>1.8500000000000227</c:v>
                </c:pt>
                <c:pt idx="1655">
                  <c:v>1.8199999999999932</c:v>
                </c:pt>
                <c:pt idx="1656">
                  <c:v>1.9000000000000341</c:v>
                </c:pt>
                <c:pt idx="1657">
                  <c:v>1.8700000000000045</c:v>
                </c:pt>
                <c:pt idx="1658">
                  <c:v>1.8100000000000023</c:v>
                </c:pt>
                <c:pt idx="1659">
                  <c:v>1.7599999999999909</c:v>
                </c:pt>
                <c:pt idx="1660">
                  <c:v>1.7800000000000296</c:v>
                </c:pt>
                <c:pt idx="1661">
                  <c:v>1.8799999999999955</c:v>
                </c:pt>
                <c:pt idx="1662">
                  <c:v>1.8700000000000045</c:v>
                </c:pt>
                <c:pt idx="1663">
                  <c:v>1.8199999999999932</c:v>
                </c:pt>
                <c:pt idx="1664">
                  <c:v>1.7700000000000387</c:v>
                </c:pt>
                <c:pt idx="1665">
                  <c:v>1.7100000000000364</c:v>
                </c:pt>
                <c:pt idx="1666">
                  <c:v>1.75</c:v>
                </c:pt>
                <c:pt idx="1667">
                  <c:v>1.8300000000000409</c:v>
                </c:pt>
                <c:pt idx="1668">
                  <c:v>1.8500000000000227</c:v>
                </c:pt>
                <c:pt idx="1669">
                  <c:v>1.8400000000000318</c:v>
                </c:pt>
                <c:pt idx="1670">
                  <c:v>1.8900000000000432</c:v>
                </c:pt>
                <c:pt idx="1671">
                  <c:v>1.910000000000025</c:v>
                </c:pt>
                <c:pt idx="1672">
                  <c:v>1.8500000000000227</c:v>
                </c:pt>
                <c:pt idx="1673">
                  <c:v>1.8199999999999932</c:v>
                </c:pt>
                <c:pt idx="1674">
                  <c:v>1.8199999999999932</c:v>
                </c:pt>
                <c:pt idx="1675">
                  <c:v>1.8600000000000136</c:v>
                </c:pt>
                <c:pt idx="1676">
                  <c:v>1.8600000000000136</c:v>
                </c:pt>
                <c:pt idx="1677">
                  <c:v>1.8400000000000318</c:v>
                </c:pt>
                <c:pt idx="1678">
                  <c:v>1.8700000000000045</c:v>
                </c:pt>
                <c:pt idx="1679">
                  <c:v>1.9000000000000341</c:v>
                </c:pt>
                <c:pt idx="1680">
                  <c:v>1.8500000000000227</c:v>
                </c:pt>
                <c:pt idx="1681">
                  <c:v>1.8000000000000114</c:v>
                </c:pt>
                <c:pt idx="1682">
                  <c:v>1.7900000000000205</c:v>
                </c:pt>
                <c:pt idx="1683">
                  <c:v>1.7900000000000205</c:v>
                </c:pt>
                <c:pt idx="1684">
                  <c:v>1.8100000000000023</c:v>
                </c:pt>
                <c:pt idx="1685">
                  <c:v>1.8300000000000409</c:v>
                </c:pt>
                <c:pt idx="1686">
                  <c:v>1.8500000000000227</c:v>
                </c:pt>
                <c:pt idx="1687">
                  <c:v>1.8600000000000136</c:v>
                </c:pt>
                <c:pt idx="1688">
                  <c:v>1.8700000000000045</c:v>
                </c:pt>
                <c:pt idx="1689">
                  <c:v>1.8799999999999955</c:v>
                </c:pt>
                <c:pt idx="1690">
                  <c:v>1.8300000000000409</c:v>
                </c:pt>
                <c:pt idx="1691">
                  <c:v>1.8100000000000023</c:v>
                </c:pt>
                <c:pt idx="1692">
                  <c:v>1.8100000000000023</c:v>
                </c:pt>
                <c:pt idx="1693">
                  <c:v>1.8400000000000318</c:v>
                </c:pt>
                <c:pt idx="1694">
                  <c:v>1.8600000000000136</c:v>
                </c:pt>
                <c:pt idx="1695">
                  <c:v>1.8900000000000432</c:v>
                </c:pt>
                <c:pt idx="1696">
                  <c:v>1.8799999999999955</c:v>
                </c:pt>
                <c:pt idx="1697">
                  <c:v>1.910000000000025</c:v>
                </c:pt>
                <c:pt idx="1698">
                  <c:v>1.9399999999999977</c:v>
                </c:pt>
                <c:pt idx="1699">
                  <c:v>1.9300000000000068</c:v>
                </c:pt>
                <c:pt idx="1700">
                  <c:v>1.8799999999999955</c:v>
                </c:pt>
                <c:pt idx="1701">
                  <c:v>1.8199999999999932</c:v>
                </c:pt>
                <c:pt idx="1702">
                  <c:v>1.8500000000000227</c:v>
                </c:pt>
                <c:pt idx="1703">
                  <c:v>1.8500000000000227</c:v>
                </c:pt>
                <c:pt idx="1704">
                  <c:v>1.8900000000000432</c:v>
                </c:pt>
                <c:pt idx="1705">
                  <c:v>1.8500000000000227</c:v>
                </c:pt>
                <c:pt idx="1706">
                  <c:v>1.7900000000000205</c:v>
                </c:pt>
                <c:pt idx="1707">
                  <c:v>1.8100000000000023</c:v>
                </c:pt>
                <c:pt idx="1708">
                  <c:v>1.8300000000000409</c:v>
                </c:pt>
                <c:pt idx="1709">
                  <c:v>1.8500000000000227</c:v>
                </c:pt>
                <c:pt idx="1710">
                  <c:v>1.8600000000000136</c:v>
                </c:pt>
                <c:pt idx="1711">
                  <c:v>1.8199999999999932</c:v>
                </c:pt>
                <c:pt idx="1712">
                  <c:v>1.8500000000000227</c:v>
                </c:pt>
                <c:pt idx="1713">
                  <c:v>1.8600000000000136</c:v>
                </c:pt>
                <c:pt idx="1714">
                  <c:v>1.8900000000000432</c:v>
                </c:pt>
                <c:pt idx="1715">
                  <c:v>1.9000000000000341</c:v>
                </c:pt>
                <c:pt idx="1716">
                  <c:v>1.9499999999999886</c:v>
                </c:pt>
                <c:pt idx="1717">
                  <c:v>1.9499999999999886</c:v>
                </c:pt>
                <c:pt idx="1718">
                  <c:v>1.8799999999999955</c:v>
                </c:pt>
                <c:pt idx="1719">
                  <c:v>1.9499999999999886</c:v>
                </c:pt>
                <c:pt idx="1720">
                  <c:v>1.8600000000000136</c:v>
                </c:pt>
                <c:pt idx="1721">
                  <c:v>1.8900000000000432</c:v>
                </c:pt>
                <c:pt idx="1722">
                  <c:v>1.9000000000000341</c:v>
                </c:pt>
                <c:pt idx="1723">
                  <c:v>1.9499999999999886</c:v>
                </c:pt>
                <c:pt idx="1724">
                  <c:v>1.8500000000000227</c:v>
                </c:pt>
                <c:pt idx="1725">
                  <c:v>1.8199999999999932</c:v>
                </c:pt>
                <c:pt idx="1726">
                  <c:v>1.9200000000000159</c:v>
                </c:pt>
                <c:pt idx="1727">
                  <c:v>1.8700000000000045</c:v>
                </c:pt>
                <c:pt idx="1728">
                  <c:v>1.9399999999999977</c:v>
                </c:pt>
                <c:pt idx="1729">
                  <c:v>2</c:v>
                </c:pt>
                <c:pt idx="1730">
                  <c:v>1.9900000000000091</c:v>
                </c:pt>
                <c:pt idx="1731">
                  <c:v>2.0099999999999909</c:v>
                </c:pt>
                <c:pt idx="1732">
                  <c:v>1.8900000000000432</c:v>
                </c:pt>
                <c:pt idx="1733">
                  <c:v>1.8500000000000227</c:v>
                </c:pt>
                <c:pt idx="1734">
                  <c:v>1.8500000000000227</c:v>
                </c:pt>
                <c:pt idx="1735">
                  <c:v>1.8300000000000409</c:v>
                </c:pt>
                <c:pt idx="1736">
                  <c:v>1.8600000000000136</c:v>
                </c:pt>
                <c:pt idx="1737">
                  <c:v>1.8700000000000045</c:v>
                </c:pt>
                <c:pt idx="1738">
                  <c:v>1.8900000000000432</c:v>
                </c:pt>
                <c:pt idx="1739">
                  <c:v>1.8799999999999955</c:v>
                </c:pt>
                <c:pt idx="1740">
                  <c:v>1.9000000000000341</c:v>
                </c:pt>
                <c:pt idx="1741">
                  <c:v>1.9000000000000341</c:v>
                </c:pt>
                <c:pt idx="1742">
                  <c:v>1.8500000000000227</c:v>
                </c:pt>
                <c:pt idx="1743">
                  <c:v>1.910000000000025</c:v>
                </c:pt>
                <c:pt idx="1744">
                  <c:v>1.910000000000025</c:v>
                </c:pt>
                <c:pt idx="1745">
                  <c:v>1.9000000000000341</c:v>
                </c:pt>
                <c:pt idx="1746">
                  <c:v>1.910000000000025</c:v>
                </c:pt>
                <c:pt idx="1747">
                  <c:v>1.9200000000000159</c:v>
                </c:pt>
                <c:pt idx="1748">
                  <c:v>1.9600000000000364</c:v>
                </c:pt>
                <c:pt idx="1749">
                  <c:v>2.0200000000000387</c:v>
                </c:pt>
                <c:pt idx="1750">
                  <c:v>1.910000000000025</c:v>
                </c:pt>
                <c:pt idx="1751">
                  <c:v>1.8900000000000432</c:v>
                </c:pt>
                <c:pt idx="1752">
                  <c:v>1.8500000000000227</c:v>
                </c:pt>
                <c:pt idx="1753">
                  <c:v>1.8400000000000318</c:v>
                </c:pt>
                <c:pt idx="1754">
                  <c:v>1.8500000000000227</c:v>
                </c:pt>
                <c:pt idx="1755">
                  <c:v>1.8400000000000318</c:v>
                </c:pt>
                <c:pt idx="1756">
                  <c:v>1.8300000000000409</c:v>
                </c:pt>
                <c:pt idx="1757">
                  <c:v>1.8100000000000023</c:v>
                </c:pt>
                <c:pt idx="1758">
                  <c:v>1.8300000000000409</c:v>
                </c:pt>
                <c:pt idx="1759">
                  <c:v>1.8900000000000432</c:v>
                </c:pt>
                <c:pt idx="1760">
                  <c:v>1.9700000000000273</c:v>
                </c:pt>
                <c:pt idx="1761">
                  <c:v>2.0500000000000114</c:v>
                </c:pt>
                <c:pt idx="1762">
                  <c:v>2</c:v>
                </c:pt>
                <c:pt idx="1763">
                  <c:v>1.8900000000000432</c:v>
                </c:pt>
                <c:pt idx="1764">
                  <c:v>1.9399999999999977</c:v>
                </c:pt>
                <c:pt idx="1765">
                  <c:v>1.9700000000000273</c:v>
                </c:pt>
                <c:pt idx="1766">
                  <c:v>2.0200000000000387</c:v>
                </c:pt>
                <c:pt idx="1767">
                  <c:v>2.0500000000000114</c:v>
                </c:pt>
                <c:pt idx="1768">
                  <c:v>1.9700000000000273</c:v>
                </c:pt>
                <c:pt idx="1769">
                  <c:v>1.9499999999999886</c:v>
                </c:pt>
                <c:pt idx="1770">
                  <c:v>2</c:v>
                </c:pt>
                <c:pt idx="1771">
                  <c:v>1.9499999999999886</c:v>
                </c:pt>
                <c:pt idx="1772">
                  <c:v>1.8400000000000318</c:v>
                </c:pt>
                <c:pt idx="1773">
                  <c:v>1.7900000000000205</c:v>
                </c:pt>
                <c:pt idx="1774">
                  <c:v>1.8600000000000136</c:v>
                </c:pt>
                <c:pt idx="1775">
                  <c:v>1.8700000000000045</c:v>
                </c:pt>
                <c:pt idx="1776">
                  <c:v>1.9399999999999977</c:v>
                </c:pt>
                <c:pt idx="1777">
                  <c:v>1.8500000000000227</c:v>
                </c:pt>
                <c:pt idx="1778">
                  <c:v>1.75</c:v>
                </c:pt>
                <c:pt idx="1779">
                  <c:v>1.7100000000000364</c:v>
                </c:pt>
                <c:pt idx="1780">
                  <c:v>1.7700000000000387</c:v>
                </c:pt>
                <c:pt idx="1781">
                  <c:v>1.8300000000000409</c:v>
                </c:pt>
                <c:pt idx="1782">
                  <c:v>1.8700000000000045</c:v>
                </c:pt>
                <c:pt idx="1783">
                  <c:v>1.9200000000000159</c:v>
                </c:pt>
                <c:pt idx="1784">
                  <c:v>1.8900000000000432</c:v>
                </c:pt>
                <c:pt idx="1785">
                  <c:v>1.8600000000000136</c:v>
                </c:pt>
                <c:pt idx="1786">
                  <c:v>1.8600000000000136</c:v>
                </c:pt>
                <c:pt idx="1787">
                  <c:v>1.8700000000000045</c:v>
                </c:pt>
                <c:pt idx="1788">
                  <c:v>1.8400000000000318</c:v>
                </c:pt>
                <c:pt idx="1789">
                  <c:v>1.8600000000000136</c:v>
                </c:pt>
                <c:pt idx="1790">
                  <c:v>1.8900000000000432</c:v>
                </c:pt>
                <c:pt idx="1791">
                  <c:v>1.9200000000000159</c:v>
                </c:pt>
                <c:pt idx="1792">
                  <c:v>1.9900000000000091</c:v>
                </c:pt>
                <c:pt idx="1793">
                  <c:v>2.0200000000000387</c:v>
                </c:pt>
                <c:pt idx="1794">
                  <c:v>2.1000000000000227</c:v>
                </c:pt>
                <c:pt idx="1795">
                  <c:v>2.0699999999999932</c:v>
                </c:pt>
                <c:pt idx="1796">
                  <c:v>1.9300000000000068</c:v>
                </c:pt>
                <c:pt idx="1797">
                  <c:v>1.9000000000000341</c:v>
                </c:pt>
                <c:pt idx="1798">
                  <c:v>1.9300000000000068</c:v>
                </c:pt>
                <c:pt idx="1799">
                  <c:v>1.9700000000000273</c:v>
                </c:pt>
                <c:pt idx="1800">
                  <c:v>2.0600000000000023</c:v>
                </c:pt>
                <c:pt idx="1801">
                  <c:v>1.9800000000000182</c:v>
                </c:pt>
                <c:pt idx="1802">
                  <c:v>1.8799999999999955</c:v>
                </c:pt>
                <c:pt idx="1803">
                  <c:v>1.9000000000000341</c:v>
                </c:pt>
                <c:pt idx="1804">
                  <c:v>1.8100000000000023</c:v>
                </c:pt>
                <c:pt idx="1805">
                  <c:v>1.9600000000000364</c:v>
                </c:pt>
                <c:pt idx="1806">
                  <c:v>1.9399999999999977</c:v>
                </c:pt>
                <c:pt idx="1807">
                  <c:v>1.8300000000000409</c:v>
                </c:pt>
                <c:pt idx="1808">
                  <c:v>1.8400000000000318</c:v>
                </c:pt>
                <c:pt idx="1809">
                  <c:v>1.8799999999999955</c:v>
                </c:pt>
                <c:pt idx="1810">
                  <c:v>1.9499999999999886</c:v>
                </c:pt>
                <c:pt idx="1811">
                  <c:v>1.9300000000000068</c:v>
                </c:pt>
                <c:pt idx="1812">
                  <c:v>1.9300000000000068</c:v>
                </c:pt>
                <c:pt idx="1813">
                  <c:v>1.9300000000000068</c:v>
                </c:pt>
                <c:pt idx="1814">
                  <c:v>1.8500000000000227</c:v>
                </c:pt>
                <c:pt idx="1815">
                  <c:v>1.7900000000000205</c:v>
                </c:pt>
                <c:pt idx="1816">
                  <c:v>1.8799999999999955</c:v>
                </c:pt>
                <c:pt idx="1817">
                  <c:v>1.8700000000000045</c:v>
                </c:pt>
                <c:pt idx="1818">
                  <c:v>1.8900000000000432</c:v>
                </c:pt>
                <c:pt idx="1819">
                  <c:v>1.9300000000000068</c:v>
                </c:pt>
                <c:pt idx="1820">
                  <c:v>1.9499999999999886</c:v>
                </c:pt>
                <c:pt idx="1821">
                  <c:v>1.9399999999999977</c:v>
                </c:pt>
                <c:pt idx="1822">
                  <c:v>1.910000000000025</c:v>
                </c:pt>
                <c:pt idx="1823">
                  <c:v>1.9399999999999977</c:v>
                </c:pt>
                <c:pt idx="1824">
                  <c:v>1.7400000000000091</c:v>
                </c:pt>
                <c:pt idx="1825">
                  <c:v>1.8500000000000227</c:v>
                </c:pt>
                <c:pt idx="1826">
                  <c:v>1.8300000000000409</c:v>
                </c:pt>
                <c:pt idx="1827">
                  <c:v>1.910000000000025</c:v>
                </c:pt>
                <c:pt idx="1828">
                  <c:v>1.9300000000000068</c:v>
                </c:pt>
                <c:pt idx="1829">
                  <c:v>1.7800000000000296</c:v>
                </c:pt>
                <c:pt idx="1830">
                  <c:v>1.7900000000000205</c:v>
                </c:pt>
                <c:pt idx="1831">
                  <c:v>1.8500000000000227</c:v>
                </c:pt>
                <c:pt idx="1832">
                  <c:v>1.8100000000000023</c:v>
                </c:pt>
                <c:pt idx="1833">
                  <c:v>1.8600000000000136</c:v>
                </c:pt>
                <c:pt idx="1834">
                  <c:v>1.8100000000000023</c:v>
                </c:pt>
                <c:pt idx="1835">
                  <c:v>1.8600000000000136</c:v>
                </c:pt>
                <c:pt idx="1836">
                  <c:v>1.9600000000000364</c:v>
                </c:pt>
                <c:pt idx="1837">
                  <c:v>2.0099999999999909</c:v>
                </c:pt>
                <c:pt idx="1838">
                  <c:v>1.910000000000025</c:v>
                </c:pt>
                <c:pt idx="1839">
                  <c:v>1.8900000000000432</c:v>
                </c:pt>
                <c:pt idx="1840">
                  <c:v>1.8900000000000432</c:v>
                </c:pt>
                <c:pt idx="1841">
                  <c:v>1.9399999999999977</c:v>
                </c:pt>
                <c:pt idx="1842">
                  <c:v>1.9800000000000182</c:v>
                </c:pt>
                <c:pt idx="1843">
                  <c:v>1.9800000000000182</c:v>
                </c:pt>
                <c:pt idx="1844">
                  <c:v>1.9300000000000068</c:v>
                </c:pt>
                <c:pt idx="1845">
                  <c:v>1.9900000000000091</c:v>
                </c:pt>
                <c:pt idx="1846">
                  <c:v>2.0300000000000296</c:v>
                </c:pt>
                <c:pt idx="1847">
                  <c:v>2.0400000000000205</c:v>
                </c:pt>
                <c:pt idx="1848">
                  <c:v>2</c:v>
                </c:pt>
                <c:pt idx="1849">
                  <c:v>1.9399999999999977</c:v>
                </c:pt>
                <c:pt idx="1850">
                  <c:v>1.9200000000000159</c:v>
                </c:pt>
                <c:pt idx="1851">
                  <c:v>1.8700000000000045</c:v>
                </c:pt>
                <c:pt idx="1852">
                  <c:v>1.8300000000000409</c:v>
                </c:pt>
                <c:pt idx="1853">
                  <c:v>1.8600000000000136</c:v>
                </c:pt>
                <c:pt idx="1854">
                  <c:v>1.9300000000000068</c:v>
                </c:pt>
                <c:pt idx="1855">
                  <c:v>1.8400000000000318</c:v>
                </c:pt>
                <c:pt idx="1856">
                  <c:v>1.9000000000000341</c:v>
                </c:pt>
                <c:pt idx="1857">
                  <c:v>1.9200000000000159</c:v>
                </c:pt>
                <c:pt idx="1858">
                  <c:v>1.9300000000000068</c:v>
                </c:pt>
                <c:pt idx="1859">
                  <c:v>2.0800000000000409</c:v>
                </c:pt>
                <c:pt idx="1860">
                  <c:v>1.9399999999999977</c:v>
                </c:pt>
                <c:pt idx="1861">
                  <c:v>1.9200000000000159</c:v>
                </c:pt>
                <c:pt idx="1862">
                  <c:v>1.9200000000000159</c:v>
                </c:pt>
                <c:pt idx="1863">
                  <c:v>1.9900000000000091</c:v>
                </c:pt>
                <c:pt idx="1864">
                  <c:v>1.9600000000000364</c:v>
                </c:pt>
                <c:pt idx="1865">
                  <c:v>1.8900000000000432</c:v>
                </c:pt>
                <c:pt idx="1866">
                  <c:v>1.8500000000000227</c:v>
                </c:pt>
                <c:pt idx="1867">
                  <c:v>1.8199999999999932</c:v>
                </c:pt>
                <c:pt idx="1868">
                  <c:v>1.8600000000000136</c:v>
                </c:pt>
                <c:pt idx="1869">
                  <c:v>1.9000000000000341</c:v>
                </c:pt>
                <c:pt idx="1870">
                  <c:v>1.8600000000000136</c:v>
                </c:pt>
                <c:pt idx="1871">
                  <c:v>1.75</c:v>
                </c:pt>
                <c:pt idx="1872">
                  <c:v>1.8199999999999932</c:v>
                </c:pt>
                <c:pt idx="1873">
                  <c:v>1.8100000000000023</c:v>
                </c:pt>
                <c:pt idx="1874">
                  <c:v>1.7900000000000205</c:v>
                </c:pt>
                <c:pt idx="1875">
                  <c:v>1.8000000000000114</c:v>
                </c:pt>
                <c:pt idx="1876">
                  <c:v>1.8500000000000227</c:v>
                </c:pt>
                <c:pt idx="1877">
                  <c:v>1.9000000000000341</c:v>
                </c:pt>
                <c:pt idx="1878">
                  <c:v>1.8400000000000318</c:v>
                </c:pt>
                <c:pt idx="1879">
                  <c:v>1.8500000000000227</c:v>
                </c:pt>
                <c:pt idx="1880">
                  <c:v>1.9200000000000159</c:v>
                </c:pt>
                <c:pt idx="1881">
                  <c:v>1.9200000000000159</c:v>
                </c:pt>
                <c:pt idx="1882">
                  <c:v>1.8799999999999955</c:v>
                </c:pt>
                <c:pt idx="1883">
                  <c:v>1.7900000000000205</c:v>
                </c:pt>
                <c:pt idx="1884">
                  <c:v>1.7599999999999909</c:v>
                </c:pt>
                <c:pt idx="1885">
                  <c:v>1.75</c:v>
                </c:pt>
                <c:pt idx="1886">
                  <c:v>1.8300000000000409</c:v>
                </c:pt>
                <c:pt idx="1887">
                  <c:v>1.8300000000000409</c:v>
                </c:pt>
                <c:pt idx="1888">
                  <c:v>1.8600000000000136</c:v>
                </c:pt>
                <c:pt idx="1889">
                  <c:v>1.8400000000000318</c:v>
                </c:pt>
                <c:pt idx="1890">
                  <c:v>1.8400000000000318</c:v>
                </c:pt>
                <c:pt idx="1891">
                  <c:v>1.9300000000000068</c:v>
                </c:pt>
                <c:pt idx="1892">
                  <c:v>2</c:v>
                </c:pt>
                <c:pt idx="1893">
                  <c:v>2</c:v>
                </c:pt>
                <c:pt idx="1894">
                  <c:v>1.9900000000000091</c:v>
                </c:pt>
                <c:pt idx="1895">
                  <c:v>2</c:v>
                </c:pt>
                <c:pt idx="1896">
                  <c:v>2.0400000000000205</c:v>
                </c:pt>
                <c:pt idx="1897">
                  <c:v>1.9600000000000364</c:v>
                </c:pt>
                <c:pt idx="1898">
                  <c:v>2</c:v>
                </c:pt>
                <c:pt idx="1899">
                  <c:v>1.9399999999999977</c:v>
                </c:pt>
                <c:pt idx="1900">
                  <c:v>1.910000000000025</c:v>
                </c:pt>
                <c:pt idx="1901">
                  <c:v>1.8300000000000409</c:v>
                </c:pt>
                <c:pt idx="1902">
                  <c:v>1.8300000000000409</c:v>
                </c:pt>
                <c:pt idx="1903">
                  <c:v>1.9399999999999977</c:v>
                </c:pt>
                <c:pt idx="1904">
                  <c:v>2.0800000000000409</c:v>
                </c:pt>
                <c:pt idx="1905">
                  <c:v>1.9700000000000273</c:v>
                </c:pt>
                <c:pt idx="1906">
                  <c:v>1.9000000000000341</c:v>
                </c:pt>
                <c:pt idx="1907">
                  <c:v>1.8100000000000023</c:v>
                </c:pt>
                <c:pt idx="1908">
                  <c:v>1.8000000000000114</c:v>
                </c:pt>
                <c:pt idx="1909">
                  <c:v>1.7700000000000387</c:v>
                </c:pt>
                <c:pt idx="1910">
                  <c:v>1.8100000000000023</c:v>
                </c:pt>
                <c:pt idx="1911">
                  <c:v>1.8700000000000045</c:v>
                </c:pt>
                <c:pt idx="1912">
                  <c:v>1.8799999999999955</c:v>
                </c:pt>
                <c:pt idx="1913">
                  <c:v>1.8799999999999955</c:v>
                </c:pt>
                <c:pt idx="1914">
                  <c:v>1.9200000000000159</c:v>
                </c:pt>
                <c:pt idx="1915">
                  <c:v>1.9300000000000068</c:v>
                </c:pt>
                <c:pt idx="1916">
                  <c:v>1.9300000000000068</c:v>
                </c:pt>
                <c:pt idx="1917">
                  <c:v>1.9200000000000159</c:v>
                </c:pt>
                <c:pt idx="1918">
                  <c:v>1.8799999999999955</c:v>
                </c:pt>
                <c:pt idx="1919">
                  <c:v>1.8600000000000136</c:v>
                </c:pt>
                <c:pt idx="1920">
                  <c:v>1.8600000000000136</c:v>
                </c:pt>
                <c:pt idx="1921">
                  <c:v>1.9000000000000341</c:v>
                </c:pt>
                <c:pt idx="1922">
                  <c:v>1.8900000000000432</c:v>
                </c:pt>
                <c:pt idx="1923">
                  <c:v>1.8100000000000023</c:v>
                </c:pt>
                <c:pt idx="1924">
                  <c:v>1.8300000000000409</c:v>
                </c:pt>
                <c:pt idx="1925">
                  <c:v>1.9200000000000159</c:v>
                </c:pt>
                <c:pt idx="1926">
                  <c:v>1.9399999999999977</c:v>
                </c:pt>
                <c:pt idx="1927">
                  <c:v>1.8900000000000432</c:v>
                </c:pt>
                <c:pt idx="1928">
                  <c:v>1.9499999999999886</c:v>
                </c:pt>
                <c:pt idx="1929">
                  <c:v>1.8900000000000432</c:v>
                </c:pt>
                <c:pt idx="1930">
                  <c:v>1.75</c:v>
                </c:pt>
                <c:pt idx="1931">
                  <c:v>1.7300000000000182</c:v>
                </c:pt>
                <c:pt idx="1932">
                  <c:v>1.7900000000000205</c:v>
                </c:pt>
                <c:pt idx="1933">
                  <c:v>1.8000000000000114</c:v>
                </c:pt>
                <c:pt idx="1934">
                  <c:v>1.8100000000000023</c:v>
                </c:pt>
                <c:pt idx="1935">
                  <c:v>1.8500000000000227</c:v>
                </c:pt>
                <c:pt idx="1936">
                  <c:v>1.7800000000000296</c:v>
                </c:pt>
                <c:pt idx="1937">
                  <c:v>1.7900000000000205</c:v>
                </c:pt>
                <c:pt idx="1938">
                  <c:v>1.8700000000000045</c:v>
                </c:pt>
                <c:pt idx="1939">
                  <c:v>1.8600000000000136</c:v>
                </c:pt>
                <c:pt idx="1940">
                  <c:v>1.8000000000000114</c:v>
                </c:pt>
                <c:pt idx="1941">
                  <c:v>1.8000000000000114</c:v>
                </c:pt>
                <c:pt idx="1942">
                  <c:v>1.8400000000000318</c:v>
                </c:pt>
                <c:pt idx="1943">
                  <c:v>1.9900000000000091</c:v>
                </c:pt>
                <c:pt idx="1944">
                  <c:v>1.9700000000000273</c:v>
                </c:pt>
                <c:pt idx="1945">
                  <c:v>1.8600000000000136</c:v>
                </c:pt>
                <c:pt idx="1946">
                  <c:v>1.8300000000000409</c:v>
                </c:pt>
                <c:pt idx="1947">
                  <c:v>1.8199999999999932</c:v>
                </c:pt>
                <c:pt idx="1948">
                  <c:v>1.8400000000000318</c:v>
                </c:pt>
                <c:pt idx="1949">
                  <c:v>1.8799999999999955</c:v>
                </c:pt>
                <c:pt idx="1950">
                  <c:v>1.8799999999999955</c:v>
                </c:pt>
                <c:pt idx="1951">
                  <c:v>1.8400000000000318</c:v>
                </c:pt>
                <c:pt idx="1952">
                  <c:v>1.8100000000000023</c:v>
                </c:pt>
                <c:pt idx="1953">
                  <c:v>1.8700000000000045</c:v>
                </c:pt>
                <c:pt idx="1954">
                  <c:v>1.8799999999999955</c:v>
                </c:pt>
                <c:pt idx="1955">
                  <c:v>1.8900000000000432</c:v>
                </c:pt>
                <c:pt idx="1956">
                  <c:v>1.910000000000025</c:v>
                </c:pt>
                <c:pt idx="1957">
                  <c:v>1.8799999999999955</c:v>
                </c:pt>
                <c:pt idx="1958">
                  <c:v>1.8900000000000432</c:v>
                </c:pt>
                <c:pt idx="1959">
                  <c:v>1.8700000000000045</c:v>
                </c:pt>
                <c:pt idx="1960">
                  <c:v>1.8799999999999955</c:v>
                </c:pt>
                <c:pt idx="1961">
                  <c:v>1.9200000000000159</c:v>
                </c:pt>
                <c:pt idx="1962">
                  <c:v>1.9800000000000182</c:v>
                </c:pt>
                <c:pt idx="1963">
                  <c:v>2.0099999999999909</c:v>
                </c:pt>
                <c:pt idx="1964">
                  <c:v>1.9800000000000182</c:v>
                </c:pt>
                <c:pt idx="1965">
                  <c:v>1.8900000000000432</c:v>
                </c:pt>
                <c:pt idx="1966">
                  <c:v>1.9200000000000159</c:v>
                </c:pt>
                <c:pt idx="1967">
                  <c:v>1.8700000000000045</c:v>
                </c:pt>
                <c:pt idx="1968">
                  <c:v>1.910000000000025</c:v>
                </c:pt>
                <c:pt idx="1969">
                  <c:v>1.9000000000000341</c:v>
                </c:pt>
                <c:pt idx="1970">
                  <c:v>1.9200000000000159</c:v>
                </c:pt>
                <c:pt idx="1971">
                  <c:v>1.8900000000000432</c:v>
                </c:pt>
                <c:pt idx="1972">
                  <c:v>1.9000000000000341</c:v>
                </c:pt>
                <c:pt idx="1973">
                  <c:v>1.9399999999999977</c:v>
                </c:pt>
                <c:pt idx="1974">
                  <c:v>1.9000000000000341</c:v>
                </c:pt>
                <c:pt idx="1975">
                  <c:v>1.9600000000000364</c:v>
                </c:pt>
                <c:pt idx="1976">
                  <c:v>1.9300000000000068</c:v>
                </c:pt>
                <c:pt idx="1977">
                  <c:v>1.9900000000000091</c:v>
                </c:pt>
                <c:pt idx="1978">
                  <c:v>1.910000000000025</c:v>
                </c:pt>
                <c:pt idx="1979">
                  <c:v>1.910000000000025</c:v>
                </c:pt>
                <c:pt idx="1980">
                  <c:v>1.7900000000000205</c:v>
                </c:pt>
                <c:pt idx="1981">
                  <c:v>1.7800000000000296</c:v>
                </c:pt>
                <c:pt idx="1982">
                  <c:v>1.7800000000000296</c:v>
                </c:pt>
                <c:pt idx="1983">
                  <c:v>1.7700000000000387</c:v>
                </c:pt>
                <c:pt idx="1984">
                  <c:v>1.7700000000000387</c:v>
                </c:pt>
                <c:pt idx="1985">
                  <c:v>1.7900000000000205</c:v>
                </c:pt>
                <c:pt idx="1986">
                  <c:v>1.8500000000000227</c:v>
                </c:pt>
                <c:pt idx="1987">
                  <c:v>1.910000000000025</c:v>
                </c:pt>
                <c:pt idx="1988">
                  <c:v>1.8700000000000045</c:v>
                </c:pt>
                <c:pt idx="1989">
                  <c:v>1.8000000000000114</c:v>
                </c:pt>
                <c:pt idx="1990">
                  <c:v>1.7800000000000296</c:v>
                </c:pt>
                <c:pt idx="1991">
                  <c:v>1.8400000000000318</c:v>
                </c:pt>
                <c:pt idx="1992">
                  <c:v>1.8100000000000023</c:v>
                </c:pt>
                <c:pt idx="1993">
                  <c:v>1.8400000000000318</c:v>
                </c:pt>
                <c:pt idx="1994">
                  <c:v>1.8300000000000409</c:v>
                </c:pt>
                <c:pt idx="1995">
                  <c:v>1.8400000000000318</c:v>
                </c:pt>
                <c:pt idx="1996">
                  <c:v>1.8199999999999932</c:v>
                </c:pt>
                <c:pt idx="1997">
                  <c:v>1.8600000000000136</c:v>
                </c:pt>
                <c:pt idx="1998">
                  <c:v>1.8900000000000432</c:v>
                </c:pt>
                <c:pt idx="1999">
                  <c:v>1.8300000000000409</c:v>
                </c:pt>
                <c:pt idx="2000">
                  <c:v>1.8600000000000136</c:v>
                </c:pt>
                <c:pt idx="2001">
                  <c:v>1.8500000000000227</c:v>
                </c:pt>
                <c:pt idx="2002">
                  <c:v>1.8500000000000227</c:v>
                </c:pt>
                <c:pt idx="2003">
                  <c:v>1.8199999999999932</c:v>
                </c:pt>
                <c:pt idx="2004">
                  <c:v>1.7800000000000296</c:v>
                </c:pt>
                <c:pt idx="2005">
                  <c:v>1.8000000000000114</c:v>
                </c:pt>
                <c:pt idx="2006">
                  <c:v>1.8300000000000409</c:v>
                </c:pt>
                <c:pt idx="2007">
                  <c:v>1.8400000000000318</c:v>
                </c:pt>
                <c:pt idx="2008">
                  <c:v>1.8300000000000409</c:v>
                </c:pt>
                <c:pt idx="2009">
                  <c:v>1.8500000000000227</c:v>
                </c:pt>
                <c:pt idx="2010">
                  <c:v>1.8799999999999955</c:v>
                </c:pt>
                <c:pt idx="2011">
                  <c:v>1.8700000000000045</c:v>
                </c:pt>
                <c:pt idx="2012">
                  <c:v>1.8000000000000114</c:v>
                </c:pt>
                <c:pt idx="2013">
                  <c:v>1.7599999999999909</c:v>
                </c:pt>
                <c:pt idx="2014">
                  <c:v>1.75</c:v>
                </c:pt>
                <c:pt idx="2015">
                  <c:v>1.7599999999999909</c:v>
                </c:pt>
                <c:pt idx="2016">
                  <c:v>1.7800000000000296</c:v>
                </c:pt>
                <c:pt idx="2017">
                  <c:v>1.8600000000000136</c:v>
                </c:pt>
                <c:pt idx="2018">
                  <c:v>1.9000000000000341</c:v>
                </c:pt>
                <c:pt idx="2019">
                  <c:v>1.8799999999999955</c:v>
                </c:pt>
                <c:pt idx="2020">
                  <c:v>1.8600000000000136</c:v>
                </c:pt>
                <c:pt idx="2021">
                  <c:v>1.8600000000000136</c:v>
                </c:pt>
                <c:pt idx="2022">
                  <c:v>1.8600000000000136</c:v>
                </c:pt>
                <c:pt idx="2023">
                  <c:v>1.8300000000000409</c:v>
                </c:pt>
                <c:pt idx="2024">
                  <c:v>1.8400000000000318</c:v>
                </c:pt>
                <c:pt idx="2025">
                  <c:v>1.8400000000000318</c:v>
                </c:pt>
                <c:pt idx="2026">
                  <c:v>1.8500000000000227</c:v>
                </c:pt>
                <c:pt idx="2027">
                  <c:v>1.8700000000000045</c:v>
                </c:pt>
                <c:pt idx="2028">
                  <c:v>1.8500000000000227</c:v>
                </c:pt>
                <c:pt idx="2029">
                  <c:v>1.8600000000000136</c:v>
                </c:pt>
                <c:pt idx="2030">
                  <c:v>1.9000000000000341</c:v>
                </c:pt>
                <c:pt idx="2031">
                  <c:v>1.910000000000025</c:v>
                </c:pt>
                <c:pt idx="2032">
                  <c:v>1.9000000000000341</c:v>
                </c:pt>
                <c:pt idx="2033">
                  <c:v>1.8799999999999955</c:v>
                </c:pt>
                <c:pt idx="2034">
                  <c:v>1.910000000000025</c:v>
                </c:pt>
                <c:pt idx="2035">
                  <c:v>1.9399999999999977</c:v>
                </c:pt>
                <c:pt idx="2036">
                  <c:v>1.9300000000000068</c:v>
                </c:pt>
                <c:pt idx="2037">
                  <c:v>1.9200000000000159</c:v>
                </c:pt>
                <c:pt idx="2038">
                  <c:v>1.8600000000000136</c:v>
                </c:pt>
                <c:pt idx="2039">
                  <c:v>1.8500000000000227</c:v>
                </c:pt>
                <c:pt idx="2040">
                  <c:v>1.8600000000000136</c:v>
                </c:pt>
                <c:pt idx="2041">
                  <c:v>1.8900000000000432</c:v>
                </c:pt>
                <c:pt idx="2042">
                  <c:v>1.8600000000000136</c:v>
                </c:pt>
                <c:pt idx="2043">
                  <c:v>1.8400000000000318</c:v>
                </c:pt>
                <c:pt idx="2044">
                  <c:v>1.8799999999999955</c:v>
                </c:pt>
                <c:pt idx="2045">
                  <c:v>1.910000000000025</c:v>
                </c:pt>
                <c:pt idx="2046">
                  <c:v>1.9300000000000068</c:v>
                </c:pt>
                <c:pt idx="2047">
                  <c:v>1.8700000000000045</c:v>
                </c:pt>
                <c:pt idx="2048">
                  <c:v>1.8500000000000227</c:v>
                </c:pt>
                <c:pt idx="2049">
                  <c:v>1.8700000000000045</c:v>
                </c:pt>
                <c:pt idx="2050">
                  <c:v>1.8600000000000136</c:v>
                </c:pt>
                <c:pt idx="2051">
                  <c:v>1.9200000000000159</c:v>
                </c:pt>
                <c:pt idx="2052">
                  <c:v>1.8600000000000136</c:v>
                </c:pt>
                <c:pt idx="2053">
                  <c:v>1.8199999999999932</c:v>
                </c:pt>
                <c:pt idx="2054">
                  <c:v>1.8300000000000409</c:v>
                </c:pt>
                <c:pt idx="2055">
                  <c:v>1.8700000000000045</c:v>
                </c:pt>
                <c:pt idx="2056">
                  <c:v>1.9000000000000341</c:v>
                </c:pt>
                <c:pt idx="2057">
                  <c:v>1.9000000000000341</c:v>
                </c:pt>
                <c:pt idx="2058">
                  <c:v>1.8700000000000045</c:v>
                </c:pt>
                <c:pt idx="2059">
                  <c:v>1.7900000000000205</c:v>
                </c:pt>
                <c:pt idx="2060">
                  <c:v>1.8300000000000409</c:v>
                </c:pt>
                <c:pt idx="2061">
                  <c:v>1.8600000000000136</c:v>
                </c:pt>
                <c:pt idx="2062">
                  <c:v>1.8799999999999955</c:v>
                </c:pt>
                <c:pt idx="2063">
                  <c:v>1.9200000000000159</c:v>
                </c:pt>
                <c:pt idx="2064">
                  <c:v>1.9200000000000159</c:v>
                </c:pt>
                <c:pt idx="2065">
                  <c:v>1.9000000000000341</c:v>
                </c:pt>
                <c:pt idx="2066">
                  <c:v>1.910000000000025</c:v>
                </c:pt>
                <c:pt idx="2067">
                  <c:v>1.8700000000000045</c:v>
                </c:pt>
                <c:pt idx="2068">
                  <c:v>1.8500000000000227</c:v>
                </c:pt>
                <c:pt idx="2069">
                  <c:v>1.8799999999999955</c:v>
                </c:pt>
                <c:pt idx="2070">
                  <c:v>1.8799999999999955</c:v>
                </c:pt>
                <c:pt idx="2071">
                  <c:v>1.8400000000000318</c:v>
                </c:pt>
                <c:pt idx="2072">
                  <c:v>1.8799999999999955</c:v>
                </c:pt>
                <c:pt idx="2073">
                  <c:v>1.8199999999999932</c:v>
                </c:pt>
                <c:pt idx="2074">
                  <c:v>1.8500000000000227</c:v>
                </c:pt>
                <c:pt idx="2075">
                  <c:v>1.9000000000000341</c:v>
                </c:pt>
                <c:pt idx="2076">
                  <c:v>1.9000000000000341</c:v>
                </c:pt>
                <c:pt idx="2077">
                  <c:v>1.8700000000000045</c:v>
                </c:pt>
                <c:pt idx="2078">
                  <c:v>1.9200000000000159</c:v>
                </c:pt>
                <c:pt idx="2079">
                  <c:v>1.8900000000000432</c:v>
                </c:pt>
                <c:pt idx="2080">
                  <c:v>1.9200000000000159</c:v>
                </c:pt>
                <c:pt idx="2081">
                  <c:v>1.9399999999999977</c:v>
                </c:pt>
                <c:pt idx="2082">
                  <c:v>1.910000000000025</c:v>
                </c:pt>
                <c:pt idx="2083">
                  <c:v>1.910000000000025</c:v>
                </c:pt>
                <c:pt idx="2084">
                  <c:v>1.9300000000000068</c:v>
                </c:pt>
                <c:pt idx="2085">
                  <c:v>1.9900000000000091</c:v>
                </c:pt>
                <c:pt idx="2086">
                  <c:v>2.0400000000000205</c:v>
                </c:pt>
                <c:pt idx="2087">
                  <c:v>2</c:v>
                </c:pt>
                <c:pt idx="2088">
                  <c:v>2</c:v>
                </c:pt>
                <c:pt idx="2089">
                  <c:v>1.9000000000000341</c:v>
                </c:pt>
                <c:pt idx="2090">
                  <c:v>1.8500000000000227</c:v>
                </c:pt>
                <c:pt idx="2091">
                  <c:v>1.7700000000000387</c:v>
                </c:pt>
                <c:pt idx="2092">
                  <c:v>1.8199999999999932</c:v>
                </c:pt>
                <c:pt idx="2093">
                  <c:v>1.8700000000000045</c:v>
                </c:pt>
                <c:pt idx="2094">
                  <c:v>1.9000000000000341</c:v>
                </c:pt>
                <c:pt idx="2095">
                  <c:v>1.9399999999999977</c:v>
                </c:pt>
                <c:pt idx="2096">
                  <c:v>1.8600000000000136</c:v>
                </c:pt>
                <c:pt idx="2097">
                  <c:v>1.8700000000000045</c:v>
                </c:pt>
                <c:pt idx="2098">
                  <c:v>1.8799999999999955</c:v>
                </c:pt>
                <c:pt idx="2099">
                  <c:v>1.9000000000000341</c:v>
                </c:pt>
                <c:pt idx="2100">
                  <c:v>1.910000000000025</c:v>
                </c:pt>
                <c:pt idx="2101">
                  <c:v>1.8600000000000136</c:v>
                </c:pt>
                <c:pt idx="2102">
                  <c:v>1.7800000000000296</c:v>
                </c:pt>
                <c:pt idx="2103">
                  <c:v>1.7900000000000205</c:v>
                </c:pt>
                <c:pt idx="2104">
                  <c:v>1.8400000000000318</c:v>
                </c:pt>
                <c:pt idx="2105">
                  <c:v>1.8700000000000045</c:v>
                </c:pt>
                <c:pt idx="2106">
                  <c:v>1.8100000000000023</c:v>
                </c:pt>
                <c:pt idx="2107">
                  <c:v>1.8100000000000023</c:v>
                </c:pt>
                <c:pt idx="2108">
                  <c:v>1.8600000000000136</c:v>
                </c:pt>
                <c:pt idx="2109">
                  <c:v>1.9600000000000364</c:v>
                </c:pt>
                <c:pt idx="2110">
                  <c:v>1.9900000000000091</c:v>
                </c:pt>
                <c:pt idx="2111">
                  <c:v>1.8900000000000432</c:v>
                </c:pt>
                <c:pt idx="2112">
                  <c:v>1.9000000000000341</c:v>
                </c:pt>
                <c:pt idx="2113">
                  <c:v>1.8600000000000136</c:v>
                </c:pt>
                <c:pt idx="2114">
                  <c:v>1.9000000000000341</c:v>
                </c:pt>
                <c:pt idx="2115">
                  <c:v>2</c:v>
                </c:pt>
                <c:pt idx="2116">
                  <c:v>1.9200000000000159</c:v>
                </c:pt>
                <c:pt idx="2117">
                  <c:v>1.9600000000000364</c:v>
                </c:pt>
                <c:pt idx="2118">
                  <c:v>1.8600000000000136</c:v>
                </c:pt>
                <c:pt idx="2119">
                  <c:v>1.8900000000000432</c:v>
                </c:pt>
                <c:pt idx="2120">
                  <c:v>1.8900000000000432</c:v>
                </c:pt>
                <c:pt idx="2121">
                  <c:v>1.8900000000000432</c:v>
                </c:pt>
                <c:pt idx="2122">
                  <c:v>1.9200000000000159</c:v>
                </c:pt>
                <c:pt idx="2123">
                  <c:v>1.9200000000000159</c:v>
                </c:pt>
                <c:pt idx="2124">
                  <c:v>1.8700000000000045</c:v>
                </c:pt>
                <c:pt idx="2125">
                  <c:v>1.9000000000000341</c:v>
                </c:pt>
                <c:pt idx="2126">
                  <c:v>1.910000000000025</c:v>
                </c:pt>
                <c:pt idx="2127">
                  <c:v>1.9600000000000364</c:v>
                </c:pt>
                <c:pt idx="2128">
                  <c:v>1.9700000000000273</c:v>
                </c:pt>
                <c:pt idx="2129">
                  <c:v>1.8900000000000432</c:v>
                </c:pt>
                <c:pt idx="2130">
                  <c:v>1.8000000000000114</c:v>
                </c:pt>
                <c:pt idx="2131">
                  <c:v>1.8600000000000136</c:v>
                </c:pt>
                <c:pt idx="2132">
                  <c:v>1.9300000000000068</c:v>
                </c:pt>
                <c:pt idx="2133">
                  <c:v>2</c:v>
                </c:pt>
                <c:pt idx="2134">
                  <c:v>1.9900000000000091</c:v>
                </c:pt>
                <c:pt idx="2135">
                  <c:v>2.1200000000000045</c:v>
                </c:pt>
                <c:pt idx="2136">
                  <c:v>2.0699999999999932</c:v>
                </c:pt>
                <c:pt idx="2137">
                  <c:v>1.9600000000000364</c:v>
                </c:pt>
                <c:pt idx="2138">
                  <c:v>1.9200000000000159</c:v>
                </c:pt>
                <c:pt idx="2139">
                  <c:v>1.9399999999999977</c:v>
                </c:pt>
                <c:pt idx="2140">
                  <c:v>1.9300000000000068</c:v>
                </c:pt>
                <c:pt idx="2141">
                  <c:v>1.8799999999999955</c:v>
                </c:pt>
                <c:pt idx="2142">
                  <c:v>1.7300000000000182</c:v>
                </c:pt>
                <c:pt idx="2143">
                  <c:v>1.8100000000000023</c:v>
                </c:pt>
                <c:pt idx="2144">
                  <c:v>1.7800000000000296</c:v>
                </c:pt>
                <c:pt idx="2145">
                  <c:v>1.8600000000000136</c:v>
                </c:pt>
                <c:pt idx="2146">
                  <c:v>1.7800000000000296</c:v>
                </c:pt>
                <c:pt idx="2147">
                  <c:v>1.8100000000000023</c:v>
                </c:pt>
                <c:pt idx="2148">
                  <c:v>1.8799999999999955</c:v>
                </c:pt>
                <c:pt idx="2149">
                  <c:v>1.9600000000000364</c:v>
                </c:pt>
                <c:pt idx="2150">
                  <c:v>2.0400000000000205</c:v>
                </c:pt>
                <c:pt idx="2151">
                  <c:v>2.0300000000000296</c:v>
                </c:pt>
                <c:pt idx="2152">
                  <c:v>2.0300000000000296</c:v>
                </c:pt>
                <c:pt idx="2153">
                  <c:v>1.9499999999999886</c:v>
                </c:pt>
                <c:pt idx="2154">
                  <c:v>1.9200000000000159</c:v>
                </c:pt>
                <c:pt idx="2155">
                  <c:v>1.8700000000000045</c:v>
                </c:pt>
                <c:pt idx="2156">
                  <c:v>1.8199999999999932</c:v>
                </c:pt>
                <c:pt idx="2157">
                  <c:v>1.7700000000000387</c:v>
                </c:pt>
                <c:pt idx="2158">
                  <c:v>1.8000000000000114</c:v>
                </c:pt>
                <c:pt idx="2159">
                  <c:v>1.8600000000000136</c:v>
                </c:pt>
                <c:pt idx="2160">
                  <c:v>1.9900000000000091</c:v>
                </c:pt>
                <c:pt idx="2161">
                  <c:v>1.8600000000000136</c:v>
                </c:pt>
                <c:pt idx="2162">
                  <c:v>1.8300000000000409</c:v>
                </c:pt>
                <c:pt idx="2163">
                  <c:v>1.7599999999999909</c:v>
                </c:pt>
                <c:pt idx="2164">
                  <c:v>1.8400000000000318</c:v>
                </c:pt>
                <c:pt idx="2165">
                  <c:v>1.8799999999999955</c:v>
                </c:pt>
                <c:pt idx="2166">
                  <c:v>2.0600000000000023</c:v>
                </c:pt>
                <c:pt idx="2167">
                  <c:v>1.9900000000000091</c:v>
                </c:pt>
                <c:pt idx="2168">
                  <c:v>1.8900000000000432</c:v>
                </c:pt>
                <c:pt idx="2169">
                  <c:v>1.9000000000000341</c:v>
                </c:pt>
                <c:pt idx="2170">
                  <c:v>1.8300000000000409</c:v>
                </c:pt>
                <c:pt idx="2171">
                  <c:v>1.7700000000000387</c:v>
                </c:pt>
                <c:pt idx="2172">
                  <c:v>1.8000000000000114</c:v>
                </c:pt>
                <c:pt idx="2173">
                  <c:v>1.8500000000000227</c:v>
                </c:pt>
                <c:pt idx="2174">
                  <c:v>1.8900000000000432</c:v>
                </c:pt>
                <c:pt idx="2175">
                  <c:v>1.8500000000000227</c:v>
                </c:pt>
                <c:pt idx="2176">
                  <c:v>1.8300000000000409</c:v>
                </c:pt>
                <c:pt idx="2177">
                  <c:v>1.8500000000000227</c:v>
                </c:pt>
                <c:pt idx="2178">
                  <c:v>1.8700000000000045</c:v>
                </c:pt>
                <c:pt idx="2179">
                  <c:v>1.9499999999999886</c:v>
                </c:pt>
                <c:pt idx="2180">
                  <c:v>1.9600000000000364</c:v>
                </c:pt>
                <c:pt idx="2181">
                  <c:v>1.8500000000000227</c:v>
                </c:pt>
                <c:pt idx="2182">
                  <c:v>1.8900000000000432</c:v>
                </c:pt>
                <c:pt idx="2183">
                  <c:v>1.9600000000000364</c:v>
                </c:pt>
                <c:pt idx="2184">
                  <c:v>2</c:v>
                </c:pt>
                <c:pt idx="2185">
                  <c:v>2.1100000000000136</c:v>
                </c:pt>
                <c:pt idx="2186">
                  <c:v>2.160000000000025</c:v>
                </c:pt>
                <c:pt idx="2187">
                  <c:v>2.1000000000000227</c:v>
                </c:pt>
                <c:pt idx="2188">
                  <c:v>2.0099999999999909</c:v>
                </c:pt>
                <c:pt idx="2189">
                  <c:v>2.0200000000000387</c:v>
                </c:pt>
                <c:pt idx="2190">
                  <c:v>1.8500000000000227</c:v>
                </c:pt>
                <c:pt idx="2191">
                  <c:v>1.8400000000000318</c:v>
                </c:pt>
                <c:pt idx="2192">
                  <c:v>1.9200000000000159</c:v>
                </c:pt>
                <c:pt idx="2193">
                  <c:v>1.9600000000000364</c:v>
                </c:pt>
                <c:pt idx="2194">
                  <c:v>1.9700000000000273</c:v>
                </c:pt>
                <c:pt idx="2195">
                  <c:v>1.9499999999999886</c:v>
                </c:pt>
                <c:pt idx="2196">
                  <c:v>2.0600000000000023</c:v>
                </c:pt>
                <c:pt idx="2197">
                  <c:v>1.9399999999999977</c:v>
                </c:pt>
                <c:pt idx="2198">
                  <c:v>1.9399999999999977</c:v>
                </c:pt>
                <c:pt idx="2199">
                  <c:v>1.9000000000000341</c:v>
                </c:pt>
                <c:pt idx="2200">
                  <c:v>1.8900000000000432</c:v>
                </c:pt>
                <c:pt idx="2201">
                  <c:v>2.0200000000000387</c:v>
                </c:pt>
                <c:pt idx="2202">
                  <c:v>1.9200000000000159</c:v>
                </c:pt>
                <c:pt idx="2203">
                  <c:v>1.9200000000000159</c:v>
                </c:pt>
                <c:pt idx="2204">
                  <c:v>1.9000000000000341</c:v>
                </c:pt>
                <c:pt idx="2205">
                  <c:v>1.9700000000000273</c:v>
                </c:pt>
                <c:pt idx="2206">
                  <c:v>2.0099999999999909</c:v>
                </c:pt>
                <c:pt idx="2207">
                  <c:v>1.9600000000000364</c:v>
                </c:pt>
                <c:pt idx="2208">
                  <c:v>2.0099999999999909</c:v>
                </c:pt>
                <c:pt idx="2209">
                  <c:v>1.9800000000000182</c:v>
                </c:pt>
                <c:pt idx="2210">
                  <c:v>2.0099999999999909</c:v>
                </c:pt>
                <c:pt idx="2211">
                  <c:v>2.0400000000000205</c:v>
                </c:pt>
                <c:pt idx="2212">
                  <c:v>2.0099999999999909</c:v>
                </c:pt>
                <c:pt idx="2213">
                  <c:v>1.9399999999999977</c:v>
                </c:pt>
                <c:pt idx="2214">
                  <c:v>1.8900000000000432</c:v>
                </c:pt>
                <c:pt idx="2215">
                  <c:v>1.910000000000025</c:v>
                </c:pt>
                <c:pt idx="2216">
                  <c:v>1.8799999999999955</c:v>
                </c:pt>
                <c:pt idx="2217">
                  <c:v>1.9300000000000068</c:v>
                </c:pt>
                <c:pt idx="2218">
                  <c:v>2.0200000000000387</c:v>
                </c:pt>
                <c:pt idx="2219">
                  <c:v>2.0099999999999909</c:v>
                </c:pt>
                <c:pt idx="2220">
                  <c:v>2.0099999999999909</c:v>
                </c:pt>
                <c:pt idx="2221">
                  <c:v>1.9399999999999977</c:v>
                </c:pt>
                <c:pt idx="2222">
                  <c:v>1.9200000000000159</c:v>
                </c:pt>
                <c:pt idx="2223">
                  <c:v>1.9200000000000159</c:v>
                </c:pt>
                <c:pt idx="2224">
                  <c:v>1.9300000000000068</c:v>
                </c:pt>
                <c:pt idx="2225">
                  <c:v>1.8500000000000227</c:v>
                </c:pt>
                <c:pt idx="2226">
                  <c:v>1.9000000000000341</c:v>
                </c:pt>
                <c:pt idx="2227">
                  <c:v>1.9200000000000159</c:v>
                </c:pt>
                <c:pt idx="2228">
                  <c:v>1.9800000000000182</c:v>
                </c:pt>
                <c:pt idx="2229">
                  <c:v>1.9800000000000182</c:v>
                </c:pt>
                <c:pt idx="2230">
                  <c:v>1.9900000000000091</c:v>
                </c:pt>
                <c:pt idx="2231">
                  <c:v>2.0600000000000023</c:v>
                </c:pt>
                <c:pt idx="2232">
                  <c:v>2.0099999999999909</c:v>
                </c:pt>
                <c:pt idx="2233">
                  <c:v>2.0400000000000205</c:v>
                </c:pt>
                <c:pt idx="2234">
                  <c:v>1.9499999999999886</c:v>
                </c:pt>
                <c:pt idx="2235">
                  <c:v>1.9300000000000068</c:v>
                </c:pt>
                <c:pt idx="2236">
                  <c:v>2.0300000000000296</c:v>
                </c:pt>
                <c:pt idx="2237">
                  <c:v>1.9200000000000159</c:v>
                </c:pt>
                <c:pt idx="2238">
                  <c:v>1.9399999999999977</c:v>
                </c:pt>
                <c:pt idx="2239">
                  <c:v>1.8900000000000432</c:v>
                </c:pt>
                <c:pt idx="2240">
                  <c:v>1.8300000000000409</c:v>
                </c:pt>
                <c:pt idx="2241">
                  <c:v>1.8900000000000432</c:v>
                </c:pt>
                <c:pt idx="2242">
                  <c:v>1.8900000000000432</c:v>
                </c:pt>
                <c:pt idx="2243">
                  <c:v>1.9200000000000159</c:v>
                </c:pt>
                <c:pt idx="2244">
                  <c:v>1.9200000000000159</c:v>
                </c:pt>
                <c:pt idx="2245">
                  <c:v>1.8500000000000227</c:v>
                </c:pt>
                <c:pt idx="2246">
                  <c:v>1.8100000000000023</c:v>
                </c:pt>
                <c:pt idx="2247">
                  <c:v>1.8700000000000045</c:v>
                </c:pt>
                <c:pt idx="2248">
                  <c:v>1.9000000000000341</c:v>
                </c:pt>
                <c:pt idx="2249">
                  <c:v>1.8799999999999955</c:v>
                </c:pt>
                <c:pt idx="2250">
                  <c:v>1.9399999999999977</c:v>
                </c:pt>
                <c:pt idx="2251">
                  <c:v>2.0099999999999909</c:v>
                </c:pt>
                <c:pt idx="2252">
                  <c:v>2.0200000000000387</c:v>
                </c:pt>
                <c:pt idx="2253">
                  <c:v>2.0200000000000387</c:v>
                </c:pt>
                <c:pt idx="2254">
                  <c:v>2.0500000000000114</c:v>
                </c:pt>
                <c:pt idx="2255">
                  <c:v>1.9499999999999886</c:v>
                </c:pt>
                <c:pt idx="2256">
                  <c:v>1.8199999999999932</c:v>
                </c:pt>
                <c:pt idx="2257">
                  <c:v>1.7700000000000387</c:v>
                </c:pt>
                <c:pt idx="2258">
                  <c:v>1.8000000000000114</c:v>
                </c:pt>
                <c:pt idx="2259">
                  <c:v>1.7400000000000091</c:v>
                </c:pt>
                <c:pt idx="2260">
                  <c:v>1.7900000000000205</c:v>
                </c:pt>
                <c:pt idx="2261">
                  <c:v>1.8400000000000318</c:v>
                </c:pt>
                <c:pt idx="2262">
                  <c:v>1.8000000000000114</c:v>
                </c:pt>
                <c:pt idx="2263">
                  <c:v>1.8100000000000023</c:v>
                </c:pt>
                <c:pt idx="2264">
                  <c:v>1.8600000000000136</c:v>
                </c:pt>
                <c:pt idx="2265">
                  <c:v>1.9600000000000364</c:v>
                </c:pt>
                <c:pt idx="2266">
                  <c:v>2</c:v>
                </c:pt>
                <c:pt idx="2267">
                  <c:v>1.9800000000000182</c:v>
                </c:pt>
                <c:pt idx="2268">
                  <c:v>1.9300000000000068</c:v>
                </c:pt>
                <c:pt idx="2269">
                  <c:v>1.9900000000000091</c:v>
                </c:pt>
                <c:pt idx="2270">
                  <c:v>1.8900000000000432</c:v>
                </c:pt>
                <c:pt idx="2271">
                  <c:v>1.9499999999999886</c:v>
                </c:pt>
                <c:pt idx="2272">
                  <c:v>1.9900000000000091</c:v>
                </c:pt>
                <c:pt idx="2273">
                  <c:v>2.0500000000000114</c:v>
                </c:pt>
                <c:pt idx="2274">
                  <c:v>2.0300000000000296</c:v>
                </c:pt>
                <c:pt idx="2275">
                  <c:v>1.9800000000000182</c:v>
                </c:pt>
                <c:pt idx="2276">
                  <c:v>1.9700000000000273</c:v>
                </c:pt>
                <c:pt idx="2277">
                  <c:v>1.9000000000000341</c:v>
                </c:pt>
                <c:pt idx="2278">
                  <c:v>1.910000000000025</c:v>
                </c:pt>
                <c:pt idx="2279">
                  <c:v>1.8500000000000227</c:v>
                </c:pt>
                <c:pt idx="2280">
                  <c:v>1.8700000000000045</c:v>
                </c:pt>
                <c:pt idx="2281">
                  <c:v>1.9300000000000068</c:v>
                </c:pt>
                <c:pt idx="2282">
                  <c:v>1.9399999999999977</c:v>
                </c:pt>
                <c:pt idx="2283">
                  <c:v>1.9499999999999886</c:v>
                </c:pt>
                <c:pt idx="2284">
                  <c:v>1.9900000000000091</c:v>
                </c:pt>
                <c:pt idx="2285">
                  <c:v>1.9900000000000091</c:v>
                </c:pt>
                <c:pt idx="2286">
                  <c:v>1.9600000000000364</c:v>
                </c:pt>
                <c:pt idx="2287">
                  <c:v>1.910000000000025</c:v>
                </c:pt>
                <c:pt idx="2288">
                  <c:v>1.8799999999999955</c:v>
                </c:pt>
                <c:pt idx="2289">
                  <c:v>1.9200000000000159</c:v>
                </c:pt>
                <c:pt idx="2290">
                  <c:v>1.8900000000000432</c:v>
                </c:pt>
                <c:pt idx="2291">
                  <c:v>1.9000000000000341</c:v>
                </c:pt>
                <c:pt idx="2292">
                  <c:v>1.8700000000000045</c:v>
                </c:pt>
                <c:pt idx="2293">
                  <c:v>1.9000000000000341</c:v>
                </c:pt>
                <c:pt idx="2294">
                  <c:v>1.9300000000000068</c:v>
                </c:pt>
                <c:pt idx="2295">
                  <c:v>1.9399999999999977</c:v>
                </c:pt>
                <c:pt idx="2296">
                  <c:v>1.9499999999999886</c:v>
                </c:pt>
                <c:pt idx="2297">
                  <c:v>1.8500000000000227</c:v>
                </c:pt>
                <c:pt idx="2298">
                  <c:v>1.8000000000000114</c:v>
                </c:pt>
                <c:pt idx="2299">
                  <c:v>1.9399999999999977</c:v>
                </c:pt>
                <c:pt idx="2300">
                  <c:v>1.9399999999999977</c:v>
                </c:pt>
                <c:pt idx="2301">
                  <c:v>1.9700000000000273</c:v>
                </c:pt>
                <c:pt idx="2302">
                  <c:v>1.9900000000000091</c:v>
                </c:pt>
                <c:pt idx="2303">
                  <c:v>1.9800000000000182</c:v>
                </c:pt>
                <c:pt idx="2304">
                  <c:v>1.9000000000000341</c:v>
                </c:pt>
                <c:pt idx="2305">
                  <c:v>1.8799999999999955</c:v>
                </c:pt>
                <c:pt idx="2306">
                  <c:v>1.9000000000000341</c:v>
                </c:pt>
                <c:pt idx="2307">
                  <c:v>1.9399999999999977</c:v>
                </c:pt>
                <c:pt idx="2308">
                  <c:v>1.9700000000000273</c:v>
                </c:pt>
                <c:pt idx="2309">
                  <c:v>1.9800000000000182</c:v>
                </c:pt>
                <c:pt idx="2310">
                  <c:v>1.9499999999999886</c:v>
                </c:pt>
                <c:pt idx="2311">
                  <c:v>1.9499999999999886</c:v>
                </c:pt>
                <c:pt idx="2312">
                  <c:v>1.9399999999999977</c:v>
                </c:pt>
                <c:pt idx="2313">
                  <c:v>1.9399999999999977</c:v>
                </c:pt>
                <c:pt idx="2314">
                  <c:v>1.8900000000000432</c:v>
                </c:pt>
                <c:pt idx="2315">
                  <c:v>1.8500000000000227</c:v>
                </c:pt>
                <c:pt idx="2316">
                  <c:v>1.8500000000000227</c:v>
                </c:pt>
                <c:pt idx="2317">
                  <c:v>1.8799999999999955</c:v>
                </c:pt>
                <c:pt idx="2318">
                  <c:v>1.9399999999999977</c:v>
                </c:pt>
                <c:pt idx="2319">
                  <c:v>1.9200000000000159</c:v>
                </c:pt>
                <c:pt idx="2320">
                  <c:v>1.9300000000000068</c:v>
                </c:pt>
                <c:pt idx="2321">
                  <c:v>1.9200000000000159</c:v>
                </c:pt>
                <c:pt idx="2322">
                  <c:v>1.9800000000000182</c:v>
                </c:pt>
                <c:pt idx="2323">
                  <c:v>1.9700000000000273</c:v>
                </c:pt>
                <c:pt idx="2324">
                  <c:v>1.9300000000000068</c:v>
                </c:pt>
                <c:pt idx="2325">
                  <c:v>1.8700000000000045</c:v>
                </c:pt>
                <c:pt idx="2326">
                  <c:v>1.8000000000000114</c:v>
                </c:pt>
                <c:pt idx="2327">
                  <c:v>1.8100000000000023</c:v>
                </c:pt>
                <c:pt idx="2328">
                  <c:v>1.8600000000000136</c:v>
                </c:pt>
                <c:pt idx="2329">
                  <c:v>1.9300000000000068</c:v>
                </c:pt>
                <c:pt idx="2330">
                  <c:v>1.9399999999999977</c:v>
                </c:pt>
                <c:pt idx="2331">
                  <c:v>1.910000000000025</c:v>
                </c:pt>
                <c:pt idx="2332">
                  <c:v>1.8900000000000432</c:v>
                </c:pt>
                <c:pt idx="2333">
                  <c:v>1.910000000000025</c:v>
                </c:pt>
                <c:pt idx="2334">
                  <c:v>1.9499999999999886</c:v>
                </c:pt>
                <c:pt idx="2335">
                  <c:v>1.9300000000000068</c:v>
                </c:pt>
                <c:pt idx="2336">
                  <c:v>1.8700000000000045</c:v>
                </c:pt>
                <c:pt idx="2337">
                  <c:v>1.8500000000000227</c:v>
                </c:pt>
                <c:pt idx="2338">
                  <c:v>1.9399999999999977</c:v>
                </c:pt>
                <c:pt idx="2339">
                  <c:v>1.9700000000000273</c:v>
                </c:pt>
                <c:pt idx="2340">
                  <c:v>1.9300000000000068</c:v>
                </c:pt>
                <c:pt idx="2341">
                  <c:v>1.8600000000000136</c:v>
                </c:pt>
                <c:pt idx="2342">
                  <c:v>1.8400000000000318</c:v>
                </c:pt>
                <c:pt idx="2343">
                  <c:v>1.8600000000000136</c:v>
                </c:pt>
                <c:pt idx="2344">
                  <c:v>1.8600000000000136</c:v>
                </c:pt>
                <c:pt idx="2345">
                  <c:v>1.8799999999999955</c:v>
                </c:pt>
                <c:pt idx="2346">
                  <c:v>1.910000000000025</c:v>
                </c:pt>
                <c:pt idx="2347">
                  <c:v>1.9399999999999977</c:v>
                </c:pt>
                <c:pt idx="2348">
                  <c:v>1.8600000000000136</c:v>
                </c:pt>
                <c:pt idx="2349">
                  <c:v>1.8500000000000227</c:v>
                </c:pt>
                <c:pt idx="2350">
                  <c:v>1.8500000000000227</c:v>
                </c:pt>
                <c:pt idx="2351">
                  <c:v>1.8400000000000318</c:v>
                </c:pt>
                <c:pt idx="2352">
                  <c:v>1.8500000000000227</c:v>
                </c:pt>
                <c:pt idx="2353">
                  <c:v>1.8500000000000227</c:v>
                </c:pt>
                <c:pt idx="2354">
                  <c:v>1.8199999999999932</c:v>
                </c:pt>
                <c:pt idx="2355">
                  <c:v>1.8400000000000318</c:v>
                </c:pt>
                <c:pt idx="2356">
                  <c:v>1.9000000000000341</c:v>
                </c:pt>
                <c:pt idx="2357">
                  <c:v>1.8700000000000045</c:v>
                </c:pt>
                <c:pt idx="2358">
                  <c:v>1.8600000000000136</c:v>
                </c:pt>
                <c:pt idx="2359">
                  <c:v>1.8799999999999955</c:v>
                </c:pt>
                <c:pt idx="2360">
                  <c:v>1.8700000000000045</c:v>
                </c:pt>
                <c:pt idx="2361">
                  <c:v>1.8799999999999955</c:v>
                </c:pt>
                <c:pt idx="2362">
                  <c:v>1.9200000000000159</c:v>
                </c:pt>
                <c:pt idx="2363">
                  <c:v>1.9000000000000341</c:v>
                </c:pt>
                <c:pt idx="2364">
                  <c:v>1.8900000000000432</c:v>
                </c:pt>
                <c:pt idx="2365">
                  <c:v>1.8600000000000136</c:v>
                </c:pt>
                <c:pt idx="2366">
                  <c:v>1.8700000000000045</c:v>
                </c:pt>
                <c:pt idx="2367">
                  <c:v>1.910000000000025</c:v>
                </c:pt>
                <c:pt idx="2368">
                  <c:v>1.9200000000000159</c:v>
                </c:pt>
                <c:pt idx="2369">
                  <c:v>1.8700000000000045</c:v>
                </c:pt>
                <c:pt idx="2370">
                  <c:v>1.8799999999999955</c:v>
                </c:pt>
                <c:pt idx="2371">
                  <c:v>1.9399999999999977</c:v>
                </c:pt>
                <c:pt idx="2372">
                  <c:v>1.9300000000000068</c:v>
                </c:pt>
                <c:pt idx="2373">
                  <c:v>1.8700000000000045</c:v>
                </c:pt>
                <c:pt idx="2374">
                  <c:v>1.8400000000000318</c:v>
                </c:pt>
                <c:pt idx="2375">
                  <c:v>1.8500000000000227</c:v>
                </c:pt>
                <c:pt idx="2376">
                  <c:v>1.8600000000000136</c:v>
                </c:pt>
                <c:pt idx="2377">
                  <c:v>1.9700000000000273</c:v>
                </c:pt>
                <c:pt idx="2378">
                  <c:v>1.9399999999999977</c:v>
                </c:pt>
                <c:pt idx="2379">
                  <c:v>1.9300000000000068</c:v>
                </c:pt>
                <c:pt idx="2380">
                  <c:v>1.9499999999999886</c:v>
                </c:pt>
                <c:pt idx="2381">
                  <c:v>2.0300000000000296</c:v>
                </c:pt>
                <c:pt idx="2382">
                  <c:v>1.9800000000000182</c:v>
                </c:pt>
                <c:pt idx="2383">
                  <c:v>1.9399999999999977</c:v>
                </c:pt>
                <c:pt idx="2384">
                  <c:v>1.9399999999999977</c:v>
                </c:pt>
                <c:pt idx="2385">
                  <c:v>1.9300000000000068</c:v>
                </c:pt>
                <c:pt idx="2386">
                  <c:v>1.9300000000000068</c:v>
                </c:pt>
                <c:pt idx="2387">
                  <c:v>1.8700000000000045</c:v>
                </c:pt>
                <c:pt idx="2388">
                  <c:v>1.8300000000000409</c:v>
                </c:pt>
                <c:pt idx="2389">
                  <c:v>1.8300000000000409</c:v>
                </c:pt>
                <c:pt idx="2390">
                  <c:v>1.8400000000000318</c:v>
                </c:pt>
                <c:pt idx="2391">
                  <c:v>1.8600000000000136</c:v>
                </c:pt>
                <c:pt idx="2392">
                  <c:v>1.9000000000000341</c:v>
                </c:pt>
                <c:pt idx="2393">
                  <c:v>1.9600000000000364</c:v>
                </c:pt>
                <c:pt idx="2394">
                  <c:v>1.9300000000000068</c:v>
                </c:pt>
                <c:pt idx="2395">
                  <c:v>1.8799999999999955</c:v>
                </c:pt>
                <c:pt idx="2396">
                  <c:v>1.8900000000000432</c:v>
                </c:pt>
                <c:pt idx="2397">
                  <c:v>1.910000000000025</c:v>
                </c:pt>
                <c:pt idx="2398">
                  <c:v>1.9000000000000341</c:v>
                </c:pt>
                <c:pt idx="2399">
                  <c:v>1.9000000000000341</c:v>
                </c:pt>
                <c:pt idx="2400">
                  <c:v>1.8900000000000432</c:v>
                </c:pt>
                <c:pt idx="2401">
                  <c:v>1.9300000000000068</c:v>
                </c:pt>
                <c:pt idx="2402">
                  <c:v>1.9499999999999886</c:v>
                </c:pt>
                <c:pt idx="2403">
                  <c:v>1.9200000000000159</c:v>
                </c:pt>
                <c:pt idx="2404">
                  <c:v>1.8700000000000045</c:v>
                </c:pt>
                <c:pt idx="2405">
                  <c:v>1.8900000000000432</c:v>
                </c:pt>
                <c:pt idx="2406">
                  <c:v>1.9200000000000159</c:v>
                </c:pt>
                <c:pt idx="2407">
                  <c:v>1.8900000000000432</c:v>
                </c:pt>
                <c:pt idx="2408">
                  <c:v>1.8600000000000136</c:v>
                </c:pt>
                <c:pt idx="2409">
                  <c:v>1.8500000000000227</c:v>
                </c:pt>
                <c:pt idx="2410">
                  <c:v>1.8600000000000136</c:v>
                </c:pt>
                <c:pt idx="2411">
                  <c:v>1.8700000000000045</c:v>
                </c:pt>
                <c:pt idx="2412">
                  <c:v>1.8900000000000432</c:v>
                </c:pt>
                <c:pt idx="2413">
                  <c:v>1.8600000000000136</c:v>
                </c:pt>
                <c:pt idx="2414">
                  <c:v>1.9200000000000159</c:v>
                </c:pt>
                <c:pt idx="2415">
                  <c:v>1.8700000000000045</c:v>
                </c:pt>
                <c:pt idx="2416">
                  <c:v>1.8799999999999955</c:v>
                </c:pt>
                <c:pt idx="2417">
                  <c:v>1.9399999999999977</c:v>
                </c:pt>
                <c:pt idx="2418">
                  <c:v>1.8799999999999955</c:v>
                </c:pt>
                <c:pt idx="2419">
                  <c:v>1.8700000000000045</c:v>
                </c:pt>
                <c:pt idx="2420">
                  <c:v>1.8400000000000318</c:v>
                </c:pt>
                <c:pt idx="2421">
                  <c:v>1.9000000000000341</c:v>
                </c:pt>
                <c:pt idx="2422">
                  <c:v>1.8900000000000432</c:v>
                </c:pt>
                <c:pt idx="2423">
                  <c:v>1.8700000000000045</c:v>
                </c:pt>
                <c:pt idx="2424">
                  <c:v>1.8400000000000318</c:v>
                </c:pt>
                <c:pt idx="2425">
                  <c:v>1.8400000000000318</c:v>
                </c:pt>
                <c:pt idx="2426">
                  <c:v>1.8600000000000136</c:v>
                </c:pt>
                <c:pt idx="2427">
                  <c:v>1.8600000000000136</c:v>
                </c:pt>
                <c:pt idx="2428">
                  <c:v>1.8199999999999932</c:v>
                </c:pt>
                <c:pt idx="2429">
                  <c:v>1.8900000000000432</c:v>
                </c:pt>
                <c:pt idx="2430">
                  <c:v>1.9000000000000341</c:v>
                </c:pt>
                <c:pt idx="2431">
                  <c:v>1.8100000000000023</c:v>
                </c:pt>
                <c:pt idx="2432">
                  <c:v>1.8100000000000023</c:v>
                </c:pt>
                <c:pt idx="2433">
                  <c:v>1.8199999999999932</c:v>
                </c:pt>
                <c:pt idx="2434">
                  <c:v>1.8300000000000409</c:v>
                </c:pt>
                <c:pt idx="2435">
                  <c:v>1.8700000000000045</c:v>
                </c:pt>
                <c:pt idx="2436">
                  <c:v>1.8199999999999932</c:v>
                </c:pt>
                <c:pt idx="2437">
                  <c:v>1.7900000000000205</c:v>
                </c:pt>
                <c:pt idx="2438">
                  <c:v>1.7900000000000205</c:v>
                </c:pt>
                <c:pt idx="2439">
                  <c:v>1.8199999999999932</c:v>
                </c:pt>
                <c:pt idx="2440">
                  <c:v>1.8600000000000136</c:v>
                </c:pt>
                <c:pt idx="2441">
                  <c:v>1.8600000000000136</c:v>
                </c:pt>
                <c:pt idx="2442">
                  <c:v>1.8500000000000227</c:v>
                </c:pt>
                <c:pt idx="2443">
                  <c:v>1.8300000000000409</c:v>
                </c:pt>
                <c:pt idx="2444">
                  <c:v>1.8000000000000114</c:v>
                </c:pt>
                <c:pt idx="2445">
                  <c:v>1.8100000000000023</c:v>
                </c:pt>
                <c:pt idx="2446">
                  <c:v>1.8300000000000409</c:v>
                </c:pt>
                <c:pt idx="2447">
                  <c:v>1.7900000000000205</c:v>
                </c:pt>
                <c:pt idx="2448">
                  <c:v>1.7800000000000296</c:v>
                </c:pt>
                <c:pt idx="2449">
                  <c:v>1.7900000000000205</c:v>
                </c:pt>
                <c:pt idx="2450">
                  <c:v>1.7800000000000296</c:v>
                </c:pt>
                <c:pt idx="2451">
                  <c:v>1.7800000000000296</c:v>
                </c:pt>
                <c:pt idx="2452">
                  <c:v>1.8000000000000114</c:v>
                </c:pt>
                <c:pt idx="2453">
                  <c:v>1.8000000000000114</c:v>
                </c:pt>
                <c:pt idx="2454">
                  <c:v>1.8199999999999932</c:v>
                </c:pt>
                <c:pt idx="2455">
                  <c:v>1.8199999999999932</c:v>
                </c:pt>
                <c:pt idx="2456">
                  <c:v>1.8400000000000318</c:v>
                </c:pt>
                <c:pt idx="2457">
                  <c:v>1.8199999999999932</c:v>
                </c:pt>
                <c:pt idx="2458">
                  <c:v>1.7599999999999909</c:v>
                </c:pt>
                <c:pt idx="2459">
                  <c:v>1.8300000000000409</c:v>
                </c:pt>
                <c:pt idx="2460">
                  <c:v>1.75</c:v>
                </c:pt>
                <c:pt idx="2461">
                  <c:v>1.7200000000000273</c:v>
                </c:pt>
                <c:pt idx="2462">
                  <c:v>1.6800000000000068</c:v>
                </c:pt>
                <c:pt idx="2463">
                  <c:v>1.7100000000000364</c:v>
                </c:pt>
                <c:pt idx="2464">
                  <c:v>1.7200000000000273</c:v>
                </c:pt>
                <c:pt idx="2465">
                  <c:v>1.7300000000000182</c:v>
                </c:pt>
                <c:pt idx="2466">
                  <c:v>1.7100000000000364</c:v>
                </c:pt>
                <c:pt idx="2467">
                  <c:v>1.7100000000000364</c:v>
                </c:pt>
                <c:pt idx="2468">
                  <c:v>1.7400000000000091</c:v>
                </c:pt>
                <c:pt idx="2469">
                  <c:v>1.7900000000000205</c:v>
                </c:pt>
                <c:pt idx="2470">
                  <c:v>1.8000000000000114</c:v>
                </c:pt>
                <c:pt idx="2471">
                  <c:v>1.8400000000000318</c:v>
                </c:pt>
                <c:pt idx="2472">
                  <c:v>1.8199999999999932</c:v>
                </c:pt>
                <c:pt idx="2473">
                  <c:v>1.8300000000000409</c:v>
                </c:pt>
                <c:pt idx="2474">
                  <c:v>1.8100000000000023</c:v>
                </c:pt>
                <c:pt idx="2475">
                  <c:v>1.7800000000000296</c:v>
                </c:pt>
                <c:pt idx="2476">
                  <c:v>1.8000000000000114</c:v>
                </c:pt>
                <c:pt idx="2477">
                  <c:v>1.8100000000000023</c:v>
                </c:pt>
                <c:pt idx="2478">
                  <c:v>1.8500000000000227</c:v>
                </c:pt>
                <c:pt idx="2479">
                  <c:v>1.8300000000000409</c:v>
                </c:pt>
                <c:pt idx="2480">
                  <c:v>1.8400000000000318</c:v>
                </c:pt>
                <c:pt idx="2481">
                  <c:v>1.8300000000000409</c:v>
                </c:pt>
                <c:pt idx="2482">
                  <c:v>1.7200000000000273</c:v>
                </c:pt>
                <c:pt idx="2483">
                  <c:v>1.6800000000000068</c:v>
                </c:pt>
                <c:pt idx="2484">
                  <c:v>1.75</c:v>
                </c:pt>
                <c:pt idx="2485">
                  <c:v>1.7800000000000296</c:v>
                </c:pt>
                <c:pt idx="2486">
                  <c:v>1.8900000000000432</c:v>
                </c:pt>
                <c:pt idx="2487">
                  <c:v>1.8199999999999932</c:v>
                </c:pt>
                <c:pt idx="2488">
                  <c:v>1.6800000000000068</c:v>
                </c:pt>
                <c:pt idx="2489">
                  <c:v>1.6800000000000068</c:v>
                </c:pt>
                <c:pt idx="2490">
                  <c:v>1.660000000000025</c:v>
                </c:pt>
                <c:pt idx="2491">
                  <c:v>1.6299999999999955</c:v>
                </c:pt>
                <c:pt idx="2492">
                  <c:v>1.660000000000025</c:v>
                </c:pt>
                <c:pt idx="2493">
                  <c:v>1.7300000000000182</c:v>
                </c:pt>
                <c:pt idx="2494">
                  <c:v>1.7200000000000273</c:v>
                </c:pt>
                <c:pt idx="2495">
                  <c:v>1.6700000000000159</c:v>
                </c:pt>
                <c:pt idx="2496">
                  <c:v>1.6899999999999977</c:v>
                </c:pt>
                <c:pt idx="2497">
                  <c:v>1.7300000000000182</c:v>
                </c:pt>
                <c:pt idx="2498">
                  <c:v>1.7800000000000296</c:v>
                </c:pt>
                <c:pt idx="2499">
                  <c:v>1.8600000000000136</c:v>
                </c:pt>
                <c:pt idx="2500">
                  <c:v>1.9200000000000159</c:v>
                </c:pt>
                <c:pt idx="2501">
                  <c:v>1.8500000000000227</c:v>
                </c:pt>
                <c:pt idx="2502">
                  <c:v>1.7599999999999909</c:v>
                </c:pt>
                <c:pt idx="2503">
                  <c:v>1.7599999999999909</c:v>
                </c:pt>
                <c:pt idx="2504">
                  <c:v>1.7400000000000091</c:v>
                </c:pt>
                <c:pt idx="2505">
                  <c:v>1.7599999999999909</c:v>
                </c:pt>
                <c:pt idx="2506">
                  <c:v>1.7400000000000091</c:v>
                </c:pt>
                <c:pt idx="2507">
                  <c:v>1.7900000000000205</c:v>
                </c:pt>
                <c:pt idx="2508">
                  <c:v>1.7900000000000205</c:v>
                </c:pt>
                <c:pt idx="2509">
                  <c:v>1.7100000000000364</c:v>
                </c:pt>
                <c:pt idx="2510">
                  <c:v>1.75</c:v>
                </c:pt>
                <c:pt idx="2511">
                  <c:v>1.8199999999999932</c:v>
                </c:pt>
                <c:pt idx="2512">
                  <c:v>1.7700000000000387</c:v>
                </c:pt>
                <c:pt idx="2513">
                  <c:v>1.75</c:v>
                </c:pt>
                <c:pt idx="2514">
                  <c:v>1.7599999999999909</c:v>
                </c:pt>
                <c:pt idx="2515">
                  <c:v>1.6100000000000136</c:v>
                </c:pt>
                <c:pt idx="2516">
                  <c:v>1.5900000000000318</c:v>
                </c:pt>
                <c:pt idx="2517">
                  <c:v>1.6100000000000136</c:v>
                </c:pt>
                <c:pt idx="2518">
                  <c:v>1.6100000000000136</c:v>
                </c:pt>
                <c:pt idx="2519">
                  <c:v>1.6200000000000045</c:v>
                </c:pt>
                <c:pt idx="2520">
                  <c:v>1.6100000000000136</c:v>
                </c:pt>
                <c:pt idx="2521">
                  <c:v>1.6299999999999955</c:v>
                </c:pt>
                <c:pt idx="2522">
                  <c:v>1.6999999999999886</c:v>
                </c:pt>
                <c:pt idx="2523">
                  <c:v>1.7200000000000273</c:v>
                </c:pt>
                <c:pt idx="2524">
                  <c:v>1.6899999999999977</c:v>
                </c:pt>
                <c:pt idx="2525">
                  <c:v>1.6899999999999977</c:v>
                </c:pt>
                <c:pt idx="2526">
                  <c:v>1.7300000000000182</c:v>
                </c:pt>
                <c:pt idx="2527">
                  <c:v>1.75</c:v>
                </c:pt>
                <c:pt idx="2528">
                  <c:v>1.7100000000000364</c:v>
                </c:pt>
                <c:pt idx="2529">
                  <c:v>1.6700000000000159</c:v>
                </c:pt>
                <c:pt idx="2530">
                  <c:v>1.6899999999999977</c:v>
                </c:pt>
                <c:pt idx="2531">
                  <c:v>1.6700000000000159</c:v>
                </c:pt>
                <c:pt idx="2532">
                  <c:v>1.6500000000000341</c:v>
                </c:pt>
                <c:pt idx="2533">
                  <c:v>1.6899999999999977</c:v>
                </c:pt>
                <c:pt idx="2534">
                  <c:v>1.660000000000025</c:v>
                </c:pt>
                <c:pt idx="2535">
                  <c:v>1.5800000000000409</c:v>
                </c:pt>
                <c:pt idx="2536">
                  <c:v>1.6999999999999886</c:v>
                </c:pt>
                <c:pt idx="2537">
                  <c:v>1.75</c:v>
                </c:pt>
                <c:pt idx="2538">
                  <c:v>1.8000000000000114</c:v>
                </c:pt>
                <c:pt idx="2539">
                  <c:v>1.7100000000000364</c:v>
                </c:pt>
                <c:pt idx="2540">
                  <c:v>1.6800000000000068</c:v>
                </c:pt>
                <c:pt idx="2541">
                  <c:v>1.6899999999999977</c:v>
                </c:pt>
                <c:pt idx="2542">
                  <c:v>1.7200000000000273</c:v>
                </c:pt>
                <c:pt idx="2543">
                  <c:v>1.7400000000000091</c:v>
                </c:pt>
                <c:pt idx="2544">
                  <c:v>1.6999999999999886</c:v>
                </c:pt>
                <c:pt idx="2545">
                  <c:v>1.6700000000000159</c:v>
                </c:pt>
                <c:pt idx="2546">
                  <c:v>1.6500000000000341</c:v>
                </c:pt>
                <c:pt idx="2547">
                  <c:v>1.6200000000000045</c:v>
                </c:pt>
                <c:pt idx="2548">
                  <c:v>1.660000000000025</c:v>
                </c:pt>
                <c:pt idx="2549">
                  <c:v>1.6500000000000341</c:v>
                </c:pt>
                <c:pt idx="2550">
                  <c:v>1.6700000000000159</c:v>
                </c:pt>
                <c:pt idx="2551">
                  <c:v>1.6400000000000432</c:v>
                </c:pt>
                <c:pt idx="2552">
                  <c:v>1.6100000000000136</c:v>
                </c:pt>
                <c:pt idx="2553">
                  <c:v>1.75</c:v>
                </c:pt>
                <c:pt idx="2554">
                  <c:v>1.5800000000000409</c:v>
                </c:pt>
                <c:pt idx="2555">
                  <c:v>1.5300000000000296</c:v>
                </c:pt>
                <c:pt idx="2556">
                  <c:v>1.5400000000000205</c:v>
                </c:pt>
              </c:numCache>
            </c:numRef>
          </c:yVal>
          <c:smooth val="0"/>
        </c:ser>
        <c:ser>
          <c:idx val="3"/>
          <c:order val="0"/>
          <c:tx>
            <c:strRef>
              <c:f>HPV_4410_pravostranna!$P$1</c:f>
              <c:strCache>
                <c:ptCount val="1"/>
                <c:pt idx="0">
                  <c:v>VP7510 Cetenov (Východ, C)</c:v>
                </c:pt>
              </c:strCache>
            </c:strRef>
          </c:tx>
          <c:spPr>
            <a:ln w="19050">
              <a:solidFill>
                <a:srgbClr val="0000FF"/>
              </a:solidFill>
            </a:ln>
          </c:spPr>
          <c:marker>
            <c:symbol val="none"/>
          </c:marker>
          <c:xVal>
            <c:numRef>
              <c:f>HPV_4410_pravostranna!$O$2:$O$10000</c:f>
              <c:numCache>
                <c:formatCode>m/d/yyyy</c:formatCode>
                <c:ptCount val="9999"/>
                <c:pt idx="0">
                  <c:v>27339</c:v>
                </c:pt>
                <c:pt idx="1">
                  <c:v>27346</c:v>
                </c:pt>
                <c:pt idx="2">
                  <c:v>27353</c:v>
                </c:pt>
                <c:pt idx="3">
                  <c:v>27360</c:v>
                </c:pt>
                <c:pt idx="4">
                  <c:v>27367</c:v>
                </c:pt>
                <c:pt idx="5">
                  <c:v>27374</c:v>
                </c:pt>
                <c:pt idx="6">
                  <c:v>27381</c:v>
                </c:pt>
                <c:pt idx="7">
                  <c:v>27388</c:v>
                </c:pt>
                <c:pt idx="8">
                  <c:v>27395</c:v>
                </c:pt>
                <c:pt idx="9">
                  <c:v>27402</c:v>
                </c:pt>
                <c:pt idx="10">
                  <c:v>27409</c:v>
                </c:pt>
                <c:pt idx="11">
                  <c:v>27416</c:v>
                </c:pt>
                <c:pt idx="12">
                  <c:v>27423</c:v>
                </c:pt>
                <c:pt idx="13">
                  <c:v>27430</c:v>
                </c:pt>
                <c:pt idx="14">
                  <c:v>27437</c:v>
                </c:pt>
                <c:pt idx="15">
                  <c:v>27444</c:v>
                </c:pt>
                <c:pt idx="16">
                  <c:v>27451</c:v>
                </c:pt>
                <c:pt idx="17">
                  <c:v>27458</c:v>
                </c:pt>
                <c:pt idx="18">
                  <c:v>27465</c:v>
                </c:pt>
                <c:pt idx="19">
                  <c:v>27472</c:v>
                </c:pt>
                <c:pt idx="20">
                  <c:v>27479</c:v>
                </c:pt>
                <c:pt idx="21">
                  <c:v>27486</c:v>
                </c:pt>
                <c:pt idx="22">
                  <c:v>27493</c:v>
                </c:pt>
                <c:pt idx="23">
                  <c:v>27500</c:v>
                </c:pt>
                <c:pt idx="24">
                  <c:v>27507</c:v>
                </c:pt>
                <c:pt idx="25">
                  <c:v>27514</c:v>
                </c:pt>
                <c:pt idx="26">
                  <c:v>27521</c:v>
                </c:pt>
                <c:pt idx="27">
                  <c:v>27528</c:v>
                </c:pt>
                <c:pt idx="28">
                  <c:v>27535</c:v>
                </c:pt>
                <c:pt idx="29">
                  <c:v>27542</c:v>
                </c:pt>
                <c:pt idx="30">
                  <c:v>27549</c:v>
                </c:pt>
                <c:pt idx="31">
                  <c:v>27556</c:v>
                </c:pt>
                <c:pt idx="32">
                  <c:v>27563</c:v>
                </c:pt>
                <c:pt idx="33">
                  <c:v>27570</c:v>
                </c:pt>
                <c:pt idx="34">
                  <c:v>27577</c:v>
                </c:pt>
                <c:pt idx="35">
                  <c:v>27584</c:v>
                </c:pt>
                <c:pt idx="36">
                  <c:v>27591</c:v>
                </c:pt>
                <c:pt idx="37">
                  <c:v>27598</c:v>
                </c:pt>
                <c:pt idx="38">
                  <c:v>27605</c:v>
                </c:pt>
                <c:pt idx="39">
                  <c:v>27612</c:v>
                </c:pt>
                <c:pt idx="40">
                  <c:v>27619</c:v>
                </c:pt>
                <c:pt idx="41">
                  <c:v>27626</c:v>
                </c:pt>
                <c:pt idx="42">
                  <c:v>27633</c:v>
                </c:pt>
                <c:pt idx="43">
                  <c:v>27640</c:v>
                </c:pt>
                <c:pt idx="44">
                  <c:v>27647</c:v>
                </c:pt>
                <c:pt idx="45">
                  <c:v>27654</c:v>
                </c:pt>
                <c:pt idx="46">
                  <c:v>27661</c:v>
                </c:pt>
                <c:pt idx="47">
                  <c:v>27668</c:v>
                </c:pt>
                <c:pt idx="48">
                  <c:v>27675</c:v>
                </c:pt>
                <c:pt idx="49">
                  <c:v>27682</c:v>
                </c:pt>
                <c:pt idx="50">
                  <c:v>27689</c:v>
                </c:pt>
                <c:pt idx="51">
                  <c:v>27696</c:v>
                </c:pt>
                <c:pt idx="52">
                  <c:v>27703</c:v>
                </c:pt>
                <c:pt idx="53">
                  <c:v>27710</c:v>
                </c:pt>
                <c:pt idx="54">
                  <c:v>27717</c:v>
                </c:pt>
                <c:pt idx="55">
                  <c:v>27724</c:v>
                </c:pt>
                <c:pt idx="56">
                  <c:v>27731</c:v>
                </c:pt>
                <c:pt idx="57">
                  <c:v>27738</c:v>
                </c:pt>
                <c:pt idx="58">
                  <c:v>27745</c:v>
                </c:pt>
                <c:pt idx="59">
                  <c:v>27752</c:v>
                </c:pt>
                <c:pt idx="60">
                  <c:v>27759</c:v>
                </c:pt>
                <c:pt idx="61">
                  <c:v>27766</c:v>
                </c:pt>
                <c:pt idx="62">
                  <c:v>27773</c:v>
                </c:pt>
                <c:pt idx="63">
                  <c:v>27780</c:v>
                </c:pt>
                <c:pt idx="64">
                  <c:v>27787</c:v>
                </c:pt>
                <c:pt idx="65">
                  <c:v>27794</c:v>
                </c:pt>
                <c:pt idx="66">
                  <c:v>27801</c:v>
                </c:pt>
                <c:pt idx="67">
                  <c:v>27808</c:v>
                </c:pt>
                <c:pt idx="68">
                  <c:v>27815</c:v>
                </c:pt>
                <c:pt idx="69">
                  <c:v>27822</c:v>
                </c:pt>
                <c:pt idx="70">
                  <c:v>27829</c:v>
                </c:pt>
                <c:pt idx="71">
                  <c:v>27836</c:v>
                </c:pt>
                <c:pt idx="72">
                  <c:v>27843</c:v>
                </c:pt>
                <c:pt idx="73">
                  <c:v>27850</c:v>
                </c:pt>
                <c:pt idx="74">
                  <c:v>27857</c:v>
                </c:pt>
                <c:pt idx="75">
                  <c:v>27864</c:v>
                </c:pt>
                <c:pt idx="76">
                  <c:v>27871</c:v>
                </c:pt>
                <c:pt idx="77">
                  <c:v>27878</c:v>
                </c:pt>
                <c:pt idx="78">
                  <c:v>27885</c:v>
                </c:pt>
                <c:pt idx="79">
                  <c:v>27892</c:v>
                </c:pt>
                <c:pt idx="80">
                  <c:v>27899</c:v>
                </c:pt>
                <c:pt idx="81">
                  <c:v>27906</c:v>
                </c:pt>
                <c:pt idx="82">
                  <c:v>27913</c:v>
                </c:pt>
                <c:pt idx="83">
                  <c:v>27920</c:v>
                </c:pt>
                <c:pt idx="84">
                  <c:v>27927</c:v>
                </c:pt>
                <c:pt idx="85">
                  <c:v>27934</c:v>
                </c:pt>
                <c:pt idx="86">
                  <c:v>27941</c:v>
                </c:pt>
                <c:pt idx="87">
                  <c:v>27948</c:v>
                </c:pt>
                <c:pt idx="88">
                  <c:v>27955</c:v>
                </c:pt>
                <c:pt idx="89">
                  <c:v>27962</c:v>
                </c:pt>
                <c:pt idx="90">
                  <c:v>27969</c:v>
                </c:pt>
                <c:pt idx="91">
                  <c:v>27976</c:v>
                </c:pt>
                <c:pt idx="92">
                  <c:v>27983</c:v>
                </c:pt>
                <c:pt idx="93">
                  <c:v>27990</c:v>
                </c:pt>
                <c:pt idx="94">
                  <c:v>27997</c:v>
                </c:pt>
                <c:pt idx="95">
                  <c:v>28004</c:v>
                </c:pt>
                <c:pt idx="96">
                  <c:v>28011</c:v>
                </c:pt>
                <c:pt idx="97">
                  <c:v>28018</c:v>
                </c:pt>
                <c:pt idx="98">
                  <c:v>28025</c:v>
                </c:pt>
                <c:pt idx="99">
                  <c:v>28032</c:v>
                </c:pt>
                <c:pt idx="100">
                  <c:v>28039</c:v>
                </c:pt>
                <c:pt idx="101">
                  <c:v>28046</c:v>
                </c:pt>
                <c:pt idx="102">
                  <c:v>28053</c:v>
                </c:pt>
                <c:pt idx="103">
                  <c:v>28060</c:v>
                </c:pt>
                <c:pt idx="104">
                  <c:v>28067</c:v>
                </c:pt>
                <c:pt idx="105">
                  <c:v>28074</c:v>
                </c:pt>
                <c:pt idx="106">
                  <c:v>28081</c:v>
                </c:pt>
                <c:pt idx="107">
                  <c:v>28088</c:v>
                </c:pt>
                <c:pt idx="108">
                  <c:v>28095</c:v>
                </c:pt>
                <c:pt idx="109">
                  <c:v>28102</c:v>
                </c:pt>
                <c:pt idx="110">
                  <c:v>28109</c:v>
                </c:pt>
                <c:pt idx="111">
                  <c:v>28116</c:v>
                </c:pt>
                <c:pt idx="112">
                  <c:v>28123</c:v>
                </c:pt>
                <c:pt idx="113">
                  <c:v>28130</c:v>
                </c:pt>
                <c:pt idx="114">
                  <c:v>28137</c:v>
                </c:pt>
                <c:pt idx="115">
                  <c:v>28144</c:v>
                </c:pt>
                <c:pt idx="116">
                  <c:v>28151</c:v>
                </c:pt>
                <c:pt idx="117">
                  <c:v>28158</c:v>
                </c:pt>
                <c:pt idx="118">
                  <c:v>28165</c:v>
                </c:pt>
                <c:pt idx="119">
                  <c:v>28172</c:v>
                </c:pt>
                <c:pt idx="120">
                  <c:v>28179</c:v>
                </c:pt>
                <c:pt idx="121">
                  <c:v>28186</c:v>
                </c:pt>
                <c:pt idx="122">
                  <c:v>28193</c:v>
                </c:pt>
                <c:pt idx="123">
                  <c:v>28200</c:v>
                </c:pt>
                <c:pt idx="124">
                  <c:v>28207</c:v>
                </c:pt>
                <c:pt idx="125">
                  <c:v>28214</c:v>
                </c:pt>
                <c:pt idx="126">
                  <c:v>28221</c:v>
                </c:pt>
                <c:pt idx="127">
                  <c:v>28228</c:v>
                </c:pt>
                <c:pt idx="128">
                  <c:v>28235</c:v>
                </c:pt>
                <c:pt idx="129">
                  <c:v>28242</c:v>
                </c:pt>
                <c:pt idx="130">
                  <c:v>28249</c:v>
                </c:pt>
                <c:pt idx="131">
                  <c:v>28256</c:v>
                </c:pt>
                <c:pt idx="132">
                  <c:v>28263</c:v>
                </c:pt>
                <c:pt idx="133">
                  <c:v>28270</c:v>
                </c:pt>
                <c:pt idx="134">
                  <c:v>28277</c:v>
                </c:pt>
                <c:pt idx="135">
                  <c:v>28284</c:v>
                </c:pt>
                <c:pt idx="136">
                  <c:v>28291</c:v>
                </c:pt>
                <c:pt idx="137">
                  <c:v>28298</c:v>
                </c:pt>
                <c:pt idx="138">
                  <c:v>28305</c:v>
                </c:pt>
                <c:pt idx="139">
                  <c:v>28312</c:v>
                </c:pt>
                <c:pt idx="140">
                  <c:v>28319</c:v>
                </c:pt>
                <c:pt idx="141">
                  <c:v>28326</c:v>
                </c:pt>
                <c:pt idx="142">
                  <c:v>28333</c:v>
                </c:pt>
                <c:pt idx="143">
                  <c:v>28340</c:v>
                </c:pt>
                <c:pt idx="144">
                  <c:v>28347</c:v>
                </c:pt>
                <c:pt idx="145">
                  <c:v>28354</c:v>
                </c:pt>
                <c:pt idx="146">
                  <c:v>28361</c:v>
                </c:pt>
                <c:pt idx="147">
                  <c:v>28368</c:v>
                </c:pt>
                <c:pt idx="148">
                  <c:v>28375</c:v>
                </c:pt>
                <c:pt idx="149">
                  <c:v>28382</c:v>
                </c:pt>
                <c:pt idx="150">
                  <c:v>28389</c:v>
                </c:pt>
                <c:pt idx="151">
                  <c:v>28396</c:v>
                </c:pt>
                <c:pt idx="152">
                  <c:v>28403</c:v>
                </c:pt>
                <c:pt idx="153">
                  <c:v>28410</c:v>
                </c:pt>
                <c:pt idx="154">
                  <c:v>28417</c:v>
                </c:pt>
                <c:pt idx="155">
                  <c:v>28424</c:v>
                </c:pt>
                <c:pt idx="156">
                  <c:v>28431</c:v>
                </c:pt>
                <c:pt idx="157">
                  <c:v>28438</c:v>
                </c:pt>
                <c:pt idx="158">
                  <c:v>28445</c:v>
                </c:pt>
                <c:pt idx="159">
                  <c:v>28452</c:v>
                </c:pt>
                <c:pt idx="160">
                  <c:v>28459</c:v>
                </c:pt>
                <c:pt idx="161">
                  <c:v>28466</c:v>
                </c:pt>
                <c:pt idx="162">
                  <c:v>28473</c:v>
                </c:pt>
                <c:pt idx="163">
                  <c:v>28480</c:v>
                </c:pt>
                <c:pt idx="164">
                  <c:v>28487</c:v>
                </c:pt>
                <c:pt idx="165">
                  <c:v>28494</c:v>
                </c:pt>
                <c:pt idx="166">
                  <c:v>28501</c:v>
                </c:pt>
                <c:pt idx="167">
                  <c:v>28508</c:v>
                </c:pt>
                <c:pt idx="168">
                  <c:v>28515</c:v>
                </c:pt>
                <c:pt idx="169">
                  <c:v>28522</c:v>
                </c:pt>
                <c:pt idx="170">
                  <c:v>28529</c:v>
                </c:pt>
                <c:pt idx="171">
                  <c:v>28536</c:v>
                </c:pt>
                <c:pt idx="172">
                  <c:v>28543</c:v>
                </c:pt>
                <c:pt idx="173">
                  <c:v>28550</c:v>
                </c:pt>
                <c:pt idx="174">
                  <c:v>28557</c:v>
                </c:pt>
                <c:pt idx="175">
                  <c:v>28564</c:v>
                </c:pt>
                <c:pt idx="176">
                  <c:v>28571</c:v>
                </c:pt>
                <c:pt idx="177">
                  <c:v>28578</c:v>
                </c:pt>
                <c:pt idx="178">
                  <c:v>28585</c:v>
                </c:pt>
                <c:pt idx="179">
                  <c:v>28592</c:v>
                </c:pt>
                <c:pt idx="180">
                  <c:v>28599</c:v>
                </c:pt>
                <c:pt idx="181">
                  <c:v>28606</c:v>
                </c:pt>
                <c:pt idx="182">
                  <c:v>28613</c:v>
                </c:pt>
                <c:pt idx="183">
                  <c:v>28620</c:v>
                </c:pt>
                <c:pt idx="184">
                  <c:v>28627</c:v>
                </c:pt>
                <c:pt idx="185">
                  <c:v>28634</c:v>
                </c:pt>
                <c:pt idx="186">
                  <c:v>28641</c:v>
                </c:pt>
                <c:pt idx="187">
                  <c:v>28648</c:v>
                </c:pt>
                <c:pt idx="188">
                  <c:v>28655</c:v>
                </c:pt>
                <c:pt idx="189">
                  <c:v>28662</c:v>
                </c:pt>
                <c:pt idx="190">
                  <c:v>28669</c:v>
                </c:pt>
                <c:pt idx="191">
                  <c:v>28676</c:v>
                </c:pt>
                <c:pt idx="192">
                  <c:v>28683</c:v>
                </c:pt>
                <c:pt idx="193">
                  <c:v>28690</c:v>
                </c:pt>
                <c:pt idx="194">
                  <c:v>28697</c:v>
                </c:pt>
                <c:pt idx="195">
                  <c:v>28704</c:v>
                </c:pt>
                <c:pt idx="196">
                  <c:v>28711</c:v>
                </c:pt>
                <c:pt idx="197">
                  <c:v>28718</c:v>
                </c:pt>
                <c:pt idx="198">
                  <c:v>28725</c:v>
                </c:pt>
                <c:pt idx="199">
                  <c:v>28732</c:v>
                </c:pt>
                <c:pt idx="200">
                  <c:v>28739</c:v>
                </c:pt>
                <c:pt idx="201">
                  <c:v>28746</c:v>
                </c:pt>
                <c:pt idx="202">
                  <c:v>28753</c:v>
                </c:pt>
                <c:pt idx="203">
                  <c:v>28760</c:v>
                </c:pt>
                <c:pt idx="204">
                  <c:v>28767</c:v>
                </c:pt>
                <c:pt idx="205">
                  <c:v>28774</c:v>
                </c:pt>
                <c:pt idx="206">
                  <c:v>28781</c:v>
                </c:pt>
                <c:pt idx="207">
                  <c:v>28788</c:v>
                </c:pt>
                <c:pt idx="208">
                  <c:v>28795</c:v>
                </c:pt>
                <c:pt idx="209">
                  <c:v>28802</c:v>
                </c:pt>
                <c:pt idx="210">
                  <c:v>28809</c:v>
                </c:pt>
                <c:pt idx="211">
                  <c:v>28816</c:v>
                </c:pt>
                <c:pt idx="212">
                  <c:v>28823</c:v>
                </c:pt>
                <c:pt idx="213">
                  <c:v>28830</c:v>
                </c:pt>
                <c:pt idx="214">
                  <c:v>28837</c:v>
                </c:pt>
                <c:pt idx="215">
                  <c:v>28844</c:v>
                </c:pt>
                <c:pt idx="216">
                  <c:v>28851</c:v>
                </c:pt>
                <c:pt idx="217">
                  <c:v>28858</c:v>
                </c:pt>
                <c:pt idx="218">
                  <c:v>28865</c:v>
                </c:pt>
                <c:pt idx="219">
                  <c:v>28872</c:v>
                </c:pt>
                <c:pt idx="220">
                  <c:v>28879</c:v>
                </c:pt>
                <c:pt idx="221">
                  <c:v>28886</c:v>
                </c:pt>
                <c:pt idx="222">
                  <c:v>28893</c:v>
                </c:pt>
                <c:pt idx="223">
                  <c:v>28900</c:v>
                </c:pt>
                <c:pt idx="224">
                  <c:v>28907</c:v>
                </c:pt>
                <c:pt idx="225">
                  <c:v>28914</c:v>
                </c:pt>
                <c:pt idx="226">
                  <c:v>28921</c:v>
                </c:pt>
                <c:pt idx="227">
                  <c:v>28928</c:v>
                </c:pt>
                <c:pt idx="228">
                  <c:v>28935</c:v>
                </c:pt>
                <c:pt idx="229">
                  <c:v>28942</c:v>
                </c:pt>
                <c:pt idx="230">
                  <c:v>28949</c:v>
                </c:pt>
                <c:pt idx="231">
                  <c:v>28956</c:v>
                </c:pt>
                <c:pt idx="232">
                  <c:v>28963</c:v>
                </c:pt>
                <c:pt idx="233">
                  <c:v>28970</c:v>
                </c:pt>
                <c:pt idx="234">
                  <c:v>28977</c:v>
                </c:pt>
                <c:pt idx="235">
                  <c:v>28984</c:v>
                </c:pt>
                <c:pt idx="236">
                  <c:v>28991</c:v>
                </c:pt>
                <c:pt idx="237">
                  <c:v>28998</c:v>
                </c:pt>
                <c:pt idx="238">
                  <c:v>29005</c:v>
                </c:pt>
                <c:pt idx="239">
                  <c:v>29012</c:v>
                </c:pt>
                <c:pt idx="240">
                  <c:v>29019</c:v>
                </c:pt>
                <c:pt idx="241">
                  <c:v>29026</c:v>
                </c:pt>
                <c:pt idx="242">
                  <c:v>29033</c:v>
                </c:pt>
                <c:pt idx="243">
                  <c:v>29040</c:v>
                </c:pt>
                <c:pt idx="244">
                  <c:v>29047</c:v>
                </c:pt>
                <c:pt idx="245">
                  <c:v>29054</c:v>
                </c:pt>
                <c:pt idx="246">
                  <c:v>29061</c:v>
                </c:pt>
                <c:pt idx="247">
                  <c:v>29068</c:v>
                </c:pt>
                <c:pt idx="248">
                  <c:v>29075</c:v>
                </c:pt>
                <c:pt idx="249">
                  <c:v>29082</c:v>
                </c:pt>
                <c:pt idx="250">
                  <c:v>29089</c:v>
                </c:pt>
                <c:pt idx="251">
                  <c:v>29096</c:v>
                </c:pt>
                <c:pt idx="252">
                  <c:v>29103</c:v>
                </c:pt>
                <c:pt idx="253">
                  <c:v>29110</c:v>
                </c:pt>
                <c:pt idx="254">
                  <c:v>29117</c:v>
                </c:pt>
                <c:pt idx="255">
                  <c:v>29124</c:v>
                </c:pt>
                <c:pt idx="256">
                  <c:v>29131</c:v>
                </c:pt>
                <c:pt idx="257">
                  <c:v>29138</c:v>
                </c:pt>
                <c:pt idx="258">
                  <c:v>29145</c:v>
                </c:pt>
                <c:pt idx="259">
                  <c:v>29152</c:v>
                </c:pt>
                <c:pt idx="260">
                  <c:v>29159</c:v>
                </c:pt>
                <c:pt idx="261">
                  <c:v>29166</c:v>
                </c:pt>
                <c:pt idx="262">
                  <c:v>29173</c:v>
                </c:pt>
                <c:pt idx="263">
                  <c:v>29180</c:v>
                </c:pt>
                <c:pt idx="264">
                  <c:v>29187</c:v>
                </c:pt>
                <c:pt idx="265">
                  <c:v>29194</c:v>
                </c:pt>
                <c:pt idx="266">
                  <c:v>29201</c:v>
                </c:pt>
                <c:pt idx="267">
                  <c:v>29208</c:v>
                </c:pt>
                <c:pt idx="268">
                  <c:v>29215</c:v>
                </c:pt>
                <c:pt idx="269">
                  <c:v>29222</c:v>
                </c:pt>
                <c:pt idx="270">
                  <c:v>29229</c:v>
                </c:pt>
                <c:pt idx="271">
                  <c:v>29236</c:v>
                </c:pt>
                <c:pt idx="272">
                  <c:v>29243</c:v>
                </c:pt>
                <c:pt idx="273">
                  <c:v>29250</c:v>
                </c:pt>
                <c:pt idx="274">
                  <c:v>29257</c:v>
                </c:pt>
                <c:pt idx="275">
                  <c:v>29264</c:v>
                </c:pt>
                <c:pt idx="276">
                  <c:v>29271</c:v>
                </c:pt>
                <c:pt idx="277">
                  <c:v>29278</c:v>
                </c:pt>
                <c:pt idx="278">
                  <c:v>29285</c:v>
                </c:pt>
                <c:pt idx="279">
                  <c:v>29292</c:v>
                </c:pt>
                <c:pt idx="280">
                  <c:v>29299</c:v>
                </c:pt>
                <c:pt idx="281">
                  <c:v>29306</c:v>
                </c:pt>
                <c:pt idx="282">
                  <c:v>29313</c:v>
                </c:pt>
                <c:pt idx="283">
                  <c:v>29320</c:v>
                </c:pt>
                <c:pt idx="284">
                  <c:v>29327</c:v>
                </c:pt>
                <c:pt idx="285">
                  <c:v>29334</c:v>
                </c:pt>
                <c:pt idx="286">
                  <c:v>29341</c:v>
                </c:pt>
                <c:pt idx="287">
                  <c:v>29348</c:v>
                </c:pt>
                <c:pt idx="288">
                  <c:v>29355</c:v>
                </c:pt>
                <c:pt idx="289">
                  <c:v>29362</c:v>
                </c:pt>
                <c:pt idx="290">
                  <c:v>29369</c:v>
                </c:pt>
                <c:pt idx="291">
                  <c:v>29376</c:v>
                </c:pt>
                <c:pt idx="292">
                  <c:v>29383</c:v>
                </c:pt>
                <c:pt idx="293">
                  <c:v>29390</c:v>
                </c:pt>
                <c:pt idx="294">
                  <c:v>29397</c:v>
                </c:pt>
                <c:pt idx="295">
                  <c:v>29404</c:v>
                </c:pt>
                <c:pt idx="296">
                  <c:v>29411</c:v>
                </c:pt>
                <c:pt idx="297">
                  <c:v>29418</c:v>
                </c:pt>
                <c:pt idx="298">
                  <c:v>29425</c:v>
                </c:pt>
                <c:pt idx="299">
                  <c:v>29432</c:v>
                </c:pt>
                <c:pt idx="300">
                  <c:v>29439</c:v>
                </c:pt>
                <c:pt idx="301">
                  <c:v>29446</c:v>
                </c:pt>
                <c:pt idx="302">
                  <c:v>29453</c:v>
                </c:pt>
                <c:pt idx="303">
                  <c:v>29460</c:v>
                </c:pt>
                <c:pt idx="304">
                  <c:v>29467</c:v>
                </c:pt>
                <c:pt idx="305">
                  <c:v>29474</c:v>
                </c:pt>
                <c:pt idx="306">
                  <c:v>29481</c:v>
                </c:pt>
                <c:pt idx="307">
                  <c:v>29488</c:v>
                </c:pt>
                <c:pt idx="308">
                  <c:v>29495</c:v>
                </c:pt>
                <c:pt idx="309">
                  <c:v>29502</c:v>
                </c:pt>
                <c:pt idx="310">
                  <c:v>29509</c:v>
                </c:pt>
                <c:pt idx="311">
                  <c:v>29516</c:v>
                </c:pt>
                <c:pt idx="312">
                  <c:v>29523</c:v>
                </c:pt>
                <c:pt idx="313">
                  <c:v>29530</c:v>
                </c:pt>
                <c:pt idx="314">
                  <c:v>29537</c:v>
                </c:pt>
                <c:pt idx="315">
                  <c:v>29544</c:v>
                </c:pt>
                <c:pt idx="316">
                  <c:v>29551</c:v>
                </c:pt>
                <c:pt idx="317">
                  <c:v>29558</c:v>
                </c:pt>
                <c:pt idx="318">
                  <c:v>29565</c:v>
                </c:pt>
                <c:pt idx="319">
                  <c:v>29572</c:v>
                </c:pt>
                <c:pt idx="320">
                  <c:v>29579</c:v>
                </c:pt>
                <c:pt idx="321">
                  <c:v>29586</c:v>
                </c:pt>
                <c:pt idx="322">
                  <c:v>29593</c:v>
                </c:pt>
                <c:pt idx="323">
                  <c:v>29600</c:v>
                </c:pt>
                <c:pt idx="324">
                  <c:v>29607</c:v>
                </c:pt>
                <c:pt idx="325">
                  <c:v>29614</c:v>
                </c:pt>
                <c:pt idx="326">
                  <c:v>29621</c:v>
                </c:pt>
                <c:pt idx="327">
                  <c:v>29628</c:v>
                </c:pt>
                <c:pt idx="328">
                  <c:v>29635</c:v>
                </c:pt>
                <c:pt idx="329">
                  <c:v>29642</c:v>
                </c:pt>
                <c:pt idx="330">
                  <c:v>29649</c:v>
                </c:pt>
                <c:pt idx="331">
                  <c:v>29656</c:v>
                </c:pt>
                <c:pt idx="332">
                  <c:v>29663</c:v>
                </c:pt>
                <c:pt idx="333">
                  <c:v>29670</c:v>
                </c:pt>
                <c:pt idx="334">
                  <c:v>29677</c:v>
                </c:pt>
                <c:pt idx="335">
                  <c:v>29684</c:v>
                </c:pt>
                <c:pt idx="336">
                  <c:v>29691</c:v>
                </c:pt>
                <c:pt idx="337">
                  <c:v>29698</c:v>
                </c:pt>
                <c:pt idx="338">
                  <c:v>29705</c:v>
                </c:pt>
                <c:pt idx="339">
                  <c:v>29712</c:v>
                </c:pt>
                <c:pt idx="340">
                  <c:v>29719</c:v>
                </c:pt>
                <c:pt idx="341">
                  <c:v>29726</c:v>
                </c:pt>
                <c:pt idx="342">
                  <c:v>29733</c:v>
                </c:pt>
                <c:pt idx="343">
                  <c:v>29740</c:v>
                </c:pt>
                <c:pt idx="344">
                  <c:v>29747</c:v>
                </c:pt>
                <c:pt idx="345">
                  <c:v>29754</c:v>
                </c:pt>
                <c:pt idx="346">
                  <c:v>29761</c:v>
                </c:pt>
                <c:pt idx="347">
                  <c:v>29768</c:v>
                </c:pt>
                <c:pt idx="348">
                  <c:v>29775</c:v>
                </c:pt>
                <c:pt idx="349">
                  <c:v>29782</c:v>
                </c:pt>
                <c:pt idx="350">
                  <c:v>29789</c:v>
                </c:pt>
                <c:pt idx="351">
                  <c:v>29796</c:v>
                </c:pt>
                <c:pt idx="352">
                  <c:v>29803</c:v>
                </c:pt>
                <c:pt idx="353">
                  <c:v>29810</c:v>
                </c:pt>
                <c:pt idx="354">
                  <c:v>29817</c:v>
                </c:pt>
                <c:pt idx="355">
                  <c:v>29824</c:v>
                </c:pt>
                <c:pt idx="356">
                  <c:v>29831</c:v>
                </c:pt>
                <c:pt idx="357">
                  <c:v>29838</c:v>
                </c:pt>
                <c:pt idx="358">
                  <c:v>29845</c:v>
                </c:pt>
                <c:pt idx="359">
                  <c:v>29852</c:v>
                </c:pt>
                <c:pt idx="360">
                  <c:v>29859</c:v>
                </c:pt>
                <c:pt idx="361">
                  <c:v>29866</c:v>
                </c:pt>
                <c:pt idx="362">
                  <c:v>29873</c:v>
                </c:pt>
                <c:pt idx="363">
                  <c:v>29880</c:v>
                </c:pt>
                <c:pt idx="364">
                  <c:v>29887</c:v>
                </c:pt>
                <c:pt idx="365">
                  <c:v>29894</c:v>
                </c:pt>
                <c:pt idx="366">
                  <c:v>29901</c:v>
                </c:pt>
                <c:pt idx="367">
                  <c:v>29908</c:v>
                </c:pt>
                <c:pt idx="368">
                  <c:v>29915</c:v>
                </c:pt>
                <c:pt idx="369">
                  <c:v>29922</c:v>
                </c:pt>
                <c:pt idx="370">
                  <c:v>29929</c:v>
                </c:pt>
                <c:pt idx="371">
                  <c:v>29936</c:v>
                </c:pt>
                <c:pt idx="372">
                  <c:v>29943</c:v>
                </c:pt>
                <c:pt idx="373">
                  <c:v>29950</c:v>
                </c:pt>
                <c:pt idx="374">
                  <c:v>29957</c:v>
                </c:pt>
                <c:pt idx="375">
                  <c:v>29964</c:v>
                </c:pt>
                <c:pt idx="376">
                  <c:v>29971</c:v>
                </c:pt>
                <c:pt idx="377">
                  <c:v>29978</c:v>
                </c:pt>
                <c:pt idx="378">
                  <c:v>29985</c:v>
                </c:pt>
                <c:pt idx="379">
                  <c:v>29992</c:v>
                </c:pt>
                <c:pt idx="380">
                  <c:v>29999</c:v>
                </c:pt>
                <c:pt idx="381">
                  <c:v>30006</c:v>
                </c:pt>
                <c:pt idx="382">
                  <c:v>30013</c:v>
                </c:pt>
                <c:pt idx="383">
                  <c:v>30020</c:v>
                </c:pt>
                <c:pt idx="384">
                  <c:v>30027</c:v>
                </c:pt>
                <c:pt idx="385">
                  <c:v>30034</c:v>
                </c:pt>
                <c:pt idx="386">
                  <c:v>30041</c:v>
                </c:pt>
                <c:pt idx="387">
                  <c:v>30048</c:v>
                </c:pt>
                <c:pt idx="388">
                  <c:v>30055</c:v>
                </c:pt>
                <c:pt idx="389">
                  <c:v>30062</c:v>
                </c:pt>
                <c:pt idx="390">
                  <c:v>30069</c:v>
                </c:pt>
                <c:pt idx="391">
                  <c:v>30076</c:v>
                </c:pt>
                <c:pt idx="392">
                  <c:v>30083</c:v>
                </c:pt>
                <c:pt idx="393">
                  <c:v>30090</c:v>
                </c:pt>
                <c:pt idx="394">
                  <c:v>30097</c:v>
                </c:pt>
                <c:pt idx="395">
                  <c:v>30104</c:v>
                </c:pt>
                <c:pt idx="396">
                  <c:v>30111</c:v>
                </c:pt>
                <c:pt idx="397">
                  <c:v>30118</c:v>
                </c:pt>
                <c:pt idx="398">
                  <c:v>30125</c:v>
                </c:pt>
                <c:pt idx="399">
                  <c:v>30132</c:v>
                </c:pt>
                <c:pt idx="400">
                  <c:v>30139</c:v>
                </c:pt>
                <c:pt idx="401">
                  <c:v>30146</c:v>
                </c:pt>
                <c:pt idx="402">
                  <c:v>30153</c:v>
                </c:pt>
                <c:pt idx="403">
                  <c:v>30160</c:v>
                </c:pt>
                <c:pt idx="404">
                  <c:v>30167</c:v>
                </c:pt>
                <c:pt idx="405">
                  <c:v>30174</c:v>
                </c:pt>
                <c:pt idx="406">
                  <c:v>30181</c:v>
                </c:pt>
                <c:pt idx="407">
                  <c:v>30188</c:v>
                </c:pt>
                <c:pt idx="408">
                  <c:v>30195</c:v>
                </c:pt>
                <c:pt idx="409">
                  <c:v>30202</c:v>
                </c:pt>
                <c:pt idx="410">
                  <c:v>30209</c:v>
                </c:pt>
                <c:pt idx="411">
                  <c:v>30216</c:v>
                </c:pt>
                <c:pt idx="412">
                  <c:v>30223</c:v>
                </c:pt>
                <c:pt idx="413">
                  <c:v>30230</c:v>
                </c:pt>
                <c:pt idx="414">
                  <c:v>30237</c:v>
                </c:pt>
                <c:pt idx="415">
                  <c:v>30244</c:v>
                </c:pt>
                <c:pt idx="416">
                  <c:v>30251</c:v>
                </c:pt>
                <c:pt idx="417">
                  <c:v>30258</c:v>
                </c:pt>
                <c:pt idx="418">
                  <c:v>30265</c:v>
                </c:pt>
                <c:pt idx="419">
                  <c:v>30272</c:v>
                </c:pt>
                <c:pt idx="420">
                  <c:v>30279</c:v>
                </c:pt>
                <c:pt idx="421">
                  <c:v>30286</c:v>
                </c:pt>
                <c:pt idx="422">
                  <c:v>30293</c:v>
                </c:pt>
                <c:pt idx="423">
                  <c:v>30300</c:v>
                </c:pt>
                <c:pt idx="424">
                  <c:v>30307</c:v>
                </c:pt>
                <c:pt idx="425">
                  <c:v>30314</c:v>
                </c:pt>
                <c:pt idx="426">
                  <c:v>30321</c:v>
                </c:pt>
                <c:pt idx="427">
                  <c:v>30328</c:v>
                </c:pt>
                <c:pt idx="428">
                  <c:v>30335</c:v>
                </c:pt>
                <c:pt idx="429">
                  <c:v>30342</c:v>
                </c:pt>
                <c:pt idx="430">
                  <c:v>30349</c:v>
                </c:pt>
                <c:pt idx="431">
                  <c:v>30356</c:v>
                </c:pt>
                <c:pt idx="432">
                  <c:v>30363</c:v>
                </c:pt>
                <c:pt idx="433">
                  <c:v>30370</c:v>
                </c:pt>
                <c:pt idx="434">
                  <c:v>30377</c:v>
                </c:pt>
                <c:pt idx="435">
                  <c:v>30384</c:v>
                </c:pt>
                <c:pt idx="436">
                  <c:v>30391</c:v>
                </c:pt>
                <c:pt idx="437">
                  <c:v>30398</c:v>
                </c:pt>
                <c:pt idx="438">
                  <c:v>30405</c:v>
                </c:pt>
                <c:pt idx="439">
                  <c:v>30412</c:v>
                </c:pt>
                <c:pt idx="440">
                  <c:v>30419</c:v>
                </c:pt>
                <c:pt idx="441">
                  <c:v>30426</c:v>
                </c:pt>
                <c:pt idx="442">
                  <c:v>30433</c:v>
                </c:pt>
                <c:pt idx="443">
                  <c:v>30440</c:v>
                </c:pt>
                <c:pt idx="444">
                  <c:v>30447</c:v>
                </c:pt>
                <c:pt idx="445">
                  <c:v>30454</c:v>
                </c:pt>
                <c:pt idx="446">
                  <c:v>30461</c:v>
                </c:pt>
                <c:pt idx="447">
                  <c:v>30468</c:v>
                </c:pt>
                <c:pt idx="448">
                  <c:v>30475</c:v>
                </c:pt>
                <c:pt idx="449">
                  <c:v>30482</c:v>
                </c:pt>
                <c:pt idx="450">
                  <c:v>30489</c:v>
                </c:pt>
                <c:pt idx="451">
                  <c:v>30496</c:v>
                </c:pt>
                <c:pt idx="452">
                  <c:v>30503</c:v>
                </c:pt>
                <c:pt idx="453">
                  <c:v>30510</c:v>
                </c:pt>
                <c:pt idx="454">
                  <c:v>30517</c:v>
                </c:pt>
                <c:pt idx="455">
                  <c:v>30524</c:v>
                </c:pt>
                <c:pt idx="456">
                  <c:v>30531</c:v>
                </c:pt>
                <c:pt idx="457">
                  <c:v>30538</c:v>
                </c:pt>
                <c:pt idx="458">
                  <c:v>30545</c:v>
                </c:pt>
                <c:pt idx="459">
                  <c:v>30552</c:v>
                </c:pt>
                <c:pt idx="460">
                  <c:v>30559</c:v>
                </c:pt>
                <c:pt idx="461">
                  <c:v>30566</c:v>
                </c:pt>
                <c:pt idx="462">
                  <c:v>30573</c:v>
                </c:pt>
                <c:pt idx="463">
                  <c:v>30580</c:v>
                </c:pt>
                <c:pt idx="464">
                  <c:v>30587</c:v>
                </c:pt>
                <c:pt idx="465">
                  <c:v>30594</c:v>
                </c:pt>
                <c:pt idx="466">
                  <c:v>30601</c:v>
                </c:pt>
                <c:pt idx="467">
                  <c:v>30608</c:v>
                </c:pt>
                <c:pt idx="468">
                  <c:v>30615</c:v>
                </c:pt>
                <c:pt idx="469">
                  <c:v>30622</c:v>
                </c:pt>
                <c:pt idx="470">
                  <c:v>30629</c:v>
                </c:pt>
                <c:pt idx="471">
                  <c:v>30636</c:v>
                </c:pt>
                <c:pt idx="472">
                  <c:v>30643</c:v>
                </c:pt>
                <c:pt idx="473">
                  <c:v>30650</c:v>
                </c:pt>
                <c:pt idx="474">
                  <c:v>30652</c:v>
                </c:pt>
                <c:pt idx="475">
                  <c:v>30659</c:v>
                </c:pt>
                <c:pt idx="476">
                  <c:v>30666</c:v>
                </c:pt>
                <c:pt idx="477">
                  <c:v>30673</c:v>
                </c:pt>
                <c:pt idx="478">
                  <c:v>30680</c:v>
                </c:pt>
                <c:pt idx="479">
                  <c:v>30685</c:v>
                </c:pt>
                <c:pt idx="480">
                  <c:v>30692</c:v>
                </c:pt>
                <c:pt idx="481">
                  <c:v>30699</c:v>
                </c:pt>
                <c:pt idx="482">
                  <c:v>30706</c:v>
                </c:pt>
                <c:pt idx="483">
                  <c:v>30713</c:v>
                </c:pt>
                <c:pt idx="484">
                  <c:v>30720</c:v>
                </c:pt>
                <c:pt idx="485">
                  <c:v>30727</c:v>
                </c:pt>
                <c:pt idx="486">
                  <c:v>30734</c:v>
                </c:pt>
                <c:pt idx="487">
                  <c:v>30741</c:v>
                </c:pt>
                <c:pt idx="488">
                  <c:v>30748</c:v>
                </c:pt>
                <c:pt idx="489">
                  <c:v>30755</c:v>
                </c:pt>
                <c:pt idx="490">
                  <c:v>30762</c:v>
                </c:pt>
                <c:pt idx="491">
                  <c:v>30769</c:v>
                </c:pt>
                <c:pt idx="492">
                  <c:v>30776</c:v>
                </c:pt>
                <c:pt idx="493">
                  <c:v>30783</c:v>
                </c:pt>
                <c:pt idx="494">
                  <c:v>30790</c:v>
                </c:pt>
                <c:pt idx="495">
                  <c:v>30797</c:v>
                </c:pt>
                <c:pt idx="496">
                  <c:v>30804</c:v>
                </c:pt>
                <c:pt idx="497">
                  <c:v>30811</c:v>
                </c:pt>
                <c:pt idx="498">
                  <c:v>30818</c:v>
                </c:pt>
                <c:pt idx="499">
                  <c:v>30825</c:v>
                </c:pt>
                <c:pt idx="500">
                  <c:v>30832</c:v>
                </c:pt>
                <c:pt idx="501">
                  <c:v>30839</c:v>
                </c:pt>
                <c:pt idx="502">
                  <c:v>30846</c:v>
                </c:pt>
                <c:pt idx="503">
                  <c:v>30853</c:v>
                </c:pt>
                <c:pt idx="504">
                  <c:v>30860</c:v>
                </c:pt>
                <c:pt idx="505">
                  <c:v>30867</c:v>
                </c:pt>
                <c:pt idx="506">
                  <c:v>30874</c:v>
                </c:pt>
                <c:pt idx="507">
                  <c:v>30881</c:v>
                </c:pt>
                <c:pt idx="508">
                  <c:v>30888</c:v>
                </c:pt>
                <c:pt idx="509">
                  <c:v>30895</c:v>
                </c:pt>
                <c:pt idx="510">
                  <c:v>30902</c:v>
                </c:pt>
                <c:pt idx="511">
                  <c:v>30909</c:v>
                </c:pt>
                <c:pt idx="512">
                  <c:v>30916</c:v>
                </c:pt>
                <c:pt idx="513">
                  <c:v>30923</c:v>
                </c:pt>
                <c:pt idx="514">
                  <c:v>30930</c:v>
                </c:pt>
                <c:pt idx="515">
                  <c:v>30937</c:v>
                </c:pt>
                <c:pt idx="516">
                  <c:v>30944</c:v>
                </c:pt>
                <c:pt idx="517">
                  <c:v>30951</c:v>
                </c:pt>
                <c:pt idx="518">
                  <c:v>30958</c:v>
                </c:pt>
                <c:pt idx="519">
                  <c:v>30965</c:v>
                </c:pt>
                <c:pt idx="520">
                  <c:v>30972</c:v>
                </c:pt>
                <c:pt idx="521">
                  <c:v>30979</c:v>
                </c:pt>
                <c:pt idx="522">
                  <c:v>30986</c:v>
                </c:pt>
                <c:pt idx="523">
                  <c:v>30993</c:v>
                </c:pt>
                <c:pt idx="524">
                  <c:v>31000</c:v>
                </c:pt>
                <c:pt idx="525">
                  <c:v>31007</c:v>
                </c:pt>
                <c:pt idx="526">
                  <c:v>31014</c:v>
                </c:pt>
                <c:pt idx="527">
                  <c:v>31021</c:v>
                </c:pt>
                <c:pt idx="528">
                  <c:v>31028</c:v>
                </c:pt>
                <c:pt idx="529">
                  <c:v>31035</c:v>
                </c:pt>
                <c:pt idx="530">
                  <c:v>31042</c:v>
                </c:pt>
                <c:pt idx="531">
                  <c:v>31049</c:v>
                </c:pt>
                <c:pt idx="532">
                  <c:v>31056</c:v>
                </c:pt>
                <c:pt idx="533">
                  <c:v>31063</c:v>
                </c:pt>
                <c:pt idx="534">
                  <c:v>31070</c:v>
                </c:pt>
                <c:pt idx="535">
                  <c:v>31077</c:v>
                </c:pt>
                <c:pt idx="536">
                  <c:v>31084</c:v>
                </c:pt>
                <c:pt idx="537">
                  <c:v>31091</c:v>
                </c:pt>
                <c:pt idx="538">
                  <c:v>31098</c:v>
                </c:pt>
                <c:pt idx="539">
                  <c:v>31105</c:v>
                </c:pt>
                <c:pt idx="540">
                  <c:v>31112</c:v>
                </c:pt>
                <c:pt idx="541">
                  <c:v>31119</c:v>
                </c:pt>
                <c:pt idx="542">
                  <c:v>31126</c:v>
                </c:pt>
                <c:pt idx="543">
                  <c:v>31133</c:v>
                </c:pt>
                <c:pt idx="544">
                  <c:v>31140</c:v>
                </c:pt>
                <c:pt idx="545">
                  <c:v>31147</c:v>
                </c:pt>
                <c:pt idx="546">
                  <c:v>31154</c:v>
                </c:pt>
                <c:pt idx="547">
                  <c:v>31161</c:v>
                </c:pt>
                <c:pt idx="548">
                  <c:v>31168</c:v>
                </c:pt>
                <c:pt idx="549">
                  <c:v>31175</c:v>
                </c:pt>
                <c:pt idx="550">
                  <c:v>31182</c:v>
                </c:pt>
                <c:pt idx="551">
                  <c:v>31189</c:v>
                </c:pt>
                <c:pt idx="552">
                  <c:v>31196</c:v>
                </c:pt>
                <c:pt idx="553">
                  <c:v>31203</c:v>
                </c:pt>
                <c:pt idx="554">
                  <c:v>31210</c:v>
                </c:pt>
                <c:pt idx="555">
                  <c:v>31217</c:v>
                </c:pt>
                <c:pt idx="556">
                  <c:v>31224</c:v>
                </c:pt>
                <c:pt idx="557">
                  <c:v>31231</c:v>
                </c:pt>
                <c:pt idx="558">
                  <c:v>31238</c:v>
                </c:pt>
                <c:pt idx="559">
                  <c:v>31245</c:v>
                </c:pt>
                <c:pt idx="560">
                  <c:v>31252</c:v>
                </c:pt>
                <c:pt idx="561">
                  <c:v>31259</c:v>
                </c:pt>
                <c:pt idx="562">
                  <c:v>31266</c:v>
                </c:pt>
                <c:pt idx="563">
                  <c:v>31273</c:v>
                </c:pt>
                <c:pt idx="564">
                  <c:v>31280</c:v>
                </c:pt>
                <c:pt idx="565">
                  <c:v>31287</c:v>
                </c:pt>
                <c:pt idx="566">
                  <c:v>31294</c:v>
                </c:pt>
                <c:pt idx="567">
                  <c:v>31301</c:v>
                </c:pt>
                <c:pt idx="568">
                  <c:v>31308</c:v>
                </c:pt>
                <c:pt idx="569">
                  <c:v>31315</c:v>
                </c:pt>
                <c:pt idx="570">
                  <c:v>31322</c:v>
                </c:pt>
                <c:pt idx="571">
                  <c:v>31329</c:v>
                </c:pt>
                <c:pt idx="572">
                  <c:v>31336</c:v>
                </c:pt>
                <c:pt idx="573">
                  <c:v>31343</c:v>
                </c:pt>
                <c:pt idx="574">
                  <c:v>31350</c:v>
                </c:pt>
                <c:pt idx="575">
                  <c:v>31357</c:v>
                </c:pt>
                <c:pt idx="576">
                  <c:v>31364</c:v>
                </c:pt>
                <c:pt idx="577">
                  <c:v>31371</c:v>
                </c:pt>
                <c:pt idx="578">
                  <c:v>31378</c:v>
                </c:pt>
                <c:pt idx="579">
                  <c:v>31385</c:v>
                </c:pt>
                <c:pt idx="580">
                  <c:v>31392</c:v>
                </c:pt>
                <c:pt idx="581">
                  <c:v>31399</c:v>
                </c:pt>
                <c:pt idx="582">
                  <c:v>31406</c:v>
                </c:pt>
                <c:pt idx="583">
                  <c:v>31413</c:v>
                </c:pt>
                <c:pt idx="584">
                  <c:v>31420</c:v>
                </c:pt>
                <c:pt idx="585">
                  <c:v>31427</c:v>
                </c:pt>
                <c:pt idx="586">
                  <c:v>31434</c:v>
                </c:pt>
                <c:pt idx="587">
                  <c:v>31441</c:v>
                </c:pt>
                <c:pt idx="588">
                  <c:v>31448</c:v>
                </c:pt>
                <c:pt idx="589">
                  <c:v>31455</c:v>
                </c:pt>
                <c:pt idx="590">
                  <c:v>31462</c:v>
                </c:pt>
                <c:pt idx="591">
                  <c:v>31469</c:v>
                </c:pt>
                <c:pt idx="592">
                  <c:v>31476</c:v>
                </c:pt>
                <c:pt idx="593">
                  <c:v>31483</c:v>
                </c:pt>
                <c:pt idx="594">
                  <c:v>31490</c:v>
                </c:pt>
                <c:pt idx="595">
                  <c:v>31497</c:v>
                </c:pt>
                <c:pt idx="596">
                  <c:v>31504</c:v>
                </c:pt>
                <c:pt idx="597">
                  <c:v>31511</c:v>
                </c:pt>
                <c:pt idx="598">
                  <c:v>31518</c:v>
                </c:pt>
                <c:pt idx="599">
                  <c:v>31525</c:v>
                </c:pt>
                <c:pt idx="600">
                  <c:v>31532</c:v>
                </c:pt>
                <c:pt idx="601">
                  <c:v>31539</c:v>
                </c:pt>
                <c:pt idx="602">
                  <c:v>31546</c:v>
                </c:pt>
                <c:pt idx="603">
                  <c:v>31553</c:v>
                </c:pt>
                <c:pt idx="604">
                  <c:v>31560</c:v>
                </c:pt>
                <c:pt idx="605">
                  <c:v>31567</c:v>
                </c:pt>
                <c:pt idx="606">
                  <c:v>31574</c:v>
                </c:pt>
                <c:pt idx="607">
                  <c:v>31581</c:v>
                </c:pt>
                <c:pt idx="608">
                  <c:v>31588</c:v>
                </c:pt>
                <c:pt idx="609">
                  <c:v>31595</c:v>
                </c:pt>
                <c:pt idx="610">
                  <c:v>31602</c:v>
                </c:pt>
                <c:pt idx="611">
                  <c:v>31609</c:v>
                </c:pt>
                <c:pt idx="612">
                  <c:v>31616</c:v>
                </c:pt>
                <c:pt idx="613">
                  <c:v>31623</c:v>
                </c:pt>
                <c:pt idx="614">
                  <c:v>31630</c:v>
                </c:pt>
                <c:pt idx="615">
                  <c:v>31637</c:v>
                </c:pt>
                <c:pt idx="616">
                  <c:v>31644</c:v>
                </c:pt>
                <c:pt idx="617">
                  <c:v>31651</c:v>
                </c:pt>
                <c:pt idx="618">
                  <c:v>31658</c:v>
                </c:pt>
                <c:pt idx="619">
                  <c:v>31665</c:v>
                </c:pt>
                <c:pt idx="620">
                  <c:v>31672</c:v>
                </c:pt>
                <c:pt idx="621">
                  <c:v>31679</c:v>
                </c:pt>
                <c:pt idx="622">
                  <c:v>31686</c:v>
                </c:pt>
                <c:pt idx="623">
                  <c:v>31693</c:v>
                </c:pt>
                <c:pt idx="624">
                  <c:v>31700</c:v>
                </c:pt>
                <c:pt idx="625">
                  <c:v>31707</c:v>
                </c:pt>
                <c:pt idx="626">
                  <c:v>31714</c:v>
                </c:pt>
                <c:pt idx="627">
                  <c:v>31721</c:v>
                </c:pt>
                <c:pt idx="628">
                  <c:v>31728</c:v>
                </c:pt>
                <c:pt idx="629">
                  <c:v>31735</c:v>
                </c:pt>
                <c:pt idx="630">
                  <c:v>31742</c:v>
                </c:pt>
                <c:pt idx="631">
                  <c:v>31749</c:v>
                </c:pt>
                <c:pt idx="632">
                  <c:v>31756</c:v>
                </c:pt>
                <c:pt idx="633">
                  <c:v>31763</c:v>
                </c:pt>
                <c:pt idx="634">
                  <c:v>31770</c:v>
                </c:pt>
                <c:pt idx="635">
                  <c:v>31777</c:v>
                </c:pt>
                <c:pt idx="636">
                  <c:v>31784</c:v>
                </c:pt>
                <c:pt idx="637">
                  <c:v>31791</c:v>
                </c:pt>
                <c:pt idx="638">
                  <c:v>31798</c:v>
                </c:pt>
                <c:pt idx="639">
                  <c:v>31805</c:v>
                </c:pt>
                <c:pt idx="640">
                  <c:v>31812</c:v>
                </c:pt>
                <c:pt idx="641">
                  <c:v>31819</c:v>
                </c:pt>
                <c:pt idx="642">
                  <c:v>31826</c:v>
                </c:pt>
                <c:pt idx="643">
                  <c:v>31833</c:v>
                </c:pt>
                <c:pt idx="644">
                  <c:v>31840</c:v>
                </c:pt>
                <c:pt idx="645">
                  <c:v>31847</c:v>
                </c:pt>
                <c:pt idx="646">
                  <c:v>31854</c:v>
                </c:pt>
                <c:pt idx="647">
                  <c:v>31861</c:v>
                </c:pt>
                <c:pt idx="648">
                  <c:v>31868</c:v>
                </c:pt>
                <c:pt idx="649">
                  <c:v>31875</c:v>
                </c:pt>
                <c:pt idx="650">
                  <c:v>31882</c:v>
                </c:pt>
                <c:pt idx="651">
                  <c:v>31889</c:v>
                </c:pt>
                <c:pt idx="652">
                  <c:v>31896</c:v>
                </c:pt>
                <c:pt idx="653">
                  <c:v>31903</c:v>
                </c:pt>
                <c:pt idx="654">
                  <c:v>31910</c:v>
                </c:pt>
                <c:pt idx="655">
                  <c:v>31917</c:v>
                </c:pt>
                <c:pt idx="656">
                  <c:v>31924</c:v>
                </c:pt>
                <c:pt idx="657">
                  <c:v>31931</c:v>
                </c:pt>
                <c:pt idx="658">
                  <c:v>31938</c:v>
                </c:pt>
                <c:pt idx="659">
                  <c:v>31945</c:v>
                </c:pt>
                <c:pt idx="660">
                  <c:v>31952</c:v>
                </c:pt>
                <c:pt idx="661">
                  <c:v>31959</c:v>
                </c:pt>
                <c:pt idx="662">
                  <c:v>31966</c:v>
                </c:pt>
                <c:pt idx="663">
                  <c:v>31973</c:v>
                </c:pt>
                <c:pt idx="664">
                  <c:v>31980</c:v>
                </c:pt>
                <c:pt idx="665">
                  <c:v>31987</c:v>
                </c:pt>
                <c:pt idx="666">
                  <c:v>31994</c:v>
                </c:pt>
                <c:pt idx="667">
                  <c:v>32001</c:v>
                </c:pt>
                <c:pt idx="668">
                  <c:v>32008</c:v>
                </c:pt>
                <c:pt idx="669">
                  <c:v>32015</c:v>
                </c:pt>
                <c:pt idx="670">
                  <c:v>32022</c:v>
                </c:pt>
                <c:pt idx="671">
                  <c:v>32029</c:v>
                </c:pt>
                <c:pt idx="672">
                  <c:v>32036</c:v>
                </c:pt>
                <c:pt idx="673">
                  <c:v>32043</c:v>
                </c:pt>
                <c:pt idx="674">
                  <c:v>32050</c:v>
                </c:pt>
                <c:pt idx="675">
                  <c:v>32057</c:v>
                </c:pt>
                <c:pt idx="676">
                  <c:v>32064</c:v>
                </c:pt>
                <c:pt idx="677">
                  <c:v>32071</c:v>
                </c:pt>
                <c:pt idx="678">
                  <c:v>32078</c:v>
                </c:pt>
                <c:pt idx="679">
                  <c:v>32085</c:v>
                </c:pt>
                <c:pt idx="680">
                  <c:v>32092</c:v>
                </c:pt>
                <c:pt idx="681">
                  <c:v>32099</c:v>
                </c:pt>
                <c:pt idx="682">
                  <c:v>32106</c:v>
                </c:pt>
                <c:pt idx="683">
                  <c:v>32113</c:v>
                </c:pt>
                <c:pt idx="684">
                  <c:v>32120</c:v>
                </c:pt>
                <c:pt idx="685">
                  <c:v>32127</c:v>
                </c:pt>
                <c:pt idx="686">
                  <c:v>32134</c:v>
                </c:pt>
                <c:pt idx="687">
                  <c:v>32141</c:v>
                </c:pt>
                <c:pt idx="688">
                  <c:v>32148</c:v>
                </c:pt>
                <c:pt idx="689">
                  <c:v>32155</c:v>
                </c:pt>
                <c:pt idx="690">
                  <c:v>32162</c:v>
                </c:pt>
                <c:pt idx="691">
                  <c:v>32169</c:v>
                </c:pt>
                <c:pt idx="692">
                  <c:v>32176</c:v>
                </c:pt>
                <c:pt idx="693">
                  <c:v>32183</c:v>
                </c:pt>
                <c:pt idx="694">
                  <c:v>32190</c:v>
                </c:pt>
                <c:pt idx="695">
                  <c:v>32197</c:v>
                </c:pt>
                <c:pt idx="696">
                  <c:v>32204</c:v>
                </c:pt>
                <c:pt idx="697">
                  <c:v>32211</c:v>
                </c:pt>
                <c:pt idx="698">
                  <c:v>32218</c:v>
                </c:pt>
                <c:pt idx="699">
                  <c:v>32225</c:v>
                </c:pt>
                <c:pt idx="700">
                  <c:v>32232</c:v>
                </c:pt>
                <c:pt idx="701">
                  <c:v>32239</c:v>
                </c:pt>
                <c:pt idx="702">
                  <c:v>32246</c:v>
                </c:pt>
                <c:pt idx="703">
                  <c:v>32253</c:v>
                </c:pt>
                <c:pt idx="704">
                  <c:v>32260</c:v>
                </c:pt>
                <c:pt idx="705">
                  <c:v>32267</c:v>
                </c:pt>
                <c:pt idx="706">
                  <c:v>32274</c:v>
                </c:pt>
                <c:pt idx="707">
                  <c:v>32281</c:v>
                </c:pt>
                <c:pt idx="708">
                  <c:v>32288</c:v>
                </c:pt>
                <c:pt idx="709">
                  <c:v>32295</c:v>
                </c:pt>
                <c:pt idx="710">
                  <c:v>32302</c:v>
                </c:pt>
                <c:pt idx="711">
                  <c:v>32309</c:v>
                </c:pt>
                <c:pt idx="712">
                  <c:v>32316</c:v>
                </c:pt>
                <c:pt idx="713">
                  <c:v>32323</c:v>
                </c:pt>
                <c:pt idx="714">
                  <c:v>32330</c:v>
                </c:pt>
                <c:pt idx="715">
                  <c:v>32337</c:v>
                </c:pt>
                <c:pt idx="716">
                  <c:v>32344</c:v>
                </c:pt>
                <c:pt idx="717">
                  <c:v>32351</c:v>
                </c:pt>
                <c:pt idx="718">
                  <c:v>32358</c:v>
                </c:pt>
                <c:pt idx="719">
                  <c:v>32365</c:v>
                </c:pt>
                <c:pt idx="720">
                  <c:v>32372</c:v>
                </c:pt>
                <c:pt idx="721">
                  <c:v>32379</c:v>
                </c:pt>
                <c:pt idx="722">
                  <c:v>32386</c:v>
                </c:pt>
                <c:pt idx="723">
                  <c:v>32393</c:v>
                </c:pt>
                <c:pt idx="724">
                  <c:v>32400</c:v>
                </c:pt>
                <c:pt idx="725">
                  <c:v>32407</c:v>
                </c:pt>
                <c:pt idx="726">
                  <c:v>32414</c:v>
                </c:pt>
                <c:pt idx="727">
                  <c:v>32421</c:v>
                </c:pt>
                <c:pt idx="728">
                  <c:v>32428</c:v>
                </c:pt>
                <c:pt idx="729">
                  <c:v>32435</c:v>
                </c:pt>
                <c:pt idx="730">
                  <c:v>32442</c:v>
                </c:pt>
                <c:pt idx="731">
                  <c:v>32449</c:v>
                </c:pt>
                <c:pt idx="732">
                  <c:v>32456</c:v>
                </c:pt>
                <c:pt idx="733">
                  <c:v>32463</c:v>
                </c:pt>
                <c:pt idx="734">
                  <c:v>32470</c:v>
                </c:pt>
                <c:pt idx="735">
                  <c:v>32477</c:v>
                </c:pt>
                <c:pt idx="736">
                  <c:v>32484</c:v>
                </c:pt>
                <c:pt idx="737">
                  <c:v>32491</c:v>
                </c:pt>
                <c:pt idx="738">
                  <c:v>32498</c:v>
                </c:pt>
                <c:pt idx="739">
                  <c:v>32505</c:v>
                </c:pt>
                <c:pt idx="740">
                  <c:v>32512</c:v>
                </c:pt>
                <c:pt idx="741">
                  <c:v>32519</c:v>
                </c:pt>
                <c:pt idx="742">
                  <c:v>32526</c:v>
                </c:pt>
                <c:pt idx="743">
                  <c:v>32533</c:v>
                </c:pt>
                <c:pt idx="744">
                  <c:v>32540</c:v>
                </c:pt>
                <c:pt idx="745">
                  <c:v>32547</c:v>
                </c:pt>
                <c:pt idx="746">
                  <c:v>32554</c:v>
                </c:pt>
                <c:pt idx="747">
                  <c:v>32561</c:v>
                </c:pt>
                <c:pt idx="748">
                  <c:v>32568</c:v>
                </c:pt>
                <c:pt idx="749">
                  <c:v>32575</c:v>
                </c:pt>
                <c:pt idx="750">
                  <c:v>32582</c:v>
                </c:pt>
                <c:pt idx="751">
                  <c:v>32589</c:v>
                </c:pt>
                <c:pt idx="752">
                  <c:v>32596</c:v>
                </c:pt>
                <c:pt idx="753">
                  <c:v>32603</c:v>
                </c:pt>
                <c:pt idx="754">
                  <c:v>32610</c:v>
                </c:pt>
                <c:pt idx="755">
                  <c:v>32617</c:v>
                </c:pt>
                <c:pt idx="756">
                  <c:v>32624</c:v>
                </c:pt>
                <c:pt idx="757">
                  <c:v>32631</c:v>
                </c:pt>
                <c:pt idx="758">
                  <c:v>32638</c:v>
                </c:pt>
                <c:pt idx="759">
                  <c:v>32645</c:v>
                </c:pt>
                <c:pt idx="760">
                  <c:v>32652</c:v>
                </c:pt>
                <c:pt idx="761">
                  <c:v>32659</c:v>
                </c:pt>
                <c:pt idx="762">
                  <c:v>32666</c:v>
                </c:pt>
                <c:pt idx="763">
                  <c:v>32673</c:v>
                </c:pt>
                <c:pt idx="764">
                  <c:v>32680</c:v>
                </c:pt>
                <c:pt idx="765">
                  <c:v>32687</c:v>
                </c:pt>
                <c:pt idx="766">
                  <c:v>32694</c:v>
                </c:pt>
                <c:pt idx="767">
                  <c:v>32701</c:v>
                </c:pt>
                <c:pt idx="768">
                  <c:v>32708</c:v>
                </c:pt>
                <c:pt idx="769">
                  <c:v>32715</c:v>
                </c:pt>
                <c:pt idx="770">
                  <c:v>32722</c:v>
                </c:pt>
                <c:pt idx="771">
                  <c:v>32729</c:v>
                </c:pt>
                <c:pt idx="772">
                  <c:v>32736</c:v>
                </c:pt>
                <c:pt idx="773">
                  <c:v>32743</c:v>
                </c:pt>
                <c:pt idx="774">
                  <c:v>32750</c:v>
                </c:pt>
                <c:pt idx="775">
                  <c:v>32757</c:v>
                </c:pt>
                <c:pt idx="776">
                  <c:v>32764</c:v>
                </c:pt>
                <c:pt idx="777">
                  <c:v>32771</c:v>
                </c:pt>
                <c:pt idx="778">
                  <c:v>32778</c:v>
                </c:pt>
                <c:pt idx="779">
                  <c:v>32785</c:v>
                </c:pt>
                <c:pt idx="780">
                  <c:v>32792</c:v>
                </c:pt>
                <c:pt idx="781">
                  <c:v>32799</c:v>
                </c:pt>
                <c:pt idx="782">
                  <c:v>32806</c:v>
                </c:pt>
                <c:pt idx="783">
                  <c:v>32813</c:v>
                </c:pt>
                <c:pt idx="784">
                  <c:v>32820</c:v>
                </c:pt>
                <c:pt idx="785">
                  <c:v>32827</c:v>
                </c:pt>
                <c:pt idx="786">
                  <c:v>32834</c:v>
                </c:pt>
                <c:pt idx="787">
                  <c:v>32841</c:v>
                </c:pt>
                <c:pt idx="788">
                  <c:v>32848</c:v>
                </c:pt>
                <c:pt idx="789">
                  <c:v>32855</c:v>
                </c:pt>
                <c:pt idx="790">
                  <c:v>32862</c:v>
                </c:pt>
                <c:pt idx="791">
                  <c:v>32869</c:v>
                </c:pt>
                <c:pt idx="792">
                  <c:v>32876</c:v>
                </c:pt>
                <c:pt idx="793">
                  <c:v>32883</c:v>
                </c:pt>
                <c:pt idx="794">
                  <c:v>32890</c:v>
                </c:pt>
                <c:pt idx="795">
                  <c:v>32897</c:v>
                </c:pt>
                <c:pt idx="796">
                  <c:v>32904</c:v>
                </c:pt>
                <c:pt idx="797">
                  <c:v>32911</c:v>
                </c:pt>
                <c:pt idx="798">
                  <c:v>32918</c:v>
                </c:pt>
                <c:pt idx="799">
                  <c:v>32925</c:v>
                </c:pt>
                <c:pt idx="800">
                  <c:v>32932</c:v>
                </c:pt>
                <c:pt idx="801">
                  <c:v>32939</c:v>
                </c:pt>
                <c:pt idx="802">
                  <c:v>32946</c:v>
                </c:pt>
                <c:pt idx="803">
                  <c:v>32953</c:v>
                </c:pt>
                <c:pt idx="804">
                  <c:v>32960</c:v>
                </c:pt>
                <c:pt idx="805">
                  <c:v>32967</c:v>
                </c:pt>
                <c:pt idx="806">
                  <c:v>32974</c:v>
                </c:pt>
                <c:pt idx="807">
                  <c:v>32981</c:v>
                </c:pt>
                <c:pt idx="808">
                  <c:v>32988</c:v>
                </c:pt>
                <c:pt idx="809">
                  <c:v>32995</c:v>
                </c:pt>
                <c:pt idx="810">
                  <c:v>33002</c:v>
                </c:pt>
                <c:pt idx="811">
                  <c:v>33009</c:v>
                </c:pt>
                <c:pt idx="812">
                  <c:v>33016</c:v>
                </c:pt>
                <c:pt idx="813">
                  <c:v>33023</c:v>
                </c:pt>
                <c:pt idx="814">
                  <c:v>33030</c:v>
                </c:pt>
                <c:pt idx="815">
                  <c:v>33037</c:v>
                </c:pt>
                <c:pt idx="816">
                  <c:v>33044</c:v>
                </c:pt>
                <c:pt idx="817">
                  <c:v>33051</c:v>
                </c:pt>
                <c:pt idx="818">
                  <c:v>33058</c:v>
                </c:pt>
                <c:pt idx="819">
                  <c:v>33065</c:v>
                </c:pt>
                <c:pt idx="820">
                  <c:v>33072</c:v>
                </c:pt>
                <c:pt idx="821">
                  <c:v>33079</c:v>
                </c:pt>
                <c:pt idx="822">
                  <c:v>33086</c:v>
                </c:pt>
                <c:pt idx="823">
                  <c:v>33093</c:v>
                </c:pt>
                <c:pt idx="824">
                  <c:v>33100</c:v>
                </c:pt>
                <c:pt idx="825">
                  <c:v>33107</c:v>
                </c:pt>
                <c:pt idx="826">
                  <c:v>33114</c:v>
                </c:pt>
                <c:pt idx="827">
                  <c:v>33121</c:v>
                </c:pt>
                <c:pt idx="828">
                  <c:v>33128</c:v>
                </c:pt>
                <c:pt idx="829">
                  <c:v>33135</c:v>
                </c:pt>
                <c:pt idx="830">
                  <c:v>33142</c:v>
                </c:pt>
                <c:pt idx="831">
                  <c:v>33149</c:v>
                </c:pt>
                <c:pt idx="832">
                  <c:v>33156</c:v>
                </c:pt>
                <c:pt idx="833">
                  <c:v>33163</c:v>
                </c:pt>
                <c:pt idx="834">
                  <c:v>33170</c:v>
                </c:pt>
                <c:pt idx="835">
                  <c:v>33177</c:v>
                </c:pt>
                <c:pt idx="836">
                  <c:v>33184</c:v>
                </c:pt>
                <c:pt idx="837">
                  <c:v>33191</c:v>
                </c:pt>
                <c:pt idx="838">
                  <c:v>33198</c:v>
                </c:pt>
                <c:pt idx="839">
                  <c:v>33205</c:v>
                </c:pt>
                <c:pt idx="840">
                  <c:v>33212</c:v>
                </c:pt>
                <c:pt idx="841">
                  <c:v>33219</c:v>
                </c:pt>
                <c:pt idx="842">
                  <c:v>33226</c:v>
                </c:pt>
                <c:pt idx="843">
                  <c:v>33233</c:v>
                </c:pt>
                <c:pt idx="844">
                  <c:v>33240</c:v>
                </c:pt>
                <c:pt idx="845">
                  <c:v>33247</c:v>
                </c:pt>
                <c:pt idx="846">
                  <c:v>33254</c:v>
                </c:pt>
                <c:pt idx="847">
                  <c:v>33261</c:v>
                </c:pt>
                <c:pt idx="848">
                  <c:v>33268</c:v>
                </c:pt>
                <c:pt idx="849">
                  <c:v>33275</c:v>
                </c:pt>
                <c:pt idx="850">
                  <c:v>33282</c:v>
                </c:pt>
                <c:pt idx="851">
                  <c:v>33289</c:v>
                </c:pt>
                <c:pt idx="852">
                  <c:v>33296</c:v>
                </c:pt>
                <c:pt idx="853">
                  <c:v>33303</c:v>
                </c:pt>
                <c:pt idx="854">
                  <c:v>33310</c:v>
                </c:pt>
                <c:pt idx="855">
                  <c:v>33317</c:v>
                </c:pt>
                <c:pt idx="856">
                  <c:v>33324</c:v>
                </c:pt>
                <c:pt idx="857">
                  <c:v>33331</c:v>
                </c:pt>
                <c:pt idx="858">
                  <c:v>33338</c:v>
                </c:pt>
                <c:pt idx="859">
                  <c:v>33345</c:v>
                </c:pt>
                <c:pt idx="860">
                  <c:v>33352</c:v>
                </c:pt>
                <c:pt idx="861">
                  <c:v>33359</c:v>
                </c:pt>
                <c:pt idx="862">
                  <c:v>33366</c:v>
                </c:pt>
                <c:pt idx="863">
                  <c:v>33373</c:v>
                </c:pt>
                <c:pt idx="864">
                  <c:v>33380</c:v>
                </c:pt>
                <c:pt idx="865">
                  <c:v>33387</c:v>
                </c:pt>
                <c:pt idx="866">
                  <c:v>33394</c:v>
                </c:pt>
                <c:pt idx="867">
                  <c:v>33401</c:v>
                </c:pt>
                <c:pt idx="868">
                  <c:v>33408</c:v>
                </c:pt>
                <c:pt idx="869">
                  <c:v>33415</c:v>
                </c:pt>
                <c:pt idx="870">
                  <c:v>33422</c:v>
                </c:pt>
                <c:pt idx="871">
                  <c:v>33429</c:v>
                </c:pt>
                <c:pt idx="872">
                  <c:v>33436</c:v>
                </c:pt>
                <c:pt idx="873">
                  <c:v>33443</c:v>
                </c:pt>
                <c:pt idx="874">
                  <c:v>33450</c:v>
                </c:pt>
                <c:pt idx="875">
                  <c:v>33457</c:v>
                </c:pt>
                <c:pt idx="876">
                  <c:v>33464</c:v>
                </c:pt>
                <c:pt idx="877">
                  <c:v>33471</c:v>
                </c:pt>
                <c:pt idx="878">
                  <c:v>33478</c:v>
                </c:pt>
                <c:pt idx="879">
                  <c:v>33485</c:v>
                </c:pt>
                <c:pt idx="880">
                  <c:v>33492</c:v>
                </c:pt>
                <c:pt idx="881">
                  <c:v>33499</c:v>
                </c:pt>
                <c:pt idx="882">
                  <c:v>33506</c:v>
                </c:pt>
                <c:pt idx="883">
                  <c:v>33513</c:v>
                </c:pt>
                <c:pt idx="884">
                  <c:v>33520</c:v>
                </c:pt>
                <c:pt idx="885">
                  <c:v>33527</c:v>
                </c:pt>
                <c:pt idx="886">
                  <c:v>33534</c:v>
                </c:pt>
                <c:pt idx="887">
                  <c:v>33541</c:v>
                </c:pt>
                <c:pt idx="888">
                  <c:v>33543</c:v>
                </c:pt>
                <c:pt idx="889">
                  <c:v>33544</c:v>
                </c:pt>
                <c:pt idx="890">
                  <c:v>33545</c:v>
                </c:pt>
                <c:pt idx="891">
                  <c:v>33546</c:v>
                </c:pt>
                <c:pt idx="892">
                  <c:v>33547</c:v>
                </c:pt>
                <c:pt idx="893">
                  <c:v>33548</c:v>
                </c:pt>
                <c:pt idx="894">
                  <c:v>33549</c:v>
                </c:pt>
                <c:pt idx="895">
                  <c:v>33550</c:v>
                </c:pt>
                <c:pt idx="896">
                  <c:v>33551</c:v>
                </c:pt>
                <c:pt idx="897">
                  <c:v>33552</c:v>
                </c:pt>
                <c:pt idx="898">
                  <c:v>33553</c:v>
                </c:pt>
                <c:pt idx="899">
                  <c:v>33554</c:v>
                </c:pt>
                <c:pt idx="900">
                  <c:v>33555</c:v>
                </c:pt>
                <c:pt idx="901">
                  <c:v>33556</c:v>
                </c:pt>
                <c:pt idx="902">
                  <c:v>33557</c:v>
                </c:pt>
                <c:pt idx="903">
                  <c:v>33558</c:v>
                </c:pt>
                <c:pt idx="904">
                  <c:v>33559</c:v>
                </c:pt>
                <c:pt idx="905">
                  <c:v>33560</c:v>
                </c:pt>
                <c:pt idx="906">
                  <c:v>33562</c:v>
                </c:pt>
                <c:pt idx="907">
                  <c:v>33563</c:v>
                </c:pt>
                <c:pt idx="908">
                  <c:v>33564</c:v>
                </c:pt>
                <c:pt idx="909">
                  <c:v>33565</c:v>
                </c:pt>
                <c:pt idx="910">
                  <c:v>33566</c:v>
                </c:pt>
                <c:pt idx="911">
                  <c:v>33567</c:v>
                </c:pt>
                <c:pt idx="912">
                  <c:v>33568</c:v>
                </c:pt>
                <c:pt idx="913">
                  <c:v>33569</c:v>
                </c:pt>
                <c:pt idx="914">
                  <c:v>33570</c:v>
                </c:pt>
                <c:pt idx="915">
                  <c:v>33571</c:v>
                </c:pt>
                <c:pt idx="916">
                  <c:v>33572</c:v>
                </c:pt>
                <c:pt idx="917">
                  <c:v>33573</c:v>
                </c:pt>
                <c:pt idx="918">
                  <c:v>33574</c:v>
                </c:pt>
                <c:pt idx="919">
                  <c:v>33575</c:v>
                </c:pt>
                <c:pt idx="920">
                  <c:v>33576</c:v>
                </c:pt>
                <c:pt idx="921">
                  <c:v>33577</c:v>
                </c:pt>
                <c:pt idx="922">
                  <c:v>33578</c:v>
                </c:pt>
                <c:pt idx="923">
                  <c:v>33579</c:v>
                </c:pt>
                <c:pt idx="924">
                  <c:v>33580</c:v>
                </c:pt>
                <c:pt idx="925">
                  <c:v>33581</c:v>
                </c:pt>
                <c:pt idx="926">
                  <c:v>33582</c:v>
                </c:pt>
                <c:pt idx="927">
                  <c:v>33583</c:v>
                </c:pt>
                <c:pt idx="928">
                  <c:v>33584</c:v>
                </c:pt>
                <c:pt idx="929">
                  <c:v>33585</c:v>
                </c:pt>
                <c:pt idx="930">
                  <c:v>33586</c:v>
                </c:pt>
                <c:pt idx="931">
                  <c:v>33587</c:v>
                </c:pt>
                <c:pt idx="932">
                  <c:v>33588</c:v>
                </c:pt>
                <c:pt idx="933">
                  <c:v>33589</c:v>
                </c:pt>
                <c:pt idx="934">
                  <c:v>33590</c:v>
                </c:pt>
                <c:pt idx="935">
                  <c:v>33591</c:v>
                </c:pt>
                <c:pt idx="936">
                  <c:v>33592</c:v>
                </c:pt>
                <c:pt idx="937">
                  <c:v>33593</c:v>
                </c:pt>
                <c:pt idx="938">
                  <c:v>33594</c:v>
                </c:pt>
                <c:pt idx="939">
                  <c:v>33595</c:v>
                </c:pt>
                <c:pt idx="940">
                  <c:v>33596</c:v>
                </c:pt>
                <c:pt idx="941">
                  <c:v>33597</c:v>
                </c:pt>
                <c:pt idx="942">
                  <c:v>33598</c:v>
                </c:pt>
                <c:pt idx="943">
                  <c:v>33599</c:v>
                </c:pt>
                <c:pt idx="944">
                  <c:v>33600</c:v>
                </c:pt>
                <c:pt idx="945">
                  <c:v>33601</c:v>
                </c:pt>
                <c:pt idx="946">
                  <c:v>33602</c:v>
                </c:pt>
                <c:pt idx="947">
                  <c:v>33603</c:v>
                </c:pt>
                <c:pt idx="948">
                  <c:v>33604</c:v>
                </c:pt>
                <c:pt idx="949">
                  <c:v>33605</c:v>
                </c:pt>
                <c:pt idx="950">
                  <c:v>33606</c:v>
                </c:pt>
                <c:pt idx="951">
                  <c:v>33607</c:v>
                </c:pt>
                <c:pt idx="952">
                  <c:v>33608</c:v>
                </c:pt>
                <c:pt idx="953">
                  <c:v>33609</c:v>
                </c:pt>
                <c:pt idx="954">
                  <c:v>33610</c:v>
                </c:pt>
                <c:pt idx="955">
                  <c:v>33611</c:v>
                </c:pt>
                <c:pt idx="956">
                  <c:v>33612</c:v>
                </c:pt>
                <c:pt idx="957">
                  <c:v>33613</c:v>
                </c:pt>
                <c:pt idx="958">
                  <c:v>33614</c:v>
                </c:pt>
                <c:pt idx="959">
                  <c:v>33615</c:v>
                </c:pt>
                <c:pt idx="960">
                  <c:v>33616</c:v>
                </c:pt>
                <c:pt idx="961">
                  <c:v>33617</c:v>
                </c:pt>
                <c:pt idx="962">
                  <c:v>33618</c:v>
                </c:pt>
                <c:pt idx="963">
                  <c:v>33619</c:v>
                </c:pt>
                <c:pt idx="964">
                  <c:v>33620</c:v>
                </c:pt>
                <c:pt idx="965">
                  <c:v>33621</c:v>
                </c:pt>
                <c:pt idx="966">
                  <c:v>33622</c:v>
                </c:pt>
                <c:pt idx="967">
                  <c:v>33623</c:v>
                </c:pt>
                <c:pt idx="968">
                  <c:v>33624</c:v>
                </c:pt>
                <c:pt idx="969">
                  <c:v>33625</c:v>
                </c:pt>
                <c:pt idx="970">
                  <c:v>33626</c:v>
                </c:pt>
                <c:pt idx="971">
                  <c:v>33627</c:v>
                </c:pt>
                <c:pt idx="972">
                  <c:v>33628</c:v>
                </c:pt>
                <c:pt idx="973">
                  <c:v>33629</c:v>
                </c:pt>
                <c:pt idx="974">
                  <c:v>33630</c:v>
                </c:pt>
                <c:pt idx="975">
                  <c:v>33631</c:v>
                </c:pt>
                <c:pt idx="976">
                  <c:v>33632</c:v>
                </c:pt>
                <c:pt idx="977">
                  <c:v>33633</c:v>
                </c:pt>
                <c:pt idx="978">
                  <c:v>33634</c:v>
                </c:pt>
                <c:pt idx="979">
                  <c:v>33635</c:v>
                </c:pt>
                <c:pt idx="980">
                  <c:v>33636</c:v>
                </c:pt>
                <c:pt idx="981">
                  <c:v>33637</c:v>
                </c:pt>
                <c:pt idx="982">
                  <c:v>33638</c:v>
                </c:pt>
                <c:pt idx="983">
                  <c:v>33639</c:v>
                </c:pt>
                <c:pt idx="984">
                  <c:v>33640</c:v>
                </c:pt>
                <c:pt idx="985">
                  <c:v>33641</c:v>
                </c:pt>
                <c:pt idx="986">
                  <c:v>33642</c:v>
                </c:pt>
                <c:pt idx="987">
                  <c:v>33643</c:v>
                </c:pt>
                <c:pt idx="988">
                  <c:v>33644</c:v>
                </c:pt>
                <c:pt idx="989">
                  <c:v>33645</c:v>
                </c:pt>
                <c:pt idx="990">
                  <c:v>33646</c:v>
                </c:pt>
                <c:pt idx="991">
                  <c:v>33647</c:v>
                </c:pt>
                <c:pt idx="992">
                  <c:v>33648</c:v>
                </c:pt>
                <c:pt idx="993">
                  <c:v>33649</c:v>
                </c:pt>
                <c:pt idx="994">
                  <c:v>33650</c:v>
                </c:pt>
                <c:pt idx="995">
                  <c:v>33651</c:v>
                </c:pt>
                <c:pt idx="996">
                  <c:v>33652</c:v>
                </c:pt>
                <c:pt idx="997">
                  <c:v>33653</c:v>
                </c:pt>
                <c:pt idx="998">
                  <c:v>33654</c:v>
                </c:pt>
                <c:pt idx="999">
                  <c:v>33655</c:v>
                </c:pt>
                <c:pt idx="1000">
                  <c:v>33656</c:v>
                </c:pt>
                <c:pt idx="1001">
                  <c:v>33657</c:v>
                </c:pt>
                <c:pt idx="1002">
                  <c:v>33658</c:v>
                </c:pt>
                <c:pt idx="1003">
                  <c:v>33659</c:v>
                </c:pt>
                <c:pt idx="1004">
                  <c:v>33660</c:v>
                </c:pt>
                <c:pt idx="1005">
                  <c:v>33661</c:v>
                </c:pt>
                <c:pt idx="1006">
                  <c:v>33662</c:v>
                </c:pt>
                <c:pt idx="1007">
                  <c:v>33663</c:v>
                </c:pt>
                <c:pt idx="1008">
                  <c:v>33664</c:v>
                </c:pt>
                <c:pt idx="1009">
                  <c:v>33665</c:v>
                </c:pt>
                <c:pt idx="1010">
                  <c:v>33666</c:v>
                </c:pt>
                <c:pt idx="1011">
                  <c:v>33667</c:v>
                </c:pt>
                <c:pt idx="1012">
                  <c:v>33668</c:v>
                </c:pt>
                <c:pt idx="1013">
                  <c:v>33669</c:v>
                </c:pt>
                <c:pt idx="1014">
                  <c:v>33670</c:v>
                </c:pt>
                <c:pt idx="1015">
                  <c:v>33671</c:v>
                </c:pt>
                <c:pt idx="1016">
                  <c:v>33672</c:v>
                </c:pt>
                <c:pt idx="1017">
                  <c:v>33673</c:v>
                </c:pt>
                <c:pt idx="1018">
                  <c:v>33674</c:v>
                </c:pt>
                <c:pt idx="1019">
                  <c:v>33675</c:v>
                </c:pt>
                <c:pt idx="1020">
                  <c:v>33676</c:v>
                </c:pt>
                <c:pt idx="1021">
                  <c:v>33677</c:v>
                </c:pt>
                <c:pt idx="1022">
                  <c:v>33678</c:v>
                </c:pt>
                <c:pt idx="1023">
                  <c:v>33679</c:v>
                </c:pt>
                <c:pt idx="1024">
                  <c:v>33680</c:v>
                </c:pt>
                <c:pt idx="1025">
                  <c:v>33681</c:v>
                </c:pt>
                <c:pt idx="1026">
                  <c:v>33682</c:v>
                </c:pt>
                <c:pt idx="1027">
                  <c:v>33683</c:v>
                </c:pt>
                <c:pt idx="1028">
                  <c:v>33684</c:v>
                </c:pt>
                <c:pt idx="1029">
                  <c:v>33685</c:v>
                </c:pt>
                <c:pt idx="1030">
                  <c:v>33686</c:v>
                </c:pt>
                <c:pt idx="1031">
                  <c:v>33687</c:v>
                </c:pt>
                <c:pt idx="1032">
                  <c:v>33688</c:v>
                </c:pt>
                <c:pt idx="1033">
                  <c:v>33689</c:v>
                </c:pt>
                <c:pt idx="1034">
                  <c:v>33690</c:v>
                </c:pt>
                <c:pt idx="1035">
                  <c:v>33691</c:v>
                </c:pt>
                <c:pt idx="1036">
                  <c:v>33692</c:v>
                </c:pt>
                <c:pt idx="1037">
                  <c:v>33693</c:v>
                </c:pt>
                <c:pt idx="1038">
                  <c:v>33694</c:v>
                </c:pt>
                <c:pt idx="1039">
                  <c:v>33695</c:v>
                </c:pt>
                <c:pt idx="1040">
                  <c:v>33696</c:v>
                </c:pt>
                <c:pt idx="1041">
                  <c:v>33697</c:v>
                </c:pt>
                <c:pt idx="1042">
                  <c:v>33698</c:v>
                </c:pt>
                <c:pt idx="1043">
                  <c:v>33699</c:v>
                </c:pt>
                <c:pt idx="1044">
                  <c:v>33700</c:v>
                </c:pt>
                <c:pt idx="1045">
                  <c:v>33701</c:v>
                </c:pt>
                <c:pt idx="1046">
                  <c:v>33702</c:v>
                </c:pt>
                <c:pt idx="1047">
                  <c:v>33703</c:v>
                </c:pt>
                <c:pt idx="1048">
                  <c:v>33704</c:v>
                </c:pt>
                <c:pt idx="1049">
                  <c:v>33705</c:v>
                </c:pt>
                <c:pt idx="1050">
                  <c:v>33706</c:v>
                </c:pt>
                <c:pt idx="1051">
                  <c:v>33707</c:v>
                </c:pt>
                <c:pt idx="1052">
                  <c:v>33728</c:v>
                </c:pt>
                <c:pt idx="1053">
                  <c:v>33729</c:v>
                </c:pt>
                <c:pt idx="1054">
                  <c:v>33730</c:v>
                </c:pt>
                <c:pt idx="1055">
                  <c:v>33731</c:v>
                </c:pt>
                <c:pt idx="1056">
                  <c:v>33732</c:v>
                </c:pt>
                <c:pt idx="1057">
                  <c:v>33733</c:v>
                </c:pt>
                <c:pt idx="1058">
                  <c:v>33734</c:v>
                </c:pt>
                <c:pt idx="1059">
                  <c:v>33735</c:v>
                </c:pt>
                <c:pt idx="1060">
                  <c:v>33736</c:v>
                </c:pt>
                <c:pt idx="1061">
                  <c:v>33737</c:v>
                </c:pt>
                <c:pt idx="1062">
                  <c:v>33738</c:v>
                </c:pt>
                <c:pt idx="1063">
                  <c:v>33739</c:v>
                </c:pt>
                <c:pt idx="1064">
                  <c:v>33740</c:v>
                </c:pt>
                <c:pt idx="1065">
                  <c:v>33741</c:v>
                </c:pt>
                <c:pt idx="1066">
                  <c:v>33742</c:v>
                </c:pt>
                <c:pt idx="1067">
                  <c:v>33743</c:v>
                </c:pt>
                <c:pt idx="1068">
                  <c:v>33744</c:v>
                </c:pt>
                <c:pt idx="1069">
                  <c:v>33745</c:v>
                </c:pt>
                <c:pt idx="1070">
                  <c:v>33746</c:v>
                </c:pt>
                <c:pt idx="1071">
                  <c:v>33747</c:v>
                </c:pt>
                <c:pt idx="1072">
                  <c:v>33748</c:v>
                </c:pt>
                <c:pt idx="1073">
                  <c:v>33749</c:v>
                </c:pt>
                <c:pt idx="1074">
                  <c:v>33750</c:v>
                </c:pt>
                <c:pt idx="1075">
                  <c:v>33751</c:v>
                </c:pt>
                <c:pt idx="1076">
                  <c:v>33752</c:v>
                </c:pt>
                <c:pt idx="1077">
                  <c:v>33753</c:v>
                </c:pt>
                <c:pt idx="1078">
                  <c:v>33754</c:v>
                </c:pt>
                <c:pt idx="1079">
                  <c:v>33755</c:v>
                </c:pt>
                <c:pt idx="1080">
                  <c:v>33756</c:v>
                </c:pt>
                <c:pt idx="1081">
                  <c:v>33757</c:v>
                </c:pt>
                <c:pt idx="1082">
                  <c:v>33758</c:v>
                </c:pt>
                <c:pt idx="1083">
                  <c:v>33759</c:v>
                </c:pt>
                <c:pt idx="1084">
                  <c:v>33760</c:v>
                </c:pt>
                <c:pt idx="1085">
                  <c:v>33761</c:v>
                </c:pt>
                <c:pt idx="1086">
                  <c:v>33762</c:v>
                </c:pt>
                <c:pt idx="1087">
                  <c:v>33763</c:v>
                </c:pt>
                <c:pt idx="1088">
                  <c:v>33764</c:v>
                </c:pt>
                <c:pt idx="1089">
                  <c:v>33765</c:v>
                </c:pt>
                <c:pt idx="1090">
                  <c:v>33766</c:v>
                </c:pt>
                <c:pt idx="1091">
                  <c:v>33767</c:v>
                </c:pt>
                <c:pt idx="1092">
                  <c:v>33768</c:v>
                </c:pt>
                <c:pt idx="1093">
                  <c:v>33769</c:v>
                </c:pt>
                <c:pt idx="1094">
                  <c:v>33770</c:v>
                </c:pt>
                <c:pt idx="1095">
                  <c:v>33771</c:v>
                </c:pt>
                <c:pt idx="1096">
                  <c:v>33772</c:v>
                </c:pt>
                <c:pt idx="1097">
                  <c:v>33773</c:v>
                </c:pt>
                <c:pt idx="1098">
                  <c:v>33774</c:v>
                </c:pt>
                <c:pt idx="1099">
                  <c:v>33775</c:v>
                </c:pt>
                <c:pt idx="1100">
                  <c:v>33776</c:v>
                </c:pt>
                <c:pt idx="1101">
                  <c:v>33777</c:v>
                </c:pt>
                <c:pt idx="1102">
                  <c:v>33778</c:v>
                </c:pt>
                <c:pt idx="1103">
                  <c:v>33779</c:v>
                </c:pt>
                <c:pt idx="1104">
                  <c:v>33780</c:v>
                </c:pt>
                <c:pt idx="1105">
                  <c:v>33781</c:v>
                </c:pt>
                <c:pt idx="1106">
                  <c:v>33782</c:v>
                </c:pt>
                <c:pt idx="1107">
                  <c:v>33783</c:v>
                </c:pt>
                <c:pt idx="1108">
                  <c:v>33784</c:v>
                </c:pt>
                <c:pt idx="1109">
                  <c:v>33785</c:v>
                </c:pt>
                <c:pt idx="1110">
                  <c:v>33786</c:v>
                </c:pt>
                <c:pt idx="1111">
                  <c:v>33787</c:v>
                </c:pt>
                <c:pt idx="1112">
                  <c:v>33788</c:v>
                </c:pt>
                <c:pt idx="1113">
                  <c:v>33789</c:v>
                </c:pt>
                <c:pt idx="1114">
                  <c:v>33790</c:v>
                </c:pt>
                <c:pt idx="1115">
                  <c:v>33791</c:v>
                </c:pt>
                <c:pt idx="1116">
                  <c:v>33792</c:v>
                </c:pt>
                <c:pt idx="1117">
                  <c:v>33793</c:v>
                </c:pt>
                <c:pt idx="1118">
                  <c:v>33794</c:v>
                </c:pt>
                <c:pt idx="1119">
                  <c:v>33795</c:v>
                </c:pt>
                <c:pt idx="1120">
                  <c:v>33796</c:v>
                </c:pt>
                <c:pt idx="1121">
                  <c:v>33797</c:v>
                </c:pt>
                <c:pt idx="1122">
                  <c:v>33798</c:v>
                </c:pt>
                <c:pt idx="1123">
                  <c:v>33799</c:v>
                </c:pt>
                <c:pt idx="1124">
                  <c:v>33800</c:v>
                </c:pt>
                <c:pt idx="1125">
                  <c:v>33801</c:v>
                </c:pt>
                <c:pt idx="1126">
                  <c:v>33802</c:v>
                </c:pt>
                <c:pt idx="1127">
                  <c:v>33803</c:v>
                </c:pt>
                <c:pt idx="1128">
                  <c:v>33804</c:v>
                </c:pt>
                <c:pt idx="1129">
                  <c:v>33805</c:v>
                </c:pt>
                <c:pt idx="1130">
                  <c:v>33806</c:v>
                </c:pt>
                <c:pt idx="1131">
                  <c:v>33807</c:v>
                </c:pt>
                <c:pt idx="1132">
                  <c:v>33808</c:v>
                </c:pt>
                <c:pt idx="1133">
                  <c:v>33809</c:v>
                </c:pt>
                <c:pt idx="1134">
                  <c:v>33810</c:v>
                </c:pt>
                <c:pt idx="1135">
                  <c:v>33811</c:v>
                </c:pt>
                <c:pt idx="1136">
                  <c:v>33812</c:v>
                </c:pt>
                <c:pt idx="1137">
                  <c:v>33813</c:v>
                </c:pt>
                <c:pt idx="1138">
                  <c:v>33814</c:v>
                </c:pt>
                <c:pt idx="1139">
                  <c:v>33815</c:v>
                </c:pt>
                <c:pt idx="1140">
                  <c:v>33816</c:v>
                </c:pt>
                <c:pt idx="1141">
                  <c:v>33817</c:v>
                </c:pt>
                <c:pt idx="1142">
                  <c:v>33818</c:v>
                </c:pt>
                <c:pt idx="1143">
                  <c:v>33819</c:v>
                </c:pt>
                <c:pt idx="1144">
                  <c:v>33820</c:v>
                </c:pt>
                <c:pt idx="1145">
                  <c:v>33821</c:v>
                </c:pt>
                <c:pt idx="1146">
                  <c:v>33822</c:v>
                </c:pt>
                <c:pt idx="1147">
                  <c:v>33823</c:v>
                </c:pt>
                <c:pt idx="1148">
                  <c:v>33824</c:v>
                </c:pt>
                <c:pt idx="1149">
                  <c:v>33825</c:v>
                </c:pt>
                <c:pt idx="1150">
                  <c:v>33826</c:v>
                </c:pt>
                <c:pt idx="1151">
                  <c:v>33827</c:v>
                </c:pt>
                <c:pt idx="1152">
                  <c:v>33828</c:v>
                </c:pt>
                <c:pt idx="1153">
                  <c:v>33829</c:v>
                </c:pt>
                <c:pt idx="1154">
                  <c:v>33830</c:v>
                </c:pt>
                <c:pt idx="1155">
                  <c:v>33831</c:v>
                </c:pt>
                <c:pt idx="1156">
                  <c:v>33832</c:v>
                </c:pt>
                <c:pt idx="1157">
                  <c:v>33833</c:v>
                </c:pt>
                <c:pt idx="1158">
                  <c:v>33834</c:v>
                </c:pt>
                <c:pt idx="1159">
                  <c:v>33835</c:v>
                </c:pt>
                <c:pt idx="1160">
                  <c:v>33836</c:v>
                </c:pt>
                <c:pt idx="1161">
                  <c:v>33837</c:v>
                </c:pt>
                <c:pt idx="1162">
                  <c:v>33838</c:v>
                </c:pt>
                <c:pt idx="1163">
                  <c:v>33839</c:v>
                </c:pt>
                <c:pt idx="1164">
                  <c:v>33840</c:v>
                </c:pt>
                <c:pt idx="1165">
                  <c:v>33841</c:v>
                </c:pt>
                <c:pt idx="1166">
                  <c:v>33842</c:v>
                </c:pt>
                <c:pt idx="1167">
                  <c:v>33843</c:v>
                </c:pt>
                <c:pt idx="1168">
                  <c:v>33844</c:v>
                </c:pt>
                <c:pt idx="1169">
                  <c:v>33845</c:v>
                </c:pt>
                <c:pt idx="1170">
                  <c:v>33846</c:v>
                </c:pt>
                <c:pt idx="1171">
                  <c:v>33847</c:v>
                </c:pt>
                <c:pt idx="1172">
                  <c:v>33848</c:v>
                </c:pt>
                <c:pt idx="1173">
                  <c:v>33849</c:v>
                </c:pt>
                <c:pt idx="1174">
                  <c:v>33850</c:v>
                </c:pt>
                <c:pt idx="1175">
                  <c:v>33851</c:v>
                </c:pt>
                <c:pt idx="1176">
                  <c:v>33852</c:v>
                </c:pt>
                <c:pt idx="1177">
                  <c:v>33853</c:v>
                </c:pt>
                <c:pt idx="1178">
                  <c:v>33854</c:v>
                </c:pt>
                <c:pt idx="1179">
                  <c:v>33855</c:v>
                </c:pt>
                <c:pt idx="1180">
                  <c:v>33856</c:v>
                </c:pt>
                <c:pt idx="1181">
                  <c:v>33857</c:v>
                </c:pt>
                <c:pt idx="1182">
                  <c:v>33858</c:v>
                </c:pt>
                <c:pt idx="1183">
                  <c:v>33859</c:v>
                </c:pt>
                <c:pt idx="1184">
                  <c:v>33860</c:v>
                </c:pt>
                <c:pt idx="1185">
                  <c:v>33861</c:v>
                </c:pt>
                <c:pt idx="1186">
                  <c:v>33862</c:v>
                </c:pt>
                <c:pt idx="1187">
                  <c:v>33863</c:v>
                </c:pt>
                <c:pt idx="1188">
                  <c:v>33864</c:v>
                </c:pt>
                <c:pt idx="1189">
                  <c:v>33865</c:v>
                </c:pt>
                <c:pt idx="1190">
                  <c:v>33866</c:v>
                </c:pt>
                <c:pt idx="1191">
                  <c:v>33867</c:v>
                </c:pt>
                <c:pt idx="1192">
                  <c:v>33868</c:v>
                </c:pt>
                <c:pt idx="1193">
                  <c:v>33869</c:v>
                </c:pt>
                <c:pt idx="1194">
                  <c:v>33870</c:v>
                </c:pt>
                <c:pt idx="1195">
                  <c:v>33871</c:v>
                </c:pt>
                <c:pt idx="1196">
                  <c:v>33872</c:v>
                </c:pt>
                <c:pt idx="1197">
                  <c:v>33873</c:v>
                </c:pt>
                <c:pt idx="1198">
                  <c:v>33874</c:v>
                </c:pt>
                <c:pt idx="1199">
                  <c:v>33875</c:v>
                </c:pt>
                <c:pt idx="1200">
                  <c:v>33876</c:v>
                </c:pt>
                <c:pt idx="1201">
                  <c:v>33877</c:v>
                </c:pt>
                <c:pt idx="1202">
                  <c:v>33878</c:v>
                </c:pt>
                <c:pt idx="1203">
                  <c:v>33879</c:v>
                </c:pt>
                <c:pt idx="1204">
                  <c:v>33880</c:v>
                </c:pt>
                <c:pt idx="1205">
                  <c:v>33881</c:v>
                </c:pt>
                <c:pt idx="1206">
                  <c:v>33882</c:v>
                </c:pt>
                <c:pt idx="1207">
                  <c:v>33883</c:v>
                </c:pt>
                <c:pt idx="1208">
                  <c:v>33884</c:v>
                </c:pt>
                <c:pt idx="1209">
                  <c:v>33885</c:v>
                </c:pt>
                <c:pt idx="1210">
                  <c:v>33886</c:v>
                </c:pt>
                <c:pt idx="1211">
                  <c:v>33887</c:v>
                </c:pt>
                <c:pt idx="1212">
                  <c:v>33888</c:v>
                </c:pt>
                <c:pt idx="1213">
                  <c:v>33889</c:v>
                </c:pt>
                <c:pt idx="1214">
                  <c:v>33890</c:v>
                </c:pt>
                <c:pt idx="1215">
                  <c:v>33891</c:v>
                </c:pt>
                <c:pt idx="1216">
                  <c:v>33892</c:v>
                </c:pt>
                <c:pt idx="1217">
                  <c:v>33893</c:v>
                </c:pt>
                <c:pt idx="1218">
                  <c:v>33894</c:v>
                </c:pt>
                <c:pt idx="1219">
                  <c:v>33895</c:v>
                </c:pt>
                <c:pt idx="1220">
                  <c:v>33896</c:v>
                </c:pt>
                <c:pt idx="1221">
                  <c:v>33897</c:v>
                </c:pt>
                <c:pt idx="1222">
                  <c:v>33898</c:v>
                </c:pt>
                <c:pt idx="1223">
                  <c:v>33899</c:v>
                </c:pt>
                <c:pt idx="1224">
                  <c:v>33900</c:v>
                </c:pt>
                <c:pt idx="1225">
                  <c:v>33901</c:v>
                </c:pt>
                <c:pt idx="1226">
                  <c:v>33902</c:v>
                </c:pt>
                <c:pt idx="1227">
                  <c:v>33903</c:v>
                </c:pt>
                <c:pt idx="1228">
                  <c:v>33904</c:v>
                </c:pt>
                <c:pt idx="1229">
                  <c:v>33905</c:v>
                </c:pt>
                <c:pt idx="1230">
                  <c:v>33906</c:v>
                </c:pt>
                <c:pt idx="1231">
                  <c:v>33907</c:v>
                </c:pt>
                <c:pt idx="1232">
                  <c:v>33908</c:v>
                </c:pt>
                <c:pt idx="1233">
                  <c:v>33923</c:v>
                </c:pt>
                <c:pt idx="1234">
                  <c:v>33924</c:v>
                </c:pt>
                <c:pt idx="1235">
                  <c:v>33925</c:v>
                </c:pt>
                <c:pt idx="1236">
                  <c:v>33926</c:v>
                </c:pt>
                <c:pt idx="1237">
                  <c:v>33927</c:v>
                </c:pt>
                <c:pt idx="1238">
                  <c:v>33928</c:v>
                </c:pt>
                <c:pt idx="1239">
                  <c:v>33929</c:v>
                </c:pt>
                <c:pt idx="1240">
                  <c:v>33930</c:v>
                </c:pt>
                <c:pt idx="1241">
                  <c:v>33931</c:v>
                </c:pt>
                <c:pt idx="1242">
                  <c:v>33932</c:v>
                </c:pt>
                <c:pt idx="1243">
                  <c:v>33933</c:v>
                </c:pt>
                <c:pt idx="1244">
                  <c:v>33934</c:v>
                </c:pt>
                <c:pt idx="1245">
                  <c:v>33935</c:v>
                </c:pt>
                <c:pt idx="1246">
                  <c:v>33936</c:v>
                </c:pt>
                <c:pt idx="1247">
                  <c:v>33937</c:v>
                </c:pt>
                <c:pt idx="1248">
                  <c:v>33938</c:v>
                </c:pt>
                <c:pt idx="1249">
                  <c:v>33939</c:v>
                </c:pt>
                <c:pt idx="1250">
                  <c:v>33940</c:v>
                </c:pt>
                <c:pt idx="1251">
                  <c:v>33941</c:v>
                </c:pt>
                <c:pt idx="1252">
                  <c:v>33942</c:v>
                </c:pt>
                <c:pt idx="1253">
                  <c:v>33943</c:v>
                </c:pt>
                <c:pt idx="1254">
                  <c:v>33944</c:v>
                </c:pt>
                <c:pt idx="1255">
                  <c:v>33945</c:v>
                </c:pt>
                <c:pt idx="1256">
                  <c:v>33946</c:v>
                </c:pt>
                <c:pt idx="1257">
                  <c:v>33947</c:v>
                </c:pt>
                <c:pt idx="1258">
                  <c:v>33948</c:v>
                </c:pt>
                <c:pt idx="1259">
                  <c:v>33949</c:v>
                </c:pt>
                <c:pt idx="1260">
                  <c:v>33950</c:v>
                </c:pt>
                <c:pt idx="1261">
                  <c:v>33951</c:v>
                </c:pt>
                <c:pt idx="1262">
                  <c:v>33952</c:v>
                </c:pt>
                <c:pt idx="1263">
                  <c:v>33953</c:v>
                </c:pt>
                <c:pt idx="1264">
                  <c:v>33954</c:v>
                </c:pt>
                <c:pt idx="1265">
                  <c:v>33955</c:v>
                </c:pt>
                <c:pt idx="1266">
                  <c:v>33956</c:v>
                </c:pt>
                <c:pt idx="1267">
                  <c:v>33957</c:v>
                </c:pt>
                <c:pt idx="1268">
                  <c:v>33958</c:v>
                </c:pt>
                <c:pt idx="1269">
                  <c:v>33959</c:v>
                </c:pt>
                <c:pt idx="1270">
                  <c:v>33960</c:v>
                </c:pt>
                <c:pt idx="1271">
                  <c:v>33961</c:v>
                </c:pt>
                <c:pt idx="1272">
                  <c:v>33962</c:v>
                </c:pt>
                <c:pt idx="1273">
                  <c:v>33963</c:v>
                </c:pt>
                <c:pt idx="1274">
                  <c:v>33964</c:v>
                </c:pt>
                <c:pt idx="1275">
                  <c:v>33965</c:v>
                </c:pt>
                <c:pt idx="1276">
                  <c:v>33966</c:v>
                </c:pt>
                <c:pt idx="1277">
                  <c:v>33967</c:v>
                </c:pt>
                <c:pt idx="1278">
                  <c:v>33968</c:v>
                </c:pt>
                <c:pt idx="1279">
                  <c:v>33969</c:v>
                </c:pt>
                <c:pt idx="1280">
                  <c:v>33970</c:v>
                </c:pt>
                <c:pt idx="1281">
                  <c:v>33971</c:v>
                </c:pt>
                <c:pt idx="1282">
                  <c:v>33972</c:v>
                </c:pt>
                <c:pt idx="1283">
                  <c:v>33973</c:v>
                </c:pt>
                <c:pt idx="1284">
                  <c:v>33974</c:v>
                </c:pt>
                <c:pt idx="1285">
                  <c:v>33975</c:v>
                </c:pt>
                <c:pt idx="1286">
                  <c:v>33976</c:v>
                </c:pt>
                <c:pt idx="1287">
                  <c:v>33977</c:v>
                </c:pt>
                <c:pt idx="1288">
                  <c:v>33978</c:v>
                </c:pt>
                <c:pt idx="1289">
                  <c:v>33979</c:v>
                </c:pt>
                <c:pt idx="1290">
                  <c:v>33980</c:v>
                </c:pt>
                <c:pt idx="1291">
                  <c:v>33981</c:v>
                </c:pt>
                <c:pt idx="1292">
                  <c:v>33982</c:v>
                </c:pt>
                <c:pt idx="1293">
                  <c:v>33983</c:v>
                </c:pt>
                <c:pt idx="1294">
                  <c:v>33984</c:v>
                </c:pt>
                <c:pt idx="1295">
                  <c:v>33985</c:v>
                </c:pt>
                <c:pt idx="1296">
                  <c:v>33986</c:v>
                </c:pt>
                <c:pt idx="1297">
                  <c:v>33987</c:v>
                </c:pt>
                <c:pt idx="1298">
                  <c:v>33988</c:v>
                </c:pt>
                <c:pt idx="1299">
                  <c:v>33989</c:v>
                </c:pt>
                <c:pt idx="1300">
                  <c:v>33990</c:v>
                </c:pt>
                <c:pt idx="1301">
                  <c:v>33991</c:v>
                </c:pt>
                <c:pt idx="1302">
                  <c:v>33992</c:v>
                </c:pt>
                <c:pt idx="1303">
                  <c:v>33993</c:v>
                </c:pt>
                <c:pt idx="1304">
                  <c:v>33994</c:v>
                </c:pt>
                <c:pt idx="1305">
                  <c:v>33995</c:v>
                </c:pt>
                <c:pt idx="1306">
                  <c:v>33996</c:v>
                </c:pt>
                <c:pt idx="1307">
                  <c:v>33997</c:v>
                </c:pt>
                <c:pt idx="1308">
                  <c:v>33998</c:v>
                </c:pt>
                <c:pt idx="1309">
                  <c:v>33999</c:v>
                </c:pt>
                <c:pt idx="1310">
                  <c:v>34000</c:v>
                </c:pt>
                <c:pt idx="1311">
                  <c:v>34001</c:v>
                </c:pt>
                <c:pt idx="1312">
                  <c:v>34002</c:v>
                </c:pt>
                <c:pt idx="1313">
                  <c:v>34003</c:v>
                </c:pt>
                <c:pt idx="1314">
                  <c:v>34004</c:v>
                </c:pt>
                <c:pt idx="1315">
                  <c:v>34005</c:v>
                </c:pt>
                <c:pt idx="1316">
                  <c:v>34006</c:v>
                </c:pt>
                <c:pt idx="1317">
                  <c:v>34007</c:v>
                </c:pt>
                <c:pt idx="1318">
                  <c:v>34008</c:v>
                </c:pt>
                <c:pt idx="1319">
                  <c:v>34009</c:v>
                </c:pt>
                <c:pt idx="1320">
                  <c:v>34010</c:v>
                </c:pt>
                <c:pt idx="1321">
                  <c:v>34011</c:v>
                </c:pt>
                <c:pt idx="1322">
                  <c:v>34012</c:v>
                </c:pt>
                <c:pt idx="1323">
                  <c:v>34013</c:v>
                </c:pt>
                <c:pt idx="1324">
                  <c:v>34014</c:v>
                </c:pt>
                <c:pt idx="1325">
                  <c:v>34015</c:v>
                </c:pt>
                <c:pt idx="1326">
                  <c:v>34016</c:v>
                </c:pt>
                <c:pt idx="1327">
                  <c:v>34017</c:v>
                </c:pt>
                <c:pt idx="1328">
                  <c:v>34018</c:v>
                </c:pt>
                <c:pt idx="1329">
                  <c:v>34019</c:v>
                </c:pt>
                <c:pt idx="1330">
                  <c:v>34020</c:v>
                </c:pt>
                <c:pt idx="1331">
                  <c:v>34021</c:v>
                </c:pt>
                <c:pt idx="1332">
                  <c:v>34022</c:v>
                </c:pt>
                <c:pt idx="1333">
                  <c:v>34023</c:v>
                </c:pt>
                <c:pt idx="1334">
                  <c:v>34024</c:v>
                </c:pt>
                <c:pt idx="1335">
                  <c:v>34025</c:v>
                </c:pt>
                <c:pt idx="1336">
                  <c:v>34026</c:v>
                </c:pt>
                <c:pt idx="1337">
                  <c:v>34027</c:v>
                </c:pt>
                <c:pt idx="1338">
                  <c:v>34028</c:v>
                </c:pt>
                <c:pt idx="1339">
                  <c:v>34029</c:v>
                </c:pt>
                <c:pt idx="1340">
                  <c:v>34030</c:v>
                </c:pt>
                <c:pt idx="1341">
                  <c:v>34031</c:v>
                </c:pt>
                <c:pt idx="1342">
                  <c:v>34032</c:v>
                </c:pt>
                <c:pt idx="1343">
                  <c:v>34033</c:v>
                </c:pt>
                <c:pt idx="1344">
                  <c:v>34034</c:v>
                </c:pt>
                <c:pt idx="1345">
                  <c:v>34035</c:v>
                </c:pt>
                <c:pt idx="1346">
                  <c:v>34036</c:v>
                </c:pt>
                <c:pt idx="1347">
                  <c:v>34037</c:v>
                </c:pt>
                <c:pt idx="1348">
                  <c:v>34038</c:v>
                </c:pt>
                <c:pt idx="1349">
                  <c:v>34039</c:v>
                </c:pt>
                <c:pt idx="1350">
                  <c:v>34040</c:v>
                </c:pt>
                <c:pt idx="1351">
                  <c:v>34041</c:v>
                </c:pt>
                <c:pt idx="1352">
                  <c:v>34042</c:v>
                </c:pt>
                <c:pt idx="1353">
                  <c:v>34043</c:v>
                </c:pt>
                <c:pt idx="1354">
                  <c:v>34044</c:v>
                </c:pt>
                <c:pt idx="1355">
                  <c:v>34045</c:v>
                </c:pt>
                <c:pt idx="1356">
                  <c:v>34046</c:v>
                </c:pt>
                <c:pt idx="1357">
                  <c:v>34047</c:v>
                </c:pt>
                <c:pt idx="1358">
                  <c:v>34048</c:v>
                </c:pt>
                <c:pt idx="1359">
                  <c:v>34049</c:v>
                </c:pt>
                <c:pt idx="1360">
                  <c:v>34050</c:v>
                </c:pt>
                <c:pt idx="1361">
                  <c:v>34051</c:v>
                </c:pt>
                <c:pt idx="1362">
                  <c:v>34052</c:v>
                </c:pt>
                <c:pt idx="1363">
                  <c:v>34053</c:v>
                </c:pt>
                <c:pt idx="1364">
                  <c:v>34054</c:v>
                </c:pt>
                <c:pt idx="1365">
                  <c:v>34055</c:v>
                </c:pt>
                <c:pt idx="1366">
                  <c:v>34056</c:v>
                </c:pt>
                <c:pt idx="1367">
                  <c:v>34057</c:v>
                </c:pt>
                <c:pt idx="1368">
                  <c:v>34058</c:v>
                </c:pt>
                <c:pt idx="1369">
                  <c:v>34059</c:v>
                </c:pt>
                <c:pt idx="1370">
                  <c:v>34060</c:v>
                </c:pt>
                <c:pt idx="1371">
                  <c:v>34061</c:v>
                </c:pt>
                <c:pt idx="1372">
                  <c:v>34062</c:v>
                </c:pt>
                <c:pt idx="1373">
                  <c:v>34063</c:v>
                </c:pt>
                <c:pt idx="1374">
                  <c:v>34064</c:v>
                </c:pt>
                <c:pt idx="1375">
                  <c:v>34065</c:v>
                </c:pt>
                <c:pt idx="1376">
                  <c:v>34066</c:v>
                </c:pt>
                <c:pt idx="1377">
                  <c:v>34067</c:v>
                </c:pt>
                <c:pt idx="1378">
                  <c:v>34068</c:v>
                </c:pt>
                <c:pt idx="1379">
                  <c:v>34069</c:v>
                </c:pt>
                <c:pt idx="1380">
                  <c:v>34070</c:v>
                </c:pt>
                <c:pt idx="1381">
                  <c:v>34071</c:v>
                </c:pt>
                <c:pt idx="1382">
                  <c:v>34072</c:v>
                </c:pt>
                <c:pt idx="1383">
                  <c:v>34073</c:v>
                </c:pt>
                <c:pt idx="1384">
                  <c:v>34074</c:v>
                </c:pt>
                <c:pt idx="1385">
                  <c:v>34075</c:v>
                </c:pt>
                <c:pt idx="1386">
                  <c:v>34076</c:v>
                </c:pt>
                <c:pt idx="1387">
                  <c:v>34077</c:v>
                </c:pt>
                <c:pt idx="1388">
                  <c:v>34078</c:v>
                </c:pt>
                <c:pt idx="1389">
                  <c:v>34079</c:v>
                </c:pt>
                <c:pt idx="1390">
                  <c:v>34080</c:v>
                </c:pt>
                <c:pt idx="1391">
                  <c:v>34081</c:v>
                </c:pt>
                <c:pt idx="1392">
                  <c:v>34082</c:v>
                </c:pt>
                <c:pt idx="1393">
                  <c:v>34083</c:v>
                </c:pt>
                <c:pt idx="1394">
                  <c:v>34084</c:v>
                </c:pt>
                <c:pt idx="1395">
                  <c:v>34085</c:v>
                </c:pt>
                <c:pt idx="1396">
                  <c:v>34086</c:v>
                </c:pt>
                <c:pt idx="1397">
                  <c:v>34087</c:v>
                </c:pt>
                <c:pt idx="1398">
                  <c:v>34088</c:v>
                </c:pt>
                <c:pt idx="1399">
                  <c:v>34089</c:v>
                </c:pt>
                <c:pt idx="1400">
                  <c:v>34090</c:v>
                </c:pt>
                <c:pt idx="1401">
                  <c:v>34091</c:v>
                </c:pt>
                <c:pt idx="1402">
                  <c:v>34092</c:v>
                </c:pt>
                <c:pt idx="1403">
                  <c:v>34093</c:v>
                </c:pt>
                <c:pt idx="1404">
                  <c:v>34094</c:v>
                </c:pt>
                <c:pt idx="1405">
                  <c:v>34095</c:v>
                </c:pt>
                <c:pt idx="1406">
                  <c:v>34096</c:v>
                </c:pt>
                <c:pt idx="1407">
                  <c:v>34097</c:v>
                </c:pt>
                <c:pt idx="1408">
                  <c:v>34098</c:v>
                </c:pt>
                <c:pt idx="1409">
                  <c:v>34099</c:v>
                </c:pt>
                <c:pt idx="1410">
                  <c:v>34100</c:v>
                </c:pt>
                <c:pt idx="1411">
                  <c:v>34101</c:v>
                </c:pt>
                <c:pt idx="1412">
                  <c:v>34102</c:v>
                </c:pt>
                <c:pt idx="1413">
                  <c:v>34103</c:v>
                </c:pt>
                <c:pt idx="1414">
                  <c:v>34104</c:v>
                </c:pt>
                <c:pt idx="1415">
                  <c:v>34105</c:v>
                </c:pt>
                <c:pt idx="1416">
                  <c:v>34106</c:v>
                </c:pt>
                <c:pt idx="1417">
                  <c:v>34107</c:v>
                </c:pt>
                <c:pt idx="1418">
                  <c:v>34108</c:v>
                </c:pt>
                <c:pt idx="1419">
                  <c:v>34109</c:v>
                </c:pt>
                <c:pt idx="1420">
                  <c:v>34110</c:v>
                </c:pt>
                <c:pt idx="1421">
                  <c:v>34111</c:v>
                </c:pt>
                <c:pt idx="1422">
                  <c:v>34112</c:v>
                </c:pt>
                <c:pt idx="1423">
                  <c:v>34113</c:v>
                </c:pt>
                <c:pt idx="1424">
                  <c:v>34114</c:v>
                </c:pt>
                <c:pt idx="1425">
                  <c:v>34115</c:v>
                </c:pt>
                <c:pt idx="1426">
                  <c:v>34116</c:v>
                </c:pt>
                <c:pt idx="1427">
                  <c:v>34117</c:v>
                </c:pt>
                <c:pt idx="1428">
                  <c:v>34118</c:v>
                </c:pt>
                <c:pt idx="1429">
                  <c:v>34119</c:v>
                </c:pt>
                <c:pt idx="1430">
                  <c:v>34120</c:v>
                </c:pt>
                <c:pt idx="1431">
                  <c:v>34121</c:v>
                </c:pt>
                <c:pt idx="1432">
                  <c:v>34122</c:v>
                </c:pt>
                <c:pt idx="1433">
                  <c:v>34123</c:v>
                </c:pt>
                <c:pt idx="1434">
                  <c:v>34124</c:v>
                </c:pt>
                <c:pt idx="1435">
                  <c:v>34125</c:v>
                </c:pt>
                <c:pt idx="1436">
                  <c:v>34126</c:v>
                </c:pt>
                <c:pt idx="1437">
                  <c:v>34127</c:v>
                </c:pt>
                <c:pt idx="1438">
                  <c:v>34128</c:v>
                </c:pt>
                <c:pt idx="1439">
                  <c:v>34129</c:v>
                </c:pt>
                <c:pt idx="1440">
                  <c:v>34130</c:v>
                </c:pt>
                <c:pt idx="1441">
                  <c:v>34131</c:v>
                </c:pt>
                <c:pt idx="1442">
                  <c:v>34132</c:v>
                </c:pt>
                <c:pt idx="1443">
                  <c:v>34133</c:v>
                </c:pt>
                <c:pt idx="1444">
                  <c:v>34134</c:v>
                </c:pt>
                <c:pt idx="1445">
                  <c:v>34135</c:v>
                </c:pt>
                <c:pt idx="1446">
                  <c:v>34136</c:v>
                </c:pt>
                <c:pt idx="1447">
                  <c:v>34137</c:v>
                </c:pt>
                <c:pt idx="1448">
                  <c:v>34138</c:v>
                </c:pt>
                <c:pt idx="1449">
                  <c:v>34139</c:v>
                </c:pt>
                <c:pt idx="1450">
                  <c:v>34140</c:v>
                </c:pt>
                <c:pt idx="1451">
                  <c:v>34141</c:v>
                </c:pt>
                <c:pt idx="1452">
                  <c:v>34142</c:v>
                </c:pt>
                <c:pt idx="1453">
                  <c:v>34143</c:v>
                </c:pt>
                <c:pt idx="1454">
                  <c:v>34144</c:v>
                </c:pt>
                <c:pt idx="1455">
                  <c:v>34145</c:v>
                </c:pt>
                <c:pt idx="1456">
                  <c:v>34146</c:v>
                </c:pt>
                <c:pt idx="1457">
                  <c:v>34147</c:v>
                </c:pt>
                <c:pt idx="1458">
                  <c:v>34148</c:v>
                </c:pt>
                <c:pt idx="1459">
                  <c:v>34149</c:v>
                </c:pt>
                <c:pt idx="1460">
                  <c:v>34150</c:v>
                </c:pt>
                <c:pt idx="1461">
                  <c:v>34151</c:v>
                </c:pt>
                <c:pt idx="1462">
                  <c:v>34152</c:v>
                </c:pt>
                <c:pt idx="1463">
                  <c:v>34153</c:v>
                </c:pt>
                <c:pt idx="1464">
                  <c:v>34154</c:v>
                </c:pt>
                <c:pt idx="1465">
                  <c:v>34155</c:v>
                </c:pt>
                <c:pt idx="1466">
                  <c:v>34156</c:v>
                </c:pt>
                <c:pt idx="1467">
                  <c:v>34157</c:v>
                </c:pt>
                <c:pt idx="1468">
                  <c:v>34158</c:v>
                </c:pt>
                <c:pt idx="1469">
                  <c:v>34159</c:v>
                </c:pt>
                <c:pt idx="1470">
                  <c:v>34160</c:v>
                </c:pt>
                <c:pt idx="1471">
                  <c:v>34161</c:v>
                </c:pt>
                <c:pt idx="1472">
                  <c:v>34162</c:v>
                </c:pt>
                <c:pt idx="1473">
                  <c:v>34163</c:v>
                </c:pt>
                <c:pt idx="1474">
                  <c:v>34164</c:v>
                </c:pt>
                <c:pt idx="1475">
                  <c:v>34165</c:v>
                </c:pt>
                <c:pt idx="1476">
                  <c:v>34166</c:v>
                </c:pt>
                <c:pt idx="1477">
                  <c:v>34167</c:v>
                </c:pt>
                <c:pt idx="1478">
                  <c:v>34168</c:v>
                </c:pt>
                <c:pt idx="1479">
                  <c:v>34169</c:v>
                </c:pt>
                <c:pt idx="1480">
                  <c:v>34170</c:v>
                </c:pt>
                <c:pt idx="1481">
                  <c:v>34171</c:v>
                </c:pt>
                <c:pt idx="1482">
                  <c:v>34172</c:v>
                </c:pt>
                <c:pt idx="1483">
                  <c:v>34173</c:v>
                </c:pt>
                <c:pt idx="1484">
                  <c:v>34174</c:v>
                </c:pt>
                <c:pt idx="1485">
                  <c:v>34175</c:v>
                </c:pt>
                <c:pt idx="1486">
                  <c:v>34176</c:v>
                </c:pt>
                <c:pt idx="1487">
                  <c:v>34177</c:v>
                </c:pt>
                <c:pt idx="1488">
                  <c:v>34178</c:v>
                </c:pt>
                <c:pt idx="1489">
                  <c:v>34179</c:v>
                </c:pt>
                <c:pt idx="1490">
                  <c:v>34180</c:v>
                </c:pt>
                <c:pt idx="1491">
                  <c:v>34181</c:v>
                </c:pt>
                <c:pt idx="1492">
                  <c:v>34182</c:v>
                </c:pt>
                <c:pt idx="1493">
                  <c:v>34183</c:v>
                </c:pt>
                <c:pt idx="1494">
                  <c:v>34184</c:v>
                </c:pt>
                <c:pt idx="1495">
                  <c:v>34185</c:v>
                </c:pt>
                <c:pt idx="1496">
                  <c:v>34186</c:v>
                </c:pt>
                <c:pt idx="1497">
                  <c:v>34187</c:v>
                </c:pt>
                <c:pt idx="1498">
                  <c:v>34188</c:v>
                </c:pt>
                <c:pt idx="1499">
                  <c:v>34189</c:v>
                </c:pt>
                <c:pt idx="1500">
                  <c:v>34190</c:v>
                </c:pt>
                <c:pt idx="1501">
                  <c:v>34191</c:v>
                </c:pt>
                <c:pt idx="1502">
                  <c:v>34192</c:v>
                </c:pt>
                <c:pt idx="1503">
                  <c:v>34193</c:v>
                </c:pt>
                <c:pt idx="1504">
                  <c:v>34194</c:v>
                </c:pt>
                <c:pt idx="1505">
                  <c:v>34195</c:v>
                </c:pt>
                <c:pt idx="1506">
                  <c:v>34196</c:v>
                </c:pt>
                <c:pt idx="1507">
                  <c:v>34197</c:v>
                </c:pt>
                <c:pt idx="1508">
                  <c:v>34198</c:v>
                </c:pt>
                <c:pt idx="1509">
                  <c:v>34199</c:v>
                </c:pt>
                <c:pt idx="1510">
                  <c:v>34200</c:v>
                </c:pt>
                <c:pt idx="1511">
                  <c:v>34201</c:v>
                </c:pt>
                <c:pt idx="1512">
                  <c:v>34202</c:v>
                </c:pt>
                <c:pt idx="1513">
                  <c:v>34203</c:v>
                </c:pt>
                <c:pt idx="1514">
                  <c:v>34204</c:v>
                </c:pt>
                <c:pt idx="1515">
                  <c:v>34205</c:v>
                </c:pt>
                <c:pt idx="1516">
                  <c:v>34206</c:v>
                </c:pt>
                <c:pt idx="1517">
                  <c:v>34207</c:v>
                </c:pt>
                <c:pt idx="1518">
                  <c:v>34208</c:v>
                </c:pt>
                <c:pt idx="1519">
                  <c:v>34209</c:v>
                </c:pt>
                <c:pt idx="1520">
                  <c:v>34210</c:v>
                </c:pt>
                <c:pt idx="1521">
                  <c:v>34211</c:v>
                </c:pt>
                <c:pt idx="1522">
                  <c:v>34212</c:v>
                </c:pt>
                <c:pt idx="1523">
                  <c:v>34213</c:v>
                </c:pt>
                <c:pt idx="1524">
                  <c:v>34214</c:v>
                </c:pt>
                <c:pt idx="1525">
                  <c:v>34215</c:v>
                </c:pt>
                <c:pt idx="1526">
                  <c:v>34216</c:v>
                </c:pt>
                <c:pt idx="1527">
                  <c:v>34217</c:v>
                </c:pt>
                <c:pt idx="1528">
                  <c:v>34218</c:v>
                </c:pt>
                <c:pt idx="1529">
                  <c:v>34219</c:v>
                </c:pt>
                <c:pt idx="1530">
                  <c:v>34220</c:v>
                </c:pt>
                <c:pt idx="1531">
                  <c:v>34221</c:v>
                </c:pt>
                <c:pt idx="1532">
                  <c:v>34222</c:v>
                </c:pt>
                <c:pt idx="1533">
                  <c:v>34223</c:v>
                </c:pt>
                <c:pt idx="1534">
                  <c:v>34224</c:v>
                </c:pt>
                <c:pt idx="1535">
                  <c:v>34225</c:v>
                </c:pt>
                <c:pt idx="1536">
                  <c:v>34226</c:v>
                </c:pt>
                <c:pt idx="1537">
                  <c:v>34227</c:v>
                </c:pt>
                <c:pt idx="1538">
                  <c:v>34228</c:v>
                </c:pt>
                <c:pt idx="1539">
                  <c:v>34229</c:v>
                </c:pt>
                <c:pt idx="1540">
                  <c:v>34230</c:v>
                </c:pt>
                <c:pt idx="1541">
                  <c:v>34231</c:v>
                </c:pt>
                <c:pt idx="1542">
                  <c:v>34232</c:v>
                </c:pt>
                <c:pt idx="1543">
                  <c:v>34233</c:v>
                </c:pt>
                <c:pt idx="1544">
                  <c:v>34234</c:v>
                </c:pt>
                <c:pt idx="1545">
                  <c:v>34235</c:v>
                </c:pt>
                <c:pt idx="1546">
                  <c:v>34236</c:v>
                </c:pt>
                <c:pt idx="1547">
                  <c:v>34237</c:v>
                </c:pt>
                <c:pt idx="1548">
                  <c:v>34238</c:v>
                </c:pt>
                <c:pt idx="1549">
                  <c:v>34239</c:v>
                </c:pt>
                <c:pt idx="1550">
                  <c:v>34240</c:v>
                </c:pt>
                <c:pt idx="1551">
                  <c:v>34241</c:v>
                </c:pt>
                <c:pt idx="1552">
                  <c:v>34242</c:v>
                </c:pt>
                <c:pt idx="1553">
                  <c:v>34243</c:v>
                </c:pt>
                <c:pt idx="1554">
                  <c:v>34244</c:v>
                </c:pt>
                <c:pt idx="1555">
                  <c:v>34245</c:v>
                </c:pt>
                <c:pt idx="1556">
                  <c:v>34246</c:v>
                </c:pt>
                <c:pt idx="1557">
                  <c:v>34247</c:v>
                </c:pt>
                <c:pt idx="1558">
                  <c:v>34248</c:v>
                </c:pt>
                <c:pt idx="1559">
                  <c:v>34249</c:v>
                </c:pt>
                <c:pt idx="1560">
                  <c:v>34250</c:v>
                </c:pt>
                <c:pt idx="1561">
                  <c:v>34251</c:v>
                </c:pt>
                <c:pt idx="1562">
                  <c:v>34252</c:v>
                </c:pt>
                <c:pt idx="1563">
                  <c:v>34274</c:v>
                </c:pt>
                <c:pt idx="1564">
                  <c:v>34275</c:v>
                </c:pt>
                <c:pt idx="1565">
                  <c:v>34276</c:v>
                </c:pt>
                <c:pt idx="1566">
                  <c:v>34277</c:v>
                </c:pt>
                <c:pt idx="1567">
                  <c:v>34278</c:v>
                </c:pt>
                <c:pt idx="1568">
                  <c:v>34279</c:v>
                </c:pt>
                <c:pt idx="1569">
                  <c:v>34280</c:v>
                </c:pt>
                <c:pt idx="1570">
                  <c:v>34281</c:v>
                </c:pt>
                <c:pt idx="1571">
                  <c:v>34282</c:v>
                </c:pt>
                <c:pt idx="1572">
                  <c:v>34283</c:v>
                </c:pt>
                <c:pt idx="1573">
                  <c:v>34284</c:v>
                </c:pt>
                <c:pt idx="1574">
                  <c:v>34285</c:v>
                </c:pt>
                <c:pt idx="1575">
                  <c:v>34286</c:v>
                </c:pt>
                <c:pt idx="1576">
                  <c:v>34287</c:v>
                </c:pt>
                <c:pt idx="1577">
                  <c:v>34288</c:v>
                </c:pt>
                <c:pt idx="1578">
                  <c:v>34289</c:v>
                </c:pt>
                <c:pt idx="1579">
                  <c:v>34290</c:v>
                </c:pt>
                <c:pt idx="1580">
                  <c:v>34291</c:v>
                </c:pt>
                <c:pt idx="1581">
                  <c:v>34292</c:v>
                </c:pt>
                <c:pt idx="1582">
                  <c:v>34293</c:v>
                </c:pt>
                <c:pt idx="1583">
                  <c:v>34294</c:v>
                </c:pt>
                <c:pt idx="1584">
                  <c:v>34295</c:v>
                </c:pt>
                <c:pt idx="1585">
                  <c:v>34296</c:v>
                </c:pt>
                <c:pt idx="1586">
                  <c:v>34297</c:v>
                </c:pt>
                <c:pt idx="1587">
                  <c:v>34298</c:v>
                </c:pt>
                <c:pt idx="1588">
                  <c:v>34299</c:v>
                </c:pt>
                <c:pt idx="1589">
                  <c:v>34300</c:v>
                </c:pt>
                <c:pt idx="1590">
                  <c:v>34301</c:v>
                </c:pt>
                <c:pt idx="1591">
                  <c:v>34302</c:v>
                </c:pt>
                <c:pt idx="1592">
                  <c:v>34303</c:v>
                </c:pt>
                <c:pt idx="1593">
                  <c:v>34304</c:v>
                </c:pt>
                <c:pt idx="1594">
                  <c:v>34305</c:v>
                </c:pt>
                <c:pt idx="1595">
                  <c:v>34306</c:v>
                </c:pt>
                <c:pt idx="1596">
                  <c:v>34307</c:v>
                </c:pt>
                <c:pt idx="1597">
                  <c:v>34308</c:v>
                </c:pt>
                <c:pt idx="1598">
                  <c:v>34309</c:v>
                </c:pt>
                <c:pt idx="1599">
                  <c:v>34310</c:v>
                </c:pt>
                <c:pt idx="1600">
                  <c:v>34311</c:v>
                </c:pt>
                <c:pt idx="1601">
                  <c:v>34312</c:v>
                </c:pt>
                <c:pt idx="1602">
                  <c:v>34313</c:v>
                </c:pt>
                <c:pt idx="1603">
                  <c:v>34314</c:v>
                </c:pt>
                <c:pt idx="1604">
                  <c:v>34315</c:v>
                </c:pt>
                <c:pt idx="1605">
                  <c:v>34316</c:v>
                </c:pt>
                <c:pt idx="1606">
                  <c:v>34317</c:v>
                </c:pt>
                <c:pt idx="1607">
                  <c:v>34318</c:v>
                </c:pt>
                <c:pt idx="1608">
                  <c:v>34319</c:v>
                </c:pt>
                <c:pt idx="1609">
                  <c:v>34320</c:v>
                </c:pt>
                <c:pt idx="1610">
                  <c:v>34321</c:v>
                </c:pt>
                <c:pt idx="1611">
                  <c:v>34322</c:v>
                </c:pt>
                <c:pt idx="1612">
                  <c:v>34323</c:v>
                </c:pt>
                <c:pt idx="1613">
                  <c:v>34324</c:v>
                </c:pt>
                <c:pt idx="1614">
                  <c:v>34325</c:v>
                </c:pt>
                <c:pt idx="1615">
                  <c:v>34326</c:v>
                </c:pt>
                <c:pt idx="1616">
                  <c:v>34327</c:v>
                </c:pt>
                <c:pt idx="1617">
                  <c:v>34328</c:v>
                </c:pt>
                <c:pt idx="1618">
                  <c:v>34329</c:v>
                </c:pt>
                <c:pt idx="1619">
                  <c:v>34330</c:v>
                </c:pt>
                <c:pt idx="1620">
                  <c:v>34331</c:v>
                </c:pt>
                <c:pt idx="1621">
                  <c:v>34332</c:v>
                </c:pt>
                <c:pt idx="1622">
                  <c:v>34333</c:v>
                </c:pt>
                <c:pt idx="1623">
                  <c:v>34334</c:v>
                </c:pt>
                <c:pt idx="1624">
                  <c:v>34335</c:v>
                </c:pt>
                <c:pt idx="1625">
                  <c:v>34336</c:v>
                </c:pt>
                <c:pt idx="1626">
                  <c:v>34337</c:v>
                </c:pt>
                <c:pt idx="1627">
                  <c:v>34338</c:v>
                </c:pt>
                <c:pt idx="1628">
                  <c:v>34339</c:v>
                </c:pt>
                <c:pt idx="1629">
                  <c:v>34340</c:v>
                </c:pt>
                <c:pt idx="1630">
                  <c:v>34341</c:v>
                </c:pt>
                <c:pt idx="1631">
                  <c:v>34342</c:v>
                </c:pt>
                <c:pt idx="1632">
                  <c:v>34343</c:v>
                </c:pt>
                <c:pt idx="1633">
                  <c:v>34344</c:v>
                </c:pt>
                <c:pt idx="1634">
                  <c:v>34345</c:v>
                </c:pt>
                <c:pt idx="1635">
                  <c:v>34346</c:v>
                </c:pt>
                <c:pt idx="1636">
                  <c:v>34347</c:v>
                </c:pt>
                <c:pt idx="1637">
                  <c:v>34348</c:v>
                </c:pt>
                <c:pt idx="1638">
                  <c:v>34349</c:v>
                </c:pt>
                <c:pt idx="1639">
                  <c:v>34350</c:v>
                </c:pt>
                <c:pt idx="1640">
                  <c:v>34351</c:v>
                </c:pt>
                <c:pt idx="1641">
                  <c:v>34352</c:v>
                </c:pt>
                <c:pt idx="1642">
                  <c:v>34353</c:v>
                </c:pt>
                <c:pt idx="1643">
                  <c:v>34354</c:v>
                </c:pt>
                <c:pt idx="1644">
                  <c:v>34355</c:v>
                </c:pt>
                <c:pt idx="1645">
                  <c:v>34356</c:v>
                </c:pt>
                <c:pt idx="1646">
                  <c:v>34357</c:v>
                </c:pt>
                <c:pt idx="1647">
                  <c:v>34358</c:v>
                </c:pt>
                <c:pt idx="1648">
                  <c:v>34359</c:v>
                </c:pt>
                <c:pt idx="1649">
                  <c:v>34360</c:v>
                </c:pt>
                <c:pt idx="1650">
                  <c:v>34361</c:v>
                </c:pt>
                <c:pt idx="1651">
                  <c:v>34362</c:v>
                </c:pt>
                <c:pt idx="1652">
                  <c:v>34363</c:v>
                </c:pt>
                <c:pt idx="1653">
                  <c:v>34364</c:v>
                </c:pt>
                <c:pt idx="1654">
                  <c:v>34365</c:v>
                </c:pt>
                <c:pt idx="1655">
                  <c:v>34366</c:v>
                </c:pt>
                <c:pt idx="1656">
                  <c:v>34367</c:v>
                </c:pt>
                <c:pt idx="1657">
                  <c:v>34368</c:v>
                </c:pt>
                <c:pt idx="1658">
                  <c:v>34369</c:v>
                </c:pt>
                <c:pt idx="1659">
                  <c:v>34370</c:v>
                </c:pt>
                <c:pt idx="1660">
                  <c:v>34371</c:v>
                </c:pt>
                <c:pt idx="1661">
                  <c:v>34372</c:v>
                </c:pt>
                <c:pt idx="1662">
                  <c:v>34373</c:v>
                </c:pt>
                <c:pt idx="1663">
                  <c:v>34374</c:v>
                </c:pt>
                <c:pt idx="1664">
                  <c:v>34375</c:v>
                </c:pt>
                <c:pt idx="1665">
                  <c:v>34376</c:v>
                </c:pt>
                <c:pt idx="1666">
                  <c:v>34377</c:v>
                </c:pt>
                <c:pt idx="1667">
                  <c:v>34378</c:v>
                </c:pt>
                <c:pt idx="1668">
                  <c:v>34379</c:v>
                </c:pt>
                <c:pt idx="1669">
                  <c:v>34380</c:v>
                </c:pt>
                <c:pt idx="1670">
                  <c:v>34381</c:v>
                </c:pt>
                <c:pt idx="1671">
                  <c:v>34382</c:v>
                </c:pt>
                <c:pt idx="1672">
                  <c:v>34383</c:v>
                </c:pt>
                <c:pt idx="1673">
                  <c:v>34384</c:v>
                </c:pt>
                <c:pt idx="1674">
                  <c:v>34385</c:v>
                </c:pt>
                <c:pt idx="1675">
                  <c:v>34386</c:v>
                </c:pt>
                <c:pt idx="1676">
                  <c:v>34387</c:v>
                </c:pt>
                <c:pt idx="1677">
                  <c:v>34388</c:v>
                </c:pt>
                <c:pt idx="1678">
                  <c:v>34389</c:v>
                </c:pt>
                <c:pt idx="1679">
                  <c:v>34390</c:v>
                </c:pt>
                <c:pt idx="1680">
                  <c:v>34391</c:v>
                </c:pt>
                <c:pt idx="1681">
                  <c:v>34392</c:v>
                </c:pt>
                <c:pt idx="1682">
                  <c:v>34393</c:v>
                </c:pt>
                <c:pt idx="1683">
                  <c:v>34394</c:v>
                </c:pt>
                <c:pt idx="1684">
                  <c:v>34395</c:v>
                </c:pt>
                <c:pt idx="1685">
                  <c:v>34396</c:v>
                </c:pt>
                <c:pt idx="1686">
                  <c:v>34397</c:v>
                </c:pt>
                <c:pt idx="1687">
                  <c:v>34398</c:v>
                </c:pt>
                <c:pt idx="1688">
                  <c:v>34399</c:v>
                </c:pt>
                <c:pt idx="1689">
                  <c:v>34400</c:v>
                </c:pt>
                <c:pt idx="1690">
                  <c:v>34401</c:v>
                </c:pt>
                <c:pt idx="1691">
                  <c:v>34402</c:v>
                </c:pt>
                <c:pt idx="1692">
                  <c:v>34403</c:v>
                </c:pt>
                <c:pt idx="1693">
                  <c:v>34404</c:v>
                </c:pt>
                <c:pt idx="1694">
                  <c:v>34405</c:v>
                </c:pt>
                <c:pt idx="1695">
                  <c:v>34406</c:v>
                </c:pt>
                <c:pt idx="1696">
                  <c:v>34407</c:v>
                </c:pt>
                <c:pt idx="1697">
                  <c:v>34408</c:v>
                </c:pt>
                <c:pt idx="1698">
                  <c:v>34409</c:v>
                </c:pt>
                <c:pt idx="1699">
                  <c:v>34410</c:v>
                </c:pt>
                <c:pt idx="1700">
                  <c:v>34411</c:v>
                </c:pt>
                <c:pt idx="1701">
                  <c:v>34412</c:v>
                </c:pt>
                <c:pt idx="1702">
                  <c:v>34413</c:v>
                </c:pt>
                <c:pt idx="1703">
                  <c:v>34414</c:v>
                </c:pt>
                <c:pt idx="1704">
                  <c:v>34415</c:v>
                </c:pt>
                <c:pt idx="1705">
                  <c:v>34416</c:v>
                </c:pt>
                <c:pt idx="1706">
                  <c:v>34417</c:v>
                </c:pt>
                <c:pt idx="1707">
                  <c:v>34418</c:v>
                </c:pt>
                <c:pt idx="1708">
                  <c:v>34419</c:v>
                </c:pt>
                <c:pt idx="1709">
                  <c:v>34420</c:v>
                </c:pt>
                <c:pt idx="1710">
                  <c:v>34421</c:v>
                </c:pt>
                <c:pt idx="1711">
                  <c:v>34422</c:v>
                </c:pt>
                <c:pt idx="1712">
                  <c:v>34423</c:v>
                </c:pt>
                <c:pt idx="1713">
                  <c:v>34424</c:v>
                </c:pt>
                <c:pt idx="1714">
                  <c:v>34425</c:v>
                </c:pt>
                <c:pt idx="1715">
                  <c:v>34426</c:v>
                </c:pt>
                <c:pt idx="1716">
                  <c:v>34427</c:v>
                </c:pt>
                <c:pt idx="1717">
                  <c:v>34428</c:v>
                </c:pt>
                <c:pt idx="1718">
                  <c:v>34429</c:v>
                </c:pt>
                <c:pt idx="1719">
                  <c:v>34430</c:v>
                </c:pt>
                <c:pt idx="1720">
                  <c:v>34431</c:v>
                </c:pt>
                <c:pt idx="1721">
                  <c:v>34432</c:v>
                </c:pt>
                <c:pt idx="1722">
                  <c:v>34433</c:v>
                </c:pt>
                <c:pt idx="1723">
                  <c:v>34434</c:v>
                </c:pt>
                <c:pt idx="1724">
                  <c:v>34435</c:v>
                </c:pt>
                <c:pt idx="1725">
                  <c:v>34436</c:v>
                </c:pt>
                <c:pt idx="1726">
                  <c:v>34437</c:v>
                </c:pt>
                <c:pt idx="1727">
                  <c:v>34438</c:v>
                </c:pt>
                <c:pt idx="1728">
                  <c:v>34439</c:v>
                </c:pt>
                <c:pt idx="1729">
                  <c:v>34440</c:v>
                </c:pt>
                <c:pt idx="1730">
                  <c:v>34441</c:v>
                </c:pt>
                <c:pt idx="1731">
                  <c:v>34442</c:v>
                </c:pt>
                <c:pt idx="1732">
                  <c:v>34443</c:v>
                </c:pt>
                <c:pt idx="1733">
                  <c:v>34444</c:v>
                </c:pt>
                <c:pt idx="1734">
                  <c:v>34445</c:v>
                </c:pt>
                <c:pt idx="1735">
                  <c:v>34446</c:v>
                </c:pt>
                <c:pt idx="1736">
                  <c:v>34447</c:v>
                </c:pt>
                <c:pt idx="1737">
                  <c:v>34448</c:v>
                </c:pt>
                <c:pt idx="1738">
                  <c:v>34449</c:v>
                </c:pt>
                <c:pt idx="1739">
                  <c:v>34450</c:v>
                </c:pt>
                <c:pt idx="1740">
                  <c:v>34451</c:v>
                </c:pt>
                <c:pt idx="1741">
                  <c:v>34452</c:v>
                </c:pt>
                <c:pt idx="1742">
                  <c:v>34453</c:v>
                </c:pt>
                <c:pt idx="1743">
                  <c:v>34454</c:v>
                </c:pt>
                <c:pt idx="1744">
                  <c:v>34455</c:v>
                </c:pt>
                <c:pt idx="1745">
                  <c:v>34456</c:v>
                </c:pt>
                <c:pt idx="1746">
                  <c:v>34457</c:v>
                </c:pt>
                <c:pt idx="1747">
                  <c:v>34458</c:v>
                </c:pt>
                <c:pt idx="1748">
                  <c:v>34459</c:v>
                </c:pt>
                <c:pt idx="1749">
                  <c:v>34460</c:v>
                </c:pt>
                <c:pt idx="1750">
                  <c:v>34461</c:v>
                </c:pt>
                <c:pt idx="1751">
                  <c:v>34462</c:v>
                </c:pt>
                <c:pt idx="1752">
                  <c:v>34463</c:v>
                </c:pt>
                <c:pt idx="1753">
                  <c:v>34464</c:v>
                </c:pt>
                <c:pt idx="1754">
                  <c:v>34465</c:v>
                </c:pt>
                <c:pt idx="1755">
                  <c:v>34466</c:v>
                </c:pt>
                <c:pt idx="1756">
                  <c:v>34467</c:v>
                </c:pt>
                <c:pt idx="1757">
                  <c:v>34468</c:v>
                </c:pt>
                <c:pt idx="1758">
                  <c:v>34469</c:v>
                </c:pt>
                <c:pt idx="1759">
                  <c:v>34470</c:v>
                </c:pt>
                <c:pt idx="1760">
                  <c:v>34471</c:v>
                </c:pt>
                <c:pt idx="1761">
                  <c:v>34472</c:v>
                </c:pt>
                <c:pt idx="1762">
                  <c:v>34473</c:v>
                </c:pt>
                <c:pt idx="1763">
                  <c:v>34474</c:v>
                </c:pt>
                <c:pt idx="1764">
                  <c:v>34475</c:v>
                </c:pt>
                <c:pt idx="1765">
                  <c:v>34476</c:v>
                </c:pt>
                <c:pt idx="1766">
                  <c:v>34477</c:v>
                </c:pt>
                <c:pt idx="1767">
                  <c:v>34478</c:v>
                </c:pt>
                <c:pt idx="1768">
                  <c:v>34479</c:v>
                </c:pt>
                <c:pt idx="1769">
                  <c:v>34480</c:v>
                </c:pt>
                <c:pt idx="1770">
                  <c:v>34481</c:v>
                </c:pt>
                <c:pt idx="1771">
                  <c:v>34482</c:v>
                </c:pt>
                <c:pt idx="1772">
                  <c:v>34483</c:v>
                </c:pt>
                <c:pt idx="1773">
                  <c:v>34484</c:v>
                </c:pt>
                <c:pt idx="1774">
                  <c:v>34485</c:v>
                </c:pt>
                <c:pt idx="1775">
                  <c:v>34486</c:v>
                </c:pt>
                <c:pt idx="1776">
                  <c:v>34487</c:v>
                </c:pt>
                <c:pt idx="1777">
                  <c:v>34488</c:v>
                </c:pt>
                <c:pt idx="1778">
                  <c:v>34489</c:v>
                </c:pt>
                <c:pt idx="1779">
                  <c:v>34490</c:v>
                </c:pt>
                <c:pt idx="1780">
                  <c:v>34491</c:v>
                </c:pt>
                <c:pt idx="1781">
                  <c:v>34492</c:v>
                </c:pt>
                <c:pt idx="1782">
                  <c:v>34493</c:v>
                </c:pt>
                <c:pt idx="1783">
                  <c:v>34494</c:v>
                </c:pt>
                <c:pt idx="1784">
                  <c:v>34495</c:v>
                </c:pt>
                <c:pt idx="1785">
                  <c:v>34496</c:v>
                </c:pt>
                <c:pt idx="1786">
                  <c:v>34497</c:v>
                </c:pt>
                <c:pt idx="1787">
                  <c:v>34498</c:v>
                </c:pt>
                <c:pt idx="1788">
                  <c:v>34499</c:v>
                </c:pt>
                <c:pt idx="1789">
                  <c:v>34500</c:v>
                </c:pt>
                <c:pt idx="1790">
                  <c:v>34501</c:v>
                </c:pt>
                <c:pt idx="1791">
                  <c:v>34502</c:v>
                </c:pt>
                <c:pt idx="1792">
                  <c:v>34503</c:v>
                </c:pt>
                <c:pt idx="1793">
                  <c:v>34504</c:v>
                </c:pt>
                <c:pt idx="1794">
                  <c:v>34505</c:v>
                </c:pt>
                <c:pt idx="1795">
                  <c:v>34506</c:v>
                </c:pt>
                <c:pt idx="1796">
                  <c:v>34507</c:v>
                </c:pt>
                <c:pt idx="1797">
                  <c:v>34508</c:v>
                </c:pt>
                <c:pt idx="1798">
                  <c:v>34509</c:v>
                </c:pt>
                <c:pt idx="1799">
                  <c:v>34510</c:v>
                </c:pt>
                <c:pt idx="1800">
                  <c:v>34511</c:v>
                </c:pt>
                <c:pt idx="1801">
                  <c:v>34512</c:v>
                </c:pt>
                <c:pt idx="1802">
                  <c:v>34513</c:v>
                </c:pt>
                <c:pt idx="1803">
                  <c:v>34514</c:v>
                </c:pt>
                <c:pt idx="1804">
                  <c:v>34515</c:v>
                </c:pt>
                <c:pt idx="1805">
                  <c:v>34516</c:v>
                </c:pt>
                <c:pt idx="1806">
                  <c:v>34517</c:v>
                </c:pt>
                <c:pt idx="1807">
                  <c:v>34518</c:v>
                </c:pt>
                <c:pt idx="1808">
                  <c:v>34519</c:v>
                </c:pt>
                <c:pt idx="1809">
                  <c:v>34520</c:v>
                </c:pt>
                <c:pt idx="1810">
                  <c:v>34521</c:v>
                </c:pt>
                <c:pt idx="1811">
                  <c:v>34522</c:v>
                </c:pt>
                <c:pt idx="1812">
                  <c:v>34523</c:v>
                </c:pt>
                <c:pt idx="1813">
                  <c:v>34524</c:v>
                </c:pt>
                <c:pt idx="1814">
                  <c:v>34525</c:v>
                </c:pt>
                <c:pt idx="1815">
                  <c:v>34526</c:v>
                </c:pt>
                <c:pt idx="1816">
                  <c:v>34527</c:v>
                </c:pt>
                <c:pt idx="1817">
                  <c:v>34528</c:v>
                </c:pt>
                <c:pt idx="1818">
                  <c:v>34529</c:v>
                </c:pt>
                <c:pt idx="1819">
                  <c:v>34530</c:v>
                </c:pt>
                <c:pt idx="1820">
                  <c:v>34531</c:v>
                </c:pt>
                <c:pt idx="1821">
                  <c:v>34532</c:v>
                </c:pt>
                <c:pt idx="1822">
                  <c:v>34533</c:v>
                </c:pt>
                <c:pt idx="1823">
                  <c:v>34534</c:v>
                </c:pt>
                <c:pt idx="1824">
                  <c:v>34535</c:v>
                </c:pt>
                <c:pt idx="1825">
                  <c:v>34536</c:v>
                </c:pt>
                <c:pt idx="1826">
                  <c:v>34537</c:v>
                </c:pt>
                <c:pt idx="1827">
                  <c:v>34538</c:v>
                </c:pt>
                <c:pt idx="1828">
                  <c:v>34539</c:v>
                </c:pt>
                <c:pt idx="1829">
                  <c:v>34540</c:v>
                </c:pt>
                <c:pt idx="1830">
                  <c:v>34541</c:v>
                </c:pt>
                <c:pt idx="1831">
                  <c:v>34542</c:v>
                </c:pt>
                <c:pt idx="1832">
                  <c:v>34543</c:v>
                </c:pt>
                <c:pt idx="1833">
                  <c:v>34544</c:v>
                </c:pt>
                <c:pt idx="1834">
                  <c:v>34545</c:v>
                </c:pt>
                <c:pt idx="1835">
                  <c:v>34546</c:v>
                </c:pt>
                <c:pt idx="1836">
                  <c:v>34547</c:v>
                </c:pt>
                <c:pt idx="1837">
                  <c:v>34548</c:v>
                </c:pt>
                <c:pt idx="1838">
                  <c:v>34549</c:v>
                </c:pt>
                <c:pt idx="1839">
                  <c:v>34550</c:v>
                </c:pt>
                <c:pt idx="1840">
                  <c:v>34551</c:v>
                </c:pt>
                <c:pt idx="1841">
                  <c:v>34552</c:v>
                </c:pt>
                <c:pt idx="1842">
                  <c:v>34553</c:v>
                </c:pt>
                <c:pt idx="1843">
                  <c:v>34554</c:v>
                </c:pt>
                <c:pt idx="1844">
                  <c:v>34555</c:v>
                </c:pt>
                <c:pt idx="1845">
                  <c:v>34556</c:v>
                </c:pt>
                <c:pt idx="1846">
                  <c:v>34557</c:v>
                </c:pt>
                <c:pt idx="1847">
                  <c:v>34558</c:v>
                </c:pt>
                <c:pt idx="1848">
                  <c:v>34559</c:v>
                </c:pt>
                <c:pt idx="1849">
                  <c:v>34560</c:v>
                </c:pt>
                <c:pt idx="1850">
                  <c:v>34561</c:v>
                </c:pt>
                <c:pt idx="1851">
                  <c:v>34562</c:v>
                </c:pt>
                <c:pt idx="1852">
                  <c:v>34563</c:v>
                </c:pt>
                <c:pt idx="1853">
                  <c:v>34564</c:v>
                </c:pt>
                <c:pt idx="1854">
                  <c:v>34565</c:v>
                </c:pt>
                <c:pt idx="1855">
                  <c:v>34566</c:v>
                </c:pt>
                <c:pt idx="1856">
                  <c:v>34567</c:v>
                </c:pt>
                <c:pt idx="1857">
                  <c:v>34568</c:v>
                </c:pt>
                <c:pt idx="1858">
                  <c:v>34569</c:v>
                </c:pt>
                <c:pt idx="1859">
                  <c:v>34570</c:v>
                </c:pt>
                <c:pt idx="1860">
                  <c:v>34571</c:v>
                </c:pt>
                <c:pt idx="1861">
                  <c:v>34572</c:v>
                </c:pt>
                <c:pt idx="1862">
                  <c:v>34573</c:v>
                </c:pt>
                <c:pt idx="1863">
                  <c:v>34574</c:v>
                </c:pt>
                <c:pt idx="1864">
                  <c:v>34575</c:v>
                </c:pt>
                <c:pt idx="1865">
                  <c:v>34576</c:v>
                </c:pt>
                <c:pt idx="1866">
                  <c:v>34577</c:v>
                </c:pt>
                <c:pt idx="1867">
                  <c:v>34578</c:v>
                </c:pt>
                <c:pt idx="1868">
                  <c:v>34579</c:v>
                </c:pt>
                <c:pt idx="1869">
                  <c:v>34580</c:v>
                </c:pt>
                <c:pt idx="1870">
                  <c:v>34581</c:v>
                </c:pt>
                <c:pt idx="1871">
                  <c:v>34582</c:v>
                </c:pt>
                <c:pt idx="1872">
                  <c:v>34583</c:v>
                </c:pt>
                <c:pt idx="1873">
                  <c:v>34584</c:v>
                </c:pt>
                <c:pt idx="1874">
                  <c:v>34585</c:v>
                </c:pt>
                <c:pt idx="1875">
                  <c:v>34586</c:v>
                </c:pt>
                <c:pt idx="1876">
                  <c:v>34587</c:v>
                </c:pt>
                <c:pt idx="1877">
                  <c:v>34588</c:v>
                </c:pt>
                <c:pt idx="1878">
                  <c:v>34589</c:v>
                </c:pt>
                <c:pt idx="1879">
                  <c:v>34590</c:v>
                </c:pt>
                <c:pt idx="1880">
                  <c:v>34591</c:v>
                </c:pt>
                <c:pt idx="1881">
                  <c:v>34592</c:v>
                </c:pt>
                <c:pt idx="1882">
                  <c:v>34593</c:v>
                </c:pt>
                <c:pt idx="1883">
                  <c:v>34594</c:v>
                </c:pt>
                <c:pt idx="1884">
                  <c:v>34595</c:v>
                </c:pt>
                <c:pt idx="1885">
                  <c:v>34596</c:v>
                </c:pt>
                <c:pt idx="1886">
                  <c:v>34597</c:v>
                </c:pt>
                <c:pt idx="1887">
                  <c:v>34598</c:v>
                </c:pt>
                <c:pt idx="1888">
                  <c:v>34599</c:v>
                </c:pt>
                <c:pt idx="1889">
                  <c:v>34600</c:v>
                </c:pt>
                <c:pt idx="1890">
                  <c:v>34601</c:v>
                </c:pt>
                <c:pt idx="1891">
                  <c:v>34602</c:v>
                </c:pt>
                <c:pt idx="1892">
                  <c:v>34603</c:v>
                </c:pt>
                <c:pt idx="1893">
                  <c:v>34604</c:v>
                </c:pt>
                <c:pt idx="1894">
                  <c:v>34605</c:v>
                </c:pt>
                <c:pt idx="1895">
                  <c:v>34606</c:v>
                </c:pt>
                <c:pt idx="1896">
                  <c:v>34607</c:v>
                </c:pt>
                <c:pt idx="1897">
                  <c:v>34608</c:v>
                </c:pt>
                <c:pt idx="1898">
                  <c:v>34609</c:v>
                </c:pt>
                <c:pt idx="1899">
                  <c:v>34610</c:v>
                </c:pt>
                <c:pt idx="1900">
                  <c:v>34611</c:v>
                </c:pt>
                <c:pt idx="1901">
                  <c:v>34612</c:v>
                </c:pt>
                <c:pt idx="1902">
                  <c:v>34613</c:v>
                </c:pt>
                <c:pt idx="1903">
                  <c:v>34614</c:v>
                </c:pt>
                <c:pt idx="1904">
                  <c:v>34615</c:v>
                </c:pt>
                <c:pt idx="1905">
                  <c:v>34616</c:v>
                </c:pt>
                <c:pt idx="1906">
                  <c:v>34617</c:v>
                </c:pt>
                <c:pt idx="1907">
                  <c:v>34618</c:v>
                </c:pt>
                <c:pt idx="1908">
                  <c:v>34619</c:v>
                </c:pt>
                <c:pt idx="1909">
                  <c:v>34620</c:v>
                </c:pt>
                <c:pt idx="1910">
                  <c:v>34621</c:v>
                </c:pt>
                <c:pt idx="1911">
                  <c:v>34622</c:v>
                </c:pt>
                <c:pt idx="1912">
                  <c:v>34623</c:v>
                </c:pt>
                <c:pt idx="1913">
                  <c:v>34624</c:v>
                </c:pt>
                <c:pt idx="1914">
                  <c:v>34625</c:v>
                </c:pt>
                <c:pt idx="1915">
                  <c:v>34626</c:v>
                </c:pt>
                <c:pt idx="1916">
                  <c:v>34627</c:v>
                </c:pt>
                <c:pt idx="1917">
                  <c:v>34628</c:v>
                </c:pt>
                <c:pt idx="1918">
                  <c:v>34629</c:v>
                </c:pt>
                <c:pt idx="1919">
                  <c:v>34630</c:v>
                </c:pt>
                <c:pt idx="1920">
                  <c:v>34631</c:v>
                </c:pt>
                <c:pt idx="1921">
                  <c:v>34632</c:v>
                </c:pt>
                <c:pt idx="1922">
                  <c:v>34633</c:v>
                </c:pt>
                <c:pt idx="1923">
                  <c:v>34634</c:v>
                </c:pt>
                <c:pt idx="1924">
                  <c:v>34635</c:v>
                </c:pt>
                <c:pt idx="1925">
                  <c:v>34636</c:v>
                </c:pt>
                <c:pt idx="1926">
                  <c:v>34637</c:v>
                </c:pt>
                <c:pt idx="1927">
                  <c:v>34638</c:v>
                </c:pt>
                <c:pt idx="1928">
                  <c:v>34639</c:v>
                </c:pt>
                <c:pt idx="1929">
                  <c:v>34640</c:v>
                </c:pt>
                <c:pt idx="1930">
                  <c:v>34641</c:v>
                </c:pt>
                <c:pt idx="1931">
                  <c:v>34642</c:v>
                </c:pt>
                <c:pt idx="1932">
                  <c:v>34643</c:v>
                </c:pt>
                <c:pt idx="1933">
                  <c:v>34644</c:v>
                </c:pt>
                <c:pt idx="1934">
                  <c:v>34645</c:v>
                </c:pt>
                <c:pt idx="1935">
                  <c:v>34646</c:v>
                </c:pt>
                <c:pt idx="1936">
                  <c:v>34647</c:v>
                </c:pt>
                <c:pt idx="1937">
                  <c:v>34648</c:v>
                </c:pt>
                <c:pt idx="1938">
                  <c:v>34649</c:v>
                </c:pt>
                <c:pt idx="1939">
                  <c:v>34650</c:v>
                </c:pt>
                <c:pt idx="1940">
                  <c:v>34651</c:v>
                </c:pt>
                <c:pt idx="1941">
                  <c:v>34652</c:v>
                </c:pt>
                <c:pt idx="1942">
                  <c:v>34653</c:v>
                </c:pt>
                <c:pt idx="1943">
                  <c:v>34654</c:v>
                </c:pt>
                <c:pt idx="1944">
                  <c:v>34655</c:v>
                </c:pt>
                <c:pt idx="1945">
                  <c:v>34656</c:v>
                </c:pt>
                <c:pt idx="1946">
                  <c:v>34657</c:v>
                </c:pt>
                <c:pt idx="1947">
                  <c:v>34658</c:v>
                </c:pt>
                <c:pt idx="1948">
                  <c:v>34659</c:v>
                </c:pt>
                <c:pt idx="1949">
                  <c:v>34660</c:v>
                </c:pt>
                <c:pt idx="1950">
                  <c:v>34661</c:v>
                </c:pt>
                <c:pt idx="1951">
                  <c:v>34662</c:v>
                </c:pt>
                <c:pt idx="1952">
                  <c:v>34663</c:v>
                </c:pt>
                <c:pt idx="1953">
                  <c:v>34664</c:v>
                </c:pt>
                <c:pt idx="1954">
                  <c:v>34665</c:v>
                </c:pt>
                <c:pt idx="1955">
                  <c:v>34666</c:v>
                </c:pt>
                <c:pt idx="1956">
                  <c:v>34667</c:v>
                </c:pt>
                <c:pt idx="1957">
                  <c:v>34668</c:v>
                </c:pt>
                <c:pt idx="1958">
                  <c:v>34669</c:v>
                </c:pt>
                <c:pt idx="1959">
                  <c:v>34670</c:v>
                </c:pt>
                <c:pt idx="1960">
                  <c:v>34671</c:v>
                </c:pt>
                <c:pt idx="1961">
                  <c:v>34672</c:v>
                </c:pt>
                <c:pt idx="1962">
                  <c:v>34673</c:v>
                </c:pt>
                <c:pt idx="1963">
                  <c:v>34674</c:v>
                </c:pt>
                <c:pt idx="1964">
                  <c:v>34675</c:v>
                </c:pt>
                <c:pt idx="1965">
                  <c:v>34676</c:v>
                </c:pt>
                <c:pt idx="1966">
                  <c:v>34677</c:v>
                </c:pt>
                <c:pt idx="1967">
                  <c:v>34678</c:v>
                </c:pt>
                <c:pt idx="1968">
                  <c:v>34679</c:v>
                </c:pt>
                <c:pt idx="1969">
                  <c:v>34680</c:v>
                </c:pt>
                <c:pt idx="1970">
                  <c:v>34681</c:v>
                </c:pt>
                <c:pt idx="1971">
                  <c:v>34682</c:v>
                </c:pt>
                <c:pt idx="1972">
                  <c:v>34683</c:v>
                </c:pt>
                <c:pt idx="1973">
                  <c:v>34684</c:v>
                </c:pt>
                <c:pt idx="1974">
                  <c:v>34685</c:v>
                </c:pt>
                <c:pt idx="1975">
                  <c:v>34686</c:v>
                </c:pt>
                <c:pt idx="1976">
                  <c:v>34687</c:v>
                </c:pt>
                <c:pt idx="1977">
                  <c:v>34688</c:v>
                </c:pt>
                <c:pt idx="1978">
                  <c:v>34689</c:v>
                </c:pt>
                <c:pt idx="1979">
                  <c:v>34690</c:v>
                </c:pt>
                <c:pt idx="1980">
                  <c:v>34691</c:v>
                </c:pt>
                <c:pt idx="1981">
                  <c:v>34692</c:v>
                </c:pt>
                <c:pt idx="1982">
                  <c:v>34693</c:v>
                </c:pt>
                <c:pt idx="1983">
                  <c:v>34694</c:v>
                </c:pt>
                <c:pt idx="1984">
                  <c:v>34695</c:v>
                </c:pt>
                <c:pt idx="1985">
                  <c:v>34696</c:v>
                </c:pt>
                <c:pt idx="1986">
                  <c:v>34697</c:v>
                </c:pt>
                <c:pt idx="1987">
                  <c:v>34698</c:v>
                </c:pt>
                <c:pt idx="1988">
                  <c:v>34699</c:v>
                </c:pt>
                <c:pt idx="1989">
                  <c:v>34700</c:v>
                </c:pt>
                <c:pt idx="1990">
                  <c:v>34701</c:v>
                </c:pt>
                <c:pt idx="1991">
                  <c:v>34702</c:v>
                </c:pt>
                <c:pt idx="1992">
                  <c:v>34703</c:v>
                </c:pt>
                <c:pt idx="1993">
                  <c:v>34704</c:v>
                </c:pt>
                <c:pt idx="1994">
                  <c:v>34705</c:v>
                </c:pt>
                <c:pt idx="1995">
                  <c:v>34706</c:v>
                </c:pt>
                <c:pt idx="1996">
                  <c:v>34707</c:v>
                </c:pt>
                <c:pt idx="1997">
                  <c:v>34708</c:v>
                </c:pt>
                <c:pt idx="1998">
                  <c:v>34709</c:v>
                </c:pt>
                <c:pt idx="1999">
                  <c:v>34710</c:v>
                </c:pt>
                <c:pt idx="2000">
                  <c:v>34711</c:v>
                </c:pt>
                <c:pt idx="2001">
                  <c:v>34712</c:v>
                </c:pt>
                <c:pt idx="2002">
                  <c:v>34713</c:v>
                </c:pt>
                <c:pt idx="2003">
                  <c:v>34714</c:v>
                </c:pt>
                <c:pt idx="2004">
                  <c:v>34715</c:v>
                </c:pt>
                <c:pt idx="2005">
                  <c:v>34716</c:v>
                </c:pt>
                <c:pt idx="2006">
                  <c:v>34717</c:v>
                </c:pt>
                <c:pt idx="2007">
                  <c:v>34718</c:v>
                </c:pt>
                <c:pt idx="2008">
                  <c:v>34719</c:v>
                </c:pt>
                <c:pt idx="2009">
                  <c:v>34720</c:v>
                </c:pt>
                <c:pt idx="2010">
                  <c:v>34721</c:v>
                </c:pt>
                <c:pt idx="2011">
                  <c:v>34722</c:v>
                </c:pt>
                <c:pt idx="2012">
                  <c:v>34723</c:v>
                </c:pt>
                <c:pt idx="2013">
                  <c:v>34724</c:v>
                </c:pt>
                <c:pt idx="2014">
                  <c:v>34725</c:v>
                </c:pt>
                <c:pt idx="2015">
                  <c:v>34726</c:v>
                </c:pt>
                <c:pt idx="2016">
                  <c:v>34727</c:v>
                </c:pt>
                <c:pt idx="2017">
                  <c:v>34728</c:v>
                </c:pt>
                <c:pt idx="2018">
                  <c:v>34729</c:v>
                </c:pt>
                <c:pt idx="2019">
                  <c:v>34730</c:v>
                </c:pt>
                <c:pt idx="2020">
                  <c:v>34731</c:v>
                </c:pt>
                <c:pt idx="2021">
                  <c:v>34732</c:v>
                </c:pt>
                <c:pt idx="2022">
                  <c:v>34733</c:v>
                </c:pt>
                <c:pt idx="2023">
                  <c:v>34734</c:v>
                </c:pt>
                <c:pt idx="2024">
                  <c:v>34735</c:v>
                </c:pt>
                <c:pt idx="2025">
                  <c:v>34736</c:v>
                </c:pt>
                <c:pt idx="2026">
                  <c:v>34737</c:v>
                </c:pt>
                <c:pt idx="2027">
                  <c:v>34738</c:v>
                </c:pt>
                <c:pt idx="2028">
                  <c:v>34739</c:v>
                </c:pt>
                <c:pt idx="2029">
                  <c:v>34740</c:v>
                </c:pt>
                <c:pt idx="2030">
                  <c:v>34741</c:v>
                </c:pt>
                <c:pt idx="2031">
                  <c:v>34742</c:v>
                </c:pt>
                <c:pt idx="2032">
                  <c:v>34743</c:v>
                </c:pt>
                <c:pt idx="2033">
                  <c:v>34744</c:v>
                </c:pt>
                <c:pt idx="2034">
                  <c:v>34745</c:v>
                </c:pt>
                <c:pt idx="2035">
                  <c:v>34746</c:v>
                </c:pt>
                <c:pt idx="2036">
                  <c:v>34747</c:v>
                </c:pt>
                <c:pt idx="2037">
                  <c:v>34748</c:v>
                </c:pt>
                <c:pt idx="2038">
                  <c:v>34749</c:v>
                </c:pt>
                <c:pt idx="2039">
                  <c:v>34750</c:v>
                </c:pt>
                <c:pt idx="2040">
                  <c:v>34751</c:v>
                </c:pt>
                <c:pt idx="2041">
                  <c:v>34752</c:v>
                </c:pt>
                <c:pt idx="2042">
                  <c:v>34753</c:v>
                </c:pt>
                <c:pt idx="2043">
                  <c:v>34754</c:v>
                </c:pt>
                <c:pt idx="2044">
                  <c:v>34755</c:v>
                </c:pt>
                <c:pt idx="2045">
                  <c:v>34756</c:v>
                </c:pt>
                <c:pt idx="2046">
                  <c:v>34757</c:v>
                </c:pt>
                <c:pt idx="2047">
                  <c:v>34758</c:v>
                </c:pt>
                <c:pt idx="2048">
                  <c:v>34759</c:v>
                </c:pt>
                <c:pt idx="2049">
                  <c:v>34760</c:v>
                </c:pt>
                <c:pt idx="2050">
                  <c:v>34761</c:v>
                </c:pt>
                <c:pt idx="2051">
                  <c:v>34762</c:v>
                </c:pt>
                <c:pt idx="2052">
                  <c:v>34763</c:v>
                </c:pt>
                <c:pt idx="2053">
                  <c:v>34764</c:v>
                </c:pt>
                <c:pt idx="2054">
                  <c:v>34765</c:v>
                </c:pt>
                <c:pt idx="2055">
                  <c:v>34766</c:v>
                </c:pt>
                <c:pt idx="2056">
                  <c:v>34767</c:v>
                </c:pt>
                <c:pt idx="2057">
                  <c:v>34768</c:v>
                </c:pt>
                <c:pt idx="2058">
                  <c:v>34769</c:v>
                </c:pt>
                <c:pt idx="2059">
                  <c:v>34770</c:v>
                </c:pt>
                <c:pt idx="2060">
                  <c:v>34771</c:v>
                </c:pt>
                <c:pt idx="2061">
                  <c:v>34772</c:v>
                </c:pt>
                <c:pt idx="2062">
                  <c:v>34773</c:v>
                </c:pt>
                <c:pt idx="2063">
                  <c:v>34774</c:v>
                </c:pt>
                <c:pt idx="2064">
                  <c:v>34775</c:v>
                </c:pt>
                <c:pt idx="2065">
                  <c:v>34776</c:v>
                </c:pt>
                <c:pt idx="2066">
                  <c:v>34777</c:v>
                </c:pt>
                <c:pt idx="2067">
                  <c:v>34778</c:v>
                </c:pt>
                <c:pt idx="2068">
                  <c:v>34779</c:v>
                </c:pt>
                <c:pt idx="2069">
                  <c:v>34780</c:v>
                </c:pt>
                <c:pt idx="2070">
                  <c:v>34781</c:v>
                </c:pt>
                <c:pt idx="2071">
                  <c:v>34782</c:v>
                </c:pt>
                <c:pt idx="2072">
                  <c:v>34783</c:v>
                </c:pt>
                <c:pt idx="2073">
                  <c:v>34784</c:v>
                </c:pt>
                <c:pt idx="2074">
                  <c:v>34785</c:v>
                </c:pt>
                <c:pt idx="2075">
                  <c:v>34786</c:v>
                </c:pt>
                <c:pt idx="2076">
                  <c:v>34787</c:v>
                </c:pt>
                <c:pt idx="2077">
                  <c:v>34788</c:v>
                </c:pt>
                <c:pt idx="2078">
                  <c:v>34789</c:v>
                </c:pt>
                <c:pt idx="2079">
                  <c:v>34790</c:v>
                </c:pt>
                <c:pt idx="2080">
                  <c:v>34791</c:v>
                </c:pt>
                <c:pt idx="2081">
                  <c:v>34792</c:v>
                </c:pt>
                <c:pt idx="2082">
                  <c:v>34793</c:v>
                </c:pt>
                <c:pt idx="2083">
                  <c:v>34794</c:v>
                </c:pt>
                <c:pt idx="2084">
                  <c:v>34795</c:v>
                </c:pt>
                <c:pt idx="2085">
                  <c:v>34796</c:v>
                </c:pt>
                <c:pt idx="2086">
                  <c:v>34797</c:v>
                </c:pt>
                <c:pt idx="2087">
                  <c:v>34798</c:v>
                </c:pt>
                <c:pt idx="2088">
                  <c:v>34799</c:v>
                </c:pt>
                <c:pt idx="2089">
                  <c:v>34800</c:v>
                </c:pt>
                <c:pt idx="2090">
                  <c:v>34801</c:v>
                </c:pt>
                <c:pt idx="2091">
                  <c:v>34802</c:v>
                </c:pt>
                <c:pt idx="2092">
                  <c:v>34803</c:v>
                </c:pt>
                <c:pt idx="2093">
                  <c:v>34804</c:v>
                </c:pt>
                <c:pt idx="2094">
                  <c:v>34805</c:v>
                </c:pt>
                <c:pt idx="2095">
                  <c:v>34806</c:v>
                </c:pt>
                <c:pt idx="2096">
                  <c:v>34807</c:v>
                </c:pt>
                <c:pt idx="2097">
                  <c:v>34808</c:v>
                </c:pt>
                <c:pt idx="2098">
                  <c:v>34809</c:v>
                </c:pt>
                <c:pt idx="2099">
                  <c:v>34810</c:v>
                </c:pt>
                <c:pt idx="2100">
                  <c:v>34811</c:v>
                </c:pt>
                <c:pt idx="2101">
                  <c:v>34812</c:v>
                </c:pt>
                <c:pt idx="2102">
                  <c:v>34813</c:v>
                </c:pt>
                <c:pt idx="2103">
                  <c:v>34814</c:v>
                </c:pt>
                <c:pt idx="2104">
                  <c:v>34815</c:v>
                </c:pt>
                <c:pt idx="2105">
                  <c:v>34816</c:v>
                </c:pt>
                <c:pt idx="2106">
                  <c:v>34817</c:v>
                </c:pt>
                <c:pt idx="2107">
                  <c:v>34818</c:v>
                </c:pt>
                <c:pt idx="2108">
                  <c:v>34819</c:v>
                </c:pt>
                <c:pt idx="2109">
                  <c:v>34820</c:v>
                </c:pt>
                <c:pt idx="2110">
                  <c:v>34821</c:v>
                </c:pt>
                <c:pt idx="2111">
                  <c:v>34822</c:v>
                </c:pt>
                <c:pt idx="2112">
                  <c:v>34823</c:v>
                </c:pt>
                <c:pt idx="2113">
                  <c:v>34824</c:v>
                </c:pt>
                <c:pt idx="2114">
                  <c:v>34825</c:v>
                </c:pt>
                <c:pt idx="2115">
                  <c:v>34826</c:v>
                </c:pt>
                <c:pt idx="2116">
                  <c:v>34827</c:v>
                </c:pt>
                <c:pt idx="2117">
                  <c:v>34828</c:v>
                </c:pt>
                <c:pt idx="2118">
                  <c:v>34829</c:v>
                </c:pt>
                <c:pt idx="2119">
                  <c:v>34830</c:v>
                </c:pt>
                <c:pt idx="2120">
                  <c:v>34831</c:v>
                </c:pt>
                <c:pt idx="2121">
                  <c:v>34832</c:v>
                </c:pt>
                <c:pt idx="2122">
                  <c:v>34833</c:v>
                </c:pt>
                <c:pt idx="2123">
                  <c:v>34834</c:v>
                </c:pt>
                <c:pt idx="2124">
                  <c:v>34835</c:v>
                </c:pt>
                <c:pt idx="2125">
                  <c:v>34836</c:v>
                </c:pt>
                <c:pt idx="2126">
                  <c:v>34837</c:v>
                </c:pt>
                <c:pt idx="2127">
                  <c:v>34838</c:v>
                </c:pt>
                <c:pt idx="2128">
                  <c:v>34839</c:v>
                </c:pt>
                <c:pt idx="2129">
                  <c:v>34840</c:v>
                </c:pt>
                <c:pt idx="2130">
                  <c:v>34841</c:v>
                </c:pt>
                <c:pt idx="2131">
                  <c:v>34842</c:v>
                </c:pt>
                <c:pt idx="2132">
                  <c:v>34843</c:v>
                </c:pt>
                <c:pt idx="2133">
                  <c:v>34844</c:v>
                </c:pt>
                <c:pt idx="2134">
                  <c:v>34845</c:v>
                </c:pt>
                <c:pt idx="2135">
                  <c:v>34846</c:v>
                </c:pt>
                <c:pt idx="2136">
                  <c:v>34847</c:v>
                </c:pt>
                <c:pt idx="2137">
                  <c:v>34848</c:v>
                </c:pt>
                <c:pt idx="2138">
                  <c:v>34849</c:v>
                </c:pt>
                <c:pt idx="2139">
                  <c:v>34850</c:v>
                </c:pt>
                <c:pt idx="2140">
                  <c:v>34851</c:v>
                </c:pt>
                <c:pt idx="2141">
                  <c:v>34852</c:v>
                </c:pt>
                <c:pt idx="2142">
                  <c:v>34853</c:v>
                </c:pt>
                <c:pt idx="2143">
                  <c:v>34854</c:v>
                </c:pt>
                <c:pt idx="2144">
                  <c:v>34855</c:v>
                </c:pt>
                <c:pt idx="2145">
                  <c:v>34856</c:v>
                </c:pt>
                <c:pt idx="2146">
                  <c:v>34857</c:v>
                </c:pt>
                <c:pt idx="2147">
                  <c:v>34858</c:v>
                </c:pt>
                <c:pt idx="2148">
                  <c:v>34859</c:v>
                </c:pt>
                <c:pt idx="2149">
                  <c:v>34860</c:v>
                </c:pt>
                <c:pt idx="2150">
                  <c:v>34861</c:v>
                </c:pt>
                <c:pt idx="2151">
                  <c:v>34862</c:v>
                </c:pt>
                <c:pt idx="2152">
                  <c:v>34863</c:v>
                </c:pt>
                <c:pt idx="2153">
                  <c:v>34864</c:v>
                </c:pt>
                <c:pt idx="2154">
                  <c:v>34865</c:v>
                </c:pt>
                <c:pt idx="2155">
                  <c:v>34866</c:v>
                </c:pt>
                <c:pt idx="2156">
                  <c:v>34867</c:v>
                </c:pt>
                <c:pt idx="2157">
                  <c:v>34868</c:v>
                </c:pt>
                <c:pt idx="2158">
                  <c:v>34869</c:v>
                </c:pt>
                <c:pt idx="2159">
                  <c:v>34870</c:v>
                </c:pt>
                <c:pt idx="2160">
                  <c:v>34871</c:v>
                </c:pt>
                <c:pt idx="2161">
                  <c:v>34872</c:v>
                </c:pt>
                <c:pt idx="2162">
                  <c:v>34873</c:v>
                </c:pt>
                <c:pt idx="2163">
                  <c:v>34874</c:v>
                </c:pt>
                <c:pt idx="2164">
                  <c:v>34875</c:v>
                </c:pt>
                <c:pt idx="2165">
                  <c:v>34876</c:v>
                </c:pt>
                <c:pt idx="2166">
                  <c:v>34877</c:v>
                </c:pt>
                <c:pt idx="2167">
                  <c:v>34878</c:v>
                </c:pt>
                <c:pt idx="2168">
                  <c:v>34879</c:v>
                </c:pt>
                <c:pt idx="2169">
                  <c:v>34880</c:v>
                </c:pt>
                <c:pt idx="2170">
                  <c:v>34881</c:v>
                </c:pt>
                <c:pt idx="2171">
                  <c:v>34882</c:v>
                </c:pt>
                <c:pt idx="2172">
                  <c:v>34883</c:v>
                </c:pt>
                <c:pt idx="2173">
                  <c:v>34884</c:v>
                </c:pt>
                <c:pt idx="2174">
                  <c:v>34885</c:v>
                </c:pt>
                <c:pt idx="2175">
                  <c:v>34886</c:v>
                </c:pt>
                <c:pt idx="2176">
                  <c:v>34887</c:v>
                </c:pt>
                <c:pt idx="2177">
                  <c:v>34888</c:v>
                </c:pt>
                <c:pt idx="2178">
                  <c:v>34889</c:v>
                </c:pt>
                <c:pt idx="2179">
                  <c:v>34890</c:v>
                </c:pt>
                <c:pt idx="2180">
                  <c:v>34891</c:v>
                </c:pt>
                <c:pt idx="2181">
                  <c:v>34892</c:v>
                </c:pt>
                <c:pt idx="2182">
                  <c:v>34893</c:v>
                </c:pt>
                <c:pt idx="2183">
                  <c:v>34894</c:v>
                </c:pt>
                <c:pt idx="2184">
                  <c:v>34895</c:v>
                </c:pt>
                <c:pt idx="2185">
                  <c:v>34896</c:v>
                </c:pt>
                <c:pt idx="2186">
                  <c:v>34897</c:v>
                </c:pt>
                <c:pt idx="2187">
                  <c:v>34898</c:v>
                </c:pt>
                <c:pt idx="2188">
                  <c:v>34899</c:v>
                </c:pt>
                <c:pt idx="2189">
                  <c:v>34900</c:v>
                </c:pt>
                <c:pt idx="2190">
                  <c:v>34901</c:v>
                </c:pt>
                <c:pt idx="2191">
                  <c:v>34902</c:v>
                </c:pt>
                <c:pt idx="2192">
                  <c:v>34903</c:v>
                </c:pt>
                <c:pt idx="2193">
                  <c:v>34904</c:v>
                </c:pt>
                <c:pt idx="2194">
                  <c:v>34905</c:v>
                </c:pt>
                <c:pt idx="2195">
                  <c:v>34906</c:v>
                </c:pt>
                <c:pt idx="2196">
                  <c:v>34907</c:v>
                </c:pt>
                <c:pt idx="2197">
                  <c:v>34908</c:v>
                </c:pt>
                <c:pt idx="2198">
                  <c:v>34909</c:v>
                </c:pt>
                <c:pt idx="2199">
                  <c:v>34910</c:v>
                </c:pt>
                <c:pt idx="2200">
                  <c:v>34911</c:v>
                </c:pt>
                <c:pt idx="2201">
                  <c:v>34912</c:v>
                </c:pt>
                <c:pt idx="2202">
                  <c:v>34913</c:v>
                </c:pt>
                <c:pt idx="2203">
                  <c:v>34914</c:v>
                </c:pt>
                <c:pt idx="2204">
                  <c:v>34915</c:v>
                </c:pt>
                <c:pt idx="2205">
                  <c:v>34916</c:v>
                </c:pt>
                <c:pt idx="2206">
                  <c:v>34917</c:v>
                </c:pt>
                <c:pt idx="2207">
                  <c:v>34918</c:v>
                </c:pt>
                <c:pt idx="2208">
                  <c:v>34919</c:v>
                </c:pt>
                <c:pt idx="2209">
                  <c:v>34920</c:v>
                </c:pt>
                <c:pt idx="2210">
                  <c:v>34921</c:v>
                </c:pt>
                <c:pt idx="2211">
                  <c:v>34922</c:v>
                </c:pt>
                <c:pt idx="2212">
                  <c:v>34923</c:v>
                </c:pt>
                <c:pt idx="2213">
                  <c:v>34924</c:v>
                </c:pt>
                <c:pt idx="2214">
                  <c:v>34925</c:v>
                </c:pt>
                <c:pt idx="2215">
                  <c:v>34926</c:v>
                </c:pt>
                <c:pt idx="2216">
                  <c:v>34927</c:v>
                </c:pt>
                <c:pt idx="2217">
                  <c:v>34928</c:v>
                </c:pt>
                <c:pt idx="2218">
                  <c:v>34929</c:v>
                </c:pt>
                <c:pt idx="2219">
                  <c:v>34930</c:v>
                </c:pt>
                <c:pt idx="2220">
                  <c:v>34931</c:v>
                </c:pt>
                <c:pt idx="2221">
                  <c:v>34932</c:v>
                </c:pt>
                <c:pt idx="2222">
                  <c:v>34933</c:v>
                </c:pt>
                <c:pt idx="2223">
                  <c:v>34934</c:v>
                </c:pt>
                <c:pt idx="2224">
                  <c:v>34935</c:v>
                </c:pt>
                <c:pt idx="2225">
                  <c:v>34936</c:v>
                </c:pt>
                <c:pt idx="2226">
                  <c:v>34937</c:v>
                </c:pt>
                <c:pt idx="2227">
                  <c:v>34938</c:v>
                </c:pt>
                <c:pt idx="2228">
                  <c:v>34939</c:v>
                </c:pt>
                <c:pt idx="2229">
                  <c:v>34940</c:v>
                </c:pt>
                <c:pt idx="2230">
                  <c:v>34941</c:v>
                </c:pt>
                <c:pt idx="2231">
                  <c:v>34942</c:v>
                </c:pt>
                <c:pt idx="2232">
                  <c:v>34943</c:v>
                </c:pt>
                <c:pt idx="2233">
                  <c:v>34944</c:v>
                </c:pt>
                <c:pt idx="2234">
                  <c:v>34945</c:v>
                </c:pt>
                <c:pt idx="2235">
                  <c:v>34946</c:v>
                </c:pt>
                <c:pt idx="2236">
                  <c:v>34947</c:v>
                </c:pt>
                <c:pt idx="2237">
                  <c:v>34948</c:v>
                </c:pt>
                <c:pt idx="2238">
                  <c:v>34949</c:v>
                </c:pt>
                <c:pt idx="2239">
                  <c:v>34950</c:v>
                </c:pt>
                <c:pt idx="2240">
                  <c:v>34951</c:v>
                </c:pt>
                <c:pt idx="2241">
                  <c:v>34952</c:v>
                </c:pt>
                <c:pt idx="2242">
                  <c:v>34953</c:v>
                </c:pt>
                <c:pt idx="2243">
                  <c:v>34954</c:v>
                </c:pt>
                <c:pt idx="2244">
                  <c:v>34955</c:v>
                </c:pt>
                <c:pt idx="2245">
                  <c:v>34956</c:v>
                </c:pt>
                <c:pt idx="2246">
                  <c:v>34957</c:v>
                </c:pt>
                <c:pt idx="2247">
                  <c:v>34958</c:v>
                </c:pt>
                <c:pt idx="2248">
                  <c:v>34959</c:v>
                </c:pt>
                <c:pt idx="2249">
                  <c:v>34960</c:v>
                </c:pt>
                <c:pt idx="2250">
                  <c:v>34961</c:v>
                </c:pt>
                <c:pt idx="2251">
                  <c:v>34962</c:v>
                </c:pt>
                <c:pt idx="2252">
                  <c:v>34963</c:v>
                </c:pt>
                <c:pt idx="2253">
                  <c:v>34964</c:v>
                </c:pt>
                <c:pt idx="2254">
                  <c:v>34965</c:v>
                </c:pt>
                <c:pt idx="2255">
                  <c:v>34966</c:v>
                </c:pt>
                <c:pt idx="2256">
                  <c:v>34967</c:v>
                </c:pt>
                <c:pt idx="2257">
                  <c:v>34968</c:v>
                </c:pt>
                <c:pt idx="2258">
                  <c:v>34969</c:v>
                </c:pt>
                <c:pt idx="2259">
                  <c:v>34970</c:v>
                </c:pt>
                <c:pt idx="2260">
                  <c:v>34971</c:v>
                </c:pt>
                <c:pt idx="2261">
                  <c:v>34972</c:v>
                </c:pt>
                <c:pt idx="2262">
                  <c:v>34973</c:v>
                </c:pt>
                <c:pt idx="2263">
                  <c:v>34974</c:v>
                </c:pt>
                <c:pt idx="2264">
                  <c:v>34975</c:v>
                </c:pt>
                <c:pt idx="2265">
                  <c:v>34976</c:v>
                </c:pt>
                <c:pt idx="2266">
                  <c:v>34977</c:v>
                </c:pt>
                <c:pt idx="2267">
                  <c:v>34978</c:v>
                </c:pt>
                <c:pt idx="2268">
                  <c:v>34979</c:v>
                </c:pt>
                <c:pt idx="2269">
                  <c:v>34980</c:v>
                </c:pt>
                <c:pt idx="2270">
                  <c:v>34981</c:v>
                </c:pt>
                <c:pt idx="2271">
                  <c:v>34982</c:v>
                </c:pt>
                <c:pt idx="2272">
                  <c:v>34983</c:v>
                </c:pt>
                <c:pt idx="2273">
                  <c:v>34984</c:v>
                </c:pt>
                <c:pt idx="2274">
                  <c:v>34985</c:v>
                </c:pt>
                <c:pt idx="2275">
                  <c:v>34986</c:v>
                </c:pt>
                <c:pt idx="2276">
                  <c:v>34987</c:v>
                </c:pt>
                <c:pt idx="2277">
                  <c:v>34988</c:v>
                </c:pt>
                <c:pt idx="2278">
                  <c:v>34989</c:v>
                </c:pt>
                <c:pt idx="2279">
                  <c:v>34990</c:v>
                </c:pt>
                <c:pt idx="2280">
                  <c:v>34991</c:v>
                </c:pt>
                <c:pt idx="2281">
                  <c:v>34992</c:v>
                </c:pt>
                <c:pt idx="2282">
                  <c:v>34993</c:v>
                </c:pt>
                <c:pt idx="2283">
                  <c:v>34994</c:v>
                </c:pt>
                <c:pt idx="2284">
                  <c:v>34995</c:v>
                </c:pt>
                <c:pt idx="2285">
                  <c:v>34996</c:v>
                </c:pt>
                <c:pt idx="2286">
                  <c:v>34997</c:v>
                </c:pt>
                <c:pt idx="2287">
                  <c:v>34998</c:v>
                </c:pt>
                <c:pt idx="2288">
                  <c:v>34999</c:v>
                </c:pt>
                <c:pt idx="2289">
                  <c:v>35000</c:v>
                </c:pt>
                <c:pt idx="2290">
                  <c:v>35001</c:v>
                </c:pt>
                <c:pt idx="2291">
                  <c:v>35002</c:v>
                </c:pt>
                <c:pt idx="2292">
                  <c:v>35003</c:v>
                </c:pt>
                <c:pt idx="2293">
                  <c:v>35004</c:v>
                </c:pt>
                <c:pt idx="2294">
                  <c:v>35005</c:v>
                </c:pt>
                <c:pt idx="2295">
                  <c:v>35006</c:v>
                </c:pt>
                <c:pt idx="2296">
                  <c:v>35007</c:v>
                </c:pt>
                <c:pt idx="2297">
                  <c:v>35008</c:v>
                </c:pt>
                <c:pt idx="2298">
                  <c:v>35009</c:v>
                </c:pt>
                <c:pt idx="2299">
                  <c:v>35010</c:v>
                </c:pt>
                <c:pt idx="2300">
                  <c:v>35011</c:v>
                </c:pt>
                <c:pt idx="2301">
                  <c:v>35012</c:v>
                </c:pt>
                <c:pt idx="2302">
                  <c:v>35013</c:v>
                </c:pt>
                <c:pt idx="2303">
                  <c:v>35014</c:v>
                </c:pt>
                <c:pt idx="2304">
                  <c:v>35015</c:v>
                </c:pt>
                <c:pt idx="2305">
                  <c:v>35016</c:v>
                </c:pt>
                <c:pt idx="2306">
                  <c:v>35017</c:v>
                </c:pt>
                <c:pt idx="2307">
                  <c:v>35018</c:v>
                </c:pt>
                <c:pt idx="2308">
                  <c:v>35019</c:v>
                </c:pt>
                <c:pt idx="2309">
                  <c:v>35020</c:v>
                </c:pt>
                <c:pt idx="2310">
                  <c:v>35021</c:v>
                </c:pt>
                <c:pt idx="2311">
                  <c:v>35022</c:v>
                </c:pt>
                <c:pt idx="2312">
                  <c:v>35023</c:v>
                </c:pt>
                <c:pt idx="2313">
                  <c:v>35024</c:v>
                </c:pt>
                <c:pt idx="2314">
                  <c:v>35025</c:v>
                </c:pt>
                <c:pt idx="2315">
                  <c:v>35026</c:v>
                </c:pt>
                <c:pt idx="2316">
                  <c:v>35027</c:v>
                </c:pt>
                <c:pt idx="2317">
                  <c:v>35028</c:v>
                </c:pt>
                <c:pt idx="2318">
                  <c:v>35029</c:v>
                </c:pt>
                <c:pt idx="2319">
                  <c:v>35030</c:v>
                </c:pt>
                <c:pt idx="2320">
                  <c:v>35031</c:v>
                </c:pt>
                <c:pt idx="2321">
                  <c:v>35032</c:v>
                </c:pt>
                <c:pt idx="2322">
                  <c:v>35033</c:v>
                </c:pt>
                <c:pt idx="2323">
                  <c:v>35034</c:v>
                </c:pt>
                <c:pt idx="2324">
                  <c:v>35035</c:v>
                </c:pt>
                <c:pt idx="2325">
                  <c:v>35036</c:v>
                </c:pt>
                <c:pt idx="2326">
                  <c:v>35037</c:v>
                </c:pt>
                <c:pt idx="2327">
                  <c:v>35038</c:v>
                </c:pt>
                <c:pt idx="2328">
                  <c:v>35039</c:v>
                </c:pt>
                <c:pt idx="2329">
                  <c:v>35040</c:v>
                </c:pt>
                <c:pt idx="2330">
                  <c:v>35041</c:v>
                </c:pt>
                <c:pt idx="2331">
                  <c:v>35042</c:v>
                </c:pt>
                <c:pt idx="2332">
                  <c:v>35043</c:v>
                </c:pt>
                <c:pt idx="2333">
                  <c:v>35044</c:v>
                </c:pt>
                <c:pt idx="2334">
                  <c:v>35045</c:v>
                </c:pt>
                <c:pt idx="2335">
                  <c:v>35046</c:v>
                </c:pt>
                <c:pt idx="2336">
                  <c:v>35047</c:v>
                </c:pt>
                <c:pt idx="2337">
                  <c:v>35048</c:v>
                </c:pt>
                <c:pt idx="2338">
                  <c:v>35049</c:v>
                </c:pt>
                <c:pt idx="2339">
                  <c:v>35050</c:v>
                </c:pt>
                <c:pt idx="2340">
                  <c:v>35051</c:v>
                </c:pt>
                <c:pt idx="2341">
                  <c:v>35052</c:v>
                </c:pt>
                <c:pt idx="2342">
                  <c:v>35053</c:v>
                </c:pt>
                <c:pt idx="2343">
                  <c:v>35054</c:v>
                </c:pt>
                <c:pt idx="2344">
                  <c:v>35055</c:v>
                </c:pt>
                <c:pt idx="2345">
                  <c:v>35056</c:v>
                </c:pt>
                <c:pt idx="2346">
                  <c:v>35057</c:v>
                </c:pt>
                <c:pt idx="2347">
                  <c:v>35058</c:v>
                </c:pt>
                <c:pt idx="2348">
                  <c:v>35059</c:v>
                </c:pt>
                <c:pt idx="2349">
                  <c:v>35060</c:v>
                </c:pt>
                <c:pt idx="2350">
                  <c:v>35061</c:v>
                </c:pt>
                <c:pt idx="2351">
                  <c:v>35062</c:v>
                </c:pt>
                <c:pt idx="2352">
                  <c:v>35063</c:v>
                </c:pt>
                <c:pt idx="2353">
                  <c:v>35064</c:v>
                </c:pt>
                <c:pt idx="2354">
                  <c:v>35065</c:v>
                </c:pt>
                <c:pt idx="2355">
                  <c:v>35066</c:v>
                </c:pt>
                <c:pt idx="2356">
                  <c:v>35067</c:v>
                </c:pt>
                <c:pt idx="2357">
                  <c:v>35068</c:v>
                </c:pt>
                <c:pt idx="2358">
                  <c:v>35069</c:v>
                </c:pt>
                <c:pt idx="2359">
                  <c:v>35070</c:v>
                </c:pt>
                <c:pt idx="2360">
                  <c:v>35071</c:v>
                </c:pt>
                <c:pt idx="2361">
                  <c:v>35072</c:v>
                </c:pt>
                <c:pt idx="2362">
                  <c:v>35073</c:v>
                </c:pt>
                <c:pt idx="2363">
                  <c:v>35074</c:v>
                </c:pt>
                <c:pt idx="2364">
                  <c:v>35075</c:v>
                </c:pt>
                <c:pt idx="2365">
                  <c:v>35076</c:v>
                </c:pt>
                <c:pt idx="2366">
                  <c:v>35077</c:v>
                </c:pt>
                <c:pt idx="2367">
                  <c:v>35078</c:v>
                </c:pt>
                <c:pt idx="2368">
                  <c:v>35079</c:v>
                </c:pt>
                <c:pt idx="2369">
                  <c:v>35080</c:v>
                </c:pt>
                <c:pt idx="2370">
                  <c:v>35081</c:v>
                </c:pt>
                <c:pt idx="2371">
                  <c:v>35082</c:v>
                </c:pt>
                <c:pt idx="2372">
                  <c:v>35083</c:v>
                </c:pt>
                <c:pt idx="2373">
                  <c:v>35084</c:v>
                </c:pt>
                <c:pt idx="2374">
                  <c:v>35085</c:v>
                </c:pt>
                <c:pt idx="2375">
                  <c:v>35086</c:v>
                </c:pt>
                <c:pt idx="2376">
                  <c:v>35087</c:v>
                </c:pt>
                <c:pt idx="2377">
                  <c:v>35088</c:v>
                </c:pt>
                <c:pt idx="2378">
                  <c:v>35089</c:v>
                </c:pt>
                <c:pt idx="2379">
                  <c:v>35090</c:v>
                </c:pt>
                <c:pt idx="2380">
                  <c:v>35091</c:v>
                </c:pt>
                <c:pt idx="2381">
                  <c:v>35092</c:v>
                </c:pt>
                <c:pt idx="2382">
                  <c:v>35093</c:v>
                </c:pt>
                <c:pt idx="2383">
                  <c:v>35094</c:v>
                </c:pt>
                <c:pt idx="2384">
                  <c:v>35095</c:v>
                </c:pt>
                <c:pt idx="2385">
                  <c:v>35096</c:v>
                </c:pt>
                <c:pt idx="2386">
                  <c:v>35097</c:v>
                </c:pt>
                <c:pt idx="2387">
                  <c:v>35098</c:v>
                </c:pt>
                <c:pt idx="2388">
                  <c:v>35099</c:v>
                </c:pt>
                <c:pt idx="2389">
                  <c:v>35100</c:v>
                </c:pt>
                <c:pt idx="2390">
                  <c:v>35101</c:v>
                </c:pt>
                <c:pt idx="2391">
                  <c:v>35102</c:v>
                </c:pt>
                <c:pt idx="2392">
                  <c:v>35103</c:v>
                </c:pt>
                <c:pt idx="2393">
                  <c:v>35104</c:v>
                </c:pt>
                <c:pt idx="2394">
                  <c:v>35105</c:v>
                </c:pt>
                <c:pt idx="2395">
                  <c:v>35106</c:v>
                </c:pt>
                <c:pt idx="2396">
                  <c:v>35107</c:v>
                </c:pt>
                <c:pt idx="2397">
                  <c:v>35108</c:v>
                </c:pt>
                <c:pt idx="2398">
                  <c:v>35109</c:v>
                </c:pt>
                <c:pt idx="2399">
                  <c:v>35110</c:v>
                </c:pt>
                <c:pt idx="2400">
                  <c:v>35111</c:v>
                </c:pt>
                <c:pt idx="2401">
                  <c:v>35112</c:v>
                </c:pt>
                <c:pt idx="2402">
                  <c:v>35113</c:v>
                </c:pt>
                <c:pt idx="2403">
                  <c:v>35114</c:v>
                </c:pt>
                <c:pt idx="2404">
                  <c:v>35115</c:v>
                </c:pt>
                <c:pt idx="2405">
                  <c:v>35116</c:v>
                </c:pt>
                <c:pt idx="2406">
                  <c:v>35117</c:v>
                </c:pt>
                <c:pt idx="2407">
                  <c:v>35118</c:v>
                </c:pt>
                <c:pt idx="2408">
                  <c:v>35119</c:v>
                </c:pt>
                <c:pt idx="2409">
                  <c:v>35120</c:v>
                </c:pt>
                <c:pt idx="2410">
                  <c:v>35121</c:v>
                </c:pt>
                <c:pt idx="2411">
                  <c:v>35122</c:v>
                </c:pt>
                <c:pt idx="2412">
                  <c:v>35123</c:v>
                </c:pt>
                <c:pt idx="2413">
                  <c:v>35124</c:v>
                </c:pt>
                <c:pt idx="2414">
                  <c:v>35125</c:v>
                </c:pt>
                <c:pt idx="2415">
                  <c:v>35126</c:v>
                </c:pt>
                <c:pt idx="2416">
                  <c:v>35127</c:v>
                </c:pt>
                <c:pt idx="2417">
                  <c:v>35128</c:v>
                </c:pt>
                <c:pt idx="2418">
                  <c:v>35129</c:v>
                </c:pt>
                <c:pt idx="2419">
                  <c:v>35130</c:v>
                </c:pt>
                <c:pt idx="2420">
                  <c:v>35131</c:v>
                </c:pt>
                <c:pt idx="2421">
                  <c:v>35132</c:v>
                </c:pt>
                <c:pt idx="2422">
                  <c:v>35133</c:v>
                </c:pt>
                <c:pt idx="2423">
                  <c:v>35134</c:v>
                </c:pt>
                <c:pt idx="2424">
                  <c:v>35135</c:v>
                </c:pt>
                <c:pt idx="2425">
                  <c:v>35136</c:v>
                </c:pt>
                <c:pt idx="2426">
                  <c:v>35137</c:v>
                </c:pt>
                <c:pt idx="2427">
                  <c:v>35138</c:v>
                </c:pt>
                <c:pt idx="2428">
                  <c:v>35139</c:v>
                </c:pt>
                <c:pt idx="2429">
                  <c:v>35140</c:v>
                </c:pt>
                <c:pt idx="2430">
                  <c:v>35141</c:v>
                </c:pt>
                <c:pt idx="2431">
                  <c:v>35142</c:v>
                </c:pt>
                <c:pt idx="2432">
                  <c:v>35143</c:v>
                </c:pt>
                <c:pt idx="2433">
                  <c:v>35144</c:v>
                </c:pt>
                <c:pt idx="2434">
                  <c:v>35145</c:v>
                </c:pt>
                <c:pt idx="2435">
                  <c:v>35146</c:v>
                </c:pt>
                <c:pt idx="2436">
                  <c:v>35147</c:v>
                </c:pt>
                <c:pt idx="2437">
                  <c:v>35148</c:v>
                </c:pt>
                <c:pt idx="2438">
                  <c:v>35149</c:v>
                </c:pt>
                <c:pt idx="2439">
                  <c:v>35150</c:v>
                </c:pt>
                <c:pt idx="2440">
                  <c:v>35151</c:v>
                </c:pt>
                <c:pt idx="2441">
                  <c:v>35152</c:v>
                </c:pt>
                <c:pt idx="2442">
                  <c:v>35153</c:v>
                </c:pt>
                <c:pt idx="2443">
                  <c:v>35154</c:v>
                </c:pt>
                <c:pt idx="2444">
                  <c:v>35155</c:v>
                </c:pt>
                <c:pt idx="2445">
                  <c:v>35156</c:v>
                </c:pt>
                <c:pt idx="2446">
                  <c:v>35157</c:v>
                </c:pt>
                <c:pt idx="2447">
                  <c:v>35158</c:v>
                </c:pt>
                <c:pt idx="2448">
                  <c:v>35159</c:v>
                </c:pt>
                <c:pt idx="2449">
                  <c:v>35160</c:v>
                </c:pt>
                <c:pt idx="2450">
                  <c:v>35161</c:v>
                </c:pt>
                <c:pt idx="2451">
                  <c:v>35162</c:v>
                </c:pt>
                <c:pt idx="2452">
                  <c:v>35163</c:v>
                </c:pt>
                <c:pt idx="2453">
                  <c:v>35164</c:v>
                </c:pt>
                <c:pt idx="2454">
                  <c:v>35165</c:v>
                </c:pt>
                <c:pt idx="2455">
                  <c:v>35166</c:v>
                </c:pt>
                <c:pt idx="2456">
                  <c:v>35167</c:v>
                </c:pt>
                <c:pt idx="2457">
                  <c:v>35168</c:v>
                </c:pt>
                <c:pt idx="2458">
                  <c:v>35169</c:v>
                </c:pt>
                <c:pt idx="2459">
                  <c:v>35170</c:v>
                </c:pt>
                <c:pt idx="2460">
                  <c:v>35171</c:v>
                </c:pt>
                <c:pt idx="2461">
                  <c:v>35172</c:v>
                </c:pt>
                <c:pt idx="2462">
                  <c:v>35173</c:v>
                </c:pt>
                <c:pt idx="2463">
                  <c:v>35174</c:v>
                </c:pt>
                <c:pt idx="2464">
                  <c:v>35175</c:v>
                </c:pt>
                <c:pt idx="2465">
                  <c:v>35176</c:v>
                </c:pt>
                <c:pt idx="2466">
                  <c:v>35177</c:v>
                </c:pt>
                <c:pt idx="2467">
                  <c:v>35178</c:v>
                </c:pt>
                <c:pt idx="2468">
                  <c:v>35179</c:v>
                </c:pt>
                <c:pt idx="2469">
                  <c:v>35180</c:v>
                </c:pt>
                <c:pt idx="2470">
                  <c:v>35181</c:v>
                </c:pt>
                <c:pt idx="2471">
                  <c:v>35182</c:v>
                </c:pt>
                <c:pt idx="2472">
                  <c:v>35183</c:v>
                </c:pt>
                <c:pt idx="2473">
                  <c:v>35184</c:v>
                </c:pt>
                <c:pt idx="2474">
                  <c:v>35185</c:v>
                </c:pt>
                <c:pt idx="2475">
                  <c:v>35186</c:v>
                </c:pt>
                <c:pt idx="2476">
                  <c:v>35187</c:v>
                </c:pt>
                <c:pt idx="2477">
                  <c:v>35188</c:v>
                </c:pt>
                <c:pt idx="2478">
                  <c:v>35189</c:v>
                </c:pt>
                <c:pt idx="2479">
                  <c:v>35190</c:v>
                </c:pt>
                <c:pt idx="2480">
                  <c:v>35191</c:v>
                </c:pt>
                <c:pt idx="2481">
                  <c:v>35192</c:v>
                </c:pt>
                <c:pt idx="2482">
                  <c:v>35193</c:v>
                </c:pt>
                <c:pt idx="2483">
                  <c:v>35194</c:v>
                </c:pt>
                <c:pt idx="2484">
                  <c:v>35195</c:v>
                </c:pt>
                <c:pt idx="2485">
                  <c:v>35196</c:v>
                </c:pt>
                <c:pt idx="2486">
                  <c:v>35197</c:v>
                </c:pt>
                <c:pt idx="2487">
                  <c:v>35198</c:v>
                </c:pt>
                <c:pt idx="2488">
                  <c:v>35199</c:v>
                </c:pt>
                <c:pt idx="2489">
                  <c:v>35200</c:v>
                </c:pt>
                <c:pt idx="2490">
                  <c:v>35201</c:v>
                </c:pt>
                <c:pt idx="2491">
                  <c:v>35202</c:v>
                </c:pt>
                <c:pt idx="2492">
                  <c:v>35203</c:v>
                </c:pt>
                <c:pt idx="2493">
                  <c:v>35204</c:v>
                </c:pt>
                <c:pt idx="2494">
                  <c:v>35205</c:v>
                </c:pt>
                <c:pt idx="2495">
                  <c:v>35206</c:v>
                </c:pt>
                <c:pt idx="2496">
                  <c:v>35207</c:v>
                </c:pt>
                <c:pt idx="2497">
                  <c:v>35208</c:v>
                </c:pt>
                <c:pt idx="2498">
                  <c:v>35209</c:v>
                </c:pt>
                <c:pt idx="2499">
                  <c:v>35210</c:v>
                </c:pt>
                <c:pt idx="2500">
                  <c:v>35211</c:v>
                </c:pt>
                <c:pt idx="2501">
                  <c:v>35212</c:v>
                </c:pt>
                <c:pt idx="2502">
                  <c:v>35213</c:v>
                </c:pt>
                <c:pt idx="2503">
                  <c:v>35214</c:v>
                </c:pt>
                <c:pt idx="2504">
                  <c:v>35215</c:v>
                </c:pt>
                <c:pt idx="2505">
                  <c:v>35216</c:v>
                </c:pt>
                <c:pt idx="2506">
                  <c:v>35217</c:v>
                </c:pt>
                <c:pt idx="2507">
                  <c:v>35218</c:v>
                </c:pt>
                <c:pt idx="2508">
                  <c:v>35219</c:v>
                </c:pt>
                <c:pt idx="2509">
                  <c:v>35220</c:v>
                </c:pt>
                <c:pt idx="2510">
                  <c:v>35221</c:v>
                </c:pt>
                <c:pt idx="2511">
                  <c:v>35222</c:v>
                </c:pt>
                <c:pt idx="2512">
                  <c:v>35223</c:v>
                </c:pt>
                <c:pt idx="2513">
                  <c:v>35224</c:v>
                </c:pt>
                <c:pt idx="2514">
                  <c:v>35225</c:v>
                </c:pt>
                <c:pt idx="2515">
                  <c:v>35226</c:v>
                </c:pt>
                <c:pt idx="2516">
                  <c:v>35227</c:v>
                </c:pt>
                <c:pt idx="2517">
                  <c:v>35228</c:v>
                </c:pt>
                <c:pt idx="2518">
                  <c:v>35229</c:v>
                </c:pt>
                <c:pt idx="2519">
                  <c:v>35230</c:v>
                </c:pt>
                <c:pt idx="2520">
                  <c:v>35231</c:v>
                </c:pt>
                <c:pt idx="2521">
                  <c:v>35232</c:v>
                </c:pt>
                <c:pt idx="2522">
                  <c:v>35233</c:v>
                </c:pt>
                <c:pt idx="2523">
                  <c:v>35234</c:v>
                </c:pt>
                <c:pt idx="2524">
                  <c:v>35235</c:v>
                </c:pt>
                <c:pt idx="2525">
                  <c:v>35236</c:v>
                </c:pt>
                <c:pt idx="2526">
                  <c:v>35237</c:v>
                </c:pt>
                <c:pt idx="2527">
                  <c:v>35238</c:v>
                </c:pt>
                <c:pt idx="2528">
                  <c:v>35239</c:v>
                </c:pt>
                <c:pt idx="2529">
                  <c:v>35240</c:v>
                </c:pt>
                <c:pt idx="2530">
                  <c:v>35241</c:v>
                </c:pt>
                <c:pt idx="2531">
                  <c:v>35242</c:v>
                </c:pt>
                <c:pt idx="2532">
                  <c:v>35243</c:v>
                </c:pt>
                <c:pt idx="2533">
                  <c:v>35244</c:v>
                </c:pt>
                <c:pt idx="2534">
                  <c:v>35245</c:v>
                </c:pt>
                <c:pt idx="2535">
                  <c:v>35246</c:v>
                </c:pt>
                <c:pt idx="2536">
                  <c:v>35247</c:v>
                </c:pt>
                <c:pt idx="2537">
                  <c:v>35248</c:v>
                </c:pt>
                <c:pt idx="2538">
                  <c:v>35249</c:v>
                </c:pt>
                <c:pt idx="2539">
                  <c:v>35250</c:v>
                </c:pt>
                <c:pt idx="2540">
                  <c:v>35251</c:v>
                </c:pt>
                <c:pt idx="2541">
                  <c:v>35252</c:v>
                </c:pt>
                <c:pt idx="2542">
                  <c:v>35253</c:v>
                </c:pt>
                <c:pt idx="2543">
                  <c:v>35254</c:v>
                </c:pt>
                <c:pt idx="2544">
                  <c:v>35255</c:v>
                </c:pt>
                <c:pt idx="2545">
                  <c:v>35256</c:v>
                </c:pt>
                <c:pt idx="2546">
                  <c:v>35257</c:v>
                </c:pt>
                <c:pt idx="2547">
                  <c:v>35258</c:v>
                </c:pt>
                <c:pt idx="2548">
                  <c:v>35259</c:v>
                </c:pt>
                <c:pt idx="2549">
                  <c:v>35260</c:v>
                </c:pt>
                <c:pt idx="2550">
                  <c:v>35261</c:v>
                </c:pt>
                <c:pt idx="2551">
                  <c:v>35262</c:v>
                </c:pt>
                <c:pt idx="2552">
                  <c:v>35263</c:v>
                </c:pt>
                <c:pt idx="2553">
                  <c:v>35264</c:v>
                </c:pt>
                <c:pt idx="2554">
                  <c:v>35265</c:v>
                </c:pt>
                <c:pt idx="2555">
                  <c:v>35266</c:v>
                </c:pt>
                <c:pt idx="2556">
                  <c:v>35267</c:v>
                </c:pt>
                <c:pt idx="2557">
                  <c:v>35268</c:v>
                </c:pt>
                <c:pt idx="2558">
                  <c:v>35269</c:v>
                </c:pt>
                <c:pt idx="2559">
                  <c:v>35270</c:v>
                </c:pt>
                <c:pt idx="2560">
                  <c:v>35271</c:v>
                </c:pt>
                <c:pt idx="2561">
                  <c:v>35272</c:v>
                </c:pt>
                <c:pt idx="2562">
                  <c:v>35273</c:v>
                </c:pt>
                <c:pt idx="2563">
                  <c:v>35274</c:v>
                </c:pt>
                <c:pt idx="2564">
                  <c:v>35275</c:v>
                </c:pt>
                <c:pt idx="2565">
                  <c:v>35276</c:v>
                </c:pt>
                <c:pt idx="2566">
                  <c:v>35277</c:v>
                </c:pt>
                <c:pt idx="2567">
                  <c:v>35278</c:v>
                </c:pt>
                <c:pt idx="2568">
                  <c:v>35279</c:v>
                </c:pt>
                <c:pt idx="2569">
                  <c:v>35280</c:v>
                </c:pt>
                <c:pt idx="2570">
                  <c:v>35281</c:v>
                </c:pt>
                <c:pt idx="2571">
                  <c:v>35282</c:v>
                </c:pt>
                <c:pt idx="2572">
                  <c:v>35283</c:v>
                </c:pt>
                <c:pt idx="2573">
                  <c:v>35284</c:v>
                </c:pt>
                <c:pt idx="2574">
                  <c:v>35285</c:v>
                </c:pt>
                <c:pt idx="2575">
                  <c:v>35286</c:v>
                </c:pt>
                <c:pt idx="2576">
                  <c:v>35287</c:v>
                </c:pt>
                <c:pt idx="2577">
                  <c:v>35288</c:v>
                </c:pt>
                <c:pt idx="2578">
                  <c:v>35289</c:v>
                </c:pt>
                <c:pt idx="2579">
                  <c:v>35290</c:v>
                </c:pt>
                <c:pt idx="2580">
                  <c:v>35291</c:v>
                </c:pt>
                <c:pt idx="2581">
                  <c:v>35292</c:v>
                </c:pt>
                <c:pt idx="2582">
                  <c:v>35293</c:v>
                </c:pt>
                <c:pt idx="2583">
                  <c:v>35294</c:v>
                </c:pt>
                <c:pt idx="2584">
                  <c:v>35295</c:v>
                </c:pt>
                <c:pt idx="2585">
                  <c:v>35296</c:v>
                </c:pt>
                <c:pt idx="2586">
                  <c:v>35297</c:v>
                </c:pt>
                <c:pt idx="2587">
                  <c:v>35298</c:v>
                </c:pt>
                <c:pt idx="2588">
                  <c:v>35299</c:v>
                </c:pt>
                <c:pt idx="2589">
                  <c:v>35300</c:v>
                </c:pt>
                <c:pt idx="2590">
                  <c:v>35301</c:v>
                </c:pt>
                <c:pt idx="2591">
                  <c:v>35302</c:v>
                </c:pt>
                <c:pt idx="2592">
                  <c:v>35303</c:v>
                </c:pt>
                <c:pt idx="2593">
                  <c:v>35304</c:v>
                </c:pt>
                <c:pt idx="2594">
                  <c:v>35305</c:v>
                </c:pt>
                <c:pt idx="2595">
                  <c:v>35306</c:v>
                </c:pt>
                <c:pt idx="2596">
                  <c:v>35307</c:v>
                </c:pt>
                <c:pt idx="2597">
                  <c:v>35308</c:v>
                </c:pt>
                <c:pt idx="2598">
                  <c:v>35309</c:v>
                </c:pt>
                <c:pt idx="2599">
                  <c:v>35310</c:v>
                </c:pt>
                <c:pt idx="2600">
                  <c:v>35311</c:v>
                </c:pt>
                <c:pt idx="2601">
                  <c:v>35312</c:v>
                </c:pt>
                <c:pt idx="2602">
                  <c:v>35313</c:v>
                </c:pt>
                <c:pt idx="2603">
                  <c:v>35314</c:v>
                </c:pt>
                <c:pt idx="2604">
                  <c:v>35315</c:v>
                </c:pt>
                <c:pt idx="2605">
                  <c:v>35316</c:v>
                </c:pt>
                <c:pt idx="2606">
                  <c:v>35317</c:v>
                </c:pt>
                <c:pt idx="2607">
                  <c:v>35318</c:v>
                </c:pt>
                <c:pt idx="2608">
                  <c:v>35319</c:v>
                </c:pt>
                <c:pt idx="2609">
                  <c:v>35320</c:v>
                </c:pt>
                <c:pt idx="2610">
                  <c:v>35321</c:v>
                </c:pt>
                <c:pt idx="2611">
                  <c:v>35322</c:v>
                </c:pt>
                <c:pt idx="2612">
                  <c:v>35323</c:v>
                </c:pt>
                <c:pt idx="2613">
                  <c:v>35324</c:v>
                </c:pt>
                <c:pt idx="2614">
                  <c:v>35325</c:v>
                </c:pt>
                <c:pt idx="2615">
                  <c:v>35326</c:v>
                </c:pt>
                <c:pt idx="2616">
                  <c:v>35327</c:v>
                </c:pt>
                <c:pt idx="2617">
                  <c:v>35328</c:v>
                </c:pt>
                <c:pt idx="2618">
                  <c:v>35329</c:v>
                </c:pt>
                <c:pt idx="2619">
                  <c:v>35330</c:v>
                </c:pt>
                <c:pt idx="2620">
                  <c:v>35331</c:v>
                </c:pt>
                <c:pt idx="2621">
                  <c:v>35332</c:v>
                </c:pt>
                <c:pt idx="2622">
                  <c:v>35333</c:v>
                </c:pt>
                <c:pt idx="2623">
                  <c:v>35334</c:v>
                </c:pt>
                <c:pt idx="2624">
                  <c:v>35335</c:v>
                </c:pt>
                <c:pt idx="2625">
                  <c:v>35336</c:v>
                </c:pt>
                <c:pt idx="2626">
                  <c:v>35337</c:v>
                </c:pt>
                <c:pt idx="2627">
                  <c:v>35338</c:v>
                </c:pt>
                <c:pt idx="2628">
                  <c:v>35339</c:v>
                </c:pt>
                <c:pt idx="2629">
                  <c:v>35340</c:v>
                </c:pt>
                <c:pt idx="2630">
                  <c:v>35341</c:v>
                </c:pt>
                <c:pt idx="2631">
                  <c:v>35342</c:v>
                </c:pt>
                <c:pt idx="2632">
                  <c:v>35343</c:v>
                </c:pt>
                <c:pt idx="2633">
                  <c:v>35344</c:v>
                </c:pt>
                <c:pt idx="2634">
                  <c:v>35345</c:v>
                </c:pt>
                <c:pt idx="2635">
                  <c:v>35346</c:v>
                </c:pt>
                <c:pt idx="2636">
                  <c:v>35347</c:v>
                </c:pt>
                <c:pt idx="2637">
                  <c:v>35348</c:v>
                </c:pt>
                <c:pt idx="2638">
                  <c:v>35349</c:v>
                </c:pt>
                <c:pt idx="2639">
                  <c:v>35350</c:v>
                </c:pt>
                <c:pt idx="2640">
                  <c:v>35351</c:v>
                </c:pt>
                <c:pt idx="2641">
                  <c:v>35352</c:v>
                </c:pt>
                <c:pt idx="2642">
                  <c:v>35353</c:v>
                </c:pt>
                <c:pt idx="2643">
                  <c:v>35354</c:v>
                </c:pt>
                <c:pt idx="2644">
                  <c:v>35355</c:v>
                </c:pt>
                <c:pt idx="2645">
                  <c:v>35356</c:v>
                </c:pt>
                <c:pt idx="2646">
                  <c:v>35357</c:v>
                </c:pt>
                <c:pt idx="2647">
                  <c:v>35358</c:v>
                </c:pt>
                <c:pt idx="2648">
                  <c:v>35359</c:v>
                </c:pt>
                <c:pt idx="2649">
                  <c:v>35360</c:v>
                </c:pt>
                <c:pt idx="2650">
                  <c:v>35361</c:v>
                </c:pt>
                <c:pt idx="2651">
                  <c:v>35362</c:v>
                </c:pt>
                <c:pt idx="2652">
                  <c:v>35363</c:v>
                </c:pt>
                <c:pt idx="2653">
                  <c:v>35364</c:v>
                </c:pt>
                <c:pt idx="2654">
                  <c:v>35365</c:v>
                </c:pt>
                <c:pt idx="2655">
                  <c:v>35366</c:v>
                </c:pt>
                <c:pt idx="2656">
                  <c:v>35367</c:v>
                </c:pt>
                <c:pt idx="2657">
                  <c:v>35368</c:v>
                </c:pt>
                <c:pt idx="2658">
                  <c:v>35369</c:v>
                </c:pt>
                <c:pt idx="2659">
                  <c:v>35370</c:v>
                </c:pt>
                <c:pt idx="2660">
                  <c:v>35371</c:v>
                </c:pt>
                <c:pt idx="2661">
                  <c:v>35372</c:v>
                </c:pt>
                <c:pt idx="2662">
                  <c:v>35373</c:v>
                </c:pt>
                <c:pt idx="2663">
                  <c:v>35374</c:v>
                </c:pt>
                <c:pt idx="2664">
                  <c:v>35375</c:v>
                </c:pt>
                <c:pt idx="2665">
                  <c:v>35376</c:v>
                </c:pt>
                <c:pt idx="2666">
                  <c:v>35377</c:v>
                </c:pt>
                <c:pt idx="2667">
                  <c:v>35378</c:v>
                </c:pt>
                <c:pt idx="2668">
                  <c:v>35379</c:v>
                </c:pt>
                <c:pt idx="2669">
                  <c:v>35380</c:v>
                </c:pt>
                <c:pt idx="2670">
                  <c:v>35381</c:v>
                </c:pt>
                <c:pt idx="2671">
                  <c:v>35382</c:v>
                </c:pt>
                <c:pt idx="2672">
                  <c:v>35383</c:v>
                </c:pt>
                <c:pt idx="2673">
                  <c:v>35384</c:v>
                </c:pt>
                <c:pt idx="2674">
                  <c:v>35385</c:v>
                </c:pt>
                <c:pt idx="2675">
                  <c:v>35386</c:v>
                </c:pt>
                <c:pt idx="2676">
                  <c:v>35387</c:v>
                </c:pt>
                <c:pt idx="2677">
                  <c:v>35388</c:v>
                </c:pt>
                <c:pt idx="2678">
                  <c:v>35389</c:v>
                </c:pt>
                <c:pt idx="2679">
                  <c:v>35390</c:v>
                </c:pt>
                <c:pt idx="2680">
                  <c:v>35496</c:v>
                </c:pt>
                <c:pt idx="2681">
                  <c:v>35497</c:v>
                </c:pt>
                <c:pt idx="2682">
                  <c:v>35498</c:v>
                </c:pt>
                <c:pt idx="2683">
                  <c:v>35499</c:v>
                </c:pt>
                <c:pt idx="2684">
                  <c:v>35500</c:v>
                </c:pt>
                <c:pt idx="2685">
                  <c:v>35501</c:v>
                </c:pt>
                <c:pt idx="2686">
                  <c:v>35502</c:v>
                </c:pt>
                <c:pt idx="2687">
                  <c:v>35503</c:v>
                </c:pt>
                <c:pt idx="2688">
                  <c:v>35504</c:v>
                </c:pt>
                <c:pt idx="2689">
                  <c:v>35505</c:v>
                </c:pt>
                <c:pt idx="2690">
                  <c:v>35506</c:v>
                </c:pt>
                <c:pt idx="2691">
                  <c:v>35507</c:v>
                </c:pt>
                <c:pt idx="2692">
                  <c:v>35508</c:v>
                </c:pt>
                <c:pt idx="2693">
                  <c:v>35509</c:v>
                </c:pt>
                <c:pt idx="2694">
                  <c:v>35510</c:v>
                </c:pt>
                <c:pt idx="2695">
                  <c:v>35511</c:v>
                </c:pt>
                <c:pt idx="2696">
                  <c:v>35512</c:v>
                </c:pt>
                <c:pt idx="2697">
                  <c:v>35513</c:v>
                </c:pt>
                <c:pt idx="2698">
                  <c:v>35514</c:v>
                </c:pt>
                <c:pt idx="2699">
                  <c:v>35515</c:v>
                </c:pt>
                <c:pt idx="2700">
                  <c:v>35516</c:v>
                </c:pt>
                <c:pt idx="2701">
                  <c:v>35517</c:v>
                </c:pt>
                <c:pt idx="2702">
                  <c:v>35518</c:v>
                </c:pt>
                <c:pt idx="2703">
                  <c:v>35519</c:v>
                </c:pt>
                <c:pt idx="2704">
                  <c:v>35520</c:v>
                </c:pt>
                <c:pt idx="2705">
                  <c:v>35521</c:v>
                </c:pt>
                <c:pt idx="2706">
                  <c:v>35522</c:v>
                </c:pt>
                <c:pt idx="2707">
                  <c:v>35523</c:v>
                </c:pt>
                <c:pt idx="2708">
                  <c:v>35524</c:v>
                </c:pt>
                <c:pt idx="2709">
                  <c:v>35525</c:v>
                </c:pt>
                <c:pt idx="2710">
                  <c:v>35526</c:v>
                </c:pt>
                <c:pt idx="2711">
                  <c:v>35527</c:v>
                </c:pt>
                <c:pt idx="2712">
                  <c:v>35528</c:v>
                </c:pt>
                <c:pt idx="2713">
                  <c:v>35529</c:v>
                </c:pt>
                <c:pt idx="2714">
                  <c:v>35530</c:v>
                </c:pt>
                <c:pt idx="2715">
                  <c:v>35531</c:v>
                </c:pt>
                <c:pt idx="2716">
                  <c:v>35532</c:v>
                </c:pt>
                <c:pt idx="2717">
                  <c:v>35533</c:v>
                </c:pt>
                <c:pt idx="2718">
                  <c:v>35534</c:v>
                </c:pt>
                <c:pt idx="2719">
                  <c:v>35535</c:v>
                </c:pt>
                <c:pt idx="2720">
                  <c:v>35536</c:v>
                </c:pt>
                <c:pt idx="2721">
                  <c:v>35537</c:v>
                </c:pt>
                <c:pt idx="2722">
                  <c:v>35538</c:v>
                </c:pt>
                <c:pt idx="2723">
                  <c:v>35539</c:v>
                </c:pt>
                <c:pt idx="2724">
                  <c:v>35540</c:v>
                </c:pt>
                <c:pt idx="2725">
                  <c:v>35541</c:v>
                </c:pt>
                <c:pt idx="2726">
                  <c:v>35542</c:v>
                </c:pt>
                <c:pt idx="2727">
                  <c:v>35543</c:v>
                </c:pt>
                <c:pt idx="2728">
                  <c:v>35544</c:v>
                </c:pt>
                <c:pt idx="2729">
                  <c:v>35545</c:v>
                </c:pt>
                <c:pt idx="2730">
                  <c:v>35546</c:v>
                </c:pt>
                <c:pt idx="2731">
                  <c:v>35547</c:v>
                </c:pt>
                <c:pt idx="2732">
                  <c:v>35548</c:v>
                </c:pt>
                <c:pt idx="2733">
                  <c:v>35549</c:v>
                </c:pt>
                <c:pt idx="2734">
                  <c:v>35550</c:v>
                </c:pt>
                <c:pt idx="2735">
                  <c:v>35551</c:v>
                </c:pt>
                <c:pt idx="2736">
                  <c:v>35552</c:v>
                </c:pt>
                <c:pt idx="2737">
                  <c:v>35553</c:v>
                </c:pt>
                <c:pt idx="2738">
                  <c:v>35554</c:v>
                </c:pt>
                <c:pt idx="2739">
                  <c:v>35555</c:v>
                </c:pt>
                <c:pt idx="2740">
                  <c:v>35556</c:v>
                </c:pt>
                <c:pt idx="2741">
                  <c:v>35557</c:v>
                </c:pt>
                <c:pt idx="2742">
                  <c:v>35558</c:v>
                </c:pt>
                <c:pt idx="2743">
                  <c:v>35559</c:v>
                </c:pt>
                <c:pt idx="2744">
                  <c:v>35560</c:v>
                </c:pt>
                <c:pt idx="2745">
                  <c:v>35561</c:v>
                </c:pt>
                <c:pt idx="2746">
                  <c:v>35562</c:v>
                </c:pt>
                <c:pt idx="2747">
                  <c:v>35563</c:v>
                </c:pt>
                <c:pt idx="2748">
                  <c:v>35564</c:v>
                </c:pt>
                <c:pt idx="2749">
                  <c:v>35565</c:v>
                </c:pt>
                <c:pt idx="2750">
                  <c:v>35566</c:v>
                </c:pt>
                <c:pt idx="2751">
                  <c:v>35567</c:v>
                </c:pt>
                <c:pt idx="2752">
                  <c:v>35568</c:v>
                </c:pt>
                <c:pt idx="2753">
                  <c:v>35569</c:v>
                </c:pt>
                <c:pt idx="2754">
                  <c:v>35570</c:v>
                </c:pt>
                <c:pt idx="2755">
                  <c:v>35571</c:v>
                </c:pt>
                <c:pt idx="2756">
                  <c:v>35572</c:v>
                </c:pt>
                <c:pt idx="2757">
                  <c:v>35573</c:v>
                </c:pt>
                <c:pt idx="2758">
                  <c:v>35574</c:v>
                </c:pt>
                <c:pt idx="2759">
                  <c:v>35575</c:v>
                </c:pt>
                <c:pt idx="2760">
                  <c:v>35576</c:v>
                </c:pt>
                <c:pt idx="2761">
                  <c:v>35577</c:v>
                </c:pt>
                <c:pt idx="2762">
                  <c:v>35578</c:v>
                </c:pt>
                <c:pt idx="2763">
                  <c:v>35579</c:v>
                </c:pt>
                <c:pt idx="2764">
                  <c:v>35580</c:v>
                </c:pt>
                <c:pt idx="2765">
                  <c:v>35581</c:v>
                </c:pt>
                <c:pt idx="2766">
                  <c:v>35582</c:v>
                </c:pt>
                <c:pt idx="2767">
                  <c:v>35583</c:v>
                </c:pt>
                <c:pt idx="2768">
                  <c:v>35584</c:v>
                </c:pt>
                <c:pt idx="2769">
                  <c:v>35585</c:v>
                </c:pt>
                <c:pt idx="2770">
                  <c:v>35586</c:v>
                </c:pt>
                <c:pt idx="2771">
                  <c:v>35587</c:v>
                </c:pt>
                <c:pt idx="2772">
                  <c:v>35588</c:v>
                </c:pt>
                <c:pt idx="2773">
                  <c:v>35589</c:v>
                </c:pt>
                <c:pt idx="2774">
                  <c:v>35590</c:v>
                </c:pt>
                <c:pt idx="2775">
                  <c:v>35591</c:v>
                </c:pt>
                <c:pt idx="2776">
                  <c:v>35592</c:v>
                </c:pt>
                <c:pt idx="2777">
                  <c:v>35593</c:v>
                </c:pt>
                <c:pt idx="2778">
                  <c:v>35594</c:v>
                </c:pt>
                <c:pt idx="2779">
                  <c:v>35595</c:v>
                </c:pt>
                <c:pt idx="2780">
                  <c:v>35596</c:v>
                </c:pt>
                <c:pt idx="2781">
                  <c:v>35597</c:v>
                </c:pt>
                <c:pt idx="2782">
                  <c:v>35598</c:v>
                </c:pt>
                <c:pt idx="2783">
                  <c:v>35599</c:v>
                </c:pt>
                <c:pt idx="2784">
                  <c:v>35600</c:v>
                </c:pt>
                <c:pt idx="2785">
                  <c:v>35601</c:v>
                </c:pt>
                <c:pt idx="2786">
                  <c:v>35602</c:v>
                </c:pt>
                <c:pt idx="2787">
                  <c:v>35603</c:v>
                </c:pt>
                <c:pt idx="2788">
                  <c:v>35604</c:v>
                </c:pt>
                <c:pt idx="2789">
                  <c:v>35605</c:v>
                </c:pt>
                <c:pt idx="2790">
                  <c:v>35606</c:v>
                </c:pt>
                <c:pt idx="2791">
                  <c:v>35607</c:v>
                </c:pt>
                <c:pt idx="2792">
                  <c:v>35608</c:v>
                </c:pt>
                <c:pt idx="2793">
                  <c:v>35609</c:v>
                </c:pt>
                <c:pt idx="2794">
                  <c:v>35610</c:v>
                </c:pt>
                <c:pt idx="2795">
                  <c:v>35611</c:v>
                </c:pt>
                <c:pt idx="2796">
                  <c:v>35612</c:v>
                </c:pt>
                <c:pt idx="2797">
                  <c:v>35613</c:v>
                </c:pt>
                <c:pt idx="2798">
                  <c:v>35614</c:v>
                </c:pt>
                <c:pt idx="2799">
                  <c:v>35615</c:v>
                </c:pt>
                <c:pt idx="2800">
                  <c:v>35616</c:v>
                </c:pt>
                <c:pt idx="2801">
                  <c:v>35617</c:v>
                </c:pt>
                <c:pt idx="2802">
                  <c:v>35618</c:v>
                </c:pt>
                <c:pt idx="2803">
                  <c:v>35619</c:v>
                </c:pt>
                <c:pt idx="2804">
                  <c:v>35620</c:v>
                </c:pt>
                <c:pt idx="2805">
                  <c:v>35621</c:v>
                </c:pt>
                <c:pt idx="2806">
                  <c:v>35622</c:v>
                </c:pt>
                <c:pt idx="2807">
                  <c:v>35623</c:v>
                </c:pt>
                <c:pt idx="2808">
                  <c:v>35624</c:v>
                </c:pt>
                <c:pt idx="2809">
                  <c:v>35625</c:v>
                </c:pt>
                <c:pt idx="2810">
                  <c:v>35626</c:v>
                </c:pt>
                <c:pt idx="2811">
                  <c:v>35627</c:v>
                </c:pt>
                <c:pt idx="2812">
                  <c:v>35628</c:v>
                </c:pt>
                <c:pt idx="2813">
                  <c:v>35629</c:v>
                </c:pt>
                <c:pt idx="2814">
                  <c:v>35630</c:v>
                </c:pt>
                <c:pt idx="2815">
                  <c:v>35631</c:v>
                </c:pt>
                <c:pt idx="2816">
                  <c:v>35632</c:v>
                </c:pt>
                <c:pt idx="2817">
                  <c:v>35633</c:v>
                </c:pt>
                <c:pt idx="2818">
                  <c:v>35634</c:v>
                </c:pt>
                <c:pt idx="2819">
                  <c:v>35635</c:v>
                </c:pt>
                <c:pt idx="2820">
                  <c:v>35636</c:v>
                </c:pt>
                <c:pt idx="2821">
                  <c:v>35637</c:v>
                </c:pt>
                <c:pt idx="2822">
                  <c:v>35638</c:v>
                </c:pt>
                <c:pt idx="2823">
                  <c:v>35639</c:v>
                </c:pt>
                <c:pt idx="2824">
                  <c:v>35640</c:v>
                </c:pt>
                <c:pt idx="2825">
                  <c:v>35641</c:v>
                </c:pt>
                <c:pt idx="2826">
                  <c:v>35642</c:v>
                </c:pt>
                <c:pt idx="2827">
                  <c:v>35643</c:v>
                </c:pt>
                <c:pt idx="2828">
                  <c:v>35644</c:v>
                </c:pt>
                <c:pt idx="2829">
                  <c:v>35645</c:v>
                </c:pt>
                <c:pt idx="2830">
                  <c:v>35646</c:v>
                </c:pt>
                <c:pt idx="2831">
                  <c:v>35647</c:v>
                </c:pt>
                <c:pt idx="2832">
                  <c:v>35648</c:v>
                </c:pt>
                <c:pt idx="2833">
                  <c:v>35649</c:v>
                </c:pt>
                <c:pt idx="2834">
                  <c:v>35650</c:v>
                </c:pt>
                <c:pt idx="2835">
                  <c:v>35651</c:v>
                </c:pt>
                <c:pt idx="2836">
                  <c:v>35652</c:v>
                </c:pt>
                <c:pt idx="2837">
                  <c:v>35653</c:v>
                </c:pt>
                <c:pt idx="2838">
                  <c:v>35654</c:v>
                </c:pt>
                <c:pt idx="2839">
                  <c:v>35655</c:v>
                </c:pt>
                <c:pt idx="2840">
                  <c:v>35656</c:v>
                </c:pt>
                <c:pt idx="2841">
                  <c:v>35657</c:v>
                </c:pt>
                <c:pt idx="2842">
                  <c:v>35658</c:v>
                </c:pt>
                <c:pt idx="2843">
                  <c:v>35659</c:v>
                </c:pt>
                <c:pt idx="2844">
                  <c:v>35660</c:v>
                </c:pt>
                <c:pt idx="2845">
                  <c:v>35661</c:v>
                </c:pt>
                <c:pt idx="2846">
                  <c:v>35662</c:v>
                </c:pt>
                <c:pt idx="2847">
                  <c:v>35663</c:v>
                </c:pt>
                <c:pt idx="2848">
                  <c:v>35664</c:v>
                </c:pt>
                <c:pt idx="2849">
                  <c:v>35665</c:v>
                </c:pt>
                <c:pt idx="2850">
                  <c:v>35666</c:v>
                </c:pt>
                <c:pt idx="2851">
                  <c:v>35667</c:v>
                </c:pt>
                <c:pt idx="2852">
                  <c:v>35668</c:v>
                </c:pt>
                <c:pt idx="2853">
                  <c:v>35669</c:v>
                </c:pt>
                <c:pt idx="2854">
                  <c:v>35670</c:v>
                </c:pt>
                <c:pt idx="2855">
                  <c:v>35671</c:v>
                </c:pt>
                <c:pt idx="2856">
                  <c:v>35672</c:v>
                </c:pt>
                <c:pt idx="2857">
                  <c:v>35673</c:v>
                </c:pt>
                <c:pt idx="2858">
                  <c:v>35674</c:v>
                </c:pt>
                <c:pt idx="2859">
                  <c:v>35675</c:v>
                </c:pt>
                <c:pt idx="2860">
                  <c:v>35676</c:v>
                </c:pt>
                <c:pt idx="2861">
                  <c:v>35677</c:v>
                </c:pt>
                <c:pt idx="2862">
                  <c:v>35678</c:v>
                </c:pt>
                <c:pt idx="2863">
                  <c:v>35679</c:v>
                </c:pt>
                <c:pt idx="2864">
                  <c:v>35680</c:v>
                </c:pt>
                <c:pt idx="2865">
                  <c:v>35681</c:v>
                </c:pt>
                <c:pt idx="2866">
                  <c:v>35682</c:v>
                </c:pt>
                <c:pt idx="2867">
                  <c:v>35683</c:v>
                </c:pt>
                <c:pt idx="2868">
                  <c:v>35684</c:v>
                </c:pt>
                <c:pt idx="2869">
                  <c:v>35685</c:v>
                </c:pt>
                <c:pt idx="2870">
                  <c:v>35686</c:v>
                </c:pt>
                <c:pt idx="2871">
                  <c:v>35687</c:v>
                </c:pt>
                <c:pt idx="2872">
                  <c:v>35688</c:v>
                </c:pt>
                <c:pt idx="2873">
                  <c:v>35689</c:v>
                </c:pt>
                <c:pt idx="2874">
                  <c:v>35690</c:v>
                </c:pt>
                <c:pt idx="2875">
                  <c:v>35691</c:v>
                </c:pt>
                <c:pt idx="2876">
                  <c:v>35692</c:v>
                </c:pt>
                <c:pt idx="2877">
                  <c:v>35693</c:v>
                </c:pt>
                <c:pt idx="2878">
                  <c:v>35694</c:v>
                </c:pt>
                <c:pt idx="2879">
                  <c:v>35695</c:v>
                </c:pt>
                <c:pt idx="2880">
                  <c:v>35696</c:v>
                </c:pt>
                <c:pt idx="2881">
                  <c:v>35697</c:v>
                </c:pt>
                <c:pt idx="2882">
                  <c:v>35698</c:v>
                </c:pt>
                <c:pt idx="2883">
                  <c:v>35699</c:v>
                </c:pt>
                <c:pt idx="2884">
                  <c:v>35700</c:v>
                </c:pt>
                <c:pt idx="2885">
                  <c:v>35701</c:v>
                </c:pt>
                <c:pt idx="2886">
                  <c:v>35702</c:v>
                </c:pt>
                <c:pt idx="2887">
                  <c:v>35703</c:v>
                </c:pt>
                <c:pt idx="2888">
                  <c:v>35704</c:v>
                </c:pt>
                <c:pt idx="2889">
                  <c:v>35705</c:v>
                </c:pt>
                <c:pt idx="2890">
                  <c:v>35706</c:v>
                </c:pt>
                <c:pt idx="2891">
                  <c:v>35707</c:v>
                </c:pt>
                <c:pt idx="2892">
                  <c:v>35708</c:v>
                </c:pt>
                <c:pt idx="2893">
                  <c:v>35709</c:v>
                </c:pt>
                <c:pt idx="2894">
                  <c:v>35710</c:v>
                </c:pt>
                <c:pt idx="2895">
                  <c:v>35711</c:v>
                </c:pt>
                <c:pt idx="2896">
                  <c:v>35712</c:v>
                </c:pt>
                <c:pt idx="2897">
                  <c:v>35713</c:v>
                </c:pt>
                <c:pt idx="2898">
                  <c:v>35714</c:v>
                </c:pt>
                <c:pt idx="2899">
                  <c:v>35715</c:v>
                </c:pt>
                <c:pt idx="2900">
                  <c:v>35716</c:v>
                </c:pt>
                <c:pt idx="2901">
                  <c:v>35717</c:v>
                </c:pt>
                <c:pt idx="2902">
                  <c:v>35718</c:v>
                </c:pt>
                <c:pt idx="2903">
                  <c:v>35719</c:v>
                </c:pt>
                <c:pt idx="2904">
                  <c:v>35720</c:v>
                </c:pt>
                <c:pt idx="2905">
                  <c:v>35721</c:v>
                </c:pt>
                <c:pt idx="2906">
                  <c:v>35722</c:v>
                </c:pt>
                <c:pt idx="2907">
                  <c:v>35723</c:v>
                </c:pt>
                <c:pt idx="2908">
                  <c:v>35724</c:v>
                </c:pt>
                <c:pt idx="2909">
                  <c:v>35725</c:v>
                </c:pt>
                <c:pt idx="2910">
                  <c:v>35726</c:v>
                </c:pt>
                <c:pt idx="2911">
                  <c:v>35727</c:v>
                </c:pt>
                <c:pt idx="2912">
                  <c:v>35728</c:v>
                </c:pt>
                <c:pt idx="2913">
                  <c:v>35729</c:v>
                </c:pt>
                <c:pt idx="2914">
                  <c:v>35730</c:v>
                </c:pt>
                <c:pt idx="2915">
                  <c:v>35731</c:v>
                </c:pt>
                <c:pt idx="2916">
                  <c:v>35732</c:v>
                </c:pt>
                <c:pt idx="2917">
                  <c:v>35733</c:v>
                </c:pt>
                <c:pt idx="2918">
                  <c:v>35734</c:v>
                </c:pt>
                <c:pt idx="2919">
                  <c:v>35735</c:v>
                </c:pt>
                <c:pt idx="2920">
                  <c:v>35736</c:v>
                </c:pt>
                <c:pt idx="2921">
                  <c:v>35737</c:v>
                </c:pt>
                <c:pt idx="2922">
                  <c:v>35738</c:v>
                </c:pt>
                <c:pt idx="2923">
                  <c:v>35739</c:v>
                </c:pt>
                <c:pt idx="2924">
                  <c:v>35740</c:v>
                </c:pt>
                <c:pt idx="2925">
                  <c:v>35741</c:v>
                </c:pt>
                <c:pt idx="2926">
                  <c:v>35742</c:v>
                </c:pt>
                <c:pt idx="2927">
                  <c:v>35743</c:v>
                </c:pt>
                <c:pt idx="2928">
                  <c:v>35744</c:v>
                </c:pt>
                <c:pt idx="2929">
                  <c:v>35745</c:v>
                </c:pt>
                <c:pt idx="2930">
                  <c:v>35746</c:v>
                </c:pt>
                <c:pt idx="2931">
                  <c:v>35747</c:v>
                </c:pt>
                <c:pt idx="2932">
                  <c:v>35748</c:v>
                </c:pt>
                <c:pt idx="2933">
                  <c:v>35749</c:v>
                </c:pt>
                <c:pt idx="2934">
                  <c:v>35750</c:v>
                </c:pt>
                <c:pt idx="2935">
                  <c:v>35751</c:v>
                </c:pt>
                <c:pt idx="2936">
                  <c:v>35752</c:v>
                </c:pt>
                <c:pt idx="2937">
                  <c:v>35753</c:v>
                </c:pt>
                <c:pt idx="2938">
                  <c:v>35754</c:v>
                </c:pt>
                <c:pt idx="2939">
                  <c:v>35755</c:v>
                </c:pt>
                <c:pt idx="2940">
                  <c:v>35756</c:v>
                </c:pt>
                <c:pt idx="2941">
                  <c:v>35757</c:v>
                </c:pt>
                <c:pt idx="2942">
                  <c:v>35758</c:v>
                </c:pt>
                <c:pt idx="2943">
                  <c:v>35759</c:v>
                </c:pt>
                <c:pt idx="2944">
                  <c:v>35760</c:v>
                </c:pt>
                <c:pt idx="2945">
                  <c:v>35761</c:v>
                </c:pt>
                <c:pt idx="2946">
                  <c:v>35762</c:v>
                </c:pt>
                <c:pt idx="2947">
                  <c:v>35763</c:v>
                </c:pt>
                <c:pt idx="2948">
                  <c:v>35764</c:v>
                </c:pt>
                <c:pt idx="2949">
                  <c:v>35765</c:v>
                </c:pt>
                <c:pt idx="2950">
                  <c:v>35766</c:v>
                </c:pt>
                <c:pt idx="2951">
                  <c:v>35767</c:v>
                </c:pt>
                <c:pt idx="2952">
                  <c:v>35768</c:v>
                </c:pt>
                <c:pt idx="2953">
                  <c:v>35769</c:v>
                </c:pt>
                <c:pt idx="2954">
                  <c:v>35770</c:v>
                </c:pt>
                <c:pt idx="2955">
                  <c:v>35771</c:v>
                </c:pt>
                <c:pt idx="2956">
                  <c:v>35772</c:v>
                </c:pt>
                <c:pt idx="2957">
                  <c:v>35773</c:v>
                </c:pt>
                <c:pt idx="2958">
                  <c:v>35774</c:v>
                </c:pt>
                <c:pt idx="2959">
                  <c:v>35775</c:v>
                </c:pt>
                <c:pt idx="2960">
                  <c:v>35776</c:v>
                </c:pt>
                <c:pt idx="2961">
                  <c:v>35777</c:v>
                </c:pt>
                <c:pt idx="2962">
                  <c:v>35778</c:v>
                </c:pt>
                <c:pt idx="2963">
                  <c:v>35779</c:v>
                </c:pt>
                <c:pt idx="2964">
                  <c:v>35780</c:v>
                </c:pt>
                <c:pt idx="2965">
                  <c:v>35781</c:v>
                </c:pt>
                <c:pt idx="2966">
                  <c:v>35782</c:v>
                </c:pt>
                <c:pt idx="2967">
                  <c:v>35783</c:v>
                </c:pt>
                <c:pt idx="2968">
                  <c:v>35784</c:v>
                </c:pt>
                <c:pt idx="2969">
                  <c:v>35785</c:v>
                </c:pt>
                <c:pt idx="2970">
                  <c:v>35786</c:v>
                </c:pt>
                <c:pt idx="2971">
                  <c:v>35787</c:v>
                </c:pt>
                <c:pt idx="2972">
                  <c:v>35788</c:v>
                </c:pt>
                <c:pt idx="2973">
                  <c:v>35789</c:v>
                </c:pt>
                <c:pt idx="2974">
                  <c:v>35790</c:v>
                </c:pt>
                <c:pt idx="2975">
                  <c:v>35791</c:v>
                </c:pt>
                <c:pt idx="2976">
                  <c:v>35792</c:v>
                </c:pt>
                <c:pt idx="2977">
                  <c:v>35793</c:v>
                </c:pt>
                <c:pt idx="2978">
                  <c:v>35794</c:v>
                </c:pt>
                <c:pt idx="2979">
                  <c:v>35795</c:v>
                </c:pt>
                <c:pt idx="2980">
                  <c:v>35796</c:v>
                </c:pt>
                <c:pt idx="2981">
                  <c:v>35797</c:v>
                </c:pt>
                <c:pt idx="2982">
                  <c:v>35798</c:v>
                </c:pt>
                <c:pt idx="2983">
                  <c:v>35799</c:v>
                </c:pt>
                <c:pt idx="2984">
                  <c:v>35800</c:v>
                </c:pt>
                <c:pt idx="2985">
                  <c:v>35801</c:v>
                </c:pt>
                <c:pt idx="2986">
                  <c:v>35802</c:v>
                </c:pt>
                <c:pt idx="2987">
                  <c:v>35803</c:v>
                </c:pt>
                <c:pt idx="2988">
                  <c:v>35804</c:v>
                </c:pt>
                <c:pt idx="2989">
                  <c:v>35805</c:v>
                </c:pt>
                <c:pt idx="2990">
                  <c:v>35806</c:v>
                </c:pt>
                <c:pt idx="2991">
                  <c:v>35807</c:v>
                </c:pt>
                <c:pt idx="2992">
                  <c:v>35808</c:v>
                </c:pt>
                <c:pt idx="2993">
                  <c:v>35809</c:v>
                </c:pt>
                <c:pt idx="2994">
                  <c:v>35810</c:v>
                </c:pt>
                <c:pt idx="2995">
                  <c:v>35811</c:v>
                </c:pt>
                <c:pt idx="2996">
                  <c:v>35812</c:v>
                </c:pt>
                <c:pt idx="2997">
                  <c:v>35813</c:v>
                </c:pt>
                <c:pt idx="2998">
                  <c:v>35814</c:v>
                </c:pt>
                <c:pt idx="2999">
                  <c:v>35815</c:v>
                </c:pt>
                <c:pt idx="3000">
                  <c:v>35816</c:v>
                </c:pt>
                <c:pt idx="3001">
                  <c:v>35817</c:v>
                </c:pt>
                <c:pt idx="3002">
                  <c:v>35818</c:v>
                </c:pt>
                <c:pt idx="3003">
                  <c:v>35819</c:v>
                </c:pt>
                <c:pt idx="3004">
                  <c:v>35820</c:v>
                </c:pt>
                <c:pt idx="3005">
                  <c:v>35821</c:v>
                </c:pt>
                <c:pt idx="3006">
                  <c:v>35822</c:v>
                </c:pt>
                <c:pt idx="3007">
                  <c:v>35823</c:v>
                </c:pt>
                <c:pt idx="3008">
                  <c:v>35824</c:v>
                </c:pt>
                <c:pt idx="3009">
                  <c:v>35825</c:v>
                </c:pt>
                <c:pt idx="3010">
                  <c:v>35826</c:v>
                </c:pt>
                <c:pt idx="3011">
                  <c:v>35827</c:v>
                </c:pt>
                <c:pt idx="3012">
                  <c:v>35828</c:v>
                </c:pt>
                <c:pt idx="3013">
                  <c:v>35829</c:v>
                </c:pt>
                <c:pt idx="3014">
                  <c:v>35830</c:v>
                </c:pt>
                <c:pt idx="3015">
                  <c:v>35831</c:v>
                </c:pt>
                <c:pt idx="3016">
                  <c:v>35832</c:v>
                </c:pt>
                <c:pt idx="3017">
                  <c:v>35833</c:v>
                </c:pt>
                <c:pt idx="3018">
                  <c:v>35834</c:v>
                </c:pt>
                <c:pt idx="3019">
                  <c:v>35835</c:v>
                </c:pt>
                <c:pt idx="3020">
                  <c:v>35836</c:v>
                </c:pt>
                <c:pt idx="3021">
                  <c:v>35837</c:v>
                </c:pt>
                <c:pt idx="3022">
                  <c:v>35838</c:v>
                </c:pt>
                <c:pt idx="3023">
                  <c:v>35839</c:v>
                </c:pt>
                <c:pt idx="3024">
                  <c:v>35840</c:v>
                </c:pt>
                <c:pt idx="3025">
                  <c:v>35841</c:v>
                </c:pt>
                <c:pt idx="3026">
                  <c:v>35842</c:v>
                </c:pt>
                <c:pt idx="3027">
                  <c:v>35843</c:v>
                </c:pt>
                <c:pt idx="3028">
                  <c:v>35844</c:v>
                </c:pt>
                <c:pt idx="3029">
                  <c:v>35845</c:v>
                </c:pt>
                <c:pt idx="3030">
                  <c:v>35846</c:v>
                </c:pt>
                <c:pt idx="3031">
                  <c:v>35847</c:v>
                </c:pt>
                <c:pt idx="3032">
                  <c:v>35848</c:v>
                </c:pt>
                <c:pt idx="3033">
                  <c:v>35849</c:v>
                </c:pt>
                <c:pt idx="3034">
                  <c:v>35850</c:v>
                </c:pt>
                <c:pt idx="3035">
                  <c:v>35851</c:v>
                </c:pt>
                <c:pt idx="3036">
                  <c:v>35852</c:v>
                </c:pt>
                <c:pt idx="3037">
                  <c:v>35853</c:v>
                </c:pt>
                <c:pt idx="3038">
                  <c:v>35854</c:v>
                </c:pt>
                <c:pt idx="3039">
                  <c:v>35855</c:v>
                </c:pt>
                <c:pt idx="3040">
                  <c:v>35856</c:v>
                </c:pt>
                <c:pt idx="3041">
                  <c:v>35857</c:v>
                </c:pt>
                <c:pt idx="3042">
                  <c:v>35858</c:v>
                </c:pt>
                <c:pt idx="3043">
                  <c:v>35859</c:v>
                </c:pt>
                <c:pt idx="3044">
                  <c:v>35860</c:v>
                </c:pt>
                <c:pt idx="3045">
                  <c:v>35861</c:v>
                </c:pt>
                <c:pt idx="3046">
                  <c:v>35862</c:v>
                </c:pt>
                <c:pt idx="3047">
                  <c:v>35863</c:v>
                </c:pt>
                <c:pt idx="3048">
                  <c:v>35864</c:v>
                </c:pt>
                <c:pt idx="3049">
                  <c:v>35865</c:v>
                </c:pt>
                <c:pt idx="3050">
                  <c:v>35866</c:v>
                </c:pt>
                <c:pt idx="3051">
                  <c:v>35867</c:v>
                </c:pt>
                <c:pt idx="3052">
                  <c:v>35868</c:v>
                </c:pt>
                <c:pt idx="3053">
                  <c:v>35869</c:v>
                </c:pt>
                <c:pt idx="3054">
                  <c:v>35870</c:v>
                </c:pt>
                <c:pt idx="3055">
                  <c:v>35871</c:v>
                </c:pt>
                <c:pt idx="3056">
                  <c:v>35872</c:v>
                </c:pt>
                <c:pt idx="3057">
                  <c:v>35873</c:v>
                </c:pt>
                <c:pt idx="3058">
                  <c:v>35874</c:v>
                </c:pt>
                <c:pt idx="3059">
                  <c:v>35875</c:v>
                </c:pt>
                <c:pt idx="3060">
                  <c:v>35876</c:v>
                </c:pt>
                <c:pt idx="3061">
                  <c:v>35877</c:v>
                </c:pt>
                <c:pt idx="3062">
                  <c:v>35878</c:v>
                </c:pt>
                <c:pt idx="3063">
                  <c:v>35879</c:v>
                </c:pt>
                <c:pt idx="3064">
                  <c:v>35880</c:v>
                </c:pt>
                <c:pt idx="3065">
                  <c:v>35881</c:v>
                </c:pt>
                <c:pt idx="3066">
                  <c:v>35882</c:v>
                </c:pt>
                <c:pt idx="3067">
                  <c:v>35883</c:v>
                </c:pt>
                <c:pt idx="3068">
                  <c:v>35884</c:v>
                </c:pt>
                <c:pt idx="3069">
                  <c:v>35885</c:v>
                </c:pt>
                <c:pt idx="3070">
                  <c:v>35886</c:v>
                </c:pt>
                <c:pt idx="3071">
                  <c:v>35887</c:v>
                </c:pt>
                <c:pt idx="3072">
                  <c:v>35888</c:v>
                </c:pt>
                <c:pt idx="3073">
                  <c:v>35889</c:v>
                </c:pt>
                <c:pt idx="3074">
                  <c:v>35890</c:v>
                </c:pt>
                <c:pt idx="3075">
                  <c:v>35891</c:v>
                </c:pt>
                <c:pt idx="3076">
                  <c:v>35892</c:v>
                </c:pt>
                <c:pt idx="3077">
                  <c:v>35893</c:v>
                </c:pt>
                <c:pt idx="3078">
                  <c:v>35894</c:v>
                </c:pt>
                <c:pt idx="3079">
                  <c:v>35895</c:v>
                </c:pt>
                <c:pt idx="3080">
                  <c:v>35896</c:v>
                </c:pt>
                <c:pt idx="3081">
                  <c:v>35897</c:v>
                </c:pt>
                <c:pt idx="3082">
                  <c:v>35898</c:v>
                </c:pt>
                <c:pt idx="3083">
                  <c:v>35899</c:v>
                </c:pt>
                <c:pt idx="3084">
                  <c:v>35900</c:v>
                </c:pt>
                <c:pt idx="3085">
                  <c:v>35901</c:v>
                </c:pt>
                <c:pt idx="3086">
                  <c:v>35902</c:v>
                </c:pt>
                <c:pt idx="3087">
                  <c:v>35903</c:v>
                </c:pt>
                <c:pt idx="3088">
                  <c:v>35904</c:v>
                </c:pt>
                <c:pt idx="3089">
                  <c:v>35905</c:v>
                </c:pt>
                <c:pt idx="3090">
                  <c:v>35906</c:v>
                </c:pt>
                <c:pt idx="3091">
                  <c:v>35907</c:v>
                </c:pt>
                <c:pt idx="3092">
                  <c:v>35908</c:v>
                </c:pt>
                <c:pt idx="3093">
                  <c:v>35909</c:v>
                </c:pt>
                <c:pt idx="3094">
                  <c:v>35910</c:v>
                </c:pt>
                <c:pt idx="3095">
                  <c:v>35911</c:v>
                </c:pt>
                <c:pt idx="3096">
                  <c:v>35912</c:v>
                </c:pt>
                <c:pt idx="3097">
                  <c:v>35913</c:v>
                </c:pt>
                <c:pt idx="3098">
                  <c:v>35914</c:v>
                </c:pt>
                <c:pt idx="3099">
                  <c:v>35915</c:v>
                </c:pt>
                <c:pt idx="3100">
                  <c:v>35916</c:v>
                </c:pt>
                <c:pt idx="3101">
                  <c:v>35917</c:v>
                </c:pt>
                <c:pt idx="3102">
                  <c:v>35918</c:v>
                </c:pt>
                <c:pt idx="3103">
                  <c:v>35919</c:v>
                </c:pt>
                <c:pt idx="3104">
                  <c:v>35920</c:v>
                </c:pt>
                <c:pt idx="3105">
                  <c:v>35921</c:v>
                </c:pt>
                <c:pt idx="3106">
                  <c:v>35922</c:v>
                </c:pt>
                <c:pt idx="3107">
                  <c:v>35923</c:v>
                </c:pt>
                <c:pt idx="3108">
                  <c:v>35924</c:v>
                </c:pt>
                <c:pt idx="3109">
                  <c:v>35925</c:v>
                </c:pt>
                <c:pt idx="3110">
                  <c:v>35926</c:v>
                </c:pt>
                <c:pt idx="3111">
                  <c:v>35927</c:v>
                </c:pt>
                <c:pt idx="3112">
                  <c:v>35928</c:v>
                </c:pt>
                <c:pt idx="3113">
                  <c:v>35929</c:v>
                </c:pt>
                <c:pt idx="3114">
                  <c:v>35930</c:v>
                </c:pt>
                <c:pt idx="3115">
                  <c:v>35931</c:v>
                </c:pt>
                <c:pt idx="3116">
                  <c:v>35932</c:v>
                </c:pt>
                <c:pt idx="3117">
                  <c:v>35933</c:v>
                </c:pt>
                <c:pt idx="3118">
                  <c:v>35934</c:v>
                </c:pt>
                <c:pt idx="3119">
                  <c:v>35935</c:v>
                </c:pt>
                <c:pt idx="3120">
                  <c:v>35936</c:v>
                </c:pt>
                <c:pt idx="3121">
                  <c:v>35937</c:v>
                </c:pt>
                <c:pt idx="3122">
                  <c:v>35938</c:v>
                </c:pt>
                <c:pt idx="3123">
                  <c:v>35939</c:v>
                </c:pt>
                <c:pt idx="3124">
                  <c:v>35940</c:v>
                </c:pt>
                <c:pt idx="3125">
                  <c:v>35941</c:v>
                </c:pt>
                <c:pt idx="3126">
                  <c:v>35942</c:v>
                </c:pt>
                <c:pt idx="3127">
                  <c:v>35943</c:v>
                </c:pt>
                <c:pt idx="3128">
                  <c:v>35944</c:v>
                </c:pt>
                <c:pt idx="3129">
                  <c:v>35945</c:v>
                </c:pt>
                <c:pt idx="3130">
                  <c:v>35946</c:v>
                </c:pt>
                <c:pt idx="3131">
                  <c:v>35947</c:v>
                </c:pt>
                <c:pt idx="3132">
                  <c:v>35948</c:v>
                </c:pt>
                <c:pt idx="3133">
                  <c:v>35949</c:v>
                </c:pt>
                <c:pt idx="3134">
                  <c:v>35950</c:v>
                </c:pt>
                <c:pt idx="3135">
                  <c:v>35951</c:v>
                </c:pt>
                <c:pt idx="3136">
                  <c:v>35952</c:v>
                </c:pt>
                <c:pt idx="3137">
                  <c:v>35953</c:v>
                </c:pt>
                <c:pt idx="3138">
                  <c:v>35954</c:v>
                </c:pt>
                <c:pt idx="3139">
                  <c:v>35955</c:v>
                </c:pt>
                <c:pt idx="3140">
                  <c:v>35956</c:v>
                </c:pt>
                <c:pt idx="3141">
                  <c:v>35957</c:v>
                </c:pt>
                <c:pt idx="3142">
                  <c:v>35958</c:v>
                </c:pt>
                <c:pt idx="3143">
                  <c:v>35959</c:v>
                </c:pt>
                <c:pt idx="3144">
                  <c:v>35960</c:v>
                </c:pt>
                <c:pt idx="3145">
                  <c:v>35961</c:v>
                </c:pt>
                <c:pt idx="3146">
                  <c:v>35962</c:v>
                </c:pt>
                <c:pt idx="3147">
                  <c:v>35963</c:v>
                </c:pt>
                <c:pt idx="3148">
                  <c:v>35964</c:v>
                </c:pt>
                <c:pt idx="3149">
                  <c:v>35965</c:v>
                </c:pt>
                <c:pt idx="3150">
                  <c:v>35966</c:v>
                </c:pt>
                <c:pt idx="3151">
                  <c:v>35967</c:v>
                </c:pt>
                <c:pt idx="3152">
                  <c:v>35968</c:v>
                </c:pt>
                <c:pt idx="3153">
                  <c:v>35969</c:v>
                </c:pt>
                <c:pt idx="3154">
                  <c:v>35970</c:v>
                </c:pt>
                <c:pt idx="3155">
                  <c:v>35971</c:v>
                </c:pt>
                <c:pt idx="3156">
                  <c:v>35972</c:v>
                </c:pt>
                <c:pt idx="3157">
                  <c:v>35973</c:v>
                </c:pt>
                <c:pt idx="3158">
                  <c:v>35974</c:v>
                </c:pt>
                <c:pt idx="3159">
                  <c:v>35975</c:v>
                </c:pt>
                <c:pt idx="3160">
                  <c:v>35976</c:v>
                </c:pt>
                <c:pt idx="3161">
                  <c:v>35977</c:v>
                </c:pt>
                <c:pt idx="3162">
                  <c:v>35978</c:v>
                </c:pt>
                <c:pt idx="3163">
                  <c:v>35979</c:v>
                </c:pt>
                <c:pt idx="3164">
                  <c:v>35980</c:v>
                </c:pt>
                <c:pt idx="3165">
                  <c:v>35981</c:v>
                </c:pt>
                <c:pt idx="3166">
                  <c:v>35982</c:v>
                </c:pt>
                <c:pt idx="3167">
                  <c:v>35983</c:v>
                </c:pt>
                <c:pt idx="3168">
                  <c:v>35984</c:v>
                </c:pt>
                <c:pt idx="3169">
                  <c:v>35985</c:v>
                </c:pt>
                <c:pt idx="3170">
                  <c:v>35986</c:v>
                </c:pt>
                <c:pt idx="3171">
                  <c:v>35987</c:v>
                </c:pt>
                <c:pt idx="3172">
                  <c:v>35988</c:v>
                </c:pt>
                <c:pt idx="3173">
                  <c:v>35989</c:v>
                </c:pt>
                <c:pt idx="3174">
                  <c:v>35990</c:v>
                </c:pt>
                <c:pt idx="3175">
                  <c:v>35991</c:v>
                </c:pt>
                <c:pt idx="3176">
                  <c:v>35992</c:v>
                </c:pt>
                <c:pt idx="3177">
                  <c:v>35993</c:v>
                </c:pt>
                <c:pt idx="3178">
                  <c:v>35994</c:v>
                </c:pt>
                <c:pt idx="3179">
                  <c:v>35995</c:v>
                </c:pt>
                <c:pt idx="3180">
                  <c:v>35996</c:v>
                </c:pt>
                <c:pt idx="3181">
                  <c:v>35997</c:v>
                </c:pt>
                <c:pt idx="3182">
                  <c:v>35998</c:v>
                </c:pt>
                <c:pt idx="3183">
                  <c:v>35999</c:v>
                </c:pt>
                <c:pt idx="3184">
                  <c:v>36000</c:v>
                </c:pt>
                <c:pt idx="3185">
                  <c:v>36001</c:v>
                </c:pt>
                <c:pt idx="3186">
                  <c:v>36002</c:v>
                </c:pt>
                <c:pt idx="3187">
                  <c:v>36003</c:v>
                </c:pt>
                <c:pt idx="3188">
                  <c:v>36004</c:v>
                </c:pt>
                <c:pt idx="3189">
                  <c:v>36005</c:v>
                </c:pt>
                <c:pt idx="3190">
                  <c:v>36006</c:v>
                </c:pt>
                <c:pt idx="3191">
                  <c:v>36007</c:v>
                </c:pt>
                <c:pt idx="3192">
                  <c:v>36008</c:v>
                </c:pt>
                <c:pt idx="3193">
                  <c:v>36009</c:v>
                </c:pt>
                <c:pt idx="3194">
                  <c:v>36010</c:v>
                </c:pt>
                <c:pt idx="3195">
                  <c:v>36011</c:v>
                </c:pt>
                <c:pt idx="3196">
                  <c:v>36012</c:v>
                </c:pt>
                <c:pt idx="3197">
                  <c:v>36013</c:v>
                </c:pt>
                <c:pt idx="3198">
                  <c:v>36014</c:v>
                </c:pt>
                <c:pt idx="3199">
                  <c:v>36015</c:v>
                </c:pt>
                <c:pt idx="3200">
                  <c:v>36016</c:v>
                </c:pt>
                <c:pt idx="3201">
                  <c:v>36017</c:v>
                </c:pt>
                <c:pt idx="3202">
                  <c:v>36018</c:v>
                </c:pt>
                <c:pt idx="3203">
                  <c:v>36019</c:v>
                </c:pt>
                <c:pt idx="3204">
                  <c:v>36020</c:v>
                </c:pt>
                <c:pt idx="3205">
                  <c:v>36021</c:v>
                </c:pt>
                <c:pt idx="3206">
                  <c:v>36022</c:v>
                </c:pt>
                <c:pt idx="3207">
                  <c:v>36023</c:v>
                </c:pt>
                <c:pt idx="3208">
                  <c:v>36024</c:v>
                </c:pt>
                <c:pt idx="3209">
                  <c:v>36025</c:v>
                </c:pt>
                <c:pt idx="3210">
                  <c:v>36026</c:v>
                </c:pt>
                <c:pt idx="3211">
                  <c:v>36027</c:v>
                </c:pt>
                <c:pt idx="3212">
                  <c:v>36028</c:v>
                </c:pt>
                <c:pt idx="3213">
                  <c:v>36029</c:v>
                </c:pt>
                <c:pt idx="3214">
                  <c:v>36030</c:v>
                </c:pt>
                <c:pt idx="3215">
                  <c:v>36031</c:v>
                </c:pt>
                <c:pt idx="3216">
                  <c:v>36032</c:v>
                </c:pt>
                <c:pt idx="3217">
                  <c:v>36033</c:v>
                </c:pt>
                <c:pt idx="3218">
                  <c:v>36034</c:v>
                </c:pt>
                <c:pt idx="3219">
                  <c:v>36035</c:v>
                </c:pt>
                <c:pt idx="3220">
                  <c:v>36036</c:v>
                </c:pt>
                <c:pt idx="3221">
                  <c:v>36037</c:v>
                </c:pt>
                <c:pt idx="3222">
                  <c:v>36038</c:v>
                </c:pt>
                <c:pt idx="3223">
                  <c:v>36039</c:v>
                </c:pt>
                <c:pt idx="3224">
                  <c:v>36040</c:v>
                </c:pt>
                <c:pt idx="3225">
                  <c:v>36041</c:v>
                </c:pt>
                <c:pt idx="3226">
                  <c:v>36042</c:v>
                </c:pt>
                <c:pt idx="3227">
                  <c:v>36043</c:v>
                </c:pt>
                <c:pt idx="3228">
                  <c:v>36044</c:v>
                </c:pt>
                <c:pt idx="3229">
                  <c:v>36045</c:v>
                </c:pt>
                <c:pt idx="3230">
                  <c:v>36046</c:v>
                </c:pt>
                <c:pt idx="3231">
                  <c:v>36047</c:v>
                </c:pt>
                <c:pt idx="3232">
                  <c:v>36048</c:v>
                </c:pt>
                <c:pt idx="3233">
                  <c:v>36049</c:v>
                </c:pt>
                <c:pt idx="3234">
                  <c:v>36050</c:v>
                </c:pt>
                <c:pt idx="3235">
                  <c:v>36051</c:v>
                </c:pt>
                <c:pt idx="3236">
                  <c:v>36052</c:v>
                </c:pt>
                <c:pt idx="3237">
                  <c:v>36053</c:v>
                </c:pt>
                <c:pt idx="3238">
                  <c:v>36054</c:v>
                </c:pt>
                <c:pt idx="3239">
                  <c:v>36055</c:v>
                </c:pt>
                <c:pt idx="3240">
                  <c:v>36056</c:v>
                </c:pt>
                <c:pt idx="3241">
                  <c:v>36057</c:v>
                </c:pt>
                <c:pt idx="3242">
                  <c:v>36058</c:v>
                </c:pt>
                <c:pt idx="3243">
                  <c:v>36059</c:v>
                </c:pt>
                <c:pt idx="3244">
                  <c:v>36060</c:v>
                </c:pt>
                <c:pt idx="3245">
                  <c:v>36061</c:v>
                </c:pt>
                <c:pt idx="3246">
                  <c:v>36062</c:v>
                </c:pt>
                <c:pt idx="3247">
                  <c:v>36063</c:v>
                </c:pt>
                <c:pt idx="3248">
                  <c:v>36064</c:v>
                </c:pt>
                <c:pt idx="3249">
                  <c:v>36065</c:v>
                </c:pt>
                <c:pt idx="3250">
                  <c:v>36066</c:v>
                </c:pt>
                <c:pt idx="3251">
                  <c:v>36067</c:v>
                </c:pt>
                <c:pt idx="3252">
                  <c:v>36068</c:v>
                </c:pt>
                <c:pt idx="3253">
                  <c:v>36069</c:v>
                </c:pt>
                <c:pt idx="3254">
                  <c:v>36070</c:v>
                </c:pt>
                <c:pt idx="3255">
                  <c:v>36071</c:v>
                </c:pt>
                <c:pt idx="3256">
                  <c:v>36072</c:v>
                </c:pt>
                <c:pt idx="3257">
                  <c:v>36073</c:v>
                </c:pt>
                <c:pt idx="3258">
                  <c:v>36074</c:v>
                </c:pt>
                <c:pt idx="3259">
                  <c:v>36075</c:v>
                </c:pt>
                <c:pt idx="3260">
                  <c:v>36076</c:v>
                </c:pt>
                <c:pt idx="3261">
                  <c:v>36077</c:v>
                </c:pt>
                <c:pt idx="3262">
                  <c:v>36078</c:v>
                </c:pt>
                <c:pt idx="3263">
                  <c:v>36079</c:v>
                </c:pt>
                <c:pt idx="3264">
                  <c:v>36080</c:v>
                </c:pt>
                <c:pt idx="3265">
                  <c:v>36081</c:v>
                </c:pt>
                <c:pt idx="3266">
                  <c:v>36082</c:v>
                </c:pt>
                <c:pt idx="3267">
                  <c:v>36083</c:v>
                </c:pt>
                <c:pt idx="3268">
                  <c:v>36084</c:v>
                </c:pt>
                <c:pt idx="3269">
                  <c:v>36085</c:v>
                </c:pt>
                <c:pt idx="3270">
                  <c:v>36086</c:v>
                </c:pt>
                <c:pt idx="3271">
                  <c:v>36087</c:v>
                </c:pt>
                <c:pt idx="3272">
                  <c:v>36088</c:v>
                </c:pt>
                <c:pt idx="3273">
                  <c:v>36089</c:v>
                </c:pt>
                <c:pt idx="3274">
                  <c:v>36090</c:v>
                </c:pt>
                <c:pt idx="3275">
                  <c:v>36091</c:v>
                </c:pt>
                <c:pt idx="3276">
                  <c:v>36092</c:v>
                </c:pt>
                <c:pt idx="3277">
                  <c:v>36093</c:v>
                </c:pt>
                <c:pt idx="3278">
                  <c:v>36094</c:v>
                </c:pt>
                <c:pt idx="3279">
                  <c:v>36095</c:v>
                </c:pt>
                <c:pt idx="3280">
                  <c:v>36096</c:v>
                </c:pt>
                <c:pt idx="3281">
                  <c:v>36097</c:v>
                </c:pt>
                <c:pt idx="3282">
                  <c:v>36098</c:v>
                </c:pt>
                <c:pt idx="3283">
                  <c:v>36099</c:v>
                </c:pt>
                <c:pt idx="3284">
                  <c:v>36100</c:v>
                </c:pt>
                <c:pt idx="3285">
                  <c:v>36101</c:v>
                </c:pt>
                <c:pt idx="3286">
                  <c:v>36102</c:v>
                </c:pt>
                <c:pt idx="3287">
                  <c:v>36103</c:v>
                </c:pt>
                <c:pt idx="3288">
                  <c:v>36104</c:v>
                </c:pt>
                <c:pt idx="3289">
                  <c:v>36105</c:v>
                </c:pt>
                <c:pt idx="3290">
                  <c:v>36106</c:v>
                </c:pt>
                <c:pt idx="3291">
                  <c:v>36107</c:v>
                </c:pt>
                <c:pt idx="3292">
                  <c:v>36108</c:v>
                </c:pt>
                <c:pt idx="3293">
                  <c:v>36109</c:v>
                </c:pt>
                <c:pt idx="3294">
                  <c:v>36110</c:v>
                </c:pt>
                <c:pt idx="3295">
                  <c:v>36111</c:v>
                </c:pt>
                <c:pt idx="3296">
                  <c:v>36112</c:v>
                </c:pt>
                <c:pt idx="3297">
                  <c:v>36113</c:v>
                </c:pt>
                <c:pt idx="3298">
                  <c:v>36114</c:v>
                </c:pt>
                <c:pt idx="3299">
                  <c:v>36115</c:v>
                </c:pt>
                <c:pt idx="3300">
                  <c:v>36116</c:v>
                </c:pt>
                <c:pt idx="3301">
                  <c:v>36117</c:v>
                </c:pt>
                <c:pt idx="3302">
                  <c:v>36118</c:v>
                </c:pt>
                <c:pt idx="3303">
                  <c:v>36119</c:v>
                </c:pt>
                <c:pt idx="3304">
                  <c:v>36120</c:v>
                </c:pt>
                <c:pt idx="3305">
                  <c:v>36121</c:v>
                </c:pt>
                <c:pt idx="3306">
                  <c:v>36122</c:v>
                </c:pt>
                <c:pt idx="3307">
                  <c:v>36123</c:v>
                </c:pt>
                <c:pt idx="3308">
                  <c:v>36124</c:v>
                </c:pt>
                <c:pt idx="3309">
                  <c:v>36125</c:v>
                </c:pt>
                <c:pt idx="3310">
                  <c:v>36126</c:v>
                </c:pt>
                <c:pt idx="3311">
                  <c:v>36127</c:v>
                </c:pt>
                <c:pt idx="3312">
                  <c:v>36128</c:v>
                </c:pt>
                <c:pt idx="3313">
                  <c:v>36129</c:v>
                </c:pt>
                <c:pt idx="3314">
                  <c:v>36130</c:v>
                </c:pt>
                <c:pt idx="3315">
                  <c:v>36131</c:v>
                </c:pt>
                <c:pt idx="3316">
                  <c:v>36132</c:v>
                </c:pt>
                <c:pt idx="3317">
                  <c:v>36133</c:v>
                </c:pt>
                <c:pt idx="3318">
                  <c:v>36134</c:v>
                </c:pt>
                <c:pt idx="3319">
                  <c:v>36135</c:v>
                </c:pt>
                <c:pt idx="3320">
                  <c:v>36136</c:v>
                </c:pt>
                <c:pt idx="3321">
                  <c:v>36137</c:v>
                </c:pt>
                <c:pt idx="3322">
                  <c:v>36138</c:v>
                </c:pt>
                <c:pt idx="3323">
                  <c:v>36139</c:v>
                </c:pt>
                <c:pt idx="3324">
                  <c:v>36140</c:v>
                </c:pt>
                <c:pt idx="3325">
                  <c:v>36141</c:v>
                </c:pt>
                <c:pt idx="3326">
                  <c:v>36142</c:v>
                </c:pt>
                <c:pt idx="3327">
                  <c:v>36143</c:v>
                </c:pt>
                <c:pt idx="3328">
                  <c:v>36144</c:v>
                </c:pt>
                <c:pt idx="3329">
                  <c:v>36145</c:v>
                </c:pt>
                <c:pt idx="3330">
                  <c:v>36146</c:v>
                </c:pt>
                <c:pt idx="3331">
                  <c:v>36147</c:v>
                </c:pt>
                <c:pt idx="3332">
                  <c:v>36148</c:v>
                </c:pt>
                <c:pt idx="3333">
                  <c:v>36149</c:v>
                </c:pt>
                <c:pt idx="3334">
                  <c:v>36150</c:v>
                </c:pt>
                <c:pt idx="3335">
                  <c:v>36151</c:v>
                </c:pt>
                <c:pt idx="3336">
                  <c:v>36152</c:v>
                </c:pt>
                <c:pt idx="3337">
                  <c:v>36153</c:v>
                </c:pt>
                <c:pt idx="3338">
                  <c:v>36154</c:v>
                </c:pt>
                <c:pt idx="3339">
                  <c:v>36155</c:v>
                </c:pt>
                <c:pt idx="3340">
                  <c:v>36156</c:v>
                </c:pt>
                <c:pt idx="3341">
                  <c:v>36157</c:v>
                </c:pt>
                <c:pt idx="3342">
                  <c:v>36158</c:v>
                </c:pt>
                <c:pt idx="3343">
                  <c:v>36159</c:v>
                </c:pt>
                <c:pt idx="3344">
                  <c:v>36160</c:v>
                </c:pt>
                <c:pt idx="3345">
                  <c:v>36161</c:v>
                </c:pt>
                <c:pt idx="3346">
                  <c:v>36162</c:v>
                </c:pt>
                <c:pt idx="3347">
                  <c:v>36163</c:v>
                </c:pt>
                <c:pt idx="3348">
                  <c:v>36164</c:v>
                </c:pt>
                <c:pt idx="3349">
                  <c:v>36165</c:v>
                </c:pt>
                <c:pt idx="3350">
                  <c:v>36166</c:v>
                </c:pt>
                <c:pt idx="3351">
                  <c:v>36167</c:v>
                </c:pt>
                <c:pt idx="3352">
                  <c:v>36168</c:v>
                </c:pt>
                <c:pt idx="3353">
                  <c:v>36169</c:v>
                </c:pt>
                <c:pt idx="3354">
                  <c:v>36170</c:v>
                </c:pt>
                <c:pt idx="3355">
                  <c:v>36171</c:v>
                </c:pt>
                <c:pt idx="3356">
                  <c:v>36172</c:v>
                </c:pt>
                <c:pt idx="3357">
                  <c:v>36173</c:v>
                </c:pt>
                <c:pt idx="3358">
                  <c:v>36174</c:v>
                </c:pt>
                <c:pt idx="3359">
                  <c:v>36175</c:v>
                </c:pt>
                <c:pt idx="3360">
                  <c:v>36176</c:v>
                </c:pt>
                <c:pt idx="3361">
                  <c:v>36177</c:v>
                </c:pt>
                <c:pt idx="3362">
                  <c:v>36178</c:v>
                </c:pt>
                <c:pt idx="3363">
                  <c:v>36179</c:v>
                </c:pt>
                <c:pt idx="3364">
                  <c:v>36180</c:v>
                </c:pt>
                <c:pt idx="3365">
                  <c:v>36181</c:v>
                </c:pt>
                <c:pt idx="3366">
                  <c:v>36182</c:v>
                </c:pt>
                <c:pt idx="3367">
                  <c:v>36183</c:v>
                </c:pt>
                <c:pt idx="3368">
                  <c:v>36184</c:v>
                </c:pt>
                <c:pt idx="3369">
                  <c:v>36185</c:v>
                </c:pt>
                <c:pt idx="3370">
                  <c:v>36186</c:v>
                </c:pt>
                <c:pt idx="3371">
                  <c:v>36187</c:v>
                </c:pt>
                <c:pt idx="3372">
                  <c:v>36188</c:v>
                </c:pt>
                <c:pt idx="3373">
                  <c:v>36189</c:v>
                </c:pt>
                <c:pt idx="3374">
                  <c:v>36190</c:v>
                </c:pt>
                <c:pt idx="3375">
                  <c:v>36191</c:v>
                </c:pt>
                <c:pt idx="3376">
                  <c:v>36192</c:v>
                </c:pt>
                <c:pt idx="3377">
                  <c:v>36193</c:v>
                </c:pt>
                <c:pt idx="3378">
                  <c:v>36194</c:v>
                </c:pt>
                <c:pt idx="3379">
                  <c:v>36195</c:v>
                </c:pt>
                <c:pt idx="3380">
                  <c:v>36196</c:v>
                </c:pt>
                <c:pt idx="3381">
                  <c:v>36197</c:v>
                </c:pt>
                <c:pt idx="3382">
                  <c:v>36198</c:v>
                </c:pt>
                <c:pt idx="3383">
                  <c:v>36199</c:v>
                </c:pt>
                <c:pt idx="3384">
                  <c:v>36200</c:v>
                </c:pt>
                <c:pt idx="3385">
                  <c:v>36201</c:v>
                </c:pt>
                <c:pt idx="3386">
                  <c:v>36202</c:v>
                </c:pt>
                <c:pt idx="3387">
                  <c:v>36203</c:v>
                </c:pt>
                <c:pt idx="3388">
                  <c:v>36204</c:v>
                </c:pt>
                <c:pt idx="3389">
                  <c:v>36205</c:v>
                </c:pt>
                <c:pt idx="3390">
                  <c:v>36206</c:v>
                </c:pt>
                <c:pt idx="3391">
                  <c:v>36207</c:v>
                </c:pt>
                <c:pt idx="3392">
                  <c:v>36208</c:v>
                </c:pt>
                <c:pt idx="3393">
                  <c:v>36209</c:v>
                </c:pt>
                <c:pt idx="3394">
                  <c:v>36210</c:v>
                </c:pt>
                <c:pt idx="3395">
                  <c:v>36211</c:v>
                </c:pt>
                <c:pt idx="3396">
                  <c:v>36212</c:v>
                </c:pt>
                <c:pt idx="3397">
                  <c:v>36213</c:v>
                </c:pt>
                <c:pt idx="3398">
                  <c:v>36214</c:v>
                </c:pt>
                <c:pt idx="3399">
                  <c:v>36215</c:v>
                </c:pt>
                <c:pt idx="3400">
                  <c:v>36216</c:v>
                </c:pt>
                <c:pt idx="3401">
                  <c:v>36217</c:v>
                </c:pt>
                <c:pt idx="3402">
                  <c:v>36218</c:v>
                </c:pt>
                <c:pt idx="3403">
                  <c:v>36219</c:v>
                </c:pt>
                <c:pt idx="3404">
                  <c:v>36220</c:v>
                </c:pt>
                <c:pt idx="3405">
                  <c:v>36221</c:v>
                </c:pt>
                <c:pt idx="3406">
                  <c:v>36222</c:v>
                </c:pt>
                <c:pt idx="3407">
                  <c:v>36223</c:v>
                </c:pt>
                <c:pt idx="3408">
                  <c:v>36224</c:v>
                </c:pt>
                <c:pt idx="3409">
                  <c:v>36225</c:v>
                </c:pt>
                <c:pt idx="3410">
                  <c:v>36226</c:v>
                </c:pt>
                <c:pt idx="3411">
                  <c:v>36227</c:v>
                </c:pt>
                <c:pt idx="3412">
                  <c:v>36228</c:v>
                </c:pt>
                <c:pt idx="3413">
                  <c:v>36229</c:v>
                </c:pt>
                <c:pt idx="3414">
                  <c:v>36230</c:v>
                </c:pt>
                <c:pt idx="3415">
                  <c:v>36231</c:v>
                </c:pt>
                <c:pt idx="3416">
                  <c:v>36232</c:v>
                </c:pt>
                <c:pt idx="3417">
                  <c:v>36233</c:v>
                </c:pt>
                <c:pt idx="3418">
                  <c:v>36234</c:v>
                </c:pt>
                <c:pt idx="3419">
                  <c:v>36235</c:v>
                </c:pt>
                <c:pt idx="3420">
                  <c:v>36236</c:v>
                </c:pt>
                <c:pt idx="3421">
                  <c:v>36237</c:v>
                </c:pt>
                <c:pt idx="3422">
                  <c:v>36238</c:v>
                </c:pt>
                <c:pt idx="3423">
                  <c:v>36239</c:v>
                </c:pt>
                <c:pt idx="3424">
                  <c:v>36240</c:v>
                </c:pt>
                <c:pt idx="3425">
                  <c:v>36241</c:v>
                </c:pt>
                <c:pt idx="3426">
                  <c:v>36242</c:v>
                </c:pt>
                <c:pt idx="3427">
                  <c:v>36243</c:v>
                </c:pt>
                <c:pt idx="3428">
                  <c:v>36244</c:v>
                </c:pt>
                <c:pt idx="3429">
                  <c:v>36245</c:v>
                </c:pt>
                <c:pt idx="3430">
                  <c:v>36246</c:v>
                </c:pt>
                <c:pt idx="3431">
                  <c:v>36247</c:v>
                </c:pt>
                <c:pt idx="3432">
                  <c:v>36248</c:v>
                </c:pt>
                <c:pt idx="3433">
                  <c:v>36249</c:v>
                </c:pt>
                <c:pt idx="3434">
                  <c:v>36250</c:v>
                </c:pt>
                <c:pt idx="3435">
                  <c:v>36251</c:v>
                </c:pt>
                <c:pt idx="3436">
                  <c:v>36252</c:v>
                </c:pt>
                <c:pt idx="3437">
                  <c:v>36253</c:v>
                </c:pt>
                <c:pt idx="3438">
                  <c:v>36254</c:v>
                </c:pt>
                <c:pt idx="3439">
                  <c:v>36255</c:v>
                </c:pt>
                <c:pt idx="3440">
                  <c:v>36256</c:v>
                </c:pt>
                <c:pt idx="3441">
                  <c:v>36257</c:v>
                </c:pt>
                <c:pt idx="3442">
                  <c:v>36258</c:v>
                </c:pt>
                <c:pt idx="3443">
                  <c:v>36259</c:v>
                </c:pt>
                <c:pt idx="3444">
                  <c:v>36260</c:v>
                </c:pt>
                <c:pt idx="3445">
                  <c:v>36261</c:v>
                </c:pt>
                <c:pt idx="3446">
                  <c:v>36262</c:v>
                </c:pt>
                <c:pt idx="3447">
                  <c:v>36263</c:v>
                </c:pt>
                <c:pt idx="3448">
                  <c:v>36264</c:v>
                </c:pt>
                <c:pt idx="3449">
                  <c:v>36265</c:v>
                </c:pt>
                <c:pt idx="3450">
                  <c:v>36266</c:v>
                </c:pt>
                <c:pt idx="3451">
                  <c:v>36267</c:v>
                </c:pt>
                <c:pt idx="3452">
                  <c:v>36268</c:v>
                </c:pt>
                <c:pt idx="3453">
                  <c:v>36269</c:v>
                </c:pt>
                <c:pt idx="3454">
                  <c:v>36270</c:v>
                </c:pt>
                <c:pt idx="3455">
                  <c:v>36271</c:v>
                </c:pt>
                <c:pt idx="3456">
                  <c:v>36272</c:v>
                </c:pt>
                <c:pt idx="3457">
                  <c:v>36273</c:v>
                </c:pt>
                <c:pt idx="3458">
                  <c:v>36274</c:v>
                </c:pt>
                <c:pt idx="3459">
                  <c:v>36275</c:v>
                </c:pt>
                <c:pt idx="3460">
                  <c:v>36276</c:v>
                </c:pt>
                <c:pt idx="3461">
                  <c:v>36277</c:v>
                </c:pt>
                <c:pt idx="3462">
                  <c:v>36278</c:v>
                </c:pt>
                <c:pt idx="3463">
                  <c:v>36279</c:v>
                </c:pt>
                <c:pt idx="3464">
                  <c:v>36280</c:v>
                </c:pt>
                <c:pt idx="3465">
                  <c:v>36281</c:v>
                </c:pt>
                <c:pt idx="3466">
                  <c:v>36282</c:v>
                </c:pt>
                <c:pt idx="3467">
                  <c:v>36283</c:v>
                </c:pt>
                <c:pt idx="3468">
                  <c:v>36284</c:v>
                </c:pt>
                <c:pt idx="3469">
                  <c:v>36285</c:v>
                </c:pt>
                <c:pt idx="3470">
                  <c:v>36286</c:v>
                </c:pt>
                <c:pt idx="3471">
                  <c:v>36287</c:v>
                </c:pt>
                <c:pt idx="3472">
                  <c:v>36288</c:v>
                </c:pt>
                <c:pt idx="3473">
                  <c:v>36289</c:v>
                </c:pt>
                <c:pt idx="3474">
                  <c:v>36290</c:v>
                </c:pt>
                <c:pt idx="3475">
                  <c:v>36291</c:v>
                </c:pt>
                <c:pt idx="3476">
                  <c:v>36292</c:v>
                </c:pt>
                <c:pt idx="3477">
                  <c:v>36293</c:v>
                </c:pt>
                <c:pt idx="3478">
                  <c:v>36294</c:v>
                </c:pt>
                <c:pt idx="3479">
                  <c:v>36295</c:v>
                </c:pt>
                <c:pt idx="3480">
                  <c:v>36296</c:v>
                </c:pt>
                <c:pt idx="3481">
                  <c:v>36297</c:v>
                </c:pt>
                <c:pt idx="3482">
                  <c:v>36298</c:v>
                </c:pt>
                <c:pt idx="3483">
                  <c:v>36299</c:v>
                </c:pt>
                <c:pt idx="3484">
                  <c:v>36300</c:v>
                </c:pt>
                <c:pt idx="3485">
                  <c:v>36301</c:v>
                </c:pt>
                <c:pt idx="3486">
                  <c:v>36302</c:v>
                </c:pt>
                <c:pt idx="3487">
                  <c:v>36303</c:v>
                </c:pt>
                <c:pt idx="3488">
                  <c:v>36304</c:v>
                </c:pt>
                <c:pt idx="3489">
                  <c:v>36305</c:v>
                </c:pt>
                <c:pt idx="3490">
                  <c:v>36306</c:v>
                </c:pt>
                <c:pt idx="3491">
                  <c:v>36307</c:v>
                </c:pt>
                <c:pt idx="3492">
                  <c:v>36308</c:v>
                </c:pt>
                <c:pt idx="3493">
                  <c:v>36309</c:v>
                </c:pt>
                <c:pt idx="3494">
                  <c:v>36310</c:v>
                </c:pt>
                <c:pt idx="3495">
                  <c:v>36311</c:v>
                </c:pt>
                <c:pt idx="3496">
                  <c:v>36312</c:v>
                </c:pt>
                <c:pt idx="3497">
                  <c:v>36313</c:v>
                </c:pt>
                <c:pt idx="3498">
                  <c:v>36314</c:v>
                </c:pt>
                <c:pt idx="3499">
                  <c:v>36315</c:v>
                </c:pt>
                <c:pt idx="3500">
                  <c:v>36316</c:v>
                </c:pt>
                <c:pt idx="3501">
                  <c:v>36317</c:v>
                </c:pt>
                <c:pt idx="3502">
                  <c:v>36318</c:v>
                </c:pt>
                <c:pt idx="3503">
                  <c:v>36319</c:v>
                </c:pt>
                <c:pt idx="3504">
                  <c:v>36320</c:v>
                </c:pt>
                <c:pt idx="3505">
                  <c:v>36321</c:v>
                </c:pt>
                <c:pt idx="3506">
                  <c:v>36322</c:v>
                </c:pt>
                <c:pt idx="3507">
                  <c:v>36323</c:v>
                </c:pt>
                <c:pt idx="3508">
                  <c:v>36324</c:v>
                </c:pt>
                <c:pt idx="3509">
                  <c:v>36325</c:v>
                </c:pt>
                <c:pt idx="3510">
                  <c:v>36326</c:v>
                </c:pt>
                <c:pt idx="3511">
                  <c:v>36327</c:v>
                </c:pt>
                <c:pt idx="3512">
                  <c:v>36328</c:v>
                </c:pt>
                <c:pt idx="3513">
                  <c:v>36329</c:v>
                </c:pt>
                <c:pt idx="3514">
                  <c:v>36330</c:v>
                </c:pt>
                <c:pt idx="3515">
                  <c:v>36331</c:v>
                </c:pt>
                <c:pt idx="3516">
                  <c:v>36332</c:v>
                </c:pt>
                <c:pt idx="3517">
                  <c:v>36333</c:v>
                </c:pt>
                <c:pt idx="3518">
                  <c:v>36334</c:v>
                </c:pt>
                <c:pt idx="3519">
                  <c:v>36335</c:v>
                </c:pt>
                <c:pt idx="3520">
                  <c:v>36336</c:v>
                </c:pt>
                <c:pt idx="3521">
                  <c:v>36337</c:v>
                </c:pt>
                <c:pt idx="3522">
                  <c:v>36338</c:v>
                </c:pt>
                <c:pt idx="3523">
                  <c:v>36339</c:v>
                </c:pt>
                <c:pt idx="3524">
                  <c:v>36340</c:v>
                </c:pt>
                <c:pt idx="3525">
                  <c:v>36341</c:v>
                </c:pt>
                <c:pt idx="3526">
                  <c:v>36342</c:v>
                </c:pt>
                <c:pt idx="3527">
                  <c:v>36343</c:v>
                </c:pt>
                <c:pt idx="3528">
                  <c:v>36344</c:v>
                </c:pt>
                <c:pt idx="3529">
                  <c:v>36345</c:v>
                </c:pt>
                <c:pt idx="3530">
                  <c:v>36346</c:v>
                </c:pt>
                <c:pt idx="3531">
                  <c:v>36347</c:v>
                </c:pt>
                <c:pt idx="3532">
                  <c:v>36348</c:v>
                </c:pt>
                <c:pt idx="3533">
                  <c:v>36349</c:v>
                </c:pt>
                <c:pt idx="3534">
                  <c:v>36350</c:v>
                </c:pt>
                <c:pt idx="3535">
                  <c:v>36351</c:v>
                </c:pt>
                <c:pt idx="3536">
                  <c:v>36352</c:v>
                </c:pt>
                <c:pt idx="3537">
                  <c:v>36353</c:v>
                </c:pt>
                <c:pt idx="3538">
                  <c:v>36354</c:v>
                </c:pt>
                <c:pt idx="3539">
                  <c:v>36355</c:v>
                </c:pt>
                <c:pt idx="3540">
                  <c:v>36356</c:v>
                </c:pt>
                <c:pt idx="3541">
                  <c:v>36357</c:v>
                </c:pt>
                <c:pt idx="3542">
                  <c:v>36358</c:v>
                </c:pt>
                <c:pt idx="3543">
                  <c:v>36359</c:v>
                </c:pt>
                <c:pt idx="3544">
                  <c:v>36360</c:v>
                </c:pt>
                <c:pt idx="3545">
                  <c:v>36361</c:v>
                </c:pt>
                <c:pt idx="3546">
                  <c:v>36362</c:v>
                </c:pt>
                <c:pt idx="3547">
                  <c:v>36363</c:v>
                </c:pt>
                <c:pt idx="3548">
                  <c:v>36364</c:v>
                </c:pt>
                <c:pt idx="3549">
                  <c:v>36365</c:v>
                </c:pt>
                <c:pt idx="3550">
                  <c:v>36366</c:v>
                </c:pt>
                <c:pt idx="3551">
                  <c:v>36367</c:v>
                </c:pt>
                <c:pt idx="3552">
                  <c:v>36368</c:v>
                </c:pt>
                <c:pt idx="3553">
                  <c:v>36369</c:v>
                </c:pt>
                <c:pt idx="3554">
                  <c:v>36370</c:v>
                </c:pt>
                <c:pt idx="3555">
                  <c:v>36371</c:v>
                </c:pt>
                <c:pt idx="3556">
                  <c:v>36372</c:v>
                </c:pt>
                <c:pt idx="3557">
                  <c:v>36373</c:v>
                </c:pt>
                <c:pt idx="3558">
                  <c:v>36374</c:v>
                </c:pt>
                <c:pt idx="3559">
                  <c:v>36375</c:v>
                </c:pt>
                <c:pt idx="3560">
                  <c:v>36376</c:v>
                </c:pt>
                <c:pt idx="3561">
                  <c:v>36377</c:v>
                </c:pt>
                <c:pt idx="3562">
                  <c:v>36378</c:v>
                </c:pt>
                <c:pt idx="3563">
                  <c:v>36379</c:v>
                </c:pt>
                <c:pt idx="3564">
                  <c:v>36380</c:v>
                </c:pt>
                <c:pt idx="3565">
                  <c:v>36381</c:v>
                </c:pt>
                <c:pt idx="3566">
                  <c:v>36382</c:v>
                </c:pt>
                <c:pt idx="3567">
                  <c:v>36383</c:v>
                </c:pt>
                <c:pt idx="3568">
                  <c:v>36384</c:v>
                </c:pt>
                <c:pt idx="3569">
                  <c:v>36385</c:v>
                </c:pt>
                <c:pt idx="3570">
                  <c:v>36386</c:v>
                </c:pt>
                <c:pt idx="3571">
                  <c:v>36387</c:v>
                </c:pt>
                <c:pt idx="3572">
                  <c:v>36388</c:v>
                </c:pt>
                <c:pt idx="3573">
                  <c:v>36389</c:v>
                </c:pt>
                <c:pt idx="3574">
                  <c:v>36390</c:v>
                </c:pt>
                <c:pt idx="3575">
                  <c:v>36391</c:v>
                </c:pt>
                <c:pt idx="3576">
                  <c:v>36392</c:v>
                </c:pt>
                <c:pt idx="3577">
                  <c:v>36393</c:v>
                </c:pt>
                <c:pt idx="3578">
                  <c:v>36394</c:v>
                </c:pt>
                <c:pt idx="3579">
                  <c:v>36395</c:v>
                </c:pt>
                <c:pt idx="3580">
                  <c:v>36396</c:v>
                </c:pt>
                <c:pt idx="3581">
                  <c:v>36397</c:v>
                </c:pt>
                <c:pt idx="3582">
                  <c:v>36398</c:v>
                </c:pt>
                <c:pt idx="3583">
                  <c:v>36399</c:v>
                </c:pt>
                <c:pt idx="3584">
                  <c:v>36400</c:v>
                </c:pt>
                <c:pt idx="3585">
                  <c:v>36401</c:v>
                </c:pt>
                <c:pt idx="3586">
                  <c:v>36402</c:v>
                </c:pt>
                <c:pt idx="3587">
                  <c:v>36403</c:v>
                </c:pt>
                <c:pt idx="3588">
                  <c:v>36404</c:v>
                </c:pt>
                <c:pt idx="3589">
                  <c:v>36405</c:v>
                </c:pt>
                <c:pt idx="3590">
                  <c:v>36406</c:v>
                </c:pt>
                <c:pt idx="3591">
                  <c:v>36407</c:v>
                </c:pt>
                <c:pt idx="3592">
                  <c:v>36408</c:v>
                </c:pt>
                <c:pt idx="3593">
                  <c:v>36409</c:v>
                </c:pt>
                <c:pt idx="3594">
                  <c:v>36410</c:v>
                </c:pt>
                <c:pt idx="3595">
                  <c:v>36411</c:v>
                </c:pt>
                <c:pt idx="3596">
                  <c:v>36412</c:v>
                </c:pt>
                <c:pt idx="3597">
                  <c:v>36413</c:v>
                </c:pt>
                <c:pt idx="3598">
                  <c:v>36414</c:v>
                </c:pt>
                <c:pt idx="3599">
                  <c:v>36415</c:v>
                </c:pt>
                <c:pt idx="3600">
                  <c:v>36416</c:v>
                </c:pt>
                <c:pt idx="3601">
                  <c:v>36417</c:v>
                </c:pt>
                <c:pt idx="3602">
                  <c:v>36418</c:v>
                </c:pt>
                <c:pt idx="3603">
                  <c:v>36419</c:v>
                </c:pt>
                <c:pt idx="3604">
                  <c:v>36420</c:v>
                </c:pt>
                <c:pt idx="3605">
                  <c:v>36421</c:v>
                </c:pt>
                <c:pt idx="3606">
                  <c:v>36422</c:v>
                </c:pt>
                <c:pt idx="3607">
                  <c:v>36423</c:v>
                </c:pt>
                <c:pt idx="3608">
                  <c:v>36424</c:v>
                </c:pt>
                <c:pt idx="3609">
                  <c:v>36425</c:v>
                </c:pt>
                <c:pt idx="3610">
                  <c:v>36426</c:v>
                </c:pt>
                <c:pt idx="3611">
                  <c:v>36427</c:v>
                </c:pt>
                <c:pt idx="3612">
                  <c:v>36428</c:v>
                </c:pt>
                <c:pt idx="3613">
                  <c:v>36429</c:v>
                </c:pt>
                <c:pt idx="3614">
                  <c:v>36430</c:v>
                </c:pt>
                <c:pt idx="3615">
                  <c:v>36431</c:v>
                </c:pt>
                <c:pt idx="3616">
                  <c:v>36432</c:v>
                </c:pt>
                <c:pt idx="3617">
                  <c:v>36433</c:v>
                </c:pt>
                <c:pt idx="3618">
                  <c:v>36434</c:v>
                </c:pt>
                <c:pt idx="3619">
                  <c:v>36435</c:v>
                </c:pt>
                <c:pt idx="3620">
                  <c:v>36436</c:v>
                </c:pt>
                <c:pt idx="3621">
                  <c:v>36437</c:v>
                </c:pt>
                <c:pt idx="3622">
                  <c:v>36438</c:v>
                </c:pt>
                <c:pt idx="3623">
                  <c:v>36439</c:v>
                </c:pt>
                <c:pt idx="3624">
                  <c:v>36440</c:v>
                </c:pt>
                <c:pt idx="3625">
                  <c:v>36441</c:v>
                </c:pt>
                <c:pt idx="3626">
                  <c:v>36442</c:v>
                </c:pt>
                <c:pt idx="3627">
                  <c:v>36443</c:v>
                </c:pt>
                <c:pt idx="3628">
                  <c:v>36444</c:v>
                </c:pt>
                <c:pt idx="3629">
                  <c:v>36445</c:v>
                </c:pt>
                <c:pt idx="3630">
                  <c:v>36446</c:v>
                </c:pt>
                <c:pt idx="3631">
                  <c:v>36447</c:v>
                </c:pt>
                <c:pt idx="3632">
                  <c:v>36448</c:v>
                </c:pt>
                <c:pt idx="3633">
                  <c:v>36449</c:v>
                </c:pt>
                <c:pt idx="3634">
                  <c:v>36450</c:v>
                </c:pt>
                <c:pt idx="3635">
                  <c:v>36451</c:v>
                </c:pt>
                <c:pt idx="3636">
                  <c:v>36452</c:v>
                </c:pt>
                <c:pt idx="3637">
                  <c:v>36453</c:v>
                </c:pt>
                <c:pt idx="3638">
                  <c:v>36454</c:v>
                </c:pt>
                <c:pt idx="3639">
                  <c:v>36455</c:v>
                </c:pt>
                <c:pt idx="3640">
                  <c:v>36456</c:v>
                </c:pt>
                <c:pt idx="3641">
                  <c:v>36457</c:v>
                </c:pt>
                <c:pt idx="3642">
                  <c:v>36458</c:v>
                </c:pt>
                <c:pt idx="3643">
                  <c:v>36459</c:v>
                </c:pt>
                <c:pt idx="3644">
                  <c:v>36460</c:v>
                </c:pt>
                <c:pt idx="3645">
                  <c:v>36461</c:v>
                </c:pt>
                <c:pt idx="3646">
                  <c:v>36462</c:v>
                </c:pt>
                <c:pt idx="3647">
                  <c:v>36463</c:v>
                </c:pt>
                <c:pt idx="3648">
                  <c:v>36464</c:v>
                </c:pt>
                <c:pt idx="3649">
                  <c:v>36465</c:v>
                </c:pt>
                <c:pt idx="3650">
                  <c:v>36466</c:v>
                </c:pt>
                <c:pt idx="3651">
                  <c:v>36467</c:v>
                </c:pt>
                <c:pt idx="3652">
                  <c:v>36468</c:v>
                </c:pt>
                <c:pt idx="3653">
                  <c:v>36469</c:v>
                </c:pt>
                <c:pt idx="3654">
                  <c:v>36470</c:v>
                </c:pt>
                <c:pt idx="3655">
                  <c:v>36471</c:v>
                </c:pt>
                <c:pt idx="3656">
                  <c:v>36472</c:v>
                </c:pt>
                <c:pt idx="3657">
                  <c:v>36473</c:v>
                </c:pt>
                <c:pt idx="3658">
                  <c:v>36474</c:v>
                </c:pt>
                <c:pt idx="3659">
                  <c:v>36475</c:v>
                </c:pt>
                <c:pt idx="3660">
                  <c:v>36476</c:v>
                </c:pt>
                <c:pt idx="3661">
                  <c:v>36477</c:v>
                </c:pt>
                <c:pt idx="3662">
                  <c:v>36478</c:v>
                </c:pt>
                <c:pt idx="3663">
                  <c:v>36479</c:v>
                </c:pt>
                <c:pt idx="3664">
                  <c:v>36480</c:v>
                </c:pt>
                <c:pt idx="3665">
                  <c:v>36481</c:v>
                </c:pt>
                <c:pt idx="3666">
                  <c:v>36482</c:v>
                </c:pt>
                <c:pt idx="3667">
                  <c:v>36483</c:v>
                </c:pt>
                <c:pt idx="3668">
                  <c:v>36484</c:v>
                </c:pt>
                <c:pt idx="3669">
                  <c:v>36485</c:v>
                </c:pt>
                <c:pt idx="3670">
                  <c:v>36486</c:v>
                </c:pt>
                <c:pt idx="3671">
                  <c:v>36487</c:v>
                </c:pt>
                <c:pt idx="3672">
                  <c:v>36488</c:v>
                </c:pt>
                <c:pt idx="3673">
                  <c:v>36489</c:v>
                </c:pt>
                <c:pt idx="3674">
                  <c:v>36490</c:v>
                </c:pt>
                <c:pt idx="3675">
                  <c:v>36491</c:v>
                </c:pt>
                <c:pt idx="3676">
                  <c:v>36492</c:v>
                </c:pt>
                <c:pt idx="3677">
                  <c:v>36493</c:v>
                </c:pt>
                <c:pt idx="3678">
                  <c:v>36494</c:v>
                </c:pt>
                <c:pt idx="3679">
                  <c:v>36495</c:v>
                </c:pt>
                <c:pt idx="3680">
                  <c:v>36496</c:v>
                </c:pt>
                <c:pt idx="3681">
                  <c:v>36497</c:v>
                </c:pt>
                <c:pt idx="3682">
                  <c:v>36498</c:v>
                </c:pt>
                <c:pt idx="3683">
                  <c:v>36499</c:v>
                </c:pt>
                <c:pt idx="3684">
                  <c:v>36500</c:v>
                </c:pt>
                <c:pt idx="3685">
                  <c:v>36501</c:v>
                </c:pt>
                <c:pt idx="3686">
                  <c:v>36502</c:v>
                </c:pt>
                <c:pt idx="3687">
                  <c:v>36503</c:v>
                </c:pt>
                <c:pt idx="3688">
                  <c:v>36504</c:v>
                </c:pt>
                <c:pt idx="3689">
                  <c:v>36505</c:v>
                </c:pt>
                <c:pt idx="3690">
                  <c:v>36506</c:v>
                </c:pt>
                <c:pt idx="3691">
                  <c:v>36507</c:v>
                </c:pt>
                <c:pt idx="3692">
                  <c:v>36508</c:v>
                </c:pt>
                <c:pt idx="3693">
                  <c:v>36509</c:v>
                </c:pt>
                <c:pt idx="3694">
                  <c:v>36510</c:v>
                </c:pt>
                <c:pt idx="3695">
                  <c:v>36511</c:v>
                </c:pt>
                <c:pt idx="3696">
                  <c:v>36512</c:v>
                </c:pt>
                <c:pt idx="3697">
                  <c:v>36513</c:v>
                </c:pt>
                <c:pt idx="3698">
                  <c:v>36514</c:v>
                </c:pt>
                <c:pt idx="3699">
                  <c:v>36515</c:v>
                </c:pt>
                <c:pt idx="3700">
                  <c:v>36516</c:v>
                </c:pt>
                <c:pt idx="3701">
                  <c:v>36517</c:v>
                </c:pt>
                <c:pt idx="3702">
                  <c:v>36518</c:v>
                </c:pt>
                <c:pt idx="3703">
                  <c:v>36519</c:v>
                </c:pt>
                <c:pt idx="3704">
                  <c:v>36520</c:v>
                </c:pt>
                <c:pt idx="3705">
                  <c:v>36521</c:v>
                </c:pt>
                <c:pt idx="3706">
                  <c:v>36522</c:v>
                </c:pt>
                <c:pt idx="3707">
                  <c:v>36523</c:v>
                </c:pt>
                <c:pt idx="3708">
                  <c:v>36524</c:v>
                </c:pt>
                <c:pt idx="3709">
                  <c:v>36525</c:v>
                </c:pt>
                <c:pt idx="3710">
                  <c:v>36526</c:v>
                </c:pt>
                <c:pt idx="3711">
                  <c:v>36527</c:v>
                </c:pt>
                <c:pt idx="3712">
                  <c:v>36528</c:v>
                </c:pt>
                <c:pt idx="3713">
                  <c:v>36529</c:v>
                </c:pt>
                <c:pt idx="3714">
                  <c:v>36530</c:v>
                </c:pt>
                <c:pt idx="3715">
                  <c:v>36531</c:v>
                </c:pt>
                <c:pt idx="3716">
                  <c:v>36532</c:v>
                </c:pt>
                <c:pt idx="3717">
                  <c:v>36533</c:v>
                </c:pt>
                <c:pt idx="3718">
                  <c:v>36534</c:v>
                </c:pt>
                <c:pt idx="3719">
                  <c:v>36535</c:v>
                </c:pt>
                <c:pt idx="3720">
                  <c:v>36536</c:v>
                </c:pt>
                <c:pt idx="3721">
                  <c:v>36537</c:v>
                </c:pt>
                <c:pt idx="3722">
                  <c:v>36538</c:v>
                </c:pt>
                <c:pt idx="3723">
                  <c:v>36539</c:v>
                </c:pt>
                <c:pt idx="3724">
                  <c:v>36540</c:v>
                </c:pt>
                <c:pt idx="3725">
                  <c:v>36541</c:v>
                </c:pt>
                <c:pt idx="3726">
                  <c:v>36542</c:v>
                </c:pt>
                <c:pt idx="3727">
                  <c:v>36543</c:v>
                </c:pt>
                <c:pt idx="3728">
                  <c:v>36544</c:v>
                </c:pt>
                <c:pt idx="3729">
                  <c:v>36545</c:v>
                </c:pt>
                <c:pt idx="3730">
                  <c:v>36546</c:v>
                </c:pt>
                <c:pt idx="3731">
                  <c:v>36547</c:v>
                </c:pt>
                <c:pt idx="3732">
                  <c:v>36548</c:v>
                </c:pt>
                <c:pt idx="3733">
                  <c:v>36549</c:v>
                </c:pt>
                <c:pt idx="3734">
                  <c:v>36550</c:v>
                </c:pt>
                <c:pt idx="3735">
                  <c:v>36551</c:v>
                </c:pt>
                <c:pt idx="3736">
                  <c:v>36552</c:v>
                </c:pt>
                <c:pt idx="3737">
                  <c:v>36553</c:v>
                </c:pt>
                <c:pt idx="3738">
                  <c:v>36554</c:v>
                </c:pt>
                <c:pt idx="3739">
                  <c:v>36555</c:v>
                </c:pt>
                <c:pt idx="3740">
                  <c:v>36556</c:v>
                </c:pt>
                <c:pt idx="3741">
                  <c:v>36557</c:v>
                </c:pt>
                <c:pt idx="3742">
                  <c:v>36558</c:v>
                </c:pt>
                <c:pt idx="3743">
                  <c:v>36559</c:v>
                </c:pt>
                <c:pt idx="3744">
                  <c:v>36560</c:v>
                </c:pt>
                <c:pt idx="3745">
                  <c:v>36561</c:v>
                </c:pt>
                <c:pt idx="3746">
                  <c:v>36562</c:v>
                </c:pt>
                <c:pt idx="3747">
                  <c:v>36563</c:v>
                </c:pt>
                <c:pt idx="3748">
                  <c:v>36564</c:v>
                </c:pt>
                <c:pt idx="3749">
                  <c:v>36565</c:v>
                </c:pt>
                <c:pt idx="3750">
                  <c:v>36566</c:v>
                </c:pt>
                <c:pt idx="3751">
                  <c:v>36567</c:v>
                </c:pt>
                <c:pt idx="3752">
                  <c:v>36568</c:v>
                </c:pt>
                <c:pt idx="3753">
                  <c:v>36569</c:v>
                </c:pt>
                <c:pt idx="3754">
                  <c:v>36570</c:v>
                </c:pt>
                <c:pt idx="3755">
                  <c:v>36571</c:v>
                </c:pt>
                <c:pt idx="3756">
                  <c:v>36572</c:v>
                </c:pt>
                <c:pt idx="3757">
                  <c:v>36573</c:v>
                </c:pt>
                <c:pt idx="3758">
                  <c:v>36574</c:v>
                </c:pt>
                <c:pt idx="3759">
                  <c:v>36575</c:v>
                </c:pt>
                <c:pt idx="3760">
                  <c:v>36576</c:v>
                </c:pt>
                <c:pt idx="3761">
                  <c:v>36577</c:v>
                </c:pt>
                <c:pt idx="3762">
                  <c:v>36578</c:v>
                </c:pt>
                <c:pt idx="3763">
                  <c:v>36579</c:v>
                </c:pt>
                <c:pt idx="3764">
                  <c:v>36580</c:v>
                </c:pt>
                <c:pt idx="3765">
                  <c:v>36581</c:v>
                </c:pt>
                <c:pt idx="3766">
                  <c:v>36582</c:v>
                </c:pt>
                <c:pt idx="3767">
                  <c:v>36583</c:v>
                </c:pt>
                <c:pt idx="3768">
                  <c:v>36584</c:v>
                </c:pt>
                <c:pt idx="3769">
                  <c:v>36585</c:v>
                </c:pt>
                <c:pt idx="3770">
                  <c:v>36586</c:v>
                </c:pt>
                <c:pt idx="3771">
                  <c:v>36587</c:v>
                </c:pt>
                <c:pt idx="3772">
                  <c:v>36588</c:v>
                </c:pt>
                <c:pt idx="3773">
                  <c:v>36589</c:v>
                </c:pt>
                <c:pt idx="3774">
                  <c:v>36590</c:v>
                </c:pt>
                <c:pt idx="3775">
                  <c:v>36591</c:v>
                </c:pt>
                <c:pt idx="3776">
                  <c:v>36592</c:v>
                </c:pt>
                <c:pt idx="3777">
                  <c:v>36593</c:v>
                </c:pt>
                <c:pt idx="3778">
                  <c:v>36594</c:v>
                </c:pt>
                <c:pt idx="3779">
                  <c:v>36595</c:v>
                </c:pt>
                <c:pt idx="3780">
                  <c:v>36596</c:v>
                </c:pt>
                <c:pt idx="3781">
                  <c:v>36597</c:v>
                </c:pt>
                <c:pt idx="3782">
                  <c:v>36598</c:v>
                </c:pt>
                <c:pt idx="3783">
                  <c:v>36599</c:v>
                </c:pt>
                <c:pt idx="3784">
                  <c:v>36600</c:v>
                </c:pt>
                <c:pt idx="3785">
                  <c:v>36601</c:v>
                </c:pt>
                <c:pt idx="3786">
                  <c:v>36602</c:v>
                </c:pt>
                <c:pt idx="3787">
                  <c:v>36603</c:v>
                </c:pt>
                <c:pt idx="3788">
                  <c:v>36604</c:v>
                </c:pt>
                <c:pt idx="3789">
                  <c:v>36605</c:v>
                </c:pt>
                <c:pt idx="3790">
                  <c:v>36606</c:v>
                </c:pt>
                <c:pt idx="3791">
                  <c:v>36607</c:v>
                </c:pt>
                <c:pt idx="3792">
                  <c:v>36608</c:v>
                </c:pt>
                <c:pt idx="3793">
                  <c:v>36609</c:v>
                </c:pt>
                <c:pt idx="3794">
                  <c:v>36610</c:v>
                </c:pt>
                <c:pt idx="3795">
                  <c:v>36611</c:v>
                </c:pt>
                <c:pt idx="3796">
                  <c:v>36612</c:v>
                </c:pt>
                <c:pt idx="3797">
                  <c:v>36613</c:v>
                </c:pt>
                <c:pt idx="3798">
                  <c:v>36614</c:v>
                </c:pt>
                <c:pt idx="3799">
                  <c:v>36615</c:v>
                </c:pt>
                <c:pt idx="3800">
                  <c:v>36616</c:v>
                </c:pt>
                <c:pt idx="3801">
                  <c:v>36617</c:v>
                </c:pt>
                <c:pt idx="3802">
                  <c:v>36618</c:v>
                </c:pt>
                <c:pt idx="3803">
                  <c:v>36619</c:v>
                </c:pt>
                <c:pt idx="3804">
                  <c:v>36620</c:v>
                </c:pt>
                <c:pt idx="3805">
                  <c:v>36621</c:v>
                </c:pt>
                <c:pt idx="3806">
                  <c:v>36622</c:v>
                </c:pt>
                <c:pt idx="3807">
                  <c:v>36623</c:v>
                </c:pt>
                <c:pt idx="3808">
                  <c:v>36624</c:v>
                </c:pt>
                <c:pt idx="3809">
                  <c:v>36625</c:v>
                </c:pt>
                <c:pt idx="3810">
                  <c:v>36626</c:v>
                </c:pt>
                <c:pt idx="3811">
                  <c:v>36627</c:v>
                </c:pt>
                <c:pt idx="3812">
                  <c:v>36628</c:v>
                </c:pt>
                <c:pt idx="3813">
                  <c:v>36629</c:v>
                </c:pt>
                <c:pt idx="3814">
                  <c:v>36630</c:v>
                </c:pt>
                <c:pt idx="3815">
                  <c:v>36631</c:v>
                </c:pt>
                <c:pt idx="3816">
                  <c:v>36632</c:v>
                </c:pt>
                <c:pt idx="3817">
                  <c:v>36633</c:v>
                </c:pt>
                <c:pt idx="3818">
                  <c:v>36634</c:v>
                </c:pt>
                <c:pt idx="3819">
                  <c:v>36635</c:v>
                </c:pt>
                <c:pt idx="3820">
                  <c:v>36636</c:v>
                </c:pt>
                <c:pt idx="3821">
                  <c:v>36637</c:v>
                </c:pt>
                <c:pt idx="3822">
                  <c:v>36638</c:v>
                </c:pt>
                <c:pt idx="3823">
                  <c:v>36639</c:v>
                </c:pt>
                <c:pt idx="3824">
                  <c:v>36640</c:v>
                </c:pt>
                <c:pt idx="3825">
                  <c:v>36641</c:v>
                </c:pt>
                <c:pt idx="3826">
                  <c:v>36642</c:v>
                </c:pt>
                <c:pt idx="3827">
                  <c:v>36643</c:v>
                </c:pt>
                <c:pt idx="3828">
                  <c:v>36644</c:v>
                </c:pt>
                <c:pt idx="3829">
                  <c:v>36645</c:v>
                </c:pt>
                <c:pt idx="3830">
                  <c:v>36646</c:v>
                </c:pt>
                <c:pt idx="3831">
                  <c:v>36647</c:v>
                </c:pt>
                <c:pt idx="3832">
                  <c:v>36648</c:v>
                </c:pt>
                <c:pt idx="3833">
                  <c:v>36649</c:v>
                </c:pt>
                <c:pt idx="3834">
                  <c:v>36650</c:v>
                </c:pt>
                <c:pt idx="3835">
                  <c:v>36651</c:v>
                </c:pt>
                <c:pt idx="3836">
                  <c:v>36652</c:v>
                </c:pt>
                <c:pt idx="3837">
                  <c:v>36653</c:v>
                </c:pt>
                <c:pt idx="3838">
                  <c:v>36654</c:v>
                </c:pt>
                <c:pt idx="3839">
                  <c:v>36655</c:v>
                </c:pt>
                <c:pt idx="3840">
                  <c:v>36656</c:v>
                </c:pt>
                <c:pt idx="3841">
                  <c:v>36657</c:v>
                </c:pt>
                <c:pt idx="3842">
                  <c:v>36658</c:v>
                </c:pt>
                <c:pt idx="3843">
                  <c:v>36659</c:v>
                </c:pt>
                <c:pt idx="3844">
                  <c:v>36660</c:v>
                </c:pt>
                <c:pt idx="3845">
                  <c:v>36661</c:v>
                </c:pt>
                <c:pt idx="3846">
                  <c:v>36662</c:v>
                </c:pt>
                <c:pt idx="3847">
                  <c:v>36663</c:v>
                </c:pt>
                <c:pt idx="3848">
                  <c:v>36664</c:v>
                </c:pt>
                <c:pt idx="3849">
                  <c:v>36665</c:v>
                </c:pt>
                <c:pt idx="3850">
                  <c:v>36666</c:v>
                </c:pt>
                <c:pt idx="3851">
                  <c:v>36667</c:v>
                </c:pt>
                <c:pt idx="3852">
                  <c:v>36668</c:v>
                </c:pt>
                <c:pt idx="3853">
                  <c:v>36669</c:v>
                </c:pt>
                <c:pt idx="3854">
                  <c:v>36670</c:v>
                </c:pt>
                <c:pt idx="3855">
                  <c:v>36671</c:v>
                </c:pt>
                <c:pt idx="3856">
                  <c:v>36672</c:v>
                </c:pt>
                <c:pt idx="3857">
                  <c:v>36673</c:v>
                </c:pt>
                <c:pt idx="3858">
                  <c:v>36674</c:v>
                </c:pt>
                <c:pt idx="3859">
                  <c:v>36675</c:v>
                </c:pt>
                <c:pt idx="3860">
                  <c:v>36676</c:v>
                </c:pt>
                <c:pt idx="3861">
                  <c:v>36677</c:v>
                </c:pt>
                <c:pt idx="3862">
                  <c:v>36678</c:v>
                </c:pt>
                <c:pt idx="3863">
                  <c:v>36679</c:v>
                </c:pt>
                <c:pt idx="3864">
                  <c:v>36680</c:v>
                </c:pt>
                <c:pt idx="3865">
                  <c:v>36681</c:v>
                </c:pt>
                <c:pt idx="3866">
                  <c:v>36682</c:v>
                </c:pt>
                <c:pt idx="3867">
                  <c:v>36683</c:v>
                </c:pt>
                <c:pt idx="3868">
                  <c:v>36684</c:v>
                </c:pt>
                <c:pt idx="3869">
                  <c:v>36685</c:v>
                </c:pt>
                <c:pt idx="3870">
                  <c:v>36686</c:v>
                </c:pt>
                <c:pt idx="3871">
                  <c:v>36687</c:v>
                </c:pt>
                <c:pt idx="3872">
                  <c:v>36688</c:v>
                </c:pt>
                <c:pt idx="3873">
                  <c:v>36689</c:v>
                </c:pt>
                <c:pt idx="3874">
                  <c:v>36690</c:v>
                </c:pt>
                <c:pt idx="3875">
                  <c:v>36691</c:v>
                </c:pt>
                <c:pt idx="3876">
                  <c:v>36692</c:v>
                </c:pt>
                <c:pt idx="3877">
                  <c:v>36693</c:v>
                </c:pt>
                <c:pt idx="3878">
                  <c:v>36694</c:v>
                </c:pt>
                <c:pt idx="3879">
                  <c:v>36695</c:v>
                </c:pt>
                <c:pt idx="3880">
                  <c:v>36696</c:v>
                </c:pt>
                <c:pt idx="3881">
                  <c:v>36697</c:v>
                </c:pt>
                <c:pt idx="3882">
                  <c:v>36698</c:v>
                </c:pt>
                <c:pt idx="3883">
                  <c:v>36699</c:v>
                </c:pt>
                <c:pt idx="3884">
                  <c:v>36700</c:v>
                </c:pt>
                <c:pt idx="3885">
                  <c:v>36701</c:v>
                </c:pt>
                <c:pt idx="3886">
                  <c:v>36702</c:v>
                </c:pt>
                <c:pt idx="3887">
                  <c:v>36703</c:v>
                </c:pt>
                <c:pt idx="3888">
                  <c:v>36704</c:v>
                </c:pt>
                <c:pt idx="3889">
                  <c:v>36705</c:v>
                </c:pt>
                <c:pt idx="3890">
                  <c:v>36706</c:v>
                </c:pt>
                <c:pt idx="3891">
                  <c:v>36707</c:v>
                </c:pt>
                <c:pt idx="3892">
                  <c:v>36708</c:v>
                </c:pt>
                <c:pt idx="3893">
                  <c:v>36709</c:v>
                </c:pt>
                <c:pt idx="3894">
                  <c:v>36710</c:v>
                </c:pt>
                <c:pt idx="3895">
                  <c:v>36711</c:v>
                </c:pt>
                <c:pt idx="3896">
                  <c:v>36712</c:v>
                </c:pt>
                <c:pt idx="3897">
                  <c:v>36713</c:v>
                </c:pt>
                <c:pt idx="3898">
                  <c:v>36714</c:v>
                </c:pt>
                <c:pt idx="3899">
                  <c:v>36715</c:v>
                </c:pt>
                <c:pt idx="3900">
                  <c:v>36716</c:v>
                </c:pt>
                <c:pt idx="3901">
                  <c:v>36717</c:v>
                </c:pt>
                <c:pt idx="3902">
                  <c:v>36718</c:v>
                </c:pt>
                <c:pt idx="3903">
                  <c:v>36719</c:v>
                </c:pt>
                <c:pt idx="3904">
                  <c:v>36720</c:v>
                </c:pt>
                <c:pt idx="3905">
                  <c:v>36721</c:v>
                </c:pt>
                <c:pt idx="3906">
                  <c:v>36722</c:v>
                </c:pt>
                <c:pt idx="3907">
                  <c:v>36723</c:v>
                </c:pt>
                <c:pt idx="3908">
                  <c:v>36724</c:v>
                </c:pt>
                <c:pt idx="3909">
                  <c:v>36725</c:v>
                </c:pt>
                <c:pt idx="3910">
                  <c:v>36726</c:v>
                </c:pt>
                <c:pt idx="3911">
                  <c:v>36727</c:v>
                </c:pt>
                <c:pt idx="3912">
                  <c:v>36728</c:v>
                </c:pt>
                <c:pt idx="3913">
                  <c:v>36729</c:v>
                </c:pt>
                <c:pt idx="3914">
                  <c:v>36730</c:v>
                </c:pt>
                <c:pt idx="3915">
                  <c:v>36731</c:v>
                </c:pt>
                <c:pt idx="3916">
                  <c:v>36732</c:v>
                </c:pt>
                <c:pt idx="3917">
                  <c:v>36733</c:v>
                </c:pt>
                <c:pt idx="3918">
                  <c:v>36734</c:v>
                </c:pt>
                <c:pt idx="3919">
                  <c:v>36735</c:v>
                </c:pt>
                <c:pt idx="3920">
                  <c:v>36736</c:v>
                </c:pt>
                <c:pt idx="3921">
                  <c:v>36737</c:v>
                </c:pt>
                <c:pt idx="3922">
                  <c:v>36738</c:v>
                </c:pt>
                <c:pt idx="3923">
                  <c:v>36739</c:v>
                </c:pt>
                <c:pt idx="3924">
                  <c:v>36740</c:v>
                </c:pt>
                <c:pt idx="3925">
                  <c:v>36741</c:v>
                </c:pt>
                <c:pt idx="3926">
                  <c:v>36742</c:v>
                </c:pt>
                <c:pt idx="3927">
                  <c:v>36743</c:v>
                </c:pt>
                <c:pt idx="3928">
                  <c:v>36744</c:v>
                </c:pt>
                <c:pt idx="3929">
                  <c:v>36745</c:v>
                </c:pt>
                <c:pt idx="3930">
                  <c:v>36746</c:v>
                </c:pt>
                <c:pt idx="3931">
                  <c:v>36747</c:v>
                </c:pt>
                <c:pt idx="3932">
                  <c:v>36748</c:v>
                </c:pt>
                <c:pt idx="3933">
                  <c:v>36749</c:v>
                </c:pt>
                <c:pt idx="3934">
                  <c:v>36750</c:v>
                </c:pt>
                <c:pt idx="3935">
                  <c:v>36751</c:v>
                </c:pt>
                <c:pt idx="3936">
                  <c:v>36752</c:v>
                </c:pt>
                <c:pt idx="3937">
                  <c:v>36753</c:v>
                </c:pt>
                <c:pt idx="3938">
                  <c:v>36754</c:v>
                </c:pt>
                <c:pt idx="3939">
                  <c:v>36755</c:v>
                </c:pt>
                <c:pt idx="3940">
                  <c:v>36756</c:v>
                </c:pt>
                <c:pt idx="3941">
                  <c:v>36757</c:v>
                </c:pt>
                <c:pt idx="3942">
                  <c:v>36758</c:v>
                </c:pt>
                <c:pt idx="3943">
                  <c:v>36759</c:v>
                </c:pt>
                <c:pt idx="3944">
                  <c:v>36760</c:v>
                </c:pt>
                <c:pt idx="3945">
                  <c:v>36761</c:v>
                </c:pt>
                <c:pt idx="3946">
                  <c:v>36762</c:v>
                </c:pt>
                <c:pt idx="3947">
                  <c:v>36763</c:v>
                </c:pt>
                <c:pt idx="3948">
                  <c:v>36764</c:v>
                </c:pt>
                <c:pt idx="3949">
                  <c:v>36765</c:v>
                </c:pt>
                <c:pt idx="3950">
                  <c:v>36766</c:v>
                </c:pt>
                <c:pt idx="3951">
                  <c:v>36767</c:v>
                </c:pt>
                <c:pt idx="3952">
                  <c:v>36768</c:v>
                </c:pt>
                <c:pt idx="3953">
                  <c:v>36769</c:v>
                </c:pt>
                <c:pt idx="3954">
                  <c:v>36770</c:v>
                </c:pt>
                <c:pt idx="3955">
                  <c:v>36771</c:v>
                </c:pt>
                <c:pt idx="3956">
                  <c:v>36772</c:v>
                </c:pt>
                <c:pt idx="3957">
                  <c:v>36773</c:v>
                </c:pt>
                <c:pt idx="3958">
                  <c:v>36774</c:v>
                </c:pt>
                <c:pt idx="3959">
                  <c:v>36775</c:v>
                </c:pt>
                <c:pt idx="3960">
                  <c:v>36776</c:v>
                </c:pt>
                <c:pt idx="3961">
                  <c:v>36777</c:v>
                </c:pt>
                <c:pt idx="3962">
                  <c:v>36778</c:v>
                </c:pt>
                <c:pt idx="3963">
                  <c:v>36779</c:v>
                </c:pt>
                <c:pt idx="3964">
                  <c:v>36780</c:v>
                </c:pt>
                <c:pt idx="3965">
                  <c:v>36781</c:v>
                </c:pt>
                <c:pt idx="3966">
                  <c:v>36782</c:v>
                </c:pt>
                <c:pt idx="3967">
                  <c:v>36783</c:v>
                </c:pt>
                <c:pt idx="3968">
                  <c:v>36784</c:v>
                </c:pt>
                <c:pt idx="3969">
                  <c:v>36785</c:v>
                </c:pt>
                <c:pt idx="3970">
                  <c:v>36786</c:v>
                </c:pt>
                <c:pt idx="3971">
                  <c:v>36787</c:v>
                </c:pt>
                <c:pt idx="3972">
                  <c:v>36788</c:v>
                </c:pt>
                <c:pt idx="3973">
                  <c:v>36789</c:v>
                </c:pt>
                <c:pt idx="3974">
                  <c:v>36790</c:v>
                </c:pt>
                <c:pt idx="3975">
                  <c:v>36791</c:v>
                </c:pt>
                <c:pt idx="3976">
                  <c:v>36792</c:v>
                </c:pt>
                <c:pt idx="3977">
                  <c:v>36793</c:v>
                </c:pt>
                <c:pt idx="3978">
                  <c:v>36794</c:v>
                </c:pt>
                <c:pt idx="3979">
                  <c:v>36795</c:v>
                </c:pt>
                <c:pt idx="3980">
                  <c:v>36796</c:v>
                </c:pt>
                <c:pt idx="3981">
                  <c:v>36797</c:v>
                </c:pt>
                <c:pt idx="3982">
                  <c:v>36798</c:v>
                </c:pt>
                <c:pt idx="3983">
                  <c:v>36799</c:v>
                </c:pt>
                <c:pt idx="3984">
                  <c:v>36800</c:v>
                </c:pt>
                <c:pt idx="3985">
                  <c:v>36801</c:v>
                </c:pt>
                <c:pt idx="3986">
                  <c:v>36802</c:v>
                </c:pt>
                <c:pt idx="3987">
                  <c:v>36803</c:v>
                </c:pt>
                <c:pt idx="3988">
                  <c:v>36804</c:v>
                </c:pt>
                <c:pt idx="3989">
                  <c:v>36805</c:v>
                </c:pt>
                <c:pt idx="3990">
                  <c:v>36806</c:v>
                </c:pt>
                <c:pt idx="3991">
                  <c:v>36807</c:v>
                </c:pt>
                <c:pt idx="3992">
                  <c:v>36808</c:v>
                </c:pt>
                <c:pt idx="3993">
                  <c:v>36809</c:v>
                </c:pt>
                <c:pt idx="3994">
                  <c:v>36810</c:v>
                </c:pt>
                <c:pt idx="3995">
                  <c:v>36811</c:v>
                </c:pt>
                <c:pt idx="3996">
                  <c:v>36812</c:v>
                </c:pt>
                <c:pt idx="3997">
                  <c:v>36813</c:v>
                </c:pt>
                <c:pt idx="3998">
                  <c:v>36814</c:v>
                </c:pt>
                <c:pt idx="3999">
                  <c:v>36815</c:v>
                </c:pt>
                <c:pt idx="4000">
                  <c:v>36816</c:v>
                </c:pt>
                <c:pt idx="4001">
                  <c:v>36817</c:v>
                </c:pt>
                <c:pt idx="4002">
                  <c:v>36818</c:v>
                </c:pt>
                <c:pt idx="4003">
                  <c:v>36819</c:v>
                </c:pt>
                <c:pt idx="4004">
                  <c:v>36820</c:v>
                </c:pt>
                <c:pt idx="4005">
                  <c:v>36821</c:v>
                </c:pt>
                <c:pt idx="4006">
                  <c:v>36822</c:v>
                </c:pt>
                <c:pt idx="4007">
                  <c:v>36823</c:v>
                </c:pt>
                <c:pt idx="4008">
                  <c:v>36824</c:v>
                </c:pt>
                <c:pt idx="4009">
                  <c:v>36825</c:v>
                </c:pt>
                <c:pt idx="4010">
                  <c:v>36826</c:v>
                </c:pt>
                <c:pt idx="4011">
                  <c:v>36827</c:v>
                </c:pt>
                <c:pt idx="4012">
                  <c:v>36828</c:v>
                </c:pt>
                <c:pt idx="4013">
                  <c:v>36829</c:v>
                </c:pt>
                <c:pt idx="4014">
                  <c:v>36830</c:v>
                </c:pt>
                <c:pt idx="4015">
                  <c:v>36831</c:v>
                </c:pt>
                <c:pt idx="4016">
                  <c:v>36832</c:v>
                </c:pt>
                <c:pt idx="4017">
                  <c:v>36833</c:v>
                </c:pt>
                <c:pt idx="4018">
                  <c:v>36834</c:v>
                </c:pt>
                <c:pt idx="4019">
                  <c:v>36835</c:v>
                </c:pt>
                <c:pt idx="4020">
                  <c:v>36836</c:v>
                </c:pt>
                <c:pt idx="4021">
                  <c:v>36837</c:v>
                </c:pt>
                <c:pt idx="4022">
                  <c:v>36838</c:v>
                </c:pt>
                <c:pt idx="4023">
                  <c:v>36839</c:v>
                </c:pt>
                <c:pt idx="4024">
                  <c:v>36840</c:v>
                </c:pt>
                <c:pt idx="4025">
                  <c:v>36841</c:v>
                </c:pt>
                <c:pt idx="4026">
                  <c:v>36842</c:v>
                </c:pt>
                <c:pt idx="4027">
                  <c:v>36843</c:v>
                </c:pt>
                <c:pt idx="4028">
                  <c:v>36844</c:v>
                </c:pt>
                <c:pt idx="4029">
                  <c:v>36845</c:v>
                </c:pt>
                <c:pt idx="4030">
                  <c:v>36846</c:v>
                </c:pt>
                <c:pt idx="4031">
                  <c:v>36847</c:v>
                </c:pt>
                <c:pt idx="4032">
                  <c:v>36848</c:v>
                </c:pt>
                <c:pt idx="4033">
                  <c:v>36849</c:v>
                </c:pt>
                <c:pt idx="4034">
                  <c:v>36850</c:v>
                </c:pt>
                <c:pt idx="4035">
                  <c:v>36851</c:v>
                </c:pt>
                <c:pt idx="4036">
                  <c:v>36852</c:v>
                </c:pt>
                <c:pt idx="4037">
                  <c:v>36853</c:v>
                </c:pt>
                <c:pt idx="4038">
                  <c:v>36854</c:v>
                </c:pt>
                <c:pt idx="4039">
                  <c:v>36855</c:v>
                </c:pt>
                <c:pt idx="4040">
                  <c:v>36856</c:v>
                </c:pt>
                <c:pt idx="4041">
                  <c:v>36857</c:v>
                </c:pt>
                <c:pt idx="4042">
                  <c:v>36858</c:v>
                </c:pt>
                <c:pt idx="4043">
                  <c:v>36859</c:v>
                </c:pt>
                <c:pt idx="4044">
                  <c:v>36860</c:v>
                </c:pt>
                <c:pt idx="4045">
                  <c:v>36861</c:v>
                </c:pt>
                <c:pt idx="4046">
                  <c:v>36862</c:v>
                </c:pt>
                <c:pt idx="4047">
                  <c:v>36863</c:v>
                </c:pt>
                <c:pt idx="4048">
                  <c:v>36864</c:v>
                </c:pt>
                <c:pt idx="4049">
                  <c:v>36865</c:v>
                </c:pt>
                <c:pt idx="4050">
                  <c:v>36866</c:v>
                </c:pt>
                <c:pt idx="4051">
                  <c:v>36867</c:v>
                </c:pt>
                <c:pt idx="4052">
                  <c:v>36868</c:v>
                </c:pt>
                <c:pt idx="4053">
                  <c:v>36869</c:v>
                </c:pt>
                <c:pt idx="4054">
                  <c:v>36870</c:v>
                </c:pt>
                <c:pt idx="4055">
                  <c:v>36871</c:v>
                </c:pt>
                <c:pt idx="4056">
                  <c:v>36872</c:v>
                </c:pt>
                <c:pt idx="4057">
                  <c:v>36873</c:v>
                </c:pt>
                <c:pt idx="4058">
                  <c:v>36874</c:v>
                </c:pt>
                <c:pt idx="4059">
                  <c:v>36875</c:v>
                </c:pt>
                <c:pt idx="4060">
                  <c:v>36876</c:v>
                </c:pt>
                <c:pt idx="4061">
                  <c:v>36877</c:v>
                </c:pt>
                <c:pt idx="4062">
                  <c:v>36878</c:v>
                </c:pt>
                <c:pt idx="4063">
                  <c:v>36879</c:v>
                </c:pt>
                <c:pt idx="4064">
                  <c:v>36880</c:v>
                </c:pt>
                <c:pt idx="4065">
                  <c:v>36881</c:v>
                </c:pt>
                <c:pt idx="4066">
                  <c:v>36882</c:v>
                </c:pt>
                <c:pt idx="4067">
                  <c:v>36883</c:v>
                </c:pt>
                <c:pt idx="4068">
                  <c:v>36884</c:v>
                </c:pt>
                <c:pt idx="4069">
                  <c:v>36885</c:v>
                </c:pt>
                <c:pt idx="4070">
                  <c:v>36886</c:v>
                </c:pt>
                <c:pt idx="4071">
                  <c:v>36887</c:v>
                </c:pt>
                <c:pt idx="4072">
                  <c:v>36888</c:v>
                </c:pt>
                <c:pt idx="4073">
                  <c:v>36889</c:v>
                </c:pt>
                <c:pt idx="4074">
                  <c:v>36890</c:v>
                </c:pt>
                <c:pt idx="4075">
                  <c:v>36891</c:v>
                </c:pt>
                <c:pt idx="4076">
                  <c:v>36892</c:v>
                </c:pt>
                <c:pt idx="4077">
                  <c:v>36893</c:v>
                </c:pt>
                <c:pt idx="4078">
                  <c:v>36894</c:v>
                </c:pt>
                <c:pt idx="4079">
                  <c:v>36895</c:v>
                </c:pt>
                <c:pt idx="4080">
                  <c:v>36896</c:v>
                </c:pt>
                <c:pt idx="4081">
                  <c:v>36897</c:v>
                </c:pt>
                <c:pt idx="4082">
                  <c:v>36898</c:v>
                </c:pt>
                <c:pt idx="4083">
                  <c:v>36899</c:v>
                </c:pt>
                <c:pt idx="4084">
                  <c:v>36900</c:v>
                </c:pt>
                <c:pt idx="4085">
                  <c:v>36901</c:v>
                </c:pt>
                <c:pt idx="4086">
                  <c:v>36902</c:v>
                </c:pt>
                <c:pt idx="4087">
                  <c:v>36903</c:v>
                </c:pt>
                <c:pt idx="4088">
                  <c:v>36904</c:v>
                </c:pt>
                <c:pt idx="4089">
                  <c:v>36905</c:v>
                </c:pt>
                <c:pt idx="4090">
                  <c:v>36906</c:v>
                </c:pt>
                <c:pt idx="4091">
                  <c:v>36907</c:v>
                </c:pt>
                <c:pt idx="4092">
                  <c:v>36908</c:v>
                </c:pt>
                <c:pt idx="4093">
                  <c:v>36909</c:v>
                </c:pt>
                <c:pt idx="4094">
                  <c:v>36910</c:v>
                </c:pt>
                <c:pt idx="4095">
                  <c:v>36911</c:v>
                </c:pt>
                <c:pt idx="4096">
                  <c:v>36912</c:v>
                </c:pt>
                <c:pt idx="4097">
                  <c:v>36913</c:v>
                </c:pt>
                <c:pt idx="4098">
                  <c:v>36914</c:v>
                </c:pt>
                <c:pt idx="4099">
                  <c:v>36915</c:v>
                </c:pt>
                <c:pt idx="4100">
                  <c:v>36916</c:v>
                </c:pt>
                <c:pt idx="4101">
                  <c:v>36917</c:v>
                </c:pt>
                <c:pt idx="4102">
                  <c:v>36918</c:v>
                </c:pt>
                <c:pt idx="4103">
                  <c:v>36919</c:v>
                </c:pt>
                <c:pt idx="4104">
                  <c:v>36920</c:v>
                </c:pt>
                <c:pt idx="4105">
                  <c:v>36921</c:v>
                </c:pt>
                <c:pt idx="4106">
                  <c:v>36922</c:v>
                </c:pt>
                <c:pt idx="4107">
                  <c:v>36923</c:v>
                </c:pt>
                <c:pt idx="4108">
                  <c:v>36924</c:v>
                </c:pt>
                <c:pt idx="4109">
                  <c:v>36925</c:v>
                </c:pt>
                <c:pt idx="4110">
                  <c:v>36926</c:v>
                </c:pt>
                <c:pt idx="4111">
                  <c:v>36927</c:v>
                </c:pt>
                <c:pt idx="4112">
                  <c:v>36928</c:v>
                </c:pt>
                <c:pt idx="4113">
                  <c:v>36929</c:v>
                </c:pt>
                <c:pt idx="4114">
                  <c:v>36930</c:v>
                </c:pt>
                <c:pt idx="4115">
                  <c:v>36931</c:v>
                </c:pt>
                <c:pt idx="4116">
                  <c:v>36932</c:v>
                </c:pt>
                <c:pt idx="4117">
                  <c:v>36933</c:v>
                </c:pt>
                <c:pt idx="4118">
                  <c:v>36934</c:v>
                </c:pt>
                <c:pt idx="4119">
                  <c:v>36935</c:v>
                </c:pt>
                <c:pt idx="4120">
                  <c:v>36936</c:v>
                </c:pt>
                <c:pt idx="4121">
                  <c:v>36937</c:v>
                </c:pt>
                <c:pt idx="4122">
                  <c:v>36938</c:v>
                </c:pt>
                <c:pt idx="4123">
                  <c:v>36939</c:v>
                </c:pt>
                <c:pt idx="4124">
                  <c:v>36940</c:v>
                </c:pt>
                <c:pt idx="4125">
                  <c:v>36941</c:v>
                </c:pt>
                <c:pt idx="4126">
                  <c:v>36942</c:v>
                </c:pt>
                <c:pt idx="4127">
                  <c:v>36943</c:v>
                </c:pt>
                <c:pt idx="4128">
                  <c:v>36944</c:v>
                </c:pt>
                <c:pt idx="4129">
                  <c:v>36945</c:v>
                </c:pt>
                <c:pt idx="4130">
                  <c:v>36946</c:v>
                </c:pt>
                <c:pt idx="4131">
                  <c:v>36947</c:v>
                </c:pt>
                <c:pt idx="4132">
                  <c:v>36948</c:v>
                </c:pt>
                <c:pt idx="4133">
                  <c:v>36949</c:v>
                </c:pt>
                <c:pt idx="4134">
                  <c:v>36950</c:v>
                </c:pt>
                <c:pt idx="4135">
                  <c:v>36951</c:v>
                </c:pt>
                <c:pt idx="4136">
                  <c:v>36952</c:v>
                </c:pt>
                <c:pt idx="4137">
                  <c:v>36953</c:v>
                </c:pt>
                <c:pt idx="4138">
                  <c:v>36954</c:v>
                </c:pt>
                <c:pt idx="4139">
                  <c:v>36955</c:v>
                </c:pt>
                <c:pt idx="4140">
                  <c:v>36956</c:v>
                </c:pt>
                <c:pt idx="4141">
                  <c:v>36957</c:v>
                </c:pt>
                <c:pt idx="4142">
                  <c:v>36958</c:v>
                </c:pt>
                <c:pt idx="4143">
                  <c:v>36959</c:v>
                </c:pt>
                <c:pt idx="4144">
                  <c:v>36960</c:v>
                </c:pt>
                <c:pt idx="4145">
                  <c:v>36961</c:v>
                </c:pt>
                <c:pt idx="4146">
                  <c:v>36962</c:v>
                </c:pt>
                <c:pt idx="4147">
                  <c:v>36963</c:v>
                </c:pt>
                <c:pt idx="4148">
                  <c:v>36964</c:v>
                </c:pt>
                <c:pt idx="4149">
                  <c:v>36965</c:v>
                </c:pt>
                <c:pt idx="4150">
                  <c:v>36966</c:v>
                </c:pt>
                <c:pt idx="4151">
                  <c:v>36967</c:v>
                </c:pt>
                <c:pt idx="4152">
                  <c:v>36968</c:v>
                </c:pt>
                <c:pt idx="4153">
                  <c:v>36969</c:v>
                </c:pt>
                <c:pt idx="4154">
                  <c:v>36970</c:v>
                </c:pt>
                <c:pt idx="4155">
                  <c:v>36971</c:v>
                </c:pt>
                <c:pt idx="4156">
                  <c:v>36972</c:v>
                </c:pt>
                <c:pt idx="4157">
                  <c:v>36973</c:v>
                </c:pt>
                <c:pt idx="4158">
                  <c:v>36974</c:v>
                </c:pt>
                <c:pt idx="4159">
                  <c:v>36975</c:v>
                </c:pt>
                <c:pt idx="4160">
                  <c:v>36976</c:v>
                </c:pt>
                <c:pt idx="4161">
                  <c:v>36977</c:v>
                </c:pt>
                <c:pt idx="4162">
                  <c:v>36978</c:v>
                </c:pt>
                <c:pt idx="4163">
                  <c:v>36979</c:v>
                </c:pt>
                <c:pt idx="4164">
                  <c:v>36980</c:v>
                </c:pt>
                <c:pt idx="4165">
                  <c:v>36981</c:v>
                </c:pt>
                <c:pt idx="4166">
                  <c:v>36982</c:v>
                </c:pt>
                <c:pt idx="4167">
                  <c:v>36983</c:v>
                </c:pt>
                <c:pt idx="4168">
                  <c:v>36984</c:v>
                </c:pt>
                <c:pt idx="4169">
                  <c:v>36985</c:v>
                </c:pt>
                <c:pt idx="4170">
                  <c:v>36986</c:v>
                </c:pt>
                <c:pt idx="4171">
                  <c:v>36987</c:v>
                </c:pt>
                <c:pt idx="4172">
                  <c:v>36988</c:v>
                </c:pt>
                <c:pt idx="4173">
                  <c:v>36989</c:v>
                </c:pt>
                <c:pt idx="4174">
                  <c:v>36990</c:v>
                </c:pt>
                <c:pt idx="4175">
                  <c:v>36991</c:v>
                </c:pt>
                <c:pt idx="4176">
                  <c:v>36992</c:v>
                </c:pt>
                <c:pt idx="4177">
                  <c:v>36993</c:v>
                </c:pt>
                <c:pt idx="4178">
                  <c:v>36994</c:v>
                </c:pt>
                <c:pt idx="4179">
                  <c:v>36995</c:v>
                </c:pt>
                <c:pt idx="4180">
                  <c:v>36996</c:v>
                </c:pt>
                <c:pt idx="4181">
                  <c:v>36997</c:v>
                </c:pt>
                <c:pt idx="4182">
                  <c:v>36998</c:v>
                </c:pt>
                <c:pt idx="4183">
                  <c:v>36999</c:v>
                </c:pt>
                <c:pt idx="4184">
                  <c:v>37000</c:v>
                </c:pt>
                <c:pt idx="4185">
                  <c:v>37001</c:v>
                </c:pt>
                <c:pt idx="4186">
                  <c:v>37002</c:v>
                </c:pt>
                <c:pt idx="4187">
                  <c:v>37003</c:v>
                </c:pt>
                <c:pt idx="4188">
                  <c:v>37004</c:v>
                </c:pt>
                <c:pt idx="4189">
                  <c:v>37005</c:v>
                </c:pt>
                <c:pt idx="4190">
                  <c:v>37006</c:v>
                </c:pt>
                <c:pt idx="4191">
                  <c:v>37007</c:v>
                </c:pt>
                <c:pt idx="4192">
                  <c:v>37008</c:v>
                </c:pt>
                <c:pt idx="4193">
                  <c:v>37009</c:v>
                </c:pt>
                <c:pt idx="4194">
                  <c:v>37010</c:v>
                </c:pt>
                <c:pt idx="4195">
                  <c:v>37011</c:v>
                </c:pt>
                <c:pt idx="4196">
                  <c:v>37012</c:v>
                </c:pt>
                <c:pt idx="4197">
                  <c:v>37013</c:v>
                </c:pt>
                <c:pt idx="4198">
                  <c:v>37014</c:v>
                </c:pt>
                <c:pt idx="4199">
                  <c:v>37015</c:v>
                </c:pt>
                <c:pt idx="4200">
                  <c:v>37016</c:v>
                </c:pt>
                <c:pt idx="4201">
                  <c:v>37017</c:v>
                </c:pt>
                <c:pt idx="4202">
                  <c:v>37018</c:v>
                </c:pt>
                <c:pt idx="4203">
                  <c:v>37019</c:v>
                </c:pt>
                <c:pt idx="4204">
                  <c:v>37020</c:v>
                </c:pt>
                <c:pt idx="4205">
                  <c:v>37021</c:v>
                </c:pt>
                <c:pt idx="4206">
                  <c:v>37022</c:v>
                </c:pt>
                <c:pt idx="4207">
                  <c:v>37023</c:v>
                </c:pt>
                <c:pt idx="4208">
                  <c:v>37024</c:v>
                </c:pt>
                <c:pt idx="4209">
                  <c:v>37025</c:v>
                </c:pt>
                <c:pt idx="4210">
                  <c:v>37026</c:v>
                </c:pt>
                <c:pt idx="4211">
                  <c:v>37027</c:v>
                </c:pt>
                <c:pt idx="4212">
                  <c:v>37028</c:v>
                </c:pt>
                <c:pt idx="4213">
                  <c:v>37029</c:v>
                </c:pt>
                <c:pt idx="4214">
                  <c:v>37030</c:v>
                </c:pt>
                <c:pt idx="4215">
                  <c:v>37031</c:v>
                </c:pt>
                <c:pt idx="4216">
                  <c:v>37032</c:v>
                </c:pt>
                <c:pt idx="4217">
                  <c:v>37033</c:v>
                </c:pt>
                <c:pt idx="4218">
                  <c:v>37034</c:v>
                </c:pt>
                <c:pt idx="4219">
                  <c:v>37035</c:v>
                </c:pt>
                <c:pt idx="4220">
                  <c:v>37036</c:v>
                </c:pt>
                <c:pt idx="4221">
                  <c:v>37037</c:v>
                </c:pt>
                <c:pt idx="4222">
                  <c:v>37038</c:v>
                </c:pt>
                <c:pt idx="4223">
                  <c:v>37039</c:v>
                </c:pt>
                <c:pt idx="4224">
                  <c:v>37040</c:v>
                </c:pt>
                <c:pt idx="4225">
                  <c:v>37041</c:v>
                </c:pt>
                <c:pt idx="4226">
                  <c:v>37042</c:v>
                </c:pt>
                <c:pt idx="4227">
                  <c:v>37043</c:v>
                </c:pt>
                <c:pt idx="4228">
                  <c:v>37044</c:v>
                </c:pt>
                <c:pt idx="4229">
                  <c:v>37045</c:v>
                </c:pt>
                <c:pt idx="4230">
                  <c:v>37046</c:v>
                </c:pt>
                <c:pt idx="4231">
                  <c:v>37047</c:v>
                </c:pt>
                <c:pt idx="4232">
                  <c:v>37048</c:v>
                </c:pt>
                <c:pt idx="4233">
                  <c:v>37049</c:v>
                </c:pt>
                <c:pt idx="4234">
                  <c:v>37050</c:v>
                </c:pt>
                <c:pt idx="4235">
                  <c:v>37051</c:v>
                </c:pt>
                <c:pt idx="4236">
                  <c:v>37052</c:v>
                </c:pt>
                <c:pt idx="4237">
                  <c:v>37053</c:v>
                </c:pt>
                <c:pt idx="4238">
                  <c:v>37054</c:v>
                </c:pt>
                <c:pt idx="4239">
                  <c:v>37055</c:v>
                </c:pt>
                <c:pt idx="4240">
                  <c:v>37056</c:v>
                </c:pt>
                <c:pt idx="4241">
                  <c:v>37057</c:v>
                </c:pt>
                <c:pt idx="4242">
                  <c:v>37058</c:v>
                </c:pt>
                <c:pt idx="4243">
                  <c:v>37059</c:v>
                </c:pt>
                <c:pt idx="4244">
                  <c:v>37060</c:v>
                </c:pt>
                <c:pt idx="4245">
                  <c:v>37061</c:v>
                </c:pt>
                <c:pt idx="4246">
                  <c:v>37062</c:v>
                </c:pt>
                <c:pt idx="4247">
                  <c:v>37063</c:v>
                </c:pt>
                <c:pt idx="4248">
                  <c:v>37064</c:v>
                </c:pt>
                <c:pt idx="4249">
                  <c:v>37065</c:v>
                </c:pt>
                <c:pt idx="4250">
                  <c:v>37066</c:v>
                </c:pt>
                <c:pt idx="4251">
                  <c:v>37067</c:v>
                </c:pt>
                <c:pt idx="4252">
                  <c:v>37068</c:v>
                </c:pt>
                <c:pt idx="4253">
                  <c:v>37069</c:v>
                </c:pt>
                <c:pt idx="4254">
                  <c:v>37070</c:v>
                </c:pt>
                <c:pt idx="4255">
                  <c:v>37071</c:v>
                </c:pt>
                <c:pt idx="4256">
                  <c:v>37072</c:v>
                </c:pt>
                <c:pt idx="4257">
                  <c:v>37073</c:v>
                </c:pt>
                <c:pt idx="4258">
                  <c:v>37074</c:v>
                </c:pt>
                <c:pt idx="4259">
                  <c:v>37075</c:v>
                </c:pt>
                <c:pt idx="4260">
                  <c:v>37076</c:v>
                </c:pt>
                <c:pt idx="4261">
                  <c:v>37077</c:v>
                </c:pt>
                <c:pt idx="4262">
                  <c:v>37078</c:v>
                </c:pt>
                <c:pt idx="4263">
                  <c:v>37079</c:v>
                </c:pt>
                <c:pt idx="4264">
                  <c:v>37080</c:v>
                </c:pt>
                <c:pt idx="4265">
                  <c:v>37081</c:v>
                </c:pt>
                <c:pt idx="4266">
                  <c:v>37082</c:v>
                </c:pt>
                <c:pt idx="4267">
                  <c:v>37083</c:v>
                </c:pt>
                <c:pt idx="4268">
                  <c:v>37084</c:v>
                </c:pt>
                <c:pt idx="4269">
                  <c:v>37085</c:v>
                </c:pt>
                <c:pt idx="4270">
                  <c:v>37086</c:v>
                </c:pt>
                <c:pt idx="4271">
                  <c:v>37087</c:v>
                </c:pt>
                <c:pt idx="4272">
                  <c:v>37088</c:v>
                </c:pt>
                <c:pt idx="4273">
                  <c:v>37089</c:v>
                </c:pt>
                <c:pt idx="4274">
                  <c:v>37090</c:v>
                </c:pt>
                <c:pt idx="4275">
                  <c:v>37091</c:v>
                </c:pt>
                <c:pt idx="4276">
                  <c:v>37092</c:v>
                </c:pt>
                <c:pt idx="4277">
                  <c:v>37093</c:v>
                </c:pt>
                <c:pt idx="4278">
                  <c:v>37094</c:v>
                </c:pt>
                <c:pt idx="4279">
                  <c:v>37095</c:v>
                </c:pt>
                <c:pt idx="4280">
                  <c:v>37096</c:v>
                </c:pt>
                <c:pt idx="4281">
                  <c:v>37097</c:v>
                </c:pt>
                <c:pt idx="4282">
                  <c:v>37098</c:v>
                </c:pt>
                <c:pt idx="4283">
                  <c:v>37099</c:v>
                </c:pt>
                <c:pt idx="4284">
                  <c:v>37100</c:v>
                </c:pt>
                <c:pt idx="4285">
                  <c:v>37101</c:v>
                </c:pt>
                <c:pt idx="4286">
                  <c:v>37102</c:v>
                </c:pt>
                <c:pt idx="4287">
                  <c:v>37103</c:v>
                </c:pt>
                <c:pt idx="4288">
                  <c:v>37104</c:v>
                </c:pt>
                <c:pt idx="4289">
                  <c:v>37105</c:v>
                </c:pt>
                <c:pt idx="4290">
                  <c:v>37106</c:v>
                </c:pt>
                <c:pt idx="4291">
                  <c:v>37107</c:v>
                </c:pt>
                <c:pt idx="4292">
                  <c:v>37108</c:v>
                </c:pt>
                <c:pt idx="4293">
                  <c:v>37109</c:v>
                </c:pt>
                <c:pt idx="4294">
                  <c:v>37110</c:v>
                </c:pt>
                <c:pt idx="4295">
                  <c:v>37111</c:v>
                </c:pt>
                <c:pt idx="4296">
                  <c:v>37112</c:v>
                </c:pt>
                <c:pt idx="4297">
                  <c:v>37113</c:v>
                </c:pt>
                <c:pt idx="4298">
                  <c:v>37114</c:v>
                </c:pt>
                <c:pt idx="4299">
                  <c:v>37115</c:v>
                </c:pt>
                <c:pt idx="4300">
                  <c:v>37116</c:v>
                </c:pt>
                <c:pt idx="4301">
                  <c:v>37117</c:v>
                </c:pt>
                <c:pt idx="4302">
                  <c:v>37118</c:v>
                </c:pt>
                <c:pt idx="4303">
                  <c:v>37119</c:v>
                </c:pt>
                <c:pt idx="4304">
                  <c:v>37120</c:v>
                </c:pt>
                <c:pt idx="4305">
                  <c:v>37121</c:v>
                </c:pt>
                <c:pt idx="4306">
                  <c:v>37122</c:v>
                </c:pt>
                <c:pt idx="4307">
                  <c:v>37123</c:v>
                </c:pt>
                <c:pt idx="4308">
                  <c:v>37124</c:v>
                </c:pt>
                <c:pt idx="4309">
                  <c:v>37125</c:v>
                </c:pt>
                <c:pt idx="4310">
                  <c:v>37126</c:v>
                </c:pt>
                <c:pt idx="4311">
                  <c:v>37127</c:v>
                </c:pt>
                <c:pt idx="4312">
                  <c:v>37128</c:v>
                </c:pt>
                <c:pt idx="4313">
                  <c:v>37129</c:v>
                </c:pt>
                <c:pt idx="4314">
                  <c:v>37130</c:v>
                </c:pt>
                <c:pt idx="4315">
                  <c:v>37131</c:v>
                </c:pt>
                <c:pt idx="4316">
                  <c:v>37132</c:v>
                </c:pt>
                <c:pt idx="4317">
                  <c:v>37133</c:v>
                </c:pt>
                <c:pt idx="4318">
                  <c:v>37134</c:v>
                </c:pt>
                <c:pt idx="4319">
                  <c:v>37135</c:v>
                </c:pt>
                <c:pt idx="4320">
                  <c:v>37136</c:v>
                </c:pt>
                <c:pt idx="4321">
                  <c:v>37137</c:v>
                </c:pt>
                <c:pt idx="4322">
                  <c:v>37138</c:v>
                </c:pt>
                <c:pt idx="4323">
                  <c:v>37139</c:v>
                </c:pt>
                <c:pt idx="4324">
                  <c:v>37140</c:v>
                </c:pt>
                <c:pt idx="4325">
                  <c:v>37141</c:v>
                </c:pt>
                <c:pt idx="4326">
                  <c:v>37142</c:v>
                </c:pt>
                <c:pt idx="4327">
                  <c:v>37143</c:v>
                </c:pt>
                <c:pt idx="4328">
                  <c:v>37144</c:v>
                </c:pt>
                <c:pt idx="4329">
                  <c:v>37145</c:v>
                </c:pt>
                <c:pt idx="4330">
                  <c:v>37146</c:v>
                </c:pt>
                <c:pt idx="4331">
                  <c:v>37147</c:v>
                </c:pt>
                <c:pt idx="4332">
                  <c:v>37148</c:v>
                </c:pt>
                <c:pt idx="4333">
                  <c:v>37149</c:v>
                </c:pt>
                <c:pt idx="4334">
                  <c:v>37150</c:v>
                </c:pt>
                <c:pt idx="4335">
                  <c:v>37151</c:v>
                </c:pt>
                <c:pt idx="4336">
                  <c:v>37152</c:v>
                </c:pt>
                <c:pt idx="4337">
                  <c:v>37153</c:v>
                </c:pt>
                <c:pt idx="4338">
                  <c:v>37154</c:v>
                </c:pt>
                <c:pt idx="4339">
                  <c:v>37155</c:v>
                </c:pt>
                <c:pt idx="4340">
                  <c:v>37156</c:v>
                </c:pt>
                <c:pt idx="4341">
                  <c:v>37157</c:v>
                </c:pt>
                <c:pt idx="4342">
                  <c:v>37158</c:v>
                </c:pt>
                <c:pt idx="4343">
                  <c:v>37159</c:v>
                </c:pt>
                <c:pt idx="4344">
                  <c:v>37160</c:v>
                </c:pt>
                <c:pt idx="4345">
                  <c:v>37161</c:v>
                </c:pt>
                <c:pt idx="4346">
                  <c:v>37162</c:v>
                </c:pt>
                <c:pt idx="4347">
                  <c:v>37163</c:v>
                </c:pt>
                <c:pt idx="4348">
                  <c:v>37164</c:v>
                </c:pt>
                <c:pt idx="4349">
                  <c:v>37165</c:v>
                </c:pt>
                <c:pt idx="4350">
                  <c:v>37166</c:v>
                </c:pt>
                <c:pt idx="4351">
                  <c:v>37167</c:v>
                </c:pt>
                <c:pt idx="4352">
                  <c:v>37168</c:v>
                </c:pt>
                <c:pt idx="4353">
                  <c:v>37169</c:v>
                </c:pt>
                <c:pt idx="4354">
                  <c:v>37170</c:v>
                </c:pt>
                <c:pt idx="4355">
                  <c:v>37171</c:v>
                </c:pt>
                <c:pt idx="4356">
                  <c:v>37172</c:v>
                </c:pt>
                <c:pt idx="4357">
                  <c:v>37173</c:v>
                </c:pt>
                <c:pt idx="4358">
                  <c:v>37174</c:v>
                </c:pt>
                <c:pt idx="4359">
                  <c:v>37175</c:v>
                </c:pt>
                <c:pt idx="4360">
                  <c:v>37176</c:v>
                </c:pt>
                <c:pt idx="4361">
                  <c:v>37177</c:v>
                </c:pt>
                <c:pt idx="4362">
                  <c:v>37178</c:v>
                </c:pt>
                <c:pt idx="4363">
                  <c:v>37179</c:v>
                </c:pt>
                <c:pt idx="4364">
                  <c:v>37180</c:v>
                </c:pt>
                <c:pt idx="4365">
                  <c:v>37181</c:v>
                </c:pt>
                <c:pt idx="4366">
                  <c:v>37182</c:v>
                </c:pt>
                <c:pt idx="4367">
                  <c:v>37183</c:v>
                </c:pt>
                <c:pt idx="4368">
                  <c:v>37184</c:v>
                </c:pt>
                <c:pt idx="4369">
                  <c:v>37185</c:v>
                </c:pt>
                <c:pt idx="4370">
                  <c:v>37186</c:v>
                </c:pt>
                <c:pt idx="4371">
                  <c:v>37187</c:v>
                </c:pt>
                <c:pt idx="4372">
                  <c:v>37188</c:v>
                </c:pt>
                <c:pt idx="4373">
                  <c:v>37189</c:v>
                </c:pt>
                <c:pt idx="4374">
                  <c:v>37190</c:v>
                </c:pt>
                <c:pt idx="4375">
                  <c:v>37191</c:v>
                </c:pt>
                <c:pt idx="4376">
                  <c:v>37192</c:v>
                </c:pt>
                <c:pt idx="4377">
                  <c:v>37193</c:v>
                </c:pt>
                <c:pt idx="4378">
                  <c:v>37194</c:v>
                </c:pt>
                <c:pt idx="4379">
                  <c:v>37195</c:v>
                </c:pt>
                <c:pt idx="4380">
                  <c:v>37196</c:v>
                </c:pt>
                <c:pt idx="4381">
                  <c:v>37197</c:v>
                </c:pt>
                <c:pt idx="4382">
                  <c:v>37198</c:v>
                </c:pt>
                <c:pt idx="4383">
                  <c:v>37199</c:v>
                </c:pt>
                <c:pt idx="4384">
                  <c:v>37200</c:v>
                </c:pt>
                <c:pt idx="4385">
                  <c:v>37201</c:v>
                </c:pt>
                <c:pt idx="4386">
                  <c:v>37202</c:v>
                </c:pt>
                <c:pt idx="4387">
                  <c:v>37203</c:v>
                </c:pt>
                <c:pt idx="4388">
                  <c:v>37204</c:v>
                </c:pt>
                <c:pt idx="4389">
                  <c:v>37205</c:v>
                </c:pt>
                <c:pt idx="4390">
                  <c:v>37206</c:v>
                </c:pt>
                <c:pt idx="4391">
                  <c:v>37207</c:v>
                </c:pt>
                <c:pt idx="4392">
                  <c:v>37208</c:v>
                </c:pt>
                <c:pt idx="4393">
                  <c:v>37209</c:v>
                </c:pt>
                <c:pt idx="4394">
                  <c:v>37210</c:v>
                </c:pt>
                <c:pt idx="4395">
                  <c:v>37211</c:v>
                </c:pt>
                <c:pt idx="4396">
                  <c:v>37212</c:v>
                </c:pt>
                <c:pt idx="4397">
                  <c:v>37213</c:v>
                </c:pt>
                <c:pt idx="4398">
                  <c:v>37214</c:v>
                </c:pt>
                <c:pt idx="4399">
                  <c:v>37215</c:v>
                </c:pt>
                <c:pt idx="4400">
                  <c:v>37216</c:v>
                </c:pt>
                <c:pt idx="4401">
                  <c:v>37217</c:v>
                </c:pt>
                <c:pt idx="4402">
                  <c:v>37218</c:v>
                </c:pt>
                <c:pt idx="4403">
                  <c:v>37219</c:v>
                </c:pt>
                <c:pt idx="4404">
                  <c:v>37220</c:v>
                </c:pt>
                <c:pt idx="4405">
                  <c:v>37221</c:v>
                </c:pt>
                <c:pt idx="4406">
                  <c:v>37222</c:v>
                </c:pt>
                <c:pt idx="4407">
                  <c:v>37223</c:v>
                </c:pt>
                <c:pt idx="4408">
                  <c:v>37224</c:v>
                </c:pt>
                <c:pt idx="4409">
                  <c:v>37225</c:v>
                </c:pt>
                <c:pt idx="4410">
                  <c:v>37226</c:v>
                </c:pt>
                <c:pt idx="4411">
                  <c:v>37227</c:v>
                </c:pt>
                <c:pt idx="4412">
                  <c:v>37228</c:v>
                </c:pt>
                <c:pt idx="4413">
                  <c:v>37229</c:v>
                </c:pt>
                <c:pt idx="4414">
                  <c:v>37230</c:v>
                </c:pt>
                <c:pt idx="4415">
                  <c:v>37231</c:v>
                </c:pt>
                <c:pt idx="4416">
                  <c:v>37232</c:v>
                </c:pt>
                <c:pt idx="4417">
                  <c:v>37233</c:v>
                </c:pt>
                <c:pt idx="4418">
                  <c:v>37234</c:v>
                </c:pt>
                <c:pt idx="4419">
                  <c:v>37235</c:v>
                </c:pt>
                <c:pt idx="4420">
                  <c:v>37236</c:v>
                </c:pt>
                <c:pt idx="4421">
                  <c:v>37237</c:v>
                </c:pt>
                <c:pt idx="4422">
                  <c:v>37238</c:v>
                </c:pt>
                <c:pt idx="4423">
                  <c:v>37239</c:v>
                </c:pt>
                <c:pt idx="4424">
                  <c:v>37240</c:v>
                </c:pt>
                <c:pt idx="4425">
                  <c:v>37241</c:v>
                </c:pt>
                <c:pt idx="4426">
                  <c:v>37242</c:v>
                </c:pt>
                <c:pt idx="4427">
                  <c:v>37243</c:v>
                </c:pt>
                <c:pt idx="4428">
                  <c:v>37244</c:v>
                </c:pt>
                <c:pt idx="4429">
                  <c:v>37245</c:v>
                </c:pt>
                <c:pt idx="4430">
                  <c:v>37246</c:v>
                </c:pt>
                <c:pt idx="4431">
                  <c:v>37247</c:v>
                </c:pt>
                <c:pt idx="4432">
                  <c:v>37248</c:v>
                </c:pt>
                <c:pt idx="4433">
                  <c:v>37249</c:v>
                </c:pt>
                <c:pt idx="4434">
                  <c:v>37250</c:v>
                </c:pt>
                <c:pt idx="4435">
                  <c:v>37251</c:v>
                </c:pt>
                <c:pt idx="4436">
                  <c:v>37252</c:v>
                </c:pt>
                <c:pt idx="4437">
                  <c:v>37253</c:v>
                </c:pt>
                <c:pt idx="4438">
                  <c:v>37254</c:v>
                </c:pt>
                <c:pt idx="4439">
                  <c:v>37255</c:v>
                </c:pt>
                <c:pt idx="4440">
                  <c:v>37256</c:v>
                </c:pt>
                <c:pt idx="4441">
                  <c:v>37257</c:v>
                </c:pt>
                <c:pt idx="4442">
                  <c:v>37258</c:v>
                </c:pt>
                <c:pt idx="4443">
                  <c:v>37259</c:v>
                </c:pt>
                <c:pt idx="4444">
                  <c:v>37260</c:v>
                </c:pt>
                <c:pt idx="4445">
                  <c:v>37261</c:v>
                </c:pt>
                <c:pt idx="4446">
                  <c:v>37262</c:v>
                </c:pt>
                <c:pt idx="4447">
                  <c:v>37263</c:v>
                </c:pt>
                <c:pt idx="4448">
                  <c:v>37264</c:v>
                </c:pt>
                <c:pt idx="4449">
                  <c:v>37265</c:v>
                </c:pt>
                <c:pt idx="4450">
                  <c:v>37266</c:v>
                </c:pt>
                <c:pt idx="4451">
                  <c:v>37267</c:v>
                </c:pt>
                <c:pt idx="4452">
                  <c:v>37268</c:v>
                </c:pt>
                <c:pt idx="4453">
                  <c:v>37269</c:v>
                </c:pt>
                <c:pt idx="4454">
                  <c:v>37270</c:v>
                </c:pt>
                <c:pt idx="4455">
                  <c:v>37271</c:v>
                </c:pt>
                <c:pt idx="4456">
                  <c:v>37272</c:v>
                </c:pt>
                <c:pt idx="4457">
                  <c:v>37273</c:v>
                </c:pt>
                <c:pt idx="4458">
                  <c:v>37274</c:v>
                </c:pt>
                <c:pt idx="4459">
                  <c:v>37275</c:v>
                </c:pt>
                <c:pt idx="4460">
                  <c:v>37276</c:v>
                </c:pt>
                <c:pt idx="4461">
                  <c:v>37277</c:v>
                </c:pt>
                <c:pt idx="4462">
                  <c:v>37278</c:v>
                </c:pt>
                <c:pt idx="4463">
                  <c:v>37279</c:v>
                </c:pt>
                <c:pt idx="4464">
                  <c:v>37280</c:v>
                </c:pt>
                <c:pt idx="4465">
                  <c:v>37281</c:v>
                </c:pt>
                <c:pt idx="4466">
                  <c:v>37282</c:v>
                </c:pt>
                <c:pt idx="4467">
                  <c:v>37283</c:v>
                </c:pt>
                <c:pt idx="4468">
                  <c:v>37284</c:v>
                </c:pt>
                <c:pt idx="4469">
                  <c:v>37285</c:v>
                </c:pt>
                <c:pt idx="4470">
                  <c:v>37286</c:v>
                </c:pt>
                <c:pt idx="4471">
                  <c:v>37287</c:v>
                </c:pt>
                <c:pt idx="4472">
                  <c:v>37288</c:v>
                </c:pt>
                <c:pt idx="4473">
                  <c:v>37289</c:v>
                </c:pt>
                <c:pt idx="4474">
                  <c:v>37290</c:v>
                </c:pt>
                <c:pt idx="4475">
                  <c:v>37291</c:v>
                </c:pt>
                <c:pt idx="4476">
                  <c:v>37292</c:v>
                </c:pt>
                <c:pt idx="4477">
                  <c:v>37293</c:v>
                </c:pt>
                <c:pt idx="4478">
                  <c:v>37294</c:v>
                </c:pt>
                <c:pt idx="4479">
                  <c:v>37295</c:v>
                </c:pt>
                <c:pt idx="4480">
                  <c:v>37296</c:v>
                </c:pt>
                <c:pt idx="4481">
                  <c:v>37297</c:v>
                </c:pt>
                <c:pt idx="4482">
                  <c:v>37298</c:v>
                </c:pt>
                <c:pt idx="4483">
                  <c:v>37299</c:v>
                </c:pt>
                <c:pt idx="4484">
                  <c:v>37300</c:v>
                </c:pt>
                <c:pt idx="4485">
                  <c:v>37301</c:v>
                </c:pt>
                <c:pt idx="4486">
                  <c:v>37302</c:v>
                </c:pt>
                <c:pt idx="4487">
                  <c:v>37303</c:v>
                </c:pt>
                <c:pt idx="4488">
                  <c:v>37304</c:v>
                </c:pt>
                <c:pt idx="4489">
                  <c:v>37305</c:v>
                </c:pt>
                <c:pt idx="4490">
                  <c:v>37306</c:v>
                </c:pt>
                <c:pt idx="4491">
                  <c:v>37307</c:v>
                </c:pt>
                <c:pt idx="4492">
                  <c:v>37308</c:v>
                </c:pt>
                <c:pt idx="4493">
                  <c:v>37309</c:v>
                </c:pt>
                <c:pt idx="4494">
                  <c:v>37310</c:v>
                </c:pt>
                <c:pt idx="4495">
                  <c:v>37311</c:v>
                </c:pt>
                <c:pt idx="4496">
                  <c:v>37312</c:v>
                </c:pt>
                <c:pt idx="4497">
                  <c:v>37313</c:v>
                </c:pt>
                <c:pt idx="4498">
                  <c:v>37314</c:v>
                </c:pt>
                <c:pt idx="4499">
                  <c:v>37315</c:v>
                </c:pt>
                <c:pt idx="4500">
                  <c:v>37316</c:v>
                </c:pt>
                <c:pt idx="4501">
                  <c:v>37317</c:v>
                </c:pt>
                <c:pt idx="4502">
                  <c:v>37318</c:v>
                </c:pt>
                <c:pt idx="4503">
                  <c:v>37319</c:v>
                </c:pt>
                <c:pt idx="4504">
                  <c:v>37320</c:v>
                </c:pt>
                <c:pt idx="4505">
                  <c:v>37321</c:v>
                </c:pt>
                <c:pt idx="4506">
                  <c:v>37322</c:v>
                </c:pt>
                <c:pt idx="4507">
                  <c:v>37323</c:v>
                </c:pt>
                <c:pt idx="4508">
                  <c:v>37324</c:v>
                </c:pt>
                <c:pt idx="4509">
                  <c:v>37325</c:v>
                </c:pt>
                <c:pt idx="4510">
                  <c:v>37326</c:v>
                </c:pt>
                <c:pt idx="4511">
                  <c:v>37327</c:v>
                </c:pt>
                <c:pt idx="4512">
                  <c:v>37328</c:v>
                </c:pt>
                <c:pt idx="4513">
                  <c:v>37329</c:v>
                </c:pt>
                <c:pt idx="4514">
                  <c:v>37330</c:v>
                </c:pt>
                <c:pt idx="4515">
                  <c:v>37331</c:v>
                </c:pt>
                <c:pt idx="4516">
                  <c:v>37332</c:v>
                </c:pt>
                <c:pt idx="4517">
                  <c:v>37333</c:v>
                </c:pt>
                <c:pt idx="4518">
                  <c:v>37334</c:v>
                </c:pt>
                <c:pt idx="4519">
                  <c:v>37335</c:v>
                </c:pt>
                <c:pt idx="4520">
                  <c:v>37336</c:v>
                </c:pt>
                <c:pt idx="4521">
                  <c:v>37337</c:v>
                </c:pt>
                <c:pt idx="4522">
                  <c:v>37338</c:v>
                </c:pt>
                <c:pt idx="4523">
                  <c:v>37339</c:v>
                </c:pt>
                <c:pt idx="4524">
                  <c:v>37340</c:v>
                </c:pt>
                <c:pt idx="4525">
                  <c:v>37341</c:v>
                </c:pt>
                <c:pt idx="4526">
                  <c:v>37342</c:v>
                </c:pt>
                <c:pt idx="4527">
                  <c:v>37343</c:v>
                </c:pt>
                <c:pt idx="4528">
                  <c:v>37344</c:v>
                </c:pt>
                <c:pt idx="4529">
                  <c:v>37345</c:v>
                </c:pt>
                <c:pt idx="4530">
                  <c:v>37346</c:v>
                </c:pt>
                <c:pt idx="4531">
                  <c:v>37347</c:v>
                </c:pt>
                <c:pt idx="4532">
                  <c:v>37348</c:v>
                </c:pt>
                <c:pt idx="4533">
                  <c:v>37349</c:v>
                </c:pt>
                <c:pt idx="4534">
                  <c:v>37350</c:v>
                </c:pt>
                <c:pt idx="4535">
                  <c:v>37351</c:v>
                </c:pt>
                <c:pt idx="4536">
                  <c:v>37352</c:v>
                </c:pt>
                <c:pt idx="4537">
                  <c:v>37353</c:v>
                </c:pt>
                <c:pt idx="4538">
                  <c:v>37354</c:v>
                </c:pt>
                <c:pt idx="4539">
                  <c:v>37355</c:v>
                </c:pt>
                <c:pt idx="4540">
                  <c:v>37356</c:v>
                </c:pt>
                <c:pt idx="4541">
                  <c:v>37357</c:v>
                </c:pt>
                <c:pt idx="4542">
                  <c:v>37358</c:v>
                </c:pt>
                <c:pt idx="4543">
                  <c:v>37359</c:v>
                </c:pt>
                <c:pt idx="4544">
                  <c:v>37360</c:v>
                </c:pt>
                <c:pt idx="4545">
                  <c:v>37361</c:v>
                </c:pt>
                <c:pt idx="4546">
                  <c:v>37362</c:v>
                </c:pt>
                <c:pt idx="4547">
                  <c:v>37363</c:v>
                </c:pt>
                <c:pt idx="4548">
                  <c:v>37364</c:v>
                </c:pt>
                <c:pt idx="4549">
                  <c:v>37365</c:v>
                </c:pt>
                <c:pt idx="4550">
                  <c:v>37366</c:v>
                </c:pt>
                <c:pt idx="4551">
                  <c:v>37367</c:v>
                </c:pt>
                <c:pt idx="4552">
                  <c:v>37368</c:v>
                </c:pt>
                <c:pt idx="4553">
                  <c:v>37369</c:v>
                </c:pt>
                <c:pt idx="4554">
                  <c:v>37370</c:v>
                </c:pt>
                <c:pt idx="4555">
                  <c:v>37371</c:v>
                </c:pt>
                <c:pt idx="4556">
                  <c:v>37372</c:v>
                </c:pt>
                <c:pt idx="4557">
                  <c:v>37373</c:v>
                </c:pt>
                <c:pt idx="4558">
                  <c:v>37374</c:v>
                </c:pt>
                <c:pt idx="4559">
                  <c:v>37375</c:v>
                </c:pt>
                <c:pt idx="4560">
                  <c:v>37376</c:v>
                </c:pt>
                <c:pt idx="4561">
                  <c:v>37377</c:v>
                </c:pt>
                <c:pt idx="4562">
                  <c:v>37378</c:v>
                </c:pt>
                <c:pt idx="4563">
                  <c:v>37379</c:v>
                </c:pt>
                <c:pt idx="4564">
                  <c:v>37380</c:v>
                </c:pt>
                <c:pt idx="4565">
                  <c:v>37381</c:v>
                </c:pt>
                <c:pt idx="4566">
                  <c:v>37382</c:v>
                </c:pt>
                <c:pt idx="4567">
                  <c:v>37383</c:v>
                </c:pt>
                <c:pt idx="4568">
                  <c:v>37384</c:v>
                </c:pt>
                <c:pt idx="4569">
                  <c:v>37385</c:v>
                </c:pt>
                <c:pt idx="4570">
                  <c:v>37386</c:v>
                </c:pt>
                <c:pt idx="4571">
                  <c:v>37387</c:v>
                </c:pt>
                <c:pt idx="4572">
                  <c:v>37388</c:v>
                </c:pt>
                <c:pt idx="4573">
                  <c:v>37389</c:v>
                </c:pt>
                <c:pt idx="4574">
                  <c:v>37390</c:v>
                </c:pt>
                <c:pt idx="4575">
                  <c:v>37391</c:v>
                </c:pt>
                <c:pt idx="4576">
                  <c:v>37392</c:v>
                </c:pt>
                <c:pt idx="4577">
                  <c:v>37393</c:v>
                </c:pt>
                <c:pt idx="4578">
                  <c:v>37394</c:v>
                </c:pt>
                <c:pt idx="4579">
                  <c:v>37395</c:v>
                </c:pt>
                <c:pt idx="4580">
                  <c:v>37396</c:v>
                </c:pt>
                <c:pt idx="4581">
                  <c:v>37397</c:v>
                </c:pt>
                <c:pt idx="4582">
                  <c:v>37398</c:v>
                </c:pt>
                <c:pt idx="4583">
                  <c:v>37399</c:v>
                </c:pt>
                <c:pt idx="4584">
                  <c:v>37400</c:v>
                </c:pt>
                <c:pt idx="4585">
                  <c:v>37401</c:v>
                </c:pt>
                <c:pt idx="4586">
                  <c:v>37402</c:v>
                </c:pt>
                <c:pt idx="4587">
                  <c:v>37403</c:v>
                </c:pt>
                <c:pt idx="4588">
                  <c:v>37404</c:v>
                </c:pt>
                <c:pt idx="4589">
                  <c:v>37405</c:v>
                </c:pt>
                <c:pt idx="4590">
                  <c:v>37406</c:v>
                </c:pt>
                <c:pt idx="4591">
                  <c:v>37407</c:v>
                </c:pt>
                <c:pt idx="4592">
                  <c:v>37408</c:v>
                </c:pt>
                <c:pt idx="4593">
                  <c:v>37409</c:v>
                </c:pt>
                <c:pt idx="4594">
                  <c:v>37410</c:v>
                </c:pt>
                <c:pt idx="4595">
                  <c:v>37411</c:v>
                </c:pt>
                <c:pt idx="4596">
                  <c:v>37412</c:v>
                </c:pt>
                <c:pt idx="4597">
                  <c:v>37413</c:v>
                </c:pt>
                <c:pt idx="4598">
                  <c:v>37414</c:v>
                </c:pt>
                <c:pt idx="4599">
                  <c:v>37415</c:v>
                </c:pt>
                <c:pt idx="4600">
                  <c:v>37416</c:v>
                </c:pt>
                <c:pt idx="4601">
                  <c:v>37417</c:v>
                </c:pt>
                <c:pt idx="4602">
                  <c:v>37418</c:v>
                </c:pt>
                <c:pt idx="4603">
                  <c:v>37419</c:v>
                </c:pt>
                <c:pt idx="4604">
                  <c:v>37420</c:v>
                </c:pt>
                <c:pt idx="4605">
                  <c:v>37421</c:v>
                </c:pt>
                <c:pt idx="4606">
                  <c:v>37422</c:v>
                </c:pt>
                <c:pt idx="4607">
                  <c:v>37423</c:v>
                </c:pt>
                <c:pt idx="4608">
                  <c:v>37424</c:v>
                </c:pt>
                <c:pt idx="4609">
                  <c:v>37425</c:v>
                </c:pt>
                <c:pt idx="4610">
                  <c:v>37426</c:v>
                </c:pt>
                <c:pt idx="4611">
                  <c:v>37427</c:v>
                </c:pt>
                <c:pt idx="4612">
                  <c:v>37428</c:v>
                </c:pt>
                <c:pt idx="4613">
                  <c:v>37429</c:v>
                </c:pt>
                <c:pt idx="4614">
                  <c:v>37430</c:v>
                </c:pt>
                <c:pt idx="4615">
                  <c:v>37431</c:v>
                </c:pt>
                <c:pt idx="4616">
                  <c:v>37432</c:v>
                </c:pt>
                <c:pt idx="4617">
                  <c:v>37433</c:v>
                </c:pt>
                <c:pt idx="4618">
                  <c:v>37434</c:v>
                </c:pt>
                <c:pt idx="4619">
                  <c:v>37435</c:v>
                </c:pt>
                <c:pt idx="4620">
                  <c:v>37436</c:v>
                </c:pt>
                <c:pt idx="4621">
                  <c:v>37437</c:v>
                </c:pt>
                <c:pt idx="4622">
                  <c:v>37438</c:v>
                </c:pt>
                <c:pt idx="4623">
                  <c:v>37439</c:v>
                </c:pt>
                <c:pt idx="4624">
                  <c:v>37440</c:v>
                </c:pt>
                <c:pt idx="4625">
                  <c:v>37441</c:v>
                </c:pt>
                <c:pt idx="4626">
                  <c:v>37442</c:v>
                </c:pt>
                <c:pt idx="4627">
                  <c:v>37443</c:v>
                </c:pt>
                <c:pt idx="4628">
                  <c:v>37444</c:v>
                </c:pt>
                <c:pt idx="4629">
                  <c:v>37445</c:v>
                </c:pt>
                <c:pt idx="4630">
                  <c:v>37446</c:v>
                </c:pt>
                <c:pt idx="4631">
                  <c:v>37447</c:v>
                </c:pt>
                <c:pt idx="4632">
                  <c:v>37448</c:v>
                </c:pt>
                <c:pt idx="4633">
                  <c:v>37449</c:v>
                </c:pt>
                <c:pt idx="4634">
                  <c:v>37450</c:v>
                </c:pt>
                <c:pt idx="4635">
                  <c:v>37451</c:v>
                </c:pt>
                <c:pt idx="4636">
                  <c:v>37452</c:v>
                </c:pt>
                <c:pt idx="4637">
                  <c:v>37453</c:v>
                </c:pt>
                <c:pt idx="4638">
                  <c:v>37454</c:v>
                </c:pt>
                <c:pt idx="4639">
                  <c:v>37455</c:v>
                </c:pt>
                <c:pt idx="4640">
                  <c:v>37456</c:v>
                </c:pt>
                <c:pt idx="4641">
                  <c:v>37457</c:v>
                </c:pt>
                <c:pt idx="4642">
                  <c:v>37458</c:v>
                </c:pt>
                <c:pt idx="4643">
                  <c:v>37459</c:v>
                </c:pt>
                <c:pt idx="4644">
                  <c:v>37460</c:v>
                </c:pt>
                <c:pt idx="4645">
                  <c:v>37461</c:v>
                </c:pt>
                <c:pt idx="4646">
                  <c:v>37462</c:v>
                </c:pt>
                <c:pt idx="4647">
                  <c:v>37463</c:v>
                </c:pt>
                <c:pt idx="4648">
                  <c:v>37464</c:v>
                </c:pt>
                <c:pt idx="4649">
                  <c:v>37465</c:v>
                </c:pt>
                <c:pt idx="4650">
                  <c:v>37466</c:v>
                </c:pt>
                <c:pt idx="4651">
                  <c:v>37467</c:v>
                </c:pt>
                <c:pt idx="4652">
                  <c:v>37468</c:v>
                </c:pt>
                <c:pt idx="4653">
                  <c:v>37469</c:v>
                </c:pt>
                <c:pt idx="4654">
                  <c:v>37470</c:v>
                </c:pt>
                <c:pt idx="4655">
                  <c:v>37471</c:v>
                </c:pt>
                <c:pt idx="4656">
                  <c:v>37472</c:v>
                </c:pt>
                <c:pt idx="4657">
                  <c:v>37473</c:v>
                </c:pt>
                <c:pt idx="4658">
                  <c:v>37474</c:v>
                </c:pt>
                <c:pt idx="4659">
                  <c:v>37475</c:v>
                </c:pt>
                <c:pt idx="4660">
                  <c:v>37476</c:v>
                </c:pt>
                <c:pt idx="4661">
                  <c:v>37477</c:v>
                </c:pt>
                <c:pt idx="4662">
                  <c:v>37478</c:v>
                </c:pt>
                <c:pt idx="4663">
                  <c:v>37479</c:v>
                </c:pt>
                <c:pt idx="4664">
                  <c:v>37480</c:v>
                </c:pt>
                <c:pt idx="4665">
                  <c:v>37481</c:v>
                </c:pt>
                <c:pt idx="4666">
                  <c:v>37482</c:v>
                </c:pt>
                <c:pt idx="4667">
                  <c:v>37483</c:v>
                </c:pt>
                <c:pt idx="4668">
                  <c:v>37484</c:v>
                </c:pt>
                <c:pt idx="4669">
                  <c:v>37485</c:v>
                </c:pt>
                <c:pt idx="4670">
                  <c:v>37486</c:v>
                </c:pt>
                <c:pt idx="4671">
                  <c:v>37487</c:v>
                </c:pt>
                <c:pt idx="4672">
                  <c:v>37488</c:v>
                </c:pt>
                <c:pt idx="4673">
                  <c:v>37489</c:v>
                </c:pt>
                <c:pt idx="4674">
                  <c:v>37490</c:v>
                </c:pt>
                <c:pt idx="4675">
                  <c:v>37491</c:v>
                </c:pt>
                <c:pt idx="4676">
                  <c:v>37492</c:v>
                </c:pt>
                <c:pt idx="4677">
                  <c:v>37493</c:v>
                </c:pt>
                <c:pt idx="4678">
                  <c:v>37494</c:v>
                </c:pt>
                <c:pt idx="4679">
                  <c:v>37495</c:v>
                </c:pt>
                <c:pt idx="4680">
                  <c:v>37496</c:v>
                </c:pt>
                <c:pt idx="4681">
                  <c:v>37497</c:v>
                </c:pt>
                <c:pt idx="4682">
                  <c:v>37498</c:v>
                </c:pt>
                <c:pt idx="4683">
                  <c:v>37499</c:v>
                </c:pt>
                <c:pt idx="4684">
                  <c:v>37500</c:v>
                </c:pt>
                <c:pt idx="4685">
                  <c:v>37501</c:v>
                </c:pt>
                <c:pt idx="4686">
                  <c:v>37502</c:v>
                </c:pt>
                <c:pt idx="4687">
                  <c:v>37503</c:v>
                </c:pt>
                <c:pt idx="4688">
                  <c:v>37504</c:v>
                </c:pt>
                <c:pt idx="4689">
                  <c:v>37505</c:v>
                </c:pt>
                <c:pt idx="4690">
                  <c:v>37506</c:v>
                </c:pt>
                <c:pt idx="4691">
                  <c:v>37507</c:v>
                </c:pt>
                <c:pt idx="4692">
                  <c:v>37508</c:v>
                </c:pt>
                <c:pt idx="4693">
                  <c:v>37509</c:v>
                </c:pt>
                <c:pt idx="4694">
                  <c:v>37510</c:v>
                </c:pt>
                <c:pt idx="4695">
                  <c:v>37511</c:v>
                </c:pt>
                <c:pt idx="4696">
                  <c:v>37512</c:v>
                </c:pt>
                <c:pt idx="4697">
                  <c:v>37513</c:v>
                </c:pt>
                <c:pt idx="4698">
                  <c:v>37514</c:v>
                </c:pt>
                <c:pt idx="4699">
                  <c:v>37515</c:v>
                </c:pt>
                <c:pt idx="4700">
                  <c:v>37516</c:v>
                </c:pt>
                <c:pt idx="4701">
                  <c:v>37517</c:v>
                </c:pt>
                <c:pt idx="4702">
                  <c:v>37518</c:v>
                </c:pt>
                <c:pt idx="4703">
                  <c:v>37519</c:v>
                </c:pt>
                <c:pt idx="4704">
                  <c:v>37520</c:v>
                </c:pt>
                <c:pt idx="4705">
                  <c:v>37521</c:v>
                </c:pt>
                <c:pt idx="4706">
                  <c:v>37522</c:v>
                </c:pt>
                <c:pt idx="4707">
                  <c:v>37523</c:v>
                </c:pt>
                <c:pt idx="4708">
                  <c:v>37524</c:v>
                </c:pt>
                <c:pt idx="4709">
                  <c:v>37525</c:v>
                </c:pt>
                <c:pt idx="4710">
                  <c:v>37526</c:v>
                </c:pt>
                <c:pt idx="4711">
                  <c:v>37527</c:v>
                </c:pt>
                <c:pt idx="4712">
                  <c:v>37528</c:v>
                </c:pt>
                <c:pt idx="4713">
                  <c:v>37529</c:v>
                </c:pt>
                <c:pt idx="4714">
                  <c:v>37530</c:v>
                </c:pt>
                <c:pt idx="4715">
                  <c:v>37531</c:v>
                </c:pt>
                <c:pt idx="4716">
                  <c:v>37532</c:v>
                </c:pt>
                <c:pt idx="4717">
                  <c:v>37533</c:v>
                </c:pt>
                <c:pt idx="4718">
                  <c:v>37534</c:v>
                </c:pt>
                <c:pt idx="4719">
                  <c:v>37535</c:v>
                </c:pt>
                <c:pt idx="4720">
                  <c:v>37536</c:v>
                </c:pt>
                <c:pt idx="4721">
                  <c:v>37537</c:v>
                </c:pt>
                <c:pt idx="4722">
                  <c:v>37538</c:v>
                </c:pt>
                <c:pt idx="4723">
                  <c:v>37539</c:v>
                </c:pt>
                <c:pt idx="4724">
                  <c:v>37540</c:v>
                </c:pt>
                <c:pt idx="4725">
                  <c:v>37541</c:v>
                </c:pt>
                <c:pt idx="4726">
                  <c:v>37542</c:v>
                </c:pt>
                <c:pt idx="4727">
                  <c:v>37543</c:v>
                </c:pt>
                <c:pt idx="4728">
                  <c:v>37544</c:v>
                </c:pt>
                <c:pt idx="4729">
                  <c:v>37545</c:v>
                </c:pt>
                <c:pt idx="4730">
                  <c:v>37546</c:v>
                </c:pt>
                <c:pt idx="4731">
                  <c:v>37547</c:v>
                </c:pt>
                <c:pt idx="4732">
                  <c:v>37548</c:v>
                </c:pt>
                <c:pt idx="4733">
                  <c:v>37549</c:v>
                </c:pt>
                <c:pt idx="4734">
                  <c:v>37550</c:v>
                </c:pt>
                <c:pt idx="4735">
                  <c:v>37551</c:v>
                </c:pt>
                <c:pt idx="4736">
                  <c:v>37552</c:v>
                </c:pt>
                <c:pt idx="4737">
                  <c:v>37553</c:v>
                </c:pt>
                <c:pt idx="4738">
                  <c:v>37554</c:v>
                </c:pt>
                <c:pt idx="4739">
                  <c:v>37555</c:v>
                </c:pt>
                <c:pt idx="4740">
                  <c:v>37556</c:v>
                </c:pt>
                <c:pt idx="4741">
                  <c:v>37557</c:v>
                </c:pt>
                <c:pt idx="4742">
                  <c:v>37558</c:v>
                </c:pt>
                <c:pt idx="4743">
                  <c:v>37559</c:v>
                </c:pt>
                <c:pt idx="4744">
                  <c:v>37560</c:v>
                </c:pt>
                <c:pt idx="4745">
                  <c:v>37561</c:v>
                </c:pt>
                <c:pt idx="4746">
                  <c:v>37562</c:v>
                </c:pt>
                <c:pt idx="4747">
                  <c:v>37563</c:v>
                </c:pt>
                <c:pt idx="4748">
                  <c:v>37564</c:v>
                </c:pt>
                <c:pt idx="4749">
                  <c:v>37565</c:v>
                </c:pt>
                <c:pt idx="4750">
                  <c:v>37566</c:v>
                </c:pt>
                <c:pt idx="4751">
                  <c:v>37567</c:v>
                </c:pt>
                <c:pt idx="4752">
                  <c:v>37568</c:v>
                </c:pt>
                <c:pt idx="4753">
                  <c:v>37569</c:v>
                </c:pt>
                <c:pt idx="4754">
                  <c:v>37570</c:v>
                </c:pt>
                <c:pt idx="4755">
                  <c:v>37571</c:v>
                </c:pt>
                <c:pt idx="4756">
                  <c:v>37572</c:v>
                </c:pt>
                <c:pt idx="4757">
                  <c:v>37573</c:v>
                </c:pt>
                <c:pt idx="4758">
                  <c:v>37574</c:v>
                </c:pt>
                <c:pt idx="4759">
                  <c:v>37575</c:v>
                </c:pt>
                <c:pt idx="4760">
                  <c:v>37576</c:v>
                </c:pt>
                <c:pt idx="4761">
                  <c:v>37577</c:v>
                </c:pt>
                <c:pt idx="4762">
                  <c:v>37578</c:v>
                </c:pt>
                <c:pt idx="4763">
                  <c:v>37579</c:v>
                </c:pt>
                <c:pt idx="4764">
                  <c:v>37580</c:v>
                </c:pt>
                <c:pt idx="4765">
                  <c:v>37581</c:v>
                </c:pt>
                <c:pt idx="4766">
                  <c:v>37582</c:v>
                </c:pt>
                <c:pt idx="4767">
                  <c:v>37583</c:v>
                </c:pt>
                <c:pt idx="4768">
                  <c:v>37584</c:v>
                </c:pt>
                <c:pt idx="4769">
                  <c:v>37585</c:v>
                </c:pt>
                <c:pt idx="4770">
                  <c:v>37586</c:v>
                </c:pt>
                <c:pt idx="4771">
                  <c:v>37587</c:v>
                </c:pt>
                <c:pt idx="4772">
                  <c:v>37588</c:v>
                </c:pt>
                <c:pt idx="4773">
                  <c:v>37589</c:v>
                </c:pt>
                <c:pt idx="4774">
                  <c:v>37590</c:v>
                </c:pt>
                <c:pt idx="4775">
                  <c:v>37591</c:v>
                </c:pt>
                <c:pt idx="4776">
                  <c:v>37592</c:v>
                </c:pt>
                <c:pt idx="4777">
                  <c:v>37593</c:v>
                </c:pt>
                <c:pt idx="4778">
                  <c:v>37594</c:v>
                </c:pt>
                <c:pt idx="4779">
                  <c:v>37595</c:v>
                </c:pt>
                <c:pt idx="4780">
                  <c:v>37596</c:v>
                </c:pt>
                <c:pt idx="4781">
                  <c:v>37597</c:v>
                </c:pt>
                <c:pt idx="4782">
                  <c:v>37598</c:v>
                </c:pt>
                <c:pt idx="4783">
                  <c:v>37599</c:v>
                </c:pt>
                <c:pt idx="4784">
                  <c:v>37600</c:v>
                </c:pt>
                <c:pt idx="4785">
                  <c:v>37601</c:v>
                </c:pt>
                <c:pt idx="4786">
                  <c:v>37602</c:v>
                </c:pt>
                <c:pt idx="4787">
                  <c:v>37603</c:v>
                </c:pt>
                <c:pt idx="4788">
                  <c:v>37604</c:v>
                </c:pt>
                <c:pt idx="4789">
                  <c:v>37605</c:v>
                </c:pt>
                <c:pt idx="4790">
                  <c:v>37606</c:v>
                </c:pt>
                <c:pt idx="4791">
                  <c:v>37607</c:v>
                </c:pt>
                <c:pt idx="4792">
                  <c:v>37608</c:v>
                </c:pt>
                <c:pt idx="4793">
                  <c:v>37609</c:v>
                </c:pt>
                <c:pt idx="4794">
                  <c:v>37610</c:v>
                </c:pt>
                <c:pt idx="4795">
                  <c:v>37611</c:v>
                </c:pt>
                <c:pt idx="4796">
                  <c:v>37612</c:v>
                </c:pt>
                <c:pt idx="4797">
                  <c:v>37613</c:v>
                </c:pt>
                <c:pt idx="4798">
                  <c:v>37614</c:v>
                </c:pt>
                <c:pt idx="4799">
                  <c:v>37615</c:v>
                </c:pt>
                <c:pt idx="4800">
                  <c:v>37616</c:v>
                </c:pt>
                <c:pt idx="4801">
                  <c:v>37617</c:v>
                </c:pt>
                <c:pt idx="4802">
                  <c:v>37618</c:v>
                </c:pt>
                <c:pt idx="4803">
                  <c:v>37619</c:v>
                </c:pt>
                <c:pt idx="4804">
                  <c:v>37620</c:v>
                </c:pt>
                <c:pt idx="4805">
                  <c:v>37621</c:v>
                </c:pt>
                <c:pt idx="4806">
                  <c:v>37622</c:v>
                </c:pt>
                <c:pt idx="4807">
                  <c:v>37623</c:v>
                </c:pt>
                <c:pt idx="4808">
                  <c:v>37624</c:v>
                </c:pt>
                <c:pt idx="4809">
                  <c:v>37625</c:v>
                </c:pt>
                <c:pt idx="4810">
                  <c:v>37626</c:v>
                </c:pt>
                <c:pt idx="4811">
                  <c:v>37627</c:v>
                </c:pt>
                <c:pt idx="4812">
                  <c:v>37628</c:v>
                </c:pt>
                <c:pt idx="4813">
                  <c:v>37629</c:v>
                </c:pt>
                <c:pt idx="4814">
                  <c:v>37630</c:v>
                </c:pt>
                <c:pt idx="4815">
                  <c:v>37631</c:v>
                </c:pt>
                <c:pt idx="4816">
                  <c:v>37632</c:v>
                </c:pt>
                <c:pt idx="4817">
                  <c:v>37633</c:v>
                </c:pt>
                <c:pt idx="4818">
                  <c:v>37634</c:v>
                </c:pt>
                <c:pt idx="4819">
                  <c:v>37635</c:v>
                </c:pt>
                <c:pt idx="4820">
                  <c:v>37636</c:v>
                </c:pt>
                <c:pt idx="4821">
                  <c:v>37637</c:v>
                </c:pt>
                <c:pt idx="4822">
                  <c:v>37638</c:v>
                </c:pt>
                <c:pt idx="4823">
                  <c:v>37639</c:v>
                </c:pt>
                <c:pt idx="4824">
                  <c:v>37640</c:v>
                </c:pt>
                <c:pt idx="4825">
                  <c:v>37641</c:v>
                </c:pt>
                <c:pt idx="4826">
                  <c:v>37642</c:v>
                </c:pt>
                <c:pt idx="4827">
                  <c:v>37643</c:v>
                </c:pt>
                <c:pt idx="4828">
                  <c:v>37644</c:v>
                </c:pt>
                <c:pt idx="4829">
                  <c:v>37645</c:v>
                </c:pt>
                <c:pt idx="4830">
                  <c:v>37646</c:v>
                </c:pt>
                <c:pt idx="4831">
                  <c:v>37647</c:v>
                </c:pt>
                <c:pt idx="4832">
                  <c:v>37648</c:v>
                </c:pt>
                <c:pt idx="4833">
                  <c:v>37649</c:v>
                </c:pt>
                <c:pt idx="4834">
                  <c:v>37650</c:v>
                </c:pt>
                <c:pt idx="4835">
                  <c:v>37651</c:v>
                </c:pt>
                <c:pt idx="4836">
                  <c:v>37652</c:v>
                </c:pt>
                <c:pt idx="4837">
                  <c:v>37653</c:v>
                </c:pt>
                <c:pt idx="4838">
                  <c:v>37654</c:v>
                </c:pt>
                <c:pt idx="4839">
                  <c:v>37655</c:v>
                </c:pt>
                <c:pt idx="4840">
                  <c:v>37656</c:v>
                </c:pt>
                <c:pt idx="4841">
                  <c:v>37657</c:v>
                </c:pt>
                <c:pt idx="4842">
                  <c:v>37658</c:v>
                </c:pt>
                <c:pt idx="4843">
                  <c:v>37659</c:v>
                </c:pt>
                <c:pt idx="4844">
                  <c:v>37660</c:v>
                </c:pt>
                <c:pt idx="4845">
                  <c:v>37661</c:v>
                </c:pt>
                <c:pt idx="4846">
                  <c:v>37662</c:v>
                </c:pt>
                <c:pt idx="4847">
                  <c:v>37663</c:v>
                </c:pt>
                <c:pt idx="4848">
                  <c:v>37664</c:v>
                </c:pt>
                <c:pt idx="4849">
                  <c:v>37665</c:v>
                </c:pt>
                <c:pt idx="4850">
                  <c:v>37666</c:v>
                </c:pt>
                <c:pt idx="4851">
                  <c:v>37667</c:v>
                </c:pt>
                <c:pt idx="4852">
                  <c:v>37668</c:v>
                </c:pt>
                <c:pt idx="4853">
                  <c:v>37669</c:v>
                </c:pt>
                <c:pt idx="4854">
                  <c:v>37670</c:v>
                </c:pt>
                <c:pt idx="4855">
                  <c:v>37671</c:v>
                </c:pt>
                <c:pt idx="4856">
                  <c:v>37672</c:v>
                </c:pt>
                <c:pt idx="4857">
                  <c:v>37673</c:v>
                </c:pt>
                <c:pt idx="4858">
                  <c:v>37674</c:v>
                </c:pt>
                <c:pt idx="4859">
                  <c:v>37675</c:v>
                </c:pt>
                <c:pt idx="4860">
                  <c:v>37676</c:v>
                </c:pt>
                <c:pt idx="4861">
                  <c:v>37677</c:v>
                </c:pt>
                <c:pt idx="4862">
                  <c:v>37678</c:v>
                </c:pt>
                <c:pt idx="4863">
                  <c:v>37679</c:v>
                </c:pt>
                <c:pt idx="4864">
                  <c:v>37680</c:v>
                </c:pt>
                <c:pt idx="4865">
                  <c:v>37681</c:v>
                </c:pt>
                <c:pt idx="4866">
                  <c:v>37682</c:v>
                </c:pt>
                <c:pt idx="4867">
                  <c:v>37683</c:v>
                </c:pt>
                <c:pt idx="4868">
                  <c:v>37684</c:v>
                </c:pt>
                <c:pt idx="4869">
                  <c:v>37685</c:v>
                </c:pt>
                <c:pt idx="4870">
                  <c:v>37686</c:v>
                </c:pt>
                <c:pt idx="4871">
                  <c:v>37687</c:v>
                </c:pt>
                <c:pt idx="4872">
                  <c:v>37688</c:v>
                </c:pt>
                <c:pt idx="4873">
                  <c:v>37689</c:v>
                </c:pt>
                <c:pt idx="4874">
                  <c:v>37690</c:v>
                </c:pt>
                <c:pt idx="4875">
                  <c:v>37691</c:v>
                </c:pt>
                <c:pt idx="4876">
                  <c:v>37692</c:v>
                </c:pt>
                <c:pt idx="4877">
                  <c:v>37693</c:v>
                </c:pt>
                <c:pt idx="4878">
                  <c:v>37694</c:v>
                </c:pt>
                <c:pt idx="4879">
                  <c:v>37695</c:v>
                </c:pt>
                <c:pt idx="4880">
                  <c:v>37696</c:v>
                </c:pt>
                <c:pt idx="4881">
                  <c:v>37697</c:v>
                </c:pt>
                <c:pt idx="4882">
                  <c:v>37698</c:v>
                </c:pt>
                <c:pt idx="4883">
                  <c:v>37699</c:v>
                </c:pt>
                <c:pt idx="4884">
                  <c:v>37700</c:v>
                </c:pt>
                <c:pt idx="4885">
                  <c:v>37701</c:v>
                </c:pt>
                <c:pt idx="4886">
                  <c:v>37702</c:v>
                </c:pt>
                <c:pt idx="4887">
                  <c:v>37703</c:v>
                </c:pt>
                <c:pt idx="4888">
                  <c:v>37704</c:v>
                </c:pt>
                <c:pt idx="4889">
                  <c:v>37705</c:v>
                </c:pt>
                <c:pt idx="4890">
                  <c:v>37706</c:v>
                </c:pt>
                <c:pt idx="4891">
                  <c:v>37707</c:v>
                </c:pt>
                <c:pt idx="4892">
                  <c:v>37708</c:v>
                </c:pt>
                <c:pt idx="4893">
                  <c:v>37709</c:v>
                </c:pt>
                <c:pt idx="4894">
                  <c:v>37710</c:v>
                </c:pt>
                <c:pt idx="4895">
                  <c:v>37711</c:v>
                </c:pt>
                <c:pt idx="4896">
                  <c:v>37712</c:v>
                </c:pt>
                <c:pt idx="4897">
                  <c:v>37713</c:v>
                </c:pt>
                <c:pt idx="4898">
                  <c:v>37714</c:v>
                </c:pt>
                <c:pt idx="4899">
                  <c:v>37715</c:v>
                </c:pt>
                <c:pt idx="4900">
                  <c:v>37716</c:v>
                </c:pt>
                <c:pt idx="4901">
                  <c:v>37717</c:v>
                </c:pt>
                <c:pt idx="4902">
                  <c:v>37718</c:v>
                </c:pt>
                <c:pt idx="4903">
                  <c:v>37719</c:v>
                </c:pt>
                <c:pt idx="4904">
                  <c:v>37720</c:v>
                </c:pt>
                <c:pt idx="4905">
                  <c:v>37721</c:v>
                </c:pt>
                <c:pt idx="4906">
                  <c:v>37722</c:v>
                </c:pt>
                <c:pt idx="4907">
                  <c:v>37723</c:v>
                </c:pt>
                <c:pt idx="4908">
                  <c:v>37724</c:v>
                </c:pt>
                <c:pt idx="4909">
                  <c:v>37725</c:v>
                </c:pt>
                <c:pt idx="4910">
                  <c:v>37726</c:v>
                </c:pt>
                <c:pt idx="4911">
                  <c:v>37727</c:v>
                </c:pt>
                <c:pt idx="4912">
                  <c:v>37728</c:v>
                </c:pt>
                <c:pt idx="4913">
                  <c:v>37729</c:v>
                </c:pt>
                <c:pt idx="4914">
                  <c:v>37730</c:v>
                </c:pt>
                <c:pt idx="4915">
                  <c:v>37731</c:v>
                </c:pt>
                <c:pt idx="4916">
                  <c:v>37732</c:v>
                </c:pt>
                <c:pt idx="4917">
                  <c:v>37733</c:v>
                </c:pt>
                <c:pt idx="4918">
                  <c:v>37734</c:v>
                </c:pt>
                <c:pt idx="4919">
                  <c:v>37735</c:v>
                </c:pt>
                <c:pt idx="4920">
                  <c:v>37736</c:v>
                </c:pt>
                <c:pt idx="4921">
                  <c:v>37737</c:v>
                </c:pt>
                <c:pt idx="4922">
                  <c:v>37738</c:v>
                </c:pt>
                <c:pt idx="4923">
                  <c:v>37739</c:v>
                </c:pt>
                <c:pt idx="4924">
                  <c:v>37740</c:v>
                </c:pt>
                <c:pt idx="4925">
                  <c:v>37741</c:v>
                </c:pt>
                <c:pt idx="4926">
                  <c:v>37742</c:v>
                </c:pt>
                <c:pt idx="4927">
                  <c:v>37743</c:v>
                </c:pt>
                <c:pt idx="4928">
                  <c:v>37744</c:v>
                </c:pt>
                <c:pt idx="4929">
                  <c:v>37745</c:v>
                </c:pt>
                <c:pt idx="4930">
                  <c:v>37746</c:v>
                </c:pt>
                <c:pt idx="4931">
                  <c:v>37747</c:v>
                </c:pt>
                <c:pt idx="4932">
                  <c:v>37748</c:v>
                </c:pt>
                <c:pt idx="4933">
                  <c:v>37749</c:v>
                </c:pt>
                <c:pt idx="4934">
                  <c:v>37750</c:v>
                </c:pt>
                <c:pt idx="4935">
                  <c:v>37751</c:v>
                </c:pt>
                <c:pt idx="4936">
                  <c:v>37752</c:v>
                </c:pt>
                <c:pt idx="4937">
                  <c:v>37753</c:v>
                </c:pt>
                <c:pt idx="4938">
                  <c:v>37754</c:v>
                </c:pt>
                <c:pt idx="4939">
                  <c:v>37755</c:v>
                </c:pt>
                <c:pt idx="4940">
                  <c:v>37756</c:v>
                </c:pt>
                <c:pt idx="4941">
                  <c:v>37757</c:v>
                </c:pt>
                <c:pt idx="4942">
                  <c:v>37758</c:v>
                </c:pt>
                <c:pt idx="4943">
                  <c:v>37759</c:v>
                </c:pt>
                <c:pt idx="4944">
                  <c:v>37760</c:v>
                </c:pt>
                <c:pt idx="4945">
                  <c:v>37761</c:v>
                </c:pt>
                <c:pt idx="4946">
                  <c:v>37762</c:v>
                </c:pt>
                <c:pt idx="4947">
                  <c:v>37763</c:v>
                </c:pt>
                <c:pt idx="4948">
                  <c:v>37764</c:v>
                </c:pt>
                <c:pt idx="4949">
                  <c:v>37765</c:v>
                </c:pt>
                <c:pt idx="4950">
                  <c:v>37766</c:v>
                </c:pt>
                <c:pt idx="4951">
                  <c:v>37767</c:v>
                </c:pt>
                <c:pt idx="4952">
                  <c:v>37768</c:v>
                </c:pt>
                <c:pt idx="4953">
                  <c:v>37769</c:v>
                </c:pt>
                <c:pt idx="4954">
                  <c:v>37770</c:v>
                </c:pt>
                <c:pt idx="4955">
                  <c:v>37771</c:v>
                </c:pt>
                <c:pt idx="4956">
                  <c:v>37772</c:v>
                </c:pt>
                <c:pt idx="4957">
                  <c:v>37773</c:v>
                </c:pt>
                <c:pt idx="4958">
                  <c:v>37774</c:v>
                </c:pt>
                <c:pt idx="4959">
                  <c:v>37775</c:v>
                </c:pt>
                <c:pt idx="4960">
                  <c:v>37776</c:v>
                </c:pt>
                <c:pt idx="4961">
                  <c:v>37777</c:v>
                </c:pt>
                <c:pt idx="4962">
                  <c:v>37778</c:v>
                </c:pt>
                <c:pt idx="4963">
                  <c:v>37779</c:v>
                </c:pt>
                <c:pt idx="4964">
                  <c:v>37780</c:v>
                </c:pt>
                <c:pt idx="4965">
                  <c:v>37781</c:v>
                </c:pt>
                <c:pt idx="4966">
                  <c:v>37782</c:v>
                </c:pt>
                <c:pt idx="4967">
                  <c:v>37783</c:v>
                </c:pt>
                <c:pt idx="4968">
                  <c:v>37784</c:v>
                </c:pt>
                <c:pt idx="4969">
                  <c:v>37785</c:v>
                </c:pt>
                <c:pt idx="4970">
                  <c:v>37786</c:v>
                </c:pt>
                <c:pt idx="4971">
                  <c:v>37787</c:v>
                </c:pt>
                <c:pt idx="4972">
                  <c:v>37788</c:v>
                </c:pt>
                <c:pt idx="4973">
                  <c:v>37789</c:v>
                </c:pt>
                <c:pt idx="4974">
                  <c:v>37790</c:v>
                </c:pt>
                <c:pt idx="4975">
                  <c:v>37791</c:v>
                </c:pt>
                <c:pt idx="4976">
                  <c:v>37792</c:v>
                </c:pt>
                <c:pt idx="4977">
                  <c:v>37793</c:v>
                </c:pt>
                <c:pt idx="4978">
                  <c:v>37794</c:v>
                </c:pt>
                <c:pt idx="4979">
                  <c:v>37795</c:v>
                </c:pt>
                <c:pt idx="4980">
                  <c:v>37796</c:v>
                </c:pt>
                <c:pt idx="4981">
                  <c:v>37797</c:v>
                </c:pt>
                <c:pt idx="4982">
                  <c:v>37798</c:v>
                </c:pt>
                <c:pt idx="4983">
                  <c:v>37799</c:v>
                </c:pt>
                <c:pt idx="4984">
                  <c:v>37800</c:v>
                </c:pt>
                <c:pt idx="4985">
                  <c:v>37801</c:v>
                </c:pt>
                <c:pt idx="4986">
                  <c:v>37802</c:v>
                </c:pt>
                <c:pt idx="4987">
                  <c:v>37803</c:v>
                </c:pt>
                <c:pt idx="4988">
                  <c:v>37804</c:v>
                </c:pt>
                <c:pt idx="4989">
                  <c:v>37805</c:v>
                </c:pt>
                <c:pt idx="4990">
                  <c:v>37806</c:v>
                </c:pt>
                <c:pt idx="4991">
                  <c:v>37807</c:v>
                </c:pt>
                <c:pt idx="4992">
                  <c:v>37808</c:v>
                </c:pt>
                <c:pt idx="4993">
                  <c:v>37809</c:v>
                </c:pt>
                <c:pt idx="4994">
                  <c:v>37810</c:v>
                </c:pt>
                <c:pt idx="4995">
                  <c:v>37811</c:v>
                </c:pt>
                <c:pt idx="4996">
                  <c:v>37812</c:v>
                </c:pt>
                <c:pt idx="4997">
                  <c:v>37813</c:v>
                </c:pt>
                <c:pt idx="4998">
                  <c:v>37814</c:v>
                </c:pt>
                <c:pt idx="4999">
                  <c:v>37815</c:v>
                </c:pt>
                <c:pt idx="5000">
                  <c:v>37816</c:v>
                </c:pt>
                <c:pt idx="5001">
                  <c:v>37817</c:v>
                </c:pt>
                <c:pt idx="5002">
                  <c:v>37818</c:v>
                </c:pt>
                <c:pt idx="5003">
                  <c:v>37819</c:v>
                </c:pt>
                <c:pt idx="5004">
                  <c:v>37820</c:v>
                </c:pt>
                <c:pt idx="5005">
                  <c:v>37821</c:v>
                </c:pt>
                <c:pt idx="5006">
                  <c:v>37822</c:v>
                </c:pt>
                <c:pt idx="5007">
                  <c:v>37823</c:v>
                </c:pt>
                <c:pt idx="5008">
                  <c:v>37824</c:v>
                </c:pt>
                <c:pt idx="5009">
                  <c:v>37825</c:v>
                </c:pt>
                <c:pt idx="5010">
                  <c:v>37826</c:v>
                </c:pt>
                <c:pt idx="5011">
                  <c:v>37827</c:v>
                </c:pt>
                <c:pt idx="5012">
                  <c:v>37828</c:v>
                </c:pt>
                <c:pt idx="5013">
                  <c:v>37829</c:v>
                </c:pt>
                <c:pt idx="5014">
                  <c:v>37830</c:v>
                </c:pt>
                <c:pt idx="5015">
                  <c:v>37831</c:v>
                </c:pt>
                <c:pt idx="5016">
                  <c:v>37832</c:v>
                </c:pt>
                <c:pt idx="5017">
                  <c:v>37833</c:v>
                </c:pt>
                <c:pt idx="5018">
                  <c:v>37834</c:v>
                </c:pt>
                <c:pt idx="5019">
                  <c:v>37835</c:v>
                </c:pt>
                <c:pt idx="5020">
                  <c:v>37836</c:v>
                </c:pt>
                <c:pt idx="5021">
                  <c:v>37837</c:v>
                </c:pt>
                <c:pt idx="5022">
                  <c:v>37838</c:v>
                </c:pt>
                <c:pt idx="5023">
                  <c:v>37839</c:v>
                </c:pt>
                <c:pt idx="5024">
                  <c:v>37840</c:v>
                </c:pt>
                <c:pt idx="5025">
                  <c:v>37841</c:v>
                </c:pt>
                <c:pt idx="5026">
                  <c:v>37842</c:v>
                </c:pt>
                <c:pt idx="5027">
                  <c:v>37843</c:v>
                </c:pt>
                <c:pt idx="5028">
                  <c:v>37844</c:v>
                </c:pt>
                <c:pt idx="5029">
                  <c:v>37845</c:v>
                </c:pt>
                <c:pt idx="5030">
                  <c:v>37846</c:v>
                </c:pt>
                <c:pt idx="5031">
                  <c:v>37847</c:v>
                </c:pt>
                <c:pt idx="5032">
                  <c:v>37848</c:v>
                </c:pt>
                <c:pt idx="5033">
                  <c:v>37849</c:v>
                </c:pt>
                <c:pt idx="5034">
                  <c:v>37850</c:v>
                </c:pt>
                <c:pt idx="5035">
                  <c:v>37851</c:v>
                </c:pt>
                <c:pt idx="5036">
                  <c:v>37852</c:v>
                </c:pt>
                <c:pt idx="5037">
                  <c:v>37853</c:v>
                </c:pt>
                <c:pt idx="5038">
                  <c:v>37854</c:v>
                </c:pt>
                <c:pt idx="5039">
                  <c:v>37855</c:v>
                </c:pt>
                <c:pt idx="5040">
                  <c:v>37856</c:v>
                </c:pt>
                <c:pt idx="5041">
                  <c:v>37857</c:v>
                </c:pt>
                <c:pt idx="5042">
                  <c:v>37858</c:v>
                </c:pt>
                <c:pt idx="5043">
                  <c:v>37859</c:v>
                </c:pt>
                <c:pt idx="5044">
                  <c:v>37860</c:v>
                </c:pt>
                <c:pt idx="5045">
                  <c:v>37861</c:v>
                </c:pt>
                <c:pt idx="5046">
                  <c:v>37862</c:v>
                </c:pt>
                <c:pt idx="5047">
                  <c:v>37863</c:v>
                </c:pt>
                <c:pt idx="5048">
                  <c:v>37864</c:v>
                </c:pt>
                <c:pt idx="5049">
                  <c:v>37865</c:v>
                </c:pt>
                <c:pt idx="5050">
                  <c:v>37866</c:v>
                </c:pt>
                <c:pt idx="5051">
                  <c:v>37867</c:v>
                </c:pt>
                <c:pt idx="5052">
                  <c:v>37868</c:v>
                </c:pt>
                <c:pt idx="5053">
                  <c:v>37869</c:v>
                </c:pt>
                <c:pt idx="5054">
                  <c:v>37870</c:v>
                </c:pt>
                <c:pt idx="5055">
                  <c:v>37871</c:v>
                </c:pt>
                <c:pt idx="5056">
                  <c:v>37872</c:v>
                </c:pt>
                <c:pt idx="5057">
                  <c:v>37873</c:v>
                </c:pt>
                <c:pt idx="5058">
                  <c:v>37874</c:v>
                </c:pt>
                <c:pt idx="5059">
                  <c:v>37875</c:v>
                </c:pt>
                <c:pt idx="5060">
                  <c:v>37876</c:v>
                </c:pt>
                <c:pt idx="5061">
                  <c:v>37877</c:v>
                </c:pt>
                <c:pt idx="5062">
                  <c:v>37878</c:v>
                </c:pt>
                <c:pt idx="5063">
                  <c:v>37879</c:v>
                </c:pt>
                <c:pt idx="5064">
                  <c:v>37880</c:v>
                </c:pt>
                <c:pt idx="5065">
                  <c:v>37881</c:v>
                </c:pt>
                <c:pt idx="5066">
                  <c:v>37882</c:v>
                </c:pt>
                <c:pt idx="5067">
                  <c:v>37883</c:v>
                </c:pt>
                <c:pt idx="5068">
                  <c:v>37884</c:v>
                </c:pt>
                <c:pt idx="5069">
                  <c:v>37885</c:v>
                </c:pt>
                <c:pt idx="5070">
                  <c:v>37886</c:v>
                </c:pt>
                <c:pt idx="5071">
                  <c:v>37887</c:v>
                </c:pt>
                <c:pt idx="5072">
                  <c:v>37888</c:v>
                </c:pt>
                <c:pt idx="5073">
                  <c:v>37889</c:v>
                </c:pt>
                <c:pt idx="5074">
                  <c:v>37890</c:v>
                </c:pt>
                <c:pt idx="5075">
                  <c:v>37891</c:v>
                </c:pt>
                <c:pt idx="5076">
                  <c:v>37892</c:v>
                </c:pt>
                <c:pt idx="5077">
                  <c:v>37893</c:v>
                </c:pt>
                <c:pt idx="5078">
                  <c:v>37894</c:v>
                </c:pt>
                <c:pt idx="5079">
                  <c:v>37895</c:v>
                </c:pt>
                <c:pt idx="5080">
                  <c:v>37896</c:v>
                </c:pt>
                <c:pt idx="5081">
                  <c:v>37897</c:v>
                </c:pt>
                <c:pt idx="5082">
                  <c:v>37898</c:v>
                </c:pt>
                <c:pt idx="5083">
                  <c:v>37899</c:v>
                </c:pt>
                <c:pt idx="5084">
                  <c:v>37900</c:v>
                </c:pt>
                <c:pt idx="5085">
                  <c:v>37901</c:v>
                </c:pt>
                <c:pt idx="5086">
                  <c:v>37902</c:v>
                </c:pt>
                <c:pt idx="5087">
                  <c:v>37903</c:v>
                </c:pt>
                <c:pt idx="5088">
                  <c:v>37904</c:v>
                </c:pt>
                <c:pt idx="5089">
                  <c:v>37905</c:v>
                </c:pt>
                <c:pt idx="5090">
                  <c:v>37906</c:v>
                </c:pt>
                <c:pt idx="5091">
                  <c:v>37907</c:v>
                </c:pt>
                <c:pt idx="5092">
                  <c:v>37908</c:v>
                </c:pt>
                <c:pt idx="5093">
                  <c:v>37909</c:v>
                </c:pt>
                <c:pt idx="5094">
                  <c:v>37910</c:v>
                </c:pt>
                <c:pt idx="5095">
                  <c:v>37911</c:v>
                </c:pt>
                <c:pt idx="5096">
                  <c:v>37912</c:v>
                </c:pt>
                <c:pt idx="5097">
                  <c:v>37913</c:v>
                </c:pt>
                <c:pt idx="5098">
                  <c:v>37914</c:v>
                </c:pt>
                <c:pt idx="5099">
                  <c:v>37915</c:v>
                </c:pt>
                <c:pt idx="5100">
                  <c:v>37916</c:v>
                </c:pt>
                <c:pt idx="5101">
                  <c:v>37917</c:v>
                </c:pt>
                <c:pt idx="5102">
                  <c:v>37918</c:v>
                </c:pt>
                <c:pt idx="5103">
                  <c:v>37919</c:v>
                </c:pt>
                <c:pt idx="5104">
                  <c:v>37920</c:v>
                </c:pt>
                <c:pt idx="5105">
                  <c:v>37921</c:v>
                </c:pt>
                <c:pt idx="5106">
                  <c:v>37922</c:v>
                </c:pt>
                <c:pt idx="5107">
                  <c:v>37923</c:v>
                </c:pt>
                <c:pt idx="5108">
                  <c:v>37924</c:v>
                </c:pt>
                <c:pt idx="5109">
                  <c:v>37925</c:v>
                </c:pt>
                <c:pt idx="5110">
                  <c:v>37926</c:v>
                </c:pt>
                <c:pt idx="5111">
                  <c:v>37927</c:v>
                </c:pt>
                <c:pt idx="5112">
                  <c:v>37928</c:v>
                </c:pt>
                <c:pt idx="5113">
                  <c:v>37929</c:v>
                </c:pt>
                <c:pt idx="5114">
                  <c:v>37930</c:v>
                </c:pt>
                <c:pt idx="5115">
                  <c:v>37931</c:v>
                </c:pt>
                <c:pt idx="5116">
                  <c:v>37932</c:v>
                </c:pt>
                <c:pt idx="5117">
                  <c:v>37933</c:v>
                </c:pt>
                <c:pt idx="5118">
                  <c:v>37934</c:v>
                </c:pt>
                <c:pt idx="5119">
                  <c:v>37935</c:v>
                </c:pt>
                <c:pt idx="5120">
                  <c:v>37936</c:v>
                </c:pt>
                <c:pt idx="5121">
                  <c:v>37937</c:v>
                </c:pt>
                <c:pt idx="5122">
                  <c:v>37938</c:v>
                </c:pt>
                <c:pt idx="5123">
                  <c:v>37939</c:v>
                </c:pt>
                <c:pt idx="5124">
                  <c:v>37940</c:v>
                </c:pt>
                <c:pt idx="5125">
                  <c:v>37941</c:v>
                </c:pt>
                <c:pt idx="5126">
                  <c:v>37942</c:v>
                </c:pt>
                <c:pt idx="5127">
                  <c:v>37943</c:v>
                </c:pt>
                <c:pt idx="5128">
                  <c:v>37944</c:v>
                </c:pt>
                <c:pt idx="5129">
                  <c:v>37945</c:v>
                </c:pt>
                <c:pt idx="5130">
                  <c:v>37946</c:v>
                </c:pt>
                <c:pt idx="5131">
                  <c:v>37947</c:v>
                </c:pt>
                <c:pt idx="5132">
                  <c:v>37948</c:v>
                </c:pt>
                <c:pt idx="5133">
                  <c:v>37949</c:v>
                </c:pt>
                <c:pt idx="5134">
                  <c:v>37950</c:v>
                </c:pt>
                <c:pt idx="5135">
                  <c:v>37951</c:v>
                </c:pt>
                <c:pt idx="5136">
                  <c:v>37952</c:v>
                </c:pt>
                <c:pt idx="5137">
                  <c:v>37953</c:v>
                </c:pt>
                <c:pt idx="5138">
                  <c:v>37954</c:v>
                </c:pt>
                <c:pt idx="5139">
                  <c:v>37955</c:v>
                </c:pt>
                <c:pt idx="5140">
                  <c:v>37956</c:v>
                </c:pt>
                <c:pt idx="5141">
                  <c:v>37957</c:v>
                </c:pt>
                <c:pt idx="5142">
                  <c:v>37958</c:v>
                </c:pt>
                <c:pt idx="5143">
                  <c:v>37959</c:v>
                </c:pt>
                <c:pt idx="5144">
                  <c:v>37960</c:v>
                </c:pt>
                <c:pt idx="5145">
                  <c:v>37961</c:v>
                </c:pt>
                <c:pt idx="5146">
                  <c:v>37962</c:v>
                </c:pt>
                <c:pt idx="5147">
                  <c:v>37963</c:v>
                </c:pt>
                <c:pt idx="5148">
                  <c:v>37964</c:v>
                </c:pt>
                <c:pt idx="5149">
                  <c:v>37965</c:v>
                </c:pt>
                <c:pt idx="5150">
                  <c:v>37966</c:v>
                </c:pt>
                <c:pt idx="5151">
                  <c:v>37967</c:v>
                </c:pt>
                <c:pt idx="5152">
                  <c:v>37968</c:v>
                </c:pt>
                <c:pt idx="5153">
                  <c:v>37969</c:v>
                </c:pt>
                <c:pt idx="5154">
                  <c:v>37970</c:v>
                </c:pt>
                <c:pt idx="5155">
                  <c:v>37971</c:v>
                </c:pt>
                <c:pt idx="5156">
                  <c:v>37972</c:v>
                </c:pt>
                <c:pt idx="5157">
                  <c:v>37973</c:v>
                </c:pt>
                <c:pt idx="5158">
                  <c:v>37974</c:v>
                </c:pt>
                <c:pt idx="5159">
                  <c:v>37975</c:v>
                </c:pt>
                <c:pt idx="5160">
                  <c:v>37976</c:v>
                </c:pt>
                <c:pt idx="5161">
                  <c:v>37977</c:v>
                </c:pt>
                <c:pt idx="5162">
                  <c:v>37978</c:v>
                </c:pt>
                <c:pt idx="5163">
                  <c:v>37979</c:v>
                </c:pt>
                <c:pt idx="5164">
                  <c:v>37980</c:v>
                </c:pt>
                <c:pt idx="5165">
                  <c:v>37981</c:v>
                </c:pt>
                <c:pt idx="5166">
                  <c:v>37982</c:v>
                </c:pt>
                <c:pt idx="5167">
                  <c:v>37983</c:v>
                </c:pt>
                <c:pt idx="5168">
                  <c:v>37984</c:v>
                </c:pt>
                <c:pt idx="5169">
                  <c:v>37985</c:v>
                </c:pt>
                <c:pt idx="5170">
                  <c:v>37986</c:v>
                </c:pt>
                <c:pt idx="5171">
                  <c:v>37987</c:v>
                </c:pt>
                <c:pt idx="5172">
                  <c:v>37988</c:v>
                </c:pt>
                <c:pt idx="5173">
                  <c:v>37989</c:v>
                </c:pt>
                <c:pt idx="5174">
                  <c:v>37990</c:v>
                </c:pt>
                <c:pt idx="5175">
                  <c:v>37991</c:v>
                </c:pt>
                <c:pt idx="5176">
                  <c:v>37992</c:v>
                </c:pt>
                <c:pt idx="5177">
                  <c:v>37993</c:v>
                </c:pt>
                <c:pt idx="5178">
                  <c:v>37994</c:v>
                </c:pt>
                <c:pt idx="5179">
                  <c:v>37995</c:v>
                </c:pt>
                <c:pt idx="5180">
                  <c:v>37996</c:v>
                </c:pt>
                <c:pt idx="5181">
                  <c:v>37997</c:v>
                </c:pt>
                <c:pt idx="5182">
                  <c:v>37998</c:v>
                </c:pt>
                <c:pt idx="5183">
                  <c:v>37999</c:v>
                </c:pt>
                <c:pt idx="5184">
                  <c:v>38000</c:v>
                </c:pt>
                <c:pt idx="5185">
                  <c:v>38001</c:v>
                </c:pt>
                <c:pt idx="5186">
                  <c:v>38002</c:v>
                </c:pt>
                <c:pt idx="5187">
                  <c:v>38003</c:v>
                </c:pt>
                <c:pt idx="5188">
                  <c:v>38004</c:v>
                </c:pt>
                <c:pt idx="5189">
                  <c:v>38005</c:v>
                </c:pt>
                <c:pt idx="5190">
                  <c:v>38006</c:v>
                </c:pt>
                <c:pt idx="5191">
                  <c:v>38007</c:v>
                </c:pt>
                <c:pt idx="5192">
                  <c:v>38008</c:v>
                </c:pt>
                <c:pt idx="5193">
                  <c:v>38009</c:v>
                </c:pt>
                <c:pt idx="5194">
                  <c:v>38010</c:v>
                </c:pt>
                <c:pt idx="5195">
                  <c:v>38011</c:v>
                </c:pt>
                <c:pt idx="5196">
                  <c:v>38012</c:v>
                </c:pt>
                <c:pt idx="5197">
                  <c:v>38013</c:v>
                </c:pt>
                <c:pt idx="5198">
                  <c:v>38014</c:v>
                </c:pt>
                <c:pt idx="5199">
                  <c:v>38015</c:v>
                </c:pt>
                <c:pt idx="5200">
                  <c:v>38016</c:v>
                </c:pt>
                <c:pt idx="5201">
                  <c:v>38017</c:v>
                </c:pt>
                <c:pt idx="5202">
                  <c:v>38018</c:v>
                </c:pt>
                <c:pt idx="5203">
                  <c:v>38019</c:v>
                </c:pt>
                <c:pt idx="5204">
                  <c:v>38020</c:v>
                </c:pt>
                <c:pt idx="5205">
                  <c:v>38021</c:v>
                </c:pt>
                <c:pt idx="5206">
                  <c:v>38022</c:v>
                </c:pt>
                <c:pt idx="5207">
                  <c:v>38023</c:v>
                </c:pt>
                <c:pt idx="5208">
                  <c:v>38024</c:v>
                </c:pt>
                <c:pt idx="5209">
                  <c:v>38025</c:v>
                </c:pt>
                <c:pt idx="5210">
                  <c:v>38026</c:v>
                </c:pt>
                <c:pt idx="5211">
                  <c:v>38027</c:v>
                </c:pt>
                <c:pt idx="5212">
                  <c:v>38028</c:v>
                </c:pt>
                <c:pt idx="5213">
                  <c:v>38029</c:v>
                </c:pt>
                <c:pt idx="5214">
                  <c:v>38030</c:v>
                </c:pt>
                <c:pt idx="5215">
                  <c:v>38031</c:v>
                </c:pt>
                <c:pt idx="5216">
                  <c:v>38032</c:v>
                </c:pt>
                <c:pt idx="5217">
                  <c:v>38033</c:v>
                </c:pt>
                <c:pt idx="5218">
                  <c:v>38034</c:v>
                </c:pt>
                <c:pt idx="5219">
                  <c:v>38035</c:v>
                </c:pt>
                <c:pt idx="5220">
                  <c:v>38036</c:v>
                </c:pt>
                <c:pt idx="5221">
                  <c:v>38037</c:v>
                </c:pt>
                <c:pt idx="5222">
                  <c:v>38038</c:v>
                </c:pt>
                <c:pt idx="5223">
                  <c:v>38039</c:v>
                </c:pt>
                <c:pt idx="5224">
                  <c:v>38040</c:v>
                </c:pt>
                <c:pt idx="5225">
                  <c:v>38041</c:v>
                </c:pt>
                <c:pt idx="5226">
                  <c:v>38042</c:v>
                </c:pt>
                <c:pt idx="5227">
                  <c:v>38043</c:v>
                </c:pt>
                <c:pt idx="5228">
                  <c:v>38044</c:v>
                </c:pt>
                <c:pt idx="5229">
                  <c:v>38045</c:v>
                </c:pt>
                <c:pt idx="5230">
                  <c:v>38046</c:v>
                </c:pt>
                <c:pt idx="5231">
                  <c:v>38047</c:v>
                </c:pt>
                <c:pt idx="5232">
                  <c:v>38048</c:v>
                </c:pt>
                <c:pt idx="5233">
                  <c:v>38049</c:v>
                </c:pt>
                <c:pt idx="5234">
                  <c:v>38050</c:v>
                </c:pt>
                <c:pt idx="5235">
                  <c:v>38051</c:v>
                </c:pt>
                <c:pt idx="5236">
                  <c:v>38052</c:v>
                </c:pt>
                <c:pt idx="5237">
                  <c:v>38053</c:v>
                </c:pt>
                <c:pt idx="5238">
                  <c:v>38054</c:v>
                </c:pt>
                <c:pt idx="5239">
                  <c:v>38055</c:v>
                </c:pt>
                <c:pt idx="5240">
                  <c:v>38056</c:v>
                </c:pt>
                <c:pt idx="5241">
                  <c:v>38057</c:v>
                </c:pt>
                <c:pt idx="5242">
                  <c:v>38058</c:v>
                </c:pt>
                <c:pt idx="5243">
                  <c:v>38059</c:v>
                </c:pt>
                <c:pt idx="5244">
                  <c:v>38060</c:v>
                </c:pt>
                <c:pt idx="5245">
                  <c:v>38061</c:v>
                </c:pt>
                <c:pt idx="5246">
                  <c:v>38062</c:v>
                </c:pt>
                <c:pt idx="5247">
                  <c:v>38063</c:v>
                </c:pt>
                <c:pt idx="5248">
                  <c:v>38064</c:v>
                </c:pt>
                <c:pt idx="5249">
                  <c:v>38065</c:v>
                </c:pt>
                <c:pt idx="5250">
                  <c:v>38066</c:v>
                </c:pt>
                <c:pt idx="5251">
                  <c:v>38067</c:v>
                </c:pt>
                <c:pt idx="5252">
                  <c:v>38068</c:v>
                </c:pt>
                <c:pt idx="5253">
                  <c:v>38069</c:v>
                </c:pt>
                <c:pt idx="5254">
                  <c:v>38070</c:v>
                </c:pt>
                <c:pt idx="5255">
                  <c:v>38071</c:v>
                </c:pt>
                <c:pt idx="5256">
                  <c:v>38072</c:v>
                </c:pt>
                <c:pt idx="5257">
                  <c:v>38073</c:v>
                </c:pt>
                <c:pt idx="5258">
                  <c:v>38074</c:v>
                </c:pt>
                <c:pt idx="5259">
                  <c:v>38075</c:v>
                </c:pt>
                <c:pt idx="5260">
                  <c:v>38076</c:v>
                </c:pt>
                <c:pt idx="5261">
                  <c:v>38077</c:v>
                </c:pt>
                <c:pt idx="5262">
                  <c:v>38078</c:v>
                </c:pt>
                <c:pt idx="5263">
                  <c:v>38079</c:v>
                </c:pt>
                <c:pt idx="5264">
                  <c:v>38080</c:v>
                </c:pt>
                <c:pt idx="5265">
                  <c:v>38081</c:v>
                </c:pt>
                <c:pt idx="5266">
                  <c:v>38082</c:v>
                </c:pt>
                <c:pt idx="5267">
                  <c:v>38083</c:v>
                </c:pt>
                <c:pt idx="5268">
                  <c:v>38084</c:v>
                </c:pt>
                <c:pt idx="5269">
                  <c:v>38085</c:v>
                </c:pt>
                <c:pt idx="5270">
                  <c:v>38086</c:v>
                </c:pt>
                <c:pt idx="5271">
                  <c:v>38087</c:v>
                </c:pt>
                <c:pt idx="5272">
                  <c:v>38088</c:v>
                </c:pt>
                <c:pt idx="5273">
                  <c:v>38089</c:v>
                </c:pt>
                <c:pt idx="5274">
                  <c:v>38090</c:v>
                </c:pt>
                <c:pt idx="5275">
                  <c:v>38091</c:v>
                </c:pt>
                <c:pt idx="5276">
                  <c:v>38092</c:v>
                </c:pt>
                <c:pt idx="5277">
                  <c:v>38093</c:v>
                </c:pt>
                <c:pt idx="5278">
                  <c:v>38094</c:v>
                </c:pt>
                <c:pt idx="5279">
                  <c:v>38095</c:v>
                </c:pt>
                <c:pt idx="5280">
                  <c:v>38096</c:v>
                </c:pt>
                <c:pt idx="5281">
                  <c:v>38097</c:v>
                </c:pt>
                <c:pt idx="5282">
                  <c:v>38098</c:v>
                </c:pt>
                <c:pt idx="5283">
                  <c:v>38099</c:v>
                </c:pt>
                <c:pt idx="5284">
                  <c:v>38100</c:v>
                </c:pt>
                <c:pt idx="5285">
                  <c:v>38101</c:v>
                </c:pt>
                <c:pt idx="5286">
                  <c:v>38102</c:v>
                </c:pt>
                <c:pt idx="5287">
                  <c:v>38103</c:v>
                </c:pt>
                <c:pt idx="5288">
                  <c:v>38104</c:v>
                </c:pt>
                <c:pt idx="5289">
                  <c:v>38105</c:v>
                </c:pt>
                <c:pt idx="5290">
                  <c:v>38106</c:v>
                </c:pt>
                <c:pt idx="5291">
                  <c:v>38107</c:v>
                </c:pt>
                <c:pt idx="5292">
                  <c:v>38108</c:v>
                </c:pt>
                <c:pt idx="5293">
                  <c:v>38109</c:v>
                </c:pt>
                <c:pt idx="5294">
                  <c:v>38110</c:v>
                </c:pt>
                <c:pt idx="5295">
                  <c:v>38111</c:v>
                </c:pt>
                <c:pt idx="5296">
                  <c:v>38112</c:v>
                </c:pt>
                <c:pt idx="5297">
                  <c:v>38113</c:v>
                </c:pt>
                <c:pt idx="5298">
                  <c:v>38114</c:v>
                </c:pt>
                <c:pt idx="5299">
                  <c:v>38115</c:v>
                </c:pt>
                <c:pt idx="5300">
                  <c:v>38116</c:v>
                </c:pt>
                <c:pt idx="5301">
                  <c:v>38117</c:v>
                </c:pt>
                <c:pt idx="5302">
                  <c:v>38118</c:v>
                </c:pt>
                <c:pt idx="5303">
                  <c:v>38119</c:v>
                </c:pt>
                <c:pt idx="5304">
                  <c:v>38120</c:v>
                </c:pt>
                <c:pt idx="5305">
                  <c:v>38121</c:v>
                </c:pt>
                <c:pt idx="5306">
                  <c:v>38122</c:v>
                </c:pt>
                <c:pt idx="5307">
                  <c:v>38123</c:v>
                </c:pt>
                <c:pt idx="5308">
                  <c:v>38124</c:v>
                </c:pt>
                <c:pt idx="5309">
                  <c:v>38125</c:v>
                </c:pt>
                <c:pt idx="5310">
                  <c:v>38126</c:v>
                </c:pt>
                <c:pt idx="5311">
                  <c:v>38127</c:v>
                </c:pt>
                <c:pt idx="5312">
                  <c:v>38128</c:v>
                </c:pt>
                <c:pt idx="5313">
                  <c:v>38129</c:v>
                </c:pt>
                <c:pt idx="5314">
                  <c:v>38130</c:v>
                </c:pt>
                <c:pt idx="5315">
                  <c:v>38131</c:v>
                </c:pt>
                <c:pt idx="5316">
                  <c:v>38132</c:v>
                </c:pt>
                <c:pt idx="5317">
                  <c:v>38133</c:v>
                </c:pt>
                <c:pt idx="5318">
                  <c:v>38134</c:v>
                </c:pt>
                <c:pt idx="5319">
                  <c:v>38135</c:v>
                </c:pt>
                <c:pt idx="5320">
                  <c:v>38136</c:v>
                </c:pt>
                <c:pt idx="5321">
                  <c:v>38137</c:v>
                </c:pt>
                <c:pt idx="5322">
                  <c:v>38138</c:v>
                </c:pt>
                <c:pt idx="5323">
                  <c:v>38139</c:v>
                </c:pt>
                <c:pt idx="5324">
                  <c:v>38140</c:v>
                </c:pt>
                <c:pt idx="5325">
                  <c:v>38141</c:v>
                </c:pt>
                <c:pt idx="5326">
                  <c:v>38142</c:v>
                </c:pt>
                <c:pt idx="5327">
                  <c:v>38143</c:v>
                </c:pt>
                <c:pt idx="5328">
                  <c:v>38144</c:v>
                </c:pt>
                <c:pt idx="5329">
                  <c:v>38145</c:v>
                </c:pt>
                <c:pt idx="5330">
                  <c:v>38146</c:v>
                </c:pt>
                <c:pt idx="5331">
                  <c:v>38147</c:v>
                </c:pt>
                <c:pt idx="5332">
                  <c:v>38148</c:v>
                </c:pt>
                <c:pt idx="5333">
                  <c:v>38149</c:v>
                </c:pt>
                <c:pt idx="5334">
                  <c:v>38150</c:v>
                </c:pt>
                <c:pt idx="5335">
                  <c:v>38151</c:v>
                </c:pt>
                <c:pt idx="5336">
                  <c:v>38152</c:v>
                </c:pt>
                <c:pt idx="5337">
                  <c:v>38153</c:v>
                </c:pt>
                <c:pt idx="5338">
                  <c:v>38154</c:v>
                </c:pt>
                <c:pt idx="5339">
                  <c:v>38155</c:v>
                </c:pt>
                <c:pt idx="5340">
                  <c:v>38156</c:v>
                </c:pt>
                <c:pt idx="5341">
                  <c:v>38157</c:v>
                </c:pt>
                <c:pt idx="5342">
                  <c:v>38158</c:v>
                </c:pt>
                <c:pt idx="5343">
                  <c:v>38159</c:v>
                </c:pt>
                <c:pt idx="5344">
                  <c:v>38160</c:v>
                </c:pt>
                <c:pt idx="5345">
                  <c:v>38161</c:v>
                </c:pt>
                <c:pt idx="5346">
                  <c:v>38162</c:v>
                </c:pt>
                <c:pt idx="5347">
                  <c:v>38163</c:v>
                </c:pt>
                <c:pt idx="5348">
                  <c:v>38164</c:v>
                </c:pt>
                <c:pt idx="5349">
                  <c:v>38165</c:v>
                </c:pt>
                <c:pt idx="5350">
                  <c:v>38166</c:v>
                </c:pt>
                <c:pt idx="5351">
                  <c:v>38167</c:v>
                </c:pt>
                <c:pt idx="5352">
                  <c:v>38168</c:v>
                </c:pt>
                <c:pt idx="5353">
                  <c:v>38169</c:v>
                </c:pt>
                <c:pt idx="5354">
                  <c:v>38170</c:v>
                </c:pt>
                <c:pt idx="5355">
                  <c:v>38171</c:v>
                </c:pt>
                <c:pt idx="5356">
                  <c:v>38172</c:v>
                </c:pt>
                <c:pt idx="5357">
                  <c:v>38173</c:v>
                </c:pt>
                <c:pt idx="5358">
                  <c:v>38174</c:v>
                </c:pt>
                <c:pt idx="5359">
                  <c:v>38175</c:v>
                </c:pt>
                <c:pt idx="5360">
                  <c:v>38176</c:v>
                </c:pt>
                <c:pt idx="5361">
                  <c:v>38177</c:v>
                </c:pt>
                <c:pt idx="5362">
                  <c:v>38178</c:v>
                </c:pt>
                <c:pt idx="5363">
                  <c:v>38179</c:v>
                </c:pt>
                <c:pt idx="5364">
                  <c:v>38180</c:v>
                </c:pt>
                <c:pt idx="5365">
                  <c:v>38181</c:v>
                </c:pt>
                <c:pt idx="5366">
                  <c:v>38182</c:v>
                </c:pt>
                <c:pt idx="5367">
                  <c:v>38183</c:v>
                </c:pt>
                <c:pt idx="5368">
                  <c:v>38184</c:v>
                </c:pt>
                <c:pt idx="5369">
                  <c:v>38185</c:v>
                </c:pt>
                <c:pt idx="5370">
                  <c:v>38186</c:v>
                </c:pt>
                <c:pt idx="5371">
                  <c:v>38187</c:v>
                </c:pt>
                <c:pt idx="5372">
                  <c:v>38188</c:v>
                </c:pt>
                <c:pt idx="5373">
                  <c:v>38189</c:v>
                </c:pt>
                <c:pt idx="5374">
                  <c:v>38190</c:v>
                </c:pt>
                <c:pt idx="5375">
                  <c:v>38191</c:v>
                </c:pt>
                <c:pt idx="5376">
                  <c:v>38192</c:v>
                </c:pt>
                <c:pt idx="5377">
                  <c:v>38193</c:v>
                </c:pt>
                <c:pt idx="5378">
                  <c:v>38194</c:v>
                </c:pt>
                <c:pt idx="5379">
                  <c:v>38195</c:v>
                </c:pt>
                <c:pt idx="5380">
                  <c:v>38196</c:v>
                </c:pt>
                <c:pt idx="5381">
                  <c:v>38197</c:v>
                </c:pt>
                <c:pt idx="5382">
                  <c:v>38198</c:v>
                </c:pt>
                <c:pt idx="5383">
                  <c:v>38199</c:v>
                </c:pt>
                <c:pt idx="5384">
                  <c:v>38200</c:v>
                </c:pt>
                <c:pt idx="5385">
                  <c:v>38201</c:v>
                </c:pt>
                <c:pt idx="5386">
                  <c:v>38202</c:v>
                </c:pt>
                <c:pt idx="5387">
                  <c:v>38203</c:v>
                </c:pt>
                <c:pt idx="5388">
                  <c:v>38204</c:v>
                </c:pt>
                <c:pt idx="5389">
                  <c:v>38205</c:v>
                </c:pt>
                <c:pt idx="5390">
                  <c:v>38206</c:v>
                </c:pt>
                <c:pt idx="5391">
                  <c:v>38207</c:v>
                </c:pt>
                <c:pt idx="5392">
                  <c:v>38208</c:v>
                </c:pt>
                <c:pt idx="5393">
                  <c:v>38209</c:v>
                </c:pt>
                <c:pt idx="5394">
                  <c:v>38210</c:v>
                </c:pt>
                <c:pt idx="5395">
                  <c:v>38211</c:v>
                </c:pt>
                <c:pt idx="5396">
                  <c:v>38212</c:v>
                </c:pt>
                <c:pt idx="5397">
                  <c:v>38213</c:v>
                </c:pt>
                <c:pt idx="5398">
                  <c:v>38214</c:v>
                </c:pt>
                <c:pt idx="5399">
                  <c:v>38215</c:v>
                </c:pt>
                <c:pt idx="5400">
                  <c:v>38216</c:v>
                </c:pt>
                <c:pt idx="5401">
                  <c:v>38217</c:v>
                </c:pt>
                <c:pt idx="5402">
                  <c:v>38218</c:v>
                </c:pt>
                <c:pt idx="5403">
                  <c:v>38219</c:v>
                </c:pt>
                <c:pt idx="5404">
                  <c:v>38220</c:v>
                </c:pt>
                <c:pt idx="5405">
                  <c:v>38221</c:v>
                </c:pt>
                <c:pt idx="5406">
                  <c:v>38222</c:v>
                </c:pt>
                <c:pt idx="5407">
                  <c:v>38223</c:v>
                </c:pt>
                <c:pt idx="5408">
                  <c:v>38224</c:v>
                </c:pt>
                <c:pt idx="5409">
                  <c:v>38225</c:v>
                </c:pt>
                <c:pt idx="5410">
                  <c:v>38226</c:v>
                </c:pt>
                <c:pt idx="5411">
                  <c:v>38227</c:v>
                </c:pt>
                <c:pt idx="5412">
                  <c:v>38228</c:v>
                </c:pt>
                <c:pt idx="5413">
                  <c:v>38229</c:v>
                </c:pt>
                <c:pt idx="5414">
                  <c:v>38230</c:v>
                </c:pt>
                <c:pt idx="5415">
                  <c:v>38231</c:v>
                </c:pt>
                <c:pt idx="5416">
                  <c:v>38232</c:v>
                </c:pt>
                <c:pt idx="5417">
                  <c:v>38233</c:v>
                </c:pt>
                <c:pt idx="5418">
                  <c:v>38234</c:v>
                </c:pt>
                <c:pt idx="5419">
                  <c:v>38235</c:v>
                </c:pt>
                <c:pt idx="5420">
                  <c:v>38236</c:v>
                </c:pt>
                <c:pt idx="5421">
                  <c:v>38237</c:v>
                </c:pt>
                <c:pt idx="5422">
                  <c:v>38238</c:v>
                </c:pt>
                <c:pt idx="5423">
                  <c:v>38239</c:v>
                </c:pt>
                <c:pt idx="5424">
                  <c:v>38240</c:v>
                </c:pt>
                <c:pt idx="5425">
                  <c:v>38241</c:v>
                </c:pt>
                <c:pt idx="5426">
                  <c:v>38242</c:v>
                </c:pt>
                <c:pt idx="5427">
                  <c:v>38243</c:v>
                </c:pt>
                <c:pt idx="5428">
                  <c:v>38244</c:v>
                </c:pt>
                <c:pt idx="5429">
                  <c:v>38245</c:v>
                </c:pt>
                <c:pt idx="5430">
                  <c:v>38246</c:v>
                </c:pt>
                <c:pt idx="5431">
                  <c:v>38247</c:v>
                </c:pt>
                <c:pt idx="5432">
                  <c:v>38248</c:v>
                </c:pt>
                <c:pt idx="5433">
                  <c:v>38249</c:v>
                </c:pt>
                <c:pt idx="5434">
                  <c:v>38250</c:v>
                </c:pt>
                <c:pt idx="5435">
                  <c:v>38251</c:v>
                </c:pt>
                <c:pt idx="5436">
                  <c:v>38252</c:v>
                </c:pt>
                <c:pt idx="5437">
                  <c:v>38253</c:v>
                </c:pt>
                <c:pt idx="5438">
                  <c:v>38254</c:v>
                </c:pt>
                <c:pt idx="5439">
                  <c:v>38255</c:v>
                </c:pt>
                <c:pt idx="5440">
                  <c:v>38256</c:v>
                </c:pt>
                <c:pt idx="5441">
                  <c:v>38257</c:v>
                </c:pt>
                <c:pt idx="5442">
                  <c:v>38258</c:v>
                </c:pt>
                <c:pt idx="5443">
                  <c:v>38259</c:v>
                </c:pt>
                <c:pt idx="5444">
                  <c:v>38260</c:v>
                </c:pt>
                <c:pt idx="5445">
                  <c:v>38261</c:v>
                </c:pt>
                <c:pt idx="5446">
                  <c:v>38262</c:v>
                </c:pt>
                <c:pt idx="5447">
                  <c:v>38263</c:v>
                </c:pt>
                <c:pt idx="5448">
                  <c:v>38264</c:v>
                </c:pt>
                <c:pt idx="5449">
                  <c:v>38265</c:v>
                </c:pt>
                <c:pt idx="5450">
                  <c:v>38266</c:v>
                </c:pt>
                <c:pt idx="5451">
                  <c:v>38267</c:v>
                </c:pt>
                <c:pt idx="5452">
                  <c:v>38268</c:v>
                </c:pt>
                <c:pt idx="5453">
                  <c:v>38269</c:v>
                </c:pt>
                <c:pt idx="5454">
                  <c:v>38270</c:v>
                </c:pt>
                <c:pt idx="5455">
                  <c:v>38271</c:v>
                </c:pt>
                <c:pt idx="5456">
                  <c:v>38272</c:v>
                </c:pt>
                <c:pt idx="5457">
                  <c:v>38273</c:v>
                </c:pt>
                <c:pt idx="5458">
                  <c:v>38274</c:v>
                </c:pt>
                <c:pt idx="5459">
                  <c:v>38275</c:v>
                </c:pt>
                <c:pt idx="5460">
                  <c:v>38276</c:v>
                </c:pt>
                <c:pt idx="5461">
                  <c:v>38277</c:v>
                </c:pt>
                <c:pt idx="5462">
                  <c:v>38278</c:v>
                </c:pt>
                <c:pt idx="5463">
                  <c:v>38279</c:v>
                </c:pt>
                <c:pt idx="5464">
                  <c:v>38280</c:v>
                </c:pt>
                <c:pt idx="5465">
                  <c:v>38281</c:v>
                </c:pt>
                <c:pt idx="5466">
                  <c:v>38282</c:v>
                </c:pt>
                <c:pt idx="5467">
                  <c:v>38283</c:v>
                </c:pt>
                <c:pt idx="5468">
                  <c:v>38284</c:v>
                </c:pt>
                <c:pt idx="5469">
                  <c:v>38285</c:v>
                </c:pt>
                <c:pt idx="5470">
                  <c:v>38286</c:v>
                </c:pt>
                <c:pt idx="5471">
                  <c:v>38287</c:v>
                </c:pt>
                <c:pt idx="5472">
                  <c:v>38288</c:v>
                </c:pt>
                <c:pt idx="5473">
                  <c:v>38289</c:v>
                </c:pt>
                <c:pt idx="5474">
                  <c:v>38290</c:v>
                </c:pt>
                <c:pt idx="5475">
                  <c:v>38291</c:v>
                </c:pt>
                <c:pt idx="5476">
                  <c:v>38292</c:v>
                </c:pt>
                <c:pt idx="5477">
                  <c:v>38293</c:v>
                </c:pt>
                <c:pt idx="5478">
                  <c:v>38294</c:v>
                </c:pt>
                <c:pt idx="5479">
                  <c:v>38295</c:v>
                </c:pt>
                <c:pt idx="5480">
                  <c:v>38296</c:v>
                </c:pt>
                <c:pt idx="5481">
                  <c:v>38297</c:v>
                </c:pt>
                <c:pt idx="5482">
                  <c:v>38298</c:v>
                </c:pt>
                <c:pt idx="5483">
                  <c:v>38299</c:v>
                </c:pt>
                <c:pt idx="5484">
                  <c:v>38300</c:v>
                </c:pt>
                <c:pt idx="5485">
                  <c:v>38301</c:v>
                </c:pt>
                <c:pt idx="5486">
                  <c:v>38302</c:v>
                </c:pt>
                <c:pt idx="5487">
                  <c:v>38303</c:v>
                </c:pt>
                <c:pt idx="5488">
                  <c:v>38304</c:v>
                </c:pt>
                <c:pt idx="5489">
                  <c:v>38305</c:v>
                </c:pt>
                <c:pt idx="5490">
                  <c:v>38306</c:v>
                </c:pt>
                <c:pt idx="5491">
                  <c:v>38307</c:v>
                </c:pt>
                <c:pt idx="5492">
                  <c:v>38308</c:v>
                </c:pt>
                <c:pt idx="5493">
                  <c:v>38309</c:v>
                </c:pt>
                <c:pt idx="5494">
                  <c:v>38310</c:v>
                </c:pt>
                <c:pt idx="5495">
                  <c:v>38311</c:v>
                </c:pt>
                <c:pt idx="5496">
                  <c:v>38312</c:v>
                </c:pt>
                <c:pt idx="5497">
                  <c:v>38322</c:v>
                </c:pt>
                <c:pt idx="5498">
                  <c:v>38323</c:v>
                </c:pt>
                <c:pt idx="5499">
                  <c:v>38324</c:v>
                </c:pt>
                <c:pt idx="5500">
                  <c:v>38325</c:v>
                </c:pt>
                <c:pt idx="5501">
                  <c:v>38326</c:v>
                </c:pt>
                <c:pt idx="5502">
                  <c:v>38327</c:v>
                </c:pt>
                <c:pt idx="5503">
                  <c:v>38328</c:v>
                </c:pt>
                <c:pt idx="5504">
                  <c:v>38329</c:v>
                </c:pt>
                <c:pt idx="5505">
                  <c:v>38330</c:v>
                </c:pt>
                <c:pt idx="5506">
                  <c:v>38331</c:v>
                </c:pt>
                <c:pt idx="5507">
                  <c:v>38332</c:v>
                </c:pt>
                <c:pt idx="5508">
                  <c:v>38333</c:v>
                </c:pt>
                <c:pt idx="5509">
                  <c:v>38334</c:v>
                </c:pt>
                <c:pt idx="5510">
                  <c:v>38335</c:v>
                </c:pt>
                <c:pt idx="5511">
                  <c:v>38336</c:v>
                </c:pt>
                <c:pt idx="5512">
                  <c:v>38337</c:v>
                </c:pt>
                <c:pt idx="5513">
                  <c:v>38338</c:v>
                </c:pt>
                <c:pt idx="5514">
                  <c:v>38339</c:v>
                </c:pt>
                <c:pt idx="5515">
                  <c:v>38340</c:v>
                </c:pt>
                <c:pt idx="5516">
                  <c:v>38341</c:v>
                </c:pt>
                <c:pt idx="5517">
                  <c:v>38342</c:v>
                </c:pt>
                <c:pt idx="5518">
                  <c:v>38343</c:v>
                </c:pt>
                <c:pt idx="5519">
                  <c:v>38344</c:v>
                </c:pt>
                <c:pt idx="5520">
                  <c:v>38345</c:v>
                </c:pt>
                <c:pt idx="5521">
                  <c:v>38346</c:v>
                </c:pt>
                <c:pt idx="5522">
                  <c:v>38347</c:v>
                </c:pt>
                <c:pt idx="5523">
                  <c:v>38348</c:v>
                </c:pt>
                <c:pt idx="5524">
                  <c:v>38349</c:v>
                </c:pt>
                <c:pt idx="5525">
                  <c:v>38350</c:v>
                </c:pt>
                <c:pt idx="5526">
                  <c:v>38351</c:v>
                </c:pt>
                <c:pt idx="5527">
                  <c:v>38352</c:v>
                </c:pt>
                <c:pt idx="5528">
                  <c:v>38353</c:v>
                </c:pt>
                <c:pt idx="5529">
                  <c:v>38354</c:v>
                </c:pt>
                <c:pt idx="5530">
                  <c:v>38355</c:v>
                </c:pt>
                <c:pt idx="5531">
                  <c:v>38356</c:v>
                </c:pt>
                <c:pt idx="5532">
                  <c:v>38357</c:v>
                </c:pt>
                <c:pt idx="5533">
                  <c:v>38358</c:v>
                </c:pt>
                <c:pt idx="5534">
                  <c:v>38359</c:v>
                </c:pt>
                <c:pt idx="5535">
                  <c:v>38360</c:v>
                </c:pt>
                <c:pt idx="5536">
                  <c:v>38361</c:v>
                </c:pt>
                <c:pt idx="5537">
                  <c:v>38362</c:v>
                </c:pt>
                <c:pt idx="5538">
                  <c:v>38363</c:v>
                </c:pt>
                <c:pt idx="5539">
                  <c:v>38364</c:v>
                </c:pt>
                <c:pt idx="5540">
                  <c:v>38365</c:v>
                </c:pt>
                <c:pt idx="5541">
                  <c:v>38366</c:v>
                </c:pt>
                <c:pt idx="5542">
                  <c:v>38373</c:v>
                </c:pt>
                <c:pt idx="5543">
                  <c:v>38374</c:v>
                </c:pt>
                <c:pt idx="5544">
                  <c:v>38375</c:v>
                </c:pt>
                <c:pt idx="5545">
                  <c:v>38376</c:v>
                </c:pt>
                <c:pt idx="5546">
                  <c:v>38377</c:v>
                </c:pt>
                <c:pt idx="5547">
                  <c:v>38378</c:v>
                </c:pt>
                <c:pt idx="5548">
                  <c:v>38379</c:v>
                </c:pt>
                <c:pt idx="5549">
                  <c:v>38380</c:v>
                </c:pt>
                <c:pt idx="5550">
                  <c:v>38381</c:v>
                </c:pt>
                <c:pt idx="5551">
                  <c:v>38382</c:v>
                </c:pt>
                <c:pt idx="5552">
                  <c:v>38383</c:v>
                </c:pt>
                <c:pt idx="5553">
                  <c:v>38384</c:v>
                </c:pt>
                <c:pt idx="5554">
                  <c:v>38385</c:v>
                </c:pt>
                <c:pt idx="5555">
                  <c:v>38386</c:v>
                </c:pt>
                <c:pt idx="5556">
                  <c:v>38387</c:v>
                </c:pt>
                <c:pt idx="5557">
                  <c:v>38388</c:v>
                </c:pt>
                <c:pt idx="5558">
                  <c:v>38389</c:v>
                </c:pt>
                <c:pt idx="5559">
                  <c:v>38390</c:v>
                </c:pt>
                <c:pt idx="5560">
                  <c:v>38391</c:v>
                </c:pt>
                <c:pt idx="5561">
                  <c:v>38392</c:v>
                </c:pt>
                <c:pt idx="5562">
                  <c:v>38393</c:v>
                </c:pt>
                <c:pt idx="5563">
                  <c:v>38394</c:v>
                </c:pt>
                <c:pt idx="5564">
                  <c:v>38395</c:v>
                </c:pt>
                <c:pt idx="5565">
                  <c:v>38396</c:v>
                </c:pt>
                <c:pt idx="5566">
                  <c:v>38397</c:v>
                </c:pt>
                <c:pt idx="5567">
                  <c:v>38398</c:v>
                </c:pt>
                <c:pt idx="5568">
                  <c:v>38399</c:v>
                </c:pt>
                <c:pt idx="5569">
                  <c:v>38400</c:v>
                </c:pt>
                <c:pt idx="5570">
                  <c:v>38401</c:v>
                </c:pt>
                <c:pt idx="5571">
                  <c:v>38402</c:v>
                </c:pt>
                <c:pt idx="5572">
                  <c:v>38403</c:v>
                </c:pt>
                <c:pt idx="5573">
                  <c:v>38404</c:v>
                </c:pt>
                <c:pt idx="5574">
                  <c:v>38405</c:v>
                </c:pt>
                <c:pt idx="5575">
                  <c:v>38406</c:v>
                </c:pt>
                <c:pt idx="5576">
                  <c:v>38407</c:v>
                </c:pt>
                <c:pt idx="5577">
                  <c:v>38408</c:v>
                </c:pt>
                <c:pt idx="5578">
                  <c:v>38409</c:v>
                </c:pt>
                <c:pt idx="5579">
                  <c:v>38410</c:v>
                </c:pt>
                <c:pt idx="5580">
                  <c:v>38411</c:v>
                </c:pt>
                <c:pt idx="5581">
                  <c:v>38412</c:v>
                </c:pt>
                <c:pt idx="5582">
                  <c:v>38413</c:v>
                </c:pt>
                <c:pt idx="5583">
                  <c:v>38414</c:v>
                </c:pt>
                <c:pt idx="5584">
                  <c:v>38415</c:v>
                </c:pt>
                <c:pt idx="5585">
                  <c:v>38416</c:v>
                </c:pt>
                <c:pt idx="5586">
                  <c:v>38417</c:v>
                </c:pt>
                <c:pt idx="5587">
                  <c:v>38418</c:v>
                </c:pt>
                <c:pt idx="5588">
                  <c:v>38419</c:v>
                </c:pt>
                <c:pt idx="5589">
                  <c:v>38420</c:v>
                </c:pt>
                <c:pt idx="5590">
                  <c:v>38421</c:v>
                </c:pt>
                <c:pt idx="5591">
                  <c:v>38422</c:v>
                </c:pt>
                <c:pt idx="5592">
                  <c:v>38423</c:v>
                </c:pt>
                <c:pt idx="5593">
                  <c:v>38424</c:v>
                </c:pt>
                <c:pt idx="5594">
                  <c:v>38425</c:v>
                </c:pt>
                <c:pt idx="5595">
                  <c:v>38426</c:v>
                </c:pt>
                <c:pt idx="5596">
                  <c:v>38427</c:v>
                </c:pt>
                <c:pt idx="5597">
                  <c:v>38428</c:v>
                </c:pt>
                <c:pt idx="5598">
                  <c:v>38429</c:v>
                </c:pt>
                <c:pt idx="5599">
                  <c:v>38430</c:v>
                </c:pt>
                <c:pt idx="5600">
                  <c:v>38431</c:v>
                </c:pt>
                <c:pt idx="5601">
                  <c:v>38432</c:v>
                </c:pt>
                <c:pt idx="5602">
                  <c:v>38433</c:v>
                </c:pt>
                <c:pt idx="5603">
                  <c:v>38434</c:v>
                </c:pt>
                <c:pt idx="5604">
                  <c:v>38435</c:v>
                </c:pt>
                <c:pt idx="5605">
                  <c:v>38436</c:v>
                </c:pt>
                <c:pt idx="5606">
                  <c:v>38437</c:v>
                </c:pt>
                <c:pt idx="5607">
                  <c:v>38438</c:v>
                </c:pt>
                <c:pt idx="5608">
                  <c:v>38439</c:v>
                </c:pt>
                <c:pt idx="5609">
                  <c:v>38440</c:v>
                </c:pt>
                <c:pt idx="5610">
                  <c:v>38441</c:v>
                </c:pt>
                <c:pt idx="5611">
                  <c:v>38442</c:v>
                </c:pt>
                <c:pt idx="5612">
                  <c:v>38443</c:v>
                </c:pt>
                <c:pt idx="5613">
                  <c:v>38444</c:v>
                </c:pt>
                <c:pt idx="5614">
                  <c:v>38445</c:v>
                </c:pt>
                <c:pt idx="5615">
                  <c:v>38446</c:v>
                </c:pt>
                <c:pt idx="5616">
                  <c:v>38447</c:v>
                </c:pt>
                <c:pt idx="5617">
                  <c:v>38448</c:v>
                </c:pt>
                <c:pt idx="5618">
                  <c:v>38449</c:v>
                </c:pt>
                <c:pt idx="5619">
                  <c:v>38450</c:v>
                </c:pt>
                <c:pt idx="5620">
                  <c:v>38451</c:v>
                </c:pt>
                <c:pt idx="5621">
                  <c:v>38452</c:v>
                </c:pt>
                <c:pt idx="5622">
                  <c:v>38453</c:v>
                </c:pt>
                <c:pt idx="5623">
                  <c:v>38454</c:v>
                </c:pt>
                <c:pt idx="5624">
                  <c:v>38455</c:v>
                </c:pt>
                <c:pt idx="5625">
                  <c:v>38456</c:v>
                </c:pt>
                <c:pt idx="5626">
                  <c:v>38457</c:v>
                </c:pt>
                <c:pt idx="5627">
                  <c:v>38458</c:v>
                </c:pt>
                <c:pt idx="5628">
                  <c:v>38459</c:v>
                </c:pt>
                <c:pt idx="5629">
                  <c:v>38460</c:v>
                </c:pt>
                <c:pt idx="5630">
                  <c:v>38461</c:v>
                </c:pt>
                <c:pt idx="5631">
                  <c:v>38462</c:v>
                </c:pt>
                <c:pt idx="5632">
                  <c:v>38463</c:v>
                </c:pt>
                <c:pt idx="5633">
                  <c:v>38464</c:v>
                </c:pt>
                <c:pt idx="5634">
                  <c:v>38465</c:v>
                </c:pt>
                <c:pt idx="5635">
                  <c:v>38466</c:v>
                </c:pt>
                <c:pt idx="5636">
                  <c:v>38467</c:v>
                </c:pt>
                <c:pt idx="5637">
                  <c:v>38468</c:v>
                </c:pt>
                <c:pt idx="5638">
                  <c:v>38469</c:v>
                </c:pt>
                <c:pt idx="5639">
                  <c:v>38470</c:v>
                </c:pt>
                <c:pt idx="5640">
                  <c:v>38471</c:v>
                </c:pt>
                <c:pt idx="5641">
                  <c:v>38472</c:v>
                </c:pt>
                <c:pt idx="5642">
                  <c:v>38473</c:v>
                </c:pt>
                <c:pt idx="5643">
                  <c:v>38474</c:v>
                </c:pt>
                <c:pt idx="5644">
                  <c:v>38475</c:v>
                </c:pt>
                <c:pt idx="5645">
                  <c:v>38476</c:v>
                </c:pt>
                <c:pt idx="5646">
                  <c:v>38477</c:v>
                </c:pt>
                <c:pt idx="5647">
                  <c:v>38478</c:v>
                </c:pt>
                <c:pt idx="5648">
                  <c:v>38479</c:v>
                </c:pt>
                <c:pt idx="5649">
                  <c:v>38480</c:v>
                </c:pt>
                <c:pt idx="5650">
                  <c:v>38481</c:v>
                </c:pt>
                <c:pt idx="5651">
                  <c:v>38482</c:v>
                </c:pt>
                <c:pt idx="5652">
                  <c:v>38483</c:v>
                </c:pt>
                <c:pt idx="5653">
                  <c:v>38484</c:v>
                </c:pt>
                <c:pt idx="5654">
                  <c:v>38485</c:v>
                </c:pt>
                <c:pt idx="5655">
                  <c:v>38486</c:v>
                </c:pt>
                <c:pt idx="5656">
                  <c:v>38487</c:v>
                </c:pt>
                <c:pt idx="5657">
                  <c:v>38488</c:v>
                </c:pt>
                <c:pt idx="5658">
                  <c:v>38489</c:v>
                </c:pt>
                <c:pt idx="5659">
                  <c:v>38490</c:v>
                </c:pt>
                <c:pt idx="5660">
                  <c:v>38491</c:v>
                </c:pt>
                <c:pt idx="5661">
                  <c:v>38492</c:v>
                </c:pt>
                <c:pt idx="5662">
                  <c:v>38493</c:v>
                </c:pt>
                <c:pt idx="5663">
                  <c:v>38494</c:v>
                </c:pt>
                <c:pt idx="5664">
                  <c:v>38495</c:v>
                </c:pt>
                <c:pt idx="5665">
                  <c:v>38496</c:v>
                </c:pt>
                <c:pt idx="5666">
                  <c:v>38497</c:v>
                </c:pt>
                <c:pt idx="5667">
                  <c:v>38498</c:v>
                </c:pt>
                <c:pt idx="5668">
                  <c:v>38499</c:v>
                </c:pt>
                <c:pt idx="5669">
                  <c:v>38500</c:v>
                </c:pt>
                <c:pt idx="5670">
                  <c:v>38501</c:v>
                </c:pt>
                <c:pt idx="5671">
                  <c:v>38502</c:v>
                </c:pt>
                <c:pt idx="5672">
                  <c:v>38503</c:v>
                </c:pt>
                <c:pt idx="5673">
                  <c:v>38504</c:v>
                </c:pt>
                <c:pt idx="5674">
                  <c:v>38505</c:v>
                </c:pt>
                <c:pt idx="5675">
                  <c:v>38506</c:v>
                </c:pt>
                <c:pt idx="5676">
                  <c:v>38507</c:v>
                </c:pt>
                <c:pt idx="5677">
                  <c:v>38508</c:v>
                </c:pt>
                <c:pt idx="5678">
                  <c:v>38509</c:v>
                </c:pt>
                <c:pt idx="5679">
                  <c:v>38510</c:v>
                </c:pt>
                <c:pt idx="5680">
                  <c:v>38511</c:v>
                </c:pt>
                <c:pt idx="5681">
                  <c:v>38512</c:v>
                </c:pt>
                <c:pt idx="5682">
                  <c:v>38513</c:v>
                </c:pt>
                <c:pt idx="5683">
                  <c:v>38514</c:v>
                </c:pt>
                <c:pt idx="5684">
                  <c:v>38515</c:v>
                </c:pt>
                <c:pt idx="5685">
                  <c:v>38516</c:v>
                </c:pt>
                <c:pt idx="5686">
                  <c:v>38517</c:v>
                </c:pt>
                <c:pt idx="5687">
                  <c:v>38518</c:v>
                </c:pt>
                <c:pt idx="5688">
                  <c:v>38519</c:v>
                </c:pt>
                <c:pt idx="5689">
                  <c:v>38520</c:v>
                </c:pt>
                <c:pt idx="5690">
                  <c:v>38521</c:v>
                </c:pt>
                <c:pt idx="5691">
                  <c:v>38522</c:v>
                </c:pt>
                <c:pt idx="5692">
                  <c:v>38523</c:v>
                </c:pt>
                <c:pt idx="5693">
                  <c:v>38524</c:v>
                </c:pt>
                <c:pt idx="5694">
                  <c:v>38525</c:v>
                </c:pt>
                <c:pt idx="5695">
                  <c:v>38526</c:v>
                </c:pt>
                <c:pt idx="5696">
                  <c:v>38527</c:v>
                </c:pt>
                <c:pt idx="5697">
                  <c:v>38528</c:v>
                </c:pt>
                <c:pt idx="5698">
                  <c:v>38529</c:v>
                </c:pt>
                <c:pt idx="5699">
                  <c:v>38530</c:v>
                </c:pt>
                <c:pt idx="5700">
                  <c:v>38531</c:v>
                </c:pt>
                <c:pt idx="5701">
                  <c:v>38532</c:v>
                </c:pt>
                <c:pt idx="5702">
                  <c:v>38533</c:v>
                </c:pt>
                <c:pt idx="5703">
                  <c:v>38534</c:v>
                </c:pt>
                <c:pt idx="5704">
                  <c:v>38535</c:v>
                </c:pt>
                <c:pt idx="5705">
                  <c:v>38536</c:v>
                </c:pt>
                <c:pt idx="5706">
                  <c:v>38537</c:v>
                </c:pt>
                <c:pt idx="5707">
                  <c:v>38538</c:v>
                </c:pt>
                <c:pt idx="5708">
                  <c:v>38539</c:v>
                </c:pt>
                <c:pt idx="5709">
                  <c:v>38540</c:v>
                </c:pt>
                <c:pt idx="5710">
                  <c:v>38541</c:v>
                </c:pt>
                <c:pt idx="5711">
                  <c:v>38542</c:v>
                </c:pt>
                <c:pt idx="5712">
                  <c:v>38543</c:v>
                </c:pt>
                <c:pt idx="5713">
                  <c:v>38544</c:v>
                </c:pt>
                <c:pt idx="5714">
                  <c:v>38545</c:v>
                </c:pt>
                <c:pt idx="5715">
                  <c:v>38546</c:v>
                </c:pt>
                <c:pt idx="5716">
                  <c:v>38547</c:v>
                </c:pt>
                <c:pt idx="5717">
                  <c:v>38548</c:v>
                </c:pt>
                <c:pt idx="5718">
                  <c:v>38549</c:v>
                </c:pt>
                <c:pt idx="5719">
                  <c:v>38550</c:v>
                </c:pt>
                <c:pt idx="5720">
                  <c:v>38551</c:v>
                </c:pt>
                <c:pt idx="5721">
                  <c:v>38552</c:v>
                </c:pt>
                <c:pt idx="5722">
                  <c:v>38553</c:v>
                </c:pt>
                <c:pt idx="5723">
                  <c:v>38554</c:v>
                </c:pt>
                <c:pt idx="5724">
                  <c:v>38555</c:v>
                </c:pt>
                <c:pt idx="5725">
                  <c:v>38556</c:v>
                </c:pt>
                <c:pt idx="5726">
                  <c:v>38557</c:v>
                </c:pt>
                <c:pt idx="5727">
                  <c:v>38558</c:v>
                </c:pt>
                <c:pt idx="5728">
                  <c:v>38559</c:v>
                </c:pt>
                <c:pt idx="5729">
                  <c:v>38560</c:v>
                </c:pt>
                <c:pt idx="5730">
                  <c:v>38561</c:v>
                </c:pt>
                <c:pt idx="5731">
                  <c:v>38562</c:v>
                </c:pt>
                <c:pt idx="5732">
                  <c:v>38563</c:v>
                </c:pt>
                <c:pt idx="5733">
                  <c:v>38564</c:v>
                </c:pt>
                <c:pt idx="5734">
                  <c:v>38565</c:v>
                </c:pt>
                <c:pt idx="5735">
                  <c:v>38566</c:v>
                </c:pt>
                <c:pt idx="5736">
                  <c:v>38567</c:v>
                </c:pt>
                <c:pt idx="5737">
                  <c:v>38568</c:v>
                </c:pt>
                <c:pt idx="5738">
                  <c:v>38569</c:v>
                </c:pt>
                <c:pt idx="5739">
                  <c:v>38570</c:v>
                </c:pt>
                <c:pt idx="5740">
                  <c:v>38571</c:v>
                </c:pt>
                <c:pt idx="5741">
                  <c:v>38572</c:v>
                </c:pt>
                <c:pt idx="5742">
                  <c:v>38573</c:v>
                </c:pt>
                <c:pt idx="5743">
                  <c:v>38574</c:v>
                </c:pt>
                <c:pt idx="5744">
                  <c:v>38575</c:v>
                </c:pt>
                <c:pt idx="5745">
                  <c:v>38576</c:v>
                </c:pt>
                <c:pt idx="5746">
                  <c:v>38577</c:v>
                </c:pt>
                <c:pt idx="5747">
                  <c:v>38578</c:v>
                </c:pt>
                <c:pt idx="5748">
                  <c:v>38579</c:v>
                </c:pt>
                <c:pt idx="5749">
                  <c:v>38580</c:v>
                </c:pt>
                <c:pt idx="5750">
                  <c:v>38581</c:v>
                </c:pt>
                <c:pt idx="5751">
                  <c:v>38582</c:v>
                </c:pt>
                <c:pt idx="5752">
                  <c:v>38583</c:v>
                </c:pt>
                <c:pt idx="5753">
                  <c:v>38584</c:v>
                </c:pt>
                <c:pt idx="5754">
                  <c:v>38585</c:v>
                </c:pt>
                <c:pt idx="5755">
                  <c:v>38586</c:v>
                </c:pt>
                <c:pt idx="5756">
                  <c:v>38587</c:v>
                </c:pt>
                <c:pt idx="5757">
                  <c:v>38588</c:v>
                </c:pt>
                <c:pt idx="5758">
                  <c:v>38589</c:v>
                </c:pt>
                <c:pt idx="5759">
                  <c:v>38590</c:v>
                </c:pt>
                <c:pt idx="5760">
                  <c:v>38591</c:v>
                </c:pt>
                <c:pt idx="5761">
                  <c:v>38592</c:v>
                </c:pt>
                <c:pt idx="5762">
                  <c:v>38593</c:v>
                </c:pt>
                <c:pt idx="5763">
                  <c:v>38594</c:v>
                </c:pt>
                <c:pt idx="5764">
                  <c:v>38595</c:v>
                </c:pt>
                <c:pt idx="5765">
                  <c:v>38596</c:v>
                </c:pt>
                <c:pt idx="5766">
                  <c:v>38597</c:v>
                </c:pt>
                <c:pt idx="5767">
                  <c:v>38598</c:v>
                </c:pt>
                <c:pt idx="5768">
                  <c:v>38599</c:v>
                </c:pt>
                <c:pt idx="5769">
                  <c:v>38600</c:v>
                </c:pt>
                <c:pt idx="5770">
                  <c:v>38601</c:v>
                </c:pt>
                <c:pt idx="5771">
                  <c:v>38602</c:v>
                </c:pt>
                <c:pt idx="5772">
                  <c:v>38603</c:v>
                </c:pt>
                <c:pt idx="5773">
                  <c:v>38604</c:v>
                </c:pt>
                <c:pt idx="5774">
                  <c:v>38605</c:v>
                </c:pt>
                <c:pt idx="5775">
                  <c:v>38606</c:v>
                </c:pt>
                <c:pt idx="5776">
                  <c:v>38607</c:v>
                </c:pt>
                <c:pt idx="5777">
                  <c:v>38608</c:v>
                </c:pt>
                <c:pt idx="5778">
                  <c:v>38609</c:v>
                </c:pt>
                <c:pt idx="5779">
                  <c:v>38610</c:v>
                </c:pt>
                <c:pt idx="5780">
                  <c:v>38611</c:v>
                </c:pt>
                <c:pt idx="5781">
                  <c:v>38612</c:v>
                </c:pt>
                <c:pt idx="5782">
                  <c:v>38613</c:v>
                </c:pt>
                <c:pt idx="5783">
                  <c:v>38614</c:v>
                </c:pt>
                <c:pt idx="5784">
                  <c:v>38615</c:v>
                </c:pt>
                <c:pt idx="5785">
                  <c:v>38616</c:v>
                </c:pt>
                <c:pt idx="5786">
                  <c:v>38617</c:v>
                </c:pt>
                <c:pt idx="5787">
                  <c:v>38618</c:v>
                </c:pt>
                <c:pt idx="5788">
                  <c:v>38619</c:v>
                </c:pt>
                <c:pt idx="5789">
                  <c:v>38620</c:v>
                </c:pt>
                <c:pt idx="5790">
                  <c:v>38621</c:v>
                </c:pt>
                <c:pt idx="5791">
                  <c:v>38622</c:v>
                </c:pt>
                <c:pt idx="5792">
                  <c:v>38623</c:v>
                </c:pt>
                <c:pt idx="5793">
                  <c:v>38624</c:v>
                </c:pt>
                <c:pt idx="5794">
                  <c:v>38625</c:v>
                </c:pt>
                <c:pt idx="5795">
                  <c:v>38626</c:v>
                </c:pt>
                <c:pt idx="5796">
                  <c:v>38627</c:v>
                </c:pt>
                <c:pt idx="5797">
                  <c:v>38628</c:v>
                </c:pt>
                <c:pt idx="5798">
                  <c:v>38629</c:v>
                </c:pt>
                <c:pt idx="5799">
                  <c:v>38630</c:v>
                </c:pt>
                <c:pt idx="5800">
                  <c:v>38631</c:v>
                </c:pt>
                <c:pt idx="5801">
                  <c:v>38632</c:v>
                </c:pt>
                <c:pt idx="5802">
                  <c:v>38633</c:v>
                </c:pt>
                <c:pt idx="5803">
                  <c:v>38634</c:v>
                </c:pt>
                <c:pt idx="5804">
                  <c:v>38635</c:v>
                </c:pt>
                <c:pt idx="5805">
                  <c:v>38636</c:v>
                </c:pt>
                <c:pt idx="5806">
                  <c:v>38637</c:v>
                </c:pt>
                <c:pt idx="5807">
                  <c:v>38638</c:v>
                </c:pt>
                <c:pt idx="5808">
                  <c:v>38639</c:v>
                </c:pt>
                <c:pt idx="5809">
                  <c:v>38640</c:v>
                </c:pt>
                <c:pt idx="5810">
                  <c:v>38641</c:v>
                </c:pt>
                <c:pt idx="5811">
                  <c:v>38642</c:v>
                </c:pt>
                <c:pt idx="5812">
                  <c:v>38643</c:v>
                </c:pt>
                <c:pt idx="5813">
                  <c:v>38644</c:v>
                </c:pt>
                <c:pt idx="5814">
                  <c:v>38645</c:v>
                </c:pt>
                <c:pt idx="5815">
                  <c:v>38646</c:v>
                </c:pt>
                <c:pt idx="5816">
                  <c:v>38647</c:v>
                </c:pt>
                <c:pt idx="5817">
                  <c:v>38648</c:v>
                </c:pt>
                <c:pt idx="5818">
                  <c:v>38649</c:v>
                </c:pt>
                <c:pt idx="5819">
                  <c:v>38650</c:v>
                </c:pt>
                <c:pt idx="5820">
                  <c:v>38651</c:v>
                </c:pt>
                <c:pt idx="5821">
                  <c:v>38652</c:v>
                </c:pt>
                <c:pt idx="5822">
                  <c:v>38653</c:v>
                </c:pt>
                <c:pt idx="5823">
                  <c:v>38654</c:v>
                </c:pt>
                <c:pt idx="5824">
                  <c:v>38655</c:v>
                </c:pt>
                <c:pt idx="5825">
                  <c:v>38656</c:v>
                </c:pt>
                <c:pt idx="5826">
                  <c:v>38657</c:v>
                </c:pt>
                <c:pt idx="5827">
                  <c:v>38658</c:v>
                </c:pt>
                <c:pt idx="5828">
                  <c:v>38659</c:v>
                </c:pt>
                <c:pt idx="5829">
                  <c:v>38660</c:v>
                </c:pt>
                <c:pt idx="5830">
                  <c:v>38661</c:v>
                </c:pt>
                <c:pt idx="5831">
                  <c:v>38662</c:v>
                </c:pt>
                <c:pt idx="5832">
                  <c:v>38663</c:v>
                </c:pt>
                <c:pt idx="5833">
                  <c:v>38664</c:v>
                </c:pt>
                <c:pt idx="5834">
                  <c:v>38665</c:v>
                </c:pt>
                <c:pt idx="5835">
                  <c:v>38666</c:v>
                </c:pt>
                <c:pt idx="5836">
                  <c:v>38667</c:v>
                </c:pt>
                <c:pt idx="5837">
                  <c:v>38668</c:v>
                </c:pt>
                <c:pt idx="5838">
                  <c:v>38669</c:v>
                </c:pt>
                <c:pt idx="5839">
                  <c:v>38670</c:v>
                </c:pt>
                <c:pt idx="5840">
                  <c:v>38671</c:v>
                </c:pt>
                <c:pt idx="5841">
                  <c:v>38672</c:v>
                </c:pt>
                <c:pt idx="5842">
                  <c:v>38673</c:v>
                </c:pt>
                <c:pt idx="5843">
                  <c:v>38674</c:v>
                </c:pt>
                <c:pt idx="5844">
                  <c:v>38675</c:v>
                </c:pt>
                <c:pt idx="5845">
                  <c:v>38676</c:v>
                </c:pt>
                <c:pt idx="5846">
                  <c:v>38677</c:v>
                </c:pt>
                <c:pt idx="5847">
                  <c:v>38678</c:v>
                </c:pt>
                <c:pt idx="5848">
                  <c:v>38679</c:v>
                </c:pt>
                <c:pt idx="5849">
                  <c:v>38680</c:v>
                </c:pt>
                <c:pt idx="5850">
                  <c:v>38681</c:v>
                </c:pt>
                <c:pt idx="5851">
                  <c:v>38682</c:v>
                </c:pt>
                <c:pt idx="5852">
                  <c:v>38683</c:v>
                </c:pt>
                <c:pt idx="5853">
                  <c:v>38684</c:v>
                </c:pt>
                <c:pt idx="5854">
                  <c:v>38685</c:v>
                </c:pt>
                <c:pt idx="5855">
                  <c:v>38686</c:v>
                </c:pt>
                <c:pt idx="5856">
                  <c:v>38687</c:v>
                </c:pt>
                <c:pt idx="5857">
                  <c:v>38688</c:v>
                </c:pt>
                <c:pt idx="5858">
                  <c:v>38689</c:v>
                </c:pt>
                <c:pt idx="5859">
                  <c:v>38690</c:v>
                </c:pt>
                <c:pt idx="5860">
                  <c:v>38691</c:v>
                </c:pt>
                <c:pt idx="5861">
                  <c:v>38692</c:v>
                </c:pt>
                <c:pt idx="5862">
                  <c:v>38693</c:v>
                </c:pt>
                <c:pt idx="5863">
                  <c:v>38694</c:v>
                </c:pt>
                <c:pt idx="5864">
                  <c:v>38695</c:v>
                </c:pt>
                <c:pt idx="5865">
                  <c:v>38696</c:v>
                </c:pt>
                <c:pt idx="5866">
                  <c:v>38697</c:v>
                </c:pt>
                <c:pt idx="5867">
                  <c:v>38698</c:v>
                </c:pt>
                <c:pt idx="5868">
                  <c:v>38699</c:v>
                </c:pt>
                <c:pt idx="5869">
                  <c:v>38700</c:v>
                </c:pt>
                <c:pt idx="5870">
                  <c:v>38701</c:v>
                </c:pt>
                <c:pt idx="5871">
                  <c:v>38702</c:v>
                </c:pt>
                <c:pt idx="5872">
                  <c:v>38703</c:v>
                </c:pt>
                <c:pt idx="5873">
                  <c:v>38704</c:v>
                </c:pt>
                <c:pt idx="5874">
                  <c:v>38705</c:v>
                </c:pt>
                <c:pt idx="5875">
                  <c:v>38706</c:v>
                </c:pt>
                <c:pt idx="5876">
                  <c:v>38707</c:v>
                </c:pt>
                <c:pt idx="5877">
                  <c:v>38708</c:v>
                </c:pt>
                <c:pt idx="5878">
                  <c:v>38709</c:v>
                </c:pt>
                <c:pt idx="5879">
                  <c:v>38710</c:v>
                </c:pt>
                <c:pt idx="5880">
                  <c:v>38711</c:v>
                </c:pt>
                <c:pt idx="5881">
                  <c:v>38712</c:v>
                </c:pt>
                <c:pt idx="5882">
                  <c:v>38713</c:v>
                </c:pt>
                <c:pt idx="5883">
                  <c:v>38714</c:v>
                </c:pt>
                <c:pt idx="5884">
                  <c:v>38715</c:v>
                </c:pt>
                <c:pt idx="5885">
                  <c:v>38716</c:v>
                </c:pt>
                <c:pt idx="5886">
                  <c:v>38717</c:v>
                </c:pt>
                <c:pt idx="5887">
                  <c:v>38718</c:v>
                </c:pt>
                <c:pt idx="5888">
                  <c:v>38719</c:v>
                </c:pt>
                <c:pt idx="5889">
                  <c:v>38720</c:v>
                </c:pt>
                <c:pt idx="5890">
                  <c:v>38721</c:v>
                </c:pt>
                <c:pt idx="5891">
                  <c:v>38722</c:v>
                </c:pt>
                <c:pt idx="5892">
                  <c:v>38723</c:v>
                </c:pt>
                <c:pt idx="5893">
                  <c:v>38724</c:v>
                </c:pt>
                <c:pt idx="5894">
                  <c:v>38725</c:v>
                </c:pt>
                <c:pt idx="5895">
                  <c:v>38726</c:v>
                </c:pt>
                <c:pt idx="5896">
                  <c:v>38727</c:v>
                </c:pt>
                <c:pt idx="5897">
                  <c:v>38728</c:v>
                </c:pt>
                <c:pt idx="5898">
                  <c:v>38729</c:v>
                </c:pt>
                <c:pt idx="5899">
                  <c:v>38730</c:v>
                </c:pt>
                <c:pt idx="5900">
                  <c:v>38731</c:v>
                </c:pt>
                <c:pt idx="5901">
                  <c:v>38732</c:v>
                </c:pt>
                <c:pt idx="5902">
                  <c:v>38733</c:v>
                </c:pt>
                <c:pt idx="5903">
                  <c:v>38734</c:v>
                </c:pt>
                <c:pt idx="5904">
                  <c:v>38735</c:v>
                </c:pt>
                <c:pt idx="5905">
                  <c:v>38736</c:v>
                </c:pt>
                <c:pt idx="5906">
                  <c:v>38737</c:v>
                </c:pt>
                <c:pt idx="5907">
                  <c:v>38738</c:v>
                </c:pt>
                <c:pt idx="5908">
                  <c:v>38739</c:v>
                </c:pt>
                <c:pt idx="5909">
                  <c:v>38740</c:v>
                </c:pt>
                <c:pt idx="5910">
                  <c:v>38741</c:v>
                </c:pt>
                <c:pt idx="5911">
                  <c:v>38742</c:v>
                </c:pt>
                <c:pt idx="5912">
                  <c:v>38743</c:v>
                </c:pt>
                <c:pt idx="5913">
                  <c:v>38744</c:v>
                </c:pt>
                <c:pt idx="5914">
                  <c:v>38745</c:v>
                </c:pt>
                <c:pt idx="5915">
                  <c:v>38746</c:v>
                </c:pt>
                <c:pt idx="5916">
                  <c:v>38747</c:v>
                </c:pt>
                <c:pt idx="5917">
                  <c:v>38748</c:v>
                </c:pt>
                <c:pt idx="5918">
                  <c:v>38749</c:v>
                </c:pt>
                <c:pt idx="5919">
                  <c:v>38750</c:v>
                </c:pt>
                <c:pt idx="5920">
                  <c:v>38751</c:v>
                </c:pt>
                <c:pt idx="5921">
                  <c:v>38752</c:v>
                </c:pt>
                <c:pt idx="5922">
                  <c:v>38753</c:v>
                </c:pt>
                <c:pt idx="5923">
                  <c:v>38754</c:v>
                </c:pt>
                <c:pt idx="5924">
                  <c:v>38755</c:v>
                </c:pt>
                <c:pt idx="5925">
                  <c:v>38756</c:v>
                </c:pt>
                <c:pt idx="5926">
                  <c:v>38757</c:v>
                </c:pt>
                <c:pt idx="5927">
                  <c:v>38758</c:v>
                </c:pt>
                <c:pt idx="5928">
                  <c:v>38759</c:v>
                </c:pt>
                <c:pt idx="5929">
                  <c:v>38760</c:v>
                </c:pt>
                <c:pt idx="5930">
                  <c:v>38761</c:v>
                </c:pt>
                <c:pt idx="5931">
                  <c:v>38762</c:v>
                </c:pt>
                <c:pt idx="5932">
                  <c:v>38763</c:v>
                </c:pt>
                <c:pt idx="5933">
                  <c:v>38764</c:v>
                </c:pt>
                <c:pt idx="5934">
                  <c:v>38765</c:v>
                </c:pt>
                <c:pt idx="5935">
                  <c:v>38766</c:v>
                </c:pt>
                <c:pt idx="5936">
                  <c:v>38767</c:v>
                </c:pt>
                <c:pt idx="5937">
                  <c:v>38768</c:v>
                </c:pt>
                <c:pt idx="5938">
                  <c:v>38769</c:v>
                </c:pt>
                <c:pt idx="5939">
                  <c:v>38770</c:v>
                </c:pt>
                <c:pt idx="5940">
                  <c:v>38771</c:v>
                </c:pt>
                <c:pt idx="5941">
                  <c:v>38772</c:v>
                </c:pt>
                <c:pt idx="5942">
                  <c:v>38773</c:v>
                </c:pt>
                <c:pt idx="5943">
                  <c:v>38774</c:v>
                </c:pt>
                <c:pt idx="5944">
                  <c:v>38775</c:v>
                </c:pt>
                <c:pt idx="5945">
                  <c:v>38776</c:v>
                </c:pt>
                <c:pt idx="5946">
                  <c:v>38777</c:v>
                </c:pt>
                <c:pt idx="5947">
                  <c:v>38778</c:v>
                </c:pt>
                <c:pt idx="5948">
                  <c:v>38779</c:v>
                </c:pt>
                <c:pt idx="5949">
                  <c:v>38780</c:v>
                </c:pt>
                <c:pt idx="5950">
                  <c:v>38781</c:v>
                </c:pt>
                <c:pt idx="5951">
                  <c:v>38782</c:v>
                </c:pt>
                <c:pt idx="5952">
                  <c:v>38783</c:v>
                </c:pt>
                <c:pt idx="5953">
                  <c:v>38784</c:v>
                </c:pt>
                <c:pt idx="5954">
                  <c:v>38785</c:v>
                </c:pt>
                <c:pt idx="5955">
                  <c:v>38786</c:v>
                </c:pt>
                <c:pt idx="5956">
                  <c:v>38787</c:v>
                </c:pt>
                <c:pt idx="5957">
                  <c:v>38788</c:v>
                </c:pt>
                <c:pt idx="5958">
                  <c:v>38789</c:v>
                </c:pt>
                <c:pt idx="5959">
                  <c:v>38790</c:v>
                </c:pt>
                <c:pt idx="5960">
                  <c:v>38791</c:v>
                </c:pt>
                <c:pt idx="5961">
                  <c:v>38792</c:v>
                </c:pt>
                <c:pt idx="5962">
                  <c:v>38793</c:v>
                </c:pt>
                <c:pt idx="5963">
                  <c:v>38794</c:v>
                </c:pt>
                <c:pt idx="5964">
                  <c:v>38795</c:v>
                </c:pt>
                <c:pt idx="5965">
                  <c:v>38796</c:v>
                </c:pt>
                <c:pt idx="5966">
                  <c:v>38797</c:v>
                </c:pt>
                <c:pt idx="5967">
                  <c:v>38798</c:v>
                </c:pt>
                <c:pt idx="5968">
                  <c:v>38799</c:v>
                </c:pt>
                <c:pt idx="5969">
                  <c:v>38800</c:v>
                </c:pt>
                <c:pt idx="5970">
                  <c:v>38801</c:v>
                </c:pt>
                <c:pt idx="5971">
                  <c:v>38802</c:v>
                </c:pt>
                <c:pt idx="5972">
                  <c:v>38803</c:v>
                </c:pt>
                <c:pt idx="5973">
                  <c:v>38804</c:v>
                </c:pt>
                <c:pt idx="5974">
                  <c:v>38805</c:v>
                </c:pt>
                <c:pt idx="5975">
                  <c:v>38806</c:v>
                </c:pt>
                <c:pt idx="5976">
                  <c:v>38807</c:v>
                </c:pt>
                <c:pt idx="5977">
                  <c:v>38808</c:v>
                </c:pt>
                <c:pt idx="5978">
                  <c:v>38809</c:v>
                </c:pt>
                <c:pt idx="5979">
                  <c:v>38810</c:v>
                </c:pt>
                <c:pt idx="5980">
                  <c:v>38811</c:v>
                </c:pt>
                <c:pt idx="5981">
                  <c:v>38812</c:v>
                </c:pt>
                <c:pt idx="5982">
                  <c:v>38813</c:v>
                </c:pt>
                <c:pt idx="5983">
                  <c:v>38814</c:v>
                </c:pt>
                <c:pt idx="5984">
                  <c:v>38815</c:v>
                </c:pt>
                <c:pt idx="5985">
                  <c:v>38816</c:v>
                </c:pt>
                <c:pt idx="5986">
                  <c:v>38817</c:v>
                </c:pt>
                <c:pt idx="5987">
                  <c:v>38818</c:v>
                </c:pt>
                <c:pt idx="5988">
                  <c:v>38819</c:v>
                </c:pt>
                <c:pt idx="5989">
                  <c:v>38820</c:v>
                </c:pt>
                <c:pt idx="5990">
                  <c:v>38821</c:v>
                </c:pt>
                <c:pt idx="5991">
                  <c:v>38822</c:v>
                </c:pt>
                <c:pt idx="5992">
                  <c:v>38823</c:v>
                </c:pt>
                <c:pt idx="5993">
                  <c:v>38824</c:v>
                </c:pt>
                <c:pt idx="5994">
                  <c:v>38825</c:v>
                </c:pt>
                <c:pt idx="5995">
                  <c:v>38826</c:v>
                </c:pt>
                <c:pt idx="5996">
                  <c:v>38827</c:v>
                </c:pt>
                <c:pt idx="5997">
                  <c:v>38828</c:v>
                </c:pt>
                <c:pt idx="5998">
                  <c:v>38829</c:v>
                </c:pt>
                <c:pt idx="5999">
                  <c:v>38830</c:v>
                </c:pt>
                <c:pt idx="6000">
                  <c:v>38831</c:v>
                </c:pt>
                <c:pt idx="6001">
                  <c:v>38832</c:v>
                </c:pt>
                <c:pt idx="6002">
                  <c:v>38833</c:v>
                </c:pt>
                <c:pt idx="6003">
                  <c:v>38834</c:v>
                </c:pt>
                <c:pt idx="6004">
                  <c:v>38835</c:v>
                </c:pt>
                <c:pt idx="6005">
                  <c:v>38836</c:v>
                </c:pt>
                <c:pt idx="6006">
                  <c:v>38837</c:v>
                </c:pt>
                <c:pt idx="6007">
                  <c:v>38838</c:v>
                </c:pt>
                <c:pt idx="6008">
                  <c:v>38839</c:v>
                </c:pt>
                <c:pt idx="6009">
                  <c:v>38840</c:v>
                </c:pt>
                <c:pt idx="6010">
                  <c:v>38841</c:v>
                </c:pt>
                <c:pt idx="6011">
                  <c:v>38842</c:v>
                </c:pt>
                <c:pt idx="6012">
                  <c:v>38843</c:v>
                </c:pt>
                <c:pt idx="6013">
                  <c:v>38844</c:v>
                </c:pt>
                <c:pt idx="6014">
                  <c:v>38845</c:v>
                </c:pt>
                <c:pt idx="6015">
                  <c:v>38846</c:v>
                </c:pt>
                <c:pt idx="6016">
                  <c:v>38847</c:v>
                </c:pt>
                <c:pt idx="6017">
                  <c:v>38848</c:v>
                </c:pt>
                <c:pt idx="6018">
                  <c:v>38849</c:v>
                </c:pt>
                <c:pt idx="6019">
                  <c:v>38850</c:v>
                </c:pt>
                <c:pt idx="6020">
                  <c:v>38851</c:v>
                </c:pt>
                <c:pt idx="6021">
                  <c:v>38852</c:v>
                </c:pt>
                <c:pt idx="6022">
                  <c:v>38853</c:v>
                </c:pt>
                <c:pt idx="6023">
                  <c:v>38854</c:v>
                </c:pt>
                <c:pt idx="6024">
                  <c:v>38855</c:v>
                </c:pt>
                <c:pt idx="6025">
                  <c:v>38856</c:v>
                </c:pt>
                <c:pt idx="6026">
                  <c:v>38857</c:v>
                </c:pt>
                <c:pt idx="6027">
                  <c:v>38858</c:v>
                </c:pt>
                <c:pt idx="6028">
                  <c:v>38859</c:v>
                </c:pt>
                <c:pt idx="6029">
                  <c:v>38860</c:v>
                </c:pt>
                <c:pt idx="6030">
                  <c:v>38861</c:v>
                </c:pt>
                <c:pt idx="6031">
                  <c:v>38862</c:v>
                </c:pt>
                <c:pt idx="6032">
                  <c:v>38863</c:v>
                </c:pt>
                <c:pt idx="6033">
                  <c:v>38864</c:v>
                </c:pt>
                <c:pt idx="6034">
                  <c:v>38865</c:v>
                </c:pt>
                <c:pt idx="6035">
                  <c:v>38866</c:v>
                </c:pt>
                <c:pt idx="6036">
                  <c:v>38867</c:v>
                </c:pt>
                <c:pt idx="6037">
                  <c:v>38868</c:v>
                </c:pt>
                <c:pt idx="6038">
                  <c:v>38869</c:v>
                </c:pt>
                <c:pt idx="6039">
                  <c:v>38870</c:v>
                </c:pt>
                <c:pt idx="6040">
                  <c:v>38871</c:v>
                </c:pt>
                <c:pt idx="6041">
                  <c:v>38872</c:v>
                </c:pt>
                <c:pt idx="6042">
                  <c:v>38873</c:v>
                </c:pt>
                <c:pt idx="6043">
                  <c:v>38874</c:v>
                </c:pt>
                <c:pt idx="6044">
                  <c:v>38875</c:v>
                </c:pt>
                <c:pt idx="6045">
                  <c:v>38876</c:v>
                </c:pt>
                <c:pt idx="6046">
                  <c:v>38877</c:v>
                </c:pt>
                <c:pt idx="6047">
                  <c:v>38878</c:v>
                </c:pt>
                <c:pt idx="6048">
                  <c:v>38879</c:v>
                </c:pt>
                <c:pt idx="6049">
                  <c:v>38880</c:v>
                </c:pt>
                <c:pt idx="6050">
                  <c:v>38881</c:v>
                </c:pt>
                <c:pt idx="6051">
                  <c:v>38882</c:v>
                </c:pt>
                <c:pt idx="6052">
                  <c:v>38883</c:v>
                </c:pt>
                <c:pt idx="6053">
                  <c:v>38884</c:v>
                </c:pt>
                <c:pt idx="6054">
                  <c:v>38885</c:v>
                </c:pt>
                <c:pt idx="6055">
                  <c:v>38886</c:v>
                </c:pt>
                <c:pt idx="6056">
                  <c:v>38887</c:v>
                </c:pt>
                <c:pt idx="6057">
                  <c:v>38888</c:v>
                </c:pt>
                <c:pt idx="6058">
                  <c:v>38889</c:v>
                </c:pt>
                <c:pt idx="6059">
                  <c:v>38890</c:v>
                </c:pt>
                <c:pt idx="6060">
                  <c:v>38891</c:v>
                </c:pt>
                <c:pt idx="6061">
                  <c:v>38892</c:v>
                </c:pt>
                <c:pt idx="6062">
                  <c:v>38893</c:v>
                </c:pt>
                <c:pt idx="6063">
                  <c:v>38894</c:v>
                </c:pt>
                <c:pt idx="6064">
                  <c:v>38895</c:v>
                </c:pt>
                <c:pt idx="6065">
                  <c:v>38896</c:v>
                </c:pt>
                <c:pt idx="6066">
                  <c:v>38897</c:v>
                </c:pt>
                <c:pt idx="6067">
                  <c:v>38898</c:v>
                </c:pt>
                <c:pt idx="6068">
                  <c:v>38899</c:v>
                </c:pt>
                <c:pt idx="6069">
                  <c:v>38900</c:v>
                </c:pt>
                <c:pt idx="6070">
                  <c:v>38901</c:v>
                </c:pt>
                <c:pt idx="6071">
                  <c:v>38902</c:v>
                </c:pt>
                <c:pt idx="6072">
                  <c:v>38903</c:v>
                </c:pt>
                <c:pt idx="6073">
                  <c:v>38904</c:v>
                </c:pt>
                <c:pt idx="6074">
                  <c:v>38905</c:v>
                </c:pt>
                <c:pt idx="6075">
                  <c:v>38906</c:v>
                </c:pt>
                <c:pt idx="6076">
                  <c:v>38907</c:v>
                </c:pt>
                <c:pt idx="6077">
                  <c:v>38908</c:v>
                </c:pt>
                <c:pt idx="6078">
                  <c:v>38909</c:v>
                </c:pt>
                <c:pt idx="6079">
                  <c:v>38910</c:v>
                </c:pt>
                <c:pt idx="6080">
                  <c:v>38911</c:v>
                </c:pt>
                <c:pt idx="6081">
                  <c:v>38912</c:v>
                </c:pt>
                <c:pt idx="6082">
                  <c:v>38913</c:v>
                </c:pt>
                <c:pt idx="6083">
                  <c:v>38914</c:v>
                </c:pt>
                <c:pt idx="6084">
                  <c:v>38915</c:v>
                </c:pt>
                <c:pt idx="6085">
                  <c:v>38916</c:v>
                </c:pt>
                <c:pt idx="6086">
                  <c:v>38917</c:v>
                </c:pt>
                <c:pt idx="6087">
                  <c:v>38918</c:v>
                </c:pt>
                <c:pt idx="6088">
                  <c:v>38919</c:v>
                </c:pt>
                <c:pt idx="6089">
                  <c:v>38920</c:v>
                </c:pt>
                <c:pt idx="6090">
                  <c:v>38921</c:v>
                </c:pt>
                <c:pt idx="6091">
                  <c:v>38922</c:v>
                </c:pt>
                <c:pt idx="6092">
                  <c:v>38923</c:v>
                </c:pt>
                <c:pt idx="6093">
                  <c:v>38924</c:v>
                </c:pt>
                <c:pt idx="6094">
                  <c:v>38925</c:v>
                </c:pt>
                <c:pt idx="6095">
                  <c:v>38926</c:v>
                </c:pt>
                <c:pt idx="6096">
                  <c:v>38927</c:v>
                </c:pt>
                <c:pt idx="6097">
                  <c:v>38928</c:v>
                </c:pt>
                <c:pt idx="6098">
                  <c:v>38929</c:v>
                </c:pt>
                <c:pt idx="6099">
                  <c:v>38930</c:v>
                </c:pt>
                <c:pt idx="6100">
                  <c:v>38931</c:v>
                </c:pt>
                <c:pt idx="6101">
                  <c:v>38932</c:v>
                </c:pt>
                <c:pt idx="6102">
                  <c:v>38933</c:v>
                </c:pt>
                <c:pt idx="6103">
                  <c:v>38934</c:v>
                </c:pt>
                <c:pt idx="6104">
                  <c:v>38935</c:v>
                </c:pt>
                <c:pt idx="6105">
                  <c:v>38936</c:v>
                </c:pt>
                <c:pt idx="6106">
                  <c:v>38937</c:v>
                </c:pt>
                <c:pt idx="6107">
                  <c:v>38938</c:v>
                </c:pt>
                <c:pt idx="6108">
                  <c:v>38939</c:v>
                </c:pt>
                <c:pt idx="6109">
                  <c:v>38940</c:v>
                </c:pt>
                <c:pt idx="6110">
                  <c:v>38941</c:v>
                </c:pt>
                <c:pt idx="6111">
                  <c:v>38942</c:v>
                </c:pt>
                <c:pt idx="6112">
                  <c:v>38943</c:v>
                </c:pt>
                <c:pt idx="6113">
                  <c:v>38944</c:v>
                </c:pt>
                <c:pt idx="6114">
                  <c:v>38945</c:v>
                </c:pt>
                <c:pt idx="6115">
                  <c:v>38946</c:v>
                </c:pt>
                <c:pt idx="6116">
                  <c:v>38947</c:v>
                </c:pt>
                <c:pt idx="6117">
                  <c:v>38948</c:v>
                </c:pt>
                <c:pt idx="6118">
                  <c:v>38949</c:v>
                </c:pt>
                <c:pt idx="6119">
                  <c:v>38950</c:v>
                </c:pt>
                <c:pt idx="6120">
                  <c:v>38951</c:v>
                </c:pt>
                <c:pt idx="6121">
                  <c:v>38952</c:v>
                </c:pt>
                <c:pt idx="6122">
                  <c:v>38953</c:v>
                </c:pt>
                <c:pt idx="6123">
                  <c:v>38954</c:v>
                </c:pt>
                <c:pt idx="6124">
                  <c:v>38955</c:v>
                </c:pt>
                <c:pt idx="6125">
                  <c:v>38956</c:v>
                </c:pt>
                <c:pt idx="6126">
                  <c:v>38957</c:v>
                </c:pt>
                <c:pt idx="6127">
                  <c:v>38958</c:v>
                </c:pt>
                <c:pt idx="6128">
                  <c:v>38959</c:v>
                </c:pt>
                <c:pt idx="6129">
                  <c:v>38960</c:v>
                </c:pt>
                <c:pt idx="6130">
                  <c:v>38961</c:v>
                </c:pt>
                <c:pt idx="6131">
                  <c:v>38962</c:v>
                </c:pt>
                <c:pt idx="6132">
                  <c:v>38963</c:v>
                </c:pt>
                <c:pt idx="6133">
                  <c:v>38964</c:v>
                </c:pt>
                <c:pt idx="6134">
                  <c:v>38965</c:v>
                </c:pt>
                <c:pt idx="6135">
                  <c:v>38966</c:v>
                </c:pt>
                <c:pt idx="6136">
                  <c:v>38967</c:v>
                </c:pt>
                <c:pt idx="6137">
                  <c:v>38968</c:v>
                </c:pt>
                <c:pt idx="6138">
                  <c:v>38969</c:v>
                </c:pt>
                <c:pt idx="6139">
                  <c:v>38970</c:v>
                </c:pt>
                <c:pt idx="6140">
                  <c:v>38971</c:v>
                </c:pt>
                <c:pt idx="6141">
                  <c:v>38972</c:v>
                </c:pt>
                <c:pt idx="6142">
                  <c:v>38973</c:v>
                </c:pt>
                <c:pt idx="6143">
                  <c:v>38974</c:v>
                </c:pt>
                <c:pt idx="6144">
                  <c:v>38975</c:v>
                </c:pt>
                <c:pt idx="6145">
                  <c:v>38976</c:v>
                </c:pt>
                <c:pt idx="6146">
                  <c:v>38977</c:v>
                </c:pt>
                <c:pt idx="6147">
                  <c:v>38978</c:v>
                </c:pt>
                <c:pt idx="6148">
                  <c:v>38979</c:v>
                </c:pt>
                <c:pt idx="6149">
                  <c:v>38980</c:v>
                </c:pt>
                <c:pt idx="6150">
                  <c:v>38981</c:v>
                </c:pt>
                <c:pt idx="6151">
                  <c:v>38982</c:v>
                </c:pt>
                <c:pt idx="6152">
                  <c:v>38983</c:v>
                </c:pt>
                <c:pt idx="6153">
                  <c:v>38984</c:v>
                </c:pt>
                <c:pt idx="6154">
                  <c:v>38985</c:v>
                </c:pt>
                <c:pt idx="6155">
                  <c:v>38986</c:v>
                </c:pt>
                <c:pt idx="6156">
                  <c:v>38987</c:v>
                </c:pt>
                <c:pt idx="6157">
                  <c:v>38988</c:v>
                </c:pt>
                <c:pt idx="6158">
                  <c:v>38989</c:v>
                </c:pt>
                <c:pt idx="6159">
                  <c:v>38990</c:v>
                </c:pt>
                <c:pt idx="6160">
                  <c:v>38991</c:v>
                </c:pt>
                <c:pt idx="6161">
                  <c:v>38992</c:v>
                </c:pt>
                <c:pt idx="6162">
                  <c:v>38993</c:v>
                </c:pt>
                <c:pt idx="6163">
                  <c:v>38994</c:v>
                </c:pt>
                <c:pt idx="6164">
                  <c:v>38995</c:v>
                </c:pt>
                <c:pt idx="6165">
                  <c:v>38996</c:v>
                </c:pt>
                <c:pt idx="6166">
                  <c:v>38997</c:v>
                </c:pt>
                <c:pt idx="6167">
                  <c:v>38998</c:v>
                </c:pt>
                <c:pt idx="6168">
                  <c:v>38999</c:v>
                </c:pt>
                <c:pt idx="6169">
                  <c:v>39000</c:v>
                </c:pt>
                <c:pt idx="6170">
                  <c:v>39001</c:v>
                </c:pt>
                <c:pt idx="6171">
                  <c:v>39002</c:v>
                </c:pt>
                <c:pt idx="6172">
                  <c:v>39003</c:v>
                </c:pt>
                <c:pt idx="6173">
                  <c:v>39004</c:v>
                </c:pt>
                <c:pt idx="6174">
                  <c:v>39005</c:v>
                </c:pt>
                <c:pt idx="6175">
                  <c:v>39006</c:v>
                </c:pt>
                <c:pt idx="6176">
                  <c:v>39007</c:v>
                </c:pt>
                <c:pt idx="6177">
                  <c:v>39008</c:v>
                </c:pt>
                <c:pt idx="6178">
                  <c:v>39009</c:v>
                </c:pt>
                <c:pt idx="6179">
                  <c:v>39010</c:v>
                </c:pt>
                <c:pt idx="6180">
                  <c:v>39011</c:v>
                </c:pt>
                <c:pt idx="6181">
                  <c:v>39012</c:v>
                </c:pt>
                <c:pt idx="6182">
                  <c:v>39013</c:v>
                </c:pt>
                <c:pt idx="6183">
                  <c:v>39014</c:v>
                </c:pt>
                <c:pt idx="6184">
                  <c:v>39015</c:v>
                </c:pt>
                <c:pt idx="6185">
                  <c:v>39016</c:v>
                </c:pt>
                <c:pt idx="6186">
                  <c:v>39017</c:v>
                </c:pt>
                <c:pt idx="6187">
                  <c:v>39018</c:v>
                </c:pt>
                <c:pt idx="6188">
                  <c:v>39019</c:v>
                </c:pt>
                <c:pt idx="6189">
                  <c:v>39020</c:v>
                </c:pt>
                <c:pt idx="6190">
                  <c:v>39021</c:v>
                </c:pt>
                <c:pt idx="6191">
                  <c:v>39022</c:v>
                </c:pt>
                <c:pt idx="6192">
                  <c:v>39023</c:v>
                </c:pt>
                <c:pt idx="6193">
                  <c:v>39024</c:v>
                </c:pt>
                <c:pt idx="6194">
                  <c:v>39025</c:v>
                </c:pt>
                <c:pt idx="6195">
                  <c:v>39026</c:v>
                </c:pt>
                <c:pt idx="6196">
                  <c:v>39027</c:v>
                </c:pt>
                <c:pt idx="6197">
                  <c:v>39028</c:v>
                </c:pt>
                <c:pt idx="6198">
                  <c:v>39029</c:v>
                </c:pt>
                <c:pt idx="6199">
                  <c:v>39030</c:v>
                </c:pt>
                <c:pt idx="6200">
                  <c:v>39031</c:v>
                </c:pt>
                <c:pt idx="6201">
                  <c:v>39032</c:v>
                </c:pt>
                <c:pt idx="6202">
                  <c:v>39033</c:v>
                </c:pt>
                <c:pt idx="6203">
                  <c:v>39034</c:v>
                </c:pt>
                <c:pt idx="6204">
                  <c:v>39035</c:v>
                </c:pt>
                <c:pt idx="6205">
                  <c:v>39036</c:v>
                </c:pt>
                <c:pt idx="6206">
                  <c:v>39037</c:v>
                </c:pt>
                <c:pt idx="6207">
                  <c:v>39038</c:v>
                </c:pt>
                <c:pt idx="6208">
                  <c:v>39039</c:v>
                </c:pt>
                <c:pt idx="6209">
                  <c:v>39040</c:v>
                </c:pt>
                <c:pt idx="6210">
                  <c:v>39041</c:v>
                </c:pt>
                <c:pt idx="6211">
                  <c:v>39042</c:v>
                </c:pt>
                <c:pt idx="6212">
                  <c:v>39043</c:v>
                </c:pt>
                <c:pt idx="6213">
                  <c:v>39044</c:v>
                </c:pt>
                <c:pt idx="6214">
                  <c:v>39045</c:v>
                </c:pt>
                <c:pt idx="6215">
                  <c:v>39046</c:v>
                </c:pt>
                <c:pt idx="6216">
                  <c:v>39047</c:v>
                </c:pt>
                <c:pt idx="6217">
                  <c:v>39048</c:v>
                </c:pt>
                <c:pt idx="6218">
                  <c:v>39049</c:v>
                </c:pt>
                <c:pt idx="6219">
                  <c:v>39050</c:v>
                </c:pt>
                <c:pt idx="6220">
                  <c:v>39051</c:v>
                </c:pt>
                <c:pt idx="6221">
                  <c:v>39052</c:v>
                </c:pt>
                <c:pt idx="6222">
                  <c:v>39053</c:v>
                </c:pt>
                <c:pt idx="6223">
                  <c:v>39054</c:v>
                </c:pt>
                <c:pt idx="6224">
                  <c:v>39055</c:v>
                </c:pt>
                <c:pt idx="6225">
                  <c:v>39056</c:v>
                </c:pt>
                <c:pt idx="6226">
                  <c:v>39057</c:v>
                </c:pt>
                <c:pt idx="6227">
                  <c:v>39058</c:v>
                </c:pt>
                <c:pt idx="6228">
                  <c:v>39059</c:v>
                </c:pt>
                <c:pt idx="6229">
                  <c:v>39060</c:v>
                </c:pt>
                <c:pt idx="6230">
                  <c:v>39061</c:v>
                </c:pt>
                <c:pt idx="6231">
                  <c:v>39062</c:v>
                </c:pt>
                <c:pt idx="6232">
                  <c:v>39063</c:v>
                </c:pt>
                <c:pt idx="6233">
                  <c:v>39064</c:v>
                </c:pt>
                <c:pt idx="6234">
                  <c:v>39065</c:v>
                </c:pt>
                <c:pt idx="6235">
                  <c:v>39066</c:v>
                </c:pt>
                <c:pt idx="6236">
                  <c:v>39067</c:v>
                </c:pt>
                <c:pt idx="6237">
                  <c:v>39068</c:v>
                </c:pt>
                <c:pt idx="6238">
                  <c:v>39069</c:v>
                </c:pt>
                <c:pt idx="6239">
                  <c:v>39070</c:v>
                </c:pt>
                <c:pt idx="6240">
                  <c:v>39071</c:v>
                </c:pt>
                <c:pt idx="6241">
                  <c:v>39072</c:v>
                </c:pt>
                <c:pt idx="6242">
                  <c:v>39073</c:v>
                </c:pt>
                <c:pt idx="6243">
                  <c:v>39074</c:v>
                </c:pt>
                <c:pt idx="6244">
                  <c:v>39075</c:v>
                </c:pt>
                <c:pt idx="6245">
                  <c:v>39076</c:v>
                </c:pt>
                <c:pt idx="6246">
                  <c:v>39077</c:v>
                </c:pt>
                <c:pt idx="6247">
                  <c:v>39078</c:v>
                </c:pt>
                <c:pt idx="6248">
                  <c:v>39079</c:v>
                </c:pt>
                <c:pt idx="6249">
                  <c:v>39080</c:v>
                </c:pt>
                <c:pt idx="6250">
                  <c:v>39081</c:v>
                </c:pt>
                <c:pt idx="6251">
                  <c:v>39082</c:v>
                </c:pt>
                <c:pt idx="6252">
                  <c:v>39083</c:v>
                </c:pt>
                <c:pt idx="6253">
                  <c:v>39084</c:v>
                </c:pt>
                <c:pt idx="6254">
                  <c:v>39085</c:v>
                </c:pt>
                <c:pt idx="6255">
                  <c:v>39086</c:v>
                </c:pt>
                <c:pt idx="6256">
                  <c:v>39087</c:v>
                </c:pt>
                <c:pt idx="6257">
                  <c:v>39088</c:v>
                </c:pt>
                <c:pt idx="6258">
                  <c:v>39089</c:v>
                </c:pt>
                <c:pt idx="6259">
                  <c:v>39090</c:v>
                </c:pt>
                <c:pt idx="6260">
                  <c:v>39091</c:v>
                </c:pt>
                <c:pt idx="6261">
                  <c:v>39092</c:v>
                </c:pt>
                <c:pt idx="6262">
                  <c:v>39093</c:v>
                </c:pt>
                <c:pt idx="6263">
                  <c:v>39094</c:v>
                </c:pt>
                <c:pt idx="6264">
                  <c:v>39095</c:v>
                </c:pt>
                <c:pt idx="6265">
                  <c:v>39096</c:v>
                </c:pt>
                <c:pt idx="6266">
                  <c:v>39097</c:v>
                </c:pt>
                <c:pt idx="6267">
                  <c:v>39098</c:v>
                </c:pt>
                <c:pt idx="6268">
                  <c:v>39099</c:v>
                </c:pt>
                <c:pt idx="6269">
                  <c:v>39100</c:v>
                </c:pt>
                <c:pt idx="6270">
                  <c:v>39101</c:v>
                </c:pt>
                <c:pt idx="6271">
                  <c:v>39102</c:v>
                </c:pt>
                <c:pt idx="6272">
                  <c:v>39103</c:v>
                </c:pt>
                <c:pt idx="6273">
                  <c:v>39104</c:v>
                </c:pt>
                <c:pt idx="6274">
                  <c:v>39105</c:v>
                </c:pt>
                <c:pt idx="6275">
                  <c:v>39106</c:v>
                </c:pt>
                <c:pt idx="6276">
                  <c:v>39107</c:v>
                </c:pt>
                <c:pt idx="6277">
                  <c:v>39108</c:v>
                </c:pt>
                <c:pt idx="6278">
                  <c:v>39109</c:v>
                </c:pt>
                <c:pt idx="6279">
                  <c:v>39110</c:v>
                </c:pt>
                <c:pt idx="6280">
                  <c:v>39111</c:v>
                </c:pt>
                <c:pt idx="6281">
                  <c:v>39112</c:v>
                </c:pt>
                <c:pt idx="6282">
                  <c:v>39113</c:v>
                </c:pt>
                <c:pt idx="6283">
                  <c:v>39114</c:v>
                </c:pt>
                <c:pt idx="6284">
                  <c:v>39115</c:v>
                </c:pt>
                <c:pt idx="6285">
                  <c:v>39116</c:v>
                </c:pt>
                <c:pt idx="6286">
                  <c:v>39117</c:v>
                </c:pt>
                <c:pt idx="6287">
                  <c:v>39118</c:v>
                </c:pt>
                <c:pt idx="6288">
                  <c:v>39119</c:v>
                </c:pt>
                <c:pt idx="6289">
                  <c:v>39120</c:v>
                </c:pt>
                <c:pt idx="6290">
                  <c:v>39121</c:v>
                </c:pt>
                <c:pt idx="6291">
                  <c:v>39122</c:v>
                </c:pt>
                <c:pt idx="6292">
                  <c:v>39123</c:v>
                </c:pt>
                <c:pt idx="6293">
                  <c:v>39124</c:v>
                </c:pt>
                <c:pt idx="6294">
                  <c:v>39125</c:v>
                </c:pt>
                <c:pt idx="6295">
                  <c:v>39126</c:v>
                </c:pt>
                <c:pt idx="6296">
                  <c:v>39127</c:v>
                </c:pt>
                <c:pt idx="6297">
                  <c:v>39128</c:v>
                </c:pt>
                <c:pt idx="6298">
                  <c:v>39129</c:v>
                </c:pt>
                <c:pt idx="6299">
                  <c:v>39130</c:v>
                </c:pt>
                <c:pt idx="6300">
                  <c:v>39131</c:v>
                </c:pt>
                <c:pt idx="6301">
                  <c:v>39132</c:v>
                </c:pt>
                <c:pt idx="6302">
                  <c:v>39133</c:v>
                </c:pt>
                <c:pt idx="6303">
                  <c:v>39134</c:v>
                </c:pt>
                <c:pt idx="6304">
                  <c:v>39135</c:v>
                </c:pt>
                <c:pt idx="6305">
                  <c:v>39136</c:v>
                </c:pt>
                <c:pt idx="6306">
                  <c:v>39137</c:v>
                </c:pt>
                <c:pt idx="6307">
                  <c:v>39138</c:v>
                </c:pt>
                <c:pt idx="6308">
                  <c:v>39139</c:v>
                </c:pt>
                <c:pt idx="6309">
                  <c:v>39140</c:v>
                </c:pt>
                <c:pt idx="6310">
                  <c:v>39141</c:v>
                </c:pt>
                <c:pt idx="6311">
                  <c:v>39142</c:v>
                </c:pt>
                <c:pt idx="6312">
                  <c:v>39143</c:v>
                </c:pt>
                <c:pt idx="6313">
                  <c:v>39144</c:v>
                </c:pt>
                <c:pt idx="6314">
                  <c:v>39145</c:v>
                </c:pt>
                <c:pt idx="6315">
                  <c:v>39146</c:v>
                </c:pt>
                <c:pt idx="6316">
                  <c:v>39147</c:v>
                </c:pt>
                <c:pt idx="6317">
                  <c:v>39148</c:v>
                </c:pt>
                <c:pt idx="6318">
                  <c:v>39149</c:v>
                </c:pt>
                <c:pt idx="6319">
                  <c:v>39150</c:v>
                </c:pt>
                <c:pt idx="6320">
                  <c:v>39151</c:v>
                </c:pt>
                <c:pt idx="6321">
                  <c:v>39152</c:v>
                </c:pt>
                <c:pt idx="6322">
                  <c:v>39153</c:v>
                </c:pt>
                <c:pt idx="6323">
                  <c:v>39154</c:v>
                </c:pt>
                <c:pt idx="6324">
                  <c:v>39155</c:v>
                </c:pt>
                <c:pt idx="6325">
                  <c:v>39156</c:v>
                </c:pt>
                <c:pt idx="6326">
                  <c:v>39157</c:v>
                </c:pt>
                <c:pt idx="6327">
                  <c:v>39158</c:v>
                </c:pt>
                <c:pt idx="6328">
                  <c:v>39159</c:v>
                </c:pt>
                <c:pt idx="6329">
                  <c:v>39160</c:v>
                </c:pt>
                <c:pt idx="6330">
                  <c:v>39161</c:v>
                </c:pt>
                <c:pt idx="6331">
                  <c:v>39162</c:v>
                </c:pt>
                <c:pt idx="6332">
                  <c:v>39163</c:v>
                </c:pt>
                <c:pt idx="6333">
                  <c:v>39164</c:v>
                </c:pt>
                <c:pt idx="6334">
                  <c:v>39165</c:v>
                </c:pt>
                <c:pt idx="6335">
                  <c:v>39166</c:v>
                </c:pt>
                <c:pt idx="6336">
                  <c:v>39167</c:v>
                </c:pt>
                <c:pt idx="6337">
                  <c:v>39168</c:v>
                </c:pt>
                <c:pt idx="6338">
                  <c:v>39169</c:v>
                </c:pt>
                <c:pt idx="6339">
                  <c:v>39170</c:v>
                </c:pt>
                <c:pt idx="6340">
                  <c:v>39171</c:v>
                </c:pt>
                <c:pt idx="6341">
                  <c:v>39172</c:v>
                </c:pt>
                <c:pt idx="6342">
                  <c:v>39173</c:v>
                </c:pt>
                <c:pt idx="6343">
                  <c:v>39174</c:v>
                </c:pt>
                <c:pt idx="6344">
                  <c:v>39175</c:v>
                </c:pt>
                <c:pt idx="6345">
                  <c:v>39176</c:v>
                </c:pt>
                <c:pt idx="6346">
                  <c:v>39177</c:v>
                </c:pt>
                <c:pt idx="6347">
                  <c:v>39178</c:v>
                </c:pt>
                <c:pt idx="6348">
                  <c:v>39179</c:v>
                </c:pt>
                <c:pt idx="6349">
                  <c:v>39180</c:v>
                </c:pt>
                <c:pt idx="6350">
                  <c:v>39181</c:v>
                </c:pt>
                <c:pt idx="6351">
                  <c:v>39182</c:v>
                </c:pt>
                <c:pt idx="6352">
                  <c:v>39183</c:v>
                </c:pt>
                <c:pt idx="6353">
                  <c:v>39184</c:v>
                </c:pt>
                <c:pt idx="6354">
                  <c:v>39185</c:v>
                </c:pt>
                <c:pt idx="6355">
                  <c:v>39186</c:v>
                </c:pt>
                <c:pt idx="6356">
                  <c:v>39187</c:v>
                </c:pt>
                <c:pt idx="6357">
                  <c:v>39188</c:v>
                </c:pt>
                <c:pt idx="6358">
                  <c:v>39189</c:v>
                </c:pt>
                <c:pt idx="6359">
                  <c:v>39190</c:v>
                </c:pt>
                <c:pt idx="6360">
                  <c:v>39191</c:v>
                </c:pt>
                <c:pt idx="6361">
                  <c:v>39192</c:v>
                </c:pt>
                <c:pt idx="6362">
                  <c:v>39193</c:v>
                </c:pt>
                <c:pt idx="6363">
                  <c:v>39194</c:v>
                </c:pt>
                <c:pt idx="6364">
                  <c:v>39195</c:v>
                </c:pt>
                <c:pt idx="6365">
                  <c:v>39196</c:v>
                </c:pt>
                <c:pt idx="6366">
                  <c:v>39197</c:v>
                </c:pt>
                <c:pt idx="6367">
                  <c:v>39198</c:v>
                </c:pt>
                <c:pt idx="6368">
                  <c:v>39199</c:v>
                </c:pt>
                <c:pt idx="6369">
                  <c:v>39200</c:v>
                </c:pt>
                <c:pt idx="6370">
                  <c:v>39201</c:v>
                </c:pt>
                <c:pt idx="6371">
                  <c:v>39202</c:v>
                </c:pt>
                <c:pt idx="6372">
                  <c:v>39203</c:v>
                </c:pt>
                <c:pt idx="6373">
                  <c:v>39204</c:v>
                </c:pt>
                <c:pt idx="6374">
                  <c:v>39205</c:v>
                </c:pt>
                <c:pt idx="6375">
                  <c:v>39206</c:v>
                </c:pt>
                <c:pt idx="6376">
                  <c:v>39207</c:v>
                </c:pt>
                <c:pt idx="6377">
                  <c:v>39208</c:v>
                </c:pt>
                <c:pt idx="6378">
                  <c:v>39209</c:v>
                </c:pt>
                <c:pt idx="6379">
                  <c:v>39210</c:v>
                </c:pt>
                <c:pt idx="6380">
                  <c:v>39211</c:v>
                </c:pt>
                <c:pt idx="6381">
                  <c:v>39212</c:v>
                </c:pt>
                <c:pt idx="6382">
                  <c:v>39213</c:v>
                </c:pt>
                <c:pt idx="6383">
                  <c:v>39214</c:v>
                </c:pt>
                <c:pt idx="6384">
                  <c:v>39215</c:v>
                </c:pt>
                <c:pt idx="6385">
                  <c:v>39216</c:v>
                </c:pt>
                <c:pt idx="6386">
                  <c:v>39217</c:v>
                </c:pt>
                <c:pt idx="6387">
                  <c:v>39218</c:v>
                </c:pt>
                <c:pt idx="6388">
                  <c:v>39219</c:v>
                </c:pt>
                <c:pt idx="6389">
                  <c:v>39220</c:v>
                </c:pt>
                <c:pt idx="6390">
                  <c:v>39221</c:v>
                </c:pt>
                <c:pt idx="6391">
                  <c:v>39222</c:v>
                </c:pt>
                <c:pt idx="6392">
                  <c:v>39223</c:v>
                </c:pt>
                <c:pt idx="6393">
                  <c:v>39224</c:v>
                </c:pt>
                <c:pt idx="6394">
                  <c:v>39225</c:v>
                </c:pt>
                <c:pt idx="6395">
                  <c:v>39226</c:v>
                </c:pt>
                <c:pt idx="6396">
                  <c:v>39227</c:v>
                </c:pt>
                <c:pt idx="6397">
                  <c:v>39228</c:v>
                </c:pt>
                <c:pt idx="6398">
                  <c:v>39229</c:v>
                </c:pt>
                <c:pt idx="6399">
                  <c:v>39230</c:v>
                </c:pt>
                <c:pt idx="6400">
                  <c:v>39231</c:v>
                </c:pt>
                <c:pt idx="6401">
                  <c:v>39232</c:v>
                </c:pt>
                <c:pt idx="6402">
                  <c:v>39233</c:v>
                </c:pt>
                <c:pt idx="6403">
                  <c:v>39234</c:v>
                </c:pt>
                <c:pt idx="6404">
                  <c:v>39235</c:v>
                </c:pt>
                <c:pt idx="6405">
                  <c:v>39236</c:v>
                </c:pt>
                <c:pt idx="6406">
                  <c:v>39237</c:v>
                </c:pt>
                <c:pt idx="6407">
                  <c:v>39238</c:v>
                </c:pt>
                <c:pt idx="6408">
                  <c:v>39239</c:v>
                </c:pt>
                <c:pt idx="6409">
                  <c:v>39240</c:v>
                </c:pt>
                <c:pt idx="6410">
                  <c:v>39241</c:v>
                </c:pt>
                <c:pt idx="6411">
                  <c:v>39242</c:v>
                </c:pt>
                <c:pt idx="6412">
                  <c:v>39243</c:v>
                </c:pt>
                <c:pt idx="6413">
                  <c:v>39244</c:v>
                </c:pt>
                <c:pt idx="6414">
                  <c:v>39245</c:v>
                </c:pt>
                <c:pt idx="6415">
                  <c:v>39246</c:v>
                </c:pt>
                <c:pt idx="6416">
                  <c:v>39247</c:v>
                </c:pt>
                <c:pt idx="6417">
                  <c:v>39248</c:v>
                </c:pt>
                <c:pt idx="6418">
                  <c:v>39249</c:v>
                </c:pt>
                <c:pt idx="6419">
                  <c:v>39250</c:v>
                </c:pt>
                <c:pt idx="6420">
                  <c:v>39251</c:v>
                </c:pt>
                <c:pt idx="6421">
                  <c:v>39252</c:v>
                </c:pt>
                <c:pt idx="6422">
                  <c:v>39253</c:v>
                </c:pt>
                <c:pt idx="6423">
                  <c:v>39254</c:v>
                </c:pt>
                <c:pt idx="6424">
                  <c:v>39255</c:v>
                </c:pt>
                <c:pt idx="6425">
                  <c:v>39256</c:v>
                </c:pt>
                <c:pt idx="6426">
                  <c:v>39257</c:v>
                </c:pt>
                <c:pt idx="6427">
                  <c:v>39258</c:v>
                </c:pt>
                <c:pt idx="6428">
                  <c:v>39259</c:v>
                </c:pt>
                <c:pt idx="6429">
                  <c:v>39260</c:v>
                </c:pt>
                <c:pt idx="6430">
                  <c:v>39261</c:v>
                </c:pt>
                <c:pt idx="6431">
                  <c:v>39262</c:v>
                </c:pt>
                <c:pt idx="6432">
                  <c:v>39263</c:v>
                </c:pt>
                <c:pt idx="6433">
                  <c:v>39264</c:v>
                </c:pt>
                <c:pt idx="6434">
                  <c:v>39265</c:v>
                </c:pt>
                <c:pt idx="6435">
                  <c:v>39266</c:v>
                </c:pt>
                <c:pt idx="6436">
                  <c:v>39267</c:v>
                </c:pt>
                <c:pt idx="6437">
                  <c:v>39268</c:v>
                </c:pt>
                <c:pt idx="6438">
                  <c:v>39269</c:v>
                </c:pt>
                <c:pt idx="6439">
                  <c:v>39270</c:v>
                </c:pt>
                <c:pt idx="6440">
                  <c:v>39271</c:v>
                </c:pt>
                <c:pt idx="6441">
                  <c:v>39272</c:v>
                </c:pt>
                <c:pt idx="6442">
                  <c:v>39273</c:v>
                </c:pt>
                <c:pt idx="6443">
                  <c:v>39274</c:v>
                </c:pt>
                <c:pt idx="6444">
                  <c:v>39275</c:v>
                </c:pt>
                <c:pt idx="6445">
                  <c:v>39276</c:v>
                </c:pt>
                <c:pt idx="6446">
                  <c:v>39277</c:v>
                </c:pt>
                <c:pt idx="6447">
                  <c:v>39278</c:v>
                </c:pt>
                <c:pt idx="6448">
                  <c:v>39279</c:v>
                </c:pt>
                <c:pt idx="6449">
                  <c:v>39280</c:v>
                </c:pt>
                <c:pt idx="6450">
                  <c:v>39281</c:v>
                </c:pt>
                <c:pt idx="6451">
                  <c:v>39282</c:v>
                </c:pt>
                <c:pt idx="6452">
                  <c:v>39283</c:v>
                </c:pt>
                <c:pt idx="6453">
                  <c:v>39284</c:v>
                </c:pt>
                <c:pt idx="6454">
                  <c:v>39285</c:v>
                </c:pt>
                <c:pt idx="6455">
                  <c:v>39286</c:v>
                </c:pt>
                <c:pt idx="6456">
                  <c:v>39287</c:v>
                </c:pt>
                <c:pt idx="6457">
                  <c:v>39288</c:v>
                </c:pt>
                <c:pt idx="6458">
                  <c:v>39289</c:v>
                </c:pt>
                <c:pt idx="6459">
                  <c:v>39290</c:v>
                </c:pt>
                <c:pt idx="6460">
                  <c:v>39291</c:v>
                </c:pt>
                <c:pt idx="6461">
                  <c:v>39292</c:v>
                </c:pt>
                <c:pt idx="6462">
                  <c:v>39293</c:v>
                </c:pt>
                <c:pt idx="6463">
                  <c:v>39294</c:v>
                </c:pt>
                <c:pt idx="6464">
                  <c:v>39295</c:v>
                </c:pt>
                <c:pt idx="6465">
                  <c:v>39296</c:v>
                </c:pt>
                <c:pt idx="6466">
                  <c:v>39297</c:v>
                </c:pt>
                <c:pt idx="6467">
                  <c:v>39298</c:v>
                </c:pt>
                <c:pt idx="6468">
                  <c:v>39299</c:v>
                </c:pt>
                <c:pt idx="6469">
                  <c:v>39300</c:v>
                </c:pt>
                <c:pt idx="6470">
                  <c:v>39301</c:v>
                </c:pt>
                <c:pt idx="6471">
                  <c:v>39302</c:v>
                </c:pt>
                <c:pt idx="6472">
                  <c:v>39303</c:v>
                </c:pt>
                <c:pt idx="6473">
                  <c:v>39304</c:v>
                </c:pt>
                <c:pt idx="6474">
                  <c:v>39305</c:v>
                </c:pt>
                <c:pt idx="6475">
                  <c:v>39306</c:v>
                </c:pt>
                <c:pt idx="6476">
                  <c:v>39307</c:v>
                </c:pt>
                <c:pt idx="6477">
                  <c:v>39308</c:v>
                </c:pt>
                <c:pt idx="6478">
                  <c:v>39309</c:v>
                </c:pt>
                <c:pt idx="6479">
                  <c:v>39310</c:v>
                </c:pt>
                <c:pt idx="6480">
                  <c:v>39311</c:v>
                </c:pt>
                <c:pt idx="6481">
                  <c:v>39312</c:v>
                </c:pt>
                <c:pt idx="6482">
                  <c:v>39313</c:v>
                </c:pt>
                <c:pt idx="6483">
                  <c:v>39314</c:v>
                </c:pt>
                <c:pt idx="6484">
                  <c:v>39315</c:v>
                </c:pt>
                <c:pt idx="6485">
                  <c:v>39316</c:v>
                </c:pt>
                <c:pt idx="6486">
                  <c:v>39317</c:v>
                </c:pt>
                <c:pt idx="6487">
                  <c:v>39318</c:v>
                </c:pt>
                <c:pt idx="6488">
                  <c:v>39319</c:v>
                </c:pt>
                <c:pt idx="6489">
                  <c:v>39320</c:v>
                </c:pt>
                <c:pt idx="6490">
                  <c:v>39321</c:v>
                </c:pt>
                <c:pt idx="6491">
                  <c:v>39322</c:v>
                </c:pt>
                <c:pt idx="6492">
                  <c:v>39323</c:v>
                </c:pt>
                <c:pt idx="6493">
                  <c:v>39324</c:v>
                </c:pt>
                <c:pt idx="6494">
                  <c:v>39325</c:v>
                </c:pt>
                <c:pt idx="6495">
                  <c:v>39326</c:v>
                </c:pt>
                <c:pt idx="6496">
                  <c:v>39327</c:v>
                </c:pt>
                <c:pt idx="6497">
                  <c:v>39328</c:v>
                </c:pt>
                <c:pt idx="6498">
                  <c:v>39329</c:v>
                </c:pt>
                <c:pt idx="6499">
                  <c:v>39330</c:v>
                </c:pt>
                <c:pt idx="6500">
                  <c:v>39331</c:v>
                </c:pt>
                <c:pt idx="6501">
                  <c:v>39332</c:v>
                </c:pt>
                <c:pt idx="6502">
                  <c:v>39333</c:v>
                </c:pt>
                <c:pt idx="6503">
                  <c:v>39334</c:v>
                </c:pt>
                <c:pt idx="6504">
                  <c:v>39335</c:v>
                </c:pt>
                <c:pt idx="6505">
                  <c:v>39336</c:v>
                </c:pt>
                <c:pt idx="6506">
                  <c:v>39337</c:v>
                </c:pt>
                <c:pt idx="6507">
                  <c:v>39338</c:v>
                </c:pt>
                <c:pt idx="6508">
                  <c:v>39339</c:v>
                </c:pt>
                <c:pt idx="6509">
                  <c:v>39340</c:v>
                </c:pt>
                <c:pt idx="6510">
                  <c:v>39341</c:v>
                </c:pt>
                <c:pt idx="6511">
                  <c:v>39342</c:v>
                </c:pt>
                <c:pt idx="6512">
                  <c:v>39343</c:v>
                </c:pt>
                <c:pt idx="6513">
                  <c:v>39344</c:v>
                </c:pt>
                <c:pt idx="6514">
                  <c:v>39345</c:v>
                </c:pt>
                <c:pt idx="6515">
                  <c:v>39346</c:v>
                </c:pt>
                <c:pt idx="6516">
                  <c:v>39347</c:v>
                </c:pt>
                <c:pt idx="6517">
                  <c:v>39348</c:v>
                </c:pt>
                <c:pt idx="6518">
                  <c:v>39349</c:v>
                </c:pt>
                <c:pt idx="6519">
                  <c:v>39350</c:v>
                </c:pt>
                <c:pt idx="6520">
                  <c:v>39351</c:v>
                </c:pt>
                <c:pt idx="6521">
                  <c:v>39352</c:v>
                </c:pt>
                <c:pt idx="6522">
                  <c:v>39353</c:v>
                </c:pt>
                <c:pt idx="6523">
                  <c:v>39354</c:v>
                </c:pt>
                <c:pt idx="6524">
                  <c:v>39355</c:v>
                </c:pt>
                <c:pt idx="6525">
                  <c:v>39356</c:v>
                </c:pt>
                <c:pt idx="6526">
                  <c:v>39357</c:v>
                </c:pt>
                <c:pt idx="6527">
                  <c:v>39358</c:v>
                </c:pt>
                <c:pt idx="6528">
                  <c:v>39359</c:v>
                </c:pt>
                <c:pt idx="6529">
                  <c:v>39360</c:v>
                </c:pt>
                <c:pt idx="6530">
                  <c:v>39361</c:v>
                </c:pt>
                <c:pt idx="6531">
                  <c:v>39362</c:v>
                </c:pt>
                <c:pt idx="6532">
                  <c:v>39363</c:v>
                </c:pt>
                <c:pt idx="6533">
                  <c:v>39364</c:v>
                </c:pt>
                <c:pt idx="6534">
                  <c:v>39365</c:v>
                </c:pt>
                <c:pt idx="6535">
                  <c:v>39366</c:v>
                </c:pt>
                <c:pt idx="6536">
                  <c:v>39367</c:v>
                </c:pt>
                <c:pt idx="6537">
                  <c:v>39368</c:v>
                </c:pt>
                <c:pt idx="6538">
                  <c:v>39369</c:v>
                </c:pt>
                <c:pt idx="6539">
                  <c:v>39370</c:v>
                </c:pt>
                <c:pt idx="6540">
                  <c:v>39371</c:v>
                </c:pt>
                <c:pt idx="6541">
                  <c:v>39372</c:v>
                </c:pt>
                <c:pt idx="6542">
                  <c:v>39373</c:v>
                </c:pt>
                <c:pt idx="6543">
                  <c:v>39374</c:v>
                </c:pt>
                <c:pt idx="6544">
                  <c:v>39375</c:v>
                </c:pt>
                <c:pt idx="6545">
                  <c:v>39376</c:v>
                </c:pt>
                <c:pt idx="6546">
                  <c:v>39377</c:v>
                </c:pt>
                <c:pt idx="6547">
                  <c:v>39378</c:v>
                </c:pt>
                <c:pt idx="6548">
                  <c:v>39379</c:v>
                </c:pt>
                <c:pt idx="6549">
                  <c:v>39380</c:v>
                </c:pt>
                <c:pt idx="6550">
                  <c:v>39381</c:v>
                </c:pt>
                <c:pt idx="6551">
                  <c:v>39382</c:v>
                </c:pt>
                <c:pt idx="6552">
                  <c:v>39383</c:v>
                </c:pt>
                <c:pt idx="6553">
                  <c:v>39384</c:v>
                </c:pt>
                <c:pt idx="6554">
                  <c:v>39385</c:v>
                </c:pt>
                <c:pt idx="6555">
                  <c:v>39386</c:v>
                </c:pt>
                <c:pt idx="6556">
                  <c:v>39387</c:v>
                </c:pt>
                <c:pt idx="6557">
                  <c:v>39388</c:v>
                </c:pt>
                <c:pt idx="6558">
                  <c:v>39389</c:v>
                </c:pt>
                <c:pt idx="6559">
                  <c:v>39390</c:v>
                </c:pt>
                <c:pt idx="6560">
                  <c:v>39391</c:v>
                </c:pt>
                <c:pt idx="6561">
                  <c:v>39392</c:v>
                </c:pt>
                <c:pt idx="6562">
                  <c:v>39393</c:v>
                </c:pt>
                <c:pt idx="6563">
                  <c:v>39394</c:v>
                </c:pt>
                <c:pt idx="6564">
                  <c:v>39395</c:v>
                </c:pt>
                <c:pt idx="6565">
                  <c:v>39396</c:v>
                </c:pt>
                <c:pt idx="6566">
                  <c:v>39397</c:v>
                </c:pt>
                <c:pt idx="6567">
                  <c:v>39398</c:v>
                </c:pt>
                <c:pt idx="6568">
                  <c:v>39399</c:v>
                </c:pt>
                <c:pt idx="6569">
                  <c:v>39400</c:v>
                </c:pt>
                <c:pt idx="6570">
                  <c:v>39401</c:v>
                </c:pt>
                <c:pt idx="6571">
                  <c:v>39402</c:v>
                </c:pt>
                <c:pt idx="6572">
                  <c:v>39403</c:v>
                </c:pt>
                <c:pt idx="6573">
                  <c:v>39404</c:v>
                </c:pt>
                <c:pt idx="6574">
                  <c:v>39405</c:v>
                </c:pt>
                <c:pt idx="6575">
                  <c:v>39406</c:v>
                </c:pt>
                <c:pt idx="6576">
                  <c:v>39407</c:v>
                </c:pt>
                <c:pt idx="6577">
                  <c:v>39408</c:v>
                </c:pt>
                <c:pt idx="6578">
                  <c:v>39409</c:v>
                </c:pt>
                <c:pt idx="6579">
                  <c:v>39410</c:v>
                </c:pt>
                <c:pt idx="6580">
                  <c:v>39411</c:v>
                </c:pt>
                <c:pt idx="6581">
                  <c:v>39412</c:v>
                </c:pt>
                <c:pt idx="6582">
                  <c:v>39413</c:v>
                </c:pt>
                <c:pt idx="6583">
                  <c:v>39414</c:v>
                </c:pt>
                <c:pt idx="6584">
                  <c:v>39415</c:v>
                </c:pt>
                <c:pt idx="6585">
                  <c:v>39416</c:v>
                </c:pt>
                <c:pt idx="6586">
                  <c:v>39417</c:v>
                </c:pt>
                <c:pt idx="6587">
                  <c:v>39418</c:v>
                </c:pt>
                <c:pt idx="6588">
                  <c:v>39419</c:v>
                </c:pt>
                <c:pt idx="6589">
                  <c:v>39420</c:v>
                </c:pt>
                <c:pt idx="6590">
                  <c:v>39421</c:v>
                </c:pt>
                <c:pt idx="6591">
                  <c:v>39422</c:v>
                </c:pt>
                <c:pt idx="6592">
                  <c:v>39423</c:v>
                </c:pt>
                <c:pt idx="6593">
                  <c:v>39424</c:v>
                </c:pt>
                <c:pt idx="6594">
                  <c:v>39425</c:v>
                </c:pt>
                <c:pt idx="6595">
                  <c:v>39426</c:v>
                </c:pt>
                <c:pt idx="6596">
                  <c:v>39427</c:v>
                </c:pt>
                <c:pt idx="6597">
                  <c:v>39428</c:v>
                </c:pt>
                <c:pt idx="6598">
                  <c:v>39429</c:v>
                </c:pt>
                <c:pt idx="6599">
                  <c:v>39430</c:v>
                </c:pt>
                <c:pt idx="6600">
                  <c:v>39431</c:v>
                </c:pt>
                <c:pt idx="6601">
                  <c:v>39432</c:v>
                </c:pt>
                <c:pt idx="6602">
                  <c:v>39433</c:v>
                </c:pt>
                <c:pt idx="6603">
                  <c:v>39434</c:v>
                </c:pt>
                <c:pt idx="6604">
                  <c:v>39435</c:v>
                </c:pt>
                <c:pt idx="6605">
                  <c:v>39436</c:v>
                </c:pt>
                <c:pt idx="6606">
                  <c:v>39437</c:v>
                </c:pt>
                <c:pt idx="6607">
                  <c:v>39438</c:v>
                </c:pt>
                <c:pt idx="6608">
                  <c:v>39439</c:v>
                </c:pt>
                <c:pt idx="6609">
                  <c:v>39440</c:v>
                </c:pt>
                <c:pt idx="6610">
                  <c:v>39441</c:v>
                </c:pt>
                <c:pt idx="6611">
                  <c:v>39442</c:v>
                </c:pt>
                <c:pt idx="6612">
                  <c:v>39443</c:v>
                </c:pt>
                <c:pt idx="6613">
                  <c:v>39444</c:v>
                </c:pt>
                <c:pt idx="6614">
                  <c:v>39445</c:v>
                </c:pt>
                <c:pt idx="6615">
                  <c:v>39446</c:v>
                </c:pt>
                <c:pt idx="6616">
                  <c:v>39447</c:v>
                </c:pt>
                <c:pt idx="6617">
                  <c:v>39448</c:v>
                </c:pt>
                <c:pt idx="6618">
                  <c:v>39449</c:v>
                </c:pt>
                <c:pt idx="6619">
                  <c:v>39450</c:v>
                </c:pt>
                <c:pt idx="6620">
                  <c:v>39451</c:v>
                </c:pt>
                <c:pt idx="6621">
                  <c:v>39452</c:v>
                </c:pt>
                <c:pt idx="6622">
                  <c:v>39453</c:v>
                </c:pt>
                <c:pt idx="6623">
                  <c:v>39454</c:v>
                </c:pt>
                <c:pt idx="6624">
                  <c:v>39455</c:v>
                </c:pt>
                <c:pt idx="6625">
                  <c:v>39456</c:v>
                </c:pt>
                <c:pt idx="6626">
                  <c:v>39457</c:v>
                </c:pt>
                <c:pt idx="6627">
                  <c:v>39458</c:v>
                </c:pt>
                <c:pt idx="6628">
                  <c:v>39459</c:v>
                </c:pt>
                <c:pt idx="6629">
                  <c:v>39460</c:v>
                </c:pt>
                <c:pt idx="6630">
                  <c:v>39461</c:v>
                </c:pt>
                <c:pt idx="6631">
                  <c:v>39462</c:v>
                </c:pt>
                <c:pt idx="6632">
                  <c:v>39463</c:v>
                </c:pt>
                <c:pt idx="6633">
                  <c:v>39464</c:v>
                </c:pt>
                <c:pt idx="6634">
                  <c:v>39465</c:v>
                </c:pt>
                <c:pt idx="6635">
                  <c:v>39466</c:v>
                </c:pt>
                <c:pt idx="6636">
                  <c:v>39467</c:v>
                </c:pt>
                <c:pt idx="6637">
                  <c:v>39468</c:v>
                </c:pt>
                <c:pt idx="6638">
                  <c:v>39469</c:v>
                </c:pt>
                <c:pt idx="6639">
                  <c:v>39470</c:v>
                </c:pt>
                <c:pt idx="6640">
                  <c:v>39471</c:v>
                </c:pt>
                <c:pt idx="6641">
                  <c:v>39472</c:v>
                </c:pt>
                <c:pt idx="6642">
                  <c:v>39473</c:v>
                </c:pt>
                <c:pt idx="6643">
                  <c:v>39474</c:v>
                </c:pt>
                <c:pt idx="6644">
                  <c:v>39475</c:v>
                </c:pt>
                <c:pt idx="6645">
                  <c:v>39476</c:v>
                </c:pt>
                <c:pt idx="6646">
                  <c:v>39477</c:v>
                </c:pt>
                <c:pt idx="6647">
                  <c:v>39478</c:v>
                </c:pt>
                <c:pt idx="6648">
                  <c:v>39479</c:v>
                </c:pt>
                <c:pt idx="6649">
                  <c:v>39480</c:v>
                </c:pt>
                <c:pt idx="6650">
                  <c:v>39481</c:v>
                </c:pt>
                <c:pt idx="6651">
                  <c:v>39482</c:v>
                </c:pt>
                <c:pt idx="6652">
                  <c:v>39483</c:v>
                </c:pt>
                <c:pt idx="6653">
                  <c:v>39484</c:v>
                </c:pt>
                <c:pt idx="6654">
                  <c:v>39485</c:v>
                </c:pt>
                <c:pt idx="6655">
                  <c:v>39486</c:v>
                </c:pt>
                <c:pt idx="6656">
                  <c:v>39487</c:v>
                </c:pt>
                <c:pt idx="6657">
                  <c:v>39488</c:v>
                </c:pt>
                <c:pt idx="6658">
                  <c:v>39489</c:v>
                </c:pt>
                <c:pt idx="6659">
                  <c:v>39490</c:v>
                </c:pt>
                <c:pt idx="6660">
                  <c:v>39491</c:v>
                </c:pt>
                <c:pt idx="6661">
                  <c:v>39492</c:v>
                </c:pt>
                <c:pt idx="6662">
                  <c:v>39493</c:v>
                </c:pt>
                <c:pt idx="6663">
                  <c:v>39494</c:v>
                </c:pt>
                <c:pt idx="6664">
                  <c:v>39495</c:v>
                </c:pt>
                <c:pt idx="6665">
                  <c:v>39496</c:v>
                </c:pt>
                <c:pt idx="6666">
                  <c:v>39497</c:v>
                </c:pt>
                <c:pt idx="6667">
                  <c:v>39498</c:v>
                </c:pt>
                <c:pt idx="6668">
                  <c:v>39499</c:v>
                </c:pt>
                <c:pt idx="6669">
                  <c:v>39500</c:v>
                </c:pt>
                <c:pt idx="6670">
                  <c:v>39501</c:v>
                </c:pt>
                <c:pt idx="6671">
                  <c:v>39502</c:v>
                </c:pt>
                <c:pt idx="6672">
                  <c:v>39503</c:v>
                </c:pt>
                <c:pt idx="6673">
                  <c:v>39504</c:v>
                </c:pt>
                <c:pt idx="6674">
                  <c:v>39505</c:v>
                </c:pt>
                <c:pt idx="6675">
                  <c:v>39506</c:v>
                </c:pt>
                <c:pt idx="6676">
                  <c:v>39507</c:v>
                </c:pt>
                <c:pt idx="6677">
                  <c:v>39508</c:v>
                </c:pt>
                <c:pt idx="6678">
                  <c:v>39509</c:v>
                </c:pt>
                <c:pt idx="6679">
                  <c:v>39510</c:v>
                </c:pt>
                <c:pt idx="6680">
                  <c:v>39511</c:v>
                </c:pt>
                <c:pt idx="6681">
                  <c:v>39512</c:v>
                </c:pt>
                <c:pt idx="6682">
                  <c:v>39513</c:v>
                </c:pt>
                <c:pt idx="6683">
                  <c:v>39514</c:v>
                </c:pt>
                <c:pt idx="6684">
                  <c:v>39515</c:v>
                </c:pt>
                <c:pt idx="6685">
                  <c:v>39516</c:v>
                </c:pt>
                <c:pt idx="6686">
                  <c:v>39517</c:v>
                </c:pt>
                <c:pt idx="6687">
                  <c:v>39518</c:v>
                </c:pt>
                <c:pt idx="6688">
                  <c:v>39519</c:v>
                </c:pt>
                <c:pt idx="6689">
                  <c:v>39520</c:v>
                </c:pt>
                <c:pt idx="6690">
                  <c:v>39521</c:v>
                </c:pt>
                <c:pt idx="6691">
                  <c:v>39522</c:v>
                </c:pt>
                <c:pt idx="6692">
                  <c:v>39523</c:v>
                </c:pt>
                <c:pt idx="6693">
                  <c:v>39524</c:v>
                </c:pt>
                <c:pt idx="6694">
                  <c:v>39525</c:v>
                </c:pt>
                <c:pt idx="6695">
                  <c:v>39526</c:v>
                </c:pt>
                <c:pt idx="6696">
                  <c:v>39527</c:v>
                </c:pt>
                <c:pt idx="6697">
                  <c:v>39528</c:v>
                </c:pt>
                <c:pt idx="6698">
                  <c:v>39529</c:v>
                </c:pt>
                <c:pt idx="6699">
                  <c:v>39530</c:v>
                </c:pt>
                <c:pt idx="6700">
                  <c:v>39531</c:v>
                </c:pt>
                <c:pt idx="6701">
                  <c:v>39532</c:v>
                </c:pt>
                <c:pt idx="6702">
                  <c:v>39533</c:v>
                </c:pt>
                <c:pt idx="6703">
                  <c:v>39534</c:v>
                </c:pt>
                <c:pt idx="6704">
                  <c:v>39535</c:v>
                </c:pt>
                <c:pt idx="6705">
                  <c:v>39536</c:v>
                </c:pt>
                <c:pt idx="6706">
                  <c:v>39537</c:v>
                </c:pt>
                <c:pt idx="6707">
                  <c:v>39538</c:v>
                </c:pt>
                <c:pt idx="6708">
                  <c:v>39539</c:v>
                </c:pt>
                <c:pt idx="6709">
                  <c:v>39540</c:v>
                </c:pt>
                <c:pt idx="6710">
                  <c:v>39541</c:v>
                </c:pt>
                <c:pt idx="6711">
                  <c:v>39542</c:v>
                </c:pt>
                <c:pt idx="6712">
                  <c:v>39543</c:v>
                </c:pt>
                <c:pt idx="6713">
                  <c:v>39544</c:v>
                </c:pt>
                <c:pt idx="6714">
                  <c:v>39545</c:v>
                </c:pt>
                <c:pt idx="6715">
                  <c:v>39546</c:v>
                </c:pt>
                <c:pt idx="6716">
                  <c:v>39547</c:v>
                </c:pt>
                <c:pt idx="6717">
                  <c:v>39548</c:v>
                </c:pt>
                <c:pt idx="6718">
                  <c:v>39549</c:v>
                </c:pt>
                <c:pt idx="6719">
                  <c:v>39550</c:v>
                </c:pt>
                <c:pt idx="6720">
                  <c:v>39551</c:v>
                </c:pt>
                <c:pt idx="6721">
                  <c:v>39552</c:v>
                </c:pt>
                <c:pt idx="6722">
                  <c:v>39553</c:v>
                </c:pt>
                <c:pt idx="6723">
                  <c:v>39554</c:v>
                </c:pt>
                <c:pt idx="6724">
                  <c:v>39555</c:v>
                </c:pt>
                <c:pt idx="6725">
                  <c:v>39556</c:v>
                </c:pt>
                <c:pt idx="6726">
                  <c:v>39557</c:v>
                </c:pt>
                <c:pt idx="6727">
                  <c:v>39558</c:v>
                </c:pt>
                <c:pt idx="6728">
                  <c:v>39559</c:v>
                </c:pt>
                <c:pt idx="6729">
                  <c:v>39560</c:v>
                </c:pt>
                <c:pt idx="6730">
                  <c:v>39561</c:v>
                </c:pt>
                <c:pt idx="6731">
                  <c:v>39562</c:v>
                </c:pt>
                <c:pt idx="6732">
                  <c:v>39563</c:v>
                </c:pt>
                <c:pt idx="6733">
                  <c:v>39564</c:v>
                </c:pt>
                <c:pt idx="6734">
                  <c:v>39565</c:v>
                </c:pt>
                <c:pt idx="6735">
                  <c:v>39566</c:v>
                </c:pt>
                <c:pt idx="6736">
                  <c:v>39567</c:v>
                </c:pt>
                <c:pt idx="6737">
                  <c:v>39568</c:v>
                </c:pt>
                <c:pt idx="6738">
                  <c:v>39569</c:v>
                </c:pt>
                <c:pt idx="6739">
                  <c:v>39570</c:v>
                </c:pt>
                <c:pt idx="6740">
                  <c:v>39571</c:v>
                </c:pt>
                <c:pt idx="6741">
                  <c:v>39572</c:v>
                </c:pt>
                <c:pt idx="6742">
                  <c:v>39573</c:v>
                </c:pt>
                <c:pt idx="6743">
                  <c:v>39574</c:v>
                </c:pt>
                <c:pt idx="6744">
                  <c:v>39575</c:v>
                </c:pt>
                <c:pt idx="6745">
                  <c:v>39576</c:v>
                </c:pt>
                <c:pt idx="6746">
                  <c:v>39577</c:v>
                </c:pt>
                <c:pt idx="6747">
                  <c:v>39578</c:v>
                </c:pt>
                <c:pt idx="6748">
                  <c:v>39579</c:v>
                </c:pt>
                <c:pt idx="6749">
                  <c:v>39580</c:v>
                </c:pt>
                <c:pt idx="6750">
                  <c:v>39581</c:v>
                </c:pt>
                <c:pt idx="6751">
                  <c:v>39582</c:v>
                </c:pt>
                <c:pt idx="6752">
                  <c:v>39583</c:v>
                </c:pt>
                <c:pt idx="6753">
                  <c:v>39584</c:v>
                </c:pt>
                <c:pt idx="6754">
                  <c:v>39585</c:v>
                </c:pt>
                <c:pt idx="6755">
                  <c:v>39586</c:v>
                </c:pt>
                <c:pt idx="6756">
                  <c:v>39587</c:v>
                </c:pt>
                <c:pt idx="6757">
                  <c:v>39588</c:v>
                </c:pt>
                <c:pt idx="6758">
                  <c:v>39589</c:v>
                </c:pt>
                <c:pt idx="6759">
                  <c:v>39590</c:v>
                </c:pt>
                <c:pt idx="6760">
                  <c:v>39591</c:v>
                </c:pt>
                <c:pt idx="6761">
                  <c:v>39592</c:v>
                </c:pt>
                <c:pt idx="6762">
                  <c:v>39593</c:v>
                </c:pt>
                <c:pt idx="6763">
                  <c:v>39594</c:v>
                </c:pt>
                <c:pt idx="6764">
                  <c:v>39595</c:v>
                </c:pt>
                <c:pt idx="6765">
                  <c:v>39596</c:v>
                </c:pt>
                <c:pt idx="6766">
                  <c:v>39597</c:v>
                </c:pt>
                <c:pt idx="6767">
                  <c:v>39598</c:v>
                </c:pt>
                <c:pt idx="6768">
                  <c:v>39599</c:v>
                </c:pt>
                <c:pt idx="6769">
                  <c:v>39600</c:v>
                </c:pt>
                <c:pt idx="6770">
                  <c:v>39601</c:v>
                </c:pt>
                <c:pt idx="6771">
                  <c:v>39602</c:v>
                </c:pt>
                <c:pt idx="6772">
                  <c:v>39603</c:v>
                </c:pt>
                <c:pt idx="6773">
                  <c:v>39604</c:v>
                </c:pt>
                <c:pt idx="6774">
                  <c:v>39605</c:v>
                </c:pt>
                <c:pt idx="6775">
                  <c:v>39606</c:v>
                </c:pt>
                <c:pt idx="6776">
                  <c:v>39607</c:v>
                </c:pt>
                <c:pt idx="6777">
                  <c:v>39608</c:v>
                </c:pt>
                <c:pt idx="6778">
                  <c:v>39609</c:v>
                </c:pt>
                <c:pt idx="6779">
                  <c:v>39610</c:v>
                </c:pt>
                <c:pt idx="6780">
                  <c:v>39611</c:v>
                </c:pt>
                <c:pt idx="6781">
                  <c:v>39612</c:v>
                </c:pt>
                <c:pt idx="6782">
                  <c:v>39613</c:v>
                </c:pt>
                <c:pt idx="6783">
                  <c:v>39614</c:v>
                </c:pt>
                <c:pt idx="6784">
                  <c:v>39615</c:v>
                </c:pt>
                <c:pt idx="6785">
                  <c:v>39616</c:v>
                </c:pt>
                <c:pt idx="6786">
                  <c:v>39617</c:v>
                </c:pt>
                <c:pt idx="6787">
                  <c:v>39618</c:v>
                </c:pt>
                <c:pt idx="6788">
                  <c:v>39619</c:v>
                </c:pt>
                <c:pt idx="6789">
                  <c:v>39620</c:v>
                </c:pt>
                <c:pt idx="6790">
                  <c:v>39621</c:v>
                </c:pt>
                <c:pt idx="6791">
                  <c:v>39622</c:v>
                </c:pt>
                <c:pt idx="6792">
                  <c:v>39623</c:v>
                </c:pt>
                <c:pt idx="6793">
                  <c:v>39624</c:v>
                </c:pt>
                <c:pt idx="6794">
                  <c:v>39625</c:v>
                </c:pt>
                <c:pt idx="6795">
                  <c:v>39626</c:v>
                </c:pt>
                <c:pt idx="6796">
                  <c:v>39627</c:v>
                </c:pt>
                <c:pt idx="6797">
                  <c:v>39628</c:v>
                </c:pt>
                <c:pt idx="6798">
                  <c:v>39629</c:v>
                </c:pt>
                <c:pt idx="6799">
                  <c:v>39630</c:v>
                </c:pt>
                <c:pt idx="6800">
                  <c:v>39631</c:v>
                </c:pt>
                <c:pt idx="6801">
                  <c:v>39632</c:v>
                </c:pt>
                <c:pt idx="6802">
                  <c:v>39633</c:v>
                </c:pt>
                <c:pt idx="6803">
                  <c:v>39634</c:v>
                </c:pt>
                <c:pt idx="6804">
                  <c:v>39635</c:v>
                </c:pt>
                <c:pt idx="6805">
                  <c:v>39636</c:v>
                </c:pt>
                <c:pt idx="6806">
                  <c:v>39637</c:v>
                </c:pt>
                <c:pt idx="6807">
                  <c:v>39638</c:v>
                </c:pt>
                <c:pt idx="6808">
                  <c:v>39639</c:v>
                </c:pt>
                <c:pt idx="6809">
                  <c:v>39640</c:v>
                </c:pt>
                <c:pt idx="6810">
                  <c:v>39641</c:v>
                </c:pt>
                <c:pt idx="6811">
                  <c:v>39642</c:v>
                </c:pt>
                <c:pt idx="6812">
                  <c:v>39643</c:v>
                </c:pt>
                <c:pt idx="6813">
                  <c:v>39644</c:v>
                </c:pt>
                <c:pt idx="6814">
                  <c:v>39645</c:v>
                </c:pt>
                <c:pt idx="6815">
                  <c:v>39646</c:v>
                </c:pt>
                <c:pt idx="6816">
                  <c:v>39647</c:v>
                </c:pt>
                <c:pt idx="6817">
                  <c:v>39648</c:v>
                </c:pt>
                <c:pt idx="6818">
                  <c:v>39649</c:v>
                </c:pt>
                <c:pt idx="6819">
                  <c:v>39650</c:v>
                </c:pt>
                <c:pt idx="6820">
                  <c:v>39651</c:v>
                </c:pt>
                <c:pt idx="6821">
                  <c:v>39652</c:v>
                </c:pt>
                <c:pt idx="6822">
                  <c:v>39653</c:v>
                </c:pt>
                <c:pt idx="6823">
                  <c:v>39654</c:v>
                </c:pt>
                <c:pt idx="6824">
                  <c:v>39655</c:v>
                </c:pt>
                <c:pt idx="6825">
                  <c:v>39656</c:v>
                </c:pt>
                <c:pt idx="6826">
                  <c:v>39657</c:v>
                </c:pt>
                <c:pt idx="6827">
                  <c:v>39658</c:v>
                </c:pt>
                <c:pt idx="6828">
                  <c:v>39659</c:v>
                </c:pt>
                <c:pt idx="6829">
                  <c:v>39660</c:v>
                </c:pt>
                <c:pt idx="6830">
                  <c:v>39661</c:v>
                </c:pt>
                <c:pt idx="6831">
                  <c:v>39662</c:v>
                </c:pt>
                <c:pt idx="6832">
                  <c:v>39663</c:v>
                </c:pt>
                <c:pt idx="6833">
                  <c:v>39664</c:v>
                </c:pt>
                <c:pt idx="6834">
                  <c:v>39665</c:v>
                </c:pt>
                <c:pt idx="6835">
                  <c:v>39666</c:v>
                </c:pt>
                <c:pt idx="6836">
                  <c:v>39667</c:v>
                </c:pt>
                <c:pt idx="6837">
                  <c:v>39668</c:v>
                </c:pt>
                <c:pt idx="6838">
                  <c:v>39669</c:v>
                </c:pt>
                <c:pt idx="6839">
                  <c:v>39670</c:v>
                </c:pt>
                <c:pt idx="6840">
                  <c:v>39671</c:v>
                </c:pt>
                <c:pt idx="6841">
                  <c:v>39672</c:v>
                </c:pt>
                <c:pt idx="6842">
                  <c:v>39673</c:v>
                </c:pt>
                <c:pt idx="6843">
                  <c:v>39674</c:v>
                </c:pt>
                <c:pt idx="6844">
                  <c:v>39675</c:v>
                </c:pt>
                <c:pt idx="6845">
                  <c:v>39676</c:v>
                </c:pt>
                <c:pt idx="6846">
                  <c:v>39677</c:v>
                </c:pt>
                <c:pt idx="6847">
                  <c:v>39678</c:v>
                </c:pt>
                <c:pt idx="6848">
                  <c:v>39679</c:v>
                </c:pt>
                <c:pt idx="6849">
                  <c:v>39680</c:v>
                </c:pt>
                <c:pt idx="6850">
                  <c:v>39681</c:v>
                </c:pt>
                <c:pt idx="6851">
                  <c:v>39682</c:v>
                </c:pt>
                <c:pt idx="6852">
                  <c:v>39683</c:v>
                </c:pt>
                <c:pt idx="6853">
                  <c:v>39684</c:v>
                </c:pt>
                <c:pt idx="6854">
                  <c:v>39685</c:v>
                </c:pt>
                <c:pt idx="6855">
                  <c:v>39686</c:v>
                </c:pt>
                <c:pt idx="6856">
                  <c:v>39687</c:v>
                </c:pt>
                <c:pt idx="6857">
                  <c:v>39688</c:v>
                </c:pt>
                <c:pt idx="6858">
                  <c:v>39689</c:v>
                </c:pt>
                <c:pt idx="6859">
                  <c:v>39690</c:v>
                </c:pt>
                <c:pt idx="6860">
                  <c:v>39691</c:v>
                </c:pt>
                <c:pt idx="6861">
                  <c:v>39692</c:v>
                </c:pt>
                <c:pt idx="6862">
                  <c:v>39693</c:v>
                </c:pt>
                <c:pt idx="6863">
                  <c:v>39694</c:v>
                </c:pt>
                <c:pt idx="6864">
                  <c:v>39695</c:v>
                </c:pt>
                <c:pt idx="6865">
                  <c:v>39696</c:v>
                </c:pt>
                <c:pt idx="6866">
                  <c:v>39697</c:v>
                </c:pt>
                <c:pt idx="6867">
                  <c:v>39698</c:v>
                </c:pt>
                <c:pt idx="6868">
                  <c:v>39699</c:v>
                </c:pt>
                <c:pt idx="6869">
                  <c:v>39700</c:v>
                </c:pt>
                <c:pt idx="6870">
                  <c:v>39701</c:v>
                </c:pt>
                <c:pt idx="6871">
                  <c:v>39702</c:v>
                </c:pt>
                <c:pt idx="6872">
                  <c:v>39703</c:v>
                </c:pt>
                <c:pt idx="6873">
                  <c:v>39704</c:v>
                </c:pt>
                <c:pt idx="6874">
                  <c:v>39705</c:v>
                </c:pt>
                <c:pt idx="6875">
                  <c:v>39706</c:v>
                </c:pt>
                <c:pt idx="6876">
                  <c:v>39707</c:v>
                </c:pt>
                <c:pt idx="6877">
                  <c:v>39708</c:v>
                </c:pt>
                <c:pt idx="6878">
                  <c:v>39709</c:v>
                </c:pt>
                <c:pt idx="6879">
                  <c:v>39710</c:v>
                </c:pt>
                <c:pt idx="6880">
                  <c:v>39711</c:v>
                </c:pt>
                <c:pt idx="6881">
                  <c:v>39712</c:v>
                </c:pt>
                <c:pt idx="6882">
                  <c:v>39713</c:v>
                </c:pt>
                <c:pt idx="6883">
                  <c:v>39714</c:v>
                </c:pt>
                <c:pt idx="6884">
                  <c:v>39715</c:v>
                </c:pt>
                <c:pt idx="6885">
                  <c:v>39716</c:v>
                </c:pt>
                <c:pt idx="6886">
                  <c:v>39717</c:v>
                </c:pt>
                <c:pt idx="6887">
                  <c:v>39718</c:v>
                </c:pt>
                <c:pt idx="6888">
                  <c:v>39719</c:v>
                </c:pt>
                <c:pt idx="6889">
                  <c:v>39720</c:v>
                </c:pt>
                <c:pt idx="6890">
                  <c:v>39721</c:v>
                </c:pt>
                <c:pt idx="6891">
                  <c:v>39722</c:v>
                </c:pt>
                <c:pt idx="6892">
                  <c:v>39723</c:v>
                </c:pt>
                <c:pt idx="6893">
                  <c:v>39724</c:v>
                </c:pt>
                <c:pt idx="6894">
                  <c:v>39725</c:v>
                </c:pt>
                <c:pt idx="6895">
                  <c:v>39726</c:v>
                </c:pt>
                <c:pt idx="6896">
                  <c:v>39727</c:v>
                </c:pt>
                <c:pt idx="6897">
                  <c:v>39728</c:v>
                </c:pt>
                <c:pt idx="6898">
                  <c:v>39729</c:v>
                </c:pt>
                <c:pt idx="6899">
                  <c:v>39730</c:v>
                </c:pt>
                <c:pt idx="6900">
                  <c:v>39731</c:v>
                </c:pt>
                <c:pt idx="6901">
                  <c:v>39732</c:v>
                </c:pt>
                <c:pt idx="6902">
                  <c:v>39733</c:v>
                </c:pt>
                <c:pt idx="6903">
                  <c:v>39734</c:v>
                </c:pt>
                <c:pt idx="6904">
                  <c:v>39735</c:v>
                </c:pt>
                <c:pt idx="6905">
                  <c:v>39736</c:v>
                </c:pt>
                <c:pt idx="6906">
                  <c:v>39737</c:v>
                </c:pt>
                <c:pt idx="6907">
                  <c:v>39738</c:v>
                </c:pt>
                <c:pt idx="6908">
                  <c:v>39739</c:v>
                </c:pt>
                <c:pt idx="6909">
                  <c:v>39740</c:v>
                </c:pt>
                <c:pt idx="6910">
                  <c:v>39741</c:v>
                </c:pt>
                <c:pt idx="6911">
                  <c:v>39742</c:v>
                </c:pt>
                <c:pt idx="6912">
                  <c:v>39743</c:v>
                </c:pt>
                <c:pt idx="6913">
                  <c:v>39744</c:v>
                </c:pt>
                <c:pt idx="6914">
                  <c:v>39745</c:v>
                </c:pt>
                <c:pt idx="6915">
                  <c:v>39746</c:v>
                </c:pt>
                <c:pt idx="6916">
                  <c:v>39747</c:v>
                </c:pt>
                <c:pt idx="6917">
                  <c:v>39748</c:v>
                </c:pt>
                <c:pt idx="6918">
                  <c:v>39749</c:v>
                </c:pt>
                <c:pt idx="6919">
                  <c:v>39750</c:v>
                </c:pt>
                <c:pt idx="6920">
                  <c:v>39751</c:v>
                </c:pt>
                <c:pt idx="6921">
                  <c:v>39752</c:v>
                </c:pt>
                <c:pt idx="6922">
                  <c:v>39753</c:v>
                </c:pt>
                <c:pt idx="6923">
                  <c:v>39754</c:v>
                </c:pt>
                <c:pt idx="6924">
                  <c:v>39755</c:v>
                </c:pt>
                <c:pt idx="6925">
                  <c:v>39756</c:v>
                </c:pt>
                <c:pt idx="6926">
                  <c:v>39757</c:v>
                </c:pt>
                <c:pt idx="6927">
                  <c:v>39758</c:v>
                </c:pt>
                <c:pt idx="6928">
                  <c:v>39759</c:v>
                </c:pt>
                <c:pt idx="6929">
                  <c:v>39760</c:v>
                </c:pt>
                <c:pt idx="6930">
                  <c:v>39761</c:v>
                </c:pt>
                <c:pt idx="6931">
                  <c:v>39762</c:v>
                </c:pt>
                <c:pt idx="6932">
                  <c:v>39763</c:v>
                </c:pt>
                <c:pt idx="6933">
                  <c:v>39764</c:v>
                </c:pt>
                <c:pt idx="6934">
                  <c:v>39765</c:v>
                </c:pt>
                <c:pt idx="6935">
                  <c:v>39766</c:v>
                </c:pt>
                <c:pt idx="6936">
                  <c:v>39767</c:v>
                </c:pt>
                <c:pt idx="6937">
                  <c:v>39768</c:v>
                </c:pt>
                <c:pt idx="6938">
                  <c:v>39769</c:v>
                </c:pt>
                <c:pt idx="6939">
                  <c:v>39770</c:v>
                </c:pt>
                <c:pt idx="6940">
                  <c:v>39771</c:v>
                </c:pt>
                <c:pt idx="6941">
                  <c:v>39772</c:v>
                </c:pt>
                <c:pt idx="6942">
                  <c:v>39773</c:v>
                </c:pt>
                <c:pt idx="6943">
                  <c:v>39774</c:v>
                </c:pt>
                <c:pt idx="6944">
                  <c:v>39775</c:v>
                </c:pt>
                <c:pt idx="6945">
                  <c:v>39776</c:v>
                </c:pt>
                <c:pt idx="6946">
                  <c:v>39777</c:v>
                </c:pt>
                <c:pt idx="6947">
                  <c:v>39778</c:v>
                </c:pt>
                <c:pt idx="6948">
                  <c:v>39779</c:v>
                </c:pt>
                <c:pt idx="6949">
                  <c:v>39780</c:v>
                </c:pt>
                <c:pt idx="6950">
                  <c:v>39781</c:v>
                </c:pt>
                <c:pt idx="6951">
                  <c:v>39782</c:v>
                </c:pt>
                <c:pt idx="6952">
                  <c:v>39783</c:v>
                </c:pt>
                <c:pt idx="6953">
                  <c:v>39784</c:v>
                </c:pt>
                <c:pt idx="6954">
                  <c:v>39785</c:v>
                </c:pt>
                <c:pt idx="6955">
                  <c:v>39786</c:v>
                </c:pt>
                <c:pt idx="6956">
                  <c:v>39787</c:v>
                </c:pt>
                <c:pt idx="6957">
                  <c:v>39788</c:v>
                </c:pt>
                <c:pt idx="6958">
                  <c:v>39789</c:v>
                </c:pt>
                <c:pt idx="6959">
                  <c:v>39790</c:v>
                </c:pt>
                <c:pt idx="6960">
                  <c:v>39791</c:v>
                </c:pt>
                <c:pt idx="6961">
                  <c:v>39792</c:v>
                </c:pt>
                <c:pt idx="6962">
                  <c:v>39793</c:v>
                </c:pt>
                <c:pt idx="6963">
                  <c:v>39794</c:v>
                </c:pt>
                <c:pt idx="6964">
                  <c:v>39795</c:v>
                </c:pt>
                <c:pt idx="6965">
                  <c:v>39796</c:v>
                </c:pt>
                <c:pt idx="6966">
                  <c:v>39797</c:v>
                </c:pt>
                <c:pt idx="6967">
                  <c:v>39798</c:v>
                </c:pt>
                <c:pt idx="6968">
                  <c:v>39799</c:v>
                </c:pt>
                <c:pt idx="6969">
                  <c:v>39800</c:v>
                </c:pt>
                <c:pt idx="6970">
                  <c:v>39801</c:v>
                </c:pt>
                <c:pt idx="6971">
                  <c:v>39802</c:v>
                </c:pt>
                <c:pt idx="6972">
                  <c:v>39803</c:v>
                </c:pt>
                <c:pt idx="6973">
                  <c:v>39804</c:v>
                </c:pt>
                <c:pt idx="6974">
                  <c:v>39805</c:v>
                </c:pt>
                <c:pt idx="6975">
                  <c:v>39806</c:v>
                </c:pt>
                <c:pt idx="6976">
                  <c:v>39807</c:v>
                </c:pt>
                <c:pt idx="6977">
                  <c:v>39808</c:v>
                </c:pt>
                <c:pt idx="6978">
                  <c:v>39809</c:v>
                </c:pt>
                <c:pt idx="6979">
                  <c:v>39810</c:v>
                </c:pt>
                <c:pt idx="6980">
                  <c:v>39811</c:v>
                </c:pt>
                <c:pt idx="6981">
                  <c:v>39812</c:v>
                </c:pt>
                <c:pt idx="6982">
                  <c:v>39813</c:v>
                </c:pt>
                <c:pt idx="6983">
                  <c:v>39814</c:v>
                </c:pt>
                <c:pt idx="6984">
                  <c:v>39815</c:v>
                </c:pt>
                <c:pt idx="6985">
                  <c:v>39816</c:v>
                </c:pt>
                <c:pt idx="6986">
                  <c:v>39817</c:v>
                </c:pt>
                <c:pt idx="6987">
                  <c:v>39818</c:v>
                </c:pt>
                <c:pt idx="6988">
                  <c:v>39819</c:v>
                </c:pt>
                <c:pt idx="6989">
                  <c:v>39820</c:v>
                </c:pt>
                <c:pt idx="6990">
                  <c:v>39821</c:v>
                </c:pt>
                <c:pt idx="6991">
                  <c:v>39822</c:v>
                </c:pt>
                <c:pt idx="6992">
                  <c:v>39823</c:v>
                </c:pt>
                <c:pt idx="6993">
                  <c:v>39824</c:v>
                </c:pt>
                <c:pt idx="6994">
                  <c:v>39825</c:v>
                </c:pt>
                <c:pt idx="6995">
                  <c:v>39826</c:v>
                </c:pt>
                <c:pt idx="6996">
                  <c:v>39827</c:v>
                </c:pt>
                <c:pt idx="6997">
                  <c:v>39828</c:v>
                </c:pt>
                <c:pt idx="6998">
                  <c:v>39829</c:v>
                </c:pt>
                <c:pt idx="6999">
                  <c:v>39830</c:v>
                </c:pt>
                <c:pt idx="7000">
                  <c:v>39831</c:v>
                </c:pt>
                <c:pt idx="7001">
                  <c:v>39832</c:v>
                </c:pt>
                <c:pt idx="7002">
                  <c:v>39833</c:v>
                </c:pt>
                <c:pt idx="7003">
                  <c:v>39834</c:v>
                </c:pt>
                <c:pt idx="7004">
                  <c:v>39835</c:v>
                </c:pt>
                <c:pt idx="7005">
                  <c:v>39836</c:v>
                </c:pt>
                <c:pt idx="7006">
                  <c:v>39837</c:v>
                </c:pt>
                <c:pt idx="7007">
                  <c:v>39838</c:v>
                </c:pt>
                <c:pt idx="7008">
                  <c:v>39839</c:v>
                </c:pt>
                <c:pt idx="7009">
                  <c:v>39840</c:v>
                </c:pt>
                <c:pt idx="7010">
                  <c:v>39841</c:v>
                </c:pt>
                <c:pt idx="7011">
                  <c:v>39842</c:v>
                </c:pt>
                <c:pt idx="7012">
                  <c:v>39843</c:v>
                </c:pt>
                <c:pt idx="7013">
                  <c:v>39844</c:v>
                </c:pt>
                <c:pt idx="7014">
                  <c:v>39845</c:v>
                </c:pt>
                <c:pt idx="7015">
                  <c:v>39846</c:v>
                </c:pt>
                <c:pt idx="7016">
                  <c:v>39847</c:v>
                </c:pt>
                <c:pt idx="7017">
                  <c:v>39848</c:v>
                </c:pt>
                <c:pt idx="7018">
                  <c:v>39849</c:v>
                </c:pt>
                <c:pt idx="7019">
                  <c:v>39850</c:v>
                </c:pt>
                <c:pt idx="7020">
                  <c:v>39851</c:v>
                </c:pt>
                <c:pt idx="7021">
                  <c:v>39852</c:v>
                </c:pt>
                <c:pt idx="7022">
                  <c:v>39853</c:v>
                </c:pt>
                <c:pt idx="7023">
                  <c:v>39854</c:v>
                </c:pt>
                <c:pt idx="7024">
                  <c:v>39855</c:v>
                </c:pt>
                <c:pt idx="7025">
                  <c:v>39856</c:v>
                </c:pt>
                <c:pt idx="7026">
                  <c:v>39857</c:v>
                </c:pt>
                <c:pt idx="7027">
                  <c:v>39858</c:v>
                </c:pt>
                <c:pt idx="7028">
                  <c:v>39859</c:v>
                </c:pt>
                <c:pt idx="7029">
                  <c:v>39860</c:v>
                </c:pt>
                <c:pt idx="7030">
                  <c:v>39861</c:v>
                </c:pt>
                <c:pt idx="7031">
                  <c:v>39862</c:v>
                </c:pt>
                <c:pt idx="7032">
                  <c:v>39863</c:v>
                </c:pt>
                <c:pt idx="7033">
                  <c:v>39864</c:v>
                </c:pt>
                <c:pt idx="7034">
                  <c:v>39865</c:v>
                </c:pt>
                <c:pt idx="7035">
                  <c:v>39866</c:v>
                </c:pt>
                <c:pt idx="7036">
                  <c:v>39867</c:v>
                </c:pt>
                <c:pt idx="7037">
                  <c:v>39868</c:v>
                </c:pt>
                <c:pt idx="7038">
                  <c:v>39869</c:v>
                </c:pt>
                <c:pt idx="7039">
                  <c:v>39870</c:v>
                </c:pt>
                <c:pt idx="7040">
                  <c:v>39871</c:v>
                </c:pt>
                <c:pt idx="7041">
                  <c:v>39872</c:v>
                </c:pt>
                <c:pt idx="7042">
                  <c:v>39873</c:v>
                </c:pt>
                <c:pt idx="7043">
                  <c:v>39874</c:v>
                </c:pt>
                <c:pt idx="7044">
                  <c:v>39875</c:v>
                </c:pt>
                <c:pt idx="7045">
                  <c:v>39876</c:v>
                </c:pt>
                <c:pt idx="7046">
                  <c:v>39877</c:v>
                </c:pt>
                <c:pt idx="7047">
                  <c:v>39878</c:v>
                </c:pt>
                <c:pt idx="7048">
                  <c:v>39879</c:v>
                </c:pt>
                <c:pt idx="7049">
                  <c:v>39880</c:v>
                </c:pt>
                <c:pt idx="7050">
                  <c:v>39881</c:v>
                </c:pt>
                <c:pt idx="7051">
                  <c:v>39882</c:v>
                </c:pt>
                <c:pt idx="7052">
                  <c:v>39883</c:v>
                </c:pt>
                <c:pt idx="7053">
                  <c:v>39884</c:v>
                </c:pt>
                <c:pt idx="7054">
                  <c:v>39885</c:v>
                </c:pt>
                <c:pt idx="7055">
                  <c:v>39886</c:v>
                </c:pt>
                <c:pt idx="7056">
                  <c:v>39887</c:v>
                </c:pt>
                <c:pt idx="7057">
                  <c:v>39888</c:v>
                </c:pt>
                <c:pt idx="7058">
                  <c:v>39889</c:v>
                </c:pt>
                <c:pt idx="7059">
                  <c:v>39890</c:v>
                </c:pt>
                <c:pt idx="7060">
                  <c:v>39891</c:v>
                </c:pt>
                <c:pt idx="7061">
                  <c:v>39892</c:v>
                </c:pt>
                <c:pt idx="7062">
                  <c:v>39893</c:v>
                </c:pt>
                <c:pt idx="7063">
                  <c:v>39894</c:v>
                </c:pt>
                <c:pt idx="7064">
                  <c:v>39895</c:v>
                </c:pt>
                <c:pt idx="7065">
                  <c:v>39896</c:v>
                </c:pt>
                <c:pt idx="7066">
                  <c:v>39897</c:v>
                </c:pt>
                <c:pt idx="7067">
                  <c:v>39898</c:v>
                </c:pt>
                <c:pt idx="7068">
                  <c:v>39899</c:v>
                </c:pt>
                <c:pt idx="7069">
                  <c:v>39900</c:v>
                </c:pt>
                <c:pt idx="7070">
                  <c:v>39901</c:v>
                </c:pt>
                <c:pt idx="7071">
                  <c:v>39902</c:v>
                </c:pt>
                <c:pt idx="7072">
                  <c:v>39903</c:v>
                </c:pt>
                <c:pt idx="7073">
                  <c:v>39904</c:v>
                </c:pt>
                <c:pt idx="7074">
                  <c:v>39905</c:v>
                </c:pt>
                <c:pt idx="7075">
                  <c:v>39906</c:v>
                </c:pt>
                <c:pt idx="7076">
                  <c:v>39907</c:v>
                </c:pt>
                <c:pt idx="7077">
                  <c:v>39908</c:v>
                </c:pt>
                <c:pt idx="7078">
                  <c:v>39909</c:v>
                </c:pt>
                <c:pt idx="7079">
                  <c:v>39910</c:v>
                </c:pt>
                <c:pt idx="7080">
                  <c:v>39911</c:v>
                </c:pt>
                <c:pt idx="7081">
                  <c:v>39912</c:v>
                </c:pt>
                <c:pt idx="7082">
                  <c:v>39913</c:v>
                </c:pt>
                <c:pt idx="7083">
                  <c:v>39914</c:v>
                </c:pt>
                <c:pt idx="7084">
                  <c:v>39915</c:v>
                </c:pt>
                <c:pt idx="7085">
                  <c:v>39916</c:v>
                </c:pt>
                <c:pt idx="7086">
                  <c:v>39917</c:v>
                </c:pt>
                <c:pt idx="7087">
                  <c:v>39918</c:v>
                </c:pt>
                <c:pt idx="7088">
                  <c:v>39919</c:v>
                </c:pt>
                <c:pt idx="7089">
                  <c:v>39920</c:v>
                </c:pt>
                <c:pt idx="7090">
                  <c:v>39921</c:v>
                </c:pt>
                <c:pt idx="7091">
                  <c:v>39922</c:v>
                </c:pt>
                <c:pt idx="7092">
                  <c:v>39923</c:v>
                </c:pt>
                <c:pt idx="7093">
                  <c:v>39924</c:v>
                </c:pt>
                <c:pt idx="7094">
                  <c:v>39925</c:v>
                </c:pt>
                <c:pt idx="7095">
                  <c:v>39926</c:v>
                </c:pt>
                <c:pt idx="7096">
                  <c:v>39927</c:v>
                </c:pt>
                <c:pt idx="7097">
                  <c:v>39928</c:v>
                </c:pt>
                <c:pt idx="7098">
                  <c:v>39929</c:v>
                </c:pt>
                <c:pt idx="7099">
                  <c:v>39930</c:v>
                </c:pt>
                <c:pt idx="7100">
                  <c:v>39931</c:v>
                </c:pt>
                <c:pt idx="7101">
                  <c:v>39932</c:v>
                </c:pt>
                <c:pt idx="7102">
                  <c:v>39933</c:v>
                </c:pt>
                <c:pt idx="7103">
                  <c:v>39934</c:v>
                </c:pt>
                <c:pt idx="7104">
                  <c:v>39935</c:v>
                </c:pt>
                <c:pt idx="7105">
                  <c:v>39936</c:v>
                </c:pt>
                <c:pt idx="7106">
                  <c:v>39937</c:v>
                </c:pt>
                <c:pt idx="7107">
                  <c:v>39938</c:v>
                </c:pt>
                <c:pt idx="7108">
                  <c:v>39939</c:v>
                </c:pt>
                <c:pt idx="7109">
                  <c:v>39940</c:v>
                </c:pt>
                <c:pt idx="7110">
                  <c:v>39941</c:v>
                </c:pt>
                <c:pt idx="7111">
                  <c:v>39942</c:v>
                </c:pt>
                <c:pt idx="7112">
                  <c:v>39943</c:v>
                </c:pt>
                <c:pt idx="7113">
                  <c:v>39944</c:v>
                </c:pt>
                <c:pt idx="7114">
                  <c:v>39945</c:v>
                </c:pt>
                <c:pt idx="7115">
                  <c:v>39946</c:v>
                </c:pt>
                <c:pt idx="7116">
                  <c:v>39947</c:v>
                </c:pt>
                <c:pt idx="7117">
                  <c:v>39948</c:v>
                </c:pt>
                <c:pt idx="7118">
                  <c:v>39949</c:v>
                </c:pt>
                <c:pt idx="7119">
                  <c:v>39950</c:v>
                </c:pt>
                <c:pt idx="7120">
                  <c:v>39951</c:v>
                </c:pt>
                <c:pt idx="7121">
                  <c:v>39952</c:v>
                </c:pt>
                <c:pt idx="7122">
                  <c:v>39953</c:v>
                </c:pt>
                <c:pt idx="7123">
                  <c:v>39954</c:v>
                </c:pt>
                <c:pt idx="7124">
                  <c:v>39955</c:v>
                </c:pt>
                <c:pt idx="7125">
                  <c:v>39956</c:v>
                </c:pt>
                <c:pt idx="7126">
                  <c:v>39957</c:v>
                </c:pt>
                <c:pt idx="7127">
                  <c:v>39958</c:v>
                </c:pt>
                <c:pt idx="7128">
                  <c:v>39959</c:v>
                </c:pt>
                <c:pt idx="7129">
                  <c:v>39960</c:v>
                </c:pt>
                <c:pt idx="7130">
                  <c:v>39961</c:v>
                </c:pt>
                <c:pt idx="7131">
                  <c:v>39962</c:v>
                </c:pt>
                <c:pt idx="7132">
                  <c:v>39963</c:v>
                </c:pt>
                <c:pt idx="7133">
                  <c:v>39964</c:v>
                </c:pt>
                <c:pt idx="7134">
                  <c:v>39965</c:v>
                </c:pt>
                <c:pt idx="7135">
                  <c:v>39966</c:v>
                </c:pt>
                <c:pt idx="7136">
                  <c:v>39967</c:v>
                </c:pt>
                <c:pt idx="7137">
                  <c:v>39968</c:v>
                </c:pt>
                <c:pt idx="7138">
                  <c:v>39969</c:v>
                </c:pt>
                <c:pt idx="7139">
                  <c:v>39970</c:v>
                </c:pt>
                <c:pt idx="7140">
                  <c:v>39971</c:v>
                </c:pt>
                <c:pt idx="7141">
                  <c:v>39972</c:v>
                </c:pt>
                <c:pt idx="7142">
                  <c:v>39973</c:v>
                </c:pt>
                <c:pt idx="7143">
                  <c:v>39974</c:v>
                </c:pt>
                <c:pt idx="7144">
                  <c:v>39975</c:v>
                </c:pt>
                <c:pt idx="7145">
                  <c:v>39976</c:v>
                </c:pt>
                <c:pt idx="7146">
                  <c:v>39977</c:v>
                </c:pt>
                <c:pt idx="7147">
                  <c:v>39978</c:v>
                </c:pt>
                <c:pt idx="7148">
                  <c:v>39979</c:v>
                </c:pt>
                <c:pt idx="7149">
                  <c:v>39980</c:v>
                </c:pt>
                <c:pt idx="7150">
                  <c:v>39981</c:v>
                </c:pt>
                <c:pt idx="7151">
                  <c:v>39982</c:v>
                </c:pt>
                <c:pt idx="7152">
                  <c:v>39983</c:v>
                </c:pt>
                <c:pt idx="7153">
                  <c:v>39984</c:v>
                </c:pt>
                <c:pt idx="7154">
                  <c:v>39985</c:v>
                </c:pt>
                <c:pt idx="7155">
                  <c:v>39986</c:v>
                </c:pt>
                <c:pt idx="7156">
                  <c:v>39987</c:v>
                </c:pt>
                <c:pt idx="7157">
                  <c:v>39988</c:v>
                </c:pt>
                <c:pt idx="7158">
                  <c:v>39989</c:v>
                </c:pt>
                <c:pt idx="7159">
                  <c:v>39990</c:v>
                </c:pt>
                <c:pt idx="7160">
                  <c:v>39991</c:v>
                </c:pt>
                <c:pt idx="7161">
                  <c:v>39992</c:v>
                </c:pt>
                <c:pt idx="7162">
                  <c:v>39993</c:v>
                </c:pt>
                <c:pt idx="7163">
                  <c:v>39994</c:v>
                </c:pt>
                <c:pt idx="7164">
                  <c:v>39995</c:v>
                </c:pt>
                <c:pt idx="7165">
                  <c:v>39996</c:v>
                </c:pt>
                <c:pt idx="7166">
                  <c:v>39997</c:v>
                </c:pt>
                <c:pt idx="7167">
                  <c:v>39998</c:v>
                </c:pt>
                <c:pt idx="7168">
                  <c:v>39999</c:v>
                </c:pt>
                <c:pt idx="7169">
                  <c:v>40000</c:v>
                </c:pt>
                <c:pt idx="7170">
                  <c:v>40001</c:v>
                </c:pt>
                <c:pt idx="7171">
                  <c:v>40002</c:v>
                </c:pt>
                <c:pt idx="7172">
                  <c:v>40003</c:v>
                </c:pt>
                <c:pt idx="7173">
                  <c:v>40004</c:v>
                </c:pt>
                <c:pt idx="7174">
                  <c:v>40005</c:v>
                </c:pt>
                <c:pt idx="7175">
                  <c:v>40006</c:v>
                </c:pt>
                <c:pt idx="7176">
                  <c:v>40007</c:v>
                </c:pt>
                <c:pt idx="7177">
                  <c:v>40008</c:v>
                </c:pt>
                <c:pt idx="7178">
                  <c:v>40009</c:v>
                </c:pt>
                <c:pt idx="7179">
                  <c:v>40010</c:v>
                </c:pt>
                <c:pt idx="7180">
                  <c:v>40011</c:v>
                </c:pt>
                <c:pt idx="7181">
                  <c:v>40012</c:v>
                </c:pt>
                <c:pt idx="7182">
                  <c:v>40013</c:v>
                </c:pt>
                <c:pt idx="7183">
                  <c:v>40014</c:v>
                </c:pt>
                <c:pt idx="7184">
                  <c:v>40015</c:v>
                </c:pt>
                <c:pt idx="7185">
                  <c:v>40016</c:v>
                </c:pt>
                <c:pt idx="7186">
                  <c:v>40017</c:v>
                </c:pt>
                <c:pt idx="7187">
                  <c:v>40018</c:v>
                </c:pt>
                <c:pt idx="7188">
                  <c:v>40019</c:v>
                </c:pt>
                <c:pt idx="7189">
                  <c:v>40020</c:v>
                </c:pt>
                <c:pt idx="7190">
                  <c:v>40021</c:v>
                </c:pt>
                <c:pt idx="7191">
                  <c:v>40022</c:v>
                </c:pt>
                <c:pt idx="7192">
                  <c:v>40023</c:v>
                </c:pt>
                <c:pt idx="7193">
                  <c:v>40024</c:v>
                </c:pt>
                <c:pt idx="7194">
                  <c:v>40025</c:v>
                </c:pt>
                <c:pt idx="7195">
                  <c:v>40026</c:v>
                </c:pt>
                <c:pt idx="7196">
                  <c:v>40027</c:v>
                </c:pt>
                <c:pt idx="7197">
                  <c:v>40028</c:v>
                </c:pt>
                <c:pt idx="7198">
                  <c:v>40029</c:v>
                </c:pt>
                <c:pt idx="7199">
                  <c:v>40030</c:v>
                </c:pt>
                <c:pt idx="7200">
                  <c:v>40031</c:v>
                </c:pt>
                <c:pt idx="7201">
                  <c:v>40032</c:v>
                </c:pt>
                <c:pt idx="7202">
                  <c:v>40033</c:v>
                </c:pt>
                <c:pt idx="7203">
                  <c:v>40034</c:v>
                </c:pt>
                <c:pt idx="7204">
                  <c:v>40035</c:v>
                </c:pt>
                <c:pt idx="7205">
                  <c:v>40036</c:v>
                </c:pt>
                <c:pt idx="7206">
                  <c:v>40037</c:v>
                </c:pt>
                <c:pt idx="7207">
                  <c:v>40038</c:v>
                </c:pt>
                <c:pt idx="7208">
                  <c:v>40039</c:v>
                </c:pt>
                <c:pt idx="7209">
                  <c:v>40040</c:v>
                </c:pt>
                <c:pt idx="7210">
                  <c:v>40041</c:v>
                </c:pt>
                <c:pt idx="7211">
                  <c:v>40042</c:v>
                </c:pt>
                <c:pt idx="7212">
                  <c:v>40043</c:v>
                </c:pt>
                <c:pt idx="7213">
                  <c:v>40044</c:v>
                </c:pt>
                <c:pt idx="7214">
                  <c:v>40045</c:v>
                </c:pt>
                <c:pt idx="7215">
                  <c:v>40046</c:v>
                </c:pt>
                <c:pt idx="7216">
                  <c:v>40047</c:v>
                </c:pt>
                <c:pt idx="7217">
                  <c:v>40048</c:v>
                </c:pt>
                <c:pt idx="7218">
                  <c:v>40049</c:v>
                </c:pt>
                <c:pt idx="7219">
                  <c:v>40050</c:v>
                </c:pt>
                <c:pt idx="7220">
                  <c:v>40051</c:v>
                </c:pt>
                <c:pt idx="7221">
                  <c:v>40052</c:v>
                </c:pt>
                <c:pt idx="7222">
                  <c:v>40053</c:v>
                </c:pt>
                <c:pt idx="7223">
                  <c:v>40054</c:v>
                </c:pt>
                <c:pt idx="7224">
                  <c:v>40055</c:v>
                </c:pt>
                <c:pt idx="7225">
                  <c:v>40056</c:v>
                </c:pt>
                <c:pt idx="7226">
                  <c:v>40057</c:v>
                </c:pt>
                <c:pt idx="7227">
                  <c:v>40058</c:v>
                </c:pt>
                <c:pt idx="7228">
                  <c:v>40059</c:v>
                </c:pt>
                <c:pt idx="7229">
                  <c:v>40060</c:v>
                </c:pt>
                <c:pt idx="7230">
                  <c:v>40061</c:v>
                </c:pt>
                <c:pt idx="7231">
                  <c:v>40062</c:v>
                </c:pt>
                <c:pt idx="7232">
                  <c:v>40063</c:v>
                </c:pt>
                <c:pt idx="7233">
                  <c:v>40064</c:v>
                </c:pt>
                <c:pt idx="7234">
                  <c:v>40065</c:v>
                </c:pt>
                <c:pt idx="7235">
                  <c:v>40066</c:v>
                </c:pt>
                <c:pt idx="7236">
                  <c:v>40067</c:v>
                </c:pt>
                <c:pt idx="7237">
                  <c:v>40068</c:v>
                </c:pt>
                <c:pt idx="7238">
                  <c:v>40069</c:v>
                </c:pt>
                <c:pt idx="7239">
                  <c:v>40070</c:v>
                </c:pt>
                <c:pt idx="7240">
                  <c:v>40071</c:v>
                </c:pt>
                <c:pt idx="7241">
                  <c:v>40072</c:v>
                </c:pt>
                <c:pt idx="7242">
                  <c:v>40073</c:v>
                </c:pt>
                <c:pt idx="7243">
                  <c:v>40074</c:v>
                </c:pt>
                <c:pt idx="7244">
                  <c:v>40075</c:v>
                </c:pt>
                <c:pt idx="7245">
                  <c:v>40076</c:v>
                </c:pt>
                <c:pt idx="7246">
                  <c:v>40077</c:v>
                </c:pt>
                <c:pt idx="7247">
                  <c:v>40078</c:v>
                </c:pt>
                <c:pt idx="7248">
                  <c:v>40079</c:v>
                </c:pt>
                <c:pt idx="7249">
                  <c:v>40080</c:v>
                </c:pt>
                <c:pt idx="7250">
                  <c:v>40081</c:v>
                </c:pt>
                <c:pt idx="7251">
                  <c:v>40082</c:v>
                </c:pt>
                <c:pt idx="7252">
                  <c:v>40083</c:v>
                </c:pt>
                <c:pt idx="7253">
                  <c:v>40084</c:v>
                </c:pt>
                <c:pt idx="7254">
                  <c:v>40085</c:v>
                </c:pt>
                <c:pt idx="7255">
                  <c:v>40086</c:v>
                </c:pt>
                <c:pt idx="7256">
                  <c:v>40087</c:v>
                </c:pt>
                <c:pt idx="7257">
                  <c:v>40088</c:v>
                </c:pt>
                <c:pt idx="7258">
                  <c:v>40089</c:v>
                </c:pt>
                <c:pt idx="7259">
                  <c:v>40090</c:v>
                </c:pt>
                <c:pt idx="7260">
                  <c:v>40091</c:v>
                </c:pt>
                <c:pt idx="7261">
                  <c:v>40092</c:v>
                </c:pt>
                <c:pt idx="7262">
                  <c:v>40093</c:v>
                </c:pt>
                <c:pt idx="7263">
                  <c:v>40094</c:v>
                </c:pt>
                <c:pt idx="7264">
                  <c:v>40095</c:v>
                </c:pt>
                <c:pt idx="7265">
                  <c:v>40096</c:v>
                </c:pt>
                <c:pt idx="7266">
                  <c:v>40097</c:v>
                </c:pt>
                <c:pt idx="7267">
                  <c:v>40098</c:v>
                </c:pt>
                <c:pt idx="7268">
                  <c:v>40099</c:v>
                </c:pt>
                <c:pt idx="7269">
                  <c:v>40100</c:v>
                </c:pt>
                <c:pt idx="7270">
                  <c:v>40101</c:v>
                </c:pt>
                <c:pt idx="7271">
                  <c:v>40102</c:v>
                </c:pt>
                <c:pt idx="7272">
                  <c:v>40103</c:v>
                </c:pt>
                <c:pt idx="7273">
                  <c:v>40104</c:v>
                </c:pt>
                <c:pt idx="7274">
                  <c:v>40105</c:v>
                </c:pt>
                <c:pt idx="7275">
                  <c:v>40106</c:v>
                </c:pt>
                <c:pt idx="7276">
                  <c:v>40107</c:v>
                </c:pt>
                <c:pt idx="7277">
                  <c:v>40108</c:v>
                </c:pt>
                <c:pt idx="7278">
                  <c:v>40109</c:v>
                </c:pt>
                <c:pt idx="7279">
                  <c:v>40110</c:v>
                </c:pt>
                <c:pt idx="7280">
                  <c:v>40111</c:v>
                </c:pt>
                <c:pt idx="7281">
                  <c:v>40112</c:v>
                </c:pt>
                <c:pt idx="7282">
                  <c:v>40113</c:v>
                </c:pt>
                <c:pt idx="7283">
                  <c:v>40114</c:v>
                </c:pt>
                <c:pt idx="7284">
                  <c:v>40115</c:v>
                </c:pt>
                <c:pt idx="7285">
                  <c:v>40116</c:v>
                </c:pt>
                <c:pt idx="7286">
                  <c:v>40117</c:v>
                </c:pt>
                <c:pt idx="7287">
                  <c:v>40118</c:v>
                </c:pt>
                <c:pt idx="7288">
                  <c:v>40119</c:v>
                </c:pt>
                <c:pt idx="7289">
                  <c:v>40120</c:v>
                </c:pt>
                <c:pt idx="7290">
                  <c:v>40121</c:v>
                </c:pt>
                <c:pt idx="7291">
                  <c:v>40122</c:v>
                </c:pt>
                <c:pt idx="7292">
                  <c:v>40123</c:v>
                </c:pt>
                <c:pt idx="7293">
                  <c:v>40124</c:v>
                </c:pt>
                <c:pt idx="7294">
                  <c:v>40125</c:v>
                </c:pt>
                <c:pt idx="7295">
                  <c:v>40126</c:v>
                </c:pt>
                <c:pt idx="7296">
                  <c:v>40127</c:v>
                </c:pt>
                <c:pt idx="7297">
                  <c:v>40128</c:v>
                </c:pt>
                <c:pt idx="7298">
                  <c:v>40129</c:v>
                </c:pt>
                <c:pt idx="7299">
                  <c:v>40130</c:v>
                </c:pt>
                <c:pt idx="7300">
                  <c:v>40131</c:v>
                </c:pt>
                <c:pt idx="7301">
                  <c:v>40132</c:v>
                </c:pt>
                <c:pt idx="7302">
                  <c:v>40133</c:v>
                </c:pt>
                <c:pt idx="7303">
                  <c:v>40134</c:v>
                </c:pt>
                <c:pt idx="7304">
                  <c:v>40135</c:v>
                </c:pt>
                <c:pt idx="7305">
                  <c:v>40136</c:v>
                </c:pt>
                <c:pt idx="7306">
                  <c:v>40137</c:v>
                </c:pt>
                <c:pt idx="7307">
                  <c:v>40138</c:v>
                </c:pt>
                <c:pt idx="7308">
                  <c:v>40139</c:v>
                </c:pt>
                <c:pt idx="7309">
                  <c:v>40140</c:v>
                </c:pt>
                <c:pt idx="7310">
                  <c:v>40141</c:v>
                </c:pt>
                <c:pt idx="7311">
                  <c:v>40142</c:v>
                </c:pt>
                <c:pt idx="7312">
                  <c:v>40143</c:v>
                </c:pt>
                <c:pt idx="7313">
                  <c:v>40144</c:v>
                </c:pt>
                <c:pt idx="7314">
                  <c:v>40145</c:v>
                </c:pt>
                <c:pt idx="7315">
                  <c:v>40146</c:v>
                </c:pt>
                <c:pt idx="7316">
                  <c:v>40147</c:v>
                </c:pt>
                <c:pt idx="7317">
                  <c:v>40148</c:v>
                </c:pt>
                <c:pt idx="7318">
                  <c:v>40149</c:v>
                </c:pt>
                <c:pt idx="7319">
                  <c:v>40150</c:v>
                </c:pt>
                <c:pt idx="7320">
                  <c:v>40151</c:v>
                </c:pt>
                <c:pt idx="7321">
                  <c:v>40152</c:v>
                </c:pt>
                <c:pt idx="7322">
                  <c:v>40153</c:v>
                </c:pt>
                <c:pt idx="7323">
                  <c:v>40154</c:v>
                </c:pt>
                <c:pt idx="7324">
                  <c:v>40155</c:v>
                </c:pt>
                <c:pt idx="7325">
                  <c:v>40156</c:v>
                </c:pt>
                <c:pt idx="7326">
                  <c:v>40157</c:v>
                </c:pt>
                <c:pt idx="7327">
                  <c:v>40158</c:v>
                </c:pt>
                <c:pt idx="7328">
                  <c:v>40159</c:v>
                </c:pt>
                <c:pt idx="7329">
                  <c:v>40160</c:v>
                </c:pt>
                <c:pt idx="7330">
                  <c:v>40161</c:v>
                </c:pt>
                <c:pt idx="7331">
                  <c:v>40162</c:v>
                </c:pt>
                <c:pt idx="7332">
                  <c:v>40163</c:v>
                </c:pt>
                <c:pt idx="7333">
                  <c:v>40164</c:v>
                </c:pt>
                <c:pt idx="7334">
                  <c:v>40165</c:v>
                </c:pt>
                <c:pt idx="7335">
                  <c:v>40166</c:v>
                </c:pt>
                <c:pt idx="7336">
                  <c:v>40167</c:v>
                </c:pt>
                <c:pt idx="7337">
                  <c:v>40168</c:v>
                </c:pt>
                <c:pt idx="7338">
                  <c:v>40169</c:v>
                </c:pt>
                <c:pt idx="7339">
                  <c:v>40170</c:v>
                </c:pt>
                <c:pt idx="7340">
                  <c:v>40171</c:v>
                </c:pt>
                <c:pt idx="7341">
                  <c:v>40172</c:v>
                </c:pt>
                <c:pt idx="7342">
                  <c:v>40173</c:v>
                </c:pt>
                <c:pt idx="7343">
                  <c:v>40174</c:v>
                </c:pt>
                <c:pt idx="7344">
                  <c:v>40175</c:v>
                </c:pt>
                <c:pt idx="7345">
                  <c:v>40176</c:v>
                </c:pt>
                <c:pt idx="7346">
                  <c:v>40177</c:v>
                </c:pt>
                <c:pt idx="7347">
                  <c:v>40178</c:v>
                </c:pt>
                <c:pt idx="7348">
                  <c:v>40179</c:v>
                </c:pt>
                <c:pt idx="7349">
                  <c:v>40180</c:v>
                </c:pt>
                <c:pt idx="7350">
                  <c:v>40181</c:v>
                </c:pt>
                <c:pt idx="7351">
                  <c:v>40182</c:v>
                </c:pt>
                <c:pt idx="7352">
                  <c:v>40183</c:v>
                </c:pt>
                <c:pt idx="7353">
                  <c:v>40184</c:v>
                </c:pt>
                <c:pt idx="7354">
                  <c:v>40185</c:v>
                </c:pt>
                <c:pt idx="7355">
                  <c:v>40186</c:v>
                </c:pt>
                <c:pt idx="7356">
                  <c:v>40187</c:v>
                </c:pt>
                <c:pt idx="7357">
                  <c:v>40188</c:v>
                </c:pt>
                <c:pt idx="7358">
                  <c:v>40189</c:v>
                </c:pt>
                <c:pt idx="7359">
                  <c:v>40190</c:v>
                </c:pt>
                <c:pt idx="7360">
                  <c:v>40191</c:v>
                </c:pt>
                <c:pt idx="7361">
                  <c:v>40192</c:v>
                </c:pt>
                <c:pt idx="7362">
                  <c:v>40193</c:v>
                </c:pt>
                <c:pt idx="7363">
                  <c:v>40194</c:v>
                </c:pt>
                <c:pt idx="7364">
                  <c:v>40195</c:v>
                </c:pt>
                <c:pt idx="7365">
                  <c:v>40196</c:v>
                </c:pt>
                <c:pt idx="7366">
                  <c:v>40197</c:v>
                </c:pt>
                <c:pt idx="7367">
                  <c:v>40198</c:v>
                </c:pt>
                <c:pt idx="7368">
                  <c:v>40199</c:v>
                </c:pt>
                <c:pt idx="7369">
                  <c:v>40200</c:v>
                </c:pt>
                <c:pt idx="7370">
                  <c:v>40201</c:v>
                </c:pt>
                <c:pt idx="7371">
                  <c:v>40202</c:v>
                </c:pt>
                <c:pt idx="7372">
                  <c:v>40203</c:v>
                </c:pt>
                <c:pt idx="7373">
                  <c:v>40204</c:v>
                </c:pt>
                <c:pt idx="7374">
                  <c:v>40205</c:v>
                </c:pt>
                <c:pt idx="7375">
                  <c:v>40206</c:v>
                </c:pt>
                <c:pt idx="7376">
                  <c:v>40207</c:v>
                </c:pt>
                <c:pt idx="7377">
                  <c:v>40208</c:v>
                </c:pt>
                <c:pt idx="7378">
                  <c:v>40209</c:v>
                </c:pt>
                <c:pt idx="7379">
                  <c:v>40210</c:v>
                </c:pt>
                <c:pt idx="7380">
                  <c:v>40211</c:v>
                </c:pt>
                <c:pt idx="7381">
                  <c:v>40212</c:v>
                </c:pt>
                <c:pt idx="7382">
                  <c:v>40213</c:v>
                </c:pt>
                <c:pt idx="7383">
                  <c:v>40214</c:v>
                </c:pt>
                <c:pt idx="7384">
                  <c:v>40215</c:v>
                </c:pt>
                <c:pt idx="7385">
                  <c:v>40216</c:v>
                </c:pt>
                <c:pt idx="7386">
                  <c:v>40217</c:v>
                </c:pt>
                <c:pt idx="7387">
                  <c:v>40218</c:v>
                </c:pt>
                <c:pt idx="7388">
                  <c:v>40219</c:v>
                </c:pt>
                <c:pt idx="7389">
                  <c:v>40220</c:v>
                </c:pt>
                <c:pt idx="7390">
                  <c:v>40221</c:v>
                </c:pt>
                <c:pt idx="7391">
                  <c:v>40222</c:v>
                </c:pt>
                <c:pt idx="7392">
                  <c:v>40223</c:v>
                </c:pt>
                <c:pt idx="7393">
                  <c:v>40224</c:v>
                </c:pt>
                <c:pt idx="7394">
                  <c:v>40225</c:v>
                </c:pt>
                <c:pt idx="7395">
                  <c:v>40226</c:v>
                </c:pt>
                <c:pt idx="7396">
                  <c:v>40227</c:v>
                </c:pt>
                <c:pt idx="7397">
                  <c:v>40228</c:v>
                </c:pt>
                <c:pt idx="7398">
                  <c:v>40229</c:v>
                </c:pt>
                <c:pt idx="7399">
                  <c:v>40230</c:v>
                </c:pt>
                <c:pt idx="7400">
                  <c:v>40231</c:v>
                </c:pt>
                <c:pt idx="7401">
                  <c:v>40232</c:v>
                </c:pt>
                <c:pt idx="7402">
                  <c:v>40233</c:v>
                </c:pt>
                <c:pt idx="7403">
                  <c:v>40234</c:v>
                </c:pt>
                <c:pt idx="7404">
                  <c:v>40235</c:v>
                </c:pt>
                <c:pt idx="7405">
                  <c:v>40236</c:v>
                </c:pt>
                <c:pt idx="7406">
                  <c:v>40237</c:v>
                </c:pt>
                <c:pt idx="7407">
                  <c:v>40238</c:v>
                </c:pt>
                <c:pt idx="7408">
                  <c:v>40239</c:v>
                </c:pt>
                <c:pt idx="7409">
                  <c:v>40240</c:v>
                </c:pt>
                <c:pt idx="7410">
                  <c:v>40241</c:v>
                </c:pt>
                <c:pt idx="7411">
                  <c:v>40242</c:v>
                </c:pt>
                <c:pt idx="7412">
                  <c:v>40243</c:v>
                </c:pt>
                <c:pt idx="7413">
                  <c:v>40244</c:v>
                </c:pt>
                <c:pt idx="7414">
                  <c:v>40245</c:v>
                </c:pt>
                <c:pt idx="7415">
                  <c:v>40246</c:v>
                </c:pt>
                <c:pt idx="7416">
                  <c:v>40247</c:v>
                </c:pt>
                <c:pt idx="7417">
                  <c:v>40248</c:v>
                </c:pt>
                <c:pt idx="7418">
                  <c:v>40249</c:v>
                </c:pt>
                <c:pt idx="7419">
                  <c:v>40250</c:v>
                </c:pt>
                <c:pt idx="7420">
                  <c:v>40251</c:v>
                </c:pt>
                <c:pt idx="7421">
                  <c:v>40252</c:v>
                </c:pt>
                <c:pt idx="7422">
                  <c:v>40253</c:v>
                </c:pt>
                <c:pt idx="7423">
                  <c:v>40254</c:v>
                </c:pt>
                <c:pt idx="7424">
                  <c:v>40255</c:v>
                </c:pt>
                <c:pt idx="7425">
                  <c:v>40256</c:v>
                </c:pt>
                <c:pt idx="7426">
                  <c:v>40257</c:v>
                </c:pt>
                <c:pt idx="7427">
                  <c:v>40258</c:v>
                </c:pt>
                <c:pt idx="7428">
                  <c:v>40259</c:v>
                </c:pt>
                <c:pt idx="7429">
                  <c:v>40260</c:v>
                </c:pt>
                <c:pt idx="7430">
                  <c:v>40261</c:v>
                </c:pt>
                <c:pt idx="7431">
                  <c:v>40262</c:v>
                </c:pt>
                <c:pt idx="7432">
                  <c:v>40263</c:v>
                </c:pt>
                <c:pt idx="7433">
                  <c:v>40264</c:v>
                </c:pt>
                <c:pt idx="7434">
                  <c:v>40265</c:v>
                </c:pt>
                <c:pt idx="7435">
                  <c:v>40266</c:v>
                </c:pt>
                <c:pt idx="7436">
                  <c:v>40267</c:v>
                </c:pt>
                <c:pt idx="7437">
                  <c:v>40268</c:v>
                </c:pt>
                <c:pt idx="7438">
                  <c:v>40269</c:v>
                </c:pt>
                <c:pt idx="7439">
                  <c:v>40270</c:v>
                </c:pt>
                <c:pt idx="7440">
                  <c:v>40271</c:v>
                </c:pt>
                <c:pt idx="7441">
                  <c:v>40272</c:v>
                </c:pt>
                <c:pt idx="7442">
                  <c:v>40273</c:v>
                </c:pt>
                <c:pt idx="7443">
                  <c:v>40274</c:v>
                </c:pt>
                <c:pt idx="7444">
                  <c:v>40275</c:v>
                </c:pt>
                <c:pt idx="7445">
                  <c:v>40276</c:v>
                </c:pt>
                <c:pt idx="7446">
                  <c:v>40277</c:v>
                </c:pt>
                <c:pt idx="7447">
                  <c:v>40278</c:v>
                </c:pt>
                <c:pt idx="7448">
                  <c:v>40279</c:v>
                </c:pt>
                <c:pt idx="7449">
                  <c:v>40280</c:v>
                </c:pt>
                <c:pt idx="7450">
                  <c:v>40281</c:v>
                </c:pt>
                <c:pt idx="7451">
                  <c:v>40282</c:v>
                </c:pt>
                <c:pt idx="7452">
                  <c:v>40283</c:v>
                </c:pt>
                <c:pt idx="7453">
                  <c:v>40284</c:v>
                </c:pt>
                <c:pt idx="7454">
                  <c:v>40285</c:v>
                </c:pt>
                <c:pt idx="7455">
                  <c:v>40286</c:v>
                </c:pt>
                <c:pt idx="7456">
                  <c:v>40287</c:v>
                </c:pt>
                <c:pt idx="7457">
                  <c:v>40288</c:v>
                </c:pt>
                <c:pt idx="7458">
                  <c:v>40289</c:v>
                </c:pt>
                <c:pt idx="7459">
                  <c:v>40290</c:v>
                </c:pt>
                <c:pt idx="7460">
                  <c:v>40291</c:v>
                </c:pt>
                <c:pt idx="7461">
                  <c:v>40292</c:v>
                </c:pt>
                <c:pt idx="7462">
                  <c:v>40293</c:v>
                </c:pt>
                <c:pt idx="7463">
                  <c:v>40294</c:v>
                </c:pt>
                <c:pt idx="7464">
                  <c:v>40295</c:v>
                </c:pt>
                <c:pt idx="7465">
                  <c:v>40296</c:v>
                </c:pt>
                <c:pt idx="7466">
                  <c:v>40297</c:v>
                </c:pt>
                <c:pt idx="7467">
                  <c:v>40298</c:v>
                </c:pt>
                <c:pt idx="7468">
                  <c:v>40299</c:v>
                </c:pt>
                <c:pt idx="7469">
                  <c:v>40300</c:v>
                </c:pt>
                <c:pt idx="7470">
                  <c:v>40301</c:v>
                </c:pt>
                <c:pt idx="7471">
                  <c:v>40302</c:v>
                </c:pt>
                <c:pt idx="7472">
                  <c:v>40303</c:v>
                </c:pt>
                <c:pt idx="7473">
                  <c:v>40304</c:v>
                </c:pt>
                <c:pt idx="7474">
                  <c:v>40305</c:v>
                </c:pt>
                <c:pt idx="7475">
                  <c:v>40306</c:v>
                </c:pt>
                <c:pt idx="7476">
                  <c:v>40307</c:v>
                </c:pt>
                <c:pt idx="7477">
                  <c:v>40308</c:v>
                </c:pt>
                <c:pt idx="7478">
                  <c:v>40309</c:v>
                </c:pt>
                <c:pt idx="7479">
                  <c:v>40310</c:v>
                </c:pt>
                <c:pt idx="7480">
                  <c:v>40311</c:v>
                </c:pt>
                <c:pt idx="7481">
                  <c:v>40312</c:v>
                </c:pt>
                <c:pt idx="7482">
                  <c:v>40313</c:v>
                </c:pt>
                <c:pt idx="7483">
                  <c:v>40314</c:v>
                </c:pt>
                <c:pt idx="7484">
                  <c:v>40315</c:v>
                </c:pt>
                <c:pt idx="7485">
                  <c:v>40316</c:v>
                </c:pt>
                <c:pt idx="7486">
                  <c:v>40317</c:v>
                </c:pt>
                <c:pt idx="7487">
                  <c:v>40318</c:v>
                </c:pt>
                <c:pt idx="7488">
                  <c:v>40319</c:v>
                </c:pt>
                <c:pt idx="7489">
                  <c:v>40320</c:v>
                </c:pt>
                <c:pt idx="7490">
                  <c:v>40321</c:v>
                </c:pt>
                <c:pt idx="7491">
                  <c:v>40322</c:v>
                </c:pt>
                <c:pt idx="7492">
                  <c:v>40323</c:v>
                </c:pt>
                <c:pt idx="7493">
                  <c:v>40324</c:v>
                </c:pt>
                <c:pt idx="7494">
                  <c:v>40325</c:v>
                </c:pt>
                <c:pt idx="7495">
                  <c:v>40326</c:v>
                </c:pt>
                <c:pt idx="7496">
                  <c:v>40327</c:v>
                </c:pt>
                <c:pt idx="7497">
                  <c:v>40328</c:v>
                </c:pt>
                <c:pt idx="7498">
                  <c:v>40329</c:v>
                </c:pt>
                <c:pt idx="7499">
                  <c:v>40330</c:v>
                </c:pt>
                <c:pt idx="7500">
                  <c:v>40331</c:v>
                </c:pt>
                <c:pt idx="7501">
                  <c:v>40332</c:v>
                </c:pt>
                <c:pt idx="7502">
                  <c:v>40333</c:v>
                </c:pt>
                <c:pt idx="7503">
                  <c:v>40334</c:v>
                </c:pt>
                <c:pt idx="7504">
                  <c:v>40335</c:v>
                </c:pt>
                <c:pt idx="7505">
                  <c:v>40336</c:v>
                </c:pt>
                <c:pt idx="7506">
                  <c:v>40337</c:v>
                </c:pt>
                <c:pt idx="7507">
                  <c:v>40338</c:v>
                </c:pt>
                <c:pt idx="7508">
                  <c:v>40339</c:v>
                </c:pt>
                <c:pt idx="7509">
                  <c:v>40340</c:v>
                </c:pt>
                <c:pt idx="7510">
                  <c:v>40341</c:v>
                </c:pt>
                <c:pt idx="7511">
                  <c:v>40342</c:v>
                </c:pt>
                <c:pt idx="7512">
                  <c:v>40343</c:v>
                </c:pt>
                <c:pt idx="7513">
                  <c:v>40344</c:v>
                </c:pt>
                <c:pt idx="7514">
                  <c:v>40345</c:v>
                </c:pt>
                <c:pt idx="7515">
                  <c:v>40346</c:v>
                </c:pt>
                <c:pt idx="7516">
                  <c:v>40347</c:v>
                </c:pt>
                <c:pt idx="7517">
                  <c:v>40348</c:v>
                </c:pt>
                <c:pt idx="7518">
                  <c:v>40349</c:v>
                </c:pt>
                <c:pt idx="7519">
                  <c:v>40350</c:v>
                </c:pt>
                <c:pt idx="7520">
                  <c:v>40351</c:v>
                </c:pt>
                <c:pt idx="7521">
                  <c:v>40352</c:v>
                </c:pt>
                <c:pt idx="7522">
                  <c:v>40353</c:v>
                </c:pt>
                <c:pt idx="7523">
                  <c:v>40354</c:v>
                </c:pt>
                <c:pt idx="7524">
                  <c:v>40355</c:v>
                </c:pt>
                <c:pt idx="7525">
                  <c:v>40356</c:v>
                </c:pt>
                <c:pt idx="7526">
                  <c:v>40357</c:v>
                </c:pt>
                <c:pt idx="7527">
                  <c:v>40358</c:v>
                </c:pt>
                <c:pt idx="7528">
                  <c:v>40359</c:v>
                </c:pt>
                <c:pt idx="7529">
                  <c:v>40360</c:v>
                </c:pt>
                <c:pt idx="7530">
                  <c:v>40361</c:v>
                </c:pt>
                <c:pt idx="7531">
                  <c:v>40362</c:v>
                </c:pt>
                <c:pt idx="7532">
                  <c:v>40363</c:v>
                </c:pt>
                <c:pt idx="7533">
                  <c:v>40364</c:v>
                </c:pt>
                <c:pt idx="7534">
                  <c:v>40365</c:v>
                </c:pt>
                <c:pt idx="7535">
                  <c:v>40366</c:v>
                </c:pt>
                <c:pt idx="7536">
                  <c:v>40367</c:v>
                </c:pt>
                <c:pt idx="7537">
                  <c:v>40368</c:v>
                </c:pt>
                <c:pt idx="7538">
                  <c:v>40369</c:v>
                </c:pt>
                <c:pt idx="7539">
                  <c:v>40370</c:v>
                </c:pt>
                <c:pt idx="7540">
                  <c:v>40371</c:v>
                </c:pt>
                <c:pt idx="7541">
                  <c:v>40372</c:v>
                </c:pt>
                <c:pt idx="7542">
                  <c:v>40373</c:v>
                </c:pt>
                <c:pt idx="7543">
                  <c:v>40374</c:v>
                </c:pt>
                <c:pt idx="7544">
                  <c:v>40375</c:v>
                </c:pt>
                <c:pt idx="7545">
                  <c:v>40376</c:v>
                </c:pt>
                <c:pt idx="7546">
                  <c:v>40377</c:v>
                </c:pt>
                <c:pt idx="7547">
                  <c:v>40378</c:v>
                </c:pt>
                <c:pt idx="7548">
                  <c:v>40379</c:v>
                </c:pt>
                <c:pt idx="7549">
                  <c:v>40380</c:v>
                </c:pt>
                <c:pt idx="7550">
                  <c:v>40381</c:v>
                </c:pt>
                <c:pt idx="7551">
                  <c:v>40382</c:v>
                </c:pt>
                <c:pt idx="7552">
                  <c:v>40383</c:v>
                </c:pt>
                <c:pt idx="7553">
                  <c:v>40384</c:v>
                </c:pt>
                <c:pt idx="7554">
                  <c:v>40385</c:v>
                </c:pt>
                <c:pt idx="7555">
                  <c:v>40386</c:v>
                </c:pt>
                <c:pt idx="7556">
                  <c:v>40387</c:v>
                </c:pt>
                <c:pt idx="7557">
                  <c:v>40388</c:v>
                </c:pt>
                <c:pt idx="7558">
                  <c:v>40389</c:v>
                </c:pt>
                <c:pt idx="7559">
                  <c:v>40390</c:v>
                </c:pt>
                <c:pt idx="7560">
                  <c:v>40391</c:v>
                </c:pt>
                <c:pt idx="7561">
                  <c:v>40392</c:v>
                </c:pt>
                <c:pt idx="7562">
                  <c:v>40393</c:v>
                </c:pt>
                <c:pt idx="7563">
                  <c:v>40394</c:v>
                </c:pt>
                <c:pt idx="7564">
                  <c:v>40395</c:v>
                </c:pt>
                <c:pt idx="7565">
                  <c:v>40396</c:v>
                </c:pt>
                <c:pt idx="7566">
                  <c:v>40397</c:v>
                </c:pt>
                <c:pt idx="7567">
                  <c:v>40398</c:v>
                </c:pt>
                <c:pt idx="7568">
                  <c:v>40399</c:v>
                </c:pt>
                <c:pt idx="7569">
                  <c:v>40400</c:v>
                </c:pt>
                <c:pt idx="7570">
                  <c:v>40401</c:v>
                </c:pt>
                <c:pt idx="7571">
                  <c:v>40402</c:v>
                </c:pt>
                <c:pt idx="7572">
                  <c:v>40403</c:v>
                </c:pt>
                <c:pt idx="7573">
                  <c:v>40404</c:v>
                </c:pt>
                <c:pt idx="7574">
                  <c:v>40405</c:v>
                </c:pt>
                <c:pt idx="7575">
                  <c:v>40406</c:v>
                </c:pt>
                <c:pt idx="7576">
                  <c:v>40407</c:v>
                </c:pt>
                <c:pt idx="7577">
                  <c:v>40408</c:v>
                </c:pt>
                <c:pt idx="7578">
                  <c:v>40409</c:v>
                </c:pt>
                <c:pt idx="7579">
                  <c:v>40410</c:v>
                </c:pt>
                <c:pt idx="7580">
                  <c:v>40411</c:v>
                </c:pt>
                <c:pt idx="7581">
                  <c:v>40412</c:v>
                </c:pt>
                <c:pt idx="7582">
                  <c:v>40413</c:v>
                </c:pt>
                <c:pt idx="7583">
                  <c:v>40414</c:v>
                </c:pt>
                <c:pt idx="7584">
                  <c:v>40415</c:v>
                </c:pt>
                <c:pt idx="7585">
                  <c:v>40416</c:v>
                </c:pt>
                <c:pt idx="7586">
                  <c:v>40417</c:v>
                </c:pt>
                <c:pt idx="7587">
                  <c:v>40418</c:v>
                </c:pt>
                <c:pt idx="7588">
                  <c:v>40419</c:v>
                </c:pt>
                <c:pt idx="7589">
                  <c:v>40420</c:v>
                </c:pt>
                <c:pt idx="7590">
                  <c:v>40421</c:v>
                </c:pt>
                <c:pt idx="7591">
                  <c:v>40422</c:v>
                </c:pt>
                <c:pt idx="7592">
                  <c:v>40423</c:v>
                </c:pt>
                <c:pt idx="7593">
                  <c:v>40424</c:v>
                </c:pt>
                <c:pt idx="7594">
                  <c:v>40425</c:v>
                </c:pt>
                <c:pt idx="7595">
                  <c:v>40426</c:v>
                </c:pt>
                <c:pt idx="7596">
                  <c:v>40427</c:v>
                </c:pt>
                <c:pt idx="7597">
                  <c:v>40428</c:v>
                </c:pt>
                <c:pt idx="7598">
                  <c:v>40429</c:v>
                </c:pt>
                <c:pt idx="7599">
                  <c:v>40430</c:v>
                </c:pt>
                <c:pt idx="7600">
                  <c:v>40431</c:v>
                </c:pt>
                <c:pt idx="7601">
                  <c:v>40432</c:v>
                </c:pt>
                <c:pt idx="7602">
                  <c:v>40433</c:v>
                </c:pt>
                <c:pt idx="7603">
                  <c:v>40434</c:v>
                </c:pt>
                <c:pt idx="7604">
                  <c:v>40435</c:v>
                </c:pt>
                <c:pt idx="7605">
                  <c:v>40436</c:v>
                </c:pt>
                <c:pt idx="7606">
                  <c:v>40437</c:v>
                </c:pt>
                <c:pt idx="7607">
                  <c:v>40438</c:v>
                </c:pt>
                <c:pt idx="7608">
                  <c:v>40439</c:v>
                </c:pt>
                <c:pt idx="7609">
                  <c:v>40440</c:v>
                </c:pt>
                <c:pt idx="7610">
                  <c:v>40441</c:v>
                </c:pt>
                <c:pt idx="7611">
                  <c:v>40442</c:v>
                </c:pt>
                <c:pt idx="7612">
                  <c:v>40443</c:v>
                </c:pt>
                <c:pt idx="7613">
                  <c:v>40444</c:v>
                </c:pt>
                <c:pt idx="7614">
                  <c:v>40445</c:v>
                </c:pt>
                <c:pt idx="7615">
                  <c:v>40446</c:v>
                </c:pt>
                <c:pt idx="7616">
                  <c:v>40447</c:v>
                </c:pt>
                <c:pt idx="7617">
                  <c:v>40448</c:v>
                </c:pt>
                <c:pt idx="7618">
                  <c:v>40449</c:v>
                </c:pt>
                <c:pt idx="7619">
                  <c:v>40450</c:v>
                </c:pt>
                <c:pt idx="7620">
                  <c:v>40451</c:v>
                </c:pt>
                <c:pt idx="7621">
                  <c:v>40452</c:v>
                </c:pt>
                <c:pt idx="7622">
                  <c:v>40453</c:v>
                </c:pt>
                <c:pt idx="7623">
                  <c:v>40454</c:v>
                </c:pt>
                <c:pt idx="7624">
                  <c:v>40455</c:v>
                </c:pt>
                <c:pt idx="7625">
                  <c:v>40456</c:v>
                </c:pt>
                <c:pt idx="7626">
                  <c:v>40457</c:v>
                </c:pt>
                <c:pt idx="7627">
                  <c:v>40458</c:v>
                </c:pt>
                <c:pt idx="7628">
                  <c:v>40459</c:v>
                </c:pt>
                <c:pt idx="7629">
                  <c:v>40460</c:v>
                </c:pt>
                <c:pt idx="7630">
                  <c:v>40461</c:v>
                </c:pt>
                <c:pt idx="7631">
                  <c:v>40462</c:v>
                </c:pt>
                <c:pt idx="7632">
                  <c:v>40463</c:v>
                </c:pt>
                <c:pt idx="7633">
                  <c:v>40464</c:v>
                </c:pt>
                <c:pt idx="7634">
                  <c:v>40465</c:v>
                </c:pt>
                <c:pt idx="7635">
                  <c:v>40466</c:v>
                </c:pt>
                <c:pt idx="7636">
                  <c:v>40467</c:v>
                </c:pt>
                <c:pt idx="7637">
                  <c:v>40468</c:v>
                </c:pt>
                <c:pt idx="7638">
                  <c:v>40469</c:v>
                </c:pt>
                <c:pt idx="7639">
                  <c:v>40470</c:v>
                </c:pt>
                <c:pt idx="7640">
                  <c:v>40471</c:v>
                </c:pt>
                <c:pt idx="7641">
                  <c:v>40472</c:v>
                </c:pt>
                <c:pt idx="7642">
                  <c:v>40473</c:v>
                </c:pt>
                <c:pt idx="7643">
                  <c:v>40474</c:v>
                </c:pt>
                <c:pt idx="7644">
                  <c:v>40475</c:v>
                </c:pt>
                <c:pt idx="7645">
                  <c:v>40476</c:v>
                </c:pt>
                <c:pt idx="7646">
                  <c:v>40477</c:v>
                </c:pt>
                <c:pt idx="7647">
                  <c:v>40478</c:v>
                </c:pt>
                <c:pt idx="7648">
                  <c:v>40479</c:v>
                </c:pt>
                <c:pt idx="7649">
                  <c:v>40480</c:v>
                </c:pt>
                <c:pt idx="7650">
                  <c:v>40481</c:v>
                </c:pt>
                <c:pt idx="7651">
                  <c:v>40482</c:v>
                </c:pt>
                <c:pt idx="7652">
                  <c:v>40483</c:v>
                </c:pt>
                <c:pt idx="7653">
                  <c:v>40484</c:v>
                </c:pt>
                <c:pt idx="7654">
                  <c:v>40485</c:v>
                </c:pt>
                <c:pt idx="7655">
                  <c:v>40486</c:v>
                </c:pt>
                <c:pt idx="7656">
                  <c:v>40487</c:v>
                </c:pt>
                <c:pt idx="7657">
                  <c:v>40488</c:v>
                </c:pt>
                <c:pt idx="7658">
                  <c:v>40489</c:v>
                </c:pt>
                <c:pt idx="7659">
                  <c:v>40490</c:v>
                </c:pt>
                <c:pt idx="7660">
                  <c:v>40491</c:v>
                </c:pt>
                <c:pt idx="7661">
                  <c:v>40492</c:v>
                </c:pt>
                <c:pt idx="7662">
                  <c:v>40493</c:v>
                </c:pt>
                <c:pt idx="7663">
                  <c:v>40494</c:v>
                </c:pt>
                <c:pt idx="7664">
                  <c:v>40495</c:v>
                </c:pt>
                <c:pt idx="7665">
                  <c:v>40496</c:v>
                </c:pt>
                <c:pt idx="7666">
                  <c:v>40497</c:v>
                </c:pt>
                <c:pt idx="7667">
                  <c:v>40498</c:v>
                </c:pt>
                <c:pt idx="7668">
                  <c:v>40499</c:v>
                </c:pt>
                <c:pt idx="7669">
                  <c:v>40500</c:v>
                </c:pt>
                <c:pt idx="7670">
                  <c:v>40501</c:v>
                </c:pt>
                <c:pt idx="7671">
                  <c:v>40502</c:v>
                </c:pt>
                <c:pt idx="7672">
                  <c:v>40503</c:v>
                </c:pt>
                <c:pt idx="7673">
                  <c:v>40504</c:v>
                </c:pt>
                <c:pt idx="7674">
                  <c:v>40505</c:v>
                </c:pt>
                <c:pt idx="7675">
                  <c:v>40506</c:v>
                </c:pt>
                <c:pt idx="7676">
                  <c:v>40507</c:v>
                </c:pt>
                <c:pt idx="7677">
                  <c:v>40508</c:v>
                </c:pt>
                <c:pt idx="7678">
                  <c:v>40509</c:v>
                </c:pt>
                <c:pt idx="7679">
                  <c:v>40510</c:v>
                </c:pt>
                <c:pt idx="7680">
                  <c:v>40511</c:v>
                </c:pt>
                <c:pt idx="7681">
                  <c:v>40512</c:v>
                </c:pt>
                <c:pt idx="7682">
                  <c:v>40513</c:v>
                </c:pt>
                <c:pt idx="7683">
                  <c:v>40514</c:v>
                </c:pt>
                <c:pt idx="7684">
                  <c:v>40515</c:v>
                </c:pt>
                <c:pt idx="7685">
                  <c:v>40516</c:v>
                </c:pt>
                <c:pt idx="7686">
                  <c:v>40517</c:v>
                </c:pt>
                <c:pt idx="7687">
                  <c:v>40518</c:v>
                </c:pt>
                <c:pt idx="7688">
                  <c:v>40519</c:v>
                </c:pt>
                <c:pt idx="7689">
                  <c:v>40520</c:v>
                </c:pt>
                <c:pt idx="7690">
                  <c:v>40521</c:v>
                </c:pt>
                <c:pt idx="7691">
                  <c:v>40522</c:v>
                </c:pt>
                <c:pt idx="7692">
                  <c:v>40523</c:v>
                </c:pt>
                <c:pt idx="7693">
                  <c:v>40524</c:v>
                </c:pt>
                <c:pt idx="7694">
                  <c:v>40525</c:v>
                </c:pt>
                <c:pt idx="7695">
                  <c:v>40526</c:v>
                </c:pt>
                <c:pt idx="7696">
                  <c:v>40527</c:v>
                </c:pt>
                <c:pt idx="7697">
                  <c:v>40528</c:v>
                </c:pt>
                <c:pt idx="7698">
                  <c:v>40529</c:v>
                </c:pt>
                <c:pt idx="7699">
                  <c:v>40530</c:v>
                </c:pt>
                <c:pt idx="7700">
                  <c:v>40531</c:v>
                </c:pt>
                <c:pt idx="7701">
                  <c:v>40532</c:v>
                </c:pt>
                <c:pt idx="7702">
                  <c:v>40533</c:v>
                </c:pt>
                <c:pt idx="7703">
                  <c:v>40534</c:v>
                </c:pt>
                <c:pt idx="7704">
                  <c:v>40535</c:v>
                </c:pt>
                <c:pt idx="7705">
                  <c:v>40536</c:v>
                </c:pt>
                <c:pt idx="7706">
                  <c:v>40537</c:v>
                </c:pt>
                <c:pt idx="7707">
                  <c:v>40538</c:v>
                </c:pt>
                <c:pt idx="7708">
                  <c:v>40539</c:v>
                </c:pt>
                <c:pt idx="7709">
                  <c:v>40540</c:v>
                </c:pt>
                <c:pt idx="7710">
                  <c:v>40541</c:v>
                </c:pt>
                <c:pt idx="7711">
                  <c:v>40542</c:v>
                </c:pt>
                <c:pt idx="7712">
                  <c:v>40543</c:v>
                </c:pt>
                <c:pt idx="7713">
                  <c:v>40544</c:v>
                </c:pt>
                <c:pt idx="7714">
                  <c:v>40545</c:v>
                </c:pt>
                <c:pt idx="7715">
                  <c:v>40546</c:v>
                </c:pt>
                <c:pt idx="7716">
                  <c:v>40547</c:v>
                </c:pt>
                <c:pt idx="7717">
                  <c:v>40548</c:v>
                </c:pt>
                <c:pt idx="7718">
                  <c:v>40549</c:v>
                </c:pt>
                <c:pt idx="7719">
                  <c:v>40550</c:v>
                </c:pt>
                <c:pt idx="7720">
                  <c:v>40551</c:v>
                </c:pt>
                <c:pt idx="7721">
                  <c:v>40552</c:v>
                </c:pt>
                <c:pt idx="7722">
                  <c:v>40553</c:v>
                </c:pt>
                <c:pt idx="7723">
                  <c:v>40554</c:v>
                </c:pt>
                <c:pt idx="7724">
                  <c:v>40555</c:v>
                </c:pt>
                <c:pt idx="7725">
                  <c:v>40556</c:v>
                </c:pt>
                <c:pt idx="7726">
                  <c:v>40557</c:v>
                </c:pt>
                <c:pt idx="7727">
                  <c:v>40558</c:v>
                </c:pt>
                <c:pt idx="7728">
                  <c:v>40559</c:v>
                </c:pt>
                <c:pt idx="7729">
                  <c:v>40560</c:v>
                </c:pt>
                <c:pt idx="7730">
                  <c:v>40561</c:v>
                </c:pt>
                <c:pt idx="7731">
                  <c:v>40562</c:v>
                </c:pt>
                <c:pt idx="7732">
                  <c:v>40563</c:v>
                </c:pt>
                <c:pt idx="7733">
                  <c:v>40564</c:v>
                </c:pt>
                <c:pt idx="7734">
                  <c:v>40565</c:v>
                </c:pt>
                <c:pt idx="7735">
                  <c:v>40566</c:v>
                </c:pt>
                <c:pt idx="7736">
                  <c:v>40571</c:v>
                </c:pt>
                <c:pt idx="7737">
                  <c:v>40572</c:v>
                </c:pt>
                <c:pt idx="7738">
                  <c:v>40573</c:v>
                </c:pt>
                <c:pt idx="7739">
                  <c:v>40574</c:v>
                </c:pt>
                <c:pt idx="7740">
                  <c:v>40575</c:v>
                </c:pt>
                <c:pt idx="7741">
                  <c:v>40576</c:v>
                </c:pt>
                <c:pt idx="7742">
                  <c:v>40577</c:v>
                </c:pt>
                <c:pt idx="7743">
                  <c:v>40578</c:v>
                </c:pt>
                <c:pt idx="7744">
                  <c:v>40579</c:v>
                </c:pt>
                <c:pt idx="7745">
                  <c:v>40580</c:v>
                </c:pt>
                <c:pt idx="7746">
                  <c:v>40581</c:v>
                </c:pt>
                <c:pt idx="7747">
                  <c:v>40582</c:v>
                </c:pt>
                <c:pt idx="7748">
                  <c:v>40583</c:v>
                </c:pt>
                <c:pt idx="7749">
                  <c:v>40584</c:v>
                </c:pt>
                <c:pt idx="7750">
                  <c:v>40585</c:v>
                </c:pt>
                <c:pt idx="7751">
                  <c:v>40586</c:v>
                </c:pt>
                <c:pt idx="7752">
                  <c:v>40587</c:v>
                </c:pt>
                <c:pt idx="7753">
                  <c:v>40588</c:v>
                </c:pt>
                <c:pt idx="7754">
                  <c:v>40589</c:v>
                </c:pt>
                <c:pt idx="7755">
                  <c:v>40590</c:v>
                </c:pt>
                <c:pt idx="7756">
                  <c:v>40591</c:v>
                </c:pt>
                <c:pt idx="7757">
                  <c:v>40592</c:v>
                </c:pt>
                <c:pt idx="7758">
                  <c:v>40593</c:v>
                </c:pt>
                <c:pt idx="7759">
                  <c:v>40594</c:v>
                </c:pt>
                <c:pt idx="7760">
                  <c:v>40595</c:v>
                </c:pt>
                <c:pt idx="7761">
                  <c:v>40596</c:v>
                </c:pt>
                <c:pt idx="7762">
                  <c:v>40597</c:v>
                </c:pt>
                <c:pt idx="7763">
                  <c:v>40598</c:v>
                </c:pt>
                <c:pt idx="7764">
                  <c:v>40599</c:v>
                </c:pt>
                <c:pt idx="7765">
                  <c:v>40600</c:v>
                </c:pt>
                <c:pt idx="7766">
                  <c:v>40601</c:v>
                </c:pt>
                <c:pt idx="7767">
                  <c:v>40602</c:v>
                </c:pt>
                <c:pt idx="7768">
                  <c:v>40603</c:v>
                </c:pt>
                <c:pt idx="7769">
                  <c:v>40604</c:v>
                </c:pt>
                <c:pt idx="7770">
                  <c:v>40605</c:v>
                </c:pt>
                <c:pt idx="7771">
                  <c:v>40606</c:v>
                </c:pt>
                <c:pt idx="7772">
                  <c:v>40607</c:v>
                </c:pt>
                <c:pt idx="7773">
                  <c:v>40608</c:v>
                </c:pt>
                <c:pt idx="7774">
                  <c:v>40609</c:v>
                </c:pt>
                <c:pt idx="7775">
                  <c:v>40610</c:v>
                </c:pt>
                <c:pt idx="7776">
                  <c:v>40611</c:v>
                </c:pt>
                <c:pt idx="7777">
                  <c:v>40612</c:v>
                </c:pt>
                <c:pt idx="7778">
                  <c:v>40613</c:v>
                </c:pt>
                <c:pt idx="7779">
                  <c:v>40614</c:v>
                </c:pt>
                <c:pt idx="7780">
                  <c:v>40615</c:v>
                </c:pt>
                <c:pt idx="7781">
                  <c:v>40616</c:v>
                </c:pt>
                <c:pt idx="7782">
                  <c:v>40617</c:v>
                </c:pt>
                <c:pt idx="7783">
                  <c:v>40618</c:v>
                </c:pt>
                <c:pt idx="7784">
                  <c:v>40619</c:v>
                </c:pt>
                <c:pt idx="7785">
                  <c:v>40620</c:v>
                </c:pt>
                <c:pt idx="7786">
                  <c:v>40621</c:v>
                </c:pt>
                <c:pt idx="7787">
                  <c:v>40622</c:v>
                </c:pt>
                <c:pt idx="7788">
                  <c:v>40623</c:v>
                </c:pt>
                <c:pt idx="7789">
                  <c:v>40624</c:v>
                </c:pt>
                <c:pt idx="7790">
                  <c:v>40625</c:v>
                </c:pt>
                <c:pt idx="7791">
                  <c:v>40626</c:v>
                </c:pt>
                <c:pt idx="7792">
                  <c:v>40627</c:v>
                </c:pt>
                <c:pt idx="7793">
                  <c:v>40628</c:v>
                </c:pt>
                <c:pt idx="7794">
                  <c:v>40629</c:v>
                </c:pt>
                <c:pt idx="7795">
                  <c:v>40630</c:v>
                </c:pt>
                <c:pt idx="7796">
                  <c:v>40631</c:v>
                </c:pt>
                <c:pt idx="7797">
                  <c:v>40632</c:v>
                </c:pt>
                <c:pt idx="7798">
                  <c:v>40633</c:v>
                </c:pt>
                <c:pt idx="7799">
                  <c:v>40634</c:v>
                </c:pt>
                <c:pt idx="7800">
                  <c:v>40635</c:v>
                </c:pt>
                <c:pt idx="7801">
                  <c:v>40636</c:v>
                </c:pt>
                <c:pt idx="7802">
                  <c:v>40637</c:v>
                </c:pt>
                <c:pt idx="7803">
                  <c:v>40638</c:v>
                </c:pt>
                <c:pt idx="7804">
                  <c:v>40639</c:v>
                </c:pt>
                <c:pt idx="7805">
                  <c:v>40640</c:v>
                </c:pt>
                <c:pt idx="7806">
                  <c:v>40641</c:v>
                </c:pt>
                <c:pt idx="7807">
                  <c:v>40642</c:v>
                </c:pt>
                <c:pt idx="7808">
                  <c:v>40643</c:v>
                </c:pt>
                <c:pt idx="7809">
                  <c:v>40644</c:v>
                </c:pt>
                <c:pt idx="7810">
                  <c:v>40645</c:v>
                </c:pt>
                <c:pt idx="7811">
                  <c:v>40646</c:v>
                </c:pt>
                <c:pt idx="7812">
                  <c:v>40647</c:v>
                </c:pt>
                <c:pt idx="7813">
                  <c:v>40648</c:v>
                </c:pt>
                <c:pt idx="7814">
                  <c:v>40649</c:v>
                </c:pt>
                <c:pt idx="7815">
                  <c:v>40650</c:v>
                </c:pt>
                <c:pt idx="7816">
                  <c:v>40651</c:v>
                </c:pt>
                <c:pt idx="7817">
                  <c:v>40652</c:v>
                </c:pt>
                <c:pt idx="7818">
                  <c:v>40653</c:v>
                </c:pt>
                <c:pt idx="7819">
                  <c:v>40654</c:v>
                </c:pt>
                <c:pt idx="7820">
                  <c:v>40655</c:v>
                </c:pt>
                <c:pt idx="7821">
                  <c:v>40656</c:v>
                </c:pt>
                <c:pt idx="7822">
                  <c:v>40657</c:v>
                </c:pt>
                <c:pt idx="7823">
                  <c:v>40658</c:v>
                </c:pt>
                <c:pt idx="7824">
                  <c:v>40659</c:v>
                </c:pt>
                <c:pt idx="7825">
                  <c:v>40660</c:v>
                </c:pt>
                <c:pt idx="7826">
                  <c:v>40661</c:v>
                </c:pt>
                <c:pt idx="7827">
                  <c:v>40662</c:v>
                </c:pt>
                <c:pt idx="7828">
                  <c:v>40663</c:v>
                </c:pt>
                <c:pt idx="7829">
                  <c:v>40664</c:v>
                </c:pt>
                <c:pt idx="7830">
                  <c:v>40665</c:v>
                </c:pt>
                <c:pt idx="7831">
                  <c:v>40666</c:v>
                </c:pt>
                <c:pt idx="7832">
                  <c:v>40667</c:v>
                </c:pt>
                <c:pt idx="7833">
                  <c:v>40668</c:v>
                </c:pt>
                <c:pt idx="7834">
                  <c:v>40669</c:v>
                </c:pt>
                <c:pt idx="7835">
                  <c:v>40670</c:v>
                </c:pt>
                <c:pt idx="7836">
                  <c:v>40671</c:v>
                </c:pt>
                <c:pt idx="7837">
                  <c:v>40672</c:v>
                </c:pt>
                <c:pt idx="7838">
                  <c:v>40673</c:v>
                </c:pt>
                <c:pt idx="7839">
                  <c:v>40674</c:v>
                </c:pt>
                <c:pt idx="7840">
                  <c:v>40675</c:v>
                </c:pt>
                <c:pt idx="7841">
                  <c:v>40676</c:v>
                </c:pt>
                <c:pt idx="7842">
                  <c:v>40677</c:v>
                </c:pt>
                <c:pt idx="7843">
                  <c:v>40678</c:v>
                </c:pt>
                <c:pt idx="7844">
                  <c:v>40679</c:v>
                </c:pt>
                <c:pt idx="7845">
                  <c:v>40680</c:v>
                </c:pt>
                <c:pt idx="7846">
                  <c:v>40681</c:v>
                </c:pt>
                <c:pt idx="7847">
                  <c:v>40682</c:v>
                </c:pt>
                <c:pt idx="7848">
                  <c:v>40683</c:v>
                </c:pt>
                <c:pt idx="7849">
                  <c:v>40684</c:v>
                </c:pt>
                <c:pt idx="7850">
                  <c:v>40685</c:v>
                </c:pt>
                <c:pt idx="7851">
                  <c:v>40686</c:v>
                </c:pt>
                <c:pt idx="7852">
                  <c:v>40687</c:v>
                </c:pt>
                <c:pt idx="7853">
                  <c:v>40688</c:v>
                </c:pt>
                <c:pt idx="7854">
                  <c:v>40689</c:v>
                </c:pt>
                <c:pt idx="7855">
                  <c:v>40690</c:v>
                </c:pt>
                <c:pt idx="7856">
                  <c:v>40691</c:v>
                </c:pt>
                <c:pt idx="7857">
                  <c:v>40692</c:v>
                </c:pt>
                <c:pt idx="7858">
                  <c:v>40693</c:v>
                </c:pt>
                <c:pt idx="7859">
                  <c:v>40694</c:v>
                </c:pt>
                <c:pt idx="7860">
                  <c:v>40695</c:v>
                </c:pt>
                <c:pt idx="7861">
                  <c:v>40696</c:v>
                </c:pt>
                <c:pt idx="7862">
                  <c:v>40697</c:v>
                </c:pt>
                <c:pt idx="7863">
                  <c:v>40698</c:v>
                </c:pt>
                <c:pt idx="7864">
                  <c:v>40699</c:v>
                </c:pt>
                <c:pt idx="7865">
                  <c:v>40700</c:v>
                </c:pt>
                <c:pt idx="7866">
                  <c:v>40701</c:v>
                </c:pt>
                <c:pt idx="7867">
                  <c:v>40702</c:v>
                </c:pt>
                <c:pt idx="7868">
                  <c:v>40703</c:v>
                </c:pt>
                <c:pt idx="7869">
                  <c:v>40704</c:v>
                </c:pt>
                <c:pt idx="7870">
                  <c:v>40705</c:v>
                </c:pt>
                <c:pt idx="7871">
                  <c:v>40706</c:v>
                </c:pt>
                <c:pt idx="7872">
                  <c:v>40707</c:v>
                </c:pt>
                <c:pt idx="7873">
                  <c:v>40708</c:v>
                </c:pt>
                <c:pt idx="7874">
                  <c:v>40709</c:v>
                </c:pt>
                <c:pt idx="7875">
                  <c:v>40710</c:v>
                </c:pt>
                <c:pt idx="7876">
                  <c:v>40711</c:v>
                </c:pt>
                <c:pt idx="7877">
                  <c:v>40712</c:v>
                </c:pt>
                <c:pt idx="7878">
                  <c:v>40713</c:v>
                </c:pt>
                <c:pt idx="7879">
                  <c:v>40714</c:v>
                </c:pt>
                <c:pt idx="7880">
                  <c:v>40715</c:v>
                </c:pt>
                <c:pt idx="7881">
                  <c:v>40716</c:v>
                </c:pt>
                <c:pt idx="7882">
                  <c:v>40717</c:v>
                </c:pt>
                <c:pt idx="7883">
                  <c:v>40718</c:v>
                </c:pt>
                <c:pt idx="7884">
                  <c:v>40719</c:v>
                </c:pt>
                <c:pt idx="7885">
                  <c:v>40720</c:v>
                </c:pt>
                <c:pt idx="7886">
                  <c:v>40721</c:v>
                </c:pt>
                <c:pt idx="7887">
                  <c:v>40722</c:v>
                </c:pt>
                <c:pt idx="7888">
                  <c:v>40723</c:v>
                </c:pt>
                <c:pt idx="7889">
                  <c:v>40724</c:v>
                </c:pt>
                <c:pt idx="7890">
                  <c:v>40725</c:v>
                </c:pt>
                <c:pt idx="7891">
                  <c:v>40726</c:v>
                </c:pt>
                <c:pt idx="7892">
                  <c:v>40727</c:v>
                </c:pt>
                <c:pt idx="7893">
                  <c:v>40728</c:v>
                </c:pt>
                <c:pt idx="7894">
                  <c:v>40729</c:v>
                </c:pt>
                <c:pt idx="7895">
                  <c:v>40730</c:v>
                </c:pt>
                <c:pt idx="7896">
                  <c:v>40731</c:v>
                </c:pt>
                <c:pt idx="7897">
                  <c:v>40732</c:v>
                </c:pt>
                <c:pt idx="7898">
                  <c:v>40733</c:v>
                </c:pt>
                <c:pt idx="7899">
                  <c:v>40734</c:v>
                </c:pt>
                <c:pt idx="7900">
                  <c:v>40735</c:v>
                </c:pt>
                <c:pt idx="7901">
                  <c:v>40736</c:v>
                </c:pt>
                <c:pt idx="7902">
                  <c:v>40737</c:v>
                </c:pt>
                <c:pt idx="7903">
                  <c:v>40738</c:v>
                </c:pt>
                <c:pt idx="7904">
                  <c:v>40739</c:v>
                </c:pt>
                <c:pt idx="7905">
                  <c:v>40740</c:v>
                </c:pt>
                <c:pt idx="7906">
                  <c:v>40741</c:v>
                </c:pt>
                <c:pt idx="7907">
                  <c:v>40742</c:v>
                </c:pt>
                <c:pt idx="7908">
                  <c:v>40743</c:v>
                </c:pt>
                <c:pt idx="7909">
                  <c:v>40744</c:v>
                </c:pt>
                <c:pt idx="7910">
                  <c:v>40745</c:v>
                </c:pt>
                <c:pt idx="7911">
                  <c:v>40746</c:v>
                </c:pt>
                <c:pt idx="7912">
                  <c:v>40747</c:v>
                </c:pt>
                <c:pt idx="7913">
                  <c:v>40748</c:v>
                </c:pt>
                <c:pt idx="7914">
                  <c:v>40749</c:v>
                </c:pt>
                <c:pt idx="7915">
                  <c:v>40750</c:v>
                </c:pt>
                <c:pt idx="7916">
                  <c:v>40751</c:v>
                </c:pt>
                <c:pt idx="7917">
                  <c:v>40752</c:v>
                </c:pt>
                <c:pt idx="7918">
                  <c:v>40753</c:v>
                </c:pt>
                <c:pt idx="7919">
                  <c:v>40754</c:v>
                </c:pt>
                <c:pt idx="7920">
                  <c:v>40755</c:v>
                </c:pt>
                <c:pt idx="7921">
                  <c:v>40756</c:v>
                </c:pt>
                <c:pt idx="7922">
                  <c:v>40757</c:v>
                </c:pt>
                <c:pt idx="7923">
                  <c:v>40758</c:v>
                </c:pt>
                <c:pt idx="7924">
                  <c:v>40759</c:v>
                </c:pt>
                <c:pt idx="7925">
                  <c:v>40760</c:v>
                </c:pt>
                <c:pt idx="7926">
                  <c:v>40761</c:v>
                </c:pt>
                <c:pt idx="7927">
                  <c:v>40762</c:v>
                </c:pt>
                <c:pt idx="7928">
                  <c:v>40763</c:v>
                </c:pt>
                <c:pt idx="7929">
                  <c:v>40764</c:v>
                </c:pt>
                <c:pt idx="7930">
                  <c:v>40765</c:v>
                </c:pt>
                <c:pt idx="7931">
                  <c:v>40766</c:v>
                </c:pt>
                <c:pt idx="7932">
                  <c:v>40767</c:v>
                </c:pt>
                <c:pt idx="7933">
                  <c:v>40768</c:v>
                </c:pt>
                <c:pt idx="7934">
                  <c:v>40769</c:v>
                </c:pt>
                <c:pt idx="7935">
                  <c:v>40770</c:v>
                </c:pt>
                <c:pt idx="7936">
                  <c:v>40771</c:v>
                </c:pt>
                <c:pt idx="7937">
                  <c:v>40772</c:v>
                </c:pt>
                <c:pt idx="7938">
                  <c:v>40773</c:v>
                </c:pt>
                <c:pt idx="7939">
                  <c:v>40774</c:v>
                </c:pt>
                <c:pt idx="7940">
                  <c:v>40775</c:v>
                </c:pt>
                <c:pt idx="7941">
                  <c:v>40776</c:v>
                </c:pt>
                <c:pt idx="7942">
                  <c:v>40777</c:v>
                </c:pt>
                <c:pt idx="7943">
                  <c:v>40778</c:v>
                </c:pt>
                <c:pt idx="7944">
                  <c:v>40779</c:v>
                </c:pt>
                <c:pt idx="7945">
                  <c:v>40780</c:v>
                </c:pt>
                <c:pt idx="7946">
                  <c:v>40781</c:v>
                </c:pt>
                <c:pt idx="7947">
                  <c:v>40782</c:v>
                </c:pt>
                <c:pt idx="7948">
                  <c:v>40783</c:v>
                </c:pt>
                <c:pt idx="7949">
                  <c:v>40784</c:v>
                </c:pt>
                <c:pt idx="7950">
                  <c:v>40785</c:v>
                </c:pt>
                <c:pt idx="7951">
                  <c:v>40786</c:v>
                </c:pt>
                <c:pt idx="7952">
                  <c:v>40787</c:v>
                </c:pt>
                <c:pt idx="7953">
                  <c:v>40788</c:v>
                </c:pt>
                <c:pt idx="7954">
                  <c:v>40789</c:v>
                </c:pt>
                <c:pt idx="7955">
                  <c:v>40790</c:v>
                </c:pt>
                <c:pt idx="7956">
                  <c:v>40791</c:v>
                </c:pt>
                <c:pt idx="7957">
                  <c:v>40792</c:v>
                </c:pt>
                <c:pt idx="7958">
                  <c:v>40793</c:v>
                </c:pt>
                <c:pt idx="7959">
                  <c:v>40794</c:v>
                </c:pt>
                <c:pt idx="7960">
                  <c:v>40795</c:v>
                </c:pt>
                <c:pt idx="7961">
                  <c:v>40796</c:v>
                </c:pt>
                <c:pt idx="7962">
                  <c:v>40797</c:v>
                </c:pt>
                <c:pt idx="7963">
                  <c:v>40798</c:v>
                </c:pt>
                <c:pt idx="7964">
                  <c:v>40799</c:v>
                </c:pt>
                <c:pt idx="7965">
                  <c:v>40800</c:v>
                </c:pt>
                <c:pt idx="7966">
                  <c:v>40801</c:v>
                </c:pt>
                <c:pt idx="7967">
                  <c:v>40802</c:v>
                </c:pt>
                <c:pt idx="7968">
                  <c:v>40803</c:v>
                </c:pt>
                <c:pt idx="7969">
                  <c:v>40804</c:v>
                </c:pt>
                <c:pt idx="7970">
                  <c:v>40805</c:v>
                </c:pt>
                <c:pt idx="7971">
                  <c:v>40806</c:v>
                </c:pt>
                <c:pt idx="7972">
                  <c:v>40807</c:v>
                </c:pt>
                <c:pt idx="7973">
                  <c:v>40808</c:v>
                </c:pt>
                <c:pt idx="7974">
                  <c:v>40809</c:v>
                </c:pt>
                <c:pt idx="7975">
                  <c:v>40810</c:v>
                </c:pt>
                <c:pt idx="7976">
                  <c:v>40811</c:v>
                </c:pt>
                <c:pt idx="7977">
                  <c:v>40812</c:v>
                </c:pt>
                <c:pt idx="7978">
                  <c:v>40813</c:v>
                </c:pt>
                <c:pt idx="7979">
                  <c:v>40814</c:v>
                </c:pt>
                <c:pt idx="7980">
                  <c:v>40815</c:v>
                </c:pt>
                <c:pt idx="7981">
                  <c:v>40816</c:v>
                </c:pt>
                <c:pt idx="7982">
                  <c:v>40817</c:v>
                </c:pt>
                <c:pt idx="7983">
                  <c:v>40818</c:v>
                </c:pt>
                <c:pt idx="7984">
                  <c:v>40819</c:v>
                </c:pt>
                <c:pt idx="7985">
                  <c:v>40820</c:v>
                </c:pt>
                <c:pt idx="7986">
                  <c:v>40821</c:v>
                </c:pt>
                <c:pt idx="7987">
                  <c:v>40822</c:v>
                </c:pt>
                <c:pt idx="7988">
                  <c:v>40823</c:v>
                </c:pt>
                <c:pt idx="7989">
                  <c:v>40824</c:v>
                </c:pt>
                <c:pt idx="7990">
                  <c:v>40825</c:v>
                </c:pt>
                <c:pt idx="7991">
                  <c:v>40826</c:v>
                </c:pt>
                <c:pt idx="7992">
                  <c:v>40827</c:v>
                </c:pt>
                <c:pt idx="7993">
                  <c:v>40828</c:v>
                </c:pt>
                <c:pt idx="7994">
                  <c:v>40829</c:v>
                </c:pt>
                <c:pt idx="7995">
                  <c:v>40830</c:v>
                </c:pt>
                <c:pt idx="7996">
                  <c:v>40831</c:v>
                </c:pt>
                <c:pt idx="7997">
                  <c:v>40832</c:v>
                </c:pt>
                <c:pt idx="7998">
                  <c:v>40833</c:v>
                </c:pt>
                <c:pt idx="7999">
                  <c:v>40834</c:v>
                </c:pt>
                <c:pt idx="8000">
                  <c:v>40835</c:v>
                </c:pt>
                <c:pt idx="8001">
                  <c:v>40836</c:v>
                </c:pt>
                <c:pt idx="8002">
                  <c:v>40837</c:v>
                </c:pt>
                <c:pt idx="8003">
                  <c:v>40838</c:v>
                </c:pt>
                <c:pt idx="8004">
                  <c:v>40839</c:v>
                </c:pt>
                <c:pt idx="8005">
                  <c:v>40840</c:v>
                </c:pt>
                <c:pt idx="8006">
                  <c:v>40841</c:v>
                </c:pt>
                <c:pt idx="8007">
                  <c:v>40842</c:v>
                </c:pt>
                <c:pt idx="8008">
                  <c:v>40843</c:v>
                </c:pt>
                <c:pt idx="8009">
                  <c:v>40844</c:v>
                </c:pt>
                <c:pt idx="8010">
                  <c:v>40845</c:v>
                </c:pt>
                <c:pt idx="8011">
                  <c:v>40846</c:v>
                </c:pt>
                <c:pt idx="8012">
                  <c:v>40847</c:v>
                </c:pt>
                <c:pt idx="8013">
                  <c:v>40848</c:v>
                </c:pt>
                <c:pt idx="8014">
                  <c:v>40849</c:v>
                </c:pt>
                <c:pt idx="8015">
                  <c:v>40850</c:v>
                </c:pt>
                <c:pt idx="8016">
                  <c:v>40851</c:v>
                </c:pt>
                <c:pt idx="8017">
                  <c:v>40852</c:v>
                </c:pt>
                <c:pt idx="8018">
                  <c:v>40853</c:v>
                </c:pt>
                <c:pt idx="8019">
                  <c:v>40854</c:v>
                </c:pt>
                <c:pt idx="8020">
                  <c:v>40855</c:v>
                </c:pt>
                <c:pt idx="8021">
                  <c:v>40856</c:v>
                </c:pt>
                <c:pt idx="8022">
                  <c:v>40857</c:v>
                </c:pt>
                <c:pt idx="8023">
                  <c:v>40858</c:v>
                </c:pt>
                <c:pt idx="8024">
                  <c:v>40859</c:v>
                </c:pt>
                <c:pt idx="8025">
                  <c:v>40860</c:v>
                </c:pt>
                <c:pt idx="8026">
                  <c:v>40861</c:v>
                </c:pt>
                <c:pt idx="8027">
                  <c:v>40862</c:v>
                </c:pt>
                <c:pt idx="8028">
                  <c:v>40863</c:v>
                </c:pt>
                <c:pt idx="8029">
                  <c:v>40864</c:v>
                </c:pt>
                <c:pt idx="8030">
                  <c:v>40865</c:v>
                </c:pt>
                <c:pt idx="8031">
                  <c:v>40866</c:v>
                </c:pt>
                <c:pt idx="8032">
                  <c:v>40867</c:v>
                </c:pt>
                <c:pt idx="8033">
                  <c:v>40868</c:v>
                </c:pt>
                <c:pt idx="8034">
                  <c:v>40869</c:v>
                </c:pt>
                <c:pt idx="8035">
                  <c:v>40870</c:v>
                </c:pt>
                <c:pt idx="8036">
                  <c:v>40871</c:v>
                </c:pt>
                <c:pt idx="8037">
                  <c:v>40872</c:v>
                </c:pt>
                <c:pt idx="8038">
                  <c:v>40873</c:v>
                </c:pt>
                <c:pt idx="8039">
                  <c:v>40874</c:v>
                </c:pt>
                <c:pt idx="8040">
                  <c:v>40875</c:v>
                </c:pt>
                <c:pt idx="8041">
                  <c:v>40876</c:v>
                </c:pt>
                <c:pt idx="8042">
                  <c:v>40877</c:v>
                </c:pt>
                <c:pt idx="8043">
                  <c:v>40878</c:v>
                </c:pt>
                <c:pt idx="8044">
                  <c:v>40879</c:v>
                </c:pt>
                <c:pt idx="8045">
                  <c:v>40880</c:v>
                </c:pt>
                <c:pt idx="8046">
                  <c:v>40881</c:v>
                </c:pt>
                <c:pt idx="8047">
                  <c:v>40882</c:v>
                </c:pt>
                <c:pt idx="8048">
                  <c:v>40883</c:v>
                </c:pt>
                <c:pt idx="8049">
                  <c:v>40884</c:v>
                </c:pt>
                <c:pt idx="8050">
                  <c:v>40885</c:v>
                </c:pt>
                <c:pt idx="8051">
                  <c:v>40886</c:v>
                </c:pt>
                <c:pt idx="8052">
                  <c:v>40887</c:v>
                </c:pt>
                <c:pt idx="8053">
                  <c:v>40888</c:v>
                </c:pt>
                <c:pt idx="8054">
                  <c:v>40889</c:v>
                </c:pt>
                <c:pt idx="8055">
                  <c:v>40890</c:v>
                </c:pt>
                <c:pt idx="8056">
                  <c:v>40891</c:v>
                </c:pt>
                <c:pt idx="8057">
                  <c:v>40892</c:v>
                </c:pt>
                <c:pt idx="8058">
                  <c:v>40893</c:v>
                </c:pt>
                <c:pt idx="8059">
                  <c:v>40894</c:v>
                </c:pt>
                <c:pt idx="8060">
                  <c:v>40895</c:v>
                </c:pt>
                <c:pt idx="8061">
                  <c:v>40896</c:v>
                </c:pt>
                <c:pt idx="8062">
                  <c:v>40897</c:v>
                </c:pt>
                <c:pt idx="8063">
                  <c:v>40898</c:v>
                </c:pt>
                <c:pt idx="8064">
                  <c:v>40899</c:v>
                </c:pt>
                <c:pt idx="8065">
                  <c:v>40900</c:v>
                </c:pt>
                <c:pt idx="8066">
                  <c:v>40901</c:v>
                </c:pt>
                <c:pt idx="8067">
                  <c:v>40902</c:v>
                </c:pt>
                <c:pt idx="8068">
                  <c:v>40903</c:v>
                </c:pt>
                <c:pt idx="8069">
                  <c:v>40904</c:v>
                </c:pt>
                <c:pt idx="8070">
                  <c:v>40905</c:v>
                </c:pt>
                <c:pt idx="8071">
                  <c:v>40906</c:v>
                </c:pt>
                <c:pt idx="8072">
                  <c:v>40907</c:v>
                </c:pt>
                <c:pt idx="8073">
                  <c:v>40908</c:v>
                </c:pt>
                <c:pt idx="8074">
                  <c:v>40909</c:v>
                </c:pt>
                <c:pt idx="8075">
                  <c:v>40910</c:v>
                </c:pt>
                <c:pt idx="8076">
                  <c:v>40911</c:v>
                </c:pt>
                <c:pt idx="8077">
                  <c:v>40912</c:v>
                </c:pt>
                <c:pt idx="8078">
                  <c:v>40913</c:v>
                </c:pt>
                <c:pt idx="8079">
                  <c:v>40914</c:v>
                </c:pt>
                <c:pt idx="8080">
                  <c:v>40915</c:v>
                </c:pt>
                <c:pt idx="8081">
                  <c:v>40916</c:v>
                </c:pt>
                <c:pt idx="8082">
                  <c:v>40917</c:v>
                </c:pt>
                <c:pt idx="8083">
                  <c:v>40918</c:v>
                </c:pt>
                <c:pt idx="8084">
                  <c:v>40919</c:v>
                </c:pt>
                <c:pt idx="8085">
                  <c:v>40920</c:v>
                </c:pt>
                <c:pt idx="8086">
                  <c:v>40921</c:v>
                </c:pt>
                <c:pt idx="8087">
                  <c:v>40922</c:v>
                </c:pt>
                <c:pt idx="8088">
                  <c:v>40923</c:v>
                </c:pt>
                <c:pt idx="8089">
                  <c:v>40924</c:v>
                </c:pt>
                <c:pt idx="8090">
                  <c:v>40925</c:v>
                </c:pt>
                <c:pt idx="8091">
                  <c:v>40926</c:v>
                </c:pt>
                <c:pt idx="8092">
                  <c:v>40927</c:v>
                </c:pt>
                <c:pt idx="8093">
                  <c:v>40928</c:v>
                </c:pt>
                <c:pt idx="8094">
                  <c:v>40929</c:v>
                </c:pt>
                <c:pt idx="8095">
                  <c:v>40930</c:v>
                </c:pt>
                <c:pt idx="8096">
                  <c:v>40931</c:v>
                </c:pt>
                <c:pt idx="8097">
                  <c:v>40932</c:v>
                </c:pt>
                <c:pt idx="8098">
                  <c:v>40933</c:v>
                </c:pt>
                <c:pt idx="8099">
                  <c:v>40934</c:v>
                </c:pt>
                <c:pt idx="8100">
                  <c:v>40935</c:v>
                </c:pt>
                <c:pt idx="8101">
                  <c:v>40936</c:v>
                </c:pt>
                <c:pt idx="8102">
                  <c:v>40937</c:v>
                </c:pt>
                <c:pt idx="8103">
                  <c:v>40938</c:v>
                </c:pt>
                <c:pt idx="8104">
                  <c:v>40939</c:v>
                </c:pt>
                <c:pt idx="8105">
                  <c:v>40940</c:v>
                </c:pt>
                <c:pt idx="8106">
                  <c:v>40941</c:v>
                </c:pt>
                <c:pt idx="8107">
                  <c:v>40942</c:v>
                </c:pt>
                <c:pt idx="8108">
                  <c:v>40943</c:v>
                </c:pt>
                <c:pt idx="8109">
                  <c:v>40944</c:v>
                </c:pt>
                <c:pt idx="8110">
                  <c:v>40945</c:v>
                </c:pt>
                <c:pt idx="8111">
                  <c:v>40946</c:v>
                </c:pt>
                <c:pt idx="8112">
                  <c:v>40947</c:v>
                </c:pt>
                <c:pt idx="8113">
                  <c:v>40948</c:v>
                </c:pt>
                <c:pt idx="8114">
                  <c:v>40949</c:v>
                </c:pt>
                <c:pt idx="8115">
                  <c:v>40950</c:v>
                </c:pt>
                <c:pt idx="8116">
                  <c:v>40951</c:v>
                </c:pt>
                <c:pt idx="8117">
                  <c:v>40952</c:v>
                </c:pt>
                <c:pt idx="8118">
                  <c:v>40953</c:v>
                </c:pt>
                <c:pt idx="8119">
                  <c:v>40954</c:v>
                </c:pt>
                <c:pt idx="8120">
                  <c:v>40955</c:v>
                </c:pt>
                <c:pt idx="8121">
                  <c:v>40956</c:v>
                </c:pt>
                <c:pt idx="8122">
                  <c:v>40957</c:v>
                </c:pt>
                <c:pt idx="8123">
                  <c:v>40958</c:v>
                </c:pt>
                <c:pt idx="8124">
                  <c:v>40959</c:v>
                </c:pt>
                <c:pt idx="8125">
                  <c:v>40960</c:v>
                </c:pt>
                <c:pt idx="8126">
                  <c:v>40961</c:v>
                </c:pt>
                <c:pt idx="8127">
                  <c:v>40962</c:v>
                </c:pt>
                <c:pt idx="8128">
                  <c:v>40963</c:v>
                </c:pt>
                <c:pt idx="8129">
                  <c:v>40964</c:v>
                </c:pt>
                <c:pt idx="8130">
                  <c:v>40965</c:v>
                </c:pt>
                <c:pt idx="8131">
                  <c:v>40966</c:v>
                </c:pt>
                <c:pt idx="8132">
                  <c:v>40967</c:v>
                </c:pt>
                <c:pt idx="8133">
                  <c:v>40968</c:v>
                </c:pt>
                <c:pt idx="8134">
                  <c:v>40969</c:v>
                </c:pt>
                <c:pt idx="8135">
                  <c:v>40970</c:v>
                </c:pt>
                <c:pt idx="8136">
                  <c:v>40971</c:v>
                </c:pt>
                <c:pt idx="8137">
                  <c:v>40972</c:v>
                </c:pt>
                <c:pt idx="8138">
                  <c:v>40973</c:v>
                </c:pt>
                <c:pt idx="8139">
                  <c:v>40974</c:v>
                </c:pt>
                <c:pt idx="8140">
                  <c:v>40975</c:v>
                </c:pt>
                <c:pt idx="8141">
                  <c:v>40976</c:v>
                </c:pt>
                <c:pt idx="8142">
                  <c:v>40977</c:v>
                </c:pt>
                <c:pt idx="8143">
                  <c:v>40978</c:v>
                </c:pt>
                <c:pt idx="8144">
                  <c:v>40979</c:v>
                </c:pt>
                <c:pt idx="8145">
                  <c:v>40980</c:v>
                </c:pt>
                <c:pt idx="8146">
                  <c:v>40981</c:v>
                </c:pt>
                <c:pt idx="8147">
                  <c:v>40982</c:v>
                </c:pt>
                <c:pt idx="8148">
                  <c:v>40983</c:v>
                </c:pt>
                <c:pt idx="8149">
                  <c:v>40984</c:v>
                </c:pt>
                <c:pt idx="8150">
                  <c:v>40985</c:v>
                </c:pt>
                <c:pt idx="8151">
                  <c:v>40986</c:v>
                </c:pt>
                <c:pt idx="8152">
                  <c:v>40987</c:v>
                </c:pt>
                <c:pt idx="8153">
                  <c:v>40988</c:v>
                </c:pt>
                <c:pt idx="8154">
                  <c:v>40989</c:v>
                </c:pt>
                <c:pt idx="8155">
                  <c:v>40990</c:v>
                </c:pt>
                <c:pt idx="8156">
                  <c:v>40991</c:v>
                </c:pt>
                <c:pt idx="8157">
                  <c:v>40992</c:v>
                </c:pt>
                <c:pt idx="8158">
                  <c:v>40993</c:v>
                </c:pt>
                <c:pt idx="8159">
                  <c:v>40994</c:v>
                </c:pt>
                <c:pt idx="8160">
                  <c:v>40995</c:v>
                </c:pt>
                <c:pt idx="8161">
                  <c:v>40996</c:v>
                </c:pt>
                <c:pt idx="8162">
                  <c:v>40997</c:v>
                </c:pt>
                <c:pt idx="8163">
                  <c:v>40998</c:v>
                </c:pt>
                <c:pt idx="8164">
                  <c:v>40999</c:v>
                </c:pt>
                <c:pt idx="8165">
                  <c:v>41000</c:v>
                </c:pt>
                <c:pt idx="8166">
                  <c:v>41001</c:v>
                </c:pt>
                <c:pt idx="8167">
                  <c:v>41002</c:v>
                </c:pt>
                <c:pt idx="8168">
                  <c:v>41003</c:v>
                </c:pt>
                <c:pt idx="8169">
                  <c:v>41004</c:v>
                </c:pt>
                <c:pt idx="8170">
                  <c:v>41005</c:v>
                </c:pt>
                <c:pt idx="8171">
                  <c:v>41006</c:v>
                </c:pt>
                <c:pt idx="8172">
                  <c:v>41007</c:v>
                </c:pt>
                <c:pt idx="8173">
                  <c:v>41008</c:v>
                </c:pt>
                <c:pt idx="8174">
                  <c:v>41009</c:v>
                </c:pt>
                <c:pt idx="8175">
                  <c:v>41010</c:v>
                </c:pt>
                <c:pt idx="8176">
                  <c:v>41011</c:v>
                </c:pt>
                <c:pt idx="8177">
                  <c:v>41012</c:v>
                </c:pt>
                <c:pt idx="8178">
                  <c:v>41013</c:v>
                </c:pt>
                <c:pt idx="8179">
                  <c:v>41014</c:v>
                </c:pt>
                <c:pt idx="8180">
                  <c:v>41015</c:v>
                </c:pt>
                <c:pt idx="8181">
                  <c:v>41016</c:v>
                </c:pt>
                <c:pt idx="8182">
                  <c:v>41017</c:v>
                </c:pt>
                <c:pt idx="8183">
                  <c:v>41018</c:v>
                </c:pt>
                <c:pt idx="8184">
                  <c:v>41019</c:v>
                </c:pt>
                <c:pt idx="8185">
                  <c:v>41020</c:v>
                </c:pt>
                <c:pt idx="8186">
                  <c:v>41021</c:v>
                </c:pt>
                <c:pt idx="8187">
                  <c:v>41022</c:v>
                </c:pt>
                <c:pt idx="8188">
                  <c:v>41023</c:v>
                </c:pt>
                <c:pt idx="8189">
                  <c:v>41024</c:v>
                </c:pt>
                <c:pt idx="8190">
                  <c:v>41025</c:v>
                </c:pt>
                <c:pt idx="8191">
                  <c:v>41026</c:v>
                </c:pt>
                <c:pt idx="8192">
                  <c:v>41027</c:v>
                </c:pt>
                <c:pt idx="8193">
                  <c:v>41028</c:v>
                </c:pt>
                <c:pt idx="8194">
                  <c:v>41029</c:v>
                </c:pt>
                <c:pt idx="8195">
                  <c:v>41030</c:v>
                </c:pt>
                <c:pt idx="8196">
                  <c:v>41031</c:v>
                </c:pt>
                <c:pt idx="8197">
                  <c:v>41032</c:v>
                </c:pt>
                <c:pt idx="8198">
                  <c:v>41033</c:v>
                </c:pt>
                <c:pt idx="8199">
                  <c:v>41034</c:v>
                </c:pt>
                <c:pt idx="8200">
                  <c:v>41035</c:v>
                </c:pt>
                <c:pt idx="8201">
                  <c:v>41036</c:v>
                </c:pt>
                <c:pt idx="8202">
                  <c:v>41037</c:v>
                </c:pt>
                <c:pt idx="8203">
                  <c:v>41038</c:v>
                </c:pt>
                <c:pt idx="8204">
                  <c:v>41039</c:v>
                </c:pt>
                <c:pt idx="8205">
                  <c:v>41040</c:v>
                </c:pt>
                <c:pt idx="8206">
                  <c:v>41041</c:v>
                </c:pt>
                <c:pt idx="8207">
                  <c:v>41042</c:v>
                </c:pt>
                <c:pt idx="8208">
                  <c:v>41043</c:v>
                </c:pt>
                <c:pt idx="8209">
                  <c:v>41044</c:v>
                </c:pt>
                <c:pt idx="8210">
                  <c:v>41045</c:v>
                </c:pt>
                <c:pt idx="8211">
                  <c:v>41046</c:v>
                </c:pt>
                <c:pt idx="8212">
                  <c:v>41047</c:v>
                </c:pt>
                <c:pt idx="8213">
                  <c:v>41048</c:v>
                </c:pt>
                <c:pt idx="8214">
                  <c:v>41049</c:v>
                </c:pt>
                <c:pt idx="8215">
                  <c:v>41050</c:v>
                </c:pt>
                <c:pt idx="8216">
                  <c:v>41051</c:v>
                </c:pt>
                <c:pt idx="8217">
                  <c:v>41052</c:v>
                </c:pt>
                <c:pt idx="8218">
                  <c:v>41053</c:v>
                </c:pt>
                <c:pt idx="8219">
                  <c:v>41054</c:v>
                </c:pt>
                <c:pt idx="8220">
                  <c:v>41055</c:v>
                </c:pt>
                <c:pt idx="8221">
                  <c:v>41056</c:v>
                </c:pt>
                <c:pt idx="8222">
                  <c:v>41057</c:v>
                </c:pt>
                <c:pt idx="8223">
                  <c:v>41058</c:v>
                </c:pt>
                <c:pt idx="8224">
                  <c:v>41059</c:v>
                </c:pt>
                <c:pt idx="8225">
                  <c:v>41060</c:v>
                </c:pt>
                <c:pt idx="8226">
                  <c:v>41061</c:v>
                </c:pt>
                <c:pt idx="8227">
                  <c:v>41062</c:v>
                </c:pt>
                <c:pt idx="8228">
                  <c:v>41063</c:v>
                </c:pt>
                <c:pt idx="8229">
                  <c:v>41064</c:v>
                </c:pt>
                <c:pt idx="8230">
                  <c:v>41065</c:v>
                </c:pt>
                <c:pt idx="8231">
                  <c:v>41066</c:v>
                </c:pt>
                <c:pt idx="8232">
                  <c:v>41067</c:v>
                </c:pt>
                <c:pt idx="8233">
                  <c:v>41068</c:v>
                </c:pt>
                <c:pt idx="8234">
                  <c:v>41069</c:v>
                </c:pt>
                <c:pt idx="8235">
                  <c:v>41070</c:v>
                </c:pt>
                <c:pt idx="8236">
                  <c:v>41071</c:v>
                </c:pt>
                <c:pt idx="8237">
                  <c:v>41072</c:v>
                </c:pt>
                <c:pt idx="8238">
                  <c:v>41073</c:v>
                </c:pt>
                <c:pt idx="8239">
                  <c:v>41074</c:v>
                </c:pt>
                <c:pt idx="8240">
                  <c:v>41075</c:v>
                </c:pt>
                <c:pt idx="8241">
                  <c:v>41076</c:v>
                </c:pt>
                <c:pt idx="8242">
                  <c:v>41077</c:v>
                </c:pt>
                <c:pt idx="8243">
                  <c:v>41078</c:v>
                </c:pt>
                <c:pt idx="8244">
                  <c:v>41079</c:v>
                </c:pt>
                <c:pt idx="8245">
                  <c:v>41080</c:v>
                </c:pt>
                <c:pt idx="8246">
                  <c:v>41081</c:v>
                </c:pt>
                <c:pt idx="8247">
                  <c:v>41082</c:v>
                </c:pt>
                <c:pt idx="8248">
                  <c:v>41083</c:v>
                </c:pt>
                <c:pt idx="8249">
                  <c:v>41084</c:v>
                </c:pt>
                <c:pt idx="8250">
                  <c:v>41085</c:v>
                </c:pt>
                <c:pt idx="8251">
                  <c:v>41086</c:v>
                </c:pt>
                <c:pt idx="8252">
                  <c:v>41087</c:v>
                </c:pt>
                <c:pt idx="8253">
                  <c:v>41088</c:v>
                </c:pt>
                <c:pt idx="8254">
                  <c:v>41089</c:v>
                </c:pt>
                <c:pt idx="8255">
                  <c:v>41090</c:v>
                </c:pt>
                <c:pt idx="8256">
                  <c:v>41091</c:v>
                </c:pt>
                <c:pt idx="8257">
                  <c:v>41092</c:v>
                </c:pt>
                <c:pt idx="8258">
                  <c:v>41093</c:v>
                </c:pt>
                <c:pt idx="8259">
                  <c:v>41094</c:v>
                </c:pt>
                <c:pt idx="8260">
                  <c:v>41095</c:v>
                </c:pt>
                <c:pt idx="8261">
                  <c:v>41096</c:v>
                </c:pt>
                <c:pt idx="8262">
                  <c:v>41097</c:v>
                </c:pt>
                <c:pt idx="8263">
                  <c:v>41098</c:v>
                </c:pt>
                <c:pt idx="8264">
                  <c:v>41099</c:v>
                </c:pt>
                <c:pt idx="8265">
                  <c:v>41100</c:v>
                </c:pt>
                <c:pt idx="8266">
                  <c:v>41101</c:v>
                </c:pt>
                <c:pt idx="8267">
                  <c:v>41102</c:v>
                </c:pt>
                <c:pt idx="8268">
                  <c:v>41103</c:v>
                </c:pt>
                <c:pt idx="8269">
                  <c:v>41104</c:v>
                </c:pt>
                <c:pt idx="8270">
                  <c:v>41105</c:v>
                </c:pt>
                <c:pt idx="8271">
                  <c:v>41106</c:v>
                </c:pt>
                <c:pt idx="8272">
                  <c:v>41107</c:v>
                </c:pt>
                <c:pt idx="8273">
                  <c:v>41108</c:v>
                </c:pt>
                <c:pt idx="8274">
                  <c:v>41109</c:v>
                </c:pt>
                <c:pt idx="8275">
                  <c:v>41110</c:v>
                </c:pt>
                <c:pt idx="8276">
                  <c:v>41111</c:v>
                </c:pt>
                <c:pt idx="8277">
                  <c:v>41112</c:v>
                </c:pt>
                <c:pt idx="8278">
                  <c:v>41113</c:v>
                </c:pt>
                <c:pt idx="8279">
                  <c:v>41114</c:v>
                </c:pt>
                <c:pt idx="8280">
                  <c:v>41115</c:v>
                </c:pt>
                <c:pt idx="8281">
                  <c:v>41116</c:v>
                </c:pt>
                <c:pt idx="8282">
                  <c:v>41117</c:v>
                </c:pt>
                <c:pt idx="8283">
                  <c:v>41118</c:v>
                </c:pt>
                <c:pt idx="8284">
                  <c:v>41119</c:v>
                </c:pt>
                <c:pt idx="8285">
                  <c:v>41120</c:v>
                </c:pt>
                <c:pt idx="8286">
                  <c:v>41121</c:v>
                </c:pt>
                <c:pt idx="8287">
                  <c:v>41122</c:v>
                </c:pt>
                <c:pt idx="8288">
                  <c:v>41123</c:v>
                </c:pt>
                <c:pt idx="8289">
                  <c:v>41124</c:v>
                </c:pt>
                <c:pt idx="8290">
                  <c:v>41125</c:v>
                </c:pt>
                <c:pt idx="8291">
                  <c:v>41126</c:v>
                </c:pt>
                <c:pt idx="8292">
                  <c:v>41127</c:v>
                </c:pt>
                <c:pt idx="8293">
                  <c:v>41128</c:v>
                </c:pt>
                <c:pt idx="8294">
                  <c:v>41129</c:v>
                </c:pt>
                <c:pt idx="8295">
                  <c:v>41130</c:v>
                </c:pt>
                <c:pt idx="8296">
                  <c:v>41131</c:v>
                </c:pt>
                <c:pt idx="8297">
                  <c:v>41132</c:v>
                </c:pt>
                <c:pt idx="8298">
                  <c:v>41133</c:v>
                </c:pt>
                <c:pt idx="8299">
                  <c:v>41134</c:v>
                </c:pt>
                <c:pt idx="8300">
                  <c:v>41135</c:v>
                </c:pt>
                <c:pt idx="8301">
                  <c:v>41136</c:v>
                </c:pt>
                <c:pt idx="8302">
                  <c:v>41137</c:v>
                </c:pt>
                <c:pt idx="8303">
                  <c:v>41138</c:v>
                </c:pt>
                <c:pt idx="8304">
                  <c:v>41139</c:v>
                </c:pt>
                <c:pt idx="8305">
                  <c:v>41140</c:v>
                </c:pt>
                <c:pt idx="8306">
                  <c:v>41141</c:v>
                </c:pt>
                <c:pt idx="8307">
                  <c:v>41142</c:v>
                </c:pt>
                <c:pt idx="8308">
                  <c:v>41143</c:v>
                </c:pt>
                <c:pt idx="8309">
                  <c:v>41144</c:v>
                </c:pt>
                <c:pt idx="8310">
                  <c:v>41145</c:v>
                </c:pt>
                <c:pt idx="8311">
                  <c:v>41146</c:v>
                </c:pt>
                <c:pt idx="8312">
                  <c:v>41147</c:v>
                </c:pt>
                <c:pt idx="8313">
                  <c:v>41148</c:v>
                </c:pt>
                <c:pt idx="8314">
                  <c:v>41149</c:v>
                </c:pt>
                <c:pt idx="8315">
                  <c:v>41150</c:v>
                </c:pt>
                <c:pt idx="8316">
                  <c:v>41151</c:v>
                </c:pt>
                <c:pt idx="8317">
                  <c:v>41152</c:v>
                </c:pt>
                <c:pt idx="8318">
                  <c:v>41153</c:v>
                </c:pt>
                <c:pt idx="8319">
                  <c:v>41154</c:v>
                </c:pt>
                <c:pt idx="8320">
                  <c:v>41155</c:v>
                </c:pt>
                <c:pt idx="8321">
                  <c:v>41156</c:v>
                </c:pt>
                <c:pt idx="8322">
                  <c:v>41157</c:v>
                </c:pt>
                <c:pt idx="8323">
                  <c:v>41158</c:v>
                </c:pt>
                <c:pt idx="8324">
                  <c:v>41159</c:v>
                </c:pt>
                <c:pt idx="8325">
                  <c:v>41160</c:v>
                </c:pt>
                <c:pt idx="8326">
                  <c:v>41161</c:v>
                </c:pt>
                <c:pt idx="8327">
                  <c:v>41162</c:v>
                </c:pt>
                <c:pt idx="8328">
                  <c:v>41163</c:v>
                </c:pt>
                <c:pt idx="8329">
                  <c:v>41164</c:v>
                </c:pt>
                <c:pt idx="8330">
                  <c:v>41165</c:v>
                </c:pt>
                <c:pt idx="8331">
                  <c:v>41166</c:v>
                </c:pt>
                <c:pt idx="8332">
                  <c:v>41167</c:v>
                </c:pt>
                <c:pt idx="8333">
                  <c:v>41168</c:v>
                </c:pt>
                <c:pt idx="8334">
                  <c:v>41169</c:v>
                </c:pt>
                <c:pt idx="8335">
                  <c:v>41170</c:v>
                </c:pt>
                <c:pt idx="8336">
                  <c:v>41171</c:v>
                </c:pt>
                <c:pt idx="8337">
                  <c:v>41172</c:v>
                </c:pt>
                <c:pt idx="8338">
                  <c:v>41173</c:v>
                </c:pt>
                <c:pt idx="8339">
                  <c:v>41174</c:v>
                </c:pt>
                <c:pt idx="8340">
                  <c:v>41175</c:v>
                </c:pt>
                <c:pt idx="8341">
                  <c:v>41176</c:v>
                </c:pt>
                <c:pt idx="8342">
                  <c:v>41177</c:v>
                </c:pt>
                <c:pt idx="8343">
                  <c:v>41178</c:v>
                </c:pt>
                <c:pt idx="8344">
                  <c:v>41179</c:v>
                </c:pt>
                <c:pt idx="8345">
                  <c:v>41180</c:v>
                </c:pt>
                <c:pt idx="8346">
                  <c:v>41181</c:v>
                </c:pt>
                <c:pt idx="8347">
                  <c:v>41182</c:v>
                </c:pt>
                <c:pt idx="8348">
                  <c:v>41183</c:v>
                </c:pt>
                <c:pt idx="8349">
                  <c:v>41184</c:v>
                </c:pt>
                <c:pt idx="8350">
                  <c:v>41185</c:v>
                </c:pt>
                <c:pt idx="8351">
                  <c:v>41186</c:v>
                </c:pt>
                <c:pt idx="8352">
                  <c:v>41187</c:v>
                </c:pt>
                <c:pt idx="8353">
                  <c:v>41188</c:v>
                </c:pt>
                <c:pt idx="8354">
                  <c:v>41189</c:v>
                </c:pt>
                <c:pt idx="8355">
                  <c:v>41190</c:v>
                </c:pt>
                <c:pt idx="8356">
                  <c:v>41191</c:v>
                </c:pt>
                <c:pt idx="8357">
                  <c:v>41192</c:v>
                </c:pt>
                <c:pt idx="8358">
                  <c:v>41193</c:v>
                </c:pt>
                <c:pt idx="8359">
                  <c:v>41194</c:v>
                </c:pt>
                <c:pt idx="8360">
                  <c:v>41195</c:v>
                </c:pt>
                <c:pt idx="8361">
                  <c:v>41196</c:v>
                </c:pt>
                <c:pt idx="8362">
                  <c:v>41197</c:v>
                </c:pt>
                <c:pt idx="8363">
                  <c:v>41198</c:v>
                </c:pt>
                <c:pt idx="8364">
                  <c:v>41199</c:v>
                </c:pt>
                <c:pt idx="8365">
                  <c:v>41200</c:v>
                </c:pt>
                <c:pt idx="8366">
                  <c:v>41201</c:v>
                </c:pt>
                <c:pt idx="8367">
                  <c:v>41202</c:v>
                </c:pt>
                <c:pt idx="8368">
                  <c:v>41203</c:v>
                </c:pt>
                <c:pt idx="8369">
                  <c:v>41204</c:v>
                </c:pt>
                <c:pt idx="8370">
                  <c:v>41205</c:v>
                </c:pt>
                <c:pt idx="8371">
                  <c:v>41206</c:v>
                </c:pt>
                <c:pt idx="8372">
                  <c:v>41207</c:v>
                </c:pt>
                <c:pt idx="8373">
                  <c:v>41208</c:v>
                </c:pt>
                <c:pt idx="8374">
                  <c:v>41209</c:v>
                </c:pt>
                <c:pt idx="8375">
                  <c:v>41210</c:v>
                </c:pt>
                <c:pt idx="8376">
                  <c:v>41211</c:v>
                </c:pt>
                <c:pt idx="8377">
                  <c:v>41212</c:v>
                </c:pt>
                <c:pt idx="8378">
                  <c:v>41213</c:v>
                </c:pt>
                <c:pt idx="8379">
                  <c:v>41214</c:v>
                </c:pt>
                <c:pt idx="8380">
                  <c:v>41215</c:v>
                </c:pt>
                <c:pt idx="8381">
                  <c:v>41216</c:v>
                </c:pt>
                <c:pt idx="8382">
                  <c:v>41217</c:v>
                </c:pt>
                <c:pt idx="8383">
                  <c:v>41218</c:v>
                </c:pt>
                <c:pt idx="8384">
                  <c:v>41219</c:v>
                </c:pt>
                <c:pt idx="8385">
                  <c:v>41220</c:v>
                </c:pt>
                <c:pt idx="8386">
                  <c:v>41221</c:v>
                </c:pt>
                <c:pt idx="8387">
                  <c:v>41222</c:v>
                </c:pt>
                <c:pt idx="8388">
                  <c:v>41223</c:v>
                </c:pt>
                <c:pt idx="8389">
                  <c:v>41224</c:v>
                </c:pt>
                <c:pt idx="8390">
                  <c:v>41225</c:v>
                </c:pt>
                <c:pt idx="8391">
                  <c:v>41226</c:v>
                </c:pt>
                <c:pt idx="8392">
                  <c:v>41227</c:v>
                </c:pt>
                <c:pt idx="8393">
                  <c:v>41228</c:v>
                </c:pt>
                <c:pt idx="8394">
                  <c:v>41229</c:v>
                </c:pt>
                <c:pt idx="8395">
                  <c:v>41230</c:v>
                </c:pt>
                <c:pt idx="8396">
                  <c:v>41231</c:v>
                </c:pt>
                <c:pt idx="8397">
                  <c:v>41232</c:v>
                </c:pt>
                <c:pt idx="8398">
                  <c:v>41233</c:v>
                </c:pt>
                <c:pt idx="8399">
                  <c:v>41234</c:v>
                </c:pt>
                <c:pt idx="8400">
                  <c:v>41235</c:v>
                </c:pt>
                <c:pt idx="8401">
                  <c:v>41236</c:v>
                </c:pt>
                <c:pt idx="8402">
                  <c:v>41237</c:v>
                </c:pt>
                <c:pt idx="8403">
                  <c:v>41238</c:v>
                </c:pt>
                <c:pt idx="8404">
                  <c:v>41239</c:v>
                </c:pt>
                <c:pt idx="8405">
                  <c:v>41240</c:v>
                </c:pt>
                <c:pt idx="8406">
                  <c:v>41241</c:v>
                </c:pt>
                <c:pt idx="8407">
                  <c:v>41242</c:v>
                </c:pt>
                <c:pt idx="8408">
                  <c:v>41243</c:v>
                </c:pt>
                <c:pt idx="8409">
                  <c:v>41244</c:v>
                </c:pt>
                <c:pt idx="8410">
                  <c:v>41245</c:v>
                </c:pt>
                <c:pt idx="8411">
                  <c:v>41246</c:v>
                </c:pt>
                <c:pt idx="8412">
                  <c:v>41247</c:v>
                </c:pt>
                <c:pt idx="8413">
                  <c:v>41248</c:v>
                </c:pt>
                <c:pt idx="8414">
                  <c:v>41249</c:v>
                </c:pt>
                <c:pt idx="8415">
                  <c:v>41250</c:v>
                </c:pt>
                <c:pt idx="8416">
                  <c:v>41251</c:v>
                </c:pt>
                <c:pt idx="8417">
                  <c:v>41252</c:v>
                </c:pt>
                <c:pt idx="8418">
                  <c:v>41253</c:v>
                </c:pt>
                <c:pt idx="8419">
                  <c:v>41254</c:v>
                </c:pt>
                <c:pt idx="8420">
                  <c:v>41255</c:v>
                </c:pt>
                <c:pt idx="8421">
                  <c:v>41256</c:v>
                </c:pt>
                <c:pt idx="8422">
                  <c:v>41257</c:v>
                </c:pt>
                <c:pt idx="8423">
                  <c:v>41258</c:v>
                </c:pt>
                <c:pt idx="8424">
                  <c:v>41259</c:v>
                </c:pt>
                <c:pt idx="8425">
                  <c:v>41260</c:v>
                </c:pt>
                <c:pt idx="8426">
                  <c:v>41261</c:v>
                </c:pt>
                <c:pt idx="8427">
                  <c:v>41262</c:v>
                </c:pt>
                <c:pt idx="8428">
                  <c:v>41263</c:v>
                </c:pt>
                <c:pt idx="8429">
                  <c:v>41264</c:v>
                </c:pt>
                <c:pt idx="8430">
                  <c:v>41265</c:v>
                </c:pt>
                <c:pt idx="8431">
                  <c:v>41266</c:v>
                </c:pt>
                <c:pt idx="8432">
                  <c:v>41267</c:v>
                </c:pt>
                <c:pt idx="8433">
                  <c:v>41268</c:v>
                </c:pt>
                <c:pt idx="8434">
                  <c:v>41269</c:v>
                </c:pt>
                <c:pt idx="8435">
                  <c:v>41270</c:v>
                </c:pt>
                <c:pt idx="8436">
                  <c:v>41271</c:v>
                </c:pt>
                <c:pt idx="8437">
                  <c:v>41272</c:v>
                </c:pt>
                <c:pt idx="8438">
                  <c:v>41273</c:v>
                </c:pt>
                <c:pt idx="8439">
                  <c:v>41274</c:v>
                </c:pt>
                <c:pt idx="8440">
                  <c:v>41275</c:v>
                </c:pt>
                <c:pt idx="8441">
                  <c:v>41276</c:v>
                </c:pt>
                <c:pt idx="8442">
                  <c:v>41277</c:v>
                </c:pt>
                <c:pt idx="8443">
                  <c:v>41278</c:v>
                </c:pt>
                <c:pt idx="8444">
                  <c:v>41279</c:v>
                </c:pt>
                <c:pt idx="8445">
                  <c:v>41280</c:v>
                </c:pt>
                <c:pt idx="8446">
                  <c:v>41281</c:v>
                </c:pt>
                <c:pt idx="8447">
                  <c:v>41282</c:v>
                </c:pt>
                <c:pt idx="8448">
                  <c:v>41283</c:v>
                </c:pt>
                <c:pt idx="8449">
                  <c:v>41284</c:v>
                </c:pt>
                <c:pt idx="8450">
                  <c:v>41285</c:v>
                </c:pt>
                <c:pt idx="8451">
                  <c:v>41286</c:v>
                </c:pt>
                <c:pt idx="8452">
                  <c:v>41287</c:v>
                </c:pt>
                <c:pt idx="8453">
                  <c:v>41288</c:v>
                </c:pt>
                <c:pt idx="8454">
                  <c:v>41289</c:v>
                </c:pt>
                <c:pt idx="8455">
                  <c:v>41290</c:v>
                </c:pt>
                <c:pt idx="8456">
                  <c:v>41291</c:v>
                </c:pt>
                <c:pt idx="8457">
                  <c:v>41292</c:v>
                </c:pt>
                <c:pt idx="8458">
                  <c:v>41293</c:v>
                </c:pt>
                <c:pt idx="8459">
                  <c:v>41294</c:v>
                </c:pt>
                <c:pt idx="8460">
                  <c:v>41295</c:v>
                </c:pt>
                <c:pt idx="8461">
                  <c:v>41296</c:v>
                </c:pt>
                <c:pt idx="8462">
                  <c:v>41297</c:v>
                </c:pt>
                <c:pt idx="8463">
                  <c:v>41298</c:v>
                </c:pt>
                <c:pt idx="8464">
                  <c:v>41299</c:v>
                </c:pt>
                <c:pt idx="8465">
                  <c:v>41300</c:v>
                </c:pt>
                <c:pt idx="8466">
                  <c:v>41301</c:v>
                </c:pt>
                <c:pt idx="8467">
                  <c:v>41302</c:v>
                </c:pt>
                <c:pt idx="8468">
                  <c:v>41303</c:v>
                </c:pt>
                <c:pt idx="8469">
                  <c:v>41304</c:v>
                </c:pt>
                <c:pt idx="8470">
                  <c:v>41305</c:v>
                </c:pt>
                <c:pt idx="8471">
                  <c:v>41306</c:v>
                </c:pt>
                <c:pt idx="8472">
                  <c:v>41307</c:v>
                </c:pt>
                <c:pt idx="8473">
                  <c:v>41308</c:v>
                </c:pt>
                <c:pt idx="8474">
                  <c:v>41309</c:v>
                </c:pt>
                <c:pt idx="8475">
                  <c:v>41310</c:v>
                </c:pt>
                <c:pt idx="8476">
                  <c:v>41311</c:v>
                </c:pt>
                <c:pt idx="8477">
                  <c:v>41312</c:v>
                </c:pt>
                <c:pt idx="8478">
                  <c:v>41313</c:v>
                </c:pt>
                <c:pt idx="8479">
                  <c:v>41314</c:v>
                </c:pt>
                <c:pt idx="8480">
                  <c:v>41315</c:v>
                </c:pt>
                <c:pt idx="8481">
                  <c:v>41316</c:v>
                </c:pt>
                <c:pt idx="8482">
                  <c:v>41317</c:v>
                </c:pt>
                <c:pt idx="8483">
                  <c:v>41318</c:v>
                </c:pt>
                <c:pt idx="8484">
                  <c:v>41319</c:v>
                </c:pt>
                <c:pt idx="8485">
                  <c:v>41320</c:v>
                </c:pt>
                <c:pt idx="8486">
                  <c:v>41321</c:v>
                </c:pt>
                <c:pt idx="8487">
                  <c:v>41322</c:v>
                </c:pt>
                <c:pt idx="8488">
                  <c:v>41323</c:v>
                </c:pt>
                <c:pt idx="8489">
                  <c:v>41324</c:v>
                </c:pt>
                <c:pt idx="8490">
                  <c:v>41325</c:v>
                </c:pt>
                <c:pt idx="8491">
                  <c:v>41326</c:v>
                </c:pt>
                <c:pt idx="8492">
                  <c:v>41327</c:v>
                </c:pt>
                <c:pt idx="8493">
                  <c:v>41328</c:v>
                </c:pt>
                <c:pt idx="8494">
                  <c:v>41329</c:v>
                </c:pt>
                <c:pt idx="8495">
                  <c:v>41330</c:v>
                </c:pt>
                <c:pt idx="8496">
                  <c:v>41331</c:v>
                </c:pt>
                <c:pt idx="8497">
                  <c:v>41332</c:v>
                </c:pt>
                <c:pt idx="8498">
                  <c:v>41333</c:v>
                </c:pt>
                <c:pt idx="8499">
                  <c:v>41334</c:v>
                </c:pt>
                <c:pt idx="8500">
                  <c:v>41335</c:v>
                </c:pt>
                <c:pt idx="8501">
                  <c:v>41336</c:v>
                </c:pt>
                <c:pt idx="8502">
                  <c:v>41337</c:v>
                </c:pt>
                <c:pt idx="8503">
                  <c:v>41338</c:v>
                </c:pt>
                <c:pt idx="8504">
                  <c:v>41339</c:v>
                </c:pt>
                <c:pt idx="8505">
                  <c:v>41340</c:v>
                </c:pt>
                <c:pt idx="8506">
                  <c:v>41341</c:v>
                </c:pt>
                <c:pt idx="8507">
                  <c:v>41342</c:v>
                </c:pt>
                <c:pt idx="8508">
                  <c:v>41343</c:v>
                </c:pt>
                <c:pt idx="8509">
                  <c:v>41344</c:v>
                </c:pt>
                <c:pt idx="8510">
                  <c:v>41345</c:v>
                </c:pt>
                <c:pt idx="8511">
                  <c:v>41346</c:v>
                </c:pt>
                <c:pt idx="8512">
                  <c:v>41347</c:v>
                </c:pt>
                <c:pt idx="8513">
                  <c:v>41348</c:v>
                </c:pt>
                <c:pt idx="8514">
                  <c:v>41349</c:v>
                </c:pt>
                <c:pt idx="8515">
                  <c:v>41350</c:v>
                </c:pt>
                <c:pt idx="8516">
                  <c:v>41351</c:v>
                </c:pt>
                <c:pt idx="8517">
                  <c:v>41352</c:v>
                </c:pt>
                <c:pt idx="8518">
                  <c:v>41353</c:v>
                </c:pt>
                <c:pt idx="8519">
                  <c:v>41354</c:v>
                </c:pt>
                <c:pt idx="8520">
                  <c:v>41355</c:v>
                </c:pt>
                <c:pt idx="8521">
                  <c:v>41356</c:v>
                </c:pt>
                <c:pt idx="8522">
                  <c:v>41357</c:v>
                </c:pt>
                <c:pt idx="8523">
                  <c:v>41358</c:v>
                </c:pt>
                <c:pt idx="8524">
                  <c:v>41359</c:v>
                </c:pt>
                <c:pt idx="8525">
                  <c:v>41360</c:v>
                </c:pt>
                <c:pt idx="8526">
                  <c:v>41361</c:v>
                </c:pt>
                <c:pt idx="8527">
                  <c:v>41362</c:v>
                </c:pt>
                <c:pt idx="8528">
                  <c:v>41363</c:v>
                </c:pt>
                <c:pt idx="8529">
                  <c:v>41364</c:v>
                </c:pt>
                <c:pt idx="8530">
                  <c:v>41365</c:v>
                </c:pt>
                <c:pt idx="8531">
                  <c:v>41366</c:v>
                </c:pt>
                <c:pt idx="8532">
                  <c:v>41367</c:v>
                </c:pt>
                <c:pt idx="8533">
                  <c:v>41368</c:v>
                </c:pt>
                <c:pt idx="8534">
                  <c:v>41369</c:v>
                </c:pt>
                <c:pt idx="8535">
                  <c:v>41370</c:v>
                </c:pt>
                <c:pt idx="8536">
                  <c:v>41371</c:v>
                </c:pt>
                <c:pt idx="8537">
                  <c:v>41372</c:v>
                </c:pt>
                <c:pt idx="8538">
                  <c:v>41373</c:v>
                </c:pt>
                <c:pt idx="8539">
                  <c:v>41374</c:v>
                </c:pt>
                <c:pt idx="8540">
                  <c:v>41375</c:v>
                </c:pt>
                <c:pt idx="8541">
                  <c:v>41376</c:v>
                </c:pt>
                <c:pt idx="8542">
                  <c:v>41377</c:v>
                </c:pt>
                <c:pt idx="8543">
                  <c:v>41378</c:v>
                </c:pt>
                <c:pt idx="8544">
                  <c:v>41379</c:v>
                </c:pt>
                <c:pt idx="8545">
                  <c:v>41380</c:v>
                </c:pt>
                <c:pt idx="8546">
                  <c:v>41381</c:v>
                </c:pt>
                <c:pt idx="8547">
                  <c:v>41382</c:v>
                </c:pt>
                <c:pt idx="8548">
                  <c:v>41383</c:v>
                </c:pt>
                <c:pt idx="8549">
                  <c:v>41384</c:v>
                </c:pt>
                <c:pt idx="8550">
                  <c:v>41385</c:v>
                </c:pt>
                <c:pt idx="8551">
                  <c:v>41386</c:v>
                </c:pt>
                <c:pt idx="8552">
                  <c:v>41387</c:v>
                </c:pt>
                <c:pt idx="8553">
                  <c:v>41388</c:v>
                </c:pt>
                <c:pt idx="8554">
                  <c:v>41389</c:v>
                </c:pt>
                <c:pt idx="8555">
                  <c:v>41390</c:v>
                </c:pt>
                <c:pt idx="8556">
                  <c:v>41391</c:v>
                </c:pt>
                <c:pt idx="8557">
                  <c:v>41392</c:v>
                </c:pt>
                <c:pt idx="8558">
                  <c:v>41393</c:v>
                </c:pt>
                <c:pt idx="8559">
                  <c:v>41394</c:v>
                </c:pt>
                <c:pt idx="8560">
                  <c:v>41395</c:v>
                </c:pt>
                <c:pt idx="8561">
                  <c:v>41396</c:v>
                </c:pt>
                <c:pt idx="8562">
                  <c:v>41397</c:v>
                </c:pt>
                <c:pt idx="8563">
                  <c:v>41398</c:v>
                </c:pt>
                <c:pt idx="8564">
                  <c:v>41399</c:v>
                </c:pt>
                <c:pt idx="8565">
                  <c:v>41400</c:v>
                </c:pt>
                <c:pt idx="8566">
                  <c:v>41401</c:v>
                </c:pt>
                <c:pt idx="8567">
                  <c:v>41402</c:v>
                </c:pt>
                <c:pt idx="8568">
                  <c:v>41403</c:v>
                </c:pt>
                <c:pt idx="8569">
                  <c:v>41404</c:v>
                </c:pt>
                <c:pt idx="8570">
                  <c:v>41405</c:v>
                </c:pt>
                <c:pt idx="8571">
                  <c:v>41406</c:v>
                </c:pt>
                <c:pt idx="8572">
                  <c:v>41407</c:v>
                </c:pt>
                <c:pt idx="8573">
                  <c:v>41408</c:v>
                </c:pt>
                <c:pt idx="8574">
                  <c:v>41409</c:v>
                </c:pt>
                <c:pt idx="8575">
                  <c:v>41410</c:v>
                </c:pt>
                <c:pt idx="8576">
                  <c:v>41411</c:v>
                </c:pt>
                <c:pt idx="8577">
                  <c:v>41412</c:v>
                </c:pt>
                <c:pt idx="8578">
                  <c:v>41413</c:v>
                </c:pt>
                <c:pt idx="8579">
                  <c:v>41414</c:v>
                </c:pt>
                <c:pt idx="8580">
                  <c:v>41415</c:v>
                </c:pt>
                <c:pt idx="8581">
                  <c:v>41416</c:v>
                </c:pt>
                <c:pt idx="8582">
                  <c:v>41417</c:v>
                </c:pt>
                <c:pt idx="8583">
                  <c:v>41418</c:v>
                </c:pt>
                <c:pt idx="8584">
                  <c:v>41419</c:v>
                </c:pt>
                <c:pt idx="8585">
                  <c:v>41420</c:v>
                </c:pt>
                <c:pt idx="8586">
                  <c:v>41421</c:v>
                </c:pt>
                <c:pt idx="8587">
                  <c:v>41422</c:v>
                </c:pt>
                <c:pt idx="8588">
                  <c:v>41423</c:v>
                </c:pt>
                <c:pt idx="8589">
                  <c:v>41424</c:v>
                </c:pt>
                <c:pt idx="8590">
                  <c:v>41425</c:v>
                </c:pt>
                <c:pt idx="8591">
                  <c:v>41426</c:v>
                </c:pt>
                <c:pt idx="8592">
                  <c:v>41427</c:v>
                </c:pt>
                <c:pt idx="8593">
                  <c:v>41428</c:v>
                </c:pt>
                <c:pt idx="8594">
                  <c:v>41429</c:v>
                </c:pt>
                <c:pt idx="8595">
                  <c:v>41430</c:v>
                </c:pt>
                <c:pt idx="8596">
                  <c:v>41431</c:v>
                </c:pt>
                <c:pt idx="8597">
                  <c:v>41432</c:v>
                </c:pt>
                <c:pt idx="8598">
                  <c:v>41433</c:v>
                </c:pt>
                <c:pt idx="8599">
                  <c:v>41434</c:v>
                </c:pt>
                <c:pt idx="8600">
                  <c:v>41435</c:v>
                </c:pt>
                <c:pt idx="8601">
                  <c:v>41436</c:v>
                </c:pt>
                <c:pt idx="8602">
                  <c:v>41437</c:v>
                </c:pt>
                <c:pt idx="8603">
                  <c:v>41438</c:v>
                </c:pt>
                <c:pt idx="8604">
                  <c:v>41439</c:v>
                </c:pt>
                <c:pt idx="8605">
                  <c:v>41440</c:v>
                </c:pt>
                <c:pt idx="8606">
                  <c:v>41441</c:v>
                </c:pt>
                <c:pt idx="8607">
                  <c:v>41442</c:v>
                </c:pt>
                <c:pt idx="8608">
                  <c:v>41443</c:v>
                </c:pt>
                <c:pt idx="8609">
                  <c:v>41444</c:v>
                </c:pt>
                <c:pt idx="8610">
                  <c:v>41445</c:v>
                </c:pt>
                <c:pt idx="8611">
                  <c:v>41446</c:v>
                </c:pt>
                <c:pt idx="8612">
                  <c:v>41447</c:v>
                </c:pt>
                <c:pt idx="8613">
                  <c:v>41448</c:v>
                </c:pt>
                <c:pt idx="8614">
                  <c:v>41449</c:v>
                </c:pt>
                <c:pt idx="8615">
                  <c:v>41450</c:v>
                </c:pt>
                <c:pt idx="8616">
                  <c:v>41451</c:v>
                </c:pt>
                <c:pt idx="8617">
                  <c:v>41452</c:v>
                </c:pt>
                <c:pt idx="8618">
                  <c:v>41453</c:v>
                </c:pt>
                <c:pt idx="8619">
                  <c:v>41454</c:v>
                </c:pt>
                <c:pt idx="8620">
                  <c:v>41455</c:v>
                </c:pt>
                <c:pt idx="8621">
                  <c:v>41456</c:v>
                </c:pt>
                <c:pt idx="8622">
                  <c:v>41457</c:v>
                </c:pt>
                <c:pt idx="8623">
                  <c:v>41458</c:v>
                </c:pt>
                <c:pt idx="8624">
                  <c:v>41459</c:v>
                </c:pt>
                <c:pt idx="8625">
                  <c:v>41460</c:v>
                </c:pt>
                <c:pt idx="8626">
                  <c:v>41461</c:v>
                </c:pt>
                <c:pt idx="8627">
                  <c:v>41462</c:v>
                </c:pt>
                <c:pt idx="8628">
                  <c:v>41463</c:v>
                </c:pt>
                <c:pt idx="8629">
                  <c:v>41464</c:v>
                </c:pt>
                <c:pt idx="8630">
                  <c:v>41465</c:v>
                </c:pt>
                <c:pt idx="8631">
                  <c:v>41466</c:v>
                </c:pt>
                <c:pt idx="8632">
                  <c:v>41467</c:v>
                </c:pt>
                <c:pt idx="8633">
                  <c:v>41468</c:v>
                </c:pt>
                <c:pt idx="8634">
                  <c:v>41469</c:v>
                </c:pt>
                <c:pt idx="8635">
                  <c:v>41470</c:v>
                </c:pt>
                <c:pt idx="8636">
                  <c:v>41471</c:v>
                </c:pt>
                <c:pt idx="8637">
                  <c:v>41472</c:v>
                </c:pt>
                <c:pt idx="8638">
                  <c:v>41473</c:v>
                </c:pt>
                <c:pt idx="8639">
                  <c:v>41474</c:v>
                </c:pt>
                <c:pt idx="8640">
                  <c:v>41475</c:v>
                </c:pt>
                <c:pt idx="8641">
                  <c:v>41476</c:v>
                </c:pt>
                <c:pt idx="8642">
                  <c:v>41477</c:v>
                </c:pt>
                <c:pt idx="8643">
                  <c:v>41478</c:v>
                </c:pt>
                <c:pt idx="8644">
                  <c:v>41479</c:v>
                </c:pt>
                <c:pt idx="8645">
                  <c:v>41480</c:v>
                </c:pt>
                <c:pt idx="8646">
                  <c:v>41481</c:v>
                </c:pt>
                <c:pt idx="8647">
                  <c:v>41482</c:v>
                </c:pt>
                <c:pt idx="8648">
                  <c:v>41483</c:v>
                </c:pt>
                <c:pt idx="8649">
                  <c:v>41484</c:v>
                </c:pt>
                <c:pt idx="8650">
                  <c:v>41485</c:v>
                </c:pt>
                <c:pt idx="8651">
                  <c:v>41486</c:v>
                </c:pt>
                <c:pt idx="8652">
                  <c:v>41487</c:v>
                </c:pt>
                <c:pt idx="8653">
                  <c:v>41488</c:v>
                </c:pt>
                <c:pt idx="8654">
                  <c:v>41489</c:v>
                </c:pt>
                <c:pt idx="8655">
                  <c:v>41490</c:v>
                </c:pt>
                <c:pt idx="8656">
                  <c:v>41491</c:v>
                </c:pt>
                <c:pt idx="8657">
                  <c:v>41492</c:v>
                </c:pt>
                <c:pt idx="8658">
                  <c:v>41493</c:v>
                </c:pt>
                <c:pt idx="8659">
                  <c:v>41494</c:v>
                </c:pt>
                <c:pt idx="8660">
                  <c:v>41495</c:v>
                </c:pt>
                <c:pt idx="8661">
                  <c:v>41496</c:v>
                </c:pt>
                <c:pt idx="8662">
                  <c:v>41497</c:v>
                </c:pt>
                <c:pt idx="8663">
                  <c:v>41498</c:v>
                </c:pt>
                <c:pt idx="8664">
                  <c:v>41499</c:v>
                </c:pt>
                <c:pt idx="8665">
                  <c:v>41500</c:v>
                </c:pt>
                <c:pt idx="8666">
                  <c:v>41501</c:v>
                </c:pt>
                <c:pt idx="8667">
                  <c:v>41502</c:v>
                </c:pt>
                <c:pt idx="8668">
                  <c:v>41503</c:v>
                </c:pt>
                <c:pt idx="8669">
                  <c:v>41504</c:v>
                </c:pt>
                <c:pt idx="8670">
                  <c:v>41505</c:v>
                </c:pt>
                <c:pt idx="8671">
                  <c:v>41506</c:v>
                </c:pt>
                <c:pt idx="8672">
                  <c:v>41507</c:v>
                </c:pt>
                <c:pt idx="8673">
                  <c:v>41508</c:v>
                </c:pt>
                <c:pt idx="8674">
                  <c:v>41509</c:v>
                </c:pt>
                <c:pt idx="8675">
                  <c:v>41510</c:v>
                </c:pt>
                <c:pt idx="8676">
                  <c:v>41511</c:v>
                </c:pt>
                <c:pt idx="8677">
                  <c:v>41512</c:v>
                </c:pt>
                <c:pt idx="8678">
                  <c:v>41513</c:v>
                </c:pt>
                <c:pt idx="8679">
                  <c:v>41514</c:v>
                </c:pt>
                <c:pt idx="8680">
                  <c:v>41515</c:v>
                </c:pt>
                <c:pt idx="8681">
                  <c:v>41516</c:v>
                </c:pt>
                <c:pt idx="8682">
                  <c:v>41517</c:v>
                </c:pt>
                <c:pt idx="8683">
                  <c:v>41518</c:v>
                </c:pt>
                <c:pt idx="8684">
                  <c:v>41519</c:v>
                </c:pt>
                <c:pt idx="8685">
                  <c:v>41520</c:v>
                </c:pt>
                <c:pt idx="8686">
                  <c:v>41521</c:v>
                </c:pt>
                <c:pt idx="8687">
                  <c:v>41522</c:v>
                </c:pt>
                <c:pt idx="8688">
                  <c:v>41523</c:v>
                </c:pt>
                <c:pt idx="8689">
                  <c:v>41524</c:v>
                </c:pt>
                <c:pt idx="8690">
                  <c:v>41525</c:v>
                </c:pt>
                <c:pt idx="8691">
                  <c:v>41526</c:v>
                </c:pt>
                <c:pt idx="8692">
                  <c:v>41527</c:v>
                </c:pt>
                <c:pt idx="8693">
                  <c:v>41528</c:v>
                </c:pt>
                <c:pt idx="8694">
                  <c:v>41529</c:v>
                </c:pt>
                <c:pt idx="8695">
                  <c:v>41530</c:v>
                </c:pt>
                <c:pt idx="8696">
                  <c:v>41531</c:v>
                </c:pt>
                <c:pt idx="8697">
                  <c:v>41532</c:v>
                </c:pt>
                <c:pt idx="8698">
                  <c:v>41533</c:v>
                </c:pt>
                <c:pt idx="8699">
                  <c:v>41534</c:v>
                </c:pt>
                <c:pt idx="8700">
                  <c:v>41535</c:v>
                </c:pt>
                <c:pt idx="8701">
                  <c:v>41536</c:v>
                </c:pt>
                <c:pt idx="8702">
                  <c:v>41537</c:v>
                </c:pt>
                <c:pt idx="8703">
                  <c:v>41538</c:v>
                </c:pt>
                <c:pt idx="8704">
                  <c:v>41539</c:v>
                </c:pt>
                <c:pt idx="8705">
                  <c:v>41540</c:v>
                </c:pt>
                <c:pt idx="8706">
                  <c:v>41541</c:v>
                </c:pt>
                <c:pt idx="8707">
                  <c:v>41542</c:v>
                </c:pt>
                <c:pt idx="8708">
                  <c:v>41543</c:v>
                </c:pt>
                <c:pt idx="8709">
                  <c:v>41544</c:v>
                </c:pt>
                <c:pt idx="8710">
                  <c:v>41545</c:v>
                </c:pt>
                <c:pt idx="8711">
                  <c:v>41546</c:v>
                </c:pt>
                <c:pt idx="8712">
                  <c:v>41547</c:v>
                </c:pt>
                <c:pt idx="8713">
                  <c:v>41548</c:v>
                </c:pt>
                <c:pt idx="8714">
                  <c:v>41549</c:v>
                </c:pt>
                <c:pt idx="8715">
                  <c:v>41550</c:v>
                </c:pt>
                <c:pt idx="8716">
                  <c:v>41551</c:v>
                </c:pt>
                <c:pt idx="8717">
                  <c:v>41552</c:v>
                </c:pt>
                <c:pt idx="8718">
                  <c:v>41553</c:v>
                </c:pt>
                <c:pt idx="8719">
                  <c:v>41554</c:v>
                </c:pt>
                <c:pt idx="8720">
                  <c:v>41555</c:v>
                </c:pt>
                <c:pt idx="8721">
                  <c:v>41556</c:v>
                </c:pt>
                <c:pt idx="8722">
                  <c:v>41557</c:v>
                </c:pt>
                <c:pt idx="8723">
                  <c:v>41558</c:v>
                </c:pt>
                <c:pt idx="8724">
                  <c:v>41559</c:v>
                </c:pt>
                <c:pt idx="8725">
                  <c:v>41560</c:v>
                </c:pt>
                <c:pt idx="8726">
                  <c:v>41561</c:v>
                </c:pt>
                <c:pt idx="8727">
                  <c:v>41562</c:v>
                </c:pt>
                <c:pt idx="8728">
                  <c:v>41563</c:v>
                </c:pt>
                <c:pt idx="8729">
                  <c:v>41564</c:v>
                </c:pt>
                <c:pt idx="8730">
                  <c:v>41565</c:v>
                </c:pt>
                <c:pt idx="8731">
                  <c:v>41566</c:v>
                </c:pt>
                <c:pt idx="8732">
                  <c:v>41567</c:v>
                </c:pt>
                <c:pt idx="8733">
                  <c:v>41568</c:v>
                </c:pt>
                <c:pt idx="8734">
                  <c:v>41569</c:v>
                </c:pt>
                <c:pt idx="8735">
                  <c:v>41570</c:v>
                </c:pt>
                <c:pt idx="8736">
                  <c:v>41571</c:v>
                </c:pt>
                <c:pt idx="8737">
                  <c:v>41572</c:v>
                </c:pt>
                <c:pt idx="8738">
                  <c:v>41573</c:v>
                </c:pt>
                <c:pt idx="8739">
                  <c:v>41574</c:v>
                </c:pt>
                <c:pt idx="8740">
                  <c:v>41575</c:v>
                </c:pt>
                <c:pt idx="8741">
                  <c:v>41576</c:v>
                </c:pt>
                <c:pt idx="8742">
                  <c:v>41577</c:v>
                </c:pt>
                <c:pt idx="8743">
                  <c:v>41578</c:v>
                </c:pt>
                <c:pt idx="8744">
                  <c:v>41579</c:v>
                </c:pt>
                <c:pt idx="8745">
                  <c:v>41580</c:v>
                </c:pt>
                <c:pt idx="8746">
                  <c:v>41581</c:v>
                </c:pt>
                <c:pt idx="8747">
                  <c:v>41582</c:v>
                </c:pt>
                <c:pt idx="8748">
                  <c:v>41583</c:v>
                </c:pt>
                <c:pt idx="8749">
                  <c:v>41584</c:v>
                </c:pt>
                <c:pt idx="8750">
                  <c:v>41585</c:v>
                </c:pt>
                <c:pt idx="8751">
                  <c:v>41586</c:v>
                </c:pt>
                <c:pt idx="8752">
                  <c:v>41587</c:v>
                </c:pt>
                <c:pt idx="8753">
                  <c:v>41588</c:v>
                </c:pt>
                <c:pt idx="8754">
                  <c:v>41589</c:v>
                </c:pt>
                <c:pt idx="8755">
                  <c:v>41590</c:v>
                </c:pt>
                <c:pt idx="8756">
                  <c:v>41591</c:v>
                </c:pt>
                <c:pt idx="8757">
                  <c:v>41592</c:v>
                </c:pt>
                <c:pt idx="8758">
                  <c:v>41593</c:v>
                </c:pt>
                <c:pt idx="8759">
                  <c:v>41594</c:v>
                </c:pt>
                <c:pt idx="8760">
                  <c:v>41595</c:v>
                </c:pt>
                <c:pt idx="8761">
                  <c:v>41596</c:v>
                </c:pt>
                <c:pt idx="8762">
                  <c:v>41597</c:v>
                </c:pt>
                <c:pt idx="8763">
                  <c:v>41598</c:v>
                </c:pt>
                <c:pt idx="8764">
                  <c:v>41599</c:v>
                </c:pt>
                <c:pt idx="8765">
                  <c:v>41600</c:v>
                </c:pt>
                <c:pt idx="8766">
                  <c:v>41601</c:v>
                </c:pt>
                <c:pt idx="8767">
                  <c:v>41602</c:v>
                </c:pt>
                <c:pt idx="8768">
                  <c:v>41603</c:v>
                </c:pt>
                <c:pt idx="8769">
                  <c:v>41604</c:v>
                </c:pt>
                <c:pt idx="8770">
                  <c:v>41605</c:v>
                </c:pt>
                <c:pt idx="8771">
                  <c:v>41606</c:v>
                </c:pt>
                <c:pt idx="8772">
                  <c:v>41607</c:v>
                </c:pt>
                <c:pt idx="8773">
                  <c:v>41608</c:v>
                </c:pt>
                <c:pt idx="8774">
                  <c:v>41609</c:v>
                </c:pt>
                <c:pt idx="8775">
                  <c:v>41610</c:v>
                </c:pt>
                <c:pt idx="8776">
                  <c:v>41611</c:v>
                </c:pt>
                <c:pt idx="8777">
                  <c:v>41612</c:v>
                </c:pt>
                <c:pt idx="8778">
                  <c:v>41613</c:v>
                </c:pt>
                <c:pt idx="8779">
                  <c:v>41614</c:v>
                </c:pt>
                <c:pt idx="8780">
                  <c:v>41615</c:v>
                </c:pt>
                <c:pt idx="8781">
                  <c:v>41616</c:v>
                </c:pt>
                <c:pt idx="8782">
                  <c:v>41617</c:v>
                </c:pt>
                <c:pt idx="8783">
                  <c:v>41618</c:v>
                </c:pt>
                <c:pt idx="8784">
                  <c:v>41619</c:v>
                </c:pt>
                <c:pt idx="8785">
                  <c:v>41620</c:v>
                </c:pt>
                <c:pt idx="8786">
                  <c:v>41621</c:v>
                </c:pt>
                <c:pt idx="8787">
                  <c:v>41622</c:v>
                </c:pt>
                <c:pt idx="8788">
                  <c:v>41623</c:v>
                </c:pt>
                <c:pt idx="8789">
                  <c:v>41624</c:v>
                </c:pt>
                <c:pt idx="8790">
                  <c:v>41625</c:v>
                </c:pt>
                <c:pt idx="8791">
                  <c:v>41626</c:v>
                </c:pt>
                <c:pt idx="8792">
                  <c:v>41627</c:v>
                </c:pt>
                <c:pt idx="8793">
                  <c:v>41628</c:v>
                </c:pt>
                <c:pt idx="8794">
                  <c:v>41629</c:v>
                </c:pt>
                <c:pt idx="8795">
                  <c:v>41630</c:v>
                </c:pt>
                <c:pt idx="8796">
                  <c:v>41631</c:v>
                </c:pt>
                <c:pt idx="8797">
                  <c:v>41632</c:v>
                </c:pt>
                <c:pt idx="8798">
                  <c:v>41633</c:v>
                </c:pt>
                <c:pt idx="8799">
                  <c:v>41634</c:v>
                </c:pt>
                <c:pt idx="8800">
                  <c:v>41635</c:v>
                </c:pt>
                <c:pt idx="8801">
                  <c:v>41636</c:v>
                </c:pt>
                <c:pt idx="8802">
                  <c:v>41637</c:v>
                </c:pt>
                <c:pt idx="8803">
                  <c:v>41638</c:v>
                </c:pt>
                <c:pt idx="8804">
                  <c:v>41639</c:v>
                </c:pt>
                <c:pt idx="8805">
                  <c:v>41640</c:v>
                </c:pt>
                <c:pt idx="8806">
                  <c:v>41641</c:v>
                </c:pt>
                <c:pt idx="8807">
                  <c:v>41642</c:v>
                </c:pt>
                <c:pt idx="8808">
                  <c:v>41643</c:v>
                </c:pt>
                <c:pt idx="8809">
                  <c:v>41644</c:v>
                </c:pt>
                <c:pt idx="8810">
                  <c:v>41645</c:v>
                </c:pt>
                <c:pt idx="8811">
                  <c:v>41646</c:v>
                </c:pt>
                <c:pt idx="8812">
                  <c:v>41647</c:v>
                </c:pt>
                <c:pt idx="8813">
                  <c:v>41648</c:v>
                </c:pt>
                <c:pt idx="8814">
                  <c:v>41649</c:v>
                </c:pt>
                <c:pt idx="8815">
                  <c:v>41650</c:v>
                </c:pt>
                <c:pt idx="8816">
                  <c:v>41651</c:v>
                </c:pt>
                <c:pt idx="8817">
                  <c:v>41652</c:v>
                </c:pt>
                <c:pt idx="8818">
                  <c:v>41653</c:v>
                </c:pt>
                <c:pt idx="8819">
                  <c:v>41654</c:v>
                </c:pt>
                <c:pt idx="8820">
                  <c:v>41655</c:v>
                </c:pt>
                <c:pt idx="8821">
                  <c:v>41656</c:v>
                </c:pt>
                <c:pt idx="8822">
                  <c:v>41657</c:v>
                </c:pt>
                <c:pt idx="8823">
                  <c:v>41658</c:v>
                </c:pt>
                <c:pt idx="8824">
                  <c:v>41659</c:v>
                </c:pt>
                <c:pt idx="8825">
                  <c:v>41660</c:v>
                </c:pt>
                <c:pt idx="8826">
                  <c:v>41661</c:v>
                </c:pt>
                <c:pt idx="8827">
                  <c:v>41662</c:v>
                </c:pt>
                <c:pt idx="8828">
                  <c:v>41663</c:v>
                </c:pt>
                <c:pt idx="8829">
                  <c:v>41664</c:v>
                </c:pt>
                <c:pt idx="8830">
                  <c:v>41665</c:v>
                </c:pt>
                <c:pt idx="8831">
                  <c:v>41666</c:v>
                </c:pt>
                <c:pt idx="8832">
                  <c:v>41667</c:v>
                </c:pt>
                <c:pt idx="8833">
                  <c:v>41668</c:v>
                </c:pt>
                <c:pt idx="8834">
                  <c:v>41669</c:v>
                </c:pt>
                <c:pt idx="8835">
                  <c:v>41670</c:v>
                </c:pt>
                <c:pt idx="8836">
                  <c:v>41671</c:v>
                </c:pt>
                <c:pt idx="8837">
                  <c:v>41672</c:v>
                </c:pt>
                <c:pt idx="8838">
                  <c:v>41673</c:v>
                </c:pt>
                <c:pt idx="8839">
                  <c:v>41674</c:v>
                </c:pt>
                <c:pt idx="8840">
                  <c:v>41675</c:v>
                </c:pt>
                <c:pt idx="8841">
                  <c:v>41676</c:v>
                </c:pt>
                <c:pt idx="8842">
                  <c:v>41677</c:v>
                </c:pt>
                <c:pt idx="8843">
                  <c:v>41678</c:v>
                </c:pt>
                <c:pt idx="8844">
                  <c:v>41679</c:v>
                </c:pt>
                <c:pt idx="8845">
                  <c:v>41680</c:v>
                </c:pt>
                <c:pt idx="8846">
                  <c:v>41681</c:v>
                </c:pt>
                <c:pt idx="8847">
                  <c:v>41682</c:v>
                </c:pt>
                <c:pt idx="8848">
                  <c:v>41683</c:v>
                </c:pt>
                <c:pt idx="8849">
                  <c:v>41684</c:v>
                </c:pt>
                <c:pt idx="8850">
                  <c:v>41685</c:v>
                </c:pt>
                <c:pt idx="8851">
                  <c:v>41686</c:v>
                </c:pt>
                <c:pt idx="8852">
                  <c:v>41687</c:v>
                </c:pt>
                <c:pt idx="8853">
                  <c:v>41688</c:v>
                </c:pt>
                <c:pt idx="8854">
                  <c:v>41689</c:v>
                </c:pt>
                <c:pt idx="8855">
                  <c:v>41690</c:v>
                </c:pt>
                <c:pt idx="8856">
                  <c:v>41691</c:v>
                </c:pt>
                <c:pt idx="8857">
                  <c:v>41692</c:v>
                </c:pt>
                <c:pt idx="8858">
                  <c:v>41693</c:v>
                </c:pt>
                <c:pt idx="8859">
                  <c:v>41694</c:v>
                </c:pt>
                <c:pt idx="8860">
                  <c:v>41695</c:v>
                </c:pt>
                <c:pt idx="8861">
                  <c:v>41696</c:v>
                </c:pt>
                <c:pt idx="8862">
                  <c:v>41697</c:v>
                </c:pt>
                <c:pt idx="8863">
                  <c:v>41698</c:v>
                </c:pt>
                <c:pt idx="8864">
                  <c:v>41699</c:v>
                </c:pt>
                <c:pt idx="8865">
                  <c:v>41700</c:v>
                </c:pt>
                <c:pt idx="8866">
                  <c:v>41701</c:v>
                </c:pt>
                <c:pt idx="8867">
                  <c:v>41702</c:v>
                </c:pt>
                <c:pt idx="8868">
                  <c:v>41703</c:v>
                </c:pt>
                <c:pt idx="8869">
                  <c:v>41704</c:v>
                </c:pt>
                <c:pt idx="8870">
                  <c:v>41705</c:v>
                </c:pt>
                <c:pt idx="8871">
                  <c:v>41706</c:v>
                </c:pt>
                <c:pt idx="8872">
                  <c:v>41707</c:v>
                </c:pt>
                <c:pt idx="8873">
                  <c:v>41708</c:v>
                </c:pt>
                <c:pt idx="8874">
                  <c:v>41709</c:v>
                </c:pt>
                <c:pt idx="8875">
                  <c:v>41710</c:v>
                </c:pt>
                <c:pt idx="8876">
                  <c:v>41711</c:v>
                </c:pt>
                <c:pt idx="8877">
                  <c:v>41712</c:v>
                </c:pt>
                <c:pt idx="8878">
                  <c:v>41713</c:v>
                </c:pt>
                <c:pt idx="8879">
                  <c:v>41714</c:v>
                </c:pt>
                <c:pt idx="8880">
                  <c:v>41715</c:v>
                </c:pt>
                <c:pt idx="8881">
                  <c:v>41716</c:v>
                </c:pt>
                <c:pt idx="8882">
                  <c:v>41717</c:v>
                </c:pt>
                <c:pt idx="8883">
                  <c:v>41718</c:v>
                </c:pt>
                <c:pt idx="8884">
                  <c:v>41719</c:v>
                </c:pt>
                <c:pt idx="8885">
                  <c:v>41720</c:v>
                </c:pt>
                <c:pt idx="8886">
                  <c:v>41721</c:v>
                </c:pt>
                <c:pt idx="8887">
                  <c:v>41722</c:v>
                </c:pt>
                <c:pt idx="8888">
                  <c:v>41723</c:v>
                </c:pt>
                <c:pt idx="8889">
                  <c:v>41724</c:v>
                </c:pt>
                <c:pt idx="8890">
                  <c:v>41725</c:v>
                </c:pt>
                <c:pt idx="8891">
                  <c:v>41726</c:v>
                </c:pt>
                <c:pt idx="8892">
                  <c:v>41727</c:v>
                </c:pt>
                <c:pt idx="8893">
                  <c:v>41728</c:v>
                </c:pt>
                <c:pt idx="8894">
                  <c:v>41729</c:v>
                </c:pt>
                <c:pt idx="8895">
                  <c:v>41730</c:v>
                </c:pt>
                <c:pt idx="8896">
                  <c:v>41731</c:v>
                </c:pt>
                <c:pt idx="8897">
                  <c:v>41732</c:v>
                </c:pt>
                <c:pt idx="8898">
                  <c:v>41733</c:v>
                </c:pt>
                <c:pt idx="8899">
                  <c:v>41734</c:v>
                </c:pt>
                <c:pt idx="8900">
                  <c:v>41735</c:v>
                </c:pt>
                <c:pt idx="8901">
                  <c:v>41736</c:v>
                </c:pt>
                <c:pt idx="8902">
                  <c:v>41737</c:v>
                </c:pt>
                <c:pt idx="8903">
                  <c:v>41738</c:v>
                </c:pt>
                <c:pt idx="8904">
                  <c:v>41739</c:v>
                </c:pt>
                <c:pt idx="8905">
                  <c:v>41740</c:v>
                </c:pt>
                <c:pt idx="8906">
                  <c:v>41741</c:v>
                </c:pt>
                <c:pt idx="8907">
                  <c:v>41742</c:v>
                </c:pt>
                <c:pt idx="8908">
                  <c:v>41743</c:v>
                </c:pt>
                <c:pt idx="8909">
                  <c:v>41744</c:v>
                </c:pt>
                <c:pt idx="8910">
                  <c:v>41745</c:v>
                </c:pt>
                <c:pt idx="8911">
                  <c:v>41746</c:v>
                </c:pt>
                <c:pt idx="8912">
                  <c:v>41747</c:v>
                </c:pt>
                <c:pt idx="8913">
                  <c:v>41748</c:v>
                </c:pt>
                <c:pt idx="8914">
                  <c:v>41749</c:v>
                </c:pt>
                <c:pt idx="8915">
                  <c:v>41750</c:v>
                </c:pt>
                <c:pt idx="8916">
                  <c:v>41751</c:v>
                </c:pt>
                <c:pt idx="8917">
                  <c:v>41752</c:v>
                </c:pt>
                <c:pt idx="8918">
                  <c:v>41753</c:v>
                </c:pt>
                <c:pt idx="8919">
                  <c:v>41754</c:v>
                </c:pt>
                <c:pt idx="8920">
                  <c:v>41755</c:v>
                </c:pt>
                <c:pt idx="8921">
                  <c:v>41756</c:v>
                </c:pt>
                <c:pt idx="8922">
                  <c:v>41757</c:v>
                </c:pt>
                <c:pt idx="8923">
                  <c:v>41758</c:v>
                </c:pt>
                <c:pt idx="8924">
                  <c:v>41759</c:v>
                </c:pt>
                <c:pt idx="8925">
                  <c:v>41760</c:v>
                </c:pt>
                <c:pt idx="8926">
                  <c:v>41761</c:v>
                </c:pt>
                <c:pt idx="8927">
                  <c:v>41762</c:v>
                </c:pt>
                <c:pt idx="8928">
                  <c:v>41763</c:v>
                </c:pt>
                <c:pt idx="8929">
                  <c:v>41764</c:v>
                </c:pt>
                <c:pt idx="8930">
                  <c:v>41765</c:v>
                </c:pt>
                <c:pt idx="8931">
                  <c:v>41766</c:v>
                </c:pt>
                <c:pt idx="8932">
                  <c:v>41767</c:v>
                </c:pt>
                <c:pt idx="8933">
                  <c:v>41768</c:v>
                </c:pt>
                <c:pt idx="8934">
                  <c:v>41769</c:v>
                </c:pt>
                <c:pt idx="8935">
                  <c:v>41770</c:v>
                </c:pt>
                <c:pt idx="8936">
                  <c:v>41771</c:v>
                </c:pt>
                <c:pt idx="8937">
                  <c:v>41772</c:v>
                </c:pt>
                <c:pt idx="8938">
                  <c:v>41773</c:v>
                </c:pt>
                <c:pt idx="8939">
                  <c:v>41774</c:v>
                </c:pt>
                <c:pt idx="8940">
                  <c:v>41775</c:v>
                </c:pt>
                <c:pt idx="8941">
                  <c:v>41776</c:v>
                </c:pt>
                <c:pt idx="8942">
                  <c:v>41777</c:v>
                </c:pt>
                <c:pt idx="8943">
                  <c:v>41778</c:v>
                </c:pt>
                <c:pt idx="8944">
                  <c:v>41779</c:v>
                </c:pt>
                <c:pt idx="8945">
                  <c:v>41780</c:v>
                </c:pt>
                <c:pt idx="8946">
                  <c:v>41781</c:v>
                </c:pt>
                <c:pt idx="8947">
                  <c:v>41782</c:v>
                </c:pt>
                <c:pt idx="8948">
                  <c:v>41783</c:v>
                </c:pt>
                <c:pt idx="8949">
                  <c:v>41784</c:v>
                </c:pt>
                <c:pt idx="8950">
                  <c:v>41785</c:v>
                </c:pt>
                <c:pt idx="8951">
                  <c:v>41786</c:v>
                </c:pt>
                <c:pt idx="8952">
                  <c:v>41787</c:v>
                </c:pt>
                <c:pt idx="8953">
                  <c:v>41788</c:v>
                </c:pt>
                <c:pt idx="8954">
                  <c:v>41789</c:v>
                </c:pt>
                <c:pt idx="8955">
                  <c:v>41790</c:v>
                </c:pt>
                <c:pt idx="8956">
                  <c:v>41791</c:v>
                </c:pt>
                <c:pt idx="8957">
                  <c:v>41792</c:v>
                </c:pt>
                <c:pt idx="8958">
                  <c:v>41793</c:v>
                </c:pt>
                <c:pt idx="8959">
                  <c:v>41794</c:v>
                </c:pt>
                <c:pt idx="8960">
                  <c:v>41795</c:v>
                </c:pt>
                <c:pt idx="8961">
                  <c:v>41796</c:v>
                </c:pt>
                <c:pt idx="8962">
                  <c:v>41797</c:v>
                </c:pt>
                <c:pt idx="8963">
                  <c:v>41798</c:v>
                </c:pt>
                <c:pt idx="8964">
                  <c:v>41799</c:v>
                </c:pt>
                <c:pt idx="8965">
                  <c:v>41800</c:v>
                </c:pt>
                <c:pt idx="8966">
                  <c:v>41801</c:v>
                </c:pt>
                <c:pt idx="8967">
                  <c:v>41802</c:v>
                </c:pt>
                <c:pt idx="8968">
                  <c:v>41803</c:v>
                </c:pt>
                <c:pt idx="8969">
                  <c:v>41804</c:v>
                </c:pt>
                <c:pt idx="8970">
                  <c:v>41805</c:v>
                </c:pt>
                <c:pt idx="8971">
                  <c:v>41806</c:v>
                </c:pt>
                <c:pt idx="8972">
                  <c:v>41807</c:v>
                </c:pt>
                <c:pt idx="8973">
                  <c:v>41808</c:v>
                </c:pt>
                <c:pt idx="8974">
                  <c:v>41809</c:v>
                </c:pt>
                <c:pt idx="8975">
                  <c:v>41810</c:v>
                </c:pt>
                <c:pt idx="8976">
                  <c:v>41811</c:v>
                </c:pt>
                <c:pt idx="8977">
                  <c:v>41812</c:v>
                </c:pt>
                <c:pt idx="8978">
                  <c:v>41813</c:v>
                </c:pt>
                <c:pt idx="8979">
                  <c:v>41814</c:v>
                </c:pt>
                <c:pt idx="8980">
                  <c:v>41815</c:v>
                </c:pt>
                <c:pt idx="8981">
                  <c:v>41816</c:v>
                </c:pt>
                <c:pt idx="8982">
                  <c:v>41817</c:v>
                </c:pt>
                <c:pt idx="8983">
                  <c:v>41818</c:v>
                </c:pt>
                <c:pt idx="8984">
                  <c:v>41819</c:v>
                </c:pt>
                <c:pt idx="8985">
                  <c:v>41820</c:v>
                </c:pt>
                <c:pt idx="8986">
                  <c:v>41821</c:v>
                </c:pt>
                <c:pt idx="8987">
                  <c:v>41822</c:v>
                </c:pt>
                <c:pt idx="8988">
                  <c:v>41823</c:v>
                </c:pt>
                <c:pt idx="8989">
                  <c:v>41824</c:v>
                </c:pt>
                <c:pt idx="8990">
                  <c:v>41825</c:v>
                </c:pt>
                <c:pt idx="8991">
                  <c:v>41826</c:v>
                </c:pt>
                <c:pt idx="8992">
                  <c:v>41827</c:v>
                </c:pt>
                <c:pt idx="8993">
                  <c:v>41828</c:v>
                </c:pt>
                <c:pt idx="8994">
                  <c:v>41829</c:v>
                </c:pt>
                <c:pt idx="8995">
                  <c:v>41830</c:v>
                </c:pt>
                <c:pt idx="8996">
                  <c:v>41831</c:v>
                </c:pt>
                <c:pt idx="8997">
                  <c:v>41832</c:v>
                </c:pt>
                <c:pt idx="8998">
                  <c:v>41833</c:v>
                </c:pt>
                <c:pt idx="8999">
                  <c:v>41834</c:v>
                </c:pt>
                <c:pt idx="9000">
                  <c:v>41835</c:v>
                </c:pt>
                <c:pt idx="9001">
                  <c:v>41836</c:v>
                </c:pt>
                <c:pt idx="9002">
                  <c:v>41837</c:v>
                </c:pt>
                <c:pt idx="9003">
                  <c:v>41838</c:v>
                </c:pt>
                <c:pt idx="9004">
                  <c:v>41839</c:v>
                </c:pt>
                <c:pt idx="9005">
                  <c:v>41840</c:v>
                </c:pt>
                <c:pt idx="9006">
                  <c:v>41841</c:v>
                </c:pt>
                <c:pt idx="9007">
                  <c:v>41842</c:v>
                </c:pt>
                <c:pt idx="9008">
                  <c:v>41843</c:v>
                </c:pt>
                <c:pt idx="9009">
                  <c:v>41844</c:v>
                </c:pt>
                <c:pt idx="9010">
                  <c:v>41845</c:v>
                </c:pt>
                <c:pt idx="9011">
                  <c:v>41846</c:v>
                </c:pt>
                <c:pt idx="9012">
                  <c:v>41847</c:v>
                </c:pt>
                <c:pt idx="9013">
                  <c:v>41848</c:v>
                </c:pt>
                <c:pt idx="9014">
                  <c:v>41849</c:v>
                </c:pt>
                <c:pt idx="9015">
                  <c:v>41850</c:v>
                </c:pt>
                <c:pt idx="9016">
                  <c:v>41851</c:v>
                </c:pt>
                <c:pt idx="9017">
                  <c:v>41852</c:v>
                </c:pt>
                <c:pt idx="9018">
                  <c:v>41853</c:v>
                </c:pt>
                <c:pt idx="9019">
                  <c:v>41854</c:v>
                </c:pt>
                <c:pt idx="9020">
                  <c:v>41855</c:v>
                </c:pt>
                <c:pt idx="9021">
                  <c:v>41856</c:v>
                </c:pt>
                <c:pt idx="9022">
                  <c:v>41857</c:v>
                </c:pt>
                <c:pt idx="9023">
                  <c:v>41858</c:v>
                </c:pt>
                <c:pt idx="9024">
                  <c:v>41859</c:v>
                </c:pt>
                <c:pt idx="9025">
                  <c:v>41860</c:v>
                </c:pt>
                <c:pt idx="9026">
                  <c:v>41861</c:v>
                </c:pt>
                <c:pt idx="9027">
                  <c:v>41862</c:v>
                </c:pt>
                <c:pt idx="9028">
                  <c:v>41863</c:v>
                </c:pt>
                <c:pt idx="9029">
                  <c:v>41864</c:v>
                </c:pt>
                <c:pt idx="9030">
                  <c:v>41865</c:v>
                </c:pt>
                <c:pt idx="9031">
                  <c:v>41866</c:v>
                </c:pt>
                <c:pt idx="9032">
                  <c:v>41867</c:v>
                </c:pt>
                <c:pt idx="9033">
                  <c:v>41868</c:v>
                </c:pt>
                <c:pt idx="9034">
                  <c:v>41869</c:v>
                </c:pt>
                <c:pt idx="9035">
                  <c:v>41870</c:v>
                </c:pt>
                <c:pt idx="9036">
                  <c:v>41871</c:v>
                </c:pt>
                <c:pt idx="9037">
                  <c:v>41872</c:v>
                </c:pt>
                <c:pt idx="9038">
                  <c:v>41873</c:v>
                </c:pt>
                <c:pt idx="9039">
                  <c:v>41874</c:v>
                </c:pt>
                <c:pt idx="9040">
                  <c:v>41875</c:v>
                </c:pt>
                <c:pt idx="9041">
                  <c:v>41876</c:v>
                </c:pt>
                <c:pt idx="9042">
                  <c:v>41877</c:v>
                </c:pt>
                <c:pt idx="9043">
                  <c:v>41878</c:v>
                </c:pt>
                <c:pt idx="9044">
                  <c:v>41879</c:v>
                </c:pt>
                <c:pt idx="9045">
                  <c:v>41880</c:v>
                </c:pt>
                <c:pt idx="9046">
                  <c:v>41881</c:v>
                </c:pt>
                <c:pt idx="9047">
                  <c:v>41882</c:v>
                </c:pt>
                <c:pt idx="9048">
                  <c:v>41883</c:v>
                </c:pt>
                <c:pt idx="9049">
                  <c:v>41884</c:v>
                </c:pt>
                <c:pt idx="9050">
                  <c:v>41885</c:v>
                </c:pt>
                <c:pt idx="9051">
                  <c:v>41886</c:v>
                </c:pt>
                <c:pt idx="9052">
                  <c:v>41887</c:v>
                </c:pt>
                <c:pt idx="9053">
                  <c:v>41888</c:v>
                </c:pt>
                <c:pt idx="9054">
                  <c:v>41889</c:v>
                </c:pt>
                <c:pt idx="9055">
                  <c:v>41890</c:v>
                </c:pt>
                <c:pt idx="9056">
                  <c:v>41891</c:v>
                </c:pt>
                <c:pt idx="9057">
                  <c:v>41892</c:v>
                </c:pt>
                <c:pt idx="9058">
                  <c:v>41893</c:v>
                </c:pt>
                <c:pt idx="9059">
                  <c:v>41894</c:v>
                </c:pt>
                <c:pt idx="9060">
                  <c:v>41895</c:v>
                </c:pt>
                <c:pt idx="9061">
                  <c:v>41896</c:v>
                </c:pt>
                <c:pt idx="9062">
                  <c:v>41897</c:v>
                </c:pt>
                <c:pt idx="9063">
                  <c:v>41898</c:v>
                </c:pt>
                <c:pt idx="9064">
                  <c:v>41899</c:v>
                </c:pt>
                <c:pt idx="9065">
                  <c:v>41900</c:v>
                </c:pt>
                <c:pt idx="9066">
                  <c:v>41901</c:v>
                </c:pt>
                <c:pt idx="9067">
                  <c:v>41902</c:v>
                </c:pt>
                <c:pt idx="9068">
                  <c:v>41903</c:v>
                </c:pt>
                <c:pt idx="9069">
                  <c:v>41904</c:v>
                </c:pt>
                <c:pt idx="9070">
                  <c:v>41905</c:v>
                </c:pt>
                <c:pt idx="9071">
                  <c:v>41906</c:v>
                </c:pt>
                <c:pt idx="9072">
                  <c:v>41907</c:v>
                </c:pt>
                <c:pt idx="9073">
                  <c:v>41908</c:v>
                </c:pt>
                <c:pt idx="9074">
                  <c:v>41909</c:v>
                </c:pt>
                <c:pt idx="9075">
                  <c:v>41910</c:v>
                </c:pt>
                <c:pt idx="9076">
                  <c:v>41911</c:v>
                </c:pt>
                <c:pt idx="9077">
                  <c:v>41912</c:v>
                </c:pt>
                <c:pt idx="9078">
                  <c:v>41913</c:v>
                </c:pt>
                <c:pt idx="9079">
                  <c:v>41914</c:v>
                </c:pt>
                <c:pt idx="9080">
                  <c:v>41915</c:v>
                </c:pt>
                <c:pt idx="9081">
                  <c:v>41916</c:v>
                </c:pt>
                <c:pt idx="9082">
                  <c:v>41917</c:v>
                </c:pt>
                <c:pt idx="9083">
                  <c:v>41918</c:v>
                </c:pt>
                <c:pt idx="9084">
                  <c:v>41919</c:v>
                </c:pt>
                <c:pt idx="9085">
                  <c:v>41920</c:v>
                </c:pt>
                <c:pt idx="9086">
                  <c:v>41921</c:v>
                </c:pt>
                <c:pt idx="9087">
                  <c:v>41922</c:v>
                </c:pt>
                <c:pt idx="9088">
                  <c:v>41923</c:v>
                </c:pt>
                <c:pt idx="9089">
                  <c:v>41924</c:v>
                </c:pt>
                <c:pt idx="9090">
                  <c:v>41925</c:v>
                </c:pt>
                <c:pt idx="9091">
                  <c:v>41926</c:v>
                </c:pt>
                <c:pt idx="9092">
                  <c:v>41927</c:v>
                </c:pt>
                <c:pt idx="9093">
                  <c:v>41928</c:v>
                </c:pt>
                <c:pt idx="9094">
                  <c:v>41929</c:v>
                </c:pt>
                <c:pt idx="9095">
                  <c:v>41930</c:v>
                </c:pt>
                <c:pt idx="9096">
                  <c:v>41931</c:v>
                </c:pt>
                <c:pt idx="9097">
                  <c:v>41932</c:v>
                </c:pt>
                <c:pt idx="9098">
                  <c:v>41933</c:v>
                </c:pt>
                <c:pt idx="9099">
                  <c:v>41934</c:v>
                </c:pt>
                <c:pt idx="9100">
                  <c:v>41935</c:v>
                </c:pt>
                <c:pt idx="9101">
                  <c:v>41936</c:v>
                </c:pt>
                <c:pt idx="9102">
                  <c:v>41937</c:v>
                </c:pt>
                <c:pt idx="9103">
                  <c:v>41938</c:v>
                </c:pt>
                <c:pt idx="9104">
                  <c:v>41939</c:v>
                </c:pt>
                <c:pt idx="9105">
                  <c:v>41940</c:v>
                </c:pt>
                <c:pt idx="9106">
                  <c:v>41941</c:v>
                </c:pt>
                <c:pt idx="9107">
                  <c:v>41942</c:v>
                </c:pt>
                <c:pt idx="9108">
                  <c:v>41943</c:v>
                </c:pt>
                <c:pt idx="9109">
                  <c:v>41944</c:v>
                </c:pt>
                <c:pt idx="9110">
                  <c:v>41945</c:v>
                </c:pt>
                <c:pt idx="9111">
                  <c:v>41946</c:v>
                </c:pt>
                <c:pt idx="9112">
                  <c:v>41947</c:v>
                </c:pt>
                <c:pt idx="9113">
                  <c:v>41948</c:v>
                </c:pt>
                <c:pt idx="9114">
                  <c:v>41949</c:v>
                </c:pt>
                <c:pt idx="9115">
                  <c:v>41950</c:v>
                </c:pt>
                <c:pt idx="9116">
                  <c:v>41951</c:v>
                </c:pt>
                <c:pt idx="9117">
                  <c:v>41952</c:v>
                </c:pt>
                <c:pt idx="9118">
                  <c:v>41953</c:v>
                </c:pt>
                <c:pt idx="9119">
                  <c:v>41954</c:v>
                </c:pt>
                <c:pt idx="9120">
                  <c:v>41955</c:v>
                </c:pt>
                <c:pt idx="9121">
                  <c:v>41956</c:v>
                </c:pt>
                <c:pt idx="9122">
                  <c:v>41957</c:v>
                </c:pt>
                <c:pt idx="9123">
                  <c:v>41958</c:v>
                </c:pt>
                <c:pt idx="9124">
                  <c:v>41959</c:v>
                </c:pt>
                <c:pt idx="9125">
                  <c:v>41960</c:v>
                </c:pt>
                <c:pt idx="9126">
                  <c:v>41961</c:v>
                </c:pt>
                <c:pt idx="9127">
                  <c:v>41962</c:v>
                </c:pt>
                <c:pt idx="9128">
                  <c:v>41963</c:v>
                </c:pt>
                <c:pt idx="9129">
                  <c:v>41964</c:v>
                </c:pt>
                <c:pt idx="9130">
                  <c:v>41965</c:v>
                </c:pt>
                <c:pt idx="9131">
                  <c:v>41966</c:v>
                </c:pt>
                <c:pt idx="9132">
                  <c:v>41967</c:v>
                </c:pt>
                <c:pt idx="9133">
                  <c:v>41968</c:v>
                </c:pt>
                <c:pt idx="9134">
                  <c:v>41969</c:v>
                </c:pt>
                <c:pt idx="9135">
                  <c:v>41970</c:v>
                </c:pt>
                <c:pt idx="9136">
                  <c:v>41971</c:v>
                </c:pt>
                <c:pt idx="9137">
                  <c:v>41972</c:v>
                </c:pt>
                <c:pt idx="9138">
                  <c:v>41973</c:v>
                </c:pt>
                <c:pt idx="9139">
                  <c:v>41974</c:v>
                </c:pt>
                <c:pt idx="9140">
                  <c:v>41975</c:v>
                </c:pt>
                <c:pt idx="9141">
                  <c:v>41976</c:v>
                </c:pt>
                <c:pt idx="9142">
                  <c:v>41977</c:v>
                </c:pt>
                <c:pt idx="9143">
                  <c:v>41978</c:v>
                </c:pt>
                <c:pt idx="9144">
                  <c:v>41979</c:v>
                </c:pt>
                <c:pt idx="9145">
                  <c:v>41980</c:v>
                </c:pt>
                <c:pt idx="9146">
                  <c:v>41981</c:v>
                </c:pt>
                <c:pt idx="9147">
                  <c:v>41982</c:v>
                </c:pt>
                <c:pt idx="9148">
                  <c:v>41983</c:v>
                </c:pt>
                <c:pt idx="9149">
                  <c:v>41984</c:v>
                </c:pt>
                <c:pt idx="9150">
                  <c:v>41985</c:v>
                </c:pt>
                <c:pt idx="9151">
                  <c:v>41986</c:v>
                </c:pt>
                <c:pt idx="9152">
                  <c:v>41987</c:v>
                </c:pt>
                <c:pt idx="9153">
                  <c:v>41988</c:v>
                </c:pt>
                <c:pt idx="9154">
                  <c:v>41989</c:v>
                </c:pt>
                <c:pt idx="9155">
                  <c:v>41990</c:v>
                </c:pt>
                <c:pt idx="9156">
                  <c:v>41991</c:v>
                </c:pt>
                <c:pt idx="9157">
                  <c:v>41992</c:v>
                </c:pt>
                <c:pt idx="9158">
                  <c:v>41993</c:v>
                </c:pt>
                <c:pt idx="9159">
                  <c:v>41994</c:v>
                </c:pt>
                <c:pt idx="9160">
                  <c:v>41995</c:v>
                </c:pt>
                <c:pt idx="9161">
                  <c:v>41996</c:v>
                </c:pt>
                <c:pt idx="9162">
                  <c:v>41997</c:v>
                </c:pt>
                <c:pt idx="9163">
                  <c:v>41998</c:v>
                </c:pt>
                <c:pt idx="9164">
                  <c:v>41999</c:v>
                </c:pt>
                <c:pt idx="9165">
                  <c:v>42000</c:v>
                </c:pt>
                <c:pt idx="9166">
                  <c:v>42001</c:v>
                </c:pt>
                <c:pt idx="9167">
                  <c:v>42002</c:v>
                </c:pt>
                <c:pt idx="9168">
                  <c:v>42003</c:v>
                </c:pt>
                <c:pt idx="9169">
                  <c:v>42004</c:v>
                </c:pt>
              </c:numCache>
            </c:numRef>
          </c:xVal>
          <c:yVal>
            <c:numRef>
              <c:f>HPV_4410_pravostranna!$P$2:$P$10000</c:f>
              <c:numCache>
                <c:formatCode>#,##0.000_ ;\-#,##0.000\ </c:formatCode>
                <c:ptCount val="9999"/>
                <c:pt idx="0">
                  <c:v>8.7200012207040345</c:v>
                </c:pt>
                <c:pt idx="1">
                  <c:v>9.3200073242190342</c:v>
                </c:pt>
                <c:pt idx="2">
                  <c:v>9.0400085449220455</c:v>
                </c:pt>
                <c:pt idx="3">
                  <c:v>9.4299926757820458</c:v>
                </c:pt>
                <c:pt idx="4">
                  <c:v>8.5599975585940342</c:v>
                </c:pt>
                <c:pt idx="5">
                  <c:v>8.5499877929690342</c:v>
                </c:pt>
                <c:pt idx="6">
                  <c:v>9.2900085449220455</c:v>
                </c:pt>
                <c:pt idx="7">
                  <c:v>9.1799926757820458</c:v>
                </c:pt>
                <c:pt idx="8">
                  <c:v>8.7799987792970455</c:v>
                </c:pt>
                <c:pt idx="9">
                  <c:v>9.239990234375</c:v>
                </c:pt>
                <c:pt idx="10">
                  <c:v>9.0899963378910229</c:v>
                </c:pt>
                <c:pt idx="11">
                  <c:v>9.2699890136720455</c:v>
                </c:pt>
                <c:pt idx="12">
                  <c:v>9.6099853515630116</c:v>
                </c:pt>
                <c:pt idx="13">
                  <c:v>9.1799926757820458</c:v>
                </c:pt>
                <c:pt idx="14">
                  <c:v>10.329986572266023</c:v>
                </c:pt>
                <c:pt idx="15">
                  <c:v>10.220001220704034</c:v>
                </c:pt>
                <c:pt idx="16">
                  <c:v>10.059997558594034</c:v>
                </c:pt>
                <c:pt idx="17">
                  <c:v>10.720001220704034</c:v>
                </c:pt>
                <c:pt idx="18">
                  <c:v>10.419982910157046</c:v>
                </c:pt>
                <c:pt idx="19">
                  <c:v>10.919982910157046</c:v>
                </c:pt>
                <c:pt idx="20">
                  <c:v>11.600006103516023</c:v>
                </c:pt>
                <c:pt idx="21">
                  <c:v>11.220001220704034</c:v>
                </c:pt>
                <c:pt idx="22">
                  <c:v>11.019989013672046</c:v>
                </c:pt>
                <c:pt idx="23">
                  <c:v>11.209991455079034</c:v>
                </c:pt>
                <c:pt idx="24">
                  <c:v>11.049987792969034</c:v>
                </c:pt>
                <c:pt idx="25">
                  <c:v>11.179992675782046</c:v>
                </c:pt>
                <c:pt idx="26">
                  <c:v>11.839996337891023</c:v>
                </c:pt>
                <c:pt idx="27">
                  <c:v>11.679992675782046</c:v>
                </c:pt>
                <c:pt idx="28">
                  <c:v>11.720001220704034</c:v>
                </c:pt>
                <c:pt idx="29">
                  <c:v>11.669982910157046</c:v>
                </c:pt>
                <c:pt idx="30">
                  <c:v>11.489990234375</c:v>
                </c:pt>
                <c:pt idx="31">
                  <c:v>11.459991455079034</c:v>
                </c:pt>
                <c:pt idx="32">
                  <c:v>11.41000366211</c:v>
                </c:pt>
                <c:pt idx="33">
                  <c:v>11.459991455079034</c:v>
                </c:pt>
                <c:pt idx="34">
                  <c:v>11.41000366211</c:v>
                </c:pt>
                <c:pt idx="35">
                  <c:v>11.41000366211</c:v>
                </c:pt>
                <c:pt idx="36">
                  <c:v>11.549987792969034</c:v>
                </c:pt>
                <c:pt idx="37">
                  <c:v>11.440002441407046</c:v>
                </c:pt>
                <c:pt idx="38">
                  <c:v>11.16000366211</c:v>
                </c:pt>
                <c:pt idx="39">
                  <c:v>11.029998779297046</c:v>
                </c:pt>
                <c:pt idx="40">
                  <c:v>11.269989013672046</c:v>
                </c:pt>
                <c:pt idx="41">
                  <c:v>11.119995117188012</c:v>
                </c:pt>
                <c:pt idx="42">
                  <c:v>10.829986572266023</c:v>
                </c:pt>
                <c:pt idx="43">
                  <c:v>11.38998413086</c:v>
                </c:pt>
                <c:pt idx="44">
                  <c:v>11.190002441407046</c:v>
                </c:pt>
                <c:pt idx="45">
                  <c:v>10.880004882813012</c:v>
                </c:pt>
                <c:pt idx="46">
                  <c:v>11.209991455079034</c:v>
                </c:pt>
                <c:pt idx="47">
                  <c:v>11.059997558594034</c:v>
                </c:pt>
                <c:pt idx="48">
                  <c:v>11.119995117188012</c:v>
                </c:pt>
                <c:pt idx="49">
                  <c:v>11.279998779297046</c:v>
                </c:pt>
                <c:pt idx="50">
                  <c:v>10.690002441407046</c:v>
                </c:pt>
                <c:pt idx="51">
                  <c:v>10.619995117188012</c:v>
                </c:pt>
                <c:pt idx="52">
                  <c:v>10.91000366211</c:v>
                </c:pt>
                <c:pt idx="53">
                  <c:v>10.809997558594034</c:v>
                </c:pt>
                <c:pt idx="54">
                  <c:v>11.010009765625</c:v>
                </c:pt>
                <c:pt idx="55">
                  <c:v>11.079986572266023</c:v>
                </c:pt>
                <c:pt idx="56">
                  <c:v>10.91000366211</c:v>
                </c:pt>
                <c:pt idx="57">
                  <c:v>10.399993896485</c:v>
                </c:pt>
                <c:pt idx="58">
                  <c:v>11.059997558594034</c:v>
                </c:pt>
                <c:pt idx="59">
                  <c:v>10.709991455079034</c:v>
                </c:pt>
                <c:pt idx="60">
                  <c:v>10.41000366211</c:v>
                </c:pt>
                <c:pt idx="61">
                  <c:v>10.380004882813012</c:v>
                </c:pt>
                <c:pt idx="62">
                  <c:v>10.679992675782046</c:v>
                </c:pt>
                <c:pt idx="63">
                  <c:v>10.809997558594034</c:v>
                </c:pt>
                <c:pt idx="64">
                  <c:v>10.350006103516023</c:v>
                </c:pt>
                <c:pt idx="65">
                  <c:v>10.269989013672046</c:v>
                </c:pt>
                <c:pt idx="66">
                  <c:v>10.380004882813012</c:v>
                </c:pt>
                <c:pt idx="67">
                  <c:v>10.089996337891023</c:v>
                </c:pt>
                <c:pt idx="68">
                  <c:v>9.8699951171880116</c:v>
                </c:pt>
                <c:pt idx="69">
                  <c:v>10.029998779297046</c:v>
                </c:pt>
                <c:pt idx="70">
                  <c:v>10</c:v>
                </c:pt>
                <c:pt idx="71">
                  <c:v>10.380004882813012</c:v>
                </c:pt>
                <c:pt idx="72">
                  <c:v>10.359985351563012</c:v>
                </c:pt>
                <c:pt idx="73">
                  <c:v>10.399993896485</c:v>
                </c:pt>
                <c:pt idx="74">
                  <c:v>10.570007324219034</c:v>
                </c:pt>
                <c:pt idx="75">
                  <c:v>10.529998779297046</c:v>
                </c:pt>
                <c:pt idx="76">
                  <c:v>10.570007324219034</c:v>
                </c:pt>
                <c:pt idx="77">
                  <c:v>10.290008544922046</c:v>
                </c:pt>
                <c:pt idx="78">
                  <c:v>10.149993896485</c:v>
                </c:pt>
                <c:pt idx="79">
                  <c:v>10.519989013672046</c:v>
                </c:pt>
                <c:pt idx="80">
                  <c:v>10.549987792969034</c:v>
                </c:pt>
                <c:pt idx="81">
                  <c:v>10.5</c:v>
                </c:pt>
                <c:pt idx="82">
                  <c:v>10.480010986329034</c:v>
                </c:pt>
                <c:pt idx="83">
                  <c:v>10.179992675782046</c:v>
                </c:pt>
                <c:pt idx="84">
                  <c:v>10.540008544922046</c:v>
                </c:pt>
                <c:pt idx="85">
                  <c:v>10.119995117188012</c:v>
                </c:pt>
                <c:pt idx="86">
                  <c:v>10.13998413086</c:v>
                </c:pt>
                <c:pt idx="87">
                  <c:v>10.41000366211</c:v>
                </c:pt>
                <c:pt idx="88">
                  <c:v>10.13998413086</c:v>
                </c:pt>
                <c:pt idx="89">
                  <c:v>10.339996337891023</c:v>
                </c:pt>
                <c:pt idx="90">
                  <c:v>10.25</c:v>
                </c:pt>
                <c:pt idx="91">
                  <c:v>10.049987792969034</c:v>
                </c:pt>
                <c:pt idx="92">
                  <c:v>10.059997558594034</c:v>
                </c:pt>
                <c:pt idx="93">
                  <c:v>9.9800109863290345</c:v>
                </c:pt>
                <c:pt idx="94">
                  <c:v>10.040008544922046</c:v>
                </c:pt>
                <c:pt idx="95">
                  <c:v>10.279998779297046</c:v>
                </c:pt>
                <c:pt idx="96">
                  <c:v>9.9199829101570458</c:v>
                </c:pt>
                <c:pt idx="97">
                  <c:v>10.109985351563012</c:v>
                </c:pt>
                <c:pt idx="98">
                  <c:v>9.7200012207040345</c:v>
                </c:pt>
                <c:pt idx="99">
                  <c:v>9.9499816894540345</c:v>
                </c:pt>
                <c:pt idx="100">
                  <c:v>9.6600036621100003</c:v>
                </c:pt>
                <c:pt idx="101">
                  <c:v>10.449981689454034</c:v>
                </c:pt>
                <c:pt idx="102">
                  <c:v>9.6499938964850003</c:v>
                </c:pt>
                <c:pt idx="103">
                  <c:v>9.9599914550790345</c:v>
                </c:pt>
                <c:pt idx="104">
                  <c:v>9.989990234375</c:v>
                </c:pt>
                <c:pt idx="105">
                  <c:v>9.7999877929690342</c:v>
                </c:pt>
                <c:pt idx="106">
                  <c:v>9.1300048828130116</c:v>
                </c:pt>
                <c:pt idx="107">
                  <c:v>9.3500061035160229</c:v>
                </c:pt>
                <c:pt idx="108">
                  <c:v>10.320007324219034</c:v>
                </c:pt>
                <c:pt idx="109">
                  <c:v>9.5499877929690342</c:v>
                </c:pt>
                <c:pt idx="110">
                  <c:v>9.1099853515630116</c:v>
                </c:pt>
                <c:pt idx="111">
                  <c:v>9.0599975585940342</c:v>
                </c:pt>
                <c:pt idx="112">
                  <c:v>9.2999877929690342</c:v>
                </c:pt>
                <c:pt idx="113">
                  <c:v>9.2799987792970455</c:v>
                </c:pt>
                <c:pt idx="114">
                  <c:v>9.1999816894540345</c:v>
                </c:pt>
                <c:pt idx="115">
                  <c:v>9.1600036621100003</c:v>
                </c:pt>
                <c:pt idx="116">
                  <c:v>9.1499938964850003</c:v>
                </c:pt>
                <c:pt idx="117">
                  <c:v>9.1199951171880116</c:v>
                </c:pt>
                <c:pt idx="118">
                  <c:v>9.0299987792970455</c:v>
                </c:pt>
                <c:pt idx="119">
                  <c:v>8.8999938964850003</c:v>
                </c:pt>
                <c:pt idx="120">
                  <c:v>8.75</c:v>
                </c:pt>
                <c:pt idx="121">
                  <c:v>8.7200012207040345</c:v>
                </c:pt>
                <c:pt idx="122">
                  <c:v>8.6000061035160229</c:v>
                </c:pt>
                <c:pt idx="123">
                  <c:v>8.5199890136720455</c:v>
                </c:pt>
                <c:pt idx="124">
                  <c:v>8.510009765625</c:v>
                </c:pt>
                <c:pt idx="125">
                  <c:v>8.3599853515630116</c:v>
                </c:pt>
                <c:pt idx="126">
                  <c:v>8.6900024414070458</c:v>
                </c:pt>
                <c:pt idx="127">
                  <c:v>8.7200012207040345</c:v>
                </c:pt>
                <c:pt idx="128">
                  <c:v>7.9800109863290345</c:v>
                </c:pt>
                <c:pt idx="129">
                  <c:v>8.4299926757820458</c:v>
                </c:pt>
                <c:pt idx="130">
                  <c:v>8.5700073242190342</c:v>
                </c:pt>
                <c:pt idx="131">
                  <c:v>8.5</c:v>
                </c:pt>
                <c:pt idx="132">
                  <c:v>7.9400024414070458</c:v>
                </c:pt>
                <c:pt idx="133">
                  <c:v>8.3599853515630116</c:v>
                </c:pt>
                <c:pt idx="134">
                  <c:v>8.1499938964850003</c:v>
                </c:pt>
                <c:pt idx="135">
                  <c:v>8.3500061035160229</c:v>
                </c:pt>
                <c:pt idx="136">
                  <c:v>8.4800109863290345</c:v>
                </c:pt>
                <c:pt idx="137">
                  <c:v>8.25</c:v>
                </c:pt>
                <c:pt idx="138">
                  <c:v>8.4800109863290345</c:v>
                </c:pt>
                <c:pt idx="139">
                  <c:v>8.4100036621100003</c:v>
                </c:pt>
                <c:pt idx="140">
                  <c:v>8.3699951171880116</c:v>
                </c:pt>
                <c:pt idx="141">
                  <c:v>8.3299865722660229</c:v>
                </c:pt>
                <c:pt idx="142">
                  <c:v>8.2099914550790345</c:v>
                </c:pt>
                <c:pt idx="143">
                  <c:v>8.1699829101570458</c:v>
                </c:pt>
                <c:pt idx="144">
                  <c:v>8.1799926757820458</c:v>
                </c:pt>
                <c:pt idx="145">
                  <c:v>8.2200012207040345</c:v>
                </c:pt>
                <c:pt idx="146">
                  <c:v>8.1699829101570458</c:v>
                </c:pt>
                <c:pt idx="147">
                  <c:v>8.2699890136720455</c:v>
                </c:pt>
                <c:pt idx="148">
                  <c:v>8.3200073242190342</c:v>
                </c:pt>
                <c:pt idx="149">
                  <c:v>8.0400085449220455</c:v>
                </c:pt>
                <c:pt idx="150">
                  <c:v>8.4100036621100003</c:v>
                </c:pt>
                <c:pt idx="151">
                  <c:v>8.0499877929690342</c:v>
                </c:pt>
                <c:pt idx="152">
                  <c:v>8.3299865722660229</c:v>
                </c:pt>
                <c:pt idx="153">
                  <c:v>7.9299926757820458</c:v>
                </c:pt>
                <c:pt idx="154">
                  <c:v>7.9700012207040345</c:v>
                </c:pt>
                <c:pt idx="155">
                  <c:v>7.989990234375</c:v>
                </c:pt>
                <c:pt idx="156">
                  <c:v>8.4199829101570458</c:v>
                </c:pt>
                <c:pt idx="157">
                  <c:v>8.1900024414070458</c:v>
                </c:pt>
                <c:pt idx="158">
                  <c:v>7.9199829101570458</c:v>
                </c:pt>
                <c:pt idx="159">
                  <c:v>8.1199951171880116</c:v>
                </c:pt>
                <c:pt idx="160">
                  <c:v>8.1199951171880116</c:v>
                </c:pt>
                <c:pt idx="161">
                  <c:v>8.4400024414070458</c:v>
                </c:pt>
                <c:pt idx="162">
                  <c:v>7.9800109863290345</c:v>
                </c:pt>
                <c:pt idx="163">
                  <c:v>8.2699890136720455</c:v>
                </c:pt>
                <c:pt idx="164">
                  <c:v>8.8699951171880116</c:v>
                </c:pt>
                <c:pt idx="165">
                  <c:v>8.5700073242190342</c:v>
                </c:pt>
                <c:pt idx="166">
                  <c:v>9.1600036621100003</c:v>
                </c:pt>
                <c:pt idx="167">
                  <c:v>8.8099975585940342</c:v>
                </c:pt>
                <c:pt idx="168">
                  <c:v>8.8500061035160229</c:v>
                </c:pt>
                <c:pt idx="169">
                  <c:v>8.5499877929690342</c:v>
                </c:pt>
                <c:pt idx="170">
                  <c:v>8.6000061035160229</c:v>
                </c:pt>
                <c:pt idx="171">
                  <c:v>8.5199890136720455</c:v>
                </c:pt>
                <c:pt idx="172">
                  <c:v>8.5599975585940342</c:v>
                </c:pt>
                <c:pt idx="173">
                  <c:v>8.6199951171880116</c:v>
                </c:pt>
                <c:pt idx="174">
                  <c:v>8.7099914550790345</c:v>
                </c:pt>
                <c:pt idx="175">
                  <c:v>9.1199951171880116</c:v>
                </c:pt>
                <c:pt idx="176">
                  <c:v>8.5299987792970455</c:v>
                </c:pt>
                <c:pt idx="177">
                  <c:v>9.0599975585940342</c:v>
                </c:pt>
                <c:pt idx="178">
                  <c:v>8.75</c:v>
                </c:pt>
                <c:pt idx="179">
                  <c:v>8.9499816894540345</c:v>
                </c:pt>
                <c:pt idx="180">
                  <c:v>9.0700073242190342</c:v>
                </c:pt>
                <c:pt idx="181">
                  <c:v>9.5499877929690342</c:v>
                </c:pt>
                <c:pt idx="182">
                  <c:v>9.1499938964850003</c:v>
                </c:pt>
                <c:pt idx="183">
                  <c:v>9.1600036621100003</c:v>
                </c:pt>
                <c:pt idx="184">
                  <c:v>9.6000061035160229</c:v>
                </c:pt>
                <c:pt idx="185">
                  <c:v>9.7799987792970455</c:v>
                </c:pt>
                <c:pt idx="186">
                  <c:v>9.7900085449220455</c:v>
                </c:pt>
                <c:pt idx="187">
                  <c:v>8.2799987792970455</c:v>
                </c:pt>
                <c:pt idx="188">
                  <c:v>10.359985351563012</c:v>
                </c:pt>
                <c:pt idx="189">
                  <c:v>10.449981689454034</c:v>
                </c:pt>
                <c:pt idx="190">
                  <c:v>10.369995117188012</c:v>
                </c:pt>
                <c:pt idx="191">
                  <c:v>10.75</c:v>
                </c:pt>
                <c:pt idx="192">
                  <c:v>10.619995117188012</c:v>
                </c:pt>
                <c:pt idx="193">
                  <c:v>10.929992675782046</c:v>
                </c:pt>
                <c:pt idx="194">
                  <c:v>10.859985351563012</c:v>
                </c:pt>
                <c:pt idx="195">
                  <c:v>10.869995117188012</c:v>
                </c:pt>
                <c:pt idx="196">
                  <c:v>11.220001220704034</c:v>
                </c:pt>
                <c:pt idx="197">
                  <c:v>11.109985351563012</c:v>
                </c:pt>
                <c:pt idx="198">
                  <c:v>11.019989013672046</c:v>
                </c:pt>
                <c:pt idx="199">
                  <c:v>11.489990234375</c:v>
                </c:pt>
                <c:pt idx="200">
                  <c:v>11.329986572266023</c:v>
                </c:pt>
                <c:pt idx="201">
                  <c:v>10.799987792969034</c:v>
                </c:pt>
                <c:pt idx="202">
                  <c:v>10.850006103516023</c:v>
                </c:pt>
                <c:pt idx="203">
                  <c:v>11.320007324219034</c:v>
                </c:pt>
                <c:pt idx="204">
                  <c:v>11.369995117188012</c:v>
                </c:pt>
                <c:pt idx="205">
                  <c:v>10.779998779297046</c:v>
                </c:pt>
                <c:pt idx="206">
                  <c:v>11.100006103516023</c:v>
                </c:pt>
                <c:pt idx="207">
                  <c:v>11.449981689454034</c:v>
                </c:pt>
                <c:pt idx="208">
                  <c:v>10.970001220704034</c:v>
                </c:pt>
                <c:pt idx="209">
                  <c:v>11.16000366211</c:v>
                </c:pt>
                <c:pt idx="210">
                  <c:v>11.380004882813012</c:v>
                </c:pt>
                <c:pt idx="211">
                  <c:v>11.919982910157046</c:v>
                </c:pt>
                <c:pt idx="212">
                  <c:v>12.149993896485</c:v>
                </c:pt>
                <c:pt idx="213">
                  <c:v>11.809997558594034</c:v>
                </c:pt>
                <c:pt idx="214">
                  <c:v>11.919982910157046</c:v>
                </c:pt>
                <c:pt idx="215">
                  <c:v>11.440002441407046</c:v>
                </c:pt>
                <c:pt idx="216">
                  <c:v>11.91000366211</c:v>
                </c:pt>
                <c:pt idx="217">
                  <c:v>11.63998413086</c:v>
                </c:pt>
                <c:pt idx="218">
                  <c:v>11.480010986329034</c:v>
                </c:pt>
                <c:pt idx="219">
                  <c:v>11.25</c:v>
                </c:pt>
                <c:pt idx="220">
                  <c:v>12.059997558594034</c:v>
                </c:pt>
                <c:pt idx="221">
                  <c:v>11.549987792969034</c:v>
                </c:pt>
                <c:pt idx="222">
                  <c:v>11.859985351563012</c:v>
                </c:pt>
                <c:pt idx="223">
                  <c:v>11.429992675782046</c:v>
                </c:pt>
                <c:pt idx="224">
                  <c:v>10.970001220704034</c:v>
                </c:pt>
                <c:pt idx="225">
                  <c:v>11.510009765625</c:v>
                </c:pt>
                <c:pt idx="226">
                  <c:v>12.199981689454034</c:v>
                </c:pt>
                <c:pt idx="227">
                  <c:v>12.419982910157046</c:v>
                </c:pt>
                <c:pt idx="228">
                  <c:v>12.199981689454034</c:v>
                </c:pt>
                <c:pt idx="229">
                  <c:v>12.529998779297046</c:v>
                </c:pt>
                <c:pt idx="230">
                  <c:v>12.25</c:v>
                </c:pt>
                <c:pt idx="231">
                  <c:v>12.209991455079034</c:v>
                </c:pt>
                <c:pt idx="232">
                  <c:v>11.779998779297046</c:v>
                </c:pt>
                <c:pt idx="233">
                  <c:v>12.5</c:v>
                </c:pt>
                <c:pt idx="234">
                  <c:v>12.880004882813012</c:v>
                </c:pt>
                <c:pt idx="235">
                  <c:v>12.5</c:v>
                </c:pt>
                <c:pt idx="236">
                  <c:v>12.839996337891023</c:v>
                </c:pt>
                <c:pt idx="237">
                  <c:v>12.799987792969034</c:v>
                </c:pt>
                <c:pt idx="238">
                  <c:v>12.720001220704034</c:v>
                </c:pt>
                <c:pt idx="239">
                  <c:v>13.059997558594034</c:v>
                </c:pt>
                <c:pt idx="240">
                  <c:v>13.41000366211</c:v>
                </c:pt>
                <c:pt idx="241">
                  <c:v>13.019989013672046</c:v>
                </c:pt>
                <c:pt idx="242">
                  <c:v>12.929992675782046</c:v>
                </c:pt>
                <c:pt idx="243">
                  <c:v>12.940002441407046</c:v>
                </c:pt>
                <c:pt idx="244">
                  <c:v>12.929992675782046</c:v>
                </c:pt>
                <c:pt idx="245">
                  <c:v>12.91000366211</c:v>
                </c:pt>
                <c:pt idx="246">
                  <c:v>12.769989013672046</c:v>
                </c:pt>
                <c:pt idx="247">
                  <c:v>13.100006103516023</c:v>
                </c:pt>
                <c:pt idx="248">
                  <c:v>12.970001220704034</c:v>
                </c:pt>
                <c:pt idx="249">
                  <c:v>12.859985351563012</c:v>
                </c:pt>
                <c:pt idx="250">
                  <c:v>12.570007324219034</c:v>
                </c:pt>
                <c:pt idx="251">
                  <c:v>12.119995117188012</c:v>
                </c:pt>
                <c:pt idx="252">
                  <c:v>12.579986572266023</c:v>
                </c:pt>
                <c:pt idx="253">
                  <c:v>12.429992675782046</c:v>
                </c:pt>
                <c:pt idx="254">
                  <c:v>12.480010986329034</c:v>
                </c:pt>
                <c:pt idx="255">
                  <c:v>11.88998413086</c:v>
                </c:pt>
                <c:pt idx="256">
                  <c:v>12.109985351563012</c:v>
                </c:pt>
                <c:pt idx="257">
                  <c:v>12.419982910157046</c:v>
                </c:pt>
                <c:pt idx="258">
                  <c:v>12.059997558594034</c:v>
                </c:pt>
                <c:pt idx="259">
                  <c:v>11.880004882813012</c:v>
                </c:pt>
                <c:pt idx="260">
                  <c:v>11.88998413086</c:v>
                </c:pt>
                <c:pt idx="261">
                  <c:v>12.209991455079034</c:v>
                </c:pt>
                <c:pt idx="262">
                  <c:v>12.350006103516023</c:v>
                </c:pt>
                <c:pt idx="263">
                  <c:v>12.230010986329034</c:v>
                </c:pt>
                <c:pt idx="264">
                  <c:v>11.980010986329034</c:v>
                </c:pt>
                <c:pt idx="265">
                  <c:v>12.419982910157046</c:v>
                </c:pt>
                <c:pt idx="266">
                  <c:v>12</c:v>
                </c:pt>
                <c:pt idx="267">
                  <c:v>11.929992675782046</c:v>
                </c:pt>
                <c:pt idx="268">
                  <c:v>10.880004882813012</c:v>
                </c:pt>
                <c:pt idx="269">
                  <c:v>11.419982910157046</c:v>
                </c:pt>
                <c:pt idx="270">
                  <c:v>11.019989013672046</c:v>
                </c:pt>
                <c:pt idx="271">
                  <c:v>11.329986572266023</c:v>
                </c:pt>
                <c:pt idx="272">
                  <c:v>11.559997558594034</c:v>
                </c:pt>
                <c:pt idx="273">
                  <c:v>11.429992675782046</c:v>
                </c:pt>
                <c:pt idx="274">
                  <c:v>11.010009765625</c:v>
                </c:pt>
                <c:pt idx="275">
                  <c:v>10.839996337891023</c:v>
                </c:pt>
                <c:pt idx="276">
                  <c:v>10.829986572266023</c:v>
                </c:pt>
                <c:pt idx="277">
                  <c:v>10.959991455079034</c:v>
                </c:pt>
                <c:pt idx="278">
                  <c:v>11.049987792969034</c:v>
                </c:pt>
                <c:pt idx="279">
                  <c:v>11.040008544922046</c:v>
                </c:pt>
                <c:pt idx="280">
                  <c:v>11.309997558594034</c:v>
                </c:pt>
                <c:pt idx="281">
                  <c:v>10.859985351563012</c:v>
                </c:pt>
                <c:pt idx="282">
                  <c:v>11.059997558594034</c:v>
                </c:pt>
                <c:pt idx="283">
                  <c:v>11.16000366211</c:v>
                </c:pt>
                <c:pt idx="284">
                  <c:v>11.459991455079034</c:v>
                </c:pt>
                <c:pt idx="285">
                  <c:v>11.959991455079034</c:v>
                </c:pt>
                <c:pt idx="286">
                  <c:v>11.790008544922046</c:v>
                </c:pt>
                <c:pt idx="287">
                  <c:v>12.239990234375</c:v>
                </c:pt>
                <c:pt idx="288">
                  <c:v>11.769989013672046</c:v>
                </c:pt>
                <c:pt idx="289">
                  <c:v>12.419982910157046</c:v>
                </c:pt>
                <c:pt idx="290">
                  <c:v>12.619995117188012</c:v>
                </c:pt>
                <c:pt idx="291">
                  <c:v>12.220001220704034</c:v>
                </c:pt>
                <c:pt idx="292">
                  <c:v>12.579986572266023</c:v>
                </c:pt>
                <c:pt idx="293">
                  <c:v>12.690002441407046</c:v>
                </c:pt>
                <c:pt idx="294">
                  <c:v>12.790008544922046</c:v>
                </c:pt>
                <c:pt idx="295">
                  <c:v>12.949981689454034</c:v>
                </c:pt>
                <c:pt idx="296">
                  <c:v>13.029998779297046</c:v>
                </c:pt>
                <c:pt idx="297">
                  <c:v>12.63998413086</c:v>
                </c:pt>
                <c:pt idx="298">
                  <c:v>12.799987792969034</c:v>
                </c:pt>
                <c:pt idx="299">
                  <c:v>12.600006103516023</c:v>
                </c:pt>
                <c:pt idx="300">
                  <c:v>12.589996337891023</c:v>
                </c:pt>
                <c:pt idx="301">
                  <c:v>12.820007324219034</c:v>
                </c:pt>
                <c:pt idx="302">
                  <c:v>12.779998779297046</c:v>
                </c:pt>
                <c:pt idx="303">
                  <c:v>12.829986572266023</c:v>
                </c:pt>
                <c:pt idx="304">
                  <c:v>12.839996337891023</c:v>
                </c:pt>
                <c:pt idx="305">
                  <c:v>13.119995117188012</c:v>
                </c:pt>
                <c:pt idx="306">
                  <c:v>12.850006103516023</c:v>
                </c:pt>
                <c:pt idx="307">
                  <c:v>12.690002441407046</c:v>
                </c:pt>
                <c:pt idx="308">
                  <c:v>12.839996337891023</c:v>
                </c:pt>
                <c:pt idx="309">
                  <c:v>13.25</c:v>
                </c:pt>
                <c:pt idx="310">
                  <c:v>12.91000366211</c:v>
                </c:pt>
                <c:pt idx="311">
                  <c:v>12.809997558594034</c:v>
                </c:pt>
                <c:pt idx="312">
                  <c:v>12.949981689454034</c:v>
                </c:pt>
                <c:pt idx="313">
                  <c:v>13.019989013672046</c:v>
                </c:pt>
                <c:pt idx="314">
                  <c:v>12.940002441407046</c:v>
                </c:pt>
                <c:pt idx="315">
                  <c:v>12.419982910157046</c:v>
                </c:pt>
                <c:pt idx="316">
                  <c:v>12.940002441407046</c:v>
                </c:pt>
                <c:pt idx="317">
                  <c:v>10.13998413086</c:v>
                </c:pt>
                <c:pt idx="318">
                  <c:v>12.309997558594034</c:v>
                </c:pt>
                <c:pt idx="319">
                  <c:v>12.919982910157046</c:v>
                </c:pt>
                <c:pt idx="320">
                  <c:v>12.429992675782046</c:v>
                </c:pt>
                <c:pt idx="321">
                  <c:v>12.209991455079034</c:v>
                </c:pt>
                <c:pt idx="322">
                  <c:v>11.959991455079034</c:v>
                </c:pt>
                <c:pt idx="323">
                  <c:v>12.679992675782046</c:v>
                </c:pt>
                <c:pt idx="324">
                  <c:v>11.720001220704034</c:v>
                </c:pt>
                <c:pt idx="325">
                  <c:v>11.41000366211</c:v>
                </c:pt>
                <c:pt idx="326">
                  <c:v>13.25</c:v>
                </c:pt>
                <c:pt idx="327">
                  <c:v>12.109985351563012</c:v>
                </c:pt>
                <c:pt idx="328">
                  <c:v>12.230010986329034</c:v>
                </c:pt>
                <c:pt idx="329">
                  <c:v>11.859985351563012</c:v>
                </c:pt>
                <c:pt idx="330">
                  <c:v>12.470001220704034</c:v>
                </c:pt>
                <c:pt idx="331">
                  <c:v>13.510009765625</c:v>
                </c:pt>
                <c:pt idx="332">
                  <c:v>12.820007324219034</c:v>
                </c:pt>
                <c:pt idx="333">
                  <c:v>12.630004882813012</c:v>
                </c:pt>
                <c:pt idx="334">
                  <c:v>12.790008544922046</c:v>
                </c:pt>
                <c:pt idx="335">
                  <c:v>12.820007324219034</c:v>
                </c:pt>
                <c:pt idx="336">
                  <c:v>13.149993896485</c:v>
                </c:pt>
                <c:pt idx="337">
                  <c:v>13.570007324219034</c:v>
                </c:pt>
                <c:pt idx="338">
                  <c:v>13.429992675782046</c:v>
                </c:pt>
                <c:pt idx="339">
                  <c:v>13.600006103516023</c:v>
                </c:pt>
                <c:pt idx="340">
                  <c:v>13.760009765625</c:v>
                </c:pt>
                <c:pt idx="341">
                  <c:v>13.570007324219034</c:v>
                </c:pt>
                <c:pt idx="342">
                  <c:v>14</c:v>
                </c:pt>
                <c:pt idx="343">
                  <c:v>14.010009765625</c:v>
                </c:pt>
                <c:pt idx="344">
                  <c:v>13.799987792969034</c:v>
                </c:pt>
                <c:pt idx="345">
                  <c:v>14.169982910157046</c:v>
                </c:pt>
                <c:pt idx="346">
                  <c:v>14.239990234375</c:v>
                </c:pt>
                <c:pt idx="347">
                  <c:v>14.13998413086</c:v>
                </c:pt>
                <c:pt idx="348">
                  <c:v>14.029998779297046</c:v>
                </c:pt>
                <c:pt idx="349">
                  <c:v>13.929992675782046</c:v>
                </c:pt>
                <c:pt idx="350">
                  <c:v>14.260009765625</c:v>
                </c:pt>
                <c:pt idx="351">
                  <c:v>14.119995117188012</c:v>
                </c:pt>
                <c:pt idx="352">
                  <c:v>14.299987792969034</c:v>
                </c:pt>
                <c:pt idx="353">
                  <c:v>14.109985351563012</c:v>
                </c:pt>
                <c:pt idx="354">
                  <c:v>14.480010986329034</c:v>
                </c:pt>
                <c:pt idx="355">
                  <c:v>14.239990234375</c:v>
                </c:pt>
                <c:pt idx="356">
                  <c:v>14.299987792969034</c:v>
                </c:pt>
                <c:pt idx="357">
                  <c:v>14.720001220704034</c:v>
                </c:pt>
                <c:pt idx="358">
                  <c:v>14.769989013672046</c:v>
                </c:pt>
                <c:pt idx="359">
                  <c:v>14.88998413086</c:v>
                </c:pt>
                <c:pt idx="360">
                  <c:v>14.769989013672046</c:v>
                </c:pt>
                <c:pt idx="361">
                  <c:v>14.739990234375</c:v>
                </c:pt>
                <c:pt idx="362">
                  <c:v>14.949981689454034</c:v>
                </c:pt>
                <c:pt idx="363">
                  <c:v>15.350006103516023</c:v>
                </c:pt>
                <c:pt idx="364">
                  <c:v>14.850006103516023</c:v>
                </c:pt>
                <c:pt idx="365">
                  <c:v>14.829986572266023</c:v>
                </c:pt>
                <c:pt idx="366">
                  <c:v>15.049987792969034</c:v>
                </c:pt>
                <c:pt idx="367">
                  <c:v>15.010009765625</c:v>
                </c:pt>
                <c:pt idx="368">
                  <c:v>15.320007324219034</c:v>
                </c:pt>
                <c:pt idx="369">
                  <c:v>15.299987792969034</c:v>
                </c:pt>
                <c:pt idx="370">
                  <c:v>15.290008544922046</c:v>
                </c:pt>
                <c:pt idx="371">
                  <c:v>15.269989013672046</c:v>
                </c:pt>
                <c:pt idx="372">
                  <c:v>15.25</c:v>
                </c:pt>
                <c:pt idx="373">
                  <c:v>15.239990234375</c:v>
                </c:pt>
                <c:pt idx="374">
                  <c:v>15.220001220704034</c:v>
                </c:pt>
                <c:pt idx="375">
                  <c:v>14.980010986329034</c:v>
                </c:pt>
                <c:pt idx="376">
                  <c:v>15.790008544922046</c:v>
                </c:pt>
                <c:pt idx="377">
                  <c:v>16.299987792969034</c:v>
                </c:pt>
                <c:pt idx="378">
                  <c:v>15.970001220704034</c:v>
                </c:pt>
                <c:pt idx="379">
                  <c:v>16.149993896485</c:v>
                </c:pt>
                <c:pt idx="380">
                  <c:v>16.470001220704034</c:v>
                </c:pt>
                <c:pt idx="381">
                  <c:v>16.799987792969034</c:v>
                </c:pt>
                <c:pt idx="382">
                  <c:v>17.109985351563012</c:v>
                </c:pt>
                <c:pt idx="383">
                  <c:v>17.079986572266023</c:v>
                </c:pt>
                <c:pt idx="384">
                  <c:v>16.980010986329034</c:v>
                </c:pt>
                <c:pt idx="385">
                  <c:v>16.239990234375</c:v>
                </c:pt>
                <c:pt idx="386">
                  <c:v>16.510009765625</c:v>
                </c:pt>
                <c:pt idx="387">
                  <c:v>16.720001220704034</c:v>
                </c:pt>
                <c:pt idx="388">
                  <c:v>16.669982910157046</c:v>
                </c:pt>
                <c:pt idx="389">
                  <c:v>16.630004882813012</c:v>
                </c:pt>
                <c:pt idx="390">
                  <c:v>16.63998413086</c:v>
                </c:pt>
                <c:pt idx="391">
                  <c:v>16.600006103516023</c:v>
                </c:pt>
                <c:pt idx="392">
                  <c:v>16.190002441407046</c:v>
                </c:pt>
                <c:pt idx="393">
                  <c:v>16.510009765625</c:v>
                </c:pt>
                <c:pt idx="394">
                  <c:v>16.329986572266023</c:v>
                </c:pt>
                <c:pt idx="395">
                  <c:v>16.380004882813012</c:v>
                </c:pt>
                <c:pt idx="396">
                  <c:v>16.459991455079034</c:v>
                </c:pt>
                <c:pt idx="397">
                  <c:v>16.470001220704034</c:v>
                </c:pt>
                <c:pt idx="398">
                  <c:v>16.41000366211</c:v>
                </c:pt>
                <c:pt idx="399">
                  <c:v>16.049987792969034</c:v>
                </c:pt>
                <c:pt idx="400">
                  <c:v>15.989990234375</c:v>
                </c:pt>
                <c:pt idx="401">
                  <c:v>16.130004882813012</c:v>
                </c:pt>
                <c:pt idx="402">
                  <c:v>16.049987792969034</c:v>
                </c:pt>
                <c:pt idx="403">
                  <c:v>15.919982910157046</c:v>
                </c:pt>
                <c:pt idx="404">
                  <c:v>15.91000366211</c:v>
                </c:pt>
                <c:pt idx="405">
                  <c:v>15.619995117188012</c:v>
                </c:pt>
                <c:pt idx="406">
                  <c:v>15.820007324219034</c:v>
                </c:pt>
                <c:pt idx="407">
                  <c:v>15.669982910157046</c:v>
                </c:pt>
                <c:pt idx="408">
                  <c:v>15.38998413086</c:v>
                </c:pt>
                <c:pt idx="409">
                  <c:v>15.25</c:v>
                </c:pt>
                <c:pt idx="410">
                  <c:v>15.199981689454034</c:v>
                </c:pt>
                <c:pt idx="411">
                  <c:v>15.709991455079034</c:v>
                </c:pt>
                <c:pt idx="412">
                  <c:v>15.100006103516023</c:v>
                </c:pt>
                <c:pt idx="413">
                  <c:v>15.070007324219034</c:v>
                </c:pt>
                <c:pt idx="414">
                  <c:v>14.940002441407046</c:v>
                </c:pt>
                <c:pt idx="415">
                  <c:v>14.690002441407046</c:v>
                </c:pt>
                <c:pt idx="416">
                  <c:v>14.329986572266023</c:v>
                </c:pt>
                <c:pt idx="417">
                  <c:v>14.540008544922046</c:v>
                </c:pt>
                <c:pt idx="418">
                  <c:v>14.559997558594034</c:v>
                </c:pt>
                <c:pt idx="419">
                  <c:v>14.779998779297046</c:v>
                </c:pt>
                <c:pt idx="420">
                  <c:v>14.619995117188012</c:v>
                </c:pt>
                <c:pt idx="421">
                  <c:v>13.919982910157046</c:v>
                </c:pt>
                <c:pt idx="422">
                  <c:v>14.730010986329034</c:v>
                </c:pt>
                <c:pt idx="423">
                  <c:v>14.649993896485</c:v>
                </c:pt>
                <c:pt idx="424">
                  <c:v>14.149993896485</c:v>
                </c:pt>
                <c:pt idx="425">
                  <c:v>13.339996337891023</c:v>
                </c:pt>
                <c:pt idx="426">
                  <c:v>13.839996337891023</c:v>
                </c:pt>
                <c:pt idx="427">
                  <c:v>13.559997558594034</c:v>
                </c:pt>
                <c:pt idx="428">
                  <c:v>13.88998413086</c:v>
                </c:pt>
                <c:pt idx="429">
                  <c:v>13.429992675782046</c:v>
                </c:pt>
                <c:pt idx="430">
                  <c:v>13.480010986329034</c:v>
                </c:pt>
                <c:pt idx="431">
                  <c:v>13.549987792969034</c:v>
                </c:pt>
                <c:pt idx="432">
                  <c:v>12.929992675782046</c:v>
                </c:pt>
                <c:pt idx="433">
                  <c:v>12.869995117188012</c:v>
                </c:pt>
                <c:pt idx="434">
                  <c:v>12.970001220704034</c:v>
                </c:pt>
                <c:pt idx="435">
                  <c:v>13.199981689454034</c:v>
                </c:pt>
                <c:pt idx="436">
                  <c:v>13.419982910157046</c:v>
                </c:pt>
                <c:pt idx="437">
                  <c:v>13.649993896485</c:v>
                </c:pt>
                <c:pt idx="438">
                  <c:v>13.299987792969034</c:v>
                </c:pt>
                <c:pt idx="439">
                  <c:v>13.619995117188012</c:v>
                </c:pt>
                <c:pt idx="440">
                  <c:v>12.75</c:v>
                </c:pt>
                <c:pt idx="441">
                  <c:v>12.730010986329034</c:v>
                </c:pt>
                <c:pt idx="442">
                  <c:v>12.91000366211</c:v>
                </c:pt>
                <c:pt idx="443">
                  <c:v>12.919982910157046</c:v>
                </c:pt>
                <c:pt idx="444">
                  <c:v>13.190002441407046</c:v>
                </c:pt>
                <c:pt idx="445">
                  <c:v>12.760009765625</c:v>
                </c:pt>
                <c:pt idx="446">
                  <c:v>12.959991455079034</c:v>
                </c:pt>
                <c:pt idx="447">
                  <c:v>12.75</c:v>
                </c:pt>
                <c:pt idx="448">
                  <c:v>12.720001220704034</c:v>
                </c:pt>
                <c:pt idx="449">
                  <c:v>12.919982910157046</c:v>
                </c:pt>
                <c:pt idx="450">
                  <c:v>13.109985351563012</c:v>
                </c:pt>
                <c:pt idx="451">
                  <c:v>13.190002441407046</c:v>
                </c:pt>
                <c:pt idx="452">
                  <c:v>13.230010986329034</c:v>
                </c:pt>
                <c:pt idx="453">
                  <c:v>13.339996337891023</c:v>
                </c:pt>
                <c:pt idx="454">
                  <c:v>13.010009765625</c:v>
                </c:pt>
                <c:pt idx="455">
                  <c:v>13.149993896485</c:v>
                </c:pt>
                <c:pt idx="456">
                  <c:v>13.029998779297046</c:v>
                </c:pt>
                <c:pt idx="457">
                  <c:v>13.269989013672046</c:v>
                </c:pt>
                <c:pt idx="458">
                  <c:v>12.940002441407046</c:v>
                </c:pt>
                <c:pt idx="459">
                  <c:v>12.980010986329034</c:v>
                </c:pt>
                <c:pt idx="460">
                  <c:v>12.959991455079034</c:v>
                </c:pt>
                <c:pt idx="461">
                  <c:v>12.959991455079034</c:v>
                </c:pt>
                <c:pt idx="462">
                  <c:v>12.779998779297046</c:v>
                </c:pt>
                <c:pt idx="463">
                  <c:v>12.369995117188012</c:v>
                </c:pt>
                <c:pt idx="464">
                  <c:v>12.66000366211</c:v>
                </c:pt>
                <c:pt idx="465">
                  <c:v>12.720001220704034</c:v>
                </c:pt>
                <c:pt idx="466">
                  <c:v>12.630004882813012</c:v>
                </c:pt>
                <c:pt idx="467">
                  <c:v>12.619995117188012</c:v>
                </c:pt>
                <c:pt idx="468">
                  <c:v>12.63998413086</c:v>
                </c:pt>
                <c:pt idx="469">
                  <c:v>12.5</c:v>
                </c:pt>
                <c:pt idx="470">
                  <c:v>12.230010986329034</c:v>
                </c:pt>
                <c:pt idx="471">
                  <c:v>12.730010986329034</c:v>
                </c:pt>
                <c:pt idx="472">
                  <c:v>12.010009765625</c:v>
                </c:pt>
                <c:pt idx="473">
                  <c:v>12.089996337891023</c:v>
                </c:pt>
                <c:pt idx="474">
                  <c:v>14.779998779297046</c:v>
                </c:pt>
                <c:pt idx="475">
                  <c:v>15.600006103516023</c:v>
                </c:pt>
                <c:pt idx="476">
                  <c:v>15.630004882813012</c:v>
                </c:pt>
                <c:pt idx="477">
                  <c:v>15.859985351563012</c:v>
                </c:pt>
                <c:pt idx="478">
                  <c:v>15.66000366211</c:v>
                </c:pt>
                <c:pt idx="479">
                  <c:v>12.100006103516023</c:v>
                </c:pt>
                <c:pt idx="480">
                  <c:v>12.109985351563012</c:v>
                </c:pt>
                <c:pt idx="481">
                  <c:v>11.510009765625</c:v>
                </c:pt>
                <c:pt idx="482">
                  <c:v>11.119995117188012</c:v>
                </c:pt>
                <c:pt idx="483">
                  <c:v>11.589996337891023</c:v>
                </c:pt>
                <c:pt idx="484">
                  <c:v>11.179992675782046</c:v>
                </c:pt>
                <c:pt idx="485">
                  <c:v>10.869995117188012</c:v>
                </c:pt>
                <c:pt idx="486">
                  <c:v>11.209991455079034</c:v>
                </c:pt>
                <c:pt idx="487">
                  <c:v>11.429992675782046</c:v>
                </c:pt>
                <c:pt idx="488">
                  <c:v>11</c:v>
                </c:pt>
                <c:pt idx="489">
                  <c:v>11.040008544922046</c:v>
                </c:pt>
                <c:pt idx="490">
                  <c:v>11.13998413086</c:v>
                </c:pt>
                <c:pt idx="491">
                  <c:v>11.049987792969034</c:v>
                </c:pt>
                <c:pt idx="492">
                  <c:v>11.019989013672046</c:v>
                </c:pt>
                <c:pt idx="493">
                  <c:v>10.980010986329034</c:v>
                </c:pt>
                <c:pt idx="494">
                  <c:v>10.949981689454034</c:v>
                </c:pt>
                <c:pt idx="495">
                  <c:v>10.959991455079034</c:v>
                </c:pt>
                <c:pt idx="496">
                  <c:v>10.989990234375</c:v>
                </c:pt>
                <c:pt idx="497">
                  <c:v>11.040008544922046</c:v>
                </c:pt>
                <c:pt idx="498">
                  <c:v>10.980010986329034</c:v>
                </c:pt>
                <c:pt idx="499">
                  <c:v>11.059997558594034</c:v>
                </c:pt>
                <c:pt idx="500">
                  <c:v>10.980010986329034</c:v>
                </c:pt>
                <c:pt idx="501">
                  <c:v>10.959991455079034</c:v>
                </c:pt>
                <c:pt idx="502">
                  <c:v>11.040008544922046</c:v>
                </c:pt>
                <c:pt idx="503">
                  <c:v>10.980010986329034</c:v>
                </c:pt>
                <c:pt idx="504">
                  <c:v>10.940002441407046</c:v>
                </c:pt>
                <c:pt idx="505">
                  <c:v>10.679992675782046</c:v>
                </c:pt>
                <c:pt idx="506">
                  <c:v>10.619995117188012</c:v>
                </c:pt>
                <c:pt idx="507">
                  <c:v>10.559997558594034</c:v>
                </c:pt>
                <c:pt idx="508">
                  <c:v>10.529998779297046</c:v>
                </c:pt>
                <c:pt idx="509">
                  <c:v>9.5599975585940342</c:v>
                </c:pt>
                <c:pt idx="510">
                  <c:v>9.7200012207040345</c:v>
                </c:pt>
                <c:pt idx="511">
                  <c:v>9.8999938964850003</c:v>
                </c:pt>
                <c:pt idx="512">
                  <c:v>9.8399963378910229</c:v>
                </c:pt>
                <c:pt idx="513">
                  <c:v>9.739990234375</c:v>
                </c:pt>
                <c:pt idx="514">
                  <c:v>9.8399963378910229</c:v>
                </c:pt>
                <c:pt idx="515">
                  <c:v>9.7099914550790345</c:v>
                </c:pt>
                <c:pt idx="516">
                  <c:v>9.8899841308600003</c:v>
                </c:pt>
                <c:pt idx="517">
                  <c:v>9.7900085449220455</c:v>
                </c:pt>
                <c:pt idx="518">
                  <c:v>9.739990234375</c:v>
                </c:pt>
                <c:pt idx="519">
                  <c:v>9.489990234375</c:v>
                </c:pt>
                <c:pt idx="520">
                  <c:v>9.9199829101570458</c:v>
                </c:pt>
                <c:pt idx="521">
                  <c:v>9.5</c:v>
                </c:pt>
                <c:pt idx="522">
                  <c:v>9.6600036621100003</c:v>
                </c:pt>
                <c:pt idx="523">
                  <c:v>9.7900085449220455</c:v>
                </c:pt>
                <c:pt idx="524">
                  <c:v>9.7699890136720455</c:v>
                </c:pt>
                <c:pt idx="525">
                  <c:v>9.4199829101570458</c:v>
                </c:pt>
                <c:pt idx="526">
                  <c:v>8.989990234375</c:v>
                </c:pt>
                <c:pt idx="527">
                  <c:v>9.0299987792970455</c:v>
                </c:pt>
                <c:pt idx="528">
                  <c:v>9.3800048828130116</c:v>
                </c:pt>
                <c:pt idx="529">
                  <c:v>9.2300109863290345</c:v>
                </c:pt>
                <c:pt idx="530">
                  <c:v>9.6999816894540345</c:v>
                </c:pt>
                <c:pt idx="531">
                  <c:v>10.100006103516023</c:v>
                </c:pt>
                <c:pt idx="532">
                  <c:v>9.3299865722660229</c:v>
                </c:pt>
                <c:pt idx="533">
                  <c:v>9.1900024414070458</c:v>
                </c:pt>
                <c:pt idx="534">
                  <c:v>9.6399841308600003</c:v>
                </c:pt>
                <c:pt idx="535">
                  <c:v>9.1399841308600003</c:v>
                </c:pt>
                <c:pt idx="536">
                  <c:v>9.489990234375</c:v>
                </c:pt>
                <c:pt idx="537">
                  <c:v>9.2799987792970455</c:v>
                </c:pt>
                <c:pt idx="538">
                  <c:v>8.739990234375</c:v>
                </c:pt>
                <c:pt idx="539">
                  <c:v>9.1999816894540345</c:v>
                </c:pt>
                <c:pt idx="540">
                  <c:v>9.0700073242190342</c:v>
                </c:pt>
                <c:pt idx="541">
                  <c:v>9.6000061035160229</c:v>
                </c:pt>
                <c:pt idx="542">
                  <c:v>9.8599853515630116</c:v>
                </c:pt>
                <c:pt idx="543">
                  <c:v>9.8500061035160229</c:v>
                </c:pt>
                <c:pt idx="544">
                  <c:v>9.0700073242190342</c:v>
                </c:pt>
                <c:pt idx="545">
                  <c:v>9.3599853515630116</c:v>
                </c:pt>
                <c:pt idx="546">
                  <c:v>8.5899963378910229</c:v>
                </c:pt>
                <c:pt idx="547">
                  <c:v>8.3599853515630116</c:v>
                </c:pt>
                <c:pt idx="548">
                  <c:v>9.6799926757820458</c:v>
                </c:pt>
                <c:pt idx="549">
                  <c:v>9.2300109863290345</c:v>
                </c:pt>
                <c:pt idx="550">
                  <c:v>9.3299865722660229</c:v>
                </c:pt>
                <c:pt idx="551">
                  <c:v>9.7999877929690342</c:v>
                </c:pt>
                <c:pt idx="552">
                  <c:v>9.1699829101570458</c:v>
                </c:pt>
                <c:pt idx="553">
                  <c:v>9.3299865722660229</c:v>
                </c:pt>
                <c:pt idx="554">
                  <c:v>9.4199829101570458</c:v>
                </c:pt>
                <c:pt idx="555">
                  <c:v>9.1900024414070458</c:v>
                </c:pt>
                <c:pt idx="556">
                  <c:v>9.3699951171880116</c:v>
                </c:pt>
                <c:pt idx="557">
                  <c:v>9.0599975585940342</c:v>
                </c:pt>
                <c:pt idx="558">
                  <c:v>9.8200073242190342</c:v>
                </c:pt>
                <c:pt idx="559">
                  <c:v>9.3699951171880116</c:v>
                </c:pt>
                <c:pt idx="560">
                  <c:v>9.760009765625</c:v>
                </c:pt>
                <c:pt idx="561">
                  <c:v>9.8200073242190342</c:v>
                </c:pt>
                <c:pt idx="562">
                  <c:v>9.489990234375</c:v>
                </c:pt>
                <c:pt idx="563">
                  <c:v>9.3599853515630116</c:v>
                </c:pt>
                <c:pt idx="564">
                  <c:v>9.2999877929690342</c:v>
                </c:pt>
                <c:pt idx="565">
                  <c:v>9.3599853515630116</c:v>
                </c:pt>
                <c:pt idx="566">
                  <c:v>9.3899841308600003</c:v>
                </c:pt>
                <c:pt idx="567">
                  <c:v>9.1000061035160229</c:v>
                </c:pt>
                <c:pt idx="568">
                  <c:v>9.0299987792970455</c:v>
                </c:pt>
                <c:pt idx="569">
                  <c:v>9.0700073242190342</c:v>
                </c:pt>
                <c:pt idx="570">
                  <c:v>9.0899963378910229</c:v>
                </c:pt>
                <c:pt idx="571">
                  <c:v>8.8899841308600003</c:v>
                </c:pt>
                <c:pt idx="572">
                  <c:v>8.739990234375</c:v>
                </c:pt>
                <c:pt idx="573">
                  <c:v>9.6099853515630116</c:v>
                </c:pt>
                <c:pt idx="574">
                  <c:v>9.6300048828130116</c:v>
                </c:pt>
                <c:pt idx="575">
                  <c:v>9.6399841308600003</c:v>
                </c:pt>
                <c:pt idx="576">
                  <c:v>8.7200012207040345</c:v>
                </c:pt>
                <c:pt idx="577">
                  <c:v>8.989990234375</c:v>
                </c:pt>
                <c:pt idx="578">
                  <c:v>9.1199951171880116</c:v>
                </c:pt>
                <c:pt idx="579">
                  <c:v>9.0299987792970455</c:v>
                </c:pt>
                <c:pt idx="580">
                  <c:v>9.3800048828130116</c:v>
                </c:pt>
                <c:pt idx="581">
                  <c:v>9.4100036621100003</c:v>
                </c:pt>
                <c:pt idx="582">
                  <c:v>8.7699890136720455</c:v>
                </c:pt>
                <c:pt idx="583">
                  <c:v>8.7900085449220455</c:v>
                </c:pt>
                <c:pt idx="584">
                  <c:v>8.3999938964850003</c:v>
                </c:pt>
                <c:pt idx="585">
                  <c:v>8.2099914550790345</c:v>
                </c:pt>
                <c:pt idx="586">
                  <c:v>8.5400085449220455</c:v>
                </c:pt>
                <c:pt idx="587">
                  <c:v>8.1900024414070458</c:v>
                </c:pt>
                <c:pt idx="588">
                  <c:v>8.2799987792970455</c:v>
                </c:pt>
                <c:pt idx="589">
                  <c:v>8.1999816894540345</c:v>
                </c:pt>
                <c:pt idx="590">
                  <c:v>8.489990234375</c:v>
                </c:pt>
                <c:pt idx="591">
                  <c:v>7.9800109863290345</c:v>
                </c:pt>
                <c:pt idx="592">
                  <c:v>8.9800109863290345</c:v>
                </c:pt>
                <c:pt idx="593">
                  <c:v>8.3899841308600003</c:v>
                </c:pt>
                <c:pt idx="594">
                  <c:v>7.2200012207040345</c:v>
                </c:pt>
                <c:pt idx="595">
                  <c:v>8.9199829101570458</c:v>
                </c:pt>
                <c:pt idx="596">
                  <c:v>8.3999938964850003</c:v>
                </c:pt>
                <c:pt idx="597">
                  <c:v>8.3800048828130116</c:v>
                </c:pt>
                <c:pt idx="598">
                  <c:v>8.3200073242190342</c:v>
                </c:pt>
                <c:pt idx="599">
                  <c:v>8.7200012207040345</c:v>
                </c:pt>
                <c:pt idx="600">
                  <c:v>8.6199951171880116</c:v>
                </c:pt>
                <c:pt idx="601">
                  <c:v>9.3999938964850003</c:v>
                </c:pt>
                <c:pt idx="602">
                  <c:v>9.3899841308600003</c:v>
                </c:pt>
                <c:pt idx="603">
                  <c:v>9.6199951171880116</c:v>
                </c:pt>
                <c:pt idx="604">
                  <c:v>9.6399841308600003</c:v>
                </c:pt>
                <c:pt idx="605">
                  <c:v>8.9100036621100003</c:v>
                </c:pt>
                <c:pt idx="606">
                  <c:v>9.3299865722660229</c:v>
                </c:pt>
                <c:pt idx="607">
                  <c:v>9.8200073242190342</c:v>
                </c:pt>
                <c:pt idx="608">
                  <c:v>9.3899841308600003</c:v>
                </c:pt>
                <c:pt idx="609">
                  <c:v>9.5899963378910229</c:v>
                </c:pt>
                <c:pt idx="610">
                  <c:v>9.8800048828130116</c:v>
                </c:pt>
                <c:pt idx="611">
                  <c:v>9.9400024414070458</c:v>
                </c:pt>
                <c:pt idx="612">
                  <c:v>10.239990234375</c:v>
                </c:pt>
                <c:pt idx="613">
                  <c:v>9.6999816894540345</c:v>
                </c:pt>
                <c:pt idx="614">
                  <c:v>9.4400024414070458</c:v>
                </c:pt>
                <c:pt idx="615">
                  <c:v>9.739990234375</c:v>
                </c:pt>
                <c:pt idx="616">
                  <c:v>9.6399841308600003</c:v>
                </c:pt>
                <c:pt idx="617">
                  <c:v>9.5199890136720455</c:v>
                </c:pt>
                <c:pt idx="618">
                  <c:v>9.4299926757820458</c:v>
                </c:pt>
                <c:pt idx="619">
                  <c:v>9.5199890136720455</c:v>
                </c:pt>
                <c:pt idx="620">
                  <c:v>9.6399841308600003</c:v>
                </c:pt>
                <c:pt idx="621">
                  <c:v>9.6300048828130116</c:v>
                </c:pt>
                <c:pt idx="622">
                  <c:v>9.5599975585940342</c:v>
                </c:pt>
                <c:pt idx="623">
                  <c:v>9.4199829101570458</c:v>
                </c:pt>
                <c:pt idx="624">
                  <c:v>9.1999816894540345</c:v>
                </c:pt>
                <c:pt idx="625">
                  <c:v>9.1699829101570458</c:v>
                </c:pt>
                <c:pt idx="626">
                  <c:v>9</c:v>
                </c:pt>
                <c:pt idx="627">
                  <c:v>9.260009765625</c:v>
                </c:pt>
                <c:pt idx="628">
                  <c:v>8.6600036621100003</c:v>
                </c:pt>
                <c:pt idx="629">
                  <c:v>8.8899841308600003</c:v>
                </c:pt>
                <c:pt idx="630">
                  <c:v>8.1399841308600003</c:v>
                </c:pt>
                <c:pt idx="631">
                  <c:v>8.9199829101570458</c:v>
                </c:pt>
                <c:pt idx="632">
                  <c:v>8.760009765625</c:v>
                </c:pt>
                <c:pt idx="633">
                  <c:v>8.8599853515630116</c:v>
                </c:pt>
                <c:pt idx="634">
                  <c:v>8.5400085449220455</c:v>
                </c:pt>
                <c:pt idx="635">
                  <c:v>9.239990234375</c:v>
                </c:pt>
                <c:pt idx="636">
                  <c:v>8.989990234375</c:v>
                </c:pt>
                <c:pt idx="637">
                  <c:v>9.1399841308600003</c:v>
                </c:pt>
                <c:pt idx="638">
                  <c:v>9.2900085449220455</c:v>
                </c:pt>
                <c:pt idx="639">
                  <c:v>9.3399963378910229</c:v>
                </c:pt>
                <c:pt idx="640">
                  <c:v>9.0400085449220455</c:v>
                </c:pt>
                <c:pt idx="641">
                  <c:v>8.6900024414070458</c:v>
                </c:pt>
                <c:pt idx="642">
                  <c:v>8.3800048828130116</c:v>
                </c:pt>
                <c:pt idx="643">
                  <c:v>8.0400085449220455</c:v>
                </c:pt>
                <c:pt idx="644">
                  <c:v>7.8800048828130116</c:v>
                </c:pt>
                <c:pt idx="645">
                  <c:v>8.0899963378910229</c:v>
                </c:pt>
                <c:pt idx="646">
                  <c:v>8.6799926757820458</c:v>
                </c:pt>
                <c:pt idx="647">
                  <c:v>9.0199890136720455</c:v>
                </c:pt>
                <c:pt idx="648">
                  <c:v>9.239990234375</c:v>
                </c:pt>
                <c:pt idx="649">
                  <c:v>9.6399841308600003</c:v>
                </c:pt>
                <c:pt idx="650">
                  <c:v>9.8399963378910229</c:v>
                </c:pt>
                <c:pt idx="651">
                  <c:v>10.239990234375</c:v>
                </c:pt>
                <c:pt idx="652">
                  <c:v>10.540008544922046</c:v>
                </c:pt>
                <c:pt idx="653">
                  <c:v>10.839996337891023</c:v>
                </c:pt>
                <c:pt idx="654">
                  <c:v>10.779998779297046</c:v>
                </c:pt>
                <c:pt idx="655">
                  <c:v>10.88998413086</c:v>
                </c:pt>
                <c:pt idx="656">
                  <c:v>11.089996337891023</c:v>
                </c:pt>
                <c:pt idx="657">
                  <c:v>11.279998779297046</c:v>
                </c:pt>
                <c:pt idx="658">
                  <c:v>11.440002441407046</c:v>
                </c:pt>
                <c:pt idx="659">
                  <c:v>11.739990234375</c:v>
                </c:pt>
                <c:pt idx="660">
                  <c:v>11.940002441407046</c:v>
                </c:pt>
                <c:pt idx="661">
                  <c:v>11.239990234375</c:v>
                </c:pt>
                <c:pt idx="662">
                  <c:v>11.269989013672046</c:v>
                </c:pt>
                <c:pt idx="663">
                  <c:v>12.190002441407046</c:v>
                </c:pt>
                <c:pt idx="664">
                  <c:v>11.63998413086</c:v>
                </c:pt>
                <c:pt idx="665">
                  <c:v>12.040008544922046</c:v>
                </c:pt>
                <c:pt idx="666">
                  <c:v>12.190002441407046</c:v>
                </c:pt>
                <c:pt idx="667">
                  <c:v>11.989990234375</c:v>
                </c:pt>
                <c:pt idx="668">
                  <c:v>11.579986572266023</c:v>
                </c:pt>
                <c:pt idx="669">
                  <c:v>11.480010986329034</c:v>
                </c:pt>
                <c:pt idx="670">
                  <c:v>11.829986572266023</c:v>
                </c:pt>
                <c:pt idx="671">
                  <c:v>11.739990234375</c:v>
                </c:pt>
                <c:pt idx="672">
                  <c:v>11.589996337891023</c:v>
                </c:pt>
                <c:pt idx="673">
                  <c:v>11.239990234375</c:v>
                </c:pt>
                <c:pt idx="674">
                  <c:v>11.13998413086</c:v>
                </c:pt>
                <c:pt idx="675">
                  <c:v>11.739990234375</c:v>
                </c:pt>
                <c:pt idx="676">
                  <c:v>11.589996337891023</c:v>
                </c:pt>
                <c:pt idx="677">
                  <c:v>11.38998413086</c:v>
                </c:pt>
                <c:pt idx="678">
                  <c:v>11.13998413086</c:v>
                </c:pt>
                <c:pt idx="679">
                  <c:v>11.13998413086</c:v>
                </c:pt>
                <c:pt idx="680">
                  <c:v>11.339996337891023</c:v>
                </c:pt>
                <c:pt idx="681">
                  <c:v>11.38998413086</c:v>
                </c:pt>
                <c:pt idx="682">
                  <c:v>11.760009765625</c:v>
                </c:pt>
                <c:pt idx="683">
                  <c:v>11.079986572266023</c:v>
                </c:pt>
                <c:pt idx="684">
                  <c:v>10.739990234375</c:v>
                </c:pt>
                <c:pt idx="685">
                  <c:v>10.839996337891023</c:v>
                </c:pt>
                <c:pt idx="686">
                  <c:v>10.859985351563012</c:v>
                </c:pt>
                <c:pt idx="687">
                  <c:v>10.940002441407046</c:v>
                </c:pt>
                <c:pt idx="688">
                  <c:v>10</c:v>
                </c:pt>
                <c:pt idx="689">
                  <c:v>10.540008544922046</c:v>
                </c:pt>
                <c:pt idx="690">
                  <c:v>10.790008544922046</c:v>
                </c:pt>
                <c:pt idx="691">
                  <c:v>10.690002441407046</c:v>
                </c:pt>
                <c:pt idx="692">
                  <c:v>10.339996337891023</c:v>
                </c:pt>
                <c:pt idx="693">
                  <c:v>10.440002441407046</c:v>
                </c:pt>
                <c:pt idx="694">
                  <c:v>10.339996337891023</c:v>
                </c:pt>
                <c:pt idx="695">
                  <c:v>10.320007324219034</c:v>
                </c:pt>
                <c:pt idx="696">
                  <c:v>10.38998413086</c:v>
                </c:pt>
                <c:pt idx="697">
                  <c:v>10.359985351563012</c:v>
                </c:pt>
                <c:pt idx="698">
                  <c:v>10.339996337891023</c:v>
                </c:pt>
                <c:pt idx="699">
                  <c:v>10.260009765625</c:v>
                </c:pt>
                <c:pt idx="700">
                  <c:v>10.399993896485</c:v>
                </c:pt>
                <c:pt idx="701">
                  <c:v>10.63998413086</c:v>
                </c:pt>
                <c:pt idx="702">
                  <c:v>10.489990234375</c:v>
                </c:pt>
                <c:pt idx="703">
                  <c:v>10.540008544922046</c:v>
                </c:pt>
                <c:pt idx="704">
                  <c:v>10.820007324219034</c:v>
                </c:pt>
                <c:pt idx="705">
                  <c:v>11.13998413086</c:v>
                </c:pt>
                <c:pt idx="706">
                  <c:v>12.299987792969034</c:v>
                </c:pt>
                <c:pt idx="707">
                  <c:v>11.630004882813012</c:v>
                </c:pt>
                <c:pt idx="708">
                  <c:v>11.949981689454034</c:v>
                </c:pt>
                <c:pt idx="709">
                  <c:v>10.839996337891023</c:v>
                </c:pt>
                <c:pt idx="710">
                  <c:v>10.690002441407046</c:v>
                </c:pt>
                <c:pt idx="711">
                  <c:v>11.040008544922046</c:v>
                </c:pt>
                <c:pt idx="712">
                  <c:v>11.669982910157046</c:v>
                </c:pt>
                <c:pt idx="713">
                  <c:v>11.540008544922046</c:v>
                </c:pt>
                <c:pt idx="714">
                  <c:v>11.38998413086</c:v>
                </c:pt>
                <c:pt idx="715">
                  <c:v>11.489990234375</c:v>
                </c:pt>
                <c:pt idx="716">
                  <c:v>11.63998413086</c:v>
                </c:pt>
                <c:pt idx="717">
                  <c:v>11.63998413086</c:v>
                </c:pt>
                <c:pt idx="718">
                  <c:v>11.239990234375</c:v>
                </c:pt>
                <c:pt idx="719">
                  <c:v>11.190002441407046</c:v>
                </c:pt>
                <c:pt idx="720">
                  <c:v>10.600006103516023</c:v>
                </c:pt>
                <c:pt idx="721">
                  <c:v>11.239990234375</c:v>
                </c:pt>
                <c:pt idx="722">
                  <c:v>10.839996337891023</c:v>
                </c:pt>
                <c:pt idx="723">
                  <c:v>10.339996337891023</c:v>
                </c:pt>
                <c:pt idx="724">
                  <c:v>10.38998413086</c:v>
                </c:pt>
                <c:pt idx="725">
                  <c:v>10.690002441407046</c:v>
                </c:pt>
                <c:pt idx="726">
                  <c:v>10.739990234375</c:v>
                </c:pt>
                <c:pt idx="727">
                  <c:v>11.290008544922046</c:v>
                </c:pt>
                <c:pt idx="728">
                  <c:v>11.13998413086</c:v>
                </c:pt>
                <c:pt idx="729">
                  <c:v>11.079986572266023</c:v>
                </c:pt>
                <c:pt idx="730">
                  <c:v>11.149993896485</c:v>
                </c:pt>
                <c:pt idx="731">
                  <c:v>11.089996337891023</c:v>
                </c:pt>
                <c:pt idx="732">
                  <c:v>11.059997558594034</c:v>
                </c:pt>
                <c:pt idx="733">
                  <c:v>11.040008544922046</c:v>
                </c:pt>
                <c:pt idx="734">
                  <c:v>10.989990234375</c:v>
                </c:pt>
                <c:pt idx="735">
                  <c:v>10.959991455079034</c:v>
                </c:pt>
                <c:pt idx="736">
                  <c:v>10.519989013672046</c:v>
                </c:pt>
                <c:pt idx="737">
                  <c:v>10.489990234375</c:v>
                </c:pt>
                <c:pt idx="738">
                  <c:v>10.339996337891023</c:v>
                </c:pt>
                <c:pt idx="739">
                  <c:v>10.13998413086</c:v>
                </c:pt>
                <c:pt idx="740">
                  <c:v>10.290008544922046</c:v>
                </c:pt>
                <c:pt idx="741">
                  <c:v>10.029998779297046</c:v>
                </c:pt>
                <c:pt idx="742">
                  <c:v>9.9800109863290345</c:v>
                </c:pt>
                <c:pt idx="743">
                  <c:v>9.9299926757820458</c:v>
                </c:pt>
                <c:pt idx="744">
                  <c:v>10.199981689454034</c:v>
                </c:pt>
                <c:pt idx="745">
                  <c:v>10.329986572266023</c:v>
                </c:pt>
                <c:pt idx="746">
                  <c:v>10.459991455079034</c:v>
                </c:pt>
                <c:pt idx="747">
                  <c:v>10.720001220704034</c:v>
                </c:pt>
                <c:pt idx="748">
                  <c:v>10.940002441407046</c:v>
                </c:pt>
                <c:pt idx="749">
                  <c:v>11.699981689454034</c:v>
                </c:pt>
                <c:pt idx="750">
                  <c:v>11.079986572266023</c:v>
                </c:pt>
                <c:pt idx="751">
                  <c:v>11.16000366211</c:v>
                </c:pt>
                <c:pt idx="752">
                  <c:v>11.290008544922046</c:v>
                </c:pt>
                <c:pt idx="753">
                  <c:v>11.220001220704034</c:v>
                </c:pt>
                <c:pt idx="754">
                  <c:v>11.059997558594034</c:v>
                </c:pt>
                <c:pt idx="755">
                  <c:v>10.790008544922046</c:v>
                </c:pt>
                <c:pt idx="756">
                  <c:v>11.440002441407046</c:v>
                </c:pt>
                <c:pt idx="757">
                  <c:v>10.630004882813012</c:v>
                </c:pt>
                <c:pt idx="758">
                  <c:v>11.079986572266023</c:v>
                </c:pt>
                <c:pt idx="759">
                  <c:v>11</c:v>
                </c:pt>
                <c:pt idx="760">
                  <c:v>11.760009765625</c:v>
                </c:pt>
                <c:pt idx="761">
                  <c:v>11.089996337891023</c:v>
                </c:pt>
                <c:pt idx="762">
                  <c:v>10.980010986329034</c:v>
                </c:pt>
                <c:pt idx="763">
                  <c:v>10.75</c:v>
                </c:pt>
                <c:pt idx="764">
                  <c:v>10.839996337891023</c:v>
                </c:pt>
                <c:pt idx="765">
                  <c:v>10.88998413086</c:v>
                </c:pt>
                <c:pt idx="766">
                  <c:v>11.199981689454034</c:v>
                </c:pt>
                <c:pt idx="767">
                  <c:v>11.230010986329034</c:v>
                </c:pt>
                <c:pt idx="768">
                  <c:v>10.989990234375</c:v>
                </c:pt>
                <c:pt idx="769">
                  <c:v>11.059997558594034</c:v>
                </c:pt>
                <c:pt idx="770">
                  <c:v>11.040008544922046</c:v>
                </c:pt>
                <c:pt idx="771">
                  <c:v>10.880004882813012</c:v>
                </c:pt>
                <c:pt idx="772">
                  <c:v>10.209991455079034</c:v>
                </c:pt>
                <c:pt idx="773">
                  <c:v>10.699981689454034</c:v>
                </c:pt>
                <c:pt idx="774">
                  <c:v>10.699981689454034</c:v>
                </c:pt>
                <c:pt idx="775">
                  <c:v>10.88998413086</c:v>
                </c:pt>
                <c:pt idx="776">
                  <c:v>10.769989013672046</c:v>
                </c:pt>
                <c:pt idx="777">
                  <c:v>9.6099853515630116</c:v>
                </c:pt>
                <c:pt idx="778">
                  <c:v>9.9599914550790345</c:v>
                </c:pt>
                <c:pt idx="779">
                  <c:v>10.690002441407046</c:v>
                </c:pt>
                <c:pt idx="780">
                  <c:v>10.709991455079034</c:v>
                </c:pt>
                <c:pt idx="781">
                  <c:v>10.269989013672046</c:v>
                </c:pt>
                <c:pt idx="782">
                  <c:v>10.299987792969034</c:v>
                </c:pt>
                <c:pt idx="783">
                  <c:v>10.260009765625</c:v>
                </c:pt>
                <c:pt idx="784">
                  <c:v>10.339996337891023</c:v>
                </c:pt>
                <c:pt idx="785">
                  <c:v>10.290008544922046</c:v>
                </c:pt>
                <c:pt idx="786">
                  <c:v>10.260009765625</c:v>
                </c:pt>
                <c:pt idx="787">
                  <c:v>10.239990234375</c:v>
                </c:pt>
                <c:pt idx="788">
                  <c:v>10.489990234375</c:v>
                </c:pt>
                <c:pt idx="789">
                  <c:v>10.600006103516023</c:v>
                </c:pt>
                <c:pt idx="790">
                  <c:v>9.9400024414070458</c:v>
                </c:pt>
                <c:pt idx="791">
                  <c:v>9.739990234375</c:v>
                </c:pt>
                <c:pt idx="792">
                  <c:v>9.6799926757820458</c:v>
                </c:pt>
                <c:pt idx="793">
                  <c:v>9.5400085449220455</c:v>
                </c:pt>
                <c:pt idx="794">
                  <c:v>9.8200073242190342</c:v>
                </c:pt>
                <c:pt idx="795">
                  <c:v>10.079986572266023</c:v>
                </c:pt>
                <c:pt idx="796">
                  <c:v>9.6399841308600003</c:v>
                </c:pt>
                <c:pt idx="797">
                  <c:v>9.760009765625</c:v>
                </c:pt>
                <c:pt idx="798">
                  <c:v>10.079986572266023</c:v>
                </c:pt>
                <c:pt idx="799">
                  <c:v>9.3399963378910229</c:v>
                </c:pt>
                <c:pt idx="800">
                  <c:v>9.9199829101570458</c:v>
                </c:pt>
                <c:pt idx="801">
                  <c:v>9.239990234375</c:v>
                </c:pt>
                <c:pt idx="802">
                  <c:v>8.5899963378910229</c:v>
                </c:pt>
                <c:pt idx="803">
                  <c:v>9.010009765625</c:v>
                </c:pt>
                <c:pt idx="804">
                  <c:v>9.1199951171880116</c:v>
                </c:pt>
                <c:pt idx="805">
                  <c:v>9.3299865722660229</c:v>
                </c:pt>
                <c:pt idx="806">
                  <c:v>9.5599975585940342</c:v>
                </c:pt>
                <c:pt idx="807">
                  <c:v>9.0299987792970455</c:v>
                </c:pt>
                <c:pt idx="808">
                  <c:v>8.739990234375</c:v>
                </c:pt>
                <c:pt idx="809">
                  <c:v>8.4599914550790345</c:v>
                </c:pt>
                <c:pt idx="810">
                  <c:v>8.8399963378910229</c:v>
                </c:pt>
                <c:pt idx="811">
                  <c:v>8.739990234375</c:v>
                </c:pt>
                <c:pt idx="812">
                  <c:v>8.6600036621100003</c:v>
                </c:pt>
                <c:pt idx="813">
                  <c:v>8.5400085449220455</c:v>
                </c:pt>
                <c:pt idx="814">
                  <c:v>8.4299926757820458</c:v>
                </c:pt>
                <c:pt idx="815">
                  <c:v>8.3599853515630116</c:v>
                </c:pt>
                <c:pt idx="816">
                  <c:v>8.260009765625</c:v>
                </c:pt>
                <c:pt idx="817">
                  <c:v>7.8399963378910229</c:v>
                </c:pt>
                <c:pt idx="818">
                  <c:v>8.3399963378910229</c:v>
                </c:pt>
                <c:pt idx="819">
                  <c:v>8.2999877929690342</c:v>
                </c:pt>
                <c:pt idx="820">
                  <c:v>8.2699890136720455</c:v>
                </c:pt>
                <c:pt idx="821">
                  <c:v>8.239990234375</c:v>
                </c:pt>
                <c:pt idx="822">
                  <c:v>8.0400085449220455</c:v>
                </c:pt>
                <c:pt idx="823">
                  <c:v>8.0199890136720455</c:v>
                </c:pt>
                <c:pt idx="824">
                  <c:v>8.3500061035160229</c:v>
                </c:pt>
                <c:pt idx="825">
                  <c:v>7.989990234375</c:v>
                </c:pt>
                <c:pt idx="826">
                  <c:v>8.1000061035160229</c:v>
                </c:pt>
                <c:pt idx="827">
                  <c:v>8.4199829101570458</c:v>
                </c:pt>
                <c:pt idx="828">
                  <c:v>8.1900024414070458</c:v>
                </c:pt>
                <c:pt idx="829">
                  <c:v>7.9499816894540345</c:v>
                </c:pt>
                <c:pt idx="830">
                  <c:v>7.8299865722660229</c:v>
                </c:pt>
                <c:pt idx="831">
                  <c:v>7.9400024414070458</c:v>
                </c:pt>
                <c:pt idx="832">
                  <c:v>7.9100036621100003</c:v>
                </c:pt>
                <c:pt idx="833">
                  <c:v>8.0199890136720455</c:v>
                </c:pt>
                <c:pt idx="834">
                  <c:v>8.0799865722660229</c:v>
                </c:pt>
                <c:pt idx="835">
                  <c:v>8.260009765625</c:v>
                </c:pt>
                <c:pt idx="836">
                  <c:v>7.8800048828130116</c:v>
                </c:pt>
                <c:pt idx="837">
                  <c:v>7.8399963378910229</c:v>
                </c:pt>
                <c:pt idx="838">
                  <c:v>7.760009765625</c:v>
                </c:pt>
                <c:pt idx="839">
                  <c:v>7.7200012207040345</c:v>
                </c:pt>
                <c:pt idx="840">
                  <c:v>7.5</c:v>
                </c:pt>
                <c:pt idx="841">
                  <c:v>7.4499816894540345</c:v>
                </c:pt>
                <c:pt idx="842">
                  <c:v>7.4400024414070458</c:v>
                </c:pt>
                <c:pt idx="843">
                  <c:v>7.3999938964850003</c:v>
                </c:pt>
                <c:pt idx="844">
                  <c:v>7.6600036621100003</c:v>
                </c:pt>
                <c:pt idx="845">
                  <c:v>7.6000061035160229</c:v>
                </c:pt>
                <c:pt idx="846">
                  <c:v>7.0199890136720455</c:v>
                </c:pt>
                <c:pt idx="847">
                  <c:v>7.1600036621100003</c:v>
                </c:pt>
                <c:pt idx="848">
                  <c:v>7.8399963378910229</c:v>
                </c:pt>
                <c:pt idx="849">
                  <c:v>7.5700073242190342</c:v>
                </c:pt>
                <c:pt idx="850">
                  <c:v>7.4400024414070458</c:v>
                </c:pt>
                <c:pt idx="851">
                  <c:v>7.1199951171880116</c:v>
                </c:pt>
                <c:pt idx="852">
                  <c:v>7.0299987792970455</c:v>
                </c:pt>
                <c:pt idx="853">
                  <c:v>7.5599975585940342</c:v>
                </c:pt>
                <c:pt idx="854">
                  <c:v>7.0899963378910229</c:v>
                </c:pt>
                <c:pt idx="855">
                  <c:v>7</c:v>
                </c:pt>
                <c:pt idx="856">
                  <c:v>7.1399841308600003</c:v>
                </c:pt>
                <c:pt idx="857">
                  <c:v>7.260009765625</c:v>
                </c:pt>
                <c:pt idx="858">
                  <c:v>7.5199890136720455</c:v>
                </c:pt>
                <c:pt idx="859">
                  <c:v>7.6399841308600003</c:v>
                </c:pt>
                <c:pt idx="860">
                  <c:v>7.2200012207040345</c:v>
                </c:pt>
                <c:pt idx="861">
                  <c:v>7.1900024414070458</c:v>
                </c:pt>
                <c:pt idx="862">
                  <c:v>6.9599914550790345</c:v>
                </c:pt>
                <c:pt idx="863">
                  <c:v>6.8200073242190342</c:v>
                </c:pt>
                <c:pt idx="864">
                  <c:v>6.4199829101570458</c:v>
                </c:pt>
                <c:pt idx="865">
                  <c:v>6.8399963378910229</c:v>
                </c:pt>
                <c:pt idx="866">
                  <c:v>6.7900085449220455</c:v>
                </c:pt>
                <c:pt idx="867">
                  <c:v>6.75</c:v>
                </c:pt>
                <c:pt idx="868">
                  <c:v>6.4199829101570458</c:v>
                </c:pt>
                <c:pt idx="869">
                  <c:v>6.6999816894540345</c:v>
                </c:pt>
                <c:pt idx="870">
                  <c:v>6.5599975585940342</c:v>
                </c:pt>
                <c:pt idx="871">
                  <c:v>6.5700073242190342</c:v>
                </c:pt>
                <c:pt idx="872">
                  <c:v>6.739990234375</c:v>
                </c:pt>
                <c:pt idx="873">
                  <c:v>6.8599853515630116</c:v>
                </c:pt>
                <c:pt idx="874">
                  <c:v>7.0700073242190342</c:v>
                </c:pt>
                <c:pt idx="875">
                  <c:v>6.5499877929690342</c:v>
                </c:pt>
                <c:pt idx="876">
                  <c:v>6.3800048828130116</c:v>
                </c:pt>
                <c:pt idx="877">
                  <c:v>6.5</c:v>
                </c:pt>
                <c:pt idx="878">
                  <c:v>6.4700012207040345</c:v>
                </c:pt>
                <c:pt idx="879">
                  <c:v>6.760009765625</c:v>
                </c:pt>
                <c:pt idx="880">
                  <c:v>7.1900024414070458</c:v>
                </c:pt>
                <c:pt idx="881">
                  <c:v>6.7799987792970455</c:v>
                </c:pt>
                <c:pt idx="882">
                  <c:v>6.7999877929690342</c:v>
                </c:pt>
                <c:pt idx="883">
                  <c:v>6.1499938964850003</c:v>
                </c:pt>
                <c:pt idx="884">
                  <c:v>6.4599914550790345</c:v>
                </c:pt>
                <c:pt idx="885">
                  <c:v>6.9700012207040345</c:v>
                </c:pt>
                <c:pt idx="886">
                  <c:v>6.4800109863290345</c:v>
                </c:pt>
                <c:pt idx="887">
                  <c:v>6.5</c:v>
                </c:pt>
                <c:pt idx="888">
                  <c:v>6.3500061035160229</c:v>
                </c:pt>
                <c:pt idx="889">
                  <c:v>6.6000061035160229</c:v>
                </c:pt>
                <c:pt idx="890">
                  <c:v>6.8299865722660229</c:v>
                </c:pt>
                <c:pt idx="891">
                  <c:v>7.5299987792970455</c:v>
                </c:pt>
                <c:pt idx="892">
                  <c:v>7.5899963378910229</c:v>
                </c:pt>
                <c:pt idx="893">
                  <c:v>7.0799865722660229</c:v>
                </c:pt>
                <c:pt idx="894">
                  <c:v>6.3800048828130116</c:v>
                </c:pt>
                <c:pt idx="895">
                  <c:v>6.7799987792970455</c:v>
                </c:pt>
                <c:pt idx="896">
                  <c:v>6.9499816894540345</c:v>
                </c:pt>
                <c:pt idx="897">
                  <c:v>6.7799987792970455</c:v>
                </c:pt>
                <c:pt idx="898">
                  <c:v>6.3399963378910229</c:v>
                </c:pt>
                <c:pt idx="899">
                  <c:v>6.7300109863290345</c:v>
                </c:pt>
                <c:pt idx="900">
                  <c:v>6.7999877929690342</c:v>
                </c:pt>
                <c:pt idx="901">
                  <c:v>7.2300109863290345</c:v>
                </c:pt>
                <c:pt idx="902">
                  <c:v>7.1300048828130116</c:v>
                </c:pt>
                <c:pt idx="903">
                  <c:v>7.0700073242190342</c:v>
                </c:pt>
                <c:pt idx="904">
                  <c:v>6.989990234375</c:v>
                </c:pt>
                <c:pt idx="905">
                  <c:v>6.75</c:v>
                </c:pt>
                <c:pt idx="906">
                  <c:v>6.6799926757820458</c:v>
                </c:pt>
                <c:pt idx="907">
                  <c:v>6.6300048828130116</c:v>
                </c:pt>
                <c:pt idx="908">
                  <c:v>6.1999816894540345</c:v>
                </c:pt>
                <c:pt idx="909">
                  <c:v>6.3399963378910229</c:v>
                </c:pt>
                <c:pt idx="910">
                  <c:v>6.2200012207040345</c:v>
                </c:pt>
                <c:pt idx="911">
                  <c:v>6.5599975585940342</c:v>
                </c:pt>
                <c:pt idx="912">
                  <c:v>6.4400024414070458</c:v>
                </c:pt>
                <c:pt idx="913">
                  <c:v>6.1199951171880116</c:v>
                </c:pt>
                <c:pt idx="914">
                  <c:v>6.1099853515630116</c:v>
                </c:pt>
                <c:pt idx="915">
                  <c:v>6.2200012207040345</c:v>
                </c:pt>
                <c:pt idx="916">
                  <c:v>6.239990234375</c:v>
                </c:pt>
                <c:pt idx="917">
                  <c:v>6.2799987792970455</c:v>
                </c:pt>
                <c:pt idx="918">
                  <c:v>6.1999816894540345</c:v>
                </c:pt>
                <c:pt idx="919">
                  <c:v>6.260009765625</c:v>
                </c:pt>
                <c:pt idx="920">
                  <c:v>6.2799987792970455</c:v>
                </c:pt>
                <c:pt idx="921">
                  <c:v>6.7300109863290345</c:v>
                </c:pt>
                <c:pt idx="922">
                  <c:v>6.3399963378910229</c:v>
                </c:pt>
                <c:pt idx="923">
                  <c:v>6.2900085449220455</c:v>
                </c:pt>
                <c:pt idx="924">
                  <c:v>6.2300109863290345</c:v>
                </c:pt>
                <c:pt idx="925">
                  <c:v>6.1000061035160229</c:v>
                </c:pt>
                <c:pt idx="926">
                  <c:v>5.6399841308600003</c:v>
                </c:pt>
                <c:pt idx="927">
                  <c:v>5.6799926757820458</c:v>
                </c:pt>
                <c:pt idx="928">
                  <c:v>5.9400024414070458</c:v>
                </c:pt>
                <c:pt idx="929">
                  <c:v>6.010009765625</c:v>
                </c:pt>
                <c:pt idx="930">
                  <c:v>6.3099975585940342</c:v>
                </c:pt>
                <c:pt idx="931">
                  <c:v>6.4700012207040345</c:v>
                </c:pt>
                <c:pt idx="932">
                  <c:v>6.5899963378910229</c:v>
                </c:pt>
                <c:pt idx="933">
                  <c:v>6.5700073242190342</c:v>
                </c:pt>
                <c:pt idx="934">
                  <c:v>6.8800048828130116</c:v>
                </c:pt>
                <c:pt idx="935">
                  <c:v>7.1000061035160229</c:v>
                </c:pt>
                <c:pt idx="936">
                  <c:v>7.7200012207040345</c:v>
                </c:pt>
                <c:pt idx="937">
                  <c:v>7.2699890136720455</c:v>
                </c:pt>
                <c:pt idx="938">
                  <c:v>7.6099853515630116</c:v>
                </c:pt>
                <c:pt idx="939">
                  <c:v>6.6199951171880116</c:v>
                </c:pt>
                <c:pt idx="940">
                  <c:v>6.7900085449220455</c:v>
                </c:pt>
                <c:pt idx="941">
                  <c:v>5.9100036621100003</c:v>
                </c:pt>
                <c:pt idx="942">
                  <c:v>5.4800109863290345</c:v>
                </c:pt>
                <c:pt idx="943">
                  <c:v>7.0599975585940342</c:v>
                </c:pt>
                <c:pt idx="944">
                  <c:v>6.25</c:v>
                </c:pt>
                <c:pt idx="945">
                  <c:v>5.6199951171880116</c:v>
                </c:pt>
                <c:pt idx="946">
                  <c:v>5.6799926757820458</c:v>
                </c:pt>
                <c:pt idx="947">
                  <c:v>5.8800048828130116</c:v>
                </c:pt>
                <c:pt idx="948">
                  <c:v>5.8399963378910229</c:v>
                </c:pt>
                <c:pt idx="949">
                  <c:v>6.1300048828130116</c:v>
                </c:pt>
                <c:pt idx="950">
                  <c:v>6.1099853515630116</c:v>
                </c:pt>
                <c:pt idx="951">
                  <c:v>6.2699890136720455</c:v>
                </c:pt>
                <c:pt idx="952">
                  <c:v>6.3999938964850003</c:v>
                </c:pt>
                <c:pt idx="953">
                  <c:v>6.2799987792970455</c:v>
                </c:pt>
                <c:pt idx="954">
                  <c:v>6.1600036621100003</c:v>
                </c:pt>
                <c:pt idx="955">
                  <c:v>6.4599914550790345</c:v>
                </c:pt>
                <c:pt idx="956">
                  <c:v>6.6600036621100003</c:v>
                </c:pt>
                <c:pt idx="957">
                  <c:v>6.6900024414070458</c:v>
                </c:pt>
                <c:pt idx="958">
                  <c:v>5.7300109863290345</c:v>
                </c:pt>
                <c:pt idx="959">
                  <c:v>5.9400024414070458</c:v>
                </c:pt>
                <c:pt idx="960">
                  <c:v>5.7099914550790345</c:v>
                </c:pt>
                <c:pt idx="961">
                  <c:v>5.6900024414070458</c:v>
                </c:pt>
                <c:pt idx="962">
                  <c:v>6.1000061035160229</c:v>
                </c:pt>
                <c:pt idx="963">
                  <c:v>5.9499816894540345</c:v>
                </c:pt>
                <c:pt idx="964">
                  <c:v>6.4299926757820458</c:v>
                </c:pt>
                <c:pt idx="965">
                  <c:v>5.8399963378910229</c:v>
                </c:pt>
                <c:pt idx="966">
                  <c:v>6.260009765625</c:v>
                </c:pt>
                <c:pt idx="967">
                  <c:v>6.5499877929690342</c:v>
                </c:pt>
                <c:pt idx="968">
                  <c:v>5.3399963378910229</c:v>
                </c:pt>
                <c:pt idx="969">
                  <c:v>5.3299865722660229</c:v>
                </c:pt>
                <c:pt idx="970">
                  <c:v>5.4299926757820458</c:v>
                </c:pt>
                <c:pt idx="971">
                  <c:v>5.5599975585940342</c:v>
                </c:pt>
                <c:pt idx="972">
                  <c:v>5.489990234375</c:v>
                </c:pt>
                <c:pt idx="973">
                  <c:v>5.6600036621100003</c:v>
                </c:pt>
                <c:pt idx="974">
                  <c:v>5.5700073242190342</c:v>
                </c:pt>
                <c:pt idx="975">
                  <c:v>5.2999877929690342</c:v>
                </c:pt>
                <c:pt idx="976">
                  <c:v>5.4700012207040345</c:v>
                </c:pt>
                <c:pt idx="977">
                  <c:v>5.8800048828130116</c:v>
                </c:pt>
                <c:pt idx="978">
                  <c:v>5.8999938964850003</c:v>
                </c:pt>
                <c:pt idx="979">
                  <c:v>6.010009765625</c:v>
                </c:pt>
                <c:pt idx="980">
                  <c:v>6.1300048828130116</c:v>
                </c:pt>
                <c:pt idx="981">
                  <c:v>6.3299865722660229</c:v>
                </c:pt>
                <c:pt idx="982">
                  <c:v>6.4299926757820458</c:v>
                </c:pt>
                <c:pt idx="983">
                  <c:v>6.5299987792970455</c:v>
                </c:pt>
                <c:pt idx="984">
                  <c:v>6.5899963378910229</c:v>
                </c:pt>
                <c:pt idx="985">
                  <c:v>6.0599975585940342</c:v>
                </c:pt>
                <c:pt idx="986">
                  <c:v>5.6799926757820458</c:v>
                </c:pt>
                <c:pt idx="987">
                  <c:v>6.010009765625</c:v>
                </c:pt>
                <c:pt idx="988">
                  <c:v>6.4800109863290345</c:v>
                </c:pt>
                <c:pt idx="989">
                  <c:v>6.2900085449220455</c:v>
                </c:pt>
                <c:pt idx="990">
                  <c:v>6.489990234375</c:v>
                </c:pt>
                <c:pt idx="991">
                  <c:v>6.5400085449220455</c:v>
                </c:pt>
                <c:pt idx="992">
                  <c:v>6.5899963378910229</c:v>
                </c:pt>
                <c:pt idx="993">
                  <c:v>6.0799865722660229</c:v>
                </c:pt>
                <c:pt idx="994">
                  <c:v>6.2799987792970455</c:v>
                </c:pt>
                <c:pt idx="995">
                  <c:v>6.5700073242190342</c:v>
                </c:pt>
                <c:pt idx="996">
                  <c:v>5.8800048828130116</c:v>
                </c:pt>
                <c:pt idx="997">
                  <c:v>5.489990234375</c:v>
                </c:pt>
                <c:pt idx="998">
                  <c:v>5.760009765625</c:v>
                </c:pt>
                <c:pt idx="999">
                  <c:v>5.8599853515630116</c:v>
                </c:pt>
                <c:pt idx="1000">
                  <c:v>5.8099975585940342</c:v>
                </c:pt>
                <c:pt idx="1001">
                  <c:v>5.8099975585940342</c:v>
                </c:pt>
                <c:pt idx="1002">
                  <c:v>6.0299987792970455</c:v>
                </c:pt>
                <c:pt idx="1003">
                  <c:v>5.7099914550790345</c:v>
                </c:pt>
                <c:pt idx="1004">
                  <c:v>6.0599975585940342</c:v>
                </c:pt>
                <c:pt idx="1005">
                  <c:v>5.6999816894540345</c:v>
                </c:pt>
                <c:pt idx="1006">
                  <c:v>6.0799865722660229</c:v>
                </c:pt>
                <c:pt idx="1007">
                  <c:v>5.7799987792970455</c:v>
                </c:pt>
                <c:pt idx="1008">
                  <c:v>6.0599975585940342</c:v>
                </c:pt>
                <c:pt idx="1009">
                  <c:v>5.6799926757820458</c:v>
                </c:pt>
                <c:pt idx="1010">
                  <c:v>5.8800048828130116</c:v>
                </c:pt>
                <c:pt idx="1011">
                  <c:v>6.1000061035160229</c:v>
                </c:pt>
                <c:pt idx="1012">
                  <c:v>5.6799926757820458</c:v>
                </c:pt>
                <c:pt idx="1013">
                  <c:v>6.0199890136720455</c:v>
                </c:pt>
                <c:pt idx="1014">
                  <c:v>5.8999938964850003</c:v>
                </c:pt>
                <c:pt idx="1015">
                  <c:v>5.7799987792970455</c:v>
                </c:pt>
                <c:pt idx="1016">
                  <c:v>5.6099853515630116</c:v>
                </c:pt>
                <c:pt idx="1017">
                  <c:v>5.9800109863290345</c:v>
                </c:pt>
                <c:pt idx="1018">
                  <c:v>6.3200073242190342</c:v>
                </c:pt>
                <c:pt idx="1019">
                  <c:v>6.4599914550790345</c:v>
                </c:pt>
                <c:pt idx="1020">
                  <c:v>7.3500061035160229</c:v>
                </c:pt>
                <c:pt idx="1021">
                  <c:v>7.5700073242190342</c:v>
                </c:pt>
                <c:pt idx="1022">
                  <c:v>6.760009765625</c:v>
                </c:pt>
                <c:pt idx="1023">
                  <c:v>6.2999877929690342</c:v>
                </c:pt>
                <c:pt idx="1024">
                  <c:v>5.5599975585940342</c:v>
                </c:pt>
                <c:pt idx="1025">
                  <c:v>5.5499877929690342</c:v>
                </c:pt>
                <c:pt idx="1026">
                  <c:v>5.8999938964850003</c:v>
                </c:pt>
                <c:pt idx="1027">
                  <c:v>6.1799926757820458</c:v>
                </c:pt>
                <c:pt idx="1028">
                  <c:v>6.2799987792970455</c:v>
                </c:pt>
                <c:pt idx="1029">
                  <c:v>6.4599914550790345</c:v>
                </c:pt>
                <c:pt idx="1030">
                  <c:v>7.3099975585940342</c:v>
                </c:pt>
                <c:pt idx="1031">
                  <c:v>7.1600036621100003</c:v>
                </c:pt>
                <c:pt idx="1032">
                  <c:v>7</c:v>
                </c:pt>
                <c:pt idx="1033">
                  <c:v>6.7099914550790345</c:v>
                </c:pt>
                <c:pt idx="1034">
                  <c:v>7.3699951171880116</c:v>
                </c:pt>
                <c:pt idx="1035">
                  <c:v>6.8599853515630116</c:v>
                </c:pt>
                <c:pt idx="1036">
                  <c:v>6.7699890136720455</c:v>
                </c:pt>
                <c:pt idx="1037">
                  <c:v>6.4400024414070458</c:v>
                </c:pt>
                <c:pt idx="1038">
                  <c:v>6.6600036621100003</c:v>
                </c:pt>
                <c:pt idx="1039">
                  <c:v>7.0499877929690342</c:v>
                </c:pt>
                <c:pt idx="1040">
                  <c:v>6.6600036621100003</c:v>
                </c:pt>
                <c:pt idx="1041">
                  <c:v>6.3699951171880116</c:v>
                </c:pt>
                <c:pt idx="1042">
                  <c:v>6.3200073242190342</c:v>
                </c:pt>
                <c:pt idx="1043">
                  <c:v>6</c:v>
                </c:pt>
                <c:pt idx="1044">
                  <c:v>6.1600036621100003</c:v>
                </c:pt>
                <c:pt idx="1045">
                  <c:v>6.1900024414070458</c:v>
                </c:pt>
                <c:pt idx="1046">
                  <c:v>6.260009765625</c:v>
                </c:pt>
                <c:pt idx="1047">
                  <c:v>5.5499877929690342</c:v>
                </c:pt>
                <c:pt idx="1048">
                  <c:v>5.3699951171880116</c:v>
                </c:pt>
                <c:pt idx="1049">
                  <c:v>5.6499938964850003</c:v>
                </c:pt>
                <c:pt idx="1050">
                  <c:v>6.1600036621100003</c:v>
                </c:pt>
                <c:pt idx="1051">
                  <c:v>6.3399963378910229</c:v>
                </c:pt>
                <c:pt idx="1052">
                  <c:v>6.0499877929690342</c:v>
                </c:pt>
                <c:pt idx="1053">
                  <c:v>6.1799926757820458</c:v>
                </c:pt>
                <c:pt idx="1054">
                  <c:v>6.4800109863290345</c:v>
                </c:pt>
                <c:pt idx="1055">
                  <c:v>6.6799926757820458</c:v>
                </c:pt>
                <c:pt idx="1056">
                  <c:v>6.9499816894540345</c:v>
                </c:pt>
                <c:pt idx="1057">
                  <c:v>7.1600036621100003</c:v>
                </c:pt>
                <c:pt idx="1058">
                  <c:v>7.2900085449220455</c:v>
                </c:pt>
                <c:pt idx="1059">
                  <c:v>6.9800109863290345</c:v>
                </c:pt>
                <c:pt idx="1060">
                  <c:v>6.510009765625</c:v>
                </c:pt>
                <c:pt idx="1061">
                  <c:v>6.3599853515630116</c:v>
                </c:pt>
                <c:pt idx="1062">
                  <c:v>6.3200073242190342</c:v>
                </c:pt>
                <c:pt idx="1063">
                  <c:v>6.3299865722660229</c:v>
                </c:pt>
                <c:pt idx="1064">
                  <c:v>6.489990234375</c:v>
                </c:pt>
                <c:pt idx="1065">
                  <c:v>6.6900024414070458</c:v>
                </c:pt>
                <c:pt idx="1066">
                  <c:v>6.8399963378910229</c:v>
                </c:pt>
                <c:pt idx="1067">
                  <c:v>6.7999877929690342</c:v>
                </c:pt>
                <c:pt idx="1068">
                  <c:v>6.75</c:v>
                </c:pt>
                <c:pt idx="1069">
                  <c:v>6.9599914550790345</c:v>
                </c:pt>
                <c:pt idx="1070">
                  <c:v>7.1199951171880116</c:v>
                </c:pt>
                <c:pt idx="1071">
                  <c:v>7.1999816894540345</c:v>
                </c:pt>
                <c:pt idx="1072">
                  <c:v>7.1799926757820458</c:v>
                </c:pt>
                <c:pt idx="1073">
                  <c:v>7.1499938964850003</c:v>
                </c:pt>
                <c:pt idx="1074">
                  <c:v>7.0899963378910229</c:v>
                </c:pt>
                <c:pt idx="1075">
                  <c:v>7.1499938964850003</c:v>
                </c:pt>
                <c:pt idx="1076">
                  <c:v>7.2999877929690342</c:v>
                </c:pt>
                <c:pt idx="1077">
                  <c:v>7.260009765625</c:v>
                </c:pt>
                <c:pt idx="1078">
                  <c:v>7.2300109863290345</c:v>
                </c:pt>
                <c:pt idx="1079">
                  <c:v>7.2200012207040345</c:v>
                </c:pt>
                <c:pt idx="1080">
                  <c:v>7.3599853515630116</c:v>
                </c:pt>
                <c:pt idx="1081">
                  <c:v>7.4100036621100003</c:v>
                </c:pt>
                <c:pt idx="1082">
                  <c:v>7.4400024414070458</c:v>
                </c:pt>
                <c:pt idx="1083">
                  <c:v>7.4700012207040345</c:v>
                </c:pt>
                <c:pt idx="1084">
                  <c:v>7.2999877929690342</c:v>
                </c:pt>
                <c:pt idx="1085">
                  <c:v>7.4299926757820458</c:v>
                </c:pt>
                <c:pt idx="1086">
                  <c:v>7.4400024414070458</c:v>
                </c:pt>
                <c:pt idx="1087">
                  <c:v>7.5799865722660229</c:v>
                </c:pt>
                <c:pt idx="1088">
                  <c:v>7.6600036621100003</c:v>
                </c:pt>
                <c:pt idx="1089">
                  <c:v>7.5199890136720455</c:v>
                </c:pt>
                <c:pt idx="1090">
                  <c:v>7.4199829101570458</c:v>
                </c:pt>
                <c:pt idx="1091">
                  <c:v>7.4100036621100003</c:v>
                </c:pt>
                <c:pt idx="1092">
                  <c:v>7.3500061035160229</c:v>
                </c:pt>
                <c:pt idx="1093">
                  <c:v>7.2099914550790345</c:v>
                </c:pt>
                <c:pt idx="1094">
                  <c:v>7.0499877929690342</c:v>
                </c:pt>
                <c:pt idx="1095">
                  <c:v>7.2300109863290345</c:v>
                </c:pt>
                <c:pt idx="1096">
                  <c:v>7.3099975585940342</c:v>
                </c:pt>
                <c:pt idx="1097">
                  <c:v>7.2900085449220455</c:v>
                </c:pt>
                <c:pt idx="1098">
                  <c:v>7.5799865722660229</c:v>
                </c:pt>
                <c:pt idx="1099">
                  <c:v>7.4299926757820458</c:v>
                </c:pt>
                <c:pt idx="1100">
                  <c:v>7.5</c:v>
                </c:pt>
                <c:pt idx="1101">
                  <c:v>7.4499816894540345</c:v>
                </c:pt>
                <c:pt idx="1102">
                  <c:v>7.5700073242190342</c:v>
                </c:pt>
                <c:pt idx="1103">
                  <c:v>7.8500061035160229</c:v>
                </c:pt>
                <c:pt idx="1104">
                  <c:v>7.5899963378910229</c:v>
                </c:pt>
                <c:pt idx="1105">
                  <c:v>7.3800048828130116</c:v>
                </c:pt>
                <c:pt idx="1106">
                  <c:v>7.3099975585940342</c:v>
                </c:pt>
                <c:pt idx="1107">
                  <c:v>7.239990234375</c:v>
                </c:pt>
                <c:pt idx="1108">
                  <c:v>7.2999877929690342</c:v>
                </c:pt>
                <c:pt idx="1109">
                  <c:v>7.4700012207040345</c:v>
                </c:pt>
                <c:pt idx="1110">
                  <c:v>7.6699829101570458</c:v>
                </c:pt>
                <c:pt idx="1111">
                  <c:v>7.739990234375</c:v>
                </c:pt>
                <c:pt idx="1112">
                  <c:v>7.5299987792970455</c:v>
                </c:pt>
                <c:pt idx="1113">
                  <c:v>7.6199951171880116</c:v>
                </c:pt>
                <c:pt idx="1114">
                  <c:v>7.8299865722660229</c:v>
                </c:pt>
                <c:pt idx="1115">
                  <c:v>7.739990234375</c:v>
                </c:pt>
                <c:pt idx="1116">
                  <c:v>7.6099853515630116</c:v>
                </c:pt>
                <c:pt idx="1117">
                  <c:v>7.3399963378910229</c:v>
                </c:pt>
                <c:pt idx="1118">
                  <c:v>7.3200073242190342</c:v>
                </c:pt>
                <c:pt idx="1119">
                  <c:v>7.6499938964850003</c:v>
                </c:pt>
                <c:pt idx="1120">
                  <c:v>7.7900085449220455</c:v>
                </c:pt>
                <c:pt idx="1121">
                  <c:v>7.6999816894540345</c:v>
                </c:pt>
                <c:pt idx="1122">
                  <c:v>7.5700073242190342</c:v>
                </c:pt>
                <c:pt idx="1123">
                  <c:v>7.3699951171880116</c:v>
                </c:pt>
                <c:pt idx="1124">
                  <c:v>7.4800109863290345</c:v>
                </c:pt>
                <c:pt idx="1125">
                  <c:v>7.3399963378910229</c:v>
                </c:pt>
                <c:pt idx="1126">
                  <c:v>7.3699951171880116</c:v>
                </c:pt>
                <c:pt idx="1127">
                  <c:v>7.510009765625</c:v>
                </c:pt>
                <c:pt idx="1128">
                  <c:v>7.3399963378910229</c:v>
                </c:pt>
                <c:pt idx="1129">
                  <c:v>7.4100036621100003</c:v>
                </c:pt>
                <c:pt idx="1130">
                  <c:v>7.5899963378910229</c:v>
                </c:pt>
                <c:pt idx="1131">
                  <c:v>7.6600036621100003</c:v>
                </c:pt>
                <c:pt idx="1132">
                  <c:v>7.6600036621100003</c:v>
                </c:pt>
                <c:pt idx="1133">
                  <c:v>7.6699829101570458</c:v>
                </c:pt>
                <c:pt idx="1134">
                  <c:v>7.8800048828130116</c:v>
                </c:pt>
                <c:pt idx="1135">
                  <c:v>7.8999938964850003</c:v>
                </c:pt>
                <c:pt idx="1136">
                  <c:v>7.7699890136720455</c:v>
                </c:pt>
                <c:pt idx="1137">
                  <c:v>7.8299865722660229</c:v>
                </c:pt>
                <c:pt idx="1138">
                  <c:v>7.5700073242190342</c:v>
                </c:pt>
                <c:pt idx="1139">
                  <c:v>7.8200073242190342</c:v>
                </c:pt>
                <c:pt idx="1140">
                  <c:v>7.9400024414070458</c:v>
                </c:pt>
                <c:pt idx="1141">
                  <c:v>7.9800109863290345</c:v>
                </c:pt>
                <c:pt idx="1142">
                  <c:v>8.1000061035160229</c:v>
                </c:pt>
                <c:pt idx="1143">
                  <c:v>8.0299987792970455</c:v>
                </c:pt>
                <c:pt idx="1144">
                  <c:v>8.1000061035160229</c:v>
                </c:pt>
                <c:pt idx="1145">
                  <c:v>7.5799865722660229</c:v>
                </c:pt>
                <c:pt idx="1146">
                  <c:v>7.6499938964850003</c:v>
                </c:pt>
                <c:pt idx="1147">
                  <c:v>7.739990234375</c:v>
                </c:pt>
                <c:pt idx="1148">
                  <c:v>7.8099975585940342</c:v>
                </c:pt>
                <c:pt idx="1149">
                  <c:v>7.9599914550790345</c:v>
                </c:pt>
                <c:pt idx="1150">
                  <c:v>8.1300048828130116</c:v>
                </c:pt>
                <c:pt idx="1151">
                  <c:v>7.9499816894540345</c:v>
                </c:pt>
                <c:pt idx="1152">
                  <c:v>7.8099975585940342</c:v>
                </c:pt>
                <c:pt idx="1153">
                  <c:v>7.8699951171880116</c:v>
                </c:pt>
                <c:pt idx="1154">
                  <c:v>7.9700012207040345</c:v>
                </c:pt>
                <c:pt idx="1155">
                  <c:v>7.9800109863290345</c:v>
                </c:pt>
                <c:pt idx="1156">
                  <c:v>7.7099914550790345</c:v>
                </c:pt>
                <c:pt idx="1157">
                  <c:v>7.7699890136720455</c:v>
                </c:pt>
                <c:pt idx="1158">
                  <c:v>7.7900085449220455</c:v>
                </c:pt>
                <c:pt idx="1159">
                  <c:v>7.8399963378910229</c:v>
                </c:pt>
                <c:pt idx="1160">
                  <c:v>7.8599853515630116</c:v>
                </c:pt>
                <c:pt idx="1161">
                  <c:v>8.0799865722660229</c:v>
                </c:pt>
                <c:pt idx="1162">
                  <c:v>7.9199829101570458</c:v>
                </c:pt>
                <c:pt idx="1163">
                  <c:v>7.9499816894540345</c:v>
                </c:pt>
                <c:pt idx="1164">
                  <c:v>7.6999816894540345</c:v>
                </c:pt>
                <c:pt idx="1165">
                  <c:v>7.6399841308600003</c:v>
                </c:pt>
                <c:pt idx="1166">
                  <c:v>7.7799987792970455</c:v>
                </c:pt>
                <c:pt idx="1167">
                  <c:v>7.8899841308600003</c:v>
                </c:pt>
                <c:pt idx="1168">
                  <c:v>7.7999877929690342</c:v>
                </c:pt>
                <c:pt idx="1169">
                  <c:v>8.0700073242190342</c:v>
                </c:pt>
                <c:pt idx="1170">
                  <c:v>7.9499816894540345</c:v>
                </c:pt>
                <c:pt idx="1171">
                  <c:v>7.9700012207040345</c:v>
                </c:pt>
                <c:pt idx="1172">
                  <c:v>8.25</c:v>
                </c:pt>
                <c:pt idx="1173">
                  <c:v>7.4400024414070458</c:v>
                </c:pt>
                <c:pt idx="1174">
                  <c:v>7.5899963378910229</c:v>
                </c:pt>
                <c:pt idx="1175">
                  <c:v>7.7099914550790345</c:v>
                </c:pt>
                <c:pt idx="1176">
                  <c:v>7.7900085449220455</c:v>
                </c:pt>
                <c:pt idx="1177">
                  <c:v>7.5799865722660229</c:v>
                </c:pt>
                <c:pt idx="1178">
                  <c:v>7.5799865722660229</c:v>
                </c:pt>
                <c:pt idx="1179">
                  <c:v>7.6600036621100003</c:v>
                </c:pt>
                <c:pt idx="1180">
                  <c:v>7.3200073242190342</c:v>
                </c:pt>
                <c:pt idx="1181">
                  <c:v>7.0599975585940342</c:v>
                </c:pt>
                <c:pt idx="1182">
                  <c:v>7.3399963378910229</c:v>
                </c:pt>
                <c:pt idx="1183">
                  <c:v>7.4100036621100003</c:v>
                </c:pt>
                <c:pt idx="1184">
                  <c:v>7.3099975585940342</c:v>
                </c:pt>
                <c:pt idx="1185">
                  <c:v>7.75</c:v>
                </c:pt>
                <c:pt idx="1186">
                  <c:v>7.6600036621100003</c:v>
                </c:pt>
                <c:pt idx="1187">
                  <c:v>7.4100036621100003</c:v>
                </c:pt>
                <c:pt idx="1188">
                  <c:v>7.3699951171880116</c:v>
                </c:pt>
                <c:pt idx="1189">
                  <c:v>7.3399963378910229</c:v>
                </c:pt>
                <c:pt idx="1190">
                  <c:v>7.3500061035160229</c:v>
                </c:pt>
                <c:pt idx="1191">
                  <c:v>7.4100036621100003</c:v>
                </c:pt>
                <c:pt idx="1192">
                  <c:v>7.489990234375</c:v>
                </c:pt>
                <c:pt idx="1193">
                  <c:v>7.489990234375</c:v>
                </c:pt>
                <c:pt idx="1194">
                  <c:v>7.5199890136720455</c:v>
                </c:pt>
                <c:pt idx="1195">
                  <c:v>7.3999938964850003</c:v>
                </c:pt>
                <c:pt idx="1196">
                  <c:v>7.3399963378910229</c:v>
                </c:pt>
                <c:pt idx="1197">
                  <c:v>7.25</c:v>
                </c:pt>
                <c:pt idx="1198">
                  <c:v>7.3599853515630116</c:v>
                </c:pt>
                <c:pt idx="1199">
                  <c:v>7.4800109863290345</c:v>
                </c:pt>
                <c:pt idx="1200">
                  <c:v>7.5299987792970455</c:v>
                </c:pt>
                <c:pt idx="1201">
                  <c:v>7.5</c:v>
                </c:pt>
                <c:pt idx="1202">
                  <c:v>7.3099975585940342</c:v>
                </c:pt>
                <c:pt idx="1203">
                  <c:v>7.3999938964850003</c:v>
                </c:pt>
                <c:pt idx="1204">
                  <c:v>7.6699829101570458</c:v>
                </c:pt>
                <c:pt idx="1205">
                  <c:v>7.6799926757820458</c:v>
                </c:pt>
                <c:pt idx="1206">
                  <c:v>7.6199951171880116</c:v>
                </c:pt>
                <c:pt idx="1207">
                  <c:v>7.8999938964850003</c:v>
                </c:pt>
                <c:pt idx="1208">
                  <c:v>7.760009765625</c:v>
                </c:pt>
                <c:pt idx="1209">
                  <c:v>7.0299987792970455</c:v>
                </c:pt>
                <c:pt idx="1210">
                  <c:v>7.1900024414070458</c:v>
                </c:pt>
                <c:pt idx="1211">
                  <c:v>7.4499816894540345</c:v>
                </c:pt>
                <c:pt idx="1212">
                  <c:v>7.260009765625</c:v>
                </c:pt>
                <c:pt idx="1213">
                  <c:v>7.489990234375</c:v>
                </c:pt>
                <c:pt idx="1214">
                  <c:v>6.8500061035160229</c:v>
                </c:pt>
                <c:pt idx="1215">
                  <c:v>6.9499816894540345</c:v>
                </c:pt>
                <c:pt idx="1216">
                  <c:v>7.6799926757820458</c:v>
                </c:pt>
                <c:pt idx="1217">
                  <c:v>7.9700012207040345</c:v>
                </c:pt>
                <c:pt idx="1218">
                  <c:v>7.7300109863290345</c:v>
                </c:pt>
                <c:pt idx="1219">
                  <c:v>7.6499938964850003</c:v>
                </c:pt>
                <c:pt idx="1220">
                  <c:v>7.1900024414070458</c:v>
                </c:pt>
                <c:pt idx="1221">
                  <c:v>7.1499938964850003</c:v>
                </c:pt>
                <c:pt idx="1222">
                  <c:v>7.1999816894540345</c:v>
                </c:pt>
                <c:pt idx="1223">
                  <c:v>7.6799926757820458</c:v>
                </c:pt>
                <c:pt idx="1224">
                  <c:v>7.6000061035160229</c:v>
                </c:pt>
                <c:pt idx="1225">
                  <c:v>7.6300048828130116</c:v>
                </c:pt>
                <c:pt idx="1226">
                  <c:v>7.3099975585940342</c:v>
                </c:pt>
                <c:pt idx="1227">
                  <c:v>7.9100036621100003</c:v>
                </c:pt>
                <c:pt idx="1228">
                  <c:v>7.2099914550790345</c:v>
                </c:pt>
                <c:pt idx="1229">
                  <c:v>7.3899841308600003</c:v>
                </c:pt>
                <c:pt idx="1230">
                  <c:v>7.5299987792970455</c:v>
                </c:pt>
                <c:pt idx="1231">
                  <c:v>7.3200073242190342</c:v>
                </c:pt>
                <c:pt idx="1232">
                  <c:v>6.8599853515630116</c:v>
                </c:pt>
                <c:pt idx="1233">
                  <c:v>6.9599914550790345</c:v>
                </c:pt>
                <c:pt idx="1234">
                  <c:v>7.3200073242190342</c:v>
                </c:pt>
                <c:pt idx="1235">
                  <c:v>7.5700073242190342</c:v>
                </c:pt>
                <c:pt idx="1236">
                  <c:v>7.4199829101570458</c:v>
                </c:pt>
                <c:pt idx="1237">
                  <c:v>6.8500061035160229</c:v>
                </c:pt>
                <c:pt idx="1238">
                  <c:v>6.8599853515630116</c:v>
                </c:pt>
                <c:pt idx="1239">
                  <c:v>6.5700073242190342</c:v>
                </c:pt>
                <c:pt idx="1240">
                  <c:v>6.75</c:v>
                </c:pt>
                <c:pt idx="1241">
                  <c:v>6.4400024414070458</c:v>
                </c:pt>
                <c:pt idx="1242">
                  <c:v>6.25</c:v>
                </c:pt>
                <c:pt idx="1243">
                  <c:v>6.4199829101570458</c:v>
                </c:pt>
                <c:pt idx="1244">
                  <c:v>6.489990234375</c:v>
                </c:pt>
                <c:pt idx="1245">
                  <c:v>6.5899963378910229</c:v>
                </c:pt>
                <c:pt idx="1246">
                  <c:v>6.2900085449220455</c:v>
                </c:pt>
                <c:pt idx="1247">
                  <c:v>6.4499816894540345</c:v>
                </c:pt>
                <c:pt idx="1248">
                  <c:v>6.3200073242190342</c:v>
                </c:pt>
                <c:pt idx="1249">
                  <c:v>6.4400024414070458</c:v>
                </c:pt>
                <c:pt idx="1250">
                  <c:v>6.3999938964850003</c:v>
                </c:pt>
                <c:pt idx="1251">
                  <c:v>7.3999938964850003</c:v>
                </c:pt>
                <c:pt idx="1252">
                  <c:v>7.4800109863290345</c:v>
                </c:pt>
                <c:pt idx="1253">
                  <c:v>7.739990234375</c:v>
                </c:pt>
                <c:pt idx="1254">
                  <c:v>7.0299987792970455</c:v>
                </c:pt>
                <c:pt idx="1255">
                  <c:v>6.6699829101570458</c:v>
                </c:pt>
                <c:pt idx="1256">
                  <c:v>6.9100036621100003</c:v>
                </c:pt>
                <c:pt idx="1257">
                  <c:v>6.4100036621100003</c:v>
                </c:pt>
                <c:pt idx="1258">
                  <c:v>6.1999816894540345</c:v>
                </c:pt>
                <c:pt idx="1259">
                  <c:v>6.0299987792970455</c:v>
                </c:pt>
                <c:pt idx="1260">
                  <c:v>6.6099853515630116</c:v>
                </c:pt>
                <c:pt idx="1261">
                  <c:v>6.7799987792970455</c:v>
                </c:pt>
                <c:pt idx="1262">
                  <c:v>6.3999938964850003</c:v>
                </c:pt>
                <c:pt idx="1263">
                  <c:v>6.3099975585940342</c:v>
                </c:pt>
                <c:pt idx="1264">
                  <c:v>6.3299865722660229</c:v>
                </c:pt>
                <c:pt idx="1265">
                  <c:v>6.2900085449220455</c:v>
                </c:pt>
                <c:pt idx="1266">
                  <c:v>5.8299865722660229</c:v>
                </c:pt>
                <c:pt idx="1267">
                  <c:v>6.1600036621100003</c:v>
                </c:pt>
                <c:pt idx="1268">
                  <c:v>6.0899963378910229</c:v>
                </c:pt>
                <c:pt idx="1269">
                  <c:v>6.3399963378910229</c:v>
                </c:pt>
                <c:pt idx="1270">
                  <c:v>6.010009765625</c:v>
                </c:pt>
                <c:pt idx="1271">
                  <c:v>5.760009765625</c:v>
                </c:pt>
                <c:pt idx="1272">
                  <c:v>5.6900024414070458</c:v>
                </c:pt>
                <c:pt idx="1273">
                  <c:v>5.6499938964850003</c:v>
                </c:pt>
                <c:pt idx="1274">
                  <c:v>5.6600036621100003</c:v>
                </c:pt>
                <c:pt idx="1275">
                  <c:v>5.7699890136720455</c:v>
                </c:pt>
                <c:pt idx="1276">
                  <c:v>5.5299987792970455</c:v>
                </c:pt>
                <c:pt idx="1277">
                  <c:v>5.7200012207040345</c:v>
                </c:pt>
                <c:pt idx="1278">
                  <c:v>6.25</c:v>
                </c:pt>
                <c:pt idx="1279">
                  <c:v>6.4199829101570458</c:v>
                </c:pt>
                <c:pt idx="1280">
                  <c:v>6.1399841308600003</c:v>
                </c:pt>
                <c:pt idx="1281">
                  <c:v>5.6900024414070458</c:v>
                </c:pt>
                <c:pt idx="1282">
                  <c:v>5.7799987792970455</c:v>
                </c:pt>
                <c:pt idx="1283">
                  <c:v>5.8899841308600003</c:v>
                </c:pt>
                <c:pt idx="1284">
                  <c:v>6.0400085449220455</c:v>
                </c:pt>
                <c:pt idx="1285">
                  <c:v>5.9299926757820458</c:v>
                </c:pt>
                <c:pt idx="1286">
                  <c:v>6.489990234375</c:v>
                </c:pt>
                <c:pt idx="1287">
                  <c:v>6.4700012207040345</c:v>
                </c:pt>
                <c:pt idx="1288">
                  <c:v>6.2300109863290345</c:v>
                </c:pt>
                <c:pt idx="1289">
                  <c:v>6.5599975585940342</c:v>
                </c:pt>
                <c:pt idx="1290">
                  <c:v>6.9599914550790345</c:v>
                </c:pt>
                <c:pt idx="1291">
                  <c:v>7.25</c:v>
                </c:pt>
                <c:pt idx="1292">
                  <c:v>6.4199829101570458</c:v>
                </c:pt>
                <c:pt idx="1293">
                  <c:v>6.6300048828130116</c:v>
                </c:pt>
                <c:pt idx="1294">
                  <c:v>5.7699890136720455</c:v>
                </c:pt>
                <c:pt idx="1295">
                  <c:v>6.2200012207040345</c:v>
                </c:pt>
                <c:pt idx="1296">
                  <c:v>6.0400085449220455</c:v>
                </c:pt>
                <c:pt idx="1297">
                  <c:v>6.1499938964850003</c:v>
                </c:pt>
                <c:pt idx="1298">
                  <c:v>5.9199829101570458</c:v>
                </c:pt>
                <c:pt idx="1299">
                  <c:v>6.260009765625</c:v>
                </c:pt>
                <c:pt idx="1300">
                  <c:v>6.3500061035160229</c:v>
                </c:pt>
                <c:pt idx="1301">
                  <c:v>6.2799987792970455</c:v>
                </c:pt>
                <c:pt idx="1302">
                  <c:v>6.8699951171880116</c:v>
                </c:pt>
                <c:pt idx="1303">
                  <c:v>6.3699951171880116</c:v>
                </c:pt>
                <c:pt idx="1304">
                  <c:v>7.0499877929690342</c:v>
                </c:pt>
                <c:pt idx="1305">
                  <c:v>6.6699829101570458</c:v>
                </c:pt>
                <c:pt idx="1306">
                  <c:v>6.760009765625</c:v>
                </c:pt>
                <c:pt idx="1307">
                  <c:v>6.2699890136720455</c:v>
                </c:pt>
                <c:pt idx="1308">
                  <c:v>6.2699890136720455</c:v>
                </c:pt>
                <c:pt idx="1309">
                  <c:v>5.3099975585940342</c:v>
                </c:pt>
                <c:pt idx="1310">
                  <c:v>5.1499938964850003</c:v>
                </c:pt>
                <c:pt idx="1311">
                  <c:v>4.8699951171880116</c:v>
                </c:pt>
                <c:pt idx="1312">
                  <c:v>4.8999938964850003</c:v>
                </c:pt>
                <c:pt idx="1313">
                  <c:v>5.1000061035160229</c:v>
                </c:pt>
                <c:pt idx="1314">
                  <c:v>5.239990234375</c:v>
                </c:pt>
                <c:pt idx="1315">
                  <c:v>5.6199951171880116</c:v>
                </c:pt>
                <c:pt idx="1316">
                  <c:v>5.9100036621100003</c:v>
                </c:pt>
                <c:pt idx="1317">
                  <c:v>6.0599975585940342</c:v>
                </c:pt>
                <c:pt idx="1318">
                  <c:v>5.3099975585940342</c:v>
                </c:pt>
                <c:pt idx="1319">
                  <c:v>5.3999938964850003</c:v>
                </c:pt>
                <c:pt idx="1320">
                  <c:v>5.5499877929690342</c:v>
                </c:pt>
                <c:pt idx="1321">
                  <c:v>5.5499877929690342</c:v>
                </c:pt>
                <c:pt idx="1322">
                  <c:v>5.3699951171880116</c:v>
                </c:pt>
                <c:pt idx="1323">
                  <c:v>5.4599914550790345</c:v>
                </c:pt>
                <c:pt idx="1324">
                  <c:v>5.5299987792970455</c:v>
                </c:pt>
                <c:pt idx="1325">
                  <c:v>5.4499816894540345</c:v>
                </c:pt>
                <c:pt idx="1326">
                  <c:v>5.7699890136720455</c:v>
                </c:pt>
                <c:pt idx="1327">
                  <c:v>6.1300048828130116</c:v>
                </c:pt>
                <c:pt idx="1328">
                  <c:v>6.3999938964850003</c:v>
                </c:pt>
                <c:pt idx="1329">
                  <c:v>6.4700012207040345</c:v>
                </c:pt>
                <c:pt idx="1330">
                  <c:v>6.8500061035160229</c:v>
                </c:pt>
                <c:pt idx="1331">
                  <c:v>7.0599975585940342</c:v>
                </c:pt>
                <c:pt idx="1332">
                  <c:v>6.7699890136720455</c:v>
                </c:pt>
                <c:pt idx="1333">
                  <c:v>6.1199951171880116</c:v>
                </c:pt>
                <c:pt idx="1334">
                  <c:v>5.8800048828130116</c:v>
                </c:pt>
                <c:pt idx="1335">
                  <c:v>5.7799987792970455</c:v>
                </c:pt>
                <c:pt idx="1336">
                  <c:v>5.9499816894540345</c:v>
                </c:pt>
                <c:pt idx="1337">
                  <c:v>6.3099975585940342</c:v>
                </c:pt>
                <c:pt idx="1338">
                  <c:v>6.0199890136720455</c:v>
                </c:pt>
                <c:pt idx="1339">
                  <c:v>5.75</c:v>
                </c:pt>
                <c:pt idx="1340">
                  <c:v>5.8500061035160229</c:v>
                </c:pt>
                <c:pt idx="1341">
                  <c:v>5.8800048828130116</c:v>
                </c:pt>
                <c:pt idx="1342">
                  <c:v>5.75</c:v>
                </c:pt>
                <c:pt idx="1343">
                  <c:v>5.3999938964850003</c:v>
                </c:pt>
                <c:pt idx="1344">
                  <c:v>5.9599914550790345</c:v>
                </c:pt>
                <c:pt idx="1345">
                  <c:v>6.0599975585940342</c:v>
                </c:pt>
                <c:pt idx="1346">
                  <c:v>5.2300109863290345</c:v>
                </c:pt>
                <c:pt idx="1347">
                  <c:v>4.9100036621100003</c:v>
                </c:pt>
                <c:pt idx="1348">
                  <c:v>5.0799865722660229</c:v>
                </c:pt>
                <c:pt idx="1349">
                  <c:v>5.3999938964850003</c:v>
                </c:pt>
                <c:pt idx="1350">
                  <c:v>4.9800109863290345</c:v>
                </c:pt>
                <c:pt idx="1351">
                  <c:v>5.2900085449220455</c:v>
                </c:pt>
                <c:pt idx="1352">
                  <c:v>5.25</c:v>
                </c:pt>
                <c:pt idx="1353">
                  <c:v>5.1499938964850003</c:v>
                </c:pt>
                <c:pt idx="1354">
                  <c:v>5.0499877929690342</c:v>
                </c:pt>
                <c:pt idx="1355">
                  <c:v>5.6600036621100003</c:v>
                </c:pt>
                <c:pt idx="1356">
                  <c:v>6.7699890136720455</c:v>
                </c:pt>
                <c:pt idx="1357">
                  <c:v>6.9299926757820458</c:v>
                </c:pt>
                <c:pt idx="1358">
                  <c:v>5.8500061035160229</c:v>
                </c:pt>
                <c:pt idx="1359">
                  <c:v>6.0199890136720455</c:v>
                </c:pt>
                <c:pt idx="1360">
                  <c:v>6.1699829101570458</c:v>
                </c:pt>
                <c:pt idx="1361">
                  <c:v>6.0299987792970455</c:v>
                </c:pt>
                <c:pt idx="1362">
                  <c:v>5.3899841308600003</c:v>
                </c:pt>
                <c:pt idx="1363">
                  <c:v>5.5700073242190342</c:v>
                </c:pt>
                <c:pt idx="1364">
                  <c:v>5.6799926757820458</c:v>
                </c:pt>
                <c:pt idx="1365">
                  <c:v>5.4299926757820458</c:v>
                </c:pt>
                <c:pt idx="1366">
                  <c:v>5.6799926757820458</c:v>
                </c:pt>
                <c:pt idx="1367">
                  <c:v>5.9700012207040345</c:v>
                </c:pt>
                <c:pt idx="1368">
                  <c:v>5.6000061035160229</c:v>
                </c:pt>
                <c:pt idx="1369">
                  <c:v>5.3500061035160229</c:v>
                </c:pt>
                <c:pt idx="1370">
                  <c:v>5.4599914550790345</c:v>
                </c:pt>
                <c:pt idx="1371">
                  <c:v>5.8200073242190342</c:v>
                </c:pt>
                <c:pt idx="1372">
                  <c:v>5.8099975585940342</c:v>
                </c:pt>
                <c:pt idx="1373">
                  <c:v>5.8999938964850003</c:v>
                </c:pt>
                <c:pt idx="1374">
                  <c:v>5.8500061035160229</c:v>
                </c:pt>
                <c:pt idx="1375">
                  <c:v>5.8099975585940342</c:v>
                </c:pt>
                <c:pt idx="1376">
                  <c:v>6.1999816894540345</c:v>
                </c:pt>
                <c:pt idx="1377">
                  <c:v>5.75</c:v>
                </c:pt>
                <c:pt idx="1378">
                  <c:v>5</c:v>
                </c:pt>
                <c:pt idx="1379">
                  <c:v>5.1399841308600003</c:v>
                </c:pt>
                <c:pt idx="1380">
                  <c:v>5.6399841308600003</c:v>
                </c:pt>
                <c:pt idx="1381">
                  <c:v>5.7999877929690342</c:v>
                </c:pt>
                <c:pt idx="1382">
                  <c:v>5.8899841308600003</c:v>
                </c:pt>
                <c:pt idx="1383">
                  <c:v>5.6600036621100003</c:v>
                </c:pt>
                <c:pt idx="1384">
                  <c:v>5.1600036621100003</c:v>
                </c:pt>
                <c:pt idx="1385">
                  <c:v>4.9499816894540345</c:v>
                </c:pt>
                <c:pt idx="1386">
                  <c:v>4.739990234375</c:v>
                </c:pt>
                <c:pt idx="1387">
                  <c:v>5.1799926757820458</c:v>
                </c:pt>
                <c:pt idx="1388">
                  <c:v>5.4800109863290345</c:v>
                </c:pt>
                <c:pt idx="1389">
                  <c:v>4.8299865722660229</c:v>
                </c:pt>
                <c:pt idx="1390">
                  <c:v>4.75</c:v>
                </c:pt>
                <c:pt idx="1391">
                  <c:v>5.2999877929690342</c:v>
                </c:pt>
                <c:pt idx="1392">
                  <c:v>5.1600036621100003</c:v>
                </c:pt>
                <c:pt idx="1393">
                  <c:v>5.2099914550790345</c:v>
                </c:pt>
                <c:pt idx="1394">
                  <c:v>5.3699951171880116</c:v>
                </c:pt>
                <c:pt idx="1395">
                  <c:v>5.1699829101570458</c:v>
                </c:pt>
                <c:pt idx="1396">
                  <c:v>4.6199951171880116</c:v>
                </c:pt>
                <c:pt idx="1397">
                  <c:v>4.5199890136720455</c:v>
                </c:pt>
                <c:pt idx="1398">
                  <c:v>4.8200073242190342</c:v>
                </c:pt>
                <c:pt idx="1399">
                  <c:v>4.8599853515630116</c:v>
                </c:pt>
                <c:pt idx="1400">
                  <c:v>4.9599914550790345</c:v>
                </c:pt>
                <c:pt idx="1401">
                  <c:v>5.2999877929690342</c:v>
                </c:pt>
                <c:pt idx="1402">
                  <c:v>5.1600036621100003</c:v>
                </c:pt>
                <c:pt idx="1403">
                  <c:v>3.9700012207040345</c:v>
                </c:pt>
                <c:pt idx="1404">
                  <c:v>3.7999877929690342</c:v>
                </c:pt>
                <c:pt idx="1405">
                  <c:v>4.2699890136720455</c:v>
                </c:pt>
                <c:pt idx="1406">
                  <c:v>4.4700012207040345</c:v>
                </c:pt>
                <c:pt idx="1407">
                  <c:v>4.510009765625</c:v>
                </c:pt>
                <c:pt idx="1408">
                  <c:v>4.6000061035160229</c:v>
                </c:pt>
                <c:pt idx="1409">
                  <c:v>4.6199951171880116</c:v>
                </c:pt>
                <c:pt idx="1410">
                  <c:v>4.5799865722660229</c:v>
                </c:pt>
                <c:pt idx="1411">
                  <c:v>4.9400024414070458</c:v>
                </c:pt>
                <c:pt idx="1412">
                  <c:v>5.7200012207040345</c:v>
                </c:pt>
                <c:pt idx="1413">
                  <c:v>5.8999938964850003</c:v>
                </c:pt>
                <c:pt idx="1414">
                  <c:v>5.5299987792970455</c:v>
                </c:pt>
                <c:pt idx="1415">
                  <c:v>4.8699951171880116</c:v>
                </c:pt>
                <c:pt idx="1416">
                  <c:v>3.8200073242190342</c:v>
                </c:pt>
                <c:pt idx="1417">
                  <c:v>4.3999938964850003</c:v>
                </c:pt>
                <c:pt idx="1418">
                  <c:v>4.7099914550790345</c:v>
                </c:pt>
                <c:pt idx="1419">
                  <c:v>4.5400085449220455</c:v>
                </c:pt>
                <c:pt idx="1420">
                  <c:v>4.6900024414070458</c:v>
                </c:pt>
                <c:pt idx="1421">
                  <c:v>4.8299865722660229</c:v>
                </c:pt>
                <c:pt idx="1422">
                  <c:v>4.3399963378910229</c:v>
                </c:pt>
                <c:pt idx="1423">
                  <c:v>3.9199829101570458</c:v>
                </c:pt>
                <c:pt idx="1424">
                  <c:v>4.239990234375</c:v>
                </c:pt>
                <c:pt idx="1425">
                  <c:v>4.7799987792970455</c:v>
                </c:pt>
                <c:pt idx="1426">
                  <c:v>5.0599975585940342</c:v>
                </c:pt>
                <c:pt idx="1427">
                  <c:v>5.2300109863290345</c:v>
                </c:pt>
                <c:pt idx="1428">
                  <c:v>4.6799926757820458</c:v>
                </c:pt>
                <c:pt idx="1429">
                  <c:v>4.3200073242190342</c:v>
                </c:pt>
                <c:pt idx="1430">
                  <c:v>4.7300109863290345</c:v>
                </c:pt>
                <c:pt idx="1431">
                  <c:v>4.1000061035160229</c:v>
                </c:pt>
                <c:pt idx="1432">
                  <c:v>4.1399841308600003</c:v>
                </c:pt>
                <c:pt idx="1433">
                  <c:v>4.8299865722660229</c:v>
                </c:pt>
                <c:pt idx="1434">
                  <c:v>4.3699951171880116</c:v>
                </c:pt>
                <c:pt idx="1435">
                  <c:v>3.7799987792970455</c:v>
                </c:pt>
                <c:pt idx="1436">
                  <c:v>3.7200012207040345</c:v>
                </c:pt>
                <c:pt idx="1437">
                  <c:v>4.1699829101570458</c:v>
                </c:pt>
                <c:pt idx="1438">
                  <c:v>4.1300048828130116</c:v>
                </c:pt>
                <c:pt idx="1439">
                  <c:v>4.0299987792970455</c:v>
                </c:pt>
                <c:pt idx="1440">
                  <c:v>4.1600036621100003</c:v>
                </c:pt>
                <c:pt idx="1441">
                  <c:v>4.7999877929690342</c:v>
                </c:pt>
                <c:pt idx="1442">
                  <c:v>4.8899841308600003</c:v>
                </c:pt>
                <c:pt idx="1443">
                  <c:v>4.760009765625</c:v>
                </c:pt>
                <c:pt idx="1444">
                  <c:v>4.4700012207040345</c:v>
                </c:pt>
                <c:pt idx="1445">
                  <c:v>4.1000061035160229</c:v>
                </c:pt>
                <c:pt idx="1446">
                  <c:v>3.5899963378910229</c:v>
                </c:pt>
                <c:pt idx="1447">
                  <c:v>4.1300048828130116</c:v>
                </c:pt>
                <c:pt idx="1448">
                  <c:v>3.8299865722660229</c:v>
                </c:pt>
                <c:pt idx="1449">
                  <c:v>3.8999938964850003</c:v>
                </c:pt>
                <c:pt idx="1450">
                  <c:v>4.3999938964850003</c:v>
                </c:pt>
                <c:pt idx="1451">
                  <c:v>3.9400024414070458</c:v>
                </c:pt>
                <c:pt idx="1452">
                  <c:v>4.1300048828130116</c:v>
                </c:pt>
                <c:pt idx="1453">
                  <c:v>4.5499877929690342</c:v>
                </c:pt>
                <c:pt idx="1454">
                  <c:v>4.6900024414070458</c:v>
                </c:pt>
                <c:pt idx="1455">
                  <c:v>3.6000061035160229</c:v>
                </c:pt>
                <c:pt idx="1456">
                  <c:v>3.6799926757820458</c:v>
                </c:pt>
                <c:pt idx="1457">
                  <c:v>3.9299926757820458</c:v>
                </c:pt>
                <c:pt idx="1458">
                  <c:v>4.4700012207040345</c:v>
                </c:pt>
                <c:pt idx="1459">
                  <c:v>3.739990234375</c:v>
                </c:pt>
                <c:pt idx="1460">
                  <c:v>4.0499877929690342</c:v>
                </c:pt>
                <c:pt idx="1461">
                  <c:v>4.1000061035160229</c:v>
                </c:pt>
                <c:pt idx="1462">
                  <c:v>3.8200073242190342</c:v>
                </c:pt>
                <c:pt idx="1463">
                  <c:v>4</c:v>
                </c:pt>
                <c:pt idx="1464">
                  <c:v>3.6900024414070458</c:v>
                </c:pt>
                <c:pt idx="1465">
                  <c:v>3.6199951171880116</c:v>
                </c:pt>
                <c:pt idx="1466">
                  <c:v>4.6499938964850003</c:v>
                </c:pt>
                <c:pt idx="1467">
                  <c:v>3.6399841308600003</c:v>
                </c:pt>
                <c:pt idx="1468">
                  <c:v>4.1900024414070458</c:v>
                </c:pt>
                <c:pt idx="1469">
                  <c:v>3.9400024414070458</c:v>
                </c:pt>
                <c:pt idx="1470">
                  <c:v>4.7699890136720455</c:v>
                </c:pt>
                <c:pt idx="1471">
                  <c:v>4.9299926757820458</c:v>
                </c:pt>
                <c:pt idx="1472">
                  <c:v>4.3899841308600003</c:v>
                </c:pt>
                <c:pt idx="1473">
                  <c:v>3.8299865722660229</c:v>
                </c:pt>
                <c:pt idx="1474">
                  <c:v>5.8299865722660229</c:v>
                </c:pt>
                <c:pt idx="1475">
                  <c:v>8.3899841308600003</c:v>
                </c:pt>
                <c:pt idx="1476">
                  <c:v>8.1900024414070458</c:v>
                </c:pt>
                <c:pt idx="1477">
                  <c:v>7.9700012207040345</c:v>
                </c:pt>
                <c:pt idx="1478">
                  <c:v>7.7999877929690342</c:v>
                </c:pt>
                <c:pt idx="1479">
                  <c:v>8.0899963378910229</c:v>
                </c:pt>
                <c:pt idx="1480">
                  <c:v>8.5899963378910229</c:v>
                </c:pt>
                <c:pt idx="1481">
                  <c:v>8.3899841308600003</c:v>
                </c:pt>
                <c:pt idx="1482">
                  <c:v>7.5599975585940342</c:v>
                </c:pt>
                <c:pt idx="1483">
                  <c:v>7.3500061035160229</c:v>
                </c:pt>
                <c:pt idx="1484">
                  <c:v>7.6999816894540345</c:v>
                </c:pt>
                <c:pt idx="1485">
                  <c:v>8.239990234375</c:v>
                </c:pt>
                <c:pt idx="1486">
                  <c:v>8.4499816894540345</c:v>
                </c:pt>
                <c:pt idx="1487">
                  <c:v>7.6900024414070458</c:v>
                </c:pt>
                <c:pt idx="1488">
                  <c:v>7.8699951171880116</c:v>
                </c:pt>
                <c:pt idx="1489">
                  <c:v>7.6900024414070458</c:v>
                </c:pt>
                <c:pt idx="1490">
                  <c:v>7.3599853515630116</c:v>
                </c:pt>
                <c:pt idx="1491">
                  <c:v>8.1399841308600003</c:v>
                </c:pt>
                <c:pt idx="1492">
                  <c:v>7.239990234375</c:v>
                </c:pt>
                <c:pt idx="1493">
                  <c:v>7.0499877929690342</c:v>
                </c:pt>
                <c:pt idx="1494">
                  <c:v>7.760009765625</c:v>
                </c:pt>
                <c:pt idx="1495">
                  <c:v>7.7300109863290345</c:v>
                </c:pt>
                <c:pt idx="1496">
                  <c:v>7.8699951171880116</c:v>
                </c:pt>
                <c:pt idx="1497">
                  <c:v>8.1199951171880116</c:v>
                </c:pt>
                <c:pt idx="1498">
                  <c:v>7.6199951171880116</c:v>
                </c:pt>
                <c:pt idx="1499">
                  <c:v>7.6399841308600003</c:v>
                </c:pt>
                <c:pt idx="1500">
                  <c:v>8.1000061035160229</c:v>
                </c:pt>
                <c:pt idx="1501">
                  <c:v>8.489990234375</c:v>
                </c:pt>
                <c:pt idx="1502">
                  <c:v>8.5700073242190342</c:v>
                </c:pt>
                <c:pt idx="1503">
                  <c:v>8.010009765625</c:v>
                </c:pt>
                <c:pt idx="1504">
                  <c:v>8.2999877929690342</c:v>
                </c:pt>
                <c:pt idx="1505">
                  <c:v>7.1900024414070458</c:v>
                </c:pt>
                <c:pt idx="1506">
                  <c:v>8.0499877929690342</c:v>
                </c:pt>
                <c:pt idx="1507">
                  <c:v>8.0400085449220455</c:v>
                </c:pt>
                <c:pt idx="1508">
                  <c:v>7.9700012207040345</c:v>
                </c:pt>
                <c:pt idx="1509">
                  <c:v>7.25</c:v>
                </c:pt>
                <c:pt idx="1510">
                  <c:v>7.6799926757820458</c:v>
                </c:pt>
                <c:pt idx="1511">
                  <c:v>7.9199829101570458</c:v>
                </c:pt>
                <c:pt idx="1512">
                  <c:v>8.3099975585940342</c:v>
                </c:pt>
                <c:pt idx="1513">
                  <c:v>8.6600036621100003</c:v>
                </c:pt>
                <c:pt idx="1514">
                  <c:v>9.5899963378910229</c:v>
                </c:pt>
                <c:pt idx="1515">
                  <c:v>8.7699890136720455</c:v>
                </c:pt>
                <c:pt idx="1516">
                  <c:v>8.5799865722660229</c:v>
                </c:pt>
                <c:pt idx="1517">
                  <c:v>8.5700073242190342</c:v>
                </c:pt>
                <c:pt idx="1518">
                  <c:v>8.4100036621100003</c:v>
                </c:pt>
                <c:pt idx="1519">
                  <c:v>8.9499816894540345</c:v>
                </c:pt>
                <c:pt idx="1520">
                  <c:v>8.0499877929690342</c:v>
                </c:pt>
                <c:pt idx="1521">
                  <c:v>7.8399963378910229</c:v>
                </c:pt>
                <c:pt idx="1522">
                  <c:v>8.9400024414070458</c:v>
                </c:pt>
                <c:pt idx="1523">
                  <c:v>8.6000061035160229</c:v>
                </c:pt>
                <c:pt idx="1524">
                  <c:v>8.0899963378910229</c:v>
                </c:pt>
                <c:pt idx="1525">
                  <c:v>8.9499816894540345</c:v>
                </c:pt>
                <c:pt idx="1526">
                  <c:v>9.5199890136720455</c:v>
                </c:pt>
                <c:pt idx="1527">
                  <c:v>9.1399841308600003</c:v>
                </c:pt>
                <c:pt idx="1528">
                  <c:v>8.5799865722660229</c:v>
                </c:pt>
                <c:pt idx="1529">
                  <c:v>8.6300048828130116</c:v>
                </c:pt>
                <c:pt idx="1530">
                  <c:v>8.9700012207040345</c:v>
                </c:pt>
                <c:pt idx="1531">
                  <c:v>9.2099914550790345</c:v>
                </c:pt>
                <c:pt idx="1532">
                  <c:v>9.239990234375</c:v>
                </c:pt>
                <c:pt idx="1533">
                  <c:v>9.1199951171880116</c:v>
                </c:pt>
                <c:pt idx="1534">
                  <c:v>9.0799865722660229</c:v>
                </c:pt>
                <c:pt idx="1535">
                  <c:v>9.2300109863290345</c:v>
                </c:pt>
                <c:pt idx="1536">
                  <c:v>9.6799926757820458</c:v>
                </c:pt>
                <c:pt idx="1537">
                  <c:v>9.260009765625</c:v>
                </c:pt>
                <c:pt idx="1538">
                  <c:v>9.0299987792970455</c:v>
                </c:pt>
                <c:pt idx="1539">
                  <c:v>8.5799865722660229</c:v>
                </c:pt>
                <c:pt idx="1540">
                  <c:v>7.9499816894540345</c:v>
                </c:pt>
                <c:pt idx="1541">
                  <c:v>7.1699829101570458</c:v>
                </c:pt>
                <c:pt idx="1542">
                  <c:v>6.8800048828130116</c:v>
                </c:pt>
                <c:pt idx="1543">
                  <c:v>7.3099975585940342</c:v>
                </c:pt>
                <c:pt idx="1544">
                  <c:v>7.7900085449220455</c:v>
                </c:pt>
                <c:pt idx="1545">
                  <c:v>8.5400085449220455</c:v>
                </c:pt>
                <c:pt idx="1546">
                  <c:v>8.5899963378910229</c:v>
                </c:pt>
                <c:pt idx="1547">
                  <c:v>9.0400085449220455</c:v>
                </c:pt>
                <c:pt idx="1548">
                  <c:v>9.239990234375</c:v>
                </c:pt>
                <c:pt idx="1549">
                  <c:v>8.3999938964850003</c:v>
                </c:pt>
                <c:pt idx="1550">
                  <c:v>8</c:v>
                </c:pt>
                <c:pt idx="1551">
                  <c:v>8.010009765625</c:v>
                </c:pt>
                <c:pt idx="1552">
                  <c:v>7.8599853515630116</c:v>
                </c:pt>
                <c:pt idx="1553">
                  <c:v>8.0400085449220455</c:v>
                </c:pt>
                <c:pt idx="1554">
                  <c:v>9.1000061035160229</c:v>
                </c:pt>
                <c:pt idx="1555">
                  <c:v>9.6499938964850003</c:v>
                </c:pt>
                <c:pt idx="1556">
                  <c:v>8.6099853515630116</c:v>
                </c:pt>
                <c:pt idx="1557">
                  <c:v>8.1000061035160229</c:v>
                </c:pt>
                <c:pt idx="1558">
                  <c:v>8.2799987792970455</c:v>
                </c:pt>
                <c:pt idx="1559">
                  <c:v>8.5299987792970455</c:v>
                </c:pt>
                <c:pt idx="1560">
                  <c:v>7.8500061035160229</c:v>
                </c:pt>
                <c:pt idx="1561">
                  <c:v>8.6199951171880116</c:v>
                </c:pt>
                <c:pt idx="1562">
                  <c:v>7.6699829101570458</c:v>
                </c:pt>
                <c:pt idx="1563">
                  <c:v>8.3999938964850003</c:v>
                </c:pt>
                <c:pt idx="1564">
                  <c:v>8.3999938964850003</c:v>
                </c:pt>
                <c:pt idx="1565">
                  <c:v>8.3999938964850003</c:v>
                </c:pt>
                <c:pt idx="1566">
                  <c:v>8.239990234375</c:v>
                </c:pt>
                <c:pt idx="1567">
                  <c:v>8.2099914550790345</c:v>
                </c:pt>
                <c:pt idx="1568">
                  <c:v>8.5</c:v>
                </c:pt>
                <c:pt idx="1569">
                  <c:v>8.9800109863290345</c:v>
                </c:pt>
                <c:pt idx="1570">
                  <c:v>8.6399841308600003</c:v>
                </c:pt>
                <c:pt idx="1571">
                  <c:v>7.8399963378910229</c:v>
                </c:pt>
                <c:pt idx="1572">
                  <c:v>7.0700073242190342</c:v>
                </c:pt>
                <c:pt idx="1573">
                  <c:v>6.989990234375</c:v>
                </c:pt>
                <c:pt idx="1574">
                  <c:v>7.2300109863290345</c:v>
                </c:pt>
                <c:pt idx="1575">
                  <c:v>6.3699951171880116</c:v>
                </c:pt>
                <c:pt idx="1576">
                  <c:v>6.7699890136720455</c:v>
                </c:pt>
                <c:pt idx="1577">
                  <c:v>8.6999816894540345</c:v>
                </c:pt>
                <c:pt idx="1578">
                  <c:v>7.260009765625</c:v>
                </c:pt>
                <c:pt idx="1579">
                  <c:v>5.5700073242190342</c:v>
                </c:pt>
                <c:pt idx="1580">
                  <c:v>5.1399841308600003</c:v>
                </c:pt>
                <c:pt idx="1581">
                  <c:v>4</c:v>
                </c:pt>
                <c:pt idx="1582">
                  <c:v>7.0700073242190342</c:v>
                </c:pt>
                <c:pt idx="1583">
                  <c:v>7.8999938964850003</c:v>
                </c:pt>
                <c:pt idx="1584">
                  <c:v>7.7799987792970455</c:v>
                </c:pt>
                <c:pt idx="1585">
                  <c:v>8</c:v>
                </c:pt>
                <c:pt idx="1586">
                  <c:v>7.3099975585940342</c:v>
                </c:pt>
                <c:pt idx="1587">
                  <c:v>7.2200012207040345</c:v>
                </c:pt>
                <c:pt idx="1588">
                  <c:v>6.4199829101570458</c:v>
                </c:pt>
                <c:pt idx="1589">
                  <c:v>6.6900024414070458</c:v>
                </c:pt>
                <c:pt idx="1590">
                  <c:v>7.3299865722660229</c:v>
                </c:pt>
                <c:pt idx="1591">
                  <c:v>7.6300048828130116</c:v>
                </c:pt>
                <c:pt idx="1592">
                  <c:v>7.1999816894540345</c:v>
                </c:pt>
                <c:pt idx="1593">
                  <c:v>8.6399841308600003</c:v>
                </c:pt>
                <c:pt idx="1594">
                  <c:v>8.3699951171880116</c:v>
                </c:pt>
                <c:pt idx="1595">
                  <c:v>7.9299926757820458</c:v>
                </c:pt>
                <c:pt idx="1596">
                  <c:v>7.5299987792970455</c:v>
                </c:pt>
                <c:pt idx="1597">
                  <c:v>8.1799926757820458</c:v>
                </c:pt>
                <c:pt idx="1598">
                  <c:v>7.010009765625</c:v>
                </c:pt>
                <c:pt idx="1599">
                  <c:v>7.3099975585940342</c:v>
                </c:pt>
                <c:pt idx="1600">
                  <c:v>9.1499938964850003</c:v>
                </c:pt>
                <c:pt idx="1601">
                  <c:v>9.3200073242190342</c:v>
                </c:pt>
                <c:pt idx="1602">
                  <c:v>8.9299926757820458</c:v>
                </c:pt>
                <c:pt idx="1603">
                  <c:v>8.8500061035160229</c:v>
                </c:pt>
                <c:pt idx="1604">
                  <c:v>8.6699829101570458</c:v>
                </c:pt>
                <c:pt idx="1605">
                  <c:v>7.7099914550790345</c:v>
                </c:pt>
                <c:pt idx="1606">
                  <c:v>9.1399841308600003</c:v>
                </c:pt>
                <c:pt idx="1607">
                  <c:v>8.3500061035160229</c:v>
                </c:pt>
                <c:pt idx="1608">
                  <c:v>9.2699890136720455</c:v>
                </c:pt>
                <c:pt idx="1609">
                  <c:v>8.8399963378910229</c:v>
                </c:pt>
                <c:pt idx="1610">
                  <c:v>7.0700073242190342</c:v>
                </c:pt>
                <c:pt idx="1611">
                  <c:v>5.7099914550790345</c:v>
                </c:pt>
                <c:pt idx="1612">
                  <c:v>8.6199951171880116</c:v>
                </c:pt>
                <c:pt idx="1613">
                  <c:v>8.4800109863290345</c:v>
                </c:pt>
                <c:pt idx="1614">
                  <c:v>8.9800109863290345</c:v>
                </c:pt>
                <c:pt idx="1615">
                  <c:v>8.1399841308600003</c:v>
                </c:pt>
                <c:pt idx="1616">
                  <c:v>7.7900085449220455</c:v>
                </c:pt>
                <c:pt idx="1617">
                  <c:v>9.010009765625</c:v>
                </c:pt>
                <c:pt idx="1618">
                  <c:v>9.1499938964850003</c:v>
                </c:pt>
                <c:pt idx="1619">
                  <c:v>7.3399963378910229</c:v>
                </c:pt>
                <c:pt idx="1620">
                  <c:v>6.8299865722660229</c:v>
                </c:pt>
                <c:pt idx="1621">
                  <c:v>6.1699829101570458</c:v>
                </c:pt>
                <c:pt idx="1622">
                  <c:v>6.25</c:v>
                </c:pt>
                <c:pt idx="1623">
                  <c:v>6.9700012207040345</c:v>
                </c:pt>
                <c:pt idx="1624">
                  <c:v>8.0899963378910229</c:v>
                </c:pt>
                <c:pt idx="1625">
                  <c:v>6.7200012207040345</c:v>
                </c:pt>
                <c:pt idx="1626">
                  <c:v>8.75</c:v>
                </c:pt>
                <c:pt idx="1627">
                  <c:v>7.75</c:v>
                </c:pt>
                <c:pt idx="1628">
                  <c:v>7.9400024414070458</c:v>
                </c:pt>
                <c:pt idx="1629">
                  <c:v>8.4800109863290345</c:v>
                </c:pt>
                <c:pt idx="1630">
                  <c:v>8.5700073242190342</c:v>
                </c:pt>
                <c:pt idx="1631">
                  <c:v>7.8599853515630116</c:v>
                </c:pt>
                <c:pt idx="1632">
                  <c:v>6.010009765625</c:v>
                </c:pt>
                <c:pt idx="1633">
                  <c:v>6.739990234375</c:v>
                </c:pt>
                <c:pt idx="1634">
                  <c:v>8.0599975585940342</c:v>
                </c:pt>
                <c:pt idx="1635">
                  <c:v>7.3299865722660229</c:v>
                </c:pt>
                <c:pt idx="1636">
                  <c:v>6.4199829101570458</c:v>
                </c:pt>
                <c:pt idx="1637">
                  <c:v>6.5</c:v>
                </c:pt>
                <c:pt idx="1638">
                  <c:v>7.0400085449220455</c:v>
                </c:pt>
                <c:pt idx="1639">
                  <c:v>7.6999816894540345</c:v>
                </c:pt>
                <c:pt idx="1640">
                  <c:v>7.989990234375</c:v>
                </c:pt>
                <c:pt idx="1641">
                  <c:v>5.5799865722660229</c:v>
                </c:pt>
                <c:pt idx="1642">
                  <c:v>5.2300109863290345</c:v>
                </c:pt>
                <c:pt idx="1643">
                  <c:v>6.0499877929690342</c:v>
                </c:pt>
                <c:pt idx="1644">
                  <c:v>5.7799987792970455</c:v>
                </c:pt>
                <c:pt idx="1645">
                  <c:v>5.8500061035160229</c:v>
                </c:pt>
                <c:pt idx="1646">
                  <c:v>6.0899963378910229</c:v>
                </c:pt>
                <c:pt idx="1647">
                  <c:v>8.25</c:v>
                </c:pt>
                <c:pt idx="1648">
                  <c:v>8.239990234375</c:v>
                </c:pt>
                <c:pt idx="1649">
                  <c:v>9.0299987792970455</c:v>
                </c:pt>
                <c:pt idx="1650">
                  <c:v>7.8699951171880116</c:v>
                </c:pt>
                <c:pt idx="1651">
                  <c:v>8.6000061035160229</c:v>
                </c:pt>
                <c:pt idx="1652">
                  <c:v>8.0799865722660229</c:v>
                </c:pt>
                <c:pt idx="1653">
                  <c:v>5.760009765625</c:v>
                </c:pt>
                <c:pt idx="1654">
                  <c:v>8.1300048828130116</c:v>
                </c:pt>
                <c:pt idx="1655">
                  <c:v>6.1799926757820458</c:v>
                </c:pt>
                <c:pt idx="1656">
                  <c:v>5.8699951171880116</c:v>
                </c:pt>
                <c:pt idx="1657">
                  <c:v>5.3599853515630116</c:v>
                </c:pt>
                <c:pt idx="1658">
                  <c:v>5.9599914550790345</c:v>
                </c:pt>
                <c:pt idx="1659">
                  <c:v>6.760009765625</c:v>
                </c:pt>
                <c:pt idx="1660">
                  <c:v>7.5799865722660229</c:v>
                </c:pt>
                <c:pt idx="1661">
                  <c:v>7.8800048828130116</c:v>
                </c:pt>
                <c:pt idx="1662">
                  <c:v>7.8299865722660229</c:v>
                </c:pt>
                <c:pt idx="1663">
                  <c:v>7.7799987792970455</c:v>
                </c:pt>
                <c:pt idx="1664">
                  <c:v>7.6900024414070458</c:v>
                </c:pt>
                <c:pt idx="1665">
                  <c:v>7.7799987792970455</c:v>
                </c:pt>
                <c:pt idx="1666">
                  <c:v>7.8599853515630116</c:v>
                </c:pt>
                <c:pt idx="1667">
                  <c:v>7.5700073242190342</c:v>
                </c:pt>
                <c:pt idx="1668">
                  <c:v>7.3899841308600003</c:v>
                </c:pt>
                <c:pt idx="1669">
                  <c:v>7.4800109863290345</c:v>
                </c:pt>
                <c:pt idx="1670">
                  <c:v>7.7099914550790345</c:v>
                </c:pt>
                <c:pt idx="1671">
                  <c:v>8.5400085449220455</c:v>
                </c:pt>
                <c:pt idx="1672">
                  <c:v>8.989990234375</c:v>
                </c:pt>
                <c:pt idx="1673">
                  <c:v>8.8699951171880116</c:v>
                </c:pt>
                <c:pt idx="1674">
                  <c:v>9.1000061035160229</c:v>
                </c:pt>
                <c:pt idx="1675">
                  <c:v>9.6699829101570458</c:v>
                </c:pt>
                <c:pt idx="1676">
                  <c:v>9.3500061035160229</c:v>
                </c:pt>
                <c:pt idx="1677">
                  <c:v>9.8299865722660229</c:v>
                </c:pt>
                <c:pt idx="1678">
                  <c:v>10.049987792969034</c:v>
                </c:pt>
                <c:pt idx="1679">
                  <c:v>9.7900085449220455</c:v>
                </c:pt>
                <c:pt idx="1680">
                  <c:v>9.8299865722660229</c:v>
                </c:pt>
                <c:pt idx="1681">
                  <c:v>9.8800048828130116</c:v>
                </c:pt>
                <c:pt idx="1682">
                  <c:v>9.5799865722660229</c:v>
                </c:pt>
                <c:pt idx="1683">
                  <c:v>8.6300048828130116</c:v>
                </c:pt>
                <c:pt idx="1684">
                  <c:v>7.7799987792970455</c:v>
                </c:pt>
                <c:pt idx="1685">
                  <c:v>7.2999877929690342</c:v>
                </c:pt>
                <c:pt idx="1686">
                  <c:v>7.5</c:v>
                </c:pt>
                <c:pt idx="1687">
                  <c:v>6.4499816894540345</c:v>
                </c:pt>
                <c:pt idx="1688">
                  <c:v>7.4199829101570458</c:v>
                </c:pt>
                <c:pt idx="1689">
                  <c:v>7.3299865722660229</c:v>
                </c:pt>
                <c:pt idx="1690">
                  <c:v>7.8599853515630116</c:v>
                </c:pt>
                <c:pt idx="1691">
                  <c:v>7.5499877929690342</c:v>
                </c:pt>
                <c:pt idx="1692">
                  <c:v>7.5899963378910229</c:v>
                </c:pt>
                <c:pt idx="1693">
                  <c:v>6.8899841308600003</c:v>
                </c:pt>
                <c:pt idx="1694">
                  <c:v>7.9100036621100003</c:v>
                </c:pt>
                <c:pt idx="1695">
                  <c:v>8.2300109863290345</c:v>
                </c:pt>
                <c:pt idx="1696">
                  <c:v>8.9299926757820458</c:v>
                </c:pt>
                <c:pt idx="1697">
                  <c:v>8.3899841308600003</c:v>
                </c:pt>
                <c:pt idx="1698">
                  <c:v>8.75</c:v>
                </c:pt>
                <c:pt idx="1699">
                  <c:v>8.8699951171880116</c:v>
                </c:pt>
                <c:pt idx="1700">
                  <c:v>8.510009765625</c:v>
                </c:pt>
                <c:pt idx="1701">
                  <c:v>8.5799865722660229</c:v>
                </c:pt>
                <c:pt idx="1702">
                  <c:v>8.8099975585940342</c:v>
                </c:pt>
                <c:pt idx="1703">
                  <c:v>8.4599914550790345</c:v>
                </c:pt>
                <c:pt idx="1704">
                  <c:v>8.1300048828130116</c:v>
                </c:pt>
                <c:pt idx="1705">
                  <c:v>8.0899963378910229</c:v>
                </c:pt>
                <c:pt idx="1706">
                  <c:v>8.6699829101570458</c:v>
                </c:pt>
                <c:pt idx="1707">
                  <c:v>8.6499938964850003</c:v>
                </c:pt>
                <c:pt idx="1708">
                  <c:v>9.5400085449220455</c:v>
                </c:pt>
                <c:pt idx="1709">
                  <c:v>8.5199890136720455</c:v>
                </c:pt>
                <c:pt idx="1710">
                  <c:v>8.0400085449220455</c:v>
                </c:pt>
                <c:pt idx="1711">
                  <c:v>8.4499816894540345</c:v>
                </c:pt>
                <c:pt idx="1712">
                  <c:v>8.3899841308600003</c:v>
                </c:pt>
                <c:pt idx="1713">
                  <c:v>8.8599853515630116</c:v>
                </c:pt>
                <c:pt idx="1714">
                  <c:v>9.1399841308600003</c:v>
                </c:pt>
                <c:pt idx="1715">
                  <c:v>9.5199890136720455</c:v>
                </c:pt>
                <c:pt idx="1716">
                  <c:v>9.1399841308600003</c:v>
                </c:pt>
                <c:pt idx="1717">
                  <c:v>8.4199829101570458</c:v>
                </c:pt>
                <c:pt idx="1718">
                  <c:v>9.5199890136720455</c:v>
                </c:pt>
                <c:pt idx="1719">
                  <c:v>8.9100036621100003</c:v>
                </c:pt>
                <c:pt idx="1720">
                  <c:v>9.3099975585940342</c:v>
                </c:pt>
                <c:pt idx="1721">
                  <c:v>9.4299926757820458</c:v>
                </c:pt>
                <c:pt idx="1722">
                  <c:v>9.1900024414070458</c:v>
                </c:pt>
                <c:pt idx="1723">
                  <c:v>9.5599975585940342</c:v>
                </c:pt>
                <c:pt idx="1724">
                  <c:v>9.1499938964850003</c:v>
                </c:pt>
                <c:pt idx="1725">
                  <c:v>8.9400024414070458</c:v>
                </c:pt>
                <c:pt idx="1726">
                  <c:v>9.5899963378910229</c:v>
                </c:pt>
                <c:pt idx="1727">
                  <c:v>9.4599914550790345</c:v>
                </c:pt>
                <c:pt idx="1728">
                  <c:v>8.8699951171880116</c:v>
                </c:pt>
                <c:pt idx="1729">
                  <c:v>8.9700012207040345</c:v>
                </c:pt>
                <c:pt idx="1730">
                  <c:v>9.2699890136720455</c:v>
                </c:pt>
                <c:pt idx="1731">
                  <c:v>9.6499938964850003</c:v>
                </c:pt>
                <c:pt idx="1732">
                  <c:v>9.3299865722660229</c:v>
                </c:pt>
                <c:pt idx="1733">
                  <c:v>9.489990234375</c:v>
                </c:pt>
                <c:pt idx="1734">
                  <c:v>9.5499877929690342</c:v>
                </c:pt>
                <c:pt idx="1735">
                  <c:v>9.510009765625</c:v>
                </c:pt>
                <c:pt idx="1736">
                  <c:v>9.510009765625</c:v>
                </c:pt>
                <c:pt idx="1737">
                  <c:v>9.5899963378910229</c:v>
                </c:pt>
                <c:pt idx="1738">
                  <c:v>9.6799926757820458</c:v>
                </c:pt>
                <c:pt idx="1739">
                  <c:v>9.6600036621100003</c:v>
                </c:pt>
                <c:pt idx="1740">
                  <c:v>9.1600036621100003</c:v>
                </c:pt>
                <c:pt idx="1741">
                  <c:v>9.2300109863290345</c:v>
                </c:pt>
                <c:pt idx="1742">
                  <c:v>9.260009765625</c:v>
                </c:pt>
                <c:pt idx="1743">
                  <c:v>9.6199951171880116</c:v>
                </c:pt>
                <c:pt idx="1744">
                  <c:v>9.8200073242190342</c:v>
                </c:pt>
                <c:pt idx="1745">
                  <c:v>9.6300048828130116</c:v>
                </c:pt>
                <c:pt idx="1746">
                  <c:v>9.6499938964850003</c:v>
                </c:pt>
                <c:pt idx="1747">
                  <c:v>9.75</c:v>
                </c:pt>
                <c:pt idx="1748">
                  <c:v>9.8099975585940342</c:v>
                </c:pt>
                <c:pt idx="1749">
                  <c:v>9.760009765625</c:v>
                </c:pt>
                <c:pt idx="1750">
                  <c:v>9.7099914550790345</c:v>
                </c:pt>
                <c:pt idx="1751">
                  <c:v>9.7799987792970455</c:v>
                </c:pt>
                <c:pt idx="1752">
                  <c:v>9.8200073242190342</c:v>
                </c:pt>
                <c:pt idx="1753">
                  <c:v>9.8599853515630116</c:v>
                </c:pt>
                <c:pt idx="1754">
                  <c:v>9.8099975585940342</c:v>
                </c:pt>
                <c:pt idx="1755">
                  <c:v>9.8299865722660229</c:v>
                </c:pt>
                <c:pt idx="1756">
                  <c:v>9.7999877929690342</c:v>
                </c:pt>
                <c:pt idx="1757">
                  <c:v>9.8200073242190342</c:v>
                </c:pt>
                <c:pt idx="1758">
                  <c:v>9.8899841308600003</c:v>
                </c:pt>
                <c:pt idx="1759">
                  <c:v>9.8500061035160229</c:v>
                </c:pt>
                <c:pt idx="1760">
                  <c:v>9.8899841308600003</c:v>
                </c:pt>
                <c:pt idx="1761">
                  <c:v>9.8699951171880116</c:v>
                </c:pt>
                <c:pt idx="1762">
                  <c:v>9.9499816894540345</c:v>
                </c:pt>
                <c:pt idx="1763">
                  <c:v>9.8999938964850003</c:v>
                </c:pt>
                <c:pt idx="1764">
                  <c:v>9.8200073242190342</c:v>
                </c:pt>
                <c:pt idx="1765">
                  <c:v>9.8699951171880116</c:v>
                </c:pt>
                <c:pt idx="1766">
                  <c:v>9.8399963378910229</c:v>
                </c:pt>
                <c:pt idx="1767">
                  <c:v>9.8500061035160229</c:v>
                </c:pt>
                <c:pt idx="1768">
                  <c:v>9.8899841308600003</c:v>
                </c:pt>
                <c:pt idx="1769">
                  <c:v>9.8800048828130116</c:v>
                </c:pt>
                <c:pt idx="1770">
                  <c:v>9.8899841308600003</c:v>
                </c:pt>
                <c:pt idx="1771">
                  <c:v>9.7699890136720455</c:v>
                </c:pt>
                <c:pt idx="1772">
                  <c:v>9.8299865722660229</c:v>
                </c:pt>
                <c:pt idx="1773">
                  <c:v>9.8399963378910229</c:v>
                </c:pt>
                <c:pt idx="1774">
                  <c:v>9.760009765625</c:v>
                </c:pt>
                <c:pt idx="1775">
                  <c:v>9.8500061035160229</c:v>
                </c:pt>
                <c:pt idx="1776">
                  <c:v>9.8800048828130116</c:v>
                </c:pt>
                <c:pt idx="1777">
                  <c:v>9.9400024414070458</c:v>
                </c:pt>
                <c:pt idx="1778">
                  <c:v>9.8899841308600003</c:v>
                </c:pt>
                <c:pt idx="1779">
                  <c:v>9.8599853515630116</c:v>
                </c:pt>
                <c:pt idx="1780">
                  <c:v>9.8200073242190342</c:v>
                </c:pt>
                <c:pt idx="1781">
                  <c:v>9.7999877929690342</c:v>
                </c:pt>
                <c:pt idx="1782">
                  <c:v>9.8800048828130116</c:v>
                </c:pt>
                <c:pt idx="1783">
                  <c:v>9.9299926757820458</c:v>
                </c:pt>
                <c:pt idx="1784">
                  <c:v>9.8099975585940342</c:v>
                </c:pt>
                <c:pt idx="1785">
                  <c:v>9.8399963378910229</c:v>
                </c:pt>
                <c:pt idx="1786">
                  <c:v>9.8299865722660229</c:v>
                </c:pt>
                <c:pt idx="1787">
                  <c:v>9.8500061035160229</c:v>
                </c:pt>
                <c:pt idx="1788">
                  <c:v>9.8699951171880116</c:v>
                </c:pt>
                <c:pt idx="1789">
                  <c:v>9.8699951171880116</c:v>
                </c:pt>
                <c:pt idx="1790">
                  <c:v>9.8500061035160229</c:v>
                </c:pt>
                <c:pt idx="1791">
                  <c:v>9.8500061035160229</c:v>
                </c:pt>
                <c:pt idx="1792">
                  <c:v>9.8099975585940342</c:v>
                </c:pt>
                <c:pt idx="1793">
                  <c:v>9.8999938964850003</c:v>
                </c:pt>
                <c:pt idx="1794">
                  <c:v>9.9100036621100003</c:v>
                </c:pt>
                <c:pt idx="1795">
                  <c:v>9.8599853515630116</c:v>
                </c:pt>
                <c:pt idx="1796">
                  <c:v>9.8899841308600003</c:v>
                </c:pt>
                <c:pt idx="1797">
                  <c:v>9.9100036621100003</c:v>
                </c:pt>
                <c:pt idx="1798">
                  <c:v>9.8500061035160229</c:v>
                </c:pt>
                <c:pt idx="1799">
                  <c:v>9.8699951171880116</c:v>
                </c:pt>
                <c:pt idx="1800">
                  <c:v>9.9299926757820458</c:v>
                </c:pt>
                <c:pt idx="1801">
                  <c:v>9.9400024414070458</c:v>
                </c:pt>
                <c:pt idx="1802">
                  <c:v>9.9599914550790345</c:v>
                </c:pt>
                <c:pt idx="1803">
                  <c:v>9.9700012207040345</c:v>
                </c:pt>
                <c:pt idx="1804">
                  <c:v>9.9599914550790345</c:v>
                </c:pt>
                <c:pt idx="1805">
                  <c:v>9.9100036621100003</c:v>
                </c:pt>
                <c:pt idx="1806">
                  <c:v>9.9199829101570458</c:v>
                </c:pt>
                <c:pt idx="1807">
                  <c:v>9.9400024414070458</c:v>
                </c:pt>
                <c:pt idx="1808">
                  <c:v>9.9499816894540345</c:v>
                </c:pt>
                <c:pt idx="1809">
                  <c:v>9.9599914550790345</c:v>
                </c:pt>
                <c:pt idx="1810">
                  <c:v>9.9499816894540345</c:v>
                </c:pt>
                <c:pt idx="1811">
                  <c:v>9.9400024414070458</c:v>
                </c:pt>
                <c:pt idx="1812">
                  <c:v>9.9100036621100003</c:v>
                </c:pt>
                <c:pt idx="1813">
                  <c:v>9.8899841308600003</c:v>
                </c:pt>
                <c:pt idx="1814">
                  <c:v>9.9199829101570458</c:v>
                </c:pt>
                <c:pt idx="1815">
                  <c:v>9.9100036621100003</c:v>
                </c:pt>
                <c:pt idx="1816">
                  <c:v>9.9199829101570458</c:v>
                </c:pt>
                <c:pt idx="1817">
                  <c:v>9.9400024414070458</c:v>
                </c:pt>
                <c:pt idx="1818">
                  <c:v>9.9400024414070458</c:v>
                </c:pt>
                <c:pt idx="1819">
                  <c:v>9.9400024414070458</c:v>
                </c:pt>
                <c:pt idx="1820">
                  <c:v>9.9299926757820458</c:v>
                </c:pt>
                <c:pt idx="1821">
                  <c:v>9.9400024414070458</c:v>
                </c:pt>
                <c:pt idx="1822">
                  <c:v>9.9199829101570458</c:v>
                </c:pt>
                <c:pt idx="1823">
                  <c:v>9.9499816894540345</c:v>
                </c:pt>
                <c:pt idx="1824">
                  <c:v>9.9199829101570458</c:v>
                </c:pt>
                <c:pt idx="1825">
                  <c:v>9.9299926757820458</c:v>
                </c:pt>
                <c:pt idx="1826">
                  <c:v>9.9400024414070458</c:v>
                </c:pt>
                <c:pt idx="1827">
                  <c:v>9.9299926757820458</c:v>
                </c:pt>
                <c:pt idx="1828">
                  <c:v>9.9400024414070458</c:v>
                </c:pt>
                <c:pt idx="1829">
                  <c:v>9.9400024414070458</c:v>
                </c:pt>
                <c:pt idx="1830">
                  <c:v>9.9400024414070458</c:v>
                </c:pt>
                <c:pt idx="1831">
                  <c:v>9.9499816894540345</c:v>
                </c:pt>
                <c:pt idx="1832">
                  <c:v>9.9299926757820458</c:v>
                </c:pt>
                <c:pt idx="1833">
                  <c:v>9.9400024414070458</c:v>
                </c:pt>
                <c:pt idx="1834">
                  <c:v>9.9400024414070458</c:v>
                </c:pt>
                <c:pt idx="1835">
                  <c:v>9.9499816894540345</c:v>
                </c:pt>
                <c:pt idx="1836">
                  <c:v>9.9499816894540345</c:v>
                </c:pt>
                <c:pt idx="1837">
                  <c:v>9.9400024414070458</c:v>
                </c:pt>
                <c:pt idx="1838">
                  <c:v>9.9100036621100003</c:v>
                </c:pt>
                <c:pt idx="1839">
                  <c:v>9.9199829101570458</c:v>
                </c:pt>
                <c:pt idx="1840">
                  <c:v>9.9100036621100003</c:v>
                </c:pt>
                <c:pt idx="1841">
                  <c:v>9.9199829101570458</c:v>
                </c:pt>
                <c:pt idx="1842">
                  <c:v>9.9199829101570458</c:v>
                </c:pt>
                <c:pt idx="1843">
                  <c:v>9.9100036621100003</c:v>
                </c:pt>
                <c:pt idx="1844">
                  <c:v>9.8999938964850003</c:v>
                </c:pt>
                <c:pt idx="1845">
                  <c:v>9.8899841308600003</c:v>
                </c:pt>
                <c:pt idx="1846">
                  <c:v>9.9199829101570458</c:v>
                </c:pt>
                <c:pt idx="1847">
                  <c:v>9.8800048828130116</c:v>
                </c:pt>
                <c:pt idx="1848">
                  <c:v>9.8699951171880116</c:v>
                </c:pt>
                <c:pt idx="1849">
                  <c:v>9.8500061035160229</c:v>
                </c:pt>
                <c:pt idx="1850">
                  <c:v>9.8399963378910229</c:v>
                </c:pt>
                <c:pt idx="1851">
                  <c:v>9.7999877929690342</c:v>
                </c:pt>
                <c:pt idx="1852">
                  <c:v>9.8099975585940342</c:v>
                </c:pt>
                <c:pt idx="1853">
                  <c:v>9.8699951171880116</c:v>
                </c:pt>
                <c:pt idx="1854">
                  <c:v>9.8200073242190342</c:v>
                </c:pt>
                <c:pt idx="1855">
                  <c:v>9.8399963378910229</c:v>
                </c:pt>
                <c:pt idx="1856">
                  <c:v>9.8099975585940342</c:v>
                </c:pt>
                <c:pt idx="1857">
                  <c:v>9.8500061035160229</c:v>
                </c:pt>
                <c:pt idx="1858">
                  <c:v>9.8399963378910229</c:v>
                </c:pt>
                <c:pt idx="1859">
                  <c:v>9.8299865722660229</c:v>
                </c:pt>
                <c:pt idx="1860">
                  <c:v>9.8399963378910229</c:v>
                </c:pt>
                <c:pt idx="1861">
                  <c:v>9.8500061035160229</c:v>
                </c:pt>
                <c:pt idx="1862">
                  <c:v>9.7900085449220455</c:v>
                </c:pt>
                <c:pt idx="1863">
                  <c:v>9.8299865722660229</c:v>
                </c:pt>
                <c:pt idx="1864">
                  <c:v>9.7699890136720455</c:v>
                </c:pt>
                <c:pt idx="1865">
                  <c:v>9.7699890136720455</c:v>
                </c:pt>
                <c:pt idx="1866">
                  <c:v>9.7900085449220455</c:v>
                </c:pt>
                <c:pt idx="1867">
                  <c:v>9.8399963378910229</c:v>
                </c:pt>
                <c:pt idx="1868">
                  <c:v>9.8099975585940342</c:v>
                </c:pt>
                <c:pt idx="1869">
                  <c:v>9.8299865722660229</c:v>
                </c:pt>
                <c:pt idx="1870">
                  <c:v>9.7699890136720455</c:v>
                </c:pt>
                <c:pt idx="1871">
                  <c:v>9.7799987792970455</c:v>
                </c:pt>
                <c:pt idx="1872">
                  <c:v>9.5799865722660229</c:v>
                </c:pt>
                <c:pt idx="1873">
                  <c:v>9.6799926757820458</c:v>
                </c:pt>
                <c:pt idx="1874">
                  <c:v>9.7900085449220455</c:v>
                </c:pt>
                <c:pt idx="1875">
                  <c:v>9.7799987792970455</c:v>
                </c:pt>
                <c:pt idx="1876">
                  <c:v>9.7699890136720455</c:v>
                </c:pt>
                <c:pt idx="1877">
                  <c:v>9.75</c:v>
                </c:pt>
                <c:pt idx="1878">
                  <c:v>9.7699890136720455</c:v>
                </c:pt>
                <c:pt idx="1879">
                  <c:v>9.7699890136720455</c:v>
                </c:pt>
                <c:pt idx="1880">
                  <c:v>9.7900085449220455</c:v>
                </c:pt>
                <c:pt idx="1881">
                  <c:v>9.8200073242190342</c:v>
                </c:pt>
                <c:pt idx="1882">
                  <c:v>9.8200073242190342</c:v>
                </c:pt>
                <c:pt idx="1883">
                  <c:v>9.7300109863290345</c:v>
                </c:pt>
                <c:pt idx="1884">
                  <c:v>9.6999816894540345</c:v>
                </c:pt>
                <c:pt idx="1885">
                  <c:v>9.6900024414070458</c:v>
                </c:pt>
                <c:pt idx="1886">
                  <c:v>9.7200012207040345</c:v>
                </c:pt>
                <c:pt idx="1887">
                  <c:v>9.6999816894540345</c:v>
                </c:pt>
                <c:pt idx="1888">
                  <c:v>9.6799926757820458</c:v>
                </c:pt>
                <c:pt idx="1889">
                  <c:v>9.6499938964850003</c:v>
                </c:pt>
                <c:pt idx="1890">
                  <c:v>9.6600036621100003</c:v>
                </c:pt>
                <c:pt idx="1891">
                  <c:v>9.739990234375</c:v>
                </c:pt>
                <c:pt idx="1892">
                  <c:v>9.75</c:v>
                </c:pt>
                <c:pt idx="1893">
                  <c:v>9.739990234375</c:v>
                </c:pt>
                <c:pt idx="1894">
                  <c:v>9.6799926757820458</c:v>
                </c:pt>
                <c:pt idx="1895">
                  <c:v>9.6799926757820458</c:v>
                </c:pt>
                <c:pt idx="1896">
                  <c:v>9.6699829101570458</c:v>
                </c:pt>
                <c:pt idx="1897">
                  <c:v>9.6699829101570458</c:v>
                </c:pt>
                <c:pt idx="1898">
                  <c:v>9.6900024414070458</c:v>
                </c:pt>
                <c:pt idx="1899">
                  <c:v>9.6999816894540345</c:v>
                </c:pt>
                <c:pt idx="1900">
                  <c:v>9.6900024414070458</c:v>
                </c:pt>
                <c:pt idx="1901">
                  <c:v>9.6300048828130116</c:v>
                </c:pt>
                <c:pt idx="1902">
                  <c:v>9.5599975585940342</c:v>
                </c:pt>
                <c:pt idx="1903">
                  <c:v>9.4800109863290345</c:v>
                </c:pt>
                <c:pt idx="1904">
                  <c:v>9.5799865722660229</c:v>
                </c:pt>
                <c:pt idx="1905">
                  <c:v>9.489990234375</c:v>
                </c:pt>
                <c:pt idx="1906">
                  <c:v>9.5599975585940342</c:v>
                </c:pt>
                <c:pt idx="1907">
                  <c:v>9.5700073242190342</c:v>
                </c:pt>
                <c:pt idx="1908">
                  <c:v>9.5299987792970455</c:v>
                </c:pt>
                <c:pt idx="1909">
                  <c:v>9.5700073242190342</c:v>
                </c:pt>
                <c:pt idx="1910">
                  <c:v>9.5700073242190342</c:v>
                </c:pt>
                <c:pt idx="1911">
                  <c:v>9.5700073242190342</c:v>
                </c:pt>
                <c:pt idx="1912">
                  <c:v>9.5599975585940342</c:v>
                </c:pt>
                <c:pt idx="1913">
                  <c:v>9.6000061035160229</c:v>
                </c:pt>
                <c:pt idx="1914">
                  <c:v>9.4800109863290345</c:v>
                </c:pt>
                <c:pt idx="1915">
                  <c:v>9.4400024414070458</c:v>
                </c:pt>
                <c:pt idx="1916">
                  <c:v>9.5299987792970455</c:v>
                </c:pt>
                <c:pt idx="1917">
                  <c:v>9.5700073242190342</c:v>
                </c:pt>
                <c:pt idx="1918">
                  <c:v>9.6199951171880116</c:v>
                </c:pt>
                <c:pt idx="1919">
                  <c:v>9.6099853515630116</c:v>
                </c:pt>
                <c:pt idx="1920">
                  <c:v>9.5899963378910229</c:v>
                </c:pt>
                <c:pt idx="1921">
                  <c:v>9.6000061035160229</c:v>
                </c:pt>
                <c:pt idx="1922">
                  <c:v>9.6099853515630116</c:v>
                </c:pt>
                <c:pt idx="1923">
                  <c:v>9.5700073242190342</c:v>
                </c:pt>
                <c:pt idx="1924">
                  <c:v>9.5499877929690342</c:v>
                </c:pt>
                <c:pt idx="1925">
                  <c:v>9.5799865722660229</c:v>
                </c:pt>
                <c:pt idx="1926">
                  <c:v>9.510009765625</c:v>
                </c:pt>
                <c:pt idx="1927">
                  <c:v>9.6199951171880116</c:v>
                </c:pt>
                <c:pt idx="1928">
                  <c:v>11.600006103516023</c:v>
                </c:pt>
                <c:pt idx="1929">
                  <c:v>11.5</c:v>
                </c:pt>
                <c:pt idx="1930">
                  <c:v>11.440002441407046</c:v>
                </c:pt>
                <c:pt idx="1931">
                  <c:v>11.540008544922046</c:v>
                </c:pt>
                <c:pt idx="1932">
                  <c:v>11.559997558594034</c:v>
                </c:pt>
                <c:pt idx="1933">
                  <c:v>11.589996337891023</c:v>
                </c:pt>
                <c:pt idx="1934">
                  <c:v>11.540008544922046</c:v>
                </c:pt>
                <c:pt idx="1935">
                  <c:v>11.529998779297046</c:v>
                </c:pt>
                <c:pt idx="1936">
                  <c:v>11.519989013672046</c:v>
                </c:pt>
                <c:pt idx="1937">
                  <c:v>11.549987792969034</c:v>
                </c:pt>
                <c:pt idx="1938">
                  <c:v>11.540008544922046</c:v>
                </c:pt>
                <c:pt idx="1939">
                  <c:v>11.449981689454034</c:v>
                </c:pt>
                <c:pt idx="1940">
                  <c:v>11.399993896485</c:v>
                </c:pt>
                <c:pt idx="1941">
                  <c:v>11.399993896485</c:v>
                </c:pt>
                <c:pt idx="1942">
                  <c:v>11.510009765625</c:v>
                </c:pt>
                <c:pt idx="1943">
                  <c:v>11.519989013672046</c:v>
                </c:pt>
                <c:pt idx="1944">
                  <c:v>11.5</c:v>
                </c:pt>
                <c:pt idx="1945">
                  <c:v>11.480010986329034</c:v>
                </c:pt>
                <c:pt idx="1946">
                  <c:v>11.459991455079034</c:v>
                </c:pt>
                <c:pt idx="1947">
                  <c:v>11.429992675782046</c:v>
                </c:pt>
                <c:pt idx="1948">
                  <c:v>11.5</c:v>
                </c:pt>
                <c:pt idx="1949">
                  <c:v>11.429992675782046</c:v>
                </c:pt>
                <c:pt idx="1950">
                  <c:v>11.419982910157046</c:v>
                </c:pt>
                <c:pt idx="1951">
                  <c:v>11.380004882813012</c:v>
                </c:pt>
                <c:pt idx="1952">
                  <c:v>11.470001220704034</c:v>
                </c:pt>
                <c:pt idx="1953">
                  <c:v>11.41000366211</c:v>
                </c:pt>
                <c:pt idx="1954">
                  <c:v>11.459991455079034</c:v>
                </c:pt>
                <c:pt idx="1955">
                  <c:v>11.459991455079034</c:v>
                </c:pt>
                <c:pt idx="1956">
                  <c:v>11.429992675782046</c:v>
                </c:pt>
                <c:pt idx="1957">
                  <c:v>11.429992675782046</c:v>
                </c:pt>
                <c:pt idx="1958">
                  <c:v>11.359985351563012</c:v>
                </c:pt>
                <c:pt idx="1959">
                  <c:v>11.260009765625</c:v>
                </c:pt>
                <c:pt idx="1960">
                  <c:v>11.260009765625</c:v>
                </c:pt>
                <c:pt idx="1961">
                  <c:v>11.339996337891023</c:v>
                </c:pt>
                <c:pt idx="1962">
                  <c:v>11.380004882813012</c:v>
                </c:pt>
                <c:pt idx="1963">
                  <c:v>11.41000366211</c:v>
                </c:pt>
                <c:pt idx="1964">
                  <c:v>11.329986572266023</c:v>
                </c:pt>
                <c:pt idx="1965">
                  <c:v>11.350006103516023</c:v>
                </c:pt>
                <c:pt idx="1966">
                  <c:v>11.369995117188012</c:v>
                </c:pt>
                <c:pt idx="1967">
                  <c:v>11.309997558594034</c:v>
                </c:pt>
                <c:pt idx="1968">
                  <c:v>11.339996337891023</c:v>
                </c:pt>
                <c:pt idx="1969">
                  <c:v>11.470001220704034</c:v>
                </c:pt>
                <c:pt idx="1970">
                  <c:v>11.480010986329034</c:v>
                </c:pt>
                <c:pt idx="1971">
                  <c:v>11.459991455079034</c:v>
                </c:pt>
                <c:pt idx="1972">
                  <c:v>11.309997558594034</c:v>
                </c:pt>
                <c:pt idx="1973">
                  <c:v>11.190002441407046</c:v>
                </c:pt>
                <c:pt idx="1974">
                  <c:v>11.279998779297046</c:v>
                </c:pt>
                <c:pt idx="1975">
                  <c:v>11.309997558594034</c:v>
                </c:pt>
                <c:pt idx="1976">
                  <c:v>11.279998779297046</c:v>
                </c:pt>
                <c:pt idx="1977">
                  <c:v>11.309997558594034</c:v>
                </c:pt>
                <c:pt idx="1978">
                  <c:v>11.299987792969034</c:v>
                </c:pt>
                <c:pt idx="1979">
                  <c:v>11.309997558594034</c:v>
                </c:pt>
                <c:pt idx="1980">
                  <c:v>11.260009765625</c:v>
                </c:pt>
                <c:pt idx="1981">
                  <c:v>11.179992675782046</c:v>
                </c:pt>
                <c:pt idx="1982">
                  <c:v>11.209991455079034</c:v>
                </c:pt>
                <c:pt idx="1983">
                  <c:v>11.220001220704034</c:v>
                </c:pt>
                <c:pt idx="1984">
                  <c:v>11.269989013672046</c:v>
                </c:pt>
                <c:pt idx="1985">
                  <c:v>11.399993896485</c:v>
                </c:pt>
                <c:pt idx="1986">
                  <c:v>11.429992675782046</c:v>
                </c:pt>
                <c:pt idx="1987">
                  <c:v>11.419982910157046</c:v>
                </c:pt>
                <c:pt idx="1988">
                  <c:v>11.380004882813012</c:v>
                </c:pt>
                <c:pt idx="1989">
                  <c:v>11.369995117188012</c:v>
                </c:pt>
                <c:pt idx="1990">
                  <c:v>11.299987792969034</c:v>
                </c:pt>
                <c:pt idx="1991">
                  <c:v>11.230010986329034</c:v>
                </c:pt>
                <c:pt idx="1992">
                  <c:v>11.109985351563012</c:v>
                </c:pt>
                <c:pt idx="1993">
                  <c:v>10.869995117188012</c:v>
                </c:pt>
                <c:pt idx="1994">
                  <c:v>10.820007324219034</c:v>
                </c:pt>
                <c:pt idx="1995">
                  <c:v>11.16000366211</c:v>
                </c:pt>
                <c:pt idx="1996">
                  <c:v>10.88998413086</c:v>
                </c:pt>
                <c:pt idx="1997">
                  <c:v>11.089996337891023</c:v>
                </c:pt>
                <c:pt idx="1998">
                  <c:v>11.149993896485</c:v>
                </c:pt>
                <c:pt idx="1999">
                  <c:v>11.290008544922046</c:v>
                </c:pt>
                <c:pt idx="2000">
                  <c:v>11.269989013672046</c:v>
                </c:pt>
                <c:pt idx="2001">
                  <c:v>11.190002441407046</c:v>
                </c:pt>
                <c:pt idx="2002">
                  <c:v>11.040008544922046</c:v>
                </c:pt>
                <c:pt idx="2003">
                  <c:v>11.100006103516023</c:v>
                </c:pt>
                <c:pt idx="2004">
                  <c:v>11.16000366211</c:v>
                </c:pt>
                <c:pt idx="2005">
                  <c:v>11.179992675782046</c:v>
                </c:pt>
                <c:pt idx="2006">
                  <c:v>11.13998413086</c:v>
                </c:pt>
                <c:pt idx="2007">
                  <c:v>11.16000366211</c:v>
                </c:pt>
                <c:pt idx="2008">
                  <c:v>11.109985351563012</c:v>
                </c:pt>
                <c:pt idx="2009">
                  <c:v>11.149993896485</c:v>
                </c:pt>
                <c:pt idx="2010">
                  <c:v>11.169982910157046</c:v>
                </c:pt>
                <c:pt idx="2011">
                  <c:v>11.299987792969034</c:v>
                </c:pt>
                <c:pt idx="2012">
                  <c:v>11.260009765625</c:v>
                </c:pt>
                <c:pt idx="2013">
                  <c:v>11.269989013672046</c:v>
                </c:pt>
                <c:pt idx="2014">
                  <c:v>11.269989013672046</c:v>
                </c:pt>
                <c:pt idx="2015">
                  <c:v>11.359985351563012</c:v>
                </c:pt>
                <c:pt idx="2016">
                  <c:v>11.190002441407046</c:v>
                </c:pt>
                <c:pt idx="2017">
                  <c:v>11.25</c:v>
                </c:pt>
                <c:pt idx="2018">
                  <c:v>11.320007324219034</c:v>
                </c:pt>
                <c:pt idx="2019">
                  <c:v>11.149993896485</c:v>
                </c:pt>
                <c:pt idx="2020">
                  <c:v>10.989990234375</c:v>
                </c:pt>
                <c:pt idx="2021">
                  <c:v>11.209991455079034</c:v>
                </c:pt>
                <c:pt idx="2022">
                  <c:v>10.829986572266023</c:v>
                </c:pt>
                <c:pt idx="2023">
                  <c:v>11</c:v>
                </c:pt>
                <c:pt idx="2024">
                  <c:v>11.239990234375</c:v>
                </c:pt>
                <c:pt idx="2025">
                  <c:v>11.190002441407046</c:v>
                </c:pt>
                <c:pt idx="2026">
                  <c:v>11.299987792969034</c:v>
                </c:pt>
                <c:pt idx="2027">
                  <c:v>11.320007324219034</c:v>
                </c:pt>
                <c:pt idx="2028">
                  <c:v>11.290008544922046</c:v>
                </c:pt>
                <c:pt idx="2029">
                  <c:v>11.16000366211</c:v>
                </c:pt>
                <c:pt idx="2030">
                  <c:v>11.190002441407046</c:v>
                </c:pt>
                <c:pt idx="2031">
                  <c:v>11.260009765625</c:v>
                </c:pt>
                <c:pt idx="2032">
                  <c:v>11.109985351563012</c:v>
                </c:pt>
                <c:pt idx="2033">
                  <c:v>11.260009765625</c:v>
                </c:pt>
                <c:pt idx="2034">
                  <c:v>11.179992675782046</c:v>
                </c:pt>
                <c:pt idx="2035">
                  <c:v>11.279998779297046</c:v>
                </c:pt>
                <c:pt idx="2036">
                  <c:v>11.199981689454034</c:v>
                </c:pt>
                <c:pt idx="2037">
                  <c:v>11.25</c:v>
                </c:pt>
                <c:pt idx="2038">
                  <c:v>11.16000366211</c:v>
                </c:pt>
                <c:pt idx="2039">
                  <c:v>11.209991455079034</c:v>
                </c:pt>
                <c:pt idx="2040">
                  <c:v>11.040008544922046</c:v>
                </c:pt>
                <c:pt idx="2041">
                  <c:v>11.299987792969034</c:v>
                </c:pt>
                <c:pt idx="2042">
                  <c:v>11.119995117188012</c:v>
                </c:pt>
                <c:pt idx="2043">
                  <c:v>11.190002441407046</c:v>
                </c:pt>
                <c:pt idx="2044">
                  <c:v>11.269989013672046</c:v>
                </c:pt>
                <c:pt idx="2045">
                  <c:v>11.260009765625</c:v>
                </c:pt>
                <c:pt idx="2046">
                  <c:v>11.199981689454034</c:v>
                </c:pt>
                <c:pt idx="2047">
                  <c:v>10.809997558594034</c:v>
                </c:pt>
                <c:pt idx="2048">
                  <c:v>11</c:v>
                </c:pt>
                <c:pt idx="2049">
                  <c:v>11.220001220704034</c:v>
                </c:pt>
                <c:pt idx="2050">
                  <c:v>11.169982910157046</c:v>
                </c:pt>
                <c:pt idx="2051">
                  <c:v>11.260009765625</c:v>
                </c:pt>
                <c:pt idx="2052">
                  <c:v>11.169982910157046</c:v>
                </c:pt>
                <c:pt idx="2053">
                  <c:v>11.190002441407046</c:v>
                </c:pt>
                <c:pt idx="2054">
                  <c:v>11.16000366211</c:v>
                </c:pt>
                <c:pt idx="2055">
                  <c:v>11.079986572266023</c:v>
                </c:pt>
                <c:pt idx="2056">
                  <c:v>11.13998413086</c:v>
                </c:pt>
                <c:pt idx="2057">
                  <c:v>10.869995117188012</c:v>
                </c:pt>
                <c:pt idx="2058">
                  <c:v>10.91000366211</c:v>
                </c:pt>
                <c:pt idx="2059">
                  <c:v>10.940002441407046</c:v>
                </c:pt>
                <c:pt idx="2060">
                  <c:v>10.730010986329034</c:v>
                </c:pt>
                <c:pt idx="2061">
                  <c:v>11.070007324219034</c:v>
                </c:pt>
                <c:pt idx="2062">
                  <c:v>11.149993896485</c:v>
                </c:pt>
                <c:pt idx="2063">
                  <c:v>11.199981689454034</c:v>
                </c:pt>
                <c:pt idx="2064">
                  <c:v>11.089996337891023</c:v>
                </c:pt>
                <c:pt idx="2065">
                  <c:v>11.25</c:v>
                </c:pt>
                <c:pt idx="2066">
                  <c:v>11.220001220704034</c:v>
                </c:pt>
                <c:pt idx="2067">
                  <c:v>11.190002441407046</c:v>
                </c:pt>
                <c:pt idx="2068">
                  <c:v>11.169982910157046</c:v>
                </c:pt>
                <c:pt idx="2069">
                  <c:v>10.699981689454034</c:v>
                </c:pt>
                <c:pt idx="2070">
                  <c:v>10.549987792969034</c:v>
                </c:pt>
                <c:pt idx="2071">
                  <c:v>10.980010986329034</c:v>
                </c:pt>
                <c:pt idx="2072">
                  <c:v>11.230010986329034</c:v>
                </c:pt>
                <c:pt idx="2073">
                  <c:v>8.0299987792970455</c:v>
                </c:pt>
                <c:pt idx="2074">
                  <c:v>11.25</c:v>
                </c:pt>
                <c:pt idx="2075">
                  <c:v>11.169982910157046</c:v>
                </c:pt>
                <c:pt idx="2076">
                  <c:v>11.149993896485</c:v>
                </c:pt>
                <c:pt idx="2077">
                  <c:v>11.079986572266023</c:v>
                </c:pt>
                <c:pt idx="2078">
                  <c:v>10.600006103516023</c:v>
                </c:pt>
                <c:pt idx="2079">
                  <c:v>11.029998779297046</c:v>
                </c:pt>
                <c:pt idx="2080">
                  <c:v>11.169982910157046</c:v>
                </c:pt>
                <c:pt idx="2081">
                  <c:v>11.299987792969034</c:v>
                </c:pt>
                <c:pt idx="2082">
                  <c:v>11.320007324219034</c:v>
                </c:pt>
                <c:pt idx="2083">
                  <c:v>11.079986572266023</c:v>
                </c:pt>
                <c:pt idx="2084">
                  <c:v>11.169982910157046</c:v>
                </c:pt>
                <c:pt idx="2085">
                  <c:v>11.230010986329034</c:v>
                </c:pt>
                <c:pt idx="2086">
                  <c:v>8.989990234375</c:v>
                </c:pt>
                <c:pt idx="2087">
                  <c:v>8.5299987792970455</c:v>
                </c:pt>
                <c:pt idx="2088">
                  <c:v>8.5299987792970455</c:v>
                </c:pt>
                <c:pt idx="2089">
                  <c:v>8.1699829101570458</c:v>
                </c:pt>
                <c:pt idx="2090">
                  <c:v>8.510009765625</c:v>
                </c:pt>
                <c:pt idx="2091">
                  <c:v>7.7799987792970455</c:v>
                </c:pt>
                <c:pt idx="2092">
                  <c:v>7.989990234375</c:v>
                </c:pt>
                <c:pt idx="2093">
                  <c:v>9.0599975585940342</c:v>
                </c:pt>
                <c:pt idx="2094">
                  <c:v>9.4299926757820458</c:v>
                </c:pt>
                <c:pt idx="2095">
                  <c:v>9.6699829101570458</c:v>
                </c:pt>
                <c:pt idx="2096">
                  <c:v>9.6999816894540345</c:v>
                </c:pt>
                <c:pt idx="2097">
                  <c:v>9.3999938964850003</c:v>
                </c:pt>
                <c:pt idx="2098">
                  <c:v>8.4700012207040345</c:v>
                </c:pt>
                <c:pt idx="2099">
                  <c:v>8.7300109863290345</c:v>
                </c:pt>
                <c:pt idx="2100">
                  <c:v>8.7099914550790345</c:v>
                </c:pt>
                <c:pt idx="2101">
                  <c:v>8.6900024414070458</c:v>
                </c:pt>
                <c:pt idx="2102">
                  <c:v>9.3099975585940342</c:v>
                </c:pt>
                <c:pt idx="2103">
                  <c:v>9.8599853515630116</c:v>
                </c:pt>
                <c:pt idx="2104">
                  <c:v>9.989990234375</c:v>
                </c:pt>
                <c:pt idx="2105">
                  <c:v>9.4499816894540345</c:v>
                </c:pt>
                <c:pt idx="2106">
                  <c:v>8.6399841308600003</c:v>
                </c:pt>
                <c:pt idx="2107">
                  <c:v>8.6499938964850003</c:v>
                </c:pt>
                <c:pt idx="2108">
                  <c:v>8.5599975585940342</c:v>
                </c:pt>
                <c:pt idx="2109">
                  <c:v>8.2099914550790345</c:v>
                </c:pt>
                <c:pt idx="2110">
                  <c:v>8.0299987792970455</c:v>
                </c:pt>
                <c:pt idx="2111">
                  <c:v>8.3599853515630116</c:v>
                </c:pt>
                <c:pt idx="2112">
                  <c:v>8.8699951171880116</c:v>
                </c:pt>
                <c:pt idx="2113">
                  <c:v>8.9599914550790345</c:v>
                </c:pt>
                <c:pt idx="2114">
                  <c:v>9.4700012207040345</c:v>
                </c:pt>
                <c:pt idx="2115">
                  <c:v>9.3099975585940342</c:v>
                </c:pt>
                <c:pt idx="2116">
                  <c:v>9.8699951171880116</c:v>
                </c:pt>
                <c:pt idx="2117">
                  <c:v>9.6399841308600003</c:v>
                </c:pt>
                <c:pt idx="2118">
                  <c:v>9.489990234375</c:v>
                </c:pt>
                <c:pt idx="2119">
                  <c:v>9.8399963378910229</c:v>
                </c:pt>
                <c:pt idx="2120">
                  <c:v>10.38998413086</c:v>
                </c:pt>
                <c:pt idx="2121">
                  <c:v>10.609985351563012</c:v>
                </c:pt>
                <c:pt idx="2122">
                  <c:v>8.8899841308600003</c:v>
                </c:pt>
                <c:pt idx="2123">
                  <c:v>9.1399841308600003</c:v>
                </c:pt>
                <c:pt idx="2124">
                  <c:v>9.5</c:v>
                </c:pt>
                <c:pt idx="2125">
                  <c:v>9.8999938964850003</c:v>
                </c:pt>
                <c:pt idx="2126">
                  <c:v>9.8699951171880116</c:v>
                </c:pt>
                <c:pt idx="2127">
                  <c:v>8.9499816894540345</c:v>
                </c:pt>
                <c:pt idx="2128">
                  <c:v>8.8699951171880116</c:v>
                </c:pt>
                <c:pt idx="2129">
                  <c:v>8.7999877929690342</c:v>
                </c:pt>
                <c:pt idx="2130">
                  <c:v>9.2999877929690342</c:v>
                </c:pt>
                <c:pt idx="2131">
                  <c:v>9.7900085449220455</c:v>
                </c:pt>
                <c:pt idx="2132">
                  <c:v>9.9100036621100003</c:v>
                </c:pt>
                <c:pt idx="2133">
                  <c:v>9.7300109863290345</c:v>
                </c:pt>
                <c:pt idx="2134">
                  <c:v>9.6699829101570458</c:v>
                </c:pt>
                <c:pt idx="2135">
                  <c:v>9.4400024414070458</c:v>
                </c:pt>
                <c:pt idx="2136">
                  <c:v>9.3399963378910229</c:v>
                </c:pt>
                <c:pt idx="2137">
                  <c:v>9.8500061035160229</c:v>
                </c:pt>
                <c:pt idx="2138">
                  <c:v>10.049987792969034</c:v>
                </c:pt>
                <c:pt idx="2139">
                  <c:v>10.109985351563012</c:v>
                </c:pt>
                <c:pt idx="2140">
                  <c:v>10.269989013672046</c:v>
                </c:pt>
                <c:pt idx="2141">
                  <c:v>9.6399841308600003</c:v>
                </c:pt>
                <c:pt idx="2142">
                  <c:v>9.6600036621100003</c:v>
                </c:pt>
                <c:pt idx="2143">
                  <c:v>9.7900085449220455</c:v>
                </c:pt>
                <c:pt idx="2144">
                  <c:v>9.8500061035160229</c:v>
                </c:pt>
                <c:pt idx="2145">
                  <c:v>9.8999938964850003</c:v>
                </c:pt>
                <c:pt idx="2146">
                  <c:v>10.130004882813012</c:v>
                </c:pt>
                <c:pt idx="2147">
                  <c:v>9.989990234375</c:v>
                </c:pt>
                <c:pt idx="2148">
                  <c:v>9.8899841308600003</c:v>
                </c:pt>
                <c:pt idx="2149">
                  <c:v>10.220001220704034</c:v>
                </c:pt>
                <c:pt idx="2150">
                  <c:v>10.470001220704034</c:v>
                </c:pt>
                <c:pt idx="2151">
                  <c:v>10.339996337891023</c:v>
                </c:pt>
                <c:pt idx="2152">
                  <c:v>10.019989013672046</c:v>
                </c:pt>
                <c:pt idx="2153">
                  <c:v>10.109985351563012</c:v>
                </c:pt>
                <c:pt idx="2154">
                  <c:v>10.029998779297046</c:v>
                </c:pt>
                <c:pt idx="2155">
                  <c:v>10.079986572266023</c:v>
                </c:pt>
                <c:pt idx="2156">
                  <c:v>10.239990234375</c:v>
                </c:pt>
                <c:pt idx="2157">
                  <c:v>10.119995117188012</c:v>
                </c:pt>
                <c:pt idx="2158">
                  <c:v>9.760009765625</c:v>
                </c:pt>
                <c:pt idx="2159">
                  <c:v>9.7900085449220455</c:v>
                </c:pt>
                <c:pt idx="2160">
                  <c:v>10.149993896485</c:v>
                </c:pt>
                <c:pt idx="2161">
                  <c:v>10.199981689454034</c:v>
                </c:pt>
                <c:pt idx="2162">
                  <c:v>10.239990234375</c:v>
                </c:pt>
                <c:pt idx="2163">
                  <c:v>10.260009765625</c:v>
                </c:pt>
                <c:pt idx="2164">
                  <c:v>10.260009765625</c:v>
                </c:pt>
                <c:pt idx="2165">
                  <c:v>10.190002441407046</c:v>
                </c:pt>
                <c:pt idx="2166">
                  <c:v>10.179992675782046</c:v>
                </c:pt>
                <c:pt idx="2167">
                  <c:v>10.320007324219034</c:v>
                </c:pt>
                <c:pt idx="2168">
                  <c:v>10.589996337891023</c:v>
                </c:pt>
                <c:pt idx="2169">
                  <c:v>10.449981689454034</c:v>
                </c:pt>
                <c:pt idx="2170">
                  <c:v>10.570007324219034</c:v>
                </c:pt>
                <c:pt idx="2171">
                  <c:v>11.010009765625</c:v>
                </c:pt>
                <c:pt idx="2172">
                  <c:v>11.119995117188012</c:v>
                </c:pt>
                <c:pt idx="2173">
                  <c:v>10.329986572266023</c:v>
                </c:pt>
                <c:pt idx="2174">
                  <c:v>10.13998413086</c:v>
                </c:pt>
                <c:pt idx="2175">
                  <c:v>10.149993896485</c:v>
                </c:pt>
                <c:pt idx="2176">
                  <c:v>10.230010986329034</c:v>
                </c:pt>
                <c:pt idx="2177">
                  <c:v>10.220001220704034</c:v>
                </c:pt>
                <c:pt idx="2178">
                  <c:v>10.380004882813012</c:v>
                </c:pt>
                <c:pt idx="2179">
                  <c:v>10.769989013672046</c:v>
                </c:pt>
                <c:pt idx="2180">
                  <c:v>10.980010986329034</c:v>
                </c:pt>
                <c:pt idx="2181">
                  <c:v>10.799987792969034</c:v>
                </c:pt>
                <c:pt idx="2182">
                  <c:v>10.690002441407046</c:v>
                </c:pt>
                <c:pt idx="2183">
                  <c:v>10.899993896485</c:v>
                </c:pt>
                <c:pt idx="2184">
                  <c:v>10.829986572266023</c:v>
                </c:pt>
                <c:pt idx="2185">
                  <c:v>10.829986572266023</c:v>
                </c:pt>
                <c:pt idx="2186">
                  <c:v>10.63998413086</c:v>
                </c:pt>
                <c:pt idx="2187">
                  <c:v>10.529998779297046</c:v>
                </c:pt>
                <c:pt idx="2188">
                  <c:v>10.290008544922046</c:v>
                </c:pt>
                <c:pt idx="2189">
                  <c:v>10.440002441407046</c:v>
                </c:pt>
                <c:pt idx="2190">
                  <c:v>10.809997558594034</c:v>
                </c:pt>
                <c:pt idx="2191">
                  <c:v>11.089996337891023</c:v>
                </c:pt>
                <c:pt idx="2192">
                  <c:v>10.260009765625</c:v>
                </c:pt>
                <c:pt idx="2193">
                  <c:v>10.5</c:v>
                </c:pt>
                <c:pt idx="2194">
                  <c:v>10.709991455079034</c:v>
                </c:pt>
                <c:pt idx="2195">
                  <c:v>10.779998779297046</c:v>
                </c:pt>
                <c:pt idx="2196">
                  <c:v>10.850006103516023</c:v>
                </c:pt>
                <c:pt idx="2197">
                  <c:v>10.820007324219034</c:v>
                </c:pt>
                <c:pt idx="2198">
                  <c:v>10.769989013672046</c:v>
                </c:pt>
                <c:pt idx="2199">
                  <c:v>10.88998413086</c:v>
                </c:pt>
                <c:pt idx="2200">
                  <c:v>11.049987792969034</c:v>
                </c:pt>
                <c:pt idx="2201">
                  <c:v>10.919982910157046</c:v>
                </c:pt>
                <c:pt idx="2202">
                  <c:v>10.91000366211</c:v>
                </c:pt>
                <c:pt idx="2203">
                  <c:v>11.190002441407046</c:v>
                </c:pt>
                <c:pt idx="2204">
                  <c:v>11.149993896485</c:v>
                </c:pt>
                <c:pt idx="2205">
                  <c:v>10.739990234375</c:v>
                </c:pt>
                <c:pt idx="2206">
                  <c:v>11.029998779297046</c:v>
                </c:pt>
                <c:pt idx="2207">
                  <c:v>11.109985351563012</c:v>
                </c:pt>
                <c:pt idx="2208">
                  <c:v>10.88998413086</c:v>
                </c:pt>
                <c:pt idx="2209">
                  <c:v>10.730010986329034</c:v>
                </c:pt>
                <c:pt idx="2210">
                  <c:v>10.600006103516023</c:v>
                </c:pt>
                <c:pt idx="2211">
                  <c:v>10.679992675782046</c:v>
                </c:pt>
                <c:pt idx="2212">
                  <c:v>10.919982910157046</c:v>
                </c:pt>
                <c:pt idx="2213">
                  <c:v>11.279998779297046</c:v>
                </c:pt>
                <c:pt idx="2214">
                  <c:v>11.119995117188012</c:v>
                </c:pt>
                <c:pt idx="2215">
                  <c:v>10.970001220704034</c:v>
                </c:pt>
                <c:pt idx="2216">
                  <c:v>11</c:v>
                </c:pt>
                <c:pt idx="2217">
                  <c:v>10.929992675782046</c:v>
                </c:pt>
                <c:pt idx="2218">
                  <c:v>10.980010986329034</c:v>
                </c:pt>
                <c:pt idx="2219">
                  <c:v>11.089996337891023</c:v>
                </c:pt>
                <c:pt idx="2220">
                  <c:v>11.119995117188012</c:v>
                </c:pt>
                <c:pt idx="2221">
                  <c:v>11.109985351563012</c:v>
                </c:pt>
                <c:pt idx="2222">
                  <c:v>11.149993896485</c:v>
                </c:pt>
                <c:pt idx="2223">
                  <c:v>11.519989013672046</c:v>
                </c:pt>
                <c:pt idx="2224">
                  <c:v>11.38998413086</c:v>
                </c:pt>
                <c:pt idx="2225">
                  <c:v>11.480010986329034</c:v>
                </c:pt>
                <c:pt idx="2226">
                  <c:v>11.38998413086</c:v>
                </c:pt>
                <c:pt idx="2227">
                  <c:v>11.600006103516023</c:v>
                </c:pt>
                <c:pt idx="2228">
                  <c:v>11.5</c:v>
                </c:pt>
                <c:pt idx="2229">
                  <c:v>11.339996337891023</c:v>
                </c:pt>
                <c:pt idx="2230">
                  <c:v>10.809997558594034</c:v>
                </c:pt>
                <c:pt idx="2231">
                  <c:v>11.339996337891023</c:v>
                </c:pt>
                <c:pt idx="2232">
                  <c:v>11.440002441407046</c:v>
                </c:pt>
                <c:pt idx="2233">
                  <c:v>11.079986572266023</c:v>
                </c:pt>
                <c:pt idx="2234">
                  <c:v>11.690002441407046</c:v>
                </c:pt>
                <c:pt idx="2235">
                  <c:v>11.470001220704034</c:v>
                </c:pt>
                <c:pt idx="2236">
                  <c:v>11.350006103516023</c:v>
                </c:pt>
                <c:pt idx="2237">
                  <c:v>11.269989013672046</c:v>
                </c:pt>
                <c:pt idx="2238">
                  <c:v>11.529998779297046</c:v>
                </c:pt>
                <c:pt idx="2239">
                  <c:v>9.4599914550790345</c:v>
                </c:pt>
                <c:pt idx="2240">
                  <c:v>9.3099975585940342</c:v>
                </c:pt>
                <c:pt idx="2241">
                  <c:v>8.7200012207040345</c:v>
                </c:pt>
                <c:pt idx="2242">
                  <c:v>8.8399963378910229</c:v>
                </c:pt>
                <c:pt idx="2243">
                  <c:v>8.7099914550790345</c:v>
                </c:pt>
                <c:pt idx="2244">
                  <c:v>8.75</c:v>
                </c:pt>
                <c:pt idx="2245">
                  <c:v>9.2799987792970455</c:v>
                </c:pt>
                <c:pt idx="2246">
                  <c:v>9.1999816894540345</c:v>
                </c:pt>
                <c:pt idx="2247">
                  <c:v>9.0400085449220455</c:v>
                </c:pt>
                <c:pt idx="2248">
                  <c:v>8.7900085449220455</c:v>
                </c:pt>
                <c:pt idx="2249">
                  <c:v>8.4599914550790345</c:v>
                </c:pt>
                <c:pt idx="2250">
                  <c:v>8.489990234375</c:v>
                </c:pt>
                <c:pt idx="2251">
                  <c:v>9.3599853515630116</c:v>
                </c:pt>
                <c:pt idx="2252">
                  <c:v>9.4599914550790345</c:v>
                </c:pt>
                <c:pt idx="2253">
                  <c:v>8.6000061035160229</c:v>
                </c:pt>
                <c:pt idx="2254">
                  <c:v>8.4800109863290345</c:v>
                </c:pt>
                <c:pt idx="2255">
                  <c:v>8.5299987792970455</c:v>
                </c:pt>
                <c:pt idx="2256">
                  <c:v>9.0899963378910229</c:v>
                </c:pt>
                <c:pt idx="2257">
                  <c:v>8.6000061035160229</c:v>
                </c:pt>
                <c:pt idx="2258">
                  <c:v>8.8999938964850003</c:v>
                </c:pt>
                <c:pt idx="2259">
                  <c:v>9.4499816894540345</c:v>
                </c:pt>
                <c:pt idx="2260">
                  <c:v>8.7799987792970455</c:v>
                </c:pt>
                <c:pt idx="2261">
                  <c:v>8.8999938964850003</c:v>
                </c:pt>
                <c:pt idx="2262">
                  <c:v>9.2900085449220455</c:v>
                </c:pt>
                <c:pt idx="2263">
                  <c:v>8.8999938964850003</c:v>
                </c:pt>
                <c:pt idx="2264">
                  <c:v>8.4199829101570458</c:v>
                </c:pt>
                <c:pt idx="2265">
                  <c:v>8.5</c:v>
                </c:pt>
                <c:pt idx="2266">
                  <c:v>8.6699829101570458</c:v>
                </c:pt>
                <c:pt idx="2267">
                  <c:v>8.6099853515630116</c:v>
                </c:pt>
                <c:pt idx="2268">
                  <c:v>8.3899841308600003</c:v>
                </c:pt>
                <c:pt idx="2269">
                  <c:v>8.1399841308600003</c:v>
                </c:pt>
                <c:pt idx="2270">
                  <c:v>8.2699890136720455</c:v>
                </c:pt>
                <c:pt idx="2271">
                  <c:v>8.5</c:v>
                </c:pt>
                <c:pt idx="2272">
                  <c:v>8.5700073242190342</c:v>
                </c:pt>
                <c:pt idx="2273">
                  <c:v>8.6600036621100003</c:v>
                </c:pt>
                <c:pt idx="2274">
                  <c:v>8.6099853515630116</c:v>
                </c:pt>
                <c:pt idx="2275">
                  <c:v>8.6600036621100003</c:v>
                </c:pt>
                <c:pt idx="2276">
                  <c:v>8.7099914550790345</c:v>
                </c:pt>
                <c:pt idx="2277">
                  <c:v>8.6499938964850003</c:v>
                </c:pt>
                <c:pt idx="2278">
                  <c:v>8.4299926757820458</c:v>
                </c:pt>
                <c:pt idx="2279">
                  <c:v>8.5</c:v>
                </c:pt>
                <c:pt idx="2280">
                  <c:v>8.4499816894540345</c:v>
                </c:pt>
                <c:pt idx="2281">
                  <c:v>8.75</c:v>
                </c:pt>
                <c:pt idx="2282">
                  <c:v>8.8200073242190342</c:v>
                </c:pt>
                <c:pt idx="2283">
                  <c:v>8.3800048828130116</c:v>
                </c:pt>
                <c:pt idx="2284">
                  <c:v>8.4599914550790345</c:v>
                </c:pt>
                <c:pt idx="2285">
                  <c:v>8.4199829101570458</c:v>
                </c:pt>
                <c:pt idx="2286">
                  <c:v>8.8500061035160229</c:v>
                </c:pt>
                <c:pt idx="2287">
                  <c:v>8.5599975585940342</c:v>
                </c:pt>
                <c:pt idx="2288">
                  <c:v>8.7999877929690342</c:v>
                </c:pt>
                <c:pt idx="2289">
                  <c:v>9</c:v>
                </c:pt>
                <c:pt idx="2290">
                  <c:v>9</c:v>
                </c:pt>
                <c:pt idx="2291">
                  <c:v>9.0700073242190342</c:v>
                </c:pt>
                <c:pt idx="2292">
                  <c:v>8.5700073242190342</c:v>
                </c:pt>
                <c:pt idx="2293">
                  <c:v>8.7999877929690342</c:v>
                </c:pt>
                <c:pt idx="2294">
                  <c:v>9.739990234375</c:v>
                </c:pt>
                <c:pt idx="2295">
                  <c:v>9.7300109863290345</c:v>
                </c:pt>
                <c:pt idx="2296">
                  <c:v>9.739990234375</c:v>
                </c:pt>
                <c:pt idx="2297">
                  <c:v>8.0599975585940342</c:v>
                </c:pt>
                <c:pt idx="2298">
                  <c:v>7.8999938964850003</c:v>
                </c:pt>
                <c:pt idx="2299">
                  <c:v>8.8500061035160229</c:v>
                </c:pt>
                <c:pt idx="2300">
                  <c:v>8.3899841308600003</c:v>
                </c:pt>
                <c:pt idx="2301">
                  <c:v>8.6199951171880116</c:v>
                </c:pt>
                <c:pt idx="2302">
                  <c:v>8.9800109863290345</c:v>
                </c:pt>
                <c:pt idx="2303">
                  <c:v>8.8999938964850003</c:v>
                </c:pt>
                <c:pt idx="2304">
                  <c:v>8.8699951171880116</c:v>
                </c:pt>
                <c:pt idx="2305">
                  <c:v>8.7200012207040345</c:v>
                </c:pt>
                <c:pt idx="2306">
                  <c:v>9.0499877929690342</c:v>
                </c:pt>
                <c:pt idx="2307">
                  <c:v>9.3299865722660229</c:v>
                </c:pt>
                <c:pt idx="2308">
                  <c:v>9.8099975585940342</c:v>
                </c:pt>
                <c:pt idx="2309">
                  <c:v>10.199981689454034</c:v>
                </c:pt>
                <c:pt idx="2310">
                  <c:v>9.3399963378910229</c:v>
                </c:pt>
                <c:pt idx="2311">
                  <c:v>8.760009765625</c:v>
                </c:pt>
                <c:pt idx="2312">
                  <c:v>9.5799865722660229</c:v>
                </c:pt>
                <c:pt idx="2313">
                  <c:v>7.75</c:v>
                </c:pt>
                <c:pt idx="2314">
                  <c:v>8.1300048828130116</c:v>
                </c:pt>
                <c:pt idx="2315">
                  <c:v>8.25</c:v>
                </c:pt>
                <c:pt idx="2316">
                  <c:v>8.5</c:v>
                </c:pt>
                <c:pt idx="2317">
                  <c:v>8.8099975585940342</c:v>
                </c:pt>
                <c:pt idx="2318">
                  <c:v>8.9499816894540345</c:v>
                </c:pt>
                <c:pt idx="2319">
                  <c:v>9.0799865722660229</c:v>
                </c:pt>
                <c:pt idx="2320">
                  <c:v>9.0400085449220455</c:v>
                </c:pt>
                <c:pt idx="2321">
                  <c:v>8.760009765625</c:v>
                </c:pt>
                <c:pt idx="2322">
                  <c:v>8.3399963378910229</c:v>
                </c:pt>
                <c:pt idx="2323">
                  <c:v>8.1000061035160229</c:v>
                </c:pt>
                <c:pt idx="2324">
                  <c:v>8.260009765625</c:v>
                </c:pt>
                <c:pt idx="2325">
                  <c:v>8.4800109863290345</c:v>
                </c:pt>
                <c:pt idx="2326">
                  <c:v>8.5799865722660229</c:v>
                </c:pt>
                <c:pt idx="2327">
                  <c:v>8.6699829101570458</c:v>
                </c:pt>
                <c:pt idx="2328">
                  <c:v>8.6900024414070458</c:v>
                </c:pt>
                <c:pt idx="2329">
                  <c:v>8.8699951171880116</c:v>
                </c:pt>
                <c:pt idx="2330">
                  <c:v>8.4199829101570458</c:v>
                </c:pt>
                <c:pt idx="2331">
                  <c:v>8.1600036621100003</c:v>
                </c:pt>
                <c:pt idx="2332">
                  <c:v>7.9299926757820458</c:v>
                </c:pt>
                <c:pt idx="2333">
                  <c:v>8.2300109863290345</c:v>
                </c:pt>
                <c:pt idx="2334">
                  <c:v>8.7799987792970455</c:v>
                </c:pt>
                <c:pt idx="2335">
                  <c:v>8.5299987792970455</c:v>
                </c:pt>
                <c:pt idx="2336">
                  <c:v>8.6699829101570458</c:v>
                </c:pt>
                <c:pt idx="2337">
                  <c:v>8.5</c:v>
                </c:pt>
                <c:pt idx="2338">
                  <c:v>8.4499816894540345</c:v>
                </c:pt>
                <c:pt idx="2339">
                  <c:v>8.7300109863290345</c:v>
                </c:pt>
                <c:pt idx="2340">
                  <c:v>9.1799926757820458</c:v>
                </c:pt>
                <c:pt idx="2341">
                  <c:v>9.25</c:v>
                </c:pt>
                <c:pt idx="2342">
                  <c:v>9.3099975585940342</c:v>
                </c:pt>
                <c:pt idx="2343">
                  <c:v>9.0299987792970455</c:v>
                </c:pt>
                <c:pt idx="2344">
                  <c:v>9.2799987792970455</c:v>
                </c:pt>
                <c:pt idx="2345">
                  <c:v>10.16000366211</c:v>
                </c:pt>
                <c:pt idx="2346">
                  <c:v>10.380004882813012</c:v>
                </c:pt>
                <c:pt idx="2347">
                  <c:v>9.6799926757820458</c:v>
                </c:pt>
                <c:pt idx="2348">
                  <c:v>9.7799987792970455</c:v>
                </c:pt>
                <c:pt idx="2349">
                  <c:v>9.0400085449220455</c:v>
                </c:pt>
                <c:pt idx="2350">
                  <c:v>8.5799865722660229</c:v>
                </c:pt>
                <c:pt idx="2351">
                  <c:v>8.1399841308600003</c:v>
                </c:pt>
                <c:pt idx="2352">
                  <c:v>8.3800048828130116</c:v>
                </c:pt>
                <c:pt idx="2353">
                  <c:v>9.3399963378910229</c:v>
                </c:pt>
                <c:pt idx="2354">
                  <c:v>9.3200073242190342</c:v>
                </c:pt>
                <c:pt idx="2355">
                  <c:v>9.1499938964850003</c:v>
                </c:pt>
                <c:pt idx="2356">
                  <c:v>8.4400024414070458</c:v>
                </c:pt>
                <c:pt idx="2357">
                  <c:v>8.0400085449220455</c:v>
                </c:pt>
                <c:pt idx="2358">
                  <c:v>8.5400085449220455</c:v>
                </c:pt>
                <c:pt idx="2359">
                  <c:v>8.9599914550790345</c:v>
                </c:pt>
                <c:pt idx="2360">
                  <c:v>9.1799926757820458</c:v>
                </c:pt>
                <c:pt idx="2361">
                  <c:v>8.7200012207040345</c:v>
                </c:pt>
                <c:pt idx="2362">
                  <c:v>8.4100036621100003</c:v>
                </c:pt>
                <c:pt idx="2363">
                  <c:v>8.5599975585940342</c:v>
                </c:pt>
                <c:pt idx="2364">
                  <c:v>8.8800048828130116</c:v>
                </c:pt>
                <c:pt idx="2365">
                  <c:v>8.989990234375</c:v>
                </c:pt>
                <c:pt idx="2366">
                  <c:v>8.5799865722660229</c:v>
                </c:pt>
                <c:pt idx="2367">
                  <c:v>8.0199890136720455</c:v>
                </c:pt>
                <c:pt idx="2368">
                  <c:v>7.75</c:v>
                </c:pt>
                <c:pt idx="2369">
                  <c:v>7.6900024414070458</c:v>
                </c:pt>
                <c:pt idx="2370">
                  <c:v>7.739990234375</c:v>
                </c:pt>
                <c:pt idx="2371">
                  <c:v>8.3099975585940342</c:v>
                </c:pt>
                <c:pt idx="2372">
                  <c:v>8.7300109863290345</c:v>
                </c:pt>
                <c:pt idx="2373">
                  <c:v>8.6900024414070458</c:v>
                </c:pt>
                <c:pt idx="2374">
                  <c:v>8.4400024414070458</c:v>
                </c:pt>
                <c:pt idx="2375">
                  <c:v>8.4299926757820458</c:v>
                </c:pt>
                <c:pt idx="2376">
                  <c:v>8.5499877929690342</c:v>
                </c:pt>
                <c:pt idx="2377">
                  <c:v>8.8399963378910229</c:v>
                </c:pt>
                <c:pt idx="2378">
                  <c:v>8.8299865722660229</c:v>
                </c:pt>
                <c:pt idx="2379">
                  <c:v>8.8999938964850003</c:v>
                </c:pt>
                <c:pt idx="2380">
                  <c:v>8.8800048828130116</c:v>
                </c:pt>
                <c:pt idx="2381">
                  <c:v>8.5299987792970455</c:v>
                </c:pt>
                <c:pt idx="2382">
                  <c:v>8.5400085449220455</c:v>
                </c:pt>
                <c:pt idx="2383">
                  <c:v>8.239990234375</c:v>
                </c:pt>
                <c:pt idx="2384">
                  <c:v>8.1099853515630116</c:v>
                </c:pt>
                <c:pt idx="2385">
                  <c:v>8.3099975585940342</c:v>
                </c:pt>
                <c:pt idx="2386">
                  <c:v>9</c:v>
                </c:pt>
                <c:pt idx="2387">
                  <c:v>9.5199890136720455</c:v>
                </c:pt>
                <c:pt idx="2388">
                  <c:v>9.2200012207040345</c:v>
                </c:pt>
                <c:pt idx="2389">
                  <c:v>9.0899963378910229</c:v>
                </c:pt>
                <c:pt idx="2390">
                  <c:v>9.2999877929690342</c:v>
                </c:pt>
                <c:pt idx="2391">
                  <c:v>9.3999938964850003</c:v>
                </c:pt>
                <c:pt idx="2392">
                  <c:v>9.7099914550790345</c:v>
                </c:pt>
                <c:pt idx="2393">
                  <c:v>8.6099853515630116</c:v>
                </c:pt>
                <c:pt idx="2394">
                  <c:v>8.5199890136720455</c:v>
                </c:pt>
                <c:pt idx="2395">
                  <c:v>8.739990234375</c:v>
                </c:pt>
                <c:pt idx="2396">
                  <c:v>8.8800048828130116</c:v>
                </c:pt>
                <c:pt idx="2397">
                  <c:v>9.9499816894540345</c:v>
                </c:pt>
                <c:pt idx="2398">
                  <c:v>9.2999877929690342</c:v>
                </c:pt>
                <c:pt idx="2399">
                  <c:v>7.9100036621100003</c:v>
                </c:pt>
                <c:pt idx="2400">
                  <c:v>8.510009765625</c:v>
                </c:pt>
                <c:pt idx="2401">
                  <c:v>9.489990234375</c:v>
                </c:pt>
                <c:pt idx="2402">
                  <c:v>9.1199951171880116</c:v>
                </c:pt>
                <c:pt idx="2403">
                  <c:v>10.13998413086</c:v>
                </c:pt>
                <c:pt idx="2404">
                  <c:v>9.6600036621100003</c:v>
                </c:pt>
                <c:pt idx="2405">
                  <c:v>8.9199829101570458</c:v>
                </c:pt>
                <c:pt idx="2406">
                  <c:v>8.9400024414070458</c:v>
                </c:pt>
                <c:pt idx="2407">
                  <c:v>8.6600036621100003</c:v>
                </c:pt>
                <c:pt idx="2408">
                  <c:v>8.6600036621100003</c:v>
                </c:pt>
                <c:pt idx="2409">
                  <c:v>8.8599853515630116</c:v>
                </c:pt>
                <c:pt idx="2410">
                  <c:v>8.6699829101570458</c:v>
                </c:pt>
                <c:pt idx="2411">
                  <c:v>8.5199890136720455</c:v>
                </c:pt>
                <c:pt idx="2412">
                  <c:v>8.3599853515630116</c:v>
                </c:pt>
                <c:pt idx="2413">
                  <c:v>8.2699890136720455</c:v>
                </c:pt>
                <c:pt idx="2414">
                  <c:v>8.8399963378910229</c:v>
                </c:pt>
                <c:pt idx="2415">
                  <c:v>8.9499816894540345</c:v>
                </c:pt>
                <c:pt idx="2416">
                  <c:v>9.1099853515630116</c:v>
                </c:pt>
                <c:pt idx="2417">
                  <c:v>8.8599853515630116</c:v>
                </c:pt>
                <c:pt idx="2418">
                  <c:v>8.75</c:v>
                </c:pt>
                <c:pt idx="2419">
                  <c:v>8.7200012207040345</c:v>
                </c:pt>
                <c:pt idx="2420">
                  <c:v>8.8999938964850003</c:v>
                </c:pt>
                <c:pt idx="2421">
                  <c:v>8.1499938964850003</c:v>
                </c:pt>
                <c:pt idx="2422">
                  <c:v>8.260009765625</c:v>
                </c:pt>
                <c:pt idx="2423">
                  <c:v>8.2200012207040345</c:v>
                </c:pt>
                <c:pt idx="2424">
                  <c:v>8.8800048828130116</c:v>
                </c:pt>
                <c:pt idx="2425">
                  <c:v>9.1600036621100003</c:v>
                </c:pt>
                <c:pt idx="2426">
                  <c:v>9.3800048828130116</c:v>
                </c:pt>
                <c:pt idx="2427">
                  <c:v>9.4199829101570458</c:v>
                </c:pt>
                <c:pt idx="2428">
                  <c:v>9.1900024414070458</c:v>
                </c:pt>
                <c:pt idx="2429">
                  <c:v>9.1799926757820458</c:v>
                </c:pt>
                <c:pt idx="2430">
                  <c:v>9.1399841308600003</c:v>
                </c:pt>
                <c:pt idx="2431">
                  <c:v>8.9199829101570458</c:v>
                </c:pt>
                <c:pt idx="2432">
                  <c:v>8.8800048828130116</c:v>
                </c:pt>
                <c:pt idx="2433">
                  <c:v>9.2099914550790345</c:v>
                </c:pt>
                <c:pt idx="2434">
                  <c:v>9.2099914550790345</c:v>
                </c:pt>
                <c:pt idx="2435">
                  <c:v>9.1099853515630116</c:v>
                </c:pt>
                <c:pt idx="2436">
                  <c:v>8.75</c:v>
                </c:pt>
                <c:pt idx="2437">
                  <c:v>8.8099975585940342</c:v>
                </c:pt>
                <c:pt idx="2438">
                  <c:v>8.6499938964850003</c:v>
                </c:pt>
                <c:pt idx="2439">
                  <c:v>8.8899841308600003</c:v>
                </c:pt>
                <c:pt idx="2440">
                  <c:v>9.739990234375</c:v>
                </c:pt>
                <c:pt idx="2441">
                  <c:v>8.8699951171880116</c:v>
                </c:pt>
                <c:pt idx="2442">
                  <c:v>9.510009765625</c:v>
                </c:pt>
                <c:pt idx="2443">
                  <c:v>9.5299987792970455</c:v>
                </c:pt>
                <c:pt idx="2444">
                  <c:v>9.3599853515630116</c:v>
                </c:pt>
                <c:pt idx="2445">
                  <c:v>9.1199951171880116</c:v>
                </c:pt>
                <c:pt idx="2446">
                  <c:v>9.2200012207040345</c:v>
                </c:pt>
                <c:pt idx="2447">
                  <c:v>8.8599853515630116</c:v>
                </c:pt>
                <c:pt idx="2448">
                  <c:v>8.6399841308600003</c:v>
                </c:pt>
                <c:pt idx="2449">
                  <c:v>8.739990234375</c:v>
                </c:pt>
                <c:pt idx="2450">
                  <c:v>8.8200073242190342</c:v>
                </c:pt>
                <c:pt idx="2451">
                  <c:v>8.8800048828130116</c:v>
                </c:pt>
                <c:pt idx="2452">
                  <c:v>8.760009765625</c:v>
                </c:pt>
                <c:pt idx="2453">
                  <c:v>8.6799926757820458</c:v>
                </c:pt>
                <c:pt idx="2454">
                  <c:v>8.7900085449220455</c:v>
                </c:pt>
                <c:pt idx="2455">
                  <c:v>9.2099914550790345</c:v>
                </c:pt>
                <c:pt idx="2456">
                  <c:v>9.3399963378910229</c:v>
                </c:pt>
                <c:pt idx="2457">
                  <c:v>9.2699890136720455</c:v>
                </c:pt>
                <c:pt idx="2458">
                  <c:v>9.1199951171880116</c:v>
                </c:pt>
                <c:pt idx="2459">
                  <c:v>8.6799926757820458</c:v>
                </c:pt>
                <c:pt idx="2460">
                  <c:v>8.7200012207040345</c:v>
                </c:pt>
                <c:pt idx="2461">
                  <c:v>9.0700073242190342</c:v>
                </c:pt>
                <c:pt idx="2462">
                  <c:v>9.1199951171880116</c:v>
                </c:pt>
                <c:pt idx="2463">
                  <c:v>8.7999877929690342</c:v>
                </c:pt>
                <c:pt idx="2464">
                  <c:v>8.8699951171880116</c:v>
                </c:pt>
                <c:pt idx="2465">
                  <c:v>9.1399841308600003</c:v>
                </c:pt>
                <c:pt idx="2466">
                  <c:v>9.1300048828130116</c:v>
                </c:pt>
                <c:pt idx="2467">
                  <c:v>9.2900085449220455</c:v>
                </c:pt>
                <c:pt idx="2468">
                  <c:v>9.3800048828130116</c:v>
                </c:pt>
                <c:pt idx="2469">
                  <c:v>8.6300048828130116</c:v>
                </c:pt>
                <c:pt idx="2470">
                  <c:v>8.6999816894540345</c:v>
                </c:pt>
                <c:pt idx="2471">
                  <c:v>8.9299926757820458</c:v>
                </c:pt>
                <c:pt idx="2472">
                  <c:v>9.3599853515630116</c:v>
                </c:pt>
                <c:pt idx="2473">
                  <c:v>9.7799987792970455</c:v>
                </c:pt>
                <c:pt idx="2474">
                  <c:v>9.5599975585940342</c:v>
                </c:pt>
                <c:pt idx="2475">
                  <c:v>9.739990234375</c:v>
                </c:pt>
                <c:pt idx="2476">
                  <c:v>9.7300109863290345</c:v>
                </c:pt>
                <c:pt idx="2477">
                  <c:v>9.8299865722660229</c:v>
                </c:pt>
                <c:pt idx="2478">
                  <c:v>9.6900024414070458</c:v>
                </c:pt>
                <c:pt idx="2479">
                  <c:v>8.7200012207040345</c:v>
                </c:pt>
                <c:pt idx="2480">
                  <c:v>8.7799987792970455</c:v>
                </c:pt>
                <c:pt idx="2481">
                  <c:v>8.9400024414070458</c:v>
                </c:pt>
                <c:pt idx="2482">
                  <c:v>8.8999938964850003</c:v>
                </c:pt>
                <c:pt idx="2483">
                  <c:v>9.1999816894540345</c:v>
                </c:pt>
                <c:pt idx="2484">
                  <c:v>9.2699890136720455</c:v>
                </c:pt>
                <c:pt idx="2485">
                  <c:v>8.9700012207040345</c:v>
                </c:pt>
                <c:pt idx="2486">
                  <c:v>8.9700012207040345</c:v>
                </c:pt>
                <c:pt idx="2487">
                  <c:v>8.9400024414070458</c:v>
                </c:pt>
                <c:pt idx="2488">
                  <c:v>8.9599914550790345</c:v>
                </c:pt>
                <c:pt idx="2489">
                  <c:v>8.6000061035160229</c:v>
                </c:pt>
                <c:pt idx="2490">
                  <c:v>9.0400085449220455</c:v>
                </c:pt>
                <c:pt idx="2491">
                  <c:v>9.1900024414070458</c:v>
                </c:pt>
                <c:pt idx="2492">
                  <c:v>9.2200012207040345</c:v>
                </c:pt>
                <c:pt idx="2493">
                  <c:v>9.3500061035160229</c:v>
                </c:pt>
                <c:pt idx="2494">
                  <c:v>9.3800048828130116</c:v>
                </c:pt>
                <c:pt idx="2495">
                  <c:v>8.6300048828130116</c:v>
                </c:pt>
                <c:pt idx="2496">
                  <c:v>8.5599975585940342</c:v>
                </c:pt>
                <c:pt idx="2497">
                  <c:v>8.7099914550790345</c:v>
                </c:pt>
                <c:pt idx="2498">
                  <c:v>9.0199890136720455</c:v>
                </c:pt>
                <c:pt idx="2499">
                  <c:v>9.5</c:v>
                </c:pt>
                <c:pt idx="2500">
                  <c:v>9.6499938964850003</c:v>
                </c:pt>
                <c:pt idx="2501">
                  <c:v>9.2999877929690342</c:v>
                </c:pt>
                <c:pt idx="2502">
                  <c:v>9.6699829101570458</c:v>
                </c:pt>
                <c:pt idx="2503">
                  <c:v>8.6300048828130116</c:v>
                </c:pt>
                <c:pt idx="2504">
                  <c:v>8.6900024414070458</c:v>
                </c:pt>
                <c:pt idx="2505">
                  <c:v>8.9199829101570458</c:v>
                </c:pt>
                <c:pt idx="2506">
                  <c:v>9.0599975585940342</c:v>
                </c:pt>
                <c:pt idx="2507">
                  <c:v>9.1900024414070458</c:v>
                </c:pt>
                <c:pt idx="2508">
                  <c:v>9.4499816894540345</c:v>
                </c:pt>
                <c:pt idx="2509">
                  <c:v>8.8099975585940342</c:v>
                </c:pt>
                <c:pt idx="2510">
                  <c:v>8.4100036621100003</c:v>
                </c:pt>
                <c:pt idx="2511">
                  <c:v>8.7200012207040345</c:v>
                </c:pt>
                <c:pt idx="2512">
                  <c:v>9.1399841308600003</c:v>
                </c:pt>
                <c:pt idx="2513">
                  <c:v>9.1799926757820458</c:v>
                </c:pt>
                <c:pt idx="2514">
                  <c:v>9.2900085449220455</c:v>
                </c:pt>
                <c:pt idx="2515">
                  <c:v>9.1499938964850003</c:v>
                </c:pt>
                <c:pt idx="2516">
                  <c:v>9.0599975585940342</c:v>
                </c:pt>
                <c:pt idx="2517">
                  <c:v>9.0400085449220455</c:v>
                </c:pt>
                <c:pt idx="2518">
                  <c:v>9.1300048828130116</c:v>
                </c:pt>
                <c:pt idx="2519">
                  <c:v>8.9100036621100003</c:v>
                </c:pt>
                <c:pt idx="2520">
                  <c:v>9.0499877929690342</c:v>
                </c:pt>
                <c:pt idx="2521">
                  <c:v>9.25</c:v>
                </c:pt>
                <c:pt idx="2522">
                  <c:v>9.2999877929690342</c:v>
                </c:pt>
                <c:pt idx="2523">
                  <c:v>9.75</c:v>
                </c:pt>
                <c:pt idx="2524">
                  <c:v>9.989990234375</c:v>
                </c:pt>
                <c:pt idx="2525">
                  <c:v>9.9499816894540345</c:v>
                </c:pt>
                <c:pt idx="2526">
                  <c:v>10.049987792969034</c:v>
                </c:pt>
                <c:pt idx="2527">
                  <c:v>9.9100036621100003</c:v>
                </c:pt>
                <c:pt idx="2528">
                  <c:v>9.5</c:v>
                </c:pt>
                <c:pt idx="2529">
                  <c:v>9.1099853515630116</c:v>
                </c:pt>
                <c:pt idx="2530">
                  <c:v>8.8999938964850003</c:v>
                </c:pt>
                <c:pt idx="2531">
                  <c:v>9.0599975585940342</c:v>
                </c:pt>
                <c:pt idx="2532">
                  <c:v>9.1799926757820458</c:v>
                </c:pt>
                <c:pt idx="2533">
                  <c:v>9.2799987792970455</c:v>
                </c:pt>
                <c:pt idx="2534">
                  <c:v>9.4800109863290345</c:v>
                </c:pt>
                <c:pt idx="2535">
                  <c:v>9.760009765625</c:v>
                </c:pt>
                <c:pt idx="2536">
                  <c:v>9.6699829101570458</c:v>
                </c:pt>
                <c:pt idx="2537">
                  <c:v>9.8299865722660229</c:v>
                </c:pt>
                <c:pt idx="2538">
                  <c:v>9.510009765625</c:v>
                </c:pt>
                <c:pt idx="2539">
                  <c:v>9.3599853515630116</c:v>
                </c:pt>
                <c:pt idx="2540">
                  <c:v>9.3800048828130116</c:v>
                </c:pt>
                <c:pt idx="2541">
                  <c:v>10.149993896485</c:v>
                </c:pt>
                <c:pt idx="2542">
                  <c:v>9.4599914550790345</c:v>
                </c:pt>
                <c:pt idx="2543">
                  <c:v>9.739990234375</c:v>
                </c:pt>
                <c:pt idx="2544">
                  <c:v>9.8099975585940342</c:v>
                </c:pt>
                <c:pt idx="2545">
                  <c:v>9</c:v>
                </c:pt>
                <c:pt idx="2546">
                  <c:v>8.8800048828130116</c:v>
                </c:pt>
                <c:pt idx="2547">
                  <c:v>9.1600036621100003</c:v>
                </c:pt>
                <c:pt idx="2548">
                  <c:v>9.0299987792970455</c:v>
                </c:pt>
                <c:pt idx="2549">
                  <c:v>8.75</c:v>
                </c:pt>
                <c:pt idx="2550">
                  <c:v>8.7900085449220455</c:v>
                </c:pt>
                <c:pt idx="2551">
                  <c:v>8.8500061035160229</c:v>
                </c:pt>
                <c:pt idx="2552">
                  <c:v>8.7799987792970455</c:v>
                </c:pt>
                <c:pt idx="2553">
                  <c:v>9.1799926757820458</c:v>
                </c:pt>
                <c:pt idx="2554">
                  <c:v>9.0700073242190342</c:v>
                </c:pt>
                <c:pt idx="2555">
                  <c:v>8.8599853515630116</c:v>
                </c:pt>
                <c:pt idx="2556">
                  <c:v>8.8299865722660229</c:v>
                </c:pt>
                <c:pt idx="2557">
                  <c:v>8.9800109863290345</c:v>
                </c:pt>
                <c:pt idx="2558">
                  <c:v>9.1000061035160229</c:v>
                </c:pt>
                <c:pt idx="2559">
                  <c:v>9.8299865722660229</c:v>
                </c:pt>
                <c:pt idx="2560">
                  <c:v>9.7900085449220455</c:v>
                </c:pt>
                <c:pt idx="2561">
                  <c:v>9.3500061035160229</c:v>
                </c:pt>
                <c:pt idx="2562">
                  <c:v>8.9800109863290345</c:v>
                </c:pt>
                <c:pt idx="2563">
                  <c:v>9.3500061035160229</c:v>
                </c:pt>
                <c:pt idx="2564">
                  <c:v>9.3399963378910229</c:v>
                </c:pt>
                <c:pt idx="2565">
                  <c:v>9.489990234375</c:v>
                </c:pt>
                <c:pt idx="2566">
                  <c:v>9.3099975585940342</c:v>
                </c:pt>
                <c:pt idx="2567">
                  <c:v>9.2200012207040345</c:v>
                </c:pt>
                <c:pt idx="2568">
                  <c:v>9.260009765625</c:v>
                </c:pt>
                <c:pt idx="2569">
                  <c:v>9.010009765625</c:v>
                </c:pt>
                <c:pt idx="2570">
                  <c:v>8.8299865722660229</c:v>
                </c:pt>
                <c:pt idx="2571">
                  <c:v>9.0199890136720455</c:v>
                </c:pt>
                <c:pt idx="2572">
                  <c:v>9.2200012207040345</c:v>
                </c:pt>
                <c:pt idx="2573">
                  <c:v>9.1699829101570458</c:v>
                </c:pt>
                <c:pt idx="2574">
                  <c:v>9.239990234375</c:v>
                </c:pt>
                <c:pt idx="2575">
                  <c:v>9.1999816894540345</c:v>
                </c:pt>
                <c:pt idx="2576">
                  <c:v>9.1900024414070458</c:v>
                </c:pt>
                <c:pt idx="2577">
                  <c:v>9.5199890136720455</c:v>
                </c:pt>
                <c:pt idx="2578">
                  <c:v>9.5700073242190342</c:v>
                </c:pt>
                <c:pt idx="2579">
                  <c:v>9.5299987792970455</c:v>
                </c:pt>
                <c:pt idx="2580">
                  <c:v>9.3699951171880116</c:v>
                </c:pt>
                <c:pt idx="2581">
                  <c:v>9.3399963378910229</c:v>
                </c:pt>
                <c:pt idx="2582">
                  <c:v>9.1199951171880116</c:v>
                </c:pt>
                <c:pt idx="2583">
                  <c:v>8.9800109863290345</c:v>
                </c:pt>
                <c:pt idx="2584">
                  <c:v>8.760009765625</c:v>
                </c:pt>
                <c:pt idx="2585">
                  <c:v>8.760009765625</c:v>
                </c:pt>
                <c:pt idx="2586">
                  <c:v>8.9499816894540345</c:v>
                </c:pt>
                <c:pt idx="2587">
                  <c:v>9.1799926757820458</c:v>
                </c:pt>
                <c:pt idx="2588">
                  <c:v>9.3500061035160229</c:v>
                </c:pt>
                <c:pt idx="2589">
                  <c:v>9.3099975585940342</c:v>
                </c:pt>
                <c:pt idx="2590">
                  <c:v>9.2999877929690342</c:v>
                </c:pt>
                <c:pt idx="2591">
                  <c:v>9.3999938964850003</c:v>
                </c:pt>
                <c:pt idx="2592">
                  <c:v>9.0899963378910229</c:v>
                </c:pt>
                <c:pt idx="2593">
                  <c:v>8.9800109863290345</c:v>
                </c:pt>
                <c:pt idx="2594">
                  <c:v>9.1300048828130116</c:v>
                </c:pt>
                <c:pt idx="2595">
                  <c:v>9.1799926757820458</c:v>
                </c:pt>
                <c:pt idx="2596">
                  <c:v>9</c:v>
                </c:pt>
                <c:pt idx="2597">
                  <c:v>8.8699951171880116</c:v>
                </c:pt>
                <c:pt idx="2598">
                  <c:v>8.7200012207040345</c:v>
                </c:pt>
                <c:pt idx="2599">
                  <c:v>8.6399841308600003</c:v>
                </c:pt>
                <c:pt idx="2600">
                  <c:v>8.7999877929690342</c:v>
                </c:pt>
                <c:pt idx="2601">
                  <c:v>8.8999938964850003</c:v>
                </c:pt>
                <c:pt idx="2602">
                  <c:v>9.1699829101570458</c:v>
                </c:pt>
                <c:pt idx="2603">
                  <c:v>9.2799987792970455</c:v>
                </c:pt>
                <c:pt idx="2604">
                  <c:v>9.3099975585940342</c:v>
                </c:pt>
                <c:pt idx="2605">
                  <c:v>8.9400024414070458</c:v>
                </c:pt>
                <c:pt idx="2606">
                  <c:v>8.8899841308600003</c:v>
                </c:pt>
                <c:pt idx="2607">
                  <c:v>9.0199890136720455</c:v>
                </c:pt>
                <c:pt idx="2608">
                  <c:v>9.3399963378910229</c:v>
                </c:pt>
                <c:pt idx="2609">
                  <c:v>9.260009765625</c:v>
                </c:pt>
                <c:pt idx="2610">
                  <c:v>10.130004882813012</c:v>
                </c:pt>
                <c:pt idx="2611">
                  <c:v>9.5</c:v>
                </c:pt>
                <c:pt idx="2612">
                  <c:v>8.6600036621100003</c:v>
                </c:pt>
                <c:pt idx="2613">
                  <c:v>8.5700073242190342</c:v>
                </c:pt>
                <c:pt idx="2614">
                  <c:v>8.6900024414070458</c:v>
                </c:pt>
                <c:pt idx="2615">
                  <c:v>8.6999816894540345</c:v>
                </c:pt>
                <c:pt idx="2616">
                  <c:v>8.7999877929690342</c:v>
                </c:pt>
                <c:pt idx="2617">
                  <c:v>9.1199951171880116</c:v>
                </c:pt>
                <c:pt idx="2618">
                  <c:v>9.2999877929690342</c:v>
                </c:pt>
                <c:pt idx="2619">
                  <c:v>9.3500061035160229</c:v>
                </c:pt>
                <c:pt idx="2620">
                  <c:v>9.239990234375</c:v>
                </c:pt>
                <c:pt idx="2621">
                  <c:v>9.4299926757820458</c:v>
                </c:pt>
                <c:pt idx="2622">
                  <c:v>9.1399841308600003</c:v>
                </c:pt>
                <c:pt idx="2623">
                  <c:v>8.9299926757820458</c:v>
                </c:pt>
                <c:pt idx="2624">
                  <c:v>8.6099853515630116</c:v>
                </c:pt>
                <c:pt idx="2625">
                  <c:v>8.9100036621100003</c:v>
                </c:pt>
                <c:pt idx="2626">
                  <c:v>8.1399841308600003</c:v>
                </c:pt>
                <c:pt idx="2627">
                  <c:v>8.739990234375</c:v>
                </c:pt>
                <c:pt idx="2628">
                  <c:v>9.0700073242190342</c:v>
                </c:pt>
                <c:pt idx="2629">
                  <c:v>9.5599975585940342</c:v>
                </c:pt>
                <c:pt idx="2630">
                  <c:v>8.4100036621100003</c:v>
                </c:pt>
                <c:pt idx="2631">
                  <c:v>8.2300109863290345</c:v>
                </c:pt>
                <c:pt idx="2632">
                  <c:v>8.9100036621100003</c:v>
                </c:pt>
                <c:pt idx="2633">
                  <c:v>8.8299865722660229</c:v>
                </c:pt>
                <c:pt idx="2634">
                  <c:v>8.3599853515630116</c:v>
                </c:pt>
                <c:pt idx="2635">
                  <c:v>8.5899963378910229</c:v>
                </c:pt>
                <c:pt idx="2636">
                  <c:v>8.739990234375</c:v>
                </c:pt>
                <c:pt idx="2637">
                  <c:v>8.6799926757820458</c:v>
                </c:pt>
                <c:pt idx="2638">
                  <c:v>8.2999877929690342</c:v>
                </c:pt>
                <c:pt idx="2639">
                  <c:v>8.5299987792970455</c:v>
                </c:pt>
                <c:pt idx="2640">
                  <c:v>8.8099975585940342</c:v>
                </c:pt>
                <c:pt idx="2641">
                  <c:v>8.8399963378910229</c:v>
                </c:pt>
                <c:pt idx="2642">
                  <c:v>9.0700073242190342</c:v>
                </c:pt>
                <c:pt idx="2643">
                  <c:v>9.2099914550790345</c:v>
                </c:pt>
                <c:pt idx="2644">
                  <c:v>9.3999938964850003</c:v>
                </c:pt>
                <c:pt idx="2645">
                  <c:v>9.1399841308600003</c:v>
                </c:pt>
                <c:pt idx="2646">
                  <c:v>8.760009765625</c:v>
                </c:pt>
                <c:pt idx="2647">
                  <c:v>8.5299987792970455</c:v>
                </c:pt>
                <c:pt idx="2648">
                  <c:v>8.8099975585940342</c:v>
                </c:pt>
                <c:pt idx="2649">
                  <c:v>8.7099914550790345</c:v>
                </c:pt>
                <c:pt idx="2650">
                  <c:v>8.0899963378910229</c:v>
                </c:pt>
                <c:pt idx="2651">
                  <c:v>7.8899841308600003</c:v>
                </c:pt>
                <c:pt idx="2652">
                  <c:v>8.0299987792970455</c:v>
                </c:pt>
                <c:pt idx="2653">
                  <c:v>8.1799926757820458</c:v>
                </c:pt>
                <c:pt idx="2654">
                  <c:v>8.25</c:v>
                </c:pt>
                <c:pt idx="2655">
                  <c:v>8.9599914550790345</c:v>
                </c:pt>
                <c:pt idx="2656">
                  <c:v>9.4100036621100003</c:v>
                </c:pt>
                <c:pt idx="2657">
                  <c:v>9.2200012207040345</c:v>
                </c:pt>
                <c:pt idx="2658">
                  <c:v>8.0899963378910229</c:v>
                </c:pt>
                <c:pt idx="2659">
                  <c:v>8.739990234375</c:v>
                </c:pt>
                <c:pt idx="2660">
                  <c:v>8.3200073242190342</c:v>
                </c:pt>
                <c:pt idx="2661">
                  <c:v>8.3800048828130116</c:v>
                </c:pt>
                <c:pt idx="2662">
                  <c:v>8.6399841308600003</c:v>
                </c:pt>
                <c:pt idx="2663">
                  <c:v>9.2200012207040345</c:v>
                </c:pt>
                <c:pt idx="2664">
                  <c:v>8.7099914550790345</c:v>
                </c:pt>
                <c:pt idx="2665">
                  <c:v>9.1099853515630116</c:v>
                </c:pt>
                <c:pt idx="2666">
                  <c:v>9.0700073242190342</c:v>
                </c:pt>
                <c:pt idx="2667">
                  <c:v>7.9100036621100003</c:v>
                </c:pt>
                <c:pt idx="2668">
                  <c:v>8.1999816894540345</c:v>
                </c:pt>
                <c:pt idx="2669">
                  <c:v>9.0199890136720455</c:v>
                </c:pt>
                <c:pt idx="2670">
                  <c:v>9.4499816894540345</c:v>
                </c:pt>
                <c:pt idx="2671">
                  <c:v>9.4800109863290345</c:v>
                </c:pt>
                <c:pt idx="2672">
                  <c:v>8.7099914550790345</c:v>
                </c:pt>
                <c:pt idx="2673">
                  <c:v>8.1399841308600003</c:v>
                </c:pt>
                <c:pt idx="2674">
                  <c:v>8.3699951171880116</c:v>
                </c:pt>
                <c:pt idx="2675">
                  <c:v>8.3899841308600003</c:v>
                </c:pt>
                <c:pt idx="2676">
                  <c:v>9.1699829101570458</c:v>
                </c:pt>
                <c:pt idx="2677">
                  <c:v>10.070007324219034</c:v>
                </c:pt>
                <c:pt idx="2678">
                  <c:v>9.8099975585940342</c:v>
                </c:pt>
                <c:pt idx="2679">
                  <c:v>9.8599853515630116</c:v>
                </c:pt>
                <c:pt idx="2680">
                  <c:v>7.6000061035160229</c:v>
                </c:pt>
                <c:pt idx="2681">
                  <c:v>7.6600036621100003</c:v>
                </c:pt>
                <c:pt idx="2682">
                  <c:v>7.6799926757820458</c:v>
                </c:pt>
                <c:pt idx="2683">
                  <c:v>7.6399841308600003</c:v>
                </c:pt>
                <c:pt idx="2684">
                  <c:v>7.8800048828130116</c:v>
                </c:pt>
                <c:pt idx="2685">
                  <c:v>7.8599853515630116</c:v>
                </c:pt>
                <c:pt idx="2686">
                  <c:v>8.5700073242190342</c:v>
                </c:pt>
                <c:pt idx="2687">
                  <c:v>8.5499877929690342</c:v>
                </c:pt>
                <c:pt idx="2688">
                  <c:v>8.7699890136720455</c:v>
                </c:pt>
                <c:pt idx="2689">
                  <c:v>8.9800109863290345</c:v>
                </c:pt>
                <c:pt idx="2690">
                  <c:v>8.6600036621100003</c:v>
                </c:pt>
                <c:pt idx="2691">
                  <c:v>8.0299987792970455</c:v>
                </c:pt>
                <c:pt idx="2692">
                  <c:v>9.5599975585940342</c:v>
                </c:pt>
                <c:pt idx="2693">
                  <c:v>9.4100036621100003</c:v>
                </c:pt>
                <c:pt idx="2694">
                  <c:v>8.2900085449220455</c:v>
                </c:pt>
                <c:pt idx="2695">
                  <c:v>8.1699829101570458</c:v>
                </c:pt>
                <c:pt idx="2696">
                  <c:v>8.0199890136720455</c:v>
                </c:pt>
                <c:pt idx="2697">
                  <c:v>8.8200073242190342</c:v>
                </c:pt>
                <c:pt idx="2698">
                  <c:v>8.6399841308600003</c:v>
                </c:pt>
                <c:pt idx="2699">
                  <c:v>8.0599975585940342</c:v>
                </c:pt>
                <c:pt idx="2700">
                  <c:v>8.5</c:v>
                </c:pt>
                <c:pt idx="2701">
                  <c:v>8.8800048828130116</c:v>
                </c:pt>
                <c:pt idx="2702">
                  <c:v>8.9199829101570458</c:v>
                </c:pt>
                <c:pt idx="2703">
                  <c:v>8.3599853515630116</c:v>
                </c:pt>
                <c:pt idx="2704">
                  <c:v>7.8099975585940342</c:v>
                </c:pt>
                <c:pt idx="2705">
                  <c:v>7.9499816894540345</c:v>
                </c:pt>
                <c:pt idx="2706">
                  <c:v>8.1900024414070458</c:v>
                </c:pt>
                <c:pt idx="2707">
                  <c:v>8.4700012207040345</c:v>
                </c:pt>
                <c:pt idx="2708">
                  <c:v>9.0899963378910229</c:v>
                </c:pt>
                <c:pt idx="2709">
                  <c:v>8.2999877929690342</c:v>
                </c:pt>
                <c:pt idx="2710">
                  <c:v>9.7200012207040345</c:v>
                </c:pt>
                <c:pt idx="2711">
                  <c:v>7.5400085449220455</c:v>
                </c:pt>
                <c:pt idx="2712">
                  <c:v>7.1799926757820458</c:v>
                </c:pt>
                <c:pt idx="2713">
                  <c:v>7.5700073242190342</c:v>
                </c:pt>
                <c:pt idx="2714">
                  <c:v>7.8999938964850003</c:v>
                </c:pt>
                <c:pt idx="2715">
                  <c:v>8.4800109863290345</c:v>
                </c:pt>
                <c:pt idx="2716">
                  <c:v>8.6799926757820458</c:v>
                </c:pt>
                <c:pt idx="2717">
                  <c:v>8.1600036621100003</c:v>
                </c:pt>
                <c:pt idx="2718">
                  <c:v>8.3200073242190342</c:v>
                </c:pt>
                <c:pt idx="2719">
                  <c:v>9.1099853515630116</c:v>
                </c:pt>
                <c:pt idx="2720">
                  <c:v>8.5</c:v>
                </c:pt>
                <c:pt idx="2721">
                  <c:v>8.510009765625</c:v>
                </c:pt>
                <c:pt idx="2722">
                  <c:v>8.4400024414070458</c:v>
                </c:pt>
                <c:pt idx="2723">
                  <c:v>9.1300048828130116</c:v>
                </c:pt>
                <c:pt idx="2724">
                  <c:v>8.8399963378910229</c:v>
                </c:pt>
                <c:pt idx="2725">
                  <c:v>8.4299926757820458</c:v>
                </c:pt>
                <c:pt idx="2726">
                  <c:v>8.9599914550790345</c:v>
                </c:pt>
                <c:pt idx="2727">
                  <c:v>8.6399841308600003</c:v>
                </c:pt>
                <c:pt idx="2728">
                  <c:v>8.1799926757820458</c:v>
                </c:pt>
                <c:pt idx="2729">
                  <c:v>8.5799865722660229</c:v>
                </c:pt>
                <c:pt idx="2730">
                  <c:v>8.5499877929690342</c:v>
                </c:pt>
                <c:pt idx="2731">
                  <c:v>8.6799926757820458</c:v>
                </c:pt>
                <c:pt idx="2732">
                  <c:v>8.8800048828130116</c:v>
                </c:pt>
                <c:pt idx="2733">
                  <c:v>9.260009765625</c:v>
                </c:pt>
                <c:pt idx="2734">
                  <c:v>8.9299926757820458</c:v>
                </c:pt>
                <c:pt idx="2735">
                  <c:v>8.010009765625</c:v>
                </c:pt>
                <c:pt idx="2736">
                  <c:v>7.8299865722660229</c:v>
                </c:pt>
                <c:pt idx="2737">
                  <c:v>8.6099853515630116</c:v>
                </c:pt>
                <c:pt idx="2738">
                  <c:v>9.1099853515630116</c:v>
                </c:pt>
                <c:pt idx="2739">
                  <c:v>9.4400024414070458</c:v>
                </c:pt>
                <c:pt idx="2740">
                  <c:v>9.8200073242190342</c:v>
                </c:pt>
                <c:pt idx="2741">
                  <c:v>10.019989013672046</c:v>
                </c:pt>
                <c:pt idx="2742">
                  <c:v>8.989990234375</c:v>
                </c:pt>
                <c:pt idx="2743">
                  <c:v>9.2099914550790345</c:v>
                </c:pt>
                <c:pt idx="2744">
                  <c:v>8.7200012207040345</c:v>
                </c:pt>
                <c:pt idx="2745">
                  <c:v>8.2900085449220455</c:v>
                </c:pt>
                <c:pt idx="2746">
                  <c:v>8.5299987792970455</c:v>
                </c:pt>
                <c:pt idx="2747">
                  <c:v>8.2099914550790345</c:v>
                </c:pt>
                <c:pt idx="2748">
                  <c:v>8.2900085449220455</c:v>
                </c:pt>
                <c:pt idx="2749">
                  <c:v>8.5599975585940342</c:v>
                </c:pt>
                <c:pt idx="2750">
                  <c:v>8.5700073242190342</c:v>
                </c:pt>
                <c:pt idx="2751">
                  <c:v>8.7999877929690342</c:v>
                </c:pt>
                <c:pt idx="2752">
                  <c:v>8.9499816894540345</c:v>
                </c:pt>
                <c:pt idx="2753">
                  <c:v>9.3500061035160229</c:v>
                </c:pt>
                <c:pt idx="2754">
                  <c:v>9.2900085449220455</c:v>
                </c:pt>
                <c:pt idx="2755">
                  <c:v>9.4800109863290345</c:v>
                </c:pt>
                <c:pt idx="2756">
                  <c:v>9.2900085449220455</c:v>
                </c:pt>
                <c:pt idx="2757">
                  <c:v>8.8599853515630116</c:v>
                </c:pt>
                <c:pt idx="2758">
                  <c:v>8.5700073242190342</c:v>
                </c:pt>
                <c:pt idx="2759">
                  <c:v>8.1999816894540345</c:v>
                </c:pt>
                <c:pt idx="2760">
                  <c:v>8.6499938964850003</c:v>
                </c:pt>
                <c:pt idx="2761">
                  <c:v>8.8099975585940342</c:v>
                </c:pt>
                <c:pt idx="2762">
                  <c:v>8.9299926757820458</c:v>
                </c:pt>
                <c:pt idx="2763">
                  <c:v>8.1999816894540345</c:v>
                </c:pt>
                <c:pt idx="2764">
                  <c:v>8.739990234375</c:v>
                </c:pt>
                <c:pt idx="2765">
                  <c:v>8.3699951171880116</c:v>
                </c:pt>
                <c:pt idx="2766">
                  <c:v>8.75</c:v>
                </c:pt>
                <c:pt idx="2767">
                  <c:v>9.010009765625</c:v>
                </c:pt>
                <c:pt idx="2768">
                  <c:v>9.1799926757820458</c:v>
                </c:pt>
                <c:pt idx="2769">
                  <c:v>9.0199890136720455</c:v>
                </c:pt>
                <c:pt idx="2770">
                  <c:v>8.9599914550790345</c:v>
                </c:pt>
                <c:pt idx="2771">
                  <c:v>9.3500061035160229</c:v>
                </c:pt>
                <c:pt idx="2772">
                  <c:v>8.9700012207040345</c:v>
                </c:pt>
                <c:pt idx="2773">
                  <c:v>9.0400085449220455</c:v>
                </c:pt>
                <c:pt idx="2774">
                  <c:v>9.0199890136720455</c:v>
                </c:pt>
                <c:pt idx="2775">
                  <c:v>8.760009765625</c:v>
                </c:pt>
                <c:pt idx="2776">
                  <c:v>9.1199951171880116</c:v>
                </c:pt>
                <c:pt idx="2777">
                  <c:v>9.5599975585940342</c:v>
                </c:pt>
                <c:pt idx="2778">
                  <c:v>9.6900024414070458</c:v>
                </c:pt>
                <c:pt idx="2779">
                  <c:v>9.75</c:v>
                </c:pt>
                <c:pt idx="2780">
                  <c:v>9.4299926757820458</c:v>
                </c:pt>
                <c:pt idx="2781">
                  <c:v>8.9700012207040345</c:v>
                </c:pt>
                <c:pt idx="2782">
                  <c:v>9.1300048828130116</c:v>
                </c:pt>
                <c:pt idx="2783">
                  <c:v>9.2200012207040345</c:v>
                </c:pt>
                <c:pt idx="2784">
                  <c:v>9.2099914550790345</c:v>
                </c:pt>
                <c:pt idx="2785">
                  <c:v>10.029998779297046</c:v>
                </c:pt>
                <c:pt idx="2786">
                  <c:v>9.6699829101570458</c:v>
                </c:pt>
                <c:pt idx="2787">
                  <c:v>9.9199829101570458</c:v>
                </c:pt>
                <c:pt idx="2788">
                  <c:v>9.6000061035160229</c:v>
                </c:pt>
                <c:pt idx="2789">
                  <c:v>9.6199951171880116</c:v>
                </c:pt>
                <c:pt idx="2790">
                  <c:v>9.239990234375</c:v>
                </c:pt>
                <c:pt idx="2791">
                  <c:v>9.6199951171880116</c:v>
                </c:pt>
                <c:pt idx="2792">
                  <c:v>9.8899841308600003</c:v>
                </c:pt>
                <c:pt idx="2793">
                  <c:v>9.6900024414070458</c:v>
                </c:pt>
                <c:pt idx="2794">
                  <c:v>9.3299865722660229</c:v>
                </c:pt>
                <c:pt idx="2795">
                  <c:v>9.8299865722660229</c:v>
                </c:pt>
                <c:pt idx="2796">
                  <c:v>9.4800109863290345</c:v>
                </c:pt>
                <c:pt idx="2797">
                  <c:v>9.1099853515630116</c:v>
                </c:pt>
                <c:pt idx="2798">
                  <c:v>9.1900024414070458</c:v>
                </c:pt>
                <c:pt idx="2799">
                  <c:v>9.0700073242190342</c:v>
                </c:pt>
                <c:pt idx="2800">
                  <c:v>9.0499877929690342</c:v>
                </c:pt>
                <c:pt idx="2801">
                  <c:v>9.2699890136720455</c:v>
                </c:pt>
                <c:pt idx="2802">
                  <c:v>9.239990234375</c:v>
                </c:pt>
                <c:pt idx="2803">
                  <c:v>9.2699890136720455</c:v>
                </c:pt>
                <c:pt idx="2804">
                  <c:v>9.2799987792970455</c:v>
                </c:pt>
                <c:pt idx="2805">
                  <c:v>9.3899841308600003</c:v>
                </c:pt>
                <c:pt idx="2806">
                  <c:v>9.4599914550790345</c:v>
                </c:pt>
                <c:pt idx="2807">
                  <c:v>9.4299926757820458</c:v>
                </c:pt>
                <c:pt idx="2808">
                  <c:v>9.3800048828130116</c:v>
                </c:pt>
                <c:pt idx="2809">
                  <c:v>9.1900024414070458</c:v>
                </c:pt>
                <c:pt idx="2810">
                  <c:v>9.4100036621100003</c:v>
                </c:pt>
                <c:pt idx="2811">
                  <c:v>9.2699890136720455</c:v>
                </c:pt>
                <c:pt idx="2812">
                  <c:v>9.5799865722660229</c:v>
                </c:pt>
                <c:pt idx="2813">
                  <c:v>10.079986572266023</c:v>
                </c:pt>
                <c:pt idx="2814">
                  <c:v>10.109985351563012</c:v>
                </c:pt>
                <c:pt idx="2815">
                  <c:v>9.4700012207040345</c:v>
                </c:pt>
                <c:pt idx="2816">
                  <c:v>9.6699829101570458</c:v>
                </c:pt>
                <c:pt idx="2817">
                  <c:v>9.3800048828130116</c:v>
                </c:pt>
                <c:pt idx="2818">
                  <c:v>9.2200012207040345</c:v>
                </c:pt>
                <c:pt idx="2819">
                  <c:v>9.4400024414070458</c:v>
                </c:pt>
                <c:pt idx="2820">
                  <c:v>9.8299865722660229</c:v>
                </c:pt>
                <c:pt idx="2821">
                  <c:v>9.9400024414070458</c:v>
                </c:pt>
                <c:pt idx="2822">
                  <c:v>9.3500061035160229</c:v>
                </c:pt>
                <c:pt idx="2823">
                  <c:v>9.3699951171880116</c:v>
                </c:pt>
                <c:pt idx="2824">
                  <c:v>9.1799926757820458</c:v>
                </c:pt>
                <c:pt idx="2825">
                  <c:v>9.3500061035160229</c:v>
                </c:pt>
                <c:pt idx="2826">
                  <c:v>9.6000061035160229</c:v>
                </c:pt>
                <c:pt idx="2827">
                  <c:v>9.9700012207040345</c:v>
                </c:pt>
                <c:pt idx="2828">
                  <c:v>9.6300048828130116</c:v>
                </c:pt>
                <c:pt idx="2829">
                  <c:v>9.4299926757820458</c:v>
                </c:pt>
                <c:pt idx="2830">
                  <c:v>9.3999938964850003</c:v>
                </c:pt>
                <c:pt idx="2831">
                  <c:v>9.5</c:v>
                </c:pt>
                <c:pt idx="2832">
                  <c:v>9.5400085449220455</c:v>
                </c:pt>
                <c:pt idx="2833">
                  <c:v>9.5799865722660229</c:v>
                </c:pt>
                <c:pt idx="2834">
                  <c:v>9.5199890136720455</c:v>
                </c:pt>
                <c:pt idx="2835">
                  <c:v>9.4700012207040345</c:v>
                </c:pt>
                <c:pt idx="2836">
                  <c:v>9.3699951171880116</c:v>
                </c:pt>
                <c:pt idx="2837">
                  <c:v>9.3699951171880116</c:v>
                </c:pt>
                <c:pt idx="2838">
                  <c:v>9.3099975585940342</c:v>
                </c:pt>
                <c:pt idx="2839">
                  <c:v>9.4100036621100003</c:v>
                </c:pt>
                <c:pt idx="2840">
                  <c:v>9.5799865722660229</c:v>
                </c:pt>
                <c:pt idx="2841">
                  <c:v>9.8399963378910229</c:v>
                </c:pt>
                <c:pt idx="2842">
                  <c:v>9.7200012207040345</c:v>
                </c:pt>
                <c:pt idx="2843">
                  <c:v>9.5700073242190342</c:v>
                </c:pt>
                <c:pt idx="2844">
                  <c:v>9.6699829101570458</c:v>
                </c:pt>
                <c:pt idx="2845">
                  <c:v>9.6600036621100003</c:v>
                </c:pt>
                <c:pt idx="2846">
                  <c:v>9.6600036621100003</c:v>
                </c:pt>
                <c:pt idx="2847">
                  <c:v>9.6000061035160229</c:v>
                </c:pt>
                <c:pt idx="2848">
                  <c:v>9.5599975585940342</c:v>
                </c:pt>
                <c:pt idx="2849">
                  <c:v>9.7699890136720455</c:v>
                </c:pt>
                <c:pt idx="2850">
                  <c:v>9.8699951171880116</c:v>
                </c:pt>
                <c:pt idx="2851">
                  <c:v>9.9499816894540345</c:v>
                </c:pt>
                <c:pt idx="2852">
                  <c:v>10.119995117188012</c:v>
                </c:pt>
                <c:pt idx="2853">
                  <c:v>10.190002441407046</c:v>
                </c:pt>
                <c:pt idx="2854">
                  <c:v>10.299987792969034</c:v>
                </c:pt>
                <c:pt idx="2855">
                  <c:v>10.419982910157046</c:v>
                </c:pt>
                <c:pt idx="2856">
                  <c:v>9.8800048828130116</c:v>
                </c:pt>
                <c:pt idx="2857">
                  <c:v>9.6000061035160229</c:v>
                </c:pt>
                <c:pt idx="2858">
                  <c:v>9.489990234375</c:v>
                </c:pt>
                <c:pt idx="2859">
                  <c:v>9.6099853515630116</c:v>
                </c:pt>
                <c:pt idx="2860">
                  <c:v>9.6000061035160229</c:v>
                </c:pt>
                <c:pt idx="2861">
                  <c:v>9.5799865722660229</c:v>
                </c:pt>
                <c:pt idx="2862">
                  <c:v>9.6499938964850003</c:v>
                </c:pt>
                <c:pt idx="2863">
                  <c:v>9.7200012207040345</c:v>
                </c:pt>
                <c:pt idx="2864">
                  <c:v>9.5400085449220455</c:v>
                </c:pt>
                <c:pt idx="2865">
                  <c:v>9.4499816894540345</c:v>
                </c:pt>
                <c:pt idx="2866">
                  <c:v>10.029998779297046</c:v>
                </c:pt>
                <c:pt idx="2867">
                  <c:v>10.040008544922046</c:v>
                </c:pt>
                <c:pt idx="2868">
                  <c:v>9.2900085449220455</c:v>
                </c:pt>
                <c:pt idx="2869">
                  <c:v>9.5899963378910229</c:v>
                </c:pt>
                <c:pt idx="2870">
                  <c:v>9.8099975585940342</c:v>
                </c:pt>
                <c:pt idx="2871">
                  <c:v>9.2699890136720455</c:v>
                </c:pt>
                <c:pt idx="2872">
                  <c:v>9.0799865722660229</c:v>
                </c:pt>
                <c:pt idx="2873">
                  <c:v>9.1199951171880116</c:v>
                </c:pt>
                <c:pt idx="2874">
                  <c:v>9.3099975585940342</c:v>
                </c:pt>
                <c:pt idx="2875">
                  <c:v>9.2900085449220455</c:v>
                </c:pt>
                <c:pt idx="2876">
                  <c:v>9.4400024414070458</c:v>
                </c:pt>
                <c:pt idx="2877">
                  <c:v>9.2300109863290345</c:v>
                </c:pt>
                <c:pt idx="2878">
                  <c:v>9.260009765625</c:v>
                </c:pt>
                <c:pt idx="2879">
                  <c:v>9.3500061035160229</c:v>
                </c:pt>
                <c:pt idx="2880">
                  <c:v>9.3899841308600003</c:v>
                </c:pt>
                <c:pt idx="2881">
                  <c:v>9.489990234375</c:v>
                </c:pt>
                <c:pt idx="2882">
                  <c:v>9.2999877929690342</c:v>
                </c:pt>
                <c:pt idx="2883">
                  <c:v>9.2999877929690342</c:v>
                </c:pt>
                <c:pt idx="2884">
                  <c:v>9.7300109863290345</c:v>
                </c:pt>
                <c:pt idx="2885">
                  <c:v>9.6799926757820458</c:v>
                </c:pt>
                <c:pt idx="2886">
                  <c:v>9.5499877929690342</c:v>
                </c:pt>
                <c:pt idx="2887">
                  <c:v>9.5599975585940342</c:v>
                </c:pt>
                <c:pt idx="2888">
                  <c:v>9.5899963378910229</c:v>
                </c:pt>
                <c:pt idx="2889">
                  <c:v>10.149993896485</c:v>
                </c:pt>
                <c:pt idx="2890">
                  <c:v>9.8299865722660229</c:v>
                </c:pt>
                <c:pt idx="2891">
                  <c:v>9.4599914550790345</c:v>
                </c:pt>
                <c:pt idx="2892">
                  <c:v>9.6099853515630116</c:v>
                </c:pt>
                <c:pt idx="2893">
                  <c:v>9.6000061035160229</c:v>
                </c:pt>
                <c:pt idx="2894">
                  <c:v>9.8200073242190342</c:v>
                </c:pt>
                <c:pt idx="2895">
                  <c:v>9.7300109863290345</c:v>
                </c:pt>
                <c:pt idx="2896">
                  <c:v>9.7200012207040345</c:v>
                </c:pt>
                <c:pt idx="2897">
                  <c:v>9.8299865722660229</c:v>
                </c:pt>
                <c:pt idx="2898">
                  <c:v>10.010009765625</c:v>
                </c:pt>
                <c:pt idx="2899">
                  <c:v>10.070007324219034</c:v>
                </c:pt>
                <c:pt idx="2900">
                  <c:v>9.75</c:v>
                </c:pt>
                <c:pt idx="2901">
                  <c:v>9.6199951171880116</c:v>
                </c:pt>
                <c:pt idx="2902">
                  <c:v>9.4299926757820458</c:v>
                </c:pt>
                <c:pt idx="2903">
                  <c:v>9.5700073242190342</c:v>
                </c:pt>
                <c:pt idx="2904">
                  <c:v>9.2200012207040345</c:v>
                </c:pt>
                <c:pt idx="2905">
                  <c:v>9.0599975585940342</c:v>
                </c:pt>
                <c:pt idx="2906">
                  <c:v>9.1300048828130116</c:v>
                </c:pt>
                <c:pt idx="2907">
                  <c:v>9.4800109863290345</c:v>
                </c:pt>
                <c:pt idx="2908">
                  <c:v>9.5</c:v>
                </c:pt>
                <c:pt idx="2909">
                  <c:v>9.3500061035160229</c:v>
                </c:pt>
                <c:pt idx="2910">
                  <c:v>9.6499938964850003</c:v>
                </c:pt>
                <c:pt idx="2911">
                  <c:v>9.760009765625</c:v>
                </c:pt>
                <c:pt idx="2912">
                  <c:v>9.3399963378910229</c:v>
                </c:pt>
                <c:pt idx="2913">
                  <c:v>9.2699890136720455</c:v>
                </c:pt>
                <c:pt idx="2914">
                  <c:v>9.2999877929690342</c:v>
                </c:pt>
                <c:pt idx="2915">
                  <c:v>8.9800109863290345</c:v>
                </c:pt>
                <c:pt idx="2916">
                  <c:v>8.8999938964850003</c:v>
                </c:pt>
                <c:pt idx="2917">
                  <c:v>9.010009765625</c:v>
                </c:pt>
                <c:pt idx="2918">
                  <c:v>9.1900024414070458</c:v>
                </c:pt>
                <c:pt idx="2919">
                  <c:v>9.3899841308600003</c:v>
                </c:pt>
                <c:pt idx="2920">
                  <c:v>9.6600036621100003</c:v>
                </c:pt>
                <c:pt idx="2921">
                  <c:v>9.7099914550790345</c:v>
                </c:pt>
                <c:pt idx="2922">
                  <c:v>9.4100036621100003</c:v>
                </c:pt>
                <c:pt idx="2923">
                  <c:v>9.6999816894540345</c:v>
                </c:pt>
                <c:pt idx="2924">
                  <c:v>10.059997558594034</c:v>
                </c:pt>
                <c:pt idx="2925">
                  <c:v>10.279998779297046</c:v>
                </c:pt>
                <c:pt idx="2926">
                  <c:v>9.9199829101570458</c:v>
                </c:pt>
                <c:pt idx="2927">
                  <c:v>9.8099975585940342</c:v>
                </c:pt>
                <c:pt idx="2928">
                  <c:v>9.8200073242190342</c:v>
                </c:pt>
                <c:pt idx="2929">
                  <c:v>9.760009765625</c:v>
                </c:pt>
                <c:pt idx="2930">
                  <c:v>9.7099914550790345</c:v>
                </c:pt>
                <c:pt idx="2931">
                  <c:v>9.8800048828130116</c:v>
                </c:pt>
                <c:pt idx="2932">
                  <c:v>9.5799865722660229</c:v>
                </c:pt>
                <c:pt idx="2933">
                  <c:v>9.2200012207040345</c:v>
                </c:pt>
                <c:pt idx="2934">
                  <c:v>9.3699951171880116</c:v>
                </c:pt>
                <c:pt idx="2935">
                  <c:v>9.1300048828130116</c:v>
                </c:pt>
                <c:pt idx="2936">
                  <c:v>9.2200012207040345</c:v>
                </c:pt>
                <c:pt idx="2937">
                  <c:v>9.3299865722660229</c:v>
                </c:pt>
                <c:pt idx="2938">
                  <c:v>9.5799865722660229</c:v>
                </c:pt>
                <c:pt idx="2939">
                  <c:v>9.6000061035160229</c:v>
                </c:pt>
                <c:pt idx="2940">
                  <c:v>9.4499816894540345</c:v>
                </c:pt>
                <c:pt idx="2941">
                  <c:v>9.239990234375</c:v>
                </c:pt>
                <c:pt idx="2942">
                  <c:v>9.1399841308600003</c:v>
                </c:pt>
                <c:pt idx="2943">
                  <c:v>9.3399963378910229</c:v>
                </c:pt>
                <c:pt idx="2944">
                  <c:v>9.5299987792970455</c:v>
                </c:pt>
                <c:pt idx="2945">
                  <c:v>9.260009765625</c:v>
                </c:pt>
                <c:pt idx="2946">
                  <c:v>9.2699890136720455</c:v>
                </c:pt>
                <c:pt idx="2947">
                  <c:v>9.4599914550790345</c:v>
                </c:pt>
                <c:pt idx="2948">
                  <c:v>9.5700073242190342</c:v>
                </c:pt>
                <c:pt idx="2949">
                  <c:v>9.5700073242190342</c:v>
                </c:pt>
                <c:pt idx="2950">
                  <c:v>9.4700012207040345</c:v>
                </c:pt>
                <c:pt idx="2951">
                  <c:v>9.6999816894540345</c:v>
                </c:pt>
                <c:pt idx="2952">
                  <c:v>9.4400024414070458</c:v>
                </c:pt>
                <c:pt idx="2953">
                  <c:v>9.1199951171880116</c:v>
                </c:pt>
                <c:pt idx="2954">
                  <c:v>8.9800109863290345</c:v>
                </c:pt>
                <c:pt idx="2955">
                  <c:v>9.1000061035160229</c:v>
                </c:pt>
                <c:pt idx="2956">
                  <c:v>9.25</c:v>
                </c:pt>
                <c:pt idx="2957">
                  <c:v>9.3399963378910229</c:v>
                </c:pt>
                <c:pt idx="2958">
                  <c:v>9.1900024414070458</c:v>
                </c:pt>
                <c:pt idx="2959">
                  <c:v>9.6300048828130116</c:v>
                </c:pt>
                <c:pt idx="2960">
                  <c:v>9.75</c:v>
                </c:pt>
                <c:pt idx="2961">
                  <c:v>9.3899841308600003</c:v>
                </c:pt>
                <c:pt idx="2962">
                  <c:v>8.8299865722660229</c:v>
                </c:pt>
                <c:pt idx="2963">
                  <c:v>8.8800048828130116</c:v>
                </c:pt>
                <c:pt idx="2964">
                  <c:v>8.5599975585940342</c:v>
                </c:pt>
                <c:pt idx="2965">
                  <c:v>8.6799926757820458</c:v>
                </c:pt>
                <c:pt idx="2966">
                  <c:v>9.0599975585940342</c:v>
                </c:pt>
                <c:pt idx="2967">
                  <c:v>9.4100036621100003</c:v>
                </c:pt>
                <c:pt idx="2968">
                  <c:v>9.4100036621100003</c:v>
                </c:pt>
                <c:pt idx="2969">
                  <c:v>9.6300048828130116</c:v>
                </c:pt>
                <c:pt idx="2970">
                  <c:v>9.3099975585940342</c:v>
                </c:pt>
                <c:pt idx="2971">
                  <c:v>9.0799865722660229</c:v>
                </c:pt>
                <c:pt idx="2972">
                  <c:v>8.760009765625</c:v>
                </c:pt>
                <c:pt idx="2973">
                  <c:v>9.0599975585940342</c:v>
                </c:pt>
                <c:pt idx="2974">
                  <c:v>9.510009765625</c:v>
                </c:pt>
                <c:pt idx="2975">
                  <c:v>9.5299987792970455</c:v>
                </c:pt>
                <c:pt idx="2976">
                  <c:v>9.25</c:v>
                </c:pt>
                <c:pt idx="2977">
                  <c:v>9.1799926757820458</c:v>
                </c:pt>
                <c:pt idx="2978">
                  <c:v>9.0599975585940342</c:v>
                </c:pt>
                <c:pt idx="2979">
                  <c:v>9.0299987792970455</c:v>
                </c:pt>
                <c:pt idx="2980">
                  <c:v>8.9400024414070458</c:v>
                </c:pt>
                <c:pt idx="2981">
                  <c:v>9.1300048828130116</c:v>
                </c:pt>
                <c:pt idx="2982">
                  <c:v>9.4299926757820458</c:v>
                </c:pt>
                <c:pt idx="2983">
                  <c:v>9.5899963378910229</c:v>
                </c:pt>
                <c:pt idx="2984">
                  <c:v>9.489990234375</c:v>
                </c:pt>
                <c:pt idx="2985">
                  <c:v>9.3999938964850003</c:v>
                </c:pt>
                <c:pt idx="2986">
                  <c:v>8.7099914550790345</c:v>
                </c:pt>
                <c:pt idx="2987">
                  <c:v>8.7300109863290345</c:v>
                </c:pt>
                <c:pt idx="2988">
                  <c:v>8.6000061035160229</c:v>
                </c:pt>
                <c:pt idx="2989">
                  <c:v>8.3200073242190342</c:v>
                </c:pt>
                <c:pt idx="2990">
                  <c:v>8.3999938964850003</c:v>
                </c:pt>
                <c:pt idx="2991">
                  <c:v>8.6000061035160229</c:v>
                </c:pt>
                <c:pt idx="2992">
                  <c:v>8.8099975585940342</c:v>
                </c:pt>
                <c:pt idx="2993">
                  <c:v>9.0499877929690342</c:v>
                </c:pt>
                <c:pt idx="2994">
                  <c:v>8.6600036621100003</c:v>
                </c:pt>
                <c:pt idx="2995">
                  <c:v>8.75</c:v>
                </c:pt>
                <c:pt idx="2996">
                  <c:v>9.0400085449220455</c:v>
                </c:pt>
                <c:pt idx="2997">
                  <c:v>8.5599975585940342</c:v>
                </c:pt>
                <c:pt idx="2998">
                  <c:v>9.2999877929690342</c:v>
                </c:pt>
                <c:pt idx="2999">
                  <c:v>9.4400024414070458</c:v>
                </c:pt>
                <c:pt idx="3000">
                  <c:v>8.4599914550790345</c:v>
                </c:pt>
                <c:pt idx="3001">
                  <c:v>8.1900024414070458</c:v>
                </c:pt>
                <c:pt idx="3002">
                  <c:v>8.3299865722660229</c:v>
                </c:pt>
                <c:pt idx="3003">
                  <c:v>8.5799865722660229</c:v>
                </c:pt>
                <c:pt idx="3004">
                  <c:v>8.5</c:v>
                </c:pt>
                <c:pt idx="3005">
                  <c:v>8.1799926757820458</c:v>
                </c:pt>
                <c:pt idx="3006">
                  <c:v>8.3399963378910229</c:v>
                </c:pt>
                <c:pt idx="3007">
                  <c:v>8.7900085449220455</c:v>
                </c:pt>
                <c:pt idx="3008">
                  <c:v>8.8500061035160229</c:v>
                </c:pt>
                <c:pt idx="3009">
                  <c:v>8.6399841308600003</c:v>
                </c:pt>
                <c:pt idx="3010">
                  <c:v>9.0499877929690342</c:v>
                </c:pt>
                <c:pt idx="3011">
                  <c:v>8.3699951171880116</c:v>
                </c:pt>
                <c:pt idx="3012">
                  <c:v>8.760009765625</c:v>
                </c:pt>
                <c:pt idx="3013">
                  <c:v>9.1699829101570458</c:v>
                </c:pt>
                <c:pt idx="3014">
                  <c:v>8.7099914550790345</c:v>
                </c:pt>
                <c:pt idx="3015">
                  <c:v>8.6099853515630116</c:v>
                </c:pt>
                <c:pt idx="3016">
                  <c:v>8.4800109863290345</c:v>
                </c:pt>
                <c:pt idx="3017">
                  <c:v>8.2999877929690342</c:v>
                </c:pt>
                <c:pt idx="3018">
                  <c:v>8.5799865722660229</c:v>
                </c:pt>
                <c:pt idx="3019">
                  <c:v>8.1399841308600003</c:v>
                </c:pt>
                <c:pt idx="3020">
                  <c:v>8.2300109863290345</c:v>
                </c:pt>
                <c:pt idx="3021">
                  <c:v>8.1799926757820458</c:v>
                </c:pt>
                <c:pt idx="3022">
                  <c:v>8.3899841308600003</c:v>
                </c:pt>
                <c:pt idx="3023">
                  <c:v>8.3999938964850003</c:v>
                </c:pt>
                <c:pt idx="3024">
                  <c:v>8.1900024414070458</c:v>
                </c:pt>
                <c:pt idx="3025">
                  <c:v>8.2999877929690342</c:v>
                </c:pt>
                <c:pt idx="3026">
                  <c:v>8.4400024414070458</c:v>
                </c:pt>
                <c:pt idx="3027">
                  <c:v>8.9499816894540345</c:v>
                </c:pt>
                <c:pt idx="3028">
                  <c:v>7.9499816894540345</c:v>
                </c:pt>
                <c:pt idx="3029">
                  <c:v>8.25</c:v>
                </c:pt>
                <c:pt idx="3030">
                  <c:v>8.2699890136720455</c:v>
                </c:pt>
                <c:pt idx="3031">
                  <c:v>8.510009765625</c:v>
                </c:pt>
                <c:pt idx="3032">
                  <c:v>8.7099914550790345</c:v>
                </c:pt>
                <c:pt idx="3033">
                  <c:v>8.489990234375</c:v>
                </c:pt>
                <c:pt idx="3034">
                  <c:v>8.1499938964850003</c:v>
                </c:pt>
                <c:pt idx="3035">
                  <c:v>8.1799926757820458</c:v>
                </c:pt>
                <c:pt idx="3036">
                  <c:v>8.1000061035160229</c:v>
                </c:pt>
                <c:pt idx="3037">
                  <c:v>8.4499816894540345</c:v>
                </c:pt>
                <c:pt idx="3038">
                  <c:v>9.010009765625</c:v>
                </c:pt>
                <c:pt idx="3039">
                  <c:v>8.8699951171880116</c:v>
                </c:pt>
                <c:pt idx="3040">
                  <c:v>8.6600036621100003</c:v>
                </c:pt>
                <c:pt idx="3041">
                  <c:v>8.6000061035160229</c:v>
                </c:pt>
                <c:pt idx="3042">
                  <c:v>8.9700012207040345</c:v>
                </c:pt>
                <c:pt idx="3043">
                  <c:v>9.2300109863290345</c:v>
                </c:pt>
                <c:pt idx="3044">
                  <c:v>8.3599853515630116</c:v>
                </c:pt>
                <c:pt idx="3045">
                  <c:v>8.7099914550790345</c:v>
                </c:pt>
                <c:pt idx="3046">
                  <c:v>9.0400085449220455</c:v>
                </c:pt>
                <c:pt idx="3047">
                  <c:v>8.8699951171880116</c:v>
                </c:pt>
                <c:pt idx="3048">
                  <c:v>8.0299987792970455</c:v>
                </c:pt>
                <c:pt idx="3049">
                  <c:v>8.1000061035160229</c:v>
                </c:pt>
                <c:pt idx="3050">
                  <c:v>8.5299987792970455</c:v>
                </c:pt>
                <c:pt idx="3051">
                  <c:v>8.3999938964850003</c:v>
                </c:pt>
                <c:pt idx="3052">
                  <c:v>8.5499877929690342</c:v>
                </c:pt>
                <c:pt idx="3053">
                  <c:v>8.2900085449220455</c:v>
                </c:pt>
                <c:pt idx="3054">
                  <c:v>8.2099914550790345</c:v>
                </c:pt>
                <c:pt idx="3055">
                  <c:v>8.3099975585940342</c:v>
                </c:pt>
                <c:pt idx="3056">
                  <c:v>8.0499877929690342</c:v>
                </c:pt>
                <c:pt idx="3057">
                  <c:v>8.1099853515630116</c:v>
                </c:pt>
                <c:pt idx="3058">
                  <c:v>8.0899963378910229</c:v>
                </c:pt>
                <c:pt idx="3059">
                  <c:v>8.2999877929690342</c:v>
                </c:pt>
                <c:pt idx="3060">
                  <c:v>8.1600036621100003</c:v>
                </c:pt>
                <c:pt idx="3061">
                  <c:v>8.0499877929690342</c:v>
                </c:pt>
                <c:pt idx="3062">
                  <c:v>8.1000061035160229</c:v>
                </c:pt>
                <c:pt idx="3063">
                  <c:v>8.1000061035160229</c:v>
                </c:pt>
                <c:pt idx="3064">
                  <c:v>8.2099914550790345</c:v>
                </c:pt>
                <c:pt idx="3065">
                  <c:v>8.5700073242190342</c:v>
                </c:pt>
                <c:pt idx="3066">
                  <c:v>8.5899963378910229</c:v>
                </c:pt>
                <c:pt idx="3067">
                  <c:v>8.5599975585940342</c:v>
                </c:pt>
                <c:pt idx="3068">
                  <c:v>8.5700073242190342</c:v>
                </c:pt>
                <c:pt idx="3069">
                  <c:v>8.4800109863290345</c:v>
                </c:pt>
                <c:pt idx="3070">
                  <c:v>8.760009765625</c:v>
                </c:pt>
                <c:pt idx="3071">
                  <c:v>8.8999938964850003</c:v>
                </c:pt>
                <c:pt idx="3072">
                  <c:v>9.0199890136720455</c:v>
                </c:pt>
                <c:pt idx="3073">
                  <c:v>9.1399841308600003</c:v>
                </c:pt>
                <c:pt idx="3074">
                  <c:v>8.7699890136720455</c:v>
                </c:pt>
                <c:pt idx="3075">
                  <c:v>8.75</c:v>
                </c:pt>
                <c:pt idx="3076">
                  <c:v>8.75</c:v>
                </c:pt>
                <c:pt idx="3077">
                  <c:v>9.1199951171880116</c:v>
                </c:pt>
                <c:pt idx="3078">
                  <c:v>8.8800048828130116</c:v>
                </c:pt>
                <c:pt idx="3079">
                  <c:v>8.9299926757820458</c:v>
                </c:pt>
                <c:pt idx="3080">
                  <c:v>9.2099914550790345</c:v>
                </c:pt>
                <c:pt idx="3081">
                  <c:v>9.010009765625</c:v>
                </c:pt>
                <c:pt idx="3082">
                  <c:v>8.989990234375</c:v>
                </c:pt>
                <c:pt idx="3083">
                  <c:v>8.7799987792970455</c:v>
                </c:pt>
                <c:pt idx="3084">
                  <c:v>8.489990234375</c:v>
                </c:pt>
                <c:pt idx="3085">
                  <c:v>9.1300048828130116</c:v>
                </c:pt>
                <c:pt idx="3086">
                  <c:v>9.0700073242190342</c:v>
                </c:pt>
                <c:pt idx="3087">
                  <c:v>9.1399841308600003</c:v>
                </c:pt>
                <c:pt idx="3088">
                  <c:v>8.7900085449220455</c:v>
                </c:pt>
                <c:pt idx="3089">
                  <c:v>8.3699951171880116</c:v>
                </c:pt>
                <c:pt idx="3090">
                  <c:v>8.3299865722660229</c:v>
                </c:pt>
                <c:pt idx="3091">
                  <c:v>8.260009765625</c:v>
                </c:pt>
                <c:pt idx="3092">
                  <c:v>8.3099975585940342</c:v>
                </c:pt>
                <c:pt idx="3093">
                  <c:v>8.5499877929690342</c:v>
                </c:pt>
                <c:pt idx="3094">
                  <c:v>8.4299926757820458</c:v>
                </c:pt>
                <c:pt idx="3095">
                  <c:v>8.6300048828130116</c:v>
                </c:pt>
                <c:pt idx="3096">
                  <c:v>8.989990234375</c:v>
                </c:pt>
                <c:pt idx="3097">
                  <c:v>9.1099853515630116</c:v>
                </c:pt>
                <c:pt idx="3098">
                  <c:v>8.8999938964850003</c:v>
                </c:pt>
                <c:pt idx="3099">
                  <c:v>8.8500061035160229</c:v>
                </c:pt>
                <c:pt idx="3100">
                  <c:v>8.8099975585940342</c:v>
                </c:pt>
                <c:pt idx="3101">
                  <c:v>8.9599914550790345</c:v>
                </c:pt>
                <c:pt idx="3102">
                  <c:v>8.9700012207040345</c:v>
                </c:pt>
                <c:pt idx="3103">
                  <c:v>8.989990234375</c:v>
                </c:pt>
                <c:pt idx="3104">
                  <c:v>9.0199890136720455</c:v>
                </c:pt>
                <c:pt idx="3105">
                  <c:v>8.9199829101570458</c:v>
                </c:pt>
                <c:pt idx="3106">
                  <c:v>8.7099914550790345</c:v>
                </c:pt>
                <c:pt idx="3107">
                  <c:v>8.3599853515630116</c:v>
                </c:pt>
                <c:pt idx="3108">
                  <c:v>8.3899841308600003</c:v>
                </c:pt>
                <c:pt idx="3109">
                  <c:v>8.5499877929690342</c:v>
                </c:pt>
                <c:pt idx="3110">
                  <c:v>8.760009765625</c:v>
                </c:pt>
                <c:pt idx="3111">
                  <c:v>8.8800048828130116</c:v>
                </c:pt>
                <c:pt idx="3112">
                  <c:v>8.7799987792970455</c:v>
                </c:pt>
                <c:pt idx="3113">
                  <c:v>8.6300048828130116</c:v>
                </c:pt>
                <c:pt idx="3114">
                  <c:v>8.760009765625</c:v>
                </c:pt>
                <c:pt idx="3115">
                  <c:v>8.8899841308600003</c:v>
                </c:pt>
                <c:pt idx="3116">
                  <c:v>8.9299926757820458</c:v>
                </c:pt>
                <c:pt idx="3117">
                  <c:v>8.8699951171880116</c:v>
                </c:pt>
                <c:pt idx="3118">
                  <c:v>8.9199829101570458</c:v>
                </c:pt>
                <c:pt idx="3119">
                  <c:v>9.1000061035160229</c:v>
                </c:pt>
                <c:pt idx="3120">
                  <c:v>9.1799926757820458</c:v>
                </c:pt>
                <c:pt idx="3121">
                  <c:v>9.3899841308600003</c:v>
                </c:pt>
                <c:pt idx="3122">
                  <c:v>9.1699829101570458</c:v>
                </c:pt>
                <c:pt idx="3123">
                  <c:v>9.25</c:v>
                </c:pt>
                <c:pt idx="3124">
                  <c:v>9.4100036621100003</c:v>
                </c:pt>
                <c:pt idx="3125">
                  <c:v>9.489990234375</c:v>
                </c:pt>
                <c:pt idx="3126">
                  <c:v>9.4100036621100003</c:v>
                </c:pt>
                <c:pt idx="3127">
                  <c:v>9.3099975585940342</c:v>
                </c:pt>
                <c:pt idx="3128">
                  <c:v>9.3599853515630116</c:v>
                </c:pt>
                <c:pt idx="3129">
                  <c:v>9.2699890136720455</c:v>
                </c:pt>
                <c:pt idx="3130">
                  <c:v>9.2900085449220455</c:v>
                </c:pt>
                <c:pt idx="3131">
                  <c:v>9.3800048828130116</c:v>
                </c:pt>
                <c:pt idx="3132">
                  <c:v>9.1900024414070458</c:v>
                </c:pt>
                <c:pt idx="3133">
                  <c:v>9.2799987792970455</c:v>
                </c:pt>
                <c:pt idx="3134">
                  <c:v>9.1199951171880116</c:v>
                </c:pt>
                <c:pt idx="3135">
                  <c:v>9.0899963378910229</c:v>
                </c:pt>
                <c:pt idx="3136">
                  <c:v>9.2099914550790345</c:v>
                </c:pt>
                <c:pt idx="3137">
                  <c:v>9.4400024414070458</c:v>
                </c:pt>
                <c:pt idx="3138">
                  <c:v>9.4499816894540345</c:v>
                </c:pt>
                <c:pt idx="3139">
                  <c:v>9.1399841308600003</c:v>
                </c:pt>
                <c:pt idx="3140">
                  <c:v>9.4700012207040345</c:v>
                </c:pt>
                <c:pt idx="3141">
                  <c:v>9.6300048828130116</c:v>
                </c:pt>
                <c:pt idx="3142">
                  <c:v>9.7200012207040345</c:v>
                </c:pt>
                <c:pt idx="3143">
                  <c:v>9.4700012207040345</c:v>
                </c:pt>
                <c:pt idx="3144">
                  <c:v>9.2300109863290345</c:v>
                </c:pt>
                <c:pt idx="3145">
                  <c:v>9.4299926757820458</c:v>
                </c:pt>
                <c:pt idx="3146">
                  <c:v>9.4400024414070458</c:v>
                </c:pt>
                <c:pt idx="3147">
                  <c:v>9.2300109863290345</c:v>
                </c:pt>
                <c:pt idx="3148">
                  <c:v>9.0700073242190342</c:v>
                </c:pt>
                <c:pt idx="3149">
                  <c:v>9.1199951171880116</c:v>
                </c:pt>
                <c:pt idx="3150">
                  <c:v>9.2200012207040345</c:v>
                </c:pt>
                <c:pt idx="3151">
                  <c:v>9.2300109863290345</c:v>
                </c:pt>
                <c:pt idx="3152">
                  <c:v>9.5</c:v>
                </c:pt>
                <c:pt idx="3153">
                  <c:v>9.3899841308600003</c:v>
                </c:pt>
                <c:pt idx="3154">
                  <c:v>9.5</c:v>
                </c:pt>
                <c:pt idx="3155">
                  <c:v>9.5599975585940342</c:v>
                </c:pt>
                <c:pt idx="3156">
                  <c:v>9.5799865722660229</c:v>
                </c:pt>
                <c:pt idx="3157">
                  <c:v>9.5</c:v>
                </c:pt>
                <c:pt idx="3158">
                  <c:v>9.6099853515630116</c:v>
                </c:pt>
                <c:pt idx="3159">
                  <c:v>9.3699951171880116</c:v>
                </c:pt>
                <c:pt idx="3160">
                  <c:v>9.4400024414070458</c:v>
                </c:pt>
                <c:pt idx="3161">
                  <c:v>9.6499938964850003</c:v>
                </c:pt>
                <c:pt idx="3162">
                  <c:v>9.6600036621100003</c:v>
                </c:pt>
                <c:pt idx="3163">
                  <c:v>9.4800109863290345</c:v>
                </c:pt>
                <c:pt idx="3164">
                  <c:v>9.5199890136720455</c:v>
                </c:pt>
                <c:pt idx="3165">
                  <c:v>9.4599914550790345</c:v>
                </c:pt>
                <c:pt idx="3166">
                  <c:v>9.6799926757820458</c:v>
                </c:pt>
                <c:pt idx="3167">
                  <c:v>9.7099914550790345</c:v>
                </c:pt>
                <c:pt idx="3168">
                  <c:v>9.7799987792970455</c:v>
                </c:pt>
                <c:pt idx="3169">
                  <c:v>9.6199951171880116</c:v>
                </c:pt>
                <c:pt idx="3170">
                  <c:v>9.5700073242190342</c:v>
                </c:pt>
                <c:pt idx="3171">
                  <c:v>9.510009765625</c:v>
                </c:pt>
                <c:pt idx="3172">
                  <c:v>9.5499877929690342</c:v>
                </c:pt>
                <c:pt idx="3173">
                  <c:v>9.5499877929690342</c:v>
                </c:pt>
                <c:pt idx="3174">
                  <c:v>9.6399841308600003</c:v>
                </c:pt>
                <c:pt idx="3175">
                  <c:v>9.4299926757820458</c:v>
                </c:pt>
                <c:pt idx="3176">
                  <c:v>9.3399963378910229</c:v>
                </c:pt>
                <c:pt idx="3177">
                  <c:v>9.4299926757820458</c:v>
                </c:pt>
                <c:pt idx="3178">
                  <c:v>9.4400024414070458</c:v>
                </c:pt>
                <c:pt idx="3179">
                  <c:v>9.3999938964850003</c:v>
                </c:pt>
                <c:pt idx="3180">
                  <c:v>9.2999877929690342</c:v>
                </c:pt>
                <c:pt idx="3181">
                  <c:v>9.4100036621100003</c:v>
                </c:pt>
                <c:pt idx="3182">
                  <c:v>9.4800109863290345</c:v>
                </c:pt>
                <c:pt idx="3183">
                  <c:v>9.3200073242190342</c:v>
                </c:pt>
                <c:pt idx="3184">
                  <c:v>9.4299926757820458</c:v>
                </c:pt>
                <c:pt idx="3185">
                  <c:v>9.3200073242190342</c:v>
                </c:pt>
                <c:pt idx="3186">
                  <c:v>9.2999877929690342</c:v>
                </c:pt>
                <c:pt idx="3187">
                  <c:v>9.4599914550790345</c:v>
                </c:pt>
                <c:pt idx="3188">
                  <c:v>9.7099914550790345</c:v>
                </c:pt>
                <c:pt idx="3189">
                  <c:v>9.6399841308600003</c:v>
                </c:pt>
                <c:pt idx="3190">
                  <c:v>9.6199951171880116</c:v>
                </c:pt>
                <c:pt idx="3191">
                  <c:v>9.5400085449220455</c:v>
                </c:pt>
                <c:pt idx="3192">
                  <c:v>9.260009765625</c:v>
                </c:pt>
                <c:pt idx="3193">
                  <c:v>9.4400024414070458</c:v>
                </c:pt>
                <c:pt idx="3194">
                  <c:v>9.4100036621100003</c:v>
                </c:pt>
                <c:pt idx="3195">
                  <c:v>9.1499938964850003</c:v>
                </c:pt>
                <c:pt idx="3196">
                  <c:v>9.1199951171880116</c:v>
                </c:pt>
                <c:pt idx="3197">
                  <c:v>9.0700073242190342</c:v>
                </c:pt>
                <c:pt idx="3198">
                  <c:v>9.2200012207040345</c:v>
                </c:pt>
                <c:pt idx="3199">
                  <c:v>9.3200073242190342</c:v>
                </c:pt>
                <c:pt idx="3200">
                  <c:v>9.5</c:v>
                </c:pt>
                <c:pt idx="3201">
                  <c:v>9.260009765625</c:v>
                </c:pt>
                <c:pt idx="3202">
                  <c:v>9.2799987792970455</c:v>
                </c:pt>
                <c:pt idx="3203">
                  <c:v>9.4400024414070458</c:v>
                </c:pt>
                <c:pt idx="3204">
                  <c:v>9.4700012207040345</c:v>
                </c:pt>
                <c:pt idx="3205">
                  <c:v>9.489990234375</c:v>
                </c:pt>
                <c:pt idx="3206">
                  <c:v>9.3699951171880116</c:v>
                </c:pt>
                <c:pt idx="3207">
                  <c:v>9.2999877929690342</c:v>
                </c:pt>
                <c:pt idx="3208">
                  <c:v>9.260009765625</c:v>
                </c:pt>
                <c:pt idx="3209">
                  <c:v>9.4100036621100003</c:v>
                </c:pt>
                <c:pt idx="3210">
                  <c:v>9.3699951171880116</c:v>
                </c:pt>
                <c:pt idx="3211">
                  <c:v>9.2099914550790345</c:v>
                </c:pt>
                <c:pt idx="3212">
                  <c:v>9.5199890136720455</c:v>
                </c:pt>
                <c:pt idx="3213">
                  <c:v>9.7999877929690342</c:v>
                </c:pt>
                <c:pt idx="3214">
                  <c:v>9.5899963378910229</c:v>
                </c:pt>
                <c:pt idx="3215">
                  <c:v>9.3399963378910229</c:v>
                </c:pt>
                <c:pt idx="3216">
                  <c:v>9.3599853515630116</c:v>
                </c:pt>
                <c:pt idx="3217">
                  <c:v>9.1399841308600003</c:v>
                </c:pt>
                <c:pt idx="3218">
                  <c:v>9.5599975585940342</c:v>
                </c:pt>
                <c:pt idx="3219">
                  <c:v>9.260009765625</c:v>
                </c:pt>
                <c:pt idx="3220">
                  <c:v>9.1799926757820458</c:v>
                </c:pt>
                <c:pt idx="3221">
                  <c:v>9.0899963378910229</c:v>
                </c:pt>
                <c:pt idx="3222">
                  <c:v>9.1199951171880116</c:v>
                </c:pt>
                <c:pt idx="3223">
                  <c:v>9.0799865722660229</c:v>
                </c:pt>
                <c:pt idx="3224">
                  <c:v>8.9599914550790345</c:v>
                </c:pt>
                <c:pt idx="3225">
                  <c:v>9.0499877929690342</c:v>
                </c:pt>
                <c:pt idx="3226">
                  <c:v>9.1399841308600003</c:v>
                </c:pt>
                <c:pt idx="3227">
                  <c:v>9.239990234375</c:v>
                </c:pt>
                <c:pt idx="3228">
                  <c:v>9.4400024414070458</c:v>
                </c:pt>
                <c:pt idx="3229">
                  <c:v>9.2799987792970455</c:v>
                </c:pt>
                <c:pt idx="3230">
                  <c:v>9.260009765625</c:v>
                </c:pt>
                <c:pt idx="3231">
                  <c:v>9.0799865722660229</c:v>
                </c:pt>
                <c:pt idx="3232">
                  <c:v>9.1900024414070458</c:v>
                </c:pt>
                <c:pt idx="3233">
                  <c:v>9.2099914550790345</c:v>
                </c:pt>
                <c:pt idx="3234">
                  <c:v>9.5400085449220455</c:v>
                </c:pt>
                <c:pt idx="3235">
                  <c:v>9.7900085449220455</c:v>
                </c:pt>
                <c:pt idx="3236">
                  <c:v>9.5899963378910229</c:v>
                </c:pt>
                <c:pt idx="3237">
                  <c:v>9.6000061035160229</c:v>
                </c:pt>
                <c:pt idx="3238">
                  <c:v>9.1699829101570458</c:v>
                </c:pt>
                <c:pt idx="3239">
                  <c:v>9.1600036621100003</c:v>
                </c:pt>
                <c:pt idx="3240">
                  <c:v>8.8999938964850003</c:v>
                </c:pt>
                <c:pt idx="3241">
                  <c:v>8.3200073242190342</c:v>
                </c:pt>
                <c:pt idx="3242">
                  <c:v>8.25</c:v>
                </c:pt>
                <c:pt idx="3243">
                  <c:v>8.2699890136720455</c:v>
                </c:pt>
                <c:pt idx="3244">
                  <c:v>8.4800109863290345</c:v>
                </c:pt>
                <c:pt idx="3245">
                  <c:v>8.6999816894540345</c:v>
                </c:pt>
                <c:pt idx="3246">
                  <c:v>8.7300109863290345</c:v>
                </c:pt>
                <c:pt idx="3247">
                  <c:v>8.9199829101570458</c:v>
                </c:pt>
                <c:pt idx="3248">
                  <c:v>9.1300048828130116</c:v>
                </c:pt>
                <c:pt idx="3249">
                  <c:v>9.3099975585940342</c:v>
                </c:pt>
                <c:pt idx="3250">
                  <c:v>9.2900085449220455</c:v>
                </c:pt>
                <c:pt idx="3251">
                  <c:v>9.2300109863290345</c:v>
                </c:pt>
                <c:pt idx="3252">
                  <c:v>9.0499877929690342</c:v>
                </c:pt>
                <c:pt idx="3253">
                  <c:v>8.989990234375</c:v>
                </c:pt>
                <c:pt idx="3254">
                  <c:v>9.0799865722660229</c:v>
                </c:pt>
                <c:pt idx="3255">
                  <c:v>8.989990234375</c:v>
                </c:pt>
                <c:pt idx="3256">
                  <c:v>8.9199829101570458</c:v>
                </c:pt>
                <c:pt idx="3257">
                  <c:v>8.989990234375</c:v>
                </c:pt>
                <c:pt idx="3258">
                  <c:v>8.7300109863290345</c:v>
                </c:pt>
                <c:pt idx="3259">
                  <c:v>8.7699890136720455</c:v>
                </c:pt>
                <c:pt idx="3260">
                  <c:v>8.8699951171880116</c:v>
                </c:pt>
                <c:pt idx="3261">
                  <c:v>8.5700073242190342</c:v>
                </c:pt>
                <c:pt idx="3262">
                  <c:v>8.7900085449220455</c:v>
                </c:pt>
                <c:pt idx="3263">
                  <c:v>9.0400085449220455</c:v>
                </c:pt>
                <c:pt idx="3264">
                  <c:v>9.0499877929690342</c:v>
                </c:pt>
                <c:pt idx="3265">
                  <c:v>8.9199829101570458</c:v>
                </c:pt>
                <c:pt idx="3266">
                  <c:v>8.4299926757820458</c:v>
                </c:pt>
                <c:pt idx="3267">
                  <c:v>8.6000061035160229</c:v>
                </c:pt>
                <c:pt idx="3268">
                  <c:v>8.5400085449220455</c:v>
                </c:pt>
                <c:pt idx="3269">
                  <c:v>8.6999816894540345</c:v>
                </c:pt>
                <c:pt idx="3270">
                  <c:v>9.0299987792970455</c:v>
                </c:pt>
                <c:pt idx="3271">
                  <c:v>8.510009765625</c:v>
                </c:pt>
                <c:pt idx="3272">
                  <c:v>8.6900024414070458</c:v>
                </c:pt>
                <c:pt idx="3273">
                  <c:v>8.3200073242190342</c:v>
                </c:pt>
                <c:pt idx="3274">
                  <c:v>8.4800109863290345</c:v>
                </c:pt>
                <c:pt idx="3275">
                  <c:v>8.3399963378910229</c:v>
                </c:pt>
                <c:pt idx="3276">
                  <c:v>8.760009765625</c:v>
                </c:pt>
                <c:pt idx="3277">
                  <c:v>9.1900024414070458</c:v>
                </c:pt>
                <c:pt idx="3278">
                  <c:v>9.1499938964850003</c:v>
                </c:pt>
                <c:pt idx="3279">
                  <c:v>8.8500061035160229</c:v>
                </c:pt>
                <c:pt idx="3280">
                  <c:v>8.8899841308600003</c:v>
                </c:pt>
                <c:pt idx="3281">
                  <c:v>9.0799865722660229</c:v>
                </c:pt>
                <c:pt idx="3282">
                  <c:v>8.7699890136720455</c:v>
                </c:pt>
                <c:pt idx="3283">
                  <c:v>8.739990234375</c:v>
                </c:pt>
                <c:pt idx="3284">
                  <c:v>8.8800048828130116</c:v>
                </c:pt>
                <c:pt idx="3285">
                  <c:v>9.1300048828130116</c:v>
                </c:pt>
                <c:pt idx="3286">
                  <c:v>8.8699951171880116</c:v>
                </c:pt>
                <c:pt idx="3287">
                  <c:v>8.9800109863290345</c:v>
                </c:pt>
                <c:pt idx="3288">
                  <c:v>8.8500061035160229</c:v>
                </c:pt>
                <c:pt idx="3289">
                  <c:v>8.1600036621100003</c:v>
                </c:pt>
                <c:pt idx="3290">
                  <c:v>7.9499816894540345</c:v>
                </c:pt>
                <c:pt idx="3291">
                  <c:v>7.9299926757820458</c:v>
                </c:pt>
                <c:pt idx="3292">
                  <c:v>8.2799987792970455</c:v>
                </c:pt>
                <c:pt idx="3293">
                  <c:v>8.5599975585940342</c:v>
                </c:pt>
                <c:pt idx="3294">
                  <c:v>8.6099853515630116</c:v>
                </c:pt>
                <c:pt idx="3295">
                  <c:v>8.2999877929690342</c:v>
                </c:pt>
                <c:pt idx="3296">
                  <c:v>8.510009765625</c:v>
                </c:pt>
                <c:pt idx="3297">
                  <c:v>8.6499938964850003</c:v>
                </c:pt>
                <c:pt idx="3298">
                  <c:v>8.9400024414070458</c:v>
                </c:pt>
                <c:pt idx="3299">
                  <c:v>8.3899841308600003</c:v>
                </c:pt>
                <c:pt idx="3300">
                  <c:v>8.1699829101570458</c:v>
                </c:pt>
                <c:pt idx="3301">
                  <c:v>8.0599975585940342</c:v>
                </c:pt>
                <c:pt idx="3302">
                  <c:v>8.1099853515630116</c:v>
                </c:pt>
                <c:pt idx="3303">
                  <c:v>8.0400085449220455</c:v>
                </c:pt>
                <c:pt idx="3304">
                  <c:v>7.6000061035160229</c:v>
                </c:pt>
                <c:pt idx="3305">
                  <c:v>7.6399841308600003</c:v>
                </c:pt>
                <c:pt idx="3306">
                  <c:v>8.0799865722660229</c:v>
                </c:pt>
                <c:pt idx="3307">
                  <c:v>8.3200073242190342</c:v>
                </c:pt>
                <c:pt idx="3308">
                  <c:v>8.3500061035160229</c:v>
                </c:pt>
                <c:pt idx="3309">
                  <c:v>8.4299926757820458</c:v>
                </c:pt>
                <c:pt idx="3310">
                  <c:v>8.4100036621100003</c:v>
                </c:pt>
                <c:pt idx="3311">
                  <c:v>8.1699829101570458</c:v>
                </c:pt>
                <c:pt idx="3312">
                  <c:v>8.3299865722660229</c:v>
                </c:pt>
                <c:pt idx="3313">
                  <c:v>8.3200073242190342</c:v>
                </c:pt>
                <c:pt idx="3314">
                  <c:v>7.7900085449220455</c:v>
                </c:pt>
                <c:pt idx="3315">
                  <c:v>7.7799987792970455</c:v>
                </c:pt>
                <c:pt idx="3316">
                  <c:v>8.0799865722660229</c:v>
                </c:pt>
                <c:pt idx="3317">
                  <c:v>8.6399841308600003</c:v>
                </c:pt>
                <c:pt idx="3318">
                  <c:v>9.0599975585940342</c:v>
                </c:pt>
                <c:pt idx="3319">
                  <c:v>8.9100036621100003</c:v>
                </c:pt>
                <c:pt idx="3320">
                  <c:v>8.4700012207040345</c:v>
                </c:pt>
                <c:pt idx="3321">
                  <c:v>7.9400024414070458</c:v>
                </c:pt>
                <c:pt idx="3322">
                  <c:v>7.7699890136720455</c:v>
                </c:pt>
                <c:pt idx="3323">
                  <c:v>7.989990234375</c:v>
                </c:pt>
                <c:pt idx="3324">
                  <c:v>8.1399841308600003</c:v>
                </c:pt>
                <c:pt idx="3325">
                  <c:v>8.0799865722660229</c:v>
                </c:pt>
                <c:pt idx="3326">
                  <c:v>8.260009765625</c:v>
                </c:pt>
                <c:pt idx="3327">
                  <c:v>8.1000061035160229</c:v>
                </c:pt>
                <c:pt idx="3328">
                  <c:v>7.989990234375</c:v>
                </c:pt>
                <c:pt idx="3329">
                  <c:v>8.1699829101570458</c:v>
                </c:pt>
                <c:pt idx="3330">
                  <c:v>7.9199829101570458</c:v>
                </c:pt>
                <c:pt idx="3331">
                  <c:v>8.1300048828130116</c:v>
                </c:pt>
                <c:pt idx="3332">
                  <c:v>8.5599975585940342</c:v>
                </c:pt>
                <c:pt idx="3333">
                  <c:v>8.8099975585940342</c:v>
                </c:pt>
                <c:pt idx="3334">
                  <c:v>8.7200012207040345</c:v>
                </c:pt>
                <c:pt idx="3335">
                  <c:v>8.1699829101570458</c:v>
                </c:pt>
                <c:pt idx="3336">
                  <c:v>7.9499816894540345</c:v>
                </c:pt>
                <c:pt idx="3337">
                  <c:v>8.0499877929690342</c:v>
                </c:pt>
                <c:pt idx="3338">
                  <c:v>8.0700073242190342</c:v>
                </c:pt>
                <c:pt idx="3339">
                  <c:v>8.1799926757820458</c:v>
                </c:pt>
                <c:pt idx="3340">
                  <c:v>8.5199890136720455</c:v>
                </c:pt>
                <c:pt idx="3341">
                  <c:v>8.5199890136720455</c:v>
                </c:pt>
                <c:pt idx="3342">
                  <c:v>8.239990234375</c:v>
                </c:pt>
                <c:pt idx="3343">
                  <c:v>8.1300048828130116</c:v>
                </c:pt>
                <c:pt idx="3344">
                  <c:v>8.2099914550790345</c:v>
                </c:pt>
                <c:pt idx="3345">
                  <c:v>8.2900085449220455</c:v>
                </c:pt>
                <c:pt idx="3346">
                  <c:v>8.2999877929690342</c:v>
                </c:pt>
                <c:pt idx="3347">
                  <c:v>8.5199890136720455</c:v>
                </c:pt>
                <c:pt idx="3348">
                  <c:v>8.7099914550790345</c:v>
                </c:pt>
                <c:pt idx="3349">
                  <c:v>8.260009765625</c:v>
                </c:pt>
                <c:pt idx="3350">
                  <c:v>8.1699829101570458</c:v>
                </c:pt>
                <c:pt idx="3351">
                  <c:v>8.5499877929690342</c:v>
                </c:pt>
                <c:pt idx="3352">
                  <c:v>8.6999816894540345</c:v>
                </c:pt>
                <c:pt idx="3353">
                  <c:v>8.8899841308600003</c:v>
                </c:pt>
                <c:pt idx="3354">
                  <c:v>8.5299987792970455</c:v>
                </c:pt>
                <c:pt idx="3355">
                  <c:v>8.3599853515630116</c:v>
                </c:pt>
                <c:pt idx="3356">
                  <c:v>8.8399963378910229</c:v>
                </c:pt>
                <c:pt idx="3357">
                  <c:v>8.489990234375</c:v>
                </c:pt>
                <c:pt idx="3358">
                  <c:v>8.5899963378910229</c:v>
                </c:pt>
                <c:pt idx="3359">
                  <c:v>8.3999938964850003</c:v>
                </c:pt>
                <c:pt idx="3360">
                  <c:v>8.3099975585940342</c:v>
                </c:pt>
                <c:pt idx="3361">
                  <c:v>8.3299865722660229</c:v>
                </c:pt>
                <c:pt idx="3362">
                  <c:v>8.0400085449220455</c:v>
                </c:pt>
                <c:pt idx="3363">
                  <c:v>7.8800048828130116</c:v>
                </c:pt>
                <c:pt idx="3364">
                  <c:v>7.989990234375</c:v>
                </c:pt>
                <c:pt idx="3365">
                  <c:v>7.989990234375</c:v>
                </c:pt>
                <c:pt idx="3366">
                  <c:v>8.0799865722660229</c:v>
                </c:pt>
                <c:pt idx="3367">
                  <c:v>8.1300048828130116</c:v>
                </c:pt>
                <c:pt idx="3368">
                  <c:v>8.2699890136720455</c:v>
                </c:pt>
                <c:pt idx="3369">
                  <c:v>8.239990234375</c:v>
                </c:pt>
                <c:pt idx="3370">
                  <c:v>8.6900024414070458</c:v>
                </c:pt>
                <c:pt idx="3371">
                  <c:v>8.9499816894540345</c:v>
                </c:pt>
                <c:pt idx="3372">
                  <c:v>8.9100036621100003</c:v>
                </c:pt>
                <c:pt idx="3373">
                  <c:v>8.9199829101570458</c:v>
                </c:pt>
                <c:pt idx="3374">
                  <c:v>7.9800109863290345</c:v>
                </c:pt>
                <c:pt idx="3375">
                  <c:v>7.9800109863290345</c:v>
                </c:pt>
                <c:pt idx="3376">
                  <c:v>7.9800109863290345</c:v>
                </c:pt>
                <c:pt idx="3377">
                  <c:v>8.260009765625</c:v>
                </c:pt>
                <c:pt idx="3378">
                  <c:v>8.1300048828130116</c:v>
                </c:pt>
                <c:pt idx="3379">
                  <c:v>8.5299987792970455</c:v>
                </c:pt>
                <c:pt idx="3380">
                  <c:v>9.4299926757820458</c:v>
                </c:pt>
                <c:pt idx="3381">
                  <c:v>9.6900024414070458</c:v>
                </c:pt>
                <c:pt idx="3382">
                  <c:v>9.3200073242190342</c:v>
                </c:pt>
                <c:pt idx="3383">
                  <c:v>9.3699951171880116</c:v>
                </c:pt>
                <c:pt idx="3384">
                  <c:v>9.1900024414070458</c:v>
                </c:pt>
                <c:pt idx="3385">
                  <c:v>9.0299987792970455</c:v>
                </c:pt>
                <c:pt idx="3386">
                  <c:v>8.7699890136720455</c:v>
                </c:pt>
                <c:pt idx="3387">
                  <c:v>8.2799987792970455</c:v>
                </c:pt>
                <c:pt idx="3388">
                  <c:v>8.3099975585940342</c:v>
                </c:pt>
                <c:pt idx="3389">
                  <c:v>8.3099975585940342</c:v>
                </c:pt>
                <c:pt idx="3390">
                  <c:v>8.4199829101570458</c:v>
                </c:pt>
                <c:pt idx="3391">
                  <c:v>8.7999877929690342</c:v>
                </c:pt>
                <c:pt idx="3392">
                  <c:v>9.3500061035160229</c:v>
                </c:pt>
                <c:pt idx="3393">
                  <c:v>9.1999816894540345</c:v>
                </c:pt>
                <c:pt idx="3394">
                  <c:v>8.5499877929690342</c:v>
                </c:pt>
                <c:pt idx="3395">
                  <c:v>9.0499877929690342</c:v>
                </c:pt>
                <c:pt idx="3396">
                  <c:v>8.8200073242190342</c:v>
                </c:pt>
                <c:pt idx="3397">
                  <c:v>9.739990234375</c:v>
                </c:pt>
                <c:pt idx="3398">
                  <c:v>9.4400024414070458</c:v>
                </c:pt>
                <c:pt idx="3399">
                  <c:v>9.0700073242190342</c:v>
                </c:pt>
                <c:pt idx="3400">
                  <c:v>8.7999877929690342</c:v>
                </c:pt>
                <c:pt idx="3401">
                  <c:v>8.5799865722660229</c:v>
                </c:pt>
                <c:pt idx="3402">
                  <c:v>8.7099914550790345</c:v>
                </c:pt>
                <c:pt idx="3403">
                  <c:v>8.7300109863290345</c:v>
                </c:pt>
                <c:pt idx="3404">
                  <c:v>8.5400085449220455</c:v>
                </c:pt>
                <c:pt idx="3405">
                  <c:v>9.1900024414070458</c:v>
                </c:pt>
                <c:pt idx="3406">
                  <c:v>9.6099853515630116</c:v>
                </c:pt>
                <c:pt idx="3407">
                  <c:v>10.380004882813012</c:v>
                </c:pt>
                <c:pt idx="3408">
                  <c:v>10.459991455079034</c:v>
                </c:pt>
                <c:pt idx="3409">
                  <c:v>10.299987792969034</c:v>
                </c:pt>
                <c:pt idx="3410">
                  <c:v>9.7200012207040345</c:v>
                </c:pt>
                <c:pt idx="3411">
                  <c:v>9.4299926757820458</c:v>
                </c:pt>
                <c:pt idx="3412">
                  <c:v>9.3800048828130116</c:v>
                </c:pt>
                <c:pt idx="3413">
                  <c:v>9.3200073242190342</c:v>
                </c:pt>
                <c:pt idx="3414">
                  <c:v>9.489990234375</c:v>
                </c:pt>
                <c:pt idx="3415">
                  <c:v>8.8800048828130116</c:v>
                </c:pt>
                <c:pt idx="3416">
                  <c:v>9.0899963378910229</c:v>
                </c:pt>
                <c:pt idx="3417">
                  <c:v>9.0199890136720455</c:v>
                </c:pt>
                <c:pt idx="3418">
                  <c:v>9.0199890136720455</c:v>
                </c:pt>
                <c:pt idx="3419">
                  <c:v>8.9499816894540345</c:v>
                </c:pt>
                <c:pt idx="3420">
                  <c:v>8.8299865722660229</c:v>
                </c:pt>
                <c:pt idx="3421">
                  <c:v>9.1499938964850003</c:v>
                </c:pt>
                <c:pt idx="3422">
                  <c:v>9.6300048828130116</c:v>
                </c:pt>
                <c:pt idx="3423">
                  <c:v>9.5799865722660229</c:v>
                </c:pt>
                <c:pt idx="3424">
                  <c:v>9.6199951171880116</c:v>
                </c:pt>
                <c:pt idx="3425">
                  <c:v>10.049987792969034</c:v>
                </c:pt>
                <c:pt idx="3426">
                  <c:v>9.9499816894540345</c:v>
                </c:pt>
                <c:pt idx="3427">
                  <c:v>9.7300109863290345</c:v>
                </c:pt>
                <c:pt idx="3428">
                  <c:v>9.6600036621100003</c:v>
                </c:pt>
                <c:pt idx="3429">
                  <c:v>10.130004882813012</c:v>
                </c:pt>
                <c:pt idx="3430">
                  <c:v>10.070007324219034</c:v>
                </c:pt>
                <c:pt idx="3431">
                  <c:v>10.070007324219034</c:v>
                </c:pt>
                <c:pt idx="3432">
                  <c:v>9.5700073242190342</c:v>
                </c:pt>
                <c:pt idx="3433">
                  <c:v>9.489990234375</c:v>
                </c:pt>
                <c:pt idx="3434">
                  <c:v>9.5400085449220455</c:v>
                </c:pt>
                <c:pt idx="3435">
                  <c:v>9.6499938964850003</c:v>
                </c:pt>
                <c:pt idx="3436">
                  <c:v>9.7799987792970455</c:v>
                </c:pt>
                <c:pt idx="3437">
                  <c:v>9.7799987792970455</c:v>
                </c:pt>
                <c:pt idx="3438">
                  <c:v>9.7900085449220455</c:v>
                </c:pt>
                <c:pt idx="3439">
                  <c:v>9.7900085449220455</c:v>
                </c:pt>
                <c:pt idx="3440">
                  <c:v>9.75</c:v>
                </c:pt>
                <c:pt idx="3441">
                  <c:v>10.309997558594034</c:v>
                </c:pt>
                <c:pt idx="3442">
                  <c:v>10.339996337891023</c:v>
                </c:pt>
                <c:pt idx="3443">
                  <c:v>9.9100036621100003</c:v>
                </c:pt>
                <c:pt idx="3444">
                  <c:v>10.070007324219034</c:v>
                </c:pt>
                <c:pt idx="3445">
                  <c:v>10.480010986329034</c:v>
                </c:pt>
                <c:pt idx="3446">
                  <c:v>10.429992675782046</c:v>
                </c:pt>
                <c:pt idx="3447">
                  <c:v>10.940002441407046</c:v>
                </c:pt>
                <c:pt idx="3448">
                  <c:v>10.760009765625</c:v>
                </c:pt>
                <c:pt idx="3449">
                  <c:v>10.880004882813012</c:v>
                </c:pt>
                <c:pt idx="3450">
                  <c:v>10.449981689454034</c:v>
                </c:pt>
                <c:pt idx="3451">
                  <c:v>10.829986572266023</c:v>
                </c:pt>
                <c:pt idx="3452">
                  <c:v>10.589996337891023</c:v>
                </c:pt>
                <c:pt idx="3453">
                  <c:v>10.25</c:v>
                </c:pt>
                <c:pt idx="3454">
                  <c:v>10.309997558594034</c:v>
                </c:pt>
                <c:pt idx="3455">
                  <c:v>10.579986572266023</c:v>
                </c:pt>
                <c:pt idx="3456">
                  <c:v>10.669982910157046</c:v>
                </c:pt>
                <c:pt idx="3457">
                  <c:v>10.429992675782046</c:v>
                </c:pt>
                <c:pt idx="3458">
                  <c:v>10.570007324219034</c:v>
                </c:pt>
                <c:pt idx="3459">
                  <c:v>10.559997558594034</c:v>
                </c:pt>
                <c:pt idx="3460">
                  <c:v>10.609985351563012</c:v>
                </c:pt>
                <c:pt idx="3461">
                  <c:v>10.649993896485</c:v>
                </c:pt>
                <c:pt idx="3462">
                  <c:v>10.619995117188012</c:v>
                </c:pt>
                <c:pt idx="3463">
                  <c:v>10.679992675782046</c:v>
                </c:pt>
                <c:pt idx="3464">
                  <c:v>10.839996337891023</c:v>
                </c:pt>
                <c:pt idx="3465">
                  <c:v>10.839996337891023</c:v>
                </c:pt>
                <c:pt idx="3466">
                  <c:v>10.820007324219034</c:v>
                </c:pt>
                <c:pt idx="3467">
                  <c:v>10.709991455079034</c:v>
                </c:pt>
                <c:pt idx="3468">
                  <c:v>10.809997558594034</c:v>
                </c:pt>
                <c:pt idx="3469">
                  <c:v>10.959991455079034</c:v>
                </c:pt>
                <c:pt idx="3470">
                  <c:v>10.779998779297046</c:v>
                </c:pt>
                <c:pt idx="3471">
                  <c:v>10.869995117188012</c:v>
                </c:pt>
                <c:pt idx="3472">
                  <c:v>11.190002441407046</c:v>
                </c:pt>
                <c:pt idx="3473">
                  <c:v>11.089996337891023</c:v>
                </c:pt>
                <c:pt idx="3474">
                  <c:v>10.980010986329034</c:v>
                </c:pt>
                <c:pt idx="3475">
                  <c:v>11.25</c:v>
                </c:pt>
                <c:pt idx="3476">
                  <c:v>11.290008544922046</c:v>
                </c:pt>
                <c:pt idx="3477">
                  <c:v>11.38998413086</c:v>
                </c:pt>
                <c:pt idx="3478">
                  <c:v>11.269989013672046</c:v>
                </c:pt>
                <c:pt idx="3479">
                  <c:v>11.369995117188012</c:v>
                </c:pt>
                <c:pt idx="3480">
                  <c:v>11.209991455079034</c:v>
                </c:pt>
                <c:pt idx="3481">
                  <c:v>10.989990234375</c:v>
                </c:pt>
                <c:pt idx="3482">
                  <c:v>10.929992675782046</c:v>
                </c:pt>
                <c:pt idx="3483">
                  <c:v>10.970001220704034</c:v>
                </c:pt>
                <c:pt idx="3484">
                  <c:v>11.350006103516023</c:v>
                </c:pt>
                <c:pt idx="3485">
                  <c:v>11.570007324219034</c:v>
                </c:pt>
                <c:pt idx="3486">
                  <c:v>11.369995117188012</c:v>
                </c:pt>
                <c:pt idx="3487">
                  <c:v>11.119995117188012</c:v>
                </c:pt>
                <c:pt idx="3488">
                  <c:v>10.989990234375</c:v>
                </c:pt>
                <c:pt idx="3489">
                  <c:v>11.239990234375</c:v>
                </c:pt>
                <c:pt idx="3490">
                  <c:v>11.260009765625</c:v>
                </c:pt>
                <c:pt idx="3491">
                  <c:v>11.16000366211</c:v>
                </c:pt>
                <c:pt idx="3492">
                  <c:v>11.169982910157046</c:v>
                </c:pt>
                <c:pt idx="3493">
                  <c:v>11.239990234375</c:v>
                </c:pt>
                <c:pt idx="3494">
                  <c:v>11.359985351563012</c:v>
                </c:pt>
                <c:pt idx="3495">
                  <c:v>11.440002441407046</c:v>
                </c:pt>
                <c:pt idx="3496">
                  <c:v>11.209991455079034</c:v>
                </c:pt>
                <c:pt idx="3497">
                  <c:v>11.359985351563012</c:v>
                </c:pt>
                <c:pt idx="3498">
                  <c:v>11.679992675782046</c:v>
                </c:pt>
                <c:pt idx="3499">
                  <c:v>11.619995117188012</c:v>
                </c:pt>
                <c:pt idx="3500">
                  <c:v>11.510009765625</c:v>
                </c:pt>
                <c:pt idx="3501">
                  <c:v>11.589996337891023</c:v>
                </c:pt>
                <c:pt idx="3502">
                  <c:v>11.339996337891023</c:v>
                </c:pt>
                <c:pt idx="3503">
                  <c:v>11.380004882813012</c:v>
                </c:pt>
                <c:pt idx="3504">
                  <c:v>11.119995117188012</c:v>
                </c:pt>
                <c:pt idx="3505">
                  <c:v>11.119995117188012</c:v>
                </c:pt>
                <c:pt idx="3506">
                  <c:v>11.380004882813012</c:v>
                </c:pt>
                <c:pt idx="3507">
                  <c:v>11.339996337891023</c:v>
                </c:pt>
                <c:pt idx="3508">
                  <c:v>11.339996337891023</c:v>
                </c:pt>
                <c:pt idx="3509">
                  <c:v>11.380004882813012</c:v>
                </c:pt>
                <c:pt idx="3510">
                  <c:v>11.350006103516023</c:v>
                </c:pt>
                <c:pt idx="3511">
                  <c:v>11.309997558594034</c:v>
                </c:pt>
                <c:pt idx="3512">
                  <c:v>11.41000366211</c:v>
                </c:pt>
                <c:pt idx="3513">
                  <c:v>11.649993896485</c:v>
                </c:pt>
                <c:pt idx="3514">
                  <c:v>11.480010986329034</c:v>
                </c:pt>
                <c:pt idx="3515">
                  <c:v>11.440002441407046</c:v>
                </c:pt>
                <c:pt idx="3516">
                  <c:v>11.809997558594034</c:v>
                </c:pt>
                <c:pt idx="3517">
                  <c:v>11.669982910157046</c:v>
                </c:pt>
                <c:pt idx="3518">
                  <c:v>11.380004882813012</c:v>
                </c:pt>
                <c:pt idx="3519">
                  <c:v>11.260009765625</c:v>
                </c:pt>
                <c:pt idx="3520">
                  <c:v>11.299987792969034</c:v>
                </c:pt>
                <c:pt idx="3521">
                  <c:v>11.5</c:v>
                </c:pt>
                <c:pt idx="3522">
                  <c:v>11.699981689454034</c:v>
                </c:pt>
                <c:pt idx="3523">
                  <c:v>11.699981689454034</c:v>
                </c:pt>
                <c:pt idx="3524">
                  <c:v>11.290008544922046</c:v>
                </c:pt>
                <c:pt idx="3525">
                  <c:v>11.380004882813012</c:v>
                </c:pt>
                <c:pt idx="3526">
                  <c:v>11.399993896485</c:v>
                </c:pt>
                <c:pt idx="3527">
                  <c:v>11.449981689454034</c:v>
                </c:pt>
                <c:pt idx="3528">
                  <c:v>11.449981689454034</c:v>
                </c:pt>
                <c:pt idx="3529">
                  <c:v>11.570007324219034</c:v>
                </c:pt>
                <c:pt idx="3530">
                  <c:v>11.579986572266023</c:v>
                </c:pt>
                <c:pt idx="3531">
                  <c:v>11.690002441407046</c:v>
                </c:pt>
                <c:pt idx="3532">
                  <c:v>11.459991455079034</c:v>
                </c:pt>
                <c:pt idx="3533">
                  <c:v>11.239990234375</c:v>
                </c:pt>
                <c:pt idx="3534">
                  <c:v>11.190002441407046</c:v>
                </c:pt>
                <c:pt idx="3535">
                  <c:v>11.290008544922046</c:v>
                </c:pt>
                <c:pt idx="3536">
                  <c:v>11.359985351563012</c:v>
                </c:pt>
                <c:pt idx="3537">
                  <c:v>11.419982910157046</c:v>
                </c:pt>
                <c:pt idx="3538">
                  <c:v>11.630004882813012</c:v>
                </c:pt>
                <c:pt idx="3539">
                  <c:v>11.839996337891023</c:v>
                </c:pt>
                <c:pt idx="3540">
                  <c:v>11.570007324219034</c:v>
                </c:pt>
                <c:pt idx="3541">
                  <c:v>11.369995117188012</c:v>
                </c:pt>
                <c:pt idx="3542">
                  <c:v>11.190002441407046</c:v>
                </c:pt>
                <c:pt idx="3543">
                  <c:v>11.220001220704034</c:v>
                </c:pt>
                <c:pt idx="3544">
                  <c:v>11.309997558594034</c:v>
                </c:pt>
                <c:pt idx="3545">
                  <c:v>11.380004882813012</c:v>
                </c:pt>
                <c:pt idx="3546">
                  <c:v>11.440002441407046</c:v>
                </c:pt>
                <c:pt idx="3547">
                  <c:v>11.449981689454034</c:v>
                </c:pt>
                <c:pt idx="3548">
                  <c:v>11.399993896485</c:v>
                </c:pt>
                <c:pt idx="3549">
                  <c:v>11.16000366211</c:v>
                </c:pt>
                <c:pt idx="3550">
                  <c:v>11.119995117188012</c:v>
                </c:pt>
                <c:pt idx="3551">
                  <c:v>11.269989013672046</c:v>
                </c:pt>
                <c:pt idx="3552">
                  <c:v>11.239990234375</c:v>
                </c:pt>
                <c:pt idx="3553">
                  <c:v>11.190002441407046</c:v>
                </c:pt>
                <c:pt idx="3554">
                  <c:v>11.16000366211</c:v>
                </c:pt>
                <c:pt idx="3555">
                  <c:v>11.179992675782046</c:v>
                </c:pt>
                <c:pt idx="3556">
                  <c:v>11.25</c:v>
                </c:pt>
                <c:pt idx="3557">
                  <c:v>11.239990234375</c:v>
                </c:pt>
                <c:pt idx="3558">
                  <c:v>11.220001220704034</c:v>
                </c:pt>
                <c:pt idx="3559">
                  <c:v>11.220001220704034</c:v>
                </c:pt>
                <c:pt idx="3560">
                  <c:v>11.25</c:v>
                </c:pt>
                <c:pt idx="3561">
                  <c:v>11.279998779297046</c:v>
                </c:pt>
                <c:pt idx="3562">
                  <c:v>11.329986572266023</c:v>
                </c:pt>
                <c:pt idx="3563">
                  <c:v>11.429992675782046</c:v>
                </c:pt>
                <c:pt idx="3564">
                  <c:v>11.5</c:v>
                </c:pt>
                <c:pt idx="3565">
                  <c:v>11.489990234375</c:v>
                </c:pt>
                <c:pt idx="3566">
                  <c:v>11.350006103516023</c:v>
                </c:pt>
                <c:pt idx="3567">
                  <c:v>11.190002441407046</c:v>
                </c:pt>
                <c:pt idx="3568">
                  <c:v>11</c:v>
                </c:pt>
                <c:pt idx="3569">
                  <c:v>11.079986572266023</c:v>
                </c:pt>
                <c:pt idx="3570">
                  <c:v>11.109985351563012</c:v>
                </c:pt>
                <c:pt idx="3571">
                  <c:v>11.429992675782046</c:v>
                </c:pt>
                <c:pt idx="3572">
                  <c:v>11.230010986329034</c:v>
                </c:pt>
                <c:pt idx="3573">
                  <c:v>11.320007324219034</c:v>
                </c:pt>
                <c:pt idx="3574">
                  <c:v>11.149993896485</c:v>
                </c:pt>
                <c:pt idx="3575">
                  <c:v>11.220001220704034</c:v>
                </c:pt>
                <c:pt idx="3576">
                  <c:v>10.949981689454034</c:v>
                </c:pt>
                <c:pt idx="3577">
                  <c:v>10.91000366211</c:v>
                </c:pt>
                <c:pt idx="3578">
                  <c:v>10.809997558594034</c:v>
                </c:pt>
                <c:pt idx="3579">
                  <c:v>10.769989013672046</c:v>
                </c:pt>
                <c:pt idx="3580">
                  <c:v>10.809997558594034</c:v>
                </c:pt>
                <c:pt idx="3581">
                  <c:v>10.779998779297046</c:v>
                </c:pt>
                <c:pt idx="3582">
                  <c:v>10.799987792969034</c:v>
                </c:pt>
                <c:pt idx="3583">
                  <c:v>10.88998413086</c:v>
                </c:pt>
                <c:pt idx="3584">
                  <c:v>10.850006103516023</c:v>
                </c:pt>
                <c:pt idx="3585">
                  <c:v>10.829986572266023</c:v>
                </c:pt>
                <c:pt idx="3586">
                  <c:v>10.859985351563012</c:v>
                </c:pt>
                <c:pt idx="3587">
                  <c:v>10.970001220704034</c:v>
                </c:pt>
                <c:pt idx="3588">
                  <c:v>10.919982910157046</c:v>
                </c:pt>
                <c:pt idx="3589">
                  <c:v>10.760009765625</c:v>
                </c:pt>
                <c:pt idx="3590">
                  <c:v>10.669982910157046</c:v>
                </c:pt>
                <c:pt idx="3591">
                  <c:v>10.769989013672046</c:v>
                </c:pt>
                <c:pt idx="3592">
                  <c:v>10.739990234375</c:v>
                </c:pt>
                <c:pt idx="3593">
                  <c:v>10.899993896485</c:v>
                </c:pt>
                <c:pt idx="3594">
                  <c:v>11.010009765625</c:v>
                </c:pt>
                <c:pt idx="3595">
                  <c:v>10.799987792969034</c:v>
                </c:pt>
                <c:pt idx="3596">
                  <c:v>10.669982910157046</c:v>
                </c:pt>
                <c:pt idx="3597">
                  <c:v>10.540008544922046</c:v>
                </c:pt>
                <c:pt idx="3598">
                  <c:v>10.529998779297046</c:v>
                </c:pt>
                <c:pt idx="3599">
                  <c:v>10.760009765625</c:v>
                </c:pt>
                <c:pt idx="3600">
                  <c:v>10.919982910157046</c:v>
                </c:pt>
                <c:pt idx="3601">
                  <c:v>10.949981689454034</c:v>
                </c:pt>
                <c:pt idx="3602">
                  <c:v>10.91000366211</c:v>
                </c:pt>
                <c:pt idx="3603">
                  <c:v>10.989990234375</c:v>
                </c:pt>
                <c:pt idx="3604">
                  <c:v>10.970001220704034</c:v>
                </c:pt>
                <c:pt idx="3605">
                  <c:v>11</c:v>
                </c:pt>
                <c:pt idx="3606">
                  <c:v>10.980010986329034</c:v>
                </c:pt>
                <c:pt idx="3607">
                  <c:v>11.109985351563012</c:v>
                </c:pt>
                <c:pt idx="3608">
                  <c:v>11.16000366211</c:v>
                </c:pt>
                <c:pt idx="3609">
                  <c:v>10.850006103516023</c:v>
                </c:pt>
                <c:pt idx="3610">
                  <c:v>10.730010986329034</c:v>
                </c:pt>
                <c:pt idx="3611">
                  <c:v>10.600006103516023</c:v>
                </c:pt>
                <c:pt idx="3612">
                  <c:v>10.579986572266023</c:v>
                </c:pt>
                <c:pt idx="3613">
                  <c:v>10.809997558594034</c:v>
                </c:pt>
                <c:pt idx="3614">
                  <c:v>10.829986572266023</c:v>
                </c:pt>
                <c:pt idx="3615">
                  <c:v>10.88998413086</c:v>
                </c:pt>
                <c:pt idx="3616">
                  <c:v>10.829986572266023</c:v>
                </c:pt>
                <c:pt idx="3617">
                  <c:v>11.040008544922046</c:v>
                </c:pt>
                <c:pt idx="3618">
                  <c:v>11.029998779297046</c:v>
                </c:pt>
                <c:pt idx="3619">
                  <c:v>10.619995117188012</c:v>
                </c:pt>
                <c:pt idx="3620">
                  <c:v>10.850006103516023</c:v>
                </c:pt>
                <c:pt idx="3621">
                  <c:v>10.649993896485</c:v>
                </c:pt>
                <c:pt idx="3622">
                  <c:v>10.570007324219034</c:v>
                </c:pt>
                <c:pt idx="3623">
                  <c:v>10.350006103516023</c:v>
                </c:pt>
                <c:pt idx="3624">
                  <c:v>10.299987792969034</c:v>
                </c:pt>
                <c:pt idx="3625">
                  <c:v>10.190002441407046</c:v>
                </c:pt>
                <c:pt idx="3626">
                  <c:v>10.480010986329034</c:v>
                </c:pt>
                <c:pt idx="3627">
                  <c:v>10.519989013672046</c:v>
                </c:pt>
                <c:pt idx="3628">
                  <c:v>10.359985351563012</c:v>
                </c:pt>
                <c:pt idx="3629">
                  <c:v>10.279998779297046</c:v>
                </c:pt>
                <c:pt idx="3630">
                  <c:v>10.169982910157046</c:v>
                </c:pt>
                <c:pt idx="3631">
                  <c:v>10.320007324219034</c:v>
                </c:pt>
                <c:pt idx="3632">
                  <c:v>10.419982910157046</c:v>
                </c:pt>
                <c:pt idx="3633">
                  <c:v>10.369995117188012</c:v>
                </c:pt>
                <c:pt idx="3634">
                  <c:v>10.38998413086</c:v>
                </c:pt>
                <c:pt idx="3635">
                  <c:v>10.269989013672046</c:v>
                </c:pt>
                <c:pt idx="3636">
                  <c:v>10.41000366211</c:v>
                </c:pt>
                <c:pt idx="3637">
                  <c:v>10.480010986329034</c:v>
                </c:pt>
                <c:pt idx="3638">
                  <c:v>10.559997558594034</c:v>
                </c:pt>
                <c:pt idx="3639">
                  <c:v>10.690002441407046</c:v>
                </c:pt>
                <c:pt idx="3640">
                  <c:v>10.779998779297046</c:v>
                </c:pt>
                <c:pt idx="3641">
                  <c:v>10.820007324219034</c:v>
                </c:pt>
                <c:pt idx="3642">
                  <c:v>10.91000366211</c:v>
                </c:pt>
                <c:pt idx="3643">
                  <c:v>10.529998779297046</c:v>
                </c:pt>
                <c:pt idx="3644">
                  <c:v>10.220001220704034</c:v>
                </c:pt>
                <c:pt idx="3645">
                  <c:v>10.040008544922046</c:v>
                </c:pt>
                <c:pt idx="3646">
                  <c:v>10.119995117188012</c:v>
                </c:pt>
                <c:pt idx="3647">
                  <c:v>10.029998779297046</c:v>
                </c:pt>
                <c:pt idx="3648">
                  <c:v>10.459991455079034</c:v>
                </c:pt>
                <c:pt idx="3649">
                  <c:v>10.010009765625</c:v>
                </c:pt>
                <c:pt idx="3650">
                  <c:v>10.290008544922046</c:v>
                </c:pt>
                <c:pt idx="3651">
                  <c:v>10.260009765625</c:v>
                </c:pt>
                <c:pt idx="3652">
                  <c:v>9.9400024414070458</c:v>
                </c:pt>
                <c:pt idx="3653">
                  <c:v>10.299987792969034</c:v>
                </c:pt>
                <c:pt idx="3654">
                  <c:v>10.63998413086</c:v>
                </c:pt>
                <c:pt idx="3655">
                  <c:v>10.419982910157046</c:v>
                </c:pt>
                <c:pt idx="3656">
                  <c:v>10.119995117188012</c:v>
                </c:pt>
                <c:pt idx="3657">
                  <c:v>10.130004882813012</c:v>
                </c:pt>
                <c:pt idx="3658">
                  <c:v>10.169982910157046</c:v>
                </c:pt>
                <c:pt idx="3659">
                  <c:v>10.029998779297046</c:v>
                </c:pt>
                <c:pt idx="3660">
                  <c:v>9.8999938964850003</c:v>
                </c:pt>
                <c:pt idx="3661">
                  <c:v>10.089996337891023</c:v>
                </c:pt>
                <c:pt idx="3662">
                  <c:v>10.559997558594034</c:v>
                </c:pt>
                <c:pt idx="3663">
                  <c:v>10.449981689454034</c:v>
                </c:pt>
                <c:pt idx="3664">
                  <c:v>10.119995117188012</c:v>
                </c:pt>
                <c:pt idx="3665">
                  <c:v>10.519989013672046</c:v>
                </c:pt>
                <c:pt idx="3666">
                  <c:v>10.609985351563012</c:v>
                </c:pt>
                <c:pt idx="3667">
                  <c:v>10.779998779297046</c:v>
                </c:pt>
                <c:pt idx="3668">
                  <c:v>10.470001220704034</c:v>
                </c:pt>
                <c:pt idx="3669">
                  <c:v>10.199981689454034</c:v>
                </c:pt>
                <c:pt idx="3670">
                  <c:v>10.380004882813012</c:v>
                </c:pt>
                <c:pt idx="3671">
                  <c:v>10.239990234375</c:v>
                </c:pt>
                <c:pt idx="3672">
                  <c:v>9.9700012207040345</c:v>
                </c:pt>
                <c:pt idx="3673">
                  <c:v>9.739990234375</c:v>
                </c:pt>
                <c:pt idx="3674">
                  <c:v>9.6900024414070458</c:v>
                </c:pt>
                <c:pt idx="3675">
                  <c:v>9.8200073242190342</c:v>
                </c:pt>
                <c:pt idx="3676">
                  <c:v>9.7300109863290345</c:v>
                </c:pt>
                <c:pt idx="3677">
                  <c:v>9.7999877929690342</c:v>
                </c:pt>
                <c:pt idx="3678">
                  <c:v>9.7799987792970455</c:v>
                </c:pt>
                <c:pt idx="3679">
                  <c:v>10.149993896485</c:v>
                </c:pt>
                <c:pt idx="3680">
                  <c:v>10.309997558594034</c:v>
                </c:pt>
                <c:pt idx="3681">
                  <c:v>10.070007324219034</c:v>
                </c:pt>
                <c:pt idx="3682">
                  <c:v>10.720001220704034</c:v>
                </c:pt>
                <c:pt idx="3683">
                  <c:v>10.399993896485</c:v>
                </c:pt>
                <c:pt idx="3684">
                  <c:v>9.9400024414070458</c:v>
                </c:pt>
                <c:pt idx="3685">
                  <c:v>10.059997558594034</c:v>
                </c:pt>
                <c:pt idx="3686">
                  <c:v>10.329986572266023</c:v>
                </c:pt>
                <c:pt idx="3687">
                  <c:v>10.169982910157046</c:v>
                </c:pt>
                <c:pt idx="3688">
                  <c:v>10.470001220704034</c:v>
                </c:pt>
                <c:pt idx="3689">
                  <c:v>10.199981689454034</c:v>
                </c:pt>
                <c:pt idx="3690">
                  <c:v>10.510009765625</c:v>
                </c:pt>
                <c:pt idx="3691">
                  <c:v>10.600006103516023</c:v>
                </c:pt>
                <c:pt idx="3692">
                  <c:v>10.149993896485</c:v>
                </c:pt>
                <c:pt idx="3693">
                  <c:v>10.470001220704034</c:v>
                </c:pt>
                <c:pt idx="3694">
                  <c:v>9.9700012207040345</c:v>
                </c:pt>
                <c:pt idx="3695">
                  <c:v>9.4599914550790345</c:v>
                </c:pt>
                <c:pt idx="3696">
                  <c:v>10.040008544922046</c:v>
                </c:pt>
                <c:pt idx="3697">
                  <c:v>9.989990234375</c:v>
                </c:pt>
                <c:pt idx="3698">
                  <c:v>9.8500061035160229</c:v>
                </c:pt>
                <c:pt idx="3699">
                  <c:v>9.6199951171880116</c:v>
                </c:pt>
                <c:pt idx="3700">
                  <c:v>9.1900024414070458</c:v>
                </c:pt>
                <c:pt idx="3701">
                  <c:v>9.260009765625</c:v>
                </c:pt>
                <c:pt idx="3702">
                  <c:v>9.4599914550790345</c:v>
                </c:pt>
                <c:pt idx="3703">
                  <c:v>9.8699951171880116</c:v>
                </c:pt>
                <c:pt idx="3704">
                  <c:v>10.369995117188012</c:v>
                </c:pt>
                <c:pt idx="3705">
                  <c:v>10.739990234375</c:v>
                </c:pt>
                <c:pt idx="3706">
                  <c:v>10.510009765625</c:v>
                </c:pt>
                <c:pt idx="3707">
                  <c:v>10.16000366211</c:v>
                </c:pt>
                <c:pt idx="3708">
                  <c:v>9.6900024414070458</c:v>
                </c:pt>
                <c:pt idx="3709">
                  <c:v>9.4100036621100003</c:v>
                </c:pt>
                <c:pt idx="3710">
                  <c:v>9.3699951171880116</c:v>
                </c:pt>
                <c:pt idx="3711">
                  <c:v>9.5</c:v>
                </c:pt>
                <c:pt idx="3712">
                  <c:v>9.2900085449220455</c:v>
                </c:pt>
                <c:pt idx="3713">
                  <c:v>9.5</c:v>
                </c:pt>
                <c:pt idx="3714">
                  <c:v>9.7300109863290345</c:v>
                </c:pt>
                <c:pt idx="3715">
                  <c:v>9.4199829101570458</c:v>
                </c:pt>
                <c:pt idx="3716">
                  <c:v>9.5299987792970455</c:v>
                </c:pt>
                <c:pt idx="3717">
                  <c:v>9.4599914550790345</c:v>
                </c:pt>
                <c:pt idx="3718">
                  <c:v>9.489990234375</c:v>
                </c:pt>
                <c:pt idx="3719">
                  <c:v>9.3200073242190342</c:v>
                </c:pt>
                <c:pt idx="3720">
                  <c:v>9.010009765625</c:v>
                </c:pt>
                <c:pt idx="3721">
                  <c:v>9.0599975585940342</c:v>
                </c:pt>
                <c:pt idx="3722">
                  <c:v>9.3500061035160229</c:v>
                </c:pt>
                <c:pt idx="3723">
                  <c:v>9.6099853515630116</c:v>
                </c:pt>
                <c:pt idx="3724">
                  <c:v>9.3899841308600003</c:v>
                </c:pt>
                <c:pt idx="3725">
                  <c:v>9.3099975585940342</c:v>
                </c:pt>
                <c:pt idx="3726">
                  <c:v>9.5799865722660229</c:v>
                </c:pt>
                <c:pt idx="3727">
                  <c:v>10.089996337891023</c:v>
                </c:pt>
                <c:pt idx="3728">
                  <c:v>9.7799987792970455</c:v>
                </c:pt>
                <c:pt idx="3729">
                  <c:v>9.3099975585940342</c:v>
                </c:pt>
                <c:pt idx="3730">
                  <c:v>9.8899841308600003</c:v>
                </c:pt>
                <c:pt idx="3731">
                  <c:v>9.4599914550790345</c:v>
                </c:pt>
                <c:pt idx="3732">
                  <c:v>9.9499816894540345</c:v>
                </c:pt>
                <c:pt idx="3733">
                  <c:v>9.4400024414070458</c:v>
                </c:pt>
                <c:pt idx="3734">
                  <c:v>9.3200073242190342</c:v>
                </c:pt>
                <c:pt idx="3735">
                  <c:v>9.1699829101570458</c:v>
                </c:pt>
                <c:pt idx="3736">
                  <c:v>9.2200012207040345</c:v>
                </c:pt>
                <c:pt idx="3737">
                  <c:v>9.4199829101570458</c:v>
                </c:pt>
                <c:pt idx="3738">
                  <c:v>9.6799926757820458</c:v>
                </c:pt>
                <c:pt idx="3739">
                  <c:v>10.209991455079034</c:v>
                </c:pt>
                <c:pt idx="3740">
                  <c:v>9.4499816894540345</c:v>
                </c:pt>
                <c:pt idx="3741">
                  <c:v>10.809997558594034</c:v>
                </c:pt>
                <c:pt idx="3742">
                  <c:v>10.230010986329034</c:v>
                </c:pt>
                <c:pt idx="3743">
                  <c:v>9.9599914550790345</c:v>
                </c:pt>
                <c:pt idx="3744">
                  <c:v>9.239990234375</c:v>
                </c:pt>
                <c:pt idx="3745">
                  <c:v>9.6300048828130116</c:v>
                </c:pt>
                <c:pt idx="3746">
                  <c:v>9.5299987792970455</c:v>
                </c:pt>
                <c:pt idx="3747">
                  <c:v>9.8099975585940342</c:v>
                </c:pt>
                <c:pt idx="3748">
                  <c:v>9.9100036621100003</c:v>
                </c:pt>
                <c:pt idx="3749">
                  <c:v>10.399993896485</c:v>
                </c:pt>
                <c:pt idx="3750">
                  <c:v>9.6999816894540345</c:v>
                </c:pt>
                <c:pt idx="3751">
                  <c:v>9.75</c:v>
                </c:pt>
                <c:pt idx="3752">
                  <c:v>9.2799987792970455</c:v>
                </c:pt>
                <c:pt idx="3753">
                  <c:v>9.6999816894540345</c:v>
                </c:pt>
                <c:pt idx="3754">
                  <c:v>9.6999816894540345</c:v>
                </c:pt>
                <c:pt idx="3755">
                  <c:v>9.5799865722660229</c:v>
                </c:pt>
                <c:pt idx="3756">
                  <c:v>9.9199829101570458</c:v>
                </c:pt>
                <c:pt idx="3757">
                  <c:v>10.089996337891023</c:v>
                </c:pt>
                <c:pt idx="3758">
                  <c:v>9.75</c:v>
                </c:pt>
                <c:pt idx="3759">
                  <c:v>10.029998779297046</c:v>
                </c:pt>
                <c:pt idx="3760">
                  <c:v>9.75</c:v>
                </c:pt>
                <c:pt idx="3761">
                  <c:v>9.1600036621100003</c:v>
                </c:pt>
                <c:pt idx="3762">
                  <c:v>9.1499938964850003</c:v>
                </c:pt>
                <c:pt idx="3763">
                  <c:v>9.3699951171880116</c:v>
                </c:pt>
                <c:pt idx="3764">
                  <c:v>9.1999816894540345</c:v>
                </c:pt>
                <c:pt idx="3765">
                  <c:v>9.4199829101570458</c:v>
                </c:pt>
                <c:pt idx="3766">
                  <c:v>9.0700073242190342</c:v>
                </c:pt>
                <c:pt idx="3767">
                  <c:v>9.0299987792970455</c:v>
                </c:pt>
                <c:pt idx="3768">
                  <c:v>9.1799926757820458</c:v>
                </c:pt>
                <c:pt idx="3769">
                  <c:v>9.5299987792970455</c:v>
                </c:pt>
                <c:pt idx="3770">
                  <c:v>9.9700012207040345</c:v>
                </c:pt>
                <c:pt idx="3771">
                  <c:v>9.8399963378910229</c:v>
                </c:pt>
                <c:pt idx="3772">
                  <c:v>9.3899841308600003</c:v>
                </c:pt>
                <c:pt idx="3773">
                  <c:v>9.8200073242190342</c:v>
                </c:pt>
                <c:pt idx="3774">
                  <c:v>9.260009765625</c:v>
                </c:pt>
                <c:pt idx="3775">
                  <c:v>8.8999938964850003</c:v>
                </c:pt>
                <c:pt idx="3776">
                  <c:v>9.2300109863290345</c:v>
                </c:pt>
                <c:pt idx="3777">
                  <c:v>9.4599914550790345</c:v>
                </c:pt>
                <c:pt idx="3778">
                  <c:v>9.6199951171880116</c:v>
                </c:pt>
                <c:pt idx="3779">
                  <c:v>10.519989013672046</c:v>
                </c:pt>
                <c:pt idx="3780">
                  <c:v>9.8099975585940342</c:v>
                </c:pt>
                <c:pt idx="3781">
                  <c:v>10.089996337891023</c:v>
                </c:pt>
                <c:pt idx="3782">
                  <c:v>9.4700012207040345</c:v>
                </c:pt>
                <c:pt idx="3783">
                  <c:v>9.5400085449220455</c:v>
                </c:pt>
                <c:pt idx="3784">
                  <c:v>10.16000366211</c:v>
                </c:pt>
                <c:pt idx="3785">
                  <c:v>9.6499938964850003</c:v>
                </c:pt>
                <c:pt idx="3786">
                  <c:v>9.5199890136720455</c:v>
                </c:pt>
                <c:pt idx="3787">
                  <c:v>9.5700073242190342</c:v>
                </c:pt>
                <c:pt idx="3788">
                  <c:v>9.3299865722660229</c:v>
                </c:pt>
                <c:pt idx="3789">
                  <c:v>9.260009765625</c:v>
                </c:pt>
                <c:pt idx="3790">
                  <c:v>9.4499816894540345</c:v>
                </c:pt>
                <c:pt idx="3791">
                  <c:v>9.5700073242190342</c:v>
                </c:pt>
                <c:pt idx="3792">
                  <c:v>9.7300109863290345</c:v>
                </c:pt>
                <c:pt idx="3793">
                  <c:v>9.7799987792970455</c:v>
                </c:pt>
                <c:pt idx="3794">
                  <c:v>9.6900024414070458</c:v>
                </c:pt>
                <c:pt idx="3795">
                  <c:v>9.6499938964850003</c:v>
                </c:pt>
                <c:pt idx="3796">
                  <c:v>9.9599914550790345</c:v>
                </c:pt>
                <c:pt idx="3797">
                  <c:v>9.9299926757820458</c:v>
                </c:pt>
                <c:pt idx="3798">
                  <c:v>9.6099853515630116</c:v>
                </c:pt>
                <c:pt idx="3799">
                  <c:v>9.9400024414070458</c:v>
                </c:pt>
                <c:pt idx="3800">
                  <c:v>10.089996337891023</c:v>
                </c:pt>
                <c:pt idx="3801">
                  <c:v>9.9700012207040345</c:v>
                </c:pt>
                <c:pt idx="3802">
                  <c:v>9.8699951171880116</c:v>
                </c:pt>
                <c:pt idx="3803">
                  <c:v>9.9400024414070458</c:v>
                </c:pt>
                <c:pt idx="3804">
                  <c:v>10.339996337891023</c:v>
                </c:pt>
                <c:pt idx="3805">
                  <c:v>10.169982910157046</c:v>
                </c:pt>
                <c:pt idx="3806">
                  <c:v>9.5599975585940342</c:v>
                </c:pt>
                <c:pt idx="3807">
                  <c:v>9.1199951171880116</c:v>
                </c:pt>
                <c:pt idx="3808">
                  <c:v>9.3299865722660229</c:v>
                </c:pt>
                <c:pt idx="3809">
                  <c:v>9.5799865722660229</c:v>
                </c:pt>
                <c:pt idx="3810">
                  <c:v>9.8200073242190342</c:v>
                </c:pt>
                <c:pt idx="3811">
                  <c:v>10.119995117188012</c:v>
                </c:pt>
                <c:pt idx="3812">
                  <c:v>10.380004882813012</c:v>
                </c:pt>
                <c:pt idx="3813">
                  <c:v>10.130004882813012</c:v>
                </c:pt>
                <c:pt idx="3814">
                  <c:v>10.059997558594034</c:v>
                </c:pt>
                <c:pt idx="3815">
                  <c:v>10.149993896485</c:v>
                </c:pt>
                <c:pt idx="3816">
                  <c:v>10.109985351563012</c:v>
                </c:pt>
                <c:pt idx="3817">
                  <c:v>10.100006103516023</c:v>
                </c:pt>
                <c:pt idx="3818">
                  <c:v>9.9199829101570458</c:v>
                </c:pt>
                <c:pt idx="3819">
                  <c:v>10</c:v>
                </c:pt>
                <c:pt idx="3820">
                  <c:v>9.7699890136720455</c:v>
                </c:pt>
                <c:pt idx="3821">
                  <c:v>9.8099975585940342</c:v>
                </c:pt>
                <c:pt idx="3822">
                  <c:v>9.8099975585940342</c:v>
                </c:pt>
                <c:pt idx="3823">
                  <c:v>10</c:v>
                </c:pt>
                <c:pt idx="3824">
                  <c:v>10.230010986329034</c:v>
                </c:pt>
                <c:pt idx="3825">
                  <c:v>10.100006103516023</c:v>
                </c:pt>
                <c:pt idx="3826">
                  <c:v>9.989990234375</c:v>
                </c:pt>
                <c:pt idx="3827">
                  <c:v>10.029998779297046</c:v>
                </c:pt>
                <c:pt idx="3828">
                  <c:v>10.149993896485</c:v>
                </c:pt>
                <c:pt idx="3829">
                  <c:v>10.13998413086</c:v>
                </c:pt>
                <c:pt idx="3830">
                  <c:v>9.9800109863290345</c:v>
                </c:pt>
                <c:pt idx="3831">
                  <c:v>10.070007324219034</c:v>
                </c:pt>
                <c:pt idx="3832">
                  <c:v>10.089996337891023</c:v>
                </c:pt>
                <c:pt idx="3833">
                  <c:v>10.079986572266023</c:v>
                </c:pt>
                <c:pt idx="3834">
                  <c:v>10.220001220704034</c:v>
                </c:pt>
                <c:pt idx="3835">
                  <c:v>10.260009765625</c:v>
                </c:pt>
                <c:pt idx="3836">
                  <c:v>10.309997558594034</c:v>
                </c:pt>
                <c:pt idx="3837">
                  <c:v>10.320007324219034</c:v>
                </c:pt>
                <c:pt idx="3838">
                  <c:v>10.369995117188012</c:v>
                </c:pt>
                <c:pt idx="3839">
                  <c:v>10.369995117188012</c:v>
                </c:pt>
                <c:pt idx="3840">
                  <c:v>10.429992675782046</c:v>
                </c:pt>
                <c:pt idx="3841">
                  <c:v>10.470001220704034</c:v>
                </c:pt>
                <c:pt idx="3842">
                  <c:v>10.510009765625</c:v>
                </c:pt>
                <c:pt idx="3843">
                  <c:v>10.269989013672046</c:v>
                </c:pt>
                <c:pt idx="3844">
                  <c:v>10.329986572266023</c:v>
                </c:pt>
                <c:pt idx="3845">
                  <c:v>10.419982910157046</c:v>
                </c:pt>
                <c:pt idx="3846">
                  <c:v>9.8099975585940342</c:v>
                </c:pt>
                <c:pt idx="3847">
                  <c:v>10.75</c:v>
                </c:pt>
                <c:pt idx="3848">
                  <c:v>10.88998413086</c:v>
                </c:pt>
                <c:pt idx="3849">
                  <c:v>10.899993896485</c:v>
                </c:pt>
                <c:pt idx="3850">
                  <c:v>10.91000366211</c:v>
                </c:pt>
                <c:pt idx="3851">
                  <c:v>10.839996337891023</c:v>
                </c:pt>
                <c:pt idx="3852">
                  <c:v>10.929992675782046</c:v>
                </c:pt>
                <c:pt idx="3853">
                  <c:v>10.669982910157046</c:v>
                </c:pt>
                <c:pt idx="3854">
                  <c:v>10.589996337891023</c:v>
                </c:pt>
                <c:pt idx="3855">
                  <c:v>10.769989013672046</c:v>
                </c:pt>
                <c:pt idx="3856">
                  <c:v>10.760009765625</c:v>
                </c:pt>
                <c:pt idx="3857">
                  <c:v>10.899993896485</c:v>
                </c:pt>
                <c:pt idx="3858">
                  <c:v>10.720001220704034</c:v>
                </c:pt>
                <c:pt idx="3859">
                  <c:v>11.049987792969034</c:v>
                </c:pt>
                <c:pt idx="3860">
                  <c:v>10.820007324219034</c:v>
                </c:pt>
                <c:pt idx="3861">
                  <c:v>10.989990234375</c:v>
                </c:pt>
                <c:pt idx="3862">
                  <c:v>10.589996337891023</c:v>
                </c:pt>
                <c:pt idx="3863">
                  <c:v>10.690002441407046</c:v>
                </c:pt>
                <c:pt idx="3864">
                  <c:v>10.859985351563012</c:v>
                </c:pt>
                <c:pt idx="3865">
                  <c:v>10.949981689454034</c:v>
                </c:pt>
                <c:pt idx="3866">
                  <c:v>10.929992675782046</c:v>
                </c:pt>
                <c:pt idx="3867">
                  <c:v>11.130004882813012</c:v>
                </c:pt>
                <c:pt idx="3868">
                  <c:v>10.980010986329034</c:v>
                </c:pt>
                <c:pt idx="3869">
                  <c:v>10.839996337891023</c:v>
                </c:pt>
                <c:pt idx="3870">
                  <c:v>10.940002441407046</c:v>
                </c:pt>
                <c:pt idx="3871">
                  <c:v>11.100006103516023</c:v>
                </c:pt>
                <c:pt idx="3872">
                  <c:v>11.199981689454034</c:v>
                </c:pt>
                <c:pt idx="3873">
                  <c:v>11.169982910157046</c:v>
                </c:pt>
                <c:pt idx="3874">
                  <c:v>10.809997558594034</c:v>
                </c:pt>
                <c:pt idx="3875">
                  <c:v>11.070007324219034</c:v>
                </c:pt>
                <c:pt idx="3876">
                  <c:v>11.149993896485</c:v>
                </c:pt>
                <c:pt idx="3877">
                  <c:v>11.089996337891023</c:v>
                </c:pt>
                <c:pt idx="3878">
                  <c:v>11.059997558594034</c:v>
                </c:pt>
                <c:pt idx="3879">
                  <c:v>10.899993896485</c:v>
                </c:pt>
                <c:pt idx="3880">
                  <c:v>11.070007324219034</c:v>
                </c:pt>
                <c:pt idx="3881">
                  <c:v>11.279998779297046</c:v>
                </c:pt>
                <c:pt idx="3882">
                  <c:v>11.41000366211</c:v>
                </c:pt>
                <c:pt idx="3883">
                  <c:v>11.459991455079034</c:v>
                </c:pt>
                <c:pt idx="3884">
                  <c:v>11.359985351563012</c:v>
                </c:pt>
                <c:pt idx="3885">
                  <c:v>11.339996337891023</c:v>
                </c:pt>
                <c:pt idx="3886">
                  <c:v>11.480010986329034</c:v>
                </c:pt>
                <c:pt idx="3887">
                  <c:v>11.380004882813012</c:v>
                </c:pt>
                <c:pt idx="3888">
                  <c:v>11.290008544922046</c:v>
                </c:pt>
                <c:pt idx="3889">
                  <c:v>11.380004882813012</c:v>
                </c:pt>
                <c:pt idx="3890">
                  <c:v>11.38998413086</c:v>
                </c:pt>
                <c:pt idx="3891">
                  <c:v>11.399993896485</c:v>
                </c:pt>
                <c:pt idx="3892">
                  <c:v>11.549987792969034</c:v>
                </c:pt>
                <c:pt idx="3893">
                  <c:v>11.570007324219034</c:v>
                </c:pt>
                <c:pt idx="3894">
                  <c:v>11.519989013672046</c:v>
                </c:pt>
                <c:pt idx="3895">
                  <c:v>11.669982910157046</c:v>
                </c:pt>
                <c:pt idx="3896">
                  <c:v>11.619995117188012</c:v>
                </c:pt>
                <c:pt idx="3897">
                  <c:v>11.350006103516023</c:v>
                </c:pt>
                <c:pt idx="3898">
                  <c:v>11.290008544922046</c:v>
                </c:pt>
                <c:pt idx="3899">
                  <c:v>11.669982910157046</c:v>
                </c:pt>
                <c:pt idx="3900">
                  <c:v>11.470001220704034</c:v>
                </c:pt>
                <c:pt idx="3901">
                  <c:v>11.760009765625</c:v>
                </c:pt>
                <c:pt idx="3902">
                  <c:v>11.790008544922046</c:v>
                </c:pt>
                <c:pt idx="3903">
                  <c:v>11.699981689454034</c:v>
                </c:pt>
                <c:pt idx="3904">
                  <c:v>11.339996337891023</c:v>
                </c:pt>
                <c:pt idx="3905">
                  <c:v>11.519989013672046</c:v>
                </c:pt>
                <c:pt idx="3906">
                  <c:v>11.699981689454034</c:v>
                </c:pt>
                <c:pt idx="3907">
                  <c:v>11.5</c:v>
                </c:pt>
                <c:pt idx="3908">
                  <c:v>11.38998413086</c:v>
                </c:pt>
                <c:pt idx="3909">
                  <c:v>11.25</c:v>
                </c:pt>
                <c:pt idx="3910">
                  <c:v>11.320007324219034</c:v>
                </c:pt>
                <c:pt idx="3911">
                  <c:v>11.329986572266023</c:v>
                </c:pt>
                <c:pt idx="3912">
                  <c:v>11.269989013672046</c:v>
                </c:pt>
                <c:pt idx="3913">
                  <c:v>11.269989013672046</c:v>
                </c:pt>
                <c:pt idx="3914">
                  <c:v>11.339996337891023</c:v>
                </c:pt>
                <c:pt idx="3915">
                  <c:v>11.480010986329034</c:v>
                </c:pt>
                <c:pt idx="3916">
                  <c:v>11.709991455079034</c:v>
                </c:pt>
                <c:pt idx="3917">
                  <c:v>11.579986572266023</c:v>
                </c:pt>
                <c:pt idx="3918">
                  <c:v>11.489990234375</c:v>
                </c:pt>
                <c:pt idx="3919">
                  <c:v>11.399993896485</c:v>
                </c:pt>
                <c:pt idx="3920">
                  <c:v>11.5</c:v>
                </c:pt>
                <c:pt idx="3921">
                  <c:v>11.380004882813012</c:v>
                </c:pt>
                <c:pt idx="3922">
                  <c:v>11.130004882813012</c:v>
                </c:pt>
                <c:pt idx="3923">
                  <c:v>11.149993896485</c:v>
                </c:pt>
                <c:pt idx="3924">
                  <c:v>11.290008544922046</c:v>
                </c:pt>
                <c:pt idx="3925">
                  <c:v>11.329986572266023</c:v>
                </c:pt>
                <c:pt idx="3926">
                  <c:v>11.359985351563012</c:v>
                </c:pt>
                <c:pt idx="3927">
                  <c:v>11.279998779297046</c:v>
                </c:pt>
                <c:pt idx="3928">
                  <c:v>11.299987792969034</c:v>
                </c:pt>
                <c:pt idx="3929">
                  <c:v>11.399993896485</c:v>
                </c:pt>
                <c:pt idx="3930">
                  <c:v>11.320007324219034</c:v>
                </c:pt>
                <c:pt idx="3931">
                  <c:v>11.339996337891023</c:v>
                </c:pt>
                <c:pt idx="3932">
                  <c:v>11.299987792969034</c:v>
                </c:pt>
                <c:pt idx="3933">
                  <c:v>11.5</c:v>
                </c:pt>
                <c:pt idx="3934">
                  <c:v>11.470001220704034</c:v>
                </c:pt>
                <c:pt idx="3935">
                  <c:v>11.419982910157046</c:v>
                </c:pt>
                <c:pt idx="3936">
                  <c:v>11.339996337891023</c:v>
                </c:pt>
                <c:pt idx="3937">
                  <c:v>11.359985351563012</c:v>
                </c:pt>
                <c:pt idx="3938">
                  <c:v>11.459991455079034</c:v>
                </c:pt>
                <c:pt idx="3939">
                  <c:v>11.489990234375</c:v>
                </c:pt>
                <c:pt idx="3940">
                  <c:v>11.480010986329034</c:v>
                </c:pt>
                <c:pt idx="3941">
                  <c:v>11.419982910157046</c:v>
                </c:pt>
                <c:pt idx="3942">
                  <c:v>11.459991455079034</c:v>
                </c:pt>
                <c:pt idx="3943">
                  <c:v>11.630004882813012</c:v>
                </c:pt>
                <c:pt idx="3944">
                  <c:v>11.510009765625</c:v>
                </c:pt>
                <c:pt idx="3945">
                  <c:v>11.209991455079034</c:v>
                </c:pt>
                <c:pt idx="3946">
                  <c:v>11.149993896485</c:v>
                </c:pt>
                <c:pt idx="3947">
                  <c:v>11.369995117188012</c:v>
                </c:pt>
                <c:pt idx="3948">
                  <c:v>11.230010986329034</c:v>
                </c:pt>
                <c:pt idx="3949">
                  <c:v>11.309997558594034</c:v>
                </c:pt>
                <c:pt idx="3950">
                  <c:v>11.329986572266023</c:v>
                </c:pt>
                <c:pt idx="3951">
                  <c:v>11.25</c:v>
                </c:pt>
                <c:pt idx="3952">
                  <c:v>11.290008544922046</c:v>
                </c:pt>
                <c:pt idx="3953">
                  <c:v>11.459991455079034</c:v>
                </c:pt>
                <c:pt idx="3954">
                  <c:v>11.589996337891023</c:v>
                </c:pt>
                <c:pt idx="3955">
                  <c:v>11.669982910157046</c:v>
                </c:pt>
                <c:pt idx="3956">
                  <c:v>11.649993896485</c:v>
                </c:pt>
                <c:pt idx="3957">
                  <c:v>11.5</c:v>
                </c:pt>
                <c:pt idx="3958">
                  <c:v>11.13998413086</c:v>
                </c:pt>
                <c:pt idx="3959">
                  <c:v>11.13998413086</c:v>
                </c:pt>
                <c:pt idx="3960">
                  <c:v>11.480010986329034</c:v>
                </c:pt>
                <c:pt idx="3961">
                  <c:v>11.149993896485</c:v>
                </c:pt>
                <c:pt idx="3962">
                  <c:v>10.980010986329034</c:v>
                </c:pt>
                <c:pt idx="3963">
                  <c:v>10.970001220704034</c:v>
                </c:pt>
                <c:pt idx="3964">
                  <c:v>11.130004882813012</c:v>
                </c:pt>
                <c:pt idx="3965">
                  <c:v>11.230010986329034</c:v>
                </c:pt>
                <c:pt idx="3966">
                  <c:v>11.339996337891023</c:v>
                </c:pt>
                <c:pt idx="3967">
                  <c:v>11.290008544922046</c:v>
                </c:pt>
                <c:pt idx="3968">
                  <c:v>11.16000366211</c:v>
                </c:pt>
                <c:pt idx="3969">
                  <c:v>11.209991455079034</c:v>
                </c:pt>
                <c:pt idx="3970">
                  <c:v>11.419982910157046</c:v>
                </c:pt>
                <c:pt idx="3971">
                  <c:v>11.290008544922046</c:v>
                </c:pt>
                <c:pt idx="3972">
                  <c:v>11.260009765625</c:v>
                </c:pt>
                <c:pt idx="3973">
                  <c:v>11.290008544922046</c:v>
                </c:pt>
                <c:pt idx="3974">
                  <c:v>11.190002441407046</c:v>
                </c:pt>
                <c:pt idx="3975">
                  <c:v>11.010009765625</c:v>
                </c:pt>
                <c:pt idx="3976">
                  <c:v>10.730010986329034</c:v>
                </c:pt>
                <c:pt idx="3977">
                  <c:v>10.809997558594034</c:v>
                </c:pt>
                <c:pt idx="3978">
                  <c:v>10.899993896485</c:v>
                </c:pt>
                <c:pt idx="3979">
                  <c:v>10.869995117188012</c:v>
                </c:pt>
                <c:pt idx="3980">
                  <c:v>10.940002441407046</c:v>
                </c:pt>
                <c:pt idx="3981">
                  <c:v>11.070007324219034</c:v>
                </c:pt>
                <c:pt idx="3982">
                  <c:v>11.199981689454034</c:v>
                </c:pt>
                <c:pt idx="3983">
                  <c:v>11.309997558594034</c:v>
                </c:pt>
                <c:pt idx="3984">
                  <c:v>11.309997558594034</c:v>
                </c:pt>
                <c:pt idx="3985">
                  <c:v>11.369995117188012</c:v>
                </c:pt>
                <c:pt idx="3986">
                  <c:v>10.980010986329034</c:v>
                </c:pt>
                <c:pt idx="3987">
                  <c:v>10.779998779297046</c:v>
                </c:pt>
                <c:pt idx="3988">
                  <c:v>10.869995117188012</c:v>
                </c:pt>
                <c:pt idx="3989">
                  <c:v>11.049987792969034</c:v>
                </c:pt>
                <c:pt idx="3990">
                  <c:v>10.799987792969034</c:v>
                </c:pt>
                <c:pt idx="3991">
                  <c:v>10.869995117188012</c:v>
                </c:pt>
                <c:pt idx="3992">
                  <c:v>10.989990234375</c:v>
                </c:pt>
                <c:pt idx="3993">
                  <c:v>11.230010986329034</c:v>
                </c:pt>
                <c:pt idx="3994">
                  <c:v>11.38998413086</c:v>
                </c:pt>
                <c:pt idx="3995">
                  <c:v>11.470001220704034</c:v>
                </c:pt>
                <c:pt idx="3996">
                  <c:v>11.119995117188012</c:v>
                </c:pt>
                <c:pt idx="3997">
                  <c:v>10.899993896485</c:v>
                </c:pt>
                <c:pt idx="3998">
                  <c:v>10.820007324219034</c:v>
                </c:pt>
                <c:pt idx="3999">
                  <c:v>10.929992675782046</c:v>
                </c:pt>
                <c:pt idx="4000">
                  <c:v>10.769989013672046</c:v>
                </c:pt>
                <c:pt idx="4001">
                  <c:v>10.529998779297046</c:v>
                </c:pt>
                <c:pt idx="4002">
                  <c:v>10.41000366211</c:v>
                </c:pt>
                <c:pt idx="4003">
                  <c:v>10.510009765625</c:v>
                </c:pt>
                <c:pt idx="4004">
                  <c:v>10.519989013672046</c:v>
                </c:pt>
                <c:pt idx="4005">
                  <c:v>10.359985351563012</c:v>
                </c:pt>
                <c:pt idx="4006">
                  <c:v>10.440002441407046</c:v>
                </c:pt>
                <c:pt idx="4007">
                  <c:v>10.66000366211</c:v>
                </c:pt>
                <c:pt idx="4008">
                  <c:v>10.779998779297046</c:v>
                </c:pt>
                <c:pt idx="4009">
                  <c:v>11.070007324219034</c:v>
                </c:pt>
                <c:pt idx="4010">
                  <c:v>10.899993896485</c:v>
                </c:pt>
                <c:pt idx="4011">
                  <c:v>10.720001220704034</c:v>
                </c:pt>
                <c:pt idx="4012">
                  <c:v>10.839996337891023</c:v>
                </c:pt>
                <c:pt idx="4013">
                  <c:v>10.799987792969034</c:v>
                </c:pt>
                <c:pt idx="4014">
                  <c:v>11.269989013672046</c:v>
                </c:pt>
                <c:pt idx="4015">
                  <c:v>11</c:v>
                </c:pt>
                <c:pt idx="4016">
                  <c:v>10.959991455079034</c:v>
                </c:pt>
                <c:pt idx="4017">
                  <c:v>11.010009765625</c:v>
                </c:pt>
                <c:pt idx="4018">
                  <c:v>11.070007324219034</c:v>
                </c:pt>
                <c:pt idx="4019">
                  <c:v>10.730010986329034</c:v>
                </c:pt>
                <c:pt idx="4020">
                  <c:v>10.820007324219034</c:v>
                </c:pt>
                <c:pt idx="4021">
                  <c:v>11.470001220704034</c:v>
                </c:pt>
                <c:pt idx="4022">
                  <c:v>11.190002441407046</c:v>
                </c:pt>
                <c:pt idx="4023">
                  <c:v>10.880004882813012</c:v>
                </c:pt>
                <c:pt idx="4024">
                  <c:v>10.529998779297046</c:v>
                </c:pt>
                <c:pt idx="4025">
                  <c:v>10.350006103516023</c:v>
                </c:pt>
                <c:pt idx="4026">
                  <c:v>10.339996337891023</c:v>
                </c:pt>
                <c:pt idx="4027">
                  <c:v>10.75</c:v>
                </c:pt>
                <c:pt idx="4028">
                  <c:v>10.919982910157046</c:v>
                </c:pt>
                <c:pt idx="4029">
                  <c:v>10.779998779297046</c:v>
                </c:pt>
                <c:pt idx="4030">
                  <c:v>10.489990234375</c:v>
                </c:pt>
                <c:pt idx="4031">
                  <c:v>10.549987792969034</c:v>
                </c:pt>
                <c:pt idx="4032">
                  <c:v>10.63998413086</c:v>
                </c:pt>
                <c:pt idx="4033">
                  <c:v>10.470001220704034</c:v>
                </c:pt>
                <c:pt idx="4034">
                  <c:v>10.839996337891023</c:v>
                </c:pt>
                <c:pt idx="4035">
                  <c:v>10.630004882813012</c:v>
                </c:pt>
                <c:pt idx="4036">
                  <c:v>10.559997558594034</c:v>
                </c:pt>
                <c:pt idx="4037">
                  <c:v>10.440002441407046</c:v>
                </c:pt>
                <c:pt idx="4038">
                  <c:v>10.739990234375</c:v>
                </c:pt>
                <c:pt idx="4039">
                  <c:v>10.5</c:v>
                </c:pt>
                <c:pt idx="4040">
                  <c:v>10.679992675782046</c:v>
                </c:pt>
                <c:pt idx="4041">
                  <c:v>10.600006103516023</c:v>
                </c:pt>
                <c:pt idx="4042">
                  <c:v>10.169982910157046</c:v>
                </c:pt>
                <c:pt idx="4043">
                  <c:v>10.260009765625</c:v>
                </c:pt>
                <c:pt idx="4044">
                  <c:v>10.329986572266023</c:v>
                </c:pt>
                <c:pt idx="4045">
                  <c:v>10.179992675782046</c:v>
                </c:pt>
                <c:pt idx="4046">
                  <c:v>10.260009765625</c:v>
                </c:pt>
                <c:pt idx="4047">
                  <c:v>10.309997558594034</c:v>
                </c:pt>
                <c:pt idx="4048">
                  <c:v>10.190002441407046</c:v>
                </c:pt>
                <c:pt idx="4049">
                  <c:v>10.209991455079034</c:v>
                </c:pt>
                <c:pt idx="4050">
                  <c:v>10.209991455079034</c:v>
                </c:pt>
                <c:pt idx="4051">
                  <c:v>10.269989013672046</c:v>
                </c:pt>
                <c:pt idx="4052">
                  <c:v>10.5</c:v>
                </c:pt>
                <c:pt idx="4053">
                  <c:v>10.359985351563012</c:v>
                </c:pt>
                <c:pt idx="4054">
                  <c:v>10.260009765625</c:v>
                </c:pt>
                <c:pt idx="4055">
                  <c:v>10.399993896485</c:v>
                </c:pt>
                <c:pt idx="4056">
                  <c:v>10.119995117188012</c:v>
                </c:pt>
                <c:pt idx="4057">
                  <c:v>10.290008544922046</c:v>
                </c:pt>
                <c:pt idx="4058">
                  <c:v>10.440002441407046</c:v>
                </c:pt>
                <c:pt idx="4059">
                  <c:v>10.760009765625</c:v>
                </c:pt>
                <c:pt idx="4060">
                  <c:v>10.739990234375</c:v>
                </c:pt>
                <c:pt idx="4061">
                  <c:v>10.459991455079034</c:v>
                </c:pt>
                <c:pt idx="4062">
                  <c:v>10.179992675782046</c:v>
                </c:pt>
                <c:pt idx="4063">
                  <c:v>10.070007324219034</c:v>
                </c:pt>
                <c:pt idx="4064">
                  <c:v>9.8500061035160229</c:v>
                </c:pt>
                <c:pt idx="4065">
                  <c:v>9.8399963378910229</c:v>
                </c:pt>
                <c:pt idx="4066">
                  <c:v>9.8699951171880116</c:v>
                </c:pt>
                <c:pt idx="4067">
                  <c:v>10.119995117188012</c:v>
                </c:pt>
                <c:pt idx="4068">
                  <c:v>10.429992675782046</c:v>
                </c:pt>
                <c:pt idx="4069">
                  <c:v>10.679992675782046</c:v>
                </c:pt>
                <c:pt idx="4070">
                  <c:v>10.720001220704034</c:v>
                </c:pt>
                <c:pt idx="4071">
                  <c:v>10.799987792969034</c:v>
                </c:pt>
                <c:pt idx="4072">
                  <c:v>10.669982910157046</c:v>
                </c:pt>
                <c:pt idx="4073">
                  <c:v>10.529998779297046</c:v>
                </c:pt>
                <c:pt idx="4074">
                  <c:v>10.459991455079034</c:v>
                </c:pt>
                <c:pt idx="4075">
                  <c:v>10.269989013672046</c:v>
                </c:pt>
                <c:pt idx="4076">
                  <c:v>9.8899841308600003</c:v>
                </c:pt>
                <c:pt idx="4077">
                  <c:v>10.190002441407046</c:v>
                </c:pt>
                <c:pt idx="4078">
                  <c:v>10.199981689454034</c:v>
                </c:pt>
                <c:pt idx="4079">
                  <c:v>10.010009765625</c:v>
                </c:pt>
                <c:pt idx="4080">
                  <c:v>10.130004882813012</c:v>
                </c:pt>
                <c:pt idx="4081">
                  <c:v>10.449981689454034</c:v>
                </c:pt>
                <c:pt idx="4082">
                  <c:v>10.040008544922046</c:v>
                </c:pt>
                <c:pt idx="4083">
                  <c:v>9.9299926757820458</c:v>
                </c:pt>
                <c:pt idx="4084">
                  <c:v>9.989990234375</c:v>
                </c:pt>
                <c:pt idx="4085">
                  <c:v>9.8699951171880116</c:v>
                </c:pt>
                <c:pt idx="4086">
                  <c:v>9.8699951171880116</c:v>
                </c:pt>
                <c:pt idx="4087">
                  <c:v>9.6699829101570458</c:v>
                </c:pt>
                <c:pt idx="4088">
                  <c:v>9.4400024414070458</c:v>
                </c:pt>
                <c:pt idx="4089">
                  <c:v>9.2999877929690342</c:v>
                </c:pt>
                <c:pt idx="4090">
                  <c:v>9.4100036621100003</c:v>
                </c:pt>
                <c:pt idx="4091">
                  <c:v>9.5799865722660229</c:v>
                </c:pt>
                <c:pt idx="4092">
                  <c:v>9.7300109863290345</c:v>
                </c:pt>
                <c:pt idx="4093">
                  <c:v>9.75</c:v>
                </c:pt>
                <c:pt idx="4094">
                  <c:v>9.8299865722660229</c:v>
                </c:pt>
                <c:pt idx="4095">
                  <c:v>9.7200012207040345</c:v>
                </c:pt>
                <c:pt idx="4096">
                  <c:v>9.6799926757820458</c:v>
                </c:pt>
                <c:pt idx="4097">
                  <c:v>9.7300109863290345</c:v>
                </c:pt>
                <c:pt idx="4098">
                  <c:v>10.079986572266023</c:v>
                </c:pt>
                <c:pt idx="4099">
                  <c:v>10.040008544922046</c:v>
                </c:pt>
                <c:pt idx="4100">
                  <c:v>10.119995117188012</c:v>
                </c:pt>
                <c:pt idx="4101">
                  <c:v>10.220001220704034</c:v>
                </c:pt>
                <c:pt idx="4102">
                  <c:v>10.169982910157046</c:v>
                </c:pt>
                <c:pt idx="4103">
                  <c:v>10.239990234375</c:v>
                </c:pt>
                <c:pt idx="4104">
                  <c:v>10.049987792969034</c:v>
                </c:pt>
                <c:pt idx="4105">
                  <c:v>9.6600036621100003</c:v>
                </c:pt>
                <c:pt idx="4106">
                  <c:v>9.6399841308600003</c:v>
                </c:pt>
                <c:pt idx="4107">
                  <c:v>9.6499938964850003</c:v>
                </c:pt>
                <c:pt idx="4108">
                  <c:v>9.7300109863290345</c:v>
                </c:pt>
                <c:pt idx="4109">
                  <c:v>9.8500061035160229</c:v>
                </c:pt>
                <c:pt idx="4110">
                  <c:v>10.119995117188012</c:v>
                </c:pt>
                <c:pt idx="4111">
                  <c:v>10.070007324219034</c:v>
                </c:pt>
                <c:pt idx="4112">
                  <c:v>9.9499816894540345</c:v>
                </c:pt>
                <c:pt idx="4113">
                  <c:v>12</c:v>
                </c:pt>
                <c:pt idx="4114">
                  <c:v>10.760009765625</c:v>
                </c:pt>
                <c:pt idx="4115">
                  <c:v>10.440002441407046</c:v>
                </c:pt>
                <c:pt idx="4116">
                  <c:v>9.760009765625</c:v>
                </c:pt>
                <c:pt idx="4117">
                  <c:v>9.2999877929690342</c:v>
                </c:pt>
                <c:pt idx="4118">
                  <c:v>9.4499816894540345</c:v>
                </c:pt>
                <c:pt idx="4119">
                  <c:v>9.8899841308600003</c:v>
                </c:pt>
                <c:pt idx="4120">
                  <c:v>9.5599975585940342</c:v>
                </c:pt>
                <c:pt idx="4121">
                  <c:v>9.5400085449220455</c:v>
                </c:pt>
                <c:pt idx="4122">
                  <c:v>9.6399841308600003</c:v>
                </c:pt>
                <c:pt idx="4123">
                  <c:v>9.7900085449220455</c:v>
                </c:pt>
                <c:pt idx="4124">
                  <c:v>9.5</c:v>
                </c:pt>
                <c:pt idx="4125">
                  <c:v>9.5400085449220455</c:v>
                </c:pt>
                <c:pt idx="4126">
                  <c:v>9.8899841308600003</c:v>
                </c:pt>
                <c:pt idx="4127">
                  <c:v>9.8500061035160229</c:v>
                </c:pt>
                <c:pt idx="4128">
                  <c:v>10.239990234375</c:v>
                </c:pt>
                <c:pt idx="4129">
                  <c:v>10.489990234375</c:v>
                </c:pt>
                <c:pt idx="4130">
                  <c:v>10.269989013672046</c:v>
                </c:pt>
                <c:pt idx="4131">
                  <c:v>9.989990234375</c:v>
                </c:pt>
                <c:pt idx="4132">
                  <c:v>10.010009765625</c:v>
                </c:pt>
                <c:pt idx="4133">
                  <c:v>10.100006103516023</c:v>
                </c:pt>
                <c:pt idx="4134">
                  <c:v>10.079986572266023</c:v>
                </c:pt>
                <c:pt idx="4135">
                  <c:v>10.290008544922046</c:v>
                </c:pt>
                <c:pt idx="4136">
                  <c:v>10.169982910157046</c:v>
                </c:pt>
                <c:pt idx="4137">
                  <c:v>10.220001220704034</c:v>
                </c:pt>
                <c:pt idx="4138">
                  <c:v>10.029998779297046</c:v>
                </c:pt>
                <c:pt idx="4139">
                  <c:v>9.9499816894540345</c:v>
                </c:pt>
                <c:pt idx="4140">
                  <c:v>9.1300048828130116</c:v>
                </c:pt>
                <c:pt idx="4141">
                  <c:v>9.3099975585940342</c:v>
                </c:pt>
                <c:pt idx="4142">
                  <c:v>9.5899963378910229</c:v>
                </c:pt>
                <c:pt idx="4143">
                  <c:v>9.8800048828130116</c:v>
                </c:pt>
                <c:pt idx="4144">
                  <c:v>9.6999816894540345</c:v>
                </c:pt>
                <c:pt idx="4145">
                  <c:v>9.7300109863290345</c:v>
                </c:pt>
                <c:pt idx="4146">
                  <c:v>9.6499938964850003</c:v>
                </c:pt>
                <c:pt idx="4147">
                  <c:v>9.8999938964850003</c:v>
                </c:pt>
                <c:pt idx="4148">
                  <c:v>9.9199829101570458</c:v>
                </c:pt>
                <c:pt idx="4149">
                  <c:v>9.5299987792970455</c:v>
                </c:pt>
                <c:pt idx="4150">
                  <c:v>9.3599853515630116</c:v>
                </c:pt>
                <c:pt idx="4151">
                  <c:v>9.5599975585940342</c:v>
                </c:pt>
                <c:pt idx="4152">
                  <c:v>9.8500061035160229</c:v>
                </c:pt>
                <c:pt idx="4153">
                  <c:v>9.6799926757820458</c:v>
                </c:pt>
                <c:pt idx="4154">
                  <c:v>9.4299926757820458</c:v>
                </c:pt>
                <c:pt idx="4155">
                  <c:v>9.3899841308600003</c:v>
                </c:pt>
                <c:pt idx="4156">
                  <c:v>9.6399841308600003</c:v>
                </c:pt>
                <c:pt idx="4157">
                  <c:v>9.5400085449220455</c:v>
                </c:pt>
                <c:pt idx="4158">
                  <c:v>9.5499877929690342</c:v>
                </c:pt>
                <c:pt idx="4159">
                  <c:v>9.7099914550790345</c:v>
                </c:pt>
                <c:pt idx="4160">
                  <c:v>9.7699890136720455</c:v>
                </c:pt>
                <c:pt idx="4161">
                  <c:v>9.0499877929690342</c:v>
                </c:pt>
                <c:pt idx="4162">
                  <c:v>9.1000061035160229</c:v>
                </c:pt>
                <c:pt idx="4163">
                  <c:v>9.2900085449220455</c:v>
                </c:pt>
                <c:pt idx="4164">
                  <c:v>9.4299926757820458</c:v>
                </c:pt>
                <c:pt idx="4165">
                  <c:v>8.9499816894540345</c:v>
                </c:pt>
                <c:pt idx="4166">
                  <c:v>8.7999877929690342</c:v>
                </c:pt>
                <c:pt idx="4167">
                  <c:v>8.8899841308600003</c:v>
                </c:pt>
                <c:pt idx="4168">
                  <c:v>9.1499938964850003</c:v>
                </c:pt>
                <c:pt idx="4169">
                  <c:v>9.1199951171880116</c:v>
                </c:pt>
                <c:pt idx="4170">
                  <c:v>9.4499816894540345</c:v>
                </c:pt>
                <c:pt idx="4171">
                  <c:v>9.2099914550790345</c:v>
                </c:pt>
                <c:pt idx="4172">
                  <c:v>9.4100036621100003</c:v>
                </c:pt>
                <c:pt idx="4173">
                  <c:v>9.4599914550790345</c:v>
                </c:pt>
                <c:pt idx="4174">
                  <c:v>9.0400085449220455</c:v>
                </c:pt>
                <c:pt idx="4175">
                  <c:v>9.0599975585940342</c:v>
                </c:pt>
                <c:pt idx="4176">
                  <c:v>9.1600036621100003</c:v>
                </c:pt>
                <c:pt idx="4177">
                  <c:v>8.989990234375</c:v>
                </c:pt>
                <c:pt idx="4178">
                  <c:v>9.0400085449220455</c:v>
                </c:pt>
                <c:pt idx="4179">
                  <c:v>8.9400024414070458</c:v>
                </c:pt>
                <c:pt idx="4180">
                  <c:v>9.1000061035160229</c:v>
                </c:pt>
                <c:pt idx="4181">
                  <c:v>9.4599914550790345</c:v>
                </c:pt>
                <c:pt idx="4182">
                  <c:v>9.1099853515630116</c:v>
                </c:pt>
                <c:pt idx="4183">
                  <c:v>9.1900024414070458</c:v>
                </c:pt>
                <c:pt idx="4184">
                  <c:v>9.4199829101570458</c:v>
                </c:pt>
                <c:pt idx="4185">
                  <c:v>9.1999816894540345</c:v>
                </c:pt>
                <c:pt idx="4186">
                  <c:v>9.2999877929690342</c:v>
                </c:pt>
                <c:pt idx="4187">
                  <c:v>9.3899841308600003</c:v>
                </c:pt>
                <c:pt idx="4188">
                  <c:v>9.3699951171880116</c:v>
                </c:pt>
                <c:pt idx="4189">
                  <c:v>9.0899963378910229</c:v>
                </c:pt>
                <c:pt idx="4190">
                  <c:v>8.9199829101570458</c:v>
                </c:pt>
                <c:pt idx="4191">
                  <c:v>8.8699951171880116</c:v>
                </c:pt>
                <c:pt idx="4192">
                  <c:v>8.739990234375</c:v>
                </c:pt>
                <c:pt idx="4193">
                  <c:v>8.9400024414070458</c:v>
                </c:pt>
                <c:pt idx="4194">
                  <c:v>8.9299926757820458</c:v>
                </c:pt>
                <c:pt idx="4195">
                  <c:v>8.9800109863290345</c:v>
                </c:pt>
                <c:pt idx="4196">
                  <c:v>8.9199829101570458</c:v>
                </c:pt>
                <c:pt idx="4197">
                  <c:v>8.7300109863290345</c:v>
                </c:pt>
                <c:pt idx="4198">
                  <c:v>8.9299926757820458</c:v>
                </c:pt>
                <c:pt idx="4199">
                  <c:v>9.2799987792970455</c:v>
                </c:pt>
                <c:pt idx="4200">
                  <c:v>9.0899963378910229</c:v>
                </c:pt>
                <c:pt idx="4201">
                  <c:v>8.9800109863290345</c:v>
                </c:pt>
                <c:pt idx="4202">
                  <c:v>8.739990234375</c:v>
                </c:pt>
                <c:pt idx="4203">
                  <c:v>8.5799865722660229</c:v>
                </c:pt>
                <c:pt idx="4204">
                  <c:v>8.5599975585940342</c:v>
                </c:pt>
                <c:pt idx="4205">
                  <c:v>8.5899963378910229</c:v>
                </c:pt>
                <c:pt idx="4206">
                  <c:v>8.760009765625</c:v>
                </c:pt>
                <c:pt idx="4207">
                  <c:v>8.7099914550790345</c:v>
                </c:pt>
                <c:pt idx="4208">
                  <c:v>8.739990234375</c:v>
                </c:pt>
                <c:pt idx="4209">
                  <c:v>8.9499816894540345</c:v>
                </c:pt>
                <c:pt idx="4210">
                  <c:v>9.0599975585940342</c:v>
                </c:pt>
                <c:pt idx="4211">
                  <c:v>9</c:v>
                </c:pt>
                <c:pt idx="4212">
                  <c:v>8.8899841308600003</c:v>
                </c:pt>
                <c:pt idx="4213">
                  <c:v>8.8899841308600003</c:v>
                </c:pt>
                <c:pt idx="4214">
                  <c:v>8.6399841308600003</c:v>
                </c:pt>
                <c:pt idx="4215">
                  <c:v>8.489990234375</c:v>
                </c:pt>
                <c:pt idx="4216">
                  <c:v>8.5</c:v>
                </c:pt>
                <c:pt idx="4217">
                  <c:v>8.6900024414070458</c:v>
                </c:pt>
                <c:pt idx="4218">
                  <c:v>8.5</c:v>
                </c:pt>
                <c:pt idx="4219">
                  <c:v>8.5499877929690342</c:v>
                </c:pt>
                <c:pt idx="4220">
                  <c:v>8.760009765625</c:v>
                </c:pt>
                <c:pt idx="4221">
                  <c:v>8.6199951171880116</c:v>
                </c:pt>
                <c:pt idx="4222">
                  <c:v>8.6799926757820458</c:v>
                </c:pt>
                <c:pt idx="4223">
                  <c:v>8.6600036621100003</c:v>
                </c:pt>
                <c:pt idx="4224">
                  <c:v>8.75</c:v>
                </c:pt>
                <c:pt idx="4225">
                  <c:v>8.760009765625</c:v>
                </c:pt>
                <c:pt idx="4226">
                  <c:v>8.7799987792970455</c:v>
                </c:pt>
                <c:pt idx="4227">
                  <c:v>8.8299865722660229</c:v>
                </c:pt>
                <c:pt idx="4228">
                  <c:v>8.7099914550790345</c:v>
                </c:pt>
                <c:pt idx="4229">
                  <c:v>9.1199951171880116</c:v>
                </c:pt>
                <c:pt idx="4230">
                  <c:v>8.760009765625</c:v>
                </c:pt>
                <c:pt idx="4231">
                  <c:v>8.4599914550790345</c:v>
                </c:pt>
                <c:pt idx="4232">
                  <c:v>8.6300048828130116</c:v>
                </c:pt>
                <c:pt idx="4233">
                  <c:v>8.7699890136720455</c:v>
                </c:pt>
                <c:pt idx="4234">
                  <c:v>8.739990234375</c:v>
                </c:pt>
                <c:pt idx="4235">
                  <c:v>8.7799987792970455</c:v>
                </c:pt>
                <c:pt idx="4236">
                  <c:v>8.6900024414070458</c:v>
                </c:pt>
                <c:pt idx="4237">
                  <c:v>8.7799987792970455</c:v>
                </c:pt>
                <c:pt idx="4238">
                  <c:v>8.4299926757820458</c:v>
                </c:pt>
                <c:pt idx="4239">
                  <c:v>8.5299987792970455</c:v>
                </c:pt>
                <c:pt idx="4240">
                  <c:v>8.6600036621100003</c:v>
                </c:pt>
                <c:pt idx="4241">
                  <c:v>8.6300048828130116</c:v>
                </c:pt>
                <c:pt idx="4242">
                  <c:v>8.760009765625</c:v>
                </c:pt>
                <c:pt idx="4243">
                  <c:v>8.7699890136720455</c:v>
                </c:pt>
                <c:pt idx="4244">
                  <c:v>8.75</c:v>
                </c:pt>
                <c:pt idx="4245">
                  <c:v>8.4499816894540345</c:v>
                </c:pt>
                <c:pt idx="4246">
                  <c:v>8.3299865722660229</c:v>
                </c:pt>
                <c:pt idx="4247">
                  <c:v>8.5499877929690342</c:v>
                </c:pt>
                <c:pt idx="4248">
                  <c:v>8.7799987792970455</c:v>
                </c:pt>
                <c:pt idx="4249">
                  <c:v>8.6900024414070458</c:v>
                </c:pt>
                <c:pt idx="4250">
                  <c:v>8.4599914550790345</c:v>
                </c:pt>
                <c:pt idx="4251">
                  <c:v>8.3200073242190342</c:v>
                </c:pt>
                <c:pt idx="4252">
                  <c:v>8.3200073242190342</c:v>
                </c:pt>
                <c:pt idx="4253">
                  <c:v>8.510009765625</c:v>
                </c:pt>
                <c:pt idx="4254">
                  <c:v>8.6399841308600003</c:v>
                </c:pt>
                <c:pt idx="4255">
                  <c:v>8.4400024414070458</c:v>
                </c:pt>
                <c:pt idx="4256">
                  <c:v>8.3299865722660229</c:v>
                </c:pt>
                <c:pt idx="4257">
                  <c:v>8.5299987792970455</c:v>
                </c:pt>
                <c:pt idx="4258">
                  <c:v>8.2699890136720455</c:v>
                </c:pt>
                <c:pt idx="4259">
                  <c:v>8.2699890136720455</c:v>
                </c:pt>
                <c:pt idx="4260">
                  <c:v>8.510009765625</c:v>
                </c:pt>
                <c:pt idx="4261">
                  <c:v>8.6099853515630116</c:v>
                </c:pt>
                <c:pt idx="4262">
                  <c:v>8.5400085449220455</c:v>
                </c:pt>
                <c:pt idx="4263">
                  <c:v>8.739990234375</c:v>
                </c:pt>
                <c:pt idx="4264">
                  <c:v>8.8399963378910229</c:v>
                </c:pt>
                <c:pt idx="4265">
                  <c:v>8.6300048828130116</c:v>
                </c:pt>
                <c:pt idx="4266">
                  <c:v>8.5299987792970455</c:v>
                </c:pt>
                <c:pt idx="4267">
                  <c:v>8.6300048828130116</c:v>
                </c:pt>
                <c:pt idx="4268">
                  <c:v>8.4700012207040345</c:v>
                </c:pt>
                <c:pt idx="4269">
                  <c:v>8.6099853515630116</c:v>
                </c:pt>
                <c:pt idx="4270">
                  <c:v>8.5299987792970455</c:v>
                </c:pt>
                <c:pt idx="4271">
                  <c:v>8.6099853515630116</c:v>
                </c:pt>
                <c:pt idx="4272">
                  <c:v>8.5499877929690342</c:v>
                </c:pt>
                <c:pt idx="4273">
                  <c:v>8.5</c:v>
                </c:pt>
                <c:pt idx="4274">
                  <c:v>8.6600036621100003</c:v>
                </c:pt>
                <c:pt idx="4275">
                  <c:v>8.6399841308600003</c:v>
                </c:pt>
                <c:pt idx="4276">
                  <c:v>8.6399841308600003</c:v>
                </c:pt>
                <c:pt idx="4277">
                  <c:v>8.5199890136720455</c:v>
                </c:pt>
                <c:pt idx="4278">
                  <c:v>8.1600036621100003</c:v>
                </c:pt>
                <c:pt idx="4279">
                  <c:v>8.260009765625</c:v>
                </c:pt>
                <c:pt idx="4280">
                  <c:v>8.4299926757820458</c:v>
                </c:pt>
                <c:pt idx="4281">
                  <c:v>8.4100036621100003</c:v>
                </c:pt>
                <c:pt idx="4282">
                  <c:v>8.3599853515630116</c:v>
                </c:pt>
                <c:pt idx="4283">
                  <c:v>8.3299865722660229</c:v>
                </c:pt>
                <c:pt idx="4284">
                  <c:v>8.260009765625</c:v>
                </c:pt>
                <c:pt idx="4285">
                  <c:v>8.2200012207040345</c:v>
                </c:pt>
                <c:pt idx="4286">
                  <c:v>8.1999816894540345</c:v>
                </c:pt>
                <c:pt idx="4287">
                  <c:v>8.1799926757820458</c:v>
                </c:pt>
                <c:pt idx="4288">
                  <c:v>8.3200073242190342</c:v>
                </c:pt>
                <c:pt idx="4289">
                  <c:v>8.2099914550790345</c:v>
                </c:pt>
                <c:pt idx="4290">
                  <c:v>8.4800109863290345</c:v>
                </c:pt>
                <c:pt idx="4291">
                  <c:v>8.4499816894540345</c:v>
                </c:pt>
                <c:pt idx="4292">
                  <c:v>8.3099975585940342</c:v>
                </c:pt>
                <c:pt idx="4293">
                  <c:v>8.3099975585940342</c:v>
                </c:pt>
                <c:pt idx="4294">
                  <c:v>8.4800109863290345</c:v>
                </c:pt>
                <c:pt idx="4295">
                  <c:v>8.4800109863290345</c:v>
                </c:pt>
                <c:pt idx="4296">
                  <c:v>8.3899841308600003</c:v>
                </c:pt>
                <c:pt idx="4297">
                  <c:v>8.2799987792970455</c:v>
                </c:pt>
                <c:pt idx="4298">
                  <c:v>8.1000061035160229</c:v>
                </c:pt>
                <c:pt idx="4299">
                  <c:v>8.0499877929690342</c:v>
                </c:pt>
                <c:pt idx="4300">
                  <c:v>8.3399963378910229</c:v>
                </c:pt>
                <c:pt idx="4301">
                  <c:v>8.3200073242190342</c:v>
                </c:pt>
                <c:pt idx="4302">
                  <c:v>8.1999816894540345</c:v>
                </c:pt>
                <c:pt idx="4303">
                  <c:v>8.260009765625</c:v>
                </c:pt>
                <c:pt idx="4304">
                  <c:v>8.3299865722660229</c:v>
                </c:pt>
                <c:pt idx="4305">
                  <c:v>8.2999877929690342</c:v>
                </c:pt>
                <c:pt idx="4306">
                  <c:v>8.4499816894540345</c:v>
                </c:pt>
                <c:pt idx="4307">
                  <c:v>8.4499816894540345</c:v>
                </c:pt>
                <c:pt idx="4308">
                  <c:v>8.2999877929690342</c:v>
                </c:pt>
                <c:pt idx="4309">
                  <c:v>8.1499938964850003</c:v>
                </c:pt>
                <c:pt idx="4310">
                  <c:v>8.0799865722660229</c:v>
                </c:pt>
                <c:pt idx="4311">
                  <c:v>8.1399841308600003</c:v>
                </c:pt>
                <c:pt idx="4312">
                  <c:v>8.2200012207040345</c:v>
                </c:pt>
                <c:pt idx="4313">
                  <c:v>8.1999816894540345</c:v>
                </c:pt>
                <c:pt idx="4314">
                  <c:v>8.2900085449220455</c:v>
                </c:pt>
                <c:pt idx="4315">
                  <c:v>8.239990234375</c:v>
                </c:pt>
                <c:pt idx="4316">
                  <c:v>8.4700012207040345</c:v>
                </c:pt>
                <c:pt idx="4317">
                  <c:v>8.2799987792970455</c:v>
                </c:pt>
                <c:pt idx="4318">
                  <c:v>8.4599914550790345</c:v>
                </c:pt>
                <c:pt idx="4319">
                  <c:v>8.4599914550790345</c:v>
                </c:pt>
                <c:pt idx="4320">
                  <c:v>8.3299865722660229</c:v>
                </c:pt>
                <c:pt idx="4321">
                  <c:v>8.239990234375</c:v>
                </c:pt>
                <c:pt idx="4322">
                  <c:v>8.4100036621100003</c:v>
                </c:pt>
                <c:pt idx="4323">
                  <c:v>8.4599914550790345</c:v>
                </c:pt>
                <c:pt idx="4324">
                  <c:v>8.25</c:v>
                </c:pt>
                <c:pt idx="4325">
                  <c:v>8.2900085449220455</c:v>
                </c:pt>
                <c:pt idx="4326">
                  <c:v>8.4299926757820458</c:v>
                </c:pt>
                <c:pt idx="4327">
                  <c:v>8.6099853515630116</c:v>
                </c:pt>
                <c:pt idx="4328">
                  <c:v>8.5899963378910229</c:v>
                </c:pt>
                <c:pt idx="4329">
                  <c:v>8.3299865722660229</c:v>
                </c:pt>
                <c:pt idx="4330">
                  <c:v>8.1699829101570458</c:v>
                </c:pt>
                <c:pt idx="4331">
                  <c:v>8.0700073242190342</c:v>
                </c:pt>
                <c:pt idx="4332">
                  <c:v>8.4400024414070458</c:v>
                </c:pt>
                <c:pt idx="4333">
                  <c:v>8.1900024414070458</c:v>
                </c:pt>
                <c:pt idx="4334">
                  <c:v>8.2099914550790345</c:v>
                </c:pt>
                <c:pt idx="4335">
                  <c:v>8.239990234375</c:v>
                </c:pt>
                <c:pt idx="4336">
                  <c:v>8.1900024414070458</c:v>
                </c:pt>
                <c:pt idx="4337">
                  <c:v>7.9800109863290345</c:v>
                </c:pt>
                <c:pt idx="4338">
                  <c:v>8.0400085449220455</c:v>
                </c:pt>
                <c:pt idx="4339">
                  <c:v>8.1000061035160229</c:v>
                </c:pt>
                <c:pt idx="4340">
                  <c:v>8.1300048828130116</c:v>
                </c:pt>
                <c:pt idx="4341">
                  <c:v>8.1399841308600003</c:v>
                </c:pt>
                <c:pt idx="4342">
                  <c:v>8.2999877929690342</c:v>
                </c:pt>
                <c:pt idx="4343">
                  <c:v>8.1300048828130116</c:v>
                </c:pt>
                <c:pt idx="4344">
                  <c:v>7.9499816894540345</c:v>
                </c:pt>
                <c:pt idx="4345">
                  <c:v>7.8800048828130116</c:v>
                </c:pt>
                <c:pt idx="4346">
                  <c:v>8.1099853515630116</c:v>
                </c:pt>
                <c:pt idx="4347">
                  <c:v>7.9800109863290345</c:v>
                </c:pt>
                <c:pt idx="4348">
                  <c:v>8.0799865722660229</c:v>
                </c:pt>
                <c:pt idx="4349">
                  <c:v>8.0899963378910229</c:v>
                </c:pt>
                <c:pt idx="4350">
                  <c:v>8.2200012207040345</c:v>
                </c:pt>
                <c:pt idx="4351">
                  <c:v>8.1600036621100003</c:v>
                </c:pt>
                <c:pt idx="4352">
                  <c:v>8.1499938964850003</c:v>
                </c:pt>
                <c:pt idx="4353">
                  <c:v>7.9700012207040345</c:v>
                </c:pt>
                <c:pt idx="4354">
                  <c:v>8.1699829101570458</c:v>
                </c:pt>
                <c:pt idx="4355">
                  <c:v>8.1099853515630116</c:v>
                </c:pt>
                <c:pt idx="4356">
                  <c:v>8.1900024414070458</c:v>
                </c:pt>
                <c:pt idx="4357">
                  <c:v>8.1000061035160229</c:v>
                </c:pt>
                <c:pt idx="4358">
                  <c:v>7.8699951171880116</c:v>
                </c:pt>
                <c:pt idx="4359">
                  <c:v>7.6799926757820458</c:v>
                </c:pt>
                <c:pt idx="4360">
                  <c:v>7.6199951171880116</c:v>
                </c:pt>
                <c:pt idx="4361">
                  <c:v>7.7900085449220455</c:v>
                </c:pt>
                <c:pt idx="4362">
                  <c:v>7.9100036621100003</c:v>
                </c:pt>
                <c:pt idx="4363">
                  <c:v>8.0299987792970455</c:v>
                </c:pt>
                <c:pt idx="4364">
                  <c:v>8</c:v>
                </c:pt>
                <c:pt idx="4365">
                  <c:v>7.7699890136720455</c:v>
                </c:pt>
                <c:pt idx="4366">
                  <c:v>8.0700073242190342</c:v>
                </c:pt>
                <c:pt idx="4367">
                  <c:v>8.2099914550790345</c:v>
                </c:pt>
                <c:pt idx="4368">
                  <c:v>8.1199951171880116</c:v>
                </c:pt>
                <c:pt idx="4369">
                  <c:v>8.4299926757820458</c:v>
                </c:pt>
                <c:pt idx="4370">
                  <c:v>8.4100036621100003</c:v>
                </c:pt>
                <c:pt idx="4371">
                  <c:v>8.1000061035160229</c:v>
                </c:pt>
                <c:pt idx="4372">
                  <c:v>7.9199829101570458</c:v>
                </c:pt>
                <c:pt idx="4373">
                  <c:v>7.8800048828130116</c:v>
                </c:pt>
                <c:pt idx="4374">
                  <c:v>7.8500061035160229</c:v>
                </c:pt>
                <c:pt idx="4375">
                  <c:v>7.989990234375</c:v>
                </c:pt>
                <c:pt idx="4376">
                  <c:v>8.010009765625</c:v>
                </c:pt>
                <c:pt idx="4377">
                  <c:v>8.010009765625</c:v>
                </c:pt>
                <c:pt idx="4378">
                  <c:v>8.1399841308600003</c:v>
                </c:pt>
                <c:pt idx="4379">
                  <c:v>8.0799865722660229</c:v>
                </c:pt>
                <c:pt idx="4380">
                  <c:v>8.1099853515630116</c:v>
                </c:pt>
                <c:pt idx="4381">
                  <c:v>7.6399841308600003</c:v>
                </c:pt>
                <c:pt idx="4382">
                  <c:v>7.6300048828130116</c:v>
                </c:pt>
                <c:pt idx="4383">
                  <c:v>8</c:v>
                </c:pt>
                <c:pt idx="4384">
                  <c:v>8.4199829101570458</c:v>
                </c:pt>
                <c:pt idx="4385">
                  <c:v>8.1300048828130116</c:v>
                </c:pt>
                <c:pt idx="4386">
                  <c:v>8.6300048828130116</c:v>
                </c:pt>
                <c:pt idx="4387">
                  <c:v>8.8200073242190342</c:v>
                </c:pt>
                <c:pt idx="4388">
                  <c:v>9.1099853515630116</c:v>
                </c:pt>
                <c:pt idx="4389">
                  <c:v>7.9199829101570458</c:v>
                </c:pt>
                <c:pt idx="4390">
                  <c:v>7.6699829101570458</c:v>
                </c:pt>
                <c:pt idx="4391">
                  <c:v>8.1499938964850003</c:v>
                </c:pt>
                <c:pt idx="4392">
                  <c:v>8.510009765625</c:v>
                </c:pt>
                <c:pt idx="4393">
                  <c:v>8.2300109863290345</c:v>
                </c:pt>
                <c:pt idx="4394">
                  <c:v>7.5499877929690342</c:v>
                </c:pt>
                <c:pt idx="4395">
                  <c:v>7.7699890136720455</c:v>
                </c:pt>
                <c:pt idx="4396">
                  <c:v>7.6199951171880116</c:v>
                </c:pt>
                <c:pt idx="4397">
                  <c:v>8.0400085449220455</c:v>
                </c:pt>
                <c:pt idx="4398">
                  <c:v>8.3299865722660229</c:v>
                </c:pt>
                <c:pt idx="4399">
                  <c:v>8.2200012207040345</c:v>
                </c:pt>
                <c:pt idx="4400">
                  <c:v>8</c:v>
                </c:pt>
                <c:pt idx="4401">
                  <c:v>8.2999877929690342</c:v>
                </c:pt>
                <c:pt idx="4402">
                  <c:v>8.8999938964850003</c:v>
                </c:pt>
                <c:pt idx="4403">
                  <c:v>8.4100036621100003</c:v>
                </c:pt>
                <c:pt idx="4404">
                  <c:v>8.239990234375</c:v>
                </c:pt>
                <c:pt idx="4405">
                  <c:v>8.4800109863290345</c:v>
                </c:pt>
                <c:pt idx="4406">
                  <c:v>8.5199890136720455</c:v>
                </c:pt>
                <c:pt idx="4407">
                  <c:v>8.4499816894540345</c:v>
                </c:pt>
                <c:pt idx="4408">
                  <c:v>8.1799926757820458</c:v>
                </c:pt>
                <c:pt idx="4409">
                  <c:v>8.3399963378910229</c:v>
                </c:pt>
                <c:pt idx="4410">
                  <c:v>7.989990234375</c:v>
                </c:pt>
                <c:pt idx="4411">
                  <c:v>7.9599914550790345</c:v>
                </c:pt>
                <c:pt idx="4412">
                  <c:v>7.9100036621100003</c:v>
                </c:pt>
                <c:pt idx="4413">
                  <c:v>8.1099853515630116</c:v>
                </c:pt>
                <c:pt idx="4414">
                  <c:v>8.4400024414070458</c:v>
                </c:pt>
                <c:pt idx="4415">
                  <c:v>8.3899841308600003</c:v>
                </c:pt>
                <c:pt idx="4416">
                  <c:v>7.8899841308600003</c:v>
                </c:pt>
                <c:pt idx="4417">
                  <c:v>7.6300048828130116</c:v>
                </c:pt>
                <c:pt idx="4418">
                  <c:v>7.6699829101570458</c:v>
                </c:pt>
                <c:pt idx="4419">
                  <c:v>7.75</c:v>
                </c:pt>
                <c:pt idx="4420">
                  <c:v>8.1199951171880116</c:v>
                </c:pt>
                <c:pt idx="4421">
                  <c:v>8.3299865722660229</c:v>
                </c:pt>
                <c:pt idx="4422">
                  <c:v>8.4100036621100003</c:v>
                </c:pt>
                <c:pt idx="4423">
                  <c:v>7.8599853515630116</c:v>
                </c:pt>
                <c:pt idx="4424">
                  <c:v>8.0400085449220455</c:v>
                </c:pt>
                <c:pt idx="4425">
                  <c:v>8.2200012207040345</c:v>
                </c:pt>
                <c:pt idx="4426">
                  <c:v>8.2999877929690342</c:v>
                </c:pt>
                <c:pt idx="4427">
                  <c:v>8.260009765625</c:v>
                </c:pt>
                <c:pt idx="4428">
                  <c:v>8.3699951171880116</c:v>
                </c:pt>
                <c:pt idx="4429">
                  <c:v>8.989990234375</c:v>
                </c:pt>
                <c:pt idx="4430">
                  <c:v>8.5299987792970455</c:v>
                </c:pt>
                <c:pt idx="4431">
                  <c:v>9.3999938964850003</c:v>
                </c:pt>
                <c:pt idx="4432">
                  <c:v>9.0899963378910229</c:v>
                </c:pt>
                <c:pt idx="4433">
                  <c:v>8.5199890136720455</c:v>
                </c:pt>
                <c:pt idx="4434">
                  <c:v>9.0700073242190342</c:v>
                </c:pt>
                <c:pt idx="4435">
                  <c:v>9.2099914550790345</c:v>
                </c:pt>
                <c:pt idx="4436">
                  <c:v>8.7799987792970455</c:v>
                </c:pt>
                <c:pt idx="4437">
                  <c:v>8.8099975585940342</c:v>
                </c:pt>
                <c:pt idx="4438">
                  <c:v>9.1099853515630116</c:v>
                </c:pt>
                <c:pt idx="4439">
                  <c:v>9.1699829101570458</c:v>
                </c:pt>
                <c:pt idx="4440">
                  <c:v>8.4700012207040345</c:v>
                </c:pt>
                <c:pt idx="4441">
                  <c:v>7.75</c:v>
                </c:pt>
                <c:pt idx="4442">
                  <c:v>8.0599975585940342</c:v>
                </c:pt>
                <c:pt idx="4443">
                  <c:v>7.75</c:v>
                </c:pt>
                <c:pt idx="4444">
                  <c:v>7.6900024414070458</c:v>
                </c:pt>
                <c:pt idx="4445">
                  <c:v>7.8500061035160229</c:v>
                </c:pt>
                <c:pt idx="4446">
                  <c:v>7.9800109863290345</c:v>
                </c:pt>
                <c:pt idx="4447">
                  <c:v>8.3299865722660229</c:v>
                </c:pt>
                <c:pt idx="4448">
                  <c:v>8.1300048828130116</c:v>
                </c:pt>
                <c:pt idx="4449">
                  <c:v>7.989990234375</c:v>
                </c:pt>
                <c:pt idx="4450">
                  <c:v>8.0199890136720455</c:v>
                </c:pt>
                <c:pt idx="4451">
                  <c:v>8.1900024414070458</c:v>
                </c:pt>
                <c:pt idx="4452">
                  <c:v>8.239990234375</c:v>
                </c:pt>
                <c:pt idx="4453">
                  <c:v>8.3200073242190342</c:v>
                </c:pt>
                <c:pt idx="4454">
                  <c:v>8.3200073242190342</c:v>
                </c:pt>
                <c:pt idx="4455">
                  <c:v>8.4700012207040345</c:v>
                </c:pt>
                <c:pt idx="4456">
                  <c:v>8.7300109863290345</c:v>
                </c:pt>
                <c:pt idx="4457">
                  <c:v>8.5400085449220455</c:v>
                </c:pt>
                <c:pt idx="4458">
                  <c:v>8.5499877929690342</c:v>
                </c:pt>
                <c:pt idx="4459">
                  <c:v>8.6499938964850003</c:v>
                </c:pt>
                <c:pt idx="4460">
                  <c:v>8.7699890136720455</c:v>
                </c:pt>
                <c:pt idx="4461">
                  <c:v>9.0199890136720455</c:v>
                </c:pt>
                <c:pt idx="4462">
                  <c:v>8.8099975585940342</c:v>
                </c:pt>
                <c:pt idx="4463">
                  <c:v>8.8399963378910229</c:v>
                </c:pt>
                <c:pt idx="4464">
                  <c:v>9.1099853515630116</c:v>
                </c:pt>
                <c:pt idx="4465">
                  <c:v>9.0499877929690342</c:v>
                </c:pt>
                <c:pt idx="4466">
                  <c:v>8.5799865722660229</c:v>
                </c:pt>
                <c:pt idx="4467">
                  <c:v>9.3200073242190342</c:v>
                </c:pt>
                <c:pt idx="4468">
                  <c:v>9.8399963378910229</c:v>
                </c:pt>
                <c:pt idx="4469">
                  <c:v>9.9499816894540345</c:v>
                </c:pt>
                <c:pt idx="4470">
                  <c:v>9.2699890136720455</c:v>
                </c:pt>
                <c:pt idx="4471">
                  <c:v>9.3200073242190342</c:v>
                </c:pt>
                <c:pt idx="4472">
                  <c:v>8.9700012207040345</c:v>
                </c:pt>
                <c:pt idx="4473">
                  <c:v>8.7300109863290345</c:v>
                </c:pt>
                <c:pt idx="4474">
                  <c:v>8.6999816894540345</c:v>
                </c:pt>
                <c:pt idx="4475">
                  <c:v>9.0799865722660229</c:v>
                </c:pt>
                <c:pt idx="4476">
                  <c:v>8.9299926757820458</c:v>
                </c:pt>
                <c:pt idx="4477">
                  <c:v>9.5599975585940342</c:v>
                </c:pt>
                <c:pt idx="4478">
                  <c:v>9.239990234375</c:v>
                </c:pt>
                <c:pt idx="4479">
                  <c:v>8.7900085449220455</c:v>
                </c:pt>
                <c:pt idx="4480">
                  <c:v>8.9299926757820458</c:v>
                </c:pt>
                <c:pt idx="4481">
                  <c:v>9.5499877929690342</c:v>
                </c:pt>
                <c:pt idx="4482">
                  <c:v>9.0599975585940342</c:v>
                </c:pt>
                <c:pt idx="4483">
                  <c:v>9.2699890136720455</c:v>
                </c:pt>
                <c:pt idx="4484">
                  <c:v>9.1000061035160229</c:v>
                </c:pt>
                <c:pt idx="4485">
                  <c:v>8.7999877929690342</c:v>
                </c:pt>
                <c:pt idx="4486">
                  <c:v>8.4499816894540345</c:v>
                </c:pt>
                <c:pt idx="4487">
                  <c:v>8.510009765625</c:v>
                </c:pt>
                <c:pt idx="4488">
                  <c:v>8.7699890136720455</c:v>
                </c:pt>
                <c:pt idx="4489">
                  <c:v>9.1000061035160229</c:v>
                </c:pt>
                <c:pt idx="4490">
                  <c:v>9.1000061035160229</c:v>
                </c:pt>
                <c:pt idx="4491">
                  <c:v>9.2900085449220455</c:v>
                </c:pt>
                <c:pt idx="4492">
                  <c:v>9.9800109863290345</c:v>
                </c:pt>
                <c:pt idx="4493">
                  <c:v>8.6399841308600003</c:v>
                </c:pt>
                <c:pt idx="4494">
                  <c:v>9.6000061035160229</c:v>
                </c:pt>
                <c:pt idx="4495">
                  <c:v>9.7300109863290345</c:v>
                </c:pt>
                <c:pt idx="4496">
                  <c:v>8.989990234375</c:v>
                </c:pt>
                <c:pt idx="4497">
                  <c:v>9.1799926757820458</c:v>
                </c:pt>
                <c:pt idx="4498">
                  <c:v>9.4499816894540345</c:v>
                </c:pt>
                <c:pt idx="4499">
                  <c:v>9.7200012207040345</c:v>
                </c:pt>
                <c:pt idx="4500">
                  <c:v>9.3299865722660229</c:v>
                </c:pt>
                <c:pt idx="4501">
                  <c:v>9.1399841308600003</c:v>
                </c:pt>
                <c:pt idx="4502">
                  <c:v>9.2200012207040345</c:v>
                </c:pt>
                <c:pt idx="4503">
                  <c:v>8.8500061035160229</c:v>
                </c:pt>
                <c:pt idx="4504">
                  <c:v>8.989990234375</c:v>
                </c:pt>
                <c:pt idx="4505">
                  <c:v>9.2300109863290345</c:v>
                </c:pt>
                <c:pt idx="4506">
                  <c:v>9.489990234375</c:v>
                </c:pt>
                <c:pt idx="4507">
                  <c:v>8.9599914550790345</c:v>
                </c:pt>
                <c:pt idx="4508">
                  <c:v>8.8399963378910229</c:v>
                </c:pt>
                <c:pt idx="4509">
                  <c:v>9.4499816894540345</c:v>
                </c:pt>
                <c:pt idx="4510">
                  <c:v>8.9100036621100003</c:v>
                </c:pt>
                <c:pt idx="4511">
                  <c:v>9.0499877929690342</c:v>
                </c:pt>
                <c:pt idx="4512">
                  <c:v>9.260009765625</c:v>
                </c:pt>
                <c:pt idx="4513">
                  <c:v>9.4400024414070458</c:v>
                </c:pt>
                <c:pt idx="4514">
                  <c:v>9.3500061035160229</c:v>
                </c:pt>
                <c:pt idx="4515">
                  <c:v>9.1600036621100003</c:v>
                </c:pt>
                <c:pt idx="4516">
                  <c:v>9.260009765625</c:v>
                </c:pt>
                <c:pt idx="4517">
                  <c:v>9.4700012207040345</c:v>
                </c:pt>
                <c:pt idx="4518">
                  <c:v>9.760009765625</c:v>
                </c:pt>
                <c:pt idx="4519">
                  <c:v>9.6300048828130116</c:v>
                </c:pt>
                <c:pt idx="4520">
                  <c:v>9.3899841308600003</c:v>
                </c:pt>
                <c:pt idx="4521">
                  <c:v>9.6199951171880116</c:v>
                </c:pt>
                <c:pt idx="4522">
                  <c:v>9.4299926757820458</c:v>
                </c:pt>
                <c:pt idx="4523">
                  <c:v>9.1999816894540345</c:v>
                </c:pt>
                <c:pt idx="4524">
                  <c:v>9.1600036621100003</c:v>
                </c:pt>
                <c:pt idx="4525">
                  <c:v>9.3099975585940342</c:v>
                </c:pt>
                <c:pt idx="4526">
                  <c:v>9.3699951171880116</c:v>
                </c:pt>
                <c:pt idx="4527">
                  <c:v>9.3800048828130116</c:v>
                </c:pt>
                <c:pt idx="4528">
                  <c:v>9.5499877929690342</c:v>
                </c:pt>
                <c:pt idx="4529">
                  <c:v>9.7799987792970455</c:v>
                </c:pt>
                <c:pt idx="4530">
                  <c:v>9.9700012207040345</c:v>
                </c:pt>
                <c:pt idx="4531">
                  <c:v>10.029998779297046</c:v>
                </c:pt>
                <c:pt idx="4532">
                  <c:v>9.9199829101570458</c:v>
                </c:pt>
                <c:pt idx="4533">
                  <c:v>9.9400024414070458</c:v>
                </c:pt>
                <c:pt idx="4534">
                  <c:v>10.169982910157046</c:v>
                </c:pt>
                <c:pt idx="4535">
                  <c:v>10.38998413086</c:v>
                </c:pt>
                <c:pt idx="4536">
                  <c:v>10.220001220704034</c:v>
                </c:pt>
                <c:pt idx="4537">
                  <c:v>10.079986572266023</c:v>
                </c:pt>
                <c:pt idx="4538">
                  <c:v>9.9700012207040345</c:v>
                </c:pt>
                <c:pt idx="4539">
                  <c:v>10.079986572266023</c:v>
                </c:pt>
                <c:pt idx="4540">
                  <c:v>10.25</c:v>
                </c:pt>
                <c:pt idx="4541">
                  <c:v>10.369995117188012</c:v>
                </c:pt>
                <c:pt idx="4542">
                  <c:v>10.619995117188012</c:v>
                </c:pt>
                <c:pt idx="4543">
                  <c:v>10.88998413086</c:v>
                </c:pt>
                <c:pt idx="4544">
                  <c:v>10.720001220704034</c:v>
                </c:pt>
                <c:pt idx="4545">
                  <c:v>10.5</c:v>
                </c:pt>
                <c:pt idx="4546">
                  <c:v>10.339996337891023</c:v>
                </c:pt>
                <c:pt idx="4547">
                  <c:v>10.299987792969034</c:v>
                </c:pt>
                <c:pt idx="4548">
                  <c:v>10.260009765625</c:v>
                </c:pt>
                <c:pt idx="4549">
                  <c:v>10.239990234375</c:v>
                </c:pt>
                <c:pt idx="4550">
                  <c:v>10.239990234375</c:v>
                </c:pt>
                <c:pt idx="4551">
                  <c:v>9.9499816894540345</c:v>
                </c:pt>
                <c:pt idx="4552">
                  <c:v>10.070007324219034</c:v>
                </c:pt>
                <c:pt idx="4553">
                  <c:v>10.309997558594034</c:v>
                </c:pt>
                <c:pt idx="4554">
                  <c:v>10.549987792969034</c:v>
                </c:pt>
                <c:pt idx="4555">
                  <c:v>10.579986572266023</c:v>
                </c:pt>
                <c:pt idx="4556">
                  <c:v>10.820007324219034</c:v>
                </c:pt>
                <c:pt idx="4557">
                  <c:v>11.279998779297046</c:v>
                </c:pt>
                <c:pt idx="4558">
                  <c:v>10.769989013672046</c:v>
                </c:pt>
                <c:pt idx="4559">
                  <c:v>10.980010986329034</c:v>
                </c:pt>
                <c:pt idx="4560">
                  <c:v>10.690002441407046</c:v>
                </c:pt>
                <c:pt idx="4561">
                  <c:v>10.790008544922046</c:v>
                </c:pt>
                <c:pt idx="4562">
                  <c:v>10.91000366211</c:v>
                </c:pt>
                <c:pt idx="4563">
                  <c:v>10.949981689454034</c:v>
                </c:pt>
                <c:pt idx="4564">
                  <c:v>10.929992675782046</c:v>
                </c:pt>
                <c:pt idx="4565">
                  <c:v>10.929992675782046</c:v>
                </c:pt>
                <c:pt idx="4566">
                  <c:v>10.579986572266023</c:v>
                </c:pt>
                <c:pt idx="4567">
                  <c:v>10.489990234375</c:v>
                </c:pt>
                <c:pt idx="4568">
                  <c:v>10.63998413086</c:v>
                </c:pt>
                <c:pt idx="4569">
                  <c:v>10.880004882813012</c:v>
                </c:pt>
                <c:pt idx="4570">
                  <c:v>10.959991455079034</c:v>
                </c:pt>
                <c:pt idx="4571">
                  <c:v>11.019989013672046</c:v>
                </c:pt>
                <c:pt idx="4572">
                  <c:v>11.010009765625</c:v>
                </c:pt>
                <c:pt idx="4573">
                  <c:v>10.790008544922046</c:v>
                </c:pt>
                <c:pt idx="4574">
                  <c:v>10.820007324219034</c:v>
                </c:pt>
                <c:pt idx="4575">
                  <c:v>10.449981689454034</c:v>
                </c:pt>
                <c:pt idx="4576">
                  <c:v>10.559997558594034</c:v>
                </c:pt>
                <c:pt idx="4577">
                  <c:v>10.940002441407046</c:v>
                </c:pt>
                <c:pt idx="4578">
                  <c:v>11.070007324219034</c:v>
                </c:pt>
                <c:pt idx="4579">
                  <c:v>10.940002441407046</c:v>
                </c:pt>
                <c:pt idx="4580">
                  <c:v>10.820007324219034</c:v>
                </c:pt>
                <c:pt idx="4581">
                  <c:v>10.970001220704034</c:v>
                </c:pt>
                <c:pt idx="4582">
                  <c:v>11.130004882813012</c:v>
                </c:pt>
                <c:pt idx="4583">
                  <c:v>11.239990234375</c:v>
                </c:pt>
                <c:pt idx="4584">
                  <c:v>11.290008544922046</c:v>
                </c:pt>
                <c:pt idx="4585">
                  <c:v>10.970001220704034</c:v>
                </c:pt>
                <c:pt idx="4586">
                  <c:v>10.980010986329034</c:v>
                </c:pt>
                <c:pt idx="4587">
                  <c:v>11.109985351563012</c:v>
                </c:pt>
                <c:pt idx="4588">
                  <c:v>11.290008544922046</c:v>
                </c:pt>
                <c:pt idx="4589">
                  <c:v>11.059997558594034</c:v>
                </c:pt>
                <c:pt idx="4590">
                  <c:v>10.779998779297046</c:v>
                </c:pt>
                <c:pt idx="4591">
                  <c:v>10.730010986329034</c:v>
                </c:pt>
                <c:pt idx="4592">
                  <c:v>10.779998779297046</c:v>
                </c:pt>
                <c:pt idx="4593">
                  <c:v>10.859985351563012</c:v>
                </c:pt>
                <c:pt idx="4594">
                  <c:v>11</c:v>
                </c:pt>
                <c:pt idx="4595">
                  <c:v>11.220001220704034</c:v>
                </c:pt>
                <c:pt idx="4596">
                  <c:v>11.239990234375</c:v>
                </c:pt>
                <c:pt idx="4597">
                  <c:v>11.399993896485</c:v>
                </c:pt>
                <c:pt idx="4598">
                  <c:v>11.470001220704034</c:v>
                </c:pt>
                <c:pt idx="4599">
                  <c:v>11.339996337891023</c:v>
                </c:pt>
                <c:pt idx="4600">
                  <c:v>11.179992675782046</c:v>
                </c:pt>
                <c:pt idx="4601">
                  <c:v>11.239990234375</c:v>
                </c:pt>
                <c:pt idx="4602">
                  <c:v>11.010009765625</c:v>
                </c:pt>
                <c:pt idx="4603">
                  <c:v>10.859985351563012</c:v>
                </c:pt>
                <c:pt idx="4604">
                  <c:v>11</c:v>
                </c:pt>
                <c:pt idx="4605">
                  <c:v>11.010009765625</c:v>
                </c:pt>
                <c:pt idx="4606">
                  <c:v>10.970001220704034</c:v>
                </c:pt>
                <c:pt idx="4607">
                  <c:v>11.049987792969034</c:v>
                </c:pt>
                <c:pt idx="4608">
                  <c:v>10.919982910157046</c:v>
                </c:pt>
                <c:pt idx="4609">
                  <c:v>10.929992675782046</c:v>
                </c:pt>
                <c:pt idx="4610">
                  <c:v>11.019989013672046</c:v>
                </c:pt>
                <c:pt idx="4611">
                  <c:v>10.989990234375</c:v>
                </c:pt>
                <c:pt idx="4612">
                  <c:v>11.010009765625</c:v>
                </c:pt>
                <c:pt idx="4613">
                  <c:v>11.029998779297046</c:v>
                </c:pt>
                <c:pt idx="4614">
                  <c:v>11.100006103516023</c:v>
                </c:pt>
                <c:pt idx="4615">
                  <c:v>11.109985351563012</c:v>
                </c:pt>
                <c:pt idx="4616">
                  <c:v>10.88998413086</c:v>
                </c:pt>
                <c:pt idx="4617">
                  <c:v>10.929992675782046</c:v>
                </c:pt>
                <c:pt idx="4618">
                  <c:v>11.239990234375</c:v>
                </c:pt>
                <c:pt idx="4619">
                  <c:v>11.399993896485</c:v>
                </c:pt>
                <c:pt idx="4620">
                  <c:v>11.25</c:v>
                </c:pt>
                <c:pt idx="4621">
                  <c:v>11.089996337891023</c:v>
                </c:pt>
                <c:pt idx="4622">
                  <c:v>11.309997558594034</c:v>
                </c:pt>
                <c:pt idx="4623">
                  <c:v>11.480010986329034</c:v>
                </c:pt>
                <c:pt idx="4624">
                  <c:v>11.279998779297046</c:v>
                </c:pt>
                <c:pt idx="4625">
                  <c:v>11.440002441407046</c:v>
                </c:pt>
                <c:pt idx="4626">
                  <c:v>11.040008544922046</c:v>
                </c:pt>
                <c:pt idx="4627">
                  <c:v>11.190002441407046</c:v>
                </c:pt>
                <c:pt idx="4628">
                  <c:v>11.130004882813012</c:v>
                </c:pt>
                <c:pt idx="4629">
                  <c:v>11.040008544922046</c:v>
                </c:pt>
                <c:pt idx="4630">
                  <c:v>11.16000366211</c:v>
                </c:pt>
                <c:pt idx="4631">
                  <c:v>11.309997558594034</c:v>
                </c:pt>
                <c:pt idx="4632">
                  <c:v>11.149993896485</c:v>
                </c:pt>
                <c:pt idx="4633">
                  <c:v>10.850006103516023</c:v>
                </c:pt>
                <c:pt idx="4634">
                  <c:v>11.059997558594034</c:v>
                </c:pt>
                <c:pt idx="4635">
                  <c:v>11.149993896485</c:v>
                </c:pt>
                <c:pt idx="4636">
                  <c:v>11.059997558594034</c:v>
                </c:pt>
                <c:pt idx="4637">
                  <c:v>11.190002441407046</c:v>
                </c:pt>
                <c:pt idx="4638">
                  <c:v>11.359985351563012</c:v>
                </c:pt>
                <c:pt idx="4639">
                  <c:v>11.369995117188012</c:v>
                </c:pt>
                <c:pt idx="4640">
                  <c:v>11.149993896485</c:v>
                </c:pt>
                <c:pt idx="4641">
                  <c:v>11.040008544922046</c:v>
                </c:pt>
                <c:pt idx="4642">
                  <c:v>11.100006103516023</c:v>
                </c:pt>
                <c:pt idx="4643">
                  <c:v>11.169982910157046</c:v>
                </c:pt>
                <c:pt idx="4644">
                  <c:v>11.049987792969034</c:v>
                </c:pt>
                <c:pt idx="4645">
                  <c:v>11.209991455079034</c:v>
                </c:pt>
                <c:pt idx="4646">
                  <c:v>11.149993896485</c:v>
                </c:pt>
                <c:pt idx="4647">
                  <c:v>11.059997558594034</c:v>
                </c:pt>
                <c:pt idx="4648">
                  <c:v>10.91000366211</c:v>
                </c:pt>
                <c:pt idx="4649">
                  <c:v>10.820007324219034</c:v>
                </c:pt>
                <c:pt idx="4650">
                  <c:v>10.899993896485</c:v>
                </c:pt>
                <c:pt idx="4651">
                  <c:v>11.049987792969034</c:v>
                </c:pt>
                <c:pt idx="4652">
                  <c:v>11.260009765625</c:v>
                </c:pt>
                <c:pt idx="4653">
                  <c:v>11.269989013672046</c:v>
                </c:pt>
                <c:pt idx="4654">
                  <c:v>11.16000366211</c:v>
                </c:pt>
                <c:pt idx="4655">
                  <c:v>10.980010986329034</c:v>
                </c:pt>
                <c:pt idx="4656">
                  <c:v>11.059997558594034</c:v>
                </c:pt>
                <c:pt idx="4657">
                  <c:v>11.109985351563012</c:v>
                </c:pt>
                <c:pt idx="4658">
                  <c:v>11.019989013672046</c:v>
                </c:pt>
                <c:pt idx="4659">
                  <c:v>11.100006103516023</c:v>
                </c:pt>
                <c:pt idx="4660">
                  <c:v>11.019989013672046</c:v>
                </c:pt>
                <c:pt idx="4661">
                  <c:v>11.089996337891023</c:v>
                </c:pt>
                <c:pt idx="4662">
                  <c:v>11.25</c:v>
                </c:pt>
                <c:pt idx="4663">
                  <c:v>11.25</c:v>
                </c:pt>
                <c:pt idx="4664">
                  <c:v>11.369995117188012</c:v>
                </c:pt>
                <c:pt idx="4665">
                  <c:v>11.199981689454034</c:v>
                </c:pt>
                <c:pt idx="4666">
                  <c:v>10.790008544922046</c:v>
                </c:pt>
                <c:pt idx="4667">
                  <c:v>10.730010986329034</c:v>
                </c:pt>
                <c:pt idx="4668">
                  <c:v>10.739990234375</c:v>
                </c:pt>
                <c:pt idx="4669">
                  <c:v>10.739990234375</c:v>
                </c:pt>
                <c:pt idx="4670">
                  <c:v>10.769989013672046</c:v>
                </c:pt>
                <c:pt idx="4671">
                  <c:v>10.720001220704034</c:v>
                </c:pt>
                <c:pt idx="4672">
                  <c:v>10.649993896485</c:v>
                </c:pt>
                <c:pt idx="4673">
                  <c:v>10.799987792969034</c:v>
                </c:pt>
                <c:pt idx="4674">
                  <c:v>10.820007324219034</c:v>
                </c:pt>
                <c:pt idx="4675">
                  <c:v>10.75</c:v>
                </c:pt>
                <c:pt idx="4676">
                  <c:v>10.699981689454034</c:v>
                </c:pt>
                <c:pt idx="4677">
                  <c:v>10.63998413086</c:v>
                </c:pt>
                <c:pt idx="4678">
                  <c:v>10.63998413086</c:v>
                </c:pt>
                <c:pt idx="4679">
                  <c:v>10.769989013672046</c:v>
                </c:pt>
                <c:pt idx="4680">
                  <c:v>10.839996337891023</c:v>
                </c:pt>
                <c:pt idx="4681">
                  <c:v>10.809997558594034</c:v>
                </c:pt>
                <c:pt idx="4682">
                  <c:v>10.699981689454034</c:v>
                </c:pt>
                <c:pt idx="4683">
                  <c:v>10.690002441407046</c:v>
                </c:pt>
                <c:pt idx="4684">
                  <c:v>10.709991455079034</c:v>
                </c:pt>
                <c:pt idx="4685">
                  <c:v>10.380004882813012</c:v>
                </c:pt>
                <c:pt idx="4686">
                  <c:v>10.470001220704034</c:v>
                </c:pt>
                <c:pt idx="4687">
                  <c:v>10.739990234375</c:v>
                </c:pt>
                <c:pt idx="4688">
                  <c:v>10.820007324219034</c:v>
                </c:pt>
                <c:pt idx="4689">
                  <c:v>10.790008544922046</c:v>
                </c:pt>
                <c:pt idx="4690">
                  <c:v>10.690002441407046</c:v>
                </c:pt>
                <c:pt idx="4691">
                  <c:v>10.75</c:v>
                </c:pt>
                <c:pt idx="4692">
                  <c:v>10.66000366211</c:v>
                </c:pt>
                <c:pt idx="4693">
                  <c:v>10.75</c:v>
                </c:pt>
                <c:pt idx="4694">
                  <c:v>10.579986572266023</c:v>
                </c:pt>
                <c:pt idx="4695">
                  <c:v>10.399993896485</c:v>
                </c:pt>
                <c:pt idx="4696">
                  <c:v>10.419982910157046</c:v>
                </c:pt>
                <c:pt idx="4697">
                  <c:v>10.570007324219034</c:v>
                </c:pt>
                <c:pt idx="4698">
                  <c:v>10.88998413086</c:v>
                </c:pt>
                <c:pt idx="4699">
                  <c:v>10.649993896485</c:v>
                </c:pt>
                <c:pt idx="4700">
                  <c:v>10.690002441407046</c:v>
                </c:pt>
                <c:pt idx="4701">
                  <c:v>10.679992675782046</c:v>
                </c:pt>
                <c:pt idx="4702">
                  <c:v>10.619995117188012</c:v>
                </c:pt>
                <c:pt idx="4703">
                  <c:v>10.570007324219034</c:v>
                </c:pt>
                <c:pt idx="4704">
                  <c:v>10.549987792969034</c:v>
                </c:pt>
                <c:pt idx="4705">
                  <c:v>10.739990234375</c:v>
                </c:pt>
                <c:pt idx="4706">
                  <c:v>10.850006103516023</c:v>
                </c:pt>
                <c:pt idx="4707">
                  <c:v>10.559997558594034</c:v>
                </c:pt>
                <c:pt idx="4708">
                  <c:v>10.600006103516023</c:v>
                </c:pt>
                <c:pt idx="4709">
                  <c:v>10.579986572266023</c:v>
                </c:pt>
                <c:pt idx="4710">
                  <c:v>10.549987792969034</c:v>
                </c:pt>
                <c:pt idx="4711">
                  <c:v>10.230010986329034</c:v>
                </c:pt>
                <c:pt idx="4712">
                  <c:v>10.079986572266023</c:v>
                </c:pt>
                <c:pt idx="4713">
                  <c:v>10.079986572266023</c:v>
                </c:pt>
                <c:pt idx="4714">
                  <c:v>10.199981689454034</c:v>
                </c:pt>
                <c:pt idx="4715">
                  <c:v>10.239990234375</c:v>
                </c:pt>
                <c:pt idx="4716">
                  <c:v>10.309997558594034</c:v>
                </c:pt>
                <c:pt idx="4717">
                  <c:v>10.440002441407046</c:v>
                </c:pt>
                <c:pt idx="4718">
                  <c:v>10.359985351563012</c:v>
                </c:pt>
                <c:pt idx="4719">
                  <c:v>10.699981689454034</c:v>
                </c:pt>
                <c:pt idx="4720">
                  <c:v>10.609985351563012</c:v>
                </c:pt>
                <c:pt idx="4721">
                  <c:v>10.540008544922046</c:v>
                </c:pt>
                <c:pt idx="4722">
                  <c:v>10.38998413086</c:v>
                </c:pt>
                <c:pt idx="4723">
                  <c:v>10.41000366211</c:v>
                </c:pt>
                <c:pt idx="4724">
                  <c:v>10.419982910157046</c:v>
                </c:pt>
                <c:pt idx="4725">
                  <c:v>10.419982910157046</c:v>
                </c:pt>
                <c:pt idx="4726">
                  <c:v>10.449981689454034</c:v>
                </c:pt>
                <c:pt idx="4727">
                  <c:v>10.41000366211</c:v>
                </c:pt>
                <c:pt idx="4728">
                  <c:v>10.480010986329034</c:v>
                </c:pt>
                <c:pt idx="4729">
                  <c:v>10.489990234375</c:v>
                </c:pt>
                <c:pt idx="4730">
                  <c:v>10.720001220704034</c:v>
                </c:pt>
                <c:pt idx="4731">
                  <c:v>10.699981689454034</c:v>
                </c:pt>
                <c:pt idx="4732">
                  <c:v>10.380004882813012</c:v>
                </c:pt>
                <c:pt idx="4733">
                  <c:v>10.130004882813012</c:v>
                </c:pt>
                <c:pt idx="4734">
                  <c:v>10.169982910157046</c:v>
                </c:pt>
                <c:pt idx="4735">
                  <c:v>10.649993896485</c:v>
                </c:pt>
                <c:pt idx="4736">
                  <c:v>10.630004882813012</c:v>
                </c:pt>
                <c:pt idx="4737">
                  <c:v>10.309997558594034</c:v>
                </c:pt>
                <c:pt idx="4738">
                  <c:v>10.109985351563012</c:v>
                </c:pt>
                <c:pt idx="4739">
                  <c:v>10.649993896485</c:v>
                </c:pt>
                <c:pt idx="4740">
                  <c:v>9.9700012207040345</c:v>
                </c:pt>
                <c:pt idx="4741">
                  <c:v>10.519989013672046</c:v>
                </c:pt>
                <c:pt idx="4742">
                  <c:v>9.8099975585940342</c:v>
                </c:pt>
                <c:pt idx="4743">
                  <c:v>10.179992675782046</c:v>
                </c:pt>
                <c:pt idx="4744">
                  <c:v>9.989990234375</c:v>
                </c:pt>
                <c:pt idx="4745">
                  <c:v>10.029998779297046</c:v>
                </c:pt>
                <c:pt idx="4746">
                  <c:v>10.190002441407046</c:v>
                </c:pt>
                <c:pt idx="4747">
                  <c:v>10</c:v>
                </c:pt>
                <c:pt idx="4748">
                  <c:v>10.339996337891023</c:v>
                </c:pt>
                <c:pt idx="4749">
                  <c:v>10.019989013672046</c:v>
                </c:pt>
                <c:pt idx="4750">
                  <c:v>9.6699829101570458</c:v>
                </c:pt>
                <c:pt idx="4751">
                  <c:v>10.119995117188012</c:v>
                </c:pt>
                <c:pt idx="4752">
                  <c:v>10.350006103516023</c:v>
                </c:pt>
                <c:pt idx="4753">
                  <c:v>10.359985351563012</c:v>
                </c:pt>
                <c:pt idx="4754">
                  <c:v>10.519989013672046</c:v>
                </c:pt>
                <c:pt idx="4755">
                  <c:v>10.239990234375</c:v>
                </c:pt>
                <c:pt idx="4756">
                  <c:v>10.089996337891023</c:v>
                </c:pt>
                <c:pt idx="4757">
                  <c:v>10.16000366211</c:v>
                </c:pt>
                <c:pt idx="4758">
                  <c:v>10.41000366211</c:v>
                </c:pt>
                <c:pt idx="4759">
                  <c:v>10.459991455079034</c:v>
                </c:pt>
                <c:pt idx="4760">
                  <c:v>10.269989013672046</c:v>
                </c:pt>
                <c:pt idx="4761">
                  <c:v>10.380004882813012</c:v>
                </c:pt>
                <c:pt idx="4762">
                  <c:v>9.6999816894540345</c:v>
                </c:pt>
                <c:pt idx="4763">
                  <c:v>10.029998779297046</c:v>
                </c:pt>
                <c:pt idx="4764">
                  <c:v>9.9499816894540345</c:v>
                </c:pt>
                <c:pt idx="4765">
                  <c:v>9.9100036621100003</c:v>
                </c:pt>
                <c:pt idx="4766">
                  <c:v>10.290008544922046</c:v>
                </c:pt>
                <c:pt idx="4767">
                  <c:v>10.169982910157046</c:v>
                </c:pt>
                <c:pt idx="4768">
                  <c:v>9.7699890136720455</c:v>
                </c:pt>
                <c:pt idx="4769">
                  <c:v>9.8899841308600003</c:v>
                </c:pt>
                <c:pt idx="4770">
                  <c:v>9.8699951171880116</c:v>
                </c:pt>
                <c:pt idx="4771">
                  <c:v>9.6499938964850003</c:v>
                </c:pt>
                <c:pt idx="4772">
                  <c:v>9.6600036621100003</c:v>
                </c:pt>
                <c:pt idx="4773">
                  <c:v>9.7699890136720455</c:v>
                </c:pt>
                <c:pt idx="4774">
                  <c:v>9.8399963378910229</c:v>
                </c:pt>
                <c:pt idx="4775">
                  <c:v>9.6799926757820458</c:v>
                </c:pt>
                <c:pt idx="4776">
                  <c:v>9.989990234375</c:v>
                </c:pt>
                <c:pt idx="4777">
                  <c:v>9.9199829101570458</c:v>
                </c:pt>
                <c:pt idx="4778">
                  <c:v>9.75</c:v>
                </c:pt>
                <c:pt idx="4779">
                  <c:v>9.7300109863290345</c:v>
                </c:pt>
                <c:pt idx="4780">
                  <c:v>9.489990234375</c:v>
                </c:pt>
                <c:pt idx="4781">
                  <c:v>9.4400024414070458</c:v>
                </c:pt>
                <c:pt idx="4782">
                  <c:v>9.3399963378910229</c:v>
                </c:pt>
                <c:pt idx="4783">
                  <c:v>9.2900085449220455</c:v>
                </c:pt>
                <c:pt idx="4784">
                  <c:v>9.2900085449220455</c:v>
                </c:pt>
                <c:pt idx="4785">
                  <c:v>9.3899841308600003</c:v>
                </c:pt>
                <c:pt idx="4786">
                  <c:v>9.4100036621100003</c:v>
                </c:pt>
                <c:pt idx="4787">
                  <c:v>9.5400085449220455</c:v>
                </c:pt>
                <c:pt idx="4788">
                  <c:v>9.4599914550790345</c:v>
                </c:pt>
                <c:pt idx="4789">
                  <c:v>9.6399841308600003</c:v>
                </c:pt>
                <c:pt idx="4790">
                  <c:v>9.7300109863290345</c:v>
                </c:pt>
                <c:pt idx="4791">
                  <c:v>9.8500061035160229</c:v>
                </c:pt>
                <c:pt idx="4792">
                  <c:v>9.6399841308600003</c:v>
                </c:pt>
                <c:pt idx="4793">
                  <c:v>9.3800048828130116</c:v>
                </c:pt>
                <c:pt idx="4794">
                  <c:v>9.4199829101570458</c:v>
                </c:pt>
                <c:pt idx="4795">
                  <c:v>9.8200073242190342</c:v>
                </c:pt>
                <c:pt idx="4796">
                  <c:v>9.6900024414070458</c:v>
                </c:pt>
                <c:pt idx="4797">
                  <c:v>10.089996337891023</c:v>
                </c:pt>
                <c:pt idx="4798">
                  <c:v>9.5499877929690342</c:v>
                </c:pt>
                <c:pt idx="4799">
                  <c:v>9.5199890136720455</c:v>
                </c:pt>
                <c:pt idx="4800">
                  <c:v>9.5499877929690342</c:v>
                </c:pt>
                <c:pt idx="4801">
                  <c:v>9.8500061035160229</c:v>
                </c:pt>
                <c:pt idx="4802">
                  <c:v>10.100006103516023</c:v>
                </c:pt>
                <c:pt idx="4803">
                  <c:v>10.029998779297046</c:v>
                </c:pt>
                <c:pt idx="4804">
                  <c:v>10.119995117188012</c:v>
                </c:pt>
                <c:pt idx="4805">
                  <c:v>10.040008544922046</c:v>
                </c:pt>
                <c:pt idx="4806">
                  <c:v>9.4400024414070458</c:v>
                </c:pt>
                <c:pt idx="4807">
                  <c:v>10.169982910157046</c:v>
                </c:pt>
                <c:pt idx="4808">
                  <c:v>10.600006103516023</c:v>
                </c:pt>
                <c:pt idx="4809">
                  <c:v>11.419982910157046</c:v>
                </c:pt>
                <c:pt idx="4810">
                  <c:v>10.339996337891023</c:v>
                </c:pt>
                <c:pt idx="4811">
                  <c:v>10.029998779297046</c:v>
                </c:pt>
                <c:pt idx="4812">
                  <c:v>9.75</c:v>
                </c:pt>
                <c:pt idx="4813">
                  <c:v>9.75</c:v>
                </c:pt>
                <c:pt idx="4814">
                  <c:v>9.6099853515630116</c:v>
                </c:pt>
                <c:pt idx="4815">
                  <c:v>9.7099914550790345</c:v>
                </c:pt>
                <c:pt idx="4816">
                  <c:v>9.3099975585940342</c:v>
                </c:pt>
                <c:pt idx="4817">
                  <c:v>9.1799926757820458</c:v>
                </c:pt>
                <c:pt idx="4818">
                  <c:v>9.3599853515630116</c:v>
                </c:pt>
                <c:pt idx="4819">
                  <c:v>9.5799865722660229</c:v>
                </c:pt>
                <c:pt idx="4820">
                  <c:v>9.3800048828130116</c:v>
                </c:pt>
                <c:pt idx="4821">
                  <c:v>9.6099853515630116</c:v>
                </c:pt>
                <c:pt idx="4822">
                  <c:v>9.2999877929690342</c:v>
                </c:pt>
                <c:pt idx="4823">
                  <c:v>9.7300109863290345</c:v>
                </c:pt>
                <c:pt idx="4824">
                  <c:v>9.6900024414070458</c:v>
                </c:pt>
                <c:pt idx="4825">
                  <c:v>9.8599853515630116</c:v>
                </c:pt>
                <c:pt idx="4826">
                  <c:v>10.059997558594034</c:v>
                </c:pt>
                <c:pt idx="4827">
                  <c:v>10.279998779297046</c:v>
                </c:pt>
                <c:pt idx="4828">
                  <c:v>9.9800109863290345</c:v>
                </c:pt>
                <c:pt idx="4829">
                  <c:v>9.4599914550790345</c:v>
                </c:pt>
                <c:pt idx="4830">
                  <c:v>8.989990234375</c:v>
                </c:pt>
                <c:pt idx="4831">
                  <c:v>9.3399963378910229</c:v>
                </c:pt>
                <c:pt idx="4832">
                  <c:v>9.4599914550790345</c:v>
                </c:pt>
                <c:pt idx="4833">
                  <c:v>10.630004882813012</c:v>
                </c:pt>
                <c:pt idx="4834">
                  <c:v>11.070007324219034</c:v>
                </c:pt>
                <c:pt idx="4835">
                  <c:v>10.690002441407046</c:v>
                </c:pt>
                <c:pt idx="4836">
                  <c:v>10.290008544922046</c:v>
                </c:pt>
                <c:pt idx="4837">
                  <c:v>9.6199951171880116</c:v>
                </c:pt>
                <c:pt idx="4838">
                  <c:v>9.6900024414070458</c:v>
                </c:pt>
                <c:pt idx="4839">
                  <c:v>10.169982910157046</c:v>
                </c:pt>
                <c:pt idx="4840">
                  <c:v>10.679992675782046</c:v>
                </c:pt>
                <c:pt idx="4841">
                  <c:v>10.279998779297046</c:v>
                </c:pt>
                <c:pt idx="4842">
                  <c:v>9.9599914550790345</c:v>
                </c:pt>
                <c:pt idx="4843">
                  <c:v>9.4800109863290345</c:v>
                </c:pt>
                <c:pt idx="4844">
                  <c:v>9.4700012207040345</c:v>
                </c:pt>
                <c:pt idx="4845">
                  <c:v>9.3699951171880116</c:v>
                </c:pt>
                <c:pt idx="4846">
                  <c:v>9.4499816894540345</c:v>
                </c:pt>
                <c:pt idx="4847">
                  <c:v>9.3800048828130116</c:v>
                </c:pt>
                <c:pt idx="4848">
                  <c:v>9.2699890136720455</c:v>
                </c:pt>
                <c:pt idx="4849">
                  <c:v>9.3599853515630116</c:v>
                </c:pt>
                <c:pt idx="4850">
                  <c:v>9.4499816894540345</c:v>
                </c:pt>
                <c:pt idx="4851">
                  <c:v>9.5499877929690342</c:v>
                </c:pt>
                <c:pt idx="4852">
                  <c:v>9.3699951171880116</c:v>
                </c:pt>
                <c:pt idx="4853">
                  <c:v>9.2300109863290345</c:v>
                </c:pt>
                <c:pt idx="4854">
                  <c:v>9.4400024414070458</c:v>
                </c:pt>
                <c:pt idx="4855">
                  <c:v>9.6799926757820458</c:v>
                </c:pt>
                <c:pt idx="4856">
                  <c:v>9.9299926757820458</c:v>
                </c:pt>
                <c:pt idx="4857">
                  <c:v>9.760009765625</c:v>
                </c:pt>
                <c:pt idx="4858">
                  <c:v>9.489990234375</c:v>
                </c:pt>
                <c:pt idx="4859">
                  <c:v>9.4400024414070458</c:v>
                </c:pt>
                <c:pt idx="4860">
                  <c:v>9.4599914550790345</c:v>
                </c:pt>
                <c:pt idx="4861">
                  <c:v>9.6399841308600003</c:v>
                </c:pt>
                <c:pt idx="4862">
                  <c:v>9.8200073242190342</c:v>
                </c:pt>
                <c:pt idx="4863">
                  <c:v>9.9800109863290345</c:v>
                </c:pt>
                <c:pt idx="4864">
                  <c:v>9.8800048828130116</c:v>
                </c:pt>
                <c:pt idx="4865">
                  <c:v>9.8599853515630116</c:v>
                </c:pt>
                <c:pt idx="4866">
                  <c:v>10</c:v>
                </c:pt>
                <c:pt idx="4867">
                  <c:v>10.179992675782046</c:v>
                </c:pt>
                <c:pt idx="4868">
                  <c:v>9.9400024414070458</c:v>
                </c:pt>
                <c:pt idx="4869">
                  <c:v>9.8999938964850003</c:v>
                </c:pt>
                <c:pt idx="4870">
                  <c:v>10.070007324219034</c:v>
                </c:pt>
                <c:pt idx="4871">
                  <c:v>10.079986572266023</c:v>
                </c:pt>
                <c:pt idx="4872">
                  <c:v>9.9599914550790345</c:v>
                </c:pt>
                <c:pt idx="4873">
                  <c:v>9.9499816894540345</c:v>
                </c:pt>
                <c:pt idx="4874">
                  <c:v>9.9700012207040345</c:v>
                </c:pt>
                <c:pt idx="4875">
                  <c:v>10.690002441407046</c:v>
                </c:pt>
                <c:pt idx="4876">
                  <c:v>10.980010986329034</c:v>
                </c:pt>
                <c:pt idx="4877">
                  <c:v>10.510009765625</c:v>
                </c:pt>
                <c:pt idx="4878">
                  <c:v>10.119995117188012</c:v>
                </c:pt>
                <c:pt idx="4879">
                  <c:v>9.8599853515630116</c:v>
                </c:pt>
                <c:pt idx="4880">
                  <c:v>9.6900024414070458</c:v>
                </c:pt>
                <c:pt idx="4881">
                  <c:v>9.8999938964850003</c:v>
                </c:pt>
                <c:pt idx="4882">
                  <c:v>10.079986572266023</c:v>
                </c:pt>
                <c:pt idx="4883">
                  <c:v>10.149993896485</c:v>
                </c:pt>
                <c:pt idx="4884">
                  <c:v>10.299987792969034</c:v>
                </c:pt>
                <c:pt idx="4885">
                  <c:v>10.100006103516023</c:v>
                </c:pt>
                <c:pt idx="4886">
                  <c:v>9.9700012207040345</c:v>
                </c:pt>
                <c:pt idx="4887">
                  <c:v>10.029998779297046</c:v>
                </c:pt>
                <c:pt idx="4888">
                  <c:v>10.070007324219034</c:v>
                </c:pt>
                <c:pt idx="4889">
                  <c:v>10.230010986329034</c:v>
                </c:pt>
                <c:pt idx="4890">
                  <c:v>10.279998779297046</c:v>
                </c:pt>
                <c:pt idx="4891">
                  <c:v>10.25</c:v>
                </c:pt>
                <c:pt idx="4892">
                  <c:v>10.419982910157046</c:v>
                </c:pt>
                <c:pt idx="4893">
                  <c:v>10.38998413086</c:v>
                </c:pt>
                <c:pt idx="4894">
                  <c:v>10.419982910157046</c:v>
                </c:pt>
                <c:pt idx="4895">
                  <c:v>10.419982910157046</c:v>
                </c:pt>
                <c:pt idx="4896">
                  <c:v>9.9599914550790345</c:v>
                </c:pt>
                <c:pt idx="4897">
                  <c:v>10.799987792969034</c:v>
                </c:pt>
                <c:pt idx="4898">
                  <c:v>10.600006103516023</c:v>
                </c:pt>
                <c:pt idx="4899">
                  <c:v>10.049987792969034</c:v>
                </c:pt>
                <c:pt idx="4900">
                  <c:v>10.269989013672046</c:v>
                </c:pt>
                <c:pt idx="4901">
                  <c:v>10.209991455079034</c:v>
                </c:pt>
                <c:pt idx="4902">
                  <c:v>10.230010986329034</c:v>
                </c:pt>
                <c:pt idx="4903">
                  <c:v>10.100006103516023</c:v>
                </c:pt>
                <c:pt idx="4904">
                  <c:v>10.25</c:v>
                </c:pt>
                <c:pt idx="4905">
                  <c:v>10.559997558594034</c:v>
                </c:pt>
                <c:pt idx="4906">
                  <c:v>10.630004882813012</c:v>
                </c:pt>
                <c:pt idx="4907">
                  <c:v>10.149993896485</c:v>
                </c:pt>
                <c:pt idx="4908">
                  <c:v>10.029998779297046</c:v>
                </c:pt>
                <c:pt idx="4909">
                  <c:v>9.9400024414070458</c:v>
                </c:pt>
                <c:pt idx="4910">
                  <c:v>9.9299926757820458</c:v>
                </c:pt>
                <c:pt idx="4911">
                  <c:v>9.9199829101570458</c:v>
                </c:pt>
                <c:pt idx="4912">
                  <c:v>9.8800048828130116</c:v>
                </c:pt>
                <c:pt idx="4913">
                  <c:v>10.029998779297046</c:v>
                </c:pt>
                <c:pt idx="4914">
                  <c:v>10.329986572266023</c:v>
                </c:pt>
                <c:pt idx="4915">
                  <c:v>10.38998413086</c:v>
                </c:pt>
                <c:pt idx="4916">
                  <c:v>10.320007324219034</c:v>
                </c:pt>
                <c:pt idx="4917">
                  <c:v>10.339996337891023</c:v>
                </c:pt>
                <c:pt idx="4918">
                  <c:v>10.5</c:v>
                </c:pt>
                <c:pt idx="4919">
                  <c:v>10.329986572266023</c:v>
                </c:pt>
                <c:pt idx="4920">
                  <c:v>10.169982910157046</c:v>
                </c:pt>
                <c:pt idx="4921">
                  <c:v>10.290008544922046</c:v>
                </c:pt>
                <c:pt idx="4922">
                  <c:v>10.570007324219034</c:v>
                </c:pt>
                <c:pt idx="4923">
                  <c:v>10.369995117188012</c:v>
                </c:pt>
                <c:pt idx="4924">
                  <c:v>10.510009765625</c:v>
                </c:pt>
                <c:pt idx="4925">
                  <c:v>10.190002441407046</c:v>
                </c:pt>
                <c:pt idx="4926">
                  <c:v>10.41000366211</c:v>
                </c:pt>
                <c:pt idx="4927">
                  <c:v>10.130004882813012</c:v>
                </c:pt>
                <c:pt idx="4928">
                  <c:v>10.369995117188012</c:v>
                </c:pt>
                <c:pt idx="4929">
                  <c:v>9.9499816894540345</c:v>
                </c:pt>
                <c:pt idx="4930">
                  <c:v>10.130004882813012</c:v>
                </c:pt>
                <c:pt idx="4931">
                  <c:v>10.25</c:v>
                </c:pt>
                <c:pt idx="4932">
                  <c:v>9.9599914550790345</c:v>
                </c:pt>
                <c:pt idx="4933">
                  <c:v>10.130004882813012</c:v>
                </c:pt>
                <c:pt idx="4934">
                  <c:v>10.329986572266023</c:v>
                </c:pt>
                <c:pt idx="4935">
                  <c:v>10.220001220704034</c:v>
                </c:pt>
                <c:pt idx="4936">
                  <c:v>10.13998413086</c:v>
                </c:pt>
                <c:pt idx="4937">
                  <c:v>10.169982910157046</c:v>
                </c:pt>
                <c:pt idx="4938">
                  <c:v>10.320007324219034</c:v>
                </c:pt>
                <c:pt idx="4939">
                  <c:v>10.239990234375</c:v>
                </c:pt>
                <c:pt idx="4940">
                  <c:v>10.109985351563012</c:v>
                </c:pt>
                <c:pt idx="4941">
                  <c:v>10.100006103516023</c:v>
                </c:pt>
                <c:pt idx="4942">
                  <c:v>10.239990234375</c:v>
                </c:pt>
                <c:pt idx="4943">
                  <c:v>10.260009765625</c:v>
                </c:pt>
                <c:pt idx="4944">
                  <c:v>10.239990234375</c:v>
                </c:pt>
                <c:pt idx="4945">
                  <c:v>10.419982910157046</c:v>
                </c:pt>
                <c:pt idx="4946">
                  <c:v>10.13998413086</c:v>
                </c:pt>
                <c:pt idx="4947">
                  <c:v>9.9599914550790345</c:v>
                </c:pt>
                <c:pt idx="4948">
                  <c:v>10.059997558594034</c:v>
                </c:pt>
                <c:pt idx="4949">
                  <c:v>10.260009765625</c:v>
                </c:pt>
                <c:pt idx="4950">
                  <c:v>10.380004882813012</c:v>
                </c:pt>
                <c:pt idx="4951">
                  <c:v>10.199981689454034</c:v>
                </c:pt>
                <c:pt idx="4952">
                  <c:v>10</c:v>
                </c:pt>
                <c:pt idx="4953">
                  <c:v>9.9700012207040345</c:v>
                </c:pt>
                <c:pt idx="4954">
                  <c:v>10.040008544922046</c:v>
                </c:pt>
                <c:pt idx="4955">
                  <c:v>10.109985351563012</c:v>
                </c:pt>
                <c:pt idx="4956">
                  <c:v>10.220001220704034</c:v>
                </c:pt>
                <c:pt idx="4957">
                  <c:v>10.260009765625</c:v>
                </c:pt>
                <c:pt idx="4958">
                  <c:v>10.190002441407046</c:v>
                </c:pt>
                <c:pt idx="4959">
                  <c:v>10.119995117188012</c:v>
                </c:pt>
                <c:pt idx="4960">
                  <c:v>10.040008544922046</c:v>
                </c:pt>
                <c:pt idx="4961">
                  <c:v>10.040008544922046</c:v>
                </c:pt>
                <c:pt idx="4962">
                  <c:v>10.019989013672046</c:v>
                </c:pt>
                <c:pt idx="4963">
                  <c:v>9.9599914550790345</c:v>
                </c:pt>
                <c:pt idx="4964">
                  <c:v>10.029998779297046</c:v>
                </c:pt>
                <c:pt idx="4965">
                  <c:v>10.149993896485</c:v>
                </c:pt>
                <c:pt idx="4966">
                  <c:v>9.9499816894540345</c:v>
                </c:pt>
                <c:pt idx="4967">
                  <c:v>10.059997558594034</c:v>
                </c:pt>
                <c:pt idx="4968">
                  <c:v>9.8999938964850003</c:v>
                </c:pt>
                <c:pt idx="4969">
                  <c:v>10.059997558594034</c:v>
                </c:pt>
                <c:pt idx="4970">
                  <c:v>9.8599853515630116</c:v>
                </c:pt>
                <c:pt idx="4971">
                  <c:v>10.070007324219034</c:v>
                </c:pt>
                <c:pt idx="4972">
                  <c:v>10.089996337891023</c:v>
                </c:pt>
                <c:pt idx="4973">
                  <c:v>10.079986572266023</c:v>
                </c:pt>
                <c:pt idx="4974">
                  <c:v>10.100006103516023</c:v>
                </c:pt>
                <c:pt idx="4975">
                  <c:v>9.9499816894540345</c:v>
                </c:pt>
                <c:pt idx="4976">
                  <c:v>10.029998779297046</c:v>
                </c:pt>
                <c:pt idx="4977">
                  <c:v>10.019989013672046</c:v>
                </c:pt>
                <c:pt idx="4978">
                  <c:v>9.989990234375</c:v>
                </c:pt>
                <c:pt idx="4979">
                  <c:v>10.059997558594034</c:v>
                </c:pt>
                <c:pt idx="4980">
                  <c:v>10.070007324219034</c:v>
                </c:pt>
                <c:pt idx="4981">
                  <c:v>9.9199829101570458</c:v>
                </c:pt>
                <c:pt idx="4982">
                  <c:v>9.8500061035160229</c:v>
                </c:pt>
                <c:pt idx="4983">
                  <c:v>9.9299926757820458</c:v>
                </c:pt>
                <c:pt idx="4984">
                  <c:v>9.9199829101570458</c:v>
                </c:pt>
                <c:pt idx="4985">
                  <c:v>9.989990234375</c:v>
                </c:pt>
                <c:pt idx="4986">
                  <c:v>10.179992675782046</c:v>
                </c:pt>
                <c:pt idx="4987">
                  <c:v>10.25</c:v>
                </c:pt>
                <c:pt idx="4988">
                  <c:v>10.179992675782046</c:v>
                </c:pt>
                <c:pt idx="4989">
                  <c:v>10.049987792969034</c:v>
                </c:pt>
                <c:pt idx="4990">
                  <c:v>9.9499816894540345</c:v>
                </c:pt>
                <c:pt idx="4991">
                  <c:v>9.9199829101570458</c:v>
                </c:pt>
                <c:pt idx="4992">
                  <c:v>9.8299865722660229</c:v>
                </c:pt>
                <c:pt idx="4993">
                  <c:v>9.6199951171880116</c:v>
                </c:pt>
                <c:pt idx="4994">
                  <c:v>9.6099853515630116</c:v>
                </c:pt>
                <c:pt idx="4995">
                  <c:v>9.7300109863290345</c:v>
                </c:pt>
                <c:pt idx="4996">
                  <c:v>9.75</c:v>
                </c:pt>
                <c:pt idx="4997">
                  <c:v>9.7099914550790345</c:v>
                </c:pt>
                <c:pt idx="4998">
                  <c:v>9.7999877929690342</c:v>
                </c:pt>
                <c:pt idx="4999">
                  <c:v>9.7099914550790345</c:v>
                </c:pt>
                <c:pt idx="5000">
                  <c:v>9.6399841308600003</c:v>
                </c:pt>
                <c:pt idx="5001">
                  <c:v>9.7699890136720455</c:v>
                </c:pt>
                <c:pt idx="5002">
                  <c:v>9.8200073242190342</c:v>
                </c:pt>
                <c:pt idx="5003">
                  <c:v>9.8299865722660229</c:v>
                </c:pt>
                <c:pt idx="5004">
                  <c:v>9.6000061035160229</c:v>
                </c:pt>
                <c:pt idx="5005">
                  <c:v>9.5299987792970455</c:v>
                </c:pt>
                <c:pt idx="5006">
                  <c:v>9.5899963378910229</c:v>
                </c:pt>
                <c:pt idx="5007">
                  <c:v>9.739990234375</c:v>
                </c:pt>
                <c:pt idx="5008">
                  <c:v>9.760009765625</c:v>
                </c:pt>
                <c:pt idx="5009">
                  <c:v>9.6699829101570458</c:v>
                </c:pt>
                <c:pt idx="5010">
                  <c:v>9.6999816894540345</c:v>
                </c:pt>
                <c:pt idx="5011">
                  <c:v>9.8500061035160229</c:v>
                </c:pt>
                <c:pt idx="5012">
                  <c:v>9.7699890136720455</c:v>
                </c:pt>
                <c:pt idx="5013">
                  <c:v>9.75</c:v>
                </c:pt>
                <c:pt idx="5014">
                  <c:v>9.75</c:v>
                </c:pt>
                <c:pt idx="5015">
                  <c:v>9.4800109863290345</c:v>
                </c:pt>
                <c:pt idx="5016">
                  <c:v>9.510009765625</c:v>
                </c:pt>
                <c:pt idx="5017">
                  <c:v>9.6699829101570458</c:v>
                </c:pt>
                <c:pt idx="5018">
                  <c:v>9.6300048828130116</c:v>
                </c:pt>
                <c:pt idx="5019">
                  <c:v>9.5499877929690342</c:v>
                </c:pt>
                <c:pt idx="5020">
                  <c:v>9.5299987792970455</c:v>
                </c:pt>
                <c:pt idx="5021">
                  <c:v>9.5</c:v>
                </c:pt>
                <c:pt idx="5022">
                  <c:v>9.4299926757820458</c:v>
                </c:pt>
                <c:pt idx="5023">
                  <c:v>9.4599914550790345</c:v>
                </c:pt>
                <c:pt idx="5024">
                  <c:v>9.5</c:v>
                </c:pt>
                <c:pt idx="5025">
                  <c:v>9.5899963378910229</c:v>
                </c:pt>
                <c:pt idx="5026">
                  <c:v>9.5700073242190342</c:v>
                </c:pt>
                <c:pt idx="5027">
                  <c:v>9.6300048828130116</c:v>
                </c:pt>
                <c:pt idx="5028">
                  <c:v>9.5700073242190342</c:v>
                </c:pt>
                <c:pt idx="5029">
                  <c:v>9.4499816894540345</c:v>
                </c:pt>
                <c:pt idx="5030">
                  <c:v>9.5700073242190342</c:v>
                </c:pt>
                <c:pt idx="5031">
                  <c:v>9.6600036621100003</c:v>
                </c:pt>
                <c:pt idx="5032">
                  <c:v>9.739990234375</c:v>
                </c:pt>
                <c:pt idx="5033">
                  <c:v>9.6099853515630116</c:v>
                </c:pt>
                <c:pt idx="5034">
                  <c:v>9.5400085449220455</c:v>
                </c:pt>
                <c:pt idx="5035">
                  <c:v>9.5599975585940342</c:v>
                </c:pt>
                <c:pt idx="5036">
                  <c:v>9.5499877929690342</c:v>
                </c:pt>
                <c:pt idx="5037">
                  <c:v>9.4599914550790345</c:v>
                </c:pt>
                <c:pt idx="5038">
                  <c:v>9.510009765625</c:v>
                </c:pt>
                <c:pt idx="5039">
                  <c:v>9.5799865722660229</c:v>
                </c:pt>
                <c:pt idx="5040">
                  <c:v>9.4700012207040345</c:v>
                </c:pt>
                <c:pt idx="5041">
                  <c:v>9.510009765625</c:v>
                </c:pt>
                <c:pt idx="5042">
                  <c:v>9.5</c:v>
                </c:pt>
                <c:pt idx="5043">
                  <c:v>9.5799865722660229</c:v>
                </c:pt>
                <c:pt idx="5044">
                  <c:v>9.6799926757820458</c:v>
                </c:pt>
                <c:pt idx="5045">
                  <c:v>9.6199951171880116</c:v>
                </c:pt>
                <c:pt idx="5046">
                  <c:v>9.7300109863290345</c:v>
                </c:pt>
                <c:pt idx="5047">
                  <c:v>9.8399963378910229</c:v>
                </c:pt>
                <c:pt idx="5048">
                  <c:v>9.4599914550790345</c:v>
                </c:pt>
                <c:pt idx="5049">
                  <c:v>9.3299865722660229</c:v>
                </c:pt>
                <c:pt idx="5050">
                  <c:v>9.3399963378910229</c:v>
                </c:pt>
                <c:pt idx="5051">
                  <c:v>9.0199890136720455</c:v>
                </c:pt>
                <c:pt idx="5052">
                  <c:v>9.010009765625</c:v>
                </c:pt>
                <c:pt idx="5053">
                  <c:v>9.0799865722660229</c:v>
                </c:pt>
                <c:pt idx="5054">
                  <c:v>9.2799987792970455</c:v>
                </c:pt>
                <c:pt idx="5055">
                  <c:v>9.3099975585940342</c:v>
                </c:pt>
                <c:pt idx="5056">
                  <c:v>9.5</c:v>
                </c:pt>
                <c:pt idx="5057">
                  <c:v>9.6699829101570458</c:v>
                </c:pt>
                <c:pt idx="5058">
                  <c:v>9.4800109863290345</c:v>
                </c:pt>
                <c:pt idx="5059">
                  <c:v>9.4599914550790345</c:v>
                </c:pt>
                <c:pt idx="5060">
                  <c:v>9.3599853515630116</c:v>
                </c:pt>
                <c:pt idx="5061">
                  <c:v>9.0299987792970455</c:v>
                </c:pt>
                <c:pt idx="5062">
                  <c:v>8.8800048828130116</c:v>
                </c:pt>
                <c:pt idx="5063">
                  <c:v>8.9199829101570458</c:v>
                </c:pt>
                <c:pt idx="5064">
                  <c:v>9.1000061035160229</c:v>
                </c:pt>
                <c:pt idx="5065">
                  <c:v>9.2099914550790345</c:v>
                </c:pt>
                <c:pt idx="5066">
                  <c:v>9.1799926757820458</c:v>
                </c:pt>
                <c:pt idx="5067">
                  <c:v>9.25</c:v>
                </c:pt>
                <c:pt idx="5068">
                  <c:v>9.1699829101570458</c:v>
                </c:pt>
                <c:pt idx="5069">
                  <c:v>9.1699829101570458</c:v>
                </c:pt>
                <c:pt idx="5070">
                  <c:v>9.239990234375</c:v>
                </c:pt>
                <c:pt idx="5071">
                  <c:v>9.6699829101570458</c:v>
                </c:pt>
                <c:pt idx="5072">
                  <c:v>9.1799926757820458</c:v>
                </c:pt>
                <c:pt idx="5073">
                  <c:v>8.8399963378910229</c:v>
                </c:pt>
                <c:pt idx="5074">
                  <c:v>9.0400085449220455</c:v>
                </c:pt>
                <c:pt idx="5075">
                  <c:v>9.3699951171880116</c:v>
                </c:pt>
                <c:pt idx="5076">
                  <c:v>9.3500061035160229</c:v>
                </c:pt>
                <c:pt idx="5077">
                  <c:v>9.6099853515630116</c:v>
                </c:pt>
                <c:pt idx="5078">
                  <c:v>9.3800048828130116</c:v>
                </c:pt>
                <c:pt idx="5079">
                  <c:v>9.1999816894540345</c:v>
                </c:pt>
                <c:pt idx="5080">
                  <c:v>9.4299926757820458</c:v>
                </c:pt>
                <c:pt idx="5081">
                  <c:v>9.2900085449220455</c:v>
                </c:pt>
                <c:pt idx="5082">
                  <c:v>9.5400085449220455</c:v>
                </c:pt>
                <c:pt idx="5083">
                  <c:v>9.489990234375</c:v>
                </c:pt>
                <c:pt idx="5084">
                  <c:v>9.4199829101570458</c:v>
                </c:pt>
                <c:pt idx="5085">
                  <c:v>9.3800048828130116</c:v>
                </c:pt>
                <c:pt idx="5086">
                  <c:v>9.6600036621100003</c:v>
                </c:pt>
                <c:pt idx="5087">
                  <c:v>9.4499816894540345</c:v>
                </c:pt>
                <c:pt idx="5088">
                  <c:v>8.9800109863290345</c:v>
                </c:pt>
                <c:pt idx="5089">
                  <c:v>8.9599914550790345</c:v>
                </c:pt>
                <c:pt idx="5090">
                  <c:v>8.8099975585940342</c:v>
                </c:pt>
                <c:pt idx="5091">
                  <c:v>8.6799926757820458</c:v>
                </c:pt>
                <c:pt idx="5092">
                  <c:v>8.739990234375</c:v>
                </c:pt>
                <c:pt idx="5093">
                  <c:v>8.5599975585940342</c:v>
                </c:pt>
                <c:pt idx="5094">
                  <c:v>8.6600036621100003</c:v>
                </c:pt>
                <c:pt idx="5095">
                  <c:v>8.6399841308600003</c:v>
                </c:pt>
                <c:pt idx="5096">
                  <c:v>8.8599853515630116</c:v>
                </c:pt>
                <c:pt idx="5097">
                  <c:v>9.2099914550790345</c:v>
                </c:pt>
                <c:pt idx="5098">
                  <c:v>9.4599914550790345</c:v>
                </c:pt>
                <c:pt idx="5099">
                  <c:v>9.5799865722660229</c:v>
                </c:pt>
                <c:pt idx="5100">
                  <c:v>9.1199951171880116</c:v>
                </c:pt>
                <c:pt idx="5101">
                  <c:v>9.0700073242190342</c:v>
                </c:pt>
                <c:pt idx="5102">
                  <c:v>9.0899963378910229</c:v>
                </c:pt>
                <c:pt idx="5103">
                  <c:v>8.8599853515630116</c:v>
                </c:pt>
                <c:pt idx="5104">
                  <c:v>9.1000061035160229</c:v>
                </c:pt>
                <c:pt idx="5105">
                  <c:v>8.9700012207040345</c:v>
                </c:pt>
                <c:pt idx="5106">
                  <c:v>8.6999816894540345</c:v>
                </c:pt>
                <c:pt idx="5107">
                  <c:v>8.9700012207040345</c:v>
                </c:pt>
                <c:pt idx="5108">
                  <c:v>9.4800109863290345</c:v>
                </c:pt>
                <c:pt idx="5109">
                  <c:v>9.5499877929690342</c:v>
                </c:pt>
                <c:pt idx="5110">
                  <c:v>9.6099853515630116</c:v>
                </c:pt>
                <c:pt idx="5111">
                  <c:v>9.1099853515630116</c:v>
                </c:pt>
                <c:pt idx="5112">
                  <c:v>8.8399963378910229</c:v>
                </c:pt>
                <c:pt idx="5113">
                  <c:v>8.5400085449220455</c:v>
                </c:pt>
                <c:pt idx="5114">
                  <c:v>8.1099853515630116</c:v>
                </c:pt>
                <c:pt idx="5115">
                  <c:v>8.1799926757820458</c:v>
                </c:pt>
                <c:pt idx="5116">
                  <c:v>8.2300109863290345</c:v>
                </c:pt>
                <c:pt idx="5117">
                  <c:v>8.3800048828130116</c:v>
                </c:pt>
                <c:pt idx="5118">
                  <c:v>8.6099853515630116</c:v>
                </c:pt>
                <c:pt idx="5119">
                  <c:v>8.5599975585940342</c:v>
                </c:pt>
                <c:pt idx="5120">
                  <c:v>8.5700073242190342</c:v>
                </c:pt>
                <c:pt idx="5121">
                  <c:v>8.5799865722660229</c:v>
                </c:pt>
                <c:pt idx="5122">
                  <c:v>8.6999816894540345</c:v>
                </c:pt>
                <c:pt idx="5123">
                  <c:v>8.5799865722660229</c:v>
                </c:pt>
                <c:pt idx="5124">
                  <c:v>8.7999877929690342</c:v>
                </c:pt>
                <c:pt idx="5125">
                  <c:v>8.8999938964850003</c:v>
                </c:pt>
                <c:pt idx="5126">
                  <c:v>8.9700012207040345</c:v>
                </c:pt>
                <c:pt idx="5127">
                  <c:v>8.6600036621100003</c:v>
                </c:pt>
                <c:pt idx="5128">
                  <c:v>8.7200012207040345</c:v>
                </c:pt>
                <c:pt idx="5129">
                  <c:v>8.7699890136720455</c:v>
                </c:pt>
                <c:pt idx="5130">
                  <c:v>8.8099975585940342</c:v>
                </c:pt>
                <c:pt idx="5131">
                  <c:v>8.8399963378910229</c:v>
                </c:pt>
                <c:pt idx="5132">
                  <c:v>8.8299865722660229</c:v>
                </c:pt>
                <c:pt idx="5133">
                  <c:v>8.8699951171880116</c:v>
                </c:pt>
                <c:pt idx="5134">
                  <c:v>8.8699951171880116</c:v>
                </c:pt>
                <c:pt idx="5135">
                  <c:v>8.739990234375</c:v>
                </c:pt>
                <c:pt idx="5136">
                  <c:v>9.0899963378910229</c:v>
                </c:pt>
                <c:pt idx="5137">
                  <c:v>9.0700073242190342</c:v>
                </c:pt>
                <c:pt idx="5138">
                  <c:v>8.6699829101570458</c:v>
                </c:pt>
                <c:pt idx="5139">
                  <c:v>8.5</c:v>
                </c:pt>
                <c:pt idx="5140">
                  <c:v>8.5499877929690342</c:v>
                </c:pt>
                <c:pt idx="5141">
                  <c:v>8.4299926757820458</c:v>
                </c:pt>
                <c:pt idx="5142">
                  <c:v>8.3099975585940342</c:v>
                </c:pt>
                <c:pt idx="5143">
                  <c:v>8.1600036621100003</c:v>
                </c:pt>
                <c:pt idx="5144">
                  <c:v>8.1999816894540345</c:v>
                </c:pt>
                <c:pt idx="5145">
                  <c:v>8.510009765625</c:v>
                </c:pt>
                <c:pt idx="5146">
                  <c:v>8.1900024414070458</c:v>
                </c:pt>
                <c:pt idx="5147">
                  <c:v>8.0499877929690342</c:v>
                </c:pt>
                <c:pt idx="5148">
                  <c:v>8.1799926757820458</c:v>
                </c:pt>
                <c:pt idx="5149">
                  <c:v>8.2999877929690342</c:v>
                </c:pt>
                <c:pt idx="5150">
                  <c:v>8.3999938964850003</c:v>
                </c:pt>
                <c:pt idx="5151">
                  <c:v>8.5499877929690342</c:v>
                </c:pt>
                <c:pt idx="5152">
                  <c:v>8.1300048828130116</c:v>
                </c:pt>
                <c:pt idx="5153">
                  <c:v>8.8999938964850003</c:v>
                </c:pt>
                <c:pt idx="5154">
                  <c:v>8.9499816894540345</c:v>
                </c:pt>
                <c:pt idx="5155">
                  <c:v>8.6199951171880116</c:v>
                </c:pt>
                <c:pt idx="5156">
                  <c:v>8.0199890136720455</c:v>
                </c:pt>
                <c:pt idx="5157">
                  <c:v>8.0700073242190342</c:v>
                </c:pt>
                <c:pt idx="5158">
                  <c:v>8.1399841308600003</c:v>
                </c:pt>
                <c:pt idx="5159">
                  <c:v>8.2099914550790345</c:v>
                </c:pt>
                <c:pt idx="5160">
                  <c:v>8.6300048828130116</c:v>
                </c:pt>
                <c:pt idx="5161">
                  <c:v>8.8200073242190342</c:v>
                </c:pt>
                <c:pt idx="5162">
                  <c:v>8.1799926757820458</c:v>
                </c:pt>
                <c:pt idx="5163">
                  <c:v>7.7699890136720455</c:v>
                </c:pt>
                <c:pt idx="5164">
                  <c:v>7.8500061035160229</c:v>
                </c:pt>
                <c:pt idx="5165">
                  <c:v>8.2099914550790345</c:v>
                </c:pt>
                <c:pt idx="5166">
                  <c:v>8.5799865722660229</c:v>
                </c:pt>
                <c:pt idx="5167">
                  <c:v>8.6399841308600003</c:v>
                </c:pt>
                <c:pt idx="5168">
                  <c:v>8.8099975585940342</c:v>
                </c:pt>
                <c:pt idx="5169">
                  <c:v>8.4199829101570458</c:v>
                </c:pt>
                <c:pt idx="5170">
                  <c:v>8.3500061035160229</c:v>
                </c:pt>
                <c:pt idx="5171">
                  <c:v>8.1699829101570458</c:v>
                </c:pt>
                <c:pt idx="5172">
                  <c:v>8.4800109863290345</c:v>
                </c:pt>
                <c:pt idx="5173">
                  <c:v>8.1600036621100003</c:v>
                </c:pt>
                <c:pt idx="5174">
                  <c:v>8.1699829101570458</c:v>
                </c:pt>
                <c:pt idx="5175">
                  <c:v>8.3899841308600003</c:v>
                </c:pt>
                <c:pt idx="5176">
                  <c:v>7.8699951171880116</c:v>
                </c:pt>
                <c:pt idx="5177">
                  <c:v>8.1999816894540345</c:v>
                </c:pt>
                <c:pt idx="5178">
                  <c:v>8.1499938964850003</c:v>
                </c:pt>
                <c:pt idx="5179">
                  <c:v>8.4800109863290345</c:v>
                </c:pt>
                <c:pt idx="5180">
                  <c:v>8.5799865722660229</c:v>
                </c:pt>
                <c:pt idx="5181">
                  <c:v>8.1000061035160229</c:v>
                </c:pt>
                <c:pt idx="5182">
                  <c:v>8.5899963378910229</c:v>
                </c:pt>
                <c:pt idx="5183">
                  <c:v>8.8899841308600003</c:v>
                </c:pt>
                <c:pt idx="5184">
                  <c:v>9.0400085449220455</c:v>
                </c:pt>
                <c:pt idx="5185">
                  <c:v>8.6499938964850003</c:v>
                </c:pt>
                <c:pt idx="5186">
                  <c:v>8.1499938964850003</c:v>
                </c:pt>
                <c:pt idx="5187">
                  <c:v>8.6099853515630116</c:v>
                </c:pt>
                <c:pt idx="5188">
                  <c:v>8.1999816894540345</c:v>
                </c:pt>
                <c:pt idx="5189">
                  <c:v>7.5599975585940342</c:v>
                </c:pt>
                <c:pt idx="5190">
                  <c:v>8.4800109863290345</c:v>
                </c:pt>
                <c:pt idx="5191">
                  <c:v>7.9199829101570458</c:v>
                </c:pt>
                <c:pt idx="5192">
                  <c:v>7.7200012207040345</c:v>
                </c:pt>
                <c:pt idx="5193">
                  <c:v>7.6000061035160229</c:v>
                </c:pt>
                <c:pt idx="5194">
                  <c:v>7.6399841308600003</c:v>
                </c:pt>
                <c:pt idx="5195">
                  <c:v>7.989990234375</c:v>
                </c:pt>
                <c:pt idx="5196">
                  <c:v>8.0199890136720455</c:v>
                </c:pt>
                <c:pt idx="5197">
                  <c:v>8.260009765625</c:v>
                </c:pt>
                <c:pt idx="5198">
                  <c:v>8.3599853515630116</c:v>
                </c:pt>
                <c:pt idx="5199">
                  <c:v>8.3299865722660229</c:v>
                </c:pt>
                <c:pt idx="5200">
                  <c:v>8.0299987792970455</c:v>
                </c:pt>
                <c:pt idx="5201">
                  <c:v>7.6199951171880116</c:v>
                </c:pt>
                <c:pt idx="5202">
                  <c:v>7.8999938964850003</c:v>
                </c:pt>
                <c:pt idx="5203">
                  <c:v>7.489990234375</c:v>
                </c:pt>
                <c:pt idx="5204">
                  <c:v>7.4199829101570458</c:v>
                </c:pt>
                <c:pt idx="5205">
                  <c:v>7.2699890136720455</c:v>
                </c:pt>
                <c:pt idx="5206">
                  <c:v>7.510009765625</c:v>
                </c:pt>
                <c:pt idx="5207">
                  <c:v>7.5499877929690342</c:v>
                </c:pt>
                <c:pt idx="5208">
                  <c:v>8.0400085449220455</c:v>
                </c:pt>
                <c:pt idx="5209">
                  <c:v>7.8500061035160229</c:v>
                </c:pt>
                <c:pt idx="5210">
                  <c:v>8.0499877929690342</c:v>
                </c:pt>
                <c:pt idx="5211">
                  <c:v>7.2200012207040345</c:v>
                </c:pt>
                <c:pt idx="5212">
                  <c:v>7.7999877929690342</c:v>
                </c:pt>
                <c:pt idx="5213">
                  <c:v>7.239990234375</c:v>
                </c:pt>
                <c:pt idx="5214">
                  <c:v>7.1699829101570458</c:v>
                </c:pt>
                <c:pt idx="5215">
                  <c:v>7.5400085449220455</c:v>
                </c:pt>
                <c:pt idx="5216">
                  <c:v>7.7200012207040345</c:v>
                </c:pt>
                <c:pt idx="5217">
                  <c:v>7.5499877929690342</c:v>
                </c:pt>
                <c:pt idx="5218">
                  <c:v>7.2699890136720455</c:v>
                </c:pt>
                <c:pt idx="5219">
                  <c:v>7.6799926757820458</c:v>
                </c:pt>
                <c:pt idx="5220">
                  <c:v>7.6300048828130116</c:v>
                </c:pt>
                <c:pt idx="5221">
                  <c:v>7.2300109863290345</c:v>
                </c:pt>
                <c:pt idx="5222">
                  <c:v>7.25</c:v>
                </c:pt>
                <c:pt idx="5223">
                  <c:v>7.9199829101570458</c:v>
                </c:pt>
                <c:pt idx="5224">
                  <c:v>8.0499877929690342</c:v>
                </c:pt>
                <c:pt idx="5225">
                  <c:v>7.7099914550790345</c:v>
                </c:pt>
                <c:pt idx="5226">
                  <c:v>7.7900085449220455</c:v>
                </c:pt>
                <c:pt idx="5227">
                  <c:v>7.9499816894540345</c:v>
                </c:pt>
                <c:pt idx="5228">
                  <c:v>8.1000061035160229</c:v>
                </c:pt>
                <c:pt idx="5229">
                  <c:v>8.0499877929690342</c:v>
                </c:pt>
                <c:pt idx="5230">
                  <c:v>7.6499938964850003</c:v>
                </c:pt>
                <c:pt idx="5231">
                  <c:v>7.2200012207040345</c:v>
                </c:pt>
                <c:pt idx="5232">
                  <c:v>7.0499877929690342</c:v>
                </c:pt>
                <c:pt idx="5233">
                  <c:v>7.2200012207040345</c:v>
                </c:pt>
                <c:pt idx="5234">
                  <c:v>6.9800109863290345</c:v>
                </c:pt>
                <c:pt idx="5235">
                  <c:v>7.0799865722660229</c:v>
                </c:pt>
                <c:pt idx="5236">
                  <c:v>7.1499938964850003</c:v>
                </c:pt>
                <c:pt idx="5237">
                  <c:v>7.3599853515630116</c:v>
                </c:pt>
                <c:pt idx="5238">
                  <c:v>7.1499938964850003</c:v>
                </c:pt>
                <c:pt idx="5239">
                  <c:v>7.1300048828130116</c:v>
                </c:pt>
                <c:pt idx="5240">
                  <c:v>7.2300109863290345</c:v>
                </c:pt>
                <c:pt idx="5241">
                  <c:v>7.1900024414070458</c:v>
                </c:pt>
                <c:pt idx="5242">
                  <c:v>7.2099914550790345</c:v>
                </c:pt>
                <c:pt idx="5243">
                  <c:v>7.2900085449220455</c:v>
                </c:pt>
                <c:pt idx="5244">
                  <c:v>7.0400085449220455</c:v>
                </c:pt>
                <c:pt idx="5245">
                  <c:v>6.8399963378910229</c:v>
                </c:pt>
                <c:pt idx="5246">
                  <c:v>6.8599853515630116</c:v>
                </c:pt>
                <c:pt idx="5247">
                  <c:v>6.9100036621100003</c:v>
                </c:pt>
                <c:pt idx="5248">
                  <c:v>7.0899963378910229</c:v>
                </c:pt>
                <c:pt idx="5249">
                  <c:v>7.4299926757820458</c:v>
                </c:pt>
                <c:pt idx="5250">
                  <c:v>7.6600036621100003</c:v>
                </c:pt>
                <c:pt idx="5251">
                  <c:v>7.9800109863290345</c:v>
                </c:pt>
                <c:pt idx="5252">
                  <c:v>7.7200012207040345</c:v>
                </c:pt>
                <c:pt idx="5253">
                  <c:v>7.4499816894540345</c:v>
                </c:pt>
                <c:pt idx="5254">
                  <c:v>7.6199951171880116</c:v>
                </c:pt>
                <c:pt idx="5255">
                  <c:v>7.6099853515630116</c:v>
                </c:pt>
                <c:pt idx="5256">
                  <c:v>7.2099914550790345</c:v>
                </c:pt>
                <c:pt idx="5257">
                  <c:v>7.1499938964850003</c:v>
                </c:pt>
                <c:pt idx="5258">
                  <c:v>7.1300048828130116</c:v>
                </c:pt>
                <c:pt idx="5259">
                  <c:v>6.8999938964850003</c:v>
                </c:pt>
                <c:pt idx="5260">
                  <c:v>6.8200073242190342</c:v>
                </c:pt>
                <c:pt idx="5261">
                  <c:v>6.9499816894540345</c:v>
                </c:pt>
                <c:pt idx="5262">
                  <c:v>7.1499938964850003</c:v>
                </c:pt>
                <c:pt idx="5263">
                  <c:v>7.0599975585940342</c:v>
                </c:pt>
                <c:pt idx="5264">
                  <c:v>6.989990234375</c:v>
                </c:pt>
                <c:pt idx="5265">
                  <c:v>6.8099975585940342</c:v>
                </c:pt>
                <c:pt idx="5266">
                  <c:v>7.0799865722660229</c:v>
                </c:pt>
                <c:pt idx="5267">
                  <c:v>7.4100036621100003</c:v>
                </c:pt>
                <c:pt idx="5268">
                  <c:v>7.5799865722660229</c:v>
                </c:pt>
                <c:pt idx="5269">
                  <c:v>7.3299865722660229</c:v>
                </c:pt>
                <c:pt idx="5270">
                  <c:v>7.1000061035160229</c:v>
                </c:pt>
                <c:pt idx="5271">
                  <c:v>7.1199951171880116</c:v>
                </c:pt>
                <c:pt idx="5272">
                  <c:v>7.0499877929690342</c:v>
                </c:pt>
                <c:pt idx="5273">
                  <c:v>6.6300048828130116</c:v>
                </c:pt>
                <c:pt idx="5274">
                  <c:v>6.6999816894540345</c:v>
                </c:pt>
                <c:pt idx="5275">
                  <c:v>6.6900024414070458</c:v>
                </c:pt>
                <c:pt idx="5276">
                  <c:v>6.6300048828130116</c:v>
                </c:pt>
                <c:pt idx="5277">
                  <c:v>6.75</c:v>
                </c:pt>
                <c:pt idx="5278">
                  <c:v>7.1499938964850003</c:v>
                </c:pt>
                <c:pt idx="5279">
                  <c:v>7.4499816894540345</c:v>
                </c:pt>
                <c:pt idx="5280">
                  <c:v>7.6799926757820458</c:v>
                </c:pt>
                <c:pt idx="5281">
                  <c:v>7.2999877929690342</c:v>
                </c:pt>
                <c:pt idx="5282">
                  <c:v>6.6999816894540345</c:v>
                </c:pt>
                <c:pt idx="5283">
                  <c:v>6.6699829101570458</c:v>
                </c:pt>
                <c:pt idx="5284">
                  <c:v>6.739990234375</c:v>
                </c:pt>
                <c:pt idx="5285">
                  <c:v>6.6300048828130116</c:v>
                </c:pt>
                <c:pt idx="5286">
                  <c:v>6.4599914550790345</c:v>
                </c:pt>
                <c:pt idx="5287">
                  <c:v>6.3500061035160229</c:v>
                </c:pt>
                <c:pt idx="5288">
                  <c:v>6.6399841308600003</c:v>
                </c:pt>
                <c:pt idx="5289">
                  <c:v>6.8399963378910229</c:v>
                </c:pt>
                <c:pt idx="5290">
                  <c:v>7.0199890136720455</c:v>
                </c:pt>
                <c:pt idx="5291">
                  <c:v>7.1300048828130116</c:v>
                </c:pt>
                <c:pt idx="5292">
                  <c:v>7.0299987792970455</c:v>
                </c:pt>
                <c:pt idx="5293">
                  <c:v>7.0199890136720455</c:v>
                </c:pt>
                <c:pt idx="5294">
                  <c:v>6.8599853515630116</c:v>
                </c:pt>
                <c:pt idx="5295">
                  <c:v>7.1699829101570458</c:v>
                </c:pt>
                <c:pt idx="5296">
                  <c:v>7.5499877929690342</c:v>
                </c:pt>
                <c:pt idx="5297">
                  <c:v>7.4800109863290345</c:v>
                </c:pt>
                <c:pt idx="5298">
                  <c:v>7.3899841308600003</c:v>
                </c:pt>
                <c:pt idx="5299">
                  <c:v>6.8399963378910229</c:v>
                </c:pt>
                <c:pt idx="5300">
                  <c:v>6.8099975585940342</c:v>
                </c:pt>
                <c:pt idx="5301">
                  <c:v>6.6600036621100003</c:v>
                </c:pt>
                <c:pt idx="5302">
                  <c:v>6.4199829101570458</c:v>
                </c:pt>
                <c:pt idx="5303">
                  <c:v>6.239990234375</c:v>
                </c:pt>
                <c:pt idx="5304">
                  <c:v>6.4199829101570458</c:v>
                </c:pt>
                <c:pt idx="5305">
                  <c:v>6.1300048828130116</c:v>
                </c:pt>
                <c:pt idx="5306">
                  <c:v>5.9299926757820458</c:v>
                </c:pt>
                <c:pt idx="5307">
                  <c:v>6.2999877929690342</c:v>
                </c:pt>
                <c:pt idx="5308">
                  <c:v>6</c:v>
                </c:pt>
                <c:pt idx="5309">
                  <c:v>6.1000061035160229</c:v>
                </c:pt>
                <c:pt idx="5310">
                  <c:v>6.2799987792970455</c:v>
                </c:pt>
                <c:pt idx="5311">
                  <c:v>6.4100036621100003</c:v>
                </c:pt>
                <c:pt idx="5312">
                  <c:v>4.9499816894540345</c:v>
                </c:pt>
                <c:pt idx="5313">
                  <c:v>6.5400085449220455</c:v>
                </c:pt>
                <c:pt idx="5314">
                  <c:v>6.4400024414070458</c:v>
                </c:pt>
                <c:pt idx="5315">
                  <c:v>6.1799926757820458</c:v>
                </c:pt>
                <c:pt idx="5316">
                  <c:v>6.25</c:v>
                </c:pt>
                <c:pt idx="5317">
                  <c:v>6.3699951171880116</c:v>
                </c:pt>
                <c:pt idx="5318">
                  <c:v>6.3399963378910229</c:v>
                </c:pt>
                <c:pt idx="5319">
                  <c:v>6.1499938964850003</c:v>
                </c:pt>
                <c:pt idx="5320">
                  <c:v>5.9700012207040345</c:v>
                </c:pt>
                <c:pt idx="5321">
                  <c:v>6.0499877929690342</c:v>
                </c:pt>
                <c:pt idx="5322">
                  <c:v>6.2999877929690342</c:v>
                </c:pt>
                <c:pt idx="5323">
                  <c:v>6.4400024414070458</c:v>
                </c:pt>
                <c:pt idx="5324">
                  <c:v>6.489990234375</c:v>
                </c:pt>
                <c:pt idx="5325">
                  <c:v>6.4100036621100003</c:v>
                </c:pt>
                <c:pt idx="5326">
                  <c:v>6.1799926757820458</c:v>
                </c:pt>
                <c:pt idx="5327">
                  <c:v>6.5</c:v>
                </c:pt>
                <c:pt idx="5328">
                  <c:v>6.4199829101570458</c:v>
                </c:pt>
                <c:pt idx="5329">
                  <c:v>6.1499938964850003</c:v>
                </c:pt>
                <c:pt idx="5330">
                  <c:v>6.1699829101570458</c:v>
                </c:pt>
                <c:pt idx="5331">
                  <c:v>6.1699829101570458</c:v>
                </c:pt>
                <c:pt idx="5332">
                  <c:v>6.1900024414070458</c:v>
                </c:pt>
                <c:pt idx="5333">
                  <c:v>6.2999877929690342</c:v>
                </c:pt>
                <c:pt idx="5334">
                  <c:v>6.4499816894540345</c:v>
                </c:pt>
                <c:pt idx="5335">
                  <c:v>6.1799926757820458</c:v>
                </c:pt>
                <c:pt idx="5336">
                  <c:v>5.7799987792970455</c:v>
                </c:pt>
                <c:pt idx="5337">
                  <c:v>6.0799865722660229</c:v>
                </c:pt>
                <c:pt idx="5338">
                  <c:v>6.6600036621100003</c:v>
                </c:pt>
                <c:pt idx="5339">
                  <c:v>6.3299865722660229</c:v>
                </c:pt>
                <c:pt idx="5340">
                  <c:v>6.7699890136720455</c:v>
                </c:pt>
                <c:pt idx="5341">
                  <c:v>6.6900024414070458</c:v>
                </c:pt>
                <c:pt idx="5342">
                  <c:v>6.5799865722660229</c:v>
                </c:pt>
                <c:pt idx="5343">
                  <c:v>6.4100036621100003</c:v>
                </c:pt>
                <c:pt idx="5344">
                  <c:v>6.0400085449220455</c:v>
                </c:pt>
                <c:pt idx="5345">
                  <c:v>6.0199890136720455</c:v>
                </c:pt>
                <c:pt idx="5346">
                  <c:v>6.4299926757820458</c:v>
                </c:pt>
                <c:pt idx="5347">
                  <c:v>6.1600036621100003</c:v>
                </c:pt>
                <c:pt idx="5348">
                  <c:v>5.7900085449220455</c:v>
                </c:pt>
                <c:pt idx="5349">
                  <c:v>5.6900024414070458</c:v>
                </c:pt>
                <c:pt idx="5350">
                  <c:v>5.9400024414070458</c:v>
                </c:pt>
                <c:pt idx="5351">
                  <c:v>5.6799926757820458</c:v>
                </c:pt>
                <c:pt idx="5352">
                  <c:v>5.8099975585940342</c:v>
                </c:pt>
                <c:pt idx="5353">
                  <c:v>6.1600036621100003</c:v>
                </c:pt>
                <c:pt idx="5354">
                  <c:v>6.2099914550790345</c:v>
                </c:pt>
                <c:pt idx="5355">
                  <c:v>6.1099853515630116</c:v>
                </c:pt>
                <c:pt idx="5356">
                  <c:v>5.9499816894540345</c:v>
                </c:pt>
                <c:pt idx="5357">
                  <c:v>5.9400024414070458</c:v>
                </c:pt>
                <c:pt idx="5358">
                  <c:v>5.8599853515630116</c:v>
                </c:pt>
                <c:pt idx="5359">
                  <c:v>5.5799865722660229</c:v>
                </c:pt>
                <c:pt idx="5360">
                  <c:v>6.0400085449220455</c:v>
                </c:pt>
                <c:pt idx="5361">
                  <c:v>6.3500061035160229</c:v>
                </c:pt>
                <c:pt idx="5362">
                  <c:v>6.0400085449220455</c:v>
                </c:pt>
                <c:pt idx="5363">
                  <c:v>6.0400085449220455</c:v>
                </c:pt>
                <c:pt idx="5364">
                  <c:v>6.2999877929690342</c:v>
                </c:pt>
                <c:pt idx="5365">
                  <c:v>6.1999816894540345</c:v>
                </c:pt>
                <c:pt idx="5366">
                  <c:v>5.8099975585940342</c:v>
                </c:pt>
                <c:pt idx="5367">
                  <c:v>5.8299865722660229</c:v>
                </c:pt>
                <c:pt idx="5368">
                  <c:v>5.7900085449220455</c:v>
                </c:pt>
                <c:pt idx="5369">
                  <c:v>5.6300048828130116</c:v>
                </c:pt>
                <c:pt idx="5370">
                  <c:v>5.6999816894540345</c:v>
                </c:pt>
                <c:pt idx="5371">
                  <c:v>5.75</c:v>
                </c:pt>
                <c:pt idx="5372">
                  <c:v>5.5700073242190342</c:v>
                </c:pt>
                <c:pt idx="5373">
                  <c:v>5.9100036621100003</c:v>
                </c:pt>
                <c:pt idx="5374">
                  <c:v>5.5899963378910229</c:v>
                </c:pt>
                <c:pt idx="5375">
                  <c:v>5.489990234375</c:v>
                </c:pt>
                <c:pt idx="5376">
                  <c:v>5.6199951171880116</c:v>
                </c:pt>
                <c:pt idx="5377">
                  <c:v>5.5299987792970455</c:v>
                </c:pt>
                <c:pt idx="5378">
                  <c:v>5.9199829101570458</c:v>
                </c:pt>
                <c:pt idx="5379">
                  <c:v>5.8899841308600003</c:v>
                </c:pt>
                <c:pt idx="5380">
                  <c:v>5.510009765625</c:v>
                </c:pt>
                <c:pt idx="5381">
                  <c:v>5.489990234375</c:v>
                </c:pt>
                <c:pt idx="5382">
                  <c:v>5.5499877929690342</c:v>
                </c:pt>
                <c:pt idx="5383">
                  <c:v>5.4700012207040345</c:v>
                </c:pt>
                <c:pt idx="5384">
                  <c:v>5.6799926757820458</c:v>
                </c:pt>
                <c:pt idx="5385">
                  <c:v>5.739990234375</c:v>
                </c:pt>
                <c:pt idx="5386">
                  <c:v>5.8899841308600003</c:v>
                </c:pt>
                <c:pt idx="5387">
                  <c:v>5.9299926757820458</c:v>
                </c:pt>
                <c:pt idx="5388">
                  <c:v>5.7300109863290345</c:v>
                </c:pt>
                <c:pt idx="5389">
                  <c:v>5.6600036621100003</c:v>
                </c:pt>
                <c:pt idx="5390">
                  <c:v>5.5</c:v>
                </c:pt>
                <c:pt idx="5391">
                  <c:v>5.5499877929690342</c:v>
                </c:pt>
                <c:pt idx="5392">
                  <c:v>5.6499938964850003</c:v>
                </c:pt>
                <c:pt idx="5393">
                  <c:v>5.4700012207040345</c:v>
                </c:pt>
                <c:pt idx="5394">
                  <c:v>5.6099853515630116</c:v>
                </c:pt>
                <c:pt idx="5395">
                  <c:v>5.7699890136720455</c:v>
                </c:pt>
                <c:pt idx="5396">
                  <c:v>6.2200012207040345</c:v>
                </c:pt>
                <c:pt idx="5397">
                  <c:v>5.9800109863290345</c:v>
                </c:pt>
                <c:pt idx="5398">
                  <c:v>5.3099975585940342</c:v>
                </c:pt>
                <c:pt idx="5399">
                  <c:v>5.3200073242190342</c:v>
                </c:pt>
                <c:pt idx="5400">
                  <c:v>5.7999877929690342</c:v>
                </c:pt>
                <c:pt idx="5401">
                  <c:v>5.7200012207040345</c:v>
                </c:pt>
                <c:pt idx="5402">
                  <c:v>5.6199951171880116</c:v>
                </c:pt>
                <c:pt idx="5403">
                  <c:v>5.5199890136720455</c:v>
                </c:pt>
                <c:pt idx="5404">
                  <c:v>5.6199951171880116</c:v>
                </c:pt>
                <c:pt idx="5405">
                  <c:v>5.3699951171880116</c:v>
                </c:pt>
                <c:pt idx="5406">
                  <c:v>4.8099975585940342</c:v>
                </c:pt>
                <c:pt idx="5407">
                  <c:v>5.1699829101570458</c:v>
                </c:pt>
                <c:pt idx="5408">
                  <c:v>5.6199951171880116</c:v>
                </c:pt>
                <c:pt idx="5409">
                  <c:v>5.7300109863290345</c:v>
                </c:pt>
                <c:pt idx="5410">
                  <c:v>5.5599975585940342</c:v>
                </c:pt>
                <c:pt idx="5411">
                  <c:v>5.4299926757820458</c:v>
                </c:pt>
                <c:pt idx="5412">
                  <c:v>5.25</c:v>
                </c:pt>
                <c:pt idx="5413">
                  <c:v>5.2799987792970455</c:v>
                </c:pt>
                <c:pt idx="5414">
                  <c:v>5.3899841308600003</c:v>
                </c:pt>
                <c:pt idx="5415">
                  <c:v>5.1099853515630116</c:v>
                </c:pt>
                <c:pt idx="5416">
                  <c:v>4.9499816894540345</c:v>
                </c:pt>
                <c:pt idx="5417">
                  <c:v>4.8399963378910229</c:v>
                </c:pt>
                <c:pt idx="5418">
                  <c:v>4.6399841308600003</c:v>
                </c:pt>
                <c:pt idx="5419">
                  <c:v>4.6399841308600003</c:v>
                </c:pt>
                <c:pt idx="5420">
                  <c:v>4.6399841308600003</c:v>
                </c:pt>
                <c:pt idx="5421">
                  <c:v>4.7900085449220455</c:v>
                </c:pt>
                <c:pt idx="5422">
                  <c:v>4.75</c:v>
                </c:pt>
                <c:pt idx="5423">
                  <c:v>4.6399841308600003</c:v>
                </c:pt>
                <c:pt idx="5424">
                  <c:v>4.6399841308600003</c:v>
                </c:pt>
                <c:pt idx="5425">
                  <c:v>5.2699890136720455</c:v>
                </c:pt>
                <c:pt idx="5426">
                  <c:v>5.5899963378910229</c:v>
                </c:pt>
                <c:pt idx="5427">
                  <c:v>5.510009765625</c:v>
                </c:pt>
                <c:pt idx="5428">
                  <c:v>5.6699829101570458</c:v>
                </c:pt>
                <c:pt idx="5429">
                  <c:v>5.760009765625</c:v>
                </c:pt>
                <c:pt idx="5430">
                  <c:v>5.2300109863290345</c:v>
                </c:pt>
                <c:pt idx="5431">
                  <c:v>4.6399841308600003</c:v>
                </c:pt>
                <c:pt idx="5432">
                  <c:v>4.8399963378910229</c:v>
                </c:pt>
                <c:pt idx="5433">
                  <c:v>5.3299865722660229</c:v>
                </c:pt>
                <c:pt idx="5434">
                  <c:v>5.3299865722660229</c:v>
                </c:pt>
                <c:pt idx="5435">
                  <c:v>5.6900024414070458</c:v>
                </c:pt>
                <c:pt idx="5436">
                  <c:v>5.5499877929690342</c:v>
                </c:pt>
                <c:pt idx="5437">
                  <c:v>5.8899841308600003</c:v>
                </c:pt>
                <c:pt idx="5438">
                  <c:v>6.1900024414070458</c:v>
                </c:pt>
                <c:pt idx="5439">
                  <c:v>5.4299926757820458</c:v>
                </c:pt>
                <c:pt idx="5440">
                  <c:v>4.989990234375</c:v>
                </c:pt>
                <c:pt idx="5441">
                  <c:v>4.6600036621100003</c:v>
                </c:pt>
                <c:pt idx="5442">
                  <c:v>4.8999938964850003</c:v>
                </c:pt>
                <c:pt idx="5443">
                  <c:v>5.0199890136720455</c:v>
                </c:pt>
                <c:pt idx="5444">
                  <c:v>5.1499938964850003</c:v>
                </c:pt>
                <c:pt idx="5445">
                  <c:v>4.6399841308600003</c:v>
                </c:pt>
                <c:pt idx="5446">
                  <c:v>4.6399841308600003</c:v>
                </c:pt>
                <c:pt idx="5447">
                  <c:v>4.6699829101570458</c:v>
                </c:pt>
                <c:pt idx="5448">
                  <c:v>4.6499938964850003</c:v>
                </c:pt>
                <c:pt idx="5449">
                  <c:v>4.9499816894540345</c:v>
                </c:pt>
                <c:pt idx="5450">
                  <c:v>5</c:v>
                </c:pt>
                <c:pt idx="5451">
                  <c:v>5</c:v>
                </c:pt>
                <c:pt idx="5452">
                  <c:v>4.8599853515630116</c:v>
                </c:pt>
                <c:pt idx="5453">
                  <c:v>5.1000061035160229</c:v>
                </c:pt>
                <c:pt idx="5454">
                  <c:v>4.9800109863290345</c:v>
                </c:pt>
                <c:pt idx="5455">
                  <c:v>4.739990234375</c:v>
                </c:pt>
                <c:pt idx="5456">
                  <c:v>4.6399841308600003</c:v>
                </c:pt>
                <c:pt idx="5457">
                  <c:v>4.6399841308600003</c:v>
                </c:pt>
                <c:pt idx="5458">
                  <c:v>4.8999938964850003</c:v>
                </c:pt>
                <c:pt idx="5459">
                  <c:v>5.5</c:v>
                </c:pt>
                <c:pt idx="5460">
                  <c:v>5.7699890136720455</c:v>
                </c:pt>
                <c:pt idx="5461">
                  <c:v>5.8999938964850003</c:v>
                </c:pt>
                <c:pt idx="5462">
                  <c:v>5.5499877929690342</c:v>
                </c:pt>
                <c:pt idx="5463">
                  <c:v>5.0799865722660229</c:v>
                </c:pt>
                <c:pt idx="5464">
                  <c:v>4.739990234375</c:v>
                </c:pt>
                <c:pt idx="5465">
                  <c:v>5.0899963378910229</c:v>
                </c:pt>
                <c:pt idx="5466">
                  <c:v>4.6399841308600003</c:v>
                </c:pt>
                <c:pt idx="5467">
                  <c:v>4.6399841308600003</c:v>
                </c:pt>
                <c:pt idx="5468">
                  <c:v>4.7099914550790345</c:v>
                </c:pt>
                <c:pt idx="5469">
                  <c:v>4.8299865722660229</c:v>
                </c:pt>
                <c:pt idx="5470">
                  <c:v>4.8099975585940342</c:v>
                </c:pt>
                <c:pt idx="5471">
                  <c:v>4.9800109863290345</c:v>
                </c:pt>
                <c:pt idx="5472">
                  <c:v>5.2200012207040345</c:v>
                </c:pt>
                <c:pt idx="5473">
                  <c:v>5.2999877929690342</c:v>
                </c:pt>
                <c:pt idx="5474">
                  <c:v>5.4100036621100003</c:v>
                </c:pt>
                <c:pt idx="5475">
                  <c:v>4.6499938964850003</c:v>
                </c:pt>
                <c:pt idx="5476">
                  <c:v>4.6399841308600003</c:v>
                </c:pt>
                <c:pt idx="5477">
                  <c:v>4.6399841308600003</c:v>
                </c:pt>
                <c:pt idx="5478">
                  <c:v>4.6399841308600003</c:v>
                </c:pt>
                <c:pt idx="5479">
                  <c:v>4.6499938964850003</c:v>
                </c:pt>
                <c:pt idx="5480">
                  <c:v>4.6499938964850003</c:v>
                </c:pt>
                <c:pt idx="5481">
                  <c:v>4.6399841308600003</c:v>
                </c:pt>
                <c:pt idx="5482">
                  <c:v>4.6399841308600003</c:v>
                </c:pt>
                <c:pt idx="5483">
                  <c:v>4.6399841308600003</c:v>
                </c:pt>
                <c:pt idx="5484">
                  <c:v>4.6399841308600003</c:v>
                </c:pt>
                <c:pt idx="5485">
                  <c:v>5.2999877929690342</c:v>
                </c:pt>
                <c:pt idx="5486">
                  <c:v>4.6499938964850003</c:v>
                </c:pt>
                <c:pt idx="5487">
                  <c:v>4.6499938964850003</c:v>
                </c:pt>
                <c:pt idx="5488">
                  <c:v>4.6499938964850003</c:v>
                </c:pt>
                <c:pt idx="5489">
                  <c:v>4.6499938964850003</c:v>
                </c:pt>
                <c:pt idx="5490">
                  <c:v>4.6499938964850003</c:v>
                </c:pt>
                <c:pt idx="5491">
                  <c:v>4.6499938964850003</c:v>
                </c:pt>
                <c:pt idx="5492">
                  <c:v>4.6499938964850003</c:v>
                </c:pt>
                <c:pt idx="5493">
                  <c:v>4.760009765625</c:v>
                </c:pt>
                <c:pt idx="5494">
                  <c:v>4.5899963378910229</c:v>
                </c:pt>
                <c:pt idx="5495">
                  <c:v>4.5899963378910229</c:v>
                </c:pt>
                <c:pt idx="5496">
                  <c:v>4.5899963378910229</c:v>
                </c:pt>
                <c:pt idx="5497">
                  <c:v>3.989990234375</c:v>
                </c:pt>
                <c:pt idx="5498">
                  <c:v>4.1900024414070458</c:v>
                </c:pt>
                <c:pt idx="5499">
                  <c:v>3.9800109863290345</c:v>
                </c:pt>
                <c:pt idx="5500">
                  <c:v>3.989990234375</c:v>
                </c:pt>
                <c:pt idx="5501">
                  <c:v>3.9800109863290345</c:v>
                </c:pt>
                <c:pt idx="5502">
                  <c:v>3.9800109863290345</c:v>
                </c:pt>
                <c:pt idx="5503">
                  <c:v>3.989990234375</c:v>
                </c:pt>
                <c:pt idx="5504">
                  <c:v>3.989990234375</c:v>
                </c:pt>
                <c:pt idx="5505">
                  <c:v>3.989990234375</c:v>
                </c:pt>
                <c:pt idx="5506">
                  <c:v>3.989990234375</c:v>
                </c:pt>
                <c:pt idx="5507">
                  <c:v>3.989990234375</c:v>
                </c:pt>
                <c:pt idx="5508">
                  <c:v>3.989990234375</c:v>
                </c:pt>
                <c:pt idx="5509">
                  <c:v>3.989990234375</c:v>
                </c:pt>
                <c:pt idx="5510">
                  <c:v>3.989990234375</c:v>
                </c:pt>
                <c:pt idx="5511">
                  <c:v>3.989990234375</c:v>
                </c:pt>
                <c:pt idx="5512">
                  <c:v>3.989990234375</c:v>
                </c:pt>
                <c:pt idx="5513">
                  <c:v>4.510009765625</c:v>
                </c:pt>
                <c:pt idx="5514">
                  <c:v>5.510009765625</c:v>
                </c:pt>
                <c:pt idx="5515">
                  <c:v>4.6199951171880116</c:v>
                </c:pt>
                <c:pt idx="5516">
                  <c:v>3.989990234375</c:v>
                </c:pt>
                <c:pt idx="5517">
                  <c:v>3.989990234375</c:v>
                </c:pt>
                <c:pt idx="5518">
                  <c:v>3.989990234375</c:v>
                </c:pt>
                <c:pt idx="5519">
                  <c:v>3.989990234375</c:v>
                </c:pt>
                <c:pt idx="5520">
                  <c:v>4.3999938964850003</c:v>
                </c:pt>
                <c:pt idx="5521">
                  <c:v>4.3200073242190342</c:v>
                </c:pt>
                <c:pt idx="5522">
                  <c:v>4.3800048828130116</c:v>
                </c:pt>
                <c:pt idx="5523">
                  <c:v>4.3099975585940342</c:v>
                </c:pt>
                <c:pt idx="5524">
                  <c:v>3.989990234375</c:v>
                </c:pt>
                <c:pt idx="5525">
                  <c:v>3.989990234375</c:v>
                </c:pt>
                <c:pt idx="5526">
                  <c:v>3.989990234375</c:v>
                </c:pt>
                <c:pt idx="5527">
                  <c:v>3.989990234375</c:v>
                </c:pt>
                <c:pt idx="5528">
                  <c:v>3.989990234375</c:v>
                </c:pt>
                <c:pt idx="5529">
                  <c:v>3.989990234375</c:v>
                </c:pt>
                <c:pt idx="5530">
                  <c:v>3.989990234375</c:v>
                </c:pt>
                <c:pt idx="5531">
                  <c:v>3.9800109863290345</c:v>
                </c:pt>
                <c:pt idx="5532">
                  <c:v>3.989990234375</c:v>
                </c:pt>
                <c:pt idx="5533">
                  <c:v>3.989990234375</c:v>
                </c:pt>
                <c:pt idx="5534">
                  <c:v>3.989990234375</c:v>
                </c:pt>
                <c:pt idx="5535">
                  <c:v>3.989990234375</c:v>
                </c:pt>
                <c:pt idx="5536">
                  <c:v>3.989990234375</c:v>
                </c:pt>
                <c:pt idx="5537">
                  <c:v>3.9800109863290345</c:v>
                </c:pt>
                <c:pt idx="5538">
                  <c:v>3.989990234375</c:v>
                </c:pt>
                <c:pt idx="5539">
                  <c:v>3.989990234375</c:v>
                </c:pt>
                <c:pt idx="5540">
                  <c:v>3.989990234375</c:v>
                </c:pt>
                <c:pt idx="5541">
                  <c:v>3.989990234375</c:v>
                </c:pt>
                <c:pt idx="5542">
                  <c:v>5.7699890136720455</c:v>
                </c:pt>
                <c:pt idx="5543">
                  <c:v>4.8699951171880116</c:v>
                </c:pt>
                <c:pt idx="5544">
                  <c:v>3.5199890136720455</c:v>
                </c:pt>
                <c:pt idx="5545">
                  <c:v>3.8800048828130116</c:v>
                </c:pt>
                <c:pt idx="5546">
                  <c:v>3.3500061035160229</c:v>
                </c:pt>
                <c:pt idx="5547">
                  <c:v>2.7200012207040345</c:v>
                </c:pt>
                <c:pt idx="5548">
                  <c:v>2.6099853515630116</c:v>
                </c:pt>
                <c:pt idx="5549">
                  <c:v>3.3599853515630116</c:v>
                </c:pt>
                <c:pt idx="5550">
                  <c:v>2.9299926757820458</c:v>
                </c:pt>
                <c:pt idx="5551">
                  <c:v>1.6199951171880116</c:v>
                </c:pt>
                <c:pt idx="5552">
                  <c:v>1.7999877929690342</c:v>
                </c:pt>
                <c:pt idx="5553">
                  <c:v>3.9199829101570458</c:v>
                </c:pt>
                <c:pt idx="5554">
                  <c:v>2.489990234375</c:v>
                </c:pt>
                <c:pt idx="5555">
                  <c:v>2.4299926757820458</c:v>
                </c:pt>
                <c:pt idx="5556">
                  <c:v>0.82000732421903422</c:v>
                </c:pt>
                <c:pt idx="5557">
                  <c:v>0.63000488281301159</c:v>
                </c:pt>
                <c:pt idx="5558">
                  <c:v>1.3200073242190342</c:v>
                </c:pt>
                <c:pt idx="5559">
                  <c:v>1.1499938964850003</c:v>
                </c:pt>
                <c:pt idx="5560">
                  <c:v>1.2300109863290345</c:v>
                </c:pt>
                <c:pt idx="5561">
                  <c:v>1.2200012207040345</c:v>
                </c:pt>
                <c:pt idx="5562">
                  <c:v>1.3899841308600003</c:v>
                </c:pt>
                <c:pt idx="5563">
                  <c:v>3.010009765625</c:v>
                </c:pt>
                <c:pt idx="5564">
                  <c:v>3.4800109863290345</c:v>
                </c:pt>
                <c:pt idx="5565">
                  <c:v>6.0700073242190342</c:v>
                </c:pt>
                <c:pt idx="5566">
                  <c:v>5.7999877929690342</c:v>
                </c:pt>
                <c:pt idx="5567">
                  <c:v>4.6399841308600003</c:v>
                </c:pt>
                <c:pt idx="5568">
                  <c:v>3.5199890136720455</c:v>
                </c:pt>
                <c:pt idx="5569">
                  <c:v>2.6999816894540345</c:v>
                </c:pt>
                <c:pt idx="5570">
                  <c:v>1.9199829101570458</c:v>
                </c:pt>
                <c:pt idx="5571">
                  <c:v>2.8200073242190342</c:v>
                </c:pt>
                <c:pt idx="5572">
                  <c:v>3.8599853515630116</c:v>
                </c:pt>
                <c:pt idx="5573">
                  <c:v>3.4800109863290345</c:v>
                </c:pt>
                <c:pt idx="5574">
                  <c:v>3.3699951171880116</c:v>
                </c:pt>
                <c:pt idx="5575">
                  <c:v>3.75</c:v>
                </c:pt>
                <c:pt idx="5576">
                  <c:v>2.9299926757820458</c:v>
                </c:pt>
                <c:pt idx="5577">
                  <c:v>2.5199890136720455</c:v>
                </c:pt>
                <c:pt idx="5578">
                  <c:v>2.4199829101570458</c:v>
                </c:pt>
                <c:pt idx="5579">
                  <c:v>3.3200073242190342</c:v>
                </c:pt>
                <c:pt idx="5580">
                  <c:v>2.1300048828130116</c:v>
                </c:pt>
                <c:pt idx="5581">
                  <c:v>2.260009765625</c:v>
                </c:pt>
                <c:pt idx="5582">
                  <c:v>3.1300048828130116</c:v>
                </c:pt>
                <c:pt idx="5583">
                  <c:v>3.010009765625</c:v>
                </c:pt>
                <c:pt idx="5584">
                  <c:v>2.5199890136720455</c:v>
                </c:pt>
                <c:pt idx="5585">
                  <c:v>2.989990234375</c:v>
                </c:pt>
                <c:pt idx="5586">
                  <c:v>3.1900024414070458</c:v>
                </c:pt>
                <c:pt idx="5587">
                  <c:v>2.3399963378910229</c:v>
                </c:pt>
                <c:pt idx="5588">
                  <c:v>2.1999816894540345</c:v>
                </c:pt>
                <c:pt idx="5589">
                  <c:v>2.0700073242190342</c:v>
                </c:pt>
                <c:pt idx="5590">
                  <c:v>1.0199890136720455</c:v>
                </c:pt>
                <c:pt idx="5591">
                  <c:v>1.010009765625</c:v>
                </c:pt>
                <c:pt idx="5592">
                  <c:v>4.75</c:v>
                </c:pt>
                <c:pt idx="5593">
                  <c:v>4.4499816894540345</c:v>
                </c:pt>
                <c:pt idx="5594">
                  <c:v>2.1999816894540345</c:v>
                </c:pt>
                <c:pt idx="5595">
                  <c:v>1.6000061035160229</c:v>
                </c:pt>
                <c:pt idx="5596">
                  <c:v>0.79000854492204553</c:v>
                </c:pt>
                <c:pt idx="5597">
                  <c:v>0.88000488281301159</c:v>
                </c:pt>
                <c:pt idx="5598">
                  <c:v>1.5700073242190342</c:v>
                </c:pt>
                <c:pt idx="5599">
                  <c:v>7.010009765625</c:v>
                </c:pt>
                <c:pt idx="5600">
                  <c:v>4.1799926757820458</c:v>
                </c:pt>
                <c:pt idx="5601">
                  <c:v>3.8599853515630116</c:v>
                </c:pt>
                <c:pt idx="5602">
                  <c:v>3.6999816894540345</c:v>
                </c:pt>
                <c:pt idx="5603">
                  <c:v>3.7900085449220455</c:v>
                </c:pt>
                <c:pt idx="5604">
                  <c:v>3.3599853515630116</c:v>
                </c:pt>
                <c:pt idx="5605">
                  <c:v>3.5599975585940342</c:v>
                </c:pt>
                <c:pt idx="5606">
                  <c:v>4.1699829101570458</c:v>
                </c:pt>
                <c:pt idx="5607">
                  <c:v>4.510009765625</c:v>
                </c:pt>
                <c:pt idx="5608">
                  <c:v>4.3800048828130116</c:v>
                </c:pt>
                <c:pt idx="5609">
                  <c:v>3.8399963378910229</c:v>
                </c:pt>
                <c:pt idx="5610">
                  <c:v>3.5700073242190342</c:v>
                </c:pt>
                <c:pt idx="5611">
                  <c:v>2.9100036621100003</c:v>
                </c:pt>
                <c:pt idx="5612">
                  <c:v>2.0400085449220455</c:v>
                </c:pt>
                <c:pt idx="5613">
                  <c:v>1.9499816894540345</c:v>
                </c:pt>
                <c:pt idx="5614">
                  <c:v>2.5400085449220455</c:v>
                </c:pt>
                <c:pt idx="5615">
                  <c:v>2.739990234375</c:v>
                </c:pt>
                <c:pt idx="5616">
                  <c:v>3.3599853515630116</c:v>
                </c:pt>
                <c:pt idx="5617">
                  <c:v>3.3299865722660229</c:v>
                </c:pt>
                <c:pt idx="5618">
                  <c:v>4.4499816894540345</c:v>
                </c:pt>
                <c:pt idx="5619">
                  <c:v>5.2300109863290345</c:v>
                </c:pt>
                <c:pt idx="5620">
                  <c:v>5.1600036621100003</c:v>
                </c:pt>
                <c:pt idx="5621">
                  <c:v>3.8999938964850003</c:v>
                </c:pt>
                <c:pt idx="5622">
                  <c:v>2.7200012207040345</c:v>
                </c:pt>
                <c:pt idx="5623">
                  <c:v>2.8500061035160229</c:v>
                </c:pt>
                <c:pt idx="5624">
                  <c:v>4.3200073242190342</c:v>
                </c:pt>
                <c:pt idx="5625">
                  <c:v>4.7900085449220455</c:v>
                </c:pt>
                <c:pt idx="5626">
                  <c:v>4.9100036621100003</c:v>
                </c:pt>
                <c:pt idx="5627">
                  <c:v>4.9700012207040345</c:v>
                </c:pt>
                <c:pt idx="5628">
                  <c:v>5.3800048828130116</c:v>
                </c:pt>
                <c:pt idx="5629">
                  <c:v>5.3999938964850003</c:v>
                </c:pt>
                <c:pt idx="5630">
                  <c:v>5.1499938964850003</c:v>
                </c:pt>
                <c:pt idx="5631">
                  <c:v>4.7799987792970455</c:v>
                </c:pt>
                <c:pt idx="5632">
                  <c:v>3.8999938964850003</c:v>
                </c:pt>
                <c:pt idx="5633">
                  <c:v>3.4700012207040345</c:v>
                </c:pt>
                <c:pt idx="5634">
                  <c:v>3.8899841308600003</c:v>
                </c:pt>
                <c:pt idx="5635">
                  <c:v>4.1399841308600003</c:v>
                </c:pt>
                <c:pt idx="5636">
                  <c:v>4.4199829101570458</c:v>
                </c:pt>
                <c:pt idx="5637">
                  <c:v>4.8099975585940342</c:v>
                </c:pt>
                <c:pt idx="5638">
                  <c:v>4.010009765625</c:v>
                </c:pt>
                <c:pt idx="5639">
                  <c:v>4.0299987792970455</c:v>
                </c:pt>
                <c:pt idx="5640">
                  <c:v>3.4400024414070458</c:v>
                </c:pt>
                <c:pt idx="5641">
                  <c:v>3.8999938964850003</c:v>
                </c:pt>
                <c:pt idx="5642">
                  <c:v>4.5299987792970455</c:v>
                </c:pt>
                <c:pt idx="5643">
                  <c:v>4.5599975585940342</c:v>
                </c:pt>
                <c:pt idx="5644">
                  <c:v>4.6600036621100003</c:v>
                </c:pt>
                <c:pt idx="5645">
                  <c:v>5.0400085449220455</c:v>
                </c:pt>
                <c:pt idx="5646">
                  <c:v>5.0799865722660229</c:v>
                </c:pt>
                <c:pt idx="5647">
                  <c:v>4.9100036621100003</c:v>
                </c:pt>
                <c:pt idx="5648">
                  <c:v>5.0899963378910229</c:v>
                </c:pt>
                <c:pt idx="5649">
                  <c:v>5.8200073242190342</c:v>
                </c:pt>
                <c:pt idx="5650">
                  <c:v>5.0199890136720455</c:v>
                </c:pt>
                <c:pt idx="5651">
                  <c:v>4.7200012207040345</c:v>
                </c:pt>
                <c:pt idx="5652">
                  <c:v>4.5400085449220455</c:v>
                </c:pt>
                <c:pt idx="5653">
                  <c:v>4.0400085449220455</c:v>
                </c:pt>
                <c:pt idx="5654">
                  <c:v>4.0899963378910229</c:v>
                </c:pt>
                <c:pt idx="5655">
                  <c:v>4.5899963378910229</c:v>
                </c:pt>
                <c:pt idx="5656">
                  <c:v>5.4499816894540345</c:v>
                </c:pt>
                <c:pt idx="5657">
                  <c:v>5.1399841308600003</c:v>
                </c:pt>
                <c:pt idx="5658">
                  <c:v>5.3099975585940342</c:v>
                </c:pt>
                <c:pt idx="5659">
                  <c:v>4.8899841308600003</c:v>
                </c:pt>
                <c:pt idx="5660">
                  <c:v>4.4299926757820458</c:v>
                </c:pt>
                <c:pt idx="5661">
                  <c:v>4.2300109863290345</c:v>
                </c:pt>
                <c:pt idx="5662">
                  <c:v>4.8899841308600003</c:v>
                </c:pt>
                <c:pt idx="5663">
                  <c:v>5.3299865722660229</c:v>
                </c:pt>
                <c:pt idx="5664">
                  <c:v>5.3899841308600003</c:v>
                </c:pt>
                <c:pt idx="5665">
                  <c:v>5.0499877929690342</c:v>
                </c:pt>
                <c:pt idx="5666">
                  <c:v>4.4599914550790345</c:v>
                </c:pt>
                <c:pt idx="5667">
                  <c:v>2.0199890136720455</c:v>
                </c:pt>
                <c:pt idx="5668">
                  <c:v>5.1199951171880116</c:v>
                </c:pt>
                <c:pt idx="5669">
                  <c:v>5.3399963378910229</c:v>
                </c:pt>
                <c:pt idx="5670">
                  <c:v>5.4400024414070458</c:v>
                </c:pt>
                <c:pt idx="5671">
                  <c:v>5.5599975585940342</c:v>
                </c:pt>
                <c:pt idx="5672">
                  <c:v>5.4800109863290345</c:v>
                </c:pt>
                <c:pt idx="5673">
                  <c:v>5.1699829101570458</c:v>
                </c:pt>
                <c:pt idx="5674">
                  <c:v>5.2699890136720455</c:v>
                </c:pt>
                <c:pt idx="5675">
                  <c:v>5.5799865722660229</c:v>
                </c:pt>
                <c:pt idx="5676">
                  <c:v>5.9800109863290345</c:v>
                </c:pt>
                <c:pt idx="5677">
                  <c:v>5.7900085449220455</c:v>
                </c:pt>
                <c:pt idx="5678">
                  <c:v>5.6499938964850003</c:v>
                </c:pt>
                <c:pt idx="5679">
                  <c:v>5.4400024414070458</c:v>
                </c:pt>
                <c:pt idx="5680">
                  <c:v>4.9700012207040345</c:v>
                </c:pt>
                <c:pt idx="5681">
                  <c:v>4.8099975585940342</c:v>
                </c:pt>
                <c:pt idx="5682">
                  <c:v>5.5599975585940342</c:v>
                </c:pt>
                <c:pt idx="5683">
                  <c:v>6.0899963378910229</c:v>
                </c:pt>
                <c:pt idx="5684">
                  <c:v>6.1900024414070458</c:v>
                </c:pt>
                <c:pt idx="5685">
                  <c:v>6.1499938964850003</c:v>
                </c:pt>
                <c:pt idx="5686">
                  <c:v>6.0400085449220455</c:v>
                </c:pt>
                <c:pt idx="5687">
                  <c:v>5.8699951171880116</c:v>
                </c:pt>
                <c:pt idx="5688">
                  <c:v>5.5499877929690342</c:v>
                </c:pt>
                <c:pt idx="5689">
                  <c:v>5.2900085449220455</c:v>
                </c:pt>
                <c:pt idx="5690">
                  <c:v>5.4299926757820458</c:v>
                </c:pt>
                <c:pt idx="5691">
                  <c:v>5.489990234375</c:v>
                </c:pt>
                <c:pt idx="5692">
                  <c:v>5.7799987792970455</c:v>
                </c:pt>
                <c:pt idx="5693">
                  <c:v>5.7900085449220455</c:v>
                </c:pt>
                <c:pt idx="5694">
                  <c:v>5.9199829101570458</c:v>
                </c:pt>
                <c:pt idx="5695">
                  <c:v>5.6999816894540345</c:v>
                </c:pt>
                <c:pt idx="5696">
                  <c:v>5.7300109863290345</c:v>
                </c:pt>
                <c:pt idx="5697">
                  <c:v>6.1300048828130116</c:v>
                </c:pt>
                <c:pt idx="5698">
                  <c:v>6.0799865722660229</c:v>
                </c:pt>
                <c:pt idx="5699">
                  <c:v>5.6699829101570458</c:v>
                </c:pt>
                <c:pt idx="5700">
                  <c:v>6.0199890136720455</c:v>
                </c:pt>
                <c:pt idx="5701">
                  <c:v>6.25</c:v>
                </c:pt>
                <c:pt idx="5702">
                  <c:v>6.5400085449220455</c:v>
                </c:pt>
                <c:pt idx="5703">
                  <c:v>6.3399963378910229</c:v>
                </c:pt>
                <c:pt idx="5704">
                  <c:v>6.0899963378910229</c:v>
                </c:pt>
                <c:pt idx="5705">
                  <c:v>5.6999816894540345</c:v>
                </c:pt>
                <c:pt idx="5706">
                  <c:v>5.9700012207040345</c:v>
                </c:pt>
                <c:pt idx="5707">
                  <c:v>6.4299926757820458</c:v>
                </c:pt>
                <c:pt idx="5708">
                  <c:v>6.1600036621100003</c:v>
                </c:pt>
                <c:pt idx="5709">
                  <c:v>6.3800048828130116</c:v>
                </c:pt>
                <c:pt idx="5710">
                  <c:v>6.1499938964850003</c:v>
                </c:pt>
                <c:pt idx="5711">
                  <c:v>5.9599914550790345</c:v>
                </c:pt>
                <c:pt idx="5712">
                  <c:v>5.9299926757820458</c:v>
                </c:pt>
                <c:pt idx="5713">
                  <c:v>5.8500061035160229</c:v>
                </c:pt>
                <c:pt idx="5714">
                  <c:v>5.6499938964850003</c:v>
                </c:pt>
                <c:pt idx="5715">
                  <c:v>5.8099975585940342</c:v>
                </c:pt>
                <c:pt idx="5716">
                  <c:v>6.0400085449220455</c:v>
                </c:pt>
                <c:pt idx="5717">
                  <c:v>6.0700073242190342</c:v>
                </c:pt>
                <c:pt idx="5718">
                  <c:v>6.4199829101570458</c:v>
                </c:pt>
                <c:pt idx="5719">
                  <c:v>6.3800048828130116</c:v>
                </c:pt>
                <c:pt idx="5720">
                  <c:v>6.3299865722660229</c:v>
                </c:pt>
                <c:pt idx="5721">
                  <c:v>6.6099853515630116</c:v>
                </c:pt>
                <c:pt idx="5722">
                  <c:v>6.0299987792970455</c:v>
                </c:pt>
                <c:pt idx="5723">
                  <c:v>6.3899841308600003</c:v>
                </c:pt>
                <c:pt idx="5724">
                  <c:v>6.6300048828130116</c:v>
                </c:pt>
                <c:pt idx="5725">
                  <c:v>6.4800109863290345</c:v>
                </c:pt>
                <c:pt idx="5726">
                  <c:v>6.4499816894540345</c:v>
                </c:pt>
                <c:pt idx="5727">
                  <c:v>6.4299926757820458</c:v>
                </c:pt>
                <c:pt idx="5728">
                  <c:v>6.5</c:v>
                </c:pt>
                <c:pt idx="5729">
                  <c:v>6.2099914550790345</c:v>
                </c:pt>
                <c:pt idx="5730">
                  <c:v>6.2099914550790345</c:v>
                </c:pt>
                <c:pt idx="5731">
                  <c:v>6.1900024414070458</c:v>
                </c:pt>
                <c:pt idx="5732">
                  <c:v>6.5</c:v>
                </c:pt>
                <c:pt idx="5733">
                  <c:v>6.25</c:v>
                </c:pt>
                <c:pt idx="5734">
                  <c:v>6.1699829101570458</c:v>
                </c:pt>
                <c:pt idx="5735">
                  <c:v>6.0199890136720455</c:v>
                </c:pt>
                <c:pt idx="5736">
                  <c:v>6.1499938964850003</c:v>
                </c:pt>
                <c:pt idx="5737">
                  <c:v>6.1499938964850003</c:v>
                </c:pt>
                <c:pt idx="5738">
                  <c:v>5.8299865722660229</c:v>
                </c:pt>
                <c:pt idx="5739">
                  <c:v>6.2999877929690342</c:v>
                </c:pt>
                <c:pt idx="5740">
                  <c:v>6.4100036621100003</c:v>
                </c:pt>
                <c:pt idx="5741">
                  <c:v>6.4499816894540345</c:v>
                </c:pt>
                <c:pt idx="5742">
                  <c:v>6.3200073242190342</c:v>
                </c:pt>
                <c:pt idx="5743">
                  <c:v>6.4499816894540345</c:v>
                </c:pt>
                <c:pt idx="5744">
                  <c:v>6.4199829101570458</c:v>
                </c:pt>
                <c:pt idx="5745">
                  <c:v>6.2999877929690342</c:v>
                </c:pt>
                <c:pt idx="5746">
                  <c:v>6.3599853515630116</c:v>
                </c:pt>
                <c:pt idx="5747">
                  <c:v>6</c:v>
                </c:pt>
                <c:pt idx="5748">
                  <c:v>6.3899841308600003</c:v>
                </c:pt>
                <c:pt idx="5749">
                  <c:v>6.1499938964850003</c:v>
                </c:pt>
                <c:pt idx="5750">
                  <c:v>6.0199890136720455</c:v>
                </c:pt>
                <c:pt idx="5751">
                  <c:v>5.9299926757820458</c:v>
                </c:pt>
                <c:pt idx="5752">
                  <c:v>6.1799926757820458</c:v>
                </c:pt>
                <c:pt idx="5753">
                  <c:v>6.25</c:v>
                </c:pt>
                <c:pt idx="5754">
                  <c:v>6.260009765625</c:v>
                </c:pt>
                <c:pt idx="5755">
                  <c:v>6.4100036621100003</c:v>
                </c:pt>
                <c:pt idx="5756">
                  <c:v>6.5599975585940342</c:v>
                </c:pt>
                <c:pt idx="5757">
                  <c:v>6.3999938964850003</c:v>
                </c:pt>
                <c:pt idx="5758">
                  <c:v>6.3800048828130116</c:v>
                </c:pt>
                <c:pt idx="5759">
                  <c:v>6.5499877929690342</c:v>
                </c:pt>
                <c:pt idx="5760">
                  <c:v>5.9599914550790345</c:v>
                </c:pt>
                <c:pt idx="5761">
                  <c:v>6.0700073242190342</c:v>
                </c:pt>
                <c:pt idx="5762">
                  <c:v>5.760009765625</c:v>
                </c:pt>
                <c:pt idx="5763">
                  <c:v>5.7799987792970455</c:v>
                </c:pt>
                <c:pt idx="5764">
                  <c:v>5.8999938964850003</c:v>
                </c:pt>
                <c:pt idx="5765">
                  <c:v>6.239990234375</c:v>
                </c:pt>
                <c:pt idx="5766">
                  <c:v>6.2099914550790345</c:v>
                </c:pt>
                <c:pt idx="5767">
                  <c:v>5.8599853515630116</c:v>
                </c:pt>
                <c:pt idx="5768">
                  <c:v>5.7300109863290345</c:v>
                </c:pt>
                <c:pt idx="5769">
                  <c:v>6.010009765625</c:v>
                </c:pt>
                <c:pt idx="5770">
                  <c:v>6.3599853515630116</c:v>
                </c:pt>
                <c:pt idx="5771">
                  <c:v>6.4700012207040345</c:v>
                </c:pt>
                <c:pt idx="5772">
                  <c:v>6.3899841308600003</c:v>
                </c:pt>
                <c:pt idx="5773">
                  <c:v>6.3599853515630116</c:v>
                </c:pt>
                <c:pt idx="5774">
                  <c:v>6.6900024414070458</c:v>
                </c:pt>
                <c:pt idx="5775">
                  <c:v>6.6399841308600003</c:v>
                </c:pt>
                <c:pt idx="5776">
                  <c:v>6.6099853515630116</c:v>
                </c:pt>
                <c:pt idx="5777">
                  <c:v>6.1799926757820458</c:v>
                </c:pt>
                <c:pt idx="5778">
                  <c:v>5.75</c:v>
                </c:pt>
                <c:pt idx="5779">
                  <c:v>6.1699829101570458</c:v>
                </c:pt>
                <c:pt idx="5780">
                  <c:v>6.6199951171880116</c:v>
                </c:pt>
                <c:pt idx="5781">
                  <c:v>6.6399841308600003</c:v>
                </c:pt>
                <c:pt idx="5782">
                  <c:v>5.8299865722660229</c:v>
                </c:pt>
                <c:pt idx="5783">
                  <c:v>5.5599975585940342</c:v>
                </c:pt>
                <c:pt idx="5784">
                  <c:v>5.8999938964850003</c:v>
                </c:pt>
                <c:pt idx="5785">
                  <c:v>5.8899841308600003</c:v>
                </c:pt>
                <c:pt idx="5786">
                  <c:v>5.9299926757820458</c:v>
                </c:pt>
                <c:pt idx="5787">
                  <c:v>6.0400085449220455</c:v>
                </c:pt>
                <c:pt idx="5788">
                  <c:v>6.2300109863290345</c:v>
                </c:pt>
                <c:pt idx="5789">
                  <c:v>6.2200012207040345</c:v>
                </c:pt>
                <c:pt idx="5790">
                  <c:v>6.239990234375</c:v>
                </c:pt>
                <c:pt idx="5791">
                  <c:v>6.0299987792970455</c:v>
                </c:pt>
                <c:pt idx="5792">
                  <c:v>6.0499877929690342</c:v>
                </c:pt>
                <c:pt idx="5793">
                  <c:v>6.0899963378910229</c:v>
                </c:pt>
                <c:pt idx="5794">
                  <c:v>6.2900085449220455</c:v>
                </c:pt>
                <c:pt idx="5795">
                  <c:v>5.8699951171880116</c:v>
                </c:pt>
                <c:pt idx="5796">
                  <c:v>6.4599914550790345</c:v>
                </c:pt>
                <c:pt idx="5797">
                  <c:v>5.9100036621100003</c:v>
                </c:pt>
                <c:pt idx="5798">
                  <c:v>5.6600036621100003</c:v>
                </c:pt>
                <c:pt idx="5799">
                  <c:v>5.6699829101570458</c:v>
                </c:pt>
                <c:pt idx="5800">
                  <c:v>5.6699829101570458</c:v>
                </c:pt>
                <c:pt idx="5801">
                  <c:v>5.7200012207040345</c:v>
                </c:pt>
                <c:pt idx="5802">
                  <c:v>5.8800048828130116</c:v>
                </c:pt>
                <c:pt idx="5803">
                  <c:v>5.9299926757820458</c:v>
                </c:pt>
                <c:pt idx="5804">
                  <c:v>5.6999816894540345</c:v>
                </c:pt>
                <c:pt idx="5805">
                  <c:v>5.75</c:v>
                </c:pt>
                <c:pt idx="5806">
                  <c:v>5.8800048828130116</c:v>
                </c:pt>
                <c:pt idx="5807">
                  <c:v>6.0499877929690342</c:v>
                </c:pt>
                <c:pt idx="5808">
                  <c:v>6.0199890136720455</c:v>
                </c:pt>
                <c:pt idx="5809">
                  <c:v>5.5400085449220455</c:v>
                </c:pt>
                <c:pt idx="5810">
                  <c:v>5.6399841308600003</c:v>
                </c:pt>
                <c:pt idx="5811">
                  <c:v>5.6799926757820458</c:v>
                </c:pt>
                <c:pt idx="5812">
                  <c:v>5.75</c:v>
                </c:pt>
                <c:pt idx="5813">
                  <c:v>5.8599853515630116</c:v>
                </c:pt>
                <c:pt idx="5814">
                  <c:v>6.1799926757820458</c:v>
                </c:pt>
                <c:pt idx="5815">
                  <c:v>6.3800048828130116</c:v>
                </c:pt>
                <c:pt idx="5816">
                  <c:v>6.5899963378910229</c:v>
                </c:pt>
                <c:pt idx="5817">
                  <c:v>6.5199890136720455</c:v>
                </c:pt>
                <c:pt idx="5818">
                  <c:v>6.1300048828130116</c:v>
                </c:pt>
                <c:pt idx="5819">
                  <c:v>6.010009765625</c:v>
                </c:pt>
                <c:pt idx="5820">
                  <c:v>6.2799987792970455</c:v>
                </c:pt>
                <c:pt idx="5821">
                  <c:v>5.6499938964850003</c:v>
                </c:pt>
                <c:pt idx="5822">
                  <c:v>5.5199890136720455</c:v>
                </c:pt>
                <c:pt idx="5823">
                  <c:v>5.5599975585940342</c:v>
                </c:pt>
                <c:pt idx="5824">
                  <c:v>5.6300048828130116</c:v>
                </c:pt>
                <c:pt idx="5825">
                  <c:v>5.7200012207040345</c:v>
                </c:pt>
                <c:pt idx="5826">
                  <c:v>5.8399963378910229</c:v>
                </c:pt>
                <c:pt idx="5827">
                  <c:v>5.7699890136720455</c:v>
                </c:pt>
                <c:pt idx="5828">
                  <c:v>5.7699890136720455</c:v>
                </c:pt>
                <c:pt idx="5829">
                  <c:v>4.9800109863290345</c:v>
                </c:pt>
                <c:pt idx="5830">
                  <c:v>5.8599853515630116</c:v>
                </c:pt>
                <c:pt idx="5831">
                  <c:v>5.1999816894540345</c:v>
                </c:pt>
                <c:pt idx="5832">
                  <c:v>5.3699951171880116</c:v>
                </c:pt>
                <c:pt idx="5833">
                  <c:v>5.3099975585940342</c:v>
                </c:pt>
                <c:pt idx="5834">
                  <c:v>5.4700012207040345</c:v>
                </c:pt>
                <c:pt idx="5835">
                  <c:v>5.4199829101570458</c:v>
                </c:pt>
                <c:pt idx="5836">
                  <c:v>5.0599975585940342</c:v>
                </c:pt>
                <c:pt idx="5837">
                  <c:v>5.5700073242190342</c:v>
                </c:pt>
                <c:pt idx="5838">
                  <c:v>5.7900085449220455</c:v>
                </c:pt>
                <c:pt idx="5839">
                  <c:v>5.4599914550790345</c:v>
                </c:pt>
                <c:pt idx="5840">
                  <c:v>5.8099975585940342</c:v>
                </c:pt>
                <c:pt idx="5841">
                  <c:v>6.7300109863290345</c:v>
                </c:pt>
                <c:pt idx="5842">
                  <c:v>6.9499816894540345</c:v>
                </c:pt>
                <c:pt idx="5843">
                  <c:v>6.1799926757820458</c:v>
                </c:pt>
                <c:pt idx="5844">
                  <c:v>5.5</c:v>
                </c:pt>
                <c:pt idx="5845">
                  <c:v>5.1099853515630116</c:v>
                </c:pt>
                <c:pt idx="5846">
                  <c:v>5.489990234375</c:v>
                </c:pt>
                <c:pt idx="5847">
                  <c:v>4.9700012207040345</c:v>
                </c:pt>
                <c:pt idx="5848">
                  <c:v>4.6699829101570458</c:v>
                </c:pt>
                <c:pt idx="5849">
                  <c:v>5.1399841308600003</c:v>
                </c:pt>
                <c:pt idx="5850">
                  <c:v>6.5700073242190342</c:v>
                </c:pt>
                <c:pt idx="5851">
                  <c:v>6.7699890136720455</c:v>
                </c:pt>
                <c:pt idx="5852">
                  <c:v>6.7300109863290345</c:v>
                </c:pt>
                <c:pt idx="5853">
                  <c:v>6.5700073242190342</c:v>
                </c:pt>
                <c:pt idx="5854">
                  <c:v>6.1900024414070458</c:v>
                </c:pt>
                <c:pt idx="5855">
                  <c:v>5.7300109863290345</c:v>
                </c:pt>
                <c:pt idx="5856">
                  <c:v>5.3299865722660229</c:v>
                </c:pt>
                <c:pt idx="5857">
                  <c:v>5.510009765625</c:v>
                </c:pt>
                <c:pt idx="5858">
                  <c:v>5.8899841308600003</c:v>
                </c:pt>
                <c:pt idx="5859">
                  <c:v>5.8699951171880116</c:v>
                </c:pt>
                <c:pt idx="5860">
                  <c:v>6.0299987792970455</c:v>
                </c:pt>
                <c:pt idx="5861">
                  <c:v>5.8500061035160229</c:v>
                </c:pt>
                <c:pt idx="5862">
                  <c:v>5.760009765625</c:v>
                </c:pt>
                <c:pt idx="5863">
                  <c:v>5.1399841308600003</c:v>
                </c:pt>
                <c:pt idx="5864">
                  <c:v>4.6799926757820458</c:v>
                </c:pt>
                <c:pt idx="5865">
                  <c:v>2.6999816894540345</c:v>
                </c:pt>
                <c:pt idx="5866">
                  <c:v>2.760009765625</c:v>
                </c:pt>
                <c:pt idx="5867">
                  <c:v>3.8200073242190342</c:v>
                </c:pt>
                <c:pt idx="5868">
                  <c:v>4.5199890136720455</c:v>
                </c:pt>
                <c:pt idx="5869">
                  <c:v>4.739990234375</c:v>
                </c:pt>
                <c:pt idx="5870">
                  <c:v>5.2300109863290345</c:v>
                </c:pt>
                <c:pt idx="5871">
                  <c:v>6.3099975585940342</c:v>
                </c:pt>
                <c:pt idx="5872">
                  <c:v>6.5899963378910229</c:v>
                </c:pt>
                <c:pt idx="5873">
                  <c:v>5.7799987792970455</c:v>
                </c:pt>
                <c:pt idx="5874">
                  <c:v>5.2099914550790345</c:v>
                </c:pt>
                <c:pt idx="5875">
                  <c:v>4.8599853515630116</c:v>
                </c:pt>
                <c:pt idx="5876">
                  <c:v>4.739990234375</c:v>
                </c:pt>
                <c:pt idx="5877">
                  <c:v>3.9400024414070458</c:v>
                </c:pt>
                <c:pt idx="5878">
                  <c:v>4.5599975585940342</c:v>
                </c:pt>
                <c:pt idx="5879">
                  <c:v>4.6699829101570458</c:v>
                </c:pt>
                <c:pt idx="5880">
                  <c:v>5.260009765625</c:v>
                </c:pt>
                <c:pt idx="5881">
                  <c:v>5.1699829101570458</c:v>
                </c:pt>
                <c:pt idx="5882">
                  <c:v>5.5799865722660229</c:v>
                </c:pt>
                <c:pt idx="5883">
                  <c:v>5.5899963378910229</c:v>
                </c:pt>
                <c:pt idx="5884">
                  <c:v>5.8599853515630116</c:v>
                </c:pt>
                <c:pt idx="5885">
                  <c:v>4.6699829101570458</c:v>
                </c:pt>
                <c:pt idx="5886">
                  <c:v>5.1999816894540345</c:v>
                </c:pt>
                <c:pt idx="5887">
                  <c:v>5.6199951171880116</c:v>
                </c:pt>
                <c:pt idx="5888">
                  <c:v>5.1199951171880116</c:v>
                </c:pt>
                <c:pt idx="5889">
                  <c:v>4.4299926757820458</c:v>
                </c:pt>
                <c:pt idx="5890">
                  <c:v>3.5799865722660229</c:v>
                </c:pt>
                <c:pt idx="5891">
                  <c:v>3.6699829101570458</c:v>
                </c:pt>
                <c:pt idx="5892">
                  <c:v>4.3599853515630116</c:v>
                </c:pt>
                <c:pt idx="5893">
                  <c:v>3.8999938964850003</c:v>
                </c:pt>
                <c:pt idx="5894">
                  <c:v>3.5</c:v>
                </c:pt>
                <c:pt idx="5895">
                  <c:v>3.239990234375</c:v>
                </c:pt>
                <c:pt idx="5896">
                  <c:v>3.7300109863290345</c:v>
                </c:pt>
                <c:pt idx="5897">
                  <c:v>3.75</c:v>
                </c:pt>
                <c:pt idx="5898">
                  <c:v>4.0299987792970455</c:v>
                </c:pt>
                <c:pt idx="5899">
                  <c:v>3.2699890136720455</c:v>
                </c:pt>
                <c:pt idx="5900">
                  <c:v>3.5400085449220455</c:v>
                </c:pt>
                <c:pt idx="5901">
                  <c:v>3.8500061035160229</c:v>
                </c:pt>
                <c:pt idx="5902">
                  <c:v>4.3699951171880116</c:v>
                </c:pt>
                <c:pt idx="5903">
                  <c:v>4.9299926757820458</c:v>
                </c:pt>
                <c:pt idx="5904">
                  <c:v>6.1000061035160229</c:v>
                </c:pt>
                <c:pt idx="5905">
                  <c:v>5.239990234375</c:v>
                </c:pt>
                <c:pt idx="5906">
                  <c:v>4.2099914550790345</c:v>
                </c:pt>
                <c:pt idx="5907">
                  <c:v>5.2699890136720455</c:v>
                </c:pt>
                <c:pt idx="5908">
                  <c:v>4.6199951171880116</c:v>
                </c:pt>
                <c:pt idx="5909">
                  <c:v>2.3999938964850003</c:v>
                </c:pt>
                <c:pt idx="5910">
                  <c:v>2.1799926757820458</c:v>
                </c:pt>
                <c:pt idx="5911">
                  <c:v>3.5499877929690342</c:v>
                </c:pt>
                <c:pt idx="5912">
                  <c:v>5.3200073242190342</c:v>
                </c:pt>
                <c:pt idx="5913">
                  <c:v>4.5599975585940342</c:v>
                </c:pt>
                <c:pt idx="5914">
                  <c:v>4.1300048828130116</c:v>
                </c:pt>
                <c:pt idx="5915">
                  <c:v>3.8999938964850003</c:v>
                </c:pt>
                <c:pt idx="5916">
                  <c:v>3.7200012207040345</c:v>
                </c:pt>
                <c:pt idx="5917">
                  <c:v>4.3899841308600003</c:v>
                </c:pt>
                <c:pt idx="5918">
                  <c:v>4.4499816894540345</c:v>
                </c:pt>
                <c:pt idx="5919">
                  <c:v>4.760009765625</c:v>
                </c:pt>
                <c:pt idx="5920">
                  <c:v>4.9299926757820458</c:v>
                </c:pt>
                <c:pt idx="5921">
                  <c:v>4.7200012207040345</c:v>
                </c:pt>
                <c:pt idx="5922">
                  <c:v>3.7300109863290345</c:v>
                </c:pt>
                <c:pt idx="5923">
                  <c:v>3.9299926757820458</c:v>
                </c:pt>
                <c:pt idx="5924">
                  <c:v>4.3800048828130116</c:v>
                </c:pt>
                <c:pt idx="5925">
                  <c:v>5.4700012207040345</c:v>
                </c:pt>
                <c:pt idx="5926">
                  <c:v>5.989990234375</c:v>
                </c:pt>
                <c:pt idx="5927">
                  <c:v>5.7099914550790345</c:v>
                </c:pt>
                <c:pt idx="5928">
                  <c:v>4.4299926757820458</c:v>
                </c:pt>
                <c:pt idx="5929">
                  <c:v>3.3099975585940342</c:v>
                </c:pt>
                <c:pt idx="5930">
                  <c:v>3.7799987792970455</c:v>
                </c:pt>
                <c:pt idx="5931">
                  <c:v>3.7900085449220455</c:v>
                </c:pt>
                <c:pt idx="5932">
                  <c:v>4.0400085449220455</c:v>
                </c:pt>
                <c:pt idx="5933">
                  <c:v>5.7099914550790345</c:v>
                </c:pt>
                <c:pt idx="5934">
                  <c:v>5.9599914550790345</c:v>
                </c:pt>
                <c:pt idx="5935">
                  <c:v>5.3599853515630116</c:v>
                </c:pt>
                <c:pt idx="5936">
                  <c:v>5.0499877929690342</c:v>
                </c:pt>
                <c:pt idx="5937">
                  <c:v>4.8099975585940342</c:v>
                </c:pt>
                <c:pt idx="5938">
                  <c:v>4.6199951171880116</c:v>
                </c:pt>
                <c:pt idx="5939">
                  <c:v>3.3800048828130116</c:v>
                </c:pt>
                <c:pt idx="5940">
                  <c:v>2.9199829101570458</c:v>
                </c:pt>
                <c:pt idx="5941">
                  <c:v>3.0899963378910229</c:v>
                </c:pt>
                <c:pt idx="5942">
                  <c:v>3.4800109863290345</c:v>
                </c:pt>
                <c:pt idx="5943">
                  <c:v>4.1999816894540345</c:v>
                </c:pt>
                <c:pt idx="5944">
                  <c:v>4.1600036621100003</c:v>
                </c:pt>
                <c:pt idx="5945">
                  <c:v>4.1900024414070458</c:v>
                </c:pt>
                <c:pt idx="5946">
                  <c:v>5.2099914550790345</c:v>
                </c:pt>
                <c:pt idx="5947">
                  <c:v>4.8099975585940342</c:v>
                </c:pt>
                <c:pt idx="5948">
                  <c:v>4.6999816894540345</c:v>
                </c:pt>
                <c:pt idx="5949">
                  <c:v>5.6699829101570458</c:v>
                </c:pt>
                <c:pt idx="5950">
                  <c:v>4.9800109863290345</c:v>
                </c:pt>
                <c:pt idx="5951">
                  <c:v>4.1000061035160229</c:v>
                </c:pt>
                <c:pt idx="5952">
                  <c:v>3.6799926757820458</c:v>
                </c:pt>
                <c:pt idx="5953">
                  <c:v>2.7799987792970455</c:v>
                </c:pt>
                <c:pt idx="5954">
                  <c:v>4.3299865722660229</c:v>
                </c:pt>
                <c:pt idx="5955">
                  <c:v>4.9599914550790345</c:v>
                </c:pt>
                <c:pt idx="5956">
                  <c:v>4.5899963378910229</c:v>
                </c:pt>
                <c:pt idx="5957">
                  <c:v>4.0400085449220455</c:v>
                </c:pt>
                <c:pt idx="5958">
                  <c:v>1.0599975585940342</c:v>
                </c:pt>
                <c:pt idx="5959">
                  <c:v>1.1999816894540345</c:v>
                </c:pt>
                <c:pt idx="5960">
                  <c:v>2.1799926757820458</c:v>
                </c:pt>
                <c:pt idx="5961">
                  <c:v>2.6600036621100003</c:v>
                </c:pt>
                <c:pt idx="5962">
                  <c:v>2.5299987792970455</c:v>
                </c:pt>
                <c:pt idx="5963">
                  <c:v>2.6600036621100003</c:v>
                </c:pt>
                <c:pt idx="5964">
                  <c:v>3.2699890136720455</c:v>
                </c:pt>
                <c:pt idx="5965">
                  <c:v>4.1600036621100003</c:v>
                </c:pt>
                <c:pt idx="5966">
                  <c:v>4.260009765625</c:v>
                </c:pt>
                <c:pt idx="5967">
                  <c:v>4.239990234375</c:v>
                </c:pt>
                <c:pt idx="5968">
                  <c:v>3.75</c:v>
                </c:pt>
                <c:pt idx="5969">
                  <c:v>3.0199890136720455</c:v>
                </c:pt>
                <c:pt idx="5970">
                  <c:v>4.0499877929690342</c:v>
                </c:pt>
                <c:pt idx="5971">
                  <c:v>3.3500061035160229</c:v>
                </c:pt>
                <c:pt idx="5972">
                  <c:v>3.239990234375</c:v>
                </c:pt>
                <c:pt idx="5973">
                  <c:v>5.7699890136720455</c:v>
                </c:pt>
                <c:pt idx="5974">
                  <c:v>6.1600036621100003</c:v>
                </c:pt>
                <c:pt idx="5975">
                  <c:v>6.6300048828130116</c:v>
                </c:pt>
                <c:pt idx="5976">
                  <c:v>7.25</c:v>
                </c:pt>
                <c:pt idx="5977">
                  <c:v>7.4499816894540345</c:v>
                </c:pt>
                <c:pt idx="5978">
                  <c:v>6.4700012207040345</c:v>
                </c:pt>
                <c:pt idx="5979">
                  <c:v>5.8599853515630116</c:v>
                </c:pt>
                <c:pt idx="5980">
                  <c:v>5.1199951171880116</c:v>
                </c:pt>
                <c:pt idx="5981">
                  <c:v>5.25</c:v>
                </c:pt>
                <c:pt idx="5982">
                  <c:v>5.3599853515630116</c:v>
                </c:pt>
                <c:pt idx="5983">
                  <c:v>4.6900024414070458</c:v>
                </c:pt>
                <c:pt idx="5984">
                  <c:v>4.6999816894540345</c:v>
                </c:pt>
                <c:pt idx="5985">
                  <c:v>5.1099853515630116</c:v>
                </c:pt>
                <c:pt idx="5986">
                  <c:v>4.7799987792970455</c:v>
                </c:pt>
                <c:pt idx="5987">
                  <c:v>4.8399963378910229</c:v>
                </c:pt>
                <c:pt idx="5988">
                  <c:v>4.3299865722660229</c:v>
                </c:pt>
                <c:pt idx="5989">
                  <c:v>4.7999877929690342</c:v>
                </c:pt>
                <c:pt idx="5990">
                  <c:v>5.0700073242190342</c:v>
                </c:pt>
                <c:pt idx="5991">
                  <c:v>4.4599914550790345</c:v>
                </c:pt>
                <c:pt idx="5992">
                  <c:v>4.5299987792970455</c:v>
                </c:pt>
                <c:pt idx="5993">
                  <c:v>4.9299926757820458</c:v>
                </c:pt>
                <c:pt idx="5994">
                  <c:v>4.5899963378910229</c:v>
                </c:pt>
                <c:pt idx="5995">
                  <c:v>4.2099914550790345</c:v>
                </c:pt>
                <c:pt idx="5996">
                  <c:v>4.1600036621100003</c:v>
                </c:pt>
                <c:pt idx="5997">
                  <c:v>3.989990234375</c:v>
                </c:pt>
                <c:pt idx="5998">
                  <c:v>4.0899963378910229</c:v>
                </c:pt>
                <c:pt idx="5999">
                  <c:v>4.2900085449220455</c:v>
                </c:pt>
                <c:pt idx="6000">
                  <c:v>4.1300048828130116</c:v>
                </c:pt>
                <c:pt idx="6001">
                  <c:v>3.8299865722660229</c:v>
                </c:pt>
                <c:pt idx="6002">
                  <c:v>4.0799865722660229</c:v>
                </c:pt>
                <c:pt idx="6003">
                  <c:v>4.3299865722660229</c:v>
                </c:pt>
                <c:pt idx="6004">
                  <c:v>4.4299926757820458</c:v>
                </c:pt>
                <c:pt idx="6005">
                  <c:v>4.739990234375</c:v>
                </c:pt>
                <c:pt idx="6006">
                  <c:v>4.6199951171880116</c:v>
                </c:pt>
                <c:pt idx="6007">
                  <c:v>4.5</c:v>
                </c:pt>
                <c:pt idx="6008">
                  <c:v>4.5899963378910229</c:v>
                </c:pt>
                <c:pt idx="6009">
                  <c:v>3.8899841308600003</c:v>
                </c:pt>
                <c:pt idx="6010">
                  <c:v>3.6000061035160229</c:v>
                </c:pt>
                <c:pt idx="6011">
                  <c:v>3.5299987792970455</c:v>
                </c:pt>
                <c:pt idx="6012">
                  <c:v>3.6999816894540345</c:v>
                </c:pt>
                <c:pt idx="6013">
                  <c:v>4.1300048828130116</c:v>
                </c:pt>
                <c:pt idx="6014">
                  <c:v>4.3699951171880116</c:v>
                </c:pt>
                <c:pt idx="6015">
                  <c:v>4.9400024414070458</c:v>
                </c:pt>
                <c:pt idx="6016">
                  <c:v>4.8999938964850003</c:v>
                </c:pt>
                <c:pt idx="6017">
                  <c:v>4.8399963378910229</c:v>
                </c:pt>
                <c:pt idx="6018">
                  <c:v>4.7200012207040345</c:v>
                </c:pt>
                <c:pt idx="6019">
                  <c:v>4.8699951171880116</c:v>
                </c:pt>
                <c:pt idx="6020">
                  <c:v>5.0299987792970455</c:v>
                </c:pt>
                <c:pt idx="6021">
                  <c:v>4.4100036621100003</c:v>
                </c:pt>
                <c:pt idx="6022">
                  <c:v>4.9100036621100003</c:v>
                </c:pt>
                <c:pt idx="6023">
                  <c:v>5.0599975585940342</c:v>
                </c:pt>
                <c:pt idx="6024">
                  <c:v>4.6600036621100003</c:v>
                </c:pt>
                <c:pt idx="6025">
                  <c:v>5.3299865722660229</c:v>
                </c:pt>
                <c:pt idx="6026">
                  <c:v>5.3699951171880116</c:v>
                </c:pt>
                <c:pt idx="6027">
                  <c:v>5.9400024414070458</c:v>
                </c:pt>
                <c:pt idx="6028">
                  <c:v>5.239990234375</c:v>
                </c:pt>
                <c:pt idx="6029">
                  <c:v>5.4400024414070458</c:v>
                </c:pt>
                <c:pt idx="6030">
                  <c:v>4.5400085449220455</c:v>
                </c:pt>
                <c:pt idx="6031">
                  <c:v>4.760009765625</c:v>
                </c:pt>
                <c:pt idx="6032">
                  <c:v>5</c:v>
                </c:pt>
                <c:pt idx="6033">
                  <c:v>5.239990234375</c:v>
                </c:pt>
                <c:pt idx="6034">
                  <c:v>5.1499938964850003</c:v>
                </c:pt>
                <c:pt idx="6035">
                  <c:v>5.2300109863290345</c:v>
                </c:pt>
                <c:pt idx="6036">
                  <c:v>5.8500061035160229</c:v>
                </c:pt>
                <c:pt idx="6037">
                  <c:v>5.6300048828130116</c:v>
                </c:pt>
                <c:pt idx="6038">
                  <c:v>5.1399841308600003</c:v>
                </c:pt>
                <c:pt idx="6039">
                  <c:v>4.6199951171880116</c:v>
                </c:pt>
                <c:pt idx="6040">
                  <c:v>4.5299987792970455</c:v>
                </c:pt>
                <c:pt idx="6041">
                  <c:v>5.0899963378910229</c:v>
                </c:pt>
                <c:pt idx="6042">
                  <c:v>5.1699829101570458</c:v>
                </c:pt>
                <c:pt idx="6043">
                  <c:v>4.9499816894540345</c:v>
                </c:pt>
                <c:pt idx="6044">
                  <c:v>4.760009765625</c:v>
                </c:pt>
                <c:pt idx="6045">
                  <c:v>4.7699890136720455</c:v>
                </c:pt>
                <c:pt idx="6046">
                  <c:v>4.8999938964850003</c:v>
                </c:pt>
                <c:pt idx="6047">
                  <c:v>5.2699890136720455</c:v>
                </c:pt>
                <c:pt idx="6048">
                  <c:v>4.9599914550790345</c:v>
                </c:pt>
                <c:pt idx="6049">
                  <c:v>4.9400024414070458</c:v>
                </c:pt>
                <c:pt idx="6050">
                  <c:v>5.2799987792970455</c:v>
                </c:pt>
                <c:pt idx="6051">
                  <c:v>5.6799926757820458</c:v>
                </c:pt>
                <c:pt idx="6052">
                  <c:v>5.8099975585940342</c:v>
                </c:pt>
                <c:pt idx="6053">
                  <c:v>5.7699890136720455</c:v>
                </c:pt>
                <c:pt idx="6054">
                  <c:v>5.9400024414070458</c:v>
                </c:pt>
                <c:pt idx="6055">
                  <c:v>5.6999816894540345</c:v>
                </c:pt>
                <c:pt idx="6056">
                  <c:v>5.760009765625</c:v>
                </c:pt>
                <c:pt idx="6057">
                  <c:v>5.8699951171880116</c:v>
                </c:pt>
                <c:pt idx="6058">
                  <c:v>5.7999877929690342</c:v>
                </c:pt>
                <c:pt idx="6059">
                  <c:v>0.94000244140704581</c:v>
                </c:pt>
                <c:pt idx="6060">
                  <c:v>5.8099975585940342</c:v>
                </c:pt>
                <c:pt idx="6061">
                  <c:v>5.5700073242190342</c:v>
                </c:pt>
                <c:pt idx="6062">
                  <c:v>5.739990234375</c:v>
                </c:pt>
                <c:pt idx="6063">
                  <c:v>6.0499877929690342</c:v>
                </c:pt>
                <c:pt idx="6064">
                  <c:v>5.6900024414070458</c:v>
                </c:pt>
                <c:pt idx="6065">
                  <c:v>5.6999816894540345</c:v>
                </c:pt>
                <c:pt idx="6066">
                  <c:v>5.5700073242190342</c:v>
                </c:pt>
                <c:pt idx="6067">
                  <c:v>5.6399841308600003</c:v>
                </c:pt>
                <c:pt idx="6068">
                  <c:v>5.3099975585940342</c:v>
                </c:pt>
                <c:pt idx="6069">
                  <c:v>5.4199829101570458</c:v>
                </c:pt>
                <c:pt idx="6070">
                  <c:v>5.6600036621100003</c:v>
                </c:pt>
                <c:pt idx="6071">
                  <c:v>5.8599853515630116</c:v>
                </c:pt>
                <c:pt idx="6072">
                  <c:v>5.8399963378910229</c:v>
                </c:pt>
                <c:pt idx="6073">
                  <c:v>5.8999938964850003</c:v>
                </c:pt>
                <c:pt idx="6074">
                  <c:v>6.0899963378910229</c:v>
                </c:pt>
                <c:pt idx="6075">
                  <c:v>6.1099853515630116</c:v>
                </c:pt>
                <c:pt idx="6076">
                  <c:v>5.8899841308600003</c:v>
                </c:pt>
                <c:pt idx="6077">
                  <c:v>5.8500061035160229</c:v>
                </c:pt>
                <c:pt idx="6078">
                  <c:v>5.6499938964850003</c:v>
                </c:pt>
                <c:pt idx="6079">
                  <c:v>5.8699951171880116</c:v>
                </c:pt>
                <c:pt idx="6080">
                  <c:v>5.8800048828130116</c:v>
                </c:pt>
                <c:pt idx="6081">
                  <c:v>5.989990234375</c:v>
                </c:pt>
                <c:pt idx="6082">
                  <c:v>5.6399841308600003</c:v>
                </c:pt>
                <c:pt idx="6083">
                  <c:v>5.6199951171880116</c:v>
                </c:pt>
                <c:pt idx="6084">
                  <c:v>5.7699890136720455</c:v>
                </c:pt>
                <c:pt idx="6085">
                  <c:v>5.9800109863290345</c:v>
                </c:pt>
                <c:pt idx="6086">
                  <c:v>6.1600036621100003</c:v>
                </c:pt>
                <c:pt idx="6087">
                  <c:v>6.1900024414070458</c:v>
                </c:pt>
                <c:pt idx="6088">
                  <c:v>6.25</c:v>
                </c:pt>
                <c:pt idx="6089">
                  <c:v>6.239990234375</c:v>
                </c:pt>
                <c:pt idx="6090">
                  <c:v>6.3099975585940342</c:v>
                </c:pt>
                <c:pt idx="6091">
                  <c:v>6.2200012207040345</c:v>
                </c:pt>
                <c:pt idx="6092">
                  <c:v>6.1699829101570458</c:v>
                </c:pt>
                <c:pt idx="6093">
                  <c:v>6.2200012207040345</c:v>
                </c:pt>
                <c:pt idx="6094">
                  <c:v>6.3099975585940342</c:v>
                </c:pt>
                <c:pt idx="6095">
                  <c:v>6.4199829101570458</c:v>
                </c:pt>
                <c:pt idx="6096">
                  <c:v>6.6699829101570458</c:v>
                </c:pt>
                <c:pt idx="6097">
                  <c:v>6.5400085449220455</c:v>
                </c:pt>
                <c:pt idx="6098">
                  <c:v>6.3800048828130116</c:v>
                </c:pt>
                <c:pt idx="6099">
                  <c:v>6.4499816894540345</c:v>
                </c:pt>
                <c:pt idx="6100">
                  <c:v>6.6699829101570458</c:v>
                </c:pt>
                <c:pt idx="6101">
                  <c:v>6.6000061035160229</c:v>
                </c:pt>
                <c:pt idx="6102">
                  <c:v>6.5700073242190342</c:v>
                </c:pt>
                <c:pt idx="6103">
                  <c:v>6.4299926757820458</c:v>
                </c:pt>
                <c:pt idx="6104">
                  <c:v>6.4800109863290345</c:v>
                </c:pt>
                <c:pt idx="6105">
                  <c:v>6.5299987792970455</c:v>
                </c:pt>
                <c:pt idx="6106">
                  <c:v>6.4100036621100003</c:v>
                </c:pt>
                <c:pt idx="6107">
                  <c:v>6.25</c:v>
                </c:pt>
                <c:pt idx="6108">
                  <c:v>6.2099914550790345</c:v>
                </c:pt>
                <c:pt idx="6109">
                  <c:v>6.3200073242190342</c:v>
                </c:pt>
                <c:pt idx="6110">
                  <c:v>6.4199829101570458</c:v>
                </c:pt>
                <c:pt idx="6111">
                  <c:v>6.3999938964850003</c:v>
                </c:pt>
                <c:pt idx="6112">
                  <c:v>6.4199829101570458</c:v>
                </c:pt>
                <c:pt idx="6113">
                  <c:v>6.3699951171880116</c:v>
                </c:pt>
                <c:pt idx="6114">
                  <c:v>6.1600036621100003</c:v>
                </c:pt>
                <c:pt idx="6115">
                  <c:v>6.4400024414070458</c:v>
                </c:pt>
                <c:pt idx="6116">
                  <c:v>6.4100036621100003</c:v>
                </c:pt>
                <c:pt idx="6117">
                  <c:v>6.0199890136720455</c:v>
                </c:pt>
                <c:pt idx="6118">
                  <c:v>6.0400085449220455</c:v>
                </c:pt>
                <c:pt idx="6119">
                  <c:v>5.9199829101570458</c:v>
                </c:pt>
                <c:pt idx="6120">
                  <c:v>6.1499938964850003</c:v>
                </c:pt>
                <c:pt idx="6121">
                  <c:v>6.1900024414070458</c:v>
                </c:pt>
                <c:pt idx="6122">
                  <c:v>6.2200012207040345</c:v>
                </c:pt>
                <c:pt idx="6123">
                  <c:v>6.510009765625</c:v>
                </c:pt>
                <c:pt idx="6124">
                  <c:v>6.510009765625</c:v>
                </c:pt>
                <c:pt idx="6125">
                  <c:v>6.4199829101570458</c:v>
                </c:pt>
                <c:pt idx="6126">
                  <c:v>6.3500061035160229</c:v>
                </c:pt>
                <c:pt idx="6127">
                  <c:v>6.7999877929690342</c:v>
                </c:pt>
                <c:pt idx="6128">
                  <c:v>6.5599975585940342</c:v>
                </c:pt>
                <c:pt idx="6129">
                  <c:v>6.1399841308600003</c:v>
                </c:pt>
                <c:pt idx="6130">
                  <c:v>5.739990234375</c:v>
                </c:pt>
                <c:pt idx="6131">
                  <c:v>6.010009765625</c:v>
                </c:pt>
                <c:pt idx="6132">
                  <c:v>6.2300109863290345</c:v>
                </c:pt>
                <c:pt idx="6133">
                  <c:v>6.3099975585940342</c:v>
                </c:pt>
                <c:pt idx="6134">
                  <c:v>5.8899841308600003</c:v>
                </c:pt>
                <c:pt idx="6135">
                  <c:v>5.8899841308600003</c:v>
                </c:pt>
                <c:pt idx="6136">
                  <c:v>6.1600036621100003</c:v>
                </c:pt>
                <c:pt idx="6137">
                  <c:v>6.3699951171880116</c:v>
                </c:pt>
                <c:pt idx="6138">
                  <c:v>5.6000061035160229</c:v>
                </c:pt>
                <c:pt idx="6139">
                  <c:v>5.6399841308600003</c:v>
                </c:pt>
                <c:pt idx="6140">
                  <c:v>5.7799987792970455</c:v>
                </c:pt>
                <c:pt idx="6141">
                  <c:v>6</c:v>
                </c:pt>
                <c:pt idx="6142">
                  <c:v>6.1799926757820458</c:v>
                </c:pt>
                <c:pt idx="6143">
                  <c:v>6.3299865722660229</c:v>
                </c:pt>
                <c:pt idx="6144">
                  <c:v>6.5400085449220455</c:v>
                </c:pt>
                <c:pt idx="6145">
                  <c:v>6.4499816894540345</c:v>
                </c:pt>
                <c:pt idx="6146">
                  <c:v>6.4100036621100003</c:v>
                </c:pt>
                <c:pt idx="6147">
                  <c:v>6.4700012207040345</c:v>
                </c:pt>
                <c:pt idx="6148">
                  <c:v>6.4299926757820458</c:v>
                </c:pt>
                <c:pt idx="6149">
                  <c:v>6.2699890136720455</c:v>
                </c:pt>
                <c:pt idx="6150">
                  <c:v>5.9700012207040345</c:v>
                </c:pt>
                <c:pt idx="6151">
                  <c:v>6.1099853515630116</c:v>
                </c:pt>
                <c:pt idx="6152">
                  <c:v>6.0700073242190342</c:v>
                </c:pt>
                <c:pt idx="6153">
                  <c:v>6.1799926757820458</c:v>
                </c:pt>
                <c:pt idx="6154">
                  <c:v>6.3999938964850003</c:v>
                </c:pt>
                <c:pt idx="6155">
                  <c:v>6.4199829101570458</c:v>
                </c:pt>
                <c:pt idx="6156">
                  <c:v>6.2099914550790345</c:v>
                </c:pt>
                <c:pt idx="6157">
                  <c:v>6.2999877929690342</c:v>
                </c:pt>
                <c:pt idx="6158">
                  <c:v>6.2799987792970455</c:v>
                </c:pt>
                <c:pt idx="6159">
                  <c:v>6.2799987792970455</c:v>
                </c:pt>
                <c:pt idx="6160">
                  <c:v>6.1999816894540345</c:v>
                </c:pt>
                <c:pt idx="6161">
                  <c:v>6.260009765625</c:v>
                </c:pt>
                <c:pt idx="6162">
                  <c:v>6.3899841308600003</c:v>
                </c:pt>
                <c:pt idx="6163">
                  <c:v>6.8099975585940342</c:v>
                </c:pt>
                <c:pt idx="6164">
                  <c:v>6.1000061035160229</c:v>
                </c:pt>
                <c:pt idx="6165">
                  <c:v>5.760009765625</c:v>
                </c:pt>
                <c:pt idx="6166">
                  <c:v>6.2099914550790345</c:v>
                </c:pt>
                <c:pt idx="6167">
                  <c:v>5.8099975585940342</c:v>
                </c:pt>
                <c:pt idx="6168">
                  <c:v>5.6399841308600003</c:v>
                </c:pt>
                <c:pt idx="6169">
                  <c:v>5.6999816894540345</c:v>
                </c:pt>
                <c:pt idx="6170">
                  <c:v>5.8200073242190342</c:v>
                </c:pt>
                <c:pt idx="6171">
                  <c:v>6.0400085449220455</c:v>
                </c:pt>
                <c:pt idx="6172">
                  <c:v>5.5899963378910229</c:v>
                </c:pt>
                <c:pt idx="6173">
                  <c:v>5.3099975585940342</c:v>
                </c:pt>
                <c:pt idx="6174">
                  <c:v>5.3599853515630116</c:v>
                </c:pt>
                <c:pt idx="6175">
                  <c:v>5.5499877929690342</c:v>
                </c:pt>
                <c:pt idx="6176">
                  <c:v>5.7999877929690342</c:v>
                </c:pt>
                <c:pt idx="6177">
                  <c:v>6.1799926757820458</c:v>
                </c:pt>
                <c:pt idx="6178">
                  <c:v>6.4800109863290345</c:v>
                </c:pt>
                <c:pt idx="6179">
                  <c:v>6.6099853515630116</c:v>
                </c:pt>
                <c:pt idx="6180">
                  <c:v>6.5700073242190342</c:v>
                </c:pt>
                <c:pt idx="6181">
                  <c:v>6.3399963378910229</c:v>
                </c:pt>
                <c:pt idx="6182">
                  <c:v>6.3699951171880116</c:v>
                </c:pt>
                <c:pt idx="6183">
                  <c:v>6.5799865722660229</c:v>
                </c:pt>
                <c:pt idx="6184">
                  <c:v>6.3699951171880116</c:v>
                </c:pt>
                <c:pt idx="6185">
                  <c:v>5.6900024414070458</c:v>
                </c:pt>
                <c:pt idx="6186">
                  <c:v>5.7799987792970455</c:v>
                </c:pt>
                <c:pt idx="6187">
                  <c:v>5.3800048828130116</c:v>
                </c:pt>
                <c:pt idx="6188">
                  <c:v>5.7999877929690342</c:v>
                </c:pt>
                <c:pt idx="6189">
                  <c:v>5.8299865722660229</c:v>
                </c:pt>
                <c:pt idx="6190">
                  <c:v>5.6300048828130116</c:v>
                </c:pt>
                <c:pt idx="6191">
                  <c:v>6.5899963378910229</c:v>
                </c:pt>
                <c:pt idx="6192">
                  <c:v>5.9400024414070458</c:v>
                </c:pt>
                <c:pt idx="6193">
                  <c:v>5.4599914550790345</c:v>
                </c:pt>
                <c:pt idx="6194">
                  <c:v>5.0799865722660229</c:v>
                </c:pt>
                <c:pt idx="6195">
                  <c:v>5.5899963378910229</c:v>
                </c:pt>
                <c:pt idx="6196">
                  <c:v>5.7999877929690342</c:v>
                </c:pt>
                <c:pt idx="6197">
                  <c:v>5.3699951171880116</c:v>
                </c:pt>
                <c:pt idx="6198">
                  <c:v>5.489990234375</c:v>
                </c:pt>
                <c:pt idx="6199">
                  <c:v>5.6999816894540345</c:v>
                </c:pt>
                <c:pt idx="6200">
                  <c:v>5.3599853515630116</c:v>
                </c:pt>
                <c:pt idx="6201">
                  <c:v>4.9100036621100003</c:v>
                </c:pt>
                <c:pt idx="6202">
                  <c:v>6.3599853515630116</c:v>
                </c:pt>
                <c:pt idx="6203">
                  <c:v>6.25</c:v>
                </c:pt>
                <c:pt idx="6204">
                  <c:v>6.4299926757820458</c:v>
                </c:pt>
                <c:pt idx="6205">
                  <c:v>5.7300109863290345</c:v>
                </c:pt>
                <c:pt idx="6206">
                  <c:v>5.6499938964850003</c:v>
                </c:pt>
                <c:pt idx="6207">
                  <c:v>5.8599853515630116</c:v>
                </c:pt>
                <c:pt idx="6208">
                  <c:v>5.5899963378910229</c:v>
                </c:pt>
                <c:pt idx="6209">
                  <c:v>5.1600036621100003</c:v>
                </c:pt>
                <c:pt idx="6210">
                  <c:v>5.6000061035160229</c:v>
                </c:pt>
                <c:pt idx="6211">
                  <c:v>5.7799987792970455</c:v>
                </c:pt>
                <c:pt idx="6212">
                  <c:v>6.5299987792970455</c:v>
                </c:pt>
                <c:pt idx="6213">
                  <c:v>6.1600036621100003</c:v>
                </c:pt>
                <c:pt idx="6214">
                  <c:v>6.1699829101570458</c:v>
                </c:pt>
                <c:pt idx="6215">
                  <c:v>5.6099853515630116</c:v>
                </c:pt>
                <c:pt idx="6216">
                  <c:v>5.1900024414070458</c:v>
                </c:pt>
                <c:pt idx="6217">
                  <c:v>4.6799926757820458</c:v>
                </c:pt>
                <c:pt idx="6218">
                  <c:v>4.6399841308600003</c:v>
                </c:pt>
                <c:pt idx="6219">
                  <c:v>5.0700073242190342</c:v>
                </c:pt>
                <c:pt idx="6220">
                  <c:v>7.0007324219034217E-2</c:v>
                </c:pt>
                <c:pt idx="6221">
                  <c:v>4.1000061035160229</c:v>
                </c:pt>
                <c:pt idx="6222">
                  <c:v>4.8899841308600003</c:v>
                </c:pt>
                <c:pt idx="6223">
                  <c:v>5.3599853515630116</c:v>
                </c:pt>
                <c:pt idx="6224">
                  <c:v>6.0299987792970455</c:v>
                </c:pt>
                <c:pt idx="6225">
                  <c:v>6.0899963378910229</c:v>
                </c:pt>
                <c:pt idx="6226">
                  <c:v>5.9499816894540345</c:v>
                </c:pt>
                <c:pt idx="6227">
                  <c:v>5.6099853515630116</c:v>
                </c:pt>
                <c:pt idx="6228">
                  <c:v>5.9700012207040345</c:v>
                </c:pt>
                <c:pt idx="6229">
                  <c:v>6.25</c:v>
                </c:pt>
                <c:pt idx="6230">
                  <c:v>5.4800109863290345</c:v>
                </c:pt>
                <c:pt idx="6231">
                  <c:v>3.8699951171880116</c:v>
                </c:pt>
                <c:pt idx="6232">
                  <c:v>4.9599914550790345</c:v>
                </c:pt>
                <c:pt idx="6233">
                  <c:v>4.6499938964850003</c:v>
                </c:pt>
                <c:pt idx="6234">
                  <c:v>4.3699951171880116</c:v>
                </c:pt>
                <c:pt idx="6235">
                  <c:v>4.4199829101570458</c:v>
                </c:pt>
                <c:pt idx="6236">
                  <c:v>4.5899963378910229</c:v>
                </c:pt>
                <c:pt idx="6237">
                  <c:v>5.1900024414070458</c:v>
                </c:pt>
                <c:pt idx="6238">
                  <c:v>4.9599914550790345</c:v>
                </c:pt>
                <c:pt idx="6239">
                  <c:v>4.4499816894540345</c:v>
                </c:pt>
                <c:pt idx="6240">
                  <c:v>4.1499938964850003</c:v>
                </c:pt>
                <c:pt idx="6241">
                  <c:v>4.2099914550790345</c:v>
                </c:pt>
                <c:pt idx="6242">
                  <c:v>3.489990234375</c:v>
                </c:pt>
                <c:pt idx="6243">
                  <c:v>3.6300048828130116</c:v>
                </c:pt>
                <c:pt idx="6244">
                  <c:v>3.8800048828130116</c:v>
                </c:pt>
                <c:pt idx="6245">
                  <c:v>4.5799865722660229</c:v>
                </c:pt>
                <c:pt idx="6246">
                  <c:v>4.2999877929690342</c:v>
                </c:pt>
                <c:pt idx="6247">
                  <c:v>4.4400024414070458</c:v>
                </c:pt>
                <c:pt idx="6248">
                  <c:v>5</c:v>
                </c:pt>
                <c:pt idx="6249">
                  <c:v>5.3699951171880116</c:v>
                </c:pt>
                <c:pt idx="6250">
                  <c:v>4.7099914550790345</c:v>
                </c:pt>
                <c:pt idx="6251">
                  <c:v>5.0899963378910229</c:v>
                </c:pt>
                <c:pt idx="6252">
                  <c:v>5.0499877929690342</c:v>
                </c:pt>
                <c:pt idx="6253">
                  <c:v>5.7900085449220455</c:v>
                </c:pt>
                <c:pt idx="6254">
                  <c:v>5.2900085449220455</c:v>
                </c:pt>
                <c:pt idx="6255">
                  <c:v>4.9599914550790345</c:v>
                </c:pt>
                <c:pt idx="6256">
                  <c:v>5.9299926757820458</c:v>
                </c:pt>
                <c:pt idx="6257">
                  <c:v>5.0700073242190342</c:v>
                </c:pt>
                <c:pt idx="6258">
                  <c:v>5.239990234375</c:v>
                </c:pt>
                <c:pt idx="6259">
                  <c:v>5</c:v>
                </c:pt>
                <c:pt idx="6260">
                  <c:v>5.6600036621100003</c:v>
                </c:pt>
                <c:pt idx="6261">
                  <c:v>4.9599914550790345</c:v>
                </c:pt>
                <c:pt idx="6262">
                  <c:v>5.260009765625</c:v>
                </c:pt>
                <c:pt idx="6263">
                  <c:v>5.9400024414070458</c:v>
                </c:pt>
                <c:pt idx="6264">
                  <c:v>4.6699829101570458</c:v>
                </c:pt>
                <c:pt idx="6265">
                  <c:v>4.5499877929690342</c:v>
                </c:pt>
                <c:pt idx="6266">
                  <c:v>3.6399841308600003</c:v>
                </c:pt>
                <c:pt idx="6267">
                  <c:v>4.1399841308600003</c:v>
                </c:pt>
                <c:pt idx="6268">
                  <c:v>4.4700012207040345</c:v>
                </c:pt>
                <c:pt idx="6269">
                  <c:v>5.1499938964850003</c:v>
                </c:pt>
                <c:pt idx="6270">
                  <c:v>6.8500061035160229</c:v>
                </c:pt>
                <c:pt idx="6271">
                  <c:v>4.7699890136720455</c:v>
                </c:pt>
                <c:pt idx="6272">
                  <c:v>5.2799987792970455</c:v>
                </c:pt>
                <c:pt idx="6273">
                  <c:v>5</c:v>
                </c:pt>
                <c:pt idx="6274">
                  <c:v>4.8099975585940342</c:v>
                </c:pt>
                <c:pt idx="6275">
                  <c:v>5.8200073242190342</c:v>
                </c:pt>
                <c:pt idx="6276">
                  <c:v>5.4599914550790345</c:v>
                </c:pt>
                <c:pt idx="6277">
                  <c:v>3.989990234375</c:v>
                </c:pt>
                <c:pt idx="6278">
                  <c:v>5.0199890136720455</c:v>
                </c:pt>
                <c:pt idx="6279">
                  <c:v>4.0799865722660229</c:v>
                </c:pt>
                <c:pt idx="6280">
                  <c:v>5.4400024414070458</c:v>
                </c:pt>
                <c:pt idx="6281">
                  <c:v>4.3200073242190342</c:v>
                </c:pt>
                <c:pt idx="6282">
                  <c:v>4.1699829101570458</c:v>
                </c:pt>
                <c:pt idx="6283">
                  <c:v>5.1499938964850003</c:v>
                </c:pt>
                <c:pt idx="6284">
                  <c:v>3.4800109863290345</c:v>
                </c:pt>
                <c:pt idx="6285">
                  <c:v>4.0400085449220455</c:v>
                </c:pt>
                <c:pt idx="6286">
                  <c:v>3.4700012207040345</c:v>
                </c:pt>
                <c:pt idx="6287">
                  <c:v>4.1099853515630116</c:v>
                </c:pt>
                <c:pt idx="6288">
                  <c:v>5.6499938964850003</c:v>
                </c:pt>
                <c:pt idx="6289">
                  <c:v>5.6300048828130116</c:v>
                </c:pt>
                <c:pt idx="6290">
                  <c:v>5.7699890136720455</c:v>
                </c:pt>
                <c:pt idx="6291">
                  <c:v>5.7999877929690342</c:v>
                </c:pt>
                <c:pt idx="6292">
                  <c:v>4.8899841308600003</c:v>
                </c:pt>
                <c:pt idx="6293">
                  <c:v>4.7699890136720455</c:v>
                </c:pt>
                <c:pt idx="6294">
                  <c:v>5.3399963378910229</c:v>
                </c:pt>
                <c:pt idx="6295">
                  <c:v>5.7099914550790345</c:v>
                </c:pt>
                <c:pt idx="6296">
                  <c:v>4.6699829101570458</c:v>
                </c:pt>
                <c:pt idx="6297">
                  <c:v>4.7699890136720455</c:v>
                </c:pt>
                <c:pt idx="6298">
                  <c:v>3.3200073242190342</c:v>
                </c:pt>
                <c:pt idx="6299">
                  <c:v>2.3999938964850003</c:v>
                </c:pt>
                <c:pt idx="6300">
                  <c:v>3.5299987792970455</c:v>
                </c:pt>
                <c:pt idx="6301">
                  <c:v>4.6099853515630116</c:v>
                </c:pt>
                <c:pt idx="6302">
                  <c:v>4.4800109863290345</c:v>
                </c:pt>
                <c:pt idx="6303">
                  <c:v>4.3899841308600003</c:v>
                </c:pt>
                <c:pt idx="6304">
                  <c:v>4.489990234375</c:v>
                </c:pt>
                <c:pt idx="6305">
                  <c:v>4.2699890136720455</c:v>
                </c:pt>
                <c:pt idx="6306">
                  <c:v>4.260009765625</c:v>
                </c:pt>
                <c:pt idx="6307">
                  <c:v>4.8200073242190342</c:v>
                </c:pt>
                <c:pt idx="6308">
                  <c:v>5.1300048828130116</c:v>
                </c:pt>
                <c:pt idx="6309">
                  <c:v>4.9599914550790345</c:v>
                </c:pt>
                <c:pt idx="6310">
                  <c:v>4.6999816894540345</c:v>
                </c:pt>
                <c:pt idx="6311">
                  <c:v>5.3800048828130116</c:v>
                </c:pt>
                <c:pt idx="6312">
                  <c:v>5.5299987792970455</c:v>
                </c:pt>
                <c:pt idx="6313">
                  <c:v>4.3399963378910229</c:v>
                </c:pt>
                <c:pt idx="6314">
                  <c:v>4.6099853515630116</c:v>
                </c:pt>
                <c:pt idx="6315">
                  <c:v>2.7099914550790345</c:v>
                </c:pt>
                <c:pt idx="6316">
                  <c:v>3.0899963378910229</c:v>
                </c:pt>
                <c:pt idx="6317">
                  <c:v>4.4400024414070458</c:v>
                </c:pt>
                <c:pt idx="6318">
                  <c:v>4.9800109863290345</c:v>
                </c:pt>
                <c:pt idx="6319">
                  <c:v>2.8099975585940342</c:v>
                </c:pt>
                <c:pt idx="6320">
                  <c:v>3.1099853515630116</c:v>
                </c:pt>
                <c:pt idx="6321">
                  <c:v>1.7900085449220455</c:v>
                </c:pt>
                <c:pt idx="6322">
                  <c:v>2.5899963378910229</c:v>
                </c:pt>
                <c:pt idx="6323">
                  <c:v>3.5</c:v>
                </c:pt>
                <c:pt idx="6324">
                  <c:v>3.8200073242190342</c:v>
                </c:pt>
                <c:pt idx="6325">
                  <c:v>3.1600036621100003</c:v>
                </c:pt>
                <c:pt idx="6326">
                  <c:v>4.1999816894540345</c:v>
                </c:pt>
                <c:pt idx="6327">
                  <c:v>4.7099914550790345</c:v>
                </c:pt>
                <c:pt idx="6328">
                  <c:v>5.1900024414070458</c:v>
                </c:pt>
                <c:pt idx="6329">
                  <c:v>6.4100036621100003</c:v>
                </c:pt>
                <c:pt idx="6330">
                  <c:v>6.1999816894540345</c:v>
                </c:pt>
                <c:pt idx="6331">
                  <c:v>6.1000061035160229</c:v>
                </c:pt>
                <c:pt idx="6332">
                  <c:v>5.3299865722660229</c:v>
                </c:pt>
                <c:pt idx="6333">
                  <c:v>5.1199951171880116</c:v>
                </c:pt>
                <c:pt idx="6334">
                  <c:v>5.4400024414070458</c:v>
                </c:pt>
                <c:pt idx="6335">
                  <c:v>4.239990234375</c:v>
                </c:pt>
                <c:pt idx="6336">
                  <c:v>3.5199890136720455</c:v>
                </c:pt>
                <c:pt idx="6337">
                  <c:v>3.7900085449220455</c:v>
                </c:pt>
                <c:pt idx="6338">
                  <c:v>4.3500061035160229</c:v>
                </c:pt>
                <c:pt idx="6339">
                  <c:v>4.75</c:v>
                </c:pt>
                <c:pt idx="6340">
                  <c:v>5.0499877929690342</c:v>
                </c:pt>
                <c:pt idx="6341">
                  <c:v>5.0799865722660229</c:v>
                </c:pt>
                <c:pt idx="6342">
                  <c:v>4.3500061035160229</c:v>
                </c:pt>
                <c:pt idx="6343">
                  <c:v>3.7799987792970455</c:v>
                </c:pt>
                <c:pt idx="6344">
                  <c:v>5.1199951171880116</c:v>
                </c:pt>
                <c:pt idx="6345">
                  <c:v>5.7200012207040345</c:v>
                </c:pt>
                <c:pt idx="6346">
                  <c:v>5.0299987792970455</c:v>
                </c:pt>
                <c:pt idx="6347">
                  <c:v>5.3699951171880116</c:v>
                </c:pt>
                <c:pt idx="6348">
                  <c:v>5.0199890136720455</c:v>
                </c:pt>
                <c:pt idx="6349">
                  <c:v>4.989990234375</c:v>
                </c:pt>
                <c:pt idx="6350">
                  <c:v>5.2300109863290345</c:v>
                </c:pt>
                <c:pt idx="6351">
                  <c:v>5.5299987792970455</c:v>
                </c:pt>
                <c:pt idx="6352">
                  <c:v>5.1099853515630116</c:v>
                </c:pt>
                <c:pt idx="6353">
                  <c:v>5.0299987792970455</c:v>
                </c:pt>
                <c:pt idx="6354">
                  <c:v>5.1099853515630116</c:v>
                </c:pt>
                <c:pt idx="6355">
                  <c:v>5.1999816894540345</c:v>
                </c:pt>
                <c:pt idx="6356">
                  <c:v>5.1799926757820458</c:v>
                </c:pt>
                <c:pt idx="6357">
                  <c:v>5.25</c:v>
                </c:pt>
                <c:pt idx="6358">
                  <c:v>5.7099914550790345</c:v>
                </c:pt>
                <c:pt idx="6359">
                  <c:v>6.0899963378910229</c:v>
                </c:pt>
                <c:pt idx="6360">
                  <c:v>5.6300048828130116</c:v>
                </c:pt>
                <c:pt idx="6361">
                  <c:v>6.2300109863290345</c:v>
                </c:pt>
                <c:pt idx="6362">
                  <c:v>5.6300048828130116</c:v>
                </c:pt>
                <c:pt idx="6363">
                  <c:v>5.489990234375</c:v>
                </c:pt>
                <c:pt idx="6364">
                  <c:v>5.6300048828130116</c:v>
                </c:pt>
                <c:pt idx="6365">
                  <c:v>5.989990234375</c:v>
                </c:pt>
                <c:pt idx="6366">
                  <c:v>5.8599853515630116</c:v>
                </c:pt>
                <c:pt idx="6367">
                  <c:v>5.8099975585940342</c:v>
                </c:pt>
                <c:pt idx="6368">
                  <c:v>5.8099975585940342</c:v>
                </c:pt>
                <c:pt idx="6369">
                  <c:v>5.9199829101570458</c:v>
                </c:pt>
                <c:pt idx="6370">
                  <c:v>6.260009765625</c:v>
                </c:pt>
                <c:pt idx="6371">
                  <c:v>6.1900024414070458</c:v>
                </c:pt>
                <c:pt idx="6372">
                  <c:v>6.2900085449220455</c:v>
                </c:pt>
                <c:pt idx="6373">
                  <c:v>6.1499938964850003</c:v>
                </c:pt>
                <c:pt idx="6374">
                  <c:v>6.3699951171880116</c:v>
                </c:pt>
                <c:pt idx="6375">
                  <c:v>6.4400024414070458</c:v>
                </c:pt>
                <c:pt idx="6376">
                  <c:v>6.5899963378910229</c:v>
                </c:pt>
                <c:pt idx="6377">
                  <c:v>6.4199829101570458</c:v>
                </c:pt>
                <c:pt idx="6378">
                  <c:v>6.3599853515630116</c:v>
                </c:pt>
                <c:pt idx="6379">
                  <c:v>6.75</c:v>
                </c:pt>
                <c:pt idx="6380">
                  <c:v>6.5799865722660229</c:v>
                </c:pt>
                <c:pt idx="6381">
                  <c:v>6.3399963378910229</c:v>
                </c:pt>
                <c:pt idx="6382">
                  <c:v>6.6099853515630116</c:v>
                </c:pt>
                <c:pt idx="6383">
                  <c:v>6.4599914550790345</c:v>
                </c:pt>
                <c:pt idx="6384">
                  <c:v>6.2699890136720455</c:v>
                </c:pt>
                <c:pt idx="6385">
                  <c:v>6.6000061035160229</c:v>
                </c:pt>
                <c:pt idx="6386">
                  <c:v>6.8699951171880116</c:v>
                </c:pt>
                <c:pt idx="6387">
                  <c:v>6.4100036621100003</c:v>
                </c:pt>
                <c:pt idx="6388">
                  <c:v>6.6799926757820458</c:v>
                </c:pt>
                <c:pt idx="6389">
                  <c:v>6.3299865722660229</c:v>
                </c:pt>
                <c:pt idx="6390">
                  <c:v>6.2699890136720455</c:v>
                </c:pt>
                <c:pt idx="6391">
                  <c:v>6.3500061035160229</c:v>
                </c:pt>
                <c:pt idx="6392">
                  <c:v>6.3699951171880116</c:v>
                </c:pt>
                <c:pt idx="6393">
                  <c:v>6.4800109863290345</c:v>
                </c:pt>
                <c:pt idx="6394">
                  <c:v>6.3899841308600003</c:v>
                </c:pt>
                <c:pt idx="6395">
                  <c:v>6.3399963378910229</c:v>
                </c:pt>
                <c:pt idx="6396">
                  <c:v>6.6499938964850003</c:v>
                </c:pt>
                <c:pt idx="6397">
                  <c:v>6.9700012207040345</c:v>
                </c:pt>
                <c:pt idx="6398">
                  <c:v>7.1499938964850003</c:v>
                </c:pt>
                <c:pt idx="6399">
                  <c:v>7.3099975585940342</c:v>
                </c:pt>
                <c:pt idx="6400">
                  <c:v>7.3699951171880116</c:v>
                </c:pt>
                <c:pt idx="6401">
                  <c:v>6.760009765625</c:v>
                </c:pt>
                <c:pt idx="6402">
                  <c:v>6.4199829101570458</c:v>
                </c:pt>
                <c:pt idx="6403">
                  <c:v>6.5</c:v>
                </c:pt>
                <c:pt idx="6404">
                  <c:v>6.4299926757820458</c:v>
                </c:pt>
                <c:pt idx="6405">
                  <c:v>6.3599853515630116</c:v>
                </c:pt>
                <c:pt idx="6406">
                  <c:v>6.3800048828130116</c:v>
                </c:pt>
                <c:pt idx="6407">
                  <c:v>6.4700012207040345</c:v>
                </c:pt>
                <c:pt idx="6408">
                  <c:v>6.6300048828130116</c:v>
                </c:pt>
                <c:pt idx="6409">
                  <c:v>6.6499938964850003</c:v>
                </c:pt>
                <c:pt idx="6410">
                  <c:v>6.6499938964850003</c:v>
                </c:pt>
                <c:pt idx="6411">
                  <c:v>6.6399841308600003</c:v>
                </c:pt>
                <c:pt idx="6412">
                  <c:v>6.7799987792970455</c:v>
                </c:pt>
                <c:pt idx="6413">
                  <c:v>6.8500061035160229</c:v>
                </c:pt>
                <c:pt idx="6414">
                  <c:v>6.989990234375</c:v>
                </c:pt>
                <c:pt idx="6415">
                  <c:v>6.9299926757820458</c:v>
                </c:pt>
                <c:pt idx="6416">
                  <c:v>7</c:v>
                </c:pt>
                <c:pt idx="6417">
                  <c:v>7.1000061035160229</c:v>
                </c:pt>
                <c:pt idx="6418">
                  <c:v>7.3399963378910229</c:v>
                </c:pt>
                <c:pt idx="6419">
                  <c:v>6.8599853515630116</c:v>
                </c:pt>
                <c:pt idx="6420">
                  <c:v>7.0499877929690342</c:v>
                </c:pt>
                <c:pt idx="6421">
                  <c:v>6.7699890136720455</c:v>
                </c:pt>
                <c:pt idx="6422">
                  <c:v>6.7200012207040345</c:v>
                </c:pt>
                <c:pt idx="6423">
                  <c:v>6.8599853515630116</c:v>
                </c:pt>
                <c:pt idx="6424">
                  <c:v>7</c:v>
                </c:pt>
                <c:pt idx="6425">
                  <c:v>6.9499816894540345</c:v>
                </c:pt>
                <c:pt idx="6426">
                  <c:v>6.8200073242190342</c:v>
                </c:pt>
                <c:pt idx="6427">
                  <c:v>6.8899841308600003</c:v>
                </c:pt>
                <c:pt idx="6428">
                  <c:v>7.3999938964850003</c:v>
                </c:pt>
                <c:pt idx="6429">
                  <c:v>7.2900085449220455</c:v>
                </c:pt>
                <c:pt idx="6430">
                  <c:v>6.9800109863290345</c:v>
                </c:pt>
                <c:pt idx="6431">
                  <c:v>6.7200012207040345</c:v>
                </c:pt>
                <c:pt idx="6432">
                  <c:v>6.75</c:v>
                </c:pt>
                <c:pt idx="6433">
                  <c:v>6.7300109863290345</c:v>
                </c:pt>
                <c:pt idx="6434">
                  <c:v>7.0499877929690342</c:v>
                </c:pt>
                <c:pt idx="6435">
                  <c:v>7.0700073242190342</c:v>
                </c:pt>
                <c:pt idx="6436">
                  <c:v>7.2200012207040345</c:v>
                </c:pt>
                <c:pt idx="6437">
                  <c:v>7.1600036621100003</c:v>
                </c:pt>
                <c:pt idx="6438">
                  <c:v>7.0599975585940342</c:v>
                </c:pt>
                <c:pt idx="6439">
                  <c:v>6.9299926757820458</c:v>
                </c:pt>
                <c:pt idx="6440">
                  <c:v>6.6499938964850003</c:v>
                </c:pt>
                <c:pt idx="6441">
                  <c:v>6.8099975585940342</c:v>
                </c:pt>
                <c:pt idx="6442">
                  <c:v>7.0400085449220455</c:v>
                </c:pt>
                <c:pt idx="6443">
                  <c:v>6.9299926757820458</c:v>
                </c:pt>
                <c:pt idx="6444">
                  <c:v>6.8699951171880116</c:v>
                </c:pt>
                <c:pt idx="6445">
                  <c:v>6.6799926757820458</c:v>
                </c:pt>
                <c:pt idx="6446">
                  <c:v>6.6699829101570458</c:v>
                </c:pt>
                <c:pt idx="6447">
                  <c:v>6.6900024414070458</c:v>
                </c:pt>
                <c:pt idx="6448">
                  <c:v>6.7999877929690342</c:v>
                </c:pt>
                <c:pt idx="6449">
                  <c:v>6.9599914550790345</c:v>
                </c:pt>
                <c:pt idx="6450">
                  <c:v>6.6999816894540345</c:v>
                </c:pt>
                <c:pt idx="6451">
                  <c:v>6.6900024414070458</c:v>
                </c:pt>
                <c:pt idx="6452">
                  <c:v>6.9299926757820458</c:v>
                </c:pt>
                <c:pt idx="6453">
                  <c:v>6.9499816894540345</c:v>
                </c:pt>
                <c:pt idx="6454">
                  <c:v>7.1300048828130116</c:v>
                </c:pt>
                <c:pt idx="6455">
                  <c:v>7</c:v>
                </c:pt>
                <c:pt idx="6456">
                  <c:v>7.510009765625</c:v>
                </c:pt>
                <c:pt idx="6457">
                  <c:v>7.1099853515630116</c:v>
                </c:pt>
                <c:pt idx="6458">
                  <c:v>6.739990234375</c:v>
                </c:pt>
                <c:pt idx="6459">
                  <c:v>7.0199890136720455</c:v>
                </c:pt>
                <c:pt idx="6460">
                  <c:v>6.7699890136720455</c:v>
                </c:pt>
                <c:pt idx="6461">
                  <c:v>6.8200073242190342</c:v>
                </c:pt>
                <c:pt idx="6462">
                  <c:v>7.2999877929690342</c:v>
                </c:pt>
                <c:pt idx="6463">
                  <c:v>6.7900085449220455</c:v>
                </c:pt>
                <c:pt idx="6464">
                  <c:v>6.6799926757820458</c:v>
                </c:pt>
                <c:pt idx="6465">
                  <c:v>6.7999877929690342</c:v>
                </c:pt>
                <c:pt idx="6466">
                  <c:v>7.0499877929690342</c:v>
                </c:pt>
                <c:pt idx="6467">
                  <c:v>6.489990234375</c:v>
                </c:pt>
                <c:pt idx="6468">
                  <c:v>6.5299987792970455</c:v>
                </c:pt>
                <c:pt idx="6469">
                  <c:v>6.8699951171880116</c:v>
                </c:pt>
                <c:pt idx="6470">
                  <c:v>7.1000061035160229</c:v>
                </c:pt>
                <c:pt idx="6471">
                  <c:v>7.1099853515630116</c:v>
                </c:pt>
                <c:pt idx="6472">
                  <c:v>7.1099853515630116</c:v>
                </c:pt>
                <c:pt idx="6473">
                  <c:v>7.1300048828130116</c:v>
                </c:pt>
                <c:pt idx="6474">
                  <c:v>7.0400085449220455</c:v>
                </c:pt>
                <c:pt idx="6475">
                  <c:v>7</c:v>
                </c:pt>
                <c:pt idx="6476">
                  <c:v>6.989990234375</c:v>
                </c:pt>
                <c:pt idx="6477">
                  <c:v>6.7999877929690342</c:v>
                </c:pt>
                <c:pt idx="6478">
                  <c:v>6.8800048828130116</c:v>
                </c:pt>
                <c:pt idx="6479">
                  <c:v>7.010009765625</c:v>
                </c:pt>
                <c:pt idx="6480">
                  <c:v>6.6300048828130116</c:v>
                </c:pt>
                <c:pt idx="6481">
                  <c:v>6.5199890136720455</c:v>
                </c:pt>
                <c:pt idx="6482">
                  <c:v>6.7300109863290345</c:v>
                </c:pt>
                <c:pt idx="6483">
                  <c:v>6.989990234375</c:v>
                </c:pt>
                <c:pt idx="6484">
                  <c:v>7.2300109863290345</c:v>
                </c:pt>
                <c:pt idx="6485">
                  <c:v>6.9800109863290345</c:v>
                </c:pt>
                <c:pt idx="6486">
                  <c:v>6.7300109863290345</c:v>
                </c:pt>
                <c:pt idx="6487">
                  <c:v>6.6199951171880116</c:v>
                </c:pt>
                <c:pt idx="6488">
                  <c:v>6.1499938964850003</c:v>
                </c:pt>
                <c:pt idx="6489">
                  <c:v>6.2200012207040345</c:v>
                </c:pt>
                <c:pt idx="6490">
                  <c:v>6.4299926757820458</c:v>
                </c:pt>
                <c:pt idx="6491">
                  <c:v>6.6399841308600003</c:v>
                </c:pt>
                <c:pt idx="6492">
                  <c:v>6.6300048828130116</c:v>
                </c:pt>
                <c:pt idx="6493">
                  <c:v>6.6799926757820458</c:v>
                </c:pt>
                <c:pt idx="6494">
                  <c:v>6.6999816894540345</c:v>
                </c:pt>
                <c:pt idx="6495">
                  <c:v>6.7900085449220455</c:v>
                </c:pt>
                <c:pt idx="6496">
                  <c:v>6.5</c:v>
                </c:pt>
                <c:pt idx="6497">
                  <c:v>6.7699890136720455</c:v>
                </c:pt>
                <c:pt idx="6498">
                  <c:v>6.7900085449220455</c:v>
                </c:pt>
                <c:pt idx="6499">
                  <c:v>6.5</c:v>
                </c:pt>
                <c:pt idx="6500">
                  <c:v>6.5299987792970455</c:v>
                </c:pt>
                <c:pt idx="6501">
                  <c:v>6.4800109863290345</c:v>
                </c:pt>
                <c:pt idx="6502">
                  <c:v>6.4299926757820458</c:v>
                </c:pt>
                <c:pt idx="6503">
                  <c:v>6.760009765625</c:v>
                </c:pt>
                <c:pt idx="6504">
                  <c:v>6.5899963378910229</c:v>
                </c:pt>
                <c:pt idx="6505">
                  <c:v>6.9800109863290345</c:v>
                </c:pt>
                <c:pt idx="6506">
                  <c:v>6.2999877929690342</c:v>
                </c:pt>
                <c:pt idx="6507">
                  <c:v>6.1199951171880116</c:v>
                </c:pt>
                <c:pt idx="6508">
                  <c:v>6.2699890136720455</c:v>
                </c:pt>
                <c:pt idx="6509">
                  <c:v>6.6199951171880116</c:v>
                </c:pt>
                <c:pt idx="6510">
                  <c:v>6.2200012207040345</c:v>
                </c:pt>
                <c:pt idx="6511">
                  <c:v>6.6300048828130116</c:v>
                </c:pt>
                <c:pt idx="6512">
                  <c:v>6.8999938964850003</c:v>
                </c:pt>
                <c:pt idx="6513">
                  <c:v>6.3200073242190342</c:v>
                </c:pt>
                <c:pt idx="6514">
                  <c:v>6.1000061035160229</c:v>
                </c:pt>
                <c:pt idx="6515">
                  <c:v>6.0400085449220455</c:v>
                </c:pt>
                <c:pt idx="6516">
                  <c:v>6.1699829101570458</c:v>
                </c:pt>
                <c:pt idx="6517">
                  <c:v>6.1399841308600003</c:v>
                </c:pt>
                <c:pt idx="6518">
                  <c:v>6.1999816894540345</c:v>
                </c:pt>
                <c:pt idx="6519">
                  <c:v>6.5700073242190342</c:v>
                </c:pt>
                <c:pt idx="6520">
                  <c:v>6.4800109863290345</c:v>
                </c:pt>
                <c:pt idx="6521">
                  <c:v>6.7200012207040345</c:v>
                </c:pt>
                <c:pt idx="6522">
                  <c:v>6.8200073242190342</c:v>
                </c:pt>
                <c:pt idx="6523">
                  <c:v>6.8899841308600003</c:v>
                </c:pt>
                <c:pt idx="6524">
                  <c:v>6.1000061035160229</c:v>
                </c:pt>
                <c:pt idx="6525">
                  <c:v>5.6999816894540345</c:v>
                </c:pt>
                <c:pt idx="6526">
                  <c:v>6</c:v>
                </c:pt>
                <c:pt idx="6527">
                  <c:v>6.1799926757820458</c:v>
                </c:pt>
                <c:pt idx="6528">
                  <c:v>6.1000061035160229</c:v>
                </c:pt>
                <c:pt idx="6529">
                  <c:v>6.1399841308600003</c:v>
                </c:pt>
                <c:pt idx="6530">
                  <c:v>5.9599914550790345</c:v>
                </c:pt>
                <c:pt idx="6531">
                  <c:v>5.9599914550790345</c:v>
                </c:pt>
                <c:pt idx="6532">
                  <c:v>6.0799865722660229</c:v>
                </c:pt>
                <c:pt idx="6533">
                  <c:v>5.8999938964850003</c:v>
                </c:pt>
                <c:pt idx="6534">
                  <c:v>5.8699951171880116</c:v>
                </c:pt>
                <c:pt idx="6535">
                  <c:v>5.8699951171880116</c:v>
                </c:pt>
                <c:pt idx="6536">
                  <c:v>6.0899963378910229</c:v>
                </c:pt>
                <c:pt idx="6537">
                  <c:v>6.1099853515630116</c:v>
                </c:pt>
                <c:pt idx="6538">
                  <c:v>5.6399841308600003</c:v>
                </c:pt>
                <c:pt idx="6539">
                  <c:v>5.8800048828130116</c:v>
                </c:pt>
                <c:pt idx="6540">
                  <c:v>6.1499938964850003</c:v>
                </c:pt>
                <c:pt idx="6541">
                  <c:v>6.0899963378910229</c:v>
                </c:pt>
                <c:pt idx="6542">
                  <c:v>6.5</c:v>
                </c:pt>
                <c:pt idx="6543">
                  <c:v>5.8599853515630116</c:v>
                </c:pt>
                <c:pt idx="6544">
                  <c:v>5.6600036621100003</c:v>
                </c:pt>
                <c:pt idx="6545">
                  <c:v>5.6199951171880116</c:v>
                </c:pt>
                <c:pt idx="6546">
                  <c:v>5.6399841308600003</c:v>
                </c:pt>
                <c:pt idx="6547">
                  <c:v>5.9800109863290345</c:v>
                </c:pt>
                <c:pt idx="6548">
                  <c:v>6.1000061035160229</c:v>
                </c:pt>
                <c:pt idx="6549">
                  <c:v>5.9400024414070458</c:v>
                </c:pt>
                <c:pt idx="6550">
                  <c:v>5.8099975585940342</c:v>
                </c:pt>
                <c:pt idx="6551">
                  <c:v>5.8800048828130116</c:v>
                </c:pt>
                <c:pt idx="6552">
                  <c:v>5.5299987792970455</c:v>
                </c:pt>
                <c:pt idx="6553">
                  <c:v>5.9400024414070458</c:v>
                </c:pt>
                <c:pt idx="6554">
                  <c:v>6.4299926757820458</c:v>
                </c:pt>
                <c:pt idx="6555">
                  <c:v>5.9199829101570458</c:v>
                </c:pt>
                <c:pt idx="6556">
                  <c:v>5.2699890136720455</c:v>
                </c:pt>
                <c:pt idx="6557">
                  <c:v>5.4299926757820458</c:v>
                </c:pt>
                <c:pt idx="6558">
                  <c:v>5.4499816894540345</c:v>
                </c:pt>
                <c:pt idx="6559">
                  <c:v>6.0700073242190342</c:v>
                </c:pt>
                <c:pt idx="6560">
                  <c:v>5.6099853515630116</c:v>
                </c:pt>
                <c:pt idx="6561">
                  <c:v>5.8599853515630116</c:v>
                </c:pt>
                <c:pt idx="6562">
                  <c:v>6.0400085449220455</c:v>
                </c:pt>
                <c:pt idx="6563">
                  <c:v>6.5199890136720455</c:v>
                </c:pt>
                <c:pt idx="6564">
                  <c:v>6.6300048828130116</c:v>
                </c:pt>
                <c:pt idx="6565">
                  <c:v>6.4400024414070458</c:v>
                </c:pt>
                <c:pt idx="6566">
                  <c:v>6.2799987792970455</c:v>
                </c:pt>
                <c:pt idx="6567">
                  <c:v>6.3500061035160229</c:v>
                </c:pt>
                <c:pt idx="6568">
                  <c:v>6.1099853515630116</c:v>
                </c:pt>
                <c:pt idx="6569">
                  <c:v>6.4499816894540345</c:v>
                </c:pt>
                <c:pt idx="6570">
                  <c:v>5.8500061035160229</c:v>
                </c:pt>
                <c:pt idx="6571">
                  <c:v>5.1999816894540345</c:v>
                </c:pt>
                <c:pt idx="6572">
                  <c:v>4.9599914550790345</c:v>
                </c:pt>
                <c:pt idx="6573">
                  <c:v>5.3099975585940342</c:v>
                </c:pt>
                <c:pt idx="6574">
                  <c:v>5.8200073242190342</c:v>
                </c:pt>
                <c:pt idx="6575">
                  <c:v>5.4400024414070458</c:v>
                </c:pt>
                <c:pt idx="6576">
                  <c:v>5.5299987792970455</c:v>
                </c:pt>
                <c:pt idx="6577">
                  <c:v>5.6499938964850003</c:v>
                </c:pt>
                <c:pt idx="6578">
                  <c:v>5.8699951171880116</c:v>
                </c:pt>
                <c:pt idx="6579">
                  <c:v>5.4700012207040345</c:v>
                </c:pt>
                <c:pt idx="6580">
                  <c:v>5.3999938964850003</c:v>
                </c:pt>
                <c:pt idx="6581">
                  <c:v>6.0400085449220455</c:v>
                </c:pt>
                <c:pt idx="6582">
                  <c:v>5.5499877929690342</c:v>
                </c:pt>
                <c:pt idx="6583">
                  <c:v>4.8599853515630116</c:v>
                </c:pt>
                <c:pt idx="6584">
                  <c:v>5.3800048828130116</c:v>
                </c:pt>
                <c:pt idx="6585">
                  <c:v>6.0400085449220455</c:v>
                </c:pt>
                <c:pt idx="6586">
                  <c:v>5.8800048828130116</c:v>
                </c:pt>
                <c:pt idx="6587">
                  <c:v>5.6999816894540345</c:v>
                </c:pt>
                <c:pt idx="6588">
                  <c:v>6.75</c:v>
                </c:pt>
                <c:pt idx="6589">
                  <c:v>7.3699951171880116</c:v>
                </c:pt>
                <c:pt idx="6590">
                  <c:v>5.9800109863290345</c:v>
                </c:pt>
                <c:pt idx="6591">
                  <c:v>6.2699890136720455</c:v>
                </c:pt>
                <c:pt idx="6592">
                  <c:v>6.6199951171880116</c:v>
                </c:pt>
                <c:pt idx="6593">
                  <c:v>7.3200073242190342</c:v>
                </c:pt>
                <c:pt idx="6594">
                  <c:v>6.9299926757820458</c:v>
                </c:pt>
                <c:pt idx="6595">
                  <c:v>7.1000061035160229</c:v>
                </c:pt>
                <c:pt idx="6596">
                  <c:v>6.5499877929690342</c:v>
                </c:pt>
                <c:pt idx="6597">
                  <c:v>5.8800048828130116</c:v>
                </c:pt>
                <c:pt idx="6598">
                  <c:v>5.1399841308600003</c:v>
                </c:pt>
                <c:pt idx="6599">
                  <c:v>5.1300048828130116</c:v>
                </c:pt>
                <c:pt idx="6600">
                  <c:v>5.3599853515630116</c:v>
                </c:pt>
                <c:pt idx="6601">
                  <c:v>5.3299865722660229</c:v>
                </c:pt>
                <c:pt idx="6602">
                  <c:v>5.2999877929690342</c:v>
                </c:pt>
                <c:pt idx="6603">
                  <c:v>5.3099975585940342</c:v>
                </c:pt>
                <c:pt idx="6604">
                  <c:v>4.6199951171880116</c:v>
                </c:pt>
                <c:pt idx="6605">
                  <c:v>5.3200073242190342</c:v>
                </c:pt>
                <c:pt idx="6606">
                  <c:v>5.6199951171880116</c:v>
                </c:pt>
                <c:pt idx="6607">
                  <c:v>5.8899841308600003</c:v>
                </c:pt>
                <c:pt idx="6608">
                  <c:v>5.989990234375</c:v>
                </c:pt>
                <c:pt idx="6609">
                  <c:v>5.9499816894540345</c:v>
                </c:pt>
                <c:pt idx="6610">
                  <c:v>5.8399963378910229</c:v>
                </c:pt>
                <c:pt idx="6611">
                  <c:v>6.0599975585940342</c:v>
                </c:pt>
                <c:pt idx="6612">
                  <c:v>5.5400085449220455</c:v>
                </c:pt>
                <c:pt idx="6613">
                  <c:v>5.4800109863290345</c:v>
                </c:pt>
                <c:pt idx="6614">
                  <c:v>5.8599853515630116</c:v>
                </c:pt>
                <c:pt idx="6615">
                  <c:v>6.2999877929690342</c:v>
                </c:pt>
                <c:pt idx="6616">
                  <c:v>6.2099914550790345</c:v>
                </c:pt>
                <c:pt idx="6617">
                  <c:v>5.9800109863290345</c:v>
                </c:pt>
                <c:pt idx="6618">
                  <c:v>5.9299926757820458</c:v>
                </c:pt>
                <c:pt idx="6619">
                  <c:v>6.25</c:v>
                </c:pt>
                <c:pt idx="6620">
                  <c:v>6.2099914550790345</c:v>
                </c:pt>
                <c:pt idx="6621">
                  <c:v>6.0599975585940342</c:v>
                </c:pt>
                <c:pt idx="6622">
                  <c:v>6.3999938964850003</c:v>
                </c:pt>
                <c:pt idx="6623">
                  <c:v>6.0599975585940342</c:v>
                </c:pt>
                <c:pt idx="6624">
                  <c:v>6.0199890136720455</c:v>
                </c:pt>
                <c:pt idx="6625">
                  <c:v>5.6699829101570458</c:v>
                </c:pt>
                <c:pt idx="6626">
                  <c:v>5.9400024414070458</c:v>
                </c:pt>
                <c:pt idx="6627">
                  <c:v>5.989990234375</c:v>
                </c:pt>
                <c:pt idx="6628">
                  <c:v>6.4100036621100003</c:v>
                </c:pt>
                <c:pt idx="6629">
                  <c:v>5.8599853515630116</c:v>
                </c:pt>
                <c:pt idx="6630">
                  <c:v>5.8399963378910229</c:v>
                </c:pt>
                <c:pt idx="6631">
                  <c:v>6</c:v>
                </c:pt>
                <c:pt idx="6632">
                  <c:v>6.4700012207040345</c:v>
                </c:pt>
                <c:pt idx="6633">
                  <c:v>6.1900024414070458</c:v>
                </c:pt>
                <c:pt idx="6634">
                  <c:v>6.7900085449220455</c:v>
                </c:pt>
                <c:pt idx="6635">
                  <c:v>6.760009765625</c:v>
                </c:pt>
                <c:pt idx="6636">
                  <c:v>7.6399841308600003</c:v>
                </c:pt>
                <c:pt idx="6637">
                  <c:v>8.239990234375</c:v>
                </c:pt>
                <c:pt idx="6638">
                  <c:v>8.3200073242190342</c:v>
                </c:pt>
                <c:pt idx="6639">
                  <c:v>6.8899841308600003</c:v>
                </c:pt>
                <c:pt idx="6640">
                  <c:v>6.75</c:v>
                </c:pt>
                <c:pt idx="6641">
                  <c:v>6.8599853515630116</c:v>
                </c:pt>
                <c:pt idx="6642">
                  <c:v>6.6399841308600003</c:v>
                </c:pt>
                <c:pt idx="6643">
                  <c:v>7.1300048828130116</c:v>
                </c:pt>
                <c:pt idx="6644">
                  <c:v>6.7900085449220455</c:v>
                </c:pt>
                <c:pt idx="6645">
                  <c:v>6.6499938964850003</c:v>
                </c:pt>
                <c:pt idx="6646">
                  <c:v>6.8200073242190342</c:v>
                </c:pt>
                <c:pt idx="6647">
                  <c:v>7.0899963378910229</c:v>
                </c:pt>
                <c:pt idx="6648">
                  <c:v>7.4299926757820458</c:v>
                </c:pt>
                <c:pt idx="6649">
                  <c:v>7.8399963378910229</c:v>
                </c:pt>
                <c:pt idx="6650">
                  <c:v>6.5499877929690342</c:v>
                </c:pt>
                <c:pt idx="6651">
                  <c:v>7.010009765625</c:v>
                </c:pt>
                <c:pt idx="6652">
                  <c:v>7.0400085449220455</c:v>
                </c:pt>
                <c:pt idx="6653">
                  <c:v>6.8299865722660229</c:v>
                </c:pt>
                <c:pt idx="6654">
                  <c:v>6.5400085449220455</c:v>
                </c:pt>
                <c:pt idx="6655">
                  <c:v>5.8200073242190342</c:v>
                </c:pt>
                <c:pt idx="6656">
                  <c:v>5.9499816894540345</c:v>
                </c:pt>
                <c:pt idx="6657">
                  <c:v>6.0799865722660229</c:v>
                </c:pt>
                <c:pt idx="6658">
                  <c:v>6.1799926757820458</c:v>
                </c:pt>
                <c:pt idx="6659">
                  <c:v>6.2900085449220455</c:v>
                </c:pt>
                <c:pt idx="6660">
                  <c:v>6.2200012207040345</c:v>
                </c:pt>
                <c:pt idx="6661">
                  <c:v>6.3599853515630116</c:v>
                </c:pt>
                <c:pt idx="6662">
                  <c:v>6.4499816894540345</c:v>
                </c:pt>
                <c:pt idx="6663">
                  <c:v>6.1499938964850003</c:v>
                </c:pt>
                <c:pt idx="6664">
                  <c:v>5.7200012207040345</c:v>
                </c:pt>
                <c:pt idx="6665">
                  <c:v>6.6300048828130116</c:v>
                </c:pt>
                <c:pt idx="6666">
                  <c:v>6.8299865722660229</c:v>
                </c:pt>
                <c:pt idx="6667">
                  <c:v>6.7699890136720455</c:v>
                </c:pt>
                <c:pt idx="6668">
                  <c:v>6.9199829101570458</c:v>
                </c:pt>
                <c:pt idx="6669">
                  <c:v>6.7999877929690342</c:v>
                </c:pt>
                <c:pt idx="6670">
                  <c:v>7</c:v>
                </c:pt>
                <c:pt idx="6671">
                  <c:v>6.5599975585940342</c:v>
                </c:pt>
                <c:pt idx="6672">
                  <c:v>6.9700012207040345</c:v>
                </c:pt>
                <c:pt idx="6673">
                  <c:v>6.760009765625</c:v>
                </c:pt>
                <c:pt idx="6674">
                  <c:v>7.3599853515630116</c:v>
                </c:pt>
                <c:pt idx="6675">
                  <c:v>6.75</c:v>
                </c:pt>
                <c:pt idx="6676">
                  <c:v>6.6499938964850003</c:v>
                </c:pt>
                <c:pt idx="6677">
                  <c:v>7.5299987792970455</c:v>
                </c:pt>
                <c:pt idx="6678">
                  <c:v>7.3699951171880116</c:v>
                </c:pt>
                <c:pt idx="6679">
                  <c:v>7.0499877929690342</c:v>
                </c:pt>
                <c:pt idx="6680">
                  <c:v>6.989990234375</c:v>
                </c:pt>
                <c:pt idx="6681">
                  <c:v>6.6399841308600003</c:v>
                </c:pt>
                <c:pt idx="6682">
                  <c:v>5.989990234375</c:v>
                </c:pt>
                <c:pt idx="6683">
                  <c:v>6.5499877929690342</c:v>
                </c:pt>
                <c:pt idx="6684">
                  <c:v>6.9199829101570458</c:v>
                </c:pt>
                <c:pt idx="6685">
                  <c:v>6.8899841308600003</c:v>
                </c:pt>
                <c:pt idx="6686">
                  <c:v>7.0899963378910229</c:v>
                </c:pt>
                <c:pt idx="6687">
                  <c:v>7.6399841308600003</c:v>
                </c:pt>
                <c:pt idx="6688">
                  <c:v>7.2900085449220455</c:v>
                </c:pt>
                <c:pt idx="6689">
                  <c:v>7.0299987792970455</c:v>
                </c:pt>
                <c:pt idx="6690">
                  <c:v>6.5499877929690342</c:v>
                </c:pt>
                <c:pt idx="6691">
                  <c:v>6.5700073242190342</c:v>
                </c:pt>
                <c:pt idx="6692">
                  <c:v>6.8500061035160229</c:v>
                </c:pt>
                <c:pt idx="6693">
                  <c:v>7.1399841308600003</c:v>
                </c:pt>
                <c:pt idx="6694">
                  <c:v>6.8399963378910229</c:v>
                </c:pt>
                <c:pt idx="6695">
                  <c:v>6.6600036621100003</c:v>
                </c:pt>
                <c:pt idx="6696">
                  <c:v>6.5199890136720455</c:v>
                </c:pt>
                <c:pt idx="6697">
                  <c:v>7.1199951171880116</c:v>
                </c:pt>
                <c:pt idx="6698">
                  <c:v>7.8200073242190342</c:v>
                </c:pt>
                <c:pt idx="6699">
                  <c:v>7.1900024414070458</c:v>
                </c:pt>
                <c:pt idx="6700">
                  <c:v>7.0199890136720455</c:v>
                </c:pt>
                <c:pt idx="6701">
                  <c:v>7.1099853515630116</c:v>
                </c:pt>
                <c:pt idx="6702">
                  <c:v>6.7900085449220455</c:v>
                </c:pt>
                <c:pt idx="6703">
                  <c:v>6.7300109863290345</c:v>
                </c:pt>
                <c:pt idx="6704">
                  <c:v>6.3500061035160229</c:v>
                </c:pt>
                <c:pt idx="6705">
                  <c:v>6.25</c:v>
                </c:pt>
                <c:pt idx="6706">
                  <c:v>5.6900024414070458</c:v>
                </c:pt>
                <c:pt idx="6707">
                  <c:v>6.3099975585940342</c:v>
                </c:pt>
                <c:pt idx="6708">
                  <c:v>6.010009765625</c:v>
                </c:pt>
                <c:pt idx="6709">
                  <c:v>6.2699890136720455</c:v>
                </c:pt>
                <c:pt idx="6710">
                  <c:v>6.3399963378910229</c:v>
                </c:pt>
                <c:pt idx="6711">
                  <c:v>5.9100036621100003</c:v>
                </c:pt>
                <c:pt idx="6712">
                  <c:v>6.2300109863290345</c:v>
                </c:pt>
                <c:pt idx="6713">
                  <c:v>7.1199951171880116</c:v>
                </c:pt>
                <c:pt idx="6714">
                  <c:v>7.0700073242190342</c:v>
                </c:pt>
                <c:pt idx="6715">
                  <c:v>6.7900085449220455</c:v>
                </c:pt>
                <c:pt idx="6716">
                  <c:v>6.8200073242190342</c:v>
                </c:pt>
                <c:pt idx="6717">
                  <c:v>7.2699890136720455</c:v>
                </c:pt>
                <c:pt idx="6718">
                  <c:v>6.9499816894540345</c:v>
                </c:pt>
                <c:pt idx="6719">
                  <c:v>7.1300048828130116</c:v>
                </c:pt>
                <c:pt idx="6720">
                  <c:v>6.3299865722660229</c:v>
                </c:pt>
                <c:pt idx="6721">
                  <c:v>6.2799987792970455</c:v>
                </c:pt>
                <c:pt idx="6722">
                  <c:v>6.5</c:v>
                </c:pt>
                <c:pt idx="6723">
                  <c:v>6.3099975585940342</c:v>
                </c:pt>
                <c:pt idx="6724">
                  <c:v>6.510009765625</c:v>
                </c:pt>
                <c:pt idx="6725">
                  <c:v>6.8899841308600003</c:v>
                </c:pt>
                <c:pt idx="6726">
                  <c:v>7.1000061035160229</c:v>
                </c:pt>
                <c:pt idx="6727">
                  <c:v>6.6999816894540345</c:v>
                </c:pt>
                <c:pt idx="6728">
                  <c:v>6.5400085449220455</c:v>
                </c:pt>
                <c:pt idx="6729">
                  <c:v>6.989990234375</c:v>
                </c:pt>
                <c:pt idx="6730">
                  <c:v>6.4299926757820458</c:v>
                </c:pt>
                <c:pt idx="6731">
                  <c:v>5.9299926757820458</c:v>
                </c:pt>
                <c:pt idx="6732">
                  <c:v>6.0799865722660229</c:v>
                </c:pt>
                <c:pt idx="6733">
                  <c:v>5.9299926757820458</c:v>
                </c:pt>
                <c:pt idx="6734">
                  <c:v>5.9499816894540345</c:v>
                </c:pt>
                <c:pt idx="6735">
                  <c:v>6.6199951171880116</c:v>
                </c:pt>
                <c:pt idx="6736">
                  <c:v>7.0899963378910229</c:v>
                </c:pt>
                <c:pt idx="6737">
                  <c:v>7.0700073242190342</c:v>
                </c:pt>
                <c:pt idx="6738">
                  <c:v>7.0199890136720455</c:v>
                </c:pt>
                <c:pt idx="6739">
                  <c:v>6.4400024414070458</c:v>
                </c:pt>
                <c:pt idx="6740">
                  <c:v>6.25</c:v>
                </c:pt>
                <c:pt idx="6741">
                  <c:v>6.2200012207040345</c:v>
                </c:pt>
                <c:pt idx="6742">
                  <c:v>6.4100036621100003</c:v>
                </c:pt>
                <c:pt idx="6743">
                  <c:v>6.3599853515630116</c:v>
                </c:pt>
                <c:pt idx="6744">
                  <c:v>6.4599914550790345</c:v>
                </c:pt>
                <c:pt idx="6745">
                  <c:v>6.7300109863290345</c:v>
                </c:pt>
                <c:pt idx="6746">
                  <c:v>6.8200073242190342</c:v>
                </c:pt>
                <c:pt idx="6747">
                  <c:v>6.6799926757820458</c:v>
                </c:pt>
                <c:pt idx="6748">
                  <c:v>6.6600036621100003</c:v>
                </c:pt>
                <c:pt idx="6749">
                  <c:v>6.8399963378910229</c:v>
                </c:pt>
                <c:pt idx="6750">
                  <c:v>6.9400024414070458</c:v>
                </c:pt>
                <c:pt idx="6751">
                  <c:v>6.989990234375</c:v>
                </c:pt>
                <c:pt idx="6752">
                  <c:v>7.1799926757820458</c:v>
                </c:pt>
                <c:pt idx="6753">
                  <c:v>7.2799987792970455</c:v>
                </c:pt>
                <c:pt idx="6754">
                  <c:v>7.2699890136720455</c:v>
                </c:pt>
                <c:pt idx="6755">
                  <c:v>7.3599853515630116</c:v>
                </c:pt>
                <c:pt idx="6756">
                  <c:v>7.1499938964850003</c:v>
                </c:pt>
                <c:pt idx="6757">
                  <c:v>6.8999938964850003</c:v>
                </c:pt>
                <c:pt idx="6758">
                  <c:v>6.9299926757820458</c:v>
                </c:pt>
                <c:pt idx="6759">
                  <c:v>6.9199829101570458</c:v>
                </c:pt>
                <c:pt idx="6760">
                  <c:v>6.9700012207040345</c:v>
                </c:pt>
                <c:pt idx="6761">
                  <c:v>7.0400085449220455</c:v>
                </c:pt>
                <c:pt idx="6762">
                  <c:v>7.010009765625</c:v>
                </c:pt>
                <c:pt idx="6763">
                  <c:v>6.8599853515630116</c:v>
                </c:pt>
                <c:pt idx="6764">
                  <c:v>7.1300048828130116</c:v>
                </c:pt>
                <c:pt idx="6765">
                  <c:v>6.9700012207040345</c:v>
                </c:pt>
                <c:pt idx="6766">
                  <c:v>6.9700012207040345</c:v>
                </c:pt>
                <c:pt idx="6767">
                  <c:v>7.1399841308600003</c:v>
                </c:pt>
                <c:pt idx="6768">
                  <c:v>7.2099914550790345</c:v>
                </c:pt>
                <c:pt idx="6769">
                  <c:v>7.0499877929690342</c:v>
                </c:pt>
                <c:pt idx="6770">
                  <c:v>6.989990234375</c:v>
                </c:pt>
                <c:pt idx="6771">
                  <c:v>7.2200012207040345</c:v>
                </c:pt>
                <c:pt idx="6772">
                  <c:v>7.0299987792970455</c:v>
                </c:pt>
                <c:pt idx="6773">
                  <c:v>7.1099853515630116</c:v>
                </c:pt>
                <c:pt idx="6774">
                  <c:v>7.0799865722660229</c:v>
                </c:pt>
                <c:pt idx="6775">
                  <c:v>7.1699829101570458</c:v>
                </c:pt>
                <c:pt idx="6776">
                  <c:v>7.0599975585940342</c:v>
                </c:pt>
                <c:pt idx="6777">
                  <c:v>6.9100036621100003</c:v>
                </c:pt>
                <c:pt idx="6778">
                  <c:v>6.9299926757820458</c:v>
                </c:pt>
                <c:pt idx="6779">
                  <c:v>7.2300109863290345</c:v>
                </c:pt>
                <c:pt idx="6780">
                  <c:v>7.2799987792970455</c:v>
                </c:pt>
                <c:pt idx="6781">
                  <c:v>7.489990234375</c:v>
                </c:pt>
                <c:pt idx="6782">
                  <c:v>7.1900024414070458</c:v>
                </c:pt>
                <c:pt idx="6783">
                  <c:v>7.260009765625</c:v>
                </c:pt>
                <c:pt idx="6784">
                  <c:v>7.4100036621100003</c:v>
                </c:pt>
                <c:pt idx="6785">
                  <c:v>7.3299865722660229</c:v>
                </c:pt>
                <c:pt idx="6786">
                  <c:v>7.1799926757820458</c:v>
                </c:pt>
                <c:pt idx="6787">
                  <c:v>7.1199951171880116</c:v>
                </c:pt>
                <c:pt idx="6788">
                  <c:v>7.2099914550790345</c:v>
                </c:pt>
                <c:pt idx="6789">
                  <c:v>7.0299987792970455</c:v>
                </c:pt>
                <c:pt idx="6790">
                  <c:v>6.9800109863290345</c:v>
                </c:pt>
                <c:pt idx="6791">
                  <c:v>7.3800048828130116</c:v>
                </c:pt>
                <c:pt idx="6792">
                  <c:v>7.1600036621100003</c:v>
                </c:pt>
                <c:pt idx="6793">
                  <c:v>7.2200012207040345</c:v>
                </c:pt>
                <c:pt idx="6794">
                  <c:v>7.2999877929690342</c:v>
                </c:pt>
                <c:pt idx="6795">
                  <c:v>7.2300109863290345</c:v>
                </c:pt>
                <c:pt idx="6796">
                  <c:v>7.1999816894540345</c:v>
                </c:pt>
                <c:pt idx="6797">
                  <c:v>7.2300109863290345</c:v>
                </c:pt>
                <c:pt idx="6798">
                  <c:v>7.3599853515630116</c:v>
                </c:pt>
                <c:pt idx="6799">
                  <c:v>7.1199951171880116</c:v>
                </c:pt>
                <c:pt idx="6800">
                  <c:v>7.3699951171880116</c:v>
                </c:pt>
                <c:pt idx="6801">
                  <c:v>7.510009765625</c:v>
                </c:pt>
                <c:pt idx="6802">
                  <c:v>7.6799926757820458</c:v>
                </c:pt>
                <c:pt idx="6803">
                  <c:v>7.4199829101570458</c:v>
                </c:pt>
                <c:pt idx="6804">
                  <c:v>7.4100036621100003</c:v>
                </c:pt>
                <c:pt idx="6805">
                  <c:v>7.6999816894540345</c:v>
                </c:pt>
                <c:pt idx="6806">
                  <c:v>7.5400085449220455</c:v>
                </c:pt>
                <c:pt idx="6807">
                  <c:v>7.3800048828130116</c:v>
                </c:pt>
                <c:pt idx="6808">
                  <c:v>7.3099975585940342</c:v>
                </c:pt>
                <c:pt idx="6809">
                  <c:v>7.3999938964850003</c:v>
                </c:pt>
                <c:pt idx="6810">
                  <c:v>7.6399841308600003</c:v>
                </c:pt>
                <c:pt idx="6811">
                  <c:v>7.4599914550790345</c:v>
                </c:pt>
                <c:pt idx="6812">
                  <c:v>7.4400024414070458</c:v>
                </c:pt>
                <c:pt idx="6813">
                  <c:v>7.0700073242190342</c:v>
                </c:pt>
                <c:pt idx="6814">
                  <c:v>7.1000061035160229</c:v>
                </c:pt>
                <c:pt idx="6815">
                  <c:v>7.5299987792970455</c:v>
                </c:pt>
                <c:pt idx="6816">
                  <c:v>7.5199890136720455</c:v>
                </c:pt>
                <c:pt idx="6817">
                  <c:v>7.510009765625</c:v>
                </c:pt>
                <c:pt idx="6818">
                  <c:v>7.6600036621100003</c:v>
                </c:pt>
                <c:pt idx="6819">
                  <c:v>7.6199951171880116</c:v>
                </c:pt>
                <c:pt idx="6820">
                  <c:v>7.3500061035160229</c:v>
                </c:pt>
                <c:pt idx="6821">
                  <c:v>7.1900024414070458</c:v>
                </c:pt>
                <c:pt idx="6822">
                  <c:v>7.239990234375</c:v>
                </c:pt>
                <c:pt idx="6823">
                  <c:v>7.4499816894540345</c:v>
                </c:pt>
                <c:pt idx="6824">
                  <c:v>7.5299987792970455</c:v>
                </c:pt>
                <c:pt idx="6825">
                  <c:v>7.4400024414070458</c:v>
                </c:pt>
                <c:pt idx="6826">
                  <c:v>7.3299865722660229</c:v>
                </c:pt>
                <c:pt idx="6827">
                  <c:v>7.3899841308600003</c:v>
                </c:pt>
                <c:pt idx="6828">
                  <c:v>7.3800048828130116</c:v>
                </c:pt>
                <c:pt idx="6829">
                  <c:v>7.3099975585940342</c:v>
                </c:pt>
                <c:pt idx="6830">
                  <c:v>7.4100036621100003</c:v>
                </c:pt>
                <c:pt idx="6831">
                  <c:v>7.510009765625</c:v>
                </c:pt>
                <c:pt idx="6832">
                  <c:v>7.4199829101570458</c:v>
                </c:pt>
                <c:pt idx="6833">
                  <c:v>7.5499877929690342</c:v>
                </c:pt>
                <c:pt idx="6834">
                  <c:v>7.6699829101570458</c:v>
                </c:pt>
                <c:pt idx="6835">
                  <c:v>7.3800048828130116</c:v>
                </c:pt>
                <c:pt idx="6836">
                  <c:v>7.4400024414070458</c:v>
                </c:pt>
                <c:pt idx="6837">
                  <c:v>7.7699890136720455</c:v>
                </c:pt>
                <c:pt idx="6838">
                  <c:v>7.7099914550790345</c:v>
                </c:pt>
                <c:pt idx="6839">
                  <c:v>7.3599853515630116</c:v>
                </c:pt>
                <c:pt idx="6840">
                  <c:v>7.6000061035160229</c:v>
                </c:pt>
                <c:pt idx="6841">
                  <c:v>7.6999816894540345</c:v>
                </c:pt>
                <c:pt idx="6842">
                  <c:v>7.7099914550790345</c:v>
                </c:pt>
                <c:pt idx="6843">
                  <c:v>7.2799987792970455</c:v>
                </c:pt>
                <c:pt idx="6844">
                  <c:v>7.3299865722660229</c:v>
                </c:pt>
                <c:pt idx="6845">
                  <c:v>7.4700012207040345</c:v>
                </c:pt>
                <c:pt idx="6846">
                  <c:v>7.4599914550790345</c:v>
                </c:pt>
                <c:pt idx="6847">
                  <c:v>7.3200073242190342</c:v>
                </c:pt>
                <c:pt idx="6848">
                  <c:v>7.3099975585940342</c:v>
                </c:pt>
                <c:pt idx="6849">
                  <c:v>7.4800109863290345</c:v>
                </c:pt>
                <c:pt idx="6850">
                  <c:v>7.1499938964850003</c:v>
                </c:pt>
                <c:pt idx="6851">
                  <c:v>7.1499938964850003</c:v>
                </c:pt>
                <c:pt idx="6852">
                  <c:v>7.5299987792970455</c:v>
                </c:pt>
                <c:pt idx="6853">
                  <c:v>7.4400024414070458</c:v>
                </c:pt>
                <c:pt idx="6854">
                  <c:v>7.2200012207040345</c:v>
                </c:pt>
                <c:pt idx="6855">
                  <c:v>7.0700073242190342</c:v>
                </c:pt>
                <c:pt idx="6856">
                  <c:v>6.9100036621100003</c:v>
                </c:pt>
                <c:pt idx="6857">
                  <c:v>7.1600036621100003</c:v>
                </c:pt>
                <c:pt idx="6858">
                  <c:v>7.1900024414070458</c:v>
                </c:pt>
                <c:pt idx="6859">
                  <c:v>7.2099914550790345</c:v>
                </c:pt>
                <c:pt idx="6860">
                  <c:v>7.0400085449220455</c:v>
                </c:pt>
                <c:pt idx="6861">
                  <c:v>7.2099914550790345</c:v>
                </c:pt>
                <c:pt idx="6862">
                  <c:v>7.239990234375</c:v>
                </c:pt>
                <c:pt idx="6863">
                  <c:v>7.4700012207040345</c:v>
                </c:pt>
                <c:pt idx="6864">
                  <c:v>7.6799926757820458</c:v>
                </c:pt>
                <c:pt idx="6865">
                  <c:v>7.3899841308600003</c:v>
                </c:pt>
                <c:pt idx="6866">
                  <c:v>7.4199829101570458</c:v>
                </c:pt>
                <c:pt idx="6867">
                  <c:v>7.4599914550790345</c:v>
                </c:pt>
                <c:pt idx="6868">
                  <c:v>7.1099853515630116</c:v>
                </c:pt>
                <c:pt idx="6869">
                  <c:v>6.9700012207040345</c:v>
                </c:pt>
                <c:pt idx="6870">
                  <c:v>7</c:v>
                </c:pt>
                <c:pt idx="6871">
                  <c:v>7.0599975585940342</c:v>
                </c:pt>
                <c:pt idx="6872">
                  <c:v>7.2300109863290345</c:v>
                </c:pt>
                <c:pt idx="6873">
                  <c:v>7.1300048828130116</c:v>
                </c:pt>
                <c:pt idx="6874">
                  <c:v>6.8899841308600003</c:v>
                </c:pt>
                <c:pt idx="6875">
                  <c:v>6.8099975585940342</c:v>
                </c:pt>
                <c:pt idx="6876">
                  <c:v>6.9700012207040345</c:v>
                </c:pt>
                <c:pt idx="6877">
                  <c:v>6.8800048828130116</c:v>
                </c:pt>
                <c:pt idx="6878">
                  <c:v>6.7999877929690342</c:v>
                </c:pt>
                <c:pt idx="6879">
                  <c:v>6.7699890136720455</c:v>
                </c:pt>
                <c:pt idx="6880">
                  <c:v>6.7200012207040345</c:v>
                </c:pt>
                <c:pt idx="6881">
                  <c:v>6.6999816894540345</c:v>
                </c:pt>
                <c:pt idx="6882">
                  <c:v>7.0799865722660229</c:v>
                </c:pt>
                <c:pt idx="6883">
                  <c:v>6.7699890136720455</c:v>
                </c:pt>
                <c:pt idx="6884">
                  <c:v>7.0400085449220455</c:v>
                </c:pt>
                <c:pt idx="6885">
                  <c:v>6.7999877929690342</c:v>
                </c:pt>
                <c:pt idx="6886">
                  <c:v>6.489990234375</c:v>
                </c:pt>
                <c:pt idx="6887">
                  <c:v>6.4100036621100003</c:v>
                </c:pt>
                <c:pt idx="6888">
                  <c:v>6.6999816894540345</c:v>
                </c:pt>
                <c:pt idx="6889">
                  <c:v>7.010009765625</c:v>
                </c:pt>
                <c:pt idx="6890">
                  <c:v>7.2999877929690342</c:v>
                </c:pt>
                <c:pt idx="6891">
                  <c:v>7.5</c:v>
                </c:pt>
                <c:pt idx="6892">
                  <c:v>7.6000061035160229</c:v>
                </c:pt>
                <c:pt idx="6893">
                  <c:v>7.3299865722660229</c:v>
                </c:pt>
                <c:pt idx="6894">
                  <c:v>7.1300048828130116</c:v>
                </c:pt>
                <c:pt idx="6895">
                  <c:v>6.8099975585940342</c:v>
                </c:pt>
                <c:pt idx="6896">
                  <c:v>7.0899963378910229</c:v>
                </c:pt>
                <c:pt idx="6897">
                  <c:v>6.7900085449220455</c:v>
                </c:pt>
                <c:pt idx="6898">
                  <c:v>6.739990234375</c:v>
                </c:pt>
                <c:pt idx="6899">
                  <c:v>6.6300048828130116</c:v>
                </c:pt>
                <c:pt idx="6900">
                  <c:v>6.1199951171880116</c:v>
                </c:pt>
                <c:pt idx="6901">
                  <c:v>6.1699829101570458</c:v>
                </c:pt>
                <c:pt idx="6902">
                  <c:v>6.3299865722660229</c:v>
                </c:pt>
                <c:pt idx="6903">
                  <c:v>6.5199890136720455</c:v>
                </c:pt>
                <c:pt idx="6904">
                  <c:v>6.7999877929690342</c:v>
                </c:pt>
                <c:pt idx="6905">
                  <c:v>6.7799987792970455</c:v>
                </c:pt>
                <c:pt idx="6906">
                  <c:v>6.9499816894540345</c:v>
                </c:pt>
                <c:pt idx="6907">
                  <c:v>7.2999877929690342</c:v>
                </c:pt>
                <c:pt idx="6908">
                  <c:v>6.6999816894540345</c:v>
                </c:pt>
                <c:pt idx="6909">
                  <c:v>6.6600036621100003</c:v>
                </c:pt>
                <c:pt idx="6910">
                  <c:v>6.489990234375</c:v>
                </c:pt>
                <c:pt idx="6911">
                  <c:v>6.75</c:v>
                </c:pt>
                <c:pt idx="6912">
                  <c:v>6.8800048828130116</c:v>
                </c:pt>
                <c:pt idx="6913">
                  <c:v>6.4700012207040345</c:v>
                </c:pt>
                <c:pt idx="6914">
                  <c:v>6.1699829101570458</c:v>
                </c:pt>
                <c:pt idx="6915">
                  <c:v>6.2900085449220455</c:v>
                </c:pt>
                <c:pt idx="6916">
                  <c:v>6.0799865722660229</c:v>
                </c:pt>
                <c:pt idx="6917">
                  <c:v>6.6999816894540345</c:v>
                </c:pt>
                <c:pt idx="6918">
                  <c:v>7.1499938964850003</c:v>
                </c:pt>
                <c:pt idx="6919">
                  <c:v>7.010009765625</c:v>
                </c:pt>
                <c:pt idx="6920">
                  <c:v>7.260009765625</c:v>
                </c:pt>
                <c:pt idx="6921">
                  <c:v>7.2300109863290345</c:v>
                </c:pt>
                <c:pt idx="6922">
                  <c:v>6.6999816894540345</c:v>
                </c:pt>
                <c:pt idx="6923">
                  <c:v>6.6999816894540345</c:v>
                </c:pt>
                <c:pt idx="6924">
                  <c:v>6.2799987792970455</c:v>
                </c:pt>
                <c:pt idx="6925">
                  <c:v>6.4100036621100003</c:v>
                </c:pt>
                <c:pt idx="6926">
                  <c:v>6.25</c:v>
                </c:pt>
                <c:pt idx="6927">
                  <c:v>6.4700012207040345</c:v>
                </c:pt>
                <c:pt idx="6928">
                  <c:v>6.4199829101570458</c:v>
                </c:pt>
                <c:pt idx="6929">
                  <c:v>6.2900085449220455</c:v>
                </c:pt>
                <c:pt idx="6930">
                  <c:v>6.0199890136720455</c:v>
                </c:pt>
                <c:pt idx="6931">
                  <c:v>5.9400024414070458</c:v>
                </c:pt>
                <c:pt idx="6932">
                  <c:v>6.1000061035160229</c:v>
                </c:pt>
                <c:pt idx="6933">
                  <c:v>6.3899841308600003</c:v>
                </c:pt>
                <c:pt idx="6934">
                  <c:v>6.2099914550790345</c:v>
                </c:pt>
                <c:pt idx="6935">
                  <c:v>5.8699951171880116</c:v>
                </c:pt>
                <c:pt idx="6936">
                  <c:v>5.8699951171880116</c:v>
                </c:pt>
                <c:pt idx="6937">
                  <c:v>6</c:v>
                </c:pt>
                <c:pt idx="6938">
                  <c:v>6.260009765625</c:v>
                </c:pt>
                <c:pt idx="6939">
                  <c:v>5.8299865722660229</c:v>
                </c:pt>
                <c:pt idx="6940">
                  <c:v>6.6699829101570458</c:v>
                </c:pt>
                <c:pt idx="6941">
                  <c:v>6.5899963378910229</c:v>
                </c:pt>
                <c:pt idx="6942">
                  <c:v>7.010009765625</c:v>
                </c:pt>
                <c:pt idx="6943">
                  <c:v>7.239990234375</c:v>
                </c:pt>
                <c:pt idx="6944">
                  <c:v>7.1099853515630116</c:v>
                </c:pt>
                <c:pt idx="6945">
                  <c:v>6.9199829101570458</c:v>
                </c:pt>
                <c:pt idx="6946">
                  <c:v>6.8599853515630116</c:v>
                </c:pt>
                <c:pt idx="6947">
                  <c:v>6.0299987792970455</c:v>
                </c:pt>
                <c:pt idx="6948">
                  <c:v>5.5499877929690342</c:v>
                </c:pt>
                <c:pt idx="6949">
                  <c:v>5.7799987792970455</c:v>
                </c:pt>
                <c:pt idx="6950">
                  <c:v>6.6300048828130116</c:v>
                </c:pt>
                <c:pt idx="6951">
                  <c:v>6.6399841308600003</c:v>
                </c:pt>
                <c:pt idx="6952">
                  <c:v>6.4599914550790345</c:v>
                </c:pt>
                <c:pt idx="6953">
                  <c:v>6.8500061035160229</c:v>
                </c:pt>
                <c:pt idx="6954">
                  <c:v>6.0199890136720455</c:v>
                </c:pt>
                <c:pt idx="6955">
                  <c:v>6.5</c:v>
                </c:pt>
                <c:pt idx="6956">
                  <c:v>6.6600036621100003</c:v>
                </c:pt>
                <c:pt idx="6957">
                  <c:v>6.4800109863290345</c:v>
                </c:pt>
                <c:pt idx="6958">
                  <c:v>5.9199829101570458</c:v>
                </c:pt>
                <c:pt idx="6959">
                  <c:v>4.989990234375</c:v>
                </c:pt>
                <c:pt idx="6960">
                  <c:v>5.2200012207040345</c:v>
                </c:pt>
                <c:pt idx="6961">
                  <c:v>5.8500061035160229</c:v>
                </c:pt>
                <c:pt idx="6962">
                  <c:v>5.9400024414070458</c:v>
                </c:pt>
                <c:pt idx="6963">
                  <c:v>5.9599914550790345</c:v>
                </c:pt>
                <c:pt idx="6964">
                  <c:v>5.4100036621100003</c:v>
                </c:pt>
                <c:pt idx="6965">
                  <c:v>6.1399841308600003</c:v>
                </c:pt>
                <c:pt idx="6966">
                  <c:v>5.8500061035160229</c:v>
                </c:pt>
                <c:pt idx="6967">
                  <c:v>5.4599914550790345</c:v>
                </c:pt>
                <c:pt idx="6968">
                  <c:v>5.739990234375</c:v>
                </c:pt>
                <c:pt idx="6969">
                  <c:v>5.9100036621100003</c:v>
                </c:pt>
                <c:pt idx="6970">
                  <c:v>5.3699951171880116</c:v>
                </c:pt>
                <c:pt idx="6971">
                  <c:v>5.4100036621100003</c:v>
                </c:pt>
                <c:pt idx="6972">
                  <c:v>5.5700073242190342</c:v>
                </c:pt>
                <c:pt idx="6973">
                  <c:v>4.7200012207040345</c:v>
                </c:pt>
                <c:pt idx="6974">
                  <c:v>5.1799926757820458</c:v>
                </c:pt>
                <c:pt idx="6975">
                  <c:v>4.6199951171880116</c:v>
                </c:pt>
                <c:pt idx="6976">
                  <c:v>5.4400024414070458</c:v>
                </c:pt>
                <c:pt idx="6977">
                  <c:v>4.1699829101570458</c:v>
                </c:pt>
                <c:pt idx="6978">
                  <c:v>4.1799926757820458</c:v>
                </c:pt>
                <c:pt idx="6979">
                  <c:v>4.6199951171880116</c:v>
                </c:pt>
                <c:pt idx="6980">
                  <c:v>4.8800048828130116</c:v>
                </c:pt>
                <c:pt idx="6981">
                  <c:v>4.6600036621100003</c:v>
                </c:pt>
                <c:pt idx="6982">
                  <c:v>4.9700012207040345</c:v>
                </c:pt>
                <c:pt idx="6983">
                  <c:v>5.5499877929690342</c:v>
                </c:pt>
                <c:pt idx="6984">
                  <c:v>5.4499816894540345</c:v>
                </c:pt>
                <c:pt idx="6985">
                  <c:v>5.3599853515630116</c:v>
                </c:pt>
                <c:pt idx="6986">
                  <c:v>5.7200012207040345</c:v>
                </c:pt>
                <c:pt idx="6987">
                  <c:v>6.2099914550790345</c:v>
                </c:pt>
                <c:pt idx="6988">
                  <c:v>5.5700073242190342</c:v>
                </c:pt>
                <c:pt idx="6989">
                  <c:v>5.4599914550790345</c:v>
                </c:pt>
                <c:pt idx="6990">
                  <c:v>5.6000061035160229</c:v>
                </c:pt>
                <c:pt idx="6991">
                  <c:v>4.5700073242190342</c:v>
                </c:pt>
                <c:pt idx="6992">
                  <c:v>4.8299865722660229</c:v>
                </c:pt>
                <c:pt idx="6993">
                  <c:v>4.75</c:v>
                </c:pt>
                <c:pt idx="6994">
                  <c:v>4.5299987792970455</c:v>
                </c:pt>
                <c:pt idx="6995">
                  <c:v>5.1300048828130116</c:v>
                </c:pt>
                <c:pt idx="6996">
                  <c:v>5.6199951171880116</c:v>
                </c:pt>
                <c:pt idx="6997">
                  <c:v>5.7900085449220455</c:v>
                </c:pt>
                <c:pt idx="6998">
                  <c:v>5.2699890136720455</c:v>
                </c:pt>
                <c:pt idx="6999">
                  <c:v>4.989990234375</c:v>
                </c:pt>
                <c:pt idx="7000">
                  <c:v>5.510009765625</c:v>
                </c:pt>
                <c:pt idx="7001">
                  <c:v>6.4400024414070458</c:v>
                </c:pt>
                <c:pt idx="7002">
                  <c:v>6.5599975585940342</c:v>
                </c:pt>
                <c:pt idx="7003">
                  <c:v>6.1399841308600003</c:v>
                </c:pt>
                <c:pt idx="7004">
                  <c:v>5.8500061035160229</c:v>
                </c:pt>
                <c:pt idx="7005">
                  <c:v>6.0199890136720455</c:v>
                </c:pt>
                <c:pt idx="7006">
                  <c:v>7.260009765625</c:v>
                </c:pt>
                <c:pt idx="7007">
                  <c:v>6.2900085449220455</c:v>
                </c:pt>
                <c:pt idx="7008">
                  <c:v>5.7200012207040345</c:v>
                </c:pt>
                <c:pt idx="7009">
                  <c:v>5.5299987792970455</c:v>
                </c:pt>
                <c:pt idx="7010">
                  <c:v>4.9100036621100003</c:v>
                </c:pt>
                <c:pt idx="7011">
                  <c:v>4.4800109863290345</c:v>
                </c:pt>
                <c:pt idx="7012">
                  <c:v>4.1399841308600003</c:v>
                </c:pt>
                <c:pt idx="7013">
                  <c:v>4.1600036621100003</c:v>
                </c:pt>
                <c:pt idx="7014">
                  <c:v>4.9100036621100003</c:v>
                </c:pt>
                <c:pt idx="7015">
                  <c:v>5.1399841308600003</c:v>
                </c:pt>
                <c:pt idx="7016">
                  <c:v>5.3800048828130116</c:v>
                </c:pt>
                <c:pt idx="7017">
                  <c:v>5.8399963378910229</c:v>
                </c:pt>
                <c:pt idx="7018">
                  <c:v>5.75</c:v>
                </c:pt>
                <c:pt idx="7019">
                  <c:v>5.5799865722660229</c:v>
                </c:pt>
                <c:pt idx="7020">
                  <c:v>5.9700012207040345</c:v>
                </c:pt>
                <c:pt idx="7021">
                  <c:v>6.75</c:v>
                </c:pt>
                <c:pt idx="7022">
                  <c:v>5.1699829101570458</c:v>
                </c:pt>
                <c:pt idx="7023">
                  <c:v>4.9299926757820458</c:v>
                </c:pt>
                <c:pt idx="7024">
                  <c:v>6.0599975585940342</c:v>
                </c:pt>
                <c:pt idx="7025">
                  <c:v>4.8099975585940342</c:v>
                </c:pt>
                <c:pt idx="7026">
                  <c:v>4.2999877929690342</c:v>
                </c:pt>
                <c:pt idx="7027">
                  <c:v>4.2900085449220455</c:v>
                </c:pt>
                <c:pt idx="7028">
                  <c:v>3.6499938964850003</c:v>
                </c:pt>
                <c:pt idx="7029">
                  <c:v>3.5599975585940342</c:v>
                </c:pt>
                <c:pt idx="7030">
                  <c:v>4.4499816894540345</c:v>
                </c:pt>
                <c:pt idx="7031">
                  <c:v>3.989990234375</c:v>
                </c:pt>
                <c:pt idx="7032">
                  <c:v>3.5799865722660229</c:v>
                </c:pt>
                <c:pt idx="7033">
                  <c:v>3.6799926757820458</c:v>
                </c:pt>
                <c:pt idx="7034">
                  <c:v>3.8399963378910229</c:v>
                </c:pt>
                <c:pt idx="7035">
                  <c:v>3.2999877929690342</c:v>
                </c:pt>
                <c:pt idx="7036">
                  <c:v>4.8500061035160229</c:v>
                </c:pt>
                <c:pt idx="7037">
                  <c:v>5.0899963378910229</c:v>
                </c:pt>
                <c:pt idx="7038">
                  <c:v>3.4100036621100003</c:v>
                </c:pt>
                <c:pt idx="7039">
                  <c:v>3.6399841308600003</c:v>
                </c:pt>
                <c:pt idx="7040">
                  <c:v>4.9299926757820458</c:v>
                </c:pt>
                <c:pt idx="7041">
                  <c:v>4.5</c:v>
                </c:pt>
                <c:pt idx="7042">
                  <c:v>5.6300048828130116</c:v>
                </c:pt>
                <c:pt idx="7043">
                  <c:v>8.3999938964850003</c:v>
                </c:pt>
                <c:pt idx="7044">
                  <c:v>8.9700012207040345</c:v>
                </c:pt>
                <c:pt idx="7045">
                  <c:v>9.5199890136720455</c:v>
                </c:pt>
                <c:pt idx="7046">
                  <c:v>10.040008544922046</c:v>
                </c:pt>
                <c:pt idx="7047">
                  <c:v>9.7099914550790345</c:v>
                </c:pt>
                <c:pt idx="7048">
                  <c:v>8</c:v>
                </c:pt>
                <c:pt idx="7049">
                  <c:v>6.6199951171880116</c:v>
                </c:pt>
                <c:pt idx="7050">
                  <c:v>6.8699951171880116</c:v>
                </c:pt>
                <c:pt idx="7051">
                  <c:v>6.1300048828130116</c:v>
                </c:pt>
                <c:pt idx="7052">
                  <c:v>6.4199829101570458</c:v>
                </c:pt>
                <c:pt idx="7053">
                  <c:v>5.2699890136720455</c:v>
                </c:pt>
                <c:pt idx="7054">
                  <c:v>5.8999938964850003</c:v>
                </c:pt>
                <c:pt idx="7055">
                  <c:v>5.2699890136720455</c:v>
                </c:pt>
                <c:pt idx="7056">
                  <c:v>5.5599975585940342</c:v>
                </c:pt>
                <c:pt idx="7057">
                  <c:v>4.7200012207040345</c:v>
                </c:pt>
                <c:pt idx="7058">
                  <c:v>4.239990234375</c:v>
                </c:pt>
                <c:pt idx="7059">
                  <c:v>5.1000061035160229</c:v>
                </c:pt>
                <c:pt idx="7060">
                  <c:v>5.25</c:v>
                </c:pt>
                <c:pt idx="7061">
                  <c:v>4.9400024414070458</c:v>
                </c:pt>
                <c:pt idx="7062">
                  <c:v>4.4499816894540345</c:v>
                </c:pt>
                <c:pt idx="7063">
                  <c:v>5.260009765625</c:v>
                </c:pt>
                <c:pt idx="7064">
                  <c:v>5.7699890136720455</c:v>
                </c:pt>
                <c:pt idx="7065">
                  <c:v>6.8800048828130116</c:v>
                </c:pt>
                <c:pt idx="7066">
                  <c:v>5.8200073242190342</c:v>
                </c:pt>
                <c:pt idx="7067">
                  <c:v>6.1900024414070458</c:v>
                </c:pt>
                <c:pt idx="7068">
                  <c:v>5.760009765625</c:v>
                </c:pt>
                <c:pt idx="7069">
                  <c:v>5.7699890136720455</c:v>
                </c:pt>
                <c:pt idx="7070">
                  <c:v>5.6600036621100003</c:v>
                </c:pt>
                <c:pt idx="7071">
                  <c:v>5.0700073242190342</c:v>
                </c:pt>
                <c:pt idx="7072">
                  <c:v>3.9199829101570458</c:v>
                </c:pt>
                <c:pt idx="7073">
                  <c:v>4.2699890136720455</c:v>
                </c:pt>
                <c:pt idx="7074">
                  <c:v>4.3699951171880116</c:v>
                </c:pt>
                <c:pt idx="7075">
                  <c:v>4.4700012207040345</c:v>
                </c:pt>
                <c:pt idx="7076">
                  <c:v>4.8200073242190342</c:v>
                </c:pt>
                <c:pt idx="7077">
                  <c:v>4.6999816894540345</c:v>
                </c:pt>
                <c:pt idx="7078">
                  <c:v>4.489990234375</c:v>
                </c:pt>
                <c:pt idx="7079">
                  <c:v>5.1999816894540345</c:v>
                </c:pt>
                <c:pt idx="7080">
                  <c:v>5.1999816894540345</c:v>
                </c:pt>
                <c:pt idx="7081">
                  <c:v>4.9100036621100003</c:v>
                </c:pt>
                <c:pt idx="7082">
                  <c:v>4.8200073242190342</c:v>
                </c:pt>
                <c:pt idx="7083">
                  <c:v>5.2799987792970455</c:v>
                </c:pt>
                <c:pt idx="7084">
                  <c:v>5.1799926757820458</c:v>
                </c:pt>
                <c:pt idx="7085">
                  <c:v>5.1499938964850003</c:v>
                </c:pt>
                <c:pt idx="7086">
                  <c:v>5.2799987792970455</c:v>
                </c:pt>
                <c:pt idx="7087">
                  <c:v>5.0499877929690342</c:v>
                </c:pt>
                <c:pt idx="7088">
                  <c:v>4.9100036621100003</c:v>
                </c:pt>
                <c:pt idx="7089">
                  <c:v>5.5599975585940342</c:v>
                </c:pt>
                <c:pt idx="7090">
                  <c:v>5.3899841308600003</c:v>
                </c:pt>
                <c:pt idx="7091">
                  <c:v>4.2099914550790345</c:v>
                </c:pt>
                <c:pt idx="7092">
                  <c:v>3.8099975585940342</c:v>
                </c:pt>
                <c:pt idx="7093">
                  <c:v>4.2099914550790345</c:v>
                </c:pt>
                <c:pt idx="7094">
                  <c:v>4.4199829101570458</c:v>
                </c:pt>
                <c:pt idx="7095">
                  <c:v>4.8599853515630116</c:v>
                </c:pt>
                <c:pt idx="7096">
                  <c:v>4.25</c:v>
                </c:pt>
                <c:pt idx="7097">
                  <c:v>4.6699829101570458</c:v>
                </c:pt>
                <c:pt idx="7098">
                  <c:v>4.9100036621100003</c:v>
                </c:pt>
                <c:pt idx="7099">
                  <c:v>5.4599914550790345</c:v>
                </c:pt>
                <c:pt idx="7100">
                  <c:v>5.5599975585940342</c:v>
                </c:pt>
                <c:pt idx="7101">
                  <c:v>5.4299926757820458</c:v>
                </c:pt>
                <c:pt idx="7102">
                  <c:v>5.1300048828130116</c:v>
                </c:pt>
                <c:pt idx="7103">
                  <c:v>4.6699829101570458</c:v>
                </c:pt>
                <c:pt idx="7104">
                  <c:v>4.3899841308600003</c:v>
                </c:pt>
                <c:pt idx="7105">
                  <c:v>4.0899963378910229</c:v>
                </c:pt>
                <c:pt idx="7106">
                  <c:v>5.010009765625</c:v>
                </c:pt>
                <c:pt idx="7107">
                  <c:v>4.6399841308600003</c:v>
                </c:pt>
                <c:pt idx="7108">
                  <c:v>5.1699829101570458</c:v>
                </c:pt>
                <c:pt idx="7109">
                  <c:v>5.2099914550790345</c:v>
                </c:pt>
                <c:pt idx="7110">
                  <c:v>5.1000061035160229</c:v>
                </c:pt>
                <c:pt idx="7111">
                  <c:v>5.1600036621100003</c:v>
                </c:pt>
                <c:pt idx="7112">
                  <c:v>5.1600036621100003</c:v>
                </c:pt>
                <c:pt idx="7113">
                  <c:v>4.9800109863290345</c:v>
                </c:pt>
                <c:pt idx="7114">
                  <c:v>5.1600036621100003</c:v>
                </c:pt>
                <c:pt idx="7115">
                  <c:v>4.8399963378910229</c:v>
                </c:pt>
                <c:pt idx="7116">
                  <c:v>5.2200012207040345</c:v>
                </c:pt>
                <c:pt idx="7117">
                  <c:v>5.5199890136720455</c:v>
                </c:pt>
                <c:pt idx="7118">
                  <c:v>5.7200012207040345</c:v>
                </c:pt>
                <c:pt idx="7119">
                  <c:v>5.0899963378910229</c:v>
                </c:pt>
                <c:pt idx="7120">
                  <c:v>5.2900085449220455</c:v>
                </c:pt>
                <c:pt idx="7121">
                  <c:v>4.9599914550790345</c:v>
                </c:pt>
                <c:pt idx="7122">
                  <c:v>4.8699951171880116</c:v>
                </c:pt>
                <c:pt idx="7123">
                  <c:v>5.2099914550790345</c:v>
                </c:pt>
                <c:pt idx="7124">
                  <c:v>5.7200012207040345</c:v>
                </c:pt>
                <c:pt idx="7125">
                  <c:v>5.2999877929690342</c:v>
                </c:pt>
                <c:pt idx="7126">
                  <c:v>5.0899963378910229</c:v>
                </c:pt>
                <c:pt idx="7127">
                  <c:v>5.2799987792970455</c:v>
                </c:pt>
                <c:pt idx="7128">
                  <c:v>5.3800048828130116</c:v>
                </c:pt>
                <c:pt idx="7129">
                  <c:v>5.7799987792970455</c:v>
                </c:pt>
                <c:pt idx="7130">
                  <c:v>4.8099975585940342</c:v>
                </c:pt>
                <c:pt idx="7131">
                  <c:v>5.010009765625</c:v>
                </c:pt>
                <c:pt idx="7132">
                  <c:v>4.989990234375</c:v>
                </c:pt>
                <c:pt idx="7133">
                  <c:v>5.2200012207040345</c:v>
                </c:pt>
                <c:pt idx="7134">
                  <c:v>5.5199890136720455</c:v>
                </c:pt>
                <c:pt idx="7135">
                  <c:v>5.6499938964850003</c:v>
                </c:pt>
                <c:pt idx="7136">
                  <c:v>6.0700073242190342</c:v>
                </c:pt>
                <c:pt idx="7137">
                  <c:v>5.8899841308600003</c:v>
                </c:pt>
                <c:pt idx="7138">
                  <c:v>5.8999938964850003</c:v>
                </c:pt>
                <c:pt idx="7139">
                  <c:v>5.8599853515630116</c:v>
                </c:pt>
                <c:pt idx="7140">
                  <c:v>6.4100036621100003</c:v>
                </c:pt>
                <c:pt idx="7141">
                  <c:v>5.8299865722660229</c:v>
                </c:pt>
                <c:pt idx="7142">
                  <c:v>5.6000061035160229</c:v>
                </c:pt>
                <c:pt idx="7143">
                  <c:v>5.4499816894540345</c:v>
                </c:pt>
                <c:pt idx="7144">
                  <c:v>5.4100036621100003</c:v>
                </c:pt>
                <c:pt idx="7145">
                  <c:v>5.4299926757820458</c:v>
                </c:pt>
                <c:pt idx="7146">
                  <c:v>5.2699890136720455</c:v>
                </c:pt>
                <c:pt idx="7147">
                  <c:v>5.2699890136720455</c:v>
                </c:pt>
                <c:pt idx="7148">
                  <c:v>5.5</c:v>
                </c:pt>
                <c:pt idx="7149">
                  <c:v>5.9400024414070458</c:v>
                </c:pt>
                <c:pt idx="7150">
                  <c:v>5.0299987792970455</c:v>
                </c:pt>
                <c:pt idx="7151">
                  <c:v>5.3200073242190342</c:v>
                </c:pt>
                <c:pt idx="7152">
                  <c:v>5.6799926757820458</c:v>
                </c:pt>
                <c:pt idx="7153">
                  <c:v>5.4800109863290345</c:v>
                </c:pt>
                <c:pt idx="7154">
                  <c:v>5.4800109863290345</c:v>
                </c:pt>
                <c:pt idx="7155">
                  <c:v>5.5599975585940342</c:v>
                </c:pt>
                <c:pt idx="7156">
                  <c:v>5.6199951171880116</c:v>
                </c:pt>
                <c:pt idx="7157">
                  <c:v>5.7799987792970455</c:v>
                </c:pt>
                <c:pt idx="7158">
                  <c:v>5.9499816894540345</c:v>
                </c:pt>
                <c:pt idx="7159">
                  <c:v>6.010009765625</c:v>
                </c:pt>
                <c:pt idx="7160">
                  <c:v>5.9199829101570458</c:v>
                </c:pt>
                <c:pt idx="7161">
                  <c:v>5.7200012207040345</c:v>
                </c:pt>
                <c:pt idx="7162">
                  <c:v>5.3599853515630116</c:v>
                </c:pt>
                <c:pt idx="7163">
                  <c:v>5.510009765625</c:v>
                </c:pt>
                <c:pt idx="7164">
                  <c:v>5.4400024414070458</c:v>
                </c:pt>
                <c:pt idx="7165">
                  <c:v>5.5</c:v>
                </c:pt>
                <c:pt idx="7166">
                  <c:v>5.7900085449220455</c:v>
                </c:pt>
                <c:pt idx="7167">
                  <c:v>6</c:v>
                </c:pt>
                <c:pt idx="7168">
                  <c:v>6.0700073242190342</c:v>
                </c:pt>
                <c:pt idx="7169">
                  <c:v>6.1199951171880116</c:v>
                </c:pt>
                <c:pt idx="7170">
                  <c:v>6.1000061035160229</c:v>
                </c:pt>
                <c:pt idx="7171">
                  <c:v>6.1300048828130116</c:v>
                </c:pt>
                <c:pt idx="7172">
                  <c:v>5.9599914550790345</c:v>
                </c:pt>
                <c:pt idx="7173">
                  <c:v>5.7699890136720455</c:v>
                </c:pt>
                <c:pt idx="7174">
                  <c:v>5.7799987792970455</c:v>
                </c:pt>
                <c:pt idx="7175">
                  <c:v>5.6399841308600003</c:v>
                </c:pt>
                <c:pt idx="7176">
                  <c:v>5.8699951171880116</c:v>
                </c:pt>
                <c:pt idx="7177">
                  <c:v>5.760009765625</c:v>
                </c:pt>
                <c:pt idx="7178">
                  <c:v>5.6000061035160229</c:v>
                </c:pt>
                <c:pt idx="7179">
                  <c:v>5.3800048828130116</c:v>
                </c:pt>
                <c:pt idx="7180">
                  <c:v>5.5799865722660229</c:v>
                </c:pt>
                <c:pt idx="7181">
                  <c:v>6.3399963378910229</c:v>
                </c:pt>
                <c:pt idx="7182">
                  <c:v>5.9800109863290345</c:v>
                </c:pt>
                <c:pt idx="7183">
                  <c:v>5.6399841308600003</c:v>
                </c:pt>
                <c:pt idx="7184">
                  <c:v>5.6099853515630116</c:v>
                </c:pt>
                <c:pt idx="7185">
                  <c:v>5.9499816894540345</c:v>
                </c:pt>
                <c:pt idx="7186">
                  <c:v>6.0599975585940342</c:v>
                </c:pt>
                <c:pt idx="7187">
                  <c:v>6.0499877929690342</c:v>
                </c:pt>
                <c:pt idx="7188">
                  <c:v>5.7799987792970455</c:v>
                </c:pt>
                <c:pt idx="7189">
                  <c:v>5.3999938964850003</c:v>
                </c:pt>
                <c:pt idx="7190">
                  <c:v>5.5299987792970455</c:v>
                </c:pt>
                <c:pt idx="7191">
                  <c:v>6.010009765625</c:v>
                </c:pt>
                <c:pt idx="7192">
                  <c:v>5.4100036621100003</c:v>
                </c:pt>
                <c:pt idx="7193">
                  <c:v>5.7799987792970455</c:v>
                </c:pt>
                <c:pt idx="7194">
                  <c:v>5.510009765625</c:v>
                </c:pt>
                <c:pt idx="7195">
                  <c:v>5.6099853515630116</c:v>
                </c:pt>
                <c:pt idx="7196">
                  <c:v>6.1699829101570458</c:v>
                </c:pt>
                <c:pt idx="7197">
                  <c:v>6.1600036621100003</c:v>
                </c:pt>
                <c:pt idx="7198">
                  <c:v>5.8599853515630116</c:v>
                </c:pt>
                <c:pt idx="7199">
                  <c:v>5.6000061035160229</c:v>
                </c:pt>
                <c:pt idx="7200">
                  <c:v>5.5599975585940342</c:v>
                </c:pt>
                <c:pt idx="7201">
                  <c:v>5.6499938964850003</c:v>
                </c:pt>
                <c:pt idx="7202">
                  <c:v>5.760009765625</c:v>
                </c:pt>
                <c:pt idx="7203">
                  <c:v>5.8200073242190342</c:v>
                </c:pt>
                <c:pt idx="7204">
                  <c:v>5.8999938964850003</c:v>
                </c:pt>
                <c:pt idx="7205">
                  <c:v>6.1000061035160229</c:v>
                </c:pt>
                <c:pt idx="7206">
                  <c:v>5.8599853515630116</c:v>
                </c:pt>
                <c:pt idx="7207">
                  <c:v>6.0499877929690342</c:v>
                </c:pt>
                <c:pt idx="7208">
                  <c:v>5.9499816894540345</c:v>
                </c:pt>
                <c:pt idx="7209">
                  <c:v>5.7099914550790345</c:v>
                </c:pt>
                <c:pt idx="7210">
                  <c:v>5.8500061035160229</c:v>
                </c:pt>
                <c:pt idx="7211">
                  <c:v>6.0199890136720455</c:v>
                </c:pt>
                <c:pt idx="7212">
                  <c:v>6.0700073242190342</c:v>
                </c:pt>
                <c:pt idx="7213">
                  <c:v>5.5</c:v>
                </c:pt>
                <c:pt idx="7214">
                  <c:v>5.4499816894540345</c:v>
                </c:pt>
                <c:pt idx="7215">
                  <c:v>5.7799987792970455</c:v>
                </c:pt>
                <c:pt idx="7216">
                  <c:v>5.8200073242190342</c:v>
                </c:pt>
                <c:pt idx="7217">
                  <c:v>5.5400085449220455</c:v>
                </c:pt>
                <c:pt idx="7218">
                  <c:v>5.760009765625</c:v>
                </c:pt>
                <c:pt idx="7219">
                  <c:v>6.2200012207040345</c:v>
                </c:pt>
                <c:pt idx="7220">
                  <c:v>6.1499938964850003</c:v>
                </c:pt>
                <c:pt idx="7221">
                  <c:v>5.8899841308600003</c:v>
                </c:pt>
                <c:pt idx="7222">
                  <c:v>5.9599914550790345</c:v>
                </c:pt>
                <c:pt idx="7223">
                  <c:v>6.1300048828130116</c:v>
                </c:pt>
                <c:pt idx="7224">
                  <c:v>5.6300048828130116</c:v>
                </c:pt>
                <c:pt idx="7225">
                  <c:v>5.6499938964850003</c:v>
                </c:pt>
                <c:pt idx="7226">
                  <c:v>5.7900085449220455</c:v>
                </c:pt>
                <c:pt idx="7227">
                  <c:v>6.1000061035160229</c:v>
                </c:pt>
                <c:pt idx="7228">
                  <c:v>6.2099914550790345</c:v>
                </c:pt>
                <c:pt idx="7229">
                  <c:v>6.3099975585940342</c:v>
                </c:pt>
                <c:pt idx="7230">
                  <c:v>6.3200073242190342</c:v>
                </c:pt>
                <c:pt idx="7231">
                  <c:v>5.4700012207040345</c:v>
                </c:pt>
                <c:pt idx="7232">
                  <c:v>5.2999877929690342</c:v>
                </c:pt>
                <c:pt idx="7233">
                  <c:v>5.3599853515630116</c:v>
                </c:pt>
                <c:pt idx="7234">
                  <c:v>5.3800048828130116</c:v>
                </c:pt>
                <c:pt idx="7235">
                  <c:v>5.510009765625</c:v>
                </c:pt>
                <c:pt idx="7236">
                  <c:v>5.3999938964850003</c:v>
                </c:pt>
                <c:pt idx="7237">
                  <c:v>5.5700073242190342</c:v>
                </c:pt>
                <c:pt idx="7238">
                  <c:v>5.8299865722660229</c:v>
                </c:pt>
                <c:pt idx="7239">
                  <c:v>6.0799865722660229</c:v>
                </c:pt>
                <c:pt idx="7240">
                  <c:v>5.8200073242190342</c:v>
                </c:pt>
                <c:pt idx="7241">
                  <c:v>5.8999938964850003</c:v>
                </c:pt>
                <c:pt idx="7242">
                  <c:v>6.1199951171880116</c:v>
                </c:pt>
                <c:pt idx="7243">
                  <c:v>5.6699829101570458</c:v>
                </c:pt>
                <c:pt idx="7244">
                  <c:v>5.6399841308600003</c:v>
                </c:pt>
                <c:pt idx="7245">
                  <c:v>5.7200012207040345</c:v>
                </c:pt>
                <c:pt idx="7246">
                  <c:v>5.5799865722660229</c:v>
                </c:pt>
                <c:pt idx="7247">
                  <c:v>5.3399963378910229</c:v>
                </c:pt>
                <c:pt idx="7248">
                  <c:v>5.3699951171880116</c:v>
                </c:pt>
                <c:pt idx="7249">
                  <c:v>5.510009765625</c:v>
                </c:pt>
                <c:pt idx="7250">
                  <c:v>5.5199890136720455</c:v>
                </c:pt>
                <c:pt idx="7251">
                  <c:v>5.2799987792970455</c:v>
                </c:pt>
                <c:pt idx="7252">
                  <c:v>5.2999877929690342</c:v>
                </c:pt>
                <c:pt idx="7253">
                  <c:v>5.5700073242190342</c:v>
                </c:pt>
                <c:pt idx="7254">
                  <c:v>5.9299926757820458</c:v>
                </c:pt>
                <c:pt idx="7255">
                  <c:v>5.9400024414070458</c:v>
                </c:pt>
                <c:pt idx="7256">
                  <c:v>6.010009765625</c:v>
                </c:pt>
                <c:pt idx="7257">
                  <c:v>6</c:v>
                </c:pt>
                <c:pt idx="7258">
                  <c:v>5.75</c:v>
                </c:pt>
                <c:pt idx="7259">
                  <c:v>6.1600036621100003</c:v>
                </c:pt>
                <c:pt idx="7260">
                  <c:v>5.7799987792970455</c:v>
                </c:pt>
                <c:pt idx="7261">
                  <c:v>5.6199951171880116</c:v>
                </c:pt>
                <c:pt idx="7262">
                  <c:v>5.7799987792970455</c:v>
                </c:pt>
                <c:pt idx="7263">
                  <c:v>5.8299865722660229</c:v>
                </c:pt>
                <c:pt idx="7264">
                  <c:v>5.3899841308600003</c:v>
                </c:pt>
                <c:pt idx="7265">
                  <c:v>5.2999877929690342</c:v>
                </c:pt>
                <c:pt idx="7266">
                  <c:v>5.8200073242190342</c:v>
                </c:pt>
                <c:pt idx="7267">
                  <c:v>6.239990234375</c:v>
                </c:pt>
                <c:pt idx="7268">
                  <c:v>5.3800048828130116</c:v>
                </c:pt>
                <c:pt idx="7269">
                  <c:v>5.1999816894540345</c:v>
                </c:pt>
                <c:pt idx="7270">
                  <c:v>5.4400024414070458</c:v>
                </c:pt>
                <c:pt idx="7271">
                  <c:v>5.3500061035160229</c:v>
                </c:pt>
                <c:pt idx="7272">
                  <c:v>5.8999938964850003</c:v>
                </c:pt>
                <c:pt idx="7273">
                  <c:v>5.25</c:v>
                </c:pt>
                <c:pt idx="7274">
                  <c:v>5.1099853515630116</c:v>
                </c:pt>
                <c:pt idx="7275">
                  <c:v>5.260009765625</c:v>
                </c:pt>
                <c:pt idx="7276">
                  <c:v>5.5599975585940342</c:v>
                </c:pt>
                <c:pt idx="7277">
                  <c:v>3.5400085449220455</c:v>
                </c:pt>
                <c:pt idx="7278">
                  <c:v>5.8599853515630116</c:v>
                </c:pt>
                <c:pt idx="7279">
                  <c:v>5.260009765625</c:v>
                </c:pt>
                <c:pt idx="7280">
                  <c:v>5.0899963378910229</c:v>
                </c:pt>
                <c:pt idx="7281">
                  <c:v>5.1399841308600003</c:v>
                </c:pt>
                <c:pt idx="7282">
                  <c:v>5.1199951171880116</c:v>
                </c:pt>
                <c:pt idx="7283">
                  <c:v>4.8200073242190342</c:v>
                </c:pt>
                <c:pt idx="7284">
                  <c:v>5.1000061035160229</c:v>
                </c:pt>
                <c:pt idx="7285">
                  <c:v>4.4100036621100003</c:v>
                </c:pt>
                <c:pt idx="7286">
                  <c:v>4.2300109863290345</c:v>
                </c:pt>
                <c:pt idx="7287">
                  <c:v>4.6000061035160229</c:v>
                </c:pt>
                <c:pt idx="7288">
                  <c:v>5.5400085449220455</c:v>
                </c:pt>
                <c:pt idx="7289">
                  <c:v>6.2200012207040345</c:v>
                </c:pt>
                <c:pt idx="7290">
                  <c:v>6.2999877929690342</c:v>
                </c:pt>
                <c:pt idx="7291">
                  <c:v>6.260009765625</c:v>
                </c:pt>
                <c:pt idx="7292">
                  <c:v>5.5</c:v>
                </c:pt>
                <c:pt idx="7293">
                  <c:v>5.2799987792970455</c:v>
                </c:pt>
                <c:pt idx="7294">
                  <c:v>5.6399841308600003</c:v>
                </c:pt>
                <c:pt idx="7295">
                  <c:v>5.5400085449220455</c:v>
                </c:pt>
                <c:pt idx="7296">
                  <c:v>5.1600036621100003</c:v>
                </c:pt>
                <c:pt idx="7297">
                  <c:v>5.2999877929690342</c:v>
                </c:pt>
                <c:pt idx="7298">
                  <c:v>5.1999816894540345</c:v>
                </c:pt>
                <c:pt idx="7299">
                  <c:v>4.8899841308600003</c:v>
                </c:pt>
                <c:pt idx="7300">
                  <c:v>4.4299926757820458</c:v>
                </c:pt>
                <c:pt idx="7301">
                  <c:v>4.6699829101570458</c:v>
                </c:pt>
                <c:pt idx="7302">
                  <c:v>4.7099914550790345</c:v>
                </c:pt>
                <c:pt idx="7303">
                  <c:v>4.8800048828130116</c:v>
                </c:pt>
                <c:pt idx="7304">
                  <c:v>4.8899841308600003</c:v>
                </c:pt>
                <c:pt idx="7305">
                  <c:v>4.3500061035160229</c:v>
                </c:pt>
                <c:pt idx="7306">
                  <c:v>3.760009765625</c:v>
                </c:pt>
                <c:pt idx="7307">
                  <c:v>3.7799987792970455</c:v>
                </c:pt>
                <c:pt idx="7308">
                  <c:v>4.0899963378910229</c:v>
                </c:pt>
                <c:pt idx="7309">
                  <c:v>4.9599914550790345</c:v>
                </c:pt>
                <c:pt idx="7310">
                  <c:v>5.5400085449220455</c:v>
                </c:pt>
                <c:pt idx="7311">
                  <c:v>4.8500061035160229</c:v>
                </c:pt>
                <c:pt idx="7312">
                  <c:v>5.0799865722660229</c:v>
                </c:pt>
                <c:pt idx="7313">
                  <c:v>4.7999877929690342</c:v>
                </c:pt>
                <c:pt idx="7314">
                  <c:v>5</c:v>
                </c:pt>
                <c:pt idx="7315">
                  <c:v>5.1000061035160229</c:v>
                </c:pt>
                <c:pt idx="7316">
                  <c:v>5.3699951171880116</c:v>
                </c:pt>
                <c:pt idx="7317">
                  <c:v>5.6499938964850003</c:v>
                </c:pt>
                <c:pt idx="7318">
                  <c:v>4.7999877929690342</c:v>
                </c:pt>
                <c:pt idx="7319">
                  <c:v>4.260009765625</c:v>
                </c:pt>
                <c:pt idx="7320">
                  <c:v>4.7799987792970455</c:v>
                </c:pt>
                <c:pt idx="7321">
                  <c:v>4.2099914550790345</c:v>
                </c:pt>
                <c:pt idx="7322">
                  <c:v>4.1000061035160229</c:v>
                </c:pt>
                <c:pt idx="7323">
                  <c:v>4.5</c:v>
                </c:pt>
                <c:pt idx="7324">
                  <c:v>4.2799987792970455</c:v>
                </c:pt>
                <c:pt idx="7325">
                  <c:v>4.1000061035160229</c:v>
                </c:pt>
                <c:pt idx="7326">
                  <c:v>2.7099914550790345</c:v>
                </c:pt>
                <c:pt idx="7327">
                  <c:v>4.1399841308600003</c:v>
                </c:pt>
                <c:pt idx="7328">
                  <c:v>3.3699951171880116</c:v>
                </c:pt>
                <c:pt idx="7329">
                  <c:v>3.4700012207040345</c:v>
                </c:pt>
                <c:pt idx="7330">
                  <c:v>3.5199890136720455</c:v>
                </c:pt>
                <c:pt idx="7331">
                  <c:v>3.760009765625</c:v>
                </c:pt>
                <c:pt idx="7332">
                  <c:v>4.3699951171880116</c:v>
                </c:pt>
                <c:pt idx="7333">
                  <c:v>5.010009765625</c:v>
                </c:pt>
                <c:pt idx="7334">
                  <c:v>4.9499816894540345</c:v>
                </c:pt>
                <c:pt idx="7335">
                  <c:v>5.0400085449220455</c:v>
                </c:pt>
                <c:pt idx="7336">
                  <c:v>4.9700012207040345</c:v>
                </c:pt>
                <c:pt idx="7337">
                  <c:v>5.0599975585940342</c:v>
                </c:pt>
                <c:pt idx="7338">
                  <c:v>4.9199829101570458</c:v>
                </c:pt>
                <c:pt idx="7339">
                  <c:v>5.3599853515630116</c:v>
                </c:pt>
                <c:pt idx="7340">
                  <c:v>4.4100036621100003</c:v>
                </c:pt>
                <c:pt idx="7341">
                  <c:v>5.4400024414070458</c:v>
                </c:pt>
                <c:pt idx="7342">
                  <c:v>4.489990234375</c:v>
                </c:pt>
                <c:pt idx="7343">
                  <c:v>3.6000061035160229</c:v>
                </c:pt>
                <c:pt idx="7344">
                  <c:v>4.1600036621100003</c:v>
                </c:pt>
                <c:pt idx="7345">
                  <c:v>3.9299926757820458</c:v>
                </c:pt>
                <c:pt idx="7346">
                  <c:v>4.4800109863290345</c:v>
                </c:pt>
                <c:pt idx="7347">
                  <c:v>4.9800109863290345</c:v>
                </c:pt>
                <c:pt idx="7348">
                  <c:v>5.0400085449220455</c:v>
                </c:pt>
                <c:pt idx="7349">
                  <c:v>4.4800109863290345</c:v>
                </c:pt>
                <c:pt idx="7350">
                  <c:v>2.239990234375</c:v>
                </c:pt>
                <c:pt idx="7351">
                  <c:v>2.1699829101570458</c:v>
                </c:pt>
                <c:pt idx="7352">
                  <c:v>2.9800109863290345</c:v>
                </c:pt>
                <c:pt idx="7353">
                  <c:v>4.0499877929690342</c:v>
                </c:pt>
                <c:pt idx="7354">
                  <c:v>4.0400085449220455</c:v>
                </c:pt>
                <c:pt idx="7355">
                  <c:v>2.6499938964850003</c:v>
                </c:pt>
                <c:pt idx="7356">
                  <c:v>3.260009765625</c:v>
                </c:pt>
                <c:pt idx="7357">
                  <c:v>3.8099975585940342</c:v>
                </c:pt>
                <c:pt idx="7358">
                  <c:v>3.0799865722660229</c:v>
                </c:pt>
                <c:pt idx="7359">
                  <c:v>2.2300109863290345</c:v>
                </c:pt>
                <c:pt idx="7360">
                  <c:v>2.5899963378910229</c:v>
                </c:pt>
                <c:pt idx="7361">
                  <c:v>2.9800109863290345</c:v>
                </c:pt>
                <c:pt idx="7362">
                  <c:v>2.5899963378910229</c:v>
                </c:pt>
                <c:pt idx="7363">
                  <c:v>0.98001098632903449</c:v>
                </c:pt>
                <c:pt idx="7364">
                  <c:v>2.1900024414070458</c:v>
                </c:pt>
                <c:pt idx="7365">
                  <c:v>2.6499938964850003</c:v>
                </c:pt>
                <c:pt idx="7366">
                  <c:v>1.7799987792970455</c:v>
                </c:pt>
                <c:pt idx="7367">
                  <c:v>2.4599914550790345</c:v>
                </c:pt>
                <c:pt idx="7368">
                  <c:v>2.7999877929690342</c:v>
                </c:pt>
                <c:pt idx="7369">
                  <c:v>1.6699829101570458</c:v>
                </c:pt>
                <c:pt idx="7370">
                  <c:v>1.4800109863290345</c:v>
                </c:pt>
                <c:pt idx="7371">
                  <c:v>1.760009765625</c:v>
                </c:pt>
                <c:pt idx="7372">
                  <c:v>1.6099853515630116</c:v>
                </c:pt>
                <c:pt idx="7373">
                  <c:v>1.3800048828130116</c:v>
                </c:pt>
                <c:pt idx="7374">
                  <c:v>1.010009765625</c:v>
                </c:pt>
                <c:pt idx="7375">
                  <c:v>4.4599914550790345</c:v>
                </c:pt>
                <c:pt idx="7376">
                  <c:v>5.5299987792970455</c:v>
                </c:pt>
                <c:pt idx="7377">
                  <c:v>6.1600036621100003</c:v>
                </c:pt>
                <c:pt idx="7378">
                  <c:v>4.75</c:v>
                </c:pt>
                <c:pt idx="7379">
                  <c:v>3.7699890136720455</c:v>
                </c:pt>
                <c:pt idx="7380">
                  <c:v>3.2999877929690342</c:v>
                </c:pt>
                <c:pt idx="7381">
                  <c:v>3.6499938964850003</c:v>
                </c:pt>
                <c:pt idx="7382">
                  <c:v>2.4800109863290345</c:v>
                </c:pt>
                <c:pt idx="7383">
                  <c:v>1.9299926757820458</c:v>
                </c:pt>
                <c:pt idx="7384">
                  <c:v>3</c:v>
                </c:pt>
                <c:pt idx="7385">
                  <c:v>2.4400024414070458</c:v>
                </c:pt>
                <c:pt idx="7386">
                  <c:v>1.9599914550790345</c:v>
                </c:pt>
                <c:pt idx="7387">
                  <c:v>3.239990234375</c:v>
                </c:pt>
                <c:pt idx="7388">
                  <c:v>3.6999816894540345</c:v>
                </c:pt>
                <c:pt idx="7389">
                  <c:v>3.4599914550790345</c:v>
                </c:pt>
                <c:pt idx="7390">
                  <c:v>3.4100036621100003</c:v>
                </c:pt>
                <c:pt idx="7391">
                  <c:v>2.5700073242190342</c:v>
                </c:pt>
                <c:pt idx="7392">
                  <c:v>2.3599853515630116</c:v>
                </c:pt>
                <c:pt idx="7393">
                  <c:v>2.4599914550790345</c:v>
                </c:pt>
                <c:pt idx="7394">
                  <c:v>2.9800109863290345</c:v>
                </c:pt>
                <c:pt idx="7395">
                  <c:v>3.2799987792970455</c:v>
                </c:pt>
                <c:pt idx="7396">
                  <c:v>3.9499816894540345</c:v>
                </c:pt>
                <c:pt idx="7397">
                  <c:v>3.3399963378910229</c:v>
                </c:pt>
                <c:pt idx="7398">
                  <c:v>4.5499877929690342</c:v>
                </c:pt>
                <c:pt idx="7399">
                  <c:v>3.3999938964850003</c:v>
                </c:pt>
                <c:pt idx="7400">
                  <c:v>2.8800048828130116</c:v>
                </c:pt>
                <c:pt idx="7401">
                  <c:v>3.5899963378910229</c:v>
                </c:pt>
                <c:pt idx="7402">
                  <c:v>3.1199951171880116</c:v>
                </c:pt>
                <c:pt idx="7403">
                  <c:v>2.4199829101570458</c:v>
                </c:pt>
                <c:pt idx="7404">
                  <c:v>2.8599853515630116</c:v>
                </c:pt>
                <c:pt idx="7405">
                  <c:v>3.2099914550790345</c:v>
                </c:pt>
                <c:pt idx="7406">
                  <c:v>2.25</c:v>
                </c:pt>
                <c:pt idx="7407">
                  <c:v>3.5899963378910229</c:v>
                </c:pt>
                <c:pt idx="7408">
                  <c:v>1.3200073242190342</c:v>
                </c:pt>
                <c:pt idx="7409">
                  <c:v>0.32000732421903422</c:v>
                </c:pt>
                <c:pt idx="7410">
                  <c:v>0.89999389648500028</c:v>
                </c:pt>
                <c:pt idx="7411">
                  <c:v>1.4599914550790345</c:v>
                </c:pt>
                <c:pt idx="7412">
                  <c:v>1</c:v>
                </c:pt>
                <c:pt idx="7413">
                  <c:v>0.29998779296903422</c:v>
                </c:pt>
                <c:pt idx="7414">
                  <c:v>7.0007324219034217E-2</c:v>
                </c:pt>
                <c:pt idx="7415">
                  <c:v>0.72000122070403449</c:v>
                </c:pt>
                <c:pt idx="7416">
                  <c:v>0.32000732421903422</c:v>
                </c:pt>
                <c:pt idx="7417">
                  <c:v>1.489990234375</c:v>
                </c:pt>
                <c:pt idx="7418">
                  <c:v>2.6000061035160229</c:v>
                </c:pt>
                <c:pt idx="7419">
                  <c:v>2.1000061035160229</c:v>
                </c:pt>
                <c:pt idx="7420">
                  <c:v>1.8200073242190342</c:v>
                </c:pt>
                <c:pt idx="7421">
                  <c:v>2.4199829101570458</c:v>
                </c:pt>
                <c:pt idx="7422">
                  <c:v>1.9299926757820458</c:v>
                </c:pt>
                <c:pt idx="7423">
                  <c:v>0.32000732421903422</c:v>
                </c:pt>
                <c:pt idx="7424">
                  <c:v>0.45999145507903449</c:v>
                </c:pt>
                <c:pt idx="7425">
                  <c:v>0.80999755859403422</c:v>
                </c:pt>
                <c:pt idx="7426">
                  <c:v>1.4800109863290345</c:v>
                </c:pt>
                <c:pt idx="7427">
                  <c:v>2.3500061035160229</c:v>
                </c:pt>
                <c:pt idx="7428">
                  <c:v>1.7200012207040345</c:v>
                </c:pt>
                <c:pt idx="7429">
                  <c:v>0.88998413086000028</c:v>
                </c:pt>
                <c:pt idx="7430">
                  <c:v>1.3200073242190342</c:v>
                </c:pt>
                <c:pt idx="7431">
                  <c:v>1.7200012207040345</c:v>
                </c:pt>
                <c:pt idx="7432">
                  <c:v>2.3699951171880116</c:v>
                </c:pt>
                <c:pt idx="7433">
                  <c:v>3.4299926757820458</c:v>
                </c:pt>
                <c:pt idx="7434">
                  <c:v>2.6900024414070458</c:v>
                </c:pt>
                <c:pt idx="7435">
                  <c:v>2.0299987792970455</c:v>
                </c:pt>
                <c:pt idx="7436">
                  <c:v>2.4400024414070458</c:v>
                </c:pt>
                <c:pt idx="7437">
                  <c:v>3.8299865722660229</c:v>
                </c:pt>
                <c:pt idx="7438">
                  <c:v>2.3200073242190342</c:v>
                </c:pt>
                <c:pt idx="7439">
                  <c:v>0.69000244140704581</c:v>
                </c:pt>
                <c:pt idx="7440">
                  <c:v>0.67999267578204581</c:v>
                </c:pt>
                <c:pt idx="7441">
                  <c:v>1.1499938964850003</c:v>
                </c:pt>
                <c:pt idx="7442">
                  <c:v>0.97000122070403449</c:v>
                </c:pt>
                <c:pt idx="7443">
                  <c:v>7.0007324219034217E-2</c:v>
                </c:pt>
                <c:pt idx="7444">
                  <c:v>7.0007324219034217E-2</c:v>
                </c:pt>
                <c:pt idx="7445">
                  <c:v>0.3299865722660229</c:v>
                </c:pt>
                <c:pt idx="7446">
                  <c:v>0.19998168945403449</c:v>
                </c:pt>
                <c:pt idx="7447">
                  <c:v>7.0007324219034217E-2</c:v>
                </c:pt>
                <c:pt idx="7448">
                  <c:v>0.69998168945403449</c:v>
                </c:pt>
                <c:pt idx="7449">
                  <c:v>1.1799926757820458</c:v>
                </c:pt>
                <c:pt idx="7450">
                  <c:v>1.4800109863290345</c:v>
                </c:pt>
                <c:pt idx="7451">
                  <c:v>1.7799987792970455</c:v>
                </c:pt>
                <c:pt idx="7452">
                  <c:v>1.7099914550790345</c:v>
                </c:pt>
                <c:pt idx="7453">
                  <c:v>1.3599853515630116</c:v>
                </c:pt>
                <c:pt idx="7454">
                  <c:v>0.55999755859403422</c:v>
                </c:pt>
                <c:pt idx="7455">
                  <c:v>0.52999877929704553</c:v>
                </c:pt>
                <c:pt idx="7456">
                  <c:v>1.75</c:v>
                </c:pt>
                <c:pt idx="7457">
                  <c:v>1.3500061035160229</c:v>
                </c:pt>
                <c:pt idx="7458">
                  <c:v>1.6399841308600003</c:v>
                </c:pt>
                <c:pt idx="7459">
                  <c:v>1.1099853515630116</c:v>
                </c:pt>
                <c:pt idx="7460">
                  <c:v>0.86999511718801159</c:v>
                </c:pt>
                <c:pt idx="7461">
                  <c:v>0.70999145507903449</c:v>
                </c:pt>
                <c:pt idx="7462">
                  <c:v>7.0007324219034217E-2</c:v>
                </c:pt>
                <c:pt idx="7463">
                  <c:v>7.0007324219034217E-2</c:v>
                </c:pt>
                <c:pt idx="7464">
                  <c:v>0.16998291015704581</c:v>
                </c:pt>
                <c:pt idx="7465">
                  <c:v>7.0007324219034217E-2</c:v>
                </c:pt>
                <c:pt idx="7466">
                  <c:v>0.17999267578204581</c:v>
                </c:pt>
                <c:pt idx="7467">
                  <c:v>1.760009765625</c:v>
                </c:pt>
                <c:pt idx="7468">
                  <c:v>2.1399841308600003</c:v>
                </c:pt>
                <c:pt idx="7469">
                  <c:v>1.8800048828130116</c:v>
                </c:pt>
                <c:pt idx="7470">
                  <c:v>2.0599975585940342</c:v>
                </c:pt>
                <c:pt idx="7471">
                  <c:v>1.2699890136720455</c:v>
                </c:pt>
                <c:pt idx="7472">
                  <c:v>0.76998901367204553</c:v>
                </c:pt>
                <c:pt idx="7473">
                  <c:v>1.5299987792970455</c:v>
                </c:pt>
                <c:pt idx="7474">
                  <c:v>2.9599914550790345</c:v>
                </c:pt>
                <c:pt idx="7475">
                  <c:v>1.5499877929690342</c:v>
                </c:pt>
                <c:pt idx="7476">
                  <c:v>1.1900024414070458</c:v>
                </c:pt>
                <c:pt idx="7477">
                  <c:v>1.6000061035160229</c:v>
                </c:pt>
                <c:pt idx="7478">
                  <c:v>1.4199829101570458</c:v>
                </c:pt>
                <c:pt idx="7479">
                  <c:v>1.8099975585940342</c:v>
                </c:pt>
                <c:pt idx="7480">
                  <c:v>1.3599853515630116</c:v>
                </c:pt>
                <c:pt idx="7481">
                  <c:v>1.2300109863290345</c:v>
                </c:pt>
                <c:pt idx="7482">
                  <c:v>1.1699829101570458</c:v>
                </c:pt>
                <c:pt idx="7483">
                  <c:v>1.2900085449220455</c:v>
                </c:pt>
                <c:pt idx="7484">
                  <c:v>0.5899963378910229</c:v>
                </c:pt>
                <c:pt idx="7485">
                  <c:v>0</c:v>
                </c:pt>
                <c:pt idx="7486">
                  <c:v>0</c:v>
                </c:pt>
                <c:pt idx="7487">
                  <c:v>7.0007324219034217E-2</c:v>
                </c:pt>
                <c:pt idx="7488">
                  <c:v>7.9986572266022904E-2</c:v>
                </c:pt>
                <c:pt idx="7489">
                  <c:v>7.9986572266022904E-2</c:v>
                </c:pt>
                <c:pt idx="7490">
                  <c:v>0.260009765625</c:v>
                </c:pt>
                <c:pt idx="7491">
                  <c:v>0.89999389648500028</c:v>
                </c:pt>
                <c:pt idx="7492">
                  <c:v>2.0199890136720455</c:v>
                </c:pt>
                <c:pt idx="7493">
                  <c:v>1.6000061035160229</c:v>
                </c:pt>
                <c:pt idx="7494">
                  <c:v>1.9199829101570458</c:v>
                </c:pt>
                <c:pt idx="7495">
                  <c:v>1.2999877929690342</c:v>
                </c:pt>
                <c:pt idx="7496">
                  <c:v>0.69000244140704581</c:v>
                </c:pt>
                <c:pt idx="7497">
                  <c:v>0.52999877929704553</c:v>
                </c:pt>
                <c:pt idx="7498">
                  <c:v>2.5700073242190342</c:v>
                </c:pt>
                <c:pt idx="7499">
                  <c:v>1.7099914550790345</c:v>
                </c:pt>
                <c:pt idx="7500">
                  <c:v>1.4199829101570458</c:v>
                </c:pt>
                <c:pt idx="7501">
                  <c:v>1.4599914550790345</c:v>
                </c:pt>
                <c:pt idx="7502">
                  <c:v>0.63998413086000028</c:v>
                </c:pt>
                <c:pt idx="7503">
                  <c:v>7.9986572266022904E-2</c:v>
                </c:pt>
                <c:pt idx="7504">
                  <c:v>0.32000732421903422</c:v>
                </c:pt>
                <c:pt idx="7505">
                  <c:v>1.5199890136720455</c:v>
                </c:pt>
                <c:pt idx="7506">
                  <c:v>1.4599914550790345</c:v>
                </c:pt>
                <c:pt idx="7507">
                  <c:v>1.739990234375</c:v>
                </c:pt>
                <c:pt idx="7508">
                  <c:v>1.6900024414070458</c:v>
                </c:pt>
                <c:pt idx="7509">
                  <c:v>1.6999816894540345</c:v>
                </c:pt>
                <c:pt idx="7510">
                  <c:v>1.6499938964850003</c:v>
                </c:pt>
                <c:pt idx="7511">
                  <c:v>1.3200073242190342</c:v>
                </c:pt>
                <c:pt idx="7512">
                  <c:v>0.98001098632903449</c:v>
                </c:pt>
                <c:pt idx="7513">
                  <c:v>0.48001098632903449</c:v>
                </c:pt>
                <c:pt idx="7514">
                  <c:v>0.23001098632903449</c:v>
                </c:pt>
                <c:pt idx="7515">
                  <c:v>0.41998291015704581</c:v>
                </c:pt>
                <c:pt idx="7516">
                  <c:v>1.2900085449220455</c:v>
                </c:pt>
                <c:pt idx="7517">
                  <c:v>2.6600036621100003</c:v>
                </c:pt>
                <c:pt idx="7518">
                  <c:v>2.2900085449220455</c:v>
                </c:pt>
                <c:pt idx="7519">
                  <c:v>1.2699890136720455</c:v>
                </c:pt>
                <c:pt idx="7520">
                  <c:v>0.57000732421903422</c:v>
                </c:pt>
                <c:pt idx="7521">
                  <c:v>0.29000854492204553</c:v>
                </c:pt>
                <c:pt idx="7522">
                  <c:v>0.63000488281301159</c:v>
                </c:pt>
                <c:pt idx="7523">
                  <c:v>1.3500061035160229</c:v>
                </c:pt>
                <c:pt idx="7524">
                  <c:v>1.5</c:v>
                </c:pt>
                <c:pt idx="7525">
                  <c:v>1.0400085449220455</c:v>
                </c:pt>
                <c:pt idx="7526">
                  <c:v>0.67999267578204581</c:v>
                </c:pt>
                <c:pt idx="7527">
                  <c:v>1</c:v>
                </c:pt>
                <c:pt idx="7528">
                  <c:v>1.3399963378910229</c:v>
                </c:pt>
                <c:pt idx="7529">
                  <c:v>1.2300109863290345</c:v>
                </c:pt>
                <c:pt idx="7530">
                  <c:v>1.4199829101570458</c:v>
                </c:pt>
                <c:pt idx="7531">
                  <c:v>1.3099975585940342</c:v>
                </c:pt>
                <c:pt idx="7532">
                  <c:v>1.4299926757820458</c:v>
                </c:pt>
                <c:pt idx="7533">
                  <c:v>1.6300048828130116</c:v>
                </c:pt>
                <c:pt idx="7534">
                  <c:v>1.7699890136720455</c:v>
                </c:pt>
                <c:pt idx="7535">
                  <c:v>1.1099853515630116</c:v>
                </c:pt>
                <c:pt idx="7536">
                  <c:v>0.8500061035160229</c:v>
                </c:pt>
                <c:pt idx="7537">
                  <c:v>1.2099914550790345</c:v>
                </c:pt>
                <c:pt idx="7538">
                  <c:v>1.3099975585940342</c:v>
                </c:pt>
                <c:pt idx="7539">
                  <c:v>1.6199951171880116</c:v>
                </c:pt>
                <c:pt idx="7540">
                  <c:v>1.9400024414070458</c:v>
                </c:pt>
                <c:pt idx="7541">
                  <c:v>2.75</c:v>
                </c:pt>
                <c:pt idx="7542">
                  <c:v>2.5499877929690342</c:v>
                </c:pt>
                <c:pt idx="7543">
                  <c:v>2.8399963378910229</c:v>
                </c:pt>
                <c:pt idx="7544">
                  <c:v>1.7999877929690342</c:v>
                </c:pt>
                <c:pt idx="7545">
                  <c:v>1.9299926757820458</c:v>
                </c:pt>
                <c:pt idx="7546">
                  <c:v>1.7099914550790345</c:v>
                </c:pt>
                <c:pt idx="7547">
                  <c:v>0.76998901367204553</c:v>
                </c:pt>
                <c:pt idx="7548">
                  <c:v>1.4400024414070458</c:v>
                </c:pt>
                <c:pt idx="7549">
                  <c:v>2.6300048828130116</c:v>
                </c:pt>
                <c:pt idx="7550">
                  <c:v>2.9800109863290345</c:v>
                </c:pt>
                <c:pt idx="7551">
                  <c:v>2.6099853515630116</c:v>
                </c:pt>
                <c:pt idx="7552">
                  <c:v>2.9100036621100003</c:v>
                </c:pt>
                <c:pt idx="7553">
                  <c:v>2.4800109863290345</c:v>
                </c:pt>
                <c:pt idx="7554">
                  <c:v>2.489990234375</c:v>
                </c:pt>
                <c:pt idx="7555">
                  <c:v>2.5199890136720455</c:v>
                </c:pt>
                <c:pt idx="7556">
                  <c:v>2.239990234375</c:v>
                </c:pt>
                <c:pt idx="7557">
                  <c:v>2.8500061035160229</c:v>
                </c:pt>
                <c:pt idx="7558">
                  <c:v>2.9199829101570458</c:v>
                </c:pt>
                <c:pt idx="7559">
                  <c:v>1.8699951171880116</c:v>
                </c:pt>
                <c:pt idx="7560">
                  <c:v>1.8699951171880116</c:v>
                </c:pt>
                <c:pt idx="7561">
                  <c:v>2.1999816894540345</c:v>
                </c:pt>
                <c:pt idx="7562">
                  <c:v>2.6300048828130116</c:v>
                </c:pt>
                <c:pt idx="7563">
                  <c:v>2.5400085449220455</c:v>
                </c:pt>
                <c:pt idx="7564">
                  <c:v>2.9499816894540345</c:v>
                </c:pt>
                <c:pt idx="7565">
                  <c:v>3.1000061035160229</c:v>
                </c:pt>
                <c:pt idx="7566">
                  <c:v>2.4400024414070458</c:v>
                </c:pt>
                <c:pt idx="7567">
                  <c:v>6.5</c:v>
                </c:pt>
                <c:pt idx="7568">
                  <c:v>4.3999938964850003</c:v>
                </c:pt>
                <c:pt idx="7569">
                  <c:v>3.5599975585940342</c:v>
                </c:pt>
                <c:pt idx="7570">
                  <c:v>3.6000061035160229</c:v>
                </c:pt>
                <c:pt idx="7571">
                  <c:v>3.6499938964850003</c:v>
                </c:pt>
                <c:pt idx="7572">
                  <c:v>3.760009765625</c:v>
                </c:pt>
                <c:pt idx="7573">
                  <c:v>3.5599975585940342</c:v>
                </c:pt>
                <c:pt idx="7574">
                  <c:v>4.1000061035160229</c:v>
                </c:pt>
                <c:pt idx="7575">
                  <c:v>4.4100036621100003</c:v>
                </c:pt>
                <c:pt idx="7576">
                  <c:v>4.1199951171880116</c:v>
                </c:pt>
                <c:pt idx="7577">
                  <c:v>4.4100036621100003</c:v>
                </c:pt>
                <c:pt idx="7578">
                  <c:v>4.1300048828130116</c:v>
                </c:pt>
                <c:pt idx="7579">
                  <c:v>2.8299865722660229</c:v>
                </c:pt>
                <c:pt idx="7580">
                  <c:v>2.5299987792970455</c:v>
                </c:pt>
                <c:pt idx="7581">
                  <c:v>2.8999938964850003</c:v>
                </c:pt>
                <c:pt idx="7582">
                  <c:v>4.1000061035160229</c:v>
                </c:pt>
                <c:pt idx="7583">
                  <c:v>4.7099914550790345</c:v>
                </c:pt>
                <c:pt idx="7584">
                  <c:v>3.9599914550790345</c:v>
                </c:pt>
                <c:pt idx="7585">
                  <c:v>3.3399963378910229</c:v>
                </c:pt>
                <c:pt idx="7586">
                  <c:v>4.3200073242190342</c:v>
                </c:pt>
                <c:pt idx="7587">
                  <c:v>4.7900085449220455</c:v>
                </c:pt>
                <c:pt idx="7588">
                  <c:v>3.3699951171880116</c:v>
                </c:pt>
                <c:pt idx="7589">
                  <c:v>4.0199890136720455</c:v>
                </c:pt>
                <c:pt idx="7590">
                  <c:v>4.010009765625</c:v>
                </c:pt>
                <c:pt idx="7591">
                  <c:v>3.2200012207040345</c:v>
                </c:pt>
                <c:pt idx="7592">
                  <c:v>3.2900085449220455</c:v>
                </c:pt>
                <c:pt idx="7593">
                  <c:v>3.2200012207040345</c:v>
                </c:pt>
                <c:pt idx="7594">
                  <c:v>2.9499816894540345</c:v>
                </c:pt>
                <c:pt idx="7595">
                  <c:v>2.8699951171880116</c:v>
                </c:pt>
                <c:pt idx="7596">
                  <c:v>2.75</c:v>
                </c:pt>
                <c:pt idx="7597">
                  <c:v>3.6199951171880116</c:v>
                </c:pt>
                <c:pt idx="7598">
                  <c:v>4.2200012207040345</c:v>
                </c:pt>
                <c:pt idx="7599">
                  <c:v>4.2900085449220455</c:v>
                </c:pt>
                <c:pt idx="7600">
                  <c:v>3.3299865722660229</c:v>
                </c:pt>
                <c:pt idx="7601">
                  <c:v>2.8899841308600003</c:v>
                </c:pt>
                <c:pt idx="7602">
                  <c:v>3.1600036621100003</c:v>
                </c:pt>
                <c:pt idx="7603">
                  <c:v>3.739990234375</c:v>
                </c:pt>
                <c:pt idx="7604">
                  <c:v>3.010009765625</c:v>
                </c:pt>
                <c:pt idx="7605">
                  <c:v>4.260009765625</c:v>
                </c:pt>
                <c:pt idx="7606">
                  <c:v>3.3099975585940342</c:v>
                </c:pt>
                <c:pt idx="7607">
                  <c:v>4.4800109863290345</c:v>
                </c:pt>
                <c:pt idx="7608">
                  <c:v>4.0799865722660229</c:v>
                </c:pt>
                <c:pt idx="7609">
                  <c:v>3.8899841308600003</c:v>
                </c:pt>
                <c:pt idx="7610">
                  <c:v>3.6999816894540345</c:v>
                </c:pt>
                <c:pt idx="7611">
                  <c:v>3.8500061035160229</c:v>
                </c:pt>
                <c:pt idx="7612">
                  <c:v>3.3800048828130116</c:v>
                </c:pt>
                <c:pt idx="7613">
                  <c:v>3.6999816894540345</c:v>
                </c:pt>
                <c:pt idx="7614">
                  <c:v>4.739990234375</c:v>
                </c:pt>
                <c:pt idx="7615">
                  <c:v>5.4700012207040345</c:v>
                </c:pt>
                <c:pt idx="7616">
                  <c:v>5.2900085449220455</c:v>
                </c:pt>
                <c:pt idx="7617">
                  <c:v>4.9199829101570458</c:v>
                </c:pt>
                <c:pt idx="7618">
                  <c:v>8.2699890136720455</c:v>
                </c:pt>
                <c:pt idx="7619">
                  <c:v>6.4700012207040345</c:v>
                </c:pt>
                <c:pt idx="7620">
                  <c:v>5.3800048828130116</c:v>
                </c:pt>
                <c:pt idx="7621">
                  <c:v>5.2999877929690342</c:v>
                </c:pt>
                <c:pt idx="7622">
                  <c:v>5.1199951171880116</c:v>
                </c:pt>
                <c:pt idx="7623">
                  <c:v>4.9800109863290345</c:v>
                </c:pt>
                <c:pt idx="7624">
                  <c:v>5.3500061035160229</c:v>
                </c:pt>
                <c:pt idx="7625">
                  <c:v>5.5899963378910229</c:v>
                </c:pt>
                <c:pt idx="7626">
                  <c:v>5.0799865722660229</c:v>
                </c:pt>
                <c:pt idx="7627">
                  <c:v>4.6099853515630116</c:v>
                </c:pt>
                <c:pt idx="7628">
                  <c:v>4.2300109863290345</c:v>
                </c:pt>
                <c:pt idx="7629">
                  <c:v>4.3399963378910229</c:v>
                </c:pt>
                <c:pt idx="7630">
                  <c:v>5.0599975585940342</c:v>
                </c:pt>
                <c:pt idx="7631">
                  <c:v>5.3099975585940342</c:v>
                </c:pt>
                <c:pt idx="7632">
                  <c:v>5.239990234375</c:v>
                </c:pt>
                <c:pt idx="7633">
                  <c:v>5.2799987792970455</c:v>
                </c:pt>
                <c:pt idx="7634">
                  <c:v>5.2799987792970455</c:v>
                </c:pt>
                <c:pt idx="7635">
                  <c:v>5.4599914550790345</c:v>
                </c:pt>
                <c:pt idx="7636">
                  <c:v>5.6399841308600003</c:v>
                </c:pt>
                <c:pt idx="7637">
                  <c:v>5.2200012207040345</c:v>
                </c:pt>
                <c:pt idx="7638">
                  <c:v>4.8299865722660229</c:v>
                </c:pt>
                <c:pt idx="7639">
                  <c:v>5.239990234375</c:v>
                </c:pt>
                <c:pt idx="7640">
                  <c:v>6.1900024414070458</c:v>
                </c:pt>
                <c:pt idx="7641">
                  <c:v>5.4499816894540345</c:v>
                </c:pt>
                <c:pt idx="7642">
                  <c:v>4.5899963378910229</c:v>
                </c:pt>
                <c:pt idx="7643">
                  <c:v>5.0899963378910229</c:v>
                </c:pt>
                <c:pt idx="7644">
                  <c:v>5.9800109863290345</c:v>
                </c:pt>
                <c:pt idx="7645">
                  <c:v>5.5299987792970455</c:v>
                </c:pt>
                <c:pt idx="7646">
                  <c:v>4.7699890136720455</c:v>
                </c:pt>
                <c:pt idx="7647">
                  <c:v>4.4100036621100003</c:v>
                </c:pt>
                <c:pt idx="7648">
                  <c:v>5.0599975585940342</c:v>
                </c:pt>
                <c:pt idx="7649">
                  <c:v>5.2999877929690342</c:v>
                </c:pt>
                <c:pt idx="7650">
                  <c:v>5.8999938964850003</c:v>
                </c:pt>
                <c:pt idx="7651">
                  <c:v>5.989990234375</c:v>
                </c:pt>
                <c:pt idx="7652">
                  <c:v>6.0499877929690342</c:v>
                </c:pt>
                <c:pt idx="7653">
                  <c:v>5.8500061035160229</c:v>
                </c:pt>
                <c:pt idx="7654">
                  <c:v>5.5299987792970455</c:v>
                </c:pt>
                <c:pt idx="7655">
                  <c:v>5.5400085449220455</c:v>
                </c:pt>
                <c:pt idx="7656">
                  <c:v>5.4400024414070458</c:v>
                </c:pt>
                <c:pt idx="7657">
                  <c:v>5.6499938964850003</c:v>
                </c:pt>
                <c:pt idx="7658">
                  <c:v>6.1699829101570458</c:v>
                </c:pt>
                <c:pt idx="7659">
                  <c:v>6.9199829101570458</c:v>
                </c:pt>
                <c:pt idx="7660">
                  <c:v>7.5499877929690342</c:v>
                </c:pt>
                <c:pt idx="7661">
                  <c:v>7.1499938964850003</c:v>
                </c:pt>
                <c:pt idx="7662">
                  <c:v>6.2799987792970455</c:v>
                </c:pt>
                <c:pt idx="7663">
                  <c:v>6.5799865722660229</c:v>
                </c:pt>
                <c:pt idx="7664">
                  <c:v>6.489990234375</c:v>
                </c:pt>
                <c:pt idx="7665">
                  <c:v>6.1799926757820458</c:v>
                </c:pt>
                <c:pt idx="7666">
                  <c:v>5.9199829101570458</c:v>
                </c:pt>
                <c:pt idx="7667">
                  <c:v>5.9100036621100003</c:v>
                </c:pt>
                <c:pt idx="7668">
                  <c:v>5.8899841308600003</c:v>
                </c:pt>
                <c:pt idx="7669">
                  <c:v>6.3399963378910229</c:v>
                </c:pt>
                <c:pt idx="7670">
                  <c:v>6.0700073242190342</c:v>
                </c:pt>
                <c:pt idx="7671">
                  <c:v>5.7900085449220455</c:v>
                </c:pt>
                <c:pt idx="7672">
                  <c:v>6.1199951171880116</c:v>
                </c:pt>
                <c:pt idx="7673">
                  <c:v>6.6999816894540345</c:v>
                </c:pt>
                <c:pt idx="7674">
                  <c:v>7.1999816894540345</c:v>
                </c:pt>
                <c:pt idx="7675">
                  <c:v>6.9100036621100003</c:v>
                </c:pt>
                <c:pt idx="7676">
                  <c:v>6.5599975585940342</c:v>
                </c:pt>
                <c:pt idx="7677">
                  <c:v>6.7699890136720455</c:v>
                </c:pt>
                <c:pt idx="7678">
                  <c:v>6.7099914550790345</c:v>
                </c:pt>
                <c:pt idx="7679">
                  <c:v>6.4100036621100003</c:v>
                </c:pt>
                <c:pt idx="7680">
                  <c:v>6.7900085449220455</c:v>
                </c:pt>
                <c:pt idx="7681">
                  <c:v>6.3800048828130116</c:v>
                </c:pt>
                <c:pt idx="7682">
                  <c:v>6.2799987792970455</c:v>
                </c:pt>
                <c:pt idx="7683">
                  <c:v>7.1799926757820458</c:v>
                </c:pt>
                <c:pt idx="7684">
                  <c:v>6.3800048828130116</c:v>
                </c:pt>
                <c:pt idx="7685">
                  <c:v>6.3099975585940342</c:v>
                </c:pt>
                <c:pt idx="7686">
                  <c:v>6.0899963378910229</c:v>
                </c:pt>
                <c:pt idx="7687">
                  <c:v>7.0499877929690342</c:v>
                </c:pt>
                <c:pt idx="7688">
                  <c:v>7</c:v>
                </c:pt>
                <c:pt idx="7689">
                  <c:v>6.8500061035160229</c:v>
                </c:pt>
                <c:pt idx="7690">
                  <c:v>7.2200012207040345</c:v>
                </c:pt>
                <c:pt idx="7691">
                  <c:v>6.2900085449220455</c:v>
                </c:pt>
                <c:pt idx="7692">
                  <c:v>6.1000061035160229</c:v>
                </c:pt>
                <c:pt idx="7693">
                  <c:v>7.0599975585940342</c:v>
                </c:pt>
                <c:pt idx="7694">
                  <c:v>6.5700073242190342</c:v>
                </c:pt>
                <c:pt idx="7695">
                  <c:v>6.4800109863290345</c:v>
                </c:pt>
                <c:pt idx="7696">
                  <c:v>6.6000061035160229</c:v>
                </c:pt>
                <c:pt idx="7697">
                  <c:v>6.3999938964850003</c:v>
                </c:pt>
                <c:pt idx="7698">
                  <c:v>7.4599914550790345</c:v>
                </c:pt>
                <c:pt idx="7699">
                  <c:v>7.3099975585940342</c:v>
                </c:pt>
                <c:pt idx="7700">
                  <c:v>6.989990234375</c:v>
                </c:pt>
                <c:pt idx="7701">
                  <c:v>7.4400024414070458</c:v>
                </c:pt>
                <c:pt idx="7702">
                  <c:v>6.6600036621100003</c:v>
                </c:pt>
                <c:pt idx="7703">
                  <c:v>6.8200073242190342</c:v>
                </c:pt>
                <c:pt idx="7704">
                  <c:v>7.0599975585940342</c:v>
                </c:pt>
                <c:pt idx="7705">
                  <c:v>7.4400024414070458</c:v>
                </c:pt>
                <c:pt idx="7706">
                  <c:v>7.25</c:v>
                </c:pt>
                <c:pt idx="7707">
                  <c:v>6.25</c:v>
                </c:pt>
                <c:pt idx="7708">
                  <c:v>6.3099975585940342</c:v>
                </c:pt>
                <c:pt idx="7709">
                  <c:v>6.6399841308600003</c:v>
                </c:pt>
                <c:pt idx="7710">
                  <c:v>6.2999877929690342</c:v>
                </c:pt>
                <c:pt idx="7711">
                  <c:v>6.4700012207040345</c:v>
                </c:pt>
                <c:pt idx="7712">
                  <c:v>6.7200012207040345</c:v>
                </c:pt>
                <c:pt idx="7713">
                  <c:v>6.8800048828130116</c:v>
                </c:pt>
                <c:pt idx="7714">
                  <c:v>7.1399841308600003</c:v>
                </c:pt>
                <c:pt idx="7715">
                  <c:v>6.8999938964850003</c:v>
                </c:pt>
                <c:pt idx="7716">
                  <c:v>6.8399963378910229</c:v>
                </c:pt>
                <c:pt idx="7717">
                  <c:v>7.010009765625</c:v>
                </c:pt>
                <c:pt idx="7718">
                  <c:v>6.1000061035160229</c:v>
                </c:pt>
                <c:pt idx="7719">
                  <c:v>6.6000061035160229</c:v>
                </c:pt>
                <c:pt idx="7720">
                  <c:v>7.1799926757820458</c:v>
                </c:pt>
                <c:pt idx="7721">
                  <c:v>7.1699829101570458</c:v>
                </c:pt>
                <c:pt idx="7722">
                  <c:v>7.0400085449220455</c:v>
                </c:pt>
                <c:pt idx="7723">
                  <c:v>7.0599975585940342</c:v>
                </c:pt>
                <c:pt idx="7724">
                  <c:v>7.4100036621100003</c:v>
                </c:pt>
                <c:pt idx="7725">
                  <c:v>7.3800048828130116</c:v>
                </c:pt>
                <c:pt idx="7726">
                  <c:v>7.6300048828130116</c:v>
                </c:pt>
                <c:pt idx="7727">
                  <c:v>8.1999816894540345</c:v>
                </c:pt>
                <c:pt idx="7728">
                  <c:v>7.6699829101570458</c:v>
                </c:pt>
                <c:pt idx="7729">
                  <c:v>7.4299926757820458</c:v>
                </c:pt>
                <c:pt idx="7730">
                  <c:v>7.510009765625</c:v>
                </c:pt>
                <c:pt idx="7731">
                  <c:v>7.5499877929690342</c:v>
                </c:pt>
                <c:pt idx="7732">
                  <c:v>7.4700012207040345</c:v>
                </c:pt>
                <c:pt idx="7733">
                  <c:v>7.239990234375</c:v>
                </c:pt>
                <c:pt idx="7734">
                  <c:v>7.239990234375</c:v>
                </c:pt>
                <c:pt idx="7735">
                  <c:v>7.5599975585940342</c:v>
                </c:pt>
                <c:pt idx="7736">
                  <c:v>7.4599914550790345</c:v>
                </c:pt>
                <c:pt idx="7737">
                  <c:v>7.510009765625</c:v>
                </c:pt>
                <c:pt idx="7738">
                  <c:v>7.8399963378910229</c:v>
                </c:pt>
                <c:pt idx="7739">
                  <c:v>7.739990234375</c:v>
                </c:pt>
                <c:pt idx="7740">
                  <c:v>7.6699829101570458</c:v>
                </c:pt>
                <c:pt idx="7741">
                  <c:v>7.7799987792970455</c:v>
                </c:pt>
                <c:pt idx="7742">
                  <c:v>7.7300109863290345</c:v>
                </c:pt>
                <c:pt idx="7743">
                  <c:v>7.8299865722660229</c:v>
                </c:pt>
                <c:pt idx="7744">
                  <c:v>8.2300109863290345</c:v>
                </c:pt>
                <c:pt idx="7745">
                  <c:v>8.0700073242190342</c:v>
                </c:pt>
                <c:pt idx="7746">
                  <c:v>8.0799865722660229</c:v>
                </c:pt>
                <c:pt idx="7747">
                  <c:v>8.3800048828130116</c:v>
                </c:pt>
                <c:pt idx="7748">
                  <c:v>8.010009765625</c:v>
                </c:pt>
                <c:pt idx="7749">
                  <c:v>8.1000061035160229</c:v>
                </c:pt>
                <c:pt idx="7750">
                  <c:v>8.6000061035160229</c:v>
                </c:pt>
                <c:pt idx="7751">
                  <c:v>8.6600036621100003</c:v>
                </c:pt>
                <c:pt idx="7752">
                  <c:v>8.2900085449220455</c:v>
                </c:pt>
                <c:pt idx="7753">
                  <c:v>8.5899963378910229</c:v>
                </c:pt>
                <c:pt idx="7754">
                  <c:v>8.6600036621100003</c:v>
                </c:pt>
                <c:pt idx="7755">
                  <c:v>8.8699951171880116</c:v>
                </c:pt>
                <c:pt idx="7756">
                  <c:v>8.8999938964850003</c:v>
                </c:pt>
                <c:pt idx="7757">
                  <c:v>8.6399841308600003</c:v>
                </c:pt>
                <c:pt idx="7758">
                  <c:v>8.489990234375</c:v>
                </c:pt>
                <c:pt idx="7759">
                  <c:v>8.4199829101570458</c:v>
                </c:pt>
                <c:pt idx="7760">
                  <c:v>8.4800109863290345</c:v>
                </c:pt>
                <c:pt idx="7761">
                  <c:v>8.6300048828130116</c:v>
                </c:pt>
                <c:pt idx="7762">
                  <c:v>8.4299926757820458</c:v>
                </c:pt>
                <c:pt idx="7763">
                  <c:v>8.3399963378910229</c:v>
                </c:pt>
                <c:pt idx="7764">
                  <c:v>8.3599853515630116</c:v>
                </c:pt>
                <c:pt idx="7765">
                  <c:v>8.489990234375</c:v>
                </c:pt>
                <c:pt idx="7766">
                  <c:v>9.1399841308600003</c:v>
                </c:pt>
                <c:pt idx="7767">
                  <c:v>8.7799987792970455</c:v>
                </c:pt>
                <c:pt idx="7768">
                  <c:v>8.5799865722660229</c:v>
                </c:pt>
                <c:pt idx="7769">
                  <c:v>8.4100036621100003</c:v>
                </c:pt>
                <c:pt idx="7770">
                  <c:v>8.6799926757820458</c:v>
                </c:pt>
                <c:pt idx="7771">
                  <c:v>8.6900024414070458</c:v>
                </c:pt>
                <c:pt idx="7772">
                  <c:v>8.989990234375</c:v>
                </c:pt>
                <c:pt idx="7773">
                  <c:v>9.1300048828130116</c:v>
                </c:pt>
                <c:pt idx="7774">
                  <c:v>8.6999816894540345</c:v>
                </c:pt>
                <c:pt idx="7775">
                  <c:v>8.7300109863290345</c:v>
                </c:pt>
                <c:pt idx="7776">
                  <c:v>9.2300109863290345</c:v>
                </c:pt>
                <c:pt idx="7777">
                  <c:v>9.4299926757820458</c:v>
                </c:pt>
                <c:pt idx="7778">
                  <c:v>9.5</c:v>
                </c:pt>
                <c:pt idx="7779">
                  <c:v>9.25</c:v>
                </c:pt>
                <c:pt idx="7780">
                  <c:v>9.6699829101570458</c:v>
                </c:pt>
                <c:pt idx="7781">
                  <c:v>9.5299987792970455</c:v>
                </c:pt>
                <c:pt idx="7782">
                  <c:v>9.1900024414070458</c:v>
                </c:pt>
                <c:pt idx="7783">
                  <c:v>9.3299865722660229</c:v>
                </c:pt>
                <c:pt idx="7784">
                  <c:v>9.7099914550790345</c:v>
                </c:pt>
                <c:pt idx="7785">
                  <c:v>9.6399841308600003</c:v>
                </c:pt>
                <c:pt idx="7786">
                  <c:v>9.0799865722660229</c:v>
                </c:pt>
                <c:pt idx="7787">
                  <c:v>8.8500061035160229</c:v>
                </c:pt>
                <c:pt idx="7788">
                  <c:v>8.9100036621100003</c:v>
                </c:pt>
                <c:pt idx="7789">
                  <c:v>8.9800109863290345</c:v>
                </c:pt>
                <c:pt idx="7790">
                  <c:v>9.0700073242190342</c:v>
                </c:pt>
                <c:pt idx="7791">
                  <c:v>9.1300048828130116</c:v>
                </c:pt>
                <c:pt idx="7792">
                  <c:v>9.4700012207040345</c:v>
                </c:pt>
                <c:pt idx="7793">
                  <c:v>9.9499816894540345</c:v>
                </c:pt>
                <c:pt idx="7794">
                  <c:v>9.5700073242190342</c:v>
                </c:pt>
                <c:pt idx="7795">
                  <c:v>9.8099975585940342</c:v>
                </c:pt>
                <c:pt idx="7796">
                  <c:v>9.5799865722660229</c:v>
                </c:pt>
                <c:pt idx="7797">
                  <c:v>9.6399841308600003</c:v>
                </c:pt>
                <c:pt idx="7798">
                  <c:v>9.5799865722660229</c:v>
                </c:pt>
                <c:pt idx="7799">
                  <c:v>9.5700073242190342</c:v>
                </c:pt>
                <c:pt idx="7800">
                  <c:v>9.3899841308600003</c:v>
                </c:pt>
                <c:pt idx="7801">
                  <c:v>9.6600036621100003</c:v>
                </c:pt>
                <c:pt idx="7802">
                  <c:v>9.7900085449220455</c:v>
                </c:pt>
                <c:pt idx="7803">
                  <c:v>9.3200073242190342</c:v>
                </c:pt>
                <c:pt idx="7804">
                  <c:v>9.3599853515630116</c:v>
                </c:pt>
                <c:pt idx="7805">
                  <c:v>9.4100036621100003</c:v>
                </c:pt>
                <c:pt idx="7806">
                  <c:v>9.6000061035160229</c:v>
                </c:pt>
                <c:pt idx="7807">
                  <c:v>9.8599853515630116</c:v>
                </c:pt>
                <c:pt idx="7808">
                  <c:v>9.5</c:v>
                </c:pt>
                <c:pt idx="7809">
                  <c:v>9.4400024414070458</c:v>
                </c:pt>
                <c:pt idx="7810">
                  <c:v>9.8899841308600003</c:v>
                </c:pt>
                <c:pt idx="7811">
                  <c:v>9.6799926757820458</c:v>
                </c:pt>
                <c:pt idx="7812">
                  <c:v>9.7200012207040345</c:v>
                </c:pt>
                <c:pt idx="7813">
                  <c:v>9.6099853515630116</c:v>
                </c:pt>
                <c:pt idx="7814">
                  <c:v>9.4800109863290345</c:v>
                </c:pt>
                <c:pt idx="7815">
                  <c:v>9.4700012207040345</c:v>
                </c:pt>
                <c:pt idx="7816">
                  <c:v>9.4199829101570458</c:v>
                </c:pt>
                <c:pt idx="7817">
                  <c:v>9.6099853515630116</c:v>
                </c:pt>
                <c:pt idx="7818">
                  <c:v>9.6399841308600003</c:v>
                </c:pt>
                <c:pt idx="7819">
                  <c:v>9.6900024414070458</c:v>
                </c:pt>
                <c:pt idx="7820">
                  <c:v>9.75</c:v>
                </c:pt>
                <c:pt idx="7821">
                  <c:v>9.7900085449220455</c:v>
                </c:pt>
                <c:pt idx="7822">
                  <c:v>9.760009765625</c:v>
                </c:pt>
                <c:pt idx="7823">
                  <c:v>9.5799865722660229</c:v>
                </c:pt>
                <c:pt idx="7824">
                  <c:v>9.6399841308600003</c:v>
                </c:pt>
                <c:pt idx="7825">
                  <c:v>9.6699829101570458</c:v>
                </c:pt>
                <c:pt idx="7826">
                  <c:v>9.7200012207040345</c:v>
                </c:pt>
                <c:pt idx="7827">
                  <c:v>9.760009765625</c:v>
                </c:pt>
                <c:pt idx="7828">
                  <c:v>9.7999877929690342</c:v>
                </c:pt>
                <c:pt idx="7829">
                  <c:v>9.8800048828130116</c:v>
                </c:pt>
                <c:pt idx="7830">
                  <c:v>9.7999877929690342</c:v>
                </c:pt>
                <c:pt idx="7831">
                  <c:v>9.9199829101570458</c:v>
                </c:pt>
                <c:pt idx="7832">
                  <c:v>9.510009765625</c:v>
                </c:pt>
                <c:pt idx="7833">
                  <c:v>9.3399963378910229</c:v>
                </c:pt>
                <c:pt idx="7834">
                  <c:v>9.260009765625</c:v>
                </c:pt>
                <c:pt idx="7835">
                  <c:v>9.3699951171880116</c:v>
                </c:pt>
                <c:pt idx="7836">
                  <c:v>9.4100036621100003</c:v>
                </c:pt>
                <c:pt idx="7837">
                  <c:v>9.2200012207040345</c:v>
                </c:pt>
                <c:pt idx="7838">
                  <c:v>9.2799987792970455</c:v>
                </c:pt>
                <c:pt idx="7839">
                  <c:v>9.4400024414070458</c:v>
                </c:pt>
                <c:pt idx="7840">
                  <c:v>9.6600036621100003</c:v>
                </c:pt>
                <c:pt idx="7841">
                  <c:v>9.7300109863290345</c:v>
                </c:pt>
                <c:pt idx="7842">
                  <c:v>9.5499877929690342</c:v>
                </c:pt>
                <c:pt idx="7843">
                  <c:v>9.7799987792970455</c:v>
                </c:pt>
                <c:pt idx="7844">
                  <c:v>9.489990234375</c:v>
                </c:pt>
                <c:pt idx="7845">
                  <c:v>9.4700012207040345</c:v>
                </c:pt>
                <c:pt idx="7846">
                  <c:v>9.4800109863290345</c:v>
                </c:pt>
                <c:pt idx="7847">
                  <c:v>9.5700073242190342</c:v>
                </c:pt>
                <c:pt idx="7848">
                  <c:v>9.5700073242190342</c:v>
                </c:pt>
                <c:pt idx="7849">
                  <c:v>9.5</c:v>
                </c:pt>
                <c:pt idx="7850">
                  <c:v>9.4499816894540345</c:v>
                </c:pt>
                <c:pt idx="7851">
                  <c:v>9.4700012207040345</c:v>
                </c:pt>
                <c:pt idx="7852">
                  <c:v>9.3899841308600003</c:v>
                </c:pt>
                <c:pt idx="7853">
                  <c:v>9.2699890136720455</c:v>
                </c:pt>
                <c:pt idx="7854">
                  <c:v>9.3899841308600003</c:v>
                </c:pt>
                <c:pt idx="7855">
                  <c:v>9.7300109863290345</c:v>
                </c:pt>
                <c:pt idx="7856">
                  <c:v>9.5700073242190342</c:v>
                </c:pt>
                <c:pt idx="7857">
                  <c:v>9.5700073242190342</c:v>
                </c:pt>
                <c:pt idx="7858">
                  <c:v>9.4299926757820458</c:v>
                </c:pt>
                <c:pt idx="7859">
                  <c:v>9.5899963378910229</c:v>
                </c:pt>
                <c:pt idx="7860">
                  <c:v>9.5700073242190342</c:v>
                </c:pt>
                <c:pt idx="7861">
                  <c:v>9.1499938964850003</c:v>
                </c:pt>
                <c:pt idx="7862">
                  <c:v>9.1000061035160229</c:v>
                </c:pt>
                <c:pt idx="7863">
                  <c:v>9.2799987792970455</c:v>
                </c:pt>
                <c:pt idx="7864">
                  <c:v>9.6099853515630116</c:v>
                </c:pt>
                <c:pt idx="7865">
                  <c:v>9.7699890136720455</c:v>
                </c:pt>
                <c:pt idx="7866">
                  <c:v>9.7699890136720455</c:v>
                </c:pt>
                <c:pt idx="7867">
                  <c:v>9.8099975585940342</c:v>
                </c:pt>
                <c:pt idx="7868">
                  <c:v>9.6399841308600003</c:v>
                </c:pt>
                <c:pt idx="7869">
                  <c:v>9.3800048828130116</c:v>
                </c:pt>
                <c:pt idx="7870">
                  <c:v>9.3999938964850003</c:v>
                </c:pt>
                <c:pt idx="7871">
                  <c:v>9.2999877929690342</c:v>
                </c:pt>
                <c:pt idx="7872">
                  <c:v>9.2900085449220455</c:v>
                </c:pt>
                <c:pt idx="7873">
                  <c:v>9.3299865722660229</c:v>
                </c:pt>
                <c:pt idx="7874">
                  <c:v>9.2699890136720455</c:v>
                </c:pt>
                <c:pt idx="7875">
                  <c:v>9.3299865722660229</c:v>
                </c:pt>
                <c:pt idx="7876">
                  <c:v>9.489990234375</c:v>
                </c:pt>
                <c:pt idx="7877">
                  <c:v>9.6099853515630116</c:v>
                </c:pt>
                <c:pt idx="7878">
                  <c:v>9.5</c:v>
                </c:pt>
                <c:pt idx="7879">
                  <c:v>9.4199829101570458</c:v>
                </c:pt>
                <c:pt idx="7880">
                  <c:v>9.2799987792970455</c:v>
                </c:pt>
                <c:pt idx="7881">
                  <c:v>9.2300109863290345</c:v>
                </c:pt>
                <c:pt idx="7882">
                  <c:v>9.3099975585940342</c:v>
                </c:pt>
                <c:pt idx="7883">
                  <c:v>9.2200012207040345</c:v>
                </c:pt>
                <c:pt idx="7884">
                  <c:v>9.0499877929690342</c:v>
                </c:pt>
                <c:pt idx="7885">
                  <c:v>9.0499877929690342</c:v>
                </c:pt>
                <c:pt idx="7886">
                  <c:v>9</c:v>
                </c:pt>
                <c:pt idx="7887">
                  <c:v>9.1199951171880116</c:v>
                </c:pt>
                <c:pt idx="7888">
                  <c:v>9.2799987792970455</c:v>
                </c:pt>
                <c:pt idx="7889">
                  <c:v>9.3999938964850003</c:v>
                </c:pt>
                <c:pt idx="7890">
                  <c:v>9.1399841308600003</c:v>
                </c:pt>
                <c:pt idx="7891">
                  <c:v>9.2900085449220455</c:v>
                </c:pt>
                <c:pt idx="7892">
                  <c:v>9.5400085449220455</c:v>
                </c:pt>
                <c:pt idx="7893">
                  <c:v>9.3500061035160229</c:v>
                </c:pt>
                <c:pt idx="7894">
                  <c:v>9.2200012207040345</c:v>
                </c:pt>
                <c:pt idx="7895">
                  <c:v>9.239990234375</c:v>
                </c:pt>
                <c:pt idx="7896">
                  <c:v>9.2699890136720455</c:v>
                </c:pt>
                <c:pt idx="7897">
                  <c:v>9.3899841308600003</c:v>
                </c:pt>
                <c:pt idx="7898">
                  <c:v>9.0299987792970455</c:v>
                </c:pt>
                <c:pt idx="7899">
                  <c:v>9.0700073242190342</c:v>
                </c:pt>
                <c:pt idx="7900">
                  <c:v>9.1799926757820458</c:v>
                </c:pt>
                <c:pt idx="7901">
                  <c:v>8.9400024414070458</c:v>
                </c:pt>
                <c:pt idx="7902">
                  <c:v>9.2200012207040345</c:v>
                </c:pt>
                <c:pt idx="7903">
                  <c:v>9.4299926757820458</c:v>
                </c:pt>
                <c:pt idx="7904">
                  <c:v>9.010009765625</c:v>
                </c:pt>
                <c:pt idx="7905">
                  <c:v>9.010009765625</c:v>
                </c:pt>
                <c:pt idx="7906">
                  <c:v>9.3800048828130116</c:v>
                </c:pt>
                <c:pt idx="7907">
                  <c:v>9.3899841308600003</c:v>
                </c:pt>
                <c:pt idx="7908">
                  <c:v>9.239990234375</c:v>
                </c:pt>
                <c:pt idx="7909">
                  <c:v>9.4700012207040345</c:v>
                </c:pt>
                <c:pt idx="7910">
                  <c:v>9.4700012207040345</c:v>
                </c:pt>
                <c:pt idx="7911">
                  <c:v>9.2999877929690342</c:v>
                </c:pt>
                <c:pt idx="7912">
                  <c:v>9.1999816894540345</c:v>
                </c:pt>
                <c:pt idx="7913">
                  <c:v>9.1000061035160229</c:v>
                </c:pt>
                <c:pt idx="7914">
                  <c:v>9.0700073242190342</c:v>
                </c:pt>
                <c:pt idx="7915">
                  <c:v>9.0299987792970455</c:v>
                </c:pt>
                <c:pt idx="7916">
                  <c:v>8.8599853515630116</c:v>
                </c:pt>
                <c:pt idx="7917">
                  <c:v>8.8399963378910229</c:v>
                </c:pt>
                <c:pt idx="7918">
                  <c:v>8.8800048828130116</c:v>
                </c:pt>
                <c:pt idx="7919">
                  <c:v>8.989990234375</c:v>
                </c:pt>
                <c:pt idx="7920">
                  <c:v>9.1000061035160229</c:v>
                </c:pt>
                <c:pt idx="7921">
                  <c:v>8.8999938964850003</c:v>
                </c:pt>
                <c:pt idx="7922">
                  <c:v>8.7900085449220455</c:v>
                </c:pt>
                <c:pt idx="7923">
                  <c:v>8.75</c:v>
                </c:pt>
                <c:pt idx="7924">
                  <c:v>8.8999938964850003</c:v>
                </c:pt>
                <c:pt idx="7925">
                  <c:v>8.8999938964850003</c:v>
                </c:pt>
                <c:pt idx="7926">
                  <c:v>8.9700012207040345</c:v>
                </c:pt>
                <c:pt idx="7927">
                  <c:v>9.2300109863290345</c:v>
                </c:pt>
                <c:pt idx="7928">
                  <c:v>9.0599975585940342</c:v>
                </c:pt>
                <c:pt idx="7929">
                  <c:v>8.9299926757820458</c:v>
                </c:pt>
                <c:pt idx="7930">
                  <c:v>8.75</c:v>
                </c:pt>
                <c:pt idx="7931">
                  <c:v>8.6999816894540345</c:v>
                </c:pt>
                <c:pt idx="7932">
                  <c:v>8.9299926757820458</c:v>
                </c:pt>
                <c:pt idx="7933">
                  <c:v>8.989990234375</c:v>
                </c:pt>
                <c:pt idx="7934">
                  <c:v>8.9400024414070458</c:v>
                </c:pt>
                <c:pt idx="7935">
                  <c:v>8.9800109863290345</c:v>
                </c:pt>
                <c:pt idx="7936">
                  <c:v>8.6399841308600003</c:v>
                </c:pt>
                <c:pt idx="7937">
                  <c:v>8.6799926757820458</c:v>
                </c:pt>
                <c:pt idx="7938">
                  <c:v>8.739990234375</c:v>
                </c:pt>
                <c:pt idx="7939">
                  <c:v>8.8200073242190342</c:v>
                </c:pt>
                <c:pt idx="7940">
                  <c:v>8.6099853515630116</c:v>
                </c:pt>
                <c:pt idx="7941">
                  <c:v>8.5899963378910229</c:v>
                </c:pt>
                <c:pt idx="7942">
                  <c:v>8.7699890136720455</c:v>
                </c:pt>
                <c:pt idx="7943">
                  <c:v>8.6699829101570458</c:v>
                </c:pt>
                <c:pt idx="7944">
                  <c:v>8.8299865722660229</c:v>
                </c:pt>
                <c:pt idx="7945">
                  <c:v>8.8699951171880116</c:v>
                </c:pt>
                <c:pt idx="7946">
                  <c:v>8.7699890136720455</c:v>
                </c:pt>
                <c:pt idx="7947">
                  <c:v>9.1000061035160229</c:v>
                </c:pt>
                <c:pt idx="7948">
                  <c:v>8.5799865722660229</c:v>
                </c:pt>
                <c:pt idx="7949">
                  <c:v>8.6999816894540345</c:v>
                </c:pt>
                <c:pt idx="7950">
                  <c:v>8.760009765625</c:v>
                </c:pt>
                <c:pt idx="7951">
                  <c:v>8.739990234375</c:v>
                </c:pt>
                <c:pt idx="7952">
                  <c:v>8.760009765625</c:v>
                </c:pt>
                <c:pt idx="7953">
                  <c:v>8.760009765625</c:v>
                </c:pt>
                <c:pt idx="7954">
                  <c:v>8.7300109863290345</c:v>
                </c:pt>
                <c:pt idx="7955">
                  <c:v>8.75</c:v>
                </c:pt>
                <c:pt idx="7956">
                  <c:v>8.9199829101570458</c:v>
                </c:pt>
                <c:pt idx="7957">
                  <c:v>8.4100036621100003</c:v>
                </c:pt>
                <c:pt idx="7958">
                  <c:v>8.7300109863290345</c:v>
                </c:pt>
                <c:pt idx="7959">
                  <c:v>8.8099975585940342</c:v>
                </c:pt>
                <c:pt idx="7960">
                  <c:v>8.9199829101570458</c:v>
                </c:pt>
                <c:pt idx="7961">
                  <c:v>8.6600036621100003</c:v>
                </c:pt>
                <c:pt idx="7962">
                  <c:v>8.6699829101570458</c:v>
                </c:pt>
                <c:pt idx="7963">
                  <c:v>8.8399963378910229</c:v>
                </c:pt>
                <c:pt idx="7964">
                  <c:v>8.6699829101570458</c:v>
                </c:pt>
                <c:pt idx="7965">
                  <c:v>8.7200012207040345</c:v>
                </c:pt>
                <c:pt idx="7966">
                  <c:v>8.5</c:v>
                </c:pt>
                <c:pt idx="7967">
                  <c:v>8.4299926757820458</c:v>
                </c:pt>
                <c:pt idx="7968">
                  <c:v>8.5899963378910229</c:v>
                </c:pt>
                <c:pt idx="7969">
                  <c:v>8.8399963378910229</c:v>
                </c:pt>
                <c:pt idx="7970">
                  <c:v>8.7900085449220455</c:v>
                </c:pt>
                <c:pt idx="7971">
                  <c:v>8.489990234375</c:v>
                </c:pt>
                <c:pt idx="7972">
                  <c:v>8.2799987792970455</c:v>
                </c:pt>
                <c:pt idx="7973">
                  <c:v>8.5199890136720455</c:v>
                </c:pt>
                <c:pt idx="7974">
                  <c:v>8.489990234375</c:v>
                </c:pt>
                <c:pt idx="7975">
                  <c:v>8.510009765625</c:v>
                </c:pt>
                <c:pt idx="7976">
                  <c:v>8.4700012207040345</c:v>
                </c:pt>
                <c:pt idx="7977">
                  <c:v>8.3500061035160229</c:v>
                </c:pt>
                <c:pt idx="7978">
                  <c:v>8.25</c:v>
                </c:pt>
                <c:pt idx="7979">
                  <c:v>8.1300048828130116</c:v>
                </c:pt>
                <c:pt idx="7980">
                  <c:v>8.1799926757820458</c:v>
                </c:pt>
                <c:pt idx="7981">
                  <c:v>8.239990234375</c:v>
                </c:pt>
                <c:pt idx="7982">
                  <c:v>8.2699890136720455</c:v>
                </c:pt>
                <c:pt idx="7983">
                  <c:v>8.3299865722660229</c:v>
                </c:pt>
                <c:pt idx="7984">
                  <c:v>8.4599914550790345</c:v>
                </c:pt>
                <c:pt idx="7985">
                  <c:v>8.5700073242190342</c:v>
                </c:pt>
                <c:pt idx="7986">
                  <c:v>8.5899963378910229</c:v>
                </c:pt>
                <c:pt idx="7987">
                  <c:v>8.5799865722660229</c:v>
                </c:pt>
                <c:pt idx="7988">
                  <c:v>9.0199890136720455</c:v>
                </c:pt>
                <c:pt idx="7989">
                  <c:v>8.8899841308600003</c:v>
                </c:pt>
                <c:pt idx="7990">
                  <c:v>8.7300109863290345</c:v>
                </c:pt>
                <c:pt idx="7991">
                  <c:v>8.3899841308600003</c:v>
                </c:pt>
                <c:pt idx="7992">
                  <c:v>8.6799926757820458</c:v>
                </c:pt>
                <c:pt idx="7993">
                  <c:v>8.6999816894540345</c:v>
                </c:pt>
                <c:pt idx="7994">
                  <c:v>8.3999938964850003</c:v>
                </c:pt>
                <c:pt idx="7995">
                  <c:v>8.0599975585940342</c:v>
                </c:pt>
                <c:pt idx="7996">
                  <c:v>7.9299926757820458</c:v>
                </c:pt>
                <c:pt idx="7997">
                  <c:v>8.1099853515630116</c:v>
                </c:pt>
                <c:pt idx="7998">
                  <c:v>8.2699890136720455</c:v>
                </c:pt>
                <c:pt idx="7999">
                  <c:v>8.5299987792970455</c:v>
                </c:pt>
                <c:pt idx="8000">
                  <c:v>8.8399963378910229</c:v>
                </c:pt>
                <c:pt idx="8001">
                  <c:v>8.5</c:v>
                </c:pt>
                <c:pt idx="8002">
                  <c:v>8.1999816894540345</c:v>
                </c:pt>
                <c:pt idx="8003">
                  <c:v>8.1499938964850003</c:v>
                </c:pt>
                <c:pt idx="8004">
                  <c:v>8.3599853515630116</c:v>
                </c:pt>
                <c:pt idx="8005">
                  <c:v>8.4400024414070458</c:v>
                </c:pt>
                <c:pt idx="8006">
                  <c:v>8.6199951171880116</c:v>
                </c:pt>
                <c:pt idx="8007">
                  <c:v>8.75</c:v>
                </c:pt>
                <c:pt idx="8008">
                  <c:v>8.3500061035160229</c:v>
                </c:pt>
                <c:pt idx="8009">
                  <c:v>8.3899841308600003</c:v>
                </c:pt>
                <c:pt idx="8010">
                  <c:v>8.1199951171880116</c:v>
                </c:pt>
                <c:pt idx="8011">
                  <c:v>8.260009765625</c:v>
                </c:pt>
                <c:pt idx="8012">
                  <c:v>8.3399963378910229</c:v>
                </c:pt>
                <c:pt idx="8013">
                  <c:v>8.4199829101570458</c:v>
                </c:pt>
                <c:pt idx="8014">
                  <c:v>8.4599914550790345</c:v>
                </c:pt>
                <c:pt idx="8015">
                  <c:v>8.5700073242190342</c:v>
                </c:pt>
                <c:pt idx="8016">
                  <c:v>8.7099914550790345</c:v>
                </c:pt>
                <c:pt idx="8017">
                  <c:v>8.6499938964850003</c:v>
                </c:pt>
                <c:pt idx="8018">
                  <c:v>8.5199890136720455</c:v>
                </c:pt>
                <c:pt idx="8019">
                  <c:v>8.3500061035160229</c:v>
                </c:pt>
                <c:pt idx="8020">
                  <c:v>8.25</c:v>
                </c:pt>
                <c:pt idx="8021">
                  <c:v>8.2999877929690342</c:v>
                </c:pt>
                <c:pt idx="8022">
                  <c:v>8.2300109863290345</c:v>
                </c:pt>
                <c:pt idx="8023">
                  <c:v>8.1600036621100003</c:v>
                </c:pt>
                <c:pt idx="8024">
                  <c:v>8</c:v>
                </c:pt>
                <c:pt idx="8025">
                  <c:v>7.9100036621100003</c:v>
                </c:pt>
                <c:pt idx="8026">
                  <c:v>8.1399841308600003</c:v>
                </c:pt>
                <c:pt idx="8027">
                  <c:v>8.4199829101570458</c:v>
                </c:pt>
                <c:pt idx="8028">
                  <c:v>8.3999938964850003</c:v>
                </c:pt>
                <c:pt idx="8029">
                  <c:v>8.3599853515630116</c:v>
                </c:pt>
                <c:pt idx="8030">
                  <c:v>8.3999938964850003</c:v>
                </c:pt>
                <c:pt idx="8031">
                  <c:v>8.4100036621100003</c:v>
                </c:pt>
                <c:pt idx="8032">
                  <c:v>8.3699951171880116</c:v>
                </c:pt>
                <c:pt idx="8033">
                  <c:v>8.4299926757820458</c:v>
                </c:pt>
                <c:pt idx="8034">
                  <c:v>8.510009765625</c:v>
                </c:pt>
                <c:pt idx="8035">
                  <c:v>8.3099975585940342</c:v>
                </c:pt>
                <c:pt idx="8036">
                  <c:v>8.0899963378910229</c:v>
                </c:pt>
                <c:pt idx="8037">
                  <c:v>8.0899963378910229</c:v>
                </c:pt>
                <c:pt idx="8038">
                  <c:v>8.3800048828130116</c:v>
                </c:pt>
                <c:pt idx="8039">
                  <c:v>8.3999938964850003</c:v>
                </c:pt>
                <c:pt idx="8040">
                  <c:v>8.5299987792970455</c:v>
                </c:pt>
                <c:pt idx="8041">
                  <c:v>8.2799987792970455</c:v>
                </c:pt>
                <c:pt idx="8042">
                  <c:v>8.4400024414070458</c:v>
                </c:pt>
                <c:pt idx="8043">
                  <c:v>8.1900024414070458</c:v>
                </c:pt>
                <c:pt idx="8044">
                  <c:v>8.6399841308600003</c:v>
                </c:pt>
                <c:pt idx="8045">
                  <c:v>8.6000061035160229</c:v>
                </c:pt>
                <c:pt idx="8046">
                  <c:v>9</c:v>
                </c:pt>
                <c:pt idx="8047">
                  <c:v>9.1600036621100003</c:v>
                </c:pt>
                <c:pt idx="8048">
                  <c:v>8.75</c:v>
                </c:pt>
                <c:pt idx="8049">
                  <c:v>8.6900024414070458</c:v>
                </c:pt>
                <c:pt idx="8050">
                  <c:v>8.8599853515630116</c:v>
                </c:pt>
                <c:pt idx="8051">
                  <c:v>8.3299865722660229</c:v>
                </c:pt>
                <c:pt idx="8052">
                  <c:v>8.5299987792970455</c:v>
                </c:pt>
                <c:pt idx="8053">
                  <c:v>8.2999877929690342</c:v>
                </c:pt>
                <c:pt idx="8054">
                  <c:v>8.3399963378910229</c:v>
                </c:pt>
                <c:pt idx="8055">
                  <c:v>8.3899841308600003</c:v>
                </c:pt>
                <c:pt idx="8056">
                  <c:v>8.6600036621100003</c:v>
                </c:pt>
                <c:pt idx="8057">
                  <c:v>8.5700073242190342</c:v>
                </c:pt>
                <c:pt idx="8058">
                  <c:v>8.5700073242190342</c:v>
                </c:pt>
                <c:pt idx="8059">
                  <c:v>9.5599975585940342</c:v>
                </c:pt>
                <c:pt idx="8060">
                  <c:v>8.6199951171880116</c:v>
                </c:pt>
                <c:pt idx="8061">
                  <c:v>8.2200012207040345</c:v>
                </c:pt>
                <c:pt idx="8062">
                  <c:v>8.0899963378910229</c:v>
                </c:pt>
                <c:pt idx="8063">
                  <c:v>8.3999938964850003</c:v>
                </c:pt>
                <c:pt idx="8064">
                  <c:v>8.1300048828130116</c:v>
                </c:pt>
                <c:pt idx="8065">
                  <c:v>7.9700012207040345</c:v>
                </c:pt>
                <c:pt idx="8066">
                  <c:v>8.260009765625</c:v>
                </c:pt>
                <c:pt idx="8067">
                  <c:v>7.7900085449220455</c:v>
                </c:pt>
                <c:pt idx="8068">
                  <c:v>7.6600036621100003</c:v>
                </c:pt>
                <c:pt idx="8069">
                  <c:v>7.5799865722660229</c:v>
                </c:pt>
                <c:pt idx="8070">
                  <c:v>7.7300109863290345</c:v>
                </c:pt>
                <c:pt idx="8071">
                  <c:v>8.2900085449220455</c:v>
                </c:pt>
                <c:pt idx="8072">
                  <c:v>8.5700073242190342</c:v>
                </c:pt>
                <c:pt idx="8073">
                  <c:v>8.4400024414070458</c:v>
                </c:pt>
                <c:pt idx="8074">
                  <c:v>8.3399963378910229</c:v>
                </c:pt>
                <c:pt idx="8075">
                  <c:v>8.3099975585940342</c:v>
                </c:pt>
                <c:pt idx="8076">
                  <c:v>8.2300109863290345</c:v>
                </c:pt>
                <c:pt idx="8077">
                  <c:v>8.5299987792970455</c:v>
                </c:pt>
                <c:pt idx="8078">
                  <c:v>8.3200073242190342</c:v>
                </c:pt>
                <c:pt idx="8079">
                  <c:v>9.25</c:v>
                </c:pt>
                <c:pt idx="8080">
                  <c:v>7.9299926757820458</c:v>
                </c:pt>
                <c:pt idx="8081">
                  <c:v>8.3800048828130116</c:v>
                </c:pt>
                <c:pt idx="8082">
                  <c:v>8.0799865722660229</c:v>
                </c:pt>
                <c:pt idx="8083">
                  <c:v>7.9700012207040345</c:v>
                </c:pt>
                <c:pt idx="8084">
                  <c:v>4.000854492204553E-2</c:v>
                </c:pt>
                <c:pt idx="8085">
                  <c:v>7.8200073242190342</c:v>
                </c:pt>
                <c:pt idx="8086">
                  <c:v>8.4599914550790345</c:v>
                </c:pt>
                <c:pt idx="8087">
                  <c:v>8.2799987792970455</c:v>
                </c:pt>
                <c:pt idx="8088">
                  <c:v>8.1099853515630116</c:v>
                </c:pt>
                <c:pt idx="8089">
                  <c:v>7.9299926757820458</c:v>
                </c:pt>
                <c:pt idx="8090">
                  <c:v>8.0199890136720455</c:v>
                </c:pt>
                <c:pt idx="8091">
                  <c:v>7.8500061035160229</c:v>
                </c:pt>
                <c:pt idx="8092">
                  <c:v>8.1799926757820458</c:v>
                </c:pt>
                <c:pt idx="8093">
                  <c:v>8.5799865722660229</c:v>
                </c:pt>
                <c:pt idx="8094">
                  <c:v>8.3800048828130116</c:v>
                </c:pt>
                <c:pt idx="8095">
                  <c:v>8.9700012207040345</c:v>
                </c:pt>
                <c:pt idx="8096">
                  <c:v>8.7099914550790345</c:v>
                </c:pt>
                <c:pt idx="8097">
                  <c:v>8.239990234375</c:v>
                </c:pt>
                <c:pt idx="8098">
                  <c:v>7.8800048828130116</c:v>
                </c:pt>
                <c:pt idx="8099">
                  <c:v>7.8699951171880116</c:v>
                </c:pt>
                <c:pt idx="8100">
                  <c:v>7.8800048828130116</c:v>
                </c:pt>
                <c:pt idx="8101">
                  <c:v>7.7900085449220455</c:v>
                </c:pt>
                <c:pt idx="8102">
                  <c:v>7.7799987792970455</c:v>
                </c:pt>
                <c:pt idx="8103">
                  <c:v>7.739990234375</c:v>
                </c:pt>
                <c:pt idx="8104">
                  <c:v>7.8299865722660229</c:v>
                </c:pt>
                <c:pt idx="8105">
                  <c:v>7.8899841308600003</c:v>
                </c:pt>
                <c:pt idx="8106">
                  <c:v>7.8299865722660229</c:v>
                </c:pt>
                <c:pt idx="8107">
                  <c:v>7.7900085449220455</c:v>
                </c:pt>
                <c:pt idx="8108">
                  <c:v>7.7200012207040345</c:v>
                </c:pt>
                <c:pt idx="8109">
                  <c:v>7.7699890136720455</c:v>
                </c:pt>
                <c:pt idx="8110">
                  <c:v>7.8500061035160229</c:v>
                </c:pt>
                <c:pt idx="8111">
                  <c:v>7.9299926757820458</c:v>
                </c:pt>
                <c:pt idx="8112">
                  <c:v>7.7699890136720455</c:v>
                </c:pt>
                <c:pt idx="8113">
                  <c:v>7.9700012207040345</c:v>
                </c:pt>
                <c:pt idx="8114">
                  <c:v>7.8500061035160229</c:v>
                </c:pt>
                <c:pt idx="8115">
                  <c:v>7.8800048828130116</c:v>
                </c:pt>
                <c:pt idx="8116">
                  <c:v>8.0499877929690342</c:v>
                </c:pt>
                <c:pt idx="8117">
                  <c:v>8.2799987792970455</c:v>
                </c:pt>
                <c:pt idx="8118">
                  <c:v>8.5799865722660229</c:v>
                </c:pt>
                <c:pt idx="8119">
                  <c:v>8.989990234375</c:v>
                </c:pt>
                <c:pt idx="8120">
                  <c:v>8.6799926757820458</c:v>
                </c:pt>
                <c:pt idx="8121">
                  <c:v>8.2699890136720455</c:v>
                </c:pt>
                <c:pt idx="8122">
                  <c:v>8.3099975585940342</c:v>
                </c:pt>
                <c:pt idx="8123">
                  <c:v>8.5599975585940342</c:v>
                </c:pt>
                <c:pt idx="8124">
                  <c:v>8.0700073242190342</c:v>
                </c:pt>
                <c:pt idx="8125">
                  <c:v>7.8200073242190342</c:v>
                </c:pt>
                <c:pt idx="8126">
                  <c:v>8.0299987792970455</c:v>
                </c:pt>
                <c:pt idx="8127">
                  <c:v>8.3699951171880116</c:v>
                </c:pt>
                <c:pt idx="8128">
                  <c:v>8.3699951171880116</c:v>
                </c:pt>
                <c:pt idx="8129">
                  <c:v>8.5799865722660229</c:v>
                </c:pt>
                <c:pt idx="8130">
                  <c:v>9.5199890136720455</c:v>
                </c:pt>
                <c:pt idx="8131">
                  <c:v>8.9400024414070458</c:v>
                </c:pt>
                <c:pt idx="8132">
                  <c:v>8.8599853515630116</c:v>
                </c:pt>
                <c:pt idx="8133">
                  <c:v>9.6399841308600003</c:v>
                </c:pt>
                <c:pt idx="8134">
                  <c:v>9.4700012207040345</c:v>
                </c:pt>
                <c:pt idx="8135">
                  <c:v>9.1600036621100003</c:v>
                </c:pt>
                <c:pt idx="8136">
                  <c:v>8.8399963378910229</c:v>
                </c:pt>
                <c:pt idx="8137">
                  <c:v>8.8800048828130116</c:v>
                </c:pt>
                <c:pt idx="8138">
                  <c:v>9.0700073242190342</c:v>
                </c:pt>
                <c:pt idx="8139">
                  <c:v>8.8800048828130116</c:v>
                </c:pt>
                <c:pt idx="8140">
                  <c:v>8.6300048828130116</c:v>
                </c:pt>
                <c:pt idx="8141">
                  <c:v>9.1900024414070458</c:v>
                </c:pt>
                <c:pt idx="8142">
                  <c:v>8.5</c:v>
                </c:pt>
                <c:pt idx="8143">
                  <c:v>8.4499816894540345</c:v>
                </c:pt>
                <c:pt idx="8144">
                  <c:v>8.8599853515630116</c:v>
                </c:pt>
                <c:pt idx="8145">
                  <c:v>8.9100036621100003</c:v>
                </c:pt>
                <c:pt idx="8146">
                  <c:v>8.8099975585940342</c:v>
                </c:pt>
                <c:pt idx="8147">
                  <c:v>8.7999877929690342</c:v>
                </c:pt>
                <c:pt idx="8148">
                  <c:v>8.7099914550790345</c:v>
                </c:pt>
                <c:pt idx="8149">
                  <c:v>8.8999938964850003</c:v>
                </c:pt>
                <c:pt idx="8150">
                  <c:v>9.1199951171880116</c:v>
                </c:pt>
                <c:pt idx="8151">
                  <c:v>9.2699890136720455</c:v>
                </c:pt>
                <c:pt idx="8152">
                  <c:v>9.2200012207040345</c:v>
                </c:pt>
                <c:pt idx="8153">
                  <c:v>8.6099853515630116</c:v>
                </c:pt>
                <c:pt idx="8154">
                  <c:v>8.6699829101570458</c:v>
                </c:pt>
                <c:pt idx="8155">
                  <c:v>3.2200012207040345</c:v>
                </c:pt>
                <c:pt idx="8156">
                  <c:v>8.8500061035160229</c:v>
                </c:pt>
                <c:pt idx="8157">
                  <c:v>9.0599975585940342</c:v>
                </c:pt>
                <c:pt idx="8158">
                  <c:v>9.0700073242190342</c:v>
                </c:pt>
                <c:pt idx="8159">
                  <c:v>8.9299926757820458</c:v>
                </c:pt>
                <c:pt idx="8160">
                  <c:v>8.9599914550790345</c:v>
                </c:pt>
                <c:pt idx="8161">
                  <c:v>9.1000061035160229</c:v>
                </c:pt>
                <c:pt idx="8162">
                  <c:v>9.5499877929690342</c:v>
                </c:pt>
                <c:pt idx="8163">
                  <c:v>9.7699890136720455</c:v>
                </c:pt>
                <c:pt idx="8164">
                  <c:v>9.760009765625</c:v>
                </c:pt>
                <c:pt idx="8165">
                  <c:v>9.5299987792970455</c:v>
                </c:pt>
                <c:pt idx="8166">
                  <c:v>9.7099914550790345</c:v>
                </c:pt>
                <c:pt idx="8167">
                  <c:v>9.6799926757820458</c:v>
                </c:pt>
                <c:pt idx="8168">
                  <c:v>9.8299865722660229</c:v>
                </c:pt>
                <c:pt idx="8169">
                  <c:v>9.4599914550790345</c:v>
                </c:pt>
                <c:pt idx="8170">
                  <c:v>9.510009765625</c:v>
                </c:pt>
                <c:pt idx="8171">
                  <c:v>9.8399963378910229</c:v>
                </c:pt>
                <c:pt idx="8172">
                  <c:v>9.7699890136720455</c:v>
                </c:pt>
                <c:pt idx="8173">
                  <c:v>9.4599914550790345</c:v>
                </c:pt>
                <c:pt idx="8174">
                  <c:v>9.7900085449220455</c:v>
                </c:pt>
                <c:pt idx="8175">
                  <c:v>9.9700012207040345</c:v>
                </c:pt>
                <c:pt idx="8176">
                  <c:v>9.9299926757820458</c:v>
                </c:pt>
                <c:pt idx="8177">
                  <c:v>9.8099975585940342</c:v>
                </c:pt>
                <c:pt idx="8178">
                  <c:v>9.7900085449220455</c:v>
                </c:pt>
                <c:pt idx="8179">
                  <c:v>9.8699951171880116</c:v>
                </c:pt>
                <c:pt idx="8180">
                  <c:v>9.7699890136720455</c:v>
                </c:pt>
                <c:pt idx="8181">
                  <c:v>9.4400024414070458</c:v>
                </c:pt>
                <c:pt idx="8182">
                  <c:v>9.8500061035160229</c:v>
                </c:pt>
                <c:pt idx="8183">
                  <c:v>10.130004882813012</c:v>
                </c:pt>
                <c:pt idx="8184">
                  <c:v>10.13998413086</c:v>
                </c:pt>
                <c:pt idx="8185">
                  <c:v>9.8899841308600003</c:v>
                </c:pt>
                <c:pt idx="8186">
                  <c:v>9.8699951171880116</c:v>
                </c:pt>
                <c:pt idx="8187">
                  <c:v>9.7200012207040345</c:v>
                </c:pt>
                <c:pt idx="8188">
                  <c:v>9.9599914550790345</c:v>
                </c:pt>
                <c:pt idx="8189">
                  <c:v>10.029998779297046</c:v>
                </c:pt>
                <c:pt idx="8190">
                  <c:v>9.760009765625</c:v>
                </c:pt>
                <c:pt idx="8191">
                  <c:v>9.5499877929690342</c:v>
                </c:pt>
                <c:pt idx="8192">
                  <c:v>9.4400024414070458</c:v>
                </c:pt>
                <c:pt idx="8193">
                  <c:v>9.7200012207040345</c:v>
                </c:pt>
                <c:pt idx="8194">
                  <c:v>9.7999877929690342</c:v>
                </c:pt>
                <c:pt idx="8195">
                  <c:v>9.7300109863290345</c:v>
                </c:pt>
                <c:pt idx="8196">
                  <c:v>9.7300109863290345</c:v>
                </c:pt>
                <c:pt idx="8197">
                  <c:v>9.9100036621100003</c:v>
                </c:pt>
                <c:pt idx="8198">
                  <c:v>9.9700012207040345</c:v>
                </c:pt>
                <c:pt idx="8199">
                  <c:v>10.100006103516023</c:v>
                </c:pt>
                <c:pt idx="8200">
                  <c:v>10.049987792969034</c:v>
                </c:pt>
                <c:pt idx="8201">
                  <c:v>9.7999877929690342</c:v>
                </c:pt>
                <c:pt idx="8202">
                  <c:v>9.6300048828130116</c:v>
                </c:pt>
                <c:pt idx="8203">
                  <c:v>9.7699890136720455</c:v>
                </c:pt>
                <c:pt idx="8204">
                  <c:v>9.6699829101570458</c:v>
                </c:pt>
                <c:pt idx="8205">
                  <c:v>9.6399841308600003</c:v>
                </c:pt>
                <c:pt idx="8206">
                  <c:v>9.7699890136720455</c:v>
                </c:pt>
                <c:pt idx="8207">
                  <c:v>9.4599914550790345</c:v>
                </c:pt>
                <c:pt idx="8208">
                  <c:v>9.7200012207040345</c:v>
                </c:pt>
                <c:pt idx="8209">
                  <c:v>9.989990234375</c:v>
                </c:pt>
                <c:pt idx="8210">
                  <c:v>10.190002441407046</c:v>
                </c:pt>
                <c:pt idx="8211">
                  <c:v>9.8099975585940342</c:v>
                </c:pt>
                <c:pt idx="8212">
                  <c:v>9.8800048828130116</c:v>
                </c:pt>
                <c:pt idx="8213">
                  <c:v>9.989990234375</c:v>
                </c:pt>
                <c:pt idx="8214">
                  <c:v>10.079986572266023</c:v>
                </c:pt>
                <c:pt idx="8215">
                  <c:v>10.299987792969034</c:v>
                </c:pt>
                <c:pt idx="8216">
                  <c:v>10.279998779297046</c:v>
                </c:pt>
                <c:pt idx="8217">
                  <c:v>10.019989013672046</c:v>
                </c:pt>
                <c:pt idx="8218">
                  <c:v>9.75</c:v>
                </c:pt>
                <c:pt idx="8219">
                  <c:v>9.6900024414070458</c:v>
                </c:pt>
                <c:pt idx="8220">
                  <c:v>9.8299865722660229</c:v>
                </c:pt>
                <c:pt idx="8221">
                  <c:v>9.9299926757820458</c:v>
                </c:pt>
                <c:pt idx="8222">
                  <c:v>10.100006103516023</c:v>
                </c:pt>
                <c:pt idx="8223">
                  <c:v>10.199981689454034</c:v>
                </c:pt>
                <c:pt idx="8224">
                  <c:v>10.130004882813012</c:v>
                </c:pt>
                <c:pt idx="8225">
                  <c:v>9.9599914550790345</c:v>
                </c:pt>
                <c:pt idx="8226">
                  <c:v>10.350006103516023</c:v>
                </c:pt>
                <c:pt idx="8227">
                  <c:v>10.100006103516023</c:v>
                </c:pt>
                <c:pt idx="8228">
                  <c:v>10.149993896485</c:v>
                </c:pt>
                <c:pt idx="8229">
                  <c:v>10.350006103516023</c:v>
                </c:pt>
                <c:pt idx="8230">
                  <c:v>10.260009765625</c:v>
                </c:pt>
                <c:pt idx="8231">
                  <c:v>9.989990234375</c:v>
                </c:pt>
                <c:pt idx="8232">
                  <c:v>10.25</c:v>
                </c:pt>
                <c:pt idx="8233">
                  <c:v>10.369995117188012</c:v>
                </c:pt>
                <c:pt idx="8234">
                  <c:v>10.079986572266023</c:v>
                </c:pt>
                <c:pt idx="8235">
                  <c:v>10.100006103516023</c:v>
                </c:pt>
                <c:pt idx="8236">
                  <c:v>10.299987792969034</c:v>
                </c:pt>
                <c:pt idx="8237">
                  <c:v>10.399993896485</c:v>
                </c:pt>
                <c:pt idx="8238">
                  <c:v>10.399993896485</c:v>
                </c:pt>
                <c:pt idx="8239">
                  <c:v>9.9800109863290345</c:v>
                </c:pt>
                <c:pt idx="8240">
                  <c:v>9.8299865722660229</c:v>
                </c:pt>
                <c:pt idx="8241">
                  <c:v>9.9400024414070458</c:v>
                </c:pt>
                <c:pt idx="8242">
                  <c:v>9.9700012207040345</c:v>
                </c:pt>
                <c:pt idx="8243">
                  <c:v>9.8500061035160229</c:v>
                </c:pt>
                <c:pt idx="8244">
                  <c:v>9.9700012207040345</c:v>
                </c:pt>
                <c:pt idx="8245">
                  <c:v>10.059997558594034</c:v>
                </c:pt>
                <c:pt idx="8246">
                  <c:v>10.220001220704034</c:v>
                </c:pt>
                <c:pt idx="8247">
                  <c:v>10.16000366211</c:v>
                </c:pt>
                <c:pt idx="8248">
                  <c:v>9.8200073242190342</c:v>
                </c:pt>
                <c:pt idx="8249">
                  <c:v>9.8599853515630116</c:v>
                </c:pt>
                <c:pt idx="8250">
                  <c:v>10.239990234375</c:v>
                </c:pt>
                <c:pt idx="8251">
                  <c:v>10.049987792969034</c:v>
                </c:pt>
                <c:pt idx="8252">
                  <c:v>9.8999938964850003</c:v>
                </c:pt>
                <c:pt idx="8253">
                  <c:v>10.130004882813012</c:v>
                </c:pt>
                <c:pt idx="8254">
                  <c:v>10.130004882813012</c:v>
                </c:pt>
                <c:pt idx="8255">
                  <c:v>10.13998413086</c:v>
                </c:pt>
                <c:pt idx="8256">
                  <c:v>10.16000366211</c:v>
                </c:pt>
                <c:pt idx="8257">
                  <c:v>9.8299865722660229</c:v>
                </c:pt>
                <c:pt idx="8258">
                  <c:v>9.9700012207040345</c:v>
                </c:pt>
                <c:pt idx="8259">
                  <c:v>10.019989013672046</c:v>
                </c:pt>
                <c:pt idx="8260">
                  <c:v>10.089996337891023</c:v>
                </c:pt>
                <c:pt idx="8261">
                  <c:v>10.190002441407046</c:v>
                </c:pt>
                <c:pt idx="8262">
                  <c:v>10.070007324219034</c:v>
                </c:pt>
                <c:pt idx="8263">
                  <c:v>10.019989013672046</c:v>
                </c:pt>
                <c:pt idx="8264">
                  <c:v>10.089996337891023</c:v>
                </c:pt>
                <c:pt idx="8265">
                  <c:v>10.029998779297046</c:v>
                </c:pt>
                <c:pt idx="8266">
                  <c:v>10.049987792969034</c:v>
                </c:pt>
                <c:pt idx="8267">
                  <c:v>10.029998779297046</c:v>
                </c:pt>
                <c:pt idx="8268">
                  <c:v>9.9100036621100003</c:v>
                </c:pt>
                <c:pt idx="8269">
                  <c:v>10.220001220704034</c:v>
                </c:pt>
                <c:pt idx="8270">
                  <c:v>10.040008544922046</c:v>
                </c:pt>
                <c:pt idx="8271">
                  <c:v>9.8399963378910229</c:v>
                </c:pt>
                <c:pt idx="8272">
                  <c:v>9.7099914550790345</c:v>
                </c:pt>
                <c:pt idx="8273">
                  <c:v>9.75</c:v>
                </c:pt>
                <c:pt idx="8274">
                  <c:v>10.109985351563012</c:v>
                </c:pt>
                <c:pt idx="8275">
                  <c:v>10</c:v>
                </c:pt>
                <c:pt idx="8276">
                  <c:v>9.8500061035160229</c:v>
                </c:pt>
                <c:pt idx="8277">
                  <c:v>9.6600036621100003</c:v>
                </c:pt>
                <c:pt idx="8278">
                  <c:v>9.4499816894540345</c:v>
                </c:pt>
                <c:pt idx="8279">
                  <c:v>9.6099853515630116</c:v>
                </c:pt>
                <c:pt idx="8280">
                  <c:v>9.8699951171880116</c:v>
                </c:pt>
                <c:pt idx="8281">
                  <c:v>9.8899841308600003</c:v>
                </c:pt>
                <c:pt idx="8282">
                  <c:v>9.8399963378910229</c:v>
                </c:pt>
                <c:pt idx="8283">
                  <c:v>10</c:v>
                </c:pt>
                <c:pt idx="8284">
                  <c:v>10.079986572266023</c:v>
                </c:pt>
                <c:pt idx="8285">
                  <c:v>9.7799987792970455</c:v>
                </c:pt>
                <c:pt idx="8286">
                  <c:v>9.6999816894540345</c:v>
                </c:pt>
                <c:pt idx="8287">
                  <c:v>9.6900024414070458</c:v>
                </c:pt>
                <c:pt idx="8288">
                  <c:v>9.8200073242190342</c:v>
                </c:pt>
                <c:pt idx="8289">
                  <c:v>9.8099975585940342</c:v>
                </c:pt>
                <c:pt idx="8290">
                  <c:v>9.739990234375</c:v>
                </c:pt>
                <c:pt idx="8291">
                  <c:v>9.8200073242190342</c:v>
                </c:pt>
                <c:pt idx="8292">
                  <c:v>9.9499816894540345</c:v>
                </c:pt>
                <c:pt idx="8293">
                  <c:v>9.739990234375</c:v>
                </c:pt>
                <c:pt idx="8294">
                  <c:v>9.5299987792970455</c:v>
                </c:pt>
                <c:pt idx="8295">
                  <c:v>9.510009765625</c:v>
                </c:pt>
                <c:pt idx="8296">
                  <c:v>9.4800109863290345</c:v>
                </c:pt>
                <c:pt idx="8297">
                  <c:v>9.5899963378910229</c:v>
                </c:pt>
                <c:pt idx="8298">
                  <c:v>9.6099853515630116</c:v>
                </c:pt>
                <c:pt idx="8299">
                  <c:v>9.6699829101570458</c:v>
                </c:pt>
                <c:pt idx="8300">
                  <c:v>9.6900024414070458</c:v>
                </c:pt>
                <c:pt idx="8301">
                  <c:v>9.6900024414070458</c:v>
                </c:pt>
                <c:pt idx="8302">
                  <c:v>9.739990234375</c:v>
                </c:pt>
                <c:pt idx="8303">
                  <c:v>9.5199890136720455</c:v>
                </c:pt>
                <c:pt idx="8304">
                  <c:v>9.4599914550790345</c:v>
                </c:pt>
                <c:pt idx="8305">
                  <c:v>9.4499816894540345</c:v>
                </c:pt>
                <c:pt idx="8306">
                  <c:v>9.5499877929690342</c:v>
                </c:pt>
                <c:pt idx="8307">
                  <c:v>9.6300048828130116</c:v>
                </c:pt>
                <c:pt idx="8308">
                  <c:v>9.7099914550790345</c:v>
                </c:pt>
                <c:pt idx="8309">
                  <c:v>9.6499938964850003</c:v>
                </c:pt>
                <c:pt idx="8310">
                  <c:v>9.760009765625</c:v>
                </c:pt>
                <c:pt idx="8311">
                  <c:v>9.8399963378910229</c:v>
                </c:pt>
                <c:pt idx="8312">
                  <c:v>9.7900085449220455</c:v>
                </c:pt>
                <c:pt idx="8313">
                  <c:v>9.5899963378910229</c:v>
                </c:pt>
                <c:pt idx="8314">
                  <c:v>9.3999938964850003</c:v>
                </c:pt>
                <c:pt idx="8315">
                  <c:v>9.510009765625</c:v>
                </c:pt>
                <c:pt idx="8316">
                  <c:v>9.489990234375</c:v>
                </c:pt>
                <c:pt idx="8317">
                  <c:v>9.6499938964850003</c:v>
                </c:pt>
                <c:pt idx="8318">
                  <c:v>9.4599914550790345</c:v>
                </c:pt>
                <c:pt idx="8319">
                  <c:v>9.2699890136720455</c:v>
                </c:pt>
                <c:pt idx="8320">
                  <c:v>9.3500061035160229</c:v>
                </c:pt>
                <c:pt idx="8321">
                  <c:v>9.3999938964850003</c:v>
                </c:pt>
                <c:pt idx="8322">
                  <c:v>9.4700012207040345</c:v>
                </c:pt>
                <c:pt idx="8323">
                  <c:v>9.4400024414070458</c:v>
                </c:pt>
                <c:pt idx="8324">
                  <c:v>9.2999877929690342</c:v>
                </c:pt>
                <c:pt idx="8325">
                  <c:v>9.4199829101570458</c:v>
                </c:pt>
                <c:pt idx="8326">
                  <c:v>9.4299926757820458</c:v>
                </c:pt>
                <c:pt idx="8327">
                  <c:v>9.5199890136720455</c:v>
                </c:pt>
                <c:pt idx="8328">
                  <c:v>9.510009765625</c:v>
                </c:pt>
                <c:pt idx="8329">
                  <c:v>9.7200012207040345</c:v>
                </c:pt>
                <c:pt idx="8330">
                  <c:v>9.6600036621100003</c:v>
                </c:pt>
                <c:pt idx="8331">
                  <c:v>9.4199829101570458</c:v>
                </c:pt>
                <c:pt idx="8332">
                  <c:v>9.6799926757820458</c:v>
                </c:pt>
                <c:pt idx="8333">
                  <c:v>9.3399963378910229</c:v>
                </c:pt>
                <c:pt idx="8334">
                  <c:v>9.4800109863290345</c:v>
                </c:pt>
                <c:pt idx="8335">
                  <c:v>9.4700012207040345</c:v>
                </c:pt>
                <c:pt idx="8336">
                  <c:v>9.6799926757820458</c:v>
                </c:pt>
                <c:pt idx="8337">
                  <c:v>9.2900085449220455</c:v>
                </c:pt>
                <c:pt idx="8338">
                  <c:v>9.1900024414070458</c:v>
                </c:pt>
                <c:pt idx="8339">
                  <c:v>9.5799865722660229</c:v>
                </c:pt>
                <c:pt idx="8340">
                  <c:v>9.3099975585940342</c:v>
                </c:pt>
                <c:pt idx="8341">
                  <c:v>9.6099853515630116</c:v>
                </c:pt>
                <c:pt idx="8342">
                  <c:v>9.7699890136720455</c:v>
                </c:pt>
                <c:pt idx="8343">
                  <c:v>9.6799926757820458</c:v>
                </c:pt>
                <c:pt idx="8344">
                  <c:v>9.7300109863290345</c:v>
                </c:pt>
                <c:pt idx="8345">
                  <c:v>9.3500061035160229</c:v>
                </c:pt>
                <c:pt idx="8346">
                  <c:v>9.2099914550790345</c:v>
                </c:pt>
                <c:pt idx="8347">
                  <c:v>9.2300109863290345</c:v>
                </c:pt>
                <c:pt idx="8348">
                  <c:v>9.1600036621100003</c:v>
                </c:pt>
                <c:pt idx="8349">
                  <c:v>9.2699890136720455</c:v>
                </c:pt>
                <c:pt idx="8350">
                  <c:v>9.2099914550790345</c:v>
                </c:pt>
                <c:pt idx="8351">
                  <c:v>9.3399963378910229</c:v>
                </c:pt>
                <c:pt idx="8352">
                  <c:v>9.2099914550790345</c:v>
                </c:pt>
                <c:pt idx="8353">
                  <c:v>9.3699951171880116</c:v>
                </c:pt>
                <c:pt idx="8354">
                  <c:v>9.3099975585940342</c:v>
                </c:pt>
                <c:pt idx="8355">
                  <c:v>9.1399841308600003</c:v>
                </c:pt>
                <c:pt idx="8356">
                  <c:v>9.3699951171880116</c:v>
                </c:pt>
                <c:pt idx="8357">
                  <c:v>9.3200073242190342</c:v>
                </c:pt>
                <c:pt idx="8358">
                  <c:v>9.2900085449220455</c:v>
                </c:pt>
                <c:pt idx="8359">
                  <c:v>9.3200073242190342</c:v>
                </c:pt>
                <c:pt idx="8360">
                  <c:v>9.3099975585940342</c:v>
                </c:pt>
                <c:pt idx="8361">
                  <c:v>9.510009765625</c:v>
                </c:pt>
                <c:pt idx="8362">
                  <c:v>9.6699829101570458</c:v>
                </c:pt>
                <c:pt idx="8363">
                  <c:v>9.2200012207040345</c:v>
                </c:pt>
                <c:pt idx="8364">
                  <c:v>9.2099914550790345</c:v>
                </c:pt>
                <c:pt idx="8365">
                  <c:v>9.0700073242190342</c:v>
                </c:pt>
                <c:pt idx="8366">
                  <c:v>9.0499877929690342</c:v>
                </c:pt>
                <c:pt idx="8367">
                  <c:v>9.0599975585940342</c:v>
                </c:pt>
                <c:pt idx="8368">
                  <c:v>9.0299987792970455</c:v>
                </c:pt>
                <c:pt idx="8369">
                  <c:v>9</c:v>
                </c:pt>
                <c:pt idx="8370">
                  <c:v>8.8899841308600003</c:v>
                </c:pt>
                <c:pt idx="8371">
                  <c:v>8.9800109863290345</c:v>
                </c:pt>
                <c:pt idx="8372">
                  <c:v>9.1999816894540345</c:v>
                </c:pt>
                <c:pt idx="8373">
                  <c:v>9.4199829101570458</c:v>
                </c:pt>
                <c:pt idx="8374">
                  <c:v>9.6799926757820458</c:v>
                </c:pt>
                <c:pt idx="8375">
                  <c:v>9.4299926757820458</c:v>
                </c:pt>
                <c:pt idx="8376">
                  <c:v>9.0799865722660229</c:v>
                </c:pt>
                <c:pt idx="8377">
                  <c:v>9.2699890136720455</c:v>
                </c:pt>
                <c:pt idx="8378">
                  <c:v>9.3599853515630116</c:v>
                </c:pt>
                <c:pt idx="8379">
                  <c:v>9.5</c:v>
                </c:pt>
                <c:pt idx="8380">
                  <c:v>9.5799865722660229</c:v>
                </c:pt>
                <c:pt idx="8381">
                  <c:v>9.3099975585940342</c:v>
                </c:pt>
                <c:pt idx="8382">
                  <c:v>9.2200012207040345</c:v>
                </c:pt>
                <c:pt idx="8383">
                  <c:v>9.4499816894540345</c:v>
                </c:pt>
                <c:pt idx="8384">
                  <c:v>9.1900024414070458</c:v>
                </c:pt>
                <c:pt idx="8385">
                  <c:v>8.8399963378910229</c:v>
                </c:pt>
                <c:pt idx="8386">
                  <c:v>8.6999816894540345</c:v>
                </c:pt>
                <c:pt idx="8387">
                  <c:v>8.9400024414070458</c:v>
                </c:pt>
                <c:pt idx="8388">
                  <c:v>8.9499816894540345</c:v>
                </c:pt>
                <c:pt idx="8389">
                  <c:v>9.1900024414070458</c:v>
                </c:pt>
                <c:pt idx="8390">
                  <c:v>8.8200073242190342</c:v>
                </c:pt>
                <c:pt idx="8391">
                  <c:v>8.510009765625</c:v>
                </c:pt>
                <c:pt idx="8392">
                  <c:v>8.3800048828130116</c:v>
                </c:pt>
                <c:pt idx="8393">
                  <c:v>8.6300048828130116</c:v>
                </c:pt>
                <c:pt idx="8394">
                  <c:v>8.8299865722660229</c:v>
                </c:pt>
                <c:pt idx="8395">
                  <c:v>8.9400024414070458</c:v>
                </c:pt>
                <c:pt idx="8396">
                  <c:v>9.0799865722660229</c:v>
                </c:pt>
                <c:pt idx="8397">
                  <c:v>8.9199829101570458</c:v>
                </c:pt>
                <c:pt idx="8398">
                  <c:v>8.8200073242190342</c:v>
                </c:pt>
                <c:pt idx="8399">
                  <c:v>8.7799987792970455</c:v>
                </c:pt>
                <c:pt idx="8400">
                  <c:v>8.8299865722660229</c:v>
                </c:pt>
                <c:pt idx="8401">
                  <c:v>8.7200012207040345</c:v>
                </c:pt>
                <c:pt idx="8402">
                  <c:v>8.7799987792970455</c:v>
                </c:pt>
                <c:pt idx="8403">
                  <c:v>8.8800048828130116</c:v>
                </c:pt>
                <c:pt idx="8404">
                  <c:v>8.9299926757820458</c:v>
                </c:pt>
                <c:pt idx="8405">
                  <c:v>9.1999816894540345</c:v>
                </c:pt>
                <c:pt idx="8406">
                  <c:v>9.239990234375</c:v>
                </c:pt>
                <c:pt idx="8407">
                  <c:v>9.5299987792970455</c:v>
                </c:pt>
                <c:pt idx="8408">
                  <c:v>9.3500061035160229</c:v>
                </c:pt>
                <c:pt idx="8409">
                  <c:v>8.8899841308600003</c:v>
                </c:pt>
                <c:pt idx="8410">
                  <c:v>8.8500061035160229</c:v>
                </c:pt>
                <c:pt idx="8411">
                  <c:v>8.9499816894540345</c:v>
                </c:pt>
                <c:pt idx="8412">
                  <c:v>9.0899963378910229</c:v>
                </c:pt>
                <c:pt idx="8413">
                  <c:v>9.3399963378910229</c:v>
                </c:pt>
                <c:pt idx="8414">
                  <c:v>9.010009765625</c:v>
                </c:pt>
                <c:pt idx="8415">
                  <c:v>8.6699829101570458</c:v>
                </c:pt>
                <c:pt idx="8416">
                  <c:v>8.75</c:v>
                </c:pt>
                <c:pt idx="8417">
                  <c:v>8.4599914550790345</c:v>
                </c:pt>
                <c:pt idx="8418">
                  <c:v>9.0400085449220455</c:v>
                </c:pt>
                <c:pt idx="8419">
                  <c:v>8.8999938964850003</c:v>
                </c:pt>
                <c:pt idx="8420">
                  <c:v>8.5199890136720455</c:v>
                </c:pt>
                <c:pt idx="8421">
                  <c:v>8.5799865722660229</c:v>
                </c:pt>
                <c:pt idx="8422">
                  <c:v>8.6900024414070458</c:v>
                </c:pt>
                <c:pt idx="8423">
                  <c:v>8.9800109863290345</c:v>
                </c:pt>
                <c:pt idx="8424">
                  <c:v>8.8200073242190342</c:v>
                </c:pt>
                <c:pt idx="8425">
                  <c:v>8.8299865722660229</c:v>
                </c:pt>
                <c:pt idx="8426">
                  <c:v>8.7900085449220455</c:v>
                </c:pt>
                <c:pt idx="8427">
                  <c:v>8.4800109863290345</c:v>
                </c:pt>
                <c:pt idx="8428">
                  <c:v>8.2799987792970455</c:v>
                </c:pt>
                <c:pt idx="8429">
                  <c:v>8.6699829101570458</c:v>
                </c:pt>
                <c:pt idx="8430">
                  <c:v>8.5299987792970455</c:v>
                </c:pt>
                <c:pt idx="8431">
                  <c:v>8.6499938964850003</c:v>
                </c:pt>
                <c:pt idx="8432">
                  <c:v>8.760009765625</c:v>
                </c:pt>
                <c:pt idx="8433">
                  <c:v>8.8399963378910229</c:v>
                </c:pt>
                <c:pt idx="8434">
                  <c:v>8.739990234375</c:v>
                </c:pt>
                <c:pt idx="8435">
                  <c:v>8.6000061035160229</c:v>
                </c:pt>
                <c:pt idx="8436">
                  <c:v>8.760009765625</c:v>
                </c:pt>
                <c:pt idx="8437">
                  <c:v>8</c:v>
                </c:pt>
                <c:pt idx="8438">
                  <c:v>8.489990234375</c:v>
                </c:pt>
                <c:pt idx="8439">
                  <c:v>8.3599853515630116</c:v>
                </c:pt>
                <c:pt idx="8440">
                  <c:v>8.6600036621100003</c:v>
                </c:pt>
                <c:pt idx="8441">
                  <c:v>8.6600036621100003</c:v>
                </c:pt>
                <c:pt idx="8442">
                  <c:v>8.0599975585940342</c:v>
                </c:pt>
                <c:pt idx="8443">
                  <c:v>8.1999816894540345</c:v>
                </c:pt>
                <c:pt idx="8444">
                  <c:v>8.4700012207040345</c:v>
                </c:pt>
                <c:pt idx="8445">
                  <c:v>8.1999816894540345</c:v>
                </c:pt>
                <c:pt idx="8446">
                  <c:v>8.3899841308600003</c:v>
                </c:pt>
                <c:pt idx="8447">
                  <c:v>8.2200012207040345</c:v>
                </c:pt>
                <c:pt idx="8448">
                  <c:v>8.4199829101570458</c:v>
                </c:pt>
                <c:pt idx="8449">
                  <c:v>8.8099975585940342</c:v>
                </c:pt>
                <c:pt idx="8450">
                  <c:v>8.9199829101570458</c:v>
                </c:pt>
                <c:pt idx="8451">
                  <c:v>8.5199890136720455</c:v>
                </c:pt>
                <c:pt idx="8452">
                  <c:v>8.4599914550790345</c:v>
                </c:pt>
                <c:pt idx="8453">
                  <c:v>8.4400024414070458</c:v>
                </c:pt>
                <c:pt idx="8454">
                  <c:v>8.6199951171880116</c:v>
                </c:pt>
                <c:pt idx="8455">
                  <c:v>8.7699890136720455</c:v>
                </c:pt>
                <c:pt idx="8456">
                  <c:v>8.7200012207040345</c:v>
                </c:pt>
                <c:pt idx="8457">
                  <c:v>8.5199890136720455</c:v>
                </c:pt>
                <c:pt idx="8458">
                  <c:v>8.7799987792970455</c:v>
                </c:pt>
                <c:pt idx="8459">
                  <c:v>8.8500061035160229</c:v>
                </c:pt>
                <c:pt idx="8460">
                  <c:v>8.9199829101570458</c:v>
                </c:pt>
                <c:pt idx="8461">
                  <c:v>8.7300109863290345</c:v>
                </c:pt>
                <c:pt idx="8462">
                  <c:v>8.5199890136720455</c:v>
                </c:pt>
                <c:pt idx="8463">
                  <c:v>8.4800109863290345</c:v>
                </c:pt>
                <c:pt idx="8464">
                  <c:v>8.2699890136720455</c:v>
                </c:pt>
                <c:pt idx="8465">
                  <c:v>8.1799926757820458</c:v>
                </c:pt>
                <c:pt idx="8466">
                  <c:v>8.3200073242190342</c:v>
                </c:pt>
                <c:pt idx="8467">
                  <c:v>8.6099853515630116</c:v>
                </c:pt>
                <c:pt idx="8468">
                  <c:v>8.1900024414070458</c:v>
                </c:pt>
                <c:pt idx="8469">
                  <c:v>8.4100036621100003</c:v>
                </c:pt>
                <c:pt idx="8470">
                  <c:v>8.5199890136720455</c:v>
                </c:pt>
                <c:pt idx="8471">
                  <c:v>8.6999816894540345</c:v>
                </c:pt>
                <c:pt idx="8472">
                  <c:v>9.3200073242190342</c:v>
                </c:pt>
                <c:pt idx="8473">
                  <c:v>8.5400085449220455</c:v>
                </c:pt>
                <c:pt idx="8474">
                  <c:v>8.5700073242190342</c:v>
                </c:pt>
                <c:pt idx="8475">
                  <c:v>8.510009765625</c:v>
                </c:pt>
                <c:pt idx="8476">
                  <c:v>8.7999877929690342</c:v>
                </c:pt>
                <c:pt idx="8477">
                  <c:v>8.6199951171880116</c:v>
                </c:pt>
                <c:pt idx="8478">
                  <c:v>8.3500061035160229</c:v>
                </c:pt>
                <c:pt idx="8479">
                  <c:v>8.2099914550790345</c:v>
                </c:pt>
                <c:pt idx="8480">
                  <c:v>8.1199951171880116</c:v>
                </c:pt>
                <c:pt idx="8481">
                  <c:v>8.3099975585940342</c:v>
                </c:pt>
                <c:pt idx="8482">
                  <c:v>8.4100036621100003</c:v>
                </c:pt>
                <c:pt idx="8483">
                  <c:v>8.2099914550790345</c:v>
                </c:pt>
                <c:pt idx="8484">
                  <c:v>7.7799987792970455</c:v>
                </c:pt>
                <c:pt idx="8485">
                  <c:v>8.1099853515630116</c:v>
                </c:pt>
                <c:pt idx="8486">
                  <c:v>8.010009765625</c:v>
                </c:pt>
                <c:pt idx="8487">
                  <c:v>7.9199829101570458</c:v>
                </c:pt>
                <c:pt idx="8488">
                  <c:v>7.989990234375</c:v>
                </c:pt>
                <c:pt idx="8489">
                  <c:v>8.1600036621100003</c:v>
                </c:pt>
                <c:pt idx="8490">
                  <c:v>8.2900085449220455</c:v>
                </c:pt>
                <c:pt idx="8491">
                  <c:v>8.0299987792970455</c:v>
                </c:pt>
                <c:pt idx="8492">
                  <c:v>8.1199951171880116</c:v>
                </c:pt>
                <c:pt idx="8493">
                  <c:v>8.3500061035160229</c:v>
                </c:pt>
                <c:pt idx="8494">
                  <c:v>8.2900085449220455</c:v>
                </c:pt>
                <c:pt idx="8495">
                  <c:v>8.1099853515630116</c:v>
                </c:pt>
                <c:pt idx="8496">
                  <c:v>7.7099914550790345</c:v>
                </c:pt>
                <c:pt idx="8497">
                  <c:v>7.7099914550790345</c:v>
                </c:pt>
                <c:pt idx="8498">
                  <c:v>7.6999816894540345</c:v>
                </c:pt>
                <c:pt idx="8499">
                  <c:v>8.0199890136720455</c:v>
                </c:pt>
                <c:pt idx="8500">
                  <c:v>7.9299926757820458</c:v>
                </c:pt>
                <c:pt idx="8501">
                  <c:v>8.0799865722660229</c:v>
                </c:pt>
                <c:pt idx="8502">
                  <c:v>7.8800048828130116</c:v>
                </c:pt>
                <c:pt idx="8503">
                  <c:v>7.9299926757820458</c:v>
                </c:pt>
                <c:pt idx="8504">
                  <c:v>8.3200073242190342</c:v>
                </c:pt>
                <c:pt idx="8505">
                  <c:v>8.5599975585940342</c:v>
                </c:pt>
                <c:pt idx="8506">
                  <c:v>8.5799865722660229</c:v>
                </c:pt>
                <c:pt idx="8507">
                  <c:v>8.5199890136720455</c:v>
                </c:pt>
                <c:pt idx="8508">
                  <c:v>8.5599975585940342</c:v>
                </c:pt>
                <c:pt idx="8509">
                  <c:v>8.6600036621100003</c:v>
                </c:pt>
                <c:pt idx="8510">
                  <c:v>8.2999877929690342</c:v>
                </c:pt>
                <c:pt idx="8511">
                  <c:v>8.5</c:v>
                </c:pt>
                <c:pt idx="8512">
                  <c:v>8.1999816894540345</c:v>
                </c:pt>
                <c:pt idx="8513">
                  <c:v>8.1000061035160229</c:v>
                </c:pt>
                <c:pt idx="8514">
                  <c:v>7.760009765625</c:v>
                </c:pt>
                <c:pt idx="8515">
                  <c:v>7.8599853515630116</c:v>
                </c:pt>
                <c:pt idx="8516">
                  <c:v>8.2999877929690342</c:v>
                </c:pt>
                <c:pt idx="8517">
                  <c:v>8.8599853515630116</c:v>
                </c:pt>
                <c:pt idx="8518">
                  <c:v>8.239990234375</c:v>
                </c:pt>
                <c:pt idx="8519">
                  <c:v>8</c:v>
                </c:pt>
                <c:pt idx="8520">
                  <c:v>7.6699829101570458</c:v>
                </c:pt>
                <c:pt idx="8521">
                  <c:v>7.6499938964850003</c:v>
                </c:pt>
                <c:pt idx="8522">
                  <c:v>7.5700073242190342</c:v>
                </c:pt>
                <c:pt idx="8523">
                  <c:v>7.75</c:v>
                </c:pt>
                <c:pt idx="8524">
                  <c:v>8</c:v>
                </c:pt>
                <c:pt idx="8525">
                  <c:v>7.9499816894540345</c:v>
                </c:pt>
                <c:pt idx="8526">
                  <c:v>7.9400024414070458</c:v>
                </c:pt>
                <c:pt idx="8527">
                  <c:v>8.0899963378910229</c:v>
                </c:pt>
                <c:pt idx="8528">
                  <c:v>8.1199951171880116</c:v>
                </c:pt>
                <c:pt idx="8529">
                  <c:v>8.0799865722660229</c:v>
                </c:pt>
                <c:pt idx="8530">
                  <c:v>8.0199890136720455</c:v>
                </c:pt>
                <c:pt idx="8531">
                  <c:v>7.8599853515630116</c:v>
                </c:pt>
                <c:pt idx="8532">
                  <c:v>7.7699890136720455</c:v>
                </c:pt>
                <c:pt idx="8533">
                  <c:v>7.8399963378910229</c:v>
                </c:pt>
                <c:pt idx="8534">
                  <c:v>7.9400024414070458</c:v>
                </c:pt>
                <c:pt idx="8535">
                  <c:v>7.8899841308600003</c:v>
                </c:pt>
                <c:pt idx="8536">
                  <c:v>7.5400085449220455</c:v>
                </c:pt>
                <c:pt idx="8537">
                  <c:v>7.7300109863290345</c:v>
                </c:pt>
                <c:pt idx="8538">
                  <c:v>8.0899963378910229</c:v>
                </c:pt>
                <c:pt idx="8539">
                  <c:v>8.1000061035160229</c:v>
                </c:pt>
                <c:pt idx="8540">
                  <c:v>7.8500061035160229</c:v>
                </c:pt>
                <c:pt idx="8541">
                  <c:v>8.1300048828130116</c:v>
                </c:pt>
                <c:pt idx="8542">
                  <c:v>7.8200073242190342</c:v>
                </c:pt>
                <c:pt idx="8543">
                  <c:v>7.2200012207040345</c:v>
                </c:pt>
                <c:pt idx="8544">
                  <c:v>7.2699890136720455</c:v>
                </c:pt>
                <c:pt idx="8545">
                  <c:v>7.5599975585940342</c:v>
                </c:pt>
                <c:pt idx="8546">
                  <c:v>7.5799865722660229</c:v>
                </c:pt>
                <c:pt idx="8547">
                  <c:v>7.6300048828130116</c:v>
                </c:pt>
                <c:pt idx="8548">
                  <c:v>7.7900085449220455</c:v>
                </c:pt>
                <c:pt idx="8549">
                  <c:v>7.4800109863290345</c:v>
                </c:pt>
                <c:pt idx="8550">
                  <c:v>7.5299987792970455</c:v>
                </c:pt>
                <c:pt idx="8551">
                  <c:v>7.9199829101570458</c:v>
                </c:pt>
                <c:pt idx="8552">
                  <c:v>7.7999877929690342</c:v>
                </c:pt>
                <c:pt idx="8553">
                  <c:v>7.5299987792970455</c:v>
                </c:pt>
                <c:pt idx="8554">
                  <c:v>7.5700073242190342</c:v>
                </c:pt>
                <c:pt idx="8555">
                  <c:v>7.7799987792970455</c:v>
                </c:pt>
                <c:pt idx="8556">
                  <c:v>8.4599914550790345</c:v>
                </c:pt>
                <c:pt idx="8557">
                  <c:v>8.1999816894540345</c:v>
                </c:pt>
                <c:pt idx="8558">
                  <c:v>7.7699890136720455</c:v>
                </c:pt>
                <c:pt idx="8559">
                  <c:v>7.6199951171880116</c:v>
                </c:pt>
                <c:pt idx="8560">
                  <c:v>7.6499938964850003</c:v>
                </c:pt>
                <c:pt idx="8561">
                  <c:v>7.7699890136720455</c:v>
                </c:pt>
                <c:pt idx="8562">
                  <c:v>7.9400024414070458</c:v>
                </c:pt>
                <c:pt idx="8563">
                  <c:v>7.8899841308600003</c:v>
                </c:pt>
                <c:pt idx="8564">
                  <c:v>7.7200012207040345</c:v>
                </c:pt>
                <c:pt idx="8565">
                  <c:v>7.6199951171880116</c:v>
                </c:pt>
                <c:pt idx="8566">
                  <c:v>7.9199829101570458</c:v>
                </c:pt>
                <c:pt idx="8567">
                  <c:v>7.9400024414070458</c:v>
                </c:pt>
                <c:pt idx="8568">
                  <c:v>7.9400024414070458</c:v>
                </c:pt>
                <c:pt idx="8569">
                  <c:v>8.0299987792970455</c:v>
                </c:pt>
                <c:pt idx="8570">
                  <c:v>7.8800048828130116</c:v>
                </c:pt>
                <c:pt idx="8571">
                  <c:v>7.9700012207040345</c:v>
                </c:pt>
                <c:pt idx="8572">
                  <c:v>7.8500061035160229</c:v>
                </c:pt>
                <c:pt idx="8573">
                  <c:v>7.9499816894540345</c:v>
                </c:pt>
                <c:pt idx="8574">
                  <c:v>8.1300048828130116</c:v>
                </c:pt>
                <c:pt idx="8575">
                  <c:v>8.3099975585940342</c:v>
                </c:pt>
                <c:pt idx="8576">
                  <c:v>8.3899841308600003</c:v>
                </c:pt>
                <c:pt idx="8577">
                  <c:v>8.2799987792970455</c:v>
                </c:pt>
                <c:pt idx="8578">
                  <c:v>7.9499816894540345</c:v>
                </c:pt>
                <c:pt idx="8579">
                  <c:v>8.0899963378910229</c:v>
                </c:pt>
                <c:pt idx="8580">
                  <c:v>7.9400024414070458</c:v>
                </c:pt>
                <c:pt idx="8581">
                  <c:v>8.1000061035160229</c:v>
                </c:pt>
                <c:pt idx="8582">
                  <c:v>8.0299987792970455</c:v>
                </c:pt>
                <c:pt idx="8583">
                  <c:v>8.1699829101570458</c:v>
                </c:pt>
                <c:pt idx="8584">
                  <c:v>8.010009765625</c:v>
                </c:pt>
                <c:pt idx="8585">
                  <c:v>8.1099853515630116</c:v>
                </c:pt>
                <c:pt idx="8586">
                  <c:v>8.2200012207040345</c:v>
                </c:pt>
                <c:pt idx="8587">
                  <c:v>8.0599975585940342</c:v>
                </c:pt>
                <c:pt idx="8588">
                  <c:v>8.3399963378910229</c:v>
                </c:pt>
                <c:pt idx="8589">
                  <c:v>8.1699829101570458</c:v>
                </c:pt>
                <c:pt idx="8590">
                  <c:v>8.489990234375</c:v>
                </c:pt>
                <c:pt idx="8591">
                  <c:v>8.0799865722660229</c:v>
                </c:pt>
                <c:pt idx="8592">
                  <c:v>8.1399841308600003</c:v>
                </c:pt>
                <c:pt idx="8593">
                  <c:v>8.239990234375</c:v>
                </c:pt>
                <c:pt idx="8594">
                  <c:v>7.9199829101570458</c:v>
                </c:pt>
                <c:pt idx="8595">
                  <c:v>7.8699951171880116</c:v>
                </c:pt>
                <c:pt idx="8596">
                  <c:v>7.8099975585940342</c:v>
                </c:pt>
                <c:pt idx="8597">
                  <c:v>7.8200073242190342</c:v>
                </c:pt>
                <c:pt idx="8598">
                  <c:v>7.9199829101570458</c:v>
                </c:pt>
                <c:pt idx="8599">
                  <c:v>8.1699829101570458</c:v>
                </c:pt>
                <c:pt idx="8600">
                  <c:v>8.3500061035160229</c:v>
                </c:pt>
                <c:pt idx="8601">
                  <c:v>8.1099853515630116</c:v>
                </c:pt>
                <c:pt idx="8602">
                  <c:v>7.8500061035160229</c:v>
                </c:pt>
                <c:pt idx="8603">
                  <c:v>7.8399963378910229</c:v>
                </c:pt>
                <c:pt idx="8604">
                  <c:v>8.1699829101570458</c:v>
                </c:pt>
                <c:pt idx="8605">
                  <c:v>7.9800109863290345</c:v>
                </c:pt>
                <c:pt idx="8606">
                  <c:v>8.1000061035160229</c:v>
                </c:pt>
                <c:pt idx="8607">
                  <c:v>8.0299987792970455</c:v>
                </c:pt>
                <c:pt idx="8608">
                  <c:v>8.0899963378910229</c:v>
                </c:pt>
                <c:pt idx="8609">
                  <c:v>8.010009765625</c:v>
                </c:pt>
                <c:pt idx="8610">
                  <c:v>8.1699829101570458</c:v>
                </c:pt>
                <c:pt idx="8611">
                  <c:v>8.2699890136720455</c:v>
                </c:pt>
                <c:pt idx="8612">
                  <c:v>8.0299987792970455</c:v>
                </c:pt>
                <c:pt idx="8613">
                  <c:v>8.1799926757820458</c:v>
                </c:pt>
                <c:pt idx="8614">
                  <c:v>8.1399841308600003</c:v>
                </c:pt>
                <c:pt idx="8615">
                  <c:v>8.1099853515630116</c:v>
                </c:pt>
                <c:pt idx="8616">
                  <c:v>8.1099853515630116</c:v>
                </c:pt>
                <c:pt idx="8617">
                  <c:v>7.9400024414070458</c:v>
                </c:pt>
                <c:pt idx="8618">
                  <c:v>8.0899963378910229</c:v>
                </c:pt>
                <c:pt idx="8619">
                  <c:v>8.1999816894540345</c:v>
                </c:pt>
                <c:pt idx="8620">
                  <c:v>8.2200012207040345</c:v>
                </c:pt>
                <c:pt idx="8621">
                  <c:v>8.1699829101570458</c:v>
                </c:pt>
                <c:pt idx="8622">
                  <c:v>8.2799987792970455</c:v>
                </c:pt>
                <c:pt idx="8623">
                  <c:v>8.3800048828130116</c:v>
                </c:pt>
                <c:pt idx="8624">
                  <c:v>8.3099975585940342</c:v>
                </c:pt>
                <c:pt idx="8625">
                  <c:v>8.010009765625</c:v>
                </c:pt>
                <c:pt idx="8626">
                  <c:v>7.9199829101570458</c:v>
                </c:pt>
                <c:pt idx="8627">
                  <c:v>7.9499816894540345</c:v>
                </c:pt>
                <c:pt idx="8628">
                  <c:v>8</c:v>
                </c:pt>
                <c:pt idx="8629">
                  <c:v>8.1300048828130116</c:v>
                </c:pt>
                <c:pt idx="8630">
                  <c:v>8.4700012207040345</c:v>
                </c:pt>
                <c:pt idx="8631">
                  <c:v>8.5700073242190342</c:v>
                </c:pt>
                <c:pt idx="8632">
                  <c:v>8.4400024414070458</c:v>
                </c:pt>
                <c:pt idx="8633">
                  <c:v>8.3899841308600003</c:v>
                </c:pt>
                <c:pt idx="8634">
                  <c:v>8.3999938964850003</c:v>
                </c:pt>
                <c:pt idx="8635">
                  <c:v>8.4599914550790345</c:v>
                </c:pt>
                <c:pt idx="8636">
                  <c:v>8.3099975585940342</c:v>
                </c:pt>
                <c:pt idx="8637">
                  <c:v>8.3899841308600003</c:v>
                </c:pt>
                <c:pt idx="8638">
                  <c:v>8.3999938964850003</c:v>
                </c:pt>
                <c:pt idx="8639">
                  <c:v>8.4499816894540345</c:v>
                </c:pt>
                <c:pt idx="8640">
                  <c:v>8.5799865722660229</c:v>
                </c:pt>
                <c:pt idx="8641">
                  <c:v>8.4800109863290345</c:v>
                </c:pt>
                <c:pt idx="8642">
                  <c:v>8.5499877929690342</c:v>
                </c:pt>
                <c:pt idx="8643">
                  <c:v>8.760009765625</c:v>
                </c:pt>
                <c:pt idx="8644">
                  <c:v>8.7300109863290345</c:v>
                </c:pt>
                <c:pt idx="8645">
                  <c:v>8.7300109863290345</c:v>
                </c:pt>
                <c:pt idx="8646">
                  <c:v>8.6799926757820458</c:v>
                </c:pt>
                <c:pt idx="8647">
                  <c:v>8.7900085449220455</c:v>
                </c:pt>
                <c:pt idx="8648">
                  <c:v>8.9100036621100003</c:v>
                </c:pt>
                <c:pt idx="8649">
                  <c:v>8.8899841308600003</c:v>
                </c:pt>
                <c:pt idx="8650">
                  <c:v>8.8699951171880116</c:v>
                </c:pt>
                <c:pt idx="8651">
                  <c:v>8.6499938964850003</c:v>
                </c:pt>
                <c:pt idx="8652">
                  <c:v>8.6099853515630116</c:v>
                </c:pt>
                <c:pt idx="8653">
                  <c:v>8.739990234375</c:v>
                </c:pt>
                <c:pt idx="8654">
                  <c:v>8.8399963378910229</c:v>
                </c:pt>
                <c:pt idx="8655">
                  <c:v>8.6999816894540345</c:v>
                </c:pt>
                <c:pt idx="8656">
                  <c:v>8.6499938964850003</c:v>
                </c:pt>
                <c:pt idx="8657">
                  <c:v>8.8599853515630116</c:v>
                </c:pt>
                <c:pt idx="8658">
                  <c:v>8.9100036621100003</c:v>
                </c:pt>
                <c:pt idx="8659">
                  <c:v>9.0499877929690342</c:v>
                </c:pt>
                <c:pt idx="8660">
                  <c:v>8.8299865722660229</c:v>
                </c:pt>
                <c:pt idx="8661">
                  <c:v>8.8399963378910229</c:v>
                </c:pt>
                <c:pt idx="8662">
                  <c:v>8.8899841308600003</c:v>
                </c:pt>
                <c:pt idx="8663">
                  <c:v>8.8699951171880116</c:v>
                </c:pt>
                <c:pt idx="8664">
                  <c:v>9.1300048828130116</c:v>
                </c:pt>
                <c:pt idx="8665">
                  <c:v>8.8500061035160229</c:v>
                </c:pt>
                <c:pt idx="8666">
                  <c:v>8.739990234375</c:v>
                </c:pt>
                <c:pt idx="8667">
                  <c:v>8.8200073242190342</c:v>
                </c:pt>
                <c:pt idx="8668">
                  <c:v>9</c:v>
                </c:pt>
                <c:pt idx="8669">
                  <c:v>9.1000061035160229</c:v>
                </c:pt>
                <c:pt idx="8670">
                  <c:v>9.0599975585940342</c:v>
                </c:pt>
                <c:pt idx="8671">
                  <c:v>8.9700012207040345</c:v>
                </c:pt>
                <c:pt idx="8672">
                  <c:v>8.7099914550790345</c:v>
                </c:pt>
                <c:pt idx="8673">
                  <c:v>8.9400024414070458</c:v>
                </c:pt>
                <c:pt idx="8674">
                  <c:v>9.0299987792970455</c:v>
                </c:pt>
                <c:pt idx="8675">
                  <c:v>9.0899963378910229</c:v>
                </c:pt>
                <c:pt idx="8676">
                  <c:v>9.260009765625</c:v>
                </c:pt>
                <c:pt idx="8677">
                  <c:v>9.239990234375</c:v>
                </c:pt>
                <c:pt idx="8678">
                  <c:v>9.1499938964850003</c:v>
                </c:pt>
                <c:pt idx="8679">
                  <c:v>9.2099914550790345</c:v>
                </c:pt>
                <c:pt idx="8680">
                  <c:v>9.0199890136720455</c:v>
                </c:pt>
                <c:pt idx="8681">
                  <c:v>9</c:v>
                </c:pt>
                <c:pt idx="8682">
                  <c:v>9.1199951171880116</c:v>
                </c:pt>
                <c:pt idx="8683">
                  <c:v>9.1099853515630116</c:v>
                </c:pt>
                <c:pt idx="8684">
                  <c:v>9.010009765625</c:v>
                </c:pt>
                <c:pt idx="8685">
                  <c:v>9.1999816894540345</c:v>
                </c:pt>
                <c:pt idx="8686">
                  <c:v>8.8999938964850003</c:v>
                </c:pt>
                <c:pt idx="8687">
                  <c:v>9.0899963378910229</c:v>
                </c:pt>
                <c:pt idx="8688">
                  <c:v>9.25</c:v>
                </c:pt>
                <c:pt idx="8689">
                  <c:v>9.2300109863290345</c:v>
                </c:pt>
                <c:pt idx="8690">
                  <c:v>9.1300048828130116</c:v>
                </c:pt>
                <c:pt idx="8691">
                  <c:v>9.3299865722660229</c:v>
                </c:pt>
                <c:pt idx="8692">
                  <c:v>9.1900024414070458</c:v>
                </c:pt>
                <c:pt idx="8693">
                  <c:v>9.3200073242190342</c:v>
                </c:pt>
                <c:pt idx="8694">
                  <c:v>9.3999938964850003</c:v>
                </c:pt>
                <c:pt idx="8695">
                  <c:v>9.260009765625</c:v>
                </c:pt>
                <c:pt idx="8696">
                  <c:v>9.3099975585940342</c:v>
                </c:pt>
                <c:pt idx="8697">
                  <c:v>9.3599853515630116</c:v>
                </c:pt>
                <c:pt idx="8698">
                  <c:v>9.5599975585940342</c:v>
                </c:pt>
                <c:pt idx="8699">
                  <c:v>9.7799987792970455</c:v>
                </c:pt>
                <c:pt idx="8700">
                  <c:v>9.5400085449220455</c:v>
                </c:pt>
                <c:pt idx="8701">
                  <c:v>9.5400085449220455</c:v>
                </c:pt>
                <c:pt idx="8702">
                  <c:v>9.1600036621100003</c:v>
                </c:pt>
                <c:pt idx="8703">
                  <c:v>9.0599975585940342</c:v>
                </c:pt>
                <c:pt idx="8704">
                  <c:v>8.7699890136720455</c:v>
                </c:pt>
                <c:pt idx="8705">
                  <c:v>9.0499877929690342</c:v>
                </c:pt>
                <c:pt idx="8706">
                  <c:v>9.2200012207040345</c:v>
                </c:pt>
                <c:pt idx="8707">
                  <c:v>9.2799987792970455</c:v>
                </c:pt>
                <c:pt idx="8708">
                  <c:v>9.4599914550790345</c:v>
                </c:pt>
                <c:pt idx="8709">
                  <c:v>9.0700073242190342</c:v>
                </c:pt>
                <c:pt idx="8710">
                  <c:v>9.1699829101570458</c:v>
                </c:pt>
                <c:pt idx="8711">
                  <c:v>9.1999816894540345</c:v>
                </c:pt>
                <c:pt idx="8712">
                  <c:v>9.2699890136720455</c:v>
                </c:pt>
                <c:pt idx="8713">
                  <c:v>9.2799987792970455</c:v>
                </c:pt>
                <c:pt idx="8714">
                  <c:v>9.0599975585940342</c:v>
                </c:pt>
                <c:pt idx="8715">
                  <c:v>8.8099975585940342</c:v>
                </c:pt>
                <c:pt idx="8716">
                  <c:v>8.8699951171880116</c:v>
                </c:pt>
                <c:pt idx="8717">
                  <c:v>9.1000061035160229</c:v>
                </c:pt>
                <c:pt idx="8718">
                  <c:v>9.1600036621100003</c:v>
                </c:pt>
                <c:pt idx="8719">
                  <c:v>8.9499816894540345</c:v>
                </c:pt>
                <c:pt idx="8720">
                  <c:v>8.9800109863290345</c:v>
                </c:pt>
                <c:pt idx="8721">
                  <c:v>9.1499938964850003</c:v>
                </c:pt>
                <c:pt idx="8722">
                  <c:v>9.510009765625</c:v>
                </c:pt>
                <c:pt idx="8723">
                  <c:v>9.510009765625</c:v>
                </c:pt>
                <c:pt idx="8724">
                  <c:v>9.1199951171880116</c:v>
                </c:pt>
                <c:pt idx="8725">
                  <c:v>9.1999816894540345</c:v>
                </c:pt>
                <c:pt idx="8726">
                  <c:v>9.0599975585940342</c:v>
                </c:pt>
                <c:pt idx="8727">
                  <c:v>9.2300109863290345</c:v>
                </c:pt>
                <c:pt idx="8728">
                  <c:v>9.6000061035160229</c:v>
                </c:pt>
                <c:pt idx="8729">
                  <c:v>9.2300109863290345</c:v>
                </c:pt>
                <c:pt idx="8730">
                  <c:v>9.4199829101570458</c:v>
                </c:pt>
                <c:pt idx="8731">
                  <c:v>8.989990234375</c:v>
                </c:pt>
                <c:pt idx="8732">
                  <c:v>9.1499938964850003</c:v>
                </c:pt>
                <c:pt idx="8733">
                  <c:v>9.1499938964850003</c:v>
                </c:pt>
                <c:pt idx="8734">
                  <c:v>9.1099853515630116</c:v>
                </c:pt>
                <c:pt idx="8735">
                  <c:v>9.2300109863290345</c:v>
                </c:pt>
                <c:pt idx="8736">
                  <c:v>9.1900024414070458</c:v>
                </c:pt>
                <c:pt idx="8737">
                  <c:v>8.989990234375</c:v>
                </c:pt>
                <c:pt idx="8738">
                  <c:v>9.1399841308600003</c:v>
                </c:pt>
                <c:pt idx="8739">
                  <c:v>9.1799926757820458</c:v>
                </c:pt>
                <c:pt idx="8740">
                  <c:v>9.3200073242190342</c:v>
                </c:pt>
                <c:pt idx="8741">
                  <c:v>9.3399963378910229</c:v>
                </c:pt>
                <c:pt idx="8742">
                  <c:v>9.010009765625</c:v>
                </c:pt>
                <c:pt idx="8743">
                  <c:v>8.6999816894540345</c:v>
                </c:pt>
                <c:pt idx="8744">
                  <c:v>8.989990234375</c:v>
                </c:pt>
                <c:pt idx="8745">
                  <c:v>9.239990234375</c:v>
                </c:pt>
                <c:pt idx="8746">
                  <c:v>9.4499816894540345</c:v>
                </c:pt>
                <c:pt idx="8747">
                  <c:v>9.3299865722660229</c:v>
                </c:pt>
                <c:pt idx="8748">
                  <c:v>9.6399841308600003</c:v>
                </c:pt>
                <c:pt idx="8749">
                  <c:v>9.5400085449220455</c:v>
                </c:pt>
                <c:pt idx="8750">
                  <c:v>9.1199951171880116</c:v>
                </c:pt>
                <c:pt idx="8751">
                  <c:v>8.989990234375</c:v>
                </c:pt>
                <c:pt idx="8752">
                  <c:v>9.1499938964850003</c:v>
                </c:pt>
                <c:pt idx="8753">
                  <c:v>9.0799865722660229</c:v>
                </c:pt>
                <c:pt idx="8754">
                  <c:v>8.8099975585940342</c:v>
                </c:pt>
                <c:pt idx="8755">
                  <c:v>8.2999877929690342</c:v>
                </c:pt>
                <c:pt idx="8756">
                  <c:v>8.6999816894540345</c:v>
                </c:pt>
                <c:pt idx="8757">
                  <c:v>8.5499877929690342</c:v>
                </c:pt>
                <c:pt idx="8758">
                  <c:v>8.8699951171880116</c:v>
                </c:pt>
                <c:pt idx="8759">
                  <c:v>8.5499877929690342</c:v>
                </c:pt>
                <c:pt idx="8760">
                  <c:v>8.6699829101570458</c:v>
                </c:pt>
                <c:pt idx="8761">
                  <c:v>8.9299926757820458</c:v>
                </c:pt>
                <c:pt idx="8762">
                  <c:v>9.1999816894540345</c:v>
                </c:pt>
                <c:pt idx="8763">
                  <c:v>9.4199829101570458</c:v>
                </c:pt>
                <c:pt idx="8764">
                  <c:v>9.3200073242190342</c:v>
                </c:pt>
                <c:pt idx="8765">
                  <c:v>9.3099975585940342</c:v>
                </c:pt>
                <c:pt idx="8766">
                  <c:v>8.9800109863290345</c:v>
                </c:pt>
                <c:pt idx="8767">
                  <c:v>8.9199829101570458</c:v>
                </c:pt>
                <c:pt idx="8768">
                  <c:v>8.739990234375</c:v>
                </c:pt>
                <c:pt idx="8769">
                  <c:v>8.5499877929690342</c:v>
                </c:pt>
                <c:pt idx="8770">
                  <c:v>8.3500061035160229</c:v>
                </c:pt>
                <c:pt idx="8771">
                  <c:v>8.5</c:v>
                </c:pt>
                <c:pt idx="8772">
                  <c:v>8.7200012207040345</c:v>
                </c:pt>
                <c:pt idx="8773">
                  <c:v>9.2999877929690342</c:v>
                </c:pt>
                <c:pt idx="8774">
                  <c:v>8.6000061035160229</c:v>
                </c:pt>
                <c:pt idx="8775">
                  <c:v>8.5499877929690342</c:v>
                </c:pt>
                <c:pt idx="8776">
                  <c:v>8.2799987792970455</c:v>
                </c:pt>
                <c:pt idx="8777">
                  <c:v>8.6399841308600003</c:v>
                </c:pt>
                <c:pt idx="8778">
                  <c:v>8.7799987792970455</c:v>
                </c:pt>
                <c:pt idx="8779">
                  <c:v>9.6300048828130116</c:v>
                </c:pt>
                <c:pt idx="8780">
                  <c:v>9.0700073242190342</c:v>
                </c:pt>
                <c:pt idx="8781">
                  <c:v>8.6999816894540345</c:v>
                </c:pt>
                <c:pt idx="8782">
                  <c:v>8.7799987792970455</c:v>
                </c:pt>
                <c:pt idx="8783">
                  <c:v>8.3800048828130116</c:v>
                </c:pt>
                <c:pt idx="8784">
                  <c:v>8.2300109863290345</c:v>
                </c:pt>
                <c:pt idx="8785">
                  <c:v>8.3699951171880116</c:v>
                </c:pt>
                <c:pt idx="8786">
                  <c:v>8.6000061035160229</c:v>
                </c:pt>
                <c:pt idx="8787">
                  <c:v>8.6999816894540345</c:v>
                </c:pt>
                <c:pt idx="8788">
                  <c:v>8.489990234375</c:v>
                </c:pt>
                <c:pt idx="8789">
                  <c:v>8.4400024414070458</c:v>
                </c:pt>
                <c:pt idx="8790">
                  <c:v>8.5</c:v>
                </c:pt>
                <c:pt idx="8791">
                  <c:v>8.6000061035160229</c:v>
                </c:pt>
                <c:pt idx="8792">
                  <c:v>8.8999938964850003</c:v>
                </c:pt>
                <c:pt idx="8793">
                  <c:v>8.8699951171880116</c:v>
                </c:pt>
                <c:pt idx="8794">
                  <c:v>8.3500061035160229</c:v>
                </c:pt>
                <c:pt idx="8795">
                  <c:v>8.6399841308600003</c:v>
                </c:pt>
                <c:pt idx="8796">
                  <c:v>8.8899841308600003</c:v>
                </c:pt>
                <c:pt idx="8797">
                  <c:v>9</c:v>
                </c:pt>
                <c:pt idx="8798">
                  <c:v>9.3500061035160229</c:v>
                </c:pt>
                <c:pt idx="8799">
                  <c:v>9.4400024414070458</c:v>
                </c:pt>
                <c:pt idx="8800">
                  <c:v>9.1499938964850003</c:v>
                </c:pt>
                <c:pt idx="8801">
                  <c:v>8.8899841308600003</c:v>
                </c:pt>
                <c:pt idx="8802">
                  <c:v>8.9499816894540345</c:v>
                </c:pt>
                <c:pt idx="8803">
                  <c:v>8.3099975585940342</c:v>
                </c:pt>
                <c:pt idx="8804">
                  <c:v>8.3599853515630116</c:v>
                </c:pt>
                <c:pt idx="8805">
                  <c:v>8.7200012207040345</c:v>
                </c:pt>
                <c:pt idx="8806">
                  <c:v>8.8200073242190342</c:v>
                </c:pt>
                <c:pt idx="8807">
                  <c:v>8.8099975585940342</c:v>
                </c:pt>
                <c:pt idx="8808">
                  <c:v>8.739990234375</c:v>
                </c:pt>
                <c:pt idx="8809">
                  <c:v>9.1799926757820458</c:v>
                </c:pt>
                <c:pt idx="8810">
                  <c:v>8.6000061035160229</c:v>
                </c:pt>
                <c:pt idx="8811">
                  <c:v>8.6499938964850003</c:v>
                </c:pt>
                <c:pt idx="8812">
                  <c:v>8.4800109863290345</c:v>
                </c:pt>
                <c:pt idx="8813">
                  <c:v>8.4700012207040345</c:v>
                </c:pt>
                <c:pt idx="8814">
                  <c:v>9.0400085449220455</c:v>
                </c:pt>
                <c:pt idx="8815">
                  <c:v>8.5400085449220455</c:v>
                </c:pt>
                <c:pt idx="8816">
                  <c:v>8.6600036621100003</c:v>
                </c:pt>
                <c:pt idx="8817">
                  <c:v>8.5199890136720455</c:v>
                </c:pt>
                <c:pt idx="8818">
                  <c:v>8.7699890136720455</c:v>
                </c:pt>
                <c:pt idx="8819">
                  <c:v>8.9299926757820458</c:v>
                </c:pt>
                <c:pt idx="8820">
                  <c:v>8.6999816894540345</c:v>
                </c:pt>
                <c:pt idx="8821">
                  <c:v>8.8999938964850003</c:v>
                </c:pt>
                <c:pt idx="8822">
                  <c:v>8.75</c:v>
                </c:pt>
                <c:pt idx="8823">
                  <c:v>8.8599853515630116</c:v>
                </c:pt>
                <c:pt idx="8824">
                  <c:v>8.9499816894540345</c:v>
                </c:pt>
                <c:pt idx="8825">
                  <c:v>8.8200073242190342</c:v>
                </c:pt>
                <c:pt idx="8826">
                  <c:v>8.5599975585940342</c:v>
                </c:pt>
                <c:pt idx="8827">
                  <c:v>8.3999938964850003</c:v>
                </c:pt>
                <c:pt idx="8828">
                  <c:v>8.5199890136720455</c:v>
                </c:pt>
                <c:pt idx="8829">
                  <c:v>8.3699951171880116</c:v>
                </c:pt>
                <c:pt idx="8830">
                  <c:v>8.5499877929690342</c:v>
                </c:pt>
                <c:pt idx="8831">
                  <c:v>8.8999938964850003</c:v>
                </c:pt>
                <c:pt idx="8832">
                  <c:v>8.8200073242190342</c:v>
                </c:pt>
                <c:pt idx="8833">
                  <c:v>8.8200073242190342</c:v>
                </c:pt>
                <c:pt idx="8834">
                  <c:v>8.5299987792970455</c:v>
                </c:pt>
                <c:pt idx="8835">
                  <c:v>8.5499877929690342</c:v>
                </c:pt>
                <c:pt idx="8836">
                  <c:v>8.4800109863290345</c:v>
                </c:pt>
                <c:pt idx="8837">
                  <c:v>8.5199890136720455</c:v>
                </c:pt>
                <c:pt idx="8838">
                  <c:v>8.1699829101570458</c:v>
                </c:pt>
                <c:pt idx="8839">
                  <c:v>8.4700012207040345</c:v>
                </c:pt>
                <c:pt idx="8840">
                  <c:v>8.489990234375</c:v>
                </c:pt>
                <c:pt idx="8841">
                  <c:v>8.6900024414070458</c:v>
                </c:pt>
                <c:pt idx="8842">
                  <c:v>8.6900024414070458</c:v>
                </c:pt>
                <c:pt idx="8843">
                  <c:v>8.6600036621100003</c:v>
                </c:pt>
                <c:pt idx="8844">
                  <c:v>8.989990234375</c:v>
                </c:pt>
                <c:pt idx="8845">
                  <c:v>8.7300109863290345</c:v>
                </c:pt>
                <c:pt idx="8846">
                  <c:v>8.8899841308600003</c:v>
                </c:pt>
                <c:pt idx="8847">
                  <c:v>8.4700012207040345</c:v>
                </c:pt>
                <c:pt idx="8848">
                  <c:v>8.4700012207040345</c:v>
                </c:pt>
                <c:pt idx="8849">
                  <c:v>8.8999938964850003</c:v>
                </c:pt>
                <c:pt idx="8850">
                  <c:v>8.3800048828130116</c:v>
                </c:pt>
                <c:pt idx="8851">
                  <c:v>8.4800109863290345</c:v>
                </c:pt>
                <c:pt idx="8852">
                  <c:v>8.2900085449220455</c:v>
                </c:pt>
                <c:pt idx="8853">
                  <c:v>8.0899963378910229</c:v>
                </c:pt>
                <c:pt idx="8854">
                  <c:v>8.3500061035160229</c:v>
                </c:pt>
                <c:pt idx="8855">
                  <c:v>8.2999877929690342</c:v>
                </c:pt>
                <c:pt idx="8856">
                  <c:v>8.4400024414070458</c:v>
                </c:pt>
                <c:pt idx="8857">
                  <c:v>8.3999938964850003</c:v>
                </c:pt>
                <c:pt idx="8858">
                  <c:v>8.0899963378910229</c:v>
                </c:pt>
                <c:pt idx="8859">
                  <c:v>7.9800109863290345</c:v>
                </c:pt>
                <c:pt idx="8860">
                  <c:v>8.2200012207040345</c:v>
                </c:pt>
                <c:pt idx="8861">
                  <c:v>8.3099975585940342</c:v>
                </c:pt>
                <c:pt idx="8862">
                  <c:v>8.2200012207040345</c:v>
                </c:pt>
                <c:pt idx="8863">
                  <c:v>8.5</c:v>
                </c:pt>
                <c:pt idx="8864">
                  <c:v>8.739990234375</c:v>
                </c:pt>
                <c:pt idx="8865">
                  <c:v>8.75</c:v>
                </c:pt>
                <c:pt idx="8866">
                  <c:v>8.739990234375</c:v>
                </c:pt>
                <c:pt idx="8867">
                  <c:v>8.7900085449220455</c:v>
                </c:pt>
                <c:pt idx="8868">
                  <c:v>8.3999938964850003</c:v>
                </c:pt>
                <c:pt idx="8869">
                  <c:v>7.8800048828130116</c:v>
                </c:pt>
                <c:pt idx="8870">
                  <c:v>7.760009765625</c:v>
                </c:pt>
                <c:pt idx="8871">
                  <c:v>7.9100036621100003</c:v>
                </c:pt>
                <c:pt idx="8872">
                  <c:v>7.6600036621100003</c:v>
                </c:pt>
                <c:pt idx="8873">
                  <c:v>7.8699951171880116</c:v>
                </c:pt>
                <c:pt idx="8874">
                  <c:v>8.0799865722660229</c:v>
                </c:pt>
                <c:pt idx="8875">
                  <c:v>7.8500061035160229</c:v>
                </c:pt>
                <c:pt idx="8876">
                  <c:v>7.9199829101570458</c:v>
                </c:pt>
                <c:pt idx="8877">
                  <c:v>8.1399841308600003</c:v>
                </c:pt>
                <c:pt idx="8878">
                  <c:v>8.5199890136720455</c:v>
                </c:pt>
                <c:pt idx="8879">
                  <c:v>8.5799865722660229</c:v>
                </c:pt>
                <c:pt idx="8880">
                  <c:v>8.4499816894540345</c:v>
                </c:pt>
                <c:pt idx="8881">
                  <c:v>8.2799987792970455</c:v>
                </c:pt>
                <c:pt idx="8882">
                  <c:v>8.5599975585940342</c:v>
                </c:pt>
                <c:pt idx="8883">
                  <c:v>8.0899963378910229</c:v>
                </c:pt>
                <c:pt idx="8884">
                  <c:v>8.3999938964850003</c:v>
                </c:pt>
                <c:pt idx="8885">
                  <c:v>8.5199890136720455</c:v>
                </c:pt>
                <c:pt idx="8886">
                  <c:v>8.6999816894540345</c:v>
                </c:pt>
                <c:pt idx="8887">
                  <c:v>8.6099853515630116</c:v>
                </c:pt>
                <c:pt idx="8888">
                  <c:v>8.4199829101570458</c:v>
                </c:pt>
                <c:pt idx="8889">
                  <c:v>8.3599853515630116</c:v>
                </c:pt>
                <c:pt idx="8890">
                  <c:v>8.1099853515630116</c:v>
                </c:pt>
                <c:pt idx="8891">
                  <c:v>8.1799926757820458</c:v>
                </c:pt>
                <c:pt idx="8892">
                  <c:v>7.9499816894540345</c:v>
                </c:pt>
                <c:pt idx="8893">
                  <c:v>8.0599975585940342</c:v>
                </c:pt>
                <c:pt idx="8894">
                  <c:v>8.2900085449220455</c:v>
                </c:pt>
                <c:pt idx="8895">
                  <c:v>8.3099975585940342</c:v>
                </c:pt>
                <c:pt idx="8896">
                  <c:v>8.3200073242190342</c:v>
                </c:pt>
                <c:pt idx="8897">
                  <c:v>8.4800109863290345</c:v>
                </c:pt>
                <c:pt idx="8898">
                  <c:v>8.4599914550790345</c:v>
                </c:pt>
                <c:pt idx="8899">
                  <c:v>8.2999877929690342</c:v>
                </c:pt>
                <c:pt idx="8900">
                  <c:v>8.1199951171880116</c:v>
                </c:pt>
                <c:pt idx="8901">
                  <c:v>8.0199890136720455</c:v>
                </c:pt>
                <c:pt idx="8902">
                  <c:v>8.2200012207040345</c:v>
                </c:pt>
                <c:pt idx="8903">
                  <c:v>8.0499877929690342</c:v>
                </c:pt>
                <c:pt idx="8904">
                  <c:v>8.1399841308600003</c:v>
                </c:pt>
                <c:pt idx="8905">
                  <c:v>7.9599914550790345</c:v>
                </c:pt>
                <c:pt idx="8906">
                  <c:v>8.1000061035160229</c:v>
                </c:pt>
                <c:pt idx="8907">
                  <c:v>8.2099914550790345</c:v>
                </c:pt>
                <c:pt idx="8908">
                  <c:v>8.25</c:v>
                </c:pt>
                <c:pt idx="8909">
                  <c:v>8.260009765625</c:v>
                </c:pt>
                <c:pt idx="8910">
                  <c:v>7.8800048828130116</c:v>
                </c:pt>
                <c:pt idx="8911">
                  <c:v>7.7200012207040345</c:v>
                </c:pt>
                <c:pt idx="8912">
                  <c:v>8.3500061035160229</c:v>
                </c:pt>
                <c:pt idx="8913">
                  <c:v>8.2300109863290345</c:v>
                </c:pt>
                <c:pt idx="8914">
                  <c:v>8.3200073242190342</c:v>
                </c:pt>
                <c:pt idx="8915">
                  <c:v>8.3699951171880116</c:v>
                </c:pt>
                <c:pt idx="8916">
                  <c:v>8.3500061035160229</c:v>
                </c:pt>
                <c:pt idx="8917">
                  <c:v>8.0400085449220455</c:v>
                </c:pt>
                <c:pt idx="8918">
                  <c:v>7.9499816894540345</c:v>
                </c:pt>
                <c:pt idx="8919">
                  <c:v>8.0799865722660229</c:v>
                </c:pt>
                <c:pt idx="8920">
                  <c:v>8.1999816894540345</c:v>
                </c:pt>
                <c:pt idx="8921">
                  <c:v>8.3500061035160229</c:v>
                </c:pt>
                <c:pt idx="8922">
                  <c:v>8.3399963378910229</c:v>
                </c:pt>
                <c:pt idx="8923">
                  <c:v>8.1999816894540345</c:v>
                </c:pt>
                <c:pt idx="8924">
                  <c:v>8.1999816894540345</c:v>
                </c:pt>
                <c:pt idx="8925">
                  <c:v>8.1799926757820458</c:v>
                </c:pt>
                <c:pt idx="8926">
                  <c:v>8.1699829101570458</c:v>
                </c:pt>
                <c:pt idx="8927">
                  <c:v>7.9599914550790345</c:v>
                </c:pt>
                <c:pt idx="8928">
                  <c:v>7.7999877929690342</c:v>
                </c:pt>
                <c:pt idx="8929">
                  <c:v>7.8599853515630116</c:v>
                </c:pt>
                <c:pt idx="8930">
                  <c:v>7.9800109863290345</c:v>
                </c:pt>
                <c:pt idx="8931">
                  <c:v>8.1799926757820458</c:v>
                </c:pt>
                <c:pt idx="8932">
                  <c:v>8.0700073242190342</c:v>
                </c:pt>
                <c:pt idx="8933">
                  <c:v>8.1399841308600003</c:v>
                </c:pt>
                <c:pt idx="8934">
                  <c:v>8.0899963378910229</c:v>
                </c:pt>
                <c:pt idx="8935">
                  <c:v>8.3200073242190342</c:v>
                </c:pt>
                <c:pt idx="8936">
                  <c:v>8.239990234375</c:v>
                </c:pt>
                <c:pt idx="8937">
                  <c:v>7.6199951171880116</c:v>
                </c:pt>
                <c:pt idx="8938">
                  <c:v>7.8599853515630116</c:v>
                </c:pt>
                <c:pt idx="8939">
                  <c:v>7.5899963378910229</c:v>
                </c:pt>
                <c:pt idx="8940">
                  <c:v>7.6499938964850003</c:v>
                </c:pt>
                <c:pt idx="8941">
                  <c:v>7.8800048828130116</c:v>
                </c:pt>
                <c:pt idx="8942">
                  <c:v>8.1600036621100003</c:v>
                </c:pt>
                <c:pt idx="8943">
                  <c:v>8.1300048828130116</c:v>
                </c:pt>
                <c:pt idx="8944">
                  <c:v>8.010009765625</c:v>
                </c:pt>
                <c:pt idx="8945">
                  <c:v>7.9299926757820458</c:v>
                </c:pt>
                <c:pt idx="8946">
                  <c:v>8.0199890136720455</c:v>
                </c:pt>
                <c:pt idx="8947">
                  <c:v>8.1300048828130116</c:v>
                </c:pt>
                <c:pt idx="8948">
                  <c:v>8</c:v>
                </c:pt>
                <c:pt idx="8949">
                  <c:v>7.7900085449220455</c:v>
                </c:pt>
                <c:pt idx="8950">
                  <c:v>7.7999877929690342</c:v>
                </c:pt>
                <c:pt idx="8951">
                  <c:v>8.1499938964850003</c:v>
                </c:pt>
                <c:pt idx="8952">
                  <c:v>8.25</c:v>
                </c:pt>
                <c:pt idx="8953">
                  <c:v>8.0700073242190342</c:v>
                </c:pt>
                <c:pt idx="8954">
                  <c:v>7.7900085449220455</c:v>
                </c:pt>
                <c:pt idx="8955">
                  <c:v>7.7300109863290345</c:v>
                </c:pt>
                <c:pt idx="8956">
                  <c:v>7.8200073242190342</c:v>
                </c:pt>
                <c:pt idx="8957">
                  <c:v>7.8099975585940342</c:v>
                </c:pt>
                <c:pt idx="8958">
                  <c:v>7.9199829101570458</c:v>
                </c:pt>
                <c:pt idx="8959">
                  <c:v>7.9700012207040345</c:v>
                </c:pt>
                <c:pt idx="8960">
                  <c:v>8.1099853515630116</c:v>
                </c:pt>
                <c:pt idx="8961">
                  <c:v>7.7300109863290345</c:v>
                </c:pt>
                <c:pt idx="8962">
                  <c:v>7.7699890136720455</c:v>
                </c:pt>
                <c:pt idx="8963">
                  <c:v>7.739990234375</c:v>
                </c:pt>
                <c:pt idx="8964">
                  <c:v>7.7300109863290345</c:v>
                </c:pt>
                <c:pt idx="8965">
                  <c:v>7.7900085449220455</c:v>
                </c:pt>
                <c:pt idx="8966">
                  <c:v>7.760009765625</c:v>
                </c:pt>
                <c:pt idx="8967">
                  <c:v>7.6300048828130116</c:v>
                </c:pt>
                <c:pt idx="8968">
                  <c:v>7.7200012207040345</c:v>
                </c:pt>
                <c:pt idx="8969">
                  <c:v>7.9599914550790345</c:v>
                </c:pt>
                <c:pt idx="8970">
                  <c:v>7.8099975585940342</c:v>
                </c:pt>
                <c:pt idx="8971">
                  <c:v>7.760009765625</c:v>
                </c:pt>
                <c:pt idx="8972">
                  <c:v>7.8599853515630116</c:v>
                </c:pt>
                <c:pt idx="8973">
                  <c:v>7.7999877929690342</c:v>
                </c:pt>
                <c:pt idx="8974">
                  <c:v>7.8599853515630116</c:v>
                </c:pt>
                <c:pt idx="8975">
                  <c:v>8</c:v>
                </c:pt>
                <c:pt idx="8976">
                  <c:v>7.8899841308600003</c:v>
                </c:pt>
                <c:pt idx="8977">
                  <c:v>7.8500061035160229</c:v>
                </c:pt>
                <c:pt idx="8978">
                  <c:v>7.7099914550790345</c:v>
                </c:pt>
                <c:pt idx="8979">
                  <c:v>7.7999877929690342</c:v>
                </c:pt>
                <c:pt idx="8980">
                  <c:v>7.9499816894540345</c:v>
                </c:pt>
                <c:pt idx="8981">
                  <c:v>7.9499816894540345</c:v>
                </c:pt>
                <c:pt idx="8982">
                  <c:v>7.7699890136720455</c:v>
                </c:pt>
                <c:pt idx="8983">
                  <c:v>7.8200073242190342</c:v>
                </c:pt>
                <c:pt idx="8984">
                  <c:v>8.0499877929690342</c:v>
                </c:pt>
                <c:pt idx="8985">
                  <c:v>7.9800109863290345</c:v>
                </c:pt>
                <c:pt idx="8986">
                  <c:v>7.739990234375</c:v>
                </c:pt>
                <c:pt idx="8987">
                  <c:v>7.6399841308600003</c:v>
                </c:pt>
                <c:pt idx="8988">
                  <c:v>7.5</c:v>
                </c:pt>
                <c:pt idx="8989">
                  <c:v>7.5899963378910229</c:v>
                </c:pt>
                <c:pt idx="8990">
                  <c:v>8.0199890136720455</c:v>
                </c:pt>
                <c:pt idx="8991">
                  <c:v>7.8699951171880116</c:v>
                </c:pt>
                <c:pt idx="8992">
                  <c:v>7.8500061035160229</c:v>
                </c:pt>
                <c:pt idx="8993">
                  <c:v>7.8800048828130116</c:v>
                </c:pt>
                <c:pt idx="8994">
                  <c:v>8.1699829101570458</c:v>
                </c:pt>
                <c:pt idx="8995">
                  <c:v>7.989990234375</c:v>
                </c:pt>
                <c:pt idx="8996">
                  <c:v>7.8399963378910229</c:v>
                </c:pt>
                <c:pt idx="8997">
                  <c:v>7.8699951171880116</c:v>
                </c:pt>
                <c:pt idx="8998">
                  <c:v>7.8099975585940342</c:v>
                </c:pt>
                <c:pt idx="8999">
                  <c:v>7.8099975585940342</c:v>
                </c:pt>
                <c:pt idx="9000">
                  <c:v>7.5700073242190342</c:v>
                </c:pt>
                <c:pt idx="9001">
                  <c:v>7.4100036621100003</c:v>
                </c:pt>
                <c:pt idx="9002">
                  <c:v>7.4499816894540345</c:v>
                </c:pt>
                <c:pt idx="9003">
                  <c:v>7.5199890136720455</c:v>
                </c:pt>
                <c:pt idx="9004">
                  <c:v>7.6000061035160229</c:v>
                </c:pt>
                <c:pt idx="9005">
                  <c:v>7.760009765625</c:v>
                </c:pt>
                <c:pt idx="9006">
                  <c:v>7.9499816894540345</c:v>
                </c:pt>
                <c:pt idx="9007">
                  <c:v>7.8099975585940342</c:v>
                </c:pt>
                <c:pt idx="9008">
                  <c:v>7.5899963378910229</c:v>
                </c:pt>
                <c:pt idx="9009">
                  <c:v>7.6600036621100003</c:v>
                </c:pt>
                <c:pt idx="9010">
                  <c:v>7.760009765625</c:v>
                </c:pt>
                <c:pt idx="9011">
                  <c:v>7.6600036621100003</c:v>
                </c:pt>
                <c:pt idx="9012">
                  <c:v>7.6699829101570458</c:v>
                </c:pt>
                <c:pt idx="9013">
                  <c:v>7.6399841308600003</c:v>
                </c:pt>
                <c:pt idx="9014">
                  <c:v>7.8399963378910229</c:v>
                </c:pt>
                <c:pt idx="9015">
                  <c:v>7.8999938964850003</c:v>
                </c:pt>
                <c:pt idx="9016">
                  <c:v>7.739990234375</c:v>
                </c:pt>
                <c:pt idx="9017">
                  <c:v>7.5599975585940342</c:v>
                </c:pt>
                <c:pt idx="9018">
                  <c:v>7.6799926757820458</c:v>
                </c:pt>
                <c:pt idx="9019">
                  <c:v>7.7799987792970455</c:v>
                </c:pt>
                <c:pt idx="9020">
                  <c:v>7.6399841308600003</c:v>
                </c:pt>
                <c:pt idx="9021">
                  <c:v>7.5299987792970455</c:v>
                </c:pt>
                <c:pt idx="9022">
                  <c:v>7.4700012207040345</c:v>
                </c:pt>
                <c:pt idx="9023">
                  <c:v>7.5299987792970455</c:v>
                </c:pt>
                <c:pt idx="9024">
                  <c:v>7.5499877929690342</c:v>
                </c:pt>
                <c:pt idx="9025">
                  <c:v>7.6600036621100003</c:v>
                </c:pt>
                <c:pt idx="9026">
                  <c:v>7.510009765625</c:v>
                </c:pt>
                <c:pt idx="9027">
                  <c:v>7.7900085449220455</c:v>
                </c:pt>
                <c:pt idx="9028">
                  <c:v>7.5599975585940342</c:v>
                </c:pt>
                <c:pt idx="9029">
                  <c:v>7.6300048828130116</c:v>
                </c:pt>
                <c:pt idx="9030">
                  <c:v>7.9299926757820458</c:v>
                </c:pt>
                <c:pt idx="9031">
                  <c:v>7.6099853515630116</c:v>
                </c:pt>
                <c:pt idx="9032">
                  <c:v>7.5899963378910229</c:v>
                </c:pt>
                <c:pt idx="9033">
                  <c:v>7.4400024414070458</c:v>
                </c:pt>
                <c:pt idx="9034">
                  <c:v>7.7200012207040345</c:v>
                </c:pt>
                <c:pt idx="9035">
                  <c:v>7.6499938964850003</c:v>
                </c:pt>
                <c:pt idx="9036">
                  <c:v>7.5599975585940342</c:v>
                </c:pt>
                <c:pt idx="9037">
                  <c:v>7.4599914550790345</c:v>
                </c:pt>
                <c:pt idx="9038">
                  <c:v>7.4199829101570458</c:v>
                </c:pt>
                <c:pt idx="9039">
                  <c:v>7.5400085449220455</c:v>
                </c:pt>
                <c:pt idx="9040">
                  <c:v>7.5599975585940342</c:v>
                </c:pt>
                <c:pt idx="9041">
                  <c:v>7.3500061035160229</c:v>
                </c:pt>
                <c:pt idx="9042">
                  <c:v>7.6699829101570458</c:v>
                </c:pt>
                <c:pt idx="9043">
                  <c:v>7.7099914550790345</c:v>
                </c:pt>
                <c:pt idx="9044">
                  <c:v>7.3099975585940342</c:v>
                </c:pt>
                <c:pt idx="9045">
                  <c:v>7.3299865722660229</c:v>
                </c:pt>
                <c:pt idx="9046">
                  <c:v>7.3999938964850003</c:v>
                </c:pt>
                <c:pt idx="9047">
                  <c:v>7.4199829101570458</c:v>
                </c:pt>
                <c:pt idx="9048">
                  <c:v>7.5899963378910229</c:v>
                </c:pt>
                <c:pt idx="9049">
                  <c:v>7.3800048828130116</c:v>
                </c:pt>
                <c:pt idx="9050">
                  <c:v>7.2099914550790345</c:v>
                </c:pt>
                <c:pt idx="9051">
                  <c:v>7.2300109863290345</c:v>
                </c:pt>
                <c:pt idx="9052">
                  <c:v>7.3599853515630116</c:v>
                </c:pt>
                <c:pt idx="9053">
                  <c:v>7.5400085449220455</c:v>
                </c:pt>
                <c:pt idx="9054">
                  <c:v>7.5299987792970455</c:v>
                </c:pt>
                <c:pt idx="9055">
                  <c:v>7.489990234375</c:v>
                </c:pt>
                <c:pt idx="9056">
                  <c:v>5.6799926757820458</c:v>
                </c:pt>
                <c:pt idx="9057">
                  <c:v>7.3299865722660229</c:v>
                </c:pt>
                <c:pt idx="9058">
                  <c:v>7.4299926757820458</c:v>
                </c:pt>
                <c:pt idx="9059">
                  <c:v>7.5499877929690342</c:v>
                </c:pt>
                <c:pt idx="9060">
                  <c:v>7.2900085449220455</c:v>
                </c:pt>
                <c:pt idx="9061">
                  <c:v>7.2900085449220455</c:v>
                </c:pt>
                <c:pt idx="9062">
                  <c:v>7.3099975585940342</c:v>
                </c:pt>
                <c:pt idx="9063">
                  <c:v>7.2900085449220455</c:v>
                </c:pt>
                <c:pt idx="9064">
                  <c:v>7.2999877929690342</c:v>
                </c:pt>
                <c:pt idx="9065">
                  <c:v>7.3899841308600003</c:v>
                </c:pt>
                <c:pt idx="9066">
                  <c:v>7.3800048828130116</c:v>
                </c:pt>
                <c:pt idx="9067">
                  <c:v>7.4499816894540345</c:v>
                </c:pt>
                <c:pt idx="9068">
                  <c:v>7.489990234375</c:v>
                </c:pt>
                <c:pt idx="9069">
                  <c:v>7.5799865722660229</c:v>
                </c:pt>
                <c:pt idx="9070">
                  <c:v>7.4800109863290345</c:v>
                </c:pt>
                <c:pt idx="9071">
                  <c:v>7.1999816894540345</c:v>
                </c:pt>
                <c:pt idx="9072">
                  <c:v>7.5700073242190342</c:v>
                </c:pt>
                <c:pt idx="9073">
                  <c:v>7.1600036621100003</c:v>
                </c:pt>
                <c:pt idx="9074">
                  <c:v>7.0599975585940342</c:v>
                </c:pt>
                <c:pt idx="9075">
                  <c:v>6.8399963378910229</c:v>
                </c:pt>
                <c:pt idx="9076">
                  <c:v>7</c:v>
                </c:pt>
                <c:pt idx="9077">
                  <c:v>7.0899963378910229</c:v>
                </c:pt>
                <c:pt idx="9078">
                  <c:v>7.0899963378910229</c:v>
                </c:pt>
                <c:pt idx="9079">
                  <c:v>7.010009765625</c:v>
                </c:pt>
                <c:pt idx="9080">
                  <c:v>7</c:v>
                </c:pt>
                <c:pt idx="9081">
                  <c:v>7.1699829101570458</c:v>
                </c:pt>
                <c:pt idx="9082">
                  <c:v>7.3699951171880116</c:v>
                </c:pt>
                <c:pt idx="9083">
                  <c:v>7.3999938964850003</c:v>
                </c:pt>
                <c:pt idx="9084">
                  <c:v>7.5599975585940342</c:v>
                </c:pt>
                <c:pt idx="9085">
                  <c:v>7.5</c:v>
                </c:pt>
                <c:pt idx="9086">
                  <c:v>7.5400085449220455</c:v>
                </c:pt>
                <c:pt idx="9087">
                  <c:v>7.4499816894540345</c:v>
                </c:pt>
                <c:pt idx="9088">
                  <c:v>7.2999877929690342</c:v>
                </c:pt>
                <c:pt idx="9089">
                  <c:v>7.3699951171880116</c:v>
                </c:pt>
                <c:pt idx="9090">
                  <c:v>7.4599914550790345</c:v>
                </c:pt>
                <c:pt idx="9091">
                  <c:v>7.6199951171880116</c:v>
                </c:pt>
                <c:pt idx="9092">
                  <c:v>7.4800109863290345</c:v>
                </c:pt>
                <c:pt idx="9093">
                  <c:v>7.5599975585940342</c:v>
                </c:pt>
                <c:pt idx="9094">
                  <c:v>7.489990234375</c:v>
                </c:pt>
                <c:pt idx="9095">
                  <c:v>7</c:v>
                </c:pt>
                <c:pt idx="9096">
                  <c:v>6.8399963378910229</c:v>
                </c:pt>
                <c:pt idx="9097">
                  <c:v>7.25</c:v>
                </c:pt>
                <c:pt idx="9098">
                  <c:v>7.3599853515630116</c:v>
                </c:pt>
                <c:pt idx="9099">
                  <c:v>7.8999938964850003</c:v>
                </c:pt>
                <c:pt idx="9100">
                  <c:v>7.510009765625</c:v>
                </c:pt>
                <c:pt idx="9101">
                  <c:v>6.8399963378910229</c:v>
                </c:pt>
                <c:pt idx="9102">
                  <c:v>6.9400024414070458</c:v>
                </c:pt>
                <c:pt idx="9103">
                  <c:v>6.8200073242190342</c:v>
                </c:pt>
                <c:pt idx="9104">
                  <c:v>6.6999816894540345</c:v>
                </c:pt>
                <c:pt idx="9105">
                  <c:v>6.8299865722660229</c:v>
                </c:pt>
                <c:pt idx="9106">
                  <c:v>7.1600036621100003</c:v>
                </c:pt>
                <c:pt idx="9107">
                  <c:v>7.0799865722660229</c:v>
                </c:pt>
                <c:pt idx="9108">
                  <c:v>6.8099975585940342</c:v>
                </c:pt>
                <c:pt idx="9109">
                  <c:v>6.9199829101570458</c:v>
                </c:pt>
                <c:pt idx="9110">
                  <c:v>7.0700073242190342</c:v>
                </c:pt>
                <c:pt idx="9111">
                  <c:v>7.2799987792970455</c:v>
                </c:pt>
                <c:pt idx="9112">
                  <c:v>7.6499938964850003</c:v>
                </c:pt>
                <c:pt idx="9113">
                  <c:v>7.8899841308600003</c:v>
                </c:pt>
                <c:pt idx="9114">
                  <c:v>7.5799865722660229</c:v>
                </c:pt>
                <c:pt idx="9115">
                  <c:v>7.1600036621100003</c:v>
                </c:pt>
                <c:pt idx="9116">
                  <c:v>7.1999816894540345</c:v>
                </c:pt>
                <c:pt idx="9117">
                  <c:v>7.0899963378910229</c:v>
                </c:pt>
                <c:pt idx="9118">
                  <c:v>7.2200012207040345</c:v>
                </c:pt>
                <c:pt idx="9119">
                  <c:v>7.0899963378910229</c:v>
                </c:pt>
                <c:pt idx="9120">
                  <c:v>7.3399963378910229</c:v>
                </c:pt>
                <c:pt idx="9121">
                  <c:v>7.3099975585940342</c:v>
                </c:pt>
                <c:pt idx="9122">
                  <c:v>6.9400024414070458</c:v>
                </c:pt>
                <c:pt idx="9123">
                  <c:v>7.1499938964850003</c:v>
                </c:pt>
                <c:pt idx="9124">
                  <c:v>7.4599914550790345</c:v>
                </c:pt>
                <c:pt idx="9125">
                  <c:v>7.1999816894540345</c:v>
                </c:pt>
                <c:pt idx="9126">
                  <c:v>7.1399841308600003</c:v>
                </c:pt>
                <c:pt idx="9127">
                  <c:v>7.1900024414070458</c:v>
                </c:pt>
                <c:pt idx="9128">
                  <c:v>6.4499816894540345</c:v>
                </c:pt>
                <c:pt idx="9129">
                  <c:v>6.4599914550790345</c:v>
                </c:pt>
                <c:pt idx="9130">
                  <c:v>6.5700073242190342</c:v>
                </c:pt>
                <c:pt idx="9131">
                  <c:v>6.5499877929690342</c:v>
                </c:pt>
                <c:pt idx="9132">
                  <c:v>6.6199951171880116</c:v>
                </c:pt>
                <c:pt idx="9133">
                  <c:v>6.5499877929690342</c:v>
                </c:pt>
                <c:pt idx="9134">
                  <c:v>6.6300048828130116</c:v>
                </c:pt>
                <c:pt idx="9135">
                  <c:v>6.9299926757820458</c:v>
                </c:pt>
                <c:pt idx="9136">
                  <c:v>7.0299987792970455</c:v>
                </c:pt>
                <c:pt idx="9137">
                  <c:v>6.8399963378910229</c:v>
                </c:pt>
                <c:pt idx="9138">
                  <c:v>6.8500061035160229</c:v>
                </c:pt>
                <c:pt idx="9139">
                  <c:v>7.010009765625</c:v>
                </c:pt>
                <c:pt idx="9140">
                  <c:v>7.1099853515630116</c:v>
                </c:pt>
                <c:pt idx="9141">
                  <c:v>6.8999938964850003</c:v>
                </c:pt>
                <c:pt idx="9142">
                  <c:v>6.7099914550790345</c:v>
                </c:pt>
                <c:pt idx="9143">
                  <c:v>6.8599853515630116</c:v>
                </c:pt>
                <c:pt idx="9144">
                  <c:v>6.7799987792970455</c:v>
                </c:pt>
                <c:pt idx="9145">
                  <c:v>6.6399841308600003</c:v>
                </c:pt>
                <c:pt idx="9146">
                  <c:v>6.8800048828130116</c:v>
                </c:pt>
                <c:pt idx="9147">
                  <c:v>6.7099914550790345</c:v>
                </c:pt>
                <c:pt idx="9148">
                  <c:v>6.2699890136720455</c:v>
                </c:pt>
                <c:pt idx="9149">
                  <c:v>6.8999938964850003</c:v>
                </c:pt>
                <c:pt idx="9150">
                  <c:v>7.1300048828130116</c:v>
                </c:pt>
                <c:pt idx="9151">
                  <c:v>7.3299865722660229</c:v>
                </c:pt>
                <c:pt idx="9152">
                  <c:v>6.8500061035160229</c:v>
                </c:pt>
                <c:pt idx="9153">
                  <c:v>6.6999816894540345</c:v>
                </c:pt>
                <c:pt idx="9154">
                  <c:v>6.7900085449220455</c:v>
                </c:pt>
                <c:pt idx="9155">
                  <c:v>6.9599914550790345</c:v>
                </c:pt>
                <c:pt idx="9156">
                  <c:v>7.0700073242190342</c:v>
                </c:pt>
                <c:pt idx="9157">
                  <c:v>6.8699951171880116</c:v>
                </c:pt>
                <c:pt idx="9158">
                  <c:v>6.7699890136720455</c:v>
                </c:pt>
                <c:pt idx="9159">
                  <c:v>6.6699829101570458</c:v>
                </c:pt>
                <c:pt idx="9160">
                  <c:v>6.4800109863290345</c:v>
                </c:pt>
                <c:pt idx="9161">
                  <c:v>6.6999816894540345</c:v>
                </c:pt>
                <c:pt idx="9162">
                  <c:v>6.6199951171880116</c:v>
                </c:pt>
                <c:pt idx="9163">
                  <c:v>6.739990234375</c:v>
                </c:pt>
                <c:pt idx="9164">
                  <c:v>6.5299987792970455</c:v>
                </c:pt>
                <c:pt idx="9165">
                  <c:v>6.3699951171880116</c:v>
                </c:pt>
                <c:pt idx="9166">
                  <c:v>7.1199951171880116</c:v>
                </c:pt>
                <c:pt idx="9167">
                  <c:v>6.0899963378910229</c:v>
                </c:pt>
                <c:pt idx="9168">
                  <c:v>5.8599853515630116</c:v>
                </c:pt>
                <c:pt idx="9169">
                  <c:v>6.0199890136720455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779328"/>
        <c:axId val="187785600"/>
      </c:scatterChart>
      <c:scatterChart>
        <c:scatterStyle val="lineMarker"/>
        <c:varyColors val="0"/>
        <c:ser>
          <c:idx val="0"/>
          <c:order val="2"/>
          <c:tx>
            <c:strRef>
              <c:f>Odbery_HPV_4410_pravostranna!$B$1</c:f>
              <c:strCache>
                <c:ptCount val="1"/>
                <c:pt idx="0">
                  <c:v>Odběry podzemní vody</c:v>
                </c:pt>
              </c:strCache>
            </c:strRef>
          </c:tx>
          <c:spPr>
            <a:ln w="38100">
              <a:solidFill>
                <a:srgbClr val="009900"/>
              </a:solidFill>
            </a:ln>
          </c:spPr>
          <c:marker>
            <c:symbol val="none"/>
          </c:marker>
          <c:xVal>
            <c:numRef>
              <c:f>Odbery_HPV_4410_pravostranna!$A$2:$A$1000</c:f>
              <c:numCache>
                <c:formatCode>m/d/yyyy</c:formatCode>
                <c:ptCount val="999"/>
                <c:pt idx="0">
                  <c:v>31792</c:v>
                </c:pt>
                <c:pt idx="1">
                  <c:v>31823</c:v>
                </c:pt>
                <c:pt idx="2">
                  <c:v>31851</c:v>
                </c:pt>
                <c:pt idx="3">
                  <c:v>31882</c:v>
                </c:pt>
                <c:pt idx="4">
                  <c:v>31912</c:v>
                </c:pt>
                <c:pt idx="5">
                  <c:v>31943</c:v>
                </c:pt>
                <c:pt idx="6">
                  <c:v>31973</c:v>
                </c:pt>
                <c:pt idx="7">
                  <c:v>32004</c:v>
                </c:pt>
                <c:pt idx="8">
                  <c:v>32035</c:v>
                </c:pt>
                <c:pt idx="9">
                  <c:v>32065</c:v>
                </c:pt>
                <c:pt idx="10">
                  <c:v>32096</c:v>
                </c:pt>
                <c:pt idx="11">
                  <c:v>32126</c:v>
                </c:pt>
                <c:pt idx="12">
                  <c:v>32157</c:v>
                </c:pt>
                <c:pt idx="13">
                  <c:v>32188</c:v>
                </c:pt>
                <c:pt idx="14">
                  <c:v>32217</c:v>
                </c:pt>
                <c:pt idx="15">
                  <c:v>32248</c:v>
                </c:pt>
                <c:pt idx="16">
                  <c:v>32278</c:v>
                </c:pt>
                <c:pt idx="17">
                  <c:v>32309</c:v>
                </c:pt>
                <c:pt idx="18">
                  <c:v>32339</c:v>
                </c:pt>
                <c:pt idx="19">
                  <c:v>32370</c:v>
                </c:pt>
                <c:pt idx="20">
                  <c:v>32401</c:v>
                </c:pt>
                <c:pt idx="21">
                  <c:v>32431</c:v>
                </c:pt>
                <c:pt idx="22">
                  <c:v>32462</c:v>
                </c:pt>
                <c:pt idx="23">
                  <c:v>32492</c:v>
                </c:pt>
                <c:pt idx="24">
                  <c:v>32523</c:v>
                </c:pt>
                <c:pt idx="25">
                  <c:v>32554</c:v>
                </c:pt>
                <c:pt idx="26">
                  <c:v>32582</c:v>
                </c:pt>
                <c:pt idx="27">
                  <c:v>32613</c:v>
                </c:pt>
                <c:pt idx="28">
                  <c:v>32643</c:v>
                </c:pt>
                <c:pt idx="29">
                  <c:v>32674</c:v>
                </c:pt>
                <c:pt idx="30">
                  <c:v>32704</c:v>
                </c:pt>
                <c:pt idx="31">
                  <c:v>32735</c:v>
                </c:pt>
                <c:pt idx="32">
                  <c:v>32766</c:v>
                </c:pt>
                <c:pt idx="33">
                  <c:v>32796</c:v>
                </c:pt>
                <c:pt idx="34">
                  <c:v>32827</c:v>
                </c:pt>
                <c:pt idx="35">
                  <c:v>32857</c:v>
                </c:pt>
                <c:pt idx="36">
                  <c:v>32888</c:v>
                </c:pt>
                <c:pt idx="37">
                  <c:v>32919</c:v>
                </c:pt>
                <c:pt idx="38">
                  <c:v>32947</c:v>
                </c:pt>
                <c:pt idx="39">
                  <c:v>32978</c:v>
                </c:pt>
                <c:pt idx="40">
                  <c:v>33008</c:v>
                </c:pt>
                <c:pt idx="41">
                  <c:v>33039</c:v>
                </c:pt>
                <c:pt idx="42">
                  <c:v>33069</c:v>
                </c:pt>
                <c:pt idx="43">
                  <c:v>33100</c:v>
                </c:pt>
                <c:pt idx="44">
                  <c:v>33131</c:v>
                </c:pt>
                <c:pt idx="45">
                  <c:v>33161</c:v>
                </c:pt>
                <c:pt idx="46">
                  <c:v>33192</c:v>
                </c:pt>
                <c:pt idx="47">
                  <c:v>33222</c:v>
                </c:pt>
                <c:pt idx="48">
                  <c:v>33253</c:v>
                </c:pt>
                <c:pt idx="49">
                  <c:v>33284</c:v>
                </c:pt>
                <c:pt idx="50">
                  <c:v>33312</c:v>
                </c:pt>
                <c:pt idx="51">
                  <c:v>33343</c:v>
                </c:pt>
                <c:pt idx="52">
                  <c:v>33373</c:v>
                </c:pt>
                <c:pt idx="53">
                  <c:v>33404</c:v>
                </c:pt>
                <c:pt idx="54">
                  <c:v>33434</c:v>
                </c:pt>
                <c:pt idx="55">
                  <c:v>33465</c:v>
                </c:pt>
                <c:pt idx="56">
                  <c:v>33496</c:v>
                </c:pt>
                <c:pt idx="57">
                  <c:v>33526</c:v>
                </c:pt>
                <c:pt idx="58">
                  <c:v>33557</c:v>
                </c:pt>
                <c:pt idx="59">
                  <c:v>33587</c:v>
                </c:pt>
                <c:pt idx="60">
                  <c:v>33618</c:v>
                </c:pt>
                <c:pt idx="61">
                  <c:v>33649</c:v>
                </c:pt>
                <c:pt idx="62">
                  <c:v>33678</c:v>
                </c:pt>
                <c:pt idx="63">
                  <c:v>33709</c:v>
                </c:pt>
                <c:pt idx="64">
                  <c:v>33739</c:v>
                </c:pt>
                <c:pt idx="65">
                  <c:v>33770</c:v>
                </c:pt>
                <c:pt idx="66">
                  <c:v>33800</c:v>
                </c:pt>
                <c:pt idx="67">
                  <c:v>33831</c:v>
                </c:pt>
                <c:pt idx="68">
                  <c:v>33862</c:v>
                </c:pt>
                <c:pt idx="69">
                  <c:v>33892</c:v>
                </c:pt>
                <c:pt idx="70">
                  <c:v>33923</c:v>
                </c:pt>
                <c:pt idx="71">
                  <c:v>33953</c:v>
                </c:pt>
                <c:pt idx="72">
                  <c:v>33984</c:v>
                </c:pt>
                <c:pt idx="73">
                  <c:v>34015</c:v>
                </c:pt>
                <c:pt idx="74">
                  <c:v>34043</c:v>
                </c:pt>
                <c:pt idx="75">
                  <c:v>34074</c:v>
                </c:pt>
                <c:pt idx="76">
                  <c:v>34104</c:v>
                </c:pt>
                <c:pt idx="77">
                  <c:v>34135</c:v>
                </c:pt>
                <c:pt idx="78">
                  <c:v>34165</c:v>
                </c:pt>
                <c:pt idx="79">
                  <c:v>34196</c:v>
                </c:pt>
                <c:pt idx="80">
                  <c:v>34227</c:v>
                </c:pt>
                <c:pt idx="81">
                  <c:v>34257</c:v>
                </c:pt>
                <c:pt idx="82">
                  <c:v>34288</c:v>
                </c:pt>
                <c:pt idx="83">
                  <c:v>34318</c:v>
                </c:pt>
                <c:pt idx="84">
                  <c:v>34349</c:v>
                </c:pt>
                <c:pt idx="85">
                  <c:v>34380</c:v>
                </c:pt>
                <c:pt idx="86">
                  <c:v>34408</c:v>
                </c:pt>
                <c:pt idx="87">
                  <c:v>34439</c:v>
                </c:pt>
                <c:pt idx="88">
                  <c:v>34469</c:v>
                </c:pt>
                <c:pt idx="89">
                  <c:v>34500</c:v>
                </c:pt>
                <c:pt idx="90">
                  <c:v>34530</c:v>
                </c:pt>
                <c:pt idx="91">
                  <c:v>34561</c:v>
                </c:pt>
                <c:pt idx="92">
                  <c:v>34592</c:v>
                </c:pt>
                <c:pt idx="93">
                  <c:v>34622</c:v>
                </c:pt>
                <c:pt idx="94">
                  <c:v>34653</c:v>
                </c:pt>
                <c:pt idx="95">
                  <c:v>34683</c:v>
                </c:pt>
                <c:pt idx="96">
                  <c:v>34714</c:v>
                </c:pt>
                <c:pt idx="97">
                  <c:v>34745</c:v>
                </c:pt>
                <c:pt idx="98">
                  <c:v>34773</c:v>
                </c:pt>
                <c:pt idx="99">
                  <c:v>34804</c:v>
                </c:pt>
                <c:pt idx="100">
                  <c:v>34834</c:v>
                </c:pt>
                <c:pt idx="101">
                  <c:v>34865</c:v>
                </c:pt>
                <c:pt idx="102">
                  <c:v>34895</c:v>
                </c:pt>
                <c:pt idx="103">
                  <c:v>34926</c:v>
                </c:pt>
                <c:pt idx="104">
                  <c:v>34957</c:v>
                </c:pt>
                <c:pt idx="105">
                  <c:v>34987</c:v>
                </c:pt>
                <c:pt idx="106">
                  <c:v>35018</c:v>
                </c:pt>
                <c:pt idx="107">
                  <c:v>35048</c:v>
                </c:pt>
                <c:pt idx="108">
                  <c:v>35079</c:v>
                </c:pt>
                <c:pt idx="109">
                  <c:v>35110</c:v>
                </c:pt>
                <c:pt idx="110">
                  <c:v>35139</c:v>
                </c:pt>
                <c:pt idx="111">
                  <c:v>35170</c:v>
                </c:pt>
                <c:pt idx="112">
                  <c:v>35200</c:v>
                </c:pt>
                <c:pt idx="113">
                  <c:v>35231</c:v>
                </c:pt>
                <c:pt idx="114">
                  <c:v>35261</c:v>
                </c:pt>
                <c:pt idx="115">
                  <c:v>35292</c:v>
                </c:pt>
                <c:pt idx="116">
                  <c:v>35323</c:v>
                </c:pt>
                <c:pt idx="117">
                  <c:v>35353</c:v>
                </c:pt>
                <c:pt idx="118">
                  <c:v>35384</c:v>
                </c:pt>
                <c:pt idx="119">
                  <c:v>35414</c:v>
                </c:pt>
                <c:pt idx="120">
                  <c:v>35445</c:v>
                </c:pt>
                <c:pt idx="121">
                  <c:v>35476</c:v>
                </c:pt>
                <c:pt idx="122">
                  <c:v>35504</c:v>
                </c:pt>
                <c:pt idx="123">
                  <c:v>35535</c:v>
                </c:pt>
                <c:pt idx="124">
                  <c:v>35565</c:v>
                </c:pt>
                <c:pt idx="125">
                  <c:v>35596</c:v>
                </c:pt>
                <c:pt idx="126">
                  <c:v>35626</c:v>
                </c:pt>
                <c:pt idx="127">
                  <c:v>35657</c:v>
                </c:pt>
                <c:pt idx="128">
                  <c:v>35688</c:v>
                </c:pt>
                <c:pt idx="129">
                  <c:v>35718</c:v>
                </c:pt>
                <c:pt idx="130">
                  <c:v>35749</c:v>
                </c:pt>
                <c:pt idx="131">
                  <c:v>35779</c:v>
                </c:pt>
                <c:pt idx="132">
                  <c:v>35810</c:v>
                </c:pt>
                <c:pt idx="133">
                  <c:v>35841</c:v>
                </c:pt>
                <c:pt idx="134">
                  <c:v>35869</c:v>
                </c:pt>
                <c:pt idx="135">
                  <c:v>35900</c:v>
                </c:pt>
                <c:pt idx="136">
                  <c:v>35930</c:v>
                </c:pt>
                <c:pt idx="137">
                  <c:v>35961</c:v>
                </c:pt>
                <c:pt idx="138">
                  <c:v>35991</c:v>
                </c:pt>
                <c:pt idx="139">
                  <c:v>36022</c:v>
                </c:pt>
                <c:pt idx="140">
                  <c:v>36053</c:v>
                </c:pt>
                <c:pt idx="141">
                  <c:v>36083</c:v>
                </c:pt>
                <c:pt idx="142">
                  <c:v>36114</c:v>
                </c:pt>
                <c:pt idx="143">
                  <c:v>36144</c:v>
                </c:pt>
                <c:pt idx="144">
                  <c:v>36175</c:v>
                </c:pt>
                <c:pt idx="145">
                  <c:v>36206</c:v>
                </c:pt>
                <c:pt idx="146">
                  <c:v>36234</c:v>
                </c:pt>
                <c:pt idx="147">
                  <c:v>36265</c:v>
                </c:pt>
                <c:pt idx="148">
                  <c:v>36295</c:v>
                </c:pt>
                <c:pt idx="149">
                  <c:v>36326</c:v>
                </c:pt>
                <c:pt idx="150">
                  <c:v>36356</c:v>
                </c:pt>
                <c:pt idx="151">
                  <c:v>36387</c:v>
                </c:pt>
                <c:pt idx="152">
                  <c:v>36418</c:v>
                </c:pt>
                <c:pt idx="153">
                  <c:v>36448</c:v>
                </c:pt>
                <c:pt idx="154">
                  <c:v>36479</c:v>
                </c:pt>
                <c:pt idx="155">
                  <c:v>36509</c:v>
                </c:pt>
                <c:pt idx="156">
                  <c:v>36540</c:v>
                </c:pt>
                <c:pt idx="157">
                  <c:v>36571</c:v>
                </c:pt>
                <c:pt idx="158">
                  <c:v>36600</c:v>
                </c:pt>
                <c:pt idx="159">
                  <c:v>36631</c:v>
                </c:pt>
                <c:pt idx="160">
                  <c:v>36661</c:v>
                </c:pt>
                <c:pt idx="161">
                  <c:v>36692</c:v>
                </c:pt>
                <c:pt idx="162">
                  <c:v>36722</c:v>
                </c:pt>
                <c:pt idx="163">
                  <c:v>36753</c:v>
                </c:pt>
                <c:pt idx="164">
                  <c:v>36784</c:v>
                </c:pt>
                <c:pt idx="165">
                  <c:v>36814</c:v>
                </c:pt>
                <c:pt idx="166">
                  <c:v>36845</c:v>
                </c:pt>
                <c:pt idx="167">
                  <c:v>36875</c:v>
                </c:pt>
                <c:pt idx="168">
                  <c:v>36906</c:v>
                </c:pt>
                <c:pt idx="169">
                  <c:v>36937</c:v>
                </c:pt>
                <c:pt idx="170">
                  <c:v>36965</c:v>
                </c:pt>
                <c:pt idx="171">
                  <c:v>36996</c:v>
                </c:pt>
                <c:pt idx="172">
                  <c:v>37026</c:v>
                </c:pt>
                <c:pt idx="173">
                  <c:v>37057</c:v>
                </c:pt>
                <c:pt idx="174">
                  <c:v>37087</c:v>
                </c:pt>
                <c:pt idx="175">
                  <c:v>37118</c:v>
                </c:pt>
                <c:pt idx="176">
                  <c:v>37149</c:v>
                </c:pt>
                <c:pt idx="177">
                  <c:v>37179</c:v>
                </c:pt>
                <c:pt idx="178">
                  <c:v>37210</c:v>
                </c:pt>
                <c:pt idx="179">
                  <c:v>37240</c:v>
                </c:pt>
                <c:pt idx="180">
                  <c:v>37271</c:v>
                </c:pt>
                <c:pt idx="181">
                  <c:v>37302</c:v>
                </c:pt>
                <c:pt idx="182">
                  <c:v>37330</c:v>
                </c:pt>
                <c:pt idx="183">
                  <c:v>37361</c:v>
                </c:pt>
                <c:pt idx="184">
                  <c:v>37391</c:v>
                </c:pt>
                <c:pt idx="185">
                  <c:v>37422</c:v>
                </c:pt>
                <c:pt idx="186">
                  <c:v>37452</c:v>
                </c:pt>
                <c:pt idx="187">
                  <c:v>37483</c:v>
                </c:pt>
                <c:pt idx="188">
                  <c:v>37514</c:v>
                </c:pt>
                <c:pt idx="189">
                  <c:v>37544</c:v>
                </c:pt>
                <c:pt idx="190">
                  <c:v>37575</c:v>
                </c:pt>
                <c:pt idx="191">
                  <c:v>37605</c:v>
                </c:pt>
                <c:pt idx="192">
                  <c:v>37636</c:v>
                </c:pt>
                <c:pt idx="193">
                  <c:v>37667</c:v>
                </c:pt>
                <c:pt idx="194">
                  <c:v>37695</c:v>
                </c:pt>
                <c:pt idx="195">
                  <c:v>37726</c:v>
                </c:pt>
                <c:pt idx="196">
                  <c:v>37756</c:v>
                </c:pt>
                <c:pt idx="197">
                  <c:v>37787</c:v>
                </c:pt>
                <c:pt idx="198">
                  <c:v>37817</c:v>
                </c:pt>
                <c:pt idx="199">
                  <c:v>37848</c:v>
                </c:pt>
                <c:pt idx="200">
                  <c:v>37879</c:v>
                </c:pt>
                <c:pt idx="201">
                  <c:v>37909</c:v>
                </c:pt>
                <c:pt idx="202">
                  <c:v>37940</c:v>
                </c:pt>
                <c:pt idx="203">
                  <c:v>37970</c:v>
                </c:pt>
                <c:pt idx="204">
                  <c:v>38001</c:v>
                </c:pt>
                <c:pt idx="205">
                  <c:v>38032</c:v>
                </c:pt>
                <c:pt idx="206">
                  <c:v>38061</c:v>
                </c:pt>
                <c:pt idx="207">
                  <c:v>38092</c:v>
                </c:pt>
                <c:pt idx="208">
                  <c:v>38122</c:v>
                </c:pt>
                <c:pt idx="209">
                  <c:v>38153</c:v>
                </c:pt>
                <c:pt idx="210">
                  <c:v>38183</c:v>
                </c:pt>
                <c:pt idx="211">
                  <c:v>38214</c:v>
                </c:pt>
                <c:pt idx="212">
                  <c:v>38245</c:v>
                </c:pt>
                <c:pt idx="213">
                  <c:v>38275</c:v>
                </c:pt>
                <c:pt idx="214">
                  <c:v>38306</c:v>
                </c:pt>
                <c:pt idx="215">
                  <c:v>38336</c:v>
                </c:pt>
                <c:pt idx="216">
                  <c:v>38367</c:v>
                </c:pt>
                <c:pt idx="217">
                  <c:v>38398</c:v>
                </c:pt>
                <c:pt idx="218">
                  <c:v>38426</c:v>
                </c:pt>
                <c:pt idx="219">
                  <c:v>38457</c:v>
                </c:pt>
                <c:pt idx="220">
                  <c:v>38487</c:v>
                </c:pt>
                <c:pt idx="221">
                  <c:v>38518</c:v>
                </c:pt>
                <c:pt idx="222">
                  <c:v>38548</c:v>
                </c:pt>
                <c:pt idx="223">
                  <c:v>38579</c:v>
                </c:pt>
                <c:pt idx="224">
                  <c:v>38610</c:v>
                </c:pt>
                <c:pt idx="225">
                  <c:v>38640</c:v>
                </c:pt>
                <c:pt idx="226">
                  <c:v>38671</c:v>
                </c:pt>
                <c:pt idx="227">
                  <c:v>38701</c:v>
                </c:pt>
                <c:pt idx="228">
                  <c:v>38732</c:v>
                </c:pt>
                <c:pt idx="229">
                  <c:v>38763</c:v>
                </c:pt>
                <c:pt idx="230">
                  <c:v>38791</c:v>
                </c:pt>
                <c:pt idx="231">
                  <c:v>38822</c:v>
                </c:pt>
                <c:pt idx="232">
                  <c:v>38852</c:v>
                </c:pt>
                <c:pt idx="233">
                  <c:v>38883</c:v>
                </c:pt>
                <c:pt idx="234">
                  <c:v>38913</c:v>
                </c:pt>
                <c:pt idx="235">
                  <c:v>38944</c:v>
                </c:pt>
                <c:pt idx="236">
                  <c:v>38975</c:v>
                </c:pt>
                <c:pt idx="237">
                  <c:v>39005</c:v>
                </c:pt>
                <c:pt idx="238">
                  <c:v>39036</c:v>
                </c:pt>
                <c:pt idx="239">
                  <c:v>39066</c:v>
                </c:pt>
                <c:pt idx="240">
                  <c:v>39097</c:v>
                </c:pt>
                <c:pt idx="241">
                  <c:v>39128</c:v>
                </c:pt>
                <c:pt idx="242">
                  <c:v>39156</c:v>
                </c:pt>
                <c:pt idx="243">
                  <c:v>39187</c:v>
                </c:pt>
                <c:pt idx="244">
                  <c:v>39217</c:v>
                </c:pt>
                <c:pt idx="245">
                  <c:v>39248</c:v>
                </c:pt>
                <c:pt idx="246">
                  <c:v>39278</c:v>
                </c:pt>
                <c:pt idx="247">
                  <c:v>39309</c:v>
                </c:pt>
                <c:pt idx="248">
                  <c:v>39340</c:v>
                </c:pt>
                <c:pt idx="249">
                  <c:v>39370</c:v>
                </c:pt>
                <c:pt idx="250">
                  <c:v>39401</c:v>
                </c:pt>
                <c:pt idx="251">
                  <c:v>39431</c:v>
                </c:pt>
                <c:pt idx="252">
                  <c:v>39462</c:v>
                </c:pt>
                <c:pt idx="253">
                  <c:v>39493</c:v>
                </c:pt>
                <c:pt idx="254">
                  <c:v>39522</c:v>
                </c:pt>
                <c:pt idx="255">
                  <c:v>39553</c:v>
                </c:pt>
                <c:pt idx="256">
                  <c:v>39583</c:v>
                </c:pt>
                <c:pt idx="257">
                  <c:v>39614</c:v>
                </c:pt>
                <c:pt idx="258">
                  <c:v>39644</c:v>
                </c:pt>
                <c:pt idx="259">
                  <c:v>39675</c:v>
                </c:pt>
                <c:pt idx="260">
                  <c:v>39706</c:v>
                </c:pt>
                <c:pt idx="261">
                  <c:v>39736</c:v>
                </c:pt>
                <c:pt idx="262">
                  <c:v>39767</c:v>
                </c:pt>
                <c:pt idx="263">
                  <c:v>39797</c:v>
                </c:pt>
                <c:pt idx="264">
                  <c:v>39828</c:v>
                </c:pt>
                <c:pt idx="265">
                  <c:v>39859</c:v>
                </c:pt>
                <c:pt idx="266">
                  <c:v>39887</c:v>
                </c:pt>
                <c:pt idx="267">
                  <c:v>39918</c:v>
                </c:pt>
                <c:pt idx="268">
                  <c:v>39948</c:v>
                </c:pt>
                <c:pt idx="269">
                  <c:v>39979</c:v>
                </c:pt>
                <c:pt idx="270">
                  <c:v>40009</c:v>
                </c:pt>
                <c:pt idx="271">
                  <c:v>40040</c:v>
                </c:pt>
                <c:pt idx="272">
                  <c:v>40071</c:v>
                </c:pt>
                <c:pt idx="273">
                  <c:v>40101</c:v>
                </c:pt>
                <c:pt idx="274">
                  <c:v>40132</c:v>
                </c:pt>
                <c:pt idx="275">
                  <c:v>40162</c:v>
                </c:pt>
                <c:pt idx="276">
                  <c:v>40193</c:v>
                </c:pt>
                <c:pt idx="277">
                  <c:v>40224</c:v>
                </c:pt>
                <c:pt idx="278">
                  <c:v>40252</c:v>
                </c:pt>
                <c:pt idx="279">
                  <c:v>40283</c:v>
                </c:pt>
                <c:pt idx="280">
                  <c:v>40313</c:v>
                </c:pt>
                <c:pt idx="281">
                  <c:v>40344</c:v>
                </c:pt>
                <c:pt idx="282">
                  <c:v>40374</c:v>
                </c:pt>
                <c:pt idx="283">
                  <c:v>40405</c:v>
                </c:pt>
                <c:pt idx="284">
                  <c:v>40436</c:v>
                </c:pt>
                <c:pt idx="285">
                  <c:v>40466</c:v>
                </c:pt>
                <c:pt idx="286">
                  <c:v>40497</c:v>
                </c:pt>
                <c:pt idx="287">
                  <c:v>40527</c:v>
                </c:pt>
                <c:pt idx="288">
                  <c:v>40558</c:v>
                </c:pt>
                <c:pt idx="289">
                  <c:v>40589</c:v>
                </c:pt>
                <c:pt idx="290">
                  <c:v>40617</c:v>
                </c:pt>
                <c:pt idx="291">
                  <c:v>40648</c:v>
                </c:pt>
                <c:pt idx="292">
                  <c:v>40678</c:v>
                </c:pt>
                <c:pt idx="293">
                  <c:v>40709</c:v>
                </c:pt>
                <c:pt idx="294">
                  <c:v>40739</c:v>
                </c:pt>
                <c:pt idx="295">
                  <c:v>40770</c:v>
                </c:pt>
                <c:pt idx="296">
                  <c:v>40801</c:v>
                </c:pt>
                <c:pt idx="297">
                  <c:v>40831</c:v>
                </c:pt>
                <c:pt idx="298">
                  <c:v>40862</c:v>
                </c:pt>
                <c:pt idx="299">
                  <c:v>40892</c:v>
                </c:pt>
                <c:pt idx="300">
                  <c:v>40923</c:v>
                </c:pt>
                <c:pt idx="301">
                  <c:v>40954</c:v>
                </c:pt>
                <c:pt idx="302">
                  <c:v>40983</c:v>
                </c:pt>
                <c:pt idx="303">
                  <c:v>41014</c:v>
                </c:pt>
                <c:pt idx="304">
                  <c:v>41044</c:v>
                </c:pt>
                <c:pt idx="305">
                  <c:v>41075</c:v>
                </c:pt>
                <c:pt idx="306">
                  <c:v>41105</c:v>
                </c:pt>
                <c:pt idx="307">
                  <c:v>41136</c:v>
                </c:pt>
                <c:pt idx="308">
                  <c:v>41167</c:v>
                </c:pt>
                <c:pt idx="309">
                  <c:v>41197</c:v>
                </c:pt>
                <c:pt idx="310">
                  <c:v>41228</c:v>
                </c:pt>
                <c:pt idx="311">
                  <c:v>41258</c:v>
                </c:pt>
              </c:numCache>
            </c:numRef>
          </c:xVal>
          <c:yVal>
            <c:numRef>
              <c:f>Odbery_HPV_4410_pravostranna!$B$2:$B$1000</c:f>
              <c:numCache>
                <c:formatCode>General</c:formatCode>
                <c:ptCount val="999"/>
                <c:pt idx="0">
                  <c:v>89.56839904420552</c:v>
                </c:pt>
                <c:pt idx="1">
                  <c:v>97.718253968253975</c:v>
                </c:pt>
                <c:pt idx="2">
                  <c:v>96.251493428912781</c:v>
                </c:pt>
                <c:pt idx="3">
                  <c:v>136.45833333333334</c:v>
                </c:pt>
                <c:pt idx="4">
                  <c:v>131.16039426523301</c:v>
                </c:pt>
                <c:pt idx="5">
                  <c:v>121.141975308642</c:v>
                </c:pt>
                <c:pt idx="6">
                  <c:v>109.09498207885305</c:v>
                </c:pt>
                <c:pt idx="7">
                  <c:v>89.344384707287944</c:v>
                </c:pt>
                <c:pt idx="8">
                  <c:v>95.679012345679013</c:v>
                </c:pt>
                <c:pt idx="9">
                  <c:v>95.168757467144573</c:v>
                </c:pt>
                <c:pt idx="10">
                  <c:v>94.05864197530866</c:v>
                </c:pt>
                <c:pt idx="11">
                  <c:v>93.862007168458788</c:v>
                </c:pt>
                <c:pt idx="12">
                  <c:v>120.48237753882917</c:v>
                </c:pt>
                <c:pt idx="13">
                  <c:v>128.63186462324393</c:v>
                </c:pt>
                <c:pt idx="14">
                  <c:v>126.53076463560338</c:v>
                </c:pt>
                <c:pt idx="15">
                  <c:v>93.287037037037024</c:v>
                </c:pt>
                <c:pt idx="16">
                  <c:v>130.18966547192358</c:v>
                </c:pt>
                <c:pt idx="17">
                  <c:v>133.41049382716051</c:v>
                </c:pt>
                <c:pt idx="18">
                  <c:v>124.21594982078855</c:v>
                </c:pt>
                <c:pt idx="19">
                  <c:v>125.70937873357231</c:v>
                </c:pt>
                <c:pt idx="20">
                  <c:v>127.35339506172839</c:v>
                </c:pt>
                <c:pt idx="21">
                  <c:v>121.602449223417</c:v>
                </c:pt>
                <c:pt idx="22">
                  <c:v>131.79012345679013</c:v>
                </c:pt>
                <c:pt idx="23">
                  <c:v>125.00000000000003</c:v>
                </c:pt>
                <c:pt idx="24">
                  <c:v>133.02718040621266</c:v>
                </c:pt>
                <c:pt idx="25">
                  <c:v>134.09391534391534</c:v>
                </c:pt>
                <c:pt idx="26">
                  <c:v>136.05137395459977</c:v>
                </c:pt>
                <c:pt idx="27">
                  <c:v>129.70679012345684</c:v>
                </c:pt>
                <c:pt idx="28">
                  <c:v>137.32078853046593</c:v>
                </c:pt>
                <c:pt idx="29">
                  <c:v>153.85802469135808</c:v>
                </c:pt>
                <c:pt idx="30">
                  <c:v>134.78195937873357</c:v>
                </c:pt>
                <c:pt idx="31">
                  <c:v>127.9121863799283</c:v>
                </c:pt>
                <c:pt idx="32">
                  <c:v>146.87500000000006</c:v>
                </c:pt>
                <c:pt idx="33">
                  <c:v>130.45101553166069</c:v>
                </c:pt>
                <c:pt idx="34">
                  <c:v>137.88580246913585</c:v>
                </c:pt>
                <c:pt idx="35">
                  <c:v>145.31063321385901</c:v>
                </c:pt>
                <c:pt idx="36">
                  <c:v>169.16816009557945</c:v>
                </c:pt>
                <c:pt idx="37">
                  <c:v>159.72222222222223</c:v>
                </c:pt>
                <c:pt idx="38">
                  <c:v>141.57706093189967</c:v>
                </c:pt>
                <c:pt idx="39">
                  <c:v>144.59876543209876</c:v>
                </c:pt>
                <c:pt idx="40">
                  <c:v>142.88381123058545</c:v>
                </c:pt>
                <c:pt idx="41">
                  <c:v>144.59876543209876</c:v>
                </c:pt>
                <c:pt idx="42">
                  <c:v>142.84647550776586</c:v>
                </c:pt>
                <c:pt idx="43">
                  <c:v>140.34498207885306</c:v>
                </c:pt>
                <c:pt idx="44">
                  <c:v>131.8287037037037</c:v>
                </c:pt>
                <c:pt idx="45">
                  <c:v>124.5146356033453</c:v>
                </c:pt>
                <c:pt idx="46">
                  <c:v>142.16820987654322</c:v>
                </c:pt>
                <c:pt idx="47">
                  <c:v>134.44593787335725</c:v>
                </c:pt>
                <c:pt idx="48">
                  <c:v>109.76702508960574</c:v>
                </c:pt>
                <c:pt idx="49">
                  <c:v>150.29761904761901</c:v>
                </c:pt>
                <c:pt idx="50">
                  <c:v>132.98984468339307</c:v>
                </c:pt>
                <c:pt idx="51">
                  <c:v>106.94444444444444</c:v>
                </c:pt>
                <c:pt idx="52">
                  <c:v>112.49253285543608</c:v>
                </c:pt>
                <c:pt idx="53">
                  <c:v>114.23611111111111</c:v>
                </c:pt>
                <c:pt idx="54">
                  <c:v>106.81750298685785</c:v>
                </c:pt>
                <c:pt idx="55">
                  <c:v>105.02538829151733</c:v>
                </c:pt>
                <c:pt idx="56">
                  <c:v>110.37808641975309</c:v>
                </c:pt>
                <c:pt idx="57">
                  <c:v>107.90023894862604</c:v>
                </c:pt>
                <c:pt idx="58">
                  <c:v>148.34104938271605</c:v>
                </c:pt>
                <c:pt idx="59">
                  <c:v>101.44115890083631</c:v>
                </c:pt>
                <c:pt idx="60">
                  <c:v>108.46027479091997</c:v>
                </c:pt>
                <c:pt idx="61">
                  <c:v>112.22860791826311</c:v>
                </c:pt>
                <c:pt idx="62">
                  <c:v>123.54390681003586</c:v>
                </c:pt>
                <c:pt idx="63">
                  <c:v>119.17438271604939</c:v>
                </c:pt>
                <c:pt idx="64">
                  <c:v>120.66905615292713</c:v>
                </c:pt>
                <c:pt idx="65">
                  <c:v>128.04783950617283</c:v>
                </c:pt>
                <c:pt idx="66">
                  <c:v>119.77299880525688</c:v>
                </c:pt>
                <c:pt idx="67">
                  <c:v>124.85065710872165</c:v>
                </c:pt>
                <c:pt idx="68">
                  <c:v>128.54938271604937</c:v>
                </c:pt>
                <c:pt idx="69">
                  <c:v>118.3169056152927</c:v>
                </c:pt>
                <c:pt idx="70">
                  <c:v>127.00617283950618</c:v>
                </c:pt>
                <c:pt idx="71">
                  <c:v>125.78405017921146</c:v>
                </c:pt>
                <c:pt idx="72">
                  <c:v>126.68010752688173</c:v>
                </c:pt>
                <c:pt idx="73">
                  <c:v>126.15740740740742</c:v>
                </c:pt>
                <c:pt idx="74">
                  <c:v>105.43608124253285</c:v>
                </c:pt>
                <c:pt idx="75">
                  <c:v>108.56481481481481</c:v>
                </c:pt>
                <c:pt idx="76">
                  <c:v>108.83363201911588</c:v>
                </c:pt>
                <c:pt idx="77">
                  <c:v>112.46141975308643</c:v>
                </c:pt>
                <c:pt idx="78">
                  <c:v>102.6732377538829</c:v>
                </c:pt>
                <c:pt idx="79">
                  <c:v>95.392771804062122</c:v>
                </c:pt>
                <c:pt idx="80">
                  <c:v>101.08024691358025</c:v>
                </c:pt>
                <c:pt idx="81">
                  <c:v>99.313022700119461</c:v>
                </c:pt>
                <c:pt idx="82">
                  <c:v>97.067901234567913</c:v>
                </c:pt>
                <c:pt idx="83">
                  <c:v>86.133512544802869</c:v>
                </c:pt>
                <c:pt idx="84">
                  <c:v>105.51075268817206</c:v>
                </c:pt>
                <c:pt idx="85">
                  <c:v>107.10152116402116</c:v>
                </c:pt>
                <c:pt idx="86">
                  <c:v>101.6278375149343</c:v>
                </c:pt>
                <c:pt idx="87">
                  <c:v>99.729938271604937</c:v>
                </c:pt>
                <c:pt idx="88">
                  <c:v>104.0546594982079</c:v>
                </c:pt>
                <c:pt idx="89">
                  <c:v>110.57098765432096</c:v>
                </c:pt>
                <c:pt idx="90">
                  <c:v>105.88410991636799</c:v>
                </c:pt>
                <c:pt idx="91">
                  <c:v>107.11618876941459</c:v>
                </c:pt>
                <c:pt idx="92">
                  <c:v>107.29166666666664</c:v>
                </c:pt>
                <c:pt idx="93">
                  <c:v>103.68130227001195</c:v>
                </c:pt>
                <c:pt idx="94">
                  <c:v>107.09876543209876</c:v>
                </c:pt>
                <c:pt idx="95">
                  <c:v>103.68130227001197</c:v>
                </c:pt>
                <c:pt idx="96">
                  <c:v>242.94354838709677</c:v>
                </c:pt>
                <c:pt idx="97">
                  <c:v>268.14649470899468</c:v>
                </c:pt>
                <c:pt idx="98">
                  <c:v>274.04420549581835</c:v>
                </c:pt>
                <c:pt idx="99">
                  <c:v>301.35030864197529</c:v>
                </c:pt>
                <c:pt idx="100">
                  <c:v>306.45161290322585</c:v>
                </c:pt>
                <c:pt idx="101">
                  <c:v>312.19135802469134</c:v>
                </c:pt>
                <c:pt idx="102">
                  <c:v>299.91786140979696</c:v>
                </c:pt>
                <c:pt idx="103">
                  <c:v>290.7332735961769</c:v>
                </c:pt>
                <c:pt idx="104">
                  <c:v>281.36574074074065</c:v>
                </c:pt>
                <c:pt idx="105">
                  <c:v>289.46385902031068</c:v>
                </c:pt>
                <c:pt idx="106">
                  <c:v>271.72067901234561</c:v>
                </c:pt>
                <c:pt idx="107">
                  <c:v>267.43578255675033</c:v>
                </c:pt>
                <c:pt idx="108">
                  <c:v>275.1642771804062</c:v>
                </c:pt>
                <c:pt idx="109">
                  <c:v>285.83971902937412</c:v>
                </c:pt>
                <c:pt idx="110">
                  <c:v>287.11170848267619</c:v>
                </c:pt>
                <c:pt idx="111">
                  <c:v>305.28549382716045</c:v>
                </c:pt>
                <c:pt idx="112">
                  <c:v>305.10752688172039</c:v>
                </c:pt>
                <c:pt idx="113">
                  <c:v>318.74999999999994</c:v>
                </c:pt>
                <c:pt idx="114">
                  <c:v>311.26792114695343</c:v>
                </c:pt>
                <c:pt idx="115">
                  <c:v>290.06123058542408</c:v>
                </c:pt>
                <c:pt idx="116">
                  <c:v>279.08950617283944</c:v>
                </c:pt>
                <c:pt idx="117">
                  <c:v>280.57795698924724</c:v>
                </c:pt>
                <c:pt idx="118">
                  <c:v>260.33950617283949</c:v>
                </c:pt>
                <c:pt idx="119">
                  <c:v>231.63082437275992</c:v>
                </c:pt>
                <c:pt idx="120">
                  <c:v>238.61160282258064</c:v>
                </c:pt>
                <c:pt idx="121">
                  <c:v>245.39238384589945</c:v>
                </c:pt>
                <c:pt idx="122">
                  <c:v>274.15073066009558</c:v>
                </c:pt>
                <c:pt idx="123">
                  <c:v>264.63334490740743</c:v>
                </c:pt>
                <c:pt idx="124">
                  <c:v>285.96076650238945</c:v>
                </c:pt>
                <c:pt idx="125">
                  <c:v>279.60595293209883</c:v>
                </c:pt>
                <c:pt idx="126">
                  <c:v>291.18440748207883</c:v>
                </c:pt>
                <c:pt idx="127">
                  <c:v>296.50773484169656</c:v>
                </c:pt>
                <c:pt idx="128">
                  <c:v>276.171925154321</c:v>
                </c:pt>
                <c:pt idx="129">
                  <c:v>266.82210162783753</c:v>
                </c:pt>
                <c:pt idx="130">
                  <c:v>266.00371527777781</c:v>
                </c:pt>
                <c:pt idx="131">
                  <c:v>254.27729876045399</c:v>
                </c:pt>
                <c:pt idx="132">
                  <c:v>252.64283863500597</c:v>
                </c:pt>
                <c:pt idx="133">
                  <c:v>245.23721850198407</c:v>
                </c:pt>
                <c:pt idx="134">
                  <c:v>233.10766838410987</c:v>
                </c:pt>
                <c:pt idx="135">
                  <c:v>239.11806095679009</c:v>
                </c:pt>
                <c:pt idx="136">
                  <c:v>221.87894974611703</c:v>
                </c:pt>
                <c:pt idx="137">
                  <c:v>232.94020601851847</c:v>
                </c:pt>
                <c:pt idx="138">
                  <c:v>247.17240852747904</c:v>
                </c:pt>
                <c:pt idx="139">
                  <c:v>255.79024006869767</c:v>
                </c:pt>
                <c:pt idx="140">
                  <c:v>263.16281404320983</c:v>
                </c:pt>
                <c:pt idx="141">
                  <c:v>255.50424843189961</c:v>
                </c:pt>
                <c:pt idx="142">
                  <c:v>254.0138942901234</c:v>
                </c:pt>
                <c:pt idx="143">
                  <c:v>263.67442465651123</c:v>
                </c:pt>
                <c:pt idx="144">
                  <c:v>255.96900462962964</c:v>
                </c:pt>
                <c:pt idx="145">
                  <c:v>245.5358837632275</c:v>
                </c:pt>
                <c:pt idx="146">
                  <c:v>260.69720056750305</c:v>
                </c:pt>
                <c:pt idx="147">
                  <c:v>263.61216242283956</c:v>
                </c:pt>
                <c:pt idx="148">
                  <c:v>291.72281287335716</c:v>
                </c:pt>
                <c:pt idx="149">
                  <c:v>271.84943094135809</c:v>
                </c:pt>
                <c:pt idx="150">
                  <c:v>281.21094011350056</c:v>
                </c:pt>
                <c:pt idx="151">
                  <c:v>258.97154345878141</c:v>
                </c:pt>
                <c:pt idx="152">
                  <c:v>268.9080729166667</c:v>
                </c:pt>
                <c:pt idx="153">
                  <c:v>251.01119399641581</c:v>
                </c:pt>
                <c:pt idx="154">
                  <c:v>229.18893711419756</c:v>
                </c:pt>
                <c:pt idx="155">
                  <c:v>225.72669578853049</c:v>
                </c:pt>
                <c:pt idx="156">
                  <c:v>236.53200306152931</c:v>
                </c:pt>
                <c:pt idx="157">
                  <c:v>278.97458333333338</c:v>
                </c:pt>
                <c:pt idx="158">
                  <c:v>245.23720019414583</c:v>
                </c:pt>
                <c:pt idx="159">
                  <c:v>309.85378703703697</c:v>
                </c:pt>
                <c:pt idx="160">
                  <c:v>293.87332623954597</c:v>
                </c:pt>
                <c:pt idx="161">
                  <c:v>284.36111728395059</c:v>
                </c:pt>
                <c:pt idx="162">
                  <c:v>264.43522886798092</c:v>
                </c:pt>
                <c:pt idx="163">
                  <c:v>282.73832026583034</c:v>
                </c:pt>
                <c:pt idx="164">
                  <c:v>273.66705864197525</c:v>
                </c:pt>
                <c:pt idx="165">
                  <c:v>278.58584117383509</c:v>
                </c:pt>
                <c:pt idx="166">
                  <c:v>283.26852469135804</c:v>
                </c:pt>
                <c:pt idx="167">
                  <c:v>273.16133400537637</c:v>
                </c:pt>
                <c:pt idx="168">
                  <c:v>255.72827658303467</c:v>
                </c:pt>
                <c:pt idx="169">
                  <c:v>250.70874173280424</c:v>
                </c:pt>
                <c:pt idx="170">
                  <c:v>271.88493727598569</c:v>
                </c:pt>
                <c:pt idx="171">
                  <c:v>288.28251311728394</c:v>
                </c:pt>
                <c:pt idx="172">
                  <c:v>286.37119772998807</c:v>
                </c:pt>
                <c:pt idx="173">
                  <c:v>278.16098533950611</c:v>
                </c:pt>
                <c:pt idx="174">
                  <c:v>276.00866786140983</c:v>
                </c:pt>
                <c:pt idx="175">
                  <c:v>265.60208183990443</c:v>
                </c:pt>
                <c:pt idx="176">
                  <c:v>266.02171064814814</c:v>
                </c:pt>
                <c:pt idx="177">
                  <c:v>267.59431600955799</c:v>
                </c:pt>
                <c:pt idx="178">
                  <c:v>273.20882484567898</c:v>
                </c:pt>
                <c:pt idx="179">
                  <c:v>256.53286140979691</c:v>
                </c:pt>
                <c:pt idx="180">
                  <c:v>260.88482788231778</c:v>
                </c:pt>
                <c:pt idx="181">
                  <c:v>231.95863012566139</c:v>
                </c:pt>
                <c:pt idx="182">
                  <c:v>281.51617495519713</c:v>
                </c:pt>
                <c:pt idx="183">
                  <c:v>294.58026851851855</c:v>
                </c:pt>
                <c:pt idx="184">
                  <c:v>284.82748021206686</c:v>
                </c:pt>
                <c:pt idx="185">
                  <c:v>251.2685401234568</c:v>
                </c:pt>
                <c:pt idx="186">
                  <c:v>67.616458706690551</c:v>
                </c:pt>
                <c:pt idx="187">
                  <c:v>68.661112231182784</c:v>
                </c:pt>
                <c:pt idx="188">
                  <c:v>169.6489413580247</c:v>
                </c:pt>
                <c:pt idx="189">
                  <c:v>166.65543720131419</c:v>
                </c:pt>
                <c:pt idx="190">
                  <c:v>249.66977469135804</c:v>
                </c:pt>
                <c:pt idx="191">
                  <c:v>282.05268929211468</c:v>
                </c:pt>
                <c:pt idx="192">
                  <c:v>304.11041741338107</c:v>
                </c:pt>
                <c:pt idx="193">
                  <c:v>283.36492972883605</c:v>
                </c:pt>
                <c:pt idx="194">
                  <c:v>256.44539351851853</c:v>
                </c:pt>
                <c:pt idx="195">
                  <c:v>232.54515470679007</c:v>
                </c:pt>
                <c:pt idx="196">
                  <c:v>238.31143294504182</c:v>
                </c:pt>
                <c:pt idx="197">
                  <c:v>265.80171334876547</c:v>
                </c:pt>
                <c:pt idx="198">
                  <c:v>255.23720952807642</c:v>
                </c:pt>
                <c:pt idx="199">
                  <c:v>250.91522625448027</c:v>
                </c:pt>
                <c:pt idx="200">
                  <c:v>249.53242322530858</c:v>
                </c:pt>
                <c:pt idx="201">
                  <c:v>238.41634632616481</c:v>
                </c:pt>
                <c:pt idx="202">
                  <c:v>235.63196026234561</c:v>
                </c:pt>
                <c:pt idx="203">
                  <c:v>201.67762171445639</c:v>
                </c:pt>
                <c:pt idx="204">
                  <c:v>314.25123095878138</c:v>
                </c:pt>
                <c:pt idx="205">
                  <c:v>357.91035081417618</c:v>
                </c:pt>
                <c:pt idx="206">
                  <c:v>311.72658938172037</c:v>
                </c:pt>
                <c:pt idx="207">
                  <c:v>327.09252932098764</c:v>
                </c:pt>
                <c:pt idx="208">
                  <c:v>304.60853382616483</c:v>
                </c:pt>
                <c:pt idx="209">
                  <c:v>285.99916512345675</c:v>
                </c:pt>
                <c:pt idx="210">
                  <c:v>315.35711506869774</c:v>
                </c:pt>
                <c:pt idx="211">
                  <c:v>352.35121602449232</c:v>
                </c:pt>
                <c:pt idx="212">
                  <c:v>344.55240586419768</c:v>
                </c:pt>
                <c:pt idx="213">
                  <c:v>312.4818910543608</c:v>
                </c:pt>
                <c:pt idx="214">
                  <c:v>295.18049228395051</c:v>
                </c:pt>
                <c:pt idx="215">
                  <c:v>298.98316046893666</c:v>
                </c:pt>
                <c:pt idx="216">
                  <c:v>361.5961021505376</c:v>
                </c:pt>
                <c:pt idx="217">
                  <c:v>362.26231812169311</c:v>
                </c:pt>
                <c:pt idx="218">
                  <c:v>349.50306152927118</c:v>
                </c:pt>
                <c:pt idx="219">
                  <c:v>353.59683641975312</c:v>
                </c:pt>
                <c:pt idx="220">
                  <c:v>372.13821684587822</c:v>
                </c:pt>
                <c:pt idx="221">
                  <c:v>371.06481481481489</c:v>
                </c:pt>
                <c:pt idx="222">
                  <c:v>327.44324970131424</c:v>
                </c:pt>
                <c:pt idx="223">
                  <c:v>267.45445041816004</c:v>
                </c:pt>
                <c:pt idx="224">
                  <c:v>138.67091049382717</c:v>
                </c:pt>
                <c:pt idx="225">
                  <c:v>176.42883811230584</c:v>
                </c:pt>
                <c:pt idx="226">
                  <c:v>305.91820987654319</c:v>
                </c:pt>
                <c:pt idx="227">
                  <c:v>242.08557347670254</c:v>
                </c:pt>
                <c:pt idx="228">
                  <c:v>311.64015830346472</c:v>
                </c:pt>
                <c:pt idx="229">
                  <c:v>317.46817129629625</c:v>
                </c:pt>
                <c:pt idx="230">
                  <c:v>313.56481481481467</c:v>
                </c:pt>
                <c:pt idx="231">
                  <c:v>265.00347222222223</c:v>
                </c:pt>
                <c:pt idx="232">
                  <c:v>389.76665173237762</c:v>
                </c:pt>
                <c:pt idx="233">
                  <c:v>380.13657407407413</c:v>
                </c:pt>
                <c:pt idx="234">
                  <c:v>208.73207885304654</c:v>
                </c:pt>
                <c:pt idx="235">
                  <c:v>146.46094683393071</c:v>
                </c:pt>
                <c:pt idx="236">
                  <c:v>154.91126543209873</c:v>
                </c:pt>
                <c:pt idx="237">
                  <c:v>235.80234468339304</c:v>
                </c:pt>
                <c:pt idx="238">
                  <c:v>299.40432098765439</c:v>
                </c:pt>
                <c:pt idx="239">
                  <c:v>290.4846176821984</c:v>
                </c:pt>
                <c:pt idx="240">
                  <c:v>329.60946833930706</c:v>
                </c:pt>
                <c:pt idx="241">
                  <c:v>289.95370370370375</c:v>
                </c:pt>
                <c:pt idx="242">
                  <c:v>306.76821983273601</c:v>
                </c:pt>
                <c:pt idx="243">
                  <c:v>300.92129629629619</c:v>
                </c:pt>
                <c:pt idx="244">
                  <c:v>239.87753882915172</c:v>
                </c:pt>
                <c:pt idx="245">
                  <c:v>179.85918209876539</c:v>
                </c:pt>
                <c:pt idx="246">
                  <c:v>225.23596176821982</c:v>
                </c:pt>
                <c:pt idx="247">
                  <c:v>209.02404420549581</c:v>
                </c:pt>
                <c:pt idx="248">
                  <c:v>191.73842592592592</c:v>
                </c:pt>
                <c:pt idx="249">
                  <c:v>180.07803166069294</c:v>
                </c:pt>
                <c:pt idx="250">
                  <c:v>326.15162037037038</c:v>
                </c:pt>
                <c:pt idx="251">
                  <c:v>347.25731780167263</c:v>
                </c:pt>
                <c:pt idx="252">
                  <c:v>339.58034647550772</c:v>
                </c:pt>
                <c:pt idx="253">
                  <c:v>315.25383141762455</c:v>
                </c:pt>
                <c:pt idx="254">
                  <c:v>313.90158303464756</c:v>
                </c:pt>
                <c:pt idx="255">
                  <c:v>299.94791666666657</c:v>
                </c:pt>
                <c:pt idx="256">
                  <c:v>271.40681003584234</c:v>
                </c:pt>
                <c:pt idx="257">
                  <c:v>265.12924382716051</c:v>
                </c:pt>
                <c:pt idx="258">
                  <c:v>327.01127538829155</c:v>
                </c:pt>
                <c:pt idx="259">
                  <c:v>322.47237156511363</c:v>
                </c:pt>
                <c:pt idx="260">
                  <c:v>290.5366512345679</c:v>
                </c:pt>
                <c:pt idx="261">
                  <c:v>311.2163978494624</c:v>
                </c:pt>
                <c:pt idx="262">
                  <c:v>254.96373456790121</c:v>
                </c:pt>
                <c:pt idx="263">
                  <c:v>271.55652628434888</c:v>
                </c:pt>
                <c:pt idx="264">
                  <c:v>287.43906810035833</c:v>
                </c:pt>
                <c:pt idx="265">
                  <c:v>272.4497354497355</c:v>
                </c:pt>
                <c:pt idx="266">
                  <c:v>280.73431899641582</c:v>
                </c:pt>
                <c:pt idx="267">
                  <c:v>338.87997685185189</c:v>
                </c:pt>
                <c:pt idx="268">
                  <c:v>320.14027031063335</c:v>
                </c:pt>
                <c:pt idx="269">
                  <c:v>330.60374228395062</c:v>
                </c:pt>
                <c:pt idx="270">
                  <c:v>330.53453554360806</c:v>
                </c:pt>
                <c:pt idx="271">
                  <c:v>338.63747013142171</c:v>
                </c:pt>
                <c:pt idx="272">
                  <c:v>294.1712962962963</c:v>
                </c:pt>
                <c:pt idx="273">
                  <c:v>281.3835125448029</c:v>
                </c:pt>
                <c:pt idx="274">
                  <c:v>309.82523148148141</c:v>
                </c:pt>
                <c:pt idx="275">
                  <c:v>318.92868876941452</c:v>
                </c:pt>
                <c:pt idx="276">
                  <c:v>316.67002688172039</c:v>
                </c:pt>
                <c:pt idx="277">
                  <c:v>295.50719246031753</c:v>
                </c:pt>
                <c:pt idx="278">
                  <c:v>309.62813620071694</c:v>
                </c:pt>
                <c:pt idx="279">
                  <c:v>258.33641975308643</c:v>
                </c:pt>
                <c:pt idx="280">
                  <c:v>266.29069593787335</c:v>
                </c:pt>
                <c:pt idx="281">
                  <c:v>265.30594135802471</c:v>
                </c:pt>
                <c:pt idx="282">
                  <c:v>275.20908004778971</c:v>
                </c:pt>
                <c:pt idx="283">
                  <c:v>280.60446535244921</c:v>
                </c:pt>
                <c:pt idx="284">
                  <c:v>307.96180555555554</c:v>
                </c:pt>
                <c:pt idx="285">
                  <c:v>255.70228494623663</c:v>
                </c:pt>
                <c:pt idx="286">
                  <c:v>363.04783950617281</c:v>
                </c:pt>
                <c:pt idx="287">
                  <c:v>231.81824970131422</c:v>
                </c:pt>
                <c:pt idx="288">
                  <c:v>205.47016875746715</c:v>
                </c:pt>
                <c:pt idx="289">
                  <c:v>213.97639715608457</c:v>
                </c:pt>
                <c:pt idx="290">
                  <c:v>344.46023745519716</c:v>
                </c:pt>
                <c:pt idx="291">
                  <c:v>356.01033950617284</c:v>
                </c:pt>
                <c:pt idx="292">
                  <c:v>365.5586544205496</c:v>
                </c:pt>
                <c:pt idx="293">
                  <c:v>358.12067901234576</c:v>
                </c:pt>
                <c:pt idx="294">
                  <c:v>343.34203255675033</c:v>
                </c:pt>
                <c:pt idx="295">
                  <c:v>338.0015307646355</c:v>
                </c:pt>
                <c:pt idx="296">
                  <c:v>318.08055555555558</c:v>
                </c:pt>
                <c:pt idx="297">
                  <c:v>291.97890531660687</c:v>
                </c:pt>
                <c:pt idx="298">
                  <c:v>324.98680555555558</c:v>
                </c:pt>
                <c:pt idx="299">
                  <c:v>287.32127389486266</c:v>
                </c:pt>
                <c:pt idx="300">
                  <c:v>302.3879554958184</c:v>
                </c:pt>
                <c:pt idx="301">
                  <c:v>320.34985632183907</c:v>
                </c:pt>
                <c:pt idx="302">
                  <c:v>353.38926224611703</c:v>
                </c:pt>
                <c:pt idx="303">
                  <c:v>359.07044753086416</c:v>
                </c:pt>
                <c:pt idx="304">
                  <c:v>368.58863500597374</c:v>
                </c:pt>
                <c:pt idx="305">
                  <c:v>345.97712191358028</c:v>
                </c:pt>
                <c:pt idx="306">
                  <c:v>289.29689366786141</c:v>
                </c:pt>
                <c:pt idx="307">
                  <c:v>204.25843787335728</c:v>
                </c:pt>
                <c:pt idx="308">
                  <c:v>142.72172067901235</c:v>
                </c:pt>
                <c:pt idx="309">
                  <c:v>153.69578853046593</c:v>
                </c:pt>
                <c:pt idx="310">
                  <c:v>321.37179783950626</c:v>
                </c:pt>
                <c:pt idx="311">
                  <c:v>309.89986559139794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797888"/>
        <c:axId val="187787520"/>
      </c:scatterChart>
      <c:valAx>
        <c:axId val="187779328"/>
        <c:scaling>
          <c:orientation val="minMax"/>
          <c:max val="42004"/>
          <c:min val="25800"/>
        </c:scaling>
        <c:delete val="0"/>
        <c:axPos val="b"/>
        <c:majorGridlines>
          <c:spPr>
            <a:ln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  <a:prstDash val="dash"/>
            </a:ln>
          </c:spPr>
        </c:majorGridlines>
        <c:title>
          <c:tx>
            <c:rich>
              <a:bodyPr/>
              <a:lstStyle/>
              <a:p>
                <a:pPr algn="ctr" rtl="0">
                  <a:defRPr/>
                </a:pPr>
                <a:r>
                  <a:rPr lang="cs-CZ"/>
                  <a:t>Rok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7982014745437801"/>
              <c:y val="0.91217788209118456"/>
            </c:manualLayout>
          </c:layout>
          <c:overlay val="0"/>
        </c:title>
        <c:numFmt formatCode="yyyy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/>
            </a:pPr>
            <a:endParaRPr lang="cs-CZ"/>
          </a:p>
        </c:txPr>
        <c:crossAx val="187785600"/>
        <c:crossesAt val="0"/>
        <c:crossBetween val="midCat"/>
        <c:majorUnit val="1440"/>
      </c:valAx>
      <c:valAx>
        <c:axId val="187785600"/>
        <c:scaling>
          <c:orientation val="minMax"/>
          <c:max val="16"/>
          <c:min val="0"/>
        </c:scaling>
        <c:delete val="0"/>
        <c:axPos val="l"/>
        <c:majorGridlines>
          <c:spPr>
            <a:ln w="12700">
              <a:prstDash val="dash"/>
            </a:ln>
          </c:spPr>
        </c:majorGridlines>
        <c:title>
          <c:tx>
            <c:rich>
              <a:bodyPr/>
              <a:lstStyle/>
              <a:p>
                <a:pPr>
                  <a:defRPr sz="1200" b="1"/>
                </a:pPr>
                <a:r>
                  <a:rPr lang="cs-CZ" sz="1200" b="1"/>
                  <a:t>Relativní</a:t>
                </a:r>
                <a:r>
                  <a:rPr lang="cs-CZ" sz="1200" b="1" baseline="0"/>
                  <a:t> kolísání HPV (m)</a:t>
                </a:r>
                <a:endParaRPr lang="en-US" sz="1200" b="1"/>
              </a:p>
            </c:rich>
          </c:tx>
          <c:layout>
            <c:manualLayout>
              <c:xMode val="edge"/>
              <c:yMode val="edge"/>
              <c:x val="1.5608333333333333E-2"/>
              <c:y val="0.29167857142857145"/>
            </c:manualLayout>
          </c:layout>
          <c:overlay val="0"/>
        </c:title>
        <c:numFmt formatCode="#,##0_ ;\-#,##0\ 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200" b="1"/>
            </a:pPr>
            <a:endParaRPr lang="cs-CZ"/>
          </a:p>
        </c:txPr>
        <c:crossAx val="187779328"/>
        <c:crosses val="autoZero"/>
        <c:crossBetween val="midCat"/>
        <c:majorUnit val="2"/>
        <c:minorUnit val="0.5"/>
      </c:valAx>
      <c:valAx>
        <c:axId val="187787520"/>
        <c:scaling>
          <c:orientation val="minMax"/>
          <c:max val="400"/>
          <c:min val="0"/>
        </c:scaling>
        <c:delete val="0"/>
        <c:axPos val="r"/>
        <c:title>
          <c:tx>
            <c:rich>
              <a:bodyPr/>
              <a:lstStyle/>
              <a:p>
                <a:pPr>
                  <a:defRPr sz="1200" b="1"/>
                </a:pPr>
                <a:r>
                  <a:rPr lang="cs-CZ" sz="1200" b="1" i="0" baseline="0">
                    <a:effectLst/>
                  </a:rPr>
                  <a:t>Množství vody (l/s)</a:t>
                </a:r>
                <a:endParaRPr lang="cs-CZ" sz="1200" b="1">
                  <a:effectLst/>
                </a:endParaRP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87797888"/>
        <c:crosses val="max"/>
        <c:crossBetween val="midCat"/>
        <c:majorUnit val="50"/>
        <c:minorUnit val="1"/>
      </c:valAx>
      <c:valAx>
        <c:axId val="187797888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187787520"/>
        <c:crosses val="autoZero"/>
        <c:crossBetween val="midCat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10733458333333333"/>
          <c:y val="0.68515432098765428"/>
          <c:w val="0.27653888888888889"/>
          <c:h val="0.15947266313932981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</c:spPr>
      <c:txPr>
        <a:bodyPr/>
        <a:lstStyle/>
        <a:p>
          <a:pPr>
            <a:defRPr sz="700"/>
          </a:pPr>
          <a:endParaRPr lang="cs-CZ"/>
        </a:p>
      </c:txPr>
    </c:legend>
    <c:plotVisOnly val="0"/>
    <c:dispBlanksAs val="gap"/>
    <c:showDLblsOverMax val="0"/>
  </c:chart>
  <c:spPr>
    <a:solidFill>
      <a:schemeClr val="bg1"/>
    </a:solidFill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 pitchFamily="34" charset="0"/>
          <a:ea typeface="Calibri"/>
          <a:cs typeface="Arial" pitchFamily="34" charset="0"/>
        </a:defRPr>
      </a:pPr>
      <a:endParaRPr lang="cs-CZ"/>
    </a:p>
  </c:txPr>
  <c:externalData r:id="rId1">
    <c:autoUpdate val="0"/>
  </c:externalData>
  <c:userShapes r:id="rId2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418055555555562E-2"/>
          <c:y val="0.12771464201891011"/>
          <c:w val="0.79364184027777773"/>
          <c:h val="0.73433570803649562"/>
        </c:manualLayout>
      </c:layout>
      <c:scatterChart>
        <c:scatterStyle val="lineMarker"/>
        <c:varyColors val="0"/>
        <c:ser>
          <c:idx val="3"/>
          <c:order val="0"/>
          <c:tx>
            <c:strRef>
              <c:f>HPV_4410_pravostranna!$P$1</c:f>
              <c:strCache>
                <c:ptCount val="1"/>
                <c:pt idx="0">
                  <c:v>VP7510 Cetenov (Východ, C)</c:v>
                </c:pt>
              </c:strCache>
            </c:strRef>
          </c:tx>
          <c:spPr>
            <a:ln w="12700">
              <a:solidFill>
                <a:srgbClr val="0000FF"/>
              </a:solidFill>
            </a:ln>
          </c:spPr>
          <c:marker>
            <c:symbol val="none"/>
          </c:marker>
          <c:xVal>
            <c:numRef>
              <c:f>HPV_4410_pravostranna!$O$2:$O$10000</c:f>
              <c:numCache>
                <c:formatCode>m/d/yyyy</c:formatCode>
                <c:ptCount val="9999"/>
                <c:pt idx="0">
                  <c:v>27339</c:v>
                </c:pt>
                <c:pt idx="1">
                  <c:v>27346</c:v>
                </c:pt>
                <c:pt idx="2">
                  <c:v>27353</c:v>
                </c:pt>
                <c:pt idx="3">
                  <c:v>27360</c:v>
                </c:pt>
                <c:pt idx="4">
                  <c:v>27367</c:v>
                </c:pt>
                <c:pt idx="5">
                  <c:v>27374</c:v>
                </c:pt>
                <c:pt idx="6">
                  <c:v>27381</c:v>
                </c:pt>
                <c:pt idx="7">
                  <c:v>27388</c:v>
                </c:pt>
                <c:pt idx="8">
                  <c:v>27395</c:v>
                </c:pt>
                <c:pt idx="9">
                  <c:v>27402</c:v>
                </c:pt>
                <c:pt idx="10">
                  <c:v>27409</c:v>
                </c:pt>
                <c:pt idx="11">
                  <c:v>27416</c:v>
                </c:pt>
                <c:pt idx="12">
                  <c:v>27423</c:v>
                </c:pt>
                <c:pt idx="13">
                  <c:v>27430</c:v>
                </c:pt>
                <c:pt idx="14">
                  <c:v>27437</c:v>
                </c:pt>
                <c:pt idx="15">
                  <c:v>27444</c:v>
                </c:pt>
                <c:pt idx="16">
                  <c:v>27451</c:v>
                </c:pt>
                <c:pt idx="17">
                  <c:v>27458</c:v>
                </c:pt>
                <c:pt idx="18">
                  <c:v>27465</c:v>
                </c:pt>
                <c:pt idx="19">
                  <c:v>27472</c:v>
                </c:pt>
                <c:pt idx="20">
                  <c:v>27479</c:v>
                </c:pt>
                <c:pt idx="21">
                  <c:v>27486</c:v>
                </c:pt>
                <c:pt idx="22">
                  <c:v>27493</c:v>
                </c:pt>
                <c:pt idx="23">
                  <c:v>27500</c:v>
                </c:pt>
                <c:pt idx="24">
                  <c:v>27507</c:v>
                </c:pt>
                <c:pt idx="25">
                  <c:v>27514</c:v>
                </c:pt>
                <c:pt idx="26">
                  <c:v>27521</c:v>
                </c:pt>
                <c:pt idx="27">
                  <c:v>27528</c:v>
                </c:pt>
                <c:pt idx="28">
                  <c:v>27535</c:v>
                </c:pt>
                <c:pt idx="29">
                  <c:v>27542</c:v>
                </c:pt>
                <c:pt idx="30">
                  <c:v>27549</c:v>
                </c:pt>
                <c:pt idx="31">
                  <c:v>27556</c:v>
                </c:pt>
                <c:pt idx="32">
                  <c:v>27563</c:v>
                </c:pt>
                <c:pt idx="33">
                  <c:v>27570</c:v>
                </c:pt>
                <c:pt idx="34">
                  <c:v>27577</c:v>
                </c:pt>
                <c:pt idx="35">
                  <c:v>27584</c:v>
                </c:pt>
                <c:pt idx="36">
                  <c:v>27591</c:v>
                </c:pt>
                <c:pt idx="37">
                  <c:v>27598</c:v>
                </c:pt>
                <c:pt idx="38">
                  <c:v>27605</c:v>
                </c:pt>
                <c:pt idx="39">
                  <c:v>27612</c:v>
                </c:pt>
                <c:pt idx="40">
                  <c:v>27619</c:v>
                </c:pt>
                <c:pt idx="41">
                  <c:v>27626</c:v>
                </c:pt>
                <c:pt idx="42">
                  <c:v>27633</c:v>
                </c:pt>
                <c:pt idx="43">
                  <c:v>27640</c:v>
                </c:pt>
                <c:pt idx="44">
                  <c:v>27647</c:v>
                </c:pt>
                <c:pt idx="45">
                  <c:v>27654</c:v>
                </c:pt>
                <c:pt idx="46">
                  <c:v>27661</c:v>
                </c:pt>
                <c:pt idx="47">
                  <c:v>27668</c:v>
                </c:pt>
                <c:pt idx="48">
                  <c:v>27675</c:v>
                </c:pt>
                <c:pt idx="49">
                  <c:v>27682</c:v>
                </c:pt>
                <c:pt idx="50">
                  <c:v>27689</c:v>
                </c:pt>
                <c:pt idx="51">
                  <c:v>27696</c:v>
                </c:pt>
                <c:pt idx="52">
                  <c:v>27703</c:v>
                </c:pt>
                <c:pt idx="53">
                  <c:v>27710</c:v>
                </c:pt>
                <c:pt idx="54">
                  <c:v>27717</c:v>
                </c:pt>
                <c:pt idx="55">
                  <c:v>27724</c:v>
                </c:pt>
                <c:pt idx="56">
                  <c:v>27731</c:v>
                </c:pt>
                <c:pt idx="57">
                  <c:v>27738</c:v>
                </c:pt>
                <c:pt idx="58">
                  <c:v>27745</c:v>
                </c:pt>
                <c:pt idx="59">
                  <c:v>27752</c:v>
                </c:pt>
                <c:pt idx="60">
                  <c:v>27759</c:v>
                </c:pt>
                <c:pt idx="61">
                  <c:v>27766</c:v>
                </c:pt>
                <c:pt idx="62">
                  <c:v>27773</c:v>
                </c:pt>
                <c:pt idx="63">
                  <c:v>27780</c:v>
                </c:pt>
                <c:pt idx="64">
                  <c:v>27787</c:v>
                </c:pt>
                <c:pt idx="65">
                  <c:v>27794</c:v>
                </c:pt>
                <c:pt idx="66">
                  <c:v>27801</c:v>
                </c:pt>
                <c:pt idx="67">
                  <c:v>27808</c:v>
                </c:pt>
                <c:pt idx="68">
                  <c:v>27815</c:v>
                </c:pt>
                <c:pt idx="69">
                  <c:v>27822</c:v>
                </c:pt>
                <c:pt idx="70">
                  <c:v>27829</c:v>
                </c:pt>
                <c:pt idx="71">
                  <c:v>27836</c:v>
                </c:pt>
                <c:pt idx="72">
                  <c:v>27843</c:v>
                </c:pt>
                <c:pt idx="73">
                  <c:v>27850</c:v>
                </c:pt>
                <c:pt idx="74">
                  <c:v>27857</c:v>
                </c:pt>
                <c:pt idx="75">
                  <c:v>27864</c:v>
                </c:pt>
                <c:pt idx="76">
                  <c:v>27871</c:v>
                </c:pt>
                <c:pt idx="77">
                  <c:v>27878</c:v>
                </c:pt>
                <c:pt idx="78">
                  <c:v>27885</c:v>
                </c:pt>
                <c:pt idx="79">
                  <c:v>27892</c:v>
                </c:pt>
                <c:pt idx="80">
                  <c:v>27899</c:v>
                </c:pt>
                <c:pt idx="81">
                  <c:v>27906</c:v>
                </c:pt>
                <c:pt idx="82">
                  <c:v>27913</c:v>
                </c:pt>
                <c:pt idx="83">
                  <c:v>27920</c:v>
                </c:pt>
                <c:pt idx="84">
                  <c:v>27927</c:v>
                </c:pt>
                <c:pt idx="85">
                  <c:v>27934</c:v>
                </c:pt>
                <c:pt idx="86">
                  <c:v>27941</c:v>
                </c:pt>
                <c:pt idx="87">
                  <c:v>27948</c:v>
                </c:pt>
                <c:pt idx="88">
                  <c:v>27955</c:v>
                </c:pt>
                <c:pt idx="89">
                  <c:v>27962</c:v>
                </c:pt>
                <c:pt idx="90">
                  <c:v>27969</c:v>
                </c:pt>
                <c:pt idx="91">
                  <c:v>27976</c:v>
                </c:pt>
                <c:pt idx="92">
                  <c:v>27983</c:v>
                </c:pt>
                <c:pt idx="93">
                  <c:v>27990</c:v>
                </c:pt>
                <c:pt idx="94">
                  <c:v>27997</c:v>
                </c:pt>
                <c:pt idx="95">
                  <c:v>28004</c:v>
                </c:pt>
                <c:pt idx="96">
                  <c:v>28011</c:v>
                </c:pt>
                <c:pt idx="97">
                  <c:v>28018</c:v>
                </c:pt>
                <c:pt idx="98">
                  <c:v>28025</c:v>
                </c:pt>
                <c:pt idx="99">
                  <c:v>28032</c:v>
                </c:pt>
                <c:pt idx="100">
                  <c:v>28039</c:v>
                </c:pt>
                <c:pt idx="101">
                  <c:v>28046</c:v>
                </c:pt>
                <c:pt idx="102">
                  <c:v>28053</c:v>
                </c:pt>
                <c:pt idx="103">
                  <c:v>28060</c:v>
                </c:pt>
                <c:pt idx="104">
                  <c:v>28067</c:v>
                </c:pt>
                <c:pt idx="105">
                  <c:v>28074</c:v>
                </c:pt>
                <c:pt idx="106">
                  <c:v>28081</c:v>
                </c:pt>
                <c:pt idx="107">
                  <c:v>28088</c:v>
                </c:pt>
                <c:pt idx="108">
                  <c:v>28095</c:v>
                </c:pt>
                <c:pt idx="109">
                  <c:v>28102</c:v>
                </c:pt>
                <c:pt idx="110">
                  <c:v>28109</c:v>
                </c:pt>
                <c:pt idx="111">
                  <c:v>28116</c:v>
                </c:pt>
                <c:pt idx="112">
                  <c:v>28123</c:v>
                </c:pt>
                <c:pt idx="113">
                  <c:v>28130</c:v>
                </c:pt>
                <c:pt idx="114">
                  <c:v>28137</c:v>
                </c:pt>
                <c:pt idx="115">
                  <c:v>28144</c:v>
                </c:pt>
                <c:pt idx="116">
                  <c:v>28151</c:v>
                </c:pt>
                <c:pt idx="117">
                  <c:v>28158</c:v>
                </c:pt>
                <c:pt idx="118">
                  <c:v>28165</c:v>
                </c:pt>
                <c:pt idx="119">
                  <c:v>28172</c:v>
                </c:pt>
                <c:pt idx="120">
                  <c:v>28179</c:v>
                </c:pt>
                <c:pt idx="121">
                  <c:v>28186</c:v>
                </c:pt>
                <c:pt idx="122">
                  <c:v>28193</c:v>
                </c:pt>
                <c:pt idx="123">
                  <c:v>28200</c:v>
                </c:pt>
                <c:pt idx="124">
                  <c:v>28207</c:v>
                </c:pt>
                <c:pt idx="125">
                  <c:v>28214</c:v>
                </c:pt>
                <c:pt idx="126">
                  <c:v>28221</c:v>
                </c:pt>
                <c:pt idx="127">
                  <c:v>28228</c:v>
                </c:pt>
                <c:pt idx="128">
                  <c:v>28235</c:v>
                </c:pt>
                <c:pt idx="129">
                  <c:v>28242</c:v>
                </c:pt>
                <c:pt idx="130">
                  <c:v>28249</c:v>
                </c:pt>
                <c:pt idx="131">
                  <c:v>28256</c:v>
                </c:pt>
                <c:pt idx="132">
                  <c:v>28263</c:v>
                </c:pt>
                <c:pt idx="133">
                  <c:v>28270</c:v>
                </c:pt>
                <c:pt idx="134">
                  <c:v>28277</c:v>
                </c:pt>
                <c:pt idx="135">
                  <c:v>28284</c:v>
                </c:pt>
                <c:pt idx="136">
                  <c:v>28291</c:v>
                </c:pt>
                <c:pt idx="137">
                  <c:v>28298</c:v>
                </c:pt>
                <c:pt idx="138">
                  <c:v>28305</c:v>
                </c:pt>
                <c:pt idx="139">
                  <c:v>28312</c:v>
                </c:pt>
                <c:pt idx="140">
                  <c:v>28319</c:v>
                </c:pt>
                <c:pt idx="141">
                  <c:v>28326</c:v>
                </c:pt>
                <c:pt idx="142">
                  <c:v>28333</c:v>
                </c:pt>
                <c:pt idx="143">
                  <c:v>28340</c:v>
                </c:pt>
                <c:pt idx="144">
                  <c:v>28347</c:v>
                </c:pt>
                <c:pt idx="145">
                  <c:v>28354</c:v>
                </c:pt>
                <c:pt idx="146">
                  <c:v>28361</c:v>
                </c:pt>
                <c:pt idx="147">
                  <c:v>28368</c:v>
                </c:pt>
                <c:pt idx="148">
                  <c:v>28375</c:v>
                </c:pt>
                <c:pt idx="149">
                  <c:v>28382</c:v>
                </c:pt>
                <c:pt idx="150">
                  <c:v>28389</c:v>
                </c:pt>
                <c:pt idx="151">
                  <c:v>28396</c:v>
                </c:pt>
                <c:pt idx="152">
                  <c:v>28403</c:v>
                </c:pt>
                <c:pt idx="153">
                  <c:v>28410</c:v>
                </c:pt>
                <c:pt idx="154">
                  <c:v>28417</c:v>
                </c:pt>
                <c:pt idx="155">
                  <c:v>28424</c:v>
                </c:pt>
                <c:pt idx="156">
                  <c:v>28431</c:v>
                </c:pt>
                <c:pt idx="157">
                  <c:v>28438</c:v>
                </c:pt>
                <c:pt idx="158">
                  <c:v>28445</c:v>
                </c:pt>
                <c:pt idx="159">
                  <c:v>28452</c:v>
                </c:pt>
                <c:pt idx="160">
                  <c:v>28459</c:v>
                </c:pt>
                <c:pt idx="161">
                  <c:v>28466</c:v>
                </c:pt>
                <c:pt idx="162">
                  <c:v>28473</c:v>
                </c:pt>
                <c:pt idx="163">
                  <c:v>28480</c:v>
                </c:pt>
                <c:pt idx="164">
                  <c:v>28487</c:v>
                </c:pt>
                <c:pt idx="165">
                  <c:v>28494</c:v>
                </c:pt>
                <c:pt idx="166">
                  <c:v>28501</c:v>
                </c:pt>
                <c:pt idx="167">
                  <c:v>28508</c:v>
                </c:pt>
                <c:pt idx="168">
                  <c:v>28515</c:v>
                </c:pt>
                <c:pt idx="169">
                  <c:v>28522</c:v>
                </c:pt>
                <c:pt idx="170">
                  <c:v>28529</c:v>
                </c:pt>
                <c:pt idx="171">
                  <c:v>28536</c:v>
                </c:pt>
                <c:pt idx="172">
                  <c:v>28543</c:v>
                </c:pt>
                <c:pt idx="173">
                  <c:v>28550</c:v>
                </c:pt>
                <c:pt idx="174">
                  <c:v>28557</c:v>
                </c:pt>
                <c:pt idx="175">
                  <c:v>28564</c:v>
                </c:pt>
                <c:pt idx="176">
                  <c:v>28571</c:v>
                </c:pt>
                <c:pt idx="177">
                  <c:v>28578</c:v>
                </c:pt>
                <c:pt idx="178">
                  <c:v>28585</c:v>
                </c:pt>
                <c:pt idx="179">
                  <c:v>28592</c:v>
                </c:pt>
                <c:pt idx="180">
                  <c:v>28599</c:v>
                </c:pt>
                <c:pt idx="181">
                  <c:v>28606</c:v>
                </c:pt>
                <c:pt idx="182">
                  <c:v>28613</c:v>
                </c:pt>
                <c:pt idx="183">
                  <c:v>28620</c:v>
                </c:pt>
                <c:pt idx="184">
                  <c:v>28627</c:v>
                </c:pt>
                <c:pt idx="185">
                  <c:v>28634</c:v>
                </c:pt>
                <c:pt idx="186">
                  <c:v>28641</c:v>
                </c:pt>
                <c:pt idx="187">
                  <c:v>28648</c:v>
                </c:pt>
                <c:pt idx="188">
                  <c:v>28655</c:v>
                </c:pt>
                <c:pt idx="189">
                  <c:v>28662</c:v>
                </c:pt>
                <c:pt idx="190">
                  <c:v>28669</c:v>
                </c:pt>
                <c:pt idx="191">
                  <c:v>28676</c:v>
                </c:pt>
                <c:pt idx="192">
                  <c:v>28683</c:v>
                </c:pt>
                <c:pt idx="193">
                  <c:v>28690</c:v>
                </c:pt>
                <c:pt idx="194">
                  <c:v>28697</c:v>
                </c:pt>
                <c:pt idx="195">
                  <c:v>28704</c:v>
                </c:pt>
                <c:pt idx="196">
                  <c:v>28711</c:v>
                </c:pt>
                <c:pt idx="197">
                  <c:v>28718</c:v>
                </c:pt>
                <c:pt idx="198">
                  <c:v>28725</c:v>
                </c:pt>
                <c:pt idx="199">
                  <c:v>28732</c:v>
                </c:pt>
                <c:pt idx="200">
                  <c:v>28739</c:v>
                </c:pt>
                <c:pt idx="201">
                  <c:v>28746</c:v>
                </c:pt>
                <c:pt idx="202">
                  <c:v>28753</c:v>
                </c:pt>
                <c:pt idx="203">
                  <c:v>28760</c:v>
                </c:pt>
                <c:pt idx="204">
                  <c:v>28767</c:v>
                </c:pt>
                <c:pt idx="205">
                  <c:v>28774</c:v>
                </c:pt>
                <c:pt idx="206">
                  <c:v>28781</c:v>
                </c:pt>
                <c:pt idx="207">
                  <c:v>28788</c:v>
                </c:pt>
                <c:pt idx="208">
                  <c:v>28795</c:v>
                </c:pt>
                <c:pt idx="209">
                  <c:v>28802</c:v>
                </c:pt>
                <c:pt idx="210">
                  <c:v>28809</c:v>
                </c:pt>
                <c:pt idx="211">
                  <c:v>28816</c:v>
                </c:pt>
                <c:pt idx="212">
                  <c:v>28823</c:v>
                </c:pt>
                <c:pt idx="213">
                  <c:v>28830</c:v>
                </c:pt>
                <c:pt idx="214">
                  <c:v>28837</c:v>
                </c:pt>
                <c:pt idx="215">
                  <c:v>28844</c:v>
                </c:pt>
                <c:pt idx="216">
                  <c:v>28851</c:v>
                </c:pt>
                <c:pt idx="217">
                  <c:v>28858</c:v>
                </c:pt>
                <c:pt idx="218">
                  <c:v>28865</c:v>
                </c:pt>
                <c:pt idx="219">
                  <c:v>28872</c:v>
                </c:pt>
                <c:pt idx="220">
                  <c:v>28879</c:v>
                </c:pt>
                <c:pt idx="221">
                  <c:v>28886</c:v>
                </c:pt>
                <c:pt idx="222">
                  <c:v>28893</c:v>
                </c:pt>
                <c:pt idx="223">
                  <c:v>28900</c:v>
                </c:pt>
                <c:pt idx="224">
                  <c:v>28907</c:v>
                </c:pt>
                <c:pt idx="225">
                  <c:v>28914</c:v>
                </c:pt>
                <c:pt idx="226">
                  <c:v>28921</c:v>
                </c:pt>
                <c:pt idx="227">
                  <c:v>28928</c:v>
                </c:pt>
                <c:pt idx="228">
                  <c:v>28935</c:v>
                </c:pt>
                <c:pt idx="229">
                  <c:v>28942</c:v>
                </c:pt>
                <c:pt idx="230">
                  <c:v>28949</c:v>
                </c:pt>
                <c:pt idx="231">
                  <c:v>28956</c:v>
                </c:pt>
                <c:pt idx="232">
                  <c:v>28963</c:v>
                </c:pt>
                <c:pt idx="233">
                  <c:v>28970</c:v>
                </c:pt>
                <c:pt idx="234">
                  <c:v>28977</c:v>
                </c:pt>
                <c:pt idx="235">
                  <c:v>28984</c:v>
                </c:pt>
                <c:pt idx="236">
                  <c:v>28991</c:v>
                </c:pt>
                <c:pt idx="237">
                  <c:v>28998</c:v>
                </c:pt>
                <c:pt idx="238">
                  <c:v>29005</c:v>
                </c:pt>
                <c:pt idx="239">
                  <c:v>29012</c:v>
                </c:pt>
                <c:pt idx="240">
                  <c:v>29019</c:v>
                </c:pt>
                <c:pt idx="241">
                  <c:v>29026</c:v>
                </c:pt>
                <c:pt idx="242">
                  <c:v>29033</c:v>
                </c:pt>
                <c:pt idx="243">
                  <c:v>29040</c:v>
                </c:pt>
                <c:pt idx="244">
                  <c:v>29047</c:v>
                </c:pt>
                <c:pt idx="245">
                  <c:v>29054</c:v>
                </c:pt>
                <c:pt idx="246">
                  <c:v>29061</c:v>
                </c:pt>
                <c:pt idx="247">
                  <c:v>29068</c:v>
                </c:pt>
                <c:pt idx="248">
                  <c:v>29075</c:v>
                </c:pt>
                <c:pt idx="249">
                  <c:v>29082</c:v>
                </c:pt>
                <c:pt idx="250">
                  <c:v>29089</c:v>
                </c:pt>
                <c:pt idx="251">
                  <c:v>29096</c:v>
                </c:pt>
                <c:pt idx="252">
                  <c:v>29103</c:v>
                </c:pt>
                <c:pt idx="253">
                  <c:v>29110</c:v>
                </c:pt>
                <c:pt idx="254">
                  <c:v>29117</c:v>
                </c:pt>
                <c:pt idx="255">
                  <c:v>29124</c:v>
                </c:pt>
                <c:pt idx="256">
                  <c:v>29131</c:v>
                </c:pt>
                <c:pt idx="257">
                  <c:v>29138</c:v>
                </c:pt>
                <c:pt idx="258">
                  <c:v>29145</c:v>
                </c:pt>
                <c:pt idx="259">
                  <c:v>29152</c:v>
                </c:pt>
                <c:pt idx="260">
                  <c:v>29159</c:v>
                </c:pt>
                <c:pt idx="261">
                  <c:v>29166</c:v>
                </c:pt>
                <c:pt idx="262">
                  <c:v>29173</c:v>
                </c:pt>
                <c:pt idx="263">
                  <c:v>29180</c:v>
                </c:pt>
                <c:pt idx="264">
                  <c:v>29187</c:v>
                </c:pt>
                <c:pt idx="265">
                  <c:v>29194</c:v>
                </c:pt>
                <c:pt idx="266">
                  <c:v>29201</c:v>
                </c:pt>
                <c:pt idx="267">
                  <c:v>29208</c:v>
                </c:pt>
                <c:pt idx="268">
                  <c:v>29215</c:v>
                </c:pt>
                <c:pt idx="269">
                  <c:v>29222</c:v>
                </c:pt>
                <c:pt idx="270">
                  <c:v>29229</c:v>
                </c:pt>
                <c:pt idx="271">
                  <c:v>29236</c:v>
                </c:pt>
                <c:pt idx="272">
                  <c:v>29243</c:v>
                </c:pt>
                <c:pt idx="273">
                  <c:v>29250</c:v>
                </c:pt>
                <c:pt idx="274">
                  <c:v>29257</c:v>
                </c:pt>
                <c:pt idx="275">
                  <c:v>29264</c:v>
                </c:pt>
                <c:pt idx="276">
                  <c:v>29271</c:v>
                </c:pt>
                <c:pt idx="277">
                  <c:v>29278</c:v>
                </c:pt>
                <c:pt idx="278">
                  <c:v>29285</c:v>
                </c:pt>
                <c:pt idx="279">
                  <c:v>29292</c:v>
                </c:pt>
                <c:pt idx="280">
                  <c:v>29299</c:v>
                </c:pt>
                <c:pt idx="281">
                  <c:v>29306</c:v>
                </c:pt>
                <c:pt idx="282">
                  <c:v>29313</c:v>
                </c:pt>
                <c:pt idx="283">
                  <c:v>29320</c:v>
                </c:pt>
                <c:pt idx="284">
                  <c:v>29327</c:v>
                </c:pt>
                <c:pt idx="285">
                  <c:v>29334</c:v>
                </c:pt>
                <c:pt idx="286">
                  <c:v>29341</c:v>
                </c:pt>
                <c:pt idx="287">
                  <c:v>29348</c:v>
                </c:pt>
                <c:pt idx="288">
                  <c:v>29355</c:v>
                </c:pt>
                <c:pt idx="289">
                  <c:v>29362</c:v>
                </c:pt>
                <c:pt idx="290">
                  <c:v>29369</c:v>
                </c:pt>
                <c:pt idx="291">
                  <c:v>29376</c:v>
                </c:pt>
                <c:pt idx="292">
                  <c:v>29383</c:v>
                </c:pt>
                <c:pt idx="293">
                  <c:v>29390</c:v>
                </c:pt>
                <c:pt idx="294">
                  <c:v>29397</c:v>
                </c:pt>
                <c:pt idx="295">
                  <c:v>29404</c:v>
                </c:pt>
                <c:pt idx="296">
                  <c:v>29411</c:v>
                </c:pt>
                <c:pt idx="297">
                  <c:v>29418</c:v>
                </c:pt>
                <c:pt idx="298">
                  <c:v>29425</c:v>
                </c:pt>
                <c:pt idx="299">
                  <c:v>29432</c:v>
                </c:pt>
                <c:pt idx="300">
                  <c:v>29439</c:v>
                </c:pt>
                <c:pt idx="301">
                  <c:v>29446</c:v>
                </c:pt>
                <c:pt idx="302">
                  <c:v>29453</c:v>
                </c:pt>
                <c:pt idx="303">
                  <c:v>29460</c:v>
                </c:pt>
                <c:pt idx="304">
                  <c:v>29467</c:v>
                </c:pt>
                <c:pt idx="305">
                  <c:v>29474</c:v>
                </c:pt>
                <c:pt idx="306">
                  <c:v>29481</c:v>
                </c:pt>
                <c:pt idx="307">
                  <c:v>29488</c:v>
                </c:pt>
                <c:pt idx="308">
                  <c:v>29495</c:v>
                </c:pt>
                <c:pt idx="309">
                  <c:v>29502</c:v>
                </c:pt>
                <c:pt idx="310">
                  <c:v>29509</c:v>
                </c:pt>
                <c:pt idx="311">
                  <c:v>29516</c:v>
                </c:pt>
                <c:pt idx="312">
                  <c:v>29523</c:v>
                </c:pt>
                <c:pt idx="313">
                  <c:v>29530</c:v>
                </c:pt>
                <c:pt idx="314">
                  <c:v>29537</c:v>
                </c:pt>
                <c:pt idx="315">
                  <c:v>29544</c:v>
                </c:pt>
                <c:pt idx="316">
                  <c:v>29551</c:v>
                </c:pt>
                <c:pt idx="317">
                  <c:v>29558</c:v>
                </c:pt>
                <c:pt idx="318">
                  <c:v>29565</c:v>
                </c:pt>
                <c:pt idx="319">
                  <c:v>29572</c:v>
                </c:pt>
                <c:pt idx="320">
                  <c:v>29579</c:v>
                </c:pt>
                <c:pt idx="321">
                  <c:v>29586</c:v>
                </c:pt>
                <c:pt idx="322">
                  <c:v>29593</c:v>
                </c:pt>
                <c:pt idx="323">
                  <c:v>29600</c:v>
                </c:pt>
                <c:pt idx="324">
                  <c:v>29607</c:v>
                </c:pt>
                <c:pt idx="325">
                  <c:v>29614</c:v>
                </c:pt>
                <c:pt idx="326">
                  <c:v>29621</c:v>
                </c:pt>
                <c:pt idx="327">
                  <c:v>29628</c:v>
                </c:pt>
                <c:pt idx="328">
                  <c:v>29635</c:v>
                </c:pt>
                <c:pt idx="329">
                  <c:v>29642</c:v>
                </c:pt>
                <c:pt idx="330">
                  <c:v>29649</c:v>
                </c:pt>
                <c:pt idx="331">
                  <c:v>29656</c:v>
                </c:pt>
                <c:pt idx="332">
                  <c:v>29663</c:v>
                </c:pt>
                <c:pt idx="333">
                  <c:v>29670</c:v>
                </c:pt>
                <c:pt idx="334">
                  <c:v>29677</c:v>
                </c:pt>
                <c:pt idx="335">
                  <c:v>29684</c:v>
                </c:pt>
                <c:pt idx="336">
                  <c:v>29691</c:v>
                </c:pt>
                <c:pt idx="337">
                  <c:v>29698</c:v>
                </c:pt>
                <c:pt idx="338">
                  <c:v>29705</c:v>
                </c:pt>
                <c:pt idx="339">
                  <c:v>29712</c:v>
                </c:pt>
                <c:pt idx="340">
                  <c:v>29719</c:v>
                </c:pt>
                <c:pt idx="341">
                  <c:v>29726</c:v>
                </c:pt>
                <c:pt idx="342">
                  <c:v>29733</c:v>
                </c:pt>
                <c:pt idx="343">
                  <c:v>29740</c:v>
                </c:pt>
                <c:pt idx="344">
                  <c:v>29747</c:v>
                </c:pt>
                <c:pt idx="345">
                  <c:v>29754</c:v>
                </c:pt>
                <c:pt idx="346">
                  <c:v>29761</c:v>
                </c:pt>
                <c:pt idx="347">
                  <c:v>29768</c:v>
                </c:pt>
                <c:pt idx="348">
                  <c:v>29775</c:v>
                </c:pt>
                <c:pt idx="349">
                  <c:v>29782</c:v>
                </c:pt>
                <c:pt idx="350">
                  <c:v>29789</c:v>
                </c:pt>
                <c:pt idx="351">
                  <c:v>29796</c:v>
                </c:pt>
                <c:pt idx="352">
                  <c:v>29803</c:v>
                </c:pt>
                <c:pt idx="353">
                  <c:v>29810</c:v>
                </c:pt>
                <c:pt idx="354">
                  <c:v>29817</c:v>
                </c:pt>
                <c:pt idx="355">
                  <c:v>29824</c:v>
                </c:pt>
                <c:pt idx="356">
                  <c:v>29831</c:v>
                </c:pt>
                <c:pt idx="357">
                  <c:v>29838</c:v>
                </c:pt>
                <c:pt idx="358">
                  <c:v>29845</c:v>
                </c:pt>
                <c:pt idx="359">
                  <c:v>29852</c:v>
                </c:pt>
                <c:pt idx="360">
                  <c:v>29859</c:v>
                </c:pt>
                <c:pt idx="361">
                  <c:v>29866</c:v>
                </c:pt>
                <c:pt idx="362">
                  <c:v>29873</c:v>
                </c:pt>
                <c:pt idx="363">
                  <c:v>29880</c:v>
                </c:pt>
                <c:pt idx="364">
                  <c:v>29887</c:v>
                </c:pt>
                <c:pt idx="365">
                  <c:v>29894</c:v>
                </c:pt>
                <c:pt idx="366">
                  <c:v>29901</c:v>
                </c:pt>
                <c:pt idx="367">
                  <c:v>29908</c:v>
                </c:pt>
                <c:pt idx="368">
                  <c:v>29915</c:v>
                </c:pt>
                <c:pt idx="369">
                  <c:v>29922</c:v>
                </c:pt>
                <c:pt idx="370">
                  <c:v>29929</c:v>
                </c:pt>
                <c:pt idx="371">
                  <c:v>29936</c:v>
                </c:pt>
                <c:pt idx="372">
                  <c:v>29943</c:v>
                </c:pt>
                <c:pt idx="373">
                  <c:v>29950</c:v>
                </c:pt>
                <c:pt idx="374">
                  <c:v>29957</c:v>
                </c:pt>
                <c:pt idx="375">
                  <c:v>29964</c:v>
                </c:pt>
                <c:pt idx="376">
                  <c:v>29971</c:v>
                </c:pt>
                <c:pt idx="377">
                  <c:v>29978</c:v>
                </c:pt>
                <c:pt idx="378">
                  <c:v>29985</c:v>
                </c:pt>
                <c:pt idx="379">
                  <c:v>29992</c:v>
                </c:pt>
                <c:pt idx="380">
                  <c:v>29999</c:v>
                </c:pt>
                <c:pt idx="381">
                  <c:v>30006</c:v>
                </c:pt>
                <c:pt idx="382">
                  <c:v>30013</c:v>
                </c:pt>
                <c:pt idx="383">
                  <c:v>30020</c:v>
                </c:pt>
                <c:pt idx="384">
                  <c:v>30027</c:v>
                </c:pt>
                <c:pt idx="385">
                  <c:v>30034</c:v>
                </c:pt>
                <c:pt idx="386">
                  <c:v>30041</c:v>
                </c:pt>
                <c:pt idx="387">
                  <c:v>30048</c:v>
                </c:pt>
                <c:pt idx="388">
                  <c:v>30055</c:v>
                </c:pt>
                <c:pt idx="389">
                  <c:v>30062</c:v>
                </c:pt>
                <c:pt idx="390">
                  <c:v>30069</c:v>
                </c:pt>
                <c:pt idx="391">
                  <c:v>30076</c:v>
                </c:pt>
                <c:pt idx="392">
                  <c:v>30083</c:v>
                </c:pt>
                <c:pt idx="393">
                  <c:v>30090</c:v>
                </c:pt>
                <c:pt idx="394">
                  <c:v>30097</c:v>
                </c:pt>
                <c:pt idx="395">
                  <c:v>30104</c:v>
                </c:pt>
                <c:pt idx="396">
                  <c:v>30111</c:v>
                </c:pt>
                <c:pt idx="397">
                  <c:v>30118</c:v>
                </c:pt>
                <c:pt idx="398">
                  <c:v>30125</c:v>
                </c:pt>
                <c:pt idx="399">
                  <c:v>30132</c:v>
                </c:pt>
                <c:pt idx="400">
                  <c:v>30139</c:v>
                </c:pt>
                <c:pt idx="401">
                  <c:v>30146</c:v>
                </c:pt>
                <c:pt idx="402">
                  <c:v>30153</c:v>
                </c:pt>
                <c:pt idx="403">
                  <c:v>30160</c:v>
                </c:pt>
                <c:pt idx="404">
                  <c:v>30167</c:v>
                </c:pt>
                <c:pt idx="405">
                  <c:v>30174</c:v>
                </c:pt>
                <c:pt idx="406">
                  <c:v>30181</c:v>
                </c:pt>
                <c:pt idx="407">
                  <c:v>30188</c:v>
                </c:pt>
                <c:pt idx="408">
                  <c:v>30195</c:v>
                </c:pt>
                <c:pt idx="409">
                  <c:v>30202</c:v>
                </c:pt>
                <c:pt idx="410">
                  <c:v>30209</c:v>
                </c:pt>
                <c:pt idx="411">
                  <c:v>30216</c:v>
                </c:pt>
                <c:pt idx="412">
                  <c:v>30223</c:v>
                </c:pt>
                <c:pt idx="413">
                  <c:v>30230</c:v>
                </c:pt>
                <c:pt idx="414">
                  <c:v>30237</c:v>
                </c:pt>
                <c:pt idx="415">
                  <c:v>30244</c:v>
                </c:pt>
                <c:pt idx="416">
                  <c:v>30251</c:v>
                </c:pt>
                <c:pt idx="417">
                  <c:v>30258</c:v>
                </c:pt>
                <c:pt idx="418">
                  <c:v>30265</c:v>
                </c:pt>
                <c:pt idx="419">
                  <c:v>30272</c:v>
                </c:pt>
                <c:pt idx="420">
                  <c:v>30279</c:v>
                </c:pt>
                <c:pt idx="421">
                  <c:v>30286</c:v>
                </c:pt>
                <c:pt idx="422">
                  <c:v>30293</c:v>
                </c:pt>
                <c:pt idx="423">
                  <c:v>30300</c:v>
                </c:pt>
                <c:pt idx="424">
                  <c:v>30307</c:v>
                </c:pt>
                <c:pt idx="425">
                  <c:v>30314</c:v>
                </c:pt>
                <c:pt idx="426">
                  <c:v>30321</c:v>
                </c:pt>
                <c:pt idx="427">
                  <c:v>30328</c:v>
                </c:pt>
                <c:pt idx="428">
                  <c:v>30335</c:v>
                </c:pt>
                <c:pt idx="429">
                  <c:v>30342</c:v>
                </c:pt>
                <c:pt idx="430">
                  <c:v>30349</c:v>
                </c:pt>
                <c:pt idx="431">
                  <c:v>30356</c:v>
                </c:pt>
                <c:pt idx="432">
                  <c:v>30363</c:v>
                </c:pt>
                <c:pt idx="433">
                  <c:v>30370</c:v>
                </c:pt>
                <c:pt idx="434">
                  <c:v>30377</c:v>
                </c:pt>
                <c:pt idx="435">
                  <c:v>30384</c:v>
                </c:pt>
                <c:pt idx="436">
                  <c:v>30391</c:v>
                </c:pt>
                <c:pt idx="437">
                  <c:v>30398</c:v>
                </c:pt>
                <c:pt idx="438">
                  <c:v>30405</c:v>
                </c:pt>
                <c:pt idx="439">
                  <c:v>30412</c:v>
                </c:pt>
                <c:pt idx="440">
                  <c:v>30419</c:v>
                </c:pt>
                <c:pt idx="441">
                  <c:v>30426</c:v>
                </c:pt>
                <c:pt idx="442">
                  <c:v>30433</c:v>
                </c:pt>
                <c:pt idx="443">
                  <c:v>30440</c:v>
                </c:pt>
                <c:pt idx="444">
                  <c:v>30447</c:v>
                </c:pt>
                <c:pt idx="445">
                  <c:v>30454</c:v>
                </c:pt>
                <c:pt idx="446">
                  <c:v>30461</c:v>
                </c:pt>
                <c:pt idx="447">
                  <c:v>30468</c:v>
                </c:pt>
                <c:pt idx="448">
                  <c:v>30475</c:v>
                </c:pt>
                <c:pt idx="449">
                  <c:v>30482</c:v>
                </c:pt>
                <c:pt idx="450">
                  <c:v>30489</c:v>
                </c:pt>
                <c:pt idx="451">
                  <c:v>30496</c:v>
                </c:pt>
                <c:pt idx="452">
                  <c:v>30503</c:v>
                </c:pt>
                <c:pt idx="453">
                  <c:v>30510</c:v>
                </c:pt>
                <c:pt idx="454">
                  <c:v>30517</c:v>
                </c:pt>
                <c:pt idx="455">
                  <c:v>30524</c:v>
                </c:pt>
                <c:pt idx="456">
                  <c:v>30531</c:v>
                </c:pt>
                <c:pt idx="457">
                  <c:v>30538</c:v>
                </c:pt>
                <c:pt idx="458">
                  <c:v>30545</c:v>
                </c:pt>
                <c:pt idx="459">
                  <c:v>30552</c:v>
                </c:pt>
                <c:pt idx="460">
                  <c:v>30559</c:v>
                </c:pt>
                <c:pt idx="461">
                  <c:v>30566</c:v>
                </c:pt>
                <c:pt idx="462">
                  <c:v>30573</c:v>
                </c:pt>
                <c:pt idx="463">
                  <c:v>30580</c:v>
                </c:pt>
                <c:pt idx="464">
                  <c:v>30587</c:v>
                </c:pt>
                <c:pt idx="465">
                  <c:v>30594</c:v>
                </c:pt>
                <c:pt idx="466">
                  <c:v>30601</c:v>
                </c:pt>
                <c:pt idx="467">
                  <c:v>30608</c:v>
                </c:pt>
                <c:pt idx="468">
                  <c:v>30615</c:v>
                </c:pt>
                <c:pt idx="469">
                  <c:v>30622</c:v>
                </c:pt>
                <c:pt idx="470">
                  <c:v>30629</c:v>
                </c:pt>
                <c:pt idx="471">
                  <c:v>30636</c:v>
                </c:pt>
                <c:pt idx="472">
                  <c:v>30643</c:v>
                </c:pt>
                <c:pt idx="473">
                  <c:v>30650</c:v>
                </c:pt>
                <c:pt idx="474">
                  <c:v>30652</c:v>
                </c:pt>
                <c:pt idx="475">
                  <c:v>30659</c:v>
                </c:pt>
                <c:pt idx="476">
                  <c:v>30666</c:v>
                </c:pt>
                <c:pt idx="477">
                  <c:v>30673</c:v>
                </c:pt>
                <c:pt idx="478">
                  <c:v>30680</c:v>
                </c:pt>
                <c:pt idx="479">
                  <c:v>30685</c:v>
                </c:pt>
                <c:pt idx="480">
                  <c:v>30692</c:v>
                </c:pt>
                <c:pt idx="481">
                  <c:v>30699</c:v>
                </c:pt>
                <c:pt idx="482">
                  <c:v>30706</c:v>
                </c:pt>
                <c:pt idx="483">
                  <c:v>30713</c:v>
                </c:pt>
                <c:pt idx="484">
                  <c:v>30720</c:v>
                </c:pt>
                <c:pt idx="485">
                  <c:v>30727</c:v>
                </c:pt>
                <c:pt idx="486">
                  <c:v>30734</c:v>
                </c:pt>
                <c:pt idx="487">
                  <c:v>30741</c:v>
                </c:pt>
                <c:pt idx="488">
                  <c:v>30748</c:v>
                </c:pt>
                <c:pt idx="489">
                  <c:v>30755</c:v>
                </c:pt>
                <c:pt idx="490">
                  <c:v>30762</c:v>
                </c:pt>
                <c:pt idx="491">
                  <c:v>30769</c:v>
                </c:pt>
                <c:pt idx="492">
                  <c:v>30776</c:v>
                </c:pt>
                <c:pt idx="493">
                  <c:v>30783</c:v>
                </c:pt>
                <c:pt idx="494">
                  <c:v>30790</c:v>
                </c:pt>
                <c:pt idx="495">
                  <c:v>30797</c:v>
                </c:pt>
                <c:pt idx="496">
                  <c:v>30804</c:v>
                </c:pt>
                <c:pt idx="497">
                  <c:v>30811</c:v>
                </c:pt>
                <c:pt idx="498">
                  <c:v>30818</c:v>
                </c:pt>
                <c:pt idx="499">
                  <c:v>30825</c:v>
                </c:pt>
                <c:pt idx="500">
                  <c:v>30832</c:v>
                </c:pt>
                <c:pt idx="501">
                  <c:v>30839</c:v>
                </c:pt>
                <c:pt idx="502">
                  <c:v>30846</c:v>
                </c:pt>
                <c:pt idx="503">
                  <c:v>30853</c:v>
                </c:pt>
                <c:pt idx="504">
                  <c:v>30860</c:v>
                </c:pt>
                <c:pt idx="505">
                  <c:v>30867</c:v>
                </c:pt>
                <c:pt idx="506">
                  <c:v>30874</c:v>
                </c:pt>
                <c:pt idx="507">
                  <c:v>30881</c:v>
                </c:pt>
                <c:pt idx="508">
                  <c:v>30888</c:v>
                </c:pt>
                <c:pt idx="509">
                  <c:v>30895</c:v>
                </c:pt>
                <c:pt idx="510">
                  <c:v>30902</c:v>
                </c:pt>
                <c:pt idx="511">
                  <c:v>30909</c:v>
                </c:pt>
                <c:pt idx="512">
                  <c:v>30916</c:v>
                </c:pt>
                <c:pt idx="513">
                  <c:v>30923</c:v>
                </c:pt>
                <c:pt idx="514">
                  <c:v>30930</c:v>
                </c:pt>
                <c:pt idx="515">
                  <c:v>30937</c:v>
                </c:pt>
                <c:pt idx="516">
                  <c:v>30944</c:v>
                </c:pt>
                <c:pt idx="517">
                  <c:v>30951</c:v>
                </c:pt>
                <c:pt idx="518">
                  <c:v>30958</c:v>
                </c:pt>
                <c:pt idx="519">
                  <c:v>30965</c:v>
                </c:pt>
                <c:pt idx="520">
                  <c:v>30972</c:v>
                </c:pt>
                <c:pt idx="521">
                  <c:v>30979</c:v>
                </c:pt>
                <c:pt idx="522">
                  <c:v>30986</c:v>
                </c:pt>
                <c:pt idx="523">
                  <c:v>30993</c:v>
                </c:pt>
                <c:pt idx="524">
                  <c:v>31000</c:v>
                </c:pt>
                <c:pt idx="525">
                  <c:v>31007</c:v>
                </c:pt>
                <c:pt idx="526">
                  <c:v>31014</c:v>
                </c:pt>
                <c:pt idx="527">
                  <c:v>31021</c:v>
                </c:pt>
                <c:pt idx="528">
                  <c:v>31028</c:v>
                </c:pt>
                <c:pt idx="529">
                  <c:v>31035</c:v>
                </c:pt>
                <c:pt idx="530">
                  <c:v>31042</c:v>
                </c:pt>
                <c:pt idx="531">
                  <c:v>31049</c:v>
                </c:pt>
                <c:pt idx="532">
                  <c:v>31056</c:v>
                </c:pt>
                <c:pt idx="533">
                  <c:v>31063</c:v>
                </c:pt>
                <c:pt idx="534">
                  <c:v>31070</c:v>
                </c:pt>
                <c:pt idx="535">
                  <c:v>31077</c:v>
                </c:pt>
                <c:pt idx="536">
                  <c:v>31084</c:v>
                </c:pt>
                <c:pt idx="537">
                  <c:v>31091</c:v>
                </c:pt>
                <c:pt idx="538">
                  <c:v>31098</c:v>
                </c:pt>
                <c:pt idx="539">
                  <c:v>31105</c:v>
                </c:pt>
                <c:pt idx="540">
                  <c:v>31112</c:v>
                </c:pt>
                <c:pt idx="541">
                  <c:v>31119</c:v>
                </c:pt>
                <c:pt idx="542">
                  <c:v>31126</c:v>
                </c:pt>
                <c:pt idx="543">
                  <c:v>31133</c:v>
                </c:pt>
                <c:pt idx="544">
                  <c:v>31140</c:v>
                </c:pt>
                <c:pt idx="545">
                  <c:v>31147</c:v>
                </c:pt>
                <c:pt idx="546">
                  <c:v>31154</c:v>
                </c:pt>
                <c:pt idx="547">
                  <c:v>31161</c:v>
                </c:pt>
                <c:pt idx="548">
                  <c:v>31168</c:v>
                </c:pt>
                <c:pt idx="549">
                  <c:v>31175</c:v>
                </c:pt>
                <c:pt idx="550">
                  <c:v>31182</c:v>
                </c:pt>
                <c:pt idx="551">
                  <c:v>31189</c:v>
                </c:pt>
                <c:pt idx="552">
                  <c:v>31196</c:v>
                </c:pt>
                <c:pt idx="553">
                  <c:v>31203</c:v>
                </c:pt>
                <c:pt idx="554">
                  <c:v>31210</c:v>
                </c:pt>
                <c:pt idx="555">
                  <c:v>31217</c:v>
                </c:pt>
                <c:pt idx="556">
                  <c:v>31224</c:v>
                </c:pt>
                <c:pt idx="557">
                  <c:v>31231</c:v>
                </c:pt>
                <c:pt idx="558">
                  <c:v>31238</c:v>
                </c:pt>
                <c:pt idx="559">
                  <c:v>31245</c:v>
                </c:pt>
                <c:pt idx="560">
                  <c:v>31252</c:v>
                </c:pt>
                <c:pt idx="561">
                  <c:v>31259</c:v>
                </c:pt>
                <c:pt idx="562">
                  <c:v>31266</c:v>
                </c:pt>
                <c:pt idx="563">
                  <c:v>31273</c:v>
                </c:pt>
                <c:pt idx="564">
                  <c:v>31280</c:v>
                </c:pt>
                <c:pt idx="565">
                  <c:v>31287</c:v>
                </c:pt>
                <c:pt idx="566">
                  <c:v>31294</c:v>
                </c:pt>
                <c:pt idx="567">
                  <c:v>31301</c:v>
                </c:pt>
                <c:pt idx="568">
                  <c:v>31308</c:v>
                </c:pt>
                <c:pt idx="569">
                  <c:v>31315</c:v>
                </c:pt>
                <c:pt idx="570">
                  <c:v>31322</c:v>
                </c:pt>
                <c:pt idx="571">
                  <c:v>31329</c:v>
                </c:pt>
                <c:pt idx="572">
                  <c:v>31336</c:v>
                </c:pt>
                <c:pt idx="573">
                  <c:v>31343</c:v>
                </c:pt>
                <c:pt idx="574">
                  <c:v>31350</c:v>
                </c:pt>
                <c:pt idx="575">
                  <c:v>31357</c:v>
                </c:pt>
                <c:pt idx="576">
                  <c:v>31364</c:v>
                </c:pt>
                <c:pt idx="577">
                  <c:v>31371</c:v>
                </c:pt>
                <c:pt idx="578">
                  <c:v>31378</c:v>
                </c:pt>
                <c:pt idx="579">
                  <c:v>31385</c:v>
                </c:pt>
                <c:pt idx="580">
                  <c:v>31392</c:v>
                </c:pt>
                <c:pt idx="581">
                  <c:v>31399</c:v>
                </c:pt>
                <c:pt idx="582">
                  <c:v>31406</c:v>
                </c:pt>
                <c:pt idx="583">
                  <c:v>31413</c:v>
                </c:pt>
                <c:pt idx="584">
                  <c:v>31420</c:v>
                </c:pt>
                <c:pt idx="585">
                  <c:v>31427</c:v>
                </c:pt>
                <c:pt idx="586">
                  <c:v>31434</c:v>
                </c:pt>
                <c:pt idx="587">
                  <c:v>31441</c:v>
                </c:pt>
                <c:pt idx="588">
                  <c:v>31448</c:v>
                </c:pt>
                <c:pt idx="589">
                  <c:v>31455</c:v>
                </c:pt>
                <c:pt idx="590">
                  <c:v>31462</c:v>
                </c:pt>
                <c:pt idx="591">
                  <c:v>31469</c:v>
                </c:pt>
                <c:pt idx="592">
                  <c:v>31476</c:v>
                </c:pt>
                <c:pt idx="593">
                  <c:v>31483</c:v>
                </c:pt>
                <c:pt idx="594">
                  <c:v>31490</c:v>
                </c:pt>
                <c:pt idx="595">
                  <c:v>31497</c:v>
                </c:pt>
                <c:pt idx="596">
                  <c:v>31504</c:v>
                </c:pt>
                <c:pt idx="597">
                  <c:v>31511</c:v>
                </c:pt>
                <c:pt idx="598">
                  <c:v>31518</c:v>
                </c:pt>
                <c:pt idx="599">
                  <c:v>31525</c:v>
                </c:pt>
                <c:pt idx="600">
                  <c:v>31532</c:v>
                </c:pt>
                <c:pt idx="601">
                  <c:v>31539</c:v>
                </c:pt>
                <c:pt idx="602">
                  <c:v>31546</c:v>
                </c:pt>
                <c:pt idx="603">
                  <c:v>31553</c:v>
                </c:pt>
                <c:pt idx="604">
                  <c:v>31560</c:v>
                </c:pt>
                <c:pt idx="605">
                  <c:v>31567</c:v>
                </c:pt>
                <c:pt idx="606">
                  <c:v>31574</c:v>
                </c:pt>
                <c:pt idx="607">
                  <c:v>31581</c:v>
                </c:pt>
                <c:pt idx="608">
                  <c:v>31588</c:v>
                </c:pt>
                <c:pt idx="609">
                  <c:v>31595</c:v>
                </c:pt>
                <c:pt idx="610">
                  <c:v>31602</c:v>
                </c:pt>
                <c:pt idx="611">
                  <c:v>31609</c:v>
                </c:pt>
                <c:pt idx="612">
                  <c:v>31616</c:v>
                </c:pt>
                <c:pt idx="613">
                  <c:v>31623</c:v>
                </c:pt>
                <c:pt idx="614">
                  <c:v>31630</c:v>
                </c:pt>
                <c:pt idx="615">
                  <c:v>31637</c:v>
                </c:pt>
                <c:pt idx="616">
                  <c:v>31644</c:v>
                </c:pt>
                <c:pt idx="617">
                  <c:v>31651</c:v>
                </c:pt>
                <c:pt idx="618">
                  <c:v>31658</c:v>
                </c:pt>
                <c:pt idx="619">
                  <c:v>31665</c:v>
                </c:pt>
                <c:pt idx="620">
                  <c:v>31672</c:v>
                </c:pt>
                <c:pt idx="621">
                  <c:v>31679</c:v>
                </c:pt>
                <c:pt idx="622">
                  <c:v>31686</c:v>
                </c:pt>
                <c:pt idx="623">
                  <c:v>31693</c:v>
                </c:pt>
                <c:pt idx="624">
                  <c:v>31700</c:v>
                </c:pt>
                <c:pt idx="625">
                  <c:v>31707</c:v>
                </c:pt>
                <c:pt idx="626">
                  <c:v>31714</c:v>
                </c:pt>
                <c:pt idx="627">
                  <c:v>31721</c:v>
                </c:pt>
                <c:pt idx="628">
                  <c:v>31728</c:v>
                </c:pt>
                <c:pt idx="629">
                  <c:v>31735</c:v>
                </c:pt>
                <c:pt idx="630">
                  <c:v>31742</c:v>
                </c:pt>
                <c:pt idx="631">
                  <c:v>31749</c:v>
                </c:pt>
                <c:pt idx="632">
                  <c:v>31756</c:v>
                </c:pt>
                <c:pt idx="633">
                  <c:v>31763</c:v>
                </c:pt>
                <c:pt idx="634">
                  <c:v>31770</c:v>
                </c:pt>
                <c:pt idx="635">
                  <c:v>31777</c:v>
                </c:pt>
                <c:pt idx="636">
                  <c:v>31784</c:v>
                </c:pt>
                <c:pt idx="637">
                  <c:v>31791</c:v>
                </c:pt>
                <c:pt idx="638">
                  <c:v>31798</c:v>
                </c:pt>
                <c:pt idx="639">
                  <c:v>31805</c:v>
                </c:pt>
                <c:pt idx="640">
                  <c:v>31812</c:v>
                </c:pt>
                <c:pt idx="641">
                  <c:v>31819</c:v>
                </c:pt>
                <c:pt idx="642">
                  <c:v>31826</c:v>
                </c:pt>
                <c:pt idx="643">
                  <c:v>31833</c:v>
                </c:pt>
                <c:pt idx="644">
                  <c:v>31840</c:v>
                </c:pt>
                <c:pt idx="645">
                  <c:v>31847</c:v>
                </c:pt>
                <c:pt idx="646">
                  <c:v>31854</c:v>
                </c:pt>
                <c:pt idx="647">
                  <c:v>31861</c:v>
                </c:pt>
                <c:pt idx="648">
                  <c:v>31868</c:v>
                </c:pt>
                <c:pt idx="649">
                  <c:v>31875</c:v>
                </c:pt>
                <c:pt idx="650">
                  <c:v>31882</c:v>
                </c:pt>
                <c:pt idx="651">
                  <c:v>31889</c:v>
                </c:pt>
                <c:pt idx="652">
                  <c:v>31896</c:v>
                </c:pt>
                <c:pt idx="653">
                  <c:v>31903</c:v>
                </c:pt>
                <c:pt idx="654">
                  <c:v>31910</c:v>
                </c:pt>
                <c:pt idx="655">
                  <c:v>31917</c:v>
                </c:pt>
                <c:pt idx="656">
                  <c:v>31924</c:v>
                </c:pt>
                <c:pt idx="657">
                  <c:v>31931</c:v>
                </c:pt>
                <c:pt idx="658">
                  <c:v>31938</c:v>
                </c:pt>
                <c:pt idx="659">
                  <c:v>31945</c:v>
                </c:pt>
                <c:pt idx="660">
                  <c:v>31952</c:v>
                </c:pt>
                <c:pt idx="661">
                  <c:v>31959</c:v>
                </c:pt>
                <c:pt idx="662">
                  <c:v>31966</c:v>
                </c:pt>
                <c:pt idx="663">
                  <c:v>31973</c:v>
                </c:pt>
                <c:pt idx="664">
                  <c:v>31980</c:v>
                </c:pt>
                <c:pt idx="665">
                  <c:v>31987</c:v>
                </c:pt>
                <c:pt idx="666">
                  <c:v>31994</c:v>
                </c:pt>
                <c:pt idx="667">
                  <c:v>32001</c:v>
                </c:pt>
                <c:pt idx="668">
                  <c:v>32008</c:v>
                </c:pt>
                <c:pt idx="669">
                  <c:v>32015</c:v>
                </c:pt>
                <c:pt idx="670">
                  <c:v>32022</c:v>
                </c:pt>
                <c:pt idx="671">
                  <c:v>32029</c:v>
                </c:pt>
                <c:pt idx="672">
                  <c:v>32036</c:v>
                </c:pt>
                <c:pt idx="673">
                  <c:v>32043</c:v>
                </c:pt>
                <c:pt idx="674">
                  <c:v>32050</c:v>
                </c:pt>
                <c:pt idx="675">
                  <c:v>32057</c:v>
                </c:pt>
                <c:pt idx="676">
                  <c:v>32064</c:v>
                </c:pt>
                <c:pt idx="677">
                  <c:v>32071</c:v>
                </c:pt>
                <c:pt idx="678">
                  <c:v>32078</c:v>
                </c:pt>
                <c:pt idx="679">
                  <c:v>32085</c:v>
                </c:pt>
                <c:pt idx="680">
                  <c:v>32092</c:v>
                </c:pt>
                <c:pt idx="681">
                  <c:v>32099</c:v>
                </c:pt>
                <c:pt idx="682">
                  <c:v>32106</c:v>
                </c:pt>
                <c:pt idx="683">
                  <c:v>32113</c:v>
                </c:pt>
                <c:pt idx="684">
                  <c:v>32120</c:v>
                </c:pt>
                <c:pt idx="685">
                  <c:v>32127</c:v>
                </c:pt>
                <c:pt idx="686">
                  <c:v>32134</c:v>
                </c:pt>
                <c:pt idx="687">
                  <c:v>32141</c:v>
                </c:pt>
                <c:pt idx="688">
                  <c:v>32148</c:v>
                </c:pt>
                <c:pt idx="689">
                  <c:v>32155</c:v>
                </c:pt>
                <c:pt idx="690">
                  <c:v>32162</c:v>
                </c:pt>
                <c:pt idx="691">
                  <c:v>32169</c:v>
                </c:pt>
                <c:pt idx="692">
                  <c:v>32176</c:v>
                </c:pt>
                <c:pt idx="693">
                  <c:v>32183</c:v>
                </c:pt>
                <c:pt idx="694">
                  <c:v>32190</c:v>
                </c:pt>
                <c:pt idx="695">
                  <c:v>32197</c:v>
                </c:pt>
                <c:pt idx="696">
                  <c:v>32204</c:v>
                </c:pt>
                <c:pt idx="697">
                  <c:v>32211</c:v>
                </c:pt>
                <c:pt idx="698">
                  <c:v>32218</c:v>
                </c:pt>
                <c:pt idx="699">
                  <c:v>32225</c:v>
                </c:pt>
                <c:pt idx="700">
                  <c:v>32232</c:v>
                </c:pt>
                <c:pt idx="701">
                  <c:v>32239</c:v>
                </c:pt>
                <c:pt idx="702">
                  <c:v>32246</c:v>
                </c:pt>
                <c:pt idx="703">
                  <c:v>32253</c:v>
                </c:pt>
                <c:pt idx="704">
                  <c:v>32260</c:v>
                </c:pt>
                <c:pt idx="705">
                  <c:v>32267</c:v>
                </c:pt>
                <c:pt idx="706">
                  <c:v>32274</c:v>
                </c:pt>
                <c:pt idx="707">
                  <c:v>32281</c:v>
                </c:pt>
                <c:pt idx="708">
                  <c:v>32288</c:v>
                </c:pt>
                <c:pt idx="709">
                  <c:v>32295</c:v>
                </c:pt>
                <c:pt idx="710">
                  <c:v>32302</c:v>
                </c:pt>
                <c:pt idx="711">
                  <c:v>32309</c:v>
                </c:pt>
                <c:pt idx="712">
                  <c:v>32316</c:v>
                </c:pt>
                <c:pt idx="713">
                  <c:v>32323</c:v>
                </c:pt>
                <c:pt idx="714">
                  <c:v>32330</c:v>
                </c:pt>
                <c:pt idx="715">
                  <c:v>32337</c:v>
                </c:pt>
                <c:pt idx="716">
                  <c:v>32344</c:v>
                </c:pt>
                <c:pt idx="717">
                  <c:v>32351</c:v>
                </c:pt>
                <c:pt idx="718">
                  <c:v>32358</c:v>
                </c:pt>
                <c:pt idx="719">
                  <c:v>32365</c:v>
                </c:pt>
                <c:pt idx="720">
                  <c:v>32372</c:v>
                </c:pt>
                <c:pt idx="721">
                  <c:v>32379</c:v>
                </c:pt>
                <c:pt idx="722">
                  <c:v>32386</c:v>
                </c:pt>
                <c:pt idx="723">
                  <c:v>32393</c:v>
                </c:pt>
                <c:pt idx="724">
                  <c:v>32400</c:v>
                </c:pt>
                <c:pt idx="725">
                  <c:v>32407</c:v>
                </c:pt>
                <c:pt idx="726">
                  <c:v>32414</c:v>
                </c:pt>
                <c:pt idx="727">
                  <c:v>32421</c:v>
                </c:pt>
                <c:pt idx="728">
                  <c:v>32428</c:v>
                </c:pt>
                <c:pt idx="729">
                  <c:v>32435</c:v>
                </c:pt>
                <c:pt idx="730">
                  <c:v>32442</c:v>
                </c:pt>
                <c:pt idx="731">
                  <c:v>32449</c:v>
                </c:pt>
                <c:pt idx="732">
                  <c:v>32456</c:v>
                </c:pt>
                <c:pt idx="733">
                  <c:v>32463</c:v>
                </c:pt>
                <c:pt idx="734">
                  <c:v>32470</c:v>
                </c:pt>
                <c:pt idx="735">
                  <c:v>32477</c:v>
                </c:pt>
                <c:pt idx="736">
                  <c:v>32484</c:v>
                </c:pt>
                <c:pt idx="737">
                  <c:v>32491</c:v>
                </c:pt>
                <c:pt idx="738">
                  <c:v>32498</c:v>
                </c:pt>
                <c:pt idx="739">
                  <c:v>32505</c:v>
                </c:pt>
                <c:pt idx="740">
                  <c:v>32512</c:v>
                </c:pt>
                <c:pt idx="741">
                  <c:v>32519</c:v>
                </c:pt>
                <c:pt idx="742">
                  <c:v>32526</c:v>
                </c:pt>
                <c:pt idx="743">
                  <c:v>32533</c:v>
                </c:pt>
                <c:pt idx="744">
                  <c:v>32540</c:v>
                </c:pt>
                <c:pt idx="745">
                  <c:v>32547</c:v>
                </c:pt>
                <c:pt idx="746">
                  <c:v>32554</c:v>
                </c:pt>
                <c:pt idx="747">
                  <c:v>32561</c:v>
                </c:pt>
                <c:pt idx="748">
                  <c:v>32568</c:v>
                </c:pt>
                <c:pt idx="749">
                  <c:v>32575</c:v>
                </c:pt>
                <c:pt idx="750">
                  <c:v>32582</c:v>
                </c:pt>
                <c:pt idx="751">
                  <c:v>32589</c:v>
                </c:pt>
                <c:pt idx="752">
                  <c:v>32596</c:v>
                </c:pt>
                <c:pt idx="753">
                  <c:v>32603</c:v>
                </c:pt>
                <c:pt idx="754">
                  <c:v>32610</c:v>
                </c:pt>
                <c:pt idx="755">
                  <c:v>32617</c:v>
                </c:pt>
                <c:pt idx="756">
                  <c:v>32624</c:v>
                </c:pt>
                <c:pt idx="757">
                  <c:v>32631</c:v>
                </c:pt>
                <c:pt idx="758">
                  <c:v>32638</c:v>
                </c:pt>
                <c:pt idx="759">
                  <c:v>32645</c:v>
                </c:pt>
                <c:pt idx="760">
                  <c:v>32652</c:v>
                </c:pt>
                <c:pt idx="761">
                  <c:v>32659</c:v>
                </c:pt>
                <c:pt idx="762">
                  <c:v>32666</c:v>
                </c:pt>
                <c:pt idx="763">
                  <c:v>32673</c:v>
                </c:pt>
                <c:pt idx="764">
                  <c:v>32680</c:v>
                </c:pt>
                <c:pt idx="765">
                  <c:v>32687</c:v>
                </c:pt>
                <c:pt idx="766">
                  <c:v>32694</c:v>
                </c:pt>
                <c:pt idx="767">
                  <c:v>32701</c:v>
                </c:pt>
                <c:pt idx="768">
                  <c:v>32708</c:v>
                </c:pt>
                <c:pt idx="769">
                  <c:v>32715</c:v>
                </c:pt>
                <c:pt idx="770">
                  <c:v>32722</c:v>
                </c:pt>
                <c:pt idx="771">
                  <c:v>32729</c:v>
                </c:pt>
                <c:pt idx="772">
                  <c:v>32736</c:v>
                </c:pt>
                <c:pt idx="773">
                  <c:v>32743</c:v>
                </c:pt>
                <c:pt idx="774">
                  <c:v>32750</c:v>
                </c:pt>
                <c:pt idx="775">
                  <c:v>32757</c:v>
                </c:pt>
                <c:pt idx="776">
                  <c:v>32764</c:v>
                </c:pt>
                <c:pt idx="777">
                  <c:v>32771</c:v>
                </c:pt>
                <c:pt idx="778">
                  <c:v>32778</c:v>
                </c:pt>
                <c:pt idx="779">
                  <c:v>32785</c:v>
                </c:pt>
                <c:pt idx="780">
                  <c:v>32792</c:v>
                </c:pt>
                <c:pt idx="781">
                  <c:v>32799</c:v>
                </c:pt>
                <c:pt idx="782">
                  <c:v>32806</c:v>
                </c:pt>
                <c:pt idx="783">
                  <c:v>32813</c:v>
                </c:pt>
                <c:pt idx="784">
                  <c:v>32820</c:v>
                </c:pt>
                <c:pt idx="785">
                  <c:v>32827</c:v>
                </c:pt>
                <c:pt idx="786">
                  <c:v>32834</c:v>
                </c:pt>
                <c:pt idx="787">
                  <c:v>32841</c:v>
                </c:pt>
                <c:pt idx="788">
                  <c:v>32848</c:v>
                </c:pt>
                <c:pt idx="789">
                  <c:v>32855</c:v>
                </c:pt>
                <c:pt idx="790">
                  <c:v>32862</c:v>
                </c:pt>
                <c:pt idx="791">
                  <c:v>32869</c:v>
                </c:pt>
                <c:pt idx="792">
                  <c:v>32876</c:v>
                </c:pt>
                <c:pt idx="793">
                  <c:v>32883</c:v>
                </c:pt>
                <c:pt idx="794">
                  <c:v>32890</c:v>
                </c:pt>
                <c:pt idx="795">
                  <c:v>32897</c:v>
                </c:pt>
                <c:pt idx="796">
                  <c:v>32904</c:v>
                </c:pt>
                <c:pt idx="797">
                  <c:v>32911</c:v>
                </c:pt>
                <c:pt idx="798">
                  <c:v>32918</c:v>
                </c:pt>
                <c:pt idx="799">
                  <c:v>32925</c:v>
                </c:pt>
                <c:pt idx="800">
                  <c:v>32932</c:v>
                </c:pt>
                <c:pt idx="801">
                  <c:v>32939</c:v>
                </c:pt>
                <c:pt idx="802">
                  <c:v>32946</c:v>
                </c:pt>
                <c:pt idx="803">
                  <c:v>32953</c:v>
                </c:pt>
                <c:pt idx="804">
                  <c:v>32960</c:v>
                </c:pt>
                <c:pt idx="805">
                  <c:v>32967</c:v>
                </c:pt>
                <c:pt idx="806">
                  <c:v>32974</c:v>
                </c:pt>
                <c:pt idx="807">
                  <c:v>32981</c:v>
                </c:pt>
                <c:pt idx="808">
                  <c:v>32988</c:v>
                </c:pt>
                <c:pt idx="809">
                  <c:v>32995</c:v>
                </c:pt>
                <c:pt idx="810">
                  <c:v>33002</c:v>
                </c:pt>
                <c:pt idx="811">
                  <c:v>33009</c:v>
                </c:pt>
                <c:pt idx="812">
                  <c:v>33016</c:v>
                </c:pt>
                <c:pt idx="813">
                  <c:v>33023</c:v>
                </c:pt>
                <c:pt idx="814">
                  <c:v>33030</c:v>
                </c:pt>
                <c:pt idx="815">
                  <c:v>33037</c:v>
                </c:pt>
                <c:pt idx="816">
                  <c:v>33044</c:v>
                </c:pt>
                <c:pt idx="817">
                  <c:v>33051</c:v>
                </c:pt>
                <c:pt idx="818">
                  <c:v>33058</c:v>
                </c:pt>
                <c:pt idx="819">
                  <c:v>33065</c:v>
                </c:pt>
                <c:pt idx="820">
                  <c:v>33072</c:v>
                </c:pt>
                <c:pt idx="821">
                  <c:v>33079</c:v>
                </c:pt>
                <c:pt idx="822">
                  <c:v>33086</c:v>
                </c:pt>
                <c:pt idx="823">
                  <c:v>33093</c:v>
                </c:pt>
                <c:pt idx="824">
                  <c:v>33100</c:v>
                </c:pt>
                <c:pt idx="825">
                  <c:v>33107</c:v>
                </c:pt>
                <c:pt idx="826">
                  <c:v>33114</c:v>
                </c:pt>
                <c:pt idx="827">
                  <c:v>33121</c:v>
                </c:pt>
                <c:pt idx="828">
                  <c:v>33128</c:v>
                </c:pt>
                <c:pt idx="829">
                  <c:v>33135</c:v>
                </c:pt>
                <c:pt idx="830">
                  <c:v>33142</c:v>
                </c:pt>
                <c:pt idx="831">
                  <c:v>33149</c:v>
                </c:pt>
                <c:pt idx="832">
                  <c:v>33156</c:v>
                </c:pt>
                <c:pt idx="833">
                  <c:v>33163</c:v>
                </c:pt>
                <c:pt idx="834">
                  <c:v>33170</c:v>
                </c:pt>
                <c:pt idx="835">
                  <c:v>33177</c:v>
                </c:pt>
                <c:pt idx="836">
                  <c:v>33184</c:v>
                </c:pt>
                <c:pt idx="837">
                  <c:v>33191</c:v>
                </c:pt>
                <c:pt idx="838">
                  <c:v>33198</c:v>
                </c:pt>
                <c:pt idx="839">
                  <c:v>33205</c:v>
                </c:pt>
                <c:pt idx="840">
                  <c:v>33212</c:v>
                </c:pt>
                <c:pt idx="841">
                  <c:v>33219</c:v>
                </c:pt>
                <c:pt idx="842">
                  <c:v>33226</c:v>
                </c:pt>
                <c:pt idx="843">
                  <c:v>33233</c:v>
                </c:pt>
                <c:pt idx="844">
                  <c:v>33240</c:v>
                </c:pt>
                <c:pt idx="845">
                  <c:v>33247</c:v>
                </c:pt>
                <c:pt idx="846">
                  <c:v>33254</c:v>
                </c:pt>
                <c:pt idx="847">
                  <c:v>33261</c:v>
                </c:pt>
                <c:pt idx="848">
                  <c:v>33268</c:v>
                </c:pt>
                <c:pt idx="849">
                  <c:v>33275</c:v>
                </c:pt>
                <c:pt idx="850">
                  <c:v>33282</c:v>
                </c:pt>
                <c:pt idx="851">
                  <c:v>33289</c:v>
                </c:pt>
                <c:pt idx="852">
                  <c:v>33296</c:v>
                </c:pt>
                <c:pt idx="853">
                  <c:v>33303</c:v>
                </c:pt>
                <c:pt idx="854">
                  <c:v>33310</c:v>
                </c:pt>
                <c:pt idx="855">
                  <c:v>33317</c:v>
                </c:pt>
                <c:pt idx="856">
                  <c:v>33324</c:v>
                </c:pt>
                <c:pt idx="857">
                  <c:v>33331</c:v>
                </c:pt>
                <c:pt idx="858">
                  <c:v>33338</c:v>
                </c:pt>
                <c:pt idx="859">
                  <c:v>33345</c:v>
                </c:pt>
                <c:pt idx="860">
                  <c:v>33352</c:v>
                </c:pt>
                <c:pt idx="861">
                  <c:v>33359</c:v>
                </c:pt>
                <c:pt idx="862">
                  <c:v>33366</c:v>
                </c:pt>
                <c:pt idx="863">
                  <c:v>33373</c:v>
                </c:pt>
                <c:pt idx="864">
                  <c:v>33380</c:v>
                </c:pt>
                <c:pt idx="865">
                  <c:v>33387</c:v>
                </c:pt>
                <c:pt idx="866">
                  <c:v>33394</c:v>
                </c:pt>
                <c:pt idx="867">
                  <c:v>33401</c:v>
                </c:pt>
                <c:pt idx="868">
                  <c:v>33408</c:v>
                </c:pt>
                <c:pt idx="869">
                  <c:v>33415</c:v>
                </c:pt>
                <c:pt idx="870">
                  <c:v>33422</c:v>
                </c:pt>
                <c:pt idx="871">
                  <c:v>33429</c:v>
                </c:pt>
                <c:pt idx="872">
                  <c:v>33436</c:v>
                </c:pt>
                <c:pt idx="873">
                  <c:v>33443</c:v>
                </c:pt>
                <c:pt idx="874">
                  <c:v>33450</c:v>
                </c:pt>
                <c:pt idx="875">
                  <c:v>33457</c:v>
                </c:pt>
                <c:pt idx="876">
                  <c:v>33464</c:v>
                </c:pt>
                <c:pt idx="877">
                  <c:v>33471</c:v>
                </c:pt>
                <c:pt idx="878">
                  <c:v>33478</c:v>
                </c:pt>
                <c:pt idx="879">
                  <c:v>33485</c:v>
                </c:pt>
                <c:pt idx="880">
                  <c:v>33492</c:v>
                </c:pt>
                <c:pt idx="881">
                  <c:v>33499</c:v>
                </c:pt>
                <c:pt idx="882">
                  <c:v>33506</c:v>
                </c:pt>
                <c:pt idx="883">
                  <c:v>33513</c:v>
                </c:pt>
                <c:pt idx="884">
                  <c:v>33520</c:v>
                </c:pt>
                <c:pt idx="885">
                  <c:v>33527</c:v>
                </c:pt>
                <c:pt idx="886">
                  <c:v>33534</c:v>
                </c:pt>
                <c:pt idx="887">
                  <c:v>33541</c:v>
                </c:pt>
                <c:pt idx="888">
                  <c:v>33543</c:v>
                </c:pt>
                <c:pt idx="889">
                  <c:v>33544</c:v>
                </c:pt>
                <c:pt idx="890">
                  <c:v>33545</c:v>
                </c:pt>
                <c:pt idx="891">
                  <c:v>33546</c:v>
                </c:pt>
                <c:pt idx="892">
                  <c:v>33547</c:v>
                </c:pt>
                <c:pt idx="893">
                  <c:v>33548</c:v>
                </c:pt>
                <c:pt idx="894">
                  <c:v>33549</c:v>
                </c:pt>
                <c:pt idx="895">
                  <c:v>33550</c:v>
                </c:pt>
                <c:pt idx="896">
                  <c:v>33551</c:v>
                </c:pt>
                <c:pt idx="897">
                  <c:v>33552</c:v>
                </c:pt>
                <c:pt idx="898">
                  <c:v>33553</c:v>
                </c:pt>
                <c:pt idx="899">
                  <c:v>33554</c:v>
                </c:pt>
                <c:pt idx="900">
                  <c:v>33555</c:v>
                </c:pt>
                <c:pt idx="901">
                  <c:v>33556</c:v>
                </c:pt>
                <c:pt idx="902">
                  <c:v>33557</c:v>
                </c:pt>
                <c:pt idx="903">
                  <c:v>33558</c:v>
                </c:pt>
                <c:pt idx="904">
                  <c:v>33559</c:v>
                </c:pt>
                <c:pt idx="905">
                  <c:v>33560</c:v>
                </c:pt>
                <c:pt idx="906">
                  <c:v>33562</c:v>
                </c:pt>
                <c:pt idx="907">
                  <c:v>33563</c:v>
                </c:pt>
                <c:pt idx="908">
                  <c:v>33564</c:v>
                </c:pt>
                <c:pt idx="909">
                  <c:v>33565</c:v>
                </c:pt>
                <c:pt idx="910">
                  <c:v>33566</c:v>
                </c:pt>
                <c:pt idx="911">
                  <c:v>33567</c:v>
                </c:pt>
                <c:pt idx="912">
                  <c:v>33568</c:v>
                </c:pt>
                <c:pt idx="913">
                  <c:v>33569</c:v>
                </c:pt>
                <c:pt idx="914">
                  <c:v>33570</c:v>
                </c:pt>
                <c:pt idx="915">
                  <c:v>33571</c:v>
                </c:pt>
                <c:pt idx="916">
                  <c:v>33572</c:v>
                </c:pt>
                <c:pt idx="917">
                  <c:v>33573</c:v>
                </c:pt>
                <c:pt idx="918">
                  <c:v>33574</c:v>
                </c:pt>
                <c:pt idx="919">
                  <c:v>33575</c:v>
                </c:pt>
                <c:pt idx="920">
                  <c:v>33576</c:v>
                </c:pt>
                <c:pt idx="921">
                  <c:v>33577</c:v>
                </c:pt>
                <c:pt idx="922">
                  <c:v>33578</c:v>
                </c:pt>
                <c:pt idx="923">
                  <c:v>33579</c:v>
                </c:pt>
                <c:pt idx="924">
                  <c:v>33580</c:v>
                </c:pt>
                <c:pt idx="925">
                  <c:v>33581</c:v>
                </c:pt>
                <c:pt idx="926">
                  <c:v>33582</c:v>
                </c:pt>
                <c:pt idx="927">
                  <c:v>33583</c:v>
                </c:pt>
                <c:pt idx="928">
                  <c:v>33584</c:v>
                </c:pt>
                <c:pt idx="929">
                  <c:v>33585</c:v>
                </c:pt>
                <c:pt idx="930">
                  <c:v>33586</c:v>
                </c:pt>
                <c:pt idx="931">
                  <c:v>33587</c:v>
                </c:pt>
                <c:pt idx="932">
                  <c:v>33588</c:v>
                </c:pt>
                <c:pt idx="933">
                  <c:v>33589</c:v>
                </c:pt>
                <c:pt idx="934">
                  <c:v>33590</c:v>
                </c:pt>
                <c:pt idx="935">
                  <c:v>33591</c:v>
                </c:pt>
                <c:pt idx="936">
                  <c:v>33592</c:v>
                </c:pt>
                <c:pt idx="937">
                  <c:v>33593</c:v>
                </c:pt>
                <c:pt idx="938">
                  <c:v>33594</c:v>
                </c:pt>
                <c:pt idx="939">
                  <c:v>33595</c:v>
                </c:pt>
                <c:pt idx="940">
                  <c:v>33596</c:v>
                </c:pt>
                <c:pt idx="941">
                  <c:v>33597</c:v>
                </c:pt>
                <c:pt idx="942">
                  <c:v>33598</c:v>
                </c:pt>
                <c:pt idx="943">
                  <c:v>33599</c:v>
                </c:pt>
                <c:pt idx="944">
                  <c:v>33600</c:v>
                </c:pt>
                <c:pt idx="945">
                  <c:v>33601</c:v>
                </c:pt>
                <c:pt idx="946">
                  <c:v>33602</c:v>
                </c:pt>
                <c:pt idx="947">
                  <c:v>33603</c:v>
                </c:pt>
                <c:pt idx="948">
                  <c:v>33604</c:v>
                </c:pt>
                <c:pt idx="949">
                  <c:v>33605</c:v>
                </c:pt>
                <c:pt idx="950">
                  <c:v>33606</c:v>
                </c:pt>
                <c:pt idx="951">
                  <c:v>33607</c:v>
                </c:pt>
                <c:pt idx="952">
                  <c:v>33608</c:v>
                </c:pt>
                <c:pt idx="953">
                  <c:v>33609</c:v>
                </c:pt>
                <c:pt idx="954">
                  <c:v>33610</c:v>
                </c:pt>
                <c:pt idx="955">
                  <c:v>33611</c:v>
                </c:pt>
                <c:pt idx="956">
                  <c:v>33612</c:v>
                </c:pt>
                <c:pt idx="957">
                  <c:v>33613</c:v>
                </c:pt>
                <c:pt idx="958">
                  <c:v>33614</c:v>
                </c:pt>
                <c:pt idx="959">
                  <c:v>33615</c:v>
                </c:pt>
                <c:pt idx="960">
                  <c:v>33616</c:v>
                </c:pt>
                <c:pt idx="961">
                  <c:v>33617</c:v>
                </c:pt>
                <c:pt idx="962">
                  <c:v>33618</c:v>
                </c:pt>
                <c:pt idx="963">
                  <c:v>33619</c:v>
                </c:pt>
                <c:pt idx="964">
                  <c:v>33620</c:v>
                </c:pt>
                <c:pt idx="965">
                  <c:v>33621</c:v>
                </c:pt>
                <c:pt idx="966">
                  <c:v>33622</c:v>
                </c:pt>
                <c:pt idx="967">
                  <c:v>33623</c:v>
                </c:pt>
                <c:pt idx="968">
                  <c:v>33624</c:v>
                </c:pt>
                <c:pt idx="969">
                  <c:v>33625</c:v>
                </c:pt>
                <c:pt idx="970">
                  <c:v>33626</c:v>
                </c:pt>
                <c:pt idx="971">
                  <c:v>33627</c:v>
                </c:pt>
                <c:pt idx="972">
                  <c:v>33628</c:v>
                </c:pt>
                <c:pt idx="973">
                  <c:v>33629</c:v>
                </c:pt>
                <c:pt idx="974">
                  <c:v>33630</c:v>
                </c:pt>
                <c:pt idx="975">
                  <c:v>33631</c:v>
                </c:pt>
                <c:pt idx="976">
                  <c:v>33632</c:v>
                </c:pt>
                <c:pt idx="977">
                  <c:v>33633</c:v>
                </c:pt>
                <c:pt idx="978">
                  <c:v>33634</c:v>
                </c:pt>
                <c:pt idx="979">
                  <c:v>33635</c:v>
                </c:pt>
                <c:pt idx="980">
                  <c:v>33636</c:v>
                </c:pt>
                <c:pt idx="981">
                  <c:v>33637</c:v>
                </c:pt>
                <c:pt idx="982">
                  <c:v>33638</c:v>
                </c:pt>
                <c:pt idx="983">
                  <c:v>33639</c:v>
                </c:pt>
                <c:pt idx="984">
                  <c:v>33640</c:v>
                </c:pt>
                <c:pt idx="985">
                  <c:v>33641</c:v>
                </c:pt>
                <c:pt idx="986">
                  <c:v>33642</c:v>
                </c:pt>
                <c:pt idx="987">
                  <c:v>33643</c:v>
                </c:pt>
                <c:pt idx="988">
                  <c:v>33644</c:v>
                </c:pt>
                <c:pt idx="989">
                  <c:v>33645</c:v>
                </c:pt>
                <c:pt idx="990">
                  <c:v>33646</c:v>
                </c:pt>
                <c:pt idx="991">
                  <c:v>33647</c:v>
                </c:pt>
                <c:pt idx="992">
                  <c:v>33648</c:v>
                </c:pt>
                <c:pt idx="993">
                  <c:v>33649</c:v>
                </c:pt>
                <c:pt idx="994">
                  <c:v>33650</c:v>
                </c:pt>
                <c:pt idx="995">
                  <c:v>33651</c:v>
                </c:pt>
                <c:pt idx="996">
                  <c:v>33652</c:v>
                </c:pt>
                <c:pt idx="997">
                  <c:v>33653</c:v>
                </c:pt>
                <c:pt idx="998">
                  <c:v>33654</c:v>
                </c:pt>
                <c:pt idx="999">
                  <c:v>33655</c:v>
                </c:pt>
                <c:pt idx="1000">
                  <c:v>33656</c:v>
                </c:pt>
                <c:pt idx="1001">
                  <c:v>33657</c:v>
                </c:pt>
                <c:pt idx="1002">
                  <c:v>33658</c:v>
                </c:pt>
                <c:pt idx="1003">
                  <c:v>33659</c:v>
                </c:pt>
                <c:pt idx="1004">
                  <c:v>33660</c:v>
                </c:pt>
                <c:pt idx="1005">
                  <c:v>33661</c:v>
                </c:pt>
                <c:pt idx="1006">
                  <c:v>33662</c:v>
                </c:pt>
                <c:pt idx="1007">
                  <c:v>33663</c:v>
                </c:pt>
                <c:pt idx="1008">
                  <c:v>33664</c:v>
                </c:pt>
                <c:pt idx="1009">
                  <c:v>33665</c:v>
                </c:pt>
                <c:pt idx="1010">
                  <c:v>33666</c:v>
                </c:pt>
                <c:pt idx="1011">
                  <c:v>33667</c:v>
                </c:pt>
                <c:pt idx="1012">
                  <c:v>33668</c:v>
                </c:pt>
                <c:pt idx="1013">
                  <c:v>33669</c:v>
                </c:pt>
                <c:pt idx="1014">
                  <c:v>33670</c:v>
                </c:pt>
                <c:pt idx="1015">
                  <c:v>33671</c:v>
                </c:pt>
                <c:pt idx="1016">
                  <c:v>33672</c:v>
                </c:pt>
                <c:pt idx="1017">
                  <c:v>33673</c:v>
                </c:pt>
                <c:pt idx="1018">
                  <c:v>33674</c:v>
                </c:pt>
                <c:pt idx="1019">
                  <c:v>33675</c:v>
                </c:pt>
                <c:pt idx="1020">
                  <c:v>33676</c:v>
                </c:pt>
                <c:pt idx="1021">
                  <c:v>33677</c:v>
                </c:pt>
                <c:pt idx="1022">
                  <c:v>33678</c:v>
                </c:pt>
                <c:pt idx="1023">
                  <c:v>33679</c:v>
                </c:pt>
                <c:pt idx="1024">
                  <c:v>33680</c:v>
                </c:pt>
                <c:pt idx="1025">
                  <c:v>33681</c:v>
                </c:pt>
                <c:pt idx="1026">
                  <c:v>33682</c:v>
                </c:pt>
                <c:pt idx="1027">
                  <c:v>33683</c:v>
                </c:pt>
                <c:pt idx="1028">
                  <c:v>33684</c:v>
                </c:pt>
                <c:pt idx="1029">
                  <c:v>33685</c:v>
                </c:pt>
                <c:pt idx="1030">
                  <c:v>33686</c:v>
                </c:pt>
                <c:pt idx="1031">
                  <c:v>33687</c:v>
                </c:pt>
                <c:pt idx="1032">
                  <c:v>33688</c:v>
                </c:pt>
                <c:pt idx="1033">
                  <c:v>33689</c:v>
                </c:pt>
                <c:pt idx="1034">
                  <c:v>33690</c:v>
                </c:pt>
                <c:pt idx="1035">
                  <c:v>33691</c:v>
                </c:pt>
                <c:pt idx="1036">
                  <c:v>33692</c:v>
                </c:pt>
                <c:pt idx="1037">
                  <c:v>33693</c:v>
                </c:pt>
                <c:pt idx="1038">
                  <c:v>33694</c:v>
                </c:pt>
                <c:pt idx="1039">
                  <c:v>33695</c:v>
                </c:pt>
                <c:pt idx="1040">
                  <c:v>33696</c:v>
                </c:pt>
                <c:pt idx="1041">
                  <c:v>33697</c:v>
                </c:pt>
                <c:pt idx="1042">
                  <c:v>33698</c:v>
                </c:pt>
                <c:pt idx="1043">
                  <c:v>33699</c:v>
                </c:pt>
                <c:pt idx="1044">
                  <c:v>33700</c:v>
                </c:pt>
                <c:pt idx="1045">
                  <c:v>33701</c:v>
                </c:pt>
                <c:pt idx="1046">
                  <c:v>33702</c:v>
                </c:pt>
                <c:pt idx="1047">
                  <c:v>33703</c:v>
                </c:pt>
                <c:pt idx="1048">
                  <c:v>33704</c:v>
                </c:pt>
                <c:pt idx="1049">
                  <c:v>33705</c:v>
                </c:pt>
                <c:pt idx="1050">
                  <c:v>33706</c:v>
                </c:pt>
                <c:pt idx="1051">
                  <c:v>33707</c:v>
                </c:pt>
                <c:pt idx="1052">
                  <c:v>33728</c:v>
                </c:pt>
                <c:pt idx="1053">
                  <c:v>33729</c:v>
                </c:pt>
                <c:pt idx="1054">
                  <c:v>33730</c:v>
                </c:pt>
                <c:pt idx="1055">
                  <c:v>33731</c:v>
                </c:pt>
                <c:pt idx="1056">
                  <c:v>33732</c:v>
                </c:pt>
                <c:pt idx="1057">
                  <c:v>33733</c:v>
                </c:pt>
                <c:pt idx="1058">
                  <c:v>33734</c:v>
                </c:pt>
                <c:pt idx="1059">
                  <c:v>33735</c:v>
                </c:pt>
                <c:pt idx="1060">
                  <c:v>33736</c:v>
                </c:pt>
                <c:pt idx="1061">
                  <c:v>33737</c:v>
                </c:pt>
                <c:pt idx="1062">
                  <c:v>33738</c:v>
                </c:pt>
                <c:pt idx="1063">
                  <c:v>33739</c:v>
                </c:pt>
                <c:pt idx="1064">
                  <c:v>33740</c:v>
                </c:pt>
                <c:pt idx="1065">
                  <c:v>33741</c:v>
                </c:pt>
                <c:pt idx="1066">
                  <c:v>33742</c:v>
                </c:pt>
                <c:pt idx="1067">
                  <c:v>33743</c:v>
                </c:pt>
                <c:pt idx="1068">
                  <c:v>33744</c:v>
                </c:pt>
                <c:pt idx="1069">
                  <c:v>33745</c:v>
                </c:pt>
                <c:pt idx="1070">
                  <c:v>33746</c:v>
                </c:pt>
                <c:pt idx="1071">
                  <c:v>33747</c:v>
                </c:pt>
                <c:pt idx="1072">
                  <c:v>33748</c:v>
                </c:pt>
                <c:pt idx="1073">
                  <c:v>33749</c:v>
                </c:pt>
                <c:pt idx="1074">
                  <c:v>33750</c:v>
                </c:pt>
                <c:pt idx="1075">
                  <c:v>33751</c:v>
                </c:pt>
                <c:pt idx="1076">
                  <c:v>33752</c:v>
                </c:pt>
                <c:pt idx="1077">
                  <c:v>33753</c:v>
                </c:pt>
                <c:pt idx="1078">
                  <c:v>33754</c:v>
                </c:pt>
                <c:pt idx="1079">
                  <c:v>33755</c:v>
                </c:pt>
                <c:pt idx="1080">
                  <c:v>33756</c:v>
                </c:pt>
                <c:pt idx="1081">
                  <c:v>33757</c:v>
                </c:pt>
                <c:pt idx="1082">
                  <c:v>33758</c:v>
                </c:pt>
                <c:pt idx="1083">
                  <c:v>33759</c:v>
                </c:pt>
                <c:pt idx="1084">
                  <c:v>33760</c:v>
                </c:pt>
                <c:pt idx="1085">
                  <c:v>33761</c:v>
                </c:pt>
                <c:pt idx="1086">
                  <c:v>33762</c:v>
                </c:pt>
                <c:pt idx="1087">
                  <c:v>33763</c:v>
                </c:pt>
                <c:pt idx="1088">
                  <c:v>33764</c:v>
                </c:pt>
                <c:pt idx="1089">
                  <c:v>33765</c:v>
                </c:pt>
                <c:pt idx="1090">
                  <c:v>33766</c:v>
                </c:pt>
                <c:pt idx="1091">
                  <c:v>33767</c:v>
                </c:pt>
                <c:pt idx="1092">
                  <c:v>33768</c:v>
                </c:pt>
                <c:pt idx="1093">
                  <c:v>33769</c:v>
                </c:pt>
                <c:pt idx="1094">
                  <c:v>33770</c:v>
                </c:pt>
                <c:pt idx="1095">
                  <c:v>33771</c:v>
                </c:pt>
                <c:pt idx="1096">
                  <c:v>33772</c:v>
                </c:pt>
                <c:pt idx="1097">
                  <c:v>33773</c:v>
                </c:pt>
                <c:pt idx="1098">
                  <c:v>33774</c:v>
                </c:pt>
                <c:pt idx="1099">
                  <c:v>33775</c:v>
                </c:pt>
                <c:pt idx="1100">
                  <c:v>33776</c:v>
                </c:pt>
                <c:pt idx="1101">
                  <c:v>33777</c:v>
                </c:pt>
                <c:pt idx="1102">
                  <c:v>33778</c:v>
                </c:pt>
                <c:pt idx="1103">
                  <c:v>33779</c:v>
                </c:pt>
                <c:pt idx="1104">
                  <c:v>33780</c:v>
                </c:pt>
                <c:pt idx="1105">
                  <c:v>33781</c:v>
                </c:pt>
                <c:pt idx="1106">
                  <c:v>33782</c:v>
                </c:pt>
                <c:pt idx="1107">
                  <c:v>33783</c:v>
                </c:pt>
                <c:pt idx="1108">
                  <c:v>33784</c:v>
                </c:pt>
                <c:pt idx="1109">
                  <c:v>33785</c:v>
                </c:pt>
                <c:pt idx="1110">
                  <c:v>33786</c:v>
                </c:pt>
                <c:pt idx="1111">
                  <c:v>33787</c:v>
                </c:pt>
                <c:pt idx="1112">
                  <c:v>33788</c:v>
                </c:pt>
                <c:pt idx="1113">
                  <c:v>33789</c:v>
                </c:pt>
                <c:pt idx="1114">
                  <c:v>33790</c:v>
                </c:pt>
                <c:pt idx="1115">
                  <c:v>33791</c:v>
                </c:pt>
                <c:pt idx="1116">
                  <c:v>33792</c:v>
                </c:pt>
                <c:pt idx="1117">
                  <c:v>33793</c:v>
                </c:pt>
                <c:pt idx="1118">
                  <c:v>33794</c:v>
                </c:pt>
                <c:pt idx="1119">
                  <c:v>33795</c:v>
                </c:pt>
                <c:pt idx="1120">
                  <c:v>33796</c:v>
                </c:pt>
                <c:pt idx="1121">
                  <c:v>33797</c:v>
                </c:pt>
                <c:pt idx="1122">
                  <c:v>33798</c:v>
                </c:pt>
                <c:pt idx="1123">
                  <c:v>33799</c:v>
                </c:pt>
                <c:pt idx="1124">
                  <c:v>33800</c:v>
                </c:pt>
                <c:pt idx="1125">
                  <c:v>33801</c:v>
                </c:pt>
                <c:pt idx="1126">
                  <c:v>33802</c:v>
                </c:pt>
                <c:pt idx="1127">
                  <c:v>33803</c:v>
                </c:pt>
                <c:pt idx="1128">
                  <c:v>33804</c:v>
                </c:pt>
                <c:pt idx="1129">
                  <c:v>33805</c:v>
                </c:pt>
                <c:pt idx="1130">
                  <c:v>33806</c:v>
                </c:pt>
                <c:pt idx="1131">
                  <c:v>33807</c:v>
                </c:pt>
                <c:pt idx="1132">
                  <c:v>33808</c:v>
                </c:pt>
                <c:pt idx="1133">
                  <c:v>33809</c:v>
                </c:pt>
                <c:pt idx="1134">
                  <c:v>33810</c:v>
                </c:pt>
                <c:pt idx="1135">
                  <c:v>33811</c:v>
                </c:pt>
                <c:pt idx="1136">
                  <c:v>33812</c:v>
                </c:pt>
                <c:pt idx="1137">
                  <c:v>33813</c:v>
                </c:pt>
                <c:pt idx="1138">
                  <c:v>33814</c:v>
                </c:pt>
                <c:pt idx="1139">
                  <c:v>33815</c:v>
                </c:pt>
                <c:pt idx="1140">
                  <c:v>33816</c:v>
                </c:pt>
                <c:pt idx="1141">
                  <c:v>33817</c:v>
                </c:pt>
                <c:pt idx="1142">
                  <c:v>33818</c:v>
                </c:pt>
                <c:pt idx="1143">
                  <c:v>33819</c:v>
                </c:pt>
                <c:pt idx="1144">
                  <c:v>33820</c:v>
                </c:pt>
                <c:pt idx="1145">
                  <c:v>33821</c:v>
                </c:pt>
                <c:pt idx="1146">
                  <c:v>33822</c:v>
                </c:pt>
                <c:pt idx="1147">
                  <c:v>33823</c:v>
                </c:pt>
                <c:pt idx="1148">
                  <c:v>33824</c:v>
                </c:pt>
                <c:pt idx="1149">
                  <c:v>33825</c:v>
                </c:pt>
                <c:pt idx="1150">
                  <c:v>33826</c:v>
                </c:pt>
                <c:pt idx="1151">
                  <c:v>33827</c:v>
                </c:pt>
                <c:pt idx="1152">
                  <c:v>33828</c:v>
                </c:pt>
                <c:pt idx="1153">
                  <c:v>33829</c:v>
                </c:pt>
                <c:pt idx="1154">
                  <c:v>33830</c:v>
                </c:pt>
                <c:pt idx="1155">
                  <c:v>33831</c:v>
                </c:pt>
                <c:pt idx="1156">
                  <c:v>33832</c:v>
                </c:pt>
                <c:pt idx="1157">
                  <c:v>33833</c:v>
                </c:pt>
                <c:pt idx="1158">
                  <c:v>33834</c:v>
                </c:pt>
                <c:pt idx="1159">
                  <c:v>33835</c:v>
                </c:pt>
                <c:pt idx="1160">
                  <c:v>33836</c:v>
                </c:pt>
                <c:pt idx="1161">
                  <c:v>33837</c:v>
                </c:pt>
                <c:pt idx="1162">
                  <c:v>33838</c:v>
                </c:pt>
                <c:pt idx="1163">
                  <c:v>33839</c:v>
                </c:pt>
                <c:pt idx="1164">
                  <c:v>33840</c:v>
                </c:pt>
                <c:pt idx="1165">
                  <c:v>33841</c:v>
                </c:pt>
                <c:pt idx="1166">
                  <c:v>33842</c:v>
                </c:pt>
                <c:pt idx="1167">
                  <c:v>33843</c:v>
                </c:pt>
                <c:pt idx="1168">
                  <c:v>33844</c:v>
                </c:pt>
                <c:pt idx="1169">
                  <c:v>33845</c:v>
                </c:pt>
                <c:pt idx="1170">
                  <c:v>33846</c:v>
                </c:pt>
                <c:pt idx="1171">
                  <c:v>33847</c:v>
                </c:pt>
                <c:pt idx="1172">
                  <c:v>33848</c:v>
                </c:pt>
                <c:pt idx="1173">
                  <c:v>33849</c:v>
                </c:pt>
                <c:pt idx="1174">
                  <c:v>33850</c:v>
                </c:pt>
                <c:pt idx="1175">
                  <c:v>33851</c:v>
                </c:pt>
                <c:pt idx="1176">
                  <c:v>33852</c:v>
                </c:pt>
                <c:pt idx="1177">
                  <c:v>33853</c:v>
                </c:pt>
                <c:pt idx="1178">
                  <c:v>33854</c:v>
                </c:pt>
                <c:pt idx="1179">
                  <c:v>33855</c:v>
                </c:pt>
                <c:pt idx="1180">
                  <c:v>33856</c:v>
                </c:pt>
                <c:pt idx="1181">
                  <c:v>33857</c:v>
                </c:pt>
                <c:pt idx="1182">
                  <c:v>33858</c:v>
                </c:pt>
                <c:pt idx="1183">
                  <c:v>33859</c:v>
                </c:pt>
                <c:pt idx="1184">
                  <c:v>33860</c:v>
                </c:pt>
                <c:pt idx="1185">
                  <c:v>33861</c:v>
                </c:pt>
                <c:pt idx="1186">
                  <c:v>33862</c:v>
                </c:pt>
                <c:pt idx="1187">
                  <c:v>33863</c:v>
                </c:pt>
                <c:pt idx="1188">
                  <c:v>33864</c:v>
                </c:pt>
                <c:pt idx="1189">
                  <c:v>33865</c:v>
                </c:pt>
                <c:pt idx="1190">
                  <c:v>33866</c:v>
                </c:pt>
                <c:pt idx="1191">
                  <c:v>33867</c:v>
                </c:pt>
                <c:pt idx="1192">
                  <c:v>33868</c:v>
                </c:pt>
                <c:pt idx="1193">
                  <c:v>33869</c:v>
                </c:pt>
                <c:pt idx="1194">
                  <c:v>33870</c:v>
                </c:pt>
                <c:pt idx="1195">
                  <c:v>33871</c:v>
                </c:pt>
                <c:pt idx="1196">
                  <c:v>33872</c:v>
                </c:pt>
                <c:pt idx="1197">
                  <c:v>33873</c:v>
                </c:pt>
                <c:pt idx="1198">
                  <c:v>33874</c:v>
                </c:pt>
                <c:pt idx="1199">
                  <c:v>33875</c:v>
                </c:pt>
                <c:pt idx="1200">
                  <c:v>33876</c:v>
                </c:pt>
                <c:pt idx="1201">
                  <c:v>33877</c:v>
                </c:pt>
                <c:pt idx="1202">
                  <c:v>33878</c:v>
                </c:pt>
                <c:pt idx="1203">
                  <c:v>33879</c:v>
                </c:pt>
                <c:pt idx="1204">
                  <c:v>33880</c:v>
                </c:pt>
                <c:pt idx="1205">
                  <c:v>33881</c:v>
                </c:pt>
                <c:pt idx="1206">
                  <c:v>33882</c:v>
                </c:pt>
                <c:pt idx="1207">
                  <c:v>33883</c:v>
                </c:pt>
                <c:pt idx="1208">
                  <c:v>33884</c:v>
                </c:pt>
                <c:pt idx="1209">
                  <c:v>33885</c:v>
                </c:pt>
                <c:pt idx="1210">
                  <c:v>33886</c:v>
                </c:pt>
                <c:pt idx="1211">
                  <c:v>33887</c:v>
                </c:pt>
                <c:pt idx="1212">
                  <c:v>33888</c:v>
                </c:pt>
                <c:pt idx="1213">
                  <c:v>33889</c:v>
                </c:pt>
                <c:pt idx="1214">
                  <c:v>33890</c:v>
                </c:pt>
                <c:pt idx="1215">
                  <c:v>33891</c:v>
                </c:pt>
                <c:pt idx="1216">
                  <c:v>33892</c:v>
                </c:pt>
                <c:pt idx="1217">
                  <c:v>33893</c:v>
                </c:pt>
                <c:pt idx="1218">
                  <c:v>33894</c:v>
                </c:pt>
                <c:pt idx="1219">
                  <c:v>33895</c:v>
                </c:pt>
                <c:pt idx="1220">
                  <c:v>33896</c:v>
                </c:pt>
                <c:pt idx="1221">
                  <c:v>33897</c:v>
                </c:pt>
                <c:pt idx="1222">
                  <c:v>33898</c:v>
                </c:pt>
                <c:pt idx="1223">
                  <c:v>33899</c:v>
                </c:pt>
                <c:pt idx="1224">
                  <c:v>33900</c:v>
                </c:pt>
                <c:pt idx="1225">
                  <c:v>33901</c:v>
                </c:pt>
                <c:pt idx="1226">
                  <c:v>33902</c:v>
                </c:pt>
                <c:pt idx="1227">
                  <c:v>33903</c:v>
                </c:pt>
                <c:pt idx="1228">
                  <c:v>33904</c:v>
                </c:pt>
                <c:pt idx="1229">
                  <c:v>33905</c:v>
                </c:pt>
                <c:pt idx="1230">
                  <c:v>33906</c:v>
                </c:pt>
                <c:pt idx="1231">
                  <c:v>33907</c:v>
                </c:pt>
                <c:pt idx="1232">
                  <c:v>33908</c:v>
                </c:pt>
                <c:pt idx="1233">
                  <c:v>33923</c:v>
                </c:pt>
                <c:pt idx="1234">
                  <c:v>33924</c:v>
                </c:pt>
                <c:pt idx="1235">
                  <c:v>33925</c:v>
                </c:pt>
                <c:pt idx="1236">
                  <c:v>33926</c:v>
                </c:pt>
                <c:pt idx="1237">
                  <c:v>33927</c:v>
                </c:pt>
                <c:pt idx="1238">
                  <c:v>33928</c:v>
                </c:pt>
                <c:pt idx="1239">
                  <c:v>33929</c:v>
                </c:pt>
                <c:pt idx="1240">
                  <c:v>33930</c:v>
                </c:pt>
                <c:pt idx="1241">
                  <c:v>33931</c:v>
                </c:pt>
                <c:pt idx="1242">
                  <c:v>33932</c:v>
                </c:pt>
                <c:pt idx="1243">
                  <c:v>33933</c:v>
                </c:pt>
                <c:pt idx="1244">
                  <c:v>33934</c:v>
                </c:pt>
                <c:pt idx="1245">
                  <c:v>33935</c:v>
                </c:pt>
                <c:pt idx="1246">
                  <c:v>33936</c:v>
                </c:pt>
                <c:pt idx="1247">
                  <c:v>33937</c:v>
                </c:pt>
                <c:pt idx="1248">
                  <c:v>33938</c:v>
                </c:pt>
                <c:pt idx="1249">
                  <c:v>33939</c:v>
                </c:pt>
                <c:pt idx="1250">
                  <c:v>33940</c:v>
                </c:pt>
                <c:pt idx="1251">
                  <c:v>33941</c:v>
                </c:pt>
                <c:pt idx="1252">
                  <c:v>33942</c:v>
                </c:pt>
                <c:pt idx="1253">
                  <c:v>33943</c:v>
                </c:pt>
                <c:pt idx="1254">
                  <c:v>33944</c:v>
                </c:pt>
                <c:pt idx="1255">
                  <c:v>33945</c:v>
                </c:pt>
                <c:pt idx="1256">
                  <c:v>33946</c:v>
                </c:pt>
                <c:pt idx="1257">
                  <c:v>33947</c:v>
                </c:pt>
                <c:pt idx="1258">
                  <c:v>33948</c:v>
                </c:pt>
                <c:pt idx="1259">
                  <c:v>33949</c:v>
                </c:pt>
                <c:pt idx="1260">
                  <c:v>33950</c:v>
                </c:pt>
                <c:pt idx="1261">
                  <c:v>33951</c:v>
                </c:pt>
                <c:pt idx="1262">
                  <c:v>33952</c:v>
                </c:pt>
                <c:pt idx="1263">
                  <c:v>33953</c:v>
                </c:pt>
                <c:pt idx="1264">
                  <c:v>33954</c:v>
                </c:pt>
                <c:pt idx="1265">
                  <c:v>33955</c:v>
                </c:pt>
                <c:pt idx="1266">
                  <c:v>33956</c:v>
                </c:pt>
                <c:pt idx="1267">
                  <c:v>33957</c:v>
                </c:pt>
                <c:pt idx="1268">
                  <c:v>33958</c:v>
                </c:pt>
                <c:pt idx="1269">
                  <c:v>33959</c:v>
                </c:pt>
                <c:pt idx="1270">
                  <c:v>33960</c:v>
                </c:pt>
                <c:pt idx="1271">
                  <c:v>33961</c:v>
                </c:pt>
                <c:pt idx="1272">
                  <c:v>33962</c:v>
                </c:pt>
                <c:pt idx="1273">
                  <c:v>33963</c:v>
                </c:pt>
                <c:pt idx="1274">
                  <c:v>33964</c:v>
                </c:pt>
                <c:pt idx="1275">
                  <c:v>33965</c:v>
                </c:pt>
                <c:pt idx="1276">
                  <c:v>33966</c:v>
                </c:pt>
                <c:pt idx="1277">
                  <c:v>33967</c:v>
                </c:pt>
                <c:pt idx="1278">
                  <c:v>33968</c:v>
                </c:pt>
                <c:pt idx="1279">
                  <c:v>33969</c:v>
                </c:pt>
                <c:pt idx="1280">
                  <c:v>33970</c:v>
                </c:pt>
                <c:pt idx="1281">
                  <c:v>33971</c:v>
                </c:pt>
                <c:pt idx="1282">
                  <c:v>33972</c:v>
                </c:pt>
                <c:pt idx="1283">
                  <c:v>33973</c:v>
                </c:pt>
                <c:pt idx="1284">
                  <c:v>33974</c:v>
                </c:pt>
                <c:pt idx="1285">
                  <c:v>33975</c:v>
                </c:pt>
                <c:pt idx="1286">
                  <c:v>33976</c:v>
                </c:pt>
                <c:pt idx="1287">
                  <c:v>33977</c:v>
                </c:pt>
                <c:pt idx="1288">
                  <c:v>33978</c:v>
                </c:pt>
                <c:pt idx="1289">
                  <c:v>33979</c:v>
                </c:pt>
                <c:pt idx="1290">
                  <c:v>33980</c:v>
                </c:pt>
                <c:pt idx="1291">
                  <c:v>33981</c:v>
                </c:pt>
                <c:pt idx="1292">
                  <c:v>33982</c:v>
                </c:pt>
                <c:pt idx="1293">
                  <c:v>33983</c:v>
                </c:pt>
                <c:pt idx="1294">
                  <c:v>33984</c:v>
                </c:pt>
                <c:pt idx="1295">
                  <c:v>33985</c:v>
                </c:pt>
                <c:pt idx="1296">
                  <c:v>33986</c:v>
                </c:pt>
                <c:pt idx="1297">
                  <c:v>33987</c:v>
                </c:pt>
                <c:pt idx="1298">
                  <c:v>33988</c:v>
                </c:pt>
                <c:pt idx="1299">
                  <c:v>33989</c:v>
                </c:pt>
                <c:pt idx="1300">
                  <c:v>33990</c:v>
                </c:pt>
                <c:pt idx="1301">
                  <c:v>33991</c:v>
                </c:pt>
                <c:pt idx="1302">
                  <c:v>33992</c:v>
                </c:pt>
                <c:pt idx="1303">
                  <c:v>33993</c:v>
                </c:pt>
                <c:pt idx="1304">
                  <c:v>33994</c:v>
                </c:pt>
                <c:pt idx="1305">
                  <c:v>33995</c:v>
                </c:pt>
                <c:pt idx="1306">
                  <c:v>33996</c:v>
                </c:pt>
                <c:pt idx="1307">
                  <c:v>33997</c:v>
                </c:pt>
                <c:pt idx="1308">
                  <c:v>33998</c:v>
                </c:pt>
                <c:pt idx="1309">
                  <c:v>33999</c:v>
                </c:pt>
                <c:pt idx="1310">
                  <c:v>34000</c:v>
                </c:pt>
                <c:pt idx="1311">
                  <c:v>34001</c:v>
                </c:pt>
                <c:pt idx="1312">
                  <c:v>34002</c:v>
                </c:pt>
                <c:pt idx="1313">
                  <c:v>34003</c:v>
                </c:pt>
                <c:pt idx="1314">
                  <c:v>34004</c:v>
                </c:pt>
                <c:pt idx="1315">
                  <c:v>34005</c:v>
                </c:pt>
                <c:pt idx="1316">
                  <c:v>34006</c:v>
                </c:pt>
                <c:pt idx="1317">
                  <c:v>34007</c:v>
                </c:pt>
                <c:pt idx="1318">
                  <c:v>34008</c:v>
                </c:pt>
                <c:pt idx="1319">
                  <c:v>34009</c:v>
                </c:pt>
                <c:pt idx="1320">
                  <c:v>34010</c:v>
                </c:pt>
                <c:pt idx="1321">
                  <c:v>34011</c:v>
                </c:pt>
                <c:pt idx="1322">
                  <c:v>34012</c:v>
                </c:pt>
                <c:pt idx="1323">
                  <c:v>34013</c:v>
                </c:pt>
                <c:pt idx="1324">
                  <c:v>34014</c:v>
                </c:pt>
                <c:pt idx="1325">
                  <c:v>34015</c:v>
                </c:pt>
                <c:pt idx="1326">
                  <c:v>34016</c:v>
                </c:pt>
                <c:pt idx="1327">
                  <c:v>34017</c:v>
                </c:pt>
                <c:pt idx="1328">
                  <c:v>34018</c:v>
                </c:pt>
                <c:pt idx="1329">
                  <c:v>34019</c:v>
                </c:pt>
                <c:pt idx="1330">
                  <c:v>34020</c:v>
                </c:pt>
                <c:pt idx="1331">
                  <c:v>34021</c:v>
                </c:pt>
                <c:pt idx="1332">
                  <c:v>34022</c:v>
                </c:pt>
                <c:pt idx="1333">
                  <c:v>34023</c:v>
                </c:pt>
                <c:pt idx="1334">
                  <c:v>34024</c:v>
                </c:pt>
                <c:pt idx="1335">
                  <c:v>34025</c:v>
                </c:pt>
                <c:pt idx="1336">
                  <c:v>34026</c:v>
                </c:pt>
                <c:pt idx="1337">
                  <c:v>34027</c:v>
                </c:pt>
                <c:pt idx="1338">
                  <c:v>34028</c:v>
                </c:pt>
                <c:pt idx="1339">
                  <c:v>34029</c:v>
                </c:pt>
                <c:pt idx="1340">
                  <c:v>34030</c:v>
                </c:pt>
                <c:pt idx="1341">
                  <c:v>34031</c:v>
                </c:pt>
                <c:pt idx="1342">
                  <c:v>34032</c:v>
                </c:pt>
                <c:pt idx="1343">
                  <c:v>34033</c:v>
                </c:pt>
                <c:pt idx="1344">
                  <c:v>34034</c:v>
                </c:pt>
                <c:pt idx="1345">
                  <c:v>34035</c:v>
                </c:pt>
                <c:pt idx="1346">
                  <c:v>34036</c:v>
                </c:pt>
                <c:pt idx="1347">
                  <c:v>34037</c:v>
                </c:pt>
                <c:pt idx="1348">
                  <c:v>34038</c:v>
                </c:pt>
                <c:pt idx="1349">
                  <c:v>34039</c:v>
                </c:pt>
                <c:pt idx="1350">
                  <c:v>34040</c:v>
                </c:pt>
                <c:pt idx="1351">
                  <c:v>34041</c:v>
                </c:pt>
                <c:pt idx="1352">
                  <c:v>34042</c:v>
                </c:pt>
                <c:pt idx="1353">
                  <c:v>34043</c:v>
                </c:pt>
                <c:pt idx="1354">
                  <c:v>34044</c:v>
                </c:pt>
                <c:pt idx="1355">
                  <c:v>34045</c:v>
                </c:pt>
                <c:pt idx="1356">
                  <c:v>34046</c:v>
                </c:pt>
                <c:pt idx="1357">
                  <c:v>34047</c:v>
                </c:pt>
                <c:pt idx="1358">
                  <c:v>34048</c:v>
                </c:pt>
                <c:pt idx="1359">
                  <c:v>34049</c:v>
                </c:pt>
                <c:pt idx="1360">
                  <c:v>34050</c:v>
                </c:pt>
                <c:pt idx="1361">
                  <c:v>34051</c:v>
                </c:pt>
                <c:pt idx="1362">
                  <c:v>34052</c:v>
                </c:pt>
                <c:pt idx="1363">
                  <c:v>34053</c:v>
                </c:pt>
                <c:pt idx="1364">
                  <c:v>34054</c:v>
                </c:pt>
                <c:pt idx="1365">
                  <c:v>34055</c:v>
                </c:pt>
                <c:pt idx="1366">
                  <c:v>34056</c:v>
                </c:pt>
                <c:pt idx="1367">
                  <c:v>34057</c:v>
                </c:pt>
                <c:pt idx="1368">
                  <c:v>34058</c:v>
                </c:pt>
                <c:pt idx="1369">
                  <c:v>34059</c:v>
                </c:pt>
                <c:pt idx="1370">
                  <c:v>34060</c:v>
                </c:pt>
                <c:pt idx="1371">
                  <c:v>34061</c:v>
                </c:pt>
                <c:pt idx="1372">
                  <c:v>34062</c:v>
                </c:pt>
                <c:pt idx="1373">
                  <c:v>34063</c:v>
                </c:pt>
                <c:pt idx="1374">
                  <c:v>34064</c:v>
                </c:pt>
                <c:pt idx="1375">
                  <c:v>34065</c:v>
                </c:pt>
                <c:pt idx="1376">
                  <c:v>34066</c:v>
                </c:pt>
                <c:pt idx="1377">
                  <c:v>34067</c:v>
                </c:pt>
                <c:pt idx="1378">
                  <c:v>34068</c:v>
                </c:pt>
                <c:pt idx="1379">
                  <c:v>34069</c:v>
                </c:pt>
                <c:pt idx="1380">
                  <c:v>34070</c:v>
                </c:pt>
                <c:pt idx="1381">
                  <c:v>34071</c:v>
                </c:pt>
                <c:pt idx="1382">
                  <c:v>34072</c:v>
                </c:pt>
                <c:pt idx="1383">
                  <c:v>34073</c:v>
                </c:pt>
                <c:pt idx="1384">
                  <c:v>34074</c:v>
                </c:pt>
                <c:pt idx="1385">
                  <c:v>34075</c:v>
                </c:pt>
                <c:pt idx="1386">
                  <c:v>34076</c:v>
                </c:pt>
                <c:pt idx="1387">
                  <c:v>34077</c:v>
                </c:pt>
                <c:pt idx="1388">
                  <c:v>34078</c:v>
                </c:pt>
                <c:pt idx="1389">
                  <c:v>34079</c:v>
                </c:pt>
                <c:pt idx="1390">
                  <c:v>34080</c:v>
                </c:pt>
                <c:pt idx="1391">
                  <c:v>34081</c:v>
                </c:pt>
                <c:pt idx="1392">
                  <c:v>34082</c:v>
                </c:pt>
                <c:pt idx="1393">
                  <c:v>34083</c:v>
                </c:pt>
                <c:pt idx="1394">
                  <c:v>34084</c:v>
                </c:pt>
                <c:pt idx="1395">
                  <c:v>34085</c:v>
                </c:pt>
                <c:pt idx="1396">
                  <c:v>34086</c:v>
                </c:pt>
                <c:pt idx="1397">
                  <c:v>34087</c:v>
                </c:pt>
                <c:pt idx="1398">
                  <c:v>34088</c:v>
                </c:pt>
                <c:pt idx="1399">
                  <c:v>34089</c:v>
                </c:pt>
                <c:pt idx="1400">
                  <c:v>34090</c:v>
                </c:pt>
                <c:pt idx="1401">
                  <c:v>34091</c:v>
                </c:pt>
                <c:pt idx="1402">
                  <c:v>34092</c:v>
                </c:pt>
                <c:pt idx="1403">
                  <c:v>34093</c:v>
                </c:pt>
                <c:pt idx="1404">
                  <c:v>34094</c:v>
                </c:pt>
                <c:pt idx="1405">
                  <c:v>34095</c:v>
                </c:pt>
                <c:pt idx="1406">
                  <c:v>34096</c:v>
                </c:pt>
                <c:pt idx="1407">
                  <c:v>34097</c:v>
                </c:pt>
                <c:pt idx="1408">
                  <c:v>34098</c:v>
                </c:pt>
                <c:pt idx="1409">
                  <c:v>34099</c:v>
                </c:pt>
                <c:pt idx="1410">
                  <c:v>34100</c:v>
                </c:pt>
                <c:pt idx="1411">
                  <c:v>34101</c:v>
                </c:pt>
                <c:pt idx="1412">
                  <c:v>34102</c:v>
                </c:pt>
                <c:pt idx="1413">
                  <c:v>34103</c:v>
                </c:pt>
                <c:pt idx="1414">
                  <c:v>34104</c:v>
                </c:pt>
                <c:pt idx="1415">
                  <c:v>34105</c:v>
                </c:pt>
                <c:pt idx="1416">
                  <c:v>34106</c:v>
                </c:pt>
                <c:pt idx="1417">
                  <c:v>34107</c:v>
                </c:pt>
                <c:pt idx="1418">
                  <c:v>34108</c:v>
                </c:pt>
                <c:pt idx="1419">
                  <c:v>34109</c:v>
                </c:pt>
                <c:pt idx="1420">
                  <c:v>34110</c:v>
                </c:pt>
                <c:pt idx="1421">
                  <c:v>34111</c:v>
                </c:pt>
                <c:pt idx="1422">
                  <c:v>34112</c:v>
                </c:pt>
                <c:pt idx="1423">
                  <c:v>34113</c:v>
                </c:pt>
                <c:pt idx="1424">
                  <c:v>34114</c:v>
                </c:pt>
                <c:pt idx="1425">
                  <c:v>34115</c:v>
                </c:pt>
                <c:pt idx="1426">
                  <c:v>34116</c:v>
                </c:pt>
                <c:pt idx="1427">
                  <c:v>34117</c:v>
                </c:pt>
                <c:pt idx="1428">
                  <c:v>34118</c:v>
                </c:pt>
                <c:pt idx="1429">
                  <c:v>34119</c:v>
                </c:pt>
                <c:pt idx="1430">
                  <c:v>34120</c:v>
                </c:pt>
                <c:pt idx="1431">
                  <c:v>34121</c:v>
                </c:pt>
                <c:pt idx="1432">
                  <c:v>34122</c:v>
                </c:pt>
                <c:pt idx="1433">
                  <c:v>34123</c:v>
                </c:pt>
                <c:pt idx="1434">
                  <c:v>34124</c:v>
                </c:pt>
                <c:pt idx="1435">
                  <c:v>34125</c:v>
                </c:pt>
                <c:pt idx="1436">
                  <c:v>34126</c:v>
                </c:pt>
                <c:pt idx="1437">
                  <c:v>34127</c:v>
                </c:pt>
                <c:pt idx="1438">
                  <c:v>34128</c:v>
                </c:pt>
                <c:pt idx="1439">
                  <c:v>34129</c:v>
                </c:pt>
                <c:pt idx="1440">
                  <c:v>34130</c:v>
                </c:pt>
                <c:pt idx="1441">
                  <c:v>34131</c:v>
                </c:pt>
                <c:pt idx="1442">
                  <c:v>34132</c:v>
                </c:pt>
                <c:pt idx="1443">
                  <c:v>34133</c:v>
                </c:pt>
                <c:pt idx="1444">
                  <c:v>34134</c:v>
                </c:pt>
                <c:pt idx="1445">
                  <c:v>34135</c:v>
                </c:pt>
                <c:pt idx="1446">
                  <c:v>34136</c:v>
                </c:pt>
                <c:pt idx="1447">
                  <c:v>34137</c:v>
                </c:pt>
                <c:pt idx="1448">
                  <c:v>34138</c:v>
                </c:pt>
                <c:pt idx="1449">
                  <c:v>34139</c:v>
                </c:pt>
                <c:pt idx="1450">
                  <c:v>34140</c:v>
                </c:pt>
                <c:pt idx="1451">
                  <c:v>34141</c:v>
                </c:pt>
                <c:pt idx="1452">
                  <c:v>34142</c:v>
                </c:pt>
                <c:pt idx="1453">
                  <c:v>34143</c:v>
                </c:pt>
                <c:pt idx="1454">
                  <c:v>34144</c:v>
                </c:pt>
                <c:pt idx="1455">
                  <c:v>34145</c:v>
                </c:pt>
                <c:pt idx="1456">
                  <c:v>34146</c:v>
                </c:pt>
                <c:pt idx="1457">
                  <c:v>34147</c:v>
                </c:pt>
                <c:pt idx="1458">
                  <c:v>34148</c:v>
                </c:pt>
                <c:pt idx="1459">
                  <c:v>34149</c:v>
                </c:pt>
                <c:pt idx="1460">
                  <c:v>34150</c:v>
                </c:pt>
                <c:pt idx="1461">
                  <c:v>34151</c:v>
                </c:pt>
                <c:pt idx="1462">
                  <c:v>34152</c:v>
                </c:pt>
                <c:pt idx="1463">
                  <c:v>34153</c:v>
                </c:pt>
                <c:pt idx="1464">
                  <c:v>34154</c:v>
                </c:pt>
                <c:pt idx="1465">
                  <c:v>34155</c:v>
                </c:pt>
                <c:pt idx="1466">
                  <c:v>34156</c:v>
                </c:pt>
                <c:pt idx="1467">
                  <c:v>34157</c:v>
                </c:pt>
                <c:pt idx="1468">
                  <c:v>34158</c:v>
                </c:pt>
                <c:pt idx="1469">
                  <c:v>34159</c:v>
                </c:pt>
                <c:pt idx="1470">
                  <c:v>34160</c:v>
                </c:pt>
                <c:pt idx="1471">
                  <c:v>34161</c:v>
                </c:pt>
                <c:pt idx="1472">
                  <c:v>34162</c:v>
                </c:pt>
                <c:pt idx="1473">
                  <c:v>34163</c:v>
                </c:pt>
                <c:pt idx="1474">
                  <c:v>34164</c:v>
                </c:pt>
                <c:pt idx="1475">
                  <c:v>34165</c:v>
                </c:pt>
                <c:pt idx="1476">
                  <c:v>34166</c:v>
                </c:pt>
                <c:pt idx="1477">
                  <c:v>34167</c:v>
                </c:pt>
                <c:pt idx="1478">
                  <c:v>34168</c:v>
                </c:pt>
                <c:pt idx="1479">
                  <c:v>34169</c:v>
                </c:pt>
                <c:pt idx="1480">
                  <c:v>34170</c:v>
                </c:pt>
                <c:pt idx="1481">
                  <c:v>34171</c:v>
                </c:pt>
                <c:pt idx="1482">
                  <c:v>34172</c:v>
                </c:pt>
                <c:pt idx="1483">
                  <c:v>34173</c:v>
                </c:pt>
                <c:pt idx="1484">
                  <c:v>34174</c:v>
                </c:pt>
                <c:pt idx="1485">
                  <c:v>34175</c:v>
                </c:pt>
                <c:pt idx="1486">
                  <c:v>34176</c:v>
                </c:pt>
                <c:pt idx="1487">
                  <c:v>34177</c:v>
                </c:pt>
                <c:pt idx="1488">
                  <c:v>34178</c:v>
                </c:pt>
                <c:pt idx="1489">
                  <c:v>34179</c:v>
                </c:pt>
                <c:pt idx="1490">
                  <c:v>34180</c:v>
                </c:pt>
                <c:pt idx="1491">
                  <c:v>34181</c:v>
                </c:pt>
                <c:pt idx="1492">
                  <c:v>34182</c:v>
                </c:pt>
                <c:pt idx="1493">
                  <c:v>34183</c:v>
                </c:pt>
                <c:pt idx="1494">
                  <c:v>34184</c:v>
                </c:pt>
                <c:pt idx="1495">
                  <c:v>34185</c:v>
                </c:pt>
                <c:pt idx="1496">
                  <c:v>34186</c:v>
                </c:pt>
                <c:pt idx="1497">
                  <c:v>34187</c:v>
                </c:pt>
                <c:pt idx="1498">
                  <c:v>34188</c:v>
                </c:pt>
                <c:pt idx="1499">
                  <c:v>34189</c:v>
                </c:pt>
                <c:pt idx="1500">
                  <c:v>34190</c:v>
                </c:pt>
                <c:pt idx="1501">
                  <c:v>34191</c:v>
                </c:pt>
                <c:pt idx="1502">
                  <c:v>34192</c:v>
                </c:pt>
                <c:pt idx="1503">
                  <c:v>34193</c:v>
                </c:pt>
                <c:pt idx="1504">
                  <c:v>34194</c:v>
                </c:pt>
                <c:pt idx="1505">
                  <c:v>34195</c:v>
                </c:pt>
                <c:pt idx="1506">
                  <c:v>34196</c:v>
                </c:pt>
                <c:pt idx="1507">
                  <c:v>34197</c:v>
                </c:pt>
                <c:pt idx="1508">
                  <c:v>34198</c:v>
                </c:pt>
                <c:pt idx="1509">
                  <c:v>34199</c:v>
                </c:pt>
                <c:pt idx="1510">
                  <c:v>34200</c:v>
                </c:pt>
                <c:pt idx="1511">
                  <c:v>34201</c:v>
                </c:pt>
                <c:pt idx="1512">
                  <c:v>34202</c:v>
                </c:pt>
                <c:pt idx="1513">
                  <c:v>34203</c:v>
                </c:pt>
                <c:pt idx="1514">
                  <c:v>34204</c:v>
                </c:pt>
                <c:pt idx="1515">
                  <c:v>34205</c:v>
                </c:pt>
                <c:pt idx="1516">
                  <c:v>34206</c:v>
                </c:pt>
                <c:pt idx="1517">
                  <c:v>34207</c:v>
                </c:pt>
                <c:pt idx="1518">
                  <c:v>34208</c:v>
                </c:pt>
                <c:pt idx="1519">
                  <c:v>34209</c:v>
                </c:pt>
                <c:pt idx="1520">
                  <c:v>34210</c:v>
                </c:pt>
                <c:pt idx="1521">
                  <c:v>34211</c:v>
                </c:pt>
                <c:pt idx="1522">
                  <c:v>34212</c:v>
                </c:pt>
                <c:pt idx="1523">
                  <c:v>34213</c:v>
                </c:pt>
                <c:pt idx="1524">
                  <c:v>34214</c:v>
                </c:pt>
                <c:pt idx="1525">
                  <c:v>34215</c:v>
                </c:pt>
                <c:pt idx="1526">
                  <c:v>34216</c:v>
                </c:pt>
                <c:pt idx="1527">
                  <c:v>34217</c:v>
                </c:pt>
                <c:pt idx="1528">
                  <c:v>34218</c:v>
                </c:pt>
                <c:pt idx="1529">
                  <c:v>34219</c:v>
                </c:pt>
                <c:pt idx="1530">
                  <c:v>34220</c:v>
                </c:pt>
                <c:pt idx="1531">
                  <c:v>34221</c:v>
                </c:pt>
                <c:pt idx="1532">
                  <c:v>34222</c:v>
                </c:pt>
                <c:pt idx="1533">
                  <c:v>34223</c:v>
                </c:pt>
                <c:pt idx="1534">
                  <c:v>34224</c:v>
                </c:pt>
                <c:pt idx="1535">
                  <c:v>34225</c:v>
                </c:pt>
                <c:pt idx="1536">
                  <c:v>34226</c:v>
                </c:pt>
                <c:pt idx="1537">
                  <c:v>34227</c:v>
                </c:pt>
                <c:pt idx="1538">
                  <c:v>34228</c:v>
                </c:pt>
                <c:pt idx="1539">
                  <c:v>34229</c:v>
                </c:pt>
                <c:pt idx="1540">
                  <c:v>34230</c:v>
                </c:pt>
                <c:pt idx="1541">
                  <c:v>34231</c:v>
                </c:pt>
                <c:pt idx="1542">
                  <c:v>34232</c:v>
                </c:pt>
                <c:pt idx="1543">
                  <c:v>34233</c:v>
                </c:pt>
                <c:pt idx="1544">
                  <c:v>34234</c:v>
                </c:pt>
                <c:pt idx="1545">
                  <c:v>34235</c:v>
                </c:pt>
                <c:pt idx="1546">
                  <c:v>34236</c:v>
                </c:pt>
                <c:pt idx="1547">
                  <c:v>34237</c:v>
                </c:pt>
                <c:pt idx="1548">
                  <c:v>34238</c:v>
                </c:pt>
                <c:pt idx="1549">
                  <c:v>34239</c:v>
                </c:pt>
                <c:pt idx="1550">
                  <c:v>34240</c:v>
                </c:pt>
                <c:pt idx="1551">
                  <c:v>34241</c:v>
                </c:pt>
                <c:pt idx="1552">
                  <c:v>34242</c:v>
                </c:pt>
                <c:pt idx="1553">
                  <c:v>34243</c:v>
                </c:pt>
                <c:pt idx="1554">
                  <c:v>34244</c:v>
                </c:pt>
                <c:pt idx="1555">
                  <c:v>34245</c:v>
                </c:pt>
                <c:pt idx="1556">
                  <c:v>34246</c:v>
                </c:pt>
                <c:pt idx="1557">
                  <c:v>34247</c:v>
                </c:pt>
                <c:pt idx="1558">
                  <c:v>34248</c:v>
                </c:pt>
                <c:pt idx="1559">
                  <c:v>34249</c:v>
                </c:pt>
                <c:pt idx="1560">
                  <c:v>34250</c:v>
                </c:pt>
                <c:pt idx="1561">
                  <c:v>34251</c:v>
                </c:pt>
                <c:pt idx="1562">
                  <c:v>34252</c:v>
                </c:pt>
                <c:pt idx="1563">
                  <c:v>34274</c:v>
                </c:pt>
                <c:pt idx="1564">
                  <c:v>34275</c:v>
                </c:pt>
                <c:pt idx="1565">
                  <c:v>34276</c:v>
                </c:pt>
                <c:pt idx="1566">
                  <c:v>34277</c:v>
                </c:pt>
                <c:pt idx="1567">
                  <c:v>34278</c:v>
                </c:pt>
                <c:pt idx="1568">
                  <c:v>34279</c:v>
                </c:pt>
                <c:pt idx="1569">
                  <c:v>34280</c:v>
                </c:pt>
                <c:pt idx="1570">
                  <c:v>34281</c:v>
                </c:pt>
                <c:pt idx="1571">
                  <c:v>34282</c:v>
                </c:pt>
                <c:pt idx="1572">
                  <c:v>34283</c:v>
                </c:pt>
                <c:pt idx="1573">
                  <c:v>34284</c:v>
                </c:pt>
                <c:pt idx="1574">
                  <c:v>34285</c:v>
                </c:pt>
                <c:pt idx="1575">
                  <c:v>34286</c:v>
                </c:pt>
                <c:pt idx="1576">
                  <c:v>34287</c:v>
                </c:pt>
                <c:pt idx="1577">
                  <c:v>34288</c:v>
                </c:pt>
                <c:pt idx="1578">
                  <c:v>34289</c:v>
                </c:pt>
                <c:pt idx="1579">
                  <c:v>34290</c:v>
                </c:pt>
                <c:pt idx="1580">
                  <c:v>34291</c:v>
                </c:pt>
                <c:pt idx="1581">
                  <c:v>34292</c:v>
                </c:pt>
                <c:pt idx="1582">
                  <c:v>34293</c:v>
                </c:pt>
                <c:pt idx="1583">
                  <c:v>34294</c:v>
                </c:pt>
                <c:pt idx="1584">
                  <c:v>34295</c:v>
                </c:pt>
                <c:pt idx="1585">
                  <c:v>34296</c:v>
                </c:pt>
                <c:pt idx="1586">
                  <c:v>34297</c:v>
                </c:pt>
                <c:pt idx="1587">
                  <c:v>34298</c:v>
                </c:pt>
                <c:pt idx="1588">
                  <c:v>34299</c:v>
                </c:pt>
                <c:pt idx="1589">
                  <c:v>34300</c:v>
                </c:pt>
                <c:pt idx="1590">
                  <c:v>34301</c:v>
                </c:pt>
                <c:pt idx="1591">
                  <c:v>34302</c:v>
                </c:pt>
                <c:pt idx="1592">
                  <c:v>34303</c:v>
                </c:pt>
                <c:pt idx="1593">
                  <c:v>34304</c:v>
                </c:pt>
                <c:pt idx="1594">
                  <c:v>34305</c:v>
                </c:pt>
                <c:pt idx="1595">
                  <c:v>34306</c:v>
                </c:pt>
                <c:pt idx="1596">
                  <c:v>34307</c:v>
                </c:pt>
                <c:pt idx="1597">
                  <c:v>34308</c:v>
                </c:pt>
                <c:pt idx="1598">
                  <c:v>34309</c:v>
                </c:pt>
                <c:pt idx="1599">
                  <c:v>34310</c:v>
                </c:pt>
                <c:pt idx="1600">
                  <c:v>34311</c:v>
                </c:pt>
                <c:pt idx="1601">
                  <c:v>34312</c:v>
                </c:pt>
                <c:pt idx="1602">
                  <c:v>34313</c:v>
                </c:pt>
                <c:pt idx="1603">
                  <c:v>34314</c:v>
                </c:pt>
                <c:pt idx="1604">
                  <c:v>34315</c:v>
                </c:pt>
                <c:pt idx="1605">
                  <c:v>34316</c:v>
                </c:pt>
                <c:pt idx="1606">
                  <c:v>34317</c:v>
                </c:pt>
                <c:pt idx="1607">
                  <c:v>34318</c:v>
                </c:pt>
                <c:pt idx="1608">
                  <c:v>34319</c:v>
                </c:pt>
                <c:pt idx="1609">
                  <c:v>34320</c:v>
                </c:pt>
                <c:pt idx="1610">
                  <c:v>34321</c:v>
                </c:pt>
                <c:pt idx="1611">
                  <c:v>34322</c:v>
                </c:pt>
                <c:pt idx="1612">
                  <c:v>34323</c:v>
                </c:pt>
                <c:pt idx="1613">
                  <c:v>34324</c:v>
                </c:pt>
                <c:pt idx="1614">
                  <c:v>34325</c:v>
                </c:pt>
                <c:pt idx="1615">
                  <c:v>34326</c:v>
                </c:pt>
                <c:pt idx="1616">
                  <c:v>34327</c:v>
                </c:pt>
                <c:pt idx="1617">
                  <c:v>34328</c:v>
                </c:pt>
                <c:pt idx="1618">
                  <c:v>34329</c:v>
                </c:pt>
                <c:pt idx="1619">
                  <c:v>34330</c:v>
                </c:pt>
                <c:pt idx="1620">
                  <c:v>34331</c:v>
                </c:pt>
                <c:pt idx="1621">
                  <c:v>34332</c:v>
                </c:pt>
                <c:pt idx="1622">
                  <c:v>34333</c:v>
                </c:pt>
                <c:pt idx="1623">
                  <c:v>34334</c:v>
                </c:pt>
                <c:pt idx="1624">
                  <c:v>34335</c:v>
                </c:pt>
                <c:pt idx="1625">
                  <c:v>34336</c:v>
                </c:pt>
                <c:pt idx="1626">
                  <c:v>34337</c:v>
                </c:pt>
                <c:pt idx="1627">
                  <c:v>34338</c:v>
                </c:pt>
                <c:pt idx="1628">
                  <c:v>34339</c:v>
                </c:pt>
                <c:pt idx="1629">
                  <c:v>34340</c:v>
                </c:pt>
                <c:pt idx="1630">
                  <c:v>34341</c:v>
                </c:pt>
                <c:pt idx="1631">
                  <c:v>34342</c:v>
                </c:pt>
                <c:pt idx="1632">
                  <c:v>34343</c:v>
                </c:pt>
                <c:pt idx="1633">
                  <c:v>34344</c:v>
                </c:pt>
                <c:pt idx="1634">
                  <c:v>34345</c:v>
                </c:pt>
                <c:pt idx="1635">
                  <c:v>34346</c:v>
                </c:pt>
                <c:pt idx="1636">
                  <c:v>34347</c:v>
                </c:pt>
                <c:pt idx="1637">
                  <c:v>34348</c:v>
                </c:pt>
                <c:pt idx="1638">
                  <c:v>34349</c:v>
                </c:pt>
                <c:pt idx="1639">
                  <c:v>34350</c:v>
                </c:pt>
                <c:pt idx="1640">
                  <c:v>34351</c:v>
                </c:pt>
                <c:pt idx="1641">
                  <c:v>34352</c:v>
                </c:pt>
                <c:pt idx="1642">
                  <c:v>34353</c:v>
                </c:pt>
                <c:pt idx="1643">
                  <c:v>34354</c:v>
                </c:pt>
                <c:pt idx="1644">
                  <c:v>34355</c:v>
                </c:pt>
                <c:pt idx="1645">
                  <c:v>34356</c:v>
                </c:pt>
                <c:pt idx="1646">
                  <c:v>34357</c:v>
                </c:pt>
                <c:pt idx="1647">
                  <c:v>34358</c:v>
                </c:pt>
                <c:pt idx="1648">
                  <c:v>34359</c:v>
                </c:pt>
                <c:pt idx="1649">
                  <c:v>34360</c:v>
                </c:pt>
                <c:pt idx="1650">
                  <c:v>34361</c:v>
                </c:pt>
                <c:pt idx="1651">
                  <c:v>34362</c:v>
                </c:pt>
                <c:pt idx="1652">
                  <c:v>34363</c:v>
                </c:pt>
                <c:pt idx="1653">
                  <c:v>34364</c:v>
                </c:pt>
                <c:pt idx="1654">
                  <c:v>34365</c:v>
                </c:pt>
                <c:pt idx="1655">
                  <c:v>34366</c:v>
                </c:pt>
                <c:pt idx="1656">
                  <c:v>34367</c:v>
                </c:pt>
                <c:pt idx="1657">
                  <c:v>34368</c:v>
                </c:pt>
                <c:pt idx="1658">
                  <c:v>34369</c:v>
                </c:pt>
                <c:pt idx="1659">
                  <c:v>34370</c:v>
                </c:pt>
                <c:pt idx="1660">
                  <c:v>34371</c:v>
                </c:pt>
                <c:pt idx="1661">
                  <c:v>34372</c:v>
                </c:pt>
                <c:pt idx="1662">
                  <c:v>34373</c:v>
                </c:pt>
                <c:pt idx="1663">
                  <c:v>34374</c:v>
                </c:pt>
                <c:pt idx="1664">
                  <c:v>34375</c:v>
                </c:pt>
                <c:pt idx="1665">
                  <c:v>34376</c:v>
                </c:pt>
                <c:pt idx="1666">
                  <c:v>34377</c:v>
                </c:pt>
                <c:pt idx="1667">
                  <c:v>34378</c:v>
                </c:pt>
                <c:pt idx="1668">
                  <c:v>34379</c:v>
                </c:pt>
                <c:pt idx="1669">
                  <c:v>34380</c:v>
                </c:pt>
                <c:pt idx="1670">
                  <c:v>34381</c:v>
                </c:pt>
                <c:pt idx="1671">
                  <c:v>34382</c:v>
                </c:pt>
                <c:pt idx="1672">
                  <c:v>34383</c:v>
                </c:pt>
                <c:pt idx="1673">
                  <c:v>34384</c:v>
                </c:pt>
                <c:pt idx="1674">
                  <c:v>34385</c:v>
                </c:pt>
                <c:pt idx="1675">
                  <c:v>34386</c:v>
                </c:pt>
                <c:pt idx="1676">
                  <c:v>34387</c:v>
                </c:pt>
                <c:pt idx="1677">
                  <c:v>34388</c:v>
                </c:pt>
                <c:pt idx="1678">
                  <c:v>34389</c:v>
                </c:pt>
                <c:pt idx="1679">
                  <c:v>34390</c:v>
                </c:pt>
                <c:pt idx="1680">
                  <c:v>34391</c:v>
                </c:pt>
                <c:pt idx="1681">
                  <c:v>34392</c:v>
                </c:pt>
                <c:pt idx="1682">
                  <c:v>34393</c:v>
                </c:pt>
                <c:pt idx="1683">
                  <c:v>34394</c:v>
                </c:pt>
                <c:pt idx="1684">
                  <c:v>34395</c:v>
                </c:pt>
                <c:pt idx="1685">
                  <c:v>34396</c:v>
                </c:pt>
                <c:pt idx="1686">
                  <c:v>34397</c:v>
                </c:pt>
                <c:pt idx="1687">
                  <c:v>34398</c:v>
                </c:pt>
                <c:pt idx="1688">
                  <c:v>34399</c:v>
                </c:pt>
                <c:pt idx="1689">
                  <c:v>34400</c:v>
                </c:pt>
                <c:pt idx="1690">
                  <c:v>34401</c:v>
                </c:pt>
                <c:pt idx="1691">
                  <c:v>34402</c:v>
                </c:pt>
                <c:pt idx="1692">
                  <c:v>34403</c:v>
                </c:pt>
                <c:pt idx="1693">
                  <c:v>34404</c:v>
                </c:pt>
                <c:pt idx="1694">
                  <c:v>34405</c:v>
                </c:pt>
                <c:pt idx="1695">
                  <c:v>34406</c:v>
                </c:pt>
                <c:pt idx="1696">
                  <c:v>34407</c:v>
                </c:pt>
                <c:pt idx="1697">
                  <c:v>34408</c:v>
                </c:pt>
                <c:pt idx="1698">
                  <c:v>34409</c:v>
                </c:pt>
                <c:pt idx="1699">
                  <c:v>34410</c:v>
                </c:pt>
                <c:pt idx="1700">
                  <c:v>34411</c:v>
                </c:pt>
                <c:pt idx="1701">
                  <c:v>34412</c:v>
                </c:pt>
                <c:pt idx="1702">
                  <c:v>34413</c:v>
                </c:pt>
                <c:pt idx="1703">
                  <c:v>34414</c:v>
                </c:pt>
                <c:pt idx="1704">
                  <c:v>34415</c:v>
                </c:pt>
                <c:pt idx="1705">
                  <c:v>34416</c:v>
                </c:pt>
                <c:pt idx="1706">
                  <c:v>34417</c:v>
                </c:pt>
                <c:pt idx="1707">
                  <c:v>34418</c:v>
                </c:pt>
                <c:pt idx="1708">
                  <c:v>34419</c:v>
                </c:pt>
                <c:pt idx="1709">
                  <c:v>34420</c:v>
                </c:pt>
                <c:pt idx="1710">
                  <c:v>34421</c:v>
                </c:pt>
                <c:pt idx="1711">
                  <c:v>34422</c:v>
                </c:pt>
                <c:pt idx="1712">
                  <c:v>34423</c:v>
                </c:pt>
                <c:pt idx="1713">
                  <c:v>34424</c:v>
                </c:pt>
                <c:pt idx="1714">
                  <c:v>34425</c:v>
                </c:pt>
                <c:pt idx="1715">
                  <c:v>34426</c:v>
                </c:pt>
                <c:pt idx="1716">
                  <c:v>34427</c:v>
                </c:pt>
                <c:pt idx="1717">
                  <c:v>34428</c:v>
                </c:pt>
                <c:pt idx="1718">
                  <c:v>34429</c:v>
                </c:pt>
                <c:pt idx="1719">
                  <c:v>34430</c:v>
                </c:pt>
                <c:pt idx="1720">
                  <c:v>34431</c:v>
                </c:pt>
                <c:pt idx="1721">
                  <c:v>34432</c:v>
                </c:pt>
                <c:pt idx="1722">
                  <c:v>34433</c:v>
                </c:pt>
                <c:pt idx="1723">
                  <c:v>34434</c:v>
                </c:pt>
                <c:pt idx="1724">
                  <c:v>34435</c:v>
                </c:pt>
                <c:pt idx="1725">
                  <c:v>34436</c:v>
                </c:pt>
                <c:pt idx="1726">
                  <c:v>34437</c:v>
                </c:pt>
                <c:pt idx="1727">
                  <c:v>34438</c:v>
                </c:pt>
                <c:pt idx="1728">
                  <c:v>34439</c:v>
                </c:pt>
                <c:pt idx="1729">
                  <c:v>34440</c:v>
                </c:pt>
                <c:pt idx="1730">
                  <c:v>34441</c:v>
                </c:pt>
                <c:pt idx="1731">
                  <c:v>34442</c:v>
                </c:pt>
                <c:pt idx="1732">
                  <c:v>34443</c:v>
                </c:pt>
                <c:pt idx="1733">
                  <c:v>34444</c:v>
                </c:pt>
                <c:pt idx="1734">
                  <c:v>34445</c:v>
                </c:pt>
                <c:pt idx="1735">
                  <c:v>34446</c:v>
                </c:pt>
                <c:pt idx="1736">
                  <c:v>34447</c:v>
                </c:pt>
                <c:pt idx="1737">
                  <c:v>34448</c:v>
                </c:pt>
                <c:pt idx="1738">
                  <c:v>34449</c:v>
                </c:pt>
                <c:pt idx="1739">
                  <c:v>34450</c:v>
                </c:pt>
                <c:pt idx="1740">
                  <c:v>34451</c:v>
                </c:pt>
                <c:pt idx="1741">
                  <c:v>34452</c:v>
                </c:pt>
                <c:pt idx="1742">
                  <c:v>34453</c:v>
                </c:pt>
                <c:pt idx="1743">
                  <c:v>34454</c:v>
                </c:pt>
                <c:pt idx="1744">
                  <c:v>34455</c:v>
                </c:pt>
                <c:pt idx="1745">
                  <c:v>34456</c:v>
                </c:pt>
                <c:pt idx="1746">
                  <c:v>34457</c:v>
                </c:pt>
                <c:pt idx="1747">
                  <c:v>34458</c:v>
                </c:pt>
                <c:pt idx="1748">
                  <c:v>34459</c:v>
                </c:pt>
                <c:pt idx="1749">
                  <c:v>34460</c:v>
                </c:pt>
                <c:pt idx="1750">
                  <c:v>34461</c:v>
                </c:pt>
                <c:pt idx="1751">
                  <c:v>34462</c:v>
                </c:pt>
                <c:pt idx="1752">
                  <c:v>34463</c:v>
                </c:pt>
                <c:pt idx="1753">
                  <c:v>34464</c:v>
                </c:pt>
                <c:pt idx="1754">
                  <c:v>34465</c:v>
                </c:pt>
                <c:pt idx="1755">
                  <c:v>34466</c:v>
                </c:pt>
                <c:pt idx="1756">
                  <c:v>34467</c:v>
                </c:pt>
                <c:pt idx="1757">
                  <c:v>34468</c:v>
                </c:pt>
                <c:pt idx="1758">
                  <c:v>34469</c:v>
                </c:pt>
                <c:pt idx="1759">
                  <c:v>34470</c:v>
                </c:pt>
                <c:pt idx="1760">
                  <c:v>34471</c:v>
                </c:pt>
                <c:pt idx="1761">
                  <c:v>34472</c:v>
                </c:pt>
                <c:pt idx="1762">
                  <c:v>34473</c:v>
                </c:pt>
                <c:pt idx="1763">
                  <c:v>34474</c:v>
                </c:pt>
                <c:pt idx="1764">
                  <c:v>34475</c:v>
                </c:pt>
                <c:pt idx="1765">
                  <c:v>34476</c:v>
                </c:pt>
                <c:pt idx="1766">
                  <c:v>34477</c:v>
                </c:pt>
                <c:pt idx="1767">
                  <c:v>34478</c:v>
                </c:pt>
                <c:pt idx="1768">
                  <c:v>34479</c:v>
                </c:pt>
                <c:pt idx="1769">
                  <c:v>34480</c:v>
                </c:pt>
                <c:pt idx="1770">
                  <c:v>34481</c:v>
                </c:pt>
                <c:pt idx="1771">
                  <c:v>34482</c:v>
                </c:pt>
                <c:pt idx="1772">
                  <c:v>34483</c:v>
                </c:pt>
                <c:pt idx="1773">
                  <c:v>34484</c:v>
                </c:pt>
                <c:pt idx="1774">
                  <c:v>34485</c:v>
                </c:pt>
                <c:pt idx="1775">
                  <c:v>34486</c:v>
                </c:pt>
                <c:pt idx="1776">
                  <c:v>34487</c:v>
                </c:pt>
                <c:pt idx="1777">
                  <c:v>34488</c:v>
                </c:pt>
                <c:pt idx="1778">
                  <c:v>34489</c:v>
                </c:pt>
                <c:pt idx="1779">
                  <c:v>34490</c:v>
                </c:pt>
                <c:pt idx="1780">
                  <c:v>34491</c:v>
                </c:pt>
                <c:pt idx="1781">
                  <c:v>34492</c:v>
                </c:pt>
                <c:pt idx="1782">
                  <c:v>34493</c:v>
                </c:pt>
                <c:pt idx="1783">
                  <c:v>34494</c:v>
                </c:pt>
                <c:pt idx="1784">
                  <c:v>34495</c:v>
                </c:pt>
                <c:pt idx="1785">
                  <c:v>34496</c:v>
                </c:pt>
                <c:pt idx="1786">
                  <c:v>34497</c:v>
                </c:pt>
                <c:pt idx="1787">
                  <c:v>34498</c:v>
                </c:pt>
                <c:pt idx="1788">
                  <c:v>34499</c:v>
                </c:pt>
                <c:pt idx="1789">
                  <c:v>34500</c:v>
                </c:pt>
                <c:pt idx="1790">
                  <c:v>34501</c:v>
                </c:pt>
                <c:pt idx="1791">
                  <c:v>34502</c:v>
                </c:pt>
                <c:pt idx="1792">
                  <c:v>34503</c:v>
                </c:pt>
                <c:pt idx="1793">
                  <c:v>34504</c:v>
                </c:pt>
                <c:pt idx="1794">
                  <c:v>34505</c:v>
                </c:pt>
                <c:pt idx="1795">
                  <c:v>34506</c:v>
                </c:pt>
                <c:pt idx="1796">
                  <c:v>34507</c:v>
                </c:pt>
                <c:pt idx="1797">
                  <c:v>34508</c:v>
                </c:pt>
                <c:pt idx="1798">
                  <c:v>34509</c:v>
                </c:pt>
                <c:pt idx="1799">
                  <c:v>34510</c:v>
                </c:pt>
                <c:pt idx="1800">
                  <c:v>34511</c:v>
                </c:pt>
                <c:pt idx="1801">
                  <c:v>34512</c:v>
                </c:pt>
                <c:pt idx="1802">
                  <c:v>34513</c:v>
                </c:pt>
                <c:pt idx="1803">
                  <c:v>34514</c:v>
                </c:pt>
                <c:pt idx="1804">
                  <c:v>34515</c:v>
                </c:pt>
                <c:pt idx="1805">
                  <c:v>34516</c:v>
                </c:pt>
                <c:pt idx="1806">
                  <c:v>34517</c:v>
                </c:pt>
                <c:pt idx="1807">
                  <c:v>34518</c:v>
                </c:pt>
                <c:pt idx="1808">
                  <c:v>34519</c:v>
                </c:pt>
                <c:pt idx="1809">
                  <c:v>34520</c:v>
                </c:pt>
                <c:pt idx="1810">
                  <c:v>34521</c:v>
                </c:pt>
                <c:pt idx="1811">
                  <c:v>34522</c:v>
                </c:pt>
                <c:pt idx="1812">
                  <c:v>34523</c:v>
                </c:pt>
                <c:pt idx="1813">
                  <c:v>34524</c:v>
                </c:pt>
                <c:pt idx="1814">
                  <c:v>34525</c:v>
                </c:pt>
                <c:pt idx="1815">
                  <c:v>34526</c:v>
                </c:pt>
                <c:pt idx="1816">
                  <c:v>34527</c:v>
                </c:pt>
                <c:pt idx="1817">
                  <c:v>34528</c:v>
                </c:pt>
                <c:pt idx="1818">
                  <c:v>34529</c:v>
                </c:pt>
                <c:pt idx="1819">
                  <c:v>34530</c:v>
                </c:pt>
                <c:pt idx="1820">
                  <c:v>34531</c:v>
                </c:pt>
                <c:pt idx="1821">
                  <c:v>34532</c:v>
                </c:pt>
                <c:pt idx="1822">
                  <c:v>34533</c:v>
                </c:pt>
                <c:pt idx="1823">
                  <c:v>34534</c:v>
                </c:pt>
                <c:pt idx="1824">
                  <c:v>34535</c:v>
                </c:pt>
                <c:pt idx="1825">
                  <c:v>34536</c:v>
                </c:pt>
                <c:pt idx="1826">
                  <c:v>34537</c:v>
                </c:pt>
                <c:pt idx="1827">
                  <c:v>34538</c:v>
                </c:pt>
                <c:pt idx="1828">
                  <c:v>34539</c:v>
                </c:pt>
                <c:pt idx="1829">
                  <c:v>34540</c:v>
                </c:pt>
                <c:pt idx="1830">
                  <c:v>34541</c:v>
                </c:pt>
                <c:pt idx="1831">
                  <c:v>34542</c:v>
                </c:pt>
                <c:pt idx="1832">
                  <c:v>34543</c:v>
                </c:pt>
                <c:pt idx="1833">
                  <c:v>34544</c:v>
                </c:pt>
                <c:pt idx="1834">
                  <c:v>34545</c:v>
                </c:pt>
                <c:pt idx="1835">
                  <c:v>34546</c:v>
                </c:pt>
                <c:pt idx="1836">
                  <c:v>34547</c:v>
                </c:pt>
                <c:pt idx="1837">
                  <c:v>34548</c:v>
                </c:pt>
                <c:pt idx="1838">
                  <c:v>34549</c:v>
                </c:pt>
                <c:pt idx="1839">
                  <c:v>34550</c:v>
                </c:pt>
                <c:pt idx="1840">
                  <c:v>34551</c:v>
                </c:pt>
                <c:pt idx="1841">
                  <c:v>34552</c:v>
                </c:pt>
                <c:pt idx="1842">
                  <c:v>34553</c:v>
                </c:pt>
                <c:pt idx="1843">
                  <c:v>34554</c:v>
                </c:pt>
                <c:pt idx="1844">
                  <c:v>34555</c:v>
                </c:pt>
                <c:pt idx="1845">
                  <c:v>34556</c:v>
                </c:pt>
                <c:pt idx="1846">
                  <c:v>34557</c:v>
                </c:pt>
                <c:pt idx="1847">
                  <c:v>34558</c:v>
                </c:pt>
                <c:pt idx="1848">
                  <c:v>34559</c:v>
                </c:pt>
                <c:pt idx="1849">
                  <c:v>34560</c:v>
                </c:pt>
                <c:pt idx="1850">
                  <c:v>34561</c:v>
                </c:pt>
                <c:pt idx="1851">
                  <c:v>34562</c:v>
                </c:pt>
                <c:pt idx="1852">
                  <c:v>34563</c:v>
                </c:pt>
                <c:pt idx="1853">
                  <c:v>34564</c:v>
                </c:pt>
                <c:pt idx="1854">
                  <c:v>34565</c:v>
                </c:pt>
                <c:pt idx="1855">
                  <c:v>34566</c:v>
                </c:pt>
                <c:pt idx="1856">
                  <c:v>34567</c:v>
                </c:pt>
                <c:pt idx="1857">
                  <c:v>34568</c:v>
                </c:pt>
                <c:pt idx="1858">
                  <c:v>34569</c:v>
                </c:pt>
                <c:pt idx="1859">
                  <c:v>34570</c:v>
                </c:pt>
                <c:pt idx="1860">
                  <c:v>34571</c:v>
                </c:pt>
                <c:pt idx="1861">
                  <c:v>34572</c:v>
                </c:pt>
                <c:pt idx="1862">
                  <c:v>34573</c:v>
                </c:pt>
                <c:pt idx="1863">
                  <c:v>34574</c:v>
                </c:pt>
                <c:pt idx="1864">
                  <c:v>34575</c:v>
                </c:pt>
                <c:pt idx="1865">
                  <c:v>34576</c:v>
                </c:pt>
                <c:pt idx="1866">
                  <c:v>34577</c:v>
                </c:pt>
                <c:pt idx="1867">
                  <c:v>34578</c:v>
                </c:pt>
                <c:pt idx="1868">
                  <c:v>34579</c:v>
                </c:pt>
                <c:pt idx="1869">
                  <c:v>34580</c:v>
                </c:pt>
                <c:pt idx="1870">
                  <c:v>34581</c:v>
                </c:pt>
                <c:pt idx="1871">
                  <c:v>34582</c:v>
                </c:pt>
                <c:pt idx="1872">
                  <c:v>34583</c:v>
                </c:pt>
                <c:pt idx="1873">
                  <c:v>34584</c:v>
                </c:pt>
                <c:pt idx="1874">
                  <c:v>34585</c:v>
                </c:pt>
                <c:pt idx="1875">
                  <c:v>34586</c:v>
                </c:pt>
                <c:pt idx="1876">
                  <c:v>34587</c:v>
                </c:pt>
                <c:pt idx="1877">
                  <c:v>34588</c:v>
                </c:pt>
                <c:pt idx="1878">
                  <c:v>34589</c:v>
                </c:pt>
                <c:pt idx="1879">
                  <c:v>34590</c:v>
                </c:pt>
                <c:pt idx="1880">
                  <c:v>34591</c:v>
                </c:pt>
                <c:pt idx="1881">
                  <c:v>34592</c:v>
                </c:pt>
                <c:pt idx="1882">
                  <c:v>34593</c:v>
                </c:pt>
                <c:pt idx="1883">
                  <c:v>34594</c:v>
                </c:pt>
                <c:pt idx="1884">
                  <c:v>34595</c:v>
                </c:pt>
                <c:pt idx="1885">
                  <c:v>34596</c:v>
                </c:pt>
                <c:pt idx="1886">
                  <c:v>34597</c:v>
                </c:pt>
                <c:pt idx="1887">
                  <c:v>34598</c:v>
                </c:pt>
                <c:pt idx="1888">
                  <c:v>34599</c:v>
                </c:pt>
                <c:pt idx="1889">
                  <c:v>34600</c:v>
                </c:pt>
                <c:pt idx="1890">
                  <c:v>34601</c:v>
                </c:pt>
                <c:pt idx="1891">
                  <c:v>34602</c:v>
                </c:pt>
                <c:pt idx="1892">
                  <c:v>34603</c:v>
                </c:pt>
                <c:pt idx="1893">
                  <c:v>34604</c:v>
                </c:pt>
                <c:pt idx="1894">
                  <c:v>34605</c:v>
                </c:pt>
                <c:pt idx="1895">
                  <c:v>34606</c:v>
                </c:pt>
                <c:pt idx="1896">
                  <c:v>34607</c:v>
                </c:pt>
                <c:pt idx="1897">
                  <c:v>34608</c:v>
                </c:pt>
                <c:pt idx="1898">
                  <c:v>34609</c:v>
                </c:pt>
                <c:pt idx="1899">
                  <c:v>34610</c:v>
                </c:pt>
                <c:pt idx="1900">
                  <c:v>34611</c:v>
                </c:pt>
                <c:pt idx="1901">
                  <c:v>34612</c:v>
                </c:pt>
                <c:pt idx="1902">
                  <c:v>34613</c:v>
                </c:pt>
                <c:pt idx="1903">
                  <c:v>34614</c:v>
                </c:pt>
                <c:pt idx="1904">
                  <c:v>34615</c:v>
                </c:pt>
                <c:pt idx="1905">
                  <c:v>34616</c:v>
                </c:pt>
                <c:pt idx="1906">
                  <c:v>34617</c:v>
                </c:pt>
                <c:pt idx="1907">
                  <c:v>34618</c:v>
                </c:pt>
                <c:pt idx="1908">
                  <c:v>34619</c:v>
                </c:pt>
                <c:pt idx="1909">
                  <c:v>34620</c:v>
                </c:pt>
                <c:pt idx="1910">
                  <c:v>34621</c:v>
                </c:pt>
                <c:pt idx="1911">
                  <c:v>34622</c:v>
                </c:pt>
                <c:pt idx="1912">
                  <c:v>34623</c:v>
                </c:pt>
                <c:pt idx="1913">
                  <c:v>34624</c:v>
                </c:pt>
                <c:pt idx="1914">
                  <c:v>34625</c:v>
                </c:pt>
                <c:pt idx="1915">
                  <c:v>34626</c:v>
                </c:pt>
                <c:pt idx="1916">
                  <c:v>34627</c:v>
                </c:pt>
                <c:pt idx="1917">
                  <c:v>34628</c:v>
                </c:pt>
                <c:pt idx="1918">
                  <c:v>34629</c:v>
                </c:pt>
                <c:pt idx="1919">
                  <c:v>34630</c:v>
                </c:pt>
                <c:pt idx="1920">
                  <c:v>34631</c:v>
                </c:pt>
                <c:pt idx="1921">
                  <c:v>34632</c:v>
                </c:pt>
                <c:pt idx="1922">
                  <c:v>34633</c:v>
                </c:pt>
                <c:pt idx="1923">
                  <c:v>34634</c:v>
                </c:pt>
                <c:pt idx="1924">
                  <c:v>34635</c:v>
                </c:pt>
                <c:pt idx="1925">
                  <c:v>34636</c:v>
                </c:pt>
                <c:pt idx="1926">
                  <c:v>34637</c:v>
                </c:pt>
                <c:pt idx="1927">
                  <c:v>34638</c:v>
                </c:pt>
                <c:pt idx="1928">
                  <c:v>34639</c:v>
                </c:pt>
                <c:pt idx="1929">
                  <c:v>34640</c:v>
                </c:pt>
                <c:pt idx="1930">
                  <c:v>34641</c:v>
                </c:pt>
                <c:pt idx="1931">
                  <c:v>34642</c:v>
                </c:pt>
                <c:pt idx="1932">
                  <c:v>34643</c:v>
                </c:pt>
                <c:pt idx="1933">
                  <c:v>34644</c:v>
                </c:pt>
                <c:pt idx="1934">
                  <c:v>34645</c:v>
                </c:pt>
                <c:pt idx="1935">
                  <c:v>34646</c:v>
                </c:pt>
                <c:pt idx="1936">
                  <c:v>34647</c:v>
                </c:pt>
                <c:pt idx="1937">
                  <c:v>34648</c:v>
                </c:pt>
                <c:pt idx="1938">
                  <c:v>34649</c:v>
                </c:pt>
                <c:pt idx="1939">
                  <c:v>34650</c:v>
                </c:pt>
                <c:pt idx="1940">
                  <c:v>34651</c:v>
                </c:pt>
                <c:pt idx="1941">
                  <c:v>34652</c:v>
                </c:pt>
                <c:pt idx="1942">
                  <c:v>34653</c:v>
                </c:pt>
                <c:pt idx="1943">
                  <c:v>34654</c:v>
                </c:pt>
                <c:pt idx="1944">
                  <c:v>34655</c:v>
                </c:pt>
                <c:pt idx="1945">
                  <c:v>34656</c:v>
                </c:pt>
                <c:pt idx="1946">
                  <c:v>34657</c:v>
                </c:pt>
                <c:pt idx="1947">
                  <c:v>34658</c:v>
                </c:pt>
                <c:pt idx="1948">
                  <c:v>34659</c:v>
                </c:pt>
                <c:pt idx="1949">
                  <c:v>34660</c:v>
                </c:pt>
                <c:pt idx="1950">
                  <c:v>34661</c:v>
                </c:pt>
                <c:pt idx="1951">
                  <c:v>34662</c:v>
                </c:pt>
                <c:pt idx="1952">
                  <c:v>34663</c:v>
                </c:pt>
                <c:pt idx="1953">
                  <c:v>34664</c:v>
                </c:pt>
                <c:pt idx="1954">
                  <c:v>34665</c:v>
                </c:pt>
                <c:pt idx="1955">
                  <c:v>34666</c:v>
                </c:pt>
                <c:pt idx="1956">
                  <c:v>34667</c:v>
                </c:pt>
                <c:pt idx="1957">
                  <c:v>34668</c:v>
                </c:pt>
                <c:pt idx="1958">
                  <c:v>34669</c:v>
                </c:pt>
                <c:pt idx="1959">
                  <c:v>34670</c:v>
                </c:pt>
                <c:pt idx="1960">
                  <c:v>34671</c:v>
                </c:pt>
                <c:pt idx="1961">
                  <c:v>34672</c:v>
                </c:pt>
                <c:pt idx="1962">
                  <c:v>34673</c:v>
                </c:pt>
                <c:pt idx="1963">
                  <c:v>34674</c:v>
                </c:pt>
                <c:pt idx="1964">
                  <c:v>34675</c:v>
                </c:pt>
                <c:pt idx="1965">
                  <c:v>34676</c:v>
                </c:pt>
                <c:pt idx="1966">
                  <c:v>34677</c:v>
                </c:pt>
                <c:pt idx="1967">
                  <c:v>34678</c:v>
                </c:pt>
                <c:pt idx="1968">
                  <c:v>34679</c:v>
                </c:pt>
                <c:pt idx="1969">
                  <c:v>34680</c:v>
                </c:pt>
                <c:pt idx="1970">
                  <c:v>34681</c:v>
                </c:pt>
                <c:pt idx="1971">
                  <c:v>34682</c:v>
                </c:pt>
                <c:pt idx="1972">
                  <c:v>34683</c:v>
                </c:pt>
                <c:pt idx="1973">
                  <c:v>34684</c:v>
                </c:pt>
                <c:pt idx="1974">
                  <c:v>34685</c:v>
                </c:pt>
                <c:pt idx="1975">
                  <c:v>34686</c:v>
                </c:pt>
                <c:pt idx="1976">
                  <c:v>34687</c:v>
                </c:pt>
                <c:pt idx="1977">
                  <c:v>34688</c:v>
                </c:pt>
                <c:pt idx="1978">
                  <c:v>34689</c:v>
                </c:pt>
                <c:pt idx="1979">
                  <c:v>34690</c:v>
                </c:pt>
                <c:pt idx="1980">
                  <c:v>34691</c:v>
                </c:pt>
                <c:pt idx="1981">
                  <c:v>34692</c:v>
                </c:pt>
                <c:pt idx="1982">
                  <c:v>34693</c:v>
                </c:pt>
                <c:pt idx="1983">
                  <c:v>34694</c:v>
                </c:pt>
                <c:pt idx="1984">
                  <c:v>34695</c:v>
                </c:pt>
                <c:pt idx="1985">
                  <c:v>34696</c:v>
                </c:pt>
                <c:pt idx="1986">
                  <c:v>34697</c:v>
                </c:pt>
                <c:pt idx="1987">
                  <c:v>34698</c:v>
                </c:pt>
                <c:pt idx="1988">
                  <c:v>34699</c:v>
                </c:pt>
                <c:pt idx="1989">
                  <c:v>34700</c:v>
                </c:pt>
                <c:pt idx="1990">
                  <c:v>34701</c:v>
                </c:pt>
                <c:pt idx="1991">
                  <c:v>34702</c:v>
                </c:pt>
                <c:pt idx="1992">
                  <c:v>34703</c:v>
                </c:pt>
                <c:pt idx="1993">
                  <c:v>34704</c:v>
                </c:pt>
                <c:pt idx="1994">
                  <c:v>34705</c:v>
                </c:pt>
                <c:pt idx="1995">
                  <c:v>34706</c:v>
                </c:pt>
                <c:pt idx="1996">
                  <c:v>34707</c:v>
                </c:pt>
                <c:pt idx="1997">
                  <c:v>34708</c:v>
                </c:pt>
                <c:pt idx="1998">
                  <c:v>34709</c:v>
                </c:pt>
                <c:pt idx="1999">
                  <c:v>34710</c:v>
                </c:pt>
                <c:pt idx="2000">
                  <c:v>34711</c:v>
                </c:pt>
                <c:pt idx="2001">
                  <c:v>34712</c:v>
                </c:pt>
                <c:pt idx="2002">
                  <c:v>34713</c:v>
                </c:pt>
                <c:pt idx="2003">
                  <c:v>34714</c:v>
                </c:pt>
                <c:pt idx="2004">
                  <c:v>34715</c:v>
                </c:pt>
                <c:pt idx="2005">
                  <c:v>34716</c:v>
                </c:pt>
                <c:pt idx="2006">
                  <c:v>34717</c:v>
                </c:pt>
                <c:pt idx="2007">
                  <c:v>34718</c:v>
                </c:pt>
                <c:pt idx="2008">
                  <c:v>34719</c:v>
                </c:pt>
                <c:pt idx="2009">
                  <c:v>34720</c:v>
                </c:pt>
                <c:pt idx="2010">
                  <c:v>34721</c:v>
                </c:pt>
                <c:pt idx="2011">
                  <c:v>34722</c:v>
                </c:pt>
                <c:pt idx="2012">
                  <c:v>34723</c:v>
                </c:pt>
                <c:pt idx="2013">
                  <c:v>34724</c:v>
                </c:pt>
                <c:pt idx="2014">
                  <c:v>34725</c:v>
                </c:pt>
                <c:pt idx="2015">
                  <c:v>34726</c:v>
                </c:pt>
                <c:pt idx="2016">
                  <c:v>34727</c:v>
                </c:pt>
                <c:pt idx="2017">
                  <c:v>34728</c:v>
                </c:pt>
                <c:pt idx="2018">
                  <c:v>34729</c:v>
                </c:pt>
                <c:pt idx="2019">
                  <c:v>34730</c:v>
                </c:pt>
                <c:pt idx="2020">
                  <c:v>34731</c:v>
                </c:pt>
                <c:pt idx="2021">
                  <c:v>34732</c:v>
                </c:pt>
                <c:pt idx="2022">
                  <c:v>34733</c:v>
                </c:pt>
                <c:pt idx="2023">
                  <c:v>34734</c:v>
                </c:pt>
                <c:pt idx="2024">
                  <c:v>34735</c:v>
                </c:pt>
                <c:pt idx="2025">
                  <c:v>34736</c:v>
                </c:pt>
                <c:pt idx="2026">
                  <c:v>34737</c:v>
                </c:pt>
                <c:pt idx="2027">
                  <c:v>34738</c:v>
                </c:pt>
                <c:pt idx="2028">
                  <c:v>34739</c:v>
                </c:pt>
                <c:pt idx="2029">
                  <c:v>34740</c:v>
                </c:pt>
                <c:pt idx="2030">
                  <c:v>34741</c:v>
                </c:pt>
                <c:pt idx="2031">
                  <c:v>34742</c:v>
                </c:pt>
                <c:pt idx="2032">
                  <c:v>34743</c:v>
                </c:pt>
                <c:pt idx="2033">
                  <c:v>34744</c:v>
                </c:pt>
                <c:pt idx="2034">
                  <c:v>34745</c:v>
                </c:pt>
                <c:pt idx="2035">
                  <c:v>34746</c:v>
                </c:pt>
                <c:pt idx="2036">
                  <c:v>34747</c:v>
                </c:pt>
                <c:pt idx="2037">
                  <c:v>34748</c:v>
                </c:pt>
                <c:pt idx="2038">
                  <c:v>34749</c:v>
                </c:pt>
                <c:pt idx="2039">
                  <c:v>34750</c:v>
                </c:pt>
                <c:pt idx="2040">
                  <c:v>34751</c:v>
                </c:pt>
                <c:pt idx="2041">
                  <c:v>34752</c:v>
                </c:pt>
                <c:pt idx="2042">
                  <c:v>34753</c:v>
                </c:pt>
                <c:pt idx="2043">
                  <c:v>34754</c:v>
                </c:pt>
                <c:pt idx="2044">
                  <c:v>34755</c:v>
                </c:pt>
                <c:pt idx="2045">
                  <c:v>34756</c:v>
                </c:pt>
                <c:pt idx="2046">
                  <c:v>34757</c:v>
                </c:pt>
                <c:pt idx="2047">
                  <c:v>34758</c:v>
                </c:pt>
                <c:pt idx="2048">
                  <c:v>34759</c:v>
                </c:pt>
                <c:pt idx="2049">
                  <c:v>34760</c:v>
                </c:pt>
                <c:pt idx="2050">
                  <c:v>34761</c:v>
                </c:pt>
                <c:pt idx="2051">
                  <c:v>34762</c:v>
                </c:pt>
                <c:pt idx="2052">
                  <c:v>34763</c:v>
                </c:pt>
                <c:pt idx="2053">
                  <c:v>34764</c:v>
                </c:pt>
                <c:pt idx="2054">
                  <c:v>34765</c:v>
                </c:pt>
                <c:pt idx="2055">
                  <c:v>34766</c:v>
                </c:pt>
                <c:pt idx="2056">
                  <c:v>34767</c:v>
                </c:pt>
                <c:pt idx="2057">
                  <c:v>34768</c:v>
                </c:pt>
                <c:pt idx="2058">
                  <c:v>34769</c:v>
                </c:pt>
                <c:pt idx="2059">
                  <c:v>34770</c:v>
                </c:pt>
                <c:pt idx="2060">
                  <c:v>34771</c:v>
                </c:pt>
                <c:pt idx="2061">
                  <c:v>34772</c:v>
                </c:pt>
                <c:pt idx="2062">
                  <c:v>34773</c:v>
                </c:pt>
                <c:pt idx="2063">
                  <c:v>34774</c:v>
                </c:pt>
                <c:pt idx="2064">
                  <c:v>34775</c:v>
                </c:pt>
                <c:pt idx="2065">
                  <c:v>34776</c:v>
                </c:pt>
                <c:pt idx="2066">
                  <c:v>34777</c:v>
                </c:pt>
                <c:pt idx="2067">
                  <c:v>34778</c:v>
                </c:pt>
                <c:pt idx="2068">
                  <c:v>34779</c:v>
                </c:pt>
                <c:pt idx="2069">
                  <c:v>34780</c:v>
                </c:pt>
                <c:pt idx="2070">
                  <c:v>34781</c:v>
                </c:pt>
                <c:pt idx="2071">
                  <c:v>34782</c:v>
                </c:pt>
                <c:pt idx="2072">
                  <c:v>34783</c:v>
                </c:pt>
                <c:pt idx="2073">
                  <c:v>34784</c:v>
                </c:pt>
                <c:pt idx="2074">
                  <c:v>34785</c:v>
                </c:pt>
                <c:pt idx="2075">
                  <c:v>34786</c:v>
                </c:pt>
                <c:pt idx="2076">
                  <c:v>34787</c:v>
                </c:pt>
                <c:pt idx="2077">
                  <c:v>34788</c:v>
                </c:pt>
                <c:pt idx="2078">
                  <c:v>34789</c:v>
                </c:pt>
                <c:pt idx="2079">
                  <c:v>34790</c:v>
                </c:pt>
                <c:pt idx="2080">
                  <c:v>34791</c:v>
                </c:pt>
                <c:pt idx="2081">
                  <c:v>34792</c:v>
                </c:pt>
                <c:pt idx="2082">
                  <c:v>34793</c:v>
                </c:pt>
                <c:pt idx="2083">
                  <c:v>34794</c:v>
                </c:pt>
                <c:pt idx="2084">
                  <c:v>34795</c:v>
                </c:pt>
                <c:pt idx="2085">
                  <c:v>34796</c:v>
                </c:pt>
                <c:pt idx="2086">
                  <c:v>34797</c:v>
                </c:pt>
                <c:pt idx="2087">
                  <c:v>34798</c:v>
                </c:pt>
                <c:pt idx="2088">
                  <c:v>34799</c:v>
                </c:pt>
                <c:pt idx="2089">
                  <c:v>34800</c:v>
                </c:pt>
                <c:pt idx="2090">
                  <c:v>34801</c:v>
                </c:pt>
                <c:pt idx="2091">
                  <c:v>34802</c:v>
                </c:pt>
                <c:pt idx="2092">
                  <c:v>34803</c:v>
                </c:pt>
                <c:pt idx="2093">
                  <c:v>34804</c:v>
                </c:pt>
                <c:pt idx="2094">
                  <c:v>34805</c:v>
                </c:pt>
                <c:pt idx="2095">
                  <c:v>34806</c:v>
                </c:pt>
                <c:pt idx="2096">
                  <c:v>34807</c:v>
                </c:pt>
                <c:pt idx="2097">
                  <c:v>34808</c:v>
                </c:pt>
                <c:pt idx="2098">
                  <c:v>34809</c:v>
                </c:pt>
                <c:pt idx="2099">
                  <c:v>34810</c:v>
                </c:pt>
                <c:pt idx="2100">
                  <c:v>34811</c:v>
                </c:pt>
                <c:pt idx="2101">
                  <c:v>34812</c:v>
                </c:pt>
                <c:pt idx="2102">
                  <c:v>34813</c:v>
                </c:pt>
                <c:pt idx="2103">
                  <c:v>34814</c:v>
                </c:pt>
                <c:pt idx="2104">
                  <c:v>34815</c:v>
                </c:pt>
                <c:pt idx="2105">
                  <c:v>34816</c:v>
                </c:pt>
                <c:pt idx="2106">
                  <c:v>34817</c:v>
                </c:pt>
                <c:pt idx="2107">
                  <c:v>34818</c:v>
                </c:pt>
                <c:pt idx="2108">
                  <c:v>34819</c:v>
                </c:pt>
                <c:pt idx="2109">
                  <c:v>34820</c:v>
                </c:pt>
                <c:pt idx="2110">
                  <c:v>34821</c:v>
                </c:pt>
                <c:pt idx="2111">
                  <c:v>34822</c:v>
                </c:pt>
                <c:pt idx="2112">
                  <c:v>34823</c:v>
                </c:pt>
                <c:pt idx="2113">
                  <c:v>34824</c:v>
                </c:pt>
                <c:pt idx="2114">
                  <c:v>34825</c:v>
                </c:pt>
                <c:pt idx="2115">
                  <c:v>34826</c:v>
                </c:pt>
                <c:pt idx="2116">
                  <c:v>34827</c:v>
                </c:pt>
                <c:pt idx="2117">
                  <c:v>34828</c:v>
                </c:pt>
                <c:pt idx="2118">
                  <c:v>34829</c:v>
                </c:pt>
                <c:pt idx="2119">
                  <c:v>34830</c:v>
                </c:pt>
                <c:pt idx="2120">
                  <c:v>34831</c:v>
                </c:pt>
                <c:pt idx="2121">
                  <c:v>34832</c:v>
                </c:pt>
                <c:pt idx="2122">
                  <c:v>34833</c:v>
                </c:pt>
                <c:pt idx="2123">
                  <c:v>34834</c:v>
                </c:pt>
                <c:pt idx="2124">
                  <c:v>34835</c:v>
                </c:pt>
                <c:pt idx="2125">
                  <c:v>34836</c:v>
                </c:pt>
                <c:pt idx="2126">
                  <c:v>34837</c:v>
                </c:pt>
                <c:pt idx="2127">
                  <c:v>34838</c:v>
                </c:pt>
                <c:pt idx="2128">
                  <c:v>34839</c:v>
                </c:pt>
                <c:pt idx="2129">
                  <c:v>34840</c:v>
                </c:pt>
                <c:pt idx="2130">
                  <c:v>34841</c:v>
                </c:pt>
                <c:pt idx="2131">
                  <c:v>34842</c:v>
                </c:pt>
                <c:pt idx="2132">
                  <c:v>34843</c:v>
                </c:pt>
                <c:pt idx="2133">
                  <c:v>34844</c:v>
                </c:pt>
                <c:pt idx="2134">
                  <c:v>34845</c:v>
                </c:pt>
                <c:pt idx="2135">
                  <c:v>34846</c:v>
                </c:pt>
                <c:pt idx="2136">
                  <c:v>34847</c:v>
                </c:pt>
                <c:pt idx="2137">
                  <c:v>34848</c:v>
                </c:pt>
                <c:pt idx="2138">
                  <c:v>34849</c:v>
                </c:pt>
                <c:pt idx="2139">
                  <c:v>34850</c:v>
                </c:pt>
                <c:pt idx="2140">
                  <c:v>34851</c:v>
                </c:pt>
                <c:pt idx="2141">
                  <c:v>34852</c:v>
                </c:pt>
                <c:pt idx="2142">
                  <c:v>34853</c:v>
                </c:pt>
                <c:pt idx="2143">
                  <c:v>34854</c:v>
                </c:pt>
                <c:pt idx="2144">
                  <c:v>34855</c:v>
                </c:pt>
                <c:pt idx="2145">
                  <c:v>34856</c:v>
                </c:pt>
                <c:pt idx="2146">
                  <c:v>34857</c:v>
                </c:pt>
                <c:pt idx="2147">
                  <c:v>34858</c:v>
                </c:pt>
                <c:pt idx="2148">
                  <c:v>34859</c:v>
                </c:pt>
                <c:pt idx="2149">
                  <c:v>34860</c:v>
                </c:pt>
                <c:pt idx="2150">
                  <c:v>34861</c:v>
                </c:pt>
                <c:pt idx="2151">
                  <c:v>34862</c:v>
                </c:pt>
                <c:pt idx="2152">
                  <c:v>34863</c:v>
                </c:pt>
                <c:pt idx="2153">
                  <c:v>34864</c:v>
                </c:pt>
                <c:pt idx="2154">
                  <c:v>34865</c:v>
                </c:pt>
                <c:pt idx="2155">
                  <c:v>34866</c:v>
                </c:pt>
                <c:pt idx="2156">
                  <c:v>34867</c:v>
                </c:pt>
                <c:pt idx="2157">
                  <c:v>34868</c:v>
                </c:pt>
                <c:pt idx="2158">
                  <c:v>34869</c:v>
                </c:pt>
                <c:pt idx="2159">
                  <c:v>34870</c:v>
                </c:pt>
                <c:pt idx="2160">
                  <c:v>34871</c:v>
                </c:pt>
                <c:pt idx="2161">
                  <c:v>34872</c:v>
                </c:pt>
                <c:pt idx="2162">
                  <c:v>34873</c:v>
                </c:pt>
                <c:pt idx="2163">
                  <c:v>34874</c:v>
                </c:pt>
                <c:pt idx="2164">
                  <c:v>34875</c:v>
                </c:pt>
                <c:pt idx="2165">
                  <c:v>34876</c:v>
                </c:pt>
                <c:pt idx="2166">
                  <c:v>34877</c:v>
                </c:pt>
                <c:pt idx="2167">
                  <c:v>34878</c:v>
                </c:pt>
                <c:pt idx="2168">
                  <c:v>34879</c:v>
                </c:pt>
                <c:pt idx="2169">
                  <c:v>34880</c:v>
                </c:pt>
                <c:pt idx="2170">
                  <c:v>34881</c:v>
                </c:pt>
                <c:pt idx="2171">
                  <c:v>34882</c:v>
                </c:pt>
                <c:pt idx="2172">
                  <c:v>34883</c:v>
                </c:pt>
                <c:pt idx="2173">
                  <c:v>34884</c:v>
                </c:pt>
                <c:pt idx="2174">
                  <c:v>34885</c:v>
                </c:pt>
                <c:pt idx="2175">
                  <c:v>34886</c:v>
                </c:pt>
                <c:pt idx="2176">
                  <c:v>34887</c:v>
                </c:pt>
                <c:pt idx="2177">
                  <c:v>34888</c:v>
                </c:pt>
                <c:pt idx="2178">
                  <c:v>34889</c:v>
                </c:pt>
                <c:pt idx="2179">
                  <c:v>34890</c:v>
                </c:pt>
                <c:pt idx="2180">
                  <c:v>34891</c:v>
                </c:pt>
                <c:pt idx="2181">
                  <c:v>34892</c:v>
                </c:pt>
                <c:pt idx="2182">
                  <c:v>34893</c:v>
                </c:pt>
                <c:pt idx="2183">
                  <c:v>34894</c:v>
                </c:pt>
                <c:pt idx="2184">
                  <c:v>34895</c:v>
                </c:pt>
                <c:pt idx="2185">
                  <c:v>34896</c:v>
                </c:pt>
                <c:pt idx="2186">
                  <c:v>34897</c:v>
                </c:pt>
                <c:pt idx="2187">
                  <c:v>34898</c:v>
                </c:pt>
                <c:pt idx="2188">
                  <c:v>34899</c:v>
                </c:pt>
                <c:pt idx="2189">
                  <c:v>34900</c:v>
                </c:pt>
                <c:pt idx="2190">
                  <c:v>34901</c:v>
                </c:pt>
                <c:pt idx="2191">
                  <c:v>34902</c:v>
                </c:pt>
                <c:pt idx="2192">
                  <c:v>34903</c:v>
                </c:pt>
                <c:pt idx="2193">
                  <c:v>34904</c:v>
                </c:pt>
                <c:pt idx="2194">
                  <c:v>34905</c:v>
                </c:pt>
                <c:pt idx="2195">
                  <c:v>34906</c:v>
                </c:pt>
                <c:pt idx="2196">
                  <c:v>34907</c:v>
                </c:pt>
                <c:pt idx="2197">
                  <c:v>34908</c:v>
                </c:pt>
                <c:pt idx="2198">
                  <c:v>34909</c:v>
                </c:pt>
                <c:pt idx="2199">
                  <c:v>34910</c:v>
                </c:pt>
                <c:pt idx="2200">
                  <c:v>34911</c:v>
                </c:pt>
                <c:pt idx="2201">
                  <c:v>34912</c:v>
                </c:pt>
                <c:pt idx="2202">
                  <c:v>34913</c:v>
                </c:pt>
                <c:pt idx="2203">
                  <c:v>34914</c:v>
                </c:pt>
                <c:pt idx="2204">
                  <c:v>34915</c:v>
                </c:pt>
                <c:pt idx="2205">
                  <c:v>34916</c:v>
                </c:pt>
                <c:pt idx="2206">
                  <c:v>34917</c:v>
                </c:pt>
                <c:pt idx="2207">
                  <c:v>34918</c:v>
                </c:pt>
                <c:pt idx="2208">
                  <c:v>34919</c:v>
                </c:pt>
                <c:pt idx="2209">
                  <c:v>34920</c:v>
                </c:pt>
                <c:pt idx="2210">
                  <c:v>34921</c:v>
                </c:pt>
                <c:pt idx="2211">
                  <c:v>34922</c:v>
                </c:pt>
                <c:pt idx="2212">
                  <c:v>34923</c:v>
                </c:pt>
                <c:pt idx="2213">
                  <c:v>34924</c:v>
                </c:pt>
                <c:pt idx="2214">
                  <c:v>34925</c:v>
                </c:pt>
                <c:pt idx="2215">
                  <c:v>34926</c:v>
                </c:pt>
                <c:pt idx="2216">
                  <c:v>34927</c:v>
                </c:pt>
                <c:pt idx="2217">
                  <c:v>34928</c:v>
                </c:pt>
                <c:pt idx="2218">
                  <c:v>34929</c:v>
                </c:pt>
                <c:pt idx="2219">
                  <c:v>34930</c:v>
                </c:pt>
                <c:pt idx="2220">
                  <c:v>34931</c:v>
                </c:pt>
                <c:pt idx="2221">
                  <c:v>34932</c:v>
                </c:pt>
                <c:pt idx="2222">
                  <c:v>34933</c:v>
                </c:pt>
                <c:pt idx="2223">
                  <c:v>34934</c:v>
                </c:pt>
                <c:pt idx="2224">
                  <c:v>34935</c:v>
                </c:pt>
                <c:pt idx="2225">
                  <c:v>34936</c:v>
                </c:pt>
                <c:pt idx="2226">
                  <c:v>34937</c:v>
                </c:pt>
                <c:pt idx="2227">
                  <c:v>34938</c:v>
                </c:pt>
                <c:pt idx="2228">
                  <c:v>34939</c:v>
                </c:pt>
                <c:pt idx="2229">
                  <c:v>34940</c:v>
                </c:pt>
                <c:pt idx="2230">
                  <c:v>34941</c:v>
                </c:pt>
                <c:pt idx="2231">
                  <c:v>34942</c:v>
                </c:pt>
                <c:pt idx="2232">
                  <c:v>34943</c:v>
                </c:pt>
                <c:pt idx="2233">
                  <c:v>34944</c:v>
                </c:pt>
                <c:pt idx="2234">
                  <c:v>34945</c:v>
                </c:pt>
                <c:pt idx="2235">
                  <c:v>34946</c:v>
                </c:pt>
                <c:pt idx="2236">
                  <c:v>34947</c:v>
                </c:pt>
                <c:pt idx="2237">
                  <c:v>34948</c:v>
                </c:pt>
                <c:pt idx="2238">
                  <c:v>34949</c:v>
                </c:pt>
                <c:pt idx="2239">
                  <c:v>34950</c:v>
                </c:pt>
                <c:pt idx="2240">
                  <c:v>34951</c:v>
                </c:pt>
                <c:pt idx="2241">
                  <c:v>34952</c:v>
                </c:pt>
                <c:pt idx="2242">
                  <c:v>34953</c:v>
                </c:pt>
                <c:pt idx="2243">
                  <c:v>34954</c:v>
                </c:pt>
                <c:pt idx="2244">
                  <c:v>34955</c:v>
                </c:pt>
                <c:pt idx="2245">
                  <c:v>34956</c:v>
                </c:pt>
                <c:pt idx="2246">
                  <c:v>34957</c:v>
                </c:pt>
                <c:pt idx="2247">
                  <c:v>34958</c:v>
                </c:pt>
                <c:pt idx="2248">
                  <c:v>34959</c:v>
                </c:pt>
                <c:pt idx="2249">
                  <c:v>34960</c:v>
                </c:pt>
                <c:pt idx="2250">
                  <c:v>34961</c:v>
                </c:pt>
                <c:pt idx="2251">
                  <c:v>34962</c:v>
                </c:pt>
                <c:pt idx="2252">
                  <c:v>34963</c:v>
                </c:pt>
                <c:pt idx="2253">
                  <c:v>34964</c:v>
                </c:pt>
                <c:pt idx="2254">
                  <c:v>34965</c:v>
                </c:pt>
                <c:pt idx="2255">
                  <c:v>34966</c:v>
                </c:pt>
                <c:pt idx="2256">
                  <c:v>34967</c:v>
                </c:pt>
                <c:pt idx="2257">
                  <c:v>34968</c:v>
                </c:pt>
                <c:pt idx="2258">
                  <c:v>34969</c:v>
                </c:pt>
                <c:pt idx="2259">
                  <c:v>34970</c:v>
                </c:pt>
                <c:pt idx="2260">
                  <c:v>34971</c:v>
                </c:pt>
                <c:pt idx="2261">
                  <c:v>34972</c:v>
                </c:pt>
                <c:pt idx="2262">
                  <c:v>34973</c:v>
                </c:pt>
                <c:pt idx="2263">
                  <c:v>34974</c:v>
                </c:pt>
                <c:pt idx="2264">
                  <c:v>34975</c:v>
                </c:pt>
                <c:pt idx="2265">
                  <c:v>34976</c:v>
                </c:pt>
                <c:pt idx="2266">
                  <c:v>34977</c:v>
                </c:pt>
                <c:pt idx="2267">
                  <c:v>34978</c:v>
                </c:pt>
                <c:pt idx="2268">
                  <c:v>34979</c:v>
                </c:pt>
                <c:pt idx="2269">
                  <c:v>34980</c:v>
                </c:pt>
                <c:pt idx="2270">
                  <c:v>34981</c:v>
                </c:pt>
                <c:pt idx="2271">
                  <c:v>34982</c:v>
                </c:pt>
                <c:pt idx="2272">
                  <c:v>34983</c:v>
                </c:pt>
                <c:pt idx="2273">
                  <c:v>34984</c:v>
                </c:pt>
                <c:pt idx="2274">
                  <c:v>34985</c:v>
                </c:pt>
                <c:pt idx="2275">
                  <c:v>34986</c:v>
                </c:pt>
                <c:pt idx="2276">
                  <c:v>34987</c:v>
                </c:pt>
                <c:pt idx="2277">
                  <c:v>34988</c:v>
                </c:pt>
                <c:pt idx="2278">
                  <c:v>34989</c:v>
                </c:pt>
                <c:pt idx="2279">
                  <c:v>34990</c:v>
                </c:pt>
                <c:pt idx="2280">
                  <c:v>34991</c:v>
                </c:pt>
                <c:pt idx="2281">
                  <c:v>34992</c:v>
                </c:pt>
                <c:pt idx="2282">
                  <c:v>34993</c:v>
                </c:pt>
                <c:pt idx="2283">
                  <c:v>34994</c:v>
                </c:pt>
                <c:pt idx="2284">
                  <c:v>34995</c:v>
                </c:pt>
                <c:pt idx="2285">
                  <c:v>34996</c:v>
                </c:pt>
                <c:pt idx="2286">
                  <c:v>34997</c:v>
                </c:pt>
                <c:pt idx="2287">
                  <c:v>34998</c:v>
                </c:pt>
                <c:pt idx="2288">
                  <c:v>34999</c:v>
                </c:pt>
                <c:pt idx="2289">
                  <c:v>35000</c:v>
                </c:pt>
                <c:pt idx="2290">
                  <c:v>35001</c:v>
                </c:pt>
                <c:pt idx="2291">
                  <c:v>35002</c:v>
                </c:pt>
                <c:pt idx="2292">
                  <c:v>35003</c:v>
                </c:pt>
                <c:pt idx="2293">
                  <c:v>35004</c:v>
                </c:pt>
                <c:pt idx="2294">
                  <c:v>35005</c:v>
                </c:pt>
                <c:pt idx="2295">
                  <c:v>35006</c:v>
                </c:pt>
                <c:pt idx="2296">
                  <c:v>35007</c:v>
                </c:pt>
                <c:pt idx="2297">
                  <c:v>35008</c:v>
                </c:pt>
                <c:pt idx="2298">
                  <c:v>35009</c:v>
                </c:pt>
                <c:pt idx="2299">
                  <c:v>35010</c:v>
                </c:pt>
                <c:pt idx="2300">
                  <c:v>35011</c:v>
                </c:pt>
                <c:pt idx="2301">
                  <c:v>35012</c:v>
                </c:pt>
                <c:pt idx="2302">
                  <c:v>35013</c:v>
                </c:pt>
                <c:pt idx="2303">
                  <c:v>35014</c:v>
                </c:pt>
                <c:pt idx="2304">
                  <c:v>35015</c:v>
                </c:pt>
                <c:pt idx="2305">
                  <c:v>35016</c:v>
                </c:pt>
                <c:pt idx="2306">
                  <c:v>35017</c:v>
                </c:pt>
                <c:pt idx="2307">
                  <c:v>35018</c:v>
                </c:pt>
                <c:pt idx="2308">
                  <c:v>35019</c:v>
                </c:pt>
                <c:pt idx="2309">
                  <c:v>35020</c:v>
                </c:pt>
                <c:pt idx="2310">
                  <c:v>35021</c:v>
                </c:pt>
                <c:pt idx="2311">
                  <c:v>35022</c:v>
                </c:pt>
                <c:pt idx="2312">
                  <c:v>35023</c:v>
                </c:pt>
                <c:pt idx="2313">
                  <c:v>35024</c:v>
                </c:pt>
                <c:pt idx="2314">
                  <c:v>35025</c:v>
                </c:pt>
                <c:pt idx="2315">
                  <c:v>35026</c:v>
                </c:pt>
                <c:pt idx="2316">
                  <c:v>35027</c:v>
                </c:pt>
                <c:pt idx="2317">
                  <c:v>35028</c:v>
                </c:pt>
                <c:pt idx="2318">
                  <c:v>35029</c:v>
                </c:pt>
                <c:pt idx="2319">
                  <c:v>35030</c:v>
                </c:pt>
                <c:pt idx="2320">
                  <c:v>35031</c:v>
                </c:pt>
                <c:pt idx="2321">
                  <c:v>35032</c:v>
                </c:pt>
                <c:pt idx="2322">
                  <c:v>35033</c:v>
                </c:pt>
                <c:pt idx="2323">
                  <c:v>35034</c:v>
                </c:pt>
                <c:pt idx="2324">
                  <c:v>35035</c:v>
                </c:pt>
                <c:pt idx="2325">
                  <c:v>35036</c:v>
                </c:pt>
                <c:pt idx="2326">
                  <c:v>35037</c:v>
                </c:pt>
                <c:pt idx="2327">
                  <c:v>35038</c:v>
                </c:pt>
                <c:pt idx="2328">
                  <c:v>35039</c:v>
                </c:pt>
                <c:pt idx="2329">
                  <c:v>35040</c:v>
                </c:pt>
                <c:pt idx="2330">
                  <c:v>35041</c:v>
                </c:pt>
                <c:pt idx="2331">
                  <c:v>35042</c:v>
                </c:pt>
                <c:pt idx="2332">
                  <c:v>35043</c:v>
                </c:pt>
                <c:pt idx="2333">
                  <c:v>35044</c:v>
                </c:pt>
                <c:pt idx="2334">
                  <c:v>35045</c:v>
                </c:pt>
                <c:pt idx="2335">
                  <c:v>35046</c:v>
                </c:pt>
                <c:pt idx="2336">
                  <c:v>35047</c:v>
                </c:pt>
                <c:pt idx="2337">
                  <c:v>35048</c:v>
                </c:pt>
                <c:pt idx="2338">
                  <c:v>35049</c:v>
                </c:pt>
                <c:pt idx="2339">
                  <c:v>35050</c:v>
                </c:pt>
                <c:pt idx="2340">
                  <c:v>35051</c:v>
                </c:pt>
                <c:pt idx="2341">
                  <c:v>35052</c:v>
                </c:pt>
                <c:pt idx="2342">
                  <c:v>35053</c:v>
                </c:pt>
                <c:pt idx="2343">
                  <c:v>35054</c:v>
                </c:pt>
                <c:pt idx="2344">
                  <c:v>35055</c:v>
                </c:pt>
                <c:pt idx="2345">
                  <c:v>35056</c:v>
                </c:pt>
                <c:pt idx="2346">
                  <c:v>35057</c:v>
                </c:pt>
                <c:pt idx="2347">
                  <c:v>35058</c:v>
                </c:pt>
                <c:pt idx="2348">
                  <c:v>35059</c:v>
                </c:pt>
                <c:pt idx="2349">
                  <c:v>35060</c:v>
                </c:pt>
                <c:pt idx="2350">
                  <c:v>35061</c:v>
                </c:pt>
                <c:pt idx="2351">
                  <c:v>35062</c:v>
                </c:pt>
                <c:pt idx="2352">
                  <c:v>35063</c:v>
                </c:pt>
                <c:pt idx="2353">
                  <c:v>35064</c:v>
                </c:pt>
                <c:pt idx="2354">
                  <c:v>35065</c:v>
                </c:pt>
                <c:pt idx="2355">
                  <c:v>35066</c:v>
                </c:pt>
                <c:pt idx="2356">
                  <c:v>35067</c:v>
                </c:pt>
                <c:pt idx="2357">
                  <c:v>35068</c:v>
                </c:pt>
                <c:pt idx="2358">
                  <c:v>35069</c:v>
                </c:pt>
                <c:pt idx="2359">
                  <c:v>35070</c:v>
                </c:pt>
                <c:pt idx="2360">
                  <c:v>35071</c:v>
                </c:pt>
                <c:pt idx="2361">
                  <c:v>35072</c:v>
                </c:pt>
                <c:pt idx="2362">
                  <c:v>35073</c:v>
                </c:pt>
                <c:pt idx="2363">
                  <c:v>35074</c:v>
                </c:pt>
                <c:pt idx="2364">
                  <c:v>35075</c:v>
                </c:pt>
                <c:pt idx="2365">
                  <c:v>35076</c:v>
                </c:pt>
                <c:pt idx="2366">
                  <c:v>35077</c:v>
                </c:pt>
                <c:pt idx="2367">
                  <c:v>35078</c:v>
                </c:pt>
                <c:pt idx="2368">
                  <c:v>35079</c:v>
                </c:pt>
                <c:pt idx="2369">
                  <c:v>35080</c:v>
                </c:pt>
                <c:pt idx="2370">
                  <c:v>35081</c:v>
                </c:pt>
                <c:pt idx="2371">
                  <c:v>35082</c:v>
                </c:pt>
                <c:pt idx="2372">
                  <c:v>35083</c:v>
                </c:pt>
                <c:pt idx="2373">
                  <c:v>35084</c:v>
                </c:pt>
                <c:pt idx="2374">
                  <c:v>35085</c:v>
                </c:pt>
                <c:pt idx="2375">
                  <c:v>35086</c:v>
                </c:pt>
                <c:pt idx="2376">
                  <c:v>35087</c:v>
                </c:pt>
                <c:pt idx="2377">
                  <c:v>35088</c:v>
                </c:pt>
                <c:pt idx="2378">
                  <c:v>35089</c:v>
                </c:pt>
                <c:pt idx="2379">
                  <c:v>35090</c:v>
                </c:pt>
                <c:pt idx="2380">
                  <c:v>35091</c:v>
                </c:pt>
                <c:pt idx="2381">
                  <c:v>35092</c:v>
                </c:pt>
                <c:pt idx="2382">
                  <c:v>35093</c:v>
                </c:pt>
                <c:pt idx="2383">
                  <c:v>35094</c:v>
                </c:pt>
                <c:pt idx="2384">
                  <c:v>35095</c:v>
                </c:pt>
                <c:pt idx="2385">
                  <c:v>35096</c:v>
                </c:pt>
                <c:pt idx="2386">
                  <c:v>35097</c:v>
                </c:pt>
                <c:pt idx="2387">
                  <c:v>35098</c:v>
                </c:pt>
                <c:pt idx="2388">
                  <c:v>35099</c:v>
                </c:pt>
                <c:pt idx="2389">
                  <c:v>35100</c:v>
                </c:pt>
                <c:pt idx="2390">
                  <c:v>35101</c:v>
                </c:pt>
                <c:pt idx="2391">
                  <c:v>35102</c:v>
                </c:pt>
                <c:pt idx="2392">
                  <c:v>35103</c:v>
                </c:pt>
                <c:pt idx="2393">
                  <c:v>35104</c:v>
                </c:pt>
                <c:pt idx="2394">
                  <c:v>35105</c:v>
                </c:pt>
                <c:pt idx="2395">
                  <c:v>35106</c:v>
                </c:pt>
                <c:pt idx="2396">
                  <c:v>35107</c:v>
                </c:pt>
                <c:pt idx="2397">
                  <c:v>35108</c:v>
                </c:pt>
                <c:pt idx="2398">
                  <c:v>35109</c:v>
                </c:pt>
                <c:pt idx="2399">
                  <c:v>35110</c:v>
                </c:pt>
                <c:pt idx="2400">
                  <c:v>35111</c:v>
                </c:pt>
                <c:pt idx="2401">
                  <c:v>35112</c:v>
                </c:pt>
                <c:pt idx="2402">
                  <c:v>35113</c:v>
                </c:pt>
                <c:pt idx="2403">
                  <c:v>35114</c:v>
                </c:pt>
                <c:pt idx="2404">
                  <c:v>35115</c:v>
                </c:pt>
                <c:pt idx="2405">
                  <c:v>35116</c:v>
                </c:pt>
                <c:pt idx="2406">
                  <c:v>35117</c:v>
                </c:pt>
                <c:pt idx="2407">
                  <c:v>35118</c:v>
                </c:pt>
                <c:pt idx="2408">
                  <c:v>35119</c:v>
                </c:pt>
                <c:pt idx="2409">
                  <c:v>35120</c:v>
                </c:pt>
                <c:pt idx="2410">
                  <c:v>35121</c:v>
                </c:pt>
                <c:pt idx="2411">
                  <c:v>35122</c:v>
                </c:pt>
                <c:pt idx="2412">
                  <c:v>35123</c:v>
                </c:pt>
                <c:pt idx="2413">
                  <c:v>35124</c:v>
                </c:pt>
                <c:pt idx="2414">
                  <c:v>35125</c:v>
                </c:pt>
                <c:pt idx="2415">
                  <c:v>35126</c:v>
                </c:pt>
                <c:pt idx="2416">
                  <c:v>35127</c:v>
                </c:pt>
                <c:pt idx="2417">
                  <c:v>35128</c:v>
                </c:pt>
                <c:pt idx="2418">
                  <c:v>35129</c:v>
                </c:pt>
                <c:pt idx="2419">
                  <c:v>35130</c:v>
                </c:pt>
                <c:pt idx="2420">
                  <c:v>35131</c:v>
                </c:pt>
                <c:pt idx="2421">
                  <c:v>35132</c:v>
                </c:pt>
                <c:pt idx="2422">
                  <c:v>35133</c:v>
                </c:pt>
                <c:pt idx="2423">
                  <c:v>35134</c:v>
                </c:pt>
                <c:pt idx="2424">
                  <c:v>35135</c:v>
                </c:pt>
                <c:pt idx="2425">
                  <c:v>35136</c:v>
                </c:pt>
                <c:pt idx="2426">
                  <c:v>35137</c:v>
                </c:pt>
                <c:pt idx="2427">
                  <c:v>35138</c:v>
                </c:pt>
                <c:pt idx="2428">
                  <c:v>35139</c:v>
                </c:pt>
                <c:pt idx="2429">
                  <c:v>35140</c:v>
                </c:pt>
                <c:pt idx="2430">
                  <c:v>35141</c:v>
                </c:pt>
                <c:pt idx="2431">
                  <c:v>35142</c:v>
                </c:pt>
                <c:pt idx="2432">
                  <c:v>35143</c:v>
                </c:pt>
                <c:pt idx="2433">
                  <c:v>35144</c:v>
                </c:pt>
                <c:pt idx="2434">
                  <c:v>35145</c:v>
                </c:pt>
                <c:pt idx="2435">
                  <c:v>35146</c:v>
                </c:pt>
                <c:pt idx="2436">
                  <c:v>35147</c:v>
                </c:pt>
                <c:pt idx="2437">
                  <c:v>35148</c:v>
                </c:pt>
                <c:pt idx="2438">
                  <c:v>35149</c:v>
                </c:pt>
                <c:pt idx="2439">
                  <c:v>35150</c:v>
                </c:pt>
                <c:pt idx="2440">
                  <c:v>35151</c:v>
                </c:pt>
                <c:pt idx="2441">
                  <c:v>35152</c:v>
                </c:pt>
                <c:pt idx="2442">
                  <c:v>35153</c:v>
                </c:pt>
                <c:pt idx="2443">
                  <c:v>35154</c:v>
                </c:pt>
                <c:pt idx="2444">
                  <c:v>35155</c:v>
                </c:pt>
                <c:pt idx="2445">
                  <c:v>35156</c:v>
                </c:pt>
                <c:pt idx="2446">
                  <c:v>35157</c:v>
                </c:pt>
                <c:pt idx="2447">
                  <c:v>35158</c:v>
                </c:pt>
                <c:pt idx="2448">
                  <c:v>35159</c:v>
                </c:pt>
                <c:pt idx="2449">
                  <c:v>35160</c:v>
                </c:pt>
                <c:pt idx="2450">
                  <c:v>35161</c:v>
                </c:pt>
                <c:pt idx="2451">
                  <c:v>35162</c:v>
                </c:pt>
                <c:pt idx="2452">
                  <c:v>35163</c:v>
                </c:pt>
                <c:pt idx="2453">
                  <c:v>35164</c:v>
                </c:pt>
                <c:pt idx="2454">
                  <c:v>35165</c:v>
                </c:pt>
                <c:pt idx="2455">
                  <c:v>35166</c:v>
                </c:pt>
                <c:pt idx="2456">
                  <c:v>35167</c:v>
                </c:pt>
                <c:pt idx="2457">
                  <c:v>35168</c:v>
                </c:pt>
                <c:pt idx="2458">
                  <c:v>35169</c:v>
                </c:pt>
                <c:pt idx="2459">
                  <c:v>35170</c:v>
                </c:pt>
                <c:pt idx="2460">
                  <c:v>35171</c:v>
                </c:pt>
                <c:pt idx="2461">
                  <c:v>35172</c:v>
                </c:pt>
                <c:pt idx="2462">
                  <c:v>35173</c:v>
                </c:pt>
                <c:pt idx="2463">
                  <c:v>35174</c:v>
                </c:pt>
                <c:pt idx="2464">
                  <c:v>35175</c:v>
                </c:pt>
                <c:pt idx="2465">
                  <c:v>35176</c:v>
                </c:pt>
                <c:pt idx="2466">
                  <c:v>35177</c:v>
                </c:pt>
                <c:pt idx="2467">
                  <c:v>35178</c:v>
                </c:pt>
                <c:pt idx="2468">
                  <c:v>35179</c:v>
                </c:pt>
                <c:pt idx="2469">
                  <c:v>35180</c:v>
                </c:pt>
                <c:pt idx="2470">
                  <c:v>35181</c:v>
                </c:pt>
                <c:pt idx="2471">
                  <c:v>35182</c:v>
                </c:pt>
                <c:pt idx="2472">
                  <c:v>35183</c:v>
                </c:pt>
                <c:pt idx="2473">
                  <c:v>35184</c:v>
                </c:pt>
                <c:pt idx="2474">
                  <c:v>35185</c:v>
                </c:pt>
                <c:pt idx="2475">
                  <c:v>35186</c:v>
                </c:pt>
                <c:pt idx="2476">
                  <c:v>35187</c:v>
                </c:pt>
                <c:pt idx="2477">
                  <c:v>35188</c:v>
                </c:pt>
                <c:pt idx="2478">
                  <c:v>35189</c:v>
                </c:pt>
                <c:pt idx="2479">
                  <c:v>35190</c:v>
                </c:pt>
                <c:pt idx="2480">
                  <c:v>35191</c:v>
                </c:pt>
                <c:pt idx="2481">
                  <c:v>35192</c:v>
                </c:pt>
                <c:pt idx="2482">
                  <c:v>35193</c:v>
                </c:pt>
                <c:pt idx="2483">
                  <c:v>35194</c:v>
                </c:pt>
                <c:pt idx="2484">
                  <c:v>35195</c:v>
                </c:pt>
                <c:pt idx="2485">
                  <c:v>35196</c:v>
                </c:pt>
                <c:pt idx="2486">
                  <c:v>35197</c:v>
                </c:pt>
                <c:pt idx="2487">
                  <c:v>35198</c:v>
                </c:pt>
                <c:pt idx="2488">
                  <c:v>35199</c:v>
                </c:pt>
                <c:pt idx="2489">
                  <c:v>35200</c:v>
                </c:pt>
                <c:pt idx="2490">
                  <c:v>35201</c:v>
                </c:pt>
                <c:pt idx="2491">
                  <c:v>35202</c:v>
                </c:pt>
                <c:pt idx="2492">
                  <c:v>35203</c:v>
                </c:pt>
                <c:pt idx="2493">
                  <c:v>35204</c:v>
                </c:pt>
                <c:pt idx="2494">
                  <c:v>35205</c:v>
                </c:pt>
                <c:pt idx="2495">
                  <c:v>35206</c:v>
                </c:pt>
                <c:pt idx="2496">
                  <c:v>35207</c:v>
                </c:pt>
                <c:pt idx="2497">
                  <c:v>35208</c:v>
                </c:pt>
                <c:pt idx="2498">
                  <c:v>35209</c:v>
                </c:pt>
                <c:pt idx="2499">
                  <c:v>35210</c:v>
                </c:pt>
                <c:pt idx="2500">
                  <c:v>35211</c:v>
                </c:pt>
                <c:pt idx="2501">
                  <c:v>35212</c:v>
                </c:pt>
                <c:pt idx="2502">
                  <c:v>35213</c:v>
                </c:pt>
                <c:pt idx="2503">
                  <c:v>35214</c:v>
                </c:pt>
                <c:pt idx="2504">
                  <c:v>35215</c:v>
                </c:pt>
                <c:pt idx="2505">
                  <c:v>35216</c:v>
                </c:pt>
                <c:pt idx="2506">
                  <c:v>35217</c:v>
                </c:pt>
                <c:pt idx="2507">
                  <c:v>35218</c:v>
                </c:pt>
                <c:pt idx="2508">
                  <c:v>35219</c:v>
                </c:pt>
                <c:pt idx="2509">
                  <c:v>35220</c:v>
                </c:pt>
                <c:pt idx="2510">
                  <c:v>35221</c:v>
                </c:pt>
                <c:pt idx="2511">
                  <c:v>35222</c:v>
                </c:pt>
                <c:pt idx="2512">
                  <c:v>35223</c:v>
                </c:pt>
                <c:pt idx="2513">
                  <c:v>35224</c:v>
                </c:pt>
                <c:pt idx="2514">
                  <c:v>35225</c:v>
                </c:pt>
                <c:pt idx="2515">
                  <c:v>35226</c:v>
                </c:pt>
                <c:pt idx="2516">
                  <c:v>35227</c:v>
                </c:pt>
                <c:pt idx="2517">
                  <c:v>35228</c:v>
                </c:pt>
                <c:pt idx="2518">
                  <c:v>35229</c:v>
                </c:pt>
                <c:pt idx="2519">
                  <c:v>35230</c:v>
                </c:pt>
                <c:pt idx="2520">
                  <c:v>35231</c:v>
                </c:pt>
                <c:pt idx="2521">
                  <c:v>35232</c:v>
                </c:pt>
                <c:pt idx="2522">
                  <c:v>35233</c:v>
                </c:pt>
                <c:pt idx="2523">
                  <c:v>35234</c:v>
                </c:pt>
                <c:pt idx="2524">
                  <c:v>35235</c:v>
                </c:pt>
                <c:pt idx="2525">
                  <c:v>35236</c:v>
                </c:pt>
                <c:pt idx="2526">
                  <c:v>35237</c:v>
                </c:pt>
                <c:pt idx="2527">
                  <c:v>35238</c:v>
                </c:pt>
                <c:pt idx="2528">
                  <c:v>35239</c:v>
                </c:pt>
                <c:pt idx="2529">
                  <c:v>35240</c:v>
                </c:pt>
                <c:pt idx="2530">
                  <c:v>35241</c:v>
                </c:pt>
                <c:pt idx="2531">
                  <c:v>35242</c:v>
                </c:pt>
                <c:pt idx="2532">
                  <c:v>35243</c:v>
                </c:pt>
                <c:pt idx="2533">
                  <c:v>35244</c:v>
                </c:pt>
                <c:pt idx="2534">
                  <c:v>35245</c:v>
                </c:pt>
                <c:pt idx="2535">
                  <c:v>35246</c:v>
                </c:pt>
                <c:pt idx="2536">
                  <c:v>35247</c:v>
                </c:pt>
                <c:pt idx="2537">
                  <c:v>35248</c:v>
                </c:pt>
                <c:pt idx="2538">
                  <c:v>35249</c:v>
                </c:pt>
                <c:pt idx="2539">
                  <c:v>35250</c:v>
                </c:pt>
                <c:pt idx="2540">
                  <c:v>35251</c:v>
                </c:pt>
                <c:pt idx="2541">
                  <c:v>35252</c:v>
                </c:pt>
                <c:pt idx="2542">
                  <c:v>35253</c:v>
                </c:pt>
                <c:pt idx="2543">
                  <c:v>35254</c:v>
                </c:pt>
                <c:pt idx="2544">
                  <c:v>35255</c:v>
                </c:pt>
                <c:pt idx="2545">
                  <c:v>35256</c:v>
                </c:pt>
                <c:pt idx="2546">
                  <c:v>35257</c:v>
                </c:pt>
                <c:pt idx="2547">
                  <c:v>35258</c:v>
                </c:pt>
                <c:pt idx="2548">
                  <c:v>35259</c:v>
                </c:pt>
                <c:pt idx="2549">
                  <c:v>35260</c:v>
                </c:pt>
                <c:pt idx="2550">
                  <c:v>35261</c:v>
                </c:pt>
                <c:pt idx="2551">
                  <c:v>35262</c:v>
                </c:pt>
                <c:pt idx="2552">
                  <c:v>35263</c:v>
                </c:pt>
                <c:pt idx="2553">
                  <c:v>35264</c:v>
                </c:pt>
                <c:pt idx="2554">
                  <c:v>35265</c:v>
                </c:pt>
                <c:pt idx="2555">
                  <c:v>35266</c:v>
                </c:pt>
                <c:pt idx="2556">
                  <c:v>35267</c:v>
                </c:pt>
                <c:pt idx="2557">
                  <c:v>35268</c:v>
                </c:pt>
                <c:pt idx="2558">
                  <c:v>35269</c:v>
                </c:pt>
                <c:pt idx="2559">
                  <c:v>35270</c:v>
                </c:pt>
                <c:pt idx="2560">
                  <c:v>35271</c:v>
                </c:pt>
                <c:pt idx="2561">
                  <c:v>35272</c:v>
                </c:pt>
                <c:pt idx="2562">
                  <c:v>35273</c:v>
                </c:pt>
                <c:pt idx="2563">
                  <c:v>35274</c:v>
                </c:pt>
                <c:pt idx="2564">
                  <c:v>35275</c:v>
                </c:pt>
                <c:pt idx="2565">
                  <c:v>35276</c:v>
                </c:pt>
                <c:pt idx="2566">
                  <c:v>35277</c:v>
                </c:pt>
                <c:pt idx="2567">
                  <c:v>35278</c:v>
                </c:pt>
                <c:pt idx="2568">
                  <c:v>35279</c:v>
                </c:pt>
                <c:pt idx="2569">
                  <c:v>35280</c:v>
                </c:pt>
                <c:pt idx="2570">
                  <c:v>35281</c:v>
                </c:pt>
                <c:pt idx="2571">
                  <c:v>35282</c:v>
                </c:pt>
                <c:pt idx="2572">
                  <c:v>35283</c:v>
                </c:pt>
                <c:pt idx="2573">
                  <c:v>35284</c:v>
                </c:pt>
                <c:pt idx="2574">
                  <c:v>35285</c:v>
                </c:pt>
                <c:pt idx="2575">
                  <c:v>35286</c:v>
                </c:pt>
                <c:pt idx="2576">
                  <c:v>35287</c:v>
                </c:pt>
                <c:pt idx="2577">
                  <c:v>35288</c:v>
                </c:pt>
                <c:pt idx="2578">
                  <c:v>35289</c:v>
                </c:pt>
                <c:pt idx="2579">
                  <c:v>35290</c:v>
                </c:pt>
                <c:pt idx="2580">
                  <c:v>35291</c:v>
                </c:pt>
                <c:pt idx="2581">
                  <c:v>35292</c:v>
                </c:pt>
                <c:pt idx="2582">
                  <c:v>35293</c:v>
                </c:pt>
                <c:pt idx="2583">
                  <c:v>35294</c:v>
                </c:pt>
                <c:pt idx="2584">
                  <c:v>35295</c:v>
                </c:pt>
                <c:pt idx="2585">
                  <c:v>35296</c:v>
                </c:pt>
                <c:pt idx="2586">
                  <c:v>35297</c:v>
                </c:pt>
                <c:pt idx="2587">
                  <c:v>35298</c:v>
                </c:pt>
                <c:pt idx="2588">
                  <c:v>35299</c:v>
                </c:pt>
                <c:pt idx="2589">
                  <c:v>35300</c:v>
                </c:pt>
                <c:pt idx="2590">
                  <c:v>35301</c:v>
                </c:pt>
                <c:pt idx="2591">
                  <c:v>35302</c:v>
                </c:pt>
                <c:pt idx="2592">
                  <c:v>35303</c:v>
                </c:pt>
                <c:pt idx="2593">
                  <c:v>35304</c:v>
                </c:pt>
                <c:pt idx="2594">
                  <c:v>35305</c:v>
                </c:pt>
                <c:pt idx="2595">
                  <c:v>35306</c:v>
                </c:pt>
                <c:pt idx="2596">
                  <c:v>35307</c:v>
                </c:pt>
                <c:pt idx="2597">
                  <c:v>35308</c:v>
                </c:pt>
                <c:pt idx="2598">
                  <c:v>35309</c:v>
                </c:pt>
                <c:pt idx="2599">
                  <c:v>35310</c:v>
                </c:pt>
                <c:pt idx="2600">
                  <c:v>35311</c:v>
                </c:pt>
                <c:pt idx="2601">
                  <c:v>35312</c:v>
                </c:pt>
                <c:pt idx="2602">
                  <c:v>35313</c:v>
                </c:pt>
                <c:pt idx="2603">
                  <c:v>35314</c:v>
                </c:pt>
                <c:pt idx="2604">
                  <c:v>35315</c:v>
                </c:pt>
                <c:pt idx="2605">
                  <c:v>35316</c:v>
                </c:pt>
                <c:pt idx="2606">
                  <c:v>35317</c:v>
                </c:pt>
                <c:pt idx="2607">
                  <c:v>35318</c:v>
                </c:pt>
                <c:pt idx="2608">
                  <c:v>35319</c:v>
                </c:pt>
                <c:pt idx="2609">
                  <c:v>35320</c:v>
                </c:pt>
                <c:pt idx="2610">
                  <c:v>35321</c:v>
                </c:pt>
                <c:pt idx="2611">
                  <c:v>35322</c:v>
                </c:pt>
                <c:pt idx="2612">
                  <c:v>35323</c:v>
                </c:pt>
                <c:pt idx="2613">
                  <c:v>35324</c:v>
                </c:pt>
                <c:pt idx="2614">
                  <c:v>35325</c:v>
                </c:pt>
                <c:pt idx="2615">
                  <c:v>35326</c:v>
                </c:pt>
                <c:pt idx="2616">
                  <c:v>35327</c:v>
                </c:pt>
                <c:pt idx="2617">
                  <c:v>35328</c:v>
                </c:pt>
                <c:pt idx="2618">
                  <c:v>35329</c:v>
                </c:pt>
                <c:pt idx="2619">
                  <c:v>35330</c:v>
                </c:pt>
                <c:pt idx="2620">
                  <c:v>35331</c:v>
                </c:pt>
                <c:pt idx="2621">
                  <c:v>35332</c:v>
                </c:pt>
                <c:pt idx="2622">
                  <c:v>35333</c:v>
                </c:pt>
                <c:pt idx="2623">
                  <c:v>35334</c:v>
                </c:pt>
                <c:pt idx="2624">
                  <c:v>35335</c:v>
                </c:pt>
                <c:pt idx="2625">
                  <c:v>35336</c:v>
                </c:pt>
                <c:pt idx="2626">
                  <c:v>35337</c:v>
                </c:pt>
                <c:pt idx="2627">
                  <c:v>35338</c:v>
                </c:pt>
                <c:pt idx="2628">
                  <c:v>35339</c:v>
                </c:pt>
                <c:pt idx="2629">
                  <c:v>35340</c:v>
                </c:pt>
                <c:pt idx="2630">
                  <c:v>35341</c:v>
                </c:pt>
                <c:pt idx="2631">
                  <c:v>35342</c:v>
                </c:pt>
                <c:pt idx="2632">
                  <c:v>35343</c:v>
                </c:pt>
                <c:pt idx="2633">
                  <c:v>35344</c:v>
                </c:pt>
                <c:pt idx="2634">
                  <c:v>35345</c:v>
                </c:pt>
                <c:pt idx="2635">
                  <c:v>35346</c:v>
                </c:pt>
                <c:pt idx="2636">
                  <c:v>35347</c:v>
                </c:pt>
                <c:pt idx="2637">
                  <c:v>35348</c:v>
                </c:pt>
                <c:pt idx="2638">
                  <c:v>35349</c:v>
                </c:pt>
                <c:pt idx="2639">
                  <c:v>35350</c:v>
                </c:pt>
                <c:pt idx="2640">
                  <c:v>35351</c:v>
                </c:pt>
                <c:pt idx="2641">
                  <c:v>35352</c:v>
                </c:pt>
                <c:pt idx="2642">
                  <c:v>35353</c:v>
                </c:pt>
                <c:pt idx="2643">
                  <c:v>35354</c:v>
                </c:pt>
                <c:pt idx="2644">
                  <c:v>35355</c:v>
                </c:pt>
                <c:pt idx="2645">
                  <c:v>35356</c:v>
                </c:pt>
                <c:pt idx="2646">
                  <c:v>35357</c:v>
                </c:pt>
                <c:pt idx="2647">
                  <c:v>35358</c:v>
                </c:pt>
                <c:pt idx="2648">
                  <c:v>35359</c:v>
                </c:pt>
                <c:pt idx="2649">
                  <c:v>35360</c:v>
                </c:pt>
                <c:pt idx="2650">
                  <c:v>35361</c:v>
                </c:pt>
                <c:pt idx="2651">
                  <c:v>35362</c:v>
                </c:pt>
                <c:pt idx="2652">
                  <c:v>35363</c:v>
                </c:pt>
                <c:pt idx="2653">
                  <c:v>35364</c:v>
                </c:pt>
                <c:pt idx="2654">
                  <c:v>35365</c:v>
                </c:pt>
                <c:pt idx="2655">
                  <c:v>35366</c:v>
                </c:pt>
                <c:pt idx="2656">
                  <c:v>35367</c:v>
                </c:pt>
                <c:pt idx="2657">
                  <c:v>35368</c:v>
                </c:pt>
                <c:pt idx="2658">
                  <c:v>35369</c:v>
                </c:pt>
                <c:pt idx="2659">
                  <c:v>35370</c:v>
                </c:pt>
                <c:pt idx="2660">
                  <c:v>35371</c:v>
                </c:pt>
                <c:pt idx="2661">
                  <c:v>35372</c:v>
                </c:pt>
                <c:pt idx="2662">
                  <c:v>35373</c:v>
                </c:pt>
                <c:pt idx="2663">
                  <c:v>35374</c:v>
                </c:pt>
                <c:pt idx="2664">
                  <c:v>35375</c:v>
                </c:pt>
                <c:pt idx="2665">
                  <c:v>35376</c:v>
                </c:pt>
                <c:pt idx="2666">
                  <c:v>35377</c:v>
                </c:pt>
                <c:pt idx="2667">
                  <c:v>35378</c:v>
                </c:pt>
                <c:pt idx="2668">
                  <c:v>35379</c:v>
                </c:pt>
                <c:pt idx="2669">
                  <c:v>35380</c:v>
                </c:pt>
                <c:pt idx="2670">
                  <c:v>35381</c:v>
                </c:pt>
                <c:pt idx="2671">
                  <c:v>35382</c:v>
                </c:pt>
                <c:pt idx="2672">
                  <c:v>35383</c:v>
                </c:pt>
                <c:pt idx="2673">
                  <c:v>35384</c:v>
                </c:pt>
                <c:pt idx="2674">
                  <c:v>35385</c:v>
                </c:pt>
                <c:pt idx="2675">
                  <c:v>35386</c:v>
                </c:pt>
                <c:pt idx="2676">
                  <c:v>35387</c:v>
                </c:pt>
                <c:pt idx="2677">
                  <c:v>35388</c:v>
                </c:pt>
                <c:pt idx="2678">
                  <c:v>35389</c:v>
                </c:pt>
                <c:pt idx="2679">
                  <c:v>35390</c:v>
                </c:pt>
                <c:pt idx="2680">
                  <c:v>35496</c:v>
                </c:pt>
                <c:pt idx="2681">
                  <c:v>35497</c:v>
                </c:pt>
                <c:pt idx="2682">
                  <c:v>35498</c:v>
                </c:pt>
                <c:pt idx="2683">
                  <c:v>35499</c:v>
                </c:pt>
                <c:pt idx="2684">
                  <c:v>35500</c:v>
                </c:pt>
                <c:pt idx="2685">
                  <c:v>35501</c:v>
                </c:pt>
                <c:pt idx="2686">
                  <c:v>35502</c:v>
                </c:pt>
                <c:pt idx="2687">
                  <c:v>35503</c:v>
                </c:pt>
                <c:pt idx="2688">
                  <c:v>35504</c:v>
                </c:pt>
                <c:pt idx="2689">
                  <c:v>35505</c:v>
                </c:pt>
                <c:pt idx="2690">
                  <c:v>35506</c:v>
                </c:pt>
                <c:pt idx="2691">
                  <c:v>35507</c:v>
                </c:pt>
                <c:pt idx="2692">
                  <c:v>35508</c:v>
                </c:pt>
                <c:pt idx="2693">
                  <c:v>35509</c:v>
                </c:pt>
                <c:pt idx="2694">
                  <c:v>35510</c:v>
                </c:pt>
                <c:pt idx="2695">
                  <c:v>35511</c:v>
                </c:pt>
                <c:pt idx="2696">
                  <c:v>35512</c:v>
                </c:pt>
                <c:pt idx="2697">
                  <c:v>35513</c:v>
                </c:pt>
                <c:pt idx="2698">
                  <c:v>35514</c:v>
                </c:pt>
                <c:pt idx="2699">
                  <c:v>35515</c:v>
                </c:pt>
                <c:pt idx="2700">
                  <c:v>35516</c:v>
                </c:pt>
                <c:pt idx="2701">
                  <c:v>35517</c:v>
                </c:pt>
                <c:pt idx="2702">
                  <c:v>35518</c:v>
                </c:pt>
                <c:pt idx="2703">
                  <c:v>35519</c:v>
                </c:pt>
                <c:pt idx="2704">
                  <c:v>35520</c:v>
                </c:pt>
                <c:pt idx="2705">
                  <c:v>35521</c:v>
                </c:pt>
                <c:pt idx="2706">
                  <c:v>35522</c:v>
                </c:pt>
                <c:pt idx="2707">
                  <c:v>35523</c:v>
                </c:pt>
                <c:pt idx="2708">
                  <c:v>35524</c:v>
                </c:pt>
                <c:pt idx="2709">
                  <c:v>35525</c:v>
                </c:pt>
                <c:pt idx="2710">
                  <c:v>35526</c:v>
                </c:pt>
                <c:pt idx="2711">
                  <c:v>35527</c:v>
                </c:pt>
                <c:pt idx="2712">
                  <c:v>35528</c:v>
                </c:pt>
                <c:pt idx="2713">
                  <c:v>35529</c:v>
                </c:pt>
                <c:pt idx="2714">
                  <c:v>35530</c:v>
                </c:pt>
                <c:pt idx="2715">
                  <c:v>35531</c:v>
                </c:pt>
                <c:pt idx="2716">
                  <c:v>35532</c:v>
                </c:pt>
                <c:pt idx="2717">
                  <c:v>35533</c:v>
                </c:pt>
                <c:pt idx="2718">
                  <c:v>35534</c:v>
                </c:pt>
                <c:pt idx="2719">
                  <c:v>35535</c:v>
                </c:pt>
                <c:pt idx="2720">
                  <c:v>35536</c:v>
                </c:pt>
                <c:pt idx="2721">
                  <c:v>35537</c:v>
                </c:pt>
                <c:pt idx="2722">
                  <c:v>35538</c:v>
                </c:pt>
                <c:pt idx="2723">
                  <c:v>35539</c:v>
                </c:pt>
                <c:pt idx="2724">
                  <c:v>35540</c:v>
                </c:pt>
                <c:pt idx="2725">
                  <c:v>35541</c:v>
                </c:pt>
                <c:pt idx="2726">
                  <c:v>35542</c:v>
                </c:pt>
                <c:pt idx="2727">
                  <c:v>35543</c:v>
                </c:pt>
                <c:pt idx="2728">
                  <c:v>35544</c:v>
                </c:pt>
                <c:pt idx="2729">
                  <c:v>35545</c:v>
                </c:pt>
                <c:pt idx="2730">
                  <c:v>35546</c:v>
                </c:pt>
                <c:pt idx="2731">
                  <c:v>35547</c:v>
                </c:pt>
                <c:pt idx="2732">
                  <c:v>35548</c:v>
                </c:pt>
                <c:pt idx="2733">
                  <c:v>35549</c:v>
                </c:pt>
                <c:pt idx="2734">
                  <c:v>35550</c:v>
                </c:pt>
                <c:pt idx="2735">
                  <c:v>35551</c:v>
                </c:pt>
                <c:pt idx="2736">
                  <c:v>35552</c:v>
                </c:pt>
                <c:pt idx="2737">
                  <c:v>35553</c:v>
                </c:pt>
                <c:pt idx="2738">
                  <c:v>35554</c:v>
                </c:pt>
                <c:pt idx="2739">
                  <c:v>35555</c:v>
                </c:pt>
                <c:pt idx="2740">
                  <c:v>35556</c:v>
                </c:pt>
                <c:pt idx="2741">
                  <c:v>35557</c:v>
                </c:pt>
                <c:pt idx="2742">
                  <c:v>35558</c:v>
                </c:pt>
                <c:pt idx="2743">
                  <c:v>35559</c:v>
                </c:pt>
                <c:pt idx="2744">
                  <c:v>35560</c:v>
                </c:pt>
                <c:pt idx="2745">
                  <c:v>35561</c:v>
                </c:pt>
                <c:pt idx="2746">
                  <c:v>35562</c:v>
                </c:pt>
                <c:pt idx="2747">
                  <c:v>35563</c:v>
                </c:pt>
                <c:pt idx="2748">
                  <c:v>35564</c:v>
                </c:pt>
                <c:pt idx="2749">
                  <c:v>35565</c:v>
                </c:pt>
                <c:pt idx="2750">
                  <c:v>35566</c:v>
                </c:pt>
                <c:pt idx="2751">
                  <c:v>35567</c:v>
                </c:pt>
                <c:pt idx="2752">
                  <c:v>35568</c:v>
                </c:pt>
                <c:pt idx="2753">
                  <c:v>35569</c:v>
                </c:pt>
                <c:pt idx="2754">
                  <c:v>35570</c:v>
                </c:pt>
                <c:pt idx="2755">
                  <c:v>35571</c:v>
                </c:pt>
                <c:pt idx="2756">
                  <c:v>35572</c:v>
                </c:pt>
                <c:pt idx="2757">
                  <c:v>35573</c:v>
                </c:pt>
                <c:pt idx="2758">
                  <c:v>35574</c:v>
                </c:pt>
                <c:pt idx="2759">
                  <c:v>35575</c:v>
                </c:pt>
                <c:pt idx="2760">
                  <c:v>35576</c:v>
                </c:pt>
                <c:pt idx="2761">
                  <c:v>35577</c:v>
                </c:pt>
                <c:pt idx="2762">
                  <c:v>35578</c:v>
                </c:pt>
                <c:pt idx="2763">
                  <c:v>35579</c:v>
                </c:pt>
                <c:pt idx="2764">
                  <c:v>35580</c:v>
                </c:pt>
                <c:pt idx="2765">
                  <c:v>35581</c:v>
                </c:pt>
                <c:pt idx="2766">
                  <c:v>35582</c:v>
                </c:pt>
                <c:pt idx="2767">
                  <c:v>35583</c:v>
                </c:pt>
                <c:pt idx="2768">
                  <c:v>35584</c:v>
                </c:pt>
                <c:pt idx="2769">
                  <c:v>35585</c:v>
                </c:pt>
                <c:pt idx="2770">
                  <c:v>35586</c:v>
                </c:pt>
                <c:pt idx="2771">
                  <c:v>35587</c:v>
                </c:pt>
                <c:pt idx="2772">
                  <c:v>35588</c:v>
                </c:pt>
                <c:pt idx="2773">
                  <c:v>35589</c:v>
                </c:pt>
                <c:pt idx="2774">
                  <c:v>35590</c:v>
                </c:pt>
                <c:pt idx="2775">
                  <c:v>35591</c:v>
                </c:pt>
                <c:pt idx="2776">
                  <c:v>35592</c:v>
                </c:pt>
                <c:pt idx="2777">
                  <c:v>35593</c:v>
                </c:pt>
                <c:pt idx="2778">
                  <c:v>35594</c:v>
                </c:pt>
                <c:pt idx="2779">
                  <c:v>35595</c:v>
                </c:pt>
                <c:pt idx="2780">
                  <c:v>35596</c:v>
                </c:pt>
                <c:pt idx="2781">
                  <c:v>35597</c:v>
                </c:pt>
                <c:pt idx="2782">
                  <c:v>35598</c:v>
                </c:pt>
                <c:pt idx="2783">
                  <c:v>35599</c:v>
                </c:pt>
                <c:pt idx="2784">
                  <c:v>35600</c:v>
                </c:pt>
                <c:pt idx="2785">
                  <c:v>35601</c:v>
                </c:pt>
                <c:pt idx="2786">
                  <c:v>35602</c:v>
                </c:pt>
                <c:pt idx="2787">
                  <c:v>35603</c:v>
                </c:pt>
                <c:pt idx="2788">
                  <c:v>35604</c:v>
                </c:pt>
                <c:pt idx="2789">
                  <c:v>35605</c:v>
                </c:pt>
                <c:pt idx="2790">
                  <c:v>35606</c:v>
                </c:pt>
                <c:pt idx="2791">
                  <c:v>35607</c:v>
                </c:pt>
                <c:pt idx="2792">
                  <c:v>35608</c:v>
                </c:pt>
                <c:pt idx="2793">
                  <c:v>35609</c:v>
                </c:pt>
                <c:pt idx="2794">
                  <c:v>35610</c:v>
                </c:pt>
                <c:pt idx="2795">
                  <c:v>35611</c:v>
                </c:pt>
                <c:pt idx="2796">
                  <c:v>35612</c:v>
                </c:pt>
                <c:pt idx="2797">
                  <c:v>35613</c:v>
                </c:pt>
                <c:pt idx="2798">
                  <c:v>35614</c:v>
                </c:pt>
                <c:pt idx="2799">
                  <c:v>35615</c:v>
                </c:pt>
                <c:pt idx="2800">
                  <c:v>35616</c:v>
                </c:pt>
                <c:pt idx="2801">
                  <c:v>35617</c:v>
                </c:pt>
                <c:pt idx="2802">
                  <c:v>35618</c:v>
                </c:pt>
                <c:pt idx="2803">
                  <c:v>35619</c:v>
                </c:pt>
                <c:pt idx="2804">
                  <c:v>35620</c:v>
                </c:pt>
                <c:pt idx="2805">
                  <c:v>35621</c:v>
                </c:pt>
                <c:pt idx="2806">
                  <c:v>35622</c:v>
                </c:pt>
                <c:pt idx="2807">
                  <c:v>35623</c:v>
                </c:pt>
                <c:pt idx="2808">
                  <c:v>35624</c:v>
                </c:pt>
                <c:pt idx="2809">
                  <c:v>35625</c:v>
                </c:pt>
                <c:pt idx="2810">
                  <c:v>35626</c:v>
                </c:pt>
                <c:pt idx="2811">
                  <c:v>35627</c:v>
                </c:pt>
                <c:pt idx="2812">
                  <c:v>35628</c:v>
                </c:pt>
                <c:pt idx="2813">
                  <c:v>35629</c:v>
                </c:pt>
                <c:pt idx="2814">
                  <c:v>35630</c:v>
                </c:pt>
                <c:pt idx="2815">
                  <c:v>35631</c:v>
                </c:pt>
                <c:pt idx="2816">
                  <c:v>35632</c:v>
                </c:pt>
                <c:pt idx="2817">
                  <c:v>35633</c:v>
                </c:pt>
                <c:pt idx="2818">
                  <c:v>35634</c:v>
                </c:pt>
                <c:pt idx="2819">
                  <c:v>35635</c:v>
                </c:pt>
                <c:pt idx="2820">
                  <c:v>35636</c:v>
                </c:pt>
                <c:pt idx="2821">
                  <c:v>35637</c:v>
                </c:pt>
                <c:pt idx="2822">
                  <c:v>35638</c:v>
                </c:pt>
                <c:pt idx="2823">
                  <c:v>35639</c:v>
                </c:pt>
                <c:pt idx="2824">
                  <c:v>35640</c:v>
                </c:pt>
                <c:pt idx="2825">
                  <c:v>35641</c:v>
                </c:pt>
                <c:pt idx="2826">
                  <c:v>35642</c:v>
                </c:pt>
                <c:pt idx="2827">
                  <c:v>35643</c:v>
                </c:pt>
                <c:pt idx="2828">
                  <c:v>35644</c:v>
                </c:pt>
                <c:pt idx="2829">
                  <c:v>35645</c:v>
                </c:pt>
                <c:pt idx="2830">
                  <c:v>35646</c:v>
                </c:pt>
                <c:pt idx="2831">
                  <c:v>35647</c:v>
                </c:pt>
                <c:pt idx="2832">
                  <c:v>35648</c:v>
                </c:pt>
                <c:pt idx="2833">
                  <c:v>35649</c:v>
                </c:pt>
                <c:pt idx="2834">
                  <c:v>35650</c:v>
                </c:pt>
                <c:pt idx="2835">
                  <c:v>35651</c:v>
                </c:pt>
                <c:pt idx="2836">
                  <c:v>35652</c:v>
                </c:pt>
                <c:pt idx="2837">
                  <c:v>35653</c:v>
                </c:pt>
                <c:pt idx="2838">
                  <c:v>35654</c:v>
                </c:pt>
                <c:pt idx="2839">
                  <c:v>35655</c:v>
                </c:pt>
                <c:pt idx="2840">
                  <c:v>35656</c:v>
                </c:pt>
                <c:pt idx="2841">
                  <c:v>35657</c:v>
                </c:pt>
                <c:pt idx="2842">
                  <c:v>35658</c:v>
                </c:pt>
                <c:pt idx="2843">
                  <c:v>35659</c:v>
                </c:pt>
                <c:pt idx="2844">
                  <c:v>35660</c:v>
                </c:pt>
                <c:pt idx="2845">
                  <c:v>35661</c:v>
                </c:pt>
                <c:pt idx="2846">
                  <c:v>35662</c:v>
                </c:pt>
                <c:pt idx="2847">
                  <c:v>35663</c:v>
                </c:pt>
                <c:pt idx="2848">
                  <c:v>35664</c:v>
                </c:pt>
                <c:pt idx="2849">
                  <c:v>35665</c:v>
                </c:pt>
                <c:pt idx="2850">
                  <c:v>35666</c:v>
                </c:pt>
                <c:pt idx="2851">
                  <c:v>35667</c:v>
                </c:pt>
                <c:pt idx="2852">
                  <c:v>35668</c:v>
                </c:pt>
                <c:pt idx="2853">
                  <c:v>35669</c:v>
                </c:pt>
                <c:pt idx="2854">
                  <c:v>35670</c:v>
                </c:pt>
                <c:pt idx="2855">
                  <c:v>35671</c:v>
                </c:pt>
                <c:pt idx="2856">
                  <c:v>35672</c:v>
                </c:pt>
                <c:pt idx="2857">
                  <c:v>35673</c:v>
                </c:pt>
                <c:pt idx="2858">
                  <c:v>35674</c:v>
                </c:pt>
                <c:pt idx="2859">
                  <c:v>35675</c:v>
                </c:pt>
                <c:pt idx="2860">
                  <c:v>35676</c:v>
                </c:pt>
                <c:pt idx="2861">
                  <c:v>35677</c:v>
                </c:pt>
                <c:pt idx="2862">
                  <c:v>35678</c:v>
                </c:pt>
                <c:pt idx="2863">
                  <c:v>35679</c:v>
                </c:pt>
                <c:pt idx="2864">
                  <c:v>35680</c:v>
                </c:pt>
                <c:pt idx="2865">
                  <c:v>35681</c:v>
                </c:pt>
                <c:pt idx="2866">
                  <c:v>35682</c:v>
                </c:pt>
                <c:pt idx="2867">
                  <c:v>35683</c:v>
                </c:pt>
                <c:pt idx="2868">
                  <c:v>35684</c:v>
                </c:pt>
                <c:pt idx="2869">
                  <c:v>35685</c:v>
                </c:pt>
                <c:pt idx="2870">
                  <c:v>35686</c:v>
                </c:pt>
                <c:pt idx="2871">
                  <c:v>35687</c:v>
                </c:pt>
                <c:pt idx="2872">
                  <c:v>35688</c:v>
                </c:pt>
                <c:pt idx="2873">
                  <c:v>35689</c:v>
                </c:pt>
                <c:pt idx="2874">
                  <c:v>35690</c:v>
                </c:pt>
                <c:pt idx="2875">
                  <c:v>35691</c:v>
                </c:pt>
                <c:pt idx="2876">
                  <c:v>35692</c:v>
                </c:pt>
                <c:pt idx="2877">
                  <c:v>35693</c:v>
                </c:pt>
                <c:pt idx="2878">
                  <c:v>35694</c:v>
                </c:pt>
                <c:pt idx="2879">
                  <c:v>35695</c:v>
                </c:pt>
                <c:pt idx="2880">
                  <c:v>35696</c:v>
                </c:pt>
                <c:pt idx="2881">
                  <c:v>35697</c:v>
                </c:pt>
                <c:pt idx="2882">
                  <c:v>35698</c:v>
                </c:pt>
                <c:pt idx="2883">
                  <c:v>35699</c:v>
                </c:pt>
                <c:pt idx="2884">
                  <c:v>35700</c:v>
                </c:pt>
                <c:pt idx="2885">
                  <c:v>35701</c:v>
                </c:pt>
                <c:pt idx="2886">
                  <c:v>35702</c:v>
                </c:pt>
                <c:pt idx="2887">
                  <c:v>35703</c:v>
                </c:pt>
                <c:pt idx="2888">
                  <c:v>35704</c:v>
                </c:pt>
                <c:pt idx="2889">
                  <c:v>35705</c:v>
                </c:pt>
                <c:pt idx="2890">
                  <c:v>35706</c:v>
                </c:pt>
                <c:pt idx="2891">
                  <c:v>35707</c:v>
                </c:pt>
                <c:pt idx="2892">
                  <c:v>35708</c:v>
                </c:pt>
                <c:pt idx="2893">
                  <c:v>35709</c:v>
                </c:pt>
                <c:pt idx="2894">
                  <c:v>35710</c:v>
                </c:pt>
                <c:pt idx="2895">
                  <c:v>35711</c:v>
                </c:pt>
                <c:pt idx="2896">
                  <c:v>35712</c:v>
                </c:pt>
                <c:pt idx="2897">
                  <c:v>35713</c:v>
                </c:pt>
                <c:pt idx="2898">
                  <c:v>35714</c:v>
                </c:pt>
                <c:pt idx="2899">
                  <c:v>35715</c:v>
                </c:pt>
                <c:pt idx="2900">
                  <c:v>35716</c:v>
                </c:pt>
                <c:pt idx="2901">
                  <c:v>35717</c:v>
                </c:pt>
                <c:pt idx="2902">
                  <c:v>35718</c:v>
                </c:pt>
                <c:pt idx="2903">
                  <c:v>35719</c:v>
                </c:pt>
                <c:pt idx="2904">
                  <c:v>35720</c:v>
                </c:pt>
                <c:pt idx="2905">
                  <c:v>35721</c:v>
                </c:pt>
                <c:pt idx="2906">
                  <c:v>35722</c:v>
                </c:pt>
                <c:pt idx="2907">
                  <c:v>35723</c:v>
                </c:pt>
                <c:pt idx="2908">
                  <c:v>35724</c:v>
                </c:pt>
                <c:pt idx="2909">
                  <c:v>35725</c:v>
                </c:pt>
                <c:pt idx="2910">
                  <c:v>35726</c:v>
                </c:pt>
                <c:pt idx="2911">
                  <c:v>35727</c:v>
                </c:pt>
                <c:pt idx="2912">
                  <c:v>35728</c:v>
                </c:pt>
                <c:pt idx="2913">
                  <c:v>35729</c:v>
                </c:pt>
                <c:pt idx="2914">
                  <c:v>35730</c:v>
                </c:pt>
                <c:pt idx="2915">
                  <c:v>35731</c:v>
                </c:pt>
                <c:pt idx="2916">
                  <c:v>35732</c:v>
                </c:pt>
                <c:pt idx="2917">
                  <c:v>35733</c:v>
                </c:pt>
                <c:pt idx="2918">
                  <c:v>35734</c:v>
                </c:pt>
                <c:pt idx="2919">
                  <c:v>35735</c:v>
                </c:pt>
                <c:pt idx="2920">
                  <c:v>35736</c:v>
                </c:pt>
                <c:pt idx="2921">
                  <c:v>35737</c:v>
                </c:pt>
                <c:pt idx="2922">
                  <c:v>35738</c:v>
                </c:pt>
                <c:pt idx="2923">
                  <c:v>35739</c:v>
                </c:pt>
                <c:pt idx="2924">
                  <c:v>35740</c:v>
                </c:pt>
                <c:pt idx="2925">
                  <c:v>35741</c:v>
                </c:pt>
                <c:pt idx="2926">
                  <c:v>35742</c:v>
                </c:pt>
                <c:pt idx="2927">
                  <c:v>35743</c:v>
                </c:pt>
                <c:pt idx="2928">
                  <c:v>35744</c:v>
                </c:pt>
                <c:pt idx="2929">
                  <c:v>35745</c:v>
                </c:pt>
                <c:pt idx="2930">
                  <c:v>35746</c:v>
                </c:pt>
                <c:pt idx="2931">
                  <c:v>35747</c:v>
                </c:pt>
                <c:pt idx="2932">
                  <c:v>35748</c:v>
                </c:pt>
                <c:pt idx="2933">
                  <c:v>35749</c:v>
                </c:pt>
                <c:pt idx="2934">
                  <c:v>35750</c:v>
                </c:pt>
                <c:pt idx="2935">
                  <c:v>35751</c:v>
                </c:pt>
                <c:pt idx="2936">
                  <c:v>35752</c:v>
                </c:pt>
                <c:pt idx="2937">
                  <c:v>35753</c:v>
                </c:pt>
                <c:pt idx="2938">
                  <c:v>35754</c:v>
                </c:pt>
                <c:pt idx="2939">
                  <c:v>35755</c:v>
                </c:pt>
                <c:pt idx="2940">
                  <c:v>35756</c:v>
                </c:pt>
                <c:pt idx="2941">
                  <c:v>35757</c:v>
                </c:pt>
                <c:pt idx="2942">
                  <c:v>35758</c:v>
                </c:pt>
                <c:pt idx="2943">
                  <c:v>35759</c:v>
                </c:pt>
                <c:pt idx="2944">
                  <c:v>35760</c:v>
                </c:pt>
                <c:pt idx="2945">
                  <c:v>35761</c:v>
                </c:pt>
                <c:pt idx="2946">
                  <c:v>35762</c:v>
                </c:pt>
                <c:pt idx="2947">
                  <c:v>35763</c:v>
                </c:pt>
                <c:pt idx="2948">
                  <c:v>35764</c:v>
                </c:pt>
                <c:pt idx="2949">
                  <c:v>35765</c:v>
                </c:pt>
                <c:pt idx="2950">
                  <c:v>35766</c:v>
                </c:pt>
                <c:pt idx="2951">
                  <c:v>35767</c:v>
                </c:pt>
                <c:pt idx="2952">
                  <c:v>35768</c:v>
                </c:pt>
                <c:pt idx="2953">
                  <c:v>35769</c:v>
                </c:pt>
                <c:pt idx="2954">
                  <c:v>35770</c:v>
                </c:pt>
                <c:pt idx="2955">
                  <c:v>35771</c:v>
                </c:pt>
                <c:pt idx="2956">
                  <c:v>35772</c:v>
                </c:pt>
                <c:pt idx="2957">
                  <c:v>35773</c:v>
                </c:pt>
                <c:pt idx="2958">
                  <c:v>35774</c:v>
                </c:pt>
                <c:pt idx="2959">
                  <c:v>35775</c:v>
                </c:pt>
                <c:pt idx="2960">
                  <c:v>35776</c:v>
                </c:pt>
                <c:pt idx="2961">
                  <c:v>35777</c:v>
                </c:pt>
                <c:pt idx="2962">
                  <c:v>35778</c:v>
                </c:pt>
                <c:pt idx="2963">
                  <c:v>35779</c:v>
                </c:pt>
                <c:pt idx="2964">
                  <c:v>35780</c:v>
                </c:pt>
                <c:pt idx="2965">
                  <c:v>35781</c:v>
                </c:pt>
                <c:pt idx="2966">
                  <c:v>35782</c:v>
                </c:pt>
                <c:pt idx="2967">
                  <c:v>35783</c:v>
                </c:pt>
                <c:pt idx="2968">
                  <c:v>35784</c:v>
                </c:pt>
                <c:pt idx="2969">
                  <c:v>35785</c:v>
                </c:pt>
                <c:pt idx="2970">
                  <c:v>35786</c:v>
                </c:pt>
                <c:pt idx="2971">
                  <c:v>35787</c:v>
                </c:pt>
                <c:pt idx="2972">
                  <c:v>35788</c:v>
                </c:pt>
                <c:pt idx="2973">
                  <c:v>35789</c:v>
                </c:pt>
                <c:pt idx="2974">
                  <c:v>35790</c:v>
                </c:pt>
                <c:pt idx="2975">
                  <c:v>35791</c:v>
                </c:pt>
                <c:pt idx="2976">
                  <c:v>35792</c:v>
                </c:pt>
                <c:pt idx="2977">
                  <c:v>35793</c:v>
                </c:pt>
                <c:pt idx="2978">
                  <c:v>35794</c:v>
                </c:pt>
                <c:pt idx="2979">
                  <c:v>35795</c:v>
                </c:pt>
                <c:pt idx="2980">
                  <c:v>35796</c:v>
                </c:pt>
                <c:pt idx="2981">
                  <c:v>35797</c:v>
                </c:pt>
                <c:pt idx="2982">
                  <c:v>35798</c:v>
                </c:pt>
                <c:pt idx="2983">
                  <c:v>35799</c:v>
                </c:pt>
                <c:pt idx="2984">
                  <c:v>35800</c:v>
                </c:pt>
                <c:pt idx="2985">
                  <c:v>35801</c:v>
                </c:pt>
                <c:pt idx="2986">
                  <c:v>35802</c:v>
                </c:pt>
                <c:pt idx="2987">
                  <c:v>35803</c:v>
                </c:pt>
                <c:pt idx="2988">
                  <c:v>35804</c:v>
                </c:pt>
                <c:pt idx="2989">
                  <c:v>35805</c:v>
                </c:pt>
                <c:pt idx="2990">
                  <c:v>35806</c:v>
                </c:pt>
                <c:pt idx="2991">
                  <c:v>35807</c:v>
                </c:pt>
                <c:pt idx="2992">
                  <c:v>35808</c:v>
                </c:pt>
                <c:pt idx="2993">
                  <c:v>35809</c:v>
                </c:pt>
                <c:pt idx="2994">
                  <c:v>35810</c:v>
                </c:pt>
                <c:pt idx="2995">
                  <c:v>35811</c:v>
                </c:pt>
                <c:pt idx="2996">
                  <c:v>35812</c:v>
                </c:pt>
                <c:pt idx="2997">
                  <c:v>35813</c:v>
                </c:pt>
                <c:pt idx="2998">
                  <c:v>35814</c:v>
                </c:pt>
                <c:pt idx="2999">
                  <c:v>35815</c:v>
                </c:pt>
                <c:pt idx="3000">
                  <c:v>35816</c:v>
                </c:pt>
                <c:pt idx="3001">
                  <c:v>35817</c:v>
                </c:pt>
                <c:pt idx="3002">
                  <c:v>35818</c:v>
                </c:pt>
                <c:pt idx="3003">
                  <c:v>35819</c:v>
                </c:pt>
                <c:pt idx="3004">
                  <c:v>35820</c:v>
                </c:pt>
                <c:pt idx="3005">
                  <c:v>35821</c:v>
                </c:pt>
                <c:pt idx="3006">
                  <c:v>35822</c:v>
                </c:pt>
                <c:pt idx="3007">
                  <c:v>35823</c:v>
                </c:pt>
                <c:pt idx="3008">
                  <c:v>35824</c:v>
                </c:pt>
                <c:pt idx="3009">
                  <c:v>35825</c:v>
                </c:pt>
                <c:pt idx="3010">
                  <c:v>35826</c:v>
                </c:pt>
                <c:pt idx="3011">
                  <c:v>35827</c:v>
                </c:pt>
                <c:pt idx="3012">
                  <c:v>35828</c:v>
                </c:pt>
                <c:pt idx="3013">
                  <c:v>35829</c:v>
                </c:pt>
                <c:pt idx="3014">
                  <c:v>35830</c:v>
                </c:pt>
                <c:pt idx="3015">
                  <c:v>35831</c:v>
                </c:pt>
                <c:pt idx="3016">
                  <c:v>35832</c:v>
                </c:pt>
                <c:pt idx="3017">
                  <c:v>35833</c:v>
                </c:pt>
                <c:pt idx="3018">
                  <c:v>35834</c:v>
                </c:pt>
                <c:pt idx="3019">
                  <c:v>35835</c:v>
                </c:pt>
                <c:pt idx="3020">
                  <c:v>35836</c:v>
                </c:pt>
                <c:pt idx="3021">
                  <c:v>35837</c:v>
                </c:pt>
                <c:pt idx="3022">
                  <c:v>35838</c:v>
                </c:pt>
                <c:pt idx="3023">
                  <c:v>35839</c:v>
                </c:pt>
                <c:pt idx="3024">
                  <c:v>35840</c:v>
                </c:pt>
                <c:pt idx="3025">
                  <c:v>35841</c:v>
                </c:pt>
                <c:pt idx="3026">
                  <c:v>35842</c:v>
                </c:pt>
                <c:pt idx="3027">
                  <c:v>35843</c:v>
                </c:pt>
                <c:pt idx="3028">
                  <c:v>35844</c:v>
                </c:pt>
                <c:pt idx="3029">
                  <c:v>35845</c:v>
                </c:pt>
                <c:pt idx="3030">
                  <c:v>35846</c:v>
                </c:pt>
                <c:pt idx="3031">
                  <c:v>35847</c:v>
                </c:pt>
                <c:pt idx="3032">
                  <c:v>35848</c:v>
                </c:pt>
                <c:pt idx="3033">
                  <c:v>35849</c:v>
                </c:pt>
                <c:pt idx="3034">
                  <c:v>35850</c:v>
                </c:pt>
                <c:pt idx="3035">
                  <c:v>35851</c:v>
                </c:pt>
                <c:pt idx="3036">
                  <c:v>35852</c:v>
                </c:pt>
                <c:pt idx="3037">
                  <c:v>35853</c:v>
                </c:pt>
                <c:pt idx="3038">
                  <c:v>35854</c:v>
                </c:pt>
                <c:pt idx="3039">
                  <c:v>35855</c:v>
                </c:pt>
                <c:pt idx="3040">
                  <c:v>35856</c:v>
                </c:pt>
                <c:pt idx="3041">
                  <c:v>35857</c:v>
                </c:pt>
                <c:pt idx="3042">
                  <c:v>35858</c:v>
                </c:pt>
                <c:pt idx="3043">
                  <c:v>35859</c:v>
                </c:pt>
                <c:pt idx="3044">
                  <c:v>35860</c:v>
                </c:pt>
                <c:pt idx="3045">
                  <c:v>35861</c:v>
                </c:pt>
                <c:pt idx="3046">
                  <c:v>35862</c:v>
                </c:pt>
                <c:pt idx="3047">
                  <c:v>35863</c:v>
                </c:pt>
                <c:pt idx="3048">
                  <c:v>35864</c:v>
                </c:pt>
                <c:pt idx="3049">
                  <c:v>35865</c:v>
                </c:pt>
                <c:pt idx="3050">
                  <c:v>35866</c:v>
                </c:pt>
                <c:pt idx="3051">
                  <c:v>35867</c:v>
                </c:pt>
                <c:pt idx="3052">
                  <c:v>35868</c:v>
                </c:pt>
                <c:pt idx="3053">
                  <c:v>35869</c:v>
                </c:pt>
                <c:pt idx="3054">
                  <c:v>35870</c:v>
                </c:pt>
                <c:pt idx="3055">
                  <c:v>35871</c:v>
                </c:pt>
                <c:pt idx="3056">
                  <c:v>35872</c:v>
                </c:pt>
                <c:pt idx="3057">
                  <c:v>35873</c:v>
                </c:pt>
                <c:pt idx="3058">
                  <c:v>35874</c:v>
                </c:pt>
                <c:pt idx="3059">
                  <c:v>35875</c:v>
                </c:pt>
                <c:pt idx="3060">
                  <c:v>35876</c:v>
                </c:pt>
                <c:pt idx="3061">
                  <c:v>35877</c:v>
                </c:pt>
                <c:pt idx="3062">
                  <c:v>35878</c:v>
                </c:pt>
                <c:pt idx="3063">
                  <c:v>35879</c:v>
                </c:pt>
                <c:pt idx="3064">
                  <c:v>35880</c:v>
                </c:pt>
                <c:pt idx="3065">
                  <c:v>35881</c:v>
                </c:pt>
                <c:pt idx="3066">
                  <c:v>35882</c:v>
                </c:pt>
                <c:pt idx="3067">
                  <c:v>35883</c:v>
                </c:pt>
                <c:pt idx="3068">
                  <c:v>35884</c:v>
                </c:pt>
                <c:pt idx="3069">
                  <c:v>35885</c:v>
                </c:pt>
                <c:pt idx="3070">
                  <c:v>35886</c:v>
                </c:pt>
                <c:pt idx="3071">
                  <c:v>35887</c:v>
                </c:pt>
                <c:pt idx="3072">
                  <c:v>35888</c:v>
                </c:pt>
                <c:pt idx="3073">
                  <c:v>35889</c:v>
                </c:pt>
                <c:pt idx="3074">
                  <c:v>35890</c:v>
                </c:pt>
                <c:pt idx="3075">
                  <c:v>35891</c:v>
                </c:pt>
                <c:pt idx="3076">
                  <c:v>35892</c:v>
                </c:pt>
                <c:pt idx="3077">
                  <c:v>35893</c:v>
                </c:pt>
                <c:pt idx="3078">
                  <c:v>35894</c:v>
                </c:pt>
                <c:pt idx="3079">
                  <c:v>35895</c:v>
                </c:pt>
                <c:pt idx="3080">
                  <c:v>35896</c:v>
                </c:pt>
                <c:pt idx="3081">
                  <c:v>35897</c:v>
                </c:pt>
                <c:pt idx="3082">
                  <c:v>35898</c:v>
                </c:pt>
                <c:pt idx="3083">
                  <c:v>35899</c:v>
                </c:pt>
                <c:pt idx="3084">
                  <c:v>35900</c:v>
                </c:pt>
                <c:pt idx="3085">
                  <c:v>35901</c:v>
                </c:pt>
                <c:pt idx="3086">
                  <c:v>35902</c:v>
                </c:pt>
                <c:pt idx="3087">
                  <c:v>35903</c:v>
                </c:pt>
                <c:pt idx="3088">
                  <c:v>35904</c:v>
                </c:pt>
                <c:pt idx="3089">
                  <c:v>35905</c:v>
                </c:pt>
                <c:pt idx="3090">
                  <c:v>35906</c:v>
                </c:pt>
                <c:pt idx="3091">
                  <c:v>35907</c:v>
                </c:pt>
                <c:pt idx="3092">
                  <c:v>35908</c:v>
                </c:pt>
                <c:pt idx="3093">
                  <c:v>35909</c:v>
                </c:pt>
                <c:pt idx="3094">
                  <c:v>35910</c:v>
                </c:pt>
                <c:pt idx="3095">
                  <c:v>35911</c:v>
                </c:pt>
                <c:pt idx="3096">
                  <c:v>35912</c:v>
                </c:pt>
                <c:pt idx="3097">
                  <c:v>35913</c:v>
                </c:pt>
                <c:pt idx="3098">
                  <c:v>35914</c:v>
                </c:pt>
                <c:pt idx="3099">
                  <c:v>35915</c:v>
                </c:pt>
                <c:pt idx="3100">
                  <c:v>35916</c:v>
                </c:pt>
                <c:pt idx="3101">
                  <c:v>35917</c:v>
                </c:pt>
                <c:pt idx="3102">
                  <c:v>35918</c:v>
                </c:pt>
                <c:pt idx="3103">
                  <c:v>35919</c:v>
                </c:pt>
                <c:pt idx="3104">
                  <c:v>35920</c:v>
                </c:pt>
                <c:pt idx="3105">
                  <c:v>35921</c:v>
                </c:pt>
                <c:pt idx="3106">
                  <c:v>35922</c:v>
                </c:pt>
                <c:pt idx="3107">
                  <c:v>35923</c:v>
                </c:pt>
                <c:pt idx="3108">
                  <c:v>35924</c:v>
                </c:pt>
                <c:pt idx="3109">
                  <c:v>35925</c:v>
                </c:pt>
                <c:pt idx="3110">
                  <c:v>35926</c:v>
                </c:pt>
                <c:pt idx="3111">
                  <c:v>35927</c:v>
                </c:pt>
                <c:pt idx="3112">
                  <c:v>35928</c:v>
                </c:pt>
                <c:pt idx="3113">
                  <c:v>35929</c:v>
                </c:pt>
                <c:pt idx="3114">
                  <c:v>35930</c:v>
                </c:pt>
                <c:pt idx="3115">
                  <c:v>35931</c:v>
                </c:pt>
                <c:pt idx="3116">
                  <c:v>35932</c:v>
                </c:pt>
                <c:pt idx="3117">
                  <c:v>35933</c:v>
                </c:pt>
                <c:pt idx="3118">
                  <c:v>35934</c:v>
                </c:pt>
                <c:pt idx="3119">
                  <c:v>35935</c:v>
                </c:pt>
                <c:pt idx="3120">
                  <c:v>35936</c:v>
                </c:pt>
                <c:pt idx="3121">
                  <c:v>35937</c:v>
                </c:pt>
                <c:pt idx="3122">
                  <c:v>35938</c:v>
                </c:pt>
                <c:pt idx="3123">
                  <c:v>35939</c:v>
                </c:pt>
                <c:pt idx="3124">
                  <c:v>35940</c:v>
                </c:pt>
                <c:pt idx="3125">
                  <c:v>35941</c:v>
                </c:pt>
                <c:pt idx="3126">
                  <c:v>35942</c:v>
                </c:pt>
                <c:pt idx="3127">
                  <c:v>35943</c:v>
                </c:pt>
                <c:pt idx="3128">
                  <c:v>35944</c:v>
                </c:pt>
                <c:pt idx="3129">
                  <c:v>35945</c:v>
                </c:pt>
                <c:pt idx="3130">
                  <c:v>35946</c:v>
                </c:pt>
                <c:pt idx="3131">
                  <c:v>35947</c:v>
                </c:pt>
                <c:pt idx="3132">
                  <c:v>35948</c:v>
                </c:pt>
                <c:pt idx="3133">
                  <c:v>35949</c:v>
                </c:pt>
                <c:pt idx="3134">
                  <c:v>35950</c:v>
                </c:pt>
                <c:pt idx="3135">
                  <c:v>35951</c:v>
                </c:pt>
                <c:pt idx="3136">
                  <c:v>35952</c:v>
                </c:pt>
                <c:pt idx="3137">
                  <c:v>35953</c:v>
                </c:pt>
                <c:pt idx="3138">
                  <c:v>35954</c:v>
                </c:pt>
                <c:pt idx="3139">
                  <c:v>35955</c:v>
                </c:pt>
                <c:pt idx="3140">
                  <c:v>35956</c:v>
                </c:pt>
                <c:pt idx="3141">
                  <c:v>35957</c:v>
                </c:pt>
                <c:pt idx="3142">
                  <c:v>35958</c:v>
                </c:pt>
                <c:pt idx="3143">
                  <c:v>35959</c:v>
                </c:pt>
                <c:pt idx="3144">
                  <c:v>35960</c:v>
                </c:pt>
                <c:pt idx="3145">
                  <c:v>35961</c:v>
                </c:pt>
                <c:pt idx="3146">
                  <c:v>35962</c:v>
                </c:pt>
                <c:pt idx="3147">
                  <c:v>35963</c:v>
                </c:pt>
                <c:pt idx="3148">
                  <c:v>35964</c:v>
                </c:pt>
                <c:pt idx="3149">
                  <c:v>35965</c:v>
                </c:pt>
                <c:pt idx="3150">
                  <c:v>35966</c:v>
                </c:pt>
                <c:pt idx="3151">
                  <c:v>35967</c:v>
                </c:pt>
                <c:pt idx="3152">
                  <c:v>35968</c:v>
                </c:pt>
                <c:pt idx="3153">
                  <c:v>35969</c:v>
                </c:pt>
                <c:pt idx="3154">
                  <c:v>35970</c:v>
                </c:pt>
                <c:pt idx="3155">
                  <c:v>35971</c:v>
                </c:pt>
                <c:pt idx="3156">
                  <c:v>35972</c:v>
                </c:pt>
                <c:pt idx="3157">
                  <c:v>35973</c:v>
                </c:pt>
                <c:pt idx="3158">
                  <c:v>35974</c:v>
                </c:pt>
                <c:pt idx="3159">
                  <c:v>35975</c:v>
                </c:pt>
                <c:pt idx="3160">
                  <c:v>35976</c:v>
                </c:pt>
                <c:pt idx="3161">
                  <c:v>35977</c:v>
                </c:pt>
                <c:pt idx="3162">
                  <c:v>35978</c:v>
                </c:pt>
                <c:pt idx="3163">
                  <c:v>35979</c:v>
                </c:pt>
                <c:pt idx="3164">
                  <c:v>35980</c:v>
                </c:pt>
                <c:pt idx="3165">
                  <c:v>35981</c:v>
                </c:pt>
                <c:pt idx="3166">
                  <c:v>35982</c:v>
                </c:pt>
                <c:pt idx="3167">
                  <c:v>35983</c:v>
                </c:pt>
                <c:pt idx="3168">
                  <c:v>35984</c:v>
                </c:pt>
                <c:pt idx="3169">
                  <c:v>35985</c:v>
                </c:pt>
                <c:pt idx="3170">
                  <c:v>35986</c:v>
                </c:pt>
                <c:pt idx="3171">
                  <c:v>35987</c:v>
                </c:pt>
                <c:pt idx="3172">
                  <c:v>35988</c:v>
                </c:pt>
                <c:pt idx="3173">
                  <c:v>35989</c:v>
                </c:pt>
                <c:pt idx="3174">
                  <c:v>35990</c:v>
                </c:pt>
                <c:pt idx="3175">
                  <c:v>35991</c:v>
                </c:pt>
                <c:pt idx="3176">
                  <c:v>35992</c:v>
                </c:pt>
                <c:pt idx="3177">
                  <c:v>35993</c:v>
                </c:pt>
                <c:pt idx="3178">
                  <c:v>35994</c:v>
                </c:pt>
                <c:pt idx="3179">
                  <c:v>35995</c:v>
                </c:pt>
                <c:pt idx="3180">
                  <c:v>35996</c:v>
                </c:pt>
                <c:pt idx="3181">
                  <c:v>35997</c:v>
                </c:pt>
                <c:pt idx="3182">
                  <c:v>35998</c:v>
                </c:pt>
                <c:pt idx="3183">
                  <c:v>35999</c:v>
                </c:pt>
                <c:pt idx="3184">
                  <c:v>36000</c:v>
                </c:pt>
                <c:pt idx="3185">
                  <c:v>36001</c:v>
                </c:pt>
                <c:pt idx="3186">
                  <c:v>36002</c:v>
                </c:pt>
                <c:pt idx="3187">
                  <c:v>36003</c:v>
                </c:pt>
                <c:pt idx="3188">
                  <c:v>36004</c:v>
                </c:pt>
                <c:pt idx="3189">
                  <c:v>36005</c:v>
                </c:pt>
                <c:pt idx="3190">
                  <c:v>36006</c:v>
                </c:pt>
                <c:pt idx="3191">
                  <c:v>36007</c:v>
                </c:pt>
                <c:pt idx="3192">
                  <c:v>36008</c:v>
                </c:pt>
                <c:pt idx="3193">
                  <c:v>36009</c:v>
                </c:pt>
                <c:pt idx="3194">
                  <c:v>36010</c:v>
                </c:pt>
                <c:pt idx="3195">
                  <c:v>36011</c:v>
                </c:pt>
                <c:pt idx="3196">
                  <c:v>36012</c:v>
                </c:pt>
                <c:pt idx="3197">
                  <c:v>36013</c:v>
                </c:pt>
                <c:pt idx="3198">
                  <c:v>36014</c:v>
                </c:pt>
                <c:pt idx="3199">
                  <c:v>36015</c:v>
                </c:pt>
                <c:pt idx="3200">
                  <c:v>36016</c:v>
                </c:pt>
                <c:pt idx="3201">
                  <c:v>36017</c:v>
                </c:pt>
                <c:pt idx="3202">
                  <c:v>36018</c:v>
                </c:pt>
                <c:pt idx="3203">
                  <c:v>36019</c:v>
                </c:pt>
                <c:pt idx="3204">
                  <c:v>36020</c:v>
                </c:pt>
                <c:pt idx="3205">
                  <c:v>36021</c:v>
                </c:pt>
                <c:pt idx="3206">
                  <c:v>36022</c:v>
                </c:pt>
                <c:pt idx="3207">
                  <c:v>36023</c:v>
                </c:pt>
                <c:pt idx="3208">
                  <c:v>36024</c:v>
                </c:pt>
                <c:pt idx="3209">
                  <c:v>36025</c:v>
                </c:pt>
                <c:pt idx="3210">
                  <c:v>36026</c:v>
                </c:pt>
                <c:pt idx="3211">
                  <c:v>36027</c:v>
                </c:pt>
                <c:pt idx="3212">
                  <c:v>36028</c:v>
                </c:pt>
                <c:pt idx="3213">
                  <c:v>36029</c:v>
                </c:pt>
                <c:pt idx="3214">
                  <c:v>36030</c:v>
                </c:pt>
                <c:pt idx="3215">
                  <c:v>36031</c:v>
                </c:pt>
                <c:pt idx="3216">
                  <c:v>36032</c:v>
                </c:pt>
                <c:pt idx="3217">
                  <c:v>36033</c:v>
                </c:pt>
                <c:pt idx="3218">
                  <c:v>36034</c:v>
                </c:pt>
                <c:pt idx="3219">
                  <c:v>36035</c:v>
                </c:pt>
                <c:pt idx="3220">
                  <c:v>36036</c:v>
                </c:pt>
                <c:pt idx="3221">
                  <c:v>36037</c:v>
                </c:pt>
                <c:pt idx="3222">
                  <c:v>36038</c:v>
                </c:pt>
                <c:pt idx="3223">
                  <c:v>36039</c:v>
                </c:pt>
                <c:pt idx="3224">
                  <c:v>36040</c:v>
                </c:pt>
                <c:pt idx="3225">
                  <c:v>36041</c:v>
                </c:pt>
                <c:pt idx="3226">
                  <c:v>36042</c:v>
                </c:pt>
                <c:pt idx="3227">
                  <c:v>36043</c:v>
                </c:pt>
                <c:pt idx="3228">
                  <c:v>36044</c:v>
                </c:pt>
                <c:pt idx="3229">
                  <c:v>36045</c:v>
                </c:pt>
                <c:pt idx="3230">
                  <c:v>36046</c:v>
                </c:pt>
                <c:pt idx="3231">
                  <c:v>36047</c:v>
                </c:pt>
                <c:pt idx="3232">
                  <c:v>36048</c:v>
                </c:pt>
                <c:pt idx="3233">
                  <c:v>36049</c:v>
                </c:pt>
                <c:pt idx="3234">
                  <c:v>36050</c:v>
                </c:pt>
                <c:pt idx="3235">
                  <c:v>36051</c:v>
                </c:pt>
                <c:pt idx="3236">
                  <c:v>36052</c:v>
                </c:pt>
                <c:pt idx="3237">
                  <c:v>36053</c:v>
                </c:pt>
                <c:pt idx="3238">
                  <c:v>36054</c:v>
                </c:pt>
                <c:pt idx="3239">
                  <c:v>36055</c:v>
                </c:pt>
                <c:pt idx="3240">
                  <c:v>36056</c:v>
                </c:pt>
                <c:pt idx="3241">
                  <c:v>36057</c:v>
                </c:pt>
                <c:pt idx="3242">
                  <c:v>36058</c:v>
                </c:pt>
                <c:pt idx="3243">
                  <c:v>36059</c:v>
                </c:pt>
                <c:pt idx="3244">
                  <c:v>36060</c:v>
                </c:pt>
                <c:pt idx="3245">
                  <c:v>36061</c:v>
                </c:pt>
                <c:pt idx="3246">
                  <c:v>36062</c:v>
                </c:pt>
                <c:pt idx="3247">
                  <c:v>36063</c:v>
                </c:pt>
                <c:pt idx="3248">
                  <c:v>36064</c:v>
                </c:pt>
                <c:pt idx="3249">
                  <c:v>36065</c:v>
                </c:pt>
                <c:pt idx="3250">
                  <c:v>36066</c:v>
                </c:pt>
                <c:pt idx="3251">
                  <c:v>36067</c:v>
                </c:pt>
                <c:pt idx="3252">
                  <c:v>36068</c:v>
                </c:pt>
                <c:pt idx="3253">
                  <c:v>36069</c:v>
                </c:pt>
                <c:pt idx="3254">
                  <c:v>36070</c:v>
                </c:pt>
                <c:pt idx="3255">
                  <c:v>36071</c:v>
                </c:pt>
                <c:pt idx="3256">
                  <c:v>36072</c:v>
                </c:pt>
                <c:pt idx="3257">
                  <c:v>36073</c:v>
                </c:pt>
                <c:pt idx="3258">
                  <c:v>36074</c:v>
                </c:pt>
                <c:pt idx="3259">
                  <c:v>36075</c:v>
                </c:pt>
                <c:pt idx="3260">
                  <c:v>36076</c:v>
                </c:pt>
                <c:pt idx="3261">
                  <c:v>36077</c:v>
                </c:pt>
                <c:pt idx="3262">
                  <c:v>36078</c:v>
                </c:pt>
                <c:pt idx="3263">
                  <c:v>36079</c:v>
                </c:pt>
                <c:pt idx="3264">
                  <c:v>36080</c:v>
                </c:pt>
                <c:pt idx="3265">
                  <c:v>36081</c:v>
                </c:pt>
                <c:pt idx="3266">
                  <c:v>36082</c:v>
                </c:pt>
                <c:pt idx="3267">
                  <c:v>36083</c:v>
                </c:pt>
                <c:pt idx="3268">
                  <c:v>36084</c:v>
                </c:pt>
                <c:pt idx="3269">
                  <c:v>36085</c:v>
                </c:pt>
                <c:pt idx="3270">
                  <c:v>36086</c:v>
                </c:pt>
                <c:pt idx="3271">
                  <c:v>36087</c:v>
                </c:pt>
                <c:pt idx="3272">
                  <c:v>36088</c:v>
                </c:pt>
                <c:pt idx="3273">
                  <c:v>36089</c:v>
                </c:pt>
                <c:pt idx="3274">
                  <c:v>36090</c:v>
                </c:pt>
                <c:pt idx="3275">
                  <c:v>36091</c:v>
                </c:pt>
                <c:pt idx="3276">
                  <c:v>36092</c:v>
                </c:pt>
                <c:pt idx="3277">
                  <c:v>36093</c:v>
                </c:pt>
                <c:pt idx="3278">
                  <c:v>36094</c:v>
                </c:pt>
                <c:pt idx="3279">
                  <c:v>36095</c:v>
                </c:pt>
                <c:pt idx="3280">
                  <c:v>36096</c:v>
                </c:pt>
                <c:pt idx="3281">
                  <c:v>36097</c:v>
                </c:pt>
                <c:pt idx="3282">
                  <c:v>36098</c:v>
                </c:pt>
                <c:pt idx="3283">
                  <c:v>36099</c:v>
                </c:pt>
                <c:pt idx="3284">
                  <c:v>36100</c:v>
                </c:pt>
                <c:pt idx="3285">
                  <c:v>36101</c:v>
                </c:pt>
                <c:pt idx="3286">
                  <c:v>36102</c:v>
                </c:pt>
                <c:pt idx="3287">
                  <c:v>36103</c:v>
                </c:pt>
                <c:pt idx="3288">
                  <c:v>36104</c:v>
                </c:pt>
                <c:pt idx="3289">
                  <c:v>36105</c:v>
                </c:pt>
                <c:pt idx="3290">
                  <c:v>36106</c:v>
                </c:pt>
                <c:pt idx="3291">
                  <c:v>36107</c:v>
                </c:pt>
                <c:pt idx="3292">
                  <c:v>36108</c:v>
                </c:pt>
                <c:pt idx="3293">
                  <c:v>36109</c:v>
                </c:pt>
                <c:pt idx="3294">
                  <c:v>36110</c:v>
                </c:pt>
                <c:pt idx="3295">
                  <c:v>36111</c:v>
                </c:pt>
                <c:pt idx="3296">
                  <c:v>36112</c:v>
                </c:pt>
                <c:pt idx="3297">
                  <c:v>36113</c:v>
                </c:pt>
                <c:pt idx="3298">
                  <c:v>36114</c:v>
                </c:pt>
                <c:pt idx="3299">
                  <c:v>36115</c:v>
                </c:pt>
                <c:pt idx="3300">
                  <c:v>36116</c:v>
                </c:pt>
                <c:pt idx="3301">
                  <c:v>36117</c:v>
                </c:pt>
                <c:pt idx="3302">
                  <c:v>36118</c:v>
                </c:pt>
                <c:pt idx="3303">
                  <c:v>36119</c:v>
                </c:pt>
                <c:pt idx="3304">
                  <c:v>36120</c:v>
                </c:pt>
                <c:pt idx="3305">
                  <c:v>36121</c:v>
                </c:pt>
                <c:pt idx="3306">
                  <c:v>36122</c:v>
                </c:pt>
                <c:pt idx="3307">
                  <c:v>36123</c:v>
                </c:pt>
                <c:pt idx="3308">
                  <c:v>36124</c:v>
                </c:pt>
                <c:pt idx="3309">
                  <c:v>36125</c:v>
                </c:pt>
                <c:pt idx="3310">
                  <c:v>36126</c:v>
                </c:pt>
                <c:pt idx="3311">
                  <c:v>36127</c:v>
                </c:pt>
                <c:pt idx="3312">
                  <c:v>36128</c:v>
                </c:pt>
                <c:pt idx="3313">
                  <c:v>36129</c:v>
                </c:pt>
                <c:pt idx="3314">
                  <c:v>36130</c:v>
                </c:pt>
                <c:pt idx="3315">
                  <c:v>36131</c:v>
                </c:pt>
                <c:pt idx="3316">
                  <c:v>36132</c:v>
                </c:pt>
                <c:pt idx="3317">
                  <c:v>36133</c:v>
                </c:pt>
                <c:pt idx="3318">
                  <c:v>36134</c:v>
                </c:pt>
                <c:pt idx="3319">
                  <c:v>36135</c:v>
                </c:pt>
                <c:pt idx="3320">
                  <c:v>36136</c:v>
                </c:pt>
                <c:pt idx="3321">
                  <c:v>36137</c:v>
                </c:pt>
                <c:pt idx="3322">
                  <c:v>36138</c:v>
                </c:pt>
                <c:pt idx="3323">
                  <c:v>36139</c:v>
                </c:pt>
                <c:pt idx="3324">
                  <c:v>36140</c:v>
                </c:pt>
                <c:pt idx="3325">
                  <c:v>36141</c:v>
                </c:pt>
                <c:pt idx="3326">
                  <c:v>36142</c:v>
                </c:pt>
                <c:pt idx="3327">
                  <c:v>36143</c:v>
                </c:pt>
                <c:pt idx="3328">
                  <c:v>36144</c:v>
                </c:pt>
                <c:pt idx="3329">
                  <c:v>36145</c:v>
                </c:pt>
                <c:pt idx="3330">
                  <c:v>36146</c:v>
                </c:pt>
                <c:pt idx="3331">
                  <c:v>36147</c:v>
                </c:pt>
                <c:pt idx="3332">
                  <c:v>36148</c:v>
                </c:pt>
                <c:pt idx="3333">
                  <c:v>36149</c:v>
                </c:pt>
                <c:pt idx="3334">
                  <c:v>36150</c:v>
                </c:pt>
                <c:pt idx="3335">
                  <c:v>36151</c:v>
                </c:pt>
                <c:pt idx="3336">
                  <c:v>36152</c:v>
                </c:pt>
                <c:pt idx="3337">
                  <c:v>36153</c:v>
                </c:pt>
                <c:pt idx="3338">
                  <c:v>36154</c:v>
                </c:pt>
                <c:pt idx="3339">
                  <c:v>36155</c:v>
                </c:pt>
                <c:pt idx="3340">
                  <c:v>36156</c:v>
                </c:pt>
                <c:pt idx="3341">
                  <c:v>36157</c:v>
                </c:pt>
                <c:pt idx="3342">
                  <c:v>36158</c:v>
                </c:pt>
                <c:pt idx="3343">
                  <c:v>36159</c:v>
                </c:pt>
                <c:pt idx="3344">
                  <c:v>36160</c:v>
                </c:pt>
                <c:pt idx="3345">
                  <c:v>36161</c:v>
                </c:pt>
                <c:pt idx="3346">
                  <c:v>36162</c:v>
                </c:pt>
                <c:pt idx="3347">
                  <c:v>36163</c:v>
                </c:pt>
                <c:pt idx="3348">
                  <c:v>36164</c:v>
                </c:pt>
                <c:pt idx="3349">
                  <c:v>36165</c:v>
                </c:pt>
                <c:pt idx="3350">
                  <c:v>36166</c:v>
                </c:pt>
                <c:pt idx="3351">
                  <c:v>36167</c:v>
                </c:pt>
                <c:pt idx="3352">
                  <c:v>36168</c:v>
                </c:pt>
                <c:pt idx="3353">
                  <c:v>36169</c:v>
                </c:pt>
                <c:pt idx="3354">
                  <c:v>36170</c:v>
                </c:pt>
                <c:pt idx="3355">
                  <c:v>36171</c:v>
                </c:pt>
                <c:pt idx="3356">
                  <c:v>36172</c:v>
                </c:pt>
                <c:pt idx="3357">
                  <c:v>36173</c:v>
                </c:pt>
                <c:pt idx="3358">
                  <c:v>36174</c:v>
                </c:pt>
                <c:pt idx="3359">
                  <c:v>36175</c:v>
                </c:pt>
                <c:pt idx="3360">
                  <c:v>36176</c:v>
                </c:pt>
                <c:pt idx="3361">
                  <c:v>36177</c:v>
                </c:pt>
                <c:pt idx="3362">
                  <c:v>36178</c:v>
                </c:pt>
                <c:pt idx="3363">
                  <c:v>36179</c:v>
                </c:pt>
                <c:pt idx="3364">
                  <c:v>36180</c:v>
                </c:pt>
                <c:pt idx="3365">
                  <c:v>36181</c:v>
                </c:pt>
                <c:pt idx="3366">
                  <c:v>36182</c:v>
                </c:pt>
                <c:pt idx="3367">
                  <c:v>36183</c:v>
                </c:pt>
                <c:pt idx="3368">
                  <c:v>36184</c:v>
                </c:pt>
                <c:pt idx="3369">
                  <c:v>36185</c:v>
                </c:pt>
                <c:pt idx="3370">
                  <c:v>36186</c:v>
                </c:pt>
                <c:pt idx="3371">
                  <c:v>36187</c:v>
                </c:pt>
                <c:pt idx="3372">
                  <c:v>36188</c:v>
                </c:pt>
                <c:pt idx="3373">
                  <c:v>36189</c:v>
                </c:pt>
                <c:pt idx="3374">
                  <c:v>36190</c:v>
                </c:pt>
                <c:pt idx="3375">
                  <c:v>36191</c:v>
                </c:pt>
                <c:pt idx="3376">
                  <c:v>36192</c:v>
                </c:pt>
                <c:pt idx="3377">
                  <c:v>36193</c:v>
                </c:pt>
                <c:pt idx="3378">
                  <c:v>36194</c:v>
                </c:pt>
                <c:pt idx="3379">
                  <c:v>36195</c:v>
                </c:pt>
                <c:pt idx="3380">
                  <c:v>36196</c:v>
                </c:pt>
                <c:pt idx="3381">
                  <c:v>36197</c:v>
                </c:pt>
                <c:pt idx="3382">
                  <c:v>36198</c:v>
                </c:pt>
                <c:pt idx="3383">
                  <c:v>36199</c:v>
                </c:pt>
                <c:pt idx="3384">
                  <c:v>36200</c:v>
                </c:pt>
                <c:pt idx="3385">
                  <c:v>36201</c:v>
                </c:pt>
                <c:pt idx="3386">
                  <c:v>36202</c:v>
                </c:pt>
                <c:pt idx="3387">
                  <c:v>36203</c:v>
                </c:pt>
                <c:pt idx="3388">
                  <c:v>36204</c:v>
                </c:pt>
                <c:pt idx="3389">
                  <c:v>36205</c:v>
                </c:pt>
                <c:pt idx="3390">
                  <c:v>36206</c:v>
                </c:pt>
                <c:pt idx="3391">
                  <c:v>36207</c:v>
                </c:pt>
                <c:pt idx="3392">
                  <c:v>36208</c:v>
                </c:pt>
                <c:pt idx="3393">
                  <c:v>36209</c:v>
                </c:pt>
                <c:pt idx="3394">
                  <c:v>36210</c:v>
                </c:pt>
                <c:pt idx="3395">
                  <c:v>36211</c:v>
                </c:pt>
                <c:pt idx="3396">
                  <c:v>36212</c:v>
                </c:pt>
                <c:pt idx="3397">
                  <c:v>36213</c:v>
                </c:pt>
                <c:pt idx="3398">
                  <c:v>36214</c:v>
                </c:pt>
                <c:pt idx="3399">
                  <c:v>36215</c:v>
                </c:pt>
                <c:pt idx="3400">
                  <c:v>36216</c:v>
                </c:pt>
                <c:pt idx="3401">
                  <c:v>36217</c:v>
                </c:pt>
                <c:pt idx="3402">
                  <c:v>36218</c:v>
                </c:pt>
                <c:pt idx="3403">
                  <c:v>36219</c:v>
                </c:pt>
                <c:pt idx="3404">
                  <c:v>36220</c:v>
                </c:pt>
                <c:pt idx="3405">
                  <c:v>36221</c:v>
                </c:pt>
                <c:pt idx="3406">
                  <c:v>36222</c:v>
                </c:pt>
                <c:pt idx="3407">
                  <c:v>36223</c:v>
                </c:pt>
                <c:pt idx="3408">
                  <c:v>36224</c:v>
                </c:pt>
                <c:pt idx="3409">
                  <c:v>36225</c:v>
                </c:pt>
                <c:pt idx="3410">
                  <c:v>36226</c:v>
                </c:pt>
                <c:pt idx="3411">
                  <c:v>36227</c:v>
                </c:pt>
                <c:pt idx="3412">
                  <c:v>36228</c:v>
                </c:pt>
                <c:pt idx="3413">
                  <c:v>36229</c:v>
                </c:pt>
                <c:pt idx="3414">
                  <c:v>36230</c:v>
                </c:pt>
                <c:pt idx="3415">
                  <c:v>36231</c:v>
                </c:pt>
                <c:pt idx="3416">
                  <c:v>36232</c:v>
                </c:pt>
                <c:pt idx="3417">
                  <c:v>36233</c:v>
                </c:pt>
                <c:pt idx="3418">
                  <c:v>36234</c:v>
                </c:pt>
                <c:pt idx="3419">
                  <c:v>36235</c:v>
                </c:pt>
                <c:pt idx="3420">
                  <c:v>36236</c:v>
                </c:pt>
                <c:pt idx="3421">
                  <c:v>36237</c:v>
                </c:pt>
                <c:pt idx="3422">
                  <c:v>36238</c:v>
                </c:pt>
                <c:pt idx="3423">
                  <c:v>36239</c:v>
                </c:pt>
                <c:pt idx="3424">
                  <c:v>36240</c:v>
                </c:pt>
                <c:pt idx="3425">
                  <c:v>36241</c:v>
                </c:pt>
                <c:pt idx="3426">
                  <c:v>36242</c:v>
                </c:pt>
                <c:pt idx="3427">
                  <c:v>36243</c:v>
                </c:pt>
                <c:pt idx="3428">
                  <c:v>36244</c:v>
                </c:pt>
                <c:pt idx="3429">
                  <c:v>36245</c:v>
                </c:pt>
                <c:pt idx="3430">
                  <c:v>36246</c:v>
                </c:pt>
                <c:pt idx="3431">
                  <c:v>36247</c:v>
                </c:pt>
                <c:pt idx="3432">
                  <c:v>36248</c:v>
                </c:pt>
                <c:pt idx="3433">
                  <c:v>36249</c:v>
                </c:pt>
                <c:pt idx="3434">
                  <c:v>36250</c:v>
                </c:pt>
                <c:pt idx="3435">
                  <c:v>36251</c:v>
                </c:pt>
                <c:pt idx="3436">
                  <c:v>36252</c:v>
                </c:pt>
                <c:pt idx="3437">
                  <c:v>36253</c:v>
                </c:pt>
                <c:pt idx="3438">
                  <c:v>36254</c:v>
                </c:pt>
                <c:pt idx="3439">
                  <c:v>36255</c:v>
                </c:pt>
                <c:pt idx="3440">
                  <c:v>36256</c:v>
                </c:pt>
                <c:pt idx="3441">
                  <c:v>36257</c:v>
                </c:pt>
                <c:pt idx="3442">
                  <c:v>36258</c:v>
                </c:pt>
                <c:pt idx="3443">
                  <c:v>36259</c:v>
                </c:pt>
                <c:pt idx="3444">
                  <c:v>36260</c:v>
                </c:pt>
                <c:pt idx="3445">
                  <c:v>36261</c:v>
                </c:pt>
                <c:pt idx="3446">
                  <c:v>36262</c:v>
                </c:pt>
                <c:pt idx="3447">
                  <c:v>36263</c:v>
                </c:pt>
                <c:pt idx="3448">
                  <c:v>36264</c:v>
                </c:pt>
                <c:pt idx="3449">
                  <c:v>36265</c:v>
                </c:pt>
                <c:pt idx="3450">
                  <c:v>36266</c:v>
                </c:pt>
                <c:pt idx="3451">
                  <c:v>36267</c:v>
                </c:pt>
                <c:pt idx="3452">
                  <c:v>36268</c:v>
                </c:pt>
                <c:pt idx="3453">
                  <c:v>36269</c:v>
                </c:pt>
                <c:pt idx="3454">
                  <c:v>36270</c:v>
                </c:pt>
                <c:pt idx="3455">
                  <c:v>36271</c:v>
                </c:pt>
                <c:pt idx="3456">
                  <c:v>36272</c:v>
                </c:pt>
                <c:pt idx="3457">
                  <c:v>36273</c:v>
                </c:pt>
                <c:pt idx="3458">
                  <c:v>36274</c:v>
                </c:pt>
                <c:pt idx="3459">
                  <c:v>36275</c:v>
                </c:pt>
                <c:pt idx="3460">
                  <c:v>36276</c:v>
                </c:pt>
                <c:pt idx="3461">
                  <c:v>36277</c:v>
                </c:pt>
                <c:pt idx="3462">
                  <c:v>36278</c:v>
                </c:pt>
                <c:pt idx="3463">
                  <c:v>36279</c:v>
                </c:pt>
                <c:pt idx="3464">
                  <c:v>36280</c:v>
                </c:pt>
                <c:pt idx="3465">
                  <c:v>36281</c:v>
                </c:pt>
                <c:pt idx="3466">
                  <c:v>36282</c:v>
                </c:pt>
                <c:pt idx="3467">
                  <c:v>36283</c:v>
                </c:pt>
                <c:pt idx="3468">
                  <c:v>36284</c:v>
                </c:pt>
                <c:pt idx="3469">
                  <c:v>36285</c:v>
                </c:pt>
                <c:pt idx="3470">
                  <c:v>36286</c:v>
                </c:pt>
                <c:pt idx="3471">
                  <c:v>36287</c:v>
                </c:pt>
                <c:pt idx="3472">
                  <c:v>36288</c:v>
                </c:pt>
                <c:pt idx="3473">
                  <c:v>36289</c:v>
                </c:pt>
                <c:pt idx="3474">
                  <c:v>36290</c:v>
                </c:pt>
                <c:pt idx="3475">
                  <c:v>36291</c:v>
                </c:pt>
                <c:pt idx="3476">
                  <c:v>36292</c:v>
                </c:pt>
                <c:pt idx="3477">
                  <c:v>36293</c:v>
                </c:pt>
                <c:pt idx="3478">
                  <c:v>36294</c:v>
                </c:pt>
                <c:pt idx="3479">
                  <c:v>36295</c:v>
                </c:pt>
                <c:pt idx="3480">
                  <c:v>36296</c:v>
                </c:pt>
                <c:pt idx="3481">
                  <c:v>36297</c:v>
                </c:pt>
                <c:pt idx="3482">
                  <c:v>36298</c:v>
                </c:pt>
                <c:pt idx="3483">
                  <c:v>36299</c:v>
                </c:pt>
                <c:pt idx="3484">
                  <c:v>36300</c:v>
                </c:pt>
                <c:pt idx="3485">
                  <c:v>36301</c:v>
                </c:pt>
                <c:pt idx="3486">
                  <c:v>36302</c:v>
                </c:pt>
                <c:pt idx="3487">
                  <c:v>36303</c:v>
                </c:pt>
                <c:pt idx="3488">
                  <c:v>36304</c:v>
                </c:pt>
                <c:pt idx="3489">
                  <c:v>36305</c:v>
                </c:pt>
                <c:pt idx="3490">
                  <c:v>36306</c:v>
                </c:pt>
                <c:pt idx="3491">
                  <c:v>36307</c:v>
                </c:pt>
                <c:pt idx="3492">
                  <c:v>36308</c:v>
                </c:pt>
                <c:pt idx="3493">
                  <c:v>36309</c:v>
                </c:pt>
                <c:pt idx="3494">
                  <c:v>36310</c:v>
                </c:pt>
                <c:pt idx="3495">
                  <c:v>36311</c:v>
                </c:pt>
                <c:pt idx="3496">
                  <c:v>36312</c:v>
                </c:pt>
                <c:pt idx="3497">
                  <c:v>36313</c:v>
                </c:pt>
                <c:pt idx="3498">
                  <c:v>36314</c:v>
                </c:pt>
                <c:pt idx="3499">
                  <c:v>36315</c:v>
                </c:pt>
                <c:pt idx="3500">
                  <c:v>36316</c:v>
                </c:pt>
                <c:pt idx="3501">
                  <c:v>36317</c:v>
                </c:pt>
                <c:pt idx="3502">
                  <c:v>36318</c:v>
                </c:pt>
                <c:pt idx="3503">
                  <c:v>36319</c:v>
                </c:pt>
                <c:pt idx="3504">
                  <c:v>36320</c:v>
                </c:pt>
                <c:pt idx="3505">
                  <c:v>36321</c:v>
                </c:pt>
                <c:pt idx="3506">
                  <c:v>36322</c:v>
                </c:pt>
                <c:pt idx="3507">
                  <c:v>36323</c:v>
                </c:pt>
                <c:pt idx="3508">
                  <c:v>36324</c:v>
                </c:pt>
                <c:pt idx="3509">
                  <c:v>36325</c:v>
                </c:pt>
                <c:pt idx="3510">
                  <c:v>36326</c:v>
                </c:pt>
                <c:pt idx="3511">
                  <c:v>36327</c:v>
                </c:pt>
                <c:pt idx="3512">
                  <c:v>36328</c:v>
                </c:pt>
                <c:pt idx="3513">
                  <c:v>36329</c:v>
                </c:pt>
                <c:pt idx="3514">
                  <c:v>36330</c:v>
                </c:pt>
                <c:pt idx="3515">
                  <c:v>36331</c:v>
                </c:pt>
                <c:pt idx="3516">
                  <c:v>36332</c:v>
                </c:pt>
                <c:pt idx="3517">
                  <c:v>36333</c:v>
                </c:pt>
                <c:pt idx="3518">
                  <c:v>36334</c:v>
                </c:pt>
                <c:pt idx="3519">
                  <c:v>36335</c:v>
                </c:pt>
                <c:pt idx="3520">
                  <c:v>36336</c:v>
                </c:pt>
                <c:pt idx="3521">
                  <c:v>36337</c:v>
                </c:pt>
                <c:pt idx="3522">
                  <c:v>36338</c:v>
                </c:pt>
                <c:pt idx="3523">
                  <c:v>36339</c:v>
                </c:pt>
                <c:pt idx="3524">
                  <c:v>36340</c:v>
                </c:pt>
                <c:pt idx="3525">
                  <c:v>36341</c:v>
                </c:pt>
                <c:pt idx="3526">
                  <c:v>36342</c:v>
                </c:pt>
                <c:pt idx="3527">
                  <c:v>36343</c:v>
                </c:pt>
                <c:pt idx="3528">
                  <c:v>36344</c:v>
                </c:pt>
                <c:pt idx="3529">
                  <c:v>36345</c:v>
                </c:pt>
                <c:pt idx="3530">
                  <c:v>36346</c:v>
                </c:pt>
                <c:pt idx="3531">
                  <c:v>36347</c:v>
                </c:pt>
                <c:pt idx="3532">
                  <c:v>36348</c:v>
                </c:pt>
                <c:pt idx="3533">
                  <c:v>36349</c:v>
                </c:pt>
                <c:pt idx="3534">
                  <c:v>36350</c:v>
                </c:pt>
                <c:pt idx="3535">
                  <c:v>36351</c:v>
                </c:pt>
                <c:pt idx="3536">
                  <c:v>36352</c:v>
                </c:pt>
                <c:pt idx="3537">
                  <c:v>36353</c:v>
                </c:pt>
                <c:pt idx="3538">
                  <c:v>36354</c:v>
                </c:pt>
                <c:pt idx="3539">
                  <c:v>36355</c:v>
                </c:pt>
                <c:pt idx="3540">
                  <c:v>36356</c:v>
                </c:pt>
                <c:pt idx="3541">
                  <c:v>36357</c:v>
                </c:pt>
                <c:pt idx="3542">
                  <c:v>36358</c:v>
                </c:pt>
                <c:pt idx="3543">
                  <c:v>36359</c:v>
                </c:pt>
                <c:pt idx="3544">
                  <c:v>36360</c:v>
                </c:pt>
                <c:pt idx="3545">
                  <c:v>36361</c:v>
                </c:pt>
                <c:pt idx="3546">
                  <c:v>36362</c:v>
                </c:pt>
                <c:pt idx="3547">
                  <c:v>36363</c:v>
                </c:pt>
                <c:pt idx="3548">
                  <c:v>36364</c:v>
                </c:pt>
                <c:pt idx="3549">
                  <c:v>36365</c:v>
                </c:pt>
                <c:pt idx="3550">
                  <c:v>36366</c:v>
                </c:pt>
                <c:pt idx="3551">
                  <c:v>36367</c:v>
                </c:pt>
                <c:pt idx="3552">
                  <c:v>36368</c:v>
                </c:pt>
                <c:pt idx="3553">
                  <c:v>36369</c:v>
                </c:pt>
                <c:pt idx="3554">
                  <c:v>36370</c:v>
                </c:pt>
                <c:pt idx="3555">
                  <c:v>36371</c:v>
                </c:pt>
                <c:pt idx="3556">
                  <c:v>36372</c:v>
                </c:pt>
                <c:pt idx="3557">
                  <c:v>36373</c:v>
                </c:pt>
                <c:pt idx="3558">
                  <c:v>36374</c:v>
                </c:pt>
                <c:pt idx="3559">
                  <c:v>36375</c:v>
                </c:pt>
                <c:pt idx="3560">
                  <c:v>36376</c:v>
                </c:pt>
                <c:pt idx="3561">
                  <c:v>36377</c:v>
                </c:pt>
                <c:pt idx="3562">
                  <c:v>36378</c:v>
                </c:pt>
                <c:pt idx="3563">
                  <c:v>36379</c:v>
                </c:pt>
                <c:pt idx="3564">
                  <c:v>36380</c:v>
                </c:pt>
                <c:pt idx="3565">
                  <c:v>36381</c:v>
                </c:pt>
                <c:pt idx="3566">
                  <c:v>36382</c:v>
                </c:pt>
                <c:pt idx="3567">
                  <c:v>36383</c:v>
                </c:pt>
                <c:pt idx="3568">
                  <c:v>36384</c:v>
                </c:pt>
                <c:pt idx="3569">
                  <c:v>36385</c:v>
                </c:pt>
                <c:pt idx="3570">
                  <c:v>36386</c:v>
                </c:pt>
                <c:pt idx="3571">
                  <c:v>36387</c:v>
                </c:pt>
                <c:pt idx="3572">
                  <c:v>36388</c:v>
                </c:pt>
                <c:pt idx="3573">
                  <c:v>36389</c:v>
                </c:pt>
                <c:pt idx="3574">
                  <c:v>36390</c:v>
                </c:pt>
                <c:pt idx="3575">
                  <c:v>36391</c:v>
                </c:pt>
                <c:pt idx="3576">
                  <c:v>36392</c:v>
                </c:pt>
                <c:pt idx="3577">
                  <c:v>36393</c:v>
                </c:pt>
                <c:pt idx="3578">
                  <c:v>36394</c:v>
                </c:pt>
                <c:pt idx="3579">
                  <c:v>36395</c:v>
                </c:pt>
                <c:pt idx="3580">
                  <c:v>36396</c:v>
                </c:pt>
                <c:pt idx="3581">
                  <c:v>36397</c:v>
                </c:pt>
                <c:pt idx="3582">
                  <c:v>36398</c:v>
                </c:pt>
                <c:pt idx="3583">
                  <c:v>36399</c:v>
                </c:pt>
                <c:pt idx="3584">
                  <c:v>36400</c:v>
                </c:pt>
                <c:pt idx="3585">
                  <c:v>36401</c:v>
                </c:pt>
                <c:pt idx="3586">
                  <c:v>36402</c:v>
                </c:pt>
                <c:pt idx="3587">
                  <c:v>36403</c:v>
                </c:pt>
                <c:pt idx="3588">
                  <c:v>36404</c:v>
                </c:pt>
                <c:pt idx="3589">
                  <c:v>36405</c:v>
                </c:pt>
                <c:pt idx="3590">
                  <c:v>36406</c:v>
                </c:pt>
                <c:pt idx="3591">
                  <c:v>36407</c:v>
                </c:pt>
                <c:pt idx="3592">
                  <c:v>36408</c:v>
                </c:pt>
                <c:pt idx="3593">
                  <c:v>36409</c:v>
                </c:pt>
                <c:pt idx="3594">
                  <c:v>36410</c:v>
                </c:pt>
                <c:pt idx="3595">
                  <c:v>36411</c:v>
                </c:pt>
                <c:pt idx="3596">
                  <c:v>36412</c:v>
                </c:pt>
                <c:pt idx="3597">
                  <c:v>36413</c:v>
                </c:pt>
                <c:pt idx="3598">
                  <c:v>36414</c:v>
                </c:pt>
                <c:pt idx="3599">
                  <c:v>36415</c:v>
                </c:pt>
                <c:pt idx="3600">
                  <c:v>36416</c:v>
                </c:pt>
                <c:pt idx="3601">
                  <c:v>36417</c:v>
                </c:pt>
                <c:pt idx="3602">
                  <c:v>36418</c:v>
                </c:pt>
                <c:pt idx="3603">
                  <c:v>36419</c:v>
                </c:pt>
                <c:pt idx="3604">
                  <c:v>36420</c:v>
                </c:pt>
                <c:pt idx="3605">
                  <c:v>36421</c:v>
                </c:pt>
                <c:pt idx="3606">
                  <c:v>36422</c:v>
                </c:pt>
                <c:pt idx="3607">
                  <c:v>36423</c:v>
                </c:pt>
                <c:pt idx="3608">
                  <c:v>36424</c:v>
                </c:pt>
                <c:pt idx="3609">
                  <c:v>36425</c:v>
                </c:pt>
                <c:pt idx="3610">
                  <c:v>36426</c:v>
                </c:pt>
                <c:pt idx="3611">
                  <c:v>36427</c:v>
                </c:pt>
                <c:pt idx="3612">
                  <c:v>36428</c:v>
                </c:pt>
                <c:pt idx="3613">
                  <c:v>36429</c:v>
                </c:pt>
                <c:pt idx="3614">
                  <c:v>36430</c:v>
                </c:pt>
                <c:pt idx="3615">
                  <c:v>36431</c:v>
                </c:pt>
                <c:pt idx="3616">
                  <c:v>36432</c:v>
                </c:pt>
                <c:pt idx="3617">
                  <c:v>36433</c:v>
                </c:pt>
                <c:pt idx="3618">
                  <c:v>36434</c:v>
                </c:pt>
                <c:pt idx="3619">
                  <c:v>36435</c:v>
                </c:pt>
                <c:pt idx="3620">
                  <c:v>36436</c:v>
                </c:pt>
                <c:pt idx="3621">
                  <c:v>36437</c:v>
                </c:pt>
                <c:pt idx="3622">
                  <c:v>36438</c:v>
                </c:pt>
                <c:pt idx="3623">
                  <c:v>36439</c:v>
                </c:pt>
                <c:pt idx="3624">
                  <c:v>36440</c:v>
                </c:pt>
                <c:pt idx="3625">
                  <c:v>36441</c:v>
                </c:pt>
                <c:pt idx="3626">
                  <c:v>36442</c:v>
                </c:pt>
                <c:pt idx="3627">
                  <c:v>36443</c:v>
                </c:pt>
                <c:pt idx="3628">
                  <c:v>36444</c:v>
                </c:pt>
                <c:pt idx="3629">
                  <c:v>36445</c:v>
                </c:pt>
                <c:pt idx="3630">
                  <c:v>36446</c:v>
                </c:pt>
                <c:pt idx="3631">
                  <c:v>36447</c:v>
                </c:pt>
                <c:pt idx="3632">
                  <c:v>36448</c:v>
                </c:pt>
                <c:pt idx="3633">
                  <c:v>36449</c:v>
                </c:pt>
                <c:pt idx="3634">
                  <c:v>36450</c:v>
                </c:pt>
                <c:pt idx="3635">
                  <c:v>36451</c:v>
                </c:pt>
                <c:pt idx="3636">
                  <c:v>36452</c:v>
                </c:pt>
                <c:pt idx="3637">
                  <c:v>36453</c:v>
                </c:pt>
                <c:pt idx="3638">
                  <c:v>36454</c:v>
                </c:pt>
                <c:pt idx="3639">
                  <c:v>36455</c:v>
                </c:pt>
                <c:pt idx="3640">
                  <c:v>36456</c:v>
                </c:pt>
                <c:pt idx="3641">
                  <c:v>36457</c:v>
                </c:pt>
                <c:pt idx="3642">
                  <c:v>36458</c:v>
                </c:pt>
                <c:pt idx="3643">
                  <c:v>36459</c:v>
                </c:pt>
                <c:pt idx="3644">
                  <c:v>36460</c:v>
                </c:pt>
                <c:pt idx="3645">
                  <c:v>36461</c:v>
                </c:pt>
                <c:pt idx="3646">
                  <c:v>36462</c:v>
                </c:pt>
                <c:pt idx="3647">
                  <c:v>36463</c:v>
                </c:pt>
                <c:pt idx="3648">
                  <c:v>36464</c:v>
                </c:pt>
                <c:pt idx="3649">
                  <c:v>36465</c:v>
                </c:pt>
                <c:pt idx="3650">
                  <c:v>36466</c:v>
                </c:pt>
                <c:pt idx="3651">
                  <c:v>36467</c:v>
                </c:pt>
                <c:pt idx="3652">
                  <c:v>36468</c:v>
                </c:pt>
                <c:pt idx="3653">
                  <c:v>36469</c:v>
                </c:pt>
                <c:pt idx="3654">
                  <c:v>36470</c:v>
                </c:pt>
                <c:pt idx="3655">
                  <c:v>36471</c:v>
                </c:pt>
                <c:pt idx="3656">
                  <c:v>36472</c:v>
                </c:pt>
                <c:pt idx="3657">
                  <c:v>36473</c:v>
                </c:pt>
                <c:pt idx="3658">
                  <c:v>36474</c:v>
                </c:pt>
                <c:pt idx="3659">
                  <c:v>36475</c:v>
                </c:pt>
                <c:pt idx="3660">
                  <c:v>36476</c:v>
                </c:pt>
                <c:pt idx="3661">
                  <c:v>36477</c:v>
                </c:pt>
                <c:pt idx="3662">
                  <c:v>36478</c:v>
                </c:pt>
                <c:pt idx="3663">
                  <c:v>36479</c:v>
                </c:pt>
                <c:pt idx="3664">
                  <c:v>36480</c:v>
                </c:pt>
                <c:pt idx="3665">
                  <c:v>36481</c:v>
                </c:pt>
                <c:pt idx="3666">
                  <c:v>36482</c:v>
                </c:pt>
                <c:pt idx="3667">
                  <c:v>36483</c:v>
                </c:pt>
                <c:pt idx="3668">
                  <c:v>36484</c:v>
                </c:pt>
                <c:pt idx="3669">
                  <c:v>36485</c:v>
                </c:pt>
                <c:pt idx="3670">
                  <c:v>36486</c:v>
                </c:pt>
                <c:pt idx="3671">
                  <c:v>36487</c:v>
                </c:pt>
                <c:pt idx="3672">
                  <c:v>36488</c:v>
                </c:pt>
                <c:pt idx="3673">
                  <c:v>36489</c:v>
                </c:pt>
                <c:pt idx="3674">
                  <c:v>36490</c:v>
                </c:pt>
                <c:pt idx="3675">
                  <c:v>36491</c:v>
                </c:pt>
                <c:pt idx="3676">
                  <c:v>36492</c:v>
                </c:pt>
                <c:pt idx="3677">
                  <c:v>36493</c:v>
                </c:pt>
                <c:pt idx="3678">
                  <c:v>36494</c:v>
                </c:pt>
                <c:pt idx="3679">
                  <c:v>36495</c:v>
                </c:pt>
                <c:pt idx="3680">
                  <c:v>36496</c:v>
                </c:pt>
                <c:pt idx="3681">
                  <c:v>36497</c:v>
                </c:pt>
                <c:pt idx="3682">
                  <c:v>36498</c:v>
                </c:pt>
                <c:pt idx="3683">
                  <c:v>36499</c:v>
                </c:pt>
                <c:pt idx="3684">
                  <c:v>36500</c:v>
                </c:pt>
                <c:pt idx="3685">
                  <c:v>36501</c:v>
                </c:pt>
                <c:pt idx="3686">
                  <c:v>36502</c:v>
                </c:pt>
                <c:pt idx="3687">
                  <c:v>36503</c:v>
                </c:pt>
                <c:pt idx="3688">
                  <c:v>36504</c:v>
                </c:pt>
                <c:pt idx="3689">
                  <c:v>36505</c:v>
                </c:pt>
                <c:pt idx="3690">
                  <c:v>36506</c:v>
                </c:pt>
                <c:pt idx="3691">
                  <c:v>36507</c:v>
                </c:pt>
                <c:pt idx="3692">
                  <c:v>36508</c:v>
                </c:pt>
                <c:pt idx="3693">
                  <c:v>36509</c:v>
                </c:pt>
                <c:pt idx="3694">
                  <c:v>36510</c:v>
                </c:pt>
                <c:pt idx="3695">
                  <c:v>36511</c:v>
                </c:pt>
                <c:pt idx="3696">
                  <c:v>36512</c:v>
                </c:pt>
                <c:pt idx="3697">
                  <c:v>36513</c:v>
                </c:pt>
                <c:pt idx="3698">
                  <c:v>36514</c:v>
                </c:pt>
                <c:pt idx="3699">
                  <c:v>36515</c:v>
                </c:pt>
                <c:pt idx="3700">
                  <c:v>36516</c:v>
                </c:pt>
                <c:pt idx="3701">
                  <c:v>36517</c:v>
                </c:pt>
                <c:pt idx="3702">
                  <c:v>36518</c:v>
                </c:pt>
                <c:pt idx="3703">
                  <c:v>36519</c:v>
                </c:pt>
                <c:pt idx="3704">
                  <c:v>36520</c:v>
                </c:pt>
                <c:pt idx="3705">
                  <c:v>36521</c:v>
                </c:pt>
                <c:pt idx="3706">
                  <c:v>36522</c:v>
                </c:pt>
                <c:pt idx="3707">
                  <c:v>36523</c:v>
                </c:pt>
                <c:pt idx="3708">
                  <c:v>36524</c:v>
                </c:pt>
                <c:pt idx="3709">
                  <c:v>36525</c:v>
                </c:pt>
                <c:pt idx="3710">
                  <c:v>36526</c:v>
                </c:pt>
                <c:pt idx="3711">
                  <c:v>36527</c:v>
                </c:pt>
                <c:pt idx="3712">
                  <c:v>36528</c:v>
                </c:pt>
                <c:pt idx="3713">
                  <c:v>36529</c:v>
                </c:pt>
                <c:pt idx="3714">
                  <c:v>36530</c:v>
                </c:pt>
                <c:pt idx="3715">
                  <c:v>36531</c:v>
                </c:pt>
                <c:pt idx="3716">
                  <c:v>36532</c:v>
                </c:pt>
                <c:pt idx="3717">
                  <c:v>36533</c:v>
                </c:pt>
                <c:pt idx="3718">
                  <c:v>36534</c:v>
                </c:pt>
                <c:pt idx="3719">
                  <c:v>36535</c:v>
                </c:pt>
                <c:pt idx="3720">
                  <c:v>36536</c:v>
                </c:pt>
                <c:pt idx="3721">
                  <c:v>36537</c:v>
                </c:pt>
                <c:pt idx="3722">
                  <c:v>36538</c:v>
                </c:pt>
                <c:pt idx="3723">
                  <c:v>36539</c:v>
                </c:pt>
                <c:pt idx="3724">
                  <c:v>36540</c:v>
                </c:pt>
                <c:pt idx="3725">
                  <c:v>36541</c:v>
                </c:pt>
                <c:pt idx="3726">
                  <c:v>36542</c:v>
                </c:pt>
                <c:pt idx="3727">
                  <c:v>36543</c:v>
                </c:pt>
                <c:pt idx="3728">
                  <c:v>36544</c:v>
                </c:pt>
                <c:pt idx="3729">
                  <c:v>36545</c:v>
                </c:pt>
                <c:pt idx="3730">
                  <c:v>36546</c:v>
                </c:pt>
                <c:pt idx="3731">
                  <c:v>36547</c:v>
                </c:pt>
                <c:pt idx="3732">
                  <c:v>36548</c:v>
                </c:pt>
                <c:pt idx="3733">
                  <c:v>36549</c:v>
                </c:pt>
                <c:pt idx="3734">
                  <c:v>36550</c:v>
                </c:pt>
                <c:pt idx="3735">
                  <c:v>36551</c:v>
                </c:pt>
                <c:pt idx="3736">
                  <c:v>36552</c:v>
                </c:pt>
                <c:pt idx="3737">
                  <c:v>36553</c:v>
                </c:pt>
                <c:pt idx="3738">
                  <c:v>36554</c:v>
                </c:pt>
                <c:pt idx="3739">
                  <c:v>36555</c:v>
                </c:pt>
                <c:pt idx="3740">
                  <c:v>36556</c:v>
                </c:pt>
                <c:pt idx="3741">
                  <c:v>36557</c:v>
                </c:pt>
                <c:pt idx="3742">
                  <c:v>36558</c:v>
                </c:pt>
                <c:pt idx="3743">
                  <c:v>36559</c:v>
                </c:pt>
                <c:pt idx="3744">
                  <c:v>36560</c:v>
                </c:pt>
                <c:pt idx="3745">
                  <c:v>36561</c:v>
                </c:pt>
                <c:pt idx="3746">
                  <c:v>36562</c:v>
                </c:pt>
                <c:pt idx="3747">
                  <c:v>36563</c:v>
                </c:pt>
                <c:pt idx="3748">
                  <c:v>36564</c:v>
                </c:pt>
                <c:pt idx="3749">
                  <c:v>36565</c:v>
                </c:pt>
                <c:pt idx="3750">
                  <c:v>36566</c:v>
                </c:pt>
                <c:pt idx="3751">
                  <c:v>36567</c:v>
                </c:pt>
                <c:pt idx="3752">
                  <c:v>36568</c:v>
                </c:pt>
                <c:pt idx="3753">
                  <c:v>36569</c:v>
                </c:pt>
                <c:pt idx="3754">
                  <c:v>36570</c:v>
                </c:pt>
                <c:pt idx="3755">
                  <c:v>36571</c:v>
                </c:pt>
                <c:pt idx="3756">
                  <c:v>36572</c:v>
                </c:pt>
                <c:pt idx="3757">
                  <c:v>36573</c:v>
                </c:pt>
                <c:pt idx="3758">
                  <c:v>36574</c:v>
                </c:pt>
                <c:pt idx="3759">
                  <c:v>36575</c:v>
                </c:pt>
                <c:pt idx="3760">
                  <c:v>36576</c:v>
                </c:pt>
                <c:pt idx="3761">
                  <c:v>36577</c:v>
                </c:pt>
                <c:pt idx="3762">
                  <c:v>36578</c:v>
                </c:pt>
                <c:pt idx="3763">
                  <c:v>36579</c:v>
                </c:pt>
                <c:pt idx="3764">
                  <c:v>36580</c:v>
                </c:pt>
                <c:pt idx="3765">
                  <c:v>36581</c:v>
                </c:pt>
                <c:pt idx="3766">
                  <c:v>36582</c:v>
                </c:pt>
                <c:pt idx="3767">
                  <c:v>36583</c:v>
                </c:pt>
                <c:pt idx="3768">
                  <c:v>36584</c:v>
                </c:pt>
                <c:pt idx="3769">
                  <c:v>36585</c:v>
                </c:pt>
                <c:pt idx="3770">
                  <c:v>36586</c:v>
                </c:pt>
                <c:pt idx="3771">
                  <c:v>36587</c:v>
                </c:pt>
                <c:pt idx="3772">
                  <c:v>36588</c:v>
                </c:pt>
                <c:pt idx="3773">
                  <c:v>36589</c:v>
                </c:pt>
                <c:pt idx="3774">
                  <c:v>36590</c:v>
                </c:pt>
                <c:pt idx="3775">
                  <c:v>36591</c:v>
                </c:pt>
                <c:pt idx="3776">
                  <c:v>36592</c:v>
                </c:pt>
                <c:pt idx="3777">
                  <c:v>36593</c:v>
                </c:pt>
                <c:pt idx="3778">
                  <c:v>36594</c:v>
                </c:pt>
                <c:pt idx="3779">
                  <c:v>36595</c:v>
                </c:pt>
                <c:pt idx="3780">
                  <c:v>36596</c:v>
                </c:pt>
                <c:pt idx="3781">
                  <c:v>36597</c:v>
                </c:pt>
                <c:pt idx="3782">
                  <c:v>36598</c:v>
                </c:pt>
                <c:pt idx="3783">
                  <c:v>36599</c:v>
                </c:pt>
                <c:pt idx="3784">
                  <c:v>36600</c:v>
                </c:pt>
                <c:pt idx="3785">
                  <c:v>36601</c:v>
                </c:pt>
                <c:pt idx="3786">
                  <c:v>36602</c:v>
                </c:pt>
                <c:pt idx="3787">
                  <c:v>36603</c:v>
                </c:pt>
                <c:pt idx="3788">
                  <c:v>36604</c:v>
                </c:pt>
                <c:pt idx="3789">
                  <c:v>36605</c:v>
                </c:pt>
                <c:pt idx="3790">
                  <c:v>36606</c:v>
                </c:pt>
                <c:pt idx="3791">
                  <c:v>36607</c:v>
                </c:pt>
                <c:pt idx="3792">
                  <c:v>36608</c:v>
                </c:pt>
                <c:pt idx="3793">
                  <c:v>36609</c:v>
                </c:pt>
                <c:pt idx="3794">
                  <c:v>36610</c:v>
                </c:pt>
                <c:pt idx="3795">
                  <c:v>36611</c:v>
                </c:pt>
                <c:pt idx="3796">
                  <c:v>36612</c:v>
                </c:pt>
                <c:pt idx="3797">
                  <c:v>36613</c:v>
                </c:pt>
                <c:pt idx="3798">
                  <c:v>36614</c:v>
                </c:pt>
                <c:pt idx="3799">
                  <c:v>36615</c:v>
                </c:pt>
                <c:pt idx="3800">
                  <c:v>36616</c:v>
                </c:pt>
                <c:pt idx="3801">
                  <c:v>36617</c:v>
                </c:pt>
                <c:pt idx="3802">
                  <c:v>36618</c:v>
                </c:pt>
                <c:pt idx="3803">
                  <c:v>36619</c:v>
                </c:pt>
                <c:pt idx="3804">
                  <c:v>36620</c:v>
                </c:pt>
                <c:pt idx="3805">
                  <c:v>36621</c:v>
                </c:pt>
                <c:pt idx="3806">
                  <c:v>36622</c:v>
                </c:pt>
                <c:pt idx="3807">
                  <c:v>36623</c:v>
                </c:pt>
                <c:pt idx="3808">
                  <c:v>36624</c:v>
                </c:pt>
                <c:pt idx="3809">
                  <c:v>36625</c:v>
                </c:pt>
                <c:pt idx="3810">
                  <c:v>36626</c:v>
                </c:pt>
                <c:pt idx="3811">
                  <c:v>36627</c:v>
                </c:pt>
                <c:pt idx="3812">
                  <c:v>36628</c:v>
                </c:pt>
                <c:pt idx="3813">
                  <c:v>36629</c:v>
                </c:pt>
                <c:pt idx="3814">
                  <c:v>36630</c:v>
                </c:pt>
                <c:pt idx="3815">
                  <c:v>36631</c:v>
                </c:pt>
                <c:pt idx="3816">
                  <c:v>36632</c:v>
                </c:pt>
                <c:pt idx="3817">
                  <c:v>36633</c:v>
                </c:pt>
                <c:pt idx="3818">
                  <c:v>36634</c:v>
                </c:pt>
                <c:pt idx="3819">
                  <c:v>36635</c:v>
                </c:pt>
                <c:pt idx="3820">
                  <c:v>36636</c:v>
                </c:pt>
                <c:pt idx="3821">
                  <c:v>36637</c:v>
                </c:pt>
                <c:pt idx="3822">
                  <c:v>36638</c:v>
                </c:pt>
                <c:pt idx="3823">
                  <c:v>36639</c:v>
                </c:pt>
                <c:pt idx="3824">
                  <c:v>36640</c:v>
                </c:pt>
                <c:pt idx="3825">
                  <c:v>36641</c:v>
                </c:pt>
                <c:pt idx="3826">
                  <c:v>36642</c:v>
                </c:pt>
                <c:pt idx="3827">
                  <c:v>36643</c:v>
                </c:pt>
                <c:pt idx="3828">
                  <c:v>36644</c:v>
                </c:pt>
                <c:pt idx="3829">
                  <c:v>36645</c:v>
                </c:pt>
                <c:pt idx="3830">
                  <c:v>36646</c:v>
                </c:pt>
                <c:pt idx="3831">
                  <c:v>36647</c:v>
                </c:pt>
                <c:pt idx="3832">
                  <c:v>36648</c:v>
                </c:pt>
                <c:pt idx="3833">
                  <c:v>36649</c:v>
                </c:pt>
                <c:pt idx="3834">
                  <c:v>36650</c:v>
                </c:pt>
                <c:pt idx="3835">
                  <c:v>36651</c:v>
                </c:pt>
                <c:pt idx="3836">
                  <c:v>36652</c:v>
                </c:pt>
                <c:pt idx="3837">
                  <c:v>36653</c:v>
                </c:pt>
                <c:pt idx="3838">
                  <c:v>36654</c:v>
                </c:pt>
                <c:pt idx="3839">
                  <c:v>36655</c:v>
                </c:pt>
                <c:pt idx="3840">
                  <c:v>36656</c:v>
                </c:pt>
                <c:pt idx="3841">
                  <c:v>36657</c:v>
                </c:pt>
                <c:pt idx="3842">
                  <c:v>36658</c:v>
                </c:pt>
                <c:pt idx="3843">
                  <c:v>36659</c:v>
                </c:pt>
                <c:pt idx="3844">
                  <c:v>36660</c:v>
                </c:pt>
                <c:pt idx="3845">
                  <c:v>36661</c:v>
                </c:pt>
                <c:pt idx="3846">
                  <c:v>36662</c:v>
                </c:pt>
                <c:pt idx="3847">
                  <c:v>36663</c:v>
                </c:pt>
                <c:pt idx="3848">
                  <c:v>36664</c:v>
                </c:pt>
                <c:pt idx="3849">
                  <c:v>36665</c:v>
                </c:pt>
                <c:pt idx="3850">
                  <c:v>36666</c:v>
                </c:pt>
                <c:pt idx="3851">
                  <c:v>36667</c:v>
                </c:pt>
                <c:pt idx="3852">
                  <c:v>36668</c:v>
                </c:pt>
                <c:pt idx="3853">
                  <c:v>36669</c:v>
                </c:pt>
                <c:pt idx="3854">
                  <c:v>36670</c:v>
                </c:pt>
                <c:pt idx="3855">
                  <c:v>36671</c:v>
                </c:pt>
                <c:pt idx="3856">
                  <c:v>36672</c:v>
                </c:pt>
                <c:pt idx="3857">
                  <c:v>36673</c:v>
                </c:pt>
                <c:pt idx="3858">
                  <c:v>36674</c:v>
                </c:pt>
                <c:pt idx="3859">
                  <c:v>36675</c:v>
                </c:pt>
                <c:pt idx="3860">
                  <c:v>36676</c:v>
                </c:pt>
                <c:pt idx="3861">
                  <c:v>36677</c:v>
                </c:pt>
                <c:pt idx="3862">
                  <c:v>36678</c:v>
                </c:pt>
                <c:pt idx="3863">
                  <c:v>36679</c:v>
                </c:pt>
                <c:pt idx="3864">
                  <c:v>36680</c:v>
                </c:pt>
                <c:pt idx="3865">
                  <c:v>36681</c:v>
                </c:pt>
                <c:pt idx="3866">
                  <c:v>36682</c:v>
                </c:pt>
                <c:pt idx="3867">
                  <c:v>36683</c:v>
                </c:pt>
                <c:pt idx="3868">
                  <c:v>36684</c:v>
                </c:pt>
                <c:pt idx="3869">
                  <c:v>36685</c:v>
                </c:pt>
                <c:pt idx="3870">
                  <c:v>36686</c:v>
                </c:pt>
                <c:pt idx="3871">
                  <c:v>36687</c:v>
                </c:pt>
                <c:pt idx="3872">
                  <c:v>36688</c:v>
                </c:pt>
                <c:pt idx="3873">
                  <c:v>36689</c:v>
                </c:pt>
                <c:pt idx="3874">
                  <c:v>36690</c:v>
                </c:pt>
                <c:pt idx="3875">
                  <c:v>36691</c:v>
                </c:pt>
                <c:pt idx="3876">
                  <c:v>36692</c:v>
                </c:pt>
                <c:pt idx="3877">
                  <c:v>36693</c:v>
                </c:pt>
                <c:pt idx="3878">
                  <c:v>36694</c:v>
                </c:pt>
                <c:pt idx="3879">
                  <c:v>36695</c:v>
                </c:pt>
                <c:pt idx="3880">
                  <c:v>36696</c:v>
                </c:pt>
                <c:pt idx="3881">
                  <c:v>36697</c:v>
                </c:pt>
                <c:pt idx="3882">
                  <c:v>36698</c:v>
                </c:pt>
                <c:pt idx="3883">
                  <c:v>36699</c:v>
                </c:pt>
                <c:pt idx="3884">
                  <c:v>36700</c:v>
                </c:pt>
                <c:pt idx="3885">
                  <c:v>36701</c:v>
                </c:pt>
                <c:pt idx="3886">
                  <c:v>36702</c:v>
                </c:pt>
                <c:pt idx="3887">
                  <c:v>36703</c:v>
                </c:pt>
                <c:pt idx="3888">
                  <c:v>36704</c:v>
                </c:pt>
                <c:pt idx="3889">
                  <c:v>36705</c:v>
                </c:pt>
                <c:pt idx="3890">
                  <c:v>36706</c:v>
                </c:pt>
                <c:pt idx="3891">
                  <c:v>36707</c:v>
                </c:pt>
                <c:pt idx="3892">
                  <c:v>36708</c:v>
                </c:pt>
                <c:pt idx="3893">
                  <c:v>36709</c:v>
                </c:pt>
                <c:pt idx="3894">
                  <c:v>36710</c:v>
                </c:pt>
                <c:pt idx="3895">
                  <c:v>36711</c:v>
                </c:pt>
                <c:pt idx="3896">
                  <c:v>36712</c:v>
                </c:pt>
                <c:pt idx="3897">
                  <c:v>36713</c:v>
                </c:pt>
                <c:pt idx="3898">
                  <c:v>36714</c:v>
                </c:pt>
                <c:pt idx="3899">
                  <c:v>36715</c:v>
                </c:pt>
                <c:pt idx="3900">
                  <c:v>36716</c:v>
                </c:pt>
                <c:pt idx="3901">
                  <c:v>36717</c:v>
                </c:pt>
                <c:pt idx="3902">
                  <c:v>36718</c:v>
                </c:pt>
                <c:pt idx="3903">
                  <c:v>36719</c:v>
                </c:pt>
                <c:pt idx="3904">
                  <c:v>36720</c:v>
                </c:pt>
                <c:pt idx="3905">
                  <c:v>36721</c:v>
                </c:pt>
                <c:pt idx="3906">
                  <c:v>36722</c:v>
                </c:pt>
                <c:pt idx="3907">
                  <c:v>36723</c:v>
                </c:pt>
                <c:pt idx="3908">
                  <c:v>36724</c:v>
                </c:pt>
                <c:pt idx="3909">
                  <c:v>36725</c:v>
                </c:pt>
                <c:pt idx="3910">
                  <c:v>36726</c:v>
                </c:pt>
                <c:pt idx="3911">
                  <c:v>36727</c:v>
                </c:pt>
                <c:pt idx="3912">
                  <c:v>36728</c:v>
                </c:pt>
                <c:pt idx="3913">
                  <c:v>36729</c:v>
                </c:pt>
                <c:pt idx="3914">
                  <c:v>36730</c:v>
                </c:pt>
                <c:pt idx="3915">
                  <c:v>36731</c:v>
                </c:pt>
                <c:pt idx="3916">
                  <c:v>36732</c:v>
                </c:pt>
                <c:pt idx="3917">
                  <c:v>36733</c:v>
                </c:pt>
                <c:pt idx="3918">
                  <c:v>36734</c:v>
                </c:pt>
                <c:pt idx="3919">
                  <c:v>36735</c:v>
                </c:pt>
                <c:pt idx="3920">
                  <c:v>36736</c:v>
                </c:pt>
                <c:pt idx="3921">
                  <c:v>36737</c:v>
                </c:pt>
                <c:pt idx="3922">
                  <c:v>36738</c:v>
                </c:pt>
                <c:pt idx="3923">
                  <c:v>36739</c:v>
                </c:pt>
                <c:pt idx="3924">
                  <c:v>36740</c:v>
                </c:pt>
                <c:pt idx="3925">
                  <c:v>36741</c:v>
                </c:pt>
                <c:pt idx="3926">
                  <c:v>36742</c:v>
                </c:pt>
                <c:pt idx="3927">
                  <c:v>36743</c:v>
                </c:pt>
                <c:pt idx="3928">
                  <c:v>36744</c:v>
                </c:pt>
                <c:pt idx="3929">
                  <c:v>36745</c:v>
                </c:pt>
                <c:pt idx="3930">
                  <c:v>36746</c:v>
                </c:pt>
                <c:pt idx="3931">
                  <c:v>36747</c:v>
                </c:pt>
                <c:pt idx="3932">
                  <c:v>36748</c:v>
                </c:pt>
                <c:pt idx="3933">
                  <c:v>36749</c:v>
                </c:pt>
                <c:pt idx="3934">
                  <c:v>36750</c:v>
                </c:pt>
                <c:pt idx="3935">
                  <c:v>36751</c:v>
                </c:pt>
                <c:pt idx="3936">
                  <c:v>36752</c:v>
                </c:pt>
                <c:pt idx="3937">
                  <c:v>36753</c:v>
                </c:pt>
                <c:pt idx="3938">
                  <c:v>36754</c:v>
                </c:pt>
                <c:pt idx="3939">
                  <c:v>36755</c:v>
                </c:pt>
                <c:pt idx="3940">
                  <c:v>36756</c:v>
                </c:pt>
                <c:pt idx="3941">
                  <c:v>36757</c:v>
                </c:pt>
                <c:pt idx="3942">
                  <c:v>36758</c:v>
                </c:pt>
                <c:pt idx="3943">
                  <c:v>36759</c:v>
                </c:pt>
                <c:pt idx="3944">
                  <c:v>36760</c:v>
                </c:pt>
                <c:pt idx="3945">
                  <c:v>36761</c:v>
                </c:pt>
                <c:pt idx="3946">
                  <c:v>36762</c:v>
                </c:pt>
                <c:pt idx="3947">
                  <c:v>36763</c:v>
                </c:pt>
                <c:pt idx="3948">
                  <c:v>36764</c:v>
                </c:pt>
                <c:pt idx="3949">
                  <c:v>36765</c:v>
                </c:pt>
                <c:pt idx="3950">
                  <c:v>36766</c:v>
                </c:pt>
                <c:pt idx="3951">
                  <c:v>36767</c:v>
                </c:pt>
                <c:pt idx="3952">
                  <c:v>36768</c:v>
                </c:pt>
                <c:pt idx="3953">
                  <c:v>36769</c:v>
                </c:pt>
                <c:pt idx="3954">
                  <c:v>36770</c:v>
                </c:pt>
                <c:pt idx="3955">
                  <c:v>36771</c:v>
                </c:pt>
                <c:pt idx="3956">
                  <c:v>36772</c:v>
                </c:pt>
                <c:pt idx="3957">
                  <c:v>36773</c:v>
                </c:pt>
                <c:pt idx="3958">
                  <c:v>36774</c:v>
                </c:pt>
                <c:pt idx="3959">
                  <c:v>36775</c:v>
                </c:pt>
                <c:pt idx="3960">
                  <c:v>36776</c:v>
                </c:pt>
                <c:pt idx="3961">
                  <c:v>36777</c:v>
                </c:pt>
                <c:pt idx="3962">
                  <c:v>36778</c:v>
                </c:pt>
                <c:pt idx="3963">
                  <c:v>36779</c:v>
                </c:pt>
                <c:pt idx="3964">
                  <c:v>36780</c:v>
                </c:pt>
                <c:pt idx="3965">
                  <c:v>36781</c:v>
                </c:pt>
                <c:pt idx="3966">
                  <c:v>36782</c:v>
                </c:pt>
                <c:pt idx="3967">
                  <c:v>36783</c:v>
                </c:pt>
                <c:pt idx="3968">
                  <c:v>36784</c:v>
                </c:pt>
                <c:pt idx="3969">
                  <c:v>36785</c:v>
                </c:pt>
                <c:pt idx="3970">
                  <c:v>36786</c:v>
                </c:pt>
                <c:pt idx="3971">
                  <c:v>36787</c:v>
                </c:pt>
                <c:pt idx="3972">
                  <c:v>36788</c:v>
                </c:pt>
                <c:pt idx="3973">
                  <c:v>36789</c:v>
                </c:pt>
                <c:pt idx="3974">
                  <c:v>36790</c:v>
                </c:pt>
                <c:pt idx="3975">
                  <c:v>36791</c:v>
                </c:pt>
                <c:pt idx="3976">
                  <c:v>36792</c:v>
                </c:pt>
                <c:pt idx="3977">
                  <c:v>36793</c:v>
                </c:pt>
                <c:pt idx="3978">
                  <c:v>36794</c:v>
                </c:pt>
                <c:pt idx="3979">
                  <c:v>36795</c:v>
                </c:pt>
                <c:pt idx="3980">
                  <c:v>36796</c:v>
                </c:pt>
                <c:pt idx="3981">
                  <c:v>36797</c:v>
                </c:pt>
                <c:pt idx="3982">
                  <c:v>36798</c:v>
                </c:pt>
                <c:pt idx="3983">
                  <c:v>36799</c:v>
                </c:pt>
                <c:pt idx="3984">
                  <c:v>36800</c:v>
                </c:pt>
                <c:pt idx="3985">
                  <c:v>36801</c:v>
                </c:pt>
                <c:pt idx="3986">
                  <c:v>36802</c:v>
                </c:pt>
                <c:pt idx="3987">
                  <c:v>36803</c:v>
                </c:pt>
                <c:pt idx="3988">
                  <c:v>36804</c:v>
                </c:pt>
                <c:pt idx="3989">
                  <c:v>36805</c:v>
                </c:pt>
                <c:pt idx="3990">
                  <c:v>36806</c:v>
                </c:pt>
                <c:pt idx="3991">
                  <c:v>36807</c:v>
                </c:pt>
                <c:pt idx="3992">
                  <c:v>36808</c:v>
                </c:pt>
                <c:pt idx="3993">
                  <c:v>36809</c:v>
                </c:pt>
                <c:pt idx="3994">
                  <c:v>36810</c:v>
                </c:pt>
                <c:pt idx="3995">
                  <c:v>36811</c:v>
                </c:pt>
                <c:pt idx="3996">
                  <c:v>36812</c:v>
                </c:pt>
                <c:pt idx="3997">
                  <c:v>36813</c:v>
                </c:pt>
                <c:pt idx="3998">
                  <c:v>36814</c:v>
                </c:pt>
                <c:pt idx="3999">
                  <c:v>36815</c:v>
                </c:pt>
                <c:pt idx="4000">
                  <c:v>36816</c:v>
                </c:pt>
                <c:pt idx="4001">
                  <c:v>36817</c:v>
                </c:pt>
                <c:pt idx="4002">
                  <c:v>36818</c:v>
                </c:pt>
                <c:pt idx="4003">
                  <c:v>36819</c:v>
                </c:pt>
                <c:pt idx="4004">
                  <c:v>36820</c:v>
                </c:pt>
                <c:pt idx="4005">
                  <c:v>36821</c:v>
                </c:pt>
                <c:pt idx="4006">
                  <c:v>36822</c:v>
                </c:pt>
                <c:pt idx="4007">
                  <c:v>36823</c:v>
                </c:pt>
                <c:pt idx="4008">
                  <c:v>36824</c:v>
                </c:pt>
                <c:pt idx="4009">
                  <c:v>36825</c:v>
                </c:pt>
                <c:pt idx="4010">
                  <c:v>36826</c:v>
                </c:pt>
                <c:pt idx="4011">
                  <c:v>36827</c:v>
                </c:pt>
                <c:pt idx="4012">
                  <c:v>36828</c:v>
                </c:pt>
                <c:pt idx="4013">
                  <c:v>36829</c:v>
                </c:pt>
                <c:pt idx="4014">
                  <c:v>36830</c:v>
                </c:pt>
                <c:pt idx="4015">
                  <c:v>36831</c:v>
                </c:pt>
                <c:pt idx="4016">
                  <c:v>36832</c:v>
                </c:pt>
                <c:pt idx="4017">
                  <c:v>36833</c:v>
                </c:pt>
                <c:pt idx="4018">
                  <c:v>36834</c:v>
                </c:pt>
                <c:pt idx="4019">
                  <c:v>36835</c:v>
                </c:pt>
                <c:pt idx="4020">
                  <c:v>36836</c:v>
                </c:pt>
                <c:pt idx="4021">
                  <c:v>36837</c:v>
                </c:pt>
                <c:pt idx="4022">
                  <c:v>36838</c:v>
                </c:pt>
                <c:pt idx="4023">
                  <c:v>36839</c:v>
                </c:pt>
                <c:pt idx="4024">
                  <c:v>36840</c:v>
                </c:pt>
                <c:pt idx="4025">
                  <c:v>36841</c:v>
                </c:pt>
                <c:pt idx="4026">
                  <c:v>36842</c:v>
                </c:pt>
                <c:pt idx="4027">
                  <c:v>36843</c:v>
                </c:pt>
                <c:pt idx="4028">
                  <c:v>36844</c:v>
                </c:pt>
                <c:pt idx="4029">
                  <c:v>36845</c:v>
                </c:pt>
                <c:pt idx="4030">
                  <c:v>36846</c:v>
                </c:pt>
                <c:pt idx="4031">
                  <c:v>36847</c:v>
                </c:pt>
                <c:pt idx="4032">
                  <c:v>36848</c:v>
                </c:pt>
                <c:pt idx="4033">
                  <c:v>36849</c:v>
                </c:pt>
                <c:pt idx="4034">
                  <c:v>36850</c:v>
                </c:pt>
                <c:pt idx="4035">
                  <c:v>36851</c:v>
                </c:pt>
                <c:pt idx="4036">
                  <c:v>36852</c:v>
                </c:pt>
                <c:pt idx="4037">
                  <c:v>36853</c:v>
                </c:pt>
                <c:pt idx="4038">
                  <c:v>36854</c:v>
                </c:pt>
                <c:pt idx="4039">
                  <c:v>36855</c:v>
                </c:pt>
                <c:pt idx="4040">
                  <c:v>36856</c:v>
                </c:pt>
                <c:pt idx="4041">
                  <c:v>36857</c:v>
                </c:pt>
                <c:pt idx="4042">
                  <c:v>36858</c:v>
                </c:pt>
                <c:pt idx="4043">
                  <c:v>36859</c:v>
                </c:pt>
                <c:pt idx="4044">
                  <c:v>36860</c:v>
                </c:pt>
                <c:pt idx="4045">
                  <c:v>36861</c:v>
                </c:pt>
                <c:pt idx="4046">
                  <c:v>36862</c:v>
                </c:pt>
                <c:pt idx="4047">
                  <c:v>36863</c:v>
                </c:pt>
                <c:pt idx="4048">
                  <c:v>36864</c:v>
                </c:pt>
                <c:pt idx="4049">
                  <c:v>36865</c:v>
                </c:pt>
                <c:pt idx="4050">
                  <c:v>36866</c:v>
                </c:pt>
                <c:pt idx="4051">
                  <c:v>36867</c:v>
                </c:pt>
                <c:pt idx="4052">
                  <c:v>36868</c:v>
                </c:pt>
                <c:pt idx="4053">
                  <c:v>36869</c:v>
                </c:pt>
                <c:pt idx="4054">
                  <c:v>36870</c:v>
                </c:pt>
                <c:pt idx="4055">
                  <c:v>36871</c:v>
                </c:pt>
                <c:pt idx="4056">
                  <c:v>36872</c:v>
                </c:pt>
                <c:pt idx="4057">
                  <c:v>36873</c:v>
                </c:pt>
                <c:pt idx="4058">
                  <c:v>36874</c:v>
                </c:pt>
                <c:pt idx="4059">
                  <c:v>36875</c:v>
                </c:pt>
                <c:pt idx="4060">
                  <c:v>36876</c:v>
                </c:pt>
                <c:pt idx="4061">
                  <c:v>36877</c:v>
                </c:pt>
                <c:pt idx="4062">
                  <c:v>36878</c:v>
                </c:pt>
                <c:pt idx="4063">
                  <c:v>36879</c:v>
                </c:pt>
                <c:pt idx="4064">
                  <c:v>36880</c:v>
                </c:pt>
                <c:pt idx="4065">
                  <c:v>36881</c:v>
                </c:pt>
                <c:pt idx="4066">
                  <c:v>36882</c:v>
                </c:pt>
                <c:pt idx="4067">
                  <c:v>36883</c:v>
                </c:pt>
                <c:pt idx="4068">
                  <c:v>36884</c:v>
                </c:pt>
                <c:pt idx="4069">
                  <c:v>36885</c:v>
                </c:pt>
                <c:pt idx="4070">
                  <c:v>36886</c:v>
                </c:pt>
                <c:pt idx="4071">
                  <c:v>36887</c:v>
                </c:pt>
                <c:pt idx="4072">
                  <c:v>36888</c:v>
                </c:pt>
                <c:pt idx="4073">
                  <c:v>36889</c:v>
                </c:pt>
                <c:pt idx="4074">
                  <c:v>36890</c:v>
                </c:pt>
                <c:pt idx="4075">
                  <c:v>36891</c:v>
                </c:pt>
                <c:pt idx="4076">
                  <c:v>36892</c:v>
                </c:pt>
                <c:pt idx="4077">
                  <c:v>36893</c:v>
                </c:pt>
                <c:pt idx="4078">
                  <c:v>36894</c:v>
                </c:pt>
                <c:pt idx="4079">
                  <c:v>36895</c:v>
                </c:pt>
                <c:pt idx="4080">
                  <c:v>36896</c:v>
                </c:pt>
                <c:pt idx="4081">
                  <c:v>36897</c:v>
                </c:pt>
                <c:pt idx="4082">
                  <c:v>36898</c:v>
                </c:pt>
                <c:pt idx="4083">
                  <c:v>36899</c:v>
                </c:pt>
                <c:pt idx="4084">
                  <c:v>36900</c:v>
                </c:pt>
                <c:pt idx="4085">
                  <c:v>36901</c:v>
                </c:pt>
                <c:pt idx="4086">
                  <c:v>36902</c:v>
                </c:pt>
                <c:pt idx="4087">
                  <c:v>36903</c:v>
                </c:pt>
                <c:pt idx="4088">
                  <c:v>36904</c:v>
                </c:pt>
                <c:pt idx="4089">
                  <c:v>36905</c:v>
                </c:pt>
                <c:pt idx="4090">
                  <c:v>36906</c:v>
                </c:pt>
                <c:pt idx="4091">
                  <c:v>36907</c:v>
                </c:pt>
                <c:pt idx="4092">
                  <c:v>36908</c:v>
                </c:pt>
                <c:pt idx="4093">
                  <c:v>36909</c:v>
                </c:pt>
                <c:pt idx="4094">
                  <c:v>36910</c:v>
                </c:pt>
                <c:pt idx="4095">
                  <c:v>36911</c:v>
                </c:pt>
                <c:pt idx="4096">
                  <c:v>36912</c:v>
                </c:pt>
                <c:pt idx="4097">
                  <c:v>36913</c:v>
                </c:pt>
                <c:pt idx="4098">
                  <c:v>36914</c:v>
                </c:pt>
                <c:pt idx="4099">
                  <c:v>36915</c:v>
                </c:pt>
                <c:pt idx="4100">
                  <c:v>36916</c:v>
                </c:pt>
                <c:pt idx="4101">
                  <c:v>36917</c:v>
                </c:pt>
                <c:pt idx="4102">
                  <c:v>36918</c:v>
                </c:pt>
                <c:pt idx="4103">
                  <c:v>36919</c:v>
                </c:pt>
                <c:pt idx="4104">
                  <c:v>36920</c:v>
                </c:pt>
                <c:pt idx="4105">
                  <c:v>36921</c:v>
                </c:pt>
                <c:pt idx="4106">
                  <c:v>36922</c:v>
                </c:pt>
                <c:pt idx="4107">
                  <c:v>36923</c:v>
                </c:pt>
                <c:pt idx="4108">
                  <c:v>36924</c:v>
                </c:pt>
                <c:pt idx="4109">
                  <c:v>36925</c:v>
                </c:pt>
                <c:pt idx="4110">
                  <c:v>36926</c:v>
                </c:pt>
                <c:pt idx="4111">
                  <c:v>36927</c:v>
                </c:pt>
                <c:pt idx="4112">
                  <c:v>36928</c:v>
                </c:pt>
                <c:pt idx="4113">
                  <c:v>36929</c:v>
                </c:pt>
                <c:pt idx="4114">
                  <c:v>36930</c:v>
                </c:pt>
                <c:pt idx="4115">
                  <c:v>36931</c:v>
                </c:pt>
                <c:pt idx="4116">
                  <c:v>36932</c:v>
                </c:pt>
                <c:pt idx="4117">
                  <c:v>36933</c:v>
                </c:pt>
                <c:pt idx="4118">
                  <c:v>36934</c:v>
                </c:pt>
                <c:pt idx="4119">
                  <c:v>36935</c:v>
                </c:pt>
                <c:pt idx="4120">
                  <c:v>36936</c:v>
                </c:pt>
                <c:pt idx="4121">
                  <c:v>36937</c:v>
                </c:pt>
                <c:pt idx="4122">
                  <c:v>36938</c:v>
                </c:pt>
                <c:pt idx="4123">
                  <c:v>36939</c:v>
                </c:pt>
                <c:pt idx="4124">
                  <c:v>36940</c:v>
                </c:pt>
                <c:pt idx="4125">
                  <c:v>36941</c:v>
                </c:pt>
                <c:pt idx="4126">
                  <c:v>36942</c:v>
                </c:pt>
                <c:pt idx="4127">
                  <c:v>36943</c:v>
                </c:pt>
                <c:pt idx="4128">
                  <c:v>36944</c:v>
                </c:pt>
                <c:pt idx="4129">
                  <c:v>36945</c:v>
                </c:pt>
                <c:pt idx="4130">
                  <c:v>36946</c:v>
                </c:pt>
                <c:pt idx="4131">
                  <c:v>36947</c:v>
                </c:pt>
                <c:pt idx="4132">
                  <c:v>36948</c:v>
                </c:pt>
                <c:pt idx="4133">
                  <c:v>36949</c:v>
                </c:pt>
                <c:pt idx="4134">
                  <c:v>36950</c:v>
                </c:pt>
                <c:pt idx="4135">
                  <c:v>36951</c:v>
                </c:pt>
                <c:pt idx="4136">
                  <c:v>36952</c:v>
                </c:pt>
                <c:pt idx="4137">
                  <c:v>36953</c:v>
                </c:pt>
                <c:pt idx="4138">
                  <c:v>36954</c:v>
                </c:pt>
                <c:pt idx="4139">
                  <c:v>36955</c:v>
                </c:pt>
                <c:pt idx="4140">
                  <c:v>36956</c:v>
                </c:pt>
                <c:pt idx="4141">
                  <c:v>36957</c:v>
                </c:pt>
                <c:pt idx="4142">
                  <c:v>36958</c:v>
                </c:pt>
                <c:pt idx="4143">
                  <c:v>36959</c:v>
                </c:pt>
                <c:pt idx="4144">
                  <c:v>36960</c:v>
                </c:pt>
                <c:pt idx="4145">
                  <c:v>36961</c:v>
                </c:pt>
                <c:pt idx="4146">
                  <c:v>36962</c:v>
                </c:pt>
                <c:pt idx="4147">
                  <c:v>36963</c:v>
                </c:pt>
                <c:pt idx="4148">
                  <c:v>36964</c:v>
                </c:pt>
                <c:pt idx="4149">
                  <c:v>36965</c:v>
                </c:pt>
                <c:pt idx="4150">
                  <c:v>36966</c:v>
                </c:pt>
                <c:pt idx="4151">
                  <c:v>36967</c:v>
                </c:pt>
                <c:pt idx="4152">
                  <c:v>36968</c:v>
                </c:pt>
                <c:pt idx="4153">
                  <c:v>36969</c:v>
                </c:pt>
                <c:pt idx="4154">
                  <c:v>36970</c:v>
                </c:pt>
                <c:pt idx="4155">
                  <c:v>36971</c:v>
                </c:pt>
                <c:pt idx="4156">
                  <c:v>36972</c:v>
                </c:pt>
                <c:pt idx="4157">
                  <c:v>36973</c:v>
                </c:pt>
                <c:pt idx="4158">
                  <c:v>36974</c:v>
                </c:pt>
                <c:pt idx="4159">
                  <c:v>36975</c:v>
                </c:pt>
                <c:pt idx="4160">
                  <c:v>36976</c:v>
                </c:pt>
                <c:pt idx="4161">
                  <c:v>36977</c:v>
                </c:pt>
                <c:pt idx="4162">
                  <c:v>36978</c:v>
                </c:pt>
                <c:pt idx="4163">
                  <c:v>36979</c:v>
                </c:pt>
                <c:pt idx="4164">
                  <c:v>36980</c:v>
                </c:pt>
                <c:pt idx="4165">
                  <c:v>36981</c:v>
                </c:pt>
                <c:pt idx="4166">
                  <c:v>36982</c:v>
                </c:pt>
                <c:pt idx="4167">
                  <c:v>36983</c:v>
                </c:pt>
                <c:pt idx="4168">
                  <c:v>36984</c:v>
                </c:pt>
                <c:pt idx="4169">
                  <c:v>36985</c:v>
                </c:pt>
                <c:pt idx="4170">
                  <c:v>36986</c:v>
                </c:pt>
                <c:pt idx="4171">
                  <c:v>36987</c:v>
                </c:pt>
                <c:pt idx="4172">
                  <c:v>36988</c:v>
                </c:pt>
                <c:pt idx="4173">
                  <c:v>36989</c:v>
                </c:pt>
                <c:pt idx="4174">
                  <c:v>36990</c:v>
                </c:pt>
                <c:pt idx="4175">
                  <c:v>36991</c:v>
                </c:pt>
                <c:pt idx="4176">
                  <c:v>36992</c:v>
                </c:pt>
                <c:pt idx="4177">
                  <c:v>36993</c:v>
                </c:pt>
                <c:pt idx="4178">
                  <c:v>36994</c:v>
                </c:pt>
                <c:pt idx="4179">
                  <c:v>36995</c:v>
                </c:pt>
                <c:pt idx="4180">
                  <c:v>36996</c:v>
                </c:pt>
                <c:pt idx="4181">
                  <c:v>36997</c:v>
                </c:pt>
                <c:pt idx="4182">
                  <c:v>36998</c:v>
                </c:pt>
                <c:pt idx="4183">
                  <c:v>36999</c:v>
                </c:pt>
                <c:pt idx="4184">
                  <c:v>37000</c:v>
                </c:pt>
                <c:pt idx="4185">
                  <c:v>37001</c:v>
                </c:pt>
                <c:pt idx="4186">
                  <c:v>37002</c:v>
                </c:pt>
                <c:pt idx="4187">
                  <c:v>37003</c:v>
                </c:pt>
                <c:pt idx="4188">
                  <c:v>37004</c:v>
                </c:pt>
                <c:pt idx="4189">
                  <c:v>37005</c:v>
                </c:pt>
                <c:pt idx="4190">
                  <c:v>37006</c:v>
                </c:pt>
                <c:pt idx="4191">
                  <c:v>37007</c:v>
                </c:pt>
                <c:pt idx="4192">
                  <c:v>37008</c:v>
                </c:pt>
                <c:pt idx="4193">
                  <c:v>37009</c:v>
                </c:pt>
                <c:pt idx="4194">
                  <c:v>37010</c:v>
                </c:pt>
                <c:pt idx="4195">
                  <c:v>37011</c:v>
                </c:pt>
                <c:pt idx="4196">
                  <c:v>37012</c:v>
                </c:pt>
                <c:pt idx="4197">
                  <c:v>37013</c:v>
                </c:pt>
                <c:pt idx="4198">
                  <c:v>37014</c:v>
                </c:pt>
                <c:pt idx="4199">
                  <c:v>37015</c:v>
                </c:pt>
                <c:pt idx="4200">
                  <c:v>37016</c:v>
                </c:pt>
                <c:pt idx="4201">
                  <c:v>37017</c:v>
                </c:pt>
                <c:pt idx="4202">
                  <c:v>37018</c:v>
                </c:pt>
                <c:pt idx="4203">
                  <c:v>37019</c:v>
                </c:pt>
                <c:pt idx="4204">
                  <c:v>37020</c:v>
                </c:pt>
                <c:pt idx="4205">
                  <c:v>37021</c:v>
                </c:pt>
                <c:pt idx="4206">
                  <c:v>37022</c:v>
                </c:pt>
                <c:pt idx="4207">
                  <c:v>37023</c:v>
                </c:pt>
                <c:pt idx="4208">
                  <c:v>37024</c:v>
                </c:pt>
                <c:pt idx="4209">
                  <c:v>37025</c:v>
                </c:pt>
                <c:pt idx="4210">
                  <c:v>37026</c:v>
                </c:pt>
                <c:pt idx="4211">
                  <c:v>37027</c:v>
                </c:pt>
                <c:pt idx="4212">
                  <c:v>37028</c:v>
                </c:pt>
                <c:pt idx="4213">
                  <c:v>37029</c:v>
                </c:pt>
                <c:pt idx="4214">
                  <c:v>37030</c:v>
                </c:pt>
                <c:pt idx="4215">
                  <c:v>37031</c:v>
                </c:pt>
                <c:pt idx="4216">
                  <c:v>37032</c:v>
                </c:pt>
                <c:pt idx="4217">
                  <c:v>37033</c:v>
                </c:pt>
                <c:pt idx="4218">
                  <c:v>37034</c:v>
                </c:pt>
                <c:pt idx="4219">
                  <c:v>37035</c:v>
                </c:pt>
                <c:pt idx="4220">
                  <c:v>37036</c:v>
                </c:pt>
                <c:pt idx="4221">
                  <c:v>37037</c:v>
                </c:pt>
                <c:pt idx="4222">
                  <c:v>37038</c:v>
                </c:pt>
                <c:pt idx="4223">
                  <c:v>37039</c:v>
                </c:pt>
                <c:pt idx="4224">
                  <c:v>37040</c:v>
                </c:pt>
                <c:pt idx="4225">
                  <c:v>37041</c:v>
                </c:pt>
                <c:pt idx="4226">
                  <c:v>37042</c:v>
                </c:pt>
                <c:pt idx="4227">
                  <c:v>37043</c:v>
                </c:pt>
                <c:pt idx="4228">
                  <c:v>37044</c:v>
                </c:pt>
                <c:pt idx="4229">
                  <c:v>37045</c:v>
                </c:pt>
                <c:pt idx="4230">
                  <c:v>37046</c:v>
                </c:pt>
                <c:pt idx="4231">
                  <c:v>37047</c:v>
                </c:pt>
                <c:pt idx="4232">
                  <c:v>37048</c:v>
                </c:pt>
                <c:pt idx="4233">
                  <c:v>37049</c:v>
                </c:pt>
                <c:pt idx="4234">
                  <c:v>37050</c:v>
                </c:pt>
                <c:pt idx="4235">
                  <c:v>37051</c:v>
                </c:pt>
                <c:pt idx="4236">
                  <c:v>37052</c:v>
                </c:pt>
                <c:pt idx="4237">
                  <c:v>37053</c:v>
                </c:pt>
                <c:pt idx="4238">
                  <c:v>37054</c:v>
                </c:pt>
                <c:pt idx="4239">
                  <c:v>37055</c:v>
                </c:pt>
                <c:pt idx="4240">
                  <c:v>37056</c:v>
                </c:pt>
                <c:pt idx="4241">
                  <c:v>37057</c:v>
                </c:pt>
                <c:pt idx="4242">
                  <c:v>37058</c:v>
                </c:pt>
                <c:pt idx="4243">
                  <c:v>37059</c:v>
                </c:pt>
                <c:pt idx="4244">
                  <c:v>37060</c:v>
                </c:pt>
                <c:pt idx="4245">
                  <c:v>37061</c:v>
                </c:pt>
                <c:pt idx="4246">
                  <c:v>37062</c:v>
                </c:pt>
                <c:pt idx="4247">
                  <c:v>37063</c:v>
                </c:pt>
                <c:pt idx="4248">
                  <c:v>37064</c:v>
                </c:pt>
                <c:pt idx="4249">
                  <c:v>37065</c:v>
                </c:pt>
                <c:pt idx="4250">
                  <c:v>37066</c:v>
                </c:pt>
                <c:pt idx="4251">
                  <c:v>37067</c:v>
                </c:pt>
                <c:pt idx="4252">
                  <c:v>37068</c:v>
                </c:pt>
                <c:pt idx="4253">
                  <c:v>37069</c:v>
                </c:pt>
                <c:pt idx="4254">
                  <c:v>37070</c:v>
                </c:pt>
                <c:pt idx="4255">
                  <c:v>37071</c:v>
                </c:pt>
                <c:pt idx="4256">
                  <c:v>37072</c:v>
                </c:pt>
                <c:pt idx="4257">
                  <c:v>37073</c:v>
                </c:pt>
                <c:pt idx="4258">
                  <c:v>37074</c:v>
                </c:pt>
                <c:pt idx="4259">
                  <c:v>37075</c:v>
                </c:pt>
                <c:pt idx="4260">
                  <c:v>37076</c:v>
                </c:pt>
                <c:pt idx="4261">
                  <c:v>37077</c:v>
                </c:pt>
                <c:pt idx="4262">
                  <c:v>37078</c:v>
                </c:pt>
                <c:pt idx="4263">
                  <c:v>37079</c:v>
                </c:pt>
                <c:pt idx="4264">
                  <c:v>37080</c:v>
                </c:pt>
                <c:pt idx="4265">
                  <c:v>37081</c:v>
                </c:pt>
                <c:pt idx="4266">
                  <c:v>37082</c:v>
                </c:pt>
                <c:pt idx="4267">
                  <c:v>37083</c:v>
                </c:pt>
                <c:pt idx="4268">
                  <c:v>37084</c:v>
                </c:pt>
                <c:pt idx="4269">
                  <c:v>37085</c:v>
                </c:pt>
                <c:pt idx="4270">
                  <c:v>37086</c:v>
                </c:pt>
                <c:pt idx="4271">
                  <c:v>37087</c:v>
                </c:pt>
                <c:pt idx="4272">
                  <c:v>37088</c:v>
                </c:pt>
                <c:pt idx="4273">
                  <c:v>37089</c:v>
                </c:pt>
                <c:pt idx="4274">
                  <c:v>37090</c:v>
                </c:pt>
                <c:pt idx="4275">
                  <c:v>37091</c:v>
                </c:pt>
                <c:pt idx="4276">
                  <c:v>37092</c:v>
                </c:pt>
                <c:pt idx="4277">
                  <c:v>37093</c:v>
                </c:pt>
                <c:pt idx="4278">
                  <c:v>37094</c:v>
                </c:pt>
                <c:pt idx="4279">
                  <c:v>37095</c:v>
                </c:pt>
                <c:pt idx="4280">
                  <c:v>37096</c:v>
                </c:pt>
                <c:pt idx="4281">
                  <c:v>37097</c:v>
                </c:pt>
                <c:pt idx="4282">
                  <c:v>37098</c:v>
                </c:pt>
                <c:pt idx="4283">
                  <c:v>37099</c:v>
                </c:pt>
                <c:pt idx="4284">
                  <c:v>37100</c:v>
                </c:pt>
                <c:pt idx="4285">
                  <c:v>37101</c:v>
                </c:pt>
                <c:pt idx="4286">
                  <c:v>37102</c:v>
                </c:pt>
                <c:pt idx="4287">
                  <c:v>37103</c:v>
                </c:pt>
                <c:pt idx="4288">
                  <c:v>37104</c:v>
                </c:pt>
                <c:pt idx="4289">
                  <c:v>37105</c:v>
                </c:pt>
                <c:pt idx="4290">
                  <c:v>37106</c:v>
                </c:pt>
                <c:pt idx="4291">
                  <c:v>37107</c:v>
                </c:pt>
                <c:pt idx="4292">
                  <c:v>37108</c:v>
                </c:pt>
                <c:pt idx="4293">
                  <c:v>37109</c:v>
                </c:pt>
                <c:pt idx="4294">
                  <c:v>37110</c:v>
                </c:pt>
                <c:pt idx="4295">
                  <c:v>37111</c:v>
                </c:pt>
                <c:pt idx="4296">
                  <c:v>37112</c:v>
                </c:pt>
                <c:pt idx="4297">
                  <c:v>37113</c:v>
                </c:pt>
                <c:pt idx="4298">
                  <c:v>37114</c:v>
                </c:pt>
                <c:pt idx="4299">
                  <c:v>37115</c:v>
                </c:pt>
                <c:pt idx="4300">
                  <c:v>37116</c:v>
                </c:pt>
                <c:pt idx="4301">
                  <c:v>37117</c:v>
                </c:pt>
                <c:pt idx="4302">
                  <c:v>37118</c:v>
                </c:pt>
                <c:pt idx="4303">
                  <c:v>37119</c:v>
                </c:pt>
                <c:pt idx="4304">
                  <c:v>37120</c:v>
                </c:pt>
                <c:pt idx="4305">
                  <c:v>37121</c:v>
                </c:pt>
                <c:pt idx="4306">
                  <c:v>37122</c:v>
                </c:pt>
                <c:pt idx="4307">
                  <c:v>37123</c:v>
                </c:pt>
                <c:pt idx="4308">
                  <c:v>37124</c:v>
                </c:pt>
                <c:pt idx="4309">
                  <c:v>37125</c:v>
                </c:pt>
                <c:pt idx="4310">
                  <c:v>37126</c:v>
                </c:pt>
                <c:pt idx="4311">
                  <c:v>37127</c:v>
                </c:pt>
                <c:pt idx="4312">
                  <c:v>37128</c:v>
                </c:pt>
                <c:pt idx="4313">
                  <c:v>37129</c:v>
                </c:pt>
                <c:pt idx="4314">
                  <c:v>37130</c:v>
                </c:pt>
                <c:pt idx="4315">
                  <c:v>37131</c:v>
                </c:pt>
                <c:pt idx="4316">
                  <c:v>37132</c:v>
                </c:pt>
                <c:pt idx="4317">
                  <c:v>37133</c:v>
                </c:pt>
                <c:pt idx="4318">
                  <c:v>37134</c:v>
                </c:pt>
                <c:pt idx="4319">
                  <c:v>37135</c:v>
                </c:pt>
                <c:pt idx="4320">
                  <c:v>37136</c:v>
                </c:pt>
                <c:pt idx="4321">
                  <c:v>37137</c:v>
                </c:pt>
                <c:pt idx="4322">
                  <c:v>37138</c:v>
                </c:pt>
                <c:pt idx="4323">
                  <c:v>37139</c:v>
                </c:pt>
                <c:pt idx="4324">
                  <c:v>37140</c:v>
                </c:pt>
                <c:pt idx="4325">
                  <c:v>37141</c:v>
                </c:pt>
                <c:pt idx="4326">
                  <c:v>37142</c:v>
                </c:pt>
                <c:pt idx="4327">
                  <c:v>37143</c:v>
                </c:pt>
                <c:pt idx="4328">
                  <c:v>37144</c:v>
                </c:pt>
                <c:pt idx="4329">
                  <c:v>37145</c:v>
                </c:pt>
                <c:pt idx="4330">
                  <c:v>37146</c:v>
                </c:pt>
                <c:pt idx="4331">
                  <c:v>37147</c:v>
                </c:pt>
                <c:pt idx="4332">
                  <c:v>37148</c:v>
                </c:pt>
                <c:pt idx="4333">
                  <c:v>37149</c:v>
                </c:pt>
                <c:pt idx="4334">
                  <c:v>37150</c:v>
                </c:pt>
                <c:pt idx="4335">
                  <c:v>37151</c:v>
                </c:pt>
                <c:pt idx="4336">
                  <c:v>37152</c:v>
                </c:pt>
                <c:pt idx="4337">
                  <c:v>37153</c:v>
                </c:pt>
                <c:pt idx="4338">
                  <c:v>37154</c:v>
                </c:pt>
                <c:pt idx="4339">
                  <c:v>37155</c:v>
                </c:pt>
                <c:pt idx="4340">
                  <c:v>37156</c:v>
                </c:pt>
                <c:pt idx="4341">
                  <c:v>37157</c:v>
                </c:pt>
                <c:pt idx="4342">
                  <c:v>37158</c:v>
                </c:pt>
                <c:pt idx="4343">
                  <c:v>37159</c:v>
                </c:pt>
                <c:pt idx="4344">
                  <c:v>37160</c:v>
                </c:pt>
                <c:pt idx="4345">
                  <c:v>37161</c:v>
                </c:pt>
                <c:pt idx="4346">
                  <c:v>37162</c:v>
                </c:pt>
                <c:pt idx="4347">
                  <c:v>37163</c:v>
                </c:pt>
                <c:pt idx="4348">
                  <c:v>37164</c:v>
                </c:pt>
                <c:pt idx="4349">
                  <c:v>37165</c:v>
                </c:pt>
                <c:pt idx="4350">
                  <c:v>37166</c:v>
                </c:pt>
                <c:pt idx="4351">
                  <c:v>37167</c:v>
                </c:pt>
                <c:pt idx="4352">
                  <c:v>37168</c:v>
                </c:pt>
                <c:pt idx="4353">
                  <c:v>37169</c:v>
                </c:pt>
                <c:pt idx="4354">
                  <c:v>37170</c:v>
                </c:pt>
                <c:pt idx="4355">
                  <c:v>37171</c:v>
                </c:pt>
                <c:pt idx="4356">
                  <c:v>37172</c:v>
                </c:pt>
                <c:pt idx="4357">
                  <c:v>37173</c:v>
                </c:pt>
                <c:pt idx="4358">
                  <c:v>37174</c:v>
                </c:pt>
                <c:pt idx="4359">
                  <c:v>37175</c:v>
                </c:pt>
                <c:pt idx="4360">
                  <c:v>37176</c:v>
                </c:pt>
                <c:pt idx="4361">
                  <c:v>37177</c:v>
                </c:pt>
                <c:pt idx="4362">
                  <c:v>37178</c:v>
                </c:pt>
                <c:pt idx="4363">
                  <c:v>37179</c:v>
                </c:pt>
                <c:pt idx="4364">
                  <c:v>37180</c:v>
                </c:pt>
                <c:pt idx="4365">
                  <c:v>37181</c:v>
                </c:pt>
                <c:pt idx="4366">
                  <c:v>37182</c:v>
                </c:pt>
                <c:pt idx="4367">
                  <c:v>37183</c:v>
                </c:pt>
                <c:pt idx="4368">
                  <c:v>37184</c:v>
                </c:pt>
                <c:pt idx="4369">
                  <c:v>37185</c:v>
                </c:pt>
                <c:pt idx="4370">
                  <c:v>37186</c:v>
                </c:pt>
                <c:pt idx="4371">
                  <c:v>37187</c:v>
                </c:pt>
                <c:pt idx="4372">
                  <c:v>37188</c:v>
                </c:pt>
                <c:pt idx="4373">
                  <c:v>37189</c:v>
                </c:pt>
                <c:pt idx="4374">
                  <c:v>37190</c:v>
                </c:pt>
                <c:pt idx="4375">
                  <c:v>37191</c:v>
                </c:pt>
                <c:pt idx="4376">
                  <c:v>37192</c:v>
                </c:pt>
                <c:pt idx="4377">
                  <c:v>37193</c:v>
                </c:pt>
                <c:pt idx="4378">
                  <c:v>37194</c:v>
                </c:pt>
                <c:pt idx="4379">
                  <c:v>37195</c:v>
                </c:pt>
                <c:pt idx="4380">
                  <c:v>37196</c:v>
                </c:pt>
                <c:pt idx="4381">
                  <c:v>37197</c:v>
                </c:pt>
                <c:pt idx="4382">
                  <c:v>37198</c:v>
                </c:pt>
                <c:pt idx="4383">
                  <c:v>37199</c:v>
                </c:pt>
                <c:pt idx="4384">
                  <c:v>37200</c:v>
                </c:pt>
                <c:pt idx="4385">
                  <c:v>37201</c:v>
                </c:pt>
                <c:pt idx="4386">
                  <c:v>37202</c:v>
                </c:pt>
                <c:pt idx="4387">
                  <c:v>37203</c:v>
                </c:pt>
                <c:pt idx="4388">
                  <c:v>37204</c:v>
                </c:pt>
                <c:pt idx="4389">
                  <c:v>37205</c:v>
                </c:pt>
                <c:pt idx="4390">
                  <c:v>37206</c:v>
                </c:pt>
                <c:pt idx="4391">
                  <c:v>37207</c:v>
                </c:pt>
                <c:pt idx="4392">
                  <c:v>37208</c:v>
                </c:pt>
                <c:pt idx="4393">
                  <c:v>37209</c:v>
                </c:pt>
                <c:pt idx="4394">
                  <c:v>37210</c:v>
                </c:pt>
                <c:pt idx="4395">
                  <c:v>37211</c:v>
                </c:pt>
                <c:pt idx="4396">
                  <c:v>37212</c:v>
                </c:pt>
                <c:pt idx="4397">
                  <c:v>37213</c:v>
                </c:pt>
                <c:pt idx="4398">
                  <c:v>37214</c:v>
                </c:pt>
                <c:pt idx="4399">
                  <c:v>37215</c:v>
                </c:pt>
                <c:pt idx="4400">
                  <c:v>37216</c:v>
                </c:pt>
                <c:pt idx="4401">
                  <c:v>37217</c:v>
                </c:pt>
                <c:pt idx="4402">
                  <c:v>37218</c:v>
                </c:pt>
                <c:pt idx="4403">
                  <c:v>37219</c:v>
                </c:pt>
                <c:pt idx="4404">
                  <c:v>37220</c:v>
                </c:pt>
                <c:pt idx="4405">
                  <c:v>37221</c:v>
                </c:pt>
                <c:pt idx="4406">
                  <c:v>37222</c:v>
                </c:pt>
                <c:pt idx="4407">
                  <c:v>37223</c:v>
                </c:pt>
                <c:pt idx="4408">
                  <c:v>37224</c:v>
                </c:pt>
                <c:pt idx="4409">
                  <c:v>37225</c:v>
                </c:pt>
                <c:pt idx="4410">
                  <c:v>37226</c:v>
                </c:pt>
                <c:pt idx="4411">
                  <c:v>37227</c:v>
                </c:pt>
                <c:pt idx="4412">
                  <c:v>37228</c:v>
                </c:pt>
                <c:pt idx="4413">
                  <c:v>37229</c:v>
                </c:pt>
                <c:pt idx="4414">
                  <c:v>37230</c:v>
                </c:pt>
                <c:pt idx="4415">
                  <c:v>37231</c:v>
                </c:pt>
                <c:pt idx="4416">
                  <c:v>37232</c:v>
                </c:pt>
                <c:pt idx="4417">
                  <c:v>37233</c:v>
                </c:pt>
                <c:pt idx="4418">
                  <c:v>37234</c:v>
                </c:pt>
                <c:pt idx="4419">
                  <c:v>37235</c:v>
                </c:pt>
                <c:pt idx="4420">
                  <c:v>37236</c:v>
                </c:pt>
                <c:pt idx="4421">
                  <c:v>37237</c:v>
                </c:pt>
                <c:pt idx="4422">
                  <c:v>37238</c:v>
                </c:pt>
                <c:pt idx="4423">
                  <c:v>37239</c:v>
                </c:pt>
                <c:pt idx="4424">
                  <c:v>37240</c:v>
                </c:pt>
                <c:pt idx="4425">
                  <c:v>37241</c:v>
                </c:pt>
                <c:pt idx="4426">
                  <c:v>37242</c:v>
                </c:pt>
                <c:pt idx="4427">
                  <c:v>37243</c:v>
                </c:pt>
                <c:pt idx="4428">
                  <c:v>37244</c:v>
                </c:pt>
                <c:pt idx="4429">
                  <c:v>37245</c:v>
                </c:pt>
                <c:pt idx="4430">
                  <c:v>37246</c:v>
                </c:pt>
                <c:pt idx="4431">
                  <c:v>37247</c:v>
                </c:pt>
                <c:pt idx="4432">
                  <c:v>37248</c:v>
                </c:pt>
                <c:pt idx="4433">
                  <c:v>37249</c:v>
                </c:pt>
                <c:pt idx="4434">
                  <c:v>37250</c:v>
                </c:pt>
                <c:pt idx="4435">
                  <c:v>37251</c:v>
                </c:pt>
                <c:pt idx="4436">
                  <c:v>37252</c:v>
                </c:pt>
                <c:pt idx="4437">
                  <c:v>37253</c:v>
                </c:pt>
                <c:pt idx="4438">
                  <c:v>37254</c:v>
                </c:pt>
                <c:pt idx="4439">
                  <c:v>37255</c:v>
                </c:pt>
                <c:pt idx="4440">
                  <c:v>37256</c:v>
                </c:pt>
                <c:pt idx="4441">
                  <c:v>37257</c:v>
                </c:pt>
                <c:pt idx="4442">
                  <c:v>37258</c:v>
                </c:pt>
                <c:pt idx="4443">
                  <c:v>37259</c:v>
                </c:pt>
                <c:pt idx="4444">
                  <c:v>37260</c:v>
                </c:pt>
                <c:pt idx="4445">
                  <c:v>37261</c:v>
                </c:pt>
                <c:pt idx="4446">
                  <c:v>37262</c:v>
                </c:pt>
                <c:pt idx="4447">
                  <c:v>37263</c:v>
                </c:pt>
                <c:pt idx="4448">
                  <c:v>37264</c:v>
                </c:pt>
                <c:pt idx="4449">
                  <c:v>37265</c:v>
                </c:pt>
                <c:pt idx="4450">
                  <c:v>37266</c:v>
                </c:pt>
                <c:pt idx="4451">
                  <c:v>37267</c:v>
                </c:pt>
                <c:pt idx="4452">
                  <c:v>37268</c:v>
                </c:pt>
                <c:pt idx="4453">
                  <c:v>37269</c:v>
                </c:pt>
                <c:pt idx="4454">
                  <c:v>37270</c:v>
                </c:pt>
                <c:pt idx="4455">
                  <c:v>37271</c:v>
                </c:pt>
                <c:pt idx="4456">
                  <c:v>37272</c:v>
                </c:pt>
                <c:pt idx="4457">
                  <c:v>37273</c:v>
                </c:pt>
                <c:pt idx="4458">
                  <c:v>37274</c:v>
                </c:pt>
                <c:pt idx="4459">
                  <c:v>37275</c:v>
                </c:pt>
                <c:pt idx="4460">
                  <c:v>37276</c:v>
                </c:pt>
                <c:pt idx="4461">
                  <c:v>37277</c:v>
                </c:pt>
                <c:pt idx="4462">
                  <c:v>37278</c:v>
                </c:pt>
                <c:pt idx="4463">
                  <c:v>37279</c:v>
                </c:pt>
                <c:pt idx="4464">
                  <c:v>37280</c:v>
                </c:pt>
                <c:pt idx="4465">
                  <c:v>37281</c:v>
                </c:pt>
                <c:pt idx="4466">
                  <c:v>37282</c:v>
                </c:pt>
                <c:pt idx="4467">
                  <c:v>37283</c:v>
                </c:pt>
                <c:pt idx="4468">
                  <c:v>37284</c:v>
                </c:pt>
                <c:pt idx="4469">
                  <c:v>37285</c:v>
                </c:pt>
                <c:pt idx="4470">
                  <c:v>37286</c:v>
                </c:pt>
                <c:pt idx="4471">
                  <c:v>37287</c:v>
                </c:pt>
                <c:pt idx="4472">
                  <c:v>37288</c:v>
                </c:pt>
                <c:pt idx="4473">
                  <c:v>37289</c:v>
                </c:pt>
                <c:pt idx="4474">
                  <c:v>37290</c:v>
                </c:pt>
                <c:pt idx="4475">
                  <c:v>37291</c:v>
                </c:pt>
                <c:pt idx="4476">
                  <c:v>37292</c:v>
                </c:pt>
                <c:pt idx="4477">
                  <c:v>37293</c:v>
                </c:pt>
                <c:pt idx="4478">
                  <c:v>37294</c:v>
                </c:pt>
                <c:pt idx="4479">
                  <c:v>37295</c:v>
                </c:pt>
                <c:pt idx="4480">
                  <c:v>37296</c:v>
                </c:pt>
                <c:pt idx="4481">
                  <c:v>37297</c:v>
                </c:pt>
                <c:pt idx="4482">
                  <c:v>37298</c:v>
                </c:pt>
                <c:pt idx="4483">
                  <c:v>37299</c:v>
                </c:pt>
                <c:pt idx="4484">
                  <c:v>37300</c:v>
                </c:pt>
                <c:pt idx="4485">
                  <c:v>37301</c:v>
                </c:pt>
                <c:pt idx="4486">
                  <c:v>37302</c:v>
                </c:pt>
                <c:pt idx="4487">
                  <c:v>37303</c:v>
                </c:pt>
                <c:pt idx="4488">
                  <c:v>37304</c:v>
                </c:pt>
                <c:pt idx="4489">
                  <c:v>37305</c:v>
                </c:pt>
                <c:pt idx="4490">
                  <c:v>37306</c:v>
                </c:pt>
                <c:pt idx="4491">
                  <c:v>37307</c:v>
                </c:pt>
                <c:pt idx="4492">
                  <c:v>37308</c:v>
                </c:pt>
                <c:pt idx="4493">
                  <c:v>37309</c:v>
                </c:pt>
                <c:pt idx="4494">
                  <c:v>37310</c:v>
                </c:pt>
                <c:pt idx="4495">
                  <c:v>37311</c:v>
                </c:pt>
                <c:pt idx="4496">
                  <c:v>37312</c:v>
                </c:pt>
                <c:pt idx="4497">
                  <c:v>37313</c:v>
                </c:pt>
                <c:pt idx="4498">
                  <c:v>37314</c:v>
                </c:pt>
                <c:pt idx="4499">
                  <c:v>37315</c:v>
                </c:pt>
                <c:pt idx="4500">
                  <c:v>37316</c:v>
                </c:pt>
                <c:pt idx="4501">
                  <c:v>37317</c:v>
                </c:pt>
                <c:pt idx="4502">
                  <c:v>37318</c:v>
                </c:pt>
                <c:pt idx="4503">
                  <c:v>37319</c:v>
                </c:pt>
                <c:pt idx="4504">
                  <c:v>37320</c:v>
                </c:pt>
                <c:pt idx="4505">
                  <c:v>37321</c:v>
                </c:pt>
                <c:pt idx="4506">
                  <c:v>37322</c:v>
                </c:pt>
                <c:pt idx="4507">
                  <c:v>37323</c:v>
                </c:pt>
                <c:pt idx="4508">
                  <c:v>37324</c:v>
                </c:pt>
                <c:pt idx="4509">
                  <c:v>37325</c:v>
                </c:pt>
                <c:pt idx="4510">
                  <c:v>37326</c:v>
                </c:pt>
                <c:pt idx="4511">
                  <c:v>37327</c:v>
                </c:pt>
                <c:pt idx="4512">
                  <c:v>37328</c:v>
                </c:pt>
                <c:pt idx="4513">
                  <c:v>37329</c:v>
                </c:pt>
                <c:pt idx="4514">
                  <c:v>37330</c:v>
                </c:pt>
                <c:pt idx="4515">
                  <c:v>37331</c:v>
                </c:pt>
                <c:pt idx="4516">
                  <c:v>37332</c:v>
                </c:pt>
                <c:pt idx="4517">
                  <c:v>37333</c:v>
                </c:pt>
                <c:pt idx="4518">
                  <c:v>37334</c:v>
                </c:pt>
                <c:pt idx="4519">
                  <c:v>37335</c:v>
                </c:pt>
                <c:pt idx="4520">
                  <c:v>37336</c:v>
                </c:pt>
                <c:pt idx="4521">
                  <c:v>37337</c:v>
                </c:pt>
                <c:pt idx="4522">
                  <c:v>37338</c:v>
                </c:pt>
                <c:pt idx="4523">
                  <c:v>37339</c:v>
                </c:pt>
                <c:pt idx="4524">
                  <c:v>37340</c:v>
                </c:pt>
                <c:pt idx="4525">
                  <c:v>37341</c:v>
                </c:pt>
                <c:pt idx="4526">
                  <c:v>37342</c:v>
                </c:pt>
                <c:pt idx="4527">
                  <c:v>37343</c:v>
                </c:pt>
                <c:pt idx="4528">
                  <c:v>37344</c:v>
                </c:pt>
                <c:pt idx="4529">
                  <c:v>37345</c:v>
                </c:pt>
                <c:pt idx="4530">
                  <c:v>37346</c:v>
                </c:pt>
                <c:pt idx="4531">
                  <c:v>37347</c:v>
                </c:pt>
                <c:pt idx="4532">
                  <c:v>37348</c:v>
                </c:pt>
                <c:pt idx="4533">
                  <c:v>37349</c:v>
                </c:pt>
                <c:pt idx="4534">
                  <c:v>37350</c:v>
                </c:pt>
                <c:pt idx="4535">
                  <c:v>37351</c:v>
                </c:pt>
                <c:pt idx="4536">
                  <c:v>37352</c:v>
                </c:pt>
                <c:pt idx="4537">
                  <c:v>37353</c:v>
                </c:pt>
                <c:pt idx="4538">
                  <c:v>37354</c:v>
                </c:pt>
                <c:pt idx="4539">
                  <c:v>37355</c:v>
                </c:pt>
                <c:pt idx="4540">
                  <c:v>37356</c:v>
                </c:pt>
                <c:pt idx="4541">
                  <c:v>37357</c:v>
                </c:pt>
                <c:pt idx="4542">
                  <c:v>37358</c:v>
                </c:pt>
                <c:pt idx="4543">
                  <c:v>37359</c:v>
                </c:pt>
                <c:pt idx="4544">
                  <c:v>37360</c:v>
                </c:pt>
                <c:pt idx="4545">
                  <c:v>37361</c:v>
                </c:pt>
                <c:pt idx="4546">
                  <c:v>37362</c:v>
                </c:pt>
                <c:pt idx="4547">
                  <c:v>37363</c:v>
                </c:pt>
                <c:pt idx="4548">
                  <c:v>37364</c:v>
                </c:pt>
                <c:pt idx="4549">
                  <c:v>37365</c:v>
                </c:pt>
                <c:pt idx="4550">
                  <c:v>37366</c:v>
                </c:pt>
                <c:pt idx="4551">
                  <c:v>37367</c:v>
                </c:pt>
                <c:pt idx="4552">
                  <c:v>37368</c:v>
                </c:pt>
                <c:pt idx="4553">
                  <c:v>37369</c:v>
                </c:pt>
                <c:pt idx="4554">
                  <c:v>37370</c:v>
                </c:pt>
                <c:pt idx="4555">
                  <c:v>37371</c:v>
                </c:pt>
                <c:pt idx="4556">
                  <c:v>37372</c:v>
                </c:pt>
                <c:pt idx="4557">
                  <c:v>37373</c:v>
                </c:pt>
                <c:pt idx="4558">
                  <c:v>37374</c:v>
                </c:pt>
                <c:pt idx="4559">
                  <c:v>37375</c:v>
                </c:pt>
                <c:pt idx="4560">
                  <c:v>37376</c:v>
                </c:pt>
                <c:pt idx="4561">
                  <c:v>37377</c:v>
                </c:pt>
                <c:pt idx="4562">
                  <c:v>37378</c:v>
                </c:pt>
                <c:pt idx="4563">
                  <c:v>37379</c:v>
                </c:pt>
                <c:pt idx="4564">
                  <c:v>37380</c:v>
                </c:pt>
                <c:pt idx="4565">
                  <c:v>37381</c:v>
                </c:pt>
                <c:pt idx="4566">
                  <c:v>37382</c:v>
                </c:pt>
                <c:pt idx="4567">
                  <c:v>37383</c:v>
                </c:pt>
                <c:pt idx="4568">
                  <c:v>37384</c:v>
                </c:pt>
                <c:pt idx="4569">
                  <c:v>37385</c:v>
                </c:pt>
                <c:pt idx="4570">
                  <c:v>37386</c:v>
                </c:pt>
                <c:pt idx="4571">
                  <c:v>37387</c:v>
                </c:pt>
                <c:pt idx="4572">
                  <c:v>37388</c:v>
                </c:pt>
                <c:pt idx="4573">
                  <c:v>37389</c:v>
                </c:pt>
                <c:pt idx="4574">
                  <c:v>37390</c:v>
                </c:pt>
                <c:pt idx="4575">
                  <c:v>37391</c:v>
                </c:pt>
                <c:pt idx="4576">
                  <c:v>37392</c:v>
                </c:pt>
                <c:pt idx="4577">
                  <c:v>37393</c:v>
                </c:pt>
                <c:pt idx="4578">
                  <c:v>37394</c:v>
                </c:pt>
                <c:pt idx="4579">
                  <c:v>37395</c:v>
                </c:pt>
                <c:pt idx="4580">
                  <c:v>37396</c:v>
                </c:pt>
                <c:pt idx="4581">
                  <c:v>37397</c:v>
                </c:pt>
                <c:pt idx="4582">
                  <c:v>37398</c:v>
                </c:pt>
                <c:pt idx="4583">
                  <c:v>37399</c:v>
                </c:pt>
                <c:pt idx="4584">
                  <c:v>37400</c:v>
                </c:pt>
                <c:pt idx="4585">
                  <c:v>37401</c:v>
                </c:pt>
                <c:pt idx="4586">
                  <c:v>37402</c:v>
                </c:pt>
                <c:pt idx="4587">
                  <c:v>37403</c:v>
                </c:pt>
                <c:pt idx="4588">
                  <c:v>37404</c:v>
                </c:pt>
                <c:pt idx="4589">
                  <c:v>37405</c:v>
                </c:pt>
                <c:pt idx="4590">
                  <c:v>37406</c:v>
                </c:pt>
                <c:pt idx="4591">
                  <c:v>37407</c:v>
                </c:pt>
                <c:pt idx="4592">
                  <c:v>37408</c:v>
                </c:pt>
                <c:pt idx="4593">
                  <c:v>37409</c:v>
                </c:pt>
                <c:pt idx="4594">
                  <c:v>37410</c:v>
                </c:pt>
                <c:pt idx="4595">
                  <c:v>37411</c:v>
                </c:pt>
                <c:pt idx="4596">
                  <c:v>37412</c:v>
                </c:pt>
                <c:pt idx="4597">
                  <c:v>37413</c:v>
                </c:pt>
                <c:pt idx="4598">
                  <c:v>37414</c:v>
                </c:pt>
                <c:pt idx="4599">
                  <c:v>37415</c:v>
                </c:pt>
                <c:pt idx="4600">
                  <c:v>37416</c:v>
                </c:pt>
                <c:pt idx="4601">
                  <c:v>37417</c:v>
                </c:pt>
                <c:pt idx="4602">
                  <c:v>37418</c:v>
                </c:pt>
                <c:pt idx="4603">
                  <c:v>37419</c:v>
                </c:pt>
                <c:pt idx="4604">
                  <c:v>37420</c:v>
                </c:pt>
                <c:pt idx="4605">
                  <c:v>37421</c:v>
                </c:pt>
                <c:pt idx="4606">
                  <c:v>37422</c:v>
                </c:pt>
                <c:pt idx="4607">
                  <c:v>37423</c:v>
                </c:pt>
                <c:pt idx="4608">
                  <c:v>37424</c:v>
                </c:pt>
                <c:pt idx="4609">
                  <c:v>37425</c:v>
                </c:pt>
                <c:pt idx="4610">
                  <c:v>37426</c:v>
                </c:pt>
                <c:pt idx="4611">
                  <c:v>37427</c:v>
                </c:pt>
                <c:pt idx="4612">
                  <c:v>37428</c:v>
                </c:pt>
                <c:pt idx="4613">
                  <c:v>37429</c:v>
                </c:pt>
                <c:pt idx="4614">
                  <c:v>37430</c:v>
                </c:pt>
                <c:pt idx="4615">
                  <c:v>37431</c:v>
                </c:pt>
                <c:pt idx="4616">
                  <c:v>37432</c:v>
                </c:pt>
                <c:pt idx="4617">
                  <c:v>37433</c:v>
                </c:pt>
                <c:pt idx="4618">
                  <c:v>37434</c:v>
                </c:pt>
                <c:pt idx="4619">
                  <c:v>37435</c:v>
                </c:pt>
                <c:pt idx="4620">
                  <c:v>37436</c:v>
                </c:pt>
                <c:pt idx="4621">
                  <c:v>37437</c:v>
                </c:pt>
                <c:pt idx="4622">
                  <c:v>37438</c:v>
                </c:pt>
                <c:pt idx="4623">
                  <c:v>37439</c:v>
                </c:pt>
                <c:pt idx="4624">
                  <c:v>37440</c:v>
                </c:pt>
                <c:pt idx="4625">
                  <c:v>37441</c:v>
                </c:pt>
                <c:pt idx="4626">
                  <c:v>37442</c:v>
                </c:pt>
                <c:pt idx="4627">
                  <c:v>37443</c:v>
                </c:pt>
                <c:pt idx="4628">
                  <c:v>37444</c:v>
                </c:pt>
                <c:pt idx="4629">
                  <c:v>37445</c:v>
                </c:pt>
                <c:pt idx="4630">
                  <c:v>37446</c:v>
                </c:pt>
                <c:pt idx="4631">
                  <c:v>37447</c:v>
                </c:pt>
                <c:pt idx="4632">
                  <c:v>37448</c:v>
                </c:pt>
                <c:pt idx="4633">
                  <c:v>37449</c:v>
                </c:pt>
                <c:pt idx="4634">
                  <c:v>37450</c:v>
                </c:pt>
                <c:pt idx="4635">
                  <c:v>37451</c:v>
                </c:pt>
                <c:pt idx="4636">
                  <c:v>37452</c:v>
                </c:pt>
                <c:pt idx="4637">
                  <c:v>37453</c:v>
                </c:pt>
                <c:pt idx="4638">
                  <c:v>37454</c:v>
                </c:pt>
                <c:pt idx="4639">
                  <c:v>37455</c:v>
                </c:pt>
                <c:pt idx="4640">
                  <c:v>37456</c:v>
                </c:pt>
                <c:pt idx="4641">
                  <c:v>37457</c:v>
                </c:pt>
                <c:pt idx="4642">
                  <c:v>37458</c:v>
                </c:pt>
                <c:pt idx="4643">
                  <c:v>37459</c:v>
                </c:pt>
                <c:pt idx="4644">
                  <c:v>37460</c:v>
                </c:pt>
                <c:pt idx="4645">
                  <c:v>37461</c:v>
                </c:pt>
                <c:pt idx="4646">
                  <c:v>37462</c:v>
                </c:pt>
                <c:pt idx="4647">
                  <c:v>37463</c:v>
                </c:pt>
                <c:pt idx="4648">
                  <c:v>37464</c:v>
                </c:pt>
                <c:pt idx="4649">
                  <c:v>37465</c:v>
                </c:pt>
                <c:pt idx="4650">
                  <c:v>37466</c:v>
                </c:pt>
                <c:pt idx="4651">
                  <c:v>37467</c:v>
                </c:pt>
                <c:pt idx="4652">
                  <c:v>37468</c:v>
                </c:pt>
                <c:pt idx="4653">
                  <c:v>37469</c:v>
                </c:pt>
                <c:pt idx="4654">
                  <c:v>37470</c:v>
                </c:pt>
                <c:pt idx="4655">
                  <c:v>37471</c:v>
                </c:pt>
                <c:pt idx="4656">
                  <c:v>37472</c:v>
                </c:pt>
                <c:pt idx="4657">
                  <c:v>37473</c:v>
                </c:pt>
                <c:pt idx="4658">
                  <c:v>37474</c:v>
                </c:pt>
                <c:pt idx="4659">
                  <c:v>37475</c:v>
                </c:pt>
                <c:pt idx="4660">
                  <c:v>37476</c:v>
                </c:pt>
                <c:pt idx="4661">
                  <c:v>37477</c:v>
                </c:pt>
                <c:pt idx="4662">
                  <c:v>37478</c:v>
                </c:pt>
                <c:pt idx="4663">
                  <c:v>37479</c:v>
                </c:pt>
                <c:pt idx="4664">
                  <c:v>37480</c:v>
                </c:pt>
                <c:pt idx="4665">
                  <c:v>37481</c:v>
                </c:pt>
                <c:pt idx="4666">
                  <c:v>37482</c:v>
                </c:pt>
                <c:pt idx="4667">
                  <c:v>37483</c:v>
                </c:pt>
                <c:pt idx="4668">
                  <c:v>37484</c:v>
                </c:pt>
                <c:pt idx="4669">
                  <c:v>37485</c:v>
                </c:pt>
                <c:pt idx="4670">
                  <c:v>37486</c:v>
                </c:pt>
                <c:pt idx="4671">
                  <c:v>37487</c:v>
                </c:pt>
                <c:pt idx="4672">
                  <c:v>37488</c:v>
                </c:pt>
                <c:pt idx="4673">
                  <c:v>37489</c:v>
                </c:pt>
                <c:pt idx="4674">
                  <c:v>37490</c:v>
                </c:pt>
                <c:pt idx="4675">
                  <c:v>37491</c:v>
                </c:pt>
                <c:pt idx="4676">
                  <c:v>37492</c:v>
                </c:pt>
                <c:pt idx="4677">
                  <c:v>37493</c:v>
                </c:pt>
                <c:pt idx="4678">
                  <c:v>37494</c:v>
                </c:pt>
                <c:pt idx="4679">
                  <c:v>37495</c:v>
                </c:pt>
                <c:pt idx="4680">
                  <c:v>37496</c:v>
                </c:pt>
                <c:pt idx="4681">
                  <c:v>37497</c:v>
                </c:pt>
                <c:pt idx="4682">
                  <c:v>37498</c:v>
                </c:pt>
                <c:pt idx="4683">
                  <c:v>37499</c:v>
                </c:pt>
                <c:pt idx="4684">
                  <c:v>37500</c:v>
                </c:pt>
                <c:pt idx="4685">
                  <c:v>37501</c:v>
                </c:pt>
                <c:pt idx="4686">
                  <c:v>37502</c:v>
                </c:pt>
                <c:pt idx="4687">
                  <c:v>37503</c:v>
                </c:pt>
                <c:pt idx="4688">
                  <c:v>37504</c:v>
                </c:pt>
                <c:pt idx="4689">
                  <c:v>37505</c:v>
                </c:pt>
                <c:pt idx="4690">
                  <c:v>37506</c:v>
                </c:pt>
                <c:pt idx="4691">
                  <c:v>37507</c:v>
                </c:pt>
                <c:pt idx="4692">
                  <c:v>37508</c:v>
                </c:pt>
                <c:pt idx="4693">
                  <c:v>37509</c:v>
                </c:pt>
                <c:pt idx="4694">
                  <c:v>37510</c:v>
                </c:pt>
                <c:pt idx="4695">
                  <c:v>37511</c:v>
                </c:pt>
                <c:pt idx="4696">
                  <c:v>37512</c:v>
                </c:pt>
                <c:pt idx="4697">
                  <c:v>37513</c:v>
                </c:pt>
                <c:pt idx="4698">
                  <c:v>37514</c:v>
                </c:pt>
                <c:pt idx="4699">
                  <c:v>37515</c:v>
                </c:pt>
                <c:pt idx="4700">
                  <c:v>37516</c:v>
                </c:pt>
                <c:pt idx="4701">
                  <c:v>37517</c:v>
                </c:pt>
                <c:pt idx="4702">
                  <c:v>37518</c:v>
                </c:pt>
                <c:pt idx="4703">
                  <c:v>37519</c:v>
                </c:pt>
                <c:pt idx="4704">
                  <c:v>37520</c:v>
                </c:pt>
                <c:pt idx="4705">
                  <c:v>37521</c:v>
                </c:pt>
                <c:pt idx="4706">
                  <c:v>37522</c:v>
                </c:pt>
                <c:pt idx="4707">
                  <c:v>37523</c:v>
                </c:pt>
                <c:pt idx="4708">
                  <c:v>37524</c:v>
                </c:pt>
                <c:pt idx="4709">
                  <c:v>37525</c:v>
                </c:pt>
                <c:pt idx="4710">
                  <c:v>37526</c:v>
                </c:pt>
                <c:pt idx="4711">
                  <c:v>37527</c:v>
                </c:pt>
                <c:pt idx="4712">
                  <c:v>37528</c:v>
                </c:pt>
                <c:pt idx="4713">
                  <c:v>37529</c:v>
                </c:pt>
                <c:pt idx="4714">
                  <c:v>37530</c:v>
                </c:pt>
                <c:pt idx="4715">
                  <c:v>37531</c:v>
                </c:pt>
                <c:pt idx="4716">
                  <c:v>37532</c:v>
                </c:pt>
                <c:pt idx="4717">
                  <c:v>37533</c:v>
                </c:pt>
                <c:pt idx="4718">
                  <c:v>37534</c:v>
                </c:pt>
                <c:pt idx="4719">
                  <c:v>37535</c:v>
                </c:pt>
                <c:pt idx="4720">
                  <c:v>37536</c:v>
                </c:pt>
                <c:pt idx="4721">
                  <c:v>37537</c:v>
                </c:pt>
                <c:pt idx="4722">
                  <c:v>37538</c:v>
                </c:pt>
                <c:pt idx="4723">
                  <c:v>37539</c:v>
                </c:pt>
                <c:pt idx="4724">
                  <c:v>37540</c:v>
                </c:pt>
                <c:pt idx="4725">
                  <c:v>37541</c:v>
                </c:pt>
                <c:pt idx="4726">
                  <c:v>37542</c:v>
                </c:pt>
                <c:pt idx="4727">
                  <c:v>37543</c:v>
                </c:pt>
                <c:pt idx="4728">
                  <c:v>37544</c:v>
                </c:pt>
                <c:pt idx="4729">
                  <c:v>37545</c:v>
                </c:pt>
                <c:pt idx="4730">
                  <c:v>37546</c:v>
                </c:pt>
                <c:pt idx="4731">
                  <c:v>37547</c:v>
                </c:pt>
                <c:pt idx="4732">
                  <c:v>37548</c:v>
                </c:pt>
                <c:pt idx="4733">
                  <c:v>37549</c:v>
                </c:pt>
                <c:pt idx="4734">
                  <c:v>37550</c:v>
                </c:pt>
                <c:pt idx="4735">
                  <c:v>37551</c:v>
                </c:pt>
                <c:pt idx="4736">
                  <c:v>37552</c:v>
                </c:pt>
                <c:pt idx="4737">
                  <c:v>37553</c:v>
                </c:pt>
                <c:pt idx="4738">
                  <c:v>37554</c:v>
                </c:pt>
                <c:pt idx="4739">
                  <c:v>37555</c:v>
                </c:pt>
                <c:pt idx="4740">
                  <c:v>37556</c:v>
                </c:pt>
                <c:pt idx="4741">
                  <c:v>37557</c:v>
                </c:pt>
                <c:pt idx="4742">
                  <c:v>37558</c:v>
                </c:pt>
                <c:pt idx="4743">
                  <c:v>37559</c:v>
                </c:pt>
                <c:pt idx="4744">
                  <c:v>37560</c:v>
                </c:pt>
                <c:pt idx="4745">
                  <c:v>37561</c:v>
                </c:pt>
                <c:pt idx="4746">
                  <c:v>37562</c:v>
                </c:pt>
                <c:pt idx="4747">
                  <c:v>37563</c:v>
                </c:pt>
                <c:pt idx="4748">
                  <c:v>37564</c:v>
                </c:pt>
                <c:pt idx="4749">
                  <c:v>37565</c:v>
                </c:pt>
                <c:pt idx="4750">
                  <c:v>37566</c:v>
                </c:pt>
                <c:pt idx="4751">
                  <c:v>37567</c:v>
                </c:pt>
                <c:pt idx="4752">
                  <c:v>37568</c:v>
                </c:pt>
                <c:pt idx="4753">
                  <c:v>37569</c:v>
                </c:pt>
                <c:pt idx="4754">
                  <c:v>37570</c:v>
                </c:pt>
                <c:pt idx="4755">
                  <c:v>37571</c:v>
                </c:pt>
                <c:pt idx="4756">
                  <c:v>37572</c:v>
                </c:pt>
                <c:pt idx="4757">
                  <c:v>37573</c:v>
                </c:pt>
                <c:pt idx="4758">
                  <c:v>37574</c:v>
                </c:pt>
                <c:pt idx="4759">
                  <c:v>37575</c:v>
                </c:pt>
                <c:pt idx="4760">
                  <c:v>37576</c:v>
                </c:pt>
                <c:pt idx="4761">
                  <c:v>37577</c:v>
                </c:pt>
                <c:pt idx="4762">
                  <c:v>37578</c:v>
                </c:pt>
                <c:pt idx="4763">
                  <c:v>37579</c:v>
                </c:pt>
                <c:pt idx="4764">
                  <c:v>37580</c:v>
                </c:pt>
                <c:pt idx="4765">
                  <c:v>37581</c:v>
                </c:pt>
                <c:pt idx="4766">
                  <c:v>37582</c:v>
                </c:pt>
                <c:pt idx="4767">
                  <c:v>37583</c:v>
                </c:pt>
                <c:pt idx="4768">
                  <c:v>37584</c:v>
                </c:pt>
                <c:pt idx="4769">
                  <c:v>37585</c:v>
                </c:pt>
                <c:pt idx="4770">
                  <c:v>37586</c:v>
                </c:pt>
                <c:pt idx="4771">
                  <c:v>37587</c:v>
                </c:pt>
                <c:pt idx="4772">
                  <c:v>37588</c:v>
                </c:pt>
                <c:pt idx="4773">
                  <c:v>37589</c:v>
                </c:pt>
                <c:pt idx="4774">
                  <c:v>37590</c:v>
                </c:pt>
                <c:pt idx="4775">
                  <c:v>37591</c:v>
                </c:pt>
                <c:pt idx="4776">
                  <c:v>37592</c:v>
                </c:pt>
                <c:pt idx="4777">
                  <c:v>37593</c:v>
                </c:pt>
                <c:pt idx="4778">
                  <c:v>37594</c:v>
                </c:pt>
                <c:pt idx="4779">
                  <c:v>37595</c:v>
                </c:pt>
                <c:pt idx="4780">
                  <c:v>37596</c:v>
                </c:pt>
                <c:pt idx="4781">
                  <c:v>37597</c:v>
                </c:pt>
                <c:pt idx="4782">
                  <c:v>37598</c:v>
                </c:pt>
                <c:pt idx="4783">
                  <c:v>37599</c:v>
                </c:pt>
                <c:pt idx="4784">
                  <c:v>37600</c:v>
                </c:pt>
                <c:pt idx="4785">
                  <c:v>37601</c:v>
                </c:pt>
                <c:pt idx="4786">
                  <c:v>37602</c:v>
                </c:pt>
                <c:pt idx="4787">
                  <c:v>37603</c:v>
                </c:pt>
                <c:pt idx="4788">
                  <c:v>37604</c:v>
                </c:pt>
                <c:pt idx="4789">
                  <c:v>37605</c:v>
                </c:pt>
                <c:pt idx="4790">
                  <c:v>37606</c:v>
                </c:pt>
                <c:pt idx="4791">
                  <c:v>37607</c:v>
                </c:pt>
                <c:pt idx="4792">
                  <c:v>37608</c:v>
                </c:pt>
                <c:pt idx="4793">
                  <c:v>37609</c:v>
                </c:pt>
                <c:pt idx="4794">
                  <c:v>37610</c:v>
                </c:pt>
                <c:pt idx="4795">
                  <c:v>37611</c:v>
                </c:pt>
                <c:pt idx="4796">
                  <c:v>37612</c:v>
                </c:pt>
                <c:pt idx="4797">
                  <c:v>37613</c:v>
                </c:pt>
                <c:pt idx="4798">
                  <c:v>37614</c:v>
                </c:pt>
                <c:pt idx="4799">
                  <c:v>37615</c:v>
                </c:pt>
                <c:pt idx="4800">
                  <c:v>37616</c:v>
                </c:pt>
                <c:pt idx="4801">
                  <c:v>37617</c:v>
                </c:pt>
                <c:pt idx="4802">
                  <c:v>37618</c:v>
                </c:pt>
                <c:pt idx="4803">
                  <c:v>37619</c:v>
                </c:pt>
                <c:pt idx="4804">
                  <c:v>37620</c:v>
                </c:pt>
                <c:pt idx="4805">
                  <c:v>37621</c:v>
                </c:pt>
                <c:pt idx="4806">
                  <c:v>37622</c:v>
                </c:pt>
                <c:pt idx="4807">
                  <c:v>37623</c:v>
                </c:pt>
                <c:pt idx="4808">
                  <c:v>37624</c:v>
                </c:pt>
                <c:pt idx="4809">
                  <c:v>37625</c:v>
                </c:pt>
                <c:pt idx="4810">
                  <c:v>37626</c:v>
                </c:pt>
                <c:pt idx="4811">
                  <c:v>37627</c:v>
                </c:pt>
                <c:pt idx="4812">
                  <c:v>37628</c:v>
                </c:pt>
                <c:pt idx="4813">
                  <c:v>37629</c:v>
                </c:pt>
                <c:pt idx="4814">
                  <c:v>37630</c:v>
                </c:pt>
                <c:pt idx="4815">
                  <c:v>37631</c:v>
                </c:pt>
                <c:pt idx="4816">
                  <c:v>37632</c:v>
                </c:pt>
                <c:pt idx="4817">
                  <c:v>37633</c:v>
                </c:pt>
                <c:pt idx="4818">
                  <c:v>37634</c:v>
                </c:pt>
                <c:pt idx="4819">
                  <c:v>37635</c:v>
                </c:pt>
                <c:pt idx="4820">
                  <c:v>37636</c:v>
                </c:pt>
                <c:pt idx="4821">
                  <c:v>37637</c:v>
                </c:pt>
                <c:pt idx="4822">
                  <c:v>37638</c:v>
                </c:pt>
                <c:pt idx="4823">
                  <c:v>37639</c:v>
                </c:pt>
                <c:pt idx="4824">
                  <c:v>37640</c:v>
                </c:pt>
                <c:pt idx="4825">
                  <c:v>37641</c:v>
                </c:pt>
                <c:pt idx="4826">
                  <c:v>37642</c:v>
                </c:pt>
                <c:pt idx="4827">
                  <c:v>37643</c:v>
                </c:pt>
                <c:pt idx="4828">
                  <c:v>37644</c:v>
                </c:pt>
                <c:pt idx="4829">
                  <c:v>37645</c:v>
                </c:pt>
                <c:pt idx="4830">
                  <c:v>37646</c:v>
                </c:pt>
                <c:pt idx="4831">
                  <c:v>37647</c:v>
                </c:pt>
                <c:pt idx="4832">
                  <c:v>37648</c:v>
                </c:pt>
                <c:pt idx="4833">
                  <c:v>37649</c:v>
                </c:pt>
                <c:pt idx="4834">
                  <c:v>37650</c:v>
                </c:pt>
                <c:pt idx="4835">
                  <c:v>37651</c:v>
                </c:pt>
                <c:pt idx="4836">
                  <c:v>37652</c:v>
                </c:pt>
                <c:pt idx="4837">
                  <c:v>37653</c:v>
                </c:pt>
                <c:pt idx="4838">
                  <c:v>37654</c:v>
                </c:pt>
                <c:pt idx="4839">
                  <c:v>37655</c:v>
                </c:pt>
                <c:pt idx="4840">
                  <c:v>37656</c:v>
                </c:pt>
                <c:pt idx="4841">
                  <c:v>37657</c:v>
                </c:pt>
                <c:pt idx="4842">
                  <c:v>37658</c:v>
                </c:pt>
                <c:pt idx="4843">
                  <c:v>37659</c:v>
                </c:pt>
                <c:pt idx="4844">
                  <c:v>37660</c:v>
                </c:pt>
                <c:pt idx="4845">
                  <c:v>37661</c:v>
                </c:pt>
                <c:pt idx="4846">
                  <c:v>37662</c:v>
                </c:pt>
                <c:pt idx="4847">
                  <c:v>37663</c:v>
                </c:pt>
                <c:pt idx="4848">
                  <c:v>37664</c:v>
                </c:pt>
                <c:pt idx="4849">
                  <c:v>37665</c:v>
                </c:pt>
                <c:pt idx="4850">
                  <c:v>37666</c:v>
                </c:pt>
                <c:pt idx="4851">
                  <c:v>37667</c:v>
                </c:pt>
                <c:pt idx="4852">
                  <c:v>37668</c:v>
                </c:pt>
                <c:pt idx="4853">
                  <c:v>37669</c:v>
                </c:pt>
                <c:pt idx="4854">
                  <c:v>37670</c:v>
                </c:pt>
                <c:pt idx="4855">
                  <c:v>37671</c:v>
                </c:pt>
                <c:pt idx="4856">
                  <c:v>37672</c:v>
                </c:pt>
                <c:pt idx="4857">
                  <c:v>37673</c:v>
                </c:pt>
                <c:pt idx="4858">
                  <c:v>37674</c:v>
                </c:pt>
                <c:pt idx="4859">
                  <c:v>37675</c:v>
                </c:pt>
                <c:pt idx="4860">
                  <c:v>37676</c:v>
                </c:pt>
                <c:pt idx="4861">
                  <c:v>37677</c:v>
                </c:pt>
                <c:pt idx="4862">
                  <c:v>37678</c:v>
                </c:pt>
                <c:pt idx="4863">
                  <c:v>37679</c:v>
                </c:pt>
                <c:pt idx="4864">
                  <c:v>37680</c:v>
                </c:pt>
                <c:pt idx="4865">
                  <c:v>37681</c:v>
                </c:pt>
                <c:pt idx="4866">
                  <c:v>37682</c:v>
                </c:pt>
                <c:pt idx="4867">
                  <c:v>37683</c:v>
                </c:pt>
                <c:pt idx="4868">
                  <c:v>37684</c:v>
                </c:pt>
                <c:pt idx="4869">
                  <c:v>37685</c:v>
                </c:pt>
                <c:pt idx="4870">
                  <c:v>37686</c:v>
                </c:pt>
                <c:pt idx="4871">
                  <c:v>37687</c:v>
                </c:pt>
                <c:pt idx="4872">
                  <c:v>37688</c:v>
                </c:pt>
                <c:pt idx="4873">
                  <c:v>37689</c:v>
                </c:pt>
                <c:pt idx="4874">
                  <c:v>37690</c:v>
                </c:pt>
                <c:pt idx="4875">
                  <c:v>37691</c:v>
                </c:pt>
                <c:pt idx="4876">
                  <c:v>37692</c:v>
                </c:pt>
                <c:pt idx="4877">
                  <c:v>37693</c:v>
                </c:pt>
                <c:pt idx="4878">
                  <c:v>37694</c:v>
                </c:pt>
                <c:pt idx="4879">
                  <c:v>37695</c:v>
                </c:pt>
                <c:pt idx="4880">
                  <c:v>37696</c:v>
                </c:pt>
                <c:pt idx="4881">
                  <c:v>37697</c:v>
                </c:pt>
                <c:pt idx="4882">
                  <c:v>37698</c:v>
                </c:pt>
                <c:pt idx="4883">
                  <c:v>37699</c:v>
                </c:pt>
                <c:pt idx="4884">
                  <c:v>37700</c:v>
                </c:pt>
                <c:pt idx="4885">
                  <c:v>37701</c:v>
                </c:pt>
                <c:pt idx="4886">
                  <c:v>37702</c:v>
                </c:pt>
                <c:pt idx="4887">
                  <c:v>37703</c:v>
                </c:pt>
                <c:pt idx="4888">
                  <c:v>37704</c:v>
                </c:pt>
                <c:pt idx="4889">
                  <c:v>37705</c:v>
                </c:pt>
                <c:pt idx="4890">
                  <c:v>37706</c:v>
                </c:pt>
                <c:pt idx="4891">
                  <c:v>37707</c:v>
                </c:pt>
                <c:pt idx="4892">
                  <c:v>37708</c:v>
                </c:pt>
                <c:pt idx="4893">
                  <c:v>37709</c:v>
                </c:pt>
                <c:pt idx="4894">
                  <c:v>37710</c:v>
                </c:pt>
                <c:pt idx="4895">
                  <c:v>37711</c:v>
                </c:pt>
                <c:pt idx="4896">
                  <c:v>37712</c:v>
                </c:pt>
                <c:pt idx="4897">
                  <c:v>37713</c:v>
                </c:pt>
                <c:pt idx="4898">
                  <c:v>37714</c:v>
                </c:pt>
                <c:pt idx="4899">
                  <c:v>37715</c:v>
                </c:pt>
                <c:pt idx="4900">
                  <c:v>37716</c:v>
                </c:pt>
                <c:pt idx="4901">
                  <c:v>37717</c:v>
                </c:pt>
                <c:pt idx="4902">
                  <c:v>37718</c:v>
                </c:pt>
                <c:pt idx="4903">
                  <c:v>37719</c:v>
                </c:pt>
                <c:pt idx="4904">
                  <c:v>37720</c:v>
                </c:pt>
                <c:pt idx="4905">
                  <c:v>37721</c:v>
                </c:pt>
                <c:pt idx="4906">
                  <c:v>37722</c:v>
                </c:pt>
                <c:pt idx="4907">
                  <c:v>37723</c:v>
                </c:pt>
                <c:pt idx="4908">
                  <c:v>37724</c:v>
                </c:pt>
                <c:pt idx="4909">
                  <c:v>37725</c:v>
                </c:pt>
                <c:pt idx="4910">
                  <c:v>37726</c:v>
                </c:pt>
                <c:pt idx="4911">
                  <c:v>37727</c:v>
                </c:pt>
                <c:pt idx="4912">
                  <c:v>37728</c:v>
                </c:pt>
                <c:pt idx="4913">
                  <c:v>37729</c:v>
                </c:pt>
                <c:pt idx="4914">
                  <c:v>37730</c:v>
                </c:pt>
                <c:pt idx="4915">
                  <c:v>37731</c:v>
                </c:pt>
                <c:pt idx="4916">
                  <c:v>37732</c:v>
                </c:pt>
                <c:pt idx="4917">
                  <c:v>37733</c:v>
                </c:pt>
                <c:pt idx="4918">
                  <c:v>37734</c:v>
                </c:pt>
                <c:pt idx="4919">
                  <c:v>37735</c:v>
                </c:pt>
                <c:pt idx="4920">
                  <c:v>37736</c:v>
                </c:pt>
                <c:pt idx="4921">
                  <c:v>37737</c:v>
                </c:pt>
                <c:pt idx="4922">
                  <c:v>37738</c:v>
                </c:pt>
                <c:pt idx="4923">
                  <c:v>37739</c:v>
                </c:pt>
                <c:pt idx="4924">
                  <c:v>37740</c:v>
                </c:pt>
                <c:pt idx="4925">
                  <c:v>37741</c:v>
                </c:pt>
                <c:pt idx="4926">
                  <c:v>37742</c:v>
                </c:pt>
                <c:pt idx="4927">
                  <c:v>37743</c:v>
                </c:pt>
                <c:pt idx="4928">
                  <c:v>37744</c:v>
                </c:pt>
                <c:pt idx="4929">
                  <c:v>37745</c:v>
                </c:pt>
                <c:pt idx="4930">
                  <c:v>37746</c:v>
                </c:pt>
                <c:pt idx="4931">
                  <c:v>37747</c:v>
                </c:pt>
                <c:pt idx="4932">
                  <c:v>37748</c:v>
                </c:pt>
                <c:pt idx="4933">
                  <c:v>37749</c:v>
                </c:pt>
                <c:pt idx="4934">
                  <c:v>37750</c:v>
                </c:pt>
                <c:pt idx="4935">
                  <c:v>37751</c:v>
                </c:pt>
                <c:pt idx="4936">
                  <c:v>37752</c:v>
                </c:pt>
                <c:pt idx="4937">
                  <c:v>37753</c:v>
                </c:pt>
                <c:pt idx="4938">
                  <c:v>37754</c:v>
                </c:pt>
                <c:pt idx="4939">
                  <c:v>37755</c:v>
                </c:pt>
                <c:pt idx="4940">
                  <c:v>37756</c:v>
                </c:pt>
                <c:pt idx="4941">
                  <c:v>37757</c:v>
                </c:pt>
                <c:pt idx="4942">
                  <c:v>37758</c:v>
                </c:pt>
                <c:pt idx="4943">
                  <c:v>37759</c:v>
                </c:pt>
                <c:pt idx="4944">
                  <c:v>37760</c:v>
                </c:pt>
                <c:pt idx="4945">
                  <c:v>37761</c:v>
                </c:pt>
                <c:pt idx="4946">
                  <c:v>37762</c:v>
                </c:pt>
                <c:pt idx="4947">
                  <c:v>37763</c:v>
                </c:pt>
                <c:pt idx="4948">
                  <c:v>37764</c:v>
                </c:pt>
                <c:pt idx="4949">
                  <c:v>37765</c:v>
                </c:pt>
                <c:pt idx="4950">
                  <c:v>37766</c:v>
                </c:pt>
                <c:pt idx="4951">
                  <c:v>37767</c:v>
                </c:pt>
                <c:pt idx="4952">
                  <c:v>37768</c:v>
                </c:pt>
                <c:pt idx="4953">
                  <c:v>37769</c:v>
                </c:pt>
                <c:pt idx="4954">
                  <c:v>37770</c:v>
                </c:pt>
                <c:pt idx="4955">
                  <c:v>37771</c:v>
                </c:pt>
                <c:pt idx="4956">
                  <c:v>37772</c:v>
                </c:pt>
                <c:pt idx="4957">
                  <c:v>37773</c:v>
                </c:pt>
                <c:pt idx="4958">
                  <c:v>37774</c:v>
                </c:pt>
                <c:pt idx="4959">
                  <c:v>37775</c:v>
                </c:pt>
                <c:pt idx="4960">
                  <c:v>37776</c:v>
                </c:pt>
                <c:pt idx="4961">
                  <c:v>37777</c:v>
                </c:pt>
                <c:pt idx="4962">
                  <c:v>37778</c:v>
                </c:pt>
                <c:pt idx="4963">
                  <c:v>37779</c:v>
                </c:pt>
                <c:pt idx="4964">
                  <c:v>37780</c:v>
                </c:pt>
                <c:pt idx="4965">
                  <c:v>37781</c:v>
                </c:pt>
                <c:pt idx="4966">
                  <c:v>37782</c:v>
                </c:pt>
                <c:pt idx="4967">
                  <c:v>37783</c:v>
                </c:pt>
                <c:pt idx="4968">
                  <c:v>37784</c:v>
                </c:pt>
                <c:pt idx="4969">
                  <c:v>37785</c:v>
                </c:pt>
                <c:pt idx="4970">
                  <c:v>37786</c:v>
                </c:pt>
                <c:pt idx="4971">
                  <c:v>37787</c:v>
                </c:pt>
                <c:pt idx="4972">
                  <c:v>37788</c:v>
                </c:pt>
                <c:pt idx="4973">
                  <c:v>37789</c:v>
                </c:pt>
                <c:pt idx="4974">
                  <c:v>37790</c:v>
                </c:pt>
                <c:pt idx="4975">
                  <c:v>37791</c:v>
                </c:pt>
                <c:pt idx="4976">
                  <c:v>37792</c:v>
                </c:pt>
                <c:pt idx="4977">
                  <c:v>37793</c:v>
                </c:pt>
                <c:pt idx="4978">
                  <c:v>37794</c:v>
                </c:pt>
                <c:pt idx="4979">
                  <c:v>37795</c:v>
                </c:pt>
                <c:pt idx="4980">
                  <c:v>37796</c:v>
                </c:pt>
                <c:pt idx="4981">
                  <c:v>37797</c:v>
                </c:pt>
                <c:pt idx="4982">
                  <c:v>37798</c:v>
                </c:pt>
                <c:pt idx="4983">
                  <c:v>37799</c:v>
                </c:pt>
                <c:pt idx="4984">
                  <c:v>37800</c:v>
                </c:pt>
                <c:pt idx="4985">
                  <c:v>37801</c:v>
                </c:pt>
                <c:pt idx="4986">
                  <c:v>37802</c:v>
                </c:pt>
                <c:pt idx="4987">
                  <c:v>37803</c:v>
                </c:pt>
                <c:pt idx="4988">
                  <c:v>37804</c:v>
                </c:pt>
                <c:pt idx="4989">
                  <c:v>37805</c:v>
                </c:pt>
                <c:pt idx="4990">
                  <c:v>37806</c:v>
                </c:pt>
                <c:pt idx="4991">
                  <c:v>37807</c:v>
                </c:pt>
                <c:pt idx="4992">
                  <c:v>37808</c:v>
                </c:pt>
                <c:pt idx="4993">
                  <c:v>37809</c:v>
                </c:pt>
                <c:pt idx="4994">
                  <c:v>37810</c:v>
                </c:pt>
                <c:pt idx="4995">
                  <c:v>37811</c:v>
                </c:pt>
                <c:pt idx="4996">
                  <c:v>37812</c:v>
                </c:pt>
                <c:pt idx="4997">
                  <c:v>37813</c:v>
                </c:pt>
                <c:pt idx="4998">
                  <c:v>37814</c:v>
                </c:pt>
                <c:pt idx="4999">
                  <c:v>37815</c:v>
                </c:pt>
                <c:pt idx="5000">
                  <c:v>37816</c:v>
                </c:pt>
                <c:pt idx="5001">
                  <c:v>37817</c:v>
                </c:pt>
                <c:pt idx="5002">
                  <c:v>37818</c:v>
                </c:pt>
                <c:pt idx="5003">
                  <c:v>37819</c:v>
                </c:pt>
                <c:pt idx="5004">
                  <c:v>37820</c:v>
                </c:pt>
                <c:pt idx="5005">
                  <c:v>37821</c:v>
                </c:pt>
                <c:pt idx="5006">
                  <c:v>37822</c:v>
                </c:pt>
                <c:pt idx="5007">
                  <c:v>37823</c:v>
                </c:pt>
                <c:pt idx="5008">
                  <c:v>37824</c:v>
                </c:pt>
                <c:pt idx="5009">
                  <c:v>37825</c:v>
                </c:pt>
                <c:pt idx="5010">
                  <c:v>37826</c:v>
                </c:pt>
                <c:pt idx="5011">
                  <c:v>37827</c:v>
                </c:pt>
                <c:pt idx="5012">
                  <c:v>37828</c:v>
                </c:pt>
                <c:pt idx="5013">
                  <c:v>37829</c:v>
                </c:pt>
                <c:pt idx="5014">
                  <c:v>37830</c:v>
                </c:pt>
                <c:pt idx="5015">
                  <c:v>37831</c:v>
                </c:pt>
                <c:pt idx="5016">
                  <c:v>37832</c:v>
                </c:pt>
                <c:pt idx="5017">
                  <c:v>37833</c:v>
                </c:pt>
                <c:pt idx="5018">
                  <c:v>37834</c:v>
                </c:pt>
                <c:pt idx="5019">
                  <c:v>37835</c:v>
                </c:pt>
                <c:pt idx="5020">
                  <c:v>37836</c:v>
                </c:pt>
                <c:pt idx="5021">
                  <c:v>37837</c:v>
                </c:pt>
                <c:pt idx="5022">
                  <c:v>37838</c:v>
                </c:pt>
                <c:pt idx="5023">
                  <c:v>37839</c:v>
                </c:pt>
                <c:pt idx="5024">
                  <c:v>37840</c:v>
                </c:pt>
                <c:pt idx="5025">
                  <c:v>37841</c:v>
                </c:pt>
                <c:pt idx="5026">
                  <c:v>37842</c:v>
                </c:pt>
                <c:pt idx="5027">
                  <c:v>37843</c:v>
                </c:pt>
                <c:pt idx="5028">
                  <c:v>37844</c:v>
                </c:pt>
                <c:pt idx="5029">
                  <c:v>37845</c:v>
                </c:pt>
                <c:pt idx="5030">
                  <c:v>37846</c:v>
                </c:pt>
                <c:pt idx="5031">
                  <c:v>37847</c:v>
                </c:pt>
                <c:pt idx="5032">
                  <c:v>37848</c:v>
                </c:pt>
                <c:pt idx="5033">
                  <c:v>37849</c:v>
                </c:pt>
                <c:pt idx="5034">
                  <c:v>37850</c:v>
                </c:pt>
                <c:pt idx="5035">
                  <c:v>37851</c:v>
                </c:pt>
                <c:pt idx="5036">
                  <c:v>37852</c:v>
                </c:pt>
                <c:pt idx="5037">
                  <c:v>37853</c:v>
                </c:pt>
                <c:pt idx="5038">
                  <c:v>37854</c:v>
                </c:pt>
                <c:pt idx="5039">
                  <c:v>37855</c:v>
                </c:pt>
                <c:pt idx="5040">
                  <c:v>37856</c:v>
                </c:pt>
                <c:pt idx="5041">
                  <c:v>37857</c:v>
                </c:pt>
                <c:pt idx="5042">
                  <c:v>37858</c:v>
                </c:pt>
                <c:pt idx="5043">
                  <c:v>37859</c:v>
                </c:pt>
                <c:pt idx="5044">
                  <c:v>37860</c:v>
                </c:pt>
                <c:pt idx="5045">
                  <c:v>37861</c:v>
                </c:pt>
                <c:pt idx="5046">
                  <c:v>37862</c:v>
                </c:pt>
                <c:pt idx="5047">
                  <c:v>37863</c:v>
                </c:pt>
                <c:pt idx="5048">
                  <c:v>37864</c:v>
                </c:pt>
                <c:pt idx="5049">
                  <c:v>37865</c:v>
                </c:pt>
                <c:pt idx="5050">
                  <c:v>37866</c:v>
                </c:pt>
                <c:pt idx="5051">
                  <c:v>37867</c:v>
                </c:pt>
                <c:pt idx="5052">
                  <c:v>37868</c:v>
                </c:pt>
                <c:pt idx="5053">
                  <c:v>37869</c:v>
                </c:pt>
                <c:pt idx="5054">
                  <c:v>37870</c:v>
                </c:pt>
                <c:pt idx="5055">
                  <c:v>37871</c:v>
                </c:pt>
                <c:pt idx="5056">
                  <c:v>37872</c:v>
                </c:pt>
                <c:pt idx="5057">
                  <c:v>37873</c:v>
                </c:pt>
                <c:pt idx="5058">
                  <c:v>37874</c:v>
                </c:pt>
                <c:pt idx="5059">
                  <c:v>37875</c:v>
                </c:pt>
                <c:pt idx="5060">
                  <c:v>37876</c:v>
                </c:pt>
                <c:pt idx="5061">
                  <c:v>37877</c:v>
                </c:pt>
                <c:pt idx="5062">
                  <c:v>37878</c:v>
                </c:pt>
                <c:pt idx="5063">
                  <c:v>37879</c:v>
                </c:pt>
                <c:pt idx="5064">
                  <c:v>37880</c:v>
                </c:pt>
                <c:pt idx="5065">
                  <c:v>37881</c:v>
                </c:pt>
                <c:pt idx="5066">
                  <c:v>37882</c:v>
                </c:pt>
                <c:pt idx="5067">
                  <c:v>37883</c:v>
                </c:pt>
                <c:pt idx="5068">
                  <c:v>37884</c:v>
                </c:pt>
                <c:pt idx="5069">
                  <c:v>37885</c:v>
                </c:pt>
                <c:pt idx="5070">
                  <c:v>37886</c:v>
                </c:pt>
                <c:pt idx="5071">
                  <c:v>37887</c:v>
                </c:pt>
                <c:pt idx="5072">
                  <c:v>37888</c:v>
                </c:pt>
                <c:pt idx="5073">
                  <c:v>37889</c:v>
                </c:pt>
                <c:pt idx="5074">
                  <c:v>37890</c:v>
                </c:pt>
                <c:pt idx="5075">
                  <c:v>37891</c:v>
                </c:pt>
                <c:pt idx="5076">
                  <c:v>37892</c:v>
                </c:pt>
                <c:pt idx="5077">
                  <c:v>37893</c:v>
                </c:pt>
                <c:pt idx="5078">
                  <c:v>37894</c:v>
                </c:pt>
                <c:pt idx="5079">
                  <c:v>37895</c:v>
                </c:pt>
                <c:pt idx="5080">
                  <c:v>37896</c:v>
                </c:pt>
                <c:pt idx="5081">
                  <c:v>37897</c:v>
                </c:pt>
                <c:pt idx="5082">
                  <c:v>37898</c:v>
                </c:pt>
                <c:pt idx="5083">
                  <c:v>37899</c:v>
                </c:pt>
                <c:pt idx="5084">
                  <c:v>37900</c:v>
                </c:pt>
                <c:pt idx="5085">
                  <c:v>37901</c:v>
                </c:pt>
                <c:pt idx="5086">
                  <c:v>37902</c:v>
                </c:pt>
                <c:pt idx="5087">
                  <c:v>37903</c:v>
                </c:pt>
                <c:pt idx="5088">
                  <c:v>37904</c:v>
                </c:pt>
                <c:pt idx="5089">
                  <c:v>37905</c:v>
                </c:pt>
                <c:pt idx="5090">
                  <c:v>37906</c:v>
                </c:pt>
                <c:pt idx="5091">
                  <c:v>37907</c:v>
                </c:pt>
                <c:pt idx="5092">
                  <c:v>37908</c:v>
                </c:pt>
                <c:pt idx="5093">
                  <c:v>37909</c:v>
                </c:pt>
                <c:pt idx="5094">
                  <c:v>37910</c:v>
                </c:pt>
                <c:pt idx="5095">
                  <c:v>37911</c:v>
                </c:pt>
                <c:pt idx="5096">
                  <c:v>37912</c:v>
                </c:pt>
                <c:pt idx="5097">
                  <c:v>37913</c:v>
                </c:pt>
                <c:pt idx="5098">
                  <c:v>37914</c:v>
                </c:pt>
                <c:pt idx="5099">
                  <c:v>37915</c:v>
                </c:pt>
                <c:pt idx="5100">
                  <c:v>37916</c:v>
                </c:pt>
                <c:pt idx="5101">
                  <c:v>37917</c:v>
                </c:pt>
                <c:pt idx="5102">
                  <c:v>37918</c:v>
                </c:pt>
                <c:pt idx="5103">
                  <c:v>37919</c:v>
                </c:pt>
                <c:pt idx="5104">
                  <c:v>37920</c:v>
                </c:pt>
                <c:pt idx="5105">
                  <c:v>37921</c:v>
                </c:pt>
                <c:pt idx="5106">
                  <c:v>37922</c:v>
                </c:pt>
                <c:pt idx="5107">
                  <c:v>37923</c:v>
                </c:pt>
                <c:pt idx="5108">
                  <c:v>37924</c:v>
                </c:pt>
                <c:pt idx="5109">
                  <c:v>37925</c:v>
                </c:pt>
                <c:pt idx="5110">
                  <c:v>37926</c:v>
                </c:pt>
                <c:pt idx="5111">
                  <c:v>37927</c:v>
                </c:pt>
                <c:pt idx="5112">
                  <c:v>37928</c:v>
                </c:pt>
                <c:pt idx="5113">
                  <c:v>37929</c:v>
                </c:pt>
                <c:pt idx="5114">
                  <c:v>37930</c:v>
                </c:pt>
                <c:pt idx="5115">
                  <c:v>37931</c:v>
                </c:pt>
                <c:pt idx="5116">
                  <c:v>37932</c:v>
                </c:pt>
                <c:pt idx="5117">
                  <c:v>37933</c:v>
                </c:pt>
                <c:pt idx="5118">
                  <c:v>37934</c:v>
                </c:pt>
                <c:pt idx="5119">
                  <c:v>37935</c:v>
                </c:pt>
                <c:pt idx="5120">
                  <c:v>37936</c:v>
                </c:pt>
                <c:pt idx="5121">
                  <c:v>37937</c:v>
                </c:pt>
                <c:pt idx="5122">
                  <c:v>37938</c:v>
                </c:pt>
                <c:pt idx="5123">
                  <c:v>37939</c:v>
                </c:pt>
                <c:pt idx="5124">
                  <c:v>37940</c:v>
                </c:pt>
                <c:pt idx="5125">
                  <c:v>37941</c:v>
                </c:pt>
                <c:pt idx="5126">
                  <c:v>37942</c:v>
                </c:pt>
                <c:pt idx="5127">
                  <c:v>37943</c:v>
                </c:pt>
                <c:pt idx="5128">
                  <c:v>37944</c:v>
                </c:pt>
                <c:pt idx="5129">
                  <c:v>37945</c:v>
                </c:pt>
                <c:pt idx="5130">
                  <c:v>37946</c:v>
                </c:pt>
                <c:pt idx="5131">
                  <c:v>37947</c:v>
                </c:pt>
                <c:pt idx="5132">
                  <c:v>37948</c:v>
                </c:pt>
                <c:pt idx="5133">
                  <c:v>37949</c:v>
                </c:pt>
                <c:pt idx="5134">
                  <c:v>37950</c:v>
                </c:pt>
                <c:pt idx="5135">
                  <c:v>37951</c:v>
                </c:pt>
                <c:pt idx="5136">
                  <c:v>37952</c:v>
                </c:pt>
                <c:pt idx="5137">
                  <c:v>37953</c:v>
                </c:pt>
                <c:pt idx="5138">
                  <c:v>37954</c:v>
                </c:pt>
                <c:pt idx="5139">
                  <c:v>37955</c:v>
                </c:pt>
                <c:pt idx="5140">
                  <c:v>37956</c:v>
                </c:pt>
                <c:pt idx="5141">
                  <c:v>37957</c:v>
                </c:pt>
                <c:pt idx="5142">
                  <c:v>37958</c:v>
                </c:pt>
                <c:pt idx="5143">
                  <c:v>37959</c:v>
                </c:pt>
                <c:pt idx="5144">
                  <c:v>37960</c:v>
                </c:pt>
                <c:pt idx="5145">
                  <c:v>37961</c:v>
                </c:pt>
                <c:pt idx="5146">
                  <c:v>37962</c:v>
                </c:pt>
                <c:pt idx="5147">
                  <c:v>37963</c:v>
                </c:pt>
                <c:pt idx="5148">
                  <c:v>37964</c:v>
                </c:pt>
                <c:pt idx="5149">
                  <c:v>37965</c:v>
                </c:pt>
                <c:pt idx="5150">
                  <c:v>37966</c:v>
                </c:pt>
                <c:pt idx="5151">
                  <c:v>37967</c:v>
                </c:pt>
                <c:pt idx="5152">
                  <c:v>37968</c:v>
                </c:pt>
                <c:pt idx="5153">
                  <c:v>37969</c:v>
                </c:pt>
                <c:pt idx="5154">
                  <c:v>37970</c:v>
                </c:pt>
                <c:pt idx="5155">
                  <c:v>37971</c:v>
                </c:pt>
                <c:pt idx="5156">
                  <c:v>37972</c:v>
                </c:pt>
                <c:pt idx="5157">
                  <c:v>37973</c:v>
                </c:pt>
                <c:pt idx="5158">
                  <c:v>37974</c:v>
                </c:pt>
                <c:pt idx="5159">
                  <c:v>37975</c:v>
                </c:pt>
                <c:pt idx="5160">
                  <c:v>37976</c:v>
                </c:pt>
                <c:pt idx="5161">
                  <c:v>37977</c:v>
                </c:pt>
                <c:pt idx="5162">
                  <c:v>37978</c:v>
                </c:pt>
                <c:pt idx="5163">
                  <c:v>37979</c:v>
                </c:pt>
                <c:pt idx="5164">
                  <c:v>37980</c:v>
                </c:pt>
                <c:pt idx="5165">
                  <c:v>37981</c:v>
                </c:pt>
                <c:pt idx="5166">
                  <c:v>37982</c:v>
                </c:pt>
                <c:pt idx="5167">
                  <c:v>37983</c:v>
                </c:pt>
                <c:pt idx="5168">
                  <c:v>37984</c:v>
                </c:pt>
                <c:pt idx="5169">
                  <c:v>37985</c:v>
                </c:pt>
                <c:pt idx="5170">
                  <c:v>37986</c:v>
                </c:pt>
                <c:pt idx="5171">
                  <c:v>37987</c:v>
                </c:pt>
                <c:pt idx="5172">
                  <c:v>37988</c:v>
                </c:pt>
                <c:pt idx="5173">
                  <c:v>37989</c:v>
                </c:pt>
                <c:pt idx="5174">
                  <c:v>37990</c:v>
                </c:pt>
                <c:pt idx="5175">
                  <c:v>37991</c:v>
                </c:pt>
                <c:pt idx="5176">
                  <c:v>37992</c:v>
                </c:pt>
                <c:pt idx="5177">
                  <c:v>37993</c:v>
                </c:pt>
                <c:pt idx="5178">
                  <c:v>37994</c:v>
                </c:pt>
                <c:pt idx="5179">
                  <c:v>37995</c:v>
                </c:pt>
                <c:pt idx="5180">
                  <c:v>37996</c:v>
                </c:pt>
                <c:pt idx="5181">
                  <c:v>37997</c:v>
                </c:pt>
                <c:pt idx="5182">
                  <c:v>37998</c:v>
                </c:pt>
                <c:pt idx="5183">
                  <c:v>37999</c:v>
                </c:pt>
                <c:pt idx="5184">
                  <c:v>38000</c:v>
                </c:pt>
                <c:pt idx="5185">
                  <c:v>38001</c:v>
                </c:pt>
                <c:pt idx="5186">
                  <c:v>38002</c:v>
                </c:pt>
                <c:pt idx="5187">
                  <c:v>38003</c:v>
                </c:pt>
                <c:pt idx="5188">
                  <c:v>38004</c:v>
                </c:pt>
                <c:pt idx="5189">
                  <c:v>38005</c:v>
                </c:pt>
                <c:pt idx="5190">
                  <c:v>38006</c:v>
                </c:pt>
                <c:pt idx="5191">
                  <c:v>38007</c:v>
                </c:pt>
                <c:pt idx="5192">
                  <c:v>38008</c:v>
                </c:pt>
                <c:pt idx="5193">
                  <c:v>38009</c:v>
                </c:pt>
                <c:pt idx="5194">
                  <c:v>38010</c:v>
                </c:pt>
                <c:pt idx="5195">
                  <c:v>38011</c:v>
                </c:pt>
                <c:pt idx="5196">
                  <c:v>38012</c:v>
                </c:pt>
                <c:pt idx="5197">
                  <c:v>38013</c:v>
                </c:pt>
                <c:pt idx="5198">
                  <c:v>38014</c:v>
                </c:pt>
                <c:pt idx="5199">
                  <c:v>38015</c:v>
                </c:pt>
                <c:pt idx="5200">
                  <c:v>38016</c:v>
                </c:pt>
                <c:pt idx="5201">
                  <c:v>38017</c:v>
                </c:pt>
                <c:pt idx="5202">
                  <c:v>38018</c:v>
                </c:pt>
                <c:pt idx="5203">
                  <c:v>38019</c:v>
                </c:pt>
                <c:pt idx="5204">
                  <c:v>38020</c:v>
                </c:pt>
                <c:pt idx="5205">
                  <c:v>38021</c:v>
                </c:pt>
                <c:pt idx="5206">
                  <c:v>38022</c:v>
                </c:pt>
                <c:pt idx="5207">
                  <c:v>38023</c:v>
                </c:pt>
                <c:pt idx="5208">
                  <c:v>38024</c:v>
                </c:pt>
                <c:pt idx="5209">
                  <c:v>38025</c:v>
                </c:pt>
                <c:pt idx="5210">
                  <c:v>38026</c:v>
                </c:pt>
                <c:pt idx="5211">
                  <c:v>38027</c:v>
                </c:pt>
                <c:pt idx="5212">
                  <c:v>38028</c:v>
                </c:pt>
                <c:pt idx="5213">
                  <c:v>38029</c:v>
                </c:pt>
                <c:pt idx="5214">
                  <c:v>38030</c:v>
                </c:pt>
                <c:pt idx="5215">
                  <c:v>38031</c:v>
                </c:pt>
                <c:pt idx="5216">
                  <c:v>38032</c:v>
                </c:pt>
                <c:pt idx="5217">
                  <c:v>38033</c:v>
                </c:pt>
                <c:pt idx="5218">
                  <c:v>38034</c:v>
                </c:pt>
                <c:pt idx="5219">
                  <c:v>38035</c:v>
                </c:pt>
                <c:pt idx="5220">
                  <c:v>38036</c:v>
                </c:pt>
                <c:pt idx="5221">
                  <c:v>38037</c:v>
                </c:pt>
                <c:pt idx="5222">
                  <c:v>38038</c:v>
                </c:pt>
                <c:pt idx="5223">
                  <c:v>38039</c:v>
                </c:pt>
                <c:pt idx="5224">
                  <c:v>38040</c:v>
                </c:pt>
                <c:pt idx="5225">
                  <c:v>38041</c:v>
                </c:pt>
                <c:pt idx="5226">
                  <c:v>38042</c:v>
                </c:pt>
                <c:pt idx="5227">
                  <c:v>38043</c:v>
                </c:pt>
                <c:pt idx="5228">
                  <c:v>38044</c:v>
                </c:pt>
                <c:pt idx="5229">
                  <c:v>38045</c:v>
                </c:pt>
                <c:pt idx="5230">
                  <c:v>38046</c:v>
                </c:pt>
                <c:pt idx="5231">
                  <c:v>38047</c:v>
                </c:pt>
                <c:pt idx="5232">
                  <c:v>38048</c:v>
                </c:pt>
                <c:pt idx="5233">
                  <c:v>38049</c:v>
                </c:pt>
                <c:pt idx="5234">
                  <c:v>38050</c:v>
                </c:pt>
                <c:pt idx="5235">
                  <c:v>38051</c:v>
                </c:pt>
                <c:pt idx="5236">
                  <c:v>38052</c:v>
                </c:pt>
                <c:pt idx="5237">
                  <c:v>38053</c:v>
                </c:pt>
                <c:pt idx="5238">
                  <c:v>38054</c:v>
                </c:pt>
                <c:pt idx="5239">
                  <c:v>38055</c:v>
                </c:pt>
                <c:pt idx="5240">
                  <c:v>38056</c:v>
                </c:pt>
                <c:pt idx="5241">
                  <c:v>38057</c:v>
                </c:pt>
                <c:pt idx="5242">
                  <c:v>38058</c:v>
                </c:pt>
                <c:pt idx="5243">
                  <c:v>38059</c:v>
                </c:pt>
                <c:pt idx="5244">
                  <c:v>38060</c:v>
                </c:pt>
                <c:pt idx="5245">
                  <c:v>38061</c:v>
                </c:pt>
                <c:pt idx="5246">
                  <c:v>38062</c:v>
                </c:pt>
                <c:pt idx="5247">
                  <c:v>38063</c:v>
                </c:pt>
                <c:pt idx="5248">
                  <c:v>38064</c:v>
                </c:pt>
                <c:pt idx="5249">
                  <c:v>38065</c:v>
                </c:pt>
                <c:pt idx="5250">
                  <c:v>38066</c:v>
                </c:pt>
                <c:pt idx="5251">
                  <c:v>38067</c:v>
                </c:pt>
                <c:pt idx="5252">
                  <c:v>38068</c:v>
                </c:pt>
                <c:pt idx="5253">
                  <c:v>38069</c:v>
                </c:pt>
                <c:pt idx="5254">
                  <c:v>38070</c:v>
                </c:pt>
                <c:pt idx="5255">
                  <c:v>38071</c:v>
                </c:pt>
                <c:pt idx="5256">
                  <c:v>38072</c:v>
                </c:pt>
                <c:pt idx="5257">
                  <c:v>38073</c:v>
                </c:pt>
                <c:pt idx="5258">
                  <c:v>38074</c:v>
                </c:pt>
                <c:pt idx="5259">
                  <c:v>38075</c:v>
                </c:pt>
                <c:pt idx="5260">
                  <c:v>38076</c:v>
                </c:pt>
                <c:pt idx="5261">
                  <c:v>38077</c:v>
                </c:pt>
                <c:pt idx="5262">
                  <c:v>38078</c:v>
                </c:pt>
                <c:pt idx="5263">
                  <c:v>38079</c:v>
                </c:pt>
                <c:pt idx="5264">
                  <c:v>38080</c:v>
                </c:pt>
                <c:pt idx="5265">
                  <c:v>38081</c:v>
                </c:pt>
                <c:pt idx="5266">
                  <c:v>38082</c:v>
                </c:pt>
                <c:pt idx="5267">
                  <c:v>38083</c:v>
                </c:pt>
                <c:pt idx="5268">
                  <c:v>38084</c:v>
                </c:pt>
                <c:pt idx="5269">
                  <c:v>38085</c:v>
                </c:pt>
                <c:pt idx="5270">
                  <c:v>38086</c:v>
                </c:pt>
                <c:pt idx="5271">
                  <c:v>38087</c:v>
                </c:pt>
                <c:pt idx="5272">
                  <c:v>38088</c:v>
                </c:pt>
                <c:pt idx="5273">
                  <c:v>38089</c:v>
                </c:pt>
                <c:pt idx="5274">
                  <c:v>38090</c:v>
                </c:pt>
                <c:pt idx="5275">
                  <c:v>38091</c:v>
                </c:pt>
                <c:pt idx="5276">
                  <c:v>38092</c:v>
                </c:pt>
                <c:pt idx="5277">
                  <c:v>38093</c:v>
                </c:pt>
                <c:pt idx="5278">
                  <c:v>38094</c:v>
                </c:pt>
                <c:pt idx="5279">
                  <c:v>38095</c:v>
                </c:pt>
                <c:pt idx="5280">
                  <c:v>38096</c:v>
                </c:pt>
                <c:pt idx="5281">
                  <c:v>38097</c:v>
                </c:pt>
                <c:pt idx="5282">
                  <c:v>38098</c:v>
                </c:pt>
                <c:pt idx="5283">
                  <c:v>38099</c:v>
                </c:pt>
                <c:pt idx="5284">
                  <c:v>38100</c:v>
                </c:pt>
                <c:pt idx="5285">
                  <c:v>38101</c:v>
                </c:pt>
                <c:pt idx="5286">
                  <c:v>38102</c:v>
                </c:pt>
                <c:pt idx="5287">
                  <c:v>38103</c:v>
                </c:pt>
                <c:pt idx="5288">
                  <c:v>38104</c:v>
                </c:pt>
                <c:pt idx="5289">
                  <c:v>38105</c:v>
                </c:pt>
                <c:pt idx="5290">
                  <c:v>38106</c:v>
                </c:pt>
                <c:pt idx="5291">
                  <c:v>38107</c:v>
                </c:pt>
                <c:pt idx="5292">
                  <c:v>38108</c:v>
                </c:pt>
                <c:pt idx="5293">
                  <c:v>38109</c:v>
                </c:pt>
                <c:pt idx="5294">
                  <c:v>38110</c:v>
                </c:pt>
                <c:pt idx="5295">
                  <c:v>38111</c:v>
                </c:pt>
                <c:pt idx="5296">
                  <c:v>38112</c:v>
                </c:pt>
                <c:pt idx="5297">
                  <c:v>38113</c:v>
                </c:pt>
                <c:pt idx="5298">
                  <c:v>38114</c:v>
                </c:pt>
                <c:pt idx="5299">
                  <c:v>38115</c:v>
                </c:pt>
                <c:pt idx="5300">
                  <c:v>38116</c:v>
                </c:pt>
                <c:pt idx="5301">
                  <c:v>38117</c:v>
                </c:pt>
                <c:pt idx="5302">
                  <c:v>38118</c:v>
                </c:pt>
                <c:pt idx="5303">
                  <c:v>38119</c:v>
                </c:pt>
                <c:pt idx="5304">
                  <c:v>38120</c:v>
                </c:pt>
                <c:pt idx="5305">
                  <c:v>38121</c:v>
                </c:pt>
                <c:pt idx="5306">
                  <c:v>38122</c:v>
                </c:pt>
                <c:pt idx="5307">
                  <c:v>38123</c:v>
                </c:pt>
                <c:pt idx="5308">
                  <c:v>38124</c:v>
                </c:pt>
                <c:pt idx="5309">
                  <c:v>38125</c:v>
                </c:pt>
                <c:pt idx="5310">
                  <c:v>38126</c:v>
                </c:pt>
                <c:pt idx="5311">
                  <c:v>38127</c:v>
                </c:pt>
                <c:pt idx="5312">
                  <c:v>38128</c:v>
                </c:pt>
                <c:pt idx="5313">
                  <c:v>38129</c:v>
                </c:pt>
                <c:pt idx="5314">
                  <c:v>38130</c:v>
                </c:pt>
                <c:pt idx="5315">
                  <c:v>38131</c:v>
                </c:pt>
                <c:pt idx="5316">
                  <c:v>38132</c:v>
                </c:pt>
                <c:pt idx="5317">
                  <c:v>38133</c:v>
                </c:pt>
                <c:pt idx="5318">
                  <c:v>38134</c:v>
                </c:pt>
                <c:pt idx="5319">
                  <c:v>38135</c:v>
                </c:pt>
                <c:pt idx="5320">
                  <c:v>38136</c:v>
                </c:pt>
                <c:pt idx="5321">
                  <c:v>38137</c:v>
                </c:pt>
                <c:pt idx="5322">
                  <c:v>38138</c:v>
                </c:pt>
                <c:pt idx="5323">
                  <c:v>38139</c:v>
                </c:pt>
                <c:pt idx="5324">
                  <c:v>38140</c:v>
                </c:pt>
                <c:pt idx="5325">
                  <c:v>38141</c:v>
                </c:pt>
                <c:pt idx="5326">
                  <c:v>38142</c:v>
                </c:pt>
                <c:pt idx="5327">
                  <c:v>38143</c:v>
                </c:pt>
                <c:pt idx="5328">
                  <c:v>38144</c:v>
                </c:pt>
                <c:pt idx="5329">
                  <c:v>38145</c:v>
                </c:pt>
                <c:pt idx="5330">
                  <c:v>38146</c:v>
                </c:pt>
                <c:pt idx="5331">
                  <c:v>38147</c:v>
                </c:pt>
                <c:pt idx="5332">
                  <c:v>38148</c:v>
                </c:pt>
                <c:pt idx="5333">
                  <c:v>38149</c:v>
                </c:pt>
                <c:pt idx="5334">
                  <c:v>38150</c:v>
                </c:pt>
                <c:pt idx="5335">
                  <c:v>38151</c:v>
                </c:pt>
                <c:pt idx="5336">
                  <c:v>38152</c:v>
                </c:pt>
                <c:pt idx="5337">
                  <c:v>38153</c:v>
                </c:pt>
                <c:pt idx="5338">
                  <c:v>38154</c:v>
                </c:pt>
                <c:pt idx="5339">
                  <c:v>38155</c:v>
                </c:pt>
                <c:pt idx="5340">
                  <c:v>38156</c:v>
                </c:pt>
                <c:pt idx="5341">
                  <c:v>38157</c:v>
                </c:pt>
                <c:pt idx="5342">
                  <c:v>38158</c:v>
                </c:pt>
                <c:pt idx="5343">
                  <c:v>38159</c:v>
                </c:pt>
                <c:pt idx="5344">
                  <c:v>38160</c:v>
                </c:pt>
                <c:pt idx="5345">
                  <c:v>38161</c:v>
                </c:pt>
                <c:pt idx="5346">
                  <c:v>38162</c:v>
                </c:pt>
                <c:pt idx="5347">
                  <c:v>38163</c:v>
                </c:pt>
                <c:pt idx="5348">
                  <c:v>38164</c:v>
                </c:pt>
                <c:pt idx="5349">
                  <c:v>38165</c:v>
                </c:pt>
                <c:pt idx="5350">
                  <c:v>38166</c:v>
                </c:pt>
                <c:pt idx="5351">
                  <c:v>38167</c:v>
                </c:pt>
                <c:pt idx="5352">
                  <c:v>38168</c:v>
                </c:pt>
                <c:pt idx="5353">
                  <c:v>38169</c:v>
                </c:pt>
                <c:pt idx="5354">
                  <c:v>38170</c:v>
                </c:pt>
                <c:pt idx="5355">
                  <c:v>38171</c:v>
                </c:pt>
                <c:pt idx="5356">
                  <c:v>38172</c:v>
                </c:pt>
                <c:pt idx="5357">
                  <c:v>38173</c:v>
                </c:pt>
                <c:pt idx="5358">
                  <c:v>38174</c:v>
                </c:pt>
                <c:pt idx="5359">
                  <c:v>38175</c:v>
                </c:pt>
                <c:pt idx="5360">
                  <c:v>38176</c:v>
                </c:pt>
                <c:pt idx="5361">
                  <c:v>38177</c:v>
                </c:pt>
                <c:pt idx="5362">
                  <c:v>38178</c:v>
                </c:pt>
                <c:pt idx="5363">
                  <c:v>38179</c:v>
                </c:pt>
                <c:pt idx="5364">
                  <c:v>38180</c:v>
                </c:pt>
                <c:pt idx="5365">
                  <c:v>38181</c:v>
                </c:pt>
                <c:pt idx="5366">
                  <c:v>38182</c:v>
                </c:pt>
                <c:pt idx="5367">
                  <c:v>38183</c:v>
                </c:pt>
                <c:pt idx="5368">
                  <c:v>38184</c:v>
                </c:pt>
                <c:pt idx="5369">
                  <c:v>38185</c:v>
                </c:pt>
                <c:pt idx="5370">
                  <c:v>38186</c:v>
                </c:pt>
                <c:pt idx="5371">
                  <c:v>38187</c:v>
                </c:pt>
                <c:pt idx="5372">
                  <c:v>38188</c:v>
                </c:pt>
                <c:pt idx="5373">
                  <c:v>38189</c:v>
                </c:pt>
                <c:pt idx="5374">
                  <c:v>38190</c:v>
                </c:pt>
                <c:pt idx="5375">
                  <c:v>38191</c:v>
                </c:pt>
                <c:pt idx="5376">
                  <c:v>38192</c:v>
                </c:pt>
                <c:pt idx="5377">
                  <c:v>38193</c:v>
                </c:pt>
                <c:pt idx="5378">
                  <c:v>38194</c:v>
                </c:pt>
                <c:pt idx="5379">
                  <c:v>38195</c:v>
                </c:pt>
                <c:pt idx="5380">
                  <c:v>38196</c:v>
                </c:pt>
                <c:pt idx="5381">
                  <c:v>38197</c:v>
                </c:pt>
                <c:pt idx="5382">
                  <c:v>38198</c:v>
                </c:pt>
                <c:pt idx="5383">
                  <c:v>38199</c:v>
                </c:pt>
                <c:pt idx="5384">
                  <c:v>38200</c:v>
                </c:pt>
                <c:pt idx="5385">
                  <c:v>38201</c:v>
                </c:pt>
                <c:pt idx="5386">
                  <c:v>38202</c:v>
                </c:pt>
                <c:pt idx="5387">
                  <c:v>38203</c:v>
                </c:pt>
                <c:pt idx="5388">
                  <c:v>38204</c:v>
                </c:pt>
                <c:pt idx="5389">
                  <c:v>38205</c:v>
                </c:pt>
                <c:pt idx="5390">
                  <c:v>38206</c:v>
                </c:pt>
                <c:pt idx="5391">
                  <c:v>38207</c:v>
                </c:pt>
                <c:pt idx="5392">
                  <c:v>38208</c:v>
                </c:pt>
                <c:pt idx="5393">
                  <c:v>38209</c:v>
                </c:pt>
                <c:pt idx="5394">
                  <c:v>38210</c:v>
                </c:pt>
                <c:pt idx="5395">
                  <c:v>38211</c:v>
                </c:pt>
                <c:pt idx="5396">
                  <c:v>38212</c:v>
                </c:pt>
                <c:pt idx="5397">
                  <c:v>38213</c:v>
                </c:pt>
                <c:pt idx="5398">
                  <c:v>38214</c:v>
                </c:pt>
                <c:pt idx="5399">
                  <c:v>38215</c:v>
                </c:pt>
                <c:pt idx="5400">
                  <c:v>38216</c:v>
                </c:pt>
                <c:pt idx="5401">
                  <c:v>38217</c:v>
                </c:pt>
                <c:pt idx="5402">
                  <c:v>38218</c:v>
                </c:pt>
                <c:pt idx="5403">
                  <c:v>38219</c:v>
                </c:pt>
                <c:pt idx="5404">
                  <c:v>38220</c:v>
                </c:pt>
                <c:pt idx="5405">
                  <c:v>38221</c:v>
                </c:pt>
                <c:pt idx="5406">
                  <c:v>38222</c:v>
                </c:pt>
                <c:pt idx="5407">
                  <c:v>38223</c:v>
                </c:pt>
                <c:pt idx="5408">
                  <c:v>38224</c:v>
                </c:pt>
                <c:pt idx="5409">
                  <c:v>38225</c:v>
                </c:pt>
                <c:pt idx="5410">
                  <c:v>38226</c:v>
                </c:pt>
                <c:pt idx="5411">
                  <c:v>38227</c:v>
                </c:pt>
                <c:pt idx="5412">
                  <c:v>38228</c:v>
                </c:pt>
                <c:pt idx="5413">
                  <c:v>38229</c:v>
                </c:pt>
                <c:pt idx="5414">
                  <c:v>38230</c:v>
                </c:pt>
                <c:pt idx="5415">
                  <c:v>38231</c:v>
                </c:pt>
                <c:pt idx="5416">
                  <c:v>38232</c:v>
                </c:pt>
                <c:pt idx="5417">
                  <c:v>38233</c:v>
                </c:pt>
                <c:pt idx="5418">
                  <c:v>38234</c:v>
                </c:pt>
                <c:pt idx="5419">
                  <c:v>38235</c:v>
                </c:pt>
                <c:pt idx="5420">
                  <c:v>38236</c:v>
                </c:pt>
                <c:pt idx="5421">
                  <c:v>38237</c:v>
                </c:pt>
                <c:pt idx="5422">
                  <c:v>38238</c:v>
                </c:pt>
                <c:pt idx="5423">
                  <c:v>38239</c:v>
                </c:pt>
                <c:pt idx="5424">
                  <c:v>38240</c:v>
                </c:pt>
                <c:pt idx="5425">
                  <c:v>38241</c:v>
                </c:pt>
                <c:pt idx="5426">
                  <c:v>38242</c:v>
                </c:pt>
                <c:pt idx="5427">
                  <c:v>38243</c:v>
                </c:pt>
                <c:pt idx="5428">
                  <c:v>38244</c:v>
                </c:pt>
                <c:pt idx="5429">
                  <c:v>38245</c:v>
                </c:pt>
                <c:pt idx="5430">
                  <c:v>38246</c:v>
                </c:pt>
                <c:pt idx="5431">
                  <c:v>38247</c:v>
                </c:pt>
                <c:pt idx="5432">
                  <c:v>38248</c:v>
                </c:pt>
                <c:pt idx="5433">
                  <c:v>38249</c:v>
                </c:pt>
                <c:pt idx="5434">
                  <c:v>38250</c:v>
                </c:pt>
                <c:pt idx="5435">
                  <c:v>38251</c:v>
                </c:pt>
                <c:pt idx="5436">
                  <c:v>38252</c:v>
                </c:pt>
                <c:pt idx="5437">
                  <c:v>38253</c:v>
                </c:pt>
                <c:pt idx="5438">
                  <c:v>38254</c:v>
                </c:pt>
                <c:pt idx="5439">
                  <c:v>38255</c:v>
                </c:pt>
                <c:pt idx="5440">
                  <c:v>38256</c:v>
                </c:pt>
                <c:pt idx="5441">
                  <c:v>38257</c:v>
                </c:pt>
                <c:pt idx="5442">
                  <c:v>38258</c:v>
                </c:pt>
                <c:pt idx="5443">
                  <c:v>38259</c:v>
                </c:pt>
                <c:pt idx="5444">
                  <c:v>38260</c:v>
                </c:pt>
                <c:pt idx="5445">
                  <c:v>38261</c:v>
                </c:pt>
                <c:pt idx="5446">
                  <c:v>38262</c:v>
                </c:pt>
                <c:pt idx="5447">
                  <c:v>38263</c:v>
                </c:pt>
                <c:pt idx="5448">
                  <c:v>38264</c:v>
                </c:pt>
                <c:pt idx="5449">
                  <c:v>38265</c:v>
                </c:pt>
                <c:pt idx="5450">
                  <c:v>38266</c:v>
                </c:pt>
                <c:pt idx="5451">
                  <c:v>38267</c:v>
                </c:pt>
                <c:pt idx="5452">
                  <c:v>38268</c:v>
                </c:pt>
                <c:pt idx="5453">
                  <c:v>38269</c:v>
                </c:pt>
                <c:pt idx="5454">
                  <c:v>38270</c:v>
                </c:pt>
                <c:pt idx="5455">
                  <c:v>38271</c:v>
                </c:pt>
                <c:pt idx="5456">
                  <c:v>38272</c:v>
                </c:pt>
                <c:pt idx="5457">
                  <c:v>38273</c:v>
                </c:pt>
                <c:pt idx="5458">
                  <c:v>38274</c:v>
                </c:pt>
                <c:pt idx="5459">
                  <c:v>38275</c:v>
                </c:pt>
                <c:pt idx="5460">
                  <c:v>38276</c:v>
                </c:pt>
                <c:pt idx="5461">
                  <c:v>38277</c:v>
                </c:pt>
                <c:pt idx="5462">
                  <c:v>38278</c:v>
                </c:pt>
                <c:pt idx="5463">
                  <c:v>38279</c:v>
                </c:pt>
                <c:pt idx="5464">
                  <c:v>38280</c:v>
                </c:pt>
                <c:pt idx="5465">
                  <c:v>38281</c:v>
                </c:pt>
                <c:pt idx="5466">
                  <c:v>38282</c:v>
                </c:pt>
                <c:pt idx="5467">
                  <c:v>38283</c:v>
                </c:pt>
                <c:pt idx="5468">
                  <c:v>38284</c:v>
                </c:pt>
                <c:pt idx="5469">
                  <c:v>38285</c:v>
                </c:pt>
                <c:pt idx="5470">
                  <c:v>38286</c:v>
                </c:pt>
                <c:pt idx="5471">
                  <c:v>38287</c:v>
                </c:pt>
                <c:pt idx="5472">
                  <c:v>38288</c:v>
                </c:pt>
                <c:pt idx="5473">
                  <c:v>38289</c:v>
                </c:pt>
                <c:pt idx="5474">
                  <c:v>38290</c:v>
                </c:pt>
                <c:pt idx="5475">
                  <c:v>38291</c:v>
                </c:pt>
                <c:pt idx="5476">
                  <c:v>38292</c:v>
                </c:pt>
                <c:pt idx="5477">
                  <c:v>38293</c:v>
                </c:pt>
                <c:pt idx="5478">
                  <c:v>38294</c:v>
                </c:pt>
                <c:pt idx="5479">
                  <c:v>38295</c:v>
                </c:pt>
                <c:pt idx="5480">
                  <c:v>38296</c:v>
                </c:pt>
                <c:pt idx="5481">
                  <c:v>38297</c:v>
                </c:pt>
                <c:pt idx="5482">
                  <c:v>38298</c:v>
                </c:pt>
                <c:pt idx="5483">
                  <c:v>38299</c:v>
                </c:pt>
                <c:pt idx="5484">
                  <c:v>38300</c:v>
                </c:pt>
                <c:pt idx="5485">
                  <c:v>38301</c:v>
                </c:pt>
                <c:pt idx="5486">
                  <c:v>38302</c:v>
                </c:pt>
                <c:pt idx="5487">
                  <c:v>38303</c:v>
                </c:pt>
                <c:pt idx="5488">
                  <c:v>38304</c:v>
                </c:pt>
                <c:pt idx="5489">
                  <c:v>38305</c:v>
                </c:pt>
                <c:pt idx="5490">
                  <c:v>38306</c:v>
                </c:pt>
                <c:pt idx="5491">
                  <c:v>38307</c:v>
                </c:pt>
                <c:pt idx="5492">
                  <c:v>38308</c:v>
                </c:pt>
                <c:pt idx="5493">
                  <c:v>38309</c:v>
                </c:pt>
                <c:pt idx="5494">
                  <c:v>38310</c:v>
                </c:pt>
                <c:pt idx="5495">
                  <c:v>38311</c:v>
                </c:pt>
                <c:pt idx="5496">
                  <c:v>38312</c:v>
                </c:pt>
                <c:pt idx="5497">
                  <c:v>38322</c:v>
                </c:pt>
                <c:pt idx="5498">
                  <c:v>38323</c:v>
                </c:pt>
                <c:pt idx="5499">
                  <c:v>38324</c:v>
                </c:pt>
                <c:pt idx="5500">
                  <c:v>38325</c:v>
                </c:pt>
                <c:pt idx="5501">
                  <c:v>38326</c:v>
                </c:pt>
                <c:pt idx="5502">
                  <c:v>38327</c:v>
                </c:pt>
                <c:pt idx="5503">
                  <c:v>38328</c:v>
                </c:pt>
                <c:pt idx="5504">
                  <c:v>38329</c:v>
                </c:pt>
                <c:pt idx="5505">
                  <c:v>38330</c:v>
                </c:pt>
                <c:pt idx="5506">
                  <c:v>38331</c:v>
                </c:pt>
                <c:pt idx="5507">
                  <c:v>38332</c:v>
                </c:pt>
                <c:pt idx="5508">
                  <c:v>38333</c:v>
                </c:pt>
                <c:pt idx="5509">
                  <c:v>38334</c:v>
                </c:pt>
                <c:pt idx="5510">
                  <c:v>38335</c:v>
                </c:pt>
                <c:pt idx="5511">
                  <c:v>38336</c:v>
                </c:pt>
                <c:pt idx="5512">
                  <c:v>38337</c:v>
                </c:pt>
                <c:pt idx="5513">
                  <c:v>38338</c:v>
                </c:pt>
                <c:pt idx="5514">
                  <c:v>38339</c:v>
                </c:pt>
                <c:pt idx="5515">
                  <c:v>38340</c:v>
                </c:pt>
                <c:pt idx="5516">
                  <c:v>38341</c:v>
                </c:pt>
                <c:pt idx="5517">
                  <c:v>38342</c:v>
                </c:pt>
                <c:pt idx="5518">
                  <c:v>38343</c:v>
                </c:pt>
                <c:pt idx="5519">
                  <c:v>38344</c:v>
                </c:pt>
                <c:pt idx="5520">
                  <c:v>38345</c:v>
                </c:pt>
                <c:pt idx="5521">
                  <c:v>38346</c:v>
                </c:pt>
                <c:pt idx="5522">
                  <c:v>38347</c:v>
                </c:pt>
                <c:pt idx="5523">
                  <c:v>38348</c:v>
                </c:pt>
                <c:pt idx="5524">
                  <c:v>38349</c:v>
                </c:pt>
                <c:pt idx="5525">
                  <c:v>38350</c:v>
                </c:pt>
                <c:pt idx="5526">
                  <c:v>38351</c:v>
                </c:pt>
                <c:pt idx="5527">
                  <c:v>38352</c:v>
                </c:pt>
                <c:pt idx="5528">
                  <c:v>38353</c:v>
                </c:pt>
                <c:pt idx="5529">
                  <c:v>38354</c:v>
                </c:pt>
                <c:pt idx="5530">
                  <c:v>38355</c:v>
                </c:pt>
                <c:pt idx="5531">
                  <c:v>38356</c:v>
                </c:pt>
                <c:pt idx="5532">
                  <c:v>38357</c:v>
                </c:pt>
                <c:pt idx="5533">
                  <c:v>38358</c:v>
                </c:pt>
                <c:pt idx="5534">
                  <c:v>38359</c:v>
                </c:pt>
                <c:pt idx="5535">
                  <c:v>38360</c:v>
                </c:pt>
                <c:pt idx="5536">
                  <c:v>38361</c:v>
                </c:pt>
                <c:pt idx="5537">
                  <c:v>38362</c:v>
                </c:pt>
                <c:pt idx="5538">
                  <c:v>38363</c:v>
                </c:pt>
                <c:pt idx="5539">
                  <c:v>38364</c:v>
                </c:pt>
                <c:pt idx="5540">
                  <c:v>38365</c:v>
                </c:pt>
                <c:pt idx="5541">
                  <c:v>38366</c:v>
                </c:pt>
                <c:pt idx="5542">
                  <c:v>38373</c:v>
                </c:pt>
                <c:pt idx="5543">
                  <c:v>38374</c:v>
                </c:pt>
                <c:pt idx="5544">
                  <c:v>38375</c:v>
                </c:pt>
                <c:pt idx="5545">
                  <c:v>38376</c:v>
                </c:pt>
                <c:pt idx="5546">
                  <c:v>38377</c:v>
                </c:pt>
                <c:pt idx="5547">
                  <c:v>38378</c:v>
                </c:pt>
                <c:pt idx="5548">
                  <c:v>38379</c:v>
                </c:pt>
                <c:pt idx="5549">
                  <c:v>38380</c:v>
                </c:pt>
                <c:pt idx="5550">
                  <c:v>38381</c:v>
                </c:pt>
                <c:pt idx="5551">
                  <c:v>38382</c:v>
                </c:pt>
                <c:pt idx="5552">
                  <c:v>38383</c:v>
                </c:pt>
                <c:pt idx="5553">
                  <c:v>38384</c:v>
                </c:pt>
                <c:pt idx="5554">
                  <c:v>38385</c:v>
                </c:pt>
                <c:pt idx="5555">
                  <c:v>38386</c:v>
                </c:pt>
                <c:pt idx="5556">
                  <c:v>38387</c:v>
                </c:pt>
                <c:pt idx="5557">
                  <c:v>38388</c:v>
                </c:pt>
                <c:pt idx="5558">
                  <c:v>38389</c:v>
                </c:pt>
                <c:pt idx="5559">
                  <c:v>38390</c:v>
                </c:pt>
                <c:pt idx="5560">
                  <c:v>38391</c:v>
                </c:pt>
                <c:pt idx="5561">
                  <c:v>38392</c:v>
                </c:pt>
                <c:pt idx="5562">
                  <c:v>38393</c:v>
                </c:pt>
                <c:pt idx="5563">
                  <c:v>38394</c:v>
                </c:pt>
                <c:pt idx="5564">
                  <c:v>38395</c:v>
                </c:pt>
                <c:pt idx="5565">
                  <c:v>38396</c:v>
                </c:pt>
                <c:pt idx="5566">
                  <c:v>38397</c:v>
                </c:pt>
                <c:pt idx="5567">
                  <c:v>38398</c:v>
                </c:pt>
                <c:pt idx="5568">
                  <c:v>38399</c:v>
                </c:pt>
                <c:pt idx="5569">
                  <c:v>38400</c:v>
                </c:pt>
                <c:pt idx="5570">
                  <c:v>38401</c:v>
                </c:pt>
                <c:pt idx="5571">
                  <c:v>38402</c:v>
                </c:pt>
                <c:pt idx="5572">
                  <c:v>38403</c:v>
                </c:pt>
                <c:pt idx="5573">
                  <c:v>38404</c:v>
                </c:pt>
                <c:pt idx="5574">
                  <c:v>38405</c:v>
                </c:pt>
                <c:pt idx="5575">
                  <c:v>38406</c:v>
                </c:pt>
                <c:pt idx="5576">
                  <c:v>38407</c:v>
                </c:pt>
                <c:pt idx="5577">
                  <c:v>38408</c:v>
                </c:pt>
                <c:pt idx="5578">
                  <c:v>38409</c:v>
                </c:pt>
                <c:pt idx="5579">
                  <c:v>38410</c:v>
                </c:pt>
                <c:pt idx="5580">
                  <c:v>38411</c:v>
                </c:pt>
                <c:pt idx="5581">
                  <c:v>38412</c:v>
                </c:pt>
                <c:pt idx="5582">
                  <c:v>38413</c:v>
                </c:pt>
                <c:pt idx="5583">
                  <c:v>38414</c:v>
                </c:pt>
                <c:pt idx="5584">
                  <c:v>38415</c:v>
                </c:pt>
                <c:pt idx="5585">
                  <c:v>38416</c:v>
                </c:pt>
                <c:pt idx="5586">
                  <c:v>38417</c:v>
                </c:pt>
                <c:pt idx="5587">
                  <c:v>38418</c:v>
                </c:pt>
                <c:pt idx="5588">
                  <c:v>38419</c:v>
                </c:pt>
                <c:pt idx="5589">
                  <c:v>38420</c:v>
                </c:pt>
                <c:pt idx="5590">
                  <c:v>38421</c:v>
                </c:pt>
                <c:pt idx="5591">
                  <c:v>38422</c:v>
                </c:pt>
                <c:pt idx="5592">
                  <c:v>38423</c:v>
                </c:pt>
                <c:pt idx="5593">
                  <c:v>38424</c:v>
                </c:pt>
                <c:pt idx="5594">
                  <c:v>38425</c:v>
                </c:pt>
                <c:pt idx="5595">
                  <c:v>38426</c:v>
                </c:pt>
                <c:pt idx="5596">
                  <c:v>38427</c:v>
                </c:pt>
                <c:pt idx="5597">
                  <c:v>38428</c:v>
                </c:pt>
                <c:pt idx="5598">
                  <c:v>38429</c:v>
                </c:pt>
                <c:pt idx="5599">
                  <c:v>38430</c:v>
                </c:pt>
                <c:pt idx="5600">
                  <c:v>38431</c:v>
                </c:pt>
                <c:pt idx="5601">
                  <c:v>38432</c:v>
                </c:pt>
                <c:pt idx="5602">
                  <c:v>38433</c:v>
                </c:pt>
                <c:pt idx="5603">
                  <c:v>38434</c:v>
                </c:pt>
                <c:pt idx="5604">
                  <c:v>38435</c:v>
                </c:pt>
                <c:pt idx="5605">
                  <c:v>38436</c:v>
                </c:pt>
                <c:pt idx="5606">
                  <c:v>38437</c:v>
                </c:pt>
                <c:pt idx="5607">
                  <c:v>38438</c:v>
                </c:pt>
                <c:pt idx="5608">
                  <c:v>38439</c:v>
                </c:pt>
                <c:pt idx="5609">
                  <c:v>38440</c:v>
                </c:pt>
                <c:pt idx="5610">
                  <c:v>38441</c:v>
                </c:pt>
                <c:pt idx="5611">
                  <c:v>38442</c:v>
                </c:pt>
                <c:pt idx="5612">
                  <c:v>38443</c:v>
                </c:pt>
                <c:pt idx="5613">
                  <c:v>38444</c:v>
                </c:pt>
                <c:pt idx="5614">
                  <c:v>38445</c:v>
                </c:pt>
                <c:pt idx="5615">
                  <c:v>38446</c:v>
                </c:pt>
                <c:pt idx="5616">
                  <c:v>38447</c:v>
                </c:pt>
                <c:pt idx="5617">
                  <c:v>38448</c:v>
                </c:pt>
                <c:pt idx="5618">
                  <c:v>38449</c:v>
                </c:pt>
                <c:pt idx="5619">
                  <c:v>38450</c:v>
                </c:pt>
                <c:pt idx="5620">
                  <c:v>38451</c:v>
                </c:pt>
                <c:pt idx="5621">
                  <c:v>38452</c:v>
                </c:pt>
                <c:pt idx="5622">
                  <c:v>38453</c:v>
                </c:pt>
                <c:pt idx="5623">
                  <c:v>38454</c:v>
                </c:pt>
                <c:pt idx="5624">
                  <c:v>38455</c:v>
                </c:pt>
                <c:pt idx="5625">
                  <c:v>38456</c:v>
                </c:pt>
                <c:pt idx="5626">
                  <c:v>38457</c:v>
                </c:pt>
                <c:pt idx="5627">
                  <c:v>38458</c:v>
                </c:pt>
                <c:pt idx="5628">
                  <c:v>38459</c:v>
                </c:pt>
                <c:pt idx="5629">
                  <c:v>38460</c:v>
                </c:pt>
                <c:pt idx="5630">
                  <c:v>38461</c:v>
                </c:pt>
                <c:pt idx="5631">
                  <c:v>38462</c:v>
                </c:pt>
                <c:pt idx="5632">
                  <c:v>38463</c:v>
                </c:pt>
                <c:pt idx="5633">
                  <c:v>38464</c:v>
                </c:pt>
                <c:pt idx="5634">
                  <c:v>38465</c:v>
                </c:pt>
                <c:pt idx="5635">
                  <c:v>38466</c:v>
                </c:pt>
                <c:pt idx="5636">
                  <c:v>38467</c:v>
                </c:pt>
                <c:pt idx="5637">
                  <c:v>38468</c:v>
                </c:pt>
                <c:pt idx="5638">
                  <c:v>38469</c:v>
                </c:pt>
                <c:pt idx="5639">
                  <c:v>38470</c:v>
                </c:pt>
                <c:pt idx="5640">
                  <c:v>38471</c:v>
                </c:pt>
                <c:pt idx="5641">
                  <c:v>38472</c:v>
                </c:pt>
                <c:pt idx="5642">
                  <c:v>38473</c:v>
                </c:pt>
                <c:pt idx="5643">
                  <c:v>38474</c:v>
                </c:pt>
                <c:pt idx="5644">
                  <c:v>38475</c:v>
                </c:pt>
                <c:pt idx="5645">
                  <c:v>38476</c:v>
                </c:pt>
                <c:pt idx="5646">
                  <c:v>38477</c:v>
                </c:pt>
                <c:pt idx="5647">
                  <c:v>38478</c:v>
                </c:pt>
                <c:pt idx="5648">
                  <c:v>38479</c:v>
                </c:pt>
                <c:pt idx="5649">
                  <c:v>38480</c:v>
                </c:pt>
                <c:pt idx="5650">
                  <c:v>38481</c:v>
                </c:pt>
                <c:pt idx="5651">
                  <c:v>38482</c:v>
                </c:pt>
                <c:pt idx="5652">
                  <c:v>38483</c:v>
                </c:pt>
                <c:pt idx="5653">
                  <c:v>38484</c:v>
                </c:pt>
                <c:pt idx="5654">
                  <c:v>38485</c:v>
                </c:pt>
                <c:pt idx="5655">
                  <c:v>38486</c:v>
                </c:pt>
                <c:pt idx="5656">
                  <c:v>38487</c:v>
                </c:pt>
                <c:pt idx="5657">
                  <c:v>38488</c:v>
                </c:pt>
                <c:pt idx="5658">
                  <c:v>38489</c:v>
                </c:pt>
                <c:pt idx="5659">
                  <c:v>38490</c:v>
                </c:pt>
                <c:pt idx="5660">
                  <c:v>38491</c:v>
                </c:pt>
                <c:pt idx="5661">
                  <c:v>38492</c:v>
                </c:pt>
                <c:pt idx="5662">
                  <c:v>38493</c:v>
                </c:pt>
                <c:pt idx="5663">
                  <c:v>38494</c:v>
                </c:pt>
                <c:pt idx="5664">
                  <c:v>38495</c:v>
                </c:pt>
                <c:pt idx="5665">
                  <c:v>38496</c:v>
                </c:pt>
                <c:pt idx="5666">
                  <c:v>38497</c:v>
                </c:pt>
                <c:pt idx="5667">
                  <c:v>38498</c:v>
                </c:pt>
                <c:pt idx="5668">
                  <c:v>38499</c:v>
                </c:pt>
                <c:pt idx="5669">
                  <c:v>38500</c:v>
                </c:pt>
                <c:pt idx="5670">
                  <c:v>38501</c:v>
                </c:pt>
                <c:pt idx="5671">
                  <c:v>38502</c:v>
                </c:pt>
                <c:pt idx="5672">
                  <c:v>38503</c:v>
                </c:pt>
                <c:pt idx="5673">
                  <c:v>38504</c:v>
                </c:pt>
                <c:pt idx="5674">
                  <c:v>38505</c:v>
                </c:pt>
                <c:pt idx="5675">
                  <c:v>38506</c:v>
                </c:pt>
                <c:pt idx="5676">
                  <c:v>38507</c:v>
                </c:pt>
                <c:pt idx="5677">
                  <c:v>38508</c:v>
                </c:pt>
                <c:pt idx="5678">
                  <c:v>38509</c:v>
                </c:pt>
                <c:pt idx="5679">
                  <c:v>38510</c:v>
                </c:pt>
                <c:pt idx="5680">
                  <c:v>38511</c:v>
                </c:pt>
                <c:pt idx="5681">
                  <c:v>38512</c:v>
                </c:pt>
                <c:pt idx="5682">
                  <c:v>38513</c:v>
                </c:pt>
                <c:pt idx="5683">
                  <c:v>38514</c:v>
                </c:pt>
                <c:pt idx="5684">
                  <c:v>38515</c:v>
                </c:pt>
                <c:pt idx="5685">
                  <c:v>38516</c:v>
                </c:pt>
                <c:pt idx="5686">
                  <c:v>38517</c:v>
                </c:pt>
                <c:pt idx="5687">
                  <c:v>38518</c:v>
                </c:pt>
                <c:pt idx="5688">
                  <c:v>38519</c:v>
                </c:pt>
                <c:pt idx="5689">
                  <c:v>38520</c:v>
                </c:pt>
                <c:pt idx="5690">
                  <c:v>38521</c:v>
                </c:pt>
                <c:pt idx="5691">
                  <c:v>38522</c:v>
                </c:pt>
                <c:pt idx="5692">
                  <c:v>38523</c:v>
                </c:pt>
                <c:pt idx="5693">
                  <c:v>38524</c:v>
                </c:pt>
                <c:pt idx="5694">
                  <c:v>38525</c:v>
                </c:pt>
                <c:pt idx="5695">
                  <c:v>38526</c:v>
                </c:pt>
                <c:pt idx="5696">
                  <c:v>38527</c:v>
                </c:pt>
                <c:pt idx="5697">
                  <c:v>38528</c:v>
                </c:pt>
                <c:pt idx="5698">
                  <c:v>38529</c:v>
                </c:pt>
                <c:pt idx="5699">
                  <c:v>38530</c:v>
                </c:pt>
                <c:pt idx="5700">
                  <c:v>38531</c:v>
                </c:pt>
                <c:pt idx="5701">
                  <c:v>38532</c:v>
                </c:pt>
                <c:pt idx="5702">
                  <c:v>38533</c:v>
                </c:pt>
                <c:pt idx="5703">
                  <c:v>38534</c:v>
                </c:pt>
                <c:pt idx="5704">
                  <c:v>38535</c:v>
                </c:pt>
                <c:pt idx="5705">
                  <c:v>38536</c:v>
                </c:pt>
                <c:pt idx="5706">
                  <c:v>38537</c:v>
                </c:pt>
                <c:pt idx="5707">
                  <c:v>38538</c:v>
                </c:pt>
                <c:pt idx="5708">
                  <c:v>38539</c:v>
                </c:pt>
                <c:pt idx="5709">
                  <c:v>38540</c:v>
                </c:pt>
                <c:pt idx="5710">
                  <c:v>38541</c:v>
                </c:pt>
                <c:pt idx="5711">
                  <c:v>38542</c:v>
                </c:pt>
                <c:pt idx="5712">
                  <c:v>38543</c:v>
                </c:pt>
                <c:pt idx="5713">
                  <c:v>38544</c:v>
                </c:pt>
                <c:pt idx="5714">
                  <c:v>38545</c:v>
                </c:pt>
                <c:pt idx="5715">
                  <c:v>38546</c:v>
                </c:pt>
                <c:pt idx="5716">
                  <c:v>38547</c:v>
                </c:pt>
                <c:pt idx="5717">
                  <c:v>38548</c:v>
                </c:pt>
                <c:pt idx="5718">
                  <c:v>38549</c:v>
                </c:pt>
                <c:pt idx="5719">
                  <c:v>38550</c:v>
                </c:pt>
                <c:pt idx="5720">
                  <c:v>38551</c:v>
                </c:pt>
                <c:pt idx="5721">
                  <c:v>38552</c:v>
                </c:pt>
                <c:pt idx="5722">
                  <c:v>38553</c:v>
                </c:pt>
                <c:pt idx="5723">
                  <c:v>38554</c:v>
                </c:pt>
                <c:pt idx="5724">
                  <c:v>38555</c:v>
                </c:pt>
                <c:pt idx="5725">
                  <c:v>38556</c:v>
                </c:pt>
                <c:pt idx="5726">
                  <c:v>38557</c:v>
                </c:pt>
                <c:pt idx="5727">
                  <c:v>38558</c:v>
                </c:pt>
                <c:pt idx="5728">
                  <c:v>38559</c:v>
                </c:pt>
                <c:pt idx="5729">
                  <c:v>38560</c:v>
                </c:pt>
                <c:pt idx="5730">
                  <c:v>38561</c:v>
                </c:pt>
                <c:pt idx="5731">
                  <c:v>38562</c:v>
                </c:pt>
                <c:pt idx="5732">
                  <c:v>38563</c:v>
                </c:pt>
                <c:pt idx="5733">
                  <c:v>38564</c:v>
                </c:pt>
                <c:pt idx="5734">
                  <c:v>38565</c:v>
                </c:pt>
                <c:pt idx="5735">
                  <c:v>38566</c:v>
                </c:pt>
                <c:pt idx="5736">
                  <c:v>38567</c:v>
                </c:pt>
                <c:pt idx="5737">
                  <c:v>38568</c:v>
                </c:pt>
                <c:pt idx="5738">
                  <c:v>38569</c:v>
                </c:pt>
                <c:pt idx="5739">
                  <c:v>38570</c:v>
                </c:pt>
                <c:pt idx="5740">
                  <c:v>38571</c:v>
                </c:pt>
                <c:pt idx="5741">
                  <c:v>38572</c:v>
                </c:pt>
                <c:pt idx="5742">
                  <c:v>38573</c:v>
                </c:pt>
                <c:pt idx="5743">
                  <c:v>38574</c:v>
                </c:pt>
                <c:pt idx="5744">
                  <c:v>38575</c:v>
                </c:pt>
                <c:pt idx="5745">
                  <c:v>38576</c:v>
                </c:pt>
                <c:pt idx="5746">
                  <c:v>38577</c:v>
                </c:pt>
                <c:pt idx="5747">
                  <c:v>38578</c:v>
                </c:pt>
                <c:pt idx="5748">
                  <c:v>38579</c:v>
                </c:pt>
                <c:pt idx="5749">
                  <c:v>38580</c:v>
                </c:pt>
                <c:pt idx="5750">
                  <c:v>38581</c:v>
                </c:pt>
                <c:pt idx="5751">
                  <c:v>38582</c:v>
                </c:pt>
                <c:pt idx="5752">
                  <c:v>38583</c:v>
                </c:pt>
                <c:pt idx="5753">
                  <c:v>38584</c:v>
                </c:pt>
                <c:pt idx="5754">
                  <c:v>38585</c:v>
                </c:pt>
                <c:pt idx="5755">
                  <c:v>38586</c:v>
                </c:pt>
                <c:pt idx="5756">
                  <c:v>38587</c:v>
                </c:pt>
                <c:pt idx="5757">
                  <c:v>38588</c:v>
                </c:pt>
                <c:pt idx="5758">
                  <c:v>38589</c:v>
                </c:pt>
                <c:pt idx="5759">
                  <c:v>38590</c:v>
                </c:pt>
                <c:pt idx="5760">
                  <c:v>38591</c:v>
                </c:pt>
                <c:pt idx="5761">
                  <c:v>38592</c:v>
                </c:pt>
                <c:pt idx="5762">
                  <c:v>38593</c:v>
                </c:pt>
                <c:pt idx="5763">
                  <c:v>38594</c:v>
                </c:pt>
                <c:pt idx="5764">
                  <c:v>38595</c:v>
                </c:pt>
                <c:pt idx="5765">
                  <c:v>38596</c:v>
                </c:pt>
                <c:pt idx="5766">
                  <c:v>38597</c:v>
                </c:pt>
                <c:pt idx="5767">
                  <c:v>38598</c:v>
                </c:pt>
                <c:pt idx="5768">
                  <c:v>38599</c:v>
                </c:pt>
                <c:pt idx="5769">
                  <c:v>38600</c:v>
                </c:pt>
                <c:pt idx="5770">
                  <c:v>38601</c:v>
                </c:pt>
                <c:pt idx="5771">
                  <c:v>38602</c:v>
                </c:pt>
                <c:pt idx="5772">
                  <c:v>38603</c:v>
                </c:pt>
                <c:pt idx="5773">
                  <c:v>38604</c:v>
                </c:pt>
                <c:pt idx="5774">
                  <c:v>38605</c:v>
                </c:pt>
                <c:pt idx="5775">
                  <c:v>38606</c:v>
                </c:pt>
                <c:pt idx="5776">
                  <c:v>38607</c:v>
                </c:pt>
                <c:pt idx="5777">
                  <c:v>38608</c:v>
                </c:pt>
                <c:pt idx="5778">
                  <c:v>38609</c:v>
                </c:pt>
                <c:pt idx="5779">
                  <c:v>38610</c:v>
                </c:pt>
                <c:pt idx="5780">
                  <c:v>38611</c:v>
                </c:pt>
                <c:pt idx="5781">
                  <c:v>38612</c:v>
                </c:pt>
                <c:pt idx="5782">
                  <c:v>38613</c:v>
                </c:pt>
                <c:pt idx="5783">
                  <c:v>38614</c:v>
                </c:pt>
                <c:pt idx="5784">
                  <c:v>38615</c:v>
                </c:pt>
                <c:pt idx="5785">
                  <c:v>38616</c:v>
                </c:pt>
                <c:pt idx="5786">
                  <c:v>38617</c:v>
                </c:pt>
                <c:pt idx="5787">
                  <c:v>38618</c:v>
                </c:pt>
                <c:pt idx="5788">
                  <c:v>38619</c:v>
                </c:pt>
                <c:pt idx="5789">
                  <c:v>38620</c:v>
                </c:pt>
                <c:pt idx="5790">
                  <c:v>38621</c:v>
                </c:pt>
                <c:pt idx="5791">
                  <c:v>38622</c:v>
                </c:pt>
                <c:pt idx="5792">
                  <c:v>38623</c:v>
                </c:pt>
                <c:pt idx="5793">
                  <c:v>38624</c:v>
                </c:pt>
                <c:pt idx="5794">
                  <c:v>38625</c:v>
                </c:pt>
                <c:pt idx="5795">
                  <c:v>38626</c:v>
                </c:pt>
                <c:pt idx="5796">
                  <c:v>38627</c:v>
                </c:pt>
                <c:pt idx="5797">
                  <c:v>38628</c:v>
                </c:pt>
                <c:pt idx="5798">
                  <c:v>38629</c:v>
                </c:pt>
                <c:pt idx="5799">
                  <c:v>38630</c:v>
                </c:pt>
                <c:pt idx="5800">
                  <c:v>38631</c:v>
                </c:pt>
                <c:pt idx="5801">
                  <c:v>38632</c:v>
                </c:pt>
                <c:pt idx="5802">
                  <c:v>38633</c:v>
                </c:pt>
                <c:pt idx="5803">
                  <c:v>38634</c:v>
                </c:pt>
                <c:pt idx="5804">
                  <c:v>38635</c:v>
                </c:pt>
                <c:pt idx="5805">
                  <c:v>38636</c:v>
                </c:pt>
                <c:pt idx="5806">
                  <c:v>38637</c:v>
                </c:pt>
                <c:pt idx="5807">
                  <c:v>38638</c:v>
                </c:pt>
                <c:pt idx="5808">
                  <c:v>38639</c:v>
                </c:pt>
                <c:pt idx="5809">
                  <c:v>38640</c:v>
                </c:pt>
                <c:pt idx="5810">
                  <c:v>38641</c:v>
                </c:pt>
                <c:pt idx="5811">
                  <c:v>38642</c:v>
                </c:pt>
                <c:pt idx="5812">
                  <c:v>38643</c:v>
                </c:pt>
                <c:pt idx="5813">
                  <c:v>38644</c:v>
                </c:pt>
                <c:pt idx="5814">
                  <c:v>38645</c:v>
                </c:pt>
                <c:pt idx="5815">
                  <c:v>38646</c:v>
                </c:pt>
                <c:pt idx="5816">
                  <c:v>38647</c:v>
                </c:pt>
                <c:pt idx="5817">
                  <c:v>38648</c:v>
                </c:pt>
                <c:pt idx="5818">
                  <c:v>38649</c:v>
                </c:pt>
                <c:pt idx="5819">
                  <c:v>38650</c:v>
                </c:pt>
                <c:pt idx="5820">
                  <c:v>38651</c:v>
                </c:pt>
                <c:pt idx="5821">
                  <c:v>38652</c:v>
                </c:pt>
                <c:pt idx="5822">
                  <c:v>38653</c:v>
                </c:pt>
                <c:pt idx="5823">
                  <c:v>38654</c:v>
                </c:pt>
                <c:pt idx="5824">
                  <c:v>38655</c:v>
                </c:pt>
                <c:pt idx="5825">
                  <c:v>38656</c:v>
                </c:pt>
                <c:pt idx="5826">
                  <c:v>38657</c:v>
                </c:pt>
                <c:pt idx="5827">
                  <c:v>38658</c:v>
                </c:pt>
                <c:pt idx="5828">
                  <c:v>38659</c:v>
                </c:pt>
                <c:pt idx="5829">
                  <c:v>38660</c:v>
                </c:pt>
                <c:pt idx="5830">
                  <c:v>38661</c:v>
                </c:pt>
                <c:pt idx="5831">
                  <c:v>38662</c:v>
                </c:pt>
                <c:pt idx="5832">
                  <c:v>38663</c:v>
                </c:pt>
                <c:pt idx="5833">
                  <c:v>38664</c:v>
                </c:pt>
                <c:pt idx="5834">
                  <c:v>38665</c:v>
                </c:pt>
                <c:pt idx="5835">
                  <c:v>38666</c:v>
                </c:pt>
                <c:pt idx="5836">
                  <c:v>38667</c:v>
                </c:pt>
                <c:pt idx="5837">
                  <c:v>38668</c:v>
                </c:pt>
                <c:pt idx="5838">
                  <c:v>38669</c:v>
                </c:pt>
                <c:pt idx="5839">
                  <c:v>38670</c:v>
                </c:pt>
                <c:pt idx="5840">
                  <c:v>38671</c:v>
                </c:pt>
                <c:pt idx="5841">
                  <c:v>38672</c:v>
                </c:pt>
                <c:pt idx="5842">
                  <c:v>38673</c:v>
                </c:pt>
                <c:pt idx="5843">
                  <c:v>38674</c:v>
                </c:pt>
                <c:pt idx="5844">
                  <c:v>38675</c:v>
                </c:pt>
                <c:pt idx="5845">
                  <c:v>38676</c:v>
                </c:pt>
                <c:pt idx="5846">
                  <c:v>38677</c:v>
                </c:pt>
                <c:pt idx="5847">
                  <c:v>38678</c:v>
                </c:pt>
                <c:pt idx="5848">
                  <c:v>38679</c:v>
                </c:pt>
                <c:pt idx="5849">
                  <c:v>38680</c:v>
                </c:pt>
                <c:pt idx="5850">
                  <c:v>38681</c:v>
                </c:pt>
                <c:pt idx="5851">
                  <c:v>38682</c:v>
                </c:pt>
                <c:pt idx="5852">
                  <c:v>38683</c:v>
                </c:pt>
                <c:pt idx="5853">
                  <c:v>38684</c:v>
                </c:pt>
                <c:pt idx="5854">
                  <c:v>38685</c:v>
                </c:pt>
                <c:pt idx="5855">
                  <c:v>38686</c:v>
                </c:pt>
                <c:pt idx="5856">
                  <c:v>38687</c:v>
                </c:pt>
                <c:pt idx="5857">
                  <c:v>38688</c:v>
                </c:pt>
                <c:pt idx="5858">
                  <c:v>38689</c:v>
                </c:pt>
                <c:pt idx="5859">
                  <c:v>38690</c:v>
                </c:pt>
                <c:pt idx="5860">
                  <c:v>38691</c:v>
                </c:pt>
                <c:pt idx="5861">
                  <c:v>38692</c:v>
                </c:pt>
                <c:pt idx="5862">
                  <c:v>38693</c:v>
                </c:pt>
                <c:pt idx="5863">
                  <c:v>38694</c:v>
                </c:pt>
                <c:pt idx="5864">
                  <c:v>38695</c:v>
                </c:pt>
                <c:pt idx="5865">
                  <c:v>38696</c:v>
                </c:pt>
                <c:pt idx="5866">
                  <c:v>38697</c:v>
                </c:pt>
                <c:pt idx="5867">
                  <c:v>38698</c:v>
                </c:pt>
                <c:pt idx="5868">
                  <c:v>38699</c:v>
                </c:pt>
                <c:pt idx="5869">
                  <c:v>38700</c:v>
                </c:pt>
                <c:pt idx="5870">
                  <c:v>38701</c:v>
                </c:pt>
                <c:pt idx="5871">
                  <c:v>38702</c:v>
                </c:pt>
                <c:pt idx="5872">
                  <c:v>38703</c:v>
                </c:pt>
                <c:pt idx="5873">
                  <c:v>38704</c:v>
                </c:pt>
                <c:pt idx="5874">
                  <c:v>38705</c:v>
                </c:pt>
                <c:pt idx="5875">
                  <c:v>38706</c:v>
                </c:pt>
                <c:pt idx="5876">
                  <c:v>38707</c:v>
                </c:pt>
                <c:pt idx="5877">
                  <c:v>38708</c:v>
                </c:pt>
                <c:pt idx="5878">
                  <c:v>38709</c:v>
                </c:pt>
                <c:pt idx="5879">
                  <c:v>38710</c:v>
                </c:pt>
                <c:pt idx="5880">
                  <c:v>38711</c:v>
                </c:pt>
                <c:pt idx="5881">
                  <c:v>38712</c:v>
                </c:pt>
                <c:pt idx="5882">
                  <c:v>38713</c:v>
                </c:pt>
                <c:pt idx="5883">
                  <c:v>38714</c:v>
                </c:pt>
                <c:pt idx="5884">
                  <c:v>38715</c:v>
                </c:pt>
                <c:pt idx="5885">
                  <c:v>38716</c:v>
                </c:pt>
                <c:pt idx="5886">
                  <c:v>38717</c:v>
                </c:pt>
                <c:pt idx="5887">
                  <c:v>38718</c:v>
                </c:pt>
                <c:pt idx="5888">
                  <c:v>38719</c:v>
                </c:pt>
                <c:pt idx="5889">
                  <c:v>38720</c:v>
                </c:pt>
                <c:pt idx="5890">
                  <c:v>38721</c:v>
                </c:pt>
                <c:pt idx="5891">
                  <c:v>38722</c:v>
                </c:pt>
                <c:pt idx="5892">
                  <c:v>38723</c:v>
                </c:pt>
                <c:pt idx="5893">
                  <c:v>38724</c:v>
                </c:pt>
                <c:pt idx="5894">
                  <c:v>38725</c:v>
                </c:pt>
                <c:pt idx="5895">
                  <c:v>38726</c:v>
                </c:pt>
                <c:pt idx="5896">
                  <c:v>38727</c:v>
                </c:pt>
                <c:pt idx="5897">
                  <c:v>38728</c:v>
                </c:pt>
                <c:pt idx="5898">
                  <c:v>38729</c:v>
                </c:pt>
                <c:pt idx="5899">
                  <c:v>38730</c:v>
                </c:pt>
                <c:pt idx="5900">
                  <c:v>38731</c:v>
                </c:pt>
                <c:pt idx="5901">
                  <c:v>38732</c:v>
                </c:pt>
                <c:pt idx="5902">
                  <c:v>38733</c:v>
                </c:pt>
                <c:pt idx="5903">
                  <c:v>38734</c:v>
                </c:pt>
                <c:pt idx="5904">
                  <c:v>38735</c:v>
                </c:pt>
                <c:pt idx="5905">
                  <c:v>38736</c:v>
                </c:pt>
                <c:pt idx="5906">
                  <c:v>38737</c:v>
                </c:pt>
                <c:pt idx="5907">
                  <c:v>38738</c:v>
                </c:pt>
                <c:pt idx="5908">
                  <c:v>38739</c:v>
                </c:pt>
                <c:pt idx="5909">
                  <c:v>38740</c:v>
                </c:pt>
                <c:pt idx="5910">
                  <c:v>38741</c:v>
                </c:pt>
                <c:pt idx="5911">
                  <c:v>38742</c:v>
                </c:pt>
                <c:pt idx="5912">
                  <c:v>38743</c:v>
                </c:pt>
                <c:pt idx="5913">
                  <c:v>38744</c:v>
                </c:pt>
                <c:pt idx="5914">
                  <c:v>38745</c:v>
                </c:pt>
                <c:pt idx="5915">
                  <c:v>38746</c:v>
                </c:pt>
                <c:pt idx="5916">
                  <c:v>38747</c:v>
                </c:pt>
                <c:pt idx="5917">
                  <c:v>38748</c:v>
                </c:pt>
                <c:pt idx="5918">
                  <c:v>38749</c:v>
                </c:pt>
                <c:pt idx="5919">
                  <c:v>38750</c:v>
                </c:pt>
                <c:pt idx="5920">
                  <c:v>38751</c:v>
                </c:pt>
                <c:pt idx="5921">
                  <c:v>38752</c:v>
                </c:pt>
                <c:pt idx="5922">
                  <c:v>38753</c:v>
                </c:pt>
                <c:pt idx="5923">
                  <c:v>38754</c:v>
                </c:pt>
                <c:pt idx="5924">
                  <c:v>38755</c:v>
                </c:pt>
                <c:pt idx="5925">
                  <c:v>38756</c:v>
                </c:pt>
                <c:pt idx="5926">
                  <c:v>38757</c:v>
                </c:pt>
                <c:pt idx="5927">
                  <c:v>38758</c:v>
                </c:pt>
                <c:pt idx="5928">
                  <c:v>38759</c:v>
                </c:pt>
                <c:pt idx="5929">
                  <c:v>38760</c:v>
                </c:pt>
                <c:pt idx="5930">
                  <c:v>38761</c:v>
                </c:pt>
                <c:pt idx="5931">
                  <c:v>38762</c:v>
                </c:pt>
                <c:pt idx="5932">
                  <c:v>38763</c:v>
                </c:pt>
                <c:pt idx="5933">
                  <c:v>38764</c:v>
                </c:pt>
                <c:pt idx="5934">
                  <c:v>38765</c:v>
                </c:pt>
                <c:pt idx="5935">
                  <c:v>38766</c:v>
                </c:pt>
                <c:pt idx="5936">
                  <c:v>38767</c:v>
                </c:pt>
                <c:pt idx="5937">
                  <c:v>38768</c:v>
                </c:pt>
                <c:pt idx="5938">
                  <c:v>38769</c:v>
                </c:pt>
                <c:pt idx="5939">
                  <c:v>38770</c:v>
                </c:pt>
                <c:pt idx="5940">
                  <c:v>38771</c:v>
                </c:pt>
                <c:pt idx="5941">
                  <c:v>38772</c:v>
                </c:pt>
                <c:pt idx="5942">
                  <c:v>38773</c:v>
                </c:pt>
                <c:pt idx="5943">
                  <c:v>38774</c:v>
                </c:pt>
                <c:pt idx="5944">
                  <c:v>38775</c:v>
                </c:pt>
                <c:pt idx="5945">
                  <c:v>38776</c:v>
                </c:pt>
                <c:pt idx="5946">
                  <c:v>38777</c:v>
                </c:pt>
                <c:pt idx="5947">
                  <c:v>38778</c:v>
                </c:pt>
                <c:pt idx="5948">
                  <c:v>38779</c:v>
                </c:pt>
                <c:pt idx="5949">
                  <c:v>38780</c:v>
                </c:pt>
                <c:pt idx="5950">
                  <c:v>38781</c:v>
                </c:pt>
                <c:pt idx="5951">
                  <c:v>38782</c:v>
                </c:pt>
                <c:pt idx="5952">
                  <c:v>38783</c:v>
                </c:pt>
                <c:pt idx="5953">
                  <c:v>38784</c:v>
                </c:pt>
                <c:pt idx="5954">
                  <c:v>38785</c:v>
                </c:pt>
                <c:pt idx="5955">
                  <c:v>38786</c:v>
                </c:pt>
                <c:pt idx="5956">
                  <c:v>38787</c:v>
                </c:pt>
                <c:pt idx="5957">
                  <c:v>38788</c:v>
                </c:pt>
                <c:pt idx="5958">
                  <c:v>38789</c:v>
                </c:pt>
                <c:pt idx="5959">
                  <c:v>38790</c:v>
                </c:pt>
                <c:pt idx="5960">
                  <c:v>38791</c:v>
                </c:pt>
                <c:pt idx="5961">
                  <c:v>38792</c:v>
                </c:pt>
                <c:pt idx="5962">
                  <c:v>38793</c:v>
                </c:pt>
                <c:pt idx="5963">
                  <c:v>38794</c:v>
                </c:pt>
                <c:pt idx="5964">
                  <c:v>38795</c:v>
                </c:pt>
                <c:pt idx="5965">
                  <c:v>38796</c:v>
                </c:pt>
                <c:pt idx="5966">
                  <c:v>38797</c:v>
                </c:pt>
                <c:pt idx="5967">
                  <c:v>38798</c:v>
                </c:pt>
                <c:pt idx="5968">
                  <c:v>38799</c:v>
                </c:pt>
                <c:pt idx="5969">
                  <c:v>38800</c:v>
                </c:pt>
                <c:pt idx="5970">
                  <c:v>38801</c:v>
                </c:pt>
                <c:pt idx="5971">
                  <c:v>38802</c:v>
                </c:pt>
                <c:pt idx="5972">
                  <c:v>38803</c:v>
                </c:pt>
                <c:pt idx="5973">
                  <c:v>38804</c:v>
                </c:pt>
                <c:pt idx="5974">
                  <c:v>38805</c:v>
                </c:pt>
                <c:pt idx="5975">
                  <c:v>38806</c:v>
                </c:pt>
                <c:pt idx="5976">
                  <c:v>38807</c:v>
                </c:pt>
                <c:pt idx="5977">
                  <c:v>38808</c:v>
                </c:pt>
                <c:pt idx="5978">
                  <c:v>38809</c:v>
                </c:pt>
                <c:pt idx="5979">
                  <c:v>38810</c:v>
                </c:pt>
                <c:pt idx="5980">
                  <c:v>38811</c:v>
                </c:pt>
                <c:pt idx="5981">
                  <c:v>38812</c:v>
                </c:pt>
                <c:pt idx="5982">
                  <c:v>38813</c:v>
                </c:pt>
                <c:pt idx="5983">
                  <c:v>38814</c:v>
                </c:pt>
                <c:pt idx="5984">
                  <c:v>38815</c:v>
                </c:pt>
                <c:pt idx="5985">
                  <c:v>38816</c:v>
                </c:pt>
                <c:pt idx="5986">
                  <c:v>38817</c:v>
                </c:pt>
                <c:pt idx="5987">
                  <c:v>38818</c:v>
                </c:pt>
                <c:pt idx="5988">
                  <c:v>38819</c:v>
                </c:pt>
                <c:pt idx="5989">
                  <c:v>38820</c:v>
                </c:pt>
                <c:pt idx="5990">
                  <c:v>38821</c:v>
                </c:pt>
                <c:pt idx="5991">
                  <c:v>38822</c:v>
                </c:pt>
                <c:pt idx="5992">
                  <c:v>38823</c:v>
                </c:pt>
                <c:pt idx="5993">
                  <c:v>38824</c:v>
                </c:pt>
                <c:pt idx="5994">
                  <c:v>38825</c:v>
                </c:pt>
                <c:pt idx="5995">
                  <c:v>38826</c:v>
                </c:pt>
                <c:pt idx="5996">
                  <c:v>38827</c:v>
                </c:pt>
                <c:pt idx="5997">
                  <c:v>38828</c:v>
                </c:pt>
                <c:pt idx="5998">
                  <c:v>38829</c:v>
                </c:pt>
                <c:pt idx="5999">
                  <c:v>38830</c:v>
                </c:pt>
                <c:pt idx="6000">
                  <c:v>38831</c:v>
                </c:pt>
                <c:pt idx="6001">
                  <c:v>38832</c:v>
                </c:pt>
                <c:pt idx="6002">
                  <c:v>38833</c:v>
                </c:pt>
                <c:pt idx="6003">
                  <c:v>38834</c:v>
                </c:pt>
                <c:pt idx="6004">
                  <c:v>38835</c:v>
                </c:pt>
                <c:pt idx="6005">
                  <c:v>38836</c:v>
                </c:pt>
                <c:pt idx="6006">
                  <c:v>38837</c:v>
                </c:pt>
                <c:pt idx="6007">
                  <c:v>38838</c:v>
                </c:pt>
                <c:pt idx="6008">
                  <c:v>38839</c:v>
                </c:pt>
                <c:pt idx="6009">
                  <c:v>38840</c:v>
                </c:pt>
                <c:pt idx="6010">
                  <c:v>38841</c:v>
                </c:pt>
                <c:pt idx="6011">
                  <c:v>38842</c:v>
                </c:pt>
                <c:pt idx="6012">
                  <c:v>38843</c:v>
                </c:pt>
                <c:pt idx="6013">
                  <c:v>38844</c:v>
                </c:pt>
                <c:pt idx="6014">
                  <c:v>38845</c:v>
                </c:pt>
                <c:pt idx="6015">
                  <c:v>38846</c:v>
                </c:pt>
                <c:pt idx="6016">
                  <c:v>38847</c:v>
                </c:pt>
                <c:pt idx="6017">
                  <c:v>38848</c:v>
                </c:pt>
                <c:pt idx="6018">
                  <c:v>38849</c:v>
                </c:pt>
                <c:pt idx="6019">
                  <c:v>38850</c:v>
                </c:pt>
                <c:pt idx="6020">
                  <c:v>38851</c:v>
                </c:pt>
                <c:pt idx="6021">
                  <c:v>38852</c:v>
                </c:pt>
                <c:pt idx="6022">
                  <c:v>38853</c:v>
                </c:pt>
                <c:pt idx="6023">
                  <c:v>38854</c:v>
                </c:pt>
                <c:pt idx="6024">
                  <c:v>38855</c:v>
                </c:pt>
                <c:pt idx="6025">
                  <c:v>38856</c:v>
                </c:pt>
                <c:pt idx="6026">
                  <c:v>38857</c:v>
                </c:pt>
                <c:pt idx="6027">
                  <c:v>38858</c:v>
                </c:pt>
                <c:pt idx="6028">
                  <c:v>38859</c:v>
                </c:pt>
                <c:pt idx="6029">
                  <c:v>38860</c:v>
                </c:pt>
                <c:pt idx="6030">
                  <c:v>38861</c:v>
                </c:pt>
                <c:pt idx="6031">
                  <c:v>38862</c:v>
                </c:pt>
                <c:pt idx="6032">
                  <c:v>38863</c:v>
                </c:pt>
                <c:pt idx="6033">
                  <c:v>38864</c:v>
                </c:pt>
                <c:pt idx="6034">
                  <c:v>38865</c:v>
                </c:pt>
                <c:pt idx="6035">
                  <c:v>38866</c:v>
                </c:pt>
                <c:pt idx="6036">
                  <c:v>38867</c:v>
                </c:pt>
                <c:pt idx="6037">
                  <c:v>38868</c:v>
                </c:pt>
                <c:pt idx="6038">
                  <c:v>38869</c:v>
                </c:pt>
                <c:pt idx="6039">
                  <c:v>38870</c:v>
                </c:pt>
                <c:pt idx="6040">
                  <c:v>38871</c:v>
                </c:pt>
                <c:pt idx="6041">
                  <c:v>38872</c:v>
                </c:pt>
                <c:pt idx="6042">
                  <c:v>38873</c:v>
                </c:pt>
                <c:pt idx="6043">
                  <c:v>38874</c:v>
                </c:pt>
                <c:pt idx="6044">
                  <c:v>38875</c:v>
                </c:pt>
                <c:pt idx="6045">
                  <c:v>38876</c:v>
                </c:pt>
                <c:pt idx="6046">
                  <c:v>38877</c:v>
                </c:pt>
                <c:pt idx="6047">
                  <c:v>38878</c:v>
                </c:pt>
                <c:pt idx="6048">
                  <c:v>38879</c:v>
                </c:pt>
                <c:pt idx="6049">
                  <c:v>38880</c:v>
                </c:pt>
                <c:pt idx="6050">
                  <c:v>38881</c:v>
                </c:pt>
                <c:pt idx="6051">
                  <c:v>38882</c:v>
                </c:pt>
                <c:pt idx="6052">
                  <c:v>38883</c:v>
                </c:pt>
                <c:pt idx="6053">
                  <c:v>38884</c:v>
                </c:pt>
                <c:pt idx="6054">
                  <c:v>38885</c:v>
                </c:pt>
                <c:pt idx="6055">
                  <c:v>38886</c:v>
                </c:pt>
                <c:pt idx="6056">
                  <c:v>38887</c:v>
                </c:pt>
                <c:pt idx="6057">
                  <c:v>38888</c:v>
                </c:pt>
                <c:pt idx="6058">
                  <c:v>38889</c:v>
                </c:pt>
                <c:pt idx="6059">
                  <c:v>38890</c:v>
                </c:pt>
                <c:pt idx="6060">
                  <c:v>38891</c:v>
                </c:pt>
                <c:pt idx="6061">
                  <c:v>38892</c:v>
                </c:pt>
                <c:pt idx="6062">
                  <c:v>38893</c:v>
                </c:pt>
                <c:pt idx="6063">
                  <c:v>38894</c:v>
                </c:pt>
                <c:pt idx="6064">
                  <c:v>38895</c:v>
                </c:pt>
                <c:pt idx="6065">
                  <c:v>38896</c:v>
                </c:pt>
                <c:pt idx="6066">
                  <c:v>38897</c:v>
                </c:pt>
                <c:pt idx="6067">
                  <c:v>38898</c:v>
                </c:pt>
                <c:pt idx="6068">
                  <c:v>38899</c:v>
                </c:pt>
                <c:pt idx="6069">
                  <c:v>38900</c:v>
                </c:pt>
                <c:pt idx="6070">
                  <c:v>38901</c:v>
                </c:pt>
                <c:pt idx="6071">
                  <c:v>38902</c:v>
                </c:pt>
                <c:pt idx="6072">
                  <c:v>38903</c:v>
                </c:pt>
                <c:pt idx="6073">
                  <c:v>38904</c:v>
                </c:pt>
                <c:pt idx="6074">
                  <c:v>38905</c:v>
                </c:pt>
                <c:pt idx="6075">
                  <c:v>38906</c:v>
                </c:pt>
                <c:pt idx="6076">
                  <c:v>38907</c:v>
                </c:pt>
                <c:pt idx="6077">
                  <c:v>38908</c:v>
                </c:pt>
                <c:pt idx="6078">
                  <c:v>38909</c:v>
                </c:pt>
                <c:pt idx="6079">
                  <c:v>38910</c:v>
                </c:pt>
                <c:pt idx="6080">
                  <c:v>38911</c:v>
                </c:pt>
                <c:pt idx="6081">
                  <c:v>38912</c:v>
                </c:pt>
                <c:pt idx="6082">
                  <c:v>38913</c:v>
                </c:pt>
                <c:pt idx="6083">
                  <c:v>38914</c:v>
                </c:pt>
                <c:pt idx="6084">
                  <c:v>38915</c:v>
                </c:pt>
                <c:pt idx="6085">
                  <c:v>38916</c:v>
                </c:pt>
                <c:pt idx="6086">
                  <c:v>38917</c:v>
                </c:pt>
                <c:pt idx="6087">
                  <c:v>38918</c:v>
                </c:pt>
                <c:pt idx="6088">
                  <c:v>38919</c:v>
                </c:pt>
                <c:pt idx="6089">
                  <c:v>38920</c:v>
                </c:pt>
                <c:pt idx="6090">
                  <c:v>38921</c:v>
                </c:pt>
                <c:pt idx="6091">
                  <c:v>38922</c:v>
                </c:pt>
                <c:pt idx="6092">
                  <c:v>38923</c:v>
                </c:pt>
                <c:pt idx="6093">
                  <c:v>38924</c:v>
                </c:pt>
                <c:pt idx="6094">
                  <c:v>38925</c:v>
                </c:pt>
                <c:pt idx="6095">
                  <c:v>38926</c:v>
                </c:pt>
                <c:pt idx="6096">
                  <c:v>38927</c:v>
                </c:pt>
                <c:pt idx="6097">
                  <c:v>38928</c:v>
                </c:pt>
                <c:pt idx="6098">
                  <c:v>38929</c:v>
                </c:pt>
                <c:pt idx="6099">
                  <c:v>38930</c:v>
                </c:pt>
                <c:pt idx="6100">
                  <c:v>38931</c:v>
                </c:pt>
                <c:pt idx="6101">
                  <c:v>38932</c:v>
                </c:pt>
                <c:pt idx="6102">
                  <c:v>38933</c:v>
                </c:pt>
                <c:pt idx="6103">
                  <c:v>38934</c:v>
                </c:pt>
                <c:pt idx="6104">
                  <c:v>38935</c:v>
                </c:pt>
                <c:pt idx="6105">
                  <c:v>38936</c:v>
                </c:pt>
                <c:pt idx="6106">
                  <c:v>38937</c:v>
                </c:pt>
                <c:pt idx="6107">
                  <c:v>38938</c:v>
                </c:pt>
                <c:pt idx="6108">
                  <c:v>38939</c:v>
                </c:pt>
                <c:pt idx="6109">
                  <c:v>38940</c:v>
                </c:pt>
                <c:pt idx="6110">
                  <c:v>38941</c:v>
                </c:pt>
                <c:pt idx="6111">
                  <c:v>38942</c:v>
                </c:pt>
                <c:pt idx="6112">
                  <c:v>38943</c:v>
                </c:pt>
                <c:pt idx="6113">
                  <c:v>38944</c:v>
                </c:pt>
                <c:pt idx="6114">
                  <c:v>38945</c:v>
                </c:pt>
                <c:pt idx="6115">
                  <c:v>38946</c:v>
                </c:pt>
                <c:pt idx="6116">
                  <c:v>38947</c:v>
                </c:pt>
                <c:pt idx="6117">
                  <c:v>38948</c:v>
                </c:pt>
                <c:pt idx="6118">
                  <c:v>38949</c:v>
                </c:pt>
                <c:pt idx="6119">
                  <c:v>38950</c:v>
                </c:pt>
                <c:pt idx="6120">
                  <c:v>38951</c:v>
                </c:pt>
                <c:pt idx="6121">
                  <c:v>38952</c:v>
                </c:pt>
                <c:pt idx="6122">
                  <c:v>38953</c:v>
                </c:pt>
                <c:pt idx="6123">
                  <c:v>38954</c:v>
                </c:pt>
                <c:pt idx="6124">
                  <c:v>38955</c:v>
                </c:pt>
                <c:pt idx="6125">
                  <c:v>38956</c:v>
                </c:pt>
                <c:pt idx="6126">
                  <c:v>38957</c:v>
                </c:pt>
                <c:pt idx="6127">
                  <c:v>38958</c:v>
                </c:pt>
                <c:pt idx="6128">
                  <c:v>38959</c:v>
                </c:pt>
                <c:pt idx="6129">
                  <c:v>38960</c:v>
                </c:pt>
                <c:pt idx="6130">
                  <c:v>38961</c:v>
                </c:pt>
                <c:pt idx="6131">
                  <c:v>38962</c:v>
                </c:pt>
                <c:pt idx="6132">
                  <c:v>38963</c:v>
                </c:pt>
                <c:pt idx="6133">
                  <c:v>38964</c:v>
                </c:pt>
                <c:pt idx="6134">
                  <c:v>38965</c:v>
                </c:pt>
                <c:pt idx="6135">
                  <c:v>38966</c:v>
                </c:pt>
                <c:pt idx="6136">
                  <c:v>38967</c:v>
                </c:pt>
                <c:pt idx="6137">
                  <c:v>38968</c:v>
                </c:pt>
                <c:pt idx="6138">
                  <c:v>38969</c:v>
                </c:pt>
                <c:pt idx="6139">
                  <c:v>38970</c:v>
                </c:pt>
                <c:pt idx="6140">
                  <c:v>38971</c:v>
                </c:pt>
                <c:pt idx="6141">
                  <c:v>38972</c:v>
                </c:pt>
                <c:pt idx="6142">
                  <c:v>38973</c:v>
                </c:pt>
                <c:pt idx="6143">
                  <c:v>38974</c:v>
                </c:pt>
                <c:pt idx="6144">
                  <c:v>38975</c:v>
                </c:pt>
                <c:pt idx="6145">
                  <c:v>38976</c:v>
                </c:pt>
                <c:pt idx="6146">
                  <c:v>38977</c:v>
                </c:pt>
                <c:pt idx="6147">
                  <c:v>38978</c:v>
                </c:pt>
                <c:pt idx="6148">
                  <c:v>38979</c:v>
                </c:pt>
                <c:pt idx="6149">
                  <c:v>38980</c:v>
                </c:pt>
                <c:pt idx="6150">
                  <c:v>38981</c:v>
                </c:pt>
                <c:pt idx="6151">
                  <c:v>38982</c:v>
                </c:pt>
                <c:pt idx="6152">
                  <c:v>38983</c:v>
                </c:pt>
                <c:pt idx="6153">
                  <c:v>38984</c:v>
                </c:pt>
                <c:pt idx="6154">
                  <c:v>38985</c:v>
                </c:pt>
                <c:pt idx="6155">
                  <c:v>38986</c:v>
                </c:pt>
                <c:pt idx="6156">
                  <c:v>38987</c:v>
                </c:pt>
                <c:pt idx="6157">
                  <c:v>38988</c:v>
                </c:pt>
                <c:pt idx="6158">
                  <c:v>38989</c:v>
                </c:pt>
                <c:pt idx="6159">
                  <c:v>38990</c:v>
                </c:pt>
                <c:pt idx="6160">
                  <c:v>38991</c:v>
                </c:pt>
                <c:pt idx="6161">
                  <c:v>38992</c:v>
                </c:pt>
                <c:pt idx="6162">
                  <c:v>38993</c:v>
                </c:pt>
                <c:pt idx="6163">
                  <c:v>38994</c:v>
                </c:pt>
                <c:pt idx="6164">
                  <c:v>38995</c:v>
                </c:pt>
                <c:pt idx="6165">
                  <c:v>38996</c:v>
                </c:pt>
                <c:pt idx="6166">
                  <c:v>38997</c:v>
                </c:pt>
                <c:pt idx="6167">
                  <c:v>38998</c:v>
                </c:pt>
                <c:pt idx="6168">
                  <c:v>38999</c:v>
                </c:pt>
                <c:pt idx="6169">
                  <c:v>39000</c:v>
                </c:pt>
                <c:pt idx="6170">
                  <c:v>39001</c:v>
                </c:pt>
                <c:pt idx="6171">
                  <c:v>39002</c:v>
                </c:pt>
                <c:pt idx="6172">
                  <c:v>39003</c:v>
                </c:pt>
                <c:pt idx="6173">
                  <c:v>39004</c:v>
                </c:pt>
                <c:pt idx="6174">
                  <c:v>39005</c:v>
                </c:pt>
                <c:pt idx="6175">
                  <c:v>39006</c:v>
                </c:pt>
                <c:pt idx="6176">
                  <c:v>39007</c:v>
                </c:pt>
                <c:pt idx="6177">
                  <c:v>39008</c:v>
                </c:pt>
                <c:pt idx="6178">
                  <c:v>39009</c:v>
                </c:pt>
                <c:pt idx="6179">
                  <c:v>39010</c:v>
                </c:pt>
                <c:pt idx="6180">
                  <c:v>39011</c:v>
                </c:pt>
                <c:pt idx="6181">
                  <c:v>39012</c:v>
                </c:pt>
                <c:pt idx="6182">
                  <c:v>39013</c:v>
                </c:pt>
                <c:pt idx="6183">
                  <c:v>39014</c:v>
                </c:pt>
                <c:pt idx="6184">
                  <c:v>39015</c:v>
                </c:pt>
                <c:pt idx="6185">
                  <c:v>39016</c:v>
                </c:pt>
                <c:pt idx="6186">
                  <c:v>39017</c:v>
                </c:pt>
                <c:pt idx="6187">
                  <c:v>39018</c:v>
                </c:pt>
                <c:pt idx="6188">
                  <c:v>39019</c:v>
                </c:pt>
                <c:pt idx="6189">
                  <c:v>39020</c:v>
                </c:pt>
                <c:pt idx="6190">
                  <c:v>39021</c:v>
                </c:pt>
                <c:pt idx="6191">
                  <c:v>39022</c:v>
                </c:pt>
                <c:pt idx="6192">
                  <c:v>39023</c:v>
                </c:pt>
                <c:pt idx="6193">
                  <c:v>39024</c:v>
                </c:pt>
                <c:pt idx="6194">
                  <c:v>39025</c:v>
                </c:pt>
                <c:pt idx="6195">
                  <c:v>39026</c:v>
                </c:pt>
                <c:pt idx="6196">
                  <c:v>39027</c:v>
                </c:pt>
                <c:pt idx="6197">
                  <c:v>39028</c:v>
                </c:pt>
                <c:pt idx="6198">
                  <c:v>39029</c:v>
                </c:pt>
                <c:pt idx="6199">
                  <c:v>39030</c:v>
                </c:pt>
                <c:pt idx="6200">
                  <c:v>39031</c:v>
                </c:pt>
                <c:pt idx="6201">
                  <c:v>39032</c:v>
                </c:pt>
                <c:pt idx="6202">
                  <c:v>39033</c:v>
                </c:pt>
                <c:pt idx="6203">
                  <c:v>39034</c:v>
                </c:pt>
                <c:pt idx="6204">
                  <c:v>39035</c:v>
                </c:pt>
                <c:pt idx="6205">
                  <c:v>39036</c:v>
                </c:pt>
                <c:pt idx="6206">
                  <c:v>39037</c:v>
                </c:pt>
                <c:pt idx="6207">
                  <c:v>39038</c:v>
                </c:pt>
                <c:pt idx="6208">
                  <c:v>39039</c:v>
                </c:pt>
                <c:pt idx="6209">
                  <c:v>39040</c:v>
                </c:pt>
                <c:pt idx="6210">
                  <c:v>39041</c:v>
                </c:pt>
                <c:pt idx="6211">
                  <c:v>39042</c:v>
                </c:pt>
                <c:pt idx="6212">
                  <c:v>39043</c:v>
                </c:pt>
                <c:pt idx="6213">
                  <c:v>39044</c:v>
                </c:pt>
                <c:pt idx="6214">
                  <c:v>39045</c:v>
                </c:pt>
                <c:pt idx="6215">
                  <c:v>39046</c:v>
                </c:pt>
                <c:pt idx="6216">
                  <c:v>39047</c:v>
                </c:pt>
                <c:pt idx="6217">
                  <c:v>39048</c:v>
                </c:pt>
                <c:pt idx="6218">
                  <c:v>39049</c:v>
                </c:pt>
                <c:pt idx="6219">
                  <c:v>39050</c:v>
                </c:pt>
                <c:pt idx="6220">
                  <c:v>39051</c:v>
                </c:pt>
                <c:pt idx="6221">
                  <c:v>39052</c:v>
                </c:pt>
                <c:pt idx="6222">
                  <c:v>39053</c:v>
                </c:pt>
                <c:pt idx="6223">
                  <c:v>39054</c:v>
                </c:pt>
                <c:pt idx="6224">
                  <c:v>39055</c:v>
                </c:pt>
                <c:pt idx="6225">
                  <c:v>39056</c:v>
                </c:pt>
                <c:pt idx="6226">
                  <c:v>39057</c:v>
                </c:pt>
                <c:pt idx="6227">
                  <c:v>39058</c:v>
                </c:pt>
                <c:pt idx="6228">
                  <c:v>39059</c:v>
                </c:pt>
                <c:pt idx="6229">
                  <c:v>39060</c:v>
                </c:pt>
                <c:pt idx="6230">
                  <c:v>39061</c:v>
                </c:pt>
                <c:pt idx="6231">
                  <c:v>39062</c:v>
                </c:pt>
                <c:pt idx="6232">
                  <c:v>39063</c:v>
                </c:pt>
                <c:pt idx="6233">
                  <c:v>39064</c:v>
                </c:pt>
                <c:pt idx="6234">
                  <c:v>39065</c:v>
                </c:pt>
                <c:pt idx="6235">
                  <c:v>39066</c:v>
                </c:pt>
                <c:pt idx="6236">
                  <c:v>39067</c:v>
                </c:pt>
                <c:pt idx="6237">
                  <c:v>39068</c:v>
                </c:pt>
                <c:pt idx="6238">
                  <c:v>39069</c:v>
                </c:pt>
                <c:pt idx="6239">
                  <c:v>39070</c:v>
                </c:pt>
                <c:pt idx="6240">
                  <c:v>39071</c:v>
                </c:pt>
                <c:pt idx="6241">
                  <c:v>39072</c:v>
                </c:pt>
                <c:pt idx="6242">
                  <c:v>39073</c:v>
                </c:pt>
                <c:pt idx="6243">
                  <c:v>39074</c:v>
                </c:pt>
                <c:pt idx="6244">
                  <c:v>39075</c:v>
                </c:pt>
                <c:pt idx="6245">
                  <c:v>39076</c:v>
                </c:pt>
                <c:pt idx="6246">
                  <c:v>39077</c:v>
                </c:pt>
                <c:pt idx="6247">
                  <c:v>39078</c:v>
                </c:pt>
                <c:pt idx="6248">
                  <c:v>39079</c:v>
                </c:pt>
                <c:pt idx="6249">
                  <c:v>39080</c:v>
                </c:pt>
                <c:pt idx="6250">
                  <c:v>39081</c:v>
                </c:pt>
                <c:pt idx="6251">
                  <c:v>39082</c:v>
                </c:pt>
                <c:pt idx="6252">
                  <c:v>39083</c:v>
                </c:pt>
                <c:pt idx="6253">
                  <c:v>39084</c:v>
                </c:pt>
                <c:pt idx="6254">
                  <c:v>39085</c:v>
                </c:pt>
                <c:pt idx="6255">
                  <c:v>39086</c:v>
                </c:pt>
                <c:pt idx="6256">
                  <c:v>39087</c:v>
                </c:pt>
                <c:pt idx="6257">
                  <c:v>39088</c:v>
                </c:pt>
                <c:pt idx="6258">
                  <c:v>39089</c:v>
                </c:pt>
                <c:pt idx="6259">
                  <c:v>39090</c:v>
                </c:pt>
                <c:pt idx="6260">
                  <c:v>39091</c:v>
                </c:pt>
                <c:pt idx="6261">
                  <c:v>39092</c:v>
                </c:pt>
                <c:pt idx="6262">
                  <c:v>39093</c:v>
                </c:pt>
                <c:pt idx="6263">
                  <c:v>39094</c:v>
                </c:pt>
                <c:pt idx="6264">
                  <c:v>39095</c:v>
                </c:pt>
                <c:pt idx="6265">
                  <c:v>39096</c:v>
                </c:pt>
                <c:pt idx="6266">
                  <c:v>39097</c:v>
                </c:pt>
                <c:pt idx="6267">
                  <c:v>39098</c:v>
                </c:pt>
                <c:pt idx="6268">
                  <c:v>39099</c:v>
                </c:pt>
                <c:pt idx="6269">
                  <c:v>39100</c:v>
                </c:pt>
                <c:pt idx="6270">
                  <c:v>39101</c:v>
                </c:pt>
                <c:pt idx="6271">
                  <c:v>39102</c:v>
                </c:pt>
                <c:pt idx="6272">
                  <c:v>39103</c:v>
                </c:pt>
                <c:pt idx="6273">
                  <c:v>39104</c:v>
                </c:pt>
                <c:pt idx="6274">
                  <c:v>39105</c:v>
                </c:pt>
                <c:pt idx="6275">
                  <c:v>39106</c:v>
                </c:pt>
                <c:pt idx="6276">
                  <c:v>39107</c:v>
                </c:pt>
                <c:pt idx="6277">
                  <c:v>39108</c:v>
                </c:pt>
                <c:pt idx="6278">
                  <c:v>39109</c:v>
                </c:pt>
                <c:pt idx="6279">
                  <c:v>39110</c:v>
                </c:pt>
                <c:pt idx="6280">
                  <c:v>39111</c:v>
                </c:pt>
                <c:pt idx="6281">
                  <c:v>39112</c:v>
                </c:pt>
                <c:pt idx="6282">
                  <c:v>39113</c:v>
                </c:pt>
                <c:pt idx="6283">
                  <c:v>39114</c:v>
                </c:pt>
                <c:pt idx="6284">
                  <c:v>39115</c:v>
                </c:pt>
                <c:pt idx="6285">
                  <c:v>39116</c:v>
                </c:pt>
                <c:pt idx="6286">
                  <c:v>39117</c:v>
                </c:pt>
                <c:pt idx="6287">
                  <c:v>39118</c:v>
                </c:pt>
                <c:pt idx="6288">
                  <c:v>39119</c:v>
                </c:pt>
                <c:pt idx="6289">
                  <c:v>39120</c:v>
                </c:pt>
                <c:pt idx="6290">
                  <c:v>39121</c:v>
                </c:pt>
                <c:pt idx="6291">
                  <c:v>39122</c:v>
                </c:pt>
                <c:pt idx="6292">
                  <c:v>39123</c:v>
                </c:pt>
                <c:pt idx="6293">
                  <c:v>39124</c:v>
                </c:pt>
                <c:pt idx="6294">
                  <c:v>39125</c:v>
                </c:pt>
                <c:pt idx="6295">
                  <c:v>39126</c:v>
                </c:pt>
                <c:pt idx="6296">
                  <c:v>39127</c:v>
                </c:pt>
                <c:pt idx="6297">
                  <c:v>39128</c:v>
                </c:pt>
                <c:pt idx="6298">
                  <c:v>39129</c:v>
                </c:pt>
                <c:pt idx="6299">
                  <c:v>39130</c:v>
                </c:pt>
                <c:pt idx="6300">
                  <c:v>39131</c:v>
                </c:pt>
                <c:pt idx="6301">
                  <c:v>39132</c:v>
                </c:pt>
                <c:pt idx="6302">
                  <c:v>39133</c:v>
                </c:pt>
                <c:pt idx="6303">
                  <c:v>39134</c:v>
                </c:pt>
                <c:pt idx="6304">
                  <c:v>39135</c:v>
                </c:pt>
                <c:pt idx="6305">
                  <c:v>39136</c:v>
                </c:pt>
                <c:pt idx="6306">
                  <c:v>39137</c:v>
                </c:pt>
                <c:pt idx="6307">
                  <c:v>39138</c:v>
                </c:pt>
                <c:pt idx="6308">
                  <c:v>39139</c:v>
                </c:pt>
                <c:pt idx="6309">
                  <c:v>39140</c:v>
                </c:pt>
                <c:pt idx="6310">
                  <c:v>39141</c:v>
                </c:pt>
                <c:pt idx="6311">
                  <c:v>39142</c:v>
                </c:pt>
                <c:pt idx="6312">
                  <c:v>39143</c:v>
                </c:pt>
                <c:pt idx="6313">
                  <c:v>39144</c:v>
                </c:pt>
                <c:pt idx="6314">
                  <c:v>39145</c:v>
                </c:pt>
                <c:pt idx="6315">
                  <c:v>39146</c:v>
                </c:pt>
                <c:pt idx="6316">
                  <c:v>39147</c:v>
                </c:pt>
                <c:pt idx="6317">
                  <c:v>39148</c:v>
                </c:pt>
                <c:pt idx="6318">
                  <c:v>39149</c:v>
                </c:pt>
                <c:pt idx="6319">
                  <c:v>39150</c:v>
                </c:pt>
                <c:pt idx="6320">
                  <c:v>39151</c:v>
                </c:pt>
                <c:pt idx="6321">
                  <c:v>39152</c:v>
                </c:pt>
                <c:pt idx="6322">
                  <c:v>39153</c:v>
                </c:pt>
                <c:pt idx="6323">
                  <c:v>39154</c:v>
                </c:pt>
                <c:pt idx="6324">
                  <c:v>39155</c:v>
                </c:pt>
                <c:pt idx="6325">
                  <c:v>39156</c:v>
                </c:pt>
                <c:pt idx="6326">
                  <c:v>39157</c:v>
                </c:pt>
                <c:pt idx="6327">
                  <c:v>39158</c:v>
                </c:pt>
                <c:pt idx="6328">
                  <c:v>39159</c:v>
                </c:pt>
                <c:pt idx="6329">
                  <c:v>39160</c:v>
                </c:pt>
                <c:pt idx="6330">
                  <c:v>39161</c:v>
                </c:pt>
                <c:pt idx="6331">
                  <c:v>39162</c:v>
                </c:pt>
                <c:pt idx="6332">
                  <c:v>39163</c:v>
                </c:pt>
                <c:pt idx="6333">
                  <c:v>39164</c:v>
                </c:pt>
                <c:pt idx="6334">
                  <c:v>39165</c:v>
                </c:pt>
                <c:pt idx="6335">
                  <c:v>39166</c:v>
                </c:pt>
                <c:pt idx="6336">
                  <c:v>39167</c:v>
                </c:pt>
                <c:pt idx="6337">
                  <c:v>39168</c:v>
                </c:pt>
                <c:pt idx="6338">
                  <c:v>39169</c:v>
                </c:pt>
                <c:pt idx="6339">
                  <c:v>39170</c:v>
                </c:pt>
                <c:pt idx="6340">
                  <c:v>39171</c:v>
                </c:pt>
                <c:pt idx="6341">
                  <c:v>39172</c:v>
                </c:pt>
                <c:pt idx="6342">
                  <c:v>39173</c:v>
                </c:pt>
                <c:pt idx="6343">
                  <c:v>39174</c:v>
                </c:pt>
                <c:pt idx="6344">
                  <c:v>39175</c:v>
                </c:pt>
                <c:pt idx="6345">
                  <c:v>39176</c:v>
                </c:pt>
                <c:pt idx="6346">
                  <c:v>39177</c:v>
                </c:pt>
                <c:pt idx="6347">
                  <c:v>39178</c:v>
                </c:pt>
                <c:pt idx="6348">
                  <c:v>39179</c:v>
                </c:pt>
                <c:pt idx="6349">
                  <c:v>39180</c:v>
                </c:pt>
                <c:pt idx="6350">
                  <c:v>39181</c:v>
                </c:pt>
                <c:pt idx="6351">
                  <c:v>39182</c:v>
                </c:pt>
                <c:pt idx="6352">
                  <c:v>39183</c:v>
                </c:pt>
                <c:pt idx="6353">
                  <c:v>39184</c:v>
                </c:pt>
                <c:pt idx="6354">
                  <c:v>39185</c:v>
                </c:pt>
                <c:pt idx="6355">
                  <c:v>39186</c:v>
                </c:pt>
                <c:pt idx="6356">
                  <c:v>39187</c:v>
                </c:pt>
                <c:pt idx="6357">
                  <c:v>39188</c:v>
                </c:pt>
                <c:pt idx="6358">
                  <c:v>39189</c:v>
                </c:pt>
                <c:pt idx="6359">
                  <c:v>39190</c:v>
                </c:pt>
                <c:pt idx="6360">
                  <c:v>39191</c:v>
                </c:pt>
                <c:pt idx="6361">
                  <c:v>39192</c:v>
                </c:pt>
                <c:pt idx="6362">
                  <c:v>39193</c:v>
                </c:pt>
                <c:pt idx="6363">
                  <c:v>39194</c:v>
                </c:pt>
                <c:pt idx="6364">
                  <c:v>39195</c:v>
                </c:pt>
                <c:pt idx="6365">
                  <c:v>39196</c:v>
                </c:pt>
                <c:pt idx="6366">
                  <c:v>39197</c:v>
                </c:pt>
                <c:pt idx="6367">
                  <c:v>39198</c:v>
                </c:pt>
                <c:pt idx="6368">
                  <c:v>39199</c:v>
                </c:pt>
                <c:pt idx="6369">
                  <c:v>39200</c:v>
                </c:pt>
                <c:pt idx="6370">
                  <c:v>39201</c:v>
                </c:pt>
                <c:pt idx="6371">
                  <c:v>39202</c:v>
                </c:pt>
                <c:pt idx="6372">
                  <c:v>39203</c:v>
                </c:pt>
                <c:pt idx="6373">
                  <c:v>39204</c:v>
                </c:pt>
                <c:pt idx="6374">
                  <c:v>39205</c:v>
                </c:pt>
                <c:pt idx="6375">
                  <c:v>39206</c:v>
                </c:pt>
                <c:pt idx="6376">
                  <c:v>39207</c:v>
                </c:pt>
                <c:pt idx="6377">
                  <c:v>39208</c:v>
                </c:pt>
                <c:pt idx="6378">
                  <c:v>39209</c:v>
                </c:pt>
                <c:pt idx="6379">
                  <c:v>39210</c:v>
                </c:pt>
                <c:pt idx="6380">
                  <c:v>39211</c:v>
                </c:pt>
                <c:pt idx="6381">
                  <c:v>39212</c:v>
                </c:pt>
                <c:pt idx="6382">
                  <c:v>39213</c:v>
                </c:pt>
                <c:pt idx="6383">
                  <c:v>39214</c:v>
                </c:pt>
                <c:pt idx="6384">
                  <c:v>39215</c:v>
                </c:pt>
                <c:pt idx="6385">
                  <c:v>39216</c:v>
                </c:pt>
                <c:pt idx="6386">
                  <c:v>39217</c:v>
                </c:pt>
                <c:pt idx="6387">
                  <c:v>39218</c:v>
                </c:pt>
                <c:pt idx="6388">
                  <c:v>39219</c:v>
                </c:pt>
                <c:pt idx="6389">
                  <c:v>39220</c:v>
                </c:pt>
                <c:pt idx="6390">
                  <c:v>39221</c:v>
                </c:pt>
                <c:pt idx="6391">
                  <c:v>39222</c:v>
                </c:pt>
                <c:pt idx="6392">
                  <c:v>39223</c:v>
                </c:pt>
                <c:pt idx="6393">
                  <c:v>39224</c:v>
                </c:pt>
                <c:pt idx="6394">
                  <c:v>39225</c:v>
                </c:pt>
                <c:pt idx="6395">
                  <c:v>39226</c:v>
                </c:pt>
                <c:pt idx="6396">
                  <c:v>39227</c:v>
                </c:pt>
                <c:pt idx="6397">
                  <c:v>39228</c:v>
                </c:pt>
                <c:pt idx="6398">
                  <c:v>39229</c:v>
                </c:pt>
                <c:pt idx="6399">
                  <c:v>39230</c:v>
                </c:pt>
                <c:pt idx="6400">
                  <c:v>39231</c:v>
                </c:pt>
                <c:pt idx="6401">
                  <c:v>39232</c:v>
                </c:pt>
                <c:pt idx="6402">
                  <c:v>39233</c:v>
                </c:pt>
                <c:pt idx="6403">
                  <c:v>39234</c:v>
                </c:pt>
                <c:pt idx="6404">
                  <c:v>39235</c:v>
                </c:pt>
                <c:pt idx="6405">
                  <c:v>39236</c:v>
                </c:pt>
                <c:pt idx="6406">
                  <c:v>39237</c:v>
                </c:pt>
                <c:pt idx="6407">
                  <c:v>39238</c:v>
                </c:pt>
                <c:pt idx="6408">
                  <c:v>39239</c:v>
                </c:pt>
                <c:pt idx="6409">
                  <c:v>39240</c:v>
                </c:pt>
                <c:pt idx="6410">
                  <c:v>39241</c:v>
                </c:pt>
                <c:pt idx="6411">
                  <c:v>39242</c:v>
                </c:pt>
                <c:pt idx="6412">
                  <c:v>39243</c:v>
                </c:pt>
                <c:pt idx="6413">
                  <c:v>39244</c:v>
                </c:pt>
                <c:pt idx="6414">
                  <c:v>39245</c:v>
                </c:pt>
                <c:pt idx="6415">
                  <c:v>39246</c:v>
                </c:pt>
                <c:pt idx="6416">
                  <c:v>39247</c:v>
                </c:pt>
                <c:pt idx="6417">
                  <c:v>39248</c:v>
                </c:pt>
                <c:pt idx="6418">
                  <c:v>39249</c:v>
                </c:pt>
                <c:pt idx="6419">
                  <c:v>39250</c:v>
                </c:pt>
                <c:pt idx="6420">
                  <c:v>39251</c:v>
                </c:pt>
                <c:pt idx="6421">
                  <c:v>39252</c:v>
                </c:pt>
                <c:pt idx="6422">
                  <c:v>39253</c:v>
                </c:pt>
                <c:pt idx="6423">
                  <c:v>39254</c:v>
                </c:pt>
                <c:pt idx="6424">
                  <c:v>39255</c:v>
                </c:pt>
                <c:pt idx="6425">
                  <c:v>39256</c:v>
                </c:pt>
                <c:pt idx="6426">
                  <c:v>39257</c:v>
                </c:pt>
                <c:pt idx="6427">
                  <c:v>39258</c:v>
                </c:pt>
                <c:pt idx="6428">
                  <c:v>39259</c:v>
                </c:pt>
                <c:pt idx="6429">
                  <c:v>39260</c:v>
                </c:pt>
                <c:pt idx="6430">
                  <c:v>39261</c:v>
                </c:pt>
                <c:pt idx="6431">
                  <c:v>39262</c:v>
                </c:pt>
                <c:pt idx="6432">
                  <c:v>39263</c:v>
                </c:pt>
                <c:pt idx="6433">
                  <c:v>39264</c:v>
                </c:pt>
                <c:pt idx="6434">
                  <c:v>39265</c:v>
                </c:pt>
                <c:pt idx="6435">
                  <c:v>39266</c:v>
                </c:pt>
                <c:pt idx="6436">
                  <c:v>39267</c:v>
                </c:pt>
                <c:pt idx="6437">
                  <c:v>39268</c:v>
                </c:pt>
                <c:pt idx="6438">
                  <c:v>39269</c:v>
                </c:pt>
                <c:pt idx="6439">
                  <c:v>39270</c:v>
                </c:pt>
                <c:pt idx="6440">
                  <c:v>39271</c:v>
                </c:pt>
                <c:pt idx="6441">
                  <c:v>39272</c:v>
                </c:pt>
                <c:pt idx="6442">
                  <c:v>39273</c:v>
                </c:pt>
                <c:pt idx="6443">
                  <c:v>39274</c:v>
                </c:pt>
                <c:pt idx="6444">
                  <c:v>39275</c:v>
                </c:pt>
                <c:pt idx="6445">
                  <c:v>39276</c:v>
                </c:pt>
                <c:pt idx="6446">
                  <c:v>39277</c:v>
                </c:pt>
                <c:pt idx="6447">
                  <c:v>39278</c:v>
                </c:pt>
                <c:pt idx="6448">
                  <c:v>39279</c:v>
                </c:pt>
                <c:pt idx="6449">
                  <c:v>39280</c:v>
                </c:pt>
                <c:pt idx="6450">
                  <c:v>39281</c:v>
                </c:pt>
                <c:pt idx="6451">
                  <c:v>39282</c:v>
                </c:pt>
                <c:pt idx="6452">
                  <c:v>39283</c:v>
                </c:pt>
                <c:pt idx="6453">
                  <c:v>39284</c:v>
                </c:pt>
                <c:pt idx="6454">
                  <c:v>39285</c:v>
                </c:pt>
                <c:pt idx="6455">
                  <c:v>39286</c:v>
                </c:pt>
                <c:pt idx="6456">
                  <c:v>39287</c:v>
                </c:pt>
                <c:pt idx="6457">
                  <c:v>39288</c:v>
                </c:pt>
                <c:pt idx="6458">
                  <c:v>39289</c:v>
                </c:pt>
                <c:pt idx="6459">
                  <c:v>39290</c:v>
                </c:pt>
                <c:pt idx="6460">
                  <c:v>39291</c:v>
                </c:pt>
                <c:pt idx="6461">
                  <c:v>39292</c:v>
                </c:pt>
                <c:pt idx="6462">
                  <c:v>39293</c:v>
                </c:pt>
                <c:pt idx="6463">
                  <c:v>39294</c:v>
                </c:pt>
                <c:pt idx="6464">
                  <c:v>39295</c:v>
                </c:pt>
                <c:pt idx="6465">
                  <c:v>39296</c:v>
                </c:pt>
                <c:pt idx="6466">
                  <c:v>39297</c:v>
                </c:pt>
                <c:pt idx="6467">
                  <c:v>39298</c:v>
                </c:pt>
                <c:pt idx="6468">
                  <c:v>39299</c:v>
                </c:pt>
                <c:pt idx="6469">
                  <c:v>39300</c:v>
                </c:pt>
                <c:pt idx="6470">
                  <c:v>39301</c:v>
                </c:pt>
                <c:pt idx="6471">
                  <c:v>39302</c:v>
                </c:pt>
                <c:pt idx="6472">
                  <c:v>39303</c:v>
                </c:pt>
                <c:pt idx="6473">
                  <c:v>39304</c:v>
                </c:pt>
                <c:pt idx="6474">
                  <c:v>39305</c:v>
                </c:pt>
                <c:pt idx="6475">
                  <c:v>39306</c:v>
                </c:pt>
                <c:pt idx="6476">
                  <c:v>39307</c:v>
                </c:pt>
                <c:pt idx="6477">
                  <c:v>39308</c:v>
                </c:pt>
                <c:pt idx="6478">
                  <c:v>39309</c:v>
                </c:pt>
                <c:pt idx="6479">
                  <c:v>39310</c:v>
                </c:pt>
                <c:pt idx="6480">
                  <c:v>39311</c:v>
                </c:pt>
                <c:pt idx="6481">
                  <c:v>39312</c:v>
                </c:pt>
                <c:pt idx="6482">
                  <c:v>39313</c:v>
                </c:pt>
                <c:pt idx="6483">
                  <c:v>39314</c:v>
                </c:pt>
                <c:pt idx="6484">
                  <c:v>39315</c:v>
                </c:pt>
                <c:pt idx="6485">
                  <c:v>39316</c:v>
                </c:pt>
                <c:pt idx="6486">
                  <c:v>39317</c:v>
                </c:pt>
                <c:pt idx="6487">
                  <c:v>39318</c:v>
                </c:pt>
                <c:pt idx="6488">
                  <c:v>39319</c:v>
                </c:pt>
                <c:pt idx="6489">
                  <c:v>39320</c:v>
                </c:pt>
                <c:pt idx="6490">
                  <c:v>39321</c:v>
                </c:pt>
                <c:pt idx="6491">
                  <c:v>39322</c:v>
                </c:pt>
                <c:pt idx="6492">
                  <c:v>39323</c:v>
                </c:pt>
                <c:pt idx="6493">
                  <c:v>39324</c:v>
                </c:pt>
                <c:pt idx="6494">
                  <c:v>39325</c:v>
                </c:pt>
                <c:pt idx="6495">
                  <c:v>39326</c:v>
                </c:pt>
                <c:pt idx="6496">
                  <c:v>39327</c:v>
                </c:pt>
                <c:pt idx="6497">
                  <c:v>39328</c:v>
                </c:pt>
                <c:pt idx="6498">
                  <c:v>39329</c:v>
                </c:pt>
                <c:pt idx="6499">
                  <c:v>39330</c:v>
                </c:pt>
                <c:pt idx="6500">
                  <c:v>39331</c:v>
                </c:pt>
                <c:pt idx="6501">
                  <c:v>39332</c:v>
                </c:pt>
                <c:pt idx="6502">
                  <c:v>39333</c:v>
                </c:pt>
                <c:pt idx="6503">
                  <c:v>39334</c:v>
                </c:pt>
                <c:pt idx="6504">
                  <c:v>39335</c:v>
                </c:pt>
                <c:pt idx="6505">
                  <c:v>39336</c:v>
                </c:pt>
                <c:pt idx="6506">
                  <c:v>39337</c:v>
                </c:pt>
                <c:pt idx="6507">
                  <c:v>39338</c:v>
                </c:pt>
                <c:pt idx="6508">
                  <c:v>39339</c:v>
                </c:pt>
                <c:pt idx="6509">
                  <c:v>39340</c:v>
                </c:pt>
                <c:pt idx="6510">
                  <c:v>39341</c:v>
                </c:pt>
                <c:pt idx="6511">
                  <c:v>39342</c:v>
                </c:pt>
                <c:pt idx="6512">
                  <c:v>39343</c:v>
                </c:pt>
                <c:pt idx="6513">
                  <c:v>39344</c:v>
                </c:pt>
                <c:pt idx="6514">
                  <c:v>39345</c:v>
                </c:pt>
                <c:pt idx="6515">
                  <c:v>39346</c:v>
                </c:pt>
                <c:pt idx="6516">
                  <c:v>39347</c:v>
                </c:pt>
                <c:pt idx="6517">
                  <c:v>39348</c:v>
                </c:pt>
                <c:pt idx="6518">
                  <c:v>39349</c:v>
                </c:pt>
                <c:pt idx="6519">
                  <c:v>39350</c:v>
                </c:pt>
                <c:pt idx="6520">
                  <c:v>39351</c:v>
                </c:pt>
                <c:pt idx="6521">
                  <c:v>39352</c:v>
                </c:pt>
                <c:pt idx="6522">
                  <c:v>39353</c:v>
                </c:pt>
                <c:pt idx="6523">
                  <c:v>39354</c:v>
                </c:pt>
                <c:pt idx="6524">
                  <c:v>39355</c:v>
                </c:pt>
                <c:pt idx="6525">
                  <c:v>39356</c:v>
                </c:pt>
                <c:pt idx="6526">
                  <c:v>39357</c:v>
                </c:pt>
                <c:pt idx="6527">
                  <c:v>39358</c:v>
                </c:pt>
                <c:pt idx="6528">
                  <c:v>39359</c:v>
                </c:pt>
                <c:pt idx="6529">
                  <c:v>39360</c:v>
                </c:pt>
                <c:pt idx="6530">
                  <c:v>39361</c:v>
                </c:pt>
                <c:pt idx="6531">
                  <c:v>39362</c:v>
                </c:pt>
                <c:pt idx="6532">
                  <c:v>39363</c:v>
                </c:pt>
                <c:pt idx="6533">
                  <c:v>39364</c:v>
                </c:pt>
                <c:pt idx="6534">
                  <c:v>39365</c:v>
                </c:pt>
                <c:pt idx="6535">
                  <c:v>39366</c:v>
                </c:pt>
                <c:pt idx="6536">
                  <c:v>39367</c:v>
                </c:pt>
                <c:pt idx="6537">
                  <c:v>39368</c:v>
                </c:pt>
                <c:pt idx="6538">
                  <c:v>39369</c:v>
                </c:pt>
                <c:pt idx="6539">
                  <c:v>39370</c:v>
                </c:pt>
                <c:pt idx="6540">
                  <c:v>39371</c:v>
                </c:pt>
                <c:pt idx="6541">
                  <c:v>39372</c:v>
                </c:pt>
                <c:pt idx="6542">
                  <c:v>39373</c:v>
                </c:pt>
                <c:pt idx="6543">
                  <c:v>39374</c:v>
                </c:pt>
                <c:pt idx="6544">
                  <c:v>39375</c:v>
                </c:pt>
                <c:pt idx="6545">
                  <c:v>39376</c:v>
                </c:pt>
                <c:pt idx="6546">
                  <c:v>39377</c:v>
                </c:pt>
                <c:pt idx="6547">
                  <c:v>39378</c:v>
                </c:pt>
                <c:pt idx="6548">
                  <c:v>39379</c:v>
                </c:pt>
                <c:pt idx="6549">
                  <c:v>39380</c:v>
                </c:pt>
                <c:pt idx="6550">
                  <c:v>39381</c:v>
                </c:pt>
                <c:pt idx="6551">
                  <c:v>39382</c:v>
                </c:pt>
                <c:pt idx="6552">
                  <c:v>39383</c:v>
                </c:pt>
                <c:pt idx="6553">
                  <c:v>39384</c:v>
                </c:pt>
                <c:pt idx="6554">
                  <c:v>39385</c:v>
                </c:pt>
                <c:pt idx="6555">
                  <c:v>39386</c:v>
                </c:pt>
                <c:pt idx="6556">
                  <c:v>39387</c:v>
                </c:pt>
                <c:pt idx="6557">
                  <c:v>39388</c:v>
                </c:pt>
                <c:pt idx="6558">
                  <c:v>39389</c:v>
                </c:pt>
                <c:pt idx="6559">
                  <c:v>39390</c:v>
                </c:pt>
                <c:pt idx="6560">
                  <c:v>39391</c:v>
                </c:pt>
                <c:pt idx="6561">
                  <c:v>39392</c:v>
                </c:pt>
                <c:pt idx="6562">
                  <c:v>39393</c:v>
                </c:pt>
                <c:pt idx="6563">
                  <c:v>39394</c:v>
                </c:pt>
                <c:pt idx="6564">
                  <c:v>39395</c:v>
                </c:pt>
                <c:pt idx="6565">
                  <c:v>39396</c:v>
                </c:pt>
                <c:pt idx="6566">
                  <c:v>39397</c:v>
                </c:pt>
                <c:pt idx="6567">
                  <c:v>39398</c:v>
                </c:pt>
                <c:pt idx="6568">
                  <c:v>39399</c:v>
                </c:pt>
                <c:pt idx="6569">
                  <c:v>39400</c:v>
                </c:pt>
                <c:pt idx="6570">
                  <c:v>39401</c:v>
                </c:pt>
                <c:pt idx="6571">
                  <c:v>39402</c:v>
                </c:pt>
                <c:pt idx="6572">
                  <c:v>39403</c:v>
                </c:pt>
                <c:pt idx="6573">
                  <c:v>39404</c:v>
                </c:pt>
                <c:pt idx="6574">
                  <c:v>39405</c:v>
                </c:pt>
                <c:pt idx="6575">
                  <c:v>39406</c:v>
                </c:pt>
                <c:pt idx="6576">
                  <c:v>39407</c:v>
                </c:pt>
                <c:pt idx="6577">
                  <c:v>39408</c:v>
                </c:pt>
                <c:pt idx="6578">
                  <c:v>39409</c:v>
                </c:pt>
                <c:pt idx="6579">
                  <c:v>39410</c:v>
                </c:pt>
                <c:pt idx="6580">
                  <c:v>39411</c:v>
                </c:pt>
                <c:pt idx="6581">
                  <c:v>39412</c:v>
                </c:pt>
                <c:pt idx="6582">
                  <c:v>39413</c:v>
                </c:pt>
                <c:pt idx="6583">
                  <c:v>39414</c:v>
                </c:pt>
                <c:pt idx="6584">
                  <c:v>39415</c:v>
                </c:pt>
                <c:pt idx="6585">
                  <c:v>39416</c:v>
                </c:pt>
                <c:pt idx="6586">
                  <c:v>39417</c:v>
                </c:pt>
                <c:pt idx="6587">
                  <c:v>39418</c:v>
                </c:pt>
                <c:pt idx="6588">
                  <c:v>39419</c:v>
                </c:pt>
                <c:pt idx="6589">
                  <c:v>39420</c:v>
                </c:pt>
                <c:pt idx="6590">
                  <c:v>39421</c:v>
                </c:pt>
                <c:pt idx="6591">
                  <c:v>39422</c:v>
                </c:pt>
                <c:pt idx="6592">
                  <c:v>39423</c:v>
                </c:pt>
                <c:pt idx="6593">
                  <c:v>39424</c:v>
                </c:pt>
                <c:pt idx="6594">
                  <c:v>39425</c:v>
                </c:pt>
                <c:pt idx="6595">
                  <c:v>39426</c:v>
                </c:pt>
                <c:pt idx="6596">
                  <c:v>39427</c:v>
                </c:pt>
                <c:pt idx="6597">
                  <c:v>39428</c:v>
                </c:pt>
                <c:pt idx="6598">
                  <c:v>39429</c:v>
                </c:pt>
                <c:pt idx="6599">
                  <c:v>39430</c:v>
                </c:pt>
                <c:pt idx="6600">
                  <c:v>39431</c:v>
                </c:pt>
                <c:pt idx="6601">
                  <c:v>39432</c:v>
                </c:pt>
                <c:pt idx="6602">
                  <c:v>39433</c:v>
                </c:pt>
                <c:pt idx="6603">
                  <c:v>39434</c:v>
                </c:pt>
                <c:pt idx="6604">
                  <c:v>39435</c:v>
                </c:pt>
                <c:pt idx="6605">
                  <c:v>39436</c:v>
                </c:pt>
                <c:pt idx="6606">
                  <c:v>39437</c:v>
                </c:pt>
                <c:pt idx="6607">
                  <c:v>39438</c:v>
                </c:pt>
                <c:pt idx="6608">
                  <c:v>39439</c:v>
                </c:pt>
                <c:pt idx="6609">
                  <c:v>39440</c:v>
                </c:pt>
                <c:pt idx="6610">
                  <c:v>39441</c:v>
                </c:pt>
                <c:pt idx="6611">
                  <c:v>39442</c:v>
                </c:pt>
                <c:pt idx="6612">
                  <c:v>39443</c:v>
                </c:pt>
                <c:pt idx="6613">
                  <c:v>39444</c:v>
                </c:pt>
                <c:pt idx="6614">
                  <c:v>39445</c:v>
                </c:pt>
                <c:pt idx="6615">
                  <c:v>39446</c:v>
                </c:pt>
                <c:pt idx="6616">
                  <c:v>39447</c:v>
                </c:pt>
                <c:pt idx="6617">
                  <c:v>39448</c:v>
                </c:pt>
                <c:pt idx="6618">
                  <c:v>39449</c:v>
                </c:pt>
                <c:pt idx="6619">
                  <c:v>39450</c:v>
                </c:pt>
                <c:pt idx="6620">
                  <c:v>39451</c:v>
                </c:pt>
                <c:pt idx="6621">
                  <c:v>39452</c:v>
                </c:pt>
                <c:pt idx="6622">
                  <c:v>39453</c:v>
                </c:pt>
                <c:pt idx="6623">
                  <c:v>39454</c:v>
                </c:pt>
                <c:pt idx="6624">
                  <c:v>39455</c:v>
                </c:pt>
                <c:pt idx="6625">
                  <c:v>39456</c:v>
                </c:pt>
                <c:pt idx="6626">
                  <c:v>39457</c:v>
                </c:pt>
                <c:pt idx="6627">
                  <c:v>39458</c:v>
                </c:pt>
                <c:pt idx="6628">
                  <c:v>39459</c:v>
                </c:pt>
                <c:pt idx="6629">
                  <c:v>39460</c:v>
                </c:pt>
                <c:pt idx="6630">
                  <c:v>39461</c:v>
                </c:pt>
                <c:pt idx="6631">
                  <c:v>39462</c:v>
                </c:pt>
                <c:pt idx="6632">
                  <c:v>39463</c:v>
                </c:pt>
                <c:pt idx="6633">
                  <c:v>39464</c:v>
                </c:pt>
                <c:pt idx="6634">
                  <c:v>39465</c:v>
                </c:pt>
                <c:pt idx="6635">
                  <c:v>39466</c:v>
                </c:pt>
                <c:pt idx="6636">
                  <c:v>39467</c:v>
                </c:pt>
                <c:pt idx="6637">
                  <c:v>39468</c:v>
                </c:pt>
                <c:pt idx="6638">
                  <c:v>39469</c:v>
                </c:pt>
                <c:pt idx="6639">
                  <c:v>39470</c:v>
                </c:pt>
                <c:pt idx="6640">
                  <c:v>39471</c:v>
                </c:pt>
                <c:pt idx="6641">
                  <c:v>39472</c:v>
                </c:pt>
                <c:pt idx="6642">
                  <c:v>39473</c:v>
                </c:pt>
                <c:pt idx="6643">
                  <c:v>39474</c:v>
                </c:pt>
                <c:pt idx="6644">
                  <c:v>39475</c:v>
                </c:pt>
                <c:pt idx="6645">
                  <c:v>39476</c:v>
                </c:pt>
                <c:pt idx="6646">
                  <c:v>39477</c:v>
                </c:pt>
                <c:pt idx="6647">
                  <c:v>39478</c:v>
                </c:pt>
                <c:pt idx="6648">
                  <c:v>39479</c:v>
                </c:pt>
                <c:pt idx="6649">
                  <c:v>39480</c:v>
                </c:pt>
                <c:pt idx="6650">
                  <c:v>39481</c:v>
                </c:pt>
                <c:pt idx="6651">
                  <c:v>39482</c:v>
                </c:pt>
                <c:pt idx="6652">
                  <c:v>39483</c:v>
                </c:pt>
                <c:pt idx="6653">
                  <c:v>39484</c:v>
                </c:pt>
                <c:pt idx="6654">
                  <c:v>39485</c:v>
                </c:pt>
                <c:pt idx="6655">
                  <c:v>39486</c:v>
                </c:pt>
                <c:pt idx="6656">
                  <c:v>39487</c:v>
                </c:pt>
                <c:pt idx="6657">
                  <c:v>39488</c:v>
                </c:pt>
                <c:pt idx="6658">
                  <c:v>39489</c:v>
                </c:pt>
                <c:pt idx="6659">
                  <c:v>39490</c:v>
                </c:pt>
                <c:pt idx="6660">
                  <c:v>39491</c:v>
                </c:pt>
                <c:pt idx="6661">
                  <c:v>39492</c:v>
                </c:pt>
                <c:pt idx="6662">
                  <c:v>39493</c:v>
                </c:pt>
                <c:pt idx="6663">
                  <c:v>39494</c:v>
                </c:pt>
                <c:pt idx="6664">
                  <c:v>39495</c:v>
                </c:pt>
                <c:pt idx="6665">
                  <c:v>39496</c:v>
                </c:pt>
                <c:pt idx="6666">
                  <c:v>39497</c:v>
                </c:pt>
                <c:pt idx="6667">
                  <c:v>39498</c:v>
                </c:pt>
                <c:pt idx="6668">
                  <c:v>39499</c:v>
                </c:pt>
                <c:pt idx="6669">
                  <c:v>39500</c:v>
                </c:pt>
                <c:pt idx="6670">
                  <c:v>39501</c:v>
                </c:pt>
                <c:pt idx="6671">
                  <c:v>39502</c:v>
                </c:pt>
                <c:pt idx="6672">
                  <c:v>39503</c:v>
                </c:pt>
                <c:pt idx="6673">
                  <c:v>39504</c:v>
                </c:pt>
                <c:pt idx="6674">
                  <c:v>39505</c:v>
                </c:pt>
                <c:pt idx="6675">
                  <c:v>39506</c:v>
                </c:pt>
                <c:pt idx="6676">
                  <c:v>39507</c:v>
                </c:pt>
                <c:pt idx="6677">
                  <c:v>39508</c:v>
                </c:pt>
                <c:pt idx="6678">
                  <c:v>39509</c:v>
                </c:pt>
                <c:pt idx="6679">
                  <c:v>39510</c:v>
                </c:pt>
                <c:pt idx="6680">
                  <c:v>39511</c:v>
                </c:pt>
                <c:pt idx="6681">
                  <c:v>39512</c:v>
                </c:pt>
                <c:pt idx="6682">
                  <c:v>39513</c:v>
                </c:pt>
                <c:pt idx="6683">
                  <c:v>39514</c:v>
                </c:pt>
                <c:pt idx="6684">
                  <c:v>39515</c:v>
                </c:pt>
                <c:pt idx="6685">
                  <c:v>39516</c:v>
                </c:pt>
                <c:pt idx="6686">
                  <c:v>39517</c:v>
                </c:pt>
                <c:pt idx="6687">
                  <c:v>39518</c:v>
                </c:pt>
                <c:pt idx="6688">
                  <c:v>39519</c:v>
                </c:pt>
                <c:pt idx="6689">
                  <c:v>39520</c:v>
                </c:pt>
                <c:pt idx="6690">
                  <c:v>39521</c:v>
                </c:pt>
                <c:pt idx="6691">
                  <c:v>39522</c:v>
                </c:pt>
                <c:pt idx="6692">
                  <c:v>39523</c:v>
                </c:pt>
                <c:pt idx="6693">
                  <c:v>39524</c:v>
                </c:pt>
                <c:pt idx="6694">
                  <c:v>39525</c:v>
                </c:pt>
                <c:pt idx="6695">
                  <c:v>39526</c:v>
                </c:pt>
                <c:pt idx="6696">
                  <c:v>39527</c:v>
                </c:pt>
                <c:pt idx="6697">
                  <c:v>39528</c:v>
                </c:pt>
                <c:pt idx="6698">
                  <c:v>39529</c:v>
                </c:pt>
                <c:pt idx="6699">
                  <c:v>39530</c:v>
                </c:pt>
                <c:pt idx="6700">
                  <c:v>39531</c:v>
                </c:pt>
                <c:pt idx="6701">
                  <c:v>39532</c:v>
                </c:pt>
                <c:pt idx="6702">
                  <c:v>39533</c:v>
                </c:pt>
                <c:pt idx="6703">
                  <c:v>39534</c:v>
                </c:pt>
                <c:pt idx="6704">
                  <c:v>39535</c:v>
                </c:pt>
                <c:pt idx="6705">
                  <c:v>39536</c:v>
                </c:pt>
                <c:pt idx="6706">
                  <c:v>39537</c:v>
                </c:pt>
                <c:pt idx="6707">
                  <c:v>39538</c:v>
                </c:pt>
                <c:pt idx="6708">
                  <c:v>39539</c:v>
                </c:pt>
                <c:pt idx="6709">
                  <c:v>39540</c:v>
                </c:pt>
                <c:pt idx="6710">
                  <c:v>39541</c:v>
                </c:pt>
                <c:pt idx="6711">
                  <c:v>39542</c:v>
                </c:pt>
                <c:pt idx="6712">
                  <c:v>39543</c:v>
                </c:pt>
                <c:pt idx="6713">
                  <c:v>39544</c:v>
                </c:pt>
                <c:pt idx="6714">
                  <c:v>39545</c:v>
                </c:pt>
                <c:pt idx="6715">
                  <c:v>39546</c:v>
                </c:pt>
                <c:pt idx="6716">
                  <c:v>39547</c:v>
                </c:pt>
                <c:pt idx="6717">
                  <c:v>39548</c:v>
                </c:pt>
                <c:pt idx="6718">
                  <c:v>39549</c:v>
                </c:pt>
                <c:pt idx="6719">
                  <c:v>39550</c:v>
                </c:pt>
                <c:pt idx="6720">
                  <c:v>39551</c:v>
                </c:pt>
                <c:pt idx="6721">
                  <c:v>39552</c:v>
                </c:pt>
                <c:pt idx="6722">
                  <c:v>39553</c:v>
                </c:pt>
                <c:pt idx="6723">
                  <c:v>39554</c:v>
                </c:pt>
                <c:pt idx="6724">
                  <c:v>39555</c:v>
                </c:pt>
                <c:pt idx="6725">
                  <c:v>39556</c:v>
                </c:pt>
                <c:pt idx="6726">
                  <c:v>39557</c:v>
                </c:pt>
                <c:pt idx="6727">
                  <c:v>39558</c:v>
                </c:pt>
                <c:pt idx="6728">
                  <c:v>39559</c:v>
                </c:pt>
                <c:pt idx="6729">
                  <c:v>39560</c:v>
                </c:pt>
                <c:pt idx="6730">
                  <c:v>39561</c:v>
                </c:pt>
                <c:pt idx="6731">
                  <c:v>39562</c:v>
                </c:pt>
                <c:pt idx="6732">
                  <c:v>39563</c:v>
                </c:pt>
                <c:pt idx="6733">
                  <c:v>39564</c:v>
                </c:pt>
                <c:pt idx="6734">
                  <c:v>39565</c:v>
                </c:pt>
                <c:pt idx="6735">
                  <c:v>39566</c:v>
                </c:pt>
                <c:pt idx="6736">
                  <c:v>39567</c:v>
                </c:pt>
                <c:pt idx="6737">
                  <c:v>39568</c:v>
                </c:pt>
                <c:pt idx="6738">
                  <c:v>39569</c:v>
                </c:pt>
                <c:pt idx="6739">
                  <c:v>39570</c:v>
                </c:pt>
                <c:pt idx="6740">
                  <c:v>39571</c:v>
                </c:pt>
                <c:pt idx="6741">
                  <c:v>39572</c:v>
                </c:pt>
                <c:pt idx="6742">
                  <c:v>39573</c:v>
                </c:pt>
                <c:pt idx="6743">
                  <c:v>39574</c:v>
                </c:pt>
                <c:pt idx="6744">
                  <c:v>39575</c:v>
                </c:pt>
                <c:pt idx="6745">
                  <c:v>39576</c:v>
                </c:pt>
                <c:pt idx="6746">
                  <c:v>39577</c:v>
                </c:pt>
                <c:pt idx="6747">
                  <c:v>39578</c:v>
                </c:pt>
                <c:pt idx="6748">
                  <c:v>39579</c:v>
                </c:pt>
                <c:pt idx="6749">
                  <c:v>39580</c:v>
                </c:pt>
                <c:pt idx="6750">
                  <c:v>39581</c:v>
                </c:pt>
                <c:pt idx="6751">
                  <c:v>39582</c:v>
                </c:pt>
                <c:pt idx="6752">
                  <c:v>39583</c:v>
                </c:pt>
                <c:pt idx="6753">
                  <c:v>39584</c:v>
                </c:pt>
                <c:pt idx="6754">
                  <c:v>39585</c:v>
                </c:pt>
                <c:pt idx="6755">
                  <c:v>39586</c:v>
                </c:pt>
                <c:pt idx="6756">
                  <c:v>39587</c:v>
                </c:pt>
                <c:pt idx="6757">
                  <c:v>39588</c:v>
                </c:pt>
                <c:pt idx="6758">
                  <c:v>39589</c:v>
                </c:pt>
                <c:pt idx="6759">
                  <c:v>39590</c:v>
                </c:pt>
                <c:pt idx="6760">
                  <c:v>39591</c:v>
                </c:pt>
                <c:pt idx="6761">
                  <c:v>39592</c:v>
                </c:pt>
                <c:pt idx="6762">
                  <c:v>39593</c:v>
                </c:pt>
                <c:pt idx="6763">
                  <c:v>39594</c:v>
                </c:pt>
                <c:pt idx="6764">
                  <c:v>39595</c:v>
                </c:pt>
                <c:pt idx="6765">
                  <c:v>39596</c:v>
                </c:pt>
                <c:pt idx="6766">
                  <c:v>39597</c:v>
                </c:pt>
                <c:pt idx="6767">
                  <c:v>39598</c:v>
                </c:pt>
                <c:pt idx="6768">
                  <c:v>39599</c:v>
                </c:pt>
                <c:pt idx="6769">
                  <c:v>39600</c:v>
                </c:pt>
                <c:pt idx="6770">
                  <c:v>39601</c:v>
                </c:pt>
                <c:pt idx="6771">
                  <c:v>39602</c:v>
                </c:pt>
                <c:pt idx="6772">
                  <c:v>39603</c:v>
                </c:pt>
                <c:pt idx="6773">
                  <c:v>39604</c:v>
                </c:pt>
                <c:pt idx="6774">
                  <c:v>39605</c:v>
                </c:pt>
                <c:pt idx="6775">
                  <c:v>39606</c:v>
                </c:pt>
                <c:pt idx="6776">
                  <c:v>39607</c:v>
                </c:pt>
                <c:pt idx="6777">
                  <c:v>39608</c:v>
                </c:pt>
                <c:pt idx="6778">
                  <c:v>39609</c:v>
                </c:pt>
                <c:pt idx="6779">
                  <c:v>39610</c:v>
                </c:pt>
                <c:pt idx="6780">
                  <c:v>39611</c:v>
                </c:pt>
                <c:pt idx="6781">
                  <c:v>39612</c:v>
                </c:pt>
                <c:pt idx="6782">
                  <c:v>39613</c:v>
                </c:pt>
                <c:pt idx="6783">
                  <c:v>39614</c:v>
                </c:pt>
                <c:pt idx="6784">
                  <c:v>39615</c:v>
                </c:pt>
                <c:pt idx="6785">
                  <c:v>39616</c:v>
                </c:pt>
                <c:pt idx="6786">
                  <c:v>39617</c:v>
                </c:pt>
                <c:pt idx="6787">
                  <c:v>39618</c:v>
                </c:pt>
                <c:pt idx="6788">
                  <c:v>39619</c:v>
                </c:pt>
                <c:pt idx="6789">
                  <c:v>39620</c:v>
                </c:pt>
                <c:pt idx="6790">
                  <c:v>39621</c:v>
                </c:pt>
                <c:pt idx="6791">
                  <c:v>39622</c:v>
                </c:pt>
                <c:pt idx="6792">
                  <c:v>39623</c:v>
                </c:pt>
                <c:pt idx="6793">
                  <c:v>39624</c:v>
                </c:pt>
                <c:pt idx="6794">
                  <c:v>39625</c:v>
                </c:pt>
                <c:pt idx="6795">
                  <c:v>39626</c:v>
                </c:pt>
                <c:pt idx="6796">
                  <c:v>39627</c:v>
                </c:pt>
                <c:pt idx="6797">
                  <c:v>39628</c:v>
                </c:pt>
                <c:pt idx="6798">
                  <c:v>39629</c:v>
                </c:pt>
                <c:pt idx="6799">
                  <c:v>39630</c:v>
                </c:pt>
                <c:pt idx="6800">
                  <c:v>39631</c:v>
                </c:pt>
                <c:pt idx="6801">
                  <c:v>39632</c:v>
                </c:pt>
                <c:pt idx="6802">
                  <c:v>39633</c:v>
                </c:pt>
                <c:pt idx="6803">
                  <c:v>39634</c:v>
                </c:pt>
                <c:pt idx="6804">
                  <c:v>39635</c:v>
                </c:pt>
                <c:pt idx="6805">
                  <c:v>39636</c:v>
                </c:pt>
                <c:pt idx="6806">
                  <c:v>39637</c:v>
                </c:pt>
                <c:pt idx="6807">
                  <c:v>39638</c:v>
                </c:pt>
                <c:pt idx="6808">
                  <c:v>39639</c:v>
                </c:pt>
                <c:pt idx="6809">
                  <c:v>39640</c:v>
                </c:pt>
                <c:pt idx="6810">
                  <c:v>39641</c:v>
                </c:pt>
                <c:pt idx="6811">
                  <c:v>39642</c:v>
                </c:pt>
                <c:pt idx="6812">
                  <c:v>39643</c:v>
                </c:pt>
                <c:pt idx="6813">
                  <c:v>39644</c:v>
                </c:pt>
                <c:pt idx="6814">
                  <c:v>39645</c:v>
                </c:pt>
                <c:pt idx="6815">
                  <c:v>39646</c:v>
                </c:pt>
                <c:pt idx="6816">
                  <c:v>39647</c:v>
                </c:pt>
                <c:pt idx="6817">
                  <c:v>39648</c:v>
                </c:pt>
                <c:pt idx="6818">
                  <c:v>39649</c:v>
                </c:pt>
                <c:pt idx="6819">
                  <c:v>39650</c:v>
                </c:pt>
                <c:pt idx="6820">
                  <c:v>39651</c:v>
                </c:pt>
                <c:pt idx="6821">
                  <c:v>39652</c:v>
                </c:pt>
                <c:pt idx="6822">
                  <c:v>39653</c:v>
                </c:pt>
                <c:pt idx="6823">
                  <c:v>39654</c:v>
                </c:pt>
                <c:pt idx="6824">
                  <c:v>39655</c:v>
                </c:pt>
                <c:pt idx="6825">
                  <c:v>39656</c:v>
                </c:pt>
                <c:pt idx="6826">
                  <c:v>39657</c:v>
                </c:pt>
                <c:pt idx="6827">
                  <c:v>39658</c:v>
                </c:pt>
                <c:pt idx="6828">
                  <c:v>39659</c:v>
                </c:pt>
                <c:pt idx="6829">
                  <c:v>39660</c:v>
                </c:pt>
                <c:pt idx="6830">
                  <c:v>39661</c:v>
                </c:pt>
                <c:pt idx="6831">
                  <c:v>39662</c:v>
                </c:pt>
                <c:pt idx="6832">
                  <c:v>39663</c:v>
                </c:pt>
                <c:pt idx="6833">
                  <c:v>39664</c:v>
                </c:pt>
                <c:pt idx="6834">
                  <c:v>39665</c:v>
                </c:pt>
                <c:pt idx="6835">
                  <c:v>39666</c:v>
                </c:pt>
                <c:pt idx="6836">
                  <c:v>39667</c:v>
                </c:pt>
                <c:pt idx="6837">
                  <c:v>39668</c:v>
                </c:pt>
                <c:pt idx="6838">
                  <c:v>39669</c:v>
                </c:pt>
                <c:pt idx="6839">
                  <c:v>39670</c:v>
                </c:pt>
                <c:pt idx="6840">
                  <c:v>39671</c:v>
                </c:pt>
                <c:pt idx="6841">
                  <c:v>39672</c:v>
                </c:pt>
                <c:pt idx="6842">
                  <c:v>39673</c:v>
                </c:pt>
                <c:pt idx="6843">
                  <c:v>39674</c:v>
                </c:pt>
                <c:pt idx="6844">
                  <c:v>39675</c:v>
                </c:pt>
                <c:pt idx="6845">
                  <c:v>39676</c:v>
                </c:pt>
                <c:pt idx="6846">
                  <c:v>39677</c:v>
                </c:pt>
                <c:pt idx="6847">
                  <c:v>39678</c:v>
                </c:pt>
                <c:pt idx="6848">
                  <c:v>39679</c:v>
                </c:pt>
                <c:pt idx="6849">
                  <c:v>39680</c:v>
                </c:pt>
                <c:pt idx="6850">
                  <c:v>39681</c:v>
                </c:pt>
                <c:pt idx="6851">
                  <c:v>39682</c:v>
                </c:pt>
                <c:pt idx="6852">
                  <c:v>39683</c:v>
                </c:pt>
                <c:pt idx="6853">
                  <c:v>39684</c:v>
                </c:pt>
                <c:pt idx="6854">
                  <c:v>39685</c:v>
                </c:pt>
                <c:pt idx="6855">
                  <c:v>39686</c:v>
                </c:pt>
                <c:pt idx="6856">
                  <c:v>39687</c:v>
                </c:pt>
                <c:pt idx="6857">
                  <c:v>39688</c:v>
                </c:pt>
                <c:pt idx="6858">
                  <c:v>39689</c:v>
                </c:pt>
                <c:pt idx="6859">
                  <c:v>39690</c:v>
                </c:pt>
                <c:pt idx="6860">
                  <c:v>39691</c:v>
                </c:pt>
                <c:pt idx="6861">
                  <c:v>39692</c:v>
                </c:pt>
                <c:pt idx="6862">
                  <c:v>39693</c:v>
                </c:pt>
                <c:pt idx="6863">
                  <c:v>39694</c:v>
                </c:pt>
                <c:pt idx="6864">
                  <c:v>39695</c:v>
                </c:pt>
                <c:pt idx="6865">
                  <c:v>39696</c:v>
                </c:pt>
                <c:pt idx="6866">
                  <c:v>39697</c:v>
                </c:pt>
                <c:pt idx="6867">
                  <c:v>39698</c:v>
                </c:pt>
                <c:pt idx="6868">
                  <c:v>39699</c:v>
                </c:pt>
                <c:pt idx="6869">
                  <c:v>39700</c:v>
                </c:pt>
                <c:pt idx="6870">
                  <c:v>39701</c:v>
                </c:pt>
                <c:pt idx="6871">
                  <c:v>39702</c:v>
                </c:pt>
                <c:pt idx="6872">
                  <c:v>39703</c:v>
                </c:pt>
                <c:pt idx="6873">
                  <c:v>39704</c:v>
                </c:pt>
                <c:pt idx="6874">
                  <c:v>39705</c:v>
                </c:pt>
                <c:pt idx="6875">
                  <c:v>39706</c:v>
                </c:pt>
                <c:pt idx="6876">
                  <c:v>39707</c:v>
                </c:pt>
                <c:pt idx="6877">
                  <c:v>39708</c:v>
                </c:pt>
                <c:pt idx="6878">
                  <c:v>39709</c:v>
                </c:pt>
                <c:pt idx="6879">
                  <c:v>39710</c:v>
                </c:pt>
                <c:pt idx="6880">
                  <c:v>39711</c:v>
                </c:pt>
                <c:pt idx="6881">
                  <c:v>39712</c:v>
                </c:pt>
                <c:pt idx="6882">
                  <c:v>39713</c:v>
                </c:pt>
                <c:pt idx="6883">
                  <c:v>39714</c:v>
                </c:pt>
                <c:pt idx="6884">
                  <c:v>39715</c:v>
                </c:pt>
                <c:pt idx="6885">
                  <c:v>39716</c:v>
                </c:pt>
                <c:pt idx="6886">
                  <c:v>39717</c:v>
                </c:pt>
                <c:pt idx="6887">
                  <c:v>39718</c:v>
                </c:pt>
                <c:pt idx="6888">
                  <c:v>39719</c:v>
                </c:pt>
                <c:pt idx="6889">
                  <c:v>39720</c:v>
                </c:pt>
                <c:pt idx="6890">
                  <c:v>39721</c:v>
                </c:pt>
                <c:pt idx="6891">
                  <c:v>39722</c:v>
                </c:pt>
                <c:pt idx="6892">
                  <c:v>39723</c:v>
                </c:pt>
                <c:pt idx="6893">
                  <c:v>39724</c:v>
                </c:pt>
                <c:pt idx="6894">
                  <c:v>39725</c:v>
                </c:pt>
                <c:pt idx="6895">
                  <c:v>39726</c:v>
                </c:pt>
                <c:pt idx="6896">
                  <c:v>39727</c:v>
                </c:pt>
                <c:pt idx="6897">
                  <c:v>39728</c:v>
                </c:pt>
                <c:pt idx="6898">
                  <c:v>39729</c:v>
                </c:pt>
                <c:pt idx="6899">
                  <c:v>39730</c:v>
                </c:pt>
                <c:pt idx="6900">
                  <c:v>39731</c:v>
                </c:pt>
                <c:pt idx="6901">
                  <c:v>39732</c:v>
                </c:pt>
                <c:pt idx="6902">
                  <c:v>39733</c:v>
                </c:pt>
                <c:pt idx="6903">
                  <c:v>39734</c:v>
                </c:pt>
                <c:pt idx="6904">
                  <c:v>39735</c:v>
                </c:pt>
                <c:pt idx="6905">
                  <c:v>39736</c:v>
                </c:pt>
                <c:pt idx="6906">
                  <c:v>39737</c:v>
                </c:pt>
                <c:pt idx="6907">
                  <c:v>39738</c:v>
                </c:pt>
                <c:pt idx="6908">
                  <c:v>39739</c:v>
                </c:pt>
                <c:pt idx="6909">
                  <c:v>39740</c:v>
                </c:pt>
                <c:pt idx="6910">
                  <c:v>39741</c:v>
                </c:pt>
                <c:pt idx="6911">
                  <c:v>39742</c:v>
                </c:pt>
                <c:pt idx="6912">
                  <c:v>39743</c:v>
                </c:pt>
                <c:pt idx="6913">
                  <c:v>39744</c:v>
                </c:pt>
                <c:pt idx="6914">
                  <c:v>39745</c:v>
                </c:pt>
                <c:pt idx="6915">
                  <c:v>39746</c:v>
                </c:pt>
                <c:pt idx="6916">
                  <c:v>39747</c:v>
                </c:pt>
                <c:pt idx="6917">
                  <c:v>39748</c:v>
                </c:pt>
                <c:pt idx="6918">
                  <c:v>39749</c:v>
                </c:pt>
                <c:pt idx="6919">
                  <c:v>39750</c:v>
                </c:pt>
                <c:pt idx="6920">
                  <c:v>39751</c:v>
                </c:pt>
                <c:pt idx="6921">
                  <c:v>39752</c:v>
                </c:pt>
                <c:pt idx="6922">
                  <c:v>39753</c:v>
                </c:pt>
                <c:pt idx="6923">
                  <c:v>39754</c:v>
                </c:pt>
                <c:pt idx="6924">
                  <c:v>39755</c:v>
                </c:pt>
                <c:pt idx="6925">
                  <c:v>39756</c:v>
                </c:pt>
                <c:pt idx="6926">
                  <c:v>39757</c:v>
                </c:pt>
                <c:pt idx="6927">
                  <c:v>39758</c:v>
                </c:pt>
                <c:pt idx="6928">
                  <c:v>39759</c:v>
                </c:pt>
                <c:pt idx="6929">
                  <c:v>39760</c:v>
                </c:pt>
                <c:pt idx="6930">
                  <c:v>39761</c:v>
                </c:pt>
                <c:pt idx="6931">
                  <c:v>39762</c:v>
                </c:pt>
                <c:pt idx="6932">
                  <c:v>39763</c:v>
                </c:pt>
                <c:pt idx="6933">
                  <c:v>39764</c:v>
                </c:pt>
                <c:pt idx="6934">
                  <c:v>39765</c:v>
                </c:pt>
                <c:pt idx="6935">
                  <c:v>39766</c:v>
                </c:pt>
                <c:pt idx="6936">
                  <c:v>39767</c:v>
                </c:pt>
                <c:pt idx="6937">
                  <c:v>39768</c:v>
                </c:pt>
                <c:pt idx="6938">
                  <c:v>39769</c:v>
                </c:pt>
                <c:pt idx="6939">
                  <c:v>39770</c:v>
                </c:pt>
                <c:pt idx="6940">
                  <c:v>39771</c:v>
                </c:pt>
                <c:pt idx="6941">
                  <c:v>39772</c:v>
                </c:pt>
                <c:pt idx="6942">
                  <c:v>39773</c:v>
                </c:pt>
                <c:pt idx="6943">
                  <c:v>39774</c:v>
                </c:pt>
                <c:pt idx="6944">
                  <c:v>39775</c:v>
                </c:pt>
                <c:pt idx="6945">
                  <c:v>39776</c:v>
                </c:pt>
                <c:pt idx="6946">
                  <c:v>39777</c:v>
                </c:pt>
                <c:pt idx="6947">
                  <c:v>39778</c:v>
                </c:pt>
                <c:pt idx="6948">
                  <c:v>39779</c:v>
                </c:pt>
                <c:pt idx="6949">
                  <c:v>39780</c:v>
                </c:pt>
                <c:pt idx="6950">
                  <c:v>39781</c:v>
                </c:pt>
                <c:pt idx="6951">
                  <c:v>39782</c:v>
                </c:pt>
                <c:pt idx="6952">
                  <c:v>39783</c:v>
                </c:pt>
                <c:pt idx="6953">
                  <c:v>39784</c:v>
                </c:pt>
                <c:pt idx="6954">
                  <c:v>39785</c:v>
                </c:pt>
                <c:pt idx="6955">
                  <c:v>39786</c:v>
                </c:pt>
                <c:pt idx="6956">
                  <c:v>39787</c:v>
                </c:pt>
                <c:pt idx="6957">
                  <c:v>39788</c:v>
                </c:pt>
                <c:pt idx="6958">
                  <c:v>39789</c:v>
                </c:pt>
                <c:pt idx="6959">
                  <c:v>39790</c:v>
                </c:pt>
                <c:pt idx="6960">
                  <c:v>39791</c:v>
                </c:pt>
                <c:pt idx="6961">
                  <c:v>39792</c:v>
                </c:pt>
                <c:pt idx="6962">
                  <c:v>39793</c:v>
                </c:pt>
                <c:pt idx="6963">
                  <c:v>39794</c:v>
                </c:pt>
                <c:pt idx="6964">
                  <c:v>39795</c:v>
                </c:pt>
                <c:pt idx="6965">
                  <c:v>39796</c:v>
                </c:pt>
                <c:pt idx="6966">
                  <c:v>39797</c:v>
                </c:pt>
                <c:pt idx="6967">
                  <c:v>39798</c:v>
                </c:pt>
                <c:pt idx="6968">
                  <c:v>39799</c:v>
                </c:pt>
                <c:pt idx="6969">
                  <c:v>39800</c:v>
                </c:pt>
                <c:pt idx="6970">
                  <c:v>39801</c:v>
                </c:pt>
                <c:pt idx="6971">
                  <c:v>39802</c:v>
                </c:pt>
                <c:pt idx="6972">
                  <c:v>39803</c:v>
                </c:pt>
                <c:pt idx="6973">
                  <c:v>39804</c:v>
                </c:pt>
                <c:pt idx="6974">
                  <c:v>39805</c:v>
                </c:pt>
                <c:pt idx="6975">
                  <c:v>39806</c:v>
                </c:pt>
                <c:pt idx="6976">
                  <c:v>39807</c:v>
                </c:pt>
                <c:pt idx="6977">
                  <c:v>39808</c:v>
                </c:pt>
                <c:pt idx="6978">
                  <c:v>39809</c:v>
                </c:pt>
                <c:pt idx="6979">
                  <c:v>39810</c:v>
                </c:pt>
                <c:pt idx="6980">
                  <c:v>39811</c:v>
                </c:pt>
                <c:pt idx="6981">
                  <c:v>39812</c:v>
                </c:pt>
                <c:pt idx="6982">
                  <c:v>39813</c:v>
                </c:pt>
                <c:pt idx="6983">
                  <c:v>39814</c:v>
                </c:pt>
                <c:pt idx="6984">
                  <c:v>39815</c:v>
                </c:pt>
                <c:pt idx="6985">
                  <c:v>39816</c:v>
                </c:pt>
                <c:pt idx="6986">
                  <c:v>39817</c:v>
                </c:pt>
                <c:pt idx="6987">
                  <c:v>39818</c:v>
                </c:pt>
                <c:pt idx="6988">
                  <c:v>39819</c:v>
                </c:pt>
                <c:pt idx="6989">
                  <c:v>39820</c:v>
                </c:pt>
                <c:pt idx="6990">
                  <c:v>39821</c:v>
                </c:pt>
                <c:pt idx="6991">
                  <c:v>39822</c:v>
                </c:pt>
                <c:pt idx="6992">
                  <c:v>39823</c:v>
                </c:pt>
                <c:pt idx="6993">
                  <c:v>39824</c:v>
                </c:pt>
                <c:pt idx="6994">
                  <c:v>39825</c:v>
                </c:pt>
                <c:pt idx="6995">
                  <c:v>39826</c:v>
                </c:pt>
                <c:pt idx="6996">
                  <c:v>39827</c:v>
                </c:pt>
                <c:pt idx="6997">
                  <c:v>39828</c:v>
                </c:pt>
                <c:pt idx="6998">
                  <c:v>39829</c:v>
                </c:pt>
                <c:pt idx="6999">
                  <c:v>39830</c:v>
                </c:pt>
                <c:pt idx="7000">
                  <c:v>39831</c:v>
                </c:pt>
                <c:pt idx="7001">
                  <c:v>39832</c:v>
                </c:pt>
                <c:pt idx="7002">
                  <c:v>39833</c:v>
                </c:pt>
                <c:pt idx="7003">
                  <c:v>39834</c:v>
                </c:pt>
                <c:pt idx="7004">
                  <c:v>39835</c:v>
                </c:pt>
                <c:pt idx="7005">
                  <c:v>39836</c:v>
                </c:pt>
                <c:pt idx="7006">
                  <c:v>39837</c:v>
                </c:pt>
                <c:pt idx="7007">
                  <c:v>39838</c:v>
                </c:pt>
                <c:pt idx="7008">
                  <c:v>39839</c:v>
                </c:pt>
                <c:pt idx="7009">
                  <c:v>39840</c:v>
                </c:pt>
                <c:pt idx="7010">
                  <c:v>39841</c:v>
                </c:pt>
                <c:pt idx="7011">
                  <c:v>39842</c:v>
                </c:pt>
                <c:pt idx="7012">
                  <c:v>39843</c:v>
                </c:pt>
                <c:pt idx="7013">
                  <c:v>39844</c:v>
                </c:pt>
                <c:pt idx="7014">
                  <c:v>39845</c:v>
                </c:pt>
                <c:pt idx="7015">
                  <c:v>39846</c:v>
                </c:pt>
                <c:pt idx="7016">
                  <c:v>39847</c:v>
                </c:pt>
                <c:pt idx="7017">
                  <c:v>39848</c:v>
                </c:pt>
                <c:pt idx="7018">
                  <c:v>39849</c:v>
                </c:pt>
                <c:pt idx="7019">
                  <c:v>39850</c:v>
                </c:pt>
                <c:pt idx="7020">
                  <c:v>39851</c:v>
                </c:pt>
                <c:pt idx="7021">
                  <c:v>39852</c:v>
                </c:pt>
                <c:pt idx="7022">
                  <c:v>39853</c:v>
                </c:pt>
                <c:pt idx="7023">
                  <c:v>39854</c:v>
                </c:pt>
                <c:pt idx="7024">
                  <c:v>39855</c:v>
                </c:pt>
                <c:pt idx="7025">
                  <c:v>39856</c:v>
                </c:pt>
                <c:pt idx="7026">
                  <c:v>39857</c:v>
                </c:pt>
                <c:pt idx="7027">
                  <c:v>39858</c:v>
                </c:pt>
                <c:pt idx="7028">
                  <c:v>39859</c:v>
                </c:pt>
                <c:pt idx="7029">
                  <c:v>39860</c:v>
                </c:pt>
                <c:pt idx="7030">
                  <c:v>39861</c:v>
                </c:pt>
                <c:pt idx="7031">
                  <c:v>39862</c:v>
                </c:pt>
                <c:pt idx="7032">
                  <c:v>39863</c:v>
                </c:pt>
                <c:pt idx="7033">
                  <c:v>39864</c:v>
                </c:pt>
                <c:pt idx="7034">
                  <c:v>39865</c:v>
                </c:pt>
                <c:pt idx="7035">
                  <c:v>39866</c:v>
                </c:pt>
                <c:pt idx="7036">
                  <c:v>39867</c:v>
                </c:pt>
                <c:pt idx="7037">
                  <c:v>39868</c:v>
                </c:pt>
                <c:pt idx="7038">
                  <c:v>39869</c:v>
                </c:pt>
                <c:pt idx="7039">
                  <c:v>39870</c:v>
                </c:pt>
                <c:pt idx="7040">
                  <c:v>39871</c:v>
                </c:pt>
                <c:pt idx="7041">
                  <c:v>39872</c:v>
                </c:pt>
                <c:pt idx="7042">
                  <c:v>39873</c:v>
                </c:pt>
                <c:pt idx="7043">
                  <c:v>39874</c:v>
                </c:pt>
                <c:pt idx="7044">
                  <c:v>39875</c:v>
                </c:pt>
                <c:pt idx="7045">
                  <c:v>39876</c:v>
                </c:pt>
                <c:pt idx="7046">
                  <c:v>39877</c:v>
                </c:pt>
                <c:pt idx="7047">
                  <c:v>39878</c:v>
                </c:pt>
                <c:pt idx="7048">
                  <c:v>39879</c:v>
                </c:pt>
                <c:pt idx="7049">
                  <c:v>39880</c:v>
                </c:pt>
                <c:pt idx="7050">
                  <c:v>39881</c:v>
                </c:pt>
                <c:pt idx="7051">
                  <c:v>39882</c:v>
                </c:pt>
                <c:pt idx="7052">
                  <c:v>39883</c:v>
                </c:pt>
                <c:pt idx="7053">
                  <c:v>39884</c:v>
                </c:pt>
                <c:pt idx="7054">
                  <c:v>39885</c:v>
                </c:pt>
                <c:pt idx="7055">
                  <c:v>39886</c:v>
                </c:pt>
                <c:pt idx="7056">
                  <c:v>39887</c:v>
                </c:pt>
                <c:pt idx="7057">
                  <c:v>39888</c:v>
                </c:pt>
                <c:pt idx="7058">
                  <c:v>39889</c:v>
                </c:pt>
                <c:pt idx="7059">
                  <c:v>39890</c:v>
                </c:pt>
                <c:pt idx="7060">
                  <c:v>39891</c:v>
                </c:pt>
                <c:pt idx="7061">
                  <c:v>39892</c:v>
                </c:pt>
                <c:pt idx="7062">
                  <c:v>39893</c:v>
                </c:pt>
                <c:pt idx="7063">
                  <c:v>39894</c:v>
                </c:pt>
                <c:pt idx="7064">
                  <c:v>39895</c:v>
                </c:pt>
                <c:pt idx="7065">
                  <c:v>39896</c:v>
                </c:pt>
                <c:pt idx="7066">
                  <c:v>39897</c:v>
                </c:pt>
                <c:pt idx="7067">
                  <c:v>39898</c:v>
                </c:pt>
                <c:pt idx="7068">
                  <c:v>39899</c:v>
                </c:pt>
                <c:pt idx="7069">
                  <c:v>39900</c:v>
                </c:pt>
                <c:pt idx="7070">
                  <c:v>39901</c:v>
                </c:pt>
                <c:pt idx="7071">
                  <c:v>39902</c:v>
                </c:pt>
                <c:pt idx="7072">
                  <c:v>39903</c:v>
                </c:pt>
                <c:pt idx="7073">
                  <c:v>39904</c:v>
                </c:pt>
                <c:pt idx="7074">
                  <c:v>39905</c:v>
                </c:pt>
                <c:pt idx="7075">
                  <c:v>39906</c:v>
                </c:pt>
                <c:pt idx="7076">
                  <c:v>39907</c:v>
                </c:pt>
                <c:pt idx="7077">
                  <c:v>39908</c:v>
                </c:pt>
                <c:pt idx="7078">
                  <c:v>39909</c:v>
                </c:pt>
                <c:pt idx="7079">
                  <c:v>39910</c:v>
                </c:pt>
                <c:pt idx="7080">
                  <c:v>39911</c:v>
                </c:pt>
                <c:pt idx="7081">
                  <c:v>39912</c:v>
                </c:pt>
                <c:pt idx="7082">
                  <c:v>39913</c:v>
                </c:pt>
                <c:pt idx="7083">
                  <c:v>39914</c:v>
                </c:pt>
                <c:pt idx="7084">
                  <c:v>39915</c:v>
                </c:pt>
                <c:pt idx="7085">
                  <c:v>39916</c:v>
                </c:pt>
                <c:pt idx="7086">
                  <c:v>39917</c:v>
                </c:pt>
                <c:pt idx="7087">
                  <c:v>39918</c:v>
                </c:pt>
                <c:pt idx="7088">
                  <c:v>39919</c:v>
                </c:pt>
                <c:pt idx="7089">
                  <c:v>39920</c:v>
                </c:pt>
                <c:pt idx="7090">
                  <c:v>39921</c:v>
                </c:pt>
                <c:pt idx="7091">
                  <c:v>39922</c:v>
                </c:pt>
                <c:pt idx="7092">
                  <c:v>39923</c:v>
                </c:pt>
                <c:pt idx="7093">
                  <c:v>39924</c:v>
                </c:pt>
                <c:pt idx="7094">
                  <c:v>39925</c:v>
                </c:pt>
                <c:pt idx="7095">
                  <c:v>39926</c:v>
                </c:pt>
                <c:pt idx="7096">
                  <c:v>39927</c:v>
                </c:pt>
                <c:pt idx="7097">
                  <c:v>39928</c:v>
                </c:pt>
                <c:pt idx="7098">
                  <c:v>39929</c:v>
                </c:pt>
                <c:pt idx="7099">
                  <c:v>39930</c:v>
                </c:pt>
                <c:pt idx="7100">
                  <c:v>39931</c:v>
                </c:pt>
                <c:pt idx="7101">
                  <c:v>39932</c:v>
                </c:pt>
                <c:pt idx="7102">
                  <c:v>39933</c:v>
                </c:pt>
                <c:pt idx="7103">
                  <c:v>39934</c:v>
                </c:pt>
                <c:pt idx="7104">
                  <c:v>39935</c:v>
                </c:pt>
                <c:pt idx="7105">
                  <c:v>39936</c:v>
                </c:pt>
                <c:pt idx="7106">
                  <c:v>39937</c:v>
                </c:pt>
                <c:pt idx="7107">
                  <c:v>39938</c:v>
                </c:pt>
                <c:pt idx="7108">
                  <c:v>39939</c:v>
                </c:pt>
                <c:pt idx="7109">
                  <c:v>39940</c:v>
                </c:pt>
                <c:pt idx="7110">
                  <c:v>39941</c:v>
                </c:pt>
                <c:pt idx="7111">
                  <c:v>39942</c:v>
                </c:pt>
                <c:pt idx="7112">
                  <c:v>39943</c:v>
                </c:pt>
                <c:pt idx="7113">
                  <c:v>39944</c:v>
                </c:pt>
                <c:pt idx="7114">
                  <c:v>39945</c:v>
                </c:pt>
                <c:pt idx="7115">
                  <c:v>39946</c:v>
                </c:pt>
                <c:pt idx="7116">
                  <c:v>39947</c:v>
                </c:pt>
                <c:pt idx="7117">
                  <c:v>39948</c:v>
                </c:pt>
                <c:pt idx="7118">
                  <c:v>39949</c:v>
                </c:pt>
                <c:pt idx="7119">
                  <c:v>39950</c:v>
                </c:pt>
                <c:pt idx="7120">
                  <c:v>39951</c:v>
                </c:pt>
                <c:pt idx="7121">
                  <c:v>39952</c:v>
                </c:pt>
                <c:pt idx="7122">
                  <c:v>39953</c:v>
                </c:pt>
                <c:pt idx="7123">
                  <c:v>39954</c:v>
                </c:pt>
                <c:pt idx="7124">
                  <c:v>39955</c:v>
                </c:pt>
                <c:pt idx="7125">
                  <c:v>39956</c:v>
                </c:pt>
                <c:pt idx="7126">
                  <c:v>39957</c:v>
                </c:pt>
                <c:pt idx="7127">
                  <c:v>39958</c:v>
                </c:pt>
                <c:pt idx="7128">
                  <c:v>39959</c:v>
                </c:pt>
                <c:pt idx="7129">
                  <c:v>39960</c:v>
                </c:pt>
                <c:pt idx="7130">
                  <c:v>39961</c:v>
                </c:pt>
                <c:pt idx="7131">
                  <c:v>39962</c:v>
                </c:pt>
                <c:pt idx="7132">
                  <c:v>39963</c:v>
                </c:pt>
                <c:pt idx="7133">
                  <c:v>39964</c:v>
                </c:pt>
                <c:pt idx="7134">
                  <c:v>39965</c:v>
                </c:pt>
                <c:pt idx="7135">
                  <c:v>39966</c:v>
                </c:pt>
                <c:pt idx="7136">
                  <c:v>39967</c:v>
                </c:pt>
                <c:pt idx="7137">
                  <c:v>39968</c:v>
                </c:pt>
                <c:pt idx="7138">
                  <c:v>39969</c:v>
                </c:pt>
                <c:pt idx="7139">
                  <c:v>39970</c:v>
                </c:pt>
                <c:pt idx="7140">
                  <c:v>39971</c:v>
                </c:pt>
                <c:pt idx="7141">
                  <c:v>39972</c:v>
                </c:pt>
                <c:pt idx="7142">
                  <c:v>39973</c:v>
                </c:pt>
                <c:pt idx="7143">
                  <c:v>39974</c:v>
                </c:pt>
                <c:pt idx="7144">
                  <c:v>39975</c:v>
                </c:pt>
                <c:pt idx="7145">
                  <c:v>39976</c:v>
                </c:pt>
                <c:pt idx="7146">
                  <c:v>39977</c:v>
                </c:pt>
                <c:pt idx="7147">
                  <c:v>39978</c:v>
                </c:pt>
                <c:pt idx="7148">
                  <c:v>39979</c:v>
                </c:pt>
                <c:pt idx="7149">
                  <c:v>39980</c:v>
                </c:pt>
                <c:pt idx="7150">
                  <c:v>39981</c:v>
                </c:pt>
                <c:pt idx="7151">
                  <c:v>39982</c:v>
                </c:pt>
                <c:pt idx="7152">
                  <c:v>39983</c:v>
                </c:pt>
                <c:pt idx="7153">
                  <c:v>39984</c:v>
                </c:pt>
                <c:pt idx="7154">
                  <c:v>39985</c:v>
                </c:pt>
                <c:pt idx="7155">
                  <c:v>39986</c:v>
                </c:pt>
                <c:pt idx="7156">
                  <c:v>39987</c:v>
                </c:pt>
                <c:pt idx="7157">
                  <c:v>39988</c:v>
                </c:pt>
                <c:pt idx="7158">
                  <c:v>39989</c:v>
                </c:pt>
                <c:pt idx="7159">
                  <c:v>39990</c:v>
                </c:pt>
                <c:pt idx="7160">
                  <c:v>39991</c:v>
                </c:pt>
                <c:pt idx="7161">
                  <c:v>39992</c:v>
                </c:pt>
                <c:pt idx="7162">
                  <c:v>39993</c:v>
                </c:pt>
                <c:pt idx="7163">
                  <c:v>39994</c:v>
                </c:pt>
                <c:pt idx="7164">
                  <c:v>39995</c:v>
                </c:pt>
                <c:pt idx="7165">
                  <c:v>39996</c:v>
                </c:pt>
                <c:pt idx="7166">
                  <c:v>39997</c:v>
                </c:pt>
                <c:pt idx="7167">
                  <c:v>39998</c:v>
                </c:pt>
                <c:pt idx="7168">
                  <c:v>39999</c:v>
                </c:pt>
                <c:pt idx="7169">
                  <c:v>40000</c:v>
                </c:pt>
                <c:pt idx="7170">
                  <c:v>40001</c:v>
                </c:pt>
                <c:pt idx="7171">
                  <c:v>40002</c:v>
                </c:pt>
                <c:pt idx="7172">
                  <c:v>40003</c:v>
                </c:pt>
                <c:pt idx="7173">
                  <c:v>40004</c:v>
                </c:pt>
                <c:pt idx="7174">
                  <c:v>40005</c:v>
                </c:pt>
                <c:pt idx="7175">
                  <c:v>40006</c:v>
                </c:pt>
                <c:pt idx="7176">
                  <c:v>40007</c:v>
                </c:pt>
                <c:pt idx="7177">
                  <c:v>40008</c:v>
                </c:pt>
                <c:pt idx="7178">
                  <c:v>40009</c:v>
                </c:pt>
                <c:pt idx="7179">
                  <c:v>40010</c:v>
                </c:pt>
                <c:pt idx="7180">
                  <c:v>40011</c:v>
                </c:pt>
                <c:pt idx="7181">
                  <c:v>40012</c:v>
                </c:pt>
                <c:pt idx="7182">
                  <c:v>40013</c:v>
                </c:pt>
                <c:pt idx="7183">
                  <c:v>40014</c:v>
                </c:pt>
                <c:pt idx="7184">
                  <c:v>40015</c:v>
                </c:pt>
                <c:pt idx="7185">
                  <c:v>40016</c:v>
                </c:pt>
                <c:pt idx="7186">
                  <c:v>40017</c:v>
                </c:pt>
                <c:pt idx="7187">
                  <c:v>40018</c:v>
                </c:pt>
                <c:pt idx="7188">
                  <c:v>40019</c:v>
                </c:pt>
                <c:pt idx="7189">
                  <c:v>40020</c:v>
                </c:pt>
                <c:pt idx="7190">
                  <c:v>40021</c:v>
                </c:pt>
                <c:pt idx="7191">
                  <c:v>40022</c:v>
                </c:pt>
                <c:pt idx="7192">
                  <c:v>40023</c:v>
                </c:pt>
                <c:pt idx="7193">
                  <c:v>40024</c:v>
                </c:pt>
                <c:pt idx="7194">
                  <c:v>40025</c:v>
                </c:pt>
                <c:pt idx="7195">
                  <c:v>40026</c:v>
                </c:pt>
                <c:pt idx="7196">
                  <c:v>40027</c:v>
                </c:pt>
                <c:pt idx="7197">
                  <c:v>40028</c:v>
                </c:pt>
                <c:pt idx="7198">
                  <c:v>40029</c:v>
                </c:pt>
                <c:pt idx="7199">
                  <c:v>40030</c:v>
                </c:pt>
                <c:pt idx="7200">
                  <c:v>40031</c:v>
                </c:pt>
                <c:pt idx="7201">
                  <c:v>40032</c:v>
                </c:pt>
                <c:pt idx="7202">
                  <c:v>40033</c:v>
                </c:pt>
                <c:pt idx="7203">
                  <c:v>40034</c:v>
                </c:pt>
                <c:pt idx="7204">
                  <c:v>40035</c:v>
                </c:pt>
                <c:pt idx="7205">
                  <c:v>40036</c:v>
                </c:pt>
                <c:pt idx="7206">
                  <c:v>40037</c:v>
                </c:pt>
                <c:pt idx="7207">
                  <c:v>40038</c:v>
                </c:pt>
                <c:pt idx="7208">
                  <c:v>40039</c:v>
                </c:pt>
                <c:pt idx="7209">
                  <c:v>40040</c:v>
                </c:pt>
                <c:pt idx="7210">
                  <c:v>40041</c:v>
                </c:pt>
                <c:pt idx="7211">
                  <c:v>40042</c:v>
                </c:pt>
                <c:pt idx="7212">
                  <c:v>40043</c:v>
                </c:pt>
                <c:pt idx="7213">
                  <c:v>40044</c:v>
                </c:pt>
                <c:pt idx="7214">
                  <c:v>40045</c:v>
                </c:pt>
                <c:pt idx="7215">
                  <c:v>40046</c:v>
                </c:pt>
                <c:pt idx="7216">
                  <c:v>40047</c:v>
                </c:pt>
                <c:pt idx="7217">
                  <c:v>40048</c:v>
                </c:pt>
                <c:pt idx="7218">
                  <c:v>40049</c:v>
                </c:pt>
                <c:pt idx="7219">
                  <c:v>40050</c:v>
                </c:pt>
                <c:pt idx="7220">
                  <c:v>40051</c:v>
                </c:pt>
                <c:pt idx="7221">
                  <c:v>40052</c:v>
                </c:pt>
                <c:pt idx="7222">
                  <c:v>40053</c:v>
                </c:pt>
                <c:pt idx="7223">
                  <c:v>40054</c:v>
                </c:pt>
                <c:pt idx="7224">
                  <c:v>40055</c:v>
                </c:pt>
                <c:pt idx="7225">
                  <c:v>40056</c:v>
                </c:pt>
                <c:pt idx="7226">
                  <c:v>40057</c:v>
                </c:pt>
                <c:pt idx="7227">
                  <c:v>40058</c:v>
                </c:pt>
                <c:pt idx="7228">
                  <c:v>40059</c:v>
                </c:pt>
                <c:pt idx="7229">
                  <c:v>40060</c:v>
                </c:pt>
                <c:pt idx="7230">
                  <c:v>40061</c:v>
                </c:pt>
                <c:pt idx="7231">
                  <c:v>40062</c:v>
                </c:pt>
                <c:pt idx="7232">
                  <c:v>40063</c:v>
                </c:pt>
                <c:pt idx="7233">
                  <c:v>40064</c:v>
                </c:pt>
                <c:pt idx="7234">
                  <c:v>40065</c:v>
                </c:pt>
                <c:pt idx="7235">
                  <c:v>40066</c:v>
                </c:pt>
                <c:pt idx="7236">
                  <c:v>40067</c:v>
                </c:pt>
                <c:pt idx="7237">
                  <c:v>40068</c:v>
                </c:pt>
                <c:pt idx="7238">
                  <c:v>40069</c:v>
                </c:pt>
                <c:pt idx="7239">
                  <c:v>40070</c:v>
                </c:pt>
                <c:pt idx="7240">
                  <c:v>40071</c:v>
                </c:pt>
                <c:pt idx="7241">
                  <c:v>40072</c:v>
                </c:pt>
                <c:pt idx="7242">
                  <c:v>40073</c:v>
                </c:pt>
                <c:pt idx="7243">
                  <c:v>40074</c:v>
                </c:pt>
                <c:pt idx="7244">
                  <c:v>40075</c:v>
                </c:pt>
                <c:pt idx="7245">
                  <c:v>40076</c:v>
                </c:pt>
                <c:pt idx="7246">
                  <c:v>40077</c:v>
                </c:pt>
                <c:pt idx="7247">
                  <c:v>40078</c:v>
                </c:pt>
                <c:pt idx="7248">
                  <c:v>40079</c:v>
                </c:pt>
                <c:pt idx="7249">
                  <c:v>40080</c:v>
                </c:pt>
                <c:pt idx="7250">
                  <c:v>40081</c:v>
                </c:pt>
                <c:pt idx="7251">
                  <c:v>40082</c:v>
                </c:pt>
                <c:pt idx="7252">
                  <c:v>40083</c:v>
                </c:pt>
                <c:pt idx="7253">
                  <c:v>40084</c:v>
                </c:pt>
                <c:pt idx="7254">
                  <c:v>40085</c:v>
                </c:pt>
                <c:pt idx="7255">
                  <c:v>40086</c:v>
                </c:pt>
                <c:pt idx="7256">
                  <c:v>40087</c:v>
                </c:pt>
                <c:pt idx="7257">
                  <c:v>40088</c:v>
                </c:pt>
                <c:pt idx="7258">
                  <c:v>40089</c:v>
                </c:pt>
                <c:pt idx="7259">
                  <c:v>40090</c:v>
                </c:pt>
                <c:pt idx="7260">
                  <c:v>40091</c:v>
                </c:pt>
                <c:pt idx="7261">
                  <c:v>40092</c:v>
                </c:pt>
                <c:pt idx="7262">
                  <c:v>40093</c:v>
                </c:pt>
                <c:pt idx="7263">
                  <c:v>40094</c:v>
                </c:pt>
                <c:pt idx="7264">
                  <c:v>40095</c:v>
                </c:pt>
                <c:pt idx="7265">
                  <c:v>40096</c:v>
                </c:pt>
                <c:pt idx="7266">
                  <c:v>40097</c:v>
                </c:pt>
                <c:pt idx="7267">
                  <c:v>40098</c:v>
                </c:pt>
                <c:pt idx="7268">
                  <c:v>40099</c:v>
                </c:pt>
                <c:pt idx="7269">
                  <c:v>40100</c:v>
                </c:pt>
                <c:pt idx="7270">
                  <c:v>40101</c:v>
                </c:pt>
                <c:pt idx="7271">
                  <c:v>40102</c:v>
                </c:pt>
                <c:pt idx="7272">
                  <c:v>40103</c:v>
                </c:pt>
                <c:pt idx="7273">
                  <c:v>40104</c:v>
                </c:pt>
                <c:pt idx="7274">
                  <c:v>40105</c:v>
                </c:pt>
                <c:pt idx="7275">
                  <c:v>40106</c:v>
                </c:pt>
                <c:pt idx="7276">
                  <c:v>40107</c:v>
                </c:pt>
                <c:pt idx="7277">
                  <c:v>40108</c:v>
                </c:pt>
                <c:pt idx="7278">
                  <c:v>40109</c:v>
                </c:pt>
                <c:pt idx="7279">
                  <c:v>40110</c:v>
                </c:pt>
                <c:pt idx="7280">
                  <c:v>40111</c:v>
                </c:pt>
                <c:pt idx="7281">
                  <c:v>40112</c:v>
                </c:pt>
                <c:pt idx="7282">
                  <c:v>40113</c:v>
                </c:pt>
                <c:pt idx="7283">
                  <c:v>40114</c:v>
                </c:pt>
                <c:pt idx="7284">
                  <c:v>40115</c:v>
                </c:pt>
                <c:pt idx="7285">
                  <c:v>40116</c:v>
                </c:pt>
                <c:pt idx="7286">
                  <c:v>40117</c:v>
                </c:pt>
                <c:pt idx="7287">
                  <c:v>40118</c:v>
                </c:pt>
                <c:pt idx="7288">
                  <c:v>40119</c:v>
                </c:pt>
                <c:pt idx="7289">
                  <c:v>40120</c:v>
                </c:pt>
                <c:pt idx="7290">
                  <c:v>40121</c:v>
                </c:pt>
                <c:pt idx="7291">
                  <c:v>40122</c:v>
                </c:pt>
                <c:pt idx="7292">
                  <c:v>40123</c:v>
                </c:pt>
                <c:pt idx="7293">
                  <c:v>40124</c:v>
                </c:pt>
                <c:pt idx="7294">
                  <c:v>40125</c:v>
                </c:pt>
                <c:pt idx="7295">
                  <c:v>40126</c:v>
                </c:pt>
                <c:pt idx="7296">
                  <c:v>40127</c:v>
                </c:pt>
                <c:pt idx="7297">
                  <c:v>40128</c:v>
                </c:pt>
                <c:pt idx="7298">
                  <c:v>40129</c:v>
                </c:pt>
                <c:pt idx="7299">
                  <c:v>40130</c:v>
                </c:pt>
                <c:pt idx="7300">
                  <c:v>40131</c:v>
                </c:pt>
                <c:pt idx="7301">
                  <c:v>40132</c:v>
                </c:pt>
                <c:pt idx="7302">
                  <c:v>40133</c:v>
                </c:pt>
                <c:pt idx="7303">
                  <c:v>40134</c:v>
                </c:pt>
                <c:pt idx="7304">
                  <c:v>40135</c:v>
                </c:pt>
                <c:pt idx="7305">
                  <c:v>40136</c:v>
                </c:pt>
                <c:pt idx="7306">
                  <c:v>40137</c:v>
                </c:pt>
                <c:pt idx="7307">
                  <c:v>40138</c:v>
                </c:pt>
                <c:pt idx="7308">
                  <c:v>40139</c:v>
                </c:pt>
                <c:pt idx="7309">
                  <c:v>40140</c:v>
                </c:pt>
                <c:pt idx="7310">
                  <c:v>40141</c:v>
                </c:pt>
                <c:pt idx="7311">
                  <c:v>40142</c:v>
                </c:pt>
                <c:pt idx="7312">
                  <c:v>40143</c:v>
                </c:pt>
                <c:pt idx="7313">
                  <c:v>40144</c:v>
                </c:pt>
                <c:pt idx="7314">
                  <c:v>40145</c:v>
                </c:pt>
                <c:pt idx="7315">
                  <c:v>40146</c:v>
                </c:pt>
                <c:pt idx="7316">
                  <c:v>40147</c:v>
                </c:pt>
                <c:pt idx="7317">
                  <c:v>40148</c:v>
                </c:pt>
                <c:pt idx="7318">
                  <c:v>40149</c:v>
                </c:pt>
                <c:pt idx="7319">
                  <c:v>40150</c:v>
                </c:pt>
                <c:pt idx="7320">
                  <c:v>40151</c:v>
                </c:pt>
                <c:pt idx="7321">
                  <c:v>40152</c:v>
                </c:pt>
                <c:pt idx="7322">
                  <c:v>40153</c:v>
                </c:pt>
                <c:pt idx="7323">
                  <c:v>40154</c:v>
                </c:pt>
                <c:pt idx="7324">
                  <c:v>40155</c:v>
                </c:pt>
                <c:pt idx="7325">
                  <c:v>40156</c:v>
                </c:pt>
                <c:pt idx="7326">
                  <c:v>40157</c:v>
                </c:pt>
                <c:pt idx="7327">
                  <c:v>40158</c:v>
                </c:pt>
                <c:pt idx="7328">
                  <c:v>40159</c:v>
                </c:pt>
                <c:pt idx="7329">
                  <c:v>40160</c:v>
                </c:pt>
                <c:pt idx="7330">
                  <c:v>40161</c:v>
                </c:pt>
                <c:pt idx="7331">
                  <c:v>40162</c:v>
                </c:pt>
                <c:pt idx="7332">
                  <c:v>40163</c:v>
                </c:pt>
                <c:pt idx="7333">
                  <c:v>40164</c:v>
                </c:pt>
                <c:pt idx="7334">
                  <c:v>40165</c:v>
                </c:pt>
                <c:pt idx="7335">
                  <c:v>40166</c:v>
                </c:pt>
                <c:pt idx="7336">
                  <c:v>40167</c:v>
                </c:pt>
                <c:pt idx="7337">
                  <c:v>40168</c:v>
                </c:pt>
                <c:pt idx="7338">
                  <c:v>40169</c:v>
                </c:pt>
                <c:pt idx="7339">
                  <c:v>40170</c:v>
                </c:pt>
                <c:pt idx="7340">
                  <c:v>40171</c:v>
                </c:pt>
                <c:pt idx="7341">
                  <c:v>40172</c:v>
                </c:pt>
                <c:pt idx="7342">
                  <c:v>40173</c:v>
                </c:pt>
                <c:pt idx="7343">
                  <c:v>40174</c:v>
                </c:pt>
                <c:pt idx="7344">
                  <c:v>40175</c:v>
                </c:pt>
                <c:pt idx="7345">
                  <c:v>40176</c:v>
                </c:pt>
                <c:pt idx="7346">
                  <c:v>40177</c:v>
                </c:pt>
                <c:pt idx="7347">
                  <c:v>40178</c:v>
                </c:pt>
                <c:pt idx="7348">
                  <c:v>40179</c:v>
                </c:pt>
                <c:pt idx="7349">
                  <c:v>40180</c:v>
                </c:pt>
                <c:pt idx="7350">
                  <c:v>40181</c:v>
                </c:pt>
                <c:pt idx="7351">
                  <c:v>40182</c:v>
                </c:pt>
                <c:pt idx="7352">
                  <c:v>40183</c:v>
                </c:pt>
                <c:pt idx="7353">
                  <c:v>40184</c:v>
                </c:pt>
                <c:pt idx="7354">
                  <c:v>40185</c:v>
                </c:pt>
                <c:pt idx="7355">
                  <c:v>40186</c:v>
                </c:pt>
                <c:pt idx="7356">
                  <c:v>40187</c:v>
                </c:pt>
                <c:pt idx="7357">
                  <c:v>40188</c:v>
                </c:pt>
                <c:pt idx="7358">
                  <c:v>40189</c:v>
                </c:pt>
                <c:pt idx="7359">
                  <c:v>40190</c:v>
                </c:pt>
                <c:pt idx="7360">
                  <c:v>40191</c:v>
                </c:pt>
                <c:pt idx="7361">
                  <c:v>40192</c:v>
                </c:pt>
                <c:pt idx="7362">
                  <c:v>40193</c:v>
                </c:pt>
                <c:pt idx="7363">
                  <c:v>40194</c:v>
                </c:pt>
                <c:pt idx="7364">
                  <c:v>40195</c:v>
                </c:pt>
                <c:pt idx="7365">
                  <c:v>40196</c:v>
                </c:pt>
                <c:pt idx="7366">
                  <c:v>40197</c:v>
                </c:pt>
                <c:pt idx="7367">
                  <c:v>40198</c:v>
                </c:pt>
                <c:pt idx="7368">
                  <c:v>40199</c:v>
                </c:pt>
                <c:pt idx="7369">
                  <c:v>40200</c:v>
                </c:pt>
                <c:pt idx="7370">
                  <c:v>40201</c:v>
                </c:pt>
                <c:pt idx="7371">
                  <c:v>40202</c:v>
                </c:pt>
                <c:pt idx="7372">
                  <c:v>40203</c:v>
                </c:pt>
                <c:pt idx="7373">
                  <c:v>40204</c:v>
                </c:pt>
                <c:pt idx="7374">
                  <c:v>40205</c:v>
                </c:pt>
                <c:pt idx="7375">
                  <c:v>40206</c:v>
                </c:pt>
                <c:pt idx="7376">
                  <c:v>40207</c:v>
                </c:pt>
                <c:pt idx="7377">
                  <c:v>40208</c:v>
                </c:pt>
                <c:pt idx="7378">
                  <c:v>40209</c:v>
                </c:pt>
                <c:pt idx="7379">
                  <c:v>40210</c:v>
                </c:pt>
                <c:pt idx="7380">
                  <c:v>40211</c:v>
                </c:pt>
                <c:pt idx="7381">
                  <c:v>40212</c:v>
                </c:pt>
                <c:pt idx="7382">
                  <c:v>40213</c:v>
                </c:pt>
                <c:pt idx="7383">
                  <c:v>40214</c:v>
                </c:pt>
                <c:pt idx="7384">
                  <c:v>40215</c:v>
                </c:pt>
                <c:pt idx="7385">
                  <c:v>40216</c:v>
                </c:pt>
                <c:pt idx="7386">
                  <c:v>40217</c:v>
                </c:pt>
                <c:pt idx="7387">
                  <c:v>40218</c:v>
                </c:pt>
                <c:pt idx="7388">
                  <c:v>40219</c:v>
                </c:pt>
                <c:pt idx="7389">
                  <c:v>40220</c:v>
                </c:pt>
                <c:pt idx="7390">
                  <c:v>40221</c:v>
                </c:pt>
                <c:pt idx="7391">
                  <c:v>40222</c:v>
                </c:pt>
                <c:pt idx="7392">
                  <c:v>40223</c:v>
                </c:pt>
                <c:pt idx="7393">
                  <c:v>40224</c:v>
                </c:pt>
                <c:pt idx="7394">
                  <c:v>40225</c:v>
                </c:pt>
                <c:pt idx="7395">
                  <c:v>40226</c:v>
                </c:pt>
                <c:pt idx="7396">
                  <c:v>40227</c:v>
                </c:pt>
                <c:pt idx="7397">
                  <c:v>40228</c:v>
                </c:pt>
                <c:pt idx="7398">
                  <c:v>40229</c:v>
                </c:pt>
                <c:pt idx="7399">
                  <c:v>40230</c:v>
                </c:pt>
                <c:pt idx="7400">
                  <c:v>40231</c:v>
                </c:pt>
                <c:pt idx="7401">
                  <c:v>40232</c:v>
                </c:pt>
                <c:pt idx="7402">
                  <c:v>40233</c:v>
                </c:pt>
                <c:pt idx="7403">
                  <c:v>40234</c:v>
                </c:pt>
                <c:pt idx="7404">
                  <c:v>40235</c:v>
                </c:pt>
                <c:pt idx="7405">
                  <c:v>40236</c:v>
                </c:pt>
                <c:pt idx="7406">
                  <c:v>40237</c:v>
                </c:pt>
                <c:pt idx="7407">
                  <c:v>40238</c:v>
                </c:pt>
                <c:pt idx="7408">
                  <c:v>40239</c:v>
                </c:pt>
                <c:pt idx="7409">
                  <c:v>40240</c:v>
                </c:pt>
                <c:pt idx="7410">
                  <c:v>40241</c:v>
                </c:pt>
                <c:pt idx="7411">
                  <c:v>40242</c:v>
                </c:pt>
                <c:pt idx="7412">
                  <c:v>40243</c:v>
                </c:pt>
                <c:pt idx="7413">
                  <c:v>40244</c:v>
                </c:pt>
                <c:pt idx="7414">
                  <c:v>40245</c:v>
                </c:pt>
                <c:pt idx="7415">
                  <c:v>40246</c:v>
                </c:pt>
                <c:pt idx="7416">
                  <c:v>40247</c:v>
                </c:pt>
                <c:pt idx="7417">
                  <c:v>40248</c:v>
                </c:pt>
                <c:pt idx="7418">
                  <c:v>40249</c:v>
                </c:pt>
                <c:pt idx="7419">
                  <c:v>40250</c:v>
                </c:pt>
                <c:pt idx="7420">
                  <c:v>40251</c:v>
                </c:pt>
                <c:pt idx="7421">
                  <c:v>40252</c:v>
                </c:pt>
                <c:pt idx="7422">
                  <c:v>40253</c:v>
                </c:pt>
                <c:pt idx="7423">
                  <c:v>40254</c:v>
                </c:pt>
                <c:pt idx="7424">
                  <c:v>40255</c:v>
                </c:pt>
                <c:pt idx="7425">
                  <c:v>40256</c:v>
                </c:pt>
                <c:pt idx="7426">
                  <c:v>40257</c:v>
                </c:pt>
                <c:pt idx="7427">
                  <c:v>40258</c:v>
                </c:pt>
                <c:pt idx="7428">
                  <c:v>40259</c:v>
                </c:pt>
                <c:pt idx="7429">
                  <c:v>40260</c:v>
                </c:pt>
                <c:pt idx="7430">
                  <c:v>40261</c:v>
                </c:pt>
                <c:pt idx="7431">
                  <c:v>40262</c:v>
                </c:pt>
                <c:pt idx="7432">
                  <c:v>40263</c:v>
                </c:pt>
                <c:pt idx="7433">
                  <c:v>40264</c:v>
                </c:pt>
                <c:pt idx="7434">
                  <c:v>40265</c:v>
                </c:pt>
                <c:pt idx="7435">
                  <c:v>40266</c:v>
                </c:pt>
                <c:pt idx="7436">
                  <c:v>40267</c:v>
                </c:pt>
                <c:pt idx="7437">
                  <c:v>40268</c:v>
                </c:pt>
                <c:pt idx="7438">
                  <c:v>40269</c:v>
                </c:pt>
                <c:pt idx="7439">
                  <c:v>40270</c:v>
                </c:pt>
                <c:pt idx="7440">
                  <c:v>40271</c:v>
                </c:pt>
                <c:pt idx="7441">
                  <c:v>40272</c:v>
                </c:pt>
                <c:pt idx="7442">
                  <c:v>40273</c:v>
                </c:pt>
                <c:pt idx="7443">
                  <c:v>40274</c:v>
                </c:pt>
                <c:pt idx="7444">
                  <c:v>40275</c:v>
                </c:pt>
                <c:pt idx="7445">
                  <c:v>40276</c:v>
                </c:pt>
                <c:pt idx="7446">
                  <c:v>40277</c:v>
                </c:pt>
                <c:pt idx="7447">
                  <c:v>40278</c:v>
                </c:pt>
                <c:pt idx="7448">
                  <c:v>40279</c:v>
                </c:pt>
                <c:pt idx="7449">
                  <c:v>40280</c:v>
                </c:pt>
                <c:pt idx="7450">
                  <c:v>40281</c:v>
                </c:pt>
                <c:pt idx="7451">
                  <c:v>40282</c:v>
                </c:pt>
                <c:pt idx="7452">
                  <c:v>40283</c:v>
                </c:pt>
                <c:pt idx="7453">
                  <c:v>40284</c:v>
                </c:pt>
                <c:pt idx="7454">
                  <c:v>40285</c:v>
                </c:pt>
                <c:pt idx="7455">
                  <c:v>40286</c:v>
                </c:pt>
                <c:pt idx="7456">
                  <c:v>40287</c:v>
                </c:pt>
                <c:pt idx="7457">
                  <c:v>40288</c:v>
                </c:pt>
                <c:pt idx="7458">
                  <c:v>40289</c:v>
                </c:pt>
                <c:pt idx="7459">
                  <c:v>40290</c:v>
                </c:pt>
                <c:pt idx="7460">
                  <c:v>40291</c:v>
                </c:pt>
                <c:pt idx="7461">
                  <c:v>40292</c:v>
                </c:pt>
                <c:pt idx="7462">
                  <c:v>40293</c:v>
                </c:pt>
                <c:pt idx="7463">
                  <c:v>40294</c:v>
                </c:pt>
                <c:pt idx="7464">
                  <c:v>40295</c:v>
                </c:pt>
                <c:pt idx="7465">
                  <c:v>40296</c:v>
                </c:pt>
                <c:pt idx="7466">
                  <c:v>40297</c:v>
                </c:pt>
                <c:pt idx="7467">
                  <c:v>40298</c:v>
                </c:pt>
                <c:pt idx="7468">
                  <c:v>40299</c:v>
                </c:pt>
                <c:pt idx="7469">
                  <c:v>40300</c:v>
                </c:pt>
                <c:pt idx="7470">
                  <c:v>40301</c:v>
                </c:pt>
                <c:pt idx="7471">
                  <c:v>40302</c:v>
                </c:pt>
                <c:pt idx="7472">
                  <c:v>40303</c:v>
                </c:pt>
                <c:pt idx="7473">
                  <c:v>40304</c:v>
                </c:pt>
                <c:pt idx="7474">
                  <c:v>40305</c:v>
                </c:pt>
                <c:pt idx="7475">
                  <c:v>40306</c:v>
                </c:pt>
                <c:pt idx="7476">
                  <c:v>40307</c:v>
                </c:pt>
                <c:pt idx="7477">
                  <c:v>40308</c:v>
                </c:pt>
                <c:pt idx="7478">
                  <c:v>40309</c:v>
                </c:pt>
                <c:pt idx="7479">
                  <c:v>40310</c:v>
                </c:pt>
                <c:pt idx="7480">
                  <c:v>40311</c:v>
                </c:pt>
                <c:pt idx="7481">
                  <c:v>40312</c:v>
                </c:pt>
                <c:pt idx="7482">
                  <c:v>40313</c:v>
                </c:pt>
                <c:pt idx="7483">
                  <c:v>40314</c:v>
                </c:pt>
                <c:pt idx="7484">
                  <c:v>40315</c:v>
                </c:pt>
                <c:pt idx="7485">
                  <c:v>40316</c:v>
                </c:pt>
                <c:pt idx="7486">
                  <c:v>40317</c:v>
                </c:pt>
                <c:pt idx="7487">
                  <c:v>40318</c:v>
                </c:pt>
                <c:pt idx="7488">
                  <c:v>40319</c:v>
                </c:pt>
                <c:pt idx="7489">
                  <c:v>40320</c:v>
                </c:pt>
                <c:pt idx="7490">
                  <c:v>40321</c:v>
                </c:pt>
                <c:pt idx="7491">
                  <c:v>40322</c:v>
                </c:pt>
                <c:pt idx="7492">
                  <c:v>40323</c:v>
                </c:pt>
                <c:pt idx="7493">
                  <c:v>40324</c:v>
                </c:pt>
                <c:pt idx="7494">
                  <c:v>40325</c:v>
                </c:pt>
                <c:pt idx="7495">
                  <c:v>40326</c:v>
                </c:pt>
                <c:pt idx="7496">
                  <c:v>40327</c:v>
                </c:pt>
                <c:pt idx="7497">
                  <c:v>40328</c:v>
                </c:pt>
                <c:pt idx="7498">
                  <c:v>40329</c:v>
                </c:pt>
                <c:pt idx="7499">
                  <c:v>40330</c:v>
                </c:pt>
                <c:pt idx="7500">
                  <c:v>40331</c:v>
                </c:pt>
                <c:pt idx="7501">
                  <c:v>40332</c:v>
                </c:pt>
                <c:pt idx="7502">
                  <c:v>40333</c:v>
                </c:pt>
                <c:pt idx="7503">
                  <c:v>40334</c:v>
                </c:pt>
                <c:pt idx="7504">
                  <c:v>40335</c:v>
                </c:pt>
                <c:pt idx="7505">
                  <c:v>40336</c:v>
                </c:pt>
                <c:pt idx="7506">
                  <c:v>40337</c:v>
                </c:pt>
                <c:pt idx="7507">
                  <c:v>40338</c:v>
                </c:pt>
                <c:pt idx="7508">
                  <c:v>40339</c:v>
                </c:pt>
                <c:pt idx="7509">
                  <c:v>40340</c:v>
                </c:pt>
                <c:pt idx="7510">
                  <c:v>40341</c:v>
                </c:pt>
                <c:pt idx="7511">
                  <c:v>40342</c:v>
                </c:pt>
                <c:pt idx="7512">
                  <c:v>40343</c:v>
                </c:pt>
                <c:pt idx="7513">
                  <c:v>40344</c:v>
                </c:pt>
                <c:pt idx="7514">
                  <c:v>40345</c:v>
                </c:pt>
                <c:pt idx="7515">
                  <c:v>40346</c:v>
                </c:pt>
                <c:pt idx="7516">
                  <c:v>40347</c:v>
                </c:pt>
                <c:pt idx="7517">
                  <c:v>40348</c:v>
                </c:pt>
                <c:pt idx="7518">
                  <c:v>40349</c:v>
                </c:pt>
                <c:pt idx="7519">
                  <c:v>40350</c:v>
                </c:pt>
                <c:pt idx="7520">
                  <c:v>40351</c:v>
                </c:pt>
                <c:pt idx="7521">
                  <c:v>40352</c:v>
                </c:pt>
                <c:pt idx="7522">
                  <c:v>40353</c:v>
                </c:pt>
                <c:pt idx="7523">
                  <c:v>40354</c:v>
                </c:pt>
                <c:pt idx="7524">
                  <c:v>40355</c:v>
                </c:pt>
                <c:pt idx="7525">
                  <c:v>40356</c:v>
                </c:pt>
                <c:pt idx="7526">
                  <c:v>40357</c:v>
                </c:pt>
                <c:pt idx="7527">
                  <c:v>40358</c:v>
                </c:pt>
                <c:pt idx="7528">
                  <c:v>40359</c:v>
                </c:pt>
                <c:pt idx="7529">
                  <c:v>40360</c:v>
                </c:pt>
                <c:pt idx="7530">
                  <c:v>40361</c:v>
                </c:pt>
                <c:pt idx="7531">
                  <c:v>40362</c:v>
                </c:pt>
                <c:pt idx="7532">
                  <c:v>40363</c:v>
                </c:pt>
                <c:pt idx="7533">
                  <c:v>40364</c:v>
                </c:pt>
                <c:pt idx="7534">
                  <c:v>40365</c:v>
                </c:pt>
                <c:pt idx="7535">
                  <c:v>40366</c:v>
                </c:pt>
                <c:pt idx="7536">
                  <c:v>40367</c:v>
                </c:pt>
                <c:pt idx="7537">
                  <c:v>40368</c:v>
                </c:pt>
                <c:pt idx="7538">
                  <c:v>40369</c:v>
                </c:pt>
                <c:pt idx="7539">
                  <c:v>40370</c:v>
                </c:pt>
                <c:pt idx="7540">
                  <c:v>40371</c:v>
                </c:pt>
                <c:pt idx="7541">
                  <c:v>40372</c:v>
                </c:pt>
                <c:pt idx="7542">
                  <c:v>40373</c:v>
                </c:pt>
                <c:pt idx="7543">
                  <c:v>40374</c:v>
                </c:pt>
                <c:pt idx="7544">
                  <c:v>40375</c:v>
                </c:pt>
                <c:pt idx="7545">
                  <c:v>40376</c:v>
                </c:pt>
                <c:pt idx="7546">
                  <c:v>40377</c:v>
                </c:pt>
                <c:pt idx="7547">
                  <c:v>40378</c:v>
                </c:pt>
                <c:pt idx="7548">
                  <c:v>40379</c:v>
                </c:pt>
                <c:pt idx="7549">
                  <c:v>40380</c:v>
                </c:pt>
                <c:pt idx="7550">
                  <c:v>40381</c:v>
                </c:pt>
                <c:pt idx="7551">
                  <c:v>40382</c:v>
                </c:pt>
                <c:pt idx="7552">
                  <c:v>40383</c:v>
                </c:pt>
                <c:pt idx="7553">
                  <c:v>40384</c:v>
                </c:pt>
                <c:pt idx="7554">
                  <c:v>40385</c:v>
                </c:pt>
                <c:pt idx="7555">
                  <c:v>40386</c:v>
                </c:pt>
                <c:pt idx="7556">
                  <c:v>40387</c:v>
                </c:pt>
                <c:pt idx="7557">
                  <c:v>40388</c:v>
                </c:pt>
                <c:pt idx="7558">
                  <c:v>40389</c:v>
                </c:pt>
                <c:pt idx="7559">
                  <c:v>40390</c:v>
                </c:pt>
                <c:pt idx="7560">
                  <c:v>40391</c:v>
                </c:pt>
                <c:pt idx="7561">
                  <c:v>40392</c:v>
                </c:pt>
                <c:pt idx="7562">
                  <c:v>40393</c:v>
                </c:pt>
                <c:pt idx="7563">
                  <c:v>40394</c:v>
                </c:pt>
                <c:pt idx="7564">
                  <c:v>40395</c:v>
                </c:pt>
                <c:pt idx="7565">
                  <c:v>40396</c:v>
                </c:pt>
                <c:pt idx="7566">
                  <c:v>40397</c:v>
                </c:pt>
                <c:pt idx="7567">
                  <c:v>40398</c:v>
                </c:pt>
                <c:pt idx="7568">
                  <c:v>40399</c:v>
                </c:pt>
                <c:pt idx="7569">
                  <c:v>40400</c:v>
                </c:pt>
                <c:pt idx="7570">
                  <c:v>40401</c:v>
                </c:pt>
                <c:pt idx="7571">
                  <c:v>40402</c:v>
                </c:pt>
                <c:pt idx="7572">
                  <c:v>40403</c:v>
                </c:pt>
                <c:pt idx="7573">
                  <c:v>40404</c:v>
                </c:pt>
                <c:pt idx="7574">
                  <c:v>40405</c:v>
                </c:pt>
                <c:pt idx="7575">
                  <c:v>40406</c:v>
                </c:pt>
                <c:pt idx="7576">
                  <c:v>40407</c:v>
                </c:pt>
                <c:pt idx="7577">
                  <c:v>40408</c:v>
                </c:pt>
                <c:pt idx="7578">
                  <c:v>40409</c:v>
                </c:pt>
                <c:pt idx="7579">
                  <c:v>40410</c:v>
                </c:pt>
                <c:pt idx="7580">
                  <c:v>40411</c:v>
                </c:pt>
                <c:pt idx="7581">
                  <c:v>40412</c:v>
                </c:pt>
                <c:pt idx="7582">
                  <c:v>40413</c:v>
                </c:pt>
                <c:pt idx="7583">
                  <c:v>40414</c:v>
                </c:pt>
                <c:pt idx="7584">
                  <c:v>40415</c:v>
                </c:pt>
                <c:pt idx="7585">
                  <c:v>40416</c:v>
                </c:pt>
                <c:pt idx="7586">
                  <c:v>40417</c:v>
                </c:pt>
                <c:pt idx="7587">
                  <c:v>40418</c:v>
                </c:pt>
                <c:pt idx="7588">
                  <c:v>40419</c:v>
                </c:pt>
                <c:pt idx="7589">
                  <c:v>40420</c:v>
                </c:pt>
                <c:pt idx="7590">
                  <c:v>40421</c:v>
                </c:pt>
                <c:pt idx="7591">
                  <c:v>40422</c:v>
                </c:pt>
                <c:pt idx="7592">
                  <c:v>40423</c:v>
                </c:pt>
                <c:pt idx="7593">
                  <c:v>40424</c:v>
                </c:pt>
                <c:pt idx="7594">
                  <c:v>40425</c:v>
                </c:pt>
                <c:pt idx="7595">
                  <c:v>40426</c:v>
                </c:pt>
                <c:pt idx="7596">
                  <c:v>40427</c:v>
                </c:pt>
                <c:pt idx="7597">
                  <c:v>40428</c:v>
                </c:pt>
                <c:pt idx="7598">
                  <c:v>40429</c:v>
                </c:pt>
                <c:pt idx="7599">
                  <c:v>40430</c:v>
                </c:pt>
                <c:pt idx="7600">
                  <c:v>40431</c:v>
                </c:pt>
                <c:pt idx="7601">
                  <c:v>40432</c:v>
                </c:pt>
                <c:pt idx="7602">
                  <c:v>40433</c:v>
                </c:pt>
                <c:pt idx="7603">
                  <c:v>40434</c:v>
                </c:pt>
                <c:pt idx="7604">
                  <c:v>40435</c:v>
                </c:pt>
                <c:pt idx="7605">
                  <c:v>40436</c:v>
                </c:pt>
                <c:pt idx="7606">
                  <c:v>40437</c:v>
                </c:pt>
                <c:pt idx="7607">
                  <c:v>40438</c:v>
                </c:pt>
                <c:pt idx="7608">
                  <c:v>40439</c:v>
                </c:pt>
                <c:pt idx="7609">
                  <c:v>40440</c:v>
                </c:pt>
                <c:pt idx="7610">
                  <c:v>40441</c:v>
                </c:pt>
                <c:pt idx="7611">
                  <c:v>40442</c:v>
                </c:pt>
                <c:pt idx="7612">
                  <c:v>40443</c:v>
                </c:pt>
                <c:pt idx="7613">
                  <c:v>40444</c:v>
                </c:pt>
                <c:pt idx="7614">
                  <c:v>40445</c:v>
                </c:pt>
                <c:pt idx="7615">
                  <c:v>40446</c:v>
                </c:pt>
                <c:pt idx="7616">
                  <c:v>40447</c:v>
                </c:pt>
                <c:pt idx="7617">
                  <c:v>40448</c:v>
                </c:pt>
                <c:pt idx="7618">
                  <c:v>40449</c:v>
                </c:pt>
                <c:pt idx="7619">
                  <c:v>40450</c:v>
                </c:pt>
                <c:pt idx="7620">
                  <c:v>40451</c:v>
                </c:pt>
                <c:pt idx="7621">
                  <c:v>40452</c:v>
                </c:pt>
                <c:pt idx="7622">
                  <c:v>40453</c:v>
                </c:pt>
                <c:pt idx="7623">
                  <c:v>40454</c:v>
                </c:pt>
                <c:pt idx="7624">
                  <c:v>40455</c:v>
                </c:pt>
                <c:pt idx="7625">
                  <c:v>40456</c:v>
                </c:pt>
                <c:pt idx="7626">
                  <c:v>40457</c:v>
                </c:pt>
                <c:pt idx="7627">
                  <c:v>40458</c:v>
                </c:pt>
                <c:pt idx="7628">
                  <c:v>40459</c:v>
                </c:pt>
                <c:pt idx="7629">
                  <c:v>40460</c:v>
                </c:pt>
                <c:pt idx="7630">
                  <c:v>40461</c:v>
                </c:pt>
                <c:pt idx="7631">
                  <c:v>40462</c:v>
                </c:pt>
                <c:pt idx="7632">
                  <c:v>40463</c:v>
                </c:pt>
                <c:pt idx="7633">
                  <c:v>40464</c:v>
                </c:pt>
                <c:pt idx="7634">
                  <c:v>40465</c:v>
                </c:pt>
                <c:pt idx="7635">
                  <c:v>40466</c:v>
                </c:pt>
                <c:pt idx="7636">
                  <c:v>40467</c:v>
                </c:pt>
                <c:pt idx="7637">
                  <c:v>40468</c:v>
                </c:pt>
                <c:pt idx="7638">
                  <c:v>40469</c:v>
                </c:pt>
                <c:pt idx="7639">
                  <c:v>40470</c:v>
                </c:pt>
                <c:pt idx="7640">
                  <c:v>40471</c:v>
                </c:pt>
                <c:pt idx="7641">
                  <c:v>40472</c:v>
                </c:pt>
                <c:pt idx="7642">
                  <c:v>40473</c:v>
                </c:pt>
                <c:pt idx="7643">
                  <c:v>40474</c:v>
                </c:pt>
                <c:pt idx="7644">
                  <c:v>40475</c:v>
                </c:pt>
                <c:pt idx="7645">
                  <c:v>40476</c:v>
                </c:pt>
                <c:pt idx="7646">
                  <c:v>40477</c:v>
                </c:pt>
                <c:pt idx="7647">
                  <c:v>40478</c:v>
                </c:pt>
                <c:pt idx="7648">
                  <c:v>40479</c:v>
                </c:pt>
                <c:pt idx="7649">
                  <c:v>40480</c:v>
                </c:pt>
                <c:pt idx="7650">
                  <c:v>40481</c:v>
                </c:pt>
                <c:pt idx="7651">
                  <c:v>40482</c:v>
                </c:pt>
                <c:pt idx="7652">
                  <c:v>40483</c:v>
                </c:pt>
                <c:pt idx="7653">
                  <c:v>40484</c:v>
                </c:pt>
                <c:pt idx="7654">
                  <c:v>40485</c:v>
                </c:pt>
                <c:pt idx="7655">
                  <c:v>40486</c:v>
                </c:pt>
                <c:pt idx="7656">
                  <c:v>40487</c:v>
                </c:pt>
                <c:pt idx="7657">
                  <c:v>40488</c:v>
                </c:pt>
                <c:pt idx="7658">
                  <c:v>40489</c:v>
                </c:pt>
                <c:pt idx="7659">
                  <c:v>40490</c:v>
                </c:pt>
                <c:pt idx="7660">
                  <c:v>40491</c:v>
                </c:pt>
                <c:pt idx="7661">
                  <c:v>40492</c:v>
                </c:pt>
                <c:pt idx="7662">
                  <c:v>40493</c:v>
                </c:pt>
                <c:pt idx="7663">
                  <c:v>40494</c:v>
                </c:pt>
                <c:pt idx="7664">
                  <c:v>40495</c:v>
                </c:pt>
                <c:pt idx="7665">
                  <c:v>40496</c:v>
                </c:pt>
                <c:pt idx="7666">
                  <c:v>40497</c:v>
                </c:pt>
                <c:pt idx="7667">
                  <c:v>40498</c:v>
                </c:pt>
                <c:pt idx="7668">
                  <c:v>40499</c:v>
                </c:pt>
                <c:pt idx="7669">
                  <c:v>40500</c:v>
                </c:pt>
                <c:pt idx="7670">
                  <c:v>40501</c:v>
                </c:pt>
                <c:pt idx="7671">
                  <c:v>40502</c:v>
                </c:pt>
                <c:pt idx="7672">
                  <c:v>40503</c:v>
                </c:pt>
                <c:pt idx="7673">
                  <c:v>40504</c:v>
                </c:pt>
                <c:pt idx="7674">
                  <c:v>40505</c:v>
                </c:pt>
                <c:pt idx="7675">
                  <c:v>40506</c:v>
                </c:pt>
                <c:pt idx="7676">
                  <c:v>40507</c:v>
                </c:pt>
                <c:pt idx="7677">
                  <c:v>40508</c:v>
                </c:pt>
                <c:pt idx="7678">
                  <c:v>40509</c:v>
                </c:pt>
                <c:pt idx="7679">
                  <c:v>40510</c:v>
                </c:pt>
                <c:pt idx="7680">
                  <c:v>40511</c:v>
                </c:pt>
                <c:pt idx="7681">
                  <c:v>40512</c:v>
                </c:pt>
                <c:pt idx="7682">
                  <c:v>40513</c:v>
                </c:pt>
                <c:pt idx="7683">
                  <c:v>40514</c:v>
                </c:pt>
                <c:pt idx="7684">
                  <c:v>40515</c:v>
                </c:pt>
                <c:pt idx="7685">
                  <c:v>40516</c:v>
                </c:pt>
                <c:pt idx="7686">
                  <c:v>40517</c:v>
                </c:pt>
                <c:pt idx="7687">
                  <c:v>40518</c:v>
                </c:pt>
                <c:pt idx="7688">
                  <c:v>40519</c:v>
                </c:pt>
                <c:pt idx="7689">
                  <c:v>40520</c:v>
                </c:pt>
                <c:pt idx="7690">
                  <c:v>40521</c:v>
                </c:pt>
                <c:pt idx="7691">
                  <c:v>40522</c:v>
                </c:pt>
                <c:pt idx="7692">
                  <c:v>40523</c:v>
                </c:pt>
                <c:pt idx="7693">
                  <c:v>40524</c:v>
                </c:pt>
                <c:pt idx="7694">
                  <c:v>40525</c:v>
                </c:pt>
                <c:pt idx="7695">
                  <c:v>40526</c:v>
                </c:pt>
                <c:pt idx="7696">
                  <c:v>40527</c:v>
                </c:pt>
                <c:pt idx="7697">
                  <c:v>40528</c:v>
                </c:pt>
                <c:pt idx="7698">
                  <c:v>40529</c:v>
                </c:pt>
                <c:pt idx="7699">
                  <c:v>40530</c:v>
                </c:pt>
                <c:pt idx="7700">
                  <c:v>40531</c:v>
                </c:pt>
                <c:pt idx="7701">
                  <c:v>40532</c:v>
                </c:pt>
                <c:pt idx="7702">
                  <c:v>40533</c:v>
                </c:pt>
                <c:pt idx="7703">
                  <c:v>40534</c:v>
                </c:pt>
                <c:pt idx="7704">
                  <c:v>40535</c:v>
                </c:pt>
                <c:pt idx="7705">
                  <c:v>40536</c:v>
                </c:pt>
                <c:pt idx="7706">
                  <c:v>40537</c:v>
                </c:pt>
                <c:pt idx="7707">
                  <c:v>40538</c:v>
                </c:pt>
                <c:pt idx="7708">
                  <c:v>40539</c:v>
                </c:pt>
                <c:pt idx="7709">
                  <c:v>40540</c:v>
                </c:pt>
                <c:pt idx="7710">
                  <c:v>40541</c:v>
                </c:pt>
                <c:pt idx="7711">
                  <c:v>40542</c:v>
                </c:pt>
                <c:pt idx="7712">
                  <c:v>40543</c:v>
                </c:pt>
                <c:pt idx="7713">
                  <c:v>40544</c:v>
                </c:pt>
                <c:pt idx="7714">
                  <c:v>40545</c:v>
                </c:pt>
                <c:pt idx="7715">
                  <c:v>40546</c:v>
                </c:pt>
                <c:pt idx="7716">
                  <c:v>40547</c:v>
                </c:pt>
                <c:pt idx="7717">
                  <c:v>40548</c:v>
                </c:pt>
                <c:pt idx="7718">
                  <c:v>40549</c:v>
                </c:pt>
                <c:pt idx="7719">
                  <c:v>40550</c:v>
                </c:pt>
                <c:pt idx="7720">
                  <c:v>40551</c:v>
                </c:pt>
                <c:pt idx="7721">
                  <c:v>40552</c:v>
                </c:pt>
                <c:pt idx="7722">
                  <c:v>40553</c:v>
                </c:pt>
                <c:pt idx="7723">
                  <c:v>40554</c:v>
                </c:pt>
                <c:pt idx="7724">
                  <c:v>40555</c:v>
                </c:pt>
                <c:pt idx="7725">
                  <c:v>40556</c:v>
                </c:pt>
                <c:pt idx="7726">
                  <c:v>40557</c:v>
                </c:pt>
                <c:pt idx="7727">
                  <c:v>40558</c:v>
                </c:pt>
                <c:pt idx="7728">
                  <c:v>40559</c:v>
                </c:pt>
                <c:pt idx="7729">
                  <c:v>40560</c:v>
                </c:pt>
                <c:pt idx="7730">
                  <c:v>40561</c:v>
                </c:pt>
                <c:pt idx="7731">
                  <c:v>40562</c:v>
                </c:pt>
                <c:pt idx="7732">
                  <c:v>40563</c:v>
                </c:pt>
                <c:pt idx="7733">
                  <c:v>40564</c:v>
                </c:pt>
                <c:pt idx="7734">
                  <c:v>40565</c:v>
                </c:pt>
                <c:pt idx="7735">
                  <c:v>40566</c:v>
                </c:pt>
                <c:pt idx="7736">
                  <c:v>40571</c:v>
                </c:pt>
                <c:pt idx="7737">
                  <c:v>40572</c:v>
                </c:pt>
                <c:pt idx="7738">
                  <c:v>40573</c:v>
                </c:pt>
                <c:pt idx="7739">
                  <c:v>40574</c:v>
                </c:pt>
                <c:pt idx="7740">
                  <c:v>40575</c:v>
                </c:pt>
                <c:pt idx="7741">
                  <c:v>40576</c:v>
                </c:pt>
                <c:pt idx="7742">
                  <c:v>40577</c:v>
                </c:pt>
                <c:pt idx="7743">
                  <c:v>40578</c:v>
                </c:pt>
                <c:pt idx="7744">
                  <c:v>40579</c:v>
                </c:pt>
                <c:pt idx="7745">
                  <c:v>40580</c:v>
                </c:pt>
                <c:pt idx="7746">
                  <c:v>40581</c:v>
                </c:pt>
                <c:pt idx="7747">
                  <c:v>40582</c:v>
                </c:pt>
                <c:pt idx="7748">
                  <c:v>40583</c:v>
                </c:pt>
                <c:pt idx="7749">
                  <c:v>40584</c:v>
                </c:pt>
                <c:pt idx="7750">
                  <c:v>40585</c:v>
                </c:pt>
                <c:pt idx="7751">
                  <c:v>40586</c:v>
                </c:pt>
                <c:pt idx="7752">
                  <c:v>40587</c:v>
                </c:pt>
                <c:pt idx="7753">
                  <c:v>40588</c:v>
                </c:pt>
                <c:pt idx="7754">
                  <c:v>40589</c:v>
                </c:pt>
                <c:pt idx="7755">
                  <c:v>40590</c:v>
                </c:pt>
                <c:pt idx="7756">
                  <c:v>40591</c:v>
                </c:pt>
                <c:pt idx="7757">
                  <c:v>40592</c:v>
                </c:pt>
                <c:pt idx="7758">
                  <c:v>40593</c:v>
                </c:pt>
                <c:pt idx="7759">
                  <c:v>40594</c:v>
                </c:pt>
                <c:pt idx="7760">
                  <c:v>40595</c:v>
                </c:pt>
                <c:pt idx="7761">
                  <c:v>40596</c:v>
                </c:pt>
                <c:pt idx="7762">
                  <c:v>40597</c:v>
                </c:pt>
                <c:pt idx="7763">
                  <c:v>40598</c:v>
                </c:pt>
                <c:pt idx="7764">
                  <c:v>40599</c:v>
                </c:pt>
                <c:pt idx="7765">
                  <c:v>40600</c:v>
                </c:pt>
                <c:pt idx="7766">
                  <c:v>40601</c:v>
                </c:pt>
                <c:pt idx="7767">
                  <c:v>40602</c:v>
                </c:pt>
                <c:pt idx="7768">
                  <c:v>40603</c:v>
                </c:pt>
                <c:pt idx="7769">
                  <c:v>40604</c:v>
                </c:pt>
                <c:pt idx="7770">
                  <c:v>40605</c:v>
                </c:pt>
                <c:pt idx="7771">
                  <c:v>40606</c:v>
                </c:pt>
                <c:pt idx="7772">
                  <c:v>40607</c:v>
                </c:pt>
                <c:pt idx="7773">
                  <c:v>40608</c:v>
                </c:pt>
                <c:pt idx="7774">
                  <c:v>40609</c:v>
                </c:pt>
                <c:pt idx="7775">
                  <c:v>40610</c:v>
                </c:pt>
                <c:pt idx="7776">
                  <c:v>40611</c:v>
                </c:pt>
                <c:pt idx="7777">
                  <c:v>40612</c:v>
                </c:pt>
                <c:pt idx="7778">
                  <c:v>40613</c:v>
                </c:pt>
                <c:pt idx="7779">
                  <c:v>40614</c:v>
                </c:pt>
                <c:pt idx="7780">
                  <c:v>40615</c:v>
                </c:pt>
                <c:pt idx="7781">
                  <c:v>40616</c:v>
                </c:pt>
                <c:pt idx="7782">
                  <c:v>40617</c:v>
                </c:pt>
                <c:pt idx="7783">
                  <c:v>40618</c:v>
                </c:pt>
                <c:pt idx="7784">
                  <c:v>40619</c:v>
                </c:pt>
                <c:pt idx="7785">
                  <c:v>40620</c:v>
                </c:pt>
                <c:pt idx="7786">
                  <c:v>40621</c:v>
                </c:pt>
                <c:pt idx="7787">
                  <c:v>40622</c:v>
                </c:pt>
                <c:pt idx="7788">
                  <c:v>40623</c:v>
                </c:pt>
                <c:pt idx="7789">
                  <c:v>40624</c:v>
                </c:pt>
                <c:pt idx="7790">
                  <c:v>40625</c:v>
                </c:pt>
                <c:pt idx="7791">
                  <c:v>40626</c:v>
                </c:pt>
                <c:pt idx="7792">
                  <c:v>40627</c:v>
                </c:pt>
                <c:pt idx="7793">
                  <c:v>40628</c:v>
                </c:pt>
                <c:pt idx="7794">
                  <c:v>40629</c:v>
                </c:pt>
                <c:pt idx="7795">
                  <c:v>40630</c:v>
                </c:pt>
                <c:pt idx="7796">
                  <c:v>40631</c:v>
                </c:pt>
                <c:pt idx="7797">
                  <c:v>40632</c:v>
                </c:pt>
                <c:pt idx="7798">
                  <c:v>40633</c:v>
                </c:pt>
                <c:pt idx="7799">
                  <c:v>40634</c:v>
                </c:pt>
                <c:pt idx="7800">
                  <c:v>40635</c:v>
                </c:pt>
                <c:pt idx="7801">
                  <c:v>40636</c:v>
                </c:pt>
                <c:pt idx="7802">
                  <c:v>40637</c:v>
                </c:pt>
                <c:pt idx="7803">
                  <c:v>40638</c:v>
                </c:pt>
                <c:pt idx="7804">
                  <c:v>40639</c:v>
                </c:pt>
                <c:pt idx="7805">
                  <c:v>40640</c:v>
                </c:pt>
                <c:pt idx="7806">
                  <c:v>40641</c:v>
                </c:pt>
                <c:pt idx="7807">
                  <c:v>40642</c:v>
                </c:pt>
                <c:pt idx="7808">
                  <c:v>40643</c:v>
                </c:pt>
                <c:pt idx="7809">
                  <c:v>40644</c:v>
                </c:pt>
                <c:pt idx="7810">
                  <c:v>40645</c:v>
                </c:pt>
                <c:pt idx="7811">
                  <c:v>40646</c:v>
                </c:pt>
                <c:pt idx="7812">
                  <c:v>40647</c:v>
                </c:pt>
                <c:pt idx="7813">
                  <c:v>40648</c:v>
                </c:pt>
                <c:pt idx="7814">
                  <c:v>40649</c:v>
                </c:pt>
                <c:pt idx="7815">
                  <c:v>40650</c:v>
                </c:pt>
                <c:pt idx="7816">
                  <c:v>40651</c:v>
                </c:pt>
                <c:pt idx="7817">
                  <c:v>40652</c:v>
                </c:pt>
                <c:pt idx="7818">
                  <c:v>40653</c:v>
                </c:pt>
                <c:pt idx="7819">
                  <c:v>40654</c:v>
                </c:pt>
                <c:pt idx="7820">
                  <c:v>40655</c:v>
                </c:pt>
                <c:pt idx="7821">
                  <c:v>40656</c:v>
                </c:pt>
                <c:pt idx="7822">
                  <c:v>40657</c:v>
                </c:pt>
                <c:pt idx="7823">
                  <c:v>40658</c:v>
                </c:pt>
                <c:pt idx="7824">
                  <c:v>40659</c:v>
                </c:pt>
                <c:pt idx="7825">
                  <c:v>40660</c:v>
                </c:pt>
                <c:pt idx="7826">
                  <c:v>40661</c:v>
                </c:pt>
                <c:pt idx="7827">
                  <c:v>40662</c:v>
                </c:pt>
                <c:pt idx="7828">
                  <c:v>40663</c:v>
                </c:pt>
                <c:pt idx="7829">
                  <c:v>40664</c:v>
                </c:pt>
                <c:pt idx="7830">
                  <c:v>40665</c:v>
                </c:pt>
                <c:pt idx="7831">
                  <c:v>40666</c:v>
                </c:pt>
                <c:pt idx="7832">
                  <c:v>40667</c:v>
                </c:pt>
                <c:pt idx="7833">
                  <c:v>40668</c:v>
                </c:pt>
                <c:pt idx="7834">
                  <c:v>40669</c:v>
                </c:pt>
                <c:pt idx="7835">
                  <c:v>40670</c:v>
                </c:pt>
                <c:pt idx="7836">
                  <c:v>40671</c:v>
                </c:pt>
                <c:pt idx="7837">
                  <c:v>40672</c:v>
                </c:pt>
                <c:pt idx="7838">
                  <c:v>40673</c:v>
                </c:pt>
                <c:pt idx="7839">
                  <c:v>40674</c:v>
                </c:pt>
                <c:pt idx="7840">
                  <c:v>40675</c:v>
                </c:pt>
                <c:pt idx="7841">
                  <c:v>40676</c:v>
                </c:pt>
                <c:pt idx="7842">
                  <c:v>40677</c:v>
                </c:pt>
                <c:pt idx="7843">
                  <c:v>40678</c:v>
                </c:pt>
                <c:pt idx="7844">
                  <c:v>40679</c:v>
                </c:pt>
                <c:pt idx="7845">
                  <c:v>40680</c:v>
                </c:pt>
                <c:pt idx="7846">
                  <c:v>40681</c:v>
                </c:pt>
                <c:pt idx="7847">
                  <c:v>40682</c:v>
                </c:pt>
                <c:pt idx="7848">
                  <c:v>40683</c:v>
                </c:pt>
                <c:pt idx="7849">
                  <c:v>40684</c:v>
                </c:pt>
                <c:pt idx="7850">
                  <c:v>40685</c:v>
                </c:pt>
                <c:pt idx="7851">
                  <c:v>40686</c:v>
                </c:pt>
                <c:pt idx="7852">
                  <c:v>40687</c:v>
                </c:pt>
                <c:pt idx="7853">
                  <c:v>40688</c:v>
                </c:pt>
                <c:pt idx="7854">
                  <c:v>40689</c:v>
                </c:pt>
                <c:pt idx="7855">
                  <c:v>40690</c:v>
                </c:pt>
                <c:pt idx="7856">
                  <c:v>40691</c:v>
                </c:pt>
                <c:pt idx="7857">
                  <c:v>40692</c:v>
                </c:pt>
                <c:pt idx="7858">
                  <c:v>40693</c:v>
                </c:pt>
                <c:pt idx="7859">
                  <c:v>40694</c:v>
                </c:pt>
                <c:pt idx="7860">
                  <c:v>40695</c:v>
                </c:pt>
                <c:pt idx="7861">
                  <c:v>40696</c:v>
                </c:pt>
                <c:pt idx="7862">
                  <c:v>40697</c:v>
                </c:pt>
                <c:pt idx="7863">
                  <c:v>40698</c:v>
                </c:pt>
                <c:pt idx="7864">
                  <c:v>40699</c:v>
                </c:pt>
                <c:pt idx="7865">
                  <c:v>40700</c:v>
                </c:pt>
                <c:pt idx="7866">
                  <c:v>40701</c:v>
                </c:pt>
                <c:pt idx="7867">
                  <c:v>40702</c:v>
                </c:pt>
                <c:pt idx="7868">
                  <c:v>40703</c:v>
                </c:pt>
                <c:pt idx="7869">
                  <c:v>40704</c:v>
                </c:pt>
                <c:pt idx="7870">
                  <c:v>40705</c:v>
                </c:pt>
                <c:pt idx="7871">
                  <c:v>40706</c:v>
                </c:pt>
                <c:pt idx="7872">
                  <c:v>40707</c:v>
                </c:pt>
                <c:pt idx="7873">
                  <c:v>40708</c:v>
                </c:pt>
                <c:pt idx="7874">
                  <c:v>40709</c:v>
                </c:pt>
                <c:pt idx="7875">
                  <c:v>40710</c:v>
                </c:pt>
                <c:pt idx="7876">
                  <c:v>40711</c:v>
                </c:pt>
                <c:pt idx="7877">
                  <c:v>40712</c:v>
                </c:pt>
                <c:pt idx="7878">
                  <c:v>40713</c:v>
                </c:pt>
                <c:pt idx="7879">
                  <c:v>40714</c:v>
                </c:pt>
                <c:pt idx="7880">
                  <c:v>40715</c:v>
                </c:pt>
                <c:pt idx="7881">
                  <c:v>40716</c:v>
                </c:pt>
                <c:pt idx="7882">
                  <c:v>40717</c:v>
                </c:pt>
                <c:pt idx="7883">
                  <c:v>40718</c:v>
                </c:pt>
                <c:pt idx="7884">
                  <c:v>40719</c:v>
                </c:pt>
                <c:pt idx="7885">
                  <c:v>40720</c:v>
                </c:pt>
                <c:pt idx="7886">
                  <c:v>40721</c:v>
                </c:pt>
                <c:pt idx="7887">
                  <c:v>40722</c:v>
                </c:pt>
                <c:pt idx="7888">
                  <c:v>40723</c:v>
                </c:pt>
                <c:pt idx="7889">
                  <c:v>40724</c:v>
                </c:pt>
                <c:pt idx="7890">
                  <c:v>40725</c:v>
                </c:pt>
                <c:pt idx="7891">
                  <c:v>40726</c:v>
                </c:pt>
                <c:pt idx="7892">
                  <c:v>40727</c:v>
                </c:pt>
                <c:pt idx="7893">
                  <c:v>40728</c:v>
                </c:pt>
                <c:pt idx="7894">
                  <c:v>40729</c:v>
                </c:pt>
                <c:pt idx="7895">
                  <c:v>40730</c:v>
                </c:pt>
                <c:pt idx="7896">
                  <c:v>40731</c:v>
                </c:pt>
                <c:pt idx="7897">
                  <c:v>40732</c:v>
                </c:pt>
                <c:pt idx="7898">
                  <c:v>40733</c:v>
                </c:pt>
                <c:pt idx="7899">
                  <c:v>40734</c:v>
                </c:pt>
                <c:pt idx="7900">
                  <c:v>40735</c:v>
                </c:pt>
                <c:pt idx="7901">
                  <c:v>40736</c:v>
                </c:pt>
                <c:pt idx="7902">
                  <c:v>40737</c:v>
                </c:pt>
                <c:pt idx="7903">
                  <c:v>40738</c:v>
                </c:pt>
                <c:pt idx="7904">
                  <c:v>40739</c:v>
                </c:pt>
                <c:pt idx="7905">
                  <c:v>40740</c:v>
                </c:pt>
                <c:pt idx="7906">
                  <c:v>40741</c:v>
                </c:pt>
                <c:pt idx="7907">
                  <c:v>40742</c:v>
                </c:pt>
                <c:pt idx="7908">
                  <c:v>40743</c:v>
                </c:pt>
                <c:pt idx="7909">
                  <c:v>40744</c:v>
                </c:pt>
                <c:pt idx="7910">
                  <c:v>40745</c:v>
                </c:pt>
                <c:pt idx="7911">
                  <c:v>40746</c:v>
                </c:pt>
                <c:pt idx="7912">
                  <c:v>40747</c:v>
                </c:pt>
                <c:pt idx="7913">
                  <c:v>40748</c:v>
                </c:pt>
                <c:pt idx="7914">
                  <c:v>40749</c:v>
                </c:pt>
                <c:pt idx="7915">
                  <c:v>40750</c:v>
                </c:pt>
                <c:pt idx="7916">
                  <c:v>40751</c:v>
                </c:pt>
                <c:pt idx="7917">
                  <c:v>40752</c:v>
                </c:pt>
                <c:pt idx="7918">
                  <c:v>40753</c:v>
                </c:pt>
                <c:pt idx="7919">
                  <c:v>40754</c:v>
                </c:pt>
                <c:pt idx="7920">
                  <c:v>40755</c:v>
                </c:pt>
                <c:pt idx="7921">
                  <c:v>40756</c:v>
                </c:pt>
                <c:pt idx="7922">
                  <c:v>40757</c:v>
                </c:pt>
                <c:pt idx="7923">
                  <c:v>40758</c:v>
                </c:pt>
                <c:pt idx="7924">
                  <c:v>40759</c:v>
                </c:pt>
                <c:pt idx="7925">
                  <c:v>40760</c:v>
                </c:pt>
                <c:pt idx="7926">
                  <c:v>40761</c:v>
                </c:pt>
                <c:pt idx="7927">
                  <c:v>40762</c:v>
                </c:pt>
                <c:pt idx="7928">
                  <c:v>40763</c:v>
                </c:pt>
                <c:pt idx="7929">
                  <c:v>40764</c:v>
                </c:pt>
                <c:pt idx="7930">
                  <c:v>40765</c:v>
                </c:pt>
                <c:pt idx="7931">
                  <c:v>40766</c:v>
                </c:pt>
                <c:pt idx="7932">
                  <c:v>40767</c:v>
                </c:pt>
                <c:pt idx="7933">
                  <c:v>40768</c:v>
                </c:pt>
                <c:pt idx="7934">
                  <c:v>40769</c:v>
                </c:pt>
                <c:pt idx="7935">
                  <c:v>40770</c:v>
                </c:pt>
                <c:pt idx="7936">
                  <c:v>40771</c:v>
                </c:pt>
                <c:pt idx="7937">
                  <c:v>40772</c:v>
                </c:pt>
                <c:pt idx="7938">
                  <c:v>40773</c:v>
                </c:pt>
                <c:pt idx="7939">
                  <c:v>40774</c:v>
                </c:pt>
                <c:pt idx="7940">
                  <c:v>40775</c:v>
                </c:pt>
                <c:pt idx="7941">
                  <c:v>40776</c:v>
                </c:pt>
                <c:pt idx="7942">
                  <c:v>40777</c:v>
                </c:pt>
                <c:pt idx="7943">
                  <c:v>40778</c:v>
                </c:pt>
                <c:pt idx="7944">
                  <c:v>40779</c:v>
                </c:pt>
                <c:pt idx="7945">
                  <c:v>40780</c:v>
                </c:pt>
                <c:pt idx="7946">
                  <c:v>40781</c:v>
                </c:pt>
                <c:pt idx="7947">
                  <c:v>40782</c:v>
                </c:pt>
                <c:pt idx="7948">
                  <c:v>40783</c:v>
                </c:pt>
                <c:pt idx="7949">
                  <c:v>40784</c:v>
                </c:pt>
                <c:pt idx="7950">
                  <c:v>40785</c:v>
                </c:pt>
                <c:pt idx="7951">
                  <c:v>40786</c:v>
                </c:pt>
                <c:pt idx="7952">
                  <c:v>40787</c:v>
                </c:pt>
                <c:pt idx="7953">
                  <c:v>40788</c:v>
                </c:pt>
                <c:pt idx="7954">
                  <c:v>40789</c:v>
                </c:pt>
                <c:pt idx="7955">
                  <c:v>40790</c:v>
                </c:pt>
                <c:pt idx="7956">
                  <c:v>40791</c:v>
                </c:pt>
                <c:pt idx="7957">
                  <c:v>40792</c:v>
                </c:pt>
                <c:pt idx="7958">
                  <c:v>40793</c:v>
                </c:pt>
                <c:pt idx="7959">
                  <c:v>40794</c:v>
                </c:pt>
                <c:pt idx="7960">
                  <c:v>40795</c:v>
                </c:pt>
                <c:pt idx="7961">
                  <c:v>40796</c:v>
                </c:pt>
                <c:pt idx="7962">
                  <c:v>40797</c:v>
                </c:pt>
                <c:pt idx="7963">
                  <c:v>40798</c:v>
                </c:pt>
                <c:pt idx="7964">
                  <c:v>40799</c:v>
                </c:pt>
                <c:pt idx="7965">
                  <c:v>40800</c:v>
                </c:pt>
                <c:pt idx="7966">
                  <c:v>40801</c:v>
                </c:pt>
                <c:pt idx="7967">
                  <c:v>40802</c:v>
                </c:pt>
                <c:pt idx="7968">
                  <c:v>40803</c:v>
                </c:pt>
                <c:pt idx="7969">
                  <c:v>40804</c:v>
                </c:pt>
                <c:pt idx="7970">
                  <c:v>40805</c:v>
                </c:pt>
                <c:pt idx="7971">
                  <c:v>40806</c:v>
                </c:pt>
                <c:pt idx="7972">
                  <c:v>40807</c:v>
                </c:pt>
                <c:pt idx="7973">
                  <c:v>40808</c:v>
                </c:pt>
                <c:pt idx="7974">
                  <c:v>40809</c:v>
                </c:pt>
                <c:pt idx="7975">
                  <c:v>40810</c:v>
                </c:pt>
                <c:pt idx="7976">
                  <c:v>40811</c:v>
                </c:pt>
                <c:pt idx="7977">
                  <c:v>40812</c:v>
                </c:pt>
                <c:pt idx="7978">
                  <c:v>40813</c:v>
                </c:pt>
                <c:pt idx="7979">
                  <c:v>40814</c:v>
                </c:pt>
                <c:pt idx="7980">
                  <c:v>40815</c:v>
                </c:pt>
                <c:pt idx="7981">
                  <c:v>40816</c:v>
                </c:pt>
                <c:pt idx="7982">
                  <c:v>40817</c:v>
                </c:pt>
                <c:pt idx="7983">
                  <c:v>40818</c:v>
                </c:pt>
                <c:pt idx="7984">
                  <c:v>40819</c:v>
                </c:pt>
                <c:pt idx="7985">
                  <c:v>40820</c:v>
                </c:pt>
                <c:pt idx="7986">
                  <c:v>40821</c:v>
                </c:pt>
                <c:pt idx="7987">
                  <c:v>40822</c:v>
                </c:pt>
                <c:pt idx="7988">
                  <c:v>40823</c:v>
                </c:pt>
                <c:pt idx="7989">
                  <c:v>40824</c:v>
                </c:pt>
                <c:pt idx="7990">
                  <c:v>40825</c:v>
                </c:pt>
                <c:pt idx="7991">
                  <c:v>40826</c:v>
                </c:pt>
                <c:pt idx="7992">
                  <c:v>40827</c:v>
                </c:pt>
                <c:pt idx="7993">
                  <c:v>40828</c:v>
                </c:pt>
                <c:pt idx="7994">
                  <c:v>40829</c:v>
                </c:pt>
                <c:pt idx="7995">
                  <c:v>40830</c:v>
                </c:pt>
                <c:pt idx="7996">
                  <c:v>40831</c:v>
                </c:pt>
                <c:pt idx="7997">
                  <c:v>40832</c:v>
                </c:pt>
                <c:pt idx="7998">
                  <c:v>40833</c:v>
                </c:pt>
                <c:pt idx="7999">
                  <c:v>40834</c:v>
                </c:pt>
                <c:pt idx="8000">
                  <c:v>40835</c:v>
                </c:pt>
                <c:pt idx="8001">
                  <c:v>40836</c:v>
                </c:pt>
                <c:pt idx="8002">
                  <c:v>40837</c:v>
                </c:pt>
                <c:pt idx="8003">
                  <c:v>40838</c:v>
                </c:pt>
                <c:pt idx="8004">
                  <c:v>40839</c:v>
                </c:pt>
                <c:pt idx="8005">
                  <c:v>40840</c:v>
                </c:pt>
                <c:pt idx="8006">
                  <c:v>40841</c:v>
                </c:pt>
                <c:pt idx="8007">
                  <c:v>40842</c:v>
                </c:pt>
                <c:pt idx="8008">
                  <c:v>40843</c:v>
                </c:pt>
                <c:pt idx="8009">
                  <c:v>40844</c:v>
                </c:pt>
                <c:pt idx="8010">
                  <c:v>40845</c:v>
                </c:pt>
                <c:pt idx="8011">
                  <c:v>40846</c:v>
                </c:pt>
                <c:pt idx="8012">
                  <c:v>40847</c:v>
                </c:pt>
                <c:pt idx="8013">
                  <c:v>40848</c:v>
                </c:pt>
                <c:pt idx="8014">
                  <c:v>40849</c:v>
                </c:pt>
                <c:pt idx="8015">
                  <c:v>40850</c:v>
                </c:pt>
                <c:pt idx="8016">
                  <c:v>40851</c:v>
                </c:pt>
                <c:pt idx="8017">
                  <c:v>40852</c:v>
                </c:pt>
                <c:pt idx="8018">
                  <c:v>40853</c:v>
                </c:pt>
                <c:pt idx="8019">
                  <c:v>40854</c:v>
                </c:pt>
                <c:pt idx="8020">
                  <c:v>40855</c:v>
                </c:pt>
                <c:pt idx="8021">
                  <c:v>40856</c:v>
                </c:pt>
                <c:pt idx="8022">
                  <c:v>40857</c:v>
                </c:pt>
                <c:pt idx="8023">
                  <c:v>40858</c:v>
                </c:pt>
                <c:pt idx="8024">
                  <c:v>40859</c:v>
                </c:pt>
                <c:pt idx="8025">
                  <c:v>40860</c:v>
                </c:pt>
                <c:pt idx="8026">
                  <c:v>40861</c:v>
                </c:pt>
                <c:pt idx="8027">
                  <c:v>40862</c:v>
                </c:pt>
                <c:pt idx="8028">
                  <c:v>40863</c:v>
                </c:pt>
                <c:pt idx="8029">
                  <c:v>40864</c:v>
                </c:pt>
                <c:pt idx="8030">
                  <c:v>40865</c:v>
                </c:pt>
                <c:pt idx="8031">
                  <c:v>40866</c:v>
                </c:pt>
                <c:pt idx="8032">
                  <c:v>40867</c:v>
                </c:pt>
                <c:pt idx="8033">
                  <c:v>40868</c:v>
                </c:pt>
                <c:pt idx="8034">
                  <c:v>40869</c:v>
                </c:pt>
                <c:pt idx="8035">
                  <c:v>40870</c:v>
                </c:pt>
                <c:pt idx="8036">
                  <c:v>40871</c:v>
                </c:pt>
                <c:pt idx="8037">
                  <c:v>40872</c:v>
                </c:pt>
                <c:pt idx="8038">
                  <c:v>40873</c:v>
                </c:pt>
                <c:pt idx="8039">
                  <c:v>40874</c:v>
                </c:pt>
                <c:pt idx="8040">
                  <c:v>40875</c:v>
                </c:pt>
                <c:pt idx="8041">
                  <c:v>40876</c:v>
                </c:pt>
                <c:pt idx="8042">
                  <c:v>40877</c:v>
                </c:pt>
                <c:pt idx="8043">
                  <c:v>40878</c:v>
                </c:pt>
                <c:pt idx="8044">
                  <c:v>40879</c:v>
                </c:pt>
                <c:pt idx="8045">
                  <c:v>40880</c:v>
                </c:pt>
                <c:pt idx="8046">
                  <c:v>40881</c:v>
                </c:pt>
                <c:pt idx="8047">
                  <c:v>40882</c:v>
                </c:pt>
                <c:pt idx="8048">
                  <c:v>40883</c:v>
                </c:pt>
                <c:pt idx="8049">
                  <c:v>40884</c:v>
                </c:pt>
                <c:pt idx="8050">
                  <c:v>40885</c:v>
                </c:pt>
                <c:pt idx="8051">
                  <c:v>40886</c:v>
                </c:pt>
                <c:pt idx="8052">
                  <c:v>40887</c:v>
                </c:pt>
                <c:pt idx="8053">
                  <c:v>40888</c:v>
                </c:pt>
                <c:pt idx="8054">
                  <c:v>40889</c:v>
                </c:pt>
                <c:pt idx="8055">
                  <c:v>40890</c:v>
                </c:pt>
                <c:pt idx="8056">
                  <c:v>40891</c:v>
                </c:pt>
                <c:pt idx="8057">
                  <c:v>40892</c:v>
                </c:pt>
                <c:pt idx="8058">
                  <c:v>40893</c:v>
                </c:pt>
                <c:pt idx="8059">
                  <c:v>40894</c:v>
                </c:pt>
                <c:pt idx="8060">
                  <c:v>40895</c:v>
                </c:pt>
                <c:pt idx="8061">
                  <c:v>40896</c:v>
                </c:pt>
                <c:pt idx="8062">
                  <c:v>40897</c:v>
                </c:pt>
                <c:pt idx="8063">
                  <c:v>40898</c:v>
                </c:pt>
                <c:pt idx="8064">
                  <c:v>40899</c:v>
                </c:pt>
                <c:pt idx="8065">
                  <c:v>40900</c:v>
                </c:pt>
                <c:pt idx="8066">
                  <c:v>40901</c:v>
                </c:pt>
                <c:pt idx="8067">
                  <c:v>40902</c:v>
                </c:pt>
                <c:pt idx="8068">
                  <c:v>40903</c:v>
                </c:pt>
                <c:pt idx="8069">
                  <c:v>40904</c:v>
                </c:pt>
                <c:pt idx="8070">
                  <c:v>40905</c:v>
                </c:pt>
                <c:pt idx="8071">
                  <c:v>40906</c:v>
                </c:pt>
                <c:pt idx="8072">
                  <c:v>40907</c:v>
                </c:pt>
                <c:pt idx="8073">
                  <c:v>40908</c:v>
                </c:pt>
                <c:pt idx="8074">
                  <c:v>40909</c:v>
                </c:pt>
                <c:pt idx="8075">
                  <c:v>40910</c:v>
                </c:pt>
                <c:pt idx="8076">
                  <c:v>40911</c:v>
                </c:pt>
                <c:pt idx="8077">
                  <c:v>40912</c:v>
                </c:pt>
                <c:pt idx="8078">
                  <c:v>40913</c:v>
                </c:pt>
                <c:pt idx="8079">
                  <c:v>40914</c:v>
                </c:pt>
                <c:pt idx="8080">
                  <c:v>40915</c:v>
                </c:pt>
                <c:pt idx="8081">
                  <c:v>40916</c:v>
                </c:pt>
                <c:pt idx="8082">
                  <c:v>40917</c:v>
                </c:pt>
                <c:pt idx="8083">
                  <c:v>40918</c:v>
                </c:pt>
                <c:pt idx="8084">
                  <c:v>40919</c:v>
                </c:pt>
                <c:pt idx="8085">
                  <c:v>40920</c:v>
                </c:pt>
                <c:pt idx="8086">
                  <c:v>40921</c:v>
                </c:pt>
                <c:pt idx="8087">
                  <c:v>40922</c:v>
                </c:pt>
                <c:pt idx="8088">
                  <c:v>40923</c:v>
                </c:pt>
                <c:pt idx="8089">
                  <c:v>40924</c:v>
                </c:pt>
                <c:pt idx="8090">
                  <c:v>40925</c:v>
                </c:pt>
                <c:pt idx="8091">
                  <c:v>40926</c:v>
                </c:pt>
                <c:pt idx="8092">
                  <c:v>40927</c:v>
                </c:pt>
                <c:pt idx="8093">
                  <c:v>40928</c:v>
                </c:pt>
                <c:pt idx="8094">
                  <c:v>40929</c:v>
                </c:pt>
                <c:pt idx="8095">
                  <c:v>40930</c:v>
                </c:pt>
                <c:pt idx="8096">
                  <c:v>40931</c:v>
                </c:pt>
                <c:pt idx="8097">
                  <c:v>40932</c:v>
                </c:pt>
                <c:pt idx="8098">
                  <c:v>40933</c:v>
                </c:pt>
                <c:pt idx="8099">
                  <c:v>40934</c:v>
                </c:pt>
                <c:pt idx="8100">
                  <c:v>40935</c:v>
                </c:pt>
                <c:pt idx="8101">
                  <c:v>40936</c:v>
                </c:pt>
                <c:pt idx="8102">
                  <c:v>40937</c:v>
                </c:pt>
                <c:pt idx="8103">
                  <c:v>40938</c:v>
                </c:pt>
                <c:pt idx="8104">
                  <c:v>40939</c:v>
                </c:pt>
                <c:pt idx="8105">
                  <c:v>40940</c:v>
                </c:pt>
                <c:pt idx="8106">
                  <c:v>40941</c:v>
                </c:pt>
                <c:pt idx="8107">
                  <c:v>40942</c:v>
                </c:pt>
                <c:pt idx="8108">
                  <c:v>40943</c:v>
                </c:pt>
                <c:pt idx="8109">
                  <c:v>40944</c:v>
                </c:pt>
                <c:pt idx="8110">
                  <c:v>40945</c:v>
                </c:pt>
                <c:pt idx="8111">
                  <c:v>40946</c:v>
                </c:pt>
                <c:pt idx="8112">
                  <c:v>40947</c:v>
                </c:pt>
                <c:pt idx="8113">
                  <c:v>40948</c:v>
                </c:pt>
                <c:pt idx="8114">
                  <c:v>40949</c:v>
                </c:pt>
                <c:pt idx="8115">
                  <c:v>40950</c:v>
                </c:pt>
                <c:pt idx="8116">
                  <c:v>40951</c:v>
                </c:pt>
                <c:pt idx="8117">
                  <c:v>40952</c:v>
                </c:pt>
                <c:pt idx="8118">
                  <c:v>40953</c:v>
                </c:pt>
                <c:pt idx="8119">
                  <c:v>40954</c:v>
                </c:pt>
                <c:pt idx="8120">
                  <c:v>40955</c:v>
                </c:pt>
                <c:pt idx="8121">
                  <c:v>40956</c:v>
                </c:pt>
                <c:pt idx="8122">
                  <c:v>40957</c:v>
                </c:pt>
                <c:pt idx="8123">
                  <c:v>40958</c:v>
                </c:pt>
                <c:pt idx="8124">
                  <c:v>40959</c:v>
                </c:pt>
                <c:pt idx="8125">
                  <c:v>40960</c:v>
                </c:pt>
                <c:pt idx="8126">
                  <c:v>40961</c:v>
                </c:pt>
                <c:pt idx="8127">
                  <c:v>40962</c:v>
                </c:pt>
                <c:pt idx="8128">
                  <c:v>40963</c:v>
                </c:pt>
                <c:pt idx="8129">
                  <c:v>40964</c:v>
                </c:pt>
                <c:pt idx="8130">
                  <c:v>40965</c:v>
                </c:pt>
                <c:pt idx="8131">
                  <c:v>40966</c:v>
                </c:pt>
                <c:pt idx="8132">
                  <c:v>40967</c:v>
                </c:pt>
                <c:pt idx="8133">
                  <c:v>40968</c:v>
                </c:pt>
                <c:pt idx="8134">
                  <c:v>40969</c:v>
                </c:pt>
                <c:pt idx="8135">
                  <c:v>40970</c:v>
                </c:pt>
                <c:pt idx="8136">
                  <c:v>40971</c:v>
                </c:pt>
                <c:pt idx="8137">
                  <c:v>40972</c:v>
                </c:pt>
                <c:pt idx="8138">
                  <c:v>40973</c:v>
                </c:pt>
                <c:pt idx="8139">
                  <c:v>40974</c:v>
                </c:pt>
                <c:pt idx="8140">
                  <c:v>40975</c:v>
                </c:pt>
                <c:pt idx="8141">
                  <c:v>40976</c:v>
                </c:pt>
                <c:pt idx="8142">
                  <c:v>40977</c:v>
                </c:pt>
                <c:pt idx="8143">
                  <c:v>40978</c:v>
                </c:pt>
                <c:pt idx="8144">
                  <c:v>40979</c:v>
                </c:pt>
                <c:pt idx="8145">
                  <c:v>40980</c:v>
                </c:pt>
                <c:pt idx="8146">
                  <c:v>40981</c:v>
                </c:pt>
                <c:pt idx="8147">
                  <c:v>40982</c:v>
                </c:pt>
                <c:pt idx="8148">
                  <c:v>40983</c:v>
                </c:pt>
                <c:pt idx="8149">
                  <c:v>40984</c:v>
                </c:pt>
                <c:pt idx="8150">
                  <c:v>40985</c:v>
                </c:pt>
                <c:pt idx="8151">
                  <c:v>40986</c:v>
                </c:pt>
                <c:pt idx="8152">
                  <c:v>40987</c:v>
                </c:pt>
                <c:pt idx="8153">
                  <c:v>40988</c:v>
                </c:pt>
                <c:pt idx="8154">
                  <c:v>40989</c:v>
                </c:pt>
                <c:pt idx="8155">
                  <c:v>40990</c:v>
                </c:pt>
                <c:pt idx="8156">
                  <c:v>40991</c:v>
                </c:pt>
                <c:pt idx="8157">
                  <c:v>40992</c:v>
                </c:pt>
                <c:pt idx="8158">
                  <c:v>40993</c:v>
                </c:pt>
                <c:pt idx="8159">
                  <c:v>40994</c:v>
                </c:pt>
                <c:pt idx="8160">
                  <c:v>40995</c:v>
                </c:pt>
                <c:pt idx="8161">
                  <c:v>40996</c:v>
                </c:pt>
                <c:pt idx="8162">
                  <c:v>40997</c:v>
                </c:pt>
                <c:pt idx="8163">
                  <c:v>40998</c:v>
                </c:pt>
                <c:pt idx="8164">
                  <c:v>40999</c:v>
                </c:pt>
                <c:pt idx="8165">
                  <c:v>41000</c:v>
                </c:pt>
                <c:pt idx="8166">
                  <c:v>41001</c:v>
                </c:pt>
                <c:pt idx="8167">
                  <c:v>41002</c:v>
                </c:pt>
                <c:pt idx="8168">
                  <c:v>41003</c:v>
                </c:pt>
                <c:pt idx="8169">
                  <c:v>41004</c:v>
                </c:pt>
                <c:pt idx="8170">
                  <c:v>41005</c:v>
                </c:pt>
                <c:pt idx="8171">
                  <c:v>41006</c:v>
                </c:pt>
                <c:pt idx="8172">
                  <c:v>41007</c:v>
                </c:pt>
                <c:pt idx="8173">
                  <c:v>41008</c:v>
                </c:pt>
                <c:pt idx="8174">
                  <c:v>41009</c:v>
                </c:pt>
                <c:pt idx="8175">
                  <c:v>41010</c:v>
                </c:pt>
                <c:pt idx="8176">
                  <c:v>41011</c:v>
                </c:pt>
                <c:pt idx="8177">
                  <c:v>41012</c:v>
                </c:pt>
                <c:pt idx="8178">
                  <c:v>41013</c:v>
                </c:pt>
                <c:pt idx="8179">
                  <c:v>41014</c:v>
                </c:pt>
                <c:pt idx="8180">
                  <c:v>41015</c:v>
                </c:pt>
                <c:pt idx="8181">
                  <c:v>41016</c:v>
                </c:pt>
                <c:pt idx="8182">
                  <c:v>41017</c:v>
                </c:pt>
                <c:pt idx="8183">
                  <c:v>41018</c:v>
                </c:pt>
                <c:pt idx="8184">
                  <c:v>41019</c:v>
                </c:pt>
                <c:pt idx="8185">
                  <c:v>41020</c:v>
                </c:pt>
                <c:pt idx="8186">
                  <c:v>41021</c:v>
                </c:pt>
                <c:pt idx="8187">
                  <c:v>41022</c:v>
                </c:pt>
                <c:pt idx="8188">
                  <c:v>41023</c:v>
                </c:pt>
                <c:pt idx="8189">
                  <c:v>41024</c:v>
                </c:pt>
                <c:pt idx="8190">
                  <c:v>41025</c:v>
                </c:pt>
                <c:pt idx="8191">
                  <c:v>41026</c:v>
                </c:pt>
                <c:pt idx="8192">
                  <c:v>41027</c:v>
                </c:pt>
                <c:pt idx="8193">
                  <c:v>41028</c:v>
                </c:pt>
                <c:pt idx="8194">
                  <c:v>41029</c:v>
                </c:pt>
                <c:pt idx="8195">
                  <c:v>41030</c:v>
                </c:pt>
                <c:pt idx="8196">
                  <c:v>41031</c:v>
                </c:pt>
                <c:pt idx="8197">
                  <c:v>41032</c:v>
                </c:pt>
                <c:pt idx="8198">
                  <c:v>41033</c:v>
                </c:pt>
                <c:pt idx="8199">
                  <c:v>41034</c:v>
                </c:pt>
                <c:pt idx="8200">
                  <c:v>41035</c:v>
                </c:pt>
                <c:pt idx="8201">
                  <c:v>41036</c:v>
                </c:pt>
                <c:pt idx="8202">
                  <c:v>41037</c:v>
                </c:pt>
                <c:pt idx="8203">
                  <c:v>41038</c:v>
                </c:pt>
                <c:pt idx="8204">
                  <c:v>41039</c:v>
                </c:pt>
                <c:pt idx="8205">
                  <c:v>41040</c:v>
                </c:pt>
                <c:pt idx="8206">
                  <c:v>41041</c:v>
                </c:pt>
                <c:pt idx="8207">
                  <c:v>41042</c:v>
                </c:pt>
                <c:pt idx="8208">
                  <c:v>41043</c:v>
                </c:pt>
                <c:pt idx="8209">
                  <c:v>41044</c:v>
                </c:pt>
                <c:pt idx="8210">
                  <c:v>41045</c:v>
                </c:pt>
                <c:pt idx="8211">
                  <c:v>41046</c:v>
                </c:pt>
                <c:pt idx="8212">
                  <c:v>41047</c:v>
                </c:pt>
                <c:pt idx="8213">
                  <c:v>41048</c:v>
                </c:pt>
                <c:pt idx="8214">
                  <c:v>41049</c:v>
                </c:pt>
                <c:pt idx="8215">
                  <c:v>41050</c:v>
                </c:pt>
                <c:pt idx="8216">
                  <c:v>41051</c:v>
                </c:pt>
                <c:pt idx="8217">
                  <c:v>41052</c:v>
                </c:pt>
                <c:pt idx="8218">
                  <c:v>41053</c:v>
                </c:pt>
                <c:pt idx="8219">
                  <c:v>41054</c:v>
                </c:pt>
                <c:pt idx="8220">
                  <c:v>41055</c:v>
                </c:pt>
                <c:pt idx="8221">
                  <c:v>41056</c:v>
                </c:pt>
                <c:pt idx="8222">
                  <c:v>41057</c:v>
                </c:pt>
                <c:pt idx="8223">
                  <c:v>41058</c:v>
                </c:pt>
                <c:pt idx="8224">
                  <c:v>41059</c:v>
                </c:pt>
                <c:pt idx="8225">
                  <c:v>41060</c:v>
                </c:pt>
                <c:pt idx="8226">
                  <c:v>41061</c:v>
                </c:pt>
                <c:pt idx="8227">
                  <c:v>41062</c:v>
                </c:pt>
                <c:pt idx="8228">
                  <c:v>41063</c:v>
                </c:pt>
                <c:pt idx="8229">
                  <c:v>41064</c:v>
                </c:pt>
                <c:pt idx="8230">
                  <c:v>41065</c:v>
                </c:pt>
                <c:pt idx="8231">
                  <c:v>41066</c:v>
                </c:pt>
                <c:pt idx="8232">
                  <c:v>41067</c:v>
                </c:pt>
                <c:pt idx="8233">
                  <c:v>41068</c:v>
                </c:pt>
                <c:pt idx="8234">
                  <c:v>41069</c:v>
                </c:pt>
                <c:pt idx="8235">
                  <c:v>41070</c:v>
                </c:pt>
                <c:pt idx="8236">
                  <c:v>41071</c:v>
                </c:pt>
                <c:pt idx="8237">
                  <c:v>41072</c:v>
                </c:pt>
                <c:pt idx="8238">
                  <c:v>41073</c:v>
                </c:pt>
                <c:pt idx="8239">
                  <c:v>41074</c:v>
                </c:pt>
                <c:pt idx="8240">
                  <c:v>41075</c:v>
                </c:pt>
                <c:pt idx="8241">
                  <c:v>41076</c:v>
                </c:pt>
                <c:pt idx="8242">
                  <c:v>41077</c:v>
                </c:pt>
                <c:pt idx="8243">
                  <c:v>41078</c:v>
                </c:pt>
                <c:pt idx="8244">
                  <c:v>41079</c:v>
                </c:pt>
                <c:pt idx="8245">
                  <c:v>41080</c:v>
                </c:pt>
                <c:pt idx="8246">
                  <c:v>41081</c:v>
                </c:pt>
                <c:pt idx="8247">
                  <c:v>41082</c:v>
                </c:pt>
                <c:pt idx="8248">
                  <c:v>41083</c:v>
                </c:pt>
                <c:pt idx="8249">
                  <c:v>41084</c:v>
                </c:pt>
                <c:pt idx="8250">
                  <c:v>41085</c:v>
                </c:pt>
                <c:pt idx="8251">
                  <c:v>41086</c:v>
                </c:pt>
                <c:pt idx="8252">
                  <c:v>41087</c:v>
                </c:pt>
                <c:pt idx="8253">
                  <c:v>41088</c:v>
                </c:pt>
                <c:pt idx="8254">
                  <c:v>41089</c:v>
                </c:pt>
                <c:pt idx="8255">
                  <c:v>41090</c:v>
                </c:pt>
                <c:pt idx="8256">
                  <c:v>41091</c:v>
                </c:pt>
                <c:pt idx="8257">
                  <c:v>41092</c:v>
                </c:pt>
                <c:pt idx="8258">
                  <c:v>41093</c:v>
                </c:pt>
                <c:pt idx="8259">
                  <c:v>41094</c:v>
                </c:pt>
                <c:pt idx="8260">
                  <c:v>41095</c:v>
                </c:pt>
                <c:pt idx="8261">
                  <c:v>41096</c:v>
                </c:pt>
                <c:pt idx="8262">
                  <c:v>41097</c:v>
                </c:pt>
                <c:pt idx="8263">
                  <c:v>41098</c:v>
                </c:pt>
                <c:pt idx="8264">
                  <c:v>41099</c:v>
                </c:pt>
                <c:pt idx="8265">
                  <c:v>41100</c:v>
                </c:pt>
                <c:pt idx="8266">
                  <c:v>41101</c:v>
                </c:pt>
                <c:pt idx="8267">
                  <c:v>41102</c:v>
                </c:pt>
                <c:pt idx="8268">
                  <c:v>41103</c:v>
                </c:pt>
                <c:pt idx="8269">
                  <c:v>41104</c:v>
                </c:pt>
                <c:pt idx="8270">
                  <c:v>41105</c:v>
                </c:pt>
                <c:pt idx="8271">
                  <c:v>41106</c:v>
                </c:pt>
                <c:pt idx="8272">
                  <c:v>41107</c:v>
                </c:pt>
                <c:pt idx="8273">
                  <c:v>41108</c:v>
                </c:pt>
                <c:pt idx="8274">
                  <c:v>41109</c:v>
                </c:pt>
                <c:pt idx="8275">
                  <c:v>41110</c:v>
                </c:pt>
                <c:pt idx="8276">
                  <c:v>41111</c:v>
                </c:pt>
                <c:pt idx="8277">
                  <c:v>41112</c:v>
                </c:pt>
                <c:pt idx="8278">
                  <c:v>41113</c:v>
                </c:pt>
                <c:pt idx="8279">
                  <c:v>41114</c:v>
                </c:pt>
                <c:pt idx="8280">
                  <c:v>41115</c:v>
                </c:pt>
                <c:pt idx="8281">
                  <c:v>41116</c:v>
                </c:pt>
                <c:pt idx="8282">
                  <c:v>41117</c:v>
                </c:pt>
                <c:pt idx="8283">
                  <c:v>41118</c:v>
                </c:pt>
                <c:pt idx="8284">
                  <c:v>41119</c:v>
                </c:pt>
                <c:pt idx="8285">
                  <c:v>41120</c:v>
                </c:pt>
                <c:pt idx="8286">
                  <c:v>41121</c:v>
                </c:pt>
                <c:pt idx="8287">
                  <c:v>41122</c:v>
                </c:pt>
                <c:pt idx="8288">
                  <c:v>41123</c:v>
                </c:pt>
                <c:pt idx="8289">
                  <c:v>41124</c:v>
                </c:pt>
                <c:pt idx="8290">
                  <c:v>41125</c:v>
                </c:pt>
                <c:pt idx="8291">
                  <c:v>41126</c:v>
                </c:pt>
                <c:pt idx="8292">
                  <c:v>41127</c:v>
                </c:pt>
                <c:pt idx="8293">
                  <c:v>41128</c:v>
                </c:pt>
                <c:pt idx="8294">
                  <c:v>41129</c:v>
                </c:pt>
                <c:pt idx="8295">
                  <c:v>41130</c:v>
                </c:pt>
                <c:pt idx="8296">
                  <c:v>41131</c:v>
                </c:pt>
                <c:pt idx="8297">
                  <c:v>41132</c:v>
                </c:pt>
                <c:pt idx="8298">
                  <c:v>41133</c:v>
                </c:pt>
                <c:pt idx="8299">
                  <c:v>41134</c:v>
                </c:pt>
                <c:pt idx="8300">
                  <c:v>41135</c:v>
                </c:pt>
                <c:pt idx="8301">
                  <c:v>41136</c:v>
                </c:pt>
                <c:pt idx="8302">
                  <c:v>41137</c:v>
                </c:pt>
                <c:pt idx="8303">
                  <c:v>41138</c:v>
                </c:pt>
                <c:pt idx="8304">
                  <c:v>41139</c:v>
                </c:pt>
                <c:pt idx="8305">
                  <c:v>41140</c:v>
                </c:pt>
                <c:pt idx="8306">
                  <c:v>41141</c:v>
                </c:pt>
                <c:pt idx="8307">
                  <c:v>41142</c:v>
                </c:pt>
                <c:pt idx="8308">
                  <c:v>41143</c:v>
                </c:pt>
                <c:pt idx="8309">
                  <c:v>41144</c:v>
                </c:pt>
                <c:pt idx="8310">
                  <c:v>41145</c:v>
                </c:pt>
                <c:pt idx="8311">
                  <c:v>41146</c:v>
                </c:pt>
                <c:pt idx="8312">
                  <c:v>41147</c:v>
                </c:pt>
                <c:pt idx="8313">
                  <c:v>41148</c:v>
                </c:pt>
                <c:pt idx="8314">
                  <c:v>41149</c:v>
                </c:pt>
                <c:pt idx="8315">
                  <c:v>41150</c:v>
                </c:pt>
                <c:pt idx="8316">
                  <c:v>41151</c:v>
                </c:pt>
                <c:pt idx="8317">
                  <c:v>41152</c:v>
                </c:pt>
                <c:pt idx="8318">
                  <c:v>41153</c:v>
                </c:pt>
                <c:pt idx="8319">
                  <c:v>41154</c:v>
                </c:pt>
                <c:pt idx="8320">
                  <c:v>41155</c:v>
                </c:pt>
                <c:pt idx="8321">
                  <c:v>41156</c:v>
                </c:pt>
                <c:pt idx="8322">
                  <c:v>41157</c:v>
                </c:pt>
                <c:pt idx="8323">
                  <c:v>41158</c:v>
                </c:pt>
                <c:pt idx="8324">
                  <c:v>41159</c:v>
                </c:pt>
                <c:pt idx="8325">
                  <c:v>41160</c:v>
                </c:pt>
                <c:pt idx="8326">
                  <c:v>41161</c:v>
                </c:pt>
                <c:pt idx="8327">
                  <c:v>41162</c:v>
                </c:pt>
                <c:pt idx="8328">
                  <c:v>41163</c:v>
                </c:pt>
                <c:pt idx="8329">
                  <c:v>41164</c:v>
                </c:pt>
                <c:pt idx="8330">
                  <c:v>41165</c:v>
                </c:pt>
                <c:pt idx="8331">
                  <c:v>41166</c:v>
                </c:pt>
                <c:pt idx="8332">
                  <c:v>41167</c:v>
                </c:pt>
                <c:pt idx="8333">
                  <c:v>41168</c:v>
                </c:pt>
                <c:pt idx="8334">
                  <c:v>41169</c:v>
                </c:pt>
                <c:pt idx="8335">
                  <c:v>41170</c:v>
                </c:pt>
                <c:pt idx="8336">
                  <c:v>41171</c:v>
                </c:pt>
                <c:pt idx="8337">
                  <c:v>41172</c:v>
                </c:pt>
                <c:pt idx="8338">
                  <c:v>41173</c:v>
                </c:pt>
                <c:pt idx="8339">
                  <c:v>41174</c:v>
                </c:pt>
                <c:pt idx="8340">
                  <c:v>41175</c:v>
                </c:pt>
                <c:pt idx="8341">
                  <c:v>41176</c:v>
                </c:pt>
                <c:pt idx="8342">
                  <c:v>41177</c:v>
                </c:pt>
                <c:pt idx="8343">
                  <c:v>41178</c:v>
                </c:pt>
                <c:pt idx="8344">
                  <c:v>41179</c:v>
                </c:pt>
                <c:pt idx="8345">
                  <c:v>41180</c:v>
                </c:pt>
                <c:pt idx="8346">
                  <c:v>41181</c:v>
                </c:pt>
                <c:pt idx="8347">
                  <c:v>41182</c:v>
                </c:pt>
                <c:pt idx="8348">
                  <c:v>41183</c:v>
                </c:pt>
                <c:pt idx="8349">
                  <c:v>41184</c:v>
                </c:pt>
                <c:pt idx="8350">
                  <c:v>41185</c:v>
                </c:pt>
                <c:pt idx="8351">
                  <c:v>41186</c:v>
                </c:pt>
                <c:pt idx="8352">
                  <c:v>41187</c:v>
                </c:pt>
                <c:pt idx="8353">
                  <c:v>41188</c:v>
                </c:pt>
                <c:pt idx="8354">
                  <c:v>41189</c:v>
                </c:pt>
                <c:pt idx="8355">
                  <c:v>41190</c:v>
                </c:pt>
                <c:pt idx="8356">
                  <c:v>41191</c:v>
                </c:pt>
                <c:pt idx="8357">
                  <c:v>41192</c:v>
                </c:pt>
                <c:pt idx="8358">
                  <c:v>41193</c:v>
                </c:pt>
                <c:pt idx="8359">
                  <c:v>41194</c:v>
                </c:pt>
                <c:pt idx="8360">
                  <c:v>41195</c:v>
                </c:pt>
                <c:pt idx="8361">
                  <c:v>41196</c:v>
                </c:pt>
                <c:pt idx="8362">
                  <c:v>41197</c:v>
                </c:pt>
                <c:pt idx="8363">
                  <c:v>41198</c:v>
                </c:pt>
                <c:pt idx="8364">
                  <c:v>41199</c:v>
                </c:pt>
                <c:pt idx="8365">
                  <c:v>41200</c:v>
                </c:pt>
                <c:pt idx="8366">
                  <c:v>41201</c:v>
                </c:pt>
                <c:pt idx="8367">
                  <c:v>41202</c:v>
                </c:pt>
                <c:pt idx="8368">
                  <c:v>41203</c:v>
                </c:pt>
                <c:pt idx="8369">
                  <c:v>41204</c:v>
                </c:pt>
                <c:pt idx="8370">
                  <c:v>41205</c:v>
                </c:pt>
                <c:pt idx="8371">
                  <c:v>41206</c:v>
                </c:pt>
                <c:pt idx="8372">
                  <c:v>41207</c:v>
                </c:pt>
                <c:pt idx="8373">
                  <c:v>41208</c:v>
                </c:pt>
                <c:pt idx="8374">
                  <c:v>41209</c:v>
                </c:pt>
                <c:pt idx="8375">
                  <c:v>41210</c:v>
                </c:pt>
                <c:pt idx="8376">
                  <c:v>41211</c:v>
                </c:pt>
                <c:pt idx="8377">
                  <c:v>41212</c:v>
                </c:pt>
                <c:pt idx="8378">
                  <c:v>41213</c:v>
                </c:pt>
                <c:pt idx="8379">
                  <c:v>41214</c:v>
                </c:pt>
                <c:pt idx="8380">
                  <c:v>41215</c:v>
                </c:pt>
                <c:pt idx="8381">
                  <c:v>41216</c:v>
                </c:pt>
                <c:pt idx="8382">
                  <c:v>41217</c:v>
                </c:pt>
                <c:pt idx="8383">
                  <c:v>41218</c:v>
                </c:pt>
                <c:pt idx="8384">
                  <c:v>41219</c:v>
                </c:pt>
                <c:pt idx="8385">
                  <c:v>41220</c:v>
                </c:pt>
                <c:pt idx="8386">
                  <c:v>41221</c:v>
                </c:pt>
                <c:pt idx="8387">
                  <c:v>41222</c:v>
                </c:pt>
                <c:pt idx="8388">
                  <c:v>41223</c:v>
                </c:pt>
                <c:pt idx="8389">
                  <c:v>41224</c:v>
                </c:pt>
                <c:pt idx="8390">
                  <c:v>41225</c:v>
                </c:pt>
                <c:pt idx="8391">
                  <c:v>41226</c:v>
                </c:pt>
                <c:pt idx="8392">
                  <c:v>41227</c:v>
                </c:pt>
                <c:pt idx="8393">
                  <c:v>41228</c:v>
                </c:pt>
                <c:pt idx="8394">
                  <c:v>41229</c:v>
                </c:pt>
                <c:pt idx="8395">
                  <c:v>41230</c:v>
                </c:pt>
                <c:pt idx="8396">
                  <c:v>41231</c:v>
                </c:pt>
                <c:pt idx="8397">
                  <c:v>41232</c:v>
                </c:pt>
                <c:pt idx="8398">
                  <c:v>41233</c:v>
                </c:pt>
                <c:pt idx="8399">
                  <c:v>41234</c:v>
                </c:pt>
                <c:pt idx="8400">
                  <c:v>41235</c:v>
                </c:pt>
                <c:pt idx="8401">
                  <c:v>41236</c:v>
                </c:pt>
                <c:pt idx="8402">
                  <c:v>41237</c:v>
                </c:pt>
                <c:pt idx="8403">
                  <c:v>41238</c:v>
                </c:pt>
                <c:pt idx="8404">
                  <c:v>41239</c:v>
                </c:pt>
                <c:pt idx="8405">
                  <c:v>41240</c:v>
                </c:pt>
                <c:pt idx="8406">
                  <c:v>41241</c:v>
                </c:pt>
                <c:pt idx="8407">
                  <c:v>41242</c:v>
                </c:pt>
                <c:pt idx="8408">
                  <c:v>41243</c:v>
                </c:pt>
                <c:pt idx="8409">
                  <c:v>41244</c:v>
                </c:pt>
                <c:pt idx="8410">
                  <c:v>41245</c:v>
                </c:pt>
                <c:pt idx="8411">
                  <c:v>41246</c:v>
                </c:pt>
                <c:pt idx="8412">
                  <c:v>41247</c:v>
                </c:pt>
                <c:pt idx="8413">
                  <c:v>41248</c:v>
                </c:pt>
                <c:pt idx="8414">
                  <c:v>41249</c:v>
                </c:pt>
                <c:pt idx="8415">
                  <c:v>41250</c:v>
                </c:pt>
                <c:pt idx="8416">
                  <c:v>41251</c:v>
                </c:pt>
                <c:pt idx="8417">
                  <c:v>41252</c:v>
                </c:pt>
                <c:pt idx="8418">
                  <c:v>41253</c:v>
                </c:pt>
                <c:pt idx="8419">
                  <c:v>41254</c:v>
                </c:pt>
                <c:pt idx="8420">
                  <c:v>41255</c:v>
                </c:pt>
                <c:pt idx="8421">
                  <c:v>41256</c:v>
                </c:pt>
                <c:pt idx="8422">
                  <c:v>41257</c:v>
                </c:pt>
                <c:pt idx="8423">
                  <c:v>41258</c:v>
                </c:pt>
                <c:pt idx="8424">
                  <c:v>41259</c:v>
                </c:pt>
                <c:pt idx="8425">
                  <c:v>41260</c:v>
                </c:pt>
                <c:pt idx="8426">
                  <c:v>41261</c:v>
                </c:pt>
                <c:pt idx="8427">
                  <c:v>41262</c:v>
                </c:pt>
                <c:pt idx="8428">
                  <c:v>41263</c:v>
                </c:pt>
                <c:pt idx="8429">
                  <c:v>41264</c:v>
                </c:pt>
                <c:pt idx="8430">
                  <c:v>41265</c:v>
                </c:pt>
                <c:pt idx="8431">
                  <c:v>41266</c:v>
                </c:pt>
                <c:pt idx="8432">
                  <c:v>41267</c:v>
                </c:pt>
                <c:pt idx="8433">
                  <c:v>41268</c:v>
                </c:pt>
                <c:pt idx="8434">
                  <c:v>41269</c:v>
                </c:pt>
                <c:pt idx="8435">
                  <c:v>41270</c:v>
                </c:pt>
                <c:pt idx="8436">
                  <c:v>41271</c:v>
                </c:pt>
                <c:pt idx="8437">
                  <c:v>41272</c:v>
                </c:pt>
                <c:pt idx="8438">
                  <c:v>41273</c:v>
                </c:pt>
                <c:pt idx="8439">
                  <c:v>41274</c:v>
                </c:pt>
                <c:pt idx="8440">
                  <c:v>41275</c:v>
                </c:pt>
                <c:pt idx="8441">
                  <c:v>41276</c:v>
                </c:pt>
                <c:pt idx="8442">
                  <c:v>41277</c:v>
                </c:pt>
                <c:pt idx="8443">
                  <c:v>41278</c:v>
                </c:pt>
                <c:pt idx="8444">
                  <c:v>41279</c:v>
                </c:pt>
                <c:pt idx="8445">
                  <c:v>41280</c:v>
                </c:pt>
                <c:pt idx="8446">
                  <c:v>41281</c:v>
                </c:pt>
                <c:pt idx="8447">
                  <c:v>41282</c:v>
                </c:pt>
                <c:pt idx="8448">
                  <c:v>41283</c:v>
                </c:pt>
                <c:pt idx="8449">
                  <c:v>41284</c:v>
                </c:pt>
                <c:pt idx="8450">
                  <c:v>41285</c:v>
                </c:pt>
                <c:pt idx="8451">
                  <c:v>41286</c:v>
                </c:pt>
                <c:pt idx="8452">
                  <c:v>41287</c:v>
                </c:pt>
                <c:pt idx="8453">
                  <c:v>41288</c:v>
                </c:pt>
                <c:pt idx="8454">
                  <c:v>41289</c:v>
                </c:pt>
                <c:pt idx="8455">
                  <c:v>41290</c:v>
                </c:pt>
                <c:pt idx="8456">
                  <c:v>41291</c:v>
                </c:pt>
                <c:pt idx="8457">
                  <c:v>41292</c:v>
                </c:pt>
                <c:pt idx="8458">
                  <c:v>41293</c:v>
                </c:pt>
                <c:pt idx="8459">
                  <c:v>41294</c:v>
                </c:pt>
                <c:pt idx="8460">
                  <c:v>41295</c:v>
                </c:pt>
                <c:pt idx="8461">
                  <c:v>41296</c:v>
                </c:pt>
                <c:pt idx="8462">
                  <c:v>41297</c:v>
                </c:pt>
                <c:pt idx="8463">
                  <c:v>41298</c:v>
                </c:pt>
                <c:pt idx="8464">
                  <c:v>41299</c:v>
                </c:pt>
                <c:pt idx="8465">
                  <c:v>41300</c:v>
                </c:pt>
                <c:pt idx="8466">
                  <c:v>41301</c:v>
                </c:pt>
                <c:pt idx="8467">
                  <c:v>41302</c:v>
                </c:pt>
                <c:pt idx="8468">
                  <c:v>41303</c:v>
                </c:pt>
                <c:pt idx="8469">
                  <c:v>41304</c:v>
                </c:pt>
                <c:pt idx="8470">
                  <c:v>41305</c:v>
                </c:pt>
                <c:pt idx="8471">
                  <c:v>41306</c:v>
                </c:pt>
                <c:pt idx="8472">
                  <c:v>41307</c:v>
                </c:pt>
                <c:pt idx="8473">
                  <c:v>41308</c:v>
                </c:pt>
                <c:pt idx="8474">
                  <c:v>41309</c:v>
                </c:pt>
                <c:pt idx="8475">
                  <c:v>41310</c:v>
                </c:pt>
                <c:pt idx="8476">
                  <c:v>41311</c:v>
                </c:pt>
                <c:pt idx="8477">
                  <c:v>41312</c:v>
                </c:pt>
                <c:pt idx="8478">
                  <c:v>41313</c:v>
                </c:pt>
                <c:pt idx="8479">
                  <c:v>41314</c:v>
                </c:pt>
                <c:pt idx="8480">
                  <c:v>41315</c:v>
                </c:pt>
                <c:pt idx="8481">
                  <c:v>41316</c:v>
                </c:pt>
                <c:pt idx="8482">
                  <c:v>41317</c:v>
                </c:pt>
                <c:pt idx="8483">
                  <c:v>41318</c:v>
                </c:pt>
                <c:pt idx="8484">
                  <c:v>41319</c:v>
                </c:pt>
                <c:pt idx="8485">
                  <c:v>41320</c:v>
                </c:pt>
                <c:pt idx="8486">
                  <c:v>41321</c:v>
                </c:pt>
                <c:pt idx="8487">
                  <c:v>41322</c:v>
                </c:pt>
                <c:pt idx="8488">
                  <c:v>41323</c:v>
                </c:pt>
                <c:pt idx="8489">
                  <c:v>41324</c:v>
                </c:pt>
                <c:pt idx="8490">
                  <c:v>41325</c:v>
                </c:pt>
                <c:pt idx="8491">
                  <c:v>41326</c:v>
                </c:pt>
                <c:pt idx="8492">
                  <c:v>41327</c:v>
                </c:pt>
                <c:pt idx="8493">
                  <c:v>41328</c:v>
                </c:pt>
                <c:pt idx="8494">
                  <c:v>41329</c:v>
                </c:pt>
                <c:pt idx="8495">
                  <c:v>41330</c:v>
                </c:pt>
                <c:pt idx="8496">
                  <c:v>41331</c:v>
                </c:pt>
                <c:pt idx="8497">
                  <c:v>41332</c:v>
                </c:pt>
                <c:pt idx="8498">
                  <c:v>41333</c:v>
                </c:pt>
                <c:pt idx="8499">
                  <c:v>41334</c:v>
                </c:pt>
                <c:pt idx="8500">
                  <c:v>41335</c:v>
                </c:pt>
                <c:pt idx="8501">
                  <c:v>41336</c:v>
                </c:pt>
                <c:pt idx="8502">
                  <c:v>41337</c:v>
                </c:pt>
                <c:pt idx="8503">
                  <c:v>41338</c:v>
                </c:pt>
                <c:pt idx="8504">
                  <c:v>41339</c:v>
                </c:pt>
                <c:pt idx="8505">
                  <c:v>41340</c:v>
                </c:pt>
                <c:pt idx="8506">
                  <c:v>41341</c:v>
                </c:pt>
                <c:pt idx="8507">
                  <c:v>41342</c:v>
                </c:pt>
                <c:pt idx="8508">
                  <c:v>41343</c:v>
                </c:pt>
                <c:pt idx="8509">
                  <c:v>41344</c:v>
                </c:pt>
                <c:pt idx="8510">
                  <c:v>41345</c:v>
                </c:pt>
                <c:pt idx="8511">
                  <c:v>41346</c:v>
                </c:pt>
                <c:pt idx="8512">
                  <c:v>41347</c:v>
                </c:pt>
                <c:pt idx="8513">
                  <c:v>41348</c:v>
                </c:pt>
                <c:pt idx="8514">
                  <c:v>41349</c:v>
                </c:pt>
                <c:pt idx="8515">
                  <c:v>41350</c:v>
                </c:pt>
                <c:pt idx="8516">
                  <c:v>41351</c:v>
                </c:pt>
                <c:pt idx="8517">
                  <c:v>41352</c:v>
                </c:pt>
                <c:pt idx="8518">
                  <c:v>41353</c:v>
                </c:pt>
                <c:pt idx="8519">
                  <c:v>41354</c:v>
                </c:pt>
                <c:pt idx="8520">
                  <c:v>41355</c:v>
                </c:pt>
                <c:pt idx="8521">
                  <c:v>41356</c:v>
                </c:pt>
                <c:pt idx="8522">
                  <c:v>41357</c:v>
                </c:pt>
                <c:pt idx="8523">
                  <c:v>41358</c:v>
                </c:pt>
                <c:pt idx="8524">
                  <c:v>41359</c:v>
                </c:pt>
                <c:pt idx="8525">
                  <c:v>41360</c:v>
                </c:pt>
                <c:pt idx="8526">
                  <c:v>41361</c:v>
                </c:pt>
                <c:pt idx="8527">
                  <c:v>41362</c:v>
                </c:pt>
                <c:pt idx="8528">
                  <c:v>41363</c:v>
                </c:pt>
                <c:pt idx="8529">
                  <c:v>41364</c:v>
                </c:pt>
                <c:pt idx="8530">
                  <c:v>41365</c:v>
                </c:pt>
                <c:pt idx="8531">
                  <c:v>41366</c:v>
                </c:pt>
                <c:pt idx="8532">
                  <c:v>41367</c:v>
                </c:pt>
                <c:pt idx="8533">
                  <c:v>41368</c:v>
                </c:pt>
                <c:pt idx="8534">
                  <c:v>41369</c:v>
                </c:pt>
                <c:pt idx="8535">
                  <c:v>41370</c:v>
                </c:pt>
                <c:pt idx="8536">
                  <c:v>41371</c:v>
                </c:pt>
                <c:pt idx="8537">
                  <c:v>41372</c:v>
                </c:pt>
                <c:pt idx="8538">
                  <c:v>41373</c:v>
                </c:pt>
                <c:pt idx="8539">
                  <c:v>41374</c:v>
                </c:pt>
                <c:pt idx="8540">
                  <c:v>41375</c:v>
                </c:pt>
                <c:pt idx="8541">
                  <c:v>41376</c:v>
                </c:pt>
                <c:pt idx="8542">
                  <c:v>41377</c:v>
                </c:pt>
                <c:pt idx="8543">
                  <c:v>41378</c:v>
                </c:pt>
                <c:pt idx="8544">
                  <c:v>41379</c:v>
                </c:pt>
                <c:pt idx="8545">
                  <c:v>41380</c:v>
                </c:pt>
                <c:pt idx="8546">
                  <c:v>41381</c:v>
                </c:pt>
                <c:pt idx="8547">
                  <c:v>41382</c:v>
                </c:pt>
                <c:pt idx="8548">
                  <c:v>41383</c:v>
                </c:pt>
                <c:pt idx="8549">
                  <c:v>41384</c:v>
                </c:pt>
                <c:pt idx="8550">
                  <c:v>41385</c:v>
                </c:pt>
                <c:pt idx="8551">
                  <c:v>41386</c:v>
                </c:pt>
                <c:pt idx="8552">
                  <c:v>41387</c:v>
                </c:pt>
                <c:pt idx="8553">
                  <c:v>41388</c:v>
                </c:pt>
                <c:pt idx="8554">
                  <c:v>41389</c:v>
                </c:pt>
                <c:pt idx="8555">
                  <c:v>41390</c:v>
                </c:pt>
                <c:pt idx="8556">
                  <c:v>41391</c:v>
                </c:pt>
                <c:pt idx="8557">
                  <c:v>41392</c:v>
                </c:pt>
                <c:pt idx="8558">
                  <c:v>41393</c:v>
                </c:pt>
                <c:pt idx="8559">
                  <c:v>41394</c:v>
                </c:pt>
                <c:pt idx="8560">
                  <c:v>41395</c:v>
                </c:pt>
                <c:pt idx="8561">
                  <c:v>41396</c:v>
                </c:pt>
                <c:pt idx="8562">
                  <c:v>41397</c:v>
                </c:pt>
                <c:pt idx="8563">
                  <c:v>41398</c:v>
                </c:pt>
                <c:pt idx="8564">
                  <c:v>41399</c:v>
                </c:pt>
                <c:pt idx="8565">
                  <c:v>41400</c:v>
                </c:pt>
                <c:pt idx="8566">
                  <c:v>41401</c:v>
                </c:pt>
                <c:pt idx="8567">
                  <c:v>41402</c:v>
                </c:pt>
                <c:pt idx="8568">
                  <c:v>41403</c:v>
                </c:pt>
                <c:pt idx="8569">
                  <c:v>41404</c:v>
                </c:pt>
                <c:pt idx="8570">
                  <c:v>41405</c:v>
                </c:pt>
                <c:pt idx="8571">
                  <c:v>41406</c:v>
                </c:pt>
                <c:pt idx="8572">
                  <c:v>41407</c:v>
                </c:pt>
                <c:pt idx="8573">
                  <c:v>41408</c:v>
                </c:pt>
                <c:pt idx="8574">
                  <c:v>41409</c:v>
                </c:pt>
                <c:pt idx="8575">
                  <c:v>41410</c:v>
                </c:pt>
                <c:pt idx="8576">
                  <c:v>41411</c:v>
                </c:pt>
                <c:pt idx="8577">
                  <c:v>41412</c:v>
                </c:pt>
                <c:pt idx="8578">
                  <c:v>41413</c:v>
                </c:pt>
                <c:pt idx="8579">
                  <c:v>41414</c:v>
                </c:pt>
                <c:pt idx="8580">
                  <c:v>41415</c:v>
                </c:pt>
                <c:pt idx="8581">
                  <c:v>41416</c:v>
                </c:pt>
                <c:pt idx="8582">
                  <c:v>41417</c:v>
                </c:pt>
                <c:pt idx="8583">
                  <c:v>41418</c:v>
                </c:pt>
                <c:pt idx="8584">
                  <c:v>41419</c:v>
                </c:pt>
                <c:pt idx="8585">
                  <c:v>41420</c:v>
                </c:pt>
                <c:pt idx="8586">
                  <c:v>41421</c:v>
                </c:pt>
                <c:pt idx="8587">
                  <c:v>41422</c:v>
                </c:pt>
                <c:pt idx="8588">
                  <c:v>41423</c:v>
                </c:pt>
                <c:pt idx="8589">
                  <c:v>41424</c:v>
                </c:pt>
                <c:pt idx="8590">
                  <c:v>41425</c:v>
                </c:pt>
                <c:pt idx="8591">
                  <c:v>41426</c:v>
                </c:pt>
                <c:pt idx="8592">
                  <c:v>41427</c:v>
                </c:pt>
                <c:pt idx="8593">
                  <c:v>41428</c:v>
                </c:pt>
                <c:pt idx="8594">
                  <c:v>41429</c:v>
                </c:pt>
                <c:pt idx="8595">
                  <c:v>41430</c:v>
                </c:pt>
                <c:pt idx="8596">
                  <c:v>41431</c:v>
                </c:pt>
                <c:pt idx="8597">
                  <c:v>41432</c:v>
                </c:pt>
                <c:pt idx="8598">
                  <c:v>41433</c:v>
                </c:pt>
                <c:pt idx="8599">
                  <c:v>41434</c:v>
                </c:pt>
                <c:pt idx="8600">
                  <c:v>41435</c:v>
                </c:pt>
                <c:pt idx="8601">
                  <c:v>41436</c:v>
                </c:pt>
                <c:pt idx="8602">
                  <c:v>41437</c:v>
                </c:pt>
                <c:pt idx="8603">
                  <c:v>41438</c:v>
                </c:pt>
                <c:pt idx="8604">
                  <c:v>41439</c:v>
                </c:pt>
                <c:pt idx="8605">
                  <c:v>41440</c:v>
                </c:pt>
                <c:pt idx="8606">
                  <c:v>41441</c:v>
                </c:pt>
                <c:pt idx="8607">
                  <c:v>41442</c:v>
                </c:pt>
                <c:pt idx="8608">
                  <c:v>41443</c:v>
                </c:pt>
                <c:pt idx="8609">
                  <c:v>41444</c:v>
                </c:pt>
                <c:pt idx="8610">
                  <c:v>41445</c:v>
                </c:pt>
                <c:pt idx="8611">
                  <c:v>41446</c:v>
                </c:pt>
                <c:pt idx="8612">
                  <c:v>41447</c:v>
                </c:pt>
                <c:pt idx="8613">
                  <c:v>41448</c:v>
                </c:pt>
                <c:pt idx="8614">
                  <c:v>41449</c:v>
                </c:pt>
                <c:pt idx="8615">
                  <c:v>41450</c:v>
                </c:pt>
                <c:pt idx="8616">
                  <c:v>41451</c:v>
                </c:pt>
                <c:pt idx="8617">
                  <c:v>41452</c:v>
                </c:pt>
                <c:pt idx="8618">
                  <c:v>41453</c:v>
                </c:pt>
                <c:pt idx="8619">
                  <c:v>41454</c:v>
                </c:pt>
                <c:pt idx="8620">
                  <c:v>41455</c:v>
                </c:pt>
                <c:pt idx="8621">
                  <c:v>41456</c:v>
                </c:pt>
                <c:pt idx="8622">
                  <c:v>41457</c:v>
                </c:pt>
                <c:pt idx="8623">
                  <c:v>41458</c:v>
                </c:pt>
                <c:pt idx="8624">
                  <c:v>41459</c:v>
                </c:pt>
                <c:pt idx="8625">
                  <c:v>41460</c:v>
                </c:pt>
                <c:pt idx="8626">
                  <c:v>41461</c:v>
                </c:pt>
                <c:pt idx="8627">
                  <c:v>41462</c:v>
                </c:pt>
                <c:pt idx="8628">
                  <c:v>41463</c:v>
                </c:pt>
                <c:pt idx="8629">
                  <c:v>41464</c:v>
                </c:pt>
                <c:pt idx="8630">
                  <c:v>41465</c:v>
                </c:pt>
                <c:pt idx="8631">
                  <c:v>41466</c:v>
                </c:pt>
                <c:pt idx="8632">
                  <c:v>41467</c:v>
                </c:pt>
                <c:pt idx="8633">
                  <c:v>41468</c:v>
                </c:pt>
                <c:pt idx="8634">
                  <c:v>41469</c:v>
                </c:pt>
                <c:pt idx="8635">
                  <c:v>41470</c:v>
                </c:pt>
                <c:pt idx="8636">
                  <c:v>41471</c:v>
                </c:pt>
                <c:pt idx="8637">
                  <c:v>41472</c:v>
                </c:pt>
                <c:pt idx="8638">
                  <c:v>41473</c:v>
                </c:pt>
                <c:pt idx="8639">
                  <c:v>41474</c:v>
                </c:pt>
                <c:pt idx="8640">
                  <c:v>41475</c:v>
                </c:pt>
                <c:pt idx="8641">
                  <c:v>41476</c:v>
                </c:pt>
                <c:pt idx="8642">
                  <c:v>41477</c:v>
                </c:pt>
                <c:pt idx="8643">
                  <c:v>41478</c:v>
                </c:pt>
                <c:pt idx="8644">
                  <c:v>41479</c:v>
                </c:pt>
                <c:pt idx="8645">
                  <c:v>41480</c:v>
                </c:pt>
                <c:pt idx="8646">
                  <c:v>41481</c:v>
                </c:pt>
                <c:pt idx="8647">
                  <c:v>41482</c:v>
                </c:pt>
                <c:pt idx="8648">
                  <c:v>41483</c:v>
                </c:pt>
                <c:pt idx="8649">
                  <c:v>41484</c:v>
                </c:pt>
                <c:pt idx="8650">
                  <c:v>41485</c:v>
                </c:pt>
                <c:pt idx="8651">
                  <c:v>41486</c:v>
                </c:pt>
                <c:pt idx="8652">
                  <c:v>41487</c:v>
                </c:pt>
                <c:pt idx="8653">
                  <c:v>41488</c:v>
                </c:pt>
                <c:pt idx="8654">
                  <c:v>41489</c:v>
                </c:pt>
                <c:pt idx="8655">
                  <c:v>41490</c:v>
                </c:pt>
                <c:pt idx="8656">
                  <c:v>41491</c:v>
                </c:pt>
                <c:pt idx="8657">
                  <c:v>41492</c:v>
                </c:pt>
                <c:pt idx="8658">
                  <c:v>41493</c:v>
                </c:pt>
                <c:pt idx="8659">
                  <c:v>41494</c:v>
                </c:pt>
                <c:pt idx="8660">
                  <c:v>41495</c:v>
                </c:pt>
                <c:pt idx="8661">
                  <c:v>41496</c:v>
                </c:pt>
                <c:pt idx="8662">
                  <c:v>41497</c:v>
                </c:pt>
                <c:pt idx="8663">
                  <c:v>41498</c:v>
                </c:pt>
                <c:pt idx="8664">
                  <c:v>41499</c:v>
                </c:pt>
                <c:pt idx="8665">
                  <c:v>41500</c:v>
                </c:pt>
                <c:pt idx="8666">
                  <c:v>41501</c:v>
                </c:pt>
                <c:pt idx="8667">
                  <c:v>41502</c:v>
                </c:pt>
                <c:pt idx="8668">
                  <c:v>41503</c:v>
                </c:pt>
                <c:pt idx="8669">
                  <c:v>41504</c:v>
                </c:pt>
                <c:pt idx="8670">
                  <c:v>41505</c:v>
                </c:pt>
                <c:pt idx="8671">
                  <c:v>41506</c:v>
                </c:pt>
                <c:pt idx="8672">
                  <c:v>41507</c:v>
                </c:pt>
                <c:pt idx="8673">
                  <c:v>41508</c:v>
                </c:pt>
                <c:pt idx="8674">
                  <c:v>41509</c:v>
                </c:pt>
                <c:pt idx="8675">
                  <c:v>41510</c:v>
                </c:pt>
                <c:pt idx="8676">
                  <c:v>41511</c:v>
                </c:pt>
                <c:pt idx="8677">
                  <c:v>41512</c:v>
                </c:pt>
                <c:pt idx="8678">
                  <c:v>41513</c:v>
                </c:pt>
                <c:pt idx="8679">
                  <c:v>41514</c:v>
                </c:pt>
                <c:pt idx="8680">
                  <c:v>41515</c:v>
                </c:pt>
                <c:pt idx="8681">
                  <c:v>41516</c:v>
                </c:pt>
                <c:pt idx="8682">
                  <c:v>41517</c:v>
                </c:pt>
                <c:pt idx="8683">
                  <c:v>41518</c:v>
                </c:pt>
                <c:pt idx="8684">
                  <c:v>41519</c:v>
                </c:pt>
                <c:pt idx="8685">
                  <c:v>41520</c:v>
                </c:pt>
                <c:pt idx="8686">
                  <c:v>41521</c:v>
                </c:pt>
                <c:pt idx="8687">
                  <c:v>41522</c:v>
                </c:pt>
                <c:pt idx="8688">
                  <c:v>41523</c:v>
                </c:pt>
                <c:pt idx="8689">
                  <c:v>41524</c:v>
                </c:pt>
                <c:pt idx="8690">
                  <c:v>41525</c:v>
                </c:pt>
                <c:pt idx="8691">
                  <c:v>41526</c:v>
                </c:pt>
                <c:pt idx="8692">
                  <c:v>41527</c:v>
                </c:pt>
                <c:pt idx="8693">
                  <c:v>41528</c:v>
                </c:pt>
                <c:pt idx="8694">
                  <c:v>41529</c:v>
                </c:pt>
                <c:pt idx="8695">
                  <c:v>41530</c:v>
                </c:pt>
                <c:pt idx="8696">
                  <c:v>41531</c:v>
                </c:pt>
                <c:pt idx="8697">
                  <c:v>41532</c:v>
                </c:pt>
                <c:pt idx="8698">
                  <c:v>41533</c:v>
                </c:pt>
                <c:pt idx="8699">
                  <c:v>41534</c:v>
                </c:pt>
                <c:pt idx="8700">
                  <c:v>41535</c:v>
                </c:pt>
                <c:pt idx="8701">
                  <c:v>41536</c:v>
                </c:pt>
                <c:pt idx="8702">
                  <c:v>41537</c:v>
                </c:pt>
                <c:pt idx="8703">
                  <c:v>41538</c:v>
                </c:pt>
                <c:pt idx="8704">
                  <c:v>41539</c:v>
                </c:pt>
                <c:pt idx="8705">
                  <c:v>41540</c:v>
                </c:pt>
                <c:pt idx="8706">
                  <c:v>41541</c:v>
                </c:pt>
                <c:pt idx="8707">
                  <c:v>41542</c:v>
                </c:pt>
                <c:pt idx="8708">
                  <c:v>41543</c:v>
                </c:pt>
                <c:pt idx="8709">
                  <c:v>41544</c:v>
                </c:pt>
                <c:pt idx="8710">
                  <c:v>41545</c:v>
                </c:pt>
                <c:pt idx="8711">
                  <c:v>41546</c:v>
                </c:pt>
                <c:pt idx="8712">
                  <c:v>41547</c:v>
                </c:pt>
                <c:pt idx="8713">
                  <c:v>41548</c:v>
                </c:pt>
                <c:pt idx="8714">
                  <c:v>41549</c:v>
                </c:pt>
                <c:pt idx="8715">
                  <c:v>41550</c:v>
                </c:pt>
                <c:pt idx="8716">
                  <c:v>41551</c:v>
                </c:pt>
                <c:pt idx="8717">
                  <c:v>41552</c:v>
                </c:pt>
                <c:pt idx="8718">
                  <c:v>41553</c:v>
                </c:pt>
                <c:pt idx="8719">
                  <c:v>41554</c:v>
                </c:pt>
                <c:pt idx="8720">
                  <c:v>41555</c:v>
                </c:pt>
                <c:pt idx="8721">
                  <c:v>41556</c:v>
                </c:pt>
                <c:pt idx="8722">
                  <c:v>41557</c:v>
                </c:pt>
                <c:pt idx="8723">
                  <c:v>41558</c:v>
                </c:pt>
                <c:pt idx="8724">
                  <c:v>41559</c:v>
                </c:pt>
                <c:pt idx="8725">
                  <c:v>41560</c:v>
                </c:pt>
                <c:pt idx="8726">
                  <c:v>41561</c:v>
                </c:pt>
                <c:pt idx="8727">
                  <c:v>41562</c:v>
                </c:pt>
                <c:pt idx="8728">
                  <c:v>41563</c:v>
                </c:pt>
                <c:pt idx="8729">
                  <c:v>41564</c:v>
                </c:pt>
                <c:pt idx="8730">
                  <c:v>41565</c:v>
                </c:pt>
                <c:pt idx="8731">
                  <c:v>41566</c:v>
                </c:pt>
                <c:pt idx="8732">
                  <c:v>41567</c:v>
                </c:pt>
                <c:pt idx="8733">
                  <c:v>41568</c:v>
                </c:pt>
                <c:pt idx="8734">
                  <c:v>41569</c:v>
                </c:pt>
                <c:pt idx="8735">
                  <c:v>41570</c:v>
                </c:pt>
                <c:pt idx="8736">
                  <c:v>41571</c:v>
                </c:pt>
                <c:pt idx="8737">
                  <c:v>41572</c:v>
                </c:pt>
                <c:pt idx="8738">
                  <c:v>41573</c:v>
                </c:pt>
                <c:pt idx="8739">
                  <c:v>41574</c:v>
                </c:pt>
                <c:pt idx="8740">
                  <c:v>41575</c:v>
                </c:pt>
                <c:pt idx="8741">
                  <c:v>41576</c:v>
                </c:pt>
                <c:pt idx="8742">
                  <c:v>41577</c:v>
                </c:pt>
                <c:pt idx="8743">
                  <c:v>41578</c:v>
                </c:pt>
                <c:pt idx="8744">
                  <c:v>41579</c:v>
                </c:pt>
                <c:pt idx="8745">
                  <c:v>41580</c:v>
                </c:pt>
                <c:pt idx="8746">
                  <c:v>41581</c:v>
                </c:pt>
                <c:pt idx="8747">
                  <c:v>41582</c:v>
                </c:pt>
                <c:pt idx="8748">
                  <c:v>41583</c:v>
                </c:pt>
                <c:pt idx="8749">
                  <c:v>41584</c:v>
                </c:pt>
                <c:pt idx="8750">
                  <c:v>41585</c:v>
                </c:pt>
                <c:pt idx="8751">
                  <c:v>41586</c:v>
                </c:pt>
                <c:pt idx="8752">
                  <c:v>41587</c:v>
                </c:pt>
                <c:pt idx="8753">
                  <c:v>41588</c:v>
                </c:pt>
                <c:pt idx="8754">
                  <c:v>41589</c:v>
                </c:pt>
                <c:pt idx="8755">
                  <c:v>41590</c:v>
                </c:pt>
                <c:pt idx="8756">
                  <c:v>41591</c:v>
                </c:pt>
                <c:pt idx="8757">
                  <c:v>41592</c:v>
                </c:pt>
                <c:pt idx="8758">
                  <c:v>41593</c:v>
                </c:pt>
                <c:pt idx="8759">
                  <c:v>41594</c:v>
                </c:pt>
                <c:pt idx="8760">
                  <c:v>41595</c:v>
                </c:pt>
                <c:pt idx="8761">
                  <c:v>41596</c:v>
                </c:pt>
                <c:pt idx="8762">
                  <c:v>41597</c:v>
                </c:pt>
                <c:pt idx="8763">
                  <c:v>41598</c:v>
                </c:pt>
                <c:pt idx="8764">
                  <c:v>41599</c:v>
                </c:pt>
                <c:pt idx="8765">
                  <c:v>41600</c:v>
                </c:pt>
                <c:pt idx="8766">
                  <c:v>41601</c:v>
                </c:pt>
                <c:pt idx="8767">
                  <c:v>41602</c:v>
                </c:pt>
                <c:pt idx="8768">
                  <c:v>41603</c:v>
                </c:pt>
                <c:pt idx="8769">
                  <c:v>41604</c:v>
                </c:pt>
                <c:pt idx="8770">
                  <c:v>41605</c:v>
                </c:pt>
                <c:pt idx="8771">
                  <c:v>41606</c:v>
                </c:pt>
                <c:pt idx="8772">
                  <c:v>41607</c:v>
                </c:pt>
                <c:pt idx="8773">
                  <c:v>41608</c:v>
                </c:pt>
                <c:pt idx="8774">
                  <c:v>41609</c:v>
                </c:pt>
                <c:pt idx="8775">
                  <c:v>41610</c:v>
                </c:pt>
                <c:pt idx="8776">
                  <c:v>41611</c:v>
                </c:pt>
                <c:pt idx="8777">
                  <c:v>41612</c:v>
                </c:pt>
                <c:pt idx="8778">
                  <c:v>41613</c:v>
                </c:pt>
                <c:pt idx="8779">
                  <c:v>41614</c:v>
                </c:pt>
                <c:pt idx="8780">
                  <c:v>41615</c:v>
                </c:pt>
                <c:pt idx="8781">
                  <c:v>41616</c:v>
                </c:pt>
                <c:pt idx="8782">
                  <c:v>41617</c:v>
                </c:pt>
                <c:pt idx="8783">
                  <c:v>41618</c:v>
                </c:pt>
                <c:pt idx="8784">
                  <c:v>41619</c:v>
                </c:pt>
                <c:pt idx="8785">
                  <c:v>41620</c:v>
                </c:pt>
                <c:pt idx="8786">
                  <c:v>41621</c:v>
                </c:pt>
                <c:pt idx="8787">
                  <c:v>41622</c:v>
                </c:pt>
                <c:pt idx="8788">
                  <c:v>41623</c:v>
                </c:pt>
                <c:pt idx="8789">
                  <c:v>41624</c:v>
                </c:pt>
                <c:pt idx="8790">
                  <c:v>41625</c:v>
                </c:pt>
                <c:pt idx="8791">
                  <c:v>41626</c:v>
                </c:pt>
                <c:pt idx="8792">
                  <c:v>41627</c:v>
                </c:pt>
                <c:pt idx="8793">
                  <c:v>41628</c:v>
                </c:pt>
                <c:pt idx="8794">
                  <c:v>41629</c:v>
                </c:pt>
                <c:pt idx="8795">
                  <c:v>41630</c:v>
                </c:pt>
                <c:pt idx="8796">
                  <c:v>41631</c:v>
                </c:pt>
                <c:pt idx="8797">
                  <c:v>41632</c:v>
                </c:pt>
                <c:pt idx="8798">
                  <c:v>41633</c:v>
                </c:pt>
                <c:pt idx="8799">
                  <c:v>41634</c:v>
                </c:pt>
                <c:pt idx="8800">
                  <c:v>41635</c:v>
                </c:pt>
                <c:pt idx="8801">
                  <c:v>41636</c:v>
                </c:pt>
                <c:pt idx="8802">
                  <c:v>41637</c:v>
                </c:pt>
                <c:pt idx="8803">
                  <c:v>41638</c:v>
                </c:pt>
                <c:pt idx="8804">
                  <c:v>41639</c:v>
                </c:pt>
                <c:pt idx="8805">
                  <c:v>41640</c:v>
                </c:pt>
                <c:pt idx="8806">
                  <c:v>41641</c:v>
                </c:pt>
                <c:pt idx="8807">
                  <c:v>41642</c:v>
                </c:pt>
                <c:pt idx="8808">
                  <c:v>41643</c:v>
                </c:pt>
                <c:pt idx="8809">
                  <c:v>41644</c:v>
                </c:pt>
                <c:pt idx="8810">
                  <c:v>41645</c:v>
                </c:pt>
                <c:pt idx="8811">
                  <c:v>41646</c:v>
                </c:pt>
                <c:pt idx="8812">
                  <c:v>41647</c:v>
                </c:pt>
                <c:pt idx="8813">
                  <c:v>41648</c:v>
                </c:pt>
                <c:pt idx="8814">
                  <c:v>41649</c:v>
                </c:pt>
                <c:pt idx="8815">
                  <c:v>41650</c:v>
                </c:pt>
                <c:pt idx="8816">
                  <c:v>41651</c:v>
                </c:pt>
                <c:pt idx="8817">
                  <c:v>41652</c:v>
                </c:pt>
                <c:pt idx="8818">
                  <c:v>41653</c:v>
                </c:pt>
                <c:pt idx="8819">
                  <c:v>41654</c:v>
                </c:pt>
                <c:pt idx="8820">
                  <c:v>41655</c:v>
                </c:pt>
                <c:pt idx="8821">
                  <c:v>41656</c:v>
                </c:pt>
                <c:pt idx="8822">
                  <c:v>41657</c:v>
                </c:pt>
                <c:pt idx="8823">
                  <c:v>41658</c:v>
                </c:pt>
                <c:pt idx="8824">
                  <c:v>41659</c:v>
                </c:pt>
                <c:pt idx="8825">
                  <c:v>41660</c:v>
                </c:pt>
                <c:pt idx="8826">
                  <c:v>41661</c:v>
                </c:pt>
                <c:pt idx="8827">
                  <c:v>41662</c:v>
                </c:pt>
                <c:pt idx="8828">
                  <c:v>41663</c:v>
                </c:pt>
                <c:pt idx="8829">
                  <c:v>41664</c:v>
                </c:pt>
                <c:pt idx="8830">
                  <c:v>41665</c:v>
                </c:pt>
                <c:pt idx="8831">
                  <c:v>41666</c:v>
                </c:pt>
                <c:pt idx="8832">
                  <c:v>41667</c:v>
                </c:pt>
                <c:pt idx="8833">
                  <c:v>41668</c:v>
                </c:pt>
                <c:pt idx="8834">
                  <c:v>41669</c:v>
                </c:pt>
                <c:pt idx="8835">
                  <c:v>41670</c:v>
                </c:pt>
                <c:pt idx="8836">
                  <c:v>41671</c:v>
                </c:pt>
                <c:pt idx="8837">
                  <c:v>41672</c:v>
                </c:pt>
                <c:pt idx="8838">
                  <c:v>41673</c:v>
                </c:pt>
                <c:pt idx="8839">
                  <c:v>41674</c:v>
                </c:pt>
                <c:pt idx="8840">
                  <c:v>41675</c:v>
                </c:pt>
                <c:pt idx="8841">
                  <c:v>41676</c:v>
                </c:pt>
                <c:pt idx="8842">
                  <c:v>41677</c:v>
                </c:pt>
                <c:pt idx="8843">
                  <c:v>41678</c:v>
                </c:pt>
                <c:pt idx="8844">
                  <c:v>41679</c:v>
                </c:pt>
                <c:pt idx="8845">
                  <c:v>41680</c:v>
                </c:pt>
                <c:pt idx="8846">
                  <c:v>41681</c:v>
                </c:pt>
                <c:pt idx="8847">
                  <c:v>41682</c:v>
                </c:pt>
                <c:pt idx="8848">
                  <c:v>41683</c:v>
                </c:pt>
                <c:pt idx="8849">
                  <c:v>41684</c:v>
                </c:pt>
                <c:pt idx="8850">
                  <c:v>41685</c:v>
                </c:pt>
                <c:pt idx="8851">
                  <c:v>41686</c:v>
                </c:pt>
                <c:pt idx="8852">
                  <c:v>41687</c:v>
                </c:pt>
                <c:pt idx="8853">
                  <c:v>41688</c:v>
                </c:pt>
                <c:pt idx="8854">
                  <c:v>41689</c:v>
                </c:pt>
                <c:pt idx="8855">
                  <c:v>41690</c:v>
                </c:pt>
                <c:pt idx="8856">
                  <c:v>41691</c:v>
                </c:pt>
                <c:pt idx="8857">
                  <c:v>41692</c:v>
                </c:pt>
                <c:pt idx="8858">
                  <c:v>41693</c:v>
                </c:pt>
                <c:pt idx="8859">
                  <c:v>41694</c:v>
                </c:pt>
                <c:pt idx="8860">
                  <c:v>41695</c:v>
                </c:pt>
                <c:pt idx="8861">
                  <c:v>41696</c:v>
                </c:pt>
                <c:pt idx="8862">
                  <c:v>41697</c:v>
                </c:pt>
                <c:pt idx="8863">
                  <c:v>41698</c:v>
                </c:pt>
                <c:pt idx="8864">
                  <c:v>41699</c:v>
                </c:pt>
                <c:pt idx="8865">
                  <c:v>41700</c:v>
                </c:pt>
                <c:pt idx="8866">
                  <c:v>41701</c:v>
                </c:pt>
                <c:pt idx="8867">
                  <c:v>41702</c:v>
                </c:pt>
                <c:pt idx="8868">
                  <c:v>41703</c:v>
                </c:pt>
                <c:pt idx="8869">
                  <c:v>41704</c:v>
                </c:pt>
                <c:pt idx="8870">
                  <c:v>41705</c:v>
                </c:pt>
                <c:pt idx="8871">
                  <c:v>41706</c:v>
                </c:pt>
                <c:pt idx="8872">
                  <c:v>41707</c:v>
                </c:pt>
                <c:pt idx="8873">
                  <c:v>41708</c:v>
                </c:pt>
                <c:pt idx="8874">
                  <c:v>41709</c:v>
                </c:pt>
                <c:pt idx="8875">
                  <c:v>41710</c:v>
                </c:pt>
                <c:pt idx="8876">
                  <c:v>41711</c:v>
                </c:pt>
                <c:pt idx="8877">
                  <c:v>41712</c:v>
                </c:pt>
                <c:pt idx="8878">
                  <c:v>41713</c:v>
                </c:pt>
                <c:pt idx="8879">
                  <c:v>41714</c:v>
                </c:pt>
                <c:pt idx="8880">
                  <c:v>41715</c:v>
                </c:pt>
                <c:pt idx="8881">
                  <c:v>41716</c:v>
                </c:pt>
                <c:pt idx="8882">
                  <c:v>41717</c:v>
                </c:pt>
                <c:pt idx="8883">
                  <c:v>41718</c:v>
                </c:pt>
                <c:pt idx="8884">
                  <c:v>41719</c:v>
                </c:pt>
                <c:pt idx="8885">
                  <c:v>41720</c:v>
                </c:pt>
                <c:pt idx="8886">
                  <c:v>41721</c:v>
                </c:pt>
                <c:pt idx="8887">
                  <c:v>41722</c:v>
                </c:pt>
                <c:pt idx="8888">
                  <c:v>41723</c:v>
                </c:pt>
                <c:pt idx="8889">
                  <c:v>41724</c:v>
                </c:pt>
                <c:pt idx="8890">
                  <c:v>41725</c:v>
                </c:pt>
                <c:pt idx="8891">
                  <c:v>41726</c:v>
                </c:pt>
                <c:pt idx="8892">
                  <c:v>41727</c:v>
                </c:pt>
                <c:pt idx="8893">
                  <c:v>41728</c:v>
                </c:pt>
                <c:pt idx="8894">
                  <c:v>41729</c:v>
                </c:pt>
                <c:pt idx="8895">
                  <c:v>41730</c:v>
                </c:pt>
                <c:pt idx="8896">
                  <c:v>41731</c:v>
                </c:pt>
                <c:pt idx="8897">
                  <c:v>41732</c:v>
                </c:pt>
                <c:pt idx="8898">
                  <c:v>41733</c:v>
                </c:pt>
                <c:pt idx="8899">
                  <c:v>41734</c:v>
                </c:pt>
                <c:pt idx="8900">
                  <c:v>41735</c:v>
                </c:pt>
                <c:pt idx="8901">
                  <c:v>41736</c:v>
                </c:pt>
                <c:pt idx="8902">
                  <c:v>41737</c:v>
                </c:pt>
                <c:pt idx="8903">
                  <c:v>41738</c:v>
                </c:pt>
                <c:pt idx="8904">
                  <c:v>41739</c:v>
                </c:pt>
                <c:pt idx="8905">
                  <c:v>41740</c:v>
                </c:pt>
                <c:pt idx="8906">
                  <c:v>41741</c:v>
                </c:pt>
                <c:pt idx="8907">
                  <c:v>41742</c:v>
                </c:pt>
                <c:pt idx="8908">
                  <c:v>41743</c:v>
                </c:pt>
                <c:pt idx="8909">
                  <c:v>41744</c:v>
                </c:pt>
                <c:pt idx="8910">
                  <c:v>41745</c:v>
                </c:pt>
                <c:pt idx="8911">
                  <c:v>41746</c:v>
                </c:pt>
                <c:pt idx="8912">
                  <c:v>41747</c:v>
                </c:pt>
                <c:pt idx="8913">
                  <c:v>41748</c:v>
                </c:pt>
                <c:pt idx="8914">
                  <c:v>41749</c:v>
                </c:pt>
                <c:pt idx="8915">
                  <c:v>41750</c:v>
                </c:pt>
                <c:pt idx="8916">
                  <c:v>41751</c:v>
                </c:pt>
                <c:pt idx="8917">
                  <c:v>41752</c:v>
                </c:pt>
                <c:pt idx="8918">
                  <c:v>41753</c:v>
                </c:pt>
                <c:pt idx="8919">
                  <c:v>41754</c:v>
                </c:pt>
                <c:pt idx="8920">
                  <c:v>41755</c:v>
                </c:pt>
                <c:pt idx="8921">
                  <c:v>41756</c:v>
                </c:pt>
                <c:pt idx="8922">
                  <c:v>41757</c:v>
                </c:pt>
                <c:pt idx="8923">
                  <c:v>41758</c:v>
                </c:pt>
                <c:pt idx="8924">
                  <c:v>41759</c:v>
                </c:pt>
                <c:pt idx="8925">
                  <c:v>41760</c:v>
                </c:pt>
                <c:pt idx="8926">
                  <c:v>41761</c:v>
                </c:pt>
                <c:pt idx="8927">
                  <c:v>41762</c:v>
                </c:pt>
                <c:pt idx="8928">
                  <c:v>41763</c:v>
                </c:pt>
                <c:pt idx="8929">
                  <c:v>41764</c:v>
                </c:pt>
                <c:pt idx="8930">
                  <c:v>41765</c:v>
                </c:pt>
                <c:pt idx="8931">
                  <c:v>41766</c:v>
                </c:pt>
                <c:pt idx="8932">
                  <c:v>41767</c:v>
                </c:pt>
                <c:pt idx="8933">
                  <c:v>41768</c:v>
                </c:pt>
                <c:pt idx="8934">
                  <c:v>41769</c:v>
                </c:pt>
                <c:pt idx="8935">
                  <c:v>41770</c:v>
                </c:pt>
                <c:pt idx="8936">
                  <c:v>41771</c:v>
                </c:pt>
                <c:pt idx="8937">
                  <c:v>41772</c:v>
                </c:pt>
                <c:pt idx="8938">
                  <c:v>41773</c:v>
                </c:pt>
                <c:pt idx="8939">
                  <c:v>41774</c:v>
                </c:pt>
                <c:pt idx="8940">
                  <c:v>41775</c:v>
                </c:pt>
                <c:pt idx="8941">
                  <c:v>41776</c:v>
                </c:pt>
                <c:pt idx="8942">
                  <c:v>41777</c:v>
                </c:pt>
                <c:pt idx="8943">
                  <c:v>41778</c:v>
                </c:pt>
                <c:pt idx="8944">
                  <c:v>41779</c:v>
                </c:pt>
                <c:pt idx="8945">
                  <c:v>41780</c:v>
                </c:pt>
                <c:pt idx="8946">
                  <c:v>41781</c:v>
                </c:pt>
                <c:pt idx="8947">
                  <c:v>41782</c:v>
                </c:pt>
                <c:pt idx="8948">
                  <c:v>41783</c:v>
                </c:pt>
                <c:pt idx="8949">
                  <c:v>41784</c:v>
                </c:pt>
                <c:pt idx="8950">
                  <c:v>41785</c:v>
                </c:pt>
                <c:pt idx="8951">
                  <c:v>41786</c:v>
                </c:pt>
                <c:pt idx="8952">
                  <c:v>41787</c:v>
                </c:pt>
                <c:pt idx="8953">
                  <c:v>41788</c:v>
                </c:pt>
                <c:pt idx="8954">
                  <c:v>41789</c:v>
                </c:pt>
                <c:pt idx="8955">
                  <c:v>41790</c:v>
                </c:pt>
                <c:pt idx="8956">
                  <c:v>41791</c:v>
                </c:pt>
                <c:pt idx="8957">
                  <c:v>41792</c:v>
                </c:pt>
                <c:pt idx="8958">
                  <c:v>41793</c:v>
                </c:pt>
                <c:pt idx="8959">
                  <c:v>41794</c:v>
                </c:pt>
                <c:pt idx="8960">
                  <c:v>41795</c:v>
                </c:pt>
                <c:pt idx="8961">
                  <c:v>41796</c:v>
                </c:pt>
                <c:pt idx="8962">
                  <c:v>41797</c:v>
                </c:pt>
                <c:pt idx="8963">
                  <c:v>41798</c:v>
                </c:pt>
                <c:pt idx="8964">
                  <c:v>41799</c:v>
                </c:pt>
                <c:pt idx="8965">
                  <c:v>41800</c:v>
                </c:pt>
                <c:pt idx="8966">
                  <c:v>41801</c:v>
                </c:pt>
                <c:pt idx="8967">
                  <c:v>41802</c:v>
                </c:pt>
                <c:pt idx="8968">
                  <c:v>41803</c:v>
                </c:pt>
                <c:pt idx="8969">
                  <c:v>41804</c:v>
                </c:pt>
                <c:pt idx="8970">
                  <c:v>41805</c:v>
                </c:pt>
                <c:pt idx="8971">
                  <c:v>41806</c:v>
                </c:pt>
                <c:pt idx="8972">
                  <c:v>41807</c:v>
                </c:pt>
                <c:pt idx="8973">
                  <c:v>41808</c:v>
                </c:pt>
                <c:pt idx="8974">
                  <c:v>41809</c:v>
                </c:pt>
                <c:pt idx="8975">
                  <c:v>41810</c:v>
                </c:pt>
                <c:pt idx="8976">
                  <c:v>41811</c:v>
                </c:pt>
                <c:pt idx="8977">
                  <c:v>41812</c:v>
                </c:pt>
                <c:pt idx="8978">
                  <c:v>41813</c:v>
                </c:pt>
                <c:pt idx="8979">
                  <c:v>41814</c:v>
                </c:pt>
                <c:pt idx="8980">
                  <c:v>41815</c:v>
                </c:pt>
                <c:pt idx="8981">
                  <c:v>41816</c:v>
                </c:pt>
                <c:pt idx="8982">
                  <c:v>41817</c:v>
                </c:pt>
                <c:pt idx="8983">
                  <c:v>41818</c:v>
                </c:pt>
                <c:pt idx="8984">
                  <c:v>41819</c:v>
                </c:pt>
                <c:pt idx="8985">
                  <c:v>41820</c:v>
                </c:pt>
                <c:pt idx="8986">
                  <c:v>41821</c:v>
                </c:pt>
                <c:pt idx="8987">
                  <c:v>41822</c:v>
                </c:pt>
                <c:pt idx="8988">
                  <c:v>41823</c:v>
                </c:pt>
                <c:pt idx="8989">
                  <c:v>41824</c:v>
                </c:pt>
                <c:pt idx="8990">
                  <c:v>41825</c:v>
                </c:pt>
                <c:pt idx="8991">
                  <c:v>41826</c:v>
                </c:pt>
                <c:pt idx="8992">
                  <c:v>41827</c:v>
                </c:pt>
                <c:pt idx="8993">
                  <c:v>41828</c:v>
                </c:pt>
                <c:pt idx="8994">
                  <c:v>41829</c:v>
                </c:pt>
                <c:pt idx="8995">
                  <c:v>41830</c:v>
                </c:pt>
                <c:pt idx="8996">
                  <c:v>41831</c:v>
                </c:pt>
                <c:pt idx="8997">
                  <c:v>41832</c:v>
                </c:pt>
                <c:pt idx="8998">
                  <c:v>41833</c:v>
                </c:pt>
                <c:pt idx="8999">
                  <c:v>41834</c:v>
                </c:pt>
                <c:pt idx="9000">
                  <c:v>41835</c:v>
                </c:pt>
                <c:pt idx="9001">
                  <c:v>41836</c:v>
                </c:pt>
                <c:pt idx="9002">
                  <c:v>41837</c:v>
                </c:pt>
                <c:pt idx="9003">
                  <c:v>41838</c:v>
                </c:pt>
                <c:pt idx="9004">
                  <c:v>41839</c:v>
                </c:pt>
                <c:pt idx="9005">
                  <c:v>41840</c:v>
                </c:pt>
                <c:pt idx="9006">
                  <c:v>41841</c:v>
                </c:pt>
                <c:pt idx="9007">
                  <c:v>41842</c:v>
                </c:pt>
                <c:pt idx="9008">
                  <c:v>41843</c:v>
                </c:pt>
                <c:pt idx="9009">
                  <c:v>41844</c:v>
                </c:pt>
                <c:pt idx="9010">
                  <c:v>41845</c:v>
                </c:pt>
                <c:pt idx="9011">
                  <c:v>41846</c:v>
                </c:pt>
                <c:pt idx="9012">
                  <c:v>41847</c:v>
                </c:pt>
                <c:pt idx="9013">
                  <c:v>41848</c:v>
                </c:pt>
                <c:pt idx="9014">
                  <c:v>41849</c:v>
                </c:pt>
                <c:pt idx="9015">
                  <c:v>41850</c:v>
                </c:pt>
                <c:pt idx="9016">
                  <c:v>41851</c:v>
                </c:pt>
                <c:pt idx="9017">
                  <c:v>41852</c:v>
                </c:pt>
                <c:pt idx="9018">
                  <c:v>41853</c:v>
                </c:pt>
                <c:pt idx="9019">
                  <c:v>41854</c:v>
                </c:pt>
                <c:pt idx="9020">
                  <c:v>41855</c:v>
                </c:pt>
                <c:pt idx="9021">
                  <c:v>41856</c:v>
                </c:pt>
                <c:pt idx="9022">
                  <c:v>41857</c:v>
                </c:pt>
                <c:pt idx="9023">
                  <c:v>41858</c:v>
                </c:pt>
                <c:pt idx="9024">
                  <c:v>41859</c:v>
                </c:pt>
                <c:pt idx="9025">
                  <c:v>41860</c:v>
                </c:pt>
                <c:pt idx="9026">
                  <c:v>41861</c:v>
                </c:pt>
                <c:pt idx="9027">
                  <c:v>41862</c:v>
                </c:pt>
                <c:pt idx="9028">
                  <c:v>41863</c:v>
                </c:pt>
                <c:pt idx="9029">
                  <c:v>41864</c:v>
                </c:pt>
                <c:pt idx="9030">
                  <c:v>41865</c:v>
                </c:pt>
                <c:pt idx="9031">
                  <c:v>41866</c:v>
                </c:pt>
                <c:pt idx="9032">
                  <c:v>41867</c:v>
                </c:pt>
                <c:pt idx="9033">
                  <c:v>41868</c:v>
                </c:pt>
                <c:pt idx="9034">
                  <c:v>41869</c:v>
                </c:pt>
                <c:pt idx="9035">
                  <c:v>41870</c:v>
                </c:pt>
                <c:pt idx="9036">
                  <c:v>41871</c:v>
                </c:pt>
                <c:pt idx="9037">
                  <c:v>41872</c:v>
                </c:pt>
                <c:pt idx="9038">
                  <c:v>41873</c:v>
                </c:pt>
                <c:pt idx="9039">
                  <c:v>41874</c:v>
                </c:pt>
                <c:pt idx="9040">
                  <c:v>41875</c:v>
                </c:pt>
                <c:pt idx="9041">
                  <c:v>41876</c:v>
                </c:pt>
                <c:pt idx="9042">
                  <c:v>41877</c:v>
                </c:pt>
                <c:pt idx="9043">
                  <c:v>41878</c:v>
                </c:pt>
                <c:pt idx="9044">
                  <c:v>41879</c:v>
                </c:pt>
                <c:pt idx="9045">
                  <c:v>41880</c:v>
                </c:pt>
                <c:pt idx="9046">
                  <c:v>41881</c:v>
                </c:pt>
                <c:pt idx="9047">
                  <c:v>41882</c:v>
                </c:pt>
                <c:pt idx="9048">
                  <c:v>41883</c:v>
                </c:pt>
                <c:pt idx="9049">
                  <c:v>41884</c:v>
                </c:pt>
                <c:pt idx="9050">
                  <c:v>41885</c:v>
                </c:pt>
                <c:pt idx="9051">
                  <c:v>41886</c:v>
                </c:pt>
                <c:pt idx="9052">
                  <c:v>41887</c:v>
                </c:pt>
                <c:pt idx="9053">
                  <c:v>41888</c:v>
                </c:pt>
                <c:pt idx="9054">
                  <c:v>41889</c:v>
                </c:pt>
                <c:pt idx="9055">
                  <c:v>41890</c:v>
                </c:pt>
                <c:pt idx="9056">
                  <c:v>41891</c:v>
                </c:pt>
                <c:pt idx="9057">
                  <c:v>41892</c:v>
                </c:pt>
                <c:pt idx="9058">
                  <c:v>41893</c:v>
                </c:pt>
                <c:pt idx="9059">
                  <c:v>41894</c:v>
                </c:pt>
                <c:pt idx="9060">
                  <c:v>41895</c:v>
                </c:pt>
                <c:pt idx="9061">
                  <c:v>41896</c:v>
                </c:pt>
                <c:pt idx="9062">
                  <c:v>41897</c:v>
                </c:pt>
                <c:pt idx="9063">
                  <c:v>41898</c:v>
                </c:pt>
                <c:pt idx="9064">
                  <c:v>41899</c:v>
                </c:pt>
                <c:pt idx="9065">
                  <c:v>41900</c:v>
                </c:pt>
                <c:pt idx="9066">
                  <c:v>41901</c:v>
                </c:pt>
                <c:pt idx="9067">
                  <c:v>41902</c:v>
                </c:pt>
                <c:pt idx="9068">
                  <c:v>41903</c:v>
                </c:pt>
                <c:pt idx="9069">
                  <c:v>41904</c:v>
                </c:pt>
                <c:pt idx="9070">
                  <c:v>41905</c:v>
                </c:pt>
                <c:pt idx="9071">
                  <c:v>41906</c:v>
                </c:pt>
                <c:pt idx="9072">
                  <c:v>41907</c:v>
                </c:pt>
                <c:pt idx="9073">
                  <c:v>41908</c:v>
                </c:pt>
                <c:pt idx="9074">
                  <c:v>41909</c:v>
                </c:pt>
                <c:pt idx="9075">
                  <c:v>41910</c:v>
                </c:pt>
                <c:pt idx="9076">
                  <c:v>41911</c:v>
                </c:pt>
                <c:pt idx="9077">
                  <c:v>41912</c:v>
                </c:pt>
                <c:pt idx="9078">
                  <c:v>41913</c:v>
                </c:pt>
                <c:pt idx="9079">
                  <c:v>41914</c:v>
                </c:pt>
                <c:pt idx="9080">
                  <c:v>41915</c:v>
                </c:pt>
                <c:pt idx="9081">
                  <c:v>41916</c:v>
                </c:pt>
                <c:pt idx="9082">
                  <c:v>41917</c:v>
                </c:pt>
                <c:pt idx="9083">
                  <c:v>41918</c:v>
                </c:pt>
                <c:pt idx="9084">
                  <c:v>41919</c:v>
                </c:pt>
                <c:pt idx="9085">
                  <c:v>41920</c:v>
                </c:pt>
                <c:pt idx="9086">
                  <c:v>41921</c:v>
                </c:pt>
                <c:pt idx="9087">
                  <c:v>41922</c:v>
                </c:pt>
                <c:pt idx="9088">
                  <c:v>41923</c:v>
                </c:pt>
                <c:pt idx="9089">
                  <c:v>41924</c:v>
                </c:pt>
                <c:pt idx="9090">
                  <c:v>41925</c:v>
                </c:pt>
                <c:pt idx="9091">
                  <c:v>41926</c:v>
                </c:pt>
                <c:pt idx="9092">
                  <c:v>41927</c:v>
                </c:pt>
                <c:pt idx="9093">
                  <c:v>41928</c:v>
                </c:pt>
                <c:pt idx="9094">
                  <c:v>41929</c:v>
                </c:pt>
                <c:pt idx="9095">
                  <c:v>41930</c:v>
                </c:pt>
                <c:pt idx="9096">
                  <c:v>41931</c:v>
                </c:pt>
                <c:pt idx="9097">
                  <c:v>41932</c:v>
                </c:pt>
                <c:pt idx="9098">
                  <c:v>41933</c:v>
                </c:pt>
                <c:pt idx="9099">
                  <c:v>41934</c:v>
                </c:pt>
                <c:pt idx="9100">
                  <c:v>41935</c:v>
                </c:pt>
                <c:pt idx="9101">
                  <c:v>41936</c:v>
                </c:pt>
                <c:pt idx="9102">
                  <c:v>41937</c:v>
                </c:pt>
                <c:pt idx="9103">
                  <c:v>41938</c:v>
                </c:pt>
                <c:pt idx="9104">
                  <c:v>41939</c:v>
                </c:pt>
                <c:pt idx="9105">
                  <c:v>41940</c:v>
                </c:pt>
                <c:pt idx="9106">
                  <c:v>41941</c:v>
                </c:pt>
                <c:pt idx="9107">
                  <c:v>41942</c:v>
                </c:pt>
                <c:pt idx="9108">
                  <c:v>41943</c:v>
                </c:pt>
                <c:pt idx="9109">
                  <c:v>41944</c:v>
                </c:pt>
                <c:pt idx="9110">
                  <c:v>41945</c:v>
                </c:pt>
                <c:pt idx="9111">
                  <c:v>41946</c:v>
                </c:pt>
                <c:pt idx="9112">
                  <c:v>41947</c:v>
                </c:pt>
                <c:pt idx="9113">
                  <c:v>41948</c:v>
                </c:pt>
                <c:pt idx="9114">
                  <c:v>41949</c:v>
                </c:pt>
                <c:pt idx="9115">
                  <c:v>41950</c:v>
                </c:pt>
                <c:pt idx="9116">
                  <c:v>41951</c:v>
                </c:pt>
                <c:pt idx="9117">
                  <c:v>41952</c:v>
                </c:pt>
                <c:pt idx="9118">
                  <c:v>41953</c:v>
                </c:pt>
                <c:pt idx="9119">
                  <c:v>41954</c:v>
                </c:pt>
                <c:pt idx="9120">
                  <c:v>41955</c:v>
                </c:pt>
                <c:pt idx="9121">
                  <c:v>41956</c:v>
                </c:pt>
                <c:pt idx="9122">
                  <c:v>41957</c:v>
                </c:pt>
                <c:pt idx="9123">
                  <c:v>41958</c:v>
                </c:pt>
                <c:pt idx="9124">
                  <c:v>41959</c:v>
                </c:pt>
                <c:pt idx="9125">
                  <c:v>41960</c:v>
                </c:pt>
                <c:pt idx="9126">
                  <c:v>41961</c:v>
                </c:pt>
                <c:pt idx="9127">
                  <c:v>41962</c:v>
                </c:pt>
                <c:pt idx="9128">
                  <c:v>41963</c:v>
                </c:pt>
                <c:pt idx="9129">
                  <c:v>41964</c:v>
                </c:pt>
                <c:pt idx="9130">
                  <c:v>41965</c:v>
                </c:pt>
                <c:pt idx="9131">
                  <c:v>41966</c:v>
                </c:pt>
                <c:pt idx="9132">
                  <c:v>41967</c:v>
                </c:pt>
                <c:pt idx="9133">
                  <c:v>41968</c:v>
                </c:pt>
                <c:pt idx="9134">
                  <c:v>41969</c:v>
                </c:pt>
                <c:pt idx="9135">
                  <c:v>41970</c:v>
                </c:pt>
                <c:pt idx="9136">
                  <c:v>41971</c:v>
                </c:pt>
                <c:pt idx="9137">
                  <c:v>41972</c:v>
                </c:pt>
                <c:pt idx="9138">
                  <c:v>41973</c:v>
                </c:pt>
                <c:pt idx="9139">
                  <c:v>41974</c:v>
                </c:pt>
                <c:pt idx="9140">
                  <c:v>41975</c:v>
                </c:pt>
                <c:pt idx="9141">
                  <c:v>41976</c:v>
                </c:pt>
                <c:pt idx="9142">
                  <c:v>41977</c:v>
                </c:pt>
                <c:pt idx="9143">
                  <c:v>41978</c:v>
                </c:pt>
                <c:pt idx="9144">
                  <c:v>41979</c:v>
                </c:pt>
                <c:pt idx="9145">
                  <c:v>41980</c:v>
                </c:pt>
                <c:pt idx="9146">
                  <c:v>41981</c:v>
                </c:pt>
                <c:pt idx="9147">
                  <c:v>41982</c:v>
                </c:pt>
                <c:pt idx="9148">
                  <c:v>41983</c:v>
                </c:pt>
                <c:pt idx="9149">
                  <c:v>41984</c:v>
                </c:pt>
                <c:pt idx="9150">
                  <c:v>41985</c:v>
                </c:pt>
                <c:pt idx="9151">
                  <c:v>41986</c:v>
                </c:pt>
                <c:pt idx="9152">
                  <c:v>41987</c:v>
                </c:pt>
                <c:pt idx="9153">
                  <c:v>41988</c:v>
                </c:pt>
                <c:pt idx="9154">
                  <c:v>41989</c:v>
                </c:pt>
                <c:pt idx="9155">
                  <c:v>41990</c:v>
                </c:pt>
                <c:pt idx="9156">
                  <c:v>41991</c:v>
                </c:pt>
                <c:pt idx="9157">
                  <c:v>41992</c:v>
                </c:pt>
                <c:pt idx="9158">
                  <c:v>41993</c:v>
                </c:pt>
                <c:pt idx="9159">
                  <c:v>41994</c:v>
                </c:pt>
                <c:pt idx="9160">
                  <c:v>41995</c:v>
                </c:pt>
                <c:pt idx="9161">
                  <c:v>41996</c:v>
                </c:pt>
                <c:pt idx="9162">
                  <c:v>41997</c:v>
                </c:pt>
                <c:pt idx="9163">
                  <c:v>41998</c:v>
                </c:pt>
                <c:pt idx="9164">
                  <c:v>41999</c:v>
                </c:pt>
                <c:pt idx="9165">
                  <c:v>42000</c:v>
                </c:pt>
                <c:pt idx="9166">
                  <c:v>42001</c:v>
                </c:pt>
                <c:pt idx="9167">
                  <c:v>42002</c:v>
                </c:pt>
                <c:pt idx="9168">
                  <c:v>42003</c:v>
                </c:pt>
                <c:pt idx="9169">
                  <c:v>42004</c:v>
                </c:pt>
              </c:numCache>
            </c:numRef>
          </c:xVal>
          <c:yVal>
            <c:numRef>
              <c:f>HPV_4410_pravostranna!$P$2:$P$10000</c:f>
              <c:numCache>
                <c:formatCode>#,##0.000_ ;\-#,##0.000\ </c:formatCode>
                <c:ptCount val="9999"/>
                <c:pt idx="0">
                  <c:v>8.7200012207040345</c:v>
                </c:pt>
                <c:pt idx="1">
                  <c:v>9.3200073242190342</c:v>
                </c:pt>
                <c:pt idx="2">
                  <c:v>9.0400085449220455</c:v>
                </c:pt>
                <c:pt idx="3">
                  <c:v>9.4299926757820458</c:v>
                </c:pt>
                <c:pt idx="4">
                  <c:v>8.5599975585940342</c:v>
                </c:pt>
                <c:pt idx="5">
                  <c:v>8.5499877929690342</c:v>
                </c:pt>
                <c:pt idx="6">
                  <c:v>9.2900085449220455</c:v>
                </c:pt>
                <c:pt idx="7">
                  <c:v>9.1799926757820458</c:v>
                </c:pt>
                <c:pt idx="8">
                  <c:v>8.7799987792970455</c:v>
                </c:pt>
                <c:pt idx="9">
                  <c:v>9.239990234375</c:v>
                </c:pt>
                <c:pt idx="10">
                  <c:v>9.0899963378910229</c:v>
                </c:pt>
                <c:pt idx="11">
                  <c:v>9.2699890136720455</c:v>
                </c:pt>
                <c:pt idx="12">
                  <c:v>9.6099853515630116</c:v>
                </c:pt>
                <c:pt idx="13">
                  <c:v>9.1799926757820458</c:v>
                </c:pt>
                <c:pt idx="14">
                  <c:v>10.329986572266023</c:v>
                </c:pt>
                <c:pt idx="15">
                  <c:v>10.220001220704034</c:v>
                </c:pt>
                <c:pt idx="16">
                  <c:v>10.059997558594034</c:v>
                </c:pt>
                <c:pt idx="17">
                  <c:v>10.720001220704034</c:v>
                </c:pt>
                <c:pt idx="18">
                  <c:v>10.419982910157046</c:v>
                </c:pt>
                <c:pt idx="19">
                  <c:v>10.919982910157046</c:v>
                </c:pt>
                <c:pt idx="20">
                  <c:v>11.600006103516023</c:v>
                </c:pt>
                <c:pt idx="21">
                  <c:v>11.220001220704034</c:v>
                </c:pt>
                <c:pt idx="22">
                  <c:v>11.019989013672046</c:v>
                </c:pt>
                <c:pt idx="23">
                  <c:v>11.209991455079034</c:v>
                </c:pt>
                <c:pt idx="24">
                  <c:v>11.049987792969034</c:v>
                </c:pt>
                <c:pt idx="25">
                  <c:v>11.179992675782046</c:v>
                </c:pt>
                <c:pt idx="26">
                  <c:v>11.839996337891023</c:v>
                </c:pt>
                <c:pt idx="27">
                  <c:v>11.679992675782046</c:v>
                </c:pt>
                <c:pt idx="28">
                  <c:v>11.720001220704034</c:v>
                </c:pt>
                <c:pt idx="29">
                  <c:v>11.669982910157046</c:v>
                </c:pt>
                <c:pt idx="30">
                  <c:v>11.489990234375</c:v>
                </c:pt>
                <c:pt idx="31">
                  <c:v>11.459991455079034</c:v>
                </c:pt>
                <c:pt idx="32">
                  <c:v>11.41000366211</c:v>
                </c:pt>
                <c:pt idx="33">
                  <c:v>11.459991455079034</c:v>
                </c:pt>
                <c:pt idx="34">
                  <c:v>11.41000366211</c:v>
                </c:pt>
                <c:pt idx="35">
                  <c:v>11.41000366211</c:v>
                </c:pt>
                <c:pt idx="36">
                  <c:v>11.549987792969034</c:v>
                </c:pt>
                <c:pt idx="37">
                  <c:v>11.440002441407046</c:v>
                </c:pt>
                <c:pt idx="38">
                  <c:v>11.16000366211</c:v>
                </c:pt>
                <c:pt idx="39">
                  <c:v>11.029998779297046</c:v>
                </c:pt>
                <c:pt idx="40">
                  <c:v>11.269989013672046</c:v>
                </c:pt>
                <c:pt idx="41">
                  <c:v>11.119995117188012</c:v>
                </c:pt>
                <c:pt idx="42">
                  <c:v>10.829986572266023</c:v>
                </c:pt>
                <c:pt idx="43">
                  <c:v>11.38998413086</c:v>
                </c:pt>
                <c:pt idx="44">
                  <c:v>11.190002441407046</c:v>
                </c:pt>
                <c:pt idx="45">
                  <c:v>10.880004882813012</c:v>
                </c:pt>
                <c:pt idx="46">
                  <c:v>11.209991455079034</c:v>
                </c:pt>
                <c:pt idx="47">
                  <c:v>11.059997558594034</c:v>
                </c:pt>
                <c:pt idx="48">
                  <c:v>11.119995117188012</c:v>
                </c:pt>
                <c:pt idx="49">
                  <c:v>11.279998779297046</c:v>
                </c:pt>
                <c:pt idx="50">
                  <c:v>10.690002441407046</c:v>
                </c:pt>
                <c:pt idx="51">
                  <c:v>10.619995117188012</c:v>
                </c:pt>
                <c:pt idx="52">
                  <c:v>10.91000366211</c:v>
                </c:pt>
                <c:pt idx="53">
                  <c:v>10.809997558594034</c:v>
                </c:pt>
                <c:pt idx="54">
                  <c:v>11.010009765625</c:v>
                </c:pt>
                <c:pt idx="55">
                  <c:v>11.079986572266023</c:v>
                </c:pt>
                <c:pt idx="56">
                  <c:v>10.91000366211</c:v>
                </c:pt>
                <c:pt idx="57">
                  <c:v>10.399993896485</c:v>
                </c:pt>
                <c:pt idx="58">
                  <c:v>11.059997558594034</c:v>
                </c:pt>
                <c:pt idx="59">
                  <c:v>10.709991455079034</c:v>
                </c:pt>
                <c:pt idx="60">
                  <c:v>10.41000366211</c:v>
                </c:pt>
                <c:pt idx="61">
                  <c:v>10.380004882813012</c:v>
                </c:pt>
                <c:pt idx="62">
                  <c:v>10.679992675782046</c:v>
                </c:pt>
                <c:pt idx="63">
                  <c:v>10.809997558594034</c:v>
                </c:pt>
                <c:pt idx="64">
                  <c:v>10.350006103516023</c:v>
                </c:pt>
                <c:pt idx="65">
                  <c:v>10.269989013672046</c:v>
                </c:pt>
                <c:pt idx="66">
                  <c:v>10.380004882813012</c:v>
                </c:pt>
                <c:pt idx="67">
                  <c:v>10.089996337891023</c:v>
                </c:pt>
                <c:pt idx="68">
                  <c:v>9.8699951171880116</c:v>
                </c:pt>
                <c:pt idx="69">
                  <c:v>10.029998779297046</c:v>
                </c:pt>
                <c:pt idx="70">
                  <c:v>10</c:v>
                </c:pt>
                <c:pt idx="71">
                  <c:v>10.380004882813012</c:v>
                </c:pt>
                <c:pt idx="72">
                  <c:v>10.359985351563012</c:v>
                </c:pt>
                <c:pt idx="73">
                  <c:v>10.399993896485</c:v>
                </c:pt>
                <c:pt idx="74">
                  <c:v>10.570007324219034</c:v>
                </c:pt>
                <c:pt idx="75">
                  <c:v>10.529998779297046</c:v>
                </c:pt>
                <c:pt idx="76">
                  <c:v>10.570007324219034</c:v>
                </c:pt>
                <c:pt idx="77">
                  <c:v>10.290008544922046</c:v>
                </c:pt>
                <c:pt idx="78">
                  <c:v>10.149993896485</c:v>
                </c:pt>
                <c:pt idx="79">
                  <c:v>10.519989013672046</c:v>
                </c:pt>
                <c:pt idx="80">
                  <c:v>10.549987792969034</c:v>
                </c:pt>
                <c:pt idx="81">
                  <c:v>10.5</c:v>
                </c:pt>
                <c:pt idx="82">
                  <c:v>10.480010986329034</c:v>
                </c:pt>
                <c:pt idx="83">
                  <c:v>10.179992675782046</c:v>
                </c:pt>
                <c:pt idx="84">
                  <c:v>10.540008544922046</c:v>
                </c:pt>
                <c:pt idx="85">
                  <c:v>10.119995117188012</c:v>
                </c:pt>
                <c:pt idx="86">
                  <c:v>10.13998413086</c:v>
                </c:pt>
                <c:pt idx="87">
                  <c:v>10.41000366211</c:v>
                </c:pt>
                <c:pt idx="88">
                  <c:v>10.13998413086</c:v>
                </c:pt>
                <c:pt idx="89">
                  <c:v>10.339996337891023</c:v>
                </c:pt>
                <c:pt idx="90">
                  <c:v>10.25</c:v>
                </c:pt>
                <c:pt idx="91">
                  <c:v>10.049987792969034</c:v>
                </c:pt>
                <c:pt idx="92">
                  <c:v>10.059997558594034</c:v>
                </c:pt>
                <c:pt idx="93">
                  <c:v>9.9800109863290345</c:v>
                </c:pt>
                <c:pt idx="94">
                  <c:v>10.040008544922046</c:v>
                </c:pt>
                <c:pt idx="95">
                  <c:v>10.279998779297046</c:v>
                </c:pt>
                <c:pt idx="96">
                  <c:v>9.9199829101570458</c:v>
                </c:pt>
                <c:pt idx="97">
                  <c:v>10.109985351563012</c:v>
                </c:pt>
                <c:pt idx="98">
                  <c:v>9.7200012207040345</c:v>
                </c:pt>
                <c:pt idx="99">
                  <c:v>9.9499816894540345</c:v>
                </c:pt>
                <c:pt idx="100">
                  <c:v>9.6600036621100003</c:v>
                </c:pt>
                <c:pt idx="101">
                  <c:v>10.449981689454034</c:v>
                </c:pt>
                <c:pt idx="102">
                  <c:v>9.6499938964850003</c:v>
                </c:pt>
                <c:pt idx="103">
                  <c:v>9.9599914550790345</c:v>
                </c:pt>
                <c:pt idx="104">
                  <c:v>9.989990234375</c:v>
                </c:pt>
                <c:pt idx="105">
                  <c:v>9.7999877929690342</c:v>
                </c:pt>
                <c:pt idx="106">
                  <c:v>9.1300048828130116</c:v>
                </c:pt>
                <c:pt idx="107">
                  <c:v>9.3500061035160229</c:v>
                </c:pt>
                <c:pt idx="108">
                  <c:v>10.320007324219034</c:v>
                </c:pt>
                <c:pt idx="109">
                  <c:v>9.5499877929690342</c:v>
                </c:pt>
                <c:pt idx="110">
                  <c:v>9.1099853515630116</c:v>
                </c:pt>
                <c:pt idx="111">
                  <c:v>9.0599975585940342</c:v>
                </c:pt>
                <c:pt idx="112">
                  <c:v>9.2999877929690342</c:v>
                </c:pt>
                <c:pt idx="113">
                  <c:v>9.2799987792970455</c:v>
                </c:pt>
                <c:pt idx="114">
                  <c:v>9.1999816894540345</c:v>
                </c:pt>
                <c:pt idx="115">
                  <c:v>9.1600036621100003</c:v>
                </c:pt>
                <c:pt idx="116">
                  <c:v>9.1499938964850003</c:v>
                </c:pt>
                <c:pt idx="117">
                  <c:v>9.1199951171880116</c:v>
                </c:pt>
                <c:pt idx="118">
                  <c:v>9.0299987792970455</c:v>
                </c:pt>
                <c:pt idx="119">
                  <c:v>8.8999938964850003</c:v>
                </c:pt>
                <c:pt idx="120">
                  <c:v>8.75</c:v>
                </c:pt>
                <c:pt idx="121">
                  <c:v>8.7200012207040345</c:v>
                </c:pt>
                <c:pt idx="122">
                  <c:v>8.6000061035160229</c:v>
                </c:pt>
                <c:pt idx="123">
                  <c:v>8.5199890136720455</c:v>
                </c:pt>
                <c:pt idx="124">
                  <c:v>8.510009765625</c:v>
                </c:pt>
                <c:pt idx="125">
                  <c:v>8.3599853515630116</c:v>
                </c:pt>
                <c:pt idx="126">
                  <c:v>8.6900024414070458</c:v>
                </c:pt>
                <c:pt idx="127">
                  <c:v>8.7200012207040345</c:v>
                </c:pt>
                <c:pt idx="128">
                  <c:v>7.9800109863290345</c:v>
                </c:pt>
                <c:pt idx="129">
                  <c:v>8.4299926757820458</c:v>
                </c:pt>
                <c:pt idx="130">
                  <c:v>8.5700073242190342</c:v>
                </c:pt>
                <c:pt idx="131">
                  <c:v>8.5</c:v>
                </c:pt>
                <c:pt idx="132">
                  <c:v>7.9400024414070458</c:v>
                </c:pt>
                <c:pt idx="133">
                  <c:v>8.3599853515630116</c:v>
                </c:pt>
                <c:pt idx="134">
                  <c:v>8.1499938964850003</c:v>
                </c:pt>
                <c:pt idx="135">
                  <c:v>8.3500061035160229</c:v>
                </c:pt>
                <c:pt idx="136">
                  <c:v>8.4800109863290345</c:v>
                </c:pt>
                <c:pt idx="137">
                  <c:v>8.25</c:v>
                </c:pt>
                <c:pt idx="138">
                  <c:v>8.4800109863290345</c:v>
                </c:pt>
                <c:pt idx="139">
                  <c:v>8.4100036621100003</c:v>
                </c:pt>
                <c:pt idx="140">
                  <c:v>8.3699951171880116</c:v>
                </c:pt>
                <c:pt idx="141">
                  <c:v>8.3299865722660229</c:v>
                </c:pt>
                <c:pt idx="142">
                  <c:v>8.2099914550790345</c:v>
                </c:pt>
                <c:pt idx="143">
                  <c:v>8.1699829101570458</c:v>
                </c:pt>
                <c:pt idx="144">
                  <c:v>8.1799926757820458</c:v>
                </c:pt>
                <c:pt idx="145">
                  <c:v>8.2200012207040345</c:v>
                </c:pt>
                <c:pt idx="146">
                  <c:v>8.1699829101570458</c:v>
                </c:pt>
                <c:pt idx="147">
                  <c:v>8.2699890136720455</c:v>
                </c:pt>
                <c:pt idx="148">
                  <c:v>8.3200073242190342</c:v>
                </c:pt>
                <c:pt idx="149">
                  <c:v>8.0400085449220455</c:v>
                </c:pt>
                <c:pt idx="150">
                  <c:v>8.4100036621100003</c:v>
                </c:pt>
                <c:pt idx="151">
                  <c:v>8.0499877929690342</c:v>
                </c:pt>
                <c:pt idx="152">
                  <c:v>8.3299865722660229</c:v>
                </c:pt>
                <c:pt idx="153">
                  <c:v>7.9299926757820458</c:v>
                </c:pt>
                <c:pt idx="154">
                  <c:v>7.9700012207040345</c:v>
                </c:pt>
                <c:pt idx="155">
                  <c:v>7.989990234375</c:v>
                </c:pt>
                <c:pt idx="156">
                  <c:v>8.4199829101570458</c:v>
                </c:pt>
                <c:pt idx="157">
                  <c:v>8.1900024414070458</c:v>
                </c:pt>
                <c:pt idx="158">
                  <c:v>7.9199829101570458</c:v>
                </c:pt>
                <c:pt idx="159">
                  <c:v>8.1199951171880116</c:v>
                </c:pt>
                <c:pt idx="160">
                  <c:v>8.1199951171880116</c:v>
                </c:pt>
                <c:pt idx="161">
                  <c:v>8.4400024414070458</c:v>
                </c:pt>
                <c:pt idx="162">
                  <c:v>7.9800109863290345</c:v>
                </c:pt>
                <c:pt idx="163">
                  <c:v>8.2699890136720455</c:v>
                </c:pt>
                <c:pt idx="164">
                  <c:v>8.8699951171880116</c:v>
                </c:pt>
                <c:pt idx="165">
                  <c:v>8.5700073242190342</c:v>
                </c:pt>
                <c:pt idx="166">
                  <c:v>9.1600036621100003</c:v>
                </c:pt>
                <c:pt idx="167">
                  <c:v>8.8099975585940342</c:v>
                </c:pt>
                <c:pt idx="168">
                  <c:v>8.8500061035160229</c:v>
                </c:pt>
                <c:pt idx="169">
                  <c:v>8.5499877929690342</c:v>
                </c:pt>
                <c:pt idx="170">
                  <c:v>8.6000061035160229</c:v>
                </c:pt>
                <c:pt idx="171">
                  <c:v>8.5199890136720455</c:v>
                </c:pt>
                <c:pt idx="172">
                  <c:v>8.5599975585940342</c:v>
                </c:pt>
                <c:pt idx="173">
                  <c:v>8.6199951171880116</c:v>
                </c:pt>
                <c:pt idx="174">
                  <c:v>8.7099914550790345</c:v>
                </c:pt>
                <c:pt idx="175">
                  <c:v>9.1199951171880116</c:v>
                </c:pt>
                <c:pt idx="176">
                  <c:v>8.5299987792970455</c:v>
                </c:pt>
                <c:pt idx="177">
                  <c:v>9.0599975585940342</c:v>
                </c:pt>
                <c:pt idx="178">
                  <c:v>8.75</c:v>
                </c:pt>
                <c:pt idx="179">
                  <c:v>8.9499816894540345</c:v>
                </c:pt>
                <c:pt idx="180">
                  <c:v>9.0700073242190342</c:v>
                </c:pt>
                <c:pt idx="181">
                  <c:v>9.5499877929690342</c:v>
                </c:pt>
                <c:pt idx="182">
                  <c:v>9.1499938964850003</c:v>
                </c:pt>
                <c:pt idx="183">
                  <c:v>9.1600036621100003</c:v>
                </c:pt>
                <c:pt idx="184">
                  <c:v>9.6000061035160229</c:v>
                </c:pt>
                <c:pt idx="185">
                  <c:v>9.7799987792970455</c:v>
                </c:pt>
                <c:pt idx="186">
                  <c:v>9.7900085449220455</c:v>
                </c:pt>
                <c:pt idx="187">
                  <c:v>8.2799987792970455</c:v>
                </c:pt>
                <c:pt idx="188">
                  <c:v>10.359985351563012</c:v>
                </c:pt>
                <c:pt idx="189">
                  <c:v>10.449981689454034</c:v>
                </c:pt>
                <c:pt idx="190">
                  <c:v>10.369995117188012</c:v>
                </c:pt>
                <c:pt idx="191">
                  <c:v>10.75</c:v>
                </c:pt>
                <c:pt idx="192">
                  <c:v>10.619995117188012</c:v>
                </c:pt>
                <c:pt idx="193">
                  <c:v>10.929992675782046</c:v>
                </c:pt>
                <c:pt idx="194">
                  <c:v>10.859985351563012</c:v>
                </c:pt>
                <c:pt idx="195">
                  <c:v>10.869995117188012</c:v>
                </c:pt>
                <c:pt idx="196">
                  <c:v>11.220001220704034</c:v>
                </c:pt>
                <c:pt idx="197">
                  <c:v>11.109985351563012</c:v>
                </c:pt>
                <c:pt idx="198">
                  <c:v>11.019989013672046</c:v>
                </c:pt>
                <c:pt idx="199">
                  <c:v>11.489990234375</c:v>
                </c:pt>
                <c:pt idx="200">
                  <c:v>11.329986572266023</c:v>
                </c:pt>
                <c:pt idx="201">
                  <c:v>10.799987792969034</c:v>
                </c:pt>
                <c:pt idx="202">
                  <c:v>10.850006103516023</c:v>
                </c:pt>
                <c:pt idx="203">
                  <c:v>11.320007324219034</c:v>
                </c:pt>
                <c:pt idx="204">
                  <c:v>11.369995117188012</c:v>
                </c:pt>
                <c:pt idx="205">
                  <c:v>10.779998779297046</c:v>
                </c:pt>
                <c:pt idx="206">
                  <c:v>11.100006103516023</c:v>
                </c:pt>
                <c:pt idx="207">
                  <c:v>11.449981689454034</c:v>
                </c:pt>
                <c:pt idx="208">
                  <c:v>10.970001220704034</c:v>
                </c:pt>
                <c:pt idx="209">
                  <c:v>11.16000366211</c:v>
                </c:pt>
                <c:pt idx="210">
                  <c:v>11.380004882813012</c:v>
                </c:pt>
                <c:pt idx="211">
                  <c:v>11.919982910157046</c:v>
                </c:pt>
                <c:pt idx="212">
                  <c:v>12.149993896485</c:v>
                </c:pt>
                <c:pt idx="213">
                  <c:v>11.809997558594034</c:v>
                </c:pt>
                <c:pt idx="214">
                  <c:v>11.919982910157046</c:v>
                </c:pt>
                <c:pt idx="215">
                  <c:v>11.440002441407046</c:v>
                </c:pt>
                <c:pt idx="216">
                  <c:v>11.91000366211</c:v>
                </c:pt>
                <c:pt idx="217">
                  <c:v>11.63998413086</c:v>
                </c:pt>
                <c:pt idx="218">
                  <c:v>11.480010986329034</c:v>
                </c:pt>
                <c:pt idx="219">
                  <c:v>11.25</c:v>
                </c:pt>
                <c:pt idx="220">
                  <c:v>12.059997558594034</c:v>
                </c:pt>
                <c:pt idx="221">
                  <c:v>11.549987792969034</c:v>
                </c:pt>
                <c:pt idx="222">
                  <c:v>11.859985351563012</c:v>
                </c:pt>
                <c:pt idx="223">
                  <c:v>11.429992675782046</c:v>
                </c:pt>
                <c:pt idx="224">
                  <c:v>10.970001220704034</c:v>
                </c:pt>
                <c:pt idx="225">
                  <c:v>11.510009765625</c:v>
                </c:pt>
                <c:pt idx="226">
                  <c:v>12.199981689454034</c:v>
                </c:pt>
                <c:pt idx="227">
                  <c:v>12.419982910157046</c:v>
                </c:pt>
                <c:pt idx="228">
                  <c:v>12.199981689454034</c:v>
                </c:pt>
                <c:pt idx="229">
                  <c:v>12.529998779297046</c:v>
                </c:pt>
                <c:pt idx="230">
                  <c:v>12.25</c:v>
                </c:pt>
                <c:pt idx="231">
                  <c:v>12.209991455079034</c:v>
                </c:pt>
                <c:pt idx="232">
                  <c:v>11.779998779297046</c:v>
                </c:pt>
                <c:pt idx="233">
                  <c:v>12.5</c:v>
                </c:pt>
                <c:pt idx="234">
                  <c:v>12.880004882813012</c:v>
                </c:pt>
                <c:pt idx="235">
                  <c:v>12.5</c:v>
                </c:pt>
                <c:pt idx="236">
                  <c:v>12.839996337891023</c:v>
                </c:pt>
                <c:pt idx="237">
                  <c:v>12.799987792969034</c:v>
                </c:pt>
                <c:pt idx="238">
                  <c:v>12.720001220704034</c:v>
                </c:pt>
                <c:pt idx="239">
                  <c:v>13.059997558594034</c:v>
                </c:pt>
                <c:pt idx="240">
                  <c:v>13.41000366211</c:v>
                </c:pt>
                <c:pt idx="241">
                  <c:v>13.019989013672046</c:v>
                </c:pt>
                <c:pt idx="242">
                  <c:v>12.929992675782046</c:v>
                </c:pt>
                <c:pt idx="243">
                  <c:v>12.940002441407046</c:v>
                </c:pt>
                <c:pt idx="244">
                  <c:v>12.929992675782046</c:v>
                </c:pt>
                <c:pt idx="245">
                  <c:v>12.91000366211</c:v>
                </c:pt>
                <c:pt idx="246">
                  <c:v>12.769989013672046</c:v>
                </c:pt>
                <c:pt idx="247">
                  <c:v>13.100006103516023</c:v>
                </c:pt>
                <c:pt idx="248">
                  <c:v>12.970001220704034</c:v>
                </c:pt>
                <c:pt idx="249">
                  <c:v>12.859985351563012</c:v>
                </c:pt>
                <c:pt idx="250">
                  <c:v>12.570007324219034</c:v>
                </c:pt>
                <c:pt idx="251">
                  <c:v>12.119995117188012</c:v>
                </c:pt>
                <c:pt idx="252">
                  <c:v>12.579986572266023</c:v>
                </c:pt>
                <c:pt idx="253">
                  <c:v>12.429992675782046</c:v>
                </c:pt>
                <c:pt idx="254">
                  <c:v>12.480010986329034</c:v>
                </c:pt>
                <c:pt idx="255">
                  <c:v>11.88998413086</c:v>
                </c:pt>
                <c:pt idx="256">
                  <c:v>12.109985351563012</c:v>
                </c:pt>
                <c:pt idx="257">
                  <c:v>12.419982910157046</c:v>
                </c:pt>
                <c:pt idx="258">
                  <c:v>12.059997558594034</c:v>
                </c:pt>
                <c:pt idx="259">
                  <c:v>11.880004882813012</c:v>
                </c:pt>
                <c:pt idx="260">
                  <c:v>11.88998413086</c:v>
                </c:pt>
                <c:pt idx="261">
                  <c:v>12.209991455079034</c:v>
                </c:pt>
                <c:pt idx="262">
                  <c:v>12.350006103516023</c:v>
                </c:pt>
                <c:pt idx="263">
                  <c:v>12.230010986329034</c:v>
                </c:pt>
                <c:pt idx="264">
                  <c:v>11.980010986329034</c:v>
                </c:pt>
                <c:pt idx="265">
                  <c:v>12.419982910157046</c:v>
                </c:pt>
                <c:pt idx="266">
                  <c:v>12</c:v>
                </c:pt>
                <c:pt idx="267">
                  <c:v>11.929992675782046</c:v>
                </c:pt>
                <c:pt idx="268">
                  <c:v>10.880004882813012</c:v>
                </c:pt>
                <c:pt idx="269">
                  <c:v>11.419982910157046</c:v>
                </c:pt>
                <c:pt idx="270">
                  <c:v>11.019989013672046</c:v>
                </c:pt>
                <c:pt idx="271">
                  <c:v>11.329986572266023</c:v>
                </c:pt>
                <c:pt idx="272">
                  <c:v>11.559997558594034</c:v>
                </c:pt>
                <c:pt idx="273">
                  <c:v>11.429992675782046</c:v>
                </c:pt>
                <c:pt idx="274">
                  <c:v>11.010009765625</c:v>
                </c:pt>
                <c:pt idx="275">
                  <c:v>10.839996337891023</c:v>
                </c:pt>
                <c:pt idx="276">
                  <c:v>10.829986572266023</c:v>
                </c:pt>
                <c:pt idx="277">
                  <c:v>10.959991455079034</c:v>
                </c:pt>
                <c:pt idx="278">
                  <c:v>11.049987792969034</c:v>
                </c:pt>
                <c:pt idx="279">
                  <c:v>11.040008544922046</c:v>
                </c:pt>
                <c:pt idx="280">
                  <c:v>11.309997558594034</c:v>
                </c:pt>
                <c:pt idx="281">
                  <c:v>10.859985351563012</c:v>
                </c:pt>
                <c:pt idx="282">
                  <c:v>11.059997558594034</c:v>
                </c:pt>
                <c:pt idx="283">
                  <c:v>11.16000366211</c:v>
                </c:pt>
                <c:pt idx="284">
                  <c:v>11.459991455079034</c:v>
                </c:pt>
                <c:pt idx="285">
                  <c:v>11.959991455079034</c:v>
                </c:pt>
                <c:pt idx="286">
                  <c:v>11.790008544922046</c:v>
                </c:pt>
                <c:pt idx="287">
                  <c:v>12.239990234375</c:v>
                </c:pt>
                <c:pt idx="288">
                  <c:v>11.769989013672046</c:v>
                </c:pt>
                <c:pt idx="289">
                  <c:v>12.419982910157046</c:v>
                </c:pt>
                <c:pt idx="290">
                  <c:v>12.619995117188012</c:v>
                </c:pt>
                <c:pt idx="291">
                  <c:v>12.220001220704034</c:v>
                </c:pt>
                <c:pt idx="292">
                  <c:v>12.579986572266023</c:v>
                </c:pt>
                <c:pt idx="293">
                  <c:v>12.690002441407046</c:v>
                </c:pt>
                <c:pt idx="294">
                  <c:v>12.790008544922046</c:v>
                </c:pt>
                <c:pt idx="295">
                  <c:v>12.949981689454034</c:v>
                </c:pt>
                <c:pt idx="296">
                  <c:v>13.029998779297046</c:v>
                </c:pt>
                <c:pt idx="297">
                  <c:v>12.63998413086</c:v>
                </c:pt>
                <c:pt idx="298">
                  <c:v>12.799987792969034</c:v>
                </c:pt>
                <c:pt idx="299">
                  <c:v>12.600006103516023</c:v>
                </c:pt>
                <c:pt idx="300">
                  <c:v>12.589996337891023</c:v>
                </c:pt>
                <c:pt idx="301">
                  <c:v>12.820007324219034</c:v>
                </c:pt>
                <c:pt idx="302">
                  <c:v>12.779998779297046</c:v>
                </c:pt>
                <c:pt idx="303">
                  <c:v>12.829986572266023</c:v>
                </c:pt>
                <c:pt idx="304">
                  <c:v>12.839996337891023</c:v>
                </c:pt>
                <c:pt idx="305">
                  <c:v>13.119995117188012</c:v>
                </c:pt>
                <c:pt idx="306">
                  <c:v>12.850006103516023</c:v>
                </c:pt>
                <c:pt idx="307">
                  <c:v>12.690002441407046</c:v>
                </c:pt>
                <c:pt idx="308">
                  <c:v>12.839996337891023</c:v>
                </c:pt>
                <c:pt idx="309">
                  <c:v>13.25</c:v>
                </c:pt>
                <c:pt idx="310">
                  <c:v>12.91000366211</c:v>
                </c:pt>
                <c:pt idx="311">
                  <c:v>12.809997558594034</c:v>
                </c:pt>
                <c:pt idx="312">
                  <c:v>12.949981689454034</c:v>
                </c:pt>
                <c:pt idx="313">
                  <c:v>13.019989013672046</c:v>
                </c:pt>
                <c:pt idx="314">
                  <c:v>12.940002441407046</c:v>
                </c:pt>
                <c:pt idx="315">
                  <c:v>12.419982910157046</c:v>
                </c:pt>
                <c:pt idx="316">
                  <c:v>12.940002441407046</c:v>
                </c:pt>
                <c:pt idx="317">
                  <c:v>10.13998413086</c:v>
                </c:pt>
                <c:pt idx="318">
                  <c:v>12.309997558594034</c:v>
                </c:pt>
                <c:pt idx="319">
                  <c:v>12.919982910157046</c:v>
                </c:pt>
                <c:pt idx="320">
                  <c:v>12.429992675782046</c:v>
                </c:pt>
                <c:pt idx="321">
                  <c:v>12.209991455079034</c:v>
                </c:pt>
                <c:pt idx="322">
                  <c:v>11.959991455079034</c:v>
                </c:pt>
                <c:pt idx="323">
                  <c:v>12.679992675782046</c:v>
                </c:pt>
                <c:pt idx="324">
                  <c:v>11.720001220704034</c:v>
                </c:pt>
                <c:pt idx="325">
                  <c:v>11.41000366211</c:v>
                </c:pt>
                <c:pt idx="326">
                  <c:v>13.25</c:v>
                </c:pt>
                <c:pt idx="327">
                  <c:v>12.109985351563012</c:v>
                </c:pt>
                <c:pt idx="328">
                  <c:v>12.230010986329034</c:v>
                </c:pt>
                <c:pt idx="329">
                  <c:v>11.859985351563012</c:v>
                </c:pt>
                <c:pt idx="330">
                  <c:v>12.470001220704034</c:v>
                </c:pt>
                <c:pt idx="331">
                  <c:v>13.510009765625</c:v>
                </c:pt>
                <c:pt idx="332">
                  <c:v>12.820007324219034</c:v>
                </c:pt>
                <c:pt idx="333">
                  <c:v>12.630004882813012</c:v>
                </c:pt>
                <c:pt idx="334">
                  <c:v>12.790008544922046</c:v>
                </c:pt>
                <c:pt idx="335">
                  <c:v>12.820007324219034</c:v>
                </c:pt>
                <c:pt idx="336">
                  <c:v>13.149993896485</c:v>
                </c:pt>
                <c:pt idx="337">
                  <c:v>13.570007324219034</c:v>
                </c:pt>
                <c:pt idx="338">
                  <c:v>13.429992675782046</c:v>
                </c:pt>
                <c:pt idx="339">
                  <c:v>13.600006103516023</c:v>
                </c:pt>
                <c:pt idx="340">
                  <c:v>13.760009765625</c:v>
                </c:pt>
                <c:pt idx="341">
                  <c:v>13.570007324219034</c:v>
                </c:pt>
                <c:pt idx="342">
                  <c:v>14</c:v>
                </c:pt>
                <c:pt idx="343">
                  <c:v>14.010009765625</c:v>
                </c:pt>
                <c:pt idx="344">
                  <c:v>13.799987792969034</c:v>
                </c:pt>
                <c:pt idx="345">
                  <c:v>14.169982910157046</c:v>
                </c:pt>
                <c:pt idx="346">
                  <c:v>14.239990234375</c:v>
                </c:pt>
                <c:pt idx="347">
                  <c:v>14.13998413086</c:v>
                </c:pt>
                <c:pt idx="348">
                  <c:v>14.029998779297046</c:v>
                </c:pt>
                <c:pt idx="349">
                  <c:v>13.929992675782046</c:v>
                </c:pt>
                <c:pt idx="350">
                  <c:v>14.260009765625</c:v>
                </c:pt>
                <c:pt idx="351">
                  <c:v>14.119995117188012</c:v>
                </c:pt>
                <c:pt idx="352">
                  <c:v>14.299987792969034</c:v>
                </c:pt>
                <c:pt idx="353">
                  <c:v>14.109985351563012</c:v>
                </c:pt>
                <c:pt idx="354">
                  <c:v>14.480010986329034</c:v>
                </c:pt>
                <c:pt idx="355">
                  <c:v>14.239990234375</c:v>
                </c:pt>
                <c:pt idx="356">
                  <c:v>14.299987792969034</c:v>
                </c:pt>
                <c:pt idx="357">
                  <c:v>14.720001220704034</c:v>
                </c:pt>
                <c:pt idx="358">
                  <c:v>14.769989013672046</c:v>
                </c:pt>
                <c:pt idx="359">
                  <c:v>14.88998413086</c:v>
                </c:pt>
                <c:pt idx="360">
                  <c:v>14.769989013672046</c:v>
                </c:pt>
                <c:pt idx="361">
                  <c:v>14.739990234375</c:v>
                </c:pt>
                <c:pt idx="362">
                  <c:v>14.949981689454034</c:v>
                </c:pt>
                <c:pt idx="363">
                  <c:v>15.350006103516023</c:v>
                </c:pt>
                <c:pt idx="364">
                  <c:v>14.850006103516023</c:v>
                </c:pt>
                <c:pt idx="365">
                  <c:v>14.829986572266023</c:v>
                </c:pt>
                <c:pt idx="366">
                  <c:v>15.049987792969034</c:v>
                </c:pt>
                <c:pt idx="367">
                  <c:v>15.010009765625</c:v>
                </c:pt>
                <c:pt idx="368">
                  <c:v>15.320007324219034</c:v>
                </c:pt>
                <c:pt idx="369">
                  <c:v>15.299987792969034</c:v>
                </c:pt>
                <c:pt idx="370">
                  <c:v>15.290008544922046</c:v>
                </c:pt>
                <c:pt idx="371">
                  <c:v>15.269989013672046</c:v>
                </c:pt>
                <c:pt idx="372">
                  <c:v>15.25</c:v>
                </c:pt>
                <c:pt idx="373">
                  <c:v>15.239990234375</c:v>
                </c:pt>
                <c:pt idx="374">
                  <c:v>15.220001220704034</c:v>
                </c:pt>
                <c:pt idx="375">
                  <c:v>14.980010986329034</c:v>
                </c:pt>
                <c:pt idx="376">
                  <c:v>15.790008544922046</c:v>
                </c:pt>
                <c:pt idx="377">
                  <c:v>16.299987792969034</c:v>
                </c:pt>
                <c:pt idx="378">
                  <c:v>15.970001220704034</c:v>
                </c:pt>
                <c:pt idx="379">
                  <c:v>16.149993896485</c:v>
                </c:pt>
                <c:pt idx="380">
                  <c:v>16.470001220704034</c:v>
                </c:pt>
                <c:pt idx="381">
                  <c:v>16.799987792969034</c:v>
                </c:pt>
                <c:pt idx="382">
                  <c:v>17.109985351563012</c:v>
                </c:pt>
                <c:pt idx="383">
                  <c:v>17.079986572266023</c:v>
                </c:pt>
                <c:pt idx="384">
                  <c:v>16.980010986329034</c:v>
                </c:pt>
                <c:pt idx="385">
                  <c:v>16.239990234375</c:v>
                </c:pt>
                <c:pt idx="386">
                  <c:v>16.510009765625</c:v>
                </c:pt>
                <c:pt idx="387">
                  <c:v>16.720001220704034</c:v>
                </c:pt>
                <c:pt idx="388">
                  <c:v>16.669982910157046</c:v>
                </c:pt>
                <c:pt idx="389">
                  <c:v>16.630004882813012</c:v>
                </c:pt>
                <c:pt idx="390">
                  <c:v>16.63998413086</c:v>
                </c:pt>
                <c:pt idx="391">
                  <c:v>16.600006103516023</c:v>
                </c:pt>
                <c:pt idx="392">
                  <c:v>16.190002441407046</c:v>
                </c:pt>
                <c:pt idx="393">
                  <c:v>16.510009765625</c:v>
                </c:pt>
                <c:pt idx="394">
                  <c:v>16.329986572266023</c:v>
                </c:pt>
                <c:pt idx="395">
                  <c:v>16.380004882813012</c:v>
                </c:pt>
                <c:pt idx="396">
                  <c:v>16.459991455079034</c:v>
                </c:pt>
                <c:pt idx="397">
                  <c:v>16.470001220704034</c:v>
                </c:pt>
                <c:pt idx="398">
                  <c:v>16.41000366211</c:v>
                </c:pt>
                <c:pt idx="399">
                  <c:v>16.049987792969034</c:v>
                </c:pt>
                <c:pt idx="400">
                  <c:v>15.989990234375</c:v>
                </c:pt>
                <c:pt idx="401">
                  <c:v>16.130004882813012</c:v>
                </c:pt>
                <c:pt idx="402">
                  <c:v>16.049987792969034</c:v>
                </c:pt>
                <c:pt idx="403">
                  <c:v>15.919982910157046</c:v>
                </c:pt>
                <c:pt idx="404">
                  <c:v>15.91000366211</c:v>
                </c:pt>
                <c:pt idx="405">
                  <c:v>15.619995117188012</c:v>
                </c:pt>
                <c:pt idx="406">
                  <c:v>15.820007324219034</c:v>
                </c:pt>
                <c:pt idx="407">
                  <c:v>15.669982910157046</c:v>
                </c:pt>
                <c:pt idx="408">
                  <c:v>15.38998413086</c:v>
                </c:pt>
                <c:pt idx="409">
                  <c:v>15.25</c:v>
                </c:pt>
                <c:pt idx="410">
                  <c:v>15.199981689454034</c:v>
                </c:pt>
                <c:pt idx="411">
                  <c:v>15.709991455079034</c:v>
                </c:pt>
                <c:pt idx="412">
                  <c:v>15.100006103516023</c:v>
                </c:pt>
                <c:pt idx="413">
                  <c:v>15.070007324219034</c:v>
                </c:pt>
                <c:pt idx="414">
                  <c:v>14.940002441407046</c:v>
                </c:pt>
                <c:pt idx="415">
                  <c:v>14.690002441407046</c:v>
                </c:pt>
                <c:pt idx="416">
                  <c:v>14.329986572266023</c:v>
                </c:pt>
                <c:pt idx="417">
                  <c:v>14.540008544922046</c:v>
                </c:pt>
                <c:pt idx="418">
                  <c:v>14.559997558594034</c:v>
                </c:pt>
                <c:pt idx="419">
                  <c:v>14.779998779297046</c:v>
                </c:pt>
                <c:pt idx="420">
                  <c:v>14.619995117188012</c:v>
                </c:pt>
                <c:pt idx="421">
                  <c:v>13.919982910157046</c:v>
                </c:pt>
                <c:pt idx="422">
                  <c:v>14.730010986329034</c:v>
                </c:pt>
                <c:pt idx="423">
                  <c:v>14.649993896485</c:v>
                </c:pt>
                <c:pt idx="424">
                  <c:v>14.149993896485</c:v>
                </c:pt>
                <c:pt idx="425">
                  <c:v>13.339996337891023</c:v>
                </c:pt>
                <c:pt idx="426">
                  <c:v>13.839996337891023</c:v>
                </c:pt>
                <c:pt idx="427">
                  <c:v>13.559997558594034</c:v>
                </c:pt>
                <c:pt idx="428">
                  <c:v>13.88998413086</c:v>
                </c:pt>
                <c:pt idx="429">
                  <c:v>13.429992675782046</c:v>
                </c:pt>
                <c:pt idx="430">
                  <c:v>13.480010986329034</c:v>
                </c:pt>
                <c:pt idx="431">
                  <c:v>13.549987792969034</c:v>
                </c:pt>
                <c:pt idx="432">
                  <c:v>12.929992675782046</c:v>
                </c:pt>
                <c:pt idx="433">
                  <c:v>12.869995117188012</c:v>
                </c:pt>
                <c:pt idx="434">
                  <c:v>12.970001220704034</c:v>
                </c:pt>
                <c:pt idx="435">
                  <c:v>13.199981689454034</c:v>
                </c:pt>
                <c:pt idx="436">
                  <c:v>13.419982910157046</c:v>
                </c:pt>
                <c:pt idx="437">
                  <c:v>13.649993896485</c:v>
                </c:pt>
                <c:pt idx="438">
                  <c:v>13.299987792969034</c:v>
                </c:pt>
                <c:pt idx="439">
                  <c:v>13.619995117188012</c:v>
                </c:pt>
                <c:pt idx="440">
                  <c:v>12.75</c:v>
                </c:pt>
                <c:pt idx="441">
                  <c:v>12.730010986329034</c:v>
                </c:pt>
                <c:pt idx="442">
                  <c:v>12.91000366211</c:v>
                </c:pt>
                <c:pt idx="443">
                  <c:v>12.919982910157046</c:v>
                </c:pt>
                <c:pt idx="444">
                  <c:v>13.190002441407046</c:v>
                </c:pt>
                <c:pt idx="445">
                  <c:v>12.760009765625</c:v>
                </c:pt>
                <c:pt idx="446">
                  <c:v>12.959991455079034</c:v>
                </c:pt>
                <c:pt idx="447">
                  <c:v>12.75</c:v>
                </c:pt>
                <c:pt idx="448">
                  <c:v>12.720001220704034</c:v>
                </c:pt>
                <c:pt idx="449">
                  <c:v>12.919982910157046</c:v>
                </c:pt>
                <c:pt idx="450">
                  <c:v>13.109985351563012</c:v>
                </c:pt>
                <c:pt idx="451">
                  <c:v>13.190002441407046</c:v>
                </c:pt>
                <c:pt idx="452">
                  <c:v>13.230010986329034</c:v>
                </c:pt>
                <c:pt idx="453">
                  <c:v>13.339996337891023</c:v>
                </c:pt>
                <c:pt idx="454">
                  <c:v>13.010009765625</c:v>
                </c:pt>
                <c:pt idx="455">
                  <c:v>13.149993896485</c:v>
                </c:pt>
                <c:pt idx="456">
                  <c:v>13.029998779297046</c:v>
                </c:pt>
                <c:pt idx="457">
                  <c:v>13.269989013672046</c:v>
                </c:pt>
                <c:pt idx="458">
                  <c:v>12.940002441407046</c:v>
                </c:pt>
                <c:pt idx="459">
                  <c:v>12.980010986329034</c:v>
                </c:pt>
                <c:pt idx="460">
                  <c:v>12.959991455079034</c:v>
                </c:pt>
                <c:pt idx="461">
                  <c:v>12.959991455079034</c:v>
                </c:pt>
                <c:pt idx="462">
                  <c:v>12.779998779297046</c:v>
                </c:pt>
                <c:pt idx="463">
                  <c:v>12.369995117188012</c:v>
                </c:pt>
                <c:pt idx="464">
                  <c:v>12.66000366211</c:v>
                </c:pt>
                <c:pt idx="465">
                  <c:v>12.720001220704034</c:v>
                </c:pt>
                <c:pt idx="466">
                  <c:v>12.630004882813012</c:v>
                </c:pt>
                <c:pt idx="467">
                  <c:v>12.619995117188012</c:v>
                </c:pt>
                <c:pt idx="468">
                  <c:v>12.63998413086</c:v>
                </c:pt>
                <c:pt idx="469">
                  <c:v>12.5</c:v>
                </c:pt>
                <c:pt idx="470">
                  <c:v>12.230010986329034</c:v>
                </c:pt>
                <c:pt idx="471">
                  <c:v>12.730010986329034</c:v>
                </c:pt>
                <c:pt idx="472">
                  <c:v>12.010009765625</c:v>
                </c:pt>
                <c:pt idx="473">
                  <c:v>12.089996337891023</c:v>
                </c:pt>
                <c:pt idx="474">
                  <c:v>14.779998779297046</c:v>
                </c:pt>
                <c:pt idx="475">
                  <c:v>15.600006103516023</c:v>
                </c:pt>
                <c:pt idx="476">
                  <c:v>15.630004882813012</c:v>
                </c:pt>
                <c:pt idx="477">
                  <c:v>15.859985351563012</c:v>
                </c:pt>
                <c:pt idx="478">
                  <c:v>15.66000366211</c:v>
                </c:pt>
                <c:pt idx="479">
                  <c:v>12.100006103516023</c:v>
                </c:pt>
                <c:pt idx="480">
                  <c:v>12.109985351563012</c:v>
                </c:pt>
                <c:pt idx="481">
                  <c:v>11.510009765625</c:v>
                </c:pt>
                <c:pt idx="482">
                  <c:v>11.119995117188012</c:v>
                </c:pt>
                <c:pt idx="483">
                  <c:v>11.589996337891023</c:v>
                </c:pt>
                <c:pt idx="484">
                  <c:v>11.179992675782046</c:v>
                </c:pt>
                <c:pt idx="485">
                  <c:v>10.869995117188012</c:v>
                </c:pt>
                <c:pt idx="486">
                  <c:v>11.209991455079034</c:v>
                </c:pt>
                <c:pt idx="487">
                  <c:v>11.429992675782046</c:v>
                </c:pt>
                <c:pt idx="488">
                  <c:v>11</c:v>
                </c:pt>
                <c:pt idx="489">
                  <c:v>11.040008544922046</c:v>
                </c:pt>
                <c:pt idx="490">
                  <c:v>11.13998413086</c:v>
                </c:pt>
                <c:pt idx="491">
                  <c:v>11.049987792969034</c:v>
                </c:pt>
                <c:pt idx="492">
                  <c:v>11.019989013672046</c:v>
                </c:pt>
                <c:pt idx="493">
                  <c:v>10.980010986329034</c:v>
                </c:pt>
                <c:pt idx="494">
                  <c:v>10.949981689454034</c:v>
                </c:pt>
                <c:pt idx="495">
                  <c:v>10.959991455079034</c:v>
                </c:pt>
                <c:pt idx="496">
                  <c:v>10.989990234375</c:v>
                </c:pt>
                <c:pt idx="497">
                  <c:v>11.040008544922046</c:v>
                </c:pt>
                <c:pt idx="498">
                  <c:v>10.980010986329034</c:v>
                </c:pt>
                <c:pt idx="499">
                  <c:v>11.059997558594034</c:v>
                </c:pt>
                <c:pt idx="500">
                  <c:v>10.980010986329034</c:v>
                </c:pt>
                <c:pt idx="501">
                  <c:v>10.959991455079034</c:v>
                </c:pt>
                <c:pt idx="502">
                  <c:v>11.040008544922046</c:v>
                </c:pt>
                <c:pt idx="503">
                  <c:v>10.980010986329034</c:v>
                </c:pt>
                <c:pt idx="504">
                  <c:v>10.940002441407046</c:v>
                </c:pt>
                <c:pt idx="505">
                  <c:v>10.679992675782046</c:v>
                </c:pt>
                <c:pt idx="506">
                  <c:v>10.619995117188012</c:v>
                </c:pt>
                <c:pt idx="507">
                  <c:v>10.559997558594034</c:v>
                </c:pt>
                <c:pt idx="508">
                  <c:v>10.529998779297046</c:v>
                </c:pt>
                <c:pt idx="509">
                  <c:v>9.5599975585940342</c:v>
                </c:pt>
                <c:pt idx="510">
                  <c:v>9.7200012207040345</c:v>
                </c:pt>
                <c:pt idx="511">
                  <c:v>9.8999938964850003</c:v>
                </c:pt>
                <c:pt idx="512">
                  <c:v>9.8399963378910229</c:v>
                </c:pt>
                <c:pt idx="513">
                  <c:v>9.739990234375</c:v>
                </c:pt>
                <c:pt idx="514">
                  <c:v>9.8399963378910229</c:v>
                </c:pt>
                <c:pt idx="515">
                  <c:v>9.7099914550790345</c:v>
                </c:pt>
                <c:pt idx="516">
                  <c:v>9.8899841308600003</c:v>
                </c:pt>
                <c:pt idx="517">
                  <c:v>9.7900085449220455</c:v>
                </c:pt>
                <c:pt idx="518">
                  <c:v>9.739990234375</c:v>
                </c:pt>
                <c:pt idx="519">
                  <c:v>9.489990234375</c:v>
                </c:pt>
                <c:pt idx="520">
                  <c:v>9.9199829101570458</c:v>
                </c:pt>
                <c:pt idx="521">
                  <c:v>9.5</c:v>
                </c:pt>
                <c:pt idx="522">
                  <c:v>9.6600036621100003</c:v>
                </c:pt>
                <c:pt idx="523">
                  <c:v>9.7900085449220455</c:v>
                </c:pt>
                <c:pt idx="524">
                  <c:v>9.7699890136720455</c:v>
                </c:pt>
                <c:pt idx="525">
                  <c:v>9.4199829101570458</c:v>
                </c:pt>
                <c:pt idx="526">
                  <c:v>8.989990234375</c:v>
                </c:pt>
                <c:pt idx="527">
                  <c:v>9.0299987792970455</c:v>
                </c:pt>
                <c:pt idx="528">
                  <c:v>9.3800048828130116</c:v>
                </c:pt>
                <c:pt idx="529">
                  <c:v>9.2300109863290345</c:v>
                </c:pt>
                <c:pt idx="530">
                  <c:v>9.6999816894540345</c:v>
                </c:pt>
                <c:pt idx="531">
                  <c:v>10.100006103516023</c:v>
                </c:pt>
                <c:pt idx="532">
                  <c:v>9.3299865722660229</c:v>
                </c:pt>
                <c:pt idx="533">
                  <c:v>9.1900024414070458</c:v>
                </c:pt>
                <c:pt idx="534">
                  <c:v>9.6399841308600003</c:v>
                </c:pt>
                <c:pt idx="535">
                  <c:v>9.1399841308600003</c:v>
                </c:pt>
                <c:pt idx="536">
                  <c:v>9.489990234375</c:v>
                </c:pt>
                <c:pt idx="537">
                  <c:v>9.2799987792970455</c:v>
                </c:pt>
                <c:pt idx="538">
                  <c:v>8.739990234375</c:v>
                </c:pt>
                <c:pt idx="539">
                  <c:v>9.1999816894540345</c:v>
                </c:pt>
                <c:pt idx="540">
                  <c:v>9.0700073242190342</c:v>
                </c:pt>
                <c:pt idx="541">
                  <c:v>9.6000061035160229</c:v>
                </c:pt>
                <c:pt idx="542">
                  <c:v>9.8599853515630116</c:v>
                </c:pt>
                <c:pt idx="543">
                  <c:v>9.8500061035160229</c:v>
                </c:pt>
                <c:pt idx="544">
                  <c:v>9.0700073242190342</c:v>
                </c:pt>
                <c:pt idx="545">
                  <c:v>9.3599853515630116</c:v>
                </c:pt>
                <c:pt idx="546">
                  <c:v>8.5899963378910229</c:v>
                </c:pt>
                <c:pt idx="547">
                  <c:v>8.3599853515630116</c:v>
                </c:pt>
                <c:pt idx="548">
                  <c:v>9.6799926757820458</c:v>
                </c:pt>
                <c:pt idx="549">
                  <c:v>9.2300109863290345</c:v>
                </c:pt>
                <c:pt idx="550">
                  <c:v>9.3299865722660229</c:v>
                </c:pt>
                <c:pt idx="551">
                  <c:v>9.7999877929690342</c:v>
                </c:pt>
                <c:pt idx="552">
                  <c:v>9.1699829101570458</c:v>
                </c:pt>
                <c:pt idx="553">
                  <c:v>9.3299865722660229</c:v>
                </c:pt>
                <c:pt idx="554">
                  <c:v>9.4199829101570458</c:v>
                </c:pt>
                <c:pt idx="555">
                  <c:v>9.1900024414070458</c:v>
                </c:pt>
                <c:pt idx="556">
                  <c:v>9.3699951171880116</c:v>
                </c:pt>
                <c:pt idx="557">
                  <c:v>9.0599975585940342</c:v>
                </c:pt>
                <c:pt idx="558">
                  <c:v>9.8200073242190342</c:v>
                </c:pt>
                <c:pt idx="559">
                  <c:v>9.3699951171880116</c:v>
                </c:pt>
                <c:pt idx="560">
                  <c:v>9.760009765625</c:v>
                </c:pt>
                <c:pt idx="561">
                  <c:v>9.8200073242190342</c:v>
                </c:pt>
                <c:pt idx="562">
                  <c:v>9.489990234375</c:v>
                </c:pt>
                <c:pt idx="563">
                  <c:v>9.3599853515630116</c:v>
                </c:pt>
                <c:pt idx="564">
                  <c:v>9.2999877929690342</c:v>
                </c:pt>
                <c:pt idx="565">
                  <c:v>9.3599853515630116</c:v>
                </c:pt>
                <c:pt idx="566">
                  <c:v>9.3899841308600003</c:v>
                </c:pt>
                <c:pt idx="567">
                  <c:v>9.1000061035160229</c:v>
                </c:pt>
                <c:pt idx="568">
                  <c:v>9.0299987792970455</c:v>
                </c:pt>
                <c:pt idx="569">
                  <c:v>9.0700073242190342</c:v>
                </c:pt>
                <c:pt idx="570">
                  <c:v>9.0899963378910229</c:v>
                </c:pt>
                <c:pt idx="571">
                  <c:v>8.8899841308600003</c:v>
                </c:pt>
                <c:pt idx="572">
                  <c:v>8.739990234375</c:v>
                </c:pt>
                <c:pt idx="573">
                  <c:v>9.6099853515630116</c:v>
                </c:pt>
                <c:pt idx="574">
                  <c:v>9.6300048828130116</c:v>
                </c:pt>
                <c:pt idx="575">
                  <c:v>9.6399841308600003</c:v>
                </c:pt>
                <c:pt idx="576">
                  <c:v>8.7200012207040345</c:v>
                </c:pt>
                <c:pt idx="577">
                  <c:v>8.989990234375</c:v>
                </c:pt>
                <c:pt idx="578">
                  <c:v>9.1199951171880116</c:v>
                </c:pt>
                <c:pt idx="579">
                  <c:v>9.0299987792970455</c:v>
                </c:pt>
                <c:pt idx="580">
                  <c:v>9.3800048828130116</c:v>
                </c:pt>
                <c:pt idx="581">
                  <c:v>9.4100036621100003</c:v>
                </c:pt>
                <c:pt idx="582">
                  <c:v>8.7699890136720455</c:v>
                </c:pt>
                <c:pt idx="583">
                  <c:v>8.7900085449220455</c:v>
                </c:pt>
                <c:pt idx="584">
                  <c:v>8.3999938964850003</c:v>
                </c:pt>
                <c:pt idx="585">
                  <c:v>8.2099914550790345</c:v>
                </c:pt>
                <c:pt idx="586">
                  <c:v>8.5400085449220455</c:v>
                </c:pt>
                <c:pt idx="587">
                  <c:v>8.1900024414070458</c:v>
                </c:pt>
                <c:pt idx="588">
                  <c:v>8.2799987792970455</c:v>
                </c:pt>
                <c:pt idx="589">
                  <c:v>8.1999816894540345</c:v>
                </c:pt>
                <c:pt idx="590">
                  <c:v>8.489990234375</c:v>
                </c:pt>
                <c:pt idx="591">
                  <c:v>7.9800109863290345</c:v>
                </c:pt>
                <c:pt idx="592">
                  <c:v>8.9800109863290345</c:v>
                </c:pt>
                <c:pt idx="593">
                  <c:v>8.3899841308600003</c:v>
                </c:pt>
                <c:pt idx="594">
                  <c:v>7.2200012207040345</c:v>
                </c:pt>
                <c:pt idx="595">
                  <c:v>8.9199829101570458</c:v>
                </c:pt>
                <c:pt idx="596">
                  <c:v>8.3999938964850003</c:v>
                </c:pt>
                <c:pt idx="597">
                  <c:v>8.3800048828130116</c:v>
                </c:pt>
                <c:pt idx="598">
                  <c:v>8.3200073242190342</c:v>
                </c:pt>
                <c:pt idx="599">
                  <c:v>8.7200012207040345</c:v>
                </c:pt>
                <c:pt idx="600">
                  <c:v>8.6199951171880116</c:v>
                </c:pt>
                <c:pt idx="601">
                  <c:v>9.3999938964850003</c:v>
                </c:pt>
                <c:pt idx="602">
                  <c:v>9.3899841308600003</c:v>
                </c:pt>
                <c:pt idx="603">
                  <c:v>9.6199951171880116</c:v>
                </c:pt>
                <c:pt idx="604">
                  <c:v>9.6399841308600003</c:v>
                </c:pt>
                <c:pt idx="605">
                  <c:v>8.9100036621100003</c:v>
                </c:pt>
                <c:pt idx="606">
                  <c:v>9.3299865722660229</c:v>
                </c:pt>
                <c:pt idx="607">
                  <c:v>9.8200073242190342</c:v>
                </c:pt>
                <c:pt idx="608">
                  <c:v>9.3899841308600003</c:v>
                </c:pt>
                <c:pt idx="609">
                  <c:v>9.5899963378910229</c:v>
                </c:pt>
                <c:pt idx="610">
                  <c:v>9.8800048828130116</c:v>
                </c:pt>
                <c:pt idx="611">
                  <c:v>9.9400024414070458</c:v>
                </c:pt>
                <c:pt idx="612">
                  <c:v>10.239990234375</c:v>
                </c:pt>
                <c:pt idx="613">
                  <c:v>9.6999816894540345</c:v>
                </c:pt>
                <c:pt idx="614">
                  <c:v>9.4400024414070458</c:v>
                </c:pt>
                <c:pt idx="615">
                  <c:v>9.739990234375</c:v>
                </c:pt>
                <c:pt idx="616">
                  <c:v>9.6399841308600003</c:v>
                </c:pt>
                <c:pt idx="617">
                  <c:v>9.5199890136720455</c:v>
                </c:pt>
                <c:pt idx="618">
                  <c:v>9.4299926757820458</c:v>
                </c:pt>
                <c:pt idx="619">
                  <c:v>9.5199890136720455</c:v>
                </c:pt>
                <c:pt idx="620">
                  <c:v>9.6399841308600003</c:v>
                </c:pt>
                <c:pt idx="621">
                  <c:v>9.6300048828130116</c:v>
                </c:pt>
                <c:pt idx="622">
                  <c:v>9.5599975585940342</c:v>
                </c:pt>
                <c:pt idx="623">
                  <c:v>9.4199829101570458</c:v>
                </c:pt>
                <c:pt idx="624">
                  <c:v>9.1999816894540345</c:v>
                </c:pt>
                <c:pt idx="625">
                  <c:v>9.1699829101570458</c:v>
                </c:pt>
                <c:pt idx="626">
                  <c:v>9</c:v>
                </c:pt>
                <c:pt idx="627">
                  <c:v>9.260009765625</c:v>
                </c:pt>
                <c:pt idx="628">
                  <c:v>8.6600036621100003</c:v>
                </c:pt>
                <c:pt idx="629">
                  <c:v>8.8899841308600003</c:v>
                </c:pt>
                <c:pt idx="630">
                  <c:v>8.1399841308600003</c:v>
                </c:pt>
                <c:pt idx="631">
                  <c:v>8.9199829101570458</c:v>
                </c:pt>
                <c:pt idx="632">
                  <c:v>8.760009765625</c:v>
                </c:pt>
                <c:pt idx="633">
                  <c:v>8.8599853515630116</c:v>
                </c:pt>
                <c:pt idx="634">
                  <c:v>8.5400085449220455</c:v>
                </c:pt>
                <c:pt idx="635">
                  <c:v>9.239990234375</c:v>
                </c:pt>
                <c:pt idx="636">
                  <c:v>8.989990234375</c:v>
                </c:pt>
                <c:pt idx="637">
                  <c:v>9.1399841308600003</c:v>
                </c:pt>
                <c:pt idx="638">
                  <c:v>9.2900085449220455</c:v>
                </c:pt>
                <c:pt idx="639">
                  <c:v>9.3399963378910229</c:v>
                </c:pt>
                <c:pt idx="640">
                  <c:v>9.0400085449220455</c:v>
                </c:pt>
                <c:pt idx="641">
                  <c:v>8.6900024414070458</c:v>
                </c:pt>
                <c:pt idx="642">
                  <c:v>8.3800048828130116</c:v>
                </c:pt>
                <c:pt idx="643">
                  <c:v>8.0400085449220455</c:v>
                </c:pt>
                <c:pt idx="644">
                  <c:v>7.8800048828130116</c:v>
                </c:pt>
                <c:pt idx="645">
                  <c:v>8.0899963378910229</c:v>
                </c:pt>
                <c:pt idx="646">
                  <c:v>8.6799926757820458</c:v>
                </c:pt>
                <c:pt idx="647">
                  <c:v>9.0199890136720455</c:v>
                </c:pt>
                <c:pt idx="648">
                  <c:v>9.239990234375</c:v>
                </c:pt>
                <c:pt idx="649">
                  <c:v>9.6399841308600003</c:v>
                </c:pt>
                <c:pt idx="650">
                  <c:v>9.8399963378910229</c:v>
                </c:pt>
                <c:pt idx="651">
                  <c:v>10.239990234375</c:v>
                </c:pt>
                <c:pt idx="652">
                  <c:v>10.540008544922046</c:v>
                </c:pt>
                <c:pt idx="653">
                  <c:v>10.839996337891023</c:v>
                </c:pt>
                <c:pt idx="654">
                  <c:v>10.779998779297046</c:v>
                </c:pt>
                <c:pt idx="655">
                  <c:v>10.88998413086</c:v>
                </c:pt>
                <c:pt idx="656">
                  <c:v>11.089996337891023</c:v>
                </c:pt>
                <c:pt idx="657">
                  <c:v>11.279998779297046</c:v>
                </c:pt>
                <c:pt idx="658">
                  <c:v>11.440002441407046</c:v>
                </c:pt>
                <c:pt idx="659">
                  <c:v>11.739990234375</c:v>
                </c:pt>
                <c:pt idx="660">
                  <c:v>11.940002441407046</c:v>
                </c:pt>
                <c:pt idx="661">
                  <c:v>11.239990234375</c:v>
                </c:pt>
                <c:pt idx="662">
                  <c:v>11.269989013672046</c:v>
                </c:pt>
                <c:pt idx="663">
                  <c:v>12.190002441407046</c:v>
                </c:pt>
                <c:pt idx="664">
                  <c:v>11.63998413086</c:v>
                </c:pt>
                <c:pt idx="665">
                  <c:v>12.040008544922046</c:v>
                </c:pt>
                <c:pt idx="666">
                  <c:v>12.190002441407046</c:v>
                </c:pt>
                <c:pt idx="667">
                  <c:v>11.989990234375</c:v>
                </c:pt>
                <c:pt idx="668">
                  <c:v>11.579986572266023</c:v>
                </c:pt>
                <c:pt idx="669">
                  <c:v>11.480010986329034</c:v>
                </c:pt>
                <c:pt idx="670">
                  <c:v>11.829986572266023</c:v>
                </c:pt>
                <c:pt idx="671">
                  <c:v>11.739990234375</c:v>
                </c:pt>
                <c:pt idx="672">
                  <c:v>11.589996337891023</c:v>
                </c:pt>
                <c:pt idx="673">
                  <c:v>11.239990234375</c:v>
                </c:pt>
                <c:pt idx="674">
                  <c:v>11.13998413086</c:v>
                </c:pt>
                <c:pt idx="675">
                  <c:v>11.739990234375</c:v>
                </c:pt>
                <c:pt idx="676">
                  <c:v>11.589996337891023</c:v>
                </c:pt>
                <c:pt idx="677">
                  <c:v>11.38998413086</c:v>
                </c:pt>
                <c:pt idx="678">
                  <c:v>11.13998413086</c:v>
                </c:pt>
                <c:pt idx="679">
                  <c:v>11.13998413086</c:v>
                </c:pt>
                <c:pt idx="680">
                  <c:v>11.339996337891023</c:v>
                </c:pt>
                <c:pt idx="681">
                  <c:v>11.38998413086</c:v>
                </c:pt>
                <c:pt idx="682">
                  <c:v>11.760009765625</c:v>
                </c:pt>
                <c:pt idx="683">
                  <c:v>11.079986572266023</c:v>
                </c:pt>
                <c:pt idx="684">
                  <c:v>10.739990234375</c:v>
                </c:pt>
                <c:pt idx="685">
                  <c:v>10.839996337891023</c:v>
                </c:pt>
                <c:pt idx="686">
                  <c:v>10.859985351563012</c:v>
                </c:pt>
                <c:pt idx="687">
                  <c:v>10.940002441407046</c:v>
                </c:pt>
                <c:pt idx="688">
                  <c:v>10</c:v>
                </c:pt>
                <c:pt idx="689">
                  <c:v>10.540008544922046</c:v>
                </c:pt>
                <c:pt idx="690">
                  <c:v>10.790008544922046</c:v>
                </c:pt>
                <c:pt idx="691">
                  <c:v>10.690002441407046</c:v>
                </c:pt>
                <c:pt idx="692">
                  <c:v>10.339996337891023</c:v>
                </c:pt>
                <c:pt idx="693">
                  <c:v>10.440002441407046</c:v>
                </c:pt>
                <c:pt idx="694">
                  <c:v>10.339996337891023</c:v>
                </c:pt>
                <c:pt idx="695">
                  <c:v>10.320007324219034</c:v>
                </c:pt>
                <c:pt idx="696">
                  <c:v>10.38998413086</c:v>
                </c:pt>
                <c:pt idx="697">
                  <c:v>10.359985351563012</c:v>
                </c:pt>
                <c:pt idx="698">
                  <c:v>10.339996337891023</c:v>
                </c:pt>
                <c:pt idx="699">
                  <c:v>10.260009765625</c:v>
                </c:pt>
                <c:pt idx="700">
                  <c:v>10.399993896485</c:v>
                </c:pt>
                <c:pt idx="701">
                  <c:v>10.63998413086</c:v>
                </c:pt>
                <c:pt idx="702">
                  <c:v>10.489990234375</c:v>
                </c:pt>
                <c:pt idx="703">
                  <c:v>10.540008544922046</c:v>
                </c:pt>
                <c:pt idx="704">
                  <c:v>10.820007324219034</c:v>
                </c:pt>
                <c:pt idx="705">
                  <c:v>11.13998413086</c:v>
                </c:pt>
                <c:pt idx="706">
                  <c:v>12.299987792969034</c:v>
                </c:pt>
                <c:pt idx="707">
                  <c:v>11.630004882813012</c:v>
                </c:pt>
                <c:pt idx="708">
                  <c:v>11.949981689454034</c:v>
                </c:pt>
                <c:pt idx="709">
                  <c:v>10.839996337891023</c:v>
                </c:pt>
                <c:pt idx="710">
                  <c:v>10.690002441407046</c:v>
                </c:pt>
                <c:pt idx="711">
                  <c:v>11.040008544922046</c:v>
                </c:pt>
                <c:pt idx="712">
                  <c:v>11.669982910157046</c:v>
                </c:pt>
                <c:pt idx="713">
                  <c:v>11.540008544922046</c:v>
                </c:pt>
                <c:pt idx="714">
                  <c:v>11.38998413086</c:v>
                </c:pt>
                <c:pt idx="715">
                  <c:v>11.489990234375</c:v>
                </c:pt>
                <c:pt idx="716">
                  <c:v>11.63998413086</c:v>
                </c:pt>
                <c:pt idx="717">
                  <c:v>11.63998413086</c:v>
                </c:pt>
                <c:pt idx="718">
                  <c:v>11.239990234375</c:v>
                </c:pt>
                <c:pt idx="719">
                  <c:v>11.190002441407046</c:v>
                </c:pt>
                <c:pt idx="720">
                  <c:v>10.600006103516023</c:v>
                </c:pt>
                <c:pt idx="721">
                  <c:v>11.239990234375</c:v>
                </c:pt>
                <c:pt idx="722">
                  <c:v>10.839996337891023</c:v>
                </c:pt>
                <c:pt idx="723">
                  <c:v>10.339996337891023</c:v>
                </c:pt>
                <c:pt idx="724">
                  <c:v>10.38998413086</c:v>
                </c:pt>
                <c:pt idx="725">
                  <c:v>10.690002441407046</c:v>
                </c:pt>
                <c:pt idx="726">
                  <c:v>10.739990234375</c:v>
                </c:pt>
                <c:pt idx="727">
                  <c:v>11.290008544922046</c:v>
                </c:pt>
                <c:pt idx="728">
                  <c:v>11.13998413086</c:v>
                </c:pt>
                <c:pt idx="729">
                  <c:v>11.079986572266023</c:v>
                </c:pt>
                <c:pt idx="730">
                  <c:v>11.149993896485</c:v>
                </c:pt>
                <c:pt idx="731">
                  <c:v>11.089996337891023</c:v>
                </c:pt>
                <c:pt idx="732">
                  <c:v>11.059997558594034</c:v>
                </c:pt>
                <c:pt idx="733">
                  <c:v>11.040008544922046</c:v>
                </c:pt>
                <c:pt idx="734">
                  <c:v>10.989990234375</c:v>
                </c:pt>
                <c:pt idx="735">
                  <c:v>10.959991455079034</c:v>
                </c:pt>
                <c:pt idx="736">
                  <c:v>10.519989013672046</c:v>
                </c:pt>
                <c:pt idx="737">
                  <c:v>10.489990234375</c:v>
                </c:pt>
                <c:pt idx="738">
                  <c:v>10.339996337891023</c:v>
                </c:pt>
                <c:pt idx="739">
                  <c:v>10.13998413086</c:v>
                </c:pt>
                <c:pt idx="740">
                  <c:v>10.290008544922046</c:v>
                </c:pt>
                <c:pt idx="741">
                  <c:v>10.029998779297046</c:v>
                </c:pt>
                <c:pt idx="742">
                  <c:v>9.9800109863290345</c:v>
                </c:pt>
                <c:pt idx="743">
                  <c:v>9.9299926757820458</c:v>
                </c:pt>
                <c:pt idx="744">
                  <c:v>10.199981689454034</c:v>
                </c:pt>
                <c:pt idx="745">
                  <c:v>10.329986572266023</c:v>
                </c:pt>
                <c:pt idx="746">
                  <c:v>10.459991455079034</c:v>
                </c:pt>
                <c:pt idx="747">
                  <c:v>10.720001220704034</c:v>
                </c:pt>
                <c:pt idx="748">
                  <c:v>10.940002441407046</c:v>
                </c:pt>
                <c:pt idx="749">
                  <c:v>11.699981689454034</c:v>
                </c:pt>
                <c:pt idx="750">
                  <c:v>11.079986572266023</c:v>
                </c:pt>
                <c:pt idx="751">
                  <c:v>11.16000366211</c:v>
                </c:pt>
                <c:pt idx="752">
                  <c:v>11.290008544922046</c:v>
                </c:pt>
                <c:pt idx="753">
                  <c:v>11.220001220704034</c:v>
                </c:pt>
                <c:pt idx="754">
                  <c:v>11.059997558594034</c:v>
                </c:pt>
                <c:pt idx="755">
                  <c:v>10.790008544922046</c:v>
                </c:pt>
                <c:pt idx="756">
                  <c:v>11.440002441407046</c:v>
                </c:pt>
                <c:pt idx="757">
                  <c:v>10.630004882813012</c:v>
                </c:pt>
                <c:pt idx="758">
                  <c:v>11.079986572266023</c:v>
                </c:pt>
                <c:pt idx="759">
                  <c:v>11</c:v>
                </c:pt>
                <c:pt idx="760">
                  <c:v>11.760009765625</c:v>
                </c:pt>
                <c:pt idx="761">
                  <c:v>11.089996337891023</c:v>
                </c:pt>
                <c:pt idx="762">
                  <c:v>10.980010986329034</c:v>
                </c:pt>
                <c:pt idx="763">
                  <c:v>10.75</c:v>
                </c:pt>
                <c:pt idx="764">
                  <c:v>10.839996337891023</c:v>
                </c:pt>
                <c:pt idx="765">
                  <c:v>10.88998413086</c:v>
                </c:pt>
                <c:pt idx="766">
                  <c:v>11.199981689454034</c:v>
                </c:pt>
                <c:pt idx="767">
                  <c:v>11.230010986329034</c:v>
                </c:pt>
                <c:pt idx="768">
                  <c:v>10.989990234375</c:v>
                </c:pt>
                <c:pt idx="769">
                  <c:v>11.059997558594034</c:v>
                </c:pt>
                <c:pt idx="770">
                  <c:v>11.040008544922046</c:v>
                </c:pt>
                <c:pt idx="771">
                  <c:v>10.880004882813012</c:v>
                </c:pt>
                <c:pt idx="772">
                  <c:v>10.209991455079034</c:v>
                </c:pt>
                <c:pt idx="773">
                  <c:v>10.699981689454034</c:v>
                </c:pt>
                <c:pt idx="774">
                  <c:v>10.699981689454034</c:v>
                </c:pt>
                <c:pt idx="775">
                  <c:v>10.88998413086</c:v>
                </c:pt>
                <c:pt idx="776">
                  <c:v>10.769989013672046</c:v>
                </c:pt>
                <c:pt idx="777">
                  <c:v>9.6099853515630116</c:v>
                </c:pt>
                <c:pt idx="778">
                  <c:v>9.9599914550790345</c:v>
                </c:pt>
                <c:pt idx="779">
                  <c:v>10.690002441407046</c:v>
                </c:pt>
                <c:pt idx="780">
                  <c:v>10.709991455079034</c:v>
                </c:pt>
                <c:pt idx="781">
                  <c:v>10.269989013672046</c:v>
                </c:pt>
                <c:pt idx="782">
                  <c:v>10.299987792969034</c:v>
                </c:pt>
                <c:pt idx="783">
                  <c:v>10.260009765625</c:v>
                </c:pt>
                <c:pt idx="784">
                  <c:v>10.339996337891023</c:v>
                </c:pt>
                <c:pt idx="785">
                  <c:v>10.290008544922046</c:v>
                </c:pt>
                <c:pt idx="786">
                  <c:v>10.260009765625</c:v>
                </c:pt>
                <c:pt idx="787">
                  <c:v>10.239990234375</c:v>
                </c:pt>
                <c:pt idx="788">
                  <c:v>10.489990234375</c:v>
                </c:pt>
                <c:pt idx="789">
                  <c:v>10.600006103516023</c:v>
                </c:pt>
                <c:pt idx="790">
                  <c:v>9.9400024414070458</c:v>
                </c:pt>
                <c:pt idx="791">
                  <c:v>9.739990234375</c:v>
                </c:pt>
                <c:pt idx="792">
                  <c:v>9.6799926757820458</c:v>
                </c:pt>
                <c:pt idx="793">
                  <c:v>9.5400085449220455</c:v>
                </c:pt>
                <c:pt idx="794">
                  <c:v>9.8200073242190342</c:v>
                </c:pt>
                <c:pt idx="795">
                  <c:v>10.079986572266023</c:v>
                </c:pt>
                <c:pt idx="796">
                  <c:v>9.6399841308600003</c:v>
                </c:pt>
                <c:pt idx="797">
                  <c:v>9.760009765625</c:v>
                </c:pt>
                <c:pt idx="798">
                  <c:v>10.079986572266023</c:v>
                </c:pt>
                <c:pt idx="799">
                  <c:v>9.3399963378910229</c:v>
                </c:pt>
                <c:pt idx="800">
                  <c:v>9.9199829101570458</c:v>
                </c:pt>
                <c:pt idx="801">
                  <c:v>9.239990234375</c:v>
                </c:pt>
                <c:pt idx="802">
                  <c:v>8.5899963378910229</c:v>
                </c:pt>
                <c:pt idx="803">
                  <c:v>9.010009765625</c:v>
                </c:pt>
                <c:pt idx="804">
                  <c:v>9.1199951171880116</c:v>
                </c:pt>
                <c:pt idx="805">
                  <c:v>9.3299865722660229</c:v>
                </c:pt>
                <c:pt idx="806">
                  <c:v>9.5599975585940342</c:v>
                </c:pt>
                <c:pt idx="807">
                  <c:v>9.0299987792970455</c:v>
                </c:pt>
                <c:pt idx="808">
                  <c:v>8.739990234375</c:v>
                </c:pt>
                <c:pt idx="809">
                  <c:v>8.4599914550790345</c:v>
                </c:pt>
                <c:pt idx="810">
                  <c:v>8.8399963378910229</c:v>
                </c:pt>
                <c:pt idx="811">
                  <c:v>8.739990234375</c:v>
                </c:pt>
                <c:pt idx="812">
                  <c:v>8.6600036621100003</c:v>
                </c:pt>
                <c:pt idx="813">
                  <c:v>8.5400085449220455</c:v>
                </c:pt>
                <c:pt idx="814">
                  <c:v>8.4299926757820458</c:v>
                </c:pt>
                <c:pt idx="815">
                  <c:v>8.3599853515630116</c:v>
                </c:pt>
                <c:pt idx="816">
                  <c:v>8.260009765625</c:v>
                </c:pt>
                <c:pt idx="817">
                  <c:v>7.8399963378910229</c:v>
                </c:pt>
                <c:pt idx="818">
                  <c:v>8.3399963378910229</c:v>
                </c:pt>
                <c:pt idx="819">
                  <c:v>8.2999877929690342</c:v>
                </c:pt>
                <c:pt idx="820">
                  <c:v>8.2699890136720455</c:v>
                </c:pt>
                <c:pt idx="821">
                  <c:v>8.239990234375</c:v>
                </c:pt>
                <c:pt idx="822">
                  <c:v>8.0400085449220455</c:v>
                </c:pt>
                <c:pt idx="823">
                  <c:v>8.0199890136720455</c:v>
                </c:pt>
                <c:pt idx="824">
                  <c:v>8.3500061035160229</c:v>
                </c:pt>
                <c:pt idx="825">
                  <c:v>7.989990234375</c:v>
                </c:pt>
                <c:pt idx="826">
                  <c:v>8.1000061035160229</c:v>
                </c:pt>
                <c:pt idx="827">
                  <c:v>8.4199829101570458</c:v>
                </c:pt>
                <c:pt idx="828">
                  <c:v>8.1900024414070458</c:v>
                </c:pt>
                <c:pt idx="829">
                  <c:v>7.9499816894540345</c:v>
                </c:pt>
                <c:pt idx="830">
                  <c:v>7.8299865722660229</c:v>
                </c:pt>
                <c:pt idx="831">
                  <c:v>7.9400024414070458</c:v>
                </c:pt>
                <c:pt idx="832">
                  <c:v>7.9100036621100003</c:v>
                </c:pt>
                <c:pt idx="833">
                  <c:v>8.0199890136720455</c:v>
                </c:pt>
                <c:pt idx="834">
                  <c:v>8.0799865722660229</c:v>
                </c:pt>
                <c:pt idx="835">
                  <c:v>8.260009765625</c:v>
                </c:pt>
                <c:pt idx="836">
                  <c:v>7.8800048828130116</c:v>
                </c:pt>
                <c:pt idx="837">
                  <c:v>7.8399963378910229</c:v>
                </c:pt>
                <c:pt idx="838">
                  <c:v>7.760009765625</c:v>
                </c:pt>
                <c:pt idx="839">
                  <c:v>7.7200012207040345</c:v>
                </c:pt>
                <c:pt idx="840">
                  <c:v>7.5</c:v>
                </c:pt>
                <c:pt idx="841">
                  <c:v>7.4499816894540345</c:v>
                </c:pt>
                <c:pt idx="842">
                  <c:v>7.4400024414070458</c:v>
                </c:pt>
                <c:pt idx="843">
                  <c:v>7.3999938964850003</c:v>
                </c:pt>
                <c:pt idx="844">
                  <c:v>7.6600036621100003</c:v>
                </c:pt>
                <c:pt idx="845">
                  <c:v>7.6000061035160229</c:v>
                </c:pt>
                <c:pt idx="846">
                  <c:v>7.0199890136720455</c:v>
                </c:pt>
                <c:pt idx="847">
                  <c:v>7.1600036621100003</c:v>
                </c:pt>
                <c:pt idx="848">
                  <c:v>7.8399963378910229</c:v>
                </c:pt>
                <c:pt idx="849">
                  <c:v>7.5700073242190342</c:v>
                </c:pt>
                <c:pt idx="850">
                  <c:v>7.4400024414070458</c:v>
                </c:pt>
                <c:pt idx="851">
                  <c:v>7.1199951171880116</c:v>
                </c:pt>
                <c:pt idx="852">
                  <c:v>7.0299987792970455</c:v>
                </c:pt>
                <c:pt idx="853">
                  <c:v>7.5599975585940342</c:v>
                </c:pt>
                <c:pt idx="854">
                  <c:v>7.0899963378910229</c:v>
                </c:pt>
                <c:pt idx="855">
                  <c:v>7</c:v>
                </c:pt>
                <c:pt idx="856">
                  <c:v>7.1399841308600003</c:v>
                </c:pt>
                <c:pt idx="857">
                  <c:v>7.260009765625</c:v>
                </c:pt>
                <c:pt idx="858">
                  <c:v>7.5199890136720455</c:v>
                </c:pt>
                <c:pt idx="859">
                  <c:v>7.6399841308600003</c:v>
                </c:pt>
                <c:pt idx="860">
                  <c:v>7.2200012207040345</c:v>
                </c:pt>
                <c:pt idx="861">
                  <c:v>7.1900024414070458</c:v>
                </c:pt>
                <c:pt idx="862">
                  <c:v>6.9599914550790345</c:v>
                </c:pt>
                <c:pt idx="863">
                  <c:v>6.8200073242190342</c:v>
                </c:pt>
                <c:pt idx="864">
                  <c:v>6.4199829101570458</c:v>
                </c:pt>
                <c:pt idx="865">
                  <c:v>6.8399963378910229</c:v>
                </c:pt>
                <c:pt idx="866">
                  <c:v>6.7900085449220455</c:v>
                </c:pt>
                <c:pt idx="867">
                  <c:v>6.75</c:v>
                </c:pt>
                <c:pt idx="868">
                  <c:v>6.4199829101570458</c:v>
                </c:pt>
                <c:pt idx="869">
                  <c:v>6.6999816894540345</c:v>
                </c:pt>
                <c:pt idx="870">
                  <c:v>6.5599975585940342</c:v>
                </c:pt>
                <c:pt idx="871">
                  <c:v>6.5700073242190342</c:v>
                </c:pt>
                <c:pt idx="872">
                  <c:v>6.739990234375</c:v>
                </c:pt>
                <c:pt idx="873">
                  <c:v>6.8599853515630116</c:v>
                </c:pt>
                <c:pt idx="874">
                  <c:v>7.0700073242190342</c:v>
                </c:pt>
                <c:pt idx="875">
                  <c:v>6.5499877929690342</c:v>
                </c:pt>
                <c:pt idx="876">
                  <c:v>6.3800048828130116</c:v>
                </c:pt>
                <c:pt idx="877">
                  <c:v>6.5</c:v>
                </c:pt>
                <c:pt idx="878">
                  <c:v>6.4700012207040345</c:v>
                </c:pt>
                <c:pt idx="879">
                  <c:v>6.760009765625</c:v>
                </c:pt>
                <c:pt idx="880">
                  <c:v>7.1900024414070458</c:v>
                </c:pt>
                <c:pt idx="881">
                  <c:v>6.7799987792970455</c:v>
                </c:pt>
                <c:pt idx="882">
                  <c:v>6.7999877929690342</c:v>
                </c:pt>
                <c:pt idx="883">
                  <c:v>6.1499938964850003</c:v>
                </c:pt>
                <c:pt idx="884">
                  <c:v>6.4599914550790345</c:v>
                </c:pt>
                <c:pt idx="885">
                  <c:v>6.9700012207040345</c:v>
                </c:pt>
                <c:pt idx="886">
                  <c:v>6.4800109863290345</c:v>
                </c:pt>
                <c:pt idx="887">
                  <c:v>6.5</c:v>
                </c:pt>
                <c:pt idx="888">
                  <c:v>6.3500061035160229</c:v>
                </c:pt>
                <c:pt idx="889">
                  <c:v>6.6000061035160229</c:v>
                </c:pt>
                <c:pt idx="890">
                  <c:v>6.8299865722660229</c:v>
                </c:pt>
                <c:pt idx="891">
                  <c:v>7.5299987792970455</c:v>
                </c:pt>
                <c:pt idx="892">
                  <c:v>7.5899963378910229</c:v>
                </c:pt>
                <c:pt idx="893">
                  <c:v>7.0799865722660229</c:v>
                </c:pt>
                <c:pt idx="894">
                  <c:v>6.3800048828130116</c:v>
                </c:pt>
                <c:pt idx="895">
                  <c:v>6.7799987792970455</c:v>
                </c:pt>
                <c:pt idx="896">
                  <c:v>6.9499816894540345</c:v>
                </c:pt>
                <c:pt idx="897">
                  <c:v>6.7799987792970455</c:v>
                </c:pt>
                <c:pt idx="898">
                  <c:v>6.3399963378910229</c:v>
                </c:pt>
                <c:pt idx="899">
                  <c:v>6.7300109863290345</c:v>
                </c:pt>
                <c:pt idx="900">
                  <c:v>6.7999877929690342</c:v>
                </c:pt>
                <c:pt idx="901">
                  <c:v>7.2300109863290345</c:v>
                </c:pt>
                <c:pt idx="902">
                  <c:v>7.1300048828130116</c:v>
                </c:pt>
                <c:pt idx="903">
                  <c:v>7.0700073242190342</c:v>
                </c:pt>
                <c:pt idx="904">
                  <c:v>6.989990234375</c:v>
                </c:pt>
                <c:pt idx="905">
                  <c:v>6.75</c:v>
                </c:pt>
                <c:pt idx="906">
                  <c:v>6.6799926757820458</c:v>
                </c:pt>
                <c:pt idx="907">
                  <c:v>6.6300048828130116</c:v>
                </c:pt>
                <c:pt idx="908">
                  <c:v>6.1999816894540345</c:v>
                </c:pt>
                <c:pt idx="909">
                  <c:v>6.3399963378910229</c:v>
                </c:pt>
                <c:pt idx="910">
                  <c:v>6.2200012207040345</c:v>
                </c:pt>
                <c:pt idx="911">
                  <c:v>6.5599975585940342</c:v>
                </c:pt>
                <c:pt idx="912">
                  <c:v>6.4400024414070458</c:v>
                </c:pt>
                <c:pt idx="913">
                  <c:v>6.1199951171880116</c:v>
                </c:pt>
                <c:pt idx="914">
                  <c:v>6.1099853515630116</c:v>
                </c:pt>
                <c:pt idx="915">
                  <c:v>6.2200012207040345</c:v>
                </c:pt>
                <c:pt idx="916">
                  <c:v>6.239990234375</c:v>
                </c:pt>
                <c:pt idx="917">
                  <c:v>6.2799987792970455</c:v>
                </c:pt>
                <c:pt idx="918">
                  <c:v>6.1999816894540345</c:v>
                </c:pt>
                <c:pt idx="919">
                  <c:v>6.260009765625</c:v>
                </c:pt>
                <c:pt idx="920">
                  <c:v>6.2799987792970455</c:v>
                </c:pt>
                <c:pt idx="921">
                  <c:v>6.7300109863290345</c:v>
                </c:pt>
                <c:pt idx="922">
                  <c:v>6.3399963378910229</c:v>
                </c:pt>
                <c:pt idx="923">
                  <c:v>6.2900085449220455</c:v>
                </c:pt>
                <c:pt idx="924">
                  <c:v>6.2300109863290345</c:v>
                </c:pt>
                <c:pt idx="925">
                  <c:v>6.1000061035160229</c:v>
                </c:pt>
                <c:pt idx="926">
                  <c:v>5.6399841308600003</c:v>
                </c:pt>
                <c:pt idx="927">
                  <c:v>5.6799926757820458</c:v>
                </c:pt>
                <c:pt idx="928">
                  <c:v>5.9400024414070458</c:v>
                </c:pt>
                <c:pt idx="929">
                  <c:v>6.010009765625</c:v>
                </c:pt>
                <c:pt idx="930">
                  <c:v>6.3099975585940342</c:v>
                </c:pt>
                <c:pt idx="931">
                  <c:v>6.4700012207040345</c:v>
                </c:pt>
                <c:pt idx="932">
                  <c:v>6.5899963378910229</c:v>
                </c:pt>
                <c:pt idx="933">
                  <c:v>6.5700073242190342</c:v>
                </c:pt>
                <c:pt idx="934">
                  <c:v>6.8800048828130116</c:v>
                </c:pt>
                <c:pt idx="935">
                  <c:v>7.1000061035160229</c:v>
                </c:pt>
                <c:pt idx="936">
                  <c:v>7.7200012207040345</c:v>
                </c:pt>
                <c:pt idx="937">
                  <c:v>7.2699890136720455</c:v>
                </c:pt>
                <c:pt idx="938">
                  <c:v>7.6099853515630116</c:v>
                </c:pt>
                <c:pt idx="939">
                  <c:v>6.6199951171880116</c:v>
                </c:pt>
                <c:pt idx="940">
                  <c:v>6.7900085449220455</c:v>
                </c:pt>
                <c:pt idx="941">
                  <c:v>5.9100036621100003</c:v>
                </c:pt>
                <c:pt idx="942">
                  <c:v>5.4800109863290345</c:v>
                </c:pt>
                <c:pt idx="943">
                  <c:v>7.0599975585940342</c:v>
                </c:pt>
                <c:pt idx="944">
                  <c:v>6.25</c:v>
                </c:pt>
                <c:pt idx="945">
                  <c:v>5.6199951171880116</c:v>
                </c:pt>
                <c:pt idx="946">
                  <c:v>5.6799926757820458</c:v>
                </c:pt>
                <c:pt idx="947">
                  <c:v>5.8800048828130116</c:v>
                </c:pt>
                <c:pt idx="948">
                  <c:v>5.8399963378910229</c:v>
                </c:pt>
                <c:pt idx="949">
                  <c:v>6.1300048828130116</c:v>
                </c:pt>
                <c:pt idx="950">
                  <c:v>6.1099853515630116</c:v>
                </c:pt>
                <c:pt idx="951">
                  <c:v>6.2699890136720455</c:v>
                </c:pt>
                <c:pt idx="952">
                  <c:v>6.3999938964850003</c:v>
                </c:pt>
                <c:pt idx="953">
                  <c:v>6.2799987792970455</c:v>
                </c:pt>
                <c:pt idx="954">
                  <c:v>6.1600036621100003</c:v>
                </c:pt>
                <c:pt idx="955">
                  <c:v>6.4599914550790345</c:v>
                </c:pt>
                <c:pt idx="956">
                  <c:v>6.6600036621100003</c:v>
                </c:pt>
                <c:pt idx="957">
                  <c:v>6.6900024414070458</c:v>
                </c:pt>
                <c:pt idx="958">
                  <c:v>5.7300109863290345</c:v>
                </c:pt>
                <c:pt idx="959">
                  <c:v>5.9400024414070458</c:v>
                </c:pt>
                <c:pt idx="960">
                  <c:v>5.7099914550790345</c:v>
                </c:pt>
                <c:pt idx="961">
                  <c:v>5.6900024414070458</c:v>
                </c:pt>
                <c:pt idx="962">
                  <c:v>6.1000061035160229</c:v>
                </c:pt>
                <c:pt idx="963">
                  <c:v>5.9499816894540345</c:v>
                </c:pt>
                <c:pt idx="964">
                  <c:v>6.4299926757820458</c:v>
                </c:pt>
                <c:pt idx="965">
                  <c:v>5.8399963378910229</c:v>
                </c:pt>
                <c:pt idx="966">
                  <c:v>6.260009765625</c:v>
                </c:pt>
                <c:pt idx="967">
                  <c:v>6.5499877929690342</c:v>
                </c:pt>
                <c:pt idx="968">
                  <c:v>5.3399963378910229</c:v>
                </c:pt>
                <c:pt idx="969">
                  <c:v>5.3299865722660229</c:v>
                </c:pt>
                <c:pt idx="970">
                  <c:v>5.4299926757820458</c:v>
                </c:pt>
                <c:pt idx="971">
                  <c:v>5.5599975585940342</c:v>
                </c:pt>
                <c:pt idx="972">
                  <c:v>5.489990234375</c:v>
                </c:pt>
                <c:pt idx="973">
                  <c:v>5.6600036621100003</c:v>
                </c:pt>
                <c:pt idx="974">
                  <c:v>5.5700073242190342</c:v>
                </c:pt>
                <c:pt idx="975">
                  <c:v>5.2999877929690342</c:v>
                </c:pt>
                <c:pt idx="976">
                  <c:v>5.4700012207040345</c:v>
                </c:pt>
                <c:pt idx="977">
                  <c:v>5.8800048828130116</c:v>
                </c:pt>
                <c:pt idx="978">
                  <c:v>5.8999938964850003</c:v>
                </c:pt>
                <c:pt idx="979">
                  <c:v>6.010009765625</c:v>
                </c:pt>
                <c:pt idx="980">
                  <c:v>6.1300048828130116</c:v>
                </c:pt>
                <c:pt idx="981">
                  <c:v>6.3299865722660229</c:v>
                </c:pt>
                <c:pt idx="982">
                  <c:v>6.4299926757820458</c:v>
                </c:pt>
                <c:pt idx="983">
                  <c:v>6.5299987792970455</c:v>
                </c:pt>
                <c:pt idx="984">
                  <c:v>6.5899963378910229</c:v>
                </c:pt>
                <c:pt idx="985">
                  <c:v>6.0599975585940342</c:v>
                </c:pt>
                <c:pt idx="986">
                  <c:v>5.6799926757820458</c:v>
                </c:pt>
                <c:pt idx="987">
                  <c:v>6.010009765625</c:v>
                </c:pt>
                <c:pt idx="988">
                  <c:v>6.4800109863290345</c:v>
                </c:pt>
                <c:pt idx="989">
                  <c:v>6.2900085449220455</c:v>
                </c:pt>
                <c:pt idx="990">
                  <c:v>6.489990234375</c:v>
                </c:pt>
                <c:pt idx="991">
                  <c:v>6.5400085449220455</c:v>
                </c:pt>
                <c:pt idx="992">
                  <c:v>6.5899963378910229</c:v>
                </c:pt>
                <c:pt idx="993">
                  <c:v>6.0799865722660229</c:v>
                </c:pt>
                <c:pt idx="994">
                  <c:v>6.2799987792970455</c:v>
                </c:pt>
                <c:pt idx="995">
                  <c:v>6.5700073242190342</c:v>
                </c:pt>
                <c:pt idx="996">
                  <c:v>5.8800048828130116</c:v>
                </c:pt>
                <c:pt idx="997">
                  <c:v>5.489990234375</c:v>
                </c:pt>
                <c:pt idx="998">
                  <c:v>5.760009765625</c:v>
                </c:pt>
                <c:pt idx="999">
                  <c:v>5.8599853515630116</c:v>
                </c:pt>
                <c:pt idx="1000">
                  <c:v>5.8099975585940342</c:v>
                </c:pt>
                <c:pt idx="1001">
                  <c:v>5.8099975585940342</c:v>
                </c:pt>
                <c:pt idx="1002">
                  <c:v>6.0299987792970455</c:v>
                </c:pt>
                <c:pt idx="1003">
                  <c:v>5.7099914550790345</c:v>
                </c:pt>
                <c:pt idx="1004">
                  <c:v>6.0599975585940342</c:v>
                </c:pt>
                <c:pt idx="1005">
                  <c:v>5.6999816894540345</c:v>
                </c:pt>
                <c:pt idx="1006">
                  <c:v>6.0799865722660229</c:v>
                </c:pt>
                <c:pt idx="1007">
                  <c:v>5.7799987792970455</c:v>
                </c:pt>
                <c:pt idx="1008">
                  <c:v>6.0599975585940342</c:v>
                </c:pt>
                <c:pt idx="1009">
                  <c:v>5.6799926757820458</c:v>
                </c:pt>
                <c:pt idx="1010">
                  <c:v>5.8800048828130116</c:v>
                </c:pt>
                <c:pt idx="1011">
                  <c:v>6.1000061035160229</c:v>
                </c:pt>
                <c:pt idx="1012">
                  <c:v>5.6799926757820458</c:v>
                </c:pt>
                <c:pt idx="1013">
                  <c:v>6.0199890136720455</c:v>
                </c:pt>
                <c:pt idx="1014">
                  <c:v>5.8999938964850003</c:v>
                </c:pt>
                <c:pt idx="1015">
                  <c:v>5.7799987792970455</c:v>
                </c:pt>
                <c:pt idx="1016">
                  <c:v>5.6099853515630116</c:v>
                </c:pt>
                <c:pt idx="1017">
                  <c:v>5.9800109863290345</c:v>
                </c:pt>
                <c:pt idx="1018">
                  <c:v>6.3200073242190342</c:v>
                </c:pt>
                <c:pt idx="1019">
                  <c:v>6.4599914550790345</c:v>
                </c:pt>
                <c:pt idx="1020">
                  <c:v>7.3500061035160229</c:v>
                </c:pt>
                <c:pt idx="1021">
                  <c:v>7.5700073242190342</c:v>
                </c:pt>
                <c:pt idx="1022">
                  <c:v>6.760009765625</c:v>
                </c:pt>
                <c:pt idx="1023">
                  <c:v>6.2999877929690342</c:v>
                </c:pt>
                <c:pt idx="1024">
                  <c:v>5.5599975585940342</c:v>
                </c:pt>
                <c:pt idx="1025">
                  <c:v>5.5499877929690342</c:v>
                </c:pt>
                <c:pt idx="1026">
                  <c:v>5.8999938964850003</c:v>
                </c:pt>
                <c:pt idx="1027">
                  <c:v>6.1799926757820458</c:v>
                </c:pt>
                <c:pt idx="1028">
                  <c:v>6.2799987792970455</c:v>
                </c:pt>
                <c:pt idx="1029">
                  <c:v>6.4599914550790345</c:v>
                </c:pt>
                <c:pt idx="1030">
                  <c:v>7.3099975585940342</c:v>
                </c:pt>
                <c:pt idx="1031">
                  <c:v>7.1600036621100003</c:v>
                </c:pt>
                <c:pt idx="1032">
                  <c:v>7</c:v>
                </c:pt>
                <c:pt idx="1033">
                  <c:v>6.7099914550790345</c:v>
                </c:pt>
                <c:pt idx="1034">
                  <c:v>7.3699951171880116</c:v>
                </c:pt>
                <c:pt idx="1035">
                  <c:v>6.8599853515630116</c:v>
                </c:pt>
                <c:pt idx="1036">
                  <c:v>6.7699890136720455</c:v>
                </c:pt>
                <c:pt idx="1037">
                  <c:v>6.4400024414070458</c:v>
                </c:pt>
                <c:pt idx="1038">
                  <c:v>6.6600036621100003</c:v>
                </c:pt>
                <c:pt idx="1039">
                  <c:v>7.0499877929690342</c:v>
                </c:pt>
                <c:pt idx="1040">
                  <c:v>6.6600036621100003</c:v>
                </c:pt>
                <c:pt idx="1041">
                  <c:v>6.3699951171880116</c:v>
                </c:pt>
                <c:pt idx="1042">
                  <c:v>6.3200073242190342</c:v>
                </c:pt>
                <c:pt idx="1043">
                  <c:v>6</c:v>
                </c:pt>
                <c:pt idx="1044">
                  <c:v>6.1600036621100003</c:v>
                </c:pt>
                <c:pt idx="1045">
                  <c:v>6.1900024414070458</c:v>
                </c:pt>
                <c:pt idx="1046">
                  <c:v>6.260009765625</c:v>
                </c:pt>
                <c:pt idx="1047">
                  <c:v>5.5499877929690342</c:v>
                </c:pt>
                <c:pt idx="1048">
                  <c:v>5.3699951171880116</c:v>
                </c:pt>
                <c:pt idx="1049">
                  <c:v>5.6499938964850003</c:v>
                </c:pt>
                <c:pt idx="1050">
                  <c:v>6.1600036621100003</c:v>
                </c:pt>
                <c:pt idx="1051">
                  <c:v>6.3399963378910229</c:v>
                </c:pt>
                <c:pt idx="1052">
                  <c:v>6.0499877929690342</c:v>
                </c:pt>
                <c:pt idx="1053">
                  <c:v>6.1799926757820458</c:v>
                </c:pt>
                <c:pt idx="1054">
                  <c:v>6.4800109863290345</c:v>
                </c:pt>
                <c:pt idx="1055">
                  <c:v>6.6799926757820458</c:v>
                </c:pt>
                <c:pt idx="1056">
                  <c:v>6.9499816894540345</c:v>
                </c:pt>
                <c:pt idx="1057">
                  <c:v>7.1600036621100003</c:v>
                </c:pt>
                <c:pt idx="1058">
                  <c:v>7.2900085449220455</c:v>
                </c:pt>
                <c:pt idx="1059">
                  <c:v>6.9800109863290345</c:v>
                </c:pt>
                <c:pt idx="1060">
                  <c:v>6.510009765625</c:v>
                </c:pt>
                <c:pt idx="1061">
                  <c:v>6.3599853515630116</c:v>
                </c:pt>
                <c:pt idx="1062">
                  <c:v>6.3200073242190342</c:v>
                </c:pt>
                <c:pt idx="1063">
                  <c:v>6.3299865722660229</c:v>
                </c:pt>
                <c:pt idx="1064">
                  <c:v>6.489990234375</c:v>
                </c:pt>
                <c:pt idx="1065">
                  <c:v>6.6900024414070458</c:v>
                </c:pt>
                <c:pt idx="1066">
                  <c:v>6.8399963378910229</c:v>
                </c:pt>
                <c:pt idx="1067">
                  <c:v>6.7999877929690342</c:v>
                </c:pt>
                <c:pt idx="1068">
                  <c:v>6.75</c:v>
                </c:pt>
                <c:pt idx="1069">
                  <c:v>6.9599914550790345</c:v>
                </c:pt>
                <c:pt idx="1070">
                  <c:v>7.1199951171880116</c:v>
                </c:pt>
                <c:pt idx="1071">
                  <c:v>7.1999816894540345</c:v>
                </c:pt>
                <c:pt idx="1072">
                  <c:v>7.1799926757820458</c:v>
                </c:pt>
                <c:pt idx="1073">
                  <c:v>7.1499938964850003</c:v>
                </c:pt>
                <c:pt idx="1074">
                  <c:v>7.0899963378910229</c:v>
                </c:pt>
                <c:pt idx="1075">
                  <c:v>7.1499938964850003</c:v>
                </c:pt>
                <c:pt idx="1076">
                  <c:v>7.2999877929690342</c:v>
                </c:pt>
                <c:pt idx="1077">
                  <c:v>7.260009765625</c:v>
                </c:pt>
                <c:pt idx="1078">
                  <c:v>7.2300109863290345</c:v>
                </c:pt>
                <c:pt idx="1079">
                  <c:v>7.2200012207040345</c:v>
                </c:pt>
                <c:pt idx="1080">
                  <c:v>7.3599853515630116</c:v>
                </c:pt>
                <c:pt idx="1081">
                  <c:v>7.4100036621100003</c:v>
                </c:pt>
                <c:pt idx="1082">
                  <c:v>7.4400024414070458</c:v>
                </c:pt>
                <c:pt idx="1083">
                  <c:v>7.4700012207040345</c:v>
                </c:pt>
                <c:pt idx="1084">
                  <c:v>7.2999877929690342</c:v>
                </c:pt>
                <c:pt idx="1085">
                  <c:v>7.4299926757820458</c:v>
                </c:pt>
                <c:pt idx="1086">
                  <c:v>7.4400024414070458</c:v>
                </c:pt>
                <c:pt idx="1087">
                  <c:v>7.5799865722660229</c:v>
                </c:pt>
                <c:pt idx="1088">
                  <c:v>7.6600036621100003</c:v>
                </c:pt>
                <c:pt idx="1089">
                  <c:v>7.5199890136720455</c:v>
                </c:pt>
                <c:pt idx="1090">
                  <c:v>7.4199829101570458</c:v>
                </c:pt>
                <c:pt idx="1091">
                  <c:v>7.4100036621100003</c:v>
                </c:pt>
                <c:pt idx="1092">
                  <c:v>7.3500061035160229</c:v>
                </c:pt>
                <c:pt idx="1093">
                  <c:v>7.2099914550790345</c:v>
                </c:pt>
                <c:pt idx="1094">
                  <c:v>7.0499877929690342</c:v>
                </c:pt>
                <c:pt idx="1095">
                  <c:v>7.2300109863290345</c:v>
                </c:pt>
                <c:pt idx="1096">
                  <c:v>7.3099975585940342</c:v>
                </c:pt>
                <c:pt idx="1097">
                  <c:v>7.2900085449220455</c:v>
                </c:pt>
                <c:pt idx="1098">
                  <c:v>7.5799865722660229</c:v>
                </c:pt>
                <c:pt idx="1099">
                  <c:v>7.4299926757820458</c:v>
                </c:pt>
                <c:pt idx="1100">
                  <c:v>7.5</c:v>
                </c:pt>
                <c:pt idx="1101">
                  <c:v>7.4499816894540345</c:v>
                </c:pt>
                <c:pt idx="1102">
                  <c:v>7.5700073242190342</c:v>
                </c:pt>
                <c:pt idx="1103">
                  <c:v>7.8500061035160229</c:v>
                </c:pt>
                <c:pt idx="1104">
                  <c:v>7.5899963378910229</c:v>
                </c:pt>
                <c:pt idx="1105">
                  <c:v>7.3800048828130116</c:v>
                </c:pt>
                <c:pt idx="1106">
                  <c:v>7.3099975585940342</c:v>
                </c:pt>
                <c:pt idx="1107">
                  <c:v>7.239990234375</c:v>
                </c:pt>
                <c:pt idx="1108">
                  <c:v>7.2999877929690342</c:v>
                </c:pt>
                <c:pt idx="1109">
                  <c:v>7.4700012207040345</c:v>
                </c:pt>
                <c:pt idx="1110">
                  <c:v>7.6699829101570458</c:v>
                </c:pt>
                <c:pt idx="1111">
                  <c:v>7.739990234375</c:v>
                </c:pt>
                <c:pt idx="1112">
                  <c:v>7.5299987792970455</c:v>
                </c:pt>
                <c:pt idx="1113">
                  <c:v>7.6199951171880116</c:v>
                </c:pt>
                <c:pt idx="1114">
                  <c:v>7.8299865722660229</c:v>
                </c:pt>
                <c:pt idx="1115">
                  <c:v>7.739990234375</c:v>
                </c:pt>
                <c:pt idx="1116">
                  <c:v>7.6099853515630116</c:v>
                </c:pt>
                <c:pt idx="1117">
                  <c:v>7.3399963378910229</c:v>
                </c:pt>
                <c:pt idx="1118">
                  <c:v>7.3200073242190342</c:v>
                </c:pt>
                <c:pt idx="1119">
                  <c:v>7.6499938964850003</c:v>
                </c:pt>
                <c:pt idx="1120">
                  <c:v>7.7900085449220455</c:v>
                </c:pt>
                <c:pt idx="1121">
                  <c:v>7.6999816894540345</c:v>
                </c:pt>
                <c:pt idx="1122">
                  <c:v>7.5700073242190342</c:v>
                </c:pt>
                <c:pt idx="1123">
                  <c:v>7.3699951171880116</c:v>
                </c:pt>
                <c:pt idx="1124">
                  <c:v>7.4800109863290345</c:v>
                </c:pt>
                <c:pt idx="1125">
                  <c:v>7.3399963378910229</c:v>
                </c:pt>
                <c:pt idx="1126">
                  <c:v>7.3699951171880116</c:v>
                </c:pt>
                <c:pt idx="1127">
                  <c:v>7.510009765625</c:v>
                </c:pt>
                <c:pt idx="1128">
                  <c:v>7.3399963378910229</c:v>
                </c:pt>
                <c:pt idx="1129">
                  <c:v>7.4100036621100003</c:v>
                </c:pt>
                <c:pt idx="1130">
                  <c:v>7.5899963378910229</c:v>
                </c:pt>
                <c:pt idx="1131">
                  <c:v>7.6600036621100003</c:v>
                </c:pt>
                <c:pt idx="1132">
                  <c:v>7.6600036621100003</c:v>
                </c:pt>
                <c:pt idx="1133">
                  <c:v>7.6699829101570458</c:v>
                </c:pt>
                <c:pt idx="1134">
                  <c:v>7.8800048828130116</c:v>
                </c:pt>
                <c:pt idx="1135">
                  <c:v>7.8999938964850003</c:v>
                </c:pt>
                <c:pt idx="1136">
                  <c:v>7.7699890136720455</c:v>
                </c:pt>
                <c:pt idx="1137">
                  <c:v>7.8299865722660229</c:v>
                </c:pt>
                <c:pt idx="1138">
                  <c:v>7.5700073242190342</c:v>
                </c:pt>
                <c:pt idx="1139">
                  <c:v>7.8200073242190342</c:v>
                </c:pt>
                <c:pt idx="1140">
                  <c:v>7.9400024414070458</c:v>
                </c:pt>
                <c:pt idx="1141">
                  <c:v>7.9800109863290345</c:v>
                </c:pt>
                <c:pt idx="1142">
                  <c:v>8.1000061035160229</c:v>
                </c:pt>
                <c:pt idx="1143">
                  <c:v>8.0299987792970455</c:v>
                </c:pt>
                <c:pt idx="1144">
                  <c:v>8.1000061035160229</c:v>
                </c:pt>
                <c:pt idx="1145">
                  <c:v>7.5799865722660229</c:v>
                </c:pt>
                <c:pt idx="1146">
                  <c:v>7.6499938964850003</c:v>
                </c:pt>
                <c:pt idx="1147">
                  <c:v>7.739990234375</c:v>
                </c:pt>
                <c:pt idx="1148">
                  <c:v>7.8099975585940342</c:v>
                </c:pt>
                <c:pt idx="1149">
                  <c:v>7.9599914550790345</c:v>
                </c:pt>
                <c:pt idx="1150">
                  <c:v>8.1300048828130116</c:v>
                </c:pt>
                <c:pt idx="1151">
                  <c:v>7.9499816894540345</c:v>
                </c:pt>
                <c:pt idx="1152">
                  <c:v>7.8099975585940342</c:v>
                </c:pt>
                <c:pt idx="1153">
                  <c:v>7.8699951171880116</c:v>
                </c:pt>
                <c:pt idx="1154">
                  <c:v>7.9700012207040345</c:v>
                </c:pt>
                <c:pt idx="1155">
                  <c:v>7.9800109863290345</c:v>
                </c:pt>
                <c:pt idx="1156">
                  <c:v>7.7099914550790345</c:v>
                </c:pt>
                <c:pt idx="1157">
                  <c:v>7.7699890136720455</c:v>
                </c:pt>
                <c:pt idx="1158">
                  <c:v>7.7900085449220455</c:v>
                </c:pt>
                <c:pt idx="1159">
                  <c:v>7.8399963378910229</c:v>
                </c:pt>
                <c:pt idx="1160">
                  <c:v>7.8599853515630116</c:v>
                </c:pt>
                <c:pt idx="1161">
                  <c:v>8.0799865722660229</c:v>
                </c:pt>
                <c:pt idx="1162">
                  <c:v>7.9199829101570458</c:v>
                </c:pt>
                <c:pt idx="1163">
                  <c:v>7.9499816894540345</c:v>
                </c:pt>
                <c:pt idx="1164">
                  <c:v>7.6999816894540345</c:v>
                </c:pt>
                <c:pt idx="1165">
                  <c:v>7.6399841308600003</c:v>
                </c:pt>
                <c:pt idx="1166">
                  <c:v>7.7799987792970455</c:v>
                </c:pt>
                <c:pt idx="1167">
                  <c:v>7.8899841308600003</c:v>
                </c:pt>
                <c:pt idx="1168">
                  <c:v>7.7999877929690342</c:v>
                </c:pt>
                <c:pt idx="1169">
                  <c:v>8.0700073242190342</c:v>
                </c:pt>
                <c:pt idx="1170">
                  <c:v>7.9499816894540345</c:v>
                </c:pt>
                <c:pt idx="1171">
                  <c:v>7.9700012207040345</c:v>
                </c:pt>
                <c:pt idx="1172">
                  <c:v>8.25</c:v>
                </c:pt>
                <c:pt idx="1173">
                  <c:v>7.4400024414070458</c:v>
                </c:pt>
                <c:pt idx="1174">
                  <c:v>7.5899963378910229</c:v>
                </c:pt>
                <c:pt idx="1175">
                  <c:v>7.7099914550790345</c:v>
                </c:pt>
                <c:pt idx="1176">
                  <c:v>7.7900085449220455</c:v>
                </c:pt>
                <c:pt idx="1177">
                  <c:v>7.5799865722660229</c:v>
                </c:pt>
                <c:pt idx="1178">
                  <c:v>7.5799865722660229</c:v>
                </c:pt>
                <c:pt idx="1179">
                  <c:v>7.6600036621100003</c:v>
                </c:pt>
                <c:pt idx="1180">
                  <c:v>7.3200073242190342</c:v>
                </c:pt>
                <c:pt idx="1181">
                  <c:v>7.0599975585940342</c:v>
                </c:pt>
                <c:pt idx="1182">
                  <c:v>7.3399963378910229</c:v>
                </c:pt>
                <c:pt idx="1183">
                  <c:v>7.4100036621100003</c:v>
                </c:pt>
                <c:pt idx="1184">
                  <c:v>7.3099975585940342</c:v>
                </c:pt>
                <c:pt idx="1185">
                  <c:v>7.75</c:v>
                </c:pt>
                <c:pt idx="1186">
                  <c:v>7.6600036621100003</c:v>
                </c:pt>
                <c:pt idx="1187">
                  <c:v>7.4100036621100003</c:v>
                </c:pt>
                <c:pt idx="1188">
                  <c:v>7.3699951171880116</c:v>
                </c:pt>
                <c:pt idx="1189">
                  <c:v>7.3399963378910229</c:v>
                </c:pt>
                <c:pt idx="1190">
                  <c:v>7.3500061035160229</c:v>
                </c:pt>
                <c:pt idx="1191">
                  <c:v>7.4100036621100003</c:v>
                </c:pt>
                <c:pt idx="1192">
                  <c:v>7.489990234375</c:v>
                </c:pt>
                <c:pt idx="1193">
                  <c:v>7.489990234375</c:v>
                </c:pt>
                <c:pt idx="1194">
                  <c:v>7.5199890136720455</c:v>
                </c:pt>
                <c:pt idx="1195">
                  <c:v>7.3999938964850003</c:v>
                </c:pt>
                <c:pt idx="1196">
                  <c:v>7.3399963378910229</c:v>
                </c:pt>
                <c:pt idx="1197">
                  <c:v>7.25</c:v>
                </c:pt>
                <c:pt idx="1198">
                  <c:v>7.3599853515630116</c:v>
                </c:pt>
                <c:pt idx="1199">
                  <c:v>7.4800109863290345</c:v>
                </c:pt>
                <c:pt idx="1200">
                  <c:v>7.5299987792970455</c:v>
                </c:pt>
                <c:pt idx="1201">
                  <c:v>7.5</c:v>
                </c:pt>
                <c:pt idx="1202">
                  <c:v>7.3099975585940342</c:v>
                </c:pt>
                <c:pt idx="1203">
                  <c:v>7.3999938964850003</c:v>
                </c:pt>
                <c:pt idx="1204">
                  <c:v>7.6699829101570458</c:v>
                </c:pt>
                <c:pt idx="1205">
                  <c:v>7.6799926757820458</c:v>
                </c:pt>
                <c:pt idx="1206">
                  <c:v>7.6199951171880116</c:v>
                </c:pt>
                <c:pt idx="1207">
                  <c:v>7.8999938964850003</c:v>
                </c:pt>
                <c:pt idx="1208">
                  <c:v>7.760009765625</c:v>
                </c:pt>
                <c:pt idx="1209">
                  <c:v>7.0299987792970455</c:v>
                </c:pt>
                <c:pt idx="1210">
                  <c:v>7.1900024414070458</c:v>
                </c:pt>
                <c:pt idx="1211">
                  <c:v>7.4499816894540345</c:v>
                </c:pt>
                <c:pt idx="1212">
                  <c:v>7.260009765625</c:v>
                </c:pt>
                <c:pt idx="1213">
                  <c:v>7.489990234375</c:v>
                </c:pt>
                <c:pt idx="1214">
                  <c:v>6.8500061035160229</c:v>
                </c:pt>
                <c:pt idx="1215">
                  <c:v>6.9499816894540345</c:v>
                </c:pt>
                <c:pt idx="1216">
                  <c:v>7.6799926757820458</c:v>
                </c:pt>
                <c:pt idx="1217">
                  <c:v>7.9700012207040345</c:v>
                </c:pt>
                <c:pt idx="1218">
                  <c:v>7.7300109863290345</c:v>
                </c:pt>
                <c:pt idx="1219">
                  <c:v>7.6499938964850003</c:v>
                </c:pt>
                <c:pt idx="1220">
                  <c:v>7.1900024414070458</c:v>
                </c:pt>
                <c:pt idx="1221">
                  <c:v>7.1499938964850003</c:v>
                </c:pt>
                <c:pt idx="1222">
                  <c:v>7.1999816894540345</c:v>
                </c:pt>
                <c:pt idx="1223">
                  <c:v>7.6799926757820458</c:v>
                </c:pt>
                <c:pt idx="1224">
                  <c:v>7.6000061035160229</c:v>
                </c:pt>
                <c:pt idx="1225">
                  <c:v>7.6300048828130116</c:v>
                </c:pt>
                <c:pt idx="1226">
                  <c:v>7.3099975585940342</c:v>
                </c:pt>
                <c:pt idx="1227">
                  <c:v>7.9100036621100003</c:v>
                </c:pt>
                <c:pt idx="1228">
                  <c:v>7.2099914550790345</c:v>
                </c:pt>
                <c:pt idx="1229">
                  <c:v>7.3899841308600003</c:v>
                </c:pt>
                <c:pt idx="1230">
                  <c:v>7.5299987792970455</c:v>
                </c:pt>
                <c:pt idx="1231">
                  <c:v>7.3200073242190342</c:v>
                </c:pt>
                <c:pt idx="1232">
                  <c:v>6.8599853515630116</c:v>
                </c:pt>
                <c:pt idx="1233">
                  <c:v>6.9599914550790345</c:v>
                </c:pt>
                <c:pt idx="1234">
                  <c:v>7.3200073242190342</c:v>
                </c:pt>
                <c:pt idx="1235">
                  <c:v>7.5700073242190342</c:v>
                </c:pt>
                <c:pt idx="1236">
                  <c:v>7.4199829101570458</c:v>
                </c:pt>
                <c:pt idx="1237">
                  <c:v>6.8500061035160229</c:v>
                </c:pt>
                <c:pt idx="1238">
                  <c:v>6.8599853515630116</c:v>
                </c:pt>
                <c:pt idx="1239">
                  <c:v>6.5700073242190342</c:v>
                </c:pt>
                <c:pt idx="1240">
                  <c:v>6.75</c:v>
                </c:pt>
                <c:pt idx="1241">
                  <c:v>6.4400024414070458</c:v>
                </c:pt>
                <c:pt idx="1242">
                  <c:v>6.25</c:v>
                </c:pt>
                <c:pt idx="1243">
                  <c:v>6.4199829101570458</c:v>
                </c:pt>
                <c:pt idx="1244">
                  <c:v>6.489990234375</c:v>
                </c:pt>
                <c:pt idx="1245">
                  <c:v>6.5899963378910229</c:v>
                </c:pt>
                <c:pt idx="1246">
                  <c:v>6.2900085449220455</c:v>
                </c:pt>
                <c:pt idx="1247">
                  <c:v>6.4499816894540345</c:v>
                </c:pt>
                <c:pt idx="1248">
                  <c:v>6.3200073242190342</c:v>
                </c:pt>
                <c:pt idx="1249">
                  <c:v>6.4400024414070458</c:v>
                </c:pt>
                <c:pt idx="1250">
                  <c:v>6.3999938964850003</c:v>
                </c:pt>
                <c:pt idx="1251">
                  <c:v>7.3999938964850003</c:v>
                </c:pt>
                <c:pt idx="1252">
                  <c:v>7.4800109863290345</c:v>
                </c:pt>
                <c:pt idx="1253">
                  <c:v>7.739990234375</c:v>
                </c:pt>
                <c:pt idx="1254">
                  <c:v>7.0299987792970455</c:v>
                </c:pt>
                <c:pt idx="1255">
                  <c:v>6.6699829101570458</c:v>
                </c:pt>
                <c:pt idx="1256">
                  <c:v>6.9100036621100003</c:v>
                </c:pt>
                <c:pt idx="1257">
                  <c:v>6.4100036621100003</c:v>
                </c:pt>
                <c:pt idx="1258">
                  <c:v>6.1999816894540345</c:v>
                </c:pt>
                <c:pt idx="1259">
                  <c:v>6.0299987792970455</c:v>
                </c:pt>
                <c:pt idx="1260">
                  <c:v>6.6099853515630116</c:v>
                </c:pt>
                <c:pt idx="1261">
                  <c:v>6.7799987792970455</c:v>
                </c:pt>
                <c:pt idx="1262">
                  <c:v>6.3999938964850003</c:v>
                </c:pt>
                <c:pt idx="1263">
                  <c:v>6.3099975585940342</c:v>
                </c:pt>
                <c:pt idx="1264">
                  <c:v>6.3299865722660229</c:v>
                </c:pt>
                <c:pt idx="1265">
                  <c:v>6.2900085449220455</c:v>
                </c:pt>
                <c:pt idx="1266">
                  <c:v>5.8299865722660229</c:v>
                </c:pt>
                <c:pt idx="1267">
                  <c:v>6.1600036621100003</c:v>
                </c:pt>
                <c:pt idx="1268">
                  <c:v>6.0899963378910229</c:v>
                </c:pt>
                <c:pt idx="1269">
                  <c:v>6.3399963378910229</c:v>
                </c:pt>
                <c:pt idx="1270">
                  <c:v>6.010009765625</c:v>
                </c:pt>
                <c:pt idx="1271">
                  <c:v>5.760009765625</c:v>
                </c:pt>
                <c:pt idx="1272">
                  <c:v>5.6900024414070458</c:v>
                </c:pt>
                <c:pt idx="1273">
                  <c:v>5.6499938964850003</c:v>
                </c:pt>
                <c:pt idx="1274">
                  <c:v>5.6600036621100003</c:v>
                </c:pt>
                <c:pt idx="1275">
                  <c:v>5.7699890136720455</c:v>
                </c:pt>
                <c:pt idx="1276">
                  <c:v>5.5299987792970455</c:v>
                </c:pt>
                <c:pt idx="1277">
                  <c:v>5.7200012207040345</c:v>
                </c:pt>
                <c:pt idx="1278">
                  <c:v>6.25</c:v>
                </c:pt>
                <c:pt idx="1279">
                  <c:v>6.4199829101570458</c:v>
                </c:pt>
                <c:pt idx="1280">
                  <c:v>6.1399841308600003</c:v>
                </c:pt>
                <c:pt idx="1281">
                  <c:v>5.6900024414070458</c:v>
                </c:pt>
                <c:pt idx="1282">
                  <c:v>5.7799987792970455</c:v>
                </c:pt>
                <c:pt idx="1283">
                  <c:v>5.8899841308600003</c:v>
                </c:pt>
                <c:pt idx="1284">
                  <c:v>6.0400085449220455</c:v>
                </c:pt>
                <c:pt idx="1285">
                  <c:v>5.9299926757820458</c:v>
                </c:pt>
                <c:pt idx="1286">
                  <c:v>6.489990234375</c:v>
                </c:pt>
                <c:pt idx="1287">
                  <c:v>6.4700012207040345</c:v>
                </c:pt>
                <c:pt idx="1288">
                  <c:v>6.2300109863290345</c:v>
                </c:pt>
                <c:pt idx="1289">
                  <c:v>6.5599975585940342</c:v>
                </c:pt>
                <c:pt idx="1290">
                  <c:v>6.9599914550790345</c:v>
                </c:pt>
                <c:pt idx="1291">
                  <c:v>7.25</c:v>
                </c:pt>
                <c:pt idx="1292">
                  <c:v>6.4199829101570458</c:v>
                </c:pt>
                <c:pt idx="1293">
                  <c:v>6.6300048828130116</c:v>
                </c:pt>
                <c:pt idx="1294">
                  <c:v>5.7699890136720455</c:v>
                </c:pt>
                <c:pt idx="1295">
                  <c:v>6.2200012207040345</c:v>
                </c:pt>
                <c:pt idx="1296">
                  <c:v>6.0400085449220455</c:v>
                </c:pt>
                <c:pt idx="1297">
                  <c:v>6.1499938964850003</c:v>
                </c:pt>
                <c:pt idx="1298">
                  <c:v>5.9199829101570458</c:v>
                </c:pt>
                <c:pt idx="1299">
                  <c:v>6.260009765625</c:v>
                </c:pt>
                <c:pt idx="1300">
                  <c:v>6.3500061035160229</c:v>
                </c:pt>
                <c:pt idx="1301">
                  <c:v>6.2799987792970455</c:v>
                </c:pt>
                <c:pt idx="1302">
                  <c:v>6.8699951171880116</c:v>
                </c:pt>
                <c:pt idx="1303">
                  <c:v>6.3699951171880116</c:v>
                </c:pt>
                <c:pt idx="1304">
                  <c:v>7.0499877929690342</c:v>
                </c:pt>
                <c:pt idx="1305">
                  <c:v>6.6699829101570458</c:v>
                </c:pt>
                <c:pt idx="1306">
                  <c:v>6.760009765625</c:v>
                </c:pt>
                <c:pt idx="1307">
                  <c:v>6.2699890136720455</c:v>
                </c:pt>
                <c:pt idx="1308">
                  <c:v>6.2699890136720455</c:v>
                </c:pt>
                <c:pt idx="1309">
                  <c:v>5.3099975585940342</c:v>
                </c:pt>
                <c:pt idx="1310">
                  <c:v>5.1499938964850003</c:v>
                </c:pt>
                <c:pt idx="1311">
                  <c:v>4.8699951171880116</c:v>
                </c:pt>
                <c:pt idx="1312">
                  <c:v>4.8999938964850003</c:v>
                </c:pt>
                <c:pt idx="1313">
                  <c:v>5.1000061035160229</c:v>
                </c:pt>
                <c:pt idx="1314">
                  <c:v>5.239990234375</c:v>
                </c:pt>
                <c:pt idx="1315">
                  <c:v>5.6199951171880116</c:v>
                </c:pt>
                <c:pt idx="1316">
                  <c:v>5.9100036621100003</c:v>
                </c:pt>
                <c:pt idx="1317">
                  <c:v>6.0599975585940342</c:v>
                </c:pt>
                <c:pt idx="1318">
                  <c:v>5.3099975585940342</c:v>
                </c:pt>
                <c:pt idx="1319">
                  <c:v>5.3999938964850003</c:v>
                </c:pt>
                <c:pt idx="1320">
                  <c:v>5.5499877929690342</c:v>
                </c:pt>
                <c:pt idx="1321">
                  <c:v>5.5499877929690342</c:v>
                </c:pt>
                <c:pt idx="1322">
                  <c:v>5.3699951171880116</c:v>
                </c:pt>
                <c:pt idx="1323">
                  <c:v>5.4599914550790345</c:v>
                </c:pt>
                <c:pt idx="1324">
                  <c:v>5.5299987792970455</c:v>
                </c:pt>
                <c:pt idx="1325">
                  <c:v>5.4499816894540345</c:v>
                </c:pt>
                <c:pt idx="1326">
                  <c:v>5.7699890136720455</c:v>
                </c:pt>
                <c:pt idx="1327">
                  <c:v>6.1300048828130116</c:v>
                </c:pt>
                <c:pt idx="1328">
                  <c:v>6.3999938964850003</c:v>
                </c:pt>
                <c:pt idx="1329">
                  <c:v>6.4700012207040345</c:v>
                </c:pt>
                <c:pt idx="1330">
                  <c:v>6.8500061035160229</c:v>
                </c:pt>
                <c:pt idx="1331">
                  <c:v>7.0599975585940342</c:v>
                </c:pt>
                <c:pt idx="1332">
                  <c:v>6.7699890136720455</c:v>
                </c:pt>
                <c:pt idx="1333">
                  <c:v>6.1199951171880116</c:v>
                </c:pt>
                <c:pt idx="1334">
                  <c:v>5.8800048828130116</c:v>
                </c:pt>
                <c:pt idx="1335">
                  <c:v>5.7799987792970455</c:v>
                </c:pt>
                <c:pt idx="1336">
                  <c:v>5.9499816894540345</c:v>
                </c:pt>
                <c:pt idx="1337">
                  <c:v>6.3099975585940342</c:v>
                </c:pt>
                <c:pt idx="1338">
                  <c:v>6.0199890136720455</c:v>
                </c:pt>
                <c:pt idx="1339">
                  <c:v>5.75</c:v>
                </c:pt>
                <c:pt idx="1340">
                  <c:v>5.8500061035160229</c:v>
                </c:pt>
                <c:pt idx="1341">
                  <c:v>5.8800048828130116</c:v>
                </c:pt>
                <c:pt idx="1342">
                  <c:v>5.75</c:v>
                </c:pt>
                <c:pt idx="1343">
                  <c:v>5.3999938964850003</c:v>
                </c:pt>
                <c:pt idx="1344">
                  <c:v>5.9599914550790345</c:v>
                </c:pt>
                <c:pt idx="1345">
                  <c:v>6.0599975585940342</c:v>
                </c:pt>
                <c:pt idx="1346">
                  <c:v>5.2300109863290345</c:v>
                </c:pt>
                <c:pt idx="1347">
                  <c:v>4.9100036621100003</c:v>
                </c:pt>
                <c:pt idx="1348">
                  <c:v>5.0799865722660229</c:v>
                </c:pt>
                <c:pt idx="1349">
                  <c:v>5.3999938964850003</c:v>
                </c:pt>
                <c:pt idx="1350">
                  <c:v>4.9800109863290345</c:v>
                </c:pt>
                <c:pt idx="1351">
                  <c:v>5.2900085449220455</c:v>
                </c:pt>
                <c:pt idx="1352">
                  <c:v>5.25</c:v>
                </c:pt>
                <c:pt idx="1353">
                  <c:v>5.1499938964850003</c:v>
                </c:pt>
                <c:pt idx="1354">
                  <c:v>5.0499877929690342</c:v>
                </c:pt>
                <c:pt idx="1355">
                  <c:v>5.6600036621100003</c:v>
                </c:pt>
                <c:pt idx="1356">
                  <c:v>6.7699890136720455</c:v>
                </c:pt>
                <c:pt idx="1357">
                  <c:v>6.9299926757820458</c:v>
                </c:pt>
                <c:pt idx="1358">
                  <c:v>5.8500061035160229</c:v>
                </c:pt>
                <c:pt idx="1359">
                  <c:v>6.0199890136720455</c:v>
                </c:pt>
                <c:pt idx="1360">
                  <c:v>6.1699829101570458</c:v>
                </c:pt>
                <c:pt idx="1361">
                  <c:v>6.0299987792970455</c:v>
                </c:pt>
                <c:pt idx="1362">
                  <c:v>5.3899841308600003</c:v>
                </c:pt>
                <c:pt idx="1363">
                  <c:v>5.5700073242190342</c:v>
                </c:pt>
                <c:pt idx="1364">
                  <c:v>5.6799926757820458</c:v>
                </c:pt>
                <c:pt idx="1365">
                  <c:v>5.4299926757820458</c:v>
                </c:pt>
                <c:pt idx="1366">
                  <c:v>5.6799926757820458</c:v>
                </c:pt>
                <c:pt idx="1367">
                  <c:v>5.9700012207040345</c:v>
                </c:pt>
                <c:pt idx="1368">
                  <c:v>5.6000061035160229</c:v>
                </c:pt>
                <c:pt idx="1369">
                  <c:v>5.3500061035160229</c:v>
                </c:pt>
                <c:pt idx="1370">
                  <c:v>5.4599914550790345</c:v>
                </c:pt>
                <c:pt idx="1371">
                  <c:v>5.8200073242190342</c:v>
                </c:pt>
                <c:pt idx="1372">
                  <c:v>5.8099975585940342</c:v>
                </c:pt>
                <c:pt idx="1373">
                  <c:v>5.8999938964850003</c:v>
                </c:pt>
                <c:pt idx="1374">
                  <c:v>5.8500061035160229</c:v>
                </c:pt>
                <c:pt idx="1375">
                  <c:v>5.8099975585940342</c:v>
                </c:pt>
                <c:pt idx="1376">
                  <c:v>6.1999816894540345</c:v>
                </c:pt>
                <c:pt idx="1377">
                  <c:v>5.75</c:v>
                </c:pt>
                <c:pt idx="1378">
                  <c:v>5</c:v>
                </c:pt>
                <c:pt idx="1379">
                  <c:v>5.1399841308600003</c:v>
                </c:pt>
                <c:pt idx="1380">
                  <c:v>5.6399841308600003</c:v>
                </c:pt>
                <c:pt idx="1381">
                  <c:v>5.7999877929690342</c:v>
                </c:pt>
                <c:pt idx="1382">
                  <c:v>5.8899841308600003</c:v>
                </c:pt>
                <c:pt idx="1383">
                  <c:v>5.6600036621100003</c:v>
                </c:pt>
                <c:pt idx="1384">
                  <c:v>5.1600036621100003</c:v>
                </c:pt>
                <c:pt idx="1385">
                  <c:v>4.9499816894540345</c:v>
                </c:pt>
                <c:pt idx="1386">
                  <c:v>4.739990234375</c:v>
                </c:pt>
                <c:pt idx="1387">
                  <c:v>5.1799926757820458</c:v>
                </c:pt>
                <c:pt idx="1388">
                  <c:v>5.4800109863290345</c:v>
                </c:pt>
                <c:pt idx="1389">
                  <c:v>4.8299865722660229</c:v>
                </c:pt>
                <c:pt idx="1390">
                  <c:v>4.75</c:v>
                </c:pt>
                <c:pt idx="1391">
                  <c:v>5.2999877929690342</c:v>
                </c:pt>
                <c:pt idx="1392">
                  <c:v>5.1600036621100003</c:v>
                </c:pt>
                <c:pt idx="1393">
                  <c:v>5.2099914550790345</c:v>
                </c:pt>
                <c:pt idx="1394">
                  <c:v>5.3699951171880116</c:v>
                </c:pt>
                <c:pt idx="1395">
                  <c:v>5.1699829101570458</c:v>
                </c:pt>
                <c:pt idx="1396">
                  <c:v>4.6199951171880116</c:v>
                </c:pt>
                <c:pt idx="1397">
                  <c:v>4.5199890136720455</c:v>
                </c:pt>
                <c:pt idx="1398">
                  <c:v>4.8200073242190342</c:v>
                </c:pt>
                <c:pt idx="1399">
                  <c:v>4.8599853515630116</c:v>
                </c:pt>
                <c:pt idx="1400">
                  <c:v>4.9599914550790345</c:v>
                </c:pt>
                <c:pt idx="1401">
                  <c:v>5.2999877929690342</c:v>
                </c:pt>
                <c:pt idx="1402">
                  <c:v>5.1600036621100003</c:v>
                </c:pt>
                <c:pt idx="1403">
                  <c:v>3.9700012207040345</c:v>
                </c:pt>
                <c:pt idx="1404">
                  <c:v>3.7999877929690342</c:v>
                </c:pt>
                <c:pt idx="1405">
                  <c:v>4.2699890136720455</c:v>
                </c:pt>
                <c:pt idx="1406">
                  <c:v>4.4700012207040345</c:v>
                </c:pt>
                <c:pt idx="1407">
                  <c:v>4.510009765625</c:v>
                </c:pt>
                <c:pt idx="1408">
                  <c:v>4.6000061035160229</c:v>
                </c:pt>
                <c:pt idx="1409">
                  <c:v>4.6199951171880116</c:v>
                </c:pt>
                <c:pt idx="1410">
                  <c:v>4.5799865722660229</c:v>
                </c:pt>
                <c:pt idx="1411">
                  <c:v>4.9400024414070458</c:v>
                </c:pt>
                <c:pt idx="1412">
                  <c:v>5.7200012207040345</c:v>
                </c:pt>
                <c:pt idx="1413">
                  <c:v>5.8999938964850003</c:v>
                </c:pt>
                <c:pt idx="1414">
                  <c:v>5.5299987792970455</c:v>
                </c:pt>
                <c:pt idx="1415">
                  <c:v>4.8699951171880116</c:v>
                </c:pt>
                <c:pt idx="1416">
                  <c:v>3.8200073242190342</c:v>
                </c:pt>
                <c:pt idx="1417">
                  <c:v>4.3999938964850003</c:v>
                </c:pt>
                <c:pt idx="1418">
                  <c:v>4.7099914550790345</c:v>
                </c:pt>
                <c:pt idx="1419">
                  <c:v>4.5400085449220455</c:v>
                </c:pt>
                <c:pt idx="1420">
                  <c:v>4.6900024414070458</c:v>
                </c:pt>
                <c:pt idx="1421">
                  <c:v>4.8299865722660229</c:v>
                </c:pt>
                <c:pt idx="1422">
                  <c:v>4.3399963378910229</c:v>
                </c:pt>
                <c:pt idx="1423">
                  <c:v>3.9199829101570458</c:v>
                </c:pt>
                <c:pt idx="1424">
                  <c:v>4.239990234375</c:v>
                </c:pt>
                <c:pt idx="1425">
                  <c:v>4.7799987792970455</c:v>
                </c:pt>
                <c:pt idx="1426">
                  <c:v>5.0599975585940342</c:v>
                </c:pt>
                <c:pt idx="1427">
                  <c:v>5.2300109863290345</c:v>
                </c:pt>
                <c:pt idx="1428">
                  <c:v>4.6799926757820458</c:v>
                </c:pt>
                <c:pt idx="1429">
                  <c:v>4.3200073242190342</c:v>
                </c:pt>
                <c:pt idx="1430">
                  <c:v>4.7300109863290345</c:v>
                </c:pt>
                <c:pt idx="1431">
                  <c:v>4.1000061035160229</c:v>
                </c:pt>
                <c:pt idx="1432">
                  <c:v>4.1399841308600003</c:v>
                </c:pt>
                <c:pt idx="1433">
                  <c:v>4.8299865722660229</c:v>
                </c:pt>
                <c:pt idx="1434">
                  <c:v>4.3699951171880116</c:v>
                </c:pt>
                <c:pt idx="1435">
                  <c:v>3.7799987792970455</c:v>
                </c:pt>
                <c:pt idx="1436">
                  <c:v>3.7200012207040345</c:v>
                </c:pt>
                <c:pt idx="1437">
                  <c:v>4.1699829101570458</c:v>
                </c:pt>
                <c:pt idx="1438">
                  <c:v>4.1300048828130116</c:v>
                </c:pt>
                <c:pt idx="1439">
                  <c:v>4.0299987792970455</c:v>
                </c:pt>
                <c:pt idx="1440">
                  <c:v>4.1600036621100003</c:v>
                </c:pt>
                <c:pt idx="1441">
                  <c:v>4.7999877929690342</c:v>
                </c:pt>
                <c:pt idx="1442">
                  <c:v>4.8899841308600003</c:v>
                </c:pt>
                <c:pt idx="1443">
                  <c:v>4.760009765625</c:v>
                </c:pt>
                <c:pt idx="1444">
                  <c:v>4.4700012207040345</c:v>
                </c:pt>
                <c:pt idx="1445">
                  <c:v>4.1000061035160229</c:v>
                </c:pt>
                <c:pt idx="1446">
                  <c:v>3.5899963378910229</c:v>
                </c:pt>
                <c:pt idx="1447">
                  <c:v>4.1300048828130116</c:v>
                </c:pt>
                <c:pt idx="1448">
                  <c:v>3.8299865722660229</c:v>
                </c:pt>
                <c:pt idx="1449">
                  <c:v>3.8999938964850003</c:v>
                </c:pt>
                <c:pt idx="1450">
                  <c:v>4.3999938964850003</c:v>
                </c:pt>
                <c:pt idx="1451">
                  <c:v>3.9400024414070458</c:v>
                </c:pt>
                <c:pt idx="1452">
                  <c:v>4.1300048828130116</c:v>
                </c:pt>
                <c:pt idx="1453">
                  <c:v>4.5499877929690342</c:v>
                </c:pt>
                <c:pt idx="1454">
                  <c:v>4.6900024414070458</c:v>
                </c:pt>
                <c:pt idx="1455">
                  <c:v>3.6000061035160229</c:v>
                </c:pt>
                <c:pt idx="1456">
                  <c:v>3.6799926757820458</c:v>
                </c:pt>
                <c:pt idx="1457">
                  <c:v>3.9299926757820458</c:v>
                </c:pt>
                <c:pt idx="1458">
                  <c:v>4.4700012207040345</c:v>
                </c:pt>
                <c:pt idx="1459">
                  <c:v>3.739990234375</c:v>
                </c:pt>
                <c:pt idx="1460">
                  <c:v>4.0499877929690342</c:v>
                </c:pt>
                <c:pt idx="1461">
                  <c:v>4.1000061035160229</c:v>
                </c:pt>
                <c:pt idx="1462">
                  <c:v>3.8200073242190342</c:v>
                </c:pt>
                <c:pt idx="1463">
                  <c:v>4</c:v>
                </c:pt>
                <c:pt idx="1464">
                  <c:v>3.6900024414070458</c:v>
                </c:pt>
                <c:pt idx="1465">
                  <c:v>3.6199951171880116</c:v>
                </c:pt>
                <c:pt idx="1466">
                  <c:v>4.6499938964850003</c:v>
                </c:pt>
                <c:pt idx="1467">
                  <c:v>3.6399841308600003</c:v>
                </c:pt>
                <c:pt idx="1468">
                  <c:v>4.1900024414070458</c:v>
                </c:pt>
                <c:pt idx="1469">
                  <c:v>3.9400024414070458</c:v>
                </c:pt>
                <c:pt idx="1470">
                  <c:v>4.7699890136720455</c:v>
                </c:pt>
                <c:pt idx="1471">
                  <c:v>4.9299926757820458</c:v>
                </c:pt>
                <c:pt idx="1472">
                  <c:v>4.3899841308600003</c:v>
                </c:pt>
                <c:pt idx="1473">
                  <c:v>3.8299865722660229</c:v>
                </c:pt>
                <c:pt idx="1474">
                  <c:v>5.8299865722660229</c:v>
                </c:pt>
                <c:pt idx="1475">
                  <c:v>8.3899841308600003</c:v>
                </c:pt>
                <c:pt idx="1476">
                  <c:v>8.1900024414070458</c:v>
                </c:pt>
                <c:pt idx="1477">
                  <c:v>7.9700012207040345</c:v>
                </c:pt>
                <c:pt idx="1478">
                  <c:v>7.7999877929690342</c:v>
                </c:pt>
                <c:pt idx="1479">
                  <c:v>8.0899963378910229</c:v>
                </c:pt>
                <c:pt idx="1480">
                  <c:v>8.5899963378910229</c:v>
                </c:pt>
                <c:pt idx="1481">
                  <c:v>8.3899841308600003</c:v>
                </c:pt>
                <c:pt idx="1482">
                  <c:v>7.5599975585940342</c:v>
                </c:pt>
                <c:pt idx="1483">
                  <c:v>7.3500061035160229</c:v>
                </c:pt>
                <c:pt idx="1484">
                  <c:v>7.6999816894540345</c:v>
                </c:pt>
                <c:pt idx="1485">
                  <c:v>8.239990234375</c:v>
                </c:pt>
                <c:pt idx="1486">
                  <c:v>8.4499816894540345</c:v>
                </c:pt>
                <c:pt idx="1487">
                  <c:v>7.6900024414070458</c:v>
                </c:pt>
                <c:pt idx="1488">
                  <c:v>7.8699951171880116</c:v>
                </c:pt>
                <c:pt idx="1489">
                  <c:v>7.6900024414070458</c:v>
                </c:pt>
                <c:pt idx="1490">
                  <c:v>7.3599853515630116</c:v>
                </c:pt>
                <c:pt idx="1491">
                  <c:v>8.1399841308600003</c:v>
                </c:pt>
                <c:pt idx="1492">
                  <c:v>7.239990234375</c:v>
                </c:pt>
                <c:pt idx="1493">
                  <c:v>7.0499877929690342</c:v>
                </c:pt>
                <c:pt idx="1494">
                  <c:v>7.760009765625</c:v>
                </c:pt>
                <c:pt idx="1495">
                  <c:v>7.7300109863290345</c:v>
                </c:pt>
                <c:pt idx="1496">
                  <c:v>7.8699951171880116</c:v>
                </c:pt>
                <c:pt idx="1497">
                  <c:v>8.1199951171880116</c:v>
                </c:pt>
                <c:pt idx="1498">
                  <c:v>7.6199951171880116</c:v>
                </c:pt>
                <c:pt idx="1499">
                  <c:v>7.6399841308600003</c:v>
                </c:pt>
                <c:pt idx="1500">
                  <c:v>8.1000061035160229</c:v>
                </c:pt>
                <c:pt idx="1501">
                  <c:v>8.489990234375</c:v>
                </c:pt>
                <c:pt idx="1502">
                  <c:v>8.5700073242190342</c:v>
                </c:pt>
                <c:pt idx="1503">
                  <c:v>8.010009765625</c:v>
                </c:pt>
                <c:pt idx="1504">
                  <c:v>8.2999877929690342</c:v>
                </c:pt>
                <c:pt idx="1505">
                  <c:v>7.1900024414070458</c:v>
                </c:pt>
                <c:pt idx="1506">
                  <c:v>8.0499877929690342</c:v>
                </c:pt>
                <c:pt idx="1507">
                  <c:v>8.0400085449220455</c:v>
                </c:pt>
                <c:pt idx="1508">
                  <c:v>7.9700012207040345</c:v>
                </c:pt>
                <c:pt idx="1509">
                  <c:v>7.25</c:v>
                </c:pt>
                <c:pt idx="1510">
                  <c:v>7.6799926757820458</c:v>
                </c:pt>
                <c:pt idx="1511">
                  <c:v>7.9199829101570458</c:v>
                </c:pt>
                <c:pt idx="1512">
                  <c:v>8.3099975585940342</c:v>
                </c:pt>
                <c:pt idx="1513">
                  <c:v>8.6600036621100003</c:v>
                </c:pt>
                <c:pt idx="1514">
                  <c:v>9.5899963378910229</c:v>
                </c:pt>
                <c:pt idx="1515">
                  <c:v>8.7699890136720455</c:v>
                </c:pt>
                <c:pt idx="1516">
                  <c:v>8.5799865722660229</c:v>
                </c:pt>
                <c:pt idx="1517">
                  <c:v>8.5700073242190342</c:v>
                </c:pt>
                <c:pt idx="1518">
                  <c:v>8.4100036621100003</c:v>
                </c:pt>
                <c:pt idx="1519">
                  <c:v>8.9499816894540345</c:v>
                </c:pt>
                <c:pt idx="1520">
                  <c:v>8.0499877929690342</c:v>
                </c:pt>
                <c:pt idx="1521">
                  <c:v>7.8399963378910229</c:v>
                </c:pt>
                <c:pt idx="1522">
                  <c:v>8.9400024414070458</c:v>
                </c:pt>
                <c:pt idx="1523">
                  <c:v>8.6000061035160229</c:v>
                </c:pt>
                <c:pt idx="1524">
                  <c:v>8.0899963378910229</c:v>
                </c:pt>
                <c:pt idx="1525">
                  <c:v>8.9499816894540345</c:v>
                </c:pt>
                <c:pt idx="1526">
                  <c:v>9.5199890136720455</c:v>
                </c:pt>
                <c:pt idx="1527">
                  <c:v>9.1399841308600003</c:v>
                </c:pt>
                <c:pt idx="1528">
                  <c:v>8.5799865722660229</c:v>
                </c:pt>
                <c:pt idx="1529">
                  <c:v>8.6300048828130116</c:v>
                </c:pt>
                <c:pt idx="1530">
                  <c:v>8.9700012207040345</c:v>
                </c:pt>
                <c:pt idx="1531">
                  <c:v>9.2099914550790345</c:v>
                </c:pt>
                <c:pt idx="1532">
                  <c:v>9.239990234375</c:v>
                </c:pt>
                <c:pt idx="1533">
                  <c:v>9.1199951171880116</c:v>
                </c:pt>
                <c:pt idx="1534">
                  <c:v>9.0799865722660229</c:v>
                </c:pt>
                <c:pt idx="1535">
                  <c:v>9.2300109863290345</c:v>
                </c:pt>
                <c:pt idx="1536">
                  <c:v>9.6799926757820458</c:v>
                </c:pt>
                <c:pt idx="1537">
                  <c:v>9.260009765625</c:v>
                </c:pt>
                <c:pt idx="1538">
                  <c:v>9.0299987792970455</c:v>
                </c:pt>
                <c:pt idx="1539">
                  <c:v>8.5799865722660229</c:v>
                </c:pt>
                <c:pt idx="1540">
                  <c:v>7.9499816894540345</c:v>
                </c:pt>
                <c:pt idx="1541">
                  <c:v>7.1699829101570458</c:v>
                </c:pt>
                <c:pt idx="1542">
                  <c:v>6.8800048828130116</c:v>
                </c:pt>
                <c:pt idx="1543">
                  <c:v>7.3099975585940342</c:v>
                </c:pt>
                <c:pt idx="1544">
                  <c:v>7.7900085449220455</c:v>
                </c:pt>
                <c:pt idx="1545">
                  <c:v>8.5400085449220455</c:v>
                </c:pt>
                <c:pt idx="1546">
                  <c:v>8.5899963378910229</c:v>
                </c:pt>
                <c:pt idx="1547">
                  <c:v>9.0400085449220455</c:v>
                </c:pt>
                <c:pt idx="1548">
                  <c:v>9.239990234375</c:v>
                </c:pt>
                <c:pt idx="1549">
                  <c:v>8.3999938964850003</c:v>
                </c:pt>
                <c:pt idx="1550">
                  <c:v>8</c:v>
                </c:pt>
                <c:pt idx="1551">
                  <c:v>8.010009765625</c:v>
                </c:pt>
                <c:pt idx="1552">
                  <c:v>7.8599853515630116</c:v>
                </c:pt>
                <c:pt idx="1553">
                  <c:v>8.0400085449220455</c:v>
                </c:pt>
                <c:pt idx="1554">
                  <c:v>9.1000061035160229</c:v>
                </c:pt>
                <c:pt idx="1555">
                  <c:v>9.6499938964850003</c:v>
                </c:pt>
                <c:pt idx="1556">
                  <c:v>8.6099853515630116</c:v>
                </c:pt>
                <c:pt idx="1557">
                  <c:v>8.1000061035160229</c:v>
                </c:pt>
                <c:pt idx="1558">
                  <c:v>8.2799987792970455</c:v>
                </c:pt>
                <c:pt idx="1559">
                  <c:v>8.5299987792970455</c:v>
                </c:pt>
                <c:pt idx="1560">
                  <c:v>7.8500061035160229</c:v>
                </c:pt>
                <c:pt idx="1561">
                  <c:v>8.6199951171880116</c:v>
                </c:pt>
                <c:pt idx="1562">
                  <c:v>7.6699829101570458</c:v>
                </c:pt>
                <c:pt idx="1563">
                  <c:v>8.3999938964850003</c:v>
                </c:pt>
                <c:pt idx="1564">
                  <c:v>8.3999938964850003</c:v>
                </c:pt>
                <c:pt idx="1565">
                  <c:v>8.3999938964850003</c:v>
                </c:pt>
                <c:pt idx="1566">
                  <c:v>8.239990234375</c:v>
                </c:pt>
                <c:pt idx="1567">
                  <c:v>8.2099914550790345</c:v>
                </c:pt>
                <c:pt idx="1568">
                  <c:v>8.5</c:v>
                </c:pt>
                <c:pt idx="1569">
                  <c:v>8.9800109863290345</c:v>
                </c:pt>
                <c:pt idx="1570">
                  <c:v>8.6399841308600003</c:v>
                </c:pt>
                <c:pt idx="1571">
                  <c:v>7.8399963378910229</c:v>
                </c:pt>
                <c:pt idx="1572">
                  <c:v>7.0700073242190342</c:v>
                </c:pt>
                <c:pt idx="1573">
                  <c:v>6.989990234375</c:v>
                </c:pt>
                <c:pt idx="1574">
                  <c:v>7.2300109863290345</c:v>
                </c:pt>
                <c:pt idx="1575">
                  <c:v>6.3699951171880116</c:v>
                </c:pt>
                <c:pt idx="1576">
                  <c:v>6.7699890136720455</c:v>
                </c:pt>
                <c:pt idx="1577">
                  <c:v>8.6999816894540345</c:v>
                </c:pt>
                <c:pt idx="1578">
                  <c:v>7.260009765625</c:v>
                </c:pt>
                <c:pt idx="1579">
                  <c:v>5.5700073242190342</c:v>
                </c:pt>
                <c:pt idx="1580">
                  <c:v>5.1399841308600003</c:v>
                </c:pt>
                <c:pt idx="1581">
                  <c:v>4</c:v>
                </c:pt>
                <c:pt idx="1582">
                  <c:v>7.0700073242190342</c:v>
                </c:pt>
                <c:pt idx="1583">
                  <c:v>7.8999938964850003</c:v>
                </c:pt>
                <c:pt idx="1584">
                  <c:v>7.7799987792970455</c:v>
                </c:pt>
                <c:pt idx="1585">
                  <c:v>8</c:v>
                </c:pt>
                <c:pt idx="1586">
                  <c:v>7.3099975585940342</c:v>
                </c:pt>
                <c:pt idx="1587">
                  <c:v>7.2200012207040345</c:v>
                </c:pt>
                <c:pt idx="1588">
                  <c:v>6.4199829101570458</c:v>
                </c:pt>
                <c:pt idx="1589">
                  <c:v>6.6900024414070458</c:v>
                </c:pt>
                <c:pt idx="1590">
                  <c:v>7.3299865722660229</c:v>
                </c:pt>
                <c:pt idx="1591">
                  <c:v>7.6300048828130116</c:v>
                </c:pt>
                <c:pt idx="1592">
                  <c:v>7.1999816894540345</c:v>
                </c:pt>
                <c:pt idx="1593">
                  <c:v>8.6399841308600003</c:v>
                </c:pt>
                <c:pt idx="1594">
                  <c:v>8.3699951171880116</c:v>
                </c:pt>
                <c:pt idx="1595">
                  <c:v>7.9299926757820458</c:v>
                </c:pt>
                <c:pt idx="1596">
                  <c:v>7.5299987792970455</c:v>
                </c:pt>
                <c:pt idx="1597">
                  <c:v>8.1799926757820458</c:v>
                </c:pt>
                <c:pt idx="1598">
                  <c:v>7.010009765625</c:v>
                </c:pt>
                <c:pt idx="1599">
                  <c:v>7.3099975585940342</c:v>
                </c:pt>
                <c:pt idx="1600">
                  <c:v>9.1499938964850003</c:v>
                </c:pt>
                <c:pt idx="1601">
                  <c:v>9.3200073242190342</c:v>
                </c:pt>
                <c:pt idx="1602">
                  <c:v>8.9299926757820458</c:v>
                </c:pt>
                <c:pt idx="1603">
                  <c:v>8.8500061035160229</c:v>
                </c:pt>
                <c:pt idx="1604">
                  <c:v>8.6699829101570458</c:v>
                </c:pt>
                <c:pt idx="1605">
                  <c:v>7.7099914550790345</c:v>
                </c:pt>
                <c:pt idx="1606">
                  <c:v>9.1399841308600003</c:v>
                </c:pt>
                <c:pt idx="1607">
                  <c:v>8.3500061035160229</c:v>
                </c:pt>
                <c:pt idx="1608">
                  <c:v>9.2699890136720455</c:v>
                </c:pt>
                <c:pt idx="1609">
                  <c:v>8.8399963378910229</c:v>
                </c:pt>
                <c:pt idx="1610">
                  <c:v>7.0700073242190342</c:v>
                </c:pt>
                <c:pt idx="1611">
                  <c:v>5.7099914550790345</c:v>
                </c:pt>
                <c:pt idx="1612">
                  <c:v>8.6199951171880116</c:v>
                </c:pt>
                <c:pt idx="1613">
                  <c:v>8.4800109863290345</c:v>
                </c:pt>
                <c:pt idx="1614">
                  <c:v>8.9800109863290345</c:v>
                </c:pt>
                <c:pt idx="1615">
                  <c:v>8.1399841308600003</c:v>
                </c:pt>
                <c:pt idx="1616">
                  <c:v>7.7900085449220455</c:v>
                </c:pt>
                <c:pt idx="1617">
                  <c:v>9.010009765625</c:v>
                </c:pt>
                <c:pt idx="1618">
                  <c:v>9.1499938964850003</c:v>
                </c:pt>
                <c:pt idx="1619">
                  <c:v>7.3399963378910229</c:v>
                </c:pt>
                <c:pt idx="1620">
                  <c:v>6.8299865722660229</c:v>
                </c:pt>
                <c:pt idx="1621">
                  <c:v>6.1699829101570458</c:v>
                </c:pt>
                <c:pt idx="1622">
                  <c:v>6.25</c:v>
                </c:pt>
                <c:pt idx="1623">
                  <c:v>6.9700012207040345</c:v>
                </c:pt>
                <c:pt idx="1624">
                  <c:v>8.0899963378910229</c:v>
                </c:pt>
                <c:pt idx="1625">
                  <c:v>6.7200012207040345</c:v>
                </c:pt>
                <c:pt idx="1626">
                  <c:v>8.75</c:v>
                </c:pt>
                <c:pt idx="1627">
                  <c:v>7.75</c:v>
                </c:pt>
                <c:pt idx="1628">
                  <c:v>7.9400024414070458</c:v>
                </c:pt>
                <c:pt idx="1629">
                  <c:v>8.4800109863290345</c:v>
                </c:pt>
                <c:pt idx="1630">
                  <c:v>8.5700073242190342</c:v>
                </c:pt>
                <c:pt idx="1631">
                  <c:v>7.8599853515630116</c:v>
                </c:pt>
                <c:pt idx="1632">
                  <c:v>6.010009765625</c:v>
                </c:pt>
                <c:pt idx="1633">
                  <c:v>6.739990234375</c:v>
                </c:pt>
                <c:pt idx="1634">
                  <c:v>8.0599975585940342</c:v>
                </c:pt>
                <c:pt idx="1635">
                  <c:v>7.3299865722660229</c:v>
                </c:pt>
                <c:pt idx="1636">
                  <c:v>6.4199829101570458</c:v>
                </c:pt>
                <c:pt idx="1637">
                  <c:v>6.5</c:v>
                </c:pt>
                <c:pt idx="1638">
                  <c:v>7.0400085449220455</c:v>
                </c:pt>
                <c:pt idx="1639">
                  <c:v>7.6999816894540345</c:v>
                </c:pt>
                <c:pt idx="1640">
                  <c:v>7.989990234375</c:v>
                </c:pt>
                <c:pt idx="1641">
                  <c:v>5.5799865722660229</c:v>
                </c:pt>
                <c:pt idx="1642">
                  <c:v>5.2300109863290345</c:v>
                </c:pt>
                <c:pt idx="1643">
                  <c:v>6.0499877929690342</c:v>
                </c:pt>
                <c:pt idx="1644">
                  <c:v>5.7799987792970455</c:v>
                </c:pt>
                <c:pt idx="1645">
                  <c:v>5.8500061035160229</c:v>
                </c:pt>
                <c:pt idx="1646">
                  <c:v>6.0899963378910229</c:v>
                </c:pt>
                <c:pt idx="1647">
                  <c:v>8.25</c:v>
                </c:pt>
                <c:pt idx="1648">
                  <c:v>8.239990234375</c:v>
                </c:pt>
                <c:pt idx="1649">
                  <c:v>9.0299987792970455</c:v>
                </c:pt>
                <c:pt idx="1650">
                  <c:v>7.8699951171880116</c:v>
                </c:pt>
                <c:pt idx="1651">
                  <c:v>8.6000061035160229</c:v>
                </c:pt>
                <c:pt idx="1652">
                  <c:v>8.0799865722660229</c:v>
                </c:pt>
                <c:pt idx="1653">
                  <c:v>5.760009765625</c:v>
                </c:pt>
                <c:pt idx="1654">
                  <c:v>8.1300048828130116</c:v>
                </c:pt>
                <c:pt idx="1655">
                  <c:v>6.1799926757820458</c:v>
                </c:pt>
                <c:pt idx="1656">
                  <c:v>5.8699951171880116</c:v>
                </c:pt>
                <c:pt idx="1657">
                  <c:v>5.3599853515630116</c:v>
                </c:pt>
                <c:pt idx="1658">
                  <c:v>5.9599914550790345</c:v>
                </c:pt>
                <c:pt idx="1659">
                  <c:v>6.760009765625</c:v>
                </c:pt>
                <c:pt idx="1660">
                  <c:v>7.5799865722660229</c:v>
                </c:pt>
                <c:pt idx="1661">
                  <c:v>7.8800048828130116</c:v>
                </c:pt>
                <c:pt idx="1662">
                  <c:v>7.8299865722660229</c:v>
                </c:pt>
                <c:pt idx="1663">
                  <c:v>7.7799987792970455</c:v>
                </c:pt>
                <c:pt idx="1664">
                  <c:v>7.6900024414070458</c:v>
                </c:pt>
                <c:pt idx="1665">
                  <c:v>7.7799987792970455</c:v>
                </c:pt>
                <c:pt idx="1666">
                  <c:v>7.8599853515630116</c:v>
                </c:pt>
                <c:pt idx="1667">
                  <c:v>7.5700073242190342</c:v>
                </c:pt>
                <c:pt idx="1668">
                  <c:v>7.3899841308600003</c:v>
                </c:pt>
                <c:pt idx="1669">
                  <c:v>7.4800109863290345</c:v>
                </c:pt>
                <c:pt idx="1670">
                  <c:v>7.7099914550790345</c:v>
                </c:pt>
                <c:pt idx="1671">
                  <c:v>8.5400085449220455</c:v>
                </c:pt>
                <c:pt idx="1672">
                  <c:v>8.989990234375</c:v>
                </c:pt>
                <c:pt idx="1673">
                  <c:v>8.8699951171880116</c:v>
                </c:pt>
                <c:pt idx="1674">
                  <c:v>9.1000061035160229</c:v>
                </c:pt>
                <c:pt idx="1675">
                  <c:v>9.6699829101570458</c:v>
                </c:pt>
                <c:pt idx="1676">
                  <c:v>9.3500061035160229</c:v>
                </c:pt>
                <c:pt idx="1677">
                  <c:v>9.8299865722660229</c:v>
                </c:pt>
                <c:pt idx="1678">
                  <c:v>10.049987792969034</c:v>
                </c:pt>
                <c:pt idx="1679">
                  <c:v>9.7900085449220455</c:v>
                </c:pt>
                <c:pt idx="1680">
                  <c:v>9.8299865722660229</c:v>
                </c:pt>
                <c:pt idx="1681">
                  <c:v>9.8800048828130116</c:v>
                </c:pt>
                <c:pt idx="1682">
                  <c:v>9.5799865722660229</c:v>
                </c:pt>
                <c:pt idx="1683">
                  <c:v>8.6300048828130116</c:v>
                </c:pt>
                <c:pt idx="1684">
                  <c:v>7.7799987792970455</c:v>
                </c:pt>
                <c:pt idx="1685">
                  <c:v>7.2999877929690342</c:v>
                </c:pt>
                <c:pt idx="1686">
                  <c:v>7.5</c:v>
                </c:pt>
                <c:pt idx="1687">
                  <c:v>6.4499816894540345</c:v>
                </c:pt>
                <c:pt idx="1688">
                  <c:v>7.4199829101570458</c:v>
                </c:pt>
                <c:pt idx="1689">
                  <c:v>7.3299865722660229</c:v>
                </c:pt>
                <c:pt idx="1690">
                  <c:v>7.8599853515630116</c:v>
                </c:pt>
                <c:pt idx="1691">
                  <c:v>7.5499877929690342</c:v>
                </c:pt>
                <c:pt idx="1692">
                  <c:v>7.5899963378910229</c:v>
                </c:pt>
                <c:pt idx="1693">
                  <c:v>6.8899841308600003</c:v>
                </c:pt>
                <c:pt idx="1694">
                  <c:v>7.9100036621100003</c:v>
                </c:pt>
                <c:pt idx="1695">
                  <c:v>8.2300109863290345</c:v>
                </c:pt>
                <c:pt idx="1696">
                  <c:v>8.9299926757820458</c:v>
                </c:pt>
                <c:pt idx="1697">
                  <c:v>8.3899841308600003</c:v>
                </c:pt>
                <c:pt idx="1698">
                  <c:v>8.75</c:v>
                </c:pt>
                <c:pt idx="1699">
                  <c:v>8.8699951171880116</c:v>
                </c:pt>
                <c:pt idx="1700">
                  <c:v>8.510009765625</c:v>
                </c:pt>
                <c:pt idx="1701">
                  <c:v>8.5799865722660229</c:v>
                </c:pt>
                <c:pt idx="1702">
                  <c:v>8.8099975585940342</c:v>
                </c:pt>
                <c:pt idx="1703">
                  <c:v>8.4599914550790345</c:v>
                </c:pt>
                <c:pt idx="1704">
                  <c:v>8.1300048828130116</c:v>
                </c:pt>
                <c:pt idx="1705">
                  <c:v>8.0899963378910229</c:v>
                </c:pt>
                <c:pt idx="1706">
                  <c:v>8.6699829101570458</c:v>
                </c:pt>
                <c:pt idx="1707">
                  <c:v>8.6499938964850003</c:v>
                </c:pt>
                <c:pt idx="1708">
                  <c:v>9.5400085449220455</c:v>
                </c:pt>
                <c:pt idx="1709">
                  <c:v>8.5199890136720455</c:v>
                </c:pt>
                <c:pt idx="1710">
                  <c:v>8.0400085449220455</c:v>
                </c:pt>
                <c:pt idx="1711">
                  <c:v>8.4499816894540345</c:v>
                </c:pt>
                <c:pt idx="1712">
                  <c:v>8.3899841308600003</c:v>
                </c:pt>
                <c:pt idx="1713">
                  <c:v>8.8599853515630116</c:v>
                </c:pt>
                <c:pt idx="1714">
                  <c:v>9.1399841308600003</c:v>
                </c:pt>
                <c:pt idx="1715">
                  <c:v>9.5199890136720455</c:v>
                </c:pt>
                <c:pt idx="1716">
                  <c:v>9.1399841308600003</c:v>
                </c:pt>
                <c:pt idx="1717">
                  <c:v>8.4199829101570458</c:v>
                </c:pt>
                <c:pt idx="1718">
                  <c:v>9.5199890136720455</c:v>
                </c:pt>
                <c:pt idx="1719">
                  <c:v>8.9100036621100003</c:v>
                </c:pt>
                <c:pt idx="1720">
                  <c:v>9.3099975585940342</c:v>
                </c:pt>
                <c:pt idx="1721">
                  <c:v>9.4299926757820458</c:v>
                </c:pt>
                <c:pt idx="1722">
                  <c:v>9.1900024414070458</c:v>
                </c:pt>
                <c:pt idx="1723">
                  <c:v>9.5599975585940342</c:v>
                </c:pt>
                <c:pt idx="1724">
                  <c:v>9.1499938964850003</c:v>
                </c:pt>
                <c:pt idx="1725">
                  <c:v>8.9400024414070458</c:v>
                </c:pt>
                <c:pt idx="1726">
                  <c:v>9.5899963378910229</c:v>
                </c:pt>
                <c:pt idx="1727">
                  <c:v>9.4599914550790345</c:v>
                </c:pt>
                <c:pt idx="1728">
                  <c:v>8.8699951171880116</c:v>
                </c:pt>
                <c:pt idx="1729">
                  <c:v>8.9700012207040345</c:v>
                </c:pt>
                <c:pt idx="1730">
                  <c:v>9.2699890136720455</c:v>
                </c:pt>
                <c:pt idx="1731">
                  <c:v>9.6499938964850003</c:v>
                </c:pt>
                <c:pt idx="1732">
                  <c:v>9.3299865722660229</c:v>
                </c:pt>
                <c:pt idx="1733">
                  <c:v>9.489990234375</c:v>
                </c:pt>
                <c:pt idx="1734">
                  <c:v>9.5499877929690342</c:v>
                </c:pt>
                <c:pt idx="1735">
                  <c:v>9.510009765625</c:v>
                </c:pt>
                <c:pt idx="1736">
                  <c:v>9.510009765625</c:v>
                </c:pt>
                <c:pt idx="1737">
                  <c:v>9.5899963378910229</c:v>
                </c:pt>
                <c:pt idx="1738">
                  <c:v>9.6799926757820458</c:v>
                </c:pt>
                <c:pt idx="1739">
                  <c:v>9.6600036621100003</c:v>
                </c:pt>
                <c:pt idx="1740">
                  <c:v>9.1600036621100003</c:v>
                </c:pt>
                <c:pt idx="1741">
                  <c:v>9.2300109863290345</c:v>
                </c:pt>
                <c:pt idx="1742">
                  <c:v>9.260009765625</c:v>
                </c:pt>
                <c:pt idx="1743">
                  <c:v>9.6199951171880116</c:v>
                </c:pt>
                <c:pt idx="1744">
                  <c:v>9.8200073242190342</c:v>
                </c:pt>
                <c:pt idx="1745">
                  <c:v>9.6300048828130116</c:v>
                </c:pt>
                <c:pt idx="1746">
                  <c:v>9.6499938964850003</c:v>
                </c:pt>
                <c:pt idx="1747">
                  <c:v>9.75</c:v>
                </c:pt>
                <c:pt idx="1748">
                  <c:v>9.8099975585940342</c:v>
                </c:pt>
                <c:pt idx="1749">
                  <c:v>9.760009765625</c:v>
                </c:pt>
                <c:pt idx="1750">
                  <c:v>9.7099914550790345</c:v>
                </c:pt>
                <c:pt idx="1751">
                  <c:v>9.7799987792970455</c:v>
                </c:pt>
                <c:pt idx="1752">
                  <c:v>9.8200073242190342</c:v>
                </c:pt>
                <c:pt idx="1753">
                  <c:v>9.8599853515630116</c:v>
                </c:pt>
                <c:pt idx="1754">
                  <c:v>9.8099975585940342</c:v>
                </c:pt>
                <c:pt idx="1755">
                  <c:v>9.8299865722660229</c:v>
                </c:pt>
                <c:pt idx="1756">
                  <c:v>9.7999877929690342</c:v>
                </c:pt>
                <c:pt idx="1757">
                  <c:v>9.8200073242190342</c:v>
                </c:pt>
                <c:pt idx="1758">
                  <c:v>9.8899841308600003</c:v>
                </c:pt>
                <c:pt idx="1759">
                  <c:v>9.8500061035160229</c:v>
                </c:pt>
                <c:pt idx="1760">
                  <c:v>9.8899841308600003</c:v>
                </c:pt>
                <c:pt idx="1761">
                  <c:v>9.8699951171880116</c:v>
                </c:pt>
                <c:pt idx="1762">
                  <c:v>9.9499816894540345</c:v>
                </c:pt>
                <c:pt idx="1763">
                  <c:v>9.8999938964850003</c:v>
                </c:pt>
                <c:pt idx="1764">
                  <c:v>9.8200073242190342</c:v>
                </c:pt>
                <c:pt idx="1765">
                  <c:v>9.8699951171880116</c:v>
                </c:pt>
                <c:pt idx="1766">
                  <c:v>9.8399963378910229</c:v>
                </c:pt>
                <c:pt idx="1767">
                  <c:v>9.8500061035160229</c:v>
                </c:pt>
                <c:pt idx="1768">
                  <c:v>9.8899841308600003</c:v>
                </c:pt>
                <c:pt idx="1769">
                  <c:v>9.8800048828130116</c:v>
                </c:pt>
                <c:pt idx="1770">
                  <c:v>9.8899841308600003</c:v>
                </c:pt>
                <c:pt idx="1771">
                  <c:v>9.7699890136720455</c:v>
                </c:pt>
                <c:pt idx="1772">
                  <c:v>9.8299865722660229</c:v>
                </c:pt>
                <c:pt idx="1773">
                  <c:v>9.8399963378910229</c:v>
                </c:pt>
                <c:pt idx="1774">
                  <c:v>9.760009765625</c:v>
                </c:pt>
                <c:pt idx="1775">
                  <c:v>9.8500061035160229</c:v>
                </c:pt>
                <c:pt idx="1776">
                  <c:v>9.8800048828130116</c:v>
                </c:pt>
                <c:pt idx="1777">
                  <c:v>9.9400024414070458</c:v>
                </c:pt>
                <c:pt idx="1778">
                  <c:v>9.8899841308600003</c:v>
                </c:pt>
                <c:pt idx="1779">
                  <c:v>9.8599853515630116</c:v>
                </c:pt>
                <c:pt idx="1780">
                  <c:v>9.8200073242190342</c:v>
                </c:pt>
                <c:pt idx="1781">
                  <c:v>9.7999877929690342</c:v>
                </c:pt>
                <c:pt idx="1782">
                  <c:v>9.8800048828130116</c:v>
                </c:pt>
                <c:pt idx="1783">
                  <c:v>9.9299926757820458</c:v>
                </c:pt>
                <c:pt idx="1784">
                  <c:v>9.8099975585940342</c:v>
                </c:pt>
                <c:pt idx="1785">
                  <c:v>9.8399963378910229</c:v>
                </c:pt>
                <c:pt idx="1786">
                  <c:v>9.8299865722660229</c:v>
                </c:pt>
                <c:pt idx="1787">
                  <c:v>9.8500061035160229</c:v>
                </c:pt>
                <c:pt idx="1788">
                  <c:v>9.8699951171880116</c:v>
                </c:pt>
                <c:pt idx="1789">
                  <c:v>9.8699951171880116</c:v>
                </c:pt>
                <c:pt idx="1790">
                  <c:v>9.8500061035160229</c:v>
                </c:pt>
                <c:pt idx="1791">
                  <c:v>9.8500061035160229</c:v>
                </c:pt>
                <c:pt idx="1792">
                  <c:v>9.8099975585940342</c:v>
                </c:pt>
                <c:pt idx="1793">
                  <c:v>9.8999938964850003</c:v>
                </c:pt>
                <c:pt idx="1794">
                  <c:v>9.9100036621100003</c:v>
                </c:pt>
                <c:pt idx="1795">
                  <c:v>9.8599853515630116</c:v>
                </c:pt>
                <c:pt idx="1796">
                  <c:v>9.8899841308600003</c:v>
                </c:pt>
                <c:pt idx="1797">
                  <c:v>9.9100036621100003</c:v>
                </c:pt>
                <c:pt idx="1798">
                  <c:v>9.8500061035160229</c:v>
                </c:pt>
                <c:pt idx="1799">
                  <c:v>9.8699951171880116</c:v>
                </c:pt>
                <c:pt idx="1800">
                  <c:v>9.9299926757820458</c:v>
                </c:pt>
                <c:pt idx="1801">
                  <c:v>9.9400024414070458</c:v>
                </c:pt>
                <c:pt idx="1802">
                  <c:v>9.9599914550790345</c:v>
                </c:pt>
                <c:pt idx="1803">
                  <c:v>9.9700012207040345</c:v>
                </c:pt>
                <c:pt idx="1804">
                  <c:v>9.9599914550790345</c:v>
                </c:pt>
                <c:pt idx="1805">
                  <c:v>9.9100036621100003</c:v>
                </c:pt>
                <c:pt idx="1806">
                  <c:v>9.9199829101570458</c:v>
                </c:pt>
                <c:pt idx="1807">
                  <c:v>9.9400024414070458</c:v>
                </c:pt>
                <c:pt idx="1808">
                  <c:v>9.9499816894540345</c:v>
                </c:pt>
                <c:pt idx="1809">
                  <c:v>9.9599914550790345</c:v>
                </c:pt>
                <c:pt idx="1810">
                  <c:v>9.9499816894540345</c:v>
                </c:pt>
                <c:pt idx="1811">
                  <c:v>9.9400024414070458</c:v>
                </c:pt>
                <c:pt idx="1812">
                  <c:v>9.9100036621100003</c:v>
                </c:pt>
                <c:pt idx="1813">
                  <c:v>9.8899841308600003</c:v>
                </c:pt>
                <c:pt idx="1814">
                  <c:v>9.9199829101570458</c:v>
                </c:pt>
                <c:pt idx="1815">
                  <c:v>9.9100036621100003</c:v>
                </c:pt>
                <c:pt idx="1816">
                  <c:v>9.9199829101570458</c:v>
                </c:pt>
                <c:pt idx="1817">
                  <c:v>9.9400024414070458</c:v>
                </c:pt>
                <c:pt idx="1818">
                  <c:v>9.9400024414070458</c:v>
                </c:pt>
                <c:pt idx="1819">
                  <c:v>9.9400024414070458</c:v>
                </c:pt>
                <c:pt idx="1820">
                  <c:v>9.9299926757820458</c:v>
                </c:pt>
                <c:pt idx="1821">
                  <c:v>9.9400024414070458</c:v>
                </c:pt>
                <c:pt idx="1822">
                  <c:v>9.9199829101570458</c:v>
                </c:pt>
                <c:pt idx="1823">
                  <c:v>9.9499816894540345</c:v>
                </c:pt>
                <c:pt idx="1824">
                  <c:v>9.9199829101570458</c:v>
                </c:pt>
                <c:pt idx="1825">
                  <c:v>9.9299926757820458</c:v>
                </c:pt>
                <c:pt idx="1826">
                  <c:v>9.9400024414070458</c:v>
                </c:pt>
                <c:pt idx="1827">
                  <c:v>9.9299926757820458</c:v>
                </c:pt>
                <c:pt idx="1828">
                  <c:v>9.9400024414070458</c:v>
                </c:pt>
                <c:pt idx="1829">
                  <c:v>9.9400024414070458</c:v>
                </c:pt>
                <c:pt idx="1830">
                  <c:v>9.9400024414070458</c:v>
                </c:pt>
                <c:pt idx="1831">
                  <c:v>9.9499816894540345</c:v>
                </c:pt>
                <c:pt idx="1832">
                  <c:v>9.9299926757820458</c:v>
                </c:pt>
                <c:pt idx="1833">
                  <c:v>9.9400024414070458</c:v>
                </c:pt>
                <c:pt idx="1834">
                  <c:v>9.9400024414070458</c:v>
                </c:pt>
                <c:pt idx="1835">
                  <c:v>9.9499816894540345</c:v>
                </c:pt>
                <c:pt idx="1836">
                  <c:v>9.9499816894540345</c:v>
                </c:pt>
                <c:pt idx="1837">
                  <c:v>9.9400024414070458</c:v>
                </c:pt>
                <c:pt idx="1838">
                  <c:v>9.9100036621100003</c:v>
                </c:pt>
                <c:pt idx="1839">
                  <c:v>9.9199829101570458</c:v>
                </c:pt>
                <c:pt idx="1840">
                  <c:v>9.9100036621100003</c:v>
                </c:pt>
                <c:pt idx="1841">
                  <c:v>9.9199829101570458</c:v>
                </c:pt>
                <c:pt idx="1842">
                  <c:v>9.9199829101570458</c:v>
                </c:pt>
                <c:pt idx="1843">
                  <c:v>9.9100036621100003</c:v>
                </c:pt>
                <c:pt idx="1844">
                  <c:v>9.8999938964850003</c:v>
                </c:pt>
                <c:pt idx="1845">
                  <c:v>9.8899841308600003</c:v>
                </c:pt>
                <c:pt idx="1846">
                  <c:v>9.9199829101570458</c:v>
                </c:pt>
                <c:pt idx="1847">
                  <c:v>9.8800048828130116</c:v>
                </c:pt>
                <c:pt idx="1848">
                  <c:v>9.8699951171880116</c:v>
                </c:pt>
                <c:pt idx="1849">
                  <c:v>9.8500061035160229</c:v>
                </c:pt>
                <c:pt idx="1850">
                  <c:v>9.8399963378910229</c:v>
                </c:pt>
                <c:pt idx="1851">
                  <c:v>9.7999877929690342</c:v>
                </c:pt>
                <c:pt idx="1852">
                  <c:v>9.8099975585940342</c:v>
                </c:pt>
                <c:pt idx="1853">
                  <c:v>9.8699951171880116</c:v>
                </c:pt>
                <c:pt idx="1854">
                  <c:v>9.8200073242190342</c:v>
                </c:pt>
                <c:pt idx="1855">
                  <c:v>9.8399963378910229</c:v>
                </c:pt>
                <c:pt idx="1856">
                  <c:v>9.8099975585940342</c:v>
                </c:pt>
                <c:pt idx="1857">
                  <c:v>9.8500061035160229</c:v>
                </c:pt>
                <c:pt idx="1858">
                  <c:v>9.8399963378910229</c:v>
                </c:pt>
                <c:pt idx="1859">
                  <c:v>9.8299865722660229</c:v>
                </c:pt>
                <c:pt idx="1860">
                  <c:v>9.8399963378910229</c:v>
                </c:pt>
                <c:pt idx="1861">
                  <c:v>9.8500061035160229</c:v>
                </c:pt>
                <c:pt idx="1862">
                  <c:v>9.7900085449220455</c:v>
                </c:pt>
                <c:pt idx="1863">
                  <c:v>9.8299865722660229</c:v>
                </c:pt>
                <c:pt idx="1864">
                  <c:v>9.7699890136720455</c:v>
                </c:pt>
                <c:pt idx="1865">
                  <c:v>9.7699890136720455</c:v>
                </c:pt>
                <c:pt idx="1866">
                  <c:v>9.7900085449220455</c:v>
                </c:pt>
                <c:pt idx="1867">
                  <c:v>9.8399963378910229</c:v>
                </c:pt>
                <c:pt idx="1868">
                  <c:v>9.8099975585940342</c:v>
                </c:pt>
                <c:pt idx="1869">
                  <c:v>9.8299865722660229</c:v>
                </c:pt>
                <c:pt idx="1870">
                  <c:v>9.7699890136720455</c:v>
                </c:pt>
                <c:pt idx="1871">
                  <c:v>9.7799987792970455</c:v>
                </c:pt>
                <c:pt idx="1872">
                  <c:v>9.5799865722660229</c:v>
                </c:pt>
                <c:pt idx="1873">
                  <c:v>9.6799926757820458</c:v>
                </c:pt>
                <c:pt idx="1874">
                  <c:v>9.7900085449220455</c:v>
                </c:pt>
                <c:pt idx="1875">
                  <c:v>9.7799987792970455</c:v>
                </c:pt>
                <c:pt idx="1876">
                  <c:v>9.7699890136720455</c:v>
                </c:pt>
                <c:pt idx="1877">
                  <c:v>9.75</c:v>
                </c:pt>
                <c:pt idx="1878">
                  <c:v>9.7699890136720455</c:v>
                </c:pt>
                <c:pt idx="1879">
                  <c:v>9.7699890136720455</c:v>
                </c:pt>
                <c:pt idx="1880">
                  <c:v>9.7900085449220455</c:v>
                </c:pt>
                <c:pt idx="1881">
                  <c:v>9.8200073242190342</c:v>
                </c:pt>
                <c:pt idx="1882">
                  <c:v>9.8200073242190342</c:v>
                </c:pt>
                <c:pt idx="1883">
                  <c:v>9.7300109863290345</c:v>
                </c:pt>
                <c:pt idx="1884">
                  <c:v>9.6999816894540345</c:v>
                </c:pt>
                <c:pt idx="1885">
                  <c:v>9.6900024414070458</c:v>
                </c:pt>
                <c:pt idx="1886">
                  <c:v>9.7200012207040345</c:v>
                </c:pt>
                <c:pt idx="1887">
                  <c:v>9.6999816894540345</c:v>
                </c:pt>
                <c:pt idx="1888">
                  <c:v>9.6799926757820458</c:v>
                </c:pt>
                <c:pt idx="1889">
                  <c:v>9.6499938964850003</c:v>
                </c:pt>
                <c:pt idx="1890">
                  <c:v>9.6600036621100003</c:v>
                </c:pt>
                <c:pt idx="1891">
                  <c:v>9.739990234375</c:v>
                </c:pt>
                <c:pt idx="1892">
                  <c:v>9.75</c:v>
                </c:pt>
                <c:pt idx="1893">
                  <c:v>9.739990234375</c:v>
                </c:pt>
                <c:pt idx="1894">
                  <c:v>9.6799926757820458</c:v>
                </c:pt>
                <c:pt idx="1895">
                  <c:v>9.6799926757820458</c:v>
                </c:pt>
                <c:pt idx="1896">
                  <c:v>9.6699829101570458</c:v>
                </c:pt>
                <c:pt idx="1897">
                  <c:v>9.6699829101570458</c:v>
                </c:pt>
                <c:pt idx="1898">
                  <c:v>9.6900024414070458</c:v>
                </c:pt>
                <c:pt idx="1899">
                  <c:v>9.6999816894540345</c:v>
                </c:pt>
                <c:pt idx="1900">
                  <c:v>9.6900024414070458</c:v>
                </c:pt>
                <c:pt idx="1901">
                  <c:v>9.6300048828130116</c:v>
                </c:pt>
                <c:pt idx="1902">
                  <c:v>9.5599975585940342</c:v>
                </c:pt>
                <c:pt idx="1903">
                  <c:v>9.4800109863290345</c:v>
                </c:pt>
                <c:pt idx="1904">
                  <c:v>9.5799865722660229</c:v>
                </c:pt>
                <c:pt idx="1905">
                  <c:v>9.489990234375</c:v>
                </c:pt>
                <c:pt idx="1906">
                  <c:v>9.5599975585940342</c:v>
                </c:pt>
                <c:pt idx="1907">
                  <c:v>9.5700073242190342</c:v>
                </c:pt>
                <c:pt idx="1908">
                  <c:v>9.5299987792970455</c:v>
                </c:pt>
                <c:pt idx="1909">
                  <c:v>9.5700073242190342</c:v>
                </c:pt>
                <c:pt idx="1910">
                  <c:v>9.5700073242190342</c:v>
                </c:pt>
                <c:pt idx="1911">
                  <c:v>9.5700073242190342</c:v>
                </c:pt>
                <c:pt idx="1912">
                  <c:v>9.5599975585940342</c:v>
                </c:pt>
                <c:pt idx="1913">
                  <c:v>9.6000061035160229</c:v>
                </c:pt>
                <c:pt idx="1914">
                  <c:v>9.4800109863290345</c:v>
                </c:pt>
                <c:pt idx="1915">
                  <c:v>9.4400024414070458</c:v>
                </c:pt>
                <c:pt idx="1916">
                  <c:v>9.5299987792970455</c:v>
                </c:pt>
                <c:pt idx="1917">
                  <c:v>9.5700073242190342</c:v>
                </c:pt>
                <c:pt idx="1918">
                  <c:v>9.6199951171880116</c:v>
                </c:pt>
                <c:pt idx="1919">
                  <c:v>9.6099853515630116</c:v>
                </c:pt>
                <c:pt idx="1920">
                  <c:v>9.5899963378910229</c:v>
                </c:pt>
                <c:pt idx="1921">
                  <c:v>9.6000061035160229</c:v>
                </c:pt>
                <c:pt idx="1922">
                  <c:v>9.6099853515630116</c:v>
                </c:pt>
                <c:pt idx="1923">
                  <c:v>9.5700073242190342</c:v>
                </c:pt>
                <c:pt idx="1924">
                  <c:v>9.5499877929690342</c:v>
                </c:pt>
                <c:pt idx="1925">
                  <c:v>9.5799865722660229</c:v>
                </c:pt>
                <c:pt idx="1926">
                  <c:v>9.510009765625</c:v>
                </c:pt>
                <c:pt idx="1927">
                  <c:v>9.6199951171880116</c:v>
                </c:pt>
                <c:pt idx="1928">
                  <c:v>11.600006103516023</c:v>
                </c:pt>
                <c:pt idx="1929">
                  <c:v>11.5</c:v>
                </c:pt>
                <c:pt idx="1930">
                  <c:v>11.440002441407046</c:v>
                </c:pt>
                <c:pt idx="1931">
                  <c:v>11.540008544922046</c:v>
                </c:pt>
                <c:pt idx="1932">
                  <c:v>11.559997558594034</c:v>
                </c:pt>
                <c:pt idx="1933">
                  <c:v>11.589996337891023</c:v>
                </c:pt>
                <c:pt idx="1934">
                  <c:v>11.540008544922046</c:v>
                </c:pt>
                <c:pt idx="1935">
                  <c:v>11.529998779297046</c:v>
                </c:pt>
                <c:pt idx="1936">
                  <c:v>11.519989013672046</c:v>
                </c:pt>
                <c:pt idx="1937">
                  <c:v>11.549987792969034</c:v>
                </c:pt>
                <c:pt idx="1938">
                  <c:v>11.540008544922046</c:v>
                </c:pt>
                <c:pt idx="1939">
                  <c:v>11.449981689454034</c:v>
                </c:pt>
                <c:pt idx="1940">
                  <c:v>11.399993896485</c:v>
                </c:pt>
                <c:pt idx="1941">
                  <c:v>11.399993896485</c:v>
                </c:pt>
                <c:pt idx="1942">
                  <c:v>11.510009765625</c:v>
                </c:pt>
                <c:pt idx="1943">
                  <c:v>11.519989013672046</c:v>
                </c:pt>
                <c:pt idx="1944">
                  <c:v>11.5</c:v>
                </c:pt>
                <c:pt idx="1945">
                  <c:v>11.480010986329034</c:v>
                </c:pt>
                <c:pt idx="1946">
                  <c:v>11.459991455079034</c:v>
                </c:pt>
                <c:pt idx="1947">
                  <c:v>11.429992675782046</c:v>
                </c:pt>
                <c:pt idx="1948">
                  <c:v>11.5</c:v>
                </c:pt>
                <c:pt idx="1949">
                  <c:v>11.429992675782046</c:v>
                </c:pt>
                <c:pt idx="1950">
                  <c:v>11.419982910157046</c:v>
                </c:pt>
                <c:pt idx="1951">
                  <c:v>11.380004882813012</c:v>
                </c:pt>
                <c:pt idx="1952">
                  <c:v>11.470001220704034</c:v>
                </c:pt>
                <c:pt idx="1953">
                  <c:v>11.41000366211</c:v>
                </c:pt>
                <c:pt idx="1954">
                  <c:v>11.459991455079034</c:v>
                </c:pt>
                <c:pt idx="1955">
                  <c:v>11.459991455079034</c:v>
                </c:pt>
                <c:pt idx="1956">
                  <c:v>11.429992675782046</c:v>
                </c:pt>
                <c:pt idx="1957">
                  <c:v>11.429992675782046</c:v>
                </c:pt>
                <c:pt idx="1958">
                  <c:v>11.359985351563012</c:v>
                </c:pt>
                <c:pt idx="1959">
                  <c:v>11.260009765625</c:v>
                </c:pt>
                <c:pt idx="1960">
                  <c:v>11.260009765625</c:v>
                </c:pt>
                <c:pt idx="1961">
                  <c:v>11.339996337891023</c:v>
                </c:pt>
                <c:pt idx="1962">
                  <c:v>11.380004882813012</c:v>
                </c:pt>
                <c:pt idx="1963">
                  <c:v>11.41000366211</c:v>
                </c:pt>
                <c:pt idx="1964">
                  <c:v>11.329986572266023</c:v>
                </c:pt>
                <c:pt idx="1965">
                  <c:v>11.350006103516023</c:v>
                </c:pt>
                <c:pt idx="1966">
                  <c:v>11.369995117188012</c:v>
                </c:pt>
                <c:pt idx="1967">
                  <c:v>11.309997558594034</c:v>
                </c:pt>
                <c:pt idx="1968">
                  <c:v>11.339996337891023</c:v>
                </c:pt>
                <c:pt idx="1969">
                  <c:v>11.470001220704034</c:v>
                </c:pt>
                <c:pt idx="1970">
                  <c:v>11.480010986329034</c:v>
                </c:pt>
                <c:pt idx="1971">
                  <c:v>11.459991455079034</c:v>
                </c:pt>
                <c:pt idx="1972">
                  <c:v>11.309997558594034</c:v>
                </c:pt>
                <c:pt idx="1973">
                  <c:v>11.190002441407046</c:v>
                </c:pt>
                <c:pt idx="1974">
                  <c:v>11.279998779297046</c:v>
                </c:pt>
                <c:pt idx="1975">
                  <c:v>11.309997558594034</c:v>
                </c:pt>
                <c:pt idx="1976">
                  <c:v>11.279998779297046</c:v>
                </c:pt>
                <c:pt idx="1977">
                  <c:v>11.309997558594034</c:v>
                </c:pt>
                <c:pt idx="1978">
                  <c:v>11.299987792969034</c:v>
                </c:pt>
                <c:pt idx="1979">
                  <c:v>11.309997558594034</c:v>
                </c:pt>
                <c:pt idx="1980">
                  <c:v>11.260009765625</c:v>
                </c:pt>
                <c:pt idx="1981">
                  <c:v>11.179992675782046</c:v>
                </c:pt>
                <c:pt idx="1982">
                  <c:v>11.209991455079034</c:v>
                </c:pt>
                <c:pt idx="1983">
                  <c:v>11.220001220704034</c:v>
                </c:pt>
                <c:pt idx="1984">
                  <c:v>11.269989013672046</c:v>
                </c:pt>
                <c:pt idx="1985">
                  <c:v>11.399993896485</c:v>
                </c:pt>
                <c:pt idx="1986">
                  <c:v>11.429992675782046</c:v>
                </c:pt>
                <c:pt idx="1987">
                  <c:v>11.419982910157046</c:v>
                </c:pt>
                <c:pt idx="1988">
                  <c:v>11.380004882813012</c:v>
                </c:pt>
                <c:pt idx="1989">
                  <c:v>11.369995117188012</c:v>
                </c:pt>
                <c:pt idx="1990">
                  <c:v>11.299987792969034</c:v>
                </c:pt>
                <c:pt idx="1991">
                  <c:v>11.230010986329034</c:v>
                </c:pt>
                <c:pt idx="1992">
                  <c:v>11.109985351563012</c:v>
                </c:pt>
                <c:pt idx="1993">
                  <c:v>10.869995117188012</c:v>
                </c:pt>
                <c:pt idx="1994">
                  <c:v>10.820007324219034</c:v>
                </c:pt>
                <c:pt idx="1995">
                  <c:v>11.16000366211</c:v>
                </c:pt>
                <c:pt idx="1996">
                  <c:v>10.88998413086</c:v>
                </c:pt>
                <c:pt idx="1997">
                  <c:v>11.089996337891023</c:v>
                </c:pt>
                <c:pt idx="1998">
                  <c:v>11.149993896485</c:v>
                </c:pt>
                <c:pt idx="1999">
                  <c:v>11.290008544922046</c:v>
                </c:pt>
                <c:pt idx="2000">
                  <c:v>11.269989013672046</c:v>
                </c:pt>
                <c:pt idx="2001">
                  <c:v>11.190002441407046</c:v>
                </c:pt>
                <c:pt idx="2002">
                  <c:v>11.040008544922046</c:v>
                </c:pt>
                <c:pt idx="2003">
                  <c:v>11.100006103516023</c:v>
                </c:pt>
                <c:pt idx="2004">
                  <c:v>11.16000366211</c:v>
                </c:pt>
                <c:pt idx="2005">
                  <c:v>11.179992675782046</c:v>
                </c:pt>
                <c:pt idx="2006">
                  <c:v>11.13998413086</c:v>
                </c:pt>
                <c:pt idx="2007">
                  <c:v>11.16000366211</c:v>
                </c:pt>
                <c:pt idx="2008">
                  <c:v>11.109985351563012</c:v>
                </c:pt>
                <c:pt idx="2009">
                  <c:v>11.149993896485</c:v>
                </c:pt>
                <c:pt idx="2010">
                  <c:v>11.169982910157046</c:v>
                </c:pt>
                <c:pt idx="2011">
                  <c:v>11.299987792969034</c:v>
                </c:pt>
                <c:pt idx="2012">
                  <c:v>11.260009765625</c:v>
                </c:pt>
                <c:pt idx="2013">
                  <c:v>11.269989013672046</c:v>
                </c:pt>
                <c:pt idx="2014">
                  <c:v>11.269989013672046</c:v>
                </c:pt>
                <c:pt idx="2015">
                  <c:v>11.359985351563012</c:v>
                </c:pt>
                <c:pt idx="2016">
                  <c:v>11.190002441407046</c:v>
                </c:pt>
                <c:pt idx="2017">
                  <c:v>11.25</c:v>
                </c:pt>
                <c:pt idx="2018">
                  <c:v>11.320007324219034</c:v>
                </c:pt>
                <c:pt idx="2019">
                  <c:v>11.149993896485</c:v>
                </c:pt>
                <c:pt idx="2020">
                  <c:v>10.989990234375</c:v>
                </c:pt>
                <c:pt idx="2021">
                  <c:v>11.209991455079034</c:v>
                </c:pt>
                <c:pt idx="2022">
                  <c:v>10.829986572266023</c:v>
                </c:pt>
                <c:pt idx="2023">
                  <c:v>11</c:v>
                </c:pt>
                <c:pt idx="2024">
                  <c:v>11.239990234375</c:v>
                </c:pt>
                <c:pt idx="2025">
                  <c:v>11.190002441407046</c:v>
                </c:pt>
                <c:pt idx="2026">
                  <c:v>11.299987792969034</c:v>
                </c:pt>
                <c:pt idx="2027">
                  <c:v>11.320007324219034</c:v>
                </c:pt>
                <c:pt idx="2028">
                  <c:v>11.290008544922046</c:v>
                </c:pt>
                <c:pt idx="2029">
                  <c:v>11.16000366211</c:v>
                </c:pt>
                <c:pt idx="2030">
                  <c:v>11.190002441407046</c:v>
                </c:pt>
                <c:pt idx="2031">
                  <c:v>11.260009765625</c:v>
                </c:pt>
                <c:pt idx="2032">
                  <c:v>11.109985351563012</c:v>
                </c:pt>
                <c:pt idx="2033">
                  <c:v>11.260009765625</c:v>
                </c:pt>
                <c:pt idx="2034">
                  <c:v>11.179992675782046</c:v>
                </c:pt>
                <c:pt idx="2035">
                  <c:v>11.279998779297046</c:v>
                </c:pt>
                <c:pt idx="2036">
                  <c:v>11.199981689454034</c:v>
                </c:pt>
                <c:pt idx="2037">
                  <c:v>11.25</c:v>
                </c:pt>
                <c:pt idx="2038">
                  <c:v>11.16000366211</c:v>
                </c:pt>
                <c:pt idx="2039">
                  <c:v>11.209991455079034</c:v>
                </c:pt>
                <c:pt idx="2040">
                  <c:v>11.040008544922046</c:v>
                </c:pt>
                <c:pt idx="2041">
                  <c:v>11.299987792969034</c:v>
                </c:pt>
                <c:pt idx="2042">
                  <c:v>11.119995117188012</c:v>
                </c:pt>
                <c:pt idx="2043">
                  <c:v>11.190002441407046</c:v>
                </c:pt>
                <c:pt idx="2044">
                  <c:v>11.269989013672046</c:v>
                </c:pt>
                <c:pt idx="2045">
                  <c:v>11.260009765625</c:v>
                </c:pt>
                <c:pt idx="2046">
                  <c:v>11.199981689454034</c:v>
                </c:pt>
                <c:pt idx="2047">
                  <c:v>10.809997558594034</c:v>
                </c:pt>
                <c:pt idx="2048">
                  <c:v>11</c:v>
                </c:pt>
                <c:pt idx="2049">
                  <c:v>11.220001220704034</c:v>
                </c:pt>
                <c:pt idx="2050">
                  <c:v>11.169982910157046</c:v>
                </c:pt>
                <c:pt idx="2051">
                  <c:v>11.260009765625</c:v>
                </c:pt>
                <c:pt idx="2052">
                  <c:v>11.169982910157046</c:v>
                </c:pt>
                <c:pt idx="2053">
                  <c:v>11.190002441407046</c:v>
                </c:pt>
                <c:pt idx="2054">
                  <c:v>11.16000366211</c:v>
                </c:pt>
                <c:pt idx="2055">
                  <c:v>11.079986572266023</c:v>
                </c:pt>
                <c:pt idx="2056">
                  <c:v>11.13998413086</c:v>
                </c:pt>
                <c:pt idx="2057">
                  <c:v>10.869995117188012</c:v>
                </c:pt>
                <c:pt idx="2058">
                  <c:v>10.91000366211</c:v>
                </c:pt>
                <c:pt idx="2059">
                  <c:v>10.940002441407046</c:v>
                </c:pt>
                <c:pt idx="2060">
                  <c:v>10.730010986329034</c:v>
                </c:pt>
                <c:pt idx="2061">
                  <c:v>11.070007324219034</c:v>
                </c:pt>
                <c:pt idx="2062">
                  <c:v>11.149993896485</c:v>
                </c:pt>
                <c:pt idx="2063">
                  <c:v>11.199981689454034</c:v>
                </c:pt>
                <c:pt idx="2064">
                  <c:v>11.089996337891023</c:v>
                </c:pt>
                <c:pt idx="2065">
                  <c:v>11.25</c:v>
                </c:pt>
                <c:pt idx="2066">
                  <c:v>11.220001220704034</c:v>
                </c:pt>
                <c:pt idx="2067">
                  <c:v>11.190002441407046</c:v>
                </c:pt>
                <c:pt idx="2068">
                  <c:v>11.169982910157046</c:v>
                </c:pt>
                <c:pt idx="2069">
                  <c:v>10.699981689454034</c:v>
                </c:pt>
                <c:pt idx="2070">
                  <c:v>10.549987792969034</c:v>
                </c:pt>
                <c:pt idx="2071">
                  <c:v>10.980010986329034</c:v>
                </c:pt>
                <c:pt idx="2072">
                  <c:v>11.230010986329034</c:v>
                </c:pt>
                <c:pt idx="2073">
                  <c:v>8.0299987792970455</c:v>
                </c:pt>
                <c:pt idx="2074">
                  <c:v>11.25</c:v>
                </c:pt>
                <c:pt idx="2075">
                  <c:v>11.169982910157046</c:v>
                </c:pt>
                <c:pt idx="2076">
                  <c:v>11.149993896485</c:v>
                </c:pt>
                <c:pt idx="2077">
                  <c:v>11.079986572266023</c:v>
                </c:pt>
                <c:pt idx="2078">
                  <c:v>10.600006103516023</c:v>
                </c:pt>
                <c:pt idx="2079">
                  <c:v>11.029998779297046</c:v>
                </c:pt>
                <c:pt idx="2080">
                  <c:v>11.169982910157046</c:v>
                </c:pt>
                <c:pt idx="2081">
                  <c:v>11.299987792969034</c:v>
                </c:pt>
                <c:pt idx="2082">
                  <c:v>11.320007324219034</c:v>
                </c:pt>
                <c:pt idx="2083">
                  <c:v>11.079986572266023</c:v>
                </c:pt>
                <c:pt idx="2084">
                  <c:v>11.169982910157046</c:v>
                </c:pt>
                <c:pt idx="2085">
                  <c:v>11.230010986329034</c:v>
                </c:pt>
                <c:pt idx="2086">
                  <c:v>8.989990234375</c:v>
                </c:pt>
                <c:pt idx="2087">
                  <c:v>8.5299987792970455</c:v>
                </c:pt>
                <c:pt idx="2088">
                  <c:v>8.5299987792970455</c:v>
                </c:pt>
                <c:pt idx="2089">
                  <c:v>8.1699829101570458</c:v>
                </c:pt>
                <c:pt idx="2090">
                  <c:v>8.510009765625</c:v>
                </c:pt>
                <c:pt idx="2091">
                  <c:v>7.7799987792970455</c:v>
                </c:pt>
                <c:pt idx="2092">
                  <c:v>7.989990234375</c:v>
                </c:pt>
                <c:pt idx="2093">
                  <c:v>9.0599975585940342</c:v>
                </c:pt>
                <c:pt idx="2094">
                  <c:v>9.4299926757820458</c:v>
                </c:pt>
                <c:pt idx="2095">
                  <c:v>9.6699829101570458</c:v>
                </c:pt>
                <c:pt idx="2096">
                  <c:v>9.6999816894540345</c:v>
                </c:pt>
                <c:pt idx="2097">
                  <c:v>9.3999938964850003</c:v>
                </c:pt>
                <c:pt idx="2098">
                  <c:v>8.4700012207040345</c:v>
                </c:pt>
                <c:pt idx="2099">
                  <c:v>8.7300109863290345</c:v>
                </c:pt>
                <c:pt idx="2100">
                  <c:v>8.7099914550790345</c:v>
                </c:pt>
                <c:pt idx="2101">
                  <c:v>8.6900024414070458</c:v>
                </c:pt>
                <c:pt idx="2102">
                  <c:v>9.3099975585940342</c:v>
                </c:pt>
                <c:pt idx="2103">
                  <c:v>9.8599853515630116</c:v>
                </c:pt>
                <c:pt idx="2104">
                  <c:v>9.989990234375</c:v>
                </c:pt>
                <c:pt idx="2105">
                  <c:v>9.4499816894540345</c:v>
                </c:pt>
                <c:pt idx="2106">
                  <c:v>8.6399841308600003</c:v>
                </c:pt>
                <c:pt idx="2107">
                  <c:v>8.6499938964850003</c:v>
                </c:pt>
                <c:pt idx="2108">
                  <c:v>8.5599975585940342</c:v>
                </c:pt>
                <c:pt idx="2109">
                  <c:v>8.2099914550790345</c:v>
                </c:pt>
                <c:pt idx="2110">
                  <c:v>8.0299987792970455</c:v>
                </c:pt>
                <c:pt idx="2111">
                  <c:v>8.3599853515630116</c:v>
                </c:pt>
                <c:pt idx="2112">
                  <c:v>8.8699951171880116</c:v>
                </c:pt>
                <c:pt idx="2113">
                  <c:v>8.9599914550790345</c:v>
                </c:pt>
                <c:pt idx="2114">
                  <c:v>9.4700012207040345</c:v>
                </c:pt>
                <c:pt idx="2115">
                  <c:v>9.3099975585940342</c:v>
                </c:pt>
                <c:pt idx="2116">
                  <c:v>9.8699951171880116</c:v>
                </c:pt>
                <c:pt idx="2117">
                  <c:v>9.6399841308600003</c:v>
                </c:pt>
                <c:pt idx="2118">
                  <c:v>9.489990234375</c:v>
                </c:pt>
                <c:pt idx="2119">
                  <c:v>9.8399963378910229</c:v>
                </c:pt>
                <c:pt idx="2120">
                  <c:v>10.38998413086</c:v>
                </c:pt>
                <c:pt idx="2121">
                  <c:v>10.609985351563012</c:v>
                </c:pt>
                <c:pt idx="2122">
                  <c:v>8.8899841308600003</c:v>
                </c:pt>
                <c:pt idx="2123">
                  <c:v>9.1399841308600003</c:v>
                </c:pt>
                <c:pt idx="2124">
                  <c:v>9.5</c:v>
                </c:pt>
                <c:pt idx="2125">
                  <c:v>9.8999938964850003</c:v>
                </c:pt>
                <c:pt idx="2126">
                  <c:v>9.8699951171880116</c:v>
                </c:pt>
                <c:pt idx="2127">
                  <c:v>8.9499816894540345</c:v>
                </c:pt>
                <c:pt idx="2128">
                  <c:v>8.8699951171880116</c:v>
                </c:pt>
                <c:pt idx="2129">
                  <c:v>8.7999877929690342</c:v>
                </c:pt>
                <c:pt idx="2130">
                  <c:v>9.2999877929690342</c:v>
                </c:pt>
                <c:pt idx="2131">
                  <c:v>9.7900085449220455</c:v>
                </c:pt>
                <c:pt idx="2132">
                  <c:v>9.9100036621100003</c:v>
                </c:pt>
                <c:pt idx="2133">
                  <c:v>9.7300109863290345</c:v>
                </c:pt>
                <c:pt idx="2134">
                  <c:v>9.6699829101570458</c:v>
                </c:pt>
                <c:pt idx="2135">
                  <c:v>9.4400024414070458</c:v>
                </c:pt>
                <c:pt idx="2136">
                  <c:v>9.3399963378910229</c:v>
                </c:pt>
                <c:pt idx="2137">
                  <c:v>9.8500061035160229</c:v>
                </c:pt>
                <c:pt idx="2138">
                  <c:v>10.049987792969034</c:v>
                </c:pt>
                <c:pt idx="2139">
                  <c:v>10.109985351563012</c:v>
                </c:pt>
                <c:pt idx="2140">
                  <c:v>10.269989013672046</c:v>
                </c:pt>
                <c:pt idx="2141">
                  <c:v>9.6399841308600003</c:v>
                </c:pt>
                <c:pt idx="2142">
                  <c:v>9.6600036621100003</c:v>
                </c:pt>
                <c:pt idx="2143">
                  <c:v>9.7900085449220455</c:v>
                </c:pt>
                <c:pt idx="2144">
                  <c:v>9.8500061035160229</c:v>
                </c:pt>
                <c:pt idx="2145">
                  <c:v>9.8999938964850003</c:v>
                </c:pt>
                <c:pt idx="2146">
                  <c:v>10.130004882813012</c:v>
                </c:pt>
                <c:pt idx="2147">
                  <c:v>9.989990234375</c:v>
                </c:pt>
                <c:pt idx="2148">
                  <c:v>9.8899841308600003</c:v>
                </c:pt>
                <c:pt idx="2149">
                  <c:v>10.220001220704034</c:v>
                </c:pt>
                <c:pt idx="2150">
                  <c:v>10.470001220704034</c:v>
                </c:pt>
                <c:pt idx="2151">
                  <c:v>10.339996337891023</c:v>
                </c:pt>
                <c:pt idx="2152">
                  <c:v>10.019989013672046</c:v>
                </c:pt>
                <c:pt idx="2153">
                  <c:v>10.109985351563012</c:v>
                </c:pt>
                <c:pt idx="2154">
                  <c:v>10.029998779297046</c:v>
                </c:pt>
                <c:pt idx="2155">
                  <c:v>10.079986572266023</c:v>
                </c:pt>
                <c:pt idx="2156">
                  <c:v>10.239990234375</c:v>
                </c:pt>
                <c:pt idx="2157">
                  <c:v>10.119995117188012</c:v>
                </c:pt>
                <c:pt idx="2158">
                  <c:v>9.760009765625</c:v>
                </c:pt>
                <c:pt idx="2159">
                  <c:v>9.7900085449220455</c:v>
                </c:pt>
                <c:pt idx="2160">
                  <c:v>10.149993896485</c:v>
                </c:pt>
                <c:pt idx="2161">
                  <c:v>10.199981689454034</c:v>
                </c:pt>
                <c:pt idx="2162">
                  <c:v>10.239990234375</c:v>
                </c:pt>
                <c:pt idx="2163">
                  <c:v>10.260009765625</c:v>
                </c:pt>
                <c:pt idx="2164">
                  <c:v>10.260009765625</c:v>
                </c:pt>
                <c:pt idx="2165">
                  <c:v>10.190002441407046</c:v>
                </c:pt>
                <c:pt idx="2166">
                  <c:v>10.179992675782046</c:v>
                </c:pt>
                <c:pt idx="2167">
                  <c:v>10.320007324219034</c:v>
                </c:pt>
                <c:pt idx="2168">
                  <c:v>10.589996337891023</c:v>
                </c:pt>
                <c:pt idx="2169">
                  <c:v>10.449981689454034</c:v>
                </c:pt>
                <c:pt idx="2170">
                  <c:v>10.570007324219034</c:v>
                </c:pt>
                <c:pt idx="2171">
                  <c:v>11.010009765625</c:v>
                </c:pt>
                <c:pt idx="2172">
                  <c:v>11.119995117188012</c:v>
                </c:pt>
                <c:pt idx="2173">
                  <c:v>10.329986572266023</c:v>
                </c:pt>
                <c:pt idx="2174">
                  <c:v>10.13998413086</c:v>
                </c:pt>
                <c:pt idx="2175">
                  <c:v>10.149993896485</c:v>
                </c:pt>
                <c:pt idx="2176">
                  <c:v>10.230010986329034</c:v>
                </c:pt>
                <c:pt idx="2177">
                  <c:v>10.220001220704034</c:v>
                </c:pt>
                <c:pt idx="2178">
                  <c:v>10.380004882813012</c:v>
                </c:pt>
                <c:pt idx="2179">
                  <c:v>10.769989013672046</c:v>
                </c:pt>
                <c:pt idx="2180">
                  <c:v>10.980010986329034</c:v>
                </c:pt>
                <c:pt idx="2181">
                  <c:v>10.799987792969034</c:v>
                </c:pt>
                <c:pt idx="2182">
                  <c:v>10.690002441407046</c:v>
                </c:pt>
                <c:pt idx="2183">
                  <c:v>10.899993896485</c:v>
                </c:pt>
                <c:pt idx="2184">
                  <c:v>10.829986572266023</c:v>
                </c:pt>
                <c:pt idx="2185">
                  <c:v>10.829986572266023</c:v>
                </c:pt>
                <c:pt idx="2186">
                  <c:v>10.63998413086</c:v>
                </c:pt>
                <c:pt idx="2187">
                  <c:v>10.529998779297046</c:v>
                </c:pt>
                <c:pt idx="2188">
                  <c:v>10.290008544922046</c:v>
                </c:pt>
                <c:pt idx="2189">
                  <c:v>10.440002441407046</c:v>
                </c:pt>
                <c:pt idx="2190">
                  <c:v>10.809997558594034</c:v>
                </c:pt>
                <c:pt idx="2191">
                  <c:v>11.089996337891023</c:v>
                </c:pt>
                <c:pt idx="2192">
                  <c:v>10.260009765625</c:v>
                </c:pt>
                <c:pt idx="2193">
                  <c:v>10.5</c:v>
                </c:pt>
                <c:pt idx="2194">
                  <c:v>10.709991455079034</c:v>
                </c:pt>
                <c:pt idx="2195">
                  <c:v>10.779998779297046</c:v>
                </c:pt>
                <c:pt idx="2196">
                  <c:v>10.850006103516023</c:v>
                </c:pt>
                <c:pt idx="2197">
                  <c:v>10.820007324219034</c:v>
                </c:pt>
                <c:pt idx="2198">
                  <c:v>10.769989013672046</c:v>
                </c:pt>
                <c:pt idx="2199">
                  <c:v>10.88998413086</c:v>
                </c:pt>
                <c:pt idx="2200">
                  <c:v>11.049987792969034</c:v>
                </c:pt>
                <c:pt idx="2201">
                  <c:v>10.919982910157046</c:v>
                </c:pt>
                <c:pt idx="2202">
                  <c:v>10.91000366211</c:v>
                </c:pt>
                <c:pt idx="2203">
                  <c:v>11.190002441407046</c:v>
                </c:pt>
                <c:pt idx="2204">
                  <c:v>11.149993896485</c:v>
                </c:pt>
                <c:pt idx="2205">
                  <c:v>10.739990234375</c:v>
                </c:pt>
                <c:pt idx="2206">
                  <c:v>11.029998779297046</c:v>
                </c:pt>
                <c:pt idx="2207">
                  <c:v>11.109985351563012</c:v>
                </c:pt>
                <c:pt idx="2208">
                  <c:v>10.88998413086</c:v>
                </c:pt>
                <c:pt idx="2209">
                  <c:v>10.730010986329034</c:v>
                </c:pt>
                <c:pt idx="2210">
                  <c:v>10.600006103516023</c:v>
                </c:pt>
                <c:pt idx="2211">
                  <c:v>10.679992675782046</c:v>
                </c:pt>
                <c:pt idx="2212">
                  <c:v>10.919982910157046</c:v>
                </c:pt>
                <c:pt idx="2213">
                  <c:v>11.279998779297046</c:v>
                </c:pt>
                <c:pt idx="2214">
                  <c:v>11.119995117188012</c:v>
                </c:pt>
                <c:pt idx="2215">
                  <c:v>10.970001220704034</c:v>
                </c:pt>
                <c:pt idx="2216">
                  <c:v>11</c:v>
                </c:pt>
                <c:pt idx="2217">
                  <c:v>10.929992675782046</c:v>
                </c:pt>
                <c:pt idx="2218">
                  <c:v>10.980010986329034</c:v>
                </c:pt>
                <c:pt idx="2219">
                  <c:v>11.089996337891023</c:v>
                </c:pt>
                <c:pt idx="2220">
                  <c:v>11.119995117188012</c:v>
                </c:pt>
                <c:pt idx="2221">
                  <c:v>11.109985351563012</c:v>
                </c:pt>
                <c:pt idx="2222">
                  <c:v>11.149993896485</c:v>
                </c:pt>
                <c:pt idx="2223">
                  <c:v>11.519989013672046</c:v>
                </c:pt>
                <c:pt idx="2224">
                  <c:v>11.38998413086</c:v>
                </c:pt>
                <c:pt idx="2225">
                  <c:v>11.480010986329034</c:v>
                </c:pt>
                <c:pt idx="2226">
                  <c:v>11.38998413086</c:v>
                </c:pt>
                <c:pt idx="2227">
                  <c:v>11.600006103516023</c:v>
                </c:pt>
                <c:pt idx="2228">
                  <c:v>11.5</c:v>
                </c:pt>
                <c:pt idx="2229">
                  <c:v>11.339996337891023</c:v>
                </c:pt>
                <c:pt idx="2230">
                  <c:v>10.809997558594034</c:v>
                </c:pt>
                <c:pt idx="2231">
                  <c:v>11.339996337891023</c:v>
                </c:pt>
                <c:pt idx="2232">
                  <c:v>11.440002441407046</c:v>
                </c:pt>
                <c:pt idx="2233">
                  <c:v>11.079986572266023</c:v>
                </c:pt>
                <c:pt idx="2234">
                  <c:v>11.690002441407046</c:v>
                </c:pt>
                <c:pt idx="2235">
                  <c:v>11.470001220704034</c:v>
                </c:pt>
                <c:pt idx="2236">
                  <c:v>11.350006103516023</c:v>
                </c:pt>
                <c:pt idx="2237">
                  <c:v>11.269989013672046</c:v>
                </c:pt>
                <c:pt idx="2238">
                  <c:v>11.529998779297046</c:v>
                </c:pt>
                <c:pt idx="2239">
                  <c:v>9.4599914550790345</c:v>
                </c:pt>
                <c:pt idx="2240">
                  <c:v>9.3099975585940342</c:v>
                </c:pt>
                <c:pt idx="2241">
                  <c:v>8.7200012207040345</c:v>
                </c:pt>
                <c:pt idx="2242">
                  <c:v>8.8399963378910229</c:v>
                </c:pt>
                <c:pt idx="2243">
                  <c:v>8.7099914550790345</c:v>
                </c:pt>
                <c:pt idx="2244">
                  <c:v>8.75</c:v>
                </c:pt>
                <c:pt idx="2245">
                  <c:v>9.2799987792970455</c:v>
                </c:pt>
                <c:pt idx="2246">
                  <c:v>9.1999816894540345</c:v>
                </c:pt>
                <c:pt idx="2247">
                  <c:v>9.0400085449220455</c:v>
                </c:pt>
                <c:pt idx="2248">
                  <c:v>8.7900085449220455</c:v>
                </c:pt>
                <c:pt idx="2249">
                  <c:v>8.4599914550790345</c:v>
                </c:pt>
                <c:pt idx="2250">
                  <c:v>8.489990234375</c:v>
                </c:pt>
                <c:pt idx="2251">
                  <c:v>9.3599853515630116</c:v>
                </c:pt>
                <c:pt idx="2252">
                  <c:v>9.4599914550790345</c:v>
                </c:pt>
                <c:pt idx="2253">
                  <c:v>8.6000061035160229</c:v>
                </c:pt>
                <c:pt idx="2254">
                  <c:v>8.4800109863290345</c:v>
                </c:pt>
                <c:pt idx="2255">
                  <c:v>8.5299987792970455</c:v>
                </c:pt>
                <c:pt idx="2256">
                  <c:v>9.0899963378910229</c:v>
                </c:pt>
                <c:pt idx="2257">
                  <c:v>8.6000061035160229</c:v>
                </c:pt>
                <c:pt idx="2258">
                  <c:v>8.8999938964850003</c:v>
                </c:pt>
                <c:pt idx="2259">
                  <c:v>9.4499816894540345</c:v>
                </c:pt>
                <c:pt idx="2260">
                  <c:v>8.7799987792970455</c:v>
                </c:pt>
                <c:pt idx="2261">
                  <c:v>8.8999938964850003</c:v>
                </c:pt>
                <c:pt idx="2262">
                  <c:v>9.2900085449220455</c:v>
                </c:pt>
                <c:pt idx="2263">
                  <c:v>8.8999938964850003</c:v>
                </c:pt>
                <c:pt idx="2264">
                  <c:v>8.4199829101570458</c:v>
                </c:pt>
                <c:pt idx="2265">
                  <c:v>8.5</c:v>
                </c:pt>
                <c:pt idx="2266">
                  <c:v>8.6699829101570458</c:v>
                </c:pt>
                <c:pt idx="2267">
                  <c:v>8.6099853515630116</c:v>
                </c:pt>
                <c:pt idx="2268">
                  <c:v>8.3899841308600003</c:v>
                </c:pt>
                <c:pt idx="2269">
                  <c:v>8.1399841308600003</c:v>
                </c:pt>
                <c:pt idx="2270">
                  <c:v>8.2699890136720455</c:v>
                </c:pt>
                <c:pt idx="2271">
                  <c:v>8.5</c:v>
                </c:pt>
                <c:pt idx="2272">
                  <c:v>8.5700073242190342</c:v>
                </c:pt>
                <c:pt idx="2273">
                  <c:v>8.6600036621100003</c:v>
                </c:pt>
                <c:pt idx="2274">
                  <c:v>8.6099853515630116</c:v>
                </c:pt>
                <c:pt idx="2275">
                  <c:v>8.6600036621100003</c:v>
                </c:pt>
                <c:pt idx="2276">
                  <c:v>8.7099914550790345</c:v>
                </c:pt>
                <c:pt idx="2277">
                  <c:v>8.6499938964850003</c:v>
                </c:pt>
                <c:pt idx="2278">
                  <c:v>8.4299926757820458</c:v>
                </c:pt>
                <c:pt idx="2279">
                  <c:v>8.5</c:v>
                </c:pt>
                <c:pt idx="2280">
                  <c:v>8.4499816894540345</c:v>
                </c:pt>
                <c:pt idx="2281">
                  <c:v>8.75</c:v>
                </c:pt>
                <c:pt idx="2282">
                  <c:v>8.8200073242190342</c:v>
                </c:pt>
                <c:pt idx="2283">
                  <c:v>8.3800048828130116</c:v>
                </c:pt>
                <c:pt idx="2284">
                  <c:v>8.4599914550790345</c:v>
                </c:pt>
                <c:pt idx="2285">
                  <c:v>8.4199829101570458</c:v>
                </c:pt>
                <c:pt idx="2286">
                  <c:v>8.8500061035160229</c:v>
                </c:pt>
                <c:pt idx="2287">
                  <c:v>8.5599975585940342</c:v>
                </c:pt>
                <c:pt idx="2288">
                  <c:v>8.7999877929690342</c:v>
                </c:pt>
                <c:pt idx="2289">
                  <c:v>9</c:v>
                </c:pt>
                <c:pt idx="2290">
                  <c:v>9</c:v>
                </c:pt>
                <c:pt idx="2291">
                  <c:v>9.0700073242190342</c:v>
                </c:pt>
                <c:pt idx="2292">
                  <c:v>8.5700073242190342</c:v>
                </c:pt>
                <c:pt idx="2293">
                  <c:v>8.7999877929690342</c:v>
                </c:pt>
                <c:pt idx="2294">
                  <c:v>9.739990234375</c:v>
                </c:pt>
                <c:pt idx="2295">
                  <c:v>9.7300109863290345</c:v>
                </c:pt>
                <c:pt idx="2296">
                  <c:v>9.739990234375</c:v>
                </c:pt>
                <c:pt idx="2297">
                  <c:v>8.0599975585940342</c:v>
                </c:pt>
                <c:pt idx="2298">
                  <c:v>7.8999938964850003</c:v>
                </c:pt>
                <c:pt idx="2299">
                  <c:v>8.8500061035160229</c:v>
                </c:pt>
                <c:pt idx="2300">
                  <c:v>8.3899841308600003</c:v>
                </c:pt>
                <c:pt idx="2301">
                  <c:v>8.6199951171880116</c:v>
                </c:pt>
                <c:pt idx="2302">
                  <c:v>8.9800109863290345</c:v>
                </c:pt>
                <c:pt idx="2303">
                  <c:v>8.8999938964850003</c:v>
                </c:pt>
                <c:pt idx="2304">
                  <c:v>8.8699951171880116</c:v>
                </c:pt>
                <c:pt idx="2305">
                  <c:v>8.7200012207040345</c:v>
                </c:pt>
                <c:pt idx="2306">
                  <c:v>9.0499877929690342</c:v>
                </c:pt>
                <c:pt idx="2307">
                  <c:v>9.3299865722660229</c:v>
                </c:pt>
                <c:pt idx="2308">
                  <c:v>9.8099975585940342</c:v>
                </c:pt>
                <c:pt idx="2309">
                  <c:v>10.199981689454034</c:v>
                </c:pt>
                <c:pt idx="2310">
                  <c:v>9.3399963378910229</c:v>
                </c:pt>
                <c:pt idx="2311">
                  <c:v>8.760009765625</c:v>
                </c:pt>
                <c:pt idx="2312">
                  <c:v>9.5799865722660229</c:v>
                </c:pt>
                <c:pt idx="2313">
                  <c:v>7.75</c:v>
                </c:pt>
                <c:pt idx="2314">
                  <c:v>8.1300048828130116</c:v>
                </c:pt>
                <c:pt idx="2315">
                  <c:v>8.25</c:v>
                </c:pt>
                <c:pt idx="2316">
                  <c:v>8.5</c:v>
                </c:pt>
                <c:pt idx="2317">
                  <c:v>8.8099975585940342</c:v>
                </c:pt>
                <c:pt idx="2318">
                  <c:v>8.9499816894540345</c:v>
                </c:pt>
                <c:pt idx="2319">
                  <c:v>9.0799865722660229</c:v>
                </c:pt>
                <c:pt idx="2320">
                  <c:v>9.0400085449220455</c:v>
                </c:pt>
                <c:pt idx="2321">
                  <c:v>8.760009765625</c:v>
                </c:pt>
                <c:pt idx="2322">
                  <c:v>8.3399963378910229</c:v>
                </c:pt>
                <c:pt idx="2323">
                  <c:v>8.1000061035160229</c:v>
                </c:pt>
                <c:pt idx="2324">
                  <c:v>8.260009765625</c:v>
                </c:pt>
                <c:pt idx="2325">
                  <c:v>8.4800109863290345</c:v>
                </c:pt>
                <c:pt idx="2326">
                  <c:v>8.5799865722660229</c:v>
                </c:pt>
                <c:pt idx="2327">
                  <c:v>8.6699829101570458</c:v>
                </c:pt>
                <c:pt idx="2328">
                  <c:v>8.6900024414070458</c:v>
                </c:pt>
                <c:pt idx="2329">
                  <c:v>8.8699951171880116</c:v>
                </c:pt>
                <c:pt idx="2330">
                  <c:v>8.4199829101570458</c:v>
                </c:pt>
                <c:pt idx="2331">
                  <c:v>8.1600036621100003</c:v>
                </c:pt>
                <c:pt idx="2332">
                  <c:v>7.9299926757820458</c:v>
                </c:pt>
                <c:pt idx="2333">
                  <c:v>8.2300109863290345</c:v>
                </c:pt>
                <c:pt idx="2334">
                  <c:v>8.7799987792970455</c:v>
                </c:pt>
                <c:pt idx="2335">
                  <c:v>8.5299987792970455</c:v>
                </c:pt>
                <c:pt idx="2336">
                  <c:v>8.6699829101570458</c:v>
                </c:pt>
                <c:pt idx="2337">
                  <c:v>8.5</c:v>
                </c:pt>
                <c:pt idx="2338">
                  <c:v>8.4499816894540345</c:v>
                </c:pt>
                <c:pt idx="2339">
                  <c:v>8.7300109863290345</c:v>
                </c:pt>
                <c:pt idx="2340">
                  <c:v>9.1799926757820458</c:v>
                </c:pt>
                <c:pt idx="2341">
                  <c:v>9.25</c:v>
                </c:pt>
                <c:pt idx="2342">
                  <c:v>9.3099975585940342</c:v>
                </c:pt>
                <c:pt idx="2343">
                  <c:v>9.0299987792970455</c:v>
                </c:pt>
                <c:pt idx="2344">
                  <c:v>9.2799987792970455</c:v>
                </c:pt>
                <c:pt idx="2345">
                  <c:v>10.16000366211</c:v>
                </c:pt>
                <c:pt idx="2346">
                  <c:v>10.380004882813012</c:v>
                </c:pt>
                <c:pt idx="2347">
                  <c:v>9.6799926757820458</c:v>
                </c:pt>
                <c:pt idx="2348">
                  <c:v>9.7799987792970455</c:v>
                </c:pt>
                <c:pt idx="2349">
                  <c:v>9.0400085449220455</c:v>
                </c:pt>
                <c:pt idx="2350">
                  <c:v>8.5799865722660229</c:v>
                </c:pt>
                <c:pt idx="2351">
                  <c:v>8.1399841308600003</c:v>
                </c:pt>
                <c:pt idx="2352">
                  <c:v>8.3800048828130116</c:v>
                </c:pt>
                <c:pt idx="2353">
                  <c:v>9.3399963378910229</c:v>
                </c:pt>
                <c:pt idx="2354">
                  <c:v>9.3200073242190342</c:v>
                </c:pt>
                <c:pt idx="2355">
                  <c:v>9.1499938964850003</c:v>
                </c:pt>
                <c:pt idx="2356">
                  <c:v>8.4400024414070458</c:v>
                </c:pt>
                <c:pt idx="2357">
                  <c:v>8.0400085449220455</c:v>
                </c:pt>
                <c:pt idx="2358">
                  <c:v>8.5400085449220455</c:v>
                </c:pt>
                <c:pt idx="2359">
                  <c:v>8.9599914550790345</c:v>
                </c:pt>
                <c:pt idx="2360">
                  <c:v>9.1799926757820458</c:v>
                </c:pt>
                <c:pt idx="2361">
                  <c:v>8.7200012207040345</c:v>
                </c:pt>
                <c:pt idx="2362">
                  <c:v>8.4100036621100003</c:v>
                </c:pt>
                <c:pt idx="2363">
                  <c:v>8.5599975585940342</c:v>
                </c:pt>
                <c:pt idx="2364">
                  <c:v>8.8800048828130116</c:v>
                </c:pt>
                <c:pt idx="2365">
                  <c:v>8.989990234375</c:v>
                </c:pt>
                <c:pt idx="2366">
                  <c:v>8.5799865722660229</c:v>
                </c:pt>
                <c:pt idx="2367">
                  <c:v>8.0199890136720455</c:v>
                </c:pt>
                <c:pt idx="2368">
                  <c:v>7.75</c:v>
                </c:pt>
                <c:pt idx="2369">
                  <c:v>7.6900024414070458</c:v>
                </c:pt>
                <c:pt idx="2370">
                  <c:v>7.739990234375</c:v>
                </c:pt>
                <c:pt idx="2371">
                  <c:v>8.3099975585940342</c:v>
                </c:pt>
                <c:pt idx="2372">
                  <c:v>8.7300109863290345</c:v>
                </c:pt>
                <c:pt idx="2373">
                  <c:v>8.6900024414070458</c:v>
                </c:pt>
                <c:pt idx="2374">
                  <c:v>8.4400024414070458</c:v>
                </c:pt>
                <c:pt idx="2375">
                  <c:v>8.4299926757820458</c:v>
                </c:pt>
                <c:pt idx="2376">
                  <c:v>8.5499877929690342</c:v>
                </c:pt>
                <c:pt idx="2377">
                  <c:v>8.8399963378910229</c:v>
                </c:pt>
                <c:pt idx="2378">
                  <c:v>8.8299865722660229</c:v>
                </c:pt>
                <c:pt idx="2379">
                  <c:v>8.8999938964850003</c:v>
                </c:pt>
                <c:pt idx="2380">
                  <c:v>8.8800048828130116</c:v>
                </c:pt>
                <c:pt idx="2381">
                  <c:v>8.5299987792970455</c:v>
                </c:pt>
                <c:pt idx="2382">
                  <c:v>8.5400085449220455</c:v>
                </c:pt>
                <c:pt idx="2383">
                  <c:v>8.239990234375</c:v>
                </c:pt>
                <c:pt idx="2384">
                  <c:v>8.1099853515630116</c:v>
                </c:pt>
                <c:pt idx="2385">
                  <c:v>8.3099975585940342</c:v>
                </c:pt>
                <c:pt idx="2386">
                  <c:v>9</c:v>
                </c:pt>
                <c:pt idx="2387">
                  <c:v>9.5199890136720455</c:v>
                </c:pt>
                <c:pt idx="2388">
                  <c:v>9.2200012207040345</c:v>
                </c:pt>
                <c:pt idx="2389">
                  <c:v>9.0899963378910229</c:v>
                </c:pt>
                <c:pt idx="2390">
                  <c:v>9.2999877929690342</c:v>
                </c:pt>
                <c:pt idx="2391">
                  <c:v>9.3999938964850003</c:v>
                </c:pt>
                <c:pt idx="2392">
                  <c:v>9.7099914550790345</c:v>
                </c:pt>
                <c:pt idx="2393">
                  <c:v>8.6099853515630116</c:v>
                </c:pt>
                <c:pt idx="2394">
                  <c:v>8.5199890136720455</c:v>
                </c:pt>
                <c:pt idx="2395">
                  <c:v>8.739990234375</c:v>
                </c:pt>
                <c:pt idx="2396">
                  <c:v>8.8800048828130116</c:v>
                </c:pt>
                <c:pt idx="2397">
                  <c:v>9.9499816894540345</c:v>
                </c:pt>
                <c:pt idx="2398">
                  <c:v>9.2999877929690342</c:v>
                </c:pt>
                <c:pt idx="2399">
                  <c:v>7.9100036621100003</c:v>
                </c:pt>
                <c:pt idx="2400">
                  <c:v>8.510009765625</c:v>
                </c:pt>
                <c:pt idx="2401">
                  <c:v>9.489990234375</c:v>
                </c:pt>
                <c:pt idx="2402">
                  <c:v>9.1199951171880116</c:v>
                </c:pt>
                <c:pt idx="2403">
                  <c:v>10.13998413086</c:v>
                </c:pt>
                <c:pt idx="2404">
                  <c:v>9.6600036621100003</c:v>
                </c:pt>
                <c:pt idx="2405">
                  <c:v>8.9199829101570458</c:v>
                </c:pt>
                <c:pt idx="2406">
                  <c:v>8.9400024414070458</c:v>
                </c:pt>
                <c:pt idx="2407">
                  <c:v>8.6600036621100003</c:v>
                </c:pt>
                <c:pt idx="2408">
                  <c:v>8.6600036621100003</c:v>
                </c:pt>
                <c:pt idx="2409">
                  <c:v>8.8599853515630116</c:v>
                </c:pt>
                <c:pt idx="2410">
                  <c:v>8.6699829101570458</c:v>
                </c:pt>
                <c:pt idx="2411">
                  <c:v>8.5199890136720455</c:v>
                </c:pt>
                <c:pt idx="2412">
                  <c:v>8.3599853515630116</c:v>
                </c:pt>
                <c:pt idx="2413">
                  <c:v>8.2699890136720455</c:v>
                </c:pt>
                <c:pt idx="2414">
                  <c:v>8.8399963378910229</c:v>
                </c:pt>
                <c:pt idx="2415">
                  <c:v>8.9499816894540345</c:v>
                </c:pt>
                <c:pt idx="2416">
                  <c:v>9.1099853515630116</c:v>
                </c:pt>
                <c:pt idx="2417">
                  <c:v>8.8599853515630116</c:v>
                </c:pt>
                <c:pt idx="2418">
                  <c:v>8.75</c:v>
                </c:pt>
                <c:pt idx="2419">
                  <c:v>8.7200012207040345</c:v>
                </c:pt>
                <c:pt idx="2420">
                  <c:v>8.8999938964850003</c:v>
                </c:pt>
                <c:pt idx="2421">
                  <c:v>8.1499938964850003</c:v>
                </c:pt>
                <c:pt idx="2422">
                  <c:v>8.260009765625</c:v>
                </c:pt>
                <c:pt idx="2423">
                  <c:v>8.2200012207040345</c:v>
                </c:pt>
                <c:pt idx="2424">
                  <c:v>8.8800048828130116</c:v>
                </c:pt>
                <c:pt idx="2425">
                  <c:v>9.1600036621100003</c:v>
                </c:pt>
                <c:pt idx="2426">
                  <c:v>9.3800048828130116</c:v>
                </c:pt>
                <c:pt idx="2427">
                  <c:v>9.4199829101570458</c:v>
                </c:pt>
                <c:pt idx="2428">
                  <c:v>9.1900024414070458</c:v>
                </c:pt>
                <c:pt idx="2429">
                  <c:v>9.1799926757820458</c:v>
                </c:pt>
                <c:pt idx="2430">
                  <c:v>9.1399841308600003</c:v>
                </c:pt>
                <c:pt idx="2431">
                  <c:v>8.9199829101570458</c:v>
                </c:pt>
                <c:pt idx="2432">
                  <c:v>8.8800048828130116</c:v>
                </c:pt>
                <c:pt idx="2433">
                  <c:v>9.2099914550790345</c:v>
                </c:pt>
                <c:pt idx="2434">
                  <c:v>9.2099914550790345</c:v>
                </c:pt>
                <c:pt idx="2435">
                  <c:v>9.1099853515630116</c:v>
                </c:pt>
                <c:pt idx="2436">
                  <c:v>8.75</c:v>
                </c:pt>
                <c:pt idx="2437">
                  <c:v>8.8099975585940342</c:v>
                </c:pt>
                <c:pt idx="2438">
                  <c:v>8.6499938964850003</c:v>
                </c:pt>
                <c:pt idx="2439">
                  <c:v>8.8899841308600003</c:v>
                </c:pt>
                <c:pt idx="2440">
                  <c:v>9.739990234375</c:v>
                </c:pt>
                <c:pt idx="2441">
                  <c:v>8.8699951171880116</c:v>
                </c:pt>
                <c:pt idx="2442">
                  <c:v>9.510009765625</c:v>
                </c:pt>
                <c:pt idx="2443">
                  <c:v>9.5299987792970455</c:v>
                </c:pt>
                <c:pt idx="2444">
                  <c:v>9.3599853515630116</c:v>
                </c:pt>
                <c:pt idx="2445">
                  <c:v>9.1199951171880116</c:v>
                </c:pt>
                <c:pt idx="2446">
                  <c:v>9.2200012207040345</c:v>
                </c:pt>
                <c:pt idx="2447">
                  <c:v>8.8599853515630116</c:v>
                </c:pt>
                <c:pt idx="2448">
                  <c:v>8.6399841308600003</c:v>
                </c:pt>
                <c:pt idx="2449">
                  <c:v>8.739990234375</c:v>
                </c:pt>
                <c:pt idx="2450">
                  <c:v>8.8200073242190342</c:v>
                </c:pt>
                <c:pt idx="2451">
                  <c:v>8.8800048828130116</c:v>
                </c:pt>
                <c:pt idx="2452">
                  <c:v>8.760009765625</c:v>
                </c:pt>
                <c:pt idx="2453">
                  <c:v>8.6799926757820458</c:v>
                </c:pt>
                <c:pt idx="2454">
                  <c:v>8.7900085449220455</c:v>
                </c:pt>
                <c:pt idx="2455">
                  <c:v>9.2099914550790345</c:v>
                </c:pt>
                <c:pt idx="2456">
                  <c:v>9.3399963378910229</c:v>
                </c:pt>
                <c:pt idx="2457">
                  <c:v>9.2699890136720455</c:v>
                </c:pt>
                <c:pt idx="2458">
                  <c:v>9.1199951171880116</c:v>
                </c:pt>
                <c:pt idx="2459">
                  <c:v>8.6799926757820458</c:v>
                </c:pt>
                <c:pt idx="2460">
                  <c:v>8.7200012207040345</c:v>
                </c:pt>
                <c:pt idx="2461">
                  <c:v>9.0700073242190342</c:v>
                </c:pt>
                <c:pt idx="2462">
                  <c:v>9.1199951171880116</c:v>
                </c:pt>
                <c:pt idx="2463">
                  <c:v>8.7999877929690342</c:v>
                </c:pt>
                <c:pt idx="2464">
                  <c:v>8.8699951171880116</c:v>
                </c:pt>
                <c:pt idx="2465">
                  <c:v>9.1399841308600003</c:v>
                </c:pt>
                <c:pt idx="2466">
                  <c:v>9.1300048828130116</c:v>
                </c:pt>
                <c:pt idx="2467">
                  <c:v>9.2900085449220455</c:v>
                </c:pt>
                <c:pt idx="2468">
                  <c:v>9.3800048828130116</c:v>
                </c:pt>
                <c:pt idx="2469">
                  <c:v>8.6300048828130116</c:v>
                </c:pt>
                <c:pt idx="2470">
                  <c:v>8.6999816894540345</c:v>
                </c:pt>
                <c:pt idx="2471">
                  <c:v>8.9299926757820458</c:v>
                </c:pt>
                <c:pt idx="2472">
                  <c:v>9.3599853515630116</c:v>
                </c:pt>
                <c:pt idx="2473">
                  <c:v>9.7799987792970455</c:v>
                </c:pt>
                <c:pt idx="2474">
                  <c:v>9.5599975585940342</c:v>
                </c:pt>
                <c:pt idx="2475">
                  <c:v>9.739990234375</c:v>
                </c:pt>
                <c:pt idx="2476">
                  <c:v>9.7300109863290345</c:v>
                </c:pt>
                <c:pt idx="2477">
                  <c:v>9.8299865722660229</c:v>
                </c:pt>
                <c:pt idx="2478">
                  <c:v>9.6900024414070458</c:v>
                </c:pt>
                <c:pt idx="2479">
                  <c:v>8.7200012207040345</c:v>
                </c:pt>
                <c:pt idx="2480">
                  <c:v>8.7799987792970455</c:v>
                </c:pt>
                <c:pt idx="2481">
                  <c:v>8.9400024414070458</c:v>
                </c:pt>
                <c:pt idx="2482">
                  <c:v>8.8999938964850003</c:v>
                </c:pt>
                <c:pt idx="2483">
                  <c:v>9.1999816894540345</c:v>
                </c:pt>
                <c:pt idx="2484">
                  <c:v>9.2699890136720455</c:v>
                </c:pt>
                <c:pt idx="2485">
                  <c:v>8.9700012207040345</c:v>
                </c:pt>
                <c:pt idx="2486">
                  <c:v>8.9700012207040345</c:v>
                </c:pt>
                <c:pt idx="2487">
                  <c:v>8.9400024414070458</c:v>
                </c:pt>
                <c:pt idx="2488">
                  <c:v>8.9599914550790345</c:v>
                </c:pt>
                <c:pt idx="2489">
                  <c:v>8.6000061035160229</c:v>
                </c:pt>
                <c:pt idx="2490">
                  <c:v>9.0400085449220455</c:v>
                </c:pt>
                <c:pt idx="2491">
                  <c:v>9.1900024414070458</c:v>
                </c:pt>
                <c:pt idx="2492">
                  <c:v>9.2200012207040345</c:v>
                </c:pt>
                <c:pt idx="2493">
                  <c:v>9.3500061035160229</c:v>
                </c:pt>
                <c:pt idx="2494">
                  <c:v>9.3800048828130116</c:v>
                </c:pt>
                <c:pt idx="2495">
                  <c:v>8.6300048828130116</c:v>
                </c:pt>
                <c:pt idx="2496">
                  <c:v>8.5599975585940342</c:v>
                </c:pt>
                <c:pt idx="2497">
                  <c:v>8.7099914550790345</c:v>
                </c:pt>
                <c:pt idx="2498">
                  <c:v>9.0199890136720455</c:v>
                </c:pt>
                <c:pt idx="2499">
                  <c:v>9.5</c:v>
                </c:pt>
                <c:pt idx="2500">
                  <c:v>9.6499938964850003</c:v>
                </c:pt>
                <c:pt idx="2501">
                  <c:v>9.2999877929690342</c:v>
                </c:pt>
                <c:pt idx="2502">
                  <c:v>9.6699829101570458</c:v>
                </c:pt>
                <c:pt idx="2503">
                  <c:v>8.6300048828130116</c:v>
                </c:pt>
                <c:pt idx="2504">
                  <c:v>8.6900024414070458</c:v>
                </c:pt>
                <c:pt idx="2505">
                  <c:v>8.9199829101570458</c:v>
                </c:pt>
                <c:pt idx="2506">
                  <c:v>9.0599975585940342</c:v>
                </c:pt>
                <c:pt idx="2507">
                  <c:v>9.1900024414070458</c:v>
                </c:pt>
                <c:pt idx="2508">
                  <c:v>9.4499816894540345</c:v>
                </c:pt>
                <c:pt idx="2509">
                  <c:v>8.8099975585940342</c:v>
                </c:pt>
                <c:pt idx="2510">
                  <c:v>8.4100036621100003</c:v>
                </c:pt>
                <c:pt idx="2511">
                  <c:v>8.7200012207040345</c:v>
                </c:pt>
                <c:pt idx="2512">
                  <c:v>9.1399841308600003</c:v>
                </c:pt>
                <c:pt idx="2513">
                  <c:v>9.1799926757820458</c:v>
                </c:pt>
                <c:pt idx="2514">
                  <c:v>9.2900085449220455</c:v>
                </c:pt>
                <c:pt idx="2515">
                  <c:v>9.1499938964850003</c:v>
                </c:pt>
                <c:pt idx="2516">
                  <c:v>9.0599975585940342</c:v>
                </c:pt>
                <c:pt idx="2517">
                  <c:v>9.0400085449220455</c:v>
                </c:pt>
                <c:pt idx="2518">
                  <c:v>9.1300048828130116</c:v>
                </c:pt>
                <c:pt idx="2519">
                  <c:v>8.9100036621100003</c:v>
                </c:pt>
                <c:pt idx="2520">
                  <c:v>9.0499877929690342</c:v>
                </c:pt>
                <c:pt idx="2521">
                  <c:v>9.25</c:v>
                </c:pt>
                <c:pt idx="2522">
                  <c:v>9.2999877929690342</c:v>
                </c:pt>
                <c:pt idx="2523">
                  <c:v>9.75</c:v>
                </c:pt>
                <c:pt idx="2524">
                  <c:v>9.989990234375</c:v>
                </c:pt>
                <c:pt idx="2525">
                  <c:v>9.9499816894540345</c:v>
                </c:pt>
                <c:pt idx="2526">
                  <c:v>10.049987792969034</c:v>
                </c:pt>
                <c:pt idx="2527">
                  <c:v>9.9100036621100003</c:v>
                </c:pt>
                <c:pt idx="2528">
                  <c:v>9.5</c:v>
                </c:pt>
                <c:pt idx="2529">
                  <c:v>9.1099853515630116</c:v>
                </c:pt>
                <c:pt idx="2530">
                  <c:v>8.8999938964850003</c:v>
                </c:pt>
                <c:pt idx="2531">
                  <c:v>9.0599975585940342</c:v>
                </c:pt>
                <c:pt idx="2532">
                  <c:v>9.1799926757820458</c:v>
                </c:pt>
                <c:pt idx="2533">
                  <c:v>9.2799987792970455</c:v>
                </c:pt>
                <c:pt idx="2534">
                  <c:v>9.4800109863290345</c:v>
                </c:pt>
                <c:pt idx="2535">
                  <c:v>9.760009765625</c:v>
                </c:pt>
                <c:pt idx="2536">
                  <c:v>9.6699829101570458</c:v>
                </c:pt>
                <c:pt idx="2537">
                  <c:v>9.8299865722660229</c:v>
                </c:pt>
                <c:pt idx="2538">
                  <c:v>9.510009765625</c:v>
                </c:pt>
                <c:pt idx="2539">
                  <c:v>9.3599853515630116</c:v>
                </c:pt>
                <c:pt idx="2540">
                  <c:v>9.3800048828130116</c:v>
                </c:pt>
                <c:pt idx="2541">
                  <c:v>10.149993896485</c:v>
                </c:pt>
                <c:pt idx="2542">
                  <c:v>9.4599914550790345</c:v>
                </c:pt>
                <c:pt idx="2543">
                  <c:v>9.739990234375</c:v>
                </c:pt>
                <c:pt idx="2544">
                  <c:v>9.8099975585940342</c:v>
                </c:pt>
                <c:pt idx="2545">
                  <c:v>9</c:v>
                </c:pt>
                <c:pt idx="2546">
                  <c:v>8.8800048828130116</c:v>
                </c:pt>
                <c:pt idx="2547">
                  <c:v>9.1600036621100003</c:v>
                </c:pt>
                <c:pt idx="2548">
                  <c:v>9.0299987792970455</c:v>
                </c:pt>
                <c:pt idx="2549">
                  <c:v>8.75</c:v>
                </c:pt>
                <c:pt idx="2550">
                  <c:v>8.7900085449220455</c:v>
                </c:pt>
                <c:pt idx="2551">
                  <c:v>8.8500061035160229</c:v>
                </c:pt>
                <c:pt idx="2552">
                  <c:v>8.7799987792970455</c:v>
                </c:pt>
                <c:pt idx="2553">
                  <c:v>9.1799926757820458</c:v>
                </c:pt>
                <c:pt idx="2554">
                  <c:v>9.0700073242190342</c:v>
                </c:pt>
                <c:pt idx="2555">
                  <c:v>8.8599853515630116</c:v>
                </c:pt>
                <c:pt idx="2556">
                  <c:v>8.8299865722660229</c:v>
                </c:pt>
                <c:pt idx="2557">
                  <c:v>8.9800109863290345</c:v>
                </c:pt>
                <c:pt idx="2558">
                  <c:v>9.1000061035160229</c:v>
                </c:pt>
                <c:pt idx="2559">
                  <c:v>9.8299865722660229</c:v>
                </c:pt>
                <c:pt idx="2560">
                  <c:v>9.7900085449220455</c:v>
                </c:pt>
                <c:pt idx="2561">
                  <c:v>9.3500061035160229</c:v>
                </c:pt>
                <c:pt idx="2562">
                  <c:v>8.9800109863290345</c:v>
                </c:pt>
                <c:pt idx="2563">
                  <c:v>9.3500061035160229</c:v>
                </c:pt>
                <c:pt idx="2564">
                  <c:v>9.3399963378910229</c:v>
                </c:pt>
                <c:pt idx="2565">
                  <c:v>9.489990234375</c:v>
                </c:pt>
                <c:pt idx="2566">
                  <c:v>9.3099975585940342</c:v>
                </c:pt>
                <c:pt idx="2567">
                  <c:v>9.2200012207040345</c:v>
                </c:pt>
                <c:pt idx="2568">
                  <c:v>9.260009765625</c:v>
                </c:pt>
                <c:pt idx="2569">
                  <c:v>9.010009765625</c:v>
                </c:pt>
                <c:pt idx="2570">
                  <c:v>8.8299865722660229</c:v>
                </c:pt>
                <c:pt idx="2571">
                  <c:v>9.0199890136720455</c:v>
                </c:pt>
                <c:pt idx="2572">
                  <c:v>9.2200012207040345</c:v>
                </c:pt>
                <c:pt idx="2573">
                  <c:v>9.1699829101570458</c:v>
                </c:pt>
                <c:pt idx="2574">
                  <c:v>9.239990234375</c:v>
                </c:pt>
                <c:pt idx="2575">
                  <c:v>9.1999816894540345</c:v>
                </c:pt>
                <c:pt idx="2576">
                  <c:v>9.1900024414070458</c:v>
                </c:pt>
                <c:pt idx="2577">
                  <c:v>9.5199890136720455</c:v>
                </c:pt>
                <c:pt idx="2578">
                  <c:v>9.5700073242190342</c:v>
                </c:pt>
                <c:pt idx="2579">
                  <c:v>9.5299987792970455</c:v>
                </c:pt>
                <c:pt idx="2580">
                  <c:v>9.3699951171880116</c:v>
                </c:pt>
                <c:pt idx="2581">
                  <c:v>9.3399963378910229</c:v>
                </c:pt>
                <c:pt idx="2582">
                  <c:v>9.1199951171880116</c:v>
                </c:pt>
                <c:pt idx="2583">
                  <c:v>8.9800109863290345</c:v>
                </c:pt>
                <c:pt idx="2584">
                  <c:v>8.760009765625</c:v>
                </c:pt>
                <c:pt idx="2585">
                  <c:v>8.760009765625</c:v>
                </c:pt>
                <c:pt idx="2586">
                  <c:v>8.9499816894540345</c:v>
                </c:pt>
                <c:pt idx="2587">
                  <c:v>9.1799926757820458</c:v>
                </c:pt>
                <c:pt idx="2588">
                  <c:v>9.3500061035160229</c:v>
                </c:pt>
                <c:pt idx="2589">
                  <c:v>9.3099975585940342</c:v>
                </c:pt>
                <c:pt idx="2590">
                  <c:v>9.2999877929690342</c:v>
                </c:pt>
                <c:pt idx="2591">
                  <c:v>9.3999938964850003</c:v>
                </c:pt>
                <c:pt idx="2592">
                  <c:v>9.0899963378910229</c:v>
                </c:pt>
                <c:pt idx="2593">
                  <c:v>8.9800109863290345</c:v>
                </c:pt>
                <c:pt idx="2594">
                  <c:v>9.1300048828130116</c:v>
                </c:pt>
                <c:pt idx="2595">
                  <c:v>9.1799926757820458</c:v>
                </c:pt>
                <c:pt idx="2596">
                  <c:v>9</c:v>
                </c:pt>
                <c:pt idx="2597">
                  <c:v>8.8699951171880116</c:v>
                </c:pt>
                <c:pt idx="2598">
                  <c:v>8.7200012207040345</c:v>
                </c:pt>
                <c:pt idx="2599">
                  <c:v>8.6399841308600003</c:v>
                </c:pt>
                <c:pt idx="2600">
                  <c:v>8.7999877929690342</c:v>
                </c:pt>
                <c:pt idx="2601">
                  <c:v>8.8999938964850003</c:v>
                </c:pt>
                <c:pt idx="2602">
                  <c:v>9.1699829101570458</c:v>
                </c:pt>
                <c:pt idx="2603">
                  <c:v>9.2799987792970455</c:v>
                </c:pt>
                <c:pt idx="2604">
                  <c:v>9.3099975585940342</c:v>
                </c:pt>
                <c:pt idx="2605">
                  <c:v>8.9400024414070458</c:v>
                </c:pt>
                <c:pt idx="2606">
                  <c:v>8.8899841308600003</c:v>
                </c:pt>
                <c:pt idx="2607">
                  <c:v>9.0199890136720455</c:v>
                </c:pt>
                <c:pt idx="2608">
                  <c:v>9.3399963378910229</c:v>
                </c:pt>
                <c:pt idx="2609">
                  <c:v>9.260009765625</c:v>
                </c:pt>
                <c:pt idx="2610">
                  <c:v>10.130004882813012</c:v>
                </c:pt>
                <c:pt idx="2611">
                  <c:v>9.5</c:v>
                </c:pt>
                <c:pt idx="2612">
                  <c:v>8.6600036621100003</c:v>
                </c:pt>
                <c:pt idx="2613">
                  <c:v>8.5700073242190342</c:v>
                </c:pt>
                <c:pt idx="2614">
                  <c:v>8.6900024414070458</c:v>
                </c:pt>
                <c:pt idx="2615">
                  <c:v>8.6999816894540345</c:v>
                </c:pt>
                <c:pt idx="2616">
                  <c:v>8.7999877929690342</c:v>
                </c:pt>
                <c:pt idx="2617">
                  <c:v>9.1199951171880116</c:v>
                </c:pt>
                <c:pt idx="2618">
                  <c:v>9.2999877929690342</c:v>
                </c:pt>
                <c:pt idx="2619">
                  <c:v>9.3500061035160229</c:v>
                </c:pt>
                <c:pt idx="2620">
                  <c:v>9.239990234375</c:v>
                </c:pt>
                <c:pt idx="2621">
                  <c:v>9.4299926757820458</c:v>
                </c:pt>
                <c:pt idx="2622">
                  <c:v>9.1399841308600003</c:v>
                </c:pt>
                <c:pt idx="2623">
                  <c:v>8.9299926757820458</c:v>
                </c:pt>
                <c:pt idx="2624">
                  <c:v>8.6099853515630116</c:v>
                </c:pt>
                <c:pt idx="2625">
                  <c:v>8.9100036621100003</c:v>
                </c:pt>
                <c:pt idx="2626">
                  <c:v>8.1399841308600003</c:v>
                </c:pt>
                <c:pt idx="2627">
                  <c:v>8.739990234375</c:v>
                </c:pt>
                <c:pt idx="2628">
                  <c:v>9.0700073242190342</c:v>
                </c:pt>
                <c:pt idx="2629">
                  <c:v>9.5599975585940342</c:v>
                </c:pt>
                <c:pt idx="2630">
                  <c:v>8.4100036621100003</c:v>
                </c:pt>
                <c:pt idx="2631">
                  <c:v>8.2300109863290345</c:v>
                </c:pt>
                <c:pt idx="2632">
                  <c:v>8.9100036621100003</c:v>
                </c:pt>
                <c:pt idx="2633">
                  <c:v>8.8299865722660229</c:v>
                </c:pt>
                <c:pt idx="2634">
                  <c:v>8.3599853515630116</c:v>
                </c:pt>
                <c:pt idx="2635">
                  <c:v>8.5899963378910229</c:v>
                </c:pt>
                <c:pt idx="2636">
                  <c:v>8.739990234375</c:v>
                </c:pt>
                <c:pt idx="2637">
                  <c:v>8.6799926757820458</c:v>
                </c:pt>
                <c:pt idx="2638">
                  <c:v>8.2999877929690342</c:v>
                </c:pt>
                <c:pt idx="2639">
                  <c:v>8.5299987792970455</c:v>
                </c:pt>
                <c:pt idx="2640">
                  <c:v>8.8099975585940342</c:v>
                </c:pt>
                <c:pt idx="2641">
                  <c:v>8.8399963378910229</c:v>
                </c:pt>
                <c:pt idx="2642">
                  <c:v>9.0700073242190342</c:v>
                </c:pt>
                <c:pt idx="2643">
                  <c:v>9.2099914550790345</c:v>
                </c:pt>
                <c:pt idx="2644">
                  <c:v>9.3999938964850003</c:v>
                </c:pt>
                <c:pt idx="2645">
                  <c:v>9.1399841308600003</c:v>
                </c:pt>
                <c:pt idx="2646">
                  <c:v>8.760009765625</c:v>
                </c:pt>
                <c:pt idx="2647">
                  <c:v>8.5299987792970455</c:v>
                </c:pt>
                <c:pt idx="2648">
                  <c:v>8.8099975585940342</c:v>
                </c:pt>
                <c:pt idx="2649">
                  <c:v>8.7099914550790345</c:v>
                </c:pt>
                <c:pt idx="2650">
                  <c:v>8.0899963378910229</c:v>
                </c:pt>
                <c:pt idx="2651">
                  <c:v>7.8899841308600003</c:v>
                </c:pt>
                <c:pt idx="2652">
                  <c:v>8.0299987792970455</c:v>
                </c:pt>
                <c:pt idx="2653">
                  <c:v>8.1799926757820458</c:v>
                </c:pt>
                <c:pt idx="2654">
                  <c:v>8.25</c:v>
                </c:pt>
                <c:pt idx="2655">
                  <c:v>8.9599914550790345</c:v>
                </c:pt>
                <c:pt idx="2656">
                  <c:v>9.4100036621100003</c:v>
                </c:pt>
                <c:pt idx="2657">
                  <c:v>9.2200012207040345</c:v>
                </c:pt>
                <c:pt idx="2658">
                  <c:v>8.0899963378910229</c:v>
                </c:pt>
                <c:pt idx="2659">
                  <c:v>8.739990234375</c:v>
                </c:pt>
                <c:pt idx="2660">
                  <c:v>8.3200073242190342</c:v>
                </c:pt>
                <c:pt idx="2661">
                  <c:v>8.3800048828130116</c:v>
                </c:pt>
                <c:pt idx="2662">
                  <c:v>8.6399841308600003</c:v>
                </c:pt>
                <c:pt idx="2663">
                  <c:v>9.2200012207040345</c:v>
                </c:pt>
                <c:pt idx="2664">
                  <c:v>8.7099914550790345</c:v>
                </c:pt>
                <c:pt idx="2665">
                  <c:v>9.1099853515630116</c:v>
                </c:pt>
                <c:pt idx="2666">
                  <c:v>9.0700073242190342</c:v>
                </c:pt>
                <c:pt idx="2667">
                  <c:v>7.9100036621100003</c:v>
                </c:pt>
                <c:pt idx="2668">
                  <c:v>8.1999816894540345</c:v>
                </c:pt>
                <c:pt idx="2669">
                  <c:v>9.0199890136720455</c:v>
                </c:pt>
                <c:pt idx="2670">
                  <c:v>9.4499816894540345</c:v>
                </c:pt>
                <c:pt idx="2671">
                  <c:v>9.4800109863290345</c:v>
                </c:pt>
                <c:pt idx="2672">
                  <c:v>8.7099914550790345</c:v>
                </c:pt>
                <c:pt idx="2673">
                  <c:v>8.1399841308600003</c:v>
                </c:pt>
                <c:pt idx="2674">
                  <c:v>8.3699951171880116</c:v>
                </c:pt>
                <c:pt idx="2675">
                  <c:v>8.3899841308600003</c:v>
                </c:pt>
                <c:pt idx="2676">
                  <c:v>9.1699829101570458</c:v>
                </c:pt>
                <c:pt idx="2677">
                  <c:v>10.070007324219034</c:v>
                </c:pt>
                <c:pt idx="2678">
                  <c:v>9.8099975585940342</c:v>
                </c:pt>
                <c:pt idx="2679">
                  <c:v>9.8599853515630116</c:v>
                </c:pt>
                <c:pt idx="2680">
                  <c:v>7.6000061035160229</c:v>
                </c:pt>
                <c:pt idx="2681">
                  <c:v>7.6600036621100003</c:v>
                </c:pt>
                <c:pt idx="2682">
                  <c:v>7.6799926757820458</c:v>
                </c:pt>
                <c:pt idx="2683">
                  <c:v>7.6399841308600003</c:v>
                </c:pt>
                <c:pt idx="2684">
                  <c:v>7.8800048828130116</c:v>
                </c:pt>
                <c:pt idx="2685">
                  <c:v>7.8599853515630116</c:v>
                </c:pt>
                <c:pt idx="2686">
                  <c:v>8.5700073242190342</c:v>
                </c:pt>
                <c:pt idx="2687">
                  <c:v>8.5499877929690342</c:v>
                </c:pt>
                <c:pt idx="2688">
                  <c:v>8.7699890136720455</c:v>
                </c:pt>
                <c:pt idx="2689">
                  <c:v>8.9800109863290345</c:v>
                </c:pt>
                <c:pt idx="2690">
                  <c:v>8.6600036621100003</c:v>
                </c:pt>
                <c:pt idx="2691">
                  <c:v>8.0299987792970455</c:v>
                </c:pt>
                <c:pt idx="2692">
                  <c:v>9.5599975585940342</c:v>
                </c:pt>
                <c:pt idx="2693">
                  <c:v>9.4100036621100003</c:v>
                </c:pt>
                <c:pt idx="2694">
                  <c:v>8.2900085449220455</c:v>
                </c:pt>
                <c:pt idx="2695">
                  <c:v>8.1699829101570458</c:v>
                </c:pt>
                <c:pt idx="2696">
                  <c:v>8.0199890136720455</c:v>
                </c:pt>
                <c:pt idx="2697">
                  <c:v>8.8200073242190342</c:v>
                </c:pt>
                <c:pt idx="2698">
                  <c:v>8.6399841308600003</c:v>
                </c:pt>
                <c:pt idx="2699">
                  <c:v>8.0599975585940342</c:v>
                </c:pt>
                <c:pt idx="2700">
                  <c:v>8.5</c:v>
                </c:pt>
                <c:pt idx="2701">
                  <c:v>8.8800048828130116</c:v>
                </c:pt>
                <c:pt idx="2702">
                  <c:v>8.9199829101570458</c:v>
                </c:pt>
                <c:pt idx="2703">
                  <c:v>8.3599853515630116</c:v>
                </c:pt>
                <c:pt idx="2704">
                  <c:v>7.8099975585940342</c:v>
                </c:pt>
                <c:pt idx="2705">
                  <c:v>7.9499816894540345</c:v>
                </c:pt>
                <c:pt idx="2706">
                  <c:v>8.1900024414070458</c:v>
                </c:pt>
                <c:pt idx="2707">
                  <c:v>8.4700012207040345</c:v>
                </c:pt>
                <c:pt idx="2708">
                  <c:v>9.0899963378910229</c:v>
                </c:pt>
                <c:pt idx="2709">
                  <c:v>8.2999877929690342</c:v>
                </c:pt>
                <c:pt idx="2710">
                  <c:v>9.7200012207040345</c:v>
                </c:pt>
                <c:pt idx="2711">
                  <c:v>7.5400085449220455</c:v>
                </c:pt>
                <c:pt idx="2712">
                  <c:v>7.1799926757820458</c:v>
                </c:pt>
                <c:pt idx="2713">
                  <c:v>7.5700073242190342</c:v>
                </c:pt>
                <c:pt idx="2714">
                  <c:v>7.8999938964850003</c:v>
                </c:pt>
                <c:pt idx="2715">
                  <c:v>8.4800109863290345</c:v>
                </c:pt>
                <c:pt idx="2716">
                  <c:v>8.6799926757820458</c:v>
                </c:pt>
                <c:pt idx="2717">
                  <c:v>8.1600036621100003</c:v>
                </c:pt>
                <c:pt idx="2718">
                  <c:v>8.3200073242190342</c:v>
                </c:pt>
                <c:pt idx="2719">
                  <c:v>9.1099853515630116</c:v>
                </c:pt>
                <c:pt idx="2720">
                  <c:v>8.5</c:v>
                </c:pt>
                <c:pt idx="2721">
                  <c:v>8.510009765625</c:v>
                </c:pt>
                <c:pt idx="2722">
                  <c:v>8.4400024414070458</c:v>
                </c:pt>
                <c:pt idx="2723">
                  <c:v>9.1300048828130116</c:v>
                </c:pt>
                <c:pt idx="2724">
                  <c:v>8.8399963378910229</c:v>
                </c:pt>
                <c:pt idx="2725">
                  <c:v>8.4299926757820458</c:v>
                </c:pt>
                <c:pt idx="2726">
                  <c:v>8.9599914550790345</c:v>
                </c:pt>
                <c:pt idx="2727">
                  <c:v>8.6399841308600003</c:v>
                </c:pt>
                <c:pt idx="2728">
                  <c:v>8.1799926757820458</c:v>
                </c:pt>
                <c:pt idx="2729">
                  <c:v>8.5799865722660229</c:v>
                </c:pt>
                <c:pt idx="2730">
                  <c:v>8.5499877929690342</c:v>
                </c:pt>
                <c:pt idx="2731">
                  <c:v>8.6799926757820458</c:v>
                </c:pt>
                <c:pt idx="2732">
                  <c:v>8.8800048828130116</c:v>
                </c:pt>
                <c:pt idx="2733">
                  <c:v>9.260009765625</c:v>
                </c:pt>
                <c:pt idx="2734">
                  <c:v>8.9299926757820458</c:v>
                </c:pt>
                <c:pt idx="2735">
                  <c:v>8.010009765625</c:v>
                </c:pt>
                <c:pt idx="2736">
                  <c:v>7.8299865722660229</c:v>
                </c:pt>
                <c:pt idx="2737">
                  <c:v>8.6099853515630116</c:v>
                </c:pt>
                <c:pt idx="2738">
                  <c:v>9.1099853515630116</c:v>
                </c:pt>
                <c:pt idx="2739">
                  <c:v>9.4400024414070458</c:v>
                </c:pt>
                <c:pt idx="2740">
                  <c:v>9.8200073242190342</c:v>
                </c:pt>
                <c:pt idx="2741">
                  <c:v>10.019989013672046</c:v>
                </c:pt>
                <c:pt idx="2742">
                  <c:v>8.989990234375</c:v>
                </c:pt>
                <c:pt idx="2743">
                  <c:v>9.2099914550790345</c:v>
                </c:pt>
                <c:pt idx="2744">
                  <c:v>8.7200012207040345</c:v>
                </c:pt>
                <c:pt idx="2745">
                  <c:v>8.2900085449220455</c:v>
                </c:pt>
                <c:pt idx="2746">
                  <c:v>8.5299987792970455</c:v>
                </c:pt>
                <c:pt idx="2747">
                  <c:v>8.2099914550790345</c:v>
                </c:pt>
                <c:pt idx="2748">
                  <c:v>8.2900085449220455</c:v>
                </c:pt>
                <c:pt idx="2749">
                  <c:v>8.5599975585940342</c:v>
                </c:pt>
                <c:pt idx="2750">
                  <c:v>8.5700073242190342</c:v>
                </c:pt>
                <c:pt idx="2751">
                  <c:v>8.7999877929690342</c:v>
                </c:pt>
                <c:pt idx="2752">
                  <c:v>8.9499816894540345</c:v>
                </c:pt>
                <c:pt idx="2753">
                  <c:v>9.3500061035160229</c:v>
                </c:pt>
                <c:pt idx="2754">
                  <c:v>9.2900085449220455</c:v>
                </c:pt>
                <c:pt idx="2755">
                  <c:v>9.4800109863290345</c:v>
                </c:pt>
                <c:pt idx="2756">
                  <c:v>9.2900085449220455</c:v>
                </c:pt>
                <c:pt idx="2757">
                  <c:v>8.8599853515630116</c:v>
                </c:pt>
                <c:pt idx="2758">
                  <c:v>8.5700073242190342</c:v>
                </c:pt>
                <c:pt idx="2759">
                  <c:v>8.1999816894540345</c:v>
                </c:pt>
                <c:pt idx="2760">
                  <c:v>8.6499938964850003</c:v>
                </c:pt>
                <c:pt idx="2761">
                  <c:v>8.8099975585940342</c:v>
                </c:pt>
                <c:pt idx="2762">
                  <c:v>8.9299926757820458</c:v>
                </c:pt>
                <c:pt idx="2763">
                  <c:v>8.1999816894540345</c:v>
                </c:pt>
                <c:pt idx="2764">
                  <c:v>8.739990234375</c:v>
                </c:pt>
                <c:pt idx="2765">
                  <c:v>8.3699951171880116</c:v>
                </c:pt>
                <c:pt idx="2766">
                  <c:v>8.75</c:v>
                </c:pt>
                <c:pt idx="2767">
                  <c:v>9.010009765625</c:v>
                </c:pt>
                <c:pt idx="2768">
                  <c:v>9.1799926757820458</c:v>
                </c:pt>
                <c:pt idx="2769">
                  <c:v>9.0199890136720455</c:v>
                </c:pt>
                <c:pt idx="2770">
                  <c:v>8.9599914550790345</c:v>
                </c:pt>
                <c:pt idx="2771">
                  <c:v>9.3500061035160229</c:v>
                </c:pt>
                <c:pt idx="2772">
                  <c:v>8.9700012207040345</c:v>
                </c:pt>
                <c:pt idx="2773">
                  <c:v>9.0400085449220455</c:v>
                </c:pt>
                <c:pt idx="2774">
                  <c:v>9.0199890136720455</c:v>
                </c:pt>
                <c:pt idx="2775">
                  <c:v>8.760009765625</c:v>
                </c:pt>
                <c:pt idx="2776">
                  <c:v>9.1199951171880116</c:v>
                </c:pt>
                <c:pt idx="2777">
                  <c:v>9.5599975585940342</c:v>
                </c:pt>
                <c:pt idx="2778">
                  <c:v>9.6900024414070458</c:v>
                </c:pt>
                <c:pt idx="2779">
                  <c:v>9.75</c:v>
                </c:pt>
                <c:pt idx="2780">
                  <c:v>9.4299926757820458</c:v>
                </c:pt>
                <c:pt idx="2781">
                  <c:v>8.9700012207040345</c:v>
                </c:pt>
                <c:pt idx="2782">
                  <c:v>9.1300048828130116</c:v>
                </c:pt>
                <c:pt idx="2783">
                  <c:v>9.2200012207040345</c:v>
                </c:pt>
                <c:pt idx="2784">
                  <c:v>9.2099914550790345</c:v>
                </c:pt>
                <c:pt idx="2785">
                  <c:v>10.029998779297046</c:v>
                </c:pt>
                <c:pt idx="2786">
                  <c:v>9.6699829101570458</c:v>
                </c:pt>
                <c:pt idx="2787">
                  <c:v>9.9199829101570458</c:v>
                </c:pt>
                <c:pt idx="2788">
                  <c:v>9.6000061035160229</c:v>
                </c:pt>
                <c:pt idx="2789">
                  <c:v>9.6199951171880116</c:v>
                </c:pt>
                <c:pt idx="2790">
                  <c:v>9.239990234375</c:v>
                </c:pt>
                <c:pt idx="2791">
                  <c:v>9.6199951171880116</c:v>
                </c:pt>
                <c:pt idx="2792">
                  <c:v>9.8899841308600003</c:v>
                </c:pt>
                <c:pt idx="2793">
                  <c:v>9.6900024414070458</c:v>
                </c:pt>
                <c:pt idx="2794">
                  <c:v>9.3299865722660229</c:v>
                </c:pt>
                <c:pt idx="2795">
                  <c:v>9.8299865722660229</c:v>
                </c:pt>
                <c:pt idx="2796">
                  <c:v>9.4800109863290345</c:v>
                </c:pt>
                <c:pt idx="2797">
                  <c:v>9.1099853515630116</c:v>
                </c:pt>
                <c:pt idx="2798">
                  <c:v>9.1900024414070458</c:v>
                </c:pt>
                <c:pt idx="2799">
                  <c:v>9.0700073242190342</c:v>
                </c:pt>
                <c:pt idx="2800">
                  <c:v>9.0499877929690342</c:v>
                </c:pt>
                <c:pt idx="2801">
                  <c:v>9.2699890136720455</c:v>
                </c:pt>
                <c:pt idx="2802">
                  <c:v>9.239990234375</c:v>
                </c:pt>
                <c:pt idx="2803">
                  <c:v>9.2699890136720455</c:v>
                </c:pt>
                <c:pt idx="2804">
                  <c:v>9.2799987792970455</c:v>
                </c:pt>
                <c:pt idx="2805">
                  <c:v>9.3899841308600003</c:v>
                </c:pt>
                <c:pt idx="2806">
                  <c:v>9.4599914550790345</c:v>
                </c:pt>
                <c:pt idx="2807">
                  <c:v>9.4299926757820458</c:v>
                </c:pt>
                <c:pt idx="2808">
                  <c:v>9.3800048828130116</c:v>
                </c:pt>
                <c:pt idx="2809">
                  <c:v>9.1900024414070458</c:v>
                </c:pt>
                <c:pt idx="2810">
                  <c:v>9.4100036621100003</c:v>
                </c:pt>
                <c:pt idx="2811">
                  <c:v>9.2699890136720455</c:v>
                </c:pt>
                <c:pt idx="2812">
                  <c:v>9.5799865722660229</c:v>
                </c:pt>
                <c:pt idx="2813">
                  <c:v>10.079986572266023</c:v>
                </c:pt>
                <c:pt idx="2814">
                  <c:v>10.109985351563012</c:v>
                </c:pt>
                <c:pt idx="2815">
                  <c:v>9.4700012207040345</c:v>
                </c:pt>
                <c:pt idx="2816">
                  <c:v>9.6699829101570458</c:v>
                </c:pt>
                <c:pt idx="2817">
                  <c:v>9.3800048828130116</c:v>
                </c:pt>
                <c:pt idx="2818">
                  <c:v>9.2200012207040345</c:v>
                </c:pt>
                <c:pt idx="2819">
                  <c:v>9.4400024414070458</c:v>
                </c:pt>
                <c:pt idx="2820">
                  <c:v>9.8299865722660229</c:v>
                </c:pt>
                <c:pt idx="2821">
                  <c:v>9.9400024414070458</c:v>
                </c:pt>
                <c:pt idx="2822">
                  <c:v>9.3500061035160229</c:v>
                </c:pt>
                <c:pt idx="2823">
                  <c:v>9.3699951171880116</c:v>
                </c:pt>
                <c:pt idx="2824">
                  <c:v>9.1799926757820458</c:v>
                </c:pt>
                <c:pt idx="2825">
                  <c:v>9.3500061035160229</c:v>
                </c:pt>
                <c:pt idx="2826">
                  <c:v>9.6000061035160229</c:v>
                </c:pt>
                <c:pt idx="2827">
                  <c:v>9.9700012207040345</c:v>
                </c:pt>
                <c:pt idx="2828">
                  <c:v>9.6300048828130116</c:v>
                </c:pt>
                <c:pt idx="2829">
                  <c:v>9.4299926757820458</c:v>
                </c:pt>
                <c:pt idx="2830">
                  <c:v>9.3999938964850003</c:v>
                </c:pt>
                <c:pt idx="2831">
                  <c:v>9.5</c:v>
                </c:pt>
                <c:pt idx="2832">
                  <c:v>9.5400085449220455</c:v>
                </c:pt>
                <c:pt idx="2833">
                  <c:v>9.5799865722660229</c:v>
                </c:pt>
                <c:pt idx="2834">
                  <c:v>9.5199890136720455</c:v>
                </c:pt>
                <c:pt idx="2835">
                  <c:v>9.4700012207040345</c:v>
                </c:pt>
                <c:pt idx="2836">
                  <c:v>9.3699951171880116</c:v>
                </c:pt>
                <c:pt idx="2837">
                  <c:v>9.3699951171880116</c:v>
                </c:pt>
                <c:pt idx="2838">
                  <c:v>9.3099975585940342</c:v>
                </c:pt>
                <c:pt idx="2839">
                  <c:v>9.4100036621100003</c:v>
                </c:pt>
                <c:pt idx="2840">
                  <c:v>9.5799865722660229</c:v>
                </c:pt>
                <c:pt idx="2841">
                  <c:v>9.8399963378910229</c:v>
                </c:pt>
                <c:pt idx="2842">
                  <c:v>9.7200012207040345</c:v>
                </c:pt>
                <c:pt idx="2843">
                  <c:v>9.5700073242190342</c:v>
                </c:pt>
                <c:pt idx="2844">
                  <c:v>9.6699829101570458</c:v>
                </c:pt>
                <c:pt idx="2845">
                  <c:v>9.6600036621100003</c:v>
                </c:pt>
                <c:pt idx="2846">
                  <c:v>9.6600036621100003</c:v>
                </c:pt>
                <c:pt idx="2847">
                  <c:v>9.6000061035160229</c:v>
                </c:pt>
                <c:pt idx="2848">
                  <c:v>9.5599975585940342</c:v>
                </c:pt>
                <c:pt idx="2849">
                  <c:v>9.7699890136720455</c:v>
                </c:pt>
                <c:pt idx="2850">
                  <c:v>9.8699951171880116</c:v>
                </c:pt>
                <c:pt idx="2851">
                  <c:v>9.9499816894540345</c:v>
                </c:pt>
                <c:pt idx="2852">
                  <c:v>10.119995117188012</c:v>
                </c:pt>
                <c:pt idx="2853">
                  <c:v>10.190002441407046</c:v>
                </c:pt>
                <c:pt idx="2854">
                  <c:v>10.299987792969034</c:v>
                </c:pt>
                <c:pt idx="2855">
                  <c:v>10.419982910157046</c:v>
                </c:pt>
                <c:pt idx="2856">
                  <c:v>9.8800048828130116</c:v>
                </c:pt>
                <c:pt idx="2857">
                  <c:v>9.6000061035160229</c:v>
                </c:pt>
                <c:pt idx="2858">
                  <c:v>9.489990234375</c:v>
                </c:pt>
                <c:pt idx="2859">
                  <c:v>9.6099853515630116</c:v>
                </c:pt>
                <c:pt idx="2860">
                  <c:v>9.6000061035160229</c:v>
                </c:pt>
                <c:pt idx="2861">
                  <c:v>9.5799865722660229</c:v>
                </c:pt>
                <c:pt idx="2862">
                  <c:v>9.6499938964850003</c:v>
                </c:pt>
                <c:pt idx="2863">
                  <c:v>9.7200012207040345</c:v>
                </c:pt>
                <c:pt idx="2864">
                  <c:v>9.5400085449220455</c:v>
                </c:pt>
                <c:pt idx="2865">
                  <c:v>9.4499816894540345</c:v>
                </c:pt>
                <c:pt idx="2866">
                  <c:v>10.029998779297046</c:v>
                </c:pt>
                <c:pt idx="2867">
                  <c:v>10.040008544922046</c:v>
                </c:pt>
                <c:pt idx="2868">
                  <c:v>9.2900085449220455</c:v>
                </c:pt>
                <c:pt idx="2869">
                  <c:v>9.5899963378910229</c:v>
                </c:pt>
                <c:pt idx="2870">
                  <c:v>9.8099975585940342</c:v>
                </c:pt>
                <c:pt idx="2871">
                  <c:v>9.2699890136720455</c:v>
                </c:pt>
                <c:pt idx="2872">
                  <c:v>9.0799865722660229</c:v>
                </c:pt>
                <c:pt idx="2873">
                  <c:v>9.1199951171880116</c:v>
                </c:pt>
                <c:pt idx="2874">
                  <c:v>9.3099975585940342</c:v>
                </c:pt>
                <c:pt idx="2875">
                  <c:v>9.2900085449220455</c:v>
                </c:pt>
                <c:pt idx="2876">
                  <c:v>9.4400024414070458</c:v>
                </c:pt>
                <c:pt idx="2877">
                  <c:v>9.2300109863290345</c:v>
                </c:pt>
                <c:pt idx="2878">
                  <c:v>9.260009765625</c:v>
                </c:pt>
                <c:pt idx="2879">
                  <c:v>9.3500061035160229</c:v>
                </c:pt>
                <c:pt idx="2880">
                  <c:v>9.3899841308600003</c:v>
                </c:pt>
                <c:pt idx="2881">
                  <c:v>9.489990234375</c:v>
                </c:pt>
                <c:pt idx="2882">
                  <c:v>9.2999877929690342</c:v>
                </c:pt>
                <c:pt idx="2883">
                  <c:v>9.2999877929690342</c:v>
                </c:pt>
                <c:pt idx="2884">
                  <c:v>9.7300109863290345</c:v>
                </c:pt>
                <c:pt idx="2885">
                  <c:v>9.6799926757820458</c:v>
                </c:pt>
                <c:pt idx="2886">
                  <c:v>9.5499877929690342</c:v>
                </c:pt>
                <c:pt idx="2887">
                  <c:v>9.5599975585940342</c:v>
                </c:pt>
                <c:pt idx="2888">
                  <c:v>9.5899963378910229</c:v>
                </c:pt>
                <c:pt idx="2889">
                  <c:v>10.149993896485</c:v>
                </c:pt>
                <c:pt idx="2890">
                  <c:v>9.8299865722660229</c:v>
                </c:pt>
                <c:pt idx="2891">
                  <c:v>9.4599914550790345</c:v>
                </c:pt>
                <c:pt idx="2892">
                  <c:v>9.6099853515630116</c:v>
                </c:pt>
                <c:pt idx="2893">
                  <c:v>9.6000061035160229</c:v>
                </c:pt>
                <c:pt idx="2894">
                  <c:v>9.8200073242190342</c:v>
                </c:pt>
                <c:pt idx="2895">
                  <c:v>9.7300109863290345</c:v>
                </c:pt>
                <c:pt idx="2896">
                  <c:v>9.7200012207040345</c:v>
                </c:pt>
                <c:pt idx="2897">
                  <c:v>9.8299865722660229</c:v>
                </c:pt>
                <c:pt idx="2898">
                  <c:v>10.010009765625</c:v>
                </c:pt>
                <c:pt idx="2899">
                  <c:v>10.070007324219034</c:v>
                </c:pt>
                <c:pt idx="2900">
                  <c:v>9.75</c:v>
                </c:pt>
                <c:pt idx="2901">
                  <c:v>9.6199951171880116</c:v>
                </c:pt>
                <c:pt idx="2902">
                  <c:v>9.4299926757820458</c:v>
                </c:pt>
                <c:pt idx="2903">
                  <c:v>9.5700073242190342</c:v>
                </c:pt>
                <c:pt idx="2904">
                  <c:v>9.2200012207040345</c:v>
                </c:pt>
                <c:pt idx="2905">
                  <c:v>9.0599975585940342</c:v>
                </c:pt>
                <c:pt idx="2906">
                  <c:v>9.1300048828130116</c:v>
                </c:pt>
                <c:pt idx="2907">
                  <c:v>9.4800109863290345</c:v>
                </c:pt>
                <c:pt idx="2908">
                  <c:v>9.5</c:v>
                </c:pt>
                <c:pt idx="2909">
                  <c:v>9.3500061035160229</c:v>
                </c:pt>
                <c:pt idx="2910">
                  <c:v>9.6499938964850003</c:v>
                </c:pt>
                <c:pt idx="2911">
                  <c:v>9.760009765625</c:v>
                </c:pt>
                <c:pt idx="2912">
                  <c:v>9.3399963378910229</c:v>
                </c:pt>
                <c:pt idx="2913">
                  <c:v>9.2699890136720455</c:v>
                </c:pt>
                <c:pt idx="2914">
                  <c:v>9.2999877929690342</c:v>
                </c:pt>
                <c:pt idx="2915">
                  <c:v>8.9800109863290345</c:v>
                </c:pt>
                <c:pt idx="2916">
                  <c:v>8.8999938964850003</c:v>
                </c:pt>
                <c:pt idx="2917">
                  <c:v>9.010009765625</c:v>
                </c:pt>
                <c:pt idx="2918">
                  <c:v>9.1900024414070458</c:v>
                </c:pt>
                <c:pt idx="2919">
                  <c:v>9.3899841308600003</c:v>
                </c:pt>
                <c:pt idx="2920">
                  <c:v>9.6600036621100003</c:v>
                </c:pt>
                <c:pt idx="2921">
                  <c:v>9.7099914550790345</c:v>
                </c:pt>
                <c:pt idx="2922">
                  <c:v>9.4100036621100003</c:v>
                </c:pt>
                <c:pt idx="2923">
                  <c:v>9.6999816894540345</c:v>
                </c:pt>
                <c:pt idx="2924">
                  <c:v>10.059997558594034</c:v>
                </c:pt>
                <c:pt idx="2925">
                  <c:v>10.279998779297046</c:v>
                </c:pt>
                <c:pt idx="2926">
                  <c:v>9.9199829101570458</c:v>
                </c:pt>
                <c:pt idx="2927">
                  <c:v>9.8099975585940342</c:v>
                </c:pt>
                <c:pt idx="2928">
                  <c:v>9.8200073242190342</c:v>
                </c:pt>
                <c:pt idx="2929">
                  <c:v>9.760009765625</c:v>
                </c:pt>
                <c:pt idx="2930">
                  <c:v>9.7099914550790345</c:v>
                </c:pt>
                <c:pt idx="2931">
                  <c:v>9.8800048828130116</c:v>
                </c:pt>
                <c:pt idx="2932">
                  <c:v>9.5799865722660229</c:v>
                </c:pt>
                <c:pt idx="2933">
                  <c:v>9.2200012207040345</c:v>
                </c:pt>
                <c:pt idx="2934">
                  <c:v>9.3699951171880116</c:v>
                </c:pt>
                <c:pt idx="2935">
                  <c:v>9.1300048828130116</c:v>
                </c:pt>
                <c:pt idx="2936">
                  <c:v>9.2200012207040345</c:v>
                </c:pt>
                <c:pt idx="2937">
                  <c:v>9.3299865722660229</c:v>
                </c:pt>
                <c:pt idx="2938">
                  <c:v>9.5799865722660229</c:v>
                </c:pt>
                <c:pt idx="2939">
                  <c:v>9.6000061035160229</c:v>
                </c:pt>
                <c:pt idx="2940">
                  <c:v>9.4499816894540345</c:v>
                </c:pt>
                <c:pt idx="2941">
                  <c:v>9.239990234375</c:v>
                </c:pt>
                <c:pt idx="2942">
                  <c:v>9.1399841308600003</c:v>
                </c:pt>
                <c:pt idx="2943">
                  <c:v>9.3399963378910229</c:v>
                </c:pt>
                <c:pt idx="2944">
                  <c:v>9.5299987792970455</c:v>
                </c:pt>
                <c:pt idx="2945">
                  <c:v>9.260009765625</c:v>
                </c:pt>
                <c:pt idx="2946">
                  <c:v>9.2699890136720455</c:v>
                </c:pt>
                <c:pt idx="2947">
                  <c:v>9.4599914550790345</c:v>
                </c:pt>
                <c:pt idx="2948">
                  <c:v>9.5700073242190342</c:v>
                </c:pt>
                <c:pt idx="2949">
                  <c:v>9.5700073242190342</c:v>
                </c:pt>
                <c:pt idx="2950">
                  <c:v>9.4700012207040345</c:v>
                </c:pt>
                <c:pt idx="2951">
                  <c:v>9.6999816894540345</c:v>
                </c:pt>
                <c:pt idx="2952">
                  <c:v>9.4400024414070458</c:v>
                </c:pt>
                <c:pt idx="2953">
                  <c:v>9.1199951171880116</c:v>
                </c:pt>
                <c:pt idx="2954">
                  <c:v>8.9800109863290345</c:v>
                </c:pt>
                <c:pt idx="2955">
                  <c:v>9.1000061035160229</c:v>
                </c:pt>
                <c:pt idx="2956">
                  <c:v>9.25</c:v>
                </c:pt>
                <c:pt idx="2957">
                  <c:v>9.3399963378910229</c:v>
                </c:pt>
                <c:pt idx="2958">
                  <c:v>9.1900024414070458</c:v>
                </c:pt>
                <c:pt idx="2959">
                  <c:v>9.6300048828130116</c:v>
                </c:pt>
                <c:pt idx="2960">
                  <c:v>9.75</c:v>
                </c:pt>
                <c:pt idx="2961">
                  <c:v>9.3899841308600003</c:v>
                </c:pt>
                <c:pt idx="2962">
                  <c:v>8.8299865722660229</c:v>
                </c:pt>
                <c:pt idx="2963">
                  <c:v>8.8800048828130116</c:v>
                </c:pt>
                <c:pt idx="2964">
                  <c:v>8.5599975585940342</c:v>
                </c:pt>
                <c:pt idx="2965">
                  <c:v>8.6799926757820458</c:v>
                </c:pt>
                <c:pt idx="2966">
                  <c:v>9.0599975585940342</c:v>
                </c:pt>
                <c:pt idx="2967">
                  <c:v>9.4100036621100003</c:v>
                </c:pt>
                <c:pt idx="2968">
                  <c:v>9.4100036621100003</c:v>
                </c:pt>
                <c:pt idx="2969">
                  <c:v>9.6300048828130116</c:v>
                </c:pt>
                <c:pt idx="2970">
                  <c:v>9.3099975585940342</c:v>
                </c:pt>
                <c:pt idx="2971">
                  <c:v>9.0799865722660229</c:v>
                </c:pt>
                <c:pt idx="2972">
                  <c:v>8.760009765625</c:v>
                </c:pt>
                <c:pt idx="2973">
                  <c:v>9.0599975585940342</c:v>
                </c:pt>
                <c:pt idx="2974">
                  <c:v>9.510009765625</c:v>
                </c:pt>
                <c:pt idx="2975">
                  <c:v>9.5299987792970455</c:v>
                </c:pt>
                <c:pt idx="2976">
                  <c:v>9.25</c:v>
                </c:pt>
                <c:pt idx="2977">
                  <c:v>9.1799926757820458</c:v>
                </c:pt>
                <c:pt idx="2978">
                  <c:v>9.0599975585940342</c:v>
                </c:pt>
                <c:pt idx="2979">
                  <c:v>9.0299987792970455</c:v>
                </c:pt>
                <c:pt idx="2980">
                  <c:v>8.9400024414070458</c:v>
                </c:pt>
                <c:pt idx="2981">
                  <c:v>9.1300048828130116</c:v>
                </c:pt>
                <c:pt idx="2982">
                  <c:v>9.4299926757820458</c:v>
                </c:pt>
                <c:pt idx="2983">
                  <c:v>9.5899963378910229</c:v>
                </c:pt>
                <c:pt idx="2984">
                  <c:v>9.489990234375</c:v>
                </c:pt>
                <c:pt idx="2985">
                  <c:v>9.3999938964850003</c:v>
                </c:pt>
                <c:pt idx="2986">
                  <c:v>8.7099914550790345</c:v>
                </c:pt>
                <c:pt idx="2987">
                  <c:v>8.7300109863290345</c:v>
                </c:pt>
                <c:pt idx="2988">
                  <c:v>8.6000061035160229</c:v>
                </c:pt>
                <c:pt idx="2989">
                  <c:v>8.3200073242190342</c:v>
                </c:pt>
                <c:pt idx="2990">
                  <c:v>8.3999938964850003</c:v>
                </c:pt>
                <c:pt idx="2991">
                  <c:v>8.6000061035160229</c:v>
                </c:pt>
                <c:pt idx="2992">
                  <c:v>8.8099975585940342</c:v>
                </c:pt>
                <c:pt idx="2993">
                  <c:v>9.0499877929690342</c:v>
                </c:pt>
                <c:pt idx="2994">
                  <c:v>8.6600036621100003</c:v>
                </c:pt>
                <c:pt idx="2995">
                  <c:v>8.75</c:v>
                </c:pt>
                <c:pt idx="2996">
                  <c:v>9.0400085449220455</c:v>
                </c:pt>
                <c:pt idx="2997">
                  <c:v>8.5599975585940342</c:v>
                </c:pt>
                <c:pt idx="2998">
                  <c:v>9.2999877929690342</c:v>
                </c:pt>
                <c:pt idx="2999">
                  <c:v>9.4400024414070458</c:v>
                </c:pt>
                <c:pt idx="3000">
                  <c:v>8.4599914550790345</c:v>
                </c:pt>
                <c:pt idx="3001">
                  <c:v>8.1900024414070458</c:v>
                </c:pt>
                <c:pt idx="3002">
                  <c:v>8.3299865722660229</c:v>
                </c:pt>
                <c:pt idx="3003">
                  <c:v>8.5799865722660229</c:v>
                </c:pt>
                <c:pt idx="3004">
                  <c:v>8.5</c:v>
                </c:pt>
                <c:pt idx="3005">
                  <c:v>8.1799926757820458</c:v>
                </c:pt>
                <c:pt idx="3006">
                  <c:v>8.3399963378910229</c:v>
                </c:pt>
                <c:pt idx="3007">
                  <c:v>8.7900085449220455</c:v>
                </c:pt>
                <c:pt idx="3008">
                  <c:v>8.8500061035160229</c:v>
                </c:pt>
                <c:pt idx="3009">
                  <c:v>8.6399841308600003</c:v>
                </c:pt>
                <c:pt idx="3010">
                  <c:v>9.0499877929690342</c:v>
                </c:pt>
                <c:pt idx="3011">
                  <c:v>8.3699951171880116</c:v>
                </c:pt>
                <c:pt idx="3012">
                  <c:v>8.760009765625</c:v>
                </c:pt>
                <c:pt idx="3013">
                  <c:v>9.1699829101570458</c:v>
                </c:pt>
                <c:pt idx="3014">
                  <c:v>8.7099914550790345</c:v>
                </c:pt>
                <c:pt idx="3015">
                  <c:v>8.6099853515630116</c:v>
                </c:pt>
                <c:pt idx="3016">
                  <c:v>8.4800109863290345</c:v>
                </c:pt>
                <c:pt idx="3017">
                  <c:v>8.2999877929690342</c:v>
                </c:pt>
                <c:pt idx="3018">
                  <c:v>8.5799865722660229</c:v>
                </c:pt>
                <c:pt idx="3019">
                  <c:v>8.1399841308600003</c:v>
                </c:pt>
                <c:pt idx="3020">
                  <c:v>8.2300109863290345</c:v>
                </c:pt>
                <c:pt idx="3021">
                  <c:v>8.1799926757820458</c:v>
                </c:pt>
                <c:pt idx="3022">
                  <c:v>8.3899841308600003</c:v>
                </c:pt>
                <c:pt idx="3023">
                  <c:v>8.3999938964850003</c:v>
                </c:pt>
                <c:pt idx="3024">
                  <c:v>8.1900024414070458</c:v>
                </c:pt>
                <c:pt idx="3025">
                  <c:v>8.2999877929690342</c:v>
                </c:pt>
                <c:pt idx="3026">
                  <c:v>8.4400024414070458</c:v>
                </c:pt>
                <c:pt idx="3027">
                  <c:v>8.9499816894540345</c:v>
                </c:pt>
                <c:pt idx="3028">
                  <c:v>7.9499816894540345</c:v>
                </c:pt>
                <c:pt idx="3029">
                  <c:v>8.25</c:v>
                </c:pt>
                <c:pt idx="3030">
                  <c:v>8.2699890136720455</c:v>
                </c:pt>
                <c:pt idx="3031">
                  <c:v>8.510009765625</c:v>
                </c:pt>
                <c:pt idx="3032">
                  <c:v>8.7099914550790345</c:v>
                </c:pt>
                <c:pt idx="3033">
                  <c:v>8.489990234375</c:v>
                </c:pt>
                <c:pt idx="3034">
                  <c:v>8.1499938964850003</c:v>
                </c:pt>
                <c:pt idx="3035">
                  <c:v>8.1799926757820458</c:v>
                </c:pt>
                <c:pt idx="3036">
                  <c:v>8.1000061035160229</c:v>
                </c:pt>
                <c:pt idx="3037">
                  <c:v>8.4499816894540345</c:v>
                </c:pt>
                <c:pt idx="3038">
                  <c:v>9.010009765625</c:v>
                </c:pt>
                <c:pt idx="3039">
                  <c:v>8.8699951171880116</c:v>
                </c:pt>
                <c:pt idx="3040">
                  <c:v>8.6600036621100003</c:v>
                </c:pt>
                <c:pt idx="3041">
                  <c:v>8.6000061035160229</c:v>
                </c:pt>
                <c:pt idx="3042">
                  <c:v>8.9700012207040345</c:v>
                </c:pt>
                <c:pt idx="3043">
                  <c:v>9.2300109863290345</c:v>
                </c:pt>
                <c:pt idx="3044">
                  <c:v>8.3599853515630116</c:v>
                </c:pt>
                <c:pt idx="3045">
                  <c:v>8.7099914550790345</c:v>
                </c:pt>
                <c:pt idx="3046">
                  <c:v>9.0400085449220455</c:v>
                </c:pt>
                <c:pt idx="3047">
                  <c:v>8.8699951171880116</c:v>
                </c:pt>
                <c:pt idx="3048">
                  <c:v>8.0299987792970455</c:v>
                </c:pt>
                <c:pt idx="3049">
                  <c:v>8.1000061035160229</c:v>
                </c:pt>
                <c:pt idx="3050">
                  <c:v>8.5299987792970455</c:v>
                </c:pt>
                <c:pt idx="3051">
                  <c:v>8.3999938964850003</c:v>
                </c:pt>
                <c:pt idx="3052">
                  <c:v>8.5499877929690342</c:v>
                </c:pt>
                <c:pt idx="3053">
                  <c:v>8.2900085449220455</c:v>
                </c:pt>
                <c:pt idx="3054">
                  <c:v>8.2099914550790345</c:v>
                </c:pt>
                <c:pt idx="3055">
                  <c:v>8.3099975585940342</c:v>
                </c:pt>
                <c:pt idx="3056">
                  <c:v>8.0499877929690342</c:v>
                </c:pt>
                <c:pt idx="3057">
                  <c:v>8.1099853515630116</c:v>
                </c:pt>
                <c:pt idx="3058">
                  <c:v>8.0899963378910229</c:v>
                </c:pt>
                <c:pt idx="3059">
                  <c:v>8.2999877929690342</c:v>
                </c:pt>
                <c:pt idx="3060">
                  <c:v>8.1600036621100003</c:v>
                </c:pt>
                <c:pt idx="3061">
                  <c:v>8.0499877929690342</c:v>
                </c:pt>
                <c:pt idx="3062">
                  <c:v>8.1000061035160229</c:v>
                </c:pt>
                <c:pt idx="3063">
                  <c:v>8.1000061035160229</c:v>
                </c:pt>
                <c:pt idx="3064">
                  <c:v>8.2099914550790345</c:v>
                </c:pt>
                <c:pt idx="3065">
                  <c:v>8.5700073242190342</c:v>
                </c:pt>
                <c:pt idx="3066">
                  <c:v>8.5899963378910229</c:v>
                </c:pt>
                <c:pt idx="3067">
                  <c:v>8.5599975585940342</c:v>
                </c:pt>
                <c:pt idx="3068">
                  <c:v>8.5700073242190342</c:v>
                </c:pt>
                <c:pt idx="3069">
                  <c:v>8.4800109863290345</c:v>
                </c:pt>
                <c:pt idx="3070">
                  <c:v>8.760009765625</c:v>
                </c:pt>
                <c:pt idx="3071">
                  <c:v>8.8999938964850003</c:v>
                </c:pt>
                <c:pt idx="3072">
                  <c:v>9.0199890136720455</c:v>
                </c:pt>
                <c:pt idx="3073">
                  <c:v>9.1399841308600003</c:v>
                </c:pt>
                <c:pt idx="3074">
                  <c:v>8.7699890136720455</c:v>
                </c:pt>
                <c:pt idx="3075">
                  <c:v>8.75</c:v>
                </c:pt>
                <c:pt idx="3076">
                  <c:v>8.75</c:v>
                </c:pt>
                <c:pt idx="3077">
                  <c:v>9.1199951171880116</c:v>
                </c:pt>
                <c:pt idx="3078">
                  <c:v>8.8800048828130116</c:v>
                </c:pt>
                <c:pt idx="3079">
                  <c:v>8.9299926757820458</c:v>
                </c:pt>
                <c:pt idx="3080">
                  <c:v>9.2099914550790345</c:v>
                </c:pt>
                <c:pt idx="3081">
                  <c:v>9.010009765625</c:v>
                </c:pt>
                <c:pt idx="3082">
                  <c:v>8.989990234375</c:v>
                </c:pt>
                <c:pt idx="3083">
                  <c:v>8.7799987792970455</c:v>
                </c:pt>
                <c:pt idx="3084">
                  <c:v>8.489990234375</c:v>
                </c:pt>
                <c:pt idx="3085">
                  <c:v>9.1300048828130116</c:v>
                </c:pt>
                <c:pt idx="3086">
                  <c:v>9.0700073242190342</c:v>
                </c:pt>
                <c:pt idx="3087">
                  <c:v>9.1399841308600003</c:v>
                </c:pt>
                <c:pt idx="3088">
                  <c:v>8.7900085449220455</c:v>
                </c:pt>
                <c:pt idx="3089">
                  <c:v>8.3699951171880116</c:v>
                </c:pt>
                <c:pt idx="3090">
                  <c:v>8.3299865722660229</c:v>
                </c:pt>
                <c:pt idx="3091">
                  <c:v>8.260009765625</c:v>
                </c:pt>
                <c:pt idx="3092">
                  <c:v>8.3099975585940342</c:v>
                </c:pt>
                <c:pt idx="3093">
                  <c:v>8.5499877929690342</c:v>
                </c:pt>
                <c:pt idx="3094">
                  <c:v>8.4299926757820458</c:v>
                </c:pt>
                <c:pt idx="3095">
                  <c:v>8.6300048828130116</c:v>
                </c:pt>
                <c:pt idx="3096">
                  <c:v>8.989990234375</c:v>
                </c:pt>
                <c:pt idx="3097">
                  <c:v>9.1099853515630116</c:v>
                </c:pt>
                <c:pt idx="3098">
                  <c:v>8.8999938964850003</c:v>
                </c:pt>
                <c:pt idx="3099">
                  <c:v>8.8500061035160229</c:v>
                </c:pt>
                <c:pt idx="3100">
                  <c:v>8.8099975585940342</c:v>
                </c:pt>
                <c:pt idx="3101">
                  <c:v>8.9599914550790345</c:v>
                </c:pt>
                <c:pt idx="3102">
                  <c:v>8.9700012207040345</c:v>
                </c:pt>
                <c:pt idx="3103">
                  <c:v>8.989990234375</c:v>
                </c:pt>
                <c:pt idx="3104">
                  <c:v>9.0199890136720455</c:v>
                </c:pt>
                <c:pt idx="3105">
                  <c:v>8.9199829101570458</c:v>
                </c:pt>
                <c:pt idx="3106">
                  <c:v>8.7099914550790345</c:v>
                </c:pt>
                <c:pt idx="3107">
                  <c:v>8.3599853515630116</c:v>
                </c:pt>
                <c:pt idx="3108">
                  <c:v>8.3899841308600003</c:v>
                </c:pt>
                <c:pt idx="3109">
                  <c:v>8.5499877929690342</c:v>
                </c:pt>
                <c:pt idx="3110">
                  <c:v>8.760009765625</c:v>
                </c:pt>
                <c:pt idx="3111">
                  <c:v>8.8800048828130116</c:v>
                </c:pt>
                <c:pt idx="3112">
                  <c:v>8.7799987792970455</c:v>
                </c:pt>
                <c:pt idx="3113">
                  <c:v>8.6300048828130116</c:v>
                </c:pt>
                <c:pt idx="3114">
                  <c:v>8.760009765625</c:v>
                </c:pt>
                <c:pt idx="3115">
                  <c:v>8.8899841308600003</c:v>
                </c:pt>
                <c:pt idx="3116">
                  <c:v>8.9299926757820458</c:v>
                </c:pt>
                <c:pt idx="3117">
                  <c:v>8.8699951171880116</c:v>
                </c:pt>
                <c:pt idx="3118">
                  <c:v>8.9199829101570458</c:v>
                </c:pt>
                <c:pt idx="3119">
                  <c:v>9.1000061035160229</c:v>
                </c:pt>
                <c:pt idx="3120">
                  <c:v>9.1799926757820458</c:v>
                </c:pt>
                <c:pt idx="3121">
                  <c:v>9.3899841308600003</c:v>
                </c:pt>
                <c:pt idx="3122">
                  <c:v>9.1699829101570458</c:v>
                </c:pt>
                <c:pt idx="3123">
                  <c:v>9.25</c:v>
                </c:pt>
                <c:pt idx="3124">
                  <c:v>9.4100036621100003</c:v>
                </c:pt>
                <c:pt idx="3125">
                  <c:v>9.489990234375</c:v>
                </c:pt>
                <c:pt idx="3126">
                  <c:v>9.4100036621100003</c:v>
                </c:pt>
                <c:pt idx="3127">
                  <c:v>9.3099975585940342</c:v>
                </c:pt>
                <c:pt idx="3128">
                  <c:v>9.3599853515630116</c:v>
                </c:pt>
                <c:pt idx="3129">
                  <c:v>9.2699890136720455</c:v>
                </c:pt>
                <c:pt idx="3130">
                  <c:v>9.2900085449220455</c:v>
                </c:pt>
                <c:pt idx="3131">
                  <c:v>9.3800048828130116</c:v>
                </c:pt>
                <c:pt idx="3132">
                  <c:v>9.1900024414070458</c:v>
                </c:pt>
                <c:pt idx="3133">
                  <c:v>9.2799987792970455</c:v>
                </c:pt>
                <c:pt idx="3134">
                  <c:v>9.1199951171880116</c:v>
                </c:pt>
                <c:pt idx="3135">
                  <c:v>9.0899963378910229</c:v>
                </c:pt>
                <c:pt idx="3136">
                  <c:v>9.2099914550790345</c:v>
                </c:pt>
                <c:pt idx="3137">
                  <c:v>9.4400024414070458</c:v>
                </c:pt>
                <c:pt idx="3138">
                  <c:v>9.4499816894540345</c:v>
                </c:pt>
                <c:pt idx="3139">
                  <c:v>9.1399841308600003</c:v>
                </c:pt>
                <c:pt idx="3140">
                  <c:v>9.4700012207040345</c:v>
                </c:pt>
                <c:pt idx="3141">
                  <c:v>9.6300048828130116</c:v>
                </c:pt>
                <c:pt idx="3142">
                  <c:v>9.7200012207040345</c:v>
                </c:pt>
                <c:pt idx="3143">
                  <c:v>9.4700012207040345</c:v>
                </c:pt>
                <c:pt idx="3144">
                  <c:v>9.2300109863290345</c:v>
                </c:pt>
                <c:pt idx="3145">
                  <c:v>9.4299926757820458</c:v>
                </c:pt>
                <c:pt idx="3146">
                  <c:v>9.4400024414070458</c:v>
                </c:pt>
                <c:pt idx="3147">
                  <c:v>9.2300109863290345</c:v>
                </c:pt>
                <c:pt idx="3148">
                  <c:v>9.0700073242190342</c:v>
                </c:pt>
                <c:pt idx="3149">
                  <c:v>9.1199951171880116</c:v>
                </c:pt>
                <c:pt idx="3150">
                  <c:v>9.2200012207040345</c:v>
                </c:pt>
                <c:pt idx="3151">
                  <c:v>9.2300109863290345</c:v>
                </c:pt>
                <c:pt idx="3152">
                  <c:v>9.5</c:v>
                </c:pt>
                <c:pt idx="3153">
                  <c:v>9.3899841308600003</c:v>
                </c:pt>
                <c:pt idx="3154">
                  <c:v>9.5</c:v>
                </c:pt>
                <c:pt idx="3155">
                  <c:v>9.5599975585940342</c:v>
                </c:pt>
                <c:pt idx="3156">
                  <c:v>9.5799865722660229</c:v>
                </c:pt>
                <c:pt idx="3157">
                  <c:v>9.5</c:v>
                </c:pt>
                <c:pt idx="3158">
                  <c:v>9.6099853515630116</c:v>
                </c:pt>
                <c:pt idx="3159">
                  <c:v>9.3699951171880116</c:v>
                </c:pt>
                <c:pt idx="3160">
                  <c:v>9.4400024414070458</c:v>
                </c:pt>
                <c:pt idx="3161">
                  <c:v>9.6499938964850003</c:v>
                </c:pt>
                <c:pt idx="3162">
                  <c:v>9.6600036621100003</c:v>
                </c:pt>
                <c:pt idx="3163">
                  <c:v>9.4800109863290345</c:v>
                </c:pt>
                <c:pt idx="3164">
                  <c:v>9.5199890136720455</c:v>
                </c:pt>
                <c:pt idx="3165">
                  <c:v>9.4599914550790345</c:v>
                </c:pt>
                <c:pt idx="3166">
                  <c:v>9.6799926757820458</c:v>
                </c:pt>
                <c:pt idx="3167">
                  <c:v>9.7099914550790345</c:v>
                </c:pt>
                <c:pt idx="3168">
                  <c:v>9.7799987792970455</c:v>
                </c:pt>
                <c:pt idx="3169">
                  <c:v>9.6199951171880116</c:v>
                </c:pt>
                <c:pt idx="3170">
                  <c:v>9.5700073242190342</c:v>
                </c:pt>
                <c:pt idx="3171">
                  <c:v>9.510009765625</c:v>
                </c:pt>
                <c:pt idx="3172">
                  <c:v>9.5499877929690342</c:v>
                </c:pt>
                <c:pt idx="3173">
                  <c:v>9.5499877929690342</c:v>
                </c:pt>
                <c:pt idx="3174">
                  <c:v>9.6399841308600003</c:v>
                </c:pt>
                <c:pt idx="3175">
                  <c:v>9.4299926757820458</c:v>
                </c:pt>
                <c:pt idx="3176">
                  <c:v>9.3399963378910229</c:v>
                </c:pt>
                <c:pt idx="3177">
                  <c:v>9.4299926757820458</c:v>
                </c:pt>
                <c:pt idx="3178">
                  <c:v>9.4400024414070458</c:v>
                </c:pt>
                <c:pt idx="3179">
                  <c:v>9.3999938964850003</c:v>
                </c:pt>
                <c:pt idx="3180">
                  <c:v>9.2999877929690342</c:v>
                </c:pt>
                <c:pt idx="3181">
                  <c:v>9.4100036621100003</c:v>
                </c:pt>
                <c:pt idx="3182">
                  <c:v>9.4800109863290345</c:v>
                </c:pt>
                <c:pt idx="3183">
                  <c:v>9.3200073242190342</c:v>
                </c:pt>
                <c:pt idx="3184">
                  <c:v>9.4299926757820458</c:v>
                </c:pt>
                <c:pt idx="3185">
                  <c:v>9.3200073242190342</c:v>
                </c:pt>
                <c:pt idx="3186">
                  <c:v>9.2999877929690342</c:v>
                </c:pt>
                <c:pt idx="3187">
                  <c:v>9.4599914550790345</c:v>
                </c:pt>
                <c:pt idx="3188">
                  <c:v>9.7099914550790345</c:v>
                </c:pt>
                <c:pt idx="3189">
                  <c:v>9.6399841308600003</c:v>
                </c:pt>
                <c:pt idx="3190">
                  <c:v>9.6199951171880116</c:v>
                </c:pt>
                <c:pt idx="3191">
                  <c:v>9.5400085449220455</c:v>
                </c:pt>
                <c:pt idx="3192">
                  <c:v>9.260009765625</c:v>
                </c:pt>
                <c:pt idx="3193">
                  <c:v>9.4400024414070458</c:v>
                </c:pt>
                <c:pt idx="3194">
                  <c:v>9.4100036621100003</c:v>
                </c:pt>
                <c:pt idx="3195">
                  <c:v>9.1499938964850003</c:v>
                </c:pt>
                <c:pt idx="3196">
                  <c:v>9.1199951171880116</c:v>
                </c:pt>
                <c:pt idx="3197">
                  <c:v>9.0700073242190342</c:v>
                </c:pt>
                <c:pt idx="3198">
                  <c:v>9.2200012207040345</c:v>
                </c:pt>
                <c:pt idx="3199">
                  <c:v>9.3200073242190342</c:v>
                </c:pt>
                <c:pt idx="3200">
                  <c:v>9.5</c:v>
                </c:pt>
                <c:pt idx="3201">
                  <c:v>9.260009765625</c:v>
                </c:pt>
                <c:pt idx="3202">
                  <c:v>9.2799987792970455</c:v>
                </c:pt>
                <c:pt idx="3203">
                  <c:v>9.4400024414070458</c:v>
                </c:pt>
                <c:pt idx="3204">
                  <c:v>9.4700012207040345</c:v>
                </c:pt>
                <c:pt idx="3205">
                  <c:v>9.489990234375</c:v>
                </c:pt>
                <c:pt idx="3206">
                  <c:v>9.3699951171880116</c:v>
                </c:pt>
                <c:pt idx="3207">
                  <c:v>9.2999877929690342</c:v>
                </c:pt>
                <c:pt idx="3208">
                  <c:v>9.260009765625</c:v>
                </c:pt>
                <c:pt idx="3209">
                  <c:v>9.4100036621100003</c:v>
                </c:pt>
                <c:pt idx="3210">
                  <c:v>9.3699951171880116</c:v>
                </c:pt>
                <c:pt idx="3211">
                  <c:v>9.2099914550790345</c:v>
                </c:pt>
                <c:pt idx="3212">
                  <c:v>9.5199890136720455</c:v>
                </c:pt>
                <c:pt idx="3213">
                  <c:v>9.7999877929690342</c:v>
                </c:pt>
                <c:pt idx="3214">
                  <c:v>9.5899963378910229</c:v>
                </c:pt>
                <c:pt idx="3215">
                  <c:v>9.3399963378910229</c:v>
                </c:pt>
                <c:pt idx="3216">
                  <c:v>9.3599853515630116</c:v>
                </c:pt>
                <c:pt idx="3217">
                  <c:v>9.1399841308600003</c:v>
                </c:pt>
                <c:pt idx="3218">
                  <c:v>9.5599975585940342</c:v>
                </c:pt>
                <c:pt idx="3219">
                  <c:v>9.260009765625</c:v>
                </c:pt>
                <c:pt idx="3220">
                  <c:v>9.1799926757820458</c:v>
                </c:pt>
                <c:pt idx="3221">
                  <c:v>9.0899963378910229</c:v>
                </c:pt>
                <c:pt idx="3222">
                  <c:v>9.1199951171880116</c:v>
                </c:pt>
                <c:pt idx="3223">
                  <c:v>9.0799865722660229</c:v>
                </c:pt>
                <c:pt idx="3224">
                  <c:v>8.9599914550790345</c:v>
                </c:pt>
                <c:pt idx="3225">
                  <c:v>9.0499877929690342</c:v>
                </c:pt>
                <c:pt idx="3226">
                  <c:v>9.1399841308600003</c:v>
                </c:pt>
                <c:pt idx="3227">
                  <c:v>9.239990234375</c:v>
                </c:pt>
                <c:pt idx="3228">
                  <c:v>9.4400024414070458</c:v>
                </c:pt>
                <c:pt idx="3229">
                  <c:v>9.2799987792970455</c:v>
                </c:pt>
                <c:pt idx="3230">
                  <c:v>9.260009765625</c:v>
                </c:pt>
                <c:pt idx="3231">
                  <c:v>9.0799865722660229</c:v>
                </c:pt>
                <c:pt idx="3232">
                  <c:v>9.1900024414070458</c:v>
                </c:pt>
                <c:pt idx="3233">
                  <c:v>9.2099914550790345</c:v>
                </c:pt>
                <c:pt idx="3234">
                  <c:v>9.5400085449220455</c:v>
                </c:pt>
                <c:pt idx="3235">
                  <c:v>9.7900085449220455</c:v>
                </c:pt>
                <c:pt idx="3236">
                  <c:v>9.5899963378910229</c:v>
                </c:pt>
                <c:pt idx="3237">
                  <c:v>9.6000061035160229</c:v>
                </c:pt>
                <c:pt idx="3238">
                  <c:v>9.1699829101570458</c:v>
                </c:pt>
                <c:pt idx="3239">
                  <c:v>9.1600036621100003</c:v>
                </c:pt>
                <c:pt idx="3240">
                  <c:v>8.8999938964850003</c:v>
                </c:pt>
                <c:pt idx="3241">
                  <c:v>8.3200073242190342</c:v>
                </c:pt>
                <c:pt idx="3242">
                  <c:v>8.25</c:v>
                </c:pt>
                <c:pt idx="3243">
                  <c:v>8.2699890136720455</c:v>
                </c:pt>
                <c:pt idx="3244">
                  <c:v>8.4800109863290345</c:v>
                </c:pt>
                <c:pt idx="3245">
                  <c:v>8.6999816894540345</c:v>
                </c:pt>
                <c:pt idx="3246">
                  <c:v>8.7300109863290345</c:v>
                </c:pt>
                <c:pt idx="3247">
                  <c:v>8.9199829101570458</c:v>
                </c:pt>
                <c:pt idx="3248">
                  <c:v>9.1300048828130116</c:v>
                </c:pt>
                <c:pt idx="3249">
                  <c:v>9.3099975585940342</c:v>
                </c:pt>
                <c:pt idx="3250">
                  <c:v>9.2900085449220455</c:v>
                </c:pt>
                <c:pt idx="3251">
                  <c:v>9.2300109863290345</c:v>
                </c:pt>
                <c:pt idx="3252">
                  <c:v>9.0499877929690342</c:v>
                </c:pt>
                <c:pt idx="3253">
                  <c:v>8.989990234375</c:v>
                </c:pt>
                <c:pt idx="3254">
                  <c:v>9.0799865722660229</c:v>
                </c:pt>
                <c:pt idx="3255">
                  <c:v>8.989990234375</c:v>
                </c:pt>
                <c:pt idx="3256">
                  <c:v>8.9199829101570458</c:v>
                </c:pt>
                <c:pt idx="3257">
                  <c:v>8.989990234375</c:v>
                </c:pt>
                <c:pt idx="3258">
                  <c:v>8.7300109863290345</c:v>
                </c:pt>
                <c:pt idx="3259">
                  <c:v>8.7699890136720455</c:v>
                </c:pt>
                <c:pt idx="3260">
                  <c:v>8.8699951171880116</c:v>
                </c:pt>
                <c:pt idx="3261">
                  <c:v>8.5700073242190342</c:v>
                </c:pt>
                <c:pt idx="3262">
                  <c:v>8.7900085449220455</c:v>
                </c:pt>
                <c:pt idx="3263">
                  <c:v>9.0400085449220455</c:v>
                </c:pt>
                <c:pt idx="3264">
                  <c:v>9.0499877929690342</c:v>
                </c:pt>
                <c:pt idx="3265">
                  <c:v>8.9199829101570458</c:v>
                </c:pt>
                <c:pt idx="3266">
                  <c:v>8.4299926757820458</c:v>
                </c:pt>
                <c:pt idx="3267">
                  <c:v>8.6000061035160229</c:v>
                </c:pt>
                <c:pt idx="3268">
                  <c:v>8.5400085449220455</c:v>
                </c:pt>
                <c:pt idx="3269">
                  <c:v>8.6999816894540345</c:v>
                </c:pt>
                <c:pt idx="3270">
                  <c:v>9.0299987792970455</c:v>
                </c:pt>
                <c:pt idx="3271">
                  <c:v>8.510009765625</c:v>
                </c:pt>
                <c:pt idx="3272">
                  <c:v>8.6900024414070458</c:v>
                </c:pt>
                <c:pt idx="3273">
                  <c:v>8.3200073242190342</c:v>
                </c:pt>
                <c:pt idx="3274">
                  <c:v>8.4800109863290345</c:v>
                </c:pt>
                <c:pt idx="3275">
                  <c:v>8.3399963378910229</c:v>
                </c:pt>
                <c:pt idx="3276">
                  <c:v>8.760009765625</c:v>
                </c:pt>
                <c:pt idx="3277">
                  <c:v>9.1900024414070458</c:v>
                </c:pt>
                <c:pt idx="3278">
                  <c:v>9.1499938964850003</c:v>
                </c:pt>
                <c:pt idx="3279">
                  <c:v>8.8500061035160229</c:v>
                </c:pt>
                <c:pt idx="3280">
                  <c:v>8.8899841308600003</c:v>
                </c:pt>
                <c:pt idx="3281">
                  <c:v>9.0799865722660229</c:v>
                </c:pt>
                <c:pt idx="3282">
                  <c:v>8.7699890136720455</c:v>
                </c:pt>
                <c:pt idx="3283">
                  <c:v>8.739990234375</c:v>
                </c:pt>
                <c:pt idx="3284">
                  <c:v>8.8800048828130116</c:v>
                </c:pt>
                <c:pt idx="3285">
                  <c:v>9.1300048828130116</c:v>
                </c:pt>
                <c:pt idx="3286">
                  <c:v>8.8699951171880116</c:v>
                </c:pt>
                <c:pt idx="3287">
                  <c:v>8.9800109863290345</c:v>
                </c:pt>
                <c:pt idx="3288">
                  <c:v>8.8500061035160229</c:v>
                </c:pt>
                <c:pt idx="3289">
                  <c:v>8.1600036621100003</c:v>
                </c:pt>
                <c:pt idx="3290">
                  <c:v>7.9499816894540345</c:v>
                </c:pt>
                <c:pt idx="3291">
                  <c:v>7.9299926757820458</c:v>
                </c:pt>
                <c:pt idx="3292">
                  <c:v>8.2799987792970455</c:v>
                </c:pt>
                <c:pt idx="3293">
                  <c:v>8.5599975585940342</c:v>
                </c:pt>
                <c:pt idx="3294">
                  <c:v>8.6099853515630116</c:v>
                </c:pt>
                <c:pt idx="3295">
                  <c:v>8.2999877929690342</c:v>
                </c:pt>
                <c:pt idx="3296">
                  <c:v>8.510009765625</c:v>
                </c:pt>
                <c:pt idx="3297">
                  <c:v>8.6499938964850003</c:v>
                </c:pt>
                <c:pt idx="3298">
                  <c:v>8.9400024414070458</c:v>
                </c:pt>
                <c:pt idx="3299">
                  <c:v>8.3899841308600003</c:v>
                </c:pt>
                <c:pt idx="3300">
                  <c:v>8.1699829101570458</c:v>
                </c:pt>
                <c:pt idx="3301">
                  <c:v>8.0599975585940342</c:v>
                </c:pt>
                <c:pt idx="3302">
                  <c:v>8.1099853515630116</c:v>
                </c:pt>
                <c:pt idx="3303">
                  <c:v>8.0400085449220455</c:v>
                </c:pt>
                <c:pt idx="3304">
                  <c:v>7.6000061035160229</c:v>
                </c:pt>
                <c:pt idx="3305">
                  <c:v>7.6399841308600003</c:v>
                </c:pt>
                <c:pt idx="3306">
                  <c:v>8.0799865722660229</c:v>
                </c:pt>
                <c:pt idx="3307">
                  <c:v>8.3200073242190342</c:v>
                </c:pt>
                <c:pt idx="3308">
                  <c:v>8.3500061035160229</c:v>
                </c:pt>
                <c:pt idx="3309">
                  <c:v>8.4299926757820458</c:v>
                </c:pt>
                <c:pt idx="3310">
                  <c:v>8.4100036621100003</c:v>
                </c:pt>
                <c:pt idx="3311">
                  <c:v>8.1699829101570458</c:v>
                </c:pt>
                <c:pt idx="3312">
                  <c:v>8.3299865722660229</c:v>
                </c:pt>
                <c:pt idx="3313">
                  <c:v>8.3200073242190342</c:v>
                </c:pt>
                <c:pt idx="3314">
                  <c:v>7.7900085449220455</c:v>
                </c:pt>
                <c:pt idx="3315">
                  <c:v>7.7799987792970455</c:v>
                </c:pt>
                <c:pt idx="3316">
                  <c:v>8.0799865722660229</c:v>
                </c:pt>
                <c:pt idx="3317">
                  <c:v>8.6399841308600003</c:v>
                </c:pt>
                <c:pt idx="3318">
                  <c:v>9.0599975585940342</c:v>
                </c:pt>
                <c:pt idx="3319">
                  <c:v>8.9100036621100003</c:v>
                </c:pt>
                <c:pt idx="3320">
                  <c:v>8.4700012207040345</c:v>
                </c:pt>
                <c:pt idx="3321">
                  <c:v>7.9400024414070458</c:v>
                </c:pt>
                <c:pt idx="3322">
                  <c:v>7.7699890136720455</c:v>
                </c:pt>
                <c:pt idx="3323">
                  <c:v>7.989990234375</c:v>
                </c:pt>
                <c:pt idx="3324">
                  <c:v>8.1399841308600003</c:v>
                </c:pt>
                <c:pt idx="3325">
                  <c:v>8.0799865722660229</c:v>
                </c:pt>
                <c:pt idx="3326">
                  <c:v>8.260009765625</c:v>
                </c:pt>
                <c:pt idx="3327">
                  <c:v>8.1000061035160229</c:v>
                </c:pt>
                <c:pt idx="3328">
                  <c:v>7.989990234375</c:v>
                </c:pt>
                <c:pt idx="3329">
                  <c:v>8.1699829101570458</c:v>
                </c:pt>
                <c:pt idx="3330">
                  <c:v>7.9199829101570458</c:v>
                </c:pt>
                <c:pt idx="3331">
                  <c:v>8.1300048828130116</c:v>
                </c:pt>
                <c:pt idx="3332">
                  <c:v>8.5599975585940342</c:v>
                </c:pt>
                <c:pt idx="3333">
                  <c:v>8.8099975585940342</c:v>
                </c:pt>
                <c:pt idx="3334">
                  <c:v>8.7200012207040345</c:v>
                </c:pt>
                <c:pt idx="3335">
                  <c:v>8.1699829101570458</c:v>
                </c:pt>
                <c:pt idx="3336">
                  <c:v>7.9499816894540345</c:v>
                </c:pt>
                <c:pt idx="3337">
                  <c:v>8.0499877929690342</c:v>
                </c:pt>
                <c:pt idx="3338">
                  <c:v>8.0700073242190342</c:v>
                </c:pt>
                <c:pt idx="3339">
                  <c:v>8.1799926757820458</c:v>
                </c:pt>
                <c:pt idx="3340">
                  <c:v>8.5199890136720455</c:v>
                </c:pt>
                <c:pt idx="3341">
                  <c:v>8.5199890136720455</c:v>
                </c:pt>
                <c:pt idx="3342">
                  <c:v>8.239990234375</c:v>
                </c:pt>
                <c:pt idx="3343">
                  <c:v>8.1300048828130116</c:v>
                </c:pt>
                <c:pt idx="3344">
                  <c:v>8.2099914550790345</c:v>
                </c:pt>
                <c:pt idx="3345">
                  <c:v>8.2900085449220455</c:v>
                </c:pt>
                <c:pt idx="3346">
                  <c:v>8.2999877929690342</c:v>
                </c:pt>
                <c:pt idx="3347">
                  <c:v>8.5199890136720455</c:v>
                </c:pt>
                <c:pt idx="3348">
                  <c:v>8.7099914550790345</c:v>
                </c:pt>
                <c:pt idx="3349">
                  <c:v>8.260009765625</c:v>
                </c:pt>
                <c:pt idx="3350">
                  <c:v>8.1699829101570458</c:v>
                </c:pt>
                <c:pt idx="3351">
                  <c:v>8.5499877929690342</c:v>
                </c:pt>
                <c:pt idx="3352">
                  <c:v>8.6999816894540345</c:v>
                </c:pt>
                <c:pt idx="3353">
                  <c:v>8.8899841308600003</c:v>
                </c:pt>
                <c:pt idx="3354">
                  <c:v>8.5299987792970455</c:v>
                </c:pt>
                <c:pt idx="3355">
                  <c:v>8.3599853515630116</c:v>
                </c:pt>
                <c:pt idx="3356">
                  <c:v>8.8399963378910229</c:v>
                </c:pt>
                <c:pt idx="3357">
                  <c:v>8.489990234375</c:v>
                </c:pt>
                <c:pt idx="3358">
                  <c:v>8.5899963378910229</c:v>
                </c:pt>
                <c:pt idx="3359">
                  <c:v>8.3999938964850003</c:v>
                </c:pt>
                <c:pt idx="3360">
                  <c:v>8.3099975585940342</c:v>
                </c:pt>
                <c:pt idx="3361">
                  <c:v>8.3299865722660229</c:v>
                </c:pt>
                <c:pt idx="3362">
                  <c:v>8.0400085449220455</c:v>
                </c:pt>
                <c:pt idx="3363">
                  <c:v>7.8800048828130116</c:v>
                </c:pt>
                <c:pt idx="3364">
                  <c:v>7.989990234375</c:v>
                </c:pt>
                <c:pt idx="3365">
                  <c:v>7.989990234375</c:v>
                </c:pt>
                <c:pt idx="3366">
                  <c:v>8.0799865722660229</c:v>
                </c:pt>
                <c:pt idx="3367">
                  <c:v>8.1300048828130116</c:v>
                </c:pt>
                <c:pt idx="3368">
                  <c:v>8.2699890136720455</c:v>
                </c:pt>
                <c:pt idx="3369">
                  <c:v>8.239990234375</c:v>
                </c:pt>
                <c:pt idx="3370">
                  <c:v>8.6900024414070458</c:v>
                </c:pt>
                <c:pt idx="3371">
                  <c:v>8.9499816894540345</c:v>
                </c:pt>
                <c:pt idx="3372">
                  <c:v>8.9100036621100003</c:v>
                </c:pt>
                <c:pt idx="3373">
                  <c:v>8.9199829101570458</c:v>
                </c:pt>
                <c:pt idx="3374">
                  <c:v>7.9800109863290345</c:v>
                </c:pt>
                <c:pt idx="3375">
                  <c:v>7.9800109863290345</c:v>
                </c:pt>
                <c:pt idx="3376">
                  <c:v>7.9800109863290345</c:v>
                </c:pt>
                <c:pt idx="3377">
                  <c:v>8.260009765625</c:v>
                </c:pt>
                <c:pt idx="3378">
                  <c:v>8.1300048828130116</c:v>
                </c:pt>
                <c:pt idx="3379">
                  <c:v>8.5299987792970455</c:v>
                </c:pt>
                <c:pt idx="3380">
                  <c:v>9.4299926757820458</c:v>
                </c:pt>
                <c:pt idx="3381">
                  <c:v>9.6900024414070458</c:v>
                </c:pt>
                <c:pt idx="3382">
                  <c:v>9.3200073242190342</c:v>
                </c:pt>
                <c:pt idx="3383">
                  <c:v>9.3699951171880116</c:v>
                </c:pt>
                <c:pt idx="3384">
                  <c:v>9.1900024414070458</c:v>
                </c:pt>
                <c:pt idx="3385">
                  <c:v>9.0299987792970455</c:v>
                </c:pt>
                <c:pt idx="3386">
                  <c:v>8.7699890136720455</c:v>
                </c:pt>
                <c:pt idx="3387">
                  <c:v>8.2799987792970455</c:v>
                </c:pt>
                <c:pt idx="3388">
                  <c:v>8.3099975585940342</c:v>
                </c:pt>
                <c:pt idx="3389">
                  <c:v>8.3099975585940342</c:v>
                </c:pt>
                <c:pt idx="3390">
                  <c:v>8.4199829101570458</c:v>
                </c:pt>
                <c:pt idx="3391">
                  <c:v>8.7999877929690342</c:v>
                </c:pt>
                <c:pt idx="3392">
                  <c:v>9.3500061035160229</c:v>
                </c:pt>
                <c:pt idx="3393">
                  <c:v>9.1999816894540345</c:v>
                </c:pt>
                <c:pt idx="3394">
                  <c:v>8.5499877929690342</c:v>
                </c:pt>
                <c:pt idx="3395">
                  <c:v>9.0499877929690342</c:v>
                </c:pt>
                <c:pt idx="3396">
                  <c:v>8.8200073242190342</c:v>
                </c:pt>
                <c:pt idx="3397">
                  <c:v>9.739990234375</c:v>
                </c:pt>
                <c:pt idx="3398">
                  <c:v>9.4400024414070458</c:v>
                </c:pt>
                <c:pt idx="3399">
                  <c:v>9.0700073242190342</c:v>
                </c:pt>
                <c:pt idx="3400">
                  <c:v>8.7999877929690342</c:v>
                </c:pt>
                <c:pt idx="3401">
                  <c:v>8.5799865722660229</c:v>
                </c:pt>
                <c:pt idx="3402">
                  <c:v>8.7099914550790345</c:v>
                </c:pt>
                <c:pt idx="3403">
                  <c:v>8.7300109863290345</c:v>
                </c:pt>
                <c:pt idx="3404">
                  <c:v>8.5400085449220455</c:v>
                </c:pt>
                <c:pt idx="3405">
                  <c:v>9.1900024414070458</c:v>
                </c:pt>
                <c:pt idx="3406">
                  <c:v>9.6099853515630116</c:v>
                </c:pt>
                <c:pt idx="3407">
                  <c:v>10.380004882813012</c:v>
                </c:pt>
                <c:pt idx="3408">
                  <c:v>10.459991455079034</c:v>
                </c:pt>
                <c:pt idx="3409">
                  <c:v>10.299987792969034</c:v>
                </c:pt>
                <c:pt idx="3410">
                  <c:v>9.7200012207040345</c:v>
                </c:pt>
                <c:pt idx="3411">
                  <c:v>9.4299926757820458</c:v>
                </c:pt>
                <c:pt idx="3412">
                  <c:v>9.3800048828130116</c:v>
                </c:pt>
                <c:pt idx="3413">
                  <c:v>9.3200073242190342</c:v>
                </c:pt>
                <c:pt idx="3414">
                  <c:v>9.489990234375</c:v>
                </c:pt>
                <c:pt idx="3415">
                  <c:v>8.8800048828130116</c:v>
                </c:pt>
                <c:pt idx="3416">
                  <c:v>9.0899963378910229</c:v>
                </c:pt>
                <c:pt idx="3417">
                  <c:v>9.0199890136720455</c:v>
                </c:pt>
                <c:pt idx="3418">
                  <c:v>9.0199890136720455</c:v>
                </c:pt>
                <c:pt idx="3419">
                  <c:v>8.9499816894540345</c:v>
                </c:pt>
                <c:pt idx="3420">
                  <c:v>8.8299865722660229</c:v>
                </c:pt>
                <c:pt idx="3421">
                  <c:v>9.1499938964850003</c:v>
                </c:pt>
                <c:pt idx="3422">
                  <c:v>9.6300048828130116</c:v>
                </c:pt>
                <c:pt idx="3423">
                  <c:v>9.5799865722660229</c:v>
                </c:pt>
                <c:pt idx="3424">
                  <c:v>9.6199951171880116</c:v>
                </c:pt>
                <c:pt idx="3425">
                  <c:v>10.049987792969034</c:v>
                </c:pt>
                <c:pt idx="3426">
                  <c:v>9.9499816894540345</c:v>
                </c:pt>
                <c:pt idx="3427">
                  <c:v>9.7300109863290345</c:v>
                </c:pt>
                <c:pt idx="3428">
                  <c:v>9.6600036621100003</c:v>
                </c:pt>
                <c:pt idx="3429">
                  <c:v>10.130004882813012</c:v>
                </c:pt>
                <c:pt idx="3430">
                  <c:v>10.070007324219034</c:v>
                </c:pt>
                <c:pt idx="3431">
                  <c:v>10.070007324219034</c:v>
                </c:pt>
                <c:pt idx="3432">
                  <c:v>9.5700073242190342</c:v>
                </c:pt>
                <c:pt idx="3433">
                  <c:v>9.489990234375</c:v>
                </c:pt>
                <c:pt idx="3434">
                  <c:v>9.5400085449220455</c:v>
                </c:pt>
                <c:pt idx="3435">
                  <c:v>9.6499938964850003</c:v>
                </c:pt>
                <c:pt idx="3436">
                  <c:v>9.7799987792970455</c:v>
                </c:pt>
                <c:pt idx="3437">
                  <c:v>9.7799987792970455</c:v>
                </c:pt>
                <c:pt idx="3438">
                  <c:v>9.7900085449220455</c:v>
                </c:pt>
                <c:pt idx="3439">
                  <c:v>9.7900085449220455</c:v>
                </c:pt>
                <c:pt idx="3440">
                  <c:v>9.75</c:v>
                </c:pt>
                <c:pt idx="3441">
                  <c:v>10.309997558594034</c:v>
                </c:pt>
                <c:pt idx="3442">
                  <c:v>10.339996337891023</c:v>
                </c:pt>
                <c:pt idx="3443">
                  <c:v>9.9100036621100003</c:v>
                </c:pt>
                <c:pt idx="3444">
                  <c:v>10.070007324219034</c:v>
                </c:pt>
                <c:pt idx="3445">
                  <c:v>10.480010986329034</c:v>
                </c:pt>
                <c:pt idx="3446">
                  <c:v>10.429992675782046</c:v>
                </c:pt>
                <c:pt idx="3447">
                  <c:v>10.940002441407046</c:v>
                </c:pt>
                <c:pt idx="3448">
                  <c:v>10.760009765625</c:v>
                </c:pt>
                <c:pt idx="3449">
                  <c:v>10.880004882813012</c:v>
                </c:pt>
                <c:pt idx="3450">
                  <c:v>10.449981689454034</c:v>
                </c:pt>
                <c:pt idx="3451">
                  <c:v>10.829986572266023</c:v>
                </c:pt>
                <c:pt idx="3452">
                  <c:v>10.589996337891023</c:v>
                </c:pt>
                <c:pt idx="3453">
                  <c:v>10.25</c:v>
                </c:pt>
                <c:pt idx="3454">
                  <c:v>10.309997558594034</c:v>
                </c:pt>
                <c:pt idx="3455">
                  <c:v>10.579986572266023</c:v>
                </c:pt>
                <c:pt idx="3456">
                  <c:v>10.669982910157046</c:v>
                </c:pt>
                <c:pt idx="3457">
                  <c:v>10.429992675782046</c:v>
                </c:pt>
                <c:pt idx="3458">
                  <c:v>10.570007324219034</c:v>
                </c:pt>
                <c:pt idx="3459">
                  <c:v>10.559997558594034</c:v>
                </c:pt>
                <c:pt idx="3460">
                  <c:v>10.609985351563012</c:v>
                </c:pt>
                <c:pt idx="3461">
                  <c:v>10.649993896485</c:v>
                </c:pt>
                <c:pt idx="3462">
                  <c:v>10.619995117188012</c:v>
                </c:pt>
                <c:pt idx="3463">
                  <c:v>10.679992675782046</c:v>
                </c:pt>
                <c:pt idx="3464">
                  <c:v>10.839996337891023</c:v>
                </c:pt>
                <c:pt idx="3465">
                  <c:v>10.839996337891023</c:v>
                </c:pt>
                <c:pt idx="3466">
                  <c:v>10.820007324219034</c:v>
                </c:pt>
                <c:pt idx="3467">
                  <c:v>10.709991455079034</c:v>
                </c:pt>
                <c:pt idx="3468">
                  <c:v>10.809997558594034</c:v>
                </c:pt>
                <c:pt idx="3469">
                  <c:v>10.959991455079034</c:v>
                </c:pt>
                <c:pt idx="3470">
                  <c:v>10.779998779297046</c:v>
                </c:pt>
                <c:pt idx="3471">
                  <c:v>10.869995117188012</c:v>
                </c:pt>
                <c:pt idx="3472">
                  <c:v>11.190002441407046</c:v>
                </c:pt>
                <c:pt idx="3473">
                  <c:v>11.089996337891023</c:v>
                </c:pt>
                <c:pt idx="3474">
                  <c:v>10.980010986329034</c:v>
                </c:pt>
                <c:pt idx="3475">
                  <c:v>11.25</c:v>
                </c:pt>
                <c:pt idx="3476">
                  <c:v>11.290008544922046</c:v>
                </c:pt>
                <c:pt idx="3477">
                  <c:v>11.38998413086</c:v>
                </c:pt>
                <c:pt idx="3478">
                  <c:v>11.269989013672046</c:v>
                </c:pt>
                <c:pt idx="3479">
                  <c:v>11.369995117188012</c:v>
                </c:pt>
                <c:pt idx="3480">
                  <c:v>11.209991455079034</c:v>
                </c:pt>
                <c:pt idx="3481">
                  <c:v>10.989990234375</c:v>
                </c:pt>
                <c:pt idx="3482">
                  <c:v>10.929992675782046</c:v>
                </c:pt>
                <c:pt idx="3483">
                  <c:v>10.970001220704034</c:v>
                </c:pt>
                <c:pt idx="3484">
                  <c:v>11.350006103516023</c:v>
                </c:pt>
                <c:pt idx="3485">
                  <c:v>11.570007324219034</c:v>
                </c:pt>
                <c:pt idx="3486">
                  <c:v>11.369995117188012</c:v>
                </c:pt>
                <c:pt idx="3487">
                  <c:v>11.119995117188012</c:v>
                </c:pt>
                <c:pt idx="3488">
                  <c:v>10.989990234375</c:v>
                </c:pt>
                <c:pt idx="3489">
                  <c:v>11.239990234375</c:v>
                </c:pt>
                <c:pt idx="3490">
                  <c:v>11.260009765625</c:v>
                </c:pt>
                <c:pt idx="3491">
                  <c:v>11.16000366211</c:v>
                </c:pt>
                <c:pt idx="3492">
                  <c:v>11.169982910157046</c:v>
                </c:pt>
                <c:pt idx="3493">
                  <c:v>11.239990234375</c:v>
                </c:pt>
                <c:pt idx="3494">
                  <c:v>11.359985351563012</c:v>
                </c:pt>
                <c:pt idx="3495">
                  <c:v>11.440002441407046</c:v>
                </c:pt>
                <c:pt idx="3496">
                  <c:v>11.209991455079034</c:v>
                </c:pt>
                <c:pt idx="3497">
                  <c:v>11.359985351563012</c:v>
                </c:pt>
                <c:pt idx="3498">
                  <c:v>11.679992675782046</c:v>
                </c:pt>
                <c:pt idx="3499">
                  <c:v>11.619995117188012</c:v>
                </c:pt>
                <c:pt idx="3500">
                  <c:v>11.510009765625</c:v>
                </c:pt>
                <c:pt idx="3501">
                  <c:v>11.589996337891023</c:v>
                </c:pt>
                <c:pt idx="3502">
                  <c:v>11.339996337891023</c:v>
                </c:pt>
                <c:pt idx="3503">
                  <c:v>11.380004882813012</c:v>
                </c:pt>
                <c:pt idx="3504">
                  <c:v>11.119995117188012</c:v>
                </c:pt>
                <c:pt idx="3505">
                  <c:v>11.119995117188012</c:v>
                </c:pt>
                <c:pt idx="3506">
                  <c:v>11.380004882813012</c:v>
                </c:pt>
                <c:pt idx="3507">
                  <c:v>11.339996337891023</c:v>
                </c:pt>
                <c:pt idx="3508">
                  <c:v>11.339996337891023</c:v>
                </c:pt>
                <c:pt idx="3509">
                  <c:v>11.380004882813012</c:v>
                </c:pt>
                <c:pt idx="3510">
                  <c:v>11.350006103516023</c:v>
                </c:pt>
                <c:pt idx="3511">
                  <c:v>11.309997558594034</c:v>
                </c:pt>
                <c:pt idx="3512">
                  <c:v>11.41000366211</c:v>
                </c:pt>
                <c:pt idx="3513">
                  <c:v>11.649993896485</c:v>
                </c:pt>
                <c:pt idx="3514">
                  <c:v>11.480010986329034</c:v>
                </c:pt>
                <c:pt idx="3515">
                  <c:v>11.440002441407046</c:v>
                </c:pt>
                <c:pt idx="3516">
                  <c:v>11.809997558594034</c:v>
                </c:pt>
                <c:pt idx="3517">
                  <c:v>11.669982910157046</c:v>
                </c:pt>
                <c:pt idx="3518">
                  <c:v>11.380004882813012</c:v>
                </c:pt>
                <c:pt idx="3519">
                  <c:v>11.260009765625</c:v>
                </c:pt>
                <c:pt idx="3520">
                  <c:v>11.299987792969034</c:v>
                </c:pt>
                <c:pt idx="3521">
                  <c:v>11.5</c:v>
                </c:pt>
                <c:pt idx="3522">
                  <c:v>11.699981689454034</c:v>
                </c:pt>
                <c:pt idx="3523">
                  <c:v>11.699981689454034</c:v>
                </c:pt>
                <c:pt idx="3524">
                  <c:v>11.290008544922046</c:v>
                </c:pt>
                <c:pt idx="3525">
                  <c:v>11.380004882813012</c:v>
                </c:pt>
                <c:pt idx="3526">
                  <c:v>11.399993896485</c:v>
                </c:pt>
                <c:pt idx="3527">
                  <c:v>11.449981689454034</c:v>
                </c:pt>
                <c:pt idx="3528">
                  <c:v>11.449981689454034</c:v>
                </c:pt>
                <c:pt idx="3529">
                  <c:v>11.570007324219034</c:v>
                </c:pt>
                <c:pt idx="3530">
                  <c:v>11.579986572266023</c:v>
                </c:pt>
                <c:pt idx="3531">
                  <c:v>11.690002441407046</c:v>
                </c:pt>
                <c:pt idx="3532">
                  <c:v>11.459991455079034</c:v>
                </c:pt>
                <c:pt idx="3533">
                  <c:v>11.239990234375</c:v>
                </c:pt>
                <c:pt idx="3534">
                  <c:v>11.190002441407046</c:v>
                </c:pt>
                <c:pt idx="3535">
                  <c:v>11.290008544922046</c:v>
                </c:pt>
                <c:pt idx="3536">
                  <c:v>11.359985351563012</c:v>
                </c:pt>
                <c:pt idx="3537">
                  <c:v>11.419982910157046</c:v>
                </c:pt>
                <c:pt idx="3538">
                  <c:v>11.630004882813012</c:v>
                </c:pt>
                <c:pt idx="3539">
                  <c:v>11.839996337891023</c:v>
                </c:pt>
                <c:pt idx="3540">
                  <c:v>11.570007324219034</c:v>
                </c:pt>
                <c:pt idx="3541">
                  <c:v>11.369995117188012</c:v>
                </c:pt>
                <c:pt idx="3542">
                  <c:v>11.190002441407046</c:v>
                </c:pt>
                <c:pt idx="3543">
                  <c:v>11.220001220704034</c:v>
                </c:pt>
                <c:pt idx="3544">
                  <c:v>11.309997558594034</c:v>
                </c:pt>
                <c:pt idx="3545">
                  <c:v>11.380004882813012</c:v>
                </c:pt>
                <c:pt idx="3546">
                  <c:v>11.440002441407046</c:v>
                </c:pt>
                <c:pt idx="3547">
                  <c:v>11.449981689454034</c:v>
                </c:pt>
                <c:pt idx="3548">
                  <c:v>11.399993896485</c:v>
                </c:pt>
                <c:pt idx="3549">
                  <c:v>11.16000366211</c:v>
                </c:pt>
                <c:pt idx="3550">
                  <c:v>11.119995117188012</c:v>
                </c:pt>
                <c:pt idx="3551">
                  <c:v>11.269989013672046</c:v>
                </c:pt>
                <c:pt idx="3552">
                  <c:v>11.239990234375</c:v>
                </c:pt>
                <c:pt idx="3553">
                  <c:v>11.190002441407046</c:v>
                </c:pt>
                <c:pt idx="3554">
                  <c:v>11.16000366211</c:v>
                </c:pt>
                <c:pt idx="3555">
                  <c:v>11.179992675782046</c:v>
                </c:pt>
                <c:pt idx="3556">
                  <c:v>11.25</c:v>
                </c:pt>
                <c:pt idx="3557">
                  <c:v>11.239990234375</c:v>
                </c:pt>
                <c:pt idx="3558">
                  <c:v>11.220001220704034</c:v>
                </c:pt>
                <c:pt idx="3559">
                  <c:v>11.220001220704034</c:v>
                </c:pt>
                <c:pt idx="3560">
                  <c:v>11.25</c:v>
                </c:pt>
                <c:pt idx="3561">
                  <c:v>11.279998779297046</c:v>
                </c:pt>
                <c:pt idx="3562">
                  <c:v>11.329986572266023</c:v>
                </c:pt>
                <c:pt idx="3563">
                  <c:v>11.429992675782046</c:v>
                </c:pt>
                <c:pt idx="3564">
                  <c:v>11.5</c:v>
                </c:pt>
                <c:pt idx="3565">
                  <c:v>11.489990234375</c:v>
                </c:pt>
                <c:pt idx="3566">
                  <c:v>11.350006103516023</c:v>
                </c:pt>
                <c:pt idx="3567">
                  <c:v>11.190002441407046</c:v>
                </c:pt>
                <c:pt idx="3568">
                  <c:v>11</c:v>
                </c:pt>
                <c:pt idx="3569">
                  <c:v>11.079986572266023</c:v>
                </c:pt>
                <c:pt idx="3570">
                  <c:v>11.109985351563012</c:v>
                </c:pt>
                <c:pt idx="3571">
                  <c:v>11.429992675782046</c:v>
                </c:pt>
                <c:pt idx="3572">
                  <c:v>11.230010986329034</c:v>
                </c:pt>
                <c:pt idx="3573">
                  <c:v>11.320007324219034</c:v>
                </c:pt>
                <c:pt idx="3574">
                  <c:v>11.149993896485</c:v>
                </c:pt>
                <c:pt idx="3575">
                  <c:v>11.220001220704034</c:v>
                </c:pt>
                <c:pt idx="3576">
                  <c:v>10.949981689454034</c:v>
                </c:pt>
                <c:pt idx="3577">
                  <c:v>10.91000366211</c:v>
                </c:pt>
                <c:pt idx="3578">
                  <c:v>10.809997558594034</c:v>
                </c:pt>
                <c:pt idx="3579">
                  <c:v>10.769989013672046</c:v>
                </c:pt>
                <c:pt idx="3580">
                  <c:v>10.809997558594034</c:v>
                </c:pt>
                <c:pt idx="3581">
                  <c:v>10.779998779297046</c:v>
                </c:pt>
                <c:pt idx="3582">
                  <c:v>10.799987792969034</c:v>
                </c:pt>
                <c:pt idx="3583">
                  <c:v>10.88998413086</c:v>
                </c:pt>
                <c:pt idx="3584">
                  <c:v>10.850006103516023</c:v>
                </c:pt>
                <c:pt idx="3585">
                  <c:v>10.829986572266023</c:v>
                </c:pt>
                <c:pt idx="3586">
                  <c:v>10.859985351563012</c:v>
                </c:pt>
                <c:pt idx="3587">
                  <c:v>10.970001220704034</c:v>
                </c:pt>
                <c:pt idx="3588">
                  <c:v>10.919982910157046</c:v>
                </c:pt>
                <c:pt idx="3589">
                  <c:v>10.760009765625</c:v>
                </c:pt>
                <c:pt idx="3590">
                  <c:v>10.669982910157046</c:v>
                </c:pt>
                <c:pt idx="3591">
                  <c:v>10.769989013672046</c:v>
                </c:pt>
                <c:pt idx="3592">
                  <c:v>10.739990234375</c:v>
                </c:pt>
                <c:pt idx="3593">
                  <c:v>10.899993896485</c:v>
                </c:pt>
                <c:pt idx="3594">
                  <c:v>11.010009765625</c:v>
                </c:pt>
                <c:pt idx="3595">
                  <c:v>10.799987792969034</c:v>
                </c:pt>
                <c:pt idx="3596">
                  <c:v>10.669982910157046</c:v>
                </c:pt>
                <c:pt idx="3597">
                  <c:v>10.540008544922046</c:v>
                </c:pt>
                <c:pt idx="3598">
                  <c:v>10.529998779297046</c:v>
                </c:pt>
                <c:pt idx="3599">
                  <c:v>10.760009765625</c:v>
                </c:pt>
                <c:pt idx="3600">
                  <c:v>10.919982910157046</c:v>
                </c:pt>
                <c:pt idx="3601">
                  <c:v>10.949981689454034</c:v>
                </c:pt>
                <c:pt idx="3602">
                  <c:v>10.91000366211</c:v>
                </c:pt>
                <c:pt idx="3603">
                  <c:v>10.989990234375</c:v>
                </c:pt>
                <c:pt idx="3604">
                  <c:v>10.970001220704034</c:v>
                </c:pt>
                <c:pt idx="3605">
                  <c:v>11</c:v>
                </c:pt>
                <c:pt idx="3606">
                  <c:v>10.980010986329034</c:v>
                </c:pt>
                <c:pt idx="3607">
                  <c:v>11.109985351563012</c:v>
                </c:pt>
                <c:pt idx="3608">
                  <c:v>11.16000366211</c:v>
                </c:pt>
                <c:pt idx="3609">
                  <c:v>10.850006103516023</c:v>
                </c:pt>
                <c:pt idx="3610">
                  <c:v>10.730010986329034</c:v>
                </c:pt>
                <c:pt idx="3611">
                  <c:v>10.600006103516023</c:v>
                </c:pt>
                <c:pt idx="3612">
                  <c:v>10.579986572266023</c:v>
                </c:pt>
                <c:pt idx="3613">
                  <c:v>10.809997558594034</c:v>
                </c:pt>
                <c:pt idx="3614">
                  <c:v>10.829986572266023</c:v>
                </c:pt>
                <c:pt idx="3615">
                  <c:v>10.88998413086</c:v>
                </c:pt>
                <c:pt idx="3616">
                  <c:v>10.829986572266023</c:v>
                </c:pt>
                <c:pt idx="3617">
                  <c:v>11.040008544922046</c:v>
                </c:pt>
                <c:pt idx="3618">
                  <c:v>11.029998779297046</c:v>
                </c:pt>
                <c:pt idx="3619">
                  <c:v>10.619995117188012</c:v>
                </c:pt>
                <c:pt idx="3620">
                  <c:v>10.850006103516023</c:v>
                </c:pt>
                <c:pt idx="3621">
                  <c:v>10.649993896485</c:v>
                </c:pt>
                <c:pt idx="3622">
                  <c:v>10.570007324219034</c:v>
                </c:pt>
                <c:pt idx="3623">
                  <c:v>10.350006103516023</c:v>
                </c:pt>
                <c:pt idx="3624">
                  <c:v>10.299987792969034</c:v>
                </c:pt>
                <c:pt idx="3625">
                  <c:v>10.190002441407046</c:v>
                </c:pt>
                <c:pt idx="3626">
                  <c:v>10.480010986329034</c:v>
                </c:pt>
                <c:pt idx="3627">
                  <c:v>10.519989013672046</c:v>
                </c:pt>
                <c:pt idx="3628">
                  <c:v>10.359985351563012</c:v>
                </c:pt>
                <c:pt idx="3629">
                  <c:v>10.279998779297046</c:v>
                </c:pt>
                <c:pt idx="3630">
                  <c:v>10.169982910157046</c:v>
                </c:pt>
                <c:pt idx="3631">
                  <c:v>10.320007324219034</c:v>
                </c:pt>
                <c:pt idx="3632">
                  <c:v>10.419982910157046</c:v>
                </c:pt>
                <c:pt idx="3633">
                  <c:v>10.369995117188012</c:v>
                </c:pt>
                <c:pt idx="3634">
                  <c:v>10.38998413086</c:v>
                </c:pt>
                <c:pt idx="3635">
                  <c:v>10.269989013672046</c:v>
                </c:pt>
                <c:pt idx="3636">
                  <c:v>10.41000366211</c:v>
                </c:pt>
                <c:pt idx="3637">
                  <c:v>10.480010986329034</c:v>
                </c:pt>
                <c:pt idx="3638">
                  <c:v>10.559997558594034</c:v>
                </c:pt>
                <c:pt idx="3639">
                  <c:v>10.690002441407046</c:v>
                </c:pt>
                <c:pt idx="3640">
                  <c:v>10.779998779297046</c:v>
                </c:pt>
                <c:pt idx="3641">
                  <c:v>10.820007324219034</c:v>
                </c:pt>
                <c:pt idx="3642">
                  <c:v>10.91000366211</c:v>
                </c:pt>
                <c:pt idx="3643">
                  <c:v>10.529998779297046</c:v>
                </c:pt>
                <c:pt idx="3644">
                  <c:v>10.220001220704034</c:v>
                </c:pt>
                <c:pt idx="3645">
                  <c:v>10.040008544922046</c:v>
                </c:pt>
                <c:pt idx="3646">
                  <c:v>10.119995117188012</c:v>
                </c:pt>
                <c:pt idx="3647">
                  <c:v>10.029998779297046</c:v>
                </c:pt>
                <c:pt idx="3648">
                  <c:v>10.459991455079034</c:v>
                </c:pt>
                <c:pt idx="3649">
                  <c:v>10.010009765625</c:v>
                </c:pt>
                <c:pt idx="3650">
                  <c:v>10.290008544922046</c:v>
                </c:pt>
                <c:pt idx="3651">
                  <c:v>10.260009765625</c:v>
                </c:pt>
                <c:pt idx="3652">
                  <c:v>9.9400024414070458</c:v>
                </c:pt>
                <c:pt idx="3653">
                  <c:v>10.299987792969034</c:v>
                </c:pt>
                <c:pt idx="3654">
                  <c:v>10.63998413086</c:v>
                </c:pt>
                <c:pt idx="3655">
                  <c:v>10.419982910157046</c:v>
                </c:pt>
                <c:pt idx="3656">
                  <c:v>10.119995117188012</c:v>
                </c:pt>
                <c:pt idx="3657">
                  <c:v>10.130004882813012</c:v>
                </c:pt>
                <c:pt idx="3658">
                  <c:v>10.169982910157046</c:v>
                </c:pt>
                <c:pt idx="3659">
                  <c:v>10.029998779297046</c:v>
                </c:pt>
                <c:pt idx="3660">
                  <c:v>9.8999938964850003</c:v>
                </c:pt>
                <c:pt idx="3661">
                  <c:v>10.089996337891023</c:v>
                </c:pt>
                <c:pt idx="3662">
                  <c:v>10.559997558594034</c:v>
                </c:pt>
                <c:pt idx="3663">
                  <c:v>10.449981689454034</c:v>
                </c:pt>
                <c:pt idx="3664">
                  <c:v>10.119995117188012</c:v>
                </c:pt>
                <c:pt idx="3665">
                  <c:v>10.519989013672046</c:v>
                </c:pt>
                <c:pt idx="3666">
                  <c:v>10.609985351563012</c:v>
                </c:pt>
                <c:pt idx="3667">
                  <c:v>10.779998779297046</c:v>
                </c:pt>
                <c:pt idx="3668">
                  <c:v>10.470001220704034</c:v>
                </c:pt>
                <c:pt idx="3669">
                  <c:v>10.199981689454034</c:v>
                </c:pt>
                <c:pt idx="3670">
                  <c:v>10.380004882813012</c:v>
                </c:pt>
                <c:pt idx="3671">
                  <c:v>10.239990234375</c:v>
                </c:pt>
                <c:pt idx="3672">
                  <c:v>9.9700012207040345</c:v>
                </c:pt>
                <c:pt idx="3673">
                  <c:v>9.739990234375</c:v>
                </c:pt>
                <c:pt idx="3674">
                  <c:v>9.6900024414070458</c:v>
                </c:pt>
                <c:pt idx="3675">
                  <c:v>9.8200073242190342</c:v>
                </c:pt>
                <c:pt idx="3676">
                  <c:v>9.7300109863290345</c:v>
                </c:pt>
                <c:pt idx="3677">
                  <c:v>9.7999877929690342</c:v>
                </c:pt>
                <c:pt idx="3678">
                  <c:v>9.7799987792970455</c:v>
                </c:pt>
                <c:pt idx="3679">
                  <c:v>10.149993896485</c:v>
                </c:pt>
                <c:pt idx="3680">
                  <c:v>10.309997558594034</c:v>
                </c:pt>
                <c:pt idx="3681">
                  <c:v>10.070007324219034</c:v>
                </c:pt>
                <c:pt idx="3682">
                  <c:v>10.720001220704034</c:v>
                </c:pt>
                <c:pt idx="3683">
                  <c:v>10.399993896485</c:v>
                </c:pt>
                <c:pt idx="3684">
                  <c:v>9.9400024414070458</c:v>
                </c:pt>
                <c:pt idx="3685">
                  <c:v>10.059997558594034</c:v>
                </c:pt>
                <c:pt idx="3686">
                  <c:v>10.329986572266023</c:v>
                </c:pt>
                <c:pt idx="3687">
                  <c:v>10.169982910157046</c:v>
                </c:pt>
                <c:pt idx="3688">
                  <c:v>10.470001220704034</c:v>
                </c:pt>
                <c:pt idx="3689">
                  <c:v>10.199981689454034</c:v>
                </c:pt>
                <c:pt idx="3690">
                  <c:v>10.510009765625</c:v>
                </c:pt>
                <c:pt idx="3691">
                  <c:v>10.600006103516023</c:v>
                </c:pt>
                <c:pt idx="3692">
                  <c:v>10.149993896485</c:v>
                </c:pt>
                <c:pt idx="3693">
                  <c:v>10.470001220704034</c:v>
                </c:pt>
                <c:pt idx="3694">
                  <c:v>9.9700012207040345</c:v>
                </c:pt>
                <c:pt idx="3695">
                  <c:v>9.4599914550790345</c:v>
                </c:pt>
                <c:pt idx="3696">
                  <c:v>10.040008544922046</c:v>
                </c:pt>
                <c:pt idx="3697">
                  <c:v>9.989990234375</c:v>
                </c:pt>
                <c:pt idx="3698">
                  <c:v>9.8500061035160229</c:v>
                </c:pt>
                <c:pt idx="3699">
                  <c:v>9.6199951171880116</c:v>
                </c:pt>
                <c:pt idx="3700">
                  <c:v>9.1900024414070458</c:v>
                </c:pt>
                <c:pt idx="3701">
                  <c:v>9.260009765625</c:v>
                </c:pt>
                <c:pt idx="3702">
                  <c:v>9.4599914550790345</c:v>
                </c:pt>
                <c:pt idx="3703">
                  <c:v>9.8699951171880116</c:v>
                </c:pt>
                <c:pt idx="3704">
                  <c:v>10.369995117188012</c:v>
                </c:pt>
                <c:pt idx="3705">
                  <c:v>10.739990234375</c:v>
                </c:pt>
                <c:pt idx="3706">
                  <c:v>10.510009765625</c:v>
                </c:pt>
                <c:pt idx="3707">
                  <c:v>10.16000366211</c:v>
                </c:pt>
                <c:pt idx="3708">
                  <c:v>9.6900024414070458</c:v>
                </c:pt>
                <c:pt idx="3709">
                  <c:v>9.4100036621100003</c:v>
                </c:pt>
                <c:pt idx="3710">
                  <c:v>9.3699951171880116</c:v>
                </c:pt>
                <c:pt idx="3711">
                  <c:v>9.5</c:v>
                </c:pt>
                <c:pt idx="3712">
                  <c:v>9.2900085449220455</c:v>
                </c:pt>
                <c:pt idx="3713">
                  <c:v>9.5</c:v>
                </c:pt>
                <c:pt idx="3714">
                  <c:v>9.7300109863290345</c:v>
                </c:pt>
                <c:pt idx="3715">
                  <c:v>9.4199829101570458</c:v>
                </c:pt>
                <c:pt idx="3716">
                  <c:v>9.5299987792970455</c:v>
                </c:pt>
                <c:pt idx="3717">
                  <c:v>9.4599914550790345</c:v>
                </c:pt>
                <c:pt idx="3718">
                  <c:v>9.489990234375</c:v>
                </c:pt>
                <c:pt idx="3719">
                  <c:v>9.3200073242190342</c:v>
                </c:pt>
                <c:pt idx="3720">
                  <c:v>9.010009765625</c:v>
                </c:pt>
                <c:pt idx="3721">
                  <c:v>9.0599975585940342</c:v>
                </c:pt>
                <c:pt idx="3722">
                  <c:v>9.3500061035160229</c:v>
                </c:pt>
                <c:pt idx="3723">
                  <c:v>9.6099853515630116</c:v>
                </c:pt>
                <c:pt idx="3724">
                  <c:v>9.3899841308600003</c:v>
                </c:pt>
                <c:pt idx="3725">
                  <c:v>9.3099975585940342</c:v>
                </c:pt>
                <c:pt idx="3726">
                  <c:v>9.5799865722660229</c:v>
                </c:pt>
                <c:pt idx="3727">
                  <c:v>10.089996337891023</c:v>
                </c:pt>
                <c:pt idx="3728">
                  <c:v>9.7799987792970455</c:v>
                </c:pt>
                <c:pt idx="3729">
                  <c:v>9.3099975585940342</c:v>
                </c:pt>
                <c:pt idx="3730">
                  <c:v>9.8899841308600003</c:v>
                </c:pt>
                <c:pt idx="3731">
                  <c:v>9.4599914550790345</c:v>
                </c:pt>
                <c:pt idx="3732">
                  <c:v>9.9499816894540345</c:v>
                </c:pt>
                <c:pt idx="3733">
                  <c:v>9.4400024414070458</c:v>
                </c:pt>
                <c:pt idx="3734">
                  <c:v>9.3200073242190342</c:v>
                </c:pt>
                <c:pt idx="3735">
                  <c:v>9.1699829101570458</c:v>
                </c:pt>
                <c:pt idx="3736">
                  <c:v>9.2200012207040345</c:v>
                </c:pt>
                <c:pt idx="3737">
                  <c:v>9.4199829101570458</c:v>
                </c:pt>
                <c:pt idx="3738">
                  <c:v>9.6799926757820458</c:v>
                </c:pt>
                <c:pt idx="3739">
                  <c:v>10.209991455079034</c:v>
                </c:pt>
                <c:pt idx="3740">
                  <c:v>9.4499816894540345</c:v>
                </c:pt>
                <c:pt idx="3741">
                  <c:v>10.809997558594034</c:v>
                </c:pt>
                <c:pt idx="3742">
                  <c:v>10.230010986329034</c:v>
                </c:pt>
                <c:pt idx="3743">
                  <c:v>9.9599914550790345</c:v>
                </c:pt>
                <c:pt idx="3744">
                  <c:v>9.239990234375</c:v>
                </c:pt>
                <c:pt idx="3745">
                  <c:v>9.6300048828130116</c:v>
                </c:pt>
                <c:pt idx="3746">
                  <c:v>9.5299987792970455</c:v>
                </c:pt>
                <c:pt idx="3747">
                  <c:v>9.8099975585940342</c:v>
                </c:pt>
                <c:pt idx="3748">
                  <c:v>9.9100036621100003</c:v>
                </c:pt>
                <c:pt idx="3749">
                  <c:v>10.399993896485</c:v>
                </c:pt>
                <c:pt idx="3750">
                  <c:v>9.6999816894540345</c:v>
                </c:pt>
                <c:pt idx="3751">
                  <c:v>9.75</c:v>
                </c:pt>
                <c:pt idx="3752">
                  <c:v>9.2799987792970455</c:v>
                </c:pt>
                <c:pt idx="3753">
                  <c:v>9.6999816894540345</c:v>
                </c:pt>
                <c:pt idx="3754">
                  <c:v>9.6999816894540345</c:v>
                </c:pt>
                <c:pt idx="3755">
                  <c:v>9.5799865722660229</c:v>
                </c:pt>
                <c:pt idx="3756">
                  <c:v>9.9199829101570458</c:v>
                </c:pt>
                <c:pt idx="3757">
                  <c:v>10.089996337891023</c:v>
                </c:pt>
                <c:pt idx="3758">
                  <c:v>9.75</c:v>
                </c:pt>
                <c:pt idx="3759">
                  <c:v>10.029998779297046</c:v>
                </c:pt>
                <c:pt idx="3760">
                  <c:v>9.75</c:v>
                </c:pt>
                <c:pt idx="3761">
                  <c:v>9.1600036621100003</c:v>
                </c:pt>
                <c:pt idx="3762">
                  <c:v>9.1499938964850003</c:v>
                </c:pt>
                <c:pt idx="3763">
                  <c:v>9.3699951171880116</c:v>
                </c:pt>
                <c:pt idx="3764">
                  <c:v>9.1999816894540345</c:v>
                </c:pt>
                <c:pt idx="3765">
                  <c:v>9.4199829101570458</c:v>
                </c:pt>
                <c:pt idx="3766">
                  <c:v>9.0700073242190342</c:v>
                </c:pt>
                <c:pt idx="3767">
                  <c:v>9.0299987792970455</c:v>
                </c:pt>
                <c:pt idx="3768">
                  <c:v>9.1799926757820458</c:v>
                </c:pt>
                <c:pt idx="3769">
                  <c:v>9.5299987792970455</c:v>
                </c:pt>
                <c:pt idx="3770">
                  <c:v>9.9700012207040345</c:v>
                </c:pt>
                <c:pt idx="3771">
                  <c:v>9.8399963378910229</c:v>
                </c:pt>
                <c:pt idx="3772">
                  <c:v>9.3899841308600003</c:v>
                </c:pt>
                <c:pt idx="3773">
                  <c:v>9.8200073242190342</c:v>
                </c:pt>
                <c:pt idx="3774">
                  <c:v>9.260009765625</c:v>
                </c:pt>
                <c:pt idx="3775">
                  <c:v>8.8999938964850003</c:v>
                </c:pt>
                <c:pt idx="3776">
                  <c:v>9.2300109863290345</c:v>
                </c:pt>
                <c:pt idx="3777">
                  <c:v>9.4599914550790345</c:v>
                </c:pt>
                <c:pt idx="3778">
                  <c:v>9.6199951171880116</c:v>
                </c:pt>
                <c:pt idx="3779">
                  <c:v>10.519989013672046</c:v>
                </c:pt>
                <c:pt idx="3780">
                  <c:v>9.8099975585940342</c:v>
                </c:pt>
                <c:pt idx="3781">
                  <c:v>10.089996337891023</c:v>
                </c:pt>
                <c:pt idx="3782">
                  <c:v>9.4700012207040345</c:v>
                </c:pt>
                <c:pt idx="3783">
                  <c:v>9.5400085449220455</c:v>
                </c:pt>
                <c:pt idx="3784">
                  <c:v>10.16000366211</c:v>
                </c:pt>
                <c:pt idx="3785">
                  <c:v>9.6499938964850003</c:v>
                </c:pt>
                <c:pt idx="3786">
                  <c:v>9.5199890136720455</c:v>
                </c:pt>
                <c:pt idx="3787">
                  <c:v>9.5700073242190342</c:v>
                </c:pt>
                <c:pt idx="3788">
                  <c:v>9.3299865722660229</c:v>
                </c:pt>
                <c:pt idx="3789">
                  <c:v>9.260009765625</c:v>
                </c:pt>
                <c:pt idx="3790">
                  <c:v>9.4499816894540345</c:v>
                </c:pt>
                <c:pt idx="3791">
                  <c:v>9.5700073242190342</c:v>
                </c:pt>
                <c:pt idx="3792">
                  <c:v>9.7300109863290345</c:v>
                </c:pt>
                <c:pt idx="3793">
                  <c:v>9.7799987792970455</c:v>
                </c:pt>
                <c:pt idx="3794">
                  <c:v>9.6900024414070458</c:v>
                </c:pt>
                <c:pt idx="3795">
                  <c:v>9.6499938964850003</c:v>
                </c:pt>
                <c:pt idx="3796">
                  <c:v>9.9599914550790345</c:v>
                </c:pt>
                <c:pt idx="3797">
                  <c:v>9.9299926757820458</c:v>
                </c:pt>
                <c:pt idx="3798">
                  <c:v>9.6099853515630116</c:v>
                </c:pt>
                <c:pt idx="3799">
                  <c:v>9.9400024414070458</c:v>
                </c:pt>
                <c:pt idx="3800">
                  <c:v>10.089996337891023</c:v>
                </c:pt>
                <c:pt idx="3801">
                  <c:v>9.9700012207040345</c:v>
                </c:pt>
                <c:pt idx="3802">
                  <c:v>9.8699951171880116</c:v>
                </c:pt>
                <c:pt idx="3803">
                  <c:v>9.9400024414070458</c:v>
                </c:pt>
                <c:pt idx="3804">
                  <c:v>10.339996337891023</c:v>
                </c:pt>
                <c:pt idx="3805">
                  <c:v>10.169982910157046</c:v>
                </c:pt>
                <c:pt idx="3806">
                  <c:v>9.5599975585940342</c:v>
                </c:pt>
                <c:pt idx="3807">
                  <c:v>9.1199951171880116</c:v>
                </c:pt>
                <c:pt idx="3808">
                  <c:v>9.3299865722660229</c:v>
                </c:pt>
                <c:pt idx="3809">
                  <c:v>9.5799865722660229</c:v>
                </c:pt>
                <c:pt idx="3810">
                  <c:v>9.8200073242190342</c:v>
                </c:pt>
                <c:pt idx="3811">
                  <c:v>10.119995117188012</c:v>
                </c:pt>
                <c:pt idx="3812">
                  <c:v>10.380004882813012</c:v>
                </c:pt>
                <c:pt idx="3813">
                  <c:v>10.130004882813012</c:v>
                </c:pt>
                <c:pt idx="3814">
                  <c:v>10.059997558594034</c:v>
                </c:pt>
                <c:pt idx="3815">
                  <c:v>10.149993896485</c:v>
                </c:pt>
                <c:pt idx="3816">
                  <c:v>10.109985351563012</c:v>
                </c:pt>
                <c:pt idx="3817">
                  <c:v>10.100006103516023</c:v>
                </c:pt>
                <c:pt idx="3818">
                  <c:v>9.9199829101570458</c:v>
                </c:pt>
                <c:pt idx="3819">
                  <c:v>10</c:v>
                </c:pt>
                <c:pt idx="3820">
                  <c:v>9.7699890136720455</c:v>
                </c:pt>
                <c:pt idx="3821">
                  <c:v>9.8099975585940342</c:v>
                </c:pt>
                <c:pt idx="3822">
                  <c:v>9.8099975585940342</c:v>
                </c:pt>
                <c:pt idx="3823">
                  <c:v>10</c:v>
                </c:pt>
                <c:pt idx="3824">
                  <c:v>10.230010986329034</c:v>
                </c:pt>
                <c:pt idx="3825">
                  <c:v>10.100006103516023</c:v>
                </c:pt>
                <c:pt idx="3826">
                  <c:v>9.989990234375</c:v>
                </c:pt>
                <c:pt idx="3827">
                  <c:v>10.029998779297046</c:v>
                </c:pt>
                <c:pt idx="3828">
                  <c:v>10.149993896485</c:v>
                </c:pt>
                <c:pt idx="3829">
                  <c:v>10.13998413086</c:v>
                </c:pt>
                <c:pt idx="3830">
                  <c:v>9.9800109863290345</c:v>
                </c:pt>
                <c:pt idx="3831">
                  <c:v>10.070007324219034</c:v>
                </c:pt>
                <c:pt idx="3832">
                  <c:v>10.089996337891023</c:v>
                </c:pt>
                <c:pt idx="3833">
                  <c:v>10.079986572266023</c:v>
                </c:pt>
                <c:pt idx="3834">
                  <c:v>10.220001220704034</c:v>
                </c:pt>
                <c:pt idx="3835">
                  <c:v>10.260009765625</c:v>
                </c:pt>
                <c:pt idx="3836">
                  <c:v>10.309997558594034</c:v>
                </c:pt>
                <c:pt idx="3837">
                  <c:v>10.320007324219034</c:v>
                </c:pt>
                <c:pt idx="3838">
                  <c:v>10.369995117188012</c:v>
                </c:pt>
                <c:pt idx="3839">
                  <c:v>10.369995117188012</c:v>
                </c:pt>
                <c:pt idx="3840">
                  <c:v>10.429992675782046</c:v>
                </c:pt>
                <c:pt idx="3841">
                  <c:v>10.470001220704034</c:v>
                </c:pt>
                <c:pt idx="3842">
                  <c:v>10.510009765625</c:v>
                </c:pt>
                <c:pt idx="3843">
                  <c:v>10.269989013672046</c:v>
                </c:pt>
                <c:pt idx="3844">
                  <c:v>10.329986572266023</c:v>
                </c:pt>
                <c:pt idx="3845">
                  <c:v>10.419982910157046</c:v>
                </c:pt>
                <c:pt idx="3846">
                  <c:v>9.8099975585940342</c:v>
                </c:pt>
                <c:pt idx="3847">
                  <c:v>10.75</c:v>
                </c:pt>
                <c:pt idx="3848">
                  <c:v>10.88998413086</c:v>
                </c:pt>
                <c:pt idx="3849">
                  <c:v>10.899993896485</c:v>
                </c:pt>
                <c:pt idx="3850">
                  <c:v>10.91000366211</c:v>
                </c:pt>
                <c:pt idx="3851">
                  <c:v>10.839996337891023</c:v>
                </c:pt>
                <c:pt idx="3852">
                  <c:v>10.929992675782046</c:v>
                </c:pt>
                <c:pt idx="3853">
                  <c:v>10.669982910157046</c:v>
                </c:pt>
                <c:pt idx="3854">
                  <c:v>10.589996337891023</c:v>
                </c:pt>
                <c:pt idx="3855">
                  <c:v>10.769989013672046</c:v>
                </c:pt>
                <c:pt idx="3856">
                  <c:v>10.760009765625</c:v>
                </c:pt>
                <c:pt idx="3857">
                  <c:v>10.899993896485</c:v>
                </c:pt>
                <c:pt idx="3858">
                  <c:v>10.720001220704034</c:v>
                </c:pt>
                <c:pt idx="3859">
                  <c:v>11.049987792969034</c:v>
                </c:pt>
                <c:pt idx="3860">
                  <c:v>10.820007324219034</c:v>
                </c:pt>
                <c:pt idx="3861">
                  <c:v>10.989990234375</c:v>
                </c:pt>
                <c:pt idx="3862">
                  <c:v>10.589996337891023</c:v>
                </c:pt>
                <c:pt idx="3863">
                  <c:v>10.690002441407046</c:v>
                </c:pt>
                <c:pt idx="3864">
                  <c:v>10.859985351563012</c:v>
                </c:pt>
                <c:pt idx="3865">
                  <c:v>10.949981689454034</c:v>
                </c:pt>
                <c:pt idx="3866">
                  <c:v>10.929992675782046</c:v>
                </c:pt>
                <c:pt idx="3867">
                  <c:v>11.130004882813012</c:v>
                </c:pt>
                <c:pt idx="3868">
                  <c:v>10.980010986329034</c:v>
                </c:pt>
                <c:pt idx="3869">
                  <c:v>10.839996337891023</c:v>
                </c:pt>
                <c:pt idx="3870">
                  <c:v>10.940002441407046</c:v>
                </c:pt>
                <c:pt idx="3871">
                  <c:v>11.100006103516023</c:v>
                </c:pt>
                <c:pt idx="3872">
                  <c:v>11.199981689454034</c:v>
                </c:pt>
                <c:pt idx="3873">
                  <c:v>11.169982910157046</c:v>
                </c:pt>
                <c:pt idx="3874">
                  <c:v>10.809997558594034</c:v>
                </c:pt>
                <c:pt idx="3875">
                  <c:v>11.070007324219034</c:v>
                </c:pt>
                <c:pt idx="3876">
                  <c:v>11.149993896485</c:v>
                </c:pt>
                <c:pt idx="3877">
                  <c:v>11.089996337891023</c:v>
                </c:pt>
                <c:pt idx="3878">
                  <c:v>11.059997558594034</c:v>
                </c:pt>
                <c:pt idx="3879">
                  <c:v>10.899993896485</c:v>
                </c:pt>
                <c:pt idx="3880">
                  <c:v>11.070007324219034</c:v>
                </c:pt>
                <c:pt idx="3881">
                  <c:v>11.279998779297046</c:v>
                </c:pt>
                <c:pt idx="3882">
                  <c:v>11.41000366211</c:v>
                </c:pt>
                <c:pt idx="3883">
                  <c:v>11.459991455079034</c:v>
                </c:pt>
                <c:pt idx="3884">
                  <c:v>11.359985351563012</c:v>
                </c:pt>
                <c:pt idx="3885">
                  <c:v>11.339996337891023</c:v>
                </c:pt>
                <c:pt idx="3886">
                  <c:v>11.480010986329034</c:v>
                </c:pt>
                <c:pt idx="3887">
                  <c:v>11.380004882813012</c:v>
                </c:pt>
                <c:pt idx="3888">
                  <c:v>11.290008544922046</c:v>
                </c:pt>
                <c:pt idx="3889">
                  <c:v>11.380004882813012</c:v>
                </c:pt>
                <c:pt idx="3890">
                  <c:v>11.38998413086</c:v>
                </c:pt>
                <c:pt idx="3891">
                  <c:v>11.399993896485</c:v>
                </c:pt>
                <c:pt idx="3892">
                  <c:v>11.549987792969034</c:v>
                </c:pt>
                <c:pt idx="3893">
                  <c:v>11.570007324219034</c:v>
                </c:pt>
                <c:pt idx="3894">
                  <c:v>11.519989013672046</c:v>
                </c:pt>
                <c:pt idx="3895">
                  <c:v>11.669982910157046</c:v>
                </c:pt>
                <c:pt idx="3896">
                  <c:v>11.619995117188012</c:v>
                </c:pt>
                <c:pt idx="3897">
                  <c:v>11.350006103516023</c:v>
                </c:pt>
                <c:pt idx="3898">
                  <c:v>11.290008544922046</c:v>
                </c:pt>
                <c:pt idx="3899">
                  <c:v>11.669982910157046</c:v>
                </c:pt>
                <c:pt idx="3900">
                  <c:v>11.470001220704034</c:v>
                </c:pt>
                <c:pt idx="3901">
                  <c:v>11.760009765625</c:v>
                </c:pt>
                <c:pt idx="3902">
                  <c:v>11.790008544922046</c:v>
                </c:pt>
                <c:pt idx="3903">
                  <c:v>11.699981689454034</c:v>
                </c:pt>
                <c:pt idx="3904">
                  <c:v>11.339996337891023</c:v>
                </c:pt>
                <c:pt idx="3905">
                  <c:v>11.519989013672046</c:v>
                </c:pt>
                <c:pt idx="3906">
                  <c:v>11.699981689454034</c:v>
                </c:pt>
                <c:pt idx="3907">
                  <c:v>11.5</c:v>
                </c:pt>
                <c:pt idx="3908">
                  <c:v>11.38998413086</c:v>
                </c:pt>
                <c:pt idx="3909">
                  <c:v>11.25</c:v>
                </c:pt>
                <c:pt idx="3910">
                  <c:v>11.320007324219034</c:v>
                </c:pt>
                <c:pt idx="3911">
                  <c:v>11.329986572266023</c:v>
                </c:pt>
                <c:pt idx="3912">
                  <c:v>11.269989013672046</c:v>
                </c:pt>
                <c:pt idx="3913">
                  <c:v>11.269989013672046</c:v>
                </c:pt>
                <c:pt idx="3914">
                  <c:v>11.339996337891023</c:v>
                </c:pt>
                <c:pt idx="3915">
                  <c:v>11.480010986329034</c:v>
                </c:pt>
                <c:pt idx="3916">
                  <c:v>11.709991455079034</c:v>
                </c:pt>
                <c:pt idx="3917">
                  <c:v>11.579986572266023</c:v>
                </c:pt>
                <c:pt idx="3918">
                  <c:v>11.489990234375</c:v>
                </c:pt>
                <c:pt idx="3919">
                  <c:v>11.399993896485</c:v>
                </c:pt>
                <c:pt idx="3920">
                  <c:v>11.5</c:v>
                </c:pt>
                <c:pt idx="3921">
                  <c:v>11.380004882813012</c:v>
                </c:pt>
                <c:pt idx="3922">
                  <c:v>11.130004882813012</c:v>
                </c:pt>
                <c:pt idx="3923">
                  <c:v>11.149993896485</c:v>
                </c:pt>
                <c:pt idx="3924">
                  <c:v>11.290008544922046</c:v>
                </c:pt>
                <c:pt idx="3925">
                  <c:v>11.329986572266023</c:v>
                </c:pt>
                <c:pt idx="3926">
                  <c:v>11.359985351563012</c:v>
                </c:pt>
                <c:pt idx="3927">
                  <c:v>11.279998779297046</c:v>
                </c:pt>
                <c:pt idx="3928">
                  <c:v>11.299987792969034</c:v>
                </c:pt>
                <c:pt idx="3929">
                  <c:v>11.399993896485</c:v>
                </c:pt>
                <c:pt idx="3930">
                  <c:v>11.320007324219034</c:v>
                </c:pt>
                <c:pt idx="3931">
                  <c:v>11.339996337891023</c:v>
                </c:pt>
                <c:pt idx="3932">
                  <c:v>11.299987792969034</c:v>
                </c:pt>
                <c:pt idx="3933">
                  <c:v>11.5</c:v>
                </c:pt>
                <c:pt idx="3934">
                  <c:v>11.470001220704034</c:v>
                </c:pt>
                <c:pt idx="3935">
                  <c:v>11.419982910157046</c:v>
                </c:pt>
                <c:pt idx="3936">
                  <c:v>11.339996337891023</c:v>
                </c:pt>
                <c:pt idx="3937">
                  <c:v>11.359985351563012</c:v>
                </c:pt>
                <c:pt idx="3938">
                  <c:v>11.459991455079034</c:v>
                </c:pt>
                <c:pt idx="3939">
                  <c:v>11.489990234375</c:v>
                </c:pt>
                <c:pt idx="3940">
                  <c:v>11.480010986329034</c:v>
                </c:pt>
                <c:pt idx="3941">
                  <c:v>11.419982910157046</c:v>
                </c:pt>
                <c:pt idx="3942">
                  <c:v>11.459991455079034</c:v>
                </c:pt>
                <c:pt idx="3943">
                  <c:v>11.630004882813012</c:v>
                </c:pt>
                <c:pt idx="3944">
                  <c:v>11.510009765625</c:v>
                </c:pt>
                <c:pt idx="3945">
                  <c:v>11.209991455079034</c:v>
                </c:pt>
                <c:pt idx="3946">
                  <c:v>11.149993896485</c:v>
                </c:pt>
                <c:pt idx="3947">
                  <c:v>11.369995117188012</c:v>
                </c:pt>
                <c:pt idx="3948">
                  <c:v>11.230010986329034</c:v>
                </c:pt>
                <c:pt idx="3949">
                  <c:v>11.309997558594034</c:v>
                </c:pt>
                <c:pt idx="3950">
                  <c:v>11.329986572266023</c:v>
                </c:pt>
                <c:pt idx="3951">
                  <c:v>11.25</c:v>
                </c:pt>
                <c:pt idx="3952">
                  <c:v>11.290008544922046</c:v>
                </c:pt>
                <c:pt idx="3953">
                  <c:v>11.459991455079034</c:v>
                </c:pt>
                <c:pt idx="3954">
                  <c:v>11.589996337891023</c:v>
                </c:pt>
                <c:pt idx="3955">
                  <c:v>11.669982910157046</c:v>
                </c:pt>
                <c:pt idx="3956">
                  <c:v>11.649993896485</c:v>
                </c:pt>
                <c:pt idx="3957">
                  <c:v>11.5</c:v>
                </c:pt>
                <c:pt idx="3958">
                  <c:v>11.13998413086</c:v>
                </c:pt>
                <c:pt idx="3959">
                  <c:v>11.13998413086</c:v>
                </c:pt>
                <c:pt idx="3960">
                  <c:v>11.480010986329034</c:v>
                </c:pt>
                <c:pt idx="3961">
                  <c:v>11.149993896485</c:v>
                </c:pt>
                <c:pt idx="3962">
                  <c:v>10.980010986329034</c:v>
                </c:pt>
                <c:pt idx="3963">
                  <c:v>10.970001220704034</c:v>
                </c:pt>
                <c:pt idx="3964">
                  <c:v>11.130004882813012</c:v>
                </c:pt>
                <c:pt idx="3965">
                  <c:v>11.230010986329034</c:v>
                </c:pt>
                <c:pt idx="3966">
                  <c:v>11.339996337891023</c:v>
                </c:pt>
                <c:pt idx="3967">
                  <c:v>11.290008544922046</c:v>
                </c:pt>
                <c:pt idx="3968">
                  <c:v>11.16000366211</c:v>
                </c:pt>
                <c:pt idx="3969">
                  <c:v>11.209991455079034</c:v>
                </c:pt>
                <c:pt idx="3970">
                  <c:v>11.419982910157046</c:v>
                </c:pt>
                <c:pt idx="3971">
                  <c:v>11.290008544922046</c:v>
                </c:pt>
                <c:pt idx="3972">
                  <c:v>11.260009765625</c:v>
                </c:pt>
                <c:pt idx="3973">
                  <c:v>11.290008544922046</c:v>
                </c:pt>
                <c:pt idx="3974">
                  <c:v>11.190002441407046</c:v>
                </c:pt>
                <c:pt idx="3975">
                  <c:v>11.010009765625</c:v>
                </c:pt>
                <c:pt idx="3976">
                  <c:v>10.730010986329034</c:v>
                </c:pt>
                <c:pt idx="3977">
                  <c:v>10.809997558594034</c:v>
                </c:pt>
                <c:pt idx="3978">
                  <c:v>10.899993896485</c:v>
                </c:pt>
                <c:pt idx="3979">
                  <c:v>10.869995117188012</c:v>
                </c:pt>
                <c:pt idx="3980">
                  <c:v>10.940002441407046</c:v>
                </c:pt>
                <c:pt idx="3981">
                  <c:v>11.070007324219034</c:v>
                </c:pt>
                <c:pt idx="3982">
                  <c:v>11.199981689454034</c:v>
                </c:pt>
                <c:pt idx="3983">
                  <c:v>11.309997558594034</c:v>
                </c:pt>
                <c:pt idx="3984">
                  <c:v>11.309997558594034</c:v>
                </c:pt>
                <c:pt idx="3985">
                  <c:v>11.369995117188012</c:v>
                </c:pt>
                <c:pt idx="3986">
                  <c:v>10.980010986329034</c:v>
                </c:pt>
                <c:pt idx="3987">
                  <c:v>10.779998779297046</c:v>
                </c:pt>
                <c:pt idx="3988">
                  <c:v>10.869995117188012</c:v>
                </c:pt>
                <c:pt idx="3989">
                  <c:v>11.049987792969034</c:v>
                </c:pt>
                <c:pt idx="3990">
                  <c:v>10.799987792969034</c:v>
                </c:pt>
                <c:pt idx="3991">
                  <c:v>10.869995117188012</c:v>
                </c:pt>
                <c:pt idx="3992">
                  <c:v>10.989990234375</c:v>
                </c:pt>
                <c:pt idx="3993">
                  <c:v>11.230010986329034</c:v>
                </c:pt>
                <c:pt idx="3994">
                  <c:v>11.38998413086</c:v>
                </c:pt>
                <c:pt idx="3995">
                  <c:v>11.470001220704034</c:v>
                </c:pt>
                <c:pt idx="3996">
                  <c:v>11.119995117188012</c:v>
                </c:pt>
                <c:pt idx="3997">
                  <c:v>10.899993896485</c:v>
                </c:pt>
                <c:pt idx="3998">
                  <c:v>10.820007324219034</c:v>
                </c:pt>
                <c:pt idx="3999">
                  <c:v>10.929992675782046</c:v>
                </c:pt>
                <c:pt idx="4000">
                  <c:v>10.769989013672046</c:v>
                </c:pt>
                <c:pt idx="4001">
                  <c:v>10.529998779297046</c:v>
                </c:pt>
                <c:pt idx="4002">
                  <c:v>10.41000366211</c:v>
                </c:pt>
                <c:pt idx="4003">
                  <c:v>10.510009765625</c:v>
                </c:pt>
                <c:pt idx="4004">
                  <c:v>10.519989013672046</c:v>
                </c:pt>
                <c:pt idx="4005">
                  <c:v>10.359985351563012</c:v>
                </c:pt>
                <c:pt idx="4006">
                  <c:v>10.440002441407046</c:v>
                </c:pt>
                <c:pt idx="4007">
                  <c:v>10.66000366211</c:v>
                </c:pt>
                <c:pt idx="4008">
                  <c:v>10.779998779297046</c:v>
                </c:pt>
                <c:pt idx="4009">
                  <c:v>11.070007324219034</c:v>
                </c:pt>
                <c:pt idx="4010">
                  <c:v>10.899993896485</c:v>
                </c:pt>
                <c:pt idx="4011">
                  <c:v>10.720001220704034</c:v>
                </c:pt>
                <c:pt idx="4012">
                  <c:v>10.839996337891023</c:v>
                </c:pt>
                <c:pt idx="4013">
                  <c:v>10.799987792969034</c:v>
                </c:pt>
                <c:pt idx="4014">
                  <c:v>11.269989013672046</c:v>
                </c:pt>
                <c:pt idx="4015">
                  <c:v>11</c:v>
                </c:pt>
                <c:pt idx="4016">
                  <c:v>10.959991455079034</c:v>
                </c:pt>
                <c:pt idx="4017">
                  <c:v>11.010009765625</c:v>
                </c:pt>
                <c:pt idx="4018">
                  <c:v>11.070007324219034</c:v>
                </c:pt>
                <c:pt idx="4019">
                  <c:v>10.730010986329034</c:v>
                </c:pt>
                <c:pt idx="4020">
                  <c:v>10.820007324219034</c:v>
                </c:pt>
                <c:pt idx="4021">
                  <c:v>11.470001220704034</c:v>
                </c:pt>
                <c:pt idx="4022">
                  <c:v>11.190002441407046</c:v>
                </c:pt>
                <c:pt idx="4023">
                  <c:v>10.880004882813012</c:v>
                </c:pt>
                <c:pt idx="4024">
                  <c:v>10.529998779297046</c:v>
                </c:pt>
                <c:pt idx="4025">
                  <c:v>10.350006103516023</c:v>
                </c:pt>
                <c:pt idx="4026">
                  <c:v>10.339996337891023</c:v>
                </c:pt>
                <c:pt idx="4027">
                  <c:v>10.75</c:v>
                </c:pt>
                <c:pt idx="4028">
                  <c:v>10.919982910157046</c:v>
                </c:pt>
                <c:pt idx="4029">
                  <c:v>10.779998779297046</c:v>
                </c:pt>
                <c:pt idx="4030">
                  <c:v>10.489990234375</c:v>
                </c:pt>
                <c:pt idx="4031">
                  <c:v>10.549987792969034</c:v>
                </c:pt>
                <c:pt idx="4032">
                  <c:v>10.63998413086</c:v>
                </c:pt>
                <c:pt idx="4033">
                  <c:v>10.470001220704034</c:v>
                </c:pt>
                <c:pt idx="4034">
                  <c:v>10.839996337891023</c:v>
                </c:pt>
                <c:pt idx="4035">
                  <c:v>10.630004882813012</c:v>
                </c:pt>
                <c:pt idx="4036">
                  <c:v>10.559997558594034</c:v>
                </c:pt>
                <c:pt idx="4037">
                  <c:v>10.440002441407046</c:v>
                </c:pt>
                <c:pt idx="4038">
                  <c:v>10.739990234375</c:v>
                </c:pt>
                <c:pt idx="4039">
                  <c:v>10.5</c:v>
                </c:pt>
                <c:pt idx="4040">
                  <c:v>10.679992675782046</c:v>
                </c:pt>
                <c:pt idx="4041">
                  <c:v>10.600006103516023</c:v>
                </c:pt>
                <c:pt idx="4042">
                  <c:v>10.169982910157046</c:v>
                </c:pt>
                <c:pt idx="4043">
                  <c:v>10.260009765625</c:v>
                </c:pt>
                <c:pt idx="4044">
                  <c:v>10.329986572266023</c:v>
                </c:pt>
                <c:pt idx="4045">
                  <c:v>10.179992675782046</c:v>
                </c:pt>
                <c:pt idx="4046">
                  <c:v>10.260009765625</c:v>
                </c:pt>
                <c:pt idx="4047">
                  <c:v>10.309997558594034</c:v>
                </c:pt>
                <c:pt idx="4048">
                  <c:v>10.190002441407046</c:v>
                </c:pt>
                <c:pt idx="4049">
                  <c:v>10.209991455079034</c:v>
                </c:pt>
                <c:pt idx="4050">
                  <c:v>10.209991455079034</c:v>
                </c:pt>
                <c:pt idx="4051">
                  <c:v>10.269989013672046</c:v>
                </c:pt>
                <c:pt idx="4052">
                  <c:v>10.5</c:v>
                </c:pt>
                <c:pt idx="4053">
                  <c:v>10.359985351563012</c:v>
                </c:pt>
                <c:pt idx="4054">
                  <c:v>10.260009765625</c:v>
                </c:pt>
                <c:pt idx="4055">
                  <c:v>10.399993896485</c:v>
                </c:pt>
                <c:pt idx="4056">
                  <c:v>10.119995117188012</c:v>
                </c:pt>
                <c:pt idx="4057">
                  <c:v>10.290008544922046</c:v>
                </c:pt>
                <c:pt idx="4058">
                  <c:v>10.440002441407046</c:v>
                </c:pt>
                <c:pt idx="4059">
                  <c:v>10.760009765625</c:v>
                </c:pt>
                <c:pt idx="4060">
                  <c:v>10.739990234375</c:v>
                </c:pt>
                <c:pt idx="4061">
                  <c:v>10.459991455079034</c:v>
                </c:pt>
                <c:pt idx="4062">
                  <c:v>10.179992675782046</c:v>
                </c:pt>
                <c:pt idx="4063">
                  <c:v>10.070007324219034</c:v>
                </c:pt>
                <c:pt idx="4064">
                  <c:v>9.8500061035160229</c:v>
                </c:pt>
                <c:pt idx="4065">
                  <c:v>9.8399963378910229</c:v>
                </c:pt>
                <c:pt idx="4066">
                  <c:v>9.8699951171880116</c:v>
                </c:pt>
                <c:pt idx="4067">
                  <c:v>10.119995117188012</c:v>
                </c:pt>
                <c:pt idx="4068">
                  <c:v>10.429992675782046</c:v>
                </c:pt>
                <c:pt idx="4069">
                  <c:v>10.679992675782046</c:v>
                </c:pt>
                <c:pt idx="4070">
                  <c:v>10.720001220704034</c:v>
                </c:pt>
                <c:pt idx="4071">
                  <c:v>10.799987792969034</c:v>
                </c:pt>
                <c:pt idx="4072">
                  <c:v>10.669982910157046</c:v>
                </c:pt>
                <c:pt idx="4073">
                  <c:v>10.529998779297046</c:v>
                </c:pt>
                <c:pt idx="4074">
                  <c:v>10.459991455079034</c:v>
                </c:pt>
                <c:pt idx="4075">
                  <c:v>10.269989013672046</c:v>
                </c:pt>
                <c:pt idx="4076">
                  <c:v>9.8899841308600003</c:v>
                </c:pt>
                <c:pt idx="4077">
                  <c:v>10.190002441407046</c:v>
                </c:pt>
                <c:pt idx="4078">
                  <c:v>10.199981689454034</c:v>
                </c:pt>
                <c:pt idx="4079">
                  <c:v>10.010009765625</c:v>
                </c:pt>
                <c:pt idx="4080">
                  <c:v>10.130004882813012</c:v>
                </c:pt>
                <c:pt idx="4081">
                  <c:v>10.449981689454034</c:v>
                </c:pt>
                <c:pt idx="4082">
                  <c:v>10.040008544922046</c:v>
                </c:pt>
                <c:pt idx="4083">
                  <c:v>9.9299926757820458</c:v>
                </c:pt>
                <c:pt idx="4084">
                  <c:v>9.989990234375</c:v>
                </c:pt>
                <c:pt idx="4085">
                  <c:v>9.8699951171880116</c:v>
                </c:pt>
                <c:pt idx="4086">
                  <c:v>9.8699951171880116</c:v>
                </c:pt>
                <c:pt idx="4087">
                  <c:v>9.6699829101570458</c:v>
                </c:pt>
                <c:pt idx="4088">
                  <c:v>9.4400024414070458</c:v>
                </c:pt>
                <c:pt idx="4089">
                  <c:v>9.2999877929690342</c:v>
                </c:pt>
                <c:pt idx="4090">
                  <c:v>9.4100036621100003</c:v>
                </c:pt>
                <c:pt idx="4091">
                  <c:v>9.5799865722660229</c:v>
                </c:pt>
                <c:pt idx="4092">
                  <c:v>9.7300109863290345</c:v>
                </c:pt>
                <c:pt idx="4093">
                  <c:v>9.75</c:v>
                </c:pt>
                <c:pt idx="4094">
                  <c:v>9.8299865722660229</c:v>
                </c:pt>
                <c:pt idx="4095">
                  <c:v>9.7200012207040345</c:v>
                </c:pt>
                <c:pt idx="4096">
                  <c:v>9.6799926757820458</c:v>
                </c:pt>
                <c:pt idx="4097">
                  <c:v>9.7300109863290345</c:v>
                </c:pt>
                <c:pt idx="4098">
                  <c:v>10.079986572266023</c:v>
                </c:pt>
                <c:pt idx="4099">
                  <c:v>10.040008544922046</c:v>
                </c:pt>
                <c:pt idx="4100">
                  <c:v>10.119995117188012</c:v>
                </c:pt>
                <c:pt idx="4101">
                  <c:v>10.220001220704034</c:v>
                </c:pt>
                <c:pt idx="4102">
                  <c:v>10.169982910157046</c:v>
                </c:pt>
                <c:pt idx="4103">
                  <c:v>10.239990234375</c:v>
                </c:pt>
                <c:pt idx="4104">
                  <c:v>10.049987792969034</c:v>
                </c:pt>
                <c:pt idx="4105">
                  <c:v>9.6600036621100003</c:v>
                </c:pt>
                <c:pt idx="4106">
                  <c:v>9.6399841308600003</c:v>
                </c:pt>
                <c:pt idx="4107">
                  <c:v>9.6499938964850003</c:v>
                </c:pt>
                <c:pt idx="4108">
                  <c:v>9.7300109863290345</c:v>
                </c:pt>
                <c:pt idx="4109">
                  <c:v>9.8500061035160229</c:v>
                </c:pt>
                <c:pt idx="4110">
                  <c:v>10.119995117188012</c:v>
                </c:pt>
                <c:pt idx="4111">
                  <c:v>10.070007324219034</c:v>
                </c:pt>
                <c:pt idx="4112">
                  <c:v>9.9499816894540345</c:v>
                </c:pt>
                <c:pt idx="4113">
                  <c:v>12</c:v>
                </c:pt>
                <c:pt idx="4114">
                  <c:v>10.760009765625</c:v>
                </c:pt>
                <c:pt idx="4115">
                  <c:v>10.440002441407046</c:v>
                </c:pt>
                <c:pt idx="4116">
                  <c:v>9.760009765625</c:v>
                </c:pt>
                <c:pt idx="4117">
                  <c:v>9.2999877929690342</c:v>
                </c:pt>
                <c:pt idx="4118">
                  <c:v>9.4499816894540345</c:v>
                </c:pt>
                <c:pt idx="4119">
                  <c:v>9.8899841308600003</c:v>
                </c:pt>
                <c:pt idx="4120">
                  <c:v>9.5599975585940342</c:v>
                </c:pt>
                <c:pt idx="4121">
                  <c:v>9.5400085449220455</c:v>
                </c:pt>
                <c:pt idx="4122">
                  <c:v>9.6399841308600003</c:v>
                </c:pt>
                <c:pt idx="4123">
                  <c:v>9.7900085449220455</c:v>
                </c:pt>
                <c:pt idx="4124">
                  <c:v>9.5</c:v>
                </c:pt>
                <c:pt idx="4125">
                  <c:v>9.5400085449220455</c:v>
                </c:pt>
                <c:pt idx="4126">
                  <c:v>9.8899841308600003</c:v>
                </c:pt>
                <c:pt idx="4127">
                  <c:v>9.8500061035160229</c:v>
                </c:pt>
                <c:pt idx="4128">
                  <c:v>10.239990234375</c:v>
                </c:pt>
                <c:pt idx="4129">
                  <c:v>10.489990234375</c:v>
                </c:pt>
                <c:pt idx="4130">
                  <c:v>10.269989013672046</c:v>
                </c:pt>
                <c:pt idx="4131">
                  <c:v>9.989990234375</c:v>
                </c:pt>
                <c:pt idx="4132">
                  <c:v>10.010009765625</c:v>
                </c:pt>
                <c:pt idx="4133">
                  <c:v>10.100006103516023</c:v>
                </c:pt>
                <c:pt idx="4134">
                  <c:v>10.079986572266023</c:v>
                </c:pt>
                <c:pt idx="4135">
                  <c:v>10.290008544922046</c:v>
                </c:pt>
                <c:pt idx="4136">
                  <c:v>10.169982910157046</c:v>
                </c:pt>
                <c:pt idx="4137">
                  <c:v>10.220001220704034</c:v>
                </c:pt>
                <c:pt idx="4138">
                  <c:v>10.029998779297046</c:v>
                </c:pt>
                <c:pt idx="4139">
                  <c:v>9.9499816894540345</c:v>
                </c:pt>
                <c:pt idx="4140">
                  <c:v>9.1300048828130116</c:v>
                </c:pt>
                <c:pt idx="4141">
                  <c:v>9.3099975585940342</c:v>
                </c:pt>
                <c:pt idx="4142">
                  <c:v>9.5899963378910229</c:v>
                </c:pt>
                <c:pt idx="4143">
                  <c:v>9.8800048828130116</c:v>
                </c:pt>
                <c:pt idx="4144">
                  <c:v>9.6999816894540345</c:v>
                </c:pt>
                <c:pt idx="4145">
                  <c:v>9.7300109863290345</c:v>
                </c:pt>
                <c:pt idx="4146">
                  <c:v>9.6499938964850003</c:v>
                </c:pt>
                <c:pt idx="4147">
                  <c:v>9.8999938964850003</c:v>
                </c:pt>
                <c:pt idx="4148">
                  <c:v>9.9199829101570458</c:v>
                </c:pt>
                <c:pt idx="4149">
                  <c:v>9.5299987792970455</c:v>
                </c:pt>
                <c:pt idx="4150">
                  <c:v>9.3599853515630116</c:v>
                </c:pt>
                <c:pt idx="4151">
                  <c:v>9.5599975585940342</c:v>
                </c:pt>
                <c:pt idx="4152">
                  <c:v>9.8500061035160229</c:v>
                </c:pt>
                <c:pt idx="4153">
                  <c:v>9.6799926757820458</c:v>
                </c:pt>
                <c:pt idx="4154">
                  <c:v>9.4299926757820458</c:v>
                </c:pt>
                <c:pt idx="4155">
                  <c:v>9.3899841308600003</c:v>
                </c:pt>
                <c:pt idx="4156">
                  <c:v>9.6399841308600003</c:v>
                </c:pt>
                <c:pt idx="4157">
                  <c:v>9.5400085449220455</c:v>
                </c:pt>
                <c:pt idx="4158">
                  <c:v>9.5499877929690342</c:v>
                </c:pt>
                <c:pt idx="4159">
                  <c:v>9.7099914550790345</c:v>
                </c:pt>
                <c:pt idx="4160">
                  <c:v>9.7699890136720455</c:v>
                </c:pt>
                <c:pt idx="4161">
                  <c:v>9.0499877929690342</c:v>
                </c:pt>
                <c:pt idx="4162">
                  <c:v>9.1000061035160229</c:v>
                </c:pt>
                <c:pt idx="4163">
                  <c:v>9.2900085449220455</c:v>
                </c:pt>
                <c:pt idx="4164">
                  <c:v>9.4299926757820458</c:v>
                </c:pt>
                <c:pt idx="4165">
                  <c:v>8.9499816894540345</c:v>
                </c:pt>
                <c:pt idx="4166">
                  <c:v>8.7999877929690342</c:v>
                </c:pt>
                <c:pt idx="4167">
                  <c:v>8.8899841308600003</c:v>
                </c:pt>
                <c:pt idx="4168">
                  <c:v>9.1499938964850003</c:v>
                </c:pt>
                <c:pt idx="4169">
                  <c:v>9.1199951171880116</c:v>
                </c:pt>
                <c:pt idx="4170">
                  <c:v>9.4499816894540345</c:v>
                </c:pt>
                <c:pt idx="4171">
                  <c:v>9.2099914550790345</c:v>
                </c:pt>
                <c:pt idx="4172">
                  <c:v>9.4100036621100003</c:v>
                </c:pt>
                <c:pt idx="4173">
                  <c:v>9.4599914550790345</c:v>
                </c:pt>
                <c:pt idx="4174">
                  <c:v>9.0400085449220455</c:v>
                </c:pt>
                <c:pt idx="4175">
                  <c:v>9.0599975585940342</c:v>
                </c:pt>
                <c:pt idx="4176">
                  <c:v>9.1600036621100003</c:v>
                </c:pt>
                <c:pt idx="4177">
                  <c:v>8.989990234375</c:v>
                </c:pt>
                <c:pt idx="4178">
                  <c:v>9.0400085449220455</c:v>
                </c:pt>
                <c:pt idx="4179">
                  <c:v>8.9400024414070458</c:v>
                </c:pt>
                <c:pt idx="4180">
                  <c:v>9.1000061035160229</c:v>
                </c:pt>
                <c:pt idx="4181">
                  <c:v>9.4599914550790345</c:v>
                </c:pt>
                <c:pt idx="4182">
                  <c:v>9.1099853515630116</c:v>
                </c:pt>
                <c:pt idx="4183">
                  <c:v>9.1900024414070458</c:v>
                </c:pt>
                <c:pt idx="4184">
                  <c:v>9.4199829101570458</c:v>
                </c:pt>
                <c:pt idx="4185">
                  <c:v>9.1999816894540345</c:v>
                </c:pt>
                <c:pt idx="4186">
                  <c:v>9.2999877929690342</c:v>
                </c:pt>
                <c:pt idx="4187">
                  <c:v>9.3899841308600003</c:v>
                </c:pt>
                <c:pt idx="4188">
                  <c:v>9.3699951171880116</c:v>
                </c:pt>
                <c:pt idx="4189">
                  <c:v>9.0899963378910229</c:v>
                </c:pt>
                <c:pt idx="4190">
                  <c:v>8.9199829101570458</c:v>
                </c:pt>
                <c:pt idx="4191">
                  <c:v>8.8699951171880116</c:v>
                </c:pt>
                <c:pt idx="4192">
                  <c:v>8.739990234375</c:v>
                </c:pt>
                <c:pt idx="4193">
                  <c:v>8.9400024414070458</c:v>
                </c:pt>
                <c:pt idx="4194">
                  <c:v>8.9299926757820458</c:v>
                </c:pt>
                <c:pt idx="4195">
                  <c:v>8.9800109863290345</c:v>
                </c:pt>
                <c:pt idx="4196">
                  <c:v>8.9199829101570458</c:v>
                </c:pt>
                <c:pt idx="4197">
                  <c:v>8.7300109863290345</c:v>
                </c:pt>
                <c:pt idx="4198">
                  <c:v>8.9299926757820458</c:v>
                </c:pt>
                <c:pt idx="4199">
                  <c:v>9.2799987792970455</c:v>
                </c:pt>
                <c:pt idx="4200">
                  <c:v>9.0899963378910229</c:v>
                </c:pt>
                <c:pt idx="4201">
                  <c:v>8.9800109863290345</c:v>
                </c:pt>
                <c:pt idx="4202">
                  <c:v>8.739990234375</c:v>
                </c:pt>
                <c:pt idx="4203">
                  <c:v>8.5799865722660229</c:v>
                </c:pt>
                <c:pt idx="4204">
                  <c:v>8.5599975585940342</c:v>
                </c:pt>
                <c:pt idx="4205">
                  <c:v>8.5899963378910229</c:v>
                </c:pt>
                <c:pt idx="4206">
                  <c:v>8.760009765625</c:v>
                </c:pt>
                <c:pt idx="4207">
                  <c:v>8.7099914550790345</c:v>
                </c:pt>
                <c:pt idx="4208">
                  <c:v>8.739990234375</c:v>
                </c:pt>
                <c:pt idx="4209">
                  <c:v>8.9499816894540345</c:v>
                </c:pt>
                <c:pt idx="4210">
                  <c:v>9.0599975585940342</c:v>
                </c:pt>
                <c:pt idx="4211">
                  <c:v>9</c:v>
                </c:pt>
                <c:pt idx="4212">
                  <c:v>8.8899841308600003</c:v>
                </c:pt>
                <c:pt idx="4213">
                  <c:v>8.8899841308600003</c:v>
                </c:pt>
                <c:pt idx="4214">
                  <c:v>8.6399841308600003</c:v>
                </c:pt>
                <c:pt idx="4215">
                  <c:v>8.489990234375</c:v>
                </c:pt>
                <c:pt idx="4216">
                  <c:v>8.5</c:v>
                </c:pt>
                <c:pt idx="4217">
                  <c:v>8.6900024414070458</c:v>
                </c:pt>
                <c:pt idx="4218">
                  <c:v>8.5</c:v>
                </c:pt>
                <c:pt idx="4219">
                  <c:v>8.5499877929690342</c:v>
                </c:pt>
                <c:pt idx="4220">
                  <c:v>8.760009765625</c:v>
                </c:pt>
                <c:pt idx="4221">
                  <c:v>8.6199951171880116</c:v>
                </c:pt>
                <c:pt idx="4222">
                  <c:v>8.6799926757820458</c:v>
                </c:pt>
                <c:pt idx="4223">
                  <c:v>8.6600036621100003</c:v>
                </c:pt>
                <c:pt idx="4224">
                  <c:v>8.75</c:v>
                </c:pt>
                <c:pt idx="4225">
                  <c:v>8.760009765625</c:v>
                </c:pt>
                <c:pt idx="4226">
                  <c:v>8.7799987792970455</c:v>
                </c:pt>
                <c:pt idx="4227">
                  <c:v>8.8299865722660229</c:v>
                </c:pt>
                <c:pt idx="4228">
                  <c:v>8.7099914550790345</c:v>
                </c:pt>
                <c:pt idx="4229">
                  <c:v>9.1199951171880116</c:v>
                </c:pt>
                <c:pt idx="4230">
                  <c:v>8.760009765625</c:v>
                </c:pt>
                <c:pt idx="4231">
                  <c:v>8.4599914550790345</c:v>
                </c:pt>
                <c:pt idx="4232">
                  <c:v>8.6300048828130116</c:v>
                </c:pt>
                <c:pt idx="4233">
                  <c:v>8.7699890136720455</c:v>
                </c:pt>
                <c:pt idx="4234">
                  <c:v>8.739990234375</c:v>
                </c:pt>
                <c:pt idx="4235">
                  <c:v>8.7799987792970455</c:v>
                </c:pt>
                <c:pt idx="4236">
                  <c:v>8.6900024414070458</c:v>
                </c:pt>
                <c:pt idx="4237">
                  <c:v>8.7799987792970455</c:v>
                </c:pt>
                <c:pt idx="4238">
                  <c:v>8.4299926757820458</c:v>
                </c:pt>
                <c:pt idx="4239">
                  <c:v>8.5299987792970455</c:v>
                </c:pt>
                <c:pt idx="4240">
                  <c:v>8.6600036621100003</c:v>
                </c:pt>
                <c:pt idx="4241">
                  <c:v>8.6300048828130116</c:v>
                </c:pt>
                <c:pt idx="4242">
                  <c:v>8.760009765625</c:v>
                </c:pt>
                <c:pt idx="4243">
                  <c:v>8.7699890136720455</c:v>
                </c:pt>
                <c:pt idx="4244">
                  <c:v>8.75</c:v>
                </c:pt>
                <c:pt idx="4245">
                  <c:v>8.4499816894540345</c:v>
                </c:pt>
                <c:pt idx="4246">
                  <c:v>8.3299865722660229</c:v>
                </c:pt>
                <c:pt idx="4247">
                  <c:v>8.5499877929690342</c:v>
                </c:pt>
                <c:pt idx="4248">
                  <c:v>8.7799987792970455</c:v>
                </c:pt>
                <c:pt idx="4249">
                  <c:v>8.6900024414070458</c:v>
                </c:pt>
                <c:pt idx="4250">
                  <c:v>8.4599914550790345</c:v>
                </c:pt>
                <c:pt idx="4251">
                  <c:v>8.3200073242190342</c:v>
                </c:pt>
                <c:pt idx="4252">
                  <c:v>8.3200073242190342</c:v>
                </c:pt>
                <c:pt idx="4253">
                  <c:v>8.510009765625</c:v>
                </c:pt>
                <c:pt idx="4254">
                  <c:v>8.6399841308600003</c:v>
                </c:pt>
                <c:pt idx="4255">
                  <c:v>8.4400024414070458</c:v>
                </c:pt>
                <c:pt idx="4256">
                  <c:v>8.3299865722660229</c:v>
                </c:pt>
                <c:pt idx="4257">
                  <c:v>8.5299987792970455</c:v>
                </c:pt>
                <c:pt idx="4258">
                  <c:v>8.2699890136720455</c:v>
                </c:pt>
                <c:pt idx="4259">
                  <c:v>8.2699890136720455</c:v>
                </c:pt>
                <c:pt idx="4260">
                  <c:v>8.510009765625</c:v>
                </c:pt>
                <c:pt idx="4261">
                  <c:v>8.6099853515630116</c:v>
                </c:pt>
                <c:pt idx="4262">
                  <c:v>8.5400085449220455</c:v>
                </c:pt>
                <c:pt idx="4263">
                  <c:v>8.739990234375</c:v>
                </c:pt>
                <c:pt idx="4264">
                  <c:v>8.8399963378910229</c:v>
                </c:pt>
                <c:pt idx="4265">
                  <c:v>8.6300048828130116</c:v>
                </c:pt>
                <c:pt idx="4266">
                  <c:v>8.5299987792970455</c:v>
                </c:pt>
                <c:pt idx="4267">
                  <c:v>8.6300048828130116</c:v>
                </c:pt>
                <c:pt idx="4268">
                  <c:v>8.4700012207040345</c:v>
                </c:pt>
                <c:pt idx="4269">
                  <c:v>8.6099853515630116</c:v>
                </c:pt>
                <c:pt idx="4270">
                  <c:v>8.5299987792970455</c:v>
                </c:pt>
                <c:pt idx="4271">
                  <c:v>8.6099853515630116</c:v>
                </c:pt>
                <c:pt idx="4272">
                  <c:v>8.5499877929690342</c:v>
                </c:pt>
                <c:pt idx="4273">
                  <c:v>8.5</c:v>
                </c:pt>
                <c:pt idx="4274">
                  <c:v>8.6600036621100003</c:v>
                </c:pt>
                <c:pt idx="4275">
                  <c:v>8.6399841308600003</c:v>
                </c:pt>
                <c:pt idx="4276">
                  <c:v>8.6399841308600003</c:v>
                </c:pt>
                <c:pt idx="4277">
                  <c:v>8.5199890136720455</c:v>
                </c:pt>
                <c:pt idx="4278">
                  <c:v>8.1600036621100003</c:v>
                </c:pt>
                <c:pt idx="4279">
                  <c:v>8.260009765625</c:v>
                </c:pt>
                <c:pt idx="4280">
                  <c:v>8.4299926757820458</c:v>
                </c:pt>
                <c:pt idx="4281">
                  <c:v>8.4100036621100003</c:v>
                </c:pt>
                <c:pt idx="4282">
                  <c:v>8.3599853515630116</c:v>
                </c:pt>
                <c:pt idx="4283">
                  <c:v>8.3299865722660229</c:v>
                </c:pt>
                <c:pt idx="4284">
                  <c:v>8.260009765625</c:v>
                </c:pt>
                <c:pt idx="4285">
                  <c:v>8.2200012207040345</c:v>
                </c:pt>
                <c:pt idx="4286">
                  <c:v>8.1999816894540345</c:v>
                </c:pt>
                <c:pt idx="4287">
                  <c:v>8.1799926757820458</c:v>
                </c:pt>
                <c:pt idx="4288">
                  <c:v>8.3200073242190342</c:v>
                </c:pt>
                <c:pt idx="4289">
                  <c:v>8.2099914550790345</c:v>
                </c:pt>
                <c:pt idx="4290">
                  <c:v>8.4800109863290345</c:v>
                </c:pt>
                <c:pt idx="4291">
                  <c:v>8.4499816894540345</c:v>
                </c:pt>
                <c:pt idx="4292">
                  <c:v>8.3099975585940342</c:v>
                </c:pt>
                <c:pt idx="4293">
                  <c:v>8.3099975585940342</c:v>
                </c:pt>
                <c:pt idx="4294">
                  <c:v>8.4800109863290345</c:v>
                </c:pt>
                <c:pt idx="4295">
                  <c:v>8.4800109863290345</c:v>
                </c:pt>
                <c:pt idx="4296">
                  <c:v>8.3899841308600003</c:v>
                </c:pt>
                <c:pt idx="4297">
                  <c:v>8.2799987792970455</c:v>
                </c:pt>
                <c:pt idx="4298">
                  <c:v>8.1000061035160229</c:v>
                </c:pt>
                <c:pt idx="4299">
                  <c:v>8.0499877929690342</c:v>
                </c:pt>
                <c:pt idx="4300">
                  <c:v>8.3399963378910229</c:v>
                </c:pt>
                <c:pt idx="4301">
                  <c:v>8.3200073242190342</c:v>
                </c:pt>
                <c:pt idx="4302">
                  <c:v>8.1999816894540345</c:v>
                </c:pt>
                <c:pt idx="4303">
                  <c:v>8.260009765625</c:v>
                </c:pt>
                <c:pt idx="4304">
                  <c:v>8.3299865722660229</c:v>
                </c:pt>
                <c:pt idx="4305">
                  <c:v>8.2999877929690342</c:v>
                </c:pt>
                <c:pt idx="4306">
                  <c:v>8.4499816894540345</c:v>
                </c:pt>
                <c:pt idx="4307">
                  <c:v>8.4499816894540345</c:v>
                </c:pt>
                <c:pt idx="4308">
                  <c:v>8.2999877929690342</c:v>
                </c:pt>
                <c:pt idx="4309">
                  <c:v>8.1499938964850003</c:v>
                </c:pt>
                <c:pt idx="4310">
                  <c:v>8.0799865722660229</c:v>
                </c:pt>
                <c:pt idx="4311">
                  <c:v>8.1399841308600003</c:v>
                </c:pt>
                <c:pt idx="4312">
                  <c:v>8.2200012207040345</c:v>
                </c:pt>
                <c:pt idx="4313">
                  <c:v>8.1999816894540345</c:v>
                </c:pt>
                <c:pt idx="4314">
                  <c:v>8.2900085449220455</c:v>
                </c:pt>
                <c:pt idx="4315">
                  <c:v>8.239990234375</c:v>
                </c:pt>
                <c:pt idx="4316">
                  <c:v>8.4700012207040345</c:v>
                </c:pt>
                <c:pt idx="4317">
                  <c:v>8.2799987792970455</c:v>
                </c:pt>
                <c:pt idx="4318">
                  <c:v>8.4599914550790345</c:v>
                </c:pt>
                <c:pt idx="4319">
                  <c:v>8.4599914550790345</c:v>
                </c:pt>
                <c:pt idx="4320">
                  <c:v>8.3299865722660229</c:v>
                </c:pt>
                <c:pt idx="4321">
                  <c:v>8.239990234375</c:v>
                </c:pt>
                <c:pt idx="4322">
                  <c:v>8.4100036621100003</c:v>
                </c:pt>
                <c:pt idx="4323">
                  <c:v>8.4599914550790345</c:v>
                </c:pt>
                <c:pt idx="4324">
                  <c:v>8.25</c:v>
                </c:pt>
                <c:pt idx="4325">
                  <c:v>8.2900085449220455</c:v>
                </c:pt>
                <c:pt idx="4326">
                  <c:v>8.4299926757820458</c:v>
                </c:pt>
                <c:pt idx="4327">
                  <c:v>8.6099853515630116</c:v>
                </c:pt>
                <c:pt idx="4328">
                  <c:v>8.5899963378910229</c:v>
                </c:pt>
                <c:pt idx="4329">
                  <c:v>8.3299865722660229</c:v>
                </c:pt>
                <c:pt idx="4330">
                  <c:v>8.1699829101570458</c:v>
                </c:pt>
                <c:pt idx="4331">
                  <c:v>8.0700073242190342</c:v>
                </c:pt>
                <c:pt idx="4332">
                  <c:v>8.4400024414070458</c:v>
                </c:pt>
                <c:pt idx="4333">
                  <c:v>8.1900024414070458</c:v>
                </c:pt>
                <c:pt idx="4334">
                  <c:v>8.2099914550790345</c:v>
                </c:pt>
                <c:pt idx="4335">
                  <c:v>8.239990234375</c:v>
                </c:pt>
                <c:pt idx="4336">
                  <c:v>8.1900024414070458</c:v>
                </c:pt>
                <c:pt idx="4337">
                  <c:v>7.9800109863290345</c:v>
                </c:pt>
                <c:pt idx="4338">
                  <c:v>8.0400085449220455</c:v>
                </c:pt>
                <c:pt idx="4339">
                  <c:v>8.1000061035160229</c:v>
                </c:pt>
                <c:pt idx="4340">
                  <c:v>8.1300048828130116</c:v>
                </c:pt>
                <c:pt idx="4341">
                  <c:v>8.1399841308600003</c:v>
                </c:pt>
                <c:pt idx="4342">
                  <c:v>8.2999877929690342</c:v>
                </c:pt>
                <c:pt idx="4343">
                  <c:v>8.1300048828130116</c:v>
                </c:pt>
                <c:pt idx="4344">
                  <c:v>7.9499816894540345</c:v>
                </c:pt>
                <c:pt idx="4345">
                  <c:v>7.8800048828130116</c:v>
                </c:pt>
                <c:pt idx="4346">
                  <c:v>8.1099853515630116</c:v>
                </c:pt>
                <c:pt idx="4347">
                  <c:v>7.9800109863290345</c:v>
                </c:pt>
                <c:pt idx="4348">
                  <c:v>8.0799865722660229</c:v>
                </c:pt>
                <c:pt idx="4349">
                  <c:v>8.0899963378910229</c:v>
                </c:pt>
                <c:pt idx="4350">
                  <c:v>8.2200012207040345</c:v>
                </c:pt>
                <c:pt idx="4351">
                  <c:v>8.1600036621100003</c:v>
                </c:pt>
                <c:pt idx="4352">
                  <c:v>8.1499938964850003</c:v>
                </c:pt>
                <c:pt idx="4353">
                  <c:v>7.9700012207040345</c:v>
                </c:pt>
                <c:pt idx="4354">
                  <c:v>8.1699829101570458</c:v>
                </c:pt>
                <c:pt idx="4355">
                  <c:v>8.1099853515630116</c:v>
                </c:pt>
                <c:pt idx="4356">
                  <c:v>8.1900024414070458</c:v>
                </c:pt>
                <c:pt idx="4357">
                  <c:v>8.1000061035160229</c:v>
                </c:pt>
                <c:pt idx="4358">
                  <c:v>7.8699951171880116</c:v>
                </c:pt>
                <c:pt idx="4359">
                  <c:v>7.6799926757820458</c:v>
                </c:pt>
                <c:pt idx="4360">
                  <c:v>7.6199951171880116</c:v>
                </c:pt>
                <c:pt idx="4361">
                  <c:v>7.7900085449220455</c:v>
                </c:pt>
                <c:pt idx="4362">
                  <c:v>7.9100036621100003</c:v>
                </c:pt>
                <c:pt idx="4363">
                  <c:v>8.0299987792970455</c:v>
                </c:pt>
                <c:pt idx="4364">
                  <c:v>8</c:v>
                </c:pt>
                <c:pt idx="4365">
                  <c:v>7.7699890136720455</c:v>
                </c:pt>
                <c:pt idx="4366">
                  <c:v>8.0700073242190342</c:v>
                </c:pt>
                <c:pt idx="4367">
                  <c:v>8.2099914550790345</c:v>
                </c:pt>
                <c:pt idx="4368">
                  <c:v>8.1199951171880116</c:v>
                </c:pt>
                <c:pt idx="4369">
                  <c:v>8.4299926757820458</c:v>
                </c:pt>
                <c:pt idx="4370">
                  <c:v>8.4100036621100003</c:v>
                </c:pt>
                <c:pt idx="4371">
                  <c:v>8.1000061035160229</c:v>
                </c:pt>
                <c:pt idx="4372">
                  <c:v>7.9199829101570458</c:v>
                </c:pt>
                <c:pt idx="4373">
                  <c:v>7.8800048828130116</c:v>
                </c:pt>
                <c:pt idx="4374">
                  <c:v>7.8500061035160229</c:v>
                </c:pt>
                <c:pt idx="4375">
                  <c:v>7.989990234375</c:v>
                </c:pt>
                <c:pt idx="4376">
                  <c:v>8.010009765625</c:v>
                </c:pt>
                <c:pt idx="4377">
                  <c:v>8.010009765625</c:v>
                </c:pt>
                <c:pt idx="4378">
                  <c:v>8.1399841308600003</c:v>
                </c:pt>
                <c:pt idx="4379">
                  <c:v>8.0799865722660229</c:v>
                </c:pt>
                <c:pt idx="4380">
                  <c:v>8.1099853515630116</c:v>
                </c:pt>
                <c:pt idx="4381">
                  <c:v>7.6399841308600003</c:v>
                </c:pt>
                <c:pt idx="4382">
                  <c:v>7.6300048828130116</c:v>
                </c:pt>
                <c:pt idx="4383">
                  <c:v>8</c:v>
                </c:pt>
                <c:pt idx="4384">
                  <c:v>8.4199829101570458</c:v>
                </c:pt>
                <c:pt idx="4385">
                  <c:v>8.1300048828130116</c:v>
                </c:pt>
                <c:pt idx="4386">
                  <c:v>8.6300048828130116</c:v>
                </c:pt>
                <c:pt idx="4387">
                  <c:v>8.8200073242190342</c:v>
                </c:pt>
                <c:pt idx="4388">
                  <c:v>9.1099853515630116</c:v>
                </c:pt>
                <c:pt idx="4389">
                  <c:v>7.9199829101570458</c:v>
                </c:pt>
                <c:pt idx="4390">
                  <c:v>7.6699829101570458</c:v>
                </c:pt>
                <c:pt idx="4391">
                  <c:v>8.1499938964850003</c:v>
                </c:pt>
                <c:pt idx="4392">
                  <c:v>8.510009765625</c:v>
                </c:pt>
                <c:pt idx="4393">
                  <c:v>8.2300109863290345</c:v>
                </c:pt>
                <c:pt idx="4394">
                  <c:v>7.5499877929690342</c:v>
                </c:pt>
                <c:pt idx="4395">
                  <c:v>7.7699890136720455</c:v>
                </c:pt>
                <c:pt idx="4396">
                  <c:v>7.6199951171880116</c:v>
                </c:pt>
                <c:pt idx="4397">
                  <c:v>8.0400085449220455</c:v>
                </c:pt>
                <c:pt idx="4398">
                  <c:v>8.3299865722660229</c:v>
                </c:pt>
                <c:pt idx="4399">
                  <c:v>8.2200012207040345</c:v>
                </c:pt>
                <c:pt idx="4400">
                  <c:v>8</c:v>
                </c:pt>
                <c:pt idx="4401">
                  <c:v>8.2999877929690342</c:v>
                </c:pt>
                <c:pt idx="4402">
                  <c:v>8.8999938964850003</c:v>
                </c:pt>
                <c:pt idx="4403">
                  <c:v>8.4100036621100003</c:v>
                </c:pt>
                <c:pt idx="4404">
                  <c:v>8.239990234375</c:v>
                </c:pt>
                <c:pt idx="4405">
                  <c:v>8.4800109863290345</c:v>
                </c:pt>
                <c:pt idx="4406">
                  <c:v>8.5199890136720455</c:v>
                </c:pt>
                <c:pt idx="4407">
                  <c:v>8.4499816894540345</c:v>
                </c:pt>
                <c:pt idx="4408">
                  <c:v>8.1799926757820458</c:v>
                </c:pt>
                <c:pt idx="4409">
                  <c:v>8.3399963378910229</c:v>
                </c:pt>
                <c:pt idx="4410">
                  <c:v>7.989990234375</c:v>
                </c:pt>
                <c:pt idx="4411">
                  <c:v>7.9599914550790345</c:v>
                </c:pt>
                <c:pt idx="4412">
                  <c:v>7.9100036621100003</c:v>
                </c:pt>
                <c:pt idx="4413">
                  <c:v>8.1099853515630116</c:v>
                </c:pt>
                <c:pt idx="4414">
                  <c:v>8.4400024414070458</c:v>
                </c:pt>
                <c:pt idx="4415">
                  <c:v>8.3899841308600003</c:v>
                </c:pt>
                <c:pt idx="4416">
                  <c:v>7.8899841308600003</c:v>
                </c:pt>
                <c:pt idx="4417">
                  <c:v>7.6300048828130116</c:v>
                </c:pt>
                <c:pt idx="4418">
                  <c:v>7.6699829101570458</c:v>
                </c:pt>
                <c:pt idx="4419">
                  <c:v>7.75</c:v>
                </c:pt>
                <c:pt idx="4420">
                  <c:v>8.1199951171880116</c:v>
                </c:pt>
                <c:pt idx="4421">
                  <c:v>8.3299865722660229</c:v>
                </c:pt>
                <c:pt idx="4422">
                  <c:v>8.4100036621100003</c:v>
                </c:pt>
                <c:pt idx="4423">
                  <c:v>7.8599853515630116</c:v>
                </c:pt>
                <c:pt idx="4424">
                  <c:v>8.0400085449220455</c:v>
                </c:pt>
                <c:pt idx="4425">
                  <c:v>8.2200012207040345</c:v>
                </c:pt>
                <c:pt idx="4426">
                  <c:v>8.2999877929690342</c:v>
                </c:pt>
                <c:pt idx="4427">
                  <c:v>8.260009765625</c:v>
                </c:pt>
                <c:pt idx="4428">
                  <c:v>8.3699951171880116</c:v>
                </c:pt>
                <c:pt idx="4429">
                  <c:v>8.989990234375</c:v>
                </c:pt>
                <c:pt idx="4430">
                  <c:v>8.5299987792970455</c:v>
                </c:pt>
                <c:pt idx="4431">
                  <c:v>9.3999938964850003</c:v>
                </c:pt>
                <c:pt idx="4432">
                  <c:v>9.0899963378910229</c:v>
                </c:pt>
                <c:pt idx="4433">
                  <c:v>8.5199890136720455</c:v>
                </c:pt>
                <c:pt idx="4434">
                  <c:v>9.0700073242190342</c:v>
                </c:pt>
                <c:pt idx="4435">
                  <c:v>9.2099914550790345</c:v>
                </c:pt>
                <c:pt idx="4436">
                  <c:v>8.7799987792970455</c:v>
                </c:pt>
                <c:pt idx="4437">
                  <c:v>8.8099975585940342</c:v>
                </c:pt>
                <c:pt idx="4438">
                  <c:v>9.1099853515630116</c:v>
                </c:pt>
                <c:pt idx="4439">
                  <c:v>9.1699829101570458</c:v>
                </c:pt>
                <c:pt idx="4440">
                  <c:v>8.4700012207040345</c:v>
                </c:pt>
                <c:pt idx="4441">
                  <c:v>7.75</c:v>
                </c:pt>
                <c:pt idx="4442">
                  <c:v>8.0599975585940342</c:v>
                </c:pt>
                <c:pt idx="4443">
                  <c:v>7.75</c:v>
                </c:pt>
                <c:pt idx="4444">
                  <c:v>7.6900024414070458</c:v>
                </c:pt>
                <c:pt idx="4445">
                  <c:v>7.8500061035160229</c:v>
                </c:pt>
                <c:pt idx="4446">
                  <c:v>7.9800109863290345</c:v>
                </c:pt>
                <c:pt idx="4447">
                  <c:v>8.3299865722660229</c:v>
                </c:pt>
                <c:pt idx="4448">
                  <c:v>8.1300048828130116</c:v>
                </c:pt>
                <c:pt idx="4449">
                  <c:v>7.989990234375</c:v>
                </c:pt>
                <c:pt idx="4450">
                  <c:v>8.0199890136720455</c:v>
                </c:pt>
                <c:pt idx="4451">
                  <c:v>8.1900024414070458</c:v>
                </c:pt>
                <c:pt idx="4452">
                  <c:v>8.239990234375</c:v>
                </c:pt>
                <c:pt idx="4453">
                  <c:v>8.3200073242190342</c:v>
                </c:pt>
                <c:pt idx="4454">
                  <c:v>8.3200073242190342</c:v>
                </c:pt>
                <c:pt idx="4455">
                  <c:v>8.4700012207040345</c:v>
                </c:pt>
                <c:pt idx="4456">
                  <c:v>8.7300109863290345</c:v>
                </c:pt>
                <c:pt idx="4457">
                  <c:v>8.5400085449220455</c:v>
                </c:pt>
                <c:pt idx="4458">
                  <c:v>8.5499877929690342</c:v>
                </c:pt>
                <c:pt idx="4459">
                  <c:v>8.6499938964850003</c:v>
                </c:pt>
                <c:pt idx="4460">
                  <c:v>8.7699890136720455</c:v>
                </c:pt>
                <c:pt idx="4461">
                  <c:v>9.0199890136720455</c:v>
                </c:pt>
                <c:pt idx="4462">
                  <c:v>8.8099975585940342</c:v>
                </c:pt>
                <c:pt idx="4463">
                  <c:v>8.8399963378910229</c:v>
                </c:pt>
                <c:pt idx="4464">
                  <c:v>9.1099853515630116</c:v>
                </c:pt>
                <c:pt idx="4465">
                  <c:v>9.0499877929690342</c:v>
                </c:pt>
                <c:pt idx="4466">
                  <c:v>8.5799865722660229</c:v>
                </c:pt>
                <c:pt idx="4467">
                  <c:v>9.3200073242190342</c:v>
                </c:pt>
                <c:pt idx="4468">
                  <c:v>9.8399963378910229</c:v>
                </c:pt>
                <c:pt idx="4469">
                  <c:v>9.9499816894540345</c:v>
                </c:pt>
                <c:pt idx="4470">
                  <c:v>9.2699890136720455</c:v>
                </c:pt>
                <c:pt idx="4471">
                  <c:v>9.3200073242190342</c:v>
                </c:pt>
                <c:pt idx="4472">
                  <c:v>8.9700012207040345</c:v>
                </c:pt>
                <c:pt idx="4473">
                  <c:v>8.7300109863290345</c:v>
                </c:pt>
                <c:pt idx="4474">
                  <c:v>8.6999816894540345</c:v>
                </c:pt>
                <c:pt idx="4475">
                  <c:v>9.0799865722660229</c:v>
                </c:pt>
                <c:pt idx="4476">
                  <c:v>8.9299926757820458</c:v>
                </c:pt>
                <c:pt idx="4477">
                  <c:v>9.5599975585940342</c:v>
                </c:pt>
                <c:pt idx="4478">
                  <c:v>9.239990234375</c:v>
                </c:pt>
                <c:pt idx="4479">
                  <c:v>8.7900085449220455</c:v>
                </c:pt>
                <c:pt idx="4480">
                  <c:v>8.9299926757820458</c:v>
                </c:pt>
                <c:pt idx="4481">
                  <c:v>9.5499877929690342</c:v>
                </c:pt>
                <c:pt idx="4482">
                  <c:v>9.0599975585940342</c:v>
                </c:pt>
                <c:pt idx="4483">
                  <c:v>9.2699890136720455</c:v>
                </c:pt>
                <c:pt idx="4484">
                  <c:v>9.1000061035160229</c:v>
                </c:pt>
                <c:pt idx="4485">
                  <c:v>8.7999877929690342</c:v>
                </c:pt>
                <c:pt idx="4486">
                  <c:v>8.4499816894540345</c:v>
                </c:pt>
                <c:pt idx="4487">
                  <c:v>8.510009765625</c:v>
                </c:pt>
                <c:pt idx="4488">
                  <c:v>8.7699890136720455</c:v>
                </c:pt>
                <c:pt idx="4489">
                  <c:v>9.1000061035160229</c:v>
                </c:pt>
                <c:pt idx="4490">
                  <c:v>9.1000061035160229</c:v>
                </c:pt>
                <c:pt idx="4491">
                  <c:v>9.2900085449220455</c:v>
                </c:pt>
                <c:pt idx="4492">
                  <c:v>9.9800109863290345</c:v>
                </c:pt>
                <c:pt idx="4493">
                  <c:v>8.6399841308600003</c:v>
                </c:pt>
                <c:pt idx="4494">
                  <c:v>9.6000061035160229</c:v>
                </c:pt>
                <c:pt idx="4495">
                  <c:v>9.7300109863290345</c:v>
                </c:pt>
                <c:pt idx="4496">
                  <c:v>8.989990234375</c:v>
                </c:pt>
                <c:pt idx="4497">
                  <c:v>9.1799926757820458</c:v>
                </c:pt>
                <c:pt idx="4498">
                  <c:v>9.4499816894540345</c:v>
                </c:pt>
                <c:pt idx="4499">
                  <c:v>9.7200012207040345</c:v>
                </c:pt>
                <c:pt idx="4500">
                  <c:v>9.3299865722660229</c:v>
                </c:pt>
                <c:pt idx="4501">
                  <c:v>9.1399841308600003</c:v>
                </c:pt>
                <c:pt idx="4502">
                  <c:v>9.2200012207040345</c:v>
                </c:pt>
                <c:pt idx="4503">
                  <c:v>8.8500061035160229</c:v>
                </c:pt>
                <c:pt idx="4504">
                  <c:v>8.989990234375</c:v>
                </c:pt>
                <c:pt idx="4505">
                  <c:v>9.2300109863290345</c:v>
                </c:pt>
                <c:pt idx="4506">
                  <c:v>9.489990234375</c:v>
                </c:pt>
                <c:pt idx="4507">
                  <c:v>8.9599914550790345</c:v>
                </c:pt>
                <c:pt idx="4508">
                  <c:v>8.8399963378910229</c:v>
                </c:pt>
                <c:pt idx="4509">
                  <c:v>9.4499816894540345</c:v>
                </c:pt>
                <c:pt idx="4510">
                  <c:v>8.9100036621100003</c:v>
                </c:pt>
                <c:pt idx="4511">
                  <c:v>9.0499877929690342</c:v>
                </c:pt>
                <c:pt idx="4512">
                  <c:v>9.260009765625</c:v>
                </c:pt>
                <c:pt idx="4513">
                  <c:v>9.4400024414070458</c:v>
                </c:pt>
                <c:pt idx="4514">
                  <c:v>9.3500061035160229</c:v>
                </c:pt>
                <c:pt idx="4515">
                  <c:v>9.1600036621100003</c:v>
                </c:pt>
                <c:pt idx="4516">
                  <c:v>9.260009765625</c:v>
                </c:pt>
                <c:pt idx="4517">
                  <c:v>9.4700012207040345</c:v>
                </c:pt>
                <c:pt idx="4518">
                  <c:v>9.760009765625</c:v>
                </c:pt>
                <c:pt idx="4519">
                  <c:v>9.6300048828130116</c:v>
                </c:pt>
                <c:pt idx="4520">
                  <c:v>9.3899841308600003</c:v>
                </c:pt>
                <c:pt idx="4521">
                  <c:v>9.6199951171880116</c:v>
                </c:pt>
                <c:pt idx="4522">
                  <c:v>9.4299926757820458</c:v>
                </c:pt>
                <c:pt idx="4523">
                  <c:v>9.1999816894540345</c:v>
                </c:pt>
                <c:pt idx="4524">
                  <c:v>9.1600036621100003</c:v>
                </c:pt>
                <c:pt idx="4525">
                  <c:v>9.3099975585940342</c:v>
                </c:pt>
                <c:pt idx="4526">
                  <c:v>9.3699951171880116</c:v>
                </c:pt>
                <c:pt idx="4527">
                  <c:v>9.3800048828130116</c:v>
                </c:pt>
                <c:pt idx="4528">
                  <c:v>9.5499877929690342</c:v>
                </c:pt>
                <c:pt idx="4529">
                  <c:v>9.7799987792970455</c:v>
                </c:pt>
                <c:pt idx="4530">
                  <c:v>9.9700012207040345</c:v>
                </c:pt>
                <c:pt idx="4531">
                  <c:v>10.029998779297046</c:v>
                </c:pt>
                <c:pt idx="4532">
                  <c:v>9.9199829101570458</c:v>
                </c:pt>
                <c:pt idx="4533">
                  <c:v>9.9400024414070458</c:v>
                </c:pt>
                <c:pt idx="4534">
                  <c:v>10.169982910157046</c:v>
                </c:pt>
                <c:pt idx="4535">
                  <c:v>10.38998413086</c:v>
                </c:pt>
                <c:pt idx="4536">
                  <c:v>10.220001220704034</c:v>
                </c:pt>
                <c:pt idx="4537">
                  <c:v>10.079986572266023</c:v>
                </c:pt>
                <c:pt idx="4538">
                  <c:v>9.9700012207040345</c:v>
                </c:pt>
                <c:pt idx="4539">
                  <c:v>10.079986572266023</c:v>
                </c:pt>
                <c:pt idx="4540">
                  <c:v>10.25</c:v>
                </c:pt>
                <c:pt idx="4541">
                  <c:v>10.369995117188012</c:v>
                </c:pt>
                <c:pt idx="4542">
                  <c:v>10.619995117188012</c:v>
                </c:pt>
                <c:pt idx="4543">
                  <c:v>10.88998413086</c:v>
                </c:pt>
                <c:pt idx="4544">
                  <c:v>10.720001220704034</c:v>
                </c:pt>
                <c:pt idx="4545">
                  <c:v>10.5</c:v>
                </c:pt>
                <c:pt idx="4546">
                  <c:v>10.339996337891023</c:v>
                </c:pt>
                <c:pt idx="4547">
                  <c:v>10.299987792969034</c:v>
                </c:pt>
                <c:pt idx="4548">
                  <c:v>10.260009765625</c:v>
                </c:pt>
                <c:pt idx="4549">
                  <c:v>10.239990234375</c:v>
                </c:pt>
                <c:pt idx="4550">
                  <c:v>10.239990234375</c:v>
                </c:pt>
                <c:pt idx="4551">
                  <c:v>9.9499816894540345</c:v>
                </c:pt>
                <c:pt idx="4552">
                  <c:v>10.070007324219034</c:v>
                </c:pt>
                <c:pt idx="4553">
                  <c:v>10.309997558594034</c:v>
                </c:pt>
                <c:pt idx="4554">
                  <c:v>10.549987792969034</c:v>
                </c:pt>
                <c:pt idx="4555">
                  <c:v>10.579986572266023</c:v>
                </c:pt>
                <c:pt idx="4556">
                  <c:v>10.820007324219034</c:v>
                </c:pt>
                <c:pt idx="4557">
                  <c:v>11.279998779297046</c:v>
                </c:pt>
                <c:pt idx="4558">
                  <c:v>10.769989013672046</c:v>
                </c:pt>
                <c:pt idx="4559">
                  <c:v>10.980010986329034</c:v>
                </c:pt>
                <c:pt idx="4560">
                  <c:v>10.690002441407046</c:v>
                </c:pt>
                <c:pt idx="4561">
                  <c:v>10.790008544922046</c:v>
                </c:pt>
                <c:pt idx="4562">
                  <c:v>10.91000366211</c:v>
                </c:pt>
                <c:pt idx="4563">
                  <c:v>10.949981689454034</c:v>
                </c:pt>
                <c:pt idx="4564">
                  <c:v>10.929992675782046</c:v>
                </c:pt>
                <c:pt idx="4565">
                  <c:v>10.929992675782046</c:v>
                </c:pt>
                <c:pt idx="4566">
                  <c:v>10.579986572266023</c:v>
                </c:pt>
                <c:pt idx="4567">
                  <c:v>10.489990234375</c:v>
                </c:pt>
                <c:pt idx="4568">
                  <c:v>10.63998413086</c:v>
                </c:pt>
                <c:pt idx="4569">
                  <c:v>10.880004882813012</c:v>
                </c:pt>
                <c:pt idx="4570">
                  <c:v>10.959991455079034</c:v>
                </c:pt>
                <c:pt idx="4571">
                  <c:v>11.019989013672046</c:v>
                </c:pt>
                <c:pt idx="4572">
                  <c:v>11.010009765625</c:v>
                </c:pt>
                <c:pt idx="4573">
                  <c:v>10.790008544922046</c:v>
                </c:pt>
                <c:pt idx="4574">
                  <c:v>10.820007324219034</c:v>
                </c:pt>
                <c:pt idx="4575">
                  <c:v>10.449981689454034</c:v>
                </c:pt>
                <c:pt idx="4576">
                  <c:v>10.559997558594034</c:v>
                </c:pt>
                <c:pt idx="4577">
                  <c:v>10.940002441407046</c:v>
                </c:pt>
                <c:pt idx="4578">
                  <c:v>11.070007324219034</c:v>
                </c:pt>
                <c:pt idx="4579">
                  <c:v>10.940002441407046</c:v>
                </c:pt>
                <c:pt idx="4580">
                  <c:v>10.820007324219034</c:v>
                </c:pt>
                <c:pt idx="4581">
                  <c:v>10.970001220704034</c:v>
                </c:pt>
                <c:pt idx="4582">
                  <c:v>11.130004882813012</c:v>
                </c:pt>
                <c:pt idx="4583">
                  <c:v>11.239990234375</c:v>
                </c:pt>
                <c:pt idx="4584">
                  <c:v>11.290008544922046</c:v>
                </c:pt>
                <c:pt idx="4585">
                  <c:v>10.970001220704034</c:v>
                </c:pt>
                <c:pt idx="4586">
                  <c:v>10.980010986329034</c:v>
                </c:pt>
                <c:pt idx="4587">
                  <c:v>11.109985351563012</c:v>
                </c:pt>
                <c:pt idx="4588">
                  <c:v>11.290008544922046</c:v>
                </c:pt>
                <c:pt idx="4589">
                  <c:v>11.059997558594034</c:v>
                </c:pt>
                <c:pt idx="4590">
                  <c:v>10.779998779297046</c:v>
                </c:pt>
                <c:pt idx="4591">
                  <c:v>10.730010986329034</c:v>
                </c:pt>
                <c:pt idx="4592">
                  <c:v>10.779998779297046</c:v>
                </c:pt>
                <c:pt idx="4593">
                  <c:v>10.859985351563012</c:v>
                </c:pt>
                <c:pt idx="4594">
                  <c:v>11</c:v>
                </c:pt>
                <c:pt idx="4595">
                  <c:v>11.220001220704034</c:v>
                </c:pt>
                <c:pt idx="4596">
                  <c:v>11.239990234375</c:v>
                </c:pt>
                <c:pt idx="4597">
                  <c:v>11.399993896485</c:v>
                </c:pt>
                <c:pt idx="4598">
                  <c:v>11.470001220704034</c:v>
                </c:pt>
                <c:pt idx="4599">
                  <c:v>11.339996337891023</c:v>
                </c:pt>
                <c:pt idx="4600">
                  <c:v>11.179992675782046</c:v>
                </c:pt>
                <c:pt idx="4601">
                  <c:v>11.239990234375</c:v>
                </c:pt>
                <c:pt idx="4602">
                  <c:v>11.010009765625</c:v>
                </c:pt>
                <c:pt idx="4603">
                  <c:v>10.859985351563012</c:v>
                </c:pt>
                <c:pt idx="4604">
                  <c:v>11</c:v>
                </c:pt>
                <c:pt idx="4605">
                  <c:v>11.010009765625</c:v>
                </c:pt>
                <c:pt idx="4606">
                  <c:v>10.970001220704034</c:v>
                </c:pt>
                <c:pt idx="4607">
                  <c:v>11.049987792969034</c:v>
                </c:pt>
                <c:pt idx="4608">
                  <c:v>10.919982910157046</c:v>
                </c:pt>
                <c:pt idx="4609">
                  <c:v>10.929992675782046</c:v>
                </c:pt>
                <c:pt idx="4610">
                  <c:v>11.019989013672046</c:v>
                </c:pt>
                <c:pt idx="4611">
                  <c:v>10.989990234375</c:v>
                </c:pt>
                <c:pt idx="4612">
                  <c:v>11.010009765625</c:v>
                </c:pt>
                <c:pt idx="4613">
                  <c:v>11.029998779297046</c:v>
                </c:pt>
                <c:pt idx="4614">
                  <c:v>11.100006103516023</c:v>
                </c:pt>
                <c:pt idx="4615">
                  <c:v>11.109985351563012</c:v>
                </c:pt>
                <c:pt idx="4616">
                  <c:v>10.88998413086</c:v>
                </c:pt>
                <c:pt idx="4617">
                  <c:v>10.929992675782046</c:v>
                </c:pt>
                <c:pt idx="4618">
                  <c:v>11.239990234375</c:v>
                </c:pt>
                <c:pt idx="4619">
                  <c:v>11.399993896485</c:v>
                </c:pt>
                <c:pt idx="4620">
                  <c:v>11.25</c:v>
                </c:pt>
                <c:pt idx="4621">
                  <c:v>11.089996337891023</c:v>
                </c:pt>
                <c:pt idx="4622">
                  <c:v>11.309997558594034</c:v>
                </c:pt>
                <c:pt idx="4623">
                  <c:v>11.480010986329034</c:v>
                </c:pt>
                <c:pt idx="4624">
                  <c:v>11.279998779297046</c:v>
                </c:pt>
                <c:pt idx="4625">
                  <c:v>11.440002441407046</c:v>
                </c:pt>
                <c:pt idx="4626">
                  <c:v>11.040008544922046</c:v>
                </c:pt>
                <c:pt idx="4627">
                  <c:v>11.190002441407046</c:v>
                </c:pt>
                <c:pt idx="4628">
                  <c:v>11.130004882813012</c:v>
                </c:pt>
                <c:pt idx="4629">
                  <c:v>11.040008544922046</c:v>
                </c:pt>
                <c:pt idx="4630">
                  <c:v>11.16000366211</c:v>
                </c:pt>
                <c:pt idx="4631">
                  <c:v>11.309997558594034</c:v>
                </c:pt>
                <c:pt idx="4632">
                  <c:v>11.149993896485</c:v>
                </c:pt>
                <c:pt idx="4633">
                  <c:v>10.850006103516023</c:v>
                </c:pt>
                <c:pt idx="4634">
                  <c:v>11.059997558594034</c:v>
                </c:pt>
                <c:pt idx="4635">
                  <c:v>11.149993896485</c:v>
                </c:pt>
                <c:pt idx="4636">
                  <c:v>11.059997558594034</c:v>
                </c:pt>
                <c:pt idx="4637">
                  <c:v>11.190002441407046</c:v>
                </c:pt>
                <c:pt idx="4638">
                  <c:v>11.359985351563012</c:v>
                </c:pt>
                <c:pt idx="4639">
                  <c:v>11.369995117188012</c:v>
                </c:pt>
                <c:pt idx="4640">
                  <c:v>11.149993896485</c:v>
                </c:pt>
                <c:pt idx="4641">
                  <c:v>11.040008544922046</c:v>
                </c:pt>
                <c:pt idx="4642">
                  <c:v>11.100006103516023</c:v>
                </c:pt>
                <c:pt idx="4643">
                  <c:v>11.169982910157046</c:v>
                </c:pt>
                <c:pt idx="4644">
                  <c:v>11.049987792969034</c:v>
                </c:pt>
                <c:pt idx="4645">
                  <c:v>11.209991455079034</c:v>
                </c:pt>
                <c:pt idx="4646">
                  <c:v>11.149993896485</c:v>
                </c:pt>
                <c:pt idx="4647">
                  <c:v>11.059997558594034</c:v>
                </c:pt>
                <c:pt idx="4648">
                  <c:v>10.91000366211</c:v>
                </c:pt>
                <c:pt idx="4649">
                  <c:v>10.820007324219034</c:v>
                </c:pt>
                <c:pt idx="4650">
                  <c:v>10.899993896485</c:v>
                </c:pt>
                <c:pt idx="4651">
                  <c:v>11.049987792969034</c:v>
                </c:pt>
                <c:pt idx="4652">
                  <c:v>11.260009765625</c:v>
                </c:pt>
                <c:pt idx="4653">
                  <c:v>11.269989013672046</c:v>
                </c:pt>
                <c:pt idx="4654">
                  <c:v>11.16000366211</c:v>
                </c:pt>
                <c:pt idx="4655">
                  <c:v>10.980010986329034</c:v>
                </c:pt>
                <c:pt idx="4656">
                  <c:v>11.059997558594034</c:v>
                </c:pt>
                <c:pt idx="4657">
                  <c:v>11.109985351563012</c:v>
                </c:pt>
                <c:pt idx="4658">
                  <c:v>11.019989013672046</c:v>
                </c:pt>
                <c:pt idx="4659">
                  <c:v>11.100006103516023</c:v>
                </c:pt>
                <c:pt idx="4660">
                  <c:v>11.019989013672046</c:v>
                </c:pt>
                <c:pt idx="4661">
                  <c:v>11.089996337891023</c:v>
                </c:pt>
                <c:pt idx="4662">
                  <c:v>11.25</c:v>
                </c:pt>
                <c:pt idx="4663">
                  <c:v>11.25</c:v>
                </c:pt>
                <c:pt idx="4664">
                  <c:v>11.369995117188012</c:v>
                </c:pt>
                <c:pt idx="4665">
                  <c:v>11.199981689454034</c:v>
                </c:pt>
                <c:pt idx="4666">
                  <c:v>10.790008544922046</c:v>
                </c:pt>
                <c:pt idx="4667">
                  <c:v>10.730010986329034</c:v>
                </c:pt>
                <c:pt idx="4668">
                  <c:v>10.739990234375</c:v>
                </c:pt>
                <c:pt idx="4669">
                  <c:v>10.739990234375</c:v>
                </c:pt>
                <c:pt idx="4670">
                  <c:v>10.769989013672046</c:v>
                </c:pt>
                <c:pt idx="4671">
                  <c:v>10.720001220704034</c:v>
                </c:pt>
                <c:pt idx="4672">
                  <c:v>10.649993896485</c:v>
                </c:pt>
                <c:pt idx="4673">
                  <c:v>10.799987792969034</c:v>
                </c:pt>
                <c:pt idx="4674">
                  <c:v>10.820007324219034</c:v>
                </c:pt>
                <c:pt idx="4675">
                  <c:v>10.75</c:v>
                </c:pt>
                <c:pt idx="4676">
                  <c:v>10.699981689454034</c:v>
                </c:pt>
                <c:pt idx="4677">
                  <c:v>10.63998413086</c:v>
                </c:pt>
                <c:pt idx="4678">
                  <c:v>10.63998413086</c:v>
                </c:pt>
                <c:pt idx="4679">
                  <c:v>10.769989013672046</c:v>
                </c:pt>
                <c:pt idx="4680">
                  <c:v>10.839996337891023</c:v>
                </c:pt>
                <c:pt idx="4681">
                  <c:v>10.809997558594034</c:v>
                </c:pt>
                <c:pt idx="4682">
                  <c:v>10.699981689454034</c:v>
                </c:pt>
                <c:pt idx="4683">
                  <c:v>10.690002441407046</c:v>
                </c:pt>
                <c:pt idx="4684">
                  <c:v>10.709991455079034</c:v>
                </c:pt>
                <c:pt idx="4685">
                  <c:v>10.380004882813012</c:v>
                </c:pt>
                <c:pt idx="4686">
                  <c:v>10.470001220704034</c:v>
                </c:pt>
                <c:pt idx="4687">
                  <c:v>10.739990234375</c:v>
                </c:pt>
                <c:pt idx="4688">
                  <c:v>10.820007324219034</c:v>
                </c:pt>
                <c:pt idx="4689">
                  <c:v>10.790008544922046</c:v>
                </c:pt>
                <c:pt idx="4690">
                  <c:v>10.690002441407046</c:v>
                </c:pt>
                <c:pt idx="4691">
                  <c:v>10.75</c:v>
                </c:pt>
                <c:pt idx="4692">
                  <c:v>10.66000366211</c:v>
                </c:pt>
                <c:pt idx="4693">
                  <c:v>10.75</c:v>
                </c:pt>
                <c:pt idx="4694">
                  <c:v>10.579986572266023</c:v>
                </c:pt>
                <c:pt idx="4695">
                  <c:v>10.399993896485</c:v>
                </c:pt>
                <c:pt idx="4696">
                  <c:v>10.419982910157046</c:v>
                </c:pt>
                <c:pt idx="4697">
                  <c:v>10.570007324219034</c:v>
                </c:pt>
                <c:pt idx="4698">
                  <c:v>10.88998413086</c:v>
                </c:pt>
                <c:pt idx="4699">
                  <c:v>10.649993896485</c:v>
                </c:pt>
                <c:pt idx="4700">
                  <c:v>10.690002441407046</c:v>
                </c:pt>
                <c:pt idx="4701">
                  <c:v>10.679992675782046</c:v>
                </c:pt>
                <c:pt idx="4702">
                  <c:v>10.619995117188012</c:v>
                </c:pt>
                <c:pt idx="4703">
                  <c:v>10.570007324219034</c:v>
                </c:pt>
                <c:pt idx="4704">
                  <c:v>10.549987792969034</c:v>
                </c:pt>
                <c:pt idx="4705">
                  <c:v>10.739990234375</c:v>
                </c:pt>
                <c:pt idx="4706">
                  <c:v>10.850006103516023</c:v>
                </c:pt>
                <c:pt idx="4707">
                  <c:v>10.559997558594034</c:v>
                </c:pt>
                <c:pt idx="4708">
                  <c:v>10.600006103516023</c:v>
                </c:pt>
                <c:pt idx="4709">
                  <c:v>10.579986572266023</c:v>
                </c:pt>
                <c:pt idx="4710">
                  <c:v>10.549987792969034</c:v>
                </c:pt>
                <c:pt idx="4711">
                  <c:v>10.230010986329034</c:v>
                </c:pt>
                <c:pt idx="4712">
                  <c:v>10.079986572266023</c:v>
                </c:pt>
                <c:pt idx="4713">
                  <c:v>10.079986572266023</c:v>
                </c:pt>
                <c:pt idx="4714">
                  <c:v>10.199981689454034</c:v>
                </c:pt>
                <c:pt idx="4715">
                  <c:v>10.239990234375</c:v>
                </c:pt>
                <c:pt idx="4716">
                  <c:v>10.309997558594034</c:v>
                </c:pt>
                <c:pt idx="4717">
                  <c:v>10.440002441407046</c:v>
                </c:pt>
                <c:pt idx="4718">
                  <c:v>10.359985351563012</c:v>
                </c:pt>
                <c:pt idx="4719">
                  <c:v>10.699981689454034</c:v>
                </c:pt>
                <c:pt idx="4720">
                  <c:v>10.609985351563012</c:v>
                </c:pt>
                <c:pt idx="4721">
                  <c:v>10.540008544922046</c:v>
                </c:pt>
                <c:pt idx="4722">
                  <c:v>10.38998413086</c:v>
                </c:pt>
                <c:pt idx="4723">
                  <c:v>10.41000366211</c:v>
                </c:pt>
                <c:pt idx="4724">
                  <c:v>10.419982910157046</c:v>
                </c:pt>
                <c:pt idx="4725">
                  <c:v>10.419982910157046</c:v>
                </c:pt>
                <c:pt idx="4726">
                  <c:v>10.449981689454034</c:v>
                </c:pt>
                <c:pt idx="4727">
                  <c:v>10.41000366211</c:v>
                </c:pt>
                <c:pt idx="4728">
                  <c:v>10.480010986329034</c:v>
                </c:pt>
                <c:pt idx="4729">
                  <c:v>10.489990234375</c:v>
                </c:pt>
                <c:pt idx="4730">
                  <c:v>10.720001220704034</c:v>
                </c:pt>
                <c:pt idx="4731">
                  <c:v>10.699981689454034</c:v>
                </c:pt>
                <c:pt idx="4732">
                  <c:v>10.380004882813012</c:v>
                </c:pt>
                <c:pt idx="4733">
                  <c:v>10.130004882813012</c:v>
                </c:pt>
                <c:pt idx="4734">
                  <c:v>10.169982910157046</c:v>
                </c:pt>
                <c:pt idx="4735">
                  <c:v>10.649993896485</c:v>
                </c:pt>
                <c:pt idx="4736">
                  <c:v>10.630004882813012</c:v>
                </c:pt>
                <c:pt idx="4737">
                  <c:v>10.309997558594034</c:v>
                </c:pt>
                <c:pt idx="4738">
                  <c:v>10.109985351563012</c:v>
                </c:pt>
                <c:pt idx="4739">
                  <c:v>10.649993896485</c:v>
                </c:pt>
                <c:pt idx="4740">
                  <c:v>9.9700012207040345</c:v>
                </c:pt>
                <c:pt idx="4741">
                  <c:v>10.519989013672046</c:v>
                </c:pt>
                <c:pt idx="4742">
                  <c:v>9.8099975585940342</c:v>
                </c:pt>
                <c:pt idx="4743">
                  <c:v>10.179992675782046</c:v>
                </c:pt>
                <c:pt idx="4744">
                  <c:v>9.989990234375</c:v>
                </c:pt>
                <c:pt idx="4745">
                  <c:v>10.029998779297046</c:v>
                </c:pt>
                <c:pt idx="4746">
                  <c:v>10.190002441407046</c:v>
                </c:pt>
                <c:pt idx="4747">
                  <c:v>10</c:v>
                </c:pt>
                <c:pt idx="4748">
                  <c:v>10.339996337891023</c:v>
                </c:pt>
                <c:pt idx="4749">
                  <c:v>10.019989013672046</c:v>
                </c:pt>
                <c:pt idx="4750">
                  <c:v>9.6699829101570458</c:v>
                </c:pt>
                <c:pt idx="4751">
                  <c:v>10.119995117188012</c:v>
                </c:pt>
                <c:pt idx="4752">
                  <c:v>10.350006103516023</c:v>
                </c:pt>
                <c:pt idx="4753">
                  <c:v>10.359985351563012</c:v>
                </c:pt>
                <c:pt idx="4754">
                  <c:v>10.519989013672046</c:v>
                </c:pt>
                <c:pt idx="4755">
                  <c:v>10.239990234375</c:v>
                </c:pt>
                <c:pt idx="4756">
                  <c:v>10.089996337891023</c:v>
                </c:pt>
                <c:pt idx="4757">
                  <c:v>10.16000366211</c:v>
                </c:pt>
                <c:pt idx="4758">
                  <c:v>10.41000366211</c:v>
                </c:pt>
                <c:pt idx="4759">
                  <c:v>10.459991455079034</c:v>
                </c:pt>
                <c:pt idx="4760">
                  <c:v>10.269989013672046</c:v>
                </c:pt>
                <c:pt idx="4761">
                  <c:v>10.380004882813012</c:v>
                </c:pt>
                <c:pt idx="4762">
                  <c:v>9.6999816894540345</c:v>
                </c:pt>
                <c:pt idx="4763">
                  <c:v>10.029998779297046</c:v>
                </c:pt>
                <c:pt idx="4764">
                  <c:v>9.9499816894540345</c:v>
                </c:pt>
                <c:pt idx="4765">
                  <c:v>9.9100036621100003</c:v>
                </c:pt>
                <c:pt idx="4766">
                  <c:v>10.290008544922046</c:v>
                </c:pt>
                <c:pt idx="4767">
                  <c:v>10.169982910157046</c:v>
                </c:pt>
                <c:pt idx="4768">
                  <c:v>9.7699890136720455</c:v>
                </c:pt>
                <c:pt idx="4769">
                  <c:v>9.8899841308600003</c:v>
                </c:pt>
                <c:pt idx="4770">
                  <c:v>9.8699951171880116</c:v>
                </c:pt>
                <c:pt idx="4771">
                  <c:v>9.6499938964850003</c:v>
                </c:pt>
                <c:pt idx="4772">
                  <c:v>9.6600036621100003</c:v>
                </c:pt>
                <c:pt idx="4773">
                  <c:v>9.7699890136720455</c:v>
                </c:pt>
                <c:pt idx="4774">
                  <c:v>9.8399963378910229</c:v>
                </c:pt>
                <c:pt idx="4775">
                  <c:v>9.6799926757820458</c:v>
                </c:pt>
                <c:pt idx="4776">
                  <c:v>9.989990234375</c:v>
                </c:pt>
                <c:pt idx="4777">
                  <c:v>9.9199829101570458</c:v>
                </c:pt>
                <c:pt idx="4778">
                  <c:v>9.75</c:v>
                </c:pt>
                <c:pt idx="4779">
                  <c:v>9.7300109863290345</c:v>
                </c:pt>
                <c:pt idx="4780">
                  <c:v>9.489990234375</c:v>
                </c:pt>
                <c:pt idx="4781">
                  <c:v>9.4400024414070458</c:v>
                </c:pt>
                <c:pt idx="4782">
                  <c:v>9.3399963378910229</c:v>
                </c:pt>
                <c:pt idx="4783">
                  <c:v>9.2900085449220455</c:v>
                </c:pt>
                <c:pt idx="4784">
                  <c:v>9.2900085449220455</c:v>
                </c:pt>
                <c:pt idx="4785">
                  <c:v>9.3899841308600003</c:v>
                </c:pt>
                <c:pt idx="4786">
                  <c:v>9.4100036621100003</c:v>
                </c:pt>
                <c:pt idx="4787">
                  <c:v>9.5400085449220455</c:v>
                </c:pt>
                <c:pt idx="4788">
                  <c:v>9.4599914550790345</c:v>
                </c:pt>
                <c:pt idx="4789">
                  <c:v>9.6399841308600003</c:v>
                </c:pt>
                <c:pt idx="4790">
                  <c:v>9.7300109863290345</c:v>
                </c:pt>
                <c:pt idx="4791">
                  <c:v>9.8500061035160229</c:v>
                </c:pt>
                <c:pt idx="4792">
                  <c:v>9.6399841308600003</c:v>
                </c:pt>
                <c:pt idx="4793">
                  <c:v>9.3800048828130116</c:v>
                </c:pt>
                <c:pt idx="4794">
                  <c:v>9.4199829101570458</c:v>
                </c:pt>
                <c:pt idx="4795">
                  <c:v>9.8200073242190342</c:v>
                </c:pt>
                <c:pt idx="4796">
                  <c:v>9.6900024414070458</c:v>
                </c:pt>
                <c:pt idx="4797">
                  <c:v>10.089996337891023</c:v>
                </c:pt>
                <c:pt idx="4798">
                  <c:v>9.5499877929690342</c:v>
                </c:pt>
                <c:pt idx="4799">
                  <c:v>9.5199890136720455</c:v>
                </c:pt>
                <c:pt idx="4800">
                  <c:v>9.5499877929690342</c:v>
                </c:pt>
                <c:pt idx="4801">
                  <c:v>9.8500061035160229</c:v>
                </c:pt>
                <c:pt idx="4802">
                  <c:v>10.100006103516023</c:v>
                </c:pt>
                <c:pt idx="4803">
                  <c:v>10.029998779297046</c:v>
                </c:pt>
                <c:pt idx="4804">
                  <c:v>10.119995117188012</c:v>
                </c:pt>
                <c:pt idx="4805">
                  <c:v>10.040008544922046</c:v>
                </c:pt>
                <c:pt idx="4806">
                  <c:v>9.4400024414070458</c:v>
                </c:pt>
                <c:pt idx="4807">
                  <c:v>10.169982910157046</c:v>
                </c:pt>
                <c:pt idx="4808">
                  <c:v>10.600006103516023</c:v>
                </c:pt>
                <c:pt idx="4809">
                  <c:v>11.419982910157046</c:v>
                </c:pt>
                <c:pt idx="4810">
                  <c:v>10.339996337891023</c:v>
                </c:pt>
                <c:pt idx="4811">
                  <c:v>10.029998779297046</c:v>
                </c:pt>
                <c:pt idx="4812">
                  <c:v>9.75</c:v>
                </c:pt>
                <c:pt idx="4813">
                  <c:v>9.75</c:v>
                </c:pt>
                <c:pt idx="4814">
                  <c:v>9.6099853515630116</c:v>
                </c:pt>
                <c:pt idx="4815">
                  <c:v>9.7099914550790345</c:v>
                </c:pt>
                <c:pt idx="4816">
                  <c:v>9.3099975585940342</c:v>
                </c:pt>
                <c:pt idx="4817">
                  <c:v>9.1799926757820458</c:v>
                </c:pt>
                <c:pt idx="4818">
                  <c:v>9.3599853515630116</c:v>
                </c:pt>
                <c:pt idx="4819">
                  <c:v>9.5799865722660229</c:v>
                </c:pt>
                <c:pt idx="4820">
                  <c:v>9.3800048828130116</c:v>
                </c:pt>
                <c:pt idx="4821">
                  <c:v>9.6099853515630116</c:v>
                </c:pt>
                <c:pt idx="4822">
                  <c:v>9.2999877929690342</c:v>
                </c:pt>
                <c:pt idx="4823">
                  <c:v>9.7300109863290345</c:v>
                </c:pt>
                <c:pt idx="4824">
                  <c:v>9.6900024414070458</c:v>
                </c:pt>
                <c:pt idx="4825">
                  <c:v>9.8599853515630116</c:v>
                </c:pt>
                <c:pt idx="4826">
                  <c:v>10.059997558594034</c:v>
                </c:pt>
                <c:pt idx="4827">
                  <c:v>10.279998779297046</c:v>
                </c:pt>
                <c:pt idx="4828">
                  <c:v>9.9800109863290345</c:v>
                </c:pt>
                <c:pt idx="4829">
                  <c:v>9.4599914550790345</c:v>
                </c:pt>
                <c:pt idx="4830">
                  <c:v>8.989990234375</c:v>
                </c:pt>
                <c:pt idx="4831">
                  <c:v>9.3399963378910229</c:v>
                </c:pt>
                <c:pt idx="4832">
                  <c:v>9.4599914550790345</c:v>
                </c:pt>
                <c:pt idx="4833">
                  <c:v>10.630004882813012</c:v>
                </c:pt>
                <c:pt idx="4834">
                  <c:v>11.070007324219034</c:v>
                </c:pt>
                <c:pt idx="4835">
                  <c:v>10.690002441407046</c:v>
                </c:pt>
                <c:pt idx="4836">
                  <c:v>10.290008544922046</c:v>
                </c:pt>
                <c:pt idx="4837">
                  <c:v>9.6199951171880116</c:v>
                </c:pt>
                <c:pt idx="4838">
                  <c:v>9.6900024414070458</c:v>
                </c:pt>
                <c:pt idx="4839">
                  <c:v>10.169982910157046</c:v>
                </c:pt>
                <c:pt idx="4840">
                  <c:v>10.679992675782046</c:v>
                </c:pt>
                <c:pt idx="4841">
                  <c:v>10.279998779297046</c:v>
                </c:pt>
                <c:pt idx="4842">
                  <c:v>9.9599914550790345</c:v>
                </c:pt>
                <c:pt idx="4843">
                  <c:v>9.4800109863290345</c:v>
                </c:pt>
                <c:pt idx="4844">
                  <c:v>9.4700012207040345</c:v>
                </c:pt>
                <c:pt idx="4845">
                  <c:v>9.3699951171880116</c:v>
                </c:pt>
                <c:pt idx="4846">
                  <c:v>9.4499816894540345</c:v>
                </c:pt>
                <c:pt idx="4847">
                  <c:v>9.3800048828130116</c:v>
                </c:pt>
                <c:pt idx="4848">
                  <c:v>9.2699890136720455</c:v>
                </c:pt>
                <c:pt idx="4849">
                  <c:v>9.3599853515630116</c:v>
                </c:pt>
                <c:pt idx="4850">
                  <c:v>9.4499816894540345</c:v>
                </c:pt>
                <c:pt idx="4851">
                  <c:v>9.5499877929690342</c:v>
                </c:pt>
                <c:pt idx="4852">
                  <c:v>9.3699951171880116</c:v>
                </c:pt>
                <c:pt idx="4853">
                  <c:v>9.2300109863290345</c:v>
                </c:pt>
                <c:pt idx="4854">
                  <c:v>9.4400024414070458</c:v>
                </c:pt>
                <c:pt idx="4855">
                  <c:v>9.6799926757820458</c:v>
                </c:pt>
                <c:pt idx="4856">
                  <c:v>9.9299926757820458</c:v>
                </c:pt>
                <c:pt idx="4857">
                  <c:v>9.760009765625</c:v>
                </c:pt>
                <c:pt idx="4858">
                  <c:v>9.489990234375</c:v>
                </c:pt>
                <c:pt idx="4859">
                  <c:v>9.4400024414070458</c:v>
                </c:pt>
                <c:pt idx="4860">
                  <c:v>9.4599914550790345</c:v>
                </c:pt>
                <c:pt idx="4861">
                  <c:v>9.6399841308600003</c:v>
                </c:pt>
                <c:pt idx="4862">
                  <c:v>9.8200073242190342</c:v>
                </c:pt>
                <c:pt idx="4863">
                  <c:v>9.9800109863290345</c:v>
                </c:pt>
                <c:pt idx="4864">
                  <c:v>9.8800048828130116</c:v>
                </c:pt>
                <c:pt idx="4865">
                  <c:v>9.8599853515630116</c:v>
                </c:pt>
                <c:pt idx="4866">
                  <c:v>10</c:v>
                </c:pt>
                <c:pt idx="4867">
                  <c:v>10.179992675782046</c:v>
                </c:pt>
                <c:pt idx="4868">
                  <c:v>9.9400024414070458</c:v>
                </c:pt>
                <c:pt idx="4869">
                  <c:v>9.8999938964850003</c:v>
                </c:pt>
                <c:pt idx="4870">
                  <c:v>10.070007324219034</c:v>
                </c:pt>
                <c:pt idx="4871">
                  <c:v>10.079986572266023</c:v>
                </c:pt>
                <c:pt idx="4872">
                  <c:v>9.9599914550790345</c:v>
                </c:pt>
                <c:pt idx="4873">
                  <c:v>9.9499816894540345</c:v>
                </c:pt>
                <c:pt idx="4874">
                  <c:v>9.9700012207040345</c:v>
                </c:pt>
                <c:pt idx="4875">
                  <c:v>10.690002441407046</c:v>
                </c:pt>
                <c:pt idx="4876">
                  <c:v>10.980010986329034</c:v>
                </c:pt>
                <c:pt idx="4877">
                  <c:v>10.510009765625</c:v>
                </c:pt>
                <c:pt idx="4878">
                  <c:v>10.119995117188012</c:v>
                </c:pt>
                <c:pt idx="4879">
                  <c:v>9.8599853515630116</c:v>
                </c:pt>
                <c:pt idx="4880">
                  <c:v>9.6900024414070458</c:v>
                </c:pt>
                <c:pt idx="4881">
                  <c:v>9.8999938964850003</c:v>
                </c:pt>
                <c:pt idx="4882">
                  <c:v>10.079986572266023</c:v>
                </c:pt>
                <c:pt idx="4883">
                  <c:v>10.149993896485</c:v>
                </c:pt>
                <c:pt idx="4884">
                  <c:v>10.299987792969034</c:v>
                </c:pt>
                <c:pt idx="4885">
                  <c:v>10.100006103516023</c:v>
                </c:pt>
                <c:pt idx="4886">
                  <c:v>9.9700012207040345</c:v>
                </c:pt>
                <c:pt idx="4887">
                  <c:v>10.029998779297046</c:v>
                </c:pt>
                <c:pt idx="4888">
                  <c:v>10.070007324219034</c:v>
                </c:pt>
                <c:pt idx="4889">
                  <c:v>10.230010986329034</c:v>
                </c:pt>
                <c:pt idx="4890">
                  <c:v>10.279998779297046</c:v>
                </c:pt>
                <c:pt idx="4891">
                  <c:v>10.25</c:v>
                </c:pt>
                <c:pt idx="4892">
                  <c:v>10.419982910157046</c:v>
                </c:pt>
                <c:pt idx="4893">
                  <c:v>10.38998413086</c:v>
                </c:pt>
                <c:pt idx="4894">
                  <c:v>10.419982910157046</c:v>
                </c:pt>
                <c:pt idx="4895">
                  <c:v>10.419982910157046</c:v>
                </c:pt>
                <c:pt idx="4896">
                  <c:v>9.9599914550790345</c:v>
                </c:pt>
                <c:pt idx="4897">
                  <c:v>10.799987792969034</c:v>
                </c:pt>
                <c:pt idx="4898">
                  <c:v>10.600006103516023</c:v>
                </c:pt>
                <c:pt idx="4899">
                  <c:v>10.049987792969034</c:v>
                </c:pt>
                <c:pt idx="4900">
                  <c:v>10.269989013672046</c:v>
                </c:pt>
                <c:pt idx="4901">
                  <c:v>10.209991455079034</c:v>
                </c:pt>
                <c:pt idx="4902">
                  <c:v>10.230010986329034</c:v>
                </c:pt>
                <c:pt idx="4903">
                  <c:v>10.100006103516023</c:v>
                </c:pt>
                <c:pt idx="4904">
                  <c:v>10.25</c:v>
                </c:pt>
                <c:pt idx="4905">
                  <c:v>10.559997558594034</c:v>
                </c:pt>
                <c:pt idx="4906">
                  <c:v>10.630004882813012</c:v>
                </c:pt>
                <c:pt idx="4907">
                  <c:v>10.149993896485</c:v>
                </c:pt>
                <c:pt idx="4908">
                  <c:v>10.029998779297046</c:v>
                </c:pt>
                <c:pt idx="4909">
                  <c:v>9.9400024414070458</c:v>
                </c:pt>
                <c:pt idx="4910">
                  <c:v>9.9299926757820458</c:v>
                </c:pt>
                <c:pt idx="4911">
                  <c:v>9.9199829101570458</c:v>
                </c:pt>
                <c:pt idx="4912">
                  <c:v>9.8800048828130116</c:v>
                </c:pt>
                <c:pt idx="4913">
                  <c:v>10.029998779297046</c:v>
                </c:pt>
                <c:pt idx="4914">
                  <c:v>10.329986572266023</c:v>
                </c:pt>
                <c:pt idx="4915">
                  <c:v>10.38998413086</c:v>
                </c:pt>
                <c:pt idx="4916">
                  <c:v>10.320007324219034</c:v>
                </c:pt>
                <c:pt idx="4917">
                  <c:v>10.339996337891023</c:v>
                </c:pt>
                <c:pt idx="4918">
                  <c:v>10.5</c:v>
                </c:pt>
                <c:pt idx="4919">
                  <c:v>10.329986572266023</c:v>
                </c:pt>
                <c:pt idx="4920">
                  <c:v>10.169982910157046</c:v>
                </c:pt>
                <c:pt idx="4921">
                  <c:v>10.290008544922046</c:v>
                </c:pt>
                <c:pt idx="4922">
                  <c:v>10.570007324219034</c:v>
                </c:pt>
                <c:pt idx="4923">
                  <c:v>10.369995117188012</c:v>
                </c:pt>
                <c:pt idx="4924">
                  <c:v>10.510009765625</c:v>
                </c:pt>
                <c:pt idx="4925">
                  <c:v>10.190002441407046</c:v>
                </c:pt>
                <c:pt idx="4926">
                  <c:v>10.41000366211</c:v>
                </c:pt>
                <c:pt idx="4927">
                  <c:v>10.130004882813012</c:v>
                </c:pt>
                <c:pt idx="4928">
                  <c:v>10.369995117188012</c:v>
                </c:pt>
                <c:pt idx="4929">
                  <c:v>9.9499816894540345</c:v>
                </c:pt>
                <c:pt idx="4930">
                  <c:v>10.130004882813012</c:v>
                </c:pt>
                <c:pt idx="4931">
                  <c:v>10.25</c:v>
                </c:pt>
                <c:pt idx="4932">
                  <c:v>9.9599914550790345</c:v>
                </c:pt>
                <c:pt idx="4933">
                  <c:v>10.130004882813012</c:v>
                </c:pt>
                <c:pt idx="4934">
                  <c:v>10.329986572266023</c:v>
                </c:pt>
                <c:pt idx="4935">
                  <c:v>10.220001220704034</c:v>
                </c:pt>
                <c:pt idx="4936">
                  <c:v>10.13998413086</c:v>
                </c:pt>
                <c:pt idx="4937">
                  <c:v>10.169982910157046</c:v>
                </c:pt>
                <c:pt idx="4938">
                  <c:v>10.320007324219034</c:v>
                </c:pt>
                <c:pt idx="4939">
                  <c:v>10.239990234375</c:v>
                </c:pt>
                <c:pt idx="4940">
                  <c:v>10.109985351563012</c:v>
                </c:pt>
                <c:pt idx="4941">
                  <c:v>10.100006103516023</c:v>
                </c:pt>
                <c:pt idx="4942">
                  <c:v>10.239990234375</c:v>
                </c:pt>
                <c:pt idx="4943">
                  <c:v>10.260009765625</c:v>
                </c:pt>
                <c:pt idx="4944">
                  <c:v>10.239990234375</c:v>
                </c:pt>
                <c:pt idx="4945">
                  <c:v>10.419982910157046</c:v>
                </c:pt>
                <c:pt idx="4946">
                  <c:v>10.13998413086</c:v>
                </c:pt>
                <c:pt idx="4947">
                  <c:v>9.9599914550790345</c:v>
                </c:pt>
                <c:pt idx="4948">
                  <c:v>10.059997558594034</c:v>
                </c:pt>
                <c:pt idx="4949">
                  <c:v>10.260009765625</c:v>
                </c:pt>
                <c:pt idx="4950">
                  <c:v>10.380004882813012</c:v>
                </c:pt>
                <c:pt idx="4951">
                  <c:v>10.199981689454034</c:v>
                </c:pt>
                <c:pt idx="4952">
                  <c:v>10</c:v>
                </c:pt>
                <c:pt idx="4953">
                  <c:v>9.9700012207040345</c:v>
                </c:pt>
                <c:pt idx="4954">
                  <c:v>10.040008544922046</c:v>
                </c:pt>
                <c:pt idx="4955">
                  <c:v>10.109985351563012</c:v>
                </c:pt>
                <c:pt idx="4956">
                  <c:v>10.220001220704034</c:v>
                </c:pt>
                <c:pt idx="4957">
                  <c:v>10.260009765625</c:v>
                </c:pt>
                <c:pt idx="4958">
                  <c:v>10.190002441407046</c:v>
                </c:pt>
                <c:pt idx="4959">
                  <c:v>10.119995117188012</c:v>
                </c:pt>
                <c:pt idx="4960">
                  <c:v>10.040008544922046</c:v>
                </c:pt>
                <c:pt idx="4961">
                  <c:v>10.040008544922046</c:v>
                </c:pt>
                <c:pt idx="4962">
                  <c:v>10.019989013672046</c:v>
                </c:pt>
                <c:pt idx="4963">
                  <c:v>9.9599914550790345</c:v>
                </c:pt>
                <c:pt idx="4964">
                  <c:v>10.029998779297046</c:v>
                </c:pt>
                <c:pt idx="4965">
                  <c:v>10.149993896485</c:v>
                </c:pt>
                <c:pt idx="4966">
                  <c:v>9.9499816894540345</c:v>
                </c:pt>
                <c:pt idx="4967">
                  <c:v>10.059997558594034</c:v>
                </c:pt>
                <c:pt idx="4968">
                  <c:v>9.8999938964850003</c:v>
                </c:pt>
                <c:pt idx="4969">
                  <c:v>10.059997558594034</c:v>
                </c:pt>
                <c:pt idx="4970">
                  <c:v>9.8599853515630116</c:v>
                </c:pt>
                <c:pt idx="4971">
                  <c:v>10.070007324219034</c:v>
                </c:pt>
                <c:pt idx="4972">
                  <c:v>10.089996337891023</c:v>
                </c:pt>
                <c:pt idx="4973">
                  <c:v>10.079986572266023</c:v>
                </c:pt>
                <c:pt idx="4974">
                  <c:v>10.100006103516023</c:v>
                </c:pt>
                <c:pt idx="4975">
                  <c:v>9.9499816894540345</c:v>
                </c:pt>
                <c:pt idx="4976">
                  <c:v>10.029998779297046</c:v>
                </c:pt>
                <c:pt idx="4977">
                  <c:v>10.019989013672046</c:v>
                </c:pt>
                <c:pt idx="4978">
                  <c:v>9.989990234375</c:v>
                </c:pt>
                <c:pt idx="4979">
                  <c:v>10.059997558594034</c:v>
                </c:pt>
                <c:pt idx="4980">
                  <c:v>10.070007324219034</c:v>
                </c:pt>
                <c:pt idx="4981">
                  <c:v>9.9199829101570458</c:v>
                </c:pt>
                <c:pt idx="4982">
                  <c:v>9.8500061035160229</c:v>
                </c:pt>
                <c:pt idx="4983">
                  <c:v>9.9299926757820458</c:v>
                </c:pt>
                <c:pt idx="4984">
                  <c:v>9.9199829101570458</c:v>
                </c:pt>
                <c:pt idx="4985">
                  <c:v>9.989990234375</c:v>
                </c:pt>
                <c:pt idx="4986">
                  <c:v>10.179992675782046</c:v>
                </c:pt>
                <c:pt idx="4987">
                  <c:v>10.25</c:v>
                </c:pt>
                <c:pt idx="4988">
                  <c:v>10.179992675782046</c:v>
                </c:pt>
                <c:pt idx="4989">
                  <c:v>10.049987792969034</c:v>
                </c:pt>
                <c:pt idx="4990">
                  <c:v>9.9499816894540345</c:v>
                </c:pt>
                <c:pt idx="4991">
                  <c:v>9.9199829101570458</c:v>
                </c:pt>
                <c:pt idx="4992">
                  <c:v>9.8299865722660229</c:v>
                </c:pt>
                <c:pt idx="4993">
                  <c:v>9.6199951171880116</c:v>
                </c:pt>
                <c:pt idx="4994">
                  <c:v>9.6099853515630116</c:v>
                </c:pt>
                <c:pt idx="4995">
                  <c:v>9.7300109863290345</c:v>
                </c:pt>
                <c:pt idx="4996">
                  <c:v>9.75</c:v>
                </c:pt>
                <c:pt idx="4997">
                  <c:v>9.7099914550790345</c:v>
                </c:pt>
                <c:pt idx="4998">
                  <c:v>9.7999877929690342</c:v>
                </c:pt>
                <c:pt idx="4999">
                  <c:v>9.7099914550790345</c:v>
                </c:pt>
                <c:pt idx="5000">
                  <c:v>9.6399841308600003</c:v>
                </c:pt>
                <c:pt idx="5001">
                  <c:v>9.7699890136720455</c:v>
                </c:pt>
                <c:pt idx="5002">
                  <c:v>9.8200073242190342</c:v>
                </c:pt>
                <c:pt idx="5003">
                  <c:v>9.8299865722660229</c:v>
                </c:pt>
                <c:pt idx="5004">
                  <c:v>9.6000061035160229</c:v>
                </c:pt>
                <c:pt idx="5005">
                  <c:v>9.5299987792970455</c:v>
                </c:pt>
                <c:pt idx="5006">
                  <c:v>9.5899963378910229</c:v>
                </c:pt>
                <c:pt idx="5007">
                  <c:v>9.739990234375</c:v>
                </c:pt>
                <c:pt idx="5008">
                  <c:v>9.760009765625</c:v>
                </c:pt>
                <c:pt idx="5009">
                  <c:v>9.6699829101570458</c:v>
                </c:pt>
                <c:pt idx="5010">
                  <c:v>9.6999816894540345</c:v>
                </c:pt>
                <c:pt idx="5011">
                  <c:v>9.8500061035160229</c:v>
                </c:pt>
                <c:pt idx="5012">
                  <c:v>9.7699890136720455</c:v>
                </c:pt>
                <c:pt idx="5013">
                  <c:v>9.75</c:v>
                </c:pt>
                <c:pt idx="5014">
                  <c:v>9.75</c:v>
                </c:pt>
                <c:pt idx="5015">
                  <c:v>9.4800109863290345</c:v>
                </c:pt>
                <c:pt idx="5016">
                  <c:v>9.510009765625</c:v>
                </c:pt>
                <c:pt idx="5017">
                  <c:v>9.6699829101570458</c:v>
                </c:pt>
                <c:pt idx="5018">
                  <c:v>9.6300048828130116</c:v>
                </c:pt>
                <c:pt idx="5019">
                  <c:v>9.5499877929690342</c:v>
                </c:pt>
                <c:pt idx="5020">
                  <c:v>9.5299987792970455</c:v>
                </c:pt>
                <c:pt idx="5021">
                  <c:v>9.5</c:v>
                </c:pt>
                <c:pt idx="5022">
                  <c:v>9.4299926757820458</c:v>
                </c:pt>
                <c:pt idx="5023">
                  <c:v>9.4599914550790345</c:v>
                </c:pt>
                <c:pt idx="5024">
                  <c:v>9.5</c:v>
                </c:pt>
                <c:pt idx="5025">
                  <c:v>9.5899963378910229</c:v>
                </c:pt>
                <c:pt idx="5026">
                  <c:v>9.5700073242190342</c:v>
                </c:pt>
                <c:pt idx="5027">
                  <c:v>9.6300048828130116</c:v>
                </c:pt>
                <c:pt idx="5028">
                  <c:v>9.5700073242190342</c:v>
                </c:pt>
                <c:pt idx="5029">
                  <c:v>9.4499816894540345</c:v>
                </c:pt>
                <c:pt idx="5030">
                  <c:v>9.5700073242190342</c:v>
                </c:pt>
                <c:pt idx="5031">
                  <c:v>9.6600036621100003</c:v>
                </c:pt>
                <c:pt idx="5032">
                  <c:v>9.739990234375</c:v>
                </c:pt>
                <c:pt idx="5033">
                  <c:v>9.6099853515630116</c:v>
                </c:pt>
                <c:pt idx="5034">
                  <c:v>9.5400085449220455</c:v>
                </c:pt>
                <c:pt idx="5035">
                  <c:v>9.5599975585940342</c:v>
                </c:pt>
                <c:pt idx="5036">
                  <c:v>9.5499877929690342</c:v>
                </c:pt>
                <c:pt idx="5037">
                  <c:v>9.4599914550790345</c:v>
                </c:pt>
                <c:pt idx="5038">
                  <c:v>9.510009765625</c:v>
                </c:pt>
                <c:pt idx="5039">
                  <c:v>9.5799865722660229</c:v>
                </c:pt>
                <c:pt idx="5040">
                  <c:v>9.4700012207040345</c:v>
                </c:pt>
                <c:pt idx="5041">
                  <c:v>9.510009765625</c:v>
                </c:pt>
                <c:pt idx="5042">
                  <c:v>9.5</c:v>
                </c:pt>
                <c:pt idx="5043">
                  <c:v>9.5799865722660229</c:v>
                </c:pt>
                <c:pt idx="5044">
                  <c:v>9.6799926757820458</c:v>
                </c:pt>
                <c:pt idx="5045">
                  <c:v>9.6199951171880116</c:v>
                </c:pt>
                <c:pt idx="5046">
                  <c:v>9.7300109863290345</c:v>
                </c:pt>
                <c:pt idx="5047">
                  <c:v>9.8399963378910229</c:v>
                </c:pt>
                <c:pt idx="5048">
                  <c:v>9.4599914550790345</c:v>
                </c:pt>
                <c:pt idx="5049">
                  <c:v>9.3299865722660229</c:v>
                </c:pt>
                <c:pt idx="5050">
                  <c:v>9.3399963378910229</c:v>
                </c:pt>
                <c:pt idx="5051">
                  <c:v>9.0199890136720455</c:v>
                </c:pt>
                <c:pt idx="5052">
                  <c:v>9.010009765625</c:v>
                </c:pt>
                <c:pt idx="5053">
                  <c:v>9.0799865722660229</c:v>
                </c:pt>
                <c:pt idx="5054">
                  <c:v>9.2799987792970455</c:v>
                </c:pt>
                <c:pt idx="5055">
                  <c:v>9.3099975585940342</c:v>
                </c:pt>
                <c:pt idx="5056">
                  <c:v>9.5</c:v>
                </c:pt>
                <c:pt idx="5057">
                  <c:v>9.6699829101570458</c:v>
                </c:pt>
                <c:pt idx="5058">
                  <c:v>9.4800109863290345</c:v>
                </c:pt>
                <c:pt idx="5059">
                  <c:v>9.4599914550790345</c:v>
                </c:pt>
                <c:pt idx="5060">
                  <c:v>9.3599853515630116</c:v>
                </c:pt>
                <c:pt idx="5061">
                  <c:v>9.0299987792970455</c:v>
                </c:pt>
                <c:pt idx="5062">
                  <c:v>8.8800048828130116</c:v>
                </c:pt>
                <c:pt idx="5063">
                  <c:v>8.9199829101570458</c:v>
                </c:pt>
                <c:pt idx="5064">
                  <c:v>9.1000061035160229</c:v>
                </c:pt>
                <c:pt idx="5065">
                  <c:v>9.2099914550790345</c:v>
                </c:pt>
                <c:pt idx="5066">
                  <c:v>9.1799926757820458</c:v>
                </c:pt>
                <c:pt idx="5067">
                  <c:v>9.25</c:v>
                </c:pt>
                <c:pt idx="5068">
                  <c:v>9.1699829101570458</c:v>
                </c:pt>
                <c:pt idx="5069">
                  <c:v>9.1699829101570458</c:v>
                </c:pt>
                <c:pt idx="5070">
                  <c:v>9.239990234375</c:v>
                </c:pt>
                <c:pt idx="5071">
                  <c:v>9.6699829101570458</c:v>
                </c:pt>
                <c:pt idx="5072">
                  <c:v>9.1799926757820458</c:v>
                </c:pt>
                <c:pt idx="5073">
                  <c:v>8.8399963378910229</c:v>
                </c:pt>
                <c:pt idx="5074">
                  <c:v>9.0400085449220455</c:v>
                </c:pt>
                <c:pt idx="5075">
                  <c:v>9.3699951171880116</c:v>
                </c:pt>
                <c:pt idx="5076">
                  <c:v>9.3500061035160229</c:v>
                </c:pt>
                <c:pt idx="5077">
                  <c:v>9.6099853515630116</c:v>
                </c:pt>
                <c:pt idx="5078">
                  <c:v>9.3800048828130116</c:v>
                </c:pt>
                <c:pt idx="5079">
                  <c:v>9.1999816894540345</c:v>
                </c:pt>
                <c:pt idx="5080">
                  <c:v>9.4299926757820458</c:v>
                </c:pt>
                <c:pt idx="5081">
                  <c:v>9.2900085449220455</c:v>
                </c:pt>
                <c:pt idx="5082">
                  <c:v>9.5400085449220455</c:v>
                </c:pt>
                <c:pt idx="5083">
                  <c:v>9.489990234375</c:v>
                </c:pt>
                <c:pt idx="5084">
                  <c:v>9.4199829101570458</c:v>
                </c:pt>
                <c:pt idx="5085">
                  <c:v>9.3800048828130116</c:v>
                </c:pt>
                <c:pt idx="5086">
                  <c:v>9.6600036621100003</c:v>
                </c:pt>
                <c:pt idx="5087">
                  <c:v>9.4499816894540345</c:v>
                </c:pt>
                <c:pt idx="5088">
                  <c:v>8.9800109863290345</c:v>
                </c:pt>
                <c:pt idx="5089">
                  <c:v>8.9599914550790345</c:v>
                </c:pt>
                <c:pt idx="5090">
                  <c:v>8.8099975585940342</c:v>
                </c:pt>
                <c:pt idx="5091">
                  <c:v>8.6799926757820458</c:v>
                </c:pt>
                <c:pt idx="5092">
                  <c:v>8.739990234375</c:v>
                </c:pt>
                <c:pt idx="5093">
                  <c:v>8.5599975585940342</c:v>
                </c:pt>
                <c:pt idx="5094">
                  <c:v>8.6600036621100003</c:v>
                </c:pt>
                <c:pt idx="5095">
                  <c:v>8.6399841308600003</c:v>
                </c:pt>
                <c:pt idx="5096">
                  <c:v>8.8599853515630116</c:v>
                </c:pt>
                <c:pt idx="5097">
                  <c:v>9.2099914550790345</c:v>
                </c:pt>
                <c:pt idx="5098">
                  <c:v>9.4599914550790345</c:v>
                </c:pt>
                <c:pt idx="5099">
                  <c:v>9.5799865722660229</c:v>
                </c:pt>
                <c:pt idx="5100">
                  <c:v>9.1199951171880116</c:v>
                </c:pt>
                <c:pt idx="5101">
                  <c:v>9.0700073242190342</c:v>
                </c:pt>
                <c:pt idx="5102">
                  <c:v>9.0899963378910229</c:v>
                </c:pt>
                <c:pt idx="5103">
                  <c:v>8.8599853515630116</c:v>
                </c:pt>
                <c:pt idx="5104">
                  <c:v>9.1000061035160229</c:v>
                </c:pt>
                <c:pt idx="5105">
                  <c:v>8.9700012207040345</c:v>
                </c:pt>
                <c:pt idx="5106">
                  <c:v>8.6999816894540345</c:v>
                </c:pt>
                <c:pt idx="5107">
                  <c:v>8.9700012207040345</c:v>
                </c:pt>
                <c:pt idx="5108">
                  <c:v>9.4800109863290345</c:v>
                </c:pt>
                <c:pt idx="5109">
                  <c:v>9.5499877929690342</c:v>
                </c:pt>
                <c:pt idx="5110">
                  <c:v>9.6099853515630116</c:v>
                </c:pt>
                <c:pt idx="5111">
                  <c:v>9.1099853515630116</c:v>
                </c:pt>
                <c:pt idx="5112">
                  <c:v>8.8399963378910229</c:v>
                </c:pt>
                <c:pt idx="5113">
                  <c:v>8.5400085449220455</c:v>
                </c:pt>
                <c:pt idx="5114">
                  <c:v>8.1099853515630116</c:v>
                </c:pt>
                <c:pt idx="5115">
                  <c:v>8.1799926757820458</c:v>
                </c:pt>
                <c:pt idx="5116">
                  <c:v>8.2300109863290345</c:v>
                </c:pt>
                <c:pt idx="5117">
                  <c:v>8.3800048828130116</c:v>
                </c:pt>
                <c:pt idx="5118">
                  <c:v>8.6099853515630116</c:v>
                </c:pt>
                <c:pt idx="5119">
                  <c:v>8.5599975585940342</c:v>
                </c:pt>
                <c:pt idx="5120">
                  <c:v>8.5700073242190342</c:v>
                </c:pt>
                <c:pt idx="5121">
                  <c:v>8.5799865722660229</c:v>
                </c:pt>
                <c:pt idx="5122">
                  <c:v>8.6999816894540345</c:v>
                </c:pt>
                <c:pt idx="5123">
                  <c:v>8.5799865722660229</c:v>
                </c:pt>
                <c:pt idx="5124">
                  <c:v>8.7999877929690342</c:v>
                </c:pt>
                <c:pt idx="5125">
                  <c:v>8.8999938964850003</c:v>
                </c:pt>
                <c:pt idx="5126">
                  <c:v>8.9700012207040345</c:v>
                </c:pt>
                <c:pt idx="5127">
                  <c:v>8.6600036621100003</c:v>
                </c:pt>
                <c:pt idx="5128">
                  <c:v>8.7200012207040345</c:v>
                </c:pt>
                <c:pt idx="5129">
                  <c:v>8.7699890136720455</c:v>
                </c:pt>
                <c:pt idx="5130">
                  <c:v>8.8099975585940342</c:v>
                </c:pt>
                <c:pt idx="5131">
                  <c:v>8.8399963378910229</c:v>
                </c:pt>
                <c:pt idx="5132">
                  <c:v>8.8299865722660229</c:v>
                </c:pt>
                <c:pt idx="5133">
                  <c:v>8.8699951171880116</c:v>
                </c:pt>
                <c:pt idx="5134">
                  <c:v>8.8699951171880116</c:v>
                </c:pt>
                <c:pt idx="5135">
                  <c:v>8.739990234375</c:v>
                </c:pt>
                <c:pt idx="5136">
                  <c:v>9.0899963378910229</c:v>
                </c:pt>
                <c:pt idx="5137">
                  <c:v>9.0700073242190342</c:v>
                </c:pt>
                <c:pt idx="5138">
                  <c:v>8.6699829101570458</c:v>
                </c:pt>
                <c:pt idx="5139">
                  <c:v>8.5</c:v>
                </c:pt>
                <c:pt idx="5140">
                  <c:v>8.5499877929690342</c:v>
                </c:pt>
                <c:pt idx="5141">
                  <c:v>8.4299926757820458</c:v>
                </c:pt>
                <c:pt idx="5142">
                  <c:v>8.3099975585940342</c:v>
                </c:pt>
                <c:pt idx="5143">
                  <c:v>8.1600036621100003</c:v>
                </c:pt>
                <c:pt idx="5144">
                  <c:v>8.1999816894540345</c:v>
                </c:pt>
                <c:pt idx="5145">
                  <c:v>8.510009765625</c:v>
                </c:pt>
                <c:pt idx="5146">
                  <c:v>8.1900024414070458</c:v>
                </c:pt>
                <c:pt idx="5147">
                  <c:v>8.0499877929690342</c:v>
                </c:pt>
                <c:pt idx="5148">
                  <c:v>8.1799926757820458</c:v>
                </c:pt>
                <c:pt idx="5149">
                  <c:v>8.2999877929690342</c:v>
                </c:pt>
                <c:pt idx="5150">
                  <c:v>8.3999938964850003</c:v>
                </c:pt>
                <c:pt idx="5151">
                  <c:v>8.5499877929690342</c:v>
                </c:pt>
                <c:pt idx="5152">
                  <c:v>8.1300048828130116</c:v>
                </c:pt>
                <c:pt idx="5153">
                  <c:v>8.8999938964850003</c:v>
                </c:pt>
                <c:pt idx="5154">
                  <c:v>8.9499816894540345</c:v>
                </c:pt>
                <c:pt idx="5155">
                  <c:v>8.6199951171880116</c:v>
                </c:pt>
                <c:pt idx="5156">
                  <c:v>8.0199890136720455</c:v>
                </c:pt>
                <c:pt idx="5157">
                  <c:v>8.0700073242190342</c:v>
                </c:pt>
                <c:pt idx="5158">
                  <c:v>8.1399841308600003</c:v>
                </c:pt>
                <c:pt idx="5159">
                  <c:v>8.2099914550790345</c:v>
                </c:pt>
                <c:pt idx="5160">
                  <c:v>8.6300048828130116</c:v>
                </c:pt>
                <c:pt idx="5161">
                  <c:v>8.8200073242190342</c:v>
                </c:pt>
                <c:pt idx="5162">
                  <c:v>8.1799926757820458</c:v>
                </c:pt>
                <c:pt idx="5163">
                  <c:v>7.7699890136720455</c:v>
                </c:pt>
                <c:pt idx="5164">
                  <c:v>7.8500061035160229</c:v>
                </c:pt>
                <c:pt idx="5165">
                  <c:v>8.2099914550790345</c:v>
                </c:pt>
                <c:pt idx="5166">
                  <c:v>8.5799865722660229</c:v>
                </c:pt>
                <c:pt idx="5167">
                  <c:v>8.6399841308600003</c:v>
                </c:pt>
                <c:pt idx="5168">
                  <c:v>8.8099975585940342</c:v>
                </c:pt>
                <c:pt idx="5169">
                  <c:v>8.4199829101570458</c:v>
                </c:pt>
                <c:pt idx="5170">
                  <c:v>8.3500061035160229</c:v>
                </c:pt>
                <c:pt idx="5171">
                  <c:v>8.1699829101570458</c:v>
                </c:pt>
                <c:pt idx="5172">
                  <c:v>8.4800109863290345</c:v>
                </c:pt>
                <c:pt idx="5173">
                  <c:v>8.1600036621100003</c:v>
                </c:pt>
                <c:pt idx="5174">
                  <c:v>8.1699829101570458</c:v>
                </c:pt>
                <c:pt idx="5175">
                  <c:v>8.3899841308600003</c:v>
                </c:pt>
                <c:pt idx="5176">
                  <c:v>7.8699951171880116</c:v>
                </c:pt>
                <c:pt idx="5177">
                  <c:v>8.1999816894540345</c:v>
                </c:pt>
                <c:pt idx="5178">
                  <c:v>8.1499938964850003</c:v>
                </c:pt>
                <c:pt idx="5179">
                  <c:v>8.4800109863290345</c:v>
                </c:pt>
                <c:pt idx="5180">
                  <c:v>8.5799865722660229</c:v>
                </c:pt>
                <c:pt idx="5181">
                  <c:v>8.1000061035160229</c:v>
                </c:pt>
                <c:pt idx="5182">
                  <c:v>8.5899963378910229</c:v>
                </c:pt>
                <c:pt idx="5183">
                  <c:v>8.8899841308600003</c:v>
                </c:pt>
                <c:pt idx="5184">
                  <c:v>9.0400085449220455</c:v>
                </c:pt>
                <c:pt idx="5185">
                  <c:v>8.6499938964850003</c:v>
                </c:pt>
                <c:pt idx="5186">
                  <c:v>8.1499938964850003</c:v>
                </c:pt>
                <c:pt idx="5187">
                  <c:v>8.6099853515630116</c:v>
                </c:pt>
                <c:pt idx="5188">
                  <c:v>8.1999816894540345</c:v>
                </c:pt>
                <c:pt idx="5189">
                  <c:v>7.5599975585940342</c:v>
                </c:pt>
                <c:pt idx="5190">
                  <c:v>8.4800109863290345</c:v>
                </c:pt>
                <c:pt idx="5191">
                  <c:v>7.9199829101570458</c:v>
                </c:pt>
                <c:pt idx="5192">
                  <c:v>7.7200012207040345</c:v>
                </c:pt>
                <c:pt idx="5193">
                  <c:v>7.6000061035160229</c:v>
                </c:pt>
                <c:pt idx="5194">
                  <c:v>7.6399841308600003</c:v>
                </c:pt>
                <c:pt idx="5195">
                  <c:v>7.989990234375</c:v>
                </c:pt>
                <c:pt idx="5196">
                  <c:v>8.0199890136720455</c:v>
                </c:pt>
                <c:pt idx="5197">
                  <c:v>8.260009765625</c:v>
                </c:pt>
                <c:pt idx="5198">
                  <c:v>8.3599853515630116</c:v>
                </c:pt>
                <c:pt idx="5199">
                  <c:v>8.3299865722660229</c:v>
                </c:pt>
                <c:pt idx="5200">
                  <c:v>8.0299987792970455</c:v>
                </c:pt>
                <c:pt idx="5201">
                  <c:v>7.6199951171880116</c:v>
                </c:pt>
                <c:pt idx="5202">
                  <c:v>7.8999938964850003</c:v>
                </c:pt>
                <c:pt idx="5203">
                  <c:v>7.489990234375</c:v>
                </c:pt>
                <c:pt idx="5204">
                  <c:v>7.4199829101570458</c:v>
                </c:pt>
                <c:pt idx="5205">
                  <c:v>7.2699890136720455</c:v>
                </c:pt>
                <c:pt idx="5206">
                  <c:v>7.510009765625</c:v>
                </c:pt>
                <c:pt idx="5207">
                  <c:v>7.5499877929690342</c:v>
                </c:pt>
                <c:pt idx="5208">
                  <c:v>8.0400085449220455</c:v>
                </c:pt>
                <c:pt idx="5209">
                  <c:v>7.8500061035160229</c:v>
                </c:pt>
                <c:pt idx="5210">
                  <c:v>8.0499877929690342</c:v>
                </c:pt>
                <c:pt idx="5211">
                  <c:v>7.2200012207040345</c:v>
                </c:pt>
                <c:pt idx="5212">
                  <c:v>7.7999877929690342</c:v>
                </c:pt>
                <c:pt idx="5213">
                  <c:v>7.239990234375</c:v>
                </c:pt>
                <c:pt idx="5214">
                  <c:v>7.1699829101570458</c:v>
                </c:pt>
                <c:pt idx="5215">
                  <c:v>7.5400085449220455</c:v>
                </c:pt>
                <c:pt idx="5216">
                  <c:v>7.7200012207040345</c:v>
                </c:pt>
                <c:pt idx="5217">
                  <c:v>7.5499877929690342</c:v>
                </c:pt>
                <c:pt idx="5218">
                  <c:v>7.2699890136720455</c:v>
                </c:pt>
                <c:pt idx="5219">
                  <c:v>7.6799926757820458</c:v>
                </c:pt>
                <c:pt idx="5220">
                  <c:v>7.6300048828130116</c:v>
                </c:pt>
                <c:pt idx="5221">
                  <c:v>7.2300109863290345</c:v>
                </c:pt>
                <c:pt idx="5222">
                  <c:v>7.25</c:v>
                </c:pt>
                <c:pt idx="5223">
                  <c:v>7.9199829101570458</c:v>
                </c:pt>
                <c:pt idx="5224">
                  <c:v>8.0499877929690342</c:v>
                </c:pt>
                <c:pt idx="5225">
                  <c:v>7.7099914550790345</c:v>
                </c:pt>
                <c:pt idx="5226">
                  <c:v>7.7900085449220455</c:v>
                </c:pt>
                <c:pt idx="5227">
                  <c:v>7.9499816894540345</c:v>
                </c:pt>
                <c:pt idx="5228">
                  <c:v>8.1000061035160229</c:v>
                </c:pt>
                <c:pt idx="5229">
                  <c:v>8.0499877929690342</c:v>
                </c:pt>
                <c:pt idx="5230">
                  <c:v>7.6499938964850003</c:v>
                </c:pt>
                <c:pt idx="5231">
                  <c:v>7.2200012207040345</c:v>
                </c:pt>
                <c:pt idx="5232">
                  <c:v>7.0499877929690342</c:v>
                </c:pt>
                <c:pt idx="5233">
                  <c:v>7.2200012207040345</c:v>
                </c:pt>
                <c:pt idx="5234">
                  <c:v>6.9800109863290345</c:v>
                </c:pt>
                <c:pt idx="5235">
                  <c:v>7.0799865722660229</c:v>
                </c:pt>
                <c:pt idx="5236">
                  <c:v>7.1499938964850003</c:v>
                </c:pt>
                <c:pt idx="5237">
                  <c:v>7.3599853515630116</c:v>
                </c:pt>
                <c:pt idx="5238">
                  <c:v>7.1499938964850003</c:v>
                </c:pt>
                <c:pt idx="5239">
                  <c:v>7.1300048828130116</c:v>
                </c:pt>
                <c:pt idx="5240">
                  <c:v>7.2300109863290345</c:v>
                </c:pt>
                <c:pt idx="5241">
                  <c:v>7.1900024414070458</c:v>
                </c:pt>
                <c:pt idx="5242">
                  <c:v>7.2099914550790345</c:v>
                </c:pt>
                <c:pt idx="5243">
                  <c:v>7.2900085449220455</c:v>
                </c:pt>
                <c:pt idx="5244">
                  <c:v>7.0400085449220455</c:v>
                </c:pt>
                <c:pt idx="5245">
                  <c:v>6.8399963378910229</c:v>
                </c:pt>
                <c:pt idx="5246">
                  <c:v>6.8599853515630116</c:v>
                </c:pt>
                <c:pt idx="5247">
                  <c:v>6.9100036621100003</c:v>
                </c:pt>
                <c:pt idx="5248">
                  <c:v>7.0899963378910229</c:v>
                </c:pt>
                <c:pt idx="5249">
                  <c:v>7.4299926757820458</c:v>
                </c:pt>
                <c:pt idx="5250">
                  <c:v>7.6600036621100003</c:v>
                </c:pt>
                <c:pt idx="5251">
                  <c:v>7.9800109863290345</c:v>
                </c:pt>
                <c:pt idx="5252">
                  <c:v>7.7200012207040345</c:v>
                </c:pt>
                <c:pt idx="5253">
                  <c:v>7.4499816894540345</c:v>
                </c:pt>
                <c:pt idx="5254">
                  <c:v>7.6199951171880116</c:v>
                </c:pt>
                <c:pt idx="5255">
                  <c:v>7.6099853515630116</c:v>
                </c:pt>
                <c:pt idx="5256">
                  <c:v>7.2099914550790345</c:v>
                </c:pt>
                <c:pt idx="5257">
                  <c:v>7.1499938964850003</c:v>
                </c:pt>
                <c:pt idx="5258">
                  <c:v>7.1300048828130116</c:v>
                </c:pt>
                <c:pt idx="5259">
                  <c:v>6.8999938964850003</c:v>
                </c:pt>
                <c:pt idx="5260">
                  <c:v>6.8200073242190342</c:v>
                </c:pt>
                <c:pt idx="5261">
                  <c:v>6.9499816894540345</c:v>
                </c:pt>
                <c:pt idx="5262">
                  <c:v>7.1499938964850003</c:v>
                </c:pt>
                <c:pt idx="5263">
                  <c:v>7.0599975585940342</c:v>
                </c:pt>
                <c:pt idx="5264">
                  <c:v>6.989990234375</c:v>
                </c:pt>
                <c:pt idx="5265">
                  <c:v>6.8099975585940342</c:v>
                </c:pt>
                <c:pt idx="5266">
                  <c:v>7.0799865722660229</c:v>
                </c:pt>
                <c:pt idx="5267">
                  <c:v>7.4100036621100003</c:v>
                </c:pt>
                <c:pt idx="5268">
                  <c:v>7.5799865722660229</c:v>
                </c:pt>
                <c:pt idx="5269">
                  <c:v>7.3299865722660229</c:v>
                </c:pt>
                <c:pt idx="5270">
                  <c:v>7.1000061035160229</c:v>
                </c:pt>
                <c:pt idx="5271">
                  <c:v>7.1199951171880116</c:v>
                </c:pt>
                <c:pt idx="5272">
                  <c:v>7.0499877929690342</c:v>
                </c:pt>
                <c:pt idx="5273">
                  <c:v>6.6300048828130116</c:v>
                </c:pt>
                <c:pt idx="5274">
                  <c:v>6.6999816894540345</c:v>
                </c:pt>
                <c:pt idx="5275">
                  <c:v>6.6900024414070458</c:v>
                </c:pt>
                <c:pt idx="5276">
                  <c:v>6.6300048828130116</c:v>
                </c:pt>
                <c:pt idx="5277">
                  <c:v>6.75</c:v>
                </c:pt>
                <c:pt idx="5278">
                  <c:v>7.1499938964850003</c:v>
                </c:pt>
                <c:pt idx="5279">
                  <c:v>7.4499816894540345</c:v>
                </c:pt>
                <c:pt idx="5280">
                  <c:v>7.6799926757820458</c:v>
                </c:pt>
                <c:pt idx="5281">
                  <c:v>7.2999877929690342</c:v>
                </c:pt>
                <c:pt idx="5282">
                  <c:v>6.6999816894540345</c:v>
                </c:pt>
                <c:pt idx="5283">
                  <c:v>6.6699829101570458</c:v>
                </c:pt>
                <c:pt idx="5284">
                  <c:v>6.739990234375</c:v>
                </c:pt>
                <c:pt idx="5285">
                  <c:v>6.6300048828130116</c:v>
                </c:pt>
                <c:pt idx="5286">
                  <c:v>6.4599914550790345</c:v>
                </c:pt>
                <c:pt idx="5287">
                  <c:v>6.3500061035160229</c:v>
                </c:pt>
                <c:pt idx="5288">
                  <c:v>6.6399841308600003</c:v>
                </c:pt>
                <c:pt idx="5289">
                  <c:v>6.8399963378910229</c:v>
                </c:pt>
                <c:pt idx="5290">
                  <c:v>7.0199890136720455</c:v>
                </c:pt>
                <c:pt idx="5291">
                  <c:v>7.1300048828130116</c:v>
                </c:pt>
                <c:pt idx="5292">
                  <c:v>7.0299987792970455</c:v>
                </c:pt>
                <c:pt idx="5293">
                  <c:v>7.0199890136720455</c:v>
                </c:pt>
                <c:pt idx="5294">
                  <c:v>6.8599853515630116</c:v>
                </c:pt>
                <c:pt idx="5295">
                  <c:v>7.1699829101570458</c:v>
                </c:pt>
                <c:pt idx="5296">
                  <c:v>7.5499877929690342</c:v>
                </c:pt>
                <c:pt idx="5297">
                  <c:v>7.4800109863290345</c:v>
                </c:pt>
                <c:pt idx="5298">
                  <c:v>7.3899841308600003</c:v>
                </c:pt>
                <c:pt idx="5299">
                  <c:v>6.8399963378910229</c:v>
                </c:pt>
                <c:pt idx="5300">
                  <c:v>6.8099975585940342</c:v>
                </c:pt>
                <c:pt idx="5301">
                  <c:v>6.6600036621100003</c:v>
                </c:pt>
                <c:pt idx="5302">
                  <c:v>6.4199829101570458</c:v>
                </c:pt>
                <c:pt idx="5303">
                  <c:v>6.239990234375</c:v>
                </c:pt>
                <c:pt idx="5304">
                  <c:v>6.4199829101570458</c:v>
                </c:pt>
                <c:pt idx="5305">
                  <c:v>6.1300048828130116</c:v>
                </c:pt>
                <c:pt idx="5306">
                  <c:v>5.9299926757820458</c:v>
                </c:pt>
                <c:pt idx="5307">
                  <c:v>6.2999877929690342</c:v>
                </c:pt>
                <c:pt idx="5308">
                  <c:v>6</c:v>
                </c:pt>
                <c:pt idx="5309">
                  <c:v>6.1000061035160229</c:v>
                </c:pt>
                <c:pt idx="5310">
                  <c:v>6.2799987792970455</c:v>
                </c:pt>
                <c:pt idx="5311">
                  <c:v>6.4100036621100003</c:v>
                </c:pt>
                <c:pt idx="5312">
                  <c:v>4.9499816894540345</c:v>
                </c:pt>
                <c:pt idx="5313">
                  <c:v>6.5400085449220455</c:v>
                </c:pt>
                <c:pt idx="5314">
                  <c:v>6.4400024414070458</c:v>
                </c:pt>
                <c:pt idx="5315">
                  <c:v>6.1799926757820458</c:v>
                </c:pt>
                <c:pt idx="5316">
                  <c:v>6.25</c:v>
                </c:pt>
                <c:pt idx="5317">
                  <c:v>6.3699951171880116</c:v>
                </c:pt>
                <c:pt idx="5318">
                  <c:v>6.3399963378910229</c:v>
                </c:pt>
                <c:pt idx="5319">
                  <c:v>6.1499938964850003</c:v>
                </c:pt>
                <c:pt idx="5320">
                  <c:v>5.9700012207040345</c:v>
                </c:pt>
                <c:pt idx="5321">
                  <c:v>6.0499877929690342</c:v>
                </c:pt>
                <c:pt idx="5322">
                  <c:v>6.2999877929690342</c:v>
                </c:pt>
                <c:pt idx="5323">
                  <c:v>6.4400024414070458</c:v>
                </c:pt>
                <c:pt idx="5324">
                  <c:v>6.489990234375</c:v>
                </c:pt>
                <c:pt idx="5325">
                  <c:v>6.4100036621100003</c:v>
                </c:pt>
                <c:pt idx="5326">
                  <c:v>6.1799926757820458</c:v>
                </c:pt>
                <c:pt idx="5327">
                  <c:v>6.5</c:v>
                </c:pt>
                <c:pt idx="5328">
                  <c:v>6.4199829101570458</c:v>
                </c:pt>
                <c:pt idx="5329">
                  <c:v>6.1499938964850003</c:v>
                </c:pt>
                <c:pt idx="5330">
                  <c:v>6.1699829101570458</c:v>
                </c:pt>
                <c:pt idx="5331">
                  <c:v>6.1699829101570458</c:v>
                </c:pt>
                <c:pt idx="5332">
                  <c:v>6.1900024414070458</c:v>
                </c:pt>
                <c:pt idx="5333">
                  <c:v>6.2999877929690342</c:v>
                </c:pt>
                <c:pt idx="5334">
                  <c:v>6.4499816894540345</c:v>
                </c:pt>
                <c:pt idx="5335">
                  <c:v>6.1799926757820458</c:v>
                </c:pt>
                <c:pt idx="5336">
                  <c:v>5.7799987792970455</c:v>
                </c:pt>
                <c:pt idx="5337">
                  <c:v>6.0799865722660229</c:v>
                </c:pt>
                <c:pt idx="5338">
                  <c:v>6.6600036621100003</c:v>
                </c:pt>
                <c:pt idx="5339">
                  <c:v>6.3299865722660229</c:v>
                </c:pt>
                <c:pt idx="5340">
                  <c:v>6.7699890136720455</c:v>
                </c:pt>
                <c:pt idx="5341">
                  <c:v>6.6900024414070458</c:v>
                </c:pt>
                <c:pt idx="5342">
                  <c:v>6.5799865722660229</c:v>
                </c:pt>
                <c:pt idx="5343">
                  <c:v>6.4100036621100003</c:v>
                </c:pt>
                <c:pt idx="5344">
                  <c:v>6.0400085449220455</c:v>
                </c:pt>
                <c:pt idx="5345">
                  <c:v>6.0199890136720455</c:v>
                </c:pt>
                <c:pt idx="5346">
                  <c:v>6.4299926757820458</c:v>
                </c:pt>
                <c:pt idx="5347">
                  <c:v>6.1600036621100003</c:v>
                </c:pt>
                <c:pt idx="5348">
                  <c:v>5.7900085449220455</c:v>
                </c:pt>
                <c:pt idx="5349">
                  <c:v>5.6900024414070458</c:v>
                </c:pt>
                <c:pt idx="5350">
                  <c:v>5.9400024414070458</c:v>
                </c:pt>
                <c:pt idx="5351">
                  <c:v>5.6799926757820458</c:v>
                </c:pt>
                <c:pt idx="5352">
                  <c:v>5.8099975585940342</c:v>
                </c:pt>
                <c:pt idx="5353">
                  <c:v>6.1600036621100003</c:v>
                </c:pt>
                <c:pt idx="5354">
                  <c:v>6.2099914550790345</c:v>
                </c:pt>
                <c:pt idx="5355">
                  <c:v>6.1099853515630116</c:v>
                </c:pt>
                <c:pt idx="5356">
                  <c:v>5.9499816894540345</c:v>
                </c:pt>
                <c:pt idx="5357">
                  <c:v>5.9400024414070458</c:v>
                </c:pt>
                <c:pt idx="5358">
                  <c:v>5.8599853515630116</c:v>
                </c:pt>
                <c:pt idx="5359">
                  <c:v>5.5799865722660229</c:v>
                </c:pt>
                <c:pt idx="5360">
                  <c:v>6.0400085449220455</c:v>
                </c:pt>
                <c:pt idx="5361">
                  <c:v>6.3500061035160229</c:v>
                </c:pt>
                <c:pt idx="5362">
                  <c:v>6.0400085449220455</c:v>
                </c:pt>
                <c:pt idx="5363">
                  <c:v>6.0400085449220455</c:v>
                </c:pt>
                <c:pt idx="5364">
                  <c:v>6.2999877929690342</c:v>
                </c:pt>
                <c:pt idx="5365">
                  <c:v>6.1999816894540345</c:v>
                </c:pt>
                <c:pt idx="5366">
                  <c:v>5.8099975585940342</c:v>
                </c:pt>
                <c:pt idx="5367">
                  <c:v>5.8299865722660229</c:v>
                </c:pt>
                <c:pt idx="5368">
                  <c:v>5.7900085449220455</c:v>
                </c:pt>
                <c:pt idx="5369">
                  <c:v>5.6300048828130116</c:v>
                </c:pt>
                <c:pt idx="5370">
                  <c:v>5.6999816894540345</c:v>
                </c:pt>
                <c:pt idx="5371">
                  <c:v>5.75</c:v>
                </c:pt>
                <c:pt idx="5372">
                  <c:v>5.5700073242190342</c:v>
                </c:pt>
                <c:pt idx="5373">
                  <c:v>5.9100036621100003</c:v>
                </c:pt>
                <c:pt idx="5374">
                  <c:v>5.5899963378910229</c:v>
                </c:pt>
                <c:pt idx="5375">
                  <c:v>5.489990234375</c:v>
                </c:pt>
                <c:pt idx="5376">
                  <c:v>5.6199951171880116</c:v>
                </c:pt>
                <c:pt idx="5377">
                  <c:v>5.5299987792970455</c:v>
                </c:pt>
                <c:pt idx="5378">
                  <c:v>5.9199829101570458</c:v>
                </c:pt>
                <c:pt idx="5379">
                  <c:v>5.8899841308600003</c:v>
                </c:pt>
                <c:pt idx="5380">
                  <c:v>5.510009765625</c:v>
                </c:pt>
                <c:pt idx="5381">
                  <c:v>5.489990234375</c:v>
                </c:pt>
                <c:pt idx="5382">
                  <c:v>5.5499877929690342</c:v>
                </c:pt>
                <c:pt idx="5383">
                  <c:v>5.4700012207040345</c:v>
                </c:pt>
                <c:pt idx="5384">
                  <c:v>5.6799926757820458</c:v>
                </c:pt>
                <c:pt idx="5385">
                  <c:v>5.739990234375</c:v>
                </c:pt>
                <c:pt idx="5386">
                  <c:v>5.8899841308600003</c:v>
                </c:pt>
                <c:pt idx="5387">
                  <c:v>5.9299926757820458</c:v>
                </c:pt>
                <c:pt idx="5388">
                  <c:v>5.7300109863290345</c:v>
                </c:pt>
                <c:pt idx="5389">
                  <c:v>5.6600036621100003</c:v>
                </c:pt>
                <c:pt idx="5390">
                  <c:v>5.5</c:v>
                </c:pt>
                <c:pt idx="5391">
                  <c:v>5.5499877929690342</c:v>
                </c:pt>
                <c:pt idx="5392">
                  <c:v>5.6499938964850003</c:v>
                </c:pt>
                <c:pt idx="5393">
                  <c:v>5.4700012207040345</c:v>
                </c:pt>
                <c:pt idx="5394">
                  <c:v>5.6099853515630116</c:v>
                </c:pt>
                <c:pt idx="5395">
                  <c:v>5.7699890136720455</c:v>
                </c:pt>
                <c:pt idx="5396">
                  <c:v>6.2200012207040345</c:v>
                </c:pt>
                <c:pt idx="5397">
                  <c:v>5.9800109863290345</c:v>
                </c:pt>
                <c:pt idx="5398">
                  <c:v>5.3099975585940342</c:v>
                </c:pt>
                <c:pt idx="5399">
                  <c:v>5.3200073242190342</c:v>
                </c:pt>
                <c:pt idx="5400">
                  <c:v>5.7999877929690342</c:v>
                </c:pt>
                <c:pt idx="5401">
                  <c:v>5.7200012207040345</c:v>
                </c:pt>
                <c:pt idx="5402">
                  <c:v>5.6199951171880116</c:v>
                </c:pt>
                <c:pt idx="5403">
                  <c:v>5.5199890136720455</c:v>
                </c:pt>
                <c:pt idx="5404">
                  <c:v>5.6199951171880116</c:v>
                </c:pt>
                <c:pt idx="5405">
                  <c:v>5.3699951171880116</c:v>
                </c:pt>
                <c:pt idx="5406">
                  <c:v>4.8099975585940342</c:v>
                </c:pt>
                <c:pt idx="5407">
                  <c:v>5.1699829101570458</c:v>
                </c:pt>
                <c:pt idx="5408">
                  <c:v>5.6199951171880116</c:v>
                </c:pt>
                <c:pt idx="5409">
                  <c:v>5.7300109863290345</c:v>
                </c:pt>
                <c:pt idx="5410">
                  <c:v>5.5599975585940342</c:v>
                </c:pt>
                <c:pt idx="5411">
                  <c:v>5.4299926757820458</c:v>
                </c:pt>
                <c:pt idx="5412">
                  <c:v>5.25</c:v>
                </c:pt>
                <c:pt idx="5413">
                  <c:v>5.2799987792970455</c:v>
                </c:pt>
                <c:pt idx="5414">
                  <c:v>5.3899841308600003</c:v>
                </c:pt>
                <c:pt idx="5415">
                  <c:v>5.1099853515630116</c:v>
                </c:pt>
                <c:pt idx="5416">
                  <c:v>4.9499816894540345</c:v>
                </c:pt>
                <c:pt idx="5417">
                  <c:v>4.8399963378910229</c:v>
                </c:pt>
                <c:pt idx="5418">
                  <c:v>4.6399841308600003</c:v>
                </c:pt>
                <c:pt idx="5419">
                  <c:v>4.6399841308600003</c:v>
                </c:pt>
                <c:pt idx="5420">
                  <c:v>4.6399841308600003</c:v>
                </c:pt>
                <c:pt idx="5421">
                  <c:v>4.7900085449220455</c:v>
                </c:pt>
                <c:pt idx="5422">
                  <c:v>4.75</c:v>
                </c:pt>
                <c:pt idx="5423">
                  <c:v>4.6399841308600003</c:v>
                </c:pt>
                <c:pt idx="5424">
                  <c:v>4.6399841308600003</c:v>
                </c:pt>
                <c:pt idx="5425">
                  <c:v>5.2699890136720455</c:v>
                </c:pt>
                <c:pt idx="5426">
                  <c:v>5.5899963378910229</c:v>
                </c:pt>
                <c:pt idx="5427">
                  <c:v>5.510009765625</c:v>
                </c:pt>
                <c:pt idx="5428">
                  <c:v>5.6699829101570458</c:v>
                </c:pt>
                <c:pt idx="5429">
                  <c:v>5.760009765625</c:v>
                </c:pt>
                <c:pt idx="5430">
                  <c:v>5.2300109863290345</c:v>
                </c:pt>
                <c:pt idx="5431">
                  <c:v>4.6399841308600003</c:v>
                </c:pt>
                <c:pt idx="5432">
                  <c:v>4.8399963378910229</c:v>
                </c:pt>
                <c:pt idx="5433">
                  <c:v>5.3299865722660229</c:v>
                </c:pt>
                <c:pt idx="5434">
                  <c:v>5.3299865722660229</c:v>
                </c:pt>
                <c:pt idx="5435">
                  <c:v>5.6900024414070458</c:v>
                </c:pt>
                <c:pt idx="5436">
                  <c:v>5.5499877929690342</c:v>
                </c:pt>
                <c:pt idx="5437">
                  <c:v>5.8899841308600003</c:v>
                </c:pt>
                <c:pt idx="5438">
                  <c:v>6.1900024414070458</c:v>
                </c:pt>
                <c:pt idx="5439">
                  <c:v>5.4299926757820458</c:v>
                </c:pt>
                <c:pt idx="5440">
                  <c:v>4.989990234375</c:v>
                </c:pt>
                <c:pt idx="5441">
                  <c:v>4.6600036621100003</c:v>
                </c:pt>
                <c:pt idx="5442">
                  <c:v>4.8999938964850003</c:v>
                </c:pt>
                <c:pt idx="5443">
                  <c:v>5.0199890136720455</c:v>
                </c:pt>
                <c:pt idx="5444">
                  <c:v>5.1499938964850003</c:v>
                </c:pt>
                <c:pt idx="5445">
                  <c:v>4.6399841308600003</c:v>
                </c:pt>
                <c:pt idx="5446">
                  <c:v>4.6399841308600003</c:v>
                </c:pt>
                <c:pt idx="5447">
                  <c:v>4.6699829101570458</c:v>
                </c:pt>
                <c:pt idx="5448">
                  <c:v>4.6499938964850003</c:v>
                </c:pt>
                <c:pt idx="5449">
                  <c:v>4.9499816894540345</c:v>
                </c:pt>
                <c:pt idx="5450">
                  <c:v>5</c:v>
                </c:pt>
                <c:pt idx="5451">
                  <c:v>5</c:v>
                </c:pt>
                <c:pt idx="5452">
                  <c:v>4.8599853515630116</c:v>
                </c:pt>
                <c:pt idx="5453">
                  <c:v>5.1000061035160229</c:v>
                </c:pt>
                <c:pt idx="5454">
                  <c:v>4.9800109863290345</c:v>
                </c:pt>
                <c:pt idx="5455">
                  <c:v>4.739990234375</c:v>
                </c:pt>
                <c:pt idx="5456">
                  <c:v>4.6399841308600003</c:v>
                </c:pt>
                <c:pt idx="5457">
                  <c:v>4.6399841308600003</c:v>
                </c:pt>
                <c:pt idx="5458">
                  <c:v>4.8999938964850003</c:v>
                </c:pt>
                <c:pt idx="5459">
                  <c:v>5.5</c:v>
                </c:pt>
                <c:pt idx="5460">
                  <c:v>5.7699890136720455</c:v>
                </c:pt>
                <c:pt idx="5461">
                  <c:v>5.8999938964850003</c:v>
                </c:pt>
                <c:pt idx="5462">
                  <c:v>5.5499877929690342</c:v>
                </c:pt>
                <c:pt idx="5463">
                  <c:v>5.0799865722660229</c:v>
                </c:pt>
                <c:pt idx="5464">
                  <c:v>4.739990234375</c:v>
                </c:pt>
                <c:pt idx="5465">
                  <c:v>5.0899963378910229</c:v>
                </c:pt>
                <c:pt idx="5466">
                  <c:v>4.6399841308600003</c:v>
                </c:pt>
                <c:pt idx="5467">
                  <c:v>4.6399841308600003</c:v>
                </c:pt>
                <c:pt idx="5468">
                  <c:v>4.7099914550790345</c:v>
                </c:pt>
                <c:pt idx="5469">
                  <c:v>4.8299865722660229</c:v>
                </c:pt>
                <c:pt idx="5470">
                  <c:v>4.8099975585940342</c:v>
                </c:pt>
                <c:pt idx="5471">
                  <c:v>4.9800109863290345</c:v>
                </c:pt>
                <c:pt idx="5472">
                  <c:v>5.2200012207040345</c:v>
                </c:pt>
                <c:pt idx="5473">
                  <c:v>5.2999877929690342</c:v>
                </c:pt>
                <c:pt idx="5474">
                  <c:v>5.4100036621100003</c:v>
                </c:pt>
                <c:pt idx="5475">
                  <c:v>4.6499938964850003</c:v>
                </c:pt>
                <c:pt idx="5476">
                  <c:v>4.6399841308600003</c:v>
                </c:pt>
                <c:pt idx="5477">
                  <c:v>4.6399841308600003</c:v>
                </c:pt>
                <c:pt idx="5478">
                  <c:v>4.6399841308600003</c:v>
                </c:pt>
                <c:pt idx="5479">
                  <c:v>4.6499938964850003</c:v>
                </c:pt>
                <c:pt idx="5480">
                  <c:v>4.6499938964850003</c:v>
                </c:pt>
                <c:pt idx="5481">
                  <c:v>4.6399841308600003</c:v>
                </c:pt>
                <c:pt idx="5482">
                  <c:v>4.6399841308600003</c:v>
                </c:pt>
                <c:pt idx="5483">
                  <c:v>4.6399841308600003</c:v>
                </c:pt>
                <c:pt idx="5484">
                  <c:v>4.6399841308600003</c:v>
                </c:pt>
                <c:pt idx="5485">
                  <c:v>5.2999877929690342</c:v>
                </c:pt>
                <c:pt idx="5486">
                  <c:v>4.6499938964850003</c:v>
                </c:pt>
                <c:pt idx="5487">
                  <c:v>4.6499938964850003</c:v>
                </c:pt>
                <c:pt idx="5488">
                  <c:v>4.6499938964850003</c:v>
                </c:pt>
                <c:pt idx="5489">
                  <c:v>4.6499938964850003</c:v>
                </c:pt>
                <c:pt idx="5490">
                  <c:v>4.6499938964850003</c:v>
                </c:pt>
                <c:pt idx="5491">
                  <c:v>4.6499938964850003</c:v>
                </c:pt>
                <c:pt idx="5492">
                  <c:v>4.6499938964850003</c:v>
                </c:pt>
                <c:pt idx="5493">
                  <c:v>4.760009765625</c:v>
                </c:pt>
                <c:pt idx="5494">
                  <c:v>4.5899963378910229</c:v>
                </c:pt>
                <c:pt idx="5495">
                  <c:v>4.5899963378910229</c:v>
                </c:pt>
                <c:pt idx="5496">
                  <c:v>4.5899963378910229</c:v>
                </c:pt>
                <c:pt idx="5497">
                  <c:v>3.989990234375</c:v>
                </c:pt>
                <c:pt idx="5498">
                  <c:v>4.1900024414070458</c:v>
                </c:pt>
                <c:pt idx="5499">
                  <c:v>3.9800109863290345</c:v>
                </c:pt>
                <c:pt idx="5500">
                  <c:v>3.989990234375</c:v>
                </c:pt>
                <c:pt idx="5501">
                  <c:v>3.9800109863290345</c:v>
                </c:pt>
                <c:pt idx="5502">
                  <c:v>3.9800109863290345</c:v>
                </c:pt>
                <c:pt idx="5503">
                  <c:v>3.989990234375</c:v>
                </c:pt>
                <c:pt idx="5504">
                  <c:v>3.989990234375</c:v>
                </c:pt>
                <c:pt idx="5505">
                  <c:v>3.989990234375</c:v>
                </c:pt>
                <c:pt idx="5506">
                  <c:v>3.989990234375</c:v>
                </c:pt>
                <c:pt idx="5507">
                  <c:v>3.989990234375</c:v>
                </c:pt>
                <c:pt idx="5508">
                  <c:v>3.989990234375</c:v>
                </c:pt>
                <c:pt idx="5509">
                  <c:v>3.989990234375</c:v>
                </c:pt>
                <c:pt idx="5510">
                  <c:v>3.989990234375</c:v>
                </c:pt>
                <c:pt idx="5511">
                  <c:v>3.989990234375</c:v>
                </c:pt>
                <c:pt idx="5512">
                  <c:v>3.989990234375</c:v>
                </c:pt>
                <c:pt idx="5513">
                  <c:v>4.510009765625</c:v>
                </c:pt>
                <c:pt idx="5514">
                  <c:v>5.510009765625</c:v>
                </c:pt>
                <c:pt idx="5515">
                  <c:v>4.6199951171880116</c:v>
                </c:pt>
                <c:pt idx="5516">
                  <c:v>3.989990234375</c:v>
                </c:pt>
                <c:pt idx="5517">
                  <c:v>3.989990234375</c:v>
                </c:pt>
                <c:pt idx="5518">
                  <c:v>3.989990234375</c:v>
                </c:pt>
                <c:pt idx="5519">
                  <c:v>3.989990234375</c:v>
                </c:pt>
                <c:pt idx="5520">
                  <c:v>4.3999938964850003</c:v>
                </c:pt>
                <c:pt idx="5521">
                  <c:v>4.3200073242190342</c:v>
                </c:pt>
                <c:pt idx="5522">
                  <c:v>4.3800048828130116</c:v>
                </c:pt>
                <c:pt idx="5523">
                  <c:v>4.3099975585940342</c:v>
                </c:pt>
                <c:pt idx="5524">
                  <c:v>3.989990234375</c:v>
                </c:pt>
                <c:pt idx="5525">
                  <c:v>3.989990234375</c:v>
                </c:pt>
                <c:pt idx="5526">
                  <c:v>3.989990234375</c:v>
                </c:pt>
                <c:pt idx="5527">
                  <c:v>3.989990234375</c:v>
                </c:pt>
                <c:pt idx="5528">
                  <c:v>3.989990234375</c:v>
                </c:pt>
                <c:pt idx="5529">
                  <c:v>3.989990234375</c:v>
                </c:pt>
                <c:pt idx="5530">
                  <c:v>3.989990234375</c:v>
                </c:pt>
                <c:pt idx="5531">
                  <c:v>3.9800109863290345</c:v>
                </c:pt>
                <c:pt idx="5532">
                  <c:v>3.989990234375</c:v>
                </c:pt>
                <c:pt idx="5533">
                  <c:v>3.989990234375</c:v>
                </c:pt>
                <c:pt idx="5534">
                  <c:v>3.989990234375</c:v>
                </c:pt>
                <c:pt idx="5535">
                  <c:v>3.989990234375</c:v>
                </c:pt>
                <c:pt idx="5536">
                  <c:v>3.989990234375</c:v>
                </c:pt>
                <c:pt idx="5537">
                  <c:v>3.9800109863290345</c:v>
                </c:pt>
                <c:pt idx="5538">
                  <c:v>3.989990234375</c:v>
                </c:pt>
                <c:pt idx="5539">
                  <c:v>3.989990234375</c:v>
                </c:pt>
                <c:pt idx="5540">
                  <c:v>3.989990234375</c:v>
                </c:pt>
                <c:pt idx="5541">
                  <c:v>3.989990234375</c:v>
                </c:pt>
                <c:pt idx="5542">
                  <c:v>5.7699890136720455</c:v>
                </c:pt>
                <c:pt idx="5543">
                  <c:v>4.8699951171880116</c:v>
                </c:pt>
                <c:pt idx="5544">
                  <c:v>3.5199890136720455</c:v>
                </c:pt>
                <c:pt idx="5545">
                  <c:v>3.8800048828130116</c:v>
                </c:pt>
                <c:pt idx="5546">
                  <c:v>3.3500061035160229</c:v>
                </c:pt>
                <c:pt idx="5547">
                  <c:v>2.7200012207040345</c:v>
                </c:pt>
                <c:pt idx="5548">
                  <c:v>2.6099853515630116</c:v>
                </c:pt>
                <c:pt idx="5549">
                  <c:v>3.3599853515630116</c:v>
                </c:pt>
                <c:pt idx="5550">
                  <c:v>2.9299926757820458</c:v>
                </c:pt>
                <c:pt idx="5551">
                  <c:v>1.6199951171880116</c:v>
                </c:pt>
                <c:pt idx="5552">
                  <c:v>1.7999877929690342</c:v>
                </c:pt>
                <c:pt idx="5553">
                  <c:v>3.9199829101570458</c:v>
                </c:pt>
                <c:pt idx="5554">
                  <c:v>2.489990234375</c:v>
                </c:pt>
                <c:pt idx="5555">
                  <c:v>2.4299926757820458</c:v>
                </c:pt>
                <c:pt idx="5556">
                  <c:v>0.82000732421903422</c:v>
                </c:pt>
                <c:pt idx="5557">
                  <c:v>0.63000488281301159</c:v>
                </c:pt>
                <c:pt idx="5558">
                  <c:v>1.3200073242190342</c:v>
                </c:pt>
                <c:pt idx="5559">
                  <c:v>1.1499938964850003</c:v>
                </c:pt>
                <c:pt idx="5560">
                  <c:v>1.2300109863290345</c:v>
                </c:pt>
                <c:pt idx="5561">
                  <c:v>1.2200012207040345</c:v>
                </c:pt>
                <c:pt idx="5562">
                  <c:v>1.3899841308600003</c:v>
                </c:pt>
                <c:pt idx="5563">
                  <c:v>3.010009765625</c:v>
                </c:pt>
                <c:pt idx="5564">
                  <c:v>3.4800109863290345</c:v>
                </c:pt>
                <c:pt idx="5565">
                  <c:v>6.0700073242190342</c:v>
                </c:pt>
                <c:pt idx="5566">
                  <c:v>5.7999877929690342</c:v>
                </c:pt>
                <c:pt idx="5567">
                  <c:v>4.6399841308600003</c:v>
                </c:pt>
                <c:pt idx="5568">
                  <c:v>3.5199890136720455</c:v>
                </c:pt>
                <c:pt idx="5569">
                  <c:v>2.6999816894540345</c:v>
                </c:pt>
                <c:pt idx="5570">
                  <c:v>1.9199829101570458</c:v>
                </c:pt>
                <c:pt idx="5571">
                  <c:v>2.8200073242190342</c:v>
                </c:pt>
                <c:pt idx="5572">
                  <c:v>3.8599853515630116</c:v>
                </c:pt>
                <c:pt idx="5573">
                  <c:v>3.4800109863290345</c:v>
                </c:pt>
                <c:pt idx="5574">
                  <c:v>3.3699951171880116</c:v>
                </c:pt>
                <c:pt idx="5575">
                  <c:v>3.75</c:v>
                </c:pt>
                <c:pt idx="5576">
                  <c:v>2.9299926757820458</c:v>
                </c:pt>
                <c:pt idx="5577">
                  <c:v>2.5199890136720455</c:v>
                </c:pt>
                <c:pt idx="5578">
                  <c:v>2.4199829101570458</c:v>
                </c:pt>
                <c:pt idx="5579">
                  <c:v>3.3200073242190342</c:v>
                </c:pt>
                <c:pt idx="5580">
                  <c:v>2.1300048828130116</c:v>
                </c:pt>
                <c:pt idx="5581">
                  <c:v>2.260009765625</c:v>
                </c:pt>
                <c:pt idx="5582">
                  <c:v>3.1300048828130116</c:v>
                </c:pt>
                <c:pt idx="5583">
                  <c:v>3.010009765625</c:v>
                </c:pt>
                <c:pt idx="5584">
                  <c:v>2.5199890136720455</c:v>
                </c:pt>
                <c:pt idx="5585">
                  <c:v>2.989990234375</c:v>
                </c:pt>
                <c:pt idx="5586">
                  <c:v>3.1900024414070458</c:v>
                </c:pt>
                <c:pt idx="5587">
                  <c:v>2.3399963378910229</c:v>
                </c:pt>
                <c:pt idx="5588">
                  <c:v>2.1999816894540345</c:v>
                </c:pt>
                <c:pt idx="5589">
                  <c:v>2.0700073242190342</c:v>
                </c:pt>
                <c:pt idx="5590">
                  <c:v>1.0199890136720455</c:v>
                </c:pt>
                <c:pt idx="5591">
                  <c:v>1.010009765625</c:v>
                </c:pt>
                <c:pt idx="5592">
                  <c:v>4.75</c:v>
                </c:pt>
                <c:pt idx="5593">
                  <c:v>4.4499816894540345</c:v>
                </c:pt>
                <c:pt idx="5594">
                  <c:v>2.1999816894540345</c:v>
                </c:pt>
                <c:pt idx="5595">
                  <c:v>1.6000061035160229</c:v>
                </c:pt>
                <c:pt idx="5596">
                  <c:v>0.79000854492204553</c:v>
                </c:pt>
                <c:pt idx="5597">
                  <c:v>0.88000488281301159</c:v>
                </c:pt>
                <c:pt idx="5598">
                  <c:v>1.5700073242190342</c:v>
                </c:pt>
                <c:pt idx="5599">
                  <c:v>7.010009765625</c:v>
                </c:pt>
                <c:pt idx="5600">
                  <c:v>4.1799926757820458</c:v>
                </c:pt>
                <c:pt idx="5601">
                  <c:v>3.8599853515630116</c:v>
                </c:pt>
                <c:pt idx="5602">
                  <c:v>3.6999816894540345</c:v>
                </c:pt>
                <c:pt idx="5603">
                  <c:v>3.7900085449220455</c:v>
                </c:pt>
                <c:pt idx="5604">
                  <c:v>3.3599853515630116</c:v>
                </c:pt>
                <c:pt idx="5605">
                  <c:v>3.5599975585940342</c:v>
                </c:pt>
                <c:pt idx="5606">
                  <c:v>4.1699829101570458</c:v>
                </c:pt>
                <c:pt idx="5607">
                  <c:v>4.510009765625</c:v>
                </c:pt>
                <c:pt idx="5608">
                  <c:v>4.3800048828130116</c:v>
                </c:pt>
                <c:pt idx="5609">
                  <c:v>3.8399963378910229</c:v>
                </c:pt>
                <c:pt idx="5610">
                  <c:v>3.5700073242190342</c:v>
                </c:pt>
                <c:pt idx="5611">
                  <c:v>2.9100036621100003</c:v>
                </c:pt>
                <c:pt idx="5612">
                  <c:v>2.0400085449220455</c:v>
                </c:pt>
                <c:pt idx="5613">
                  <c:v>1.9499816894540345</c:v>
                </c:pt>
                <c:pt idx="5614">
                  <c:v>2.5400085449220455</c:v>
                </c:pt>
                <c:pt idx="5615">
                  <c:v>2.739990234375</c:v>
                </c:pt>
                <c:pt idx="5616">
                  <c:v>3.3599853515630116</c:v>
                </c:pt>
                <c:pt idx="5617">
                  <c:v>3.3299865722660229</c:v>
                </c:pt>
                <c:pt idx="5618">
                  <c:v>4.4499816894540345</c:v>
                </c:pt>
                <c:pt idx="5619">
                  <c:v>5.2300109863290345</c:v>
                </c:pt>
                <c:pt idx="5620">
                  <c:v>5.1600036621100003</c:v>
                </c:pt>
                <c:pt idx="5621">
                  <c:v>3.8999938964850003</c:v>
                </c:pt>
                <c:pt idx="5622">
                  <c:v>2.7200012207040345</c:v>
                </c:pt>
                <c:pt idx="5623">
                  <c:v>2.8500061035160229</c:v>
                </c:pt>
                <c:pt idx="5624">
                  <c:v>4.3200073242190342</c:v>
                </c:pt>
                <c:pt idx="5625">
                  <c:v>4.7900085449220455</c:v>
                </c:pt>
                <c:pt idx="5626">
                  <c:v>4.9100036621100003</c:v>
                </c:pt>
                <c:pt idx="5627">
                  <c:v>4.9700012207040345</c:v>
                </c:pt>
                <c:pt idx="5628">
                  <c:v>5.3800048828130116</c:v>
                </c:pt>
                <c:pt idx="5629">
                  <c:v>5.3999938964850003</c:v>
                </c:pt>
                <c:pt idx="5630">
                  <c:v>5.1499938964850003</c:v>
                </c:pt>
                <c:pt idx="5631">
                  <c:v>4.7799987792970455</c:v>
                </c:pt>
                <c:pt idx="5632">
                  <c:v>3.8999938964850003</c:v>
                </c:pt>
                <c:pt idx="5633">
                  <c:v>3.4700012207040345</c:v>
                </c:pt>
                <c:pt idx="5634">
                  <c:v>3.8899841308600003</c:v>
                </c:pt>
                <c:pt idx="5635">
                  <c:v>4.1399841308600003</c:v>
                </c:pt>
                <c:pt idx="5636">
                  <c:v>4.4199829101570458</c:v>
                </c:pt>
                <c:pt idx="5637">
                  <c:v>4.8099975585940342</c:v>
                </c:pt>
                <c:pt idx="5638">
                  <c:v>4.010009765625</c:v>
                </c:pt>
                <c:pt idx="5639">
                  <c:v>4.0299987792970455</c:v>
                </c:pt>
                <c:pt idx="5640">
                  <c:v>3.4400024414070458</c:v>
                </c:pt>
                <c:pt idx="5641">
                  <c:v>3.8999938964850003</c:v>
                </c:pt>
                <c:pt idx="5642">
                  <c:v>4.5299987792970455</c:v>
                </c:pt>
                <c:pt idx="5643">
                  <c:v>4.5599975585940342</c:v>
                </c:pt>
                <c:pt idx="5644">
                  <c:v>4.6600036621100003</c:v>
                </c:pt>
                <c:pt idx="5645">
                  <c:v>5.0400085449220455</c:v>
                </c:pt>
                <c:pt idx="5646">
                  <c:v>5.0799865722660229</c:v>
                </c:pt>
                <c:pt idx="5647">
                  <c:v>4.9100036621100003</c:v>
                </c:pt>
                <c:pt idx="5648">
                  <c:v>5.0899963378910229</c:v>
                </c:pt>
                <c:pt idx="5649">
                  <c:v>5.8200073242190342</c:v>
                </c:pt>
                <c:pt idx="5650">
                  <c:v>5.0199890136720455</c:v>
                </c:pt>
                <c:pt idx="5651">
                  <c:v>4.7200012207040345</c:v>
                </c:pt>
                <c:pt idx="5652">
                  <c:v>4.5400085449220455</c:v>
                </c:pt>
                <c:pt idx="5653">
                  <c:v>4.0400085449220455</c:v>
                </c:pt>
                <c:pt idx="5654">
                  <c:v>4.0899963378910229</c:v>
                </c:pt>
                <c:pt idx="5655">
                  <c:v>4.5899963378910229</c:v>
                </c:pt>
                <c:pt idx="5656">
                  <c:v>5.4499816894540345</c:v>
                </c:pt>
                <c:pt idx="5657">
                  <c:v>5.1399841308600003</c:v>
                </c:pt>
                <c:pt idx="5658">
                  <c:v>5.3099975585940342</c:v>
                </c:pt>
                <c:pt idx="5659">
                  <c:v>4.8899841308600003</c:v>
                </c:pt>
                <c:pt idx="5660">
                  <c:v>4.4299926757820458</c:v>
                </c:pt>
                <c:pt idx="5661">
                  <c:v>4.2300109863290345</c:v>
                </c:pt>
                <c:pt idx="5662">
                  <c:v>4.8899841308600003</c:v>
                </c:pt>
                <c:pt idx="5663">
                  <c:v>5.3299865722660229</c:v>
                </c:pt>
                <c:pt idx="5664">
                  <c:v>5.3899841308600003</c:v>
                </c:pt>
                <c:pt idx="5665">
                  <c:v>5.0499877929690342</c:v>
                </c:pt>
                <c:pt idx="5666">
                  <c:v>4.4599914550790345</c:v>
                </c:pt>
                <c:pt idx="5667">
                  <c:v>2.0199890136720455</c:v>
                </c:pt>
                <c:pt idx="5668">
                  <c:v>5.1199951171880116</c:v>
                </c:pt>
                <c:pt idx="5669">
                  <c:v>5.3399963378910229</c:v>
                </c:pt>
                <c:pt idx="5670">
                  <c:v>5.4400024414070458</c:v>
                </c:pt>
                <c:pt idx="5671">
                  <c:v>5.5599975585940342</c:v>
                </c:pt>
                <c:pt idx="5672">
                  <c:v>5.4800109863290345</c:v>
                </c:pt>
                <c:pt idx="5673">
                  <c:v>5.1699829101570458</c:v>
                </c:pt>
                <c:pt idx="5674">
                  <c:v>5.2699890136720455</c:v>
                </c:pt>
                <c:pt idx="5675">
                  <c:v>5.5799865722660229</c:v>
                </c:pt>
                <c:pt idx="5676">
                  <c:v>5.9800109863290345</c:v>
                </c:pt>
                <c:pt idx="5677">
                  <c:v>5.7900085449220455</c:v>
                </c:pt>
                <c:pt idx="5678">
                  <c:v>5.6499938964850003</c:v>
                </c:pt>
                <c:pt idx="5679">
                  <c:v>5.4400024414070458</c:v>
                </c:pt>
                <c:pt idx="5680">
                  <c:v>4.9700012207040345</c:v>
                </c:pt>
                <c:pt idx="5681">
                  <c:v>4.8099975585940342</c:v>
                </c:pt>
                <c:pt idx="5682">
                  <c:v>5.5599975585940342</c:v>
                </c:pt>
                <c:pt idx="5683">
                  <c:v>6.0899963378910229</c:v>
                </c:pt>
                <c:pt idx="5684">
                  <c:v>6.1900024414070458</c:v>
                </c:pt>
                <c:pt idx="5685">
                  <c:v>6.1499938964850003</c:v>
                </c:pt>
                <c:pt idx="5686">
                  <c:v>6.0400085449220455</c:v>
                </c:pt>
                <c:pt idx="5687">
                  <c:v>5.8699951171880116</c:v>
                </c:pt>
                <c:pt idx="5688">
                  <c:v>5.5499877929690342</c:v>
                </c:pt>
                <c:pt idx="5689">
                  <c:v>5.2900085449220455</c:v>
                </c:pt>
                <c:pt idx="5690">
                  <c:v>5.4299926757820458</c:v>
                </c:pt>
                <c:pt idx="5691">
                  <c:v>5.489990234375</c:v>
                </c:pt>
                <c:pt idx="5692">
                  <c:v>5.7799987792970455</c:v>
                </c:pt>
                <c:pt idx="5693">
                  <c:v>5.7900085449220455</c:v>
                </c:pt>
                <c:pt idx="5694">
                  <c:v>5.9199829101570458</c:v>
                </c:pt>
                <c:pt idx="5695">
                  <c:v>5.6999816894540345</c:v>
                </c:pt>
                <c:pt idx="5696">
                  <c:v>5.7300109863290345</c:v>
                </c:pt>
                <c:pt idx="5697">
                  <c:v>6.1300048828130116</c:v>
                </c:pt>
                <c:pt idx="5698">
                  <c:v>6.0799865722660229</c:v>
                </c:pt>
                <c:pt idx="5699">
                  <c:v>5.6699829101570458</c:v>
                </c:pt>
                <c:pt idx="5700">
                  <c:v>6.0199890136720455</c:v>
                </c:pt>
                <c:pt idx="5701">
                  <c:v>6.25</c:v>
                </c:pt>
                <c:pt idx="5702">
                  <c:v>6.5400085449220455</c:v>
                </c:pt>
                <c:pt idx="5703">
                  <c:v>6.3399963378910229</c:v>
                </c:pt>
                <c:pt idx="5704">
                  <c:v>6.0899963378910229</c:v>
                </c:pt>
                <c:pt idx="5705">
                  <c:v>5.6999816894540345</c:v>
                </c:pt>
                <c:pt idx="5706">
                  <c:v>5.9700012207040345</c:v>
                </c:pt>
                <c:pt idx="5707">
                  <c:v>6.4299926757820458</c:v>
                </c:pt>
                <c:pt idx="5708">
                  <c:v>6.1600036621100003</c:v>
                </c:pt>
                <c:pt idx="5709">
                  <c:v>6.3800048828130116</c:v>
                </c:pt>
                <c:pt idx="5710">
                  <c:v>6.1499938964850003</c:v>
                </c:pt>
                <c:pt idx="5711">
                  <c:v>5.9599914550790345</c:v>
                </c:pt>
                <c:pt idx="5712">
                  <c:v>5.9299926757820458</c:v>
                </c:pt>
                <c:pt idx="5713">
                  <c:v>5.8500061035160229</c:v>
                </c:pt>
                <c:pt idx="5714">
                  <c:v>5.6499938964850003</c:v>
                </c:pt>
                <c:pt idx="5715">
                  <c:v>5.8099975585940342</c:v>
                </c:pt>
                <c:pt idx="5716">
                  <c:v>6.0400085449220455</c:v>
                </c:pt>
                <c:pt idx="5717">
                  <c:v>6.0700073242190342</c:v>
                </c:pt>
                <c:pt idx="5718">
                  <c:v>6.4199829101570458</c:v>
                </c:pt>
                <c:pt idx="5719">
                  <c:v>6.3800048828130116</c:v>
                </c:pt>
                <c:pt idx="5720">
                  <c:v>6.3299865722660229</c:v>
                </c:pt>
                <c:pt idx="5721">
                  <c:v>6.6099853515630116</c:v>
                </c:pt>
                <c:pt idx="5722">
                  <c:v>6.0299987792970455</c:v>
                </c:pt>
                <c:pt idx="5723">
                  <c:v>6.3899841308600003</c:v>
                </c:pt>
                <c:pt idx="5724">
                  <c:v>6.6300048828130116</c:v>
                </c:pt>
                <c:pt idx="5725">
                  <c:v>6.4800109863290345</c:v>
                </c:pt>
                <c:pt idx="5726">
                  <c:v>6.4499816894540345</c:v>
                </c:pt>
                <c:pt idx="5727">
                  <c:v>6.4299926757820458</c:v>
                </c:pt>
                <c:pt idx="5728">
                  <c:v>6.5</c:v>
                </c:pt>
                <c:pt idx="5729">
                  <c:v>6.2099914550790345</c:v>
                </c:pt>
                <c:pt idx="5730">
                  <c:v>6.2099914550790345</c:v>
                </c:pt>
                <c:pt idx="5731">
                  <c:v>6.1900024414070458</c:v>
                </c:pt>
                <c:pt idx="5732">
                  <c:v>6.5</c:v>
                </c:pt>
                <c:pt idx="5733">
                  <c:v>6.25</c:v>
                </c:pt>
                <c:pt idx="5734">
                  <c:v>6.1699829101570458</c:v>
                </c:pt>
                <c:pt idx="5735">
                  <c:v>6.0199890136720455</c:v>
                </c:pt>
                <c:pt idx="5736">
                  <c:v>6.1499938964850003</c:v>
                </c:pt>
                <c:pt idx="5737">
                  <c:v>6.1499938964850003</c:v>
                </c:pt>
                <c:pt idx="5738">
                  <c:v>5.8299865722660229</c:v>
                </c:pt>
                <c:pt idx="5739">
                  <c:v>6.2999877929690342</c:v>
                </c:pt>
                <c:pt idx="5740">
                  <c:v>6.4100036621100003</c:v>
                </c:pt>
                <c:pt idx="5741">
                  <c:v>6.4499816894540345</c:v>
                </c:pt>
                <c:pt idx="5742">
                  <c:v>6.3200073242190342</c:v>
                </c:pt>
                <c:pt idx="5743">
                  <c:v>6.4499816894540345</c:v>
                </c:pt>
                <c:pt idx="5744">
                  <c:v>6.4199829101570458</c:v>
                </c:pt>
                <c:pt idx="5745">
                  <c:v>6.2999877929690342</c:v>
                </c:pt>
                <c:pt idx="5746">
                  <c:v>6.3599853515630116</c:v>
                </c:pt>
                <c:pt idx="5747">
                  <c:v>6</c:v>
                </c:pt>
                <c:pt idx="5748">
                  <c:v>6.3899841308600003</c:v>
                </c:pt>
                <c:pt idx="5749">
                  <c:v>6.1499938964850003</c:v>
                </c:pt>
                <c:pt idx="5750">
                  <c:v>6.0199890136720455</c:v>
                </c:pt>
                <c:pt idx="5751">
                  <c:v>5.9299926757820458</c:v>
                </c:pt>
                <c:pt idx="5752">
                  <c:v>6.1799926757820458</c:v>
                </c:pt>
                <c:pt idx="5753">
                  <c:v>6.25</c:v>
                </c:pt>
                <c:pt idx="5754">
                  <c:v>6.260009765625</c:v>
                </c:pt>
                <c:pt idx="5755">
                  <c:v>6.4100036621100003</c:v>
                </c:pt>
                <c:pt idx="5756">
                  <c:v>6.5599975585940342</c:v>
                </c:pt>
                <c:pt idx="5757">
                  <c:v>6.3999938964850003</c:v>
                </c:pt>
                <c:pt idx="5758">
                  <c:v>6.3800048828130116</c:v>
                </c:pt>
                <c:pt idx="5759">
                  <c:v>6.5499877929690342</c:v>
                </c:pt>
                <c:pt idx="5760">
                  <c:v>5.9599914550790345</c:v>
                </c:pt>
                <c:pt idx="5761">
                  <c:v>6.0700073242190342</c:v>
                </c:pt>
                <c:pt idx="5762">
                  <c:v>5.760009765625</c:v>
                </c:pt>
                <c:pt idx="5763">
                  <c:v>5.7799987792970455</c:v>
                </c:pt>
                <c:pt idx="5764">
                  <c:v>5.8999938964850003</c:v>
                </c:pt>
                <c:pt idx="5765">
                  <c:v>6.239990234375</c:v>
                </c:pt>
                <c:pt idx="5766">
                  <c:v>6.2099914550790345</c:v>
                </c:pt>
                <c:pt idx="5767">
                  <c:v>5.8599853515630116</c:v>
                </c:pt>
                <c:pt idx="5768">
                  <c:v>5.7300109863290345</c:v>
                </c:pt>
                <c:pt idx="5769">
                  <c:v>6.010009765625</c:v>
                </c:pt>
                <c:pt idx="5770">
                  <c:v>6.3599853515630116</c:v>
                </c:pt>
                <c:pt idx="5771">
                  <c:v>6.4700012207040345</c:v>
                </c:pt>
                <c:pt idx="5772">
                  <c:v>6.3899841308600003</c:v>
                </c:pt>
                <c:pt idx="5773">
                  <c:v>6.3599853515630116</c:v>
                </c:pt>
                <c:pt idx="5774">
                  <c:v>6.6900024414070458</c:v>
                </c:pt>
                <c:pt idx="5775">
                  <c:v>6.6399841308600003</c:v>
                </c:pt>
                <c:pt idx="5776">
                  <c:v>6.6099853515630116</c:v>
                </c:pt>
                <c:pt idx="5777">
                  <c:v>6.1799926757820458</c:v>
                </c:pt>
                <c:pt idx="5778">
                  <c:v>5.75</c:v>
                </c:pt>
                <c:pt idx="5779">
                  <c:v>6.1699829101570458</c:v>
                </c:pt>
                <c:pt idx="5780">
                  <c:v>6.6199951171880116</c:v>
                </c:pt>
                <c:pt idx="5781">
                  <c:v>6.6399841308600003</c:v>
                </c:pt>
                <c:pt idx="5782">
                  <c:v>5.8299865722660229</c:v>
                </c:pt>
                <c:pt idx="5783">
                  <c:v>5.5599975585940342</c:v>
                </c:pt>
                <c:pt idx="5784">
                  <c:v>5.8999938964850003</c:v>
                </c:pt>
                <c:pt idx="5785">
                  <c:v>5.8899841308600003</c:v>
                </c:pt>
                <c:pt idx="5786">
                  <c:v>5.9299926757820458</c:v>
                </c:pt>
                <c:pt idx="5787">
                  <c:v>6.0400085449220455</c:v>
                </c:pt>
                <c:pt idx="5788">
                  <c:v>6.2300109863290345</c:v>
                </c:pt>
                <c:pt idx="5789">
                  <c:v>6.2200012207040345</c:v>
                </c:pt>
                <c:pt idx="5790">
                  <c:v>6.239990234375</c:v>
                </c:pt>
                <c:pt idx="5791">
                  <c:v>6.0299987792970455</c:v>
                </c:pt>
                <c:pt idx="5792">
                  <c:v>6.0499877929690342</c:v>
                </c:pt>
                <c:pt idx="5793">
                  <c:v>6.0899963378910229</c:v>
                </c:pt>
                <c:pt idx="5794">
                  <c:v>6.2900085449220455</c:v>
                </c:pt>
                <c:pt idx="5795">
                  <c:v>5.8699951171880116</c:v>
                </c:pt>
                <c:pt idx="5796">
                  <c:v>6.4599914550790345</c:v>
                </c:pt>
                <c:pt idx="5797">
                  <c:v>5.9100036621100003</c:v>
                </c:pt>
                <c:pt idx="5798">
                  <c:v>5.6600036621100003</c:v>
                </c:pt>
                <c:pt idx="5799">
                  <c:v>5.6699829101570458</c:v>
                </c:pt>
                <c:pt idx="5800">
                  <c:v>5.6699829101570458</c:v>
                </c:pt>
                <c:pt idx="5801">
                  <c:v>5.7200012207040345</c:v>
                </c:pt>
                <c:pt idx="5802">
                  <c:v>5.8800048828130116</c:v>
                </c:pt>
                <c:pt idx="5803">
                  <c:v>5.9299926757820458</c:v>
                </c:pt>
                <c:pt idx="5804">
                  <c:v>5.6999816894540345</c:v>
                </c:pt>
                <c:pt idx="5805">
                  <c:v>5.75</c:v>
                </c:pt>
                <c:pt idx="5806">
                  <c:v>5.8800048828130116</c:v>
                </c:pt>
                <c:pt idx="5807">
                  <c:v>6.0499877929690342</c:v>
                </c:pt>
                <c:pt idx="5808">
                  <c:v>6.0199890136720455</c:v>
                </c:pt>
                <c:pt idx="5809">
                  <c:v>5.5400085449220455</c:v>
                </c:pt>
                <c:pt idx="5810">
                  <c:v>5.6399841308600003</c:v>
                </c:pt>
                <c:pt idx="5811">
                  <c:v>5.6799926757820458</c:v>
                </c:pt>
                <c:pt idx="5812">
                  <c:v>5.75</c:v>
                </c:pt>
                <c:pt idx="5813">
                  <c:v>5.8599853515630116</c:v>
                </c:pt>
                <c:pt idx="5814">
                  <c:v>6.1799926757820458</c:v>
                </c:pt>
                <c:pt idx="5815">
                  <c:v>6.3800048828130116</c:v>
                </c:pt>
                <c:pt idx="5816">
                  <c:v>6.5899963378910229</c:v>
                </c:pt>
                <c:pt idx="5817">
                  <c:v>6.5199890136720455</c:v>
                </c:pt>
                <c:pt idx="5818">
                  <c:v>6.1300048828130116</c:v>
                </c:pt>
                <c:pt idx="5819">
                  <c:v>6.010009765625</c:v>
                </c:pt>
                <c:pt idx="5820">
                  <c:v>6.2799987792970455</c:v>
                </c:pt>
                <c:pt idx="5821">
                  <c:v>5.6499938964850003</c:v>
                </c:pt>
                <c:pt idx="5822">
                  <c:v>5.5199890136720455</c:v>
                </c:pt>
                <c:pt idx="5823">
                  <c:v>5.5599975585940342</c:v>
                </c:pt>
                <c:pt idx="5824">
                  <c:v>5.6300048828130116</c:v>
                </c:pt>
                <c:pt idx="5825">
                  <c:v>5.7200012207040345</c:v>
                </c:pt>
                <c:pt idx="5826">
                  <c:v>5.8399963378910229</c:v>
                </c:pt>
                <c:pt idx="5827">
                  <c:v>5.7699890136720455</c:v>
                </c:pt>
                <c:pt idx="5828">
                  <c:v>5.7699890136720455</c:v>
                </c:pt>
                <c:pt idx="5829">
                  <c:v>4.9800109863290345</c:v>
                </c:pt>
                <c:pt idx="5830">
                  <c:v>5.8599853515630116</c:v>
                </c:pt>
                <c:pt idx="5831">
                  <c:v>5.1999816894540345</c:v>
                </c:pt>
                <c:pt idx="5832">
                  <c:v>5.3699951171880116</c:v>
                </c:pt>
                <c:pt idx="5833">
                  <c:v>5.3099975585940342</c:v>
                </c:pt>
                <c:pt idx="5834">
                  <c:v>5.4700012207040345</c:v>
                </c:pt>
                <c:pt idx="5835">
                  <c:v>5.4199829101570458</c:v>
                </c:pt>
                <c:pt idx="5836">
                  <c:v>5.0599975585940342</c:v>
                </c:pt>
                <c:pt idx="5837">
                  <c:v>5.5700073242190342</c:v>
                </c:pt>
                <c:pt idx="5838">
                  <c:v>5.7900085449220455</c:v>
                </c:pt>
                <c:pt idx="5839">
                  <c:v>5.4599914550790345</c:v>
                </c:pt>
                <c:pt idx="5840">
                  <c:v>5.8099975585940342</c:v>
                </c:pt>
                <c:pt idx="5841">
                  <c:v>6.7300109863290345</c:v>
                </c:pt>
                <c:pt idx="5842">
                  <c:v>6.9499816894540345</c:v>
                </c:pt>
                <c:pt idx="5843">
                  <c:v>6.1799926757820458</c:v>
                </c:pt>
                <c:pt idx="5844">
                  <c:v>5.5</c:v>
                </c:pt>
                <c:pt idx="5845">
                  <c:v>5.1099853515630116</c:v>
                </c:pt>
                <c:pt idx="5846">
                  <c:v>5.489990234375</c:v>
                </c:pt>
                <c:pt idx="5847">
                  <c:v>4.9700012207040345</c:v>
                </c:pt>
                <c:pt idx="5848">
                  <c:v>4.6699829101570458</c:v>
                </c:pt>
                <c:pt idx="5849">
                  <c:v>5.1399841308600003</c:v>
                </c:pt>
                <c:pt idx="5850">
                  <c:v>6.5700073242190342</c:v>
                </c:pt>
                <c:pt idx="5851">
                  <c:v>6.7699890136720455</c:v>
                </c:pt>
                <c:pt idx="5852">
                  <c:v>6.7300109863290345</c:v>
                </c:pt>
                <c:pt idx="5853">
                  <c:v>6.5700073242190342</c:v>
                </c:pt>
                <c:pt idx="5854">
                  <c:v>6.1900024414070458</c:v>
                </c:pt>
                <c:pt idx="5855">
                  <c:v>5.7300109863290345</c:v>
                </c:pt>
                <c:pt idx="5856">
                  <c:v>5.3299865722660229</c:v>
                </c:pt>
                <c:pt idx="5857">
                  <c:v>5.510009765625</c:v>
                </c:pt>
                <c:pt idx="5858">
                  <c:v>5.8899841308600003</c:v>
                </c:pt>
                <c:pt idx="5859">
                  <c:v>5.8699951171880116</c:v>
                </c:pt>
                <c:pt idx="5860">
                  <c:v>6.0299987792970455</c:v>
                </c:pt>
                <c:pt idx="5861">
                  <c:v>5.8500061035160229</c:v>
                </c:pt>
                <c:pt idx="5862">
                  <c:v>5.760009765625</c:v>
                </c:pt>
                <c:pt idx="5863">
                  <c:v>5.1399841308600003</c:v>
                </c:pt>
                <c:pt idx="5864">
                  <c:v>4.6799926757820458</c:v>
                </c:pt>
                <c:pt idx="5865">
                  <c:v>2.6999816894540345</c:v>
                </c:pt>
                <c:pt idx="5866">
                  <c:v>2.760009765625</c:v>
                </c:pt>
                <c:pt idx="5867">
                  <c:v>3.8200073242190342</c:v>
                </c:pt>
                <c:pt idx="5868">
                  <c:v>4.5199890136720455</c:v>
                </c:pt>
                <c:pt idx="5869">
                  <c:v>4.739990234375</c:v>
                </c:pt>
                <c:pt idx="5870">
                  <c:v>5.2300109863290345</c:v>
                </c:pt>
                <c:pt idx="5871">
                  <c:v>6.3099975585940342</c:v>
                </c:pt>
                <c:pt idx="5872">
                  <c:v>6.5899963378910229</c:v>
                </c:pt>
                <c:pt idx="5873">
                  <c:v>5.7799987792970455</c:v>
                </c:pt>
                <c:pt idx="5874">
                  <c:v>5.2099914550790345</c:v>
                </c:pt>
                <c:pt idx="5875">
                  <c:v>4.8599853515630116</c:v>
                </c:pt>
                <c:pt idx="5876">
                  <c:v>4.739990234375</c:v>
                </c:pt>
                <c:pt idx="5877">
                  <c:v>3.9400024414070458</c:v>
                </c:pt>
                <c:pt idx="5878">
                  <c:v>4.5599975585940342</c:v>
                </c:pt>
                <c:pt idx="5879">
                  <c:v>4.6699829101570458</c:v>
                </c:pt>
                <c:pt idx="5880">
                  <c:v>5.260009765625</c:v>
                </c:pt>
                <c:pt idx="5881">
                  <c:v>5.1699829101570458</c:v>
                </c:pt>
                <c:pt idx="5882">
                  <c:v>5.5799865722660229</c:v>
                </c:pt>
                <c:pt idx="5883">
                  <c:v>5.5899963378910229</c:v>
                </c:pt>
                <c:pt idx="5884">
                  <c:v>5.8599853515630116</c:v>
                </c:pt>
                <c:pt idx="5885">
                  <c:v>4.6699829101570458</c:v>
                </c:pt>
                <c:pt idx="5886">
                  <c:v>5.1999816894540345</c:v>
                </c:pt>
                <c:pt idx="5887">
                  <c:v>5.6199951171880116</c:v>
                </c:pt>
                <c:pt idx="5888">
                  <c:v>5.1199951171880116</c:v>
                </c:pt>
                <c:pt idx="5889">
                  <c:v>4.4299926757820458</c:v>
                </c:pt>
                <c:pt idx="5890">
                  <c:v>3.5799865722660229</c:v>
                </c:pt>
                <c:pt idx="5891">
                  <c:v>3.6699829101570458</c:v>
                </c:pt>
                <c:pt idx="5892">
                  <c:v>4.3599853515630116</c:v>
                </c:pt>
                <c:pt idx="5893">
                  <c:v>3.8999938964850003</c:v>
                </c:pt>
                <c:pt idx="5894">
                  <c:v>3.5</c:v>
                </c:pt>
                <c:pt idx="5895">
                  <c:v>3.239990234375</c:v>
                </c:pt>
                <c:pt idx="5896">
                  <c:v>3.7300109863290345</c:v>
                </c:pt>
                <c:pt idx="5897">
                  <c:v>3.75</c:v>
                </c:pt>
                <c:pt idx="5898">
                  <c:v>4.0299987792970455</c:v>
                </c:pt>
                <c:pt idx="5899">
                  <c:v>3.2699890136720455</c:v>
                </c:pt>
                <c:pt idx="5900">
                  <c:v>3.5400085449220455</c:v>
                </c:pt>
                <c:pt idx="5901">
                  <c:v>3.8500061035160229</c:v>
                </c:pt>
                <c:pt idx="5902">
                  <c:v>4.3699951171880116</c:v>
                </c:pt>
                <c:pt idx="5903">
                  <c:v>4.9299926757820458</c:v>
                </c:pt>
                <c:pt idx="5904">
                  <c:v>6.1000061035160229</c:v>
                </c:pt>
                <c:pt idx="5905">
                  <c:v>5.239990234375</c:v>
                </c:pt>
                <c:pt idx="5906">
                  <c:v>4.2099914550790345</c:v>
                </c:pt>
                <c:pt idx="5907">
                  <c:v>5.2699890136720455</c:v>
                </c:pt>
                <c:pt idx="5908">
                  <c:v>4.6199951171880116</c:v>
                </c:pt>
                <c:pt idx="5909">
                  <c:v>2.3999938964850003</c:v>
                </c:pt>
                <c:pt idx="5910">
                  <c:v>2.1799926757820458</c:v>
                </c:pt>
                <c:pt idx="5911">
                  <c:v>3.5499877929690342</c:v>
                </c:pt>
                <c:pt idx="5912">
                  <c:v>5.3200073242190342</c:v>
                </c:pt>
                <c:pt idx="5913">
                  <c:v>4.5599975585940342</c:v>
                </c:pt>
                <c:pt idx="5914">
                  <c:v>4.1300048828130116</c:v>
                </c:pt>
                <c:pt idx="5915">
                  <c:v>3.8999938964850003</c:v>
                </c:pt>
                <c:pt idx="5916">
                  <c:v>3.7200012207040345</c:v>
                </c:pt>
                <c:pt idx="5917">
                  <c:v>4.3899841308600003</c:v>
                </c:pt>
                <c:pt idx="5918">
                  <c:v>4.4499816894540345</c:v>
                </c:pt>
                <c:pt idx="5919">
                  <c:v>4.760009765625</c:v>
                </c:pt>
                <c:pt idx="5920">
                  <c:v>4.9299926757820458</c:v>
                </c:pt>
                <c:pt idx="5921">
                  <c:v>4.7200012207040345</c:v>
                </c:pt>
                <c:pt idx="5922">
                  <c:v>3.7300109863290345</c:v>
                </c:pt>
                <c:pt idx="5923">
                  <c:v>3.9299926757820458</c:v>
                </c:pt>
                <c:pt idx="5924">
                  <c:v>4.3800048828130116</c:v>
                </c:pt>
                <c:pt idx="5925">
                  <c:v>5.4700012207040345</c:v>
                </c:pt>
                <c:pt idx="5926">
                  <c:v>5.989990234375</c:v>
                </c:pt>
                <c:pt idx="5927">
                  <c:v>5.7099914550790345</c:v>
                </c:pt>
                <c:pt idx="5928">
                  <c:v>4.4299926757820458</c:v>
                </c:pt>
                <c:pt idx="5929">
                  <c:v>3.3099975585940342</c:v>
                </c:pt>
                <c:pt idx="5930">
                  <c:v>3.7799987792970455</c:v>
                </c:pt>
                <c:pt idx="5931">
                  <c:v>3.7900085449220455</c:v>
                </c:pt>
                <c:pt idx="5932">
                  <c:v>4.0400085449220455</c:v>
                </c:pt>
                <c:pt idx="5933">
                  <c:v>5.7099914550790345</c:v>
                </c:pt>
                <c:pt idx="5934">
                  <c:v>5.9599914550790345</c:v>
                </c:pt>
                <c:pt idx="5935">
                  <c:v>5.3599853515630116</c:v>
                </c:pt>
                <c:pt idx="5936">
                  <c:v>5.0499877929690342</c:v>
                </c:pt>
                <c:pt idx="5937">
                  <c:v>4.8099975585940342</c:v>
                </c:pt>
                <c:pt idx="5938">
                  <c:v>4.6199951171880116</c:v>
                </c:pt>
                <c:pt idx="5939">
                  <c:v>3.3800048828130116</c:v>
                </c:pt>
                <c:pt idx="5940">
                  <c:v>2.9199829101570458</c:v>
                </c:pt>
                <c:pt idx="5941">
                  <c:v>3.0899963378910229</c:v>
                </c:pt>
                <c:pt idx="5942">
                  <c:v>3.4800109863290345</c:v>
                </c:pt>
                <c:pt idx="5943">
                  <c:v>4.1999816894540345</c:v>
                </c:pt>
                <c:pt idx="5944">
                  <c:v>4.1600036621100003</c:v>
                </c:pt>
                <c:pt idx="5945">
                  <c:v>4.1900024414070458</c:v>
                </c:pt>
                <c:pt idx="5946">
                  <c:v>5.2099914550790345</c:v>
                </c:pt>
                <c:pt idx="5947">
                  <c:v>4.8099975585940342</c:v>
                </c:pt>
                <c:pt idx="5948">
                  <c:v>4.6999816894540345</c:v>
                </c:pt>
                <c:pt idx="5949">
                  <c:v>5.6699829101570458</c:v>
                </c:pt>
                <c:pt idx="5950">
                  <c:v>4.9800109863290345</c:v>
                </c:pt>
                <c:pt idx="5951">
                  <c:v>4.1000061035160229</c:v>
                </c:pt>
                <c:pt idx="5952">
                  <c:v>3.6799926757820458</c:v>
                </c:pt>
                <c:pt idx="5953">
                  <c:v>2.7799987792970455</c:v>
                </c:pt>
                <c:pt idx="5954">
                  <c:v>4.3299865722660229</c:v>
                </c:pt>
                <c:pt idx="5955">
                  <c:v>4.9599914550790345</c:v>
                </c:pt>
                <c:pt idx="5956">
                  <c:v>4.5899963378910229</c:v>
                </c:pt>
                <c:pt idx="5957">
                  <c:v>4.0400085449220455</c:v>
                </c:pt>
                <c:pt idx="5958">
                  <c:v>1.0599975585940342</c:v>
                </c:pt>
                <c:pt idx="5959">
                  <c:v>1.1999816894540345</c:v>
                </c:pt>
                <c:pt idx="5960">
                  <c:v>2.1799926757820458</c:v>
                </c:pt>
                <c:pt idx="5961">
                  <c:v>2.6600036621100003</c:v>
                </c:pt>
                <c:pt idx="5962">
                  <c:v>2.5299987792970455</c:v>
                </c:pt>
                <c:pt idx="5963">
                  <c:v>2.6600036621100003</c:v>
                </c:pt>
                <c:pt idx="5964">
                  <c:v>3.2699890136720455</c:v>
                </c:pt>
                <c:pt idx="5965">
                  <c:v>4.1600036621100003</c:v>
                </c:pt>
                <c:pt idx="5966">
                  <c:v>4.260009765625</c:v>
                </c:pt>
                <c:pt idx="5967">
                  <c:v>4.239990234375</c:v>
                </c:pt>
                <c:pt idx="5968">
                  <c:v>3.75</c:v>
                </c:pt>
                <c:pt idx="5969">
                  <c:v>3.0199890136720455</c:v>
                </c:pt>
                <c:pt idx="5970">
                  <c:v>4.0499877929690342</c:v>
                </c:pt>
                <c:pt idx="5971">
                  <c:v>3.3500061035160229</c:v>
                </c:pt>
                <c:pt idx="5972">
                  <c:v>3.239990234375</c:v>
                </c:pt>
                <c:pt idx="5973">
                  <c:v>5.7699890136720455</c:v>
                </c:pt>
                <c:pt idx="5974">
                  <c:v>6.1600036621100003</c:v>
                </c:pt>
                <c:pt idx="5975">
                  <c:v>6.6300048828130116</c:v>
                </c:pt>
                <c:pt idx="5976">
                  <c:v>7.25</c:v>
                </c:pt>
                <c:pt idx="5977">
                  <c:v>7.4499816894540345</c:v>
                </c:pt>
                <c:pt idx="5978">
                  <c:v>6.4700012207040345</c:v>
                </c:pt>
                <c:pt idx="5979">
                  <c:v>5.8599853515630116</c:v>
                </c:pt>
                <c:pt idx="5980">
                  <c:v>5.1199951171880116</c:v>
                </c:pt>
                <c:pt idx="5981">
                  <c:v>5.25</c:v>
                </c:pt>
                <c:pt idx="5982">
                  <c:v>5.3599853515630116</c:v>
                </c:pt>
                <c:pt idx="5983">
                  <c:v>4.6900024414070458</c:v>
                </c:pt>
                <c:pt idx="5984">
                  <c:v>4.6999816894540345</c:v>
                </c:pt>
                <c:pt idx="5985">
                  <c:v>5.1099853515630116</c:v>
                </c:pt>
                <c:pt idx="5986">
                  <c:v>4.7799987792970455</c:v>
                </c:pt>
                <c:pt idx="5987">
                  <c:v>4.8399963378910229</c:v>
                </c:pt>
                <c:pt idx="5988">
                  <c:v>4.3299865722660229</c:v>
                </c:pt>
                <c:pt idx="5989">
                  <c:v>4.7999877929690342</c:v>
                </c:pt>
                <c:pt idx="5990">
                  <c:v>5.0700073242190342</c:v>
                </c:pt>
                <c:pt idx="5991">
                  <c:v>4.4599914550790345</c:v>
                </c:pt>
                <c:pt idx="5992">
                  <c:v>4.5299987792970455</c:v>
                </c:pt>
                <c:pt idx="5993">
                  <c:v>4.9299926757820458</c:v>
                </c:pt>
                <c:pt idx="5994">
                  <c:v>4.5899963378910229</c:v>
                </c:pt>
                <c:pt idx="5995">
                  <c:v>4.2099914550790345</c:v>
                </c:pt>
                <c:pt idx="5996">
                  <c:v>4.1600036621100003</c:v>
                </c:pt>
                <c:pt idx="5997">
                  <c:v>3.989990234375</c:v>
                </c:pt>
                <c:pt idx="5998">
                  <c:v>4.0899963378910229</c:v>
                </c:pt>
                <c:pt idx="5999">
                  <c:v>4.2900085449220455</c:v>
                </c:pt>
                <c:pt idx="6000">
                  <c:v>4.1300048828130116</c:v>
                </c:pt>
                <c:pt idx="6001">
                  <c:v>3.8299865722660229</c:v>
                </c:pt>
                <c:pt idx="6002">
                  <c:v>4.0799865722660229</c:v>
                </c:pt>
                <c:pt idx="6003">
                  <c:v>4.3299865722660229</c:v>
                </c:pt>
                <c:pt idx="6004">
                  <c:v>4.4299926757820458</c:v>
                </c:pt>
                <c:pt idx="6005">
                  <c:v>4.739990234375</c:v>
                </c:pt>
                <c:pt idx="6006">
                  <c:v>4.6199951171880116</c:v>
                </c:pt>
                <c:pt idx="6007">
                  <c:v>4.5</c:v>
                </c:pt>
                <c:pt idx="6008">
                  <c:v>4.5899963378910229</c:v>
                </c:pt>
                <c:pt idx="6009">
                  <c:v>3.8899841308600003</c:v>
                </c:pt>
                <c:pt idx="6010">
                  <c:v>3.6000061035160229</c:v>
                </c:pt>
                <c:pt idx="6011">
                  <c:v>3.5299987792970455</c:v>
                </c:pt>
                <c:pt idx="6012">
                  <c:v>3.6999816894540345</c:v>
                </c:pt>
                <c:pt idx="6013">
                  <c:v>4.1300048828130116</c:v>
                </c:pt>
                <c:pt idx="6014">
                  <c:v>4.3699951171880116</c:v>
                </c:pt>
                <c:pt idx="6015">
                  <c:v>4.9400024414070458</c:v>
                </c:pt>
                <c:pt idx="6016">
                  <c:v>4.8999938964850003</c:v>
                </c:pt>
                <c:pt idx="6017">
                  <c:v>4.8399963378910229</c:v>
                </c:pt>
                <c:pt idx="6018">
                  <c:v>4.7200012207040345</c:v>
                </c:pt>
                <c:pt idx="6019">
                  <c:v>4.8699951171880116</c:v>
                </c:pt>
                <c:pt idx="6020">
                  <c:v>5.0299987792970455</c:v>
                </c:pt>
                <c:pt idx="6021">
                  <c:v>4.4100036621100003</c:v>
                </c:pt>
                <c:pt idx="6022">
                  <c:v>4.9100036621100003</c:v>
                </c:pt>
                <c:pt idx="6023">
                  <c:v>5.0599975585940342</c:v>
                </c:pt>
                <c:pt idx="6024">
                  <c:v>4.6600036621100003</c:v>
                </c:pt>
                <c:pt idx="6025">
                  <c:v>5.3299865722660229</c:v>
                </c:pt>
                <c:pt idx="6026">
                  <c:v>5.3699951171880116</c:v>
                </c:pt>
                <c:pt idx="6027">
                  <c:v>5.9400024414070458</c:v>
                </c:pt>
                <c:pt idx="6028">
                  <c:v>5.239990234375</c:v>
                </c:pt>
                <c:pt idx="6029">
                  <c:v>5.4400024414070458</c:v>
                </c:pt>
                <c:pt idx="6030">
                  <c:v>4.5400085449220455</c:v>
                </c:pt>
                <c:pt idx="6031">
                  <c:v>4.760009765625</c:v>
                </c:pt>
                <c:pt idx="6032">
                  <c:v>5</c:v>
                </c:pt>
                <c:pt idx="6033">
                  <c:v>5.239990234375</c:v>
                </c:pt>
                <c:pt idx="6034">
                  <c:v>5.1499938964850003</c:v>
                </c:pt>
                <c:pt idx="6035">
                  <c:v>5.2300109863290345</c:v>
                </c:pt>
                <c:pt idx="6036">
                  <c:v>5.8500061035160229</c:v>
                </c:pt>
                <c:pt idx="6037">
                  <c:v>5.6300048828130116</c:v>
                </c:pt>
                <c:pt idx="6038">
                  <c:v>5.1399841308600003</c:v>
                </c:pt>
                <c:pt idx="6039">
                  <c:v>4.6199951171880116</c:v>
                </c:pt>
                <c:pt idx="6040">
                  <c:v>4.5299987792970455</c:v>
                </c:pt>
                <c:pt idx="6041">
                  <c:v>5.0899963378910229</c:v>
                </c:pt>
                <c:pt idx="6042">
                  <c:v>5.1699829101570458</c:v>
                </c:pt>
                <c:pt idx="6043">
                  <c:v>4.9499816894540345</c:v>
                </c:pt>
                <c:pt idx="6044">
                  <c:v>4.760009765625</c:v>
                </c:pt>
                <c:pt idx="6045">
                  <c:v>4.7699890136720455</c:v>
                </c:pt>
                <c:pt idx="6046">
                  <c:v>4.8999938964850003</c:v>
                </c:pt>
                <c:pt idx="6047">
                  <c:v>5.2699890136720455</c:v>
                </c:pt>
                <c:pt idx="6048">
                  <c:v>4.9599914550790345</c:v>
                </c:pt>
                <c:pt idx="6049">
                  <c:v>4.9400024414070458</c:v>
                </c:pt>
                <c:pt idx="6050">
                  <c:v>5.2799987792970455</c:v>
                </c:pt>
                <c:pt idx="6051">
                  <c:v>5.6799926757820458</c:v>
                </c:pt>
                <c:pt idx="6052">
                  <c:v>5.8099975585940342</c:v>
                </c:pt>
                <c:pt idx="6053">
                  <c:v>5.7699890136720455</c:v>
                </c:pt>
                <c:pt idx="6054">
                  <c:v>5.9400024414070458</c:v>
                </c:pt>
                <c:pt idx="6055">
                  <c:v>5.6999816894540345</c:v>
                </c:pt>
                <c:pt idx="6056">
                  <c:v>5.760009765625</c:v>
                </c:pt>
                <c:pt idx="6057">
                  <c:v>5.8699951171880116</c:v>
                </c:pt>
                <c:pt idx="6058">
                  <c:v>5.7999877929690342</c:v>
                </c:pt>
                <c:pt idx="6059">
                  <c:v>0.94000244140704581</c:v>
                </c:pt>
                <c:pt idx="6060">
                  <c:v>5.8099975585940342</c:v>
                </c:pt>
                <c:pt idx="6061">
                  <c:v>5.5700073242190342</c:v>
                </c:pt>
                <c:pt idx="6062">
                  <c:v>5.739990234375</c:v>
                </c:pt>
                <c:pt idx="6063">
                  <c:v>6.0499877929690342</c:v>
                </c:pt>
                <c:pt idx="6064">
                  <c:v>5.6900024414070458</c:v>
                </c:pt>
                <c:pt idx="6065">
                  <c:v>5.6999816894540345</c:v>
                </c:pt>
                <c:pt idx="6066">
                  <c:v>5.5700073242190342</c:v>
                </c:pt>
                <c:pt idx="6067">
                  <c:v>5.6399841308600003</c:v>
                </c:pt>
                <c:pt idx="6068">
                  <c:v>5.3099975585940342</c:v>
                </c:pt>
                <c:pt idx="6069">
                  <c:v>5.4199829101570458</c:v>
                </c:pt>
                <c:pt idx="6070">
                  <c:v>5.6600036621100003</c:v>
                </c:pt>
                <c:pt idx="6071">
                  <c:v>5.8599853515630116</c:v>
                </c:pt>
                <c:pt idx="6072">
                  <c:v>5.8399963378910229</c:v>
                </c:pt>
                <c:pt idx="6073">
                  <c:v>5.8999938964850003</c:v>
                </c:pt>
                <c:pt idx="6074">
                  <c:v>6.0899963378910229</c:v>
                </c:pt>
                <c:pt idx="6075">
                  <c:v>6.1099853515630116</c:v>
                </c:pt>
                <c:pt idx="6076">
                  <c:v>5.8899841308600003</c:v>
                </c:pt>
                <c:pt idx="6077">
                  <c:v>5.8500061035160229</c:v>
                </c:pt>
                <c:pt idx="6078">
                  <c:v>5.6499938964850003</c:v>
                </c:pt>
                <c:pt idx="6079">
                  <c:v>5.8699951171880116</c:v>
                </c:pt>
                <c:pt idx="6080">
                  <c:v>5.8800048828130116</c:v>
                </c:pt>
                <c:pt idx="6081">
                  <c:v>5.989990234375</c:v>
                </c:pt>
                <c:pt idx="6082">
                  <c:v>5.6399841308600003</c:v>
                </c:pt>
                <c:pt idx="6083">
                  <c:v>5.6199951171880116</c:v>
                </c:pt>
                <c:pt idx="6084">
                  <c:v>5.7699890136720455</c:v>
                </c:pt>
                <c:pt idx="6085">
                  <c:v>5.9800109863290345</c:v>
                </c:pt>
                <c:pt idx="6086">
                  <c:v>6.1600036621100003</c:v>
                </c:pt>
                <c:pt idx="6087">
                  <c:v>6.1900024414070458</c:v>
                </c:pt>
                <c:pt idx="6088">
                  <c:v>6.25</c:v>
                </c:pt>
                <c:pt idx="6089">
                  <c:v>6.239990234375</c:v>
                </c:pt>
                <c:pt idx="6090">
                  <c:v>6.3099975585940342</c:v>
                </c:pt>
                <c:pt idx="6091">
                  <c:v>6.2200012207040345</c:v>
                </c:pt>
                <c:pt idx="6092">
                  <c:v>6.1699829101570458</c:v>
                </c:pt>
                <c:pt idx="6093">
                  <c:v>6.2200012207040345</c:v>
                </c:pt>
                <c:pt idx="6094">
                  <c:v>6.3099975585940342</c:v>
                </c:pt>
                <c:pt idx="6095">
                  <c:v>6.4199829101570458</c:v>
                </c:pt>
                <c:pt idx="6096">
                  <c:v>6.6699829101570458</c:v>
                </c:pt>
                <c:pt idx="6097">
                  <c:v>6.5400085449220455</c:v>
                </c:pt>
                <c:pt idx="6098">
                  <c:v>6.3800048828130116</c:v>
                </c:pt>
                <c:pt idx="6099">
                  <c:v>6.4499816894540345</c:v>
                </c:pt>
                <c:pt idx="6100">
                  <c:v>6.6699829101570458</c:v>
                </c:pt>
                <c:pt idx="6101">
                  <c:v>6.6000061035160229</c:v>
                </c:pt>
                <c:pt idx="6102">
                  <c:v>6.5700073242190342</c:v>
                </c:pt>
                <c:pt idx="6103">
                  <c:v>6.4299926757820458</c:v>
                </c:pt>
                <c:pt idx="6104">
                  <c:v>6.4800109863290345</c:v>
                </c:pt>
                <c:pt idx="6105">
                  <c:v>6.5299987792970455</c:v>
                </c:pt>
                <c:pt idx="6106">
                  <c:v>6.4100036621100003</c:v>
                </c:pt>
                <c:pt idx="6107">
                  <c:v>6.25</c:v>
                </c:pt>
                <c:pt idx="6108">
                  <c:v>6.2099914550790345</c:v>
                </c:pt>
                <c:pt idx="6109">
                  <c:v>6.3200073242190342</c:v>
                </c:pt>
                <c:pt idx="6110">
                  <c:v>6.4199829101570458</c:v>
                </c:pt>
                <c:pt idx="6111">
                  <c:v>6.3999938964850003</c:v>
                </c:pt>
                <c:pt idx="6112">
                  <c:v>6.4199829101570458</c:v>
                </c:pt>
                <c:pt idx="6113">
                  <c:v>6.3699951171880116</c:v>
                </c:pt>
                <c:pt idx="6114">
                  <c:v>6.1600036621100003</c:v>
                </c:pt>
                <c:pt idx="6115">
                  <c:v>6.4400024414070458</c:v>
                </c:pt>
                <c:pt idx="6116">
                  <c:v>6.4100036621100003</c:v>
                </c:pt>
                <c:pt idx="6117">
                  <c:v>6.0199890136720455</c:v>
                </c:pt>
                <c:pt idx="6118">
                  <c:v>6.0400085449220455</c:v>
                </c:pt>
                <c:pt idx="6119">
                  <c:v>5.9199829101570458</c:v>
                </c:pt>
                <c:pt idx="6120">
                  <c:v>6.1499938964850003</c:v>
                </c:pt>
                <c:pt idx="6121">
                  <c:v>6.1900024414070458</c:v>
                </c:pt>
                <c:pt idx="6122">
                  <c:v>6.2200012207040345</c:v>
                </c:pt>
                <c:pt idx="6123">
                  <c:v>6.510009765625</c:v>
                </c:pt>
                <c:pt idx="6124">
                  <c:v>6.510009765625</c:v>
                </c:pt>
                <c:pt idx="6125">
                  <c:v>6.4199829101570458</c:v>
                </c:pt>
                <c:pt idx="6126">
                  <c:v>6.3500061035160229</c:v>
                </c:pt>
                <c:pt idx="6127">
                  <c:v>6.7999877929690342</c:v>
                </c:pt>
                <c:pt idx="6128">
                  <c:v>6.5599975585940342</c:v>
                </c:pt>
                <c:pt idx="6129">
                  <c:v>6.1399841308600003</c:v>
                </c:pt>
                <c:pt idx="6130">
                  <c:v>5.739990234375</c:v>
                </c:pt>
                <c:pt idx="6131">
                  <c:v>6.010009765625</c:v>
                </c:pt>
                <c:pt idx="6132">
                  <c:v>6.2300109863290345</c:v>
                </c:pt>
                <c:pt idx="6133">
                  <c:v>6.3099975585940342</c:v>
                </c:pt>
                <c:pt idx="6134">
                  <c:v>5.8899841308600003</c:v>
                </c:pt>
                <c:pt idx="6135">
                  <c:v>5.8899841308600003</c:v>
                </c:pt>
                <c:pt idx="6136">
                  <c:v>6.1600036621100003</c:v>
                </c:pt>
                <c:pt idx="6137">
                  <c:v>6.3699951171880116</c:v>
                </c:pt>
                <c:pt idx="6138">
                  <c:v>5.6000061035160229</c:v>
                </c:pt>
                <c:pt idx="6139">
                  <c:v>5.6399841308600003</c:v>
                </c:pt>
                <c:pt idx="6140">
                  <c:v>5.7799987792970455</c:v>
                </c:pt>
                <c:pt idx="6141">
                  <c:v>6</c:v>
                </c:pt>
                <c:pt idx="6142">
                  <c:v>6.1799926757820458</c:v>
                </c:pt>
                <c:pt idx="6143">
                  <c:v>6.3299865722660229</c:v>
                </c:pt>
                <c:pt idx="6144">
                  <c:v>6.5400085449220455</c:v>
                </c:pt>
                <c:pt idx="6145">
                  <c:v>6.4499816894540345</c:v>
                </c:pt>
                <c:pt idx="6146">
                  <c:v>6.4100036621100003</c:v>
                </c:pt>
                <c:pt idx="6147">
                  <c:v>6.4700012207040345</c:v>
                </c:pt>
                <c:pt idx="6148">
                  <c:v>6.4299926757820458</c:v>
                </c:pt>
                <c:pt idx="6149">
                  <c:v>6.2699890136720455</c:v>
                </c:pt>
                <c:pt idx="6150">
                  <c:v>5.9700012207040345</c:v>
                </c:pt>
                <c:pt idx="6151">
                  <c:v>6.1099853515630116</c:v>
                </c:pt>
                <c:pt idx="6152">
                  <c:v>6.0700073242190342</c:v>
                </c:pt>
                <c:pt idx="6153">
                  <c:v>6.1799926757820458</c:v>
                </c:pt>
                <c:pt idx="6154">
                  <c:v>6.3999938964850003</c:v>
                </c:pt>
                <c:pt idx="6155">
                  <c:v>6.4199829101570458</c:v>
                </c:pt>
                <c:pt idx="6156">
                  <c:v>6.2099914550790345</c:v>
                </c:pt>
                <c:pt idx="6157">
                  <c:v>6.2999877929690342</c:v>
                </c:pt>
                <c:pt idx="6158">
                  <c:v>6.2799987792970455</c:v>
                </c:pt>
                <c:pt idx="6159">
                  <c:v>6.2799987792970455</c:v>
                </c:pt>
                <c:pt idx="6160">
                  <c:v>6.1999816894540345</c:v>
                </c:pt>
                <c:pt idx="6161">
                  <c:v>6.260009765625</c:v>
                </c:pt>
                <c:pt idx="6162">
                  <c:v>6.3899841308600003</c:v>
                </c:pt>
                <c:pt idx="6163">
                  <c:v>6.8099975585940342</c:v>
                </c:pt>
                <c:pt idx="6164">
                  <c:v>6.1000061035160229</c:v>
                </c:pt>
                <c:pt idx="6165">
                  <c:v>5.760009765625</c:v>
                </c:pt>
                <c:pt idx="6166">
                  <c:v>6.2099914550790345</c:v>
                </c:pt>
                <c:pt idx="6167">
                  <c:v>5.8099975585940342</c:v>
                </c:pt>
                <c:pt idx="6168">
                  <c:v>5.6399841308600003</c:v>
                </c:pt>
                <c:pt idx="6169">
                  <c:v>5.6999816894540345</c:v>
                </c:pt>
                <c:pt idx="6170">
                  <c:v>5.8200073242190342</c:v>
                </c:pt>
                <c:pt idx="6171">
                  <c:v>6.0400085449220455</c:v>
                </c:pt>
                <c:pt idx="6172">
                  <c:v>5.5899963378910229</c:v>
                </c:pt>
                <c:pt idx="6173">
                  <c:v>5.3099975585940342</c:v>
                </c:pt>
                <c:pt idx="6174">
                  <c:v>5.3599853515630116</c:v>
                </c:pt>
                <c:pt idx="6175">
                  <c:v>5.5499877929690342</c:v>
                </c:pt>
                <c:pt idx="6176">
                  <c:v>5.7999877929690342</c:v>
                </c:pt>
                <c:pt idx="6177">
                  <c:v>6.1799926757820458</c:v>
                </c:pt>
                <c:pt idx="6178">
                  <c:v>6.4800109863290345</c:v>
                </c:pt>
                <c:pt idx="6179">
                  <c:v>6.6099853515630116</c:v>
                </c:pt>
                <c:pt idx="6180">
                  <c:v>6.5700073242190342</c:v>
                </c:pt>
                <c:pt idx="6181">
                  <c:v>6.3399963378910229</c:v>
                </c:pt>
                <c:pt idx="6182">
                  <c:v>6.3699951171880116</c:v>
                </c:pt>
                <c:pt idx="6183">
                  <c:v>6.5799865722660229</c:v>
                </c:pt>
                <c:pt idx="6184">
                  <c:v>6.3699951171880116</c:v>
                </c:pt>
                <c:pt idx="6185">
                  <c:v>5.6900024414070458</c:v>
                </c:pt>
                <c:pt idx="6186">
                  <c:v>5.7799987792970455</c:v>
                </c:pt>
                <c:pt idx="6187">
                  <c:v>5.3800048828130116</c:v>
                </c:pt>
                <c:pt idx="6188">
                  <c:v>5.7999877929690342</c:v>
                </c:pt>
                <c:pt idx="6189">
                  <c:v>5.8299865722660229</c:v>
                </c:pt>
                <c:pt idx="6190">
                  <c:v>5.6300048828130116</c:v>
                </c:pt>
                <c:pt idx="6191">
                  <c:v>6.5899963378910229</c:v>
                </c:pt>
                <c:pt idx="6192">
                  <c:v>5.9400024414070458</c:v>
                </c:pt>
                <c:pt idx="6193">
                  <c:v>5.4599914550790345</c:v>
                </c:pt>
                <c:pt idx="6194">
                  <c:v>5.0799865722660229</c:v>
                </c:pt>
                <c:pt idx="6195">
                  <c:v>5.5899963378910229</c:v>
                </c:pt>
                <c:pt idx="6196">
                  <c:v>5.7999877929690342</c:v>
                </c:pt>
                <c:pt idx="6197">
                  <c:v>5.3699951171880116</c:v>
                </c:pt>
                <c:pt idx="6198">
                  <c:v>5.489990234375</c:v>
                </c:pt>
                <c:pt idx="6199">
                  <c:v>5.6999816894540345</c:v>
                </c:pt>
                <c:pt idx="6200">
                  <c:v>5.3599853515630116</c:v>
                </c:pt>
                <c:pt idx="6201">
                  <c:v>4.9100036621100003</c:v>
                </c:pt>
                <c:pt idx="6202">
                  <c:v>6.3599853515630116</c:v>
                </c:pt>
                <c:pt idx="6203">
                  <c:v>6.25</c:v>
                </c:pt>
                <c:pt idx="6204">
                  <c:v>6.4299926757820458</c:v>
                </c:pt>
                <c:pt idx="6205">
                  <c:v>5.7300109863290345</c:v>
                </c:pt>
                <c:pt idx="6206">
                  <c:v>5.6499938964850003</c:v>
                </c:pt>
                <c:pt idx="6207">
                  <c:v>5.8599853515630116</c:v>
                </c:pt>
                <c:pt idx="6208">
                  <c:v>5.5899963378910229</c:v>
                </c:pt>
                <c:pt idx="6209">
                  <c:v>5.1600036621100003</c:v>
                </c:pt>
                <c:pt idx="6210">
                  <c:v>5.6000061035160229</c:v>
                </c:pt>
                <c:pt idx="6211">
                  <c:v>5.7799987792970455</c:v>
                </c:pt>
                <c:pt idx="6212">
                  <c:v>6.5299987792970455</c:v>
                </c:pt>
                <c:pt idx="6213">
                  <c:v>6.1600036621100003</c:v>
                </c:pt>
                <c:pt idx="6214">
                  <c:v>6.1699829101570458</c:v>
                </c:pt>
                <c:pt idx="6215">
                  <c:v>5.6099853515630116</c:v>
                </c:pt>
                <c:pt idx="6216">
                  <c:v>5.1900024414070458</c:v>
                </c:pt>
                <c:pt idx="6217">
                  <c:v>4.6799926757820458</c:v>
                </c:pt>
                <c:pt idx="6218">
                  <c:v>4.6399841308600003</c:v>
                </c:pt>
                <c:pt idx="6219">
                  <c:v>5.0700073242190342</c:v>
                </c:pt>
                <c:pt idx="6220">
                  <c:v>7.0007324219034217E-2</c:v>
                </c:pt>
                <c:pt idx="6221">
                  <c:v>4.1000061035160229</c:v>
                </c:pt>
                <c:pt idx="6222">
                  <c:v>4.8899841308600003</c:v>
                </c:pt>
                <c:pt idx="6223">
                  <c:v>5.3599853515630116</c:v>
                </c:pt>
                <c:pt idx="6224">
                  <c:v>6.0299987792970455</c:v>
                </c:pt>
                <c:pt idx="6225">
                  <c:v>6.0899963378910229</c:v>
                </c:pt>
                <c:pt idx="6226">
                  <c:v>5.9499816894540345</c:v>
                </c:pt>
                <c:pt idx="6227">
                  <c:v>5.6099853515630116</c:v>
                </c:pt>
                <c:pt idx="6228">
                  <c:v>5.9700012207040345</c:v>
                </c:pt>
                <c:pt idx="6229">
                  <c:v>6.25</c:v>
                </c:pt>
                <c:pt idx="6230">
                  <c:v>5.4800109863290345</c:v>
                </c:pt>
                <c:pt idx="6231">
                  <c:v>3.8699951171880116</c:v>
                </c:pt>
                <c:pt idx="6232">
                  <c:v>4.9599914550790345</c:v>
                </c:pt>
                <c:pt idx="6233">
                  <c:v>4.6499938964850003</c:v>
                </c:pt>
                <c:pt idx="6234">
                  <c:v>4.3699951171880116</c:v>
                </c:pt>
                <c:pt idx="6235">
                  <c:v>4.4199829101570458</c:v>
                </c:pt>
                <c:pt idx="6236">
                  <c:v>4.5899963378910229</c:v>
                </c:pt>
                <c:pt idx="6237">
                  <c:v>5.1900024414070458</c:v>
                </c:pt>
                <c:pt idx="6238">
                  <c:v>4.9599914550790345</c:v>
                </c:pt>
                <c:pt idx="6239">
                  <c:v>4.4499816894540345</c:v>
                </c:pt>
                <c:pt idx="6240">
                  <c:v>4.1499938964850003</c:v>
                </c:pt>
                <c:pt idx="6241">
                  <c:v>4.2099914550790345</c:v>
                </c:pt>
                <c:pt idx="6242">
                  <c:v>3.489990234375</c:v>
                </c:pt>
                <c:pt idx="6243">
                  <c:v>3.6300048828130116</c:v>
                </c:pt>
                <c:pt idx="6244">
                  <c:v>3.8800048828130116</c:v>
                </c:pt>
                <c:pt idx="6245">
                  <c:v>4.5799865722660229</c:v>
                </c:pt>
                <c:pt idx="6246">
                  <c:v>4.2999877929690342</c:v>
                </c:pt>
                <c:pt idx="6247">
                  <c:v>4.4400024414070458</c:v>
                </c:pt>
                <c:pt idx="6248">
                  <c:v>5</c:v>
                </c:pt>
                <c:pt idx="6249">
                  <c:v>5.3699951171880116</c:v>
                </c:pt>
                <c:pt idx="6250">
                  <c:v>4.7099914550790345</c:v>
                </c:pt>
                <c:pt idx="6251">
                  <c:v>5.0899963378910229</c:v>
                </c:pt>
                <c:pt idx="6252">
                  <c:v>5.0499877929690342</c:v>
                </c:pt>
                <c:pt idx="6253">
                  <c:v>5.7900085449220455</c:v>
                </c:pt>
                <c:pt idx="6254">
                  <c:v>5.2900085449220455</c:v>
                </c:pt>
                <c:pt idx="6255">
                  <c:v>4.9599914550790345</c:v>
                </c:pt>
                <c:pt idx="6256">
                  <c:v>5.9299926757820458</c:v>
                </c:pt>
                <c:pt idx="6257">
                  <c:v>5.0700073242190342</c:v>
                </c:pt>
                <c:pt idx="6258">
                  <c:v>5.239990234375</c:v>
                </c:pt>
                <c:pt idx="6259">
                  <c:v>5</c:v>
                </c:pt>
                <c:pt idx="6260">
                  <c:v>5.6600036621100003</c:v>
                </c:pt>
                <c:pt idx="6261">
                  <c:v>4.9599914550790345</c:v>
                </c:pt>
                <c:pt idx="6262">
                  <c:v>5.260009765625</c:v>
                </c:pt>
                <c:pt idx="6263">
                  <c:v>5.9400024414070458</c:v>
                </c:pt>
                <c:pt idx="6264">
                  <c:v>4.6699829101570458</c:v>
                </c:pt>
                <c:pt idx="6265">
                  <c:v>4.5499877929690342</c:v>
                </c:pt>
                <c:pt idx="6266">
                  <c:v>3.6399841308600003</c:v>
                </c:pt>
                <c:pt idx="6267">
                  <c:v>4.1399841308600003</c:v>
                </c:pt>
                <c:pt idx="6268">
                  <c:v>4.4700012207040345</c:v>
                </c:pt>
                <c:pt idx="6269">
                  <c:v>5.1499938964850003</c:v>
                </c:pt>
                <c:pt idx="6270">
                  <c:v>6.8500061035160229</c:v>
                </c:pt>
                <c:pt idx="6271">
                  <c:v>4.7699890136720455</c:v>
                </c:pt>
                <c:pt idx="6272">
                  <c:v>5.2799987792970455</c:v>
                </c:pt>
                <c:pt idx="6273">
                  <c:v>5</c:v>
                </c:pt>
                <c:pt idx="6274">
                  <c:v>4.8099975585940342</c:v>
                </c:pt>
                <c:pt idx="6275">
                  <c:v>5.8200073242190342</c:v>
                </c:pt>
                <c:pt idx="6276">
                  <c:v>5.4599914550790345</c:v>
                </c:pt>
                <c:pt idx="6277">
                  <c:v>3.989990234375</c:v>
                </c:pt>
                <c:pt idx="6278">
                  <c:v>5.0199890136720455</c:v>
                </c:pt>
                <c:pt idx="6279">
                  <c:v>4.0799865722660229</c:v>
                </c:pt>
                <c:pt idx="6280">
                  <c:v>5.4400024414070458</c:v>
                </c:pt>
                <c:pt idx="6281">
                  <c:v>4.3200073242190342</c:v>
                </c:pt>
                <c:pt idx="6282">
                  <c:v>4.1699829101570458</c:v>
                </c:pt>
                <c:pt idx="6283">
                  <c:v>5.1499938964850003</c:v>
                </c:pt>
                <c:pt idx="6284">
                  <c:v>3.4800109863290345</c:v>
                </c:pt>
                <c:pt idx="6285">
                  <c:v>4.0400085449220455</c:v>
                </c:pt>
                <c:pt idx="6286">
                  <c:v>3.4700012207040345</c:v>
                </c:pt>
                <c:pt idx="6287">
                  <c:v>4.1099853515630116</c:v>
                </c:pt>
                <c:pt idx="6288">
                  <c:v>5.6499938964850003</c:v>
                </c:pt>
                <c:pt idx="6289">
                  <c:v>5.6300048828130116</c:v>
                </c:pt>
                <c:pt idx="6290">
                  <c:v>5.7699890136720455</c:v>
                </c:pt>
                <c:pt idx="6291">
                  <c:v>5.7999877929690342</c:v>
                </c:pt>
                <c:pt idx="6292">
                  <c:v>4.8899841308600003</c:v>
                </c:pt>
                <c:pt idx="6293">
                  <c:v>4.7699890136720455</c:v>
                </c:pt>
                <c:pt idx="6294">
                  <c:v>5.3399963378910229</c:v>
                </c:pt>
                <c:pt idx="6295">
                  <c:v>5.7099914550790345</c:v>
                </c:pt>
                <c:pt idx="6296">
                  <c:v>4.6699829101570458</c:v>
                </c:pt>
                <c:pt idx="6297">
                  <c:v>4.7699890136720455</c:v>
                </c:pt>
                <c:pt idx="6298">
                  <c:v>3.3200073242190342</c:v>
                </c:pt>
                <c:pt idx="6299">
                  <c:v>2.3999938964850003</c:v>
                </c:pt>
                <c:pt idx="6300">
                  <c:v>3.5299987792970455</c:v>
                </c:pt>
                <c:pt idx="6301">
                  <c:v>4.6099853515630116</c:v>
                </c:pt>
                <c:pt idx="6302">
                  <c:v>4.4800109863290345</c:v>
                </c:pt>
                <c:pt idx="6303">
                  <c:v>4.3899841308600003</c:v>
                </c:pt>
                <c:pt idx="6304">
                  <c:v>4.489990234375</c:v>
                </c:pt>
                <c:pt idx="6305">
                  <c:v>4.2699890136720455</c:v>
                </c:pt>
                <c:pt idx="6306">
                  <c:v>4.260009765625</c:v>
                </c:pt>
                <c:pt idx="6307">
                  <c:v>4.8200073242190342</c:v>
                </c:pt>
                <c:pt idx="6308">
                  <c:v>5.1300048828130116</c:v>
                </c:pt>
                <c:pt idx="6309">
                  <c:v>4.9599914550790345</c:v>
                </c:pt>
                <c:pt idx="6310">
                  <c:v>4.6999816894540345</c:v>
                </c:pt>
                <c:pt idx="6311">
                  <c:v>5.3800048828130116</c:v>
                </c:pt>
                <c:pt idx="6312">
                  <c:v>5.5299987792970455</c:v>
                </c:pt>
                <c:pt idx="6313">
                  <c:v>4.3399963378910229</c:v>
                </c:pt>
                <c:pt idx="6314">
                  <c:v>4.6099853515630116</c:v>
                </c:pt>
                <c:pt idx="6315">
                  <c:v>2.7099914550790345</c:v>
                </c:pt>
                <c:pt idx="6316">
                  <c:v>3.0899963378910229</c:v>
                </c:pt>
                <c:pt idx="6317">
                  <c:v>4.4400024414070458</c:v>
                </c:pt>
                <c:pt idx="6318">
                  <c:v>4.9800109863290345</c:v>
                </c:pt>
                <c:pt idx="6319">
                  <c:v>2.8099975585940342</c:v>
                </c:pt>
                <c:pt idx="6320">
                  <c:v>3.1099853515630116</c:v>
                </c:pt>
                <c:pt idx="6321">
                  <c:v>1.7900085449220455</c:v>
                </c:pt>
                <c:pt idx="6322">
                  <c:v>2.5899963378910229</c:v>
                </c:pt>
                <c:pt idx="6323">
                  <c:v>3.5</c:v>
                </c:pt>
                <c:pt idx="6324">
                  <c:v>3.8200073242190342</c:v>
                </c:pt>
                <c:pt idx="6325">
                  <c:v>3.1600036621100003</c:v>
                </c:pt>
                <c:pt idx="6326">
                  <c:v>4.1999816894540345</c:v>
                </c:pt>
                <c:pt idx="6327">
                  <c:v>4.7099914550790345</c:v>
                </c:pt>
                <c:pt idx="6328">
                  <c:v>5.1900024414070458</c:v>
                </c:pt>
                <c:pt idx="6329">
                  <c:v>6.4100036621100003</c:v>
                </c:pt>
                <c:pt idx="6330">
                  <c:v>6.1999816894540345</c:v>
                </c:pt>
                <c:pt idx="6331">
                  <c:v>6.1000061035160229</c:v>
                </c:pt>
                <c:pt idx="6332">
                  <c:v>5.3299865722660229</c:v>
                </c:pt>
                <c:pt idx="6333">
                  <c:v>5.1199951171880116</c:v>
                </c:pt>
                <c:pt idx="6334">
                  <c:v>5.4400024414070458</c:v>
                </c:pt>
                <c:pt idx="6335">
                  <c:v>4.239990234375</c:v>
                </c:pt>
                <c:pt idx="6336">
                  <c:v>3.5199890136720455</c:v>
                </c:pt>
                <c:pt idx="6337">
                  <c:v>3.7900085449220455</c:v>
                </c:pt>
                <c:pt idx="6338">
                  <c:v>4.3500061035160229</c:v>
                </c:pt>
                <c:pt idx="6339">
                  <c:v>4.75</c:v>
                </c:pt>
                <c:pt idx="6340">
                  <c:v>5.0499877929690342</c:v>
                </c:pt>
                <c:pt idx="6341">
                  <c:v>5.0799865722660229</c:v>
                </c:pt>
                <c:pt idx="6342">
                  <c:v>4.3500061035160229</c:v>
                </c:pt>
                <c:pt idx="6343">
                  <c:v>3.7799987792970455</c:v>
                </c:pt>
                <c:pt idx="6344">
                  <c:v>5.1199951171880116</c:v>
                </c:pt>
                <c:pt idx="6345">
                  <c:v>5.7200012207040345</c:v>
                </c:pt>
                <c:pt idx="6346">
                  <c:v>5.0299987792970455</c:v>
                </c:pt>
                <c:pt idx="6347">
                  <c:v>5.3699951171880116</c:v>
                </c:pt>
                <c:pt idx="6348">
                  <c:v>5.0199890136720455</c:v>
                </c:pt>
                <c:pt idx="6349">
                  <c:v>4.989990234375</c:v>
                </c:pt>
                <c:pt idx="6350">
                  <c:v>5.2300109863290345</c:v>
                </c:pt>
                <c:pt idx="6351">
                  <c:v>5.5299987792970455</c:v>
                </c:pt>
                <c:pt idx="6352">
                  <c:v>5.1099853515630116</c:v>
                </c:pt>
                <c:pt idx="6353">
                  <c:v>5.0299987792970455</c:v>
                </c:pt>
                <c:pt idx="6354">
                  <c:v>5.1099853515630116</c:v>
                </c:pt>
                <c:pt idx="6355">
                  <c:v>5.1999816894540345</c:v>
                </c:pt>
                <c:pt idx="6356">
                  <c:v>5.1799926757820458</c:v>
                </c:pt>
                <c:pt idx="6357">
                  <c:v>5.25</c:v>
                </c:pt>
                <c:pt idx="6358">
                  <c:v>5.7099914550790345</c:v>
                </c:pt>
                <c:pt idx="6359">
                  <c:v>6.0899963378910229</c:v>
                </c:pt>
                <c:pt idx="6360">
                  <c:v>5.6300048828130116</c:v>
                </c:pt>
                <c:pt idx="6361">
                  <c:v>6.2300109863290345</c:v>
                </c:pt>
                <c:pt idx="6362">
                  <c:v>5.6300048828130116</c:v>
                </c:pt>
                <c:pt idx="6363">
                  <c:v>5.489990234375</c:v>
                </c:pt>
                <c:pt idx="6364">
                  <c:v>5.6300048828130116</c:v>
                </c:pt>
                <c:pt idx="6365">
                  <c:v>5.989990234375</c:v>
                </c:pt>
                <c:pt idx="6366">
                  <c:v>5.8599853515630116</c:v>
                </c:pt>
                <c:pt idx="6367">
                  <c:v>5.8099975585940342</c:v>
                </c:pt>
                <c:pt idx="6368">
                  <c:v>5.8099975585940342</c:v>
                </c:pt>
                <c:pt idx="6369">
                  <c:v>5.9199829101570458</c:v>
                </c:pt>
                <c:pt idx="6370">
                  <c:v>6.260009765625</c:v>
                </c:pt>
                <c:pt idx="6371">
                  <c:v>6.1900024414070458</c:v>
                </c:pt>
                <c:pt idx="6372">
                  <c:v>6.2900085449220455</c:v>
                </c:pt>
                <c:pt idx="6373">
                  <c:v>6.1499938964850003</c:v>
                </c:pt>
                <c:pt idx="6374">
                  <c:v>6.3699951171880116</c:v>
                </c:pt>
                <c:pt idx="6375">
                  <c:v>6.4400024414070458</c:v>
                </c:pt>
                <c:pt idx="6376">
                  <c:v>6.5899963378910229</c:v>
                </c:pt>
                <c:pt idx="6377">
                  <c:v>6.4199829101570458</c:v>
                </c:pt>
                <c:pt idx="6378">
                  <c:v>6.3599853515630116</c:v>
                </c:pt>
                <c:pt idx="6379">
                  <c:v>6.75</c:v>
                </c:pt>
                <c:pt idx="6380">
                  <c:v>6.5799865722660229</c:v>
                </c:pt>
                <c:pt idx="6381">
                  <c:v>6.3399963378910229</c:v>
                </c:pt>
                <c:pt idx="6382">
                  <c:v>6.6099853515630116</c:v>
                </c:pt>
                <c:pt idx="6383">
                  <c:v>6.4599914550790345</c:v>
                </c:pt>
                <c:pt idx="6384">
                  <c:v>6.2699890136720455</c:v>
                </c:pt>
                <c:pt idx="6385">
                  <c:v>6.6000061035160229</c:v>
                </c:pt>
                <c:pt idx="6386">
                  <c:v>6.8699951171880116</c:v>
                </c:pt>
                <c:pt idx="6387">
                  <c:v>6.4100036621100003</c:v>
                </c:pt>
                <c:pt idx="6388">
                  <c:v>6.6799926757820458</c:v>
                </c:pt>
                <c:pt idx="6389">
                  <c:v>6.3299865722660229</c:v>
                </c:pt>
                <c:pt idx="6390">
                  <c:v>6.2699890136720455</c:v>
                </c:pt>
                <c:pt idx="6391">
                  <c:v>6.3500061035160229</c:v>
                </c:pt>
                <c:pt idx="6392">
                  <c:v>6.3699951171880116</c:v>
                </c:pt>
                <c:pt idx="6393">
                  <c:v>6.4800109863290345</c:v>
                </c:pt>
                <c:pt idx="6394">
                  <c:v>6.3899841308600003</c:v>
                </c:pt>
                <c:pt idx="6395">
                  <c:v>6.3399963378910229</c:v>
                </c:pt>
                <c:pt idx="6396">
                  <c:v>6.6499938964850003</c:v>
                </c:pt>
                <c:pt idx="6397">
                  <c:v>6.9700012207040345</c:v>
                </c:pt>
                <c:pt idx="6398">
                  <c:v>7.1499938964850003</c:v>
                </c:pt>
                <c:pt idx="6399">
                  <c:v>7.3099975585940342</c:v>
                </c:pt>
                <c:pt idx="6400">
                  <c:v>7.3699951171880116</c:v>
                </c:pt>
                <c:pt idx="6401">
                  <c:v>6.760009765625</c:v>
                </c:pt>
                <c:pt idx="6402">
                  <c:v>6.4199829101570458</c:v>
                </c:pt>
                <c:pt idx="6403">
                  <c:v>6.5</c:v>
                </c:pt>
                <c:pt idx="6404">
                  <c:v>6.4299926757820458</c:v>
                </c:pt>
                <c:pt idx="6405">
                  <c:v>6.3599853515630116</c:v>
                </c:pt>
                <c:pt idx="6406">
                  <c:v>6.3800048828130116</c:v>
                </c:pt>
                <c:pt idx="6407">
                  <c:v>6.4700012207040345</c:v>
                </c:pt>
                <c:pt idx="6408">
                  <c:v>6.6300048828130116</c:v>
                </c:pt>
                <c:pt idx="6409">
                  <c:v>6.6499938964850003</c:v>
                </c:pt>
                <c:pt idx="6410">
                  <c:v>6.6499938964850003</c:v>
                </c:pt>
                <c:pt idx="6411">
                  <c:v>6.6399841308600003</c:v>
                </c:pt>
                <c:pt idx="6412">
                  <c:v>6.7799987792970455</c:v>
                </c:pt>
                <c:pt idx="6413">
                  <c:v>6.8500061035160229</c:v>
                </c:pt>
                <c:pt idx="6414">
                  <c:v>6.989990234375</c:v>
                </c:pt>
                <c:pt idx="6415">
                  <c:v>6.9299926757820458</c:v>
                </c:pt>
                <c:pt idx="6416">
                  <c:v>7</c:v>
                </c:pt>
                <c:pt idx="6417">
                  <c:v>7.1000061035160229</c:v>
                </c:pt>
                <c:pt idx="6418">
                  <c:v>7.3399963378910229</c:v>
                </c:pt>
                <c:pt idx="6419">
                  <c:v>6.8599853515630116</c:v>
                </c:pt>
                <c:pt idx="6420">
                  <c:v>7.0499877929690342</c:v>
                </c:pt>
                <c:pt idx="6421">
                  <c:v>6.7699890136720455</c:v>
                </c:pt>
                <c:pt idx="6422">
                  <c:v>6.7200012207040345</c:v>
                </c:pt>
                <c:pt idx="6423">
                  <c:v>6.8599853515630116</c:v>
                </c:pt>
                <c:pt idx="6424">
                  <c:v>7</c:v>
                </c:pt>
                <c:pt idx="6425">
                  <c:v>6.9499816894540345</c:v>
                </c:pt>
                <c:pt idx="6426">
                  <c:v>6.8200073242190342</c:v>
                </c:pt>
                <c:pt idx="6427">
                  <c:v>6.8899841308600003</c:v>
                </c:pt>
                <c:pt idx="6428">
                  <c:v>7.3999938964850003</c:v>
                </c:pt>
                <c:pt idx="6429">
                  <c:v>7.2900085449220455</c:v>
                </c:pt>
                <c:pt idx="6430">
                  <c:v>6.9800109863290345</c:v>
                </c:pt>
                <c:pt idx="6431">
                  <c:v>6.7200012207040345</c:v>
                </c:pt>
                <c:pt idx="6432">
                  <c:v>6.75</c:v>
                </c:pt>
                <c:pt idx="6433">
                  <c:v>6.7300109863290345</c:v>
                </c:pt>
                <c:pt idx="6434">
                  <c:v>7.0499877929690342</c:v>
                </c:pt>
                <c:pt idx="6435">
                  <c:v>7.0700073242190342</c:v>
                </c:pt>
                <c:pt idx="6436">
                  <c:v>7.2200012207040345</c:v>
                </c:pt>
                <c:pt idx="6437">
                  <c:v>7.1600036621100003</c:v>
                </c:pt>
                <c:pt idx="6438">
                  <c:v>7.0599975585940342</c:v>
                </c:pt>
                <c:pt idx="6439">
                  <c:v>6.9299926757820458</c:v>
                </c:pt>
                <c:pt idx="6440">
                  <c:v>6.6499938964850003</c:v>
                </c:pt>
                <c:pt idx="6441">
                  <c:v>6.8099975585940342</c:v>
                </c:pt>
                <c:pt idx="6442">
                  <c:v>7.0400085449220455</c:v>
                </c:pt>
                <c:pt idx="6443">
                  <c:v>6.9299926757820458</c:v>
                </c:pt>
                <c:pt idx="6444">
                  <c:v>6.8699951171880116</c:v>
                </c:pt>
                <c:pt idx="6445">
                  <c:v>6.6799926757820458</c:v>
                </c:pt>
                <c:pt idx="6446">
                  <c:v>6.6699829101570458</c:v>
                </c:pt>
                <c:pt idx="6447">
                  <c:v>6.6900024414070458</c:v>
                </c:pt>
                <c:pt idx="6448">
                  <c:v>6.7999877929690342</c:v>
                </c:pt>
                <c:pt idx="6449">
                  <c:v>6.9599914550790345</c:v>
                </c:pt>
                <c:pt idx="6450">
                  <c:v>6.6999816894540345</c:v>
                </c:pt>
                <c:pt idx="6451">
                  <c:v>6.6900024414070458</c:v>
                </c:pt>
                <c:pt idx="6452">
                  <c:v>6.9299926757820458</c:v>
                </c:pt>
                <c:pt idx="6453">
                  <c:v>6.9499816894540345</c:v>
                </c:pt>
                <c:pt idx="6454">
                  <c:v>7.1300048828130116</c:v>
                </c:pt>
                <c:pt idx="6455">
                  <c:v>7</c:v>
                </c:pt>
                <c:pt idx="6456">
                  <c:v>7.510009765625</c:v>
                </c:pt>
                <c:pt idx="6457">
                  <c:v>7.1099853515630116</c:v>
                </c:pt>
                <c:pt idx="6458">
                  <c:v>6.739990234375</c:v>
                </c:pt>
                <c:pt idx="6459">
                  <c:v>7.0199890136720455</c:v>
                </c:pt>
                <c:pt idx="6460">
                  <c:v>6.7699890136720455</c:v>
                </c:pt>
                <c:pt idx="6461">
                  <c:v>6.8200073242190342</c:v>
                </c:pt>
                <c:pt idx="6462">
                  <c:v>7.2999877929690342</c:v>
                </c:pt>
                <c:pt idx="6463">
                  <c:v>6.7900085449220455</c:v>
                </c:pt>
                <c:pt idx="6464">
                  <c:v>6.6799926757820458</c:v>
                </c:pt>
                <c:pt idx="6465">
                  <c:v>6.7999877929690342</c:v>
                </c:pt>
                <c:pt idx="6466">
                  <c:v>7.0499877929690342</c:v>
                </c:pt>
                <c:pt idx="6467">
                  <c:v>6.489990234375</c:v>
                </c:pt>
                <c:pt idx="6468">
                  <c:v>6.5299987792970455</c:v>
                </c:pt>
                <c:pt idx="6469">
                  <c:v>6.8699951171880116</c:v>
                </c:pt>
                <c:pt idx="6470">
                  <c:v>7.1000061035160229</c:v>
                </c:pt>
                <c:pt idx="6471">
                  <c:v>7.1099853515630116</c:v>
                </c:pt>
                <c:pt idx="6472">
                  <c:v>7.1099853515630116</c:v>
                </c:pt>
                <c:pt idx="6473">
                  <c:v>7.1300048828130116</c:v>
                </c:pt>
                <c:pt idx="6474">
                  <c:v>7.0400085449220455</c:v>
                </c:pt>
                <c:pt idx="6475">
                  <c:v>7</c:v>
                </c:pt>
                <c:pt idx="6476">
                  <c:v>6.989990234375</c:v>
                </c:pt>
                <c:pt idx="6477">
                  <c:v>6.7999877929690342</c:v>
                </c:pt>
                <c:pt idx="6478">
                  <c:v>6.8800048828130116</c:v>
                </c:pt>
                <c:pt idx="6479">
                  <c:v>7.010009765625</c:v>
                </c:pt>
                <c:pt idx="6480">
                  <c:v>6.6300048828130116</c:v>
                </c:pt>
                <c:pt idx="6481">
                  <c:v>6.5199890136720455</c:v>
                </c:pt>
                <c:pt idx="6482">
                  <c:v>6.7300109863290345</c:v>
                </c:pt>
                <c:pt idx="6483">
                  <c:v>6.989990234375</c:v>
                </c:pt>
                <c:pt idx="6484">
                  <c:v>7.2300109863290345</c:v>
                </c:pt>
                <c:pt idx="6485">
                  <c:v>6.9800109863290345</c:v>
                </c:pt>
                <c:pt idx="6486">
                  <c:v>6.7300109863290345</c:v>
                </c:pt>
                <c:pt idx="6487">
                  <c:v>6.6199951171880116</c:v>
                </c:pt>
                <c:pt idx="6488">
                  <c:v>6.1499938964850003</c:v>
                </c:pt>
                <c:pt idx="6489">
                  <c:v>6.2200012207040345</c:v>
                </c:pt>
                <c:pt idx="6490">
                  <c:v>6.4299926757820458</c:v>
                </c:pt>
                <c:pt idx="6491">
                  <c:v>6.6399841308600003</c:v>
                </c:pt>
                <c:pt idx="6492">
                  <c:v>6.6300048828130116</c:v>
                </c:pt>
                <c:pt idx="6493">
                  <c:v>6.6799926757820458</c:v>
                </c:pt>
                <c:pt idx="6494">
                  <c:v>6.6999816894540345</c:v>
                </c:pt>
                <c:pt idx="6495">
                  <c:v>6.7900085449220455</c:v>
                </c:pt>
                <c:pt idx="6496">
                  <c:v>6.5</c:v>
                </c:pt>
                <c:pt idx="6497">
                  <c:v>6.7699890136720455</c:v>
                </c:pt>
                <c:pt idx="6498">
                  <c:v>6.7900085449220455</c:v>
                </c:pt>
                <c:pt idx="6499">
                  <c:v>6.5</c:v>
                </c:pt>
                <c:pt idx="6500">
                  <c:v>6.5299987792970455</c:v>
                </c:pt>
                <c:pt idx="6501">
                  <c:v>6.4800109863290345</c:v>
                </c:pt>
                <c:pt idx="6502">
                  <c:v>6.4299926757820458</c:v>
                </c:pt>
                <c:pt idx="6503">
                  <c:v>6.760009765625</c:v>
                </c:pt>
                <c:pt idx="6504">
                  <c:v>6.5899963378910229</c:v>
                </c:pt>
                <c:pt idx="6505">
                  <c:v>6.9800109863290345</c:v>
                </c:pt>
                <c:pt idx="6506">
                  <c:v>6.2999877929690342</c:v>
                </c:pt>
                <c:pt idx="6507">
                  <c:v>6.1199951171880116</c:v>
                </c:pt>
                <c:pt idx="6508">
                  <c:v>6.2699890136720455</c:v>
                </c:pt>
                <c:pt idx="6509">
                  <c:v>6.6199951171880116</c:v>
                </c:pt>
                <c:pt idx="6510">
                  <c:v>6.2200012207040345</c:v>
                </c:pt>
                <c:pt idx="6511">
                  <c:v>6.6300048828130116</c:v>
                </c:pt>
                <c:pt idx="6512">
                  <c:v>6.8999938964850003</c:v>
                </c:pt>
                <c:pt idx="6513">
                  <c:v>6.3200073242190342</c:v>
                </c:pt>
                <c:pt idx="6514">
                  <c:v>6.1000061035160229</c:v>
                </c:pt>
                <c:pt idx="6515">
                  <c:v>6.0400085449220455</c:v>
                </c:pt>
                <c:pt idx="6516">
                  <c:v>6.1699829101570458</c:v>
                </c:pt>
                <c:pt idx="6517">
                  <c:v>6.1399841308600003</c:v>
                </c:pt>
                <c:pt idx="6518">
                  <c:v>6.1999816894540345</c:v>
                </c:pt>
                <c:pt idx="6519">
                  <c:v>6.5700073242190342</c:v>
                </c:pt>
                <c:pt idx="6520">
                  <c:v>6.4800109863290345</c:v>
                </c:pt>
                <c:pt idx="6521">
                  <c:v>6.7200012207040345</c:v>
                </c:pt>
                <c:pt idx="6522">
                  <c:v>6.8200073242190342</c:v>
                </c:pt>
                <c:pt idx="6523">
                  <c:v>6.8899841308600003</c:v>
                </c:pt>
                <c:pt idx="6524">
                  <c:v>6.1000061035160229</c:v>
                </c:pt>
                <c:pt idx="6525">
                  <c:v>5.6999816894540345</c:v>
                </c:pt>
                <c:pt idx="6526">
                  <c:v>6</c:v>
                </c:pt>
                <c:pt idx="6527">
                  <c:v>6.1799926757820458</c:v>
                </c:pt>
                <c:pt idx="6528">
                  <c:v>6.1000061035160229</c:v>
                </c:pt>
                <c:pt idx="6529">
                  <c:v>6.1399841308600003</c:v>
                </c:pt>
                <c:pt idx="6530">
                  <c:v>5.9599914550790345</c:v>
                </c:pt>
                <c:pt idx="6531">
                  <c:v>5.9599914550790345</c:v>
                </c:pt>
                <c:pt idx="6532">
                  <c:v>6.0799865722660229</c:v>
                </c:pt>
                <c:pt idx="6533">
                  <c:v>5.8999938964850003</c:v>
                </c:pt>
                <c:pt idx="6534">
                  <c:v>5.8699951171880116</c:v>
                </c:pt>
                <c:pt idx="6535">
                  <c:v>5.8699951171880116</c:v>
                </c:pt>
                <c:pt idx="6536">
                  <c:v>6.0899963378910229</c:v>
                </c:pt>
                <c:pt idx="6537">
                  <c:v>6.1099853515630116</c:v>
                </c:pt>
                <c:pt idx="6538">
                  <c:v>5.6399841308600003</c:v>
                </c:pt>
                <c:pt idx="6539">
                  <c:v>5.8800048828130116</c:v>
                </c:pt>
                <c:pt idx="6540">
                  <c:v>6.1499938964850003</c:v>
                </c:pt>
                <c:pt idx="6541">
                  <c:v>6.0899963378910229</c:v>
                </c:pt>
                <c:pt idx="6542">
                  <c:v>6.5</c:v>
                </c:pt>
                <c:pt idx="6543">
                  <c:v>5.8599853515630116</c:v>
                </c:pt>
                <c:pt idx="6544">
                  <c:v>5.6600036621100003</c:v>
                </c:pt>
                <c:pt idx="6545">
                  <c:v>5.6199951171880116</c:v>
                </c:pt>
                <c:pt idx="6546">
                  <c:v>5.6399841308600003</c:v>
                </c:pt>
                <c:pt idx="6547">
                  <c:v>5.9800109863290345</c:v>
                </c:pt>
                <c:pt idx="6548">
                  <c:v>6.1000061035160229</c:v>
                </c:pt>
                <c:pt idx="6549">
                  <c:v>5.9400024414070458</c:v>
                </c:pt>
                <c:pt idx="6550">
                  <c:v>5.8099975585940342</c:v>
                </c:pt>
                <c:pt idx="6551">
                  <c:v>5.8800048828130116</c:v>
                </c:pt>
                <c:pt idx="6552">
                  <c:v>5.5299987792970455</c:v>
                </c:pt>
                <c:pt idx="6553">
                  <c:v>5.9400024414070458</c:v>
                </c:pt>
                <c:pt idx="6554">
                  <c:v>6.4299926757820458</c:v>
                </c:pt>
                <c:pt idx="6555">
                  <c:v>5.9199829101570458</c:v>
                </c:pt>
                <c:pt idx="6556">
                  <c:v>5.2699890136720455</c:v>
                </c:pt>
                <c:pt idx="6557">
                  <c:v>5.4299926757820458</c:v>
                </c:pt>
                <c:pt idx="6558">
                  <c:v>5.4499816894540345</c:v>
                </c:pt>
                <c:pt idx="6559">
                  <c:v>6.0700073242190342</c:v>
                </c:pt>
                <c:pt idx="6560">
                  <c:v>5.6099853515630116</c:v>
                </c:pt>
                <c:pt idx="6561">
                  <c:v>5.8599853515630116</c:v>
                </c:pt>
                <c:pt idx="6562">
                  <c:v>6.0400085449220455</c:v>
                </c:pt>
                <c:pt idx="6563">
                  <c:v>6.5199890136720455</c:v>
                </c:pt>
                <c:pt idx="6564">
                  <c:v>6.6300048828130116</c:v>
                </c:pt>
                <c:pt idx="6565">
                  <c:v>6.4400024414070458</c:v>
                </c:pt>
                <c:pt idx="6566">
                  <c:v>6.2799987792970455</c:v>
                </c:pt>
                <c:pt idx="6567">
                  <c:v>6.3500061035160229</c:v>
                </c:pt>
                <c:pt idx="6568">
                  <c:v>6.1099853515630116</c:v>
                </c:pt>
                <c:pt idx="6569">
                  <c:v>6.4499816894540345</c:v>
                </c:pt>
                <c:pt idx="6570">
                  <c:v>5.8500061035160229</c:v>
                </c:pt>
                <c:pt idx="6571">
                  <c:v>5.1999816894540345</c:v>
                </c:pt>
                <c:pt idx="6572">
                  <c:v>4.9599914550790345</c:v>
                </c:pt>
                <c:pt idx="6573">
                  <c:v>5.3099975585940342</c:v>
                </c:pt>
                <c:pt idx="6574">
                  <c:v>5.8200073242190342</c:v>
                </c:pt>
                <c:pt idx="6575">
                  <c:v>5.4400024414070458</c:v>
                </c:pt>
                <c:pt idx="6576">
                  <c:v>5.5299987792970455</c:v>
                </c:pt>
                <c:pt idx="6577">
                  <c:v>5.6499938964850003</c:v>
                </c:pt>
                <c:pt idx="6578">
                  <c:v>5.8699951171880116</c:v>
                </c:pt>
                <c:pt idx="6579">
                  <c:v>5.4700012207040345</c:v>
                </c:pt>
                <c:pt idx="6580">
                  <c:v>5.3999938964850003</c:v>
                </c:pt>
                <c:pt idx="6581">
                  <c:v>6.0400085449220455</c:v>
                </c:pt>
                <c:pt idx="6582">
                  <c:v>5.5499877929690342</c:v>
                </c:pt>
                <c:pt idx="6583">
                  <c:v>4.8599853515630116</c:v>
                </c:pt>
                <c:pt idx="6584">
                  <c:v>5.3800048828130116</c:v>
                </c:pt>
                <c:pt idx="6585">
                  <c:v>6.0400085449220455</c:v>
                </c:pt>
                <c:pt idx="6586">
                  <c:v>5.8800048828130116</c:v>
                </c:pt>
                <c:pt idx="6587">
                  <c:v>5.6999816894540345</c:v>
                </c:pt>
                <c:pt idx="6588">
                  <c:v>6.75</c:v>
                </c:pt>
                <c:pt idx="6589">
                  <c:v>7.3699951171880116</c:v>
                </c:pt>
                <c:pt idx="6590">
                  <c:v>5.9800109863290345</c:v>
                </c:pt>
                <c:pt idx="6591">
                  <c:v>6.2699890136720455</c:v>
                </c:pt>
                <c:pt idx="6592">
                  <c:v>6.6199951171880116</c:v>
                </c:pt>
                <c:pt idx="6593">
                  <c:v>7.3200073242190342</c:v>
                </c:pt>
                <c:pt idx="6594">
                  <c:v>6.9299926757820458</c:v>
                </c:pt>
                <c:pt idx="6595">
                  <c:v>7.1000061035160229</c:v>
                </c:pt>
                <c:pt idx="6596">
                  <c:v>6.5499877929690342</c:v>
                </c:pt>
                <c:pt idx="6597">
                  <c:v>5.8800048828130116</c:v>
                </c:pt>
                <c:pt idx="6598">
                  <c:v>5.1399841308600003</c:v>
                </c:pt>
                <c:pt idx="6599">
                  <c:v>5.1300048828130116</c:v>
                </c:pt>
                <c:pt idx="6600">
                  <c:v>5.3599853515630116</c:v>
                </c:pt>
                <c:pt idx="6601">
                  <c:v>5.3299865722660229</c:v>
                </c:pt>
                <c:pt idx="6602">
                  <c:v>5.2999877929690342</c:v>
                </c:pt>
                <c:pt idx="6603">
                  <c:v>5.3099975585940342</c:v>
                </c:pt>
                <c:pt idx="6604">
                  <c:v>4.6199951171880116</c:v>
                </c:pt>
                <c:pt idx="6605">
                  <c:v>5.3200073242190342</c:v>
                </c:pt>
                <c:pt idx="6606">
                  <c:v>5.6199951171880116</c:v>
                </c:pt>
                <c:pt idx="6607">
                  <c:v>5.8899841308600003</c:v>
                </c:pt>
                <c:pt idx="6608">
                  <c:v>5.989990234375</c:v>
                </c:pt>
                <c:pt idx="6609">
                  <c:v>5.9499816894540345</c:v>
                </c:pt>
                <c:pt idx="6610">
                  <c:v>5.8399963378910229</c:v>
                </c:pt>
                <c:pt idx="6611">
                  <c:v>6.0599975585940342</c:v>
                </c:pt>
                <c:pt idx="6612">
                  <c:v>5.5400085449220455</c:v>
                </c:pt>
                <c:pt idx="6613">
                  <c:v>5.4800109863290345</c:v>
                </c:pt>
                <c:pt idx="6614">
                  <c:v>5.8599853515630116</c:v>
                </c:pt>
                <c:pt idx="6615">
                  <c:v>6.2999877929690342</c:v>
                </c:pt>
                <c:pt idx="6616">
                  <c:v>6.2099914550790345</c:v>
                </c:pt>
                <c:pt idx="6617">
                  <c:v>5.9800109863290345</c:v>
                </c:pt>
                <c:pt idx="6618">
                  <c:v>5.9299926757820458</c:v>
                </c:pt>
                <c:pt idx="6619">
                  <c:v>6.25</c:v>
                </c:pt>
                <c:pt idx="6620">
                  <c:v>6.2099914550790345</c:v>
                </c:pt>
                <c:pt idx="6621">
                  <c:v>6.0599975585940342</c:v>
                </c:pt>
                <c:pt idx="6622">
                  <c:v>6.3999938964850003</c:v>
                </c:pt>
                <c:pt idx="6623">
                  <c:v>6.0599975585940342</c:v>
                </c:pt>
                <c:pt idx="6624">
                  <c:v>6.0199890136720455</c:v>
                </c:pt>
                <c:pt idx="6625">
                  <c:v>5.6699829101570458</c:v>
                </c:pt>
                <c:pt idx="6626">
                  <c:v>5.9400024414070458</c:v>
                </c:pt>
                <c:pt idx="6627">
                  <c:v>5.989990234375</c:v>
                </c:pt>
                <c:pt idx="6628">
                  <c:v>6.4100036621100003</c:v>
                </c:pt>
                <c:pt idx="6629">
                  <c:v>5.8599853515630116</c:v>
                </c:pt>
                <c:pt idx="6630">
                  <c:v>5.8399963378910229</c:v>
                </c:pt>
                <c:pt idx="6631">
                  <c:v>6</c:v>
                </c:pt>
                <c:pt idx="6632">
                  <c:v>6.4700012207040345</c:v>
                </c:pt>
                <c:pt idx="6633">
                  <c:v>6.1900024414070458</c:v>
                </c:pt>
                <c:pt idx="6634">
                  <c:v>6.7900085449220455</c:v>
                </c:pt>
                <c:pt idx="6635">
                  <c:v>6.760009765625</c:v>
                </c:pt>
                <c:pt idx="6636">
                  <c:v>7.6399841308600003</c:v>
                </c:pt>
                <c:pt idx="6637">
                  <c:v>8.239990234375</c:v>
                </c:pt>
                <c:pt idx="6638">
                  <c:v>8.3200073242190342</c:v>
                </c:pt>
                <c:pt idx="6639">
                  <c:v>6.8899841308600003</c:v>
                </c:pt>
                <c:pt idx="6640">
                  <c:v>6.75</c:v>
                </c:pt>
                <c:pt idx="6641">
                  <c:v>6.8599853515630116</c:v>
                </c:pt>
                <c:pt idx="6642">
                  <c:v>6.6399841308600003</c:v>
                </c:pt>
                <c:pt idx="6643">
                  <c:v>7.1300048828130116</c:v>
                </c:pt>
                <c:pt idx="6644">
                  <c:v>6.7900085449220455</c:v>
                </c:pt>
                <c:pt idx="6645">
                  <c:v>6.6499938964850003</c:v>
                </c:pt>
                <c:pt idx="6646">
                  <c:v>6.8200073242190342</c:v>
                </c:pt>
                <c:pt idx="6647">
                  <c:v>7.0899963378910229</c:v>
                </c:pt>
                <c:pt idx="6648">
                  <c:v>7.4299926757820458</c:v>
                </c:pt>
                <c:pt idx="6649">
                  <c:v>7.8399963378910229</c:v>
                </c:pt>
                <c:pt idx="6650">
                  <c:v>6.5499877929690342</c:v>
                </c:pt>
                <c:pt idx="6651">
                  <c:v>7.010009765625</c:v>
                </c:pt>
                <c:pt idx="6652">
                  <c:v>7.0400085449220455</c:v>
                </c:pt>
                <c:pt idx="6653">
                  <c:v>6.8299865722660229</c:v>
                </c:pt>
                <c:pt idx="6654">
                  <c:v>6.5400085449220455</c:v>
                </c:pt>
                <c:pt idx="6655">
                  <c:v>5.8200073242190342</c:v>
                </c:pt>
                <c:pt idx="6656">
                  <c:v>5.9499816894540345</c:v>
                </c:pt>
                <c:pt idx="6657">
                  <c:v>6.0799865722660229</c:v>
                </c:pt>
                <c:pt idx="6658">
                  <c:v>6.1799926757820458</c:v>
                </c:pt>
                <c:pt idx="6659">
                  <c:v>6.2900085449220455</c:v>
                </c:pt>
                <c:pt idx="6660">
                  <c:v>6.2200012207040345</c:v>
                </c:pt>
                <c:pt idx="6661">
                  <c:v>6.3599853515630116</c:v>
                </c:pt>
                <c:pt idx="6662">
                  <c:v>6.4499816894540345</c:v>
                </c:pt>
                <c:pt idx="6663">
                  <c:v>6.1499938964850003</c:v>
                </c:pt>
                <c:pt idx="6664">
                  <c:v>5.7200012207040345</c:v>
                </c:pt>
                <c:pt idx="6665">
                  <c:v>6.6300048828130116</c:v>
                </c:pt>
                <c:pt idx="6666">
                  <c:v>6.8299865722660229</c:v>
                </c:pt>
                <c:pt idx="6667">
                  <c:v>6.7699890136720455</c:v>
                </c:pt>
                <c:pt idx="6668">
                  <c:v>6.9199829101570458</c:v>
                </c:pt>
                <c:pt idx="6669">
                  <c:v>6.7999877929690342</c:v>
                </c:pt>
                <c:pt idx="6670">
                  <c:v>7</c:v>
                </c:pt>
                <c:pt idx="6671">
                  <c:v>6.5599975585940342</c:v>
                </c:pt>
                <c:pt idx="6672">
                  <c:v>6.9700012207040345</c:v>
                </c:pt>
                <c:pt idx="6673">
                  <c:v>6.760009765625</c:v>
                </c:pt>
                <c:pt idx="6674">
                  <c:v>7.3599853515630116</c:v>
                </c:pt>
                <c:pt idx="6675">
                  <c:v>6.75</c:v>
                </c:pt>
                <c:pt idx="6676">
                  <c:v>6.6499938964850003</c:v>
                </c:pt>
                <c:pt idx="6677">
                  <c:v>7.5299987792970455</c:v>
                </c:pt>
                <c:pt idx="6678">
                  <c:v>7.3699951171880116</c:v>
                </c:pt>
                <c:pt idx="6679">
                  <c:v>7.0499877929690342</c:v>
                </c:pt>
                <c:pt idx="6680">
                  <c:v>6.989990234375</c:v>
                </c:pt>
                <c:pt idx="6681">
                  <c:v>6.6399841308600003</c:v>
                </c:pt>
                <c:pt idx="6682">
                  <c:v>5.989990234375</c:v>
                </c:pt>
                <c:pt idx="6683">
                  <c:v>6.5499877929690342</c:v>
                </c:pt>
                <c:pt idx="6684">
                  <c:v>6.9199829101570458</c:v>
                </c:pt>
                <c:pt idx="6685">
                  <c:v>6.8899841308600003</c:v>
                </c:pt>
                <c:pt idx="6686">
                  <c:v>7.0899963378910229</c:v>
                </c:pt>
                <c:pt idx="6687">
                  <c:v>7.6399841308600003</c:v>
                </c:pt>
                <c:pt idx="6688">
                  <c:v>7.2900085449220455</c:v>
                </c:pt>
                <c:pt idx="6689">
                  <c:v>7.0299987792970455</c:v>
                </c:pt>
                <c:pt idx="6690">
                  <c:v>6.5499877929690342</c:v>
                </c:pt>
                <c:pt idx="6691">
                  <c:v>6.5700073242190342</c:v>
                </c:pt>
                <c:pt idx="6692">
                  <c:v>6.8500061035160229</c:v>
                </c:pt>
                <c:pt idx="6693">
                  <c:v>7.1399841308600003</c:v>
                </c:pt>
                <c:pt idx="6694">
                  <c:v>6.8399963378910229</c:v>
                </c:pt>
                <c:pt idx="6695">
                  <c:v>6.6600036621100003</c:v>
                </c:pt>
                <c:pt idx="6696">
                  <c:v>6.5199890136720455</c:v>
                </c:pt>
                <c:pt idx="6697">
                  <c:v>7.1199951171880116</c:v>
                </c:pt>
                <c:pt idx="6698">
                  <c:v>7.8200073242190342</c:v>
                </c:pt>
                <c:pt idx="6699">
                  <c:v>7.1900024414070458</c:v>
                </c:pt>
                <c:pt idx="6700">
                  <c:v>7.0199890136720455</c:v>
                </c:pt>
                <c:pt idx="6701">
                  <c:v>7.1099853515630116</c:v>
                </c:pt>
                <c:pt idx="6702">
                  <c:v>6.7900085449220455</c:v>
                </c:pt>
                <c:pt idx="6703">
                  <c:v>6.7300109863290345</c:v>
                </c:pt>
                <c:pt idx="6704">
                  <c:v>6.3500061035160229</c:v>
                </c:pt>
                <c:pt idx="6705">
                  <c:v>6.25</c:v>
                </c:pt>
                <c:pt idx="6706">
                  <c:v>5.6900024414070458</c:v>
                </c:pt>
                <c:pt idx="6707">
                  <c:v>6.3099975585940342</c:v>
                </c:pt>
                <c:pt idx="6708">
                  <c:v>6.010009765625</c:v>
                </c:pt>
                <c:pt idx="6709">
                  <c:v>6.2699890136720455</c:v>
                </c:pt>
                <c:pt idx="6710">
                  <c:v>6.3399963378910229</c:v>
                </c:pt>
                <c:pt idx="6711">
                  <c:v>5.9100036621100003</c:v>
                </c:pt>
                <c:pt idx="6712">
                  <c:v>6.2300109863290345</c:v>
                </c:pt>
                <c:pt idx="6713">
                  <c:v>7.1199951171880116</c:v>
                </c:pt>
                <c:pt idx="6714">
                  <c:v>7.0700073242190342</c:v>
                </c:pt>
                <c:pt idx="6715">
                  <c:v>6.7900085449220455</c:v>
                </c:pt>
                <c:pt idx="6716">
                  <c:v>6.8200073242190342</c:v>
                </c:pt>
                <c:pt idx="6717">
                  <c:v>7.2699890136720455</c:v>
                </c:pt>
                <c:pt idx="6718">
                  <c:v>6.9499816894540345</c:v>
                </c:pt>
                <c:pt idx="6719">
                  <c:v>7.1300048828130116</c:v>
                </c:pt>
                <c:pt idx="6720">
                  <c:v>6.3299865722660229</c:v>
                </c:pt>
                <c:pt idx="6721">
                  <c:v>6.2799987792970455</c:v>
                </c:pt>
                <c:pt idx="6722">
                  <c:v>6.5</c:v>
                </c:pt>
                <c:pt idx="6723">
                  <c:v>6.3099975585940342</c:v>
                </c:pt>
                <c:pt idx="6724">
                  <c:v>6.510009765625</c:v>
                </c:pt>
                <c:pt idx="6725">
                  <c:v>6.8899841308600003</c:v>
                </c:pt>
                <c:pt idx="6726">
                  <c:v>7.1000061035160229</c:v>
                </c:pt>
                <c:pt idx="6727">
                  <c:v>6.6999816894540345</c:v>
                </c:pt>
                <c:pt idx="6728">
                  <c:v>6.5400085449220455</c:v>
                </c:pt>
                <c:pt idx="6729">
                  <c:v>6.989990234375</c:v>
                </c:pt>
                <c:pt idx="6730">
                  <c:v>6.4299926757820458</c:v>
                </c:pt>
                <c:pt idx="6731">
                  <c:v>5.9299926757820458</c:v>
                </c:pt>
                <c:pt idx="6732">
                  <c:v>6.0799865722660229</c:v>
                </c:pt>
                <c:pt idx="6733">
                  <c:v>5.9299926757820458</c:v>
                </c:pt>
                <c:pt idx="6734">
                  <c:v>5.9499816894540345</c:v>
                </c:pt>
                <c:pt idx="6735">
                  <c:v>6.6199951171880116</c:v>
                </c:pt>
                <c:pt idx="6736">
                  <c:v>7.0899963378910229</c:v>
                </c:pt>
                <c:pt idx="6737">
                  <c:v>7.0700073242190342</c:v>
                </c:pt>
                <c:pt idx="6738">
                  <c:v>7.0199890136720455</c:v>
                </c:pt>
                <c:pt idx="6739">
                  <c:v>6.4400024414070458</c:v>
                </c:pt>
                <c:pt idx="6740">
                  <c:v>6.25</c:v>
                </c:pt>
                <c:pt idx="6741">
                  <c:v>6.2200012207040345</c:v>
                </c:pt>
                <c:pt idx="6742">
                  <c:v>6.4100036621100003</c:v>
                </c:pt>
                <c:pt idx="6743">
                  <c:v>6.3599853515630116</c:v>
                </c:pt>
                <c:pt idx="6744">
                  <c:v>6.4599914550790345</c:v>
                </c:pt>
                <c:pt idx="6745">
                  <c:v>6.7300109863290345</c:v>
                </c:pt>
                <c:pt idx="6746">
                  <c:v>6.8200073242190342</c:v>
                </c:pt>
                <c:pt idx="6747">
                  <c:v>6.6799926757820458</c:v>
                </c:pt>
                <c:pt idx="6748">
                  <c:v>6.6600036621100003</c:v>
                </c:pt>
                <c:pt idx="6749">
                  <c:v>6.8399963378910229</c:v>
                </c:pt>
                <c:pt idx="6750">
                  <c:v>6.9400024414070458</c:v>
                </c:pt>
                <c:pt idx="6751">
                  <c:v>6.989990234375</c:v>
                </c:pt>
                <c:pt idx="6752">
                  <c:v>7.1799926757820458</c:v>
                </c:pt>
                <c:pt idx="6753">
                  <c:v>7.2799987792970455</c:v>
                </c:pt>
                <c:pt idx="6754">
                  <c:v>7.2699890136720455</c:v>
                </c:pt>
                <c:pt idx="6755">
                  <c:v>7.3599853515630116</c:v>
                </c:pt>
                <c:pt idx="6756">
                  <c:v>7.1499938964850003</c:v>
                </c:pt>
                <c:pt idx="6757">
                  <c:v>6.8999938964850003</c:v>
                </c:pt>
                <c:pt idx="6758">
                  <c:v>6.9299926757820458</c:v>
                </c:pt>
                <c:pt idx="6759">
                  <c:v>6.9199829101570458</c:v>
                </c:pt>
                <c:pt idx="6760">
                  <c:v>6.9700012207040345</c:v>
                </c:pt>
                <c:pt idx="6761">
                  <c:v>7.0400085449220455</c:v>
                </c:pt>
                <c:pt idx="6762">
                  <c:v>7.010009765625</c:v>
                </c:pt>
                <c:pt idx="6763">
                  <c:v>6.8599853515630116</c:v>
                </c:pt>
                <c:pt idx="6764">
                  <c:v>7.1300048828130116</c:v>
                </c:pt>
                <c:pt idx="6765">
                  <c:v>6.9700012207040345</c:v>
                </c:pt>
                <c:pt idx="6766">
                  <c:v>6.9700012207040345</c:v>
                </c:pt>
                <c:pt idx="6767">
                  <c:v>7.1399841308600003</c:v>
                </c:pt>
                <c:pt idx="6768">
                  <c:v>7.2099914550790345</c:v>
                </c:pt>
                <c:pt idx="6769">
                  <c:v>7.0499877929690342</c:v>
                </c:pt>
                <c:pt idx="6770">
                  <c:v>6.989990234375</c:v>
                </c:pt>
                <c:pt idx="6771">
                  <c:v>7.2200012207040345</c:v>
                </c:pt>
                <c:pt idx="6772">
                  <c:v>7.0299987792970455</c:v>
                </c:pt>
                <c:pt idx="6773">
                  <c:v>7.1099853515630116</c:v>
                </c:pt>
                <c:pt idx="6774">
                  <c:v>7.0799865722660229</c:v>
                </c:pt>
                <c:pt idx="6775">
                  <c:v>7.1699829101570458</c:v>
                </c:pt>
                <c:pt idx="6776">
                  <c:v>7.0599975585940342</c:v>
                </c:pt>
                <c:pt idx="6777">
                  <c:v>6.9100036621100003</c:v>
                </c:pt>
                <c:pt idx="6778">
                  <c:v>6.9299926757820458</c:v>
                </c:pt>
                <c:pt idx="6779">
                  <c:v>7.2300109863290345</c:v>
                </c:pt>
                <c:pt idx="6780">
                  <c:v>7.2799987792970455</c:v>
                </c:pt>
                <c:pt idx="6781">
                  <c:v>7.489990234375</c:v>
                </c:pt>
                <c:pt idx="6782">
                  <c:v>7.1900024414070458</c:v>
                </c:pt>
                <c:pt idx="6783">
                  <c:v>7.260009765625</c:v>
                </c:pt>
                <c:pt idx="6784">
                  <c:v>7.4100036621100003</c:v>
                </c:pt>
                <c:pt idx="6785">
                  <c:v>7.3299865722660229</c:v>
                </c:pt>
                <c:pt idx="6786">
                  <c:v>7.1799926757820458</c:v>
                </c:pt>
                <c:pt idx="6787">
                  <c:v>7.1199951171880116</c:v>
                </c:pt>
                <c:pt idx="6788">
                  <c:v>7.2099914550790345</c:v>
                </c:pt>
                <c:pt idx="6789">
                  <c:v>7.0299987792970455</c:v>
                </c:pt>
                <c:pt idx="6790">
                  <c:v>6.9800109863290345</c:v>
                </c:pt>
                <c:pt idx="6791">
                  <c:v>7.3800048828130116</c:v>
                </c:pt>
                <c:pt idx="6792">
                  <c:v>7.1600036621100003</c:v>
                </c:pt>
                <c:pt idx="6793">
                  <c:v>7.2200012207040345</c:v>
                </c:pt>
                <c:pt idx="6794">
                  <c:v>7.2999877929690342</c:v>
                </c:pt>
                <c:pt idx="6795">
                  <c:v>7.2300109863290345</c:v>
                </c:pt>
                <c:pt idx="6796">
                  <c:v>7.1999816894540345</c:v>
                </c:pt>
                <c:pt idx="6797">
                  <c:v>7.2300109863290345</c:v>
                </c:pt>
                <c:pt idx="6798">
                  <c:v>7.3599853515630116</c:v>
                </c:pt>
                <c:pt idx="6799">
                  <c:v>7.1199951171880116</c:v>
                </c:pt>
                <c:pt idx="6800">
                  <c:v>7.3699951171880116</c:v>
                </c:pt>
                <c:pt idx="6801">
                  <c:v>7.510009765625</c:v>
                </c:pt>
                <c:pt idx="6802">
                  <c:v>7.6799926757820458</c:v>
                </c:pt>
                <c:pt idx="6803">
                  <c:v>7.4199829101570458</c:v>
                </c:pt>
                <c:pt idx="6804">
                  <c:v>7.4100036621100003</c:v>
                </c:pt>
                <c:pt idx="6805">
                  <c:v>7.6999816894540345</c:v>
                </c:pt>
                <c:pt idx="6806">
                  <c:v>7.5400085449220455</c:v>
                </c:pt>
                <c:pt idx="6807">
                  <c:v>7.3800048828130116</c:v>
                </c:pt>
                <c:pt idx="6808">
                  <c:v>7.3099975585940342</c:v>
                </c:pt>
                <c:pt idx="6809">
                  <c:v>7.3999938964850003</c:v>
                </c:pt>
                <c:pt idx="6810">
                  <c:v>7.6399841308600003</c:v>
                </c:pt>
                <c:pt idx="6811">
                  <c:v>7.4599914550790345</c:v>
                </c:pt>
                <c:pt idx="6812">
                  <c:v>7.4400024414070458</c:v>
                </c:pt>
                <c:pt idx="6813">
                  <c:v>7.0700073242190342</c:v>
                </c:pt>
                <c:pt idx="6814">
                  <c:v>7.1000061035160229</c:v>
                </c:pt>
                <c:pt idx="6815">
                  <c:v>7.5299987792970455</c:v>
                </c:pt>
                <c:pt idx="6816">
                  <c:v>7.5199890136720455</c:v>
                </c:pt>
                <c:pt idx="6817">
                  <c:v>7.510009765625</c:v>
                </c:pt>
                <c:pt idx="6818">
                  <c:v>7.6600036621100003</c:v>
                </c:pt>
                <c:pt idx="6819">
                  <c:v>7.6199951171880116</c:v>
                </c:pt>
                <c:pt idx="6820">
                  <c:v>7.3500061035160229</c:v>
                </c:pt>
                <c:pt idx="6821">
                  <c:v>7.1900024414070458</c:v>
                </c:pt>
                <c:pt idx="6822">
                  <c:v>7.239990234375</c:v>
                </c:pt>
                <c:pt idx="6823">
                  <c:v>7.4499816894540345</c:v>
                </c:pt>
                <c:pt idx="6824">
                  <c:v>7.5299987792970455</c:v>
                </c:pt>
                <c:pt idx="6825">
                  <c:v>7.4400024414070458</c:v>
                </c:pt>
                <c:pt idx="6826">
                  <c:v>7.3299865722660229</c:v>
                </c:pt>
                <c:pt idx="6827">
                  <c:v>7.3899841308600003</c:v>
                </c:pt>
                <c:pt idx="6828">
                  <c:v>7.3800048828130116</c:v>
                </c:pt>
                <c:pt idx="6829">
                  <c:v>7.3099975585940342</c:v>
                </c:pt>
                <c:pt idx="6830">
                  <c:v>7.4100036621100003</c:v>
                </c:pt>
                <c:pt idx="6831">
                  <c:v>7.510009765625</c:v>
                </c:pt>
                <c:pt idx="6832">
                  <c:v>7.4199829101570458</c:v>
                </c:pt>
                <c:pt idx="6833">
                  <c:v>7.5499877929690342</c:v>
                </c:pt>
                <c:pt idx="6834">
                  <c:v>7.6699829101570458</c:v>
                </c:pt>
                <c:pt idx="6835">
                  <c:v>7.3800048828130116</c:v>
                </c:pt>
                <c:pt idx="6836">
                  <c:v>7.4400024414070458</c:v>
                </c:pt>
                <c:pt idx="6837">
                  <c:v>7.7699890136720455</c:v>
                </c:pt>
                <c:pt idx="6838">
                  <c:v>7.7099914550790345</c:v>
                </c:pt>
                <c:pt idx="6839">
                  <c:v>7.3599853515630116</c:v>
                </c:pt>
                <c:pt idx="6840">
                  <c:v>7.6000061035160229</c:v>
                </c:pt>
                <c:pt idx="6841">
                  <c:v>7.6999816894540345</c:v>
                </c:pt>
                <c:pt idx="6842">
                  <c:v>7.7099914550790345</c:v>
                </c:pt>
                <c:pt idx="6843">
                  <c:v>7.2799987792970455</c:v>
                </c:pt>
                <c:pt idx="6844">
                  <c:v>7.3299865722660229</c:v>
                </c:pt>
                <c:pt idx="6845">
                  <c:v>7.4700012207040345</c:v>
                </c:pt>
                <c:pt idx="6846">
                  <c:v>7.4599914550790345</c:v>
                </c:pt>
                <c:pt idx="6847">
                  <c:v>7.3200073242190342</c:v>
                </c:pt>
                <c:pt idx="6848">
                  <c:v>7.3099975585940342</c:v>
                </c:pt>
                <c:pt idx="6849">
                  <c:v>7.4800109863290345</c:v>
                </c:pt>
                <c:pt idx="6850">
                  <c:v>7.1499938964850003</c:v>
                </c:pt>
                <c:pt idx="6851">
                  <c:v>7.1499938964850003</c:v>
                </c:pt>
                <c:pt idx="6852">
                  <c:v>7.5299987792970455</c:v>
                </c:pt>
                <c:pt idx="6853">
                  <c:v>7.4400024414070458</c:v>
                </c:pt>
                <c:pt idx="6854">
                  <c:v>7.2200012207040345</c:v>
                </c:pt>
                <c:pt idx="6855">
                  <c:v>7.0700073242190342</c:v>
                </c:pt>
                <c:pt idx="6856">
                  <c:v>6.9100036621100003</c:v>
                </c:pt>
                <c:pt idx="6857">
                  <c:v>7.1600036621100003</c:v>
                </c:pt>
                <c:pt idx="6858">
                  <c:v>7.1900024414070458</c:v>
                </c:pt>
                <c:pt idx="6859">
                  <c:v>7.2099914550790345</c:v>
                </c:pt>
                <c:pt idx="6860">
                  <c:v>7.0400085449220455</c:v>
                </c:pt>
                <c:pt idx="6861">
                  <c:v>7.2099914550790345</c:v>
                </c:pt>
                <c:pt idx="6862">
                  <c:v>7.239990234375</c:v>
                </c:pt>
                <c:pt idx="6863">
                  <c:v>7.4700012207040345</c:v>
                </c:pt>
                <c:pt idx="6864">
                  <c:v>7.6799926757820458</c:v>
                </c:pt>
                <c:pt idx="6865">
                  <c:v>7.3899841308600003</c:v>
                </c:pt>
                <c:pt idx="6866">
                  <c:v>7.4199829101570458</c:v>
                </c:pt>
                <c:pt idx="6867">
                  <c:v>7.4599914550790345</c:v>
                </c:pt>
                <c:pt idx="6868">
                  <c:v>7.1099853515630116</c:v>
                </c:pt>
                <c:pt idx="6869">
                  <c:v>6.9700012207040345</c:v>
                </c:pt>
                <c:pt idx="6870">
                  <c:v>7</c:v>
                </c:pt>
                <c:pt idx="6871">
                  <c:v>7.0599975585940342</c:v>
                </c:pt>
                <c:pt idx="6872">
                  <c:v>7.2300109863290345</c:v>
                </c:pt>
                <c:pt idx="6873">
                  <c:v>7.1300048828130116</c:v>
                </c:pt>
                <c:pt idx="6874">
                  <c:v>6.8899841308600003</c:v>
                </c:pt>
                <c:pt idx="6875">
                  <c:v>6.8099975585940342</c:v>
                </c:pt>
                <c:pt idx="6876">
                  <c:v>6.9700012207040345</c:v>
                </c:pt>
                <c:pt idx="6877">
                  <c:v>6.8800048828130116</c:v>
                </c:pt>
                <c:pt idx="6878">
                  <c:v>6.7999877929690342</c:v>
                </c:pt>
                <c:pt idx="6879">
                  <c:v>6.7699890136720455</c:v>
                </c:pt>
                <c:pt idx="6880">
                  <c:v>6.7200012207040345</c:v>
                </c:pt>
                <c:pt idx="6881">
                  <c:v>6.6999816894540345</c:v>
                </c:pt>
                <c:pt idx="6882">
                  <c:v>7.0799865722660229</c:v>
                </c:pt>
                <c:pt idx="6883">
                  <c:v>6.7699890136720455</c:v>
                </c:pt>
                <c:pt idx="6884">
                  <c:v>7.0400085449220455</c:v>
                </c:pt>
                <c:pt idx="6885">
                  <c:v>6.7999877929690342</c:v>
                </c:pt>
                <c:pt idx="6886">
                  <c:v>6.489990234375</c:v>
                </c:pt>
                <c:pt idx="6887">
                  <c:v>6.4100036621100003</c:v>
                </c:pt>
                <c:pt idx="6888">
                  <c:v>6.6999816894540345</c:v>
                </c:pt>
                <c:pt idx="6889">
                  <c:v>7.010009765625</c:v>
                </c:pt>
                <c:pt idx="6890">
                  <c:v>7.2999877929690342</c:v>
                </c:pt>
                <c:pt idx="6891">
                  <c:v>7.5</c:v>
                </c:pt>
                <c:pt idx="6892">
                  <c:v>7.6000061035160229</c:v>
                </c:pt>
                <c:pt idx="6893">
                  <c:v>7.3299865722660229</c:v>
                </c:pt>
                <c:pt idx="6894">
                  <c:v>7.1300048828130116</c:v>
                </c:pt>
                <c:pt idx="6895">
                  <c:v>6.8099975585940342</c:v>
                </c:pt>
                <c:pt idx="6896">
                  <c:v>7.0899963378910229</c:v>
                </c:pt>
                <c:pt idx="6897">
                  <c:v>6.7900085449220455</c:v>
                </c:pt>
                <c:pt idx="6898">
                  <c:v>6.739990234375</c:v>
                </c:pt>
                <c:pt idx="6899">
                  <c:v>6.6300048828130116</c:v>
                </c:pt>
                <c:pt idx="6900">
                  <c:v>6.1199951171880116</c:v>
                </c:pt>
                <c:pt idx="6901">
                  <c:v>6.1699829101570458</c:v>
                </c:pt>
                <c:pt idx="6902">
                  <c:v>6.3299865722660229</c:v>
                </c:pt>
                <c:pt idx="6903">
                  <c:v>6.5199890136720455</c:v>
                </c:pt>
                <c:pt idx="6904">
                  <c:v>6.7999877929690342</c:v>
                </c:pt>
                <c:pt idx="6905">
                  <c:v>6.7799987792970455</c:v>
                </c:pt>
                <c:pt idx="6906">
                  <c:v>6.9499816894540345</c:v>
                </c:pt>
                <c:pt idx="6907">
                  <c:v>7.2999877929690342</c:v>
                </c:pt>
                <c:pt idx="6908">
                  <c:v>6.6999816894540345</c:v>
                </c:pt>
                <c:pt idx="6909">
                  <c:v>6.6600036621100003</c:v>
                </c:pt>
                <c:pt idx="6910">
                  <c:v>6.489990234375</c:v>
                </c:pt>
                <c:pt idx="6911">
                  <c:v>6.75</c:v>
                </c:pt>
                <c:pt idx="6912">
                  <c:v>6.8800048828130116</c:v>
                </c:pt>
                <c:pt idx="6913">
                  <c:v>6.4700012207040345</c:v>
                </c:pt>
                <c:pt idx="6914">
                  <c:v>6.1699829101570458</c:v>
                </c:pt>
                <c:pt idx="6915">
                  <c:v>6.2900085449220455</c:v>
                </c:pt>
                <c:pt idx="6916">
                  <c:v>6.0799865722660229</c:v>
                </c:pt>
                <c:pt idx="6917">
                  <c:v>6.6999816894540345</c:v>
                </c:pt>
                <c:pt idx="6918">
                  <c:v>7.1499938964850003</c:v>
                </c:pt>
                <c:pt idx="6919">
                  <c:v>7.010009765625</c:v>
                </c:pt>
                <c:pt idx="6920">
                  <c:v>7.260009765625</c:v>
                </c:pt>
                <c:pt idx="6921">
                  <c:v>7.2300109863290345</c:v>
                </c:pt>
                <c:pt idx="6922">
                  <c:v>6.6999816894540345</c:v>
                </c:pt>
                <c:pt idx="6923">
                  <c:v>6.6999816894540345</c:v>
                </c:pt>
                <c:pt idx="6924">
                  <c:v>6.2799987792970455</c:v>
                </c:pt>
                <c:pt idx="6925">
                  <c:v>6.4100036621100003</c:v>
                </c:pt>
                <c:pt idx="6926">
                  <c:v>6.25</c:v>
                </c:pt>
                <c:pt idx="6927">
                  <c:v>6.4700012207040345</c:v>
                </c:pt>
                <c:pt idx="6928">
                  <c:v>6.4199829101570458</c:v>
                </c:pt>
                <c:pt idx="6929">
                  <c:v>6.2900085449220455</c:v>
                </c:pt>
                <c:pt idx="6930">
                  <c:v>6.0199890136720455</c:v>
                </c:pt>
                <c:pt idx="6931">
                  <c:v>5.9400024414070458</c:v>
                </c:pt>
                <c:pt idx="6932">
                  <c:v>6.1000061035160229</c:v>
                </c:pt>
                <c:pt idx="6933">
                  <c:v>6.3899841308600003</c:v>
                </c:pt>
                <c:pt idx="6934">
                  <c:v>6.2099914550790345</c:v>
                </c:pt>
                <c:pt idx="6935">
                  <c:v>5.8699951171880116</c:v>
                </c:pt>
                <c:pt idx="6936">
                  <c:v>5.8699951171880116</c:v>
                </c:pt>
                <c:pt idx="6937">
                  <c:v>6</c:v>
                </c:pt>
                <c:pt idx="6938">
                  <c:v>6.260009765625</c:v>
                </c:pt>
                <c:pt idx="6939">
                  <c:v>5.8299865722660229</c:v>
                </c:pt>
                <c:pt idx="6940">
                  <c:v>6.6699829101570458</c:v>
                </c:pt>
                <c:pt idx="6941">
                  <c:v>6.5899963378910229</c:v>
                </c:pt>
                <c:pt idx="6942">
                  <c:v>7.010009765625</c:v>
                </c:pt>
                <c:pt idx="6943">
                  <c:v>7.239990234375</c:v>
                </c:pt>
                <c:pt idx="6944">
                  <c:v>7.1099853515630116</c:v>
                </c:pt>
                <c:pt idx="6945">
                  <c:v>6.9199829101570458</c:v>
                </c:pt>
                <c:pt idx="6946">
                  <c:v>6.8599853515630116</c:v>
                </c:pt>
                <c:pt idx="6947">
                  <c:v>6.0299987792970455</c:v>
                </c:pt>
                <c:pt idx="6948">
                  <c:v>5.5499877929690342</c:v>
                </c:pt>
                <c:pt idx="6949">
                  <c:v>5.7799987792970455</c:v>
                </c:pt>
                <c:pt idx="6950">
                  <c:v>6.6300048828130116</c:v>
                </c:pt>
                <c:pt idx="6951">
                  <c:v>6.6399841308600003</c:v>
                </c:pt>
                <c:pt idx="6952">
                  <c:v>6.4599914550790345</c:v>
                </c:pt>
                <c:pt idx="6953">
                  <c:v>6.8500061035160229</c:v>
                </c:pt>
                <c:pt idx="6954">
                  <c:v>6.0199890136720455</c:v>
                </c:pt>
                <c:pt idx="6955">
                  <c:v>6.5</c:v>
                </c:pt>
                <c:pt idx="6956">
                  <c:v>6.6600036621100003</c:v>
                </c:pt>
                <c:pt idx="6957">
                  <c:v>6.4800109863290345</c:v>
                </c:pt>
                <c:pt idx="6958">
                  <c:v>5.9199829101570458</c:v>
                </c:pt>
                <c:pt idx="6959">
                  <c:v>4.989990234375</c:v>
                </c:pt>
                <c:pt idx="6960">
                  <c:v>5.2200012207040345</c:v>
                </c:pt>
                <c:pt idx="6961">
                  <c:v>5.8500061035160229</c:v>
                </c:pt>
                <c:pt idx="6962">
                  <c:v>5.9400024414070458</c:v>
                </c:pt>
                <c:pt idx="6963">
                  <c:v>5.9599914550790345</c:v>
                </c:pt>
                <c:pt idx="6964">
                  <c:v>5.4100036621100003</c:v>
                </c:pt>
                <c:pt idx="6965">
                  <c:v>6.1399841308600003</c:v>
                </c:pt>
                <c:pt idx="6966">
                  <c:v>5.8500061035160229</c:v>
                </c:pt>
                <c:pt idx="6967">
                  <c:v>5.4599914550790345</c:v>
                </c:pt>
                <c:pt idx="6968">
                  <c:v>5.739990234375</c:v>
                </c:pt>
                <c:pt idx="6969">
                  <c:v>5.9100036621100003</c:v>
                </c:pt>
                <c:pt idx="6970">
                  <c:v>5.3699951171880116</c:v>
                </c:pt>
                <c:pt idx="6971">
                  <c:v>5.4100036621100003</c:v>
                </c:pt>
                <c:pt idx="6972">
                  <c:v>5.5700073242190342</c:v>
                </c:pt>
                <c:pt idx="6973">
                  <c:v>4.7200012207040345</c:v>
                </c:pt>
                <c:pt idx="6974">
                  <c:v>5.1799926757820458</c:v>
                </c:pt>
                <c:pt idx="6975">
                  <c:v>4.6199951171880116</c:v>
                </c:pt>
                <c:pt idx="6976">
                  <c:v>5.4400024414070458</c:v>
                </c:pt>
                <c:pt idx="6977">
                  <c:v>4.1699829101570458</c:v>
                </c:pt>
                <c:pt idx="6978">
                  <c:v>4.1799926757820458</c:v>
                </c:pt>
                <c:pt idx="6979">
                  <c:v>4.6199951171880116</c:v>
                </c:pt>
                <c:pt idx="6980">
                  <c:v>4.8800048828130116</c:v>
                </c:pt>
                <c:pt idx="6981">
                  <c:v>4.6600036621100003</c:v>
                </c:pt>
                <c:pt idx="6982">
                  <c:v>4.9700012207040345</c:v>
                </c:pt>
                <c:pt idx="6983">
                  <c:v>5.5499877929690342</c:v>
                </c:pt>
                <c:pt idx="6984">
                  <c:v>5.4499816894540345</c:v>
                </c:pt>
                <c:pt idx="6985">
                  <c:v>5.3599853515630116</c:v>
                </c:pt>
                <c:pt idx="6986">
                  <c:v>5.7200012207040345</c:v>
                </c:pt>
                <c:pt idx="6987">
                  <c:v>6.2099914550790345</c:v>
                </c:pt>
                <c:pt idx="6988">
                  <c:v>5.5700073242190342</c:v>
                </c:pt>
                <c:pt idx="6989">
                  <c:v>5.4599914550790345</c:v>
                </c:pt>
                <c:pt idx="6990">
                  <c:v>5.6000061035160229</c:v>
                </c:pt>
                <c:pt idx="6991">
                  <c:v>4.5700073242190342</c:v>
                </c:pt>
                <c:pt idx="6992">
                  <c:v>4.8299865722660229</c:v>
                </c:pt>
                <c:pt idx="6993">
                  <c:v>4.75</c:v>
                </c:pt>
                <c:pt idx="6994">
                  <c:v>4.5299987792970455</c:v>
                </c:pt>
                <c:pt idx="6995">
                  <c:v>5.1300048828130116</c:v>
                </c:pt>
                <c:pt idx="6996">
                  <c:v>5.6199951171880116</c:v>
                </c:pt>
                <c:pt idx="6997">
                  <c:v>5.7900085449220455</c:v>
                </c:pt>
                <c:pt idx="6998">
                  <c:v>5.2699890136720455</c:v>
                </c:pt>
                <c:pt idx="6999">
                  <c:v>4.989990234375</c:v>
                </c:pt>
                <c:pt idx="7000">
                  <c:v>5.510009765625</c:v>
                </c:pt>
                <c:pt idx="7001">
                  <c:v>6.4400024414070458</c:v>
                </c:pt>
                <c:pt idx="7002">
                  <c:v>6.5599975585940342</c:v>
                </c:pt>
                <c:pt idx="7003">
                  <c:v>6.1399841308600003</c:v>
                </c:pt>
                <c:pt idx="7004">
                  <c:v>5.8500061035160229</c:v>
                </c:pt>
                <c:pt idx="7005">
                  <c:v>6.0199890136720455</c:v>
                </c:pt>
                <c:pt idx="7006">
                  <c:v>7.260009765625</c:v>
                </c:pt>
                <c:pt idx="7007">
                  <c:v>6.2900085449220455</c:v>
                </c:pt>
                <c:pt idx="7008">
                  <c:v>5.7200012207040345</c:v>
                </c:pt>
                <c:pt idx="7009">
                  <c:v>5.5299987792970455</c:v>
                </c:pt>
                <c:pt idx="7010">
                  <c:v>4.9100036621100003</c:v>
                </c:pt>
                <c:pt idx="7011">
                  <c:v>4.4800109863290345</c:v>
                </c:pt>
                <c:pt idx="7012">
                  <c:v>4.1399841308600003</c:v>
                </c:pt>
                <c:pt idx="7013">
                  <c:v>4.1600036621100003</c:v>
                </c:pt>
                <c:pt idx="7014">
                  <c:v>4.9100036621100003</c:v>
                </c:pt>
                <c:pt idx="7015">
                  <c:v>5.1399841308600003</c:v>
                </c:pt>
                <c:pt idx="7016">
                  <c:v>5.3800048828130116</c:v>
                </c:pt>
                <c:pt idx="7017">
                  <c:v>5.8399963378910229</c:v>
                </c:pt>
                <c:pt idx="7018">
                  <c:v>5.75</c:v>
                </c:pt>
                <c:pt idx="7019">
                  <c:v>5.5799865722660229</c:v>
                </c:pt>
                <c:pt idx="7020">
                  <c:v>5.9700012207040345</c:v>
                </c:pt>
                <c:pt idx="7021">
                  <c:v>6.75</c:v>
                </c:pt>
                <c:pt idx="7022">
                  <c:v>5.1699829101570458</c:v>
                </c:pt>
                <c:pt idx="7023">
                  <c:v>4.9299926757820458</c:v>
                </c:pt>
                <c:pt idx="7024">
                  <c:v>6.0599975585940342</c:v>
                </c:pt>
                <c:pt idx="7025">
                  <c:v>4.8099975585940342</c:v>
                </c:pt>
                <c:pt idx="7026">
                  <c:v>4.2999877929690342</c:v>
                </c:pt>
                <c:pt idx="7027">
                  <c:v>4.2900085449220455</c:v>
                </c:pt>
                <c:pt idx="7028">
                  <c:v>3.6499938964850003</c:v>
                </c:pt>
                <c:pt idx="7029">
                  <c:v>3.5599975585940342</c:v>
                </c:pt>
                <c:pt idx="7030">
                  <c:v>4.4499816894540345</c:v>
                </c:pt>
                <c:pt idx="7031">
                  <c:v>3.989990234375</c:v>
                </c:pt>
                <c:pt idx="7032">
                  <c:v>3.5799865722660229</c:v>
                </c:pt>
                <c:pt idx="7033">
                  <c:v>3.6799926757820458</c:v>
                </c:pt>
                <c:pt idx="7034">
                  <c:v>3.8399963378910229</c:v>
                </c:pt>
                <c:pt idx="7035">
                  <c:v>3.2999877929690342</c:v>
                </c:pt>
                <c:pt idx="7036">
                  <c:v>4.8500061035160229</c:v>
                </c:pt>
                <c:pt idx="7037">
                  <c:v>5.0899963378910229</c:v>
                </c:pt>
                <c:pt idx="7038">
                  <c:v>3.4100036621100003</c:v>
                </c:pt>
                <c:pt idx="7039">
                  <c:v>3.6399841308600003</c:v>
                </c:pt>
                <c:pt idx="7040">
                  <c:v>4.9299926757820458</c:v>
                </c:pt>
                <c:pt idx="7041">
                  <c:v>4.5</c:v>
                </c:pt>
                <c:pt idx="7042">
                  <c:v>5.6300048828130116</c:v>
                </c:pt>
                <c:pt idx="7043">
                  <c:v>8.3999938964850003</c:v>
                </c:pt>
                <c:pt idx="7044">
                  <c:v>8.9700012207040345</c:v>
                </c:pt>
                <c:pt idx="7045">
                  <c:v>9.5199890136720455</c:v>
                </c:pt>
                <c:pt idx="7046">
                  <c:v>10.040008544922046</c:v>
                </c:pt>
                <c:pt idx="7047">
                  <c:v>9.7099914550790345</c:v>
                </c:pt>
                <c:pt idx="7048">
                  <c:v>8</c:v>
                </c:pt>
                <c:pt idx="7049">
                  <c:v>6.6199951171880116</c:v>
                </c:pt>
                <c:pt idx="7050">
                  <c:v>6.8699951171880116</c:v>
                </c:pt>
                <c:pt idx="7051">
                  <c:v>6.1300048828130116</c:v>
                </c:pt>
                <c:pt idx="7052">
                  <c:v>6.4199829101570458</c:v>
                </c:pt>
                <c:pt idx="7053">
                  <c:v>5.2699890136720455</c:v>
                </c:pt>
                <c:pt idx="7054">
                  <c:v>5.8999938964850003</c:v>
                </c:pt>
                <c:pt idx="7055">
                  <c:v>5.2699890136720455</c:v>
                </c:pt>
                <c:pt idx="7056">
                  <c:v>5.5599975585940342</c:v>
                </c:pt>
                <c:pt idx="7057">
                  <c:v>4.7200012207040345</c:v>
                </c:pt>
                <c:pt idx="7058">
                  <c:v>4.239990234375</c:v>
                </c:pt>
                <c:pt idx="7059">
                  <c:v>5.1000061035160229</c:v>
                </c:pt>
                <c:pt idx="7060">
                  <c:v>5.25</c:v>
                </c:pt>
                <c:pt idx="7061">
                  <c:v>4.9400024414070458</c:v>
                </c:pt>
                <c:pt idx="7062">
                  <c:v>4.4499816894540345</c:v>
                </c:pt>
                <c:pt idx="7063">
                  <c:v>5.260009765625</c:v>
                </c:pt>
                <c:pt idx="7064">
                  <c:v>5.7699890136720455</c:v>
                </c:pt>
                <c:pt idx="7065">
                  <c:v>6.8800048828130116</c:v>
                </c:pt>
                <c:pt idx="7066">
                  <c:v>5.8200073242190342</c:v>
                </c:pt>
                <c:pt idx="7067">
                  <c:v>6.1900024414070458</c:v>
                </c:pt>
                <c:pt idx="7068">
                  <c:v>5.760009765625</c:v>
                </c:pt>
                <c:pt idx="7069">
                  <c:v>5.7699890136720455</c:v>
                </c:pt>
                <c:pt idx="7070">
                  <c:v>5.6600036621100003</c:v>
                </c:pt>
                <c:pt idx="7071">
                  <c:v>5.0700073242190342</c:v>
                </c:pt>
                <c:pt idx="7072">
                  <c:v>3.9199829101570458</c:v>
                </c:pt>
                <c:pt idx="7073">
                  <c:v>4.2699890136720455</c:v>
                </c:pt>
                <c:pt idx="7074">
                  <c:v>4.3699951171880116</c:v>
                </c:pt>
                <c:pt idx="7075">
                  <c:v>4.4700012207040345</c:v>
                </c:pt>
                <c:pt idx="7076">
                  <c:v>4.8200073242190342</c:v>
                </c:pt>
                <c:pt idx="7077">
                  <c:v>4.6999816894540345</c:v>
                </c:pt>
                <c:pt idx="7078">
                  <c:v>4.489990234375</c:v>
                </c:pt>
                <c:pt idx="7079">
                  <c:v>5.1999816894540345</c:v>
                </c:pt>
                <c:pt idx="7080">
                  <c:v>5.1999816894540345</c:v>
                </c:pt>
                <c:pt idx="7081">
                  <c:v>4.9100036621100003</c:v>
                </c:pt>
                <c:pt idx="7082">
                  <c:v>4.8200073242190342</c:v>
                </c:pt>
                <c:pt idx="7083">
                  <c:v>5.2799987792970455</c:v>
                </c:pt>
                <c:pt idx="7084">
                  <c:v>5.1799926757820458</c:v>
                </c:pt>
                <c:pt idx="7085">
                  <c:v>5.1499938964850003</c:v>
                </c:pt>
                <c:pt idx="7086">
                  <c:v>5.2799987792970455</c:v>
                </c:pt>
                <c:pt idx="7087">
                  <c:v>5.0499877929690342</c:v>
                </c:pt>
                <c:pt idx="7088">
                  <c:v>4.9100036621100003</c:v>
                </c:pt>
                <c:pt idx="7089">
                  <c:v>5.5599975585940342</c:v>
                </c:pt>
                <c:pt idx="7090">
                  <c:v>5.3899841308600003</c:v>
                </c:pt>
                <c:pt idx="7091">
                  <c:v>4.2099914550790345</c:v>
                </c:pt>
                <c:pt idx="7092">
                  <c:v>3.8099975585940342</c:v>
                </c:pt>
                <c:pt idx="7093">
                  <c:v>4.2099914550790345</c:v>
                </c:pt>
                <c:pt idx="7094">
                  <c:v>4.4199829101570458</c:v>
                </c:pt>
                <c:pt idx="7095">
                  <c:v>4.8599853515630116</c:v>
                </c:pt>
                <c:pt idx="7096">
                  <c:v>4.25</c:v>
                </c:pt>
                <c:pt idx="7097">
                  <c:v>4.6699829101570458</c:v>
                </c:pt>
                <c:pt idx="7098">
                  <c:v>4.9100036621100003</c:v>
                </c:pt>
                <c:pt idx="7099">
                  <c:v>5.4599914550790345</c:v>
                </c:pt>
                <c:pt idx="7100">
                  <c:v>5.5599975585940342</c:v>
                </c:pt>
                <c:pt idx="7101">
                  <c:v>5.4299926757820458</c:v>
                </c:pt>
                <c:pt idx="7102">
                  <c:v>5.1300048828130116</c:v>
                </c:pt>
                <c:pt idx="7103">
                  <c:v>4.6699829101570458</c:v>
                </c:pt>
                <c:pt idx="7104">
                  <c:v>4.3899841308600003</c:v>
                </c:pt>
                <c:pt idx="7105">
                  <c:v>4.0899963378910229</c:v>
                </c:pt>
                <c:pt idx="7106">
                  <c:v>5.010009765625</c:v>
                </c:pt>
                <c:pt idx="7107">
                  <c:v>4.6399841308600003</c:v>
                </c:pt>
                <c:pt idx="7108">
                  <c:v>5.1699829101570458</c:v>
                </c:pt>
                <c:pt idx="7109">
                  <c:v>5.2099914550790345</c:v>
                </c:pt>
                <c:pt idx="7110">
                  <c:v>5.1000061035160229</c:v>
                </c:pt>
                <c:pt idx="7111">
                  <c:v>5.1600036621100003</c:v>
                </c:pt>
                <c:pt idx="7112">
                  <c:v>5.1600036621100003</c:v>
                </c:pt>
                <c:pt idx="7113">
                  <c:v>4.9800109863290345</c:v>
                </c:pt>
                <c:pt idx="7114">
                  <c:v>5.1600036621100003</c:v>
                </c:pt>
                <c:pt idx="7115">
                  <c:v>4.8399963378910229</c:v>
                </c:pt>
                <c:pt idx="7116">
                  <c:v>5.2200012207040345</c:v>
                </c:pt>
                <c:pt idx="7117">
                  <c:v>5.5199890136720455</c:v>
                </c:pt>
                <c:pt idx="7118">
                  <c:v>5.7200012207040345</c:v>
                </c:pt>
                <c:pt idx="7119">
                  <c:v>5.0899963378910229</c:v>
                </c:pt>
                <c:pt idx="7120">
                  <c:v>5.2900085449220455</c:v>
                </c:pt>
                <c:pt idx="7121">
                  <c:v>4.9599914550790345</c:v>
                </c:pt>
                <c:pt idx="7122">
                  <c:v>4.8699951171880116</c:v>
                </c:pt>
                <c:pt idx="7123">
                  <c:v>5.2099914550790345</c:v>
                </c:pt>
                <c:pt idx="7124">
                  <c:v>5.7200012207040345</c:v>
                </c:pt>
                <c:pt idx="7125">
                  <c:v>5.2999877929690342</c:v>
                </c:pt>
                <c:pt idx="7126">
                  <c:v>5.0899963378910229</c:v>
                </c:pt>
                <c:pt idx="7127">
                  <c:v>5.2799987792970455</c:v>
                </c:pt>
                <c:pt idx="7128">
                  <c:v>5.3800048828130116</c:v>
                </c:pt>
                <c:pt idx="7129">
                  <c:v>5.7799987792970455</c:v>
                </c:pt>
                <c:pt idx="7130">
                  <c:v>4.8099975585940342</c:v>
                </c:pt>
                <c:pt idx="7131">
                  <c:v>5.010009765625</c:v>
                </c:pt>
                <c:pt idx="7132">
                  <c:v>4.989990234375</c:v>
                </c:pt>
                <c:pt idx="7133">
                  <c:v>5.2200012207040345</c:v>
                </c:pt>
                <c:pt idx="7134">
                  <c:v>5.5199890136720455</c:v>
                </c:pt>
                <c:pt idx="7135">
                  <c:v>5.6499938964850003</c:v>
                </c:pt>
                <c:pt idx="7136">
                  <c:v>6.0700073242190342</c:v>
                </c:pt>
                <c:pt idx="7137">
                  <c:v>5.8899841308600003</c:v>
                </c:pt>
                <c:pt idx="7138">
                  <c:v>5.8999938964850003</c:v>
                </c:pt>
                <c:pt idx="7139">
                  <c:v>5.8599853515630116</c:v>
                </c:pt>
                <c:pt idx="7140">
                  <c:v>6.4100036621100003</c:v>
                </c:pt>
                <c:pt idx="7141">
                  <c:v>5.8299865722660229</c:v>
                </c:pt>
                <c:pt idx="7142">
                  <c:v>5.6000061035160229</c:v>
                </c:pt>
                <c:pt idx="7143">
                  <c:v>5.4499816894540345</c:v>
                </c:pt>
                <c:pt idx="7144">
                  <c:v>5.4100036621100003</c:v>
                </c:pt>
                <c:pt idx="7145">
                  <c:v>5.4299926757820458</c:v>
                </c:pt>
                <c:pt idx="7146">
                  <c:v>5.2699890136720455</c:v>
                </c:pt>
                <c:pt idx="7147">
                  <c:v>5.2699890136720455</c:v>
                </c:pt>
                <c:pt idx="7148">
                  <c:v>5.5</c:v>
                </c:pt>
                <c:pt idx="7149">
                  <c:v>5.9400024414070458</c:v>
                </c:pt>
                <c:pt idx="7150">
                  <c:v>5.0299987792970455</c:v>
                </c:pt>
                <c:pt idx="7151">
                  <c:v>5.3200073242190342</c:v>
                </c:pt>
                <c:pt idx="7152">
                  <c:v>5.6799926757820458</c:v>
                </c:pt>
                <c:pt idx="7153">
                  <c:v>5.4800109863290345</c:v>
                </c:pt>
                <c:pt idx="7154">
                  <c:v>5.4800109863290345</c:v>
                </c:pt>
                <c:pt idx="7155">
                  <c:v>5.5599975585940342</c:v>
                </c:pt>
                <c:pt idx="7156">
                  <c:v>5.6199951171880116</c:v>
                </c:pt>
                <c:pt idx="7157">
                  <c:v>5.7799987792970455</c:v>
                </c:pt>
                <c:pt idx="7158">
                  <c:v>5.9499816894540345</c:v>
                </c:pt>
                <c:pt idx="7159">
                  <c:v>6.010009765625</c:v>
                </c:pt>
                <c:pt idx="7160">
                  <c:v>5.9199829101570458</c:v>
                </c:pt>
                <c:pt idx="7161">
                  <c:v>5.7200012207040345</c:v>
                </c:pt>
                <c:pt idx="7162">
                  <c:v>5.3599853515630116</c:v>
                </c:pt>
                <c:pt idx="7163">
                  <c:v>5.510009765625</c:v>
                </c:pt>
                <c:pt idx="7164">
                  <c:v>5.4400024414070458</c:v>
                </c:pt>
                <c:pt idx="7165">
                  <c:v>5.5</c:v>
                </c:pt>
                <c:pt idx="7166">
                  <c:v>5.7900085449220455</c:v>
                </c:pt>
                <c:pt idx="7167">
                  <c:v>6</c:v>
                </c:pt>
                <c:pt idx="7168">
                  <c:v>6.0700073242190342</c:v>
                </c:pt>
                <c:pt idx="7169">
                  <c:v>6.1199951171880116</c:v>
                </c:pt>
                <c:pt idx="7170">
                  <c:v>6.1000061035160229</c:v>
                </c:pt>
                <c:pt idx="7171">
                  <c:v>6.1300048828130116</c:v>
                </c:pt>
                <c:pt idx="7172">
                  <c:v>5.9599914550790345</c:v>
                </c:pt>
                <c:pt idx="7173">
                  <c:v>5.7699890136720455</c:v>
                </c:pt>
                <c:pt idx="7174">
                  <c:v>5.7799987792970455</c:v>
                </c:pt>
                <c:pt idx="7175">
                  <c:v>5.6399841308600003</c:v>
                </c:pt>
                <c:pt idx="7176">
                  <c:v>5.8699951171880116</c:v>
                </c:pt>
                <c:pt idx="7177">
                  <c:v>5.760009765625</c:v>
                </c:pt>
                <c:pt idx="7178">
                  <c:v>5.6000061035160229</c:v>
                </c:pt>
                <c:pt idx="7179">
                  <c:v>5.3800048828130116</c:v>
                </c:pt>
                <c:pt idx="7180">
                  <c:v>5.5799865722660229</c:v>
                </c:pt>
                <c:pt idx="7181">
                  <c:v>6.3399963378910229</c:v>
                </c:pt>
                <c:pt idx="7182">
                  <c:v>5.9800109863290345</c:v>
                </c:pt>
                <c:pt idx="7183">
                  <c:v>5.6399841308600003</c:v>
                </c:pt>
                <c:pt idx="7184">
                  <c:v>5.6099853515630116</c:v>
                </c:pt>
                <c:pt idx="7185">
                  <c:v>5.9499816894540345</c:v>
                </c:pt>
                <c:pt idx="7186">
                  <c:v>6.0599975585940342</c:v>
                </c:pt>
                <c:pt idx="7187">
                  <c:v>6.0499877929690342</c:v>
                </c:pt>
                <c:pt idx="7188">
                  <c:v>5.7799987792970455</c:v>
                </c:pt>
                <c:pt idx="7189">
                  <c:v>5.3999938964850003</c:v>
                </c:pt>
                <c:pt idx="7190">
                  <c:v>5.5299987792970455</c:v>
                </c:pt>
                <c:pt idx="7191">
                  <c:v>6.010009765625</c:v>
                </c:pt>
                <c:pt idx="7192">
                  <c:v>5.4100036621100003</c:v>
                </c:pt>
                <c:pt idx="7193">
                  <c:v>5.7799987792970455</c:v>
                </c:pt>
                <c:pt idx="7194">
                  <c:v>5.510009765625</c:v>
                </c:pt>
                <c:pt idx="7195">
                  <c:v>5.6099853515630116</c:v>
                </c:pt>
                <c:pt idx="7196">
                  <c:v>6.1699829101570458</c:v>
                </c:pt>
                <c:pt idx="7197">
                  <c:v>6.1600036621100003</c:v>
                </c:pt>
                <c:pt idx="7198">
                  <c:v>5.8599853515630116</c:v>
                </c:pt>
                <c:pt idx="7199">
                  <c:v>5.6000061035160229</c:v>
                </c:pt>
                <c:pt idx="7200">
                  <c:v>5.5599975585940342</c:v>
                </c:pt>
                <c:pt idx="7201">
                  <c:v>5.6499938964850003</c:v>
                </c:pt>
                <c:pt idx="7202">
                  <c:v>5.760009765625</c:v>
                </c:pt>
                <c:pt idx="7203">
                  <c:v>5.8200073242190342</c:v>
                </c:pt>
                <c:pt idx="7204">
                  <c:v>5.8999938964850003</c:v>
                </c:pt>
                <c:pt idx="7205">
                  <c:v>6.1000061035160229</c:v>
                </c:pt>
                <c:pt idx="7206">
                  <c:v>5.8599853515630116</c:v>
                </c:pt>
                <c:pt idx="7207">
                  <c:v>6.0499877929690342</c:v>
                </c:pt>
                <c:pt idx="7208">
                  <c:v>5.9499816894540345</c:v>
                </c:pt>
                <c:pt idx="7209">
                  <c:v>5.7099914550790345</c:v>
                </c:pt>
                <c:pt idx="7210">
                  <c:v>5.8500061035160229</c:v>
                </c:pt>
                <c:pt idx="7211">
                  <c:v>6.0199890136720455</c:v>
                </c:pt>
                <c:pt idx="7212">
                  <c:v>6.0700073242190342</c:v>
                </c:pt>
                <c:pt idx="7213">
                  <c:v>5.5</c:v>
                </c:pt>
                <c:pt idx="7214">
                  <c:v>5.4499816894540345</c:v>
                </c:pt>
                <c:pt idx="7215">
                  <c:v>5.7799987792970455</c:v>
                </c:pt>
                <c:pt idx="7216">
                  <c:v>5.8200073242190342</c:v>
                </c:pt>
                <c:pt idx="7217">
                  <c:v>5.5400085449220455</c:v>
                </c:pt>
                <c:pt idx="7218">
                  <c:v>5.760009765625</c:v>
                </c:pt>
                <c:pt idx="7219">
                  <c:v>6.2200012207040345</c:v>
                </c:pt>
                <c:pt idx="7220">
                  <c:v>6.1499938964850003</c:v>
                </c:pt>
                <c:pt idx="7221">
                  <c:v>5.8899841308600003</c:v>
                </c:pt>
                <c:pt idx="7222">
                  <c:v>5.9599914550790345</c:v>
                </c:pt>
                <c:pt idx="7223">
                  <c:v>6.1300048828130116</c:v>
                </c:pt>
                <c:pt idx="7224">
                  <c:v>5.6300048828130116</c:v>
                </c:pt>
                <c:pt idx="7225">
                  <c:v>5.6499938964850003</c:v>
                </c:pt>
                <c:pt idx="7226">
                  <c:v>5.7900085449220455</c:v>
                </c:pt>
                <c:pt idx="7227">
                  <c:v>6.1000061035160229</c:v>
                </c:pt>
                <c:pt idx="7228">
                  <c:v>6.2099914550790345</c:v>
                </c:pt>
                <c:pt idx="7229">
                  <c:v>6.3099975585940342</c:v>
                </c:pt>
                <c:pt idx="7230">
                  <c:v>6.3200073242190342</c:v>
                </c:pt>
                <c:pt idx="7231">
                  <c:v>5.4700012207040345</c:v>
                </c:pt>
                <c:pt idx="7232">
                  <c:v>5.2999877929690342</c:v>
                </c:pt>
                <c:pt idx="7233">
                  <c:v>5.3599853515630116</c:v>
                </c:pt>
                <c:pt idx="7234">
                  <c:v>5.3800048828130116</c:v>
                </c:pt>
                <c:pt idx="7235">
                  <c:v>5.510009765625</c:v>
                </c:pt>
                <c:pt idx="7236">
                  <c:v>5.3999938964850003</c:v>
                </c:pt>
                <c:pt idx="7237">
                  <c:v>5.5700073242190342</c:v>
                </c:pt>
                <c:pt idx="7238">
                  <c:v>5.8299865722660229</c:v>
                </c:pt>
                <c:pt idx="7239">
                  <c:v>6.0799865722660229</c:v>
                </c:pt>
                <c:pt idx="7240">
                  <c:v>5.8200073242190342</c:v>
                </c:pt>
                <c:pt idx="7241">
                  <c:v>5.8999938964850003</c:v>
                </c:pt>
                <c:pt idx="7242">
                  <c:v>6.1199951171880116</c:v>
                </c:pt>
                <c:pt idx="7243">
                  <c:v>5.6699829101570458</c:v>
                </c:pt>
                <c:pt idx="7244">
                  <c:v>5.6399841308600003</c:v>
                </c:pt>
                <c:pt idx="7245">
                  <c:v>5.7200012207040345</c:v>
                </c:pt>
                <c:pt idx="7246">
                  <c:v>5.5799865722660229</c:v>
                </c:pt>
                <c:pt idx="7247">
                  <c:v>5.3399963378910229</c:v>
                </c:pt>
                <c:pt idx="7248">
                  <c:v>5.3699951171880116</c:v>
                </c:pt>
                <c:pt idx="7249">
                  <c:v>5.510009765625</c:v>
                </c:pt>
                <c:pt idx="7250">
                  <c:v>5.5199890136720455</c:v>
                </c:pt>
                <c:pt idx="7251">
                  <c:v>5.2799987792970455</c:v>
                </c:pt>
                <c:pt idx="7252">
                  <c:v>5.2999877929690342</c:v>
                </c:pt>
                <c:pt idx="7253">
                  <c:v>5.5700073242190342</c:v>
                </c:pt>
                <c:pt idx="7254">
                  <c:v>5.9299926757820458</c:v>
                </c:pt>
                <c:pt idx="7255">
                  <c:v>5.9400024414070458</c:v>
                </c:pt>
                <c:pt idx="7256">
                  <c:v>6.010009765625</c:v>
                </c:pt>
                <c:pt idx="7257">
                  <c:v>6</c:v>
                </c:pt>
                <c:pt idx="7258">
                  <c:v>5.75</c:v>
                </c:pt>
                <c:pt idx="7259">
                  <c:v>6.1600036621100003</c:v>
                </c:pt>
                <c:pt idx="7260">
                  <c:v>5.7799987792970455</c:v>
                </c:pt>
                <c:pt idx="7261">
                  <c:v>5.6199951171880116</c:v>
                </c:pt>
                <c:pt idx="7262">
                  <c:v>5.7799987792970455</c:v>
                </c:pt>
                <c:pt idx="7263">
                  <c:v>5.8299865722660229</c:v>
                </c:pt>
                <c:pt idx="7264">
                  <c:v>5.3899841308600003</c:v>
                </c:pt>
                <c:pt idx="7265">
                  <c:v>5.2999877929690342</c:v>
                </c:pt>
                <c:pt idx="7266">
                  <c:v>5.8200073242190342</c:v>
                </c:pt>
                <c:pt idx="7267">
                  <c:v>6.239990234375</c:v>
                </c:pt>
                <c:pt idx="7268">
                  <c:v>5.3800048828130116</c:v>
                </c:pt>
                <c:pt idx="7269">
                  <c:v>5.1999816894540345</c:v>
                </c:pt>
                <c:pt idx="7270">
                  <c:v>5.4400024414070458</c:v>
                </c:pt>
                <c:pt idx="7271">
                  <c:v>5.3500061035160229</c:v>
                </c:pt>
                <c:pt idx="7272">
                  <c:v>5.8999938964850003</c:v>
                </c:pt>
                <c:pt idx="7273">
                  <c:v>5.25</c:v>
                </c:pt>
                <c:pt idx="7274">
                  <c:v>5.1099853515630116</c:v>
                </c:pt>
                <c:pt idx="7275">
                  <c:v>5.260009765625</c:v>
                </c:pt>
                <c:pt idx="7276">
                  <c:v>5.5599975585940342</c:v>
                </c:pt>
                <c:pt idx="7277">
                  <c:v>3.5400085449220455</c:v>
                </c:pt>
                <c:pt idx="7278">
                  <c:v>5.8599853515630116</c:v>
                </c:pt>
                <c:pt idx="7279">
                  <c:v>5.260009765625</c:v>
                </c:pt>
                <c:pt idx="7280">
                  <c:v>5.0899963378910229</c:v>
                </c:pt>
                <c:pt idx="7281">
                  <c:v>5.1399841308600003</c:v>
                </c:pt>
                <c:pt idx="7282">
                  <c:v>5.1199951171880116</c:v>
                </c:pt>
                <c:pt idx="7283">
                  <c:v>4.8200073242190342</c:v>
                </c:pt>
                <c:pt idx="7284">
                  <c:v>5.1000061035160229</c:v>
                </c:pt>
                <c:pt idx="7285">
                  <c:v>4.4100036621100003</c:v>
                </c:pt>
                <c:pt idx="7286">
                  <c:v>4.2300109863290345</c:v>
                </c:pt>
                <c:pt idx="7287">
                  <c:v>4.6000061035160229</c:v>
                </c:pt>
                <c:pt idx="7288">
                  <c:v>5.5400085449220455</c:v>
                </c:pt>
                <c:pt idx="7289">
                  <c:v>6.2200012207040345</c:v>
                </c:pt>
                <c:pt idx="7290">
                  <c:v>6.2999877929690342</c:v>
                </c:pt>
                <c:pt idx="7291">
                  <c:v>6.260009765625</c:v>
                </c:pt>
                <c:pt idx="7292">
                  <c:v>5.5</c:v>
                </c:pt>
                <c:pt idx="7293">
                  <c:v>5.2799987792970455</c:v>
                </c:pt>
                <c:pt idx="7294">
                  <c:v>5.6399841308600003</c:v>
                </c:pt>
                <c:pt idx="7295">
                  <c:v>5.5400085449220455</c:v>
                </c:pt>
                <c:pt idx="7296">
                  <c:v>5.1600036621100003</c:v>
                </c:pt>
                <c:pt idx="7297">
                  <c:v>5.2999877929690342</c:v>
                </c:pt>
                <c:pt idx="7298">
                  <c:v>5.1999816894540345</c:v>
                </c:pt>
                <c:pt idx="7299">
                  <c:v>4.8899841308600003</c:v>
                </c:pt>
                <c:pt idx="7300">
                  <c:v>4.4299926757820458</c:v>
                </c:pt>
                <c:pt idx="7301">
                  <c:v>4.6699829101570458</c:v>
                </c:pt>
                <c:pt idx="7302">
                  <c:v>4.7099914550790345</c:v>
                </c:pt>
                <c:pt idx="7303">
                  <c:v>4.8800048828130116</c:v>
                </c:pt>
                <c:pt idx="7304">
                  <c:v>4.8899841308600003</c:v>
                </c:pt>
                <c:pt idx="7305">
                  <c:v>4.3500061035160229</c:v>
                </c:pt>
                <c:pt idx="7306">
                  <c:v>3.760009765625</c:v>
                </c:pt>
                <c:pt idx="7307">
                  <c:v>3.7799987792970455</c:v>
                </c:pt>
                <c:pt idx="7308">
                  <c:v>4.0899963378910229</c:v>
                </c:pt>
                <c:pt idx="7309">
                  <c:v>4.9599914550790345</c:v>
                </c:pt>
                <c:pt idx="7310">
                  <c:v>5.5400085449220455</c:v>
                </c:pt>
                <c:pt idx="7311">
                  <c:v>4.8500061035160229</c:v>
                </c:pt>
                <c:pt idx="7312">
                  <c:v>5.0799865722660229</c:v>
                </c:pt>
                <c:pt idx="7313">
                  <c:v>4.7999877929690342</c:v>
                </c:pt>
                <c:pt idx="7314">
                  <c:v>5</c:v>
                </c:pt>
                <c:pt idx="7315">
                  <c:v>5.1000061035160229</c:v>
                </c:pt>
                <c:pt idx="7316">
                  <c:v>5.3699951171880116</c:v>
                </c:pt>
                <c:pt idx="7317">
                  <c:v>5.6499938964850003</c:v>
                </c:pt>
                <c:pt idx="7318">
                  <c:v>4.7999877929690342</c:v>
                </c:pt>
                <c:pt idx="7319">
                  <c:v>4.260009765625</c:v>
                </c:pt>
                <c:pt idx="7320">
                  <c:v>4.7799987792970455</c:v>
                </c:pt>
                <c:pt idx="7321">
                  <c:v>4.2099914550790345</c:v>
                </c:pt>
                <c:pt idx="7322">
                  <c:v>4.1000061035160229</c:v>
                </c:pt>
                <c:pt idx="7323">
                  <c:v>4.5</c:v>
                </c:pt>
                <c:pt idx="7324">
                  <c:v>4.2799987792970455</c:v>
                </c:pt>
                <c:pt idx="7325">
                  <c:v>4.1000061035160229</c:v>
                </c:pt>
                <c:pt idx="7326">
                  <c:v>2.7099914550790345</c:v>
                </c:pt>
                <c:pt idx="7327">
                  <c:v>4.1399841308600003</c:v>
                </c:pt>
                <c:pt idx="7328">
                  <c:v>3.3699951171880116</c:v>
                </c:pt>
                <c:pt idx="7329">
                  <c:v>3.4700012207040345</c:v>
                </c:pt>
                <c:pt idx="7330">
                  <c:v>3.5199890136720455</c:v>
                </c:pt>
                <c:pt idx="7331">
                  <c:v>3.760009765625</c:v>
                </c:pt>
                <c:pt idx="7332">
                  <c:v>4.3699951171880116</c:v>
                </c:pt>
                <c:pt idx="7333">
                  <c:v>5.010009765625</c:v>
                </c:pt>
                <c:pt idx="7334">
                  <c:v>4.9499816894540345</c:v>
                </c:pt>
                <c:pt idx="7335">
                  <c:v>5.0400085449220455</c:v>
                </c:pt>
                <c:pt idx="7336">
                  <c:v>4.9700012207040345</c:v>
                </c:pt>
                <c:pt idx="7337">
                  <c:v>5.0599975585940342</c:v>
                </c:pt>
                <c:pt idx="7338">
                  <c:v>4.9199829101570458</c:v>
                </c:pt>
                <c:pt idx="7339">
                  <c:v>5.3599853515630116</c:v>
                </c:pt>
                <c:pt idx="7340">
                  <c:v>4.4100036621100003</c:v>
                </c:pt>
                <c:pt idx="7341">
                  <c:v>5.4400024414070458</c:v>
                </c:pt>
                <c:pt idx="7342">
                  <c:v>4.489990234375</c:v>
                </c:pt>
                <c:pt idx="7343">
                  <c:v>3.6000061035160229</c:v>
                </c:pt>
                <c:pt idx="7344">
                  <c:v>4.1600036621100003</c:v>
                </c:pt>
                <c:pt idx="7345">
                  <c:v>3.9299926757820458</c:v>
                </c:pt>
                <c:pt idx="7346">
                  <c:v>4.4800109863290345</c:v>
                </c:pt>
                <c:pt idx="7347">
                  <c:v>4.9800109863290345</c:v>
                </c:pt>
                <c:pt idx="7348">
                  <c:v>5.0400085449220455</c:v>
                </c:pt>
                <c:pt idx="7349">
                  <c:v>4.4800109863290345</c:v>
                </c:pt>
                <c:pt idx="7350">
                  <c:v>2.239990234375</c:v>
                </c:pt>
                <c:pt idx="7351">
                  <c:v>2.1699829101570458</c:v>
                </c:pt>
                <c:pt idx="7352">
                  <c:v>2.9800109863290345</c:v>
                </c:pt>
                <c:pt idx="7353">
                  <c:v>4.0499877929690342</c:v>
                </c:pt>
                <c:pt idx="7354">
                  <c:v>4.0400085449220455</c:v>
                </c:pt>
                <c:pt idx="7355">
                  <c:v>2.6499938964850003</c:v>
                </c:pt>
                <c:pt idx="7356">
                  <c:v>3.260009765625</c:v>
                </c:pt>
                <c:pt idx="7357">
                  <c:v>3.8099975585940342</c:v>
                </c:pt>
                <c:pt idx="7358">
                  <c:v>3.0799865722660229</c:v>
                </c:pt>
                <c:pt idx="7359">
                  <c:v>2.2300109863290345</c:v>
                </c:pt>
                <c:pt idx="7360">
                  <c:v>2.5899963378910229</c:v>
                </c:pt>
                <c:pt idx="7361">
                  <c:v>2.9800109863290345</c:v>
                </c:pt>
                <c:pt idx="7362">
                  <c:v>2.5899963378910229</c:v>
                </c:pt>
                <c:pt idx="7363">
                  <c:v>0.98001098632903449</c:v>
                </c:pt>
                <c:pt idx="7364">
                  <c:v>2.1900024414070458</c:v>
                </c:pt>
                <c:pt idx="7365">
                  <c:v>2.6499938964850003</c:v>
                </c:pt>
                <c:pt idx="7366">
                  <c:v>1.7799987792970455</c:v>
                </c:pt>
                <c:pt idx="7367">
                  <c:v>2.4599914550790345</c:v>
                </c:pt>
                <c:pt idx="7368">
                  <c:v>2.7999877929690342</c:v>
                </c:pt>
                <c:pt idx="7369">
                  <c:v>1.6699829101570458</c:v>
                </c:pt>
                <c:pt idx="7370">
                  <c:v>1.4800109863290345</c:v>
                </c:pt>
                <c:pt idx="7371">
                  <c:v>1.760009765625</c:v>
                </c:pt>
                <c:pt idx="7372">
                  <c:v>1.6099853515630116</c:v>
                </c:pt>
                <c:pt idx="7373">
                  <c:v>1.3800048828130116</c:v>
                </c:pt>
                <c:pt idx="7374">
                  <c:v>1.010009765625</c:v>
                </c:pt>
                <c:pt idx="7375">
                  <c:v>4.4599914550790345</c:v>
                </c:pt>
                <c:pt idx="7376">
                  <c:v>5.5299987792970455</c:v>
                </c:pt>
                <c:pt idx="7377">
                  <c:v>6.1600036621100003</c:v>
                </c:pt>
                <c:pt idx="7378">
                  <c:v>4.75</c:v>
                </c:pt>
                <c:pt idx="7379">
                  <c:v>3.7699890136720455</c:v>
                </c:pt>
                <c:pt idx="7380">
                  <c:v>3.2999877929690342</c:v>
                </c:pt>
                <c:pt idx="7381">
                  <c:v>3.6499938964850003</c:v>
                </c:pt>
                <c:pt idx="7382">
                  <c:v>2.4800109863290345</c:v>
                </c:pt>
                <c:pt idx="7383">
                  <c:v>1.9299926757820458</c:v>
                </c:pt>
                <c:pt idx="7384">
                  <c:v>3</c:v>
                </c:pt>
                <c:pt idx="7385">
                  <c:v>2.4400024414070458</c:v>
                </c:pt>
                <c:pt idx="7386">
                  <c:v>1.9599914550790345</c:v>
                </c:pt>
                <c:pt idx="7387">
                  <c:v>3.239990234375</c:v>
                </c:pt>
                <c:pt idx="7388">
                  <c:v>3.6999816894540345</c:v>
                </c:pt>
                <c:pt idx="7389">
                  <c:v>3.4599914550790345</c:v>
                </c:pt>
                <c:pt idx="7390">
                  <c:v>3.4100036621100003</c:v>
                </c:pt>
                <c:pt idx="7391">
                  <c:v>2.5700073242190342</c:v>
                </c:pt>
                <c:pt idx="7392">
                  <c:v>2.3599853515630116</c:v>
                </c:pt>
                <c:pt idx="7393">
                  <c:v>2.4599914550790345</c:v>
                </c:pt>
                <c:pt idx="7394">
                  <c:v>2.9800109863290345</c:v>
                </c:pt>
                <c:pt idx="7395">
                  <c:v>3.2799987792970455</c:v>
                </c:pt>
                <c:pt idx="7396">
                  <c:v>3.9499816894540345</c:v>
                </c:pt>
                <c:pt idx="7397">
                  <c:v>3.3399963378910229</c:v>
                </c:pt>
                <c:pt idx="7398">
                  <c:v>4.5499877929690342</c:v>
                </c:pt>
                <c:pt idx="7399">
                  <c:v>3.3999938964850003</c:v>
                </c:pt>
                <c:pt idx="7400">
                  <c:v>2.8800048828130116</c:v>
                </c:pt>
                <c:pt idx="7401">
                  <c:v>3.5899963378910229</c:v>
                </c:pt>
                <c:pt idx="7402">
                  <c:v>3.1199951171880116</c:v>
                </c:pt>
                <c:pt idx="7403">
                  <c:v>2.4199829101570458</c:v>
                </c:pt>
                <c:pt idx="7404">
                  <c:v>2.8599853515630116</c:v>
                </c:pt>
                <c:pt idx="7405">
                  <c:v>3.2099914550790345</c:v>
                </c:pt>
                <c:pt idx="7406">
                  <c:v>2.25</c:v>
                </c:pt>
                <c:pt idx="7407">
                  <c:v>3.5899963378910229</c:v>
                </c:pt>
                <c:pt idx="7408">
                  <c:v>1.3200073242190342</c:v>
                </c:pt>
                <c:pt idx="7409">
                  <c:v>0.32000732421903422</c:v>
                </c:pt>
                <c:pt idx="7410">
                  <c:v>0.89999389648500028</c:v>
                </c:pt>
                <c:pt idx="7411">
                  <c:v>1.4599914550790345</c:v>
                </c:pt>
                <c:pt idx="7412">
                  <c:v>1</c:v>
                </c:pt>
                <c:pt idx="7413">
                  <c:v>0.29998779296903422</c:v>
                </c:pt>
                <c:pt idx="7414">
                  <c:v>7.0007324219034217E-2</c:v>
                </c:pt>
                <c:pt idx="7415">
                  <c:v>0.72000122070403449</c:v>
                </c:pt>
                <c:pt idx="7416">
                  <c:v>0.32000732421903422</c:v>
                </c:pt>
                <c:pt idx="7417">
                  <c:v>1.489990234375</c:v>
                </c:pt>
                <c:pt idx="7418">
                  <c:v>2.6000061035160229</c:v>
                </c:pt>
                <c:pt idx="7419">
                  <c:v>2.1000061035160229</c:v>
                </c:pt>
                <c:pt idx="7420">
                  <c:v>1.8200073242190342</c:v>
                </c:pt>
                <c:pt idx="7421">
                  <c:v>2.4199829101570458</c:v>
                </c:pt>
                <c:pt idx="7422">
                  <c:v>1.9299926757820458</c:v>
                </c:pt>
                <c:pt idx="7423">
                  <c:v>0.32000732421903422</c:v>
                </c:pt>
                <c:pt idx="7424">
                  <c:v>0.45999145507903449</c:v>
                </c:pt>
                <c:pt idx="7425">
                  <c:v>0.80999755859403422</c:v>
                </c:pt>
                <c:pt idx="7426">
                  <c:v>1.4800109863290345</c:v>
                </c:pt>
                <c:pt idx="7427">
                  <c:v>2.3500061035160229</c:v>
                </c:pt>
                <c:pt idx="7428">
                  <c:v>1.7200012207040345</c:v>
                </c:pt>
                <c:pt idx="7429">
                  <c:v>0.88998413086000028</c:v>
                </c:pt>
                <c:pt idx="7430">
                  <c:v>1.3200073242190342</c:v>
                </c:pt>
                <c:pt idx="7431">
                  <c:v>1.7200012207040345</c:v>
                </c:pt>
                <c:pt idx="7432">
                  <c:v>2.3699951171880116</c:v>
                </c:pt>
                <c:pt idx="7433">
                  <c:v>3.4299926757820458</c:v>
                </c:pt>
                <c:pt idx="7434">
                  <c:v>2.6900024414070458</c:v>
                </c:pt>
                <c:pt idx="7435">
                  <c:v>2.0299987792970455</c:v>
                </c:pt>
                <c:pt idx="7436">
                  <c:v>2.4400024414070458</c:v>
                </c:pt>
                <c:pt idx="7437">
                  <c:v>3.8299865722660229</c:v>
                </c:pt>
                <c:pt idx="7438">
                  <c:v>2.3200073242190342</c:v>
                </c:pt>
                <c:pt idx="7439">
                  <c:v>0.69000244140704581</c:v>
                </c:pt>
                <c:pt idx="7440">
                  <c:v>0.67999267578204581</c:v>
                </c:pt>
                <c:pt idx="7441">
                  <c:v>1.1499938964850003</c:v>
                </c:pt>
                <c:pt idx="7442">
                  <c:v>0.97000122070403449</c:v>
                </c:pt>
                <c:pt idx="7443">
                  <c:v>7.0007324219034217E-2</c:v>
                </c:pt>
                <c:pt idx="7444">
                  <c:v>7.0007324219034217E-2</c:v>
                </c:pt>
                <c:pt idx="7445">
                  <c:v>0.3299865722660229</c:v>
                </c:pt>
                <c:pt idx="7446">
                  <c:v>0.19998168945403449</c:v>
                </c:pt>
                <c:pt idx="7447">
                  <c:v>7.0007324219034217E-2</c:v>
                </c:pt>
                <c:pt idx="7448">
                  <c:v>0.69998168945403449</c:v>
                </c:pt>
                <c:pt idx="7449">
                  <c:v>1.1799926757820458</c:v>
                </c:pt>
                <c:pt idx="7450">
                  <c:v>1.4800109863290345</c:v>
                </c:pt>
                <c:pt idx="7451">
                  <c:v>1.7799987792970455</c:v>
                </c:pt>
                <c:pt idx="7452">
                  <c:v>1.7099914550790345</c:v>
                </c:pt>
                <c:pt idx="7453">
                  <c:v>1.3599853515630116</c:v>
                </c:pt>
                <c:pt idx="7454">
                  <c:v>0.55999755859403422</c:v>
                </c:pt>
                <c:pt idx="7455">
                  <c:v>0.52999877929704553</c:v>
                </c:pt>
                <c:pt idx="7456">
                  <c:v>1.75</c:v>
                </c:pt>
                <c:pt idx="7457">
                  <c:v>1.3500061035160229</c:v>
                </c:pt>
                <c:pt idx="7458">
                  <c:v>1.6399841308600003</c:v>
                </c:pt>
                <c:pt idx="7459">
                  <c:v>1.1099853515630116</c:v>
                </c:pt>
                <c:pt idx="7460">
                  <c:v>0.86999511718801159</c:v>
                </c:pt>
                <c:pt idx="7461">
                  <c:v>0.70999145507903449</c:v>
                </c:pt>
                <c:pt idx="7462">
                  <c:v>7.0007324219034217E-2</c:v>
                </c:pt>
                <c:pt idx="7463">
                  <c:v>7.0007324219034217E-2</c:v>
                </c:pt>
                <c:pt idx="7464">
                  <c:v>0.16998291015704581</c:v>
                </c:pt>
                <c:pt idx="7465">
                  <c:v>7.0007324219034217E-2</c:v>
                </c:pt>
                <c:pt idx="7466">
                  <c:v>0.17999267578204581</c:v>
                </c:pt>
                <c:pt idx="7467">
                  <c:v>1.760009765625</c:v>
                </c:pt>
                <c:pt idx="7468">
                  <c:v>2.1399841308600003</c:v>
                </c:pt>
                <c:pt idx="7469">
                  <c:v>1.8800048828130116</c:v>
                </c:pt>
                <c:pt idx="7470">
                  <c:v>2.0599975585940342</c:v>
                </c:pt>
                <c:pt idx="7471">
                  <c:v>1.2699890136720455</c:v>
                </c:pt>
                <c:pt idx="7472">
                  <c:v>0.76998901367204553</c:v>
                </c:pt>
                <c:pt idx="7473">
                  <c:v>1.5299987792970455</c:v>
                </c:pt>
                <c:pt idx="7474">
                  <c:v>2.9599914550790345</c:v>
                </c:pt>
                <c:pt idx="7475">
                  <c:v>1.5499877929690342</c:v>
                </c:pt>
                <c:pt idx="7476">
                  <c:v>1.1900024414070458</c:v>
                </c:pt>
                <c:pt idx="7477">
                  <c:v>1.6000061035160229</c:v>
                </c:pt>
                <c:pt idx="7478">
                  <c:v>1.4199829101570458</c:v>
                </c:pt>
                <c:pt idx="7479">
                  <c:v>1.8099975585940342</c:v>
                </c:pt>
                <c:pt idx="7480">
                  <c:v>1.3599853515630116</c:v>
                </c:pt>
                <c:pt idx="7481">
                  <c:v>1.2300109863290345</c:v>
                </c:pt>
                <c:pt idx="7482">
                  <c:v>1.1699829101570458</c:v>
                </c:pt>
                <c:pt idx="7483">
                  <c:v>1.2900085449220455</c:v>
                </c:pt>
                <c:pt idx="7484">
                  <c:v>0.5899963378910229</c:v>
                </c:pt>
                <c:pt idx="7485">
                  <c:v>0</c:v>
                </c:pt>
                <c:pt idx="7486">
                  <c:v>0</c:v>
                </c:pt>
                <c:pt idx="7487">
                  <c:v>7.0007324219034217E-2</c:v>
                </c:pt>
                <c:pt idx="7488">
                  <c:v>7.9986572266022904E-2</c:v>
                </c:pt>
                <c:pt idx="7489">
                  <c:v>7.9986572266022904E-2</c:v>
                </c:pt>
                <c:pt idx="7490">
                  <c:v>0.260009765625</c:v>
                </c:pt>
                <c:pt idx="7491">
                  <c:v>0.89999389648500028</c:v>
                </c:pt>
                <c:pt idx="7492">
                  <c:v>2.0199890136720455</c:v>
                </c:pt>
                <c:pt idx="7493">
                  <c:v>1.6000061035160229</c:v>
                </c:pt>
                <c:pt idx="7494">
                  <c:v>1.9199829101570458</c:v>
                </c:pt>
                <c:pt idx="7495">
                  <c:v>1.2999877929690342</c:v>
                </c:pt>
                <c:pt idx="7496">
                  <c:v>0.69000244140704581</c:v>
                </c:pt>
                <c:pt idx="7497">
                  <c:v>0.52999877929704553</c:v>
                </c:pt>
                <c:pt idx="7498">
                  <c:v>2.5700073242190342</c:v>
                </c:pt>
                <c:pt idx="7499">
                  <c:v>1.7099914550790345</c:v>
                </c:pt>
                <c:pt idx="7500">
                  <c:v>1.4199829101570458</c:v>
                </c:pt>
                <c:pt idx="7501">
                  <c:v>1.4599914550790345</c:v>
                </c:pt>
                <c:pt idx="7502">
                  <c:v>0.63998413086000028</c:v>
                </c:pt>
                <c:pt idx="7503">
                  <c:v>7.9986572266022904E-2</c:v>
                </c:pt>
                <c:pt idx="7504">
                  <c:v>0.32000732421903422</c:v>
                </c:pt>
                <c:pt idx="7505">
                  <c:v>1.5199890136720455</c:v>
                </c:pt>
                <c:pt idx="7506">
                  <c:v>1.4599914550790345</c:v>
                </c:pt>
                <c:pt idx="7507">
                  <c:v>1.739990234375</c:v>
                </c:pt>
                <c:pt idx="7508">
                  <c:v>1.6900024414070458</c:v>
                </c:pt>
                <c:pt idx="7509">
                  <c:v>1.6999816894540345</c:v>
                </c:pt>
                <c:pt idx="7510">
                  <c:v>1.6499938964850003</c:v>
                </c:pt>
                <c:pt idx="7511">
                  <c:v>1.3200073242190342</c:v>
                </c:pt>
                <c:pt idx="7512">
                  <c:v>0.98001098632903449</c:v>
                </c:pt>
                <c:pt idx="7513">
                  <c:v>0.48001098632903449</c:v>
                </c:pt>
                <c:pt idx="7514">
                  <c:v>0.23001098632903449</c:v>
                </c:pt>
                <c:pt idx="7515">
                  <c:v>0.41998291015704581</c:v>
                </c:pt>
                <c:pt idx="7516">
                  <c:v>1.2900085449220455</c:v>
                </c:pt>
                <c:pt idx="7517">
                  <c:v>2.6600036621100003</c:v>
                </c:pt>
                <c:pt idx="7518">
                  <c:v>2.2900085449220455</c:v>
                </c:pt>
                <c:pt idx="7519">
                  <c:v>1.2699890136720455</c:v>
                </c:pt>
                <c:pt idx="7520">
                  <c:v>0.57000732421903422</c:v>
                </c:pt>
                <c:pt idx="7521">
                  <c:v>0.29000854492204553</c:v>
                </c:pt>
                <c:pt idx="7522">
                  <c:v>0.63000488281301159</c:v>
                </c:pt>
                <c:pt idx="7523">
                  <c:v>1.3500061035160229</c:v>
                </c:pt>
                <c:pt idx="7524">
                  <c:v>1.5</c:v>
                </c:pt>
                <c:pt idx="7525">
                  <c:v>1.0400085449220455</c:v>
                </c:pt>
                <c:pt idx="7526">
                  <c:v>0.67999267578204581</c:v>
                </c:pt>
                <c:pt idx="7527">
                  <c:v>1</c:v>
                </c:pt>
                <c:pt idx="7528">
                  <c:v>1.3399963378910229</c:v>
                </c:pt>
                <c:pt idx="7529">
                  <c:v>1.2300109863290345</c:v>
                </c:pt>
                <c:pt idx="7530">
                  <c:v>1.4199829101570458</c:v>
                </c:pt>
                <c:pt idx="7531">
                  <c:v>1.3099975585940342</c:v>
                </c:pt>
                <c:pt idx="7532">
                  <c:v>1.4299926757820458</c:v>
                </c:pt>
                <c:pt idx="7533">
                  <c:v>1.6300048828130116</c:v>
                </c:pt>
                <c:pt idx="7534">
                  <c:v>1.7699890136720455</c:v>
                </c:pt>
                <c:pt idx="7535">
                  <c:v>1.1099853515630116</c:v>
                </c:pt>
                <c:pt idx="7536">
                  <c:v>0.8500061035160229</c:v>
                </c:pt>
                <c:pt idx="7537">
                  <c:v>1.2099914550790345</c:v>
                </c:pt>
                <c:pt idx="7538">
                  <c:v>1.3099975585940342</c:v>
                </c:pt>
                <c:pt idx="7539">
                  <c:v>1.6199951171880116</c:v>
                </c:pt>
                <c:pt idx="7540">
                  <c:v>1.9400024414070458</c:v>
                </c:pt>
                <c:pt idx="7541">
                  <c:v>2.75</c:v>
                </c:pt>
                <c:pt idx="7542">
                  <c:v>2.5499877929690342</c:v>
                </c:pt>
                <c:pt idx="7543">
                  <c:v>2.8399963378910229</c:v>
                </c:pt>
                <c:pt idx="7544">
                  <c:v>1.7999877929690342</c:v>
                </c:pt>
                <c:pt idx="7545">
                  <c:v>1.9299926757820458</c:v>
                </c:pt>
                <c:pt idx="7546">
                  <c:v>1.7099914550790345</c:v>
                </c:pt>
                <c:pt idx="7547">
                  <c:v>0.76998901367204553</c:v>
                </c:pt>
                <c:pt idx="7548">
                  <c:v>1.4400024414070458</c:v>
                </c:pt>
                <c:pt idx="7549">
                  <c:v>2.6300048828130116</c:v>
                </c:pt>
                <c:pt idx="7550">
                  <c:v>2.9800109863290345</c:v>
                </c:pt>
                <c:pt idx="7551">
                  <c:v>2.6099853515630116</c:v>
                </c:pt>
                <c:pt idx="7552">
                  <c:v>2.9100036621100003</c:v>
                </c:pt>
                <c:pt idx="7553">
                  <c:v>2.4800109863290345</c:v>
                </c:pt>
                <c:pt idx="7554">
                  <c:v>2.489990234375</c:v>
                </c:pt>
                <c:pt idx="7555">
                  <c:v>2.5199890136720455</c:v>
                </c:pt>
                <c:pt idx="7556">
                  <c:v>2.239990234375</c:v>
                </c:pt>
                <c:pt idx="7557">
                  <c:v>2.8500061035160229</c:v>
                </c:pt>
                <c:pt idx="7558">
                  <c:v>2.9199829101570458</c:v>
                </c:pt>
                <c:pt idx="7559">
                  <c:v>1.8699951171880116</c:v>
                </c:pt>
                <c:pt idx="7560">
                  <c:v>1.8699951171880116</c:v>
                </c:pt>
                <c:pt idx="7561">
                  <c:v>2.1999816894540345</c:v>
                </c:pt>
                <c:pt idx="7562">
                  <c:v>2.6300048828130116</c:v>
                </c:pt>
                <c:pt idx="7563">
                  <c:v>2.5400085449220455</c:v>
                </c:pt>
                <c:pt idx="7564">
                  <c:v>2.9499816894540345</c:v>
                </c:pt>
                <c:pt idx="7565">
                  <c:v>3.1000061035160229</c:v>
                </c:pt>
                <c:pt idx="7566">
                  <c:v>2.4400024414070458</c:v>
                </c:pt>
                <c:pt idx="7567">
                  <c:v>6.5</c:v>
                </c:pt>
                <c:pt idx="7568">
                  <c:v>4.3999938964850003</c:v>
                </c:pt>
                <c:pt idx="7569">
                  <c:v>3.5599975585940342</c:v>
                </c:pt>
                <c:pt idx="7570">
                  <c:v>3.6000061035160229</c:v>
                </c:pt>
                <c:pt idx="7571">
                  <c:v>3.6499938964850003</c:v>
                </c:pt>
                <c:pt idx="7572">
                  <c:v>3.760009765625</c:v>
                </c:pt>
                <c:pt idx="7573">
                  <c:v>3.5599975585940342</c:v>
                </c:pt>
                <c:pt idx="7574">
                  <c:v>4.1000061035160229</c:v>
                </c:pt>
                <c:pt idx="7575">
                  <c:v>4.4100036621100003</c:v>
                </c:pt>
                <c:pt idx="7576">
                  <c:v>4.1199951171880116</c:v>
                </c:pt>
                <c:pt idx="7577">
                  <c:v>4.4100036621100003</c:v>
                </c:pt>
                <c:pt idx="7578">
                  <c:v>4.1300048828130116</c:v>
                </c:pt>
                <c:pt idx="7579">
                  <c:v>2.8299865722660229</c:v>
                </c:pt>
                <c:pt idx="7580">
                  <c:v>2.5299987792970455</c:v>
                </c:pt>
                <c:pt idx="7581">
                  <c:v>2.8999938964850003</c:v>
                </c:pt>
                <c:pt idx="7582">
                  <c:v>4.1000061035160229</c:v>
                </c:pt>
                <c:pt idx="7583">
                  <c:v>4.7099914550790345</c:v>
                </c:pt>
                <c:pt idx="7584">
                  <c:v>3.9599914550790345</c:v>
                </c:pt>
                <c:pt idx="7585">
                  <c:v>3.3399963378910229</c:v>
                </c:pt>
                <c:pt idx="7586">
                  <c:v>4.3200073242190342</c:v>
                </c:pt>
                <c:pt idx="7587">
                  <c:v>4.7900085449220455</c:v>
                </c:pt>
                <c:pt idx="7588">
                  <c:v>3.3699951171880116</c:v>
                </c:pt>
                <c:pt idx="7589">
                  <c:v>4.0199890136720455</c:v>
                </c:pt>
                <c:pt idx="7590">
                  <c:v>4.010009765625</c:v>
                </c:pt>
                <c:pt idx="7591">
                  <c:v>3.2200012207040345</c:v>
                </c:pt>
                <c:pt idx="7592">
                  <c:v>3.2900085449220455</c:v>
                </c:pt>
                <c:pt idx="7593">
                  <c:v>3.2200012207040345</c:v>
                </c:pt>
                <c:pt idx="7594">
                  <c:v>2.9499816894540345</c:v>
                </c:pt>
                <c:pt idx="7595">
                  <c:v>2.8699951171880116</c:v>
                </c:pt>
                <c:pt idx="7596">
                  <c:v>2.75</c:v>
                </c:pt>
                <c:pt idx="7597">
                  <c:v>3.6199951171880116</c:v>
                </c:pt>
                <c:pt idx="7598">
                  <c:v>4.2200012207040345</c:v>
                </c:pt>
                <c:pt idx="7599">
                  <c:v>4.2900085449220455</c:v>
                </c:pt>
                <c:pt idx="7600">
                  <c:v>3.3299865722660229</c:v>
                </c:pt>
                <c:pt idx="7601">
                  <c:v>2.8899841308600003</c:v>
                </c:pt>
                <c:pt idx="7602">
                  <c:v>3.1600036621100003</c:v>
                </c:pt>
                <c:pt idx="7603">
                  <c:v>3.739990234375</c:v>
                </c:pt>
                <c:pt idx="7604">
                  <c:v>3.010009765625</c:v>
                </c:pt>
                <c:pt idx="7605">
                  <c:v>4.260009765625</c:v>
                </c:pt>
                <c:pt idx="7606">
                  <c:v>3.3099975585940342</c:v>
                </c:pt>
                <c:pt idx="7607">
                  <c:v>4.4800109863290345</c:v>
                </c:pt>
                <c:pt idx="7608">
                  <c:v>4.0799865722660229</c:v>
                </c:pt>
                <c:pt idx="7609">
                  <c:v>3.8899841308600003</c:v>
                </c:pt>
                <c:pt idx="7610">
                  <c:v>3.6999816894540345</c:v>
                </c:pt>
                <c:pt idx="7611">
                  <c:v>3.8500061035160229</c:v>
                </c:pt>
                <c:pt idx="7612">
                  <c:v>3.3800048828130116</c:v>
                </c:pt>
                <c:pt idx="7613">
                  <c:v>3.6999816894540345</c:v>
                </c:pt>
                <c:pt idx="7614">
                  <c:v>4.739990234375</c:v>
                </c:pt>
                <c:pt idx="7615">
                  <c:v>5.4700012207040345</c:v>
                </c:pt>
                <c:pt idx="7616">
                  <c:v>5.2900085449220455</c:v>
                </c:pt>
                <c:pt idx="7617">
                  <c:v>4.9199829101570458</c:v>
                </c:pt>
                <c:pt idx="7618">
                  <c:v>8.2699890136720455</c:v>
                </c:pt>
                <c:pt idx="7619">
                  <c:v>6.4700012207040345</c:v>
                </c:pt>
                <c:pt idx="7620">
                  <c:v>5.3800048828130116</c:v>
                </c:pt>
                <c:pt idx="7621">
                  <c:v>5.2999877929690342</c:v>
                </c:pt>
                <c:pt idx="7622">
                  <c:v>5.1199951171880116</c:v>
                </c:pt>
                <c:pt idx="7623">
                  <c:v>4.9800109863290345</c:v>
                </c:pt>
                <c:pt idx="7624">
                  <c:v>5.3500061035160229</c:v>
                </c:pt>
                <c:pt idx="7625">
                  <c:v>5.5899963378910229</c:v>
                </c:pt>
                <c:pt idx="7626">
                  <c:v>5.0799865722660229</c:v>
                </c:pt>
                <c:pt idx="7627">
                  <c:v>4.6099853515630116</c:v>
                </c:pt>
                <c:pt idx="7628">
                  <c:v>4.2300109863290345</c:v>
                </c:pt>
                <c:pt idx="7629">
                  <c:v>4.3399963378910229</c:v>
                </c:pt>
                <c:pt idx="7630">
                  <c:v>5.0599975585940342</c:v>
                </c:pt>
                <c:pt idx="7631">
                  <c:v>5.3099975585940342</c:v>
                </c:pt>
                <c:pt idx="7632">
                  <c:v>5.239990234375</c:v>
                </c:pt>
                <c:pt idx="7633">
                  <c:v>5.2799987792970455</c:v>
                </c:pt>
                <c:pt idx="7634">
                  <c:v>5.2799987792970455</c:v>
                </c:pt>
                <c:pt idx="7635">
                  <c:v>5.4599914550790345</c:v>
                </c:pt>
                <c:pt idx="7636">
                  <c:v>5.6399841308600003</c:v>
                </c:pt>
                <c:pt idx="7637">
                  <c:v>5.2200012207040345</c:v>
                </c:pt>
                <c:pt idx="7638">
                  <c:v>4.8299865722660229</c:v>
                </c:pt>
                <c:pt idx="7639">
                  <c:v>5.239990234375</c:v>
                </c:pt>
                <c:pt idx="7640">
                  <c:v>6.1900024414070458</c:v>
                </c:pt>
                <c:pt idx="7641">
                  <c:v>5.4499816894540345</c:v>
                </c:pt>
                <c:pt idx="7642">
                  <c:v>4.5899963378910229</c:v>
                </c:pt>
                <c:pt idx="7643">
                  <c:v>5.0899963378910229</c:v>
                </c:pt>
                <c:pt idx="7644">
                  <c:v>5.9800109863290345</c:v>
                </c:pt>
                <c:pt idx="7645">
                  <c:v>5.5299987792970455</c:v>
                </c:pt>
                <c:pt idx="7646">
                  <c:v>4.7699890136720455</c:v>
                </c:pt>
                <c:pt idx="7647">
                  <c:v>4.4100036621100003</c:v>
                </c:pt>
                <c:pt idx="7648">
                  <c:v>5.0599975585940342</c:v>
                </c:pt>
                <c:pt idx="7649">
                  <c:v>5.2999877929690342</c:v>
                </c:pt>
                <c:pt idx="7650">
                  <c:v>5.8999938964850003</c:v>
                </c:pt>
                <c:pt idx="7651">
                  <c:v>5.989990234375</c:v>
                </c:pt>
                <c:pt idx="7652">
                  <c:v>6.0499877929690342</c:v>
                </c:pt>
                <c:pt idx="7653">
                  <c:v>5.8500061035160229</c:v>
                </c:pt>
                <c:pt idx="7654">
                  <c:v>5.5299987792970455</c:v>
                </c:pt>
                <c:pt idx="7655">
                  <c:v>5.5400085449220455</c:v>
                </c:pt>
                <c:pt idx="7656">
                  <c:v>5.4400024414070458</c:v>
                </c:pt>
                <c:pt idx="7657">
                  <c:v>5.6499938964850003</c:v>
                </c:pt>
                <c:pt idx="7658">
                  <c:v>6.1699829101570458</c:v>
                </c:pt>
                <c:pt idx="7659">
                  <c:v>6.9199829101570458</c:v>
                </c:pt>
                <c:pt idx="7660">
                  <c:v>7.5499877929690342</c:v>
                </c:pt>
                <c:pt idx="7661">
                  <c:v>7.1499938964850003</c:v>
                </c:pt>
                <c:pt idx="7662">
                  <c:v>6.2799987792970455</c:v>
                </c:pt>
                <c:pt idx="7663">
                  <c:v>6.5799865722660229</c:v>
                </c:pt>
                <c:pt idx="7664">
                  <c:v>6.489990234375</c:v>
                </c:pt>
                <c:pt idx="7665">
                  <c:v>6.1799926757820458</c:v>
                </c:pt>
                <c:pt idx="7666">
                  <c:v>5.9199829101570458</c:v>
                </c:pt>
                <c:pt idx="7667">
                  <c:v>5.9100036621100003</c:v>
                </c:pt>
                <c:pt idx="7668">
                  <c:v>5.8899841308600003</c:v>
                </c:pt>
                <c:pt idx="7669">
                  <c:v>6.3399963378910229</c:v>
                </c:pt>
                <c:pt idx="7670">
                  <c:v>6.0700073242190342</c:v>
                </c:pt>
                <c:pt idx="7671">
                  <c:v>5.7900085449220455</c:v>
                </c:pt>
                <c:pt idx="7672">
                  <c:v>6.1199951171880116</c:v>
                </c:pt>
                <c:pt idx="7673">
                  <c:v>6.6999816894540345</c:v>
                </c:pt>
                <c:pt idx="7674">
                  <c:v>7.1999816894540345</c:v>
                </c:pt>
                <c:pt idx="7675">
                  <c:v>6.9100036621100003</c:v>
                </c:pt>
                <c:pt idx="7676">
                  <c:v>6.5599975585940342</c:v>
                </c:pt>
                <c:pt idx="7677">
                  <c:v>6.7699890136720455</c:v>
                </c:pt>
                <c:pt idx="7678">
                  <c:v>6.7099914550790345</c:v>
                </c:pt>
                <c:pt idx="7679">
                  <c:v>6.4100036621100003</c:v>
                </c:pt>
                <c:pt idx="7680">
                  <c:v>6.7900085449220455</c:v>
                </c:pt>
                <c:pt idx="7681">
                  <c:v>6.3800048828130116</c:v>
                </c:pt>
                <c:pt idx="7682">
                  <c:v>6.2799987792970455</c:v>
                </c:pt>
                <c:pt idx="7683">
                  <c:v>7.1799926757820458</c:v>
                </c:pt>
                <c:pt idx="7684">
                  <c:v>6.3800048828130116</c:v>
                </c:pt>
                <c:pt idx="7685">
                  <c:v>6.3099975585940342</c:v>
                </c:pt>
                <c:pt idx="7686">
                  <c:v>6.0899963378910229</c:v>
                </c:pt>
                <c:pt idx="7687">
                  <c:v>7.0499877929690342</c:v>
                </c:pt>
                <c:pt idx="7688">
                  <c:v>7</c:v>
                </c:pt>
                <c:pt idx="7689">
                  <c:v>6.8500061035160229</c:v>
                </c:pt>
                <c:pt idx="7690">
                  <c:v>7.2200012207040345</c:v>
                </c:pt>
                <c:pt idx="7691">
                  <c:v>6.2900085449220455</c:v>
                </c:pt>
                <c:pt idx="7692">
                  <c:v>6.1000061035160229</c:v>
                </c:pt>
                <c:pt idx="7693">
                  <c:v>7.0599975585940342</c:v>
                </c:pt>
                <c:pt idx="7694">
                  <c:v>6.5700073242190342</c:v>
                </c:pt>
                <c:pt idx="7695">
                  <c:v>6.4800109863290345</c:v>
                </c:pt>
                <c:pt idx="7696">
                  <c:v>6.6000061035160229</c:v>
                </c:pt>
                <c:pt idx="7697">
                  <c:v>6.3999938964850003</c:v>
                </c:pt>
                <c:pt idx="7698">
                  <c:v>7.4599914550790345</c:v>
                </c:pt>
                <c:pt idx="7699">
                  <c:v>7.3099975585940342</c:v>
                </c:pt>
                <c:pt idx="7700">
                  <c:v>6.989990234375</c:v>
                </c:pt>
                <c:pt idx="7701">
                  <c:v>7.4400024414070458</c:v>
                </c:pt>
                <c:pt idx="7702">
                  <c:v>6.6600036621100003</c:v>
                </c:pt>
                <c:pt idx="7703">
                  <c:v>6.8200073242190342</c:v>
                </c:pt>
                <c:pt idx="7704">
                  <c:v>7.0599975585940342</c:v>
                </c:pt>
                <c:pt idx="7705">
                  <c:v>7.4400024414070458</c:v>
                </c:pt>
                <c:pt idx="7706">
                  <c:v>7.25</c:v>
                </c:pt>
                <c:pt idx="7707">
                  <c:v>6.25</c:v>
                </c:pt>
                <c:pt idx="7708">
                  <c:v>6.3099975585940342</c:v>
                </c:pt>
                <c:pt idx="7709">
                  <c:v>6.6399841308600003</c:v>
                </c:pt>
                <c:pt idx="7710">
                  <c:v>6.2999877929690342</c:v>
                </c:pt>
                <c:pt idx="7711">
                  <c:v>6.4700012207040345</c:v>
                </c:pt>
                <c:pt idx="7712">
                  <c:v>6.7200012207040345</c:v>
                </c:pt>
                <c:pt idx="7713">
                  <c:v>6.8800048828130116</c:v>
                </c:pt>
                <c:pt idx="7714">
                  <c:v>7.1399841308600003</c:v>
                </c:pt>
                <c:pt idx="7715">
                  <c:v>6.8999938964850003</c:v>
                </c:pt>
                <c:pt idx="7716">
                  <c:v>6.8399963378910229</c:v>
                </c:pt>
                <c:pt idx="7717">
                  <c:v>7.010009765625</c:v>
                </c:pt>
                <c:pt idx="7718">
                  <c:v>6.1000061035160229</c:v>
                </c:pt>
                <c:pt idx="7719">
                  <c:v>6.6000061035160229</c:v>
                </c:pt>
                <c:pt idx="7720">
                  <c:v>7.1799926757820458</c:v>
                </c:pt>
                <c:pt idx="7721">
                  <c:v>7.1699829101570458</c:v>
                </c:pt>
                <c:pt idx="7722">
                  <c:v>7.0400085449220455</c:v>
                </c:pt>
                <c:pt idx="7723">
                  <c:v>7.0599975585940342</c:v>
                </c:pt>
                <c:pt idx="7724">
                  <c:v>7.4100036621100003</c:v>
                </c:pt>
                <c:pt idx="7725">
                  <c:v>7.3800048828130116</c:v>
                </c:pt>
                <c:pt idx="7726">
                  <c:v>7.6300048828130116</c:v>
                </c:pt>
                <c:pt idx="7727">
                  <c:v>8.1999816894540345</c:v>
                </c:pt>
                <c:pt idx="7728">
                  <c:v>7.6699829101570458</c:v>
                </c:pt>
                <c:pt idx="7729">
                  <c:v>7.4299926757820458</c:v>
                </c:pt>
                <c:pt idx="7730">
                  <c:v>7.510009765625</c:v>
                </c:pt>
                <c:pt idx="7731">
                  <c:v>7.5499877929690342</c:v>
                </c:pt>
                <c:pt idx="7732">
                  <c:v>7.4700012207040345</c:v>
                </c:pt>
                <c:pt idx="7733">
                  <c:v>7.239990234375</c:v>
                </c:pt>
                <c:pt idx="7734">
                  <c:v>7.239990234375</c:v>
                </c:pt>
                <c:pt idx="7735">
                  <c:v>7.5599975585940342</c:v>
                </c:pt>
                <c:pt idx="7736">
                  <c:v>7.4599914550790345</c:v>
                </c:pt>
                <c:pt idx="7737">
                  <c:v>7.510009765625</c:v>
                </c:pt>
                <c:pt idx="7738">
                  <c:v>7.8399963378910229</c:v>
                </c:pt>
                <c:pt idx="7739">
                  <c:v>7.739990234375</c:v>
                </c:pt>
                <c:pt idx="7740">
                  <c:v>7.6699829101570458</c:v>
                </c:pt>
                <c:pt idx="7741">
                  <c:v>7.7799987792970455</c:v>
                </c:pt>
                <c:pt idx="7742">
                  <c:v>7.7300109863290345</c:v>
                </c:pt>
                <c:pt idx="7743">
                  <c:v>7.8299865722660229</c:v>
                </c:pt>
                <c:pt idx="7744">
                  <c:v>8.2300109863290345</c:v>
                </c:pt>
                <c:pt idx="7745">
                  <c:v>8.0700073242190342</c:v>
                </c:pt>
                <c:pt idx="7746">
                  <c:v>8.0799865722660229</c:v>
                </c:pt>
                <c:pt idx="7747">
                  <c:v>8.3800048828130116</c:v>
                </c:pt>
                <c:pt idx="7748">
                  <c:v>8.010009765625</c:v>
                </c:pt>
                <c:pt idx="7749">
                  <c:v>8.1000061035160229</c:v>
                </c:pt>
                <c:pt idx="7750">
                  <c:v>8.6000061035160229</c:v>
                </c:pt>
                <c:pt idx="7751">
                  <c:v>8.6600036621100003</c:v>
                </c:pt>
                <c:pt idx="7752">
                  <c:v>8.2900085449220455</c:v>
                </c:pt>
                <c:pt idx="7753">
                  <c:v>8.5899963378910229</c:v>
                </c:pt>
                <c:pt idx="7754">
                  <c:v>8.6600036621100003</c:v>
                </c:pt>
                <c:pt idx="7755">
                  <c:v>8.8699951171880116</c:v>
                </c:pt>
                <c:pt idx="7756">
                  <c:v>8.8999938964850003</c:v>
                </c:pt>
                <c:pt idx="7757">
                  <c:v>8.6399841308600003</c:v>
                </c:pt>
                <c:pt idx="7758">
                  <c:v>8.489990234375</c:v>
                </c:pt>
                <c:pt idx="7759">
                  <c:v>8.4199829101570458</c:v>
                </c:pt>
                <c:pt idx="7760">
                  <c:v>8.4800109863290345</c:v>
                </c:pt>
                <c:pt idx="7761">
                  <c:v>8.6300048828130116</c:v>
                </c:pt>
                <c:pt idx="7762">
                  <c:v>8.4299926757820458</c:v>
                </c:pt>
                <c:pt idx="7763">
                  <c:v>8.3399963378910229</c:v>
                </c:pt>
                <c:pt idx="7764">
                  <c:v>8.3599853515630116</c:v>
                </c:pt>
                <c:pt idx="7765">
                  <c:v>8.489990234375</c:v>
                </c:pt>
                <c:pt idx="7766">
                  <c:v>9.1399841308600003</c:v>
                </c:pt>
                <c:pt idx="7767">
                  <c:v>8.7799987792970455</c:v>
                </c:pt>
                <c:pt idx="7768">
                  <c:v>8.5799865722660229</c:v>
                </c:pt>
                <c:pt idx="7769">
                  <c:v>8.4100036621100003</c:v>
                </c:pt>
                <c:pt idx="7770">
                  <c:v>8.6799926757820458</c:v>
                </c:pt>
                <c:pt idx="7771">
                  <c:v>8.6900024414070458</c:v>
                </c:pt>
                <c:pt idx="7772">
                  <c:v>8.989990234375</c:v>
                </c:pt>
                <c:pt idx="7773">
                  <c:v>9.1300048828130116</c:v>
                </c:pt>
                <c:pt idx="7774">
                  <c:v>8.6999816894540345</c:v>
                </c:pt>
                <c:pt idx="7775">
                  <c:v>8.7300109863290345</c:v>
                </c:pt>
                <c:pt idx="7776">
                  <c:v>9.2300109863290345</c:v>
                </c:pt>
                <c:pt idx="7777">
                  <c:v>9.4299926757820458</c:v>
                </c:pt>
                <c:pt idx="7778">
                  <c:v>9.5</c:v>
                </c:pt>
                <c:pt idx="7779">
                  <c:v>9.25</c:v>
                </c:pt>
                <c:pt idx="7780">
                  <c:v>9.6699829101570458</c:v>
                </c:pt>
                <c:pt idx="7781">
                  <c:v>9.5299987792970455</c:v>
                </c:pt>
                <c:pt idx="7782">
                  <c:v>9.1900024414070458</c:v>
                </c:pt>
                <c:pt idx="7783">
                  <c:v>9.3299865722660229</c:v>
                </c:pt>
                <c:pt idx="7784">
                  <c:v>9.7099914550790345</c:v>
                </c:pt>
                <c:pt idx="7785">
                  <c:v>9.6399841308600003</c:v>
                </c:pt>
                <c:pt idx="7786">
                  <c:v>9.0799865722660229</c:v>
                </c:pt>
                <c:pt idx="7787">
                  <c:v>8.8500061035160229</c:v>
                </c:pt>
                <c:pt idx="7788">
                  <c:v>8.9100036621100003</c:v>
                </c:pt>
                <c:pt idx="7789">
                  <c:v>8.9800109863290345</c:v>
                </c:pt>
                <c:pt idx="7790">
                  <c:v>9.0700073242190342</c:v>
                </c:pt>
                <c:pt idx="7791">
                  <c:v>9.1300048828130116</c:v>
                </c:pt>
                <c:pt idx="7792">
                  <c:v>9.4700012207040345</c:v>
                </c:pt>
                <c:pt idx="7793">
                  <c:v>9.9499816894540345</c:v>
                </c:pt>
                <c:pt idx="7794">
                  <c:v>9.5700073242190342</c:v>
                </c:pt>
                <c:pt idx="7795">
                  <c:v>9.8099975585940342</c:v>
                </c:pt>
                <c:pt idx="7796">
                  <c:v>9.5799865722660229</c:v>
                </c:pt>
                <c:pt idx="7797">
                  <c:v>9.6399841308600003</c:v>
                </c:pt>
                <c:pt idx="7798">
                  <c:v>9.5799865722660229</c:v>
                </c:pt>
                <c:pt idx="7799">
                  <c:v>9.5700073242190342</c:v>
                </c:pt>
                <c:pt idx="7800">
                  <c:v>9.3899841308600003</c:v>
                </c:pt>
                <c:pt idx="7801">
                  <c:v>9.6600036621100003</c:v>
                </c:pt>
                <c:pt idx="7802">
                  <c:v>9.7900085449220455</c:v>
                </c:pt>
                <c:pt idx="7803">
                  <c:v>9.3200073242190342</c:v>
                </c:pt>
                <c:pt idx="7804">
                  <c:v>9.3599853515630116</c:v>
                </c:pt>
                <c:pt idx="7805">
                  <c:v>9.4100036621100003</c:v>
                </c:pt>
                <c:pt idx="7806">
                  <c:v>9.6000061035160229</c:v>
                </c:pt>
                <c:pt idx="7807">
                  <c:v>9.8599853515630116</c:v>
                </c:pt>
                <c:pt idx="7808">
                  <c:v>9.5</c:v>
                </c:pt>
                <c:pt idx="7809">
                  <c:v>9.4400024414070458</c:v>
                </c:pt>
                <c:pt idx="7810">
                  <c:v>9.8899841308600003</c:v>
                </c:pt>
                <c:pt idx="7811">
                  <c:v>9.6799926757820458</c:v>
                </c:pt>
                <c:pt idx="7812">
                  <c:v>9.7200012207040345</c:v>
                </c:pt>
                <c:pt idx="7813">
                  <c:v>9.6099853515630116</c:v>
                </c:pt>
                <c:pt idx="7814">
                  <c:v>9.4800109863290345</c:v>
                </c:pt>
                <c:pt idx="7815">
                  <c:v>9.4700012207040345</c:v>
                </c:pt>
                <c:pt idx="7816">
                  <c:v>9.4199829101570458</c:v>
                </c:pt>
                <c:pt idx="7817">
                  <c:v>9.6099853515630116</c:v>
                </c:pt>
                <c:pt idx="7818">
                  <c:v>9.6399841308600003</c:v>
                </c:pt>
                <c:pt idx="7819">
                  <c:v>9.6900024414070458</c:v>
                </c:pt>
                <c:pt idx="7820">
                  <c:v>9.75</c:v>
                </c:pt>
                <c:pt idx="7821">
                  <c:v>9.7900085449220455</c:v>
                </c:pt>
                <c:pt idx="7822">
                  <c:v>9.760009765625</c:v>
                </c:pt>
                <c:pt idx="7823">
                  <c:v>9.5799865722660229</c:v>
                </c:pt>
                <c:pt idx="7824">
                  <c:v>9.6399841308600003</c:v>
                </c:pt>
                <c:pt idx="7825">
                  <c:v>9.6699829101570458</c:v>
                </c:pt>
                <c:pt idx="7826">
                  <c:v>9.7200012207040345</c:v>
                </c:pt>
                <c:pt idx="7827">
                  <c:v>9.760009765625</c:v>
                </c:pt>
                <c:pt idx="7828">
                  <c:v>9.7999877929690342</c:v>
                </c:pt>
                <c:pt idx="7829">
                  <c:v>9.8800048828130116</c:v>
                </c:pt>
                <c:pt idx="7830">
                  <c:v>9.7999877929690342</c:v>
                </c:pt>
                <c:pt idx="7831">
                  <c:v>9.9199829101570458</c:v>
                </c:pt>
                <c:pt idx="7832">
                  <c:v>9.510009765625</c:v>
                </c:pt>
                <c:pt idx="7833">
                  <c:v>9.3399963378910229</c:v>
                </c:pt>
                <c:pt idx="7834">
                  <c:v>9.260009765625</c:v>
                </c:pt>
                <c:pt idx="7835">
                  <c:v>9.3699951171880116</c:v>
                </c:pt>
                <c:pt idx="7836">
                  <c:v>9.4100036621100003</c:v>
                </c:pt>
                <c:pt idx="7837">
                  <c:v>9.2200012207040345</c:v>
                </c:pt>
                <c:pt idx="7838">
                  <c:v>9.2799987792970455</c:v>
                </c:pt>
                <c:pt idx="7839">
                  <c:v>9.4400024414070458</c:v>
                </c:pt>
                <c:pt idx="7840">
                  <c:v>9.6600036621100003</c:v>
                </c:pt>
                <c:pt idx="7841">
                  <c:v>9.7300109863290345</c:v>
                </c:pt>
                <c:pt idx="7842">
                  <c:v>9.5499877929690342</c:v>
                </c:pt>
                <c:pt idx="7843">
                  <c:v>9.7799987792970455</c:v>
                </c:pt>
                <c:pt idx="7844">
                  <c:v>9.489990234375</c:v>
                </c:pt>
                <c:pt idx="7845">
                  <c:v>9.4700012207040345</c:v>
                </c:pt>
                <c:pt idx="7846">
                  <c:v>9.4800109863290345</c:v>
                </c:pt>
                <c:pt idx="7847">
                  <c:v>9.5700073242190342</c:v>
                </c:pt>
                <c:pt idx="7848">
                  <c:v>9.5700073242190342</c:v>
                </c:pt>
                <c:pt idx="7849">
                  <c:v>9.5</c:v>
                </c:pt>
                <c:pt idx="7850">
                  <c:v>9.4499816894540345</c:v>
                </c:pt>
                <c:pt idx="7851">
                  <c:v>9.4700012207040345</c:v>
                </c:pt>
                <c:pt idx="7852">
                  <c:v>9.3899841308600003</c:v>
                </c:pt>
                <c:pt idx="7853">
                  <c:v>9.2699890136720455</c:v>
                </c:pt>
                <c:pt idx="7854">
                  <c:v>9.3899841308600003</c:v>
                </c:pt>
                <c:pt idx="7855">
                  <c:v>9.7300109863290345</c:v>
                </c:pt>
                <c:pt idx="7856">
                  <c:v>9.5700073242190342</c:v>
                </c:pt>
                <c:pt idx="7857">
                  <c:v>9.5700073242190342</c:v>
                </c:pt>
                <c:pt idx="7858">
                  <c:v>9.4299926757820458</c:v>
                </c:pt>
                <c:pt idx="7859">
                  <c:v>9.5899963378910229</c:v>
                </c:pt>
                <c:pt idx="7860">
                  <c:v>9.5700073242190342</c:v>
                </c:pt>
                <c:pt idx="7861">
                  <c:v>9.1499938964850003</c:v>
                </c:pt>
                <c:pt idx="7862">
                  <c:v>9.1000061035160229</c:v>
                </c:pt>
                <c:pt idx="7863">
                  <c:v>9.2799987792970455</c:v>
                </c:pt>
                <c:pt idx="7864">
                  <c:v>9.6099853515630116</c:v>
                </c:pt>
                <c:pt idx="7865">
                  <c:v>9.7699890136720455</c:v>
                </c:pt>
                <c:pt idx="7866">
                  <c:v>9.7699890136720455</c:v>
                </c:pt>
                <c:pt idx="7867">
                  <c:v>9.8099975585940342</c:v>
                </c:pt>
                <c:pt idx="7868">
                  <c:v>9.6399841308600003</c:v>
                </c:pt>
                <c:pt idx="7869">
                  <c:v>9.3800048828130116</c:v>
                </c:pt>
                <c:pt idx="7870">
                  <c:v>9.3999938964850003</c:v>
                </c:pt>
                <c:pt idx="7871">
                  <c:v>9.2999877929690342</c:v>
                </c:pt>
                <c:pt idx="7872">
                  <c:v>9.2900085449220455</c:v>
                </c:pt>
                <c:pt idx="7873">
                  <c:v>9.3299865722660229</c:v>
                </c:pt>
                <c:pt idx="7874">
                  <c:v>9.2699890136720455</c:v>
                </c:pt>
                <c:pt idx="7875">
                  <c:v>9.3299865722660229</c:v>
                </c:pt>
                <c:pt idx="7876">
                  <c:v>9.489990234375</c:v>
                </c:pt>
                <c:pt idx="7877">
                  <c:v>9.6099853515630116</c:v>
                </c:pt>
                <c:pt idx="7878">
                  <c:v>9.5</c:v>
                </c:pt>
                <c:pt idx="7879">
                  <c:v>9.4199829101570458</c:v>
                </c:pt>
                <c:pt idx="7880">
                  <c:v>9.2799987792970455</c:v>
                </c:pt>
                <c:pt idx="7881">
                  <c:v>9.2300109863290345</c:v>
                </c:pt>
                <c:pt idx="7882">
                  <c:v>9.3099975585940342</c:v>
                </c:pt>
                <c:pt idx="7883">
                  <c:v>9.2200012207040345</c:v>
                </c:pt>
                <c:pt idx="7884">
                  <c:v>9.0499877929690342</c:v>
                </c:pt>
                <c:pt idx="7885">
                  <c:v>9.0499877929690342</c:v>
                </c:pt>
                <c:pt idx="7886">
                  <c:v>9</c:v>
                </c:pt>
                <c:pt idx="7887">
                  <c:v>9.1199951171880116</c:v>
                </c:pt>
                <c:pt idx="7888">
                  <c:v>9.2799987792970455</c:v>
                </c:pt>
                <c:pt idx="7889">
                  <c:v>9.3999938964850003</c:v>
                </c:pt>
                <c:pt idx="7890">
                  <c:v>9.1399841308600003</c:v>
                </c:pt>
                <c:pt idx="7891">
                  <c:v>9.2900085449220455</c:v>
                </c:pt>
                <c:pt idx="7892">
                  <c:v>9.5400085449220455</c:v>
                </c:pt>
                <c:pt idx="7893">
                  <c:v>9.3500061035160229</c:v>
                </c:pt>
                <c:pt idx="7894">
                  <c:v>9.2200012207040345</c:v>
                </c:pt>
                <c:pt idx="7895">
                  <c:v>9.239990234375</c:v>
                </c:pt>
                <c:pt idx="7896">
                  <c:v>9.2699890136720455</c:v>
                </c:pt>
                <c:pt idx="7897">
                  <c:v>9.3899841308600003</c:v>
                </c:pt>
                <c:pt idx="7898">
                  <c:v>9.0299987792970455</c:v>
                </c:pt>
                <c:pt idx="7899">
                  <c:v>9.0700073242190342</c:v>
                </c:pt>
                <c:pt idx="7900">
                  <c:v>9.1799926757820458</c:v>
                </c:pt>
                <c:pt idx="7901">
                  <c:v>8.9400024414070458</c:v>
                </c:pt>
                <c:pt idx="7902">
                  <c:v>9.2200012207040345</c:v>
                </c:pt>
                <c:pt idx="7903">
                  <c:v>9.4299926757820458</c:v>
                </c:pt>
                <c:pt idx="7904">
                  <c:v>9.010009765625</c:v>
                </c:pt>
                <c:pt idx="7905">
                  <c:v>9.010009765625</c:v>
                </c:pt>
                <c:pt idx="7906">
                  <c:v>9.3800048828130116</c:v>
                </c:pt>
                <c:pt idx="7907">
                  <c:v>9.3899841308600003</c:v>
                </c:pt>
                <c:pt idx="7908">
                  <c:v>9.239990234375</c:v>
                </c:pt>
                <c:pt idx="7909">
                  <c:v>9.4700012207040345</c:v>
                </c:pt>
                <c:pt idx="7910">
                  <c:v>9.4700012207040345</c:v>
                </c:pt>
                <c:pt idx="7911">
                  <c:v>9.2999877929690342</c:v>
                </c:pt>
                <c:pt idx="7912">
                  <c:v>9.1999816894540345</c:v>
                </c:pt>
                <c:pt idx="7913">
                  <c:v>9.1000061035160229</c:v>
                </c:pt>
                <c:pt idx="7914">
                  <c:v>9.0700073242190342</c:v>
                </c:pt>
                <c:pt idx="7915">
                  <c:v>9.0299987792970455</c:v>
                </c:pt>
                <c:pt idx="7916">
                  <c:v>8.8599853515630116</c:v>
                </c:pt>
                <c:pt idx="7917">
                  <c:v>8.8399963378910229</c:v>
                </c:pt>
                <c:pt idx="7918">
                  <c:v>8.8800048828130116</c:v>
                </c:pt>
                <c:pt idx="7919">
                  <c:v>8.989990234375</c:v>
                </c:pt>
                <c:pt idx="7920">
                  <c:v>9.1000061035160229</c:v>
                </c:pt>
                <c:pt idx="7921">
                  <c:v>8.8999938964850003</c:v>
                </c:pt>
                <c:pt idx="7922">
                  <c:v>8.7900085449220455</c:v>
                </c:pt>
                <c:pt idx="7923">
                  <c:v>8.75</c:v>
                </c:pt>
                <c:pt idx="7924">
                  <c:v>8.8999938964850003</c:v>
                </c:pt>
                <c:pt idx="7925">
                  <c:v>8.8999938964850003</c:v>
                </c:pt>
                <c:pt idx="7926">
                  <c:v>8.9700012207040345</c:v>
                </c:pt>
                <c:pt idx="7927">
                  <c:v>9.2300109863290345</c:v>
                </c:pt>
                <c:pt idx="7928">
                  <c:v>9.0599975585940342</c:v>
                </c:pt>
                <c:pt idx="7929">
                  <c:v>8.9299926757820458</c:v>
                </c:pt>
                <c:pt idx="7930">
                  <c:v>8.75</c:v>
                </c:pt>
                <c:pt idx="7931">
                  <c:v>8.6999816894540345</c:v>
                </c:pt>
                <c:pt idx="7932">
                  <c:v>8.9299926757820458</c:v>
                </c:pt>
                <c:pt idx="7933">
                  <c:v>8.989990234375</c:v>
                </c:pt>
                <c:pt idx="7934">
                  <c:v>8.9400024414070458</c:v>
                </c:pt>
                <c:pt idx="7935">
                  <c:v>8.9800109863290345</c:v>
                </c:pt>
                <c:pt idx="7936">
                  <c:v>8.6399841308600003</c:v>
                </c:pt>
                <c:pt idx="7937">
                  <c:v>8.6799926757820458</c:v>
                </c:pt>
                <c:pt idx="7938">
                  <c:v>8.739990234375</c:v>
                </c:pt>
                <c:pt idx="7939">
                  <c:v>8.8200073242190342</c:v>
                </c:pt>
                <c:pt idx="7940">
                  <c:v>8.6099853515630116</c:v>
                </c:pt>
                <c:pt idx="7941">
                  <c:v>8.5899963378910229</c:v>
                </c:pt>
                <c:pt idx="7942">
                  <c:v>8.7699890136720455</c:v>
                </c:pt>
                <c:pt idx="7943">
                  <c:v>8.6699829101570458</c:v>
                </c:pt>
                <c:pt idx="7944">
                  <c:v>8.8299865722660229</c:v>
                </c:pt>
                <c:pt idx="7945">
                  <c:v>8.8699951171880116</c:v>
                </c:pt>
                <c:pt idx="7946">
                  <c:v>8.7699890136720455</c:v>
                </c:pt>
                <c:pt idx="7947">
                  <c:v>9.1000061035160229</c:v>
                </c:pt>
                <c:pt idx="7948">
                  <c:v>8.5799865722660229</c:v>
                </c:pt>
                <c:pt idx="7949">
                  <c:v>8.6999816894540345</c:v>
                </c:pt>
                <c:pt idx="7950">
                  <c:v>8.760009765625</c:v>
                </c:pt>
                <c:pt idx="7951">
                  <c:v>8.739990234375</c:v>
                </c:pt>
                <c:pt idx="7952">
                  <c:v>8.760009765625</c:v>
                </c:pt>
                <c:pt idx="7953">
                  <c:v>8.760009765625</c:v>
                </c:pt>
                <c:pt idx="7954">
                  <c:v>8.7300109863290345</c:v>
                </c:pt>
                <c:pt idx="7955">
                  <c:v>8.75</c:v>
                </c:pt>
                <c:pt idx="7956">
                  <c:v>8.9199829101570458</c:v>
                </c:pt>
                <c:pt idx="7957">
                  <c:v>8.4100036621100003</c:v>
                </c:pt>
                <c:pt idx="7958">
                  <c:v>8.7300109863290345</c:v>
                </c:pt>
                <c:pt idx="7959">
                  <c:v>8.8099975585940342</c:v>
                </c:pt>
                <c:pt idx="7960">
                  <c:v>8.9199829101570458</c:v>
                </c:pt>
                <c:pt idx="7961">
                  <c:v>8.6600036621100003</c:v>
                </c:pt>
                <c:pt idx="7962">
                  <c:v>8.6699829101570458</c:v>
                </c:pt>
                <c:pt idx="7963">
                  <c:v>8.8399963378910229</c:v>
                </c:pt>
                <c:pt idx="7964">
                  <c:v>8.6699829101570458</c:v>
                </c:pt>
                <c:pt idx="7965">
                  <c:v>8.7200012207040345</c:v>
                </c:pt>
                <c:pt idx="7966">
                  <c:v>8.5</c:v>
                </c:pt>
                <c:pt idx="7967">
                  <c:v>8.4299926757820458</c:v>
                </c:pt>
                <c:pt idx="7968">
                  <c:v>8.5899963378910229</c:v>
                </c:pt>
                <c:pt idx="7969">
                  <c:v>8.8399963378910229</c:v>
                </c:pt>
                <c:pt idx="7970">
                  <c:v>8.7900085449220455</c:v>
                </c:pt>
                <c:pt idx="7971">
                  <c:v>8.489990234375</c:v>
                </c:pt>
                <c:pt idx="7972">
                  <c:v>8.2799987792970455</c:v>
                </c:pt>
                <c:pt idx="7973">
                  <c:v>8.5199890136720455</c:v>
                </c:pt>
                <c:pt idx="7974">
                  <c:v>8.489990234375</c:v>
                </c:pt>
                <c:pt idx="7975">
                  <c:v>8.510009765625</c:v>
                </c:pt>
                <c:pt idx="7976">
                  <c:v>8.4700012207040345</c:v>
                </c:pt>
                <c:pt idx="7977">
                  <c:v>8.3500061035160229</c:v>
                </c:pt>
                <c:pt idx="7978">
                  <c:v>8.25</c:v>
                </c:pt>
                <c:pt idx="7979">
                  <c:v>8.1300048828130116</c:v>
                </c:pt>
                <c:pt idx="7980">
                  <c:v>8.1799926757820458</c:v>
                </c:pt>
                <c:pt idx="7981">
                  <c:v>8.239990234375</c:v>
                </c:pt>
                <c:pt idx="7982">
                  <c:v>8.2699890136720455</c:v>
                </c:pt>
                <c:pt idx="7983">
                  <c:v>8.3299865722660229</c:v>
                </c:pt>
                <c:pt idx="7984">
                  <c:v>8.4599914550790345</c:v>
                </c:pt>
                <c:pt idx="7985">
                  <c:v>8.5700073242190342</c:v>
                </c:pt>
                <c:pt idx="7986">
                  <c:v>8.5899963378910229</c:v>
                </c:pt>
                <c:pt idx="7987">
                  <c:v>8.5799865722660229</c:v>
                </c:pt>
                <c:pt idx="7988">
                  <c:v>9.0199890136720455</c:v>
                </c:pt>
                <c:pt idx="7989">
                  <c:v>8.8899841308600003</c:v>
                </c:pt>
                <c:pt idx="7990">
                  <c:v>8.7300109863290345</c:v>
                </c:pt>
                <c:pt idx="7991">
                  <c:v>8.3899841308600003</c:v>
                </c:pt>
                <c:pt idx="7992">
                  <c:v>8.6799926757820458</c:v>
                </c:pt>
                <c:pt idx="7993">
                  <c:v>8.6999816894540345</c:v>
                </c:pt>
                <c:pt idx="7994">
                  <c:v>8.3999938964850003</c:v>
                </c:pt>
                <c:pt idx="7995">
                  <c:v>8.0599975585940342</c:v>
                </c:pt>
                <c:pt idx="7996">
                  <c:v>7.9299926757820458</c:v>
                </c:pt>
                <c:pt idx="7997">
                  <c:v>8.1099853515630116</c:v>
                </c:pt>
                <c:pt idx="7998">
                  <c:v>8.2699890136720455</c:v>
                </c:pt>
                <c:pt idx="7999">
                  <c:v>8.5299987792970455</c:v>
                </c:pt>
                <c:pt idx="8000">
                  <c:v>8.8399963378910229</c:v>
                </c:pt>
                <c:pt idx="8001">
                  <c:v>8.5</c:v>
                </c:pt>
                <c:pt idx="8002">
                  <c:v>8.1999816894540345</c:v>
                </c:pt>
                <c:pt idx="8003">
                  <c:v>8.1499938964850003</c:v>
                </c:pt>
                <c:pt idx="8004">
                  <c:v>8.3599853515630116</c:v>
                </c:pt>
                <c:pt idx="8005">
                  <c:v>8.4400024414070458</c:v>
                </c:pt>
                <c:pt idx="8006">
                  <c:v>8.6199951171880116</c:v>
                </c:pt>
                <c:pt idx="8007">
                  <c:v>8.75</c:v>
                </c:pt>
                <c:pt idx="8008">
                  <c:v>8.3500061035160229</c:v>
                </c:pt>
                <c:pt idx="8009">
                  <c:v>8.3899841308600003</c:v>
                </c:pt>
                <c:pt idx="8010">
                  <c:v>8.1199951171880116</c:v>
                </c:pt>
                <c:pt idx="8011">
                  <c:v>8.260009765625</c:v>
                </c:pt>
                <c:pt idx="8012">
                  <c:v>8.3399963378910229</c:v>
                </c:pt>
                <c:pt idx="8013">
                  <c:v>8.4199829101570458</c:v>
                </c:pt>
                <c:pt idx="8014">
                  <c:v>8.4599914550790345</c:v>
                </c:pt>
                <c:pt idx="8015">
                  <c:v>8.5700073242190342</c:v>
                </c:pt>
                <c:pt idx="8016">
                  <c:v>8.7099914550790345</c:v>
                </c:pt>
                <c:pt idx="8017">
                  <c:v>8.6499938964850003</c:v>
                </c:pt>
                <c:pt idx="8018">
                  <c:v>8.5199890136720455</c:v>
                </c:pt>
                <c:pt idx="8019">
                  <c:v>8.3500061035160229</c:v>
                </c:pt>
                <c:pt idx="8020">
                  <c:v>8.25</c:v>
                </c:pt>
                <c:pt idx="8021">
                  <c:v>8.2999877929690342</c:v>
                </c:pt>
                <c:pt idx="8022">
                  <c:v>8.2300109863290345</c:v>
                </c:pt>
                <c:pt idx="8023">
                  <c:v>8.1600036621100003</c:v>
                </c:pt>
                <c:pt idx="8024">
                  <c:v>8</c:v>
                </c:pt>
                <c:pt idx="8025">
                  <c:v>7.9100036621100003</c:v>
                </c:pt>
                <c:pt idx="8026">
                  <c:v>8.1399841308600003</c:v>
                </c:pt>
                <c:pt idx="8027">
                  <c:v>8.4199829101570458</c:v>
                </c:pt>
                <c:pt idx="8028">
                  <c:v>8.3999938964850003</c:v>
                </c:pt>
                <c:pt idx="8029">
                  <c:v>8.3599853515630116</c:v>
                </c:pt>
                <c:pt idx="8030">
                  <c:v>8.3999938964850003</c:v>
                </c:pt>
                <c:pt idx="8031">
                  <c:v>8.4100036621100003</c:v>
                </c:pt>
                <c:pt idx="8032">
                  <c:v>8.3699951171880116</c:v>
                </c:pt>
                <c:pt idx="8033">
                  <c:v>8.4299926757820458</c:v>
                </c:pt>
                <c:pt idx="8034">
                  <c:v>8.510009765625</c:v>
                </c:pt>
                <c:pt idx="8035">
                  <c:v>8.3099975585940342</c:v>
                </c:pt>
                <c:pt idx="8036">
                  <c:v>8.0899963378910229</c:v>
                </c:pt>
                <c:pt idx="8037">
                  <c:v>8.0899963378910229</c:v>
                </c:pt>
                <c:pt idx="8038">
                  <c:v>8.3800048828130116</c:v>
                </c:pt>
                <c:pt idx="8039">
                  <c:v>8.3999938964850003</c:v>
                </c:pt>
                <c:pt idx="8040">
                  <c:v>8.5299987792970455</c:v>
                </c:pt>
                <c:pt idx="8041">
                  <c:v>8.2799987792970455</c:v>
                </c:pt>
                <c:pt idx="8042">
                  <c:v>8.4400024414070458</c:v>
                </c:pt>
                <c:pt idx="8043">
                  <c:v>8.1900024414070458</c:v>
                </c:pt>
                <c:pt idx="8044">
                  <c:v>8.6399841308600003</c:v>
                </c:pt>
                <c:pt idx="8045">
                  <c:v>8.6000061035160229</c:v>
                </c:pt>
                <c:pt idx="8046">
                  <c:v>9</c:v>
                </c:pt>
                <c:pt idx="8047">
                  <c:v>9.1600036621100003</c:v>
                </c:pt>
                <c:pt idx="8048">
                  <c:v>8.75</c:v>
                </c:pt>
                <c:pt idx="8049">
                  <c:v>8.6900024414070458</c:v>
                </c:pt>
                <c:pt idx="8050">
                  <c:v>8.8599853515630116</c:v>
                </c:pt>
                <c:pt idx="8051">
                  <c:v>8.3299865722660229</c:v>
                </c:pt>
                <c:pt idx="8052">
                  <c:v>8.5299987792970455</c:v>
                </c:pt>
                <c:pt idx="8053">
                  <c:v>8.2999877929690342</c:v>
                </c:pt>
                <c:pt idx="8054">
                  <c:v>8.3399963378910229</c:v>
                </c:pt>
                <c:pt idx="8055">
                  <c:v>8.3899841308600003</c:v>
                </c:pt>
                <c:pt idx="8056">
                  <c:v>8.6600036621100003</c:v>
                </c:pt>
                <c:pt idx="8057">
                  <c:v>8.5700073242190342</c:v>
                </c:pt>
                <c:pt idx="8058">
                  <c:v>8.5700073242190342</c:v>
                </c:pt>
                <c:pt idx="8059">
                  <c:v>9.5599975585940342</c:v>
                </c:pt>
                <c:pt idx="8060">
                  <c:v>8.6199951171880116</c:v>
                </c:pt>
                <c:pt idx="8061">
                  <c:v>8.2200012207040345</c:v>
                </c:pt>
                <c:pt idx="8062">
                  <c:v>8.0899963378910229</c:v>
                </c:pt>
                <c:pt idx="8063">
                  <c:v>8.3999938964850003</c:v>
                </c:pt>
                <c:pt idx="8064">
                  <c:v>8.1300048828130116</c:v>
                </c:pt>
                <c:pt idx="8065">
                  <c:v>7.9700012207040345</c:v>
                </c:pt>
                <c:pt idx="8066">
                  <c:v>8.260009765625</c:v>
                </c:pt>
                <c:pt idx="8067">
                  <c:v>7.7900085449220455</c:v>
                </c:pt>
                <c:pt idx="8068">
                  <c:v>7.6600036621100003</c:v>
                </c:pt>
                <c:pt idx="8069">
                  <c:v>7.5799865722660229</c:v>
                </c:pt>
                <c:pt idx="8070">
                  <c:v>7.7300109863290345</c:v>
                </c:pt>
                <c:pt idx="8071">
                  <c:v>8.2900085449220455</c:v>
                </c:pt>
                <c:pt idx="8072">
                  <c:v>8.5700073242190342</c:v>
                </c:pt>
                <c:pt idx="8073">
                  <c:v>8.4400024414070458</c:v>
                </c:pt>
                <c:pt idx="8074">
                  <c:v>8.3399963378910229</c:v>
                </c:pt>
                <c:pt idx="8075">
                  <c:v>8.3099975585940342</c:v>
                </c:pt>
                <c:pt idx="8076">
                  <c:v>8.2300109863290345</c:v>
                </c:pt>
                <c:pt idx="8077">
                  <c:v>8.5299987792970455</c:v>
                </c:pt>
                <c:pt idx="8078">
                  <c:v>8.3200073242190342</c:v>
                </c:pt>
                <c:pt idx="8079">
                  <c:v>9.25</c:v>
                </c:pt>
                <c:pt idx="8080">
                  <c:v>7.9299926757820458</c:v>
                </c:pt>
                <c:pt idx="8081">
                  <c:v>8.3800048828130116</c:v>
                </c:pt>
                <c:pt idx="8082">
                  <c:v>8.0799865722660229</c:v>
                </c:pt>
                <c:pt idx="8083">
                  <c:v>7.9700012207040345</c:v>
                </c:pt>
                <c:pt idx="8084">
                  <c:v>4.000854492204553E-2</c:v>
                </c:pt>
                <c:pt idx="8085">
                  <c:v>7.8200073242190342</c:v>
                </c:pt>
                <c:pt idx="8086">
                  <c:v>8.4599914550790345</c:v>
                </c:pt>
                <c:pt idx="8087">
                  <c:v>8.2799987792970455</c:v>
                </c:pt>
                <c:pt idx="8088">
                  <c:v>8.1099853515630116</c:v>
                </c:pt>
                <c:pt idx="8089">
                  <c:v>7.9299926757820458</c:v>
                </c:pt>
                <c:pt idx="8090">
                  <c:v>8.0199890136720455</c:v>
                </c:pt>
                <c:pt idx="8091">
                  <c:v>7.8500061035160229</c:v>
                </c:pt>
                <c:pt idx="8092">
                  <c:v>8.1799926757820458</c:v>
                </c:pt>
                <c:pt idx="8093">
                  <c:v>8.5799865722660229</c:v>
                </c:pt>
                <c:pt idx="8094">
                  <c:v>8.3800048828130116</c:v>
                </c:pt>
                <c:pt idx="8095">
                  <c:v>8.9700012207040345</c:v>
                </c:pt>
                <c:pt idx="8096">
                  <c:v>8.7099914550790345</c:v>
                </c:pt>
                <c:pt idx="8097">
                  <c:v>8.239990234375</c:v>
                </c:pt>
                <c:pt idx="8098">
                  <c:v>7.8800048828130116</c:v>
                </c:pt>
                <c:pt idx="8099">
                  <c:v>7.8699951171880116</c:v>
                </c:pt>
                <c:pt idx="8100">
                  <c:v>7.8800048828130116</c:v>
                </c:pt>
                <c:pt idx="8101">
                  <c:v>7.7900085449220455</c:v>
                </c:pt>
                <c:pt idx="8102">
                  <c:v>7.7799987792970455</c:v>
                </c:pt>
                <c:pt idx="8103">
                  <c:v>7.739990234375</c:v>
                </c:pt>
                <c:pt idx="8104">
                  <c:v>7.8299865722660229</c:v>
                </c:pt>
                <c:pt idx="8105">
                  <c:v>7.8899841308600003</c:v>
                </c:pt>
                <c:pt idx="8106">
                  <c:v>7.8299865722660229</c:v>
                </c:pt>
                <c:pt idx="8107">
                  <c:v>7.7900085449220455</c:v>
                </c:pt>
                <c:pt idx="8108">
                  <c:v>7.7200012207040345</c:v>
                </c:pt>
                <c:pt idx="8109">
                  <c:v>7.7699890136720455</c:v>
                </c:pt>
                <c:pt idx="8110">
                  <c:v>7.8500061035160229</c:v>
                </c:pt>
                <c:pt idx="8111">
                  <c:v>7.9299926757820458</c:v>
                </c:pt>
                <c:pt idx="8112">
                  <c:v>7.7699890136720455</c:v>
                </c:pt>
                <c:pt idx="8113">
                  <c:v>7.9700012207040345</c:v>
                </c:pt>
                <c:pt idx="8114">
                  <c:v>7.8500061035160229</c:v>
                </c:pt>
                <c:pt idx="8115">
                  <c:v>7.8800048828130116</c:v>
                </c:pt>
                <c:pt idx="8116">
                  <c:v>8.0499877929690342</c:v>
                </c:pt>
                <c:pt idx="8117">
                  <c:v>8.2799987792970455</c:v>
                </c:pt>
                <c:pt idx="8118">
                  <c:v>8.5799865722660229</c:v>
                </c:pt>
                <c:pt idx="8119">
                  <c:v>8.989990234375</c:v>
                </c:pt>
                <c:pt idx="8120">
                  <c:v>8.6799926757820458</c:v>
                </c:pt>
                <c:pt idx="8121">
                  <c:v>8.2699890136720455</c:v>
                </c:pt>
                <c:pt idx="8122">
                  <c:v>8.3099975585940342</c:v>
                </c:pt>
                <c:pt idx="8123">
                  <c:v>8.5599975585940342</c:v>
                </c:pt>
                <c:pt idx="8124">
                  <c:v>8.0700073242190342</c:v>
                </c:pt>
                <c:pt idx="8125">
                  <c:v>7.8200073242190342</c:v>
                </c:pt>
                <c:pt idx="8126">
                  <c:v>8.0299987792970455</c:v>
                </c:pt>
                <c:pt idx="8127">
                  <c:v>8.3699951171880116</c:v>
                </c:pt>
                <c:pt idx="8128">
                  <c:v>8.3699951171880116</c:v>
                </c:pt>
                <c:pt idx="8129">
                  <c:v>8.5799865722660229</c:v>
                </c:pt>
                <c:pt idx="8130">
                  <c:v>9.5199890136720455</c:v>
                </c:pt>
                <c:pt idx="8131">
                  <c:v>8.9400024414070458</c:v>
                </c:pt>
                <c:pt idx="8132">
                  <c:v>8.8599853515630116</c:v>
                </c:pt>
                <c:pt idx="8133">
                  <c:v>9.6399841308600003</c:v>
                </c:pt>
                <c:pt idx="8134">
                  <c:v>9.4700012207040345</c:v>
                </c:pt>
                <c:pt idx="8135">
                  <c:v>9.1600036621100003</c:v>
                </c:pt>
                <c:pt idx="8136">
                  <c:v>8.8399963378910229</c:v>
                </c:pt>
                <c:pt idx="8137">
                  <c:v>8.8800048828130116</c:v>
                </c:pt>
                <c:pt idx="8138">
                  <c:v>9.0700073242190342</c:v>
                </c:pt>
                <c:pt idx="8139">
                  <c:v>8.8800048828130116</c:v>
                </c:pt>
                <c:pt idx="8140">
                  <c:v>8.6300048828130116</c:v>
                </c:pt>
                <c:pt idx="8141">
                  <c:v>9.1900024414070458</c:v>
                </c:pt>
                <c:pt idx="8142">
                  <c:v>8.5</c:v>
                </c:pt>
                <c:pt idx="8143">
                  <c:v>8.4499816894540345</c:v>
                </c:pt>
                <c:pt idx="8144">
                  <c:v>8.8599853515630116</c:v>
                </c:pt>
                <c:pt idx="8145">
                  <c:v>8.9100036621100003</c:v>
                </c:pt>
                <c:pt idx="8146">
                  <c:v>8.8099975585940342</c:v>
                </c:pt>
                <c:pt idx="8147">
                  <c:v>8.7999877929690342</c:v>
                </c:pt>
                <c:pt idx="8148">
                  <c:v>8.7099914550790345</c:v>
                </c:pt>
                <c:pt idx="8149">
                  <c:v>8.8999938964850003</c:v>
                </c:pt>
                <c:pt idx="8150">
                  <c:v>9.1199951171880116</c:v>
                </c:pt>
                <c:pt idx="8151">
                  <c:v>9.2699890136720455</c:v>
                </c:pt>
                <c:pt idx="8152">
                  <c:v>9.2200012207040345</c:v>
                </c:pt>
                <c:pt idx="8153">
                  <c:v>8.6099853515630116</c:v>
                </c:pt>
                <c:pt idx="8154">
                  <c:v>8.6699829101570458</c:v>
                </c:pt>
                <c:pt idx="8155">
                  <c:v>3.2200012207040345</c:v>
                </c:pt>
                <c:pt idx="8156">
                  <c:v>8.8500061035160229</c:v>
                </c:pt>
                <c:pt idx="8157">
                  <c:v>9.0599975585940342</c:v>
                </c:pt>
                <c:pt idx="8158">
                  <c:v>9.0700073242190342</c:v>
                </c:pt>
                <c:pt idx="8159">
                  <c:v>8.9299926757820458</c:v>
                </c:pt>
                <c:pt idx="8160">
                  <c:v>8.9599914550790345</c:v>
                </c:pt>
                <c:pt idx="8161">
                  <c:v>9.1000061035160229</c:v>
                </c:pt>
                <c:pt idx="8162">
                  <c:v>9.5499877929690342</c:v>
                </c:pt>
                <c:pt idx="8163">
                  <c:v>9.7699890136720455</c:v>
                </c:pt>
                <c:pt idx="8164">
                  <c:v>9.760009765625</c:v>
                </c:pt>
                <c:pt idx="8165">
                  <c:v>9.5299987792970455</c:v>
                </c:pt>
                <c:pt idx="8166">
                  <c:v>9.7099914550790345</c:v>
                </c:pt>
                <c:pt idx="8167">
                  <c:v>9.6799926757820458</c:v>
                </c:pt>
                <c:pt idx="8168">
                  <c:v>9.8299865722660229</c:v>
                </c:pt>
                <c:pt idx="8169">
                  <c:v>9.4599914550790345</c:v>
                </c:pt>
                <c:pt idx="8170">
                  <c:v>9.510009765625</c:v>
                </c:pt>
                <c:pt idx="8171">
                  <c:v>9.8399963378910229</c:v>
                </c:pt>
                <c:pt idx="8172">
                  <c:v>9.7699890136720455</c:v>
                </c:pt>
                <c:pt idx="8173">
                  <c:v>9.4599914550790345</c:v>
                </c:pt>
                <c:pt idx="8174">
                  <c:v>9.7900085449220455</c:v>
                </c:pt>
                <c:pt idx="8175">
                  <c:v>9.9700012207040345</c:v>
                </c:pt>
                <c:pt idx="8176">
                  <c:v>9.9299926757820458</c:v>
                </c:pt>
                <c:pt idx="8177">
                  <c:v>9.8099975585940342</c:v>
                </c:pt>
                <c:pt idx="8178">
                  <c:v>9.7900085449220455</c:v>
                </c:pt>
                <c:pt idx="8179">
                  <c:v>9.8699951171880116</c:v>
                </c:pt>
                <c:pt idx="8180">
                  <c:v>9.7699890136720455</c:v>
                </c:pt>
                <c:pt idx="8181">
                  <c:v>9.4400024414070458</c:v>
                </c:pt>
                <c:pt idx="8182">
                  <c:v>9.8500061035160229</c:v>
                </c:pt>
                <c:pt idx="8183">
                  <c:v>10.130004882813012</c:v>
                </c:pt>
                <c:pt idx="8184">
                  <c:v>10.13998413086</c:v>
                </c:pt>
                <c:pt idx="8185">
                  <c:v>9.8899841308600003</c:v>
                </c:pt>
                <c:pt idx="8186">
                  <c:v>9.8699951171880116</c:v>
                </c:pt>
                <c:pt idx="8187">
                  <c:v>9.7200012207040345</c:v>
                </c:pt>
                <c:pt idx="8188">
                  <c:v>9.9599914550790345</c:v>
                </c:pt>
                <c:pt idx="8189">
                  <c:v>10.029998779297046</c:v>
                </c:pt>
                <c:pt idx="8190">
                  <c:v>9.760009765625</c:v>
                </c:pt>
                <c:pt idx="8191">
                  <c:v>9.5499877929690342</c:v>
                </c:pt>
                <c:pt idx="8192">
                  <c:v>9.4400024414070458</c:v>
                </c:pt>
                <c:pt idx="8193">
                  <c:v>9.7200012207040345</c:v>
                </c:pt>
                <c:pt idx="8194">
                  <c:v>9.7999877929690342</c:v>
                </c:pt>
                <c:pt idx="8195">
                  <c:v>9.7300109863290345</c:v>
                </c:pt>
                <c:pt idx="8196">
                  <c:v>9.7300109863290345</c:v>
                </c:pt>
                <c:pt idx="8197">
                  <c:v>9.9100036621100003</c:v>
                </c:pt>
                <c:pt idx="8198">
                  <c:v>9.9700012207040345</c:v>
                </c:pt>
                <c:pt idx="8199">
                  <c:v>10.100006103516023</c:v>
                </c:pt>
                <c:pt idx="8200">
                  <c:v>10.049987792969034</c:v>
                </c:pt>
                <c:pt idx="8201">
                  <c:v>9.7999877929690342</c:v>
                </c:pt>
                <c:pt idx="8202">
                  <c:v>9.6300048828130116</c:v>
                </c:pt>
                <c:pt idx="8203">
                  <c:v>9.7699890136720455</c:v>
                </c:pt>
                <c:pt idx="8204">
                  <c:v>9.6699829101570458</c:v>
                </c:pt>
                <c:pt idx="8205">
                  <c:v>9.6399841308600003</c:v>
                </c:pt>
                <c:pt idx="8206">
                  <c:v>9.7699890136720455</c:v>
                </c:pt>
                <c:pt idx="8207">
                  <c:v>9.4599914550790345</c:v>
                </c:pt>
                <c:pt idx="8208">
                  <c:v>9.7200012207040345</c:v>
                </c:pt>
                <c:pt idx="8209">
                  <c:v>9.989990234375</c:v>
                </c:pt>
                <c:pt idx="8210">
                  <c:v>10.190002441407046</c:v>
                </c:pt>
                <c:pt idx="8211">
                  <c:v>9.8099975585940342</c:v>
                </c:pt>
                <c:pt idx="8212">
                  <c:v>9.8800048828130116</c:v>
                </c:pt>
                <c:pt idx="8213">
                  <c:v>9.989990234375</c:v>
                </c:pt>
                <c:pt idx="8214">
                  <c:v>10.079986572266023</c:v>
                </c:pt>
                <c:pt idx="8215">
                  <c:v>10.299987792969034</c:v>
                </c:pt>
                <c:pt idx="8216">
                  <c:v>10.279998779297046</c:v>
                </c:pt>
                <c:pt idx="8217">
                  <c:v>10.019989013672046</c:v>
                </c:pt>
                <c:pt idx="8218">
                  <c:v>9.75</c:v>
                </c:pt>
                <c:pt idx="8219">
                  <c:v>9.6900024414070458</c:v>
                </c:pt>
                <c:pt idx="8220">
                  <c:v>9.8299865722660229</c:v>
                </c:pt>
                <c:pt idx="8221">
                  <c:v>9.9299926757820458</c:v>
                </c:pt>
                <c:pt idx="8222">
                  <c:v>10.100006103516023</c:v>
                </c:pt>
                <c:pt idx="8223">
                  <c:v>10.199981689454034</c:v>
                </c:pt>
                <c:pt idx="8224">
                  <c:v>10.130004882813012</c:v>
                </c:pt>
                <c:pt idx="8225">
                  <c:v>9.9599914550790345</c:v>
                </c:pt>
                <c:pt idx="8226">
                  <c:v>10.350006103516023</c:v>
                </c:pt>
                <c:pt idx="8227">
                  <c:v>10.100006103516023</c:v>
                </c:pt>
                <c:pt idx="8228">
                  <c:v>10.149993896485</c:v>
                </c:pt>
                <c:pt idx="8229">
                  <c:v>10.350006103516023</c:v>
                </c:pt>
                <c:pt idx="8230">
                  <c:v>10.260009765625</c:v>
                </c:pt>
                <c:pt idx="8231">
                  <c:v>9.989990234375</c:v>
                </c:pt>
                <c:pt idx="8232">
                  <c:v>10.25</c:v>
                </c:pt>
                <c:pt idx="8233">
                  <c:v>10.369995117188012</c:v>
                </c:pt>
                <c:pt idx="8234">
                  <c:v>10.079986572266023</c:v>
                </c:pt>
                <c:pt idx="8235">
                  <c:v>10.100006103516023</c:v>
                </c:pt>
                <c:pt idx="8236">
                  <c:v>10.299987792969034</c:v>
                </c:pt>
                <c:pt idx="8237">
                  <c:v>10.399993896485</c:v>
                </c:pt>
                <c:pt idx="8238">
                  <c:v>10.399993896485</c:v>
                </c:pt>
                <c:pt idx="8239">
                  <c:v>9.9800109863290345</c:v>
                </c:pt>
                <c:pt idx="8240">
                  <c:v>9.8299865722660229</c:v>
                </c:pt>
                <c:pt idx="8241">
                  <c:v>9.9400024414070458</c:v>
                </c:pt>
                <c:pt idx="8242">
                  <c:v>9.9700012207040345</c:v>
                </c:pt>
                <c:pt idx="8243">
                  <c:v>9.8500061035160229</c:v>
                </c:pt>
                <c:pt idx="8244">
                  <c:v>9.9700012207040345</c:v>
                </c:pt>
                <c:pt idx="8245">
                  <c:v>10.059997558594034</c:v>
                </c:pt>
                <c:pt idx="8246">
                  <c:v>10.220001220704034</c:v>
                </c:pt>
                <c:pt idx="8247">
                  <c:v>10.16000366211</c:v>
                </c:pt>
                <c:pt idx="8248">
                  <c:v>9.8200073242190342</c:v>
                </c:pt>
                <c:pt idx="8249">
                  <c:v>9.8599853515630116</c:v>
                </c:pt>
                <c:pt idx="8250">
                  <c:v>10.239990234375</c:v>
                </c:pt>
                <c:pt idx="8251">
                  <c:v>10.049987792969034</c:v>
                </c:pt>
                <c:pt idx="8252">
                  <c:v>9.8999938964850003</c:v>
                </c:pt>
                <c:pt idx="8253">
                  <c:v>10.130004882813012</c:v>
                </c:pt>
                <c:pt idx="8254">
                  <c:v>10.130004882813012</c:v>
                </c:pt>
                <c:pt idx="8255">
                  <c:v>10.13998413086</c:v>
                </c:pt>
                <c:pt idx="8256">
                  <c:v>10.16000366211</c:v>
                </c:pt>
                <c:pt idx="8257">
                  <c:v>9.8299865722660229</c:v>
                </c:pt>
                <c:pt idx="8258">
                  <c:v>9.9700012207040345</c:v>
                </c:pt>
                <c:pt idx="8259">
                  <c:v>10.019989013672046</c:v>
                </c:pt>
                <c:pt idx="8260">
                  <c:v>10.089996337891023</c:v>
                </c:pt>
                <c:pt idx="8261">
                  <c:v>10.190002441407046</c:v>
                </c:pt>
                <c:pt idx="8262">
                  <c:v>10.070007324219034</c:v>
                </c:pt>
                <c:pt idx="8263">
                  <c:v>10.019989013672046</c:v>
                </c:pt>
                <c:pt idx="8264">
                  <c:v>10.089996337891023</c:v>
                </c:pt>
                <c:pt idx="8265">
                  <c:v>10.029998779297046</c:v>
                </c:pt>
                <c:pt idx="8266">
                  <c:v>10.049987792969034</c:v>
                </c:pt>
                <c:pt idx="8267">
                  <c:v>10.029998779297046</c:v>
                </c:pt>
                <c:pt idx="8268">
                  <c:v>9.9100036621100003</c:v>
                </c:pt>
                <c:pt idx="8269">
                  <c:v>10.220001220704034</c:v>
                </c:pt>
                <c:pt idx="8270">
                  <c:v>10.040008544922046</c:v>
                </c:pt>
                <c:pt idx="8271">
                  <c:v>9.8399963378910229</c:v>
                </c:pt>
                <c:pt idx="8272">
                  <c:v>9.7099914550790345</c:v>
                </c:pt>
                <c:pt idx="8273">
                  <c:v>9.75</c:v>
                </c:pt>
                <c:pt idx="8274">
                  <c:v>10.109985351563012</c:v>
                </c:pt>
                <c:pt idx="8275">
                  <c:v>10</c:v>
                </c:pt>
                <c:pt idx="8276">
                  <c:v>9.8500061035160229</c:v>
                </c:pt>
                <c:pt idx="8277">
                  <c:v>9.6600036621100003</c:v>
                </c:pt>
                <c:pt idx="8278">
                  <c:v>9.4499816894540345</c:v>
                </c:pt>
                <c:pt idx="8279">
                  <c:v>9.6099853515630116</c:v>
                </c:pt>
                <c:pt idx="8280">
                  <c:v>9.8699951171880116</c:v>
                </c:pt>
                <c:pt idx="8281">
                  <c:v>9.8899841308600003</c:v>
                </c:pt>
                <c:pt idx="8282">
                  <c:v>9.8399963378910229</c:v>
                </c:pt>
                <c:pt idx="8283">
                  <c:v>10</c:v>
                </c:pt>
                <c:pt idx="8284">
                  <c:v>10.079986572266023</c:v>
                </c:pt>
                <c:pt idx="8285">
                  <c:v>9.7799987792970455</c:v>
                </c:pt>
                <c:pt idx="8286">
                  <c:v>9.6999816894540345</c:v>
                </c:pt>
                <c:pt idx="8287">
                  <c:v>9.6900024414070458</c:v>
                </c:pt>
                <c:pt idx="8288">
                  <c:v>9.8200073242190342</c:v>
                </c:pt>
                <c:pt idx="8289">
                  <c:v>9.8099975585940342</c:v>
                </c:pt>
                <c:pt idx="8290">
                  <c:v>9.739990234375</c:v>
                </c:pt>
                <c:pt idx="8291">
                  <c:v>9.8200073242190342</c:v>
                </c:pt>
                <c:pt idx="8292">
                  <c:v>9.9499816894540345</c:v>
                </c:pt>
                <c:pt idx="8293">
                  <c:v>9.739990234375</c:v>
                </c:pt>
                <c:pt idx="8294">
                  <c:v>9.5299987792970455</c:v>
                </c:pt>
                <c:pt idx="8295">
                  <c:v>9.510009765625</c:v>
                </c:pt>
                <c:pt idx="8296">
                  <c:v>9.4800109863290345</c:v>
                </c:pt>
                <c:pt idx="8297">
                  <c:v>9.5899963378910229</c:v>
                </c:pt>
                <c:pt idx="8298">
                  <c:v>9.6099853515630116</c:v>
                </c:pt>
                <c:pt idx="8299">
                  <c:v>9.6699829101570458</c:v>
                </c:pt>
                <c:pt idx="8300">
                  <c:v>9.6900024414070458</c:v>
                </c:pt>
                <c:pt idx="8301">
                  <c:v>9.6900024414070458</c:v>
                </c:pt>
                <c:pt idx="8302">
                  <c:v>9.739990234375</c:v>
                </c:pt>
                <c:pt idx="8303">
                  <c:v>9.5199890136720455</c:v>
                </c:pt>
                <c:pt idx="8304">
                  <c:v>9.4599914550790345</c:v>
                </c:pt>
                <c:pt idx="8305">
                  <c:v>9.4499816894540345</c:v>
                </c:pt>
                <c:pt idx="8306">
                  <c:v>9.5499877929690342</c:v>
                </c:pt>
                <c:pt idx="8307">
                  <c:v>9.6300048828130116</c:v>
                </c:pt>
                <c:pt idx="8308">
                  <c:v>9.7099914550790345</c:v>
                </c:pt>
                <c:pt idx="8309">
                  <c:v>9.6499938964850003</c:v>
                </c:pt>
                <c:pt idx="8310">
                  <c:v>9.760009765625</c:v>
                </c:pt>
                <c:pt idx="8311">
                  <c:v>9.8399963378910229</c:v>
                </c:pt>
                <c:pt idx="8312">
                  <c:v>9.7900085449220455</c:v>
                </c:pt>
                <c:pt idx="8313">
                  <c:v>9.5899963378910229</c:v>
                </c:pt>
                <c:pt idx="8314">
                  <c:v>9.3999938964850003</c:v>
                </c:pt>
                <c:pt idx="8315">
                  <c:v>9.510009765625</c:v>
                </c:pt>
                <c:pt idx="8316">
                  <c:v>9.489990234375</c:v>
                </c:pt>
                <c:pt idx="8317">
                  <c:v>9.6499938964850003</c:v>
                </c:pt>
                <c:pt idx="8318">
                  <c:v>9.4599914550790345</c:v>
                </c:pt>
                <c:pt idx="8319">
                  <c:v>9.2699890136720455</c:v>
                </c:pt>
                <c:pt idx="8320">
                  <c:v>9.3500061035160229</c:v>
                </c:pt>
                <c:pt idx="8321">
                  <c:v>9.3999938964850003</c:v>
                </c:pt>
                <c:pt idx="8322">
                  <c:v>9.4700012207040345</c:v>
                </c:pt>
                <c:pt idx="8323">
                  <c:v>9.4400024414070458</c:v>
                </c:pt>
                <c:pt idx="8324">
                  <c:v>9.2999877929690342</c:v>
                </c:pt>
                <c:pt idx="8325">
                  <c:v>9.4199829101570458</c:v>
                </c:pt>
                <c:pt idx="8326">
                  <c:v>9.4299926757820458</c:v>
                </c:pt>
                <c:pt idx="8327">
                  <c:v>9.5199890136720455</c:v>
                </c:pt>
                <c:pt idx="8328">
                  <c:v>9.510009765625</c:v>
                </c:pt>
                <c:pt idx="8329">
                  <c:v>9.7200012207040345</c:v>
                </c:pt>
                <c:pt idx="8330">
                  <c:v>9.6600036621100003</c:v>
                </c:pt>
                <c:pt idx="8331">
                  <c:v>9.4199829101570458</c:v>
                </c:pt>
                <c:pt idx="8332">
                  <c:v>9.6799926757820458</c:v>
                </c:pt>
                <c:pt idx="8333">
                  <c:v>9.3399963378910229</c:v>
                </c:pt>
                <c:pt idx="8334">
                  <c:v>9.4800109863290345</c:v>
                </c:pt>
                <c:pt idx="8335">
                  <c:v>9.4700012207040345</c:v>
                </c:pt>
                <c:pt idx="8336">
                  <c:v>9.6799926757820458</c:v>
                </c:pt>
                <c:pt idx="8337">
                  <c:v>9.2900085449220455</c:v>
                </c:pt>
                <c:pt idx="8338">
                  <c:v>9.1900024414070458</c:v>
                </c:pt>
                <c:pt idx="8339">
                  <c:v>9.5799865722660229</c:v>
                </c:pt>
                <c:pt idx="8340">
                  <c:v>9.3099975585940342</c:v>
                </c:pt>
                <c:pt idx="8341">
                  <c:v>9.6099853515630116</c:v>
                </c:pt>
                <c:pt idx="8342">
                  <c:v>9.7699890136720455</c:v>
                </c:pt>
                <c:pt idx="8343">
                  <c:v>9.6799926757820458</c:v>
                </c:pt>
                <c:pt idx="8344">
                  <c:v>9.7300109863290345</c:v>
                </c:pt>
                <c:pt idx="8345">
                  <c:v>9.3500061035160229</c:v>
                </c:pt>
                <c:pt idx="8346">
                  <c:v>9.2099914550790345</c:v>
                </c:pt>
                <c:pt idx="8347">
                  <c:v>9.2300109863290345</c:v>
                </c:pt>
                <c:pt idx="8348">
                  <c:v>9.1600036621100003</c:v>
                </c:pt>
                <c:pt idx="8349">
                  <c:v>9.2699890136720455</c:v>
                </c:pt>
                <c:pt idx="8350">
                  <c:v>9.2099914550790345</c:v>
                </c:pt>
                <c:pt idx="8351">
                  <c:v>9.3399963378910229</c:v>
                </c:pt>
                <c:pt idx="8352">
                  <c:v>9.2099914550790345</c:v>
                </c:pt>
                <c:pt idx="8353">
                  <c:v>9.3699951171880116</c:v>
                </c:pt>
                <c:pt idx="8354">
                  <c:v>9.3099975585940342</c:v>
                </c:pt>
                <c:pt idx="8355">
                  <c:v>9.1399841308600003</c:v>
                </c:pt>
                <c:pt idx="8356">
                  <c:v>9.3699951171880116</c:v>
                </c:pt>
                <c:pt idx="8357">
                  <c:v>9.3200073242190342</c:v>
                </c:pt>
                <c:pt idx="8358">
                  <c:v>9.2900085449220455</c:v>
                </c:pt>
                <c:pt idx="8359">
                  <c:v>9.3200073242190342</c:v>
                </c:pt>
                <c:pt idx="8360">
                  <c:v>9.3099975585940342</c:v>
                </c:pt>
                <c:pt idx="8361">
                  <c:v>9.510009765625</c:v>
                </c:pt>
                <c:pt idx="8362">
                  <c:v>9.6699829101570458</c:v>
                </c:pt>
                <c:pt idx="8363">
                  <c:v>9.2200012207040345</c:v>
                </c:pt>
                <c:pt idx="8364">
                  <c:v>9.2099914550790345</c:v>
                </c:pt>
                <c:pt idx="8365">
                  <c:v>9.0700073242190342</c:v>
                </c:pt>
                <c:pt idx="8366">
                  <c:v>9.0499877929690342</c:v>
                </c:pt>
                <c:pt idx="8367">
                  <c:v>9.0599975585940342</c:v>
                </c:pt>
                <c:pt idx="8368">
                  <c:v>9.0299987792970455</c:v>
                </c:pt>
                <c:pt idx="8369">
                  <c:v>9</c:v>
                </c:pt>
                <c:pt idx="8370">
                  <c:v>8.8899841308600003</c:v>
                </c:pt>
                <c:pt idx="8371">
                  <c:v>8.9800109863290345</c:v>
                </c:pt>
                <c:pt idx="8372">
                  <c:v>9.1999816894540345</c:v>
                </c:pt>
                <c:pt idx="8373">
                  <c:v>9.4199829101570458</c:v>
                </c:pt>
                <c:pt idx="8374">
                  <c:v>9.6799926757820458</c:v>
                </c:pt>
                <c:pt idx="8375">
                  <c:v>9.4299926757820458</c:v>
                </c:pt>
                <c:pt idx="8376">
                  <c:v>9.0799865722660229</c:v>
                </c:pt>
                <c:pt idx="8377">
                  <c:v>9.2699890136720455</c:v>
                </c:pt>
                <c:pt idx="8378">
                  <c:v>9.3599853515630116</c:v>
                </c:pt>
                <c:pt idx="8379">
                  <c:v>9.5</c:v>
                </c:pt>
                <c:pt idx="8380">
                  <c:v>9.5799865722660229</c:v>
                </c:pt>
                <c:pt idx="8381">
                  <c:v>9.3099975585940342</c:v>
                </c:pt>
                <c:pt idx="8382">
                  <c:v>9.2200012207040345</c:v>
                </c:pt>
                <c:pt idx="8383">
                  <c:v>9.4499816894540345</c:v>
                </c:pt>
                <c:pt idx="8384">
                  <c:v>9.1900024414070458</c:v>
                </c:pt>
                <c:pt idx="8385">
                  <c:v>8.8399963378910229</c:v>
                </c:pt>
                <c:pt idx="8386">
                  <c:v>8.6999816894540345</c:v>
                </c:pt>
                <c:pt idx="8387">
                  <c:v>8.9400024414070458</c:v>
                </c:pt>
                <c:pt idx="8388">
                  <c:v>8.9499816894540345</c:v>
                </c:pt>
                <c:pt idx="8389">
                  <c:v>9.1900024414070458</c:v>
                </c:pt>
                <c:pt idx="8390">
                  <c:v>8.8200073242190342</c:v>
                </c:pt>
                <c:pt idx="8391">
                  <c:v>8.510009765625</c:v>
                </c:pt>
                <c:pt idx="8392">
                  <c:v>8.3800048828130116</c:v>
                </c:pt>
                <c:pt idx="8393">
                  <c:v>8.6300048828130116</c:v>
                </c:pt>
                <c:pt idx="8394">
                  <c:v>8.8299865722660229</c:v>
                </c:pt>
                <c:pt idx="8395">
                  <c:v>8.9400024414070458</c:v>
                </c:pt>
                <c:pt idx="8396">
                  <c:v>9.0799865722660229</c:v>
                </c:pt>
                <c:pt idx="8397">
                  <c:v>8.9199829101570458</c:v>
                </c:pt>
                <c:pt idx="8398">
                  <c:v>8.8200073242190342</c:v>
                </c:pt>
                <c:pt idx="8399">
                  <c:v>8.7799987792970455</c:v>
                </c:pt>
                <c:pt idx="8400">
                  <c:v>8.8299865722660229</c:v>
                </c:pt>
                <c:pt idx="8401">
                  <c:v>8.7200012207040345</c:v>
                </c:pt>
                <c:pt idx="8402">
                  <c:v>8.7799987792970455</c:v>
                </c:pt>
                <c:pt idx="8403">
                  <c:v>8.8800048828130116</c:v>
                </c:pt>
                <c:pt idx="8404">
                  <c:v>8.9299926757820458</c:v>
                </c:pt>
                <c:pt idx="8405">
                  <c:v>9.1999816894540345</c:v>
                </c:pt>
                <c:pt idx="8406">
                  <c:v>9.239990234375</c:v>
                </c:pt>
                <c:pt idx="8407">
                  <c:v>9.5299987792970455</c:v>
                </c:pt>
                <c:pt idx="8408">
                  <c:v>9.3500061035160229</c:v>
                </c:pt>
                <c:pt idx="8409">
                  <c:v>8.8899841308600003</c:v>
                </c:pt>
                <c:pt idx="8410">
                  <c:v>8.8500061035160229</c:v>
                </c:pt>
                <c:pt idx="8411">
                  <c:v>8.9499816894540345</c:v>
                </c:pt>
                <c:pt idx="8412">
                  <c:v>9.0899963378910229</c:v>
                </c:pt>
                <c:pt idx="8413">
                  <c:v>9.3399963378910229</c:v>
                </c:pt>
                <c:pt idx="8414">
                  <c:v>9.010009765625</c:v>
                </c:pt>
                <c:pt idx="8415">
                  <c:v>8.6699829101570458</c:v>
                </c:pt>
                <c:pt idx="8416">
                  <c:v>8.75</c:v>
                </c:pt>
                <c:pt idx="8417">
                  <c:v>8.4599914550790345</c:v>
                </c:pt>
                <c:pt idx="8418">
                  <c:v>9.0400085449220455</c:v>
                </c:pt>
                <c:pt idx="8419">
                  <c:v>8.8999938964850003</c:v>
                </c:pt>
                <c:pt idx="8420">
                  <c:v>8.5199890136720455</c:v>
                </c:pt>
                <c:pt idx="8421">
                  <c:v>8.5799865722660229</c:v>
                </c:pt>
                <c:pt idx="8422">
                  <c:v>8.6900024414070458</c:v>
                </c:pt>
                <c:pt idx="8423">
                  <c:v>8.9800109863290345</c:v>
                </c:pt>
                <c:pt idx="8424">
                  <c:v>8.8200073242190342</c:v>
                </c:pt>
                <c:pt idx="8425">
                  <c:v>8.8299865722660229</c:v>
                </c:pt>
                <c:pt idx="8426">
                  <c:v>8.7900085449220455</c:v>
                </c:pt>
                <c:pt idx="8427">
                  <c:v>8.4800109863290345</c:v>
                </c:pt>
                <c:pt idx="8428">
                  <c:v>8.2799987792970455</c:v>
                </c:pt>
                <c:pt idx="8429">
                  <c:v>8.6699829101570458</c:v>
                </c:pt>
                <c:pt idx="8430">
                  <c:v>8.5299987792970455</c:v>
                </c:pt>
                <c:pt idx="8431">
                  <c:v>8.6499938964850003</c:v>
                </c:pt>
                <c:pt idx="8432">
                  <c:v>8.760009765625</c:v>
                </c:pt>
                <c:pt idx="8433">
                  <c:v>8.8399963378910229</c:v>
                </c:pt>
                <c:pt idx="8434">
                  <c:v>8.739990234375</c:v>
                </c:pt>
                <c:pt idx="8435">
                  <c:v>8.6000061035160229</c:v>
                </c:pt>
                <c:pt idx="8436">
                  <c:v>8.760009765625</c:v>
                </c:pt>
                <c:pt idx="8437">
                  <c:v>8</c:v>
                </c:pt>
                <c:pt idx="8438">
                  <c:v>8.489990234375</c:v>
                </c:pt>
                <c:pt idx="8439">
                  <c:v>8.3599853515630116</c:v>
                </c:pt>
                <c:pt idx="8440">
                  <c:v>8.6600036621100003</c:v>
                </c:pt>
                <c:pt idx="8441">
                  <c:v>8.6600036621100003</c:v>
                </c:pt>
                <c:pt idx="8442">
                  <c:v>8.0599975585940342</c:v>
                </c:pt>
                <c:pt idx="8443">
                  <c:v>8.1999816894540345</c:v>
                </c:pt>
                <c:pt idx="8444">
                  <c:v>8.4700012207040345</c:v>
                </c:pt>
                <c:pt idx="8445">
                  <c:v>8.1999816894540345</c:v>
                </c:pt>
                <c:pt idx="8446">
                  <c:v>8.3899841308600003</c:v>
                </c:pt>
                <c:pt idx="8447">
                  <c:v>8.2200012207040345</c:v>
                </c:pt>
                <c:pt idx="8448">
                  <c:v>8.4199829101570458</c:v>
                </c:pt>
                <c:pt idx="8449">
                  <c:v>8.8099975585940342</c:v>
                </c:pt>
                <c:pt idx="8450">
                  <c:v>8.9199829101570458</c:v>
                </c:pt>
                <c:pt idx="8451">
                  <c:v>8.5199890136720455</c:v>
                </c:pt>
                <c:pt idx="8452">
                  <c:v>8.4599914550790345</c:v>
                </c:pt>
                <c:pt idx="8453">
                  <c:v>8.4400024414070458</c:v>
                </c:pt>
                <c:pt idx="8454">
                  <c:v>8.6199951171880116</c:v>
                </c:pt>
                <c:pt idx="8455">
                  <c:v>8.7699890136720455</c:v>
                </c:pt>
                <c:pt idx="8456">
                  <c:v>8.7200012207040345</c:v>
                </c:pt>
                <c:pt idx="8457">
                  <c:v>8.5199890136720455</c:v>
                </c:pt>
                <c:pt idx="8458">
                  <c:v>8.7799987792970455</c:v>
                </c:pt>
                <c:pt idx="8459">
                  <c:v>8.8500061035160229</c:v>
                </c:pt>
                <c:pt idx="8460">
                  <c:v>8.9199829101570458</c:v>
                </c:pt>
                <c:pt idx="8461">
                  <c:v>8.7300109863290345</c:v>
                </c:pt>
                <c:pt idx="8462">
                  <c:v>8.5199890136720455</c:v>
                </c:pt>
                <c:pt idx="8463">
                  <c:v>8.4800109863290345</c:v>
                </c:pt>
                <c:pt idx="8464">
                  <c:v>8.2699890136720455</c:v>
                </c:pt>
                <c:pt idx="8465">
                  <c:v>8.1799926757820458</c:v>
                </c:pt>
                <c:pt idx="8466">
                  <c:v>8.3200073242190342</c:v>
                </c:pt>
                <c:pt idx="8467">
                  <c:v>8.6099853515630116</c:v>
                </c:pt>
                <c:pt idx="8468">
                  <c:v>8.1900024414070458</c:v>
                </c:pt>
                <c:pt idx="8469">
                  <c:v>8.4100036621100003</c:v>
                </c:pt>
                <c:pt idx="8470">
                  <c:v>8.5199890136720455</c:v>
                </c:pt>
                <c:pt idx="8471">
                  <c:v>8.6999816894540345</c:v>
                </c:pt>
                <c:pt idx="8472">
                  <c:v>9.3200073242190342</c:v>
                </c:pt>
                <c:pt idx="8473">
                  <c:v>8.5400085449220455</c:v>
                </c:pt>
                <c:pt idx="8474">
                  <c:v>8.5700073242190342</c:v>
                </c:pt>
                <c:pt idx="8475">
                  <c:v>8.510009765625</c:v>
                </c:pt>
                <c:pt idx="8476">
                  <c:v>8.7999877929690342</c:v>
                </c:pt>
                <c:pt idx="8477">
                  <c:v>8.6199951171880116</c:v>
                </c:pt>
                <c:pt idx="8478">
                  <c:v>8.3500061035160229</c:v>
                </c:pt>
                <c:pt idx="8479">
                  <c:v>8.2099914550790345</c:v>
                </c:pt>
                <c:pt idx="8480">
                  <c:v>8.1199951171880116</c:v>
                </c:pt>
                <c:pt idx="8481">
                  <c:v>8.3099975585940342</c:v>
                </c:pt>
                <c:pt idx="8482">
                  <c:v>8.4100036621100003</c:v>
                </c:pt>
                <c:pt idx="8483">
                  <c:v>8.2099914550790345</c:v>
                </c:pt>
                <c:pt idx="8484">
                  <c:v>7.7799987792970455</c:v>
                </c:pt>
                <c:pt idx="8485">
                  <c:v>8.1099853515630116</c:v>
                </c:pt>
                <c:pt idx="8486">
                  <c:v>8.010009765625</c:v>
                </c:pt>
                <c:pt idx="8487">
                  <c:v>7.9199829101570458</c:v>
                </c:pt>
                <c:pt idx="8488">
                  <c:v>7.989990234375</c:v>
                </c:pt>
                <c:pt idx="8489">
                  <c:v>8.1600036621100003</c:v>
                </c:pt>
                <c:pt idx="8490">
                  <c:v>8.2900085449220455</c:v>
                </c:pt>
                <c:pt idx="8491">
                  <c:v>8.0299987792970455</c:v>
                </c:pt>
                <c:pt idx="8492">
                  <c:v>8.1199951171880116</c:v>
                </c:pt>
                <c:pt idx="8493">
                  <c:v>8.3500061035160229</c:v>
                </c:pt>
                <c:pt idx="8494">
                  <c:v>8.2900085449220455</c:v>
                </c:pt>
                <c:pt idx="8495">
                  <c:v>8.1099853515630116</c:v>
                </c:pt>
                <c:pt idx="8496">
                  <c:v>7.7099914550790345</c:v>
                </c:pt>
                <c:pt idx="8497">
                  <c:v>7.7099914550790345</c:v>
                </c:pt>
                <c:pt idx="8498">
                  <c:v>7.6999816894540345</c:v>
                </c:pt>
                <c:pt idx="8499">
                  <c:v>8.0199890136720455</c:v>
                </c:pt>
                <c:pt idx="8500">
                  <c:v>7.9299926757820458</c:v>
                </c:pt>
                <c:pt idx="8501">
                  <c:v>8.0799865722660229</c:v>
                </c:pt>
                <c:pt idx="8502">
                  <c:v>7.8800048828130116</c:v>
                </c:pt>
                <c:pt idx="8503">
                  <c:v>7.9299926757820458</c:v>
                </c:pt>
                <c:pt idx="8504">
                  <c:v>8.3200073242190342</c:v>
                </c:pt>
                <c:pt idx="8505">
                  <c:v>8.5599975585940342</c:v>
                </c:pt>
                <c:pt idx="8506">
                  <c:v>8.5799865722660229</c:v>
                </c:pt>
                <c:pt idx="8507">
                  <c:v>8.5199890136720455</c:v>
                </c:pt>
                <c:pt idx="8508">
                  <c:v>8.5599975585940342</c:v>
                </c:pt>
                <c:pt idx="8509">
                  <c:v>8.6600036621100003</c:v>
                </c:pt>
                <c:pt idx="8510">
                  <c:v>8.2999877929690342</c:v>
                </c:pt>
                <c:pt idx="8511">
                  <c:v>8.5</c:v>
                </c:pt>
                <c:pt idx="8512">
                  <c:v>8.1999816894540345</c:v>
                </c:pt>
                <c:pt idx="8513">
                  <c:v>8.1000061035160229</c:v>
                </c:pt>
                <c:pt idx="8514">
                  <c:v>7.760009765625</c:v>
                </c:pt>
                <c:pt idx="8515">
                  <c:v>7.8599853515630116</c:v>
                </c:pt>
                <c:pt idx="8516">
                  <c:v>8.2999877929690342</c:v>
                </c:pt>
                <c:pt idx="8517">
                  <c:v>8.8599853515630116</c:v>
                </c:pt>
                <c:pt idx="8518">
                  <c:v>8.239990234375</c:v>
                </c:pt>
                <c:pt idx="8519">
                  <c:v>8</c:v>
                </c:pt>
                <c:pt idx="8520">
                  <c:v>7.6699829101570458</c:v>
                </c:pt>
                <c:pt idx="8521">
                  <c:v>7.6499938964850003</c:v>
                </c:pt>
                <c:pt idx="8522">
                  <c:v>7.5700073242190342</c:v>
                </c:pt>
                <c:pt idx="8523">
                  <c:v>7.75</c:v>
                </c:pt>
                <c:pt idx="8524">
                  <c:v>8</c:v>
                </c:pt>
                <c:pt idx="8525">
                  <c:v>7.9499816894540345</c:v>
                </c:pt>
                <c:pt idx="8526">
                  <c:v>7.9400024414070458</c:v>
                </c:pt>
                <c:pt idx="8527">
                  <c:v>8.0899963378910229</c:v>
                </c:pt>
                <c:pt idx="8528">
                  <c:v>8.1199951171880116</c:v>
                </c:pt>
                <c:pt idx="8529">
                  <c:v>8.0799865722660229</c:v>
                </c:pt>
                <c:pt idx="8530">
                  <c:v>8.0199890136720455</c:v>
                </c:pt>
                <c:pt idx="8531">
                  <c:v>7.8599853515630116</c:v>
                </c:pt>
                <c:pt idx="8532">
                  <c:v>7.7699890136720455</c:v>
                </c:pt>
                <c:pt idx="8533">
                  <c:v>7.8399963378910229</c:v>
                </c:pt>
                <c:pt idx="8534">
                  <c:v>7.9400024414070458</c:v>
                </c:pt>
                <c:pt idx="8535">
                  <c:v>7.8899841308600003</c:v>
                </c:pt>
                <c:pt idx="8536">
                  <c:v>7.5400085449220455</c:v>
                </c:pt>
                <c:pt idx="8537">
                  <c:v>7.7300109863290345</c:v>
                </c:pt>
                <c:pt idx="8538">
                  <c:v>8.0899963378910229</c:v>
                </c:pt>
                <c:pt idx="8539">
                  <c:v>8.1000061035160229</c:v>
                </c:pt>
                <c:pt idx="8540">
                  <c:v>7.8500061035160229</c:v>
                </c:pt>
                <c:pt idx="8541">
                  <c:v>8.1300048828130116</c:v>
                </c:pt>
                <c:pt idx="8542">
                  <c:v>7.8200073242190342</c:v>
                </c:pt>
                <c:pt idx="8543">
                  <c:v>7.2200012207040345</c:v>
                </c:pt>
                <c:pt idx="8544">
                  <c:v>7.2699890136720455</c:v>
                </c:pt>
                <c:pt idx="8545">
                  <c:v>7.5599975585940342</c:v>
                </c:pt>
                <c:pt idx="8546">
                  <c:v>7.5799865722660229</c:v>
                </c:pt>
                <c:pt idx="8547">
                  <c:v>7.6300048828130116</c:v>
                </c:pt>
                <c:pt idx="8548">
                  <c:v>7.7900085449220455</c:v>
                </c:pt>
                <c:pt idx="8549">
                  <c:v>7.4800109863290345</c:v>
                </c:pt>
                <c:pt idx="8550">
                  <c:v>7.5299987792970455</c:v>
                </c:pt>
                <c:pt idx="8551">
                  <c:v>7.9199829101570458</c:v>
                </c:pt>
                <c:pt idx="8552">
                  <c:v>7.7999877929690342</c:v>
                </c:pt>
                <c:pt idx="8553">
                  <c:v>7.5299987792970455</c:v>
                </c:pt>
                <c:pt idx="8554">
                  <c:v>7.5700073242190342</c:v>
                </c:pt>
                <c:pt idx="8555">
                  <c:v>7.7799987792970455</c:v>
                </c:pt>
                <c:pt idx="8556">
                  <c:v>8.4599914550790345</c:v>
                </c:pt>
                <c:pt idx="8557">
                  <c:v>8.1999816894540345</c:v>
                </c:pt>
                <c:pt idx="8558">
                  <c:v>7.7699890136720455</c:v>
                </c:pt>
                <c:pt idx="8559">
                  <c:v>7.6199951171880116</c:v>
                </c:pt>
                <c:pt idx="8560">
                  <c:v>7.6499938964850003</c:v>
                </c:pt>
                <c:pt idx="8561">
                  <c:v>7.7699890136720455</c:v>
                </c:pt>
                <c:pt idx="8562">
                  <c:v>7.9400024414070458</c:v>
                </c:pt>
                <c:pt idx="8563">
                  <c:v>7.8899841308600003</c:v>
                </c:pt>
                <c:pt idx="8564">
                  <c:v>7.7200012207040345</c:v>
                </c:pt>
                <c:pt idx="8565">
                  <c:v>7.6199951171880116</c:v>
                </c:pt>
                <c:pt idx="8566">
                  <c:v>7.9199829101570458</c:v>
                </c:pt>
                <c:pt idx="8567">
                  <c:v>7.9400024414070458</c:v>
                </c:pt>
                <c:pt idx="8568">
                  <c:v>7.9400024414070458</c:v>
                </c:pt>
                <c:pt idx="8569">
                  <c:v>8.0299987792970455</c:v>
                </c:pt>
                <c:pt idx="8570">
                  <c:v>7.8800048828130116</c:v>
                </c:pt>
                <c:pt idx="8571">
                  <c:v>7.9700012207040345</c:v>
                </c:pt>
                <c:pt idx="8572">
                  <c:v>7.8500061035160229</c:v>
                </c:pt>
                <c:pt idx="8573">
                  <c:v>7.9499816894540345</c:v>
                </c:pt>
                <c:pt idx="8574">
                  <c:v>8.1300048828130116</c:v>
                </c:pt>
                <c:pt idx="8575">
                  <c:v>8.3099975585940342</c:v>
                </c:pt>
                <c:pt idx="8576">
                  <c:v>8.3899841308600003</c:v>
                </c:pt>
                <c:pt idx="8577">
                  <c:v>8.2799987792970455</c:v>
                </c:pt>
                <c:pt idx="8578">
                  <c:v>7.9499816894540345</c:v>
                </c:pt>
                <c:pt idx="8579">
                  <c:v>8.0899963378910229</c:v>
                </c:pt>
                <c:pt idx="8580">
                  <c:v>7.9400024414070458</c:v>
                </c:pt>
                <c:pt idx="8581">
                  <c:v>8.1000061035160229</c:v>
                </c:pt>
                <c:pt idx="8582">
                  <c:v>8.0299987792970455</c:v>
                </c:pt>
                <c:pt idx="8583">
                  <c:v>8.1699829101570458</c:v>
                </c:pt>
                <c:pt idx="8584">
                  <c:v>8.010009765625</c:v>
                </c:pt>
                <c:pt idx="8585">
                  <c:v>8.1099853515630116</c:v>
                </c:pt>
                <c:pt idx="8586">
                  <c:v>8.2200012207040345</c:v>
                </c:pt>
                <c:pt idx="8587">
                  <c:v>8.0599975585940342</c:v>
                </c:pt>
                <c:pt idx="8588">
                  <c:v>8.3399963378910229</c:v>
                </c:pt>
                <c:pt idx="8589">
                  <c:v>8.1699829101570458</c:v>
                </c:pt>
                <c:pt idx="8590">
                  <c:v>8.489990234375</c:v>
                </c:pt>
                <c:pt idx="8591">
                  <c:v>8.0799865722660229</c:v>
                </c:pt>
                <c:pt idx="8592">
                  <c:v>8.1399841308600003</c:v>
                </c:pt>
                <c:pt idx="8593">
                  <c:v>8.239990234375</c:v>
                </c:pt>
                <c:pt idx="8594">
                  <c:v>7.9199829101570458</c:v>
                </c:pt>
                <c:pt idx="8595">
                  <c:v>7.8699951171880116</c:v>
                </c:pt>
                <c:pt idx="8596">
                  <c:v>7.8099975585940342</c:v>
                </c:pt>
                <c:pt idx="8597">
                  <c:v>7.8200073242190342</c:v>
                </c:pt>
                <c:pt idx="8598">
                  <c:v>7.9199829101570458</c:v>
                </c:pt>
                <c:pt idx="8599">
                  <c:v>8.1699829101570458</c:v>
                </c:pt>
                <c:pt idx="8600">
                  <c:v>8.3500061035160229</c:v>
                </c:pt>
                <c:pt idx="8601">
                  <c:v>8.1099853515630116</c:v>
                </c:pt>
                <c:pt idx="8602">
                  <c:v>7.8500061035160229</c:v>
                </c:pt>
                <c:pt idx="8603">
                  <c:v>7.8399963378910229</c:v>
                </c:pt>
                <c:pt idx="8604">
                  <c:v>8.1699829101570458</c:v>
                </c:pt>
                <c:pt idx="8605">
                  <c:v>7.9800109863290345</c:v>
                </c:pt>
                <c:pt idx="8606">
                  <c:v>8.1000061035160229</c:v>
                </c:pt>
                <c:pt idx="8607">
                  <c:v>8.0299987792970455</c:v>
                </c:pt>
                <c:pt idx="8608">
                  <c:v>8.0899963378910229</c:v>
                </c:pt>
                <c:pt idx="8609">
                  <c:v>8.010009765625</c:v>
                </c:pt>
                <c:pt idx="8610">
                  <c:v>8.1699829101570458</c:v>
                </c:pt>
                <c:pt idx="8611">
                  <c:v>8.2699890136720455</c:v>
                </c:pt>
                <c:pt idx="8612">
                  <c:v>8.0299987792970455</c:v>
                </c:pt>
                <c:pt idx="8613">
                  <c:v>8.1799926757820458</c:v>
                </c:pt>
                <c:pt idx="8614">
                  <c:v>8.1399841308600003</c:v>
                </c:pt>
                <c:pt idx="8615">
                  <c:v>8.1099853515630116</c:v>
                </c:pt>
                <c:pt idx="8616">
                  <c:v>8.1099853515630116</c:v>
                </c:pt>
                <c:pt idx="8617">
                  <c:v>7.9400024414070458</c:v>
                </c:pt>
                <c:pt idx="8618">
                  <c:v>8.0899963378910229</c:v>
                </c:pt>
                <c:pt idx="8619">
                  <c:v>8.1999816894540345</c:v>
                </c:pt>
                <c:pt idx="8620">
                  <c:v>8.2200012207040345</c:v>
                </c:pt>
                <c:pt idx="8621">
                  <c:v>8.1699829101570458</c:v>
                </c:pt>
                <c:pt idx="8622">
                  <c:v>8.2799987792970455</c:v>
                </c:pt>
                <c:pt idx="8623">
                  <c:v>8.3800048828130116</c:v>
                </c:pt>
                <c:pt idx="8624">
                  <c:v>8.3099975585940342</c:v>
                </c:pt>
                <c:pt idx="8625">
                  <c:v>8.010009765625</c:v>
                </c:pt>
                <c:pt idx="8626">
                  <c:v>7.9199829101570458</c:v>
                </c:pt>
                <c:pt idx="8627">
                  <c:v>7.9499816894540345</c:v>
                </c:pt>
                <c:pt idx="8628">
                  <c:v>8</c:v>
                </c:pt>
                <c:pt idx="8629">
                  <c:v>8.1300048828130116</c:v>
                </c:pt>
                <c:pt idx="8630">
                  <c:v>8.4700012207040345</c:v>
                </c:pt>
                <c:pt idx="8631">
                  <c:v>8.5700073242190342</c:v>
                </c:pt>
                <c:pt idx="8632">
                  <c:v>8.4400024414070458</c:v>
                </c:pt>
                <c:pt idx="8633">
                  <c:v>8.3899841308600003</c:v>
                </c:pt>
                <c:pt idx="8634">
                  <c:v>8.3999938964850003</c:v>
                </c:pt>
                <c:pt idx="8635">
                  <c:v>8.4599914550790345</c:v>
                </c:pt>
                <c:pt idx="8636">
                  <c:v>8.3099975585940342</c:v>
                </c:pt>
                <c:pt idx="8637">
                  <c:v>8.3899841308600003</c:v>
                </c:pt>
                <c:pt idx="8638">
                  <c:v>8.3999938964850003</c:v>
                </c:pt>
                <c:pt idx="8639">
                  <c:v>8.4499816894540345</c:v>
                </c:pt>
                <c:pt idx="8640">
                  <c:v>8.5799865722660229</c:v>
                </c:pt>
                <c:pt idx="8641">
                  <c:v>8.4800109863290345</c:v>
                </c:pt>
                <c:pt idx="8642">
                  <c:v>8.5499877929690342</c:v>
                </c:pt>
                <c:pt idx="8643">
                  <c:v>8.760009765625</c:v>
                </c:pt>
                <c:pt idx="8644">
                  <c:v>8.7300109863290345</c:v>
                </c:pt>
                <c:pt idx="8645">
                  <c:v>8.7300109863290345</c:v>
                </c:pt>
                <c:pt idx="8646">
                  <c:v>8.6799926757820458</c:v>
                </c:pt>
                <c:pt idx="8647">
                  <c:v>8.7900085449220455</c:v>
                </c:pt>
                <c:pt idx="8648">
                  <c:v>8.9100036621100003</c:v>
                </c:pt>
                <c:pt idx="8649">
                  <c:v>8.8899841308600003</c:v>
                </c:pt>
                <c:pt idx="8650">
                  <c:v>8.8699951171880116</c:v>
                </c:pt>
                <c:pt idx="8651">
                  <c:v>8.6499938964850003</c:v>
                </c:pt>
                <c:pt idx="8652">
                  <c:v>8.6099853515630116</c:v>
                </c:pt>
                <c:pt idx="8653">
                  <c:v>8.739990234375</c:v>
                </c:pt>
                <c:pt idx="8654">
                  <c:v>8.8399963378910229</c:v>
                </c:pt>
                <c:pt idx="8655">
                  <c:v>8.6999816894540345</c:v>
                </c:pt>
                <c:pt idx="8656">
                  <c:v>8.6499938964850003</c:v>
                </c:pt>
                <c:pt idx="8657">
                  <c:v>8.8599853515630116</c:v>
                </c:pt>
                <c:pt idx="8658">
                  <c:v>8.9100036621100003</c:v>
                </c:pt>
                <c:pt idx="8659">
                  <c:v>9.0499877929690342</c:v>
                </c:pt>
                <c:pt idx="8660">
                  <c:v>8.8299865722660229</c:v>
                </c:pt>
                <c:pt idx="8661">
                  <c:v>8.8399963378910229</c:v>
                </c:pt>
                <c:pt idx="8662">
                  <c:v>8.8899841308600003</c:v>
                </c:pt>
                <c:pt idx="8663">
                  <c:v>8.8699951171880116</c:v>
                </c:pt>
                <c:pt idx="8664">
                  <c:v>9.1300048828130116</c:v>
                </c:pt>
                <c:pt idx="8665">
                  <c:v>8.8500061035160229</c:v>
                </c:pt>
                <c:pt idx="8666">
                  <c:v>8.739990234375</c:v>
                </c:pt>
                <c:pt idx="8667">
                  <c:v>8.8200073242190342</c:v>
                </c:pt>
                <c:pt idx="8668">
                  <c:v>9</c:v>
                </c:pt>
                <c:pt idx="8669">
                  <c:v>9.1000061035160229</c:v>
                </c:pt>
                <c:pt idx="8670">
                  <c:v>9.0599975585940342</c:v>
                </c:pt>
                <c:pt idx="8671">
                  <c:v>8.9700012207040345</c:v>
                </c:pt>
                <c:pt idx="8672">
                  <c:v>8.7099914550790345</c:v>
                </c:pt>
                <c:pt idx="8673">
                  <c:v>8.9400024414070458</c:v>
                </c:pt>
                <c:pt idx="8674">
                  <c:v>9.0299987792970455</c:v>
                </c:pt>
                <c:pt idx="8675">
                  <c:v>9.0899963378910229</c:v>
                </c:pt>
                <c:pt idx="8676">
                  <c:v>9.260009765625</c:v>
                </c:pt>
                <c:pt idx="8677">
                  <c:v>9.239990234375</c:v>
                </c:pt>
                <c:pt idx="8678">
                  <c:v>9.1499938964850003</c:v>
                </c:pt>
                <c:pt idx="8679">
                  <c:v>9.2099914550790345</c:v>
                </c:pt>
                <c:pt idx="8680">
                  <c:v>9.0199890136720455</c:v>
                </c:pt>
                <c:pt idx="8681">
                  <c:v>9</c:v>
                </c:pt>
                <c:pt idx="8682">
                  <c:v>9.1199951171880116</c:v>
                </c:pt>
                <c:pt idx="8683">
                  <c:v>9.1099853515630116</c:v>
                </c:pt>
                <c:pt idx="8684">
                  <c:v>9.010009765625</c:v>
                </c:pt>
                <c:pt idx="8685">
                  <c:v>9.1999816894540345</c:v>
                </c:pt>
                <c:pt idx="8686">
                  <c:v>8.8999938964850003</c:v>
                </c:pt>
                <c:pt idx="8687">
                  <c:v>9.0899963378910229</c:v>
                </c:pt>
                <c:pt idx="8688">
                  <c:v>9.25</c:v>
                </c:pt>
                <c:pt idx="8689">
                  <c:v>9.2300109863290345</c:v>
                </c:pt>
                <c:pt idx="8690">
                  <c:v>9.1300048828130116</c:v>
                </c:pt>
                <c:pt idx="8691">
                  <c:v>9.3299865722660229</c:v>
                </c:pt>
                <c:pt idx="8692">
                  <c:v>9.1900024414070458</c:v>
                </c:pt>
                <c:pt idx="8693">
                  <c:v>9.3200073242190342</c:v>
                </c:pt>
                <c:pt idx="8694">
                  <c:v>9.3999938964850003</c:v>
                </c:pt>
                <c:pt idx="8695">
                  <c:v>9.260009765625</c:v>
                </c:pt>
                <c:pt idx="8696">
                  <c:v>9.3099975585940342</c:v>
                </c:pt>
                <c:pt idx="8697">
                  <c:v>9.3599853515630116</c:v>
                </c:pt>
                <c:pt idx="8698">
                  <c:v>9.5599975585940342</c:v>
                </c:pt>
                <c:pt idx="8699">
                  <c:v>9.7799987792970455</c:v>
                </c:pt>
                <c:pt idx="8700">
                  <c:v>9.5400085449220455</c:v>
                </c:pt>
                <c:pt idx="8701">
                  <c:v>9.5400085449220455</c:v>
                </c:pt>
                <c:pt idx="8702">
                  <c:v>9.1600036621100003</c:v>
                </c:pt>
                <c:pt idx="8703">
                  <c:v>9.0599975585940342</c:v>
                </c:pt>
                <c:pt idx="8704">
                  <c:v>8.7699890136720455</c:v>
                </c:pt>
                <c:pt idx="8705">
                  <c:v>9.0499877929690342</c:v>
                </c:pt>
                <c:pt idx="8706">
                  <c:v>9.2200012207040345</c:v>
                </c:pt>
                <c:pt idx="8707">
                  <c:v>9.2799987792970455</c:v>
                </c:pt>
                <c:pt idx="8708">
                  <c:v>9.4599914550790345</c:v>
                </c:pt>
                <c:pt idx="8709">
                  <c:v>9.0700073242190342</c:v>
                </c:pt>
                <c:pt idx="8710">
                  <c:v>9.1699829101570458</c:v>
                </c:pt>
                <c:pt idx="8711">
                  <c:v>9.1999816894540345</c:v>
                </c:pt>
                <c:pt idx="8712">
                  <c:v>9.2699890136720455</c:v>
                </c:pt>
                <c:pt idx="8713">
                  <c:v>9.2799987792970455</c:v>
                </c:pt>
                <c:pt idx="8714">
                  <c:v>9.0599975585940342</c:v>
                </c:pt>
                <c:pt idx="8715">
                  <c:v>8.8099975585940342</c:v>
                </c:pt>
                <c:pt idx="8716">
                  <c:v>8.8699951171880116</c:v>
                </c:pt>
                <c:pt idx="8717">
                  <c:v>9.1000061035160229</c:v>
                </c:pt>
                <c:pt idx="8718">
                  <c:v>9.1600036621100003</c:v>
                </c:pt>
                <c:pt idx="8719">
                  <c:v>8.9499816894540345</c:v>
                </c:pt>
                <c:pt idx="8720">
                  <c:v>8.9800109863290345</c:v>
                </c:pt>
                <c:pt idx="8721">
                  <c:v>9.1499938964850003</c:v>
                </c:pt>
                <c:pt idx="8722">
                  <c:v>9.510009765625</c:v>
                </c:pt>
                <c:pt idx="8723">
                  <c:v>9.510009765625</c:v>
                </c:pt>
                <c:pt idx="8724">
                  <c:v>9.1199951171880116</c:v>
                </c:pt>
                <c:pt idx="8725">
                  <c:v>9.1999816894540345</c:v>
                </c:pt>
                <c:pt idx="8726">
                  <c:v>9.0599975585940342</c:v>
                </c:pt>
                <c:pt idx="8727">
                  <c:v>9.2300109863290345</c:v>
                </c:pt>
                <c:pt idx="8728">
                  <c:v>9.6000061035160229</c:v>
                </c:pt>
                <c:pt idx="8729">
                  <c:v>9.2300109863290345</c:v>
                </c:pt>
                <c:pt idx="8730">
                  <c:v>9.4199829101570458</c:v>
                </c:pt>
                <c:pt idx="8731">
                  <c:v>8.989990234375</c:v>
                </c:pt>
                <c:pt idx="8732">
                  <c:v>9.1499938964850003</c:v>
                </c:pt>
                <c:pt idx="8733">
                  <c:v>9.1499938964850003</c:v>
                </c:pt>
                <c:pt idx="8734">
                  <c:v>9.1099853515630116</c:v>
                </c:pt>
                <c:pt idx="8735">
                  <c:v>9.2300109863290345</c:v>
                </c:pt>
                <c:pt idx="8736">
                  <c:v>9.1900024414070458</c:v>
                </c:pt>
                <c:pt idx="8737">
                  <c:v>8.989990234375</c:v>
                </c:pt>
                <c:pt idx="8738">
                  <c:v>9.1399841308600003</c:v>
                </c:pt>
                <c:pt idx="8739">
                  <c:v>9.1799926757820458</c:v>
                </c:pt>
                <c:pt idx="8740">
                  <c:v>9.3200073242190342</c:v>
                </c:pt>
                <c:pt idx="8741">
                  <c:v>9.3399963378910229</c:v>
                </c:pt>
                <c:pt idx="8742">
                  <c:v>9.010009765625</c:v>
                </c:pt>
                <c:pt idx="8743">
                  <c:v>8.6999816894540345</c:v>
                </c:pt>
                <c:pt idx="8744">
                  <c:v>8.989990234375</c:v>
                </c:pt>
                <c:pt idx="8745">
                  <c:v>9.239990234375</c:v>
                </c:pt>
                <c:pt idx="8746">
                  <c:v>9.4499816894540345</c:v>
                </c:pt>
                <c:pt idx="8747">
                  <c:v>9.3299865722660229</c:v>
                </c:pt>
                <c:pt idx="8748">
                  <c:v>9.6399841308600003</c:v>
                </c:pt>
                <c:pt idx="8749">
                  <c:v>9.5400085449220455</c:v>
                </c:pt>
                <c:pt idx="8750">
                  <c:v>9.1199951171880116</c:v>
                </c:pt>
                <c:pt idx="8751">
                  <c:v>8.989990234375</c:v>
                </c:pt>
                <c:pt idx="8752">
                  <c:v>9.1499938964850003</c:v>
                </c:pt>
                <c:pt idx="8753">
                  <c:v>9.0799865722660229</c:v>
                </c:pt>
                <c:pt idx="8754">
                  <c:v>8.8099975585940342</c:v>
                </c:pt>
                <c:pt idx="8755">
                  <c:v>8.2999877929690342</c:v>
                </c:pt>
                <c:pt idx="8756">
                  <c:v>8.6999816894540345</c:v>
                </c:pt>
                <c:pt idx="8757">
                  <c:v>8.5499877929690342</c:v>
                </c:pt>
                <c:pt idx="8758">
                  <c:v>8.8699951171880116</c:v>
                </c:pt>
                <c:pt idx="8759">
                  <c:v>8.5499877929690342</c:v>
                </c:pt>
                <c:pt idx="8760">
                  <c:v>8.6699829101570458</c:v>
                </c:pt>
                <c:pt idx="8761">
                  <c:v>8.9299926757820458</c:v>
                </c:pt>
                <c:pt idx="8762">
                  <c:v>9.1999816894540345</c:v>
                </c:pt>
                <c:pt idx="8763">
                  <c:v>9.4199829101570458</c:v>
                </c:pt>
                <c:pt idx="8764">
                  <c:v>9.3200073242190342</c:v>
                </c:pt>
                <c:pt idx="8765">
                  <c:v>9.3099975585940342</c:v>
                </c:pt>
                <c:pt idx="8766">
                  <c:v>8.9800109863290345</c:v>
                </c:pt>
                <c:pt idx="8767">
                  <c:v>8.9199829101570458</c:v>
                </c:pt>
                <c:pt idx="8768">
                  <c:v>8.739990234375</c:v>
                </c:pt>
                <c:pt idx="8769">
                  <c:v>8.5499877929690342</c:v>
                </c:pt>
                <c:pt idx="8770">
                  <c:v>8.3500061035160229</c:v>
                </c:pt>
                <c:pt idx="8771">
                  <c:v>8.5</c:v>
                </c:pt>
                <c:pt idx="8772">
                  <c:v>8.7200012207040345</c:v>
                </c:pt>
                <c:pt idx="8773">
                  <c:v>9.2999877929690342</c:v>
                </c:pt>
                <c:pt idx="8774">
                  <c:v>8.6000061035160229</c:v>
                </c:pt>
                <c:pt idx="8775">
                  <c:v>8.5499877929690342</c:v>
                </c:pt>
                <c:pt idx="8776">
                  <c:v>8.2799987792970455</c:v>
                </c:pt>
                <c:pt idx="8777">
                  <c:v>8.6399841308600003</c:v>
                </c:pt>
                <c:pt idx="8778">
                  <c:v>8.7799987792970455</c:v>
                </c:pt>
                <c:pt idx="8779">
                  <c:v>9.6300048828130116</c:v>
                </c:pt>
                <c:pt idx="8780">
                  <c:v>9.0700073242190342</c:v>
                </c:pt>
                <c:pt idx="8781">
                  <c:v>8.6999816894540345</c:v>
                </c:pt>
                <c:pt idx="8782">
                  <c:v>8.7799987792970455</c:v>
                </c:pt>
                <c:pt idx="8783">
                  <c:v>8.3800048828130116</c:v>
                </c:pt>
                <c:pt idx="8784">
                  <c:v>8.2300109863290345</c:v>
                </c:pt>
                <c:pt idx="8785">
                  <c:v>8.3699951171880116</c:v>
                </c:pt>
                <c:pt idx="8786">
                  <c:v>8.6000061035160229</c:v>
                </c:pt>
                <c:pt idx="8787">
                  <c:v>8.6999816894540345</c:v>
                </c:pt>
                <c:pt idx="8788">
                  <c:v>8.489990234375</c:v>
                </c:pt>
                <c:pt idx="8789">
                  <c:v>8.4400024414070458</c:v>
                </c:pt>
                <c:pt idx="8790">
                  <c:v>8.5</c:v>
                </c:pt>
                <c:pt idx="8791">
                  <c:v>8.6000061035160229</c:v>
                </c:pt>
                <c:pt idx="8792">
                  <c:v>8.8999938964850003</c:v>
                </c:pt>
                <c:pt idx="8793">
                  <c:v>8.8699951171880116</c:v>
                </c:pt>
                <c:pt idx="8794">
                  <c:v>8.3500061035160229</c:v>
                </c:pt>
                <c:pt idx="8795">
                  <c:v>8.6399841308600003</c:v>
                </c:pt>
                <c:pt idx="8796">
                  <c:v>8.8899841308600003</c:v>
                </c:pt>
                <c:pt idx="8797">
                  <c:v>9</c:v>
                </c:pt>
                <c:pt idx="8798">
                  <c:v>9.3500061035160229</c:v>
                </c:pt>
                <c:pt idx="8799">
                  <c:v>9.4400024414070458</c:v>
                </c:pt>
                <c:pt idx="8800">
                  <c:v>9.1499938964850003</c:v>
                </c:pt>
                <c:pt idx="8801">
                  <c:v>8.8899841308600003</c:v>
                </c:pt>
                <c:pt idx="8802">
                  <c:v>8.9499816894540345</c:v>
                </c:pt>
                <c:pt idx="8803">
                  <c:v>8.3099975585940342</c:v>
                </c:pt>
                <c:pt idx="8804">
                  <c:v>8.3599853515630116</c:v>
                </c:pt>
                <c:pt idx="8805">
                  <c:v>8.7200012207040345</c:v>
                </c:pt>
                <c:pt idx="8806">
                  <c:v>8.8200073242190342</c:v>
                </c:pt>
                <c:pt idx="8807">
                  <c:v>8.8099975585940342</c:v>
                </c:pt>
                <c:pt idx="8808">
                  <c:v>8.739990234375</c:v>
                </c:pt>
                <c:pt idx="8809">
                  <c:v>9.1799926757820458</c:v>
                </c:pt>
                <c:pt idx="8810">
                  <c:v>8.6000061035160229</c:v>
                </c:pt>
                <c:pt idx="8811">
                  <c:v>8.6499938964850003</c:v>
                </c:pt>
                <c:pt idx="8812">
                  <c:v>8.4800109863290345</c:v>
                </c:pt>
                <c:pt idx="8813">
                  <c:v>8.4700012207040345</c:v>
                </c:pt>
                <c:pt idx="8814">
                  <c:v>9.0400085449220455</c:v>
                </c:pt>
                <c:pt idx="8815">
                  <c:v>8.5400085449220455</c:v>
                </c:pt>
                <c:pt idx="8816">
                  <c:v>8.6600036621100003</c:v>
                </c:pt>
                <c:pt idx="8817">
                  <c:v>8.5199890136720455</c:v>
                </c:pt>
                <c:pt idx="8818">
                  <c:v>8.7699890136720455</c:v>
                </c:pt>
                <c:pt idx="8819">
                  <c:v>8.9299926757820458</c:v>
                </c:pt>
                <c:pt idx="8820">
                  <c:v>8.6999816894540345</c:v>
                </c:pt>
                <c:pt idx="8821">
                  <c:v>8.8999938964850003</c:v>
                </c:pt>
                <c:pt idx="8822">
                  <c:v>8.75</c:v>
                </c:pt>
                <c:pt idx="8823">
                  <c:v>8.8599853515630116</c:v>
                </c:pt>
                <c:pt idx="8824">
                  <c:v>8.9499816894540345</c:v>
                </c:pt>
                <c:pt idx="8825">
                  <c:v>8.8200073242190342</c:v>
                </c:pt>
                <c:pt idx="8826">
                  <c:v>8.5599975585940342</c:v>
                </c:pt>
                <c:pt idx="8827">
                  <c:v>8.3999938964850003</c:v>
                </c:pt>
                <c:pt idx="8828">
                  <c:v>8.5199890136720455</c:v>
                </c:pt>
                <c:pt idx="8829">
                  <c:v>8.3699951171880116</c:v>
                </c:pt>
                <c:pt idx="8830">
                  <c:v>8.5499877929690342</c:v>
                </c:pt>
                <c:pt idx="8831">
                  <c:v>8.8999938964850003</c:v>
                </c:pt>
                <c:pt idx="8832">
                  <c:v>8.8200073242190342</c:v>
                </c:pt>
                <c:pt idx="8833">
                  <c:v>8.8200073242190342</c:v>
                </c:pt>
                <c:pt idx="8834">
                  <c:v>8.5299987792970455</c:v>
                </c:pt>
                <c:pt idx="8835">
                  <c:v>8.5499877929690342</c:v>
                </c:pt>
                <c:pt idx="8836">
                  <c:v>8.4800109863290345</c:v>
                </c:pt>
                <c:pt idx="8837">
                  <c:v>8.5199890136720455</c:v>
                </c:pt>
                <c:pt idx="8838">
                  <c:v>8.1699829101570458</c:v>
                </c:pt>
                <c:pt idx="8839">
                  <c:v>8.4700012207040345</c:v>
                </c:pt>
                <c:pt idx="8840">
                  <c:v>8.489990234375</c:v>
                </c:pt>
                <c:pt idx="8841">
                  <c:v>8.6900024414070458</c:v>
                </c:pt>
                <c:pt idx="8842">
                  <c:v>8.6900024414070458</c:v>
                </c:pt>
                <c:pt idx="8843">
                  <c:v>8.6600036621100003</c:v>
                </c:pt>
                <c:pt idx="8844">
                  <c:v>8.989990234375</c:v>
                </c:pt>
                <c:pt idx="8845">
                  <c:v>8.7300109863290345</c:v>
                </c:pt>
                <c:pt idx="8846">
                  <c:v>8.8899841308600003</c:v>
                </c:pt>
                <c:pt idx="8847">
                  <c:v>8.4700012207040345</c:v>
                </c:pt>
                <c:pt idx="8848">
                  <c:v>8.4700012207040345</c:v>
                </c:pt>
                <c:pt idx="8849">
                  <c:v>8.8999938964850003</c:v>
                </c:pt>
                <c:pt idx="8850">
                  <c:v>8.3800048828130116</c:v>
                </c:pt>
                <c:pt idx="8851">
                  <c:v>8.4800109863290345</c:v>
                </c:pt>
                <c:pt idx="8852">
                  <c:v>8.2900085449220455</c:v>
                </c:pt>
                <c:pt idx="8853">
                  <c:v>8.0899963378910229</c:v>
                </c:pt>
                <c:pt idx="8854">
                  <c:v>8.3500061035160229</c:v>
                </c:pt>
                <c:pt idx="8855">
                  <c:v>8.2999877929690342</c:v>
                </c:pt>
                <c:pt idx="8856">
                  <c:v>8.4400024414070458</c:v>
                </c:pt>
                <c:pt idx="8857">
                  <c:v>8.3999938964850003</c:v>
                </c:pt>
                <c:pt idx="8858">
                  <c:v>8.0899963378910229</c:v>
                </c:pt>
                <c:pt idx="8859">
                  <c:v>7.9800109863290345</c:v>
                </c:pt>
                <c:pt idx="8860">
                  <c:v>8.2200012207040345</c:v>
                </c:pt>
                <c:pt idx="8861">
                  <c:v>8.3099975585940342</c:v>
                </c:pt>
                <c:pt idx="8862">
                  <c:v>8.2200012207040345</c:v>
                </c:pt>
                <c:pt idx="8863">
                  <c:v>8.5</c:v>
                </c:pt>
                <c:pt idx="8864">
                  <c:v>8.739990234375</c:v>
                </c:pt>
                <c:pt idx="8865">
                  <c:v>8.75</c:v>
                </c:pt>
                <c:pt idx="8866">
                  <c:v>8.739990234375</c:v>
                </c:pt>
                <c:pt idx="8867">
                  <c:v>8.7900085449220455</c:v>
                </c:pt>
                <c:pt idx="8868">
                  <c:v>8.3999938964850003</c:v>
                </c:pt>
                <c:pt idx="8869">
                  <c:v>7.8800048828130116</c:v>
                </c:pt>
                <c:pt idx="8870">
                  <c:v>7.760009765625</c:v>
                </c:pt>
                <c:pt idx="8871">
                  <c:v>7.9100036621100003</c:v>
                </c:pt>
                <c:pt idx="8872">
                  <c:v>7.6600036621100003</c:v>
                </c:pt>
                <c:pt idx="8873">
                  <c:v>7.8699951171880116</c:v>
                </c:pt>
                <c:pt idx="8874">
                  <c:v>8.0799865722660229</c:v>
                </c:pt>
                <c:pt idx="8875">
                  <c:v>7.8500061035160229</c:v>
                </c:pt>
                <c:pt idx="8876">
                  <c:v>7.9199829101570458</c:v>
                </c:pt>
                <c:pt idx="8877">
                  <c:v>8.1399841308600003</c:v>
                </c:pt>
                <c:pt idx="8878">
                  <c:v>8.5199890136720455</c:v>
                </c:pt>
                <c:pt idx="8879">
                  <c:v>8.5799865722660229</c:v>
                </c:pt>
                <c:pt idx="8880">
                  <c:v>8.4499816894540345</c:v>
                </c:pt>
                <c:pt idx="8881">
                  <c:v>8.2799987792970455</c:v>
                </c:pt>
                <c:pt idx="8882">
                  <c:v>8.5599975585940342</c:v>
                </c:pt>
                <c:pt idx="8883">
                  <c:v>8.0899963378910229</c:v>
                </c:pt>
                <c:pt idx="8884">
                  <c:v>8.3999938964850003</c:v>
                </c:pt>
                <c:pt idx="8885">
                  <c:v>8.5199890136720455</c:v>
                </c:pt>
                <c:pt idx="8886">
                  <c:v>8.6999816894540345</c:v>
                </c:pt>
                <c:pt idx="8887">
                  <c:v>8.6099853515630116</c:v>
                </c:pt>
                <c:pt idx="8888">
                  <c:v>8.4199829101570458</c:v>
                </c:pt>
                <c:pt idx="8889">
                  <c:v>8.3599853515630116</c:v>
                </c:pt>
                <c:pt idx="8890">
                  <c:v>8.1099853515630116</c:v>
                </c:pt>
                <c:pt idx="8891">
                  <c:v>8.1799926757820458</c:v>
                </c:pt>
                <c:pt idx="8892">
                  <c:v>7.9499816894540345</c:v>
                </c:pt>
                <c:pt idx="8893">
                  <c:v>8.0599975585940342</c:v>
                </c:pt>
                <c:pt idx="8894">
                  <c:v>8.2900085449220455</c:v>
                </c:pt>
                <c:pt idx="8895">
                  <c:v>8.3099975585940342</c:v>
                </c:pt>
                <c:pt idx="8896">
                  <c:v>8.3200073242190342</c:v>
                </c:pt>
                <c:pt idx="8897">
                  <c:v>8.4800109863290345</c:v>
                </c:pt>
                <c:pt idx="8898">
                  <c:v>8.4599914550790345</c:v>
                </c:pt>
                <c:pt idx="8899">
                  <c:v>8.2999877929690342</c:v>
                </c:pt>
                <c:pt idx="8900">
                  <c:v>8.1199951171880116</c:v>
                </c:pt>
                <c:pt idx="8901">
                  <c:v>8.0199890136720455</c:v>
                </c:pt>
                <c:pt idx="8902">
                  <c:v>8.2200012207040345</c:v>
                </c:pt>
                <c:pt idx="8903">
                  <c:v>8.0499877929690342</c:v>
                </c:pt>
                <c:pt idx="8904">
                  <c:v>8.1399841308600003</c:v>
                </c:pt>
                <c:pt idx="8905">
                  <c:v>7.9599914550790345</c:v>
                </c:pt>
                <c:pt idx="8906">
                  <c:v>8.1000061035160229</c:v>
                </c:pt>
                <c:pt idx="8907">
                  <c:v>8.2099914550790345</c:v>
                </c:pt>
                <c:pt idx="8908">
                  <c:v>8.25</c:v>
                </c:pt>
                <c:pt idx="8909">
                  <c:v>8.260009765625</c:v>
                </c:pt>
                <c:pt idx="8910">
                  <c:v>7.8800048828130116</c:v>
                </c:pt>
                <c:pt idx="8911">
                  <c:v>7.7200012207040345</c:v>
                </c:pt>
                <c:pt idx="8912">
                  <c:v>8.3500061035160229</c:v>
                </c:pt>
                <c:pt idx="8913">
                  <c:v>8.2300109863290345</c:v>
                </c:pt>
                <c:pt idx="8914">
                  <c:v>8.3200073242190342</c:v>
                </c:pt>
                <c:pt idx="8915">
                  <c:v>8.3699951171880116</c:v>
                </c:pt>
                <c:pt idx="8916">
                  <c:v>8.3500061035160229</c:v>
                </c:pt>
                <c:pt idx="8917">
                  <c:v>8.0400085449220455</c:v>
                </c:pt>
                <c:pt idx="8918">
                  <c:v>7.9499816894540345</c:v>
                </c:pt>
                <c:pt idx="8919">
                  <c:v>8.0799865722660229</c:v>
                </c:pt>
                <c:pt idx="8920">
                  <c:v>8.1999816894540345</c:v>
                </c:pt>
                <c:pt idx="8921">
                  <c:v>8.3500061035160229</c:v>
                </c:pt>
                <c:pt idx="8922">
                  <c:v>8.3399963378910229</c:v>
                </c:pt>
                <c:pt idx="8923">
                  <c:v>8.1999816894540345</c:v>
                </c:pt>
                <c:pt idx="8924">
                  <c:v>8.1999816894540345</c:v>
                </c:pt>
                <c:pt idx="8925">
                  <c:v>8.1799926757820458</c:v>
                </c:pt>
                <c:pt idx="8926">
                  <c:v>8.1699829101570458</c:v>
                </c:pt>
                <c:pt idx="8927">
                  <c:v>7.9599914550790345</c:v>
                </c:pt>
                <c:pt idx="8928">
                  <c:v>7.7999877929690342</c:v>
                </c:pt>
                <c:pt idx="8929">
                  <c:v>7.8599853515630116</c:v>
                </c:pt>
                <c:pt idx="8930">
                  <c:v>7.9800109863290345</c:v>
                </c:pt>
                <c:pt idx="8931">
                  <c:v>8.1799926757820458</c:v>
                </c:pt>
                <c:pt idx="8932">
                  <c:v>8.0700073242190342</c:v>
                </c:pt>
                <c:pt idx="8933">
                  <c:v>8.1399841308600003</c:v>
                </c:pt>
                <c:pt idx="8934">
                  <c:v>8.0899963378910229</c:v>
                </c:pt>
                <c:pt idx="8935">
                  <c:v>8.3200073242190342</c:v>
                </c:pt>
                <c:pt idx="8936">
                  <c:v>8.239990234375</c:v>
                </c:pt>
                <c:pt idx="8937">
                  <c:v>7.6199951171880116</c:v>
                </c:pt>
                <c:pt idx="8938">
                  <c:v>7.8599853515630116</c:v>
                </c:pt>
                <c:pt idx="8939">
                  <c:v>7.5899963378910229</c:v>
                </c:pt>
                <c:pt idx="8940">
                  <c:v>7.6499938964850003</c:v>
                </c:pt>
                <c:pt idx="8941">
                  <c:v>7.8800048828130116</c:v>
                </c:pt>
                <c:pt idx="8942">
                  <c:v>8.1600036621100003</c:v>
                </c:pt>
                <c:pt idx="8943">
                  <c:v>8.1300048828130116</c:v>
                </c:pt>
                <c:pt idx="8944">
                  <c:v>8.010009765625</c:v>
                </c:pt>
                <c:pt idx="8945">
                  <c:v>7.9299926757820458</c:v>
                </c:pt>
                <c:pt idx="8946">
                  <c:v>8.0199890136720455</c:v>
                </c:pt>
                <c:pt idx="8947">
                  <c:v>8.1300048828130116</c:v>
                </c:pt>
                <c:pt idx="8948">
                  <c:v>8</c:v>
                </c:pt>
                <c:pt idx="8949">
                  <c:v>7.7900085449220455</c:v>
                </c:pt>
                <c:pt idx="8950">
                  <c:v>7.7999877929690342</c:v>
                </c:pt>
                <c:pt idx="8951">
                  <c:v>8.1499938964850003</c:v>
                </c:pt>
                <c:pt idx="8952">
                  <c:v>8.25</c:v>
                </c:pt>
                <c:pt idx="8953">
                  <c:v>8.0700073242190342</c:v>
                </c:pt>
                <c:pt idx="8954">
                  <c:v>7.7900085449220455</c:v>
                </c:pt>
                <c:pt idx="8955">
                  <c:v>7.7300109863290345</c:v>
                </c:pt>
                <c:pt idx="8956">
                  <c:v>7.8200073242190342</c:v>
                </c:pt>
                <c:pt idx="8957">
                  <c:v>7.8099975585940342</c:v>
                </c:pt>
                <c:pt idx="8958">
                  <c:v>7.9199829101570458</c:v>
                </c:pt>
                <c:pt idx="8959">
                  <c:v>7.9700012207040345</c:v>
                </c:pt>
                <c:pt idx="8960">
                  <c:v>8.1099853515630116</c:v>
                </c:pt>
                <c:pt idx="8961">
                  <c:v>7.7300109863290345</c:v>
                </c:pt>
                <c:pt idx="8962">
                  <c:v>7.7699890136720455</c:v>
                </c:pt>
                <c:pt idx="8963">
                  <c:v>7.739990234375</c:v>
                </c:pt>
                <c:pt idx="8964">
                  <c:v>7.7300109863290345</c:v>
                </c:pt>
                <c:pt idx="8965">
                  <c:v>7.7900085449220455</c:v>
                </c:pt>
                <c:pt idx="8966">
                  <c:v>7.760009765625</c:v>
                </c:pt>
                <c:pt idx="8967">
                  <c:v>7.6300048828130116</c:v>
                </c:pt>
                <c:pt idx="8968">
                  <c:v>7.7200012207040345</c:v>
                </c:pt>
                <c:pt idx="8969">
                  <c:v>7.9599914550790345</c:v>
                </c:pt>
                <c:pt idx="8970">
                  <c:v>7.8099975585940342</c:v>
                </c:pt>
                <c:pt idx="8971">
                  <c:v>7.760009765625</c:v>
                </c:pt>
                <c:pt idx="8972">
                  <c:v>7.8599853515630116</c:v>
                </c:pt>
                <c:pt idx="8973">
                  <c:v>7.7999877929690342</c:v>
                </c:pt>
                <c:pt idx="8974">
                  <c:v>7.8599853515630116</c:v>
                </c:pt>
                <c:pt idx="8975">
                  <c:v>8</c:v>
                </c:pt>
                <c:pt idx="8976">
                  <c:v>7.8899841308600003</c:v>
                </c:pt>
                <c:pt idx="8977">
                  <c:v>7.8500061035160229</c:v>
                </c:pt>
                <c:pt idx="8978">
                  <c:v>7.7099914550790345</c:v>
                </c:pt>
                <c:pt idx="8979">
                  <c:v>7.7999877929690342</c:v>
                </c:pt>
                <c:pt idx="8980">
                  <c:v>7.9499816894540345</c:v>
                </c:pt>
                <c:pt idx="8981">
                  <c:v>7.9499816894540345</c:v>
                </c:pt>
                <c:pt idx="8982">
                  <c:v>7.7699890136720455</c:v>
                </c:pt>
                <c:pt idx="8983">
                  <c:v>7.8200073242190342</c:v>
                </c:pt>
                <c:pt idx="8984">
                  <c:v>8.0499877929690342</c:v>
                </c:pt>
                <c:pt idx="8985">
                  <c:v>7.9800109863290345</c:v>
                </c:pt>
                <c:pt idx="8986">
                  <c:v>7.739990234375</c:v>
                </c:pt>
                <c:pt idx="8987">
                  <c:v>7.6399841308600003</c:v>
                </c:pt>
                <c:pt idx="8988">
                  <c:v>7.5</c:v>
                </c:pt>
                <c:pt idx="8989">
                  <c:v>7.5899963378910229</c:v>
                </c:pt>
                <c:pt idx="8990">
                  <c:v>8.0199890136720455</c:v>
                </c:pt>
                <c:pt idx="8991">
                  <c:v>7.8699951171880116</c:v>
                </c:pt>
                <c:pt idx="8992">
                  <c:v>7.8500061035160229</c:v>
                </c:pt>
                <c:pt idx="8993">
                  <c:v>7.8800048828130116</c:v>
                </c:pt>
                <c:pt idx="8994">
                  <c:v>8.1699829101570458</c:v>
                </c:pt>
                <c:pt idx="8995">
                  <c:v>7.989990234375</c:v>
                </c:pt>
                <c:pt idx="8996">
                  <c:v>7.8399963378910229</c:v>
                </c:pt>
                <c:pt idx="8997">
                  <c:v>7.8699951171880116</c:v>
                </c:pt>
                <c:pt idx="8998">
                  <c:v>7.8099975585940342</c:v>
                </c:pt>
                <c:pt idx="8999">
                  <c:v>7.8099975585940342</c:v>
                </c:pt>
                <c:pt idx="9000">
                  <c:v>7.5700073242190342</c:v>
                </c:pt>
                <c:pt idx="9001">
                  <c:v>7.4100036621100003</c:v>
                </c:pt>
                <c:pt idx="9002">
                  <c:v>7.4499816894540345</c:v>
                </c:pt>
                <c:pt idx="9003">
                  <c:v>7.5199890136720455</c:v>
                </c:pt>
                <c:pt idx="9004">
                  <c:v>7.6000061035160229</c:v>
                </c:pt>
                <c:pt idx="9005">
                  <c:v>7.760009765625</c:v>
                </c:pt>
                <c:pt idx="9006">
                  <c:v>7.9499816894540345</c:v>
                </c:pt>
                <c:pt idx="9007">
                  <c:v>7.8099975585940342</c:v>
                </c:pt>
                <c:pt idx="9008">
                  <c:v>7.5899963378910229</c:v>
                </c:pt>
                <c:pt idx="9009">
                  <c:v>7.6600036621100003</c:v>
                </c:pt>
                <c:pt idx="9010">
                  <c:v>7.760009765625</c:v>
                </c:pt>
                <c:pt idx="9011">
                  <c:v>7.6600036621100003</c:v>
                </c:pt>
                <c:pt idx="9012">
                  <c:v>7.6699829101570458</c:v>
                </c:pt>
                <c:pt idx="9013">
                  <c:v>7.6399841308600003</c:v>
                </c:pt>
                <c:pt idx="9014">
                  <c:v>7.8399963378910229</c:v>
                </c:pt>
                <c:pt idx="9015">
                  <c:v>7.8999938964850003</c:v>
                </c:pt>
                <c:pt idx="9016">
                  <c:v>7.739990234375</c:v>
                </c:pt>
                <c:pt idx="9017">
                  <c:v>7.5599975585940342</c:v>
                </c:pt>
                <c:pt idx="9018">
                  <c:v>7.6799926757820458</c:v>
                </c:pt>
                <c:pt idx="9019">
                  <c:v>7.7799987792970455</c:v>
                </c:pt>
                <c:pt idx="9020">
                  <c:v>7.6399841308600003</c:v>
                </c:pt>
                <c:pt idx="9021">
                  <c:v>7.5299987792970455</c:v>
                </c:pt>
                <c:pt idx="9022">
                  <c:v>7.4700012207040345</c:v>
                </c:pt>
                <c:pt idx="9023">
                  <c:v>7.5299987792970455</c:v>
                </c:pt>
                <c:pt idx="9024">
                  <c:v>7.5499877929690342</c:v>
                </c:pt>
                <c:pt idx="9025">
                  <c:v>7.6600036621100003</c:v>
                </c:pt>
                <c:pt idx="9026">
                  <c:v>7.510009765625</c:v>
                </c:pt>
                <c:pt idx="9027">
                  <c:v>7.7900085449220455</c:v>
                </c:pt>
                <c:pt idx="9028">
                  <c:v>7.5599975585940342</c:v>
                </c:pt>
                <c:pt idx="9029">
                  <c:v>7.6300048828130116</c:v>
                </c:pt>
                <c:pt idx="9030">
                  <c:v>7.9299926757820458</c:v>
                </c:pt>
                <c:pt idx="9031">
                  <c:v>7.6099853515630116</c:v>
                </c:pt>
                <c:pt idx="9032">
                  <c:v>7.5899963378910229</c:v>
                </c:pt>
                <c:pt idx="9033">
                  <c:v>7.4400024414070458</c:v>
                </c:pt>
                <c:pt idx="9034">
                  <c:v>7.7200012207040345</c:v>
                </c:pt>
                <c:pt idx="9035">
                  <c:v>7.6499938964850003</c:v>
                </c:pt>
                <c:pt idx="9036">
                  <c:v>7.5599975585940342</c:v>
                </c:pt>
                <c:pt idx="9037">
                  <c:v>7.4599914550790345</c:v>
                </c:pt>
                <c:pt idx="9038">
                  <c:v>7.4199829101570458</c:v>
                </c:pt>
                <c:pt idx="9039">
                  <c:v>7.5400085449220455</c:v>
                </c:pt>
                <c:pt idx="9040">
                  <c:v>7.5599975585940342</c:v>
                </c:pt>
                <c:pt idx="9041">
                  <c:v>7.3500061035160229</c:v>
                </c:pt>
                <c:pt idx="9042">
                  <c:v>7.6699829101570458</c:v>
                </c:pt>
                <c:pt idx="9043">
                  <c:v>7.7099914550790345</c:v>
                </c:pt>
                <c:pt idx="9044">
                  <c:v>7.3099975585940342</c:v>
                </c:pt>
                <c:pt idx="9045">
                  <c:v>7.3299865722660229</c:v>
                </c:pt>
                <c:pt idx="9046">
                  <c:v>7.3999938964850003</c:v>
                </c:pt>
                <c:pt idx="9047">
                  <c:v>7.4199829101570458</c:v>
                </c:pt>
                <c:pt idx="9048">
                  <c:v>7.5899963378910229</c:v>
                </c:pt>
                <c:pt idx="9049">
                  <c:v>7.3800048828130116</c:v>
                </c:pt>
                <c:pt idx="9050">
                  <c:v>7.2099914550790345</c:v>
                </c:pt>
                <c:pt idx="9051">
                  <c:v>7.2300109863290345</c:v>
                </c:pt>
                <c:pt idx="9052">
                  <c:v>7.3599853515630116</c:v>
                </c:pt>
                <c:pt idx="9053">
                  <c:v>7.5400085449220455</c:v>
                </c:pt>
                <c:pt idx="9054">
                  <c:v>7.5299987792970455</c:v>
                </c:pt>
                <c:pt idx="9055">
                  <c:v>7.489990234375</c:v>
                </c:pt>
                <c:pt idx="9056">
                  <c:v>5.6799926757820458</c:v>
                </c:pt>
                <c:pt idx="9057">
                  <c:v>7.3299865722660229</c:v>
                </c:pt>
                <c:pt idx="9058">
                  <c:v>7.4299926757820458</c:v>
                </c:pt>
                <c:pt idx="9059">
                  <c:v>7.5499877929690342</c:v>
                </c:pt>
                <c:pt idx="9060">
                  <c:v>7.2900085449220455</c:v>
                </c:pt>
                <c:pt idx="9061">
                  <c:v>7.2900085449220455</c:v>
                </c:pt>
                <c:pt idx="9062">
                  <c:v>7.3099975585940342</c:v>
                </c:pt>
                <c:pt idx="9063">
                  <c:v>7.2900085449220455</c:v>
                </c:pt>
                <c:pt idx="9064">
                  <c:v>7.2999877929690342</c:v>
                </c:pt>
                <c:pt idx="9065">
                  <c:v>7.3899841308600003</c:v>
                </c:pt>
                <c:pt idx="9066">
                  <c:v>7.3800048828130116</c:v>
                </c:pt>
                <c:pt idx="9067">
                  <c:v>7.4499816894540345</c:v>
                </c:pt>
                <c:pt idx="9068">
                  <c:v>7.489990234375</c:v>
                </c:pt>
                <c:pt idx="9069">
                  <c:v>7.5799865722660229</c:v>
                </c:pt>
                <c:pt idx="9070">
                  <c:v>7.4800109863290345</c:v>
                </c:pt>
                <c:pt idx="9071">
                  <c:v>7.1999816894540345</c:v>
                </c:pt>
                <c:pt idx="9072">
                  <c:v>7.5700073242190342</c:v>
                </c:pt>
                <c:pt idx="9073">
                  <c:v>7.1600036621100003</c:v>
                </c:pt>
                <c:pt idx="9074">
                  <c:v>7.0599975585940342</c:v>
                </c:pt>
                <c:pt idx="9075">
                  <c:v>6.8399963378910229</c:v>
                </c:pt>
                <c:pt idx="9076">
                  <c:v>7</c:v>
                </c:pt>
                <c:pt idx="9077">
                  <c:v>7.0899963378910229</c:v>
                </c:pt>
                <c:pt idx="9078">
                  <c:v>7.0899963378910229</c:v>
                </c:pt>
                <c:pt idx="9079">
                  <c:v>7.010009765625</c:v>
                </c:pt>
                <c:pt idx="9080">
                  <c:v>7</c:v>
                </c:pt>
                <c:pt idx="9081">
                  <c:v>7.1699829101570458</c:v>
                </c:pt>
                <c:pt idx="9082">
                  <c:v>7.3699951171880116</c:v>
                </c:pt>
                <c:pt idx="9083">
                  <c:v>7.3999938964850003</c:v>
                </c:pt>
                <c:pt idx="9084">
                  <c:v>7.5599975585940342</c:v>
                </c:pt>
                <c:pt idx="9085">
                  <c:v>7.5</c:v>
                </c:pt>
                <c:pt idx="9086">
                  <c:v>7.5400085449220455</c:v>
                </c:pt>
                <c:pt idx="9087">
                  <c:v>7.4499816894540345</c:v>
                </c:pt>
                <c:pt idx="9088">
                  <c:v>7.2999877929690342</c:v>
                </c:pt>
                <c:pt idx="9089">
                  <c:v>7.3699951171880116</c:v>
                </c:pt>
                <c:pt idx="9090">
                  <c:v>7.4599914550790345</c:v>
                </c:pt>
                <c:pt idx="9091">
                  <c:v>7.6199951171880116</c:v>
                </c:pt>
                <c:pt idx="9092">
                  <c:v>7.4800109863290345</c:v>
                </c:pt>
                <c:pt idx="9093">
                  <c:v>7.5599975585940342</c:v>
                </c:pt>
                <c:pt idx="9094">
                  <c:v>7.489990234375</c:v>
                </c:pt>
                <c:pt idx="9095">
                  <c:v>7</c:v>
                </c:pt>
                <c:pt idx="9096">
                  <c:v>6.8399963378910229</c:v>
                </c:pt>
                <c:pt idx="9097">
                  <c:v>7.25</c:v>
                </c:pt>
                <c:pt idx="9098">
                  <c:v>7.3599853515630116</c:v>
                </c:pt>
                <c:pt idx="9099">
                  <c:v>7.8999938964850003</c:v>
                </c:pt>
                <c:pt idx="9100">
                  <c:v>7.510009765625</c:v>
                </c:pt>
                <c:pt idx="9101">
                  <c:v>6.8399963378910229</c:v>
                </c:pt>
                <c:pt idx="9102">
                  <c:v>6.9400024414070458</c:v>
                </c:pt>
                <c:pt idx="9103">
                  <c:v>6.8200073242190342</c:v>
                </c:pt>
                <c:pt idx="9104">
                  <c:v>6.6999816894540345</c:v>
                </c:pt>
                <c:pt idx="9105">
                  <c:v>6.8299865722660229</c:v>
                </c:pt>
                <c:pt idx="9106">
                  <c:v>7.1600036621100003</c:v>
                </c:pt>
                <c:pt idx="9107">
                  <c:v>7.0799865722660229</c:v>
                </c:pt>
                <c:pt idx="9108">
                  <c:v>6.8099975585940342</c:v>
                </c:pt>
                <c:pt idx="9109">
                  <c:v>6.9199829101570458</c:v>
                </c:pt>
                <c:pt idx="9110">
                  <c:v>7.0700073242190342</c:v>
                </c:pt>
                <c:pt idx="9111">
                  <c:v>7.2799987792970455</c:v>
                </c:pt>
                <c:pt idx="9112">
                  <c:v>7.6499938964850003</c:v>
                </c:pt>
                <c:pt idx="9113">
                  <c:v>7.8899841308600003</c:v>
                </c:pt>
                <c:pt idx="9114">
                  <c:v>7.5799865722660229</c:v>
                </c:pt>
                <c:pt idx="9115">
                  <c:v>7.1600036621100003</c:v>
                </c:pt>
                <c:pt idx="9116">
                  <c:v>7.1999816894540345</c:v>
                </c:pt>
                <c:pt idx="9117">
                  <c:v>7.0899963378910229</c:v>
                </c:pt>
                <c:pt idx="9118">
                  <c:v>7.2200012207040345</c:v>
                </c:pt>
                <c:pt idx="9119">
                  <c:v>7.0899963378910229</c:v>
                </c:pt>
                <c:pt idx="9120">
                  <c:v>7.3399963378910229</c:v>
                </c:pt>
                <c:pt idx="9121">
                  <c:v>7.3099975585940342</c:v>
                </c:pt>
                <c:pt idx="9122">
                  <c:v>6.9400024414070458</c:v>
                </c:pt>
                <c:pt idx="9123">
                  <c:v>7.1499938964850003</c:v>
                </c:pt>
                <c:pt idx="9124">
                  <c:v>7.4599914550790345</c:v>
                </c:pt>
                <c:pt idx="9125">
                  <c:v>7.1999816894540345</c:v>
                </c:pt>
                <c:pt idx="9126">
                  <c:v>7.1399841308600003</c:v>
                </c:pt>
                <c:pt idx="9127">
                  <c:v>7.1900024414070458</c:v>
                </c:pt>
                <c:pt idx="9128">
                  <c:v>6.4499816894540345</c:v>
                </c:pt>
                <c:pt idx="9129">
                  <c:v>6.4599914550790345</c:v>
                </c:pt>
                <c:pt idx="9130">
                  <c:v>6.5700073242190342</c:v>
                </c:pt>
                <c:pt idx="9131">
                  <c:v>6.5499877929690342</c:v>
                </c:pt>
                <c:pt idx="9132">
                  <c:v>6.6199951171880116</c:v>
                </c:pt>
                <c:pt idx="9133">
                  <c:v>6.5499877929690342</c:v>
                </c:pt>
                <c:pt idx="9134">
                  <c:v>6.6300048828130116</c:v>
                </c:pt>
                <c:pt idx="9135">
                  <c:v>6.9299926757820458</c:v>
                </c:pt>
                <c:pt idx="9136">
                  <c:v>7.0299987792970455</c:v>
                </c:pt>
                <c:pt idx="9137">
                  <c:v>6.8399963378910229</c:v>
                </c:pt>
                <c:pt idx="9138">
                  <c:v>6.8500061035160229</c:v>
                </c:pt>
                <c:pt idx="9139">
                  <c:v>7.010009765625</c:v>
                </c:pt>
                <c:pt idx="9140">
                  <c:v>7.1099853515630116</c:v>
                </c:pt>
                <c:pt idx="9141">
                  <c:v>6.8999938964850003</c:v>
                </c:pt>
                <c:pt idx="9142">
                  <c:v>6.7099914550790345</c:v>
                </c:pt>
                <c:pt idx="9143">
                  <c:v>6.8599853515630116</c:v>
                </c:pt>
                <c:pt idx="9144">
                  <c:v>6.7799987792970455</c:v>
                </c:pt>
                <c:pt idx="9145">
                  <c:v>6.6399841308600003</c:v>
                </c:pt>
                <c:pt idx="9146">
                  <c:v>6.8800048828130116</c:v>
                </c:pt>
                <c:pt idx="9147">
                  <c:v>6.7099914550790345</c:v>
                </c:pt>
                <c:pt idx="9148">
                  <c:v>6.2699890136720455</c:v>
                </c:pt>
                <c:pt idx="9149">
                  <c:v>6.8999938964850003</c:v>
                </c:pt>
                <c:pt idx="9150">
                  <c:v>7.1300048828130116</c:v>
                </c:pt>
                <c:pt idx="9151">
                  <c:v>7.3299865722660229</c:v>
                </c:pt>
                <c:pt idx="9152">
                  <c:v>6.8500061035160229</c:v>
                </c:pt>
                <c:pt idx="9153">
                  <c:v>6.6999816894540345</c:v>
                </c:pt>
                <c:pt idx="9154">
                  <c:v>6.7900085449220455</c:v>
                </c:pt>
                <c:pt idx="9155">
                  <c:v>6.9599914550790345</c:v>
                </c:pt>
                <c:pt idx="9156">
                  <c:v>7.0700073242190342</c:v>
                </c:pt>
                <c:pt idx="9157">
                  <c:v>6.8699951171880116</c:v>
                </c:pt>
                <c:pt idx="9158">
                  <c:v>6.7699890136720455</c:v>
                </c:pt>
                <c:pt idx="9159">
                  <c:v>6.6699829101570458</c:v>
                </c:pt>
                <c:pt idx="9160">
                  <c:v>6.4800109863290345</c:v>
                </c:pt>
                <c:pt idx="9161">
                  <c:v>6.6999816894540345</c:v>
                </c:pt>
                <c:pt idx="9162">
                  <c:v>6.6199951171880116</c:v>
                </c:pt>
                <c:pt idx="9163">
                  <c:v>6.739990234375</c:v>
                </c:pt>
                <c:pt idx="9164">
                  <c:v>6.5299987792970455</c:v>
                </c:pt>
                <c:pt idx="9165">
                  <c:v>6.3699951171880116</c:v>
                </c:pt>
                <c:pt idx="9166">
                  <c:v>7.1199951171880116</c:v>
                </c:pt>
                <c:pt idx="9167">
                  <c:v>6.0899963378910229</c:v>
                </c:pt>
                <c:pt idx="9168">
                  <c:v>5.8599853515630116</c:v>
                </c:pt>
                <c:pt idx="9169">
                  <c:v>6.0199890136720455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9698048"/>
        <c:axId val="189699968"/>
      </c:scatterChart>
      <c:scatterChart>
        <c:scatterStyle val="lineMarker"/>
        <c:varyColors val="0"/>
        <c:ser>
          <c:idx val="1"/>
          <c:order val="1"/>
          <c:tx>
            <c:strRef>
              <c:f>BILAN_HPV_4410_pravostranna!$B$1</c:f>
              <c:strCache>
                <c:ptCount val="1"/>
                <c:pt idx="0">
                  <c:v>Přírodní zdroje - BILAN</c:v>
                </c:pt>
              </c:strCache>
            </c:strRef>
          </c:tx>
          <c:spPr>
            <a:ln>
              <a:solidFill>
                <a:srgbClr val="FF0066"/>
              </a:solidFill>
            </a:ln>
          </c:spPr>
          <c:marker>
            <c:symbol val="none"/>
          </c:marker>
          <c:xVal>
            <c:numRef>
              <c:f>BILAN_HPV_4410_pravostranna!$A$2:$A$1000</c:f>
              <c:numCache>
                <c:formatCode>m/d/yyyy</c:formatCode>
                <c:ptCount val="999"/>
                <c:pt idx="0">
                  <c:v>22296</c:v>
                </c:pt>
                <c:pt idx="1">
                  <c:v>22327</c:v>
                </c:pt>
                <c:pt idx="2">
                  <c:v>22355</c:v>
                </c:pt>
                <c:pt idx="3">
                  <c:v>22386</c:v>
                </c:pt>
                <c:pt idx="4">
                  <c:v>22416</c:v>
                </c:pt>
                <c:pt idx="5">
                  <c:v>22447</c:v>
                </c:pt>
                <c:pt idx="6">
                  <c:v>22477</c:v>
                </c:pt>
                <c:pt idx="7">
                  <c:v>22508</c:v>
                </c:pt>
                <c:pt idx="8">
                  <c:v>22539</c:v>
                </c:pt>
                <c:pt idx="9">
                  <c:v>22569</c:v>
                </c:pt>
                <c:pt idx="10">
                  <c:v>22600</c:v>
                </c:pt>
                <c:pt idx="11">
                  <c:v>22630</c:v>
                </c:pt>
                <c:pt idx="12">
                  <c:v>22661</c:v>
                </c:pt>
                <c:pt idx="13">
                  <c:v>22692</c:v>
                </c:pt>
                <c:pt idx="14">
                  <c:v>22720</c:v>
                </c:pt>
                <c:pt idx="15">
                  <c:v>22751</c:v>
                </c:pt>
                <c:pt idx="16">
                  <c:v>22781</c:v>
                </c:pt>
                <c:pt idx="17">
                  <c:v>22812</c:v>
                </c:pt>
                <c:pt idx="18">
                  <c:v>22842</c:v>
                </c:pt>
                <c:pt idx="19">
                  <c:v>22873</c:v>
                </c:pt>
                <c:pt idx="20">
                  <c:v>22904</c:v>
                </c:pt>
                <c:pt idx="21">
                  <c:v>22934</c:v>
                </c:pt>
                <c:pt idx="22">
                  <c:v>22965</c:v>
                </c:pt>
                <c:pt idx="23">
                  <c:v>22995</c:v>
                </c:pt>
                <c:pt idx="24">
                  <c:v>23026</c:v>
                </c:pt>
                <c:pt idx="25">
                  <c:v>23057</c:v>
                </c:pt>
                <c:pt idx="26">
                  <c:v>23085</c:v>
                </c:pt>
                <c:pt idx="27">
                  <c:v>23116</c:v>
                </c:pt>
                <c:pt idx="28">
                  <c:v>23146</c:v>
                </c:pt>
                <c:pt idx="29">
                  <c:v>23177</c:v>
                </c:pt>
                <c:pt idx="30">
                  <c:v>23207</c:v>
                </c:pt>
                <c:pt idx="31">
                  <c:v>23238</c:v>
                </c:pt>
                <c:pt idx="32">
                  <c:v>23269</c:v>
                </c:pt>
                <c:pt idx="33">
                  <c:v>23299</c:v>
                </c:pt>
                <c:pt idx="34">
                  <c:v>23330</c:v>
                </c:pt>
                <c:pt idx="35">
                  <c:v>23360</c:v>
                </c:pt>
                <c:pt idx="36">
                  <c:v>23391</c:v>
                </c:pt>
                <c:pt idx="37">
                  <c:v>23422</c:v>
                </c:pt>
                <c:pt idx="38">
                  <c:v>23451</c:v>
                </c:pt>
                <c:pt idx="39">
                  <c:v>23482</c:v>
                </c:pt>
                <c:pt idx="40">
                  <c:v>23512</c:v>
                </c:pt>
                <c:pt idx="41">
                  <c:v>23543</c:v>
                </c:pt>
                <c:pt idx="42">
                  <c:v>23573</c:v>
                </c:pt>
                <c:pt idx="43">
                  <c:v>23604</c:v>
                </c:pt>
                <c:pt idx="44">
                  <c:v>23635</c:v>
                </c:pt>
                <c:pt idx="45">
                  <c:v>23665</c:v>
                </c:pt>
                <c:pt idx="46">
                  <c:v>23696</c:v>
                </c:pt>
                <c:pt idx="47">
                  <c:v>23726</c:v>
                </c:pt>
                <c:pt idx="48">
                  <c:v>23757</c:v>
                </c:pt>
                <c:pt idx="49">
                  <c:v>23788</c:v>
                </c:pt>
                <c:pt idx="50">
                  <c:v>23816</c:v>
                </c:pt>
                <c:pt idx="51">
                  <c:v>23847</c:v>
                </c:pt>
                <c:pt idx="52">
                  <c:v>23877</c:v>
                </c:pt>
                <c:pt idx="53">
                  <c:v>23908</c:v>
                </c:pt>
                <c:pt idx="54">
                  <c:v>23938</c:v>
                </c:pt>
                <c:pt idx="55">
                  <c:v>23969</c:v>
                </c:pt>
                <c:pt idx="56">
                  <c:v>24000</c:v>
                </c:pt>
                <c:pt idx="57">
                  <c:v>24030</c:v>
                </c:pt>
                <c:pt idx="58">
                  <c:v>24061</c:v>
                </c:pt>
                <c:pt idx="59">
                  <c:v>24091</c:v>
                </c:pt>
                <c:pt idx="60">
                  <c:v>24122</c:v>
                </c:pt>
                <c:pt idx="61">
                  <c:v>24153</c:v>
                </c:pt>
                <c:pt idx="62">
                  <c:v>24181</c:v>
                </c:pt>
                <c:pt idx="63">
                  <c:v>24212</c:v>
                </c:pt>
                <c:pt idx="64">
                  <c:v>24242</c:v>
                </c:pt>
                <c:pt idx="65">
                  <c:v>24273</c:v>
                </c:pt>
                <c:pt idx="66">
                  <c:v>24303</c:v>
                </c:pt>
                <c:pt idx="67">
                  <c:v>24334</c:v>
                </c:pt>
                <c:pt idx="68">
                  <c:v>24365</c:v>
                </c:pt>
                <c:pt idx="69">
                  <c:v>24395</c:v>
                </c:pt>
                <c:pt idx="70">
                  <c:v>24426</c:v>
                </c:pt>
                <c:pt idx="71">
                  <c:v>24456</c:v>
                </c:pt>
                <c:pt idx="72">
                  <c:v>24487</c:v>
                </c:pt>
                <c:pt idx="73">
                  <c:v>24518</c:v>
                </c:pt>
                <c:pt idx="74">
                  <c:v>24546</c:v>
                </c:pt>
                <c:pt idx="75">
                  <c:v>24577</c:v>
                </c:pt>
                <c:pt idx="76">
                  <c:v>24607</c:v>
                </c:pt>
                <c:pt idx="77">
                  <c:v>24638</c:v>
                </c:pt>
                <c:pt idx="78">
                  <c:v>24668</c:v>
                </c:pt>
                <c:pt idx="79">
                  <c:v>24699</c:v>
                </c:pt>
                <c:pt idx="80">
                  <c:v>24730</c:v>
                </c:pt>
                <c:pt idx="81">
                  <c:v>24760</c:v>
                </c:pt>
                <c:pt idx="82">
                  <c:v>24791</c:v>
                </c:pt>
                <c:pt idx="83">
                  <c:v>24821</c:v>
                </c:pt>
                <c:pt idx="84">
                  <c:v>24852</c:v>
                </c:pt>
                <c:pt idx="85">
                  <c:v>24883</c:v>
                </c:pt>
                <c:pt idx="86">
                  <c:v>24912</c:v>
                </c:pt>
                <c:pt idx="87">
                  <c:v>24943</c:v>
                </c:pt>
                <c:pt idx="88">
                  <c:v>24973</c:v>
                </c:pt>
                <c:pt idx="89">
                  <c:v>25004</c:v>
                </c:pt>
                <c:pt idx="90">
                  <c:v>25034</c:v>
                </c:pt>
                <c:pt idx="91">
                  <c:v>25065</c:v>
                </c:pt>
                <c:pt idx="92">
                  <c:v>25096</c:v>
                </c:pt>
                <c:pt idx="93">
                  <c:v>25126</c:v>
                </c:pt>
                <c:pt idx="94">
                  <c:v>25157</c:v>
                </c:pt>
                <c:pt idx="95">
                  <c:v>25187</c:v>
                </c:pt>
                <c:pt idx="96">
                  <c:v>25218</c:v>
                </c:pt>
                <c:pt idx="97">
                  <c:v>25249</c:v>
                </c:pt>
                <c:pt idx="98">
                  <c:v>25277</c:v>
                </c:pt>
                <c:pt idx="99">
                  <c:v>25308</c:v>
                </c:pt>
                <c:pt idx="100">
                  <c:v>25338</c:v>
                </c:pt>
                <c:pt idx="101">
                  <c:v>25369</c:v>
                </c:pt>
                <c:pt idx="102">
                  <c:v>25399</c:v>
                </c:pt>
                <c:pt idx="103">
                  <c:v>25430</c:v>
                </c:pt>
                <c:pt idx="104">
                  <c:v>25461</c:v>
                </c:pt>
                <c:pt idx="105">
                  <c:v>25491</c:v>
                </c:pt>
                <c:pt idx="106">
                  <c:v>25522</c:v>
                </c:pt>
                <c:pt idx="107">
                  <c:v>25552</c:v>
                </c:pt>
                <c:pt idx="108">
                  <c:v>25583</c:v>
                </c:pt>
                <c:pt idx="109">
                  <c:v>25614</c:v>
                </c:pt>
                <c:pt idx="110">
                  <c:v>25642</c:v>
                </c:pt>
                <c:pt idx="111">
                  <c:v>25673</c:v>
                </c:pt>
                <c:pt idx="112">
                  <c:v>25703</c:v>
                </c:pt>
                <c:pt idx="113">
                  <c:v>25734</c:v>
                </c:pt>
                <c:pt idx="114">
                  <c:v>25764</c:v>
                </c:pt>
                <c:pt idx="115">
                  <c:v>25795</c:v>
                </c:pt>
                <c:pt idx="116">
                  <c:v>25826</c:v>
                </c:pt>
                <c:pt idx="117">
                  <c:v>25856</c:v>
                </c:pt>
                <c:pt idx="118">
                  <c:v>25887</c:v>
                </c:pt>
                <c:pt idx="119">
                  <c:v>25917</c:v>
                </c:pt>
                <c:pt idx="120">
                  <c:v>25948</c:v>
                </c:pt>
                <c:pt idx="121">
                  <c:v>25979</c:v>
                </c:pt>
                <c:pt idx="122">
                  <c:v>26007</c:v>
                </c:pt>
                <c:pt idx="123">
                  <c:v>26038</c:v>
                </c:pt>
                <c:pt idx="124">
                  <c:v>26068</c:v>
                </c:pt>
                <c:pt idx="125">
                  <c:v>26099</c:v>
                </c:pt>
                <c:pt idx="126">
                  <c:v>26129</c:v>
                </c:pt>
                <c:pt idx="127">
                  <c:v>26160</c:v>
                </c:pt>
                <c:pt idx="128">
                  <c:v>26191</c:v>
                </c:pt>
                <c:pt idx="129">
                  <c:v>26221</c:v>
                </c:pt>
                <c:pt idx="130">
                  <c:v>26252</c:v>
                </c:pt>
                <c:pt idx="131">
                  <c:v>26282</c:v>
                </c:pt>
                <c:pt idx="132">
                  <c:v>26313</c:v>
                </c:pt>
                <c:pt idx="133">
                  <c:v>26344</c:v>
                </c:pt>
                <c:pt idx="134">
                  <c:v>26373</c:v>
                </c:pt>
                <c:pt idx="135">
                  <c:v>26404</c:v>
                </c:pt>
                <c:pt idx="136">
                  <c:v>26434</c:v>
                </c:pt>
                <c:pt idx="137">
                  <c:v>26465</c:v>
                </c:pt>
                <c:pt idx="138">
                  <c:v>26495</c:v>
                </c:pt>
                <c:pt idx="139">
                  <c:v>26526</c:v>
                </c:pt>
                <c:pt idx="140">
                  <c:v>26557</c:v>
                </c:pt>
                <c:pt idx="141">
                  <c:v>26587</c:v>
                </c:pt>
                <c:pt idx="142">
                  <c:v>26618</c:v>
                </c:pt>
                <c:pt idx="143">
                  <c:v>26648</c:v>
                </c:pt>
                <c:pt idx="144">
                  <c:v>26679</c:v>
                </c:pt>
                <c:pt idx="145">
                  <c:v>26710</c:v>
                </c:pt>
                <c:pt idx="146">
                  <c:v>26738</c:v>
                </c:pt>
                <c:pt idx="147">
                  <c:v>26769</c:v>
                </c:pt>
                <c:pt idx="148">
                  <c:v>26799</c:v>
                </c:pt>
                <c:pt idx="149">
                  <c:v>26830</c:v>
                </c:pt>
                <c:pt idx="150">
                  <c:v>26860</c:v>
                </c:pt>
                <c:pt idx="151">
                  <c:v>26891</c:v>
                </c:pt>
                <c:pt idx="152">
                  <c:v>26922</c:v>
                </c:pt>
                <c:pt idx="153">
                  <c:v>26952</c:v>
                </c:pt>
                <c:pt idx="154">
                  <c:v>26983</c:v>
                </c:pt>
                <c:pt idx="155">
                  <c:v>27013</c:v>
                </c:pt>
                <c:pt idx="156">
                  <c:v>27044</c:v>
                </c:pt>
                <c:pt idx="157">
                  <c:v>27075</c:v>
                </c:pt>
                <c:pt idx="158">
                  <c:v>27103</c:v>
                </c:pt>
                <c:pt idx="159">
                  <c:v>27134</c:v>
                </c:pt>
                <c:pt idx="160">
                  <c:v>27164</c:v>
                </c:pt>
                <c:pt idx="161">
                  <c:v>27195</c:v>
                </c:pt>
                <c:pt idx="162">
                  <c:v>27225</c:v>
                </c:pt>
                <c:pt idx="163">
                  <c:v>27256</c:v>
                </c:pt>
                <c:pt idx="164">
                  <c:v>27287</c:v>
                </c:pt>
                <c:pt idx="165">
                  <c:v>27317</c:v>
                </c:pt>
                <c:pt idx="166">
                  <c:v>27348</c:v>
                </c:pt>
                <c:pt idx="167">
                  <c:v>27378</c:v>
                </c:pt>
                <c:pt idx="168">
                  <c:v>27409</c:v>
                </c:pt>
                <c:pt idx="169">
                  <c:v>27440</c:v>
                </c:pt>
                <c:pt idx="170">
                  <c:v>27468</c:v>
                </c:pt>
                <c:pt idx="171">
                  <c:v>27499</c:v>
                </c:pt>
                <c:pt idx="172">
                  <c:v>27529</c:v>
                </c:pt>
                <c:pt idx="173">
                  <c:v>27560</c:v>
                </c:pt>
                <c:pt idx="174">
                  <c:v>27590</c:v>
                </c:pt>
                <c:pt idx="175">
                  <c:v>27621</c:v>
                </c:pt>
                <c:pt idx="176">
                  <c:v>27652</c:v>
                </c:pt>
                <c:pt idx="177">
                  <c:v>27682</c:v>
                </c:pt>
                <c:pt idx="178">
                  <c:v>27713</c:v>
                </c:pt>
                <c:pt idx="179">
                  <c:v>27743</c:v>
                </c:pt>
                <c:pt idx="180">
                  <c:v>27774</c:v>
                </c:pt>
                <c:pt idx="181">
                  <c:v>27805</c:v>
                </c:pt>
                <c:pt idx="182">
                  <c:v>27834</c:v>
                </c:pt>
                <c:pt idx="183">
                  <c:v>27865</c:v>
                </c:pt>
                <c:pt idx="184">
                  <c:v>27895</c:v>
                </c:pt>
                <c:pt idx="185">
                  <c:v>27926</c:v>
                </c:pt>
                <c:pt idx="186">
                  <c:v>27956</c:v>
                </c:pt>
                <c:pt idx="187">
                  <c:v>27987</c:v>
                </c:pt>
                <c:pt idx="188">
                  <c:v>28018</c:v>
                </c:pt>
                <c:pt idx="189">
                  <c:v>28048</c:v>
                </c:pt>
                <c:pt idx="190">
                  <c:v>28079</c:v>
                </c:pt>
                <c:pt idx="191">
                  <c:v>28109</c:v>
                </c:pt>
                <c:pt idx="192">
                  <c:v>28140</c:v>
                </c:pt>
                <c:pt idx="193">
                  <c:v>28171</c:v>
                </c:pt>
                <c:pt idx="194">
                  <c:v>28199</c:v>
                </c:pt>
                <c:pt idx="195">
                  <c:v>28230</c:v>
                </c:pt>
                <c:pt idx="196">
                  <c:v>28260</c:v>
                </c:pt>
                <c:pt idx="197">
                  <c:v>28291</c:v>
                </c:pt>
                <c:pt idx="198">
                  <c:v>28321</c:v>
                </c:pt>
                <c:pt idx="199">
                  <c:v>28352</c:v>
                </c:pt>
                <c:pt idx="200">
                  <c:v>28383</c:v>
                </c:pt>
                <c:pt idx="201">
                  <c:v>28413</c:v>
                </c:pt>
                <c:pt idx="202">
                  <c:v>28444</c:v>
                </c:pt>
                <c:pt idx="203">
                  <c:v>28474</c:v>
                </c:pt>
                <c:pt idx="204">
                  <c:v>28505</c:v>
                </c:pt>
                <c:pt idx="205">
                  <c:v>28536</c:v>
                </c:pt>
                <c:pt idx="206">
                  <c:v>28564</c:v>
                </c:pt>
                <c:pt idx="207">
                  <c:v>28595</c:v>
                </c:pt>
                <c:pt idx="208">
                  <c:v>28625</c:v>
                </c:pt>
                <c:pt idx="209">
                  <c:v>28656</c:v>
                </c:pt>
                <c:pt idx="210">
                  <c:v>28686</c:v>
                </c:pt>
                <c:pt idx="211">
                  <c:v>28717</c:v>
                </c:pt>
                <c:pt idx="212">
                  <c:v>28748</c:v>
                </c:pt>
                <c:pt idx="213">
                  <c:v>28778</c:v>
                </c:pt>
                <c:pt idx="214">
                  <c:v>28809</c:v>
                </c:pt>
                <c:pt idx="215">
                  <c:v>28839</c:v>
                </c:pt>
                <c:pt idx="216">
                  <c:v>28870</c:v>
                </c:pt>
                <c:pt idx="217">
                  <c:v>28901</c:v>
                </c:pt>
                <c:pt idx="218">
                  <c:v>28929</c:v>
                </c:pt>
                <c:pt idx="219">
                  <c:v>28960</c:v>
                </c:pt>
                <c:pt idx="220">
                  <c:v>28990</c:v>
                </c:pt>
                <c:pt idx="221">
                  <c:v>29021</c:v>
                </c:pt>
                <c:pt idx="222">
                  <c:v>29051</c:v>
                </c:pt>
                <c:pt idx="223">
                  <c:v>29082</c:v>
                </c:pt>
                <c:pt idx="224">
                  <c:v>29113</c:v>
                </c:pt>
                <c:pt idx="225">
                  <c:v>29143</c:v>
                </c:pt>
                <c:pt idx="226">
                  <c:v>29174</c:v>
                </c:pt>
                <c:pt idx="227">
                  <c:v>29204</c:v>
                </c:pt>
                <c:pt idx="228">
                  <c:v>29235</c:v>
                </c:pt>
                <c:pt idx="229">
                  <c:v>29266</c:v>
                </c:pt>
                <c:pt idx="230">
                  <c:v>29295</c:v>
                </c:pt>
                <c:pt idx="231">
                  <c:v>29326</c:v>
                </c:pt>
                <c:pt idx="232">
                  <c:v>29356</c:v>
                </c:pt>
                <c:pt idx="233">
                  <c:v>29387</c:v>
                </c:pt>
                <c:pt idx="234">
                  <c:v>29417</c:v>
                </c:pt>
                <c:pt idx="235">
                  <c:v>29448</c:v>
                </c:pt>
                <c:pt idx="236">
                  <c:v>29479</c:v>
                </c:pt>
                <c:pt idx="237">
                  <c:v>29509</c:v>
                </c:pt>
                <c:pt idx="238">
                  <c:v>29540</c:v>
                </c:pt>
                <c:pt idx="239">
                  <c:v>29570</c:v>
                </c:pt>
                <c:pt idx="240">
                  <c:v>29601</c:v>
                </c:pt>
                <c:pt idx="241">
                  <c:v>29632</c:v>
                </c:pt>
                <c:pt idx="242">
                  <c:v>29660</c:v>
                </c:pt>
                <c:pt idx="243">
                  <c:v>29691</c:v>
                </c:pt>
                <c:pt idx="244">
                  <c:v>29721</c:v>
                </c:pt>
                <c:pt idx="245">
                  <c:v>29752</c:v>
                </c:pt>
                <c:pt idx="246">
                  <c:v>29782</c:v>
                </c:pt>
                <c:pt idx="247">
                  <c:v>29813</c:v>
                </c:pt>
                <c:pt idx="248">
                  <c:v>29844</c:v>
                </c:pt>
                <c:pt idx="249">
                  <c:v>29874</c:v>
                </c:pt>
                <c:pt idx="250">
                  <c:v>29905</c:v>
                </c:pt>
                <c:pt idx="251">
                  <c:v>29935</c:v>
                </c:pt>
                <c:pt idx="252">
                  <c:v>29966</c:v>
                </c:pt>
                <c:pt idx="253">
                  <c:v>29997</c:v>
                </c:pt>
                <c:pt idx="254">
                  <c:v>30025</c:v>
                </c:pt>
                <c:pt idx="255">
                  <c:v>30056</c:v>
                </c:pt>
                <c:pt idx="256">
                  <c:v>30086</c:v>
                </c:pt>
                <c:pt idx="257">
                  <c:v>30117</c:v>
                </c:pt>
                <c:pt idx="258">
                  <c:v>30147</c:v>
                </c:pt>
                <c:pt idx="259">
                  <c:v>30178</c:v>
                </c:pt>
                <c:pt idx="260">
                  <c:v>30209</c:v>
                </c:pt>
                <c:pt idx="261">
                  <c:v>30239</c:v>
                </c:pt>
                <c:pt idx="262">
                  <c:v>30270</c:v>
                </c:pt>
                <c:pt idx="263">
                  <c:v>30300</c:v>
                </c:pt>
                <c:pt idx="264">
                  <c:v>30331</c:v>
                </c:pt>
                <c:pt idx="265">
                  <c:v>30362</c:v>
                </c:pt>
                <c:pt idx="266">
                  <c:v>30390</c:v>
                </c:pt>
                <c:pt idx="267">
                  <c:v>30421</c:v>
                </c:pt>
                <c:pt idx="268">
                  <c:v>30451</c:v>
                </c:pt>
                <c:pt idx="269">
                  <c:v>30482</c:v>
                </c:pt>
                <c:pt idx="270">
                  <c:v>30512</c:v>
                </c:pt>
                <c:pt idx="271">
                  <c:v>30543</c:v>
                </c:pt>
                <c:pt idx="272">
                  <c:v>30574</c:v>
                </c:pt>
                <c:pt idx="273">
                  <c:v>30604</c:v>
                </c:pt>
                <c:pt idx="274">
                  <c:v>30635</c:v>
                </c:pt>
                <c:pt idx="275">
                  <c:v>30665</c:v>
                </c:pt>
                <c:pt idx="276">
                  <c:v>30696</c:v>
                </c:pt>
                <c:pt idx="277">
                  <c:v>30727</c:v>
                </c:pt>
                <c:pt idx="278">
                  <c:v>30756</c:v>
                </c:pt>
                <c:pt idx="279">
                  <c:v>30787</c:v>
                </c:pt>
                <c:pt idx="280">
                  <c:v>30817</c:v>
                </c:pt>
                <c:pt idx="281">
                  <c:v>30848</c:v>
                </c:pt>
                <c:pt idx="282">
                  <c:v>30878</c:v>
                </c:pt>
                <c:pt idx="283">
                  <c:v>30909</c:v>
                </c:pt>
                <c:pt idx="284">
                  <c:v>30940</c:v>
                </c:pt>
                <c:pt idx="285">
                  <c:v>30970</c:v>
                </c:pt>
                <c:pt idx="286">
                  <c:v>31001</c:v>
                </c:pt>
                <c:pt idx="287">
                  <c:v>31031</c:v>
                </c:pt>
                <c:pt idx="288">
                  <c:v>31062</c:v>
                </c:pt>
                <c:pt idx="289">
                  <c:v>31093</c:v>
                </c:pt>
                <c:pt idx="290">
                  <c:v>31121</c:v>
                </c:pt>
                <c:pt idx="291">
                  <c:v>31152</c:v>
                </c:pt>
                <c:pt idx="292">
                  <c:v>31182</c:v>
                </c:pt>
                <c:pt idx="293">
                  <c:v>31213</c:v>
                </c:pt>
                <c:pt idx="294">
                  <c:v>31243</c:v>
                </c:pt>
                <c:pt idx="295">
                  <c:v>31274</c:v>
                </c:pt>
                <c:pt idx="296">
                  <c:v>31305</c:v>
                </c:pt>
                <c:pt idx="297">
                  <c:v>31335</c:v>
                </c:pt>
                <c:pt idx="298">
                  <c:v>31366</c:v>
                </c:pt>
                <c:pt idx="299">
                  <c:v>31396</c:v>
                </c:pt>
                <c:pt idx="300">
                  <c:v>31427</c:v>
                </c:pt>
                <c:pt idx="301">
                  <c:v>31458</c:v>
                </c:pt>
                <c:pt idx="302">
                  <c:v>31486</c:v>
                </c:pt>
                <c:pt idx="303">
                  <c:v>31517</c:v>
                </c:pt>
                <c:pt idx="304">
                  <c:v>31547</c:v>
                </c:pt>
                <c:pt idx="305">
                  <c:v>31578</c:v>
                </c:pt>
                <c:pt idx="306">
                  <c:v>31608</c:v>
                </c:pt>
                <c:pt idx="307">
                  <c:v>31639</c:v>
                </c:pt>
                <c:pt idx="308">
                  <c:v>31670</c:v>
                </c:pt>
                <c:pt idx="309">
                  <c:v>31700</c:v>
                </c:pt>
                <c:pt idx="310">
                  <c:v>31731</c:v>
                </c:pt>
                <c:pt idx="311">
                  <c:v>31761</c:v>
                </c:pt>
                <c:pt idx="312">
                  <c:v>31792</c:v>
                </c:pt>
                <c:pt idx="313">
                  <c:v>31823</c:v>
                </c:pt>
                <c:pt idx="314">
                  <c:v>31851</c:v>
                </c:pt>
                <c:pt idx="315">
                  <c:v>31882</c:v>
                </c:pt>
                <c:pt idx="316">
                  <c:v>31912</c:v>
                </c:pt>
                <c:pt idx="317">
                  <c:v>31943</c:v>
                </c:pt>
                <c:pt idx="318">
                  <c:v>31973</c:v>
                </c:pt>
                <c:pt idx="319">
                  <c:v>32004</c:v>
                </c:pt>
                <c:pt idx="320">
                  <c:v>32035</c:v>
                </c:pt>
                <c:pt idx="321">
                  <c:v>32065</c:v>
                </c:pt>
                <c:pt idx="322">
                  <c:v>32096</c:v>
                </c:pt>
                <c:pt idx="323">
                  <c:v>32126</c:v>
                </c:pt>
                <c:pt idx="324">
                  <c:v>32157</c:v>
                </c:pt>
                <c:pt idx="325">
                  <c:v>32188</c:v>
                </c:pt>
                <c:pt idx="326">
                  <c:v>32217</c:v>
                </c:pt>
                <c:pt idx="327">
                  <c:v>32248</c:v>
                </c:pt>
                <c:pt idx="328">
                  <c:v>32278</c:v>
                </c:pt>
                <c:pt idx="329">
                  <c:v>32309</c:v>
                </c:pt>
                <c:pt idx="330">
                  <c:v>32339</c:v>
                </c:pt>
                <c:pt idx="331">
                  <c:v>32370</c:v>
                </c:pt>
                <c:pt idx="332">
                  <c:v>32401</c:v>
                </c:pt>
                <c:pt idx="333">
                  <c:v>32431</c:v>
                </c:pt>
                <c:pt idx="334">
                  <c:v>32462</c:v>
                </c:pt>
                <c:pt idx="335">
                  <c:v>32492</c:v>
                </c:pt>
                <c:pt idx="336">
                  <c:v>32523</c:v>
                </c:pt>
                <c:pt idx="337">
                  <c:v>32554</c:v>
                </c:pt>
                <c:pt idx="338">
                  <c:v>32582</c:v>
                </c:pt>
                <c:pt idx="339">
                  <c:v>32613</c:v>
                </c:pt>
                <c:pt idx="340">
                  <c:v>32643</c:v>
                </c:pt>
                <c:pt idx="341">
                  <c:v>32674</c:v>
                </c:pt>
                <c:pt idx="342">
                  <c:v>32704</c:v>
                </c:pt>
                <c:pt idx="343">
                  <c:v>32735</c:v>
                </c:pt>
                <c:pt idx="344">
                  <c:v>32766</c:v>
                </c:pt>
                <c:pt idx="345">
                  <c:v>32796</c:v>
                </c:pt>
                <c:pt idx="346">
                  <c:v>32827</c:v>
                </c:pt>
                <c:pt idx="347">
                  <c:v>32857</c:v>
                </c:pt>
                <c:pt idx="348">
                  <c:v>32888</c:v>
                </c:pt>
                <c:pt idx="349">
                  <c:v>32919</c:v>
                </c:pt>
                <c:pt idx="350">
                  <c:v>32947</c:v>
                </c:pt>
                <c:pt idx="351">
                  <c:v>32978</c:v>
                </c:pt>
                <c:pt idx="352">
                  <c:v>33008</c:v>
                </c:pt>
                <c:pt idx="353">
                  <c:v>33039</c:v>
                </c:pt>
                <c:pt idx="354">
                  <c:v>33069</c:v>
                </c:pt>
                <c:pt idx="355">
                  <c:v>33100</c:v>
                </c:pt>
                <c:pt idx="356">
                  <c:v>33131</c:v>
                </c:pt>
                <c:pt idx="357">
                  <c:v>33161</c:v>
                </c:pt>
                <c:pt idx="358">
                  <c:v>33192</c:v>
                </c:pt>
                <c:pt idx="359">
                  <c:v>33222</c:v>
                </c:pt>
                <c:pt idx="360">
                  <c:v>33253</c:v>
                </c:pt>
                <c:pt idx="361">
                  <c:v>33284</c:v>
                </c:pt>
                <c:pt idx="362">
                  <c:v>33312</c:v>
                </c:pt>
                <c:pt idx="363">
                  <c:v>33343</c:v>
                </c:pt>
                <c:pt idx="364">
                  <c:v>33373</c:v>
                </c:pt>
                <c:pt idx="365">
                  <c:v>33404</c:v>
                </c:pt>
                <c:pt idx="366">
                  <c:v>33434</c:v>
                </c:pt>
                <c:pt idx="367">
                  <c:v>33465</c:v>
                </c:pt>
                <c:pt idx="368">
                  <c:v>33496</c:v>
                </c:pt>
                <c:pt idx="369">
                  <c:v>33526</c:v>
                </c:pt>
                <c:pt idx="370">
                  <c:v>33557</c:v>
                </c:pt>
                <c:pt idx="371">
                  <c:v>33587</c:v>
                </c:pt>
                <c:pt idx="372">
                  <c:v>33618</c:v>
                </c:pt>
                <c:pt idx="373">
                  <c:v>33649</c:v>
                </c:pt>
                <c:pt idx="374">
                  <c:v>33678</c:v>
                </c:pt>
                <c:pt idx="375">
                  <c:v>33709</c:v>
                </c:pt>
                <c:pt idx="376">
                  <c:v>33739</c:v>
                </c:pt>
                <c:pt idx="377">
                  <c:v>33770</c:v>
                </c:pt>
                <c:pt idx="378">
                  <c:v>33800</c:v>
                </c:pt>
                <c:pt idx="379">
                  <c:v>33831</c:v>
                </c:pt>
                <c:pt idx="380">
                  <c:v>33862</c:v>
                </c:pt>
                <c:pt idx="381">
                  <c:v>33892</c:v>
                </c:pt>
                <c:pt idx="382">
                  <c:v>33923</c:v>
                </c:pt>
                <c:pt idx="383">
                  <c:v>33953</c:v>
                </c:pt>
                <c:pt idx="384">
                  <c:v>33984</c:v>
                </c:pt>
                <c:pt idx="385">
                  <c:v>34015</c:v>
                </c:pt>
                <c:pt idx="386">
                  <c:v>34043</c:v>
                </c:pt>
                <c:pt idx="387">
                  <c:v>34074</c:v>
                </c:pt>
                <c:pt idx="388">
                  <c:v>34104</c:v>
                </c:pt>
                <c:pt idx="389">
                  <c:v>34135</c:v>
                </c:pt>
                <c:pt idx="390">
                  <c:v>34165</c:v>
                </c:pt>
                <c:pt idx="391">
                  <c:v>34196</c:v>
                </c:pt>
                <c:pt idx="392">
                  <c:v>34227</c:v>
                </c:pt>
                <c:pt idx="393">
                  <c:v>34257</c:v>
                </c:pt>
                <c:pt idx="394">
                  <c:v>34288</c:v>
                </c:pt>
                <c:pt idx="395">
                  <c:v>34318</c:v>
                </c:pt>
                <c:pt idx="396">
                  <c:v>34349</c:v>
                </c:pt>
                <c:pt idx="397">
                  <c:v>34380</c:v>
                </c:pt>
                <c:pt idx="398">
                  <c:v>34408</c:v>
                </c:pt>
                <c:pt idx="399">
                  <c:v>34439</c:v>
                </c:pt>
                <c:pt idx="400">
                  <c:v>34469</c:v>
                </c:pt>
                <c:pt idx="401">
                  <c:v>34500</c:v>
                </c:pt>
                <c:pt idx="402">
                  <c:v>34530</c:v>
                </c:pt>
                <c:pt idx="403">
                  <c:v>34561</c:v>
                </c:pt>
                <c:pt idx="404">
                  <c:v>34592</c:v>
                </c:pt>
                <c:pt idx="405">
                  <c:v>34622</c:v>
                </c:pt>
                <c:pt idx="406">
                  <c:v>34653</c:v>
                </c:pt>
                <c:pt idx="407">
                  <c:v>34683</c:v>
                </c:pt>
                <c:pt idx="408">
                  <c:v>34714</c:v>
                </c:pt>
                <c:pt idx="409">
                  <c:v>34745</c:v>
                </c:pt>
                <c:pt idx="410">
                  <c:v>34773</c:v>
                </c:pt>
                <c:pt idx="411">
                  <c:v>34804</c:v>
                </c:pt>
                <c:pt idx="412">
                  <c:v>34834</c:v>
                </c:pt>
                <c:pt idx="413">
                  <c:v>34865</c:v>
                </c:pt>
                <c:pt idx="414">
                  <c:v>34895</c:v>
                </c:pt>
                <c:pt idx="415">
                  <c:v>34926</c:v>
                </c:pt>
                <c:pt idx="416">
                  <c:v>34957</c:v>
                </c:pt>
                <c:pt idx="417">
                  <c:v>34987</c:v>
                </c:pt>
                <c:pt idx="418">
                  <c:v>35018</c:v>
                </c:pt>
                <c:pt idx="419">
                  <c:v>35048</c:v>
                </c:pt>
                <c:pt idx="420">
                  <c:v>35079</c:v>
                </c:pt>
                <c:pt idx="421">
                  <c:v>35110</c:v>
                </c:pt>
                <c:pt idx="422">
                  <c:v>35139</c:v>
                </c:pt>
                <c:pt idx="423">
                  <c:v>35170</c:v>
                </c:pt>
                <c:pt idx="424">
                  <c:v>35200</c:v>
                </c:pt>
                <c:pt idx="425">
                  <c:v>35231</c:v>
                </c:pt>
                <c:pt idx="426">
                  <c:v>35261</c:v>
                </c:pt>
                <c:pt idx="427">
                  <c:v>35292</c:v>
                </c:pt>
                <c:pt idx="428">
                  <c:v>35323</c:v>
                </c:pt>
                <c:pt idx="429">
                  <c:v>35353</c:v>
                </c:pt>
                <c:pt idx="430">
                  <c:v>35384</c:v>
                </c:pt>
                <c:pt idx="431">
                  <c:v>35414</c:v>
                </c:pt>
                <c:pt idx="432">
                  <c:v>35445</c:v>
                </c:pt>
                <c:pt idx="433">
                  <c:v>35476</c:v>
                </c:pt>
                <c:pt idx="434">
                  <c:v>35504</c:v>
                </c:pt>
                <c:pt idx="435">
                  <c:v>35535</c:v>
                </c:pt>
                <c:pt idx="436">
                  <c:v>35565</c:v>
                </c:pt>
                <c:pt idx="437">
                  <c:v>35596</c:v>
                </c:pt>
                <c:pt idx="438">
                  <c:v>35626</c:v>
                </c:pt>
                <c:pt idx="439">
                  <c:v>35657</c:v>
                </c:pt>
                <c:pt idx="440">
                  <c:v>35688</c:v>
                </c:pt>
                <c:pt idx="441">
                  <c:v>35718</c:v>
                </c:pt>
                <c:pt idx="442">
                  <c:v>35749</c:v>
                </c:pt>
                <c:pt idx="443">
                  <c:v>35779</c:v>
                </c:pt>
                <c:pt idx="444">
                  <c:v>35810</c:v>
                </c:pt>
                <c:pt idx="445">
                  <c:v>35841</c:v>
                </c:pt>
                <c:pt idx="446">
                  <c:v>35869</c:v>
                </c:pt>
                <c:pt idx="447">
                  <c:v>35900</c:v>
                </c:pt>
                <c:pt idx="448">
                  <c:v>35930</c:v>
                </c:pt>
                <c:pt idx="449">
                  <c:v>35961</c:v>
                </c:pt>
                <c:pt idx="450">
                  <c:v>35991</c:v>
                </c:pt>
                <c:pt idx="451">
                  <c:v>36022</c:v>
                </c:pt>
                <c:pt idx="452">
                  <c:v>36053</c:v>
                </c:pt>
                <c:pt idx="453">
                  <c:v>36083</c:v>
                </c:pt>
                <c:pt idx="454">
                  <c:v>36114</c:v>
                </c:pt>
                <c:pt idx="455">
                  <c:v>36144</c:v>
                </c:pt>
                <c:pt idx="456">
                  <c:v>36175</c:v>
                </c:pt>
                <c:pt idx="457">
                  <c:v>36206</c:v>
                </c:pt>
                <c:pt idx="458">
                  <c:v>36234</c:v>
                </c:pt>
                <c:pt idx="459">
                  <c:v>36265</c:v>
                </c:pt>
                <c:pt idx="460">
                  <c:v>36295</c:v>
                </c:pt>
                <c:pt idx="461">
                  <c:v>36326</c:v>
                </c:pt>
                <c:pt idx="462">
                  <c:v>36356</c:v>
                </c:pt>
                <c:pt idx="463">
                  <c:v>36387</c:v>
                </c:pt>
                <c:pt idx="464">
                  <c:v>36418</c:v>
                </c:pt>
                <c:pt idx="465">
                  <c:v>36448</c:v>
                </c:pt>
                <c:pt idx="466">
                  <c:v>36479</c:v>
                </c:pt>
                <c:pt idx="467">
                  <c:v>36509</c:v>
                </c:pt>
                <c:pt idx="468">
                  <c:v>36540</c:v>
                </c:pt>
                <c:pt idx="469">
                  <c:v>36571</c:v>
                </c:pt>
                <c:pt idx="470">
                  <c:v>36600</c:v>
                </c:pt>
                <c:pt idx="471">
                  <c:v>36631</c:v>
                </c:pt>
                <c:pt idx="472">
                  <c:v>36661</c:v>
                </c:pt>
                <c:pt idx="473">
                  <c:v>36692</c:v>
                </c:pt>
                <c:pt idx="474">
                  <c:v>36722</c:v>
                </c:pt>
                <c:pt idx="475">
                  <c:v>36753</c:v>
                </c:pt>
                <c:pt idx="476">
                  <c:v>36784</c:v>
                </c:pt>
                <c:pt idx="477">
                  <c:v>36814</c:v>
                </c:pt>
                <c:pt idx="478">
                  <c:v>36845</c:v>
                </c:pt>
                <c:pt idx="479">
                  <c:v>36875</c:v>
                </c:pt>
                <c:pt idx="480">
                  <c:v>36906</c:v>
                </c:pt>
                <c:pt idx="481">
                  <c:v>36937</c:v>
                </c:pt>
                <c:pt idx="482">
                  <c:v>36965</c:v>
                </c:pt>
                <c:pt idx="483">
                  <c:v>36996</c:v>
                </c:pt>
                <c:pt idx="484">
                  <c:v>37026</c:v>
                </c:pt>
                <c:pt idx="485">
                  <c:v>37057</c:v>
                </c:pt>
                <c:pt idx="486">
                  <c:v>37087</c:v>
                </c:pt>
                <c:pt idx="487">
                  <c:v>37118</c:v>
                </c:pt>
                <c:pt idx="488">
                  <c:v>37149</c:v>
                </c:pt>
                <c:pt idx="489">
                  <c:v>37179</c:v>
                </c:pt>
                <c:pt idx="490">
                  <c:v>37210</c:v>
                </c:pt>
                <c:pt idx="491">
                  <c:v>37240</c:v>
                </c:pt>
                <c:pt idx="492">
                  <c:v>37271</c:v>
                </c:pt>
                <c:pt idx="493">
                  <c:v>37302</c:v>
                </c:pt>
                <c:pt idx="494">
                  <c:v>37330</c:v>
                </c:pt>
                <c:pt idx="495">
                  <c:v>37361</c:v>
                </c:pt>
                <c:pt idx="496">
                  <c:v>37391</c:v>
                </c:pt>
                <c:pt idx="497">
                  <c:v>37422</c:v>
                </c:pt>
                <c:pt idx="498">
                  <c:v>37452</c:v>
                </c:pt>
                <c:pt idx="499">
                  <c:v>37483</c:v>
                </c:pt>
                <c:pt idx="500">
                  <c:v>37514</c:v>
                </c:pt>
                <c:pt idx="501">
                  <c:v>37544</c:v>
                </c:pt>
                <c:pt idx="502">
                  <c:v>37575</c:v>
                </c:pt>
                <c:pt idx="503">
                  <c:v>37605</c:v>
                </c:pt>
                <c:pt idx="504">
                  <c:v>37636</c:v>
                </c:pt>
                <c:pt idx="505">
                  <c:v>37667</c:v>
                </c:pt>
                <c:pt idx="506">
                  <c:v>37695</c:v>
                </c:pt>
                <c:pt idx="507">
                  <c:v>37726</c:v>
                </c:pt>
                <c:pt idx="508">
                  <c:v>37756</c:v>
                </c:pt>
                <c:pt idx="509">
                  <c:v>37787</c:v>
                </c:pt>
                <c:pt idx="510">
                  <c:v>37817</c:v>
                </c:pt>
                <c:pt idx="511">
                  <c:v>37848</c:v>
                </c:pt>
                <c:pt idx="512">
                  <c:v>37879</c:v>
                </c:pt>
                <c:pt idx="513">
                  <c:v>37909</c:v>
                </c:pt>
                <c:pt idx="514">
                  <c:v>37940</c:v>
                </c:pt>
                <c:pt idx="515">
                  <c:v>37970</c:v>
                </c:pt>
                <c:pt idx="516">
                  <c:v>38001</c:v>
                </c:pt>
                <c:pt idx="517">
                  <c:v>38032</c:v>
                </c:pt>
                <c:pt idx="518">
                  <c:v>38061</c:v>
                </c:pt>
                <c:pt idx="519">
                  <c:v>38092</c:v>
                </c:pt>
                <c:pt idx="520">
                  <c:v>38122</c:v>
                </c:pt>
                <c:pt idx="521">
                  <c:v>38153</c:v>
                </c:pt>
                <c:pt idx="522">
                  <c:v>38183</c:v>
                </c:pt>
                <c:pt idx="523">
                  <c:v>38214</c:v>
                </c:pt>
                <c:pt idx="524">
                  <c:v>38245</c:v>
                </c:pt>
                <c:pt idx="525">
                  <c:v>38275</c:v>
                </c:pt>
                <c:pt idx="526">
                  <c:v>38306</c:v>
                </c:pt>
                <c:pt idx="527">
                  <c:v>38336</c:v>
                </c:pt>
                <c:pt idx="528">
                  <c:v>38367</c:v>
                </c:pt>
                <c:pt idx="529">
                  <c:v>38398</c:v>
                </c:pt>
                <c:pt idx="530">
                  <c:v>38426</c:v>
                </c:pt>
                <c:pt idx="531">
                  <c:v>38457</c:v>
                </c:pt>
                <c:pt idx="532">
                  <c:v>38487</c:v>
                </c:pt>
                <c:pt idx="533">
                  <c:v>38518</c:v>
                </c:pt>
                <c:pt idx="534">
                  <c:v>38548</c:v>
                </c:pt>
                <c:pt idx="535">
                  <c:v>38579</c:v>
                </c:pt>
                <c:pt idx="536">
                  <c:v>38610</c:v>
                </c:pt>
                <c:pt idx="537">
                  <c:v>38640</c:v>
                </c:pt>
                <c:pt idx="538">
                  <c:v>38671</c:v>
                </c:pt>
                <c:pt idx="539">
                  <c:v>38701</c:v>
                </c:pt>
                <c:pt idx="540">
                  <c:v>38732</c:v>
                </c:pt>
                <c:pt idx="541">
                  <c:v>38763</c:v>
                </c:pt>
                <c:pt idx="542">
                  <c:v>38791</c:v>
                </c:pt>
                <c:pt idx="543">
                  <c:v>38822</c:v>
                </c:pt>
                <c:pt idx="544">
                  <c:v>38852</c:v>
                </c:pt>
                <c:pt idx="545">
                  <c:v>38883</c:v>
                </c:pt>
                <c:pt idx="546">
                  <c:v>38913</c:v>
                </c:pt>
                <c:pt idx="547">
                  <c:v>38944</c:v>
                </c:pt>
                <c:pt idx="548">
                  <c:v>38975</c:v>
                </c:pt>
                <c:pt idx="549">
                  <c:v>39005</c:v>
                </c:pt>
                <c:pt idx="550">
                  <c:v>39036</c:v>
                </c:pt>
                <c:pt idx="551">
                  <c:v>39066</c:v>
                </c:pt>
                <c:pt idx="552">
                  <c:v>39097</c:v>
                </c:pt>
                <c:pt idx="553">
                  <c:v>39128</c:v>
                </c:pt>
                <c:pt idx="554">
                  <c:v>39156</c:v>
                </c:pt>
                <c:pt idx="555">
                  <c:v>39187</c:v>
                </c:pt>
                <c:pt idx="556">
                  <c:v>39217</c:v>
                </c:pt>
                <c:pt idx="557">
                  <c:v>39248</c:v>
                </c:pt>
                <c:pt idx="558">
                  <c:v>39278</c:v>
                </c:pt>
                <c:pt idx="559">
                  <c:v>39309</c:v>
                </c:pt>
                <c:pt idx="560">
                  <c:v>39340</c:v>
                </c:pt>
                <c:pt idx="561">
                  <c:v>39370</c:v>
                </c:pt>
                <c:pt idx="562">
                  <c:v>39401</c:v>
                </c:pt>
                <c:pt idx="563">
                  <c:v>39431</c:v>
                </c:pt>
                <c:pt idx="564">
                  <c:v>39462</c:v>
                </c:pt>
                <c:pt idx="565">
                  <c:v>39493</c:v>
                </c:pt>
                <c:pt idx="566">
                  <c:v>39522</c:v>
                </c:pt>
                <c:pt idx="567">
                  <c:v>39553</c:v>
                </c:pt>
                <c:pt idx="568">
                  <c:v>39583</c:v>
                </c:pt>
                <c:pt idx="569">
                  <c:v>39614</c:v>
                </c:pt>
                <c:pt idx="570">
                  <c:v>39644</c:v>
                </c:pt>
                <c:pt idx="571">
                  <c:v>39675</c:v>
                </c:pt>
                <c:pt idx="572">
                  <c:v>39706</c:v>
                </c:pt>
                <c:pt idx="573">
                  <c:v>39736</c:v>
                </c:pt>
                <c:pt idx="574">
                  <c:v>39767</c:v>
                </c:pt>
                <c:pt idx="575">
                  <c:v>39797</c:v>
                </c:pt>
                <c:pt idx="576">
                  <c:v>39828</c:v>
                </c:pt>
                <c:pt idx="577">
                  <c:v>39859</c:v>
                </c:pt>
                <c:pt idx="578">
                  <c:v>39887</c:v>
                </c:pt>
                <c:pt idx="579">
                  <c:v>39918</c:v>
                </c:pt>
                <c:pt idx="580">
                  <c:v>39948</c:v>
                </c:pt>
                <c:pt idx="581">
                  <c:v>39979</c:v>
                </c:pt>
                <c:pt idx="582">
                  <c:v>40009</c:v>
                </c:pt>
                <c:pt idx="583">
                  <c:v>40040</c:v>
                </c:pt>
                <c:pt idx="584">
                  <c:v>40071</c:v>
                </c:pt>
                <c:pt idx="585">
                  <c:v>40101</c:v>
                </c:pt>
                <c:pt idx="586">
                  <c:v>40132</c:v>
                </c:pt>
                <c:pt idx="587">
                  <c:v>40162</c:v>
                </c:pt>
                <c:pt idx="588">
                  <c:v>40193</c:v>
                </c:pt>
                <c:pt idx="589">
                  <c:v>40224</c:v>
                </c:pt>
                <c:pt idx="590">
                  <c:v>40252</c:v>
                </c:pt>
                <c:pt idx="591">
                  <c:v>40283</c:v>
                </c:pt>
                <c:pt idx="592">
                  <c:v>40313</c:v>
                </c:pt>
                <c:pt idx="593">
                  <c:v>40344</c:v>
                </c:pt>
                <c:pt idx="594">
                  <c:v>40374</c:v>
                </c:pt>
                <c:pt idx="595">
                  <c:v>40405</c:v>
                </c:pt>
                <c:pt idx="596">
                  <c:v>40436</c:v>
                </c:pt>
                <c:pt idx="597">
                  <c:v>40466</c:v>
                </c:pt>
                <c:pt idx="598">
                  <c:v>40497</c:v>
                </c:pt>
                <c:pt idx="599">
                  <c:v>40527</c:v>
                </c:pt>
              </c:numCache>
            </c:numRef>
          </c:xVal>
          <c:yVal>
            <c:numRef>
              <c:f>BILAN_HPV_4410_pravostranna!$B$2:$B$1000</c:f>
              <c:numCache>
                <c:formatCode>General</c:formatCode>
                <c:ptCount val="999"/>
                <c:pt idx="0">
                  <c:v>1845.6448467034234</c:v>
                </c:pt>
                <c:pt idx="1">
                  <c:v>1818.7555196504425</c:v>
                </c:pt>
                <c:pt idx="2">
                  <c:v>2559.5669021798658</c:v>
                </c:pt>
                <c:pt idx="3">
                  <c:v>2433.4580427453411</c:v>
                </c:pt>
                <c:pt idx="4">
                  <c:v>2074.7512931926335</c:v>
                </c:pt>
                <c:pt idx="5">
                  <c:v>2188.848544321515</c:v>
                </c:pt>
                <c:pt idx="6">
                  <c:v>1875.7129507917382</c:v>
                </c:pt>
                <c:pt idx="7">
                  <c:v>1612.8385121894817</c:v>
                </c:pt>
                <c:pt idx="8">
                  <c:v>1391.3402861454947</c:v>
                </c:pt>
                <c:pt idx="9">
                  <c:v>1204.0790521050133</c:v>
                </c:pt>
                <c:pt idx="10">
                  <c:v>1045.1923114372996</c:v>
                </c:pt>
                <c:pt idx="11">
                  <c:v>1537.8506408149851</c:v>
                </c:pt>
                <c:pt idx="12">
                  <c:v>1584.1252966736042</c:v>
                </c:pt>
                <c:pt idx="13">
                  <c:v>2627.2852752522481</c:v>
                </c:pt>
                <c:pt idx="14">
                  <c:v>2606.4408356762938</c:v>
                </c:pt>
                <c:pt idx="15">
                  <c:v>3898.0404784508464</c:v>
                </c:pt>
                <c:pt idx="16">
                  <c:v>3346.678996117379</c:v>
                </c:pt>
                <c:pt idx="17">
                  <c:v>2882.8641600029205</c:v>
                </c:pt>
                <c:pt idx="18">
                  <c:v>2491.327418118085</c:v>
                </c:pt>
                <c:pt idx="19">
                  <c:v>2159.6663289151788</c:v>
                </c:pt>
                <c:pt idx="20">
                  <c:v>1877.6931725514539</c:v>
                </c:pt>
                <c:pt idx="21">
                  <c:v>1637.1222842954685</c:v>
                </c:pt>
                <c:pt idx="22">
                  <c:v>1431.179221285038</c:v>
                </c:pt>
                <c:pt idx="23">
                  <c:v>1254.2880959335937</c:v>
                </c:pt>
                <c:pt idx="24">
                  <c:v>1101.8110204354864</c:v>
                </c:pt>
                <c:pt idx="25">
                  <c:v>969.99599566704399</c:v>
                </c:pt>
                <c:pt idx="26">
                  <c:v>855.66424459293319</c:v>
                </c:pt>
                <c:pt idx="27">
                  <c:v>2046.7936886113844</c:v>
                </c:pt>
                <c:pt idx="28">
                  <c:v>1776.0504740692054</c:v>
                </c:pt>
                <c:pt idx="29">
                  <c:v>1545.6151945570284</c:v>
                </c:pt>
                <c:pt idx="30">
                  <c:v>1679.2801633378367</c:v>
                </c:pt>
                <c:pt idx="31">
                  <c:v>1455.2284934457955</c:v>
                </c:pt>
                <c:pt idx="32">
                  <c:v>1264.8145379194507</c:v>
                </c:pt>
                <c:pt idx="33">
                  <c:v>1102.436353622765</c:v>
                </c:pt>
                <c:pt idx="34">
                  <c:v>963.48210829955815</c:v>
                </c:pt>
                <c:pt idx="35">
                  <c:v>1113.7965731916604</c:v>
                </c:pt>
                <c:pt idx="36">
                  <c:v>1066.9486952447025</c:v>
                </c:pt>
                <c:pt idx="37">
                  <c:v>1025.4161493896133</c:v>
                </c:pt>
                <c:pt idx="38">
                  <c:v>1195.5588874283419</c:v>
                </c:pt>
                <c:pt idx="39">
                  <c:v>2164.4605500176485</c:v>
                </c:pt>
                <c:pt idx="40">
                  <c:v>1969.1220956414845</c:v>
                </c:pt>
                <c:pt idx="41">
                  <c:v>1694.8353263713927</c:v>
                </c:pt>
                <c:pt idx="42">
                  <c:v>1463.4881026277676</c:v>
                </c:pt>
                <c:pt idx="43">
                  <c:v>1267.6545928116745</c:v>
                </c:pt>
                <c:pt idx="44">
                  <c:v>1101.3420205450273</c:v>
                </c:pt>
                <c:pt idx="45">
                  <c:v>959.57377587906672</c:v>
                </c:pt>
                <c:pt idx="46">
                  <c:v>2767.4901869500127</c:v>
                </c:pt>
                <c:pt idx="47">
                  <c:v>3406.24198220567</c:v>
                </c:pt>
                <c:pt idx="48">
                  <c:v>3127.0307140857585</c:v>
                </c:pt>
                <c:pt idx="49">
                  <c:v>4053.3576088411774</c:v>
                </c:pt>
                <c:pt idx="50">
                  <c:v>3720.0029089227246</c:v>
                </c:pt>
                <c:pt idx="51">
                  <c:v>4667.9819652876677</c:v>
                </c:pt>
                <c:pt idx="52">
                  <c:v>5320.5432017623934</c:v>
                </c:pt>
                <c:pt idx="53">
                  <c:v>7520.2047991139343</c:v>
                </c:pt>
                <c:pt idx="54">
                  <c:v>6437.2579964946863</c:v>
                </c:pt>
                <c:pt idx="55">
                  <c:v>5529.0397086208777</c:v>
                </c:pt>
                <c:pt idx="56">
                  <c:v>4764.7262204695644</c:v>
                </c:pt>
                <c:pt idx="57">
                  <c:v>4119.2520934506647</c:v>
                </c:pt>
                <c:pt idx="58">
                  <c:v>3572.1897767797373</c:v>
                </c:pt>
                <c:pt idx="59">
                  <c:v>3942.38702364869</c:v>
                </c:pt>
                <c:pt idx="60">
                  <c:v>5584.3816956950368</c:v>
                </c:pt>
                <c:pt idx="61">
                  <c:v>4969.627061501199</c:v>
                </c:pt>
                <c:pt idx="62">
                  <c:v>5947.4136664597554</c:v>
                </c:pt>
                <c:pt idx="63">
                  <c:v>5702.9344457832776</c:v>
                </c:pt>
                <c:pt idx="64">
                  <c:v>5412.5974580397015</c:v>
                </c:pt>
                <c:pt idx="65">
                  <c:v>4675.8246856781197</c:v>
                </c:pt>
                <c:pt idx="66">
                  <c:v>4051.9506091698004</c:v>
                </c:pt>
                <c:pt idx="67">
                  <c:v>3788.5029484792053</c:v>
                </c:pt>
                <c:pt idx="68">
                  <c:v>4881.4550820949107</c:v>
                </c:pt>
                <c:pt idx="69">
                  <c:v>4218.9927368216058</c:v>
                </c:pt>
                <c:pt idx="70">
                  <c:v>3914.2209746716812</c:v>
                </c:pt>
                <c:pt idx="71">
                  <c:v>4022.5078382687639</c:v>
                </c:pt>
                <c:pt idx="72">
                  <c:v>5727.6090511313141</c:v>
                </c:pt>
                <c:pt idx="73">
                  <c:v>5241.7251646158147</c:v>
                </c:pt>
                <c:pt idx="74">
                  <c:v>5973.3910492812893</c:v>
                </c:pt>
                <c:pt idx="75">
                  <c:v>5494.3337167269137</c:v>
                </c:pt>
                <c:pt idx="76">
                  <c:v>4746.7478913353052</c:v>
                </c:pt>
                <c:pt idx="77">
                  <c:v>5494.6463833205535</c:v>
                </c:pt>
                <c:pt idx="78">
                  <c:v>4745.8880582027969</c:v>
                </c:pt>
                <c:pt idx="79">
                  <c:v>4111.9825951485491</c:v>
                </c:pt>
                <c:pt idx="80">
                  <c:v>3573.3883320553541</c:v>
                </c:pt>
                <c:pt idx="81">
                  <c:v>4021.9346161804265</c:v>
                </c:pt>
                <c:pt idx="82">
                  <c:v>3484.3304639670887</c:v>
                </c:pt>
                <c:pt idx="83">
                  <c:v>3159.1832621316685</c:v>
                </c:pt>
                <c:pt idx="84">
                  <c:v>4587.835095118121</c:v>
                </c:pt>
                <c:pt idx="85">
                  <c:v>4222.4841804505786</c:v>
                </c:pt>
                <c:pt idx="86">
                  <c:v>5158.686128455106</c:v>
                </c:pt>
                <c:pt idx="87">
                  <c:v>4691.4059042611461</c:v>
                </c:pt>
                <c:pt idx="88">
                  <c:v>4057.5525523058386</c:v>
                </c:pt>
                <c:pt idx="89">
                  <c:v>3520.0786778398506</c:v>
                </c:pt>
                <c:pt idx="90">
                  <c:v>3062.7777290928784</c:v>
                </c:pt>
                <c:pt idx="91">
                  <c:v>2672.2571536373703</c:v>
                </c:pt>
                <c:pt idx="92">
                  <c:v>2337.6517873443609</c:v>
                </c:pt>
                <c:pt idx="93">
                  <c:v>2049.9724656467179</c:v>
                </c:pt>
                <c:pt idx="94">
                  <c:v>1801.8454680444493</c:v>
                </c:pt>
                <c:pt idx="95">
                  <c:v>3348.5289401297446</c:v>
                </c:pt>
                <c:pt idx="96">
                  <c:v>3145.1132654178987</c:v>
                </c:pt>
                <c:pt idx="97">
                  <c:v>2997.1959110770317</c:v>
                </c:pt>
                <c:pt idx="98">
                  <c:v>2851.8320005842188</c:v>
                </c:pt>
                <c:pt idx="99">
                  <c:v>5189.5358990275181</c:v>
                </c:pt>
                <c:pt idx="100">
                  <c:v>4623.3748645951227</c:v>
                </c:pt>
                <c:pt idx="101">
                  <c:v>3995.1495113253241</c:v>
                </c:pt>
                <c:pt idx="102">
                  <c:v>3625.2909865994811</c:v>
                </c:pt>
                <c:pt idx="103">
                  <c:v>3148.6568201458113</c:v>
                </c:pt>
                <c:pt idx="104">
                  <c:v>2742.5550261072776</c:v>
                </c:pt>
                <c:pt idx="105">
                  <c:v>2395.3127183213442</c:v>
                </c:pt>
                <c:pt idx="106">
                  <c:v>2097.3935656820145</c:v>
                </c:pt>
                <c:pt idx="107">
                  <c:v>2079.6497364929833</c:v>
                </c:pt>
                <c:pt idx="108">
                  <c:v>1888.5322811309502</c:v>
                </c:pt>
                <c:pt idx="109">
                  <c:v>1856.119177590341</c:v>
                </c:pt>
                <c:pt idx="110">
                  <c:v>1906.9014435072602</c:v>
                </c:pt>
                <c:pt idx="111">
                  <c:v>5267.5462141405296</c:v>
                </c:pt>
                <c:pt idx="112">
                  <c:v>6206.6663836856906</c:v>
                </c:pt>
                <c:pt idx="113">
                  <c:v>5336.8800312800468</c:v>
                </c:pt>
                <c:pt idx="114">
                  <c:v>4604.0416468884259</c:v>
                </c:pt>
                <c:pt idx="115">
                  <c:v>3984.4406804931782</c:v>
                </c:pt>
                <c:pt idx="116">
                  <c:v>3469.1140230766418</c:v>
                </c:pt>
                <c:pt idx="117">
                  <c:v>3020.4114056547505</c:v>
                </c:pt>
                <c:pt idx="118">
                  <c:v>3075.8576149267901</c:v>
                </c:pt>
                <c:pt idx="119">
                  <c:v>4300.7289955088172</c:v>
                </c:pt>
                <c:pt idx="120">
                  <c:v>4855.7643103175469</c:v>
                </c:pt>
                <c:pt idx="121">
                  <c:v>4373.1634230352602</c:v>
                </c:pt>
                <c:pt idx="122">
                  <c:v>4221.051125229731</c:v>
                </c:pt>
                <c:pt idx="123">
                  <c:v>3996.7910109419308</c:v>
                </c:pt>
                <c:pt idx="124">
                  <c:v>3458.1706922992653</c:v>
                </c:pt>
                <c:pt idx="125">
                  <c:v>3468.5929120872433</c:v>
                </c:pt>
                <c:pt idx="126">
                  <c:v>4071.2317157775583</c:v>
                </c:pt>
                <c:pt idx="127">
                  <c:v>3518.8280114652935</c:v>
                </c:pt>
                <c:pt idx="128">
                  <c:v>3050.7921763367044</c:v>
                </c:pt>
                <c:pt idx="129">
                  <c:v>2652.8197137327929</c:v>
                </c:pt>
                <c:pt idx="130">
                  <c:v>2313.2377374910238</c:v>
                </c:pt>
                <c:pt idx="131">
                  <c:v>2461.4156473265907</c:v>
                </c:pt>
                <c:pt idx="132">
                  <c:v>2876.2721059870255</c:v>
                </c:pt>
                <c:pt idx="133">
                  <c:v>2732.2109729677099</c:v>
                </c:pt>
                <c:pt idx="134">
                  <c:v>2933.5682592714306</c:v>
                </c:pt>
                <c:pt idx="135">
                  <c:v>2539.4259624396</c:v>
                </c:pt>
                <c:pt idx="136">
                  <c:v>2204.8727072455299</c:v>
                </c:pt>
                <c:pt idx="137">
                  <c:v>2204.6382073003006</c:v>
                </c:pt>
                <c:pt idx="138">
                  <c:v>1918.8609407139638</c:v>
                </c:pt>
                <c:pt idx="139">
                  <c:v>1674.7204421805966</c:v>
                </c:pt>
                <c:pt idx="140">
                  <c:v>1465.4422688380132</c:v>
                </c:pt>
                <c:pt idx="141">
                  <c:v>1285.4765886491155</c:v>
                </c:pt>
                <c:pt idx="142">
                  <c:v>1130.1594582587845</c:v>
                </c:pt>
                <c:pt idx="143">
                  <c:v>1017.8079289443896</c:v>
                </c:pt>
                <c:pt idx="144">
                  <c:v>898.96856781197903</c:v>
                </c:pt>
                <c:pt idx="145">
                  <c:v>1089.5128010856729</c:v>
                </c:pt>
                <c:pt idx="146">
                  <c:v>1723.8351529314391</c:v>
                </c:pt>
                <c:pt idx="147">
                  <c:v>1492.3837069899341</c:v>
                </c:pt>
                <c:pt idx="148">
                  <c:v>1589.4406287654726</c:v>
                </c:pt>
                <c:pt idx="149">
                  <c:v>1377.1921227833154</c:v>
                </c:pt>
                <c:pt idx="150">
                  <c:v>1196.8356093523691</c:v>
                </c:pt>
                <c:pt idx="151">
                  <c:v>1043.0557563807643</c:v>
                </c:pt>
                <c:pt idx="152">
                  <c:v>911.47523155755175</c:v>
                </c:pt>
                <c:pt idx="153">
                  <c:v>798.49836905587802</c:v>
                </c:pt>
                <c:pt idx="154">
                  <c:v>701.18089178564026</c:v>
                </c:pt>
                <c:pt idx="155">
                  <c:v>816.55486483854872</c:v>
                </c:pt>
                <c:pt idx="156">
                  <c:v>1033.4412586263552</c:v>
                </c:pt>
                <c:pt idx="157">
                  <c:v>2109.6917850318277</c:v>
                </c:pt>
                <c:pt idx="158">
                  <c:v>1976.4697605920085</c:v>
                </c:pt>
                <c:pt idx="159">
                  <c:v>1700.072491814851</c:v>
                </c:pt>
                <c:pt idx="160">
                  <c:v>1467.1098240040894</c:v>
                </c:pt>
                <c:pt idx="161">
                  <c:v>1270.0517033629092</c:v>
                </c:pt>
                <c:pt idx="162">
                  <c:v>1102.8011313153443</c:v>
                </c:pt>
                <c:pt idx="163">
                  <c:v>960.30333126422499</c:v>
                </c:pt>
                <c:pt idx="164">
                  <c:v>838.51969304171075</c:v>
                </c:pt>
                <c:pt idx="165">
                  <c:v>734.06299521670849</c:v>
                </c:pt>
                <c:pt idx="166">
                  <c:v>2291.8200758267303</c:v>
                </c:pt>
                <c:pt idx="167">
                  <c:v>2900.8164335877123</c:v>
                </c:pt>
                <c:pt idx="168">
                  <c:v>5317.4686469249391</c:v>
                </c:pt>
                <c:pt idx="169">
                  <c:v>5218.2751700928675</c:v>
                </c:pt>
                <c:pt idx="170">
                  <c:v>4656.6999123671803</c:v>
                </c:pt>
                <c:pt idx="171">
                  <c:v>4702.218957291173</c:v>
                </c:pt>
                <c:pt idx="172">
                  <c:v>4034.0243911344792</c:v>
                </c:pt>
                <c:pt idx="173">
                  <c:v>3472.3709667603853</c:v>
                </c:pt>
                <c:pt idx="174">
                  <c:v>2998.6289662978779</c:v>
                </c:pt>
                <c:pt idx="175">
                  <c:v>2597.6340599554537</c:v>
                </c:pt>
                <c:pt idx="176">
                  <c:v>2256.9838061854157</c:v>
                </c:pt>
                <c:pt idx="177">
                  <c:v>1966.6207628923696</c:v>
                </c:pt>
                <c:pt idx="178">
                  <c:v>1718.2332097954015</c:v>
                </c:pt>
                <c:pt idx="179">
                  <c:v>2102.0053979381937</c:v>
                </c:pt>
                <c:pt idx="180">
                  <c:v>2167.1703271625229</c:v>
                </c:pt>
                <c:pt idx="181">
                  <c:v>4173.7081918428439</c:v>
                </c:pt>
                <c:pt idx="182">
                  <c:v>3688.8925828556125</c:v>
                </c:pt>
                <c:pt idx="183">
                  <c:v>3586.937217779725</c:v>
                </c:pt>
                <c:pt idx="184">
                  <c:v>3082.8405021847348</c:v>
                </c:pt>
                <c:pt idx="185">
                  <c:v>2658.3174346709507</c:v>
                </c:pt>
                <c:pt idx="186">
                  <c:v>2299.5846295687734</c:v>
                </c:pt>
                <c:pt idx="187">
                  <c:v>1995.3079228587769</c:v>
                </c:pt>
                <c:pt idx="188">
                  <c:v>1736.3678722264819</c:v>
                </c:pt>
                <c:pt idx="189">
                  <c:v>1515.2083683256049</c:v>
                </c:pt>
                <c:pt idx="190">
                  <c:v>1329.8231338469589</c:v>
                </c:pt>
                <c:pt idx="191">
                  <c:v>2651.8035473034652</c:v>
                </c:pt>
                <c:pt idx="192">
                  <c:v>2550.4995709643258</c:v>
                </c:pt>
                <c:pt idx="193">
                  <c:v>2502.1665266975815</c:v>
                </c:pt>
                <c:pt idx="194">
                  <c:v>4318.4728246978493</c:v>
                </c:pt>
                <c:pt idx="195">
                  <c:v>3819.1442746558587</c:v>
                </c:pt>
                <c:pt idx="196">
                  <c:v>3292.8221753630064</c:v>
                </c:pt>
                <c:pt idx="197">
                  <c:v>2848.1060570100162</c:v>
                </c:pt>
                <c:pt idx="198">
                  <c:v>2842.9210026654978</c:v>
                </c:pt>
                <c:pt idx="199">
                  <c:v>2463.9690911746443</c:v>
                </c:pt>
                <c:pt idx="200">
                  <c:v>4498.1779493920467</c:v>
                </c:pt>
                <c:pt idx="201">
                  <c:v>3907.8894761504848</c:v>
                </c:pt>
                <c:pt idx="202">
                  <c:v>3379.639266196858</c:v>
                </c:pt>
                <c:pt idx="203">
                  <c:v>4791.5634364236066</c:v>
                </c:pt>
                <c:pt idx="204">
                  <c:v>4809.4114878105183</c:v>
                </c:pt>
                <c:pt idx="205">
                  <c:v>4992.0348340453484</c:v>
                </c:pt>
                <c:pt idx="206">
                  <c:v>4508.3917247842655</c:v>
                </c:pt>
                <c:pt idx="207">
                  <c:v>4001.4810098465209</c:v>
                </c:pt>
                <c:pt idx="208">
                  <c:v>3457.1805814194076</c:v>
                </c:pt>
                <c:pt idx="209">
                  <c:v>4304.064105840971</c:v>
                </c:pt>
                <c:pt idx="210">
                  <c:v>3713.3066327089496</c:v>
                </c:pt>
                <c:pt idx="211">
                  <c:v>3213.7696382712002</c:v>
                </c:pt>
                <c:pt idx="212">
                  <c:v>2806.130566813938</c:v>
                </c:pt>
                <c:pt idx="213">
                  <c:v>2677.7548745755284</c:v>
                </c:pt>
                <c:pt idx="214">
                  <c:v>2577.7276201604168</c:v>
                </c:pt>
                <c:pt idx="215">
                  <c:v>2460.2431476004426</c:v>
                </c:pt>
                <c:pt idx="216">
                  <c:v>3743.8176811382527</c:v>
                </c:pt>
                <c:pt idx="217">
                  <c:v>3355.0949385961712</c:v>
                </c:pt>
                <c:pt idx="218">
                  <c:v>3212.5189718966417</c:v>
                </c:pt>
                <c:pt idx="219">
                  <c:v>5293.4714858631223</c:v>
                </c:pt>
                <c:pt idx="220">
                  <c:v>4557.0113800951785</c:v>
                </c:pt>
                <c:pt idx="221">
                  <c:v>3935.768914083324</c:v>
                </c:pt>
                <c:pt idx="222">
                  <c:v>3409.8115924830513</c:v>
                </c:pt>
                <c:pt idx="223">
                  <c:v>2963.0110301724667</c:v>
                </c:pt>
                <c:pt idx="224">
                  <c:v>2582.0528413724269</c:v>
                </c:pt>
                <c:pt idx="225">
                  <c:v>2932.0830929516437</c:v>
                </c:pt>
                <c:pt idx="226">
                  <c:v>2544.0377946957801</c:v>
                </c:pt>
                <c:pt idx="227">
                  <c:v>3673.9888085588045</c:v>
                </c:pt>
                <c:pt idx="228">
                  <c:v>5055.3237637078419</c:v>
                </c:pt>
                <c:pt idx="229">
                  <c:v>4498.0997827436377</c:v>
                </c:pt>
                <c:pt idx="230">
                  <c:v>5632.7147399617816</c:v>
                </c:pt>
                <c:pt idx="231">
                  <c:v>5243.7574974744712</c:v>
                </c:pt>
                <c:pt idx="232">
                  <c:v>5121.9999148014267</c:v>
                </c:pt>
                <c:pt idx="233">
                  <c:v>4419.4901899928191</c:v>
                </c:pt>
                <c:pt idx="234">
                  <c:v>3825.371550979175</c:v>
                </c:pt>
                <c:pt idx="235">
                  <c:v>4311.6983818356648</c:v>
                </c:pt>
                <c:pt idx="236">
                  <c:v>3729.1744623361446</c:v>
                </c:pt>
                <c:pt idx="237">
                  <c:v>3235.213355484962</c:v>
                </c:pt>
                <c:pt idx="238">
                  <c:v>3730.2427398644127</c:v>
                </c:pt>
                <c:pt idx="239">
                  <c:v>4334.0540432808748</c:v>
                </c:pt>
                <c:pt idx="240">
                  <c:v>4644.9488595562379</c:v>
                </c:pt>
                <c:pt idx="241">
                  <c:v>4237.5963991431463</c:v>
                </c:pt>
                <c:pt idx="242">
                  <c:v>4620.3263653071408</c:v>
                </c:pt>
                <c:pt idx="243">
                  <c:v>5647.6445698080597</c:v>
                </c:pt>
                <c:pt idx="244">
                  <c:v>4871.5018621973941</c:v>
                </c:pt>
                <c:pt idx="245">
                  <c:v>4215.3710154452847</c:v>
                </c:pt>
                <c:pt idx="246">
                  <c:v>3658.7202565694183</c:v>
                </c:pt>
                <c:pt idx="247">
                  <c:v>7556.2135684813957</c:v>
                </c:pt>
                <c:pt idx="248">
                  <c:v>6473.8920990494262</c:v>
                </c:pt>
                <c:pt idx="249">
                  <c:v>5565.3872001314485</c:v>
                </c:pt>
                <c:pt idx="250">
                  <c:v>7544.4625156704515</c:v>
                </c:pt>
                <c:pt idx="251">
                  <c:v>7946.6820328379636</c:v>
                </c:pt>
                <c:pt idx="252">
                  <c:v>7086.3799004393795</c:v>
                </c:pt>
                <c:pt idx="253">
                  <c:v>6230.168489307579</c:v>
                </c:pt>
                <c:pt idx="254">
                  <c:v>5681.4646730200457</c:v>
                </c:pt>
                <c:pt idx="255">
                  <c:v>7495.6865270627186</c:v>
                </c:pt>
                <c:pt idx="256">
                  <c:v>6472.8498770706292</c:v>
                </c:pt>
                <c:pt idx="257">
                  <c:v>5607.076079283358</c:v>
                </c:pt>
                <c:pt idx="258">
                  <c:v>4871.6842510436827</c:v>
                </c:pt>
                <c:pt idx="259">
                  <c:v>4244.8137863463189</c:v>
                </c:pt>
                <c:pt idx="260">
                  <c:v>3708.5905782548898</c:v>
                </c:pt>
                <c:pt idx="261">
                  <c:v>3248.3192968683438</c:v>
                </c:pt>
                <c:pt idx="262">
                  <c:v>2851.9622783315685</c:v>
                </c:pt>
                <c:pt idx="263">
                  <c:v>2509.5141916481052</c:v>
                </c:pt>
                <c:pt idx="264">
                  <c:v>2873.9271065347311</c:v>
                </c:pt>
                <c:pt idx="265">
                  <c:v>3851.5313226469975</c:v>
                </c:pt>
                <c:pt idx="266">
                  <c:v>3591.4969389369653</c:v>
                </c:pt>
                <c:pt idx="267">
                  <c:v>3989.3391237935271</c:v>
                </c:pt>
                <c:pt idx="268">
                  <c:v>3721.3056863962215</c:v>
                </c:pt>
                <c:pt idx="269">
                  <c:v>3875.7629836540455</c:v>
                </c:pt>
                <c:pt idx="270">
                  <c:v>3356.0329383770886</c:v>
                </c:pt>
                <c:pt idx="271">
                  <c:v>2914.7561525541319</c:v>
                </c:pt>
                <c:pt idx="272">
                  <c:v>3118.8753271016667</c:v>
                </c:pt>
                <c:pt idx="273">
                  <c:v>2703.8885906938813</c:v>
                </c:pt>
                <c:pt idx="274">
                  <c:v>2351.0443397719109</c:v>
                </c:pt>
                <c:pt idx="275">
                  <c:v>2114.6944505300571</c:v>
                </c:pt>
                <c:pt idx="276">
                  <c:v>2050.8583543286959</c:v>
                </c:pt>
                <c:pt idx="277">
                  <c:v>2888.7266586336582</c:v>
                </c:pt>
                <c:pt idx="278">
                  <c:v>2856.9649438297974</c:v>
                </c:pt>
                <c:pt idx="279">
                  <c:v>3247.1207415927265</c:v>
                </c:pt>
                <c:pt idx="280">
                  <c:v>3193.6547540804027</c:v>
                </c:pt>
                <c:pt idx="281">
                  <c:v>2765.1972985966577</c:v>
                </c:pt>
                <c:pt idx="282">
                  <c:v>2401.461827996251</c:v>
                </c:pt>
                <c:pt idx="283">
                  <c:v>2091.5571226007473</c:v>
                </c:pt>
                <c:pt idx="284">
                  <c:v>1826.598240040895</c:v>
                </c:pt>
                <c:pt idx="285">
                  <c:v>1656.2731131558764</c:v>
                </c:pt>
                <c:pt idx="286">
                  <c:v>1487.7197636348142</c:v>
                </c:pt>
                <c:pt idx="287">
                  <c:v>2067.9247392315087</c:v>
                </c:pt>
                <c:pt idx="288">
                  <c:v>2128.6602250459464</c:v>
                </c:pt>
                <c:pt idx="289">
                  <c:v>1898.2249455337694</c:v>
                </c:pt>
                <c:pt idx="290">
                  <c:v>1828.7347950974306</c:v>
                </c:pt>
                <c:pt idx="291">
                  <c:v>3411.9220919901168</c:v>
                </c:pt>
                <c:pt idx="292">
                  <c:v>2938.4927581212492</c:v>
                </c:pt>
                <c:pt idx="293">
                  <c:v>2538.9569625491413</c:v>
                </c:pt>
                <c:pt idx="294">
                  <c:v>2200.5474860335194</c:v>
                </c:pt>
                <c:pt idx="295">
                  <c:v>1912.9202754348171</c:v>
                </c:pt>
                <c:pt idx="296">
                  <c:v>1667.5812216258321</c:v>
                </c:pt>
                <c:pt idx="297">
                  <c:v>1457.5995484475602</c:v>
                </c:pt>
                <c:pt idx="298">
                  <c:v>1277.2430350166137</c:v>
                </c:pt>
                <c:pt idx="299">
                  <c:v>1835.4831824101461</c:v>
                </c:pt>
                <c:pt idx="300">
                  <c:v>2711.6791999853936</c:v>
                </c:pt>
                <c:pt idx="301">
                  <c:v>2682.2103735348887</c:v>
                </c:pt>
                <c:pt idx="302">
                  <c:v>2356.0991163690801</c:v>
                </c:pt>
                <c:pt idx="303">
                  <c:v>4022.1170050267156</c:v>
                </c:pt>
                <c:pt idx="304">
                  <c:v>3458.8741921349542</c:v>
                </c:pt>
                <c:pt idx="305">
                  <c:v>3080.1307250398613</c:v>
                </c:pt>
                <c:pt idx="306">
                  <c:v>2664.5186554447973</c:v>
                </c:pt>
                <c:pt idx="307">
                  <c:v>2312.0131266659364</c:v>
                </c:pt>
                <c:pt idx="308">
                  <c:v>2369.7782798408002</c:v>
                </c:pt>
                <c:pt idx="309">
                  <c:v>2055.7307420795751</c:v>
                </c:pt>
                <c:pt idx="310">
                  <c:v>1930.4296046786187</c:v>
                </c:pt>
                <c:pt idx="311">
                  <c:v>2321.184680079356</c:v>
                </c:pt>
                <c:pt idx="312">
                  <c:v>4212.2964606078312</c:v>
                </c:pt>
                <c:pt idx="313">
                  <c:v>3667.3706989934394</c:v>
                </c:pt>
                <c:pt idx="314">
                  <c:v>3473.8821886296419</c:v>
                </c:pt>
                <c:pt idx="315">
                  <c:v>3318.7213915361303</c:v>
                </c:pt>
                <c:pt idx="316">
                  <c:v>5418.5902344177894</c:v>
                </c:pt>
                <c:pt idx="317">
                  <c:v>5125.9343027713885</c:v>
                </c:pt>
                <c:pt idx="318">
                  <c:v>4461.8044023320062</c:v>
                </c:pt>
                <c:pt idx="319">
                  <c:v>3858.7226543007018</c:v>
                </c:pt>
                <c:pt idx="320">
                  <c:v>3347.3824959530675</c:v>
                </c:pt>
                <c:pt idx="321">
                  <c:v>2912.3329864534267</c:v>
                </c:pt>
                <c:pt idx="322">
                  <c:v>2540.8590176604471</c:v>
                </c:pt>
                <c:pt idx="323">
                  <c:v>2534.8662412823605</c:v>
                </c:pt>
                <c:pt idx="324">
                  <c:v>3430.7341987074155</c:v>
                </c:pt>
                <c:pt idx="325">
                  <c:v>4272.9277242243879</c:v>
                </c:pt>
                <c:pt idx="326">
                  <c:v>4635.7251950438758</c:v>
                </c:pt>
                <c:pt idx="327">
                  <c:v>5252.7206064921311</c:v>
                </c:pt>
                <c:pt idx="328">
                  <c:v>4512.1958350068762</c:v>
                </c:pt>
                <c:pt idx="329">
                  <c:v>3888.8949805868956</c:v>
                </c:pt>
                <c:pt idx="330">
                  <c:v>3362.4426035466945</c:v>
                </c:pt>
                <c:pt idx="331">
                  <c:v>2916.2152633244477</c:v>
                </c:pt>
                <c:pt idx="332">
                  <c:v>2571.8651215296791</c:v>
                </c:pt>
                <c:pt idx="333">
                  <c:v>2401.8266056888306</c:v>
                </c:pt>
                <c:pt idx="334">
                  <c:v>2094.65773298767</c:v>
                </c:pt>
                <c:pt idx="335">
                  <c:v>3136.3325452465283</c:v>
                </c:pt>
                <c:pt idx="336">
                  <c:v>4983.0717250276894</c:v>
                </c:pt>
                <c:pt idx="337">
                  <c:v>4381.605421063522</c:v>
                </c:pt>
                <c:pt idx="338">
                  <c:v>4385.018698044084</c:v>
                </c:pt>
                <c:pt idx="339">
                  <c:v>3771.7231746205621</c:v>
                </c:pt>
                <c:pt idx="340">
                  <c:v>3327.5281672569708</c:v>
                </c:pt>
                <c:pt idx="341">
                  <c:v>2879.8417162644073</c:v>
                </c:pt>
                <c:pt idx="342">
                  <c:v>2499.9778605421061</c:v>
                </c:pt>
                <c:pt idx="343">
                  <c:v>2176.4982138727623</c:v>
                </c:pt>
                <c:pt idx="344">
                  <c:v>1900.1009450956051</c:v>
                </c:pt>
                <c:pt idx="345">
                  <c:v>1663.0736115675315</c:v>
                </c:pt>
                <c:pt idx="346">
                  <c:v>1459.1368258662867</c:v>
                </c:pt>
                <c:pt idx="347">
                  <c:v>1936.1097144630667</c:v>
                </c:pt>
                <c:pt idx="348">
                  <c:v>2596.9566156692345</c:v>
                </c:pt>
                <c:pt idx="349">
                  <c:v>2327.2816786553226</c:v>
                </c:pt>
                <c:pt idx="350">
                  <c:v>3053.554064580519</c:v>
                </c:pt>
                <c:pt idx="351">
                  <c:v>2622.6734429960688</c:v>
                </c:pt>
                <c:pt idx="352">
                  <c:v>2432.5460985138939</c:v>
                </c:pt>
                <c:pt idx="353">
                  <c:v>2099.8167317827188</c:v>
                </c:pt>
                <c:pt idx="354">
                  <c:v>1818.3125753094535</c:v>
                </c:pt>
                <c:pt idx="355">
                  <c:v>1579.2789644721947</c:v>
                </c:pt>
                <c:pt idx="356">
                  <c:v>1375.6027342656489</c:v>
                </c:pt>
                <c:pt idx="357">
                  <c:v>1201.473497158019</c:v>
                </c:pt>
                <c:pt idx="358">
                  <c:v>1052.0449209478948</c:v>
                </c:pt>
                <c:pt idx="359">
                  <c:v>1853.9565669843355</c:v>
                </c:pt>
                <c:pt idx="360">
                  <c:v>2686.2750392522003</c:v>
                </c:pt>
                <c:pt idx="361">
                  <c:v>2482.4685312983042</c:v>
                </c:pt>
                <c:pt idx="362">
                  <c:v>2345.2600077895831</c:v>
                </c:pt>
                <c:pt idx="363">
                  <c:v>2166.9618827667628</c:v>
                </c:pt>
                <c:pt idx="364">
                  <c:v>1866.7758973235475</c:v>
                </c:pt>
                <c:pt idx="365">
                  <c:v>1613.3335676294105</c:v>
                </c:pt>
                <c:pt idx="366">
                  <c:v>1398.6358399970788</c:v>
                </c:pt>
                <c:pt idx="367">
                  <c:v>1216.0906604106572</c:v>
                </c:pt>
                <c:pt idx="368">
                  <c:v>1060.3305856793365</c:v>
                </c:pt>
                <c:pt idx="369">
                  <c:v>927.00433904163776</c:v>
                </c:pt>
                <c:pt idx="370">
                  <c:v>812.43808802229773</c:v>
                </c:pt>
                <c:pt idx="371">
                  <c:v>1587.1737959615873</c:v>
                </c:pt>
                <c:pt idx="372">
                  <c:v>1678.9153856452572</c:v>
                </c:pt>
                <c:pt idx="373">
                  <c:v>3103.7370528596289</c:v>
                </c:pt>
                <c:pt idx="374">
                  <c:v>3376.095711468945</c:v>
                </c:pt>
                <c:pt idx="375">
                  <c:v>4252.8910066820017</c:v>
                </c:pt>
                <c:pt idx="376">
                  <c:v>3642.096816007594</c:v>
                </c:pt>
                <c:pt idx="377">
                  <c:v>3129.6102134832831</c:v>
                </c:pt>
                <c:pt idx="378">
                  <c:v>2698.1303142610236</c:v>
                </c:pt>
                <c:pt idx="379">
                  <c:v>2333.5610660775792</c:v>
                </c:pt>
                <c:pt idx="380">
                  <c:v>2024.4380271661737</c:v>
                </c:pt>
                <c:pt idx="381">
                  <c:v>1761.4072552670973</c:v>
                </c:pt>
                <c:pt idx="382">
                  <c:v>1584.6203521135328</c:v>
                </c:pt>
                <c:pt idx="383">
                  <c:v>2172.5377703533309</c:v>
                </c:pt>
                <c:pt idx="384">
                  <c:v>2952.8493658791886</c:v>
                </c:pt>
                <c:pt idx="385">
                  <c:v>3255.6930173683377</c:v>
                </c:pt>
                <c:pt idx="386">
                  <c:v>3051.0006207324641</c:v>
                </c:pt>
                <c:pt idx="387">
                  <c:v>2808.0065663757741</c:v>
                </c:pt>
                <c:pt idx="388">
                  <c:v>2419.9612681199105</c:v>
                </c:pt>
                <c:pt idx="389">
                  <c:v>2092.2345668869657</c:v>
                </c:pt>
                <c:pt idx="390">
                  <c:v>1814.4563539879018</c:v>
                </c:pt>
                <c:pt idx="391">
                  <c:v>1578.1846313944575</c:v>
                </c:pt>
                <c:pt idx="392">
                  <c:v>1376.5146784970973</c:v>
                </c:pt>
                <c:pt idx="393">
                  <c:v>1217.2110490378648</c:v>
                </c:pt>
                <c:pt idx="394">
                  <c:v>1721.4380423802045</c:v>
                </c:pt>
                <c:pt idx="395">
                  <c:v>3327.7626672022011</c:v>
                </c:pt>
                <c:pt idx="396">
                  <c:v>4661.2335779749528</c:v>
                </c:pt>
                <c:pt idx="397">
                  <c:v>4918.1152401991203</c:v>
                </c:pt>
                <c:pt idx="398">
                  <c:v>4452.5025711712369</c:v>
                </c:pt>
                <c:pt idx="399">
                  <c:v>5157.4354620805489</c:v>
                </c:pt>
                <c:pt idx="400">
                  <c:v>4491.6640620245616</c:v>
                </c:pt>
                <c:pt idx="401">
                  <c:v>3868.0244854614716</c:v>
                </c:pt>
                <c:pt idx="402">
                  <c:v>3341.7544972675601</c:v>
                </c:pt>
                <c:pt idx="403">
                  <c:v>2896.0743235841819</c:v>
                </c:pt>
                <c:pt idx="404">
                  <c:v>2517.3048009396184</c:v>
                </c:pt>
                <c:pt idx="405">
                  <c:v>2194.2680986112628</c:v>
                </c:pt>
                <c:pt idx="406">
                  <c:v>1917.7926631856967</c:v>
                </c:pt>
                <c:pt idx="407">
                  <c:v>1745.0443701999732</c:v>
                </c:pt>
                <c:pt idx="408">
                  <c:v>2926.1945387714359</c:v>
                </c:pt>
                <c:pt idx="409">
                  <c:v>2872.5201068633528</c:v>
                </c:pt>
                <c:pt idx="410">
                  <c:v>3967.6348510850644</c:v>
                </c:pt>
                <c:pt idx="411">
                  <c:v>3929.7240266062968</c:v>
                </c:pt>
                <c:pt idx="412">
                  <c:v>3385.3714870802446</c:v>
                </c:pt>
                <c:pt idx="413">
                  <c:v>3201.0805856793368</c:v>
                </c:pt>
                <c:pt idx="414">
                  <c:v>3417.8367017197938</c:v>
                </c:pt>
                <c:pt idx="415">
                  <c:v>2956.0541984639908</c:v>
                </c:pt>
                <c:pt idx="416">
                  <c:v>2564.4653454802155</c:v>
                </c:pt>
                <c:pt idx="417">
                  <c:v>2713.9460327892793</c:v>
                </c:pt>
                <c:pt idx="418">
                  <c:v>2353.1548392789759</c:v>
                </c:pt>
                <c:pt idx="419">
                  <c:v>2648.077603729263</c:v>
                </c:pt>
                <c:pt idx="420">
                  <c:v>2586.8991735738364</c:v>
                </c:pt>
                <c:pt idx="421">
                  <c:v>2434.7608202188385</c:v>
                </c:pt>
                <c:pt idx="422">
                  <c:v>2318.110125241903</c:v>
                </c:pt>
                <c:pt idx="423">
                  <c:v>3599.6783814705268</c:v>
                </c:pt>
                <c:pt idx="424">
                  <c:v>3113.7944949550269</c:v>
                </c:pt>
                <c:pt idx="425">
                  <c:v>3516.2224565182996</c:v>
                </c:pt>
                <c:pt idx="426">
                  <c:v>3024.215515877363</c:v>
                </c:pt>
                <c:pt idx="427">
                  <c:v>2609.5935571621576</c:v>
                </c:pt>
                <c:pt idx="428">
                  <c:v>2258.911916846193</c:v>
                </c:pt>
                <c:pt idx="429">
                  <c:v>1961.2793752510313</c:v>
                </c:pt>
                <c:pt idx="430">
                  <c:v>1707.7849344579545</c:v>
                </c:pt>
                <c:pt idx="431">
                  <c:v>1809.9226883801314</c:v>
                </c:pt>
                <c:pt idx="432">
                  <c:v>1748.1970916858365</c:v>
                </c:pt>
                <c:pt idx="433">
                  <c:v>1717.4775988607732</c:v>
                </c:pt>
                <c:pt idx="434">
                  <c:v>2960.483641873881</c:v>
                </c:pt>
                <c:pt idx="435">
                  <c:v>2877.4185501637025</c:v>
                </c:pt>
                <c:pt idx="436">
                  <c:v>2617.9052774430693</c:v>
                </c:pt>
                <c:pt idx="437">
                  <c:v>2267.1975815776341</c:v>
                </c:pt>
                <c:pt idx="438">
                  <c:v>1969.3826511361835</c:v>
                </c:pt>
                <c:pt idx="439">
                  <c:v>2371.680334952106</c:v>
                </c:pt>
                <c:pt idx="440">
                  <c:v>2051.327354219155</c:v>
                </c:pt>
                <c:pt idx="441">
                  <c:v>1779.6982509949976</c:v>
                </c:pt>
                <c:pt idx="442">
                  <c:v>1548.5334160976618</c:v>
                </c:pt>
                <c:pt idx="443">
                  <c:v>1394.8577853239369</c:v>
                </c:pt>
                <c:pt idx="444">
                  <c:v>2654.9823243387978</c:v>
                </c:pt>
                <c:pt idx="445">
                  <c:v>2634.0336625649638</c:v>
                </c:pt>
                <c:pt idx="446">
                  <c:v>2263.2631936076727</c:v>
                </c:pt>
                <c:pt idx="447">
                  <c:v>2342.6544528425889</c:v>
                </c:pt>
                <c:pt idx="448">
                  <c:v>2018.8360840301357</c:v>
                </c:pt>
                <c:pt idx="449">
                  <c:v>1745.3830923430821</c:v>
                </c:pt>
                <c:pt idx="450">
                  <c:v>1513.6189798079381</c:v>
                </c:pt>
                <c:pt idx="451">
                  <c:v>1316.4826925183481</c:v>
                </c:pt>
                <c:pt idx="452">
                  <c:v>1148.2420095909254</c:v>
                </c:pt>
                <c:pt idx="453">
                  <c:v>2124.8300592738647</c:v>
                </c:pt>
                <c:pt idx="454">
                  <c:v>4089.7051003517486</c:v>
                </c:pt>
                <c:pt idx="455">
                  <c:v>4574.3122649432216</c:v>
                </c:pt>
                <c:pt idx="456">
                  <c:v>4348.2803732914645</c:v>
                </c:pt>
                <c:pt idx="457">
                  <c:v>4702.740068280571</c:v>
                </c:pt>
                <c:pt idx="458">
                  <c:v>5330.8090882535507</c:v>
                </c:pt>
                <c:pt idx="459">
                  <c:v>4797.9209904942745</c:v>
                </c:pt>
                <c:pt idx="460">
                  <c:v>4117.1155383941286</c:v>
                </c:pt>
                <c:pt idx="461">
                  <c:v>3544.7272276384169</c:v>
                </c:pt>
                <c:pt idx="462">
                  <c:v>3061.8136737624905</c:v>
                </c:pt>
                <c:pt idx="463">
                  <c:v>2652.9499914801427</c:v>
                </c:pt>
                <c:pt idx="464">
                  <c:v>2305.5513503973907</c:v>
                </c:pt>
                <c:pt idx="465">
                  <c:v>2009.3258084736067</c:v>
                </c:pt>
                <c:pt idx="466">
                  <c:v>1755.8574232299995</c:v>
                </c:pt>
                <c:pt idx="467">
                  <c:v>1538.2414740570343</c:v>
                </c:pt>
                <c:pt idx="468">
                  <c:v>1759.635477903141</c:v>
                </c:pt>
                <c:pt idx="469">
                  <c:v>1850.7517343995323</c:v>
                </c:pt>
                <c:pt idx="470">
                  <c:v>2917.7004296442346</c:v>
                </c:pt>
                <c:pt idx="471">
                  <c:v>5345.582584803009</c:v>
                </c:pt>
                <c:pt idx="472">
                  <c:v>4573.4524318107142</c:v>
                </c:pt>
                <c:pt idx="473">
                  <c:v>3926.2065274278548</c:v>
                </c:pt>
                <c:pt idx="474">
                  <c:v>3381.8018768028624</c:v>
                </c:pt>
                <c:pt idx="475">
                  <c:v>2922.260150801475</c:v>
                </c:pt>
                <c:pt idx="476">
                  <c:v>2533.0162972699941</c:v>
                </c:pt>
                <c:pt idx="477">
                  <c:v>2202.1368745511863</c:v>
                </c:pt>
                <c:pt idx="478">
                  <c:v>1919.8771071432918</c:v>
                </c:pt>
                <c:pt idx="479">
                  <c:v>1934.1034371538803</c:v>
                </c:pt>
                <c:pt idx="480">
                  <c:v>1974.0205389418334</c:v>
                </c:pt>
                <c:pt idx="481">
                  <c:v>2024.6204160124632</c:v>
                </c:pt>
                <c:pt idx="482">
                  <c:v>3043.131844792541</c:v>
                </c:pt>
                <c:pt idx="483">
                  <c:v>4276.9923899416999</c:v>
                </c:pt>
                <c:pt idx="484">
                  <c:v>4382.5173652949697</c:v>
                </c:pt>
                <c:pt idx="485">
                  <c:v>3763.7501764827589</c:v>
                </c:pt>
                <c:pt idx="486">
                  <c:v>3243.0821314248851</c:v>
                </c:pt>
                <c:pt idx="487">
                  <c:v>2803.4207896690641</c:v>
                </c:pt>
                <c:pt idx="488">
                  <c:v>2430.8524877983473</c:v>
                </c:pt>
                <c:pt idx="489">
                  <c:v>3540.688617470576</c:v>
                </c:pt>
                <c:pt idx="490">
                  <c:v>3049.6717877094966</c:v>
                </c:pt>
                <c:pt idx="491">
                  <c:v>4062.0862179136088</c:v>
                </c:pt>
                <c:pt idx="492">
                  <c:v>3791.1606145251399</c:v>
                </c:pt>
                <c:pt idx="493">
                  <c:v>4565.1667670792713</c:v>
                </c:pt>
                <c:pt idx="494">
                  <c:v>5386.5679641192291</c:v>
                </c:pt>
                <c:pt idx="495">
                  <c:v>4636.220250483806</c:v>
                </c:pt>
                <c:pt idx="496">
                  <c:v>4003.3830649578272</c:v>
                </c:pt>
                <c:pt idx="497">
                  <c:v>3467.7591345042051</c:v>
                </c:pt>
                <c:pt idx="498">
                  <c:v>3012.8292407589975</c:v>
                </c:pt>
                <c:pt idx="499">
                  <c:v>2625.0444979978338</c:v>
                </c:pt>
                <c:pt idx="500">
                  <c:v>2856.9649438297974</c:v>
                </c:pt>
                <c:pt idx="501">
                  <c:v>2653.8879912610605</c:v>
                </c:pt>
                <c:pt idx="502">
                  <c:v>3872.5320955197722</c:v>
                </c:pt>
                <c:pt idx="503">
                  <c:v>5799.8089787125273</c:v>
                </c:pt>
                <c:pt idx="504">
                  <c:v>5259.5471604532568</c:v>
                </c:pt>
                <c:pt idx="505">
                  <c:v>4836.0142038193308</c:v>
                </c:pt>
                <c:pt idx="506">
                  <c:v>4386.86864205645</c:v>
                </c:pt>
                <c:pt idx="507">
                  <c:v>4974.4212826036683</c:v>
                </c:pt>
                <c:pt idx="508">
                  <c:v>4298.7748292985716</c:v>
                </c:pt>
                <c:pt idx="509">
                  <c:v>3726.4125740923319</c:v>
                </c:pt>
                <c:pt idx="510">
                  <c:v>3239.8251877411421</c:v>
                </c:pt>
                <c:pt idx="511">
                  <c:v>2824.734229135478</c:v>
                </c:pt>
                <c:pt idx="512">
                  <c:v>2469.3625899149224</c:v>
                </c:pt>
                <c:pt idx="513">
                  <c:v>2164.1218278745387</c:v>
                </c:pt>
                <c:pt idx="514">
                  <c:v>1901.0389448765229</c:v>
                </c:pt>
                <c:pt idx="515">
                  <c:v>1673.6000535533885</c:v>
                </c:pt>
                <c:pt idx="516">
                  <c:v>1674.5641088837767</c:v>
                </c:pt>
                <c:pt idx="517">
                  <c:v>1684.2046621876559</c:v>
                </c:pt>
                <c:pt idx="518">
                  <c:v>3499.520849308065</c:v>
                </c:pt>
                <c:pt idx="519">
                  <c:v>3417.7585350713844</c:v>
                </c:pt>
                <c:pt idx="520">
                  <c:v>2951.4944773067514</c:v>
                </c:pt>
                <c:pt idx="521">
                  <c:v>2556.8050139360521</c:v>
                </c:pt>
                <c:pt idx="522">
                  <c:v>2221.5482589062935</c:v>
                </c:pt>
                <c:pt idx="523">
                  <c:v>1935.7449367704874</c:v>
                </c:pt>
                <c:pt idx="524">
                  <c:v>1691.26571609401</c:v>
                </c:pt>
                <c:pt idx="525">
                  <c:v>1481.4143206630881</c:v>
                </c:pt>
                <c:pt idx="526">
                  <c:v>1300.6669739900926</c:v>
                </c:pt>
                <c:pt idx="527">
                  <c:v>2142.0527774734969</c:v>
                </c:pt>
                <c:pt idx="528">
                  <c:v>2240.4645878214728</c:v>
                </c:pt>
                <c:pt idx="529">
                  <c:v>3455.0179708134033</c:v>
                </c:pt>
                <c:pt idx="530">
                  <c:v>3245.8440196686997</c:v>
                </c:pt>
                <c:pt idx="531">
                  <c:v>3429.2229768381585</c:v>
                </c:pt>
                <c:pt idx="532">
                  <c:v>2948.6544224145277</c:v>
                </c:pt>
                <c:pt idx="533">
                  <c:v>2543.7772392010806</c:v>
                </c:pt>
                <c:pt idx="534">
                  <c:v>2201.4333747154974</c:v>
                </c:pt>
                <c:pt idx="535">
                  <c:v>1923.4206618712037</c:v>
                </c:pt>
                <c:pt idx="536">
                  <c:v>1674.8246643784764</c:v>
                </c:pt>
                <c:pt idx="537">
                  <c:v>1462.3416584510901</c:v>
                </c:pt>
                <c:pt idx="538">
                  <c:v>1280.109145458307</c:v>
                </c:pt>
                <c:pt idx="539">
                  <c:v>1123.3068487481896</c:v>
                </c:pt>
                <c:pt idx="540">
                  <c:v>2160.916995289736</c:v>
                </c:pt>
                <c:pt idx="541">
                  <c:v>2006.4857535813826</c:v>
                </c:pt>
                <c:pt idx="542">
                  <c:v>2033.1145251396645</c:v>
                </c:pt>
                <c:pt idx="543">
                  <c:v>3850.8017672618394</c:v>
                </c:pt>
                <c:pt idx="544">
                  <c:v>3389.3058750502059</c:v>
                </c:pt>
                <c:pt idx="545">
                  <c:v>2921.6869287131367</c:v>
                </c:pt>
                <c:pt idx="546">
                  <c:v>2526.6326876498579</c:v>
                </c:pt>
                <c:pt idx="547">
                  <c:v>2191.7146547632087</c:v>
                </c:pt>
                <c:pt idx="548">
                  <c:v>2190.5682105865312</c:v>
                </c:pt>
                <c:pt idx="549">
                  <c:v>1900.4136116892444</c:v>
                </c:pt>
                <c:pt idx="550">
                  <c:v>1854.4255668747946</c:v>
                </c:pt>
                <c:pt idx="551">
                  <c:v>2325.1190680493182</c:v>
                </c:pt>
                <c:pt idx="552">
                  <c:v>2827.4179507308822</c:v>
                </c:pt>
                <c:pt idx="553">
                  <c:v>4095.307043487785</c:v>
                </c:pt>
                <c:pt idx="554">
                  <c:v>4299.3480513869108</c:v>
                </c:pt>
                <c:pt idx="555">
                  <c:v>3682.977973125935</c:v>
                </c:pt>
                <c:pt idx="556">
                  <c:v>3165.6450384002137</c:v>
                </c:pt>
                <c:pt idx="557">
                  <c:v>2729.9701957132943</c:v>
                </c:pt>
                <c:pt idx="558">
                  <c:v>2361.7271150545876</c:v>
                </c:pt>
                <c:pt idx="559">
                  <c:v>2049.3992435583791</c:v>
                </c:pt>
                <c:pt idx="560">
                  <c:v>1783.5805278660193</c:v>
                </c:pt>
                <c:pt idx="561">
                  <c:v>1622.5311765923</c:v>
                </c:pt>
                <c:pt idx="562">
                  <c:v>1418.8028352868146</c:v>
                </c:pt>
                <c:pt idx="563">
                  <c:v>3132.6066016723262</c:v>
                </c:pt>
                <c:pt idx="564">
                  <c:v>3348.4768290308052</c:v>
                </c:pt>
                <c:pt idx="565">
                  <c:v>3962.8406299825951</c:v>
                </c:pt>
                <c:pt idx="566">
                  <c:v>3716.459354194812</c:v>
                </c:pt>
                <c:pt idx="567">
                  <c:v>3523.9870102603427</c:v>
                </c:pt>
                <c:pt idx="568">
                  <c:v>3388.9150418081576</c:v>
                </c:pt>
                <c:pt idx="569">
                  <c:v>2917.413818600066</c:v>
                </c:pt>
                <c:pt idx="570">
                  <c:v>2519.6758559413834</c:v>
                </c:pt>
                <c:pt idx="571">
                  <c:v>2182.9599901413076</c:v>
                </c:pt>
                <c:pt idx="572">
                  <c:v>1896.8961125108017</c:v>
                </c:pt>
                <c:pt idx="573">
                  <c:v>1652.990113922664</c:v>
                </c:pt>
                <c:pt idx="574">
                  <c:v>1612.6040122442521</c:v>
                </c:pt>
                <c:pt idx="575">
                  <c:v>2045.3866889400078</c:v>
                </c:pt>
                <c:pt idx="576">
                  <c:v>2911.3689311230391</c:v>
                </c:pt>
                <c:pt idx="577">
                  <c:v>2728.2244738988084</c:v>
                </c:pt>
                <c:pt idx="578">
                  <c:v>3580.1367193680694</c:v>
                </c:pt>
                <c:pt idx="579">
                  <c:v>4189.7844658658014</c:v>
                </c:pt>
                <c:pt idx="580">
                  <c:v>3596.3693266878445</c:v>
                </c:pt>
                <c:pt idx="581">
                  <c:v>3097.3013321405533</c:v>
                </c:pt>
                <c:pt idx="582">
                  <c:v>2676.0873194094511</c:v>
                </c:pt>
                <c:pt idx="583">
                  <c:v>2319.3607916164601</c:v>
                </c:pt>
                <c:pt idx="584">
                  <c:v>2016.1523624347319</c:v>
                </c:pt>
                <c:pt idx="585">
                  <c:v>1757.5510339455459</c:v>
                </c:pt>
                <c:pt idx="586">
                  <c:v>1565.3392455057754</c:v>
                </c:pt>
                <c:pt idx="587">
                  <c:v>1973.1346502598553</c:v>
                </c:pt>
                <c:pt idx="588">
                  <c:v>3695.7191368167378</c:v>
                </c:pt>
                <c:pt idx="589">
                  <c:v>3351.4471616703786</c:v>
                </c:pt>
                <c:pt idx="590">
                  <c:v>3210.1218613454066</c:v>
                </c:pt>
                <c:pt idx="591">
                  <c:v>4533.4832189238195</c:v>
                </c:pt>
                <c:pt idx="592">
                  <c:v>3897.1806453183385</c:v>
                </c:pt>
                <c:pt idx="593">
                  <c:v>4166.7513601343699</c:v>
                </c:pt>
                <c:pt idx="594">
                  <c:v>3590.8716057496868</c:v>
                </c:pt>
                <c:pt idx="595">
                  <c:v>3104.5187193437268</c:v>
                </c:pt>
                <c:pt idx="596">
                  <c:v>5876.6728496488595</c:v>
                </c:pt>
                <c:pt idx="597">
                  <c:v>7246.6996963279425</c:v>
                </c:pt>
                <c:pt idx="598">
                  <c:v>6199.7616630761549</c:v>
                </c:pt>
                <c:pt idx="599">
                  <c:v>6815.4021859519717</c:v>
                </c:pt>
              </c:numCache>
            </c:numRef>
          </c:yVal>
          <c:smooth val="0"/>
        </c:ser>
        <c:ser>
          <c:idx val="0"/>
          <c:order val="2"/>
          <c:tx>
            <c:strRef>
              <c:f>Odbery_HPV_4410_pravostranna!$B$1</c:f>
              <c:strCache>
                <c:ptCount val="1"/>
                <c:pt idx="0">
                  <c:v>Odběry podzemní vody</c:v>
                </c:pt>
              </c:strCache>
            </c:strRef>
          </c:tx>
          <c:spPr>
            <a:ln w="38100">
              <a:solidFill>
                <a:srgbClr val="00B050"/>
              </a:solidFill>
            </a:ln>
          </c:spPr>
          <c:marker>
            <c:symbol val="none"/>
          </c:marker>
          <c:xVal>
            <c:numRef>
              <c:f>Odbery_HPV_4410_pravostranna!$A$2:$A$1000</c:f>
              <c:numCache>
                <c:formatCode>m/d/yyyy</c:formatCode>
                <c:ptCount val="999"/>
                <c:pt idx="0">
                  <c:v>31792</c:v>
                </c:pt>
                <c:pt idx="1">
                  <c:v>31823</c:v>
                </c:pt>
                <c:pt idx="2">
                  <c:v>31851</c:v>
                </c:pt>
                <c:pt idx="3">
                  <c:v>31882</c:v>
                </c:pt>
                <c:pt idx="4">
                  <c:v>31912</c:v>
                </c:pt>
                <c:pt idx="5">
                  <c:v>31943</c:v>
                </c:pt>
                <c:pt idx="6">
                  <c:v>31973</c:v>
                </c:pt>
                <c:pt idx="7">
                  <c:v>32004</c:v>
                </c:pt>
                <c:pt idx="8">
                  <c:v>32035</c:v>
                </c:pt>
                <c:pt idx="9">
                  <c:v>32065</c:v>
                </c:pt>
                <c:pt idx="10">
                  <c:v>32096</c:v>
                </c:pt>
                <c:pt idx="11">
                  <c:v>32126</c:v>
                </c:pt>
                <c:pt idx="12">
                  <c:v>32157</c:v>
                </c:pt>
                <c:pt idx="13">
                  <c:v>32188</c:v>
                </c:pt>
                <c:pt idx="14">
                  <c:v>32217</c:v>
                </c:pt>
                <c:pt idx="15">
                  <c:v>32248</c:v>
                </c:pt>
                <c:pt idx="16">
                  <c:v>32278</c:v>
                </c:pt>
                <c:pt idx="17">
                  <c:v>32309</c:v>
                </c:pt>
                <c:pt idx="18">
                  <c:v>32339</c:v>
                </c:pt>
                <c:pt idx="19">
                  <c:v>32370</c:v>
                </c:pt>
                <c:pt idx="20">
                  <c:v>32401</c:v>
                </c:pt>
                <c:pt idx="21">
                  <c:v>32431</c:v>
                </c:pt>
                <c:pt idx="22">
                  <c:v>32462</c:v>
                </c:pt>
                <c:pt idx="23">
                  <c:v>32492</c:v>
                </c:pt>
                <c:pt idx="24">
                  <c:v>32523</c:v>
                </c:pt>
                <c:pt idx="25">
                  <c:v>32554</c:v>
                </c:pt>
                <c:pt idx="26">
                  <c:v>32582</c:v>
                </c:pt>
                <c:pt idx="27">
                  <c:v>32613</c:v>
                </c:pt>
                <c:pt idx="28">
                  <c:v>32643</c:v>
                </c:pt>
                <c:pt idx="29">
                  <c:v>32674</c:v>
                </c:pt>
                <c:pt idx="30">
                  <c:v>32704</c:v>
                </c:pt>
                <c:pt idx="31">
                  <c:v>32735</c:v>
                </c:pt>
                <c:pt idx="32">
                  <c:v>32766</c:v>
                </c:pt>
                <c:pt idx="33">
                  <c:v>32796</c:v>
                </c:pt>
                <c:pt idx="34">
                  <c:v>32827</c:v>
                </c:pt>
                <c:pt idx="35">
                  <c:v>32857</c:v>
                </c:pt>
                <c:pt idx="36">
                  <c:v>32888</c:v>
                </c:pt>
                <c:pt idx="37">
                  <c:v>32919</c:v>
                </c:pt>
                <c:pt idx="38">
                  <c:v>32947</c:v>
                </c:pt>
                <c:pt idx="39">
                  <c:v>32978</c:v>
                </c:pt>
                <c:pt idx="40">
                  <c:v>33008</c:v>
                </c:pt>
                <c:pt idx="41">
                  <c:v>33039</c:v>
                </c:pt>
                <c:pt idx="42">
                  <c:v>33069</c:v>
                </c:pt>
                <c:pt idx="43">
                  <c:v>33100</c:v>
                </c:pt>
                <c:pt idx="44">
                  <c:v>33131</c:v>
                </c:pt>
                <c:pt idx="45">
                  <c:v>33161</c:v>
                </c:pt>
                <c:pt idx="46">
                  <c:v>33192</c:v>
                </c:pt>
                <c:pt idx="47">
                  <c:v>33222</c:v>
                </c:pt>
                <c:pt idx="48">
                  <c:v>33253</c:v>
                </c:pt>
                <c:pt idx="49">
                  <c:v>33284</c:v>
                </c:pt>
                <c:pt idx="50">
                  <c:v>33312</c:v>
                </c:pt>
                <c:pt idx="51">
                  <c:v>33343</c:v>
                </c:pt>
                <c:pt idx="52">
                  <c:v>33373</c:v>
                </c:pt>
                <c:pt idx="53">
                  <c:v>33404</c:v>
                </c:pt>
                <c:pt idx="54">
                  <c:v>33434</c:v>
                </c:pt>
                <c:pt idx="55">
                  <c:v>33465</c:v>
                </c:pt>
                <c:pt idx="56">
                  <c:v>33496</c:v>
                </c:pt>
                <c:pt idx="57">
                  <c:v>33526</c:v>
                </c:pt>
                <c:pt idx="58">
                  <c:v>33557</c:v>
                </c:pt>
                <c:pt idx="59">
                  <c:v>33587</c:v>
                </c:pt>
                <c:pt idx="60">
                  <c:v>33618</c:v>
                </c:pt>
                <c:pt idx="61">
                  <c:v>33649</c:v>
                </c:pt>
                <c:pt idx="62">
                  <c:v>33678</c:v>
                </c:pt>
                <c:pt idx="63">
                  <c:v>33709</c:v>
                </c:pt>
                <c:pt idx="64">
                  <c:v>33739</c:v>
                </c:pt>
                <c:pt idx="65">
                  <c:v>33770</c:v>
                </c:pt>
                <c:pt idx="66">
                  <c:v>33800</c:v>
                </c:pt>
                <c:pt idx="67">
                  <c:v>33831</c:v>
                </c:pt>
                <c:pt idx="68">
                  <c:v>33862</c:v>
                </c:pt>
                <c:pt idx="69">
                  <c:v>33892</c:v>
                </c:pt>
                <c:pt idx="70">
                  <c:v>33923</c:v>
                </c:pt>
                <c:pt idx="71">
                  <c:v>33953</c:v>
                </c:pt>
                <c:pt idx="72">
                  <c:v>33984</c:v>
                </c:pt>
                <c:pt idx="73">
                  <c:v>34015</c:v>
                </c:pt>
                <c:pt idx="74">
                  <c:v>34043</c:v>
                </c:pt>
                <c:pt idx="75">
                  <c:v>34074</c:v>
                </c:pt>
                <c:pt idx="76">
                  <c:v>34104</c:v>
                </c:pt>
                <c:pt idx="77">
                  <c:v>34135</c:v>
                </c:pt>
                <c:pt idx="78">
                  <c:v>34165</c:v>
                </c:pt>
                <c:pt idx="79">
                  <c:v>34196</c:v>
                </c:pt>
                <c:pt idx="80">
                  <c:v>34227</c:v>
                </c:pt>
                <c:pt idx="81">
                  <c:v>34257</c:v>
                </c:pt>
                <c:pt idx="82">
                  <c:v>34288</c:v>
                </c:pt>
                <c:pt idx="83">
                  <c:v>34318</c:v>
                </c:pt>
                <c:pt idx="84">
                  <c:v>34349</c:v>
                </c:pt>
                <c:pt idx="85">
                  <c:v>34380</c:v>
                </c:pt>
                <c:pt idx="86">
                  <c:v>34408</c:v>
                </c:pt>
                <c:pt idx="87">
                  <c:v>34439</c:v>
                </c:pt>
                <c:pt idx="88">
                  <c:v>34469</c:v>
                </c:pt>
                <c:pt idx="89">
                  <c:v>34500</c:v>
                </c:pt>
                <c:pt idx="90">
                  <c:v>34530</c:v>
                </c:pt>
                <c:pt idx="91">
                  <c:v>34561</c:v>
                </c:pt>
                <c:pt idx="92">
                  <c:v>34592</c:v>
                </c:pt>
                <c:pt idx="93">
                  <c:v>34622</c:v>
                </c:pt>
                <c:pt idx="94">
                  <c:v>34653</c:v>
                </c:pt>
                <c:pt idx="95">
                  <c:v>34683</c:v>
                </c:pt>
                <c:pt idx="96">
                  <c:v>34714</c:v>
                </c:pt>
                <c:pt idx="97">
                  <c:v>34745</c:v>
                </c:pt>
                <c:pt idx="98">
                  <c:v>34773</c:v>
                </c:pt>
                <c:pt idx="99">
                  <c:v>34804</c:v>
                </c:pt>
                <c:pt idx="100">
                  <c:v>34834</c:v>
                </c:pt>
                <c:pt idx="101">
                  <c:v>34865</c:v>
                </c:pt>
                <c:pt idx="102">
                  <c:v>34895</c:v>
                </c:pt>
                <c:pt idx="103">
                  <c:v>34926</c:v>
                </c:pt>
                <c:pt idx="104">
                  <c:v>34957</c:v>
                </c:pt>
                <c:pt idx="105">
                  <c:v>34987</c:v>
                </c:pt>
                <c:pt idx="106">
                  <c:v>35018</c:v>
                </c:pt>
                <c:pt idx="107">
                  <c:v>35048</c:v>
                </c:pt>
                <c:pt idx="108">
                  <c:v>35079</c:v>
                </c:pt>
                <c:pt idx="109">
                  <c:v>35110</c:v>
                </c:pt>
                <c:pt idx="110">
                  <c:v>35139</c:v>
                </c:pt>
                <c:pt idx="111">
                  <c:v>35170</c:v>
                </c:pt>
                <c:pt idx="112">
                  <c:v>35200</c:v>
                </c:pt>
                <c:pt idx="113">
                  <c:v>35231</c:v>
                </c:pt>
                <c:pt idx="114">
                  <c:v>35261</c:v>
                </c:pt>
                <c:pt idx="115">
                  <c:v>35292</c:v>
                </c:pt>
                <c:pt idx="116">
                  <c:v>35323</c:v>
                </c:pt>
                <c:pt idx="117">
                  <c:v>35353</c:v>
                </c:pt>
                <c:pt idx="118">
                  <c:v>35384</c:v>
                </c:pt>
                <c:pt idx="119">
                  <c:v>35414</c:v>
                </c:pt>
                <c:pt idx="120">
                  <c:v>35445</c:v>
                </c:pt>
                <c:pt idx="121">
                  <c:v>35476</c:v>
                </c:pt>
                <c:pt idx="122">
                  <c:v>35504</c:v>
                </c:pt>
                <c:pt idx="123">
                  <c:v>35535</c:v>
                </c:pt>
                <c:pt idx="124">
                  <c:v>35565</c:v>
                </c:pt>
                <c:pt idx="125">
                  <c:v>35596</c:v>
                </c:pt>
                <c:pt idx="126">
                  <c:v>35626</c:v>
                </c:pt>
                <c:pt idx="127">
                  <c:v>35657</c:v>
                </c:pt>
                <c:pt idx="128">
                  <c:v>35688</c:v>
                </c:pt>
                <c:pt idx="129">
                  <c:v>35718</c:v>
                </c:pt>
                <c:pt idx="130">
                  <c:v>35749</c:v>
                </c:pt>
                <c:pt idx="131">
                  <c:v>35779</c:v>
                </c:pt>
                <c:pt idx="132">
                  <c:v>35810</c:v>
                </c:pt>
                <c:pt idx="133">
                  <c:v>35841</c:v>
                </c:pt>
                <c:pt idx="134">
                  <c:v>35869</c:v>
                </c:pt>
                <c:pt idx="135">
                  <c:v>35900</c:v>
                </c:pt>
                <c:pt idx="136">
                  <c:v>35930</c:v>
                </c:pt>
                <c:pt idx="137">
                  <c:v>35961</c:v>
                </c:pt>
                <c:pt idx="138">
                  <c:v>35991</c:v>
                </c:pt>
                <c:pt idx="139">
                  <c:v>36022</c:v>
                </c:pt>
                <c:pt idx="140">
                  <c:v>36053</c:v>
                </c:pt>
                <c:pt idx="141">
                  <c:v>36083</c:v>
                </c:pt>
                <c:pt idx="142">
                  <c:v>36114</c:v>
                </c:pt>
                <c:pt idx="143">
                  <c:v>36144</c:v>
                </c:pt>
                <c:pt idx="144">
                  <c:v>36175</c:v>
                </c:pt>
                <c:pt idx="145">
                  <c:v>36206</c:v>
                </c:pt>
                <c:pt idx="146">
                  <c:v>36234</c:v>
                </c:pt>
                <c:pt idx="147">
                  <c:v>36265</c:v>
                </c:pt>
                <c:pt idx="148">
                  <c:v>36295</c:v>
                </c:pt>
                <c:pt idx="149">
                  <c:v>36326</c:v>
                </c:pt>
                <c:pt idx="150">
                  <c:v>36356</c:v>
                </c:pt>
                <c:pt idx="151">
                  <c:v>36387</c:v>
                </c:pt>
                <c:pt idx="152">
                  <c:v>36418</c:v>
                </c:pt>
                <c:pt idx="153">
                  <c:v>36448</c:v>
                </c:pt>
                <c:pt idx="154">
                  <c:v>36479</c:v>
                </c:pt>
                <c:pt idx="155">
                  <c:v>36509</c:v>
                </c:pt>
                <c:pt idx="156">
                  <c:v>36540</c:v>
                </c:pt>
                <c:pt idx="157">
                  <c:v>36571</c:v>
                </c:pt>
                <c:pt idx="158">
                  <c:v>36600</c:v>
                </c:pt>
                <c:pt idx="159">
                  <c:v>36631</c:v>
                </c:pt>
                <c:pt idx="160">
                  <c:v>36661</c:v>
                </c:pt>
                <c:pt idx="161">
                  <c:v>36692</c:v>
                </c:pt>
                <c:pt idx="162">
                  <c:v>36722</c:v>
                </c:pt>
                <c:pt idx="163">
                  <c:v>36753</c:v>
                </c:pt>
                <c:pt idx="164">
                  <c:v>36784</c:v>
                </c:pt>
                <c:pt idx="165">
                  <c:v>36814</c:v>
                </c:pt>
                <c:pt idx="166">
                  <c:v>36845</c:v>
                </c:pt>
                <c:pt idx="167">
                  <c:v>36875</c:v>
                </c:pt>
                <c:pt idx="168">
                  <c:v>36906</c:v>
                </c:pt>
                <c:pt idx="169">
                  <c:v>36937</c:v>
                </c:pt>
                <c:pt idx="170">
                  <c:v>36965</c:v>
                </c:pt>
                <c:pt idx="171">
                  <c:v>36996</c:v>
                </c:pt>
                <c:pt idx="172">
                  <c:v>37026</c:v>
                </c:pt>
                <c:pt idx="173">
                  <c:v>37057</c:v>
                </c:pt>
                <c:pt idx="174">
                  <c:v>37087</c:v>
                </c:pt>
                <c:pt idx="175">
                  <c:v>37118</c:v>
                </c:pt>
                <c:pt idx="176">
                  <c:v>37149</c:v>
                </c:pt>
                <c:pt idx="177">
                  <c:v>37179</c:v>
                </c:pt>
                <c:pt idx="178">
                  <c:v>37210</c:v>
                </c:pt>
                <c:pt idx="179">
                  <c:v>37240</c:v>
                </c:pt>
                <c:pt idx="180">
                  <c:v>37271</c:v>
                </c:pt>
                <c:pt idx="181">
                  <c:v>37302</c:v>
                </c:pt>
                <c:pt idx="182">
                  <c:v>37330</c:v>
                </c:pt>
                <c:pt idx="183">
                  <c:v>37361</c:v>
                </c:pt>
                <c:pt idx="184">
                  <c:v>37391</c:v>
                </c:pt>
                <c:pt idx="185">
                  <c:v>37422</c:v>
                </c:pt>
                <c:pt idx="186">
                  <c:v>37452</c:v>
                </c:pt>
                <c:pt idx="187">
                  <c:v>37483</c:v>
                </c:pt>
                <c:pt idx="188">
                  <c:v>37514</c:v>
                </c:pt>
                <c:pt idx="189">
                  <c:v>37544</c:v>
                </c:pt>
                <c:pt idx="190">
                  <c:v>37575</c:v>
                </c:pt>
                <c:pt idx="191">
                  <c:v>37605</c:v>
                </c:pt>
                <c:pt idx="192">
                  <c:v>37636</c:v>
                </c:pt>
                <c:pt idx="193">
                  <c:v>37667</c:v>
                </c:pt>
                <c:pt idx="194">
                  <c:v>37695</c:v>
                </c:pt>
                <c:pt idx="195">
                  <c:v>37726</c:v>
                </c:pt>
                <c:pt idx="196">
                  <c:v>37756</c:v>
                </c:pt>
                <c:pt idx="197">
                  <c:v>37787</c:v>
                </c:pt>
                <c:pt idx="198">
                  <c:v>37817</c:v>
                </c:pt>
                <c:pt idx="199">
                  <c:v>37848</c:v>
                </c:pt>
                <c:pt idx="200">
                  <c:v>37879</c:v>
                </c:pt>
                <c:pt idx="201">
                  <c:v>37909</c:v>
                </c:pt>
                <c:pt idx="202">
                  <c:v>37940</c:v>
                </c:pt>
                <c:pt idx="203">
                  <c:v>37970</c:v>
                </c:pt>
                <c:pt idx="204">
                  <c:v>38001</c:v>
                </c:pt>
                <c:pt idx="205">
                  <c:v>38032</c:v>
                </c:pt>
                <c:pt idx="206">
                  <c:v>38061</c:v>
                </c:pt>
                <c:pt idx="207">
                  <c:v>38092</c:v>
                </c:pt>
                <c:pt idx="208">
                  <c:v>38122</c:v>
                </c:pt>
                <c:pt idx="209">
                  <c:v>38153</c:v>
                </c:pt>
                <c:pt idx="210">
                  <c:v>38183</c:v>
                </c:pt>
                <c:pt idx="211">
                  <c:v>38214</c:v>
                </c:pt>
                <c:pt idx="212">
                  <c:v>38245</c:v>
                </c:pt>
                <c:pt idx="213">
                  <c:v>38275</c:v>
                </c:pt>
                <c:pt idx="214">
                  <c:v>38306</c:v>
                </c:pt>
                <c:pt idx="215">
                  <c:v>38336</c:v>
                </c:pt>
                <c:pt idx="216">
                  <c:v>38367</c:v>
                </c:pt>
                <c:pt idx="217">
                  <c:v>38398</c:v>
                </c:pt>
                <c:pt idx="218">
                  <c:v>38426</c:v>
                </c:pt>
                <c:pt idx="219">
                  <c:v>38457</c:v>
                </c:pt>
                <c:pt idx="220">
                  <c:v>38487</c:v>
                </c:pt>
                <c:pt idx="221">
                  <c:v>38518</c:v>
                </c:pt>
                <c:pt idx="222">
                  <c:v>38548</c:v>
                </c:pt>
                <c:pt idx="223">
                  <c:v>38579</c:v>
                </c:pt>
                <c:pt idx="224">
                  <c:v>38610</c:v>
                </c:pt>
                <c:pt idx="225">
                  <c:v>38640</c:v>
                </c:pt>
                <c:pt idx="226">
                  <c:v>38671</c:v>
                </c:pt>
                <c:pt idx="227">
                  <c:v>38701</c:v>
                </c:pt>
                <c:pt idx="228">
                  <c:v>38732</c:v>
                </c:pt>
                <c:pt idx="229">
                  <c:v>38763</c:v>
                </c:pt>
                <c:pt idx="230">
                  <c:v>38791</c:v>
                </c:pt>
                <c:pt idx="231">
                  <c:v>38822</c:v>
                </c:pt>
                <c:pt idx="232">
                  <c:v>38852</c:v>
                </c:pt>
                <c:pt idx="233">
                  <c:v>38883</c:v>
                </c:pt>
                <c:pt idx="234">
                  <c:v>38913</c:v>
                </c:pt>
                <c:pt idx="235">
                  <c:v>38944</c:v>
                </c:pt>
                <c:pt idx="236">
                  <c:v>38975</c:v>
                </c:pt>
                <c:pt idx="237">
                  <c:v>39005</c:v>
                </c:pt>
                <c:pt idx="238">
                  <c:v>39036</c:v>
                </c:pt>
                <c:pt idx="239">
                  <c:v>39066</c:v>
                </c:pt>
                <c:pt idx="240">
                  <c:v>39097</c:v>
                </c:pt>
                <c:pt idx="241">
                  <c:v>39128</c:v>
                </c:pt>
                <c:pt idx="242">
                  <c:v>39156</c:v>
                </c:pt>
                <c:pt idx="243">
                  <c:v>39187</c:v>
                </c:pt>
                <c:pt idx="244">
                  <c:v>39217</c:v>
                </c:pt>
                <c:pt idx="245">
                  <c:v>39248</c:v>
                </c:pt>
                <c:pt idx="246">
                  <c:v>39278</c:v>
                </c:pt>
                <c:pt idx="247">
                  <c:v>39309</c:v>
                </c:pt>
                <c:pt idx="248">
                  <c:v>39340</c:v>
                </c:pt>
                <c:pt idx="249">
                  <c:v>39370</c:v>
                </c:pt>
                <c:pt idx="250">
                  <c:v>39401</c:v>
                </c:pt>
                <c:pt idx="251">
                  <c:v>39431</c:v>
                </c:pt>
                <c:pt idx="252">
                  <c:v>39462</c:v>
                </c:pt>
                <c:pt idx="253">
                  <c:v>39493</c:v>
                </c:pt>
                <c:pt idx="254">
                  <c:v>39522</c:v>
                </c:pt>
                <c:pt idx="255">
                  <c:v>39553</c:v>
                </c:pt>
                <c:pt idx="256">
                  <c:v>39583</c:v>
                </c:pt>
                <c:pt idx="257">
                  <c:v>39614</c:v>
                </c:pt>
                <c:pt idx="258">
                  <c:v>39644</c:v>
                </c:pt>
                <c:pt idx="259">
                  <c:v>39675</c:v>
                </c:pt>
                <c:pt idx="260">
                  <c:v>39706</c:v>
                </c:pt>
                <c:pt idx="261">
                  <c:v>39736</c:v>
                </c:pt>
                <c:pt idx="262">
                  <c:v>39767</c:v>
                </c:pt>
                <c:pt idx="263">
                  <c:v>39797</c:v>
                </c:pt>
                <c:pt idx="264">
                  <c:v>39828</c:v>
                </c:pt>
                <c:pt idx="265">
                  <c:v>39859</c:v>
                </c:pt>
                <c:pt idx="266">
                  <c:v>39887</c:v>
                </c:pt>
                <c:pt idx="267">
                  <c:v>39918</c:v>
                </c:pt>
                <c:pt idx="268">
                  <c:v>39948</c:v>
                </c:pt>
                <c:pt idx="269">
                  <c:v>39979</c:v>
                </c:pt>
                <c:pt idx="270">
                  <c:v>40009</c:v>
                </c:pt>
                <c:pt idx="271">
                  <c:v>40040</c:v>
                </c:pt>
                <c:pt idx="272">
                  <c:v>40071</c:v>
                </c:pt>
                <c:pt idx="273">
                  <c:v>40101</c:v>
                </c:pt>
                <c:pt idx="274">
                  <c:v>40132</c:v>
                </c:pt>
                <c:pt idx="275">
                  <c:v>40162</c:v>
                </c:pt>
                <c:pt idx="276">
                  <c:v>40193</c:v>
                </c:pt>
                <c:pt idx="277">
                  <c:v>40224</c:v>
                </c:pt>
                <c:pt idx="278">
                  <c:v>40252</c:v>
                </c:pt>
                <c:pt idx="279">
                  <c:v>40283</c:v>
                </c:pt>
                <c:pt idx="280">
                  <c:v>40313</c:v>
                </c:pt>
                <c:pt idx="281">
                  <c:v>40344</c:v>
                </c:pt>
                <c:pt idx="282">
                  <c:v>40374</c:v>
                </c:pt>
                <c:pt idx="283">
                  <c:v>40405</c:v>
                </c:pt>
                <c:pt idx="284">
                  <c:v>40436</c:v>
                </c:pt>
                <c:pt idx="285">
                  <c:v>40466</c:v>
                </c:pt>
                <c:pt idx="286">
                  <c:v>40497</c:v>
                </c:pt>
                <c:pt idx="287">
                  <c:v>40527</c:v>
                </c:pt>
                <c:pt idx="288">
                  <c:v>40558</c:v>
                </c:pt>
                <c:pt idx="289">
                  <c:v>40589</c:v>
                </c:pt>
                <c:pt idx="290">
                  <c:v>40617</c:v>
                </c:pt>
                <c:pt idx="291">
                  <c:v>40648</c:v>
                </c:pt>
                <c:pt idx="292">
                  <c:v>40678</c:v>
                </c:pt>
                <c:pt idx="293">
                  <c:v>40709</c:v>
                </c:pt>
                <c:pt idx="294">
                  <c:v>40739</c:v>
                </c:pt>
                <c:pt idx="295">
                  <c:v>40770</c:v>
                </c:pt>
                <c:pt idx="296">
                  <c:v>40801</c:v>
                </c:pt>
                <c:pt idx="297">
                  <c:v>40831</c:v>
                </c:pt>
                <c:pt idx="298">
                  <c:v>40862</c:v>
                </c:pt>
                <c:pt idx="299">
                  <c:v>40892</c:v>
                </c:pt>
                <c:pt idx="300">
                  <c:v>40923</c:v>
                </c:pt>
                <c:pt idx="301">
                  <c:v>40954</c:v>
                </c:pt>
                <c:pt idx="302">
                  <c:v>40983</c:v>
                </c:pt>
                <c:pt idx="303">
                  <c:v>41014</c:v>
                </c:pt>
                <c:pt idx="304">
                  <c:v>41044</c:v>
                </c:pt>
                <c:pt idx="305">
                  <c:v>41075</c:v>
                </c:pt>
                <c:pt idx="306">
                  <c:v>41105</c:v>
                </c:pt>
                <c:pt idx="307">
                  <c:v>41136</c:v>
                </c:pt>
                <c:pt idx="308">
                  <c:v>41167</c:v>
                </c:pt>
                <c:pt idx="309">
                  <c:v>41197</c:v>
                </c:pt>
                <c:pt idx="310">
                  <c:v>41228</c:v>
                </c:pt>
                <c:pt idx="311">
                  <c:v>41258</c:v>
                </c:pt>
              </c:numCache>
            </c:numRef>
          </c:xVal>
          <c:yVal>
            <c:numRef>
              <c:f>Odbery_HPV_4410_pravostranna!$B$2:$B$1000</c:f>
              <c:numCache>
                <c:formatCode>General</c:formatCode>
                <c:ptCount val="999"/>
                <c:pt idx="0">
                  <c:v>89.56839904420552</c:v>
                </c:pt>
                <c:pt idx="1">
                  <c:v>97.718253968253975</c:v>
                </c:pt>
                <c:pt idx="2">
                  <c:v>96.251493428912781</c:v>
                </c:pt>
                <c:pt idx="3">
                  <c:v>136.45833333333334</c:v>
                </c:pt>
                <c:pt idx="4">
                  <c:v>131.16039426523301</c:v>
                </c:pt>
                <c:pt idx="5">
                  <c:v>121.141975308642</c:v>
                </c:pt>
                <c:pt idx="6">
                  <c:v>109.09498207885305</c:v>
                </c:pt>
                <c:pt idx="7">
                  <c:v>89.344384707287944</c:v>
                </c:pt>
                <c:pt idx="8">
                  <c:v>95.679012345679013</c:v>
                </c:pt>
                <c:pt idx="9">
                  <c:v>95.168757467144573</c:v>
                </c:pt>
                <c:pt idx="10">
                  <c:v>94.05864197530866</c:v>
                </c:pt>
                <c:pt idx="11">
                  <c:v>93.862007168458788</c:v>
                </c:pt>
                <c:pt idx="12">
                  <c:v>120.48237753882917</c:v>
                </c:pt>
                <c:pt idx="13">
                  <c:v>128.63186462324393</c:v>
                </c:pt>
                <c:pt idx="14">
                  <c:v>126.53076463560338</c:v>
                </c:pt>
                <c:pt idx="15">
                  <c:v>93.287037037037024</c:v>
                </c:pt>
                <c:pt idx="16">
                  <c:v>130.18966547192358</c:v>
                </c:pt>
                <c:pt idx="17">
                  <c:v>133.41049382716051</c:v>
                </c:pt>
                <c:pt idx="18">
                  <c:v>124.21594982078855</c:v>
                </c:pt>
                <c:pt idx="19">
                  <c:v>125.70937873357231</c:v>
                </c:pt>
                <c:pt idx="20">
                  <c:v>127.35339506172839</c:v>
                </c:pt>
                <c:pt idx="21">
                  <c:v>121.602449223417</c:v>
                </c:pt>
                <c:pt idx="22">
                  <c:v>131.79012345679013</c:v>
                </c:pt>
                <c:pt idx="23">
                  <c:v>125.00000000000003</c:v>
                </c:pt>
                <c:pt idx="24">
                  <c:v>133.02718040621266</c:v>
                </c:pt>
                <c:pt idx="25">
                  <c:v>134.09391534391534</c:v>
                </c:pt>
                <c:pt idx="26">
                  <c:v>136.05137395459977</c:v>
                </c:pt>
                <c:pt idx="27">
                  <c:v>129.70679012345684</c:v>
                </c:pt>
                <c:pt idx="28">
                  <c:v>137.32078853046593</c:v>
                </c:pt>
                <c:pt idx="29">
                  <c:v>153.85802469135808</c:v>
                </c:pt>
                <c:pt idx="30">
                  <c:v>134.78195937873357</c:v>
                </c:pt>
                <c:pt idx="31">
                  <c:v>127.9121863799283</c:v>
                </c:pt>
                <c:pt idx="32">
                  <c:v>146.87500000000006</c:v>
                </c:pt>
                <c:pt idx="33">
                  <c:v>130.45101553166069</c:v>
                </c:pt>
                <c:pt idx="34">
                  <c:v>137.88580246913585</c:v>
                </c:pt>
                <c:pt idx="35">
                  <c:v>145.31063321385901</c:v>
                </c:pt>
                <c:pt idx="36">
                  <c:v>169.16816009557945</c:v>
                </c:pt>
                <c:pt idx="37">
                  <c:v>159.72222222222223</c:v>
                </c:pt>
                <c:pt idx="38">
                  <c:v>141.57706093189967</c:v>
                </c:pt>
                <c:pt idx="39">
                  <c:v>144.59876543209876</c:v>
                </c:pt>
                <c:pt idx="40">
                  <c:v>142.88381123058545</c:v>
                </c:pt>
                <c:pt idx="41">
                  <c:v>144.59876543209876</c:v>
                </c:pt>
                <c:pt idx="42">
                  <c:v>142.84647550776586</c:v>
                </c:pt>
                <c:pt idx="43">
                  <c:v>140.34498207885306</c:v>
                </c:pt>
                <c:pt idx="44">
                  <c:v>131.8287037037037</c:v>
                </c:pt>
                <c:pt idx="45">
                  <c:v>124.5146356033453</c:v>
                </c:pt>
                <c:pt idx="46">
                  <c:v>142.16820987654322</c:v>
                </c:pt>
                <c:pt idx="47">
                  <c:v>134.44593787335725</c:v>
                </c:pt>
                <c:pt idx="48">
                  <c:v>109.76702508960574</c:v>
                </c:pt>
                <c:pt idx="49">
                  <c:v>150.29761904761901</c:v>
                </c:pt>
                <c:pt idx="50">
                  <c:v>132.98984468339307</c:v>
                </c:pt>
                <c:pt idx="51">
                  <c:v>106.94444444444444</c:v>
                </c:pt>
                <c:pt idx="52">
                  <c:v>112.49253285543608</c:v>
                </c:pt>
                <c:pt idx="53">
                  <c:v>114.23611111111111</c:v>
                </c:pt>
                <c:pt idx="54">
                  <c:v>106.81750298685785</c:v>
                </c:pt>
                <c:pt idx="55">
                  <c:v>105.02538829151733</c:v>
                </c:pt>
                <c:pt idx="56">
                  <c:v>110.37808641975309</c:v>
                </c:pt>
                <c:pt idx="57">
                  <c:v>107.90023894862604</c:v>
                </c:pt>
                <c:pt idx="58">
                  <c:v>148.34104938271605</c:v>
                </c:pt>
                <c:pt idx="59">
                  <c:v>101.44115890083631</c:v>
                </c:pt>
                <c:pt idx="60">
                  <c:v>108.46027479091997</c:v>
                </c:pt>
                <c:pt idx="61">
                  <c:v>112.22860791826311</c:v>
                </c:pt>
                <c:pt idx="62">
                  <c:v>123.54390681003586</c:v>
                </c:pt>
                <c:pt idx="63">
                  <c:v>119.17438271604939</c:v>
                </c:pt>
                <c:pt idx="64">
                  <c:v>120.66905615292713</c:v>
                </c:pt>
                <c:pt idx="65">
                  <c:v>128.04783950617283</c:v>
                </c:pt>
                <c:pt idx="66">
                  <c:v>119.77299880525688</c:v>
                </c:pt>
                <c:pt idx="67">
                  <c:v>124.85065710872165</c:v>
                </c:pt>
                <c:pt idx="68">
                  <c:v>128.54938271604937</c:v>
                </c:pt>
                <c:pt idx="69">
                  <c:v>118.3169056152927</c:v>
                </c:pt>
                <c:pt idx="70">
                  <c:v>127.00617283950618</c:v>
                </c:pt>
                <c:pt idx="71">
                  <c:v>125.78405017921146</c:v>
                </c:pt>
                <c:pt idx="72">
                  <c:v>126.68010752688173</c:v>
                </c:pt>
                <c:pt idx="73">
                  <c:v>126.15740740740742</c:v>
                </c:pt>
                <c:pt idx="74">
                  <c:v>105.43608124253285</c:v>
                </c:pt>
                <c:pt idx="75">
                  <c:v>108.56481481481481</c:v>
                </c:pt>
                <c:pt idx="76">
                  <c:v>108.83363201911588</c:v>
                </c:pt>
                <c:pt idx="77">
                  <c:v>112.46141975308643</c:v>
                </c:pt>
                <c:pt idx="78">
                  <c:v>102.6732377538829</c:v>
                </c:pt>
                <c:pt idx="79">
                  <c:v>95.392771804062122</c:v>
                </c:pt>
                <c:pt idx="80">
                  <c:v>101.08024691358025</c:v>
                </c:pt>
                <c:pt idx="81">
                  <c:v>99.313022700119461</c:v>
                </c:pt>
                <c:pt idx="82">
                  <c:v>97.067901234567913</c:v>
                </c:pt>
                <c:pt idx="83">
                  <c:v>86.133512544802869</c:v>
                </c:pt>
                <c:pt idx="84">
                  <c:v>105.51075268817206</c:v>
                </c:pt>
                <c:pt idx="85">
                  <c:v>107.10152116402116</c:v>
                </c:pt>
                <c:pt idx="86">
                  <c:v>101.6278375149343</c:v>
                </c:pt>
                <c:pt idx="87">
                  <c:v>99.729938271604937</c:v>
                </c:pt>
                <c:pt idx="88">
                  <c:v>104.0546594982079</c:v>
                </c:pt>
                <c:pt idx="89">
                  <c:v>110.57098765432096</c:v>
                </c:pt>
                <c:pt idx="90">
                  <c:v>105.88410991636799</c:v>
                </c:pt>
                <c:pt idx="91">
                  <c:v>107.11618876941459</c:v>
                </c:pt>
                <c:pt idx="92">
                  <c:v>107.29166666666664</c:v>
                </c:pt>
                <c:pt idx="93">
                  <c:v>103.68130227001195</c:v>
                </c:pt>
                <c:pt idx="94">
                  <c:v>107.09876543209876</c:v>
                </c:pt>
                <c:pt idx="95">
                  <c:v>103.68130227001197</c:v>
                </c:pt>
                <c:pt idx="96">
                  <c:v>242.94354838709677</c:v>
                </c:pt>
                <c:pt idx="97">
                  <c:v>268.14649470899468</c:v>
                </c:pt>
                <c:pt idx="98">
                  <c:v>274.04420549581835</c:v>
                </c:pt>
                <c:pt idx="99">
                  <c:v>301.35030864197529</c:v>
                </c:pt>
                <c:pt idx="100">
                  <c:v>306.45161290322585</c:v>
                </c:pt>
                <c:pt idx="101">
                  <c:v>312.19135802469134</c:v>
                </c:pt>
                <c:pt idx="102">
                  <c:v>299.91786140979696</c:v>
                </c:pt>
                <c:pt idx="103">
                  <c:v>290.7332735961769</c:v>
                </c:pt>
                <c:pt idx="104">
                  <c:v>281.36574074074065</c:v>
                </c:pt>
                <c:pt idx="105">
                  <c:v>289.46385902031068</c:v>
                </c:pt>
                <c:pt idx="106">
                  <c:v>271.72067901234561</c:v>
                </c:pt>
                <c:pt idx="107">
                  <c:v>267.43578255675033</c:v>
                </c:pt>
                <c:pt idx="108">
                  <c:v>275.1642771804062</c:v>
                </c:pt>
                <c:pt idx="109">
                  <c:v>285.83971902937412</c:v>
                </c:pt>
                <c:pt idx="110">
                  <c:v>287.11170848267619</c:v>
                </c:pt>
                <c:pt idx="111">
                  <c:v>305.28549382716045</c:v>
                </c:pt>
                <c:pt idx="112">
                  <c:v>305.10752688172039</c:v>
                </c:pt>
                <c:pt idx="113">
                  <c:v>318.74999999999994</c:v>
                </c:pt>
                <c:pt idx="114">
                  <c:v>311.26792114695343</c:v>
                </c:pt>
                <c:pt idx="115">
                  <c:v>290.06123058542408</c:v>
                </c:pt>
                <c:pt idx="116">
                  <c:v>279.08950617283944</c:v>
                </c:pt>
                <c:pt idx="117">
                  <c:v>280.57795698924724</c:v>
                </c:pt>
                <c:pt idx="118">
                  <c:v>260.33950617283949</c:v>
                </c:pt>
                <c:pt idx="119">
                  <c:v>231.63082437275992</c:v>
                </c:pt>
                <c:pt idx="120">
                  <c:v>238.61160282258064</c:v>
                </c:pt>
                <c:pt idx="121">
                  <c:v>245.39238384589945</c:v>
                </c:pt>
                <c:pt idx="122">
                  <c:v>274.15073066009558</c:v>
                </c:pt>
                <c:pt idx="123">
                  <c:v>264.63334490740743</c:v>
                </c:pt>
                <c:pt idx="124">
                  <c:v>285.96076650238945</c:v>
                </c:pt>
                <c:pt idx="125">
                  <c:v>279.60595293209883</c:v>
                </c:pt>
                <c:pt idx="126">
                  <c:v>291.18440748207883</c:v>
                </c:pt>
                <c:pt idx="127">
                  <c:v>296.50773484169656</c:v>
                </c:pt>
                <c:pt idx="128">
                  <c:v>276.171925154321</c:v>
                </c:pt>
                <c:pt idx="129">
                  <c:v>266.82210162783753</c:v>
                </c:pt>
                <c:pt idx="130">
                  <c:v>266.00371527777781</c:v>
                </c:pt>
                <c:pt idx="131">
                  <c:v>254.27729876045399</c:v>
                </c:pt>
                <c:pt idx="132">
                  <c:v>252.64283863500597</c:v>
                </c:pt>
                <c:pt idx="133">
                  <c:v>245.23721850198407</c:v>
                </c:pt>
                <c:pt idx="134">
                  <c:v>233.10766838410987</c:v>
                </c:pt>
                <c:pt idx="135">
                  <c:v>239.11806095679009</c:v>
                </c:pt>
                <c:pt idx="136">
                  <c:v>221.87894974611703</c:v>
                </c:pt>
                <c:pt idx="137">
                  <c:v>232.94020601851847</c:v>
                </c:pt>
                <c:pt idx="138">
                  <c:v>247.17240852747904</c:v>
                </c:pt>
                <c:pt idx="139">
                  <c:v>255.79024006869767</c:v>
                </c:pt>
                <c:pt idx="140">
                  <c:v>263.16281404320983</c:v>
                </c:pt>
                <c:pt idx="141">
                  <c:v>255.50424843189961</c:v>
                </c:pt>
                <c:pt idx="142">
                  <c:v>254.0138942901234</c:v>
                </c:pt>
                <c:pt idx="143">
                  <c:v>263.67442465651123</c:v>
                </c:pt>
                <c:pt idx="144">
                  <c:v>255.96900462962964</c:v>
                </c:pt>
                <c:pt idx="145">
                  <c:v>245.5358837632275</c:v>
                </c:pt>
                <c:pt idx="146">
                  <c:v>260.69720056750305</c:v>
                </c:pt>
                <c:pt idx="147">
                  <c:v>263.61216242283956</c:v>
                </c:pt>
                <c:pt idx="148">
                  <c:v>291.72281287335716</c:v>
                </c:pt>
                <c:pt idx="149">
                  <c:v>271.84943094135809</c:v>
                </c:pt>
                <c:pt idx="150">
                  <c:v>281.21094011350056</c:v>
                </c:pt>
                <c:pt idx="151">
                  <c:v>258.97154345878141</c:v>
                </c:pt>
                <c:pt idx="152">
                  <c:v>268.9080729166667</c:v>
                </c:pt>
                <c:pt idx="153">
                  <c:v>251.01119399641581</c:v>
                </c:pt>
                <c:pt idx="154">
                  <c:v>229.18893711419756</c:v>
                </c:pt>
                <c:pt idx="155">
                  <c:v>225.72669578853049</c:v>
                </c:pt>
                <c:pt idx="156">
                  <c:v>236.53200306152931</c:v>
                </c:pt>
                <c:pt idx="157">
                  <c:v>278.97458333333338</c:v>
                </c:pt>
                <c:pt idx="158">
                  <c:v>245.23720019414583</c:v>
                </c:pt>
                <c:pt idx="159">
                  <c:v>309.85378703703697</c:v>
                </c:pt>
                <c:pt idx="160">
                  <c:v>293.87332623954597</c:v>
                </c:pt>
                <c:pt idx="161">
                  <c:v>284.36111728395059</c:v>
                </c:pt>
                <c:pt idx="162">
                  <c:v>264.43522886798092</c:v>
                </c:pt>
                <c:pt idx="163">
                  <c:v>282.73832026583034</c:v>
                </c:pt>
                <c:pt idx="164">
                  <c:v>273.66705864197525</c:v>
                </c:pt>
                <c:pt idx="165">
                  <c:v>278.58584117383509</c:v>
                </c:pt>
                <c:pt idx="166">
                  <c:v>283.26852469135804</c:v>
                </c:pt>
                <c:pt idx="167">
                  <c:v>273.16133400537637</c:v>
                </c:pt>
                <c:pt idx="168">
                  <c:v>255.72827658303467</c:v>
                </c:pt>
                <c:pt idx="169">
                  <c:v>250.70874173280424</c:v>
                </c:pt>
                <c:pt idx="170">
                  <c:v>271.88493727598569</c:v>
                </c:pt>
                <c:pt idx="171">
                  <c:v>288.28251311728394</c:v>
                </c:pt>
                <c:pt idx="172">
                  <c:v>286.37119772998807</c:v>
                </c:pt>
                <c:pt idx="173">
                  <c:v>278.16098533950611</c:v>
                </c:pt>
                <c:pt idx="174">
                  <c:v>276.00866786140983</c:v>
                </c:pt>
                <c:pt idx="175">
                  <c:v>265.60208183990443</c:v>
                </c:pt>
                <c:pt idx="176">
                  <c:v>266.02171064814814</c:v>
                </c:pt>
                <c:pt idx="177">
                  <c:v>267.59431600955799</c:v>
                </c:pt>
                <c:pt idx="178">
                  <c:v>273.20882484567898</c:v>
                </c:pt>
                <c:pt idx="179">
                  <c:v>256.53286140979691</c:v>
                </c:pt>
                <c:pt idx="180">
                  <c:v>260.88482788231778</c:v>
                </c:pt>
                <c:pt idx="181">
                  <c:v>231.95863012566139</c:v>
                </c:pt>
                <c:pt idx="182">
                  <c:v>281.51617495519713</c:v>
                </c:pt>
                <c:pt idx="183">
                  <c:v>294.58026851851855</c:v>
                </c:pt>
                <c:pt idx="184">
                  <c:v>284.82748021206686</c:v>
                </c:pt>
                <c:pt idx="185">
                  <c:v>251.2685401234568</c:v>
                </c:pt>
                <c:pt idx="186">
                  <c:v>67.616458706690551</c:v>
                </c:pt>
                <c:pt idx="187">
                  <c:v>68.661112231182784</c:v>
                </c:pt>
                <c:pt idx="188">
                  <c:v>169.6489413580247</c:v>
                </c:pt>
                <c:pt idx="189">
                  <c:v>166.65543720131419</c:v>
                </c:pt>
                <c:pt idx="190">
                  <c:v>249.66977469135804</c:v>
                </c:pt>
                <c:pt idx="191">
                  <c:v>282.05268929211468</c:v>
                </c:pt>
                <c:pt idx="192">
                  <c:v>304.11041741338107</c:v>
                </c:pt>
                <c:pt idx="193">
                  <c:v>283.36492972883605</c:v>
                </c:pt>
                <c:pt idx="194">
                  <c:v>256.44539351851853</c:v>
                </c:pt>
                <c:pt idx="195">
                  <c:v>232.54515470679007</c:v>
                </c:pt>
                <c:pt idx="196">
                  <c:v>238.31143294504182</c:v>
                </c:pt>
                <c:pt idx="197">
                  <c:v>265.80171334876547</c:v>
                </c:pt>
                <c:pt idx="198">
                  <c:v>255.23720952807642</c:v>
                </c:pt>
                <c:pt idx="199">
                  <c:v>250.91522625448027</c:v>
                </c:pt>
                <c:pt idx="200">
                  <c:v>249.53242322530858</c:v>
                </c:pt>
                <c:pt idx="201">
                  <c:v>238.41634632616481</c:v>
                </c:pt>
                <c:pt idx="202">
                  <c:v>235.63196026234561</c:v>
                </c:pt>
                <c:pt idx="203">
                  <c:v>201.67762171445639</c:v>
                </c:pt>
                <c:pt idx="204">
                  <c:v>314.25123095878138</c:v>
                </c:pt>
                <c:pt idx="205">
                  <c:v>357.91035081417618</c:v>
                </c:pt>
                <c:pt idx="206">
                  <c:v>311.72658938172037</c:v>
                </c:pt>
                <c:pt idx="207">
                  <c:v>327.09252932098764</c:v>
                </c:pt>
                <c:pt idx="208">
                  <c:v>304.60853382616483</c:v>
                </c:pt>
                <c:pt idx="209">
                  <c:v>285.99916512345675</c:v>
                </c:pt>
                <c:pt idx="210">
                  <c:v>315.35711506869774</c:v>
                </c:pt>
                <c:pt idx="211">
                  <c:v>352.35121602449232</c:v>
                </c:pt>
                <c:pt idx="212">
                  <c:v>344.55240586419768</c:v>
                </c:pt>
                <c:pt idx="213">
                  <c:v>312.4818910543608</c:v>
                </c:pt>
                <c:pt idx="214">
                  <c:v>295.18049228395051</c:v>
                </c:pt>
                <c:pt idx="215">
                  <c:v>298.98316046893666</c:v>
                </c:pt>
                <c:pt idx="216">
                  <c:v>361.5961021505376</c:v>
                </c:pt>
                <c:pt idx="217">
                  <c:v>362.26231812169311</c:v>
                </c:pt>
                <c:pt idx="218">
                  <c:v>349.50306152927118</c:v>
                </c:pt>
                <c:pt idx="219">
                  <c:v>353.59683641975312</c:v>
                </c:pt>
                <c:pt idx="220">
                  <c:v>372.13821684587822</c:v>
                </c:pt>
                <c:pt idx="221">
                  <c:v>371.06481481481489</c:v>
                </c:pt>
                <c:pt idx="222">
                  <c:v>327.44324970131424</c:v>
                </c:pt>
                <c:pt idx="223">
                  <c:v>267.45445041816004</c:v>
                </c:pt>
                <c:pt idx="224">
                  <c:v>138.67091049382717</c:v>
                </c:pt>
                <c:pt idx="225">
                  <c:v>176.42883811230584</c:v>
                </c:pt>
                <c:pt idx="226">
                  <c:v>305.91820987654319</c:v>
                </c:pt>
                <c:pt idx="227">
                  <c:v>242.08557347670254</c:v>
                </c:pt>
                <c:pt idx="228">
                  <c:v>311.64015830346472</c:v>
                </c:pt>
                <c:pt idx="229">
                  <c:v>317.46817129629625</c:v>
                </c:pt>
                <c:pt idx="230">
                  <c:v>313.56481481481467</c:v>
                </c:pt>
                <c:pt idx="231">
                  <c:v>265.00347222222223</c:v>
                </c:pt>
                <c:pt idx="232">
                  <c:v>389.76665173237762</c:v>
                </c:pt>
                <c:pt idx="233">
                  <c:v>380.13657407407413</c:v>
                </c:pt>
                <c:pt idx="234">
                  <c:v>208.73207885304654</c:v>
                </c:pt>
                <c:pt idx="235">
                  <c:v>146.46094683393071</c:v>
                </c:pt>
                <c:pt idx="236">
                  <c:v>154.91126543209873</c:v>
                </c:pt>
                <c:pt idx="237">
                  <c:v>235.80234468339304</c:v>
                </c:pt>
                <c:pt idx="238">
                  <c:v>299.40432098765439</c:v>
                </c:pt>
                <c:pt idx="239">
                  <c:v>290.4846176821984</c:v>
                </c:pt>
                <c:pt idx="240">
                  <c:v>329.60946833930706</c:v>
                </c:pt>
                <c:pt idx="241">
                  <c:v>289.95370370370375</c:v>
                </c:pt>
                <c:pt idx="242">
                  <c:v>306.76821983273601</c:v>
                </c:pt>
                <c:pt idx="243">
                  <c:v>300.92129629629619</c:v>
                </c:pt>
                <c:pt idx="244">
                  <c:v>239.87753882915172</c:v>
                </c:pt>
                <c:pt idx="245">
                  <c:v>179.85918209876539</c:v>
                </c:pt>
                <c:pt idx="246">
                  <c:v>225.23596176821982</c:v>
                </c:pt>
                <c:pt idx="247">
                  <c:v>209.02404420549581</c:v>
                </c:pt>
                <c:pt idx="248">
                  <c:v>191.73842592592592</c:v>
                </c:pt>
                <c:pt idx="249">
                  <c:v>180.07803166069294</c:v>
                </c:pt>
                <c:pt idx="250">
                  <c:v>326.15162037037038</c:v>
                </c:pt>
                <c:pt idx="251">
                  <c:v>347.25731780167263</c:v>
                </c:pt>
                <c:pt idx="252">
                  <c:v>339.58034647550772</c:v>
                </c:pt>
                <c:pt idx="253">
                  <c:v>315.25383141762455</c:v>
                </c:pt>
                <c:pt idx="254">
                  <c:v>313.90158303464756</c:v>
                </c:pt>
                <c:pt idx="255">
                  <c:v>299.94791666666657</c:v>
                </c:pt>
                <c:pt idx="256">
                  <c:v>271.40681003584234</c:v>
                </c:pt>
                <c:pt idx="257">
                  <c:v>265.12924382716051</c:v>
                </c:pt>
                <c:pt idx="258">
                  <c:v>327.01127538829155</c:v>
                </c:pt>
                <c:pt idx="259">
                  <c:v>322.47237156511363</c:v>
                </c:pt>
                <c:pt idx="260">
                  <c:v>290.5366512345679</c:v>
                </c:pt>
                <c:pt idx="261">
                  <c:v>311.2163978494624</c:v>
                </c:pt>
                <c:pt idx="262">
                  <c:v>254.96373456790121</c:v>
                </c:pt>
                <c:pt idx="263">
                  <c:v>271.55652628434888</c:v>
                </c:pt>
                <c:pt idx="264">
                  <c:v>287.43906810035833</c:v>
                </c:pt>
                <c:pt idx="265">
                  <c:v>272.4497354497355</c:v>
                </c:pt>
                <c:pt idx="266">
                  <c:v>280.73431899641582</c:v>
                </c:pt>
                <c:pt idx="267">
                  <c:v>338.87997685185189</c:v>
                </c:pt>
                <c:pt idx="268">
                  <c:v>320.14027031063335</c:v>
                </c:pt>
                <c:pt idx="269">
                  <c:v>330.60374228395062</c:v>
                </c:pt>
                <c:pt idx="270">
                  <c:v>330.53453554360806</c:v>
                </c:pt>
                <c:pt idx="271">
                  <c:v>338.63747013142171</c:v>
                </c:pt>
                <c:pt idx="272">
                  <c:v>294.1712962962963</c:v>
                </c:pt>
                <c:pt idx="273">
                  <c:v>281.3835125448029</c:v>
                </c:pt>
                <c:pt idx="274">
                  <c:v>309.82523148148141</c:v>
                </c:pt>
                <c:pt idx="275">
                  <c:v>318.92868876941452</c:v>
                </c:pt>
                <c:pt idx="276">
                  <c:v>316.67002688172039</c:v>
                </c:pt>
                <c:pt idx="277">
                  <c:v>295.50719246031753</c:v>
                </c:pt>
                <c:pt idx="278">
                  <c:v>309.62813620071694</c:v>
                </c:pt>
                <c:pt idx="279">
                  <c:v>258.33641975308643</c:v>
                </c:pt>
                <c:pt idx="280">
                  <c:v>266.29069593787335</c:v>
                </c:pt>
                <c:pt idx="281">
                  <c:v>265.30594135802471</c:v>
                </c:pt>
                <c:pt idx="282">
                  <c:v>275.20908004778971</c:v>
                </c:pt>
                <c:pt idx="283">
                  <c:v>280.60446535244921</c:v>
                </c:pt>
                <c:pt idx="284">
                  <c:v>307.96180555555554</c:v>
                </c:pt>
                <c:pt idx="285">
                  <c:v>255.70228494623663</c:v>
                </c:pt>
                <c:pt idx="286">
                  <c:v>363.04783950617281</c:v>
                </c:pt>
                <c:pt idx="287">
                  <c:v>231.81824970131422</c:v>
                </c:pt>
                <c:pt idx="288">
                  <c:v>205.47016875746715</c:v>
                </c:pt>
                <c:pt idx="289">
                  <c:v>213.97639715608457</c:v>
                </c:pt>
                <c:pt idx="290">
                  <c:v>344.46023745519716</c:v>
                </c:pt>
                <c:pt idx="291">
                  <c:v>356.01033950617284</c:v>
                </c:pt>
                <c:pt idx="292">
                  <c:v>365.5586544205496</c:v>
                </c:pt>
                <c:pt idx="293">
                  <c:v>358.12067901234576</c:v>
                </c:pt>
                <c:pt idx="294">
                  <c:v>343.34203255675033</c:v>
                </c:pt>
                <c:pt idx="295">
                  <c:v>338.0015307646355</c:v>
                </c:pt>
                <c:pt idx="296">
                  <c:v>318.08055555555558</c:v>
                </c:pt>
                <c:pt idx="297">
                  <c:v>291.97890531660687</c:v>
                </c:pt>
                <c:pt idx="298">
                  <c:v>324.98680555555558</c:v>
                </c:pt>
                <c:pt idx="299">
                  <c:v>287.32127389486266</c:v>
                </c:pt>
                <c:pt idx="300">
                  <c:v>302.3879554958184</c:v>
                </c:pt>
                <c:pt idx="301">
                  <c:v>320.34985632183907</c:v>
                </c:pt>
                <c:pt idx="302">
                  <c:v>353.38926224611703</c:v>
                </c:pt>
                <c:pt idx="303">
                  <c:v>359.07044753086416</c:v>
                </c:pt>
                <c:pt idx="304">
                  <c:v>368.58863500597374</c:v>
                </c:pt>
                <c:pt idx="305">
                  <c:v>345.97712191358028</c:v>
                </c:pt>
                <c:pt idx="306">
                  <c:v>289.29689366786141</c:v>
                </c:pt>
                <c:pt idx="307">
                  <c:v>204.25843787335728</c:v>
                </c:pt>
                <c:pt idx="308">
                  <c:v>142.72172067901235</c:v>
                </c:pt>
                <c:pt idx="309">
                  <c:v>153.69578853046593</c:v>
                </c:pt>
                <c:pt idx="310">
                  <c:v>321.37179783950626</c:v>
                </c:pt>
                <c:pt idx="311">
                  <c:v>309.89986559139794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9704064"/>
        <c:axId val="189702144"/>
      </c:scatterChart>
      <c:valAx>
        <c:axId val="189698048"/>
        <c:scaling>
          <c:orientation val="minMax"/>
          <c:max val="42004"/>
          <c:min val="25800"/>
        </c:scaling>
        <c:delete val="0"/>
        <c:axPos val="b"/>
        <c:majorGridlines>
          <c:spPr>
            <a:ln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  <a:prstDash val="dash"/>
            </a:ln>
          </c:spPr>
        </c:majorGridlines>
        <c:title>
          <c:tx>
            <c:rich>
              <a:bodyPr/>
              <a:lstStyle/>
              <a:p>
                <a:pPr algn="ctr" rtl="0">
                  <a:defRPr/>
                </a:pPr>
                <a:r>
                  <a:rPr lang="cs-CZ"/>
                  <a:t>Rok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7982014745437801"/>
              <c:y val="0.91217788209118456"/>
            </c:manualLayout>
          </c:layout>
          <c:overlay val="0"/>
        </c:title>
        <c:numFmt formatCode="yyyy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/>
            </a:pPr>
            <a:endParaRPr lang="cs-CZ"/>
          </a:p>
        </c:txPr>
        <c:crossAx val="189699968"/>
        <c:crossesAt val="0"/>
        <c:crossBetween val="midCat"/>
        <c:majorUnit val="1440"/>
      </c:valAx>
      <c:valAx>
        <c:axId val="189699968"/>
        <c:scaling>
          <c:orientation val="minMax"/>
          <c:max val="16"/>
          <c:min val="0"/>
        </c:scaling>
        <c:delete val="0"/>
        <c:axPos val="l"/>
        <c:majorGridlines>
          <c:spPr>
            <a:ln w="12700">
              <a:prstDash val="dash"/>
            </a:ln>
          </c:spPr>
        </c:majorGridlines>
        <c:title>
          <c:tx>
            <c:rich>
              <a:bodyPr/>
              <a:lstStyle/>
              <a:p>
                <a:pPr>
                  <a:defRPr sz="1200" b="1"/>
                </a:pPr>
                <a:r>
                  <a:rPr lang="cs-CZ" sz="1200" b="1"/>
                  <a:t>Relativní</a:t>
                </a:r>
                <a:r>
                  <a:rPr lang="cs-CZ" sz="1200" b="1" baseline="0"/>
                  <a:t> kolísání HPV (m)</a:t>
                </a:r>
                <a:endParaRPr lang="en-US" sz="1200" b="1"/>
              </a:p>
            </c:rich>
          </c:tx>
          <c:layout>
            <c:manualLayout>
              <c:xMode val="edge"/>
              <c:yMode val="edge"/>
              <c:x val="1.3844444444444444E-2"/>
              <c:y val="0.2496811111111111"/>
            </c:manualLayout>
          </c:layout>
          <c:overlay val="0"/>
        </c:title>
        <c:numFmt formatCode="#,##0_ ;\-#,##0\ 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200" b="1"/>
            </a:pPr>
            <a:endParaRPr lang="cs-CZ"/>
          </a:p>
        </c:txPr>
        <c:crossAx val="189698048"/>
        <c:crosses val="autoZero"/>
        <c:crossBetween val="midCat"/>
        <c:majorUnit val="2"/>
        <c:minorUnit val="0.5"/>
      </c:valAx>
      <c:valAx>
        <c:axId val="189702144"/>
        <c:scaling>
          <c:orientation val="minMax"/>
          <c:max val="8000"/>
          <c:min val="0"/>
        </c:scaling>
        <c:delete val="0"/>
        <c:axPos val="r"/>
        <c:title>
          <c:tx>
            <c:rich>
              <a:bodyPr/>
              <a:lstStyle/>
              <a:p>
                <a:pPr>
                  <a:defRPr sz="1200" b="1"/>
                </a:pPr>
                <a:r>
                  <a:rPr lang="cs-CZ" sz="1200" b="1" i="0" baseline="0">
                    <a:effectLst/>
                  </a:rPr>
                  <a:t>Množství vody (l/s)</a:t>
                </a:r>
                <a:endParaRPr lang="cs-CZ" sz="1200" b="1">
                  <a:effectLst/>
                </a:endParaRP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 b="1"/>
            </a:pPr>
            <a:endParaRPr lang="cs-CZ"/>
          </a:p>
        </c:txPr>
        <c:crossAx val="189704064"/>
        <c:crosses val="max"/>
        <c:crossBetween val="midCat"/>
        <c:majorUnit val="1000"/>
      </c:valAx>
      <c:valAx>
        <c:axId val="189704064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189702144"/>
        <c:crosses val="autoZero"/>
        <c:crossBetween val="midCat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25329635416666668"/>
          <c:y val="2.0644166666666672E-2"/>
          <c:w val="0.6094729166666667"/>
          <c:h val="0.12329888888888886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</c:spPr>
      <c:txPr>
        <a:bodyPr/>
        <a:lstStyle/>
        <a:p>
          <a:pPr>
            <a:defRPr sz="700"/>
          </a:pPr>
          <a:endParaRPr lang="cs-CZ"/>
        </a:p>
      </c:txPr>
    </c:legend>
    <c:plotVisOnly val="0"/>
    <c:dispBlanksAs val="gap"/>
    <c:showDLblsOverMax val="0"/>
  </c:chart>
  <c:spPr>
    <a:solidFill>
      <a:schemeClr val="bg1"/>
    </a:solidFill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 pitchFamily="34" charset="0"/>
          <a:ea typeface="Calibri"/>
          <a:cs typeface="Arial" pitchFamily="34" charset="0"/>
        </a:defRPr>
      </a:pPr>
      <a:endParaRPr lang="cs-CZ"/>
    </a:p>
  </c:txPr>
  <c:externalData r:id="rId1">
    <c:autoUpdate val="0"/>
  </c:externalData>
  <c:userShapes r:id="rId2"/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418055555555562E-2"/>
          <c:y val="0.12771464201891011"/>
          <c:w val="0.79364184027777773"/>
          <c:h val="0.73433570803649562"/>
        </c:manualLayout>
      </c:layout>
      <c:scatterChart>
        <c:scatterStyle val="lineMarker"/>
        <c:varyColors val="0"/>
        <c:ser>
          <c:idx val="2"/>
          <c:order val="0"/>
          <c:tx>
            <c:strRef>
              <c:f>HPV_4521_Kosatecky!$L$1</c:f>
              <c:strCache>
                <c:ptCount val="1"/>
                <c:pt idx="0">
                  <c:v>VP7526 Hřivno (C)</c:v>
                </c:pt>
              </c:strCache>
            </c:strRef>
          </c:tx>
          <c:spPr>
            <a:ln w="28575"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HPV_4521_Kosatecky!$K$2:$K$10000</c:f>
              <c:numCache>
                <c:formatCode>m/d/yyyy</c:formatCode>
                <c:ptCount val="9999"/>
                <c:pt idx="0">
                  <c:v>34718</c:v>
                </c:pt>
                <c:pt idx="1">
                  <c:v>34719</c:v>
                </c:pt>
                <c:pt idx="2">
                  <c:v>34720</c:v>
                </c:pt>
                <c:pt idx="3">
                  <c:v>34721</c:v>
                </c:pt>
                <c:pt idx="4">
                  <c:v>34722</c:v>
                </c:pt>
                <c:pt idx="5">
                  <c:v>34723</c:v>
                </c:pt>
                <c:pt idx="6">
                  <c:v>34724</c:v>
                </c:pt>
                <c:pt idx="7">
                  <c:v>34725</c:v>
                </c:pt>
                <c:pt idx="8">
                  <c:v>34726</c:v>
                </c:pt>
                <c:pt idx="9">
                  <c:v>34727</c:v>
                </c:pt>
                <c:pt idx="10">
                  <c:v>34728</c:v>
                </c:pt>
                <c:pt idx="11">
                  <c:v>34729</c:v>
                </c:pt>
                <c:pt idx="12">
                  <c:v>34730</c:v>
                </c:pt>
                <c:pt idx="13">
                  <c:v>34731</c:v>
                </c:pt>
                <c:pt idx="14">
                  <c:v>34732</c:v>
                </c:pt>
                <c:pt idx="15">
                  <c:v>34733</c:v>
                </c:pt>
                <c:pt idx="16">
                  <c:v>34734</c:v>
                </c:pt>
                <c:pt idx="17">
                  <c:v>34735</c:v>
                </c:pt>
                <c:pt idx="18">
                  <c:v>34736</c:v>
                </c:pt>
                <c:pt idx="19">
                  <c:v>34737</c:v>
                </c:pt>
                <c:pt idx="20">
                  <c:v>34738</c:v>
                </c:pt>
                <c:pt idx="21">
                  <c:v>34739</c:v>
                </c:pt>
                <c:pt idx="22">
                  <c:v>34740</c:v>
                </c:pt>
                <c:pt idx="23">
                  <c:v>34741</c:v>
                </c:pt>
                <c:pt idx="24">
                  <c:v>34742</c:v>
                </c:pt>
                <c:pt idx="25">
                  <c:v>34743</c:v>
                </c:pt>
                <c:pt idx="26">
                  <c:v>34744</c:v>
                </c:pt>
                <c:pt idx="27">
                  <c:v>34745</c:v>
                </c:pt>
                <c:pt idx="28">
                  <c:v>34746</c:v>
                </c:pt>
                <c:pt idx="29">
                  <c:v>34747</c:v>
                </c:pt>
                <c:pt idx="30">
                  <c:v>34748</c:v>
                </c:pt>
                <c:pt idx="31">
                  <c:v>34749</c:v>
                </c:pt>
                <c:pt idx="32">
                  <c:v>34750</c:v>
                </c:pt>
                <c:pt idx="33">
                  <c:v>34751</c:v>
                </c:pt>
                <c:pt idx="34">
                  <c:v>34752</c:v>
                </c:pt>
                <c:pt idx="35">
                  <c:v>34753</c:v>
                </c:pt>
                <c:pt idx="36">
                  <c:v>34754</c:v>
                </c:pt>
                <c:pt idx="37">
                  <c:v>34755</c:v>
                </c:pt>
                <c:pt idx="38">
                  <c:v>34756</c:v>
                </c:pt>
                <c:pt idx="39">
                  <c:v>34757</c:v>
                </c:pt>
                <c:pt idx="40">
                  <c:v>34758</c:v>
                </c:pt>
                <c:pt idx="41">
                  <c:v>34759</c:v>
                </c:pt>
                <c:pt idx="42">
                  <c:v>34760</c:v>
                </c:pt>
                <c:pt idx="43">
                  <c:v>34761</c:v>
                </c:pt>
                <c:pt idx="44">
                  <c:v>34762</c:v>
                </c:pt>
                <c:pt idx="45">
                  <c:v>34763</c:v>
                </c:pt>
                <c:pt idx="46">
                  <c:v>34764</c:v>
                </c:pt>
                <c:pt idx="47">
                  <c:v>34765</c:v>
                </c:pt>
                <c:pt idx="48">
                  <c:v>34766</c:v>
                </c:pt>
                <c:pt idx="49">
                  <c:v>34767</c:v>
                </c:pt>
                <c:pt idx="50">
                  <c:v>34768</c:v>
                </c:pt>
                <c:pt idx="51">
                  <c:v>34769</c:v>
                </c:pt>
                <c:pt idx="52">
                  <c:v>34770</c:v>
                </c:pt>
                <c:pt idx="53">
                  <c:v>34771</c:v>
                </c:pt>
                <c:pt idx="54">
                  <c:v>34772</c:v>
                </c:pt>
                <c:pt idx="55">
                  <c:v>34773</c:v>
                </c:pt>
                <c:pt idx="56">
                  <c:v>34774</c:v>
                </c:pt>
                <c:pt idx="57">
                  <c:v>34775</c:v>
                </c:pt>
                <c:pt idx="58">
                  <c:v>34776</c:v>
                </c:pt>
                <c:pt idx="59">
                  <c:v>34777</c:v>
                </c:pt>
                <c:pt idx="60">
                  <c:v>34778</c:v>
                </c:pt>
                <c:pt idx="61">
                  <c:v>34779</c:v>
                </c:pt>
                <c:pt idx="62">
                  <c:v>34780</c:v>
                </c:pt>
                <c:pt idx="63">
                  <c:v>34781</c:v>
                </c:pt>
                <c:pt idx="64">
                  <c:v>34782</c:v>
                </c:pt>
                <c:pt idx="65">
                  <c:v>34783</c:v>
                </c:pt>
                <c:pt idx="66">
                  <c:v>34784</c:v>
                </c:pt>
                <c:pt idx="67">
                  <c:v>34785</c:v>
                </c:pt>
                <c:pt idx="68">
                  <c:v>34786</c:v>
                </c:pt>
                <c:pt idx="69">
                  <c:v>34787</c:v>
                </c:pt>
                <c:pt idx="70">
                  <c:v>34788</c:v>
                </c:pt>
                <c:pt idx="71">
                  <c:v>34789</c:v>
                </c:pt>
                <c:pt idx="72">
                  <c:v>34790</c:v>
                </c:pt>
                <c:pt idx="73">
                  <c:v>34791</c:v>
                </c:pt>
                <c:pt idx="74">
                  <c:v>34792</c:v>
                </c:pt>
                <c:pt idx="75">
                  <c:v>34793</c:v>
                </c:pt>
                <c:pt idx="76">
                  <c:v>34794</c:v>
                </c:pt>
                <c:pt idx="77">
                  <c:v>34795</c:v>
                </c:pt>
                <c:pt idx="78">
                  <c:v>34796</c:v>
                </c:pt>
                <c:pt idx="79">
                  <c:v>34797</c:v>
                </c:pt>
                <c:pt idx="80">
                  <c:v>34798</c:v>
                </c:pt>
                <c:pt idx="81">
                  <c:v>34799</c:v>
                </c:pt>
                <c:pt idx="82">
                  <c:v>34800</c:v>
                </c:pt>
                <c:pt idx="83">
                  <c:v>34801</c:v>
                </c:pt>
                <c:pt idx="84">
                  <c:v>34802</c:v>
                </c:pt>
                <c:pt idx="85">
                  <c:v>34803</c:v>
                </c:pt>
                <c:pt idx="86">
                  <c:v>34804</c:v>
                </c:pt>
                <c:pt idx="87">
                  <c:v>34805</c:v>
                </c:pt>
                <c:pt idx="88">
                  <c:v>34806</c:v>
                </c:pt>
                <c:pt idx="89">
                  <c:v>34807</c:v>
                </c:pt>
                <c:pt idx="90">
                  <c:v>34808</c:v>
                </c:pt>
                <c:pt idx="91">
                  <c:v>34809</c:v>
                </c:pt>
                <c:pt idx="92">
                  <c:v>34810</c:v>
                </c:pt>
                <c:pt idx="93">
                  <c:v>34811</c:v>
                </c:pt>
                <c:pt idx="94">
                  <c:v>34812</c:v>
                </c:pt>
                <c:pt idx="95">
                  <c:v>34813</c:v>
                </c:pt>
                <c:pt idx="96">
                  <c:v>34814</c:v>
                </c:pt>
                <c:pt idx="97">
                  <c:v>34815</c:v>
                </c:pt>
                <c:pt idx="98">
                  <c:v>34816</c:v>
                </c:pt>
                <c:pt idx="99">
                  <c:v>34817</c:v>
                </c:pt>
                <c:pt idx="100">
                  <c:v>34818</c:v>
                </c:pt>
                <c:pt idx="101">
                  <c:v>34819</c:v>
                </c:pt>
                <c:pt idx="102">
                  <c:v>34820</c:v>
                </c:pt>
                <c:pt idx="103">
                  <c:v>34821</c:v>
                </c:pt>
                <c:pt idx="104">
                  <c:v>34822</c:v>
                </c:pt>
                <c:pt idx="105">
                  <c:v>34823</c:v>
                </c:pt>
                <c:pt idx="106">
                  <c:v>34824</c:v>
                </c:pt>
                <c:pt idx="107">
                  <c:v>34825</c:v>
                </c:pt>
                <c:pt idx="108">
                  <c:v>34826</c:v>
                </c:pt>
                <c:pt idx="109">
                  <c:v>34827</c:v>
                </c:pt>
                <c:pt idx="110">
                  <c:v>34828</c:v>
                </c:pt>
                <c:pt idx="111">
                  <c:v>34829</c:v>
                </c:pt>
                <c:pt idx="112">
                  <c:v>34830</c:v>
                </c:pt>
                <c:pt idx="113">
                  <c:v>34831</c:v>
                </c:pt>
                <c:pt idx="114">
                  <c:v>34832</c:v>
                </c:pt>
                <c:pt idx="115">
                  <c:v>34833</c:v>
                </c:pt>
                <c:pt idx="116">
                  <c:v>34834</c:v>
                </c:pt>
                <c:pt idx="117">
                  <c:v>34835</c:v>
                </c:pt>
                <c:pt idx="118">
                  <c:v>34836</c:v>
                </c:pt>
                <c:pt idx="119">
                  <c:v>34837</c:v>
                </c:pt>
                <c:pt idx="120">
                  <c:v>34838</c:v>
                </c:pt>
                <c:pt idx="121">
                  <c:v>34839</c:v>
                </c:pt>
                <c:pt idx="122">
                  <c:v>34840</c:v>
                </c:pt>
                <c:pt idx="123">
                  <c:v>34841</c:v>
                </c:pt>
                <c:pt idx="124">
                  <c:v>34842</c:v>
                </c:pt>
                <c:pt idx="125">
                  <c:v>34843</c:v>
                </c:pt>
                <c:pt idx="126">
                  <c:v>34844</c:v>
                </c:pt>
                <c:pt idx="127">
                  <c:v>34845</c:v>
                </c:pt>
                <c:pt idx="128">
                  <c:v>34846</c:v>
                </c:pt>
                <c:pt idx="129">
                  <c:v>34847</c:v>
                </c:pt>
                <c:pt idx="130">
                  <c:v>34848</c:v>
                </c:pt>
                <c:pt idx="131">
                  <c:v>34849</c:v>
                </c:pt>
                <c:pt idx="132">
                  <c:v>34850</c:v>
                </c:pt>
                <c:pt idx="133">
                  <c:v>34851</c:v>
                </c:pt>
                <c:pt idx="134">
                  <c:v>34852</c:v>
                </c:pt>
                <c:pt idx="135">
                  <c:v>34853</c:v>
                </c:pt>
                <c:pt idx="136">
                  <c:v>34854</c:v>
                </c:pt>
                <c:pt idx="137">
                  <c:v>34855</c:v>
                </c:pt>
                <c:pt idx="138">
                  <c:v>34856</c:v>
                </c:pt>
                <c:pt idx="139">
                  <c:v>34857</c:v>
                </c:pt>
                <c:pt idx="140">
                  <c:v>34858</c:v>
                </c:pt>
                <c:pt idx="141">
                  <c:v>34859</c:v>
                </c:pt>
                <c:pt idx="142">
                  <c:v>34860</c:v>
                </c:pt>
                <c:pt idx="143">
                  <c:v>34861</c:v>
                </c:pt>
                <c:pt idx="144">
                  <c:v>34862</c:v>
                </c:pt>
                <c:pt idx="145">
                  <c:v>34863</c:v>
                </c:pt>
                <c:pt idx="146">
                  <c:v>34864</c:v>
                </c:pt>
                <c:pt idx="147">
                  <c:v>34865</c:v>
                </c:pt>
                <c:pt idx="148">
                  <c:v>34866</c:v>
                </c:pt>
                <c:pt idx="149">
                  <c:v>34867</c:v>
                </c:pt>
                <c:pt idx="150">
                  <c:v>34868</c:v>
                </c:pt>
                <c:pt idx="151">
                  <c:v>34869</c:v>
                </c:pt>
                <c:pt idx="152">
                  <c:v>34870</c:v>
                </c:pt>
                <c:pt idx="153">
                  <c:v>34871</c:v>
                </c:pt>
                <c:pt idx="154">
                  <c:v>34872</c:v>
                </c:pt>
                <c:pt idx="155">
                  <c:v>34873</c:v>
                </c:pt>
                <c:pt idx="156">
                  <c:v>34874</c:v>
                </c:pt>
                <c:pt idx="157">
                  <c:v>34875</c:v>
                </c:pt>
                <c:pt idx="158">
                  <c:v>34876</c:v>
                </c:pt>
                <c:pt idx="159">
                  <c:v>34877</c:v>
                </c:pt>
                <c:pt idx="160">
                  <c:v>34878</c:v>
                </c:pt>
                <c:pt idx="161">
                  <c:v>34879</c:v>
                </c:pt>
                <c:pt idx="162">
                  <c:v>34880</c:v>
                </c:pt>
                <c:pt idx="163">
                  <c:v>34881</c:v>
                </c:pt>
                <c:pt idx="164">
                  <c:v>34882</c:v>
                </c:pt>
                <c:pt idx="165">
                  <c:v>34883</c:v>
                </c:pt>
                <c:pt idx="166">
                  <c:v>34884</c:v>
                </c:pt>
                <c:pt idx="167">
                  <c:v>34885</c:v>
                </c:pt>
                <c:pt idx="168">
                  <c:v>34886</c:v>
                </c:pt>
                <c:pt idx="169">
                  <c:v>34887</c:v>
                </c:pt>
                <c:pt idx="170">
                  <c:v>34888</c:v>
                </c:pt>
                <c:pt idx="171">
                  <c:v>34889</c:v>
                </c:pt>
                <c:pt idx="172">
                  <c:v>34890</c:v>
                </c:pt>
                <c:pt idx="173">
                  <c:v>34891</c:v>
                </c:pt>
                <c:pt idx="174">
                  <c:v>34892</c:v>
                </c:pt>
                <c:pt idx="175">
                  <c:v>34893</c:v>
                </c:pt>
                <c:pt idx="176">
                  <c:v>34894</c:v>
                </c:pt>
                <c:pt idx="177">
                  <c:v>34895</c:v>
                </c:pt>
                <c:pt idx="178">
                  <c:v>34896</c:v>
                </c:pt>
                <c:pt idx="179">
                  <c:v>34897</c:v>
                </c:pt>
                <c:pt idx="180">
                  <c:v>34898</c:v>
                </c:pt>
                <c:pt idx="181">
                  <c:v>34899</c:v>
                </c:pt>
                <c:pt idx="182">
                  <c:v>34900</c:v>
                </c:pt>
                <c:pt idx="183">
                  <c:v>34901</c:v>
                </c:pt>
                <c:pt idx="184">
                  <c:v>34902</c:v>
                </c:pt>
                <c:pt idx="185">
                  <c:v>34903</c:v>
                </c:pt>
                <c:pt idx="186">
                  <c:v>34904</c:v>
                </c:pt>
                <c:pt idx="187">
                  <c:v>34905</c:v>
                </c:pt>
                <c:pt idx="188">
                  <c:v>34906</c:v>
                </c:pt>
                <c:pt idx="189">
                  <c:v>34907</c:v>
                </c:pt>
                <c:pt idx="190">
                  <c:v>34908</c:v>
                </c:pt>
                <c:pt idx="191">
                  <c:v>34909</c:v>
                </c:pt>
                <c:pt idx="192">
                  <c:v>34910</c:v>
                </c:pt>
                <c:pt idx="193">
                  <c:v>34911</c:v>
                </c:pt>
                <c:pt idx="194">
                  <c:v>34912</c:v>
                </c:pt>
                <c:pt idx="195">
                  <c:v>34913</c:v>
                </c:pt>
                <c:pt idx="196">
                  <c:v>34914</c:v>
                </c:pt>
                <c:pt idx="197">
                  <c:v>34915</c:v>
                </c:pt>
                <c:pt idx="198">
                  <c:v>34916</c:v>
                </c:pt>
                <c:pt idx="199">
                  <c:v>34917</c:v>
                </c:pt>
                <c:pt idx="200">
                  <c:v>34918</c:v>
                </c:pt>
                <c:pt idx="201">
                  <c:v>34919</c:v>
                </c:pt>
                <c:pt idx="202">
                  <c:v>34920</c:v>
                </c:pt>
                <c:pt idx="203">
                  <c:v>34921</c:v>
                </c:pt>
                <c:pt idx="204">
                  <c:v>34922</c:v>
                </c:pt>
                <c:pt idx="205">
                  <c:v>34923</c:v>
                </c:pt>
                <c:pt idx="206">
                  <c:v>34924</c:v>
                </c:pt>
                <c:pt idx="207">
                  <c:v>34925</c:v>
                </c:pt>
                <c:pt idx="208">
                  <c:v>34926</c:v>
                </c:pt>
                <c:pt idx="209">
                  <c:v>34927</c:v>
                </c:pt>
                <c:pt idx="210">
                  <c:v>34928</c:v>
                </c:pt>
                <c:pt idx="211">
                  <c:v>34929</c:v>
                </c:pt>
                <c:pt idx="212">
                  <c:v>34930</c:v>
                </c:pt>
                <c:pt idx="213">
                  <c:v>34931</c:v>
                </c:pt>
                <c:pt idx="214">
                  <c:v>34932</c:v>
                </c:pt>
                <c:pt idx="215">
                  <c:v>34933</c:v>
                </c:pt>
                <c:pt idx="216">
                  <c:v>34934</c:v>
                </c:pt>
                <c:pt idx="217">
                  <c:v>34935</c:v>
                </c:pt>
                <c:pt idx="218">
                  <c:v>34936</c:v>
                </c:pt>
                <c:pt idx="219">
                  <c:v>34937</c:v>
                </c:pt>
                <c:pt idx="220">
                  <c:v>34938</c:v>
                </c:pt>
                <c:pt idx="221">
                  <c:v>34939</c:v>
                </c:pt>
                <c:pt idx="222">
                  <c:v>34940</c:v>
                </c:pt>
                <c:pt idx="223">
                  <c:v>34941</c:v>
                </c:pt>
                <c:pt idx="224">
                  <c:v>34942</c:v>
                </c:pt>
                <c:pt idx="225">
                  <c:v>34943</c:v>
                </c:pt>
                <c:pt idx="226">
                  <c:v>34944</c:v>
                </c:pt>
                <c:pt idx="227">
                  <c:v>34945</c:v>
                </c:pt>
                <c:pt idx="228">
                  <c:v>34946</c:v>
                </c:pt>
                <c:pt idx="229">
                  <c:v>34947</c:v>
                </c:pt>
                <c:pt idx="230">
                  <c:v>34948</c:v>
                </c:pt>
                <c:pt idx="231">
                  <c:v>34949</c:v>
                </c:pt>
                <c:pt idx="232">
                  <c:v>34950</c:v>
                </c:pt>
                <c:pt idx="233">
                  <c:v>34951</c:v>
                </c:pt>
                <c:pt idx="234">
                  <c:v>34952</c:v>
                </c:pt>
                <c:pt idx="235">
                  <c:v>34953</c:v>
                </c:pt>
                <c:pt idx="236">
                  <c:v>34954</c:v>
                </c:pt>
                <c:pt idx="237">
                  <c:v>34955</c:v>
                </c:pt>
                <c:pt idx="238">
                  <c:v>34956</c:v>
                </c:pt>
                <c:pt idx="239">
                  <c:v>34957</c:v>
                </c:pt>
                <c:pt idx="240">
                  <c:v>34958</c:v>
                </c:pt>
                <c:pt idx="241">
                  <c:v>34959</c:v>
                </c:pt>
                <c:pt idx="242">
                  <c:v>34960</c:v>
                </c:pt>
                <c:pt idx="243">
                  <c:v>34961</c:v>
                </c:pt>
                <c:pt idx="244">
                  <c:v>34962</c:v>
                </c:pt>
                <c:pt idx="245">
                  <c:v>34963</c:v>
                </c:pt>
                <c:pt idx="246">
                  <c:v>34964</c:v>
                </c:pt>
                <c:pt idx="247">
                  <c:v>34965</c:v>
                </c:pt>
                <c:pt idx="248">
                  <c:v>34966</c:v>
                </c:pt>
                <c:pt idx="249">
                  <c:v>34967</c:v>
                </c:pt>
                <c:pt idx="250">
                  <c:v>34968</c:v>
                </c:pt>
                <c:pt idx="251">
                  <c:v>34969</c:v>
                </c:pt>
                <c:pt idx="252">
                  <c:v>34970</c:v>
                </c:pt>
                <c:pt idx="253">
                  <c:v>34971</c:v>
                </c:pt>
                <c:pt idx="254">
                  <c:v>34972</c:v>
                </c:pt>
                <c:pt idx="255">
                  <c:v>34973</c:v>
                </c:pt>
                <c:pt idx="256">
                  <c:v>34974</c:v>
                </c:pt>
                <c:pt idx="257">
                  <c:v>34975</c:v>
                </c:pt>
                <c:pt idx="258">
                  <c:v>34976</c:v>
                </c:pt>
                <c:pt idx="259">
                  <c:v>34977</c:v>
                </c:pt>
                <c:pt idx="260">
                  <c:v>34978</c:v>
                </c:pt>
                <c:pt idx="261">
                  <c:v>34979</c:v>
                </c:pt>
                <c:pt idx="262">
                  <c:v>34980</c:v>
                </c:pt>
                <c:pt idx="263">
                  <c:v>34981</c:v>
                </c:pt>
                <c:pt idx="264">
                  <c:v>34982</c:v>
                </c:pt>
                <c:pt idx="265">
                  <c:v>34983</c:v>
                </c:pt>
                <c:pt idx="266">
                  <c:v>34984</c:v>
                </c:pt>
                <c:pt idx="267">
                  <c:v>34985</c:v>
                </c:pt>
                <c:pt idx="268">
                  <c:v>34986</c:v>
                </c:pt>
                <c:pt idx="269">
                  <c:v>34987</c:v>
                </c:pt>
                <c:pt idx="270">
                  <c:v>34988</c:v>
                </c:pt>
                <c:pt idx="271">
                  <c:v>34989</c:v>
                </c:pt>
                <c:pt idx="272">
                  <c:v>34990</c:v>
                </c:pt>
                <c:pt idx="273">
                  <c:v>34991</c:v>
                </c:pt>
                <c:pt idx="274">
                  <c:v>34992</c:v>
                </c:pt>
                <c:pt idx="275">
                  <c:v>34993</c:v>
                </c:pt>
                <c:pt idx="276">
                  <c:v>34994</c:v>
                </c:pt>
                <c:pt idx="277">
                  <c:v>34995</c:v>
                </c:pt>
                <c:pt idx="278">
                  <c:v>34996</c:v>
                </c:pt>
                <c:pt idx="279">
                  <c:v>34997</c:v>
                </c:pt>
                <c:pt idx="280">
                  <c:v>34998</c:v>
                </c:pt>
                <c:pt idx="281">
                  <c:v>34999</c:v>
                </c:pt>
                <c:pt idx="282">
                  <c:v>35000</c:v>
                </c:pt>
                <c:pt idx="283">
                  <c:v>35001</c:v>
                </c:pt>
                <c:pt idx="284">
                  <c:v>35002</c:v>
                </c:pt>
                <c:pt idx="285">
                  <c:v>35003</c:v>
                </c:pt>
                <c:pt idx="286">
                  <c:v>35004</c:v>
                </c:pt>
                <c:pt idx="287">
                  <c:v>35005</c:v>
                </c:pt>
                <c:pt idx="288">
                  <c:v>35006</c:v>
                </c:pt>
                <c:pt idx="289">
                  <c:v>35007</c:v>
                </c:pt>
                <c:pt idx="290">
                  <c:v>35008</c:v>
                </c:pt>
                <c:pt idx="291">
                  <c:v>35009</c:v>
                </c:pt>
                <c:pt idx="292">
                  <c:v>35010</c:v>
                </c:pt>
                <c:pt idx="293">
                  <c:v>35011</c:v>
                </c:pt>
                <c:pt idx="294">
                  <c:v>35012</c:v>
                </c:pt>
                <c:pt idx="295">
                  <c:v>35013</c:v>
                </c:pt>
                <c:pt idx="296">
                  <c:v>35014</c:v>
                </c:pt>
                <c:pt idx="297">
                  <c:v>35015</c:v>
                </c:pt>
                <c:pt idx="298">
                  <c:v>35016</c:v>
                </c:pt>
                <c:pt idx="299">
                  <c:v>35017</c:v>
                </c:pt>
                <c:pt idx="300">
                  <c:v>35018</c:v>
                </c:pt>
                <c:pt idx="301">
                  <c:v>35019</c:v>
                </c:pt>
                <c:pt idx="302">
                  <c:v>35020</c:v>
                </c:pt>
                <c:pt idx="303">
                  <c:v>35021</c:v>
                </c:pt>
                <c:pt idx="304">
                  <c:v>35022</c:v>
                </c:pt>
                <c:pt idx="305">
                  <c:v>35023</c:v>
                </c:pt>
                <c:pt idx="306">
                  <c:v>35024</c:v>
                </c:pt>
                <c:pt idx="307">
                  <c:v>35025</c:v>
                </c:pt>
                <c:pt idx="308">
                  <c:v>35026</c:v>
                </c:pt>
                <c:pt idx="309">
                  <c:v>35027</c:v>
                </c:pt>
                <c:pt idx="310">
                  <c:v>35028</c:v>
                </c:pt>
                <c:pt idx="311">
                  <c:v>35029</c:v>
                </c:pt>
                <c:pt idx="312">
                  <c:v>35030</c:v>
                </c:pt>
                <c:pt idx="313">
                  <c:v>35031</c:v>
                </c:pt>
                <c:pt idx="314">
                  <c:v>35032</c:v>
                </c:pt>
                <c:pt idx="315">
                  <c:v>35033</c:v>
                </c:pt>
                <c:pt idx="316">
                  <c:v>35034</c:v>
                </c:pt>
                <c:pt idx="317">
                  <c:v>35035</c:v>
                </c:pt>
                <c:pt idx="318">
                  <c:v>35036</c:v>
                </c:pt>
                <c:pt idx="319">
                  <c:v>35037</c:v>
                </c:pt>
                <c:pt idx="320">
                  <c:v>35038</c:v>
                </c:pt>
                <c:pt idx="321">
                  <c:v>35039</c:v>
                </c:pt>
                <c:pt idx="322">
                  <c:v>35040</c:v>
                </c:pt>
                <c:pt idx="323">
                  <c:v>35041</c:v>
                </c:pt>
                <c:pt idx="324">
                  <c:v>35042</c:v>
                </c:pt>
                <c:pt idx="325">
                  <c:v>35043</c:v>
                </c:pt>
                <c:pt idx="326">
                  <c:v>35044</c:v>
                </c:pt>
                <c:pt idx="327">
                  <c:v>35045</c:v>
                </c:pt>
                <c:pt idx="328">
                  <c:v>35046</c:v>
                </c:pt>
                <c:pt idx="329">
                  <c:v>35047</c:v>
                </c:pt>
                <c:pt idx="330">
                  <c:v>35048</c:v>
                </c:pt>
                <c:pt idx="331">
                  <c:v>35049</c:v>
                </c:pt>
                <c:pt idx="332">
                  <c:v>35050</c:v>
                </c:pt>
                <c:pt idx="333">
                  <c:v>35051</c:v>
                </c:pt>
                <c:pt idx="334">
                  <c:v>35052</c:v>
                </c:pt>
                <c:pt idx="335">
                  <c:v>35053</c:v>
                </c:pt>
                <c:pt idx="336">
                  <c:v>35054</c:v>
                </c:pt>
                <c:pt idx="337">
                  <c:v>35055</c:v>
                </c:pt>
                <c:pt idx="338">
                  <c:v>35056</c:v>
                </c:pt>
                <c:pt idx="339">
                  <c:v>35057</c:v>
                </c:pt>
                <c:pt idx="340">
                  <c:v>35058</c:v>
                </c:pt>
                <c:pt idx="341">
                  <c:v>35059</c:v>
                </c:pt>
                <c:pt idx="342">
                  <c:v>35060</c:v>
                </c:pt>
                <c:pt idx="343">
                  <c:v>35061</c:v>
                </c:pt>
                <c:pt idx="344">
                  <c:v>35062</c:v>
                </c:pt>
                <c:pt idx="345">
                  <c:v>35063</c:v>
                </c:pt>
                <c:pt idx="346">
                  <c:v>35064</c:v>
                </c:pt>
                <c:pt idx="347">
                  <c:v>35065</c:v>
                </c:pt>
                <c:pt idx="348">
                  <c:v>35066</c:v>
                </c:pt>
                <c:pt idx="349">
                  <c:v>35067</c:v>
                </c:pt>
                <c:pt idx="350">
                  <c:v>35068</c:v>
                </c:pt>
                <c:pt idx="351">
                  <c:v>35069</c:v>
                </c:pt>
                <c:pt idx="352">
                  <c:v>35070</c:v>
                </c:pt>
                <c:pt idx="353">
                  <c:v>35071</c:v>
                </c:pt>
                <c:pt idx="354">
                  <c:v>35072</c:v>
                </c:pt>
                <c:pt idx="355">
                  <c:v>35073</c:v>
                </c:pt>
                <c:pt idx="356">
                  <c:v>35074</c:v>
                </c:pt>
                <c:pt idx="357">
                  <c:v>35075</c:v>
                </c:pt>
                <c:pt idx="358">
                  <c:v>35076</c:v>
                </c:pt>
                <c:pt idx="359">
                  <c:v>35077</c:v>
                </c:pt>
                <c:pt idx="360">
                  <c:v>35078</c:v>
                </c:pt>
                <c:pt idx="361">
                  <c:v>35079</c:v>
                </c:pt>
                <c:pt idx="362">
                  <c:v>35080</c:v>
                </c:pt>
                <c:pt idx="363">
                  <c:v>35081</c:v>
                </c:pt>
                <c:pt idx="364">
                  <c:v>35082</c:v>
                </c:pt>
                <c:pt idx="365">
                  <c:v>35083</c:v>
                </c:pt>
                <c:pt idx="366">
                  <c:v>35084</c:v>
                </c:pt>
                <c:pt idx="367">
                  <c:v>35085</c:v>
                </c:pt>
                <c:pt idx="368">
                  <c:v>35086</c:v>
                </c:pt>
                <c:pt idx="369">
                  <c:v>35087</c:v>
                </c:pt>
                <c:pt idx="370">
                  <c:v>35088</c:v>
                </c:pt>
                <c:pt idx="371">
                  <c:v>35089</c:v>
                </c:pt>
                <c:pt idx="372">
                  <c:v>35090</c:v>
                </c:pt>
                <c:pt idx="373">
                  <c:v>35091</c:v>
                </c:pt>
                <c:pt idx="374">
                  <c:v>35092</c:v>
                </c:pt>
                <c:pt idx="375">
                  <c:v>35093</c:v>
                </c:pt>
                <c:pt idx="376">
                  <c:v>35094</c:v>
                </c:pt>
                <c:pt idx="377">
                  <c:v>35095</c:v>
                </c:pt>
                <c:pt idx="378">
                  <c:v>35096</c:v>
                </c:pt>
                <c:pt idx="379">
                  <c:v>35097</c:v>
                </c:pt>
                <c:pt idx="380">
                  <c:v>35098</c:v>
                </c:pt>
                <c:pt idx="381">
                  <c:v>35099</c:v>
                </c:pt>
                <c:pt idx="382">
                  <c:v>35100</c:v>
                </c:pt>
                <c:pt idx="383">
                  <c:v>35101</c:v>
                </c:pt>
                <c:pt idx="384">
                  <c:v>35102</c:v>
                </c:pt>
                <c:pt idx="385">
                  <c:v>35103</c:v>
                </c:pt>
                <c:pt idx="386">
                  <c:v>35104</c:v>
                </c:pt>
                <c:pt idx="387">
                  <c:v>35105</c:v>
                </c:pt>
                <c:pt idx="388">
                  <c:v>35106</c:v>
                </c:pt>
                <c:pt idx="389">
                  <c:v>35107</c:v>
                </c:pt>
                <c:pt idx="390">
                  <c:v>35108</c:v>
                </c:pt>
                <c:pt idx="391">
                  <c:v>35109</c:v>
                </c:pt>
                <c:pt idx="392">
                  <c:v>35110</c:v>
                </c:pt>
                <c:pt idx="393">
                  <c:v>35111</c:v>
                </c:pt>
                <c:pt idx="394">
                  <c:v>35112</c:v>
                </c:pt>
                <c:pt idx="395">
                  <c:v>35113</c:v>
                </c:pt>
                <c:pt idx="396">
                  <c:v>35114</c:v>
                </c:pt>
                <c:pt idx="397">
                  <c:v>35115</c:v>
                </c:pt>
                <c:pt idx="398">
                  <c:v>35116</c:v>
                </c:pt>
                <c:pt idx="399">
                  <c:v>35117</c:v>
                </c:pt>
                <c:pt idx="400">
                  <c:v>35118</c:v>
                </c:pt>
                <c:pt idx="401">
                  <c:v>35119</c:v>
                </c:pt>
                <c:pt idx="402">
                  <c:v>35120</c:v>
                </c:pt>
                <c:pt idx="403">
                  <c:v>35121</c:v>
                </c:pt>
                <c:pt idx="404">
                  <c:v>35122</c:v>
                </c:pt>
                <c:pt idx="405">
                  <c:v>35123</c:v>
                </c:pt>
                <c:pt idx="406">
                  <c:v>35124</c:v>
                </c:pt>
                <c:pt idx="407">
                  <c:v>35125</c:v>
                </c:pt>
                <c:pt idx="408">
                  <c:v>35126</c:v>
                </c:pt>
                <c:pt idx="409">
                  <c:v>35127</c:v>
                </c:pt>
                <c:pt idx="410">
                  <c:v>35128</c:v>
                </c:pt>
                <c:pt idx="411">
                  <c:v>35129</c:v>
                </c:pt>
                <c:pt idx="412">
                  <c:v>35130</c:v>
                </c:pt>
                <c:pt idx="413">
                  <c:v>35131</c:v>
                </c:pt>
                <c:pt idx="414">
                  <c:v>35132</c:v>
                </c:pt>
                <c:pt idx="415">
                  <c:v>35133</c:v>
                </c:pt>
                <c:pt idx="416">
                  <c:v>35134</c:v>
                </c:pt>
                <c:pt idx="417">
                  <c:v>35135</c:v>
                </c:pt>
                <c:pt idx="418">
                  <c:v>35136</c:v>
                </c:pt>
                <c:pt idx="419">
                  <c:v>35137</c:v>
                </c:pt>
                <c:pt idx="420">
                  <c:v>35138</c:v>
                </c:pt>
                <c:pt idx="421">
                  <c:v>35139</c:v>
                </c:pt>
                <c:pt idx="422">
                  <c:v>35140</c:v>
                </c:pt>
                <c:pt idx="423">
                  <c:v>35141</c:v>
                </c:pt>
                <c:pt idx="424">
                  <c:v>35142</c:v>
                </c:pt>
                <c:pt idx="425">
                  <c:v>35143</c:v>
                </c:pt>
                <c:pt idx="426">
                  <c:v>35144</c:v>
                </c:pt>
                <c:pt idx="427">
                  <c:v>35145</c:v>
                </c:pt>
                <c:pt idx="428">
                  <c:v>35146</c:v>
                </c:pt>
                <c:pt idx="429">
                  <c:v>35147</c:v>
                </c:pt>
                <c:pt idx="430">
                  <c:v>35148</c:v>
                </c:pt>
                <c:pt idx="431">
                  <c:v>35149</c:v>
                </c:pt>
                <c:pt idx="432">
                  <c:v>35150</c:v>
                </c:pt>
                <c:pt idx="433">
                  <c:v>35151</c:v>
                </c:pt>
                <c:pt idx="434">
                  <c:v>35152</c:v>
                </c:pt>
                <c:pt idx="435">
                  <c:v>35153</c:v>
                </c:pt>
                <c:pt idx="436">
                  <c:v>35154</c:v>
                </c:pt>
                <c:pt idx="437">
                  <c:v>35155</c:v>
                </c:pt>
                <c:pt idx="438">
                  <c:v>35156</c:v>
                </c:pt>
                <c:pt idx="439">
                  <c:v>35157</c:v>
                </c:pt>
                <c:pt idx="440">
                  <c:v>35158</c:v>
                </c:pt>
                <c:pt idx="441">
                  <c:v>35159</c:v>
                </c:pt>
                <c:pt idx="442">
                  <c:v>35160</c:v>
                </c:pt>
                <c:pt idx="443">
                  <c:v>35161</c:v>
                </c:pt>
                <c:pt idx="444">
                  <c:v>35162</c:v>
                </c:pt>
                <c:pt idx="445">
                  <c:v>35163</c:v>
                </c:pt>
                <c:pt idx="446">
                  <c:v>35164</c:v>
                </c:pt>
                <c:pt idx="447">
                  <c:v>35165</c:v>
                </c:pt>
                <c:pt idx="448">
                  <c:v>35166</c:v>
                </c:pt>
                <c:pt idx="449">
                  <c:v>35167</c:v>
                </c:pt>
                <c:pt idx="450">
                  <c:v>35168</c:v>
                </c:pt>
                <c:pt idx="451">
                  <c:v>35169</c:v>
                </c:pt>
                <c:pt idx="452">
                  <c:v>35170</c:v>
                </c:pt>
                <c:pt idx="453">
                  <c:v>35171</c:v>
                </c:pt>
                <c:pt idx="454">
                  <c:v>35172</c:v>
                </c:pt>
                <c:pt idx="455">
                  <c:v>35173</c:v>
                </c:pt>
                <c:pt idx="456">
                  <c:v>35174</c:v>
                </c:pt>
                <c:pt idx="457">
                  <c:v>35175</c:v>
                </c:pt>
                <c:pt idx="458">
                  <c:v>35176</c:v>
                </c:pt>
                <c:pt idx="459">
                  <c:v>35177</c:v>
                </c:pt>
                <c:pt idx="460">
                  <c:v>35178</c:v>
                </c:pt>
                <c:pt idx="461">
                  <c:v>35179</c:v>
                </c:pt>
                <c:pt idx="462">
                  <c:v>35180</c:v>
                </c:pt>
                <c:pt idx="463">
                  <c:v>35181</c:v>
                </c:pt>
                <c:pt idx="464">
                  <c:v>35182</c:v>
                </c:pt>
                <c:pt idx="465">
                  <c:v>35183</c:v>
                </c:pt>
                <c:pt idx="466">
                  <c:v>35184</c:v>
                </c:pt>
                <c:pt idx="467">
                  <c:v>35185</c:v>
                </c:pt>
                <c:pt idx="468">
                  <c:v>35186</c:v>
                </c:pt>
                <c:pt idx="469">
                  <c:v>35187</c:v>
                </c:pt>
                <c:pt idx="470">
                  <c:v>35188</c:v>
                </c:pt>
                <c:pt idx="471">
                  <c:v>35189</c:v>
                </c:pt>
                <c:pt idx="472">
                  <c:v>35190</c:v>
                </c:pt>
                <c:pt idx="473">
                  <c:v>35191</c:v>
                </c:pt>
                <c:pt idx="474">
                  <c:v>35192</c:v>
                </c:pt>
                <c:pt idx="475">
                  <c:v>35193</c:v>
                </c:pt>
                <c:pt idx="476">
                  <c:v>35194</c:v>
                </c:pt>
                <c:pt idx="477">
                  <c:v>35195</c:v>
                </c:pt>
                <c:pt idx="478">
                  <c:v>35196</c:v>
                </c:pt>
                <c:pt idx="479">
                  <c:v>35197</c:v>
                </c:pt>
                <c:pt idx="480">
                  <c:v>35198</c:v>
                </c:pt>
                <c:pt idx="481">
                  <c:v>35199</c:v>
                </c:pt>
                <c:pt idx="482">
                  <c:v>35200</c:v>
                </c:pt>
                <c:pt idx="483">
                  <c:v>35201</c:v>
                </c:pt>
                <c:pt idx="484">
                  <c:v>35202</c:v>
                </c:pt>
                <c:pt idx="485">
                  <c:v>35203</c:v>
                </c:pt>
                <c:pt idx="486">
                  <c:v>35204</c:v>
                </c:pt>
                <c:pt idx="487">
                  <c:v>35205</c:v>
                </c:pt>
                <c:pt idx="488">
                  <c:v>35206</c:v>
                </c:pt>
                <c:pt idx="489">
                  <c:v>35207</c:v>
                </c:pt>
                <c:pt idx="490">
                  <c:v>35208</c:v>
                </c:pt>
                <c:pt idx="491">
                  <c:v>35209</c:v>
                </c:pt>
                <c:pt idx="492">
                  <c:v>35210</c:v>
                </c:pt>
                <c:pt idx="493">
                  <c:v>35211</c:v>
                </c:pt>
                <c:pt idx="494">
                  <c:v>35212</c:v>
                </c:pt>
                <c:pt idx="495">
                  <c:v>35213</c:v>
                </c:pt>
                <c:pt idx="496">
                  <c:v>35214</c:v>
                </c:pt>
                <c:pt idx="497">
                  <c:v>35215</c:v>
                </c:pt>
                <c:pt idx="498">
                  <c:v>35216</c:v>
                </c:pt>
                <c:pt idx="499">
                  <c:v>35217</c:v>
                </c:pt>
                <c:pt idx="500">
                  <c:v>35218</c:v>
                </c:pt>
                <c:pt idx="501">
                  <c:v>35219</c:v>
                </c:pt>
                <c:pt idx="502">
                  <c:v>35220</c:v>
                </c:pt>
                <c:pt idx="503">
                  <c:v>35221</c:v>
                </c:pt>
                <c:pt idx="504">
                  <c:v>35222</c:v>
                </c:pt>
                <c:pt idx="505">
                  <c:v>35223</c:v>
                </c:pt>
                <c:pt idx="506">
                  <c:v>35224</c:v>
                </c:pt>
                <c:pt idx="507">
                  <c:v>35225</c:v>
                </c:pt>
                <c:pt idx="508">
                  <c:v>35226</c:v>
                </c:pt>
                <c:pt idx="509">
                  <c:v>35227</c:v>
                </c:pt>
                <c:pt idx="510">
                  <c:v>35228</c:v>
                </c:pt>
                <c:pt idx="511">
                  <c:v>35229</c:v>
                </c:pt>
                <c:pt idx="512">
                  <c:v>35230</c:v>
                </c:pt>
                <c:pt idx="513">
                  <c:v>35231</c:v>
                </c:pt>
                <c:pt idx="514">
                  <c:v>35232</c:v>
                </c:pt>
                <c:pt idx="515">
                  <c:v>35233</c:v>
                </c:pt>
                <c:pt idx="516">
                  <c:v>35234</c:v>
                </c:pt>
                <c:pt idx="517">
                  <c:v>35235</c:v>
                </c:pt>
                <c:pt idx="518">
                  <c:v>35236</c:v>
                </c:pt>
                <c:pt idx="519">
                  <c:v>35237</c:v>
                </c:pt>
                <c:pt idx="520">
                  <c:v>35238</c:v>
                </c:pt>
                <c:pt idx="521">
                  <c:v>35239</c:v>
                </c:pt>
                <c:pt idx="522">
                  <c:v>35240</c:v>
                </c:pt>
                <c:pt idx="523">
                  <c:v>35241</c:v>
                </c:pt>
                <c:pt idx="524">
                  <c:v>35242</c:v>
                </c:pt>
                <c:pt idx="525">
                  <c:v>35243</c:v>
                </c:pt>
                <c:pt idx="526">
                  <c:v>35244</c:v>
                </c:pt>
                <c:pt idx="527">
                  <c:v>35245</c:v>
                </c:pt>
                <c:pt idx="528">
                  <c:v>35246</c:v>
                </c:pt>
                <c:pt idx="529">
                  <c:v>35247</c:v>
                </c:pt>
                <c:pt idx="530">
                  <c:v>35248</c:v>
                </c:pt>
                <c:pt idx="531">
                  <c:v>35249</c:v>
                </c:pt>
                <c:pt idx="532">
                  <c:v>35250</c:v>
                </c:pt>
                <c:pt idx="533">
                  <c:v>35251</c:v>
                </c:pt>
                <c:pt idx="534">
                  <c:v>35252</c:v>
                </c:pt>
                <c:pt idx="535">
                  <c:v>35253</c:v>
                </c:pt>
                <c:pt idx="536">
                  <c:v>35254</c:v>
                </c:pt>
                <c:pt idx="537">
                  <c:v>35255</c:v>
                </c:pt>
                <c:pt idx="538">
                  <c:v>35256</c:v>
                </c:pt>
                <c:pt idx="539">
                  <c:v>35257</c:v>
                </c:pt>
                <c:pt idx="540">
                  <c:v>35258</c:v>
                </c:pt>
                <c:pt idx="541">
                  <c:v>35259</c:v>
                </c:pt>
                <c:pt idx="542">
                  <c:v>35260</c:v>
                </c:pt>
                <c:pt idx="543">
                  <c:v>35261</c:v>
                </c:pt>
                <c:pt idx="544">
                  <c:v>35262</c:v>
                </c:pt>
                <c:pt idx="545">
                  <c:v>35263</c:v>
                </c:pt>
                <c:pt idx="546">
                  <c:v>35264</c:v>
                </c:pt>
                <c:pt idx="547">
                  <c:v>35265</c:v>
                </c:pt>
                <c:pt idx="548">
                  <c:v>35266</c:v>
                </c:pt>
                <c:pt idx="549">
                  <c:v>35267</c:v>
                </c:pt>
                <c:pt idx="550">
                  <c:v>35268</c:v>
                </c:pt>
                <c:pt idx="551">
                  <c:v>35269</c:v>
                </c:pt>
                <c:pt idx="552">
                  <c:v>35270</c:v>
                </c:pt>
                <c:pt idx="553">
                  <c:v>35271</c:v>
                </c:pt>
                <c:pt idx="554">
                  <c:v>35272</c:v>
                </c:pt>
                <c:pt idx="555">
                  <c:v>35273</c:v>
                </c:pt>
                <c:pt idx="556">
                  <c:v>35274</c:v>
                </c:pt>
                <c:pt idx="557">
                  <c:v>35275</c:v>
                </c:pt>
                <c:pt idx="558">
                  <c:v>35276</c:v>
                </c:pt>
                <c:pt idx="559">
                  <c:v>35277</c:v>
                </c:pt>
                <c:pt idx="560">
                  <c:v>35278</c:v>
                </c:pt>
                <c:pt idx="561">
                  <c:v>35279</c:v>
                </c:pt>
                <c:pt idx="562">
                  <c:v>35280</c:v>
                </c:pt>
                <c:pt idx="563">
                  <c:v>35281</c:v>
                </c:pt>
                <c:pt idx="564">
                  <c:v>35282</c:v>
                </c:pt>
                <c:pt idx="565">
                  <c:v>35283</c:v>
                </c:pt>
                <c:pt idx="566">
                  <c:v>35284</c:v>
                </c:pt>
                <c:pt idx="567">
                  <c:v>35285</c:v>
                </c:pt>
                <c:pt idx="568">
                  <c:v>35286</c:v>
                </c:pt>
                <c:pt idx="569">
                  <c:v>35287</c:v>
                </c:pt>
                <c:pt idx="570">
                  <c:v>35288</c:v>
                </c:pt>
                <c:pt idx="571">
                  <c:v>35289</c:v>
                </c:pt>
                <c:pt idx="572">
                  <c:v>35290</c:v>
                </c:pt>
                <c:pt idx="573">
                  <c:v>35291</c:v>
                </c:pt>
                <c:pt idx="574">
                  <c:v>35292</c:v>
                </c:pt>
                <c:pt idx="575">
                  <c:v>35293</c:v>
                </c:pt>
                <c:pt idx="576">
                  <c:v>35294</c:v>
                </c:pt>
                <c:pt idx="577">
                  <c:v>35295</c:v>
                </c:pt>
                <c:pt idx="578">
                  <c:v>35296</c:v>
                </c:pt>
                <c:pt idx="579">
                  <c:v>35297</c:v>
                </c:pt>
                <c:pt idx="580">
                  <c:v>35298</c:v>
                </c:pt>
                <c:pt idx="581">
                  <c:v>35299</c:v>
                </c:pt>
                <c:pt idx="582">
                  <c:v>35300</c:v>
                </c:pt>
                <c:pt idx="583">
                  <c:v>35301</c:v>
                </c:pt>
                <c:pt idx="584">
                  <c:v>35302</c:v>
                </c:pt>
                <c:pt idx="585">
                  <c:v>35303</c:v>
                </c:pt>
                <c:pt idx="586">
                  <c:v>35304</c:v>
                </c:pt>
                <c:pt idx="587">
                  <c:v>35305</c:v>
                </c:pt>
                <c:pt idx="588">
                  <c:v>35306</c:v>
                </c:pt>
                <c:pt idx="589">
                  <c:v>35307</c:v>
                </c:pt>
                <c:pt idx="590">
                  <c:v>35308</c:v>
                </c:pt>
                <c:pt idx="591">
                  <c:v>35309</c:v>
                </c:pt>
                <c:pt idx="592">
                  <c:v>35310</c:v>
                </c:pt>
                <c:pt idx="593">
                  <c:v>35311</c:v>
                </c:pt>
                <c:pt idx="594">
                  <c:v>35312</c:v>
                </c:pt>
                <c:pt idx="595">
                  <c:v>35313</c:v>
                </c:pt>
                <c:pt idx="596">
                  <c:v>35314</c:v>
                </c:pt>
                <c:pt idx="597">
                  <c:v>35315</c:v>
                </c:pt>
                <c:pt idx="598">
                  <c:v>35316</c:v>
                </c:pt>
                <c:pt idx="599">
                  <c:v>35317</c:v>
                </c:pt>
                <c:pt idx="600">
                  <c:v>35318</c:v>
                </c:pt>
                <c:pt idx="601">
                  <c:v>35319</c:v>
                </c:pt>
                <c:pt idx="602">
                  <c:v>35320</c:v>
                </c:pt>
                <c:pt idx="603">
                  <c:v>35321</c:v>
                </c:pt>
                <c:pt idx="604">
                  <c:v>35322</c:v>
                </c:pt>
                <c:pt idx="605">
                  <c:v>35323</c:v>
                </c:pt>
                <c:pt idx="606">
                  <c:v>35324</c:v>
                </c:pt>
                <c:pt idx="607">
                  <c:v>35325</c:v>
                </c:pt>
                <c:pt idx="608">
                  <c:v>35326</c:v>
                </c:pt>
                <c:pt idx="609">
                  <c:v>35327</c:v>
                </c:pt>
                <c:pt idx="610">
                  <c:v>35328</c:v>
                </c:pt>
                <c:pt idx="611">
                  <c:v>35329</c:v>
                </c:pt>
                <c:pt idx="612">
                  <c:v>35330</c:v>
                </c:pt>
                <c:pt idx="613">
                  <c:v>35331</c:v>
                </c:pt>
                <c:pt idx="614">
                  <c:v>35332</c:v>
                </c:pt>
                <c:pt idx="615">
                  <c:v>35333</c:v>
                </c:pt>
                <c:pt idx="616">
                  <c:v>35334</c:v>
                </c:pt>
                <c:pt idx="617">
                  <c:v>35335</c:v>
                </c:pt>
                <c:pt idx="618">
                  <c:v>35336</c:v>
                </c:pt>
                <c:pt idx="619">
                  <c:v>35337</c:v>
                </c:pt>
                <c:pt idx="620">
                  <c:v>35338</c:v>
                </c:pt>
                <c:pt idx="621">
                  <c:v>35339</c:v>
                </c:pt>
                <c:pt idx="622">
                  <c:v>35340</c:v>
                </c:pt>
                <c:pt idx="623">
                  <c:v>35341</c:v>
                </c:pt>
                <c:pt idx="624">
                  <c:v>35342</c:v>
                </c:pt>
                <c:pt idx="625">
                  <c:v>35343</c:v>
                </c:pt>
                <c:pt idx="626">
                  <c:v>35344</c:v>
                </c:pt>
                <c:pt idx="627">
                  <c:v>35345</c:v>
                </c:pt>
                <c:pt idx="628">
                  <c:v>35346</c:v>
                </c:pt>
                <c:pt idx="629">
                  <c:v>35347</c:v>
                </c:pt>
                <c:pt idx="630">
                  <c:v>35348</c:v>
                </c:pt>
                <c:pt idx="631">
                  <c:v>35349</c:v>
                </c:pt>
                <c:pt idx="632">
                  <c:v>35350</c:v>
                </c:pt>
                <c:pt idx="633">
                  <c:v>35351</c:v>
                </c:pt>
                <c:pt idx="634">
                  <c:v>35352</c:v>
                </c:pt>
                <c:pt idx="635">
                  <c:v>35353</c:v>
                </c:pt>
                <c:pt idx="636">
                  <c:v>35354</c:v>
                </c:pt>
                <c:pt idx="637">
                  <c:v>35355</c:v>
                </c:pt>
                <c:pt idx="638">
                  <c:v>35356</c:v>
                </c:pt>
                <c:pt idx="639">
                  <c:v>35357</c:v>
                </c:pt>
                <c:pt idx="640">
                  <c:v>35358</c:v>
                </c:pt>
                <c:pt idx="641">
                  <c:v>35359</c:v>
                </c:pt>
                <c:pt idx="642">
                  <c:v>35360</c:v>
                </c:pt>
                <c:pt idx="643">
                  <c:v>35361</c:v>
                </c:pt>
                <c:pt idx="644">
                  <c:v>35362</c:v>
                </c:pt>
                <c:pt idx="645">
                  <c:v>35363</c:v>
                </c:pt>
                <c:pt idx="646">
                  <c:v>35364</c:v>
                </c:pt>
                <c:pt idx="647">
                  <c:v>35365</c:v>
                </c:pt>
                <c:pt idx="648">
                  <c:v>35366</c:v>
                </c:pt>
                <c:pt idx="649">
                  <c:v>35367</c:v>
                </c:pt>
                <c:pt idx="650">
                  <c:v>35368</c:v>
                </c:pt>
                <c:pt idx="651">
                  <c:v>35369</c:v>
                </c:pt>
                <c:pt idx="652">
                  <c:v>35370</c:v>
                </c:pt>
                <c:pt idx="653">
                  <c:v>35371</c:v>
                </c:pt>
                <c:pt idx="654">
                  <c:v>35372</c:v>
                </c:pt>
                <c:pt idx="655">
                  <c:v>35373</c:v>
                </c:pt>
                <c:pt idx="656">
                  <c:v>35374</c:v>
                </c:pt>
                <c:pt idx="657">
                  <c:v>35375</c:v>
                </c:pt>
                <c:pt idx="658">
                  <c:v>35376</c:v>
                </c:pt>
                <c:pt idx="659">
                  <c:v>35377</c:v>
                </c:pt>
                <c:pt idx="660">
                  <c:v>35378</c:v>
                </c:pt>
                <c:pt idx="661">
                  <c:v>35379</c:v>
                </c:pt>
                <c:pt idx="662">
                  <c:v>35380</c:v>
                </c:pt>
                <c:pt idx="663">
                  <c:v>35381</c:v>
                </c:pt>
                <c:pt idx="664">
                  <c:v>35382</c:v>
                </c:pt>
                <c:pt idx="665">
                  <c:v>35383</c:v>
                </c:pt>
                <c:pt idx="666">
                  <c:v>35384</c:v>
                </c:pt>
                <c:pt idx="667">
                  <c:v>35385</c:v>
                </c:pt>
                <c:pt idx="668">
                  <c:v>35386</c:v>
                </c:pt>
                <c:pt idx="669">
                  <c:v>35387</c:v>
                </c:pt>
                <c:pt idx="670">
                  <c:v>35388</c:v>
                </c:pt>
                <c:pt idx="671">
                  <c:v>35389</c:v>
                </c:pt>
                <c:pt idx="672">
                  <c:v>35390</c:v>
                </c:pt>
                <c:pt idx="673">
                  <c:v>35391</c:v>
                </c:pt>
                <c:pt idx="674">
                  <c:v>35392</c:v>
                </c:pt>
                <c:pt idx="675">
                  <c:v>35393</c:v>
                </c:pt>
                <c:pt idx="676">
                  <c:v>35394</c:v>
                </c:pt>
                <c:pt idx="677">
                  <c:v>35395</c:v>
                </c:pt>
                <c:pt idx="678">
                  <c:v>35396</c:v>
                </c:pt>
                <c:pt idx="679">
                  <c:v>35397</c:v>
                </c:pt>
                <c:pt idx="680">
                  <c:v>35398</c:v>
                </c:pt>
                <c:pt idx="681">
                  <c:v>35399</c:v>
                </c:pt>
                <c:pt idx="682">
                  <c:v>35400</c:v>
                </c:pt>
                <c:pt idx="683">
                  <c:v>35401</c:v>
                </c:pt>
                <c:pt idx="684">
                  <c:v>35402</c:v>
                </c:pt>
                <c:pt idx="685">
                  <c:v>35403</c:v>
                </c:pt>
                <c:pt idx="686">
                  <c:v>35404</c:v>
                </c:pt>
                <c:pt idx="687">
                  <c:v>35405</c:v>
                </c:pt>
                <c:pt idx="688">
                  <c:v>35406</c:v>
                </c:pt>
                <c:pt idx="689">
                  <c:v>35407</c:v>
                </c:pt>
                <c:pt idx="690">
                  <c:v>35408</c:v>
                </c:pt>
                <c:pt idx="691">
                  <c:v>35409</c:v>
                </c:pt>
                <c:pt idx="692">
                  <c:v>35410</c:v>
                </c:pt>
                <c:pt idx="693">
                  <c:v>35411</c:v>
                </c:pt>
                <c:pt idx="694">
                  <c:v>35412</c:v>
                </c:pt>
                <c:pt idx="695">
                  <c:v>35413</c:v>
                </c:pt>
                <c:pt idx="696">
                  <c:v>35414</c:v>
                </c:pt>
                <c:pt idx="697">
                  <c:v>35415</c:v>
                </c:pt>
                <c:pt idx="698">
                  <c:v>35416</c:v>
                </c:pt>
                <c:pt idx="699">
                  <c:v>35417</c:v>
                </c:pt>
                <c:pt idx="700">
                  <c:v>35418</c:v>
                </c:pt>
                <c:pt idx="701">
                  <c:v>35419</c:v>
                </c:pt>
                <c:pt idx="702">
                  <c:v>35420</c:v>
                </c:pt>
                <c:pt idx="703">
                  <c:v>35421</c:v>
                </c:pt>
                <c:pt idx="704">
                  <c:v>35422</c:v>
                </c:pt>
                <c:pt idx="705">
                  <c:v>35423</c:v>
                </c:pt>
                <c:pt idx="706">
                  <c:v>35424</c:v>
                </c:pt>
                <c:pt idx="707">
                  <c:v>35425</c:v>
                </c:pt>
                <c:pt idx="708">
                  <c:v>35426</c:v>
                </c:pt>
                <c:pt idx="709">
                  <c:v>35427</c:v>
                </c:pt>
                <c:pt idx="710">
                  <c:v>35428</c:v>
                </c:pt>
                <c:pt idx="711">
                  <c:v>35429</c:v>
                </c:pt>
                <c:pt idx="712">
                  <c:v>35430</c:v>
                </c:pt>
                <c:pt idx="713">
                  <c:v>35431</c:v>
                </c:pt>
                <c:pt idx="714">
                  <c:v>35432</c:v>
                </c:pt>
                <c:pt idx="715">
                  <c:v>35433</c:v>
                </c:pt>
                <c:pt idx="716">
                  <c:v>35434</c:v>
                </c:pt>
                <c:pt idx="717">
                  <c:v>35435</c:v>
                </c:pt>
                <c:pt idx="718">
                  <c:v>35436</c:v>
                </c:pt>
                <c:pt idx="719">
                  <c:v>35437</c:v>
                </c:pt>
                <c:pt idx="720">
                  <c:v>35438</c:v>
                </c:pt>
                <c:pt idx="721">
                  <c:v>35439</c:v>
                </c:pt>
                <c:pt idx="722">
                  <c:v>35440</c:v>
                </c:pt>
                <c:pt idx="723">
                  <c:v>35441</c:v>
                </c:pt>
                <c:pt idx="724">
                  <c:v>35442</c:v>
                </c:pt>
                <c:pt idx="725">
                  <c:v>35443</c:v>
                </c:pt>
                <c:pt idx="726">
                  <c:v>35444</c:v>
                </c:pt>
                <c:pt idx="727">
                  <c:v>35445</c:v>
                </c:pt>
                <c:pt idx="728">
                  <c:v>35446</c:v>
                </c:pt>
                <c:pt idx="729">
                  <c:v>35447</c:v>
                </c:pt>
                <c:pt idx="730">
                  <c:v>35448</c:v>
                </c:pt>
                <c:pt idx="731">
                  <c:v>35449</c:v>
                </c:pt>
                <c:pt idx="732">
                  <c:v>35450</c:v>
                </c:pt>
                <c:pt idx="733">
                  <c:v>35451</c:v>
                </c:pt>
                <c:pt idx="734">
                  <c:v>35452</c:v>
                </c:pt>
                <c:pt idx="735">
                  <c:v>35453</c:v>
                </c:pt>
                <c:pt idx="736">
                  <c:v>35454</c:v>
                </c:pt>
                <c:pt idx="737">
                  <c:v>35455</c:v>
                </c:pt>
                <c:pt idx="738">
                  <c:v>35456</c:v>
                </c:pt>
                <c:pt idx="739">
                  <c:v>35457</c:v>
                </c:pt>
                <c:pt idx="740">
                  <c:v>35458</c:v>
                </c:pt>
                <c:pt idx="741">
                  <c:v>35459</c:v>
                </c:pt>
                <c:pt idx="742">
                  <c:v>35460</c:v>
                </c:pt>
                <c:pt idx="743">
                  <c:v>35461</c:v>
                </c:pt>
                <c:pt idx="744">
                  <c:v>35462</c:v>
                </c:pt>
                <c:pt idx="745">
                  <c:v>35463</c:v>
                </c:pt>
                <c:pt idx="746">
                  <c:v>35464</c:v>
                </c:pt>
                <c:pt idx="747">
                  <c:v>35465</c:v>
                </c:pt>
                <c:pt idx="748">
                  <c:v>35466</c:v>
                </c:pt>
                <c:pt idx="749">
                  <c:v>35467</c:v>
                </c:pt>
                <c:pt idx="750">
                  <c:v>35468</c:v>
                </c:pt>
                <c:pt idx="751">
                  <c:v>35469</c:v>
                </c:pt>
                <c:pt idx="752">
                  <c:v>35470</c:v>
                </c:pt>
                <c:pt idx="753">
                  <c:v>35471</c:v>
                </c:pt>
                <c:pt idx="754">
                  <c:v>35472</c:v>
                </c:pt>
                <c:pt idx="755">
                  <c:v>35473</c:v>
                </c:pt>
                <c:pt idx="756">
                  <c:v>35474</c:v>
                </c:pt>
                <c:pt idx="757">
                  <c:v>35475</c:v>
                </c:pt>
                <c:pt idx="758">
                  <c:v>35476</c:v>
                </c:pt>
                <c:pt idx="759">
                  <c:v>35477</c:v>
                </c:pt>
                <c:pt idx="760">
                  <c:v>35478</c:v>
                </c:pt>
                <c:pt idx="761">
                  <c:v>35479</c:v>
                </c:pt>
                <c:pt idx="762">
                  <c:v>35480</c:v>
                </c:pt>
                <c:pt idx="763">
                  <c:v>35481</c:v>
                </c:pt>
                <c:pt idx="764">
                  <c:v>35482</c:v>
                </c:pt>
                <c:pt idx="765">
                  <c:v>35483</c:v>
                </c:pt>
                <c:pt idx="766">
                  <c:v>35484</c:v>
                </c:pt>
                <c:pt idx="767">
                  <c:v>35485</c:v>
                </c:pt>
                <c:pt idx="768">
                  <c:v>35486</c:v>
                </c:pt>
                <c:pt idx="769">
                  <c:v>35487</c:v>
                </c:pt>
                <c:pt idx="770">
                  <c:v>35488</c:v>
                </c:pt>
                <c:pt idx="771">
                  <c:v>35489</c:v>
                </c:pt>
                <c:pt idx="772">
                  <c:v>35490</c:v>
                </c:pt>
                <c:pt idx="773">
                  <c:v>35491</c:v>
                </c:pt>
                <c:pt idx="774">
                  <c:v>35492</c:v>
                </c:pt>
                <c:pt idx="775">
                  <c:v>35493</c:v>
                </c:pt>
                <c:pt idx="776">
                  <c:v>35494</c:v>
                </c:pt>
                <c:pt idx="777">
                  <c:v>35495</c:v>
                </c:pt>
                <c:pt idx="778">
                  <c:v>35496</c:v>
                </c:pt>
                <c:pt idx="779">
                  <c:v>35497</c:v>
                </c:pt>
                <c:pt idx="780">
                  <c:v>35498</c:v>
                </c:pt>
                <c:pt idx="781">
                  <c:v>35499</c:v>
                </c:pt>
                <c:pt idx="782">
                  <c:v>35500</c:v>
                </c:pt>
                <c:pt idx="783">
                  <c:v>35501</c:v>
                </c:pt>
                <c:pt idx="784">
                  <c:v>35502</c:v>
                </c:pt>
                <c:pt idx="785">
                  <c:v>35503</c:v>
                </c:pt>
                <c:pt idx="786">
                  <c:v>35504</c:v>
                </c:pt>
                <c:pt idx="787">
                  <c:v>35505</c:v>
                </c:pt>
                <c:pt idx="788">
                  <c:v>35506</c:v>
                </c:pt>
                <c:pt idx="789">
                  <c:v>35507</c:v>
                </c:pt>
                <c:pt idx="790">
                  <c:v>35508</c:v>
                </c:pt>
                <c:pt idx="791">
                  <c:v>35509</c:v>
                </c:pt>
                <c:pt idx="792">
                  <c:v>35510</c:v>
                </c:pt>
                <c:pt idx="793">
                  <c:v>35511</c:v>
                </c:pt>
                <c:pt idx="794">
                  <c:v>35512</c:v>
                </c:pt>
                <c:pt idx="795">
                  <c:v>35513</c:v>
                </c:pt>
                <c:pt idx="796">
                  <c:v>35514</c:v>
                </c:pt>
                <c:pt idx="797">
                  <c:v>35515</c:v>
                </c:pt>
                <c:pt idx="798">
                  <c:v>35516</c:v>
                </c:pt>
                <c:pt idx="799">
                  <c:v>35517</c:v>
                </c:pt>
                <c:pt idx="800">
                  <c:v>35518</c:v>
                </c:pt>
                <c:pt idx="801">
                  <c:v>35519</c:v>
                </c:pt>
                <c:pt idx="802">
                  <c:v>35520</c:v>
                </c:pt>
                <c:pt idx="803">
                  <c:v>35521</c:v>
                </c:pt>
                <c:pt idx="804">
                  <c:v>35522</c:v>
                </c:pt>
                <c:pt idx="805">
                  <c:v>35523</c:v>
                </c:pt>
                <c:pt idx="806">
                  <c:v>35524</c:v>
                </c:pt>
                <c:pt idx="807">
                  <c:v>35525</c:v>
                </c:pt>
                <c:pt idx="808">
                  <c:v>35526</c:v>
                </c:pt>
                <c:pt idx="809">
                  <c:v>35527</c:v>
                </c:pt>
                <c:pt idx="810">
                  <c:v>35528</c:v>
                </c:pt>
                <c:pt idx="811">
                  <c:v>35529</c:v>
                </c:pt>
                <c:pt idx="812">
                  <c:v>35530</c:v>
                </c:pt>
                <c:pt idx="813">
                  <c:v>35531</c:v>
                </c:pt>
                <c:pt idx="814">
                  <c:v>35532</c:v>
                </c:pt>
                <c:pt idx="815">
                  <c:v>35533</c:v>
                </c:pt>
                <c:pt idx="816">
                  <c:v>35534</c:v>
                </c:pt>
                <c:pt idx="817">
                  <c:v>35535</c:v>
                </c:pt>
                <c:pt idx="818">
                  <c:v>35536</c:v>
                </c:pt>
                <c:pt idx="819">
                  <c:v>35537</c:v>
                </c:pt>
                <c:pt idx="820">
                  <c:v>35538</c:v>
                </c:pt>
                <c:pt idx="821">
                  <c:v>35539</c:v>
                </c:pt>
                <c:pt idx="822">
                  <c:v>35540</c:v>
                </c:pt>
                <c:pt idx="823">
                  <c:v>35541</c:v>
                </c:pt>
                <c:pt idx="824">
                  <c:v>35542</c:v>
                </c:pt>
                <c:pt idx="825">
                  <c:v>35543</c:v>
                </c:pt>
                <c:pt idx="826">
                  <c:v>35544</c:v>
                </c:pt>
                <c:pt idx="827">
                  <c:v>35545</c:v>
                </c:pt>
                <c:pt idx="828">
                  <c:v>35546</c:v>
                </c:pt>
                <c:pt idx="829">
                  <c:v>35547</c:v>
                </c:pt>
                <c:pt idx="830">
                  <c:v>35548</c:v>
                </c:pt>
                <c:pt idx="831">
                  <c:v>35549</c:v>
                </c:pt>
                <c:pt idx="832">
                  <c:v>35550</c:v>
                </c:pt>
                <c:pt idx="833">
                  <c:v>35551</c:v>
                </c:pt>
                <c:pt idx="834">
                  <c:v>35552</c:v>
                </c:pt>
                <c:pt idx="835">
                  <c:v>35553</c:v>
                </c:pt>
                <c:pt idx="836">
                  <c:v>35554</c:v>
                </c:pt>
                <c:pt idx="837">
                  <c:v>35555</c:v>
                </c:pt>
                <c:pt idx="838">
                  <c:v>35556</c:v>
                </c:pt>
                <c:pt idx="839">
                  <c:v>35557</c:v>
                </c:pt>
                <c:pt idx="840">
                  <c:v>35558</c:v>
                </c:pt>
                <c:pt idx="841">
                  <c:v>35559</c:v>
                </c:pt>
                <c:pt idx="842">
                  <c:v>35560</c:v>
                </c:pt>
                <c:pt idx="843">
                  <c:v>35561</c:v>
                </c:pt>
                <c:pt idx="844">
                  <c:v>35562</c:v>
                </c:pt>
                <c:pt idx="845">
                  <c:v>35563</c:v>
                </c:pt>
                <c:pt idx="846">
                  <c:v>35564</c:v>
                </c:pt>
                <c:pt idx="847">
                  <c:v>35565</c:v>
                </c:pt>
                <c:pt idx="848">
                  <c:v>35566</c:v>
                </c:pt>
                <c:pt idx="849">
                  <c:v>35567</c:v>
                </c:pt>
                <c:pt idx="850">
                  <c:v>35568</c:v>
                </c:pt>
                <c:pt idx="851">
                  <c:v>35569</c:v>
                </c:pt>
                <c:pt idx="852">
                  <c:v>35570</c:v>
                </c:pt>
                <c:pt idx="853">
                  <c:v>35571</c:v>
                </c:pt>
                <c:pt idx="854">
                  <c:v>35572</c:v>
                </c:pt>
                <c:pt idx="855">
                  <c:v>35573</c:v>
                </c:pt>
                <c:pt idx="856">
                  <c:v>35574</c:v>
                </c:pt>
                <c:pt idx="857">
                  <c:v>35575</c:v>
                </c:pt>
                <c:pt idx="858">
                  <c:v>35576</c:v>
                </c:pt>
                <c:pt idx="859">
                  <c:v>35577</c:v>
                </c:pt>
                <c:pt idx="860">
                  <c:v>35578</c:v>
                </c:pt>
                <c:pt idx="861">
                  <c:v>35579</c:v>
                </c:pt>
                <c:pt idx="862">
                  <c:v>35580</c:v>
                </c:pt>
                <c:pt idx="863">
                  <c:v>35581</c:v>
                </c:pt>
                <c:pt idx="864">
                  <c:v>35582</c:v>
                </c:pt>
                <c:pt idx="865">
                  <c:v>35583</c:v>
                </c:pt>
                <c:pt idx="866">
                  <c:v>35584</c:v>
                </c:pt>
                <c:pt idx="867">
                  <c:v>35585</c:v>
                </c:pt>
                <c:pt idx="868">
                  <c:v>35586</c:v>
                </c:pt>
                <c:pt idx="869">
                  <c:v>35587</c:v>
                </c:pt>
                <c:pt idx="870">
                  <c:v>35588</c:v>
                </c:pt>
                <c:pt idx="871">
                  <c:v>35589</c:v>
                </c:pt>
                <c:pt idx="872">
                  <c:v>35590</c:v>
                </c:pt>
                <c:pt idx="873">
                  <c:v>35591</c:v>
                </c:pt>
                <c:pt idx="874">
                  <c:v>35592</c:v>
                </c:pt>
                <c:pt idx="875">
                  <c:v>35593</c:v>
                </c:pt>
                <c:pt idx="876">
                  <c:v>35594</c:v>
                </c:pt>
                <c:pt idx="877">
                  <c:v>35595</c:v>
                </c:pt>
                <c:pt idx="878">
                  <c:v>35596</c:v>
                </c:pt>
                <c:pt idx="879">
                  <c:v>35597</c:v>
                </c:pt>
                <c:pt idx="880">
                  <c:v>35598</c:v>
                </c:pt>
                <c:pt idx="881">
                  <c:v>35599</c:v>
                </c:pt>
                <c:pt idx="882">
                  <c:v>35600</c:v>
                </c:pt>
                <c:pt idx="883">
                  <c:v>35601</c:v>
                </c:pt>
                <c:pt idx="884">
                  <c:v>35602</c:v>
                </c:pt>
                <c:pt idx="885">
                  <c:v>35603</c:v>
                </c:pt>
                <c:pt idx="886">
                  <c:v>35604</c:v>
                </c:pt>
                <c:pt idx="887">
                  <c:v>35605</c:v>
                </c:pt>
                <c:pt idx="888">
                  <c:v>35606</c:v>
                </c:pt>
                <c:pt idx="889">
                  <c:v>35607</c:v>
                </c:pt>
                <c:pt idx="890">
                  <c:v>35608</c:v>
                </c:pt>
                <c:pt idx="891">
                  <c:v>35609</c:v>
                </c:pt>
                <c:pt idx="892">
                  <c:v>35610</c:v>
                </c:pt>
                <c:pt idx="893">
                  <c:v>35611</c:v>
                </c:pt>
                <c:pt idx="894">
                  <c:v>35612</c:v>
                </c:pt>
                <c:pt idx="895">
                  <c:v>35613</c:v>
                </c:pt>
                <c:pt idx="896">
                  <c:v>35614</c:v>
                </c:pt>
                <c:pt idx="897">
                  <c:v>35615</c:v>
                </c:pt>
                <c:pt idx="898">
                  <c:v>35616</c:v>
                </c:pt>
                <c:pt idx="899">
                  <c:v>35617</c:v>
                </c:pt>
                <c:pt idx="900">
                  <c:v>35618</c:v>
                </c:pt>
                <c:pt idx="901">
                  <c:v>35619</c:v>
                </c:pt>
                <c:pt idx="902">
                  <c:v>35620</c:v>
                </c:pt>
                <c:pt idx="903">
                  <c:v>35621</c:v>
                </c:pt>
                <c:pt idx="904">
                  <c:v>35622</c:v>
                </c:pt>
                <c:pt idx="905">
                  <c:v>35623</c:v>
                </c:pt>
                <c:pt idx="906">
                  <c:v>35624</c:v>
                </c:pt>
                <c:pt idx="907">
                  <c:v>35625</c:v>
                </c:pt>
                <c:pt idx="908">
                  <c:v>35626</c:v>
                </c:pt>
                <c:pt idx="909">
                  <c:v>35627</c:v>
                </c:pt>
                <c:pt idx="910">
                  <c:v>35628</c:v>
                </c:pt>
                <c:pt idx="911">
                  <c:v>35629</c:v>
                </c:pt>
                <c:pt idx="912">
                  <c:v>35630</c:v>
                </c:pt>
                <c:pt idx="913">
                  <c:v>35631</c:v>
                </c:pt>
                <c:pt idx="914">
                  <c:v>35632</c:v>
                </c:pt>
                <c:pt idx="915">
                  <c:v>35633</c:v>
                </c:pt>
                <c:pt idx="916">
                  <c:v>35634</c:v>
                </c:pt>
                <c:pt idx="917">
                  <c:v>35635</c:v>
                </c:pt>
                <c:pt idx="918">
                  <c:v>35636</c:v>
                </c:pt>
                <c:pt idx="919">
                  <c:v>35637</c:v>
                </c:pt>
                <c:pt idx="920">
                  <c:v>35638</c:v>
                </c:pt>
                <c:pt idx="921">
                  <c:v>35639</c:v>
                </c:pt>
                <c:pt idx="922">
                  <c:v>35640</c:v>
                </c:pt>
                <c:pt idx="923">
                  <c:v>35641</c:v>
                </c:pt>
                <c:pt idx="924">
                  <c:v>35642</c:v>
                </c:pt>
                <c:pt idx="925">
                  <c:v>35643</c:v>
                </c:pt>
                <c:pt idx="926">
                  <c:v>35644</c:v>
                </c:pt>
                <c:pt idx="927">
                  <c:v>35645</c:v>
                </c:pt>
                <c:pt idx="928">
                  <c:v>35646</c:v>
                </c:pt>
                <c:pt idx="929">
                  <c:v>35647</c:v>
                </c:pt>
                <c:pt idx="930">
                  <c:v>35648</c:v>
                </c:pt>
                <c:pt idx="931">
                  <c:v>35649</c:v>
                </c:pt>
                <c:pt idx="932">
                  <c:v>35650</c:v>
                </c:pt>
                <c:pt idx="933">
                  <c:v>35651</c:v>
                </c:pt>
                <c:pt idx="934">
                  <c:v>35652</c:v>
                </c:pt>
                <c:pt idx="935">
                  <c:v>35653</c:v>
                </c:pt>
                <c:pt idx="936">
                  <c:v>35654</c:v>
                </c:pt>
                <c:pt idx="937">
                  <c:v>35655</c:v>
                </c:pt>
                <c:pt idx="938">
                  <c:v>35656</c:v>
                </c:pt>
                <c:pt idx="939">
                  <c:v>35657</c:v>
                </c:pt>
                <c:pt idx="940">
                  <c:v>35658</c:v>
                </c:pt>
                <c:pt idx="941">
                  <c:v>35659</c:v>
                </c:pt>
                <c:pt idx="942">
                  <c:v>35660</c:v>
                </c:pt>
                <c:pt idx="943">
                  <c:v>35661</c:v>
                </c:pt>
                <c:pt idx="944">
                  <c:v>35662</c:v>
                </c:pt>
                <c:pt idx="945">
                  <c:v>35663</c:v>
                </c:pt>
                <c:pt idx="946">
                  <c:v>35664</c:v>
                </c:pt>
                <c:pt idx="947">
                  <c:v>35665</c:v>
                </c:pt>
                <c:pt idx="948">
                  <c:v>35666</c:v>
                </c:pt>
                <c:pt idx="949">
                  <c:v>35667</c:v>
                </c:pt>
                <c:pt idx="950">
                  <c:v>35668</c:v>
                </c:pt>
                <c:pt idx="951">
                  <c:v>35669</c:v>
                </c:pt>
                <c:pt idx="952">
                  <c:v>35670</c:v>
                </c:pt>
                <c:pt idx="953">
                  <c:v>35671</c:v>
                </c:pt>
                <c:pt idx="954">
                  <c:v>35672</c:v>
                </c:pt>
                <c:pt idx="955">
                  <c:v>35673</c:v>
                </c:pt>
                <c:pt idx="956">
                  <c:v>35674</c:v>
                </c:pt>
                <c:pt idx="957">
                  <c:v>35675</c:v>
                </c:pt>
                <c:pt idx="958">
                  <c:v>35676</c:v>
                </c:pt>
                <c:pt idx="959">
                  <c:v>35677</c:v>
                </c:pt>
                <c:pt idx="960">
                  <c:v>35678</c:v>
                </c:pt>
                <c:pt idx="961">
                  <c:v>35679</c:v>
                </c:pt>
                <c:pt idx="962">
                  <c:v>35680</c:v>
                </c:pt>
                <c:pt idx="963">
                  <c:v>35681</c:v>
                </c:pt>
                <c:pt idx="964">
                  <c:v>35682</c:v>
                </c:pt>
                <c:pt idx="965">
                  <c:v>35683</c:v>
                </c:pt>
                <c:pt idx="966">
                  <c:v>35684</c:v>
                </c:pt>
                <c:pt idx="967">
                  <c:v>35685</c:v>
                </c:pt>
                <c:pt idx="968">
                  <c:v>35686</c:v>
                </c:pt>
                <c:pt idx="969">
                  <c:v>35687</c:v>
                </c:pt>
                <c:pt idx="970">
                  <c:v>35688</c:v>
                </c:pt>
                <c:pt idx="971">
                  <c:v>35689</c:v>
                </c:pt>
                <c:pt idx="972">
                  <c:v>35690</c:v>
                </c:pt>
                <c:pt idx="973">
                  <c:v>35691</c:v>
                </c:pt>
                <c:pt idx="974">
                  <c:v>35692</c:v>
                </c:pt>
                <c:pt idx="975">
                  <c:v>35693</c:v>
                </c:pt>
                <c:pt idx="976">
                  <c:v>35694</c:v>
                </c:pt>
                <c:pt idx="977">
                  <c:v>35695</c:v>
                </c:pt>
                <c:pt idx="978">
                  <c:v>35696</c:v>
                </c:pt>
                <c:pt idx="979">
                  <c:v>35697</c:v>
                </c:pt>
                <c:pt idx="980">
                  <c:v>35698</c:v>
                </c:pt>
                <c:pt idx="981">
                  <c:v>35699</c:v>
                </c:pt>
                <c:pt idx="982">
                  <c:v>35700</c:v>
                </c:pt>
                <c:pt idx="983">
                  <c:v>35701</c:v>
                </c:pt>
                <c:pt idx="984">
                  <c:v>35702</c:v>
                </c:pt>
                <c:pt idx="985">
                  <c:v>35703</c:v>
                </c:pt>
                <c:pt idx="986">
                  <c:v>35704</c:v>
                </c:pt>
                <c:pt idx="987">
                  <c:v>35705</c:v>
                </c:pt>
                <c:pt idx="988">
                  <c:v>35706</c:v>
                </c:pt>
                <c:pt idx="989">
                  <c:v>35707</c:v>
                </c:pt>
                <c:pt idx="990">
                  <c:v>35708</c:v>
                </c:pt>
                <c:pt idx="991">
                  <c:v>35709</c:v>
                </c:pt>
                <c:pt idx="992">
                  <c:v>35710</c:v>
                </c:pt>
                <c:pt idx="993">
                  <c:v>35711</c:v>
                </c:pt>
                <c:pt idx="994">
                  <c:v>35712</c:v>
                </c:pt>
                <c:pt idx="995">
                  <c:v>35713</c:v>
                </c:pt>
                <c:pt idx="996">
                  <c:v>35714</c:v>
                </c:pt>
                <c:pt idx="997">
                  <c:v>35715</c:v>
                </c:pt>
                <c:pt idx="998">
                  <c:v>35716</c:v>
                </c:pt>
                <c:pt idx="999">
                  <c:v>35717</c:v>
                </c:pt>
                <c:pt idx="1000">
                  <c:v>35718</c:v>
                </c:pt>
                <c:pt idx="1001">
                  <c:v>35719</c:v>
                </c:pt>
                <c:pt idx="1002">
                  <c:v>35720</c:v>
                </c:pt>
                <c:pt idx="1003">
                  <c:v>35721</c:v>
                </c:pt>
                <c:pt idx="1004">
                  <c:v>35722</c:v>
                </c:pt>
                <c:pt idx="1005">
                  <c:v>35723</c:v>
                </c:pt>
                <c:pt idx="1006">
                  <c:v>35724</c:v>
                </c:pt>
                <c:pt idx="1007">
                  <c:v>35725</c:v>
                </c:pt>
                <c:pt idx="1008">
                  <c:v>35726</c:v>
                </c:pt>
                <c:pt idx="1009">
                  <c:v>35727</c:v>
                </c:pt>
                <c:pt idx="1010">
                  <c:v>35728</c:v>
                </c:pt>
                <c:pt idx="1011">
                  <c:v>35729</c:v>
                </c:pt>
                <c:pt idx="1012">
                  <c:v>35730</c:v>
                </c:pt>
                <c:pt idx="1013">
                  <c:v>35731</c:v>
                </c:pt>
                <c:pt idx="1014">
                  <c:v>35732</c:v>
                </c:pt>
                <c:pt idx="1015">
                  <c:v>35733</c:v>
                </c:pt>
                <c:pt idx="1016">
                  <c:v>35734</c:v>
                </c:pt>
                <c:pt idx="1017">
                  <c:v>35735</c:v>
                </c:pt>
                <c:pt idx="1018">
                  <c:v>35736</c:v>
                </c:pt>
                <c:pt idx="1019">
                  <c:v>35737</c:v>
                </c:pt>
                <c:pt idx="1020">
                  <c:v>35738</c:v>
                </c:pt>
                <c:pt idx="1021">
                  <c:v>35739</c:v>
                </c:pt>
                <c:pt idx="1022">
                  <c:v>35740</c:v>
                </c:pt>
                <c:pt idx="1023">
                  <c:v>35741</c:v>
                </c:pt>
                <c:pt idx="1024">
                  <c:v>35742</c:v>
                </c:pt>
                <c:pt idx="1025">
                  <c:v>35743</c:v>
                </c:pt>
                <c:pt idx="1026">
                  <c:v>35744</c:v>
                </c:pt>
                <c:pt idx="1027">
                  <c:v>35745</c:v>
                </c:pt>
                <c:pt idx="1028">
                  <c:v>35746</c:v>
                </c:pt>
                <c:pt idx="1029">
                  <c:v>35747</c:v>
                </c:pt>
                <c:pt idx="1030">
                  <c:v>35748</c:v>
                </c:pt>
                <c:pt idx="1031">
                  <c:v>35749</c:v>
                </c:pt>
                <c:pt idx="1032">
                  <c:v>35750</c:v>
                </c:pt>
                <c:pt idx="1033">
                  <c:v>35751</c:v>
                </c:pt>
                <c:pt idx="1034">
                  <c:v>35752</c:v>
                </c:pt>
                <c:pt idx="1035">
                  <c:v>35753</c:v>
                </c:pt>
                <c:pt idx="1036">
                  <c:v>35754</c:v>
                </c:pt>
                <c:pt idx="1037">
                  <c:v>35755</c:v>
                </c:pt>
                <c:pt idx="1038">
                  <c:v>35756</c:v>
                </c:pt>
                <c:pt idx="1039">
                  <c:v>35757</c:v>
                </c:pt>
                <c:pt idx="1040">
                  <c:v>35758</c:v>
                </c:pt>
                <c:pt idx="1041">
                  <c:v>35759</c:v>
                </c:pt>
                <c:pt idx="1042">
                  <c:v>35760</c:v>
                </c:pt>
                <c:pt idx="1043">
                  <c:v>35761</c:v>
                </c:pt>
                <c:pt idx="1044">
                  <c:v>35762</c:v>
                </c:pt>
                <c:pt idx="1045">
                  <c:v>35763</c:v>
                </c:pt>
                <c:pt idx="1046">
                  <c:v>35764</c:v>
                </c:pt>
                <c:pt idx="1047">
                  <c:v>35765</c:v>
                </c:pt>
                <c:pt idx="1048">
                  <c:v>35766</c:v>
                </c:pt>
                <c:pt idx="1049">
                  <c:v>35767</c:v>
                </c:pt>
                <c:pt idx="1050">
                  <c:v>35768</c:v>
                </c:pt>
                <c:pt idx="1051">
                  <c:v>35769</c:v>
                </c:pt>
                <c:pt idx="1052">
                  <c:v>35770</c:v>
                </c:pt>
                <c:pt idx="1053">
                  <c:v>35771</c:v>
                </c:pt>
                <c:pt idx="1054">
                  <c:v>35772</c:v>
                </c:pt>
                <c:pt idx="1055">
                  <c:v>35773</c:v>
                </c:pt>
                <c:pt idx="1056">
                  <c:v>35774</c:v>
                </c:pt>
                <c:pt idx="1057">
                  <c:v>35775</c:v>
                </c:pt>
                <c:pt idx="1058">
                  <c:v>35776</c:v>
                </c:pt>
                <c:pt idx="1059">
                  <c:v>35777</c:v>
                </c:pt>
                <c:pt idx="1060">
                  <c:v>35778</c:v>
                </c:pt>
                <c:pt idx="1061">
                  <c:v>35779</c:v>
                </c:pt>
                <c:pt idx="1062">
                  <c:v>35780</c:v>
                </c:pt>
                <c:pt idx="1063">
                  <c:v>35781</c:v>
                </c:pt>
                <c:pt idx="1064">
                  <c:v>35782</c:v>
                </c:pt>
                <c:pt idx="1065">
                  <c:v>35783</c:v>
                </c:pt>
                <c:pt idx="1066">
                  <c:v>35784</c:v>
                </c:pt>
                <c:pt idx="1067">
                  <c:v>35785</c:v>
                </c:pt>
                <c:pt idx="1068">
                  <c:v>35786</c:v>
                </c:pt>
                <c:pt idx="1069">
                  <c:v>35787</c:v>
                </c:pt>
                <c:pt idx="1070">
                  <c:v>35788</c:v>
                </c:pt>
                <c:pt idx="1071">
                  <c:v>35789</c:v>
                </c:pt>
                <c:pt idx="1072">
                  <c:v>35790</c:v>
                </c:pt>
                <c:pt idx="1073">
                  <c:v>35791</c:v>
                </c:pt>
                <c:pt idx="1074">
                  <c:v>35792</c:v>
                </c:pt>
                <c:pt idx="1075">
                  <c:v>35793</c:v>
                </c:pt>
                <c:pt idx="1076">
                  <c:v>35794</c:v>
                </c:pt>
                <c:pt idx="1077">
                  <c:v>35795</c:v>
                </c:pt>
                <c:pt idx="1078">
                  <c:v>35796</c:v>
                </c:pt>
                <c:pt idx="1079">
                  <c:v>35797</c:v>
                </c:pt>
                <c:pt idx="1080">
                  <c:v>35798</c:v>
                </c:pt>
                <c:pt idx="1081">
                  <c:v>35799</c:v>
                </c:pt>
                <c:pt idx="1082">
                  <c:v>35800</c:v>
                </c:pt>
                <c:pt idx="1083">
                  <c:v>35801</c:v>
                </c:pt>
                <c:pt idx="1084">
                  <c:v>35802</c:v>
                </c:pt>
                <c:pt idx="1085">
                  <c:v>35803</c:v>
                </c:pt>
                <c:pt idx="1086">
                  <c:v>35804</c:v>
                </c:pt>
                <c:pt idx="1087">
                  <c:v>35805</c:v>
                </c:pt>
                <c:pt idx="1088">
                  <c:v>35806</c:v>
                </c:pt>
                <c:pt idx="1089">
                  <c:v>35807</c:v>
                </c:pt>
                <c:pt idx="1090">
                  <c:v>35808</c:v>
                </c:pt>
                <c:pt idx="1091">
                  <c:v>35809</c:v>
                </c:pt>
                <c:pt idx="1092">
                  <c:v>35810</c:v>
                </c:pt>
                <c:pt idx="1093">
                  <c:v>35811</c:v>
                </c:pt>
                <c:pt idx="1094">
                  <c:v>35812</c:v>
                </c:pt>
                <c:pt idx="1095">
                  <c:v>35813</c:v>
                </c:pt>
                <c:pt idx="1096">
                  <c:v>35814</c:v>
                </c:pt>
                <c:pt idx="1097">
                  <c:v>35815</c:v>
                </c:pt>
                <c:pt idx="1098">
                  <c:v>35816</c:v>
                </c:pt>
                <c:pt idx="1099">
                  <c:v>35817</c:v>
                </c:pt>
                <c:pt idx="1100">
                  <c:v>35818</c:v>
                </c:pt>
                <c:pt idx="1101">
                  <c:v>35819</c:v>
                </c:pt>
                <c:pt idx="1102">
                  <c:v>35820</c:v>
                </c:pt>
                <c:pt idx="1103">
                  <c:v>35821</c:v>
                </c:pt>
                <c:pt idx="1104">
                  <c:v>35822</c:v>
                </c:pt>
                <c:pt idx="1105">
                  <c:v>35823</c:v>
                </c:pt>
                <c:pt idx="1106">
                  <c:v>35824</c:v>
                </c:pt>
                <c:pt idx="1107">
                  <c:v>35825</c:v>
                </c:pt>
                <c:pt idx="1108">
                  <c:v>35826</c:v>
                </c:pt>
                <c:pt idx="1109">
                  <c:v>35827</c:v>
                </c:pt>
                <c:pt idx="1110">
                  <c:v>35828</c:v>
                </c:pt>
                <c:pt idx="1111">
                  <c:v>35829</c:v>
                </c:pt>
                <c:pt idx="1112">
                  <c:v>35830</c:v>
                </c:pt>
                <c:pt idx="1113">
                  <c:v>35831</c:v>
                </c:pt>
                <c:pt idx="1114">
                  <c:v>35832</c:v>
                </c:pt>
                <c:pt idx="1115">
                  <c:v>35833</c:v>
                </c:pt>
                <c:pt idx="1116">
                  <c:v>35834</c:v>
                </c:pt>
                <c:pt idx="1117">
                  <c:v>35835</c:v>
                </c:pt>
                <c:pt idx="1118">
                  <c:v>35836</c:v>
                </c:pt>
                <c:pt idx="1119">
                  <c:v>35837</c:v>
                </c:pt>
                <c:pt idx="1120">
                  <c:v>35838</c:v>
                </c:pt>
                <c:pt idx="1121">
                  <c:v>35839</c:v>
                </c:pt>
                <c:pt idx="1122">
                  <c:v>35840</c:v>
                </c:pt>
                <c:pt idx="1123">
                  <c:v>35841</c:v>
                </c:pt>
                <c:pt idx="1124">
                  <c:v>35842</c:v>
                </c:pt>
                <c:pt idx="1125">
                  <c:v>35843</c:v>
                </c:pt>
                <c:pt idx="1126">
                  <c:v>35844</c:v>
                </c:pt>
                <c:pt idx="1127">
                  <c:v>35845</c:v>
                </c:pt>
                <c:pt idx="1128">
                  <c:v>35846</c:v>
                </c:pt>
                <c:pt idx="1129">
                  <c:v>35847</c:v>
                </c:pt>
                <c:pt idx="1130">
                  <c:v>35848</c:v>
                </c:pt>
                <c:pt idx="1131">
                  <c:v>35849</c:v>
                </c:pt>
                <c:pt idx="1132">
                  <c:v>35850</c:v>
                </c:pt>
                <c:pt idx="1133">
                  <c:v>35851</c:v>
                </c:pt>
                <c:pt idx="1134">
                  <c:v>35852</c:v>
                </c:pt>
                <c:pt idx="1135">
                  <c:v>35853</c:v>
                </c:pt>
                <c:pt idx="1136">
                  <c:v>35854</c:v>
                </c:pt>
                <c:pt idx="1137">
                  <c:v>35855</c:v>
                </c:pt>
                <c:pt idx="1138">
                  <c:v>35856</c:v>
                </c:pt>
                <c:pt idx="1139">
                  <c:v>35857</c:v>
                </c:pt>
                <c:pt idx="1140">
                  <c:v>35858</c:v>
                </c:pt>
                <c:pt idx="1141">
                  <c:v>35859</c:v>
                </c:pt>
                <c:pt idx="1142">
                  <c:v>35860</c:v>
                </c:pt>
                <c:pt idx="1143">
                  <c:v>35861</c:v>
                </c:pt>
                <c:pt idx="1144">
                  <c:v>35862</c:v>
                </c:pt>
                <c:pt idx="1145">
                  <c:v>35863</c:v>
                </c:pt>
                <c:pt idx="1146">
                  <c:v>35864</c:v>
                </c:pt>
                <c:pt idx="1147">
                  <c:v>35865</c:v>
                </c:pt>
                <c:pt idx="1148">
                  <c:v>35866</c:v>
                </c:pt>
                <c:pt idx="1149">
                  <c:v>35867</c:v>
                </c:pt>
                <c:pt idx="1150">
                  <c:v>35868</c:v>
                </c:pt>
                <c:pt idx="1151">
                  <c:v>35869</c:v>
                </c:pt>
                <c:pt idx="1152">
                  <c:v>35870</c:v>
                </c:pt>
                <c:pt idx="1153">
                  <c:v>35871</c:v>
                </c:pt>
                <c:pt idx="1154">
                  <c:v>35872</c:v>
                </c:pt>
                <c:pt idx="1155">
                  <c:v>35873</c:v>
                </c:pt>
                <c:pt idx="1156">
                  <c:v>35874</c:v>
                </c:pt>
                <c:pt idx="1157">
                  <c:v>35875</c:v>
                </c:pt>
                <c:pt idx="1158">
                  <c:v>35876</c:v>
                </c:pt>
                <c:pt idx="1159">
                  <c:v>35877</c:v>
                </c:pt>
                <c:pt idx="1160">
                  <c:v>35878</c:v>
                </c:pt>
                <c:pt idx="1161">
                  <c:v>35879</c:v>
                </c:pt>
                <c:pt idx="1162">
                  <c:v>35880</c:v>
                </c:pt>
                <c:pt idx="1163">
                  <c:v>35881</c:v>
                </c:pt>
                <c:pt idx="1164">
                  <c:v>35882</c:v>
                </c:pt>
                <c:pt idx="1165">
                  <c:v>35883</c:v>
                </c:pt>
                <c:pt idx="1166">
                  <c:v>35884</c:v>
                </c:pt>
                <c:pt idx="1167">
                  <c:v>35885</c:v>
                </c:pt>
                <c:pt idx="1168">
                  <c:v>35886</c:v>
                </c:pt>
                <c:pt idx="1169">
                  <c:v>35887</c:v>
                </c:pt>
                <c:pt idx="1170">
                  <c:v>35888</c:v>
                </c:pt>
                <c:pt idx="1171">
                  <c:v>35889</c:v>
                </c:pt>
                <c:pt idx="1172">
                  <c:v>35890</c:v>
                </c:pt>
                <c:pt idx="1173">
                  <c:v>35891</c:v>
                </c:pt>
                <c:pt idx="1174">
                  <c:v>35892</c:v>
                </c:pt>
                <c:pt idx="1175">
                  <c:v>35893</c:v>
                </c:pt>
                <c:pt idx="1176">
                  <c:v>35894</c:v>
                </c:pt>
                <c:pt idx="1177">
                  <c:v>35895</c:v>
                </c:pt>
                <c:pt idx="1178">
                  <c:v>35896</c:v>
                </c:pt>
                <c:pt idx="1179">
                  <c:v>35897</c:v>
                </c:pt>
                <c:pt idx="1180">
                  <c:v>35898</c:v>
                </c:pt>
                <c:pt idx="1181">
                  <c:v>35899</c:v>
                </c:pt>
                <c:pt idx="1182">
                  <c:v>35900</c:v>
                </c:pt>
                <c:pt idx="1183">
                  <c:v>35901</c:v>
                </c:pt>
                <c:pt idx="1184">
                  <c:v>35902</c:v>
                </c:pt>
                <c:pt idx="1185">
                  <c:v>35903</c:v>
                </c:pt>
                <c:pt idx="1186">
                  <c:v>35904</c:v>
                </c:pt>
                <c:pt idx="1187">
                  <c:v>35905</c:v>
                </c:pt>
                <c:pt idx="1188">
                  <c:v>35906</c:v>
                </c:pt>
                <c:pt idx="1189">
                  <c:v>35907</c:v>
                </c:pt>
                <c:pt idx="1190">
                  <c:v>35908</c:v>
                </c:pt>
                <c:pt idx="1191">
                  <c:v>35909</c:v>
                </c:pt>
                <c:pt idx="1192">
                  <c:v>35910</c:v>
                </c:pt>
                <c:pt idx="1193">
                  <c:v>35911</c:v>
                </c:pt>
                <c:pt idx="1194">
                  <c:v>35912</c:v>
                </c:pt>
                <c:pt idx="1195">
                  <c:v>35913</c:v>
                </c:pt>
                <c:pt idx="1196">
                  <c:v>35914</c:v>
                </c:pt>
                <c:pt idx="1197">
                  <c:v>35915</c:v>
                </c:pt>
                <c:pt idx="1198">
                  <c:v>35916</c:v>
                </c:pt>
                <c:pt idx="1199">
                  <c:v>35917</c:v>
                </c:pt>
                <c:pt idx="1200">
                  <c:v>35918</c:v>
                </c:pt>
                <c:pt idx="1201">
                  <c:v>35919</c:v>
                </c:pt>
                <c:pt idx="1202">
                  <c:v>35920</c:v>
                </c:pt>
                <c:pt idx="1203">
                  <c:v>35921</c:v>
                </c:pt>
                <c:pt idx="1204">
                  <c:v>35922</c:v>
                </c:pt>
                <c:pt idx="1205">
                  <c:v>35923</c:v>
                </c:pt>
                <c:pt idx="1206">
                  <c:v>35924</c:v>
                </c:pt>
                <c:pt idx="1207">
                  <c:v>35925</c:v>
                </c:pt>
                <c:pt idx="1208">
                  <c:v>35926</c:v>
                </c:pt>
                <c:pt idx="1209">
                  <c:v>35927</c:v>
                </c:pt>
                <c:pt idx="1210">
                  <c:v>35928</c:v>
                </c:pt>
                <c:pt idx="1211">
                  <c:v>35929</c:v>
                </c:pt>
                <c:pt idx="1212">
                  <c:v>35930</c:v>
                </c:pt>
                <c:pt idx="1213">
                  <c:v>35931</c:v>
                </c:pt>
                <c:pt idx="1214">
                  <c:v>35932</c:v>
                </c:pt>
                <c:pt idx="1215">
                  <c:v>35933</c:v>
                </c:pt>
                <c:pt idx="1216">
                  <c:v>35934</c:v>
                </c:pt>
                <c:pt idx="1217">
                  <c:v>35935</c:v>
                </c:pt>
                <c:pt idx="1218">
                  <c:v>35936</c:v>
                </c:pt>
                <c:pt idx="1219">
                  <c:v>35937</c:v>
                </c:pt>
                <c:pt idx="1220">
                  <c:v>35938</c:v>
                </c:pt>
                <c:pt idx="1221">
                  <c:v>35939</c:v>
                </c:pt>
                <c:pt idx="1222">
                  <c:v>35940</c:v>
                </c:pt>
                <c:pt idx="1223">
                  <c:v>35941</c:v>
                </c:pt>
                <c:pt idx="1224">
                  <c:v>35942</c:v>
                </c:pt>
                <c:pt idx="1225">
                  <c:v>35943</c:v>
                </c:pt>
                <c:pt idx="1226">
                  <c:v>35944</c:v>
                </c:pt>
                <c:pt idx="1227">
                  <c:v>35945</c:v>
                </c:pt>
                <c:pt idx="1228">
                  <c:v>35946</c:v>
                </c:pt>
                <c:pt idx="1229">
                  <c:v>35947</c:v>
                </c:pt>
                <c:pt idx="1230">
                  <c:v>35948</c:v>
                </c:pt>
                <c:pt idx="1231">
                  <c:v>35949</c:v>
                </c:pt>
                <c:pt idx="1232">
                  <c:v>35950</c:v>
                </c:pt>
                <c:pt idx="1233">
                  <c:v>35951</c:v>
                </c:pt>
                <c:pt idx="1234">
                  <c:v>35952</c:v>
                </c:pt>
                <c:pt idx="1235">
                  <c:v>35953</c:v>
                </c:pt>
                <c:pt idx="1236">
                  <c:v>35954</c:v>
                </c:pt>
                <c:pt idx="1237">
                  <c:v>35955</c:v>
                </c:pt>
                <c:pt idx="1238">
                  <c:v>35956</c:v>
                </c:pt>
                <c:pt idx="1239">
                  <c:v>35957</c:v>
                </c:pt>
                <c:pt idx="1240">
                  <c:v>35958</c:v>
                </c:pt>
                <c:pt idx="1241">
                  <c:v>35959</c:v>
                </c:pt>
                <c:pt idx="1242">
                  <c:v>35960</c:v>
                </c:pt>
                <c:pt idx="1243">
                  <c:v>35961</c:v>
                </c:pt>
                <c:pt idx="1244">
                  <c:v>35962</c:v>
                </c:pt>
                <c:pt idx="1245">
                  <c:v>35963</c:v>
                </c:pt>
                <c:pt idx="1246">
                  <c:v>35964</c:v>
                </c:pt>
                <c:pt idx="1247">
                  <c:v>35965</c:v>
                </c:pt>
                <c:pt idx="1248">
                  <c:v>35966</c:v>
                </c:pt>
                <c:pt idx="1249">
                  <c:v>35967</c:v>
                </c:pt>
                <c:pt idx="1250">
                  <c:v>35968</c:v>
                </c:pt>
                <c:pt idx="1251">
                  <c:v>35969</c:v>
                </c:pt>
                <c:pt idx="1252">
                  <c:v>35970</c:v>
                </c:pt>
                <c:pt idx="1253">
                  <c:v>35971</c:v>
                </c:pt>
                <c:pt idx="1254">
                  <c:v>35972</c:v>
                </c:pt>
                <c:pt idx="1255">
                  <c:v>35973</c:v>
                </c:pt>
                <c:pt idx="1256">
                  <c:v>35974</c:v>
                </c:pt>
                <c:pt idx="1257">
                  <c:v>35975</c:v>
                </c:pt>
                <c:pt idx="1258">
                  <c:v>35976</c:v>
                </c:pt>
                <c:pt idx="1259">
                  <c:v>35977</c:v>
                </c:pt>
                <c:pt idx="1260">
                  <c:v>35978</c:v>
                </c:pt>
                <c:pt idx="1261">
                  <c:v>35979</c:v>
                </c:pt>
                <c:pt idx="1262">
                  <c:v>35980</c:v>
                </c:pt>
                <c:pt idx="1263">
                  <c:v>35981</c:v>
                </c:pt>
                <c:pt idx="1264">
                  <c:v>35982</c:v>
                </c:pt>
                <c:pt idx="1265">
                  <c:v>35983</c:v>
                </c:pt>
                <c:pt idx="1266">
                  <c:v>35984</c:v>
                </c:pt>
                <c:pt idx="1267">
                  <c:v>35985</c:v>
                </c:pt>
                <c:pt idx="1268">
                  <c:v>35986</c:v>
                </c:pt>
                <c:pt idx="1269">
                  <c:v>35987</c:v>
                </c:pt>
                <c:pt idx="1270">
                  <c:v>35988</c:v>
                </c:pt>
                <c:pt idx="1271">
                  <c:v>35989</c:v>
                </c:pt>
                <c:pt idx="1272">
                  <c:v>35990</c:v>
                </c:pt>
                <c:pt idx="1273">
                  <c:v>35991</c:v>
                </c:pt>
                <c:pt idx="1274">
                  <c:v>35992</c:v>
                </c:pt>
                <c:pt idx="1275">
                  <c:v>35993</c:v>
                </c:pt>
                <c:pt idx="1276">
                  <c:v>35994</c:v>
                </c:pt>
                <c:pt idx="1277">
                  <c:v>35995</c:v>
                </c:pt>
                <c:pt idx="1278">
                  <c:v>35996</c:v>
                </c:pt>
                <c:pt idx="1279">
                  <c:v>35997</c:v>
                </c:pt>
                <c:pt idx="1280">
                  <c:v>35998</c:v>
                </c:pt>
                <c:pt idx="1281">
                  <c:v>35999</c:v>
                </c:pt>
                <c:pt idx="1282">
                  <c:v>36000</c:v>
                </c:pt>
                <c:pt idx="1283">
                  <c:v>36001</c:v>
                </c:pt>
                <c:pt idx="1284">
                  <c:v>36002</c:v>
                </c:pt>
                <c:pt idx="1285">
                  <c:v>36003</c:v>
                </c:pt>
                <c:pt idx="1286">
                  <c:v>36004</c:v>
                </c:pt>
                <c:pt idx="1287">
                  <c:v>36005</c:v>
                </c:pt>
                <c:pt idx="1288">
                  <c:v>36006</c:v>
                </c:pt>
                <c:pt idx="1289">
                  <c:v>36007</c:v>
                </c:pt>
                <c:pt idx="1290">
                  <c:v>36008</c:v>
                </c:pt>
                <c:pt idx="1291">
                  <c:v>36009</c:v>
                </c:pt>
                <c:pt idx="1292">
                  <c:v>36010</c:v>
                </c:pt>
                <c:pt idx="1293">
                  <c:v>36011</c:v>
                </c:pt>
                <c:pt idx="1294">
                  <c:v>36012</c:v>
                </c:pt>
                <c:pt idx="1295">
                  <c:v>36013</c:v>
                </c:pt>
                <c:pt idx="1296">
                  <c:v>36014</c:v>
                </c:pt>
                <c:pt idx="1297">
                  <c:v>36015</c:v>
                </c:pt>
                <c:pt idx="1298">
                  <c:v>36016</c:v>
                </c:pt>
                <c:pt idx="1299">
                  <c:v>36017</c:v>
                </c:pt>
                <c:pt idx="1300">
                  <c:v>36018</c:v>
                </c:pt>
                <c:pt idx="1301">
                  <c:v>36019</c:v>
                </c:pt>
                <c:pt idx="1302">
                  <c:v>36020</c:v>
                </c:pt>
                <c:pt idx="1303">
                  <c:v>36021</c:v>
                </c:pt>
                <c:pt idx="1304">
                  <c:v>36022</c:v>
                </c:pt>
                <c:pt idx="1305">
                  <c:v>36023</c:v>
                </c:pt>
                <c:pt idx="1306">
                  <c:v>36024</c:v>
                </c:pt>
                <c:pt idx="1307">
                  <c:v>36025</c:v>
                </c:pt>
                <c:pt idx="1308">
                  <c:v>36026</c:v>
                </c:pt>
                <c:pt idx="1309">
                  <c:v>36027</c:v>
                </c:pt>
                <c:pt idx="1310">
                  <c:v>36028</c:v>
                </c:pt>
                <c:pt idx="1311">
                  <c:v>36029</c:v>
                </c:pt>
                <c:pt idx="1312">
                  <c:v>36030</c:v>
                </c:pt>
                <c:pt idx="1313">
                  <c:v>36031</c:v>
                </c:pt>
                <c:pt idx="1314">
                  <c:v>36032</c:v>
                </c:pt>
                <c:pt idx="1315">
                  <c:v>36033</c:v>
                </c:pt>
                <c:pt idx="1316">
                  <c:v>36034</c:v>
                </c:pt>
                <c:pt idx="1317">
                  <c:v>36035</c:v>
                </c:pt>
                <c:pt idx="1318">
                  <c:v>36036</c:v>
                </c:pt>
                <c:pt idx="1319">
                  <c:v>36037</c:v>
                </c:pt>
                <c:pt idx="1320">
                  <c:v>36038</c:v>
                </c:pt>
                <c:pt idx="1321">
                  <c:v>36039</c:v>
                </c:pt>
                <c:pt idx="1322">
                  <c:v>36040</c:v>
                </c:pt>
                <c:pt idx="1323">
                  <c:v>36041</c:v>
                </c:pt>
                <c:pt idx="1324">
                  <c:v>36042</c:v>
                </c:pt>
                <c:pt idx="1325">
                  <c:v>36043</c:v>
                </c:pt>
                <c:pt idx="1326">
                  <c:v>36044</c:v>
                </c:pt>
                <c:pt idx="1327">
                  <c:v>36045</c:v>
                </c:pt>
                <c:pt idx="1328">
                  <c:v>36046</c:v>
                </c:pt>
                <c:pt idx="1329">
                  <c:v>36047</c:v>
                </c:pt>
                <c:pt idx="1330">
                  <c:v>36048</c:v>
                </c:pt>
                <c:pt idx="1331">
                  <c:v>36049</c:v>
                </c:pt>
                <c:pt idx="1332">
                  <c:v>36050</c:v>
                </c:pt>
                <c:pt idx="1333">
                  <c:v>36051</c:v>
                </c:pt>
                <c:pt idx="1334">
                  <c:v>36052</c:v>
                </c:pt>
                <c:pt idx="1335">
                  <c:v>36053</c:v>
                </c:pt>
                <c:pt idx="1336">
                  <c:v>36054</c:v>
                </c:pt>
                <c:pt idx="1337">
                  <c:v>36055</c:v>
                </c:pt>
                <c:pt idx="1338">
                  <c:v>36056</c:v>
                </c:pt>
                <c:pt idx="1339">
                  <c:v>36057</c:v>
                </c:pt>
                <c:pt idx="1340">
                  <c:v>36058</c:v>
                </c:pt>
                <c:pt idx="1341">
                  <c:v>36059</c:v>
                </c:pt>
                <c:pt idx="1342">
                  <c:v>36060</c:v>
                </c:pt>
                <c:pt idx="1343">
                  <c:v>36061</c:v>
                </c:pt>
                <c:pt idx="1344">
                  <c:v>36062</c:v>
                </c:pt>
                <c:pt idx="1345">
                  <c:v>36063</c:v>
                </c:pt>
                <c:pt idx="1346">
                  <c:v>36064</c:v>
                </c:pt>
                <c:pt idx="1347">
                  <c:v>36065</c:v>
                </c:pt>
                <c:pt idx="1348">
                  <c:v>36066</c:v>
                </c:pt>
                <c:pt idx="1349">
                  <c:v>36067</c:v>
                </c:pt>
                <c:pt idx="1350">
                  <c:v>36068</c:v>
                </c:pt>
                <c:pt idx="1351">
                  <c:v>36069</c:v>
                </c:pt>
                <c:pt idx="1352">
                  <c:v>36070</c:v>
                </c:pt>
                <c:pt idx="1353">
                  <c:v>36071</c:v>
                </c:pt>
                <c:pt idx="1354">
                  <c:v>36072</c:v>
                </c:pt>
                <c:pt idx="1355">
                  <c:v>36073</c:v>
                </c:pt>
                <c:pt idx="1356">
                  <c:v>36074</c:v>
                </c:pt>
                <c:pt idx="1357">
                  <c:v>36075</c:v>
                </c:pt>
                <c:pt idx="1358">
                  <c:v>36076</c:v>
                </c:pt>
                <c:pt idx="1359">
                  <c:v>36077</c:v>
                </c:pt>
                <c:pt idx="1360">
                  <c:v>36078</c:v>
                </c:pt>
                <c:pt idx="1361">
                  <c:v>36079</c:v>
                </c:pt>
                <c:pt idx="1362">
                  <c:v>36080</c:v>
                </c:pt>
                <c:pt idx="1363">
                  <c:v>36081</c:v>
                </c:pt>
                <c:pt idx="1364">
                  <c:v>36082</c:v>
                </c:pt>
                <c:pt idx="1365">
                  <c:v>36083</c:v>
                </c:pt>
                <c:pt idx="1366">
                  <c:v>36084</c:v>
                </c:pt>
                <c:pt idx="1367">
                  <c:v>36085</c:v>
                </c:pt>
                <c:pt idx="1368">
                  <c:v>36086</c:v>
                </c:pt>
                <c:pt idx="1369">
                  <c:v>36087</c:v>
                </c:pt>
                <c:pt idx="1370">
                  <c:v>36088</c:v>
                </c:pt>
                <c:pt idx="1371">
                  <c:v>36089</c:v>
                </c:pt>
                <c:pt idx="1372">
                  <c:v>36090</c:v>
                </c:pt>
                <c:pt idx="1373">
                  <c:v>36091</c:v>
                </c:pt>
                <c:pt idx="1374">
                  <c:v>36092</c:v>
                </c:pt>
                <c:pt idx="1375">
                  <c:v>36093</c:v>
                </c:pt>
                <c:pt idx="1376">
                  <c:v>36094</c:v>
                </c:pt>
                <c:pt idx="1377">
                  <c:v>36095</c:v>
                </c:pt>
                <c:pt idx="1378">
                  <c:v>36096</c:v>
                </c:pt>
                <c:pt idx="1379">
                  <c:v>36097</c:v>
                </c:pt>
                <c:pt idx="1380">
                  <c:v>36098</c:v>
                </c:pt>
                <c:pt idx="1381">
                  <c:v>36099</c:v>
                </c:pt>
                <c:pt idx="1382">
                  <c:v>36100</c:v>
                </c:pt>
                <c:pt idx="1383">
                  <c:v>36101</c:v>
                </c:pt>
                <c:pt idx="1384">
                  <c:v>36102</c:v>
                </c:pt>
                <c:pt idx="1385">
                  <c:v>36103</c:v>
                </c:pt>
                <c:pt idx="1386">
                  <c:v>36104</c:v>
                </c:pt>
                <c:pt idx="1387">
                  <c:v>36105</c:v>
                </c:pt>
                <c:pt idx="1388">
                  <c:v>36106</c:v>
                </c:pt>
                <c:pt idx="1389">
                  <c:v>36107</c:v>
                </c:pt>
                <c:pt idx="1390">
                  <c:v>36108</c:v>
                </c:pt>
                <c:pt idx="1391">
                  <c:v>36109</c:v>
                </c:pt>
                <c:pt idx="1392">
                  <c:v>36110</c:v>
                </c:pt>
                <c:pt idx="1393">
                  <c:v>36111</c:v>
                </c:pt>
                <c:pt idx="1394">
                  <c:v>36112</c:v>
                </c:pt>
                <c:pt idx="1395">
                  <c:v>36113</c:v>
                </c:pt>
                <c:pt idx="1396">
                  <c:v>36114</c:v>
                </c:pt>
                <c:pt idx="1397">
                  <c:v>36115</c:v>
                </c:pt>
                <c:pt idx="1398">
                  <c:v>36116</c:v>
                </c:pt>
                <c:pt idx="1399">
                  <c:v>36117</c:v>
                </c:pt>
                <c:pt idx="1400">
                  <c:v>36118</c:v>
                </c:pt>
                <c:pt idx="1401">
                  <c:v>36119</c:v>
                </c:pt>
                <c:pt idx="1402">
                  <c:v>36120</c:v>
                </c:pt>
                <c:pt idx="1403">
                  <c:v>36121</c:v>
                </c:pt>
                <c:pt idx="1404">
                  <c:v>36122</c:v>
                </c:pt>
                <c:pt idx="1405">
                  <c:v>36123</c:v>
                </c:pt>
                <c:pt idx="1406">
                  <c:v>36124</c:v>
                </c:pt>
                <c:pt idx="1407">
                  <c:v>36125</c:v>
                </c:pt>
                <c:pt idx="1408">
                  <c:v>36126</c:v>
                </c:pt>
                <c:pt idx="1409">
                  <c:v>36127</c:v>
                </c:pt>
                <c:pt idx="1410">
                  <c:v>36128</c:v>
                </c:pt>
                <c:pt idx="1411">
                  <c:v>36129</c:v>
                </c:pt>
                <c:pt idx="1412">
                  <c:v>36130</c:v>
                </c:pt>
                <c:pt idx="1413">
                  <c:v>36131</c:v>
                </c:pt>
                <c:pt idx="1414">
                  <c:v>36132</c:v>
                </c:pt>
                <c:pt idx="1415">
                  <c:v>36133</c:v>
                </c:pt>
                <c:pt idx="1416">
                  <c:v>36134</c:v>
                </c:pt>
                <c:pt idx="1417">
                  <c:v>36135</c:v>
                </c:pt>
                <c:pt idx="1418">
                  <c:v>36136</c:v>
                </c:pt>
                <c:pt idx="1419">
                  <c:v>36137</c:v>
                </c:pt>
                <c:pt idx="1420">
                  <c:v>36138</c:v>
                </c:pt>
                <c:pt idx="1421">
                  <c:v>36139</c:v>
                </c:pt>
                <c:pt idx="1422">
                  <c:v>36140</c:v>
                </c:pt>
                <c:pt idx="1423">
                  <c:v>36141</c:v>
                </c:pt>
                <c:pt idx="1424">
                  <c:v>36142</c:v>
                </c:pt>
                <c:pt idx="1425">
                  <c:v>36143</c:v>
                </c:pt>
                <c:pt idx="1426">
                  <c:v>36144</c:v>
                </c:pt>
                <c:pt idx="1427">
                  <c:v>36145</c:v>
                </c:pt>
                <c:pt idx="1428">
                  <c:v>36146</c:v>
                </c:pt>
                <c:pt idx="1429">
                  <c:v>36147</c:v>
                </c:pt>
                <c:pt idx="1430">
                  <c:v>36148</c:v>
                </c:pt>
                <c:pt idx="1431">
                  <c:v>36149</c:v>
                </c:pt>
                <c:pt idx="1432">
                  <c:v>36150</c:v>
                </c:pt>
                <c:pt idx="1433">
                  <c:v>36151</c:v>
                </c:pt>
                <c:pt idx="1434">
                  <c:v>36152</c:v>
                </c:pt>
                <c:pt idx="1435">
                  <c:v>36153</c:v>
                </c:pt>
                <c:pt idx="1436">
                  <c:v>36154</c:v>
                </c:pt>
                <c:pt idx="1437">
                  <c:v>36155</c:v>
                </c:pt>
                <c:pt idx="1438">
                  <c:v>36156</c:v>
                </c:pt>
                <c:pt idx="1439">
                  <c:v>36157</c:v>
                </c:pt>
                <c:pt idx="1440">
                  <c:v>36158</c:v>
                </c:pt>
                <c:pt idx="1441">
                  <c:v>36159</c:v>
                </c:pt>
                <c:pt idx="1442">
                  <c:v>36160</c:v>
                </c:pt>
                <c:pt idx="1443">
                  <c:v>36161</c:v>
                </c:pt>
                <c:pt idx="1444">
                  <c:v>36162</c:v>
                </c:pt>
                <c:pt idx="1445">
                  <c:v>36163</c:v>
                </c:pt>
                <c:pt idx="1446">
                  <c:v>36164</c:v>
                </c:pt>
                <c:pt idx="1447">
                  <c:v>36165</c:v>
                </c:pt>
                <c:pt idx="1448">
                  <c:v>36166</c:v>
                </c:pt>
                <c:pt idx="1449">
                  <c:v>36167</c:v>
                </c:pt>
                <c:pt idx="1450">
                  <c:v>36168</c:v>
                </c:pt>
                <c:pt idx="1451">
                  <c:v>36169</c:v>
                </c:pt>
                <c:pt idx="1452">
                  <c:v>36170</c:v>
                </c:pt>
                <c:pt idx="1453">
                  <c:v>36171</c:v>
                </c:pt>
                <c:pt idx="1454">
                  <c:v>36172</c:v>
                </c:pt>
                <c:pt idx="1455">
                  <c:v>36173</c:v>
                </c:pt>
                <c:pt idx="1456">
                  <c:v>36174</c:v>
                </c:pt>
                <c:pt idx="1457">
                  <c:v>36175</c:v>
                </c:pt>
                <c:pt idx="1458">
                  <c:v>36176</c:v>
                </c:pt>
                <c:pt idx="1459">
                  <c:v>36177</c:v>
                </c:pt>
                <c:pt idx="1460">
                  <c:v>36178</c:v>
                </c:pt>
                <c:pt idx="1461">
                  <c:v>36179</c:v>
                </c:pt>
                <c:pt idx="1462">
                  <c:v>36180</c:v>
                </c:pt>
                <c:pt idx="1463">
                  <c:v>36181</c:v>
                </c:pt>
                <c:pt idx="1464">
                  <c:v>36182</c:v>
                </c:pt>
                <c:pt idx="1465">
                  <c:v>36183</c:v>
                </c:pt>
                <c:pt idx="1466">
                  <c:v>36184</c:v>
                </c:pt>
                <c:pt idx="1467">
                  <c:v>36185</c:v>
                </c:pt>
                <c:pt idx="1468">
                  <c:v>36186</c:v>
                </c:pt>
                <c:pt idx="1469">
                  <c:v>36187</c:v>
                </c:pt>
                <c:pt idx="1470">
                  <c:v>36188</c:v>
                </c:pt>
                <c:pt idx="1471">
                  <c:v>36189</c:v>
                </c:pt>
                <c:pt idx="1472">
                  <c:v>36190</c:v>
                </c:pt>
                <c:pt idx="1473">
                  <c:v>36191</c:v>
                </c:pt>
                <c:pt idx="1474">
                  <c:v>36192</c:v>
                </c:pt>
                <c:pt idx="1475">
                  <c:v>36193</c:v>
                </c:pt>
                <c:pt idx="1476">
                  <c:v>36194</c:v>
                </c:pt>
                <c:pt idx="1477">
                  <c:v>36195</c:v>
                </c:pt>
                <c:pt idx="1478">
                  <c:v>36196</c:v>
                </c:pt>
                <c:pt idx="1479">
                  <c:v>36197</c:v>
                </c:pt>
                <c:pt idx="1480">
                  <c:v>36198</c:v>
                </c:pt>
                <c:pt idx="1481">
                  <c:v>36199</c:v>
                </c:pt>
                <c:pt idx="1482">
                  <c:v>36200</c:v>
                </c:pt>
                <c:pt idx="1483">
                  <c:v>36201</c:v>
                </c:pt>
                <c:pt idx="1484">
                  <c:v>36202</c:v>
                </c:pt>
                <c:pt idx="1485">
                  <c:v>36203</c:v>
                </c:pt>
                <c:pt idx="1486">
                  <c:v>36204</c:v>
                </c:pt>
                <c:pt idx="1487">
                  <c:v>36205</c:v>
                </c:pt>
                <c:pt idx="1488">
                  <c:v>36206</c:v>
                </c:pt>
                <c:pt idx="1489">
                  <c:v>36207</c:v>
                </c:pt>
                <c:pt idx="1490">
                  <c:v>36208</c:v>
                </c:pt>
                <c:pt idx="1491">
                  <c:v>36209</c:v>
                </c:pt>
                <c:pt idx="1492">
                  <c:v>36210</c:v>
                </c:pt>
                <c:pt idx="1493">
                  <c:v>36211</c:v>
                </c:pt>
                <c:pt idx="1494">
                  <c:v>36212</c:v>
                </c:pt>
                <c:pt idx="1495">
                  <c:v>36213</c:v>
                </c:pt>
                <c:pt idx="1496">
                  <c:v>36214</c:v>
                </c:pt>
                <c:pt idx="1497">
                  <c:v>36215</c:v>
                </c:pt>
                <c:pt idx="1498">
                  <c:v>36216</c:v>
                </c:pt>
                <c:pt idx="1499">
                  <c:v>36217</c:v>
                </c:pt>
                <c:pt idx="1500">
                  <c:v>36218</c:v>
                </c:pt>
                <c:pt idx="1501">
                  <c:v>36219</c:v>
                </c:pt>
                <c:pt idx="1502">
                  <c:v>36220</c:v>
                </c:pt>
                <c:pt idx="1503">
                  <c:v>36221</c:v>
                </c:pt>
                <c:pt idx="1504">
                  <c:v>36222</c:v>
                </c:pt>
                <c:pt idx="1505">
                  <c:v>36223</c:v>
                </c:pt>
                <c:pt idx="1506">
                  <c:v>36224</c:v>
                </c:pt>
                <c:pt idx="1507">
                  <c:v>36225</c:v>
                </c:pt>
                <c:pt idx="1508">
                  <c:v>36226</c:v>
                </c:pt>
                <c:pt idx="1509">
                  <c:v>36227</c:v>
                </c:pt>
                <c:pt idx="1510">
                  <c:v>36228</c:v>
                </c:pt>
                <c:pt idx="1511">
                  <c:v>36229</c:v>
                </c:pt>
                <c:pt idx="1512">
                  <c:v>36230</c:v>
                </c:pt>
                <c:pt idx="1513">
                  <c:v>36231</c:v>
                </c:pt>
                <c:pt idx="1514">
                  <c:v>36232</c:v>
                </c:pt>
                <c:pt idx="1515">
                  <c:v>36233</c:v>
                </c:pt>
                <c:pt idx="1516">
                  <c:v>36234</c:v>
                </c:pt>
                <c:pt idx="1517">
                  <c:v>36235</c:v>
                </c:pt>
                <c:pt idx="1518">
                  <c:v>36236</c:v>
                </c:pt>
                <c:pt idx="1519">
                  <c:v>36237</c:v>
                </c:pt>
                <c:pt idx="1520">
                  <c:v>36238</c:v>
                </c:pt>
                <c:pt idx="1521">
                  <c:v>36239</c:v>
                </c:pt>
                <c:pt idx="1522">
                  <c:v>36240</c:v>
                </c:pt>
                <c:pt idx="1523">
                  <c:v>36241</c:v>
                </c:pt>
                <c:pt idx="1524">
                  <c:v>36242</c:v>
                </c:pt>
                <c:pt idx="1525">
                  <c:v>36243</c:v>
                </c:pt>
                <c:pt idx="1526">
                  <c:v>36244</c:v>
                </c:pt>
                <c:pt idx="1527">
                  <c:v>36245</c:v>
                </c:pt>
                <c:pt idx="1528">
                  <c:v>36246</c:v>
                </c:pt>
                <c:pt idx="1529">
                  <c:v>36247</c:v>
                </c:pt>
                <c:pt idx="1530">
                  <c:v>36248</c:v>
                </c:pt>
                <c:pt idx="1531">
                  <c:v>36249</c:v>
                </c:pt>
                <c:pt idx="1532">
                  <c:v>36250</c:v>
                </c:pt>
                <c:pt idx="1533">
                  <c:v>36251</c:v>
                </c:pt>
                <c:pt idx="1534">
                  <c:v>36252</c:v>
                </c:pt>
                <c:pt idx="1535">
                  <c:v>36253</c:v>
                </c:pt>
                <c:pt idx="1536">
                  <c:v>36254</c:v>
                </c:pt>
                <c:pt idx="1537">
                  <c:v>36255</c:v>
                </c:pt>
                <c:pt idx="1538">
                  <c:v>36256</c:v>
                </c:pt>
                <c:pt idx="1539">
                  <c:v>36257</c:v>
                </c:pt>
                <c:pt idx="1540">
                  <c:v>36258</c:v>
                </c:pt>
                <c:pt idx="1541">
                  <c:v>36259</c:v>
                </c:pt>
                <c:pt idx="1542">
                  <c:v>36260</c:v>
                </c:pt>
                <c:pt idx="1543">
                  <c:v>36261</c:v>
                </c:pt>
                <c:pt idx="1544">
                  <c:v>36262</c:v>
                </c:pt>
                <c:pt idx="1545">
                  <c:v>36263</c:v>
                </c:pt>
                <c:pt idx="1546">
                  <c:v>36264</c:v>
                </c:pt>
                <c:pt idx="1547">
                  <c:v>36265</c:v>
                </c:pt>
                <c:pt idx="1548">
                  <c:v>36266</c:v>
                </c:pt>
                <c:pt idx="1549">
                  <c:v>36267</c:v>
                </c:pt>
                <c:pt idx="1550">
                  <c:v>36268</c:v>
                </c:pt>
                <c:pt idx="1551">
                  <c:v>36269</c:v>
                </c:pt>
                <c:pt idx="1552">
                  <c:v>36270</c:v>
                </c:pt>
                <c:pt idx="1553">
                  <c:v>36271</c:v>
                </c:pt>
                <c:pt idx="1554">
                  <c:v>36272</c:v>
                </c:pt>
                <c:pt idx="1555">
                  <c:v>36273</c:v>
                </c:pt>
                <c:pt idx="1556">
                  <c:v>36274</c:v>
                </c:pt>
                <c:pt idx="1557">
                  <c:v>36275</c:v>
                </c:pt>
                <c:pt idx="1558">
                  <c:v>36276</c:v>
                </c:pt>
                <c:pt idx="1559">
                  <c:v>36277</c:v>
                </c:pt>
                <c:pt idx="1560">
                  <c:v>36278</c:v>
                </c:pt>
                <c:pt idx="1561">
                  <c:v>36279</c:v>
                </c:pt>
                <c:pt idx="1562">
                  <c:v>36280</c:v>
                </c:pt>
                <c:pt idx="1563">
                  <c:v>36281</c:v>
                </c:pt>
                <c:pt idx="1564">
                  <c:v>36282</c:v>
                </c:pt>
                <c:pt idx="1565">
                  <c:v>36283</c:v>
                </c:pt>
                <c:pt idx="1566">
                  <c:v>36284</c:v>
                </c:pt>
                <c:pt idx="1567">
                  <c:v>36285</c:v>
                </c:pt>
                <c:pt idx="1568">
                  <c:v>36286</c:v>
                </c:pt>
                <c:pt idx="1569">
                  <c:v>36287</c:v>
                </c:pt>
                <c:pt idx="1570">
                  <c:v>36288</c:v>
                </c:pt>
                <c:pt idx="1571">
                  <c:v>36289</c:v>
                </c:pt>
                <c:pt idx="1572">
                  <c:v>36290</c:v>
                </c:pt>
                <c:pt idx="1573">
                  <c:v>36291</c:v>
                </c:pt>
                <c:pt idx="1574">
                  <c:v>36292</c:v>
                </c:pt>
                <c:pt idx="1575">
                  <c:v>36293</c:v>
                </c:pt>
                <c:pt idx="1576">
                  <c:v>36294</c:v>
                </c:pt>
                <c:pt idx="1577">
                  <c:v>36295</c:v>
                </c:pt>
                <c:pt idx="1578">
                  <c:v>36296</c:v>
                </c:pt>
                <c:pt idx="1579">
                  <c:v>36297</c:v>
                </c:pt>
                <c:pt idx="1580">
                  <c:v>36298</c:v>
                </c:pt>
                <c:pt idx="1581">
                  <c:v>36299</c:v>
                </c:pt>
                <c:pt idx="1582">
                  <c:v>36300</c:v>
                </c:pt>
                <c:pt idx="1583">
                  <c:v>36301</c:v>
                </c:pt>
                <c:pt idx="1584">
                  <c:v>36302</c:v>
                </c:pt>
                <c:pt idx="1585">
                  <c:v>36303</c:v>
                </c:pt>
                <c:pt idx="1586">
                  <c:v>36304</c:v>
                </c:pt>
                <c:pt idx="1587">
                  <c:v>36305</c:v>
                </c:pt>
                <c:pt idx="1588">
                  <c:v>36306</c:v>
                </c:pt>
                <c:pt idx="1589">
                  <c:v>36307</c:v>
                </c:pt>
                <c:pt idx="1590">
                  <c:v>36308</c:v>
                </c:pt>
                <c:pt idx="1591">
                  <c:v>36309</c:v>
                </c:pt>
                <c:pt idx="1592">
                  <c:v>36310</c:v>
                </c:pt>
                <c:pt idx="1593">
                  <c:v>36311</c:v>
                </c:pt>
                <c:pt idx="1594">
                  <c:v>36312</c:v>
                </c:pt>
                <c:pt idx="1595">
                  <c:v>36313</c:v>
                </c:pt>
                <c:pt idx="1596">
                  <c:v>36314</c:v>
                </c:pt>
                <c:pt idx="1597">
                  <c:v>36315</c:v>
                </c:pt>
                <c:pt idx="1598">
                  <c:v>36316</c:v>
                </c:pt>
                <c:pt idx="1599">
                  <c:v>36317</c:v>
                </c:pt>
                <c:pt idx="1600">
                  <c:v>36318</c:v>
                </c:pt>
                <c:pt idx="1601">
                  <c:v>36319</c:v>
                </c:pt>
                <c:pt idx="1602">
                  <c:v>36320</c:v>
                </c:pt>
                <c:pt idx="1603">
                  <c:v>36321</c:v>
                </c:pt>
                <c:pt idx="1604">
                  <c:v>36322</c:v>
                </c:pt>
                <c:pt idx="1605">
                  <c:v>36323</c:v>
                </c:pt>
                <c:pt idx="1606">
                  <c:v>36324</c:v>
                </c:pt>
                <c:pt idx="1607">
                  <c:v>36325</c:v>
                </c:pt>
                <c:pt idx="1608">
                  <c:v>36326</c:v>
                </c:pt>
                <c:pt idx="1609">
                  <c:v>36327</c:v>
                </c:pt>
                <c:pt idx="1610">
                  <c:v>36328</c:v>
                </c:pt>
                <c:pt idx="1611">
                  <c:v>36329</c:v>
                </c:pt>
                <c:pt idx="1612">
                  <c:v>36330</c:v>
                </c:pt>
                <c:pt idx="1613">
                  <c:v>36331</c:v>
                </c:pt>
                <c:pt idx="1614">
                  <c:v>36332</c:v>
                </c:pt>
                <c:pt idx="1615">
                  <c:v>36333</c:v>
                </c:pt>
                <c:pt idx="1616">
                  <c:v>36334</c:v>
                </c:pt>
                <c:pt idx="1617">
                  <c:v>36335</c:v>
                </c:pt>
                <c:pt idx="1618">
                  <c:v>36336</c:v>
                </c:pt>
                <c:pt idx="1619">
                  <c:v>36337</c:v>
                </c:pt>
                <c:pt idx="1620">
                  <c:v>36338</c:v>
                </c:pt>
                <c:pt idx="1621">
                  <c:v>36339</c:v>
                </c:pt>
                <c:pt idx="1622">
                  <c:v>36340</c:v>
                </c:pt>
                <c:pt idx="1623">
                  <c:v>36341</c:v>
                </c:pt>
                <c:pt idx="1624">
                  <c:v>36342</c:v>
                </c:pt>
                <c:pt idx="1625">
                  <c:v>36343</c:v>
                </c:pt>
                <c:pt idx="1626">
                  <c:v>36344</c:v>
                </c:pt>
                <c:pt idx="1627">
                  <c:v>36345</c:v>
                </c:pt>
                <c:pt idx="1628">
                  <c:v>36346</c:v>
                </c:pt>
                <c:pt idx="1629">
                  <c:v>36347</c:v>
                </c:pt>
                <c:pt idx="1630">
                  <c:v>36348</c:v>
                </c:pt>
                <c:pt idx="1631">
                  <c:v>36349</c:v>
                </c:pt>
                <c:pt idx="1632">
                  <c:v>36350</c:v>
                </c:pt>
                <c:pt idx="1633">
                  <c:v>36351</c:v>
                </c:pt>
                <c:pt idx="1634">
                  <c:v>36352</c:v>
                </c:pt>
                <c:pt idx="1635">
                  <c:v>36353</c:v>
                </c:pt>
                <c:pt idx="1636">
                  <c:v>36354</c:v>
                </c:pt>
                <c:pt idx="1637">
                  <c:v>36355</c:v>
                </c:pt>
                <c:pt idx="1638">
                  <c:v>36356</c:v>
                </c:pt>
                <c:pt idx="1639">
                  <c:v>36357</c:v>
                </c:pt>
                <c:pt idx="1640">
                  <c:v>36358</c:v>
                </c:pt>
                <c:pt idx="1641">
                  <c:v>36359</c:v>
                </c:pt>
                <c:pt idx="1642">
                  <c:v>36360</c:v>
                </c:pt>
                <c:pt idx="1643">
                  <c:v>36361</c:v>
                </c:pt>
                <c:pt idx="1644">
                  <c:v>36362</c:v>
                </c:pt>
                <c:pt idx="1645">
                  <c:v>36363</c:v>
                </c:pt>
                <c:pt idx="1646">
                  <c:v>36364</c:v>
                </c:pt>
                <c:pt idx="1647">
                  <c:v>36365</c:v>
                </c:pt>
                <c:pt idx="1648">
                  <c:v>36366</c:v>
                </c:pt>
                <c:pt idx="1649">
                  <c:v>36367</c:v>
                </c:pt>
                <c:pt idx="1650">
                  <c:v>36368</c:v>
                </c:pt>
                <c:pt idx="1651">
                  <c:v>36369</c:v>
                </c:pt>
                <c:pt idx="1652">
                  <c:v>36370</c:v>
                </c:pt>
                <c:pt idx="1653">
                  <c:v>36371</c:v>
                </c:pt>
                <c:pt idx="1654">
                  <c:v>36372</c:v>
                </c:pt>
                <c:pt idx="1655">
                  <c:v>36373</c:v>
                </c:pt>
                <c:pt idx="1656">
                  <c:v>36374</c:v>
                </c:pt>
                <c:pt idx="1657">
                  <c:v>36375</c:v>
                </c:pt>
                <c:pt idx="1658">
                  <c:v>36376</c:v>
                </c:pt>
                <c:pt idx="1659">
                  <c:v>36377</c:v>
                </c:pt>
                <c:pt idx="1660">
                  <c:v>36378</c:v>
                </c:pt>
                <c:pt idx="1661">
                  <c:v>36379</c:v>
                </c:pt>
                <c:pt idx="1662">
                  <c:v>36380</c:v>
                </c:pt>
                <c:pt idx="1663">
                  <c:v>36381</c:v>
                </c:pt>
                <c:pt idx="1664">
                  <c:v>36382</c:v>
                </c:pt>
                <c:pt idx="1665">
                  <c:v>36383</c:v>
                </c:pt>
                <c:pt idx="1666">
                  <c:v>36384</c:v>
                </c:pt>
                <c:pt idx="1667">
                  <c:v>36385</c:v>
                </c:pt>
                <c:pt idx="1668">
                  <c:v>36386</c:v>
                </c:pt>
                <c:pt idx="1669">
                  <c:v>36387</c:v>
                </c:pt>
                <c:pt idx="1670">
                  <c:v>36388</c:v>
                </c:pt>
                <c:pt idx="1671">
                  <c:v>36389</c:v>
                </c:pt>
                <c:pt idx="1672">
                  <c:v>36390</c:v>
                </c:pt>
                <c:pt idx="1673">
                  <c:v>36391</c:v>
                </c:pt>
                <c:pt idx="1674">
                  <c:v>36392</c:v>
                </c:pt>
                <c:pt idx="1675">
                  <c:v>36393</c:v>
                </c:pt>
                <c:pt idx="1676">
                  <c:v>36394</c:v>
                </c:pt>
                <c:pt idx="1677">
                  <c:v>36395</c:v>
                </c:pt>
                <c:pt idx="1678">
                  <c:v>36396</c:v>
                </c:pt>
                <c:pt idx="1679">
                  <c:v>36397</c:v>
                </c:pt>
                <c:pt idx="1680">
                  <c:v>36398</c:v>
                </c:pt>
                <c:pt idx="1681">
                  <c:v>36399</c:v>
                </c:pt>
                <c:pt idx="1682">
                  <c:v>36400</c:v>
                </c:pt>
                <c:pt idx="1683">
                  <c:v>36401</c:v>
                </c:pt>
                <c:pt idx="1684">
                  <c:v>36402</c:v>
                </c:pt>
                <c:pt idx="1685">
                  <c:v>36403</c:v>
                </c:pt>
                <c:pt idx="1686">
                  <c:v>36404</c:v>
                </c:pt>
                <c:pt idx="1687">
                  <c:v>36405</c:v>
                </c:pt>
                <c:pt idx="1688">
                  <c:v>36406</c:v>
                </c:pt>
                <c:pt idx="1689">
                  <c:v>36407</c:v>
                </c:pt>
                <c:pt idx="1690">
                  <c:v>36408</c:v>
                </c:pt>
                <c:pt idx="1691">
                  <c:v>36409</c:v>
                </c:pt>
                <c:pt idx="1692">
                  <c:v>36410</c:v>
                </c:pt>
                <c:pt idx="1693">
                  <c:v>36411</c:v>
                </c:pt>
                <c:pt idx="1694">
                  <c:v>36412</c:v>
                </c:pt>
                <c:pt idx="1695">
                  <c:v>36413</c:v>
                </c:pt>
                <c:pt idx="1696">
                  <c:v>36414</c:v>
                </c:pt>
                <c:pt idx="1697">
                  <c:v>36415</c:v>
                </c:pt>
                <c:pt idx="1698">
                  <c:v>36416</c:v>
                </c:pt>
                <c:pt idx="1699">
                  <c:v>36417</c:v>
                </c:pt>
                <c:pt idx="1700">
                  <c:v>36418</c:v>
                </c:pt>
                <c:pt idx="1701">
                  <c:v>36419</c:v>
                </c:pt>
                <c:pt idx="1702">
                  <c:v>36420</c:v>
                </c:pt>
                <c:pt idx="1703">
                  <c:v>36421</c:v>
                </c:pt>
                <c:pt idx="1704">
                  <c:v>36422</c:v>
                </c:pt>
                <c:pt idx="1705">
                  <c:v>36423</c:v>
                </c:pt>
                <c:pt idx="1706">
                  <c:v>36424</c:v>
                </c:pt>
                <c:pt idx="1707">
                  <c:v>36425</c:v>
                </c:pt>
                <c:pt idx="1708">
                  <c:v>36426</c:v>
                </c:pt>
                <c:pt idx="1709">
                  <c:v>36427</c:v>
                </c:pt>
                <c:pt idx="1710">
                  <c:v>36428</c:v>
                </c:pt>
                <c:pt idx="1711">
                  <c:v>36429</c:v>
                </c:pt>
                <c:pt idx="1712">
                  <c:v>36430</c:v>
                </c:pt>
                <c:pt idx="1713">
                  <c:v>36431</c:v>
                </c:pt>
                <c:pt idx="1714">
                  <c:v>36432</c:v>
                </c:pt>
                <c:pt idx="1715">
                  <c:v>36433</c:v>
                </c:pt>
                <c:pt idx="1716">
                  <c:v>36434</c:v>
                </c:pt>
                <c:pt idx="1717">
                  <c:v>36435</c:v>
                </c:pt>
                <c:pt idx="1718">
                  <c:v>36436</c:v>
                </c:pt>
                <c:pt idx="1719">
                  <c:v>36437</c:v>
                </c:pt>
                <c:pt idx="1720">
                  <c:v>36438</c:v>
                </c:pt>
                <c:pt idx="1721">
                  <c:v>36439</c:v>
                </c:pt>
                <c:pt idx="1722">
                  <c:v>36440</c:v>
                </c:pt>
                <c:pt idx="1723">
                  <c:v>36441</c:v>
                </c:pt>
                <c:pt idx="1724">
                  <c:v>36442</c:v>
                </c:pt>
                <c:pt idx="1725">
                  <c:v>36443</c:v>
                </c:pt>
                <c:pt idx="1726">
                  <c:v>36444</c:v>
                </c:pt>
                <c:pt idx="1727">
                  <c:v>36445</c:v>
                </c:pt>
                <c:pt idx="1728">
                  <c:v>36446</c:v>
                </c:pt>
                <c:pt idx="1729">
                  <c:v>36447</c:v>
                </c:pt>
                <c:pt idx="1730">
                  <c:v>36448</c:v>
                </c:pt>
                <c:pt idx="1731">
                  <c:v>36449</c:v>
                </c:pt>
                <c:pt idx="1732">
                  <c:v>36450</c:v>
                </c:pt>
                <c:pt idx="1733">
                  <c:v>36451</c:v>
                </c:pt>
                <c:pt idx="1734">
                  <c:v>36452</c:v>
                </c:pt>
                <c:pt idx="1735">
                  <c:v>36453</c:v>
                </c:pt>
                <c:pt idx="1736">
                  <c:v>36454</c:v>
                </c:pt>
                <c:pt idx="1737">
                  <c:v>36455</c:v>
                </c:pt>
                <c:pt idx="1738">
                  <c:v>36456</c:v>
                </c:pt>
                <c:pt idx="1739">
                  <c:v>36457</c:v>
                </c:pt>
                <c:pt idx="1740">
                  <c:v>36458</c:v>
                </c:pt>
                <c:pt idx="1741">
                  <c:v>36459</c:v>
                </c:pt>
                <c:pt idx="1742">
                  <c:v>36460</c:v>
                </c:pt>
                <c:pt idx="1743">
                  <c:v>36461</c:v>
                </c:pt>
                <c:pt idx="1744">
                  <c:v>36462</c:v>
                </c:pt>
                <c:pt idx="1745">
                  <c:v>36463</c:v>
                </c:pt>
                <c:pt idx="1746">
                  <c:v>36464</c:v>
                </c:pt>
                <c:pt idx="1747">
                  <c:v>36465</c:v>
                </c:pt>
                <c:pt idx="1748">
                  <c:v>36466</c:v>
                </c:pt>
                <c:pt idx="1749">
                  <c:v>36467</c:v>
                </c:pt>
                <c:pt idx="1750">
                  <c:v>36468</c:v>
                </c:pt>
                <c:pt idx="1751">
                  <c:v>36469</c:v>
                </c:pt>
                <c:pt idx="1752">
                  <c:v>36470</c:v>
                </c:pt>
                <c:pt idx="1753">
                  <c:v>36471</c:v>
                </c:pt>
                <c:pt idx="1754">
                  <c:v>36472</c:v>
                </c:pt>
                <c:pt idx="1755">
                  <c:v>36473</c:v>
                </c:pt>
                <c:pt idx="1756">
                  <c:v>36474</c:v>
                </c:pt>
                <c:pt idx="1757">
                  <c:v>36475</c:v>
                </c:pt>
                <c:pt idx="1758">
                  <c:v>36476</c:v>
                </c:pt>
                <c:pt idx="1759">
                  <c:v>36477</c:v>
                </c:pt>
                <c:pt idx="1760">
                  <c:v>36478</c:v>
                </c:pt>
                <c:pt idx="1761">
                  <c:v>36479</c:v>
                </c:pt>
                <c:pt idx="1762">
                  <c:v>36480</c:v>
                </c:pt>
                <c:pt idx="1763">
                  <c:v>36481</c:v>
                </c:pt>
                <c:pt idx="1764">
                  <c:v>36482</c:v>
                </c:pt>
                <c:pt idx="1765">
                  <c:v>36483</c:v>
                </c:pt>
                <c:pt idx="1766">
                  <c:v>36484</c:v>
                </c:pt>
                <c:pt idx="1767">
                  <c:v>36485</c:v>
                </c:pt>
                <c:pt idx="1768">
                  <c:v>36486</c:v>
                </c:pt>
                <c:pt idx="1769">
                  <c:v>36487</c:v>
                </c:pt>
                <c:pt idx="1770">
                  <c:v>36488</c:v>
                </c:pt>
                <c:pt idx="1771">
                  <c:v>36489</c:v>
                </c:pt>
                <c:pt idx="1772">
                  <c:v>36490</c:v>
                </c:pt>
                <c:pt idx="1773">
                  <c:v>36491</c:v>
                </c:pt>
                <c:pt idx="1774">
                  <c:v>36492</c:v>
                </c:pt>
                <c:pt idx="1775">
                  <c:v>36493</c:v>
                </c:pt>
                <c:pt idx="1776">
                  <c:v>36494</c:v>
                </c:pt>
                <c:pt idx="1777">
                  <c:v>36495</c:v>
                </c:pt>
                <c:pt idx="1778">
                  <c:v>36496</c:v>
                </c:pt>
                <c:pt idx="1779">
                  <c:v>36497</c:v>
                </c:pt>
                <c:pt idx="1780">
                  <c:v>36498</c:v>
                </c:pt>
                <c:pt idx="1781">
                  <c:v>36499</c:v>
                </c:pt>
                <c:pt idx="1782">
                  <c:v>36500</c:v>
                </c:pt>
                <c:pt idx="1783">
                  <c:v>36501</c:v>
                </c:pt>
                <c:pt idx="1784">
                  <c:v>36502</c:v>
                </c:pt>
                <c:pt idx="1785">
                  <c:v>36503</c:v>
                </c:pt>
                <c:pt idx="1786">
                  <c:v>36504</c:v>
                </c:pt>
                <c:pt idx="1787">
                  <c:v>36505</c:v>
                </c:pt>
                <c:pt idx="1788">
                  <c:v>36506</c:v>
                </c:pt>
                <c:pt idx="1789">
                  <c:v>36507</c:v>
                </c:pt>
                <c:pt idx="1790">
                  <c:v>36508</c:v>
                </c:pt>
                <c:pt idx="1791">
                  <c:v>36509</c:v>
                </c:pt>
                <c:pt idx="1792">
                  <c:v>36510</c:v>
                </c:pt>
                <c:pt idx="1793">
                  <c:v>36511</c:v>
                </c:pt>
                <c:pt idx="1794">
                  <c:v>36512</c:v>
                </c:pt>
                <c:pt idx="1795">
                  <c:v>36513</c:v>
                </c:pt>
                <c:pt idx="1796">
                  <c:v>36514</c:v>
                </c:pt>
                <c:pt idx="1797">
                  <c:v>36515</c:v>
                </c:pt>
                <c:pt idx="1798">
                  <c:v>36516</c:v>
                </c:pt>
                <c:pt idx="1799">
                  <c:v>36517</c:v>
                </c:pt>
                <c:pt idx="1800">
                  <c:v>36518</c:v>
                </c:pt>
                <c:pt idx="1801">
                  <c:v>36519</c:v>
                </c:pt>
                <c:pt idx="1802">
                  <c:v>36520</c:v>
                </c:pt>
                <c:pt idx="1803">
                  <c:v>36521</c:v>
                </c:pt>
                <c:pt idx="1804">
                  <c:v>36522</c:v>
                </c:pt>
                <c:pt idx="1805">
                  <c:v>36523</c:v>
                </c:pt>
                <c:pt idx="1806">
                  <c:v>36524</c:v>
                </c:pt>
                <c:pt idx="1807">
                  <c:v>36525</c:v>
                </c:pt>
                <c:pt idx="1808">
                  <c:v>36526</c:v>
                </c:pt>
                <c:pt idx="1809">
                  <c:v>36527</c:v>
                </c:pt>
                <c:pt idx="1810">
                  <c:v>36528</c:v>
                </c:pt>
                <c:pt idx="1811">
                  <c:v>36529</c:v>
                </c:pt>
                <c:pt idx="1812">
                  <c:v>36530</c:v>
                </c:pt>
                <c:pt idx="1813">
                  <c:v>36531</c:v>
                </c:pt>
                <c:pt idx="1814">
                  <c:v>36532</c:v>
                </c:pt>
                <c:pt idx="1815">
                  <c:v>36533</c:v>
                </c:pt>
                <c:pt idx="1816">
                  <c:v>36534</c:v>
                </c:pt>
                <c:pt idx="1817">
                  <c:v>36535</c:v>
                </c:pt>
                <c:pt idx="1818">
                  <c:v>36536</c:v>
                </c:pt>
                <c:pt idx="1819">
                  <c:v>36537</c:v>
                </c:pt>
                <c:pt idx="1820">
                  <c:v>36538</c:v>
                </c:pt>
                <c:pt idx="1821">
                  <c:v>36539</c:v>
                </c:pt>
                <c:pt idx="1822">
                  <c:v>36540</c:v>
                </c:pt>
                <c:pt idx="1823">
                  <c:v>36541</c:v>
                </c:pt>
                <c:pt idx="1824">
                  <c:v>36542</c:v>
                </c:pt>
                <c:pt idx="1825">
                  <c:v>36543</c:v>
                </c:pt>
                <c:pt idx="1826">
                  <c:v>36544</c:v>
                </c:pt>
                <c:pt idx="1827">
                  <c:v>36545</c:v>
                </c:pt>
                <c:pt idx="1828">
                  <c:v>36546</c:v>
                </c:pt>
                <c:pt idx="1829">
                  <c:v>36547</c:v>
                </c:pt>
                <c:pt idx="1830">
                  <c:v>36548</c:v>
                </c:pt>
                <c:pt idx="1831">
                  <c:v>36549</c:v>
                </c:pt>
                <c:pt idx="1832">
                  <c:v>36550</c:v>
                </c:pt>
                <c:pt idx="1833">
                  <c:v>36551</c:v>
                </c:pt>
                <c:pt idx="1834">
                  <c:v>36552</c:v>
                </c:pt>
                <c:pt idx="1835">
                  <c:v>36553</c:v>
                </c:pt>
                <c:pt idx="1836">
                  <c:v>36554</c:v>
                </c:pt>
                <c:pt idx="1837">
                  <c:v>36555</c:v>
                </c:pt>
                <c:pt idx="1838">
                  <c:v>36556</c:v>
                </c:pt>
                <c:pt idx="1839">
                  <c:v>36557</c:v>
                </c:pt>
                <c:pt idx="1840">
                  <c:v>36558</c:v>
                </c:pt>
                <c:pt idx="1841">
                  <c:v>36559</c:v>
                </c:pt>
                <c:pt idx="1842">
                  <c:v>36560</c:v>
                </c:pt>
                <c:pt idx="1843">
                  <c:v>36561</c:v>
                </c:pt>
                <c:pt idx="1844">
                  <c:v>36562</c:v>
                </c:pt>
                <c:pt idx="1845">
                  <c:v>36563</c:v>
                </c:pt>
                <c:pt idx="1846">
                  <c:v>36564</c:v>
                </c:pt>
                <c:pt idx="1847">
                  <c:v>36565</c:v>
                </c:pt>
                <c:pt idx="1848">
                  <c:v>36566</c:v>
                </c:pt>
                <c:pt idx="1849">
                  <c:v>36567</c:v>
                </c:pt>
                <c:pt idx="1850">
                  <c:v>36568</c:v>
                </c:pt>
                <c:pt idx="1851">
                  <c:v>36569</c:v>
                </c:pt>
                <c:pt idx="1852">
                  <c:v>36570</c:v>
                </c:pt>
                <c:pt idx="1853">
                  <c:v>36571</c:v>
                </c:pt>
                <c:pt idx="1854">
                  <c:v>36572</c:v>
                </c:pt>
                <c:pt idx="1855">
                  <c:v>36573</c:v>
                </c:pt>
                <c:pt idx="1856">
                  <c:v>36574</c:v>
                </c:pt>
                <c:pt idx="1857">
                  <c:v>36575</c:v>
                </c:pt>
                <c:pt idx="1858">
                  <c:v>36576</c:v>
                </c:pt>
                <c:pt idx="1859">
                  <c:v>36577</c:v>
                </c:pt>
                <c:pt idx="1860">
                  <c:v>36578</c:v>
                </c:pt>
                <c:pt idx="1861">
                  <c:v>36579</c:v>
                </c:pt>
                <c:pt idx="1862">
                  <c:v>36580</c:v>
                </c:pt>
                <c:pt idx="1863">
                  <c:v>36581</c:v>
                </c:pt>
                <c:pt idx="1864">
                  <c:v>36582</c:v>
                </c:pt>
                <c:pt idx="1865">
                  <c:v>36583</c:v>
                </c:pt>
                <c:pt idx="1866">
                  <c:v>36584</c:v>
                </c:pt>
                <c:pt idx="1867">
                  <c:v>36585</c:v>
                </c:pt>
                <c:pt idx="1868">
                  <c:v>36586</c:v>
                </c:pt>
                <c:pt idx="1869">
                  <c:v>36587</c:v>
                </c:pt>
                <c:pt idx="1870">
                  <c:v>36588</c:v>
                </c:pt>
                <c:pt idx="1871">
                  <c:v>36589</c:v>
                </c:pt>
                <c:pt idx="1872">
                  <c:v>36590</c:v>
                </c:pt>
                <c:pt idx="1873">
                  <c:v>36591</c:v>
                </c:pt>
                <c:pt idx="1874">
                  <c:v>36592</c:v>
                </c:pt>
                <c:pt idx="1875">
                  <c:v>36593</c:v>
                </c:pt>
                <c:pt idx="1876">
                  <c:v>36594</c:v>
                </c:pt>
                <c:pt idx="1877">
                  <c:v>36595</c:v>
                </c:pt>
                <c:pt idx="1878">
                  <c:v>36596</c:v>
                </c:pt>
                <c:pt idx="1879">
                  <c:v>36597</c:v>
                </c:pt>
                <c:pt idx="1880">
                  <c:v>36598</c:v>
                </c:pt>
                <c:pt idx="1881">
                  <c:v>36599</c:v>
                </c:pt>
                <c:pt idx="1882">
                  <c:v>36600</c:v>
                </c:pt>
                <c:pt idx="1883">
                  <c:v>36601</c:v>
                </c:pt>
                <c:pt idx="1884">
                  <c:v>36602</c:v>
                </c:pt>
                <c:pt idx="1885">
                  <c:v>36603</c:v>
                </c:pt>
                <c:pt idx="1886">
                  <c:v>36604</c:v>
                </c:pt>
                <c:pt idx="1887">
                  <c:v>36605</c:v>
                </c:pt>
                <c:pt idx="1888">
                  <c:v>36606</c:v>
                </c:pt>
                <c:pt idx="1889">
                  <c:v>36607</c:v>
                </c:pt>
                <c:pt idx="1890">
                  <c:v>36608</c:v>
                </c:pt>
                <c:pt idx="1891">
                  <c:v>36609</c:v>
                </c:pt>
                <c:pt idx="1892">
                  <c:v>36610</c:v>
                </c:pt>
                <c:pt idx="1893">
                  <c:v>36611</c:v>
                </c:pt>
                <c:pt idx="1894">
                  <c:v>36612</c:v>
                </c:pt>
                <c:pt idx="1895">
                  <c:v>36613</c:v>
                </c:pt>
                <c:pt idx="1896">
                  <c:v>36614</c:v>
                </c:pt>
                <c:pt idx="1897">
                  <c:v>36615</c:v>
                </c:pt>
                <c:pt idx="1898">
                  <c:v>36616</c:v>
                </c:pt>
                <c:pt idx="1899">
                  <c:v>36617</c:v>
                </c:pt>
                <c:pt idx="1900">
                  <c:v>36618</c:v>
                </c:pt>
                <c:pt idx="1901">
                  <c:v>36619</c:v>
                </c:pt>
                <c:pt idx="1902">
                  <c:v>36620</c:v>
                </c:pt>
                <c:pt idx="1903">
                  <c:v>36621</c:v>
                </c:pt>
                <c:pt idx="1904">
                  <c:v>36622</c:v>
                </c:pt>
                <c:pt idx="1905">
                  <c:v>36623</c:v>
                </c:pt>
                <c:pt idx="1906">
                  <c:v>36624</c:v>
                </c:pt>
                <c:pt idx="1907">
                  <c:v>36625</c:v>
                </c:pt>
                <c:pt idx="1908">
                  <c:v>36626</c:v>
                </c:pt>
                <c:pt idx="1909">
                  <c:v>36627</c:v>
                </c:pt>
                <c:pt idx="1910">
                  <c:v>36628</c:v>
                </c:pt>
                <c:pt idx="1911">
                  <c:v>36629</c:v>
                </c:pt>
                <c:pt idx="1912">
                  <c:v>36630</c:v>
                </c:pt>
                <c:pt idx="1913">
                  <c:v>36631</c:v>
                </c:pt>
                <c:pt idx="1914">
                  <c:v>36632</c:v>
                </c:pt>
                <c:pt idx="1915">
                  <c:v>36633</c:v>
                </c:pt>
                <c:pt idx="1916">
                  <c:v>36634</c:v>
                </c:pt>
                <c:pt idx="1917">
                  <c:v>36635</c:v>
                </c:pt>
                <c:pt idx="1918">
                  <c:v>36636</c:v>
                </c:pt>
                <c:pt idx="1919">
                  <c:v>36637</c:v>
                </c:pt>
                <c:pt idx="1920">
                  <c:v>36638</c:v>
                </c:pt>
                <c:pt idx="1921">
                  <c:v>36639</c:v>
                </c:pt>
                <c:pt idx="1922">
                  <c:v>36640</c:v>
                </c:pt>
                <c:pt idx="1923">
                  <c:v>36641</c:v>
                </c:pt>
                <c:pt idx="1924">
                  <c:v>36642</c:v>
                </c:pt>
                <c:pt idx="1925">
                  <c:v>36643</c:v>
                </c:pt>
                <c:pt idx="1926">
                  <c:v>36644</c:v>
                </c:pt>
                <c:pt idx="1927">
                  <c:v>36645</c:v>
                </c:pt>
                <c:pt idx="1928">
                  <c:v>36646</c:v>
                </c:pt>
                <c:pt idx="1929">
                  <c:v>36647</c:v>
                </c:pt>
                <c:pt idx="1930">
                  <c:v>36648</c:v>
                </c:pt>
                <c:pt idx="1931">
                  <c:v>36649</c:v>
                </c:pt>
                <c:pt idx="1932">
                  <c:v>36650</c:v>
                </c:pt>
                <c:pt idx="1933">
                  <c:v>36651</c:v>
                </c:pt>
                <c:pt idx="1934">
                  <c:v>36652</c:v>
                </c:pt>
                <c:pt idx="1935">
                  <c:v>36653</c:v>
                </c:pt>
                <c:pt idx="1936">
                  <c:v>36654</c:v>
                </c:pt>
                <c:pt idx="1937">
                  <c:v>36655</c:v>
                </c:pt>
                <c:pt idx="1938">
                  <c:v>36656</c:v>
                </c:pt>
                <c:pt idx="1939">
                  <c:v>36657</c:v>
                </c:pt>
                <c:pt idx="1940">
                  <c:v>36658</c:v>
                </c:pt>
                <c:pt idx="1941">
                  <c:v>36659</c:v>
                </c:pt>
                <c:pt idx="1942">
                  <c:v>36660</c:v>
                </c:pt>
                <c:pt idx="1943">
                  <c:v>36661</c:v>
                </c:pt>
                <c:pt idx="1944">
                  <c:v>36662</c:v>
                </c:pt>
                <c:pt idx="1945">
                  <c:v>36663</c:v>
                </c:pt>
                <c:pt idx="1946">
                  <c:v>36664</c:v>
                </c:pt>
                <c:pt idx="1947">
                  <c:v>36665</c:v>
                </c:pt>
                <c:pt idx="1948">
                  <c:v>36666</c:v>
                </c:pt>
                <c:pt idx="1949">
                  <c:v>36667</c:v>
                </c:pt>
                <c:pt idx="1950">
                  <c:v>36668</c:v>
                </c:pt>
                <c:pt idx="1951">
                  <c:v>36669</c:v>
                </c:pt>
                <c:pt idx="1952">
                  <c:v>36670</c:v>
                </c:pt>
                <c:pt idx="1953">
                  <c:v>36671</c:v>
                </c:pt>
                <c:pt idx="1954">
                  <c:v>36672</c:v>
                </c:pt>
                <c:pt idx="1955">
                  <c:v>36673</c:v>
                </c:pt>
                <c:pt idx="1956">
                  <c:v>36674</c:v>
                </c:pt>
                <c:pt idx="1957">
                  <c:v>36675</c:v>
                </c:pt>
                <c:pt idx="1958">
                  <c:v>36676</c:v>
                </c:pt>
                <c:pt idx="1959">
                  <c:v>36677</c:v>
                </c:pt>
                <c:pt idx="1960">
                  <c:v>36678</c:v>
                </c:pt>
                <c:pt idx="1961">
                  <c:v>36679</c:v>
                </c:pt>
                <c:pt idx="1962">
                  <c:v>36680</c:v>
                </c:pt>
                <c:pt idx="1963">
                  <c:v>36681</c:v>
                </c:pt>
                <c:pt idx="1964">
                  <c:v>36682</c:v>
                </c:pt>
                <c:pt idx="1965">
                  <c:v>36683</c:v>
                </c:pt>
                <c:pt idx="1966">
                  <c:v>36684</c:v>
                </c:pt>
                <c:pt idx="1967">
                  <c:v>36685</c:v>
                </c:pt>
                <c:pt idx="1968">
                  <c:v>36686</c:v>
                </c:pt>
                <c:pt idx="1969">
                  <c:v>36687</c:v>
                </c:pt>
                <c:pt idx="1970">
                  <c:v>36688</c:v>
                </c:pt>
                <c:pt idx="1971">
                  <c:v>36689</c:v>
                </c:pt>
                <c:pt idx="1972">
                  <c:v>36690</c:v>
                </c:pt>
                <c:pt idx="1973">
                  <c:v>36691</c:v>
                </c:pt>
                <c:pt idx="1974">
                  <c:v>36692</c:v>
                </c:pt>
                <c:pt idx="1975">
                  <c:v>36693</c:v>
                </c:pt>
                <c:pt idx="1976">
                  <c:v>36694</c:v>
                </c:pt>
                <c:pt idx="1977">
                  <c:v>36695</c:v>
                </c:pt>
                <c:pt idx="1978">
                  <c:v>36696</c:v>
                </c:pt>
                <c:pt idx="1979">
                  <c:v>36697</c:v>
                </c:pt>
                <c:pt idx="1980">
                  <c:v>36698</c:v>
                </c:pt>
                <c:pt idx="1981">
                  <c:v>36699</c:v>
                </c:pt>
                <c:pt idx="1982">
                  <c:v>36700</c:v>
                </c:pt>
                <c:pt idx="1983">
                  <c:v>36701</c:v>
                </c:pt>
                <c:pt idx="1984">
                  <c:v>36702</c:v>
                </c:pt>
                <c:pt idx="1985">
                  <c:v>36703</c:v>
                </c:pt>
                <c:pt idx="1986">
                  <c:v>36704</c:v>
                </c:pt>
                <c:pt idx="1987">
                  <c:v>36705</c:v>
                </c:pt>
                <c:pt idx="1988">
                  <c:v>36706</c:v>
                </c:pt>
                <c:pt idx="1989">
                  <c:v>36707</c:v>
                </c:pt>
                <c:pt idx="1990">
                  <c:v>36708</c:v>
                </c:pt>
                <c:pt idx="1991">
                  <c:v>36709</c:v>
                </c:pt>
                <c:pt idx="1992">
                  <c:v>36710</c:v>
                </c:pt>
                <c:pt idx="1993">
                  <c:v>36711</c:v>
                </c:pt>
                <c:pt idx="1994">
                  <c:v>36712</c:v>
                </c:pt>
                <c:pt idx="1995">
                  <c:v>36713</c:v>
                </c:pt>
                <c:pt idx="1996">
                  <c:v>36714</c:v>
                </c:pt>
                <c:pt idx="1997">
                  <c:v>36715</c:v>
                </c:pt>
                <c:pt idx="1998">
                  <c:v>36716</c:v>
                </c:pt>
                <c:pt idx="1999">
                  <c:v>36717</c:v>
                </c:pt>
                <c:pt idx="2000">
                  <c:v>36718</c:v>
                </c:pt>
                <c:pt idx="2001">
                  <c:v>36719</c:v>
                </c:pt>
                <c:pt idx="2002">
                  <c:v>36720</c:v>
                </c:pt>
                <c:pt idx="2003">
                  <c:v>36721</c:v>
                </c:pt>
                <c:pt idx="2004">
                  <c:v>36722</c:v>
                </c:pt>
                <c:pt idx="2005">
                  <c:v>36723</c:v>
                </c:pt>
                <c:pt idx="2006">
                  <c:v>36724</c:v>
                </c:pt>
                <c:pt idx="2007">
                  <c:v>36725</c:v>
                </c:pt>
                <c:pt idx="2008">
                  <c:v>36726</c:v>
                </c:pt>
                <c:pt idx="2009">
                  <c:v>36727</c:v>
                </c:pt>
                <c:pt idx="2010">
                  <c:v>36728</c:v>
                </c:pt>
                <c:pt idx="2011">
                  <c:v>36729</c:v>
                </c:pt>
                <c:pt idx="2012">
                  <c:v>36730</c:v>
                </c:pt>
                <c:pt idx="2013">
                  <c:v>36731</c:v>
                </c:pt>
                <c:pt idx="2014">
                  <c:v>36732</c:v>
                </c:pt>
                <c:pt idx="2015">
                  <c:v>36733</c:v>
                </c:pt>
                <c:pt idx="2016">
                  <c:v>36734</c:v>
                </c:pt>
                <c:pt idx="2017">
                  <c:v>36735</c:v>
                </c:pt>
                <c:pt idx="2018">
                  <c:v>36736</c:v>
                </c:pt>
                <c:pt idx="2019">
                  <c:v>36737</c:v>
                </c:pt>
                <c:pt idx="2020">
                  <c:v>36738</c:v>
                </c:pt>
                <c:pt idx="2021">
                  <c:v>36739</c:v>
                </c:pt>
                <c:pt idx="2022">
                  <c:v>36740</c:v>
                </c:pt>
                <c:pt idx="2023">
                  <c:v>36741</c:v>
                </c:pt>
                <c:pt idx="2024">
                  <c:v>36742</c:v>
                </c:pt>
                <c:pt idx="2025">
                  <c:v>36743</c:v>
                </c:pt>
                <c:pt idx="2026">
                  <c:v>36744</c:v>
                </c:pt>
                <c:pt idx="2027">
                  <c:v>36745</c:v>
                </c:pt>
                <c:pt idx="2028">
                  <c:v>36746</c:v>
                </c:pt>
                <c:pt idx="2029">
                  <c:v>36747</c:v>
                </c:pt>
                <c:pt idx="2030">
                  <c:v>36748</c:v>
                </c:pt>
                <c:pt idx="2031">
                  <c:v>36749</c:v>
                </c:pt>
                <c:pt idx="2032">
                  <c:v>36750</c:v>
                </c:pt>
                <c:pt idx="2033">
                  <c:v>36751</c:v>
                </c:pt>
                <c:pt idx="2034">
                  <c:v>36752</c:v>
                </c:pt>
                <c:pt idx="2035">
                  <c:v>36753</c:v>
                </c:pt>
                <c:pt idx="2036">
                  <c:v>36754</c:v>
                </c:pt>
                <c:pt idx="2037">
                  <c:v>36755</c:v>
                </c:pt>
                <c:pt idx="2038">
                  <c:v>36756</c:v>
                </c:pt>
                <c:pt idx="2039">
                  <c:v>36757</c:v>
                </c:pt>
                <c:pt idx="2040">
                  <c:v>36758</c:v>
                </c:pt>
                <c:pt idx="2041">
                  <c:v>36759</c:v>
                </c:pt>
                <c:pt idx="2042">
                  <c:v>36760</c:v>
                </c:pt>
                <c:pt idx="2043">
                  <c:v>36761</c:v>
                </c:pt>
                <c:pt idx="2044">
                  <c:v>36762</c:v>
                </c:pt>
                <c:pt idx="2045">
                  <c:v>36763</c:v>
                </c:pt>
                <c:pt idx="2046">
                  <c:v>36764</c:v>
                </c:pt>
                <c:pt idx="2047">
                  <c:v>36765</c:v>
                </c:pt>
                <c:pt idx="2048">
                  <c:v>36766</c:v>
                </c:pt>
                <c:pt idx="2049">
                  <c:v>36767</c:v>
                </c:pt>
                <c:pt idx="2050">
                  <c:v>36768</c:v>
                </c:pt>
                <c:pt idx="2051">
                  <c:v>36769</c:v>
                </c:pt>
                <c:pt idx="2052">
                  <c:v>36770</c:v>
                </c:pt>
                <c:pt idx="2053">
                  <c:v>36771</c:v>
                </c:pt>
                <c:pt idx="2054">
                  <c:v>36772</c:v>
                </c:pt>
                <c:pt idx="2055">
                  <c:v>36773</c:v>
                </c:pt>
                <c:pt idx="2056">
                  <c:v>36774</c:v>
                </c:pt>
                <c:pt idx="2057">
                  <c:v>36775</c:v>
                </c:pt>
                <c:pt idx="2058">
                  <c:v>36776</c:v>
                </c:pt>
                <c:pt idx="2059">
                  <c:v>36777</c:v>
                </c:pt>
                <c:pt idx="2060">
                  <c:v>36778</c:v>
                </c:pt>
                <c:pt idx="2061">
                  <c:v>36779</c:v>
                </c:pt>
                <c:pt idx="2062">
                  <c:v>36780</c:v>
                </c:pt>
                <c:pt idx="2063">
                  <c:v>36781</c:v>
                </c:pt>
                <c:pt idx="2064">
                  <c:v>36782</c:v>
                </c:pt>
                <c:pt idx="2065">
                  <c:v>36783</c:v>
                </c:pt>
                <c:pt idx="2066">
                  <c:v>36784</c:v>
                </c:pt>
                <c:pt idx="2067">
                  <c:v>36785</c:v>
                </c:pt>
                <c:pt idx="2068">
                  <c:v>36786</c:v>
                </c:pt>
                <c:pt idx="2069">
                  <c:v>36787</c:v>
                </c:pt>
                <c:pt idx="2070">
                  <c:v>36788</c:v>
                </c:pt>
                <c:pt idx="2071">
                  <c:v>36789</c:v>
                </c:pt>
                <c:pt idx="2072">
                  <c:v>36790</c:v>
                </c:pt>
                <c:pt idx="2073">
                  <c:v>36791</c:v>
                </c:pt>
                <c:pt idx="2074">
                  <c:v>36792</c:v>
                </c:pt>
                <c:pt idx="2075">
                  <c:v>36793</c:v>
                </c:pt>
                <c:pt idx="2076">
                  <c:v>36794</c:v>
                </c:pt>
                <c:pt idx="2077">
                  <c:v>36795</c:v>
                </c:pt>
                <c:pt idx="2078">
                  <c:v>36796</c:v>
                </c:pt>
                <c:pt idx="2079">
                  <c:v>36797</c:v>
                </c:pt>
                <c:pt idx="2080">
                  <c:v>36798</c:v>
                </c:pt>
                <c:pt idx="2081">
                  <c:v>36799</c:v>
                </c:pt>
                <c:pt idx="2082">
                  <c:v>36800</c:v>
                </c:pt>
                <c:pt idx="2083">
                  <c:v>36801</c:v>
                </c:pt>
                <c:pt idx="2084">
                  <c:v>36802</c:v>
                </c:pt>
                <c:pt idx="2085">
                  <c:v>36803</c:v>
                </c:pt>
                <c:pt idx="2086">
                  <c:v>36804</c:v>
                </c:pt>
                <c:pt idx="2087">
                  <c:v>36805</c:v>
                </c:pt>
                <c:pt idx="2088">
                  <c:v>36806</c:v>
                </c:pt>
                <c:pt idx="2089">
                  <c:v>36807</c:v>
                </c:pt>
                <c:pt idx="2090">
                  <c:v>36808</c:v>
                </c:pt>
                <c:pt idx="2091">
                  <c:v>36809</c:v>
                </c:pt>
                <c:pt idx="2092">
                  <c:v>36810</c:v>
                </c:pt>
                <c:pt idx="2093">
                  <c:v>36811</c:v>
                </c:pt>
                <c:pt idx="2094">
                  <c:v>36812</c:v>
                </c:pt>
                <c:pt idx="2095">
                  <c:v>36813</c:v>
                </c:pt>
                <c:pt idx="2096">
                  <c:v>36814</c:v>
                </c:pt>
                <c:pt idx="2097">
                  <c:v>36815</c:v>
                </c:pt>
                <c:pt idx="2098">
                  <c:v>36816</c:v>
                </c:pt>
                <c:pt idx="2099">
                  <c:v>36817</c:v>
                </c:pt>
                <c:pt idx="2100">
                  <c:v>36818</c:v>
                </c:pt>
                <c:pt idx="2101">
                  <c:v>36819</c:v>
                </c:pt>
                <c:pt idx="2102">
                  <c:v>36820</c:v>
                </c:pt>
                <c:pt idx="2103">
                  <c:v>36821</c:v>
                </c:pt>
                <c:pt idx="2104">
                  <c:v>36822</c:v>
                </c:pt>
                <c:pt idx="2105">
                  <c:v>36823</c:v>
                </c:pt>
                <c:pt idx="2106">
                  <c:v>36824</c:v>
                </c:pt>
                <c:pt idx="2107">
                  <c:v>36825</c:v>
                </c:pt>
                <c:pt idx="2108">
                  <c:v>36826</c:v>
                </c:pt>
                <c:pt idx="2109">
                  <c:v>36827</c:v>
                </c:pt>
                <c:pt idx="2110">
                  <c:v>36828</c:v>
                </c:pt>
                <c:pt idx="2111">
                  <c:v>36829</c:v>
                </c:pt>
                <c:pt idx="2112">
                  <c:v>36830</c:v>
                </c:pt>
                <c:pt idx="2113">
                  <c:v>36831</c:v>
                </c:pt>
                <c:pt idx="2114">
                  <c:v>36832</c:v>
                </c:pt>
                <c:pt idx="2115">
                  <c:v>36833</c:v>
                </c:pt>
                <c:pt idx="2116">
                  <c:v>36834</c:v>
                </c:pt>
                <c:pt idx="2117">
                  <c:v>36835</c:v>
                </c:pt>
                <c:pt idx="2118">
                  <c:v>36836</c:v>
                </c:pt>
                <c:pt idx="2119">
                  <c:v>36837</c:v>
                </c:pt>
                <c:pt idx="2120">
                  <c:v>36838</c:v>
                </c:pt>
                <c:pt idx="2121">
                  <c:v>36839</c:v>
                </c:pt>
                <c:pt idx="2122">
                  <c:v>36840</c:v>
                </c:pt>
                <c:pt idx="2123">
                  <c:v>36841</c:v>
                </c:pt>
                <c:pt idx="2124">
                  <c:v>36842</c:v>
                </c:pt>
                <c:pt idx="2125">
                  <c:v>36843</c:v>
                </c:pt>
                <c:pt idx="2126">
                  <c:v>36844</c:v>
                </c:pt>
                <c:pt idx="2127">
                  <c:v>36845</c:v>
                </c:pt>
                <c:pt idx="2128">
                  <c:v>36846</c:v>
                </c:pt>
                <c:pt idx="2129">
                  <c:v>36847</c:v>
                </c:pt>
                <c:pt idx="2130">
                  <c:v>36848</c:v>
                </c:pt>
                <c:pt idx="2131">
                  <c:v>36849</c:v>
                </c:pt>
                <c:pt idx="2132">
                  <c:v>36850</c:v>
                </c:pt>
                <c:pt idx="2133">
                  <c:v>36851</c:v>
                </c:pt>
                <c:pt idx="2134">
                  <c:v>36852</c:v>
                </c:pt>
                <c:pt idx="2135">
                  <c:v>36853</c:v>
                </c:pt>
                <c:pt idx="2136">
                  <c:v>36854</c:v>
                </c:pt>
                <c:pt idx="2137">
                  <c:v>36855</c:v>
                </c:pt>
                <c:pt idx="2138">
                  <c:v>36856</c:v>
                </c:pt>
                <c:pt idx="2139">
                  <c:v>36857</c:v>
                </c:pt>
                <c:pt idx="2140">
                  <c:v>36858</c:v>
                </c:pt>
                <c:pt idx="2141">
                  <c:v>36859</c:v>
                </c:pt>
                <c:pt idx="2142">
                  <c:v>36860</c:v>
                </c:pt>
                <c:pt idx="2143">
                  <c:v>36861</c:v>
                </c:pt>
                <c:pt idx="2144">
                  <c:v>36862</c:v>
                </c:pt>
                <c:pt idx="2145">
                  <c:v>36863</c:v>
                </c:pt>
                <c:pt idx="2146">
                  <c:v>36864</c:v>
                </c:pt>
                <c:pt idx="2147">
                  <c:v>36865</c:v>
                </c:pt>
                <c:pt idx="2148">
                  <c:v>36866</c:v>
                </c:pt>
                <c:pt idx="2149">
                  <c:v>36867</c:v>
                </c:pt>
                <c:pt idx="2150">
                  <c:v>36868</c:v>
                </c:pt>
                <c:pt idx="2151">
                  <c:v>36869</c:v>
                </c:pt>
                <c:pt idx="2152">
                  <c:v>36870</c:v>
                </c:pt>
                <c:pt idx="2153">
                  <c:v>36871</c:v>
                </c:pt>
                <c:pt idx="2154">
                  <c:v>36872</c:v>
                </c:pt>
                <c:pt idx="2155">
                  <c:v>36873</c:v>
                </c:pt>
                <c:pt idx="2156">
                  <c:v>36874</c:v>
                </c:pt>
                <c:pt idx="2157">
                  <c:v>36875</c:v>
                </c:pt>
                <c:pt idx="2158">
                  <c:v>36876</c:v>
                </c:pt>
                <c:pt idx="2159">
                  <c:v>36877</c:v>
                </c:pt>
                <c:pt idx="2160">
                  <c:v>36878</c:v>
                </c:pt>
                <c:pt idx="2161">
                  <c:v>36879</c:v>
                </c:pt>
                <c:pt idx="2162">
                  <c:v>36880</c:v>
                </c:pt>
                <c:pt idx="2163">
                  <c:v>36881</c:v>
                </c:pt>
                <c:pt idx="2164">
                  <c:v>36882</c:v>
                </c:pt>
                <c:pt idx="2165">
                  <c:v>36883</c:v>
                </c:pt>
                <c:pt idx="2166">
                  <c:v>36884</c:v>
                </c:pt>
                <c:pt idx="2167">
                  <c:v>36885</c:v>
                </c:pt>
                <c:pt idx="2168">
                  <c:v>36886</c:v>
                </c:pt>
                <c:pt idx="2169">
                  <c:v>36887</c:v>
                </c:pt>
                <c:pt idx="2170">
                  <c:v>36888</c:v>
                </c:pt>
                <c:pt idx="2171">
                  <c:v>36889</c:v>
                </c:pt>
                <c:pt idx="2172">
                  <c:v>36890</c:v>
                </c:pt>
                <c:pt idx="2173">
                  <c:v>36891</c:v>
                </c:pt>
                <c:pt idx="2174">
                  <c:v>36892</c:v>
                </c:pt>
                <c:pt idx="2175">
                  <c:v>36893</c:v>
                </c:pt>
                <c:pt idx="2176">
                  <c:v>36894</c:v>
                </c:pt>
                <c:pt idx="2177">
                  <c:v>36895</c:v>
                </c:pt>
                <c:pt idx="2178">
                  <c:v>36896</c:v>
                </c:pt>
                <c:pt idx="2179">
                  <c:v>36897</c:v>
                </c:pt>
                <c:pt idx="2180">
                  <c:v>36898</c:v>
                </c:pt>
                <c:pt idx="2181">
                  <c:v>36899</c:v>
                </c:pt>
                <c:pt idx="2182">
                  <c:v>36900</c:v>
                </c:pt>
                <c:pt idx="2183">
                  <c:v>36901</c:v>
                </c:pt>
                <c:pt idx="2184">
                  <c:v>36902</c:v>
                </c:pt>
                <c:pt idx="2185">
                  <c:v>36903</c:v>
                </c:pt>
                <c:pt idx="2186">
                  <c:v>36904</c:v>
                </c:pt>
                <c:pt idx="2187">
                  <c:v>36905</c:v>
                </c:pt>
                <c:pt idx="2188">
                  <c:v>36906</c:v>
                </c:pt>
                <c:pt idx="2189">
                  <c:v>36907</c:v>
                </c:pt>
                <c:pt idx="2190">
                  <c:v>36908</c:v>
                </c:pt>
                <c:pt idx="2191">
                  <c:v>36909</c:v>
                </c:pt>
                <c:pt idx="2192">
                  <c:v>36910</c:v>
                </c:pt>
                <c:pt idx="2193">
                  <c:v>36911</c:v>
                </c:pt>
                <c:pt idx="2194">
                  <c:v>36912</c:v>
                </c:pt>
                <c:pt idx="2195">
                  <c:v>36913</c:v>
                </c:pt>
                <c:pt idx="2196">
                  <c:v>36914</c:v>
                </c:pt>
                <c:pt idx="2197">
                  <c:v>36915</c:v>
                </c:pt>
                <c:pt idx="2198">
                  <c:v>36916</c:v>
                </c:pt>
                <c:pt idx="2199">
                  <c:v>36917</c:v>
                </c:pt>
                <c:pt idx="2200">
                  <c:v>36918</c:v>
                </c:pt>
                <c:pt idx="2201">
                  <c:v>36919</c:v>
                </c:pt>
                <c:pt idx="2202">
                  <c:v>36920</c:v>
                </c:pt>
                <c:pt idx="2203">
                  <c:v>36921</c:v>
                </c:pt>
                <c:pt idx="2204">
                  <c:v>36922</c:v>
                </c:pt>
                <c:pt idx="2205">
                  <c:v>36923</c:v>
                </c:pt>
                <c:pt idx="2206">
                  <c:v>36924</c:v>
                </c:pt>
                <c:pt idx="2207">
                  <c:v>36925</c:v>
                </c:pt>
                <c:pt idx="2208">
                  <c:v>36926</c:v>
                </c:pt>
                <c:pt idx="2209">
                  <c:v>36927</c:v>
                </c:pt>
                <c:pt idx="2210">
                  <c:v>36928</c:v>
                </c:pt>
                <c:pt idx="2211">
                  <c:v>36929</c:v>
                </c:pt>
                <c:pt idx="2212">
                  <c:v>36930</c:v>
                </c:pt>
                <c:pt idx="2213">
                  <c:v>36931</c:v>
                </c:pt>
                <c:pt idx="2214">
                  <c:v>36932</c:v>
                </c:pt>
                <c:pt idx="2215">
                  <c:v>36933</c:v>
                </c:pt>
                <c:pt idx="2216">
                  <c:v>36934</c:v>
                </c:pt>
                <c:pt idx="2217">
                  <c:v>36935</c:v>
                </c:pt>
                <c:pt idx="2218">
                  <c:v>36936</c:v>
                </c:pt>
                <c:pt idx="2219">
                  <c:v>36937</c:v>
                </c:pt>
                <c:pt idx="2220">
                  <c:v>36938</c:v>
                </c:pt>
                <c:pt idx="2221">
                  <c:v>36939</c:v>
                </c:pt>
                <c:pt idx="2222">
                  <c:v>36940</c:v>
                </c:pt>
                <c:pt idx="2223">
                  <c:v>36941</c:v>
                </c:pt>
                <c:pt idx="2224">
                  <c:v>36942</c:v>
                </c:pt>
                <c:pt idx="2225">
                  <c:v>36943</c:v>
                </c:pt>
                <c:pt idx="2226">
                  <c:v>36944</c:v>
                </c:pt>
                <c:pt idx="2227">
                  <c:v>36945</c:v>
                </c:pt>
                <c:pt idx="2228">
                  <c:v>36946</c:v>
                </c:pt>
                <c:pt idx="2229">
                  <c:v>36947</c:v>
                </c:pt>
                <c:pt idx="2230">
                  <c:v>36948</c:v>
                </c:pt>
                <c:pt idx="2231">
                  <c:v>36949</c:v>
                </c:pt>
                <c:pt idx="2232">
                  <c:v>36950</c:v>
                </c:pt>
                <c:pt idx="2233">
                  <c:v>36951</c:v>
                </c:pt>
                <c:pt idx="2234">
                  <c:v>36952</c:v>
                </c:pt>
                <c:pt idx="2235">
                  <c:v>36953</c:v>
                </c:pt>
                <c:pt idx="2236">
                  <c:v>36954</c:v>
                </c:pt>
                <c:pt idx="2237">
                  <c:v>36955</c:v>
                </c:pt>
                <c:pt idx="2238">
                  <c:v>36956</c:v>
                </c:pt>
                <c:pt idx="2239">
                  <c:v>36957</c:v>
                </c:pt>
                <c:pt idx="2240">
                  <c:v>36958</c:v>
                </c:pt>
                <c:pt idx="2241">
                  <c:v>36959</c:v>
                </c:pt>
                <c:pt idx="2242">
                  <c:v>36960</c:v>
                </c:pt>
                <c:pt idx="2243">
                  <c:v>36961</c:v>
                </c:pt>
                <c:pt idx="2244">
                  <c:v>36962</c:v>
                </c:pt>
                <c:pt idx="2245">
                  <c:v>36963</c:v>
                </c:pt>
                <c:pt idx="2246">
                  <c:v>36964</c:v>
                </c:pt>
                <c:pt idx="2247">
                  <c:v>36965</c:v>
                </c:pt>
                <c:pt idx="2248">
                  <c:v>36966</c:v>
                </c:pt>
                <c:pt idx="2249">
                  <c:v>36967</c:v>
                </c:pt>
                <c:pt idx="2250">
                  <c:v>36968</c:v>
                </c:pt>
                <c:pt idx="2251">
                  <c:v>36969</c:v>
                </c:pt>
                <c:pt idx="2252">
                  <c:v>36970</c:v>
                </c:pt>
                <c:pt idx="2253">
                  <c:v>36971</c:v>
                </c:pt>
                <c:pt idx="2254">
                  <c:v>36972</c:v>
                </c:pt>
                <c:pt idx="2255">
                  <c:v>36973</c:v>
                </c:pt>
                <c:pt idx="2256">
                  <c:v>36974</c:v>
                </c:pt>
                <c:pt idx="2257">
                  <c:v>36975</c:v>
                </c:pt>
                <c:pt idx="2258">
                  <c:v>36976</c:v>
                </c:pt>
                <c:pt idx="2259">
                  <c:v>36977</c:v>
                </c:pt>
                <c:pt idx="2260">
                  <c:v>36978</c:v>
                </c:pt>
                <c:pt idx="2261">
                  <c:v>36979</c:v>
                </c:pt>
                <c:pt idx="2262">
                  <c:v>36980</c:v>
                </c:pt>
                <c:pt idx="2263">
                  <c:v>36981</c:v>
                </c:pt>
                <c:pt idx="2264">
                  <c:v>36982</c:v>
                </c:pt>
                <c:pt idx="2265">
                  <c:v>36983</c:v>
                </c:pt>
                <c:pt idx="2266">
                  <c:v>36984</c:v>
                </c:pt>
                <c:pt idx="2267">
                  <c:v>36985</c:v>
                </c:pt>
                <c:pt idx="2268">
                  <c:v>36986</c:v>
                </c:pt>
                <c:pt idx="2269">
                  <c:v>36987</c:v>
                </c:pt>
                <c:pt idx="2270">
                  <c:v>36988</c:v>
                </c:pt>
                <c:pt idx="2271">
                  <c:v>36989</c:v>
                </c:pt>
                <c:pt idx="2272">
                  <c:v>36990</c:v>
                </c:pt>
                <c:pt idx="2273">
                  <c:v>36991</c:v>
                </c:pt>
                <c:pt idx="2274">
                  <c:v>36992</c:v>
                </c:pt>
                <c:pt idx="2275">
                  <c:v>36993</c:v>
                </c:pt>
                <c:pt idx="2276">
                  <c:v>36994</c:v>
                </c:pt>
                <c:pt idx="2277">
                  <c:v>36995</c:v>
                </c:pt>
                <c:pt idx="2278">
                  <c:v>36996</c:v>
                </c:pt>
                <c:pt idx="2279">
                  <c:v>36997</c:v>
                </c:pt>
                <c:pt idx="2280">
                  <c:v>36998</c:v>
                </c:pt>
                <c:pt idx="2281">
                  <c:v>36999</c:v>
                </c:pt>
                <c:pt idx="2282">
                  <c:v>37000</c:v>
                </c:pt>
                <c:pt idx="2283">
                  <c:v>37001</c:v>
                </c:pt>
                <c:pt idx="2284">
                  <c:v>37002</c:v>
                </c:pt>
                <c:pt idx="2285">
                  <c:v>37003</c:v>
                </c:pt>
                <c:pt idx="2286">
                  <c:v>37004</c:v>
                </c:pt>
                <c:pt idx="2287">
                  <c:v>37005</c:v>
                </c:pt>
                <c:pt idx="2288">
                  <c:v>37006</c:v>
                </c:pt>
                <c:pt idx="2289">
                  <c:v>37007</c:v>
                </c:pt>
                <c:pt idx="2290">
                  <c:v>37008</c:v>
                </c:pt>
                <c:pt idx="2291">
                  <c:v>37009</c:v>
                </c:pt>
                <c:pt idx="2292">
                  <c:v>37010</c:v>
                </c:pt>
                <c:pt idx="2293">
                  <c:v>37011</c:v>
                </c:pt>
                <c:pt idx="2294">
                  <c:v>37012</c:v>
                </c:pt>
                <c:pt idx="2295">
                  <c:v>37013</c:v>
                </c:pt>
                <c:pt idx="2296">
                  <c:v>37014</c:v>
                </c:pt>
                <c:pt idx="2297">
                  <c:v>37015</c:v>
                </c:pt>
                <c:pt idx="2298">
                  <c:v>37016</c:v>
                </c:pt>
                <c:pt idx="2299">
                  <c:v>37017</c:v>
                </c:pt>
                <c:pt idx="2300">
                  <c:v>37018</c:v>
                </c:pt>
                <c:pt idx="2301">
                  <c:v>37019</c:v>
                </c:pt>
                <c:pt idx="2302">
                  <c:v>37020</c:v>
                </c:pt>
                <c:pt idx="2303">
                  <c:v>37021</c:v>
                </c:pt>
                <c:pt idx="2304">
                  <c:v>37022</c:v>
                </c:pt>
                <c:pt idx="2305">
                  <c:v>37023</c:v>
                </c:pt>
                <c:pt idx="2306">
                  <c:v>37024</c:v>
                </c:pt>
                <c:pt idx="2307">
                  <c:v>37025</c:v>
                </c:pt>
                <c:pt idx="2308">
                  <c:v>37026</c:v>
                </c:pt>
                <c:pt idx="2309">
                  <c:v>37027</c:v>
                </c:pt>
                <c:pt idx="2310">
                  <c:v>37028</c:v>
                </c:pt>
                <c:pt idx="2311">
                  <c:v>37029</c:v>
                </c:pt>
                <c:pt idx="2312">
                  <c:v>37030</c:v>
                </c:pt>
                <c:pt idx="2313">
                  <c:v>37031</c:v>
                </c:pt>
                <c:pt idx="2314">
                  <c:v>37032</c:v>
                </c:pt>
                <c:pt idx="2315">
                  <c:v>37033</c:v>
                </c:pt>
                <c:pt idx="2316">
                  <c:v>37034</c:v>
                </c:pt>
                <c:pt idx="2317">
                  <c:v>37035</c:v>
                </c:pt>
                <c:pt idx="2318">
                  <c:v>37036</c:v>
                </c:pt>
                <c:pt idx="2319">
                  <c:v>37037</c:v>
                </c:pt>
                <c:pt idx="2320">
                  <c:v>37038</c:v>
                </c:pt>
                <c:pt idx="2321">
                  <c:v>37039</c:v>
                </c:pt>
                <c:pt idx="2322">
                  <c:v>37040</c:v>
                </c:pt>
                <c:pt idx="2323">
                  <c:v>37041</c:v>
                </c:pt>
                <c:pt idx="2324">
                  <c:v>37042</c:v>
                </c:pt>
                <c:pt idx="2325">
                  <c:v>37043</c:v>
                </c:pt>
                <c:pt idx="2326">
                  <c:v>37044</c:v>
                </c:pt>
                <c:pt idx="2327">
                  <c:v>37045</c:v>
                </c:pt>
                <c:pt idx="2328">
                  <c:v>37046</c:v>
                </c:pt>
                <c:pt idx="2329">
                  <c:v>37047</c:v>
                </c:pt>
                <c:pt idx="2330">
                  <c:v>37048</c:v>
                </c:pt>
                <c:pt idx="2331">
                  <c:v>37049</c:v>
                </c:pt>
                <c:pt idx="2332">
                  <c:v>37050</c:v>
                </c:pt>
                <c:pt idx="2333">
                  <c:v>37051</c:v>
                </c:pt>
                <c:pt idx="2334">
                  <c:v>37052</c:v>
                </c:pt>
                <c:pt idx="2335">
                  <c:v>37053</c:v>
                </c:pt>
                <c:pt idx="2336">
                  <c:v>37054</c:v>
                </c:pt>
                <c:pt idx="2337">
                  <c:v>37055</c:v>
                </c:pt>
                <c:pt idx="2338">
                  <c:v>37056</c:v>
                </c:pt>
                <c:pt idx="2339">
                  <c:v>37057</c:v>
                </c:pt>
                <c:pt idx="2340">
                  <c:v>37058</c:v>
                </c:pt>
                <c:pt idx="2341">
                  <c:v>37059</c:v>
                </c:pt>
                <c:pt idx="2342">
                  <c:v>37060</c:v>
                </c:pt>
                <c:pt idx="2343">
                  <c:v>37061</c:v>
                </c:pt>
                <c:pt idx="2344">
                  <c:v>37062</c:v>
                </c:pt>
                <c:pt idx="2345">
                  <c:v>37063</c:v>
                </c:pt>
                <c:pt idx="2346">
                  <c:v>37064</c:v>
                </c:pt>
                <c:pt idx="2347">
                  <c:v>37065</c:v>
                </c:pt>
                <c:pt idx="2348">
                  <c:v>37066</c:v>
                </c:pt>
                <c:pt idx="2349">
                  <c:v>37067</c:v>
                </c:pt>
                <c:pt idx="2350">
                  <c:v>37068</c:v>
                </c:pt>
                <c:pt idx="2351">
                  <c:v>37069</c:v>
                </c:pt>
                <c:pt idx="2352">
                  <c:v>37070</c:v>
                </c:pt>
                <c:pt idx="2353">
                  <c:v>37071</c:v>
                </c:pt>
                <c:pt idx="2354">
                  <c:v>37072</c:v>
                </c:pt>
                <c:pt idx="2355">
                  <c:v>37073</c:v>
                </c:pt>
                <c:pt idx="2356">
                  <c:v>37074</c:v>
                </c:pt>
                <c:pt idx="2357">
                  <c:v>37075</c:v>
                </c:pt>
                <c:pt idx="2358">
                  <c:v>37076</c:v>
                </c:pt>
                <c:pt idx="2359">
                  <c:v>37077</c:v>
                </c:pt>
                <c:pt idx="2360">
                  <c:v>37078</c:v>
                </c:pt>
                <c:pt idx="2361">
                  <c:v>37079</c:v>
                </c:pt>
                <c:pt idx="2362">
                  <c:v>37080</c:v>
                </c:pt>
                <c:pt idx="2363">
                  <c:v>37081</c:v>
                </c:pt>
                <c:pt idx="2364">
                  <c:v>37082</c:v>
                </c:pt>
                <c:pt idx="2365">
                  <c:v>37083</c:v>
                </c:pt>
                <c:pt idx="2366">
                  <c:v>37084</c:v>
                </c:pt>
                <c:pt idx="2367">
                  <c:v>37085</c:v>
                </c:pt>
                <c:pt idx="2368">
                  <c:v>37086</c:v>
                </c:pt>
                <c:pt idx="2369">
                  <c:v>37087</c:v>
                </c:pt>
                <c:pt idx="2370">
                  <c:v>37088</c:v>
                </c:pt>
                <c:pt idx="2371">
                  <c:v>37089</c:v>
                </c:pt>
                <c:pt idx="2372">
                  <c:v>37090</c:v>
                </c:pt>
                <c:pt idx="2373">
                  <c:v>37091</c:v>
                </c:pt>
                <c:pt idx="2374">
                  <c:v>37092</c:v>
                </c:pt>
                <c:pt idx="2375">
                  <c:v>37093</c:v>
                </c:pt>
                <c:pt idx="2376">
                  <c:v>37094</c:v>
                </c:pt>
                <c:pt idx="2377">
                  <c:v>37095</c:v>
                </c:pt>
                <c:pt idx="2378">
                  <c:v>37096</c:v>
                </c:pt>
                <c:pt idx="2379">
                  <c:v>37097</c:v>
                </c:pt>
                <c:pt idx="2380">
                  <c:v>37098</c:v>
                </c:pt>
                <c:pt idx="2381">
                  <c:v>37099</c:v>
                </c:pt>
                <c:pt idx="2382">
                  <c:v>37100</c:v>
                </c:pt>
                <c:pt idx="2383">
                  <c:v>37101</c:v>
                </c:pt>
                <c:pt idx="2384">
                  <c:v>37102</c:v>
                </c:pt>
                <c:pt idx="2385">
                  <c:v>37103</c:v>
                </c:pt>
                <c:pt idx="2386">
                  <c:v>37104</c:v>
                </c:pt>
                <c:pt idx="2387">
                  <c:v>37105</c:v>
                </c:pt>
                <c:pt idx="2388">
                  <c:v>37106</c:v>
                </c:pt>
                <c:pt idx="2389">
                  <c:v>37107</c:v>
                </c:pt>
                <c:pt idx="2390">
                  <c:v>37108</c:v>
                </c:pt>
                <c:pt idx="2391">
                  <c:v>37109</c:v>
                </c:pt>
                <c:pt idx="2392">
                  <c:v>37110</c:v>
                </c:pt>
                <c:pt idx="2393">
                  <c:v>37111</c:v>
                </c:pt>
                <c:pt idx="2394">
                  <c:v>37112</c:v>
                </c:pt>
                <c:pt idx="2395">
                  <c:v>37113</c:v>
                </c:pt>
                <c:pt idx="2396">
                  <c:v>37114</c:v>
                </c:pt>
                <c:pt idx="2397">
                  <c:v>37115</c:v>
                </c:pt>
                <c:pt idx="2398">
                  <c:v>37116</c:v>
                </c:pt>
                <c:pt idx="2399">
                  <c:v>37117</c:v>
                </c:pt>
                <c:pt idx="2400">
                  <c:v>37118</c:v>
                </c:pt>
                <c:pt idx="2401">
                  <c:v>37119</c:v>
                </c:pt>
                <c:pt idx="2402">
                  <c:v>37120</c:v>
                </c:pt>
                <c:pt idx="2403">
                  <c:v>37121</c:v>
                </c:pt>
                <c:pt idx="2404">
                  <c:v>37122</c:v>
                </c:pt>
                <c:pt idx="2405">
                  <c:v>37123</c:v>
                </c:pt>
                <c:pt idx="2406">
                  <c:v>37124</c:v>
                </c:pt>
                <c:pt idx="2407">
                  <c:v>37125</c:v>
                </c:pt>
                <c:pt idx="2408">
                  <c:v>37126</c:v>
                </c:pt>
                <c:pt idx="2409">
                  <c:v>37127</c:v>
                </c:pt>
                <c:pt idx="2410">
                  <c:v>37128</c:v>
                </c:pt>
                <c:pt idx="2411">
                  <c:v>37129</c:v>
                </c:pt>
                <c:pt idx="2412">
                  <c:v>37130</c:v>
                </c:pt>
                <c:pt idx="2413">
                  <c:v>37131</c:v>
                </c:pt>
                <c:pt idx="2414">
                  <c:v>37132</c:v>
                </c:pt>
                <c:pt idx="2415">
                  <c:v>37133</c:v>
                </c:pt>
                <c:pt idx="2416">
                  <c:v>37134</c:v>
                </c:pt>
                <c:pt idx="2417">
                  <c:v>37135</c:v>
                </c:pt>
                <c:pt idx="2418">
                  <c:v>37136</c:v>
                </c:pt>
                <c:pt idx="2419">
                  <c:v>37137</c:v>
                </c:pt>
                <c:pt idx="2420">
                  <c:v>37138</c:v>
                </c:pt>
                <c:pt idx="2421">
                  <c:v>37139</c:v>
                </c:pt>
                <c:pt idx="2422">
                  <c:v>37140</c:v>
                </c:pt>
                <c:pt idx="2423">
                  <c:v>37141</c:v>
                </c:pt>
                <c:pt idx="2424">
                  <c:v>37142</c:v>
                </c:pt>
                <c:pt idx="2425">
                  <c:v>37143</c:v>
                </c:pt>
                <c:pt idx="2426">
                  <c:v>37144</c:v>
                </c:pt>
                <c:pt idx="2427">
                  <c:v>37145</c:v>
                </c:pt>
                <c:pt idx="2428">
                  <c:v>37146</c:v>
                </c:pt>
                <c:pt idx="2429">
                  <c:v>37147</c:v>
                </c:pt>
                <c:pt idx="2430">
                  <c:v>37148</c:v>
                </c:pt>
                <c:pt idx="2431">
                  <c:v>37149</c:v>
                </c:pt>
                <c:pt idx="2432">
                  <c:v>37150</c:v>
                </c:pt>
                <c:pt idx="2433">
                  <c:v>37151</c:v>
                </c:pt>
                <c:pt idx="2434">
                  <c:v>37152</c:v>
                </c:pt>
                <c:pt idx="2435">
                  <c:v>37153</c:v>
                </c:pt>
                <c:pt idx="2436">
                  <c:v>37154</c:v>
                </c:pt>
                <c:pt idx="2437">
                  <c:v>37155</c:v>
                </c:pt>
                <c:pt idx="2438">
                  <c:v>37156</c:v>
                </c:pt>
                <c:pt idx="2439">
                  <c:v>37157</c:v>
                </c:pt>
                <c:pt idx="2440">
                  <c:v>37158</c:v>
                </c:pt>
                <c:pt idx="2441">
                  <c:v>37159</c:v>
                </c:pt>
                <c:pt idx="2442">
                  <c:v>37160</c:v>
                </c:pt>
                <c:pt idx="2443">
                  <c:v>37161</c:v>
                </c:pt>
                <c:pt idx="2444">
                  <c:v>37162</c:v>
                </c:pt>
                <c:pt idx="2445">
                  <c:v>37163</c:v>
                </c:pt>
                <c:pt idx="2446">
                  <c:v>37164</c:v>
                </c:pt>
                <c:pt idx="2447">
                  <c:v>37165</c:v>
                </c:pt>
                <c:pt idx="2448">
                  <c:v>37166</c:v>
                </c:pt>
                <c:pt idx="2449">
                  <c:v>37167</c:v>
                </c:pt>
                <c:pt idx="2450">
                  <c:v>37168</c:v>
                </c:pt>
                <c:pt idx="2451">
                  <c:v>37169</c:v>
                </c:pt>
                <c:pt idx="2452">
                  <c:v>37170</c:v>
                </c:pt>
                <c:pt idx="2453">
                  <c:v>37171</c:v>
                </c:pt>
                <c:pt idx="2454">
                  <c:v>37172</c:v>
                </c:pt>
                <c:pt idx="2455">
                  <c:v>37173</c:v>
                </c:pt>
                <c:pt idx="2456">
                  <c:v>37174</c:v>
                </c:pt>
                <c:pt idx="2457">
                  <c:v>37175</c:v>
                </c:pt>
                <c:pt idx="2458">
                  <c:v>37176</c:v>
                </c:pt>
                <c:pt idx="2459">
                  <c:v>37177</c:v>
                </c:pt>
                <c:pt idx="2460">
                  <c:v>37178</c:v>
                </c:pt>
                <c:pt idx="2461">
                  <c:v>37179</c:v>
                </c:pt>
                <c:pt idx="2462">
                  <c:v>37180</c:v>
                </c:pt>
                <c:pt idx="2463">
                  <c:v>37181</c:v>
                </c:pt>
                <c:pt idx="2464">
                  <c:v>37182</c:v>
                </c:pt>
                <c:pt idx="2465">
                  <c:v>37183</c:v>
                </c:pt>
                <c:pt idx="2466">
                  <c:v>37184</c:v>
                </c:pt>
                <c:pt idx="2467">
                  <c:v>37185</c:v>
                </c:pt>
                <c:pt idx="2468">
                  <c:v>37186</c:v>
                </c:pt>
                <c:pt idx="2469">
                  <c:v>37187</c:v>
                </c:pt>
                <c:pt idx="2470">
                  <c:v>37188</c:v>
                </c:pt>
                <c:pt idx="2471">
                  <c:v>37189</c:v>
                </c:pt>
                <c:pt idx="2472">
                  <c:v>37190</c:v>
                </c:pt>
                <c:pt idx="2473">
                  <c:v>37191</c:v>
                </c:pt>
                <c:pt idx="2474">
                  <c:v>37192</c:v>
                </c:pt>
                <c:pt idx="2475">
                  <c:v>37193</c:v>
                </c:pt>
                <c:pt idx="2476">
                  <c:v>37194</c:v>
                </c:pt>
                <c:pt idx="2477">
                  <c:v>37195</c:v>
                </c:pt>
                <c:pt idx="2478">
                  <c:v>37196</c:v>
                </c:pt>
                <c:pt idx="2479">
                  <c:v>37197</c:v>
                </c:pt>
                <c:pt idx="2480">
                  <c:v>37198</c:v>
                </c:pt>
                <c:pt idx="2481">
                  <c:v>37199</c:v>
                </c:pt>
                <c:pt idx="2482">
                  <c:v>37200</c:v>
                </c:pt>
                <c:pt idx="2483">
                  <c:v>37201</c:v>
                </c:pt>
                <c:pt idx="2484">
                  <c:v>37202</c:v>
                </c:pt>
                <c:pt idx="2485">
                  <c:v>37203</c:v>
                </c:pt>
                <c:pt idx="2486">
                  <c:v>37204</c:v>
                </c:pt>
                <c:pt idx="2487">
                  <c:v>37205</c:v>
                </c:pt>
                <c:pt idx="2488">
                  <c:v>37206</c:v>
                </c:pt>
                <c:pt idx="2489">
                  <c:v>37207</c:v>
                </c:pt>
                <c:pt idx="2490">
                  <c:v>37208</c:v>
                </c:pt>
                <c:pt idx="2491">
                  <c:v>37209</c:v>
                </c:pt>
                <c:pt idx="2492">
                  <c:v>37210</c:v>
                </c:pt>
                <c:pt idx="2493">
                  <c:v>37211</c:v>
                </c:pt>
                <c:pt idx="2494">
                  <c:v>37212</c:v>
                </c:pt>
                <c:pt idx="2495">
                  <c:v>37213</c:v>
                </c:pt>
                <c:pt idx="2496">
                  <c:v>37214</c:v>
                </c:pt>
                <c:pt idx="2497">
                  <c:v>37215</c:v>
                </c:pt>
                <c:pt idx="2498">
                  <c:v>37216</c:v>
                </c:pt>
                <c:pt idx="2499">
                  <c:v>37217</c:v>
                </c:pt>
                <c:pt idx="2500">
                  <c:v>37218</c:v>
                </c:pt>
                <c:pt idx="2501">
                  <c:v>37219</c:v>
                </c:pt>
                <c:pt idx="2502">
                  <c:v>37220</c:v>
                </c:pt>
                <c:pt idx="2503">
                  <c:v>37221</c:v>
                </c:pt>
                <c:pt idx="2504">
                  <c:v>37222</c:v>
                </c:pt>
                <c:pt idx="2505">
                  <c:v>37223</c:v>
                </c:pt>
                <c:pt idx="2506">
                  <c:v>37224</c:v>
                </c:pt>
                <c:pt idx="2507">
                  <c:v>37225</c:v>
                </c:pt>
                <c:pt idx="2508">
                  <c:v>37226</c:v>
                </c:pt>
                <c:pt idx="2509">
                  <c:v>37227</c:v>
                </c:pt>
                <c:pt idx="2510">
                  <c:v>37228</c:v>
                </c:pt>
                <c:pt idx="2511">
                  <c:v>37229</c:v>
                </c:pt>
                <c:pt idx="2512">
                  <c:v>37230</c:v>
                </c:pt>
                <c:pt idx="2513">
                  <c:v>37231</c:v>
                </c:pt>
                <c:pt idx="2514">
                  <c:v>37232</c:v>
                </c:pt>
                <c:pt idx="2515">
                  <c:v>37233</c:v>
                </c:pt>
                <c:pt idx="2516">
                  <c:v>37234</c:v>
                </c:pt>
                <c:pt idx="2517">
                  <c:v>37235</c:v>
                </c:pt>
                <c:pt idx="2518">
                  <c:v>37236</c:v>
                </c:pt>
                <c:pt idx="2519">
                  <c:v>37237</c:v>
                </c:pt>
                <c:pt idx="2520">
                  <c:v>37238</c:v>
                </c:pt>
                <c:pt idx="2521">
                  <c:v>37239</c:v>
                </c:pt>
                <c:pt idx="2522">
                  <c:v>37240</c:v>
                </c:pt>
                <c:pt idx="2523">
                  <c:v>37241</c:v>
                </c:pt>
                <c:pt idx="2524">
                  <c:v>37242</c:v>
                </c:pt>
                <c:pt idx="2525">
                  <c:v>37243</c:v>
                </c:pt>
                <c:pt idx="2526">
                  <c:v>37244</c:v>
                </c:pt>
                <c:pt idx="2527">
                  <c:v>37245</c:v>
                </c:pt>
                <c:pt idx="2528">
                  <c:v>37246</c:v>
                </c:pt>
                <c:pt idx="2529">
                  <c:v>37247</c:v>
                </c:pt>
                <c:pt idx="2530">
                  <c:v>37248</c:v>
                </c:pt>
                <c:pt idx="2531">
                  <c:v>37249</c:v>
                </c:pt>
                <c:pt idx="2532">
                  <c:v>37250</c:v>
                </c:pt>
                <c:pt idx="2533">
                  <c:v>37251</c:v>
                </c:pt>
                <c:pt idx="2534">
                  <c:v>37252</c:v>
                </c:pt>
                <c:pt idx="2535">
                  <c:v>37253</c:v>
                </c:pt>
                <c:pt idx="2536">
                  <c:v>37254</c:v>
                </c:pt>
                <c:pt idx="2537">
                  <c:v>37255</c:v>
                </c:pt>
                <c:pt idx="2538">
                  <c:v>37256</c:v>
                </c:pt>
                <c:pt idx="2539">
                  <c:v>37257</c:v>
                </c:pt>
                <c:pt idx="2540">
                  <c:v>37258</c:v>
                </c:pt>
                <c:pt idx="2541">
                  <c:v>37259</c:v>
                </c:pt>
                <c:pt idx="2542">
                  <c:v>37260</c:v>
                </c:pt>
                <c:pt idx="2543">
                  <c:v>37261</c:v>
                </c:pt>
                <c:pt idx="2544">
                  <c:v>37262</c:v>
                </c:pt>
                <c:pt idx="2545">
                  <c:v>37263</c:v>
                </c:pt>
                <c:pt idx="2546">
                  <c:v>37264</c:v>
                </c:pt>
                <c:pt idx="2547">
                  <c:v>37265</c:v>
                </c:pt>
                <c:pt idx="2548">
                  <c:v>37266</c:v>
                </c:pt>
                <c:pt idx="2549">
                  <c:v>37267</c:v>
                </c:pt>
                <c:pt idx="2550">
                  <c:v>37268</c:v>
                </c:pt>
                <c:pt idx="2551">
                  <c:v>37269</c:v>
                </c:pt>
                <c:pt idx="2552">
                  <c:v>37270</c:v>
                </c:pt>
                <c:pt idx="2553">
                  <c:v>37271</c:v>
                </c:pt>
                <c:pt idx="2554">
                  <c:v>37272</c:v>
                </c:pt>
                <c:pt idx="2555">
                  <c:v>37273</c:v>
                </c:pt>
                <c:pt idx="2556">
                  <c:v>37274</c:v>
                </c:pt>
                <c:pt idx="2557">
                  <c:v>37275</c:v>
                </c:pt>
                <c:pt idx="2558">
                  <c:v>37276</c:v>
                </c:pt>
                <c:pt idx="2559">
                  <c:v>37277</c:v>
                </c:pt>
                <c:pt idx="2560">
                  <c:v>37278</c:v>
                </c:pt>
                <c:pt idx="2561">
                  <c:v>37279</c:v>
                </c:pt>
                <c:pt idx="2562">
                  <c:v>37280</c:v>
                </c:pt>
                <c:pt idx="2563">
                  <c:v>37281</c:v>
                </c:pt>
                <c:pt idx="2564">
                  <c:v>37282</c:v>
                </c:pt>
                <c:pt idx="2565">
                  <c:v>37283</c:v>
                </c:pt>
                <c:pt idx="2566">
                  <c:v>37284</c:v>
                </c:pt>
                <c:pt idx="2567">
                  <c:v>37285</c:v>
                </c:pt>
                <c:pt idx="2568">
                  <c:v>37286</c:v>
                </c:pt>
                <c:pt idx="2569">
                  <c:v>37287</c:v>
                </c:pt>
                <c:pt idx="2570">
                  <c:v>37288</c:v>
                </c:pt>
                <c:pt idx="2571">
                  <c:v>37289</c:v>
                </c:pt>
                <c:pt idx="2572">
                  <c:v>37290</c:v>
                </c:pt>
                <c:pt idx="2573">
                  <c:v>37291</c:v>
                </c:pt>
                <c:pt idx="2574">
                  <c:v>37292</c:v>
                </c:pt>
                <c:pt idx="2575">
                  <c:v>37293</c:v>
                </c:pt>
                <c:pt idx="2576">
                  <c:v>37294</c:v>
                </c:pt>
                <c:pt idx="2577">
                  <c:v>37295</c:v>
                </c:pt>
                <c:pt idx="2578">
                  <c:v>37296</c:v>
                </c:pt>
                <c:pt idx="2579">
                  <c:v>37297</c:v>
                </c:pt>
                <c:pt idx="2580">
                  <c:v>37298</c:v>
                </c:pt>
                <c:pt idx="2581">
                  <c:v>37299</c:v>
                </c:pt>
                <c:pt idx="2582">
                  <c:v>37300</c:v>
                </c:pt>
                <c:pt idx="2583">
                  <c:v>37301</c:v>
                </c:pt>
                <c:pt idx="2584">
                  <c:v>37302</c:v>
                </c:pt>
                <c:pt idx="2585">
                  <c:v>37303</c:v>
                </c:pt>
                <c:pt idx="2586">
                  <c:v>37304</c:v>
                </c:pt>
                <c:pt idx="2587">
                  <c:v>37305</c:v>
                </c:pt>
                <c:pt idx="2588">
                  <c:v>37306</c:v>
                </c:pt>
                <c:pt idx="2589">
                  <c:v>37307</c:v>
                </c:pt>
                <c:pt idx="2590">
                  <c:v>37308</c:v>
                </c:pt>
                <c:pt idx="2591">
                  <c:v>37309</c:v>
                </c:pt>
                <c:pt idx="2592">
                  <c:v>37310</c:v>
                </c:pt>
                <c:pt idx="2593">
                  <c:v>37311</c:v>
                </c:pt>
                <c:pt idx="2594">
                  <c:v>37312</c:v>
                </c:pt>
                <c:pt idx="2595">
                  <c:v>37313</c:v>
                </c:pt>
                <c:pt idx="2596">
                  <c:v>37314</c:v>
                </c:pt>
                <c:pt idx="2597">
                  <c:v>37315</c:v>
                </c:pt>
                <c:pt idx="2598">
                  <c:v>37316</c:v>
                </c:pt>
                <c:pt idx="2599">
                  <c:v>37317</c:v>
                </c:pt>
                <c:pt idx="2600">
                  <c:v>37318</c:v>
                </c:pt>
                <c:pt idx="2601">
                  <c:v>37319</c:v>
                </c:pt>
                <c:pt idx="2602">
                  <c:v>37320</c:v>
                </c:pt>
                <c:pt idx="2603">
                  <c:v>37321</c:v>
                </c:pt>
                <c:pt idx="2604">
                  <c:v>37322</c:v>
                </c:pt>
                <c:pt idx="2605">
                  <c:v>37323</c:v>
                </c:pt>
                <c:pt idx="2606">
                  <c:v>37324</c:v>
                </c:pt>
                <c:pt idx="2607">
                  <c:v>37325</c:v>
                </c:pt>
                <c:pt idx="2608">
                  <c:v>37326</c:v>
                </c:pt>
                <c:pt idx="2609">
                  <c:v>37327</c:v>
                </c:pt>
                <c:pt idx="2610">
                  <c:v>37328</c:v>
                </c:pt>
                <c:pt idx="2611">
                  <c:v>37329</c:v>
                </c:pt>
                <c:pt idx="2612">
                  <c:v>37330</c:v>
                </c:pt>
                <c:pt idx="2613">
                  <c:v>37331</c:v>
                </c:pt>
                <c:pt idx="2614">
                  <c:v>37332</c:v>
                </c:pt>
                <c:pt idx="2615">
                  <c:v>37333</c:v>
                </c:pt>
                <c:pt idx="2616">
                  <c:v>37334</c:v>
                </c:pt>
                <c:pt idx="2617">
                  <c:v>37335</c:v>
                </c:pt>
                <c:pt idx="2618">
                  <c:v>37336</c:v>
                </c:pt>
                <c:pt idx="2619">
                  <c:v>37337</c:v>
                </c:pt>
                <c:pt idx="2620">
                  <c:v>37338</c:v>
                </c:pt>
                <c:pt idx="2621">
                  <c:v>37339</c:v>
                </c:pt>
                <c:pt idx="2622">
                  <c:v>37340</c:v>
                </c:pt>
                <c:pt idx="2623">
                  <c:v>37341</c:v>
                </c:pt>
                <c:pt idx="2624">
                  <c:v>37342</c:v>
                </c:pt>
                <c:pt idx="2625">
                  <c:v>37343</c:v>
                </c:pt>
                <c:pt idx="2626">
                  <c:v>37344</c:v>
                </c:pt>
                <c:pt idx="2627">
                  <c:v>37345</c:v>
                </c:pt>
                <c:pt idx="2628">
                  <c:v>37346</c:v>
                </c:pt>
                <c:pt idx="2629">
                  <c:v>37347</c:v>
                </c:pt>
                <c:pt idx="2630">
                  <c:v>37348</c:v>
                </c:pt>
                <c:pt idx="2631">
                  <c:v>37349</c:v>
                </c:pt>
                <c:pt idx="2632">
                  <c:v>37350</c:v>
                </c:pt>
                <c:pt idx="2633">
                  <c:v>37351</c:v>
                </c:pt>
                <c:pt idx="2634">
                  <c:v>37352</c:v>
                </c:pt>
                <c:pt idx="2635">
                  <c:v>37353</c:v>
                </c:pt>
                <c:pt idx="2636">
                  <c:v>37354</c:v>
                </c:pt>
                <c:pt idx="2637">
                  <c:v>37355</c:v>
                </c:pt>
                <c:pt idx="2638">
                  <c:v>37356</c:v>
                </c:pt>
                <c:pt idx="2639">
                  <c:v>37357</c:v>
                </c:pt>
                <c:pt idx="2640">
                  <c:v>37358</c:v>
                </c:pt>
                <c:pt idx="2641">
                  <c:v>37359</c:v>
                </c:pt>
                <c:pt idx="2642">
                  <c:v>37360</c:v>
                </c:pt>
                <c:pt idx="2643">
                  <c:v>37361</c:v>
                </c:pt>
                <c:pt idx="2644">
                  <c:v>37362</c:v>
                </c:pt>
                <c:pt idx="2645">
                  <c:v>37363</c:v>
                </c:pt>
                <c:pt idx="2646">
                  <c:v>37364</c:v>
                </c:pt>
                <c:pt idx="2647">
                  <c:v>37365</c:v>
                </c:pt>
                <c:pt idx="2648">
                  <c:v>37366</c:v>
                </c:pt>
                <c:pt idx="2649">
                  <c:v>37367</c:v>
                </c:pt>
                <c:pt idx="2650">
                  <c:v>37368</c:v>
                </c:pt>
                <c:pt idx="2651">
                  <c:v>37369</c:v>
                </c:pt>
                <c:pt idx="2652">
                  <c:v>37370</c:v>
                </c:pt>
                <c:pt idx="2653">
                  <c:v>37371</c:v>
                </c:pt>
                <c:pt idx="2654">
                  <c:v>37372</c:v>
                </c:pt>
                <c:pt idx="2655">
                  <c:v>37373</c:v>
                </c:pt>
                <c:pt idx="2656">
                  <c:v>37374</c:v>
                </c:pt>
                <c:pt idx="2657">
                  <c:v>37375</c:v>
                </c:pt>
                <c:pt idx="2658">
                  <c:v>37376</c:v>
                </c:pt>
                <c:pt idx="2659">
                  <c:v>37377</c:v>
                </c:pt>
                <c:pt idx="2660">
                  <c:v>37378</c:v>
                </c:pt>
                <c:pt idx="2661">
                  <c:v>37379</c:v>
                </c:pt>
                <c:pt idx="2662">
                  <c:v>37380</c:v>
                </c:pt>
                <c:pt idx="2663">
                  <c:v>37381</c:v>
                </c:pt>
                <c:pt idx="2664">
                  <c:v>37382</c:v>
                </c:pt>
                <c:pt idx="2665">
                  <c:v>37383</c:v>
                </c:pt>
                <c:pt idx="2666">
                  <c:v>37384</c:v>
                </c:pt>
                <c:pt idx="2667">
                  <c:v>37385</c:v>
                </c:pt>
                <c:pt idx="2668">
                  <c:v>37386</c:v>
                </c:pt>
                <c:pt idx="2669">
                  <c:v>37387</c:v>
                </c:pt>
                <c:pt idx="2670">
                  <c:v>37388</c:v>
                </c:pt>
                <c:pt idx="2671">
                  <c:v>37389</c:v>
                </c:pt>
                <c:pt idx="2672">
                  <c:v>37390</c:v>
                </c:pt>
                <c:pt idx="2673">
                  <c:v>37391</c:v>
                </c:pt>
                <c:pt idx="2674">
                  <c:v>37392</c:v>
                </c:pt>
                <c:pt idx="2675">
                  <c:v>37393</c:v>
                </c:pt>
                <c:pt idx="2676">
                  <c:v>37394</c:v>
                </c:pt>
                <c:pt idx="2677">
                  <c:v>37395</c:v>
                </c:pt>
                <c:pt idx="2678">
                  <c:v>37396</c:v>
                </c:pt>
                <c:pt idx="2679">
                  <c:v>37397</c:v>
                </c:pt>
                <c:pt idx="2680">
                  <c:v>37398</c:v>
                </c:pt>
                <c:pt idx="2681">
                  <c:v>37399</c:v>
                </c:pt>
                <c:pt idx="2682">
                  <c:v>37400</c:v>
                </c:pt>
                <c:pt idx="2683">
                  <c:v>37401</c:v>
                </c:pt>
                <c:pt idx="2684">
                  <c:v>37402</c:v>
                </c:pt>
                <c:pt idx="2685">
                  <c:v>37403</c:v>
                </c:pt>
                <c:pt idx="2686">
                  <c:v>37404</c:v>
                </c:pt>
                <c:pt idx="2687">
                  <c:v>37405</c:v>
                </c:pt>
                <c:pt idx="2688">
                  <c:v>37406</c:v>
                </c:pt>
                <c:pt idx="2689">
                  <c:v>37407</c:v>
                </c:pt>
                <c:pt idx="2690">
                  <c:v>37408</c:v>
                </c:pt>
                <c:pt idx="2691">
                  <c:v>37409</c:v>
                </c:pt>
                <c:pt idx="2692">
                  <c:v>37410</c:v>
                </c:pt>
                <c:pt idx="2693">
                  <c:v>37411</c:v>
                </c:pt>
                <c:pt idx="2694">
                  <c:v>37412</c:v>
                </c:pt>
                <c:pt idx="2695">
                  <c:v>37413</c:v>
                </c:pt>
                <c:pt idx="2696">
                  <c:v>37414</c:v>
                </c:pt>
                <c:pt idx="2697">
                  <c:v>37415</c:v>
                </c:pt>
                <c:pt idx="2698">
                  <c:v>37416</c:v>
                </c:pt>
                <c:pt idx="2699">
                  <c:v>37417</c:v>
                </c:pt>
                <c:pt idx="2700">
                  <c:v>37418</c:v>
                </c:pt>
                <c:pt idx="2701">
                  <c:v>37419</c:v>
                </c:pt>
                <c:pt idx="2702">
                  <c:v>37420</c:v>
                </c:pt>
                <c:pt idx="2703">
                  <c:v>37421</c:v>
                </c:pt>
                <c:pt idx="2704">
                  <c:v>37422</c:v>
                </c:pt>
                <c:pt idx="2705">
                  <c:v>37423</c:v>
                </c:pt>
                <c:pt idx="2706">
                  <c:v>37424</c:v>
                </c:pt>
                <c:pt idx="2707">
                  <c:v>37425</c:v>
                </c:pt>
                <c:pt idx="2708">
                  <c:v>37426</c:v>
                </c:pt>
                <c:pt idx="2709">
                  <c:v>37427</c:v>
                </c:pt>
                <c:pt idx="2710">
                  <c:v>37428</c:v>
                </c:pt>
                <c:pt idx="2711">
                  <c:v>37429</c:v>
                </c:pt>
                <c:pt idx="2712">
                  <c:v>37430</c:v>
                </c:pt>
                <c:pt idx="2713">
                  <c:v>37431</c:v>
                </c:pt>
                <c:pt idx="2714">
                  <c:v>37432</c:v>
                </c:pt>
                <c:pt idx="2715">
                  <c:v>37433</c:v>
                </c:pt>
                <c:pt idx="2716">
                  <c:v>37434</c:v>
                </c:pt>
                <c:pt idx="2717">
                  <c:v>37435</c:v>
                </c:pt>
                <c:pt idx="2718">
                  <c:v>37436</c:v>
                </c:pt>
                <c:pt idx="2719">
                  <c:v>37437</c:v>
                </c:pt>
                <c:pt idx="2720">
                  <c:v>37438</c:v>
                </c:pt>
                <c:pt idx="2721">
                  <c:v>37439</c:v>
                </c:pt>
                <c:pt idx="2722">
                  <c:v>37440</c:v>
                </c:pt>
                <c:pt idx="2723">
                  <c:v>37441</c:v>
                </c:pt>
                <c:pt idx="2724">
                  <c:v>37442</c:v>
                </c:pt>
                <c:pt idx="2725">
                  <c:v>37443</c:v>
                </c:pt>
                <c:pt idx="2726">
                  <c:v>37444</c:v>
                </c:pt>
                <c:pt idx="2727">
                  <c:v>37445</c:v>
                </c:pt>
                <c:pt idx="2728">
                  <c:v>37446</c:v>
                </c:pt>
                <c:pt idx="2729">
                  <c:v>37447</c:v>
                </c:pt>
                <c:pt idx="2730">
                  <c:v>37448</c:v>
                </c:pt>
                <c:pt idx="2731">
                  <c:v>37449</c:v>
                </c:pt>
                <c:pt idx="2732">
                  <c:v>37450</c:v>
                </c:pt>
                <c:pt idx="2733">
                  <c:v>37451</c:v>
                </c:pt>
                <c:pt idx="2734">
                  <c:v>37452</c:v>
                </c:pt>
                <c:pt idx="2735">
                  <c:v>37453</c:v>
                </c:pt>
                <c:pt idx="2736">
                  <c:v>37454</c:v>
                </c:pt>
                <c:pt idx="2737">
                  <c:v>37455</c:v>
                </c:pt>
                <c:pt idx="2738">
                  <c:v>37456</c:v>
                </c:pt>
                <c:pt idx="2739">
                  <c:v>37457</c:v>
                </c:pt>
                <c:pt idx="2740">
                  <c:v>37458</c:v>
                </c:pt>
                <c:pt idx="2741">
                  <c:v>37459</c:v>
                </c:pt>
                <c:pt idx="2742">
                  <c:v>37460</c:v>
                </c:pt>
                <c:pt idx="2743">
                  <c:v>37461</c:v>
                </c:pt>
                <c:pt idx="2744">
                  <c:v>37462</c:v>
                </c:pt>
                <c:pt idx="2745">
                  <c:v>37463</c:v>
                </c:pt>
                <c:pt idx="2746">
                  <c:v>37464</c:v>
                </c:pt>
                <c:pt idx="2747">
                  <c:v>37465</c:v>
                </c:pt>
                <c:pt idx="2748">
                  <c:v>37466</c:v>
                </c:pt>
                <c:pt idx="2749">
                  <c:v>37467</c:v>
                </c:pt>
                <c:pt idx="2750">
                  <c:v>37468</c:v>
                </c:pt>
                <c:pt idx="2751">
                  <c:v>37469</c:v>
                </c:pt>
                <c:pt idx="2752">
                  <c:v>37470</c:v>
                </c:pt>
                <c:pt idx="2753">
                  <c:v>37471</c:v>
                </c:pt>
                <c:pt idx="2754">
                  <c:v>37472</c:v>
                </c:pt>
                <c:pt idx="2755">
                  <c:v>37473</c:v>
                </c:pt>
                <c:pt idx="2756">
                  <c:v>37474</c:v>
                </c:pt>
                <c:pt idx="2757">
                  <c:v>37475</c:v>
                </c:pt>
                <c:pt idx="2758">
                  <c:v>37476</c:v>
                </c:pt>
                <c:pt idx="2759">
                  <c:v>37477</c:v>
                </c:pt>
                <c:pt idx="2760">
                  <c:v>37478</c:v>
                </c:pt>
                <c:pt idx="2761">
                  <c:v>37479</c:v>
                </c:pt>
                <c:pt idx="2762">
                  <c:v>37480</c:v>
                </c:pt>
                <c:pt idx="2763">
                  <c:v>37481</c:v>
                </c:pt>
                <c:pt idx="2764">
                  <c:v>37482</c:v>
                </c:pt>
                <c:pt idx="2765">
                  <c:v>37483</c:v>
                </c:pt>
                <c:pt idx="2766">
                  <c:v>37484</c:v>
                </c:pt>
                <c:pt idx="2767">
                  <c:v>37485</c:v>
                </c:pt>
                <c:pt idx="2768">
                  <c:v>37486</c:v>
                </c:pt>
                <c:pt idx="2769">
                  <c:v>37487</c:v>
                </c:pt>
                <c:pt idx="2770">
                  <c:v>37488</c:v>
                </c:pt>
                <c:pt idx="2771">
                  <c:v>37489</c:v>
                </c:pt>
                <c:pt idx="2772">
                  <c:v>37490</c:v>
                </c:pt>
                <c:pt idx="2773">
                  <c:v>37491</c:v>
                </c:pt>
                <c:pt idx="2774">
                  <c:v>37492</c:v>
                </c:pt>
                <c:pt idx="2775">
                  <c:v>37493</c:v>
                </c:pt>
                <c:pt idx="2776">
                  <c:v>37494</c:v>
                </c:pt>
                <c:pt idx="2777">
                  <c:v>37495</c:v>
                </c:pt>
                <c:pt idx="2778">
                  <c:v>37496</c:v>
                </c:pt>
                <c:pt idx="2779">
                  <c:v>37497</c:v>
                </c:pt>
                <c:pt idx="2780">
                  <c:v>37498</c:v>
                </c:pt>
                <c:pt idx="2781">
                  <c:v>37499</c:v>
                </c:pt>
                <c:pt idx="2782">
                  <c:v>37500</c:v>
                </c:pt>
                <c:pt idx="2783">
                  <c:v>37501</c:v>
                </c:pt>
                <c:pt idx="2784">
                  <c:v>37502</c:v>
                </c:pt>
                <c:pt idx="2785">
                  <c:v>37503</c:v>
                </c:pt>
                <c:pt idx="2786">
                  <c:v>37504</c:v>
                </c:pt>
                <c:pt idx="2787">
                  <c:v>37505</c:v>
                </c:pt>
                <c:pt idx="2788">
                  <c:v>37506</c:v>
                </c:pt>
                <c:pt idx="2789">
                  <c:v>37507</c:v>
                </c:pt>
                <c:pt idx="2790">
                  <c:v>37508</c:v>
                </c:pt>
                <c:pt idx="2791">
                  <c:v>37509</c:v>
                </c:pt>
                <c:pt idx="2792">
                  <c:v>37510</c:v>
                </c:pt>
                <c:pt idx="2793">
                  <c:v>37511</c:v>
                </c:pt>
                <c:pt idx="2794">
                  <c:v>37512</c:v>
                </c:pt>
                <c:pt idx="2795">
                  <c:v>37513</c:v>
                </c:pt>
                <c:pt idx="2796">
                  <c:v>37514</c:v>
                </c:pt>
                <c:pt idx="2797">
                  <c:v>37515</c:v>
                </c:pt>
                <c:pt idx="2798">
                  <c:v>37516</c:v>
                </c:pt>
                <c:pt idx="2799">
                  <c:v>37517</c:v>
                </c:pt>
                <c:pt idx="2800">
                  <c:v>37518</c:v>
                </c:pt>
                <c:pt idx="2801">
                  <c:v>37519</c:v>
                </c:pt>
                <c:pt idx="2802">
                  <c:v>37520</c:v>
                </c:pt>
                <c:pt idx="2803">
                  <c:v>37521</c:v>
                </c:pt>
                <c:pt idx="2804">
                  <c:v>37522</c:v>
                </c:pt>
                <c:pt idx="2805">
                  <c:v>37523</c:v>
                </c:pt>
                <c:pt idx="2806">
                  <c:v>37524</c:v>
                </c:pt>
                <c:pt idx="2807">
                  <c:v>37525</c:v>
                </c:pt>
                <c:pt idx="2808">
                  <c:v>37526</c:v>
                </c:pt>
                <c:pt idx="2809">
                  <c:v>37527</c:v>
                </c:pt>
                <c:pt idx="2810">
                  <c:v>37528</c:v>
                </c:pt>
                <c:pt idx="2811">
                  <c:v>37529</c:v>
                </c:pt>
                <c:pt idx="2812">
                  <c:v>37530</c:v>
                </c:pt>
                <c:pt idx="2813">
                  <c:v>37531</c:v>
                </c:pt>
                <c:pt idx="2814">
                  <c:v>37532</c:v>
                </c:pt>
                <c:pt idx="2815">
                  <c:v>37533</c:v>
                </c:pt>
                <c:pt idx="2816">
                  <c:v>37534</c:v>
                </c:pt>
                <c:pt idx="2817">
                  <c:v>37535</c:v>
                </c:pt>
                <c:pt idx="2818">
                  <c:v>37536</c:v>
                </c:pt>
                <c:pt idx="2819">
                  <c:v>37537</c:v>
                </c:pt>
                <c:pt idx="2820">
                  <c:v>37538</c:v>
                </c:pt>
                <c:pt idx="2821">
                  <c:v>37539</c:v>
                </c:pt>
                <c:pt idx="2822">
                  <c:v>37540</c:v>
                </c:pt>
                <c:pt idx="2823">
                  <c:v>37541</c:v>
                </c:pt>
                <c:pt idx="2824">
                  <c:v>37542</c:v>
                </c:pt>
                <c:pt idx="2825">
                  <c:v>37543</c:v>
                </c:pt>
                <c:pt idx="2826">
                  <c:v>37544</c:v>
                </c:pt>
                <c:pt idx="2827">
                  <c:v>37545</c:v>
                </c:pt>
                <c:pt idx="2828">
                  <c:v>37546</c:v>
                </c:pt>
                <c:pt idx="2829">
                  <c:v>37547</c:v>
                </c:pt>
                <c:pt idx="2830">
                  <c:v>37548</c:v>
                </c:pt>
                <c:pt idx="2831">
                  <c:v>37549</c:v>
                </c:pt>
                <c:pt idx="2832">
                  <c:v>37550</c:v>
                </c:pt>
                <c:pt idx="2833">
                  <c:v>37551</c:v>
                </c:pt>
                <c:pt idx="2834">
                  <c:v>37552</c:v>
                </c:pt>
                <c:pt idx="2835">
                  <c:v>37553</c:v>
                </c:pt>
                <c:pt idx="2836">
                  <c:v>37554</c:v>
                </c:pt>
                <c:pt idx="2837">
                  <c:v>37555</c:v>
                </c:pt>
                <c:pt idx="2838">
                  <c:v>37556</c:v>
                </c:pt>
                <c:pt idx="2839">
                  <c:v>37557</c:v>
                </c:pt>
                <c:pt idx="2840">
                  <c:v>37558</c:v>
                </c:pt>
                <c:pt idx="2841">
                  <c:v>37559</c:v>
                </c:pt>
                <c:pt idx="2842">
                  <c:v>37560</c:v>
                </c:pt>
                <c:pt idx="2843">
                  <c:v>37561</c:v>
                </c:pt>
                <c:pt idx="2844">
                  <c:v>37562</c:v>
                </c:pt>
                <c:pt idx="2845">
                  <c:v>37563</c:v>
                </c:pt>
                <c:pt idx="2846">
                  <c:v>37564</c:v>
                </c:pt>
                <c:pt idx="2847">
                  <c:v>37565</c:v>
                </c:pt>
                <c:pt idx="2848">
                  <c:v>37566</c:v>
                </c:pt>
                <c:pt idx="2849">
                  <c:v>37567</c:v>
                </c:pt>
                <c:pt idx="2850">
                  <c:v>37568</c:v>
                </c:pt>
                <c:pt idx="2851">
                  <c:v>37569</c:v>
                </c:pt>
                <c:pt idx="2852">
                  <c:v>37570</c:v>
                </c:pt>
                <c:pt idx="2853">
                  <c:v>37571</c:v>
                </c:pt>
                <c:pt idx="2854">
                  <c:v>37572</c:v>
                </c:pt>
                <c:pt idx="2855">
                  <c:v>37573</c:v>
                </c:pt>
                <c:pt idx="2856">
                  <c:v>37574</c:v>
                </c:pt>
                <c:pt idx="2857">
                  <c:v>37575</c:v>
                </c:pt>
                <c:pt idx="2858">
                  <c:v>37576</c:v>
                </c:pt>
                <c:pt idx="2859">
                  <c:v>37577</c:v>
                </c:pt>
                <c:pt idx="2860">
                  <c:v>37578</c:v>
                </c:pt>
                <c:pt idx="2861">
                  <c:v>37579</c:v>
                </c:pt>
                <c:pt idx="2862">
                  <c:v>37580</c:v>
                </c:pt>
                <c:pt idx="2863">
                  <c:v>37581</c:v>
                </c:pt>
                <c:pt idx="2864">
                  <c:v>37582</c:v>
                </c:pt>
                <c:pt idx="2865">
                  <c:v>37583</c:v>
                </c:pt>
                <c:pt idx="2866">
                  <c:v>37584</c:v>
                </c:pt>
                <c:pt idx="2867">
                  <c:v>37585</c:v>
                </c:pt>
                <c:pt idx="2868">
                  <c:v>37586</c:v>
                </c:pt>
                <c:pt idx="2869">
                  <c:v>37587</c:v>
                </c:pt>
                <c:pt idx="2870">
                  <c:v>37588</c:v>
                </c:pt>
                <c:pt idx="2871">
                  <c:v>37589</c:v>
                </c:pt>
                <c:pt idx="2872">
                  <c:v>37590</c:v>
                </c:pt>
                <c:pt idx="2873">
                  <c:v>37591</c:v>
                </c:pt>
                <c:pt idx="2874">
                  <c:v>37592</c:v>
                </c:pt>
                <c:pt idx="2875">
                  <c:v>37593</c:v>
                </c:pt>
                <c:pt idx="2876">
                  <c:v>37594</c:v>
                </c:pt>
                <c:pt idx="2877">
                  <c:v>37595</c:v>
                </c:pt>
                <c:pt idx="2878">
                  <c:v>37596</c:v>
                </c:pt>
                <c:pt idx="2879">
                  <c:v>37597</c:v>
                </c:pt>
                <c:pt idx="2880">
                  <c:v>37598</c:v>
                </c:pt>
                <c:pt idx="2881">
                  <c:v>37599</c:v>
                </c:pt>
                <c:pt idx="2882">
                  <c:v>37600</c:v>
                </c:pt>
                <c:pt idx="2883">
                  <c:v>37601</c:v>
                </c:pt>
                <c:pt idx="2884">
                  <c:v>37602</c:v>
                </c:pt>
                <c:pt idx="2885">
                  <c:v>37603</c:v>
                </c:pt>
                <c:pt idx="2886">
                  <c:v>37604</c:v>
                </c:pt>
                <c:pt idx="2887">
                  <c:v>37605</c:v>
                </c:pt>
                <c:pt idx="2888">
                  <c:v>37606</c:v>
                </c:pt>
                <c:pt idx="2889">
                  <c:v>37607</c:v>
                </c:pt>
                <c:pt idx="2890">
                  <c:v>37608</c:v>
                </c:pt>
                <c:pt idx="2891">
                  <c:v>37609</c:v>
                </c:pt>
                <c:pt idx="2892">
                  <c:v>37610</c:v>
                </c:pt>
                <c:pt idx="2893">
                  <c:v>37611</c:v>
                </c:pt>
                <c:pt idx="2894">
                  <c:v>37612</c:v>
                </c:pt>
                <c:pt idx="2895">
                  <c:v>37613</c:v>
                </c:pt>
                <c:pt idx="2896">
                  <c:v>37614</c:v>
                </c:pt>
                <c:pt idx="2897">
                  <c:v>37615</c:v>
                </c:pt>
                <c:pt idx="2898">
                  <c:v>37616</c:v>
                </c:pt>
                <c:pt idx="2899">
                  <c:v>37617</c:v>
                </c:pt>
                <c:pt idx="2900">
                  <c:v>37618</c:v>
                </c:pt>
                <c:pt idx="2901">
                  <c:v>37619</c:v>
                </c:pt>
                <c:pt idx="2902">
                  <c:v>37620</c:v>
                </c:pt>
                <c:pt idx="2903">
                  <c:v>37621</c:v>
                </c:pt>
                <c:pt idx="2904">
                  <c:v>37622</c:v>
                </c:pt>
                <c:pt idx="2905">
                  <c:v>37623</c:v>
                </c:pt>
                <c:pt idx="2906">
                  <c:v>37624</c:v>
                </c:pt>
                <c:pt idx="2907">
                  <c:v>37625</c:v>
                </c:pt>
                <c:pt idx="2908">
                  <c:v>37626</c:v>
                </c:pt>
                <c:pt idx="2909">
                  <c:v>37627</c:v>
                </c:pt>
                <c:pt idx="2910">
                  <c:v>37628</c:v>
                </c:pt>
                <c:pt idx="2911">
                  <c:v>37629</c:v>
                </c:pt>
                <c:pt idx="2912">
                  <c:v>37630</c:v>
                </c:pt>
                <c:pt idx="2913">
                  <c:v>37631</c:v>
                </c:pt>
                <c:pt idx="2914">
                  <c:v>37632</c:v>
                </c:pt>
                <c:pt idx="2915">
                  <c:v>37633</c:v>
                </c:pt>
                <c:pt idx="2916">
                  <c:v>37634</c:v>
                </c:pt>
                <c:pt idx="2917">
                  <c:v>37635</c:v>
                </c:pt>
                <c:pt idx="2918">
                  <c:v>37636</c:v>
                </c:pt>
                <c:pt idx="2919">
                  <c:v>37637</c:v>
                </c:pt>
                <c:pt idx="2920">
                  <c:v>37638</c:v>
                </c:pt>
                <c:pt idx="2921">
                  <c:v>37639</c:v>
                </c:pt>
                <c:pt idx="2922">
                  <c:v>37640</c:v>
                </c:pt>
                <c:pt idx="2923">
                  <c:v>37641</c:v>
                </c:pt>
                <c:pt idx="2924">
                  <c:v>37642</c:v>
                </c:pt>
                <c:pt idx="2925">
                  <c:v>37643</c:v>
                </c:pt>
                <c:pt idx="2926">
                  <c:v>37644</c:v>
                </c:pt>
                <c:pt idx="2927">
                  <c:v>37645</c:v>
                </c:pt>
                <c:pt idx="2928">
                  <c:v>37646</c:v>
                </c:pt>
                <c:pt idx="2929">
                  <c:v>37647</c:v>
                </c:pt>
                <c:pt idx="2930">
                  <c:v>37648</c:v>
                </c:pt>
                <c:pt idx="2931">
                  <c:v>37649</c:v>
                </c:pt>
                <c:pt idx="2932">
                  <c:v>37650</c:v>
                </c:pt>
                <c:pt idx="2933">
                  <c:v>37651</c:v>
                </c:pt>
                <c:pt idx="2934">
                  <c:v>37652</c:v>
                </c:pt>
                <c:pt idx="2935">
                  <c:v>37653</c:v>
                </c:pt>
                <c:pt idx="2936">
                  <c:v>37654</c:v>
                </c:pt>
                <c:pt idx="2937">
                  <c:v>37655</c:v>
                </c:pt>
                <c:pt idx="2938">
                  <c:v>37656</c:v>
                </c:pt>
                <c:pt idx="2939">
                  <c:v>37657</c:v>
                </c:pt>
                <c:pt idx="2940">
                  <c:v>37658</c:v>
                </c:pt>
                <c:pt idx="2941">
                  <c:v>37659</c:v>
                </c:pt>
                <c:pt idx="2942">
                  <c:v>37660</c:v>
                </c:pt>
                <c:pt idx="2943">
                  <c:v>37661</c:v>
                </c:pt>
                <c:pt idx="2944">
                  <c:v>37662</c:v>
                </c:pt>
                <c:pt idx="2945">
                  <c:v>37663</c:v>
                </c:pt>
                <c:pt idx="2946">
                  <c:v>37664</c:v>
                </c:pt>
                <c:pt idx="2947">
                  <c:v>37665</c:v>
                </c:pt>
                <c:pt idx="2948">
                  <c:v>37666</c:v>
                </c:pt>
                <c:pt idx="2949">
                  <c:v>37667</c:v>
                </c:pt>
                <c:pt idx="2950">
                  <c:v>37668</c:v>
                </c:pt>
                <c:pt idx="2951">
                  <c:v>37669</c:v>
                </c:pt>
                <c:pt idx="2952">
                  <c:v>37670</c:v>
                </c:pt>
                <c:pt idx="2953">
                  <c:v>37671</c:v>
                </c:pt>
                <c:pt idx="2954">
                  <c:v>37672</c:v>
                </c:pt>
                <c:pt idx="2955">
                  <c:v>37673</c:v>
                </c:pt>
                <c:pt idx="2956">
                  <c:v>37674</c:v>
                </c:pt>
                <c:pt idx="2957">
                  <c:v>37675</c:v>
                </c:pt>
                <c:pt idx="2958">
                  <c:v>37676</c:v>
                </c:pt>
                <c:pt idx="2959">
                  <c:v>37677</c:v>
                </c:pt>
                <c:pt idx="2960">
                  <c:v>37678</c:v>
                </c:pt>
                <c:pt idx="2961">
                  <c:v>37679</c:v>
                </c:pt>
                <c:pt idx="2962">
                  <c:v>37680</c:v>
                </c:pt>
                <c:pt idx="2963">
                  <c:v>37681</c:v>
                </c:pt>
                <c:pt idx="2964">
                  <c:v>37682</c:v>
                </c:pt>
                <c:pt idx="2965">
                  <c:v>37683</c:v>
                </c:pt>
                <c:pt idx="2966">
                  <c:v>37684</c:v>
                </c:pt>
                <c:pt idx="2967">
                  <c:v>37685</c:v>
                </c:pt>
                <c:pt idx="2968">
                  <c:v>37686</c:v>
                </c:pt>
                <c:pt idx="2969">
                  <c:v>37687</c:v>
                </c:pt>
                <c:pt idx="2970">
                  <c:v>37688</c:v>
                </c:pt>
                <c:pt idx="2971">
                  <c:v>37689</c:v>
                </c:pt>
                <c:pt idx="2972">
                  <c:v>37690</c:v>
                </c:pt>
                <c:pt idx="2973">
                  <c:v>37691</c:v>
                </c:pt>
                <c:pt idx="2974">
                  <c:v>37692</c:v>
                </c:pt>
                <c:pt idx="2975">
                  <c:v>37693</c:v>
                </c:pt>
                <c:pt idx="2976">
                  <c:v>37694</c:v>
                </c:pt>
                <c:pt idx="2977">
                  <c:v>37695</c:v>
                </c:pt>
                <c:pt idx="2978">
                  <c:v>37696</c:v>
                </c:pt>
                <c:pt idx="2979">
                  <c:v>37697</c:v>
                </c:pt>
                <c:pt idx="2980">
                  <c:v>37698</c:v>
                </c:pt>
                <c:pt idx="2981">
                  <c:v>37699</c:v>
                </c:pt>
                <c:pt idx="2982">
                  <c:v>37700</c:v>
                </c:pt>
                <c:pt idx="2983">
                  <c:v>37701</c:v>
                </c:pt>
                <c:pt idx="2984">
                  <c:v>37702</c:v>
                </c:pt>
                <c:pt idx="2985">
                  <c:v>37703</c:v>
                </c:pt>
                <c:pt idx="2986">
                  <c:v>37704</c:v>
                </c:pt>
                <c:pt idx="2987">
                  <c:v>37705</c:v>
                </c:pt>
                <c:pt idx="2988">
                  <c:v>37706</c:v>
                </c:pt>
                <c:pt idx="2989">
                  <c:v>37707</c:v>
                </c:pt>
                <c:pt idx="2990">
                  <c:v>37708</c:v>
                </c:pt>
                <c:pt idx="2991">
                  <c:v>37709</c:v>
                </c:pt>
                <c:pt idx="2992">
                  <c:v>37710</c:v>
                </c:pt>
                <c:pt idx="2993">
                  <c:v>37711</c:v>
                </c:pt>
                <c:pt idx="2994">
                  <c:v>37712</c:v>
                </c:pt>
                <c:pt idx="2995">
                  <c:v>37713</c:v>
                </c:pt>
                <c:pt idx="2996">
                  <c:v>37714</c:v>
                </c:pt>
                <c:pt idx="2997">
                  <c:v>37715</c:v>
                </c:pt>
                <c:pt idx="2998">
                  <c:v>37716</c:v>
                </c:pt>
                <c:pt idx="2999">
                  <c:v>37717</c:v>
                </c:pt>
                <c:pt idx="3000">
                  <c:v>37718</c:v>
                </c:pt>
                <c:pt idx="3001">
                  <c:v>37719</c:v>
                </c:pt>
                <c:pt idx="3002">
                  <c:v>37720</c:v>
                </c:pt>
                <c:pt idx="3003">
                  <c:v>37721</c:v>
                </c:pt>
                <c:pt idx="3004">
                  <c:v>37722</c:v>
                </c:pt>
                <c:pt idx="3005">
                  <c:v>37723</c:v>
                </c:pt>
                <c:pt idx="3006">
                  <c:v>37724</c:v>
                </c:pt>
                <c:pt idx="3007">
                  <c:v>37725</c:v>
                </c:pt>
                <c:pt idx="3008">
                  <c:v>37726</c:v>
                </c:pt>
                <c:pt idx="3009">
                  <c:v>37727</c:v>
                </c:pt>
                <c:pt idx="3010">
                  <c:v>37728</c:v>
                </c:pt>
                <c:pt idx="3011">
                  <c:v>37729</c:v>
                </c:pt>
                <c:pt idx="3012">
                  <c:v>37730</c:v>
                </c:pt>
                <c:pt idx="3013">
                  <c:v>37731</c:v>
                </c:pt>
                <c:pt idx="3014">
                  <c:v>37732</c:v>
                </c:pt>
                <c:pt idx="3015">
                  <c:v>37733</c:v>
                </c:pt>
                <c:pt idx="3016">
                  <c:v>37734</c:v>
                </c:pt>
                <c:pt idx="3017">
                  <c:v>37735</c:v>
                </c:pt>
                <c:pt idx="3018">
                  <c:v>37736</c:v>
                </c:pt>
                <c:pt idx="3019">
                  <c:v>37737</c:v>
                </c:pt>
                <c:pt idx="3020">
                  <c:v>37738</c:v>
                </c:pt>
                <c:pt idx="3021">
                  <c:v>37739</c:v>
                </c:pt>
                <c:pt idx="3022">
                  <c:v>37740</c:v>
                </c:pt>
                <c:pt idx="3023">
                  <c:v>37741</c:v>
                </c:pt>
                <c:pt idx="3024">
                  <c:v>37742</c:v>
                </c:pt>
                <c:pt idx="3025">
                  <c:v>37743</c:v>
                </c:pt>
                <c:pt idx="3026">
                  <c:v>37744</c:v>
                </c:pt>
                <c:pt idx="3027">
                  <c:v>37745</c:v>
                </c:pt>
                <c:pt idx="3028">
                  <c:v>37746</c:v>
                </c:pt>
                <c:pt idx="3029">
                  <c:v>37747</c:v>
                </c:pt>
                <c:pt idx="3030">
                  <c:v>37748</c:v>
                </c:pt>
                <c:pt idx="3031">
                  <c:v>37749</c:v>
                </c:pt>
                <c:pt idx="3032">
                  <c:v>37750</c:v>
                </c:pt>
                <c:pt idx="3033">
                  <c:v>37751</c:v>
                </c:pt>
                <c:pt idx="3034">
                  <c:v>37752</c:v>
                </c:pt>
                <c:pt idx="3035">
                  <c:v>37753</c:v>
                </c:pt>
                <c:pt idx="3036">
                  <c:v>37754</c:v>
                </c:pt>
                <c:pt idx="3037">
                  <c:v>37755</c:v>
                </c:pt>
                <c:pt idx="3038">
                  <c:v>37756</c:v>
                </c:pt>
                <c:pt idx="3039">
                  <c:v>37757</c:v>
                </c:pt>
                <c:pt idx="3040">
                  <c:v>37758</c:v>
                </c:pt>
                <c:pt idx="3041">
                  <c:v>37759</c:v>
                </c:pt>
                <c:pt idx="3042">
                  <c:v>37760</c:v>
                </c:pt>
                <c:pt idx="3043">
                  <c:v>37761</c:v>
                </c:pt>
                <c:pt idx="3044">
                  <c:v>37762</c:v>
                </c:pt>
                <c:pt idx="3045">
                  <c:v>37763</c:v>
                </c:pt>
                <c:pt idx="3046">
                  <c:v>37764</c:v>
                </c:pt>
                <c:pt idx="3047">
                  <c:v>37765</c:v>
                </c:pt>
                <c:pt idx="3048">
                  <c:v>37766</c:v>
                </c:pt>
                <c:pt idx="3049">
                  <c:v>37767</c:v>
                </c:pt>
                <c:pt idx="3050">
                  <c:v>37768</c:v>
                </c:pt>
                <c:pt idx="3051">
                  <c:v>37769</c:v>
                </c:pt>
                <c:pt idx="3052">
                  <c:v>37770</c:v>
                </c:pt>
                <c:pt idx="3053">
                  <c:v>37771</c:v>
                </c:pt>
                <c:pt idx="3054">
                  <c:v>37772</c:v>
                </c:pt>
                <c:pt idx="3055">
                  <c:v>37773</c:v>
                </c:pt>
                <c:pt idx="3056">
                  <c:v>37774</c:v>
                </c:pt>
                <c:pt idx="3057">
                  <c:v>37775</c:v>
                </c:pt>
                <c:pt idx="3058">
                  <c:v>37776</c:v>
                </c:pt>
                <c:pt idx="3059">
                  <c:v>37777</c:v>
                </c:pt>
                <c:pt idx="3060">
                  <c:v>37778</c:v>
                </c:pt>
                <c:pt idx="3061">
                  <c:v>37779</c:v>
                </c:pt>
                <c:pt idx="3062">
                  <c:v>37780</c:v>
                </c:pt>
                <c:pt idx="3063">
                  <c:v>37781</c:v>
                </c:pt>
                <c:pt idx="3064">
                  <c:v>37782</c:v>
                </c:pt>
                <c:pt idx="3065">
                  <c:v>37783</c:v>
                </c:pt>
                <c:pt idx="3066">
                  <c:v>37784</c:v>
                </c:pt>
                <c:pt idx="3067">
                  <c:v>37785</c:v>
                </c:pt>
                <c:pt idx="3068">
                  <c:v>37786</c:v>
                </c:pt>
                <c:pt idx="3069">
                  <c:v>37787</c:v>
                </c:pt>
                <c:pt idx="3070">
                  <c:v>37788</c:v>
                </c:pt>
                <c:pt idx="3071">
                  <c:v>37789</c:v>
                </c:pt>
                <c:pt idx="3072">
                  <c:v>37790</c:v>
                </c:pt>
                <c:pt idx="3073">
                  <c:v>37791</c:v>
                </c:pt>
                <c:pt idx="3074">
                  <c:v>37792</c:v>
                </c:pt>
                <c:pt idx="3075">
                  <c:v>37793</c:v>
                </c:pt>
                <c:pt idx="3076">
                  <c:v>37794</c:v>
                </c:pt>
                <c:pt idx="3077">
                  <c:v>37795</c:v>
                </c:pt>
                <c:pt idx="3078">
                  <c:v>37796</c:v>
                </c:pt>
                <c:pt idx="3079">
                  <c:v>37797</c:v>
                </c:pt>
                <c:pt idx="3080">
                  <c:v>37798</c:v>
                </c:pt>
                <c:pt idx="3081">
                  <c:v>37799</c:v>
                </c:pt>
                <c:pt idx="3082">
                  <c:v>37800</c:v>
                </c:pt>
                <c:pt idx="3083">
                  <c:v>37801</c:v>
                </c:pt>
                <c:pt idx="3084">
                  <c:v>37802</c:v>
                </c:pt>
                <c:pt idx="3085">
                  <c:v>37803</c:v>
                </c:pt>
                <c:pt idx="3086">
                  <c:v>37804</c:v>
                </c:pt>
                <c:pt idx="3087">
                  <c:v>37805</c:v>
                </c:pt>
                <c:pt idx="3088">
                  <c:v>37806</c:v>
                </c:pt>
                <c:pt idx="3089">
                  <c:v>37807</c:v>
                </c:pt>
                <c:pt idx="3090">
                  <c:v>37808</c:v>
                </c:pt>
                <c:pt idx="3091">
                  <c:v>37809</c:v>
                </c:pt>
                <c:pt idx="3092">
                  <c:v>37810</c:v>
                </c:pt>
                <c:pt idx="3093">
                  <c:v>37811</c:v>
                </c:pt>
                <c:pt idx="3094">
                  <c:v>37812</c:v>
                </c:pt>
                <c:pt idx="3095">
                  <c:v>37813</c:v>
                </c:pt>
                <c:pt idx="3096">
                  <c:v>37814</c:v>
                </c:pt>
                <c:pt idx="3097">
                  <c:v>37815</c:v>
                </c:pt>
                <c:pt idx="3098">
                  <c:v>37816</c:v>
                </c:pt>
                <c:pt idx="3099">
                  <c:v>37817</c:v>
                </c:pt>
                <c:pt idx="3100">
                  <c:v>37818</c:v>
                </c:pt>
                <c:pt idx="3101">
                  <c:v>37819</c:v>
                </c:pt>
                <c:pt idx="3102">
                  <c:v>37820</c:v>
                </c:pt>
                <c:pt idx="3103">
                  <c:v>37821</c:v>
                </c:pt>
                <c:pt idx="3104">
                  <c:v>37822</c:v>
                </c:pt>
                <c:pt idx="3105">
                  <c:v>37823</c:v>
                </c:pt>
                <c:pt idx="3106">
                  <c:v>37824</c:v>
                </c:pt>
                <c:pt idx="3107">
                  <c:v>37825</c:v>
                </c:pt>
                <c:pt idx="3108">
                  <c:v>37826</c:v>
                </c:pt>
                <c:pt idx="3109">
                  <c:v>37827</c:v>
                </c:pt>
                <c:pt idx="3110">
                  <c:v>37828</c:v>
                </c:pt>
                <c:pt idx="3111">
                  <c:v>37829</c:v>
                </c:pt>
                <c:pt idx="3112">
                  <c:v>37830</c:v>
                </c:pt>
                <c:pt idx="3113">
                  <c:v>37831</c:v>
                </c:pt>
                <c:pt idx="3114">
                  <c:v>37832</c:v>
                </c:pt>
                <c:pt idx="3115">
                  <c:v>37833</c:v>
                </c:pt>
                <c:pt idx="3116">
                  <c:v>37834</c:v>
                </c:pt>
                <c:pt idx="3117">
                  <c:v>37835</c:v>
                </c:pt>
                <c:pt idx="3118">
                  <c:v>37836</c:v>
                </c:pt>
                <c:pt idx="3119">
                  <c:v>37837</c:v>
                </c:pt>
                <c:pt idx="3120">
                  <c:v>37838</c:v>
                </c:pt>
                <c:pt idx="3121">
                  <c:v>37839</c:v>
                </c:pt>
                <c:pt idx="3122">
                  <c:v>37840</c:v>
                </c:pt>
                <c:pt idx="3123">
                  <c:v>37841</c:v>
                </c:pt>
                <c:pt idx="3124">
                  <c:v>37842</c:v>
                </c:pt>
                <c:pt idx="3125">
                  <c:v>37843</c:v>
                </c:pt>
                <c:pt idx="3126">
                  <c:v>37844</c:v>
                </c:pt>
                <c:pt idx="3127">
                  <c:v>37845</c:v>
                </c:pt>
                <c:pt idx="3128">
                  <c:v>37846</c:v>
                </c:pt>
                <c:pt idx="3129">
                  <c:v>37847</c:v>
                </c:pt>
                <c:pt idx="3130">
                  <c:v>37848</c:v>
                </c:pt>
                <c:pt idx="3131">
                  <c:v>37849</c:v>
                </c:pt>
                <c:pt idx="3132">
                  <c:v>37850</c:v>
                </c:pt>
                <c:pt idx="3133">
                  <c:v>37851</c:v>
                </c:pt>
                <c:pt idx="3134">
                  <c:v>37852</c:v>
                </c:pt>
                <c:pt idx="3135">
                  <c:v>37853</c:v>
                </c:pt>
                <c:pt idx="3136">
                  <c:v>37854</c:v>
                </c:pt>
                <c:pt idx="3137">
                  <c:v>37855</c:v>
                </c:pt>
                <c:pt idx="3138">
                  <c:v>37856</c:v>
                </c:pt>
                <c:pt idx="3139">
                  <c:v>37857</c:v>
                </c:pt>
                <c:pt idx="3140">
                  <c:v>37858</c:v>
                </c:pt>
                <c:pt idx="3141">
                  <c:v>37859</c:v>
                </c:pt>
                <c:pt idx="3142">
                  <c:v>37860</c:v>
                </c:pt>
                <c:pt idx="3143">
                  <c:v>37861</c:v>
                </c:pt>
                <c:pt idx="3144">
                  <c:v>37862</c:v>
                </c:pt>
                <c:pt idx="3145">
                  <c:v>37863</c:v>
                </c:pt>
                <c:pt idx="3146">
                  <c:v>37864</c:v>
                </c:pt>
                <c:pt idx="3147">
                  <c:v>37865</c:v>
                </c:pt>
                <c:pt idx="3148">
                  <c:v>37866</c:v>
                </c:pt>
                <c:pt idx="3149">
                  <c:v>37867</c:v>
                </c:pt>
                <c:pt idx="3150">
                  <c:v>37868</c:v>
                </c:pt>
                <c:pt idx="3151">
                  <c:v>37869</c:v>
                </c:pt>
                <c:pt idx="3152">
                  <c:v>37870</c:v>
                </c:pt>
                <c:pt idx="3153">
                  <c:v>37871</c:v>
                </c:pt>
                <c:pt idx="3154">
                  <c:v>37872</c:v>
                </c:pt>
                <c:pt idx="3155">
                  <c:v>37873</c:v>
                </c:pt>
                <c:pt idx="3156">
                  <c:v>37874</c:v>
                </c:pt>
                <c:pt idx="3157">
                  <c:v>37875</c:v>
                </c:pt>
                <c:pt idx="3158">
                  <c:v>37876</c:v>
                </c:pt>
                <c:pt idx="3159">
                  <c:v>37877</c:v>
                </c:pt>
                <c:pt idx="3160">
                  <c:v>37878</c:v>
                </c:pt>
                <c:pt idx="3161">
                  <c:v>37879</c:v>
                </c:pt>
                <c:pt idx="3162">
                  <c:v>37880</c:v>
                </c:pt>
                <c:pt idx="3163">
                  <c:v>37881</c:v>
                </c:pt>
                <c:pt idx="3164">
                  <c:v>37882</c:v>
                </c:pt>
                <c:pt idx="3165">
                  <c:v>37883</c:v>
                </c:pt>
                <c:pt idx="3166">
                  <c:v>37884</c:v>
                </c:pt>
                <c:pt idx="3167">
                  <c:v>37885</c:v>
                </c:pt>
                <c:pt idx="3168">
                  <c:v>37886</c:v>
                </c:pt>
                <c:pt idx="3169">
                  <c:v>37887</c:v>
                </c:pt>
                <c:pt idx="3170">
                  <c:v>37888</c:v>
                </c:pt>
                <c:pt idx="3171">
                  <c:v>37889</c:v>
                </c:pt>
                <c:pt idx="3172">
                  <c:v>37890</c:v>
                </c:pt>
                <c:pt idx="3173">
                  <c:v>37891</c:v>
                </c:pt>
                <c:pt idx="3174">
                  <c:v>37892</c:v>
                </c:pt>
                <c:pt idx="3175">
                  <c:v>37893</c:v>
                </c:pt>
                <c:pt idx="3176">
                  <c:v>37894</c:v>
                </c:pt>
                <c:pt idx="3177">
                  <c:v>37895</c:v>
                </c:pt>
                <c:pt idx="3178">
                  <c:v>37896</c:v>
                </c:pt>
                <c:pt idx="3179">
                  <c:v>37897</c:v>
                </c:pt>
                <c:pt idx="3180">
                  <c:v>37898</c:v>
                </c:pt>
                <c:pt idx="3181">
                  <c:v>37899</c:v>
                </c:pt>
                <c:pt idx="3182">
                  <c:v>37900</c:v>
                </c:pt>
                <c:pt idx="3183">
                  <c:v>37901</c:v>
                </c:pt>
                <c:pt idx="3184">
                  <c:v>37902</c:v>
                </c:pt>
                <c:pt idx="3185">
                  <c:v>37903</c:v>
                </c:pt>
                <c:pt idx="3186">
                  <c:v>37904</c:v>
                </c:pt>
                <c:pt idx="3187">
                  <c:v>37905</c:v>
                </c:pt>
                <c:pt idx="3188">
                  <c:v>37906</c:v>
                </c:pt>
                <c:pt idx="3189">
                  <c:v>37907</c:v>
                </c:pt>
                <c:pt idx="3190">
                  <c:v>37908</c:v>
                </c:pt>
                <c:pt idx="3191">
                  <c:v>37909</c:v>
                </c:pt>
                <c:pt idx="3192">
                  <c:v>37910</c:v>
                </c:pt>
                <c:pt idx="3193">
                  <c:v>37911</c:v>
                </c:pt>
                <c:pt idx="3194">
                  <c:v>37912</c:v>
                </c:pt>
                <c:pt idx="3195">
                  <c:v>37913</c:v>
                </c:pt>
                <c:pt idx="3196">
                  <c:v>37914</c:v>
                </c:pt>
                <c:pt idx="3197">
                  <c:v>37915</c:v>
                </c:pt>
                <c:pt idx="3198">
                  <c:v>37916</c:v>
                </c:pt>
                <c:pt idx="3199">
                  <c:v>37917</c:v>
                </c:pt>
                <c:pt idx="3200">
                  <c:v>37918</c:v>
                </c:pt>
                <c:pt idx="3201">
                  <c:v>37919</c:v>
                </c:pt>
                <c:pt idx="3202">
                  <c:v>37920</c:v>
                </c:pt>
                <c:pt idx="3203">
                  <c:v>37921</c:v>
                </c:pt>
                <c:pt idx="3204">
                  <c:v>37922</c:v>
                </c:pt>
                <c:pt idx="3205">
                  <c:v>37923</c:v>
                </c:pt>
                <c:pt idx="3206">
                  <c:v>37924</c:v>
                </c:pt>
                <c:pt idx="3207">
                  <c:v>37925</c:v>
                </c:pt>
                <c:pt idx="3208">
                  <c:v>37926</c:v>
                </c:pt>
                <c:pt idx="3209">
                  <c:v>37927</c:v>
                </c:pt>
                <c:pt idx="3210">
                  <c:v>37928</c:v>
                </c:pt>
                <c:pt idx="3211">
                  <c:v>37929</c:v>
                </c:pt>
                <c:pt idx="3212">
                  <c:v>37930</c:v>
                </c:pt>
                <c:pt idx="3213">
                  <c:v>37931</c:v>
                </c:pt>
                <c:pt idx="3214">
                  <c:v>37932</c:v>
                </c:pt>
                <c:pt idx="3215">
                  <c:v>37933</c:v>
                </c:pt>
                <c:pt idx="3216">
                  <c:v>37934</c:v>
                </c:pt>
                <c:pt idx="3217">
                  <c:v>37935</c:v>
                </c:pt>
                <c:pt idx="3218">
                  <c:v>37936</c:v>
                </c:pt>
                <c:pt idx="3219">
                  <c:v>37937</c:v>
                </c:pt>
                <c:pt idx="3220">
                  <c:v>37938</c:v>
                </c:pt>
                <c:pt idx="3221">
                  <c:v>37939</c:v>
                </c:pt>
                <c:pt idx="3222">
                  <c:v>37940</c:v>
                </c:pt>
                <c:pt idx="3223">
                  <c:v>37941</c:v>
                </c:pt>
                <c:pt idx="3224">
                  <c:v>37942</c:v>
                </c:pt>
                <c:pt idx="3225">
                  <c:v>37943</c:v>
                </c:pt>
                <c:pt idx="3226">
                  <c:v>37944</c:v>
                </c:pt>
                <c:pt idx="3227">
                  <c:v>37945</c:v>
                </c:pt>
                <c:pt idx="3228">
                  <c:v>37946</c:v>
                </c:pt>
                <c:pt idx="3229">
                  <c:v>37947</c:v>
                </c:pt>
                <c:pt idx="3230">
                  <c:v>37948</c:v>
                </c:pt>
                <c:pt idx="3231">
                  <c:v>37949</c:v>
                </c:pt>
                <c:pt idx="3232">
                  <c:v>37950</c:v>
                </c:pt>
                <c:pt idx="3233">
                  <c:v>37951</c:v>
                </c:pt>
                <c:pt idx="3234">
                  <c:v>37952</c:v>
                </c:pt>
                <c:pt idx="3235">
                  <c:v>37953</c:v>
                </c:pt>
                <c:pt idx="3236">
                  <c:v>37954</c:v>
                </c:pt>
                <c:pt idx="3237">
                  <c:v>37955</c:v>
                </c:pt>
                <c:pt idx="3238">
                  <c:v>37956</c:v>
                </c:pt>
                <c:pt idx="3239">
                  <c:v>37957</c:v>
                </c:pt>
                <c:pt idx="3240">
                  <c:v>37958</c:v>
                </c:pt>
                <c:pt idx="3241">
                  <c:v>37959</c:v>
                </c:pt>
                <c:pt idx="3242">
                  <c:v>37960</c:v>
                </c:pt>
                <c:pt idx="3243">
                  <c:v>37961</c:v>
                </c:pt>
                <c:pt idx="3244">
                  <c:v>37962</c:v>
                </c:pt>
                <c:pt idx="3245">
                  <c:v>37963</c:v>
                </c:pt>
                <c:pt idx="3246">
                  <c:v>37964</c:v>
                </c:pt>
                <c:pt idx="3247">
                  <c:v>37965</c:v>
                </c:pt>
                <c:pt idx="3248">
                  <c:v>37966</c:v>
                </c:pt>
                <c:pt idx="3249">
                  <c:v>37967</c:v>
                </c:pt>
                <c:pt idx="3250">
                  <c:v>37968</c:v>
                </c:pt>
                <c:pt idx="3251">
                  <c:v>37969</c:v>
                </c:pt>
                <c:pt idx="3252">
                  <c:v>37970</c:v>
                </c:pt>
                <c:pt idx="3253">
                  <c:v>37971</c:v>
                </c:pt>
                <c:pt idx="3254">
                  <c:v>37972</c:v>
                </c:pt>
                <c:pt idx="3255">
                  <c:v>37973</c:v>
                </c:pt>
                <c:pt idx="3256">
                  <c:v>37974</c:v>
                </c:pt>
                <c:pt idx="3257">
                  <c:v>37975</c:v>
                </c:pt>
                <c:pt idx="3258">
                  <c:v>37976</c:v>
                </c:pt>
                <c:pt idx="3259">
                  <c:v>37977</c:v>
                </c:pt>
                <c:pt idx="3260">
                  <c:v>37978</c:v>
                </c:pt>
                <c:pt idx="3261">
                  <c:v>37979</c:v>
                </c:pt>
                <c:pt idx="3262">
                  <c:v>37980</c:v>
                </c:pt>
                <c:pt idx="3263">
                  <c:v>37981</c:v>
                </c:pt>
                <c:pt idx="3264">
                  <c:v>37982</c:v>
                </c:pt>
                <c:pt idx="3265">
                  <c:v>37983</c:v>
                </c:pt>
                <c:pt idx="3266">
                  <c:v>37984</c:v>
                </c:pt>
                <c:pt idx="3267">
                  <c:v>37985</c:v>
                </c:pt>
                <c:pt idx="3268">
                  <c:v>37986</c:v>
                </c:pt>
                <c:pt idx="3269">
                  <c:v>37987</c:v>
                </c:pt>
                <c:pt idx="3270">
                  <c:v>37988</c:v>
                </c:pt>
                <c:pt idx="3271">
                  <c:v>37989</c:v>
                </c:pt>
                <c:pt idx="3272">
                  <c:v>37990</c:v>
                </c:pt>
                <c:pt idx="3273">
                  <c:v>37991</c:v>
                </c:pt>
                <c:pt idx="3274">
                  <c:v>37992</c:v>
                </c:pt>
                <c:pt idx="3275">
                  <c:v>37993</c:v>
                </c:pt>
                <c:pt idx="3276">
                  <c:v>37994</c:v>
                </c:pt>
                <c:pt idx="3277">
                  <c:v>37995</c:v>
                </c:pt>
                <c:pt idx="3278">
                  <c:v>37996</c:v>
                </c:pt>
                <c:pt idx="3279">
                  <c:v>37997</c:v>
                </c:pt>
                <c:pt idx="3280">
                  <c:v>37998</c:v>
                </c:pt>
                <c:pt idx="3281">
                  <c:v>37999</c:v>
                </c:pt>
                <c:pt idx="3282">
                  <c:v>38000</c:v>
                </c:pt>
                <c:pt idx="3283">
                  <c:v>38001</c:v>
                </c:pt>
                <c:pt idx="3284">
                  <c:v>38002</c:v>
                </c:pt>
                <c:pt idx="3285">
                  <c:v>38003</c:v>
                </c:pt>
                <c:pt idx="3286">
                  <c:v>38004</c:v>
                </c:pt>
                <c:pt idx="3287">
                  <c:v>38005</c:v>
                </c:pt>
                <c:pt idx="3288">
                  <c:v>38006</c:v>
                </c:pt>
                <c:pt idx="3289">
                  <c:v>38007</c:v>
                </c:pt>
                <c:pt idx="3290">
                  <c:v>38008</c:v>
                </c:pt>
                <c:pt idx="3291">
                  <c:v>38009</c:v>
                </c:pt>
                <c:pt idx="3292">
                  <c:v>38010</c:v>
                </c:pt>
                <c:pt idx="3293">
                  <c:v>38011</c:v>
                </c:pt>
                <c:pt idx="3294">
                  <c:v>38012</c:v>
                </c:pt>
                <c:pt idx="3295">
                  <c:v>38013</c:v>
                </c:pt>
                <c:pt idx="3296">
                  <c:v>38014</c:v>
                </c:pt>
                <c:pt idx="3297">
                  <c:v>38015</c:v>
                </c:pt>
                <c:pt idx="3298">
                  <c:v>38016</c:v>
                </c:pt>
                <c:pt idx="3299">
                  <c:v>38017</c:v>
                </c:pt>
                <c:pt idx="3300">
                  <c:v>38018</c:v>
                </c:pt>
                <c:pt idx="3301">
                  <c:v>38019</c:v>
                </c:pt>
                <c:pt idx="3302">
                  <c:v>38020</c:v>
                </c:pt>
                <c:pt idx="3303">
                  <c:v>38021</c:v>
                </c:pt>
                <c:pt idx="3304">
                  <c:v>38022</c:v>
                </c:pt>
                <c:pt idx="3305">
                  <c:v>38023</c:v>
                </c:pt>
                <c:pt idx="3306">
                  <c:v>38024</c:v>
                </c:pt>
                <c:pt idx="3307">
                  <c:v>38025</c:v>
                </c:pt>
                <c:pt idx="3308">
                  <c:v>38026</c:v>
                </c:pt>
                <c:pt idx="3309">
                  <c:v>38027</c:v>
                </c:pt>
                <c:pt idx="3310">
                  <c:v>38028</c:v>
                </c:pt>
                <c:pt idx="3311">
                  <c:v>38029</c:v>
                </c:pt>
                <c:pt idx="3312">
                  <c:v>38030</c:v>
                </c:pt>
                <c:pt idx="3313">
                  <c:v>38031</c:v>
                </c:pt>
                <c:pt idx="3314">
                  <c:v>38032</c:v>
                </c:pt>
                <c:pt idx="3315">
                  <c:v>38033</c:v>
                </c:pt>
                <c:pt idx="3316">
                  <c:v>38034</c:v>
                </c:pt>
                <c:pt idx="3317">
                  <c:v>38035</c:v>
                </c:pt>
                <c:pt idx="3318">
                  <c:v>38036</c:v>
                </c:pt>
                <c:pt idx="3319">
                  <c:v>38037</c:v>
                </c:pt>
                <c:pt idx="3320">
                  <c:v>38038</c:v>
                </c:pt>
                <c:pt idx="3321">
                  <c:v>38039</c:v>
                </c:pt>
                <c:pt idx="3322">
                  <c:v>38040</c:v>
                </c:pt>
                <c:pt idx="3323">
                  <c:v>38041</c:v>
                </c:pt>
                <c:pt idx="3324">
                  <c:v>38042</c:v>
                </c:pt>
                <c:pt idx="3325">
                  <c:v>38043</c:v>
                </c:pt>
                <c:pt idx="3326">
                  <c:v>38044</c:v>
                </c:pt>
                <c:pt idx="3327">
                  <c:v>38045</c:v>
                </c:pt>
                <c:pt idx="3328">
                  <c:v>38046</c:v>
                </c:pt>
                <c:pt idx="3329">
                  <c:v>38047</c:v>
                </c:pt>
                <c:pt idx="3330">
                  <c:v>38048</c:v>
                </c:pt>
                <c:pt idx="3331">
                  <c:v>38049</c:v>
                </c:pt>
                <c:pt idx="3332">
                  <c:v>38050</c:v>
                </c:pt>
                <c:pt idx="3333">
                  <c:v>38051</c:v>
                </c:pt>
                <c:pt idx="3334">
                  <c:v>38052</c:v>
                </c:pt>
                <c:pt idx="3335">
                  <c:v>38053</c:v>
                </c:pt>
                <c:pt idx="3336">
                  <c:v>38054</c:v>
                </c:pt>
                <c:pt idx="3337">
                  <c:v>38055</c:v>
                </c:pt>
                <c:pt idx="3338">
                  <c:v>38056</c:v>
                </c:pt>
                <c:pt idx="3339">
                  <c:v>38057</c:v>
                </c:pt>
                <c:pt idx="3340">
                  <c:v>38058</c:v>
                </c:pt>
                <c:pt idx="3341">
                  <c:v>38059</c:v>
                </c:pt>
                <c:pt idx="3342">
                  <c:v>38060</c:v>
                </c:pt>
                <c:pt idx="3343">
                  <c:v>38061</c:v>
                </c:pt>
                <c:pt idx="3344">
                  <c:v>38062</c:v>
                </c:pt>
                <c:pt idx="3345">
                  <c:v>38063</c:v>
                </c:pt>
                <c:pt idx="3346">
                  <c:v>38064</c:v>
                </c:pt>
                <c:pt idx="3347">
                  <c:v>38065</c:v>
                </c:pt>
                <c:pt idx="3348">
                  <c:v>38066</c:v>
                </c:pt>
                <c:pt idx="3349">
                  <c:v>38067</c:v>
                </c:pt>
                <c:pt idx="3350">
                  <c:v>38068</c:v>
                </c:pt>
                <c:pt idx="3351">
                  <c:v>38069</c:v>
                </c:pt>
                <c:pt idx="3352">
                  <c:v>38070</c:v>
                </c:pt>
                <c:pt idx="3353">
                  <c:v>38071</c:v>
                </c:pt>
                <c:pt idx="3354">
                  <c:v>38072</c:v>
                </c:pt>
                <c:pt idx="3355">
                  <c:v>38073</c:v>
                </c:pt>
                <c:pt idx="3356">
                  <c:v>38074</c:v>
                </c:pt>
                <c:pt idx="3357">
                  <c:v>38075</c:v>
                </c:pt>
                <c:pt idx="3358">
                  <c:v>38076</c:v>
                </c:pt>
                <c:pt idx="3359">
                  <c:v>38077</c:v>
                </c:pt>
                <c:pt idx="3360">
                  <c:v>38078</c:v>
                </c:pt>
                <c:pt idx="3361">
                  <c:v>38079</c:v>
                </c:pt>
                <c:pt idx="3362">
                  <c:v>38080</c:v>
                </c:pt>
                <c:pt idx="3363">
                  <c:v>38081</c:v>
                </c:pt>
                <c:pt idx="3364">
                  <c:v>38082</c:v>
                </c:pt>
                <c:pt idx="3365">
                  <c:v>38083</c:v>
                </c:pt>
                <c:pt idx="3366">
                  <c:v>38084</c:v>
                </c:pt>
                <c:pt idx="3367">
                  <c:v>38085</c:v>
                </c:pt>
                <c:pt idx="3368">
                  <c:v>38086</c:v>
                </c:pt>
                <c:pt idx="3369">
                  <c:v>38087</c:v>
                </c:pt>
                <c:pt idx="3370">
                  <c:v>38088</c:v>
                </c:pt>
                <c:pt idx="3371">
                  <c:v>38089</c:v>
                </c:pt>
                <c:pt idx="3372">
                  <c:v>38090</c:v>
                </c:pt>
                <c:pt idx="3373">
                  <c:v>38091</c:v>
                </c:pt>
                <c:pt idx="3374">
                  <c:v>38092</c:v>
                </c:pt>
                <c:pt idx="3375">
                  <c:v>38093</c:v>
                </c:pt>
                <c:pt idx="3376">
                  <c:v>38094</c:v>
                </c:pt>
                <c:pt idx="3377">
                  <c:v>38095</c:v>
                </c:pt>
                <c:pt idx="3378">
                  <c:v>38096</c:v>
                </c:pt>
                <c:pt idx="3379">
                  <c:v>38097</c:v>
                </c:pt>
                <c:pt idx="3380">
                  <c:v>38098</c:v>
                </c:pt>
                <c:pt idx="3381">
                  <c:v>38099</c:v>
                </c:pt>
                <c:pt idx="3382">
                  <c:v>38100</c:v>
                </c:pt>
                <c:pt idx="3383">
                  <c:v>38101</c:v>
                </c:pt>
                <c:pt idx="3384">
                  <c:v>38102</c:v>
                </c:pt>
                <c:pt idx="3385">
                  <c:v>38103</c:v>
                </c:pt>
                <c:pt idx="3386">
                  <c:v>38104</c:v>
                </c:pt>
                <c:pt idx="3387">
                  <c:v>38105</c:v>
                </c:pt>
                <c:pt idx="3388">
                  <c:v>38106</c:v>
                </c:pt>
                <c:pt idx="3389">
                  <c:v>38107</c:v>
                </c:pt>
                <c:pt idx="3390">
                  <c:v>38108</c:v>
                </c:pt>
                <c:pt idx="3391">
                  <c:v>38109</c:v>
                </c:pt>
                <c:pt idx="3392">
                  <c:v>38110</c:v>
                </c:pt>
                <c:pt idx="3393">
                  <c:v>38111</c:v>
                </c:pt>
                <c:pt idx="3394">
                  <c:v>38112</c:v>
                </c:pt>
                <c:pt idx="3395">
                  <c:v>38113</c:v>
                </c:pt>
                <c:pt idx="3396">
                  <c:v>38114</c:v>
                </c:pt>
                <c:pt idx="3397">
                  <c:v>38115</c:v>
                </c:pt>
                <c:pt idx="3398">
                  <c:v>38116</c:v>
                </c:pt>
                <c:pt idx="3399">
                  <c:v>38117</c:v>
                </c:pt>
                <c:pt idx="3400">
                  <c:v>38118</c:v>
                </c:pt>
                <c:pt idx="3401">
                  <c:v>38119</c:v>
                </c:pt>
                <c:pt idx="3402">
                  <c:v>38120</c:v>
                </c:pt>
                <c:pt idx="3403">
                  <c:v>38121</c:v>
                </c:pt>
                <c:pt idx="3404">
                  <c:v>38122</c:v>
                </c:pt>
                <c:pt idx="3405">
                  <c:v>38123</c:v>
                </c:pt>
                <c:pt idx="3406">
                  <c:v>38124</c:v>
                </c:pt>
                <c:pt idx="3407">
                  <c:v>38125</c:v>
                </c:pt>
                <c:pt idx="3408">
                  <c:v>38126</c:v>
                </c:pt>
                <c:pt idx="3409">
                  <c:v>38127</c:v>
                </c:pt>
                <c:pt idx="3410">
                  <c:v>38128</c:v>
                </c:pt>
                <c:pt idx="3411">
                  <c:v>38129</c:v>
                </c:pt>
                <c:pt idx="3412">
                  <c:v>38130</c:v>
                </c:pt>
                <c:pt idx="3413">
                  <c:v>38131</c:v>
                </c:pt>
                <c:pt idx="3414">
                  <c:v>38132</c:v>
                </c:pt>
                <c:pt idx="3415">
                  <c:v>38133</c:v>
                </c:pt>
                <c:pt idx="3416">
                  <c:v>38134</c:v>
                </c:pt>
                <c:pt idx="3417">
                  <c:v>38135</c:v>
                </c:pt>
                <c:pt idx="3418">
                  <c:v>38136</c:v>
                </c:pt>
                <c:pt idx="3419">
                  <c:v>38137</c:v>
                </c:pt>
                <c:pt idx="3420">
                  <c:v>38138</c:v>
                </c:pt>
                <c:pt idx="3421">
                  <c:v>38139</c:v>
                </c:pt>
                <c:pt idx="3422">
                  <c:v>38140</c:v>
                </c:pt>
                <c:pt idx="3423">
                  <c:v>38141</c:v>
                </c:pt>
                <c:pt idx="3424">
                  <c:v>38142</c:v>
                </c:pt>
                <c:pt idx="3425">
                  <c:v>38143</c:v>
                </c:pt>
                <c:pt idx="3426">
                  <c:v>38144</c:v>
                </c:pt>
                <c:pt idx="3427">
                  <c:v>38145</c:v>
                </c:pt>
                <c:pt idx="3428">
                  <c:v>38146</c:v>
                </c:pt>
                <c:pt idx="3429">
                  <c:v>38147</c:v>
                </c:pt>
                <c:pt idx="3430">
                  <c:v>38148</c:v>
                </c:pt>
                <c:pt idx="3431">
                  <c:v>38149</c:v>
                </c:pt>
                <c:pt idx="3432">
                  <c:v>38150</c:v>
                </c:pt>
                <c:pt idx="3433">
                  <c:v>38151</c:v>
                </c:pt>
                <c:pt idx="3434">
                  <c:v>38152</c:v>
                </c:pt>
                <c:pt idx="3435">
                  <c:v>38153</c:v>
                </c:pt>
                <c:pt idx="3436">
                  <c:v>38154</c:v>
                </c:pt>
                <c:pt idx="3437">
                  <c:v>38155</c:v>
                </c:pt>
                <c:pt idx="3438">
                  <c:v>38156</c:v>
                </c:pt>
                <c:pt idx="3439">
                  <c:v>38157</c:v>
                </c:pt>
                <c:pt idx="3440">
                  <c:v>38158</c:v>
                </c:pt>
                <c:pt idx="3441">
                  <c:v>38159</c:v>
                </c:pt>
                <c:pt idx="3442">
                  <c:v>38160</c:v>
                </c:pt>
                <c:pt idx="3443">
                  <c:v>38161</c:v>
                </c:pt>
                <c:pt idx="3444">
                  <c:v>38162</c:v>
                </c:pt>
                <c:pt idx="3445">
                  <c:v>38163</c:v>
                </c:pt>
                <c:pt idx="3446">
                  <c:v>38164</c:v>
                </c:pt>
                <c:pt idx="3447">
                  <c:v>38165</c:v>
                </c:pt>
                <c:pt idx="3448">
                  <c:v>38166</c:v>
                </c:pt>
                <c:pt idx="3449">
                  <c:v>38167</c:v>
                </c:pt>
                <c:pt idx="3450">
                  <c:v>38168</c:v>
                </c:pt>
                <c:pt idx="3451">
                  <c:v>38169</c:v>
                </c:pt>
                <c:pt idx="3452">
                  <c:v>38170</c:v>
                </c:pt>
                <c:pt idx="3453">
                  <c:v>38171</c:v>
                </c:pt>
                <c:pt idx="3454">
                  <c:v>38172</c:v>
                </c:pt>
                <c:pt idx="3455">
                  <c:v>38173</c:v>
                </c:pt>
                <c:pt idx="3456">
                  <c:v>38174</c:v>
                </c:pt>
                <c:pt idx="3457">
                  <c:v>38175</c:v>
                </c:pt>
                <c:pt idx="3458">
                  <c:v>38176</c:v>
                </c:pt>
                <c:pt idx="3459">
                  <c:v>38177</c:v>
                </c:pt>
                <c:pt idx="3460">
                  <c:v>38178</c:v>
                </c:pt>
                <c:pt idx="3461">
                  <c:v>38179</c:v>
                </c:pt>
                <c:pt idx="3462">
                  <c:v>38180</c:v>
                </c:pt>
                <c:pt idx="3463">
                  <c:v>38181</c:v>
                </c:pt>
                <c:pt idx="3464">
                  <c:v>38182</c:v>
                </c:pt>
                <c:pt idx="3465">
                  <c:v>38183</c:v>
                </c:pt>
                <c:pt idx="3466">
                  <c:v>38184</c:v>
                </c:pt>
                <c:pt idx="3467">
                  <c:v>38185</c:v>
                </c:pt>
                <c:pt idx="3468">
                  <c:v>38186</c:v>
                </c:pt>
                <c:pt idx="3469">
                  <c:v>38187</c:v>
                </c:pt>
                <c:pt idx="3470">
                  <c:v>38188</c:v>
                </c:pt>
                <c:pt idx="3471">
                  <c:v>38189</c:v>
                </c:pt>
                <c:pt idx="3472">
                  <c:v>38190</c:v>
                </c:pt>
                <c:pt idx="3473">
                  <c:v>38191</c:v>
                </c:pt>
                <c:pt idx="3474">
                  <c:v>38192</c:v>
                </c:pt>
                <c:pt idx="3475">
                  <c:v>38193</c:v>
                </c:pt>
                <c:pt idx="3476">
                  <c:v>38194</c:v>
                </c:pt>
                <c:pt idx="3477">
                  <c:v>38195</c:v>
                </c:pt>
                <c:pt idx="3478">
                  <c:v>38196</c:v>
                </c:pt>
                <c:pt idx="3479">
                  <c:v>38197</c:v>
                </c:pt>
                <c:pt idx="3480">
                  <c:v>38198</c:v>
                </c:pt>
                <c:pt idx="3481">
                  <c:v>38199</c:v>
                </c:pt>
                <c:pt idx="3482">
                  <c:v>38200</c:v>
                </c:pt>
                <c:pt idx="3483">
                  <c:v>38201</c:v>
                </c:pt>
                <c:pt idx="3484">
                  <c:v>38202</c:v>
                </c:pt>
                <c:pt idx="3485">
                  <c:v>38203</c:v>
                </c:pt>
                <c:pt idx="3486">
                  <c:v>38204</c:v>
                </c:pt>
                <c:pt idx="3487">
                  <c:v>38205</c:v>
                </c:pt>
                <c:pt idx="3488">
                  <c:v>38206</c:v>
                </c:pt>
                <c:pt idx="3489">
                  <c:v>38207</c:v>
                </c:pt>
                <c:pt idx="3490">
                  <c:v>38208</c:v>
                </c:pt>
                <c:pt idx="3491">
                  <c:v>38209</c:v>
                </c:pt>
                <c:pt idx="3492">
                  <c:v>38210</c:v>
                </c:pt>
                <c:pt idx="3493">
                  <c:v>38211</c:v>
                </c:pt>
                <c:pt idx="3494">
                  <c:v>38212</c:v>
                </c:pt>
                <c:pt idx="3495">
                  <c:v>38213</c:v>
                </c:pt>
                <c:pt idx="3496">
                  <c:v>38214</c:v>
                </c:pt>
                <c:pt idx="3497">
                  <c:v>38215</c:v>
                </c:pt>
                <c:pt idx="3498">
                  <c:v>38216</c:v>
                </c:pt>
                <c:pt idx="3499">
                  <c:v>38217</c:v>
                </c:pt>
                <c:pt idx="3500">
                  <c:v>38218</c:v>
                </c:pt>
                <c:pt idx="3501">
                  <c:v>38219</c:v>
                </c:pt>
                <c:pt idx="3502">
                  <c:v>38220</c:v>
                </c:pt>
                <c:pt idx="3503">
                  <c:v>38221</c:v>
                </c:pt>
                <c:pt idx="3504">
                  <c:v>38222</c:v>
                </c:pt>
                <c:pt idx="3505">
                  <c:v>38223</c:v>
                </c:pt>
                <c:pt idx="3506">
                  <c:v>38224</c:v>
                </c:pt>
                <c:pt idx="3507">
                  <c:v>38225</c:v>
                </c:pt>
                <c:pt idx="3508">
                  <c:v>38226</c:v>
                </c:pt>
                <c:pt idx="3509">
                  <c:v>38227</c:v>
                </c:pt>
                <c:pt idx="3510">
                  <c:v>38228</c:v>
                </c:pt>
                <c:pt idx="3511">
                  <c:v>38229</c:v>
                </c:pt>
                <c:pt idx="3512">
                  <c:v>38230</c:v>
                </c:pt>
                <c:pt idx="3513">
                  <c:v>38231</c:v>
                </c:pt>
                <c:pt idx="3514">
                  <c:v>38232</c:v>
                </c:pt>
                <c:pt idx="3515">
                  <c:v>38233</c:v>
                </c:pt>
                <c:pt idx="3516">
                  <c:v>38234</c:v>
                </c:pt>
                <c:pt idx="3517">
                  <c:v>38235</c:v>
                </c:pt>
                <c:pt idx="3518">
                  <c:v>38236</c:v>
                </c:pt>
                <c:pt idx="3519">
                  <c:v>38237</c:v>
                </c:pt>
                <c:pt idx="3520">
                  <c:v>38238</c:v>
                </c:pt>
                <c:pt idx="3521">
                  <c:v>38239</c:v>
                </c:pt>
                <c:pt idx="3522">
                  <c:v>38240</c:v>
                </c:pt>
                <c:pt idx="3523">
                  <c:v>38241</c:v>
                </c:pt>
                <c:pt idx="3524">
                  <c:v>38242</c:v>
                </c:pt>
                <c:pt idx="3525">
                  <c:v>38243</c:v>
                </c:pt>
                <c:pt idx="3526">
                  <c:v>38244</c:v>
                </c:pt>
                <c:pt idx="3527">
                  <c:v>38245</c:v>
                </c:pt>
                <c:pt idx="3528">
                  <c:v>38246</c:v>
                </c:pt>
                <c:pt idx="3529">
                  <c:v>38247</c:v>
                </c:pt>
                <c:pt idx="3530">
                  <c:v>38248</c:v>
                </c:pt>
                <c:pt idx="3531">
                  <c:v>38249</c:v>
                </c:pt>
                <c:pt idx="3532">
                  <c:v>38250</c:v>
                </c:pt>
                <c:pt idx="3533">
                  <c:v>38251</c:v>
                </c:pt>
                <c:pt idx="3534">
                  <c:v>38252</c:v>
                </c:pt>
                <c:pt idx="3535">
                  <c:v>38253</c:v>
                </c:pt>
                <c:pt idx="3536">
                  <c:v>38254</c:v>
                </c:pt>
                <c:pt idx="3537">
                  <c:v>38255</c:v>
                </c:pt>
                <c:pt idx="3538">
                  <c:v>38256</c:v>
                </c:pt>
                <c:pt idx="3539">
                  <c:v>38257</c:v>
                </c:pt>
                <c:pt idx="3540">
                  <c:v>38258</c:v>
                </c:pt>
                <c:pt idx="3541">
                  <c:v>38259</c:v>
                </c:pt>
                <c:pt idx="3542">
                  <c:v>38260</c:v>
                </c:pt>
                <c:pt idx="3543">
                  <c:v>38261</c:v>
                </c:pt>
                <c:pt idx="3544">
                  <c:v>38262</c:v>
                </c:pt>
                <c:pt idx="3545">
                  <c:v>38263</c:v>
                </c:pt>
                <c:pt idx="3546">
                  <c:v>38264</c:v>
                </c:pt>
                <c:pt idx="3547">
                  <c:v>38265</c:v>
                </c:pt>
                <c:pt idx="3548">
                  <c:v>38266</c:v>
                </c:pt>
                <c:pt idx="3549">
                  <c:v>38267</c:v>
                </c:pt>
                <c:pt idx="3550">
                  <c:v>38268</c:v>
                </c:pt>
                <c:pt idx="3551">
                  <c:v>38269</c:v>
                </c:pt>
                <c:pt idx="3552">
                  <c:v>38270</c:v>
                </c:pt>
                <c:pt idx="3553">
                  <c:v>38271</c:v>
                </c:pt>
                <c:pt idx="3554">
                  <c:v>38272</c:v>
                </c:pt>
                <c:pt idx="3555">
                  <c:v>38273</c:v>
                </c:pt>
                <c:pt idx="3556">
                  <c:v>38274</c:v>
                </c:pt>
                <c:pt idx="3557">
                  <c:v>38275</c:v>
                </c:pt>
                <c:pt idx="3558">
                  <c:v>38276</c:v>
                </c:pt>
                <c:pt idx="3559">
                  <c:v>38277</c:v>
                </c:pt>
                <c:pt idx="3560">
                  <c:v>38278</c:v>
                </c:pt>
                <c:pt idx="3561">
                  <c:v>38279</c:v>
                </c:pt>
                <c:pt idx="3562">
                  <c:v>38280</c:v>
                </c:pt>
                <c:pt idx="3563">
                  <c:v>38281</c:v>
                </c:pt>
                <c:pt idx="3564">
                  <c:v>38282</c:v>
                </c:pt>
                <c:pt idx="3565">
                  <c:v>38283</c:v>
                </c:pt>
                <c:pt idx="3566">
                  <c:v>38284</c:v>
                </c:pt>
                <c:pt idx="3567">
                  <c:v>38285</c:v>
                </c:pt>
                <c:pt idx="3568">
                  <c:v>38286</c:v>
                </c:pt>
                <c:pt idx="3569">
                  <c:v>38287</c:v>
                </c:pt>
                <c:pt idx="3570">
                  <c:v>38288</c:v>
                </c:pt>
                <c:pt idx="3571">
                  <c:v>38289</c:v>
                </c:pt>
                <c:pt idx="3572">
                  <c:v>38290</c:v>
                </c:pt>
                <c:pt idx="3573">
                  <c:v>38291</c:v>
                </c:pt>
                <c:pt idx="3574">
                  <c:v>38292</c:v>
                </c:pt>
                <c:pt idx="3575">
                  <c:v>38293</c:v>
                </c:pt>
                <c:pt idx="3576">
                  <c:v>38294</c:v>
                </c:pt>
                <c:pt idx="3577">
                  <c:v>38295</c:v>
                </c:pt>
                <c:pt idx="3578">
                  <c:v>38296</c:v>
                </c:pt>
                <c:pt idx="3579">
                  <c:v>38297</c:v>
                </c:pt>
                <c:pt idx="3580">
                  <c:v>38298</c:v>
                </c:pt>
                <c:pt idx="3581">
                  <c:v>38299</c:v>
                </c:pt>
                <c:pt idx="3582">
                  <c:v>38300</c:v>
                </c:pt>
                <c:pt idx="3583">
                  <c:v>38301</c:v>
                </c:pt>
                <c:pt idx="3584">
                  <c:v>38302</c:v>
                </c:pt>
                <c:pt idx="3585">
                  <c:v>38303</c:v>
                </c:pt>
                <c:pt idx="3586">
                  <c:v>38304</c:v>
                </c:pt>
                <c:pt idx="3587">
                  <c:v>38305</c:v>
                </c:pt>
                <c:pt idx="3588">
                  <c:v>38306</c:v>
                </c:pt>
                <c:pt idx="3589">
                  <c:v>38307</c:v>
                </c:pt>
                <c:pt idx="3590">
                  <c:v>38308</c:v>
                </c:pt>
                <c:pt idx="3591">
                  <c:v>38309</c:v>
                </c:pt>
                <c:pt idx="3592">
                  <c:v>38310</c:v>
                </c:pt>
                <c:pt idx="3593">
                  <c:v>38311</c:v>
                </c:pt>
                <c:pt idx="3594">
                  <c:v>38312</c:v>
                </c:pt>
                <c:pt idx="3595">
                  <c:v>38313</c:v>
                </c:pt>
                <c:pt idx="3596">
                  <c:v>38314</c:v>
                </c:pt>
                <c:pt idx="3597">
                  <c:v>38315</c:v>
                </c:pt>
                <c:pt idx="3598">
                  <c:v>38316</c:v>
                </c:pt>
                <c:pt idx="3599">
                  <c:v>38317</c:v>
                </c:pt>
                <c:pt idx="3600">
                  <c:v>38318</c:v>
                </c:pt>
                <c:pt idx="3601">
                  <c:v>38319</c:v>
                </c:pt>
                <c:pt idx="3602">
                  <c:v>38320</c:v>
                </c:pt>
                <c:pt idx="3603">
                  <c:v>38321</c:v>
                </c:pt>
                <c:pt idx="3604">
                  <c:v>38322</c:v>
                </c:pt>
                <c:pt idx="3605">
                  <c:v>38323</c:v>
                </c:pt>
                <c:pt idx="3606">
                  <c:v>38324</c:v>
                </c:pt>
                <c:pt idx="3607">
                  <c:v>38325</c:v>
                </c:pt>
                <c:pt idx="3608">
                  <c:v>38326</c:v>
                </c:pt>
                <c:pt idx="3609">
                  <c:v>38327</c:v>
                </c:pt>
                <c:pt idx="3610">
                  <c:v>38328</c:v>
                </c:pt>
                <c:pt idx="3611">
                  <c:v>38329</c:v>
                </c:pt>
                <c:pt idx="3612">
                  <c:v>38330</c:v>
                </c:pt>
                <c:pt idx="3613">
                  <c:v>38331</c:v>
                </c:pt>
                <c:pt idx="3614">
                  <c:v>38332</c:v>
                </c:pt>
                <c:pt idx="3615">
                  <c:v>38333</c:v>
                </c:pt>
                <c:pt idx="3616">
                  <c:v>38334</c:v>
                </c:pt>
                <c:pt idx="3617">
                  <c:v>38335</c:v>
                </c:pt>
                <c:pt idx="3618">
                  <c:v>38336</c:v>
                </c:pt>
                <c:pt idx="3619">
                  <c:v>38337</c:v>
                </c:pt>
                <c:pt idx="3620">
                  <c:v>38338</c:v>
                </c:pt>
                <c:pt idx="3621">
                  <c:v>38339</c:v>
                </c:pt>
                <c:pt idx="3622">
                  <c:v>38340</c:v>
                </c:pt>
                <c:pt idx="3623">
                  <c:v>38341</c:v>
                </c:pt>
                <c:pt idx="3624">
                  <c:v>38342</c:v>
                </c:pt>
                <c:pt idx="3625">
                  <c:v>38343</c:v>
                </c:pt>
                <c:pt idx="3626">
                  <c:v>38344</c:v>
                </c:pt>
                <c:pt idx="3627">
                  <c:v>38345</c:v>
                </c:pt>
                <c:pt idx="3628">
                  <c:v>38346</c:v>
                </c:pt>
                <c:pt idx="3629">
                  <c:v>38347</c:v>
                </c:pt>
                <c:pt idx="3630">
                  <c:v>38348</c:v>
                </c:pt>
                <c:pt idx="3631">
                  <c:v>38349</c:v>
                </c:pt>
                <c:pt idx="3632">
                  <c:v>38350</c:v>
                </c:pt>
                <c:pt idx="3633">
                  <c:v>38351</c:v>
                </c:pt>
                <c:pt idx="3634">
                  <c:v>38352</c:v>
                </c:pt>
                <c:pt idx="3635">
                  <c:v>38353</c:v>
                </c:pt>
                <c:pt idx="3636">
                  <c:v>38354</c:v>
                </c:pt>
                <c:pt idx="3637">
                  <c:v>38355</c:v>
                </c:pt>
                <c:pt idx="3638">
                  <c:v>38356</c:v>
                </c:pt>
                <c:pt idx="3639">
                  <c:v>38357</c:v>
                </c:pt>
                <c:pt idx="3640">
                  <c:v>38358</c:v>
                </c:pt>
                <c:pt idx="3641">
                  <c:v>38359</c:v>
                </c:pt>
                <c:pt idx="3642">
                  <c:v>38360</c:v>
                </c:pt>
                <c:pt idx="3643">
                  <c:v>38361</c:v>
                </c:pt>
                <c:pt idx="3644">
                  <c:v>38362</c:v>
                </c:pt>
                <c:pt idx="3645">
                  <c:v>38363</c:v>
                </c:pt>
                <c:pt idx="3646">
                  <c:v>38364</c:v>
                </c:pt>
                <c:pt idx="3647">
                  <c:v>38365</c:v>
                </c:pt>
                <c:pt idx="3648">
                  <c:v>38366</c:v>
                </c:pt>
                <c:pt idx="3649">
                  <c:v>38367</c:v>
                </c:pt>
                <c:pt idx="3650">
                  <c:v>38368</c:v>
                </c:pt>
                <c:pt idx="3651">
                  <c:v>38369</c:v>
                </c:pt>
                <c:pt idx="3652">
                  <c:v>38370</c:v>
                </c:pt>
                <c:pt idx="3653">
                  <c:v>38371</c:v>
                </c:pt>
                <c:pt idx="3654">
                  <c:v>38372</c:v>
                </c:pt>
                <c:pt idx="3655">
                  <c:v>38373</c:v>
                </c:pt>
                <c:pt idx="3656">
                  <c:v>38374</c:v>
                </c:pt>
                <c:pt idx="3657">
                  <c:v>38375</c:v>
                </c:pt>
                <c:pt idx="3658">
                  <c:v>38376</c:v>
                </c:pt>
                <c:pt idx="3659">
                  <c:v>38377</c:v>
                </c:pt>
                <c:pt idx="3660">
                  <c:v>38378</c:v>
                </c:pt>
                <c:pt idx="3661">
                  <c:v>38379</c:v>
                </c:pt>
                <c:pt idx="3662">
                  <c:v>38380</c:v>
                </c:pt>
                <c:pt idx="3663">
                  <c:v>38381</c:v>
                </c:pt>
                <c:pt idx="3664">
                  <c:v>38382</c:v>
                </c:pt>
                <c:pt idx="3665">
                  <c:v>38383</c:v>
                </c:pt>
                <c:pt idx="3666">
                  <c:v>38384</c:v>
                </c:pt>
                <c:pt idx="3667">
                  <c:v>38385</c:v>
                </c:pt>
                <c:pt idx="3668">
                  <c:v>38386</c:v>
                </c:pt>
                <c:pt idx="3669">
                  <c:v>38387</c:v>
                </c:pt>
                <c:pt idx="3670">
                  <c:v>38388</c:v>
                </c:pt>
                <c:pt idx="3671">
                  <c:v>38389</c:v>
                </c:pt>
                <c:pt idx="3672">
                  <c:v>38390</c:v>
                </c:pt>
                <c:pt idx="3673">
                  <c:v>38391</c:v>
                </c:pt>
                <c:pt idx="3674">
                  <c:v>38392</c:v>
                </c:pt>
                <c:pt idx="3675">
                  <c:v>38393</c:v>
                </c:pt>
                <c:pt idx="3676">
                  <c:v>38394</c:v>
                </c:pt>
                <c:pt idx="3677">
                  <c:v>38395</c:v>
                </c:pt>
                <c:pt idx="3678">
                  <c:v>38396</c:v>
                </c:pt>
                <c:pt idx="3679">
                  <c:v>38397</c:v>
                </c:pt>
                <c:pt idx="3680">
                  <c:v>38398</c:v>
                </c:pt>
                <c:pt idx="3681">
                  <c:v>38399</c:v>
                </c:pt>
                <c:pt idx="3682">
                  <c:v>38400</c:v>
                </c:pt>
                <c:pt idx="3683">
                  <c:v>38401</c:v>
                </c:pt>
                <c:pt idx="3684">
                  <c:v>38402</c:v>
                </c:pt>
                <c:pt idx="3685">
                  <c:v>38403</c:v>
                </c:pt>
                <c:pt idx="3686">
                  <c:v>38404</c:v>
                </c:pt>
                <c:pt idx="3687">
                  <c:v>38405</c:v>
                </c:pt>
                <c:pt idx="3688">
                  <c:v>38406</c:v>
                </c:pt>
                <c:pt idx="3689">
                  <c:v>38407</c:v>
                </c:pt>
                <c:pt idx="3690">
                  <c:v>38408</c:v>
                </c:pt>
                <c:pt idx="3691">
                  <c:v>38409</c:v>
                </c:pt>
                <c:pt idx="3692">
                  <c:v>38410</c:v>
                </c:pt>
                <c:pt idx="3693">
                  <c:v>38411</c:v>
                </c:pt>
                <c:pt idx="3694">
                  <c:v>38412</c:v>
                </c:pt>
                <c:pt idx="3695">
                  <c:v>38413</c:v>
                </c:pt>
                <c:pt idx="3696">
                  <c:v>38414</c:v>
                </c:pt>
                <c:pt idx="3697">
                  <c:v>38415</c:v>
                </c:pt>
                <c:pt idx="3698">
                  <c:v>38416</c:v>
                </c:pt>
                <c:pt idx="3699">
                  <c:v>38417</c:v>
                </c:pt>
                <c:pt idx="3700">
                  <c:v>38418</c:v>
                </c:pt>
                <c:pt idx="3701">
                  <c:v>38419</c:v>
                </c:pt>
                <c:pt idx="3702">
                  <c:v>38420</c:v>
                </c:pt>
                <c:pt idx="3703">
                  <c:v>38421</c:v>
                </c:pt>
                <c:pt idx="3704">
                  <c:v>38422</c:v>
                </c:pt>
                <c:pt idx="3705">
                  <c:v>38423</c:v>
                </c:pt>
                <c:pt idx="3706">
                  <c:v>38424</c:v>
                </c:pt>
                <c:pt idx="3707">
                  <c:v>38425</c:v>
                </c:pt>
                <c:pt idx="3708">
                  <c:v>38426</c:v>
                </c:pt>
                <c:pt idx="3709">
                  <c:v>38427</c:v>
                </c:pt>
                <c:pt idx="3710">
                  <c:v>38428</c:v>
                </c:pt>
                <c:pt idx="3711">
                  <c:v>38429</c:v>
                </c:pt>
                <c:pt idx="3712">
                  <c:v>38430</c:v>
                </c:pt>
                <c:pt idx="3713">
                  <c:v>38431</c:v>
                </c:pt>
                <c:pt idx="3714">
                  <c:v>38432</c:v>
                </c:pt>
                <c:pt idx="3715">
                  <c:v>38433</c:v>
                </c:pt>
                <c:pt idx="3716">
                  <c:v>38434</c:v>
                </c:pt>
                <c:pt idx="3717">
                  <c:v>38435</c:v>
                </c:pt>
                <c:pt idx="3718">
                  <c:v>38436</c:v>
                </c:pt>
                <c:pt idx="3719">
                  <c:v>38437</c:v>
                </c:pt>
                <c:pt idx="3720">
                  <c:v>38438</c:v>
                </c:pt>
                <c:pt idx="3721">
                  <c:v>38439</c:v>
                </c:pt>
                <c:pt idx="3722">
                  <c:v>38440</c:v>
                </c:pt>
                <c:pt idx="3723">
                  <c:v>38441</c:v>
                </c:pt>
                <c:pt idx="3724">
                  <c:v>38442</c:v>
                </c:pt>
                <c:pt idx="3725">
                  <c:v>38443</c:v>
                </c:pt>
                <c:pt idx="3726">
                  <c:v>38444</c:v>
                </c:pt>
                <c:pt idx="3727">
                  <c:v>38445</c:v>
                </c:pt>
                <c:pt idx="3728">
                  <c:v>38446</c:v>
                </c:pt>
                <c:pt idx="3729">
                  <c:v>38447</c:v>
                </c:pt>
                <c:pt idx="3730">
                  <c:v>38448</c:v>
                </c:pt>
                <c:pt idx="3731">
                  <c:v>38449</c:v>
                </c:pt>
                <c:pt idx="3732">
                  <c:v>38450</c:v>
                </c:pt>
                <c:pt idx="3733">
                  <c:v>38451</c:v>
                </c:pt>
                <c:pt idx="3734">
                  <c:v>38452</c:v>
                </c:pt>
                <c:pt idx="3735">
                  <c:v>38453</c:v>
                </c:pt>
                <c:pt idx="3736">
                  <c:v>38454</c:v>
                </c:pt>
                <c:pt idx="3737">
                  <c:v>38455</c:v>
                </c:pt>
                <c:pt idx="3738">
                  <c:v>38456</c:v>
                </c:pt>
                <c:pt idx="3739">
                  <c:v>38457</c:v>
                </c:pt>
                <c:pt idx="3740">
                  <c:v>38458</c:v>
                </c:pt>
                <c:pt idx="3741">
                  <c:v>38459</c:v>
                </c:pt>
                <c:pt idx="3742">
                  <c:v>38460</c:v>
                </c:pt>
                <c:pt idx="3743">
                  <c:v>38461</c:v>
                </c:pt>
                <c:pt idx="3744">
                  <c:v>38462</c:v>
                </c:pt>
                <c:pt idx="3745">
                  <c:v>38463</c:v>
                </c:pt>
                <c:pt idx="3746">
                  <c:v>38464</c:v>
                </c:pt>
                <c:pt idx="3747">
                  <c:v>38465</c:v>
                </c:pt>
                <c:pt idx="3748">
                  <c:v>38466</c:v>
                </c:pt>
                <c:pt idx="3749">
                  <c:v>38467</c:v>
                </c:pt>
                <c:pt idx="3750">
                  <c:v>38468</c:v>
                </c:pt>
                <c:pt idx="3751">
                  <c:v>38469</c:v>
                </c:pt>
                <c:pt idx="3752">
                  <c:v>38470</c:v>
                </c:pt>
                <c:pt idx="3753">
                  <c:v>38471</c:v>
                </c:pt>
                <c:pt idx="3754">
                  <c:v>38472</c:v>
                </c:pt>
                <c:pt idx="3755">
                  <c:v>38473</c:v>
                </c:pt>
                <c:pt idx="3756">
                  <c:v>38474</c:v>
                </c:pt>
                <c:pt idx="3757">
                  <c:v>38475</c:v>
                </c:pt>
                <c:pt idx="3758">
                  <c:v>38476</c:v>
                </c:pt>
                <c:pt idx="3759">
                  <c:v>38477</c:v>
                </c:pt>
                <c:pt idx="3760">
                  <c:v>38478</c:v>
                </c:pt>
                <c:pt idx="3761">
                  <c:v>38479</c:v>
                </c:pt>
                <c:pt idx="3762">
                  <c:v>38480</c:v>
                </c:pt>
                <c:pt idx="3763">
                  <c:v>38481</c:v>
                </c:pt>
                <c:pt idx="3764">
                  <c:v>38482</c:v>
                </c:pt>
                <c:pt idx="3765">
                  <c:v>38483</c:v>
                </c:pt>
                <c:pt idx="3766">
                  <c:v>38484</c:v>
                </c:pt>
                <c:pt idx="3767">
                  <c:v>38485</c:v>
                </c:pt>
                <c:pt idx="3768">
                  <c:v>38486</c:v>
                </c:pt>
                <c:pt idx="3769">
                  <c:v>38487</c:v>
                </c:pt>
                <c:pt idx="3770">
                  <c:v>38488</c:v>
                </c:pt>
                <c:pt idx="3771">
                  <c:v>38489</c:v>
                </c:pt>
                <c:pt idx="3772">
                  <c:v>38490</c:v>
                </c:pt>
                <c:pt idx="3773">
                  <c:v>38491</c:v>
                </c:pt>
                <c:pt idx="3774">
                  <c:v>38492</c:v>
                </c:pt>
                <c:pt idx="3775">
                  <c:v>38493</c:v>
                </c:pt>
                <c:pt idx="3776">
                  <c:v>38494</c:v>
                </c:pt>
                <c:pt idx="3777">
                  <c:v>38495</c:v>
                </c:pt>
                <c:pt idx="3778">
                  <c:v>38496</c:v>
                </c:pt>
                <c:pt idx="3779">
                  <c:v>38497</c:v>
                </c:pt>
                <c:pt idx="3780">
                  <c:v>38498</c:v>
                </c:pt>
                <c:pt idx="3781">
                  <c:v>38499</c:v>
                </c:pt>
                <c:pt idx="3782">
                  <c:v>38500</c:v>
                </c:pt>
                <c:pt idx="3783">
                  <c:v>38501</c:v>
                </c:pt>
                <c:pt idx="3784">
                  <c:v>38502</c:v>
                </c:pt>
                <c:pt idx="3785">
                  <c:v>38503</c:v>
                </c:pt>
                <c:pt idx="3786">
                  <c:v>38504</c:v>
                </c:pt>
                <c:pt idx="3787">
                  <c:v>38505</c:v>
                </c:pt>
                <c:pt idx="3788">
                  <c:v>38506</c:v>
                </c:pt>
                <c:pt idx="3789">
                  <c:v>38507</c:v>
                </c:pt>
                <c:pt idx="3790">
                  <c:v>38508</c:v>
                </c:pt>
                <c:pt idx="3791">
                  <c:v>38509</c:v>
                </c:pt>
                <c:pt idx="3792">
                  <c:v>38510</c:v>
                </c:pt>
                <c:pt idx="3793">
                  <c:v>38511</c:v>
                </c:pt>
                <c:pt idx="3794">
                  <c:v>38512</c:v>
                </c:pt>
                <c:pt idx="3795">
                  <c:v>38513</c:v>
                </c:pt>
                <c:pt idx="3796">
                  <c:v>38514</c:v>
                </c:pt>
                <c:pt idx="3797">
                  <c:v>38515</c:v>
                </c:pt>
                <c:pt idx="3798">
                  <c:v>38516</c:v>
                </c:pt>
                <c:pt idx="3799">
                  <c:v>38517</c:v>
                </c:pt>
                <c:pt idx="3800">
                  <c:v>38518</c:v>
                </c:pt>
                <c:pt idx="3801">
                  <c:v>38519</c:v>
                </c:pt>
                <c:pt idx="3802">
                  <c:v>38520</c:v>
                </c:pt>
                <c:pt idx="3803">
                  <c:v>38521</c:v>
                </c:pt>
                <c:pt idx="3804">
                  <c:v>38522</c:v>
                </c:pt>
                <c:pt idx="3805">
                  <c:v>38523</c:v>
                </c:pt>
                <c:pt idx="3806">
                  <c:v>38524</c:v>
                </c:pt>
                <c:pt idx="3807">
                  <c:v>38525</c:v>
                </c:pt>
                <c:pt idx="3808">
                  <c:v>38526</c:v>
                </c:pt>
                <c:pt idx="3809">
                  <c:v>38527</c:v>
                </c:pt>
                <c:pt idx="3810">
                  <c:v>38528</c:v>
                </c:pt>
                <c:pt idx="3811">
                  <c:v>38529</c:v>
                </c:pt>
                <c:pt idx="3812">
                  <c:v>38530</c:v>
                </c:pt>
                <c:pt idx="3813">
                  <c:v>38531</c:v>
                </c:pt>
                <c:pt idx="3814">
                  <c:v>38532</c:v>
                </c:pt>
                <c:pt idx="3815">
                  <c:v>38533</c:v>
                </c:pt>
                <c:pt idx="3816">
                  <c:v>38534</c:v>
                </c:pt>
                <c:pt idx="3817">
                  <c:v>38535</c:v>
                </c:pt>
                <c:pt idx="3818">
                  <c:v>38536</c:v>
                </c:pt>
                <c:pt idx="3819">
                  <c:v>38537</c:v>
                </c:pt>
                <c:pt idx="3820">
                  <c:v>38538</c:v>
                </c:pt>
                <c:pt idx="3821">
                  <c:v>38539</c:v>
                </c:pt>
                <c:pt idx="3822">
                  <c:v>38540</c:v>
                </c:pt>
                <c:pt idx="3823">
                  <c:v>38541</c:v>
                </c:pt>
                <c:pt idx="3824">
                  <c:v>38542</c:v>
                </c:pt>
                <c:pt idx="3825">
                  <c:v>38543</c:v>
                </c:pt>
                <c:pt idx="3826">
                  <c:v>38544</c:v>
                </c:pt>
                <c:pt idx="3827">
                  <c:v>38545</c:v>
                </c:pt>
                <c:pt idx="3828">
                  <c:v>38546</c:v>
                </c:pt>
                <c:pt idx="3829">
                  <c:v>38547</c:v>
                </c:pt>
                <c:pt idx="3830">
                  <c:v>38548</c:v>
                </c:pt>
                <c:pt idx="3831">
                  <c:v>38549</c:v>
                </c:pt>
                <c:pt idx="3832">
                  <c:v>38550</c:v>
                </c:pt>
                <c:pt idx="3833">
                  <c:v>38551</c:v>
                </c:pt>
                <c:pt idx="3834">
                  <c:v>38552</c:v>
                </c:pt>
                <c:pt idx="3835">
                  <c:v>38553</c:v>
                </c:pt>
                <c:pt idx="3836">
                  <c:v>38554</c:v>
                </c:pt>
                <c:pt idx="3837">
                  <c:v>38555</c:v>
                </c:pt>
                <c:pt idx="3838">
                  <c:v>38556</c:v>
                </c:pt>
                <c:pt idx="3839">
                  <c:v>38557</c:v>
                </c:pt>
                <c:pt idx="3840">
                  <c:v>38558</c:v>
                </c:pt>
                <c:pt idx="3841">
                  <c:v>38559</c:v>
                </c:pt>
                <c:pt idx="3842">
                  <c:v>38560</c:v>
                </c:pt>
                <c:pt idx="3843">
                  <c:v>38561</c:v>
                </c:pt>
                <c:pt idx="3844">
                  <c:v>38562</c:v>
                </c:pt>
                <c:pt idx="3845">
                  <c:v>38563</c:v>
                </c:pt>
                <c:pt idx="3846">
                  <c:v>38564</c:v>
                </c:pt>
                <c:pt idx="3847">
                  <c:v>38565</c:v>
                </c:pt>
                <c:pt idx="3848">
                  <c:v>38566</c:v>
                </c:pt>
                <c:pt idx="3849">
                  <c:v>38567</c:v>
                </c:pt>
                <c:pt idx="3850">
                  <c:v>38568</c:v>
                </c:pt>
                <c:pt idx="3851">
                  <c:v>38569</c:v>
                </c:pt>
                <c:pt idx="3852">
                  <c:v>38570</c:v>
                </c:pt>
                <c:pt idx="3853">
                  <c:v>38571</c:v>
                </c:pt>
                <c:pt idx="3854">
                  <c:v>38572</c:v>
                </c:pt>
                <c:pt idx="3855">
                  <c:v>38573</c:v>
                </c:pt>
                <c:pt idx="3856">
                  <c:v>38574</c:v>
                </c:pt>
                <c:pt idx="3857">
                  <c:v>38575</c:v>
                </c:pt>
                <c:pt idx="3858">
                  <c:v>38576</c:v>
                </c:pt>
                <c:pt idx="3859">
                  <c:v>38577</c:v>
                </c:pt>
                <c:pt idx="3860">
                  <c:v>38578</c:v>
                </c:pt>
                <c:pt idx="3861">
                  <c:v>38579</c:v>
                </c:pt>
                <c:pt idx="3862">
                  <c:v>38580</c:v>
                </c:pt>
                <c:pt idx="3863">
                  <c:v>38581</c:v>
                </c:pt>
                <c:pt idx="3864">
                  <c:v>38582</c:v>
                </c:pt>
                <c:pt idx="3865">
                  <c:v>38583</c:v>
                </c:pt>
                <c:pt idx="3866">
                  <c:v>38584</c:v>
                </c:pt>
                <c:pt idx="3867">
                  <c:v>38585</c:v>
                </c:pt>
                <c:pt idx="3868">
                  <c:v>38586</c:v>
                </c:pt>
                <c:pt idx="3869">
                  <c:v>38587</c:v>
                </c:pt>
                <c:pt idx="3870">
                  <c:v>38588</c:v>
                </c:pt>
                <c:pt idx="3871">
                  <c:v>38589</c:v>
                </c:pt>
                <c:pt idx="3872">
                  <c:v>38590</c:v>
                </c:pt>
                <c:pt idx="3873">
                  <c:v>38591</c:v>
                </c:pt>
                <c:pt idx="3874">
                  <c:v>38592</c:v>
                </c:pt>
                <c:pt idx="3875">
                  <c:v>38593</c:v>
                </c:pt>
                <c:pt idx="3876">
                  <c:v>38594</c:v>
                </c:pt>
                <c:pt idx="3877">
                  <c:v>38595</c:v>
                </c:pt>
                <c:pt idx="3878">
                  <c:v>38596</c:v>
                </c:pt>
                <c:pt idx="3879">
                  <c:v>38597</c:v>
                </c:pt>
                <c:pt idx="3880">
                  <c:v>38598</c:v>
                </c:pt>
                <c:pt idx="3881">
                  <c:v>38599</c:v>
                </c:pt>
                <c:pt idx="3882">
                  <c:v>38600</c:v>
                </c:pt>
                <c:pt idx="3883">
                  <c:v>38601</c:v>
                </c:pt>
                <c:pt idx="3884">
                  <c:v>38602</c:v>
                </c:pt>
                <c:pt idx="3885">
                  <c:v>38603</c:v>
                </c:pt>
                <c:pt idx="3886">
                  <c:v>38604</c:v>
                </c:pt>
                <c:pt idx="3887">
                  <c:v>38605</c:v>
                </c:pt>
                <c:pt idx="3888">
                  <c:v>38606</c:v>
                </c:pt>
                <c:pt idx="3889">
                  <c:v>38607</c:v>
                </c:pt>
                <c:pt idx="3890">
                  <c:v>38608</c:v>
                </c:pt>
                <c:pt idx="3891">
                  <c:v>38609</c:v>
                </c:pt>
                <c:pt idx="3892">
                  <c:v>38610</c:v>
                </c:pt>
                <c:pt idx="3893">
                  <c:v>38611</c:v>
                </c:pt>
                <c:pt idx="3894">
                  <c:v>38612</c:v>
                </c:pt>
                <c:pt idx="3895">
                  <c:v>38613</c:v>
                </c:pt>
                <c:pt idx="3896">
                  <c:v>38614</c:v>
                </c:pt>
                <c:pt idx="3897">
                  <c:v>38615</c:v>
                </c:pt>
                <c:pt idx="3898">
                  <c:v>38616</c:v>
                </c:pt>
                <c:pt idx="3899">
                  <c:v>38617</c:v>
                </c:pt>
                <c:pt idx="3900">
                  <c:v>38618</c:v>
                </c:pt>
                <c:pt idx="3901">
                  <c:v>38619</c:v>
                </c:pt>
                <c:pt idx="3902">
                  <c:v>38620</c:v>
                </c:pt>
                <c:pt idx="3903">
                  <c:v>38621</c:v>
                </c:pt>
                <c:pt idx="3904">
                  <c:v>38622</c:v>
                </c:pt>
                <c:pt idx="3905">
                  <c:v>38623</c:v>
                </c:pt>
                <c:pt idx="3906">
                  <c:v>38624</c:v>
                </c:pt>
                <c:pt idx="3907">
                  <c:v>38625</c:v>
                </c:pt>
                <c:pt idx="3908">
                  <c:v>38626</c:v>
                </c:pt>
                <c:pt idx="3909">
                  <c:v>38627</c:v>
                </c:pt>
                <c:pt idx="3910">
                  <c:v>38628</c:v>
                </c:pt>
                <c:pt idx="3911">
                  <c:v>38629</c:v>
                </c:pt>
                <c:pt idx="3912">
                  <c:v>38630</c:v>
                </c:pt>
                <c:pt idx="3913">
                  <c:v>38631</c:v>
                </c:pt>
                <c:pt idx="3914">
                  <c:v>38632</c:v>
                </c:pt>
                <c:pt idx="3915">
                  <c:v>38633</c:v>
                </c:pt>
                <c:pt idx="3916">
                  <c:v>38634</c:v>
                </c:pt>
                <c:pt idx="3917">
                  <c:v>38635</c:v>
                </c:pt>
                <c:pt idx="3918">
                  <c:v>38636</c:v>
                </c:pt>
                <c:pt idx="3919">
                  <c:v>38637</c:v>
                </c:pt>
                <c:pt idx="3920">
                  <c:v>38638</c:v>
                </c:pt>
                <c:pt idx="3921">
                  <c:v>38639</c:v>
                </c:pt>
                <c:pt idx="3922">
                  <c:v>38640</c:v>
                </c:pt>
                <c:pt idx="3923">
                  <c:v>38641</c:v>
                </c:pt>
                <c:pt idx="3924">
                  <c:v>38642</c:v>
                </c:pt>
                <c:pt idx="3925">
                  <c:v>38643</c:v>
                </c:pt>
                <c:pt idx="3926">
                  <c:v>38644</c:v>
                </c:pt>
                <c:pt idx="3927">
                  <c:v>38645</c:v>
                </c:pt>
                <c:pt idx="3928">
                  <c:v>38646</c:v>
                </c:pt>
                <c:pt idx="3929">
                  <c:v>38647</c:v>
                </c:pt>
                <c:pt idx="3930">
                  <c:v>38648</c:v>
                </c:pt>
                <c:pt idx="3931">
                  <c:v>38649</c:v>
                </c:pt>
                <c:pt idx="3932">
                  <c:v>38650</c:v>
                </c:pt>
                <c:pt idx="3933">
                  <c:v>38651</c:v>
                </c:pt>
                <c:pt idx="3934">
                  <c:v>38652</c:v>
                </c:pt>
                <c:pt idx="3935">
                  <c:v>38653</c:v>
                </c:pt>
                <c:pt idx="3936">
                  <c:v>38654</c:v>
                </c:pt>
                <c:pt idx="3937">
                  <c:v>38655</c:v>
                </c:pt>
                <c:pt idx="3938">
                  <c:v>38656</c:v>
                </c:pt>
                <c:pt idx="3939">
                  <c:v>38657</c:v>
                </c:pt>
                <c:pt idx="3940">
                  <c:v>38658</c:v>
                </c:pt>
                <c:pt idx="3941">
                  <c:v>38659</c:v>
                </c:pt>
                <c:pt idx="3942">
                  <c:v>38660</c:v>
                </c:pt>
                <c:pt idx="3943">
                  <c:v>38661</c:v>
                </c:pt>
                <c:pt idx="3944">
                  <c:v>38662</c:v>
                </c:pt>
                <c:pt idx="3945">
                  <c:v>38663</c:v>
                </c:pt>
                <c:pt idx="3946">
                  <c:v>38664</c:v>
                </c:pt>
                <c:pt idx="3947">
                  <c:v>38665</c:v>
                </c:pt>
                <c:pt idx="3948">
                  <c:v>38666</c:v>
                </c:pt>
                <c:pt idx="3949">
                  <c:v>38667</c:v>
                </c:pt>
                <c:pt idx="3950">
                  <c:v>38668</c:v>
                </c:pt>
                <c:pt idx="3951">
                  <c:v>38669</c:v>
                </c:pt>
                <c:pt idx="3952">
                  <c:v>38670</c:v>
                </c:pt>
                <c:pt idx="3953">
                  <c:v>38671</c:v>
                </c:pt>
                <c:pt idx="3954">
                  <c:v>38672</c:v>
                </c:pt>
                <c:pt idx="3955">
                  <c:v>38673</c:v>
                </c:pt>
                <c:pt idx="3956">
                  <c:v>38674</c:v>
                </c:pt>
                <c:pt idx="3957">
                  <c:v>38675</c:v>
                </c:pt>
                <c:pt idx="3958">
                  <c:v>38676</c:v>
                </c:pt>
                <c:pt idx="3959">
                  <c:v>38677</c:v>
                </c:pt>
                <c:pt idx="3960">
                  <c:v>38678</c:v>
                </c:pt>
                <c:pt idx="3961">
                  <c:v>38679</c:v>
                </c:pt>
                <c:pt idx="3962">
                  <c:v>38680</c:v>
                </c:pt>
                <c:pt idx="3963">
                  <c:v>38681</c:v>
                </c:pt>
                <c:pt idx="3964">
                  <c:v>38682</c:v>
                </c:pt>
                <c:pt idx="3965">
                  <c:v>38683</c:v>
                </c:pt>
                <c:pt idx="3966">
                  <c:v>38684</c:v>
                </c:pt>
                <c:pt idx="3967">
                  <c:v>38685</c:v>
                </c:pt>
                <c:pt idx="3968">
                  <c:v>38686</c:v>
                </c:pt>
                <c:pt idx="3969">
                  <c:v>38687</c:v>
                </c:pt>
                <c:pt idx="3970">
                  <c:v>38688</c:v>
                </c:pt>
                <c:pt idx="3971">
                  <c:v>38689</c:v>
                </c:pt>
                <c:pt idx="3972">
                  <c:v>38690</c:v>
                </c:pt>
                <c:pt idx="3973">
                  <c:v>38691</c:v>
                </c:pt>
                <c:pt idx="3974">
                  <c:v>38692</c:v>
                </c:pt>
                <c:pt idx="3975">
                  <c:v>38693</c:v>
                </c:pt>
                <c:pt idx="3976">
                  <c:v>38694</c:v>
                </c:pt>
                <c:pt idx="3977">
                  <c:v>38695</c:v>
                </c:pt>
                <c:pt idx="3978">
                  <c:v>38696</c:v>
                </c:pt>
                <c:pt idx="3979">
                  <c:v>38697</c:v>
                </c:pt>
                <c:pt idx="3980">
                  <c:v>38698</c:v>
                </c:pt>
                <c:pt idx="3981">
                  <c:v>38699</c:v>
                </c:pt>
                <c:pt idx="3982">
                  <c:v>38700</c:v>
                </c:pt>
                <c:pt idx="3983">
                  <c:v>38701</c:v>
                </c:pt>
                <c:pt idx="3984">
                  <c:v>38702</c:v>
                </c:pt>
                <c:pt idx="3985">
                  <c:v>38703</c:v>
                </c:pt>
                <c:pt idx="3986">
                  <c:v>38704</c:v>
                </c:pt>
                <c:pt idx="3987">
                  <c:v>38705</c:v>
                </c:pt>
                <c:pt idx="3988">
                  <c:v>38706</c:v>
                </c:pt>
                <c:pt idx="3989">
                  <c:v>38707</c:v>
                </c:pt>
                <c:pt idx="3990">
                  <c:v>38708</c:v>
                </c:pt>
                <c:pt idx="3991">
                  <c:v>38709</c:v>
                </c:pt>
                <c:pt idx="3992">
                  <c:v>38710</c:v>
                </c:pt>
                <c:pt idx="3993">
                  <c:v>38711</c:v>
                </c:pt>
                <c:pt idx="3994">
                  <c:v>38712</c:v>
                </c:pt>
                <c:pt idx="3995">
                  <c:v>38713</c:v>
                </c:pt>
                <c:pt idx="3996">
                  <c:v>38714</c:v>
                </c:pt>
                <c:pt idx="3997">
                  <c:v>38715</c:v>
                </c:pt>
                <c:pt idx="3998">
                  <c:v>38716</c:v>
                </c:pt>
                <c:pt idx="3999">
                  <c:v>38717</c:v>
                </c:pt>
                <c:pt idx="4000">
                  <c:v>38718</c:v>
                </c:pt>
                <c:pt idx="4001">
                  <c:v>38719</c:v>
                </c:pt>
                <c:pt idx="4002">
                  <c:v>38720</c:v>
                </c:pt>
                <c:pt idx="4003">
                  <c:v>38721</c:v>
                </c:pt>
                <c:pt idx="4004">
                  <c:v>38722</c:v>
                </c:pt>
                <c:pt idx="4005">
                  <c:v>38723</c:v>
                </c:pt>
                <c:pt idx="4006">
                  <c:v>38724</c:v>
                </c:pt>
                <c:pt idx="4007">
                  <c:v>38725</c:v>
                </c:pt>
                <c:pt idx="4008">
                  <c:v>38726</c:v>
                </c:pt>
                <c:pt idx="4009">
                  <c:v>38727</c:v>
                </c:pt>
                <c:pt idx="4010">
                  <c:v>38728</c:v>
                </c:pt>
                <c:pt idx="4011">
                  <c:v>38729</c:v>
                </c:pt>
                <c:pt idx="4012">
                  <c:v>38730</c:v>
                </c:pt>
                <c:pt idx="4013">
                  <c:v>38731</c:v>
                </c:pt>
                <c:pt idx="4014">
                  <c:v>38732</c:v>
                </c:pt>
                <c:pt idx="4015">
                  <c:v>38733</c:v>
                </c:pt>
                <c:pt idx="4016">
                  <c:v>38734</c:v>
                </c:pt>
                <c:pt idx="4017">
                  <c:v>38735</c:v>
                </c:pt>
                <c:pt idx="4018">
                  <c:v>38736</c:v>
                </c:pt>
                <c:pt idx="4019">
                  <c:v>38737</c:v>
                </c:pt>
                <c:pt idx="4020">
                  <c:v>38738</c:v>
                </c:pt>
                <c:pt idx="4021">
                  <c:v>38739</c:v>
                </c:pt>
                <c:pt idx="4022">
                  <c:v>38740</c:v>
                </c:pt>
                <c:pt idx="4023">
                  <c:v>38741</c:v>
                </c:pt>
                <c:pt idx="4024">
                  <c:v>38742</c:v>
                </c:pt>
                <c:pt idx="4025">
                  <c:v>38743</c:v>
                </c:pt>
                <c:pt idx="4026">
                  <c:v>38744</c:v>
                </c:pt>
                <c:pt idx="4027">
                  <c:v>38745</c:v>
                </c:pt>
                <c:pt idx="4028">
                  <c:v>38746</c:v>
                </c:pt>
                <c:pt idx="4029">
                  <c:v>38747</c:v>
                </c:pt>
                <c:pt idx="4030">
                  <c:v>38748</c:v>
                </c:pt>
                <c:pt idx="4031">
                  <c:v>38749</c:v>
                </c:pt>
                <c:pt idx="4032">
                  <c:v>38750</c:v>
                </c:pt>
                <c:pt idx="4033">
                  <c:v>38751</c:v>
                </c:pt>
                <c:pt idx="4034">
                  <c:v>38752</c:v>
                </c:pt>
                <c:pt idx="4035">
                  <c:v>38753</c:v>
                </c:pt>
                <c:pt idx="4036">
                  <c:v>38754</c:v>
                </c:pt>
                <c:pt idx="4037">
                  <c:v>38755</c:v>
                </c:pt>
                <c:pt idx="4038">
                  <c:v>38756</c:v>
                </c:pt>
                <c:pt idx="4039">
                  <c:v>38757</c:v>
                </c:pt>
                <c:pt idx="4040">
                  <c:v>38758</c:v>
                </c:pt>
                <c:pt idx="4041">
                  <c:v>38759</c:v>
                </c:pt>
                <c:pt idx="4042">
                  <c:v>38760</c:v>
                </c:pt>
                <c:pt idx="4043">
                  <c:v>38761</c:v>
                </c:pt>
                <c:pt idx="4044">
                  <c:v>38762</c:v>
                </c:pt>
                <c:pt idx="4045">
                  <c:v>38763</c:v>
                </c:pt>
                <c:pt idx="4046">
                  <c:v>38764</c:v>
                </c:pt>
                <c:pt idx="4047">
                  <c:v>38765</c:v>
                </c:pt>
                <c:pt idx="4048">
                  <c:v>38766</c:v>
                </c:pt>
                <c:pt idx="4049">
                  <c:v>38767</c:v>
                </c:pt>
                <c:pt idx="4050">
                  <c:v>38768</c:v>
                </c:pt>
                <c:pt idx="4051">
                  <c:v>38769</c:v>
                </c:pt>
                <c:pt idx="4052">
                  <c:v>38770</c:v>
                </c:pt>
                <c:pt idx="4053">
                  <c:v>38771</c:v>
                </c:pt>
                <c:pt idx="4054">
                  <c:v>38772</c:v>
                </c:pt>
                <c:pt idx="4055">
                  <c:v>38773</c:v>
                </c:pt>
                <c:pt idx="4056">
                  <c:v>38774</c:v>
                </c:pt>
                <c:pt idx="4057">
                  <c:v>38775</c:v>
                </c:pt>
                <c:pt idx="4058">
                  <c:v>38776</c:v>
                </c:pt>
                <c:pt idx="4059">
                  <c:v>38777</c:v>
                </c:pt>
                <c:pt idx="4060">
                  <c:v>38778</c:v>
                </c:pt>
                <c:pt idx="4061">
                  <c:v>38779</c:v>
                </c:pt>
                <c:pt idx="4062">
                  <c:v>38780</c:v>
                </c:pt>
                <c:pt idx="4063">
                  <c:v>38781</c:v>
                </c:pt>
                <c:pt idx="4064">
                  <c:v>38782</c:v>
                </c:pt>
                <c:pt idx="4065">
                  <c:v>38783</c:v>
                </c:pt>
                <c:pt idx="4066">
                  <c:v>38784</c:v>
                </c:pt>
                <c:pt idx="4067">
                  <c:v>38785</c:v>
                </c:pt>
                <c:pt idx="4068">
                  <c:v>38786</c:v>
                </c:pt>
                <c:pt idx="4069">
                  <c:v>38787</c:v>
                </c:pt>
                <c:pt idx="4070">
                  <c:v>38788</c:v>
                </c:pt>
                <c:pt idx="4071">
                  <c:v>38789</c:v>
                </c:pt>
                <c:pt idx="4072">
                  <c:v>38790</c:v>
                </c:pt>
                <c:pt idx="4073">
                  <c:v>38791</c:v>
                </c:pt>
                <c:pt idx="4074">
                  <c:v>38792</c:v>
                </c:pt>
                <c:pt idx="4075">
                  <c:v>38793</c:v>
                </c:pt>
                <c:pt idx="4076">
                  <c:v>38794</c:v>
                </c:pt>
                <c:pt idx="4077">
                  <c:v>38795</c:v>
                </c:pt>
                <c:pt idx="4078">
                  <c:v>38796</c:v>
                </c:pt>
                <c:pt idx="4079">
                  <c:v>38797</c:v>
                </c:pt>
                <c:pt idx="4080">
                  <c:v>38798</c:v>
                </c:pt>
                <c:pt idx="4081">
                  <c:v>38799</c:v>
                </c:pt>
                <c:pt idx="4082">
                  <c:v>38800</c:v>
                </c:pt>
                <c:pt idx="4083">
                  <c:v>38801</c:v>
                </c:pt>
                <c:pt idx="4084">
                  <c:v>38802</c:v>
                </c:pt>
                <c:pt idx="4085">
                  <c:v>38803</c:v>
                </c:pt>
                <c:pt idx="4086">
                  <c:v>38804</c:v>
                </c:pt>
                <c:pt idx="4087">
                  <c:v>38805</c:v>
                </c:pt>
                <c:pt idx="4088">
                  <c:v>38806</c:v>
                </c:pt>
                <c:pt idx="4089">
                  <c:v>38807</c:v>
                </c:pt>
                <c:pt idx="4090">
                  <c:v>38808</c:v>
                </c:pt>
                <c:pt idx="4091">
                  <c:v>38809</c:v>
                </c:pt>
                <c:pt idx="4092">
                  <c:v>38810</c:v>
                </c:pt>
                <c:pt idx="4093">
                  <c:v>38811</c:v>
                </c:pt>
                <c:pt idx="4094">
                  <c:v>38812</c:v>
                </c:pt>
                <c:pt idx="4095">
                  <c:v>38813</c:v>
                </c:pt>
                <c:pt idx="4096">
                  <c:v>38814</c:v>
                </c:pt>
                <c:pt idx="4097">
                  <c:v>38815</c:v>
                </c:pt>
                <c:pt idx="4098">
                  <c:v>38816</c:v>
                </c:pt>
                <c:pt idx="4099">
                  <c:v>38817</c:v>
                </c:pt>
                <c:pt idx="4100">
                  <c:v>38818</c:v>
                </c:pt>
                <c:pt idx="4101">
                  <c:v>38819</c:v>
                </c:pt>
                <c:pt idx="4102">
                  <c:v>38820</c:v>
                </c:pt>
                <c:pt idx="4103">
                  <c:v>38821</c:v>
                </c:pt>
                <c:pt idx="4104">
                  <c:v>38822</c:v>
                </c:pt>
                <c:pt idx="4105">
                  <c:v>38823</c:v>
                </c:pt>
                <c:pt idx="4106">
                  <c:v>38824</c:v>
                </c:pt>
                <c:pt idx="4107">
                  <c:v>38825</c:v>
                </c:pt>
                <c:pt idx="4108">
                  <c:v>38826</c:v>
                </c:pt>
                <c:pt idx="4109">
                  <c:v>38827</c:v>
                </c:pt>
                <c:pt idx="4110">
                  <c:v>38828</c:v>
                </c:pt>
                <c:pt idx="4111">
                  <c:v>38829</c:v>
                </c:pt>
                <c:pt idx="4112">
                  <c:v>38830</c:v>
                </c:pt>
                <c:pt idx="4113">
                  <c:v>38831</c:v>
                </c:pt>
                <c:pt idx="4114">
                  <c:v>38832</c:v>
                </c:pt>
                <c:pt idx="4115">
                  <c:v>38833</c:v>
                </c:pt>
                <c:pt idx="4116">
                  <c:v>38834</c:v>
                </c:pt>
                <c:pt idx="4117">
                  <c:v>38835</c:v>
                </c:pt>
                <c:pt idx="4118">
                  <c:v>38836</c:v>
                </c:pt>
                <c:pt idx="4119">
                  <c:v>38837</c:v>
                </c:pt>
                <c:pt idx="4120">
                  <c:v>38838</c:v>
                </c:pt>
                <c:pt idx="4121">
                  <c:v>38839</c:v>
                </c:pt>
                <c:pt idx="4122">
                  <c:v>38840</c:v>
                </c:pt>
                <c:pt idx="4123">
                  <c:v>38841</c:v>
                </c:pt>
                <c:pt idx="4124">
                  <c:v>38842</c:v>
                </c:pt>
                <c:pt idx="4125">
                  <c:v>38843</c:v>
                </c:pt>
                <c:pt idx="4126">
                  <c:v>38844</c:v>
                </c:pt>
                <c:pt idx="4127">
                  <c:v>38845</c:v>
                </c:pt>
                <c:pt idx="4128">
                  <c:v>38846</c:v>
                </c:pt>
                <c:pt idx="4129">
                  <c:v>38847</c:v>
                </c:pt>
                <c:pt idx="4130">
                  <c:v>38848</c:v>
                </c:pt>
                <c:pt idx="4131">
                  <c:v>38849</c:v>
                </c:pt>
                <c:pt idx="4132">
                  <c:v>38850</c:v>
                </c:pt>
                <c:pt idx="4133">
                  <c:v>38851</c:v>
                </c:pt>
                <c:pt idx="4134">
                  <c:v>38852</c:v>
                </c:pt>
                <c:pt idx="4135">
                  <c:v>38853</c:v>
                </c:pt>
                <c:pt idx="4136">
                  <c:v>38854</c:v>
                </c:pt>
                <c:pt idx="4137">
                  <c:v>38855</c:v>
                </c:pt>
                <c:pt idx="4138">
                  <c:v>38856</c:v>
                </c:pt>
                <c:pt idx="4139">
                  <c:v>38857</c:v>
                </c:pt>
                <c:pt idx="4140">
                  <c:v>38858</c:v>
                </c:pt>
                <c:pt idx="4141">
                  <c:v>38859</c:v>
                </c:pt>
                <c:pt idx="4142">
                  <c:v>38860</c:v>
                </c:pt>
                <c:pt idx="4143">
                  <c:v>38861</c:v>
                </c:pt>
                <c:pt idx="4144">
                  <c:v>38862</c:v>
                </c:pt>
                <c:pt idx="4145">
                  <c:v>38863</c:v>
                </c:pt>
                <c:pt idx="4146">
                  <c:v>38864</c:v>
                </c:pt>
                <c:pt idx="4147">
                  <c:v>38865</c:v>
                </c:pt>
                <c:pt idx="4148">
                  <c:v>38866</c:v>
                </c:pt>
                <c:pt idx="4149">
                  <c:v>38867</c:v>
                </c:pt>
                <c:pt idx="4150">
                  <c:v>38868</c:v>
                </c:pt>
                <c:pt idx="4151">
                  <c:v>38869</c:v>
                </c:pt>
                <c:pt idx="4152">
                  <c:v>38870</c:v>
                </c:pt>
                <c:pt idx="4153">
                  <c:v>38871</c:v>
                </c:pt>
                <c:pt idx="4154">
                  <c:v>38872</c:v>
                </c:pt>
                <c:pt idx="4155">
                  <c:v>38873</c:v>
                </c:pt>
                <c:pt idx="4156">
                  <c:v>38874</c:v>
                </c:pt>
                <c:pt idx="4157">
                  <c:v>38875</c:v>
                </c:pt>
                <c:pt idx="4158">
                  <c:v>38876</c:v>
                </c:pt>
                <c:pt idx="4159">
                  <c:v>38877</c:v>
                </c:pt>
                <c:pt idx="4160">
                  <c:v>38878</c:v>
                </c:pt>
                <c:pt idx="4161">
                  <c:v>38879</c:v>
                </c:pt>
                <c:pt idx="4162">
                  <c:v>38880</c:v>
                </c:pt>
                <c:pt idx="4163">
                  <c:v>38881</c:v>
                </c:pt>
                <c:pt idx="4164">
                  <c:v>38882</c:v>
                </c:pt>
                <c:pt idx="4165">
                  <c:v>38883</c:v>
                </c:pt>
                <c:pt idx="4166">
                  <c:v>38884</c:v>
                </c:pt>
                <c:pt idx="4167">
                  <c:v>38885</c:v>
                </c:pt>
                <c:pt idx="4168">
                  <c:v>38886</c:v>
                </c:pt>
                <c:pt idx="4169">
                  <c:v>38887</c:v>
                </c:pt>
                <c:pt idx="4170">
                  <c:v>38888</c:v>
                </c:pt>
                <c:pt idx="4171">
                  <c:v>38889</c:v>
                </c:pt>
                <c:pt idx="4172">
                  <c:v>38890</c:v>
                </c:pt>
                <c:pt idx="4173">
                  <c:v>38891</c:v>
                </c:pt>
                <c:pt idx="4174">
                  <c:v>38892</c:v>
                </c:pt>
                <c:pt idx="4175">
                  <c:v>38893</c:v>
                </c:pt>
                <c:pt idx="4176">
                  <c:v>38894</c:v>
                </c:pt>
                <c:pt idx="4177">
                  <c:v>38895</c:v>
                </c:pt>
                <c:pt idx="4178">
                  <c:v>38896</c:v>
                </c:pt>
                <c:pt idx="4179">
                  <c:v>38897</c:v>
                </c:pt>
                <c:pt idx="4180">
                  <c:v>38898</c:v>
                </c:pt>
                <c:pt idx="4181">
                  <c:v>38899</c:v>
                </c:pt>
                <c:pt idx="4182">
                  <c:v>38900</c:v>
                </c:pt>
                <c:pt idx="4183">
                  <c:v>38901</c:v>
                </c:pt>
                <c:pt idx="4184">
                  <c:v>38902</c:v>
                </c:pt>
                <c:pt idx="4185">
                  <c:v>38903</c:v>
                </c:pt>
                <c:pt idx="4186">
                  <c:v>38904</c:v>
                </c:pt>
                <c:pt idx="4187">
                  <c:v>38905</c:v>
                </c:pt>
                <c:pt idx="4188">
                  <c:v>38906</c:v>
                </c:pt>
                <c:pt idx="4189">
                  <c:v>38907</c:v>
                </c:pt>
                <c:pt idx="4190">
                  <c:v>38908</c:v>
                </c:pt>
                <c:pt idx="4191">
                  <c:v>38909</c:v>
                </c:pt>
                <c:pt idx="4192">
                  <c:v>38910</c:v>
                </c:pt>
                <c:pt idx="4193">
                  <c:v>38911</c:v>
                </c:pt>
                <c:pt idx="4194">
                  <c:v>38912</c:v>
                </c:pt>
                <c:pt idx="4195">
                  <c:v>38913</c:v>
                </c:pt>
                <c:pt idx="4196">
                  <c:v>38914</c:v>
                </c:pt>
                <c:pt idx="4197">
                  <c:v>38915</c:v>
                </c:pt>
                <c:pt idx="4198">
                  <c:v>38916</c:v>
                </c:pt>
                <c:pt idx="4199">
                  <c:v>38917</c:v>
                </c:pt>
                <c:pt idx="4200">
                  <c:v>38918</c:v>
                </c:pt>
                <c:pt idx="4201">
                  <c:v>38919</c:v>
                </c:pt>
                <c:pt idx="4202">
                  <c:v>38920</c:v>
                </c:pt>
                <c:pt idx="4203">
                  <c:v>38921</c:v>
                </c:pt>
                <c:pt idx="4204">
                  <c:v>38922</c:v>
                </c:pt>
                <c:pt idx="4205">
                  <c:v>38923</c:v>
                </c:pt>
                <c:pt idx="4206">
                  <c:v>38924</c:v>
                </c:pt>
                <c:pt idx="4207">
                  <c:v>38925</c:v>
                </c:pt>
                <c:pt idx="4208">
                  <c:v>38926</c:v>
                </c:pt>
                <c:pt idx="4209">
                  <c:v>38927</c:v>
                </c:pt>
                <c:pt idx="4210">
                  <c:v>38928</c:v>
                </c:pt>
                <c:pt idx="4211">
                  <c:v>38929</c:v>
                </c:pt>
                <c:pt idx="4212">
                  <c:v>38930</c:v>
                </c:pt>
                <c:pt idx="4213">
                  <c:v>38931</c:v>
                </c:pt>
                <c:pt idx="4214">
                  <c:v>38932</c:v>
                </c:pt>
                <c:pt idx="4215">
                  <c:v>38933</c:v>
                </c:pt>
                <c:pt idx="4216">
                  <c:v>38934</c:v>
                </c:pt>
                <c:pt idx="4217">
                  <c:v>38935</c:v>
                </c:pt>
                <c:pt idx="4218">
                  <c:v>38936</c:v>
                </c:pt>
                <c:pt idx="4219">
                  <c:v>38937</c:v>
                </c:pt>
                <c:pt idx="4220">
                  <c:v>38938</c:v>
                </c:pt>
                <c:pt idx="4221">
                  <c:v>38939</c:v>
                </c:pt>
                <c:pt idx="4222">
                  <c:v>38940</c:v>
                </c:pt>
                <c:pt idx="4223">
                  <c:v>38941</c:v>
                </c:pt>
                <c:pt idx="4224">
                  <c:v>38942</c:v>
                </c:pt>
                <c:pt idx="4225">
                  <c:v>38943</c:v>
                </c:pt>
                <c:pt idx="4226">
                  <c:v>38944</c:v>
                </c:pt>
                <c:pt idx="4227">
                  <c:v>38945</c:v>
                </c:pt>
                <c:pt idx="4228">
                  <c:v>38946</c:v>
                </c:pt>
                <c:pt idx="4229">
                  <c:v>38947</c:v>
                </c:pt>
                <c:pt idx="4230">
                  <c:v>38948</c:v>
                </c:pt>
                <c:pt idx="4231">
                  <c:v>38949</c:v>
                </c:pt>
                <c:pt idx="4232">
                  <c:v>38950</c:v>
                </c:pt>
                <c:pt idx="4233">
                  <c:v>38951</c:v>
                </c:pt>
                <c:pt idx="4234">
                  <c:v>38952</c:v>
                </c:pt>
                <c:pt idx="4235">
                  <c:v>38953</c:v>
                </c:pt>
                <c:pt idx="4236">
                  <c:v>38954</c:v>
                </c:pt>
                <c:pt idx="4237">
                  <c:v>38955</c:v>
                </c:pt>
                <c:pt idx="4238">
                  <c:v>38956</c:v>
                </c:pt>
                <c:pt idx="4239">
                  <c:v>38957</c:v>
                </c:pt>
                <c:pt idx="4240">
                  <c:v>38958</c:v>
                </c:pt>
                <c:pt idx="4241">
                  <c:v>38959</c:v>
                </c:pt>
                <c:pt idx="4242">
                  <c:v>38960</c:v>
                </c:pt>
                <c:pt idx="4243">
                  <c:v>38961</c:v>
                </c:pt>
                <c:pt idx="4244">
                  <c:v>38962</c:v>
                </c:pt>
                <c:pt idx="4245">
                  <c:v>38963</c:v>
                </c:pt>
                <c:pt idx="4246">
                  <c:v>38964</c:v>
                </c:pt>
                <c:pt idx="4247">
                  <c:v>38965</c:v>
                </c:pt>
                <c:pt idx="4248">
                  <c:v>38966</c:v>
                </c:pt>
                <c:pt idx="4249">
                  <c:v>38967</c:v>
                </c:pt>
                <c:pt idx="4250">
                  <c:v>38968</c:v>
                </c:pt>
                <c:pt idx="4251">
                  <c:v>38969</c:v>
                </c:pt>
                <c:pt idx="4252">
                  <c:v>38970</c:v>
                </c:pt>
                <c:pt idx="4253">
                  <c:v>38971</c:v>
                </c:pt>
                <c:pt idx="4254">
                  <c:v>38972</c:v>
                </c:pt>
                <c:pt idx="4255">
                  <c:v>38973</c:v>
                </c:pt>
                <c:pt idx="4256">
                  <c:v>38974</c:v>
                </c:pt>
                <c:pt idx="4257">
                  <c:v>38975</c:v>
                </c:pt>
                <c:pt idx="4258">
                  <c:v>38976</c:v>
                </c:pt>
                <c:pt idx="4259">
                  <c:v>38977</c:v>
                </c:pt>
                <c:pt idx="4260">
                  <c:v>38978</c:v>
                </c:pt>
                <c:pt idx="4261">
                  <c:v>38979</c:v>
                </c:pt>
                <c:pt idx="4262">
                  <c:v>38980</c:v>
                </c:pt>
                <c:pt idx="4263">
                  <c:v>38981</c:v>
                </c:pt>
                <c:pt idx="4264">
                  <c:v>38982</c:v>
                </c:pt>
                <c:pt idx="4265">
                  <c:v>38983</c:v>
                </c:pt>
                <c:pt idx="4266">
                  <c:v>38984</c:v>
                </c:pt>
                <c:pt idx="4267">
                  <c:v>38985</c:v>
                </c:pt>
                <c:pt idx="4268">
                  <c:v>38986</c:v>
                </c:pt>
                <c:pt idx="4269">
                  <c:v>38987</c:v>
                </c:pt>
                <c:pt idx="4270">
                  <c:v>38988</c:v>
                </c:pt>
                <c:pt idx="4271">
                  <c:v>38989</c:v>
                </c:pt>
                <c:pt idx="4272">
                  <c:v>38990</c:v>
                </c:pt>
                <c:pt idx="4273">
                  <c:v>38991</c:v>
                </c:pt>
                <c:pt idx="4274">
                  <c:v>38992</c:v>
                </c:pt>
                <c:pt idx="4275">
                  <c:v>38993</c:v>
                </c:pt>
                <c:pt idx="4276">
                  <c:v>38994</c:v>
                </c:pt>
                <c:pt idx="4277">
                  <c:v>38995</c:v>
                </c:pt>
                <c:pt idx="4278">
                  <c:v>38996</c:v>
                </c:pt>
                <c:pt idx="4279">
                  <c:v>38997</c:v>
                </c:pt>
                <c:pt idx="4280">
                  <c:v>38998</c:v>
                </c:pt>
                <c:pt idx="4281">
                  <c:v>38999</c:v>
                </c:pt>
                <c:pt idx="4282">
                  <c:v>39000</c:v>
                </c:pt>
                <c:pt idx="4283">
                  <c:v>39001</c:v>
                </c:pt>
                <c:pt idx="4284">
                  <c:v>39002</c:v>
                </c:pt>
                <c:pt idx="4285">
                  <c:v>39003</c:v>
                </c:pt>
                <c:pt idx="4286">
                  <c:v>39004</c:v>
                </c:pt>
                <c:pt idx="4287">
                  <c:v>39005</c:v>
                </c:pt>
                <c:pt idx="4288">
                  <c:v>39006</c:v>
                </c:pt>
                <c:pt idx="4289">
                  <c:v>39007</c:v>
                </c:pt>
                <c:pt idx="4290">
                  <c:v>39008</c:v>
                </c:pt>
                <c:pt idx="4291">
                  <c:v>39009</c:v>
                </c:pt>
                <c:pt idx="4292">
                  <c:v>39010</c:v>
                </c:pt>
                <c:pt idx="4293">
                  <c:v>39011</c:v>
                </c:pt>
                <c:pt idx="4294">
                  <c:v>39012</c:v>
                </c:pt>
                <c:pt idx="4295">
                  <c:v>39013</c:v>
                </c:pt>
                <c:pt idx="4296">
                  <c:v>39014</c:v>
                </c:pt>
                <c:pt idx="4297">
                  <c:v>39015</c:v>
                </c:pt>
                <c:pt idx="4298">
                  <c:v>39016</c:v>
                </c:pt>
                <c:pt idx="4299">
                  <c:v>39017</c:v>
                </c:pt>
                <c:pt idx="4300">
                  <c:v>39018</c:v>
                </c:pt>
                <c:pt idx="4301">
                  <c:v>39019</c:v>
                </c:pt>
                <c:pt idx="4302">
                  <c:v>39020</c:v>
                </c:pt>
                <c:pt idx="4303">
                  <c:v>39021</c:v>
                </c:pt>
                <c:pt idx="4304">
                  <c:v>39022</c:v>
                </c:pt>
                <c:pt idx="4305">
                  <c:v>39023</c:v>
                </c:pt>
                <c:pt idx="4306">
                  <c:v>39024</c:v>
                </c:pt>
                <c:pt idx="4307">
                  <c:v>39025</c:v>
                </c:pt>
                <c:pt idx="4308">
                  <c:v>39026</c:v>
                </c:pt>
                <c:pt idx="4309">
                  <c:v>39027</c:v>
                </c:pt>
                <c:pt idx="4310">
                  <c:v>39028</c:v>
                </c:pt>
                <c:pt idx="4311">
                  <c:v>39029</c:v>
                </c:pt>
                <c:pt idx="4312">
                  <c:v>39030</c:v>
                </c:pt>
                <c:pt idx="4313">
                  <c:v>39031</c:v>
                </c:pt>
                <c:pt idx="4314">
                  <c:v>39032</c:v>
                </c:pt>
                <c:pt idx="4315">
                  <c:v>39033</c:v>
                </c:pt>
                <c:pt idx="4316">
                  <c:v>39034</c:v>
                </c:pt>
                <c:pt idx="4317">
                  <c:v>39035</c:v>
                </c:pt>
                <c:pt idx="4318">
                  <c:v>39036</c:v>
                </c:pt>
                <c:pt idx="4319">
                  <c:v>39037</c:v>
                </c:pt>
                <c:pt idx="4320">
                  <c:v>39038</c:v>
                </c:pt>
                <c:pt idx="4321">
                  <c:v>39039</c:v>
                </c:pt>
                <c:pt idx="4322">
                  <c:v>39040</c:v>
                </c:pt>
                <c:pt idx="4323">
                  <c:v>39041</c:v>
                </c:pt>
                <c:pt idx="4324">
                  <c:v>39042</c:v>
                </c:pt>
                <c:pt idx="4325">
                  <c:v>39043</c:v>
                </c:pt>
                <c:pt idx="4326">
                  <c:v>39044</c:v>
                </c:pt>
                <c:pt idx="4327">
                  <c:v>39045</c:v>
                </c:pt>
                <c:pt idx="4328">
                  <c:v>39046</c:v>
                </c:pt>
                <c:pt idx="4329">
                  <c:v>39047</c:v>
                </c:pt>
                <c:pt idx="4330">
                  <c:v>39048</c:v>
                </c:pt>
                <c:pt idx="4331">
                  <c:v>39049</c:v>
                </c:pt>
                <c:pt idx="4332">
                  <c:v>39050</c:v>
                </c:pt>
                <c:pt idx="4333">
                  <c:v>39051</c:v>
                </c:pt>
                <c:pt idx="4334">
                  <c:v>39052</c:v>
                </c:pt>
                <c:pt idx="4335">
                  <c:v>39053</c:v>
                </c:pt>
                <c:pt idx="4336">
                  <c:v>39054</c:v>
                </c:pt>
                <c:pt idx="4337">
                  <c:v>39055</c:v>
                </c:pt>
                <c:pt idx="4338">
                  <c:v>39056</c:v>
                </c:pt>
                <c:pt idx="4339">
                  <c:v>39057</c:v>
                </c:pt>
                <c:pt idx="4340">
                  <c:v>39058</c:v>
                </c:pt>
                <c:pt idx="4341">
                  <c:v>39059</c:v>
                </c:pt>
                <c:pt idx="4342">
                  <c:v>39060</c:v>
                </c:pt>
                <c:pt idx="4343">
                  <c:v>39061</c:v>
                </c:pt>
                <c:pt idx="4344">
                  <c:v>39062</c:v>
                </c:pt>
                <c:pt idx="4345">
                  <c:v>39063</c:v>
                </c:pt>
                <c:pt idx="4346">
                  <c:v>39064</c:v>
                </c:pt>
                <c:pt idx="4347">
                  <c:v>39065</c:v>
                </c:pt>
                <c:pt idx="4348">
                  <c:v>39066</c:v>
                </c:pt>
                <c:pt idx="4349">
                  <c:v>39067</c:v>
                </c:pt>
                <c:pt idx="4350">
                  <c:v>39068</c:v>
                </c:pt>
                <c:pt idx="4351">
                  <c:v>39069</c:v>
                </c:pt>
                <c:pt idx="4352">
                  <c:v>39070</c:v>
                </c:pt>
                <c:pt idx="4353">
                  <c:v>39071</c:v>
                </c:pt>
                <c:pt idx="4354">
                  <c:v>39072</c:v>
                </c:pt>
                <c:pt idx="4355">
                  <c:v>39073</c:v>
                </c:pt>
                <c:pt idx="4356">
                  <c:v>39074</c:v>
                </c:pt>
                <c:pt idx="4357">
                  <c:v>39075</c:v>
                </c:pt>
                <c:pt idx="4358">
                  <c:v>39076</c:v>
                </c:pt>
                <c:pt idx="4359">
                  <c:v>39077</c:v>
                </c:pt>
                <c:pt idx="4360">
                  <c:v>39078</c:v>
                </c:pt>
                <c:pt idx="4361">
                  <c:v>39079</c:v>
                </c:pt>
                <c:pt idx="4362">
                  <c:v>39080</c:v>
                </c:pt>
                <c:pt idx="4363">
                  <c:v>39081</c:v>
                </c:pt>
                <c:pt idx="4364">
                  <c:v>39082</c:v>
                </c:pt>
                <c:pt idx="4365">
                  <c:v>39083</c:v>
                </c:pt>
                <c:pt idx="4366">
                  <c:v>39084</c:v>
                </c:pt>
                <c:pt idx="4367">
                  <c:v>39085</c:v>
                </c:pt>
                <c:pt idx="4368">
                  <c:v>39086</c:v>
                </c:pt>
                <c:pt idx="4369">
                  <c:v>39087</c:v>
                </c:pt>
                <c:pt idx="4370">
                  <c:v>39088</c:v>
                </c:pt>
                <c:pt idx="4371">
                  <c:v>39089</c:v>
                </c:pt>
                <c:pt idx="4372">
                  <c:v>39090</c:v>
                </c:pt>
                <c:pt idx="4373">
                  <c:v>39091</c:v>
                </c:pt>
                <c:pt idx="4374">
                  <c:v>39092</c:v>
                </c:pt>
                <c:pt idx="4375">
                  <c:v>39093</c:v>
                </c:pt>
                <c:pt idx="4376">
                  <c:v>39094</c:v>
                </c:pt>
                <c:pt idx="4377">
                  <c:v>39095</c:v>
                </c:pt>
                <c:pt idx="4378">
                  <c:v>39096</c:v>
                </c:pt>
                <c:pt idx="4379">
                  <c:v>39097</c:v>
                </c:pt>
                <c:pt idx="4380">
                  <c:v>39098</c:v>
                </c:pt>
                <c:pt idx="4381">
                  <c:v>39099</c:v>
                </c:pt>
                <c:pt idx="4382">
                  <c:v>39100</c:v>
                </c:pt>
                <c:pt idx="4383">
                  <c:v>39101</c:v>
                </c:pt>
                <c:pt idx="4384">
                  <c:v>39102</c:v>
                </c:pt>
                <c:pt idx="4385">
                  <c:v>39103</c:v>
                </c:pt>
                <c:pt idx="4386">
                  <c:v>39104</c:v>
                </c:pt>
                <c:pt idx="4387">
                  <c:v>39105</c:v>
                </c:pt>
                <c:pt idx="4388">
                  <c:v>39106</c:v>
                </c:pt>
                <c:pt idx="4389">
                  <c:v>39107</c:v>
                </c:pt>
                <c:pt idx="4390">
                  <c:v>39108</c:v>
                </c:pt>
                <c:pt idx="4391">
                  <c:v>39109</c:v>
                </c:pt>
                <c:pt idx="4392">
                  <c:v>39110</c:v>
                </c:pt>
                <c:pt idx="4393">
                  <c:v>39111</c:v>
                </c:pt>
                <c:pt idx="4394">
                  <c:v>39112</c:v>
                </c:pt>
                <c:pt idx="4395">
                  <c:v>39113</c:v>
                </c:pt>
                <c:pt idx="4396">
                  <c:v>39114</c:v>
                </c:pt>
                <c:pt idx="4397">
                  <c:v>39115</c:v>
                </c:pt>
                <c:pt idx="4398">
                  <c:v>39116</c:v>
                </c:pt>
                <c:pt idx="4399">
                  <c:v>39117</c:v>
                </c:pt>
                <c:pt idx="4400">
                  <c:v>39118</c:v>
                </c:pt>
                <c:pt idx="4401">
                  <c:v>39119</c:v>
                </c:pt>
                <c:pt idx="4402">
                  <c:v>39120</c:v>
                </c:pt>
                <c:pt idx="4403">
                  <c:v>39121</c:v>
                </c:pt>
                <c:pt idx="4404">
                  <c:v>39122</c:v>
                </c:pt>
                <c:pt idx="4405">
                  <c:v>39123</c:v>
                </c:pt>
                <c:pt idx="4406">
                  <c:v>39124</c:v>
                </c:pt>
                <c:pt idx="4407">
                  <c:v>39125</c:v>
                </c:pt>
                <c:pt idx="4408">
                  <c:v>39126</c:v>
                </c:pt>
                <c:pt idx="4409">
                  <c:v>39127</c:v>
                </c:pt>
                <c:pt idx="4410">
                  <c:v>39128</c:v>
                </c:pt>
                <c:pt idx="4411">
                  <c:v>39129</c:v>
                </c:pt>
                <c:pt idx="4412">
                  <c:v>39130</c:v>
                </c:pt>
                <c:pt idx="4413">
                  <c:v>39131</c:v>
                </c:pt>
                <c:pt idx="4414">
                  <c:v>39132</c:v>
                </c:pt>
                <c:pt idx="4415">
                  <c:v>39133</c:v>
                </c:pt>
                <c:pt idx="4416">
                  <c:v>39134</c:v>
                </c:pt>
                <c:pt idx="4417">
                  <c:v>39135</c:v>
                </c:pt>
                <c:pt idx="4418">
                  <c:v>39136</c:v>
                </c:pt>
                <c:pt idx="4419">
                  <c:v>39137</c:v>
                </c:pt>
                <c:pt idx="4420">
                  <c:v>39138</c:v>
                </c:pt>
                <c:pt idx="4421">
                  <c:v>39139</c:v>
                </c:pt>
                <c:pt idx="4422">
                  <c:v>39140</c:v>
                </c:pt>
                <c:pt idx="4423">
                  <c:v>39141</c:v>
                </c:pt>
                <c:pt idx="4424">
                  <c:v>39142</c:v>
                </c:pt>
                <c:pt idx="4425">
                  <c:v>39143</c:v>
                </c:pt>
                <c:pt idx="4426">
                  <c:v>39144</c:v>
                </c:pt>
                <c:pt idx="4427">
                  <c:v>39145</c:v>
                </c:pt>
                <c:pt idx="4428">
                  <c:v>39146</c:v>
                </c:pt>
                <c:pt idx="4429">
                  <c:v>39147</c:v>
                </c:pt>
                <c:pt idx="4430">
                  <c:v>39148</c:v>
                </c:pt>
                <c:pt idx="4431">
                  <c:v>39149</c:v>
                </c:pt>
                <c:pt idx="4432">
                  <c:v>39150</c:v>
                </c:pt>
                <c:pt idx="4433">
                  <c:v>39151</c:v>
                </c:pt>
                <c:pt idx="4434">
                  <c:v>39152</c:v>
                </c:pt>
                <c:pt idx="4435">
                  <c:v>39153</c:v>
                </c:pt>
                <c:pt idx="4436">
                  <c:v>39154</c:v>
                </c:pt>
                <c:pt idx="4437">
                  <c:v>39155</c:v>
                </c:pt>
                <c:pt idx="4438">
                  <c:v>39156</c:v>
                </c:pt>
                <c:pt idx="4439">
                  <c:v>39157</c:v>
                </c:pt>
                <c:pt idx="4440">
                  <c:v>39158</c:v>
                </c:pt>
                <c:pt idx="4441">
                  <c:v>39159</c:v>
                </c:pt>
                <c:pt idx="4442">
                  <c:v>39160</c:v>
                </c:pt>
                <c:pt idx="4443">
                  <c:v>39161</c:v>
                </c:pt>
                <c:pt idx="4444">
                  <c:v>39162</c:v>
                </c:pt>
                <c:pt idx="4445">
                  <c:v>39163</c:v>
                </c:pt>
                <c:pt idx="4446">
                  <c:v>39164</c:v>
                </c:pt>
                <c:pt idx="4447">
                  <c:v>39165</c:v>
                </c:pt>
                <c:pt idx="4448">
                  <c:v>39166</c:v>
                </c:pt>
                <c:pt idx="4449">
                  <c:v>39167</c:v>
                </c:pt>
                <c:pt idx="4450">
                  <c:v>39168</c:v>
                </c:pt>
                <c:pt idx="4451">
                  <c:v>39169</c:v>
                </c:pt>
                <c:pt idx="4452">
                  <c:v>39170</c:v>
                </c:pt>
                <c:pt idx="4453">
                  <c:v>39171</c:v>
                </c:pt>
                <c:pt idx="4454">
                  <c:v>39172</c:v>
                </c:pt>
                <c:pt idx="4455">
                  <c:v>39173</c:v>
                </c:pt>
                <c:pt idx="4456">
                  <c:v>39174</c:v>
                </c:pt>
                <c:pt idx="4457">
                  <c:v>39175</c:v>
                </c:pt>
                <c:pt idx="4458">
                  <c:v>39176</c:v>
                </c:pt>
                <c:pt idx="4459">
                  <c:v>39177</c:v>
                </c:pt>
                <c:pt idx="4460">
                  <c:v>39178</c:v>
                </c:pt>
                <c:pt idx="4461">
                  <c:v>39179</c:v>
                </c:pt>
                <c:pt idx="4462">
                  <c:v>39180</c:v>
                </c:pt>
                <c:pt idx="4463">
                  <c:v>39181</c:v>
                </c:pt>
                <c:pt idx="4464">
                  <c:v>39182</c:v>
                </c:pt>
                <c:pt idx="4465">
                  <c:v>39183</c:v>
                </c:pt>
                <c:pt idx="4466">
                  <c:v>39184</c:v>
                </c:pt>
                <c:pt idx="4467">
                  <c:v>39185</c:v>
                </c:pt>
                <c:pt idx="4468">
                  <c:v>39186</c:v>
                </c:pt>
                <c:pt idx="4469">
                  <c:v>39187</c:v>
                </c:pt>
                <c:pt idx="4470">
                  <c:v>39188</c:v>
                </c:pt>
                <c:pt idx="4471">
                  <c:v>39189</c:v>
                </c:pt>
                <c:pt idx="4472">
                  <c:v>39190</c:v>
                </c:pt>
                <c:pt idx="4473">
                  <c:v>39191</c:v>
                </c:pt>
                <c:pt idx="4474">
                  <c:v>39192</c:v>
                </c:pt>
                <c:pt idx="4475">
                  <c:v>39193</c:v>
                </c:pt>
                <c:pt idx="4476">
                  <c:v>39194</c:v>
                </c:pt>
                <c:pt idx="4477">
                  <c:v>39195</c:v>
                </c:pt>
                <c:pt idx="4478">
                  <c:v>39196</c:v>
                </c:pt>
                <c:pt idx="4479">
                  <c:v>39197</c:v>
                </c:pt>
                <c:pt idx="4480">
                  <c:v>39198</c:v>
                </c:pt>
                <c:pt idx="4481">
                  <c:v>39199</c:v>
                </c:pt>
                <c:pt idx="4482">
                  <c:v>39200</c:v>
                </c:pt>
                <c:pt idx="4483">
                  <c:v>39201</c:v>
                </c:pt>
                <c:pt idx="4484">
                  <c:v>39202</c:v>
                </c:pt>
                <c:pt idx="4485">
                  <c:v>39203</c:v>
                </c:pt>
                <c:pt idx="4486">
                  <c:v>39204</c:v>
                </c:pt>
                <c:pt idx="4487">
                  <c:v>39205</c:v>
                </c:pt>
                <c:pt idx="4488">
                  <c:v>39206</c:v>
                </c:pt>
                <c:pt idx="4489">
                  <c:v>39207</c:v>
                </c:pt>
                <c:pt idx="4490">
                  <c:v>39208</c:v>
                </c:pt>
                <c:pt idx="4491">
                  <c:v>39209</c:v>
                </c:pt>
                <c:pt idx="4492">
                  <c:v>39210</c:v>
                </c:pt>
                <c:pt idx="4493">
                  <c:v>39211</c:v>
                </c:pt>
                <c:pt idx="4494">
                  <c:v>39212</c:v>
                </c:pt>
                <c:pt idx="4495">
                  <c:v>39213</c:v>
                </c:pt>
                <c:pt idx="4496">
                  <c:v>39214</c:v>
                </c:pt>
                <c:pt idx="4497">
                  <c:v>39215</c:v>
                </c:pt>
                <c:pt idx="4498">
                  <c:v>39216</c:v>
                </c:pt>
                <c:pt idx="4499">
                  <c:v>39217</c:v>
                </c:pt>
                <c:pt idx="4500">
                  <c:v>39218</c:v>
                </c:pt>
                <c:pt idx="4501">
                  <c:v>39219</c:v>
                </c:pt>
                <c:pt idx="4502">
                  <c:v>39220</c:v>
                </c:pt>
                <c:pt idx="4503">
                  <c:v>39221</c:v>
                </c:pt>
                <c:pt idx="4504">
                  <c:v>39222</c:v>
                </c:pt>
                <c:pt idx="4505">
                  <c:v>39223</c:v>
                </c:pt>
                <c:pt idx="4506">
                  <c:v>39224</c:v>
                </c:pt>
                <c:pt idx="4507">
                  <c:v>39225</c:v>
                </c:pt>
                <c:pt idx="4508">
                  <c:v>39226</c:v>
                </c:pt>
                <c:pt idx="4509">
                  <c:v>39227</c:v>
                </c:pt>
                <c:pt idx="4510">
                  <c:v>39228</c:v>
                </c:pt>
                <c:pt idx="4511">
                  <c:v>39229</c:v>
                </c:pt>
                <c:pt idx="4512">
                  <c:v>39230</c:v>
                </c:pt>
                <c:pt idx="4513">
                  <c:v>39231</c:v>
                </c:pt>
                <c:pt idx="4514">
                  <c:v>39232</c:v>
                </c:pt>
                <c:pt idx="4515">
                  <c:v>39233</c:v>
                </c:pt>
                <c:pt idx="4516">
                  <c:v>39234</c:v>
                </c:pt>
                <c:pt idx="4517">
                  <c:v>39235</c:v>
                </c:pt>
                <c:pt idx="4518">
                  <c:v>39236</c:v>
                </c:pt>
                <c:pt idx="4519">
                  <c:v>39237</c:v>
                </c:pt>
                <c:pt idx="4520">
                  <c:v>39238</c:v>
                </c:pt>
                <c:pt idx="4521">
                  <c:v>39239</c:v>
                </c:pt>
                <c:pt idx="4522">
                  <c:v>39240</c:v>
                </c:pt>
                <c:pt idx="4523">
                  <c:v>39241</c:v>
                </c:pt>
                <c:pt idx="4524">
                  <c:v>39242</c:v>
                </c:pt>
                <c:pt idx="4525">
                  <c:v>39243</c:v>
                </c:pt>
                <c:pt idx="4526">
                  <c:v>39244</c:v>
                </c:pt>
                <c:pt idx="4527">
                  <c:v>39245</c:v>
                </c:pt>
                <c:pt idx="4528">
                  <c:v>39246</c:v>
                </c:pt>
                <c:pt idx="4529">
                  <c:v>39247</c:v>
                </c:pt>
                <c:pt idx="4530">
                  <c:v>39248</c:v>
                </c:pt>
                <c:pt idx="4531">
                  <c:v>39249</c:v>
                </c:pt>
                <c:pt idx="4532">
                  <c:v>39250</c:v>
                </c:pt>
                <c:pt idx="4533">
                  <c:v>39251</c:v>
                </c:pt>
                <c:pt idx="4534">
                  <c:v>39252</c:v>
                </c:pt>
                <c:pt idx="4535">
                  <c:v>39253</c:v>
                </c:pt>
                <c:pt idx="4536">
                  <c:v>39254</c:v>
                </c:pt>
                <c:pt idx="4537">
                  <c:v>39255</c:v>
                </c:pt>
                <c:pt idx="4538">
                  <c:v>39256</c:v>
                </c:pt>
                <c:pt idx="4539">
                  <c:v>39257</c:v>
                </c:pt>
                <c:pt idx="4540">
                  <c:v>39258</c:v>
                </c:pt>
                <c:pt idx="4541">
                  <c:v>39259</c:v>
                </c:pt>
                <c:pt idx="4542">
                  <c:v>39260</c:v>
                </c:pt>
                <c:pt idx="4543">
                  <c:v>39261</c:v>
                </c:pt>
                <c:pt idx="4544">
                  <c:v>39262</c:v>
                </c:pt>
                <c:pt idx="4545">
                  <c:v>39263</c:v>
                </c:pt>
                <c:pt idx="4546">
                  <c:v>39264</c:v>
                </c:pt>
                <c:pt idx="4547">
                  <c:v>39265</c:v>
                </c:pt>
                <c:pt idx="4548">
                  <c:v>39266</c:v>
                </c:pt>
                <c:pt idx="4549">
                  <c:v>39267</c:v>
                </c:pt>
                <c:pt idx="4550">
                  <c:v>39268</c:v>
                </c:pt>
                <c:pt idx="4551">
                  <c:v>39269</c:v>
                </c:pt>
                <c:pt idx="4552">
                  <c:v>39270</c:v>
                </c:pt>
                <c:pt idx="4553">
                  <c:v>39271</c:v>
                </c:pt>
                <c:pt idx="4554">
                  <c:v>39272</c:v>
                </c:pt>
                <c:pt idx="4555">
                  <c:v>39273</c:v>
                </c:pt>
                <c:pt idx="4556">
                  <c:v>39274</c:v>
                </c:pt>
                <c:pt idx="4557">
                  <c:v>39275</c:v>
                </c:pt>
                <c:pt idx="4558">
                  <c:v>39276</c:v>
                </c:pt>
                <c:pt idx="4559">
                  <c:v>39277</c:v>
                </c:pt>
                <c:pt idx="4560">
                  <c:v>39278</c:v>
                </c:pt>
                <c:pt idx="4561">
                  <c:v>39279</c:v>
                </c:pt>
                <c:pt idx="4562">
                  <c:v>39280</c:v>
                </c:pt>
                <c:pt idx="4563">
                  <c:v>39281</c:v>
                </c:pt>
                <c:pt idx="4564">
                  <c:v>39282</c:v>
                </c:pt>
                <c:pt idx="4565">
                  <c:v>39283</c:v>
                </c:pt>
                <c:pt idx="4566">
                  <c:v>39284</c:v>
                </c:pt>
                <c:pt idx="4567">
                  <c:v>39285</c:v>
                </c:pt>
                <c:pt idx="4568">
                  <c:v>39286</c:v>
                </c:pt>
                <c:pt idx="4569">
                  <c:v>39287</c:v>
                </c:pt>
                <c:pt idx="4570">
                  <c:v>39288</c:v>
                </c:pt>
                <c:pt idx="4571">
                  <c:v>39289</c:v>
                </c:pt>
                <c:pt idx="4572">
                  <c:v>39448</c:v>
                </c:pt>
                <c:pt idx="4573">
                  <c:v>39449</c:v>
                </c:pt>
                <c:pt idx="4574">
                  <c:v>39450</c:v>
                </c:pt>
                <c:pt idx="4575">
                  <c:v>39451</c:v>
                </c:pt>
                <c:pt idx="4576">
                  <c:v>39452</c:v>
                </c:pt>
                <c:pt idx="4577">
                  <c:v>39453</c:v>
                </c:pt>
                <c:pt idx="4578">
                  <c:v>39454</c:v>
                </c:pt>
                <c:pt idx="4579">
                  <c:v>39455</c:v>
                </c:pt>
                <c:pt idx="4580">
                  <c:v>39456</c:v>
                </c:pt>
                <c:pt idx="4581">
                  <c:v>39457</c:v>
                </c:pt>
                <c:pt idx="4582">
                  <c:v>39458</c:v>
                </c:pt>
                <c:pt idx="4583">
                  <c:v>39459</c:v>
                </c:pt>
                <c:pt idx="4584">
                  <c:v>39460</c:v>
                </c:pt>
                <c:pt idx="4585">
                  <c:v>39461</c:v>
                </c:pt>
                <c:pt idx="4586">
                  <c:v>39462</c:v>
                </c:pt>
                <c:pt idx="4587">
                  <c:v>39463</c:v>
                </c:pt>
                <c:pt idx="4588">
                  <c:v>39464</c:v>
                </c:pt>
                <c:pt idx="4589">
                  <c:v>39465</c:v>
                </c:pt>
                <c:pt idx="4590">
                  <c:v>39466</c:v>
                </c:pt>
                <c:pt idx="4591">
                  <c:v>39467</c:v>
                </c:pt>
                <c:pt idx="4592">
                  <c:v>39468</c:v>
                </c:pt>
                <c:pt idx="4593">
                  <c:v>39469</c:v>
                </c:pt>
                <c:pt idx="4594">
                  <c:v>39470</c:v>
                </c:pt>
                <c:pt idx="4595">
                  <c:v>39471</c:v>
                </c:pt>
                <c:pt idx="4596">
                  <c:v>39472</c:v>
                </c:pt>
                <c:pt idx="4597">
                  <c:v>39473</c:v>
                </c:pt>
                <c:pt idx="4598">
                  <c:v>39474</c:v>
                </c:pt>
                <c:pt idx="4599">
                  <c:v>39475</c:v>
                </c:pt>
                <c:pt idx="4600">
                  <c:v>39476</c:v>
                </c:pt>
                <c:pt idx="4601">
                  <c:v>39477</c:v>
                </c:pt>
                <c:pt idx="4602">
                  <c:v>39478</c:v>
                </c:pt>
                <c:pt idx="4603">
                  <c:v>39479</c:v>
                </c:pt>
                <c:pt idx="4604">
                  <c:v>39480</c:v>
                </c:pt>
                <c:pt idx="4605">
                  <c:v>39481</c:v>
                </c:pt>
                <c:pt idx="4606">
                  <c:v>39482</c:v>
                </c:pt>
                <c:pt idx="4607">
                  <c:v>39483</c:v>
                </c:pt>
                <c:pt idx="4608">
                  <c:v>39484</c:v>
                </c:pt>
                <c:pt idx="4609">
                  <c:v>39485</c:v>
                </c:pt>
                <c:pt idx="4610">
                  <c:v>39486</c:v>
                </c:pt>
                <c:pt idx="4611">
                  <c:v>39487</c:v>
                </c:pt>
                <c:pt idx="4612">
                  <c:v>39488</c:v>
                </c:pt>
                <c:pt idx="4613">
                  <c:v>39489</c:v>
                </c:pt>
                <c:pt idx="4614">
                  <c:v>39490</c:v>
                </c:pt>
                <c:pt idx="4615">
                  <c:v>39491</c:v>
                </c:pt>
                <c:pt idx="4616">
                  <c:v>39492</c:v>
                </c:pt>
                <c:pt idx="4617">
                  <c:v>39493</c:v>
                </c:pt>
                <c:pt idx="4618">
                  <c:v>39494</c:v>
                </c:pt>
                <c:pt idx="4619">
                  <c:v>39495</c:v>
                </c:pt>
                <c:pt idx="4620">
                  <c:v>39496</c:v>
                </c:pt>
                <c:pt idx="4621">
                  <c:v>39497</c:v>
                </c:pt>
                <c:pt idx="4622">
                  <c:v>39498</c:v>
                </c:pt>
                <c:pt idx="4623">
                  <c:v>39499</c:v>
                </c:pt>
                <c:pt idx="4624">
                  <c:v>39500</c:v>
                </c:pt>
                <c:pt idx="4625">
                  <c:v>39501</c:v>
                </c:pt>
                <c:pt idx="4626">
                  <c:v>39502</c:v>
                </c:pt>
                <c:pt idx="4627">
                  <c:v>39503</c:v>
                </c:pt>
                <c:pt idx="4628">
                  <c:v>39504</c:v>
                </c:pt>
                <c:pt idx="4629">
                  <c:v>39505</c:v>
                </c:pt>
                <c:pt idx="4630">
                  <c:v>39506</c:v>
                </c:pt>
                <c:pt idx="4631">
                  <c:v>39507</c:v>
                </c:pt>
                <c:pt idx="4632">
                  <c:v>39508</c:v>
                </c:pt>
                <c:pt idx="4633">
                  <c:v>39509</c:v>
                </c:pt>
                <c:pt idx="4634">
                  <c:v>39510</c:v>
                </c:pt>
                <c:pt idx="4635">
                  <c:v>39511</c:v>
                </c:pt>
                <c:pt idx="4636">
                  <c:v>39512</c:v>
                </c:pt>
                <c:pt idx="4637">
                  <c:v>39513</c:v>
                </c:pt>
                <c:pt idx="4638">
                  <c:v>39514</c:v>
                </c:pt>
                <c:pt idx="4639">
                  <c:v>39515</c:v>
                </c:pt>
                <c:pt idx="4640">
                  <c:v>39516</c:v>
                </c:pt>
                <c:pt idx="4641">
                  <c:v>39517</c:v>
                </c:pt>
                <c:pt idx="4642">
                  <c:v>39518</c:v>
                </c:pt>
                <c:pt idx="4643">
                  <c:v>39519</c:v>
                </c:pt>
                <c:pt idx="4644">
                  <c:v>39520</c:v>
                </c:pt>
                <c:pt idx="4645">
                  <c:v>39521</c:v>
                </c:pt>
                <c:pt idx="4646">
                  <c:v>39522</c:v>
                </c:pt>
                <c:pt idx="4647">
                  <c:v>39523</c:v>
                </c:pt>
                <c:pt idx="4648">
                  <c:v>39524</c:v>
                </c:pt>
                <c:pt idx="4649">
                  <c:v>39525</c:v>
                </c:pt>
                <c:pt idx="4650">
                  <c:v>39526</c:v>
                </c:pt>
                <c:pt idx="4651">
                  <c:v>39527</c:v>
                </c:pt>
                <c:pt idx="4652">
                  <c:v>39528</c:v>
                </c:pt>
                <c:pt idx="4653">
                  <c:v>39529</c:v>
                </c:pt>
                <c:pt idx="4654">
                  <c:v>39530</c:v>
                </c:pt>
                <c:pt idx="4655">
                  <c:v>39531</c:v>
                </c:pt>
                <c:pt idx="4656">
                  <c:v>39532</c:v>
                </c:pt>
                <c:pt idx="4657">
                  <c:v>39533</c:v>
                </c:pt>
                <c:pt idx="4658">
                  <c:v>39534</c:v>
                </c:pt>
                <c:pt idx="4659">
                  <c:v>39535</c:v>
                </c:pt>
                <c:pt idx="4660">
                  <c:v>39536</c:v>
                </c:pt>
                <c:pt idx="4661">
                  <c:v>39537</c:v>
                </c:pt>
                <c:pt idx="4662">
                  <c:v>39538</c:v>
                </c:pt>
                <c:pt idx="4663">
                  <c:v>39539</c:v>
                </c:pt>
                <c:pt idx="4664">
                  <c:v>39540</c:v>
                </c:pt>
                <c:pt idx="4665">
                  <c:v>39541</c:v>
                </c:pt>
                <c:pt idx="4666">
                  <c:v>39542</c:v>
                </c:pt>
                <c:pt idx="4667">
                  <c:v>39543</c:v>
                </c:pt>
                <c:pt idx="4668">
                  <c:v>39544</c:v>
                </c:pt>
                <c:pt idx="4669">
                  <c:v>39545</c:v>
                </c:pt>
                <c:pt idx="4670">
                  <c:v>39546</c:v>
                </c:pt>
                <c:pt idx="4671">
                  <c:v>39547</c:v>
                </c:pt>
                <c:pt idx="4672">
                  <c:v>39548</c:v>
                </c:pt>
                <c:pt idx="4673">
                  <c:v>39549</c:v>
                </c:pt>
                <c:pt idx="4674">
                  <c:v>39550</c:v>
                </c:pt>
                <c:pt idx="4675">
                  <c:v>39551</c:v>
                </c:pt>
                <c:pt idx="4676">
                  <c:v>39552</c:v>
                </c:pt>
                <c:pt idx="4677">
                  <c:v>39553</c:v>
                </c:pt>
                <c:pt idx="4678">
                  <c:v>39554</c:v>
                </c:pt>
                <c:pt idx="4679">
                  <c:v>39555</c:v>
                </c:pt>
                <c:pt idx="4680">
                  <c:v>39556</c:v>
                </c:pt>
                <c:pt idx="4681">
                  <c:v>39557</c:v>
                </c:pt>
                <c:pt idx="4682">
                  <c:v>39558</c:v>
                </c:pt>
                <c:pt idx="4683">
                  <c:v>39559</c:v>
                </c:pt>
                <c:pt idx="4684">
                  <c:v>39560</c:v>
                </c:pt>
                <c:pt idx="4685">
                  <c:v>39561</c:v>
                </c:pt>
                <c:pt idx="4686">
                  <c:v>39562</c:v>
                </c:pt>
                <c:pt idx="4687">
                  <c:v>39563</c:v>
                </c:pt>
                <c:pt idx="4688">
                  <c:v>39564</c:v>
                </c:pt>
                <c:pt idx="4689">
                  <c:v>39565</c:v>
                </c:pt>
                <c:pt idx="4690">
                  <c:v>39566</c:v>
                </c:pt>
                <c:pt idx="4691">
                  <c:v>39567</c:v>
                </c:pt>
                <c:pt idx="4692">
                  <c:v>39568</c:v>
                </c:pt>
                <c:pt idx="4693">
                  <c:v>39569</c:v>
                </c:pt>
                <c:pt idx="4694">
                  <c:v>39570</c:v>
                </c:pt>
                <c:pt idx="4695">
                  <c:v>39571</c:v>
                </c:pt>
                <c:pt idx="4696">
                  <c:v>39572</c:v>
                </c:pt>
                <c:pt idx="4697">
                  <c:v>39573</c:v>
                </c:pt>
                <c:pt idx="4698">
                  <c:v>39574</c:v>
                </c:pt>
                <c:pt idx="4699">
                  <c:v>39575</c:v>
                </c:pt>
                <c:pt idx="4700">
                  <c:v>39576</c:v>
                </c:pt>
                <c:pt idx="4701">
                  <c:v>39577</c:v>
                </c:pt>
                <c:pt idx="4702">
                  <c:v>39578</c:v>
                </c:pt>
                <c:pt idx="4703">
                  <c:v>39579</c:v>
                </c:pt>
                <c:pt idx="4704">
                  <c:v>39580</c:v>
                </c:pt>
                <c:pt idx="4705">
                  <c:v>39581</c:v>
                </c:pt>
                <c:pt idx="4706">
                  <c:v>39582</c:v>
                </c:pt>
                <c:pt idx="4707">
                  <c:v>39583</c:v>
                </c:pt>
                <c:pt idx="4708">
                  <c:v>39584</c:v>
                </c:pt>
                <c:pt idx="4709">
                  <c:v>39585</c:v>
                </c:pt>
                <c:pt idx="4710">
                  <c:v>39586</c:v>
                </c:pt>
                <c:pt idx="4711">
                  <c:v>39587</c:v>
                </c:pt>
                <c:pt idx="4712">
                  <c:v>39588</c:v>
                </c:pt>
                <c:pt idx="4713">
                  <c:v>39589</c:v>
                </c:pt>
                <c:pt idx="4714">
                  <c:v>39590</c:v>
                </c:pt>
                <c:pt idx="4715">
                  <c:v>39591</c:v>
                </c:pt>
                <c:pt idx="4716">
                  <c:v>39592</c:v>
                </c:pt>
                <c:pt idx="4717">
                  <c:v>39593</c:v>
                </c:pt>
                <c:pt idx="4718">
                  <c:v>39594</c:v>
                </c:pt>
                <c:pt idx="4719">
                  <c:v>39595</c:v>
                </c:pt>
                <c:pt idx="4720">
                  <c:v>39596</c:v>
                </c:pt>
                <c:pt idx="4721">
                  <c:v>39597</c:v>
                </c:pt>
                <c:pt idx="4722">
                  <c:v>39598</c:v>
                </c:pt>
                <c:pt idx="4723">
                  <c:v>39599</c:v>
                </c:pt>
                <c:pt idx="4724">
                  <c:v>39600</c:v>
                </c:pt>
                <c:pt idx="4725">
                  <c:v>39601</c:v>
                </c:pt>
                <c:pt idx="4726">
                  <c:v>39602</c:v>
                </c:pt>
                <c:pt idx="4727">
                  <c:v>39603</c:v>
                </c:pt>
                <c:pt idx="4728">
                  <c:v>39604</c:v>
                </c:pt>
                <c:pt idx="4729">
                  <c:v>39605</c:v>
                </c:pt>
                <c:pt idx="4730">
                  <c:v>39606</c:v>
                </c:pt>
                <c:pt idx="4731">
                  <c:v>39607</c:v>
                </c:pt>
                <c:pt idx="4732">
                  <c:v>39608</c:v>
                </c:pt>
                <c:pt idx="4733">
                  <c:v>39609</c:v>
                </c:pt>
                <c:pt idx="4734">
                  <c:v>39610</c:v>
                </c:pt>
                <c:pt idx="4735">
                  <c:v>39611</c:v>
                </c:pt>
                <c:pt idx="4736">
                  <c:v>39612</c:v>
                </c:pt>
                <c:pt idx="4737">
                  <c:v>39613</c:v>
                </c:pt>
                <c:pt idx="4738">
                  <c:v>39614</c:v>
                </c:pt>
                <c:pt idx="4739">
                  <c:v>39615</c:v>
                </c:pt>
                <c:pt idx="4740">
                  <c:v>39616</c:v>
                </c:pt>
                <c:pt idx="4741">
                  <c:v>39617</c:v>
                </c:pt>
                <c:pt idx="4742">
                  <c:v>39618</c:v>
                </c:pt>
                <c:pt idx="4743">
                  <c:v>39619</c:v>
                </c:pt>
                <c:pt idx="4744">
                  <c:v>39620</c:v>
                </c:pt>
                <c:pt idx="4745">
                  <c:v>39621</c:v>
                </c:pt>
                <c:pt idx="4746">
                  <c:v>39622</c:v>
                </c:pt>
                <c:pt idx="4747">
                  <c:v>39623</c:v>
                </c:pt>
                <c:pt idx="4748">
                  <c:v>39624</c:v>
                </c:pt>
                <c:pt idx="4749">
                  <c:v>39625</c:v>
                </c:pt>
                <c:pt idx="4750">
                  <c:v>39626</c:v>
                </c:pt>
                <c:pt idx="4751">
                  <c:v>39627</c:v>
                </c:pt>
                <c:pt idx="4752">
                  <c:v>39628</c:v>
                </c:pt>
                <c:pt idx="4753">
                  <c:v>39629</c:v>
                </c:pt>
                <c:pt idx="4754">
                  <c:v>39630</c:v>
                </c:pt>
                <c:pt idx="4755">
                  <c:v>39631</c:v>
                </c:pt>
                <c:pt idx="4756">
                  <c:v>39632</c:v>
                </c:pt>
                <c:pt idx="4757">
                  <c:v>39633</c:v>
                </c:pt>
                <c:pt idx="4758">
                  <c:v>39634</c:v>
                </c:pt>
                <c:pt idx="4759">
                  <c:v>39635</c:v>
                </c:pt>
                <c:pt idx="4760">
                  <c:v>39636</c:v>
                </c:pt>
                <c:pt idx="4761">
                  <c:v>39637</c:v>
                </c:pt>
                <c:pt idx="4762">
                  <c:v>39638</c:v>
                </c:pt>
                <c:pt idx="4763">
                  <c:v>39639</c:v>
                </c:pt>
                <c:pt idx="4764">
                  <c:v>39640</c:v>
                </c:pt>
                <c:pt idx="4765">
                  <c:v>39641</c:v>
                </c:pt>
                <c:pt idx="4766">
                  <c:v>39642</c:v>
                </c:pt>
                <c:pt idx="4767">
                  <c:v>39643</c:v>
                </c:pt>
                <c:pt idx="4768">
                  <c:v>39644</c:v>
                </c:pt>
                <c:pt idx="4769">
                  <c:v>39645</c:v>
                </c:pt>
                <c:pt idx="4770">
                  <c:v>39646</c:v>
                </c:pt>
                <c:pt idx="4771">
                  <c:v>39647</c:v>
                </c:pt>
                <c:pt idx="4772">
                  <c:v>39648</c:v>
                </c:pt>
                <c:pt idx="4773">
                  <c:v>39649</c:v>
                </c:pt>
                <c:pt idx="4774">
                  <c:v>39650</c:v>
                </c:pt>
                <c:pt idx="4775">
                  <c:v>39651</c:v>
                </c:pt>
                <c:pt idx="4776">
                  <c:v>39652</c:v>
                </c:pt>
                <c:pt idx="4777">
                  <c:v>39653</c:v>
                </c:pt>
                <c:pt idx="4778">
                  <c:v>39654</c:v>
                </c:pt>
                <c:pt idx="4779">
                  <c:v>39655</c:v>
                </c:pt>
                <c:pt idx="4780">
                  <c:v>39656</c:v>
                </c:pt>
                <c:pt idx="4781">
                  <c:v>39657</c:v>
                </c:pt>
                <c:pt idx="4782">
                  <c:v>39658</c:v>
                </c:pt>
                <c:pt idx="4783">
                  <c:v>39659</c:v>
                </c:pt>
                <c:pt idx="4784">
                  <c:v>39660</c:v>
                </c:pt>
                <c:pt idx="4785">
                  <c:v>39661</c:v>
                </c:pt>
                <c:pt idx="4786">
                  <c:v>39662</c:v>
                </c:pt>
                <c:pt idx="4787">
                  <c:v>39663</c:v>
                </c:pt>
                <c:pt idx="4788">
                  <c:v>39664</c:v>
                </c:pt>
                <c:pt idx="4789">
                  <c:v>39665</c:v>
                </c:pt>
                <c:pt idx="4790">
                  <c:v>39666</c:v>
                </c:pt>
                <c:pt idx="4791">
                  <c:v>39667</c:v>
                </c:pt>
                <c:pt idx="4792">
                  <c:v>39668</c:v>
                </c:pt>
                <c:pt idx="4793">
                  <c:v>39669</c:v>
                </c:pt>
                <c:pt idx="4794">
                  <c:v>39670</c:v>
                </c:pt>
                <c:pt idx="4795">
                  <c:v>39671</c:v>
                </c:pt>
                <c:pt idx="4796">
                  <c:v>39672</c:v>
                </c:pt>
                <c:pt idx="4797">
                  <c:v>39673</c:v>
                </c:pt>
                <c:pt idx="4798">
                  <c:v>39674</c:v>
                </c:pt>
                <c:pt idx="4799">
                  <c:v>39675</c:v>
                </c:pt>
                <c:pt idx="4800">
                  <c:v>39676</c:v>
                </c:pt>
                <c:pt idx="4801">
                  <c:v>39677</c:v>
                </c:pt>
                <c:pt idx="4802">
                  <c:v>39678</c:v>
                </c:pt>
                <c:pt idx="4803">
                  <c:v>39679</c:v>
                </c:pt>
                <c:pt idx="4804">
                  <c:v>39680</c:v>
                </c:pt>
                <c:pt idx="4805">
                  <c:v>39681</c:v>
                </c:pt>
                <c:pt idx="4806">
                  <c:v>39682</c:v>
                </c:pt>
                <c:pt idx="4807">
                  <c:v>39683</c:v>
                </c:pt>
                <c:pt idx="4808">
                  <c:v>39684</c:v>
                </c:pt>
                <c:pt idx="4809">
                  <c:v>39685</c:v>
                </c:pt>
                <c:pt idx="4810">
                  <c:v>39686</c:v>
                </c:pt>
                <c:pt idx="4811">
                  <c:v>39687</c:v>
                </c:pt>
                <c:pt idx="4812">
                  <c:v>39688</c:v>
                </c:pt>
                <c:pt idx="4813">
                  <c:v>39689</c:v>
                </c:pt>
                <c:pt idx="4814">
                  <c:v>39690</c:v>
                </c:pt>
                <c:pt idx="4815">
                  <c:v>39691</c:v>
                </c:pt>
                <c:pt idx="4816">
                  <c:v>39692</c:v>
                </c:pt>
                <c:pt idx="4817">
                  <c:v>39693</c:v>
                </c:pt>
                <c:pt idx="4818">
                  <c:v>39694</c:v>
                </c:pt>
                <c:pt idx="4819">
                  <c:v>39695</c:v>
                </c:pt>
                <c:pt idx="4820">
                  <c:v>39696</c:v>
                </c:pt>
                <c:pt idx="4821">
                  <c:v>39697</c:v>
                </c:pt>
                <c:pt idx="4822">
                  <c:v>39698</c:v>
                </c:pt>
                <c:pt idx="4823">
                  <c:v>39699</c:v>
                </c:pt>
                <c:pt idx="4824">
                  <c:v>39700</c:v>
                </c:pt>
                <c:pt idx="4825">
                  <c:v>39701</c:v>
                </c:pt>
                <c:pt idx="4826">
                  <c:v>39702</c:v>
                </c:pt>
                <c:pt idx="4827">
                  <c:v>39703</c:v>
                </c:pt>
                <c:pt idx="4828">
                  <c:v>39704</c:v>
                </c:pt>
                <c:pt idx="4829">
                  <c:v>39705</c:v>
                </c:pt>
                <c:pt idx="4830">
                  <c:v>39706</c:v>
                </c:pt>
                <c:pt idx="4831">
                  <c:v>39707</c:v>
                </c:pt>
                <c:pt idx="4832">
                  <c:v>39708</c:v>
                </c:pt>
                <c:pt idx="4833">
                  <c:v>39709</c:v>
                </c:pt>
                <c:pt idx="4834">
                  <c:v>39710</c:v>
                </c:pt>
                <c:pt idx="4835">
                  <c:v>39711</c:v>
                </c:pt>
                <c:pt idx="4836">
                  <c:v>39712</c:v>
                </c:pt>
                <c:pt idx="4837">
                  <c:v>39713</c:v>
                </c:pt>
                <c:pt idx="4838">
                  <c:v>39714</c:v>
                </c:pt>
                <c:pt idx="4839">
                  <c:v>39715</c:v>
                </c:pt>
                <c:pt idx="4840">
                  <c:v>39716</c:v>
                </c:pt>
                <c:pt idx="4841">
                  <c:v>39717</c:v>
                </c:pt>
                <c:pt idx="4842">
                  <c:v>39718</c:v>
                </c:pt>
                <c:pt idx="4843">
                  <c:v>39719</c:v>
                </c:pt>
                <c:pt idx="4844">
                  <c:v>39720</c:v>
                </c:pt>
                <c:pt idx="4845">
                  <c:v>39721</c:v>
                </c:pt>
                <c:pt idx="4846">
                  <c:v>39722</c:v>
                </c:pt>
                <c:pt idx="4847">
                  <c:v>39723</c:v>
                </c:pt>
                <c:pt idx="4848">
                  <c:v>39724</c:v>
                </c:pt>
                <c:pt idx="4849">
                  <c:v>39725</c:v>
                </c:pt>
                <c:pt idx="4850">
                  <c:v>39726</c:v>
                </c:pt>
                <c:pt idx="4851">
                  <c:v>39727</c:v>
                </c:pt>
                <c:pt idx="4852">
                  <c:v>39728</c:v>
                </c:pt>
                <c:pt idx="4853">
                  <c:v>39729</c:v>
                </c:pt>
                <c:pt idx="4854">
                  <c:v>39730</c:v>
                </c:pt>
                <c:pt idx="4855">
                  <c:v>39731</c:v>
                </c:pt>
                <c:pt idx="4856">
                  <c:v>39732</c:v>
                </c:pt>
                <c:pt idx="4857">
                  <c:v>39733</c:v>
                </c:pt>
                <c:pt idx="4858">
                  <c:v>39734</c:v>
                </c:pt>
                <c:pt idx="4859">
                  <c:v>39735</c:v>
                </c:pt>
                <c:pt idx="4860">
                  <c:v>39736</c:v>
                </c:pt>
                <c:pt idx="4861">
                  <c:v>39737</c:v>
                </c:pt>
                <c:pt idx="4862">
                  <c:v>39738</c:v>
                </c:pt>
                <c:pt idx="4863">
                  <c:v>39739</c:v>
                </c:pt>
                <c:pt idx="4864">
                  <c:v>39740</c:v>
                </c:pt>
                <c:pt idx="4865">
                  <c:v>39741</c:v>
                </c:pt>
                <c:pt idx="4866">
                  <c:v>39742</c:v>
                </c:pt>
                <c:pt idx="4867">
                  <c:v>39743</c:v>
                </c:pt>
                <c:pt idx="4868">
                  <c:v>39744</c:v>
                </c:pt>
                <c:pt idx="4869">
                  <c:v>39745</c:v>
                </c:pt>
                <c:pt idx="4870">
                  <c:v>39746</c:v>
                </c:pt>
                <c:pt idx="4871">
                  <c:v>39747</c:v>
                </c:pt>
                <c:pt idx="4872">
                  <c:v>39748</c:v>
                </c:pt>
                <c:pt idx="4873">
                  <c:v>39749</c:v>
                </c:pt>
                <c:pt idx="4874">
                  <c:v>39750</c:v>
                </c:pt>
                <c:pt idx="4875">
                  <c:v>39751</c:v>
                </c:pt>
                <c:pt idx="4876">
                  <c:v>39752</c:v>
                </c:pt>
                <c:pt idx="4877">
                  <c:v>39753</c:v>
                </c:pt>
                <c:pt idx="4878">
                  <c:v>39754</c:v>
                </c:pt>
                <c:pt idx="4879">
                  <c:v>39755</c:v>
                </c:pt>
                <c:pt idx="4880">
                  <c:v>39756</c:v>
                </c:pt>
                <c:pt idx="4881">
                  <c:v>39757</c:v>
                </c:pt>
                <c:pt idx="4882">
                  <c:v>39758</c:v>
                </c:pt>
                <c:pt idx="4883">
                  <c:v>39759</c:v>
                </c:pt>
                <c:pt idx="4884">
                  <c:v>39760</c:v>
                </c:pt>
                <c:pt idx="4885">
                  <c:v>39761</c:v>
                </c:pt>
                <c:pt idx="4886">
                  <c:v>39762</c:v>
                </c:pt>
                <c:pt idx="4887">
                  <c:v>39763</c:v>
                </c:pt>
                <c:pt idx="4888">
                  <c:v>39764</c:v>
                </c:pt>
                <c:pt idx="4889">
                  <c:v>39765</c:v>
                </c:pt>
                <c:pt idx="4890">
                  <c:v>39766</c:v>
                </c:pt>
                <c:pt idx="4891">
                  <c:v>39767</c:v>
                </c:pt>
                <c:pt idx="4892">
                  <c:v>39768</c:v>
                </c:pt>
                <c:pt idx="4893">
                  <c:v>39769</c:v>
                </c:pt>
                <c:pt idx="4894">
                  <c:v>39770</c:v>
                </c:pt>
                <c:pt idx="4895">
                  <c:v>39771</c:v>
                </c:pt>
                <c:pt idx="4896">
                  <c:v>39772</c:v>
                </c:pt>
                <c:pt idx="4897">
                  <c:v>39773</c:v>
                </c:pt>
                <c:pt idx="4898">
                  <c:v>39774</c:v>
                </c:pt>
                <c:pt idx="4899">
                  <c:v>39775</c:v>
                </c:pt>
                <c:pt idx="4900">
                  <c:v>39776</c:v>
                </c:pt>
                <c:pt idx="4901">
                  <c:v>39777</c:v>
                </c:pt>
                <c:pt idx="4902">
                  <c:v>39778</c:v>
                </c:pt>
                <c:pt idx="4903">
                  <c:v>39779</c:v>
                </c:pt>
                <c:pt idx="4904">
                  <c:v>39780</c:v>
                </c:pt>
                <c:pt idx="4905">
                  <c:v>39781</c:v>
                </c:pt>
                <c:pt idx="4906">
                  <c:v>39782</c:v>
                </c:pt>
                <c:pt idx="4907">
                  <c:v>39783</c:v>
                </c:pt>
                <c:pt idx="4908">
                  <c:v>39784</c:v>
                </c:pt>
                <c:pt idx="4909">
                  <c:v>39785</c:v>
                </c:pt>
                <c:pt idx="4910">
                  <c:v>39786</c:v>
                </c:pt>
                <c:pt idx="4911">
                  <c:v>39787</c:v>
                </c:pt>
                <c:pt idx="4912">
                  <c:v>39788</c:v>
                </c:pt>
                <c:pt idx="4913">
                  <c:v>39789</c:v>
                </c:pt>
                <c:pt idx="4914">
                  <c:v>39790</c:v>
                </c:pt>
                <c:pt idx="4915">
                  <c:v>39791</c:v>
                </c:pt>
                <c:pt idx="4916">
                  <c:v>39792</c:v>
                </c:pt>
                <c:pt idx="4917">
                  <c:v>39793</c:v>
                </c:pt>
                <c:pt idx="4918">
                  <c:v>39794</c:v>
                </c:pt>
                <c:pt idx="4919">
                  <c:v>39795</c:v>
                </c:pt>
                <c:pt idx="4920">
                  <c:v>39796</c:v>
                </c:pt>
                <c:pt idx="4921">
                  <c:v>39797</c:v>
                </c:pt>
                <c:pt idx="4922">
                  <c:v>39798</c:v>
                </c:pt>
                <c:pt idx="4923">
                  <c:v>39799</c:v>
                </c:pt>
                <c:pt idx="4924">
                  <c:v>39800</c:v>
                </c:pt>
                <c:pt idx="4925">
                  <c:v>39801</c:v>
                </c:pt>
                <c:pt idx="4926">
                  <c:v>39802</c:v>
                </c:pt>
                <c:pt idx="4927">
                  <c:v>39803</c:v>
                </c:pt>
                <c:pt idx="4928">
                  <c:v>39804</c:v>
                </c:pt>
                <c:pt idx="4929">
                  <c:v>39805</c:v>
                </c:pt>
                <c:pt idx="4930">
                  <c:v>39806</c:v>
                </c:pt>
                <c:pt idx="4931">
                  <c:v>39807</c:v>
                </c:pt>
                <c:pt idx="4932">
                  <c:v>39808</c:v>
                </c:pt>
                <c:pt idx="4933">
                  <c:v>39809</c:v>
                </c:pt>
                <c:pt idx="4934">
                  <c:v>39810</c:v>
                </c:pt>
                <c:pt idx="4935">
                  <c:v>39811</c:v>
                </c:pt>
                <c:pt idx="4936">
                  <c:v>39812</c:v>
                </c:pt>
                <c:pt idx="4937">
                  <c:v>39813</c:v>
                </c:pt>
                <c:pt idx="4938">
                  <c:v>39814</c:v>
                </c:pt>
                <c:pt idx="4939">
                  <c:v>39815</c:v>
                </c:pt>
                <c:pt idx="4940">
                  <c:v>39816</c:v>
                </c:pt>
                <c:pt idx="4941">
                  <c:v>39817</c:v>
                </c:pt>
                <c:pt idx="4942">
                  <c:v>39818</c:v>
                </c:pt>
                <c:pt idx="4943">
                  <c:v>39819</c:v>
                </c:pt>
                <c:pt idx="4944">
                  <c:v>39820</c:v>
                </c:pt>
                <c:pt idx="4945">
                  <c:v>39821</c:v>
                </c:pt>
                <c:pt idx="4946">
                  <c:v>39822</c:v>
                </c:pt>
                <c:pt idx="4947">
                  <c:v>39823</c:v>
                </c:pt>
                <c:pt idx="4948">
                  <c:v>39824</c:v>
                </c:pt>
                <c:pt idx="4949">
                  <c:v>39825</c:v>
                </c:pt>
                <c:pt idx="4950">
                  <c:v>39826</c:v>
                </c:pt>
                <c:pt idx="4951">
                  <c:v>39827</c:v>
                </c:pt>
                <c:pt idx="4952">
                  <c:v>39828</c:v>
                </c:pt>
                <c:pt idx="4953">
                  <c:v>39829</c:v>
                </c:pt>
                <c:pt idx="4954">
                  <c:v>39830</c:v>
                </c:pt>
                <c:pt idx="4955">
                  <c:v>39831</c:v>
                </c:pt>
                <c:pt idx="4956">
                  <c:v>39832</c:v>
                </c:pt>
                <c:pt idx="4957">
                  <c:v>39833</c:v>
                </c:pt>
                <c:pt idx="4958">
                  <c:v>39834</c:v>
                </c:pt>
                <c:pt idx="4959">
                  <c:v>39835</c:v>
                </c:pt>
                <c:pt idx="4960">
                  <c:v>39836</c:v>
                </c:pt>
                <c:pt idx="4961">
                  <c:v>39837</c:v>
                </c:pt>
                <c:pt idx="4962">
                  <c:v>39838</c:v>
                </c:pt>
                <c:pt idx="4963">
                  <c:v>39839</c:v>
                </c:pt>
                <c:pt idx="4964">
                  <c:v>39840</c:v>
                </c:pt>
                <c:pt idx="4965">
                  <c:v>39841</c:v>
                </c:pt>
                <c:pt idx="4966">
                  <c:v>39842</c:v>
                </c:pt>
                <c:pt idx="4967">
                  <c:v>39843</c:v>
                </c:pt>
                <c:pt idx="4968">
                  <c:v>39844</c:v>
                </c:pt>
                <c:pt idx="4969">
                  <c:v>39845</c:v>
                </c:pt>
                <c:pt idx="4970">
                  <c:v>39846</c:v>
                </c:pt>
                <c:pt idx="4971">
                  <c:v>39847</c:v>
                </c:pt>
                <c:pt idx="4972">
                  <c:v>39848</c:v>
                </c:pt>
                <c:pt idx="4973">
                  <c:v>39849</c:v>
                </c:pt>
                <c:pt idx="4974">
                  <c:v>39850</c:v>
                </c:pt>
                <c:pt idx="4975">
                  <c:v>39851</c:v>
                </c:pt>
                <c:pt idx="4976">
                  <c:v>39852</c:v>
                </c:pt>
                <c:pt idx="4977">
                  <c:v>39853</c:v>
                </c:pt>
                <c:pt idx="4978">
                  <c:v>39854</c:v>
                </c:pt>
                <c:pt idx="4979">
                  <c:v>39855</c:v>
                </c:pt>
                <c:pt idx="4980">
                  <c:v>39856</c:v>
                </c:pt>
                <c:pt idx="4981">
                  <c:v>39857</c:v>
                </c:pt>
                <c:pt idx="4982">
                  <c:v>39858</c:v>
                </c:pt>
                <c:pt idx="4983">
                  <c:v>39859</c:v>
                </c:pt>
                <c:pt idx="4984">
                  <c:v>39860</c:v>
                </c:pt>
                <c:pt idx="4985">
                  <c:v>39861</c:v>
                </c:pt>
                <c:pt idx="4986">
                  <c:v>39862</c:v>
                </c:pt>
                <c:pt idx="4987">
                  <c:v>39863</c:v>
                </c:pt>
                <c:pt idx="4988">
                  <c:v>39864</c:v>
                </c:pt>
                <c:pt idx="4989">
                  <c:v>39865</c:v>
                </c:pt>
                <c:pt idx="4990">
                  <c:v>39866</c:v>
                </c:pt>
                <c:pt idx="4991">
                  <c:v>39867</c:v>
                </c:pt>
                <c:pt idx="4992">
                  <c:v>39868</c:v>
                </c:pt>
                <c:pt idx="4993">
                  <c:v>39869</c:v>
                </c:pt>
                <c:pt idx="4994">
                  <c:v>39870</c:v>
                </c:pt>
                <c:pt idx="4995">
                  <c:v>39871</c:v>
                </c:pt>
                <c:pt idx="4996">
                  <c:v>39872</c:v>
                </c:pt>
                <c:pt idx="4997">
                  <c:v>39873</c:v>
                </c:pt>
                <c:pt idx="4998">
                  <c:v>39874</c:v>
                </c:pt>
                <c:pt idx="4999">
                  <c:v>39875</c:v>
                </c:pt>
                <c:pt idx="5000">
                  <c:v>39876</c:v>
                </c:pt>
                <c:pt idx="5001">
                  <c:v>39877</c:v>
                </c:pt>
                <c:pt idx="5002">
                  <c:v>39878</c:v>
                </c:pt>
                <c:pt idx="5003">
                  <c:v>39879</c:v>
                </c:pt>
                <c:pt idx="5004">
                  <c:v>39880</c:v>
                </c:pt>
                <c:pt idx="5005">
                  <c:v>39881</c:v>
                </c:pt>
                <c:pt idx="5006">
                  <c:v>39882</c:v>
                </c:pt>
                <c:pt idx="5007">
                  <c:v>39883</c:v>
                </c:pt>
                <c:pt idx="5008">
                  <c:v>39884</c:v>
                </c:pt>
                <c:pt idx="5009">
                  <c:v>39885</c:v>
                </c:pt>
                <c:pt idx="5010">
                  <c:v>39886</c:v>
                </c:pt>
                <c:pt idx="5011">
                  <c:v>39887</c:v>
                </c:pt>
                <c:pt idx="5012">
                  <c:v>39888</c:v>
                </c:pt>
                <c:pt idx="5013">
                  <c:v>39889</c:v>
                </c:pt>
                <c:pt idx="5014">
                  <c:v>39890</c:v>
                </c:pt>
                <c:pt idx="5015">
                  <c:v>39891</c:v>
                </c:pt>
                <c:pt idx="5016">
                  <c:v>39892</c:v>
                </c:pt>
                <c:pt idx="5017">
                  <c:v>39893</c:v>
                </c:pt>
                <c:pt idx="5018">
                  <c:v>39894</c:v>
                </c:pt>
                <c:pt idx="5019">
                  <c:v>39895</c:v>
                </c:pt>
                <c:pt idx="5020">
                  <c:v>39896</c:v>
                </c:pt>
                <c:pt idx="5021">
                  <c:v>39897</c:v>
                </c:pt>
                <c:pt idx="5022">
                  <c:v>39898</c:v>
                </c:pt>
                <c:pt idx="5023">
                  <c:v>39899</c:v>
                </c:pt>
                <c:pt idx="5024">
                  <c:v>39900</c:v>
                </c:pt>
                <c:pt idx="5025">
                  <c:v>39901</c:v>
                </c:pt>
                <c:pt idx="5026">
                  <c:v>39902</c:v>
                </c:pt>
                <c:pt idx="5027">
                  <c:v>39903</c:v>
                </c:pt>
                <c:pt idx="5028">
                  <c:v>39904</c:v>
                </c:pt>
                <c:pt idx="5029">
                  <c:v>39905</c:v>
                </c:pt>
                <c:pt idx="5030">
                  <c:v>39906</c:v>
                </c:pt>
                <c:pt idx="5031">
                  <c:v>39907</c:v>
                </c:pt>
                <c:pt idx="5032">
                  <c:v>39908</c:v>
                </c:pt>
                <c:pt idx="5033">
                  <c:v>39909</c:v>
                </c:pt>
                <c:pt idx="5034">
                  <c:v>39910</c:v>
                </c:pt>
                <c:pt idx="5035">
                  <c:v>39911</c:v>
                </c:pt>
                <c:pt idx="5036">
                  <c:v>39912</c:v>
                </c:pt>
                <c:pt idx="5037">
                  <c:v>39913</c:v>
                </c:pt>
                <c:pt idx="5038">
                  <c:v>39914</c:v>
                </c:pt>
                <c:pt idx="5039">
                  <c:v>39915</c:v>
                </c:pt>
                <c:pt idx="5040">
                  <c:v>39916</c:v>
                </c:pt>
                <c:pt idx="5041">
                  <c:v>39917</c:v>
                </c:pt>
                <c:pt idx="5042">
                  <c:v>39918</c:v>
                </c:pt>
                <c:pt idx="5043">
                  <c:v>39919</c:v>
                </c:pt>
                <c:pt idx="5044">
                  <c:v>39920</c:v>
                </c:pt>
                <c:pt idx="5045">
                  <c:v>39921</c:v>
                </c:pt>
                <c:pt idx="5046">
                  <c:v>39922</c:v>
                </c:pt>
                <c:pt idx="5047">
                  <c:v>39923</c:v>
                </c:pt>
                <c:pt idx="5048">
                  <c:v>39924</c:v>
                </c:pt>
                <c:pt idx="5049">
                  <c:v>39925</c:v>
                </c:pt>
                <c:pt idx="5050">
                  <c:v>39926</c:v>
                </c:pt>
                <c:pt idx="5051">
                  <c:v>39927</c:v>
                </c:pt>
                <c:pt idx="5052">
                  <c:v>39928</c:v>
                </c:pt>
                <c:pt idx="5053">
                  <c:v>39929</c:v>
                </c:pt>
                <c:pt idx="5054">
                  <c:v>39930</c:v>
                </c:pt>
                <c:pt idx="5055">
                  <c:v>39931</c:v>
                </c:pt>
                <c:pt idx="5056">
                  <c:v>39932</c:v>
                </c:pt>
                <c:pt idx="5057">
                  <c:v>39933</c:v>
                </c:pt>
                <c:pt idx="5058">
                  <c:v>39934</c:v>
                </c:pt>
                <c:pt idx="5059">
                  <c:v>39935</c:v>
                </c:pt>
                <c:pt idx="5060">
                  <c:v>39936</c:v>
                </c:pt>
                <c:pt idx="5061">
                  <c:v>39937</c:v>
                </c:pt>
                <c:pt idx="5062">
                  <c:v>39938</c:v>
                </c:pt>
                <c:pt idx="5063">
                  <c:v>39939</c:v>
                </c:pt>
                <c:pt idx="5064">
                  <c:v>39940</c:v>
                </c:pt>
                <c:pt idx="5065">
                  <c:v>39941</c:v>
                </c:pt>
                <c:pt idx="5066">
                  <c:v>39942</c:v>
                </c:pt>
                <c:pt idx="5067">
                  <c:v>39943</c:v>
                </c:pt>
                <c:pt idx="5068">
                  <c:v>39944</c:v>
                </c:pt>
                <c:pt idx="5069">
                  <c:v>39945</c:v>
                </c:pt>
                <c:pt idx="5070">
                  <c:v>39946</c:v>
                </c:pt>
                <c:pt idx="5071">
                  <c:v>39947</c:v>
                </c:pt>
                <c:pt idx="5072">
                  <c:v>39948</c:v>
                </c:pt>
                <c:pt idx="5073">
                  <c:v>39949</c:v>
                </c:pt>
                <c:pt idx="5074">
                  <c:v>39950</c:v>
                </c:pt>
                <c:pt idx="5075">
                  <c:v>39951</c:v>
                </c:pt>
                <c:pt idx="5076">
                  <c:v>39952</c:v>
                </c:pt>
                <c:pt idx="5077">
                  <c:v>39953</c:v>
                </c:pt>
                <c:pt idx="5078">
                  <c:v>39954</c:v>
                </c:pt>
                <c:pt idx="5079">
                  <c:v>39955</c:v>
                </c:pt>
                <c:pt idx="5080">
                  <c:v>39956</c:v>
                </c:pt>
                <c:pt idx="5081">
                  <c:v>39957</c:v>
                </c:pt>
                <c:pt idx="5082">
                  <c:v>39958</c:v>
                </c:pt>
                <c:pt idx="5083">
                  <c:v>39959</c:v>
                </c:pt>
                <c:pt idx="5084">
                  <c:v>39960</c:v>
                </c:pt>
                <c:pt idx="5085">
                  <c:v>39961</c:v>
                </c:pt>
                <c:pt idx="5086">
                  <c:v>39962</c:v>
                </c:pt>
                <c:pt idx="5087">
                  <c:v>39963</c:v>
                </c:pt>
                <c:pt idx="5088">
                  <c:v>39964</c:v>
                </c:pt>
                <c:pt idx="5089">
                  <c:v>39965</c:v>
                </c:pt>
                <c:pt idx="5090">
                  <c:v>39966</c:v>
                </c:pt>
                <c:pt idx="5091">
                  <c:v>39967</c:v>
                </c:pt>
                <c:pt idx="5092">
                  <c:v>39968</c:v>
                </c:pt>
                <c:pt idx="5093">
                  <c:v>39969</c:v>
                </c:pt>
                <c:pt idx="5094">
                  <c:v>39970</c:v>
                </c:pt>
                <c:pt idx="5095">
                  <c:v>39971</c:v>
                </c:pt>
                <c:pt idx="5096">
                  <c:v>39972</c:v>
                </c:pt>
                <c:pt idx="5097">
                  <c:v>39973</c:v>
                </c:pt>
                <c:pt idx="5098">
                  <c:v>39974</c:v>
                </c:pt>
                <c:pt idx="5099">
                  <c:v>39975</c:v>
                </c:pt>
                <c:pt idx="5100">
                  <c:v>39976</c:v>
                </c:pt>
                <c:pt idx="5101">
                  <c:v>39977</c:v>
                </c:pt>
                <c:pt idx="5102">
                  <c:v>39978</c:v>
                </c:pt>
                <c:pt idx="5103">
                  <c:v>39979</c:v>
                </c:pt>
                <c:pt idx="5104">
                  <c:v>39980</c:v>
                </c:pt>
                <c:pt idx="5105">
                  <c:v>39981</c:v>
                </c:pt>
                <c:pt idx="5106">
                  <c:v>39982</c:v>
                </c:pt>
                <c:pt idx="5107">
                  <c:v>39983</c:v>
                </c:pt>
                <c:pt idx="5108">
                  <c:v>39984</c:v>
                </c:pt>
                <c:pt idx="5109">
                  <c:v>39985</c:v>
                </c:pt>
                <c:pt idx="5110">
                  <c:v>39986</c:v>
                </c:pt>
                <c:pt idx="5111">
                  <c:v>39987</c:v>
                </c:pt>
                <c:pt idx="5112">
                  <c:v>39988</c:v>
                </c:pt>
                <c:pt idx="5113">
                  <c:v>39989</c:v>
                </c:pt>
                <c:pt idx="5114">
                  <c:v>39990</c:v>
                </c:pt>
                <c:pt idx="5115">
                  <c:v>39991</c:v>
                </c:pt>
                <c:pt idx="5116">
                  <c:v>39992</c:v>
                </c:pt>
                <c:pt idx="5117">
                  <c:v>39993</c:v>
                </c:pt>
                <c:pt idx="5118">
                  <c:v>39994</c:v>
                </c:pt>
                <c:pt idx="5119">
                  <c:v>39995</c:v>
                </c:pt>
                <c:pt idx="5120">
                  <c:v>39996</c:v>
                </c:pt>
                <c:pt idx="5121">
                  <c:v>39997</c:v>
                </c:pt>
                <c:pt idx="5122">
                  <c:v>39998</c:v>
                </c:pt>
                <c:pt idx="5123">
                  <c:v>39999</c:v>
                </c:pt>
                <c:pt idx="5124">
                  <c:v>40000</c:v>
                </c:pt>
                <c:pt idx="5125">
                  <c:v>40001</c:v>
                </c:pt>
                <c:pt idx="5126">
                  <c:v>40002</c:v>
                </c:pt>
                <c:pt idx="5127">
                  <c:v>40003</c:v>
                </c:pt>
                <c:pt idx="5128">
                  <c:v>40004</c:v>
                </c:pt>
                <c:pt idx="5129">
                  <c:v>40005</c:v>
                </c:pt>
                <c:pt idx="5130">
                  <c:v>40006</c:v>
                </c:pt>
                <c:pt idx="5131">
                  <c:v>40007</c:v>
                </c:pt>
                <c:pt idx="5132">
                  <c:v>40008</c:v>
                </c:pt>
                <c:pt idx="5133">
                  <c:v>40009</c:v>
                </c:pt>
                <c:pt idx="5134">
                  <c:v>40010</c:v>
                </c:pt>
                <c:pt idx="5135">
                  <c:v>40011</c:v>
                </c:pt>
                <c:pt idx="5136">
                  <c:v>40012</c:v>
                </c:pt>
                <c:pt idx="5137">
                  <c:v>40013</c:v>
                </c:pt>
                <c:pt idx="5138">
                  <c:v>40014</c:v>
                </c:pt>
                <c:pt idx="5139">
                  <c:v>40015</c:v>
                </c:pt>
                <c:pt idx="5140">
                  <c:v>40016</c:v>
                </c:pt>
                <c:pt idx="5141">
                  <c:v>40017</c:v>
                </c:pt>
                <c:pt idx="5142">
                  <c:v>40018</c:v>
                </c:pt>
                <c:pt idx="5143">
                  <c:v>40019</c:v>
                </c:pt>
                <c:pt idx="5144">
                  <c:v>40020</c:v>
                </c:pt>
                <c:pt idx="5145">
                  <c:v>40021</c:v>
                </c:pt>
                <c:pt idx="5146">
                  <c:v>40022</c:v>
                </c:pt>
                <c:pt idx="5147">
                  <c:v>40023</c:v>
                </c:pt>
                <c:pt idx="5148">
                  <c:v>40024</c:v>
                </c:pt>
                <c:pt idx="5149">
                  <c:v>40025</c:v>
                </c:pt>
                <c:pt idx="5150">
                  <c:v>40026</c:v>
                </c:pt>
                <c:pt idx="5151">
                  <c:v>40027</c:v>
                </c:pt>
                <c:pt idx="5152">
                  <c:v>40028</c:v>
                </c:pt>
                <c:pt idx="5153">
                  <c:v>40029</c:v>
                </c:pt>
                <c:pt idx="5154">
                  <c:v>40030</c:v>
                </c:pt>
                <c:pt idx="5155">
                  <c:v>40031</c:v>
                </c:pt>
                <c:pt idx="5156">
                  <c:v>40032</c:v>
                </c:pt>
                <c:pt idx="5157">
                  <c:v>40033</c:v>
                </c:pt>
                <c:pt idx="5158">
                  <c:v>40034</c:v>
                </c:pt>
                <c:pt idx="5159">
                  <c:v>40035</c:v>
                </c:pt>
                <c:pt idx="5160">
                  <c:v>40036</c:v>
                </c:pt>
                <c:pt idx="5161">
                  <c:v>40037</c:v>
                </c:pt>
                <c:pt idx="5162">
                  <c:v>40038</c:v>
                </c:pt>
                <c:pt idx="5163">
                  <c:v>40039</c:v>
                </c:pt>
                <c:pt idx="5164">
                  <c:v>40040</c:v>
                </c:pt>
                <c:pt idx="5165">
                  <c:v>40041</c:v>
                </c:pt>
                <c:pt idx="5166">
                  <c:v>40042</c:v>
                </c:pt>
                <c:pt idx="5167">
                  <c:v>40043</c:v>
                </c:pt>
                <c:pt idx="5168">
                  <c:v>40044</c:v>
                </c:pt>
                <c:pt idx="5169">
                  <c:v>40045</c:v>
                </c:pt>
                <c:pt idx="5170">
                  <c:v>40046</c:v>
                </c:pt>
                <c:pt idx="5171">
                  <c:v>40047</c:v>
                </c:pt>
                <c:pt idx="5172">
                  <c:v>40048</c:v>
                </c:pt>
                <c:pt idx="5173">
                  <c:v>40049</c:v>
                </c:pt>
                <c:pt idx="5174">
                  <c:v>40050</c:v>
                </c:pt>
                <c:pt idx="5175">
                  <c:v>40051</c:v>
                </c:pt>
                <c:pt idx="5176">
                  <c:v>40052</c:v>
                </c:pt>
                <c:pt idx="5177">
                  <c:v>40053</c:v>
                </c:pt>
                <c:pt idx="5178">
                  <c:v>40054</c:v>
                </c:pt>
                <c:pt idx="5179">
                  <c:v>40055</c:v>
                </c:pt>
                <c:pt idx="5180">
                  <c:v>40056</c:v>
                </c:pt>
                <c:pt idx="5181">
                  <c:v>40057</c:v>
                </c:pt>
                <c:pt idx="5182">
                  <c:v>40058</c:v>
                </c:pt>
                <c:pt idx="5183">
                  <c:v>40059</c:v>
                </c:pt>
                <c:pt idx="5184">
                  <c:v>40060</c:v>
                </c:pt>
                <c:pt idx="5185">
                  <c:v>40061</c:v>
                </c:pt>
                <c:pt idx="5186">
                  <c:v>40062</c:v>
                </c:pt>
                <c:pt idx="5187">
                  <c:v>40063</c:v>
                </c:pt>
                <c:pt idx="5188">
                  <c:v>40064</c:v>
                </c:pt>
                <c:pt idx="5189">
                  <c:v>40065</c:v>
                </c:pt>
                <c:pt idx="5190">
                  <c:v>40066</c:v>
                </c:pt>
                <c:pt idx="5191">
                  <c:v>40067</c:v>
                </c:pt>
                <c:pt idx="5192">
                  <c:v>40068</c:v>
                </c:pt>
                <c:pt idx="5193">
                  <c:v>40069</c:v>
                </c:pt>
                <c:pt idx="5194">
                  <c:v>40070</c:v>
                </c:pt>
                <c:pt idx="5195">
                  <c:v>40071</c:v>
                </c:pt>
                <c:pt idx="5196">
                  <c:v>40072</c:v>
                </c:pt>
                <c:pt idx="5197">
                  <c:v>40073</c:v>
                </c:pt>
                <c:pt idx="5198">
                  <c:v>40074</c:v>
                </c:pt>
                <c:pt idx="5199">
                  <c:v>40075</c:v>
                </c:pt>
                <c:pt idx="5200">
                  <c:v>40076</c:v>
                </c:pt>
                <c:pt idx="5201">
                  <c:v>40077</c:v>
                </c:pt>
                <c:pt idx="5202">
                  <c:v>40078</c:v>
                </c:pt>
                <c:pt idx="5203">
                  <c:v>40079</c:v>
                </c:pt>
                <c:pt idx="5204">
                  <c:v>40080</c:v>
                </c:pt>
                <c:pt idx="5205">
                  <c:v>40081</c:v>
                </c:pt>
                <c:pt idx="5206">
                  <c:v>40082</c:v>
                </c:pt>
                <c:pt idx="5207">
                  <c:v>40083</c:v>
                </c:pt>
                <c:pt idx="5208">
                  <c:v>40084</c:v>
                </c:pt>
                <c:pt idx="5209">
                  <c:v>40085</c:v>
                </c:pt>
                <c:pt idx="5210">
                  <c:v>40086</c:v>
                </c:pt>
                <c:pt idx="5211">
                  <c:v>40087</c:v>
                </c:pt>
                <c:pt idx="5212">
                  <c:v>40088</c:v>
                </c:pt>
                <c:pt idx="5213">
                  <c:v>40089</c:v>
                </c:pt>
                <c:pt idx="5214">
                  <c:v>40090</c:v>
                </c:pt>
                <c:pt idx="5215">
                  <c:v>40091</c:v>
                </c:pt>
                <c:pt idx="5216">
                  <c:v>40092</c:v>
                </c:pt>
                <c:pt idx="5217">
                  <c:v>40093</c:v>
                </c:pt>
                <c:pt idx="5218">
                  <c:v>40094</c:v>
                </c:pt>
                <c:pt idx="5219">
                  <c:v>40095</c:v>
                </c:pt>
                <c:pt idx="5220">
                  <c:v>40096</c:v>
                </c:pt>
                <c:pt idx="5221">
                  <c:v>40097</c:v>
                </c:pt>
                <c:pt idx="5222">
                  <c:v>40098</c:v>
                </c:pt>
                <c:pt idx="5223">
                  <c:v>40099</c:v>
                </c:pt>
                <c:pt idx="5224">
                  <c:v>40100</c:v>
                </c:pt>
                <c:pt idx="5225">
                  <c:v>40101</c:v>
                </c:pt>
                <c:pt idx="5226">
                  <c:v>40102</c:v>
                </c:pt>
                <c:pt idx="5227">
                  <c:v>40103</c:v>
                </c:pt>
                <c:pt idx="5228">
                  <c:v>40104</c:v>
                </c:pt>
                <c:pt idx="5229">
                  <c:v>40105</c:v>
                </c:pt>
                <c:pt idx="5230">
                  <c:v>40106</c:v>
                </c:pt>
                <c:pt idx="5231">
                  <c:v>40107</c:v>
                </c:pt>
                <c:pt idx="5232">
                  <c:v>40108</c:v>
                </c:pt>
                <c:pt idx="5233">
                  <c:v>40109</c:v>
                </c:pt>
                <c:pt idx="5234">
                  <c:v>40110</c:v>
                </c:pt>
                <c:pt idx="5235">
                  <c:v>40111</c:v>
                </c:pt>
                <c:pt idx="5236">
                  <c:v>40112</c:v>
                </c:pt>
                <c:pt idx="5237">
                  <c:v>40113</c:v>
                </c:pt>
                <c:pt idx="5238">
                  <c:v>40114</c:v>
                </c:pt>
                <c:pt idx="5239">
                  <c:v>40115</c:v>
                </c:pt>
                <c:pt idx="5240">
                  <c:v>40116</c:v>
                </c:pt>
                <c:pt idx="5241">
                  <c:v>40117</c:v>
                </c:pt>
                <c:pt idx="5242">
                  <c:v>40118</c:v>
                </c:pt>
                <c:pt idx="5243">
                  <c:v>40119</c:v>
                </c:pt>
                <c:pt idx="5244">
                  <c:v>40120</c:v>
                </c:pt>
                <c:pt idx="5245">
                  <c:v>40121</c:v>
                </c:pt>
                <c:pt idx="5246">
                  <c:v>40122</c:v>
                </c:pt>
                <c:pt idx="5247">
                  <c:v>40123</c:v>
                </c:pt>
                <c:pt idx="5248">
                  <c:v>40124</c:v>
                </c:pt>
                <c:pt idx="5249">
                  <c:v>40125</c:v>
                </c:pt>
                <c:pt idx="5250">
                  <c:v>40126</c:v>
                </c:pt>
                <c:pt idx="5251">
                  <c:v>40127</c:v>
                </c:pt>
                <c:pt idx="5252">
                  <c:v>40128</c:v>
                </c:pt>
                <c:pt idx="5253">
                  <c:v>40129</c:v>
                </c:pt>
                <c:pt idx="5254">
                  <c:v>40130</c:v>
                </c:pt>
                <c:pt idx="5255">
                  <c:v>40131</c:v>
                </c:pt>
                <c:pt idx="5256">
                  <c:v>40132</c:v>
                </c:pt>
                <c:pt idx="5257">
                  <c:v>40133</c:v>
                </c:pt>
                <c:pt idx="5258">
                  <c:v>40134</c:v>
                </c:pt>
                <c:pt idx="5259">
                  <c:v>40135</c:v>
                </c:pt>
                <c:pt idx="5260">
                  <c:v>40136</c:v>
                </c:pt>
                <c:pt idx="5261">
                  <c:v>40137</c:v>
                </c:pt>
                <c:pt idx="5262">
                  <c:v>40138</c:v>
                </c:pt>
                <c:pt idx="5263">
                  <c:v>40139</c:v>
                </c:pt>
                <c:pt idx="5264">
                  <c:v>40140</c:v>
                </c:pt>
                <c:pt idx="5265">
                  <c:v>40141</c:v>
                </c:pt>
                <c:pt idx="5266">
                  <c:v>40142</c:v>
                </c:pt>
                <c:pt idx="5267">
                  <c:v>40143</c:v>
                </c:pt>
                <c:pt idx="5268">
                  <c:v>40144</c:v>
                </c:pt>
                <c:pt idx="5269">
                  <c:v>40145</c:v>
                </c:pt>
                <c:pt idx="5270">
                  <c:v>40146</c:v>
                </c:pt>
                <c:pt idx="5271">
                  <c:v>40147</c:v>
                </c:pt>
                <c:pt idx="5272">
                  <c:v>40148</c:v>
                </c:pt>
                <c:pt idx="5273">
                  <c:v>40149</c:v>
                </c:pt>
                <c:pt idx="5274">
                  <c:v>40150</c:v>
                </c:pt>
                <c:pt idx="5275">
                  <c:v>40151</c:v>
                </c:pt>
                <c:pt idx="5276">
                  <c:v>40152</c:v>
                </c:pt>
                <c:pt idx="5277">
                  <c:v>40153</c:v>
                </c:pt>
                <c:pt idx="5278">
                  <c:v>40154</c:v>
                </c:pt>
                <c:pt idx="5279">
                  <c:v>40155</c:v>
                </c:pt>
                <c:pt idx="5280">
                  <c:v>40156</c:v>
                </c:pt>
                <c:pt idx="5281">
                  <c:v>40157</c:v>
                </c:pt>
                <c:pt idx="5282">
                  <c:v>40158</c:v>
                </c:pt>
                <c:pt idx="5283">
                  <c:v>40159</c:v>
                </c:pt>
                <c:pt idx="5284">
                  <c:v>40160</c:v>
                </c:pt>
                <c:pt idx="5285">
                  <c:v>40161</c:v>
                </c:pt>
                <c:pt idx="5286">
                  <c:v>40162</c:v>
                </c:pt>
                <c:pt idx="5287">
                  <c:v>40163</c:v>
                </c:pt>
                <c:pt idx="5288">
                  <c:v>40164</c:v>
                </c:pt>
                <c:pt idx="5289">
                  <c:v>40165</c:v>
                </c:pt>
                <c:pt idx="5290">
                  <c:v>40166</c:v>
                </c:pt>
                <c:pt idx="5291">
                  <c:v>40167</c:v>
                </c:pt>
                <c:pt idx="5292">
                  <c:v>40168</c:v>
                </c:pt>
                <c:pt idx="5293">
                  <c:v>40169</c:v>
                </c:pt>
                <c:pt idx="5294">
                  <c:v>40170</c:v>
                </c:pt>
                <c:pt idx="5295">
                  <c:v>40171</c:v>
                </c:pt>
                <c:pt idx="5296">
                  <c:v>40172</c:v>
                </c:pt>
                <c:pt idx="5297">
                  <c:v>40173</c:v>
                </c:pt>
                <c:pt idx="5298">
                  <c:v>40174</c:v>
                </c:pt>
                <c:pt idx="5299">
                  <c:v>40175</c:v>
                </c:pt>
                <c:pt idx="5300">
                  <c:v>40176</c:v>
                </c:pt>
                <c:pt idx="5301">
                  <c:v>40177</c:v>
                </c:pt>
                <c:pt idx="5302">
                  <c:v>40178</c:v>
                </c:pt>
                <c:pt idx="5303">
                  <c:v>40179</c:v>
                </c:pt>
                <c:pt idx="5304">
                  <c:v>40180</c:v>
                </c:pt>
                <c:pt idx="5305">
                  <c:v>40181</c:v>
                </c:pt>
                <c:pt idx="5306">
                  <c:v>40182</c:v>
                </c:pt>
                <c:pt idx="5307">
                  <c:v>40183</c:v>
                </c:pt>
                <c:pt idx="5308">
                  <c:v>40184</c:v>
                </c:pt>
                <c:pt idx="5309">
                  <c:v>40185</c:v>
                </c:pt>
                <c:pt idx="5310">
                  <c:v>40186</c:v>
                </c:pt>
                <c:pt idx="5311">
                  <c:v>40187</c:v>
                </c:pt>
                <c:pt idx="5312">
                  <c:v>40188</c:v>
                </c:pt>
                <c:pt idx="5313">
                  <c:v>40189</c:v>
                </c:pt>
                <c:pt idx="5314">
                  <c:v>40190</c:v>
                </c:pt>
                <c:pt idx="5315">
                  <c:v>40191</c:v>
                </c:pt>
                <c:pt idx="5316">
                  <c:v>40192</c:v>
                </c:pt>
                <c:pt idx="5317">
                  <c:v>40193</c:v>
                </c:pt>
                <c:pt idx="5318">
                  <c:v>40194</c:v>
                </c:pt>
                <c:pt idx="5319">
                  <c:v>40195</c:v>
                </c:pt>
                <c:pt idx="5320">
                  <c:v>40196</c:v>
                </c:pt>
                <c:pt idx="5321">
                  <c:v>40197</c:v>
                </c:pt>
                <c:pt idx="5322">
                  <c:v>40198</c:v>
                </c:pt>
                <c:pt idx="5323">
                  <c:v>40199</c:v>
                </c:pt>
                <c:pt idx="5324">
                  <c:v>40200</c:v>
                </c:pt>
                <c:pt idx="5325">
                  <c:v>40201</c:v>
                </c:pt>
                <c:pt idx="5326">
                  <c:v>40202</c:v>
                </c:pt>
                <c:pt idx="5327">
                  <c:v>40203</c:v>
                </c:pt>
                <c:pt idx="5328">
                  <c:v>40204</c:v>
                </c:pt>
                <c:pt idx="5329">
                  <c:v>40205</c:v>
                </c:pt>
                <c:pt idx="5330">
                  <c:v>40206</c:v>
                </c:pt>
                <c:pt idx="5331">
                  <c:v>40207</c:v>
                </c:pt>
                <c:pt idx="5332">
                  <c:v>40208</c:v>
                </c:pt>
                <c:pt idx="5333">
                  <c:v>40209</c:v>
                </c:pt>
                <c:pt idx="5334">
                  <c:v>40210</c:v>
                </c:pt>
                <c:pt idx="5335">
                  <c:v>40211</c:v>
                </c:pt>
                <c:pt idx="5336">
                  <c:v>40212</c:v>
                </c:pt>
                <c:pt idx="5337">
                  <c:v>40213</c:v>
                </c:pt>
                <c:pt idx="5338">
                  <c:v>40214</c:v>
                </c:pt>
                <c:pt idx="5339">
                  <c:v>40215</c:v>
                </c:pt>
                <c:pt idx="5340">
                  <c:v>40216</c:v>
                </c:pt>
                <c:pt idx="5341">
                  <c:v>40217</c:v>
                </c:pt>
                <c:pt idx="5342">
                  <c:v>40218</c:v>
                </c:pt>
                <c:pt idx="5343">
                  <c:v>40219</c:v>
                </c:pt>
                <c:pt idx="5344">
                  <c:v>40220</c:v>
                </c:pt>
                <c:pt idx="5345">
                  <c:v>40221</c:v>
                </c:pt>
                <c:pt idx="5346">
                  <c:v>40222</c:v>
                </c:pt>
                <c:pt idx="5347">
                  <c:v>40223</c:v>
                </c:pt>
                <c:pt idx="5348">
                  <c:v>40224</c:v>
                </c:pt>
                <c:pt idx="5349">
                  <c:v>40225</c:v>
                </c:pt>
                <c:pt idx="5350">
                  <c:v>40226</c:v>
                </c:pt>
                <c:pt idx="5351">
                  <c:v>40227</c:v>
                </c:pt>
                <c:pt idx="5352">
                  <c:v>40228</c:v>
                </c:pt>
                <c:pt idx="5353">
                  <c:v>40229</c:v>
                </c:pt>
                <c:pt idx="5354">
                  <c:v>40230</c:v>
                </c:pt>
                <c:pt idx="5355">
                  <c:v>40231</c:v>
                </c:pt>
                <c:pt idx="5356">
                  <c:v>40232</c:v>
                </c:pt>
                <c:pt idx="5357">
                  <c:v>40233</c:v>
                </c:pt>
                <c:pt idx="5358">
                  <c:v>40234</c:v>
                </c:pt>
                <c:pt idx="5359">
                  <c:v>40235</c:v>
                </c:pt>
                <c:pt idx="5360">
                  <c:v>40236</c:v>
                </c:pt>
                <c:pt idx="5361">
                  <c:v>40237</c:v>
                </c:pt>
                <c:pt idx="5362">
                  <c:v>40238</c:v>
                </c:pt>
                <c:pt idx="5363">
                  <c:v>40239</c:v>
                </c:pt>
                <c:pt idx="5364">
                  <c:v>40240</c:v>
                </c:pt>
                <c:pt idx="5365">
                  <c:v>40241</c:v>
                </c:pt>
                <c:pt idx="5366">
                  <c:v>40242</c:v>
                </c:pt>
                <c:pt idx="5367">
                  <c:v>40243</c:v>
                </c:pt>
                <c:pt idx="5368">
                  <c:v>40244</c:v>
                </c:pt>
                <c:pt idx="5369">
                  <c:v>40245</c:v>
                </c:pt>
                <c:pt idx="5370">
                  <c:v>40246</c:v>
                </c:pt>
                <c:pt idx="5371">
                  <c:v>40247</c:v>
                </c:pt>
                <c:pt idx="5372">
                  <c:v>40248</c:v>
                </c:pt>
                <c:pt idx="5373">
                  <c:v>40249</c:v>
                </c:pt>
                <c:pt idx="5374">
                  <c:v>40250</c:v>
                </c:pt>
                <c:pt idx="5375">
                  <c:v>40251</c:v>
                </c:pt>
                <c:pt idx="5376">
                  <c:v>40252</c:v>
                </c:pt>
                <c:pt idx="5377">
                  <c:v>40253</c:v>
                </c:pt>
                <c:pt idx="5378">
                  <c:v>40254</c:v>
                </c:pt>
                <c:pt idx="5379">
                  <c:v>40255</c:v>
                </c:pt>
                <c:pt idx="5380">
                  <c:v>40256</c:v>
                </c:pt>
                <c:pt idx="5381">
                  <c:v>40257</c:v>
                </c:pt>
                <c:pt idx="5382">
                  <c:v>40258</c:v>
                </c:pt>
                <c:pt idx="5383">
                  <c:v>40259</c:v>
                </c:pt>
                <c:pt idx="5384">
                  <c:v>40260</c:v>
                </c:pt>
                <c:pt idx="5385">
                  <c:v>40261</c:v>
                </c:pt>
                <c:pt idx="5386">
                  <c:v>40262</c:v>
                </c:pt>
                <c:pt idx="5387">
                  <c:v>40263</c:v>
                </c:pt>
                <c:pt idx="5388">
                  <c:v>40264</c:v>
                </c:pt>
                <c:pt idx="5389">
                  <c:v>40265</c:v>
                </c:pt>
                <c:pt idx="5390">
                  <c:v>40266</c:v>
                </c:pt>
                <c:pt idx="5391">
                  <c:v>40267</c:v>
                </c:pt>
                <c:pt idx="5392">
                  <c:v>40268</c:v>
                </c:pt>
                <c:pt idx="5393">
                  <c:v>40269</c:v>
                </c:pt>
                <c:pt idx="5394">
                  <c:v>40270</c:v>
                </c:pt>
                <c:pt idx="5395">
                  <c:v>40271</c:v>
                </c:pt>
                <c:pt idx="5396">
                  <c:v>40272</c:v>
                </c:pt>
                <c:pt idx="5397">
                  <c:v>40273</c:v>
                </c:pt>
                <c:pt idx="5398">
                  <c:v>40274</c:v>
                </c:pt>
                <c:pt idx="5399">
                  <c:v>40275</c:v>
                </c:pt>
                <c:pt idx="5400">
                  <c:v>40276</c:v>
                </c:pt>
                <c:pt idx="5401">
                  <c:v>40277</c:v>
                </c:pt>
                <c:pt idx="5402">
                  <c:v>40278</c:v>
                </c:pt>
                <c:pt idx="5403">
                  <c:v>40279</c:v>
                </c:pt>
                <c:pt idx="5404">
                  <c:v>40280</c:v>
                </c:pt>
                <c:pt idx="5405">
                  <c:v>40281</c:v>
                </c:pt>
                <c:pt idx="5406">
                  <c:v>40282</c:v>
                </c:pt>
                <c:pt idx="5407">
                  <c:v>40283</c:v>
                </c:pt>
                <c:pt idx="5408">
                  <c:v>40284</c:v>
                </c:pt>
                <c:pt idx="5409">
                  <c:v>40285</c:v>
                </c:pt>
                <c:pt idx="5410">
                  <c:v>40286</c:v>
                </c:pt>
                <c:pt idx="5411">
                  <c:v>40287</c:v>
                </c:pt>
                <c:pt idx="5412">
                  <c:v>40288</c:v>
                </c:pt>
                <c:pt idx="5413">
                  <c:v>40289</c:v>
                </c:pt>
                <c:pt idx="5414">
                  <c:v>40290</c:v>
                </c:pt>
                <c:pt idx="5415">
                  <c:v>40291</c:v>
                </c:pt>
                <c:pt idx="5416">
                  <c:v>40292</c:v>
                </c:pt>
                <c:pt idx="5417">
                  <c:v>40293</c:v>
                </c:pt>
                <c:pt idx="5418">
                  <c:v>40294</c:v>
                </c:pt>
                <c:pt idx="5419">
                  <c:v>40295</c:v>
                </c:pt>
                <c:pt idx="5420">
                  <c:v>40296</c:v>
                </c:pt>
                <c:pt idx="5421">
                  <c:v>40297</c:v>
                </c:pt>
                <c:pt idx="5422">
                  <c:v>40298</c:v>
                </c:pt>
                <c:pt idx="5423">
                  <c:v>40299</c:v>
                </c:pt>
                <c:pt idx="5424">
                  <c:v>40300</c:v>
                </c:pt>
                <c:pt idx="5425">
                  <c:v>40301</c:v>
                </c:pt>
                <c:pt idx="5426">
                  <c:v>40302</c:v>
                </c:pt>
                <c:pt idx="5427">
                  <c:v>40303</c:v>
                </c:pt>
                <c:pt idx="5428">
                  <c:v>40304</c:v>
                </c:pt>
                <c:pt idx="5429">
                  <c:v>40305</c:v>
                </c:pt>
                <c:pt idx="5430">
                  <c:v>40306</c:v>
                </c:pt>
                <c:pt idx="5431">
                  <c:v>40307</c:v>
                </c:pt>
                <c:pt idx="5432">
                  <c:v>40308</c:v>
                </c:pt>
                <c:pt idx="5433">
                  <c:v>40309</c:v>
                </c:pt>
                <c:pt idx="5434">
                  <c:v>40310</c:v>
                </c:pt>
                <c:pt idx="5435">
                  <c:v>40311</c:v>
                </c:pt>
                <c:pt idx="5436">
                  <c:v>40312</c:v>
                </c:pt>
                <c:pt idx="5437">
                  <c:v>40313</c:v>
                </c:pt>
                <c:pt idx="5438">
                  <c:v>40314</c:v>
                </c:pt>
                <c:pt idx="5439">
                  <c:v>40315</c:v>
                </c:pt>
                <c:pt idx="5440">
                  <c:v>40316</c:v>
                </c:pt>
                <c:pt idx="5441">
                  <c:v>40317</c:v>
                </c:pt>
                <c:pt idx="5442">
                  <c:v>40318</c:v>
                </c:pt>
                <c:pt idx="5443">
                  <c:v>40319</c:v>
                </c:pt>
                <c:pt idx="5444">
                  <c:v>40320</c:v>
                </c:pt>
                <c:pt idx="5445">
                  <c:v>40321</c:v>
                </c:pt>
                <c:pt idx="5446">
                  <c:v>40322</c:v>
                </c:pt>
                <c:pt idx="5447">
                  <c:v>40323</c:v>
                </c:pt>
                <c:pt idx="5448">
                  <c:v>40324</c:v>
                </c:pt>
                <c:pt idx="5449">
                  <c:v>40325</c:v>
                </c:pt>
                <c:pt idx="5450">
                  <c:v>40326</c:v>
                </c:pt>
                <c:pt idx="5451">
                  <c:v>40327</c:v>
                </c:pt>
                <c:pt idx="5452">
                  <c:v>40328</c:v>
                </c:pt>
                <c:pt idx="5453">
                  <c:v>40329</c:v>
                </c:pt>
                <c:pt idx="5454">
                  <c:v>40330</c:v>
                </c:pt>
                <c:pt idx="5455">
                  <c:v>40331</c:v>
                </c:pt>
                <c:pt idx="5456">
                  <c:v>40332</c:v>
                </c:pt>
                <c:pt idx="5457">
                  <c:v>40333</c:v>
                </c:pt>
                <c:pt idx="5458">
                  <c:v>40334</c:v>
                </c:pt>
                <c:pt idx="5459">
                  <c:v>40335</c:v>
                </c:pt>
                <c:pt idx="5460">
                  <c:v>40336</c:v>
                </c:pt>
                <c:pt idx="5461">
                  <c:v>40337</c:v>
                </c:pt>
                <c:pt idx="5462">
                  <c:v>40338</c:v>
                </c:pt>
                <c:pt idx="5463">
                  <c:v>40339</c:v>
                </c:pt>
                <c:pt idx="5464">
                  <c:v>40340</c:v>
                </c:pt>
                <c:pt idx="5465">
                  <c:v>40341</c:v>
                </c:pt>
                <c:pt idx="5466">
                  <c:v>40342</c:v>
                </c:pt>
                <c:pt idx="5467">
                  <c:v>40343</c:v>
                </c:pt>
                <c:pt idx="5468">
                  <c:v>40344</c:v>
                </c:pt>
                <c:pt idx="5469">
                  <c:v>40345</c:v>
                </c:pt>
                <c:pt idx="5470">
                  <c:v>40346</c:v>
                </c:pt>
                <c:pt idx="5471">
                  <c:v>40347</c:v>
                </c:pt>
                <c:pt idx="5472">
                  <c:v>40348</c:v>
                </c:pt>
                <c:pt idx="5473">
                  <c:v>40349</c:v>
                </c:pt>
                <c:pt idx="5474">
                  <c:v>40350</c:v>
                </c:pt>
                <c:pt idx="5475">
                  <c:v>40351</c:v>
                </c:pt>
                <c:pt idx="5476">
                  <c:v>40352</c:v>
                </c:pt>
                <c:pt idx="5477">
                  <c:v>40353</c:v>
                </c:pt>
                <c:pt idx="5478">
                  <c:v>40354</c:v>
                </c:pt>
                <c:pt idx="5479">
                  <c:v>40355</c:v>
                </c:pt>
                <c:pt idx="5480">
                  <c:v>40356</c:v>
                </c:pt>
                <c:pt idx="5481">
                  <c:v>40357</c:v>
                </c:pt>
                <c:pt idx="5482">
                  <c:v>40358</c:v>
                </c:pt>
                <c:pt idx="5483">
                  <c:v>40359</c:v>
                </c:pt>
                <c:pt idx="5484">
                  <c:v>40360</c:v>
                </c:pt>
                <c:pt idx="5485">
                  <c:v>40361</c:v>
                </c:pt>
                <c:pt idx="5486">
                  <c:v>40362</c:v>
                </c:pt>
                <c:pt idx="5487">
                  <c:v>40363</c:v>
                </c:pt>
                <c:pt idx="5488">
                  <c:v>40364</c:v>
                </c:pt>
                <c:pt idx="5489">
                  <c:v>40365</c:v>
                </c:pt>
                <c:pt idx="5490">
                  <c:v>40366</c:v>
                </c:pt>
                <c:pt idx="5491">
                  <c:v>40367</c:v>
                </c:pt>
                <c:pt idx="5492">
                  <c:v>40368</c:v>
                </c:pt>
                <c:pt idx="5493">
                  <c:v>40369</c:v>
                </c:pt>
                <c:pt idx="5494">
                  <c:v>40370</c:v>
                </c:pt>
                <c:pt idx="5495">
                  <c:v>40371</c:v>
                </c:pt>
                <c:pt idx="5496">
                  <c:v>40372</c:v>
                </c:pt>
                <c:pt idx="5497">
                  <c:v>40373</c:v>
                </c:pt>
                <c:pt idx="5498">
                  <c:v>40374</c:v>
                </c:pt>
                <c:pt idx="5499">
                  <c:v>40375</c:v>
                </c:pt>
                <c:pt idx="5500">
                  <c:v>40376</c:v>
                </c:pt>
                <c:pt idx="5501">
                  <c:v>40377</c:v>
                </c:pt>
                <c:pt idx="5502">
                  <c:v>40378</c:v>
                </c:pt>
                <c:pt idx="5503">
                  <c:v>40379</c:v>
                </c:pt>
                <c:pt idx="5504">
                  <c:v>40380</c:v>
                </c:pt>
                <c:pt idx="5505">
                  <c:v>40381</c:v>
                </c:pt>
                <c:pt idx="5506">
                  <c:v>40382</c:v>
                </c:pt>
                <c:pt idx="5507">
                  <c:v>40383</c:v>
                </c:pt>
                <c:pt idx="5508">
                  <c:v>40384</c:v>
                </c:pt>
                <c:pt idx="5509">
                  <c:v>40385</c:v>
                </c:pt>
                <c:pt idx="5510">
                  <c:v>40386</c:v>
                </c:pt>
                <c:pt idx="5511">
                  <c:v>40387</c:v>
                </c:pt>
                <c:pt idx="5512">
                  <c:v>40388</c:v>
                </c:pt>
                <c:pt idx="5513">
                  <c:v>40389</c:v>
                </c:pt>
                <c:pt idx="5514">
                  <c:v>40390</c:v>
                </c:pt>
                <c:pt idx="5515">
                  <c:v>40391</c:v>
                </c:pt>
                <c:pt idx="5516">
                  <c:v>40392</c:v>
                </c:pt>
                <c:pt idx="5517">
                  <c:v>40393</c:v>
                </c:pt>
                <c:pt idx="5518">
                  <c:v>40394</c:v>
                </c:pt>
                <c:pt idx="5519">
                  <c:v>40395</c:v>
                </c:pt>
                <c:pt idx="5520">
                  <c:v>40396</c:v>
                </c:pt>
                <c:pt idx="5521">
                  <c:v>40397</c:v>
                </c:pt>
                <c:pt idx="5522">
                  <c:v>40398</c:v>
                </c:pt>
                <c:pt idx="5523">
                  <c:v>40399</c:v>
                </c:pt>
                <c:pt idx="5524">
                  <c:v>40400</c:v>
                </c:pt>
                <c:pt idx="5525">
                  <c:v>40401</c:v>
                </c:pt>
                <c:pt idx="5526">
                  <c:v>40402</c:v>
                </c:pt>
                <c:pt idx="5527">
                  <c:v>40403</c:v>
                </c:pt>
                <c:pt idx="5528">
                  <c:v>40404</c:v>
                </c:pt>
                <c:pt idx="5529">
                  <c:v>40405</c:v>
                </c:pt>
                <c:pt idx="5530">
                  <c:v>40406</c:v>
                </c:pt>
                <c:pt idx="5531">
                  <c:v>40407</c:v>
                </c:pt>
                <c:pt idx="5532">
                  <c:v>40408</c:v>
                </c:pt>
                <c:pt idx="5533">
                  <c:v>40409</c:v>
                </c:pt>
                <c:pt idx="5534">
                  <c:v>40410</c:v>
                </c:pt>
                <c:pt idx="5535">
                  <c:v>40411</c:v>
                </c:pt>
                <c:pt idx="5536">
                  <c:v>40412</c:v>
                </c:pt>
                <c:pt idx="5537">
                  <c:v>40413</c:v>
                </c:pt>
                <c:pt idx="5538">
                  <c:v>40414</c:v>
                </c:pt>
                <c:pt idx="5539">
                  <c:v>40415</c:v>
                </c:pt>
                <c:pt idx="5540">
                  <c:v>40416</c:v>
                </c:pt>
                <c:pt idx="5541">
                  <c:v>40417</c:v>
                </c:pt>
                <c:pt idx="5542">
                  <c:v>40418</c:v>
                </c:pt>
                <c:pt idx="5543">
                  <c:v>40419</c:v>
                </c:pt>
                <c:pt idx="5544">
                  <c:v>40420</c:v>
                </c:pt>
                <c:pt idx="5545">
                  <c:v>40421</c:v>
                </c:pt>
                <c:pt idx="5546">
                  <c:v>40422</c:v>
                </c:pt>
                <c:pt idx="5547">
                  <c:v>40423</c:v>
                </c:pt>
                <c:pt idx="5548">
                  <c:v>40424</c:v>
                </c:pt>
                <c:pt idx="5549">
                  <c:v>40425</c:v>
                </c:pt>
                <c:pt idx="5550">
                  <c:v>40426</c:v>
                </c:pt>
                <c:pt idx="5551">
                  <c:v>40427</c:v>
                </c:pt>
                <c:pt idx="5552">
                  <c:v>40428</c:v>
                </c:pt>
                <c:pt idx="5553">
                  <c:v>40429</c:v>
                </c:pt>
                <c:pt idx="5554">
                  <c:v>40430</c:v>
                </c:pt>
                <c:pt idx="5555">
                  <c:v>40431</c:v>
                </c:pt>
                <c:pt idx="5556">
                  <c:v>40432</c:v>
                </c:pt>
                <c:pt idx="5557">
                  <c:v>40433</c:v>
                </c:pt>
                <c:pt idx="5558">
                  <c:v>40434</c:v>
                </c:pt>
                <c:pt idx="5559">
                  <c:v>40435</c:v>
                </c:pt>
                <c:pt idx="5560">
                  <c:v>40436</c:v>
                </c:pt>
                <c:pt idx="5561">
                  <c:v>40437</c:v>
                </c:pt>
                <c:pt idx="5562">
                  <c:v>40438</c:v>
                </c:pt>
                <c:pt idx="5563">
                  <c:v>40439</c:v>
                </c:pt>
                <c:pt idx="5564">
                  <c:v>40440</c:v>
                </c:pt>
                <c:pt idx="5565">
                  <c:v>40441</c:v>
                </c:pt>
                <c:pt idx="5566">
                  <c:v>40442</c:v>
                </c:pt>
                <c:pt idx="5567">
                  <c:v>40443</c:v>
                </c:pt>
                <c:pt idx="5568">
                  <c:v>40444</c:v>
                </c:pt>
                <c:pt idx="5569">
                  <c:v>40445</c:v>
                </c:pt>
                <c:pt idx="5570">
                  <c:v>40446</c:v>
                </c:pt>
                <c:pt idx="5571">
                  <c:v>40447</c:v>
                </c:pt>
                <c:pt idx="5572">
                  <c:v>40448</c:v>
                </c:pt>
                <c:pt idx="5573">
                  <c:v>40449</c:v>
                </c:pt>
                <c:pt idx="5574">
                  <c:v>40450</c:v>
                </c:pt>
                <c:pt idx="5575">
                  <c:v>40451</c:v>
                </c:pt>
                <c:pt idx="5576">
                  <c:v>40452</c:v>
                </c:pt>
                <c:pt idx="5577">
                  <c:v>40453</c:v>
                </c:pt>
                <c:pt idx="5578">
                  <c:v>40454</c:v>
                </c:pt>
                <c:pt idx="5579">
                  <c:v>40455</c:v>
                </c:pt>
                <c:pt idx="5580">
                  <c:v>40456</c:v>
                </c:pt>
                <c:pt idx="5581">
                  <c:v>40457</c:v>
                </c:pt>
                <c:pt idx="5582">
                  <c:v>40458</c:v>
                </c:pt>
                <c:pt idx="5583">
                  <c:v>40459</c:v>
                </c:pt>
                <c:pt idx="5584">
                  <c:v>40460</c:v>
                </c:pt>
                <c:pt idx="5585">
                  <c:v>40461</c:v>
                </c:pt>
                <c:pt idx="5586">
                  <c:v>40462</c:v>
                </c:pt>
                <c:pt idx="5587">
                  <c:v>40463</c:v>
                </c:pt>
                <c:pt idx="5588">
                  <c:v>40464</c:v>
                </c:pt>
                <c:pt idx="5589">
                  <c:v>40465</c:v>
                </c:pt>
                <c:pt idx="5590">
                  <c:v>40466</c:v>
                </c:pt>
                <c:pt idx="5591">
                  <c:v>40467</c:v>
                </c:pt>
                <c:pt idx="5592">
                  <c:v>40468</c:v>
                </c:pt>
                <c:pt idx="5593">
                  <c:v>40469</c:v>
                </c:pt>
                <c:pt idx="5594">
                  <c:v>40470</c:v>
                </c:pt>
                <c:pt idx="5595">
                  <c:v>40471</c:v>
                </c:pt>
                <c:pt idx="5596">
                  <c:v>40472</c:v>
                </c:pt>
                <c:pt idx="5597">
                  <c:v>40473</c:v>
                </c:pt>
                <c:pt idx="5598">
                  <c:v>40474</c:v>
                </c:pt>
                <c:pt idx="5599">
                  <c:v>40475</c:v>
                </c:pt>
                <c:pt idx="5600">
                  <c:v>40476</c:v>
                </c:pt>
                <c:pt idx="5601">
                  <c:v>40477</c:v>
                </c:pt>
                <c:pt idx="5602">
                  <c:v>40478</c:v>
                </c:pt>
                <c:pt idx="5603">
                  <c:v>40479</c:v>
                </c:pt>
                <c:pt idx="5604">
                  <c:v>40480</c:v>
                </c:pt>
                <c:pt idx="5605">
                  <c:v>40481</c:v>
                </c:pt>
                <c:pt idx="5606">
                  <c:v>40482</c:v>
                </c:pt>
                <c:pt idx="5607">
                  <c:v>40483</c:v>
                </c:pt>
                <c:pt idx="5608">
                  <c:v>40484</c:v>
                </c:pt>
                <c:pt idx="5609">
                  <c:v>40485</c:v>
                </c:pt>
                <c:pt idx="5610">
                  <c:v>40486</c:v>
                </c:pt>
                <c:pt idx="5611">
                  <c:v>40487</c:v>
                </c:pt>
                <c:pt idx="5612">
                  <c:v>40488</c:v>
                </c:pt>
                <c:pt idx="5613">
                  <c:v>40489</c:v>
                </c:pt>
                <c:pt idx="5614">
                  <c:v>40490</c:v>
                </c:pt>
                <c:pt idx="5615">
                  <c:v>40491</c:v>
                </c:pt>
                <c:pt idx="5616">
                  <c:v>40492</c:v>
                </c:pt>
                <c:pt idx="5617">
                  <c:v>40493</c:v>
                </c:pt>
                <c:pt idx="5618">
                  <c:v>40494</c:v>
                </c:pt>
                <c:pt idx="5619">
                  <c:v>40495</c:v>
                </c:pt>
                <c:pt idx="5620">
                  <c:v>40496</c:v>
                </c:pt>
                <c:pt idx="5621">
                  <c:v>40497</c:v>
                </c:pt>
                <c:pt idx="5622">
                  <c:v>40498</c:v>
                </c:pt>
                <c:pt idx="5623">
                  <c:v>40499</c:v>
                </c:pt>
                <c:pt idx="5624">
                  <c:v>40500</c:v>
                </c:pt>
                <c:pt idx="5625">
                  <c:v>40501</c:v>
                </c:pt>
                <c:pt idx="5626">
                  <c:v>40502</c:v>
                </c:pt>
                <c:pt idx="5627">
                  <c:v>40503</c:v>
                </c:pt>
                <c:pt idx="5628">
                  <c:v>40504</c:v>
                </c:pt>
                <c:pt idx="5629">
                  <c:v>40505</c:v>
                </c:pt>
                <c:pt idx="5630">
                  <c:v>40506</c:v>
                </c:pt>
                <c:pt idx="5631">
                  <c:v>40507</c:v>
                </c:pt>
                <c:pt idx="5632">
                  <c:v>40508</c:v>
                </c:pt>
                <c:pt idx="5633">
                  <c:v>40509</c:v>
                </c:pt>
                <c:pt idx="5634">
                  <c:v>40510</c:v>
                </c:pt>
                <c:pt idx="5635">
                  <c:v>40511</c:v>
                </c:pt>
                <c:pt idx="5636">
                  <c:v>40512</c:v>
                </c:pt>
                <c:pt idx="5637">
                  <c:v>40513</c:v>
                </c:pt>
                <c:pt idx="5638">
                  <c:v>40514</c:v>
                </c:pt>
                <c:pt idx="5639">
                  <c:v>40515</c:v>
                </c:pt>
                <c:pt idx="5640">
                  <c:v>40516</c:v>
                </c:pt>
                <c:pt idx="5641">
                  <c:v>40517</c:v>
                </c:pt>
                <c:pt idx="5642">
                  <c:v>40518</c:v>
                </c:pt>
                <c:pt idx="5643">
                  <c:v>40519</c:v>
                </c:pt>
                <c:pt idx="5644">
                  <c:v>40520</c:v>
                </c:pt>
                <c:pt idx="5645">
                  <c:v>40521</c:v>
                </c:pt>
                <c:pt idx="5646">
                  <c:v>40522</c:v>
                </c:pt>
                <c:pt idx="5647">
                  <c:v>40523</c:v>
                </c:pt>
                <c:pt idx="5648">
                  <c:v>40524</c:v>
                </c:pt>
                <c:pt idx="5649">
                  <c:v>40525</c:v>
                </c:pt>
                <c:pt idx="5650">
                  <c:v>40526</c:v>
                </c:pt>
                <c:pt idx="5651">
                  <c:v>40527</c:v>
                </c:pt>
                <c:pt idx="5652">
                  <c:v>40528</c:v>
                </c:pt>
                <c:pt idx="5653">
                  <c:v>40529</c:v>
                </c:pt>
                <c:pt idx="5654">
                  <c:v>40530</c:v>
                </c:pt>
                <c:pt idx="5655">
                  <c:v>40531</c:v>
                </c:pt>
                <c:pt idx="5656">
                  <c:v>40532</c:v>
                </c:pt>
                <c:pt idx="5657">
                  <c:v>40533</c:v>
                </c:pt>
                <c:pt idx="5658">
                  <c:v>40534</c:v>
                </c:pt>
                <c:pt idx="5659">
                  <c:v>40535</c:v>
                </c:pt>
                <c:pt idx="5660">
                  <c:v>40536</c:v>
                </c:pt>
                <c:pt idx="5661">
                  <c:v>40537</c:v>
                </c:pt>
                <c:pt idx="5662">
                  <c:v>40538</c:v>
                </c:pt>
                <c:pt idx="5663">
                  <c:v>40539</c:v>
                </c:pt>
                <c:pt idx="5664">
                  <c:v>40540</c:v>
                </c:pt>
                <c:pt idx="5665">
                  <c:v>40541</c:v>
                </c:pt>
                <c:pt idx="5666">
                  <c:v>40542</c:v>
                </c:pt>
                <c:pt idx="5667">
                  <c:v>40543</c:v>
                </c:pt>
                <c:pt idx="5668">
                  <c:v>40544</c:v>
                </c:pt>
                <c:pt idx="5669">
                  <c:v>40545</c:v>
                </c:pt>
                <c:pt idx="5670">
                  <c:v>40546</c:v>
                </c:pt>
                <c:pt idx="5671">
                  <c:v>40547</c:v>
                </c:pt>
                <c:pt idx="5672">
                  <c:v>40548</c:v>
                </c:pt>
                <c:pt idx="5673">
                  <c:v>40549</c:v>
                </c:pt>
                <c:pt idx="5674">
                  <c:v>40550</c:v>
                </c:pt>
                <c:pt idx="5675">
                  <c:v>40551</c:v>
                </c:pt>
                <c:pt idx="5676">
                  <c:v>40552</c:v>
                </c:pt>
                <c:pt idx="5677">
                  <c:v>40553</c:v>
                </c:pt>
                <c:pt idx="5678">
                  <c:v>40554</c:v>
                </c:pt>
                <c:pt idx="5679">
                  <c:v>40555</c:v>
                </c:pt>
                <c:pt idx="5680">
                  <c:v>40556</c:v>
                </c:pt>
                <c:pt idx="5681">
                  <c:v>40557</c:v>
                </c:pt>
                <c:pt idx="5682">
                  <c:v>40558</c:v>
                </c:pt>
                <c:pt idx="5683">
                  <c:v>40559</c:v>
                </c:pt>
                <c:pt idx="5684">
                  <c:v>40560</c:v>
                </c:pt>
                <c:pt idx="5685">
                  <c:v>40561</c:v>
                </c:pt>
                <c:pt idx="5686">
                  <c:v>40562</c:v>
                </c:pt>
                <c:pt idx="5687">
                  <c:v>40563</c:v>
                </c:pt>
                <c:pt idx="5688">
                  <c:v>40564</c:v>
                </c:pt>
                <c:pt idx="5689">
                  <c:v>40565</c:v>
                </c:pt>
                <c:pt idx="5690">
                  <c:v>40566</c:v>
                </c:pt>
                <c:pt idx="5691">
                  <c:v>40567</c:v>
                </c:pt>
                <c:pt idx="5692">
                  <c:v>40568</c:v>
                </c:pt>
                <c:pt idx="5693">
                  <c:v>40569</c:v>
                </c:pt>
                <c:pt idx="5694">
                  <c:v>40570</c:v>
                </c:pt>
                <c:pt idx="5695">
                  <c:v>40571</c:v>
                </c:pt>
                <c:pt idx="5696">
                  <c:v>40572</c:v>
                </c:pt>
                <c:pt idx="5697">
                  <c:v>40573</c:v>
                </c:pt>
                <c:pt idx="5698">
                  <c:v>40574</c:v>
                </c:pt>
                <c:pt idx="5699">
                  <c:v>40575</c:v>
                </c:pt>
                <c:pt idx="5700">
                  <c:v>40576</c:v>
                </c:pt>
                <c:pt idx="5701">
                  <c:v>40577</c:v>
                </c:pt>
                <c:pt idx="5702">
                  <c:v>40578</c:v>
                </c:pt>
                <c:pt idx="5703">
                  <c:v>40579</c:v>
                </c:pt>
                <c:pt idx="5704">
                  <c:v>40580</c:v>
                </c:pt>
                <c:pt idx="5705">
                  <c:v>40581</c:v>
                </c:pt>
                <c:pt idx="5706">
                  <c:v>40582</c:v>
                </c:pt>
                <c:pt idx="5707">
                  <c:v>40583</c:v>
                </c:pt>
                <c:pt idx="5708">
                  <c:v>40584</c:v>
                </c:pt>
                <c:pt idx="5709">
                  <c:v>40585</c:v>
                </c:pt>
                <c:pt idx="5710">
                  <c:v>40586</c:v>
                </c:pt>
                <c:pt idx="5711">
                  <c:v>40587</c:v>
                </c:pt>
                <c:pt idx="5712">
                  <c:v>40588</c:v>
                </c:pt>
                <c:pt idx="5713">
                  <c:v>40589</c:v>
                </c:pt>
                <c:pt idx="5714">
                  <c:v>40590</c:v>
                </c:pt>
                <c:pt idx="5715">
                  <c:v>40591</c:v>
                </c:pt>
                <c:pt idx="5716">
                  <c:v>40592</c:v>
                </c:pt>
                <c:pt idx="5717">
                  <c:v>40593</c:v>
                </c:pt>
                <c:pt idx="5718">
                  <c:v>40594</c:v>
                </c:pt>
                <c:pt idx="5719">
                  <c:v>40595</c:v>
                </c:pt>
                <c:pt idx="5720">
                  <c:v>40596</c:v>
                </c:pt>
                <c:pt idx="5721">
                  <c:v>40597</c:v>
                </c:pt>
                <c:pt idx="5722">
                  <c:v>40598</c:v>
                </c:pt>
                <c:pt idx="5723">
                  <c:v>40599</c:v>
                </c:pt>
                <c:pt idx="5724">
                  <c:v>40600</c:v>
                </c:pt>
                <c:pt idx="5725">
                  <c:v>40601</c:v>
                </c:pt>
                <c:pt idx="5726">
                  <c:v>40602</c:v>
                </c:pt>
                <c:pt idx="5727">
                  <c:v>40603</c:v>
                </c:pt>
                <c:pt idx="5728">
                  <c:v>40604</c:v>
                </c:pt>
                <c:pt idx="5729">
                  <c:v>40605</c:v>
                </c:pt>
                <c:pt idx="5730">
                  <c:v>40606</c:v>
                </c:pt>
                <c:pt idx="5731">
                  <c:v>40607</c:v>
                </c:pt>
                <c:pt idx="5732">
                  <c:v>40608</c:v>
                </c:pt>
                <c:pt idx="5733">
                  <c:v>40609</c:v>
                </c:pt>
                <c:pt idx="5734">
                  <c:v>40610</c:v>
                </c:pt>
                <c:pt idx="5735">
                  <c:v>40611</c:v>
                </c:pt>
                <c:pt idx="5736">
                  <c:v>40612</c:v>
                </c:pt>
                <c:pt idx="5737">
                  <c:v>40613</c:v>
                </c:pt>
                <c:pt idx="5738">
                  <c:v>40614</c:v>
                </c:pt>
                <c:pt idx="5739">
                  <c:v>40615</c:v>
                </c:pt>
                <c:pt idx="5740">
                  <c:v>40616</c:v>
                </c:pt>
                <c:pt idx="5741">
                  <c:v>40617</c:v>
                </c:pt>
                <c:pt idx="5742">
                  <c:v>40618</c:v>
                </c:pt>
                <c:pt idx="5743">
                  <c:v>40619</c:v>
                </c:pt>
                <c:pt idx="5744">
                  <c:v>40620</c:v>
                </c:pt>
                <c:pt idx="5745">
                  <c:v>40621</c:v>
                </c:pt>
                <c:pt idx="5746">
                  <c:v>40622</c:v>
                </c:pt>
                <c:pt idx="5747">
                  <c:v>40623</c:v>
                </c:pt>
                <c:pt idx="5748">
                  <c:v>40624</c:v>
                </c:pt>
                <c:pt idx="5749">
                  <c:v>40625</c:v>
                </c:pt>
                <c:pt idx="5750">
                  <c:v>40626</c:v>
                </c:pt>
                <c:pt idx="5751">
                  <c:v>40627</c:v>
                </c:pt>
                <c:pt idx="5752">
                  <c:v>40628</c:v>
                </c:pt>
                <c:pt idx="5753">
                  <c:v>40629</c:v>
                </c:pt>
                <c:pt idx="5754">
                  <c:v>40630</c:v>
                </c:pt>
                <c:pt idx="5755">
                  <c:v>40631</c:v>
                </c:pt>
                <c:pt idx="5756">
                  <c:v>40632</c:v>
                </c:pt>
                <c:pt idx="5757">
                  <c:v>40633</c:v>
                </c:pt>
                <c:pt idx="5758">
                  <c:v>40634</c:v>
                </c:pt>
                <c:pt idx="5759">
                  <c:v>40635</c:v>
                </c:pt>
                <c:pt idx="5760">
                  <c:v>40636</c:v>
                </c:pt>
                <c:pt idx="5761">
                  <c:v>40637</c:v>
                </c:pt>
                <c:pt idx="5762">
                  <c:v>40638</c:v>
                </c:pt>
                <c:pt idx="5763">
                  <c:v>40639</c:v>
                </c:pt>
                <c:pt idx="5764">
                  <c:v>40640</c:v>
                </c:pt>
                <c:pt idx="5765">
                  <c:v>40641</c:v>
                </c:pt>
                <c:pt idx="5766">
                  <c:v>40642</c:v>
                </c:pt>
                <c:pt idx="5767">
                  <c:v>40643</c:v>
                </c:pt>
                <c:pt idx="5768">
                  <c:v>40644</c:v>
                </c:pt>
                <c:pt idx="5769">
                  <c:v>40645</c:v>
                </c:pt>
                <c:pt idx="5770">
                  <c:v>40646</c:v>
                </c:pt>
                <c:pt idx="5771">
                  <c:v>40647</c:v>
                </c:pt>
                <c:pt idx="5772">
                  <c:v>40648</c:v>
                </c:pt>
                <c:pt idx="5773">
                  <c:v>40649</c:v>
                </c:pt>
                <c:pt idx="5774">
                  <c:v>40650</c:v>
                </c:pt>
                <c:pt idx="5775">
                  <c:v>40651</c:v>
                </c:pt>
                <c:pt idx="5776">
                  <c:v>40652</c:v>
                </c:pt>
                <c:pt idx="5777">
                  <c:v>40653</c:v>
                </c:pt>
                <c:pt idx="5778">
                  <c:v>40654</c:v>
                </c:pt>
                <c:pt idx="5779">
                  <c:v>40655</c:v>
                </c:pt>
                <c:pt idx="5780">
                  <c:v>40656</c:v>
                </c:pt>
                <c:pt idx="5781">
                  <c:v>40657</c:v>
                </c:pt>
                <c:pt idx="5782">
                  <c:v>40658</c:v>
                </c:pt>
                <c:pt idx="5783">
                  <c:v>40659</c:v>
                </c:pt>
                <c:pt idx="5784">
                  <c:v>40660</c:v>
                </c:pt>
                <c:pt idx="5785">
                  <c:v>40661</c:v>
                </c:pt>
                <c:pt idx="5786">
                  <c:v>40662</c:v>
                </c:pt>
                <c:pt idx="5787">
                  <c:v>40663</c:v>
                </c:pt>
                <c:pt idx="5788">
                  <c:v>40664</c:v>
                </c:pt>
                <c:pt idx="5789">
                  <c:v>40665</c:v>
                </c:pt>
                <c:pt idx="5790">
                  <c:v>40666</c:v>
                </c:pt>
                <c:pt idx="5791">
                  <c:v>40667</c:v>
                </c:pt>
                <c:pt idx="5792">
                  <c:v>40668</c:v>
                </c:pt>
                <c:pt idx="5793">
                  <c:v>40669</c:v>
                </c:pt>
                <c:pt idx="5794">
                  <c:v>40670</c:v>
                </c:pt>
                <c:pt idx="5795">
                  <c:v>40671</c:v>
                </c:pt>
                <c:pt idx="5796">
                  <c:v>40672</c:v>
                </c:pt>
                <c:pt idx="5797">
                  <c:v>40673</c:v>
                </c:pt>
                <c:pt idx="5798">
                  <c:v>40674</c:v>
                </c:pt>
                <c:pt idx="5799">
                  <c:v>40675</c:v>
                </c:pt>
                <c:pt idx="5800">
                  <c:v>40676</c:v>
                </c:pt>
                <c:pt idx="5801">
                  <c:v>40677</c:v>
                </c:pt>
                <c:pt idx="5802">
                  <c:v>40678</c:v>
                </c:pt>
                <c:pt idx="5803">
                  <c:v>40679</c:v>
                </c:pt>
                <c:pt idx="5804">
                  <c:v>40680</c:v>
                </c:pt>
                <c:pt idx="5805">
                  <c:v>40681</c:v>
                </c:pt>
                <c:pt idx="5806">
                  <c:v>40682</c:v>
                </c:pt>
                <c:pt idx="5807">
                  <c:v>40683</c:v>
                </c:pt>
                <c:pt idx="5808">
                  <c:v>40684</c:v>
                </c:pt>
                <c:pt idx="5809">
                  <c:v>40685</c:v>
                </c:pt>
                <c:pt idx="5810">
                  <c:v>40686</c:v>
                </c:pt>
                <c:pt idx="5811">
                  <c:v>40687</c:v>
                </c:pt>
                <c:pt idx="5812">
                  <c:v>40688</c:v>
                </c:pt>
                <c:pt idx="5813">
                  <c:v>40689</c:v>
                </c:pt>
                <c:pt idx="5814">
                  <c:v>40690</c:v>
                </c:pt>
                <c:pt idx="5815">
                  <c:v>40691</c:v>
                </c:pt>
                <c:pt idx="5816">
                  <c:v>40692</c:v>
                </c:pt>
                <c:pt idx="5817">
                  <c:v>40693</c:v>
                </c:pt>
                <c:pt idx="5818">
                  <c:v>40694</c:v>
                </c:pt>
                <c:pt idx="5819">
                  <c:v>40695</c:v>
                </c:pt>
                <c:pt idx="5820">
                  <c:v>40696</c:v>
                </c:pt>
                <c:pt idx="5821">
                  <c:v>40697</c:v>
                </c:pt>
                <c:pt idx="5822">
                  <c:v>40698</c:v>
                </c:pt>
                <c:pt idx="5823">
                  <c:v>40699</c:v>
                </c:pt>
                <c:pt idx="5824">
                  <c:v>40700</c:v>
                </c:pt>
                <c:pt idx="5825">
                  <c:v>40701</c:v>
                </c:pt>
                <c:pt idx="5826">
                  <c:v>40702</c:v>
                </c:pt>
                <c:pt idx="5827">
                  <c:v>40703</c:v>
                </c:pt>
                <c:pt idx="5828">
                  <c:v>40704</c:v>
                </c:pt>
                <c:pt idx="5829">
                  <c:v>40705</c:v>
                </c:pt>
                <c:pt idx="5830">
                  <c:v>40706</c:v>
                </c:pt>
                <c:pt idx="5831">
                  <c:v>40707</c:v>
                </c:pt>
                <c:pt idx="5832">
                  <c:v>40708</c:v>
                </c:pt>
                <c:pt idx="5833">
                  <c:v>40709</c:v>
                </c:pt>
                <c:pt idx="5834">
                  <c:v>40710</c:v>
                </c:pt>
                <c:pt idx="5835">
                  <c:v>40711</c:v>
                </c:pt>
                <c:pt idx="5836">
                  <c:v>40712</c:v>
                </c:pt>
                <c:pt idx="5837">
                  <c:v>40713</c:v>
                </c:pt>
                <c:pt idx="5838">
                  <c:v>40714</c:v>
                </c:pt>
                <c:pt idx="5839">
                  <c:v>40715</c:v>
                </c:pt>
                <c:pt idx="5840">
                  <c:v>40716</c:v>
                </c:pt>
                <c:pt idx="5841">
                  <c:v>40717</c:v>
                </c:pt>
                <c:pt idx="5842">
                  <c:v>40718</c:v>
                </c:pt>
                <c:pt idx="5843">
                  <c:v>40719</c:v>
                </c:pt>
                <c:pt idx="5844">
                  <c:v>40720</c:v>
                </c:pt>
                <c:pt idx="5845">
                  <c:v>40721</c:v>
                </c:pt>
                <c:pt idx="5846">
                  <c:v>40722</c:v>
                </c:pt>
                <c:pt idx="5847">
                  <c:v>40723</c:v>
                </c:pt>
                <c:pt idx="5848">
                  <c:v>40724</c:v>
                </c:pt>
                <c:pt idx="5849">
                  <c:v>40725</c:v>
                </c:pt>
                <c:pt idx="5850">
                  <c:v>40726</c:v>
                </c:pt>
                <c:pt idx="5851">
                  <c:v>40727</c:v>
                </c:pt>
                <c:pt idx="5852">
                  <c:v>40728</c:v>
                </c:pt>
                <c:pt idx="5853">
                  <c:v>40729</c:v>
                </c:pt>
                <c:pt idx="5854">
                  <c:v>40730</c:v>
                </c:pt>
                <c:pt idx="5855">
                  <c:v>40731</c:v>
                </c:pt>
                <c:pt idx="5856">
                  <c:v>40732</c:v>
                </c:pt>
                <c:pt idx="5857">
                  <c:v>40733</c:v>
                </c:pt>
                <c:pt idx="5858">
                  <c:v>40734</c:v>
                </c:pt>
                <c:pt idx="5859">
                  <c:v>40735</c:v>
                </c:pt>
                <c:pt idx="5860">
                  <c:v>40736</c:v>
                </c:pt>
                <c:pt idx="5861">
                  <c:v>40737</c:v>
                </c:pt>
                <c:pt idx="5862">
                  <c:v>40738</c:v>
                </c:pt>
                <c:pt idx="5863">
                  <c:v>40739</c:v>
                </c:pt>
                <c:pt idx="5864">
                  <c:v>40740</c:v>
                </c:pt>
                <c:pt idx="5865">
                  <c:v>40741</c:v>
                </c:pt>
                <c:pt idx="5866">
                  <c:v>40742</c:v>
                </c:pt>
                <c:pt idx="5867">
                  <c:v>40743</c:v>
                </c:pt>
                <c:pt idx="5868">
                  <c:v>40744</c:v>
                </c:pt>
                <c:pt idx="5869">
                  <c:v>40745</c:v>
                </c:pt>
                <c:pt idx="5870">
                  <c:v>40746</c:v>
                </c:pt>
                <c:pt idx="5871">
                  <c:v>40747</c:v>
                </c:pt>
                <c:pt idx="5872">
                  <c:v>40748</c:v>
                </c:pt>
                <c:pt idx="5873">
                  <c:v>40749</c:v>
                </c:pt>
                <c:pt idx="5874">
                  <c:v>40750</c:v>
                </c:pt>
                <c:pt idx="5875">
                  <c:v>40751</c:v>
                </c:pt>
                <c:pt idx="5876">
                  <c:v>40752</c:v>
                </c:pt>
                <c:pt idx="5877">
                  <c:v>40753</c:v>
                </c:pt>
                <c:pt idx="5878">
                  <c:v>40754</c:v>
                </c:pt>
                <c:pt idx="5879">
                  <c:v>40755</c:v>
                </c:pt>
                <c:pt idx="5880">
                  <c:v>40756</c:v>
                </c:pt>
                <c:pt idx="5881">
                  <c:v>40757</c:v>
                </c:pt>
                <c:pt idx="5882">
                  <c:v>40758</c:v>
                </c:pt>
                <c:pt idx="5883">
                  <c:v>40759</c:v>
                </c:pt>
                <c:pt idx="5884">
                  <c:v>40760</c:v>
                </c:pt>
                <c:pt idx="5885">
                  <c:v>40761</c:v>
                </c:pt>
                <c:pt idx="5886">
                  <c:v>40762</c:v>
                </c:pt>
                <c:pt idx="5887">
                  <c:v>40763</c:v>
                </c:pt>
                <c:pt idx="5888">
                  <c:v>40764</c:v>
                </c:pt>
                <c:pt idx="5889">
                  <c:v>40765</c:v>
                </c:pt>
                <c:pt idx="5890">
                  <c:v>40766</c:v>
                </c:pt>
                <c:pt idx="5891">
                  <c:v>40767</c:v>
                </c:pt>
                <c:pt idx="5892">
                  <c:v>40768</c:v>
                </c:pt>
                <c:pt idx="5893">
                  <c:v>40769</c:v>
                </c:pt>
                <c:pt idx="5894">
                  <c:v>40770</c:v>
                </c:pt>
                <c:pt idx="5895">
                  <c:v>40771</c:v>
                </c:pt>
                <c:pt idx="5896">
                  <c:v>40772</c:v>
                </c:pt>
                <c:pt idx="5897">
                  <c:v>40773</c:v>
                </c:pt>
                <c:pt idx="5898">
                  <c:v>40774</c:v>
                </c:pt>
                <c:pt idx="5899">
                  <c:v>40775</c:v>
                </c:pt>
                <c:pt idx="5900">
                  <c:v>40776</c:v>
                </c:pt>
                <c:pt idx="5901">
                  <c:v>40777</c:v>
                </c:pt>
                <c:pt idx="5902">
                  <c:v>40778</c:v>
                </c:pt>
                <c:pt idx="5903">
                  <c:v>40779</c:v>
                </c:pt>
                <c:pt idx="5904">
                  <c:v>40780</c:v>
                </c:pt>
                <c:pt idx="5905">
                  <c:v>40781</c:v>
                </c:pt>
                <c:pt idx="5906">
                  <c:v>40782</c:v>
                </c:pt>
                <c:pt idx="5907">
                  <c:v>40783</c:v>
                </c:pt>
                <c:pt idx="5908">
                  <c:v>40784</c:v>
                </c:pt>
                <c:pt idx="5909">
                  <c:v>40785</c:v>
                </c:pt>
                <c:pt idx="5910">
                  <c:v>40786</c:v>
                </c:pt>
                <c:pt idx="5911">
                  <c:v>40787</c:v>
                </c:pt>
                <c:pt idx="5912">
                  <c:v>40788</c:v>
                </c:pt>
                <c:pt idx="5913">
                  <c:v>40789</c:v>
                </c:pt>
                <c:pt idx="5914">
                  <c:v>40790</c:v>
                </c:pt>
                <c:pt idx="5915">
                  <c:v>40791</c:v>
                </c:pt>
                <c:pt idx="5916">
                  <c:v>40792</c:v>
                </c:pt>
                <c:pt idx="5917">
                  <c:v>40793</c:v>
                </c:pt>
                <c:pt idx="5918">
                  <c:v>40794</c:v>
                </c:pt>
                <c:pt idx="5919">
                  <c:v>40795</c:v>
                </c:pt>
                <c:pt idx="5920">
                  <c:v>40796</c:v>
                </c:pt>
                <c:pt idx="5921">
                  <c:v>40797</c:v>
                </c:pt>
                <c:pt idx="5922">
                  <c:v>40798</c:v>
                </c:pt>
                <c:pt idx="5923">
                  <c:v>40799</c:v>
                </c:pt>
                <c:pt idx="5924">
                  <c:v>40800</c:v>
                </c:pt>
                <c:pt idx="5925">
                  <c:v>40801</c:v>
                </c:pt>
                <c:pt idx="5926">
                  <c:v>40802</c:v>
                </c:pt>
                <c:pt idx="5927">
                  <c:v>40803</c:v>
                </c:pt>
                <c:pt idx="5928">
                  <c:v>40804</c:v>
                </c:pt>
                <c:pt idx="5929">
                  <c:v>40805</c:v>
                </c:pt>
                <c:pt idx="5930">
                  <c:v>40806</c:v>
                </c:pt>
                <c:pt idx="5931">
                  <c:v>40807</c:v>
                </c:pt>
                <c:pt idx="5932">
                  <c:v>40808</c:v>
                </c:pt>
                <c:pt idx="5933">
                  <c:v>40809</c:v>
                </c:pt>
                <c:pt idx="5934">
                  <c:v>40810</c:v>
                </c:pt>
                <c:pt idx="5935">
                  <c:v>40811</c:v>
                </c:pt>
                <c:pt idx="5936">
                  <c:v>40812</c:v>
                </c:pt>
                <c:pt idx="5937">
                  <c:v>40813</c:v>
                </c:pt>
                <c:pt idx="5938">
                  <c:v>40814</c:v>
                </c:pt>
                <c:pt idx="5939">
                  <c:v>40815</c:v>
                </c:pt>
                <c:pt idx="5940">
                  <c:v>40816</c:v>
                </c:pt>
                <c:pt idx="5941">
                  <c:v>40817</c:v>
                </c:pt>
                <c:pt idx="5942">
                  <c:v>40818</c:v>
                </c:pt>
                <c:pt idx="5943">
                  <c:v>40819</c:v>
                </c:pt>
                <c:pt idx="5944">
                  <c:v>40820</c:v>
                </c:pt>
                <c:pt idx="5945">
                  <c:v>40821</c:v>
                </c:pt>
                <c:pt idx="5946">
                  <c:v>40822</c:v>
                </c:pt>
                <c:pt idx="5947">
                  <c:v>40823</c:v>
                </c:pt>
                <c:pt idx="5948">
                  <c:v>40824</c:v>
                </c:pt>
                <c:pt idx="5949">
                  <c:v>40825</c:v>
                </c:pt>
                <c:pt idx="5950">
                  <c:v>40826</c:v>
                </c:pt>
                <c:pt idx="5951">
                  <c:v>40827</c:v>
                </c:pt>
                <c:pt idx="5952">
                  <c:v>40828</c:v>
                </c:pt>
                <c:pt idx="5953">
                  <c:v>40829</c:v>
                </c:pt>
                <c:pt idx="5954">
                  <c:v>40830</c:v>
                </c:pt>
                <c:pt idx="5955">
                  <c:v>40831</c:v>
                </c:pt>
                <c:pt idx="5956">
                  <c:v>40832</c:v>
                </c:pt>
                <c:pt idx="5957">
                  <c:v>40833</c:v>
                </c:pt>
                <c:pt idx="5958">
                  <c:v>40834</c:v>
                </c:pt>
                <c:pt idx="5959">
                  <c:v>40835</c:v>
                </c:pt>
                <c:pt idx="5960">
                  <c:v>40836</c:v>
                </c:pt>
                <c:pt idx="5961">
                  <c:v>40837</c:v>
                </c:pt>
                <c:pt idx="5962">
                  <c:v>40838</c:v>
                </c:pt>
                <c:pt idx="5963">
                  <c:v>40839</c:v>
                </c:pt>
                <c:pt idx="5964">
                  <c:v>40840</c:v>
                </c:pt>
                <c:pt idx="5965">
                  <c:v>40841</c:v>
                </c:pt>
                <c:pt idx="5966">
                  <c:v>40842</c:v>
                </c:pt>
                <c:pt idx="5967">
                  <c:v>40843</c:v>
                </c:pt>
                <c:pt idx="5968">
                  <c:v>40844</c:v>
                </c:pt>
                <c:pt idx="5969">
                  <c:v>40845</c:v>
                </c:pt>
                <c:pt idx="5970">
                  <c:v>40846</c:v>
                </c:pt>
                <c:pt idx="5971">
                  <c:v>40847</c:v>
                </c:pt>
                <c:pt idx="5972">
                  <c:v>40848</c:v>
                </c:pt>
                <c:pt idx="5973">
                  <c:v>40849</c:v>
                </c:pt>
                <c:pt idx="5974">
                  <c:v>40850</c:v>
                </c:pt>
                <c:pt idx="5975">
                  <c:v>40851</c:v>
                </c:pt>
                <c:pt idx="5976">
                  <c:v>40852</c:v>
                </c:pt>
                <c:pt idx="5977">
                  <c:v>40853</c:v>
                </c:pt>
                <c:pt idx="5978">
                  <c:v>40854</c:v>
                </c:pt>
                <c:pt idx="5979">
                  <c:v>40855</c:v>
                </c:pt>
                <c:pt idx="5980">
                  <c:v>40856</c:v>
                </c:pt>
                <c:pt idx="5981">
                  <c:v>40857</c:v>
                </c:pt>
                <c:pt idx="5982">
                  <c:v>40858</c:v>
                </c:pt>
                <c:pt idx="5983">
                  <c:v>40859</c:v>
                </c:pt>
                <c:pt idx="5984">
                  <c:v>40860</c:v>
                </c:pt>
                <c:pt idx="5985">
                  <c:v>40861</c:v>
                </c:pt>
                <c:pt idx="5986">
                  <c:v>40862</c:v>
                </c:pt>
                <c:pt idx="5987">
                  <c:v>40863</c:v>
                </c:pt>
                <c:pt idx="5988">
                  <c:v>40864</c:v>
                </c:pt>
                <c:pt idx="5989">
                  <c:v>40865</c:v>
                </c:pt>
                <c:pt idx="5990">
                  <c:v>40866</c:v>
                </c:pt>
                <c:pt idx="5991">
                  <c:v>40867</c:v>
                </c:pt>
                <c:pt idx="5992">
                  <c:v>40868</c:v>
                </c:pt>
                <c:pt idx="5993">
                  <c:v>40869</c:v>
                </c:pt>
                <c:pt idx="5994">
                  <c:v>40870</c:v>
                </c:pt>
                <c:pt idx="5995">
                  <c:v>40871</c:v>
                </c:pt>
                <c:pt idx="5996">
                  <c:v>40872</c:v>
                </c:pt>
                <c:pt idx="5997">
                  <c:v>40873</c:v>
                </c:pt>
                <c:pt idx="5998">
                  <c:v>40874</c:v>
                </c:pt>
                <c:pt idx="5999">
                  <c:v>40875</c:v>
                </c:pt>
                <c:pt idx="6000">
                  <c:v>40876</c:v>
                </c:pt>
                <c:pt idx="6001">
                  <c:v>40877</c:v>
                </c:pt>
                <c:pt idx="6002">
                  <c:v>40878</c:v>
                </c:pt>
                <c:pt idx="6003">
                  <c:v>40879</c:v>
                </c:pt>
                <c:pt idx="6004">
                  <c:v>40880</c:v>
                </c:pt>
                <c:pt idx="6005">
                  <c:v>40881</c:v>
                </c:pt>
                <c:pt idx="6006">
                  <c:v>40882</c:v>
                </c:pt>
                <c:pt idx="6007">
                  <c:v>40883</c:v>
                </c:pt>
                <c:pt idx="6008">
                  <c:v>40884</c:v>
                </c:pt>
                <c:pt idx="6009">
                  <c:v>40885</c:v>
                </c:pt>
                <c:pt idx="6010">
                  <c:v>40886</c:v>
                </c:pt>
                <c:pt idx="6011">
                  <c:v>40887</c:v>
                </c:pt>
                <c:pt idx="6012">
                  <c:v>40888</c:v>
                </c:pt>
                <c:pt idx="6013">
                  <c:v>40889</c:v>
                </c:pt>
                <c:pt idx="6014">
                  <c:v>40890</c:v>
                </c:pt>
                <c:pt idx="6015">
                  <c:v>40891</c:v>
                </c:pt>
                <c:pt idx="6016">
                  <c:v>40892</c:v>
                </c:pt>
                <c:pt idx="6017">
                  <c:v>40893</c:v>
                </c:pt>
                <c:pt idx="6018">
                  <c:v>40894</c:v>
                </c:pt>
                <c:pt idx="6019">
                  <c:v>40895</c:v>
                </c:pt>
                <c:pt idx="6020">
                  <c:v>40896</c:v>
                </c:pt>
                <c:pt idx="6021">
                  <c:v>40897</c:v>
                </c:pt>
                <c:pt idx="6022">
                  <c:v>40898</c:v>
                </c:pt>
                <c:pt idx="6023">
                  <c:v>40899</c:v>
                </c:pt>
                <c:pt idx="6024">
                  <c:v>40900</c:v>
                </c:pt>
                <c:pt idx="6025">
                  <c:v>40901</c:v>
                </c:pt>
                <c:pt idx="6026">
                  <c:v>40902</c:v>
                </c:pt>
                <c:pt idx="6027">
                  <c:v>40903</c:v>
                </c:pt>
                <c:pt idx="6028">
                  <c:v>40904</c:v>
                </c:pt>
                <c:pt idx="6029">
                  <c:v>40905</c:v>
                </c:pt>
                <c:pt idx="6030">
                  <c:v>40906</c:v>
                </c:pt>
                <c:pt idx="6031">
                  <c:v>40907</c:v>
                </c:pt>
                <c:pt idx="6032">
                  <c:v>40908</c:v>
                </c:pt>
                <c:pt idx="6033">
                  <c:v>40909</c:v>
                </c:pt>
                <c:pt idx="6034">
                  <c:v>40910</c:v>
                </c:pt>
                <c:pt idx="6035">
                  <c:v>40911</c:v>
                </c:pt>
                <c:pt idx="6036">
                  <c:v>40912</c:v>
                </c:pt>
                <c:pt idx="6037">
                  <c:v>40913</c:v>
                </c:pt>
                <c:pt idx="6038">
                  <c:v>40914</c:v>
                </c:pt>
                <c:pt idx="6039">
                  <c:v>40915</c:v>
                </c:pt>
                <c:pt idx="6040">
                  <c:v>40916</c:v>
                </c:pt>
                <c:pt idx="6041">
                  <c:v>40917</c:v>
                </c:pt>
                <c:pt idx="6042">
                  <c:v>40918</c:v>
                </c:pt>
                <c:pt idx="6043">
                  <c:v>40919</c:v>
                </c:pt>
                <c:pt idx="6044">
                  <c:v>40920</c:v>
                </c:pt>
                <c:pt idx="6045">
                  <c:v>40921</c:v>
                </c:pt>
                <c:pt idx="6046">
                  <c:v>40922</c:v>
                </c:pt>
                <c:pt idx="6047">
                  <c:v>40923</c:v>
                </c:pt>
                <c:pt idx="6048">
                  <c:v>40924</c:v>
                </c:pt>
                <c:pt idx="6049">
                  <c:v>40925</c:v>
                </c:pt>
                <c:pt idx="6050">
                  <c:v>40926</c:v>
                </c:pt>
                <c:pt idx="6051">
                  <c:v>40927</c:v>
                </c:pt>
                <c:pt idx="6052">
                  <c:v>40928</c:v>
                </c:pt>
                <c:pt idx="6053">
                  <c:v>40929</c:v>
                </c:pt>
                <c:pt idx="6054">
                  <c:v>40930</c:v>
                </c:pt>
                <c:pt idx="6055">
                  <c:v>40931</c:v>
                </c:pt>
                <c:pt idx="6056">
                  <c:v>40932</c:v>
                </c:pt>
                <c:pt idx="6057">
                  <c:v>40933</c:v>
                </c:pt>
                <c:pt idx="6058">
                  <c:v>40934</c:v>
                </c:pt>
                <c:pt idx="6059">
                  <c:v>40935</c:v>
                </c:pt>
                <c:pt idx="6060">
                  <c:v>40936</c:v>
                </c:pt>
                <c:pt idx="6061">
                  <c:v>40937</c:v>
                </c:pt>
                <c:pt idx="6062">
                  <c:v>40938</c:v>
                </c:pt>
                <c:pt idx="6063">
                  <c:v>40939</c:v>
                </c:pt>
                <c:pt idx="6064">
                  <c:v>40940</c:v>
                </c:pt>
                <c:pt idx="6065">
                  <c:v>40941</c:v>
                </c:pt>
                <c:pt idx="6066">
                  <c:v>40942</c:v>
                </c:pt>
                <c:pt idx="6067">
                  <c:v>40943</c:v>
                </c:pt>
                <c:pt idx="6068">
                  <c:v>40944</c:v>
                </c:pt>
                <c:pt idx="6069">
                  <c:v>40945</c:v>
                </c:pt>
                <c:pt idx="6070">
                  <c:v>40946</c:v>
                </c:pt>
                <c:pt idx="6071">
                  <c:v>40947</c:v>
                </c:pt>
                <c:pt idx="6072">
                  <c:v>40948</c:v>
                </c:pt>
                <c:pt idx="6073">
                  <c:v>40949</c:v>
                </c:pt>
                <c:pt idx="6074">
                  <c:v>40950</c:v>
                </c:pt>
                <c:pt idx="6075">
                  <c:v>40951</c:v>
                </c:pt>
                <c:pt idx="6076">
                  <c:v>40952</c:v>
                </c:pt>
                <c:pt idx="6077">
                  <c:v>40953</c:v>
                </c:pt>
                <c:pt idx="6078">
                  <c:v>40954</c:v>
                </c:pt>
                <c:pt idx="6079">
                  <c:v>40955</c:v>
                </c:pt>
                <c:pt idx="6080">
                  <c:v>40956</c:v>
                </c:pt>
                <c:pt idx="6081">
                  <c:v>40957</c:v>
                </c:pt>
                <c:pt idx="6082">
                  <c:v>40958</c:v>
                </c:pt>
                <c:pt idx="6083">
                  <c:v>40959</c:v>
                </c:pt>
                <c:pt idx="6084">
                  <c:v>40960</c:v>
                </c:pt>
                <c:pt idx="6085">
                  <c:v>40961</c:v>
                </c:pt>
                <c:pt idx="6086">
                  <c:v>40962</c:v>
                </c:pt>
                <c:pt idx="6087">
                  <c:v>40963</c:v>
                </c:pt>
                <c:pt idx="6088">
                  <c:v>40964</c:v>
                </c:pt>
                <c:pt idx="6089">
                  <c:v>40965</c:v>
                </c:pt>
                <c:pt idx="6090">
                  <c:v>40966</c:v>
                </c:pt>
                <c:pt idx="6091">
                  <c:v>40967</c:v>
                </c:pt>
                <c:pt idx="6092">
                  <c:v>40968</c:v>
                </c:pt>
                <c:pt idx="6093">
                  <c:v>40969</c:v>
                </c:pt>
                <c:pt idx="6094">
                  <c:v>40970</c:v>
                </c:pt>
                <c:pt idx="6095">
                  <c:v>40971</c:v>
                </c:pt>
                <c:pt idx="6096">
                  <c:v>40972</c:v>
                </c:pt>
                <c:pt idx="6097">
                  <c:v>40973</c:v>
                </c:pt>
                <c:pt idx="6098">
                  <c:v>40974</c:v>
                </c:pt>
                <c:pt idx="6099">
                  <c:v>40975</c:v>
                </c:pt>
                <c:pt idx="6100">
                  <c:v>40976</c:v>
                </c:pt>
                <c:pt idx="6101">
                  <c:v>40977</c:v>
                </c:pt>
                <c:pt idx="6102">
                  <c:v>40978</c:v>
                </c:pt>
                <c:pt idx="6103">
                  <c:v>40979</c:v>
                </c:pt>
                <c:pt idx="6104">
                  <c:v>40980</c:v>
                </c:pt>
                <c:pt idx="6105">
                  <c:v>40981</c:v>
                </c:pt>
                <c:pt idx="6106">
                  <c:v>40982</c:v>
                </c:pt>
                <c:pt idx="6107">
                  <c:v>40983</c:v>
                </c:pt>
                <c:pt idx="6108">
                  <c:v>40984</c:v>
                </c:pt>
                <c:pt idx="6109">
                  <c:v>40985</c:v>
                </c:pt>
                <c:pt idx="6110">
                  <c:v>40986</c:v>
                </c:pt>
                <c:pt idx="6111">
                  <c:v>40987</c:v>
                </c:pt>
                <c:pt idx="6112">
                  <c:v>40988</c:v>
                </c:pt>
                <c:pt idx="6113">
                  <c:v>40989</c:v>
                </c:pt>
                <c:pt idx="6114">
                  <c:v>40990</c:v>
                </c:pt>
                <c:pt idx="6115">
                  <c:v>40991</c:v>
                </c:pt>
                <c:pt idx="6116">
                  <c:v>40992</c:v>
                </c:pt>
                <c:pt idx="6117">
                  <c:v>40993</c:v>
                </c:pt>
                <c:pt idx="6118">
                  <c:v>40994</c:v>
                </c:pt>
                <c:pt idx="6119">
                  <c:v>40995</c:v>
                </c:pt>
                <c:pt idx="6120">
                  <c:v>40996</c:v>
                </c:pt>
                <c:pt idx="6121">
                  <c:v>40997</c:v>
                </c:pt>
                <c:pt idx="6122">
                  <c:v>40998</c:v>
                </c:pt>
                <c:pt idx="6123">
                  <c:v>40999</c:v>
                </c:pt>
                <c:pt idx="6124">
                  <c:v>41000</c:v>
                </c:pt>
                <c:pt idx="6125">
                  <c:v>41001</c:v>
                </c:pt>
                <c:pt idx="6126">
                  <c:v>41002</c:v>
                </c:pt>
                <c:pt idx="6127">
                  <c:v>41003</c:v>
                </c:pt>
                <c:pt idx="6128">
                  <c:v>41004</c:v>
                </c:pt>
                <c:pt idx="6129">
                  <c:v>41005</c:v>
                </c:pt>
                <c:pt idx="6130">
                  <c:v>41006</c:v>
                </c:pt>
                <c:pt idx="6131">
                  <c:v>41007</c:v>
                </c:pt>
                <c:pt idx="6132">
                  <c:v>41008</c:v>
                </c:pt>
                <c:pt idx="6133">
                  <c:v>41009</c:v>
                </c:pt>
                <c:pt idx="6134">
                  <c:v>41010</c:v>
                </c:pt>
                <c:pt idx="6135">
                  <c:v>41011</c:v>
                </c:pt>
                <c:pt idx="6136">
                  <c:v>41012</c:v>
                </c:pt>
                <c:pt idx="6137">
                  <c:v>41013</c:v>
                </c:pt>
                <c:pt idx="6138">
                  <c:v>41014</c:v>
                </c:pt>
                <c:pt idx="6139">
                  <c:v>41015</c:v>
                </c:pt>
                <c:pt idx="6140">
                  <c:v>41016</c:v>
                </c:pt>
                <c:pt idx="6141">
                  <c:v>41017</c:v>
                </c:pt>
                <c:pt idx="6142">
                  <c:v>41018</c:v>
                </c:pt>
                <c:pt idx="6143">
                  <c:v>41019</c:v>
                </c:pt>
                <c:pt idx="6144">
                  <c:v>41020</c:v>
                </c:pt>
                <c:pt idx="6145">
                  <c:v>41021</c:v>
                </c:pt>
                <c:pt idx="6146">
                  <c:v>41022</c:v>
                </c:pt>
                <c:pt idx="6147">
                  <c:v>41023</c:v>
                </c:pt>
                <c:pt idx="6148">
                  <c:v>41024</c:v>
                </c:pt>
                <c:pt idx="6149">
                  <c:v>41025</c:v>
                </c:pt>
                <c:pt idx="6150">
                  <c:v>41026</c:v>
                </c:pt>
                <c:pt idx="6151">
                  <c:v>41027</c:v>
                </c:pt>
                <c:pt idx="6152">
                  <c:v>41028</c:v>
                </c:pt>
                <c:pt idx="6153">
                  <c:v>41029</c:v>
                </c:pt>
                <c:pt idx="6154">
                  <c:v>41030</c:v>
                </c:pt>
                <c:pt idx="6155">
                  <c:v>41031</c:v>
                </c:pt>
                <c:pt idx="6156">
                  <c:v>41032</c:v>
                </c:pt>
                <c:pt idx="6157">
                  <c:v>41033</c:v>
                </c:pt>
                <c:pt idx="6158">
                  <c:v>41034</c:v>
                </c:pt>
                <c:pt idx="6159">
                  <c:v>41035</c:v>
                </c:pt>
                <c:pt idx="6160">
                  <c:v>41036</c:v>
                </c:pt>
                <c:pt idx="6161">
                  <c:v>41037</c:v>
                </c:pt>
                <c:pt idx="6162">
                  <c:v>41038</c:v>
                </c:pt>
                <c:pt idx="6163">
                  <c:v>41039</c:v>
                </c:pt>
                <c:pt idx="6164">
                  <c:v>41040</c:v>
                </c:pt>
                <c:pt idx="6165">
                  <c:v>41041</c:v>
                </c:pt>
                <c:pt idx="6166">
                  <c:v>41042</c:v>
                </c:pt>
                <c:pt idx="6167">
                  <c:v>41043</c:v>
                </c:pt>
                <c:pt idx="6168">
                  <c:v>41044</c:v>
                </c:pt>
                <c:pt idx="6169">
                  <c:v>41045</c:v>
                </c:pt>
                <c:pt idx="6170">
                  <c:v>41046</c:v>
                </c:pt>
                <c:pt idx="6171">
                  <c:v>41047</c:v>
                </c:pt>
                <c:pt idx="6172">
                  <c:v>41048</c:v>
                </c:pt>
                <c:pt idx="6173">
                  <c:v>41049</c:v>
                </c:pt>
                <c:pt idx="6174">
                  <c:v>41050</c:v>
                </c:pt>
                <c:pt idx="6175">
                  <c:v>41051</c:v>
                </c:pt>
                <c:pt idx="6176">
                  <c:v>41052</c:v>
                </c:pt>
                <c:pt idx="6177">
                  <c:v>41053</c:v>
                </c:pt>
                <c:pt idx="6178">
                  <c:v>41054</c:v>
                </c:pt>
                <c:pt idx="6179">
                  <c:v>41055</c:v>
                </c:pt>
                <c:pt idx="6180">
                  <c:v>41056</c:v>
                </c:pt>
                <c:pt idx="6181">
                  <c:v>41057</c:v>
                </c:pt>
                <c:pt idx="6182">
                  <c:v>41058</c:v>
                </c:pt>
                <c:pt idx="6183">
                  <c:v>41059</c:v>
                </c:pt>
                <c:pt idx="6184">
                  <c:v>41060</c:v>
                </c:pt>
                <c:pt idx="6185">
                  <c:v>41061</c:v>
                </c:pt>
                <c:pt idx="6186">
                  <c:v>41062</c:v>
                </c:pt>
                <c:pt idx="6187">
                  <c:v>41063</c:v>
                </c:pt>
                <c:pt idx="6188">
                  <c:v>41064</c:v>
                </c:pt>
                <c:pt idx="6189">
                  <c:v>41065</c:v>
                </c:pt>
                <c:pt idx="6190">
                  <c:v>41066</c:v>
                </c:pt>
                <c:pt idx="6191">
                  <c:v>41067</c:v>
                </c:pt>
                <c:pt idx="6192">
                  <c:v>41068</c:v>
                </c:pt>
                <c:pt idx="6193">
                  <c:v>41069</c:v>
                </c:pt>
                <c:pt idx="6194">
                  <c:v>41070</c:v>
                </c:pt>
                <c:pt idx="6195">
                  <c:v>41071</c:v>
                </c:pt>
                <c:pt idx="6196">
                  <c:v>41072</c:v>
                </c:pt>
                <c:pt idx="6197">
                  <c:v>41073</c:v>
                </c:pt>
                <c:pt idx="6198">
                  <c:v>41074</c:v>
                </c:pt>
                <c:pt idx="6199">
                  <c:v>41075</c:v>
                </c:pt>
                <c:pt idx="6200">
                  <c:v>41076</c:v>
                </c:pt>
                <c:pt idx="6201">
                  <c:v>41077</c:v>
                </c:pt>
                <c:pt idx="6202">
                  <c:v>41078</c:v>
                </c:pt>
                <c:pt idx="6203">
                  <c:v>41079</c:v>
                </c:pt>
                <c:pt idx="6204">
                  <c:v>41080</c:v>
                </c:pt>
                <c:pt idx="6205">
                  <c:v>41081</c:v>
                </c:pt>
                <c:pt idx="6206">
                  <c:v>41082</c:v>
                </c:pt>
                <c:pt idx="6207">
                  <c:v>41083</c:v>
                </c:pt>
                <c:pt idx="6208">
                  <c:v>41084</c:v>
                </c:pt>
                <c:pt idx="6209">
                  <c:v>41085</c:v>
                </c:pt>
                <c:pt idx="6210">
                  <c:v>41086</c:v>
                </c:pt>
                <c:pt idx="6211">
                  <c:v>41087</c:v>
                </c:pt>
                <c:pt idx="6212">
                  <c:v>41088</c:v>
                </c:pt>
                <c:pt idx="6213">
                  <c:v>41089</c:v>
                </c:pt>
                <c:pt idx="6214">
                  <c:v>41090</c:v>
                </c:pt>
                <c:pt idx="6215">
                  <c:v>41275</c:v>
                </c:pt>
                <c:pt idx="6216">
                  <c:v>41276</c:v>
                </c:pt>
                <c:pt idx="6217">
                  <c:v>41277</c:v>
                </c:pt>
                <c:pt idx="6218">
                  <c:v>41278</c:v>
                </c:pt>
                <c:pt idx="6219">
                  <c:v>41279</c:v>
                </c:pt>
                <c:pt idx="6220">
                  <c:v>41280</c:v>
                </c:pt>
                <c:pt idx="6221">
                  <c:v>41281</c:v>
                </c:pt>
                <c:pt idx="6222">
                  <c:v>41282</c:v>
                </c:pt>
                <c:pt idx="6223">
                  <c:v>41283</c:v>
                </c:pt>
                <c:pt idx="6224">
                  <c:v>41284</c:v>
                </c:pt>
                <c:pt idx="6225">
                  <c:v>41285</c:v>
                </c:pt>
                <c:pt idx="6226">
                  <c:v>41286</c:v>
                </c:pt>
                <c:pt idx="6227">
                  <c:v>41287</c:v>
                </c:pt>
                <c:pt idx="6228">
                  <c:v>41288</c:v>
                </c:pt>
                <c:pt idx="6229">
                  <c:v>41289</c:v>
                </c:pt>
                <c:pt idx="6230">
                  <c:v>41290</c:v>
                </c:pt>
                <c:pt idx="6231">
                  <c:v>41291</c:v>
                </c:pt>
                <c:pt idx="6232">
                  <c:v>41292</c:v>
                </c:pt>
                <c:pt idx="6233">
                  <c:v>41293</c:v>
                </c:pt>
                <c:pt idx="6234">
                  <c:v>41294</c:v>
                </c:pt>
                <c:pt idx="6235">
                  <c:v>41295</c:v>
                </c:pt>
                <c:pt idx="6236">
                  <c:v>41296</c:v>
                </c:pt>
                <c:pt idx="6237">
                  <c:v>41297</c:v>
                </c:pt>
                <c:pt idx="6238">
                  <c:v>41298</c:v>
                </c:pt>
                <c:pt idx="6239">
                  <c:v>41299</c:v>
                </c:pt>
                <c:pt idx="6240">
                  <c:v>41300</c:v>
                </c:pt>
                <c:pt idx="6241">
                  <c:v>41301</c:v>
                </c:pt>
                <c:pt idx="6242">
                  <c:v>41302</c:v>
                </c:pt>
                <c:pt idx="6243">
                  <c:v>41303</c:v>
                </c:pt>
                <c:pt idx="6244">
                  <c:v>41304</c:v>
                </c:pt>
                <c:pt idx="6245">
                  <c:v>41305</c:v>
                </c:pt>
                <c:pt idx="6246">
                  <c:v>41306</c:v>
                </c:pt>
                <c:pt idx="6247">
                  <c:v>41307</c:v>
                </c:pt>
                <c:pt idx="6248">
                  <c:v>41308</c:v>
                </c:pt>
                <c:pt idx="6249">
                  <c:v>41309</c:v>
                </c:pt>
                <c:pt idx="6250">
                  <c:v>41310</c:v>
                </c:pt>
                <c:pt idx="6251">
                  <c:v>41311</c:v>
                </c:pt>
                <c:pt idx="6252">
                  <c:v>41312</c:v>
                </c:pt>
                <c:pt idx="6253">
                  <c:v>41313</c:v>
                </c:pt>
                <c:pt idx="6254">
                  <c:v>41314</c:v>
                </c:pt>
                <c:pt idx="6255">
                  <c:v>41315</c:v>
                </c:pt>
                <c:pt idx="6256">
                  <c:v>41316</c:v>
                </c:pt>
                <c:pt idx="6257">
                  <c:v>41317</c:v>
                </c:pt>
                <c:pt idx="6258">
                  <c:v>41318</c:v>
                </c:pt>
                <c:pt idx="6259">
                  <c:v>41319</c:v>
                </c:pt>
                <c:pt idx="6260">
                  <c:v>41320</c:v>
                </c:pt>
                <c:pt idx="6261">
                  <c:v>41321</c:v>
                </c:pt>
                <c:pt idx="6262">
                  <c:v>41322</c:v>
                </c:pt>
                <c:pt idx="6263">
                  <c:v>41323</c:v>
                </c:pt>
                <c:pt idx="6264">
                  <c:v>41324</c:v>
                </c:pt>
                <c:pt idx="6265">
                  <c:v>41325</c:v>
                </c:pt>
                <c:pt idx="6266">
                  <c:v>41326</c:v>
                </c:pt>
                <c:pt idx="6267">
                  <c:v>41327</c:v>
                </c:pt>
                <c:pt idx="6268">
                  <c:v>41328</c:v>
                </c:pt>
                <c:pt idx="6269">
                  <c:v>41329</c:v>
                </c:pt>
                <c:pt idx="6270">
                  <c:v>41330</c:v>
                </c:pt>
                <c:pt idx="6271">
                  <c:v>41331</c:v>
                </c:pt>
                <c:pt idx="6272">
                  <c:v>41332</c:v>
                </c:pt>
                <c:pt idx="6273">
                  <c:v>41333</c:v>
                </c:pt>
                <c:pt idx="6274">
                  <c:v>41334</c:v>
                </c:pt>
                <c:pt idx="6275">
                  <c:v>41335</c:v>
                </c:pt>
                <c:pt idx="6276">
                  <c:v>41336</c:v>
                </c:pt>
                <c:pt idx="6277">
                  <c:v>41337</c:v>
                </c:pt>
                <c:pt idx="6278">
                  <c:v>41338</c:v>
                </c:pt>
                <c:pt idx="6279">
                  <c:v>41339</c:v>
                </c:pt>
                <c:pt idx="6280">
                  <c:v>41340</c:v>
                </c:pt>
                <c:pt idx="6281">
                  <c:v>41341</c:v>
                </c:pt>
                <c:pt idx="6282">
                  <c:v>41342</c:v>
                </c:pt>
                <c:pt idx="6283">
                  <c:v>41343</c:v>
                </c:pt>
                <c:pt idx="6284">
                  <c:v>41344</c:v>
                </c:pt>
                <c:pt idx="6285">
                  <c:v>41345</c:v>
                </c:pt>
                <c:pt idx="6286">
                  <c:v>41346</c:v>
                </c:pt>
                <c:pt idx="6287">
                  <c:v>41347</c:v>
                </c:pt>
                <c:pt idx="6288">
                  <c:v>41348</c:v>
                </c:pt>
                <c:pt idx="6289">
                  <c:v>41349</c:v>
                </c:pt>
                <c:pt idx="6290">
                  <c:v>41350</c:v>
                </c:pt>
                <c:pt idx="6291">
                  <c:v>41351</c:v>
                </c:pt>
                <c:pt idx="6292">
                  <c:v>41352</c:v>
                </c:pt>
                <c:pt idx="6293">
                  <c:v>41353</c:v>
                </c:pt>
                <c:pt idx="6294">
                  <c:v>41354</c:v>
                </c:pt>
                <c:pt idx="6295">
                  <c:v>41355</c:v>
                </c:pt>
                <c:pt idx="6296">
                  <c:v>41356</c:v>
                </c:pt>
                <c:pt idx="6297">
                  <c:v>41357</c:v>
                </c:pt>
                <c:pt idx="6298">
                  <c:v>41358</c:v>
                </c:pt>
                <c:pt idx="6299">
                  <c:v>41359</c:v>
                </c:pt>
                <c:pt idx="6300">
                  <c:v>41360</c:v>
                </c:pt>
                <c:pt idx="6301">
                  <c:v>41361</c:v>
                </c:pt>
                <c:pt idx="6302">
                  <c:v>41362</c:v>
                </c:pt>
                <c:pt idx="6303">
                  <c:v>41363</c:v>
                </c:pt>
                <c:pt idx="6304">
                  <c:v>41364</c:v>
                </c:pt>
                <c:pt idx="6305">
                  <c:v>41365</c:v>
                </c:pt>
                <c:pt idx="6306">
                  <c:v>41366</c:v>
                </c:pt>
                <c:pt idx="6307">
                  <c:v>41367</c:v>
                </c:pt>
                <c:pt idx="6308">
                  <c:v>41368</c:v>
                </c:pt>
                <c:pt idx="6309">
                  <c:v>41369</c:v>
                </c:pt>
                <c:pt idx="6310">
                  <c:v>41370</c:v>
                </c:pt>
                <c:pt idx="6311">
                  <c:v>41371</c:v>
                </c:pt>
                <c:pt idx="6312">
                  <c:v>41372</c:v>
                </c:pt>
                <c:pt idx="6313">
                  <c:v>41373</c:v>
                </c:pt>
                <c:pt idx="6314">
                  <c:v>41374</c:v>
                </c:pt>
                <c:pt idx="6315">
                  <c:v>41375</c:v>
                </c:pt>
                <c:pt idx="6316">
                  <c:v>41376</c:v>
                </c:pt>
                <c:pt idx="6317">
                  <c:v>41377</c:v>
                </c:pt>
                <c:pt idx="6318">
                  <c:v>41378</c:v>
                </c:pt>
                <c:pt idx="6319">
                  <c:v>41379</c:v>
                </c:pt>
                <c:pt idx="6320">
                  <c:v>41380</c:v>
                </c:pt>
                <c:pt idx="6321">
                  <c:v>41381</c:v>
                </c:pt>
                <c:pt idx="6322">
                  <c:v>41382</c:v>
                </c:pt>
                <c:pt idx="6323">
                  <c:v>41383</c:v>
                </c:pt>
                <c:pt idx="6324">
                  <c:v>41384</c:v>
                </c:pt>
                <c:pt idx="6325">
                  <c:v>41385</c:v>
                </c:pt>
                <c:pt idx="6326">
                  <c:v>41386</c:v>
                </c:pt>
                <c:pt idx="6327">
                  <c:v>41387</c:v>
                </c:pt>
                <c:pt idx="6328">
                  <c:v>41388</c:v>
                </c:pt>
                <c:pt idx="6329">
                  <c:v>41389</c:v>
                </c:pt>
                <c:pt idx="6330">
                  <c:v>41390</c:v>
                </c:pt>
                <c:pt idx="6331">
                  <c:v>41391</c:v>
                </c:pt>
                <c:pt idx="6332">
                  <c:v>41392</c:v>
                </c:pt>
                <c:pt idx="6333">
                  <c:v>41393</c:v>
                </c:pt>
                <c:pt idx="6334">
                  <c:v>41394</c:v>
                </c:pt>
                <c:pt idx="6335">
                  <c:v>41395</c:v>
                </c:pt>
                <c:pt idx="6336">
                  <c:v>41396</c:v>
                </c:pt>
                <c:pt idx="6337">
                  <c:v>41397</c:v>
                </c:pt>
                <c:pt idx="6338">
                  <c:v>41398</c:v>
                </c:pt>
                <c:pt idx="6339">
                  <c:v>41399</c:v>
                </c:pt>
                <c:pt idx="6340">
                  <c:v>41400</c:v>
                </c:pt>
                <c:pt idx="6341">
                  <c:v>41401</c:v>
                </c:pt>
                <c:pt idx="6342">
                  <c:v>41402</c:v>
                </c:pt>
                <c:pt idx="6343">
                  <c:v>41403</c:v>
                </c:pt>
                <c:pt idx="6344">
                  <c:v>41404</c:v>
                </c:pt>
                <c:pt idx="6345">
                  <c:v>41405</c:v>
                </c:pt>
                <c:pt idx="6346">
                  <c:v>41406</c:v>
                </c:pt>
                <c:pt idx="6347">
                  <c:v>41407</c:v>
                </c:pt>
                <c:pt idx="6348">
                  <c:v>41408</c:v>
                </c:pt>
                <c:pt idx="6349">
                  <c:v>41409</c:v>
                </c:pt>
                <c:pt idx="6350">
                  <c:v>41410</c:v>
                </c:pt>
                <c:pt idx="6351">
                  <c:v>41411</c:v>
                </c:pt>
                <c:pt idx="6352">
                  <c:v>41412</c:v>
                </c:pt>
                <c:pt idx="6353">
                  <c:v>41413</c:v>
                </c:pt>
                <c:pt idx="6354">
                  <c:v>41414</c:v>
                </c:pt>
                <c:pt idx="6355">
                  <c:v>41415</c:v>
                </c:pt>
                <c:pt idx="6356">
                  <c:v>41416</c:v>
                </c:pt>
                <c:pt idx="6357">
                  <c:v>41417</c:v>
                </c:pt>
                <c:pt idx="6358">
                  <c:v>41418</c:v>
                </c:pt>
                <c:pt idx="6359">
                  <c:v>41419</c:v>
                </c:pt>
                <c:pt idx="6360">
                  <c:v>41420</c:v>
                </c:pt>
                <c:pt idx="6361">
                  <c:v>41421</c:v>
                </c:pt>
                <c:pt idx="6362">
                  <c:v>41422</c:v>
                </c:pt>
                <c:pt idx="6363">
                  <c:v>41423</c:v>
                </c:pt>
                <c:pt idx="6364">
                  <c:v>41424</c:v>
                </c:pt>
                <c:pt idx="6365">
                  <c:v>41425</c:v>
                </c:pt>
                <c:pt idx="6366">
                  <c:v>41426</c:v>
                </c:pt>
                <c:pt idx="6367">
                  <c:v>41427</c:v>
                </c:pt>
                <c:pt idx="6368">
                  <c:v>41428</c:v>
                </c:pt>
                <c:pt idx="6369">
                  <c:v>41429</c:v>
                </c:pt>
                <c:pt idx="6370">
                  <c:v>41430</c:v>
                </c:pt>
                <c:pt idx="6371">
                  <c:v>41431</c:v>
                </c:pt>
                <c:pt idx="6372">
                  <c:v>41432</c:v>
                </c:pt>
                <c:pt idx="6373">
                  <c:v>41433</c:v>
                </c:pt>
                <c:pt idx="6374">
                  <c:v>41434</c:v>
                </c:pt>
                <c:pt idx="6375">
                  <c:v>41435</c:v>
                </c:pt>
                <c:pt idx="6376">
                  <c:v>41436</c:v>
                </c:pt>
                <c:pt idx="6377">
                  <c:v>41437</c:v>
                </c:pt>
                <c:pt idx="6378">
                  <c:v>41438</c:v>
                </c:pt>
                <c:pt idx="6379">
                  <c:v>41439</c:v>
                </c:pt>
                <c:pt idx="6380">
                  <c:v>41440</c:v>
                </c:pt>
                <c:pt idx="6381">
                  <c:v>41441</c:v>
                </c:pt>
                <c:pt idx="6382">
                  <c:v>41442</c:v>
                </c:pt>
                <c:pt idx="6383">
                  <c:v>41443</c:v>
                </c:pt>
                <c:pt idx="6384">
                  <c:v>41444</c:v>
                </c:pt>
                <c:pt idx="6385">
                  <c:v>41445</c:v>
                </c:pt>
                <c:pt idx="6386">
                  <c:v>41446</c:v>
                </c:pt>
                <c:pt idx="6387">
                  <c:v>41447</c:v>
                </c:pt>
                <c:pt idx="6388">
                  <c:v>41448</c:v>
                </c:pt>
                <c:pt idx="6389">
                  <c:v>41449</c:v>
                </c:pt>
                <c:pt idx="6390">
                  <c:v>41450</c:v>
                </c:pt>
                <c:pt idx="6391">
                  <c:v>41451</c:v>
                </c:pt>
                <c:pt idx="6392">
                  <c:v>41452</c:v>
                </c:pt>
                <c:pt idx="6393">
                  <c:v>41453</c:v>
                </c:pt>
                <c:pt idx="6394">
                  <c:v>41454</c:v>
                </c:pt>
                <c:pt idx="6395">
                  <c:v>41455</c:v>
                </c:pt>
                <c:pt idx="6396">
                  <c:v>41456</c:v>
                </c:pt>
                <c:pt idx="6397">
                  <c:v>41457</c:v>
                </c:pt>
                <c:pt idx="6398">
                  <c:v>41458</c:v>
                </c:pt>
                <c:pt idx="6399">
                  <c:v>41459</c:v>
                </c:pt>
                <c:pt idx="6400">
                  <c:v>41460</c:v>
                </c:pt>
                <c:pt idx="6401">
                  <c:v>41461</c:v>
                </c:pt>
                <c:pt idx="6402">
                  <c:v>41462</c:v>
                </c:pt>
                <c:pt idx="6403">
                  <c:v>41463</c:v>
                </c:pt>
                <c:pt idx="6404">
                  <c:v>41464</c:v>
                </c:pt>
                <c:pt idx="6405">
                  <c:v>41465</c:v>
                </c:pt>
                <c:pt idx="6406">
                  <c:v>41466</c:v>
                </c:pt>
                <c:pt idx="6407">
                  <c:v>41467</c:v>
                </c:pt>
                <c:pt idx="6408">
                  <c:v>41468</c:v>
                </c:pt>
                <c:pt idx="6409">
                  <c:v>41469</c:v>
                </c:pt>
                <c:pt idx="6410">
                  <c:v>41470</c:v>
                </c:pt>
                <c:pt idx="6411">
                  <c:v>41471</c:v>
                </c:pt>
                <c:pt idx="6412">
                  <c:v>41472</c:v>
                </c:pt>
                <c:pt idx="6413">
                  <c:v>41473</c:v>
                </c:pt>
                <c:pt idx="6414">
                  <c:v>41474</c:v>
                </c:pt>
                <c:pt idx="6415">
                  <c:v>41475</c:v>
                </c:pt>
                <c:pt idx="6416">
                  <c:v>41476</c:v>
                </c:pt>
                <c:pt idx="6417">
                  <c:v>41477</c:v>
                </c:pt>
                <c:pt idx="6418">
                  <c:v>41478</c:v>
                </c:pt>
                <c:pt idx="6419">
                  <c:v>41479</c:v>
                </c:pt>
                <c:pt idx="6420">
                  <c:v>41480</c:v>
                </c:pt>
                <c:pt idx="6421">
                  <c:v>41481</c:v>
                </c:pt>
                <c:pt idx="6422">
                  <c:v>41482</c:v>
                </c:pt>
                <c:pt idx="6423">
                  <c:v>41483</c:v>
                </c:pt>
                <c:pt idx="6424">
                  <c:v>41484</c:v>
                </c:pt>
                <c:pt idx="6425">
                  <c:v>41485</c:v>
                </c:pt>
                <c:pt idx="6426">
                  <c:v>41486</c:v>
                </c:pt>
                <c:pt idx="6427">
                  <c:v>41487</c:v>
                </c:pt>
                <c:pt idx="6428">
                  <c:v>41488</c:v>
                </c:pt>
                <c:pt idx="6429">
                  <c:v>41489</c:v>
                </c:pt>
                <c:pt idx="6430">
                  <c:v>41490</c:v>
                </c:pt>
                <c:pt idx="6431">
                  <c:v>41491</c:v>
                </c:pt>
                <c:pt idx="6432">
                  <c:v>41492</c:v>
                </c:pt>
                <c:pt idx="6433">
                  <c:v>41493</c:v>
                </c:pt>
                <c:pt idx="6434">
                  <c:v>41494</c:v>
                </c:pt>
                <c:pt idx="6435">
                  <c:v>41495</c:v>
                </c:pt>
                <c:pt idx="6436">
                  <c:v>41496</c:v>
                </c:pt>
                <c:pt idx="6437">
                  <c:v>41497</c:v>
                </c:pt>
                <c:pt idx="6438">
                  <c:v>41498</c:v>
                </c:pt>
                <c:pt idx="6439">
                  <c:v>41499</c:v>
                </c:pt>
                <c:pt idx="6440">
                  <c:v>41500</c:v>
                </c:pt>
                <c:pt idx="6441">
                  <c:v>41501</c:v>
                </c:pt>
                <c:pt idx="6442">
                  <c:v>41502</c:v>
                </c:pt>
                <c:pt idx="6443">
                  <c:v>41503</c:v>
                </c:pt>
                <c:pt idx="6444">
                  <c:v>41504</c:v>
                </c:pt>
                <c:pt idx="6445">
                  <c:v>41505</c:v>
                </c:pt>
                <c:pt idx="6446">
                  <c:v>41506</c:v>
                </c:pt>
                <c:pt idx="6447">
                  <c:v>41507</c:v>
                </c:pt>
                <c:pt idx="6448">
                  <c:v>41508</c:v>
                </c:pt>
                <c:pt idx="6449">
                  <c:v>41509</c:v>
                </c:pt>
                <c:pt idx="6450">
                  <c:v>41510</c:v>
                </c:pt>
                <c:pt idx="6451">
                  <c:v>41511</c:v>
                </c:pt>
                <c:pt idx="6452">
                  <c:v>41512</c:v>
                </c:pt>
                <c:pt idx="6453">
                  <c:v>41513</c:v>
                </c:pt>
                <c:pt idx="6454">
                  <c:v>41514</c:v>
                </c:pt>
                <c:pt idx="6455">
                  <c:v>41515</c:v>
                </c:pt>
                <c:pt idx="6456">
                  <c:v>41516</c:v>
                </c:pt>
                <c:pt idx="6457">
                  <c:v>41517</c:v>
                </c:pt>
                <c:pt idx="6458">
                  <c:v>41518</c:v>
                </c:pt>
                <c:pt idx="6459">
                  <c:v>41519</c:v>
                </c:pt>
                <c:pt idx="6460">
                  <c:v>41520</c:v>
                </c:pt>
                <c:pt idx="6461">
                  <c:v>41521</c:v>
                </c:pt>
                <c:pt idx="6462">
                  <c:v>41522</c:v>
                </c:pt>
                <c:pt idx="6463">
                  <c:v>41523</c:v>
                </c:pt>
                <c:pt idx="6464">
                  <c:v>41524</c:v>
                </c:pt>
                <c:pt idx="6465">
                  <c:v>41525</c:v>
                </c:pt>
                <c:pt idx="6466">
                  <c:v>41526</c:v>
                </c:pt>
                <c:pt idx="6467">
                  <c:v>41527</c:v>
                </c:pt>
                <c:pt idx="6468">
                  <c:v>41528</c:v>
                </c:pt>
                <c:pt idx="6469">
                  <c:v>41529</c:v>
                </c:pt>
                <c:pt idx="6470">
                  <c:v>41530</c:v>
                </c:pt>
                <c:pt idx="6471">
                  <c:v>41531</c:v>
                </c:pt>
                <c:pt idx="6472">
                  <c:v>41532</c:v>
                </c:pt>
                <c:pt idx="6473">
                  <c:v>41533</c:v>
                </c:pt>
                <c:pt idx="6474">
                  <c:v>41534</c:v>
                </c:pt>
                <c:pt idx="6475">
                  <c:v>41535</c:v>
                </c:pt>
                <c:pt idx="6476">
                  <c:v>41536</c:v>
                </c:pt>
                <c:pt idx="6477">
                  <c:v>41537</c:v>
                </c:pt>
                <c:pt idx="6478">
                  <c:v>41538</c:v>
                </c:pt>
                <c:pt idx="6479">
                  <c:v>41539</c:v>
                </c:pt>
                <c:pt idx="6480">
                  <c:v>41540</c:v>
                </c:pt>
                <c:pt idx="6481">
                  <c:v>41541</c:v>
                </c:pt>
                <c:pt idx="6482">
                  <c:v>41542</c:v>
                </c:pt>
                <c:pt idx="6483">
                  <c:v>41543</c:v>
                </c:pt>
                <c:pt idx="6484">
                  <c:v>41544</c:v>
                </c:pt>
                <c:pt idx="6485">
                  <c:v>41545</c:v>
                </c:pt>
                <c:pt idx="6486">
                  <c:v>41546</c:v>
                </c:pt>
                <c:pt idx="6487">
                  <c:v>41547</c:v>
                </c:pt>
                <c:pt idx="6488">
                  <c:v>41548</c:v>
                </c:pt>
                <c:pt idx="6489">
                  <c:v>41549</c:v>
                </c:pt>
                <c:pt idx="6490">
                  <c:v>41550</c:v>
                </c:pt>
                <c:pt idx="6491">
                  <c:v>41551</c:v>
                </c:pt>
                <c:pt idx="6492">
                  <c:v>41552</c:v>
                </c:pt>
                <c:pt idx="6493">
                  <c:v>41553</c:v>
                </c:pt>
                <c:pt idx="6494">
                  <c:v>41554</c:v>
                </c:pt>
                <c:pt idx="6495">
                  <c:v>41555</c:v>
                </c:pt>
                <c:pt idx="6496">
                  <c:v>41556</c:v>
                </c:pt>
                <c:pt idx="6497">
                  <c:v>41557</c:v>
                </c:pt>
                <c:pt idx="6498">
                  <c:v>41558</c:v>
                </c:pt>
                <c:pt idx="6499">
                  <c:v>41559</c:v>
                </c:pt>
                <c:pt idx="6500">
                  <c:v>41560</c:v>
                </c:pt>
                <c:pt idx="6501">
                  <c:v>41561</c:v>
                </c:pt>
                <c:pt idx="6502">
                  <c:v>41562</c:v>
                </c:pt>
                <c:pt idx="6503">
                  <c:v>41563</c:v>
                </c:pt>
                <c:pt idx="6504">
                  <c:v>41564</c:v>
                </c:pt>
                <c:pt idx="6505">
                  <c:v>41565</c:v>
                </c:pt>
                <c:pt idx="6506">
                  <c:v>41566</c:v>
                </c:pt>
                <c:pt idx="6507">
                  <c:v>41567</c:v>
                </c:pt>
                <c:pt idx="6508">
                  <c:v>41568</c:v>
                </c:pt>
                <c:pt idx="6509">
                  <c:v>41569</c:v>
                </c:pt>
                <c:pt idx="6510">
                  <c:v>41570</c:v>
                </c:pt>
                <c:pt idx="6511">
                  <c:v>41571</c:v>
                </c:pt>
                <c:pt idx="6512">
                  <c:v>41572</c:v>
                </c:pt>
                <c:pt idx="6513">
                  <c:v>41573</c:v>
                </c:pt>
                <c:pt idx="6514">
                  <c:v>41574</c:v>
                </c:pt>
                <c:pt idx="6515">
                  <c:v>41575</c:v>
                </c:pt>
                <c:pt idx="6516">
                  <c:v>41576</c:v>
                </c:pt>
                <c:pt idx="6517">
                  <c:v>41577</c:v>
                </c:pt>
                <c:pt idx="6518">
                  <c:v>41578</c:v>
                </c:pt>
                <c:pt idx="6519">
                  <c:v>41579</c:v>
                </c:pt>
                <c:pt idx="6520">
                  <c:v>41580</c:v>
                </c:pt>
                <c:pt idx="6521">
                  <c:v>41581</c:v>
                </c:pt>
                <c:pt idx="6522">
                  <c:v>41582</c:v>
                </c:pt>
                <c:pt idx="6523">
                  <c:v>41583</c:v>
                </c:pt>
                <c:pt idx="6524">
                  <c:v>41584</c:v>
                </c:pt>
                <c:pt idx="6525">
                  <c:v>41585</c:v>
                </c:pt>
                <c:pt idx="6526">
                  <c:v>41586</c:v>
                </c:pt>
                <c:pt idx="6527">
                  <c:v>41587</c:v>
                </c:pt>
                <c:pt idx="6528">
                  <c:v>41588</c:v>
                </c:pt>
                <c:pt idx="6529">
                  <c:v>41589</c:v>
                </c:pt>
                <c:pt idx="6530">
                  <c:v>41590</c:v>
                </c:pt>
                <c:pt idx="6531">
                  <c:v>41591</c:v>
                </c:pt>
                <c:pt idx="6532">
                  <c:v>41592</c:v>
                </c:pt>
                <c:pt idx="6533">
                  <c:v>41593</c:v>
                </c:pt>
                <c:pt idx="6534">
                  <c:v>41594</c:v>
                </c:pt>
                <c:pt idx="6535">
                  <c:v>41595</c:v>
                </c:pt>
                <c:pt idx="6536">
                  <c:v>41596</c:v>
                </c:pt>
                <c:pt idx="6537">
                  <c:v>41597</c:v>
                </c:pt>
                <c:pt idx="6538">
                  <c:v>41598</c:v>
                </c:pt>
                <c:pt idx="6539">
                  <c:v>41599</c:v>
                </c:pt>
                <c:pt idx="6540">
                  <c:v>41600</c:v>
                </c:pt>
                <c:pt idx="6541">
                  <c:v>41601</c:v>
                </c:pt>
                <c:pt idx="6542">
                  <c:v>41602</c:v>
                </c:pt>
                <c:pt idx="6543">
                  <c:v>41603</c:v>
                </c:pt>
                <c:pt idx="6544">
                  <c:v>41604</c:v>
                </c:pt>
                <c:pt idx="6545">
                  <c:v>41605</c:v>
                </c:pt>
                <c:pt idx="6546">
                  <c:v>41606</c:v>
                </c:pt>
                <c:pt idx="6547">
                  <c:v>41607</c:v>
                </c:pt>
                <c:pt idx="6548">
                  <c:v>41608</c:v>
                </c:pt>
                <c:pt idx="6549">
                  <c:v>41609</c:v>
                </c:pt>
                <c:pt idx="6550">
                  <c:v>41610</c:v>
                </c:pt>
                <c:pt idx="6551">
                  <c:v>41611</c:v>
                </c:pt>
                <c:pt idx="6552">
                  <c:v>41612</c:v>
                </c:pt>
                <c:pt idx="6553">
                  <c:v>41613</c:v>
                </c:pt>
                <c:pt idx="6554">
                  <c:v>41614</c:v>
                </c:pt>
                <c:pt idx="6555">
                  <c:v>41615</c:v>
                </c:pt>
                <c:pt idx="6556">
                  <c:v>41616</c:v>
                </c:pt>
                <c:pt idx="6557">
                  <c:v>41617</c:v>
                </c:pt>
                <c:pt idx="6558">
                  <c:v>41618</c:v>
                </c:pt>
                <c:pt idx="6559">
                  <c:v>41619</c:v>
                </c:pt>
                <c:pt idx="6560">
                  <c:v>41620</c:v>
                </c:pt>
                <c:pt idx="6561">
                  <c:v>41621</c:v>
                </c:pt>
                <c:pt idx="6562">
                  <c:v>41622</c:v>
                </c:pt>
                <c:pt idx="6563">
                  <c:v>41623</c:v>
                </c:pt>
                <c:pt idx="6564">
                  <c:v>41624</c:v>
                </c:pt>
                <c:pt idx="6565">
                  <c:v>41625</c:v>
                </c:pt>
                <c:pt idx="6566">
                  <c:v>41626</c:v>
                </c:pt>
                <c:pt idx="6567">
                  <c:v>41627</c:v>
                </c:pt>
                <c:pt idx="6568">
                  <c:v>41628</c:v>
                </c:pt>
                <c:pt idx="6569">
                  <c:v>41629</c:v>
                </c:pt>
                <c:pt idx="6570">
                  <c:v>41630</c:v>
                </c:pt>
                <c:pt idx="6571">
                  <c:v>41631</c:v>
                </c:pt>
                <c:pt idx="6572">
                  <c:v>41632</c:v>
                </c:pt>
                <c:pt idx="6573">
                  <c:v>41633</c:v>
                </c:pt>
                <c:pt idx="6574">
                  <c:v>41634</c:v>
                </c:pt>
                <c:pt idx="6575">
                  <c:v>41635</c:v>
                </c:pt>
                <c:pt idx="6576">
                  <c:v>41636</c:v>
                </c:pt>
                <c:pt idx="6577">
                  <c:v>41637</c:v>
                </c:pt>
                <c:pt idx="6578">
                  <c:v>41638</c:v>
                </c:pt>
                <c:pt idx="6579">
                  <c:v>41639</c:v>
                </c:pt>
                <c:pt idx="6580">
                  <c:v>41640</c:v>
                </c:pt>
                <c:pt idx="6581">
                  <c:v>41641</c:v>
                </c:pt>
                <c:pt idx="6582">
                  <c:v>41642</c:v>
                </c:pt>
                <c:pt idx="6583">
                  <c:v>41643</c:v>
                </c:pt>
                <c:pt idx="6584">
                  <c:v>41644</c:v>
                </c:pt>
                <c:pt idx="6585">
                  <c:v>41645</c:v>
                </c:pt>
                <c:pt idx="6586">
                  <c:v>41646</c:v>
                </c:pt>
                <c:pt idx="6587">
                  <c:v>41647</c:v>
                </c:pt>
                <c:pt idx="6588">
                  <c:v>41648</c:v>
                </c:pt>
                <c:pt idx="6589">
                  <c:v>41649</c:v>
                </c:pt>
                <c:pt idx="6590">
                  <c:v>41650</c:v>
                </c:pt>
                <c:pt idx="6591">
                  <c:v>41651</c:v>
                </c:pt>
                <c:pt idx="6592">
                  <c:v>41652</c:v>
                </c:pt>
                <c:pt idx="6593">
                  <c:v>41653</c:v>
                </c:pt>
                <c:pt idx="6594">
                  <c:v>41654</c:v>
                </c:pt>
                <c:pt idx="6595">
                  <c:v>41655</c:v>
                </c:pt>
                <c:pt idx="6596">
                  <c:v>41656</c:v>
                </c:pt>
                <c:pt idx="6597">
                  <c:v>41657</c:v>
                </c:pt>
                <c:pt idx="6598">
                  <c:v>41658</c:v>
                </c:pt>
                <c:pt idx="6599">
                  <c:v>41659</c:v>
                </c:pt>
                <c:pt idx="6600">
                  <c:v>41660</c:v>
                </c:pt>
                <c:pt idx="6601">
                  <c:v>41661</c:v>
                </c:pt>
                <c:pt idx="6602">
                  <c:v>41662</c:v>
                </c:pt>
                <c:pt idx="6603">
                  <c:v>41663</c:v>
                </c:pt>
                <c:pt idx="6604">
                  <c:v>41664</c:v>
                </c:pt>
                <c:pt idx="6605">
                  <c:v>41665</c:v>
                </c:pt>
                <c:pt idx="6606">
                  <c:v>41666</c:v>
                </c:pt>
                <c:pt idx="6607">
                  <c:v>41667</c:v>
                </c:pt>
                <c:pt idx="6608">
                  <c:v>41668</c:v>
                </c:pt>
                <c:pt idx="6609">
                  <c:v>41669</c:v>
                </c:pt>
                <c:pt idx="6610">
                  <c:v>41670</c:v>
                </c:pt>
                <c:pt idx="6611">
                  <c:v>41671</c:v>
                </c:pt>
                <c:pt idx="6612">
                  <c:v>41672</c:v>
                </c:pt>
                <c:pt idx="6613">
                  <c:v>41673</c:v>
                </c:pt>
                <c:pt idx="6614">
                  <c:v>41674</c:v>
                </c:pt>
                <c:pt idx="6615">
                  <c:v>41675</c:v>
                </c:pt>
                <c:pt idx="6616">
                  <c:v>41676</c:v>
                </c:pt>
                <c:pt idx="6617">
                  <c:v>41677</c:v>
                </c:pt>
                <c:pt idx="6618">
                  <c:v>41678</c:v>
                </c:pt>
                <c:pt idx="6619">
                  <c:v>41679</c:v>
                </c:pt>
                <c:pt idx="6620">
                  <c:v>41680</c:v>
                </c:pt>
                <c:pt idx="6621">
                  <c:v>41681</c:v>
                </c:pt>
                <c:pt idx="6622">
                  <c:v>41682</c:v>
                </c:pt>
                <c:pt idx="6623">
                  <c:v>41683</c:v>
                </c:pt>
                <c:pt idx="6624">
                  <c:v>41684</c:v>
                </c:pt>
                <c:pt idx="6625">
                  <c:v>41685</c:v>
                </c:pt>
                <c:pt idx="6626">
                  <c:v>41686</c:v>
                </c:pt>
                <c:pt idx="6627">
                  <c:v>41687</c:v>
                </c:pt>
                <c:pt idx="6628">
                  <c:v>41688</c:v>
                </c:pt>
                <c:pt idx="6629">
                  <c:v>41689</c:v>
                </c:pt>
                <c:pt idx="6630">
                  <c:v>41690</c:v>
                </c:pt>
                <c:pt idx="6631">
                  <c:v>41691</c:v>
                </c:pt>
                <c:pt idx="6632">
                  <c:v>41692</c:v>
                </c:pt>
                <c:pt idx="6633">
                  <c:v>41693</c:v>
                </c:pt>
                <c:pt idx="6634">
                  <c:v>41694</c:v>
                </c:pt>
                <c:pt idx="6635">
                  <c:v>41695</c:v>
                </c:pt>
                <c:pt idx="6636">
                  <c:v>41696</c:v>
                </c:pt>
                <c:pt idx="6637">
                  <c:v>41697</c:v>
                </c:pt>
                <c:pt idx="6638">
                  <c:v>41698</c:v>
                </c:pt>
                <c:pt idx="6639">
                  <c:v>41699</c:v>
                </c:pt>
                <c:pt idx="6640">
                  <c:v>41700</c:v>
                </c:pt>
                <c:pt idx="6641">
                  <c:v>41701</c:v>
                </c:pt>
                <c:pt idx="6642">
                  <c:v>41702</c:v>
                </c:pt>
                <c:pt idx="6643">
                  <c:v>41703</c:v>
                </c:pt>
                <c:pt idx="6644">
                  <c:v>41704</c:v>
                </c:pt>
                <c:pt idx="6645">
                  <c:v>41705</c:v>
                </c:pt>
                <c:pt idx="6646">
                  <c:v>41706</c:v>
                </c:pt>
                <c:pt idx="6647">
                  <c:v>41707</c:v>
                </c:pt>
                <c:pt idx="6648">
                  <c:v>41708</c:v>
                </c:pt>
                <c:pt idx="6649">
                  <c:v>41709</c:v>
                </c:pt>
                <c:pt idx="6650">
                  <c:v>41710</c:v>
                </c:pt>
                <c:pt idx="6651">
                  <c:v>41711</c:v>
                </c:pt>
                <c:pt idx="6652">
                  <c:v>41712</c:v>
                </c:pt>
                <c:pt idx="6653">
                  <c:v>41713</c:v>
                </c:pt>
                <c:pt idx="6654">
                  <c:v>41714</c:v>
                </c:pt>
                <c:pt idx="6655">
                  <c:v>41715</c:v>
                </c:pt>
                <c:pt idx="6656">
                  <c:v>41716</c:v>
                </c:pt>
                <c:pt idx="6657">
                  <c:v>41717</c:v>
                </c:pt>
                <c:pt idx="6658">
                  <c:v>41718</c:v>
                </c:pt>
                <c:pt idx="6659">
                  <c:v>41719</c:v>
                </c:pt>
                <c:pt idx="6660">
                  <c:v>41720</c:v>
                </c:pt>
                <c:pt idx="6661">
                  <c:v>41721</c:v>
                </c:pt>
                <c:pt idx="6662">
                  <c:v>41722</c:v>
                </c:pt>
                <c:pt idx="6663">
                  <c:v>41723</c:v>
                </c:pt>
                <c:pt idx="6664">
                  <c:v>41724</c:v>
                </c:pt>
                <c:pt idx="6665">
                  <c:v>41725</c:v>
                </c:pt>
                <c:pt idx="6666">
                  <c:v>41726</c:v>
                </c:pt>
                <c:pt idx="6667">
                  <c:v>41727</c:v>
                </c:pt>
                <c:pt idx="6668">
                  <c:v>41728</c:v>
                </c:pt>
                <c:pt idx="6669">
                  <c:v>41729</c:v>
                </c:pt>
                <c:pt idx="6670">
                  <c:v>41730</c:v>
                </c:pt>
                <c:pt idx="6671">
                  <c:v>41731</c:v>
                </c:pt>
                <c:pt idx="6672">
                  <c:v>41732</c:v>
                </c:pt>
                <c:pt idx="6673">
                  <c:v>41733</c:v>
                </c:pt>
                <c:pt idx="6674">
                  <c:v>41734</c:v>
                </c:pt>
                <c:pt idx="6675">
                  <c:v>41735</c:v>
                </c:pt>
                <c:pt idx="6676">
                  <c:v>41736</c:v>
                </c:pt>
                <c:pt idx="6677">
                  <c:v>41737</c:v>
                </c:pt>
                <c:pt idx="6678">
                  <c:v>41738</c:v>
                </c:pt>
                <c:pt idx="6679">
                  <c:v>41739</c:v>
                </c:pt>
                <c:pt idx="6680">
                  <c:v>41740</c:v>
                </c:pt>
                <c:pt idx="6681">
                  <c:v>41741</c:v>
                </c:pt>
                <c:pt idx="6682">
                  <c:v>41742</c:v>
                </c:pt>
                <c:pt idx="6683">
                  <c:v>41743</c:v>
                </c:pt>
                <c:pt idx="6684">
                  <c:v>41744</c:v>
                </c:pt>
                <c:pt idx="6685">
                  <c:v>41745</c:v>
                </c:pt>
                <c:pt idx="6686">
                  <c:v>41746</c:v>
                </c:pt>
                <c:pt idx="6687">
                  <c:v>41747</c:v>
                </c:pt>
                <c:pt idx="6688">
                  <c:v>41748</c:v>
                </c:pt>
                <c:pt idx="6689">
                  <c:v>41749</c:v>
                </c:pt>
                <c:pt idx="6690">
                  <c:v>41750</c:v>
                </c:pt>
                <c:pt idx="6691">
                  <c:v>41751</c:v>
                </c:pt>
                <c:pt idx="6692">
                  <c:v>41752</c:v>
                </c:pt>
                <c:pt idx="6693">
                  <c:v>41753</c:v>
                </c:pt>
                <c:pt idx="6694">
                  <c:v>41754</c:v>
                </c:pt>
                <c:pt idx="6695">
                  <c:v>41755</c:v>
                </c:pt>
                <c:pt idx="6696">
                  <c:v>41756</c:v>
                </c:pt>
                <c:pt idx="6697">
                  <c:v>41757</c:v>
                </c:pt>
                <c:pt idx="6698">
                  <c:v>41758</c:v>
                </c:pt>
                <c:pt idx="6699">
                  <c:v>41759</c:v>
                </c:pt>
                <c:pt idx="6700">
                  <c:v>41760</c:v>
                </c:pt>
                <c:pt idx="6701">
                  <c:v>41761</c:v>
                </c:pt>
                <c:pt idx="6702">
                  <c:v>41762</c:v>
                </c:pt>
                <c:pt idx="6703">
                  <c:v>41763</c:v>
                </c:pt>
                <c:pt idx="6704">
                  <c:v>41764</c:v>
                </c:pt>
                <c:pt idx="6705">
                  <c:v>41765</c:v>
                </c:pt>
                <c:pt idx="6706">
                  <c:v>41766</c:v>
                </c:pt>
                <c:pt idx="6707">
                  <c:v>41767</c:v>
                </c:pt>
                <c:pt idx="6708">
                  <c:v>41768</c:v>
                </c:pt>
                <c:pt idx="6709">
                  <c:v>41769</c:v>
                </c:pt>
                <c:pt idx="6710">
                  <c:v>41770</c:v>
                </c:pt>
                <c:pt idx="6711">
                  <c:v>41771</c:v>
                </c:pt>
                <c:pt idx="6712">
                  <c:v>41772</c:v>
                </c:pt>
                <c:pt idx="6713">
                  <c:v>41773</c:v>
                </c:pt>
                <c:pt idx="6714">
                  <c:v>41774</c:v>
                </c:pt>
                <c:pt idx="6715">
                  <c:v>41775</c:v>
                </c:pt>
                <c:pt idx="6716">
                  <c:v>41776</c:v>
                </c:pt>
                <c:pt idx="6717">
                  <c:v>41777</c:v>
                </c:pt>
                <c:pt idx="6718">
                  <c:v>41778</c:v>
                </c:pt>
                <c:pt idx="6719">
                  <c:v>41779</c:v>
                </c:pt>
                <c:pt idx="6720">
                  <c:v>41780</c:v>
                </c:pt>
                <c:pt idx="6721">
                  <c:v>41781</c:v>
                </c:pt>
                <c:pt idx="6722">
                  <c:v>41782</c:v>
                </c:pt>
                <c:pt idx="6723">
                  <c:v>41783</c:v>
                </c:pt>
                <c:pt idx="6724">
                  <c:v>41784</c:v>
                </c:pt>
                <c:pt idx="6725">
                  <c:v>41785</c:v>
                </c:pt>
                <c:pt idx="6726">
                  <c:v>41786</c:v>
                </c:pt>
                <c:pt idx="6727">
                  <c:v>41787</c:v>
                </c:pt>
                <c:pt idx="6728">
                  <c:v>41788</c:v>
                </c:pt>
                <c:pt idx="6729">
                  <c:v>41789</c:v>
                </c:pt>
                <c:pt idx="6730">
                  <c:v>41790</c:v>
                </c:pt>
                <c:pt idx="6731">
                  <c:v>41791</c:v>
                </c:pt>
                <c:pt idx="6732">
                  <c:v>41792</c:v>
                </c:pt>
                <c:pt idx="6733">
                  <c:v>41793</c:v>
                </c:pt>
                <c:pt idx="6734">
                  <c:v>41794</c:v>
                </c:pt>
                <c:pt idx="6735">
                  <c:v>41795</c:v>
                </c:pt>
                <c:pt idx="6736">
                  <c:v>41796</c:v>
                </c:pt>
                <c:pt idx="6737">
                  <c:v>41797</c:v>
                </c:pt>
                <c:pt idx="6738">
                  <c:v>41798</c:v>
                </c:pt>
                <c:pt idx="6739">
                  <c:v>41799</c:v>
                </c:pt>
                <c:pt idx="6740">
                  <c:v>41800</c:v>
                </c:pt>
                <c:pt idx="6741">
                  <c:v>41801</c:v>
                </c:pt>
                <c:pt idx="6742">
                  <c:v>41802</c:v>
                </c:pt>
                <c:pt idx="6743">
                  <c:v>41803</c:v>
                </c:pt>
                <c:pt idx="6744">
                  <c:v>41804</c:v>
                </c:pt>
                <c:pt idx="6745">
                  <c:v>41805</c:v>
                </c:pt>
                <c:pt idx="6746">
                  <c:v>41806</c:v>
                </c:pt>
                <c:pt idx="6747">
                  <c:v>41807</c:v>
                </c:pt>
                <c:pt idx="6748">
                  <c:v>41808</c:v>
                </c:pt>
                <c:pt idx="6749">
                  <c:v>41809</c:v>
                </c:pt>
                <c:pt idx="6750">
                  <c:v>41810</c:v>
                </c:pt>
                <c:pt idx="6751">
                  <c:v>41811</c:v>
                </c:pt>
                <c:pt idx="6752">
                  <c:v>41812</c:v>
                </c:pt>
                <c:pt idx="6753">
                  <c:v>41813</c:v>
                </c:pt>
                <c:pt idx="6754">
                  <c:v>41814</c:v>
                </c:pt>
                <c:pt idx="6755">
                  <c:v>41815</c:v>
                </c:pt>
                <c:pt idx="6756">
                  <c:v>41816</c:v>
                </c:pt>
                <c:pt idx="6757">
                  <c:v>41817</c:v>
                </c:pt>
                <c:pt idx="6758">
                  <c:v>41818</c:v>
                </c:pt>
                <c:pt idx="6759">
                  <c:v>41819</c:v>
                </c:pt>
                <c:pt idx="6760">
                  <c:v>41820</c:v>
                </c:pt>
                <c:pt idx="6761">
                  <c:v>41821</c:v>
                </c:pt>
                <c:pt idx="6762">
                  <c:v>41822</c:v>
                </c:pt>
                <c:pt idx="6763">
                  <c:v>41823</c:v>
                </c:pt>
                <c:pt idx="6764">
                  <c:v>41824</c:v>
                </c:pt>
                <c:pt idx="6765">
                  <c:v>41825</c:v>
                </c:pt>
                <c:pt idx="6766">
                  <c:v>41826</c:v>
                </c:pt>
                <c:pt idx="6767">
                  <c:v>41827</c:v>
                </c:pt>
                <c:pt idx="6768">
                  <c:v>41828</c:v>
                </c:pt>
                <c:pt idx="6769">
                  <c:v>41829</c:v>
                </c:pt>
                <c:pt idx="6770">
                  <c:v>41830</c:v>
                </c:pt>
                <c:pt idx="6771">
                  <c:v>41831</c:v>
                </c:pt>
                <c:pt idx="6772">
                  <c:v>41832</c:v>
                </c:pt>
                <c:pt idx="6773">
                  <c:v>41833</c:v>
                </c:pt>
                <c:pt idx="6774">
                  <c:v>41834</c:v>
                </c:pt>
                <c:pt idx="6775">
                  <c:v>41835</c:v>
                </c:pt>
                <c:pt idx="6776">
                  <c:v>41836</c:v>
                </c:pt>
                <c:pt idx="6777">
                  <c:v>41837</c:v>
                </c:pt>
                <c:pt idx="6778">
                  <c:v>41838</c:v>
                </c:pt>
                <c:pt idx="6779">
                  <c:v>41839</c:v>
                </c:pt>
                <c:pt idx="6780">
                  <c:v>41840</c:v>
                </c:pt>
                <c:pt idx="6781">
                  <c:v>41841</c:v>
                </c:pt>
                <c:pt idx="6782">
                  <c:v>41842</c:v>
                </c:pt>
                <c:pt idx="6783">
                  <c:v>41843</c:v>
                </c:pt>
                <c:pt idx="6784">
                  <c:v>41844</c:v>
                </c:pt>
                <c:pt idx="6785">
                  <c:v>41845</c:v>
                </c:pt>
                <c:pt idx="6786">
                  <c:v>41846</c:v>
                </c:pt>
                <c:pt idx="6787">
                  <c:v>41847</c:v>
                </c:pt>
                <c:pt idx="6788">
                  <c:v>41848</c:v>
                </c:pt>
                <c:pt idx="6789">
                  <c:v>41849</c:v>
                </c:pt>
                <c:pt idx="6790">
                  <c:v>41850</c:v>
                </c:pt>
                <c:pt idx="6791">
                  <c:v>41851</c:v>
                </c:pt>
                <c:pt idx="6792">
                  <c:v>41852</c:v>
                </c:pt>
                <c:pt idx="6793">
                  <c:v>41853</c:v>
                </c:pt>
                <c:pt idx="6794">
                  <c:v>41854</c:v>
                </c:pt>
                <c:pt idx="6795">
                  <c:v>41855</c:v>
                </c:pt>
                <c:pt idx="6796">
                  <c:v>41856</c:v>
                </c:pt>
                <c:pt idx="6797">
                  <c:v>41857</c:v>
                </c:pt>
                <c:pt idx="6798">
                  <c:v>41858</c:v>
                </c:pt>
                <c:pt idx="6799">
                  <c:v>41859</c:v>
                </c:pt>
                <c:pt idx="6800">
                  <c:v>41860</c:v>
                </c:pt>
                <c:pt idx="6801">
                  <c:v>41861</c:v>
                </c:pt>
                <c:pt idx="6802">
                  <c:v>41862</c:v>
                </c:pt>
                <c:pt idx="6803">
                  <c:v>41863</c:v>
                </c:pt>
                <c:pt idx="6804">
                  <c:v>41864</c:v>
                </c:pt>
                <c:pt idx="6805">
                  <c:v>41865</c:v>
                </c:pt>
                <c:pt idx="6806">
                  <c:v>41866</c:v>
                </c:pt>
                <c:pt idx="6807">
                  <c:v>41867</c:v>
                </c:pt>
                <c:pt idx="6808">
                  <c:v>41868</c:v>
                </c:pt>
                <c:pt idx="6809">
                  <c:v>41869</c:v>
                </c:pt>
                <c:pt idx="6810">
                  <c:v>41870</c:v>
                </c:pt>
                <c:pt idx="6811">
                  <c:v>41871</c:v>
                </c:pt>
                <c:pt idx="6812">
                  <c:v>41872</c:v>
                </c:pt>
                <c:pt idx="6813">
                  <c:v>41873</c:v>
                </c:pt>
                <c:pt idx="6814">
                  <c:v>41874</c:v>
                </c:pt>
                <c:pt idx="6815">
                  <c:v>41875</c:v>
                </c:pt>
                <c:pt idx="6816">
                  <c:v>41876</c:v>
                </c:pt>
                <c:pt idx="6817">
                  <c:v>41877</c:v>
                </c:pt>
                <c:pt idx="6818">
                  <c:v>41878</c:v>
                </c:pt>
                <c:pt idx="6819">
                  <c:v>41879</c:v>
                </c:pt>
                <c:pt idx="6820">
                  <c:v>41880</c:v>
                </c:pt>
                <c:pt idx="6821">
                  <c:v>41881</c:v>
                </c:pt>
                <c:pt idx="6822">
                  <c:v>41882</c:v>
                </c:pt>
                <c:pt idx="6823">
                  <c:v>41883</c:v>
                </c:pt>
                <c:pt idx="6824">
                  <c:v>41884</c:v>
                </c:pt>
                <c:pt idx="6825">
                  <c:v>41885</c:v>
                </c:pt>
                <c:pt idx="6826">
                  <c:v>41886</c:v>
                </c:pt>
                <c:pt idx="6827">
                  <c:v>41887</c:v>
                </c:pt>
                <c:pt idx="6828">
                  <c:v>41888</c:v>
                </c:pt>
                <c:pt idx="6829">
                  <c:v>41889</c:v>
                </c:pt>
                <c:pt idx="6830">
                  <c:v>41890</c:v>
                </c:pt>
                <c:pt idx="6831">
                  <c:v>41891</c:v>
                </c:pt>
                <c:pt idx="6832">
                  <c:v>41892</c:v>
                </c:pt>
                <c:pt idx="6833">
                  <c:v>41893</c:v>
                </c:pt>
                <c:pt idx="6834">
                  <c:v>41894</c:v>
                </c:pt>
                <c:pt idx="6835">
                  <c:v>41895</c:v>
                </c:pt>
                <c:pt idx="6836">
                  <c:v>41896</c:v>
                </c:pt>
                <c:pt idx="6837">
                  <c:v>41897</c:v>
                </c:pt>
                <c:pt idx="6838">
                  <c:v>41898</c:v>
                </c:pt>
                <c:pt idx="6839">
                  <c:v>41899</c:v>
                </c:pt>
                <c:pt idx="6840">
                  <c:v>41900</c:v>
                </c:pt>
                <c:pt idx="6841">
                  <c:v>41901</c:v>
                </c:pt>
                <c:pt idx="6842">
                  <c:v>41902</c:v>
                </c:pt>
                <c:pt idx="6843">
                  <c:v>41903</c:v>
                </c:pt>
                <c:pt idx="6844">
                  <c:v>41904</c:v>
                </c:pt>
                <c:pt idx="6845">
                  <c:v>41905</c:v>
                </c:pt>
                <c:pt idx="6846">
                  <c:v>41906</c:v>
                </c:pt>
                <c:pt idx="6847">
                  <c:v>41907</c:v>
                </c:pt>
                <c:pt idx="6848">
                  <c:v>41908</c:v>
                </c:pt>
                <c:pt idx="6849">
                  <c:v>41909</c:v>
                </c:pt>
                <c:pt idx="6850">
                  <c:v>41910</c:v>
                </c:pt>
                <c:pt idx="6851">
                  <c:v>41911</c:v>
                </c:pt>
                <c:pt idx="6852">
                  <c:v>41912</c:v>
                </c:pt>
                <c:pt idx="6853">
                  <c:v>41913</c:v>
                </c:pt>
                <c:pt idx="6854">
                  <c:v>41914</c:v>
                </c:pt>
                <c:pt idx="6855">
                  <c:v>41915</c:v>
                </c:pt>
                <c:pt idx="6856">
                  <c:v>41916</c:v>
                </c:pt>
                <c:pt idx="6857">
                  <c:v>41917</c:v>
                </c:pt>
                <c:pt idx="6858">
                  <c:v>41918</c:v>
                </c:pt>
                <c:pt idx="6859">
                  <c:v>41919</c:v>
                </c:pt>
                <c:pt idx="6860">
                  <c:v>41920</c:v>
                </c:pt>
                <c:pt idx="6861">
                  <c:v>41921</c:v>
                </c:pt>
                <c:pt idx="6862">
                  <c:v>41922</c:v>
                </c:pt>
                <c:pt idx="6863">
                  <c:v>41923</c:v>
                </c:pt>
                <c:pt idx="6864">
                  <c:v>41924</c:v>
                </c:pt>
                <c:pt idx="6865">
                  <c:v>41925</c:v>
                </c:pt>
                <c:pt idx="6866">
                  <c:v>41926</c:v>
                </c:pt>
                <c:pt idx="6867">
                  <c:v>41927</c:v>
                </c:pt>
                <c:pt idx="6868">
                  <c:v>41928</c:v>
                </c:pt>
                <c:pt idx="6869">
                  <c:v>41929</c:v>
                </c:pt>
                <c:pt idx="6870">
                  <c:v>41930</c:v>
                </c:pt>
                <c:pt idx="6871">
                  <c:v>41931</c:v>
                </c:pt>
                <c:pt idx="6872">
                  <c:v>41932</c:v>
                </c:pt>
                <c:pt idx="6873">
                  <c:v>41933</c:v>
                </c:pt>
                <c:pt idx="6874">
                  <c:v>41934</c:v>
                </c:pt>
                <c:pt idx="6875">
                  <c:v>41935</c:v>
                </c:pt>
                <c:pt idx="6876">
                  <c:v>41936</c:v>
                </c:pt>
                <c:pt idx="6877">
                  <c:v>41937</c:v>
                </c:pt>
                <c:pt idx="6878">
                  <c:v>41938</c:v>
                </c:pt>
                <c:pt idx="6879">
                  <c:v>41939</c:v>
                </c:pt>
                <c:pt idx="6880">
                  <c:v>41940</c:v>
                </c:pt>
                <c:pt idx="6881">
                  <c:v>41941</c:v>
                </c:pt>
                <c:pt idx="6882">
                  <c:v>41942</c:v>
                </c:pt>
                <c:pt idx="6883">
                  <c:v>41943</c:v>
                </c:pt>
                <c:pt idx="6884">
                  <c:v>41944</c:v>
                </c:pt>
                <c:pt idx="6885">
                  <c:v>41945</c:v>
                </c:pt>
                <c:pt idx="6886">
                  <c:v>41946</c:v>
                </c:pt>
                <c:pt idx="6887">
                  <c:v>41947</c:v>
                </c:pt>
                <c:pt idx="6888">
                  <c:v>41948</c:v>
                </c:pt>
                <c:pt idx="6889">
                  <c:v>41949</c:v>
                </c:pt>
                <c:pt idx="6890">
                  <c:v>41950</c:v>
                </c:pt>
                <c:pt idx="6891">
                  <c:v>41951</c:v>
                </c:pt>
                <c:pt idx="6892">
                  <c:v>41952</c:v>
                </c:pt>
                <c:pt idx="6893">
                  <c:v>41953</c:v>
                </c:pt>
                <c:pt idx="6894">
                  <c:v>41954</c:v>
                </c:pt>
                <c:pt idx="6895">
                  <c:v>41955</c:v>
                </c:pt>
                <c:pt idx="6896">
                  <c:v>41956</c:v>
                </c:pt>
                <c:pt idx="6897">
                  <c:v>41957</c:v>
                </c:pt>
                <c:pt idx="6898">
                  <c:v>41958</c:v>
                </c:pt>
                <c:pt idx="6899">
                  <c:v>41959</c:v>
                </c:pt>
                <c:pt idx="6900">
                  <c:v>41960</c:v>
                </c:pt>
                <c:pt idx="6901">
                  <c:v>41961</c:v>
                </c:pt>
                <c:pt idx="6902">
                  <c:v>41962</c:v>
                </c:pt>
                <c:pt idx="6903">
                  <c:v>41963</c:v>
                </c:pt>
                <c:pt idx="6904">
                  <c:v>41964</c:v>
                </c:pt>
                <c:pt idx="6905">
                  <c:v>41965</c:v>
                </c:pt>
                <c:pt idx="6906">
                  <c:v>41966</c:v>
                </c:pt>
                <c:pt idx="6907">
                  <c:v>41967</c:v>
                </c:pt>
                <c:pt idx="6908">
                  <c:v>41968</c:v>
                </c:pt>
                <c:pt idx="6909">
                  <c:v>41969</c:v>
                </c:pt>
                <c:pt idx="6910">
                  <c:v>41970</c:v>
                </c:pt>
                <c:pt idx="6911">
                  <c:v>41971</c:v>
                </c:pt>
                <c:pt idx="6912">
                  <c:v>41972</c:v>
                </c:pt>
                <c:pt idx="6913">
                  <c:v>41973</c:v>
                </c:pt>
                <c:pt idx="6914">
                  <c:v>41974</c:v>
                </c:pt>
                <c:pt idx="6915">
                  <c:v>41975</c:v>
                </c:pt>
                <c:pt idx="6916">
                  <c:v>41976</c:v>
                </c:pt>
                <c:pt idx="6917">
                  <c:v>41977</c:v>
                </c:pt>
                <c:pt idx="6918">
                  <c:v>41978</c:v>
                </c:pt>
                <c:pt idx="6919">
                  <c:v>41979</c:v>
                </c:pt>
                <c:pt idx="6920">
                  <c:v>41980</c:v>
                </c:pt>
                <c:pt idx="6921">
                  <c:v>41981</c:v>
                </c:pt>
                <c:pt idx="6922">
                  <c:v>41982</c:v>
                </c:pt>
                <c:pt idx="6923">
                  <c:v>41983</c:v>
                </c:pt>
                <c:pt idx="6924">
                  <c:v>41984</c:v>
                </c:pt>
                <c:pt idx="6925">
                  <c:v>41985</c:v>
                </c:pt>
                <c:pt idx="6926">
                  <c:v>41986</c:v>
                </c:pt>
                <c:pt idx="6927">
                  <c:v>41987</c:v>
                </c:pt>
                <c:pt idx="6928">
                  <c:v>41988</c:v>
                </c:pt>
                <c:pt idx="6929">
                  <c:v>41989</c:v>
                </c:pt>
                <c:pt idx="6930">
                  <c:v>41990</c:v>
                </c:pt>
                <c:pt idx="6931">
                  <c:v>41991</c:v>
                </c:pt>
                <c:pt idx="6932">
                  <c:v>41992</c:v>
                </c:pt>
                <c:pt idx="6933">
                  <c:v>41993</c:v>
                </c:pt>
                <c:pt idx="6934">
                  <c:v>41994</c:v>
                </c:pt>
                <c:pt idx="6935">
                  <c:v>41995</c:v>
                </c:pt>
                <c:pt idx="6936">
                  <c:v>41996</c:v>
                </c:pt>
                <c:pt idx="6937">
                  <c:v>41997</c:v>
                </c:pt>
                <c:pt idx="6938">
                  <c:v>41998</c:v>
                </c:pt>
                <c:pt idx="6939">
                  <c:v>41999</c:v>
                </c:pt>
                <c:pt idx="6940">
                  <c:v>42000</c:v>
                </c:pt>
                <c:pt idx="6941">
                  <c:v>42001</c:v>
                </c:pt>
                <c:pt idx="6942">
                  <c:v>42002</c:v>
                </c:pt>
                <c:pt idx="6943">
                  <c:v>42003</c:v>
                </c:pt>
                <c:pt idx="6944">
                  <c:v>42004</c:v>
                </c:pt>
              </c:numCache>
            </c:numRef>
          </c:xVal>
          <c:yVal>
            <c:numRef>
              <c:f>HPV_4521_Kosatecky!$L$2:$L$10000</c:f>
              <c:numCache>
                <c:formatCode>#,##0.000_ ;\-#,##0.000\ </c:formatCode>
                <c:ptCount val="9999"/>
                <c:pt idx="0">
                  <c:v>0.52000427246099434</c:v>
                </c:pt>
                <c:pt idx="1">
                  <c:v>0.50999450683599434</c:v>
                </c:pt>
                <c:pt idx="2">
                  <c:v>0.52000427246099434</c:v>
                </c:pt>
                <c:pt idx="3">
                  <c:v>0.52000427246099434</c:v>
                </c:pt>
                <c:pt idx="4">
                  <c:v>0.52999877929698869</c:v>
                </c:pt>
                <c:pt idx="5">
                  <c:v>0.55000305175798303</c:v>
                </c:pt>
                <c:pt idx="6">
                  <c:v>0.55999755859397737</c:v>
                </c:pt>
                <c:pt idx="7">
                  <c:v>0.53999328613298303</c:v>
                </c:pt>
                <c:pt idx="8">
                  <c:v>0.52999877929698869</c:v>
                </c:pt>
                <c:pt idx="9">
                  <c:v>0.55999755859397737</c:v>
                </c:pt>
                <c:pt idx="10">
                  <c:v>0.55000305175798303</c:v>
                </c:pt>
                <c:pt idx="11">
                  <c:v>0.55000305175798303</c:v>
                </c:pt>
                <c:pt idx="12">
                  <c:v>0.52999877929698869</c:v>
                </c:pt>
                <c:pt idx="13">
                  <c:v>0.53999328613298303</c:v>
                </c:pt>
                <c:pt idx="14">
                  <c:v>0.53999328613298303</c:v>
                </c:pt>
                <c:pt idx="15">
                  <c:v>0.52999877929698869</c:v>
                </c:pt>
                <c:pt idx="16">
                  <c:v>0.52999877929698869</c:v>
                </c:pt>
                <c:pt idx="17">
                  <c:v>0.52999877929698869</c:v>
                </c:pt>
                <c:pt idx="18">
                  <c:v>0.53999328613298303</c:v>
                </c:pt>
                <c:pt idx="19">
                  <c:v>0.55000305175798303</c:v>
                </c:pt>
                <c:pt idx="20">
                  <c:v>0.55000305175798303</c:v>
                </c:pt>
                <c:pt idx="21">
                  <c:v>0.55000305175798303</c:v>
                </c:pt>
                <c:pt idx="22">
                  <c:v>0.52999877929698869</c:v>
                </c:pt>
                <c:pt idx="23">
                  <c:v>0.55000305175798303</c:v>
                </c:pt>
                <c:pt idx="24">
                  <c:v>0.53999328613298303</c:v>
                </c:pt>
                <c:pt idx="25">
                  <c:v>0.55999755859397737</c:v>
                </c:pt>
                <c:pt idx="26">
                  <c:v>0.55999755859397737</c:v>
                </c:pt>
                <c:pt idx="27">
                  <c:v>0.55999755859397737</c:v>
                </c:pt>
                <c:pt idx="28">
                  <c:v>0.55000305175798303</c:v>
                </c:pt>
                <c:pt idx="29">
                  <c:v>0.55999755859397737</c:v>
                </c:pt>
                <c:pt idx="30">
                  <c:v>0.56999206543000014</c:v>
                </c:pt>
                <c:pt idx="31">
                  <c:v>0.58000183105500014</c:v>
                </c:pt>
                <c:pt idx="32">
                  <c:v>0.55000305175798303</c:v>
                </c:pt>
                <c:pt idx="33">
                  <c:v>0.56999206543000014</c:v>
                </c:pt>
                <c:pt idx="34">
                  <c:v>0.55999755859397737</c:v>
                </c:pt>
                <c:pt idx="35">
                  <c:v>0.55999755859397737</c:v>
                </c:pt>
                <c:pt idx="36">
                  <c:v>0.56999206543000014</c:v>
                </c:pt>
                <c:pt idx="37">
                  <c:v>0.58999633789099448</c:v>
                </c:pt>
                <c:pt idx="38">
                  <c:v>0.58999633789099448</c:v>
                </c:pt>
                <c:pt idx="39">
                  <c:v>0.58999633789099448</c:v>
                </c:pt>
                <c:pt idx="40">
                  <c:v>0.58999633789099448</c:v>
                </c:pt>
                <c:pt idx="41">
                  <c:v>0.60000610351599448</c:v>
                </c:pt>
                <c:pt idx="42">
                  <c:v>0.60000610351599448</c:v>
                </c:pt>
                <c:pt idx="43">
                  <c:v>0.61000061035198883</c:v>
                </c:pt>
                <c:pt idx="44">
                  <c:v>0.61999511718798317</c:v>
                </c:pt>
                <c:pt idx="45">
                  <c:v>0.61000061035198883</c:v>
                </c:pt>
                <c:pt idx="46">
                  <c:v>0.61999511718798317</c:v>
                </c:pt>
                <c:pt idx="47">
                  <c:v>0.63000488281298317</c:v>
                </c:pt>
                <c:pt idx="48">
                  <c:v>0.63000488281298317</c:v>
                </c:pt>
                <c:pt idx="49">
                  <c:v>0.61999511718798317</c:v>
                </c:pt>
                <c:pt idx="50">
                  <c:v>0.63000488281298317</c:v>
                </c:pt>
                <c:pt idx="51">
                  <c:v>0.63000488281298317</c:v>
                </c:pt>
                <c:pt idx="52">
                  <c:v>0.63000488281298317</c:v>
                </c:pt>
                <c:pt idx="53">
                  <c:v>0.63000488281298317</c:v>
                </c:pt>
                <c:pt idx="54">
                  <c:v>0.63999938964897751</c:v>
                </c:pt>
                <c:pt idx="55">
                  <c:v>0.63999938964897751</c:v>
                </c:pt>
                <c:pt idx="56">
                  <c:v>0.63999938964897751</c:v>
                </c:pt>
                <c:pt idx="57">
                  <c:v>0.64999389648500028</c:v>
                </c:pt>
                <c:pt idx="58">
                  <c:v>0.66000366211000028</c:v>
                </c:pt>
                <c:pt idx="59">
                  <c:v>0.66000366211000028</c:v>
                </c:pt>
                <c:pt idx="60">
                  <c:v>0.66000366211000028</c:v>
                </c:pt>
                <c:pt idx="61">
                  <c:v>0.64999389648500028</c:v>
                </c:pt>
                <c:pt idx="62">
                  <c:v>0.64999389648500028</c:v>
                </c:pt>
                <c:pt idx="63">
                  <c:v>0.63999938964897751</c:v>
                </c:pt>
                <c:pt idx="64">
                  <c:v>0.63999938964897751</c:v>
                </c:pt>
                <c:pt idx="65">
                  <c:v>0.63999938964897751</c:v>
                </c:pt>
                <c:pt idx="66">
                  <c:v>0.64999389648500028</c:v>
                </c:pt>
                <c:pt idx="67">
                  <c:v>0.64999389648500028</c:v>
                </c:pt>
                <c:pt idx="68">
                  <c:v>0.66999816894499986</c:v>
                </c:pt>
                <c:pt idx="69">
                  <c:v>0.64999389648500028</c:v>
                </c:pt>
                <c:pt idx="70">
                  <c:v>0.63999938964897751</c:v>
                </c:pt>
                <c:pt idx="71">
                  <c:v>0.63000488281298317</c:v>
                </c:pt>
                <c:pt idx="72">
                  <c:v>0.61999511718798317</c:v>
                </c:pt>
                <c:pt idx="73">
                  <c:v>0.63000488281298317</c:v>
                </c:pt>
                <c:pt idx="74">
                  <c:v>0.63999938964897751</c:v>
                </c:pt>
                <c:pt idx="75">
                  <c:v>0.63000488281298317</c:v>
                </c:pt>
                <c:pt idx="76">
                  <c:v>0.61000061035198883</c:v>
                </c:pt>
                <c:pt idx="77">
                  <c:v>0.60000610351599448</c:v>
                </c:pt>
                <c:pt idx="78">
                  <c:v>0.61000061035198883</c:v>
                </c:pt>
                <c:pt idx="79">
                  <c:v>0.58999633789099448</c:v>
                </c:pt>
                <c:pt idx="80">
                  <c:v>0.58999633789099448</c:v>
                </c:pt>
                <c:pt idx="81">
                  <c:v>0.58999633789099448</c:v>
                </c:pt>
                <c:pt idx="82">
                  <c:v>0.56999206543000014</c:v>
                </c:pt>
                <c:pt idx="83">
                  <c:v>0.56999206543000014</c:v>
                </c:pt>
                <c:pt idx="84">
                  <c:v>0.58999633789099448</c:v>
                </c:pt>
                <c:pt idx="85">
                  <c:v>0.58999633789099448</c:v>
                </c:pt>
                <c:pt idx="86">
                  <c:v>0.58999633789099448</c:v>
                </c:pt>
                <c:pt idx="87">
                  <c:v>0.58999633789099448</c:v>
                </c:pt>
                <c:pt idx="88">
                  <c:v>0.60000610351599448</c:v>
                </c:pt>
                <c:pt idx="89">
                  <c:v>0.61000061035198883</c:v>
                </c:pt>
                <c:pt idx="90">
                  <c:v>0.61000061035198883</c:v>
                </c:pt>
                <c:pt idx="91">
                  <c:v>0.60000610351599448</c:v>
                </c:pt>
                <c:pt idx="92">
                  <c:v>0.58999633789099448</c:v>
                </c:pt>
                <c:pt idx="93">
                  <c:v>0.60000610351599448</c:v>
                </c:pt>
                <c:pt idx="94">
                  <c:v>0.60000610351599448</c:v>
                </c:pt>
                <c:pt idx="95">
                  <c:v>0.60000610351599448</c:v>
                </c:pt>
                <c:pt idx="96">
                  <c:v>0.60000610351599448</c:v>
                </c:pt>
                <c:pt idx="97">
                  <c:v>0.58999633789099448</c:v>
                </c:pt>
                <c:pt idx="98">
                  <c:v>0.61000061035198883</c:v>
                </c:pt>
                <c:pt idx="99">
                  <c:v>0.60000610351599448</c:v>
                </c:pt>
                <c:pt idx="100">
                  <c:v>0.61000061035198883</c:v>
                </c:pt>
                <c:pt idx="101">
                  <c:v>0.60000610351599448</c:v>
                </c:pt>
                <c:pt idx="102">
                  <c:v>0.58000183105500014</c:v>
                </c:pt>
                <c:pt idx="103">
                  <c:v>0.58000183105500014</c:v>
                </c:pt>
                <c:pt idx="104">
                  <c:v>0.55999755859397737</c:v>
                </c:pt>
                <c:pt idx="105">
                  <c:v>0.56999206543000014</c:v>
                </c:pt>
                <c:pt idx="106">
                  <c:v>0.55000305175798303</c:v>
                </c:pt>
                <c:pt idx="107">
                  <c:v>0.58000183105500014</c:v>
                </c:pt>
                <c:pt idx="108">
                  <c:v>0.56999206543000014</c:v>
                </c:pt>
                <c:pt idx="109">
                  <c:v>0.58000183105500014</c:v>
                </c:pt>
                <c:pt idx="110">
                  <c:v>0.58000183105500014</c:v>
                </c:pt>
                <c:pt idx="111">
                  <c:v>0.58999633789099448</c:v>
                </c:pt>
                <c:pt idx="112">
                  <c:v>0.58000183105500014</c:v>
                </c:pt>
                <c:pt idx="113">
                  <c:v>0.58000183105500014</c:v>
                </c:pt>
                <c:pt idx="114">
                  <c:v>0.60000610351599448</c:v>
                </c:pt>
                <c:pt idx="115">
                  <c:v>0.61000061035198883</c:v>
                </c:pt>
                <c:pt idx="116">
                  <c:v>0.58999633789099448</c:v>
                </c:pt>
                <c:pt idx="117">
                  <c:v>0.60000610351599448</c:v>
                </c:pt>
                <c:pt idx="118">
                  <c:v>0.61000061035198883</c:v>
                </c:pt>
                <c:pt idx="119">
                  <c:v>0.60000610351599448</c:v>
                </c:pt>
                <c:pt idx="120">
                  <c:v>0.58999633789099448</c:v>
                </c:pt>
                <c:pt idx="121">
                  <c:v>0.61000061035198883</c:v>
                </c:pt>
                <c:pt idx="122">
                  <c:v>0.60000610351599448</c:v>
                </c:pt>
                <c:pt idx="123">
                  <c:v>0.58999633789099448</c:v>
                </c:pt>
                <c:pt idx="124">
                  <c:v>0.58999633789099448</c:v>
                </c:pt>
                <c:pt idx="125">
                  <c:v>0.60000610351599448</c:v>
                </c:pt>
                <c:pt idx="126">
                  <c:v>0.61000061035198883</c:v>
                </c:pt>
                <c:pt idx="127">
                  <c:v>0.60000610351599448</c:v>
                </c:pt>
                <c:pt idx="128">
                  <c:v>0.61000061035198883</c:v>
                </c:pt>
                <c:pt idx="129">
                  <c:v>0.61000061035198883</c:v>
                </c:pt>
                <c:pt idx="130">
                  <c:v>0.61000061035198883</c:v>
                </c:pt>
                <c:pt idx="131">
                  <c:v>0.61999511718798317</c:v>
                </c:pt>
                <c:pt idx="132">
                  <c:v>0.61000061035198883</c:v>
                </c:pt>
                <c:pt idx="133">
                  <c:v>0.61999511718798317</c:v>
                </c:pt>
                <c:pt idx="134">
                  <c:v>0.61999511718798317</c:v>
                </c:pt>
                <c:pt idx="135">
                  <c:v>0.61000061035198883</c:v>
                </c:pt>
                <c:pt idx="136">
                  <c:v>0.61000061035198883</c:v>
                </c:pt>
                <c:pt idx="137">
                  <c:v>0.63000488281298317</c:v>
                </c:pt>
                <c:pt idx="138">
                  <c:v>0.61000061035198883</c:v>
                </c:pt>
                <c:pt idx="139">
                  <c:v>0.63000488281298317</c:v>
                </c:pt>
                <c:pt idx="140">
                  <c:v>0.61999511718798317</c:v>
                </c:pt>
                <c:pt idx="141">
                  <c:v>0.61999511718798317</c:v>
                </c:pt>
                <c:pt idx="142">
                  <c:v>0.61999511718798317</c:v>
                </c:pt>
                <c:pt idx="143">
                  <c:v>0.60000610351599448</c:v>
                </c:pt>
                <c:pt idx="144">
                  <c:v>0.61000061035198883</c:v>
                </c:pt>
                <c:pt idx="145">
                  <c:v>0.63000488281298317</c:v>
                </c:pt>
                <c:pt idx="146">
                  <c:v>0.63999938964897751</c:v>
                </c:pt>
                <c:pt idx="147">
                  <c:v>0.63000488281298317</c:v>
                </c:pt>
                <c:pt idx="148">
                  <c:v>0.61999511718798317</c:v>
                </c:pt>
                <c:pt idx="149">
                  <c:v>0.63000488281298317</c:v>
                </c:pt>
                <c:pt idx="150">
                  <c:v>0.61999511718798317</c:v>
                </c:pt>
                <c:pt idx="151">
                  <c:v>0.63000488281298317</c:v>
                </c:pt>
                <c:pt idx="152">
                  <c:v>0.61999511718798317</c:v>
                </c:pt>
                <c:pt idx="153">
                  <c:v>0.61999511718798317</c:v>
                </c:pt>
                <c:pt idx="154">
                  <c:v>0.61000061035198883</c:v>
                </c:pt>
                <c:pt idx="155">
                  <c:v>0.63000488281298317</c:v>
                </c:pt>
                <c:pt idx="156">
                  <c:v>0.63999938964897751</c:v>
                </c:pt>
                <c:pt idx="157">
                  <c:v>0.61000061035198883</c:v>
                </c:pt>
                <c:pt idx="158">
                  <c:v>0.63000488281298317</c:v>
                </c:pt>
                <c:pt idx="159">
                  <c:v>0.63999938964897751</c:v>
                </c:pt>
                <c:pt idx="160">
                  <c:v>0.63000488281298317</c:v>
                </c:pt>
                <c:pt idx="161">
                  <c:v>0.61999511718798317</c:v>
                </c:pt>
                <c:pt idx="162">
                  <c:v>0.61999511718798317</c:v>
                </c:pt>
                <c:pt idx="163">
                  <c:v>0.61000061035198883</c:v>
                </c:pt>
                <c:pt idx="164">
                  <c:v>0.63999938964897751</c:v>
                </c:pt>
                <c:pt idx="165">
                  <c:v>0.63000488281298317</c:v>
                </c:pt>
                <c:pt idx="166">
                  <c:v>0.63000488281298317</c:v>
                </c:pt>
                <c:pt idx="167">
                  <c:v>0.61000061035198883</c:v>
                </c:pt>
                <c:pt idx="168">
                  <c:v>0.61999511718798317</c:v>
                </c:pt>
                <c:pt idx="169">
                  <c:v>0.61000061035198883</c:v>
                </c:pt>
                <c:pt idx="170">
                  <c:v>0.61000061035198883</c:v>
                </c:pt>
                <c:pt idx="171">
                  <c:v>0.60000610351599448</c:v>
                </c:pt>
                <c:pt idx="172">
                  <c:v>0.60000610351599448</c:v>
                </c:pt>
                <c:pt idx="173">
                  <c:v>0.60000610351599448</c:v>
                </c:pt>
                <c:pt idx="174">
                  <c:v>0.61000061035198883</c:v>
                </c:pt>
                <c:pt idx="175">
                  <c:v>0.58999633789099448</c:v>
                </c:pt>
                <c:pt idx="176">
                  <c:v>0.58999633789099448</c:v>
                </c:pt>
                <c:pt idx="177">
                  <c:v>0.58999633789099448</c:v>
                </c:pt>
                <c:pt idx="178">
                  <c:v>0.58000183105500014</c:v>
                </c:pt>
                <c:pt idx="179">
                  <c:v>0.58000183105500014</c:v>
                </c:pt>
                <c:pt idx="180">
                  <c:v>0.56999206543000014</c:v>
                </c:pt>
                <c:pt idx="181">
                  <c:v>0.56999206543000014</c:v>
                </c:pt>
                <c:pt idx="182">
                  <c:v>0.55999755859397737</c:v>
                </c:pt>
                <c:pt idx="183">
                  <c:v>0.56999206543000014</c:v>
                </c:pt>
                <c:pt idx="184">
                  <c:v>0.55999755859397737</c:v>
                </c:pt>
                <c:pt idx="185">
                  <c:v>0.61000061035198883</c:v>
                </c:pt>
                <c:pt idx="186">
                  <c:v>0.60000610351599448</c:v>
                </c:pt>
                <c:pt idx="187">
                  <c:v>0.56999206543000014</c:v>
                </c:pt>
                <c:pt idx="188">
                  <c:v>0.58000183105500014</c:v>
                </c:pt>
                <c:pt idx="189">
                  <c:v>0.56999206543000014</c:v>
                </c:pt>
                <c:pt idx="190">
                  <c:v>0.55999755859397737</c:v>
                </c:pt>
                <c:pt idx="191">
                  <c:v>0.53999328613298303</c:v>
                </c:pt>
                <c:pt idx="192">
                  <c:v>0.55000305175798303</c:v>
                </c:pt>
                <c:pt idx="193">
                  <c:v>0.55000305175798303</c:v>
                </c:pt>
                <c:pt idx="194">
                  <c:v>0.55000305175798303</c:v>
                </c:pt>
                <c:pt idx="195">
                  <c:v>0.55000305175798303</c:v>
                </c:pt>
                <c:pt idx="196">
                  <c:v>0.55999755859397737</c:v>
                </c:pt>
                <c:pt idx="197">
                  <c:v>0.55000305175798303</c:v>
                </c:pt>
                <c:pt idx="198">
                  <c:v>0.55000305175798303</c:v>
                </c:pt>
                <c:pt idx="199">
                  <c:v>0.53999328613298303</c:v>
                </c:pt>
                <c:pt idx="200">
                  <c:v>0.53999328613298303</c:v>
                </c:pt>
                <c:pt idx="201">
                  <c:v>0.55000305175798303</c:v>
                </c:pt>
                <c:pt idx="202">
                  <c:v>0.52999877929698869</c:v>
                </c:pt>
                <c:pt idx="203">
                  <c:v>0.52999877929698869</c:v>
                </c:pt>
                <c:pt idx="204">
                  <c:v>0.52999877929698869</c:v>
                </c:pt>
                <c:pt idx="205">
                  <c:v>0.52000427246099434</c:v>
                </c:pt>
                <c:pt idx="206">
                  <c:v>0.50999450683599434</c:v>
                </c:pt>
                <c:pt idx="207">
                  <c:v>0.50999450683599434</c:v>
                </c:pt>
                <c:pt idx="208">
                  <c:v>0.5</c:v>
                </c:pt>
                <c:pt idx="209">
                  <c:v>0.5</c:v>
                </c:pt>
                <c:pt idx="210">
                  <c:v>0.5</c:v>
                </c:pt>
                <c:pt idx="211">
                  <c:v>0.5</c:v>
                </c:pt>
                <c:pt idx="212">
                  <c:v>0.5</c:v>
                </c:pt>
                <c:pt idx="213">
                  <c:v>0.49000549316397723</c:v>
                </c:pt>
                <c:pt idx="214">
                  <c:v>0.49000549316397723</c:v>
                </c:pt>
                <c:pt idx="215">
                  <c:v>0.47999572753897723</c:v>
                </c:pt>
                <c:pt idx="216">
                  <c:v>0.47000122070298289</c:v>
                </c:pt>
                <c:pt idx="217">
                  <c:v>0.47999572753897723</c:v>
                </c:pt>
                <c:pt idx="218">
                  <c:v>0.47999572753897723</c:v>
                </c:pt>
                <c:pt idx="219">
                  <c:v>0.49000549316397723</c:v>
                </c:pt>
                <c:pt idx="220">
                  <c:v>0.49000549316397723</c:v>
                </c:pt>
                <c:pt idx="221">
                  <c:v>0.50999450683599434</c:v>
                </c:pt>
                <c:pt idx="222">
                  <c:v>0.52999877929698869</c:v>
                </c:pt>
                <c:pt idx="223">
                  <c:v>0.55999755859397737</c:v>
                </c:pt>
                <c:pt idx="224">
                  <c:v>0.58000183105500014</c:v>
                </c:pt>
                <c:pt idx="225">
                  <c:v>0.58999633789099448</c:v>
                </c:pt>
                <c:pt idx="226">
                  <c:v>0.58000183105500014</c:v>
                </c:pt>
                <c:pt idx="227">
                  <c:v>0.58000183105500014</c:v>
                </c:pt>
                <c:pt idx="228">
                  <c:v>0.58999633789099448</c:v>
                </c:pt>
                <c:pt idx="229">
                  <c:v>0.58999633789099448</c:v>
                </c:pt>
                <c:pt idx="230">
                  <c:v>0.56999206543000014</c:v>
                </c:pt>
                <c:pt idx="231">
                  <c:v>0.56999206543000014</c:v>
                </c:pt>
                <c:pt idx="232">
                  <c:v>0.58000183105500014</c:v>
                </c:pt>
                <c:pt idx="233">
                  <c:v>0.58000183105500014</c:v>
                </c:pt>
                <c:pt idx="234">
                  <c:v>0.56999206543000014</c:v>
                </c:pt>
                <c:pt idx="235">
                  <c:v>0.55999755859397737</c:v>
                </c:pt>
                <c:pt idx="236">
                  <c:v>0.55999755859397737</c:v>
                </c:pt>
                <c:pt idx="237">
                  <c:v>0.55999755859397737</c:v>
                </c:pt>
                <c:pt idx="238">
                  <c:v>0.56999206543000014</c:v>
                </c:pt>
                <c:pt idx="239">
                  <c:v>0.53999328613298303</c:v>
                </c:pt>
                <c:pt idx="240">
                  <c:v>0.56999206543000014</c:v>
                </c:pt>
                <c:pt idx="241">
                  <c:v>0.55999755859397737</c:v>
                </c:pt>
                <c:pt idx="242">
                  <c:v>0.55000305175798303</c:v>
                </c:pt>
                <c:pt idx="243">
                  <c:v>0.55000305175798303</c:v>
                </c:pt>
                <c:pt idx="244">
                  <c:v>0.55000305175798303</c:v>
                </c:pt>
                <c:pt idx="245">
                  <c:v>0.55000305175798303</c:v>
                </c:pt>
                <c:pt idx="246">
                  <c:v>0.55000305175798303</c:v>
                </c:pt>
                <c:pt idx="247">
                  <c:v>0.53999328613298303</c:v>
                </c:pt>
                <c:pt idx="248">
                  <c:v>0.52999877929698869</c:v>
                </c:pt>
                <c:pt idx="249">
                  <c:v>0.55000305175798303</c:v>
                </c:pt>
                <c:pt idx="250">
                  <c:v>0.52999877929698869</c:v>
                </c:pt>
                <c:pt idx="251">
                  <c:v>0.53999328613298303</c:v>
                </c:pt>
                <c:pt idx="252">
                  <c:v>0.53999328613298303</c:v>
                </c:pt>
                <c:pt idx="253">
                  <c:v>0.52999877929698869</c:v>
                </c:pt>
                <c:pt idx="254">
                  <c:v>0.52999877929698869</c:v>
                </c:pt>
                <c:pt idx="255">
                  <c:v>0.53999328613298303</c:v>
                </c:pt>
                <c:pt idx="256">
                  <c:v>0.53999328613298303</c:v>
                </c:pt>
                <c:pt idx="257">
                  <c:v>0.52999877929698869</c:v>
                </c:pt>
                <c:pt idx="258">
                  <c:v>0.50999450683599434</c:v>
                </c:pt>
                <c:pt idx="259">
                  <c:v>0.53999328613298303</c:v>
                </c:pt>
                <c:pt idx="260">
                  <c:v>0.52999877929698869</c:v>
                </c:pt>
                <c:pt idx="261">
                  <c:v>0.52999877929698869</c:v>
                </c:pt>
                <c:pt idx="262">
                  <c:v>0.52000427246099434</c:v>
                </c:pt>
                <c:pt idx="263">
                  <c:v>0.52999877929698869</c:v>
                </c:pt>
                <c:pt idx="264">
                  <c:v>0.52999877929698869</c:v>
                </c:pt>
                <c:pt idx="265">
                  <c:v>0.50999450683599434</c:v>
                </c:pt>
                <c:pt idx="266">
                  <c:v>0.52000427246099434</c:v>
                </c:pt>
                <c:pt idx="267">
                  <c:v>0.52000427246099434</c:v>
                </c:pt>
                <c:pt idx="268">
                  <c:v>0.50999450683599434</c:v>
                </c:pt>
                <c:pt idx="269">
                  <c:v>0.52999877929698869</c:v>
                </c:pt>
                <c:pt idx="270">
                  <c:v>0.52999877929698869</c:v>
                </c:pt>
                <c:pt idx="271">
                  <c:v>0.50999450683599434</c:v>
                </c:pt>
                <c:pt idx="272">
                  <c:v>0.52000427246099434</c:v>
                </c:pt>
                <c:pt idx="273">
                  <c:v>0.52000427246099434</c:v>
                </c:pt>
                <c:pt idx="274">
                  <c:v>0.52000427246099434</c:v>
                </c:pt>
                <c:pt idx="275">
                  <c:v>0.52000427246099434</c:v>
                </c:pt>
                <c:pt idx="276">
                  <c:v>0.50999450683599434</c:v>
                </c:pt>
                <c:pt idx="277">
                  <c:v>0.5</c:v>
                </c:pt>
                <c:pt idx="278">
                  <c:v>0.52000427246099434</c:v>
                </c:pt>
                <c:pt idx="279">
                  <c:v>0.50999450683599434</c:v>
                </c:pt>
                <c:pt idx="280">
                  <c:v>0.5</c:v>
                </c:pt>
                <c:pt idx="281">
                  <c:v>0.50999450683599434</c:v>
                </c:pt>
                <c:pt idx="282">
                  <c:v>0.50999450683599434</c:v>
                </c:pt>
                <c:pt idx="283">
                  <c:v>0.52000427246099434</c:v>
                </c:pt>
                <c:pt idx="284">
                  <c:v>0.52000427246099434</c:v>
                </c:pt>
                <c:pt idx="285">
                  <c:v>0.50999450683599434</c:v>
                </c:pt>
                <c:pt idx="286">
                  <c:v>0.52999877929698869</c:v>
                </c:pt>
                <c:pt idx="287">
                  <c:v>0.50999450683599434</c:v>
                </c:pt>
                <c:pt idx="288">
                  <c:v>0.50999450683599434</c:v>
                </c:pt>
                <c:pt idx="289">
                  <c:v>0.52000427246099434</c:v>
                </c:pt>
                <c:pt idx="290">
                  <c:v>0.5</c:v>
                </c:pt>
                <c:pt idx="291">
                  <c:v>0.50999450683599434</c:v>
                </c:pt>
                <c:pt idx="292">
                  <c:v>0.50999450683599434</c:v>
                </c:pt>
                <c:pt idx="293">
                  <c:v>0.50999450683599434</c:v>
                </c:pt>
                <c:pt idx="294">
                  <c:v>0.5</c:v>
                </c:pt>
                <c:pt idx="295">
                  <c:v>0.50999450683599434</c:v>
                </c:pt>
                <c:pt idx="296">
                  <c:v>0.5</c:v>
                </c:pt>
                <c:pt idx="297">
                  <c:v>0.5</c:v>
                </c:pt>
                <c:pt idx="298">
                  <c:v>0.50999450683599434</c:v>
                </c:pt>
                <c:pt idx="299">
                  <c:v>0.5</c:v>
                </c:pt>
                <c:pt idx="300">
                  <c:v>0.5</c:v>
                </c:pt>
                <c:pt idx="301">
                  <c:v>0.47999572753897723</c:v>
                </c:pt>
                <c:pt idx="302">
                  <c:v>0.49000549316397723</c:v>
                </c:pt>
                <c:pt idx="303">
                  <c:v>0.47999572753897723</c:v>
                </c:pt>
                <c:pt idx="304">
                  <c:v>0.49000549316397723</c:v>
                </c:pt>
                <c:pt idx="305">
                  <c:v>0.47999572753897723</c:v>
                </c:pt>
                <c:pt idx="306">
                  <c:v>0.45999145507798289</c:v>
                </c:pt>
                <c:pt idx="307">
                  <c:v>0.47000122070298289</c:v>
                </c:pt>
                <c:pt idx="308">
                  <c:v>0.47000122070298289</c:v>
                </c:pt>
                <c:pt idx="309">
                  <c:v>0.47000122070298289</c:v>
                </c:pt>
                <c:pt idx="310">
                  <c:v>0.47000122070298289</c:v>
                </c:pt>
                <c:pt idx="311">
                  <c:v>0.47000122070298289</c:v>
                </c:pt>
                <c:pt idx="312">
                  <c:v>0.45999145507798289</c:v>
                </c:pt>
                <c:pt idx="313">
                  <c:v>0.45999145507798289</c:v>
                </c:pt>
                <c:pt idx="314">
                  <c:v>0.52000427246099434</c:v>
                </c:pt>
                <c:pt idx="315">
                  <c:v>0.52999877929698869</c:v>
                </c:pt>
                <c:pt idx="316">
                  <c:v>0.52000427246099434</c:v>
                </c:pt>
                <c:pt idx="317">
                  <c:v>0.50999450683599434</c:v>
                </c:pt>
                <c:pt idx="318">
                  <c:v>0.50999450683599434</c:v>
                </c:pt>
                <c:pt idx="319">
                  <c:v>0.5</c:v>
                </c:pt>
                <c:pt idx="320">
                  <c:v>0.50999450683599434</c:v>
                </c:pt>
                <c:pt idx="321">
                  <c:v>0.50999450683599434</c:v>
                </c:pt>
                <c:pt idx="322">
                  <c:v>0.50999450683599434</c:v>
                </c:pt>
                <c:pt idx="323">
                  <c:v>0.5</c:v>
                </c:pt>
                <c:pt idx="324">
                  <c:v>0.49000549316397723</c:v>
                </c:pt>
                <c:pt idx="325">
                  <c:v>0.5</c:v>
                </c:pt>
                <c:pt idx="326">
                  <c:v>0.5</c:v>
                </c:pt>
                <c:pt idx="327">
                  <c:v>0.5</c:v>
                </c:pt>
                <c:pt idx="328">
                  <c:v>0.5</c:v>
                </c:pt>
                <c:pt idx="329">
                  <c:v>0.5</c:v>
                </c:pt>
                <c:pt idx="330">
                  <c:v>0.5</c:v>
                </c:pt>
                <c:pt idx="331">
                  <c:v>0.5</c:v>
                </c:pt>
                <c:pt idx="332">
                  <c:v>0.49000549316397723</c:v>
                </c:pt>
                <c:pt idx="333">
                  <c:v>0.50999450683599434</c:v>
                </c:pt>
                <c:pt idx="334">
                  <c:v>0.5</c:v>
                </c:pt>
                <c:pt idx="335">
                  <c:v>0.50999450683599434</c:v>
                </c:pt>
                <c:pt idx="336">
                  <c:v>0.5</c:v>
                </c:pt>
                <c:pt idx="337">
                  <c:v>0.52000427246099434</c:v>
                </c:pt>
                <c:pt idx="338">
                  <c:v>0.50999450683599434</c:v>
                </c:pt>
                <c:pt idx="339">
                  <c:v>0.52000427246099434</c:v>
                </c:pt>
                <c:pt idx="340">
                  <c:v>0.52999877929698869</c:v>
                </c:pt>
                <c:pt idx="341">
                  <c:v>0.52000427246099434</c:v>
                </c:pt>
                <c:pt idx="342">
                  <c:v>0.52000427246099434</c:v>
                </c:pt>
                <c:pt idx="343">
                  <c:v>0.50999450683599434</c:v>
                </c:pt>
                <c:pt idx="344">
                  <c:v>0.50999450683599434</c:v>
                </c:pt>
                <c:pt idx="345">
                  <c:v>0.52000427246099434</c:v>
                </c:pt>
                <c:pt idx="346">
                  <c:v>0.52000427246099434</c:v>
                </c:pt>
                <c:pt idx="347">
                  <c:v>0.52999877929698869</c:v>
                </c:pt>
                <c:pt idx="348">
                  <c:v>0.52999877929698869</c:v>
                </c:pt>
                <c:pt idx="349">
                  <c:v>0.52000427246099434</c:v>
                </c:pt>
                <c:pt idx="350">
                  <c:v>0.52000427246099434</c:v>
                </c:pt>
                <c:pt idx="351">
                  <c:v>0.50999450683599434</c:v>
                </c:pt>
                <c:pt idx="352">
                  <c:v>0.52999877929698869</c:v>
                </c:pt>
                <c:pt idx="353">
                  <c:v>0.53999328613298303</c:v>
                </c:pt>
                <c:pt idx="354">
                  <c:v>0.55000305175798303</c:v>
                </c:pt>
                <c:pt idx="355">
                  <c:v>0.53999328613298303</c:v>
                </c:pt>
                <c:pt idx="356">
                  <c:v>0.53999328613298303</c:v>
                </c:pt>
                <c:pt idx="357">
                  <c:v>0.55000305175798303</c:v>
                </c:pt>
                <c:pt idx="358">
                  <c:v>0.55999755859397737</c:v>
                </c:pt>
                <c:pt idx="359">
                  <c:v>0.55000305175798303</c:v>
                </c:pt>
                <c:pt idx="360">
                  <c:v>0.55000305175798303</c:v>
                </c:pt>
                <c:pt idx="361">
                  <c:v>0.53999328613298303</c:v>
                </c:pt>
                <c:pt idx="362">
                  <c:v>0.52999877929698869</c:v>
                </c:pt>
                <c:pt idx="363">
                  <c:v>0.53999328613298303</c:v>
                </c:pt>
                <c:pt idx="364">
                  <c:v>0.52999877929698869</c:v>
                </c:pt>
                <c:pt idx="365">
                  <c:v>0.53999328613298303</c:v>
                </c:pt>
                <c:pt idx="366">
                  <c:v>0.53999328613298303</c:v>
                </c:pt>
                <c:pt idx="367">
                  <c:v>0.52999877929698869</c:v>
                </c:pt>
                <c:pt idx="368">
                  <c:v>0.53999328613298303</c:v>
                </c:pt>
                <c:pt idx="369">
                  <c:v>0.53999328613298303</c:v>
                </c:pt>
                <c:pt idx="370">
                  <c:v>0.53999328613298303</c:v>
                </c:pt>
                <c:pt idx="371">
                  <c:v>0.53999328613298303</c:v>
                </c:pt>
                <c:pt idx="372">
                  <c:v>0.52000427246099434</c:v>
                </c:pt>
                <c:pt idx="373">
                  <c:v>0.52999877929698869</c:v>
                </c:pt>
                <c:pt idx="374">
                  <c:v>0.52999877929698869</c:v>
                </c:pt>
                <c:pt idx="375">
                  <c:v>0.52999877929698869</c:v>
                </c:pt>
                <c:pt idx="376">
                  <c:v>0.52999877929698869</c:v>
                </c:pt>
                <c:pt idx="377">
                  <c:v>0.52000427246099434</c:v>
                </c:pt>
                <c:pt idx="378">
                  <c:v>0.52000427246099434</c:v>
                </c:pt>
                <c:pt idx="379">
                  <c:v>0.52999877929698869</c:v>
                </c:pt>
                <c:pt idx="380">
                  <c:v>0.52999877929698869</c:v>
                </c:pt>
                <c:pt idx="381">
                  <c:v>0.52999877929698869</c:v>
                </c:pt>
                <c:pt idx="382">
                  <c:v>0.52999877929698869</c:v>
                </c:pt>
                <c:pt idx="383">
                  <c:v>0.53999328613298303</c:v>
                </c:pt>
                <c:pt idx="384">
                  <c:v>0.52999877929698869</c:v>
                </c:pt>
                <c:pt idx="385">
                  <c:v>0.52999877929698869</c:v>
                </c:pt>
                <c:pt idx="386">
                  <c:v>0.52000427246099434</c:v>
                </c:pt>
                <c:pt idx="387">
                  <c:v>0.50999450683599434</c:v>
                </c:pt>
                <c:pt idx="388">
                  <c:v>0.52000427246099434</c:v>
                </c:pt>
                <c:pt idx="389">
                  <c:v>0.50999450683599434</c:v>
                </c:pt>
                <c:pt idx="390">
                  <c:v>0.52000427246099434</c:v>
                </c:pt>
                <c:pt idx="391">
                  <c:v>0.52000427246099434</c:v>
                </c:pt>
                <c:pt idx="392">
                  <c:v>0.50999450683599434</c:v>
                </c:pt>
                <c:pt idx="393">
                  <c:v>0.50999450683599434</c:v>
                </c:pt>
                <c:pt idx="394">
                  <c:v>0.5</c:v>
                </c:pt>
                <c:pt idx="395">
                  <c:v>0.5</c:v>
                </c:pt>
                <c:pt idx="396">
                  <c:v>0.56999206543000014</c:v>
                </c:pt>
                <c:pt idx="397">
                  <c:v>0.63999938964897751</c:v>
                </c:pt>
                <c:pt idx="398">
                  <c:v>0.64999389648500028</c:v>
                </c:pt>
                <c:pt idx="399">
                  <c:v>0.66999816894499986</c:v>
                </c:pt>
                <c:pt idx="400">
                  <c:v>0.64999389648500028</c:v>
                </c:pt>
                <c:pt idx="401">
                  <c:v>0.63000488281298317</c:v>
                </c:pt>
                <c:pt idx="402">
                  <c:v>0.61999511718798317</c:v>
                </c:pt>
                <c:pt idx="403">
                  <c:v>0.60000610351599448</c:v>
                </c:pt>
                <c:pt idx="404">
                  <c:v>0.60000610351599448</c:v>
                </c:pt>
                <c:pt idx="405">
                  <c:v>0.58999633789099448</c:v>
                </c:pt>
                <c:pt idx="406">
                  <c:v>0.58000183105500014</c:v>
                </c:pt>
                <c:pt idx="407">
                  <c:v>0.56999206543000014</c:v>
                </c:pt>
                <c:pt idx="408">
                  <c:v>0.58000183105500014</c:v>
                </c:pt>
                <c:pt idx="409">
                  <c:v>0.56999206543000014</c:v>
                </c:pt>
                <c:pt idx="410">
                  <c:v>0.56999206543000014</c:v>
                </c:pt>
                <c:pt idx="411">
                  <c:v>0.55999755859397737</c:v>
                </c:pt>
                <c:pt idx="412">
                  <c:v>0.55000305175798303</c:v>
                </c:pt>
                <c:pt idx="413">
                  <c:v>0.55000305175798303</c:v>
                </c:pt>
                <c:pt idx="414">
                  <c:v>0.52999877929698869</c:v>
                </c:pt>
                <c:pt idx="415">
                  <c:v>0.52999877929698869</c:v>
                </c:pt>
                <c:pt idx="416">
                  <c:v>0.52999877929698869</c:v>
                </c:pt>
                <c:pt idx="417">
                  <c:v>0.52999877929698869</c:v>
                </c:pt>
                <c:pt idx="418">
                  <c:v>0.52999877929698869</c:v>
                </c:pt>
                <c:pt idx="419">
                  <c:v>0.53999328613298303</c:v>
                </c:pt>
                <c:pt idx="420">
                  <c:v>0.52999877929698869</c:v>
                </c:pt>
                <c:pt idx="421">
                  <c:v>0.52999877929698869</c:v>
                </c:pt>
                <c:pt idx="422">
                  <c:v>0.53999328613298303</c:v>
                </c:pt>
                <c:pt idx="423">
                  <c:v>0.53999328613298303</c:v>
                </c:pt>
                <c:pt idx="424">
                  <c:v>0.58000183105500014</c:v>
                </c:pt>
                <c:pt idx="425">
                  <c:v>0.58999633789099448</c:v>
                </c:pt>
                <c:pt idx="426">
                  <c:v>0.61999511718798317</c:v>
                </c:pt>
                <c:pt idx="427">
                  <c:v>0.61999511718798317</c:v>
                </c:pt>
                <c:pt idx="428">
                  <c:v>0.61999511718798317</c:v>
                </c:pt>
                <c:pt idx="429">
                  <c:v>0.63000488281298317</c:v>
                </c:pt>
                <c:pt idx="430">
                  <c:v>0.63000488281298317</c:v>
                </c:pt>
                <c:pt idx="431">
                  <c:v>0.63000488281298317</c:v>
                </c:pt>
                <c:pt idx="432">
                  <c:v>0.63999938964897751</c:v>
                </c:pt>
                <c:pt idx="433">
                  <c:v>0.64999389648500028</c:v>
                </c:pt>
                <c:pt idx="434">
                  <c:v>0.63999938964897751</c:v>
                </c:pt>
                <c:pt idx="435">
                  <c:v>0.64999389648500028</c:v>
                </c:pt>
                <c:pt idx="436">
                  <c:v>0.64999389648500028</c:v>
                </c:pt>
                <c:pt idx="437">
                  <c:v>0.64999389648500028</c:v>
                </c:pt>
                <c:pt idx="438">
                  <c:v>0.63999938964897751</c:v>
                </c:pt>
                <c:pt idx="439">
                  <c:v>0.63999938964897751</c:v>
                </c:pt>
                <c:pt idx="440">
                  <c:v>0.61999511718798317</c:v>
                </c:pt>
                <c:pt idx="441">
                  <c:v>0.61999511718798317</c:v>
                </c:pt>
                <c:pt idx="442">
                  <c:v>0.63000488281298317</c:v>
                </c:pt>
                <c:pt idx="443">
                  <c:v>0.63000488281298317</c:v>
                </c:pt>
                <c:pt idx="444">
                  <c:v>0.63000488281298317</c:v>
                </c:pt>
                <c:pt idx="445">
                  <c:v>0.63000488281298317</c:v>
                </c:pt>
                <c:pt idx="446">
                  <c:v>0.63000488281298317</c:v>
                </c:pt>
                <c:pt idx="447">
                  <c:v>0.63000488281298317</c:v>
                </c:pt>
                <c:pt idx="448">
                  <c:v>0.63999938964897751</c:v>
                </c:pt>
                <c:pt idx="449">
                  <c:v>0.61999511718798317</c:v>
                </c:pt>
                <c:pt idx="450">
                  <c:v>0.63999938964897751</c:v>
                </c:pt>
                <c:pt idx="451">
                  <c:v>0.63000488281298317</c:v>
                </c:pt>
                <c:pt idx="452">
                  <c:v>0.61000061035198883</c:v>
                </c:pt>
                <c:pt idx="453">
                  <c:v>0.61999511718798317</c:v>
                </c:pt>
                <c:pt idx="454">
                  <c:v>0.61999511718798317</c:v>
                </c:pt>
                <c:pt idx="455">
                  <c:v>0.61999511718798317</c:v>
                </c:pt>
                <c:pt idx="456">
                  <c:v>0.61999511718798317</c:v>
                </c:pt>
                <c:pt idx="457">
                  <c:v>0.63000488281298317</c:v>
                </c:pt>
                <c:pt idx="458">
                  <c:v>0.61999511718798317</c:v>
                </c:pt>
                <c:pt idx="459">
                  <c:v>0.61999511718798317</c:v>
                </c:pt>
                <c:pt idx="460">
                  <c:v>0.61000061035198883</c:v>
                </c:pt>
                <c:pt idx="461">
                  <c:v>0.61000061035198883</c:v>
                </c:pt>
                <c:pt idx="462">
                  <c:v>0.61000061035198883</c:v>
                </c:pt>
                <c:pt idx="463">
                  <c:v>0.61999511718798317</c:v>
                </c:pt>
                <c:pt idx="464">
                  <c:v>0.61999511718798317</c:v>
                </c:pt>
                <c:pt idx="465">
                  <c:v>0.61999511718798317</c:v>
                </c:pt>
                <c:pt idx="466">
                  <c:v>0.63000488281298317</c:v>
                </c:pt>
                <c:pt idx="467">
                  <c:v>0.61000061035198883</c:v>
                </c:pt>
                <c:pt idx="468">
                  <c:v>0.63000488281298317</c:v>
                </c:pt>
                <c:pt idx="469">
                  <c:v>0.61999511718798317</c:v>
                </c:pt>
                <c:pt idx="470">
                  <c:v>0.61999511718798317</c:v>
                </c:pt>
                <c:pt idx="471">
                  <c:v>0.61999511718798317</c:v>
                </c:pt>
                <c:pt idx="472">
                  <c:v>0.63999938964897751</c:v>
                </c:pt>
                <c:pt idx="473">
                  <c:v>0.61999511718798317</c:v>
                </c:pt>
                <c:pt idx="474">
                  <c:v>0.63000488281298317</c:v>
                </c:pt>
                <c:pt idx="475">
                  <c:v>0.61999511718798317</c:v>
                </c:pt>
                <c:pt idx="476">
                  <c:v>0.61999511718798317</c:v>
                </c:pt>
                <c:pt idx="477">
                  <c:v>0.63000488281298317</c:v>
                </c:pt>
                <c:pt idx="478">
                  <c:v>0.63000488281298317</c:v>
                </c:pt>
                <c:pt idx="479">
                  <c:v>0.61999511718798317</c:v>
                </c:pt>
                <c:pt idx="480">
                  <c:v>0.61999511718798317</c:v>
                </c:pt>
                <c:pt idx="481">
                  <c:v>0.63999938964897751</c:v>
                </c:pt>
                <c:pt idx="482">
                  <c:v>0.64999389648500028</c:v>
                </c:pt>
                <c:pt idx="483">
                  <c:v>0.64999389648500028</c:v>
                </c:pt>
                <c:pt idx="484">
                  <c:v>0.63999938964897751</c:v>
                </c:pt>
                <c:pt idx="485">
                  <c:v>0.64999389648500028</c:v>
                </c:pt>
                <c:pt idx="486">
                  <c:v>0.64999389648500028</c:v>
                </c:pt>
                <c:pt idx="487">
                  <c:v>0.64999389648500028</c:v>
                </c:pt>
                <c:pt idx="488">
                  <c:v>0.64999389648500028</c:v>
                </c:pt>
                <c:pt idx="489">
                  <c:v>0.66000366211000028</c:v>
                </c:pt>
                <c:pt idx="490">
                  <c:v>0.64999389648500028</c:v>
                </c:pt>
                <c:pt idx="491">
                  <c:v>0.66000366211000028</c:v>
                </c:pt>
                <c:pt idx="492">
                  <c:v>0.66000366211000028</c:v>
                </c:pt>
                <c:pt idx="493">
                  <c:v>0.64999389648500028</c:v>
                </c:pt>
                <c:pt idx="494">
                  <c:v>0.66999816894499986</c:v>
                </c:pt>
                <c:pt idx="495">
                  <c:v>0.6799926757809942</c:v>
                </c:pt>
                <c:pt idx="496">
                  <c:v>0.66000366211000028</c:v>
                </c:pt>
                <c:pt idx="497">
                  <c:v>0.6900024414059942</c:v>
                </c:pt>
                <c:pt idx="498">
                  <c:v>0.66000366211000028</c:v>
                </c:pt>
                <c:pt idx="499">
                  <c:v>0.66000366211000028</c:v>
                </c:pt>
                <c:pt idx="500">
                  <c:v>0.66999816894499986</c:v>
                </c:pt>
                <c:pt idx="501">
                  <c:v>0.66000366211000028</c:v>
                </c:pt>
                <c:pt idx="502">
                  <c:v>0.66999816894499986</c:v>
                </c:pt>
                <c:pt idx="503">
                  <c:v>0.66999816894499986</c:v>
                </c:pt>
                <c:pt idx="504">
                  <c:v>0.75</c:v>
                </c:pt>
                <c:pt idx="505">
                  <c:v>0.75</c:v>
                </c:pt>
                <c:pt idx="506">
                  <c:v>0.75999450683599434</c:v>
                </c:pt>
                <c:pt idx="507">
                  <c:v>0.75</c:v>
                </c:pt>
                <c:pt idx="508">
                  <c:v>0.75</c:v>
                </c:pt>
                <c:pt idx="509">
                  <c:v>0.74000549316397723</c:v>
                </c:pt>
                <c:pt idx="510">
                  <c:v>0.74000549316397723</c:v>
                </c:pt>
                <c:pt idx="511">
                  <c:v>0.74000549316397723</c:v>
                </c:pt>
                <c:pt idx="512">
                  <c:v>0.74000549316397723</c:v>
                </c:pt>
                <c:pt idx="513">
                  <c:v>0.72000122070298289</c:v>
                </c:pt>
                <c:pt idx="514">
                  <c:v>0.72999572753897723</c:v>
                </c:pt>
                <c:pt idx="515">
                  <c:v>0.72999572753897723</c:v>
                </c:pt>
                <c:pt idx="516">
                  <c:v>0.72999572753897723</c:v>
                </c:pt>
                <c:pt idx="517">
                  <c:v>0.74000549316397723</c:v>
                </c:pt>
                <c:pt idx="518">
                  <c:v>0.74000549316397723</c:v>
                </c:pt>
                <c:pt idx="519">
                  <c:v>0.74000549316397723</c:v>
                </c:pt>
                <c:pt idx="520">
                  <c:v>0.72999572753897723</c:v>
                </c:pt>
                <c:pt idx="521">
                  <c:v>0.74000549316397723</c:v>
                </c:pt>
                <c:pt idx="522">
                  <c:v>0.74000549316397723</c:v>
                </c:pt>
                <c:pt idx="523">
                  <c:v>0.72000122070298289</c:v>
                </c:pt>
                <c:pt idx="524">
                  <c:v>0.72999572753897723</c:v>
                </c:pt>
                <c:pt idx="525">
                  <c:v>0.72999572753897723</c:v>
                </c:pt>
                <c:pt idx="526">
                  <c:v>0.72999572753897723</c:v>
                </c:pt>
                <c:pt idx="527">
                  <c:v>0.72999572753897723</c:v>
                </c:pt>
                <c:pt idx="528">
                  <c:v>0.72999572753897723</c:v>
                </c:pt>
                <c:pt idx="529">
                  <c:v>0.72000122070298289</c:v>
                </c:pt>
                <c:pt idx="530">
                  <c:v>0.72999572753897723</c:v>
                </c:pt>
                <c:pt idx="531">
                  <c:v>0.72000122070298289</c:v>
                </c:pt>
                <c:pt idx="532">
                  <c:v>0.72999572753897723</c:v>
                </c:pt>
                <c:pt idx="533">
                  <c:v>0.72000122070298289</c:v>
                </c:pt>
                <c:pt idx="534">
                  <c:v>0.70999145507798289</c:v>
                </c:pt>
                <c:pt idx="535">
                  <c:v>0.69999694824198855</c:v>
                </c:pt>
                <c:pt idx="536">
                  <c:v>0.72000122070298289</c:v>
                </c:pt>
                <c:pt idx="537">
                  <c:v>0.72000122070298289</c:v>
                </c:pt>
                <c:pt idx="538">
                  <c:v>0.72999572753897723</c:v>
                </c:pt>
                <c:pt idx="539">
                  <c:v>0.72999572753897723</c:v>
                </c:pt>
                <c:pt idx="540">
                  <c:v>0.72000122070298289</c:v>
                </c:pt>
                <c:pt idx="541">
                  <c:v>0.74000549316397723</c:v>
                </c:pt>
                <c:pt idx="542">
                  <c:v>0.72999572753897723</c:v>
                </c:pt>
                <c:pt idx="543">
                  <c:v>0.72999572753897723</c:v>
                </c:pt>
                <c:pt idx="544">
                  <c:v>0.72999572753897723</c:v>
                </c:pt>
                <c:pt idx="545">
                  <c:v>0.72000122070298289</c:v>
                </c:pt>
                <c:pt idx="546">
                  <c:v>0.72000122070298289</c:v>
                </c:pt>
                <c:pt idx="547">
                  <c:v>0.72000122070298289</c:v>
                </c:pt>
                <c:pt idx="548">
                  <c:v>0.69999694824198855</c:v>
                </c:pt>
                <c:pt idx="549">
                  <c:v>0.70999145507798289</c:v>
                </c:pt>
                <c:pt idx="550">
                  <c:v>0.70999145507798289</c:v>
                </c:pt>
                <c:pt idx="551">
                  <c:v>0.70999145507798289</c:v>
                </c:pt>
                <c:pt idx="552">
                  <c:v>0.72999572753897723</c:v>
                </c:pt>
                <c:pt idx="553">
                  <c:v>0.72999572753897723</c:v>
                </c:pt>
                <c:pt idx="554">
                  <c:v>0.72999572753897723</c:v>
                </c:pt>
                <c:pt idx="555">
                  <c:v>0.74000549316397723</c:v>
                </c:pt>
                <c:pt idx="556">
                  <c:v>0.74000549316397723</c:v>
                </c:pt>
                <c:pt idx="557">
                  <c:v>0.72999572753897723</c:v>
                </c:pt>
                <c:pt idx="558">
                  <c:v>0.75</c:v>
                </c:pt>
                <c:pt idx="559">
                  <c:v>0.74000549316397723</c:v>
                </c:pt>
                <c:pt idx="560">
                  <c:v>0.75999450683599434</c:v>
                </c:pt>
                <c:pt idx="561">
                  <c:v>0.72999572753897723</c:v>
                </c:pt>
                <c:pt idx="562">
                  <c:v>0.72999572753897723</c:v>
                </c:pt>
                <c:pt idx="563">
                  <c:v>0.72999572753897723</c:v>
                </c:pt>
                <c:pt idx="564">
                  <c:v>0.72999572753897723</c:v>
                </c:pt>
                <c:pt idx="565">
                  <c:v>0.72999572753897723</c:v>
                </c:pt>
                <c:pt idx="566">
                  <c:v>0.72999572753897723</c:v>
                </c:pt>
                <c:pt idx="567">
                  <c:v>0.72000122070298289</c:v>
                </c:pt>
                <c:pt idx="568">
                  <c:v>0.72000122070298289</c:v>
                </c:pt>
                <c:pt idx="569">
                  <c:v>0.70999145507798289</c:v>
                </c:pt>
                <c:pt idx="570">
                  <c:v>0.72000122070298289</c:v>
                </c:pt>
                <c:pt idx="571">
                  <c:v>0.72000122070298289</c:v>
                </c:pt>
                <c:pt idx="572">
                  <c:v>0.70999145507798289</c:v>
                </c:pt>
                <c:pt idx="573">
                  <c:v>0.69999694824198855</c:v>
                </c:pt>
                <c:pt idx="574">
                  <c:v>0.69999694824198855</c:v>
                </c:pt>
                <c:pt idx="575">
                  <c:v>0.69999694824198855</c:v>
                </c:pt>
                <c:pt idx="576">
                  <c:v>0.69999694824198855</c:v>
                </c:pt>
                <c:pt idx="577">
                  <c:v>0.69999694824198855</c:v>
                </c:pt>
                <c:pt idx="578">
                  <c:v>0.6900024414059942</c:v>
                </c:pt>
                <c:pt idx="579">
                  <c:v>0.69999694824198855</c:v>
                </c:pt>
                <c:pt idx="580">
                  <c:v>0.6799926757809942</c:v>
                </c:pt>
                <c:pt idx="581">
                  <c:v>0.66999816894499986</c:v>
                </c:pt>
                <c:pt idx="582">
                  <c:v>0.6900024414059942</c:v>
                </c:pt>
                <c:pt idx="583">
                  <c:v>0.6799926757809942</c:v>
                </c:pt>
                <c:pt idx="584">
                  <c:v>0.66999816894499986</c:v>
                </c:pt>
                <c:pt idx="585">
                  <c:v>0.66000366211000028</c:v>
                </c:pt>
                <c:pt idx="586">
                  <c:v>0.64999389648500028</c:v>
                </c:pt>
                <c:pt idx="587">
                  <c:v>0.66000366211000028</c:v>
                </c:pt>
                <c:pt idx="588">
                  <c:v>0.66999816894499986</c:v>
                </c:pt>
                <c:pt idx="589">
                  <c:v>0.63999938964897751</c:v>
                </c:pt>
                <c:pt idx="590">
                  <c:v>0.64999389648500028</c:v>
                </c:pt>
                <c:pt idx="591">
                  <c:v>0.64999389648500028</c:v>
                </c:pt>
                <c:pt idx="592">
                  <c:v>0.64999389648500028</c:v>
                </c:pt>
                <c:pt idx="593">
                  <c:v>0.63000488281298317</c:v>
                </c:pt>
                <c:pt idx="594">
                  <c:v>0.63000488281298317</c:v>
                </c:pt>
                <c:pt idx="595">
                  <c:v>0.63000488281298317</c:v>
                </c:pt>
                <c:pt idx="596">
                  <c:v>0.63000488281298317</c:v>
                </c:pt>
                <c:pt idx="597">
                  <c:v>0.63000488281298317</c:v>
                </c:pt>
                <c:pt idx="598">
                  <c:v>0.61999511718798317</c:v>
                </c:pt>
                <c:pt idx="599">
                  <c:v>0.63000488281298317</c:v>
                </c:pt>
                <c:pt idx="600">
                  <c:v>0.63000488281298317</c:v>
                </c:pt>
                <c:pt idx="601">
                  <c:v>0.61999511718798317</c:v>
                </c:pt>
                <c:pt idx="602">
                  <c:v>0.61000061035198883</c:v>
                </c:pt>
                <c:pt idx="603">
                  <c:v>0.63000488281298317</c:v>
                </c:pt>
                <c:pt idx="604">
                  <c:v>0.61000061035198883</c:v>
                </c:pt>
                <c:pt idx="605">
                  <c:v>0.61000061035198883</c:v>
                </c:pt>
                <c:pt idx="606">
                  <c:v>0.58999633789099448</c:v>
                </c:pt>
                <c:pt idx="607">
                  <c:v>0.60000610351599448</c:v>
                </c:pt>
                <c:pt idx="608">
                  <c:v>0.58000183105500014</c:v>
                </c:pt>
                <c:pt idx="609">
                  <c:v>0.58999633789099448</c:v>
                </c:pt>
                <c:pt idx="610">
                  <c:v>0.60000610351599448</c:v>
                </c:pt>
                <c:pt idx="611">
                  <c:v>0.58000183105500014</c:v>
                </c:pt>
                <c:pt idx="612">
                  <c:v>0.58000183105500014</c:v>
                </c:pt>
                <c:pt idx="613">
                  <c:v>0.56999206543000014</c:v>
                </c:pt>
                <c:pt idx="614">
                  <c:v>0.58000183105500014</c:v>
                </c:pt>
                <c:pt idx="615">
                  <c:v>0.58999633789099448</c:v>
                </c:pt>
                <c:pt idx="616">
                  <c:v>0.58000183105500014</c:v>
                </c:pt>
                <c:pt idx="617">
                  <c:v>0.58000183105500014</c:v>
                </c:pt>
                <c:pt idx="618">
                  <c:v>0.56999206543000014</c:v>
                </c:pt>
                <c:pt idx="619">
                  <c:v>0.56999206543000014</c:v>
                </c:pt>
                <c:pt idx="620">
                  <c:v>0.56999206543000014</c:v>
                </c:pt>
                <c:pt idx="621">
                  <c:v>0.55999755859397737</c:v>
                </c:pt>
                <c:pt idx="622">
                  <c:v>0.55999755859397737</c:v>
                </c:pt>
                <c:pt idx="623">
                  <c:v>0.55999755859397737</c:v>
                </c:pt>
                <c:pt idx="624">
                  <c:v>0.55000305175798303</c:v>
                </c:pt>
                <c:pt idx="625">
                  <c:v>0.55999755859397737</c:v>
                </c:pt>
                <c:pt idx="626">
                  <c:v>0.55000305175798303</c:v>
                </c:pt>
                <c:pt idx="627">
                  <c:v>0.52999877929698869</c:v>
                </c:pt>
                <c:pt idx="628">
                  <c:v>0.53999328613298303</c:v>
                </c:pt>
                <c:pt idx="629">
                  <c:v>0.52999877929698869</c:v>
                </c:pt>
                <c:pt idx="630">
                  <c:v>0.53999328613298303</c:v>
                </c:pt>
                <c:pt idx="631">
                  <c:v>0.52999877929698869</c:v>
                </c:pt>
                <c:pt idx="632">
                  <c:v>0.52000427246099434</c:v>
                </c:pt>
                <c:pt idx="633">
                  <c:v>0.52999877929698869</c:v>
                </c:pt>
                <c:pt idx="634">
                  <c:v>0.52000427246099434</c:v>
                </c:pt>
                <c:pt idx="635">
                  <c:v>0.52000427246099434</c:v>
                </c:pt>
                <c:pt idx="636">
                  <c:v>0.52000427246099434</c:v>
                </c:pt>
                <c:pt idx="637">
                  <c:v>0.50999450683599434</c:v>
                </c:pt>
                <c:pt idx="638">
                  <c:v>0.50999450683599434</c:v>
                </c:pt>
                <c:pt idx="639">
                  <c:v>0.50999450683599434</c:v>
                </c:pt>
                <c:pt idx="640">
                  <c:v>0.5</c:v>
                </c:pt>
                <c:pt idx="641">
                  <c:v>0.5</c:v>
                </c:pt>
                <c:pt idx="642">
                  <c:v>0.50999450683599434</c:v>
                </c:pt>
                <c:pt idx="643">
                  <c:v>0.50999450683599434</c:v>
                </c:pt>
                <c:pt idx="644">
                  <c:v>0.5</c:v>
                </c:pt>
                <c:pt idx="645">
                  <c:v>0.49000549316397723</c:v>
                </c:pt>
                <c:pt idx="646">
                  <c:v>0.47999572753897723</c:v>
                </c:pt>
                <c:pt idx="647">
                  <c:v>0.47999572753897723</c:v>
                </c:pt>
                <c:pt idx="648">
                  <c:v>0.49000549316397723</c:v>
                </c:pt>
                <c:pt idx="649">
                  <c:v>0.49000549316397723</c:v>
                </c:pt>
                <c:pt idx="650">
                  <c:v>0.49000549316397723</c:v>
                </c:pt>
                <c:pt idx="651">
                  <c:v>0.45999145507798289</c:v>
                </c:pt>
                <c:pt idx="652">
                  <c:v>0.47999572753897723</c:v>
                </c:pt>
                <c:pt idx="653">
                  <c:v>0.47000122070298289</c:v>
                </c:pt>
                <c:pt idx="654">
                  <c:v>0.44999694824198855</c:v>
                </c:pt>
                <c:pt idx="655">
                  <c:v>0.44999694824198855</c:v>
                </c:pt>
                <c:pt idx="656">
                  <c:v>0.4400024414059942</c:v>
                </c:pt>
                <c:pt idx="657">
                  <c:v>0.4299926757809942</c:v>
                </c:pt>
                <c:pt idx="658">
                  <c:v>0.4299926757809942</c:v>
                </c:pt>
                <c:pt idx="659">
                  <c:v>0.4400024414059942</c:v>
                </c:pt>
                <c:pt idx="660">
                  <c:v>0.4400024414059942</c:v>
                </c:pt>
                <c:pt idx="661">
                  <c:v>0.4299926757809942</c:v>
                </c:pt>
                <c:pt idx="662">
                  <c:v>0.4400024414059942</c:v>
                </c:pt>
                <c:pt idx="663">
                  <c:v>0.4400024414059942</c:v>
                </c:pt>
                <c:pt idx="664">
                  <c:v>0.4299926757809942</c:v>
                </c:pt>
                <c:pt idx="665">
                  <c:v>0.4400024414059942</c:v>
                </c:pt>
                <c:pt idx="666">
                  <c:v>0.41999816894499986</c:v>
                </c:pt>
                <c:pt idx="667">
                  <c:v>0.41999816894499986</c:v>
                </c:pt>
                <c:pt idx="668">
                  <c:v>0.41999816894499986</c:v>
                </c:pt>
                <c:pt idx="669">
                  <c:v>0.4299926757809942</c:v>
                </c:pt>
                <c:pt idx="670">
                  <c:v>0.4400024414059942</c:v>
                </c:pt>
                <c:pt idx="671">
                  <c:v>0.4400024414059942</c:v>
                </c:pt>
                <c:pt idx="672">
                  <c:v>0.4400024414059942</c:v>
                </c:pt>
                <c:pt idx="673">
                  <c:v>0.4400024414059942</c:v>
                </c:pt>
                <c:pt idx="674">
                  <c:v>0.4299926757809942</c:v>
                </c:pt>
                <c:pt idx="675">
                  <c:v>0.41999816894499986</c:v>
                </c:pt>
                <c:pt idx="676">
                  <c:v>0.41999816894499986</c:v>
                </c:pt>
                <c:pt idx="677">
                  <c:v>0.41999816894499986</c:v>
                </c:pt>
                <c:pt idx="678">
                  <c:v>0.41999816894499986</c:v>
                </c:pt>
                <c:pt idx="679">
                  <c:v>0.39999389648500028</c:v>
                </c:pt>
                <c:pt idx="680">
                  <c:v>0.41000366211000028</c:v>
                </c:pt>
                <c:pt idx="681">
                  <c:v>0.41000366211000028</c:v>
                </c:pt>
                <c:pt idx="682">
                  <c:v>0.41999816894499986</c:v>
                </c:pt>
                <c:pt idx="683">
                  <c:v>0.41999816894499986</c:v>
                </c:pt>
                <c:pt idx="684">
                  <c:v>0.41999816894499986</c:v>
                </c:pt>
                <c:pt idx="685">
                  <c:v>0.41000366211000028</c:v>
                </c:pt>
                <c:pt idx="686">
                  <c:v>0.39999389648500028</c:v>
                </c:pt>
                <c:pt idx="687">
                  <c:v>0.4299926757809942</c:v>
                </c:pt>
                <c:pt idx="688">
                  <c:v>0.4400024414059942</c:v>
                </c:pt>
                <c:pt idx="689">
                  <c:v>0.41999816894499986</c:v>
                </c:pt>
                <c:pt idx="690">
                  <c:v>0.41000366211000028</c:v>
                </c:pt>
                <c:pt idx="691">
                  <c:v>0.41000366211000028</c:v>
                </c:pt>
                <c:pt idx="692">
                  <c:v>0.41999816894499986</c:v>
                </c:pt>
                <c:pt idx="693">
                  <c:v>0.41999816894499986</c:v>
                </c:pt>
                <c:pt idx="694">
                  <c:v>0.41000366211000028</c:v>
                </c:pt>
                <c:pt idx="695">
                  <c:v>0.41000366211000028</c:v>
                </c:pt>
                <c:pt idx="696">
                  <c:v>0.41999816894499986</c:v>
                </c:pt>
                <c:pt idx="697">
                  <c:v>0.41999816894499986</c:v>
                </c:pt>
                <c:pt idx="698">
                  <c:v>0.41999816894499986</c:v>
                </c:pt>
                <c:pt idx="699">
                  <c:v>0.41999816894499986</c:v>
                </c:pt>
                <c:pt idx="700">
                  <c:v>0.41999816894499986</c:v>
                </c:pt>
                <c:pt idx="701">
                  <c:v>0.41000366211000028</c:v>
                </c:pt>
                <c:pt idx="702">
                  <c:v>0.41999816894499986</c:v>
                </c:pt>
                <c:pt idx="703">
                  <c:v>0.41000366211000028</c:v>
                </c:pt>
                <c:pt idx="704">
                  <c:v>0.39999389648500028</c:v>
                </c:pt>
                <c:pt idx="705">
                  <c:v>0.41000366211000028</c:v>
                </c:pt>
                <c:pt idx="706">
                  <c:v>0.39999389648500028</c:v>
                </c:pt>
                <c:pt idx="707">
                  <c:v>0.39999389648500028</c:v>
                </c:pt>
                <c:pt idx="708">
                  <c:v>0.38000488281298317</c:v>
                </c:pt>
                <c:pt idx="709">
                  <c:v>0.38000488281298317</c:v>
                </c:pt>
                <c:pt idx="710">
                  <c:v>0.38000488281298317</c:v>
                </c:pt>
                <c:pt idx="711">
                  <c:v>0.38999938964897751</c:v>
                </c:pt>
                <c:pt idx="712">
                  <c:v>0.38000488281298317</c:v>
                </c:pt>
                <c:pt idx="713">
                  <c:v>0.38000488281298317</c:v>
                </c:pt>
                <c:pt idx="714">
                  <c:v>0.36999511718798317</c:v>
                </c:pt>
                <c:pt idx="715">
                  <c:v>0.38000488281298317</c:v>
                </c:pt>
                <c:pt idx="716">
                  <c:v>0.38999938964897751</c:v>
                </c:pt>
                <c:pt idx="717">
                  <c:v>0.38000488281298317</c:v>
                </c:pt>
                <c:pt idx="718">
                  <c:v>0.38000488281298317</c:v>
                </c:pt>
                <c:pt idx="719">
                  <c:v>0.36999511718798317</c:v>
                </c:pt>
                <c:pt idx="720">
                  <c:v>0.36999511718798317</c:v>
                </c:pt>
                <c:pt idx="721">
                  <c:v>0.36999511718798317</c:v>
                </c:pt>
                <c:pt idx="722">
                  <c:v>0.36999511718798317</c:v>
                </c:pt>
                <c:pt idx="723">
                  <c:v>0.36999511718798317</c:v>
                </c:pt>
                <c:pt idx="724">
                  <c:v>0.36000061035198883</c:v>
                </c:pt>
                <c:pt idx="725">
                  <c:v>0.36000061035198883</c:v>
                </c:pt>
                <c:pt idx="726">
                  <c:v>0.36000061035198883</c:v>
                </c:pt>
                <c:pt idx="727">
                  <c:v>0.35000610351599448</c:v>
                </c:pt>
                <c:pt idx="728">
                  <c:v>0.33999633789099448</c:v>
                </c:pt>
                <c:pt idx="729">
                  <c:v>0.36000061035198883</c:v>
                </c:pt>
                <c:pt idx="730">
                  <c:v>0.33999633789099448</c:v>
                </c:pt>
                <c:pt idx="731">
                  <c:v>0.35000610351599448</c:v>
                </c:pt>
                <c:pt idx="732">
                  <c:v>0.35000610351599448</c:v>
                </c:pt>
                <c:pt idx="733">
                  <c:v>0.35000610351599448</c:v>
                </c:pt>
                <c:pt idx="734">
                  <c:v>0.35000610351599448</c:v>
                </c:pt>
                <c:pt idx="735">
                  <c:v>0.35000610351599448</c:v>
                </c:pt>
                <c:pt idx="736">
                  <c:v>0.33999633789099448</c:v>
                </c:pt>
                <c:pt idx="737">
                  <c:v>0.35000610351599448</c:v>
                </c:pt>
                <c:pt idx="738">
                  <c:v>0.33000183105500014</c:v>
                </c:pt>
                <c:pt idx="739">
                  <c:v>0.33000183105500014</c:v>
                </c:pt>
                <c:pt idx="740">
                  <c:v>0.31999206543000014</c:v>
                </c:pt>
                <c:pt idx="741">
                  <c:v>0.35000610351599448</c:v>
                </c:pt>
                <c:pt idx="742">
                  <c:v>0.33999633789099448</c:v>
                </c:pt>
                <c:pt idx="743">
                  <c:v>0.35000610351599448</c:v>
                </c:pt>
                <c:pt idx="744">
                  <c:v>0.33999633789099448</c:v>
                </c:pt>
                <c:pt idx="745">
                  <c:v>0.33000183105500014</c:v>
                </c:pt>
                <c:pt idx="746">
                  <c:v>0.33000183105500014</c:v>
                </c:pt>
                <c:pt idx="747">
                  <c:v>0.33000183105500014</c:v>
                </c:pt>
                <c:pt idx="748">
                  <c:v>0.35000610351599448</c:v>
                </c:pt>
                <c:pt idx="749">
                  <c:v>0.35000610351599448</c:v>
                </c:pt>
                <c:pt idx="750">
                  <c:v>0.33999633789099448</c:v>
                </c:pt>
                <c:pt idx="751">
                  <c:v>0.33999633789099448</c:v>
                </c:pt>
                <c:pt idx="752">
                  <c:v>0.35000610351599448</c:v>
                </c:pt>
                <c:pt idx="753">
                  <c:v>0.35000610351599448</c:v>
                </c:pt>
                <c:pt idx="754">
                  <c:v>0.36999511718798317</c:v>
                </c:pt>
                <c:pt idx="755">
                  <c:v>0.41000366211000028</c:v>
                </c:pt>
                <c:pt idx="756">
                  <c:v>0.44999694824198855</c:v>
                </c:pt>
                <c:pt idx="757">
                  <c:v>0.45999145507798289</c:v>
                </c:pt>
                <c:pt idx="758">
                  <c:v>0.44999694824198855</c:v>
                </c:pt>
                <c:pt idx="759">
                  <c:v>0.4400024414059942</c:v>
                </c:pt>
                <c:pt idx="760">
                  <c:v>0.41999816894499986</c:v>
                </c:pt>
                <c:pt idx="761">
                  <c:v>0.41000366211000028</c:v>
                </c:pt>
                <c:pt idx="762">
                  <c:v>0.41999816894499986</c:v>
                </c:pt>
                <c:pt idx="763">
                  <c:v>0.4299926757809942</c:v>
                </c:pt>
                <c:pt idx="764">
                  <c:v>0.41999816894499986</c:v>
                </c:pt>
                <c:pt idx="765">
                  <c:v>0.41999816894499986</c:v>
                </c:pt>
                <c:pt idx="766">
                  <c:v>0.41000366211000028</c:v>
                </c:pt>
                <c:pt idx="767">
                  <c:v>0.41999816894499986</c:v>
                </c:pt>
                <c:pt idx="768">
                  <c:v>0.4299926757809942</c:v>
                </c:pt>
                <c:pt idx="769">
                  <c:v>0.4299926757809942</c:v>
                </c:pt>
                <c:pt idx="770">
                  <c:v>0.4400024414059942</c:v>
                </c:pt>
                <c:pt idx="771">
                  <c:v>0.4400024414059942</c:v>
                </c:pt>
                <c:pt idx="772">
                  <c:v>0.4299926757809942</c:v>
                </c:pt>
                <c:pt idx="773">
                  <c:v>0.4400024414059942</c:v>
                </c:pt>
                <c:pt idx="774">
                  <c:v>0.4299926757809942</c:v>
                </c:pt>
                <c:pt idx="775">
                  <c:v>0.4400024414059942</c:v>
                </c:pt>
                <c:pt idx="776">
                  <c:v>0.4299926757809942</c:v>
                </c:pt>
                <c:pt idx="777">
                  <c:v>0.4400024414059942</c:v>
                </c:pt>
                <c:pt idx="778">
                  <c:v>0.44999694824198855</c:v>
                </c:pt>
                <c:pt idx="779">
                  <c:v>0.44999694824198855</c:v>
                </c:pt>
                <c:pt idx="780">
                  <c:v>0.4400024414059942</c:v>
                </c:pt>
                <c:pt idx="781">
                  <c:v>0.44999694824198855</c:v>
                </c:pt>
                <c:pt idx="782">
                  <c:v>0.45999145507798289</c:v>
                </c:pt>
                <c:pt idx="783">
                  <c:v>0.4400024414059942</c:v>
                </c:pt>
                <c:pt idx="784">
                  <c:v>0.45999145507798289</c:v>
                </c:pt>
                <c:pt idx="785">
                  <c:v>0.45999145507798289</c:v>
                </c:pt>
                <c:pt idx="786">
                  <c:v>0.45999145507798289</c:v>
                </c:pt>
                <c:pt idx="787">
                  <c:v>0.45999145507798289</c:v>
                </c:pt>
                <c:pt idx="788">
                  <c:v>0.47999572753897723</c:v>
                </c:pt>
                <c:pt idx="789">
                  <c:v>0.45999145507798289</c:v>
                </c:pt>
                <c:pt idx="790">
                  <c:v>0.47999572753897723</c:v>
                </c:pt>
                <c:pt idx="791">
                  <c:v>0.49000549316397723</c:v>
                </c:pt>
                <c:pt idx="792">
                  <c:v>0.47000122070298289</c:v>
                </c:pt>
                <c:pt idx="793">
                  <c:v>0.47999572753897723</c:v>
                </c:pt>
                <c:pt idx="794">
                  <c:v>0.47000122070298289</c:v>
                </c:pt>
                <c:pt idx="795">
                  <c:v>0.49000549316397723</c:v>
                </c:pt>
                <c:pt idx="796">
                  <c:v>0.47999572753897723</c:v>
                </c:pt>
                <c:pt idx="797">
                  <c:v>0.47999572753897723</c:v>
                </c:pt>
                <c:pt idx="798">
                  <c:v>0.47999572753897723</c:v>
                </c:pt>
                <c:pt idx="799">
                  <c:v>0.47999572753897723</c:v>
                </c:pt>
                <c:pt idx="800">
                  <c:v>0.47999572753897723</c:v>
                </c:pt>
                <c:pt idx="801">
                  <c:v>0.45999145507798289</c:v>
                </c:pt>
                <c:pt idx="802">
                  <c:v>0.49000549316397723</c:v>
                </c:pt>
                <c:pt idx="803">
                  <c:v>0.47000122070298289</c:v>
                </c:pt>
                <c:pt idx="804">
                  <c:v>0.47999572753897723</c:v>
                </c:pt>
                <c:pt idx="805">
                  <c:v>0.47999572753897723</c:v>
                </c:pt>
                <c:pt idx="806">
                  <c:v>0.47000122070298289</c:v>
                </c:pt>
                <c:pt idx="807">
                  <c:v>0.45999145507798289</c:v>
                </c:pt>
                <c:pt idx="808">
                  <c:v>0.47000122070298289</c:v>
                </c:pt>
                <c:pt idx="809">
                  <c:v>0.45999145507798289</c:v>
                </c:pt>
                <c:pt idx="810">
                  <c:v>0.44999694824198855</c:v>
                </c:pt>
                <c:pt idx="811">
                  <c:v>0.45999145507798289</c:v>
                </c:pt>
                <c:pt idx="812">
                  <c:v>0.44999694824198855</c:v>
                </c:pt>
                <c:pt idx="813">
                  <c:v>0.45999145507798289</c:v>
                </c:pt>
                <c:pt idx="814">
                  <c:v>0.44999694824198855</c:v>
                </c:pt>
                <c:pt idx="815">
                  <c:v>0.4400024414059942</c:v>
                </c:pt>
                <c:pt idx="816">
                  <c:v>0.45999145507798289</c:v>
                </c:pt>
                <c:pt idx="817">
                  <c:v>0.47000122070298289</c:v>
                </c:pt>
                <c:pt idx="818">
                  <c:v>0.45999145507798289</c:v>
                </c:pt>
                <c:pt idx="819">
                  <c:v>0.47000122070298289</c:v>
                </c:pt>
                <c:pt idx="820">
                  <c:v>0.47000122070298289</c:v>
                </c:pt>
                <c:pt idx="821">
                  <c:v>0.47000122070298289</c:v>
                </c:pt>
                <c:pt idx="822">
                  <c:v>0.47000122070298289</c:v>
                </c:pt>
                <c:pt idx="823">
                  <c:v>0.47000122070298289</c:v>
                </c:pt>
                <c:pt idx="824">
                  <c:v>0.47000122070298289</c:v>
                </c:pt>
                <c:pt idx="825">
                  <c:v>0.44999694824198855</c:v>
                </c:pt>
                <c:pt idx="826">
                  <c:v>0.44999694824198855</c:v>
                </c:pt>
                <c:pt idx="827">
                  <c:v>0.45999145507798289</c:v>
                </c:pt>
                <c:pt idx="828">
                  <c:v>0.45999145507798289</c:v>
                </c:pt>
                <c:pt idx="829">
                  <c:v>0.45999145507798289</c:v>
                </c:pt>
                <c:pt idx="830">
                  <c:v>0.47000122070298289</c:v>
                </c:pt>
                <c:pt idx="831">
                  <c:v>0.47000122070298289</c:v>
                </c:pt>
                <c:pt idx="832">
                  <c:v>0.45999145507798289</c:v>
                </c:pt>
                <c:pt idx="833">
                  <c:v>0.45999145507798289</c:v>
                </c:pt>
                <c:pt idx="834">
                  <c:v>0.44999694824198855</c:v>
                </c:pt>
                <c:pt idx="835">
                  <c:v>0.45999145507798289</c:v>
                </c:pt>
                <c:pt idx="836">
                  <c:v>0.44999694824198855</c:v>
                </c:pt>
                <c:pt idx="837">
                  <c:v>0.44999694824198855</c:v>
                </c:pt>
                <c:pt idx="838">
                  <c:v>0.45999145507798289</c:v>
                </c:pt>
                <c:pt idx="839">
                  <c:v>0.45999145507798289</c:v>
                </c:pt>
                <c:pt idx="840">
                  <c:v>0.45999145507798289</c:v>
                </c:pt>
                <c:pt idx="841">
                  <c:v>0.45999145507798289</c:v>
                </c:pt>
                <c:pt idx="842">
                  <c:v>0.45999145507798289</c:v>
                </c:pt>
                <c:pt idx="843">
                  <c:v>0.44999694824198855</c:v>
                </c:pt>
                <c:pt idx="844">
                  <c:v>0.44999694824198855</c:v>
                </c:pt>
                <c:pt idx="845">
                  <c:v>0.4400024414059942</c:v>
                </c:pt>
                <c:pt idx="846">
                  <c:v>0.4299926757809942</c:v>
                </c:pt>
                <c:pt idx="847">
                  <c:v>0.44999694824198855</c:v>
                </c:pt>
                <c:pt idx="848">
                  <c:v>0.4299926757809942</c:v>
                </c:pt>
                <c:pt idx="849">
                  <c:v>0.41999816894499986</c:v>
                </c:pt>
                <c:pt idx="850">
                  <c:v>0.41000366211000028</c:v>
                </c:pt>
                <c:pt idx="851">
                  <c:v>0.4299926757809942</c:v>
                </c:pt>
                <c:pt idx="852">
                  <c:v>0.4299926757809942</c:v>
                </c:pt>
                <c:pt idx="853">
                  <c:v>0.41999816894499986</c:v>
                </c:pt>
                <c:pt idx="854">
                  <c:v>0.41999816894499986</c:v>
                </c:pt>
                <c:pt idx="855">
                  <c:v>0.4299926757809942</c:v>
                </c:pt>
                <c:pt idx="856">
                  <c:v>0.41999816894499986</c:v>
                </c:pt>
                <c:pt idx="857">
                  <c:v>0.41000366211000028</c:v>
                </c:pt>
                <c:pt idx="858">
                  <c:v>0.39999389648500028</c:v>
                </c:pt>
                <c:pt idx="859">
                  <c:v>0.4400024414059942</c:v>
                </c:pt>
                <c:pt idx="860">
                  <c:v>0.4299926757809942</c:v>
                </c:pt>
                <c:pt idx="861">
                  <c:v>0.4400024414059942</c:v>
                </c:pt>
                <c:pt idx="862">
                  <c:v>0.41999816894499986</c:v>
                </c:pt>
                <c:pt idx="863">
                  <c:v>0.41000366211000028</c:v>
                </c:pt>
                <c:pt idx="864">
                  <c:v>0.41999816894499986</c:v>
                </c:pt>
                <c:pt idx="865">
                  <c:v>0.41999816894499986</c:v>
                </c:pt>
                <c:pt idx="866">
                  <c:v>0.39999389648500028</c:v>
                </c:pt>
                <c:pt idx="867">
                  <c:v>0.4299926757809942</c:v>
                </c:pt>
                <c:pt idx="868">
                  <c:v>0.41999816894499986</c:v>
                </c:pt>
                <c:pt idx="869">
                  <c:v>0.4299926757809942</c:v>
                </c:pt>
                <c:pt idx="870">
                  <c:v>0.45999145507798289</c:v>
                </c:pt>
                <c:pt idx="871">
                  <c:v>0.47000122070298289</c:v>
                </c:pt>
                <c:pt idx="872">
                  <c:v>0.47999572753897723</c:v>
                </c:pt>
                <c:pt idx="873">
                  <c:v>0.47000122070298289</c:v>
                </c:pt>
                <c:pt idx="874">
                  <c:v>0.47000122070298289</c:v>
                </c:pt>
                <c:pt idx="875">
                  <c:v>0.45999145507798289</c:v>
                </c:pt>
                <c:pt idx="876">
                  <c:v>0.47999572753897723</c:v>
                </c:pt>
                <c:pt idx="877">
                  <c:v>0.47999572753897723</c:v>
                </c:pt>
                <c:pt idx="878">
                  <c:v>0.49000549316397723</c:v>
                </c:pt>
                <c:pt idx="879">
                  <c:v>0.47000122070298289</c:v>
                </c:pt>
                <c:pt idx="880">
                  <c:v>0.47000122070298289</c:v>
                </c:pt>
                <c:pt idx="881">
                  <c:v>0.47999572753897723</c:v>
                </c:pt>
                <c:pt idx="882">
                  <c:v>0.47999572753897723</c:v>
                </c:pt>
                <c:pt idx="883">
                  <c:v>0.47999572753897723</c:v>
                </c:pt>
                <c:pt idx="884">
                  <c:v>0.47000122070298289</c:v>
                </c:pt>
                <c:pt idx="885">
                  <c:v>0.49000549316397723</c:v>
                </c:pt>
                <c:pt idx="886">
                  <c:v>0.49000549316397723</c:v>
                </c:pt>
                <c:pt idx="887">
                  <c:v>0.47999572753897723</c:v>
                </c:pt>
                <c:pt idx="888">
                  <c:v>0.47999572753897723</c:v>
                </c:pt>
                <c:pt idx="889">
                  <c:v>0.49000549316397723</c:v>
                </c:pt>
                <c:pt idx="890">
                  <c:v>0.50999450683599434</c:v>
                </c:pt>
                <c:pt idx="891">
                  <c:v>0.52000427246099434</c:v>
                </c:pt>
                <c:pt idx="892">
                  <c:v>0.50999450683599434</c:v>
                </c:pt>
                <c:pt idx="893">
                  <c:v>0.52000427246099434</c:v>
                </c:pt>
                <c:pt idx="894">
                  <c:v>0.52000427246099434</c:v>
                </c:pt>
                <c:pt idx="895">
                  <c:v>0.5</c:v>
                </c:pt>
                <c:pt idx="896">
                  <c:v>0.50999450683599434</c:v>
                </c:pt>
                <c:pt idx="897">
                  <c:v>0.49000549316397723</c:v>
                </c:pt>
                <c:pt idx="898">
                  <c:v>0.49000549316397723</c:v>
                </c:pt>
                <c:pt idx="899">
                  <c:v>0.49000549316397723</c:v>
                </c:pt>
                <c:pt idx="900">
                  <c:v>0.47999572753897723</c:v>
                </c:pt>
                <c:pt idx="901">
                  <c:v>0.5</c:v>
                </c:pt>
                <c:pt idx="902">
                  <c:v>0.49000549316397723</c:v>
                </c:pt>
                <c:pt idx="903">
                  <c:v>0.49000549316397723</c:v>
                </c:pt>
                <c:pt idx="904">
                  <c:v>0.49000549316397723</c:v>
                </c:pt>
                <c:pt idx="905">
                  <c:v>0.49000549316397723</c:v>
                </c:pt>
                <c:pt idx="906">
                  <c:v>0.49000549316397723</c:v>
                </c:pt>
                <c:pt idx="907">
                  <c:v>0.49000549316397723</c:v>
                </c:pt>
                <c:pt idx="908">
                  <c:v>0.49000549316397723</c:v>
                </c:pt>
                <c:pt idx="909">
                  <c:v>0.49000549316397723</c:v>
                </c:pt>
                <c:pt idx="910">
                  <c:v>0.49000549316397723</c:v>
                </c:pt>
                <c:pt idx="911">
                  <c:v>0.47999572753897723</c:v>
                </c:pt>
                <c:pt idx="912">
                  <c:v>0.50999450683599434</c:v>
                </c:pt>
                <c:pt idx="913">
                  <c:v>0.50999450683599434</c:v>
                </c:pt>
                <c:pt idx="914">
                  <c:v>0.52000427246099434</c:v>
                </c:pt>
                <c:pt idx="915">
                  <c:v>0.50999450683599434</c:v>
                </c:pt>
                <c:pt idx="916">
                  <c:v>0.50999450683599434</c:v>
                </c:pt>
                <c:pt idx="917">
                  <c:v>0.50999450683599434</c:v>
                </c:pt>
                <c:pt idx="918">
                  <c:v>0.50999450683599434</c:v>
                </c:pt>
                <c:pt idx="919">
                  <c:v>0.52000427246099434</c:v>
                </c:pt>
                <c:pt idx="920">
                  <c:v>0.52000427246099434</c:v>
                </c:pt>
                <c:pt idx="921">
                  <c:v>0.50999450683599434</c:v>
                </c:pt>
                <c:pt idx="922">
                  <c:v>0.50999450683599434</c:v>
                </c:pt>
                <c:pt idx="923">
                  <c:v>0.52000427246099434</c:v>
                </c:pt>
                <c:pt idx="924">
                  <c:v>0.52000427246099434</c:v>
                </c:pt>
                <c:pt idx="925">
                  <c:v>0.52000427246099434</c:v>
                </c:pt>
                <c:pt idx="926">
                  <c:v>0.52999877929698869</c:v>
                </c:pt>
                <c:pt idx="927">
                  <c:v>0.52999877929698869</c:v>
                </c:pt>
                <c:pt idx="928">
                  <c:v>0.52999877929698869</c:v>
                </c:pt>
                <c:pt idx="929">
                  <c:v>0.52999877929698869</c:v>
                </c:pt>
                <c:pt idx="930">
                  <c:v>0.53999328613298303</c:v>
                </c:pt>
                <c:pt idx="931">
                  <c:v>0.52000427246099434</c:v>
                </c:pt>
                <c:pt idx="932">
                  <c:v>0.52999877929698869</c:v>
                </c:pt>
                <c:pt idx="933">
                  <c:v>0.52999877929698869</c:v>
                </c:pt>
                <c:pt idx="934">
                  <c:v>0.52000427246099434</c:v>
                </c:pt>
                <c:pt idx="935">
                  <c:v>0.50999450683599434</c:v>
                </c:pt>
                <c:pt idx="936">
                  <c:v>0.52000427246099434</c:v>
                </c:pt>
                <c:pt idx="937">
                  <c:v>0.50999450683599434</c:v>
                </c:pt>
                <c:pt idx="938">
                  <c:v>0.52000427246099434</c:v>
                </c:pt>
                <c:pt idx="939">
                  <c:v>0.50999450683599434</c:v>
                </c:pt>
                <c:pt idx="940">
                  <c:v>0.50999450683599434</c:v>
                </c:pt>
                <c:pt idx="941">
                  <c:v>0.50999450683599434</c:v>
                </c:pt>
                <c:pt idx="942">
                  <c:v>0.50999450683599434</c:v>
                </c:pt>
                <c:pt idx="943">
                  <c:v>0.5</c:v>
                </c:pt>
                <c:pt idx="944">
                  <c:v>0.5</c:v>
                </c:pt>
                <c:pt idx="945">
                  <c:v>0.49000549316397723</c:v>
                </c:pt>
                <c:pt idx="946">
                  <c:v>0.5</c:v>
                </c:pt>
                <c:pt idx="947">
                  <c:v>0.5</c:v>
                </c:pt>
                <c:pt idx="948">
                  <c:v>0.47999572753897723</c:v>
                </c:pt>
                <c:pt idx="949">
                  <c:v>0.47999572753897723</c:v>
                </c:pt>
                <c:pt idx="950">
                  <c:v>0.47999572753897723</c:v>
                </c:pt>
                <c:pt idx="951">
                  <c:v>0.47999572753897723</c:v>
                </c:pt>
                <c:pt idx="952">
                  <c:v>0.47999572753897723</c:v>
                </c:pt>
                <c:pt idx="953">
                  <c:v>0.47000122070298289</c:v>
                </c:pt>
                <c:pt idx="954">
                  <c:v>0.47999572753897723</c:v>
                </c:pt>
                <c:pt idx="955">
                  <c:v>0.45999145507798289</c:v>
                </c:pt>
                <c:pt idx="956">
                  <c:v>0.44999694824198855</c:v>
                </c:pt>
                <c:pt idx="957">
                  <c:v>0.45999145507798289</c:v>
                </c:pt>
                <c:pt idx="958">
                  <c:v>0.47000122070298289</c:v>
                </c:pt>
                <c:pt idx="959">
                  <c:v>0.45999145507798289</c:v>
                </c:pt>
                <c:pt idx="960">
                  <c:v>0.45999145507798289</c:v>
                </c:pt>
                <c:pt idx="961">
                  <c:v>0.44999694824198855</c:v>
                </c:pt>
                <c:pt idx="962">
                  <c:v>0.44999694824198855</c:v>
                </c:pt>
                <c:pt idx="963">
                  <c:v>0.45999145507798289</c:v>
                </c:pt>
                <c:pt idx="964">
                  <c:v>0.44999694824198855</c:v>
                </c:pt>
                <c:pt idx="965">
                  <c:v>0.4400024414059942</c:v>
                </c:pt>
                <c:pt idx="966">
                  <c:v>0.4299926757809942</c:v>
                </c:pt>
                <c:pt idx="967">
                  <c:v>0.4400024414059942</c:v>
                </c:pt>
                <c:pt idx="968">
                  <c:v>0.4400024414059942</c:v>
                </c:pt>
                <c:pt idx="969">
                  <c:v>0.4299926757809942</c:v>
                </c:pt>
                <c:pt idx="970">
                  <c:v>0.41999816894499986</c:v>
                </c:pt>
                <c:pt idx="971">
                  <c:v>0.41999816894499986</c:v>
                </c:pt>
                <c:pt idx="972">
                  <c:v>0.44999694824198855</c:v>
                </c:pt>
                <c:pt idx="973">
                  <c:v>0.4400024414059942</c:v>
                </c:pt>
                <c:pt idx="974">
                  <c:v>0.4400024414059942</c:v>
                </c:pt>
                <c:pt idx="975">
                  <c:v>0.4299926757809942</c:v>
                </c:pt>
                <c:pt idx="976">
                  <c:v>0.41999816894499986</c:v>
                </c:pt>
                <c:pt idx="977">
                  <c:v>0.41999816894499986</c:v>
                </c:pt>
                <c:pt idx="978">
                  <c:v>0.41999816894499986</c:v>
                </c:pt>
                <c:pt idx="979">
                  <c:v>0.4299926757809942</c:v>
                </c:pt>
                <c:pt idx="980">
                  <c:v>0.41000366211000028</c:v>
                </c:pt>
                <c:pt idx="981">
                  <c:v>0.41000366211000028</c:v>
                </c:pt>
                <c:pt idx="982">
                  <c:v>0.41999816894499986</c:v>
                </c:pt>
                <c:pt idx="983">
                  <c:v>0.41999816894499986</c:v>
                </c:pt>
                <c:pt idx="984">
                  <c:v>0.41000366211000028</c:v>
                </c:pt>
                <c:pt idx="985">
                  <c:v>0.41999816894499986</c:v>
                </c:pt>
                <c:pt idx="986">
                  <c:v>0.41999816894499986</c:v>
                </c:pt>
                <c:pt idx="987">
                  <c:v>0.41999816894499986</c:v>
                </c:pt>
                <c:pt idx="988">
                  <c:v>0.39999389648500028</c:v>
                </c:pt>
                <c:pt idx="989">
                  <c:v>0.39999389648500028</c:v>
                </c:pt>
                <c:pt idx="990">
                  <c:v>0.39999389648500028</c:v>
                </c:pt>
                <c:pt idx="991">
                  <c:v>0.39999389648500028</c:v>
                </c:pt>
                <c:pt idx="992">
                  <c:v>0.39999389648500028</c:v>
                </c:pt>
                <c:pt idx="993">
                  <c:v>0.38999938964897751</c:v>
                </c:pt>
                <c:pt idx="994">
                  <c:v>0.39999389648500028</c:v>
                </c:pt>
                <c:pt idx="995">
                  <c:v>0.38999938964897751</c:v>
                </c:pt>
                <c:pt idx="996">
                  <c:v>0.39999389648500028</c:v>
                </c:pt>
                <c:pt idx="997">
                  <c:v>0.41000366211000028</c:v>
                </c:pt>
                <c:pt idx="998">
                  <c:v>0.38999938964897751</c:v>
                </c:pt>
                <c:pt idx="999">
                  <c:v>0.39999389648500028</c:v>
                </c:pt>
                <c:pt idx="1000">
                  <c:v>0.38000488281298317</c:v>
                </c:pt>
                <c:pt idx="1001">
                  <c:v>0.38999938964897751</c:v>
                </c:pt>
                <c:pt idx="1002">
                  <c:v>0.38000488281298317</c:v>
                </c:pt>
                <c:pt idx="1003">
                  <c:v>0.38000488281298317</c:v>
                </c:pt>
                <c:pt idx="1004">
                  <c:v>0.38000488281298317</c:v>
                </c:pt>
                <c:pt idx="1005">
                  <c:v>0.38999938964897751</c:v>
                </c:pt>
                <c:pt idx="1006">
                  <c:v>0.36999511718798317</c:v>
                </c:pt>
                <c:pt idx="1007">
                  <c:v>0.36999511718798317</c:v>
                </c:pt>
                <c:pt idx="1008">
                  <c:v>0.36999511718798317</c:v>
                </c:pt>
                <c:pt idx="1009">
                  <c:v>0.38000488281298317</c:v>
                </c:pt>
                <c:pt idx="1010">
                  <c:v>0.38000488281298317</c:v>
                </c:pt>
                <c:pt idx="1011">
                  <c:v>0.36999511718798317</c:v>
                </c:pt>
                <c:pt idx="1012">
                  <c:v>0.38000488281298317</c:v>
                </c:pt>
                <c:pt idx="1013">
                  <c:v>0.36999511718798317</c:v>
                </c:pt>
                <c:pt idx="1014">
                  <c:v>0.36999511718798317</c:v>
                </c:pt>
                <c:pt idx="1015">
                  <c:v>0.36999511718798317</c:v>
                </c:pt>
                <c:pt idx="1016">
                  <c:v>0.38000488281298317</c:v>
                </c:pt>
                <c:pt idx="1017">
                  <c:v>0.36000061035198883</c:v>
                </c:pt>
                <c:pt idx="1018">
                  <c:v>0.36999511718798317</c:v>
                </c:pt>
                <c:pt idx="1019">
                  <c:v>0.38000488281298317</c:v>
                </c:pt>
                <c:pt idx="1020">
                  <c:v>0.33999633789099448</c:v>
                </c:pt>
                <c:pt idx="1021">
                  <c:v>0.33999633789099448</c:v>
                </c:pt>
                <c:pt idx="1022">
                  <c:v>0.36000061035198883</c:v>
                </c:pt>
                <c:pt idx="1023">
                  <c:v>0.36999511718798317</c:v>
                </c:pt>
                <c:pt idx="1024">
                  <c:v>0.36999511718798317</c:v>
                </c:pt>
                <c:pt idx="1025">
                  <c:v>0.36999511718798317</c:v>
                </c:pt>
                <c:pt idx="1026">
                  <c:v>0.36999511718798317</c:v>
                </c:pt>
                <c:pt idx="1027">
                  <c:v>0.36000061035198883</c:v>
                </c:pt>
                <c:pt idx="1028">
                  <c:v>0.36000061035198883</c:v>
                </c:pt>
                <c:pt idx="1029">
                  <c:v>0.36999511718798317</c:v>
                </c:pt>
                <c:pt idx="1030">
                  <c:v>0.36999511718798317</c:v>
                </c:pt>
                <c:pt idx="1031">
                  <c:v>0.36000061035198883</c:v>
                </c:pt>
                <c:pt idx="1032">
                  <c:v>0.36000061035198883</c:v>
                </c:pt>
                <c:pt idx="1033">
                  <c:v>0.35000610351599448</c:v>
                </c:pt>
                <c:pt idx="1034">
                  <c:v>0.36000061035198883</c:v>
                </c:pt>
                <c:pt idx="1035">
                  <c:v>0.36000061035198883</c:v>
                </c:pt>
                <c:pt idx="1036">
                  <c:v>0.36000061035198883</c:v>
                </c:pt>
                <c:pt idx="1037">
                  <c:v>0.36000061035198883</c:v>
                </c:pt>
                <c:pt idx="1038">
                  <c:v>0.36000061035198883</c:v>
                </c:pt>
                <c:pt idx="1039">
                  <c:v>0.35000610351599448</c:v>
                </c:pt>
                <c:pt idx="1040">
                  <c:v>0.33999633789099448</c:v>
                </c:pt>
                <c:pt idx="1041">
                  <c:v>0.35000610351599448</c:v>
                </c:pt>
                <c:pt idx="1042">
                  <c:v>0.33999633789099448</c:v>
                </c:pt>
                <c:pt idx="1043">
                  <c:v>0.33999633789099448</c:v>
                </c:pt>
                <c:pt idx="1044">
                  <c:v>0.33000183105500014</c:v>
                </c:pt>
                <c:pt idx="1045">
                  <c:v>0.33000183105500014</c:v>
                </c:pt>
                <c:pt idx="1046">
                  <c:v>0.33000183105500014</c:v>
                </c:pt>
                <c:pt idx="1047">
                  <c:v>0.33000183105500014</c:v>
                </c:pt>
                <c:pt idx="1048">
                  <c:v>0.31999206543000014</c:v>
                </c:pt>
                <c:pt idx="1049">
                  <c:v>0.31999206543000014</c:v>
                </c:pt>
                <c:pt idx="1050">
                  <c:v>0.31999206543000014</c:v>
                </c:pt>
                <c:pt idx="1051">
                  <c:v>0.30999755859397737</c:v>
                </c:pt>
                <c:pt idx="1052">
                  <c:v>0.30999755859397737</c:v>
                </c:pt>
                <c:pt idx="1053">
                  <c:v>0.30999755859397737</c:v>
                </c:pt>
                <c:pt idx="1054">
                  <c:v>0.30999755859397737</c:v>
                </c:pt>
                <c:pt idx="1055">
                  <c:v>0.30999755859397737</c:v>
                </c:pt>
                <c:pt idx="1056">
                  <c:v>0.30000305175798303</c:v>
                </c:pt>
                <c:pt idx="1057">
                  <c:v>0.30000305175798303</c:v>
                </c:pt>
                <c:pt idx="1058">
                  <c:v>0.30000305175798303</c:v>
                </c:pt>
                <c:pt idx="1059">
                  <c:v>0.28999328613298303</c:v>
                </c:pt>
                <c:pt idx="1060">
                  <c:v>0.28999328613298303</c:v>
                </c:pt>
                <c:pt idx="1061">
                  <c:v>0.30000305175798303</c:v>
                </c:pt>
                <c:pt idx="1062">
                  <c:v>0.27999877929698869</c:v>
                </c:pt>
                <c:pt idx="1063">
                  <c:v>0.30000305175798303</c:v>
                </c:pt>
                <c:pt idx="1064">
                  <c:v>0.28999328613298303</c:v>
                </c:pt>
                <c:pt idx="1065">
                  <c:v>0.28999328613298303</c:v>
                </c:pt>
                <c:pt idx="1066">
                  <c:v>0.28999328613298303</c:v>
                </c:pt>
                <c:pt idx="1067">
                  <c:v>0.30999755859397737</c:v>
                </c:pt>
                <c:pt idx="1068">
                  <c:v>0.27999877929698869</c:v>
                </c:pt>
                <c:pt idx="1069">
                  <c:v>0.30000305175798303</c:v>
                </c:pt>
                <c:pt idx="1070">
                  <c:v>0.27999877929698869</c:v>
                </c:pt>
                <c:pt idx="1071">
                  <c:v>0.27999877929698869</c:v>
                </c:pt>
                <c:pt idx="1072">
                  <c:v>0.27999877929698869</c:v>
                </c:pt>
                <c:pt idx="1073">
                  <c:v>0.28999328613298303</c:v>
                </c:pt>
                <c:pt idx="1074">
                  <c:v>0.28999328613298303</c:v>
                </c:pt>
                <c:pt idx="1075">
                  <c:v>0.28999328613298303</c:v>
                </c:pt>
                <c:pt idx="1076">
                  <c:v>0.28999328613298303</c:v>
                </c:pt>
                <c:pt idx="1077">
                  <c:v>0.27999877929698869</c:v>
                </c:pt>
                <c:pt idx="1078">
                  <c:v>0.28999328613298303</c:v>
                </c:pt>
                <c:pt idx="1079">
                  <c:v>0.27999877929698869</c:v>
                </c:pt>
                <c:pt idx="1080">
                  <c:v>0.28999328613298303</c:v>
                </c:pt>
                <c:pt idx="1081">
                  <c:v>0.28999328613298303</c:v>
                </c:pt>
                <c:pt idx="1082">
                  <c:v>0.28999328613298303</c:v>
                </c:pt>
                <c:pt idx="1083">
                  <c:v>0.28999328613298303</c:v>
                </c:pt>
                <c:pt idx="1084">
                  <c:v>0.27000427246099434</c:v>
                </c:pt>
                <c:pt idx="1085">
                  <c:v>0.27999877929698869</c:v>
                </c:pt>
                <c:pt idx="1086">
                  <c:v>0.30999755859397737</c:v>
                </c:pt>
                <c:pt idx="1087">
                  <c:v>0.30999755859397737</c:v>
                </c:pt>
                <c:pt idx="1088">
                  <c:v>0.30000305175798303</c:v>
                </c:pt>
                <c:pt idx="1089">
                  <c:v>0.30000305175798303</c:v>
                </c:pt>
                <c:pt idx="1090">
                  <c:v>0.30000305175798303</c:v>
                </c:pt>
                <c:pt idx="1091">
                  <c:v>0.30000305175798303</c:v>
                </c:pt>
                <c:pt idx="1092">
                  <c:v>0.30000305175798303</c:v>
                </c:pt>
                <c:pt idx="1093">
                  <c:v>0.30000305175798303</c:v>
                </c:pt>
                <c:pt idx="1094">
                  <c:v>0.30999755859397737</c:v>
                </c:pt>
                <c:pt idx="1095">
                  <c:v>0.30999755859397737</c:v>
                </c:pt>
                <c:pt idx="1096">
                  <c:v>0.31999206543000014</c:v>
                </c:pt>
                <c:pt idx="1097">
                  <c:v>0.30999755859397737</c:v>
                </c:pt>
                <c:pt idx="1098">
                  <c:v>0.30999755859397737</c:v>
                </c:pt>
                <c:pt idx="1099">
                  <c:v>0.30000305175798303</c:v>
                </c:pt>
                <c:pt idx="1100">
                  <c:v>0.30000305175798303</c:v>
                </c:pt>
                <c:pt idx="1101">
                  <c:v>0.30000305175798303</c:v>
                </c:pt>
                <c:pt idx="1102">
                  <c:v>0.30000305175798303</c:v>
                </c:pt>
                <c:pt idx="1103">
                  <c:v>0.28999328613298303</c:v>
                </c:pt>
                <c:pt idx="1104">
                  <c:v>0.28999328613298303</c:v>
                </c:pt>
                <c:pt idx="1105">
                  <c:v>0.30000305175798303</c:v>
                </c:pt>
                <c:pt idx="1106">
                  <c:v>0.30000305175798303</c:v>
                </c:pt>
                <c:pt idx="1107">
                  <c:v>0.30000305175798303</c:v>
                </c:pt>
                <c:pt idx="1108">
                  <c:v>0.30999755859397737</c:v>
                </c:pt>
                <c:pt idx="1109">
                  <c:v>0.30000305175798303</c:v>
                </c:pt>
                <c:pt idx="1110">
                  <c:v>0.30999755859397737</c:v>
                </c:pt>
                <c:pt idx="1111">
                  <c:v>0.30999755859397737</c:v>
                </c:pt>
                <c:pt idx="1112">
                  <c:v>0.30999755859397737</c:v>
                </c:pt>
                <c:pt idx="1113">
                  <c:v>0.30999755859397737</c:v>
                </c:pt>
                <c:pt idx="1114">
                  <c:v>0.30999755859397737</c:v>
                </c:pt>
                <c:pt idx="1115">
                  <c:v>0.30000305175798303</c:v>
                </c:pt>
                <c:pt idx="1116">
                  <c:v>0.30999755859397737</c:v>
                </c:pt>
                <c:pt idx="1117">
                  <c:v>0.30000305175798303</c:v>
                </c:pt>
                <c:pt idx="1118">
                  <c:v>0.30000305175798303</c:v>
                </c:pt>
                <c:pt idx="1119">
                  <c:v>0.28999328613298303</c:v>
                </c:pt>
                <c:pt idx="1120">
                  <c:v>0.30000305175798303</c:v>
                </c:pt>
                <c:pt idx="1121">
                  <c:v>0.28999328613298303</c:v>
                </c:pt>
                <c:pt idx="1122">
                  <c:v>0.28999328613298303</c:v>
                </c:pt>
                <c:pt idx="1123">
                  <c:v>0.28999328613298303</c:v>
                </c:pt>
                <c:pt idx="1124">
                  <c:v>0.30000305175798303</c:v>
                </c:pt>
                <c:pt idx="1125">
                  <c:v>0.30000305175798303</c:v>
                </c:pt>
                <c:pt idx="1126">
                  <c:v>0.27999877929698869</c:v>
                </c:pt>
                <c:pt idx="1127">
                  <c:v>0.27999877929698869</c:v>
                </c:pt>
                <c:pt idx="1128">
                  <c:v>0.27999877929698869</c:v>
                </c:pt>
                <c:pt idx="1129">
                  <c:v>0.28999328613298303</c:v>
                </c:pt>
                <c:pt idx="1130">
                  <c:v>0.27999877929698869</c:v>
                </c:pt>
                <c:pt idx="1131">
                  <c:v>0.27999877929698869</c:v>
                </c:pt>
                <c:pt idx="1132">
                  <c:v>0.25999450683599434</c:v>
                </c:pt>
                <c:pt idx="1133">
                  <c:v>0.25999450683599434</c:v>
                </c:pt>
                <c:pt idx="1134">
                  <c:v>0.27000427246099434</c:v>
                </c:pt>
                <c:pt idx="1135">
                  <c:v>0.27999877929698869</c:v>
                </c:pt>
                <c:pt idx="1136">
                  <c:v>0.27999877929698869</c:v>
                </c:pt>
                <c:pt idx="1137">
                  <c:v>0.27999877929698869</c:v>
                </c:pt>
                <c:pt idx="1138">
                  <c:v>0.27000427246099434</c:v>
                </c:pt>
                <c:pt idx="1139">
                  <c:v>0.27999877929698869</c:v>
                </c:pt>
                <c:pt idx="1140">
                  <c:v>0.28999328613298303</c:v>
                </c:pt>
                <c:pt idx="1141">
                  <c:v>0.28999328613298303</c:v>
                </c:pt>
                <c:pt idx="1142">
                  <c:v>0.27999877929698869</c:v>
                </c:pt>
                <c:pt idx="1143">
                  <c:v>0.27999877929698869</c:v>
                </c:pt>
                <c:pt idx="1144">
                  <c:v>0.28999328613298303</c:v>
                </c:pt>
                <c:pt idx="1145">
                  <c:v>0.28999328613298303</c:v>
                </c:pt>
                <c:pt idx="1146">
                  <c:v>0.27000427246099434</c:v>
                </c:pt>
                <c:pt idx="1147">
                  <c:v>0.27000427246099434</c:v>
                </c:pt>
                <c:pt idx="1148">
                  <c:v>0.27000427246099434</c:v>
                </c:pt>
                <c:pt idx="1149">
                  <c:v>0.27999877929698869</c:v>
                </c:pt>
                <c:pt idx="1150">
                  <c:v>0.27999877929698869</c:v>
                </c:pt>
                <c:pt idx="1151">
                  <c:v>0.27000427246099434</c:v>
                </c:pt>
                <c:pt idx="1152">
                  <c:v>0.27000427246099434</c:v>
                </c:pt>
                <c:pt idx="1153">
                  <c:v>0.27000427246099434</c:v>
                </c:pt>
                <c:pt idx="1154">
                  <c:v>0.27000427246099434</c:v>
                </c:pt>
                <c:pt idx="1155">
                  <c:v>0.27000427246099434</c:v>
                </c:pt>
                <c:pt idx="1156">
                  <c:v>0.27999877929698869</c:v>
                </c:pt>
                <c:pt idx="1157">
                  <c:v>0.27999877929698869</c:v>
                </c:pt>
                <c:pt idx="1158">
                  <c:v>0.27000427246099434</c:v>
                </c:pt>
                <c:pt idx="1159">
                  <c:v>0.27000427246099434</c:v>
                </c:pt>
                <c:pt idx="1160">
                  <c:v>0.27000427246099434</c:v>
                </c:pt>
                <c:pt idx="1161">
                  <c:v>0.27000427246099434</c:v>
                </c:pt>
                <c:pt idx="1162">
                  <c:v>0.25999450683599434</c:v>
                </c:pt>
                <c:pt idx="1163">
                  <c:v>0.27000427246099434</c:v>
                </c:pt>
                <c:pt idx="1164">
                  <c:v>0.27000427246099434</c:v>
                </c:pt>
                <c:pt idx="1165">
                  <c:v>0.27000427246099434</c:v>
                </c:pt>
                <c:pt idx="1166">
                  <c:v>0.27000427246099434</c:v>
                </c:pt>
                <c:pt idx="1167">
                  <c:v>0.27000427246099434</c:v>
                </c:pt>
                <c:pt idx="1168">
                  <c:v>0.27000427246099434</c:v>
                </c:pt>
                <c:pt idx="1169">
                  <c:v>0.27999877929698869</c:v>
                </c:pt>
                <c:pt idx="1170">
                  <c:v>0.27999877929698869</c:v>
                </c:pt>
                <c:pt idx="1171">
                  <c:v>0.27999877929698869</c:v>
                </c:pt>
                <c:pt idx="1172">
                  <c:v>0.27999877929698869</c:v>
                </c:pt>
                <c:pt idx="1173">
                  <c:v>0.27999877929698869</c:v>
                </c:pt>
                <c:pt idx="1174">
                  <c:v>0.27000427246099434</c:v>
                </c:pt>
                <c:pt idx="1175">
                  <c:v>0.27999877929698869</c:v>
                </c:pt>
                <c:pt idx="1176">
                  <c:v>0.27999877929698869</c:v>
                </c:pt>
                <c:pt idx="1177">
                  <c:v>0.27999877929698869</c:v>
                </c:pt>
                <c:pt idx="1178">
                  <c:v>0.28999328613298303</c:v>
                </c:pt>
                <c:pt idx="1179">
                  <c:v>0.27999877929698869</c:v>
                </c:pt>
                <c:pt idx="1180">
                  <c:v>0.27999877929698869</c:v>
                </c:pt>
                <c:pt idx="1181">
                  <c:v>0.28999328613298303</c:v>
                </c:pt>
                <c:pt idx="1182">
                  <c:v>0.27000427246099434</c:v>
                </c:pt>
                <c:pt idx="1183">
                  <c:v>0.27999877929698869</c:v>
                </c:pt>
                <c:pt idx="1184">
                  <c:v>0.27999877929698869</c:v>
                </c:pt>
                <c:pt idx="1185">
                  <c:v>0.27000427246099434</c:v>
                </c:pt>
                <c:pt idx="1186">
                  <c:v>0.28999328613298303</c:v>
                </c:pt>
                <c:pt idx="1187">
                  <c:v>0.27000427246099434</c:v>
                </c:pt>
                <c:pt idx="1188">
                  <c:v>0.27000427246099434</c:v>
                </c:pt>
                <c:pt idx="1189">
                  <c:v>0.27000427246099434</c:v>
                </c:pt>
                <c:pt idx="1190">
                  <c:v>0.27000427246099434</c:v>
                </c:pt>
                <c:pt idx="1191">
                  <c:v>0.27000427246099434</c:v>
                </c:pt>
                <c:pt idx="1192">
                  <c:v>0.25999450683599434</c:v>
                </c:pt>
                <c:pt idx="1193">
                  <c:v>0.25999450683599434</c:v>
                </c:pt>
                <c:pt idx="1194">
                  <c:v>0.25999450683599434</c:v>
                </c:pt>
                <c:pt idx="1195">
                  <c:v>0.25999450683599434</c:v>
                </c:pt>
                <c:pt idx="1196">
                  <c:v>0.25999450683599434</c:v>
                </c:pt>
                <c:pt idx="1197">
                  <c:v>0.25999450683599434</c:v>
                </c:pt>
                <c:pt idx="1198">
                  <c:v>0.27000427246099434</c:v>
                </c:pt>
                <c:pt idx="1199">
                  <c:v>0.25999450683599434</c:v>
                </c:pt>
                <c:pt idx="1200">
                  <c:v>0.25</c:v>
                </c:pt>
                <c:pt idx="1201">
                  <c:v>0.25</c:v>
                </c:pt>
                <c:pt idx="1202">
                  <c:v>0.25999450683599434</c:v>
                </c:pt>
                <c:pt idx="1203">
                  <c:v>0.27999877929698869</c:v>
                </c:pt>
                <c:pt idx="1204">
                  <c:v>0.28999328613298303</c:v>
                </c:pt>
                <c:pt idx="1205">
                  <c:v>0.27999877929698869</c:v>
                </c:pt>
                <c:pt idx="1206">
                  <c:v>0.27000427246099434</c:v>
                </c:pt>
                <c:pt idx="1207">
                  <c:v>0.27000427246099434</c:v>
                </c:pt>
                <c:pt idx="1208">
                  <c:v>0.25999450683599434</c:v>
                </c:pt>
                <c:pt idx="1209">
                  <c:v>0.27000427246099434</c:v>
                </c:pt>
                <c:pt idx="1210">
                  <c:v>0.27000427246099434</c:v>
                </c:pt>
                <c:pt idx="1211">
                  <c:v>0.25999450683599434</c:v>
                </c:pt>
                <c:pt idx="1212">
                  <c:v>0.24000549316397723</c:v>
                </c:pt>
                <c:pt idx="1213">
                  <c:v>0.24000549316397723</c:v>
                </c:pt>
                <c:pt idx="1214">
                  <c:v>0.24000549316397723</c:v>
                </c:pt>
                <c:pt idx="1215">
                  <c:v>0.24000549316397723</c:v>
                </c:pt>
                <c:pt idx="1216">
                  <c:v>0.24000549316397723</c:v>
                </c:pt>
                <c:pt idx="1217">
                  <c:v>0.22999572753897723</c:v>
                </c:pt>
                <c:pt idx="1218">
                  <c:v>0.22999572753897723</c:v>
                </c:pt>
                <c:pt idx="1219">
                  <c:v>0.24000549316397723</c:v>
                </c:pt>
                <c:pt idx="1220">
                  <c:v>0.24000549316397723</c:v>
                </c:pt>
                <c:pt idx="1221">
                  <c:v>0.24000549316397723</c:v>
                </c:pt>
                <c:pt idx="1222">
                  <c:v>0.24000549316397723</c:v>
                </c:pt>
                <c:pt idx="1223">
                  <c:v>0.24000549316397723</c:v>
                </c:pt>
                <c:pt idx="1224">
                  <c:v>0.24000549316397723</c:v>
                </c:pt>
                <c:pt idx="1225">
                  <c:v>0.25</c:v>
                </c:pt>
                <c:pt idx="1226">
                  <c:v>0.25</c:v>
                </c:pt>
                <c:pt idx="1227">
                  <c:v>0.24000549316397723</c:v>
                </c:pt>
                <c:pt idx="1228">
                  <c:v>0.24000549316397723</c:v>
                </c:pt>
                <c:pt idx="1229">
                  <c:v>0.24000549316397723</c:v>
                </c:pt>
                <c:pt idx="1230">
                  <c:v>0.22999572753897723</c:v>
                </c:pt>
                <c:pt idx="1231">
                  <c:v>0.24000549316397723</c:v>
                </c:pt>
                <c:pt idx="1232">
                  <c:v>0.24000549316397723</c:v>
                </c:pt>
                <c:pt idx="1233">
                  <c:v>0.22000122070298289</c:v>
                </c:pt>
                <c:pt idx="1234">
                  <c:v>0.22000122070298289</c:v>
                </c:pt>
                <c:pt idx="1235">
                  <c:v>0.22999572753897723</c:v>
                </c:pt>
                <c:pt idx="1236">
                  <c:v>0.24000549316397723</c:v>
                </c:pt>
                <c:pt idx="1237">
                  <c:v>0.27000427246099434</c:v>
                </c:pt>
                <c:pt idx="1238">
                  <c:v>0.27000427246099434</c:v>
                </c:pt>
                <c:pt idx="1239">
                  <c:v>0.27999877929698869</c:v>
                </c:pt>
                <c:pt idx="1240">
                  <c:v>0.28999328613298303</c:v>
                </c:pt>
                <c:pt idx="1241">
                  <c:v>0.27999877929698869</c:v>
                </c:pt>
                <c:pt idx="1242">
                  <c:v>0.28999328613298303</c:v>
                </c:pt>
                <c:pt idx="1243">
                  <c:v>0.28999328613298303</c:v>
                </c:pt>
                <c:pt idx="1244">
                  <c:v>0.28999328613298303</c:v>
                </c:pt>
                <c:pt idx="1245">
                  <c:v>0.30000305175798303</c:v>
                </c:pt>
                <c:pt idx="1246">
                  <c:v>0.30000305175798303</c:v>
                </c:pt>
                <c:pt idx="1247">
                  <c:v>0.28999328613298303</c:v>
                </c:pt>
                <c:pt idx="1248">
                  <c:v>0.28999328613298303</c:v>
                </c:pt>
                <c:pt idx="1249">
                  <c:v>0.28999328613298303</c:v>
                </c:pt>
                <c:pt idx="1250">
                  <c:v>0.30000305175798303</c:v>
                </c:pt>
                <c:pt idx="1251">
                  <c:v>0.30000305175798303</c:v>
                </c:pt>
                <c:pt idx="1252">
                  <c:v>0.30000305175798303</c:v>
                </c:pt>
                <c:pt idx="1253">
                  <c:v>0.30999755859397737</c:v>
                </c:pt>
                <c:pt idx="1254">
                  <c:v>0.30999755859397737</c:v>
                </c:pt>
                <c:pt idx="1255">
                  <c:v>0.31999206543000014</c:v>
                </c:pt>
                <c:pt idx="1256">
                  <c:v>0.31999206543000014</c:v>
                </c:pt>
                <c:pt idx="1257">
                  <c:v>0.31999206543000014</c:v>
                </c:pt>
                <c:pt idx="1258">
                  <c:v>0.33000183105500014</c:v>
                </c:pt>
                <c:pt idx="1259">
                  <c:v>0.31999206543000014</c:v>
                </c:pt>
                <c:pt idx="1260">
                  <c:v>0.31999206543000014</c:v>
                </c:pt>
                <c:pt idx="1261">
                  <c:v>0.31999206543000014</c:v>
                </c:pt>
                <c:pt idx="1262">
                  <c:v>0.33000183105500014</c:v>
                </c:pt>
                <c:pt idx="1263">
                  <c:v>0.31999206543000014</c:v>
                </c:pt>
                <c:pt idx="1264">
                  <c:v>0.33000183105500014</c:v>
                </c:pt>
                <c:pt idx="1265">
                  <c:v>0.33000183105500014</c:v>
                </c:pt>
                <c:pt idx="1266">
                  <c:v>0.33000183105500014</c:v>
                </c:pt>
                <c:pt idx="1267">
                  <c:v>0.33000183105500014</c:v>
                </c:pt>
                <c:pt idx="1268">
                  <c:v>0.33999633789099448</c:v>
                </c:pt>
                <c:pt idx="1269">
                  <c:v>0.31999206543000014</c:v>
                </c:pt>
                <c:pt idx="1270">
                  <c:v>0.33000183105500014</c:v>
                </c:pt>
                <c:pt idx="1271">
                  <c:v>0.33999633789099448</c:v>
                </c:pt>
                <c:pt idx="1272">
                  <c:v>0.33000183105500014</c:v>
                </c:pt>
                <c:pt idx="1273">
                  <c:v>0.33000183105500014</c:v>
                </c:pt>
                <c:pt idx="1274">
                  <c:v>0.30999755859397737</c:v>
                </c:pt>
                <c:pt idx="1275">
                  <c:v>0.30999755859397737</c:v>
                </c:pt>
                <c:pt idx="1276">
                  <c:v>0.31999206543000014</c:v>
                </c:pt>
                <c:pt idx="1277">
                  <c:v>0.31999206543000014</c:v>
                </c:pt>
                <c:pt idx="1278">
                  <c:v>0.30999755859397737</c:v>
                </c:pt>
                <c:pt idx="1279">
                  <c:v>0.30000305175798303</c:v>
                </c:pt>
                <c:pt idx="1280">
                  <c:v>0.30000305175798303</c:v>
                </c:pt>
                <c:pt idx="1281">
                  <c:v>0.30000305175798303</c:v>
                </c:pt>
                <c:pt idx="1282">
                  <c:v>0.30000305175798303</c:v>
                </c:pt>
                <c:pt idx="1283">
                  <c:v>0.30000305175798303</c:v>
                </c:pt>
                <c:pt idx="1284">
                  <c:v>0.28999328613298303</c:v>
                </c:pt>
                <c:pt idx="1285">
                  <c:v>0.30000305175798303</c:v>
                </c:pt>
                <c:pt idx="1286">
                  <c:v>0.30000305175798303</c:v>
                </c:pt>
                <c:pt idx="1287">
                  <c:v>0.30000305175798303</c:v>
                </c:pt>
                <c:pt idx="1288">
                  <c:v>0.30000305175798303</c:v>
                </c:pt>
                <c:pt idx="1289">
                  <c:v>0.28999328613298303</c:v>
                </c:pt>
                <c:pt idx="1290">
                  <c:v>0.28999328613298303</c:v>
                </c:pt>
                <c:pt idx="1291">
                  <c:v>0.28999328613298303</c:v>
                </c:pt>
                <c:pt idx="1292">
                  <c:v>0.28999328613298303</c:v>
                </c:pt>
                <c:pt idx="1293">
                  <c:v>0.27000427246099434</c:v>
                </c:pt>
                <c:pt idx="1294">
                  <c:v>0.27999877929698869</c:v>
                </c:pt>
                <c:pt idx="1295">
                  <c:v>0.27000427246099434</c:v>
                </c:pt>
                <c:pt idx="1296">
                  <c:v>0.25999450683599434</c:v>
                </c:pt>
                <c:pt idx="1297">
                  <c:v>0.25</c:v>
                </c:pt>
                <c:pt idx="1298">
                  <c:v>0.25999450683599434</c:v>
                </c:pt>
                <c:pt idx="1299">
                  <c:v>0.25</c:v>
                </c:pt>
                <c:pt idx="1300">
                  <c:v>0.25</c:v>
                </c:pt>
                <c:pt idx="1301">
                  <c:v>0.24000549316397723</c:v>
                </c:pt>
                <c:pt idx="1302">
                  <c:v>0.25</c:v>
                </c:pt>
                <c:pt idx="1303">
                  <c:v>0.24000549316397723</c:v>
                </c:pt>
                <c:pt idx="1304">
                  <c:v>0.24000549316397723</c:v>
                </c:pt>
                <c:pt idx="1305">
                  <c:v>0.22999572753897723</c:v>
                </c:pt>
                <c:pt idx="1306">
                  <c:v>0.24000549316397723</c:v>
                </c:pt>
                <c:pt idx="1307">
                  <c:v>0.24000549316397723</c:v>
                </c:pt>
                <c:pt idx="1308">
                  <c:v>0.22999572753897723</c:v>
                </c:pt>
                <c:pt idx="1309">
                  <c:v>0.24000549316397723</c:v>
                </c:pt>
                <c:pt idx="1310">
                  <c:v>0.22999572753897723</c:v>
                </c:pt>
                <c:pt idx="1311">
                  <c:v>0.22999572753897723</c:v>
                </c:pt>
                <c:pt idx="1312">
                  <c:v>0.22000122070298289</c:v>
                </c:pt>
                <c:pt idx="1313">
                  <c:v>0.22000122070298289</c:v>
                </c:pt>
                <c:pt idx="1314">
                  <c:v>0.22999572753897723</c:v>
                </c:pt>
                <c:pt idx="1315">
                  <c:v>0.20999145507798289</c:v>
                </c:pt>
                <c:pt idx="1316">
                  <c:v>0.22999572753897723</c:v>
                </c:pt>
                <c:pt idx="1317">
                  <c:v>0.22000122070298289</c:v>
                </c:pt>
                <c:pt idx="1318">
                  <c:v>0.22000122070298289</c:v>
                </c:pt>
                <c:pt idx="1319">
                  <c:v>0.22999572753897723</c:v>
                </c:pt>
                <c:pt idx="1320">
                  <c:v>0.22000122070298289</c:v>
                </c:pt>
                <c:pt idx="1321">
                  <c:v>0.20999145507798289</c:v>
                </c:pt>
                <c:pt idx="1322">
                  <c:v>0.20999145507798289</c:v>
                </c:pt>
                <c:pt idx="1323">
                  <c:v>0.19999694824198855</c:v>
                </c:pt>
                <c:pt idx="1324">
                  <c:v>0.19999694824198855</c:v>
                </c:pt>
                <c:pt idx="1325">
                  <c:v>0.19999694824198855</c:v>
                </c:pt>
                <c:pt idx="1326">
                  <c:v>0.20999145507798289</c:v>
                </c:pt>
                <c:pt idx="1327">
                  <c:v>0.20999145507798289</c:v>
                </c:pt>
                <c:pt idx="1328">
                  <c:v>0.20999145507798289</c:v>
                </c:pt>
                <c:pt idx="1329">
                  <c:v>0.20999145507798289</c:v>
                </c:pt>
                <c:pt idx="1330">
                  <c:v>0.19999694824198855</c:v>
                </c:pt>
                <c:pt idx="1331">
                  <c:v>0.20999145507798289</c:v>
                </c:pt>
                <c:pt idx="1332">
                  <c:v>0.20999145507798289</c:v>
                </c:pt>
                <c:pt idx="1333">
                  <c:v>0.22000122070298289</c:v>
                </c:pt>
                <c:pt idx="1334">
                  <c:v>0.22000122070298289</c:v>
                </c:pt>
                <c:pt idx="1335">
                  <c:v>0.22000122070298289</c:v>
                </c:pt>
                <c:pt idx="1336">
                  <c:v>0.22999572753897723</c:v>
                </c:pt>
                <c:pt idx="1337">
                  <c:v>0.24000549316397723</c:v>
                </c:pt>
                <c:pt idx="1338">
                  <c:v>0.22999572753897723</c:v>
                </c:pt>
                <c:pt idx="1339">
                  <c:v>0.22999572753897723</c:v>
                </c:pt>
                <c:pt idx="1340">
                  <c:v>0.22000122070298289</c:v>
                </c:pt>
                <c:pt idx="1341">
                  <c:v>0.22000122070298289</c:v>
                </c:pt>
                <c:pt idx="1342">
                  <c:v>0.22000122070298289</c:v>
                </c:pt>
                <c:pt idx="1343">
                  <c:v>0.22999572753897723</c:v>
                </c:pt>
                <c:pt idx="1344">
                  <c:v>0.22999572753897723</c:v>
                </c:pt>
                <c:pt idx="1345">
                  <c:v>0.22999572753897723</c:v>
                </c:pt>
                <c:pt idx="1346">
                  <c:v>0.24000549316397723</c:v>
                </c:pt>
                <c:pt idx="1347">
                  <c:v>0.25</c:v>
                </c:pt>
                <c:pt idx="1348">
                  <c:v>0.27999877929698869</c:v>
                </c:pt>
                <c:pt idx="1349">
                  <c:v>0.27000427246099434</c:v>
                </c:pt>
                <c:pt idx="1350">
                  <c:v>0.27999877929698869</c:v>
                </c:pt>
                <c:pt idx="1351">
                  <c:v>0.27999877929698869</c:v>
                </c:pt>
                <c:pt idx="1352">
                  <c:v>0.28999328613298303</c:v>
                </c:pt>
                <c:pt idx="1353">
                  <c:v>0.28999328613298303</c:v>
                </c:pt>
                <c:pt idx="1354">
                  <c:v>0.28999328613298303</c:v>
                </c:pt>
                <c:pt idx="1355">
                  <c:v>0.30000305175798303</c:v>
                </c:pt>
                <c:pt idx="1356">
                  <c:v>0.30000305175798303</c:v>
                </c:pt>
                <c:pt idx="1357">
                  <c:v>0.30000305175798303</c:v>
                </c:pt>
                <c:pt idx="1358">
                  <c:v>0.30000305175798303</c:v>
                </c:pt>
                <c:pt idx="1359">
                  <c:v>0.30999755859397737</c:v>
                </c:pt>
                <c:pt idx="1360">
                  <c:v>0.30999755859397737</c:v>
                </c:pt>
                <c:pt idx="1361">
                  <c:v>0.30000305175798303</c:v>
                </c:pt>
                <c:pt idx="1362">
                  <c:v>0.30000305175798303</c:v>
                </c:pt>
                <c:pt idx="1363">
                  <c:v>0.30999755859397737</c:v>
                </c:pt>
                <c:pt idx="1364">
                  <c:v>0.31999206543000014</c:v>
                </c:pt>
                <c:pt idx="1365">
                  <c:v>0.31999206543000014</c:v>
                </c:pt>
                <c:pt idx="1366">
                  <c:v>0.31999206543000014</c:v>
                </c:pt>
                <c:pt idx="1367">
                  <c:v>0.31999206543000014</c:v>
                </c:pt>
                <c:pt idx="1368">
                  <c:v>0.31999206543000014</c:v>
                </c:pt>
                <c:pt idx="1369">
                  <c:v>0.30999755859397737</c:v>
                </c:pt>
                <c:pt idx="1370">
                  <c:v>0.30999755859397737</c:v>
                </c:pt>
                <c:pt idx="1371">
                  <c:v>0.30999755859397737</c:v>
                </c:pt>
                <c:pt idx="1372">
                  <c:v>0.30000305175798303</c:v>
                </c:pt>
                <c:pt idx="1373">
                  <c:v>0.30999755859397737</c:v>
                </c:pt>
                <c:pt idx="1374">
                  <c:v>0.30999755859397737</c:v>
                </c:pt>
                <c:pt idx="1375">
                  <c:v>0.31999206543000014</c:v>
                </c:pt>
                <c:pt idx="1376">
                  <c:v>0.33999633789099448</c:v>
                </c:pt>
                <c:pt idx="1377">
                  <c:v>0.33999633789099448</c:v>
                </c:pt>
                <c:pt idx="1378">
                  <c:v>0.33999633789099448</c:v>
                </c:pt>
                <c:pt idx="1379">
                  <c:v>0.35000610351599448</c:v>
                </c:pt>
                <c:pt idx="1380">
                  <c:v>0.36999511718798317</c:v>
                </c:pt>
                <c:pt idx="1381">
                  <c:v>0.38000488281298317</c:v>
                </c:pt>
                <c:pt idx="1382">
                  <c:v>0.38999938964897751</c:v>
                </c:pt>
                <c:pt idx="1383">
                  <c:v>0.4299926757809942</c:v>
                </c:pt>
                <c:pt idx="1384">
                  <c:v>0.47999572753897723</c:v>
                </c:pt>
                <c:pt idx="1385">
                  <c:v>0.52999877929698869</c:v>
                </c:pt>
                <c:pt idx="1386">
                  <c:v>0.58000183105500014</c:v>
                </c:pt>
                <c:pt idx="1387">
                  <c:v>0.61000061035198883</c:v>
                </c:pt>
                <c:pt idx="1388">
                  <c:v>0.61000061035198883</c:v>
                </c:pt>
                <c:pt idx="1389">
                  <c:v>0.64999389648500028</c:v>
                </c:pt>
                <c:pt idx="1390">
                  <c:v>0.6799926757809942</c:v>
                </c:pt>
                <c:pt idx="1391">
                  <c:v>0.70999145507798289</c:v>
                </c:pt>
                <c:pt idx="1392">
                  <c:v>0.74000549316397723</c:v>
                </c:pt>
                <c:pt idx="1393">
                  <c:v>0.75999450683599434</c:v>
                </c:pt>
                <c:pt idx="1394">
                  <c:v>0.78999328613298303</c:v>
                </c:pt>
                <c:pt idx="1395">
                  <c:v>0.80999755859397737</c:v>
                </c:pt>
                <c:pt idx="1396">
                  <c:v>0.83000183105500014</c:v>
                </c:pt>
                <c:pt idx="1397">
                  <c:v>0.85000610351599448</c:v>
                </c:pt>
                <c:pt idx="1398">
                  <c:v>0.85000610351599448</c:v>
                </c:pt>
                <c:pt idx="1399">
                  <c:v>0.86000061035198883</c:v>
                </c:pt>
                <c:pt idx="1400">
                  <c:v>0.86999511718798317</c:v>
                </c:pt>
                <c:pt idx="1401">
                  <c:v>0.88000488281298317</c:v>
                </c:pt>
                <c:pt idx="1402">
                  <c:v>0.88000488281298317</c:v>
                </c:pt>
                <c:pt idx="1403">
                  <c:v>0.88000488281298317</c:v>
                </c:pt>
                <c:pt idx="1404">
                  <c:v>0.88999938964897751</c:v>
                </c:pt>
                <c:pt idx="1405">
                  <c:v>0.91000366211000028</c:v>
                </c:pt>
                <c:pt idx="1406">
                  <c:v>0.89999389648500028</c:v>
                </c:pt>
                <c:pt idx="1407">
                  <c:v>0.89999389648500028</c:v>
                </c:pt>
                <c:pt idx="1408">
                  <c:v>0.89999389648500028</c:v>
                </c:pt>
                <c:pt idx="1409">
                  <c:v>0.91000366211000028</c:v>
                </c:pt>
                <c:pt idx="1410">
                  <c:v>0.91000366211000028</c:v>
                </c:pt>
                <c:pt idx="1411">
                  <c:v>0.91000366211000028</c:v>
                </c:pt>
                <c:pt idx="1412">
                  <c:v>0.89999389648500028</c:v>
                </c:pt>
                <c:pt idx="1413">
                  <c:v>0.91000366211000028</c:v>
                </c:pt>
                <c:pt idx="1414">
                  <c:v>0.89999389648500028</c:v>
                </c:pt>
                <c:pt idx="1415">
                  <c:v>0.89999389648500028</c:v>
                </c:pt>
                <c:pt idx="1416">
                  <c:v>0.91000366211000028</c:v>
                </c:pt>
                <c:pt idx="1417">
                  <c:v>0.91000366211000028</c:v>
                </c:pt>
                <c:pt idx="1418">
                  <c:v>0.88999938964897751</c:v>
                </c:pt>
                <c:pt idx="1419">
                  <c:v>0.88000488281298317</c:v>
                </c:pt>
                <c:pt idx="1420">
                  <c:v>0.86000061035198883</c:v>
                </c:pt>
                <c:pt idx="1421">
                  <c:v>0.86000061035198883</c:v>
                </c:pt>
                <c:pt idx="1422">
                  <c:v>0.83999633789099448</c:v>
                </c:pt>
                <c:pt idx="1423">
                  <c:v>0.83999633789099448</c:v>
                </c:pt>
                <c:pt idx="1424">
                  <c:v>0.85000610351599448</c:v>
                </c:pt>
                <c:pt idx="1425">
                  <c:v>0.83999633789099448</c:v>
                </c:pt>
                <c:pt idx="1426">
                  <c:v>0.83000183105500014</c:v>
                </c:pt>
                <c:pt idx="1427">
                  <c:v>0.81999206543000014</c:v>
                </c:pt>
                <c:pt idx="1428">
                  <c:v>0.81999206543000014</c:v>
                </c:pt>
                <c:pt idx="1429">
                  <c:v>0.80999755859397737</c:v>
                </c:pt>
                <c:pt idx="1430">
                  <c:v>0.80000305175798303</c:v>
                </c:pt>
                <c:pt idx="1431">
                  <c:v>0.80000305175798303</c:v>
                </c:pt>
                <c:pt idx="1432">
                  <c:v>0.80000305175798303</c:v>
                </c:pt>
                <c:pt idx="1433">
                  <c:v>0.78999328613298303</c:v>
                </c:pt>
                <c:pt idx="1434">
                  <c:v>0.77000427246099434</c:v>
                </c:pt>
                <c:pt idx="1435">
                  <c:v>0.77000427246099434</c:v>
                </c:pt>
                <c:pt idx="1436">
                  <c:v>0.77000427246099434</c:v>
                </c:pt>
                <c:pt idx="1437">
                  <c:v>0.75999450683599434</c:v>
                </c:pt>
                <c:pt idx="1438">
                  <c:v>0.77000427246099434</c:v>
                </c:pt>
                <c:pt idx="1439">
                  <c:v>0.75999450683599434</c:v>
                </c:pt>
                <c:pt idx="1440">
                  <c:v>0.75</c:v>
                </c:pt>
                <c:pt idx="1441">
                  <c:v>0.75</c:v>
                </c:pt>
                <c:pt idx="1442">
                  <c:v>0.74000549316397723</c:v>
                </c:pt>
                <c:pt idx="1443">
                  <c:v>0.74000549316397723</c:v>
                </c:pt>
                <c:pt idx="1444">
                  <c:v>0.75</c:v>
                </c:pt>
                <c:pt idx="1445">
                  <c:v>0.75</c:v>
                </c:pt>
                <c:pt idx="1446">
                  <c:v>0.74000549316397723</c:v>
                </c:pt>
                <c:pt idx="1447">
                  <c:v>0.74000549316397723</c:v>
                </c:pt>
                <c:pt idx="1448">
                  <c:v>0.74000549316397723</c:v>
                </c:pt>
                <c:pt idx="1449">
                  <c:v>0.74000549316397723</c:v>
                </c:pt>
                <c:pt idx="1450">
                  <c:v>0.72999572753897723</c:v>
                </c:pt>
                <c:pt idx="1451">
                  <c:v>0.74000549316397723</c:v>
                </c:pt>
                <c:pt idx="1452">
                  <c:v>0.75</c:v>
                </c:pt>
                <c:pt idx="1453">
                  <c:v>0.75999450683599434</c:v>
                </c:pt>
                <c:pt idx="1454">
                  <c:v>0.75</c:v>
                </c:pt>
                <c:pt idx="1455">
                  <c:v>0.75</c:v>
                </c:pt>
                <c:pt idx="1456">
                  <c:v>0.75</c:v>
                </c:pt>
                <c:pt idx="1457">
                  <c:v>0.75</c:v>
                </c:pt>
                <c:pt idx="1458">
                  <c:v>0.75</c:v>
                </c:pt>
                <c:pt idx="1459">
                  <c:v>0.75</c:v>
                </c:pt>
                <c:pt idx="1460">
                  <c:v>0.75</c:v>
                </c:pt>
                <c:pt idx="1461">
                  <c:v>0.75999450683599434</c:v>
                </c:pt>
                <c:pt idx="1462">
                  <c:v>0.77000427246099434</c:v>
                </c:pt>
                <c:pt idx="1463">
                  <c:v>0.77000427246099434</c:v>
                </c:pt>
                <c:pt idx="1464">
                  <c:v>0.77999877929698869</c:v>
                </c:pt>
                <c:pt idx="1465">
                  <c:v>0.78999328613298303</c:v>
                </c:pt>
                <c:pt idx="1466">
                  <c:v>0.80000305175798303</c:v>
                </c:pt>
                <c:pt idx="1467">
                  <c:v>0.80999755859397737</c:v>
                </c:pt>
                <c:pt idx="1468">
                  <c:v>0.81999206543000014</c:v>
                </c:pt>
                <c:pt idx="1469">
                  <c:v>0.83000183105500014</c:v>
                </c:pt>
                <c:pt idx="1470">
                  <c:v>0.83999633789099448</c:v>
                </c:pt>
                <c:pt idx="1471">
                  <c:v>0.86000061035198883</c:v>
                </c:pt>
                <c:pt idx="1472">
                  <c:v>0.86000061035198883</c:v>
                </c:pt>
                <c:pt idx="1473">
                  <c:v>0.86000061035198883</c:v>
                </c:pt>
                <c:pt idx="1474">
                  <c:v>0.86000061035198883</c:v>
                </c:pt>
                <c:pt idx="1475">
                  <c:v>0.86999511718798317</c:v>
                </c:pt>
                <c:pt idx="1476">
                  <c:v>0.86999511718798317</c:v>
                </c:pt>
                <c:pt idx="1477">
                  <c:v>0.88000488281298317</c:v>
                </c:pt>
                <c:pt idx="1478">
                  <c:v>0.89999389648500028</c:v>
                </c:pt>
                <c:pt idx="1479">
                  <c:v>0.91000366211000028</c:v>
                </c:pt>
                <c:pt idx="1480">
                  <c:v>0.9299926757809942</c:v>
                </c:pt>
                <c:pt idx="1481">
                  <c:v>0.9400024414059942</c:v>
                </c:pt>
                <c:pt idx="1482">
                  <c:v>0.94999694824198855</c:v>
                </c:pt>
                <c:pt idx="1483">
                  <c:v>0.94999694824198855</c:v>
                </c:pt>
                <c:pt idx="1484">
                  <c:v>0.9400024414059942</c:v>
                </c:pt>
                <c:pt idx="1485">
                  <c:v>0.94999694824198855</c:v>
                </c:pt>
                <c:pt idx="1486">
                  <c:v>0.94999694824198855</c:v>
                </c:pt>
                <c:pt idx="1487">
                  <c:v>0.95999145507798289</c:v>
                </c:pt>
                <c:pt idx="1488">
                  <c:v>0.95999145507798289</c:v>
                </c:pt>
                <c:pt idx="1489">
                  <c:v>0.97000122070298289</c:v>
                </c:pt>
                <c:pt idx="1490">
                  <c:v>0.97999572753897723</c:v>
                </c:pt>
                <c:pt idx="1491">
                  <c:v>0.99000549316397723</c:v>
                </c:pt>
                <c:pt idx="1492">
                  <c:v>0.99000549316397723</c:v>
                </c:pt>
                <c:pt idx="1493">
                  <c:v>1</c:v>
                </c:pt>
                <c:pt idx="1494">
                  <c:v>1</c:v>
                </c:pt>
                <c:pt idx="1495">
                  <c:v>1.0200042724609943</c:v>
                </c:pt>
                <c:pt idx="1496">
                  <c:v>1.0299987792969887</c:v>
                </c:pt>
                <c:pt idx="1497">
                  <c:v>1.050003051757983</c:v>
                </c:pt>
                <c:pt idx="1498">
                  <c:v>1.0599975585939774</c:v>
                </c:pt>
                <c:pt idx="1499">
                  <c:v>1.0699920654300001</c:v>
                </c:pt>
                <c:pt idx="1500">
                  <c:v>1.0899963378909945</c:v>
                </c:pt>
                <c:pt idx="1501">
                  <c:v>1.0899963378909945</c:v>
                </c:pt>
                <c:pt idx="1502">
                  <c:v>1.1100006103519888</c:v>
                </c:pt>
                <c:pt idx="1503">
                  <c:v>1.1399993896489775</c:v>
                </c:pt>
                <c:pt idx="1504">
                  <c:v>1.1900024414059942</c:v>
                </c:pt>
                <c:pt idx="1505">
                  <c:v>1.2400054931639772</c:v>
                </c:pt>
                <c:pt idx="1506">
                  <c:v>1.3099975585939774</c:v>
                </c:pt>
                <c:pt idx="1507">
                  <c:v>1.3800048828129832</c:v>
                </c:pt>
                <c:pt idx="1508">
                  <c:v>1.4299926757809942</c:v>
                </c:pt>
                <c:pt idx="1509">
                  <c:v>1.4799957275389772</c:v>
                </c:pt>
                <c:pt idx="1510">
                  <c:v>1.5299987792969887</c:v>
                </c:pt>
                <c:pt idx="1511">
                  <c:v>1.5599975585939774</c:v>
                </c:pt>
                <c:pt idx="1512">
                  <c:v>1.5899963378909945</c:v>
                </c:pt>
                <c:pt idx="1513">
                  <c:v>1.6000061035159945</c:v>
                </c:pt>
                <c:pt idx="1514">
                  <c:v>1.6199951171879832</c:v>
                </c:pt>
                <c:pt idx="1515">
                  <c:v>1.6399993896489775</c:v>
                </c:pt>
                <c:pt idx="1516">
                  <c:v>1.6499938964850003</c:v>
                </c:pt>
                <c:pt idx="1517">
                  <c:v>1.6499938964850003</c:v>
                </c:pt>
                <c:pt idx="1518">
                  <c:v>1.6499938964850003</c:v>
                </c:pt>
                <c:pt idx="1519">
                  <c:v>1.6699981689449999</c:v>
                </c:pt>
                <c:pt idx="1520">
                  <c:v>1.6699981689449999</c:v>
                </c:pt>
                <c:pt idx="1521">
                  <c:v>1.6799926757809942</c:v>
                </c:pt>
                <c:pt idx="1522">
                  <c:v>1.6900024414059942</c:v>
                </c:pt>
                <c:pt idx="1523">
                  <c:v>1.6999969482419885</c:v>
                </c:pt>
                <c:pt idx="1524">
                  <c:v>1.7099914550779829</c:v>
                </c:pt>
                <c:pt idx="1525">
                  <c:v>1.7099914550779829</c:v>
                </c:pt>
                <c:pt idx="1526">
                  <c:v>1.6999969482419885</c:v>
                </c:pt>
                <c:pt idx="1527">
                  <c:v>1.7099914550779829</c:v>
                </c:pt>
                <c:pt idx="1528">
                  <c:v>1.6900024414059942</c:v>
                </c:pt>
                <c:pt idx="1529">
                  <c:v>1.7099914550779829</c:v>
                </c:pt>
                <c:pt idx="1530">
                  <c:v>1.6900024414059942</c:v>
                </c:pt>
                <c:pt idx="1531">
                  <c:v>1.6600036621100003</c:v>
                </c:pt>
                <c:pt idx="1532">
                  <c:v>1.6399993896489775</c:v>
                </c:pt>
                <c:pt idx="1533">
                  <c:v>1.6300048828129832</c:v>
                </c:pt>
                <c:pt idx="1534">
                  <c:v>1.6300048828129832</c:v>
                </c:pt>
                <c:pt idx="1535">
                  <c:v>1.6199951171879832</c:v>
                </c:pt>
                <c:pt idx="1536">
                  <c:v>1.6100006103519888</c:v>
                </c:pt>
                <c:pt idx="1537">
                  <c:v>1.5899963378909945</c:v>
                </c:pt>
                <c:pt idx="1538">
                  <c:v>1.5800018310550001</c:v>
                </c:pt>
                <c:pt idx="1539">
                  <c:v>1.5800018310550001</c:v>
                </c:pt>
                <c:pt idx="1540">
                  <c:v>1.5800018310550001</c:v>
                </c:pt>
                <c:pt idx="1541">
                  <c:v>1.5599975585939774</c:v>
                </c:pt>
                <c:pt idx="1542">
                  <c:v>1.5599975585939774</c:v>
                </c:pt>
                <c:pt idx="1543">
                  <c:v>1.550003051757983</c:v>
                </c:pt>
                <c:pt idx="1544">
                  <c:v>1.550003051757983</c:v>
                </c:pt>
                <c:pt idx="1545">
                  <c:v>1.5599975585939774</c:v>
                </c:pt>
                <c:pt idx="1546">
                  <c:v>1.539993286132983</c:v>
                </c:pt>
                <c:pt idx="1547">
                  <c:v>1.550003051757983</c:v>
                </c:pt>
                <c:pt idx="1548">
                  <c:v>1.5200042724609943</c:v>
                </c:pt>
                <c:pt idx="1549">
                  <c:v>1.5200042724609943</c:v>
                </c:pt>
                <c:pt idx="1550">
                  <c:v>1.5</c:v>
                </c:pt>
                <c:pt idx="1551">
                  <c:v>1.4900054931639772</c:v>
                </c:pt>
                <c:pt idx="1552">
                  <c:v>1.4799957275389772</c:v>
                </c:pt>
                <c:pt idx="1553">
                  <c:v>1.4700012207029829</c:v>
                </c:pt>
                <c:pt idx="1554">
                  <c:v>1.4700012207029829</c:v>
                </c:pt>
                <c:pt idx="1555">
                  <c:v>1.4400024414059942</c:v>
                </c:pt>
                <c:pt idx="1556">
                  <c:v>1.4400024414059942</c:v>
                </c:pt>
                <c:pt idx="1557">
                  <c:v>1.4400024414059942</c:v>
                </c:pt>
                <c:pt idx="1558">
                  <c:v>1.4299926757809942</c:v>
                </c:pt>
                <c:pt idx="1559">
                  <c:v>1.4199981689449999</c:v>
                </c:pt>
                <c:pt idx="1560">
                  <c:v>1.4100036621100003</c:v>
                </c:pt>
                <c:pt idx="1561">
                  <c:v>1.3899993896489775</c:v>
                </c:pt>
                <c:pt idx="1562">
                  <c:v>1.3899993896489775</c:v>
                </c:pt>
                <c:pt idx="1563">
                  <c:v>1.3800048828129832</c:v>
                </c:pt>
                <c:pt idx="1564">
                  <c:v>1.3600006103519888</c:v>
                </c:pt>
                <c:pt idx="1565">
                  <c:v>1.3500061035159945</c:v>
                </c:pt>
                <c:pt idx="1566">
                  <c:v>1.3399963378909945</c:v>
                </c:pt>
                <c:pt idx="1567">
                  <c:v>1.3399963378909945</c:v>
                </c:pt>
                <c:pt idx="1568">
                  <c:v>1.3300018310550001</c:v>
                </c:pt>
                <c:pt idx="1569">
                  <c:v>1.3099975585939774</c:v>
                </c:pt>
                <c:pt idx="1570">
                  <c:v>1.3199920654300001</c:v>
                </c:pt>
                <c:pt idx="1571">
                  <c:v>1.3199920654300001</c:v>
                </c:pt>
                <c:pt idx="1572">
                  <c:v>1.1900024414059942</c:v>
                </c:pt>
                <c:pt idx="1573">
                  <c:v>1.1399993896489775</c:v>
                </c:pt>
                <c:pt idx="1574">
                  <c:v>1.1000061035159945</c:v>
                </c:pt>
                <c:pt idx="1575">
                  <c:v>1.0899963378909945</c:v>
                </c:pt>
                <c:pt idx="1576">
                  <c:v>1.0699920654300001</c:v>
                </c:pt>
                <c:pt idx="1577">
                  <c:v>1.0699920654300001</c:v>
                </c:pt>
                <c:pt idx="1578">
                  <c:v>1.0599975585939774</c:v>
                </c:pt>
                <c:pt idx="1579">
                  <c:v>1.050003051757983</c:v>
                </c:pt>
                <c:pt idx="1580">
                  <c:v>1.0299987792969887</c:v>
                </c:pt>
                <c:pt idx="1581">
                  <c:v>1.039993286132983</c:v>
                </c:pt>
                <c:pt idx="1582">
                  <c:v>1.0200042724609943</c:v>
                </c:pt>
                <c:pt idx="1583">
                  <c:v>1.0099945068359943</c:v>
                </c:pt>
                <c:pt idx="1584">
                  <c:v>1.0200042724609943</c:v>
                </c:pt>
                <c:pt idx="1585">
                  <c:v>1.0099945068359943</c:v>
                </c:pt>
                <c:pt idx="1586">
                  <c:v>1</c:v>
                </c:pt>
                <c:pt idx="1587">
                  <c:v>1.0099945068359943</c:v>
                </c:pt>
                <c:pt idx="1588">
                  <c:v>1</c:v>
                </c:pt>
                <c:pt idx="1589">
                  <c:v>1</c:v>
                </c:pt>
                <c:pt idx="1590">
                  <c:v>1</c:v>
                </c:pt>
                <c:pt idx="1591">
                  <c:v>1.0099945068359943</c:v>
                </c:pt>
                <c:pt idx="1592">
                  <c:v>1</c:v>
                </c:pt>
                <c:pt idx="1593">
                  <c:v>1</c:v>
                </c:pt>
                <c:pt idx="1594">
                  <c:v>0.97999572753897723</c:v>
                </c:pt>
                <c:pt idx="1595">
                  <c:v>0.99000549316397723</c:v>
                </c:pt>
                <c:pt idx="1596">
                  <c:v>1</c:v>
                </c:pt>
                <c:pt idx="1597">
                  <c:v>0.99000549316397723</c:v>
                </c:pt>
                <c:pt idx="1598">
                  <c:v>0.99000549316397723</c:v>
                </c:pt>
                <c:pt idx="1599">
                  <c:v>0.99000549316397723</c:v>
                </c:pt>
                <c:pt idx="1600">
                  <c:v>0.97999572753897723</c:v>
                </c:pt>
                <c:pt idx="1601">
                  <c:v>0.99000549316397723</c:v>
                </c:pt>
                <c:pt idx="1602">
                  <c:v>0.99000549316397723</c:v>
                </c:pt>
                <c:pt idx="1603">
                  <c:v>0.95999145507798289</c:v>
                </c:pt>
                <c:pt idx="1604">
                  <c:v>0.9299926757809942</c:v>
                </c:pt>
                <c:pt idx="1605">
                  <c:v>0.9299926757809942</c:v>
                </c:pt>
                <c:pt idx="1606">
                  <c:v>0.9299926757809942</c:v>
                </c:pt>
                <c:pt idx="1607">
                  <c:v>0.9400024414059942</c:v>
                </c:pt>
                <c:pt idx="1608">
                  <c:v>0.9400024414059942</c:v>
                </c:pt>
                <c:pt idx="1609">
                  <c:v>0.9299926757809942</c:v>
                </c:pt>
                <c:pt idx="1610">
                  <c:v>0.94999694824198855</c:v>
                </c:pt>
                <c:pt idx="1611">
                  <c:v>0.9400024414059942</c:v>
                </c:pt>
                <c:pt idx="1612">
                  <c:v>0.94999694824198855</c:v>
                </c:pt>
                <c:pt idx="1613">
                  <c:v>0.94999694824198855</c:v>
                </c:pt>
                <c:pt idx="1614">
                  <c:v>0.94999694824198855</c:v>
                </c:pt>
                <c:pt idx="1615">
                  <c:v>0.94999694824198855</c:v>
                </c:pt>
                <c:pt idx="1616">
                  <c:v>0.94999694824198855</c:v>
                </c:pt>
                <c:pt idx="1617">
                  <c:v>0.95999145507798289</c:v>
                </c:pt>
                <c:pt idx="1618">
                  <c:v>0.94999694824198855</c:v>
                </c:pt>
                <c:pt idx="1619">
                  <c:v>0.95999145507798289</c:v>
                </c:pt>
                <c:pt idx="1620">
                  <c:v>0.97000122070298289</c:v>
                </c:pt>
                <c:pt idx="1621">
                  <c:v>0.97999572753897723</c:v>
                </c:pt>
                <c:pt idx="1622">
                  <c:v>0.97000122070298289</c:v>
                </c:pt>
                <c:pt idx="1623">
                  <c:v>0.97000122070298289</c:v>
                </c:pt>
                <c:pt idx="1624">
                  <c:v>0.97000122070298289</c:v>
                </c:pt>
                <c:pt idx="1625">
                  <c:v>0.97999572753897723</c:v>
                </c:pt>
                <c:pt idx="1626">
                  <c:v>0.97000122070298289</c:v>
                </c:pt>
                <c:pt idx="1627">
                  <c:v>0.97999572753897723</c:v>
                </c:pt>
                <c:pt idx="1628">
                  <c:v>0.99000549316397723</c:v>
                </c:pt>
                <c:pt idx="1629">
                  <c:v>1.0099945068359943</c:v>
                </c:pt>
                <c:pt idx="1630">
                  <c:v>1.0299987792969887</c:v>
                </c:pt>
                <c:pt idx="1631">
                  <c:v>1.039993286132983</c:v>
                </c:pt>
                <c:pt idx="1632">
                  <c:v>1.0299987792969887</c:v>
                </c:pt>
                <c:pt idx="1633">
                  <c:v>1.0299987792969887</c:v>
                </c:pt>
                <c:pt idx="1634">
                  <c:v>1.0299987792969887</c:v>
                </c:pt>
                <c:pt idx="1635">
                  <c:v>1.0200042724609943</c:v>
                </c:pt>
                <c:pt idx="1636">
                  <c:v>1.0200042724609943</c:v>
                </c:pt>
                <c:pt idx="1637">
                  <c:v>1.0299987792969887</c:v>
                </c:pt>
                <c:pt idx="1638">
                  <c:v>1.039993286132983</c:v>
                </c:pt>
                <c:pt idx="1639">
                  <c:v>1.0299987792969887</c:v>
                </c:pt>
                <c:pt idx="1640">
                  <c:v>1.0299987792969887</c:v>
                </c:pt>
                <c:pt idx="1641">
                  <c:v>1.0200042724609943</c:v>
                </c:pt>
                <c:pt idx="1642">
                  <c:v>1.0299987792969887</c:v>
                </c:pt>
                <c:pt idx="1643">
                  <c:v>1.0299987792969887</c:v>
                </c:pt>
                <c:pt idx="1644">
                  <c:v>1.0299987792969887</c:v>
                </c:pt>
                <c:pt idx="1645">
                  <c:v>1.0299987792969887</c:v>
                </c:pt>
                <c:pt idx="1646">
                  <c:v>1.0200042724609943</c:v>
                </c:pt>
                <c:pt idx="1647">
                  <c:v>1.0200042724609943</c:v>
                </c:pt>
                <c:pt idx="1648">
                  <c:v>1.0200042724609943</c:v>
                </c:pt>
                <c:pt idx="1649">
                  <c:v>1.0200042724609943</c:v>
                </c:pt>
                <c:pt idx="1650">
                  <c:v>1.0200042724609943</c:v>
                </c:pt>
                <c:pt idx="1651">
                  <c:v>1.0800018310550001</c:v>
                </c:pt>
                <c:pt idx="1652">
                  <c:v>1.0699920654300001</c:v>
                </c:pt>
                <c:pt idx="1653">
                  <c:v>1.0800018310550001</c:v>
                </c:pt>
                <c:pt idx="1654">
                  <c:v>1.0800018310550001</c:v>
                </c:pt>
                <c:pt idx="1655">
                  <c:v>1.0699920654300001</c:v>
                </c:pt>
                <c:pt idx="1656">
                  <c:v>1.0699920654300001</c:v>
                </c:pt>
                <c:pt idx="1657">
                  <c:v>1.0599975585939774</c:v>
                </c:pt>
                <c:pt idx="1658">
                  <c:v>1.0599975585939774</c:v>
                </c:pt>
                <c:pt idx="1659">
                  <c:v>1.0599975585939774</c:v>
                </c:pt>
                <c:pt idx="1660">
                  <c:v>1.0599975585939774</c:v>
                </c:pt>
                <c:pt idx="1661">
                  <c:v>1.0599975585939774</c:v>
                </c:pt>
                <c:pt idx="1662">
                  <c:v>1.0599975585939774</c:v>
                </c:pt>
                <c:pt idx="1663">
                  <c:v>1.050003051757983</c:v>
                </c:pt>
                <c:pt idx="1664">
                  <c:v>1.050003051757983</c:v>
                </c:pt>
                <c:pt idx="1665">
                  <c:v>1.050003051757983</c:v>
                </c:pt>
                <c:pt idx="1666">
                  <c:v>1.050003051757983</c:v>
                </c:pt>
                <c:pt idx="1667">
                  <c:v>1.039993286132983</c:v>
                </c:pt>
                <c:pt idx="1668">
                  <c:v>1.039993286132983</c:v>
                </c:pt>
                <c:pt idx="1669">
                  <c:v>1.039993286132983</c:v>
                </c:pt>
                <c:pt idx="1670">
                  <c:v>1.039993286132983</c:v>
                </c:pt>
                <c:pt idx="1671">
                  <c:v>1.039993286132983</c:v>
                </c:pt>
                <c:pt idx="1672">
                  <c:v>1.0299987792969887</c:v>
                </c:pt>
                <c:pt idx="1673">
                  <c:v>1.039993286132983</c:v>
                </c:pt>
                <c:pt idx="1674">
                  <c:v>1.0299987792969887</c:v>
                </c:pt>
                <c:pt idx="1675">
                  <c:v>1.0200042724609943</c:v>
                </c:pt>
                <c:pt idx="1676">
                  <c:v>1.0200042724609943</c:v>
                </c:pt>
                <c:pt idx="1677">
                  <c:v>1.0099945068359943</c:v>
                </c:pt>
                <c:pt idx="1678">
                  <c:v>1.0200042724609943</c:v>
                </c:pt>
                <c:pt idx="1679">
                  <c:v>1.0099945068359943</c:v>
                </c:pt>
                <c:pt idx="1680">
                  <c:v>1.0099945068359943</c:v>
                </c:pt>
                <c:pt idx="1681">
                  <c:v>1.0099945068359943</c:v>
                </c:pt>
                <c:pt idx="1682">
                  <c:v>1</c:v>
                </c:pt>
                <c:pt idx="1683">
                  <c:v>1</c:v>
                </c:pt>
                <c:pt idx="1684">
                  <c:v>1</c:v>
                </c:pt>
                <c:pt idx="1685">
                  <c:v>1</c:v>
                </c:pt>
                <c:pt idx="1686">
                  <c:v>1</c:v>
                </c:pt>
                <c:pt idx="1687">
                  <c:v>0.99000549316397723</c:v>
                </c:pt>
                <c:pt idx="1688">
                  <c:v>1</c:v>
                </c:pt>
                <c:pt idx="1689">
                  <c:v>1</c:v>
                </c:pt>
                <c:pt idx="1690">
                  <c:v>0.99000549316397723</c:v>
                </c:pt>
                <c:pt idx="1691">
                  <c:v>0.99000549316397723</c:v>
                </c:pt>
                <c:pt idx="1692">
                  <c:v>1</c:v>
                </c:pt>
                <c:pt idx="1693">
                  <c:v>0.99000549316397723</c:v>
                </c:pt>
                <c:pt idx="1694">
                  <c:v>0.97999572753897723</c:v>
                </c:pt>
                <c:pt idx="1695">
                  <c:v>0.99000549316397723</c:v>
                </c:pt>
                <c:pt idx="1696">
                  <c:v>0.97999572753897723</c:v>
                </c:pt>
                <c:pt idx="1697">
                  <c:v>0.97999572753897723</c:v>
                </c:pt>
                <c:pt idx="1698">
                  <c:v>0.97000122070298289</c:v>
                </c:pt>
                <c:pt idx="1699">
                  <c:v>0.95999145507798289</c:v>
                </c:pt>
                <c:pt idx="1700">
                  <c:v>0.95999145507798289</c:v>
                </c:pt>
                <c:pt idx="1701">
                  <c:v>0.95999145507798289</c:v>
                </c:pt>
                <c:pt idx="1702">
                  <c:v>0.97000122070298289</c:v>
                </c:pt>
                <c:pt idx="1703">
                  <c:v>0.97000122070298289</c:v>
                </c:pt>
                <c:pt idx="1704">
                  <c:v>0.97000122070298289</c:v>
                </c:pt>
                <c:pt idx="1705">
                  <c:v>0.97000122070298289</c:v>
                </c:pt>
                <c:pt idx="1706">
                  <c:v>0.97000122070298289</c:v>
                </c:pt>
                <c:pt idx="1707">
                  <c:v>0.94999694824198855</c:v>
                </c:pt>
                <c:pt idx="1708">
                  <c:v>0.95999145507798289</c:v>
                </c:pt>
                <c:pt idx="1709">
                  <c:v>0.94999694824198855</c:v>
                </c:pt>
                <c:pt idx="1710">
                  <c:v>0.94999694824198855</c:v>
                </c:pt>
                <c:pt idx="1711">
                  <c:v>0.94999694824198855</c:v>
                </c:pt>
                <c:pt idx="1712">
                  <c:v>0.94999694824198855</c:v>
                </c:pt>
                <c:pt idx="1713">
                  <c:v>0.97000122070298289</c:v>
                </c:pt>
                <c:pt idx="1714">
                  <c:v>0.95999145507798289</c:v>
                </c:pt>
                <c:pt idx="1715">
                  <c:v>0.97000122070298289</c:v>
                </c:pt>
                <c:pt idx="1716">
                  <c:v>0.97999572753897723</c:v>
                </c:pt>
                <c:pt idx="1717">
                  <c:v>0.95999145507798289</c:v>
                </c:pt>
                <c:pt idx="1718">
                  <c:v>0.97000122070298289</c:v>
                </c:pt>
                <c:pt idx="1719">
                  <c:v>0.97000122070298289</c:v>
                </c:pt>
                <c:pt idx="1720">
                  <c:v>0.97000122070298289</c:v>
                </c:pt>
                <c:pt idx="1721">
                  <c:v>0.95999145507798289</c:v>
                </c:pt>
                <c:pt idx="1722">
                  <c:v>0.97000122070298289</c:v>
                </c:pt>
                <c:pt idx="1723">
                  <c:v>0.94999694824198855</c:v>
                </c:pt>
                <c:pt idx="1724">
                  <c:v>0.97000122070298289</c:v>
                </c:pt>
                <c:pt idx="1725">
                  <c:v>0.97999572753897723</c:v>
                </c:pt>
                <c:pt idx="1726">
                  <c:v>0.99000549316397723</c:v>
                </c:pt>
                <c:pt idx="1727">
                  <c:v>0.97999572753897723</c:v>
                </c:pt>
                <c:pt idx="1728">
                  <c:v>0.97999572753897723</c:v>
                </c:pt>
                <c:pt idx="1729">
                  <c:v>0.99000549316397723</c:v>
                </c:pt>
                <c:pt idx="1730">
                  <c:v>1</c:v>
                </c:pt>
                <c:pt idx="1731">
                  <c:v>0.99000549316397723</c:v>
                </c:pt>
                <c:pt idx="1732">
                  <c:v>0.99000549316397723</c:v>
                </c:pt>
                <c:pt idx="1733">
                  <c:v>1</c:v>
                </c:pt>
                <c:pt idx="1734">
                  <c:v>0.99000549316397723</c:v>
                </c:pt>
                <c:pt idx="1735">
                  <c:v>0.99000549316397723</c:v>
                </c:pt>
                <c:pt idx="1736">
                  <c:v>0.99000549316397723</c:v>
                </c:pt>
                <c:pt idx="1737">
                  <c:v>1.0099945068359943</c:v>
                </c:pt>
                <c:pt idx="1738">
                  <c:v>1</c:v>
                </c:pt>
                <c:pt idx="1739">
                  <c:v>1.0200042724609943</c:v>
                </c:pt>
                <c:pt idx="1740">
                  <c:v>1.0099945068359943</c:v>
                </c:pt>
                <c:pt idx="1741">
                  <c:v>0.99000549316397723</c:v>
                </c:pt>
                <c:pt idx="1742">
                  <c:v>0.99000549316397723</c:v>
                </c:pt>
                <c:pt idx="1743">
                  <c:v>1</c:v>
                </c:pt>
                <c:pt idx="1744">
                  <c:v>0.99000549316397723</c:v>
                </c:pt>
                <c:pt idx="1745">
                  <c:v>0.97000122070298289</c:v>
                </c:pt>
                <c:pt idx="1746">
                  <c:v>0.97999572753897723</c:v>
                </c:pt>
                <c:pt idx="1747">
                  <c:v>0.97000122070298289</c:v>
                </c:pt>
                <c:pt idx="1748">
                  <c:v>0.97000122070298289</c:v>
                </c:pt>
                <c:pt idx="1749">
                  <c:v>0.97999572753897723</c:v>
                </c:pt>
                <c:pt idx="1750">
                  <c:v>0.97000122070298289</c:v>
                </c:pt>
                <c:pt idx="1751">
                  <c:v>0.97000122070298289</c:v>
                </c:pt>
                <c:pt idx="1752">
                  <c:v>0.97999572753897723</c:v>
                </c:pt>
                <c:pt idx="1753">
                  <c:v>0.97999572753897723</c:v>
                </c:pt>
                <c:pt idx="1754">
                  <c:v>0.97000122070298289</c:v>
                </c:pt>
                <c:pt idx="1755">
                  <c:v>0.97999572753897723</c:v>
                </c:pt>
                <c:pt idx="1756">
                  <c:v>0.97999572753897723</c:v>
                </c:pt>
                <c:pt idx="1757">
                  <c:v>0.97999572753897723</c:v>
                </c:pt>
                <c:pt idx="1758">
                  <c:v>0.99000549316397723</c:v>
                </c:pt>
                <c:pt idx="1759">
                  <c:v>0.99000549316397723</c:v>
                </c:pt>
                <c:pt idx="1760">
                  <c:v>1.0099945068359943</c:v>
                </c:pt>
                <c:pt idx="1761">
                  <c:v>1.0299987792969887</c:v>
                </c:pt>
                <c:pt idx="1762">
                  <c:v>1.0099945068359943</c:v>
                </c:pt>
                <c:pt idx="1763">
                  <c:v>1.0200042724609943</c:v>
                </c:pt>
                <c:pt idx="1764">
                  <c:v>1.0299987792969887</c:v>
                </c:pt>
                <c:pt idx="1765">
                  <c:v>1.0200042724609943</c:v>
                </c:pt>
                <c:pt idx="1766">
                  <c:v>1.0299987792969887</c:v>
                </c:pt>
                <c:pt idx="1767">
                  <c:v>1.0200042724609943</c:v>
                </c:pt>
                <c:pt idx="1768">
                  <c:v>1.0099945068359943</c:v>
                </c:pt>
                <c:pt idx="1769">
                  <c:v>1.0099945068359943</c:v>
                </c:pt>
                <c:pt idx="1770">
                  <c:v>1.1300048828129832</c:v>
                </c:pt>
                <c:pt idx="1771">
                  <c:v>1.1300048828129832</c:v>
                </c:pt>
                <c:pt idx="1772">
                  <c:v>1.1300048828129832</c:v>
                </c:pt>
                <c:pt idx="1773">
                  <c:v>1.1199951171879832</c:v>
                </c:pt>
                <c:pt idx="1774">
                  <c:v>1.1199951171879832</c:v>
                </c:pt>
                <c:pt idx="1775">
                  <c:v>1.1000061035159945</c:v>
                </c:pt>
                <c:pt idx="1776">
                  <c:v>1.0899963378909945</c:v>
                </c:pt>
                <c:pt idx="1777">
                  <c:v>1.0899963378909945</c:v>
                </c:pt>
                <c:pt idx="1778">
                  <c:v>1.1000061035159945</c:v>
                </c:pt>
                <c:pt idx="1779">
                  <c:v>1.0899963378909945</c:v>
                </c:pt>
                <c:pt idx="1780">
                  <c:v>1.1100006103519888</c:v>
                </c:pt>
                <c:pt idx="1781">
                  <c:v>1.0899963378909945</c:v>
                </c:pt>
                <c:pt idx="1782">
                  <c:v>1.0699920654300001</c:v>
                </c:pt>
                <c:pt idx="1783">
                  <c:v>1.0800018310550001</c:v>
                </c:pt>
                <c:pt idx="1784">
                  <c:v>1.0699920654300001</c:v>
                </c:pt>
                <c:pt idx="1785">
                  <c:v>1.0699920654300001</c:v>
                </c:pt>
                <c:pt idx="1786">
                  <c:v>1.0699920654300001</c:v>
                </c:pt>
                <c:pt idx="1787">
                  <c:v>1.050003051757983</c:v>
                </c:pt>
                <c:pt idx="1788">
                  <c:v>1.050003051757983</c:v>
                </c:pt>
                <c:pt idx="1789">
                  <c:v>1.0599975585939774</c:v>
                </c:pt>
                <c:pt idx="1790">
                  <c:v>1.050003051757983</c:v>
                </c:pt>
                <c:pt idx="1791">
                  <c:v>1.050003051757983</c:v>
                </c:pt>
                <c:pt idx="1792">
                  <c:v>1.050003051757983</c:v>
                </c:pt>
                <c:pt idx="1793">
                  <c:v>1.0299987792969887</c:v>
                </c:pt>
                <c:pt idx="1794">
                  <c:v>1.039993286132983</c:v>
                </c:pt>
                <c:pt idx="1795">
                  <c:v>1.0200042724609943</c:v>
                </c:pt>
                <c:pt idx="1796">
                  <c:v>1.0200042724609943</c:v>
                </c:pt>
                <c:pt idx="1797">
                  <c:v>1.0099945068359943</c:v>
                </c:pt>
                <c:pt idx="1798">
                  <c:v>0.99000549316397723</c:v>
                </c:pt>
                <c:pt idx="1799">
                  <c:v>0.97999572753897723</c:v>
                </c:pt>
                <c:pt idx="1800">
                  <c:v>0.97999572753897723</c:v>
                </c:pt>
                <c:pt idx="1801">
                  <c:v>0.99000549316397723</c:v>
                </c:pt>
                <c:pt idx="1802">
                  <c:v>0.99000549316397723</c:v>
                </c:pt>
                <c:pt idx="1803">
                  <c:v>1.0099945068359943</c:v>
                </c:pt>
                <c:pt idx="1804">
                  <c:v>1.0099945068359943</c:v>
                </c:pt>
                <c:pt idx="1805">
                  <c:v>1.0099945068359943</c:v>
                </c:pt>
                <c:pt idx="1806">
                  <c:v>1</c:v>
                </c:pt>
                <c:pt idx="1807">
                  <c:v>0.99000549316397723</c:v>
                </c:pt>
                <c:pt idx="1808">
                  <c:v>0.95999145507798289</c:v>
                </c:pt>
                <c:pt idx="1809">
                  <c:v>0.97000122070298289</c:v>
                </c:pt>
                <c:pt idx="1810">
                  <c:v>0.97000122070298289</c:v>
                </c:pt>
                <c:pt idx="1811">
                  <c:v>0.97000122070298289</c:v>
                </c:pt>
                <c:pt idx="1812">
                  <c:v>0.97000122070298289</c:v>
                </c:pt>
                <c:pt idx="1813">
                  <c:v>0.95999145507798289</c:v>
                </c:pt>
                <c:pt idx="1814">
                  <c:v>0.94999694824198855</c:v>
                </c:pt>
                <c:pt idx="1815">
                  <c:v>0.94999694824198855</c:v>
                </c:pt>
                <c:pt idx="1816">
                  <c:v>0.9400024414059942</c:v>
                </c:pt>
                <c:pt idx="1817">
                  <c:v>0.94999694824198855</c:v>
                </c:pt>
                <c:pt idx="1818">
                  <c:v>0.9400024414059942</c:v>
                </c:pt>
                <c:pt idx="1819">
                  <c:v>0.91999816894499986</c:v>
                </c:pt>
                <c:pt idx="1820">
                  <c:v>0.91999816894499986</c:v>
                </c:pt>
                <c:pt idx="1821">
                  <c:v>0.9299926757809942</c:v>
                </c:pt>
                <c:pt idx="1822">
                  <c:v>0.91999816894499986</c:v>
                </c:pt>
                <c:pt idx="1823">
                  <c:v>0.9299926757809942</c:v>
                </c:pt>
                <c:pt idx="1824">
                  <c:v>0.9299926757809942</c:v>
                </c:pt>
                <c:pt idx="1825">
                  <c:v>0.9400024414059942</c:v>
                </c:pt>
                <c:pt idx="1826">
                  <c:v>0.94999694824198855</c:v>
                </c:pt>
                <c:pt idx="1827">
                  <c:v>0.9400024414059942</c:v>
                </c:pt>
                <c:pt idx="1828">
                  <c:v>0.9400024414059942</c:v>
                </c:pt>
                <c:pt idx="1829">
                  <c:v>0.9400024414059942</c:v>
                </c:pt>
                <c:pt idx="1830">
                  <c:v>0.9400024414059942</c:v>
                </c:pt>
                <c:pt idx="1831">
                  <c:v>0.9299926757809942</c:v>
                </c:pt>
                <c:pt idx="1832">
                  <c:v>0.91999816894499986</c:v>
                </c:pt>
                <c:pt idx="1833">
                  <c:v>0.88000488281298317</c:v>
                </c:pt>
                <c:pt idx="1834">
                  <c:v>0.91000366211000028</c:v>
                </c:pt>
                <c:pt idx="1835">
                  <c:v>0.91000366211000028</c:v>
                </c:pt>
                <c:pt idx="1836">
                  <c:v>0.89999389648500028</c:v>
                </c:pt>
                <c:pt idx="1837">
                  <c:v>0.95999145507798289</c:v>
                </c:pt>
                <c:pt idx="1838">
                  <c:v>1.0299987792969887</c:v>
                </c:pt>
                <c:pt idx="1839">
                  <c:v>1.050003051757983</c:v>
                </c:pt>
                <c:pt idx="1840">
                  <c:v>0.77999877929698869</c:v>
                </c:pt>
                <c:pt idx="1841">
                  <c:v>0.77999877929698869</c:v>
                </c:pt>
                <c:pt idx="1842">
                  <c:v>0.75999450683599434</c:v>
                </c:pt>
                <c:pt idx="1843">
                  <c:v>0.75</c:v>
                </c:pt>
                <c:pt idx="1844">
                  <c:v>0.74000549316397723</c:v>
                </c:pt>
                <c:pt idx="1845">
                  <c:v>0.74000549316397723</c:v>
                </c:pt>
                <c:pt idx="1846">
                  <c:v>0.74000549316397723</c:v>
                </c:pt>
                <c:pt idx="1847">
                  <c:v>0.75</c:v>
                </c:pt>
                <c:pt idx="1848">
                  <c:v>0.74000549316397723</c:v>
                </c:pt>
                <c:pt idx="1849">
                  <c:v>0.72999572753897723</c:v>
                </c:pt>
                <c:pt idx="1850">
                  <c:v>0.72000122070298289</c:v>
                </c:pt>
                <c:pt idx="1851">
                  <c:v>0.72999572753897723</c:v>
                </c:pt>
                <c:pt idx="1852">
                  <c:v>0.72000122070298289</c:v>
                </c:pt>
                <c:pt idx="1853">
                  <c:v>0.72000122070298289</c:v>
                </c:pt>
                <c:pt idx="1854">
                  <c:v>0.72999572753897723</c:v>
                </c:pt>
                <c:pt idx="1855">
                  <c:v>0.72999572753897723</c:v>
                </c:pt>
                <c:pt idx="1856">
                  <c:v>0.72000122070298289</c:v>
                </c:pt>
                <c:pt idx="1857">
                  <c:v>0.72999572753897723</c:v>
                </c:pt>
                <c:pt idx="1858">
                  <c:v>0.72000122070298289</c:v>
                </c:pt>
                <c:pt idx="1859">
                  <c:v>0.72000122070298289</c:v>
                </c:pt>
                <c:pt idx="1860">
                  <c:v>0.70999145507798289</c:v>
                </c:pt>
                <c:pt idx="1861">
                  <c:v>0.70999145507798289</c:v>
                </c:pt>
                <c:pt idx="1862">
                  <c:v>0.70999145507798289</c:v>
                </c:pt>
                <c:pt idx="1863">
                  <c:v>0.70999145507798289</c:v>
                </c:pt>
                <c:pt idx="1864">
                  <c:v>0.69999694824198855</c:v>
                </c:pt>
                <c:pt idx="1865">
                  <c:v>0.69999694824198855</c:v>
                </c:pt>
                <c:pt idx="1866">
                  <c:v>0.69999694824198855</c:v>
                </c:pt>
                <c:pt idx="1867">
                  <c:v>0.69999694824198855</c:v>
                </c:pt>
                <c:pt idx="1868">
                  <c:v>0.70999145507798289</c:v>
                </c:pt>
                <c:pt idx="1869">
                  <c:v>0.70999145507798289</c:v>
                </c:pt>
                <c:pt idx="1870">
                  <c:v>0.70999145507798289</c:v>
                </c:pt>
                <c:pt idx="1871">
                  <c:v>0.72000122070298289</c:v>
                </c:pt>
                <c:pt idx="1872">
                  <c:v>0.70999145507798289</c:v>
                </c:pt>
                <c:pt idx="1873">
                  <c:v>0.69999694824198855</c:v>
                </c:pt>
                <c:pt idx="1874">
                  <c:v>0.69999694824198855</c:v>
                </c:pt>
                <c:pt idx="1875">
                  <c:v>0.70999145507798289</c:v>
                </c:pt>
                <c:pt idx="1876">
                  <c:v>0.70999145507798289</c:v>
                </c:pt>
                <c:pt idx="1877">
                  <c:v>0.70999145507798289</c:v>
                </c:pt>
                <c:pt idx="1878">
                  <c:v>0.72000122070298289</c:v>
                </c:pt>
                <c:pt idx="1879">
                  <c:v>0.72999572753897723</c:v>
                </c:pt>
                <c:pt idx="1880">
                  <c:v>0.74000549316397723</c:v>
                </c:pt>
                <c:pt idx="1881">
                  <c:v>0.75</c:v>
                </c:pt>
                <c:pt idx="1882">
                  <c:v>0.77000427246099434</c:v>
                </c:pt>
                <c:pt idx="1883">
                  <c:v>0.77999877929698869</c:v>
                </c:pt>
                <c:pt idx="1884">
                  <c:v>0.78999328613298303</c:v>
                </c:pt>
                <c:pt idx="1885">
                  <c:v>0.80000305175798303</c:v>
                </c:pt>
                <c:pt idx="1886">
                  <c:v>0.81999206543000014</c:v>
                </c:pt>
                <c:pt idx="1887">
                  <c:v>0.83000183105500014</c:v>
                </c:pt>
                <c:pt idx="1888">
                  <c:v>0.85000610351599448</c:v>
                </c:pt>
                <c:pt idx="1889">
                  <c:v>0.86999511718798317</c:v>
                </c:pt>
                <c:pt idx="1890">
                  <c:v>0.88000488281298317</c:v>
                </c:pt>
                <c:pt idx="1891">
                  <c:v>0.89999389648500028</c:v>
                </c:pt>
                <c:pt idx="1892">
                  <c:v>0.91000366211000028</c:v>
                </c:pt>
                <c:pt idx="1893">
                  <c:v>0.91999816894499986</c:v>
                </c:pt>
                <c:pt idx="1894">
                  <c:v>0.9400024414059942</c:v>
                </c:pt>
                <c:pt idx="1895">
                  <c:v>0.94999694824198855</c:v>
                </c:pt>
                <c:pt idx="1896">
                  <c:v>0.95999145507798289</c:v>
                </c:pt>
                <c:pt idx="1897">
                  <c:v>0.97999572753897723</c:v>
                </c:pt>
                <c:pt idx="1898">
                  <c:v>1</c:v>
                </c:pt>
                <c:pt idx="1899">
                  <c:v>1.0299987792969887</c:v>
                </c:pt>
                <c:pt idx="1900">
                  <c:v>1.050003051757983</c:v>
                </c:pt>
                <c:pt idx="1901">
                  <c:v>1.0800018310550001</c:v>
                </c:pt>
                <c:pt idx="1902">
                  <c:v>1.1199951171879832</c:v>
                </c:pt>
                <c:pt idx="1903">
                  <c:v>1.1399993896489775</c:v>
                </c:pt>
                <c:pt idx="1904">
                  <c:v>1.1499938964850003</c:v>
                </c:pt>
                <c:pt idx="1905">
                  <c:v>1.1499938964850003</c:v>
                </c:pt>
                <c:pt idx="1906">
                  <c:v>1.1699981689449999</c:v>
                </c:pt>
                <c:pt idx="1907">
                  <c:v>1.1799926757809942</c:v>
                </c:pt>
                <c:pt idx="1908">
                  <c:v>1.1999969482419885</c:v>
                </c:pt>
                <c:pt idx="1909">
                  <c:v>1.2099914550779829</c:v>
                </c:pt>
                <c:pt idx="1910">
                  <c:v>1.2299957275389772</c:v>
                </c:pt>
                <c:pt idx="1911">
                  <c:v>1.2400054931639772</c:v>
                </c:pt>
                <c:pt idx="1912">
                  <c:v>1.2400054931639772</c:v>
                </c:pt>
                <c:pt idx="1913">
                  <c:v>1.25</c:v>
                </c:pt>
                <c:pt idx="1914">
                  <c:v>1.25</c:v>
                </c:pt>
                <c:pt idx="1915">
                  <c:v>1.25</c:v>
                </c:pt>
                <c:pt idx="1916">
                  <c:v>1.25</c:v>
                </c:pt>
                <c:pt idx="1917">
                  <c:v>1.25</c:v>
                </c:pt>
                <c:pt idx="1918">
                  <c:v>1.25</c:v>
                </c:pt>
                <c:pt idx="1919">
                  <c:v>1.25</c:v>
                </c:pt>
                <c:pt idx="1920">
                  <c:v>1.2400054931639772</c:v>
                </c:pt>
                <c:pt idx="1921">
                  <c:v>1.2400054931639772</c:v>
                </c:pt>
                <c:pt idx="1922">
                  <c:v>1.25</c:v>
                </c:pt>
                <c:pt idx="1923">
                  <c:v>1.2400054931639772</c:v>
                </c:pt>
                <c:pt idx="1924">
                  <c:v>1.2299957275389772</c:v>
                </c:pt>
                <c:pt idx="1925">
                  <c:v>1.2299957275389772</c:v>
                </c:pt>
                <c:pt idx="1926">
                  <c:v>1.2299957275389772</c:v>
                </c:pt>
                <c:pt idx="1927">
                  <c:v>1.2200012207029829</c:v>
                </c:pt>
                <c:pt idx="1928">
                  <c:v>1.2200012207029829</c:v>
                </c:pt>
                <c:pt idx="1929">
                  <c:v>1.2099914550779829</c:v>
                </c:pt>
                <c:pt idx="1930">
                  <c:v>1.2099914550779829</c:v>
                </c:pt>
                <c:pt idx="1931">
                  <c:v>1.1999969482419885</c:v>
                </c:pt>
                <c:pt idx="1932">
                  <c:v>1.1999969482419885</c:v>
                </c:pt>
                <c:pt idx="1933">
                  <c:v>1.1999969482419885</c:v>
                </c:pt>
                <c:pt idx="1934">
                  <c:v>1.1999969482419885</c:v>
                </c:pt>
                <c:pt idx="1935">
                  <c:v>1.1900024414059942</c:v>
                </c:pt>
                <c:pt idx="1936">
                  <c:v>1.1900024414059942</c:v>
                </c:pt>
                <c:pt idx="1937">
                  <c:v>1.1900024414059942</c:v>
                </c:pt>
                <c:pt idx="1938">
                  <c:v>1.1799926757809942</c:v>
                </c:pt>
                <c:pt idx="1939">
                  <c:v>1.1799926757809942</c:v>
                </c:pt>
                <c:pt idx="1940">
                  <c:v>1.1799926757809942</c:v>
                </c:pt>
                <c:pt idx="1941">
                  <c:v>1.1600036621100003</c:v>
                </c:pt>
                <c:pt idx="1942">
                  <c:v>1.1600036621100003</c:v>
                </c:pt>
                <c:pt idx="1943">
                  <c:v>1.1499938964850003</c:v>
                </c:pt>
                <c:pt idx="1944">
                  <c:v>1.1499938964850003</c:v>
                </c:pt>
                <c:pt idx="1945">
                  <c:v>1.1499938964850003</c:v>
                </c:pt>
                <c:pt idx="1946">
                  <c:v>1.1499938964850003</c:v>
                </c:pt>
                <c:pt idx="1947">
                  <c:v>1.1499938964850003</c:v>
                </c:pt>
                <c:pt idx="1948">
                  <c:v>1.1499938964850003</c:v>
                </c:pt>
                <c:pt idx="1949">
                  <c:v>1.1499938964850003</c:v>
                </c:pt>
                <c:pt idx="1950">
                  <c:v>1.1499938964850003</c:v>
                </c:pt>
                <c:pt idx="1951">
                  <c:v>1.1399993896489775</c:v>
                </c:pt>
                <c:pt idx="1952">
                  <c:v>1.1399993896489775</c:v>
                </c:pt>
                <c:pt idx="1953">
                  <c:v>1.1300048828129832</c:v>
                </c:pt>
                <c:pt idx="1954">
                  <c:v>1.1300048828129832</c:v>
                </c:pt>
                <c:pt idx="1955">
                  <c:v>1.1300048828129832</c:v>
                </c:pt>
                <c:pt idx="1956">
                  <c:v>1.1499938964850003</c:v>
                </c:pt>
                <c:pt idx="1957">
                  <c:v>1.1699981689449999</c:v>
                </c:pt>
                <c:pt idx="1958">
                  <c:v>1.1600036621100003</c:v>
                </c:pt>
                <c:pt idx="1959">
                  <c:v>1.1600036621100003</c:v>
                </c:pt>
                <c:pt idx="1960">
                  <c:v>1.1499938964850003</c:v>
                </c:pt>
                <c:pt idx="1961">
                  <c:v>1.1399993896489775</c:v>
                </c:pt>
                <c:pt idx="1962">
                  <c:v>1.1399993896489775</c:v>
                </c:pt>
                <c:pt idx="1963">
                  <c:v>1.1399993896489775</c:v>
                </c:pt>
                <c:pt idx="1964">
                  <c:v>1.1300048828129832</c:v>
                </c:pt>
                <c:pt idx="1965">
                  <c:v>1.1300048828129832</c:v>
                </c:pt>
                <c:pt idx="1966">
                  <c:v>1.1300048828129832</c:v>
                </c:pt>
                <c:pt idx="1967">
                  <c:v>1.1199951171879832</c:v>
                </c:pt>
                <c:pt idx="1968">
                  <c:v>1.1100006103519888</c:v>
                </c:pt>
                <c:pt idx="1969">
                  <c:v>1.1100006103519888</c:v>
                </c:pt>
                <c:pt idx="1970">
                  <c:v>1.1100006103519888</c:v>
                </c:pt>
                <c:pt idx="1971">
                  <c:v>1.1100006103519888</c:v>
                </c:pt>
                <c:pt idx="1972">
                  <c:v>1.0899963378909945</c:v>
                </c:pt>
                <c:pt idx="1973">
                  <c:v>1.0899963378909945</c:v>
                </c:pt>
                <c:pt idx="1974">
                  <c:v>1.0899963378909945</c:v>
                </c:pt>
                <c:pt idx="1975">
                  <c:v>1.0800018310550001</c:v>
                </c:pt>
                <c:pt idx="1976">
                  <c:v>1.0800018310550001</c:v>
                </c:pt>
                <c:pt idx="1977">
                  <c:v>1.0699920654300001</c:v>
                </c:pt>
                <c:pt idx="1978">
                  <c:v>1.0699920654300001</c:v>
                </c:pt>
                <c:pt idx="1979">
                  <c:v>1.0599975585939774</c:v>
                </c:pt>
                <c:pt idx="1980">
                  <c:v>1.0599975585939774</c:v>
                </c:pt>
                <c:pt idx="1981">
                  <c:v>1.0599975585939774</c:v>
                </c:pt>
                <c:pt idx="1982">
                  <c:v>1.0599975585939774</c:v>
                </c:pt>
                <c:pt idx="1983">
                  <c:v>1.0599975585939774</c:v>
                </c:pt>
                <c:pt idx="1984">
                  <c:v>1.0599975585939774</c:v>
                </c:pt>
                <c:pt idx="1985">
                  <c:v>1.050003051757983</c:v>
                </c:pt>
                <c:pt idx="1986">
                  <c:v>1.050003051757983</c:v>
                </c:pt>
                <c:pt idx="1987">
                  <c:v>1.039993286132983</c:v>
                </c:pt>
                <c:pt idx="1988">
                  <c:v>1.039993286132983</c:v>
                </c:pt>
                <c:pt idx="1989">
                  <c:v>1.039993286132983</c:v>
                </c:pt>
                <c:pt idx="1990">
                  <c:v>1.039993286132983</c:v>
                </c:pt>
                <c:pt idx="1991">
                  <c:v>1.039993286132983</c:v>
                </c:pt>
                <c:pt idx="1992">
                  <c:v>1.039993286132983</c:v>
                </c:pt>
                <c:pt idx="1993">
                  <c:v>1.039993286132983</c:v>
                </c:pt>
                <c:pt idx="1994">
                  <c:v>1.0299987792969887</c:v>
                </c:pt>
                <c:pt idx="1995">
                  <c:v>1.0200042724609943</c:v>
                </c:pt>
                <c:pt idx="1996">
                  <c:v>1.0200042724609943</c:v>
                </c:pt>
                <c:pt idx="1997">
                  <c:v>1.0200042724609943</c:v>
                </c:pt>
                <c:pt idx="1998">
                  <c:v>1.0200042724609943</c:v>
                </c:pt>
                <c:pt idx="1999">
                  <c:v>1.0200042724609943</c:v>
                </c:pt>
                <c:pt idx="2000">
                  <c:v>1.0200042724609943</c:v>
                </c:pt>
                <c:pt idx="2001">
                  <c:v>1.0200042724609943</c:v>
                </c:pt>
                <c:pt idx="2002">
                  <c:v>1.0099945068359943</c:v>
                </c:pt>
                <c:pt idx="2003">
                  <c:v>1.0099945068359943</c:v>
                </c:pt>
                <c:pt idx="2004">
                  <c:v>1.0099945068359943</c:v>
                </c:pt>
                <c:pt idx="2005">
                  <c:v>1.0099945068359943</c:v>
                </c:pt>
                <c:pt idx="2006">
                  <c:v>1</c:v>
                </c:pt>
                <c:pt idx="2007">
                  <c:v>1</c:v>
                </c:pt>
                <c:pt idx="2008">
                  <c:v>1</c:v>
                </c:pt>
                <c:pt idx="2009">
                  <c:v>0.99000549316397723</c:v>
                </c:pt>
                <c:pt idx="2010">
                  <c:v>0.99000549316397723</c:v>
                </c:pt>
                <c:pt idx="2011">
                  <c:v>0.97999572753897723</c:v>
                </c:pt>
                <c:pt idx="2012">
                  <c:v>0.97999572753897723</c:v>
                </c:pt>
                <c:pt idx="2013">
                  <c:v>0.97999572753897723</c:v>
                </c:pt>
                <c:pt idx="2014">
                  <c:v>0.97999572753897723</c:v>
                </c:pt>
                <c:pt idx="2015">
                  <c:v>0.97999572753897723</c:v>
                </c:pt>
                <c:pt idx="2016">
                  <c:v>0.97999572753897723</c:v>
                </c:pt>
                <c:pt idx="2017">
                  <c:v>0.97000122070298289</c:v>
                </c:pt>
                <c:pt idx="2018">
                  <c:v>0.97000122070298289</c:v>
                </c:pt>
                <c:pt idx="2019">
                  <c:v>0.97000122070298289</c:v>
                </c:pt>
                <c:pt idx="2020">
                  <c:v>0.95999145507798289</c:v>
                </c:pt>
                <c:pt idx="2021">
                  <c:v>0.95999145507798289</c:v>
                </c:pt>
                <c:pt idx="2022">
                  <c:v>0.94999694824198855</c:v>
                </c:pt>
                <c:pt idx="2023">
                  <c:v>0.94999694824198855</c:v>
                </c:pt>
                <c:pt idx="2024">
                  <c:v>0.94999694824198855</c:v>
                </c:pt>
                <c:pt idx="2025">
                  <c:v>0.94999694824198855</c:v>
                </c:pt>
                <c:pt idx="2026">
                  <c:v>0.94999694824198855</c:v>
                </c:pt>
                <c:pt idx="2027">
                  <c:v>0.94999694824198855</c:v>
                </c:pt>
                <c:pt idx="2028">
                  <c:v>0.9400024414059942</c:v>
                </c:pt>
                <c:pt idx="2029">
                  <c:v>0.9400024414059942</c:v>
                </c:pt>
                <c:pt idx="2030">
                  <c:v>0.9400024414059942</c:v>
                </c:pt>
                <c:pt idx="2031">
                  <c:v>0.9299926757809942</c:v>
                </c:pt>
                <c:pt idx="2032">
                  <c:v>0.9299926757809942</c:v>
                </c:pt>
                <c:pt idx="2033">
                  <c:v>0.9299926757809942</c:v>
                </c:pt>
                <c:pt idx="2034">
                  <c:v>0.91999816894499986</c:v>
                </c:pt>
                <c:pt idx="2035">
                  <c:v>0.91999816894499986</c:v>
                </c:pt>
                <c:pt idx="2036">
                  <c:v>0.91999816894499986</c:v>
                </c:pt>
                <c:pt idx="2037">
                  <c:v>0.91000366211000028</c:v>
                </c:pt>
                <c:pt idx="2038">
                  <c:v>0.91000366211000028</c:v>
                </c:pt>
                <c:pt idx="2039">
                  <c:v>0.91000366211000028</c:v>
                </c:pt>
                <c:pt idx="2040">
                  <c:v>0.91000366211000028</c:v>
                </c:pt>
                <c:pt idx="2041">
                  <c:v>0.91000366211000028</c:v>
                </c:pt>
                <c:pt idx="2042">
                  <c:v>0.89999389648500028</c:v>
                </c:pt>
                <c:pt idx="2043">
                  <c:v>0.89999389648500028</c:v>
                </c:pt>
                <c:pt idx="2044">
                  <c:v>0.88999938964897751</c:v>
                </c:pt>
                <c:pt idx="2045">
                  <c:v>0.89999389648500028</c:v>
                </c:pt>
                <c:pt idx="2046">
                  <c:v>0.89999389648500028</c:v>
                </c:pt>
                <c:pt idx="2047">
                  <c:v>0.89999389648500028</c:v>
                </c:pt>
                <c:pt idx="2048">
                  <c:v>0.88999938964897751</c:v>
                </c:pt>
                <c:pt idx="2049">
                  <c:v>0.88999938964897751</c:v>
                </c:pt>
                <c:pt idx="2050">
                  <c:v>0.88999938964897751</c:v>
                </c:pt>
                <c:pt idx="2051">
                  <c:v>0.88999938964897751</c:v>
                </c:pt>
                <c:pt idx="2052">
                  <c:v>0.88999938964897751</c:v>
                </c:pt>
                <c:pt idx="2053">
                  <c:v>0.89999389648500028</c:v>
                </c:pt>
                <c:pt idx="2054">
                  <c:v>0.88999938964897751</c:v>
                </c:pt>
                <c:pt idx="2055">
                  <c:v>0.88999938964897751</c:v>
                </c:pt>
                <c:pt idx="2056">
                  <c:v>0.88000488281298317</c:v>
                </c:pt>
                <c:pt idx="2057">
                  <c:v>0.88000488281298317</c:v>
                </c:pt>
                <c:pt idx="2058">
                  <c:v>0.88000488281298317</c:v>
                </c:pt>
                <c:pt idx="2059">
                  <c:v>0.88000488281298317</c:v>
                </c:pt>
                <c:pt idx="2060">
                  <c:v>0.86999511718798317</c:v>
                </c:pt>
                <c:pt idx="2061">
                  <c:v>0.86999511718798317</c:v>
                </c:pt>
                <c:pt idx="2062">
                  <c:v>0.86999511718798317</c:v>
                </c:pt>
                <c:pt idx="2063">
                  <c:v>0.86999511718798317</c:v>
                </c:pt>
                <c:pt idx="2064">
                  <c:v>0.86999511718798317</c:v>
                </c:pt>
                <c:pt idx="2065">
                  <c:v>0.86999511718798317</c:v>
                </c:pt>
                <c:pt idx="2066">
                  <c:v>0.86999511718798317</c:v>
                </c:pt>
                <c:pt idx="2067">
                  <c:v>0.86999511718798317</c:v>
                </c:pt>
                <c:pt idx="2068">
                  <c:v>0.86999511718798317</c:v>
                </c:pt>
                <c:pt idx="2069">
                  <c:v>0.86999511718798317</c:v>
                </c:pt>
                <c:pt idx="2070">
                  <c:v>0.86000061035198883</c:v>
                </c:pt>
                <c:pt idx="2071">
                  <c:v>0.86000061035198883</c:v>
                </c:pt>
                <c:pt idx="2072">
                  <c:v>0.86000061035198883</c:v>
                </c:pt>
                <c:pt idx="2073">
                  <c:v>0.86000061035198883</c:v>
                </c:pt>
                <c:pt idx="2074">
                  <c:v>0.85000610351599448</c:v>
                </c:pt>
                <c:pt idx="2075">
                  <c:v>0.85000610351599448</c:v>
                </c:pt>
                <c:pt idx="2076">
                  <c:v>0.83999633789099448</c:v>
                </c:pt>
                <c:pt idx="2077">
                  <c:v>0.83999633789099448</c:v>
                </c:pt>
                <c:pt idx="2078">
                  <c:v>0.83999633789099448</c:v>
                </c:pt>
                <c:pt idx="2079">
                  <c:v>0.83999633789099448</c:v>
                </c:pt>
                <c:pt idx="2080">
                  <c:v>0.83999633789099448</c:v>
                </c:pt>
                <c:pt idx="2081">
                  <c:v>0.83999633789099448</c:v>
                </c:pt>
                <c:pt idx="2082">
                  <c:v>0.83999633789099448</c:v>
                </c:pt>
                <c:pt idx="2083">
                  <c:v>0.85000610351599448</c:v>
                </c:pt>
                <c:pt idx="2084">
                  <c:v>0.83999633789099448</c:v>
                </c:pt>
                <c:pt idx="2085">
                  <c:v>0.83999633789099448</c:v>
                </c:pt>
                <c:pt idx="2086">
                  <c:v>0.83000183105500014</c:v>
                </c:pt>
                <c:pt idx="2087">
                  <c:v>0.83999633789099448</c:v>
                </c:pt>
                <c:pt idx="2088">
                  <c:v>0.83000183105500014</c:v>
                </c:pt>
                <c:pt idx="2089">
                  <c:v>0.83000183105500014</c:v>
                </c:pt>
                <c:pt idx="2090">
                  <c:v>0.83000183105500014</c:v>
                </c:pt>
                <c:pt idx="2091">
                  <c:v>0.83999633789099448</c:v>
                </c:pt>
                <c:pt idx="2092">
                  <c:v>0.83999633789099448</c:v>
                </c:pt>
                <c:pt idx="2093">
                  <c:v>0.85000610351599448</c:v>
                </c:pt>
                <c:pt idx="2094">
                  <c:v>0.83999633789099448</c:v>
                </c:pt>
                <c:pt idx="2095">
                  <c:v>0.83999633789099448</c:v>
                </c:pt>
                <c:pt idx="2096">
                  <c:v>0.83000183105500014</c:v>
                </c:pt>
                <c:pt idx="2097">
                  <c:v>0.83000183105500014</c:v>
                </c:pt>
                <c:pt idx="2098">
                  <c:v>0.83000183105500014</c:v>
                </c:pt>
                <c:pt idx="2099">
                  <c:v>0.81999206543000014</c:v>
                </c:pt>
                <c:pt idx="2100">
                  <c:v>0.81999206543000014</c:v>
                </c:pt>
                <c:pt idx="2101">
                  <c:v>0.81999206543000014</c:v>
                </c:pt>
                <c:pt idx="2102">
                  <c:v>0.81999206543000014</c:v>
                </c:pt>
                <c:pt idx="2103">
                  <c:v>0.77999877929698869</c:v>
                </c:pt>
                <c:pt idx="2104">
                  <c:v>0.72000122070298289</c:v>
                </c:pt>
                <c:pt idx="2105">
                  <c:v>0.80000305175798303</c:v>
                </c:pt>
                <c:pt idx="2106">
                  <c:v>0.80000305175798303</c:v>
                </c:pt>
                <c:pt idx="2107">
                  <c:v>0.80000305175798303</c:v>
                </c:pt>
                <c:pt idx="2108">
                  <c:v>0.77999877929698869</c:v>
                </c:pt>
                <c:pt idx="2109">
                  <c:v>0.77000427246099434</c:v>
                </c:pt>
                <c:pt idx="2110">
                  <c:v>0.77000427246099434</c:v>
                </c:pt>
                <c:pt idx="2111">
                  <c:v>0.75999450683599434</c:v>
                </c:pt>
                <c:pt idx="2112">
                  <c:v>0.77000427246099434</c:v>
                </c:pt>
                <c:pt idx="2113">
                  <c:v>0.77000427246099434</c:v>
                </c:pt>
                <c:pt idx="2114">
                  <c:v>0.70999145507798289</c:v>
                </c:pt>
                <c:pt idx="2115">
                  <c:v>0.77000427246099434</c:v>
                </c:pt>
                <c:pt idx="2116">
                  <c:v>0.77999877929698869</c:v>
                </c:pt>
                <c:pt idx="2117">
                  <c:v>0.75</c:v>
                </c:pt>
                <c:pt idx="2118">
                  <c:v>0.55999755859397737</c:v>
                </c:pt>
                <c:pt idx="2119">
                  <c:v>0.80000305175798303</c:v>
                </c:pt>
                <c:pt idx="2120">
                  <c:v>0.77999877929698869</c:v>
                </c:pt>
                <c:pt idx="2121">
                  <c:v>0.63000488281298317</c:v>
                </c:pt>
                <c:pt idx="2122">
                  <c:v>0.53999328613298303</c:v>
                </c:pt>
                <c:pt idx="2123">
                  <c:v>0.61999511718798317</c:v>
                </c:pt>
                <c:pt idx="2124">
                  <c:v>0.35000610351599448</c:v>
                </c:pt>
                <c:pt idx="2125">
                  <c:v>0.69999694824198855</c:v>
                </c:pt>
                <c:pt idx="2126">
                  <c:v>0.75999450683599434</c:v>
                </c:pt>
                <c:pt idx="2127">
                  <c:v>0.77000427246099434</c:v>
                </c:pt>
                <c:pt idx="2128">
                  <c:v>0.63999938964897751</c:v>
                </c:pt>
                <c:pt idx="2129">
                  <c:v>0.52999877929698869</c:v>
                </c:pt>
                <c:pt idx="2130">
                  <c:v>0.69999694824198855</c:v>
                </c:pt>
                <c:pt idx="2131">
                  <c:v>0.25</c:v>
                </c:pt>
                <c:pt idx="2132">
                  <c:v>0.35000610351599448</c:v>
                </c:pt>
                <c:pt idx="2133">
                  <c:v>0.61999511718798317</c:v>
                </c:pt>
                <c:pt idx="2134">
                  <c:v>0.63999938964897751</c:v>
                </c:pt>
                <c:pt idx="2135">
                  <c:v>0.41999816894499986</c:v>
                </c:pt>
                <c:pt idx="2136">
                  <c:v>0.52999877929698869</c:v>
                </c:pt>
                <c:pt idx="2137">
                  <c:v>0.58000183105500014</c:v>
                </c:pt>
                <c:pt idx="2138">
                  <c:v>0.55999755859397737</c:v>
                </c:pt>
                <c:pt idx="2139">
                  <c:v>0.52000427246099434</c:v>
                </c:pt>
                <c:pt idx="2140">
                  <c:v>0.33000183105500014</c:v>
                </c:pt>
                <c:pt idx="2141">
                  <c:v>0.50999450683599434</c:v>
                </c:pt>
                <c:pt idx="2142">
                  <c:v>0.45999145507798289</c:v>
                </c:pt>
                <c:pt idx="2143">
                  <c:v>0.36000061035198883</c:v>
                </c:pt>
                <c:pt idx="2144">
                  <c:v>0.30000305175798303</c:v>
                </c:pt>
                <c:pt idx="2145">
                  <c:v>0.28999328613298303</c:v>
                </c:pt>
                <c:pt idx="2146">
                  <c:v>0.30000305175798303</c:v>
                </c:pt>
                <c:pt idx="2147">
                  <c:v>0.38999938964897751</c:v>
                </c:pt>
                <c:pt idx="2148">
                  <c:v>0.20999145507798289</c:v>
                </c:pt>
                <c:pt idx="2149">
                  <c:v>0.16000366211000028</c:v>
                </c:pt>
                <c:pt idx="2150">
                  <c:v>5.9997558593977374E-2</c:v>
                </c:pt>
                <c:pt idx="2151">
                  <c:v>0.75</c:v>
                </c:pt>
                <c:pt idx="2152">
                  <c:v>0.75</c:v>
                </c:pt>
                <c:pt idx="2153">
                  <c:v>0.75</c:v>
                </c:pt>
                <c:pt idx="2154">
                  <c:v>0.74000549316397723</c:v>
                </c:pt>
                <c:pt idx="2155">
                  <c:v>0.74000549316397723</c:v>
                </c:pt>
                <c:pt idx="2156">
                  <c:v>0.74000549316397723</c:v>
                </c:pt>
                <c:pt idx="2157">
                  <c:v>0.75</c:v>
                </c:pt>
                <c:pt idx="2158">
                  <c:v>0.75</c:v>
                </c:pt>
                <c:pt idx="2159">
                  <c:v>0.75</c:v>
                </c:pt>
                <c:pt idx="2160">
                  <c:v>0.74000549316397723</c:v>
                </c:pt>
                <c:pt idx="2161">
                  <c:v>0.74000549316397723</c:v>
                </c:pt>
                <c:pt idx="2162">
                  <c:v>0.72999572753897723</c:v>
                </c:pt>
                <c:pt idx="2163">
                  <c:v>0.72000122070298289</c:v>
                </c:pt>
                <c:pt idx="2164">
                  <c:v>0.72000122070298289</c:v>
                </c:pt>
                <c:pt idx="2165">
                  <c:v>0.72000122070298289</c:v>
                </c:pt>
                <c:pt idx="2166">
                  <c:v>0.72000122070298289</c:v>
                </c:pt>
                <c:pt idx="2167">
                  <c:v>0.72999572753897723</c:v>
                </c:pt>
                <c:pt idx="2168">
                  <c:v>0.74000549316397723</c:v>
                </c:pt>
                <c:pt idx="2169">
                  <c:v>0.74000549316397723</c:v>
                </c:pt>
                <c:pt idx="2170">
                  <c:v>0.74000549316397723</c:v>
                </c:pt>
                <c:pt idx="2171">
                  <c:v>0.74000549316397723</c:v>
                </c:pt>
                <c:pt idx="2172">
                  <c:v>0.74000549316397723</c:v>
                </c:pt>
                <c:pt idx="2173">
                  <c:v>0.72999572753897723</c:v>
                </c:pt>
                <c:pt idx="2174">
                  <c:v>0.72000122070298289</c:v>
                </c:pt>
                <c:pt idx="2175">
                  <c:v>0.72999572753897723</c:v>
                </c:pt>
                <c:pt idx="2176">
                  <c:v>0.72999572753897723</c:v>
                </c:pt>
                <c:pt idx="2177">
                  <c:v>0.72999572753897723</c:v>
                </c:pt>
                <c:pt idx="2178">
                  <c:v>0.72999572753897723</c:v>
                </c:pt>
                <c:pt idx="2179">
                  <c:v>0.72999572753897723</c:v>
                </c:pt>
                <c:pt idx="2180">
                  <c:v>0.72999572753897723</c:v>
                </c:pt>
                <c:pt idx="2181">
                  <c:v>0.72000122070298289</c:v>
                </c:pt>
                <c:pt idx="2182">
                  <c:v>0.72000122070298289</c:v>
                </c:pt>
                <c:pt idx="2183">
                  <c:v>0.72000122070298289</c:v>
                </c:pt>
                <c:pt idx="2184">
                  <c:v>0.72000122070298289</c:v>
                </c:pt>
                <c:pt idx="2185">
                  <c:v>0.70999145507798289</c:v>
                </c:pt>
                <c:pt idx="2186">
                  <c:v>0.69999694824198855</c:v>
                </c:pt>
                <c:pt idx="2187">
                  <c:v>0.69999694824198855</c:v>
                </c:pt>
                <c:pt idx="2188">
                  <c:v>0.69999694824198855</c:v>
                </c:pt>
                <c:pt idx="2189">
                  <c:v>0.6900024414059942</c:v>
                </c:pt>
                <c:pt idx="2190">
                  <c:v>0.6900024414059942</c:v>
                </c:pt>
                <c:pt idx="2191">
                  <c:v>0.6900024414059942</c:v>
                </c:pt>
                <c:pt idx="2192">
                  <c:v>0.6900024414059942</c:v>
                </c:pt>
                <c:pt idx="2193">
                  <c:v>0.6900024414059942</c:v>
                </c:pt>
                <c:pt idx="2194">
                  <c:v>0.6900024414059942</c:v>
                </c:pt>
                <c:pt idx="2195">
                  <c:v>0.6900024414059942</c:v>
                </c:pt>
                <c:pt idx="2196">
                  <c:v>0.6900024414059942</c:v>
                </c:pt>
                <c:pt idx="2197">
                  <c:v>0.6900024414059942</c:v>
                </c:pt>
                <c:pt idx="2198">
                  <c:v>0.6900024414059942</c:v>
                </c:pt>
                <c:pt idx="2199">
                  <c:v>0.69999694824198855</c:v>
                </c:pt>
                <c:pt idx="2200">
                  <c:v>0.69999694824198855</c:v>
                </c:pt>
                <c:pt idx="2201">
                  <c:v>0.70999145507798289</c:v>
                </c:pt>
                <c:pt idx="2202">
                  <c:v>0.70999145507798289</c:v>
                </c:pt>
                <c:pt idx="2203">
                  <c:v>0.69999694824198855</c:v>
                </c:pt>
                <c:pt idx="2204">
                  <c:v>0.69999694824198855</c:v>
                </c:pt>
                <c:pt idx="2205">
                  <c:v>0.6900024414059942</c:v>
                </c:pt>
                <c:pt idx="2206">
                  <c:v>0.6900024414059942</c:v>
                </c:pt>
                <c:pt idx="2207">
                  <c:v>0.6900024414059942</c:v>
                </c:pt>
                <c:pt idx="2208">
                  <c:v>0.6900024414059942</c:v>
                </c:pt>
                <c:pt idx="2209">
                  <c:v>0.69999694824198855</c:v>
                </c:pt>
                <c:pt idx="2210">
                  <c:v>0.70999145507798289</c:v>
                </c:pt>
                <c:pt idx="2211">
                  <c:v>0.72000122070298289</c:v>
                </c:pt>
                <c:pt idx="2212">
                  <c:v>0.72000122070298289</c:v>
                </c:pt>
                <c:pt idx="2213">
                  <c:v>0.72000122070298289</c:v>
                </c:pt>
                <c:pt idx="2214">
                  <c:v>0.70999145507798289</c:v>
                </c:pt>
                <c:pt idx="2215">
                  <c:v>0.69999694824198855</c:v>
                </c:pt>
                <c:pt idx="2216">
                  <c:v>0.6900024414059942</c:v>
                </c:pt>
                <c:pt idx="2217">
                  <c:v>0.6900024414059942</c:v>
                </c:pt>
                <c:pt idx="2218">
                  <c:v>0.6900024414059942</c:v>
                </c:pt>
                <c:pt idx="2219">
                  <c:v>0.6799926757809942</c:v>
                </c:pt>
                <c:pt idx="2220">
                  <c:v>0.6799926757809942</c:v>
                </c:pt>
                <c:pt idx="2221">
                  <c:v>0.6799926757809942</c:v>
                </c:pt>
                <c:pt idx="2222">
                  <c:v>0.66999816894499986</c:v>
                </c:pt>
                <c:pt idx="2223">
                  <c:v>0.66999816894499986</c:v>
                </c:pt>
                <c:pt idx="2224">
                  <c:v>0.66999816894499986</c:v>
                </c:pt>
                <c:pt idx="2225">
                  <c:v>0.66999816894499986</c:v>
                </c:pt>
                <c:pt idx="2226">
                  <c:v>0.6799926757809942</c:v>
                </c:pt>
                <c:pt idx="2227">
                  <c:v>0.69999694824198855</c:v>
                </c:pt>
                <c:pt idx="2228">
                  <c:v>0.6900024414059942</c:v>
                </c:pt>
                <c:pt idx="2229">
                  <c:v>0.6900024414059942</c:v>
                </c:pt>
                <c:pt idx="2230">
                  <c:v>0.6900024414059942</c:v>
                </c:pt>
                <c:pt idx="2231">
                  <c:v>0.6900024414059942</c:v>
                </c:pt>
                <c:pt idx="2232">
                  <c:v>0.6900024414059942</c:v>
                </c:pt>
                <c:pt idx="2233">
                  <c:v>0.69999694824198855</c:v>
                </c:pt>
                <c:pt idx="2234">
                  <c:v>0.69999694824198855</c:v>
                </c:pt>
                <c:pt idx="2235">
                  <c:v>0.69999694824198855</c:v>
                </c:pt>
                <c:pt idx="2236">
                  <c:v>0.69999694824198855</c:v>
                </c:pt>
                <c:pt idx="2237">
                  <c:v>0.6900024414059942</c:v>
                </c:pt>
                <c:pt idx="2238">
                  <c:v>0.6799926757809942</c:v>
                </c:pt>
                <c:pt idx="2239">
                  <c:v>0.66999816894499986</c:v>
                </c:pt>
                <c:pt idx="2240">
                  <c:v>0.6799926757809942</c:v>
                </c:pt>
                <c:pt idx="2241">
                  <c:v>0.6799926757809942</c:v>
                </c:pt>
                <c:pt idx="2242">
                  <c:v>0.66999816894499986</c:v>
                </c:pt>
                <c:pt idx="2243">
                  <c:v>0.66999816894499986</c:v>
                </c:pt>
                <c:pt idx="2244">
                  <c:v>0.6799926757809942</c:v>
                </c:pt>
                <c:pt idx="2245">
                  <c:v>0.6799926757809942</c:v>
                </c:pt>
                <c:pt idx="2246">
                  <c:v>0.6799926757809942</c:v>
                </c:pt>
                <c:pt idx="2247">
                  <c:v>0.66999816894499986</c:v>
                </c:pt>
                <c:pt idx="2248">
                  <c:v>0.66999816894499986</c:v>
                </c:pt>
                <c:pt idx="2249">
                  <c:v>0.66999816894499986</c:v>
                </c:pt>
                <c:pt idx="2250">
                  <c:v>0.6799926757809942</c:v>
                </c:pt>
                <c:pt idx="2251">
                  <c:v>0.6799926757809942</c:v>
                </c:pt>
                <c:pt idx="2252">
                  <c:v>0.66999816894499986</c:v>
                </c:pt>
                <c:pt idx="2253">
                  <c:v>0.66999816894499986</c:v>
                </c:pt>
                <c:pt idx="2254">
                  <c:v>0.66999816894499986</c:v>
                </c:pt>
                <c:pt idx="2255">
                  <c:v>0.66999816894499986</c:v>
                </c:pt>
                <c:pt idx="2256">
                  <c:v>0.66999816894499986</c:v>
                </c:pt>
                <c:pt idx="2257">
                  <c:v>0.6799926757809942</c:v>
                </c:pt>
                <c:pt idx="2258">
                  <c:v>0.66999816894499986</c:v>
                </c:pt>
                <c:pt idx="2259">
                  <c:v>0.6799926757809942</c:v>
                </c:pt>
                <c:pt idx="2260">
                  <c:v>0.6799926757809942</c:v>
                </c:pt>
                <c:pt idx="2261">
                  <c:v>0.6900024414059942</c:v>
                </c:pt>
                <c:pt idx="2262">
                  <c:v>0.6900024414059942</c:v>
                </c:pt>
                <c:pt idx="2263">
                  <c:v>0.6799926757809942</c:v>
                </c:pt>
                <c:pt idx="2264">
                  <c:v>0.6799926757809942</c:v>
                </c:pt>
                <c:pt idx="2265">
                  <c:v>0.6799926757809942</c:v>
                </c:pt>
                <c:pt idx="2266">
                  <c:v>0.6900024414059942</c:v>
                </c:pt>
                <c:pt idx="2267">
                  <c:v>0.75</c:v>
                </c:pt>
                <c:pt idx="2268">
                  <c:v>0.78999328613298303</c:v>
                </c:pt>
                <c:pt idx="2269">
                  <c:v>0.72000122070298289</c:v>
                </c:pt>
                <c:pt idx="2270">
                  <c:v>0.6900024414059942</c:v>
                </c:pt>
                <c:pt idx="2271">
                  <c:v>0.83999633789099448</c:v>
                </c:pt>
                <c:pt idx="2272">
                  <c:v>0.72999572753897723</c:v>
                </c:pt>
                <c:pt idx="2273">
                  <c:v>0.77999877929698869</c:v>
                </c:pt>
                <c:pt idx="2274">
                  <c:v>0.83999633789099448</c:v>
                </c:pt>
                <c:pt idx="2275">
                  <c:v>0.89999389648500028</c:v>
                </c:pt>
                <c:pt idx="2276">
                  <c:v>0.74000549316397723</c:v>
                </c:pt>
                <c:pt idx="2277">
                  <c:v>0.75</c:v>
                </c:pt>
                <c:pt idx="2278">
                  <c:v>0.75999450683599434</c:v>
                </c:pt>
                <c:pt idx="2279">
                  <c:v>0.77000427246099434</c:v>
                </c:pt>
                <c:pt idx="2280">
                  <c:v>0.80000305175798303</c:v>
                </c:pt>
                <c:pt idx="2281">
                  <c:v>0.72000122070298289</c:v>
                </c:pt>
                <c:pt idx="2282">
                  <c:v>0.80000305175798303</c:v>
                </c:pt>
                <c:pt idx="2283">
                  <c:v>0.77000427246099434</c:v>
                </c:pt>
                <c:pt idx="2284">
                  <c:v>0.86999511718798317</c:v>
                </c:pt>
                <c:pt idx="2285">
                  <c:v>0.80999755859397737</c:v>
                </c:pt>
                <c:pt idx="2286">
                  <c:v>0.89999389648500028</c:v>
                </c:pt>
                <c:pt idx="2287">
                  <c:v>0.80999755859397737</c:v>
                </c:pt>
                <c:pt idx="2288">
                  <c:v>0.94999694824198855</c:v>
                </c:pt>
                <c:pt idx="2289">
                  <c:v>0.80999755859397737</c:v>
                </c:pt>
                <c:pt idx="2290">
                  <c:v>0.88000488281298317</c:v>
                </c:pt>
                <c:pt idx="2291">
                  <c:v>0.88000488281298317</c:v>
                </c:pt>
                <c:pt idx="2292">
                  <c:v>0.80999755859397737</c:v>
                </c:pt>
                <c:pt idx="2293">
                  <c:v>0.88000488281298317</c:v>
                </c:pt>
                <c:pt idx="2294">
                  <c:v>0.80999755859397737</c:v>
                </c:pt>
                <c:pt idx="2295">
                  <c:v>0.83999633789099448</c:v>
                </c:pt>
                <c:pt idx="2296">
                  <c:v>0.85000610351599448</c:v>
                </c:pt>
                <c:pt idx="2297">
                  <c:v>0.91000366211000028</c:v>
                </c:pt>
                <c:pt idx="2298">
                  <c:v>0.95999145507798289</c:v>
                </c:pt>
                <c:pt idx="2299">
                  <c:v>0.85000610351599448</c:v>
                </c:pt>
                <c:pt idx="2300">
                  <c:v>0.77999877929698869</c:v>
                </c:pt>
                <c:pt idx="2301">
                  <c:v>0.77999877929698869</c:v>
                </c:pt>
                <c:pt idx="2302">
                  <c:v>0.77000427246099434</c:v>
                </c:pt>
                <c:pt idx="2303">
                  <c:v>0.83999633789099448</c:v>
                </c:pt>
                <c:pt idx="2304">
                  <c:v>0.75999450683599434</c:v>
                </c:pt>
                <c:pt idx="2305">
                  <c:v>0.86999511718798317</c:v>
                </c:pt>
                <c:pt idx="2306">
                  <c:v>0.83000183105500014</c:v>
                </c:pt>
                <c:pt idx="2307">
                  <c:v>0.83999633789099448</c:v>
                </c:pt>
                <c:pt idx="2308">
                  <c:v>0.86000061035198883</c:v>
                </c:pt>
                <c:pt idx="2309">
                  <c:v>0.85000610351599448</c:v>
                </c:pt>
                <c:pt idx="2310">
                  <c:v>0.85000610351599448</c:v>
                </c:pt>
                <c:pt idx="2311">
                  <c:v>0.97000122070298289</c:v>
                </c:pt>
                <c:pt idx="2312">
                  <c:v>0.85000610351599448</c:v>
                </c:pt>
                <c:pt idx="2313">
                  <c:v>0.83999633789099448</c:v>
                </c:pt>
                <c:pt idx="2314">
                  <c:v>0.86999511718798317</c:v>
                </c:pt>
                <c:pt idx="2315">
                  <c:v>0.9299926757809942</c:v>
                </c:pt>
                <c:pt idx="2316">
                  <c:v>0.75999450683599434</c:v>
                </c:pt>
                <c:pt idx="2317">
                  <c:v>0.75999450683599434</c:v>
                </c:pt>
                <c:pt idx="2318">
                  <c:v>0.89999389648500028</c:v>
                </c:pt>
                <c:pt idx="2319">
                  <c:v>0.83999633789099448</c:v>
                </c:pt>
                <c:pt idx="2320">
                  <c:v>0.83999633789099448</c:v>
                </c:pt>
                <c:pt idx="2321">
                  <c:v>0.80999755859397737</c:v>
                </c:pt>
                <c:pt idx="2322">
                  <c:v>0.75</c:v>
                </c:pt>
                <c:pt idx="2323">
                  <c:v>0.75999450683599434</c:v>
                </c:pt>
                <c:pt idx="2324">
                  <c:v>0.75999450683599434</c:v>
                </c:pt>
                <c:pt idx="2325">
                  <c:v>0.75</c:v>
                </c:pt>
                <c:pt idx="2326">
                  <c:v>0.75999450683599434</c:v>
                </c:pt>
                <c:pt idx="2327">
                  <c:v>0.75999450683599434</c:v>
                </c:pt>
                <c:pt idx="2328">
                  <c:v>0.75</c:v>
                </c:pt>
                <c:pt idx="2329">
                  <c:v>0.75</c:v>
                </c:pt>
                <c:pt idx="2330">
                  <c:v>0.86999511718798317</c:v>
                </c:pt>
                <c:pt idx="2331">
                  <c:v>0.83000183105500014</c:v>
                </c:pt>
                <c:pt idx="2332">
                  <c:v>0.83999633789099448</c:v>
                </c:pt>
                <c:pt idx="2333">
                  <c:v>0.83999633789099448</c:v>
                </c:pt>
                <c:pt idx="2334">
                  <c:v>0.81999206543000014</c:v>
                </c:pt>
                <c:pt idx="2335">
                  <c:v>0.75</c:v>
                </c:pt>
                <c:pt idx="2336">
                  <c:v>0.75</c:v>
                </c:pt>
                <c:pt idx="2337">
                  <c:v>0.74000549316397723</c:v>
                </c:pt>
                <c:pt idx="2338">
                  <c:v>0.85000610351599448</c:v>
                </c:pt>
                <c:pt idx="2339">
                  <c:v>0.81999206543000014</c:v>
                </c:pt>
                <c:pt idx="2340">
                  <c:v>0.80999755859397737</c:v>
                </c:pt>
                <c:pt idx="2341">
                  <c:v>0.86000061035198883</c:v>
                </c:pt>
                <c:pt idx="2342">
                  <c:v>0.91999816894499986</c:v>
                </c:pt>
                <c:pt idx="2343">
                  <c:v>0.80000305175798303</c:v>
                </c:pt>
                <c:pt idx="2344">
                  <c:v>0.86999511718798317</c:v>
                </c:pt>
                <c:pt idx="2345">
                  <c:v>0.77000427246099434</c:v>
                </c:pt>
                <c:pt idx="2346">
                  <c:v>0.77000427246099434</c:v>
                </c:pt>
                <c:pt idx="2347">
                  <c:v>0.75999450683599434</c:v>
                </c:pt>
                <c:pt idx="2348">
                  <c:v>0.88000488281298317</c:v>
                </c:pt>
                <c:pt idx="2349">
                  <c:v>0.86000061035198883</c:v>
                </c:pt>
                <c:pt idx="2350">
                  <c:v>0.83000183105500014</c:v>
                </c:pt>
                <c:pt idx="2351">
                  <c:v>0.74000549316397723</c:v>
                </c:pt>
                <c:pt idx="2352">
                  <c:v>0.78999328613298303</c:v>
                </c:pt>
                <c:pt idx="2353">
                  <c:v>0.81999206543000014</c:v>
                </c:pt>
                <c:pt idx="2354">
                  <c:v>0.77999877929698869</c:v>
                </c:pt>
                <c:pt idx="2355">
                  <c:v>0.88000488281298317</c:v>
                </c:pt>
                <c:pt idx="2356">
                  <c:v>0.75999450683599434</c:v>
                </c:pt>
                <c:pt idx="2357">
                  <c:v>0.66999816894499986</c:v>
                </c:pt>
                <c:pt idx="2358">
                  <c:v>0.80999755859397737</c:v>
                </c:pt>
                <c:pt idx="2359">
                  <c:v>0.81999206543000014</c:v>
                </c:pt>
                <c:pt idx="2360">
                  <c:v>0.77999877929698869</c:v>
                </c:pt>
                <c:pt idx="2361">
                  <c:v>0.70999145507798289</c:v>
                </c:pt>
                <c:pt idx="2362">
                  <c:v>0.75999450683599434</c:v>
                </c:pt>
                <c:pt idx="2363">
                  <c:v>0.77999877929698869</c:v>
                </c:pt>
                <c:pt idx="2364">
                  <c:v>0.80999755859397737</c:v>
                </c:pt>
                <c:pt idx="2365">
                  <c:v>0.85000610351599448</c:v>
                </c:pt>
                <c:pt idx="2366">
                  <c:v>0.80000305175798303</c:v>
                </c:pt>
                <c:pt idx="2367">
                  <c:v>0.81999206543000014</c:v>
                </c:pt>
                <c:pt idx="2368">
                  <c:v>0.78999328613298303</c:v>
                </c:pt>
                <c:pt idx="2369">
                  <c:v>0.77999877929698869</c:v>
                </c:pt>
                <c:pt idx="2370">
                  <c:v>0.70999145507798289</c:v>
                </c:pt>
                <c:pt idx="2371">
                  <c:v>0.70999145507798289</c:v>
                </c:pt>
                <c:pt idx="2372">
                  <c:v>0.72999572753897723</c:v>
                </c:pt>
                <c:pt idx="2373">
                  <c:v>0.72999572753897723</c:v>
                </c:pt>
                <c:pt idx="2374">
                  <c:v>0.75</c:v>
                </c:pt>
                <c:pt idx="2375">
                  <c:v>0.86000061035198883</c:v>
                </c:pt>
                <c:pt idx="2376">
                  <c:v>0.80000305175798303</c:v>
                </c:pt>
                <c:pt idx="2377">
                  <c:v>0.75999450683599434</c:v>
                </c:pt>
                <c:pt idx="2378">
                  <c:v>0.75</c:v>
                </c:pt>
                <c:pt idx="2379">
                  <c:v>0.74000549316397723</c:v>
                </c:pt>
                <c:pt idx="2380">
                  <c:v>0.75999450683599434</c:v>
                </c:pt>
                <c:pt idx="2381">
                  <c:v>0.77000427246099434</c:v>
                </c:pt>
                <c:pt idx="2382">
                  <c:v>0.6799926757809942</c:v>
                </c:pt>
                <c:pt idx="2383">
                  <c:v>0.78999328613298303</c:v>
                </c:pt>
                <c:pt idx="2384">
                  <c:v>0.77999877929698869</c:v>
                </c:pt>
                <c:pt idx="2385">
                  <c:v>0.74000549316397723</c:v>
                </c:pt>
                <c:pt idx="2386">
                  <c:v>0.81999206543000014</c:v>
                </c:pt>
                <c:pt idx="2387">
                  <c:v>0.72000122070298289</c:v>
                </c:pt>
                <c:pt idx="2388">
                  <c:v>0.75999450683599434</c:v>
                </c:pt>
                <c:pt idx="2389">
                  <c:v>0.81999206543000014</c:v>
                </c:pt>
                <c:pt idx="2390">
                  <c:v>0.6900024414059942</c:v>
                </c:pt>
                <c:pt idx="2391">
                  <c:v>0.70999145507798289</c:v>
                </c:pt>
                <c:pt idx="2392">
                  <c:v>0.69999694824198855</c:v>
                </c:pt>
                <c:pt idx="2393">
                  <c:v>0.66999816894499986</c:v>
                </c:pt>
                <c:pt idx="2394">
                  <c:v>0.75</c:v>
                </c:pt>
                <c:pt idx="2395">
                  <c:v>0.83000183105500014</c:v>
                </c:pt>
                <c:pt idx="2396">
                  <c:v>0.70999145507798289</c:v>
                </c:pt>
                <c:pt idx="2397">
                  <c:v>0.75</c:v>
                </c:pt>
                <c:pt idx="2398">
                  <c:v>0.69999694824198855</c:v>
                </c:pt>
                <c:pt idx="2399">
                  <c:v>0.74000549316397723</c:v>
                </c:pt>
                <c:pt idx="2400">
                  <c:v>0.72000122070298289</c:v>
                </c:pt>
                <c:pt idx="2401">
                  <c:v>0.69999694824198855</c:v>
                </c:pt>
                <c:pt idx="2402">
                  <c:v>0.72999572753897723</c:v>
                </c:pt>
                <c:pt idx="2403">
                  <c:v>0.66000366211000028</c:v>
                </c:pt>
                <c:pt idx="2404">
                  <c:v>0.72000122070298289</c:v>
                </c:pt>
                <c:pt idx="2405">
                  <c:v>0.75999450683599434</c:v>
                </c:pt>
                <c:pt idx="2406">
                  <c:v>0.80000305175798303</c:v>
                </c:pt>
                <c:pt idx="2407">
                  <c:v>0.72999572753897723</c:v>
                </c:pt>
                <c:pt idx="2408">
                  <c:v>0.72000122070298289</c:v>
                </c:pt>
                <c:pt idx="2409">
                  <c:v>0.70999145507798289</c:v>
                </c:pt>
                <c:pt idx="2410">
                  <c:v>0.70999145507798289</c:v>
                </c:pt>
                <c:pt idx="2411">
                  <c:v>0.72000122070298289</c:v>
                </c:pt>
                <c:pt idx="2412">
                  <c:v>0.63999938964897751</c:v>
                </c:pt>
                <c:pt idx="2413">
                  <c:v>0.60000610351599448</c:v>
                </c:pt>
                <c:pt idx="2414">
                  <c:v>0.64999389648500028</c:v>
                </c:pt>
                <c:pt idx="2415">
                  <c:v>0.64999389648500028</c:v>
                </c:pt>
                <c:pt idx="2416">
                  <c:v>0.63999938964897751</c:v>
                </c:pt>
                <c:pt idx="2417">
                  <c:v>0.66000366211000028</c:v>
                </c:pt>
                <c:pt idx="2418">
                  <c:v>0.66000366211000028</c:v>
                </c:pt>
                <c:pt idx="2419">
                  <c:v>0.66000366211000028</c:v>
                </c:pt>
                <c:pt idx="2420">
                  <c:v>0.66000366211000028</c:v>
                </c:pt>
                <c:pt idx="2421">
                  <c:v>0.66000366211000028</c:v>
                </c:pt>
                <c:pt idx="2422">
                  <c:v>0.66000366211000028</c:v>
                </c:pt>
                <c:pt idx="2423">
                  <c:v>0.66999816894499986</c:v>
                </c:pt>
                <c:pt idx="2424">
                  <c:v>0.66999816894499986</c:v>
                </c:pt>
                <c:pt idx="2425">
                  <c:v>0.66999816894499986</c:v>
                </c:pt>
                <c:pt idx="2426">
                  <c:v>0.66999816894499986</c:v>
                </c:pt>
                <c:pt idx="2427">
                  <c:v>0.6799926757809942</c:v>
                </c:pt>
                <c:pt idx="2428">
                  <c:v>0.6799926757809942</c:v>
                </c:pt>
                <c:pt idx="2429">
                  <c:v>0.6900024414059942</c:v>
                </c:pt>
                <c:pt idx="2430">
                  <c:v>0.6900024414059942</c:v>
                </c:pt>
                <c:pt idx="2431">
                  <c:v>0.69999694824198855</c:v>
                </c:pt>
                <c:pt idx="2432">
                  <c:v>0.70999145507798289</c:v>
                </c:pt>
                <c:pt idx="2433">
                  <c:v>0.70999145507798289</c:v>
                </c:pt>
                <c:pt idx="2434">
                  <c:v>0.72000122070298289</c:v>
                </c:pt>
                <c:pt idx="2435">
                  <c:v>0.72000122070298289</c:v>
                </c:pt>
                <c:pt idx="2436">
                  <c:v>0.72999572753897723</c:v>
                </c:pt>
                <c:pt idx="2437">
                  <c:v>0.75</c:v>
                </c:pt>
                <c:pt idx="2438">
                  <c:v>0.75</c:v>
                </c:pt>
                <c:pt idx="2439">
                  <c:v>0.77000427246099434</c:v>
                </c:pt>
                <c:pt idx="2440">
                  <c:v>0.77999877929698869</c:v>
                </c:pt>
                <c:pt idx="2441">
                  <c:v>0.78999328613298303</c:v>
                </c:pt>
                <c:pt idx="2442">
                  <c:v>0.77000427246099434</c:v>
                </c:pt>
                <c:pt idx="2443">
                  <c:v>0.78999328613298303</c:v>
                </c:pt>
                <c:pt idx="2444">
                  <c:v>0.80000305175798303</c:v>
                </c:pt>
                <c:pt idx="2445">
                  <c:v>0.80999755859397737</c:v>
                </c:pt>
                <c:pt idx="2446">
                  <c:v>0.81999206543000014</c:v>
                </c:pt>
                <c:pt idx="2447">
                  <c:v>0.83999633789099448</c:v>
                </c:pt>
                <c:pt idx="2448">
                  <c:v>0.86000061035198883</c:v>
                </c:pt>
                <c:pt idx="2449">
                  <c:v>0.86999511718798317</c:v>
                </c:pt>
                <c:pt idx="2450">
                  <c:v>0.88000488281298317</c:v>
                </c:pt>
                <c:pt idx="2451">
                  <c:v>0.88999938964897751</c:v>
                </c:pt>
                <c:pt idx="2452">
                  <c:v>0.88999938964897751</c:v>
                </c:pt>
                <c:pt idx="2453">
                  <c:v>0.89999389648500028</c:v>
                </c:pt>
                <c:pt idx="2454">
                  <c:v>0.91000366211000028</c:v>
                </c:pt>
                <c:pt idx="2455">
                  <c:v>0.91999816894499986</c:v>
                </c:pt>
                <c:pt idx="2456">
                  <c:v>0.91000366211000028</c:v>
                </c:pt>
                <c:pt idx="2457">
                  <c:v>0.9299926757809942</c:v>
                </c:pt>
                <c:pt idx="2458">
                  <c:v>0.9299926757809942</c:v>
                </c:pt>
                <c:pt idx="2459">
                  <c:v>0.9400024414059942</c:v>
                </c:pt>
                <c:pt idx="2460">
                  <c:v>1.039993286132983</c:v>
                </c:pt>
                <c:pt idx="2461">
                  <c:v>1.050003051757983</c:v>
                </c:pt>
                <c:pt idx="2462">
                  <c:v>1.0899963378909945</c:v>
                </c:pt>
                <c:pt idx="2463">
                  <c:v>1.0299987792969887</c:v>
                </c:pt>
                <c:pt idx="2464">
                  <c:v>1</c:v>
                </c:pt>
                <c:pt idx="2465">
                  <c:v>1.0299987792969887</c:v>
                </c:pt>
                <c:pt idx="2466">
                  <c:v>0.88999938964897751</c:v>
                </c:pt>
                <c:pt idx="2467">
                  <c:v>0.89999389648500028</c:v>
                </c:pt>
                <c:pt idx="2468">
                  <c:v>0.97000122070298289</c:v>
                </c:pt>
                <c:pt idx="2469">
                  <c:v>1.039993286132983</c:v>
                </c:pt>
                <c:pt idx="2470">
                  <c:v>1.050003051757983</c:v>
                </c:pt>
                <c:pt idx="2471">
                  <c:v>1.039993286132983</c:v>
                </c:pt>
                <c:pt idx="2472">
                  <c:v>1.0200042724609943</c:v>
                </c:pt>
                <c:pt idx="2473">
                  <c:v>1.0099945068359943</c:v>
                </c:pt>
                <c:pt idx="2474">
                  <c:v>1</c:v>
                </c:pt>
                <c:pt idx="2475">
                  <c:v>0.97000122070298289</c:v>
                </c:pt>
                <c:pt idx="2476">
                  <c:v>0.97999572753897723</c:v>
                </c:pt>
                <c:pt idx="2477">
                  <c:v>0.95999145507798289</c:v>
                </c:pt>
                <c:pt idx="2478">
                  <c:v>0.94999694824198855</c:v>
                </c:pt>
                <c:pt idx="2479">
                  <c:v>0.9400024414059942</c:v>
                </c:pt>
                <c:pt idx="2480">
                  <c:v>0.94999694824198855</c:v>
                </c:pt>
                <c:pt idx="2481">
                  <c:v>0.94999694824198855</c:v>
                </c:pt>
                <c:pt idx="2482">
                  <c:v>0.9400024414059942</c:v>
                </c:pt>
                <c:pt idx="2483">
                  <c:v>0.94999694824198855</c:v>
                </c:pt>
                <c:pt idx="2484">
                  <c:v>0.95999145507798289</c:v>
                </c:pt>
                <c:pt idx="2485">
                  <c:v>0.97999572753897723</c:v>
                </c:pt>
                <c:pt idx="2486">
                  <c:v>0.95999145507798289</c:v>
                </c:pt>
                <c:pt idx="2487">
                  <c:v>0.94999694824198855</c:v>
                </c:pt>
                <c:pt idx="2488">
                  <c:v>0.94999694824198855</c:v>
                </c:pt>
                <c:pt idx="2489">
                  <c:v>0.95999145507798289</c:v>
                </c:pt>
                <c:pt idx="2490">
                  <c:v>0.94999694824198855</c:v>
                </c:pt>
                <c:pt idx="2491">
                  <c:v>0.9400024414059942</c:v>
                </c:pt>
                <c:pt idx="2492">
                  <c:v>0.9400024414059942</c:v>
                </c:pt>
                <c:pt idx="2493">
                  <c:v>0.9400024414059942</c:v>
                </c:pt>
                <c:pt idx="2494">
                  <c:v>0.9400024414059942</c:v>
                </c:pt>
                <c:pt idx="2495">
                  <c:v>0.9400024414059942</c:v>
                </c:pt>
                <c:pt idx="2496">
                  <c:v>0.94999694824198855</c:v>
                </c:pt>
                <c:pt idx="2497">
                  <c:v>0.9400024414059942</c:v>
                </c:pt>
                <c:pt idx="2498">
                  <c:v>0.91999816894499986</c:v>
                </c:pt>
                <c:pt idx="2499">
                  <c:v>0.91999816894499986</c:v>
                </c:pt>
                <c:pt idx="2500">
                  <c:v>0.9400024414059942</c:v>
                </c:pt>
                <c:pt idx="2501">
                  <c:v>0.9400024414059942</c:v>
                </c:pt>
                <c:pt idx="2502">
                  <c:v>0.9400024414059942</c:v>
                </c:pt>
                <c:pt idx="2503">
                  <c:v>0.94999694824198855</c:v>
                </c:pt>
                <c:pt idx="2504">
                  <c:v>0.94999694824198855</c:v>
                </c:pt>
                <c:pt idx="2505">
                  <c:v>0.95999145507798289</c:v>
                </c:pt>
                <c:pt idx="2506">
                  <c:v>0.95999145507798289</c:v>
                </c:pt>
                <c:pt idx="2507">
                  <c:v>0.97000122070298289</c:v>
                </c:pt>
                <c:pt idx="2508">
                  <c:v>0.97000122070298289</c:v>
                </c:pt>
                <c:pt idx="2509">
                  <c:v>0.97999572753897723</c:v>
                </c:pt>
                <c:pt idx="2510">
                  <c:v>0.99000549316397723</c:v>
                </c:pt>
                <c:pt idx="2511">
                  <c:v>0.99000549316397723</c:v>
                </c:pt>
                <c:pt idx="2512">
                  <c:v>1</c:v>
                </c:pt>
                <c:pt idx="2513">
                  <c:v>1.0099945068359943</c:v>
                </c:pt>
                <c:pt idx="2514">
                  <c:v>1.0299987792969887</c:v>
                </c:pt>
                <c:pt idx="2515">
                  <c:v>1.039993286132983</c:v>
                </c:pt>
                <c:pt idx="2516">
                  <c:v>1.0599975585939774</c:v>
                </c:pt>
                <c:pt idx="2517">
                  <c:v>1.0800018310550001</c:v>
                </c:pt>
                <c:pt idx="2518">
                  <c:v>1.1000061035159945</c:v>
                </c:pt>
                <c:pt idx="2519">
                  <c:v>1.1300048828129832</c:v>
                </c:pt>
                <c:pt idx="2520">
                  <c:v>1.1600036621100003</c:v>
                </c:pt>
                <c:pt idx="2521">
                  <c:v>1.1600036621100003</c:v>
                </c:pt>
                <c:pt idx="2522">
                  <c:v>1.1799926757809942</c:v>
                </c:pt>
                <c:pt idx="2523">
                  <c:v>1.1999969482419885</c:v>
                </c:pt>
                <c:pt idx="2524">
                  <c:v>1.2099914550779829</c:v>
                </c:pt>
                <c:pt idx="2525">
                  <c:v>1.2099914550779829</c:v>
                </c:pt>
                <c:pt idx="2526">
                  <c:v>1.2200012207029829</c:v>
                </c:pt>
                <c:pt idx="2527">
                  <c:v>1.2400054931639772</c:v>
                </c:pt>
                <c:pt idx="2528">
                  <c:v>1.2400054931639772</c:v>
                </c:pt>
                <c:pt idx="2529">
                  <c:v>1.2599945068359943</c:v>
                </c:pt>
                <c:pt idx="2530">
                  <c:v>1.2599945068359943</c:v>
                </c:pt>
                <c:pt idx="2531">
                  <c:v>1.2599945068359943</c:v>
                </c:pt>
                <c:pt idx="2532">
                  <c:v>1.2599945068359943</c:v>
                </c:pt>
                <c:pt idx="2533">
                  <c:v>1.2700042724609943</c:v>
                </c:pt>
                <c:pt idx="2534">
                  <c:v>1.2599945068359943</c:v>
                </c:pt>
                <c:pt idx="2535">
                  <c:v>1.2599945068359943</c:v>
                </c:pt>
                <c:pt idx="2536">
                  <c:v>1.2599945068359943</c:v>
                </c:pt>
                <c:pt idx="2537">
                  <c:v>1.2599945068359943</c:v>
                </c:pt>
                <c:pt idx="2538">
                  <c:v>1.25</c:v>
                </c:pt>
                <c:pt idx="2539">
                  <c:v>1.2299957275389772</c:v>
                </c:pt>
                <c:pt idx="2540">
                  <c:v>1.2200012207029829</c:v>
                </c:pt>
                <c:pt idx="2541">
                  <c:v>1.1999969482419885</c:v>
                </c:pt>
                <c:pt idx="2542">
                  <c:v>1.1900024414059942</c:v>
                </c:pt>
                <c:pt idx="2543">
                  <c:v>1.1799926757809942</c:v>
                </c:pt>
                <c:pt idx="2544">
                  <c:v>1.1799926757809942</c:v>
                </c:pt>
                <c:pt idx="2545">
                  <c:v>1.1699981689449999</c:v>
                </c:pt>
                <c:pt idx="2546">
                  <c:v>1.1600036621100003</c:v>
                </c:pt>
                <c:pt idx="2547">
                  <c:v>1.1600036621100003</c:v>
                </c:pt>
                <c:pt idx="2548">
                  <c:v>1.1499938964850003</c:v>
                </c:pt>
                <c:pt idx="2549">
                  <c:v>1.1399993896489775</c:v>
                </c:pt>
                <c:pt idx="2550">
                  <c:v>1.1300048828129832</c:v>
                </c:pt>
                <c:pt idx="2551">
                  <c:v>1.1300048828129832</c:v>
                </c:pt>
                <c:pt idx="2552">
                  <c:v>1.1199951171879832</c:v>
                </c:pt>
                <c:pt idx="2553">
                  <c:v>1.1199951171879832</c:v>
                </c:pt>
                <c:pt idx="2554">
                  <c:v>1.1199951171879832</c:v>
                </c:pt>
                <c:pt idx="2555">
                  <c:v>1.1199951171879832</c:v>
                </c:pt>
                <c:pt idx="2556">
                  <c:v>1.1100006103519888</c:v>
                </c:pt>
                <c:pt idx="2557">
                  <c:v>1.1100006103519888</c:v>
                </c:pt>
                <c:pt idx="2558">
                  <c:v>1.1100006103519888</c:v>
                </c:pt>
                <c:pt idx="2559">
                  <c:v>1.1100006103519888</c:v>
                </c:pt>
                <c:pt idx="2560">
                  <c:v>1.3300018310550001</c:v>
                </c:pt>
                <c:pt idx="2561">
                  <c:v>1.3800048828129832</c:v>
                </c:pt>
                <c:pt idx="2562">
                  <c:v>1.3800048828129832</c:v>
                </c:pt>
                <c:pt idx="2563">
                  <c:v>1.3899993896489775</c:v>
                </c:pt>
                <c:pt idx="2564">
                  <c:v>1.3899993896489775</c:v>
                </c:pt>
                <c:pt idx="2565">
                  <c:v>1.3999938964850003</c:v>
                </c:pt>
                <c:pt idx="2566">
                  <c:v>1.4100036621100003</c:v>
                </c:pt>
                <c:pt idx="2567">
                  <c:v>1.4299926757809942</c:v>
                </c:pt>
                <c:pt idx="2568">
                  <c:v>1.4400024414059942</c:v>
                </c:pt>
                <c:pt idx="2569">
                  <c:v>1.4499969482419885</c:v>
                </c:pt>
                <c:pt idx="2570">
                  <c:v>1.4700012207029829</c:v>
                </c:pt>
                <c:pt idx="2571">
                  <c:v>1.4700012207029829</c:v>
                </c:pt>
                <c:pt idx="2572">
                  <c:v>1.4799957275389772</c:v>
                </c:pt>
                <c:pt idx="2573">
                  <c:v>1.5</c:v>
                </c:pt>
                <c:pt idx="2574">
                  <c:v>1.5</c:v>
                </c:pt>
                <c:pt idx="2575">
                  <c:v>1.5200042724609943</c:v>
                </c:pt>
                <c:pt idx="2576">
                  <c:v>1.5200042724609943</c:v>
                </c:pt>
                <c:pt idx="2577">
                  <c:v>1.5200042724609943</c:v>
                </c:pt>
                <c:pt idx="2578">
                  <c:v>1.5200042724609943</c:v>
                </c:pt>
                <c:pt idx="2579">
                  <c:v>1.539993286132983</c:v>
                </c:pt>
                <c:pt idx="2580">
                  <c:v>1.5299987792969887</c:v>
                </c:pt>
                <c:pt idx="2581">
                  <c:v>1.539993286132983</c:v>
                </c:pt>
                <c:pt idx="2582">
                  <c:v>1.539993286132983</c:v>
                </c:pt>
                <c:pt idx="2583">
                  <c:v>1.539993286132983</c:v>
                </c:pt>
                <c:pt idx="2584">
                  <c:v>1.539993286132983</c:v>
                </c:pt>
                <c:pt idx="2585">
                  <c:v>1.5299987792969887</c:v>
                </c:pt>
                <c:pt idx="2586">
                  <c:v>1.539993286132983</c:v>
                </c:pt>
                <c:pt idx="2587">
                  <c:v>1.550003051757983</c:v>
                </c:pt>
                <c:pt idx="2588">
                  <c:v>1.550003051757983</c:v>
                </c:pt>
                <c:pt idx="2589">
                  <c:v>1.5599975585939774</c:v>
                </c:pt>
                <c:pt idx="2590">
                  <c:v>1.6000061035159945</c:v>
                </c:pt>
                <c:pt idx="2591">
                  <c:v>1.5800018310550001</c:v>
                </c:pt>
                <c:pt idx="2592">
                  <c:v>1.5899963378909945</c:v>
                </c:pt>
                <c:pt idx="2593">
                  <c:v>1.6000061035159945</c:v>
                </c:pt>
                <c:pt idx="2594">
                  <c:v>1.6000061035159945</c:v>
                </c:pt>
                <c:pt idx="2595">
                  <c:v>1.6199951171879832</c:v>
                </c:pt>
                <c:pt idx="2596">
                  <c:v>1.6399993896489775</c:v>
                </c:pt>
                <c:pt idx="2597">
                  <c:v>1.6600036621100003</c:v>
                </c:pt>
                <c:pt idx="2598">
                  <c:v>1.6799926757809942</c:v>
                </c:pt>
                <c:pt idx="2599">
                  <c:v>1.6900024414059942</c:v>
                </c:pt>
                <c:pt idx="2600">
                  <c:v>1.7099914550779829</c:v>
                </c:pt>
                <c:pt idx="2601">
                  <c:v>1.7099914550779829</c:v>
                </c:pt>
                <c:pt idx="2602">
                  <c:v>1.7299957275389772</c:v>
                </c:pt>
                <c:pt idx="2603">
                  <c:v>1.75</c:v>
                </c:pt>
                <c:pt idx="2604">
                  <c:v>1.7700042724609943</c:v>
                </c:pt>
                <c:pt idx="2605">
                  <c:v>1.7799987792969887</c:v>
                </c:pt>
                <c:pt idx="2606">
                  <c:v>1.789993286132983</c:v>
                </c:pt>
                <c:pt idx="2607">
                  <c:v>1.800003051757983</c:v>
                </c:pt>
                <c:pt idx="2608">
                  <c:v>1.800003051757983</c:v>
                </c:pt>
                <c:pt idx="2609">
                  <c:v>1.8099975585939774</c:v>
                </c:pt>
                <c:pt idx="2610">
                  <c:v>1.8199920654300001</c:v>
                </c:pt>
                <c:pt idx="2611">
                  <c:v>1.8199920654300001</c:v>
                </c:pt>
                <c:pt idx="2612">
                  <c:v>1.8300018310550001</c:v>
                </c:pt>
                <c:pt idx="2613">
                  <c:v>1.8199920654300001</c:v>
                </c:pt>
                <c:pt idx="2614">
                  <c:v>1.8099975585939774</c:v>
                </c:pt>
                <c:pt idx="2615">
                  <c:v>1.8199920654300001</c:v>
                </c:pt>
                <c:pt idx="2616">
                  <c:v>1.8199920654300001</c:v>
                </c:pt>
                <c:pt idx="2617">
                  <c:v>1.8300018310550001</c:v>
                </c:pt>
                <c:pt idx="2618">
                  <c:v>1.8199920654300001</c:v>
                </c:pt>
                <c:pt idx="2619">
                  <c:v>1.8199920654300001</c:v>
                </c:pt>
                <c:pt idx="2620">
                  <c:v>1.800003051757983</c:v>
                </c:pt>
                <c:pt idx="2621">
                  <c:v>1.7799987792969887</c:v>
                </c:pt>
                <c:pt idx="2622">
                  <c:v>1.7700042724609943</c:v>
                </c:pt>
                <c:pt idx="2623">
                  <c:v>1.7599945068359943</c:v>
                </c:pt>
                <c:pt idx="2624">
                  <c:v>1.75</c:v>
                </c:pt>
                <c:pt idx="2625">
                  <c:v>1.7400054931639772</c:v>
                </c:pt>
                <c:pt idx="2626">
                  <c:v>1.7299957275389772</c:v>
                </c:pt>
                <c:pt idx="2627">
                  <c:v>1.7299957275389772</c:v>
                </c:pt>
                <c:pt idx="2628">
                  <c:v>1.7299957275389772</c:v>
                </c:pt>
                <c:pt idx="2629">
                  <c:v>1.7299957275389772</c:v>
                </c:pt>
                <c:pt idx="2630">
                  <c:v>1.7200012207029829</c:v>
                </c:pt>
                <c:pt idx="2631">
                  <c:v>1.7099914550779829</c:v>
                </c:pt>
                <c:pt idx="2632">
                  <c:v>1.7099914550779829</c:v>
                </c:pt>
                <c:pt idx="2633">
                  <c:v>1.7099914550779829</c:v>
                </c:pt>
                <c:pt idx="2634">
                  <c:v>1.6999969482419885</c:v>
                </c:pt>
                <c:pt idx="2635">
                  <c:v>1.6900024414059942</c:v>
                </c:pt>
                <c:pt idx="2636">
                  <c:v>1.6699981689449999</c:v>
                </c:pt>
                <c:pt idx="2637">
                  <c:v>1.6600036621100003</c:v>
                </c:pt>
                <c:pt idx="2638">
                  <c:v>1.6600036621100003</c:v>
                </c:pt>
                <c:pt idx="2639">
                  <c:v>1.6499938964850003</c:v>
                </c:pt>
                <c:pt idx="2640">
                  <c:v>1.6499938964850003</c:v>
                </c:pt>
                <c:pt idx="2641">
                  <c:v>1.6600036621100003</c:v>
                </c:pt>
                <c:pt idx="2642">
                  <c:v>1.6499938964850003</c:v>
                </c:pt>
                <c:pt idx="2643">
                  <c:v>1.6499938964850003</c:v>
                </c:pt>
                <c:pt idx="2644">
                  <c:v>1.6399993896489775</c:v>
                </c:pt>
                <c:pt idx="2645">
                  <c:v>1.6300048828129832</c:v>
                </c:pt>
                <c:pt idx="2646">
                  <c:v>1.6199951171879832</c:v>
                </c:pt>
                <c:pt idx="2647">
                  <c:v>1.6100006103519888</c:v>
                </c:pt>
                <c:pt idx="2648">
                  <c:v>1.6000061035159945</c:v>
                </c:pt>
                <c:pt idx="2649">
                  <c:v>1.5899963378909945</c:v>
                </c:pt>
                <c:pt idx="2650">
                  <c:v>1.5699920654300001</c:v>
                </c:pt>
                <c:pt idx="2651">
                  <c:v>1.5699920654300001</c:v>
                </c:pt>
                <c:pt idx="2652">
                  <c:v>1.5699920654300001</c:v>
                </c:pt>
                <c:pt idx="2653">
                  <c:v>1.5599975585939774</c:v>
                </c:pt>
                <c:pt idx="2654">
                  <c:v>1.5599975585939774</c:v>
                </c:pt>
                <c:pt idx="2655">
                  <c:v>1.5800018310550001</c:v>
                </c:pt>
                <c:pt idx="2656">
                  <c:v>1.5699920654300001</c:v>
                </c:pt>
                <c:pt idx="2657">
                  <c:v>1.5699920654300001</c:v>
                </c:pt>
                <c:pt idx="2658">
                  <c:v>1.5599975585939774</c:v>
                </c:pt>
                <c:pt idx="2659">
                  <c:v>1.5599975585939774</c:v>
                </c:pt>
                <c:pt idx="2660">
                  <c:v>1.5599975585939774</c:v>
                </c:pt>
                <c:pt idx="2661">
                  <c:v>1.550003051757983</c:v>
                </c:pt>
                <c:pt idx="2662">
                  <c:v>1.6699981689449999</c:v>
                </c:pt>
                <c:pt idx="2663">
                  <c:v>1.6600036621100003</c:v>
                </c:pt>
                <c:pt idx="2664">
                  <c:v>1.5299987792969887</c:v>
                </c:pt>
                <c:pt idx="2665">
                  <c:v>1.5800018310550001</c:v>
                </c:pt>
                <c:pt idx="2666">
                  <c:v>1.5200042724609943</c:v>
                </c:pt>
                <c:pt idx="2667">
                  <c:v>1.4900054931639772</c:v>
                </c:pt>
                <c:pt idx="2668">
                  <c:v>1.4900054931639772</c:v>
                </c:pt>
                <c:pt idx="2669">
                  <c:v>1.4900054931639772</c:v>
                </c:pt>
                <c:pt idx="2670">
                  <c:v>1.4900054931639772</c:v>
                </c:pt>
                <c:pt idx="2671">
                  <c:v>1.4900054931639772</c:v>
                </c:pt>
                <c:pt idx="2672">
                  <c:v>1.4799957275389772</c:v>
                </c:pt>
                <c:pt idx="2673">
                  <c:v>1.4700012207029829</c:v>
                </c:pt>
                <c:pt idx="2674">
                  <c:v>1.4700012207029829</c:v>
                </c:pt>
                <c:pt idx="2675">
                  <c:v>1.4700012207029829</c:v>
                </c:pt>
                <c:pt idx="2676">
                  <c:v>1.5699920654300001</c:v>
                </c:pt>
                <c:pt idx="2677">
                  <c:v>1.5899963378909945</c:v>
                </c:pt>
                <c:pt idx="2678">
                  <c:v>1.6300048828129832</c:v>
                </c:pt>
                <c:pt idx="2679">
                  <c:v>1.550003051757983</c:v>
                </c:pt>
                <c:pt idx="2680">
                  <c:v>1.5699920654300001</c:v>
                </c:pt>
                <c:pt idx="2681">
                  <c:v>1.5099945068359943</c:v>
                </c:pt>
                <c:pt idx="2682">
                  <c:v>1.550003051757983</c:v>
                </c:pt>
                <c:pt idx="2683">
                  <c:v>1.6300048828129832</c:v>
                </c:pt>
                <c:pt idx="2684">
                  <c:v>1.539993286132983</c:v>
                </c:pt>
                <c:pt idx="2685">
                  <c:v>1.539993286132983</c:v>
                </c:pt>
                <c:pt idx="2686">
                  <c:v>1.4499969482419885</c:v>
                </c:pt>
                <c:pt idx="2687">
                  <c:v>1.4799957275389772</c:v>
                </c:pt>
                <c:pt idx="2688">
                  <c:v>1.4700012207029829</c:v>
                </c:pt>
                <c:pt idx="2689">
                  <c:v>1.5299987792969887</c:v>
                </c:pt>
                <c:pt idx="2690">
                  <c:v>1.5099945068359943</c:v>
                </c:pt>
                <c:pt idx="2691">
                  <c:v>1.5599975585939774</c:v>
                </c:pt>
                <c:pt idx="2692">
                  <c:v>1.4400024414059942</c:v>
                </c:pt>
                <c:pt idx="2693">
                  <c:v>1.5599975585939774</c:v>
                </c:pt>
                <c:pt idx="2694">
                  <c:v>1.4400024414059942</c:v>
                </c:pt>
                <c:pt idx="2695">
                  <c:v>1.5</c:v>
                </c:pt>
                <c:pt idx="2696">
                  <c:v>1.5</c:v>
                </c:pt>
                <c:pt idx="2697">
                  <c:v>1.5200042724609943</c:v>
                </c:pt>
                <c:pt idx="2698">
                  <c:v>1.4499969482419885</c:v>
                </c:pt>
                <c:pt idx="2699">
                  <c:v>1.4299926757809942</c:v>
                </c:pt>
                <c:pt idx="2700">
                  <c:v>1.4400024414059942</c:v>
                </c:pt>
                <c:pt idx="2701">
                  <c:v>1.4299926757809942</c:v>
                </c:pt>
                <c:pt idx="2702">
                  <c:v>1.5299987792969887</c:v>
                </c:pt>
                <c:pt idx="2703">
                  <c:v>1.5099945068359943</c:v>
                </c:pt>
                <c:pt idx="2704">
                  <c:v>1.5200042724609943</c:v>
                </c:pt>
                <c:pt idx="2705">
                  <c:v>1.4799957275389772</c:v>
                </c:pt>
                <c:pt idx="2706">
                  <c:v>1.539993286132983</c:v>
                </c:pt>
                <c:pt idx="2707">
                  <c:v>1.5200042724609943</c:v>
                </c:pt>
                <c:pt idx="2708">
                  <c:v>1.5099945068359943</c:v>
                </c:pt>
                <c:pt idx="2709">
                  <c:v>1.5200042724609943</c:v>
                </c:pt>
                <c:pt idx="2710">
                  <c:v>1.5599975585939774</c:v>
                </c:pt>
                <c:pt idx="2711">
                  <c:v>1.4499969482419885</c:v>
                </c:pt>
                <c:pt idx="2712">
                  <c:v>1.539993286132983</c:v>
                </c:pt>
                <c:pt idx="2713">
                  <c:v>1.5299987792969887</c:v>
                </c:pt>
                <c:pt idx="2714">
                  <c:v>1.6199951171879832</c:v>
                </c:pt>
                <c:pt idx="2715">
                  <c:v>1.4299926757809942</c:v>
                </c:pt>
                <c:pt idx="2716">
                  <c:v>1.4400024414059942</c:v>
                </c:pt>
                <c:pt idx="2717">
                  <c:v>1.550003051757983</c:v>
                </c:pt>
                <c:pt idx="2718">
                  <c:v>1.5699920654300001</c:v>
                </c:pt>
                <c:pt idx="2719">
                  <c:v>1.5200042724609943</c:v>
                </c:pt>
                <c:pt idx="2720">
                  <c:v>1.4299926757809942</c:v>
                </c:pt>
                <c:pt idx="2721">
                  <c:v>1.5299987792969887</c:v>
                </c:pt>
                <c:pt idx="2722">
                  <c:v>1.5800018310550001</c:v>
                </c:pt>
                <c:pt idx="2723">
                  <c:v>1.539993286132983</c:v>
                </c:pt>
                <c:pt idx="2724">
                  <c:v>1.4100036621100003</c:v>
                </c:pt>
                <c:pt idx="2725">
                  <c:v>1.5299987792969887</c:v>
                </c:pt>
                <c:pt idx="2726">
                  <c:v>1.5099945068359943</c:v>
                </c:pt>
                <c:pt idx="2727">
                  <c:v>1.5200042724609943</c:v>
                </c:pt>
                <c:pt idx="2728">
                  <c:v>1.3999938964850003</c:v>
                </c:pt>
                <c:pt idx="2729">
                  <c:v>1.5200042724609943</c:v>
                </c:pt>
                <c:pt idx="2730">
                  <c:v>1.550003051757983</c:v>
                </c:pt>
                <c:pt idx="2731">
                  <c:v>1.4599914550779829</c:v>
                </c:pt>
                <c:pt idx="2732">
                  <c:v>1.5200042724609943</c:v>
                </c:pt>
                <c:pt idx="2733">
                  <c:v>1.4799957275389772</c:v>
                </c:pt>
                <c:pt idx="2734">
                  <c:v>1.4799957275389772</c:v>
                </c:pt>
                <c:pt idx="2735">
                  <c:v>1.4199981689449999</c:v>
                </c:pt>
                <c:pt idx="2736">
                  <c:v>1.4700012207029829</c:v>
                </c:pt>
                <c:pt idx="2737">
                  <c:v>1.4400024414059942</c:v>
                </c:pt>
                <c:pt idx="2738">
                  <c:v>1.4900054931639772</c:v>
                </c:pt>
                <c:pt idx="2739">
                  <c:v>1.3600006103519888</c:v>
                </c:pt>
                <c:pt idx="2740">
                  <c:v>1.3500061035159945</c:v>
                </c:pt>
                <c:pt idx="2741">
                  <c:v>1.4900054931639772</c:v>
                </c:pt>
                <c:pt idx="2742">
                  <c:v>1.3500061035159945</c:v>
                </c:pt>
                <c:pt idx="2743">
                  <c:v>1.289993286132983</c:v>
                </c:pt>
                <c:pt idx="2744">
                  <c:v>1.3999938964850003</c:v>
                </c:pt>
                <c:pt idx="2745">
                  <c:v>1.4499969482419885</c:v>
                </c:pt>
                <c:pt idx="2746">
                  <c:v>1.3199920654300001</c:v>
                </c:pt>
                <c:pt idx="2747">
                  <c:v>1.4199981689449999</c:v>
                </c:pt>
                <c:pt idx="2748">
                  <c:v>1.4299926757809942</c:v>
                </c:pt>
                <c:pt idx="2749">
                  <c:v>1.3999938964850003</c:v>
                </c:pt>
                <c:pt idx="2750">
                  <c:v>1.3899993896489775</c:v>
                </c:pt>
                <c:pt idx="2751">
                  <c:v>1.3699951171879832</c:v>
                </c:pt>
                <c:pt idx="2752">
                  <c:v>1.3899993896489775</c:v>
                </c:pt>
                <c:pt idx="2753">
                  <c:v>1.4400024414059942</c:v>
                </c:pt>
                <c:pt idx="2754">
                  <c:v>1.3999938964850003</c:v>
                </c:pt>
                <c:pt idx="2755">
                  <c:v>1.4299926757809942</c:v>
                </c:pt>
                <c:pt idx="2756">
                  <c:v>1.4299926757809942</c:v>
                </c:pt>
                <c:pt idx="2757">
                  <c:v>1.3800048828129832</c:v>
                </c:pt>
                <c:pt idx="2758">
                  <c:v>1.3699951171879832</c:v>
                </c:pt>
                <c:pt idx="2759">
                  <c:v>1.3699951171879832</c:v>
                </c:pt>
                <c:pt idx="2760">
                  <c:v>1.300003051757983</c:v>
                </c:pt>
                <c:pt idx="2761">
                  <c:v>1.289993286132983</c:v>
                </c:pt>
                <c:pt idx="2762">
                  <c:v>1.3300018310550001</c:v>
                </c:pt>
                <c:pt idx="2763">
                  <c:v>1.3899993896489775</c:v>
                </c:pt>
                <c:pt idx="2764">
                  <c:v>1.300003051757983</c:v>
                </c:pt>
                <c:pt idx="2765">
                  <c:v>1.3099975585939774</c:v>
                </c:pt>
                <c:pt idx="2766">
                  <c:v>1.300003051757983</c:v>
                </c:pt>
                <c:pt idx="2767">
                  <c:v>1.300003051757983</c:v>
                </c:pt>
                <c:pt idx="2768">
                  <c:v>1.3999938964850003</c:v>
                </c:pt>
                <c:pt idx="2769">
                  <c:v>1.3899993896489775</c:v>
                </c:pt>
                <c:pt idx="2770">
                  <c:v>1.3899993896489775</c:v>
                </c:pt>
                <c:pt idx="2771">
                  <c:v>1.3600006103519888</c:v>
                </c:pt>
                <c:pt idx="2772">
                  <c:v>1.300003051757983</c:v>
                </c:pt>
                <c:pt idx="2773">
                  <c:v>1.300003051757983</c:v>
                </c:pt>
                <c:pt idx="2774">
                  <c:v>1.3099975585939774</c:v>
                </c:pt>
                <c:pt idx="2775">
                  <c:v>1.4199981689449999</c:v>
                </c:pt>
                <c:pt idx="2776">
                  <c:v>1.3999938964850003</c:v>
                </c:pt>
                <c:pt idx="2777">
                  <c:v>1.3600006103519888</c:v>
                </c:pt>
                <c:pt idx="2778">
                  <c:v>1.3999938964850003</c:v>
                </c:pt>
                <c:pt idx="2779">
                  <c:v>1.4199981689449999</c:v>
                </c:pt>
                <c:pt idx="2780">
                  <c:v>1.4299926757809942</c:v>
                </c:pt>
                <c:pt idx="2781">
                  <c:v>1.4299926757809942</c:v>
                </c:pt>
                <c:pt idx="2782">
                  <c:v>1.3699951171879832</c:v>
                </c:pt>
                <c:pt idx="2783">
                  <c:v>1.300003051757983</c:v>
                </c:pt>
                <c:pt idx="2784">
                  <c:v>1.300003051757983</c:v>
                </c:pt>
                <c:pt idx="2785">
                  <c:v>1.3699951171879832</c:v>
                </c:pt>
                <c:pt idx="2786">
                  <c:v>1.4100036621100003</c:v>
                </c:pt>
                <c:pt idx="2787">
                  <c:v>1.4100036621100003</c:v>
                </c:pt>
                <c:pt idx="2788">
                  <c:v>1.4299926757809942</c:v>
                </c:pt>
                <c:pt idx="2789">
                  <c:v>1.4100036621100003</c:v>
                </c:pt>
                <c:pt idx="2790">
                  <c:v>1.3999938964850003</c:v>
                </c:pt>
                <c:pt idx="2791">
                  <c:v>1.4100036621100003</c:v>
                </c:pt>
                <c:pt idx="2792">
                  <c:v>1.4499969482419885</c:v>
                </c:pt>
                <c:pt idx="2793">
                  <c:v>1.3699951171879832</c:v>
                </c:pt>
                <c:pt idx="2794">
                  <c:v>1.3899993896489775</c:v>
                </c:pt>
                <c:pt idx="2795">
                  <c:v>1.3300018310550001</c:v>
                </c:pt>
                <c:pt idx="2796">
                  <c:v>1.3300018310550001</c:v>
                </c:pt>
                <c:pt idx="2797">
                  <c:v>1.4100036621100003</c:v>
                </c:pt>
                <c:pt idx="2798">
                  <c:v>1.289993286132983</c:v>
                </c:pt>
                <c:pt idx="2799">
                  <c:v>1.2599945068359943</c:v>
                </c:pt>
                <c:pt idx="2800">
                  <c:v>1.289993286132983</c:v>
                </c:pt>
                <c:pt idx="2801">
                  <c:v>1.2799987792969887</c:v>
                </c:pt>
                <c:pt idx="2802">
                  <c:v>1.2799987792969887</c:v>
                </c:pt>
                <c:pt idx="2803">
                  <c:v>1.2799987792969887</c:v>
                </c:pt>
                <c:pt idx="2804">
                  <c:v>1.2799987792969887</c:v>
                </c:pt>
                <c:pt idx="2805">
                  <c:v>1.2700042724609943</c:v>
                </c:pt>
                <c:pt idx="2806">
                  <c:v>1.2700042724609943</c:v>
                </c:pt>
                <c:pt idx="2807">
                  <c:v>1.2700042724609943</c:v>
                </c:pt>
                <c:pt idx="2808">
                  <c:v>1.2700042724609943</c:v>
                </c:pt>
                <c:pt idx="2809">
                  <c:v>1.2599945068359943</c:v>
                </c:pt>
                <c:pt idx="2810">
                  <c:v>1.2599945068359943</c:v>
                </c:pt>
                <c:pt idx="2811">
                  <c:v>1.25</c:v>
                </c:pt>
                <c:pt idx="2812">
                  <c:v>1.2400054931639772</c:v>
                </c:pt>
                <c:pt idx="2813">
                  <c:v>1.2400054931639772</c:v>
                </c:pt>
                <c:pt idx="2814">
                  <c:v>1.2299957275389772</c:v>
                </c:pt>
                <c:pt idx="2815">
                  <c:v>1.2299957275389772</c:v>
                </c:pt>
                <c:pt idx="2816">
                  <c:v>1.2299957275389772</c:v>
                </c:pt>
                <c:pt idx="2817">
                  <c:v>1.2299957275389772</c:v>
                </c:pt>
                <c:pt idx="2818">
                  <c:v>1.2299957275389772</c:v>
                </c:pt>
                <c:pt idx="2819">
                  <c:v>1.2299957275389772</c:v>
                </c:pt>
                <c:pt idx="2820">
                  <c:v>1.2299957275389772</c:v>
                </c:pt>
                <c:pt idx="2821">
                  <c:v>1.2299957275389772</c:v>
                </c:pt>
                <c:pt idx="2822">
                  <c:v>1.2200012207029829</c:v>
                </c:pt>
                <c:pt idx="2823">
                  <c:v>1.2200012207029829</c:v>
                </c:pt>
                <c:pt idx="2824">
                  <c:v>1.2200012207029829</c:v>
                </c:pt>
                <c:pt idx="2825">
                  <c:v>1.2200012207029829</c:v>
                </c:pt>
                <c:pt idx="2826">
                  <c:v>1.2200012207029829</c:v>
                </c:pt>
                <c:pt idx="2827">
                  <c:v>1.2200012207029829</c:v>
                </c:pt>
                <c:pt idx="2828">
                  <c:v>1.2200012207029829</c:v>
                </c:pt>
                <c:pt idx="2829">
                  <c:v>1.2200012207029829</c:v>
                </c:pt>
                <c:pt idx="2830">
                  <c:v>1.2200012207029829</c:v>
                </c:pt>
                <c:pt idx="2831">
                  <c:v>1.2200012207029829</c:v>
                </c:pt>
                <c:pt idx="2832">
                  <c:v>1.2099914550779829</c:v>
                </c:pt>
                <c:pt idx="2833">
                  <c:v>1.2200012207029829</c:v>
                </c:pt>
                <c:pt idx="2834">
                  <c:v>1.2200012207029829</c:v>
                </c:pt>
                <c:pt idx="2835">
                  <c:v>1.2200012207029829</c:v>
                </c:pt>
                <c:pt idx="2836">
                  <c:v>1.2099914550779829</c:v>
                </c:pt>
                <c:pt idx="2837">
                  <c:v>1.2200012207029829</c:v>
                </c:pt>
                <c:pt idx="2838">
                  <c:v>1.2099914550779829</c:v>
                </c:pt>
                <c:pt idx="2839">
                  <c:v>1.2099914550779829</c:v>
                </c:pt>
                <c:pt idx="2840">
                  <c:v>1.2099914550779829</c:v>
                </c:pt>
                <c:pt idx="2841">
                  <c:v>1.2099914550779829</c:v>
                </c:pt>
                <c:pt idx="2842">
                  <c:v>1.2200012207029829</c:v>
                </c:pt>
                <c:pt idx="2843">
                  <c:v>1.2200012207029829</c:v>
                </c:pt>
                <c:pt idx="2844">
                  <c:v>1.2200012207029829</c:v>
                </c:pt>
                <c:pt idx="2845">
                  <c:v>1.2200012207029829</c:v>
                </c:pt>
                <c:pt idx="2846">
                  <c:v>1.2299957275389772</c:v>
                </c:pt>
                <c:pt idx="2847">
                  <c:v>1.2299957275389772</c:v>
                </c:pt>
                <c:pt idx="2848">
                  <c:v>1.2200012207029829</c:v>
                </c:pt>
                <c:pt idx="2849">
                  <c:v>1.2299957275389772</c:v>
                </c:pt>
                <c:pt idx="2850">
                  <c:v>1.2299957275389772</c:v>
                </c:pt>
                <c:pt idx="2851">
                  <c:v>1.2400054931639772</c:v>
                </c:pt>
                <c:pt idx="2852">
                  <c:v>1.25</c:v>
                </c:pt>
                <c:pt idx="2853">
                  <c:v>1.2599945068359943</c:v>
                </c:pt>
                <c:pt idx="2854">
                  <c:v>1.2700042724609943</c:v>
                </c:pt>
                <c:pt idx="2855">
                  <c:v>1.2700042724609943</c:v>
                </c:pt>
                <c:pt idx="2856">
                  <c:v>1.2799987792969887</c:v>
                </c:pt>
                <c:pt idx="2857">
                  <c:v>1.300003051757983</c:v>
                </c:pt>
                <c:pt idx="2858">
                  <c:v>1.300003051757983</c:v>
                </c:pt>
                <c:pt idx="2859">
                  <c:v>1.3099975585939774</c:v>
                </c:pt>
                <c:pt idx="2860">
                  <c:v>1.3099975585939774</c:v>
                </c:pt>
                <c:pt idx="2861">
                  <c:v>1.3099975585939774</c:v>
                </c:pt>
                <c:pt idx="2862">
                  <c:v>1.3199920654300001</c:v>
                </c:pt>
                <c:pt idx="2863">
                  <c:v>1.3199920654300001</c:v>
                </c:pt>
                <c:pt idx="2864">
                  <c:v>1.3300018310550001</c:v>
                </c:pt>
                <c:pt idx="2865">
                  <c:v>1.3399963378909945</c:v>
                </c:pt>
                <c:pt idx="2866">
                  <c:v>1.3399963378909945</c:v>
                </c:pt>
                <c:pt idx="2867">
                  <c:v>1.3500061035159945</c:v>
                </c:pt>
                <c:pt idx="2868">
                  <c:v>1.3600006103519888</c:v>
                </c:pt>
                <c:pt idx="2869">
                  <c:v>1.3600006103519888</c:v>
                </c:pt>
                <c:pt idx="2870">
                  <c:v>1.3800048828129832</c:v>
                </c:pt>
                <c:pt idx="2871">
                  <c:v>1.3999938964850003</c:v>
                </c:pt>
                <c:pt idx="2872">
                  <c:v>1.4299926757809942</c:v>
                </c:pt>
                <c:pt idx="2873">
                  <c:v>1.4499969482419885</c:v>
                </c:pt>
                <c:pt idx="2874">
                  <c:v>1.4799957275389772</c:v>
                </c:pt>
                <c:pt idx="2875">
                  <c:v>1.5099945068359943</c:v>
                </c:pt>
                <c:pt idx="2876">
                  <c:v>1.5299987792969887</c:v>
                </c:pt>
                <c:pt idx="2877">
                  <c:v>1.550003051757983</c:v>
                </c:pt>
                <c:pt idx="2878">
                  <c:v>1.5599975585939774</c:v>
                </c:pt>
                <c:pt idx="2879">
                  <c:v>1.5699920654300001</c:v>
                </c:pt>
                <c:pt idx="2880">
                  <c:v>1.5899963378909945</c:v>
                </c:pt>
                <c:pt idx="2881">
                  <c:v>1.6000061035159945</c:v>
                </c:pt>
                <c:pt idx="2882">
                  <c:v>1.6100006103519888</c:v>
                </c:pt>
                <c:pt idx="2883">
                  <c:v>1.6300048828129832</c:v>
                </c:pt>
                <c:pt idx="2884">
                  <c:v>1.6300048828129832</c:v>
                </c:pt>
                <c:pt idx="2885">
                  <c:v>1.6499938964850003</c:v>
                </c:pt>
                <c:pt idx="2886">
                  <c:v>1.6499938964850003</c:v>
                </c:pt>
                <c:pt idx="2887">
                  <c:v>1.6600036621100003</c:v>
                </c:pt>
                <c:pt idx="2888">
                  <c:v>1.6699981689449999</c:v>
                </c:pt>
                <c:pt idx="2889">
                  <c:v>1.6799926757809942</c:v>
                </c:pt>
                <c:pt idx="2890">
                  <c:v>1.6900024414059942</c:v>
                </c:pt>
                <c:pt idx="2891">
                  <c:v>1.6699981689449999</c:v>
                </c:pt>
                <c:pt idx="2892">
                  <c:v>1.6699981689449999</c:v>
                </c:pt>
                <c:pt idx="2893">
                  <c:v>1.6799926757809942</c:v>
                </c:pt>
                <c:pt idx="2894">
                  <c:v>1.6799926757809942</c:v>
                </c:pt>
                <c:pt idx="2895">
                  <c:v>1.6999969482419885</c:v>
                </c:pt>
                <c:pt idx="2896">
                  <c:v>1.6900024414059942</c:v>
                </c:pt>
                <c:pt idx="2897">
                  <c:v>1.6900024414059942</c:v>
                </c:pt>
                <c:pt idx="2898">
                  <c:v>1.6799926757809942</c:v>
                </c:pt>
                <c:pt idx="2899">
                  <c:v>1.6900024414059942</c:v>
                </c:pt>
                <c:pt idx="2900">
                  <c:v>1.6900024414059942</c:v>
                </c:pt>
                <c:pt idx="2901">
                  <c:v>1.6999969482419885</c:v>
                </c:pt>
                <c:pt idx="2902">
                  <c:v>1.6999969482419885</c:v>
                </c:pt>
                <c:pt idx="2903">
                  <c:v>1.7799987792969887</c:v>
                </c:pt>
                <c:pt idx="2904">
                  <c:v>1.8500061035159945</c:v>
                </c:pt>
                <c:pt idx="2905">
                  <c:v>1.8500061035159945</c:v>
                </c:pt>
                <c:pt idx="2906">
                  <c:v>2.0200042724609943</c:v>
                </c:pt>
                <c:pt idx="2907">
                  <c:v>2.4400024414059942</c:v>
                </c:pt>
                <c:pt idx="2908">
                  <c:v>2.4199981689449999</c:v>
                </c:pt>
                <c:pt idx="2909">
                  <c:v>2.3999938964850003</c:v>
                </c:pt>
                <c:pt idx="2910">
                  <c:v>2.3800048828129832</c:v>
                </c:pt>
                <c:pt idx="2911">
                  <c:v>2.3699951171879832</c:v>
                </c:pt>
                <c:pt idx="2912">
                  <c:v>2.3500061035159945</c:v>
                </c:pt>
                <c:pt idx="2913">
                  <c:v>2.3500061035159945</c:v>
                </c:pt>
                <c:pt idx="2914">
                  <c:v>2.3199920654300001</c:v>
                </c:pt>
                <c:pt idx="2915">
                  <c:v>2.300003051757983</c:v>
                </c:pt>
                <c:pt idx="2916">
                  <c:v>2.289993286132983</c:v>
                </c:pt>
                <c:pt idx="2917">
                  <c:v>2.289993286132983</c:v>
                </c:pt>
                <c:pt idx="2918">
                  <c:v>2.2799987792969887</c:v>
                </c:pt>
                <c:pt idx="2919">
                  <c:v>2.2799987792969887</c:v>
                </c:pt>
                <c:pt idx="2920">
                  <c:v>2.2700042724609943</c:v>
                </c:pt>
                <c:pt idx="2921">
                  <c:v>2.2700042724609943</c:v>
                </c:pt>
                <c:pt idx="2922">
                  <c:v>2.2599945068359943</c:v>
                </c:pt>
                <c:pt idx="2923">
                  <c:v>2.2599945068359943</c:v>
                </c:pt>
                <c:pt idx="2924">
                  <c:v>2.2599945068359943</c:v>
                </c:pt>
                <c:pt idx="2925">
                  <c:v>2.2700042724609943</c:v>
                </c:pt>
                <c:pt idx="2926">
                  <c:v>2.2599945068359943</c:v>
                </c:pt>
                <c:pt idx="2927">
                  <c:v>2.2299957275389772</c:v>
                </c:pt>
                <c:pt idx="2928">
                  <c:v>2.1999969482419885</c:v>
                </c:pt>
                <c:pt idx="2929">
                  <c:v>2.1799926757809942</c:v>
                </c:pt>
                <c:pt idx="2930">
                  <c:v>2.1799926757809942</c:v>
                </c:pt>
                <c:pt idx="2931">
                  <c:v>2.1799926757809942</c:v>
                </c:pt>
                <c:pt idx="2932">
                  <c:v>2.2299957275389772</c:v>
                </c:pt>
                <c:pt idx="2933">
                  <c:v>2.2400054931639772</c:v>
                </c:pt>
                <c:pt idx="2934">
                  <c:v>2.2299957275389772</c:v>
                </c:pt>
                <c:pt idx="2935">
                  <c:v>2.1900024414059942</c:v>
                </c:pt>
                <c:pt idx="2936">
                  <c:v>2.1699981689449999</c:v>
                </c:pt>
                <c:pt idx="2937">
                  <c:v>2.1699981689449999</c:v>
                </c:pt>
                <c:pt idx="2938">
                  <c:v>2.1799926757809942</c:v>
                </c:pt>
                <c:pt idx="2939">
                  <c:v>2.1699981689449999</c:v>
                </c:pt>
                <c:pt idx="2940">
                  <c:v>2.1499938964850003</c:v>
                </c:pt>
                <c:pt idx="2941">
                  <c:v>2.1199951171879832</c:v>
                </c:pt>
                <c:pt idx="2942">
                  <c:v>2.1000061035159945</c:v>
                </c:pt>
                <c:pt idx="2943">
                  <c:v>2.0800018310550001</c:v>
                </c:pt>
                <c:pt idx="2944">
                  <c:v>2.0699920654300001</c:v>
                </c:pt>
                <c:pt idx="2945">
                  <c:v>2.050003051757983</c:v>
                </c:pt>
                <c:pt idx="2946">
                  <c:v>2.039993286132983</c:v>
                </c:pt>
                <c:pt idx="2947">
                  <c:v>2.0299987792969887</c:v>
                </c:pt>
                <c:pt idx="2948">
                  <c:v>2.0200042724609943</c:v>
                </c:pt>
                <c:pt idx="2949">
                  <c:v>2.0200042724609943</c:v>
                </c:pt>
                <c:pt idx="2950">
                  <c:v>2</c:v>
                </c:pt>
                <c:pt idx="2951">
                  <c:v>1.9900054931639772</c:v>
                </c:pt>
                <c:pt idx="2952">
                  <c:v>1.9799957275389772</c:v>
                </c:pt>
                <c:pt idx="2953">
                  <c:v>1.9799957275389772</c:v>
                </c:pt>
                <c:pt idx="2954">
                  <c:v>1.9799957275389772</c:v>
                </c:pt>
                <c:pt idx="2955">
                  <c:v>1.9700012207029829</c:v>
                </c:pt>
                <c:pt idx="2956">
                  <c:v>1.9499969482419885</c:v>
                </c:pt>
                <c:pt idx="2957">
                  <c:v>1.9400024414059942</c:v>
                </c:pt>
                <c:pt idx="2958">
                  <c:v>1.9400024414059942</c:v>
                </c:pt>
                <c:pt idx="2959">
                  <c:v>1.9299926757809942</c:v>
                </c:pt>
                <c:pt idx="2960">
                  <c:v>1.9299926757809942</c:v>
                </c:pt>
                <c:pt idx="2961">
                  <c:v>1.9299926757809942</c:v>
                </c:pt>
                <c:pt idx="2962">
                  <c:v>1.9299926757809942</c:v>
                </c:pt>
                <c:pt idx="2963">
                  <c:v>1.9299926757809942</c:v>
                </c:pt>
                <c:pt idx="2964">
                  <c:v>1.9299926757809942</c:v>
                </c:pt>
                <c:pt idx="2965">
                  <c:v>1.9599914550779829</c:v>
                </c:pt>
                <c:pt idx="2966">
                  <c:v>1.9799957275389772</c:v>
                </c:pt>
                <c:pt idx="2967">
                  <c:v>1.9900054931639772</c:v>
                </c:pt>
                <c:pt idx="2968">
                  <c:v>1.9900054931639772</c:v>
                </c:pt>
                <c:pt idx="2969">
                  <c:v>1.9900054931639772</c:v>
                </c:pt>
                <c:pt idx="2970">
                  <c:v>1.9799957275389772</c:v>
                </c:pt>
                <c:pt idx="2971">
                  <c:v>1.9599914550779829</c:v>
                </c:pt>
                <c:pt idx="2972">
                  <c:v>1.9700012207029829</c:v>
                </c:pt>
                <c:pt idx="2973">
                  <c:v>1.9599914550779829</c:v>
                </c:pt>
                <c:pt idx="2974">
                  <c:v>1.9599914550779829</c:v>
                </c:pt>
                <c:pt idx="2975">
                  <c:v>1.9499969482419885</c:v>
                </c:pt>
                <c:pt idx="2976">
                  <c:v>1.9400024414059942</c:v>
                </c:pt>
                <c:pt idx="2977">
                  <c:v>1.9299926757809942</c:v>
                </c:pt>
                <c:pt idx="2978">
                  <c:v>1.9199981689449999</c:v>
                </c:pt>
                <c:pt idx="2979">
                  <c:v>1.9100036621100003</c:v>
                </c:pt>
                <c:pt idx="2980">
                  <c:v>1.9100036621100003</c:v>
                </c:pt>
                <c:pt idx="2981">
                  <c:v>1.9100036621100003</c:v>
                </c:pt>
                <c:pt idx="2982">
                  <c:v>1.9199981689449999</c:v>
                </c:pt>
                <c:pt idx="2983">
                  <c:v>1.9199981689449999</c:v>
                </c:pt>
                <c:pt idx="2984">
                  <c:v>1.9100036621100003</c:v>
                </c:pt>
                <c:pt idx="2985">
                  <c:v>1.9100036621100003</c:v>
                </c:pt>
                <c:pt idx="2986">
                  <c:v>1.9100036621100003</c:v>
                </c:pt>
                <c:pt idx="2987">
                  <c:v>1.9100036621100003</c:v>
                </c:pt>
                <c:pt idx="2988">
                  <c:v>1.9100036621100003</c:v>
                </c:pt>
                <c:pt idx="2989">
                  <c:v>1.9100036621100003</c:v>
                </c:pt>
                <c:pt idx="2990">
                  <c:v>1.9199981689449999</c:v>
                </c:pt>
                <c:pt idx="2991">
                  <c:v>1.9199981689449999</c:v>
                </c:pt>
                <c:pt idx="2992">
                  <c:v>1.9199981689449999</c:v>
                </c:pt>
                <c:pt idx="2993">
                  <c:v>1.9199981689449999</c:v>
                </c:pt>
                <c:pt idx="2994">
                  <c:v>1.8999938964850003</c:v>
                </c:pt>
                <c:pt idx="2995">
                  <c:v>1.9299926757809942</c:v>
                </c:pt>
                <c:pt idx="2996">
                  <c:v>1.9299926757809942</c:v>
                </c:pt>
                <c:pt idx="2997">
                  <c:v>1.9100036621100003</c:v>
                </c:pt>
                <c:pt idx="2998">
                  <c:v>1.8999938964850003</c:v>
                </c:pt>
                <c:pt idx="2999">
                  <c:v>1.8999938964850003</c:v>
                </c:pt>
                <c:pt idx="3000">
                  <c:v>1.8999938964850003</c:v>
                </c:pt>
                <c:pt idx="3001">
                  <c:v>1.8899993896489775</c:v>
                </c:pt>
                <c:pt idx="3002">
                  <c:v>1.8899993896489775</c:v>
                </c:pt>
                <c:pt idx="3003">
                  <c:v>1.8999938964850003</c:v>
                </c:pt>
                <c:pt idx="3004">
                  <c:v>1.8999938964850003</c:v>
                </c:pt>
                <c:pt idx="3005">
                  <c:v>1.8899993896489775</c:v>
                </c:pt>
                <c:pt idx="3006">
                  <c:v>1.8800048828129832</c:v>
                </c:pt>
                <c:pt idx="3007">
                  <c:v>1.8699951171879832</c:v>
                </c:pt>
                <c:pt idx="3008">
                  <c:v>1.8600006103519888</c:v>
                </c:pt>
                <c:pt idx="3009">
                  <c:v>1.8500061035159945</c:v>
                </c:pt>
                <c:pt idx="3010">
                  <c:v>1.8399963378909945</c:v>
                </c:pt>
                <c:pt idx="3011">
                  <c:v>1.8500061035159945</c:v>
                </c:pt>
                <c:pt idx="3012">
                  <c:v>1.8500061035159945</c:v>
                </c:pt>
                <c:pt idx="3013">
                  <c:v>1.8500061035159945</c:v>
                </c:pt>
                <c:pt idx="3014">
                  <c:v>1.8399963378909945</c:v>
                </c:pt>
                <c:pt idx="3015">
                  <c:v>1.8500061035159945</c:v>
                </c:pt>
                <c:pt idx="3016">
                  <c:v>1.8399963378909945</c:v>
                </c:pt>
                <c:pt idx="3017">
                  <c:v>1.8399963378909945</c:v>
                </c:pt>
                <c:pt idx="3018">
                  <c:v>1.8199920654300001</c:v>
                </c:pt>
                <c:pt idx="3019">
                  <c:v>1.8300018310550001</c:v>
                </c:pt>
                <c:pt idx="3020">
                  <c:v>1.8300018310550001</c:v>
                </c:pt>
                <c:pt idx="3021">
                  <c:v>1.8199920654300001</c:v>
                </c:pt>
                <c:pt idx="3022">
                  <c:v>1.8300018310550001</c:v>
                </c:pt>
                <c:pt idx="3023">
                  <c:v>1.8099975585939774</c:v>
                </c:pt>
                <c:pt idx="3024">
                  <c:v>1.8099975585939774</c:v>
                </c:pt>
                <c:pt idx="3025">
                  <c:v>1.800003051757983</c:v>
                </c:pt>
                <c:pt idx="3026">
                  <c:v>1.8099975585939774</c:v>
                </c:pt>
                <c:pt idx="3027">
                  <c:v>1.789993286132983</c:v>
                </c:pt>
                <c:pt idx="3028">
                  <c:v>1.789993286132983</c:v>
                </c:pt>
                <c:pt idx="3029">
                  <c:v>1.789993286132983</c:v>
                </c:pt>
                <c:pt idx="3030">
                  <c:v>1.9499969482419885</c:v>
                </c:pt>
                <c:pt idx="3031">
                  <c:v>1.7700042724609943</c:v>
                </c:pt>
                <c:pt idx="3032">
                  <c:v>1.8099975585939774</c:v>
                </c:pt>
                <c:pt idx="3033">
                  <c:v>1.8699951171879832</c:v>
                </c:pt>
                <c:pt idx="3034">
                  <c:v>1.8899993896489775</c:v>
                </c:pt>
                <c:pt idx="3035">
                  <c:v>1.8899993896489775</c:v>
                </c:pt>
                <c:pt idx="3036">
                  <c:v>1.7599945068359943</c:v>
                </c:pt>
                <c:pt idx="3037">
                  <c:v>1.7799987792969887</c:v>
                </c:pt>
                <c:pt idx="3038">
                  <c:v>1.8500061035159945</c:v>
                </c:pt>
                <c:pt idx="3039">
                  <c:v>1.8699951171879832</c:v>
                </c:pt>
                <c:pt idx="3040">
                  <c:v>1.7099914550779829</c:v>
                </c:pt>
                <c:pt idx="3041">
                  <c:v>1.800003051757983</c:v>
                </c:pt>
                <c:pt idx="3042">
                  <c:v>1.789993286132983</c:v>
                </c:pt>
                <c:pt idx="3043">
                  <c:v>1.7400054931639772</c:v>
                </c:pt>
                <c:pt idx="3044">
                  <c:v>1.7299957275389772</c:v>
                </c:pt>
                <c:pt idx="3045">
                  <c:v>1.7200012207029829</c:v>
                </c:pt>
                <c:pt idx="3046">
                  <c:v>1.7200012207029829</c:v>
                </c:pt>
                <c:pt idx="3047">
                  <c:v>1.7200012207029829</c:v>
                </c:pt>
                <c:pt idx="3048">
                  <c:v>1.7200012207029829</c:v>
                </c:pt>
                <c:pt idx="3049">
                  <c:v>1.7200012207029829</c:v>
                </c:pt>
                <c:pt idx="3050">
                  <c:v>1.7099914550779829</c:v>
                </c:pt>
                <c:pt idx="3051">
                  <c:v>1.7099914550779829</c:v>
                </c:pt>
                <c:pt idx="3052">
                  <c:v>1.7099914550779829</c:v>
                </c:pt>
                <c:pt idx="3053">
                  <c:v>1.7099914550779829</c:v>
                </c:pt>
                <c:pt idx="3054">
                  <c:v>1.8600006103519888</c:v>
                </c:pt>
                <c:pt idx="3055">
                  <c:v>1.789993286132983</c:v>
                </c:pt>
                <c:pt idx="3056">
                  <c:v>1.8099975585939774</c:v>
                </c:pt>
                <c:pt idx="3057">
                  <c:v>1.6999969482419885</c:v>
                </c:pt>
                <c:pt idx="3058">
                  <c:v>1.8199920654300001</c:v>
                </c:pt>
                <c:pt idx="3059">
                  <c:v>1.789993286132983</c:v>
                </c:pt>
                <c:pt idx="3060">
                  <c:v>1.789993286132983</c:v>
                </c:pt>
                <c:pt idx="3061">
                  <c:v>1.8099975585939774</c:v>
                </c:pt>
                <c:pt idx="3062">
                  <c:v>1.7799987792969887</c:v>
                </c:pt>
                <c:pt idx="3063">
                  <c:v>1.7799987792969887</c:v>
                </c:pt>
                <c:pt idx="3064">
                  <c:v>1.6799926757809942</c:v>
                </c:pt>
                <c:pt idx="3065">
                  <c:v>1.7599945068359943</c:v>
                </c:pt>
                <c:pt idx="3066">
                  <c:v>1.789993286132983</c:v>
                </c:pt>
                <c:pt idx="3067">
                  <c:v>1.7700042724609943</c:v>
                </c:pt>
                <c:pt idx="3068">
                  <c:v>1.8099975585939774</c:v>
                </c:pt>
                <c:pt idx="3069">
                  <c:v>1.6300048828129832</c:v>
                </c:pt>
                <c:pt idx="3070">
                  <c:v>1.75</c:v>
                </c:pt>
                <c:pt idx="3071">
                  <c:v>1.7400054931639772</c:v>
                </c:pt>
                <c:pt idx="3072">
                  <c:v>1.7599945068359943</c:v>
                </c:pt>
                <c:pt idx="3073">
                  <c:v>1.7599945068359943</c:v>
                </c:pt>
                <c:pt idx="3074">
                  <c:v>1.6199951171879832</c:v>
                </c:pt>
                <c:pt idx="3075">
                  <c:v>1.6799926757809942</c:v>
                </c:pt>
                <c:pt idx="3076">
                  <c:v>1.6900024414059942</c:v>
                </c:pt>
                <c:pt idx="3077">
                  <c:v>1.7400054931639772</c:v>
                </c:pt>
                <c:pt idx="3078">
                  <c:v>1.75</c:v>
                </c:pt>
                <c:pt idx="3079">
                  <c:v>1.789993286132983</c:v>
                </c:pt>
                <c:pt idx="3080">
                  <c:v>1.6100006103519888</c:v>
                </c:pt>
                <c:pt idx="3081">
                  <c:v>1.6199951171879832</c:v>
                </c:pt>
                <c:pt idx="3082">
                  <c:v>1.7599945068359943</c:v>
                </c:pt>
                <c:pt idx="3083">
                  <c:v>1.7299957275389772</c:v>
                </c:pt>
                <c:pt idx="3084">
                  <c:v>1.6100006103519888</c:v>
                </c:pt>
                <c:pt idx="3085">
                  <c:v>1.6600036621100003</c:v>
                </c:pt>
                <c:pt idx="3086">
                  <c:v>1.7200012207029829</c:v>
                </c:pt>
                <c:pt idx="3087">
                  <c:v>1.7299957275389772</c:v>
                </c:pt>
                <c:pt idx="3088">
                  <c:v>1.7400054931639772</c:v>
                </c:pt>
                <c:pt idx="3089">
                  <c:v>1.6699981689449999</c:v>
                </c:pt>
                <c:pt idx="3090">
                  <c:v>1.6799926757809942</c:v>
                </c:pt>
                <c:pt idx="3091">
                  <c:v>1.5899963378909945</c:v>
                </c:pt>
                <c:pt idx="3092">
                  <c:v>1.6199951171879832</c:v>
                </c:pt>
                <c:pt idx="3093">
                  <c:v>1.5800018310550001</c:v>
                </c:pt>
                <c:pt idx="3094">
                  <c:v>1.5699920654300001</c:v>
                </c:pt>
                <c:pt idx="3095">
                  <c:v>1.5699920654300001</c:v>
                </c:pt>
                <c:pt idx="3096">
                  <c:v>1.6900024414059942</c:v>
                </c:pt>
                <c:pt idx="3097">
                  <c:v>1.6999969482419885</c:v>
                </c:pt>
                <c:pt idx="3098">
                  <c:v>1.7200012207029829</c:v>
                </c:pt>
                <c:pt idx="3099">
                  <c:v>1.6799926757809942</c:v>
                </c:pt>
                <c:pt idx="3100">
                  <c:v>1.6900024414059942</c:v>
                </c:pt>
                <c:pt idx="3101">
                  <c:v>1.6699981689449999</c:v>
                </c:pt>
                <c:pt idx="3102">
                  <c:v>1.7400054931639772</c:v>
                </c:pt>
                <c:pt idx="3103">
                  <c:v>1.5899963378909945</c:v>
                </c:pt>
                <c:pt idx="3104">
                  <c:v>1.6600036621100003</c:v>
                </c:pt>
                <c:pt idx="3105">
                  <c:v>1.6600036621100003</c:v>
                </c:pt>
                <c:pt idx="3106">
                  <c:v>1.6199951171879832</c:v>
                </c:pt>
                <c:pt idx="3107">
                  <c:v>1.6600036621100003</c:v>
                </c:pt>
                <c:pt idx="3108">
                  <c:v>1.550003051757983</c:v>
                </c:pt>
                <c:pt idx="3109">
                  <c:v>1.5200042724609943</c:v>
                </c:pt>
                <c:pt idx="3110">
                  <c:v>1.5200042724609943</c:v>
                </c:pt>
                <c:pt idx="3111">
                  <c:v>1.6199951171879832</c:v>
                </c:pt>
                <c:pt idx="3112">
                  <c:v>1.6300048828129832</c:v>
                </c:pt>
                <c:pt idx="3113">
                  <c:v>1.5099945068359943</c:v>
                </c:pt>
                <c:pt idx="3114">
                  <c:v>1.5099945068359943</c:v>
                </c:pt>
                <c:pt idx="3115">
                  <c:v>1.5299987792969887</c:v>
                </c:pt>
                <c:pt idx="3116">
                  <c:v>1.5200042724609943</c:v>
                </c:pt>
                <c:pt idx="3117">
                  <c:v>1.550003051757983</c:v>
                </c:pt>
                <c:pt idx="3118">
                  <c:v>1.5899963378909945</c:v>
                </c:pt>
                <c:pt idx="3119">
                  <c:v>1.5800018310550001</c:v>
                </c:pt>
                <c:pt idx="3120">
                  <c:v>1.6000061035159945</c:v>
                </c:pt>
                <c:pt idx="3121">
                  <c:v>1.5899963378909945</c:v>
                </c:pt>
                <c:pt idx="3122">
                  <c:v>1.5699920654300001</c:v>
                </c:pt>
                <c:pt idx="3123">
                  <c:v>1.5800018310550001</c:v>
                </c:pt>
                <c:pt idx="3124">
                  <c:v>1.6100006103519888</c:v>
                </c:pt>
                <c:pt idx="3125">
                  <c:v>1.5599975585939774</c:v>
                </c:pt>
                <c:pt idx="3126">
                  <c:v>1.5599975585939774</c:v>
                </c:pt>
                <c:pt idx="3127">
                  <c:v>1.5899963378909945</c:v>
                </c:pt>
                <c:pt idx="3128">
                  <c:v>1.4499969482419885</c:v>
                </c:pt>
                <c:pt idx="3129">
                  <c:v>1.5599975585939774</c:v>
                </c:pt>
                <c:pt idx="3130">
                  <c:v>1.5299987792969887</c:v>
                </c:pt>
                <c:pt idx="3131">
                  <c:v>1.5699920654300001</c:v>
                </c:pt>
                <c:pt idx="3132">
                  <c:v>1.4700012207029829</c:v>
                </c:pt>
                <c:pt idx="3133">
                  <c:v>1.4299926757809942</c:v>
                </c:pt>
                <c:pt idx="3134">
                  <c:v>1.5299987792969887</c:v>
                </c:pt>
                <c:pt idx="3135">
                  <c:v>1.5599975585939774</c:v>
                </c:pt>
                <c:pt idx="3136">
                  <c:v>1.5200042724609943</c:v>
                </c:pt>
                <c:pt idx="3137">
                  <c:v>1.4799957275389772</c:v>
                </c:pt>
                <c:pt idx="3138">
                  <c:v>1.4199981689449999</c:v>
                </c:pt>
                <c:pt idx="3139">
                  <c:v>1.4199981689449999</c:v>
                </c:pt>
                <c:pt idx="3140">
                  <c:v>1.4100036621100003</c:v>
                </c:pt>
                <c:pt idx="3141">
                  <c:v>1.4199981689449999</c:v>
                </c:pt>
                <c:pt idx="3142">
                  <c:v>1.4199981689449999</c:v>
                </c:pt>
                <c:pt idx="3143">
                  <c:v>1.4100036621100003</c:v>
                </c:pt>
                <c:pt idx="3144">
                  <c:v>1.4199981689449999</c:v>
                </c:pt>
                <c:pt idx="3145">
                  <c:v>1.4199981689449999</c:v>
                </c:pt>
                <c:pt idx="3146">
                  <c:v>1.4100036621100003</c:v>
                </c:pt>
                <c:pt idx="3147">
                  <c:v>1.4100036621100003</c:v>
                </c:pt>
                <c:pt idx="3148">
                  <c:v>1.3999938964850003</c:v>
                </c:pt>
                <c:pt idx="3149">
                  <c:v>1.3800048828129832</c:v>
                </c:pt>
                <c:pt idx="3150">
                  <c:v>1.3800048828129832</c:v>
                </c:pt>
                <c:pt idx="3151">
                  <c:v>1.3699951171879832</c:v>
                </c:pt>
                <c:pt idx="3152">
                  <c:v>1.3699951171879832</c:v>
                </c:pt>
                <c:pt idx="3153">
                  <c:v>1.3699951171879832</c:v>
                </c:pt>
                <c:pt idx="3154">
                  <c:v>1.3699951171879832</c:v>
                </c:pt>
                <c:pt idx="3155">
                  <c:v>1.3699951171879832</c:v>
                </c:pt>
                <c:pt idx="3156">
                  <c:v>1.3699951171879832</c:v>
                </c:pt>
                <c:pt idx="3157">
                  <c:v>1.3699951171879832</c:v>
                </c:pt>
                <c:pt idx="3158">
                  <c:v>1.3600006103519888</c:v>
                </c:pt>
                <c:pt idx="3159">
                  <c:v>1.3600006103519888</c:v>
                </c:pt>
                <c:pt idx="3160">
                  <c:v>1.3500061035159945</c:v>
                </c:pt>
                <c:pt idx="3161">
                  <c:v>1.3399963378909945</c:v>
                </c:pt>
                <c:pt idx="3162">
                  <c:v>1.3399963378909945</c:v>
                </c:pt>
                <c:pt idx="3163">
                  <c:v>1.3399963378909945</c:v>
                </c:pt>
                <c:pt idx="3164">
                  <c:v>1.3399963378909945</c:v>
                </c:pt>
                <c:pt idx="3165">
                  <c:v>1.3399963378909945</c:v>
                </c:pt>
                <c:pt idx="3166">
                  <c:v>1.3399963378909945</c:v>
                </c:pt>
                <c:pt idx="3167">
                  <c:v>1.3300018310550001</c:v>
                </c:pt>
                <c:pt idx="3168">
                  <c:v>1.3300018310550001</c:v>
                </c:pt>
                <c:pt idx="3169">
                  <c:v>1.3399963378909945</c:v>
                </c:pt>
                <c:pt idx="3170">
                  <c:v>1.3300018310550001</c:v>
                </c:pt>
                <c:pt idx="3171">
                  <c:v>1.3199920654300001</c:v>
                </c:pt>
                <c:pt idx="3172">
                  <c:v>1.3099975585939774</c:v>
                </c:pt>
                <c:pt idx="3173">
                  <c:v>1.3099975585939774</c:v>
                </c:pt>
                <c:pt idx="3174">
                  <c:v>1.3199920654300001</c:v>
                </c:pt>
                <c:pt idx="3175">
                  <c:v>1.3199920654300001</c:v>
                </c:pt>
                <c:pt idx="3176">
                  <c:v>1.3099975585939774</c:v>
                </c:pt>
                <c:pt idx="3177">
                  <c:v>1.3199920654300001</c:v>
                </c:pt>
                <c:pt idx="3178">
                  <c:v>1.3199920654300001</c:v>
                </c:pt>
                <c:pt idx="3179">
                  <c:v>1.3099975585939774</c:v>
                </c:pt>
                <c:pt idx="3180">
                  <c:v>1.3199920654300001</c:v>
                </c:pt>
                <c:pt idx="3181">
                  <c:v>1.3199920654300001</c:v>
                </c:pt>
                <c:pt idx="3182">
                  <c:v>1.3199920654300001</c:v>
                </c:pt>
                <c:pt idx="3183">
                  <c:v>1.3199920654300001</c:v>
                </c:pt>
                <c:pt idx="3184">
                  <c:v>1.3199920654300001</c:v>
                </c:pt>
                <c:pt idx="3185">
                  <c:v>1.3199920654300001</c:v>
                </c:pt>
                <c:pt idx="3186">
                  <c:v>1.300003051757983</c:v>
                </c:pt>
                <c:pt idx="3187">
                  <c:v>1.300003051757983</c:v>
                </c:pt>
                <c:pt idx="3188">
                  <c:v>1.289993286132983</c:v>
                </c:pt>
                <c:pt idx="3189">
                  <c:v>1.289993286132983</c:v>
                </c:pt>
                <c:pt idx="3190">
                  <c:v>1.289993286132983</c:v>
                </c:pt>
                <c:pt idx="3191">
                  <c:v>1.2700042724609943</c:v>
                </c:pt>
                <c:pt idx="3192">
                  <c:v>1.2700042724609943</c:v>
                </c:pt>
                <c:pt idx="3193">
                  <c:v>1.2700042724609943</c:v>
                </c:pt>
                <c:pt idx="3194">
                  <c:v>1.2700042724609943</c:v>
                </c:pt>
                <c:pt idx="3195">
                  <c:v>1.2700042724609943</c:v>
                </c:pt>
                <c:pt idx="3196">
                  <c:v>1.2799987792969887</c:v>
                </c:pt>
                <c:pt idx="3197">
                  <c:v>1.2799987792969887</c:v>
                </c:pt>
                <c:pt idx="3198">
                  <c:v>1.2799987792969887</c:v>
                </c:pt>
                <c:pt idx="3199">
                  <c:v>1.2799987792969887</c:v>
                </c:pt>
                <c:pt idx="3200">
                  <c:v>1.2799987792969887</c:v>
                </c:pt>
                <c:pt idx="3201">
                  <c:v>1.2700042724609943</c:v>
                </c:pt>
                <c:pt idx="3202">
                  <c:v>1.2700042724609943</c:v>
                </c:pt>
                <c:pt idx="3203">
                  <c:v>1.2700042724609943</c:v>
                </c:pt>
                <c:pt idx="3204">
                  <c:v>1.2599945068359943</c:v>
                </c:pt>
                <c:pt idx="3205">
                  <c:v>1.2599945068359943</c:v>
                </c:pt>
                <c:pt idx="3206">
                  <c:v>1.2599945068359943</c:v>
                </c:pt>
                <c:pt idx="3207">
                  <c:v>1.2599945068359943</c:v>
                </c:pt>
                <c:pt idx="3208">
                  <c:v>1.2599945068359943</c:v>
                </c:pt>
                <c:pt idx="3209">
                  <c:v>1.25</c:v>
                </c:pt>
                <c:pt idx="3210">
                  <c:v>1.2400054931639772</c:v>
                </c:pt>
                <c:pt idx="3211">
                  <c:v>1.2299957275389772</c:v>
                </c:pt>
                <c:pt idx="3212">
                  <c:v>1.2299957275389772</c:v>
                </c:pt>
                <c:pt idx="3213">
                  <c:v>1.2200012207029829</c:v>
                </c:pt>
                <c:pt idx="3214">
                  <c:v>1.2200012207029829</c:v>
                </c:pt>
                <c:pt idx="3215">
                  <c:v>1.2099914550779829</c:v>
                </c:pt>
                <c:pt idx="3216">
                  <c:v>1.2099914550779829</c:v>
                </c:pt>
                <c:pt idx="3217">
                  <c:v>1.2099914550779829</c:v>
                </c:pt>
                <c:pt idx="3218">
                  <c:v>1.2099914550779829</c:v>
                </c:pt>
                <c:pt idx="3219">
                  <c:v>1.2099914550779829</c:v>
                </c:pt>
                <c:pt idx="3220">
                  <c:v>1.2099914550779829</c:v>
                </c:pt>
                <c:pt idx="3221">
                  <c:v>1.1999969482419885</c:v>
                </c:pt>
                <c:pt idx="3222">
                  <c:v>1.2099914550779829</c:v>
                </c:pt>
                <c:pt idx="3223">
                  <c:v>1.2099914550779829</c:v>
                </c:pt>
                <c:pt idx="3224">
                  <c:v>1.2099914550779829</c:v>
                </c:pt>
                <c:pt idx="3225">
                  <c:v>1.2099914550779829</c:v>
                </c:pt>
                <c:pt idx="3226">
                  <c:v>1.2099914550779829</c:v>
                </c:pt>
                <c:pt idx="3227">
                  <c:v>1.1999969482419885</c:v>
                </c:pt>
                <c:pt idx="3228">
                  <c:v>1.1999969482419885</c:v>
                </c:pt>
                <c:pt idx="3229">
                  <c:v>1.1999969482419885</c:v>
                </c:pt>
                <c:pt idx="3230">
                  <c:v>1.1999969482419885</c:v>
                </c:pt>
                <c:pt idx="3231">
                  <c:v>1.2099914550779829</c:v>
                </c:pt>
                <c:pt idx="3232">
                  <c:v>1.2099914550779829</c:v>
                </c:pt>
                <c:pt idx="3233">
                  <c:v>1.2099914550779829</c:v>
                </c:pt>
                <c:pt idx="3234">
                  <c:v>1.2200012207029829</c:v>
                </c:pt>
                <c:pt idx="3235">
                  <c:v>1.2200012207029829</c:v>
                </c:pt>
                <c:pt idx="3236">
                  <c:v>1.2099914550779829</c:v>
                </c:pt>
                <c:pt idx="3237">
                  <c:v>1.2099914550779829</c:v>
                </c:pt>
                <c:pt idx="3238">
                  <c:v>1.1999969482419885</c:v>
                </c:pt>
                <c:pt idx="3239">
                  <c:v>1.1999969482419885</c:v>
                </c:pt>
                <c:pt idx="3240">
                  <c:v>1.1900024414059942</c:v>
                </c:pt>
                <c:pt idx="3241">
                  <c:v>1.1799926757809942</c:v>
                </c:pt>
                <c:pt idx="3242">
                  <c:v>1.1699981689449999</c:v>
                </c:pt>
                <c:pt idx="3243">
                  <c:v>1.1699981689449999</c:v>
                </c:pt>
                <c:pt idx="3244">
                  <c:v>1.1699981689449999</c:v>
                </c:pt>
                <c:pt idx="3245">
                  <c:v>1.1600036621100003</c:v>
                </c:pt>
                <c:pt idx="3246">
                  <c:v>1.1600036621100003</c:v>
                </c:pt>
                <c:pt idx="3247">
                  <c:v>1.1600036621100003</c:v>
                </c:pt>
                <c:pt idx="3248">
                  <c:v>1.1699981689449999</c:v>
                </c:pt>
                <c:pt idx="3249">
                  <c:v>1.1699981689449999</c:v>
                </c:pt>
                <c:pt idx="3250">
                  <c:v>1.1600036621100003</c:v>
                </c:pt>
                <c:pt idx="3251">
                  <c:v>1.1699981689449999</c:v>
                </c:pt>
                <c:pt idx="3252">
                  <c:v>1.1699981689449999</c:v>
                </c:pt>
                <c:pt idx="3253">
                  <c:v>1.1699981689449999</c:v>
                </c:pt>
                <c:pt idx="3254">
                  <c:v>1.1600036621100003</c:v>
                </c:pt>
                <c:pt idx="3255">
                  <c:v>1.1600036621100003</c:v>
                </c:pt>
                <c:pt idx="3256">
                  <c:v>1.1499938964850003</c:v>
                </c:pt>
                <c:pt idx="3257">
                  <c:v>1.1499938964850003</c:v>
                </c:pt>
                <c:pt idx="3258">
                  <c:v>1.1499938964850003</c:v>
                </c:pt>
                <c:pt idx="3259">
                  <c:v>1.1600036621100003</c:v>
                </c:pt>
                <c:pt idx="3260">
                  <c:v>1.1499938964850003</c:v>
                </c:pt>
                <c:pt idx="3261">
                  <c:v>1.1399993896489775</c:v>
                </c:pt>
                <c:pt idx="3262">
                  <c:v>1.1399993896489775</c:v>
                </c:pt>
                <c:pt idx="3263">
                  <c:v>1.1300048828129832</c:v>
                </c:pt>
                <c:pt idx="3264">
                  <c:v>1.1399993896489775</c:v>
                </c:pt>
                <c:pt idx="3265">
                  <c:v>1.1399993896489775</c:v>
                </c:pt>
                <c:pt idx="3266">
                  <c:v>1.1399993896489775</c:v>
                </c:pt>
                <c:pt idx="3267">
                  <c:v>1.1399993896489775</c:v>
                </c:pt>
                <c:pt idx="3268">
                  <c:v>1.1300048828129832</c:v>
                </c:pt>
                <c:pt idx="3269">
                  <c:v>1.1300048828129832</c:v>
                </c:pt>
                <c:pt idx="3270">
                  <c:v>1.1300048828129832</c:v>
                </c:pt>
                <c:pt idx="3271">
                  <c:v>1.1199951171879832</c:v>
                </c:pt>
                <c:pt idx="3272">
                  <c:v>1.1199951171879832</c:v>
                </c:pt>
                <c:pt idx="3273">
                  <c:v>1.1199951171879832</c:v>
                </c:pt>
                <c:pt idx="3274">
                  <c:v>1.1199951171879832</c:v>
                </c:pt>
                <c:pt idx="3275">
                  <c:v>1.1100006103519888</c:v>
                </c:pt>
                <c:pt idx="3276">
                  <c:v>1.1100006103519888</c:v>
                </c:pt>
                <c:pt idx="3277">
                  <c:v>1.1100006103519888</c:v>
                </c:pt>
                <c:pt idx="3278">
                  <c:v>1.1100006103519888</c:v>
                </c:pt>
                <c:pt idx="3279">
                  <c:v>1.1100006103519888</c:v>
                </c:pt>
                <c:pt idx="3280">
                  <c:v>1.1100006103519888</c:v>
                </c:pt>
                <c:pt idx="3281">
                  <c:v>1.1399993896489775</c:v>
                </c:pt>
                <c:pt idx="3282">
                  <c:v>1.2299957275389772</c:v>
                </c:pt>
                <c:pt idx="3283">
                  <c:v>1.4799957275389772</c:v>
                </c:pt>
                <c:pt idx="3284">
                  <c:v>1.4799957275389772</c:v>
                </c:pt>
                <c:pt idx="3285">
                  <c:v>1.4700012207029829</c:v>
                </c:pt>
                <c:pt idx="3286">
                  <c:v>1.4299926757809942</c:v>
                </c:pt>
                <c:pt idx="3287">
                  <c:v>1.3999938964850003</c:v>
                </c:pt>
                <c:pt idx="3288">
                  <c:v>1.3899993896489775</c:v>
                </c:pt>
                <c:pt idx="3289">
                  <c:v>1.3699951171879832</c:v>
                </c:pt>
                <c:pt idx="3290">
                  <c:v>1.3399963378909945</c:v>
                </c:pt>
                <c:pt idx="3291">
                  <c:v>1.3300018310550001</c:v>
                </c:pt>
                <c:pt idx="3292">
                  <c:v>1.3099975585939774</c:v>
                </c:pt>
                <c:pt idx="3293">
                  <c:v>1.300003051757983</c:v>
                </c:pt>
                <c:pt idx="3294">
                  <c:v>1.289993286132983</c:v>
                </c:pt>
                <c:pt idx="3295">
                  <c:v>1.289993286132983</c:v>
                </c:pt>
                <c:pt idx="3296">
                  <c:v>1.2799987792969887</c:v>
                </c:pt>
                <c:pt idx="3297">
                  <c:v>1.2799987792969887</c:v>
                </c:pt>
                <c:pt idx="3298">
                  <c:v>1.2700042724609943</c:v>
                </c:pt>
                <c:pt idx="3299">
                  <c:v>1.25</c:v>
                </c:pt>
                <c:pt idx="3300">
                  <c:v>1.25</c:v>
                </c:pt>
                <c:pt idx="3301">
                  <c:v>1.4100036621100003</c:v>
                </c:pt>
                <c:pt idx="3302">
                  <c:v>1.550003051757983</c:v>
                </c:pt>
                <c:pt idx="3303">
                  <c:v>1.5899963378909945</c:v>
                </c:pt>
                <c:pt idx="3304">
                  <c:v>1.6000061035159945</c:v>
                </c:pt>
                <c:pt idx="3305">
                  <c:v>1.5800018310550001</c:v>
                </c:pt>
                <c:pt idx="3306">
                  <c:v>1.5699920654300001</c:v>
                </c:pt>
                <c:pt idx="3307">
                  <c:v>1.5599975585939774</c:v>
                </c:pt>
                <c:pt idx="3308">
                  <c:v>1.550003051757983</c:v>
                </c:pt>
                <c:pt idx="3309">
                  <c:v>1.5200042724609943</c:v>
                </c:pt>
                <c:pt idx="3310">
                  <c:v>1.5099945068359943</c:v>
                </c:pt>
                <c:pt idx="3311">
                  <c:v>1.4900054931639772</c:v>
                </c:pt>
                <c:pt idx="3312">
                  <c:v>1.4700012207029829</c:v>
                </c:pt>
                <c:pt idx="3313">
                  <c:v>1.4599914550779829</c:v>
                </c:pt>
                <c:pt idx="3314">
                  <c:v>1.4499969482419885</c:v>
                </c:pt>
                <c:pt idx="3315">
                  <c:v>1.4400024414059942</c:v>
                </c:pt>
                <c:pt idx="3316">
                  <c:v>1.4299926757809942</c:v>
                </c:pt>
                <c:pt idx="3317">
                  <c:v>1.4199981689449999</c:v>
                </c:pt>
                <c:pt idx="3318">
                  <c:v>1.4100036621100003</c:v>
                </c:pt>
                <c:pt idx="3319">
                  <c:v>1.3999938964850003</c:v>
                </c:pt>
                <c:pt idx="3320">
                  <c:v>1.3899993896489775</c:v>
                </c:pt>
                <c:pt idx="3321">
                  <c:v>1.3899993896489775</c:v>
                </c:pt>
                <c:pt idx="3322">
                  <c:v>1.3899993896489775</c:v>
                </c:pt>
                <c:pt idx="3323">
                  <c:v>1.3899993896489775</c:v>
                </c:pt>
                <c:pt idx="3324">
                  <c:v>1.3800048828129832</c:v>
                </c:pt>
                <c:pt idx="3325">
                  <c:v>1.3800048828129832</c:v>
                </c:pt>
                <c:pt idx="3326">
                  <c:v>1.3699951171879832</c:v>
                </c:pt>
                <c:pt idx="3327">
                  <c:v>1.3699951171879832</c:v>
                </c:pt>
                <c:pt idx="3328">
                  <c:v>1.3699951171879832</c:v>
                </c:pt>
                <c:pt idx="3329">
                  <c:v>1.3500061035159945</c:v>
                </c:pt>
                <c:pt idx="3330">
                  <c:v>1.3399963378909945</c:v>
                </c:pt>
                <c:pt idx="3331">
                  <c:v>1.3300018310550001</c:v>
                </c:pt>
                <c:pt idx="3332">
                  <c:v>1.3199920654300001</c:v>
                </c:pt>
                <c:pt idx="3333">
                  <c:v>1.3099975585939774</c:v>
                </c:pt>
                <c:pt idx="3334">
                  <c:v>1.3099975585939774</c:v>
                </c:pt>
                <c:pt idx="3335">
                  <c:v>1.300003051757983</c:v>
                </c:pt>
                <c:pt idx="3336">
                  <c:v>1.300003051757983</c:v>
                </c:pt>
                <c:pt idx="3337">
                  <c:v>1.289993286132983</c:v>
                </c:pt>
                <c:pt idx="3338">
                  <c:v>1.289993286132983</c:v>
                </c:pt>
                <c:pt idx="3339">
                  <c:v>1.2799987792969887</c:v>
                </c:pt>
                <c:pt idx="3340">
                  <c:v>1.2799987792969887</c:v>
                </c:pt>
                <c:pt idx="3341">
                  <c:v>1.2799987792969887</c:v>
                </c:pt>
                <c:pt idx="3342">
                  <c:v>1.2700042724609943</c:v>
                </c:pt>
                <c:pt idx="3343">
                  <c:v>1.25</c:v>
                </c:pt>
                <c:pt idx="3344">
                  <c:v>1.25</c:v>
                </c:pt>
                <c:pt idx="3345">
                  <c:v>1.2400054931639772</c:v>
                </c:pt>
                <c:pt idx="3346">
                  <c:v>1.2400054931639772</c:v>
                </c:pt>
                <c:pt idx="3347">
                  <c:v>1.2400054931639772</c:v>
                </c:pt>
                <c:pt idx="3348">
                  <c:v>1.2400054931639772</c:v>
                </c:pt>
                <c:pt idx="3349">
                  <c:v>1.25</c:v>
                </c:pt>
                <c:pt idx="3350">
                  <c:v>1.25</c:v>
                </c:pt>
                <c:pt idx="3351">
                  <c:v>1.2400054931639772</c:v>
                </c:pt>
                <c:pt idx="3352">
                  <c:v>1.2400054931639772</c:v>
                </c:pt>
                <c:pt idx="3353">
                  <c:v>1.2400054931639772</c:v>
                </c:pt>
                <c:pt idx="3354">
                  <c:v>1.2299957275389772</c:v>
                </c:pt>
                <c:pt idx="3355">
                  <c:v>1.2299957275389772</c:v>
                </c:pt>
                <c:pt idx="3356">
                  <c:v>1.2200012207029829</c:v>
                </c:pt>
                <c:pt idx="3357">
                  <c:v>1.2200012207029829</c:v>
                </c:pt>
                <c:pt idx="3358">
                  <c:v>1.2099914550779829</c:v>
                </c:pt>
                <c:pt idx="3359">
                  <c:v>1.1999969482419885</c:v>
                </c:pt>
                <c:pt idx="3360">
                  <c:v>1.2099914550779829</c:v>
                </c:pt>
                <c:pt idx="3361">
                  <c:v>1.1999969482419885</c:v>
                </c:pt>
                <c:pt idx="3362">
                  <c:v>1.1999969482419885</c:v>
                </c:pt>
                <c:pt idx="3363">
                  <c:v>1.1900024414059942</c:v>
                </c:pt>
                <c:pt idx="3364">
                  <c:v>1.1900024414059942</c:v>
                </c:pt>
                <c:pt idx="3365">
                  <c:v>1.1900024414059942</c:v>
                </c:pt>
                <c:pt idx="3366">
                  <c:v>1.1900024414059942</c:v>
                </c:pt>
                <c:pt idx="3367">
                  <c:v>1.1900024414059942</c:v>
                </c:pt>
                <c:pt idx="3368">
                  <c:v>1.1799926757809942</c:v>
                </c:pt>
                <c:pt idx="3369">
                  <c:v>1.1799926757809942</c:v>
                </c:pt>
                <c:pt idx="3370">
                  <c:v>1.1799926757809942</c:v>
                </c:pt>
                <c:pt idx="3371">
                  <c:v>1.1699981689449999</c:v>
                </c:pt>
                <c:pt idx="3372">
                  <c:v>1.1699981689449999</c:v>
                </c:pt>
                <c:pt idx="3373">
                  <c:v>1.1600036621100003</c:v>
                </c:pt>
                <c:pt idx="3374">
                  <c:v>1.1600036621100003</c:v>
                </c:pt>
                <c:pt idx="3375">
                  <c:v>1.1499938964850003</c:v>
                </c:pt>
                <c:pt idx="3376">
                  <c:v>1.1499938964850003</c:v>
                </c:pt>
                <c:pt idx="3377">
                  <c:v>1.1600036621100003</c:v>
                </c:pt>
                <c:pt idx="3378">
                  <c:v>1.1600036621100003</c:v>
                </c:pt>
                <c:pt idx="3379">
                  <c:v>1.1600036621100003</c:v>
                </c:pt>
                <c:pt idx="3380">
                  <c:v>1.1499938964850003</c:v>
                </c:pt>
                <c:pt idx="3381">
                  <c:v>1.1399993896489775</c:v>
                </c:pt>
                <c:pt idx="3382">
                  <c:v>1.1399993896489775</c:v>
                </c:pt>
                <c:pt idx="3383">
                  <c:v>1.1399993896489775</c:v>
                </c:pt>
                <c:pt idx="3384">
                  <c:v>1.1399993896489775</c:v>
                </c:pt>
                <c:pt idx="3385">
                  <c:v>1.1300048828129832</c:v>
                </c:pt>
                <c:pt idx="3386">
                  <c:v>1.1300048828129832</c:v>
                </c:pt>
                <c:pt idx="3387">
                  <c:v>1.1399993896489775</c:v>
                </c:pt>
                <c:pt idx="3388">
                  <c:v>1.1399993896489775</c:v>
                </c:pt>
                <c:pt idx="3389">
                  <c:v>1.1399993896489775</c:v>
                </c:pt>
                <c:pt idx="3390">
                  <c:v>1.1399993896489775</c:v>
                </c:pt>
                <c:pt idx="3391">
                  <c:v>1.1300048828129832</c:v>
                </c:pt>
                <c:pt idx="3392">
                  <c:v>1.1399993896489775</c:v>
                </c:pt>
                <c:pt idx="3393">
                  <c:v>1.1399993896489775</c:v>
                </c:pt>
                <c:pt idx="3394">
                  <c:v>1.1399993896489775</c:v>
                </c:pt>
                <c:pt idx="3395">
                  <c:v>1.1399993896489775</c:v>
                </c:pt>
                <c:pt idx="3396">
                  <c:v>1.1399993896489775</c:v>
                </c:pt>
                <c:pt idx="3397">
                  <c:v>1.1399993896489775</c:v>
                </c:pt>
                <c:pt idx="3398">
                  <c:v>1.1300048828129832</c:v>
                </c:pt>
                <c:pt idx="3399">
                  <c:v>1.1199951171879832</c:v>
                </c:pt>
                <c:pt idx="3400">
                  <c:v>1.1199951171879832</c:v>
                </c:pt>
                <c:pt idx="3401">
                  <c:v>1.1199951171879832</c:v>
                </c:pt>
                <c:pt idx="3402">
                  <c:v>1.1100006103519888</c:v>
                </c:pt>
                <c:pt idx="3403">
                  <c:v>1.1000061035159945</c:v>
                </c:pt>
                <c:pt idx="3404">
                  <c:v>1.1000061035159945</c:v>
                </c:pt>
                <c:pt idx="3405">
                  <c:v>1.1000061035159945</c:v>
                </c:pt>
                <c:pt idx="3406">
                  <c:v>1.0899963378909945</c:v>
                </c:pt>
                <c:pt idx="3407">
                  <c:v>1.0899963378909945</c:v>
                </c:pt>
                <c:pt idx="3408">
                  <c:v>1.0800018310550001</c:v>
                </c:pt>
                <c:pt idx="3409">
                  <c:v>1.0800018310550001</c:v>
                </c:pt>
                <c:pt idx="3410">
                  <c:v>1.0800018310550001</c:v>
                </c:pt>
                <c:pt idx="3411">
                  <c:v>1.0800018310550001</c:v>
                </c:pt>
                <c:pt idx="3412">
                  <c:v>1.0800018310550001</c:v>
                </c:pt>
                <c:pt idx="3413">
                  <c:v>1.0800018310550001</c:v>
                </c:pt>
                <c:pt idx="3414">
                  <c:v>1.0699920654300001</c:v>
                </c:pt>
                <c:pt idx="3415">
                  <c:v>1.0699920654300001</c:v>
                </c:pt>
                <c:pt idx="3416">
                  <c:v>1.0699920654300001</c:v>
                </c:pt>
                <c:pt idx="3417">
                  <c:v>1.0599975585939774</c:v>
                </c:pt>
                <c:pt idx="3418">
                  <c:v>1.0599975585939774</c:v>
                </c:pt>
                <c:pt idx="3419">
                  <c:v>1.0599975585939774</c:v>
                </c:pt>
                <c:pt idx="3420">
                  <c:v>1.0599975585939774</c:v>
                </c:pt>
                <c:pt idx="3421">
                  <c:v>1.0599975585939774</c:v>
                </c:pt>
                <c:pt idx="3422">
                  <c:v>1.0599975585939774</c:v>
                </c:pt>
                <c:pt idx="3423">
                  <c:v>1.050003051757983</c:v>
                </c:pt>
                <c:pt idx="3424">
                  <c:v>1.050003051757983</c:v>
                </c:pt>
                <c:pt idx="3425">
                  <c:v>1.050003051757983</c:v>
                </c:pt>
                <c:pt idx="3426">
                  <c:v>1.050003051757983</c:v>
                </c:pt>
                <c:pt idx="3427">
                  <c:v>1.050003051757983</c:v>
                </c:pt>
                <c:pt idx="3428">
                  <c:v>1.050003051757983</c:v>
                </c:pt>
                <c:pt idx="3429">
                  <c:v>1.2099914550779829</c:v>
                </c:pt>
                <c:pt idx="3430">
                  <c:v>1.1900024414059942</c:v>
                </c:pt>
                <c:pt idx="3431">
                  <c:v>1.1399993896489775</c:v>
                </c:pt>
                <c:pt idx="3432">
                  <c:v>1.1199951171879832</c:v>
                </c:pt>
                <c:pt idx="3433">
                  <c:v>1.2099914550779829</c:v>
                </c:pt>
                <c:pt idx="3434">
                  <c:v>1.039993286132983</c:v>
                </c:pt>
                <c:pt idx="3435">
                  <c:v>1.0099945068359943</c:v>
                </c:pt>
                <c:pt idx="3436">
                  <c:v>1.0699920654300001</c:v>
                </c:pt>
                <c:pt idx="3437">
                  <c:v>1.1699981689449999</c:v>
                </c:pt>
                <c:pt idx="3438">
                  <c:v>1.0899963378909945</c:v>
                </c:pt>
                <c:pt idx="3439">
                  <c:v>1.1000061035159945</c:v>
                </c:pt>
                <c:pt idx="3440">
                  <c:v>1.1300048828129832</c:v>
                </c:pt>
                <c:pt idx="3441">
                  <c:v>1.1399993896489775</c:v>
                </c:pt>
                <c:pt idx="3442">
                  <c:v>1.2200012207029829</c:v>
                </c:pt>
                <c:pt idx="3443">
                  <c:v>1.1799926757809942</c:v>
                </c:pt>
                <c:pt idx="3444">
                  <c:v>1.039993286132983</c:v>
                </c:pt>
                <c:pt idx="3445">
                  <c:v>1.0299987792969887</c:v>
                </c:pt>
                <c:pt idx="3446">
                  <c:v>1.0200042724609943</c:v>
                </c:pt>
                <c:pt idx="3447">
                  <c:v>1.0200042724609943</c:v>
                </c:pt>
                <c:pt idx="3448">
                  <c:v>1.0099945068359943</c:v>
                </c:pt>
                <c:pt idx="3449">
                  <c:v>1.0099945068359943</c:v>
                </c:pt>
                <c:pt idx="3450">
                  <c:v>1.0099945068359943</c:v>
                </c:pt>
                <c:pt idx="3451">
                  <c:v>1.0099945068359943</c:v>
                </c:pt>
                <c:pt idx="3452">
                  <c:v>1.0099945068359943</c:v>
                </c:pt>
                <c:pt idx="3453">
                  <c:v>1.0099945068359943</c:v>
                </c:pt>
                <c:pt idx="3454">
                  <c:v>1.0099945068359943</c:v>
                </c:pt>
                <c:pt idx="3455">
                  <c:v>1.0099945068359943</c:v>
                </c:pt>
                <c:pt idx="3456">
                  <c:v>1</c:v>
                </c:pt>
                <c:pt idx="3457">
                  <c:v>1</c:v>
                </c:pt>
                <c:pt idx="3458">
                  <c:v>1</c:v>
                </c:pt>
                <c:pt idx="3459">
                  <c:v>1</c:v>
                </c:pt>
                <c:pt idx="3460">
                  <c:v>0.99000549316397723</c:v>
                </c:pt>
                <c:pt idx="3461">
                  <c:v>0.99000549316397723</c:v>
                </c:pt>
                <c:pt idx="3462">
                  <c:v>0.99000549316397723</c:v>
                </c:pt>
                <c:pt idx="3463">
                  <c:v>0.99000549316397723</c:v>
                </c:pt>
                <c:pt idx="3464">
                  <c:v>0.99000549316397723</c:v>
                </c:pt>
                <c:pt idx="3465">
                  <c:v>0.99000549316397723</c:v>
                </c:pt>
                <c:pt idx="3466">
                  <c:v>0.97999572753897723</c:v>
                </c:pt>
                <c:pt idx="3467">
                  <c:v>0.97999572753897723</c:v>
                </c:pt>
                <c:pt idx="3468">
                  <c:v>1.1399993896489775</c:v>
                </c:pt>
                <c:pt idx="3469">
                  <c:v>1.1199951171879832</c:v>
                </c:pt>
                <c:pt idx="3470">
                  <c:v>1.1300048828129832</c:v>
                </c:pt>
                <c:pt idx="3471">
                  <c:v>1.0599975585939774</c:v>
                </c:pt>
                <c:pt idx="3472">
                  <c:v>1.1000061035159945</c:v>
                </c:pt>
                <c:pt idx="3473">
                  <c:v>1.1199951171879832</c:v>
                </c:pt>
                <c:pt idx="3474">
                  <c:v>1.0699920654300001</c:v>
                </c:pt>
                <c:pt idx="3475">
                  <c:v>1.0899963378909945</c:v>
                </c:pt>
                <c:pt idx="3476">
                  <c:v>0.9400024414059942</c:v>
                </c:pt>
                <c:pt idx="3477">
                  <c:v>0.94999694824198855</c:v>
                </c:pt>
                <c:pt idx="3478">
                  <c:v>1.0099945068359943</c:v>
                </c:pt>
                <c:pt idx="3479">
                  <c:v>1.0099945068359943</c:v>
                </c:pt>
                <c:pt idx="3480">
                  <c:v>0.99000549316397723</c:v>
                </c:pt>
                <c:pt idx="3481">
                  <c:v>1</c:v>
                </c:pt>
                <c:pt idx="3482">
                  <c:v>0.9299926757809942</c:v>
                </c:pt>
                <c:pt idx="3483">
                  <c:v>0.91999816894499986</c:v>
                </c:pt>
                <c:pt idx="3484">
                  <c:v>0.91999816894499986</c:v>
                </c:pt>
                <c:pt idx="3485">
                  <c:v>0.91999816894499986</c:v>
                </c:pt>
                <c:pt idx="3486">
                  <c:v>0.91999816894499986</c:v>
                </c:pt>
                <c:pt idx="3487">
                  <c:v>0.91000366211000028</c:v>
                </c:pt>
                <c:pt idx="3488">
                  <c:v>1.0299987792969887</c:v>
                </c:pt>
                <c:pt idx="3489">
                  <c:v>1.0099945068359943</c:v>
                </c:pt>
                <c:pt idx="3490">
                  <c:v>1</c:v>
                </c:pt>
                <c:pt idx="3491">
                  <c:v>1.0299987792969887</c:v>
                </c:pt>
                <c:pt idx="3492">
                  <c:v>1.050003051757983</c:v>
                </c:pt>
                <c:pt idx="3493">
                  <c:v>1</c:v>
                </c:pt>
                <c:pt idx="3494">
                  <c:v>0.94999694824198855</c:v>
                </c:pt>
                <c:pt idx="3495">
                  <c:v>1.0299987792969887</c:v>
                </c:pt>
                <c:pt idx="3496">
                  <c:v>1.039993286132983</c:v>
                </c:pt>
                <c:pt idx="3497">
                  <c:v>0.91000366211000028</c:v>
                </c:pt>
                <c:pt idx="3498">
                  <c:v>1.0099945068359943</c:v>
                </c:pt>
                <c:pt idx="3499">
                  <c:v>0.97000122070298289</c:v>
                </c:pt>
                <c:pt idx="3500">
                  <c:v>1</c:v>
                </c:pt>
                <c:pt idx="3501">
                  <c:v>0.95999145507798289</c:v>
                </c:pt>
                <c:pt idx="3502">
                  <c:v>1</c:v>
                </c:pt>
                <c:pt idx="3503">
                  <c:v>1.0299987792969887</c:v>
                </c:pt>
                <c:pt idx="3504">
                  <c:v>0.88999938964897751</c:v>
                </c:pt>
                <c:pt idx="3505">
                  <c:v>0.88000488281298317</c:v>
                </c:pt>
                <c:pt idx="3506">
                  <c:v>0.80000305175798303</c:v>
                </c:pt>
                <c:pt idx="3507">
                  <c:v>0.97000122070298289</c:v>
                </c:pt>
                <c:pt idx="3508">
                  <c:v>0.91999816894499986</c:v>
                </c:pt>
                <c:pt idx="3509">
                  <c:v>0.91000366211000028</c:v>
                </c:pt>
                <c:pt idx="3510">
                  <c:v>0.91999816894499986</c:v>
                </c:pt>
                <c:pt idx="3511">
                  <c:v>0.9400024414059942</c:v>
                </c:pt>
                <c:pt idx="3512">
                  <c:v>0.9299926757809942</c:v>
                </c:pt>
                <c:pt idx="3513">
                  <c:v>0.99000549316397723</c:v>
                </c:pt>
                <c:pt idx="3514">
                  <c:v>0.97999572753897723</c:v>
                </c:pt>
                <c:pt idx="3515">
                  <c:v>1.0099945068359943</c:v>
                </c:pt>
                <c:pt idx="3516">
                  <c:v>0.86000061035198883</c:v>
                </c:pt>
                <c:pt idx="3517">
                  <c:v>0.86000061035198883</c:v>
                </c:pt>
                <c:pt idx="3518">
                  <c:v>0.85000610351599448</c:v>
                </c:pt>
                <c:pt idx="3519">
                  <c:v>0.85000610351599448</c:v>
                </c:pt>
                <c:pt idx="3520">
                  <c:v>0.85000610351599448</c:v>
                </c:pt>
                <c:pt idx="3521">
                  <c:v>0.85000610351599448</c:v>
                </c:pt>
                <c:pt idx="3522">
                  <c:v>0.83999633789099448</c:v>
                </c:pt>
                <c:pt idx="3523">
                  <c:v>0.85000610351599448</c:v>
                </c:pt>
                <c:pt idx="3524">
                  <c:v>0.85000610351599448</c:v>
                </c:pt>
                <c:pt idx="3525">
                  <c:v>0.83999633789099448</c:v>
                </c:pt>
                <c:pt idx="3526">
                  <c:v>0.83999633789099448</c:v>
                </c:pt>
                <c:pt idx="3527">
                  <c:v>0.83999633789099448</c:v>
                </c:pt>
                <c:pt idx="3528">
                  <c:v>0.83999633789099448</c:v>
                </c:pt>
                <c:pt idx="3529">
                  <c:v>0.83000183105500014</c:v>
                </c:pt>
                <c:pt idx="3530">
                  <c:v>0.83000183105500014</c:v>
                </c:pt>
                <c:pt idx="3531">
                  <c:v>0.83000183105500014</c:v>
                </c:pt>
                <c:pt idx="3532">
                  <c:v>0.83000183105500014</c:v>
                </c:pt>
                <c:pt idx="3533">
                  <c:v>0.83000183105500014</c:v>
                </c:pt>
                <c:pt idx="3534">
                  <c:v>0.83000183105500014</c:v>
                </c:pt>
                <c:pt idx="3535">
                  <c:v>0.83000183105500014</c:v>
                </c:pt>
                <c:pt idx="3536">
                  <c:v>0.83999633789099448</c:v>
                </c:pt>
                <c:pt idx="3537">
                  <c:v>0.83000183105500014</c:v>
                </c:pt>
                <c:pt idx="3538">
                  <c:v>0.83999633789099448</c:v>
                </c:pt>
                <c:pt idx="3539">
                  <c:v>0.83000183105500014</c:v>
                </c:pt>
                <c:pt idx="3540">
                  <c:v>0.83000183105500014</c:v>
                </c:pt>
                <c:pt idx="3541">
                  <c:v>0.83000183105500014</c:v>
                </c:pt>
                <c:pt idx="3542">
                  <c:v>0.81999206543000014</c:v>
                </c:pt>
                <c:pt idx="3543">
                  <c:v>0.81999206543000014</c:v>
                </c:pt>
                <c:pt idx="3544">
                  <c:v>0.81999206543000014</c:v>
                </c:pt>
                <c:pt idx="3545">
                  <c:v>0.81999206543000014</c:v>
                </c:pt>
                <c:pt idx="3546">
                  <c:v>0.80999755859397737</c:v>
                </c:pt>
                <c:pt idx="3547">
                  <c:v>0.81999206543000014</c:v>
                </c:pt>
                <c:pt idx="3548">
                  <c:v>0.80999755859397737</c:v>
                </c:pt>
                <c:pt idx="3549">
                  <c:v>0.80999755859397737</c:v>
                </c:pt>
                <c:pt idx="3550">
                  <c:v>0.80999755859397737</c:v>
                </c:pt>
                <c:pt idx="3551">
                  <c:v>0.80999755859397737</c:v>
                </c:pt>
                <c:pt idx="3552">
                  <c:v>0.80999755859397737</c:v>
                </c:pt>
                <c:pt idx="3553">
                  <c:v>0.80000305175798303</c:v>
                </c:pt>
                <c:pt idx="3554">
                  <c:v>0.80000305175798303</c:v>
                </c:pt>
                <c:pt idx="3555">
                  <c:v>0.80000305175798303</c:v>
                </c:pt>
                <c:pt idx="3556">
                  <c:v>0.80000305175798303</c:v>
                </c:pt>
                <c:pt idx="3557">
                  <c:v>0.78999328613298303</c:v>
                </c:pt>
                <c:pt idx="3558">
                  <c:v>0.77999877929698869</c:v>
                </c:pt>
                <c:pt idx="3559">
                  <c:v>0.77999877929698869</c:v>
                </c:pt>
                <c:pt idx="3560">
                  <c:v>0.77999877929698869</c:v>
                </c:pt>
                <c:pt idx="3561">
                  <c:v>0.77999877929698869</c:v>
                </c:pt>
                <c:pt idx="3562">
                  <c:v>0.78999328613298303</c:v>
                </c:pt>
                <c:pt idx="3563">
                  <c:v>0.78999328613298303</c:v>
                </c:pt>
                <c:pt idx="3564">
                  <c:v>0.78999328613298303</c:v>
                </c:pt>
                <c:pt idx="3565">
                  <c:v>0.78999328613298303</c:v>
                </c:pt>
                <c:pt idx="3566">
                  <c:v>0.77999877929698869</c:v>
                </c:pt>
                <c:pt idx="3567">
                  <c:v>0.78999328613298303</c:v>
                </c:pt>
                <c:pt idx="3568">
                  <c:v>0.77999877929698869</c:v>
                </c:pt>
                <c:pt idx="3569">
                  <c:v>0.77999877929698869</c:v>
                </c:pt>
                <c:pt idx="3570">
                  <c:v>0.78999328613298303</c:v>
                </c:pt>
                <c:pt idx="3571">
                  <c:v>0.78999328613298303</c:v>
                </c:pt>
                <c:pt idx="3572">
                  <c:v>0.78999328613298303</c:v>
                </c:pt>
                <c:pt idx="3573">
                  <c:v>0.77999877929698869</c:v>
                </c:pt>
                <c:pt idx="3574">
                  <c:v>0.77999877929698869</c:v>
                </c:pt>
                <c:pt idx="3575">
                  <c:v>0.77999877929698869</c:v>
                </c:pt>
                <c:pt idx="3576">
                  <c:v>0.77999877929698869</c:v>
                </c:pt>
                <c:pt idx="3577">
                  <c:v>0.77000427246099434</c:v>
                </c:pt>
                <c:pt idx="3578">
                  <c:v>0.77000427246099434</c:v>
                </c:pt>
                <c:pt idx="3579">
                  <c:v>0.77000427246099434</c:v>
                </c:pt>
                <c:pt idx="3580">
                  <c:v>0.77000427246099434</c:v>
                </c:pt>
                <c:pt idx="3581">
                  <c:v>0.77000427246099434</c:v>
                </c:pt>
                <c:pt idx="3582">
                  <c:v>0.77000427246099434</c:v>
                </c:pt>
                <c:pt idx="3583">
                  <c:v>0.77000427246099434</c:v>
                </c:pt>
                <c:pt idx="3584">
                  <c:v>0.75999450683599434</c:v>
                </c:pt>
                <c:pt idx="3585">
                  <c:v>0.75999450683599434</c:v>
                </c:pt>
                <c:pt idx="3586">
                  <c:v>0.75</c:v>
                </c:pt>
                <c:pt idx="3587">
                  <c:v>0.74000549316397723</c:v>
                </c:pt>
                <c:pt idx="3588">
                  <c:v>0.74000549316397723</c:v>
                </c:pt>
                <c:pt idx="3589">
                  <c:v>0.74000549316397723</c:v>
                </c:pt>
                <c:pt idx="3590">
                  <c:v>0.74000549316397723</c:v>
                </c:pt>
                <c:pt idx="3591">
                  <c:v>0.75</c:v>
                </c:pt>
                <c:pt idx="3592">
                  <c:v>0.75</c:v>
                </c:pt>
                <c:pt idx="3593">
                  <c:v>0.75</c:v>
                </c:pt>
                <c:pt idx="3594">
                  <c:v>0.75</c:v>
                </c:pt>
                <c:pt idx="3595">
                  <c:v>0.74000549316397723</c:v>
                </c:pt>
                <c:pt idx="3596">
                  <c:v>0.75</c:v>
                </c:pt>
                <c:pt idx="3597">
                  <c:v>0.74000549316397723</c:v>
                </c:pt>
                <c:pt idx="3598">
                  <c:v>0.74000549316397723</c:v>
                </c:pt>
                <c:pt idx="3599">
                  <c:v>0.74000549316397723</c:v>
                </c:pt>
                <c:pt idx="3600">
                  <c:v>0.74000549316397723</c:v>
                </c:pt>
                <c:pt idx="3601">
                  <c:v>0.74000549316397723</c:v>
                </c:pt>
                <c:pt idx="3602">
                  <c:v>0.74000549316397723</c:v>
                </c:pt>
                <c:pt idx="3603">
                  <c:v>0.72999572753897723</c:v>
                </c:pt>
                <c:pt idx="3604">
                  <c:v>0.74000549316397723</c:v>
                </c:pt>
                <c:pt idx="3605">
                  <c:v>0.74000549316397723</c:v>
                </c:pt>
                <c:pt idx="3606">
                  <c:v>0.74000549316397723</c:v>
                </c:pt>
                <c:pt idx="3607">
                  <c:v>0.72999572753897723</c:v>
                </c:pt>
                <c:pt idx="3608">
                  <c:v>0.72999572753897723</c:v>
                </c:pt>
                <c:pt idx="3609">
                  <c:v>0.72999572753897723</c:v>
                </c:pt>
                <c:pt idx="3610">
                  <c:v>0.72000122070298289</c:v>
                </c:pt>
                <c:pt idx="3611">
                  <c:v>0.72000122070298289</c:v>
                </c:pt>
                <c:pt idx="3612">
                  <c:v>0.72000122070298289</c:v>
                </c:pt>
                <c:pt idx="3613">
                  <c:v>0.70999145507798289</c:v>
                </c:pt>
                <c:pt idx="3614">
                  <c:v>0.72000122070298289</c:v>
                </c:pt>
                <c:pt idx="3615">
                  <c:v>0.72000122070298289</c:v>
                </c:pt>
                <c:pt idx="3616">
                  <c:v>0.70999145507798289</c:v>
                </c:pt>
                <c:pt idx="3617">
                  <c:v>0.70999145507798289</c:v>
                </c:pt>
                <c:pt idx="3618">
                  <c:v>0.70999145507798289</c:v>
                </c:pt>
                <c:pt idx="3619">
                  <c:v>0.70999145507798289</c:v>
                </c:pt>
                <c:pt idx="3620">
                  <c:v>0.72000122070298289</c:v>
                </c:pt>
                <c:pt idx="3621">
                  <c:v>0.72999572753897723</c:v>
                </c:pt>
                <c:pt idx="3622">
                  <c:v>0.72000122070298289</c:v>
                </c:pt>
                <c:pt idx="3623">
                  <c:v>0.72000122070298289</c:v>
                </c:pt>
                <c:pt idx="3624">
                  <c:v>0.70999145507798289</c:v>
                </c:pt>
                <c:pt idx="3625">
                  <c:v>0.70999145507798289</c:v>
                </c:pt>
                <c:pt idx="3626">
                  <c:v>0.70999145507798289</c:v>
                </c:pt>
                <c:pt idx="3627">
                  <c:v>0.70999145507798289</c:v>
                </c:pt>
                <c:pt idx="3628">
                  <c:v>0.72000122070298289</c:v>
                </c:pt>
                <c:pt idx="3629">
                  <c:v>0.72000122070298289</c:v>
                </c:pt>
                <c:pt idx="3630">
                  <c:v>0.70999145507798289</c:v>
                </c:pt>
                <c:pt idx="3631">
                  <c:v>0.70999145507798289</c:v>
                </c:pt>
                <c:pt idx="3632">
                  <c:v>0.70999145507798289</c:v>
                </c:pt>
                <c:pt idx="3633">
                  <c:v>0.69999694824198855</c:v>
                </c:pt>
                <c:pt idx="3634">
                  <c:v>0.69999694824198855</c:v>
                </c:pt>
                <c:pt idx="3635">
                  <c:v>0.69999694824198855</c:v>
                </c:pt>
                <c:pt idx="3636">
                  <c:v>0.69999694824198855</c:v>
                </c:pt>
                <c:pt idx="3637">
                  <c:v>0.6900024414059942</c:v>
                </c:pt>
                <c:pt idx="3638">
                  <c:v>0.6900024414059942</c:v>
                </c:pt>
                <c:pt idx="3639">
                  <c:v>0.6900024414059942</c:v>
                </c:pt>
                <c:pt idx="3640">
                  <c:v>0.6900024414059942</c:v>
                </c:pt>
                <c:pt idx="3641">
                  <c:v>0.6900024414059942</c:v>
                </c:pt>
                <c:pt idx="3642">
                  <c:v>0.6799926757809942</c:v>
                </c:pt>
                <c:pt idx="3643">
                  <c:v>0.6799926757809942</c:v>
                </c:pt>
                <c:pt idx="3644">
                  <c:v>0.6799926757809942</c:v>
                </c:pt>
                <c:pt idx="3645">
                  <c:v>0.66999816894499986</c:v>
                </c:pt>
                <c:pt idx="3646">
                  <c:v>0.6799926757809942</c:v>
                </c:pt>
                <c:pt idx="3647">
                  <c:v>0.66999816894499986</c:v>
                </c:pt>
                <c:pt idx="3648">
                  <c:v>0.6799926757809942</c:v>
                </c:pt>
                <c:pt idx="3649">
                  <c:v>0.66999816894499986</c:v>
                </c:pt>
                <c:pt idx="3650">
                  <c:v>0.66999816894499986</c:v>
                </c:pt>
                <c:pt idx="3651">
                  <c:v>0.66999816894499986</c:v>
                </c:pt>
                <c:pt idx="3652">
                  <c:v>0.66999816894499986</c:v>
                </c:pt>
                <c:pt idx="3653">
                  <c:v>0.6799926757809942</c:v>
                </c:pt>
                <c:pt idx="3654">
                  <c:v>0.6799926757809942</c:v>
                </c:pt>
                <c:pt idx="3655">
                  <c:v>0.6900024414059942</c:v>
                </c:pt>
                <c:pt idx="3656">
                  <c:v>0.6900024414059942</c:v>
                </c:pt>
                <c:pt idx="3657">
                  <c:v>0.6900024414059942</c:v>
                </c:pt>
                <c:pt idx="3658">
                  <c:v>0.6900024414059942</c:v>
                </c:pt>
                <c:pt idx="3659">
                  <c:v>0.6799926757809942</c:v>
                </c:pt>
                <c:pt idx="3660">
                  <c:v>0.6799926757809942</c:v>
                </c:pt>
                <c:pt idx="3661">
                  <c:v>0.6799926757809942</c:v>
                </c:pt>
                <c:pt idx="3662">
                  <c:v>0.6799926757809942</c:v>
                </c:pt>
                <c:pt idx="3663">
                  <c:v>0.6799926757809942</c:v>
                </c:pt>
                <c:pt idx="3664">
                  <c:v>0.66999816894499986</c:v>
                </c:pt>
                <c:pt idx="3665">
                  <c:v>0.66999816894499986</c:v>
                </c:pt>
                <c:pt idx="3666">
                  <c:v>0.6799926757809942</c:v>
                </c:pt>
                <c:pt idx="3667">
                  <c:v>0.66999816894499986</c:v>
                </c:pt>
                <c:pt idx="3668">
                  <c:v>0.66000366211000028</c:v>
                </c:pt>
                <c:pt idx="3669">
                  <c:v>0.66000366211000028</c:v>
                </c:pt>
                <c:pt idx="3670">
                  <c:v>0.66000366211000028</c:v>
                </c:pt>
                <c:pt idx="3671">
                  <c:v>0.64999389648500028</c:v>
                </c:pt>
                <c:pt idx="3672">
                  <c:v>0.64999389648500028</c:v>
                </c:pt>
                <c:pt idx="3673">
                  <c:v>0.63999938964897751</c:v>
                </c:pt>
                <c:pt idx="3674">
                  <c:v>0.63999938964897751</c:v>
                </c:pt>
                <c:pt idx="3675">
                  <c:v>0.63999938964897751</c:v>
                </c:pt>
                <c:pt idx="3676">
                  <c:v>0.63999938964897751</c:v>
                </c:pt>
                <c:pt idx="3677">
                  <c:v>0.64999389648500028</c:v>
                </c:pt>
                <c:pt idx="3678">
                  <c:v>0.72999572753897723</c:v>
                </c:pt>
                <c:pt idx="3679">
                  <c:v>0.75999450683599434</c:v>
                </c:pt>
                <c:pt idx="3680">
                  <c:v>0.75</c:v>
                </c:pt>
                <c:pt idx="3681">
                  <c:v>0.74000549316397723</c:v>
                </c:pt>
                <c:pt idx="3682">
                  <c:v>0.72999572753897723</c:v>
                </c:pt>
                <c:pt idx="3683">
                  <c:v>0.72999572753897723</c:v>
                </c:pt>
                <c:pt idx="3684">
                  <c:v>0.72000122070298289</c:v>
                </c:pt>
                <c:pt idx="3685">
                  <c:v>0.72999572753897723</c:v>
                </c:pt>
                <c:pt idx="3686">
                  <c:v>0.72000122070298289</c:v>
                </c:pt>
                <c:pt idx="3687">
                  <c:v>0.72000122070298289</c:v>
                </c:pt>
                <c:pt idx="3688">
                  <c:v>0.72000122070298289</c:v>
                </c:pt>
                <c:pt idx="3689">
                  <c:v>0.72000122070298289</c:v>
                </c:pt>
                <c:pt idx="3690">
                  <c:v>0.70999145507798289</c:v>
                </c:pt>
                <c:pt idx="3691">
                  <c:v>0.70999145507798289</c:v>
                </c:pt>
                <c:pt idx="3692">
                  <c:v>0.70999145507798289</c:v>
                </c:pt>
                <c:pt idx="3693">
                  <c:v>0.69999694824198855</c:v>
                </c:pt>
                <c:pt idx="3694">
                  <c:v>0.69999694824198855</c:v>
                </c:pt>
                <c:pt idx="3695">
                  <c:v>0.69999694824198855</c:v>
                </c:pt>
                <c:pt idx="3696">
                  <c:v>0.69999694824198855</c:v>
                </c:pt>
                <c:pt idx="3697">
                  <c:v>0.69999694824198855</c:v>
                </c:pt>
                <c:pt idx="3698">
                  <c:v>0.69999694824198855</c:v>
                </c:pt>
                <c:pt idx="3699">
                  <c:v>0.69999694824198855</c:v>
                </c:pt>
                <c:pt idx="3700">
                  <c:v>0.6900024414059942</c:v>
                </c:pt>
                <c:pt idx="3701">
                  <c:v>0.6900024414059942</c:v>
                </c:pt>
                <c:pt idx="3702">
                  <c:v>0.6900024414059942</c:v>
                </c:pt>
                <c:pt idx="3703">
                  <c:v>0.6799926757809942</c:v>
                </c:pt>
                <c:pt idx="3704">
                  <c:v>0.6799926757809942</c:v>
                </c:pt>
                <c:pt idx="3705">
                  <c:v>0.6900024414059942</c:v>
                </c:pt>
                <c:pt idx="3706">
                  <c:v>0.69999694824198855</c:v>
                </c:pt>
                <c:pt idx="3707">
                  <c:v>0.70999145507798289</c:v>
                </c:pt>
                <c:pt idx="3708">
                  <c:v>0.72999572753897723</c:v>
                </c:pt>
                <c:pt idx="3709">
                  <c:v>0.72999572753897723</c:v>
                </c:pt>
                <c:pt idx="3710">
                  <c:v>0.72000122070298289</c:v>
                </c:pt>
                <c:pt idx="3711">
                  <c:v>0.72000122070298289</c:v>
                </c:pt>
                <c:pt idx="3712">
                  <c:v>0.72000122070298289</c:v>
                </c:pt>
                <c:pt idx="3713">
                  <c:v>0.70999145507798289</c:v>
                </c:pt>
                <c:pt idx="3714">
                  <c:v>0.72000122070298289</c:v>
                </c:pt>
                <c:pt idx="3715">
                  <c:v>0.70999145507798289</c:v>
                </c:pt>
                <c:pt idx="3716">
                  <c:v>0.72000122070298289</c:v>
                </c:pt>
                <c:pt idx="3717">
                  <c:v>0.70999145507798289</c:v>
                </c:pt>
                <c:pt idx="3718">
                  <c:v>0.72000122070298289</c:v>
                </c:pt>
                <c:pt idx="3719">
                  <c:v>0.72000122070298289</c:v>
                </c:pt>
                <c:pt idx="3720">
                  <c:v>0.72000122070298289</c:v>
                </c:pt>
                <c:pt idx="3721">
                  <c:v>0.72000122070298289</c:v>
                </c:pt>
                <c:pt idx="3722">
                  <c:v>0.72000122070298289</c:v>
                </c:pt>
                <c:pt idx="3723">
                  <c:v>0.72000122070298289</c:v>
                </c:pt>
                <c:pt idx="3724">
                  <c:v>0.72000122070298289</c:v>
                </c:pt>
                <c:pt idx="3725">
                  <c:v>0.70999145507798289</c:v>
                </c:pt>
                <c:pt idx="3726">
                  <c:v>0.70999145507798289</c:v>
                </c:pt>
                <c:pt idx="3727">
                  <c:v>0.70999145507798289</c:v>
                </c:pt>
                <c:pt idx="3728">
                  <c:v>0.70999145507798289</c:v>
                </c:pt>
                <c:pt idx="3729">
                  <c:v>0.70999145507798289</c:v>
                </c:pt>
                <c:pt idx="3730">
                  <c:v>0.69999694824198855</c:v>
                </c:pt>
                <c:pt idx="3731">
                  <c:v>0.70999145507798289</c:v>
                </c:pt>
                <c:pt idx="3732">
                  <c:v>0.72000122070298289</c:v>
                </c:pt>
                <c:pt idx="3733">
                  <c:v>0.72000122070298289</c:v>
                </c:pt>
                <c:pt idx="3734">
                  <c:v>0.72000122070298289</c:v>
                </c:pt>
                <c:pt idx="3735">
                  <c:v>0.70999145507798289</c:v>
                </c:pt>
                <c:pt idx="3736">
                  <c:v>0.70999145507798289</c:v>
                </c:pt>
                <c:pt idx="3737">
                  <c:v>0.70999145507798289</c:v>
                </c:pt>
                <c:pt idx="3738">
                  <c:v>0.72000122070298289</c:v>
                </c:pt>
                <c:pt idx="3739">
                  <c:v>0.72000122070298289</c:v>
                </c:pt>
                <c:pt idx="3740">
                  <c:v>0.72000122070298289</c:v>
                </c:pt>
                <c:pt idx="3741">
                  <c:v>0.72999572753897723</c:v>
                </c:pt>
                <c:pt idx="3742">
                  <c:v>0.72999572753897723</c:v>
                </c:pt>
                <c:pt idx="3743">
                  <c:v>0.72999572753897723</c:v>
                </c:pt>
                <c:pt idx="3744">
                  <c:v>0.72999572753897723</c:v>
                </c:pt>
                <c:pt idx="3745">
                  <c:v>0.72000122070298289</c:v>
                </c:pt>
                <c:pt idx="3746">
                  <c:v>0.72000122070298289</c:v>
                </c:pt>
                <c:pt idx="3747">
                  <c:v>0.72000122070298289</c:v>
                </c:pt>
                <c:pt idx="3748">
                  <c:v>0.70999145507798289</c:v>
                </c:pt>
                <c:pt idx="3749">
                  <c:v>0.72000122070298289</c:v>
                </c:pt>
                <c:pt idx="3750">
                  <c:v>0.70999145507798289</c:v>
                </c:pt>
                <c:pt idx="3751">
                  <c:v>0.70999145507798289</c:v>
                </c:pt>
                <c:pt idx="3752">
                  <c:v>0.69999694824198855</c:v>
                </c:pt>
                <c:pt idx="3753">
                  <c:v>0.69999694824198855</c:v>
                </c:pt>
                <c:pt idx="3754">
                  <c:v>0.69999694824198855</c:v>
                </c:pt>
                <c:pt idx="3755">
                  <c:v>0.69999694824198855</c:v>
                </c:pt>
                <c:pt idx="3756">
                  <c:v>0.69999694824198855</c:v>
                </c:pt>
                <c:pt idx="3757">
                  <c:v>0.69999694824198855</c:v>
                </c:pt>
                <c:pt idx="3758">
                  <c:v>0.69999694824198855</c:v>
                </c:pt>
                <c:pt idx="3759">
                  <c:v>0.69999694824198855</c:v>
                </c:pt>
                <c:pt idx="3760">
                  <c:v>0.69999694824198855</c:v>
                </c:pt>
                <c:pt idx="3761">
                  <c:v>0.69999694824198855</c:v>
                </c:pt>
                <c:pt idx="3762">
                  <c:v>0.69999694824198855</c:v>
                </c:pt>
                <c:pt idx="3763">
                  <c:v>0.69999694824198855</c:v>
                </c:pt>
                <c:pt idx="3764">
                  <c:v>0.69999694824198855</c:v>
                </c:pt>
                <c:pt idx="3765">
                  <c:v>0.6900024414059942</c:v>
                </c:pt>
                <c:pt idx="3766">
                  <c:v>0.6900024414059942</c:v>
                </c:pt>
                <c:pt idx="3767">
                  <c:v>0.6799926757809942</c:v>
                </c:pt>
                <c:pt idx="3768">
                  <c:v>0.6799926757809942</c:v>
                </c:pt>
                <c:pt idx="3769">
                  <c:v>0.6799926757809942</c:v>
                </c:pt>
                <c:pt idx="3770">
                  <c:v>0.6799926757809942</c:v>
                </c:pt>
                <c:pt idx="3771">
                  <c:v>0.6799926757809942</c:v>
                </c:pt>
                <c:pt idx="3772">
                  <c:v>0.6799926757809942</c:v>
                </c:pt>
                <c:pt idx="3773">
                  <c:v>0.6799926757809942</c:v>
                </c:pt>
                <c:pt idx="3774">
                  <c:v>0.66000366211000028</c:v>
                </c:pt>
                <c:pt idx="3775">
                  <c:v>0.66000366211000028</c:v>
                </c:pt>
                <c:pt idx="3776">
                  <c:v>0.66999816894499986</c:v>
                </c:pt>
                <c:pt idx="3777">
                  <c:v>0.66000366211000028</c:v>
                </c:pt>
                <c:pt idx="3778">
                  <c:v>0.66000366211000028</c:v>
                </c:pt>
                <c:pt idx="3779">
                  <c:v>0.66000366211000028</c:v>
                </c:pt>
                <c:pt idx="3780">
                  <c:v>0.66000366211000028</c:v>
                </c:pt>
                <c:pt idx="3781">
                  <c:v>0.66000366211000028</c:v>
                </c:pt>
                <c:pt idx="3782">
                  <c:v>0.66000366211000028</c:v>
                </c:pt>
                <c:pt idx="3783">
                  <c:v>0.80999755859397737</c:v>
                </c:pt>
                <c:pt idx="3784">
                  <c:v>0.75999450683599434</c:v>
                </c:pt>
                <c:pt idx="3785">
                  <c:v>0.78999328613298303</c:v>
                </c:pt>
                <c:pt idx="3786">
                  <c:v>0.69999694824198855</c:v>
                </c:pt>
                <c:pt idx="3787">
                  <c:v>0.63999938964897751</c:v>
                </c:pt>
                <c:pt idx="3788">
                  <c:v>0.61000061035198883</c:v>
                </c:pt>
                <c:pt idx="3789">
                  <c:v>0.77000427246099434</c:v>
                </c:pt>
                <c:pt idx="3790">
                  <c:v>0.70999145507798289</c:v>
                </c:pt>
                <c:pt idx="3791">
                  <c:v>0.6799926757809942</c:v>
                </c:pt>
                <c:pt idx="3792">
                  <c:v>0.72000122070298289</c:v>
                </c:pt>
                <c:pt idx="3793">
                  <c:v>0.63999938964897751</c:v>
                </c:pt>
                <c:pt idx="3794">
                  <c:v>0.63999938964897751</c:v>
                </c:pt>
                <c:pt idx="3795">
                  <c:v>0.66999816894499986</c:v>
                </c:pt>
                <c:pt idx="3796">
                  <c:v>0.56999206543000014</c:v>
                </c:pt>
                <c:pt idx="3797">
                  <c:v>0.55999755859397737</c:v>
                </c:pt>
                <c:pt idx="3798">
                  <c:v>0.56999206543000014</c:v>
                </c:pt>
                <c:pt idx="3799">
                  <c:v>0.74000549316397723</c:v>
                </c:pt>
                <c:pt idx="3800">
                  <c:v>0.70999145507798289</c:v>
                </c:pt>
                <c:pt idx="3801">
                  <c:v>0.80000305175798303</c:v>
                </c:pt>
                <c:pt idx="3802">
                  <c:v>0.81999206543000014</c:v>
                </c:pt>
                <c:pt idx="3803">
                  <c:v>0.63000488281298317</c:v>
                </c:pt>
                <c:pt idx="3804">
                  <c:v>0.6799926757809942</c:v>
                </c:pt>
                <c:pt idx="3805">
                  <c:v>0.63000488281298317</c:v>
                </c:pt>
                <c:pt idx="3806">
                  <c:v>0.77999877929698869</c:v>
                </c:pt>
                <c:pt idx="3807">
                  <c:v>0.75</c:v>
                </c:pt>
                <c:pt idx="3808">
                  <c:v>0.77999877929698869</c:v>
                </c:pt>
                <c:pt idx="3809">
                  <c:v>0.72999572753897723</c:v>
                </c:pt>
                <c:pt idx="3810">
                  <c:v>0.72999572753897723</c:v>
                </c:pt>
                <c:pt idx="3811">
                  <c:v>0.74000549316397723</c:v>
                </c:pt>
                <c:pt idx="3812">
                  <c:v>0.80000305175798303</c:v>
                </c:pt>
                <c:pt idx="3813">
                  <c:v>0.60000610351599448</c:v>
                </c:pt>
                <c:pt idx="3814">
                  <c:v>0.61000061035198883</c:v>
                </c:pt>
                <c:pt idx="3815">
                  <c:v>0.60000610351599448</c:v>
                </c:pt>
                <c:pt idx="3816">
                  <c:v>0.60000610351599448</c:v>
                </c:pt>
                <c:pt idx="3817">
                  <c:v>0.60000610351599448</c:v>
                </c:pt>
                <c:pt idx="3818">
                  <c:v>0.60000610351599448</c:v>
                </c:pt>
                <c:pt idx="3819">
                  <c:v>0.60000610351599448</c:v>
                </c:pt>
                <c:pt idx="3820">
                  <c:v>0.60000610351599448</c:v>
                </c:pt>
                <c:pt idx="3821">
                  <c:v>0.60000610351599448</c:v>
                </c:pt>
                <c:pt idx="3822">
                  <c:v>0.60000610351599448</c:v>
                </c:pt>
                <c:pt idx="3823">
                  <c:v>0.60000610351599448</c:v>
                </c:pt>
                <c:pt idx="3824">
                  <c:v>0.60000610351599448</c:v>
                </c:pt>
                <c:pt idx="3825">
                  <c:v>0.60000610351599448</c:v>
                </c:pt>
                <c:pt idx="3826">
                  <c:v>0.60000610351599448</c:v>
                </c:pt>
                <c:pt idx="3827">
                  <c:v>0.60000610351599448</c:v>
                </c:pt>
                <c:pt idx="3828">
                  <c:v>0.60000610351599448</c:v>
                </c:pt>
                <c:pt idx="3829">
                  <c:v>0.60000610351599448</c:v>
                </c:pt>
                <c:pt idx="3830">
                  <c:v>0.60000610351599448</c:v>
                </c:pt>
                <c:pt idx="3831">
                  <c:v>0.58999633789099448</c:v>
                </c:pt>
                <c:pt idx="3832">
                  <c:v>0.60000610351599448</c:v>
                </c:pt>
                <c:pt idx="3833">
                  <c:v>0.60000610351599448</c:v>
                </c:pt>
                <c:pt idx="3834">
                  <c:v>0.60000610351599448</c:v>
                </c:pt>
                <c:pt idx="3835">
                  <c:v>0.60000610351599448</c:v>
                </c:pt>
                <c:pt idx="3836">
                  <c:v>0.60000610351599448</c:v>
                </c:pt>
                <c:pt idx="3837">
                  <c:v>0.60000610351599448</c:v>
                </c:pt>
                <c:pt idx="3838">
                  <c:v>0.60000610351599448</c:v>
                </c:pt>
                <c:pt idx="3839">
                  <c:v>0.60000610351599448</c:v>
                </c:pt>
                <c:pt idx="3840">
                  <c:v>0.60000610351599448</c:v>
                </c:pt>
                <c:pt idx="3841">
                  <c:v>0.60000610351599448</c:v>
                </c:pt>
                <c:pt idx="3842">
                  <c:v>0.60000610351599448</c:v>
                </c:pt>
                <c:pt idx="3843">
                  <c:v>0.60000610351599448</c:v>
                </c:pt>
                <c:pt idx="3844">
                  <c:v>0.70999145507798289</c:v>
                </c:pt>
                <c:pt idx="3845">
                  <c:v>0.66999816894499986</c:v>
                </c:pt>
                <c:pt idx="3846">
                  <c:v>0.77000427246099434</c:v>
                </c:pt>
                <c:pt idx="3847">
                  <c:v>0.63000488281298317</c:v>
                </c:pt>
                <c:pt idx="3848">
                  <c:v>0.64999389648500028</c:v>
                </c:pt>
                <c:pt idx="3849">
                  <c:v>0.60000610351599448</c:v>
                </c:pt>
                <c:pt idx="3850">
                  <c:v>0.61999511718798317</c:v>
                </c:pt>
                <c:pt idx="3851">
                  <c:v>0.6900024414059942</c:v>
                </c:pt>
                <c:pt idx="3852">
                  <c:v>0.58999633789099448</c:v>
                </c:pt>
                <c:pt idx="3853">
                  <c:v>0.61000061035198883</c:v>
                </c:pt>
                <c:pt idx="3854">
                  <c:v>0.60000610351599448</c:v>
                </c:pt>
                <c:pt idx="3855">
                  <c:v>0.63000488281298317</c:v>
                </c:pt>
                <c:pt idx="3856">
                  <c:v>0.58000183105500014</c:v>
                </c:pt>
                <c:pt idx="3857">
                  <c:v>0.55999755859397737</c:v>
                </c:pt>
                <c:pt idx="3858">
                  <c:v>0.58999633789099448</c:v>
                </c:pt>
                <c:pt idx="3859">
                  <c:v>0.55999755859397737</c:v>
                </c:pt>
                <c:pt idx="3860">
                  <c:v>0.63000488281298317</c:v>
                </c:pt>
                <c:pt idx="3861">
                  <c:v>0.53999328613298303</c:v>
                </c:pt>
                <c:pt idx="3862">
                  <c:v>0.58000183105500014</c:v>
                </c:pt>
                <c:pt idx="3863">
                  <c:v>0.58999633789099448</c:v>
                </c:pt>
                <c:pt idx="3864">
                  <c:v>0.61000061035198883</c:v>
                </c:pt>
                <c:pt idx="3865">
                  <c:v>0.56999206543000014</c:v>
                </c:pt>
                <c:pt idx="3866">
                  <c:v>0.53999328613298303</c:v>
                </c:pt>
                <c:pt idx="3867">
                  <c:v>0.52000427246099434</c:v>
                </c:pt>
                <c:pt idx="3868">
                  <c:v>0.49000549316397723</c:v>
                </c:pt>
                <c:pt idx="3869">
                  <c:v>0.58999633789099448</c:v>
                </c:pt>
                <c:pt idx="3870">
                  <c:v>0.61999511718798317</c:v>
                </c:pt>
                <c:pt idx="3871">
                  <c:v>0.63999938964897751</c:v>
                </c:pt>
                <c:pt idx="3872">
                  <c:v>0.56999206543000014</c:v>
                </c:pt>
                <c:pt idx="3873">
                  <c:v>0.55000305175798303</c:v>
                </c:pt>
                <c:pt idx="3874">
                  <c:v>0.55000305175798303</c:v>
                </c:pt>
                <c:pt idx="3875">
                  <c:v>0.55000305175798303</c:v>
                </c:pt>
                <c:pt idx="3876">
                  <c:v>0.55000305175798303</c:v>
                </c:pt>
                <c:pt idx="3877">
                  <c:v>0.53999328613298303</c:v>
                </c:pt>
                <c:pt idx="3878">
                  <c:v>0.53999328613298303</c:v>
                </c:pt>
                <c:pt idx="3879">
                  <c:v>0.53999328613298303</c:v>
                </c:pt>
                <c:pt idx="3880">
                  <c:v>0.53999328613298303</c:v>
                </c:pt>
                <c:pt idx="3881">
                  <c:v>0.52000427246099434</c:v>
                </c:pt>
                <c:pt idx="3882">
                  <c:v>0.52000427246099434</c:v>
                </c:pt>
                <c:pt idx="3883">
                  <c:v>0.52000427246099434</c:v>
                </c:pt>
                <c:pt idx="3884">
                  <c:v>0.52000427246099434</c:v>
                </c:pt>
                <c:pt idx="3885">
                  <c:v>0.52000427246099434</c:v>
                </c:pt>
                <c:pt idx="3886">
                  <c:v>0.52000427246099434</c:v>
                </c:pt>
                <c:pt idx="3887">
                  <c:v>0.52000427246099434</c:v>
                </c:pt>
                <c:pt idx="3888">
                  <c:v>0.52000427246099434</c:v>
                </c:pt>
                <c:pt idx="3889">
                  <c:v>0.52000427246099434</c:v>
                </c:pt>
                <c:pt idx="3890">
                  <c:v>0.50999450683599434</c:v>
                </c:pt>
                <c:pt idx="3891">
                  <c:v>0.52000427246099434</c:v>
                </c:pt>
                <c:pt idx="3892">
                  <c:v>0.52000427246099434</c:v>
                </c:pt>
                <c:pt idx="3893">
                  <c:v>0.52000427246099434</c:v>
                </c:pt>
                <c:pt idx="3894">
                  <c:v>0.52000427246099434</c:v>
                </c:pt>
                <c:pt idx="3895">
                  <c:v>0.52000427246099434</c:v>
                </c:pt>
                <c:pt idx="3896">
                  <c:v>0.50999450683599434</c:v>
                </c:pt>
                <c:pt idx="3897">
                  <c:v>0.50999450683599434</c:v>
                </c:pt>
                <c:pt idx="3898">
                  <c:v>0.50999450683599434</c:v>
                </c:pt>
                <c:pt idx="3899">
                  <c:v>0.50999450683599434</c:v>
                </c:pt>
                <c:pt idx="3900">
                  <c:v>0.50999450683599434</c:v>
                </c:pt>
                <c:pt idx="3901">
                  <c:v>0.5</c:v>
                </c:pt>
                <c:pt idx="3902">
                  <c:v>0.50999450683599434</c:v>
                </c:pt>
                <c:pt idx="3903">
                  <c:v>0.5</c:v>
                </c:pt>
                <c:pt idx="3904">
                  <c:v>0.49000549316397723</c:v>
                </c:pt>
                <c:pt idx="3905">
                  <c:v>0.5</c:v>
                </c:pt>
                <c:pt idx="3906">
                  <c:v>0.5</c:v>
                </c:pt>
                <c:pt idx="3907">
                  <c:v>0.5</c:v>
                </c:pt>
                <c:pt idx="3908">
                  <c:v>0.49000549316397723</c:v>
                </c:pt>
                <c:pt idx="3909">
                  <c:v>0.5</c:v>
                </c:pt>
                <c:pt idx="3910">
                  <c:v>0.49000549316397723</c:v>
                </c:pt>
                <c:pt idx="3911">
                  <c:v>0.49000549316397723</c:v>
                </c:pt>
                <c:pt idx="3912">
                  <c:v>0.49000549316397723</c:v>
                </c:pt>
                <c:pt idx="3913">
                  <c:v>0.49000549316397723</c:v>
                </c:pt>
                <c:pt idx="3914">
                  <c:v>0.49000549316397723</c:v>
                </c:pt>
                <c:pt idx="3915">
                  <c:v>0.49000549316397723</c:v>
                </c:pt>
                <c:pt idx="3916">
                  <c:v>0.49000549316397723</c:v>
                </c:pt>
                <c:pt idx="3917">
                  <c:v>0.47999572753897723</c:v>
                </c:pt>
                <c:pt idx="3918">
                  <c:v>0.49000549316397723</c:v>
                </c:pt>
                <c:pt idx="3919">
                  <c:v>0.49000549316397723</c:v>
                </c:pt>
                <c:pt idx="3920">
                  <c:v>0.47999572753897723</c:v>
                </c:pt>
                <c:pt idx="3921">
                  <c:v>0.49000549316397723</c:v>
                </c:pt>
                <c:pt idx="3922">
                  <c:v>0.47999572753897723</c:v>
                </c:pt>
                <c:pt idx="3923">
                  <c:v>0.47999572753897723</c:v>
                </c:pt>
                <c:pt idx="3924">
                  <c:v>0.47999572753897723</c:v>
                </c:pt>
                <c:pt idx="3925">
                  <c:v>0.47999572753897723</c:v>
                </c:pt>
                <c:pt idx="3926">
                  <c:v>0.47000122070298289</c:v>
                </c:pt>
                <c:pt idx="3927">
                  <c:v>0.47000122070298289</c:v>
                </c:pt>
                <c:pt idx="3928">
                  <c:v>0.47000122070298289</c:v>
                </c:pt>
                <c:pt idx="3929">
                  <c:v>0.47000122070298289</c:v>
                </c:pt>
                <c:pt idx="3930">
                  <c:v>0.47999572753897723</c:v>
                </c:pt>
                <c:pt idx="3931">
                  <c:v>0.47999572753897723</c:v>
                </c:pt>
                <c:pt idx="3932">
                  <c:v>0.47999572753897723</c:v>
                </c:pt>
                <c:pt idx="3933">
                  <c:v>0.47999572753897723</c:v>
                </c:pt>
                <c:pt idx="3934">
                  <c:v>0.47999572753897723</c:v>
                </c:pt>
                <c:pt idx="3935">
                  <c:v>0.47999572753897723</c:v>
                </c:pt>
                <c:pt idx="3936">
                  <c:v>0.47999572753897723</c:v>
                </c:pt>
                <c:pt idx="3937">
                  <c:v>0.47999572753897723</c:v>
                </c:pt>
                <c:pt idx="3938">
                  <c:v>0.47999572753897723</c:v>
                </c:pt>
                <c:pt idx="3939">
                  <c:v>0.47000122070298289</c:v>
                </c:pt>
                <c:pt idx="3940">
                  <c:v>0.47000122070298289</c:v>
                </c:pt>
                <c:pt idx="3941">
                  <c:v>0.47999572753897723</c:v>
                </c:pt>
                <c:pt idx="3942">
                  <c:v>0.47999572753897723</c:v>
                </c:pt>
                <c:pt idx="3943">
                  <c:v>0.47999572753897723</c:v>
                </c:pt>
                <c:pt idx="3944">
                  <c:v>0.47999572753897723</c:v>
                </c:pt>
                <c:pt idx="3945">
                  <c:v>0.47999572753897723</c:v>
                </c:pt>
                <c:pt idx="3946">
                  <c:v>0.47999572753897723</c:v>
                </c:pt>
                <c:pt idx="3947">
                  <c:v>0.47999572753897723</c:v>
                </c:pt>
                <c:pt idx="3948">
                  <c:v>0.47999572753897723</c:v>
                </c:pt>
                <c:pt idx="3949">
                  <c:v>0.47999572753897723</c:v>
                </c:pt>
                <c:pt idx="3950">
                  <c:v>0.47999572753897723</c:v>
                </c:pt>
                <c:pt idx="3951">
                  <c:v>0.47999572753897723</c:v>
                </c:pt>
                <c:pt idx="3952">
                  <c:v>0.47999572753897723</c:v>
                </c:pt>
                <c:pt idx="3953">
                  <c:v>0.49000549316397723</c:v>
                </c:pt>
                <c:pt idx="3954">
                  <c:v>0.49000549316397723</c:v>
                </c:pt>
                <c:pt idx="3955">
                  <c:v>0.5</c:v>
                </c:pt>
                <c:pt idx="3956">
                  <c:v>0.5</c:v>
                </c:pt>
                <c:pt idx="3957">
                  <c:v>0.49000549316397723</c:v>
                </c:pt>
                <c:pt idx="3958">
                  <c:v>0.49000549316397723</c:v>
                </c:pt>
                <c:pt idx="3959">
                  <c:v>0.49000549316397723</c:v>
                </c:pt>
                <c:pt idx="3960">
                  <c:v>0.47999572753897723</c:v>
                </c:pt>
                <c:pt idx="3961">
                  <c:v>0.4400024414059942</c:v>
                </c:pt>
                <c:pt idx="3962">
                  <c:v>0.4400024414059942</c:v>
                </c:pt>
                <c:pt idx="3963">
                  <c:v>0.44999694824198855</c:v>
                </c:pt>
                <c:pt idx="3964">
                  <c:v>0.45999145507798289</c:v>
                </c:pt>
                <c:pt idx="3965">
                  <c:v>0.45999145507798289</c:v>
                </c:pt>
                <c:pt idx="3966">
                  <c:v>0.45999145507798289</c:v>
                </c:pt>
                <c:pt idx="3967">
                  <c:v>0.45999145507798289</c:v>
                </c:pt>
                <c:pt idx="3968">
                  <c:v>0.45999145507798289</c:v>
                </c:pt>
                <c:pt idx="3969">
                  <c:v>0.44999694824198855</c:v>
                </c:pt>
                <c:pt idx="3970">
                  <c:v>0.44999694824198855</c:v>
                </c:pt>
                <c:pt idx="3971">
                  <c:v>0.44999694824198855</c:v>
                </c:pt>
                <c:pt idx="3972">
                  <c:v>0.44999694824198855</c:v>
                </c:pt>
                <c:pt idx="3973">
                  <c:v>0.44999694824198855</c:v>
                </c:pt>
                <c:pt idx="3974">
                  <c:v>0.44999694824198855</c:v>
                </c:pt>
                <c:pt idx="3975">
                  <c:v>0.44999694824198855</c:v>
                </c:pt>
                <c:pt idx="3976">
                  <c:v>0.4400024414059942</c:v>
                </c:pt>
                <c:pt idx="3977">
                  <c:v>0.4299926757809942</c:v>
                </c:pt>
                <c:pt idx="3978">
                  <c:v>0.4299926757809942</c:v>
                </c:pt>
                <c:pt idx="3979">
                  <c:v>0.4299926757809942</c:v>
                </c:pt>
                <c:pt idx="3980">
                  <c:v>0.4299926757809942</c:v>
                </c:pt>
                <c:pt idx="3981">
                  <c:v>0.41999816894499986</c:v>
                </c:pt>
                <c:pt idx="3982">
                  <c:v>0.41999816894499986</c:v>
                </c:pt>
                <c:pt idx="3983">
                  <c:v>0.41999816894499986</c:v>
                </c:pt>
                <c:pt idx="3984">
                  <c:v>0.41999816894499986</c:v>
                </c:pt>
                <c:pt idx="3985">
                  <c:v>0.4299926757809942</c:v>
                </c:pt>
                <c:pt idx="3986">
                  <c:v>0.4299926757809942</c:v>
                </c:pt>
                <c:pt idx="3987">
                  <c:v>0.4400024414059942</c:v>
                </c:pt>
                <c:pt idx="3988">
                  <c:v>0.4299926757809942</c:v>
                </c:pt>
                <c:pt idx="3989">
                  <c:v>0.4299926757809942</c:v>
                </c:pt>
                <c:pt idx="3990">
                  <c:v>0.41999816894499986</c:v>
                </c:pt>
                <c:pt idx="3991">
                  <c:v>0.41999816894499986</c:v>
                </c:pt>
                <c:pt idx="3992">
                  <c:v>0.41999816894499986</c:v>
                </c:pt>
                <c:pt idx="3993">
                  <c:v>0.41999816894499986</c:v>
                </c:pt>
                <c:pt idx="3994">
                  <c:v>0.41999816894499986</c:v>
                </c:pt>
                <c:pt idx="3995">
                  <c:v>0.4299926757809942</c:v>
                </c:pt>
                <c:pt idx="3996">
                  <c:v>0.41999816894499986</c:v>
                </c:pt>
                <c:pt idx="3997">
                  <c:v>0.41999816894499986</c:v>
                </c:pt>
                <c:pt idx="3998">
                  <c:v>0.41999816894499986</c:v>
                </c:pt>
                <c:pt idx="3999">
                  <c:v>0.41999816894499986</c:v>
                </c:pt>
                <c:pt idx="4000">
                  <c:v>0.41999816894499986</c:v>
                </c:pt>
                <c:pt idx="4001">
                  <c:v>0.41999816894499986</c:v>
                </c:pt>
                <c:pt idx="4002">
                  <c:v>0.41000366211000028</c:v>
                </c:pt>
                <c:pt idx="4003">
                  <c:v>0.41000366211000028</c:v>
                </c:pt>
                <c:pt idx="4004">
                  <c:v>0.41999816894499986</c:v>
                </c:pt>
                <c:pt idx="4005">
                  <c:v>0.41000366211000028</c:v>
                </c:pt>
                <c:pt idx="4006">
                  <c:v>0.41000366211000028</c:v>
                </c:pt>
                <c:pt idx="4007">
                  <c:v>0.41000366211000028</c:v>
                </c:pt>
                <c:pt idx="4008">
                  <c:v>0.41000366211000028</c:v>
                </c:pt>
                <c:pt idx="4009">
                  <c:v>0.41000366211000028</c:v>
                </c:pt>
                <c:pt idx="4010">
                  <c:v>0.41000366211000028</c:v>
                </c:pt>
                <c:pt idx="4011">
                  <c:v>0.41000366211000028</c:v>
                </c:pt>
                <c:pt idx="4012">
                  <c:v>0.39999389648500028</c:v>
                </c:pt>
                <c:pt idx="4013">
                  <c:v>0.39999389648500028</c:v>
                </c:pt>
                <c:pt idx="4014">
                  <c:v>0.39999389648500028</c:v>
                </c:pt>
                <c:pt idx="4015">
                  <c:v>0.39999389648500028</c:v>
                </c:pt>
                <c:pt idx="4016">
                  <c:v>0.39999389648500028</c:v>
                </c:pt>
                <c:pt idx="4017">
                  <c:v>0.41000366211000028</c:v>
                </c:pt>
                <c:pt idx="4018">
                  <c:v>0.41000366211000028</c:v>
                </c:pt>
                <c:pt idx="4019">
                  <c:v>0.41000366211000028</c:v>
                </c:pt>
                <c:pt idx="4020">
                  <c:v>0.41999816894499986</c:v>
                </c:pt>
                <c:pt idx="4021">
                  <c:v>0.41000366211000028</c:v>
                </c:pt>
                <c:pt idx="4022">
                  <c:v>0.39999389648500028</c:v>
                </c:pt>
                <c:pt idx="4023">
                  <c:v>0.39999389648500028</c:v>
                </c:pt>
                <c:pt idx="4024">
                  <c:v>0.41000366211000028</c:v>
                </c:pt>
                <c:pt idx="4025">
                  <c:v>0.41000366211000028</c:v>
                </c:pt>
                <c:pt idx="4026">
                  <c:v>0.41000366211000028</c:v>
                </c:pt>
                <c:pt idx="4027">
                  <c:v>0.41000366211000028</c:v>
                </c:pt>
                <c:pt idx="4028">
                  <c:v>0.41000366211000028</c:v>
                </c:pt>
                <c:pt idx="4029">
                  <c:v>0.39999389648500028</c:v>
                </c:pt>
                <c:pt idx="4030">
                  <c:v>0.39999389648500028</c:v>
                </c:pt>
                <c:pt idx="4031">
                  <c:v>0.39999389648500028</c:v>
                </c:pt>
                <c:pt idx="4032">
                  <c:v>0.41000366211000028</c:v>
                </c:pt>
                <c:pt idx="4033">
                  <c:v>0.39999389648500028</c:v>
                </c:pt>
                <c:pt idx="4034">
                  <c:v>0.39999389648500028</c:v>
                </c:pt>
                <c:pt idx="4035">
                  <c:v>0.41000366211000028</c:v>
                </c:pt>
                <c:pt idx="4036">
                  <c:v>0.39999389648500028</c:v>
                </c:pt>
                <c:pt idx="4037">
                  <c:v>0.39999389648500028</c:v>
                </c:pt>
                <c:pt idx="4038">
                  <c:v>0.41000366211000028</c:v>
                </c:pt>
                <c:pt idx="4039">
                  <c:v>0.41000366211000028</c:v>
                </c:pt>
                <c:pt idx="4040">
                  <c:v>0.4299926757809942</c:v>
                </c:pt>
                <c:pt idx="4041">
                  <c:v>0.41999816894499986</c:v>
                </c:pt>
                <c:pt idx="4042">
                  <c:v>0.4299926757809942</c:v>
                </c:pt>
                <c:pt idx="4043">
                  <c:v>0.41999816894499986</c:v>
                </c:pt>
                <c:pt idx="4044">
                  <c:v>0.4299926757809942</c:v>
                </c:pt>
                <c:pt idx="4045">
                  <c:v>0.4299926757809942</c:v>
                </c:pt>
                <c:pt idx="4046">
                  <c:v>0.4299926757809942</c:v>
                </c:pt>
                <c:pt idx="4047">
                  <c:v>0.4299926757809942</c:v>
                </c:pt>
                <c:pt idx="4048">
                  <c:v>0.45999145507798289</c:v>
                </c:pt>
                <c:pt idx="4049">
                  <c:v>0.50999450683599434</c:v>
                </c:pt>
                <c:pt idx="4050">
                  <c:v>0.56999206543000014</c:v>
                </c:pt>
                <c:pt idx="4051">
                  <c:v>0.63000488281298317</c:v>
                </c:pt>
                <c:pt idx="4052">
                  <c:v>0.6799926757809942</c:v>
                </c:pt>
                <c:pt idx="4053">
                  <c:v>0.70999145507798289</c:v>
                </c:pt>
                <c:pt idx="4054">
                  <c:v>0.72999572753897723</c:v>
                </c:pt>
                <c:pt idx="4055">
                  <c:v>0.72999572753897723</c:v>
                </c:pt>
                <c:pt idx="4056">
                  <c:v>0.72999572753897723</c:v>
                </c:pt>
                <c:pt idx="4057">
                  <c:v>0.72999572753897723</c:v>
                </c:pt>
                <c:pt idx="4058">
                  <c:v>0.72000122070298289</c:v>
                </c:pt>
                <c:pt idx="4059">
                  <c:v>0.70999145507798289</c:v>
                </c:pt>
                <c:pt idx="4060">
                  <c:v>0.69999694824198855</c:v>
                </c:pt>
                <c:pt idx="4061">
                  <c:v>0.69999694824198855</c:v>
                </c:pt>
                <c:pt idx="4062">
                  <c:v>0.6900024414059942</c:v>
                </c:pt>
                <c:pt idx="4063">
                  <c:v>0.6799926757809942</c:v>
                </c:pt>
                <c:pt idx="4064">
                  <c:v>0.66999816894499986</c:v>
                </c:pt>
                <c:pt idx="4065">
                  <c:v>0.66000366211000028</c:v>
                </c:pt>
                <c:pt idx="4066">
                  <c:v>0.64999389648500028</c:v>
                </c:pt>
                <c:pt idx="4067">
                  <c:v>0.64999389648500028</c:v>
                </c:pt>
                <c:pt idx="4068">
                  <c:v>0.63999938964897751</c:v>
                </c:pt>
                <c:pt idx="4069">
                  <c:v>0.72000122070298289</c:v>
                </c:pt>
                <c:pt idx="4070">
                  <c:v>0.86999511718798317</c:v>
                </c:pt>
                <c:pt idx="4071">
                  <c:v>0.86000061035198883</c:v>
                </c:pt>
                <c:pt idx="4072">
                  <c:v>0.86000061035198883</c:v>
                </c:pt>
                <c:pt idx="4073">
                  <c:v>0.85000610351599448</c:v>
                </c:pt>
                <c:pt idx="4074">
                  <c:v>0.83999633789099448</c:v>
                </c:pt>
                <c:pt idx="4075">
                  <c:v>0.83000183105500014</c:v>
                </c:pt>
                <c:pt idx="4076">
                  <c:v>0.81999206543000014</c:v>
                </c:pt>
                <c:pt idx="4077">
                  <c:v>0.81999206543000014</c:v>
                </c:pt>
                <c:pt idx="4078">
                  <c:v>0.89999389648500028</c:v>
                </c:pt>
                <c:pt idx="4079">
                  <c:v>0.95999145507798289</c:v>
                </c:pt>
                <c:pt idx="4080">
                  <c:v>1.0200042724609943</c:v>
                </c:pt>
                <c:pt idx="4081">
                  <c:v>1.0599975585939774</c:v>
                </c:pt>
                <c:pt idx="4082">
                  <c:v>1.1000061035159945</c:v>
                </c:pt>
                <c:pt idx="4083">
                  <c:v>1.1300048828129832</c:v>
                </c:pt>
                <c:pt idx="4084">
                  <c:v>1.1600036621100003</c:v>
                </c:pt>
                <c:pt idx="4085">
                  <c:v>1.25</c:v>
                </c:pt>
                <c:pt idx="4086">
                  <c:v>1.4599914550779829</c:v>
                </c:pt>
                <c:pt idx="4087">
                  <c:v>1.6799926757809942</c:v>
                </c:pt>
                <c:pt idx="4088">
                  <c:v>1.789993286132983</c:v>
                </c:pt>
                <c:pt idx="4089">
                  <c:v>1.789993286132983</c:v>
                </c:pt>
                <c:pt idx="4090">
                  <c:v>1.7700042724609943</c:v>
                </c:pt>
                <c:pt idx="4091">
                  <c:v>1.7599945068359943</c:v>
                </c:pt>
                <c:pt idx="4092">
                  <c:v>1.75</c:v>
                </c:pt>
                <c:pt idx="4093">
                  <c:v>1.7400054931639772</c:v>
                </c:pt>
                <c:pt idx="4094">
                  <c:v>1.7299957275389772</c:v>
                </c:pt>
                <c:pt idx="4095">
                  <c:v>1.7299957275389772</c:v>
                </c:pt>
                <c:pt idx="4096">
                  <c:v>1.7099914550779829</c:v>
                </c:pt>
                <c:pt idx="4097">
                  <c:v>1.6999969482419885</c:v>
                </c:pt>
                <c:pt idx="4098">
                  <c:v>1.6900024414059942</c:v>
                </c:pt>
                <c:pt idx="4099">
                  <c:v>1.6799926757809942</c:v>
                </c:pt>
                <c:pt idx="4100">
                  <c:v>1.6699981689449999</c:v>
                </c:pt>
                <c:pt idx="4101">
                  <c:v>1.6499938964850003</c:v>
                </c:pt>
                <c:pt idx="4102">
                  <c:v>1.6499938964850003</c:v>
                </c:pt>
                <c:pt idx="4103">
                  <c:v>1.6399993896489775</c:v>
                </c:pt>
                <c:pt idx="4104">
                  <c:v>1.6199951171879832</c:v>
                </c:pt>
                <c:pt idx="4105">
                  <c:v>1.6100006103519888</c:v>
                </c:pt>
                <c:pt idx="4106">
                  <c:v>1.6000061035159945</c:v>
                </c:pt>
                <c:pt idx="4107">
                  <c:v>1.5800018310550001</c:v>
                </c:pt>
                <c:pt idx="4108">
                  <c:v>1.5699920654300001</c:v>
                </c:pt>
                <c:pt idx="4109">
                  <c:v>1.5599975585939774</c:v>
                </c:pt>
                <c:pt idx="4110">
                  <c:v>1.539993286132983</c:v>
                </c:pt>
                <c:pt idx="4111">
                  <c:v>1.5299987792969887</c:v>
                </c:pt>
                <c:pt idx="4112">
                  <c:v>1.5200042724609943</c:v>
                </c:pt>
                <c:pt idx="4113">
                  <c:v>1.5099945068359943</c:v>
                </c:pt>
                <c:pt idx="4114">
                  <c:v>1.4900054931639772</c:v>
                </c:pt>
                <c:pt idx="4115">
                  <c:v>1.4700012207029829</c:v>
                </c:pt>
                <c:pt idx="4116">
                  <c:v>1.4700012207029829</c:v>
                </c:pt>
                <c:pt idx="4117">
                  <c:v>1.4599914550779829</c:v>
                </c:pt>
                <c:pt idx="4118">
                  <c:v>1.4499969482419885</c:v>
                </c:pt>
                <c:pt idx="4119">
                  <c:v>1.4400024414059942</c:v>
                </c:pt>
                <c:pt idx="4120">
                  <c:v>1.4299926757809942</c:v>
                </c:pt>
                <c:pt idx="4121">
                  <c:v>1.4199981689449999</c:v>
                </c:pt>
                <c:pt idx="4122">
                  <c:v>1.3999938964850003</c:v>
                </c:pt>
                <c:pt idx="4123">
                  <c:v>1.3899993896489775</c:v>
                </c:pt>
                <c:pt idx="4124">
                  <c:v>1.3699951171879832</c:v>
                </c:pt>
                <c:pt idx="4125">
                  <c:v>1.3600006103519888</c:v>
                </c:pt>
                <c:pt idx="4126">
                  <c:v>1.3500061035159945</c:v>
                </c:pt>
                <c:pt idx="4127">
                  <c:v>1.3399963378909945</c:v>
                </c:pt>
                <c:pt idx="4128">
                  <c:v>1.3399963378909945</c:v>
                </c:pt>
                <c:pt idx="4129">
                  <c:v>1.3199920654300001</c:v>
                </c:pt>
                <c:pt idx="4130">
                  <c:v>1.3099975585939774</c:v>
                </c:pt>
                <c:pt idx="4131">
                  <c:v>1.289993286132983</c:v>
                </c:pt>
                <c:pt idx="4132">
                  <c:v>1.289993286132983</c:v>
                </c:pt>
                <c:pt idx="4133">
                  <c:v>1.2799987792969887</c:v>
                </c:pt>
                <c:pt idx="4134">
                  <c:v>1.2700042724609943</c:v>
                </c:pt>
                <c:pt idx="4135">
                  <c:v>1.2599945068359943</c:v>
                </c:pt>
                <c:pt idx="4136">
                  <c:v>1.25</c:v>
                </c:pt>
                <c:pt idx="4137">
                  <c:v>1.2400054931639772</c:v>
                </c:pt>
                <c:pt idx="4138">
                  <c:v>1.2400054931639772</c:v>
                </c:pt>
                <c:pt idx="4139">
                  <c:v>1.2299957275389772</c:v>
                </c:pt>
                <c:pt idx="4140">
                  <c:v>1.2299957275389772</c:v>
                </c:pt>
                <c:pt idx="4141">
                  <c:v>1.2200012207029829</c:v>
                </c:pt>
                <c:pt idx="4142">
                  <c:v>1.2099914550779829</c:v>
                </c:pt>
                <c:pt idx="4143">
                  <c:v>1.1999969482419885</c:v>
                </c:pt>
                <c:pt idx="4144">
                  <c:v>1.1799926757809942</c:v>
                </c:pt>
                <c:pt idx="4145">
                  <c:v>1.1799926757809942</c:v>
                </c:pt>
                <c:pt idx="4146">
                  <c:v>1.1699981689449999</c:v>
                </c:pt>
                <c:pt idx="4147">
                  <c:v>1.1600036621100003</c:v>
                </c:pt>
                <c:pt idx="4148">
                  <c:v>1.1600036621100003</c:v>
                </c:pt>
                <c:pt idx="4149">
                  <c:v>1.1499938964850003</c:v>
                </c:pt>
                <c:pt idx="4150">
                  <c:v>1.1399993896489775</c:v>
                </c:pt>
                <c:pt idx="4151">
                  <c:v>1.1300048828129832</c:v>
                </c:pt>
                <c:pt idx="4152">
                  <c:v>1.1199951171879832</c:v>
                </c:pt>
                <c:pt idx="4153">
                  <c:v>1.1000061035159945</c:v>
                </c:pt>
                <c:pt idx="4154">
                  <c:v>1.0899963378909945</c:v>
                </c:pt>
                <c:pt idx="4155">
                  <c:v>1.0899963378909945</c:v>
                </c:pt>
                <c:pt idx="4156">
                  <c:v>1.0899963378909945</c:v>
                </c:pt>
                <c:pt idx="4157">
                  <c:v>1.0800018310550001</c:v>
                </c:pt>
                <c:pt idx="4158">
                  <c:v>1.0699920654300001</c:v>
                </c:pt>
                <c:pt idx="4159">
                  <c:v>1.0699920654300001</c:v>
                </c:pt>
                <c:pt idx="4160">
                  <c:v>1.0599975585939774</c:v>
                </c:pt>
                <c:pt idx="4161">
                  <c:v>1.050003051757983</c:v>
                </c:pt>
                <c:pt idx="4162">
                  <c:v>1.039993286132983</c:v>
                </c:pt>
                <c:pt idx="4163">
                  <c:v>1.050003051757983</c:v>
                </c:pt>
                <c:pt idx="4164">
                  <c:v>1.039993286132983</c:v>
                </c:pt>
                <c:pt idx="4165">
                  <c:v>1.039993286132983</c:v>
                </c:pt>
                <c:pt idx="4166">
                  <c:v>1.0299987792969887</c:v>
                </c:pt>
                <c:pt idx="4167">
                  <c:v>0.97000122070298289</c:v>
                </c:pt>
                <c:pt idx="4168">
                  <c:v>0.97000122070298289</c:v>
                </c:pt>
                <c:pt idx="4169">
                  <c:v>0.97000122070298289</c:v>
                </c:pt>
                <c:pt idx="4170">
                  <c:v>0.97000122070298289</c:v>
                </c:pt>
                <c:pt idx="4171">
                  <c:v>0.95999145507798289</c:v>
                </c:pt>
                <c:pt idx="4172">
                  <c:v>0.94999694824198855</c:v>
                </c:pt>
                <c:pt idx="4173">
                  <c:v>0.94999694824198855</c:v>
                </c:pt>
                <c:pt idx="4174">
                  <c:v>0.9400024414059942</c:v>
                </c:pt>
                <c:pt idx="4175">
                  <c:v>0.9299926757809942</c:v>
                </c:pt>
                <c:pt idx="4176">
                  <c:v>0.9299926757809942</c:v>
                </c:pt>
                <c:pt idx="4177">
                  <c:v>1.1000061035159945</c:v>
                </c:pt>
                <c:pt idx="4178">
                  <c:v>1.1100006103519888</c:v>
                </c:pt>
                <c:pt idx="4179">
                  <c:v>1.1199951171879832</c:v>
                </c:pt>
                <c:pt idx="4180">
                  <c:v>1.0899963378909945</c:v>
                </c:pt>
                <c:pt idx="4181">
                  <c:v>0.89999389648500028</c:v>
                </c:pt>
                <c:pt idx="4182">
                  <c:v>0.88999938964897751</c:v>
                </c:pt>
                <c:pt idx="4183">
                  <c:v>0.88999938964897751</c:v>
                </c:pt>
                <c:pt idx="4184">
                  <c:v>0.88000488281298317</c:v>
                </c:pt>
                <c:pt idx="4185">
                  <c:v>0.88000488281298317</c:v>
                </c:pt>
                <c:pt idx="4186">
                  <c:v>0.88000488281298317</c:v>
                </c:pt>
                <c:pt idx="4187">
                  <c:v>0.86999511718798317</c:v>
                </c:pt>
                <c:pt idx="4188">
                  <c:v>1.0099945068359943</c:v>
                </c:pt>
                <c:pt idx="4189">
                  <c:v>1.039993286132983</c:v>
                </c:pt>
                <c:pt idx="4190">
                  <c:v>1.0299987792969887</c:v>
                </c:pt>
                <c:pt idx="4191">
                  <c:v>1.050003051757983</c:v>
                </c:pt>
                <c:pt idx="4192">
                  <c:v>1</c:v>
                </c:pt>
                <c:pt idx="4193">
                  <c:v>0.88000488281298317</c:v>
                </c:pt>
                <c:pt idx="4194">
                  <c:v>0.86999511718798317</c:v>
                </c:pt>
                <c:pt idx="4195">
                  <c:v>0.86999511718798317</c:v>
                </c:pt>
                <c:pt idx="4196">
                  <c:v>0.86999511718798317</c:v>
                </c:pt>
                <c:pt idx="4197">
                  <c:v>0.86000061035198883</c:v>
                </c:pt>
                <c:pt idx="4198">
                  <c:v>0.85000610351599448</c:v>
                </c:pt>
                <c:pt idx="4199">
                  <c:v>0.85000610351599448</c:v>
                </c:pt>
                <c:pt idx="4200">
                  <c:v>0.83999633789099448</c:v>
                </c:pt>
                <c:pt idx="4201">
                  <c:v>0.83999633789099448</c:v>
                </c:pt>
                <c:pt idx="4202">
                  <c:v>0.83000183105500014</c:v>
                </c:pt>
                <c:pt idx="4203">
                  <c:v>0.83000183105500014</c:v>
                </c:pt>
                <c:pt idx="4204">
                  <c:v>0.83000183105500014</c:v>
                </c:pt>
                <c:pt idx="4205">
                  <c:v>0.81999206543000014</c:v>
                </c:pt>
                <c:pt idx="4206">
                  <c:v>0.81999206543000014</c:v>
                </c:pt>
                <c:pt idx="4207">
                  <c:v>0.80999755859397737</c:v>
                </c:pt>
                <c:pt idx="4208">
                  <c:v>0.80999755859397737</c:v>
                </c:pt>
                <c:pt idx="4209">
                  <c:v>0.81999206543000014</c:v>
                </c:pt>
                <c:pt idx="4210">
                  <c:v>0.80999755859397737</c:v>
                </c:pt>
                <c:pt idx="4211">
                  <c:v>0.80000305175798303</c:v>
                </c:pt>
                <c:pt idx="4212">
                  <c:v>0.80000305175798303</c:v>
                </c:pt>
                <c:pt idx="4213">
                  <c:v>0.80000305175798303</c:v>
                </c:pt>
                <c:pt idx="4214">
                  <c:v>0.80000305175798303</c:v>
                </c:pt>
                <c:pt idx="4215">
                  <c:v>0.78999328613298303</c:v>
                </c:pt>
                <c:pt idx="4216">
                  <c:v>0.78999328613298303</c:v>
                </c:pt>
                <c:pt idx="4217">
                  <c:v>0.78999328613298303</c:v>
                </c:pt>
                <c:pt idx="4218">
                  <c:v>0.78999328613298303</c:v>
                </c:pt>
                <c:pt idx="4219">
                  <c:v>0.78999328613298303</c:v>
                </c:pt>
                <c:pt idx="4220">
                  <c:v>0.78999328613298303</c:v>
                </c:pt>
                <c:pt idx="4221">
                  <c:v>0.78999328613298303</c:v>
                </c:pt>
                <c:pt idx="4222">
                  <c:v>0.77999877929698869</c:v>
                </c:pt>
                <c:pt idx="4223">
                  <c:v>0.77999877929698869</c:v>
                </c:pt>
                <c:pt idx="4224">
                  <c:v>0.77999877929698869</c:v>
                </c:pt>
                <c:pt idx="4225">
                  <c:v>0.77999877929698869</c:v>
                </c:pt>
                <c:pt idx="4226">
                  <c:v>0.77000427246099434</c:v>
                </c:pt>
                <c:pt idx="4227">
                  <c:v>0.77000427246099434</c:v>
                </c:pt>
                <c:pt idx="4228">
                  <c:v>0.75</c:v>
                </c:pt>
                <c:pt idx="4229">
                  <c:v>0.75</c:v>
                </c:pt>
                <c:pt idx="4230">
                  <c:v>0.75</c:v>
                </c:pt>
                <c:pt idx="4231">
                  <c:v>0.74000549316397723</c:v>
                </c:pt>
                <c:pt idx="4232">
                  <c:v>0.74000549316397723</c:v>
                </c:pt>
                <c:pt idx="4233">
                  <c:v>0.72999572753897723</c:v>
                </c:pt>
                <c:pt idx="4234">
                  <c:v>0.72999572753897723</c:v>
                </c:pt>
                <c:pt idx="4235">
                  <c:v>0.72999572753897723</c:v>
                </c:pt>
                <c:pt idx="4236">
                  <c:v>0.72999572753897723</c:v>
                </c:pt>
                <c:pt idx="4237">
                  <c:v>0.72999572753897723</c:v>
                </c:pt>
                <c:pt idx="4238">
                  <c:v>0.72000122070298289</c:v>
                </c:pt>
                <c:pt idx="4239">
                  <c:v>0.72000122070298289</c:v>
                </c:pt>
                <c:pt idx="4240">
                  <c:v>0.72999572753897723</c:v>
                </c:pt>
                <c:pt idx="4241">
                  <c:v>0.72999572753897723</c:v>
                </c:pt>
                <c:pt idx="4242">
                  <c:v>0.72000122070298289</c:v>
                </c:pt>
                <c:pt idx="4243">
                  <c:v>0.72000122070298289</c:v>
                </c:pt>
                <c:pt idx="4244">
                  <c:v>0.72000122070298289</c:v>
                </c:pt>
                <c:pt idx="4245">
                  <c:v>0.70999145507798289</c:v>
                </c:pt>
                <c:pt idx="4246">
                  <c:v>0.70999145507798289</c:v>
                </c:pt>
                <c:pt idx="4247">
                  <c:v>0.70999145507798289</c:v>
                </c:pt>
                <c:pt idx="4248">
                  <c:v>0.69999694824198855</c:v>
                </c:pt>
                <c:pt idx="4249">
                  <c:v>0.69999694824198855</c:v>
                </c:pt>
                <c:pt idx="4250">
                  <c:v>0.6900024414059942</c:v>
                </c:pt>
                <c:pt idx="4251">
                  <c:v>0.6799926757809942</c:v>
                </c:pt>
                <c:pt idx="4252">
                  <c:v>0.6799926757809942</c:v>
                </c:pt>
                <c:pt idx="4253">
                  <c:v>0.6799926757809942</c:v>
                </c:pt>
                <c:pt idx="4254">
                  <c:v>0.66999816894499986</c:v>
                </c:pt>
                <c:pt idx="4255">
                  <c:v>0.6799926757809942</c:v>
                </c:pt>
                <c:pt idx="4256">
                  <c:v>0.6799926757809942</c:v>
                </c:pt>
                <c:pt idx="4257">
                  <c:v>0.6799926757809942</c:v>
                </c:pt>
                <c:pt idx="4258">
                  <c:v>0.66999816894499986</c:v>
                </c:pt>
                <c:pt idx="4259">
                  <c:v>0.66999816894499986</c:v>
                </c:pt>
                <c:pt idx="4260">
                  <c:v>0.66999816894499986</c:v>
                </c:pt>
                <c:pt idx="4261">
                  <c:v>0.66999816894499986</c:v>
                </c:pt>
                <c:pt idx="4262">
                  <c:v>0.66000366211000028</c:v>
                </c:pt>
                <c:pt idx="4263">
                  <c:v>0.66000366211000028</c:v>
                </c:pt>
                <c:pt idx="4264">
                  <c:v>0.66000366211000028</c:v>
                </c:pt>
                <c:pt idx="4265">
                  <c:v>0.64999389648500028</c:v>
                </c:pt>
                <c:pt idx="4266">
                  <c:v>0.64999389648500028</c:v>
                </c:pt>
                <c:pt idx="4267">
                  <c:v>0.64999389648500028</c:v>
                </c:pt>
                <c:pt idx="4268">
                  <c:v>0.64999389648500028</c:v>
                </c:pt>
                <c:pt idx="4269">
                  <c:v>0.63999938964897751</c:v>
                </c:pt>
                <c:pt idx="4270">
                  <c:v>0.63999938964897751</c:v>
                </c:pt>
                <c:pt idx="4271">
                  <c:v>0.63999938964897751</c:v>
                </c:pt>
                <c:pt idx="4272">
                  <c:v>0.63999938964897751</c:v>
                </c:pt>
                <c:pt idx="4273">
                  <c:v>0.63000488281298317</c:v>
                </c:pt>
                <c:pt idx="4274">
                  <c:v>0.63000488281298317</c:v>
                </c:pt>
                <c:pt idx="4275">
                  <c:v>0.63000488281298317</c:v>
                </c:pt>
                <c:pt idx="4276">
                  <c:v>0.63000488281298317</c:v>
                </c:pt>
                <c:pt idx="4277">
                  <c:v>0.63000488281298317</c:v>
                </c:pt>
                <c:pt idx="4278">
                  <c:v>0.61999511718798317</c:v>
                </c:pt>
                <c:pt idx="4279">
                  <c:v>0.61999511718798317</c:v>
                </c:pt>
                <c:pt idx="4280">
                  <c:v>0.61999511718798317</c:v>
                </c:pt>
                <c:pt idx="4281">
                  <c:v>0.61999511718798317</c:v>
                </c:pt>
                <c:pt idx="4282">
                  <c:v>0.61000061035198883</c:v>
                </c:pt>
                <c:pt idx="4283">
                  <c:v>0.61000061035198883</c:v>
                </c:pt>
                <c:pt idx="4284">
                  <c:v>0.61000061035198883</c:v>
                </c:pt>
                <c:pt idx="4285">
                  <c:v>0.60000610351599448</c:v>
                </c:pt>
                <c:pt idx="4286">
                  <c:v>0.60000610351599448</c:v>
                </c:pt>
                <c:pt idx="4287">
                  <c:v>0.60000610351599448</c:v>
                </c:pt>
                <c:pt idx="4288">
                  <c:v>0.58999633789099448</c:v>
                </c:pt>
                <c:pt idx="4289">
                  <c:v>0.58999633789099448</c:v>
                </c:pt>
                <c:pt idx="4290">
                  <c:v>0.58999633789099448</c:v>
                </c:pt>
                <c:pt idx="4291">
                  <c:v>0.58000183105500014</c:v>
                </c:pt>
                <c:pt idx="4292">
                  <c:v>0.56999206543000014</c:v>
                </c:pt>
                <c:pt idx="4293">
                  <c:v>0.56999206543000014</c:v>
                </c:pt>
                <c:pt idx="4294">
                  <c:v>0.55999755859397737</c:v>
                </c:pt>
                <c:pt idx="4295">
                  <c:v>0.55999755859397737</c:v>
                </c:pt>
                <c:pt idx="4296">
                  <c:v>0.55999755859397737</c:v>
                </c:pt>
                <c:pt idx="4297">
                  <c:v>0.55000305175798303</c:v>
                </c:pt>
                <c:pt idx="4298">
                  <c:v>0.53999328613298303</c:v>
                </c:pt>
                <c:pt idx="4299">
                  <c:v>0.53999328613298303</c:v>
                </c:pt>
                <c:pt idx="4300">
                  <c:v>0.53999328613298303</c:v>
                </c:pt>
                <c:pt idx="4301">
                  <c:v>0.55000305175798303</c:v>
                </c:pt>
                <c:pt idx="4302">
                  <c:v>0.55000305175798303</c:v>
                </c:pt>
                <c:pt idx="4303">
                  <c:v>0.55000305175798303</c:v>
                </c:pt>
                <c:pt idx="4304">
                  <c:v>0.55999755859397737</c:v>
                </c:pt>
                <c:pt idx="4305">
                  <c:v>0.55999755859397737</c:v>
                </c:pt>
                <c:pt idx="4306">
                  <c:v>0.55999755859397737</c:v>
                </c:pt>
                <c:pt idx="4307">
                  <c:v>0.55000305175798303</c:v>
                </c:pt>
                <c:pt idx="4308">
                  <c:v>0.55999755859397737</c:v>
                </c:pt>
                <c:pt idx="4309">
                  <c:v>0.55000305175798303</c:v>
                </c:pt>
                <c:pt idx="4310">
                  <c:v>0.55000305175798303</c:v>
                </c:pt>
                <c:pt idx="4311">
                  <c:v>0.55000305175798303</c:v>
                </c:pt>
                <c:pt idx="4312">
                  <c:v>0.55999755859397737</c:v>
                </c:pt>
                <c:pt idx="4313">
                  <c:v>0.55000305175798303</c:v>
                </c:pt>
                <c:pt idx="4314">
                  <c:v>0.55000305175798303</c:v>
                </c:pt>
                <c:pt idx="4315">
                  <c:v>0.55000305175798303</c:v>
                </c:pt>
                <c:pt idx="4316">
                  <c:v>0.55000305175798303</c:v>
                </c:pt>
                <c:pt idx="4317">
                  <c:v>0.55000305175798303</c:v>
                </c:pt>
                <c:pt idx="4318">
                  <c:v>0.55000305175798303</c:v>
                </c:pt>
                <c:pt idx="4319">
                  <c:v>0.53999328613298303</c:v>
                </c:pt>
                <c:pt idx="4320">
                  <c:v>0.53999328613298303</c:v>
                </c:pt>
                <c:pt idx="4321">
                  <c:v>0.53999328613298303</c:v>
                </c:pt>
                <c:pt idx="4322">
                  <c:v>0.53999328613298303</c:v>
                </c:pt>
                <c:pt idx="4323">
                  <c:v>0.52999877929698869</c:v>
                </c:pt>
                <c:pt idx="4324">
                  <c:v>0.53999328613298303</c:v>
                </c:pt>
                <c:pt idx="4325">
                  <c:v>0.53999328613298303</c:v>
                </c:pt>
                <c:pt idx="4326">
                  <c:v>0.53999328613298303</c:v>
                </c:pt>
                <c:pt idx="4327">
                  <c:v>0.55000305175798303</c:v>
                </c:pt>
                <c:pt idx="4328">
                  <c:v>0.53999328613298303</c:v>
                </c:pt>
                <c:pt idx="4329">
                  <c:v>0.53999328613298303</c:v>
                </c:pt>
                <c:pt idx="4330">
                  <c:v>0.52999877929698869</c:v>
                </c:pt>
                <c:pt idx="4331">
                  <c:v>0.52999877929698869</c:v>
                </c:pt>
                <c:pt idx="4332">
                  <c:v>0.52999877929698869</c:v>
                </c:pt>
                <c:pt idx="4333">
                  <c:v>0.52000427246099434</c:v>
                </c:pt>
                <c:pt idx="4334">
                  <c:v>0.52000427246099434</c:v>
                </c:pt>
                <c:pt idx="4335">
                  <c:v>0.52000427246099434</c:v>
                </c:pt>
                <c:pt idx="4336">
                  <c:v>0.52000427246099434</c:v>
                </c:pt>
                <c:pt idx="4337">
                  <c:v>0.52000427246099434</c:v>
                </c:pt>
                <c:pt idx="4338">
                  <c:v>0.52000427246099434</c:v>
                </c:pt>
                <c:pt idx="4339">
                  <c:v>0.52000427246099434</c:v>
                </c:pt>
                <c:pt idx="4340">
                  <c:v>0.52000427246099434</c:v>
                </c:pt>
                <c:pt idx="4341">
                  <c:v>0.52000427246099434</c:v>
                </c:pt>
                <c:pt idx="4342">
                  <c:v>0.52000427246099434</c:v>
                </c:pt>
                <c:pt idx="4343">
                  <c:v>0.52000427246099434</c:v>
                </c:pt>
                <c:pt idx="4344">
                  <c:v>0.50999450683599434</c:v>
                </c:pt>
                <c:pt idx="4345">
                  <c:v>0.50999450683599434</c:v>
                </c:pt>
                <c:pt idx="4346">
                  <c:v>0.50999450683599434</c:v>
                </c:pt>
                <c:pt idx="4347">
                  <c:v>0.50999450683599434</c:v>
                </c:pt>
                <c:pt idx="4348">
                  <c:v>0.5</c:v>
                </c:pt>
                <c:pt idx="4349">
                  <c:v>0.5</c:v>
                </c:pt>
                <c:pt idx="4350">
                  <c:v>0.5</c:v>
                </c:pt>
                <c:pt idx="4351">
                  <c:v>0.5</c:v>
                </c:pt>
                <c:pt idx="4352">
                  <c:v>0.49000549316397723</c:v>
                </c:pt>
                <c:pt idx="4353">
                  <c:v>0.49000549316397723</c:v>
                </c:pt>
                <c:pt idx="4354">
                  <c:v>0.49000549316397723</c:v>
                </c:pt>
                <c:pt idx="4355">
                  <c:v>0.47999572753897723</c:v>
                </c:pt>
                <c:pt idx="4356">
                  <c:v>0.47999572753897723</c:v>
                </c:pt>
                <c:pt idx="4357">
                  <c:v>0.47999572753897723</c:v>
                </c:pt>
                <c:pt idx="4358">
                  <c:v>0.47000122070298289</c:v>
                </c:pt>
                <c:pt idx="4359">
                  <c:v>0.47999572753897723</c:v>
                </c:pt>
                <c:pt idx="4360">
                  <c:v>0.47000122070298289</c:v>
                </c:pt>
                <c:pt idx="4361">
                  <c:v>0.47000122070298289</c:v>
                </c:pt>
                <c:pt idx="4362">
                  <c:v>0.47000122070298289</c:v>
                </c:pt>
                <c:pt idx="4363">
                  <c:v>0.47000122070298289</c:v>
                </c:pt>
                <c:pt idx="4364">
                  <c:v>0.47000122070298289</c:v>
                </c:pt>
                <c:pt idx="4365">
                  <c:v>0.47000122070298289</c:v>
                </c:pt>
                <c:pt idx="4366">
                  <c:v>0.47000122070298289</c:v>
                </c:pt>
                <c:pt idx="4367">
                  <c:v>0.47000122070298289</c:v>
                </c:pt>
                <c:pt idx="4368">
                  <c:v>0.47000122070298289</c:v>
                </c:pt>
                <c:pt idx="4369">
                  <c:v>0.47000122070298289</c:v>
                </c:pt>
                <c:pt idx="4370">
                  <c:v>0.47999572753897723</c:v>
                </c:pt>
                <c:pt idx="4371">
                  <c:v>0.47999572753897723</c:v>
                </c:pt>
                <c:pt idx="4372">
                  <c:v>0.47000122070298289</c:v>
                </c:pt>
                <c:pt idx="4373">
                  <c:v>0.47999572753897723</c:v>
                </c:pt>
                <c:pt idx="4374">
                  <c:v>0.47999572753897723</c:v>
                </c:pt>
                <c:pt idx="4375">
                  <c:v>0.47999572753897723</c:v>
                </c:pt>
                <c:pt idx="4376">
                  <c:v>0.47999572753897723</c:v>
                </c:pt>
                <c:pt idx="4377">
                  <c:v>0.47000122070298289</c:v>
                </c:pt>
                <c:pt idx="4378">
                  <c:v>0.47999572753897723</c:v>
                </c:pt>
                <c:pt idx="4379">
                  <c:v>0.47000122070298289</c:v>
                </c:pt>
                <c:pt idx="4380">
                  <c:v>0.47000122070298289</c:v>
                </c:pt>
                <c:pt idx="4381">
                  <c:v>0.47000122070298289</c:v>
                </c:pt>
                <c:pt idx="4382">
                  <c:v>0.47000122070298289</c:v>
                </c:pt>
                <c:pt idx="4383">
                  <c:v>0.47999572753897723</c:v>
                </c:pt>
                <c:pt idx="4384">
                  <c:v>0.47000122070298289</c:v>
                </c:pt>
                <c:pt idx="4385">
                  <c:v>0.47999572753897723</c:v>
                </c:pt>
                <c:pt idx="4386">
                  <c:v>0.47999572753897723</c:v>
                </c:pt>
                <c:pt idx="4387">
                  <c:v>0.47000122070298289</c:v>
                </c:pt>
                <c:pt idx="4388">
                  <c:v>0.47999572753897723</c:v>
                </c:pt>
                <c:pt idx="4389">
                  <c:v>0.47999572753897723</c:v>
                </c:pt>
                <c:pt idx="4390">
                  <c:v>0.47999572753897723</c:v>
                </c:pt>
                <c:pt idx="4391">
                  <c:v>0.47999572753897723</c:v>
                </c:pt>
                <c:pt idx="4392">
                  <c:v>0.47999572753897723</c:v>
                </c:pt>
                <c:pt idx="4393">
                  <c:v>0.47999572753897723</c:v>
                </c:pt>
                <c:pt idx="4394">
                  <c:v>0.47999572753897723</c:v>
                </c:pt>
                <c:pt idx="4395">
                  <c:v>0.49000549316397723</c:v>
                </c:pt>
                <c:pt idx="4396">
                  <c:v>0.5</c:v>
                </c:pt>
                <c:pt idx="4397">
                  <c:v>0.5</c:v>
                </c:pt>
                <c:pt idx="4398">
                  <c:v>0.5</c:v>
                </c:pt>
                <c:pt idx="4399">
                  <c:v>0.50999450683599434</c:v>
                </c:pt>
                <c:pt idx="4400">
                  <c:v>0.52000427246099434</c:v>
                </c:pt>
                <c:pt idx="4401">
                  <c:v>0.53999328613298303</c:v>
                </c:pt>
                <c:pt idx="4402">
                  <c:v>0.53999328613298303</c:v>
                </c:pt>
                <c:pt idx="4403">
                  <c:v>0.55000305175798303</c:v>
                </c:pt>
                <c:pt idx="4404">
                  <c:v>0.55999755859397737</c:v>
                </c:pt>
                <c:pt idx="4405">
                  <c:v>0.56999206543000014</c:v>
                </c:pt>
                <c:pt idx="4406">
                  <c:v>0.56999206543000014</c:v>
                </c:pt>
                <c:pt idx="4407">
                  <c:v>0.58000183105500014</c:v>
                </c:pt>
                <c:pt idx="4408">
                  <c:v>0.58999633789099448</c:v>
                </c:pt>
                <c:pt idx="4409">
                  <c:v>0.60000610351599448</c:v>
                </c:pt>
                <c:pt idx="4410">
                  <c:v>0.60000610351599448</c:v>
                </c:pt>
                <c:pt idx="4411">
                  <c:v>0.60000610351599448</c:v>
                </c:pt>
                <c:pt idx="4412">
                  <c:v>0.61000061035198883</c:v>
                </c:pt>
                <c:pt idx="4413">
                  <c:v>0.61000061035198883</c:v>
                </c:pt>
                <c:pt idx="4414">
                  <c:v>0.61999511718798317</c:v>
                </c:pt>
                <c:pt idx="4415">
                  <c:v>0.63000488281298317</c:v>
                </c:pt>
                <c:pt idx="4416">
                  <c:v>0.63000488281298317</c:v>
                </c:pt>
                <c:pt idx="4417">
                  <c:v>0.63999938964897751</c:v>
                </c:pt>
                <c:pt idx="4418">
                  <c:v>0.64999389648500028</c:v>
                </c:pt>
                <c:pt idx="4419">
                  <c:v>0.64999389648500028</c:v>
                </c:pt>
                <c:pt idx="4420">
                  <c:v>0.66000366211000028</c:v>
                </c:pt>
                <c:pt idx="4421">
                  <c:v>0.66999816894499986</c:v>
                </c:pt>
                <c:pt idx="4422">
                  <c:v>0.66999816894499986</c:v>
                </c:pt>
                <c:pt idx="4423">
                  <c:v>0.6799926757809942</c:v>
                </c:pt>
                <c:pt idx="4424">
                  <c:v>0.6900024414059942</c:v>
                </c:pt>
                <c:pt idx="4425">
                  <c:v>0.6900024414059942</c:v>
                </c:pt>
                <c:pt idx="4426">
                  <c:v>0.6900024414059942</c:v>
                </c:pt>
                <c:pt idx="4427">
                  <c:v>0.69999694824198855</c:v>
                </c:pt>
                <c:pt idx="4428">
                  <c:v>0.6900024414059942</c:v>
                </c:pt>
                <c:pt idx="4429">
                  <c:v>0.6900024414059942</c:v>
                </c:pt>
                <c:pt idx="4430">
                  <c:v>0.69999694824198855</c:v>
                </c:pt>
                <c:pt idx="4431">
                  <c:v>0.69999694824198855</c:v>
                </c:pt>
                <c:pt idx="4432">
                  <c:v>0.69999694824198855</c:v>
                </c:pt>
                <c:pt idx="4433">
                  <c:v>0.69999694824198855</c:v>
                </c:pt>
                <c:pt idx="4434">
                  <c:v>0.69999694824198855</c:v>
                </c:pt>
                <c:pt idx="4435">
                  <c:v>0.69999694824198855</c:v>
                </c:pt>
                <c:pt idx="4436">
                  <c:v>0.69999694824198855</c:v>
                </c:pt>
                <c:pt idx="4437">
                  <c:v>0.69999694824198855</c:v>
                </c:pt>
                <c:pt idx="4438">
                  <c:v>0.69999694824198855</c:v>
                </c:pt>
                <c:pt idx="4439">
                  <c:v>0.69999694824198855</c:v>
                </c:pt>
                <c:pt idx="4440">
                  <c:v>0.69999694824198855</c:v>
                </c:pt>
                <c:pt idx="4441">
                  <c:v>0.69999694824198855</c:v>
                </c:pt>
                <c:pt idx="4442">
                  <c:v>0.70999145507798289</c:v>
                </c:pt>
                <c:pt idx="4443">
                  <c:v>0.72000122070298289</c:v>
                </c:pt>
                <c:pt idx="4444">
                  <c:v>0.72000122070298289</c:v>
                </c:pt>
                <c:pt idx="4445">
                  <c:v>0.72000122070298289</c:v>
                </c:pt>
                <c:pt idx="4446">
                  <c:v>0.72000122070298289</c:v>
                </c:pt>
                <c:pt idx="4447">
                  <c:v>0.72000122070298289</c:v>
                </c:pt>
                <c:pt idx="4448">
                  <c:v>0.72000122070298289</c:v>
                </c:pt>
                <c:pt idx="4449">
                  <c:v>0.70999145507798289</c:v>
                </c:pt>
                <c:pt idx="4450">
                  <c:v>0.70999145507798289</c:v>
                </c:pt>
                <c:pt idx="4451">
                  <c:v>0.70999145507798289</c:v>
                </c:pt>
                <c:pt idx="4452">
                  <c:v>0.69999694824198855</c:v>
                </c:pt>
                <c:pt idx="4453">
                  <c:v>0.69999694824198855</c:v>
                </c:pt>
                <c:pt idx="4454">
                  <c:v>0.69999694824198855</c:v>
                </c:pt>
                <c:pt idx="4455">
                  <c:v>0.69999694824198855</c:v>
                </c:pt>
                <c:pt idx="4456">
                  <c:v>0.6900024414059942</c:v>
                </c:pt>
                <c:pt idx="4457">
                  <c:v>0.6900024414059942</c:v>
                </c:pt>
                <c:pt idx="4458">
                  <c:v>0.6900024414059942</c:v>
                </c:pt>
                <c:pt idx="4459">
                  <c:v>0.6900024414059942</c:v>
                </c:pt>
                <c:pt idx="4460">
                  <c:v>0.6900024414059942</c:v>
                </c:pt>
                <c:pt idx="4461">
                  <c:v>0.6799926757809942</c:v>
                </c:pt>
                <c:pt idx="4462">
                  <c:v>0.6799926757809942</c:v>
                </c:pt>
                <c:pt idx="4463">
                  <c:v>0.6799926757809942</c:v>
                </c:pt>
                <c:pt idx="4464">
                  <c:v>0.6799926757809942</c:v>
                </c:pt>
                <c:pt idx="4465">
                  <c:v>0.6799926757809942</c:v>
                </c:pt>
                <c:pt idx="4466">
                  <c:v>0.66999816894499986</c:v>
                </c:pt>
                <c:pt idx="4467">
                  <c:v>0.66999816894499986</c:v>
                </c:pt>
                <c:pt idx="4468">
                  <c:v>0.66000366211000028</c:v>
                </c:pt>
                <c:pt idx="4469">
                  <c:v>0.66000366211000028</c:v>
                </c:pt>
                <c:pt idx="4470">
                  <c:v>0.64999389648500028</c:v>
                </c:pt>
                <c:pt idx="4471">
                  <c:v>0.64999389648500028</c:v>
                </c:pt>
                <c:pt idx="4472">
                  <c:v>0.64999389648500028</c:v>
                </c:pt>
                <c:pt idx="4473">
                  <c:v>0.63999938964897751</c:v>
                </c:pt>
                <c:pt idx="4474">
                  <c:v>0.64999389648500028</c:v>
                </c:pt>
                <c:pt idx="4475">
                  <c:v>0.63999938964897751</c:v>
                </c:pt>
                <c:pt idx="4476">
                  <c:v>0.63999938964897751</c:v>
                </c:pt>
                <c:pt idx="4477">
                  <c:v>0.63000488281298317</c:v>
                </c:pt>
                <c:pt idx="4478">
                  <c:v>0.63000488281298317</c:v>
                </c:pt>
                <c:pt idx="4479">
                  <c:v>0.63000488281298317</c:v>
                </c:pt>
                <c:pt idx="4480">
                  <c:v>0.61999511718798317</c:v>
                </c:pt>
                <c:pt idx="4481">
                  <c:v>0.61999511718798317</c:v>
                </c:pt>
                <c:pt idx="4482">
                  <c:v>0.61000061035198883</c:v>
                </c:pt>
                <c:pt idx="4483">
                  <c:v>0.61000061035198883</c:v>
                </c:pt>
                <c:pt idx="4484">
                  <c:v>0.61000061035198883</c:v>
                </c:pt>
                <c:pt idx="4485">
                  <c:v>0.61000061035198883</c:v>
                </c:pt>
                <c:pt idx="4486">
                  <c:v>0.60000610351599448</c:v>
                </c:pt>
                <c:pt idx="4487">
                  <c:v>0.60000610351599448</c:v>
                </c:pt>
                <c:pt idx="4488">
                  <c:v>0.60000610351599448</c:v>
                </c:pt>
                <c:pt idx="4489">
                  <c:v>0.60000610351599448</c:v>
                </c:pt>
                <c:pt idx="4490">
                  <c:v>0.60000610351599448</c:v>
                </c:pt>
                <c:pt idx="4491">
                  <c:v>0.58999633789099448</c:v>
                </c:pt>
                <c:pt idx="4492">
                  <c:v>0.58999633789099448</c:v>
                </c:pt>
                <c:pt idx="4493">
                  <c:v>0.58000183105500014</c:v>
                </c:pt>
                <c:pt idx="4494">
                  <c:v>0.58000183105500014</c:v>
                </c:pt>
                <c:pt idx="4495">
                  <c:v>0.58000183105500014</c:v>
                </c:pt>
                <c:pt idx="4496">
                  <c:v>0.56999206543000014</c:v>
                </c:pt>
                <c:pt idx="4497">
                  <c:v>0.56999206543000014</c:v>
                </c:pt>
                <c:pt idx="4498">
                  <c:v>0.56999206543000014</c:v>
                </c:pt>
                <c:pt idx="4499">
                  <c:v>0.56999206543000014</c:v>
                </c:pt>
                <c:pt idx="4500">
                  <c:v>0.56999206543000014</c:v>
                </c:pt>
                <c:pt idx="4501">
                  <c:v>0.56999206543000014</c:v>
                </c:pt>
                <c:pt idx="4502">
                  <c:v>0.55999755859397737</c:v>
                </c:pt>
                <c:pt idx="4503">
                  <c:v>0.55000305175798303</c:v>
                </c:pt>
                <c:pt idx="4504">
                  <c:v>0.55000305175798303</c:v>
                </c:pt>
                <c:pt idx="4505">
                  <c:v>0.55000305175798303</c:v>
                </c:pt>
                <c:pt idx="4506">
                  <c:v>0.55000305175798303</c:v>
                </c:pt>
                <c:pt idx="4507">
                  <c:v>0.53999328613298303</c:v>
                </c:pt>
                <c:pt idx="4508">
                  <c:v>0.52999877929698869</c:v>
                </c:pt>
                <c:pt idx="4509">
                  <c:v>0.52999877929698869</c:v>
                </c:pt>
                <c:pt idx="4510">
                  <c:v>0.52999877929698869</c:v>
                </c:pt>
                <c:pt idx="4511">
                  <c:v>0.52999877929698869</c:v>
                </c:pt>
                <c:pt idx="4512">
                  <c:v>0.55000305175798303</c:v>
                </c:pt>
                <c:pt idx="4513">
                  <c:v>0.56999206543000014</c:v>
                </c:pt>
                <c:pt idx="4514">
                  <c:v>0.55999755859397737</c:v>
                </c:pt>
                <c:pt idx="4515">
                  <c:v>0.55000305175798303</c:v>
                </c:pt>
                <c:pt idx="4516">
                  <c:v>0.55000305175798303</c:v>
                </c:pt>
                <c:pt idx="4517">
                  <c:v>0.53999328613298303</c:v>
                </c:pt>
                <c:pt idx="4518">
                  <c:v>0.52999877929698869</c:v>
                </c:pt>
                <c:pt idx="4519">
                  <c:v>0.52999877929698869</c:v>
                </c:pt>
                <c:pt idx="4520">
                  <c:v>0.52999877929698869</c:v>
                </c:pt>
                <c:pt idx="4521">
                  <c:v>0.52000427246099434</c:v>
                </c:pt>
                <c:pt idx="4522">
                  <c:v>0.52000427246099434</c:v>
                </c:pt>
                <c:pt idx="4523">
                  <c:v>0.52000427246099434</c:v>
                </c:pt>
                <c:pt idx="4524">
                  <c:v>0.50999450683599434</c:v>
                </c:pt>
                <c:pt idx="4525">
                  <c:v>0.50999450683599434</c:v>
                </c:pt>
                <c:pt idx="4526">
                  <c:v>0.50999450683599434</c:v>
                </c:pt>
                <c:pt idx="4527">
                  <c:v>0.50999450683599434</c:v>
                </c:pt>
                <c:pt idx="4528">
                  <c:v>0.50999450683599434</c:v>
                </c:pt>
                <c:pt idx="4529">
                  <c:v>0.50999450683599434</c:v>
                </c:pt>
                <c:pt idx="4530">
                  <c:v>0.50999450683599434</c:v>
                </c:pt>
                <c:pt idx="4531">
                  <c:v>0.50999450683599434</c:v>
                </c:pt>
                <c:pt idx="4532">
                  <c:v>0.5</c:v>
                </c:pt>
                <c:pt idx="4533">
                  <c:v>0.5</c:v>
                </c:pt>
                <c:pt idx="4534">
                  <c:v>0.5</c:v>
                </c:pt>
                <c:pt idx="4535">
                  <c:v>0.5</c:v>
                </c:pt>
                <c:pt idx="4536">
                  <c:v>0.49000549316397723</c:v>
                </c:pt>
                <c:pt idx="4537">
                  <c:v>0.49000549316397723</c:v>
                </c:pt>
                <c:pt idx="4538">
                  <c:v>0.49000549316397723</c:v>
                </c:pt>
                <c:pt idx="4539">
                  <c:v>0.49000549316397723</c:v>
                </c:pt>
                <c:pt idx="4540">
                  <c:v>0.49000549316397723</c:v>
                </c:pt>
                <c:pt idx="4541">
                  <c:v>0.49000549316397723</c:v>
                </c:pt>
                <c:pt idx="4542">
                  <c:v>0.5</c:v>
                </c:pt>
                <c:pt idx="4543">
                  <c:v>0.49000549316397723</c:v>
                </c:pt>
                <c:pt idx="4544">
                  <c:v>0.49000549316397723</c:v>
                </c:pt>
                <c:pt idx="4545">
                  <c:v>0.49000549316397723</c:v>
                </c:pt>
                <c:pt idx="4546">
                  <c:v>0.47999572753897723</c:v>
                </c:pt>
                <c:pt idx="4547">
                  <c:v>0.47999572753897723</c:v>
                </c:pt>
                <c:pt idx="4548">
                  <c:v>0.47999572753897723</c:v>
                </c:pt>
                <c:pt idx="4549">
                  <c:v>0.47999572753897723</c:v>
                </c:pt>
                <c:pt idx="4550">
                  <c:v>0.47999572753897723</c:v>
                </c:pt>
                <c:pt idx="4551">
                  <c:v>0.47999572753897723</c:v>
                </c:pt>
                <c:pt idx="4552">
                  <c:v>0.47999572753897723</c:v>
                </c:pt>
                <c:pt idx="4553">
                  <c:v>0.47000122070298289</c:v>
                </c:pt>
                <c:pt idx="4554">
                  <c:v>0.47000122070298289</c:v>
                </c:pt>
                <c:pt idx="4555">
                  <c:v>0.47000122070298289</c:v>
                </c:pt>
                <c:pt idx="4556">
                  <c:v>0.45999145507798289</c:v>
                </c:pt>
                <c:pt idx="4557">
                  <c:v>0.45999145507798289</c:v>
                </c:pt>
                <c:pt idx="4558">
                  <c:v>0.44999694824198855</c:v>
                </c:pt>
                <c:pt idx="4559">
                  <c:v>0.45999145507798289</c:v>
                </c:pt>
                <c:pt idx="4560">
                  <c:v>0.44999694824198855</c:v>
                </c:pt>
                <c:pt idx="4561">
                  <c:v>0.44999694824198855</c:v>
                </c:pt>
                <c:pt idx="4562">
                  <c:v>0.60000610351599448</c:v>
                </c:pt>
                <c:pt idx="4563">
                  <c:v>0.61999511718798317</c:v>
                </c:pt>
                <c:pt idx="4564">
                  <c:v>0.4400024414059942</c:v>
                </c:pt>
                <c:pt idx="4565">
                  <c:v>0.4400024414059942</c:v>
                </c:pt>
                <c:pt idx="4566">
                  <c:v>0.4299926757809942</c:v>
                </c:pt>
                <c:pt idx="4567">
                  <c:v>0.4400024414059942</c:v>
                </c:pt>
                <c:pt idx="4568">
                  <c:v>0.4299926757809942</c:v>
                </c:pt>
                <c:pt idx="4569">
                  <c:v>0.4400024414059942</c:v>
                </c:pt>
                <c:pt idx="4570">
                  <c:v>0.4299926757809942</c:v>
                </c:pt>
                <c:pt idx="4571">
                  <c:v>0.4299926757809942</c:v>
                </c:pt>
                <c:pt idx="4572">
                  <c:v>0.33000183105500014</c:v>
                </c:pt>
                <c:pt idx="4573">
                  <c:v>0.33000183105500014</c:v>
                </c:pt>
                <c:pt idx="4574">
                  <c:v>0.33000183105500014</c:v>
                </c:pt>
                <c:pt idx="4575">
                  <c:v>0.33000183105500014</c:v>
                </c:pt>
                <c:pt idx="4576">
                  <c:v>0.33000183105500014</c:v>
                </c:pt>
                <c:pt idx="4577">
                  <c:v>0.33000183105500014</c:v>
                </c:pt>
                <c:pt idx="4578">
                  <c:v>0.33000183105500014</c:v>
                </c:pt>
                <c:pt idx="4579">
                  <c:v>0.33000183105500014</c:v>
                </c:pt>
                <c:pt idx="4580">
                  <c:v>0.33000183105500014</c:v>
                </c:pt>
                <c:pt idx="4581">
                  <c:v>0.33000183105500014</c:v>
                </c:pt>
                <c:pt idx="4582">
                  <c:v>0.33000183105500014</c:v>
                </c:pt>
                <c:pt idx="4583">
                  <c:v>0.33999633789099448</c:v>
                </c:pt>
                <c:pt idx="4584">
                  <c:v>0.33000183105500014</c:v>
                </c:pt>
                <c:pt idx="4585">
                  <c:v>0.33000183105500014</c:v>
                </c:pt>
                <c:pt idx="4586">
                  <c:v>0.33000183105500014</c:v>
                </c:pt>
                <c:pt idx="4587">
                  <c:v>0.33999633789099448</c:v>
                </c:pt>
                <c:pt idx="4588">
                  <c:v>0.33000183105500014</c:v>
                </c:pt>
                <c:pt idx="4589">
                  <c:v>0.33000183105500014</c:v>
                </c:pt>
                <c:pt idx="4590">
                  <c:v>0.33999633789099448</c:v>
                </c:pt>
                <c:pt idx="4591">
                  <c:v>0.36000061035198883</c:v>
                </c:pt>
                <c:pt idx="4592">
                  <c:v>0.36999511718798317</c:v>
                </c:pt>
                <c:pt idx="4593">
                  <c:v>0.38999938964897751</c:v>
                </c:pt>
                <c:pt idx="4594">
                  <c:v>0.38000488281298317</c:v>
                </c:pt>
                <c:pt idx="4595">
                  <c:v>0.38999938964897751</c:v>
                </c:pt>
                <c:pt idx="4596">
                  <c:v>0.38000488281298317</c:v>
                </c:pt>
                <c:pt idx="4597">
                  <c:v>0.38999938964897751</c:v>
                </c:pt>
                <c:pt idx="4598">
                  <c:v>0.38999938964897751</c:v>
                </c:pt>
                <c:pt idx="4599">
                  <c:v>0.39999389648500028</c:v>
                </c:pt>
                <c:pt idx="4600">
                  <c:v>0.39999389648500028</c:v>
                </c:pt>
                <c:pt idx="4601">
                  <c:v>0.41000366211000028</c:v>
                </c:pt>
                <c:pt idx="4602">
                  <c:v>0.41999816894499986</c:v>
                </c:pt>
                <c:pt idx="4603">
                  <c:v>0.4299926757809942</c:v>
                </c:pt>
                <c:pt idx="4604">
                  <c:v>0.4400024414059942</c:v>
                </c:pt>
                <c:pt idx="4605">
                  <c:v>0.4400024414059942</c:v>
                </c:pt>
                <c:pt idx="4606">
                  <c:v>0.44999694824198855</c:v>
                </c:pt>
                <c:pt idx="4607">
                  <c:v>0.44999694824198855</c:v>
                </c:pt>
                <c:pt idx="4608">
                  <c:v>0.45999145507798289</c:v>
                </c:pt>
                <c:pt idx="4609">
                  <c:v>0.45999145507798289</c:v>
                </c:pt>
                <c:pt idx="4610">
                  <c:v>0.45999145507798289</c:v>
                </c:pt>
                <c:pt idx="4611">
                  <c:v>0.45999145507798289</c:v>
                </c:pt>
                <c:pt idx="4612">
                  <c:v>0.45999145507798289</c:v>
                </c:pt>
                <c:pt idx="4613">
                  <c:v>0.47000122070298289</c:v>
                </c:pt>
                <c:pt idx="4614">
                  <c:v>0.47000122070298289</c:v>
                </c:pt>
                <c:pt idx="4615">
                  <c:v>0.47000122070298289</c:v>
                </c:pt>
                <c:pt idx="4616">
                  <c:v>0.47000122070298289</c:v>
                </c:pt>
                <c:pt idx="4617">
                  <c:v>0.47000122070298289</c:v>
                </c:pt>
                <c:pt idx="4618">
                  <c:v>0.47000122070298289</c:v>
                </c:pt>
                <c:pt idx="4619">
                  <c:v>0.47000122070298289</c:v>
                </c:pt>
                <c:pt idx="4620">
                  <c:v>0.47000122070298289</c:v>
                </c:pt>
                <c:pt idx="4621">
                  <c:v>0.47999572753897723</c:v>
                </c:pt>
                <c:pt idx="4622">
                  <c:v>0.47999572753897723</c:v>
                </c:pt>
                <c:pt idx="4623">
                  <c:v>0.47999572753897723</c:v>
                </c:pt>
                <c:pt idx="4624">
                  <c:v>0.47999572753897723</c:v>
                </c:pt>
                <c:pt idx="4625">
                  <c:v>0.47999572753897723</c:v>
                </c:pt>
                <c:pt idx="4626">
                  <c:v>0.47999572753897723</c:v>
                </c:pt>
                <c:pt idx="4627">
                  <c:v>0.47999572753897723</c:v>
                </c:pt>
                <c:pt idx="4628">
                  <c:v>0.47999572753897723</c:v>
                </c:pt>
                <c:pt idx="4629">
                  <c:v>0.47999572753897723</c:v>
                </c:pt>
                <c:pt idx="4630">
                  <c:v>0.47999572753897723</c:v>
                </c:pt>
                <c:pt idx="4631">
                  <c:v>0.47999572753897723</c:v>
                </c:pt>
                <c:pt idx="4632">
                  <c:v>0.49000549316397723</c:v>
                </c:pt>
                <c:pt idx="4633">
                  <c:v>0.49000549316397723</c:v>
                </c:pt>
                <c:pt idx="4634">
                  <c:v>0.49000549316397723</c:v>
                </c:pt>
                <c:pt idx="4635">
                  <c:v>0.49000549316397723</c:v>
                </c:pt>
                <c:pt idx="4636">
                  <c:v>0.49000549316397723</c:v>
                </c:pt>
                <c:pt idx="4637">
                  <c:v>0.49000549316397723</c:v>
                </c:pt>
                <c:pt idx="4638">
                  <c:v>0.49000549316397723</c:v>
                </c:pt>
                <c:pt idx="4639">
                  <c:v>0.49000549316397723</c:v>
                </c:pt>
                <c:pt idx="4640">
                  <c:v>0.49000549316397723</c:v>
                </c:pt>
                <c:pt idx="4641">
                  <c:v>0.49000549316397723</c:v>
                </c:pt>
                <c:pt idx="4642">
                  <c:v>0.49000549316397723</c:v>
                </c:pt>
                <c:pt idx="4643">
                  <c:v>0.49000549316397723</c:v>
                </c:pt>
                <c:pt idx="4644">
                  <c:v>0.47999572753897723</c:v>
                </c:pt>
                <c:pt idx="4645">
                  <c:v>0.47999572753897723</c:v>
                </c:pt>
                <c:pt idx="4646">
                  <c:v>0.47999572753897723</c:v>
                </c:pt>
                <c:pt idx="4647">
                  <c:v>0.47999572753897723</c:v>
                </c:pt>
                <c:pt idx="4648">
                  <c:v>0.47999572753897723</c:v>
                </c:pt>
                <c:pt idx="4649">
                  <c:v>0.47999572753897723</c:v>
                </c:pt>
                <c:pt idx="4650">
                  <c:v>0.49000549316397723</c:v>
                </c:pt>
                <c:pt idx="4651">
                  <c:v>0.49000549316397723</c:v>
                </c:pt>
                <c:pt idx="4652">
                  <c:v>0.5</c:v>
                </c:pt>
                <c:pt idx="4653">
                  <c:v>0.50999450683599434</c:v>
                </c:pt>
                <c:pt idx="4654">
                  <c:v>0.50999450683599434</c:v>
                </c:pt>
                <c:pt idx="4655">
                  <c:v>0.50999450683599434</c:v>
                </c:pt>
                <c:pt idx="4656">
                  <c:v>0.52000427246099434</c:v>
                </c:pt>
                <c:pt idx="4657">
                  <c:v>0.50999450683599434</c:v>
                </c:pt>
                <c:pt idx="4658">
                  <c:v>0.52000427246099434</c:v>
                </c:pt>
                <c:pt idx="4659">
                  <c:v>0.50999450683599434</c:v>
                </c:pt>
                <c:pt idx="4660">
                  <c:v>0.50999450683599434</c:v>
                </c:pt>
                <c:pt idx="4661">
                  <c:v>0.5</c:v>
                </c:pt>
                <c:pt idx="4662">
                  <c:v>0.5</c:v>
                </c:pt>
                <c:pt idx="4663">
                  <c:v>0.5</c:v>
                </c:pt>
                <c:pt idx="4664">
                  <c:v>0.5</c:v>
                </c:pt>
                <c:pt idx="4665">
                  <c:v>0.5</c:v>
                </c:pt>
                <c:pt idx="4666">
                  <c:v>0.5</c:v>
                </c:pt>
                <c:pt idx="4667">
                  <c:v>0.5</c:v>
                </c:pt>
                <c:pt idx="4668">
                  <c:v>0.5</c:v>
                </c:pt>
                <c:pt idx="4669">
                  <c:v>0.5</c:v>
                </c:pt>
                <c:pt idx="4670">
                  <c:v>0.5</c:v>
                </c:pt>
                <c:pt idx="4671">
                  <c:v>0.5</c:v>
                </c:pt>
                <c:pt idx="4672">
                  <c:v>0.50999450683599434</c:v>
                </c:pt>
                <c:pt idx="4673">
                  <c:v>0.50999450683599434</c:v>
                </c:pt>
                <c:pt idx="4674">
                  <c:v>0.5</c:v>
                </c:pt>
                <c:pt idx="4675">
                  <c:v>0.5</c:v>
                </c:pt>
                <c:pt idx="4676">
                  <c:v>0.49000549316397723</c:v>
                </c:pt>
                <c:pt idx="4677">
                  <c:v>0.49000549316397723</c:v>
                </c:pt>
                <c:pt idx="4678">
                  <c:v>0.49000549316397723</c:v>
                </c:pt>
                <c:pt idx="4679">
                  <c:v>0.49000549316397723</c:v>
                </c:pt>
                <c:pt idx="4680">
                  <c:v>0.49000549316397723</c:v>
                </c:pt>
                <c:pt idx="4681">
                  <c:v>0.47000122070298289</c:v>
                </c:pt>
                <c:pt idx="4682">
                  <c:v>0.47000122070298289</c:v>
                </c:pt>
                <c:pt idx="4683">
                  <c:v>0.45999145507798289</c:v>
                </c:pt>
                <c:pt idx="4684">
                  <c:v>0.47000122070298289</c:v>
                </c:pt>
                <c:pt idx="4685">
                  <c:v>0.45999145507798289</c:v>
                </c:pt>
                <c:pt idx="4686">
                  <c:v>0.45999145507798289</c:v>
                </c:pt>
                <c:pt idx="4687">
                  <c:v>0.44999694824198855</c:v>
                </c:pt>
                <c:pt idx="4688">
                  <c:v>0.44999694824198855</c:v>
                </c:pt>
                <c:pt idx="4689">
                  <c:v>0.4400024414059942</c:v>
                </c:pt>
                <c:pt idx="4690">
                  <c:v>0.4400024414059942</c:v>
                </c:pt>
                <c:pt idx="4691">
                  <c:v>0.44999694824198855</c:v>
                </c:pt>
                <c:pt idx="4692">
                  <c:v>0.44999694824198855</c:v>
                </c:pt>
                <c:pt idx="4693">
                  <c:v>0.4400024414059942</c:v>
                </c:pt>
                <c:pt idx="4694">
                  <c:v>0.4400024414059942</c:v>
                </c:pt>
                <c:pt idx="4695">
                  <c:v>0.4299926757809942</c:v>
                </c:pt>
                <c:pt idx="4696">
                  <c:v>0.4299926757809942</c:v>
                </c:pt>
                <c:pt idx="4697">
                  <c:v>0.4299926757809942</c:v>
                </c:pt>
                <c:pt idx="4698">
                  <c:v>0.41999816894499986</c:v>
                </c:pt>
                <c:pt idx="4699">
                  <c:v>0.41999816894499986</c:v>
                </c:pt>
                <c:pt idx="4700">
                  <c:v>0.41999816894499986</c:v>
                </c:pt>
                <c:pt idx="4701">
                  <c:v>0.41999816894499986</c:v>
                </c:pt>
                <c:pt idx="4702">
                  <c:v>0.41000366211000028</c:v>
                </c:pt>
                <c:pt idx="4703">
                  <c:v>0.41000366211000028</c:v>
                </c:pt>
                <c:pt idx="4704">
                  <c:v>0.41000366211000028</c:v>
                </c:pt>
                <c:pt idx="4705">
                  <c:v>0.41000366211000028</c:v>
                </c:pt>
                <c:pt idx="4706">
                  <c:v>0.41000366211000028</c:v>
                </c:pt>
                <c:pt idx="4707">
                  <c:v>0.41000366211000028</c:v>
                </c:pt>
                <c:pt idx="4708">
                  <c:v>0.41000366211000028</c:v>
                </c:pt>
                <c:pt idx="4709">
                  <c:v>0.41000366211000028</c:v>
                </c:pt>
                <c:pt idx="4710">
                  <c:v>0.41000366211000028</c:v>
                </c:pt>
                <c:pt idx="4711">
                  <c:v>0.41000366211000028</c:v>
                </c:pt>
                <c:pt idx="4712">
                  <c:v>0.39999389648500028</c:v>
                </c:pt>
                <c:pt idx="4713">
                  <c:v>0.39999389648500028</c:v>
                </c:pt>
                <c:pt idx="4714">
                  <c:v>0.39999389648500028</c:v>
                </c:pt>
                <c:pt idx="4715">
                  <c:v>0.39999389648500028</c:v>
                </c:pt>
                <c:pt idx="4716">
                  <c:v>0.39999389648500028</c:v>
                </c:pt>
                <c:pt idx="4717">
                  <c:v>0.39999389648500028</c:v>
                </c:pt>
                <c:pt idx="4718">
                  <c:v>0.38999938964897751</c:v>
                </c:pt>
                <c:pt idx="4719">
                  <c:v>0.38999938964897751</c:v>
                </c:pt>
                <c:pt idx="4720">
                  <c:v>0.38999938964897751</c:v>
                </c:pt>
                <c:pt idx="4721">
                  <c:v>0.38999938964897751</c:v>
                </c:pt>
                <c:pt idx="4722">
                  <c:v>0.38000488281298317</c:v>
                </c:pt>
                <c:pt idx="4723">
                  <c:v>0.38000488281298317</c:v>
                </c:pt>
                <c:pt idx="4724">
                  <c:v>0.47000122070298289</c:v>
                </c:pt>
                <c:pt idx="4725">
                  <c:v>0.52000427246099434</c:v>
                </c:pt>
                <c:pt idx="4726">
                  <c:v>0.52000427246099434</c:v>
                </c:pt>
                <c:pt idx="4727">
                  <c:v>0.52000427246099434</c:v>
                </c:pt>
                <c:pt idx="4728">
                  <c:v>0.52999877929698869</c:v>
                </c:pt>
                <c:pt idx="4729">
                  <c:v>0.52999877929698869</c:v>
                </c:pt>
                <c:pt idx="4730">
                  <c:v>0.52999877929698869</c:v>
                </c:pt>
                <c:pt idx="4731">
                  <c:v>0.52999877929698869</c:v>
                </c:pt>
                <c:pt idx="4732">
                  <c:v>0.52999877929698869</c:v>
                </c:pt>
                <c:pt idx="4733">
                  <c:v>0.53999328613298303</c:v>
                </c:pt>
                <c:pt idx="4734">
                  <c:v>0.53999328613298303</c:v>
                </c:pt>
                <c:pt idx="4735">
                  <c:v>0.53999328613298303</c:v>
                </c:pt>
                <c:pt idx="4736">
                  <c:v>0.53999328613298303</c:v>
                </c:pt>
                <c:pt idx="4737">
                  <c:v>0.53999328613298303</c:v>
                </c:pt>
                <c:pt idx="4738">
                  <c:v>0.55000305175798303</c:v>
                </c:pt>
                <c:pt idx="4739">
                  <c:v>0.55000305175798303</c:v>
                </c:pt>
                <c:pt idx="4740">
                  <c:v>0.52999877929698869</c:v>
                </c:pt>
                <c:pt idx="4741">
                  <c:v>0.52999877929698869</c:v>
                </c:pt>
                <c:pt idx="4742">
                  <c:v>0.52999877929698869</c:v>
                </c:pt>
                <c:pt idx="4743">
                  <c:v>0.52999877929698869</c:v>
                </c:pt>
                <c:pt idx="4744">
                  <c:v>0.52999877929698869</c:v>
                </c:pt>
                <c:pt idx="4745">
                  <c:v>0.52000427246099434</c:v>
                </c:pt>
                <c:pt idx="4746">
                  <c:v>0.52000427246099434</c:v>
                </c:pt>
                <c:pt idx="4747">
                  <c:v>0.50999450683599434</c:v>
                </c:pt>
                <c:pt idx="4748">
                  <c:v>0.50999450683599434</c:v>
                </c:pt>
                <c:pt idx="4749">
                  <c:v>0.50999450683599434</c:v>
                </c:pt>
                <c:pt idx="4750">
                  <c:v>0.50999450683599434</c:v>
                </c:pt>
                <c:pt idx="4751">
                  <c:v>0.5</c:v>
                </c:pt>
                <c:pt idx="4752">
                  <c:v>0.5</c:v>
                </c:pt>
                <c:pt idx="4753">
                  <c:v>0.5</c:v>
                </c:pt>
                <c:pt idx="4754">
                  <c:v>0.49000549316397723</c:v>
                </c:pt>
                <c:pt idx="4755">
                  <c:v>0.49000549316397723</c:v>
                </c:pt>
                <c:pt idx="4756">
                  <c:v>0.47999572753897723</c:v>
                </c:pt>
                <c:pt idx="4757">
                  <c:v>0.47999572753897723</c:v>
                </c:pt>
                <c:pt idx="4758">
                  <c:v>0.47999572753897723</c:v>
                </c:pt>
                <c:pt idx="4759">
                  <c:v>0.47999572753897723</c:v>
                </c:pt>
                <c:pt idx="4760">
                  <c:v>0.47000122070298289</c:v>
                </c:pt>
                <c:pt idx="4761">
                  <c:v>0.47000122070298289</c:v>
                </c:pt>
                <c:pt idx="4762">
                  <c:v>0.47000122070298289</c:v>
                </c:pt>
                <c:pt idx="4763">
                  <c:v>0.45999145507798289</c:v>
                </c:pt>
                <c:pt idx="4764">
                  <c:v>0.45999145507798289</c:v>
                </c:pt>
                <c:pt idx="4765">
                  <c:v>0.45999145507798289</c:v>
                </c:pt>
                <c:pt idx="4766">
                  <c:v>0.44999694824198855</c:v>
                </c:pt>
                <c:pt idx="4767">
                  <c:v>0.44999694824198855</c:v>
                </c:pt>
                <c:pt idx="4768">
                  <c:v>0.4400024414059942</c:v>
                </c:pt>
                <c:pt idx="4769">
                  <c:v>0.4400024414059942</c:v>
                </c:pt>
                <c:pt idx="4770">
                  <c:v>0.4299926757809942</c:v>
                </c:pt>
                <c:pt idx="4771">
                  <c:v>0.4299926757809942</c:v>
                </c:pt>
                <c:pt idx="4772">
                  <c:v>0.4299926757809942</c:v>
                </c:pt>
                <c:pt idx="4773">
                  <c:v>0.41999816894499986</c:v>
                </c:pt>
                <c:pt idx="4774">
                  <c:v>0.41999816894499986</c:v>
                </c:pt>
                <c:pt idx="4775">
                  <c:v>0.41999816894499986</c:v>
                </c:pt>
                <c:pt idx="4776">
                  <c:v>0.41000366211000028</c:v>
                </c:pt>
                <c:pt idx="4777">
                  <c:v>0.41000366211000028</c:v>
                </c:pt>
                <c:pt idx="4778">
                  <c:v>0.39999389648500028</c:v>
                </c:pt>
                <c:pt idx="4779">
                  <c:v>0.39999389648500028</c:v>
                </c:pt>
                <c:pt idx="4780">
                  <c:v>0.38999938964897751</c:v>
                </c:pt>
                <c:pt idx="4781">
                  <c:v>0.38999938964897751</c:v>
                </c:pt>
                <c:pt idx="4782">
                  <c:v>0.38000488281298317</c:v>
                </c:pt>
                <c:pt idx="4783">
                  <c:v>0.38000488281298317</c:v>
                </c:pt>
                <c:pt idx="4784">
                  <c:v>0.36999511718798317</c:v>
                </c:pt>
                <c:pt idx="4785">
                  <c:v>0.36999511718798317</c:v>
                </c:pt>
                <c:pt idx="4786">
                  <c:v>0.36999511718798317</c:v>
                </c:pt>
                <c:pt idx="4787">
                  <c:v>0.36000061035198883</c:v>
                </c:pt>
                <c:pt idx="4788">
                  <c:v>0.36000061035198883</c:v>
                </c:pt>
                <c:pt idx="4789">
                  <c:v>0.36000061035198883</c:v>
                </c:pt>
                <c:pt idx="4790">
                  <c:v>0.35000610351599448</c:v>
                </c:pt>
                <c:pt idx="4791">
                  <c:v>0.35000610351599448</c:v>
                </c:pt>
                <c:pt idx="4792">
                  <c:v>0.35000610351599448</c:v>
                </c:pt>
                <c:pt idx="4793">
                  <c:v>0.33999633789099448</c:v>
                </c:pt>
                <c:pt idx="4794">
                  <c:v>0.33999633789099448</c:v>
                </c:pt>
                <c:pt idx="4795">
                  <c:v>0.33000183105500014</c:v>
                </c:pt>
                <c:pt idx="4796">
                  <c:v>0.33000183105500014</c:v>
                </c:pt>
                <c:pt idx="4797">
                  <c:v>0.33000183105500014</c:v>
                </c:pt>
                <c:pt idx="4798">
                  <c:v>0.31999206543000014</c:v>
                </c:pt>
                <c:pt idx="4799">
                  <c:v>0.31999206543000014</c:v>
                </c:pt>
                <c:pt idx="4800">
                  <c:v>0.31999206543000014</c:v>
                </c:pt>
                <c:pt idx="4801">
                  <c:v>0.31999206543000014</c:v>
                </c:pt>
                <c:pt idx="4802">
                  <c:v>0.30999755859397737</c:v>
                </c:pt>
                <c:pt idx="4803">
                  <c:v>0.30999755859397737</c:v>
                </c:pt>
                <c:pt idx="4804">
                  <c:v>0.30000305175798303</c:v>
                </c:pt>
                <c:pt idx="4805">
                  <c:v>0.30000305175798303</c:v>
                </c:pt>
                <c:pt idx="4806">
                  <c:v>0.30000305175798303</c:v>
                </c:pt>
                <c:pt idx="4807">
                  <c:v>0.30000305175798303</c:v>
                </c:pt>
                <c:pt idx="4808">
                  <c:v>0.28999328613298303</c:v>
                </c:pt>
                <c:pt idx="4809">
                  <c:v>0.28999328613298303</c:v>
                </c:pt>
                <c:pt idx="4810">
                  <c:v>0.27999877929698869</c:v>
                </c:pt>
                <c:pt idx="4811">
                  <c:v>0.27999877929698869</c:v>
                </c:pt>
                <c:pt idx="4812">
                  <c:v>0.27999877929698869</c:v>
                </c:pt>
                <c:pt idx="4813">
                  <c:v>0.27000427246099434</c:v>
                </c:pt>
                <c:pt idx="4814">
                  <c:v>0.27000427246099434</c:v>
                </c:pt>
                <c:pt idx="4815">
                  <c:v>0.27000427246099434</c:v>
                </c:pt>
                <c:pt idx="4816">
                  <c:v>0.27000427246099434</c:v>
                </c:pt>
                <c:pt idx="4817">
                  <c:v>0.25999450683599434</c:v>
                </c:pt>
                <c:pt idx="4818">
                  <c:v>0.25999450683599434</c:v>
                </c:pt>
                <c:pt idx="4819">
                  <c:v>0.25999450683599434</c:v>
                </c:pt>
                <c:pt idx="4820">
                  <c:v>0.25999450683599434</c:v>
                </c:pt>
                <c:pt idx="4821">
                  <c:v>0.25999450683599434</c:v>
                </c:pt>
                <c:pt idx="4822">
                  <c:v>0.25</c:v>
                </c:pt>
                <c:pt idx="4823">
                  <c:v>0.25</c:v>
                </c:pt>
                <c:pt idx="4824">
                  <c:v>0.24000549316397723</c:v>
                </c:pt>
                <c:pt idx="4825">
                  <c:v>0.22000122070298289</c:v>
                </c:pt>
                <c:pt idx="4826">
                  <c:v>0.22000122070298289</c:v>
                </c:pt>
                <c:pt idx="4827">
                  <c:v>0.22999572753897723</c:v>
                </c:pt>
                <c:pt idx="4828">
                  <c:v>0.22999572753897723</c:v>
                </c:pt>
                <c:pt idx="4829">
                  <c:v>0.22999572753897723</c:v>
                </c:pt>
                <c:pt idx="4830">
                  <c:v>0.22000122070298289</c:v>
                </c:pt>
                <c:pt idx="4831">
                  <c:v>0.22000122070298289</c:v>
                </c:pt>
                <c:pt idx="4832">
                  <c:v>0.22000122070298289</c:v>
                </c:pt>
                <c:pt idx="4833">
                  <c:v>0.22000122070298289</c:v>
                </c:pt>
                <c:pt idx="4834">
                  <c:v>0.22000122070298289</c:v>
                </c:pt>
                <c:pt idx="4835">
                  <c:v>0.20999145507798289</c:v>
                </c:pt>
                <c:pt idx="4836">
                  <c:v>0.20999145507798289</c:v>
                </c:pt>
                <c:pt idx="4837">
                  <c:v>0.20999145507798289</c:v>
                </c:pt>
                <c:pt idx="4838">
                  <c:v>0.20999145507798289</c:v>
                </c:pt>
                <c:pt idx="4839">
                  <c:v>0.19999694824198855</c:v>
                </c:pt>
                <c:pt idx="4840">
                  <c:v>0.19999694824198855</c:v>
                </c:pt>
                <c:pt idx="4841">
                  <c:v>0.19999694824198855</c:v>
                </c:pt>
                <c:pt idx="4842">
                  <c:v>0.1900024414059942</c:v>
                </c:pt>
                <c:pt idx="4843">
                  <c:v>0.1900024414059942</c:v>
                </c:pt>
                <c:pt idx="4844">
                  <c:v>0.1900024414059942</c:v>
                </c:pt>
                <c:pt idx="4845">
                  <c:v>0.1900024414059942</c:v>
                </c:pt>
                <c:pt idx="4846">
                  <c:v>0.19999694824198855</c:v>
                </c:pt>
                <c:pt idx="4847">
                  <c:v>0.19999694824198855</c:v>
                </c:pt>
                <c:pt idx="4848">
                  <c:v>0.1900024414059942</c:v>
                </c:pt>
                <c:pt idx="4849">
                  <c:v>0.1900024414059942</c:v>
                </c:pt>
                <c:pt idx="4850">
                  <c:v>0.1900024414059942</c:v>
                </c:pt>
                <c:pt idx="4851">
                  <c:v>0.1900024414059942</c:v>
                </c:pt>
                <c:pt idx="4852">
                  <c:v>0.1900024414059942</c:v>
                </c:pt>
                <c:pt idx="4853">
                  <c:v>0.1900024414059942</c:v>
                </c:pt>
                <c:pt idx="4854">
                  <c:v>0.1799926757809942</c:v>
                </c:pt>
                <c:pt idx="4855">
                  <c:v>0.1799926757809942</c:v>
                </c:pt>
                <c:pt idx="4856">
                  <c:v>0.1799926757809942</c:v>
                </c:pt>
                <c:pt idx="4857">
                  <c:v>0.1799926757809942</c:v>
                </c:pt>
                <c:pt idx="4858">
                  <c:v>0.1799926757809942</c:v>
                </c:pt>
                <c:pt idx="4859">
                  <c:v>0.1799926757809942</c:v>
                </c:pt>
                <c:pt idx="4860">
                  <c:v>0.1799926757809942</c:v>
                </c:pt>
                <c:pt idx="4861">
                  <c:v>0.1799926757809942</c:v>
                </c:pt>
                <c:pt idx="4862">
                  <c:v>0.1799926757809942</c:v>
                </c:pt>
                <c:pt idx="4863">
                  <c:v>0.16999816894499986</c:v>
                </c:pt>
                <c:pt idx="4864">
                  <c:v>0.16999816894499986</c:v>
                </c:pt>
                <c:pt idx="4865">
                  <c:v>0.16999816894499986</c:v>
                </c:pt>
                <c:pt idx="4866">
                  <c:v>0.16999816894499986</c:v>
                </c:pt>
                <c:pt idx="4867">
                  <c:v>0.16999816894499986</c:v>
                </c:pt>
                <c:pt idx="4868">
                  <c:v>0.16000366211000028</c:v>
                </c:pt>
                <c:pt idx="4869">
                  <c:v>0.16000366211000028</c:v>
                </c:pt>
                <c:pt idx="4870">
                  <c:v>0.16000366211000028</c:v>
                </c:pt>
                <c:pt idx="4871">
                  <c:v>0.16000366211000028</c:v>
                </c:pt>
                <c:pt idx="4872">
                  <c:v>0.16000366211000028</c:v>
                </c:pt>
                <c:pt idx="4873">
                  <c:v>0.16999816894499986</c:v>
                </c:pt>
                <c:pt idx="4874">
                  <c:v>0.16999816894499986</c:v>
                </c:pt>
                <c:pt idx="4875">
                  <c:v>0.1799926757809942</c:v>
                </c:pt>
                <c:pt idx="4876">
                  <c:v>0.16999816894499986</c:v>
                </c:pt>
                <c:pt idx="4877">
                  <c:v>0.16999816894499986</c:v>
                </c:pt>
                <c:pt idx="4878">
                  <c:v>0.16999816894499986</c:v>
                </c:pt>
                <c:pt idx="4879">
                  <c:v>0.16999816894499986</c:v>
                </c:pt>
                <c:pt idx="4880">
                  <c:v>0.16000366211000028</c:v>
                </c:pt>
                <c:pt idx="4881">
                  <c:v>0.16000366211000028</c:v>
                </c:pt>
                <c:pt idx="4882">
                  <c:v>0.16000366211000028</c:v>
                </c:pt>
                <c:pt idx="4883">
                  <c:v>0.16000366211000028</c:v>
                </c:pt>
                <c:pt idx="4884">
                  <c:v>0.16000366211000028</c:v>
                </c:pt>
                <c:pt idx="4885">
                  <c:v>0.14999389648500028</c:v>
                </c:pt>
                <c:pt idx="4886">
                  <c:v>0.14999389648500028</c:v>
                </c:pt>
                <c:pt idx="4887">
                  <c:v>0.14999389648500028</c:v>
                </c:pt>
                <c:pt idx="4888">
                  <c:v>0.14999389648500028</c:v>
                </c:pt>
                <c:pt idx="4889">
                  <c:v>0.14999389648500028</c:v>
                </c:pt>
                <c:pt idx="4890">
                  <c:v>0.14999389648500028</c:v>
                </c:pt>
                <c:pt idx="4891">
                  <c:v>0.14999389648500028</c:v>
                </c:pt>
                <c:pt idx="4892">
                  <c:v>0.13999938964897751</c:v>
                </c:pt>
                <c:pt idx="4893">
                  <c:v>0.13999938964897751</c:v>
                </c:pt>
                <c:pt idx="4894">
                  <c:v>0.13999938964897751</c:v>
                </c:pt>
                <c:pt idx="4895">
                  <c:v>0.13999938964897751</c:v>
                </c:pt>
                <c:pt idx="4896">
                  <c:v>0.13999938964897751</c:v>
                </c:pt>
                <c:pt idx="4897">
                  <c:v>0.14999389648500028</c:v>
                </c:pt>
                <c:pt idx="4898">
                  <c:v>0.14999389648500028</c:v>
                </c:pt>
                <c:pt idx="4899">
                  <c:v>0.14999389648500028</c:v>
                </c:pt>
                <c:pt idx="4900">
                  <c:v>0.14999389648500028</c:v>
                </c:pt>
                <c:pt idx="4901">
                  <c:v>0.14999389648500028</c:v>
                </c:pt>
                <c:pt idx="4902">
                  <c:v>0.13999938964897751</c:v>
                </c:pt>
                <c:pt idx="4903">
                  <c:v>0.13999938964897751</c:v>
                </c:pt>
                <c:pt idx="4904">
                  <c:v>0.13999938964897751</c:v>
                </c:pt>
                <c:pt idx="4905">
                  <c:v>0.13999938964897751</c:v>
                </c:pt>
                <c:pt idx="4906">
                  <c:v>0.13999938964897751</c:v>
                </c:pt>
                <c:pt idx="4907">
                  <c:v>0.13999938964897751</c:v>
                </c:pt>
                <c:pt idx="4908">
                  <c:v>0.13999938964897751</c:v>
                </c:pt>
                <c:pt idx="4909">
                  <c:v>0.13999938964897751</c:v>
                </c:pt>
                <c:pt idx="4910">
                  <c:v>0.13999938964897751</c:v>
                </c:pt>
                <c:pt idx="4911">
                  <c:v>0.13999938964897751</c:v>
                </c:pt>
                <c:pt idx="4912">
                  <c:v>0.13000488281298317</c:v>
                </c:pt>
                <c:pt idx="4913">
                  <c:v>0.13000488281298317</c:v>
                </c:pt>
                <c:pt idx="4914">
                  <c:v>0.13000488281298317</c:v>
                </c:pt>
                <c:pt idx="4915">
                  <c:v>0.13000488281298317</c:v>
                </c:pt>
                <c:pt idx="4916">
                  <c:v>0.13000488281298317</c:v>
                </c:pt>
                <c:pt idx="4917">
                  <c:v>0.11999511718798317</c:v>
                </c:pt>
                <c:pt idx="4918">
                  <c:v>0.11999511718798317</c:v>
                </c:pt>
                <c:pt idx="4919">
                  <c:v>0.13000488281298317</c:v>
                </c:pt>
                <c:pt idx="4920">
                  <c:v>0.13000488281298317</c:v>
                </c:pt>
                <c:pt idx="4921">
                  <c:v>0.13000488281298317</c:v>
                </c:pt>
                <c:pt idx="4922">
                  <c:v>0.13000488281298317</c:v>
                </c:pt>
                <c:pt idx="4923">
                  <c:v>0.13000488281298317</c:v>
                </c:pt>
                <c:pt idx="4924">
                  <c:v>0.11999511718798317</c:v>
                </c:pt>
                <c:pt idx="4925">
                  <c:v>0.11999511718798317</c:v>
                </c:pt>
                <c:pt idx="4926">
                  <c:v>0.11999511718798317</c:v>
                </c:pt>
                <c:pt idx="4927">
                  <c:v>0.11999511718798317</c:v>
                </c:pt>
                <c:pt idx="4928">
                  <c:v>0.11999511718798317</c:v>
                </c:pt>
                <c:pt idx="4929">
                  <c:v>0.11999511718798317</c:v>
                </c:pt>
                <c:pt idx="4930">
                  <c:v>0.11999511718798317</c:v>
                </c:pt>
                <c:pt idx="4931">
                  <c:v>0.11999511718798317</c:v>
                </c:pt>
                <c:pt idx="4932">
                  <c:v>0.11999511718798317</c:v>
                </c:pt>
                <c:pt idx="4933">
                  <c:v>0.11999511718798317</c:v>
                </c:pt>
                <c:pt idx="4934">
                  <c:v>0.11999511718798317</c:v>
                </c:pt>
                <c:pt idx="4935">
                  <c:v>0.11999511718798317</c:v>
                </c:pt>
                <c:pt idx="4936">
                  <c:v>0.11999511718798317</c:v>
                </c:pt>
                <c:pt idx="4937">
                  <c:v>0.13000488281298317</c:v>
                </c:pt>
                <c:pt idx="4938">
                  <c:v>0.13000488281298317</c:v>
                </c:pt>
                <c:pt idx="4939">
                  <c:v>0.13000488281298317</c:v>
                </c:pt>
                <c:pt idx="4940">
                  <c:v>0.13000488281298317</c:v>
                </c:pt>
                <c:pt idx="4941">
                  <c:v>0.13999938964897751</c:v>
                </c:pt>
                <c:pt idx="4942">
                  <c:v>0.13999938964897751</c:v>
                </c:pt>
                <c:pt idx="4943">
                  <c:v>0.13999938964897751</c:v>
                </c:pt>
                <c:pt idx="4944">
                  <c:v>0.13999938964897751</c:v>
                </c:pt>
                <c:pt idx="4945">
                  <c:v>0.13999938964897751</c:v>
                </c:pt>
                <c:pt idx="4946">
                  <c:v>0.13999938964897751</c:v>
                </c:pt>
                <c:pt idx="4947">
                  <c:v>0.13999938964897751</c:v>
                </c:pt>
                <c:pt idx="4948">
                  <c:v>0.13999938964897751</c:v>
                </c:pt>
                <c:pt idx="4949">
                  <c:v>0.13999938964897751</c:v>
                </c:pt>
                <c:pt idx="4950">
                  <c:v>0.13999938964897751</c:v>
                </c:pt>
                <c:pt idx="4951">
                  <c:v>0.14999389648500028</c:v>
                </c:pt>
                <c:pt idx="4952">
                  <c:v>0.14999389648500028</c:v>
                </c:pt>
                <c:pt idx="4953">
                  <c:v>0.14999389648500028</c:v>
                </c:pt>
                <c:pt idx="4954">
                  <c:v>0.14999389648500028</c:v>
                </c:pt>
                <c:pt idx="4955">
                  <c:v>0.14999389648500028</c:v>
                </c:pt>
                <c:pt idx="4956">
                  <c:v>0.16000366211000028</c:v>
                </c:pt>
                <c:pt idx="4957">
                  <c:v>0.16000366211000028</c:v>
                </c:pt>
                <c:pt idx="4958">
                  <c:v>0.16000366211000028</c:v>
                </c:pt>
                <c:pt idx="4959">
                  <c:v>0.16000366211000028</c:v>
                </c:pt>
                <c:pt idx="4960">
                  <c:v>0.16999816894499986</c:v>
                </c:pt>
                <c:pt idx="4961">
                  <c:v>0.16999816894499986</c:v>
                </c:pt>
                <c:pt idx="4962">
                  <c:v>0.16999816894499986</c:v>
                </c:pt>
                <c:pt idx="4963">
                  <c:v>0.16999816894499986</c:v>
                </c:pt>
                <c:pt idx="4964">
                  <c:v>0.16999816894499986</c:v>
                </c:pt>
                <c:pt idx="4965">
                  <c:v>0.16999816894499986</c:v>
                </c:pt>
                <c:pt idx="4966">
                  <c:v>0.16000366211000028</c:v>
                </c:pt>
                <c:pt idx="4967">
                  <c:v>0.16000366211000028</c:v>
                </c:pt>
                <c:pt idx="4968">
                  <c:v>0.16000366211000028</c:v>
                </c:pt>
                <c:pt idx="4969">
                  <c:v>0.16000366211000028</c:v>
                </c:pt>
                <c:pt idx="4970">
                  <c:v>0.14999389648500028</c:v>
                </c:pt>
                <c:pt idx="4971">
                  <c:v>0.16000366211000028</c:v>
                </c:pt>
                <c:pt idx="4972">
                  <c:v>0.16000366211000028</c:v>
                </c:pt>
                <c:pt idx="4973">
                  <c:v>0.16000366211000028</c:v>
                </c:pt>
                <c:pt idx="4974">
                  <c:v>0.16000366211000028</c:v>
                </c:pt>
                <c:pt idx="4975">
                  <c:v>0.16999816894499986</c:v>
                </c:pt>
                <c:pt idx="4976">
                  <c:v>0.16999816894499986</c:v>
                </c:pt>
                <c:pt idx="4977">
                  <c:v>0.16000366211000028</c:v>
                </c:pt>
                <c:pt idx="4978">
                  <c:v>0.16000366211000028</c:v>
                </c:pt>
                <c:pt idx="4979">
                  <c:v>0.16000366211000028</c:v>
                </c:pt>
                <c:pt idx="4980">
                  <c:v>0.16000366211000028</c:v>
                </c:pt>
                <c:pt idx="4981">
                  <c:v>0.16000366211000028</c:v>
                </c:pt>
                <c:pt idx="4982">
                  <c:v>0.14999389648500028</c:v>
                </c:pt>
                <c:pt idx="4983">
                  <c:v>0.14999389648500028</c:v>
                </c:pt>
                <c:pt idx="4984">
                  <c:v>0.14999389648500028</c:v>
                </c:pt>
                <c:pt idx="4985">
                  <c:v>0.14999389648500028</c:v>
                </c:pt>
                <c:pt idx="4986">
                  <c:v>0.13999938964897751</c:v>
                </c:pt>
                <c:pt idx="4987">
                  <c:v>0.13999938964897751</c:v>
                </c:pt>
                <c:pt idx="4988">
                  <c:v>0.13999938964897751</c:v>
                </c:pt>
                <c:pt idx="4989">
                  <c:v>0.13999938964897751</c:v>
                </c:pt>
                <c:pt idx="4990">
                  <c:v>0.13999938964897751</c:v>
                </c:pt>
                <c:pt idx="4991">
                  <c:v>0.14999389648500028</c:v>
                </c:pt>
                <c:pt idx="4992">
                  <c:v>0.14999389648500028</c:v>
                </c:pt>
                <c:pt idx="4993">
                  <c:v>0.14999389648500028</c:v>
                </c:pt>
                <c:pt idx="4994">
                  <c:v>0.16000366211000028</c:v>
                </c:pt>
                <c:pt idx="4995">
                  <c:v>0.16999816894499986</c:v>
                </c:pt>
                <c:pt idx="4996">
                  <c:v>0.1799926757809942</c:v>
                </c:pt>
                <c:pt idx="4997">
                  <c:v>0.19999694824198855</c:v>
                </c:pt>
                <c:pt idx="4998">
                  <c:v>0.22000122070298289</c:v>
                </c:pt>
                <c:pt idx="4999">
                  <c:v>0.24000549316397723</c:v>
                </c:pt>
                <c:pt idx="5000">
                  <c:v>0.25999450683599434</c:v>
                </c:pt>
                <c:pt idx="5001">
                  <c:v>0.28999328613298303</c:v>
                </c:pt>
                <c:pt idx="5002">
                  <c:v>0.30999755859397737</c:v>
                </c:pt>
                <c:pt idx="5003">
                  <c:v>0.33000183105500014</c:v>
                </c:pt>
                <c:pt idx="5004">
                  <c:v>0.35000610351599448</c:v>
                </c:pt>
                <c:pt idx="5005">
                  <c:v>0.36999511718798317</c:v>
                </c:pt>
                <c:pt idx="5006">
                  <c:v>0.38000488281298317</c:v>
                </c:pt>
                <c:pt idx="5007">
                  <c:v>0.39999389648500028</c:v>
                </c:pt>
                <c:pt idx="5008">
                  <c:v>0.41000366211000028</c:v>
                </c:pt>
                <c:pt idx="5009">
                  <c:v>0.4299926757809942</c:v>
                </c:pt>
                <c:pt idx="5010">
                  <c:v>0.44999694824198855</c:v>
                </c:pt>
                <c:pt idx="5011">
                  <c:v>0.47000122070298289</c:v>
                </c:pt>
                <c:pt idx="5012">
                  <c:v>0.47999572753897723</c:v>
                </c:pt>
                <c:pt idx="5013">
                  <c:v>0.5</c:v>
                </c:pt>
                <c:pt idx="5014">
                  <c:v>0.50999450683599434</c:v>
                </c:pt>
                <c:pt idx="5015">
                  <c:v>0.52999877929698869</c:v>
                </c:pt>
                <c:pt idx="5016">
                  <c:v>0.53999328613298303</c:v>
                </c:pt>
                <c:pt idx="5017">
                  <c:v>0.55000305175798303</c:v>
                </c:pt>
                <c:pt idx="5018">
                  <c:v>0.56999206543000014</c:v>
                </c:pt>
                <c:pt idx="5019">
                  <c:v>0.58999633789099448</c:v>
                </c:pt>
                <c:pt idx="5020">
                  <c:v>0.60000610351599448</c:v>
                </c:pt>
                <c:pt idx="5021">
                  <c:v>0.61000061035198883</c:v>
                </c:pt>
                <c:pt idx="5022">
                  <c:v>0.61999511718798317</c:v>
                </c:pt>
                <c:pt idx="5023">
                  <c:v>0.63000488281298317</c:v>
                </c:pt>
                <c:pt idx="5024">
                  <c:v>0.63999938964897751</c:v>
                </c:pt>
                <c:pt idx="5025">
                  <c:v>0.64999389648500028</c:v>
                </c:pt>
                <c:pt idx="5026">
                  <c:v>0.64999389648500028</c:v>
                </c:pt>
                <c:pt idx="5027">
                  <c:v>0.63999938964897751</c:v>
                </c:pt>
                <c:pt idx="5028">
                  <c:v>0.64999389648500028</c:v>
                </c:pt>
                <c:pt idx="5029">
                  <c:v>0.64999389648500028</c:v>
                </c:pt>
                <c:pt idx="5030">
                  <c:v>0.64999389648500028</c:v>
                </c:pt>
                <c:pt idx="5031">
                  <c:v>0.64999389648500028</c:v>
                </c:pt>
                <c:pt idx="5032">
                  <c:v>0.64999389648500028</c:v>
                </c:pt>
                <c:pt idx="5033">
                  <c:v>0.64999389648500028</c:v>
                </c:pt>
                <c:pt idx="5034">
                  <c:v>0.66000366211000028</c:v>
                </c:pt>
                <c:pt idx="5035">
                  <c:v>0.66000366211000028</c:v>
                </c:pt>
                <c:pt idx="5036">
                  <c:v>0.66000366211000028</c:v>
                </c:pt>
                <c:pt idx="5037">
                  <c:v>0.66000366211000028</c:v>
                </c:pt>
                <c:pt idx="5038">
                  <c:v>0.66000366211000028</c:v>
                </c:pt>
                <c:pt idx="5039">
                  <c:v>0.66000366211000028</c:v>
                </c:pt>
                <c:pt idx="5040">
                  <c:v>0.66000366211000028</c:v>
                </c:pt>
                <c:pt idx="5041">
                  <c:v>0.66000366211000028</c:v>
                </c:pt>
                <c:pt idx="5042">
                  <c:v>0.64999389648500028</c:v>
                </c:pt>
                <c:pt idx="5043">
                  <c:v>0.64999389648500028</c:v>
                </c:pt>
                <c:pt idx="5044">
                  <c:v>0.64999389648500028</c:v>
                </c:pt>
                <c:pt idx="5045">
                  <c:v>0.64999389648500028</c:v>
                </c:pt>
                <c:pt idx="5046">
                  <c:v>0.63999938964897751</c:v>
                </c:pt>
                <c:pt idx="5047">
                  <c:v>0.63000488281298317</c:v>
                </c:pt>
                <c:pt idx="5048">
                  <c:v>0.63000488281298317</c:v>
                </c:pt>
                <c:pt idx="5049">
                  <c:v>0.63000488281298317</c:v>
                </c:pt>
                <c:pt idx="5050">
                  <c:v>0.61999511718798317</c:v>
                </c:pt>
                <c:pt idx="5051">
                  <c:v>0.61000061035198883</c:v>
                </c:pt>
                <c:pt idx="5052">
                  <c:v>0.61000061035198883</c:v>
                </c:pt>
                <c:pt idx="5053">
                  <c:v>0.61000061035198883</c:v>
                </c:pt>
                <c:pt idx="5054">
                  <c:v>0.61000061035198883</c:v>
                </c:pt>
                <c:pt idx="5055">
                  <c:v>0.61000061035198883</c:v>
                </c:pt>
                <c:pt idx="5056">
                  <c:v>0.61000061035198883</c:v>
                </c:pt>
                <c:pt idx="5057">
                  <c:v>0.60000610351599448</c:v>
                </c:pt>
                <c:pt idx="5058">
                  <c:v>0.58999633789099448</c:v>
                </c:pt>
                <c:pt idx="5059">
                  <c:v>0.58000183105500014</c:v>
                </c:pt>
                <c:pt idx="5060">
                  <c:v>0.58000183105500014</c:v>
                </c:pt>
                <c:pt idx="5061">
                  <c:v>0.56999206543000014</c:v>
                </c:pt>
                <c:pt idx="5062">
                  <c:v>0.56999206543000014</c:v>
                </c:pt>
                <c:pt idx="5063">
                  <c:v>0.56999206543000014</c:v>
                </c:pt>
                <c:pt idx="5064">
                  <c:v>0.55999755859397737</c:v>
                </c:pt>
                <c:pt idx="5065">
                  <c:v>0.55999755859397737</c:v>
                </c:pt>
                <c:pt idx="5066">
                  <c:v>0.55000305175798303</c:v>
                </c:pt>
                <c:pt idx="5067">
                  <c:v>0.55000305175798303</c:v>
                </c:pt>
                <c:pt idx="5068">
                  <c:v>0.55000305175798303</c:v>
                </c:pt>
                <c:pt idx="5069">
                  <c:v>0.53999328613298303</c:v>
                </c:pt>
                <c:pt idx="5070">
                  <c:v>0.53999328613298303</c:v>
                </c:pt>
                <c:pt idx="5071">
                  <c:v>0.53999328613298303</c:v>
                </c:pt>
                <c:pt idx="5072">
                  <c:v>0.53999328613298303</c:v>
                </c:pt>
                <c:pt idx="5073">
                  <c:v>0.52999877929698869</c:v>
                </c:pt>
                <c:pt idx="5074">
                  <c:v>0.52000427246099434</c:v>
                </c:pt>
                <c:pt idx="5075">
                  <c:v>0.50999450683599434</c:v>
                </c:pt>
                <c:pt idx="5076">
                  <c:v>0.50999450683599434</c:v>
                </c:pt>
                <c:pt idx="5077">
                  <c:v>0.50999450683599434</c:v>
                </c:pt>
                <c:pt idx="5078">
                  <c:v>0.50999450683599434</c:v>
                </c:pt>
                <c:pt idx="5079">
                  <c:v>0.50999450683599434</c:v>
                </c:pt>
                <c:pt idx="5080">
                  <c:v>0.5</c:v>
                </c:pt>
                <c:pt idx="5081">
                  <c:v>0.49000549316397723</c:v>
                </c:pt>
                <c:pt idx="5082">
                  <c:v>0.49000549316397723</c:v>
                </c:pt>
                <c:pt idx="5083">
                  <c:v>0.49000549316397723</c:v>
                </c:pt>
                <c:pt idx="5084">
                  <c:v>0.47999572753897723</c:v>
                </c:pt>
                <c:pt idx="5085">
                  <c:v>0.47999572753897723</c:v>
                </c:pt>
                <c:pt idx="5086">
                  <c:v>0.47000122070298289</c:v>
                </c:pt>
                <c:pt idx="5087">
                  <c:v>0.47000122070298289</c:v>
                </c:pt>
                <c:pt idx="5088">
                  <c:v>0.45999145507798289</c:v>
                </c:pt>
                <c:pt idx="5089">
                  <c:v>0.45999145507798289</c:v>
                </c:pt>
                <c:pt idx="5090">
                  <c:v>0.45999145507798289</c:v>
                </c:pt>
                <c:pt idx="5091">
                  <c:v>0.45999145507798289</c:v>
                </c:pt>
                <c:pt idx="5092">
                  <c:v>0.44999694824198855</c:v>
                </c:pt>
                <c:pt idx="5093">
                  <c:v>0.44999694824198855</c:v>
                </c:pt>
                <c:pt idx="5094">
                  <c:v>0.44999694824198855</c:v>
                </c:pt>
                <c:pt idx="5095">
                  <c:v>0.44999694824198855</c:v>
                </c:pt>
                <c:pt idx="5096">
                  <c:v>0.4400024414059942</c:v>
                </c:pt>
                <c:pt idx="5097">
                  <c:v>0.4400024414059942</c:v>
                </c:pt>
                <c:pt idx="5098">
                  <c:v>0.4400024414059942</c:v>
                </c:pt>
                <c:pt idx="5099">
                  <c:v>0.4299926757809942</c:v>
                </c:pt>
                <c:pt idx="5100">
                  <c:v>0.4299926757809942</c:v>
                </c:pt>
                <c:pt idx="5101">
                  <c:v>0.41999816894499986</c:v>
                </c:pt>
                <c:pt idx="5102">
                  <c:v>0.41999816894499986</c:v>
                </c:pt>
                <c:pt idx="5103">
                  <c:v>0.41000366211000028</c:v>
                </c:pt>
                <c:pt idx="5104">
                  <c:v>0.41000366211000028</c:v>
                </c:pt>
                <c:pt idx="5105">
                  <c:v>0.39999389648500028</c:v>
                </c:pt>
                <c:pt idx="5106">
                  <c:v>0.39999389648500028</c:v>
                </c:pt>
                <c:pt idx="5107">
                  <c:v>0.39999389648500028</c:v>
                </c:pt>
                <c:pt idx="5108">
                  <c:v>0.38999938964897751</c:v>
                </c:pt>
                <c:pt idx="5109">
                  <c:v>0.38999938964897751</c:v>
                </c:pt>
                <c:pt idx="5110">
                  <c:v>0.38999938964897751</c:v>
                </c:pt>
                <c:pt idx="5111">
                  <c:v>0.38999938964897751</c:v>
                </c:pt>
                <c:pt idx="5112">
                  <c:v>0.38000488281298317</c:v>
                </c:pt>
                <c:pt idx="5113">
                  <c:v>0.38000488281298317</c:v>
                </c:pt>
                <c:pt idx="5114">
                  <c:v>0.38999938964897751</c:v>
                </c:pt>
                <c:pt idx="5115">
                  <c:v>0.38999938964897751</c:v>
                </c:pt>
                <c:pt idx="5116">
                  <c:v>0.38999938964897751</c:v>
                </c:pt>
                <c:pt idx="5117">
                  <c:v>0.38999938964897751</c:v>
                </c:pt>
                <c:pt idx="5118">
                  <c:v>0.38000488281298317</c:v>
                </c:pt>
                <c:pt idx="5119">
                  <c:v>0.38000488281298317</c:v>
                </c:pt>
                <c:pt idx="5120">
                  <c:v>0.38000488281298317</c:v>
                </c:pt>
                <c:pt idx="5121">
                  <c:v>0.36999511718798317</c:v>
                </c:pt>
                <c:pt idx="5122">
                  <c:v>0.36999511718798317</c:v>
                </c:pt>
                <c:pt idx="5123">
                  <c:v>0.36999511718798317</c:v>
                </c:pt>
                <c:pt idx="5124">
                  <c:v>0.36999511718798317</c:v>
                </c:pt>
                <c:pt idx="5125">
                  <c:v>0.36999511718798317</c:v>
                </c:pt>
                <c:pt idx="5126">
                  <c:v>0.36999511718798317</c:v>
                </c:pt>
                <c:pt idx="5127">
                  <c:v>0.36999511718798317</c:v>
                </c:pt>
                <c:pt idx="5128">
                  <c:v>0.36000061035198883</c:v>
                </c:pt>
                <c:pt idx="5129">
                  <c:v>0.36000061035198883</c:v>
                </c:pt>
                <c:pt idx="5130">
                  <c:v>0.36000061035198883</c:v>
                </c:pt>
                <c:pt idx="5131">
                  <c:v>0.36000061035198883</c:v>
                </c:pt>
                <c:pt idx="5132">
                  <c:v>0.35000610351599448</c:v>
                </c:pt>
                <c:pt idx="5133">
                  <c:v>0.35000610351599448</c:v>
                </c:pt>
                <c:pt idx="5134">
                  <c:v>0.33999633789099448</c:v>
                </c:pt>
                <c:pt idx="5135">
                  <c:v>0.33999633789099448</c:v>
                </c:pt>
                <c:pt idx="5136">
                  <c:v>0.35000610351599448</c:v>
                </c:pt>
                <c:pt idx="5137">
                  <c:v>0.36000061035198883</c:v>
                </c:pt>
                <c:pt idx="5138">
                  <c:v>0.36000061035198883</c:v>
                </c:pt>
                <c:pt idx="5139">
                  <c:v>0.36000061035198883</c:v>
                </c:pt>
                <c:pt idx="5140">
                  <c:v>0.36000061035198883</c:v>
                </c:pt>
                <c:pt idx="5141">
                  <c:v>0.36000061035198883</c:v>
                </c:pt>
                <c:pt idx="5142">
                  <c:v>0.36000061035198883</c:v>
                </c:pt>
                <c:pt idx="5143">
                  <c:v>0.36000061035198883</c:v>
                </c:pt>
                <c:pt idx="5144">
                  <c:v>0.36000061035198883</c:v>
                </c:pt>
                <c:pt idx="5145">
                  <c:v>0.35000610351599448</c:v>
                </c:pt>
                <c:pt idx="5146">
                  <c:v>0.35000610351599448</c:v>
                </c:pt>
                <c:pt idx="5147">
                  <c:v>0.35000610351599448</c:v>
                </c:pt>
                <c:pt idx="5148">
                  <c:v>0.35000610351599448</c:v>
                </c:pt>
                <c:pt idx="5149">
                  <c:v>0.33999633789099448</c:v>
                </c:pt>
                <c:pt idx="5150">
                  <c:v>0.33999633789099448</c:v>
                </c:pt>
                <c:pt idx="5151">
                  <c:v>0.33999633789099448</c:v>
                </c:pt>
                <c:pt idx="5152">
                  <c:v>0.33999633789099448</c:v>
                </c:pt>
                <c:pt idx="5153">
                  <c:v>0.33000183105500014</c:v>
                </c:pt>
                <c:pt idx="5154">
                  <c:v>0.33000183105500014</c:v>
                </c:pt>
                <c:pt idx="5155">
                  <c:v>0.31999206543000014</c:v>
                </c:pt>
                <c:pt idx="5156">
                  <c:v>0.31999206543000014</c:v>
                </c:pt>
                <c:pt idx="5157">
                  <c:v>0.31999206543000014</c:v>
                </c:pt>
                <c:pt idx="5158">
                  <c:v>0.30999755859397737</c:v>
                </c:pt>
                <c:pt idx="5159">
                  <c:v>0.30999755859397737</c:v>
                </c:pt>
                <c:pt idx="5160">
                  <c:v>0.30999755859397737</c:v>
                </c:pt>
                <c:pt idx="5161">
                  <c:v>0.30000305175798303</c:v>
                </c:pt>
                <c:pt idx="5162">
                  <c:v>0.30000305175798303</c:v>
                </c:pt>
                <c:pt idx="5163">
                  <c:v>0.30000305175798303</c:v>
                </c:pt>
                <c:pt idx="5164">
                  <c:v>0.28999328613298303</c:v>
                </c:pt>
                <c:pt idx="5165">
                  <c:v>0.28999328613298303</c:v>
                </c:pt>
                <c:pt idx="5166">
                  <c:v>0.28999328613298303</c:v>
                </c:pt>
                <c:pt idx="5167">
                  <c:v>0.27999877929698869</c:v>
                </c:pt>
                <c:pt idx="5168">
                  <c:v>0.27999877929698869</c:v>
                </c:pt>
                <c:pt idx="5169">
                  <c:v>0.27999877929698869</c:v>
                </c:pt>
                <c:pt idx="5170">
                  <c:v>0.27000427246099434</c:v>
                </c:pt>
                <c:pt idx="5171">
                  <c:v>0.27000427246099434</c:v>
                </c:pt>
                <c:pt idx="5172">
                  <c:v>0.27000427246099434</c:v>
                </c:pt>
                <c:pt idx="5173">
                  <c:v>0.25999450683599434</c:v>
                </c:pt>
                <c:pt idx="5174">
                  <c:v>0.25999450683599434</c:v>
                </c:pt>
                <c:pt idx="5175">
                  <c:v>0.22999572753897723</c:v>
                </c:pt>
                <c:pt idx="5176">
                  <c:v>0.22999572753897723</c:v>
                </c:pt>
                <c:pt idx="5177">
                  <c:v>0.22999572753897723</c:v>
                </c:pt>
                <c:pt idx="5178">
                  <c:v>0.22000122070298289</c:v>
                </c:pt>
                <c:pt idx="5179">
                  <c:v>0.22000122070298289</c:v>
                </c:pt>
                <c:pt idx="5180">
                  <c:v>0.22000122070298289</c:v>
                </c:pt>
                <c:pt idx="5181">
                  <c:v>0.22000122070298289</c:v>
                </c:pt>
                <c:pt idx="5182">
                  <c:v>0.22000122070298289</c:v>
                </c:pt>
                <c:pt idx="5183">
                  <c:v>0.22000122070298289</c:v>
                </c:pt>
                <c:pt idx="5184">
                  <c:v>0.22000122070298289</c:v>
                </c:pt>
                <c:pt idx="5185">
                  <c:v>0.22000122070298289</c:v>
                </c:pt>
                <c:pt idx="5186">
                  <c:v>0.20999145507798289</c:v>
                </c:pt>
                <c:pt idx="5187">
                  <c:v>0.20999145507798289</c:v>
                </c:pt>
                <c:pt idx="5188">
                  <c:v>0.20999145507798289</c:v>
                </c:pt>
                <c:pt idx="5189">
                  <c:v>0.19999694824198855</c:v>
                </c:pt>
                <c:pt idx="5190">
                  <c:v>0.19999694824198855</c:v>
                </c:pt>
                <c:pt idx="5191">
                  <c:v>0.19999694824198855</c:v>
                </c:pt>
                <c:pt idx="5192">
                  <c:v>0.1900024414059942</c:v>
                </c:pt>
                <c:pt idx="5193">
                  <c:v>0.1900024414059942</c:v>
                </c:pt>
                <c:pt idx="5194">
                  <c:v>0.1900024414059942</c:v>
                </c:pt>
                <c:pt idx="5195">
                  <c:v>0.1900024414059942</c:v>
                </c:pt>
                <c:pt idx="5196">
                  <c:v>0.1900024414059942</c:v>
                </c:pt>
                <c:pt idx="5197">
                  <c:v>0.1799926757809942</c:v>
                </c:pt>
                <c:pt idx="5198">
                  <c:v>0.1799926757809942</c:v>
                </c:pt>
                <c:pt idx="5199">
                  <c:v>0.1799926757809942</c:v>
                </c:pt>
                <c:pt idx="5200">
                  <c:v>0.16999816894499986</c:v>
                </c:pt>
                <c:pt idx="5201">
                  <c:v>0.16999816894499986</c:v>
                </c:pt>
                <c:pt idx="5202">
                  <c:v>0.16999816894499986</c:v>
                </c:pt>
                <c:pt idx="5203">
                  <c:v>0.16000366211000028</c:v>
                </c:pt>
                <c:pt idx="5204">
                  <c:v>0.16000366211000028</c:v>
                </c:pt>
                <c:pt idx="5205">
                  <c:v>0.16000366211000028</c:v>
                </c:pt>
                <c:pt idx="5206">
                  <c:v>0.14999389648500028</c:v>
                </c:pt>
                <c:pt idx="5207">
                  <c:v>0.14999389648500028</c:v>
                </c:pt>
                <c:pt idx="5208">
                  <c:v>0.14999389648500028</c:v>
                </c:pt>
                <c:pt idx="5209">
                  <c:v>0.14999389648500028</c:v>
                </c:pt>
                <c:pt idx="5210">
                  <c:v>0.14999389648500028</c:v>
                </c:pt>
                <c:pt idx="5211">
                  <c:v>0.14999389648500028</c:v>
                </c:pt>
                <c:pt idx="5212">
                  <c:v>0.14999389648500028</c:v>
                </c:pt>
                <c:pt idx="5213">
                  <c:v>0.14999389648500028</c:v>
                </c:pt>
                <c:pt idx="5214">
                  <c:v>0.14999389648500028</c:v>
                </c:pt>
                <c:pt idx="5215">
                  <c:v>0.13999938964897751</c:v>
                </c:pt>
                <c:pt idx="5216">
                  <c:v>0.13999938964897751</c:v>
                </c:pt>
                <c:pt idx="5217">
                  <c:v>0.13999938964897751</c:v>
                </c:pt>
                <c:pt idx="5218">
                  <c:v>0.13999938964897751</c:v>
                </c:pt>
                <c:pt idx="5219">
                  <c:v>0.13000488281298317</c:v>
                </c:pt>
                <c:pt idx="5220">
                  <c:v>0.13999938964897751</c:v>
                </c:pt>
                <c:pt idx="5221">
                  <c:v>0.13000488281298317</c:v>
                </c:pt>
                <c:pt idx="5222">
                  <c:v>0.13999938964897751</c:v>
                </c:pt>
                <c:pt idx="5223">
                  <c:v>0.13000488281298317</c:v>
                </c:pt>
                <c:pt idx="5224">
                  <c:v>0.13000488281298317</c:v>
                </c:pt>
                <c:pt idx="5225">
                  <c:v>0.13000488281298317</c:v>
                </c:pt>
                <c:pt idx="5226">
                  <c:v>0.11999511718798317</c:v>
                </c:pt>
                <c:pt idx="5227">
                  <c:v>0.11999511718798317</c:v>
                </c:pt>
                <c:pt idx="5228">
                  <c:v>0.11999511718798317</c:v>
                </c:pt>
                <c:pt idx="5229">
                  <c:v>0.11999511718798317</c:v>
                </c:pt>
                <c:pt idx="5230">
                  <c:v>0.11999511718798317</c:v>
                </c:pt>
                <c:pt idx="5231">
                  <c:v>0.11999511718798317</c:v>
                </c:pt>
                <c:pt idx="5232">
                  <c:v>0.11999511718798317</c:v>
                </c:pt>
                <c:pt idx="5233">
                  <c:v>0.11999511718798317</c:v>
                </c:pt>
                <c:pt idx="5234">
                  <c:v>0.11999511718798317</c:v>
                </c:pt>
                <c:pt idx="5235">
                  <c:v>0.11000061035198883</c:v>
                </c:pt>
                <c:pt idx="5236">
                  <c:v>0.11000061035198883</c:v>
                </c:pt>
                <c:pt idx="5237">
                  <c:v>0.11000061035198883</c:v>
                </c:pt>
                <c:pt idx="5238">
                  <c:v>0.11000061035198883</c:v>
                </c:pt>
                <c:pt idx="5239">
                  <c:v>0.11000061035198883</c:v>
                </c:pt>
                <c:pt idx="5240">
                  <c:v>0.10000610351599448</c:v>
                </c:pt>
                <c:pt idx="5241">
                  <c:v>0.10000610351599448</c:v>
                </c:pt>
                <c:pt idx="5242">
                  <c:v>0.10000610351599448</c:v>
                </c:pt>
                <c:pt idx="5243">
                  <c:v>0.10000610351599448</c:v>
                </c:pt>
                <c:pt idx="5244">
                  <c:v>0.11000061035198883</c:v>
                </c:pt>
                <c:pt idx="5245">
                  <c:v>0.11000061035198883</c:v>
                </c:pt>
                <c:pt idx="5246">
                  <c:v>0.11000061035198883</c:v>
                </c:pt>
                <c:pt idx="5247">
                  <c:v>0.11000061035198883</c:v>
                </c:pt>
                <c:pt idx="5248">
                  <c:v>0.11000061035198883</c:v>
                </c:pt>
                <c:pt idx="5249">
                  <c:v>0.11000061035198883</c:v>
                </c:pt>
                <c:pt idx="5250">
                  <c:v>0.11000061035198883</c:v>
                </c:pt>
                <c:pt idx="5251">
                  <c:v>0.10000610351599448</c:v>
                </c:pt>
                <c:pt idx="5252">
                  <c:v>0.10000610351599448</c:v>
                </c:pt>
                <c:pt idx="5253">
                  <c:v>0.10000610351599448</c:v>
                </c:pt>
                <c:pt idx="5254">
                  <c:v>0.10000610351599448</c:v>
                </c:pt>
                <c:pt idx="5255">
                  <c:v>0.10000610351599448</c:v>
                </c:pt>
                <c:pt idx="5256">
                  <c:v>8.9996337890994482E-2</c:v>
                </c:pt>
                <c:pt idx="5257">
                  <c:v>8.9996337890994482E-2</c:v>
                </c:pt>
                <c:pt idx="5258">
                  <c:v>8.9996337890994482E-2</c:v>
                </c:pt>
                <c:pt idx="5259">
                  <c:v>8.9996337890994482E-2</c:v>
                </c:pt>
                <c:pt idx="5260">
                  <c:v>8.9996337890994482E-2</c:v>
                </c:pt>
                <c:pt idx="5261">
                  <c:v>8.0001831055000139E-2</c:v>
                </c:pt>
                <c:pt idx="5262">
                  <c:v>8.0001831055000139E-2</c:v>
                </c:pt>
                <c:pt idx="5263">
                  <c:v>8.0001831055000139E-2</c:v>
                </c:pt>
                <c:pt idx="5264">
                  <c:v>8.0001831055000139E-2</c:v>
                </c:pt>
                <c:pt idx="5265">
                  <c:v>8.0001831055000139E-2</c:v>
                </c:pt>
                <c:pt idx="5266">
                  <c:v>8.0001831055000139E-2</c:v>
                </c:pt>
                <c:pt idx="5267">
                  <c:v>8.0001831055000139E-2</c:v>
                </c:pt>
                <c:pt idx="5268">
                  <c:v>8.0001831055000139E-2</c:v>
                </c:pt>
                <c:pt idx="5269">
                  <c:v>6.9992065430000139E-2</c:v>
                </c:pt>
                <c:pt idx="5270">
                  <c:v>6.9992065430000139E-2</c:v>
                </c:pt>
                <c:pt idx="5271">
                  <c:v>8.0001831055000139E-2</c:v>
                </c:pt>
                <c:pt idx="5272">
                  <c:v>6.9992065430000139E-2</c:v>
                </c:pt>
                <c:pt idx="5273">
                  <c:v>6.9992065430000139E-2</c:v>
                </c:pt>
                <c:pt idx="5274">
                  <c:v>6.9992065430000139E-2</c:v>
                </c:pt>
                <c:pt idx="5275">
                  <c:v>6.9992065430000139E-2</c:v>
                </c:pt>
                <c:pt idx="5276">
                  <c:v>5.9997558593977374E-2</c:v>
                </c:pt>
                <c:pt idx="5277">
                  <c:v>5.9997558593977374E-2</c:v>
                </c:pt>
                <c:pt idx="5278">
                  <c:v>5.9997558593977374E-2</c:v>
                </c:pt>
                <c:pt idx="5279">
                  <c:v>5.9997558593977374E-2</c:v>
                </c:pt>
                <c:pt idx="5280">
                  <c:v>5.9997558593977374E-2</c:v>
                </c:pt>
                <c:pt idx="5281">
                  <c:v>5.000305175798303E-2</c:v>
                </c:pt>
                <c:pt idx="5282">
                  <c:v>5.000305175798303E-2</c:v>
                </c:pt>
                <c:pt idx="5283">
                  <c:v>5.000305175798303E-2</c:v>
                </c:pt>
                <c:pt idx="5284">
                  <c:v>5.000305175798303E-2</c:v>
                </c:pt>
                <c:pt idx="5285">
                  <c:v>5.000305175798303E-2</c:v>
                </c:pt>
                <c:pt idx="5286">
                  <c:v>5.000305175798303E-2</c:v>
                </c:pt>
                <c:pt idx="5287">
                  <c:v>5.000305175798303E-2</c:v>
                </c:pt>
                <c:pt idx="5288">
                  <c:v>5.000305175798303E-2</c:v>
                </c:pt>
                <c:pt idx="5289">
                  <c:v>5.000305175798303E-2</c:v>
                </c:pt>
                <c:pt idx="5290">
                  <c:v>5.000305175798303E-2</c:v>
                </c:pt>
                <c:pt idx="5291">
                  <c:v>3.999328613298303E-2</c:v>
                </c:pt>
                <c:pt idx="5292">
                  <c:v>3.999328613298303E-2</c:v>
                </c:pt>
                <c:pt idx="5293">
                  <c:v>5.000305175798303E-2</c:v>
                </c:pt>
                <c:pt idx="5294">
                  <c:v>5.000305175798303E-2</c:v>
                </c:pt>
                <c:pt idx="5295">
                  <c:v>3.999328613298303E-2</c:v>
                </c:pt>
                <c:pt idx="5296">
                  <c:v>3.999328613298303E-2</c:v>
                </c:pt>
                <c:pt idx="5297">
                  <c:v>3.999328613298303E-2</c:v>
                </c:pt>
                <c:pt idx="5298">
                  <c:v>3.999328613298303E-2</c:v>
                </c:pt>
                <c:pt idx="5299">
                  <c:v>3.999328613298303E-2</c:v>
                </c:pt>
                <c:pt idx="5300">
                  <c:v>2.9998779296988687E-2</c:v>
                </c:pt>
                <c:pt idx="5301">
                  <c:v>3.999328613298303E-2</c:v>
                </c:pt>
                <c:pt idx="5302">
                  <c:v>3.999328613298303E-2</c:v>
                </c:pt>
                <c:pt idx="5303">
                  <c:v>3.999328613298303E-2</c:v>
                </c:pt>
                <c:pt idx="5304">
                  <c:v>2.9998779296988687E-2</c:v>
                </c:pt>
                <c:pt idx="5305">
                  <c:v>2.9998779296988687E-2</c:v>
                </c:pt>
                <c:pt idx="5306">
                  <c:v>2.9998779296988687E-2</c:v>
                </c:pt>
                <c:pt idx="5307">
                  <c:v>2.9998779296988687E-2</c:v>
                </c:pt>
                <c:pt idx="5308">
                  <c:v>2.9998779296988687E-2</c:v>
                </c:pt>
                <c:pt idx="5309">
                  <c:v>2.9998779296988687E-2</c:v>
                </c:pt>
                <c:pt idx="5310">
                  <c:v>2.0004272460994343E-2</c:v>
                </c:pt>
                <c:pt idx="5311">
                  <c:v>2.9998779296988687E-2</c:v>
                </c:pt>
                <c:pt idx="5312">
                  <c:v>2.9998779296988687E-2</c:v>
                </c:pt>
                <c:pt idx="5313">
                  <c:v>2.0004272460994343E-2</c:v>
                </c:pt>
                <c:pt idx="5314">
                  <c:v>2.0004272460994343E-2</c:v>
                </c:pt>
                <c:pt idx="5315">
                  <c:v>2.0004272460994343E-2</c:v>
                </c:pt>
                <c:pt idx="5316">
                  <c:v>2.0004272460994343E-2</c:v>
                </c:pt>
                <c:pt idx="5317">
                  <c:v>2.0004272460994343E-2</c:v>
                </c:pt>
                <c:pt idx="5318">
                  <c:v>9.9945068359943434E-3</c:v>
                </c:pt>
                <c:pt idx="5319">
                  <c:v>2.0004272460994343E-2</c:v>
                </c:pt>
                <c:pt idx="5320">
                  <c:v>9.9945068359943434E-3</c:v>
                </c:pt>
                <c:pt idx="5321">
                  <c:v>9.9945068359943434E-3</c:v>
                </c:pt>
                <c:pt idx="5322">
                  <c:v>9.9945068359943434E-3</c:v>
                </c:pt>
                <c:pt idx="5323">
                  <c:v>9.9945068359943434E-3</c:v>
                </c:pt>
                <c:pt idx="5324">
                  <c:v>9.9945068359943434E-3</c:v>
                </c:pt>
                <c:pt idx="5325">
                  <c:v>9.9945068359943434E-3</c:v>
                </c:pt>
                <c:pt idx="5326">
                  <c:v>9.9945068359943434E-3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9.9945068359943434E-3</c:v>
                </c:pt>
                <c:pt idx="5331">
                  <c:v>2.0004272460994343E-2</c:v>
                </c:pt>
                <c:pt idx="5332">
                  <c:v>2.0004272460994343E-2</c:v>
                </c:pt>
                <c:pt idx="5333">
                  <c:v>2.0004272460994343E-2</c:v>
                </c:pt>
                <c:pt idx="5334">
                  <c:v>2.0004272460994343E-2</c:v>
                </c:pt>
                <c:pt idx="5335">
                  <c:v>2.0004272460994343E-2</c:v>
                </c:pt>
                <c:pt idx="5336">
                  <c:v>2.0004272460994343E-2</c:v>
                </c:pt>
                <c:pt idx="5337">
                  <c:v>9.9945068359943434E-3</c:v>
                </c:pt>
                <c:pt idx="5338">
                  <c:v>9.9945068359943434E-3</c:v>
                </c:pt>
                <c:pt idx="5339">
                  <c:v>9.9945068359943434E-3</c:v>
                </c:pt>
                <c:pt idx="5340">
                  <c:v>9.9945068359943434E-3</c:v>
                </c:pt>
                <c:pt idx="5341">
                  <c:v>9.9945068359943434E-3</c:v>
                </c:pt>
                <c:pt idx="5342">
                  <c:v>9.9945068359943434E-3</c:v>
                </c:pt>
                <c:pt idx="5343">
                  <c:v>9.9945068359943434E-3</c:v>
                </c:pt>
                <c:pt idx="5344">
                  <c:v>9.9945068359943434E-3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9.9945068359943434E-3</c:v>
                </c:pt>
                <c:pt idx="5359">
                  <c:v>2.0004272460994343E-2</c:v>
                </c:pt>
                <c:pt idx="5360">
                  <c:v>2.0004272460994343E-2</c:v>
                </c:pt>
                <c:pt idx="5361">
                  <c:v>3.999328613298303E-2</c:v>
                </c:pt>
                <c:pt idx="5362">
                  <c:v>5.9997558593977374E-2</c:v>
                </c:pt>
                <c:pt idx="5363">
                  <c:v>8.9996337890994482E-2</c:v>
                </c:pt>
                <c:pt idx="5364">
                  <c:v>0.13000488281298317</c:v>
                </c:pt>
                <c:pt idx="5365">
                  <c:v>0.16999816894499986</c:v>
                </c:pt>
                <c:pt idx="5366">
                  <c:v>0.19999694824198855</c:v>
                </c:pt>
                <c:pt idx="5367">
                  <c:v>0.22999572753897723</c:v>
                </c:pt>
                <c:pt idx="5368">
                  <c:v>0.25</c:v>
                </c:pt>
                <c:pt idx="5369">
                  <c:v>0.27000427246099434</c:v>
                </c:pt>
                <c:pt idx="5370">
                  <c:v>0.28999328613298303</c:v>
                </c:pt>
                <c:pt idx="5371">
                  <c:v>0.30000305175798303</c:v>
                </c:pt>
                <c:pt idx="5372">
                  <c:v>0.33000183105500014</c:v>
                </c:pt>
                <c:pt idx="5373">
                  <c:v>0.33999633789099448</c:v>
                </c:pt>
                <c:pt idx="5374">
                  <c:v>0.36000061035198883</c:v>
                </c:pt>
                <c:pt idx="5375">
                  <c:v>0.36999511718798317</c:v>
                </c:pt>
                <c:pt idx="5376">
                  <c:v>0.38000488281298317</c:v>
                </c:pt>
                <c:pt idx="5377">
                  <c:v>0.38999938964897751</c:v>
                </c:pt>
                <c:pt idx="5378">
                  <c:v>0.39999389648500028</c:v>
                </c:pt>
                <c:pt idx="5379">
                  <c:v>0.39999389648500028</c:v>
                </c:pt>
                <c:pt idx="5380">
                  <c:v>0.41000366211000028</c:v>
                </c:pt>
                <c:pt idx="5381">
                  <c:v>0.41999816894499986</c:v>
                </c:pt>
                <c:pt idx="5382">
                  <c:v>0.4299926757809942</c:v>
                </c:pt>
                <c:pt idx="5383">
                  <c:v>0.4299926757809942</c:v>
                </c:pt>
                <c:pt idx="5384">
                  <c:v>0.4299926757809942</c:v>
                </c:pt>
                <c:pt idx="5385">
                  <c:v>0.4400024414059942</c:v>
                </c:pt>
                <c:pt idx="5386">
                  <c:v>0.4400024414059942</c:v>
                </c:pt>
                <c:pt idx="5387">
                  <c:v>0.4400024414059942</c:v>
                </c:pt>
                <c:pt idx="5388">
                  <c:v>0.44999694824198855</c:v>
                </c:pt>
                <c:pt idx="5389">
                  <c:v>0.44999694824198855</c:v>
                </c:pt>
                <c:pt idx="5390">
                  <c:v>0.44999694824198855</c:v>
                </c:pt>
                <c:pt idx="5391">
                  <c:v>0.44999694824198855</c:v>
                </c:pt>
                <c:pt idx="5392">
                  <c:v>0.45999145507798289</c:v>
                </c:pt>
                <c:pt idx="5393">
                  <c:v>0.44999694824198855</c:v>
                </c:pt>
                <c:pt idx="5394">
                  <c:v>0.44999694824198855</c:v>
                </c:pt>
                <c:pt idx="5395">
                  <c:v>0.44999694824198855</c:v>
                </c:pt>
                <c:pt idx="5396">
                  <c:v>0.44999694824198855</c:v>
                </c:pt>
                <c:pt idx="5397">
                  <c:v>0.4400024414059942</c:v>
                </c:pt>
                <c:pt idx="5398">
                  <c:v>0.4400024414059942</c:v>
                </c:pt>
                <c:pt idx="5399">
                  <c:v>0.4299926757809942</c:v>
                </c:pt>
                <c:pt idx="5400">
                  <c:v>0.4299926757809942</c:v>
                </c:pt>
                <c:pt idx="5401">
                  <c:v>0.4299926757809942</c:v>
                </c:pt>
                <c:pt idx="5402">
                  <c:v>0.4299926757809942</c:v>
                </c:pt>
                <c:pt idx="5403">
                  <c:v>0.4299926757809942</c:v>
                </c:pt>
                <c:pt idx="5404">
                  <c:v>0.4299926757809942</c:v>
                </c:pt>
                <c:pt idx="5405">
                  <c:v>0.4299926757809942</c:v>
                </c:pt>
                <c:pt idx="5406">
                  <c:v>0.4299926757809942</c:v>
                </c:pt>
                <c:pt idx="5407">
                  <c:v>0.4299926757809942</c:v>
                </c:pt>
                <c:pt idx="5408">
                  <c:v>0.4299926757809942</c:v>
                </c:pt>
                <c:pt idx="5409">
                  <c:v>0.4299926757809942</c:v>
                </c:pt>
                <c:pt idx="5410">
                  <c:v>0.41999816894499986</c:v>
                </c:pt>
                <c:pt idx="5411">
                  <c:v>0.4299926757809942</c:v>
                </c:pt>
                <c:pt idx="5412">
                  <c:v>0.41999816894499986</c:v>
                </c:pt>
                <c:pt idx="5413">
                  <c:v>0.39999389648500028</c:v>
                </c:pt>
                <c:pt idx="5414">
                  <c:v>0.38999938964897751</c:v>
                </c:pt>
                <c:pt idx="5415">
                  <c:v>0.38999938964897751</c:v>
                </c:pt>
                <c:pt idx="5416">
                  <c:v>0.38999938964897751</c:v>
                </c:pt>
                <c:pt idx="5417">
                  <c:v>0.38999938964897751</c:v>
                </c:pt>
                <c:pt idx="5418">
                  <c:v>0.38999938964897751</c:v>
                </c:pt>
                <c:pt idx="5419">
                  <c:v>0.38999938964897751</c:v>
                </c:pt>
                <c:pt idx="5420">
                  <c:v>0.38999938964897751</c:v>
                </c:pt>
                <c:pt idx="5421">
                  <c:v>0.38999938964897751</c:v>
                </c:pt>
                <c:pt idx="5422">
                  <c:v>0.38999938964897751</c:v>
                </c:pt>
                <c:pt idx="5423">
                  <c:v>0.38999938964897751</c:v>
                </c:pt>
                <c:pt idx="5424">
                  <c:v>0.38999938964897751</c:v>
                </c:pt>
                <c:pt idx="5425">
                  <c:v>0.38999938964897751</c:v>
                </c:pt>
                <c:pt idx="5426">
                  <c:v>0.38000488281298317</c:v>
                </c:pt>
                <c:pt idx="5427">
                  <c:v>0.38000488281298317</c:v>
                </c:pt>
                <c:pt idx="5428">
                  <c:v>0.38999938964897751</c:v>
                </c:pt>
                <c:pt idx="5429">
                  <c:v>0.38999938964897751</c:v>
                </c:pt>
                <c:pt idx="5430">
                  <c:v>0.38000488281298317</c:v>
                </c:pt>
                <c:pt idx="5431">
                  <c:v>0.38000488281298317</c:v>
                </c:pt>
                <c:pt idx="5432">
                  <c:v>0.38000488281298317</c:v>
                </c:pt>
                <c:pt idx="5433">
                  <c:v>0.38000488281298317</c:v>
                </c:pt>
                <c:pt idx="5434">
                  <c:v>0.38000488281298317</c:v>
                </c:pt>
                <c:pt idx="5435">
                  <c:v>0.38000488281298317</c:v>
                </c:pt>
                <c:pt idx="5436">
                  <c:v>0.38000488281298317</c:v>
                </c:pt>
                <c:pt idx="5437">
                  <c:v>0.38000488281298317</c:v>
                </c:pt>
                <c:pt idx="5438">
                  <c:v>0.36999511718798317</c:v>
                </c:pt>
                <c:pt idx="5439">
                  <c:v>0.35000610351599448</c:v>
                </c:pt>
                <c:pt idx="5440">
                  <c:v>0.33999633789099448</c:v>
                </c:pt>
                <c:pt idx="5441">
                  <c:v>0.33000183105500014</c:v>
                </c:pt>
                <c:pt idx="5442">
                  <c:v>0.33000183105500014</c:v>
                </c:pt>
                <c:pt idx="5443">
                  <c:v>0.33000183105500014</c:v>
                </c:pt>
                <c:pt idx="5444">
                  <c:v>0.33999633789099448</c:v>
                </c:pt>
                <c:pt idx="5445">
                  <c:v>0.33999633789099448</c:v>
                </c:pt>
                <c:pt idx="5446">
                  <c:v>0.33999633789099448</c:v>
                </c:pt>
                <c:pt idx="5447">
                  <c:v>0.35000610351599448</c:v>
                </c:pt>
                <c:pt idx="5448">
                  <c:v>0.35000610351599448</c:v>
                </c:pt>
                <c:pt idx="5449">
                  <c:v>0.35000610351599448</c:v>
                </c:pt>
                <c:pt idx="5450">
                  <c:v>0.35000610351599448</c:v>
                </c:pt>
                <c:pt idx="5451">
                  <c:v>0.35000610351599448</c:v>
                </c:pt>
                <c:pt idx="5452">
                  <c:v>0.33999633789099448</c:v>
                </c:pt>
                <c:pt idx="5453">
                  <c:v>0.33999633789099448</c:v>
                </c:pt>
                <c:pt idx="5454">
                  <c:v>0.35000610351599448</c:v>
                </c:pt>
                <c:pt idx="5455">
                  <c:v>0.35000610351599448</c:v>
                </c:pt>
                <c:pt idx="5456">
                  <c:v>0.35000610351599448</c:v>
                </c:pt>
                <c:pt idx="5457">
                  <c:v>0.35000610351599448</c:v>
                </c:pt>
                <c:pt idx="5458">
                  <c:v>0.33999633789099448</c:v>
                </c:pt>
                <c:pt idx="5459">
                  <c:v>0.33999633789099448</c:v>
                </c:pt>
                <c:pt idx="5460">
                  <c:v>0.33999633789099448</c:v>
                </c:pt>
                <c:pt idx="5461">
                  <c:v>0.33999633789099448</c:v>
                </c:pt>
                <c:pt idx="5462">
                  <c:v>0.33999633789099448</c:v>
                </c:pt>
                <c:pt idx="5463">
                  <c:v>0.33999633789099448</c:v>
                </c:pt>
                <c:pt idx="5464">
                  <c:v>0.33999633789099448</c:v>
                </c:pt>
                <c:pt idx="5465">
                  <c:v>0.33999633789099448</c:v>
                </c:pt>
                <c:pt idx="5466">
                  <c:v>0.33000183105500014</c:v>
                </c:pt>
                <c:pt idx="5467">
                  <c:v>0.33999633789099448</c:v>
                </c:pt>
                <c:pt idx="5468">
                  <c:v>0.33000183105500014</c:v>
                </c:pt>
                <c:pt idx="5469">
                  <c:v>0.33000183105500014</c:v>
                </c:pt>
                <c:pt idx="5470">
                  <c:v>0.33000183105500014</c:v>
                </c:pt>
                <c:pt idx="5471">
                  <c:v>0.33000183105500014</c:v>
                </c:pt>
                <c:pt idx="5472">
                  <c:v>0.33000183105500014</c:v>
                </c:pt>
                <c:pt idx="5473">
                  <c:v>0.33000183105500014</c:v>
                </c:pt>
                <c:pt idx="5474">
                  <c:v>0.31999206543000014</c:v>
                </c:pt>
                <c:pt idx="5475">
                  <c:v>0.31999206543000014</c:v>
                </c:pt>
                <c:pt idx="5476">
                  <c:v>0.30999755859397737</c:v>
                </c:pt>
                <c:pt idx="5477">
                  <c:v>0.30999755859397737</c:v>
                </c:pt>
                <c:pt idx="5478">
                  <c:v>0.30999755859397737</c:v>
                </c:pt>
                <c:pt idx="5479">
                  <c:v>0.30999755859397737</c:v>
                </c:pt>
                <c:pt idx="5480">
                  <c:v>0.30999755859397737</c:v>
                </c:pt>
                <c:pt idx="5481">
                  <c:v>0.30000305175798303</c:v>
                </c:pt>
                <c:pt idx="5482">
                  <c:v>0.30000305175798303</c:v>
                </c:pt>
                <c:pt idx="5483">
                  <c:v>0.30000305175798303</c:v>
                </c:pt>
                <c:pt idx="5484">
                  <c:v>0.30000305175798303</c:v>
                </c:pt>
                <c:pt idx="5485">
                  <c:v>0.28999328613298303</c:v>
                </c:pt>
                <c:pt idx="5486">
                  <c:v>0.28999328613298303</c:v>
                </c:pt>
                <c:pt idx="5487">
                  <c:v>0.27999877929698869</c:v>
                </c:pt>
                <c:pt idx="5488">
                  <c:v>0.27999877929698869</c:v>
                </c:pt>
                <c:pt idx="5489">
                  <c:v>0.27999877929698869</c:v>
                </c:pt>
                <c:pt idx="5490">
                  <c:v>0.27999877929698869</c:v>
                </c:pt>
                <c:pt idx="5491">
                  <c:v>0.27000427246099434</c:v>
                </c:pt>
                <c:pt idx="5492">
                  <c:v>0.27000427246099434</c:v>
                </c:pt>
                <c:pt idx="5493">
                  <c:v>0.27000427246099434</c:v>
                </c:pt>
                <c:pt idx="5494">
                  <c:v>0.25999450683599434</c:v>
                </c:pt>
                <c:pt idx="5495">
                  <c:v>0.25999450683599434</c:v>
                </c:pt>
                <c:pt idx="5496">
                  <c:v>0.25999450683599434</c:v>
                </c:pt>
                <c:pt idx="5497">
                  <c:v>0.25999450683599434</c:v>
                </c:pt>
                <c:pt idx="5498">
                  <c:v>0.25</c:v>
                </c:pt>
                <c:pt idx="5499">
                  <c:v>0.25</c:v>
                </c:pt>
                <c:pt idx="5500">
                  <c:v>0.25</c:v>
                </c:pt>
                <c:pt idx="5501">
                  <c:v>0.25</c:v>
                </c:pt>
                <c:pt idx="5502">
                  <c:v>0.25</c:v>
                </c:pt>
                <c:pt idx="5503">
                  <c:v>0.24000549316397723</c:v>
                </c:pt>
                <c:pt idx="5504">
                  <c:v>0.24000549316397723</c:v>
                </c:pt>
                <c:pt idx="5505">
                  <c:v>0.24000549316397723</c:v>
                </c:pt>
                <c:pt idx="5506">
                  <c:v>0.24000549316397723</c:v>
                </c:pt>
                <c:pt idx="5507">
                  <c:v>0.24000549316397723</c:v>
                </c:pt>
                <c:pt idx="5508">
                  <c:v>0.24000549316397723</c:v>
                </c:pt>
                <c:pt idx="5509">
                  <c:v>0.24000549316397723</c:v>
                </c:pt>
                <c:pt idx="5510">
                  <c:v>0.24000549316397723</c:v>
                </c:pt>
                <c:pt idx="5511">
                  <c:v>0.24000549316397723</c:v>
                </c:pt>
                <c:pt idx="5512">
                  <c:v>0.24000549316397723</c:v>
                </c:pt>
                <c:pt idx="5513">
                  <c:v>0.24000549316397723</c:v>
                </c:pt>
                <c:pt idx="5514">
                  <c:v>0.22999572753897723</c:v>
                </c:pt>
                <c:pt idx="5515">
                  <c:v>0.22999572753897723</c:v>
                </c:pt>
                <c:pt idx="5516">
                  <c:v>0.22999572753897723</c:v>
                </c:pt>
                <c:pt idx="5517">
                  <c:v>0.22999572753897723</c:v>
                </c:pt>
                <c:pt idx="5518">
                  <c:v>0.22999572753897723</c:v>
                </c:pt>
                <c:pt idx="5519">
                  <c:v>0.24000549316397723</c:v>
                </c:pt>
                <c:pt idx="5520">
                  <c:v>0.22999572753897723</c:v>
                </c:pt>
                <c:pt idx="5521">
                  <c:v>0.24000549316397723</c:v>
                </c:pt>
                <c:pt idx="5522">
                  <c:v>0.27999877929698869</c:v>
                </c:pt>
                <c:pt idx="5523">
                  <c:v>0.28999328613298303</c:v>
                </c:pt>
                <c:pt idx="5524">
                  <c:v>0.30000305175798303</c:v>
                </c:pt>
                <c:pt idx="5525">
                  <c:v>0.30999755859397737</c:v>
                </c:pt>
                <c:pt idx="5526">
                  <c:v>0.31999206543000014</c:v>
                </c:pt>
                <c:pt idx="5527">
                  <c:v>0.33000183105500014</c:v>
                </c:pt>
                <c:pt idx="5528">
                  <c:v>0.33999633789099448</c:v>
                </c:pt>
                <c:pt idx="5529">
                  <c:v>0.33999633789099448</c:v>
                </c:pt>
                <c:pt idx="5530">
                  <c:v>0.35000610351599448</c:v>
                </c:pt>
                <c:pt idx="5531">
                  <c:v>0.36000061035198883</c:v>
                </c:pt>
                <c:pt idx="5532">
                  <c:v>0.36999511718798317</c:v>
                </c:pt>
                <c:pt idx="5533">
                  <c:v>0.38000488281298317</c:v>
                </c:pt>
                <c:pt idx="5534">
                  <c:v>0.38999938964897751</c:v>
                </c:pt>
                <c:pt idx="5535">
                  <c:v>0.39999389648500028</c:v>
                </c:pt>
                <c:pt idx="5536">
                  <c:v>0.39999389648500028</c:v>
                </c:pt>
                <c:pt idx="5537">
                  <c:v>0.41999816894499986</c:v>
                </c:pt>
                <c:pt idx="5538">
                  <c:v>0.4299926757809942</c:v>
                </c:pt>
                <c:pt idx="5539">
                  <c:v>0.4299926757809942</c:v>
                </c:pt>
                <c:pt idx="5540">
                  <c:v>0.4400024414059942</c:v>
                </c:pt>
                <c:pt idx="5541">
                  <c:v>0.44999694824198855</c:v>
                </c:pt>
                <c:pt idx="5542">
                  <c:v>0.45999145507798289</c:v>
                </c:pt>
                <c:pt idx="5543">
                  <c:v>0.45999145507798289</c:v>
                </c:pt>
                <c:pt idx="5544">
                  <c:v>0.47000122070298289</c:v>
                </c:pt>
                <c:pt idx="5545">
                  <c:v>0.44999694824198855</c:v>
                </c:pt>
                <c:pt idx="5546">
                  <c:v>0.44999694824198855</c:v>
                </c:pt>
                <c:pt idx="5547">
                  <c:v>0.44999694824198855</c:v>
                </c:pt>
                <c:pt idx="5548">
                  <c:v>0.45999145507798289</c:v>
                </c:pt>
                <c:pt idx="5549">
                  <c:v>0.45999145507798289</c:v>
                </c:pt>
                <c:pt idx="5550">
                  <c:v>0.47000122070298289</c:v>
                </c:pt>
                <c:pt idx="5551">
                  <c:v>0.47000122070298289</c:v>
                </c:pt>
                <c:pt idx="5552">
                  <c:v>0.47999572753897723</c:v>
                </c:pt>
                <c:pt idx="5553">
                  <c:v>0.49000549316397723</c:v>
                </c:pt>
                <c:pt idx="5554">
                  <c:v>0.49000549316397723</c:v>
                </c:pt>
                <c:pt idx="5555">
                  <c:v>0.49000549316397723</c:v>
                </c:pt>
                <c:pt idx="5556">
                  <c:v>0.49000549316397723</c:v>
                </c:pt>
                <c:pt idx="5557">
                  <c:v>0.49000549316397723</c:v>
                </c:pt>
                <c:pt idx="5558">
                  <c:v>0.5</c:v>
                </c:pt>
                <c:pt idx="5559">
                  <c:v>0.5</c:v>
                </c:pt>
                <c:pt idx="5560">
                  <c:v>0.5</c:v>
                </c:pt>
                <c:pt idx="5561">
                  <c:v>0.5</c:v>
                </c:pt>
                <c:pt idx="5562">
                  <c:v>0.5</c:v>
                </c:pt>
                <c:pt idx="5563">
                  <c:v>0.5</c:v>
                </c:pt>
                <c:pt idx="5564">
                  <c:v>0.49000549316397723</c:v>
                </c:pt>
                <c:pt idx="5565">
                  <c:v>0.49000549316397723</c:v>
                </c:pt>
                <c:pt idx="5566">
                  <c:v>0.49000549316397723</c:v>
                </c:pt>
                <c:pt idx="5567">
                  <c:v>0.47999572753897723</c:v>
                </c:pt>
                <c:pt idx="5568">
                  <c:v>0.47999572753897723</c:v>
                </c:pt>
                <c:pt idx="5569">
                  <c:v>0.49000549316397723</c:v>
                </c:pt>
                <c:pt idx="5570">
                  <c:v>0.49000549316397723</c:v>
                </c:pt>
                <c:pt idx="5571">
                  <c:v>0.49000549316397723</c:v>
                </c:pt>
                <c:pt idx="5572">
                  <c:v>0.50999450683599434</c:v>
                </c:pt>
                <c:pt idx="5573">
                  <c:v>0.55000305175798303</c:v>
                </c:pt>
                <c:pt idx="5574">
                  <c:v>0.61000061035198883</c:v>
                </c:pt>
                <c:pt idx="5575">
                  <c:v>0.6799926757809942</c:v>
                </c:pt>
                <c:pt idx="5576">
                  <c:v>0.72999572753897723</c:v>
                </c:pt>
                <c:pt idx="5577">
                  <c:v>0.77000427246099434</c:v>
                </c:pt>
                <c:pt idx="5578">
                  <c:v>0.80000305175798303</c:v>
                </c:pt>
                <c:pt idx="5579">
                  <c:v>0.83999633789099448</c:v>
                </c:pt>
                <c:pt idx="5580">
                  <c:v>0.86999511718798317</c:v>
                </c:pt>
                <c:pt idx="5581">
                  <c:v>0.88999938964897751</c:v>
                </c:pt>
                <c:pt idx="5582">
                  <c:v>0.89999389648500028</c:v>
                </c:pt>
                <c:pt idx="5583">
                  <c:v>0.91999816894499986</c:v>
                </c:pt>
                <c:pt idx="5584">
                  <c:v>0.9299926757809942</c:v>
                </c:pt>
                <c:pt idx="5585">
                  <c:v>0.9400024414059942</c:v>
                </c:pt>
                <c:pt idx="5586">
                  <c:v>0.94999694824198855</c:v>
                </c:pt>
                <c:pt idx="5587">
                  <c:v>0.95999145507798289</c:v>
                </c:pt>
                <c:pt idx="5588">
                  <c:v>0.97000122070298289</c:v>
                </c:pt>
                <c:pt idx="5589">
                  <c:v>0.97000122070298289</c:v>
                </c:pt>
                <c:pt idx="5590">
                  <c:v>0.97999572753897723</c:v>
                </c:pt>
                <c:pt idx="5591">
                  <c:v>0.97999572753897723</c:v>
                </c:pt>
                <c:pt idx="5592">
                  <c:v>0.97000122070298289</c:v>
                </c:pt>
                <c:pt idx="5593">
                  <c:v>0.97000122070298289</c:v>
                </c:pt>
                <c:pt idx="5594">
                  <c:v>0.97000122070298289</c:v>
                </c:pt>
                <c:pt idx="5595">
                  <c:v>0.97999572753897723</c:v>
                </c:pt>
                <c:pt idx="5596">
                  <c:v>0.97000122070298289</c:v>
                </c:pt>
                <c:pt idx="5597">
                  <c:v>0.95999145507798289</c:v>
                </c:pt>
                <c:pt idx="5598">
                  <c:v>0.95999145507798289</c:v>
                </c:pt>
                <c:pt idx="5599">
                  <c:v>0.95999145507798289</c:v>
                </c:pt>
                <c:pt idx="5600">
                  <c:v>0.94999694824198855</c:v>
                </c:pt>
                <c:pt idx="5601">
                  <c:v>0.9400024414059942</c:v>
                </c:pt>
                <c:pt idx="5602">
                  <c:v>0.9299926757809942</c:v>
                </c:pt>
                <c:pt idx="5603">
                  <c:v>0.9299926757809942</c:v>
                </c:pt>
                <c:pt idx="5604">
                  <c:v>0.91999816894499986</c:v>
                </c:pt>
                <c:pt idx="5605">
                  <c:v>0.91999816894499986</c:v>
                </c:pt>
                <c:pt idx="5606">
                  <c:v>0.91999816894499986</c:v>
                </c:pt>
                <c:pt idx="5607">
                  <c:v>0.91000366211000028</c:v>
                </c:pt>
                <c:pt idx="5608">
                  <c:v>0.91000366211000028</c:v>
                </c:pt>
                <c:pt idx="5609">
                  <c:v>0.89999389648500028</c:v>
                </c:pt>
                <c:pt idx="5610">
                  <c:v>0.88999938964897751</c:v>
                </c:pt>
                <c:pt idx="5611">
                  <c:v>0.88000488281298317</c:v>
                </c:pt>
                <c:pt idx="5612">
                  <c:v>0.88000488281298317</c:v>
                </c:pt>
                <c:pt idx="5613">
                  <c:v>0.88000488281298317</c:v>
                </c:pt>
                <c:pt idx="5614">
                  <c:v>0.88000488281298317</c:v>
                </c:pt>
                <c:pt idx="5615">
                  <c:v>0.88999938964897751</c:v>
                </c:pt>
                <c:pt idx="5616">
                  <c:v>0.88000488281298317</c:v>
                </c:pt>
                <c:pt idx="5617">
                  <c:v>0.86000061035198883</c:v>
                </c:pt>
                <c:pt idx="5618">
                  <c:v>0.86999511718798317</c:v>
                </c:pt>
                <c:pt idx="5619">
                  <c:v>0.86000061035198883</c:v>
                </c:pt>
                <c:pt idx="5620">
                  <c:v>0.85000610351599448</c:v>
                </c:pt>
                <c:pt idx="5621">
                  <c:v>0.83000183105500014</c:v>
                </c:pt>
                <c:pt idx="5622">
                  <c:v>0.81999206543000014</c:v>
                </c:pt>
                <c:pt idx="5623">
                  <c:v>0.81999206543000014</c:v>
                </c:pt>
                <c:pt idx="5624">
                  <c:v>0.80999755859397737</c:v>
                </c:pt>
                <c:pt idx="5625">
                  <c:v>0.80000305175798303</c:v>
                </c:pt>
                <c:pt idx="5626">
                  <c:v>0.78999328613298303</c:v>
                </c:pt>
                <c:pt idx="5627">
                  <c:v>0.78999328613298303</c:v>
                </c:pt>
                <c:pt idx="5628">
                  <c:v>0.80000305175798303</c:v>
                </c:pt>
                <c:pt idx="5629">
                  <c:v>0.80000305175798303</c:v>
                </c:pt>
                <c:pt idx="5630">
                  <c:v>0.78999328613298303</c:v>
                </c:pt>
                <c:pt idx="5631">
                  <c:v>0.78999328613298303</c:v>
                </c:pt>
                <c:pt idx="5632">
                  <c:v>0.78999328613298303</c:v>
                </c:pt>
                <c:pt idx="5633">
                  <c:v>0.77999877929698869</c:v>
                </c:pt>
                <c:pt idx="5634">
                  <c:v>0.77000427246099434</c:v>
                </c:pt>
                <c:pt idx="5635">
                  <c:v>0.77999877929698869</c:v>
                </c:pt>
                <c:pt idx="5636">
                  <c:v>0.75999450683599434</c:v>
                </c:pt>
                <c:pt idx="5637">
                  <c:v>0.75999450683599434</c:v>
                </c:pt>
                <c:pt idx="5638">
                  <c:v>0.75999450683599434</c:v>
                </c:pt>
                <c:pt idx="5639">
                  <c:v>0.75999450683599434</c:v>
                </c:pt>
                <c:pt idx="5640">
                  <c:v>0.75</c:v>
                </c:pt>
                <c:pt idx="5641">
                  <c:v>0.75</c:v>
                </c:pt>
                <c:pt idx="5642">
                  <c:v>0.75</c:v>
                </c:pt>
                <c:pt idx="5643">
                  <c:v>0.75</c:v>
                </c:pt>
                <c:pt idx="5644">
                  <c:v>0.75</c:v>
                </c:pt>
                <c:pt idx="5645">
                  <c:v>0.75</c:v>
                </c:pt>
                <c:pt idx="5646">
                  <c:v>0.75</c:v>
                </c:pt>
                <c:pt idx="5647">
                  <c:v>0.75</c:v>
                </c:pt>
                <c:pt idx="5648">
                  <c:v>0.75999450683599434</c:v>
                </c:pt>
                <c:pt idx="5649">
                  <c:v>0.77000427246099434</c:v>
                </c:pt>
                <c:pt idx="5650">
                  <c:v>0.78999328613298303</c:v>
                </c:pt>
                <c:pt idx="5651">
                  <c:v>0.80999755859397737</c:v>
                </c:pt>
                <c:pt idx="5652">
                  <c:v>0.83000183105500014</c:v>
                </c:pt>
                <c:pt idx="5653">
                  <c:v>0.86000061035198883</c:v>
                </c:pt>
                <c:pt idx="5654">
                  <c:v>0.86999511718798317</c:v>
                </c:pt>
                <c:pt idx="5655">
                  <c:v>0.88999938964897751</c:v>
                </c:pt>
                <c:pt idx="5656">
                  <c:v>0.91000366211000028</c:v>
                </c:pt>
                <c:pt idx="5657">
                  <c:v>0.91999816894499986</c:v>
                </c:pt>
                <c:pt idx="5658">
                  <c:v>0.9400024414059942</c:v>
                </c:pt>
                <c:pt idx="5659">
                  <c:v>0.95999145507798289</c:v>
                </c:pt>
                <c:pt idx="5660">
                  <c:v>0.97999572753897723</c:v>
                </c:pt>
                <c:pt idx="5661">
                  <c:v>0.99000549316397723</c:v>
                </c:pt>
                <c:pt idx="5662">
                  <c:v>1</c:v>
                </c:pt>
                <c:pt idx="5663">
                  <c:v>1.0099945068359943</c:v>
                </c:pt>
                <c:pt idx="5664">
                  <c:v>1.0299987792969887</c:v>
                </c:pt>
                <c:pt idx="5665">
                  <c:v>1.0299987792969887</c:v>
                </c:pt>
                <c:pt idx="5666">
                  <c:v>1.050003051757983</c:v>
                </c:pt>
                <c:pt idx="5667">
                  <c:v>1.0599975585939774</c:v>
                </c:pt>
                <c:pt idx="5668">
                  <c:v>1.0800018310550001</c:v>
                </c:pt>
                <c:pt idx="5669">
                  <c:v>1.1000061035159945</c:v>
                </c:pt>
                <c:pt idx="5670">
                  <c:v>1.1100006103519888</c:v>
                </c:pt>
                <c:pt idx="5671">
                  <c:v>1.1199951171879832</c:v>
                </c:pt>
                <c:pt idx="5672">
                  <c:v>1.1300048828129832</c:v>
                </c:pt>
                <c:pt idx="5673">
                  <c:v>1.1399993896489775</c:v>
                </c:pt>
                <c:pt idx="5674">
                  <c:v>1.1499938964850003</c:v>
                </c:pt>
                <c:pt idx="5675">
                  <c:v>1.1600036621100003</c:v>
                </c:pt>
                <c:pt idx="5676">
                  <c:v>1.1699981689449999</c:v>
                </c:pt>
                <c:pt idx="5677">
                  <c:v>1.1699981689449999</c:v>
                </c:pt>
                <c:pt idx="5678">
                  <c:v>1.1799926757809942</c:v>
                </c:pt>
                <c:pt idx="5679">
                  <c:v>1.1900024414059942</c:v>
                </c:pt>
                <c:pt idx="5680">
                  <c:v>1.2099914550779829</c:v>
                </c:pt>
                <c:pt idx="5681">
                  <c:v>1.25</c:v>
                </c:pt>
                <c:pt idx="5682">
                  <c:v>1.3300018310550001</c:v>
                </c:pt>
                <c:pt idx="5683">
                  <c:v>1.4299926757809942</c:v>
                </c:pt>
                <c:pt idx="5684">
                  <c:v>1.5299987792969887</c:v>
                </c:pt>
                <c:pt idx="5685">
                  <c:v>1.6199951171879832</c:v>
                </c:pt>
                <c:pt idx="5686">
                  <c:v>1.6900024414059942</c:v>
                </c:pt>
                <c:pt idx="5687">
                  <c:v>1.75</c:v>
                </c:pt>
                <c:pt idx="5688">
                  <c:v>1.789993286132983</c:v>
                </c:pt>
                <c:pt idx="5689">
                  <c:v>1.8199920654300001</c:v>
                </c:pt>
                <c:pt idx="5690">
                  <c:v>1.8600006103519888</c:v>
                </c:pt>
                <c:pt idx="5691">
                  <c:v>1.8899993896489775</c:v>
                </c:pt>
                <c:pt idx="5692">
                  <c:v>1.9199981689449999</c:v>
                </c:pt>
                <c:pt idx="5693">
                  <c:v>1.9499969482419885</c:v>
                </c:pt>
                <c:pt idx="5694">
                  <c:v>1.9499969482419885</c:v>
                </c:pt>
                <c:pt idx="5695">
                  <c:v>1.9400024414059942</c:v>
                </c:pt>
                <c:pt idx="5696">
                  <c:v>1.9299926757809942</c:v>
                </c:pt>
                <c:pt idx="5697">
                  <c:v>1.9400024414059942</c:v>
                </c:pt>
                <c:pt idx="5698">
                  <c:v>1.9299926757809942</c:v>
                </c:pt>
                <c:pt idx="5699">
                  <c:v>1.9199981689449999</c:v>
                </c:pt>
                <c:pt idx="5700">
                  <c:v>1.9100036621100003</c:v>
                </c:pt>
                <c:pt idx="5701">
                  <c:v>1.9100036621100003</c:v>
                </c:pt>
                <c:pt idx="5702">
                  <c:v>1.8999938964850003</c:v>
                </c:pt>
                <c:pt idx="5703">
                  <c:v>1.9100036621100003</c:v>
                </c:pt>
                <c:pt idx="5704">
                  <c:v>1.8999938964850003</c:v>
                </c:pt>
                <c:pt idx="5705">
                  <c:v>1.8800048828129832</c:v>
                </c:pt>
                <c:pt idx="5706">
                  <c:v>1.8800048828129832</c:v>
                </c:pt>
                <c:pt idx="5707">
                  <c:v>1.8699951171879832</c:v>
                </c:pt>
                <c:pt idx="5708">
                  <c:v>1.8500061035159945</c:v>
                </c:pt>
                <c:pt idx="5709">
                  <c:v>1.8600006103519888</c:v>
                </c:pt>
                <c:pt idx="5710">
                  <c:v>1.8500061035159945</c:v>
                </c:pt>
                <c:pt idx="5711">
                  <c:v>1.8399963378909945</c:v>
                </c:pt>
                <c:pt idx="5712">
                  <c:v>1.8300018310550001</c:v>
                </c:pt>
                <c:pt idx="5713">
                  <c:v>1.8300018310550001</c:v>
                </c:pt>
                <c:pt idx="5714">
                  <c:v>1.8199920654300001</c:v>
                </c:pt>
                <c:pt idx="5715">
                  <c:v>1.8199920654300001</c:v>
                </c:pt>
                <c:pt idx="5716">
                  <c:v>1.800003051757983</c:v>
                </c:pt>
                <c:pt idx="5717">
                  <c:v>1.7799987792969887</c:v>
                </c:pt>
                <c:pt idx="5718">
                  <c:v>1.75</c:v>
                </c:pt>
                <c:pt idx="5719">
                  <c:v>1.7400054931639772</c:v>
                </c:pt>
                <c:pt idx="5720">
                  <c:v>1.7299957275389772</c:v>
                </c:pt>
                <c:pt idx="5721">
                  <c:v>1.7099914550779829</c:v>
                </c:pt>
                <c:pt idx="5722">
                  <c:v>1.6999969482419885</c:v>
                </c:pt>
                <c:pt idx="5723">
                  <c:v>1.6799926757809942</c:v>
                </c:pt>
                <c:pt idx="5724">
                  <c:v>1.6699981689449999</c:v>
                </c:pt>
                <c:pt idx="5725">
                  <c:v>1.6799926757809942</c:v>
                </c:pt>
                <c:pt idx="5726">
                  <c:v>1.6600036621100003</c:v>
                </c:pt>
                <c:pt idx="5727">
                  <c:v>1.6399993896489775</c:v>
                </c:pt>
                <c:pt idx="5728">
                  <c:v>1.6199951171879832</c:v>
                </c:pt>
                <c:pt idx="5729">
                  <c:v>1.6199951171879832</c:v>
                </c:pt>
                <c:pt idx="5730">
                  <c:v>1.6100006103519888</c:v>
                </c:pt>
                <c:pt idx="5731">
                  <c:v>1.6100006103519888</c:v>
                </c:pt>
                <c:pt idx="5732">
                  <c:v>1.6000061035159945</c:v>
                </c:pt>
                <c:pt idx="5733">
                  <c:v>1.5800018310550001</c:v>
                </c:pt>
                <c:pt idx="5734">
                  <c:v>1.5699920654300001</c:v>
                </c:pt>
                <c:pt idx="5735">
                  <c:v>1.5800018310550001</c:v>
                </c:pt>
                <c:pt idx="5736">
                  <c:v>1.5800018310550001</c:v>
                </c:pt>
                <c:pt idx="5737">
                  <c:v>1.5800018310550001</c:v>
                </c:pt>
                <c:pt idx="5738">
                  <c:v>1.5699920654300001</c:v>
                </c:pt>
                <c:pt idx="5739">
                  <c:v>1.5699920654300001</c:v>
                </c:pt>
                <c:pt idx="5740">
                  <c:v>1.5699920654300001</c:v>
                </c:pt>
                <c:pt idx="5741">
                  <c:v>1.550003051757983</c:v>
                </c:pt>
                <c:pt idx="5742">
                  <c:v>1.550003051757983</c:v>
                </c:pt>
                <c:pt idx="5743">
                  <c:v>1.550003051757983</c:v>
                </c:pt>
                <c:pt idx="5744">
                  <c:v>1.539993286132983</c:v>
                </c:pt>
                <c:pt idx="5745">
                  <c:v>1.5299987792969887</c:v>
                </c:pt>
                <c:pt idx="5746">
                  <c:v>1.5099945068359943</c:v>
                </c:pt>
                <c:pt idx="5747">
                  <c:v>1.4900054931639772</c:v>
                </c:pt>
                <c:pt idx="5748">
                  <c:v>1.4799957275389772</c:v>
                </c:pt>
                <c:pt idx="5749">
                  <c:v>1.4700012207029829</c:v>
                </c:pt>
                <c:pt idx="5750">
                  <c:v>1.4700012207029829</c:v>
                </c:pt>
                <c:pt idx="5751">
                  <c:v>1.4799957275389772</c:v>
                </c:pt>
                <c:pt idx="5752">
                  <c:v>1.4799957275389772</c:v>
                </c:pt>
                <c:pt idx="5753">
                  <c:v>1.4799957275389772</c:v>
                </c:pt>
                <c:pt idx="5754">
                  <c:v>1.4799957275389772</c:v>
                </c:pt>
                <c:pt idx="5755">
                  <c:v>1.4700012207029829</c:v>
                </c:pt>
                <c:pt idx="5756">
                  <c:v>1.4700012207029829</c:v>
                </c:pt>
                <c:pt idx="5757">
                  <c:v>1.4599914550779829</c:v>
                </c:pt>
                <c:pt idx="5758">
                  <c:v>1.4599914550779829</c:v>
                </c:pt>
                <c:pt idx="5759">
                  <c:v>1.4499969482419885</c:v>
                </c:pt>
                <c:pt idx="5760">
                  <c:v>1.4499969482419885</c:v>
                </c:pt>
                <c:pt idx="5761">
                  <c:v>1.4499969482419885</c:v>
                </c:pt>
                <c:pt idx="5762">
                  <c:v>1.4400024414059942</c:v>
                </c:pt>
                <c:pt idx="5763">
                  <c:v>1.4299926757809942</c:v>
                </c:pt>
                <c:pt idx="5764">
                  <c:v>1.4299926757809942</c:v>
                </c:pt>
                <c:pt idx="5765">
                  <c:v>1.4199981689449999</c:v>
                </c:pt>
                <c:pt idx="5766">
                  <c:v>1.4199981689449999</c:v>
                </c:pt>
                <c:pt idx="5767">
                  <c:v>1.4199981689449999</c:v>
                </c:pt>
                <c:pt idx="5768">
                  <c:v>1.4100036621100003</c:v>
                </c:pt>
                <c:pt idx="5769">
                  <c:v>1.4199981689449999</c:v>
                </c:pt>
                <c:pt idx="5770">
                  <c:v>1.4100036621100003</c:v>
                </c:pt>
                <c:pt idx="5771">
                  <c:v>1.4100036621100003</c:v>
                </c:pt>
                <c:pt idx="5772">
                  <c:v>1.3999938964850003</c:v>
                </c:pt>
                <c:pt idx="5773">
                  <c:v>1.3899993896489775</c:v>
                </c:pt>
                <c:pt idx="5774">
                  <c:v>1.3800048828129832</c:v>
                </c:pt>
                <c:pt idx="5775">
                  <c:v>1.3800048828129832</c:v>
                </c:pt>
                <c:pt idx="5776">
                  <c:v>1.3899993896489775</c:v>
                </c:pt>
                <c:pt idx="5777">
                  <c:v>1.3800048828129832</c:v>
                </c:pt>
                <c:pt idx="5778">
                  <c:v>1.3699951171879832</c:v>
                </c:pt>
                <c:pt idx="5779">
                  <c:v>1.3699951171879832</c:v>
                </c:pt>
                <c:pt idx="5780">
                  <c:v>1.3699951171879832</c:v>
                </c:pt>
                <c:pt idx="5781">
                  <c:v>1.3699951171879832</c:v>
                </c:pt>
                <c:pt idx="5782">
                  <c:v>1.3600006103519888</c:v>
                </c:pt>
                <c:pt idx="5783">
                  <c:v>1.3600006103519888</c:v>
                </c:pt>
                <c:pt idx="5784">
                  <c:v>1.3600006103519888</c:v>
                </c:pt>
                <c:pt idx="5785">
                  <c:v>1.3500061035159945</c:v>
                </c:pt>
                <c:pt idx="5786">
                  <c:v>1.3500061035159945</c:v>
                </c:pt>
                <c:pt idx="5787">
                  <c:v>1.3500061035159945</c:v>
                </c:pt>
                <c:pt idx="5788">
                  <c:v>1.3500061035159945</c:v>
                </c:pt>
                <c:pt idx="5789">
                  <c:v>1.3500061035159945</c:v>
                </c:pt>
                <c:pt idx="5790">
                  <c:v>1.3500061035159945</c:v>
                </c:pt>
                <c:pt idx="5791">
                  <c:v>1.3300018310550001</c:v>
                </c:pt>
                <c:pt idx="5792">
                  <c:v>1.3199920654300001</c:v>
                </c:pt>
                <c:pt idx="5793">
                  <c:v>1.3199920654300001</c:v>
                </c:pt>
                <c:pt idx="5794">
                  <c:v>1.3099975585939774</c:v>
                </c:pt>
                <c:pt idx="5795">
                  <c:v>1.3099975585939774</c:v>
                </c:pt>
                <c:pt idx="5796">
                  <c:v>1.300003051757983</c:v>
                </c:pt>
                <c:pt idx="5797">
                  <c:v>1.289993286132983</c:v>
                </c:pt>
                <c:pt idx="5798">
                  <c:v>1.289993286132983</c:v>
                </c:pt>
                <c:pt idx="5799">
                  <c:v>1.289993286132983</c:v>
                </c:pt>
                <c:pt idx="5800">
                  <c:v>1.289993286132983</c:v>
                </c:pt>
                <c:pt idx="5801">
                  <c:v>1.289993286132983</c:v>
                </c:pt>
                <c:pt idx="5802">
                  <c:v>1.2799987792969887</c:v>
                </c:pt>
                <c:pt idx="5803">
                  <c:v>1.2799987792969887</c:v>
                </c:pt>
                <c:pt idx="5804">
                  <c:v>1.2700042724609943</c:v>
                </c:pt>
                <c:pt idx="5805">
                  <c:v>1.2700042724609943</c:v>
                </c:pt>
                <c:pt idx="5806">
                  <c:v>1.2700042724609943</c:v>
                </c:pt>
                <c:pt idx="5807">
                  <c:v>1.2700042724609943</c:v>
                </c:pt>
                <c:pt idx="5808">
                  <c:v>1.2599945068359943</c:v>
                </c:pt>
                <c:pt idx="5809">
                  <c:v>1.2599945068359943</c:v>
                </c:pt>
                <c:pt idx="5810">
                  <c:v>1.25</c:v>
                </c:pt>
                <c:pt idx="5811">
                  <c:v>1.2400054931639772</c:v>
                </c:pt>
                <c:pt idx="5812">
                  <c:v>1.2400054931639772</c:v>
                </c:pt>
                <c:pt idx="5813">
                  <c:v>1.2400054931639772</c:v>
                </c:pt>
                <c:pt idx="5814">
                  <c:v>1.2400054931639772</c:v>
                </c:pt>
                <c:pt idx="5815">
                  <c:v>1.2299957275389772</c:v>
                </c:pt>
                <c:pt idx="5816">
                  <c:v>1.2299957275389772</c:v>
                </c:pt>
                <c:pt idx="5817">
                  <c:v>1.2200012207029829</c:v>
                </c:pt>
                <c:pt idx="5818">
                  <c:v>1.2200012207029829</c:v>
                </c:pt>
                <c:pt idx="5819">
                  <c:v>1.2200012207029829</c:v>
                </c:pt>
                <c:pt idx="5820">
                  <c:v>1.1999969482419885</c:v>
                </c:pt>
                <c:pt idx="5821">
                  <c:v>1.1999969482419885</c:v>
                </c:pt>
                <c:pt idx="5822">
                  <c:v>1.1900024414059942</c:v>
                </c:pt>
                <c:pt idx="5823">
                  <c:v>1.1999969482419885</c:v>
                </c:pt>
                <c:pt idx="5824">
                  <c:v>1.1999969482419885</c:v>
                </c:pt>
                <c:pt idx="5825">
                  <c:v>1.1999969482419885</c:v>
                </c:pt>
                <c:pt idx="5826">
                  <c:v>1.2099914550779829</c:v>
                </c:pt>
                <c:pt idx="5827">
                  <c:v>1.1999969482419885</c:v>
                </c:pt>
                <c:pt idx="5828">
                  <c:v>1.1900024414059942</c:v>
                </c:pt>
                <c:pt idx="5829">
                  <c:v>1.1900024414059942</c:v>
                </c:pt>
                <c:pt idx="5830">
                  <c:v>1.1799926757809942</c:v>
                </c:pt>
                <c:pt idx="5831">
                  <c:v>1.1799926757809942</c:v>
                </c:pt>
                <c:pt idx="5832">
                  <c:v>1.1799926757809942</c:v>
                </c:pt>
                <c:pt idx="5833">
                  <c:v>1.1699981689449999</c:v>
                </c:pt>
                <c:pt idx="5834">
                  <c:v>1.1699981689449999</c:v>
                </c:pt>
                <c:pt idx="5835">
                  <c:v>1.1699981689449999</c:v>
                </c:pt>
                <c:pt idx="5836">
                  <c:v>1.1699981689449999</c:v>
                </c:pt>
                <c:pt idx="5837">
                  <c:v>1.1600036621100003</c:v>
                </c:pt>
                <c:pt idx="5838">
                  <c:v>1.1600036621100003</c:v>
                </c:pt>
                <c:pt idx="5839">
                  <c:v>1.1499938964850003</c:v>
                </c:pt>
                <c:pt idx="5840">
                  <c:v>1.1499938964850003</c:v>
                </c:pt>
                <c:pt idx="5841">
                  <c:v>1.1699981689449999</c:v>
                </c:pt>
                <c:pt idx="5842">
                  <c:v>1.1699981689449999</c:v>
                </c:pt>
                <c:pt idx="5843">
                  <c:v>1.1600036621100003</c:v>
                </c:pt>
                <c:pt idx="5844">
                  <c:v>1.1600036621100003</c:v>
                </c:pt>
                <c:pt idx="5845">
                  <c:v>1.1499938964850003</c:v>
                </c:pt>
                <c:pt idx="5846">
                  <c:v>1.1499938964850003</c:v>
                </c:pt>
                <c:pt idx="5847">
                  <c:v>1.1499938964850003</c:v>
                </c:pt>
                <c:pt idx="5848">
                  <c:v>1.1499938964850003</c:v>
                </c:pt>
                <c:pt idx="5849">
                  <c:v>1.1399993896489775</c:v>
                </c:pt>
                <c:pt idx="5850">
                  <c:v>1.1399993896489775</c:v>
                </c:pt>
                <c:pt idx="5851">
                  <c:v>1.1399993896489775</c:v>
                </c:pt>
                <c:pt idx="5852">
                  <c:v>1.1399993896489775</c:v>
                </c:pt>
                <c:pt idx="5853">
                  <c:v>1.1399993896489775</c:v>
                </c:pt>
                <c:pt idx="5854">
                  <c:v>1.1399993896489775</c:v>
                </c:pt>
                <c:pt idx="5855">
                  <c:v>1.1300048828129832</c:v>
                </c:pt>
                <c:pt idx="5856">
                  <c:v>1.1300048828129832</c:v>
                </c:pt>
                <c:pt idx="5857">
                  <c:v>1.1199951171879832</c:v>
                </c:pt>
                <c:pt idx="5858">
                  <c:v>1.1100006103519888</c:v>
                </c:pt>
                <c:pt idx="5859">
                  <c:v>1.1100006103519888</c:v>
                </c:pt>
                <c:pt idx="5860">
                  <c:v>1.1100006103519888</c:v>
                </c:pt>
                <c:pt idx="5861">
                  <c:v>1.1100006103519888</c:v>
                </c:pt>
                <c:pt idx="5862">
                  <c:v>1.1100006103519888</c:v>
                </c:pt>
                <c:pt idx="5863">
                  <c:v>1.1100006103519888</c:v>
                </c:pt>
                <c:pt idx="5864">
                  <c:v>1.1000061035159945</c:v>
                </c:pt>
                <c:pt idx="5865">
                  <c:v>1.1100006103519888</c:v>
                </c:pt>
                <c:pt idx="5866">
                  <c:v>1.1000061035159945</c:v>
                </c:pt>
                <c:pt idx="5867">
                  <c:v>1.1000061035159945</c:v>
                </c:pt>
                <c:pt idx="5868">
                  <c:v>1.1100006103519888</c:v>
                </c:pt>
                <c:pt idx="5869">
                  <c:v>1.1199951171879832</c:v>
                </c:pt>
                <c:pt idx="5870">
                  <c:v>1.1399993896489775</c:v>
                </c:pt>
                <c:pt idx="5871">
                  <c:v>1.1300048828129832</c:v>
                </c:pt>
                <c:pt idx="5872">
                  <c:v>1.1300048828129832</c:v>
                </c:pt>
                <c:pt idx="5873">
                  <c:v>1.1199951171879832</c:v>
                </c:pt>
                <c:pt idx="5874">
                  <c:v>1.1000061035159945</c:v>
                </c:pt>
                <c:pt idx="5875">
                  <c:v>1.1000061035159945</c:v>
                </c:pt>
                <c:pt idx="5876">
                  <c:v>1.0899963378909945</c:v>
                </c:pt>
                <c:pt idx="5877">
                  <c:v>1.0899963378909945</c:v>
                </c:pt>
                <c:pt idx="5878">
                  <c:v>1.0899963378909945</c:v>
                </c:pt>
                <c:pt idx="5879">
                  <c:v>1.0899963378909945</c:v>
                </c:pt>
                <c:pt idx="5880">
                  <c:v>1.0800018310550001</c:v>
                </c:pt>
                <c:pt idx="5881">
                  <c:v>1.0800018310550001</c:v>
                </c:pt>
                <c:pt idx="5882">
                  <c:v>1.0699920654300001</c:v>
                </c:pt>
                <c:pt idx="5883">
                  <c:v>1.0699920654300001</c:v>
                </c:pt>
                <c:pt idx="5884">
                  <c:v>1.0699920654300001</c:v>
                </c:pt>
                <c:pt idx="5885">
                  <c:v>1.0800018310550001</c:v>
                </c:pt>
                <c:pt idx="5886">
                  <c:v>1.0800018310550001</c:v>
                </c:pt>
                <c:pt idx="5887">
                  <c:v>1.0800018310550001</c:v>
                </c:pt>
                <c:pt idx="5888">
                  <c:v>1.0699920654300001</c:v>
                </c:pt>
                <c:pt idx="5889">
                  <c:v>1.0599975585939774</c:v>
                </c:pt>
                <c:pt idx="5890">
                  <c:v>1.0599975585939774</c:v>
                </c:pt>
                <c:pt idx="5891">
                  <c:v>1.0599975585939774</c:v>
                </c:pt>
                <c:pt idx="5892">
                  <c:v>1.0599975585939774</c:v>
                </c:pt>
                <c:pt idx="5893">
                  <c:v>1.0599975585939774</c:v>
                </c:pt>
                <c:pt idx="5894">
                  <c:v>1.0599975585939774</c:v>
                </c:pt>
                <c:pt idx="5895">
                  <c:v>1.050003051757983</c:v>
                </c:pt>
                <c:pt idx="5896">
                  <c:v>1.050003051757983</c:v>
                </c:pt>
                <c:pt idx="5897">
                  <c:v>1.050003051757983</c:v>
                </c:pt>
                <c:pt idx="5898">
                  <c:v>1.050003051757983</c:v>
                </c:pt>
                <c:pt idx="5899">
                  <c:v>1.039993286132983</c:v>
                </c:pt>
                <c:pt idx="5900">
                  <c:v>1.039993286132983</c:v>
                </c:pt>
                <c:pt idx="5901">
                  <c:v>1.039993286132983</c:v>
                </c:pt>
                <c:pt idx="5902">
                  <c:v>1.0299987792969887</c:v>
                </c:pt>
                <c:pt idx="5903">
                  <c:v>1.0299987792969887</c:v>
                </c:pt>
                <c:pt idx="5904">
                  <c:v>1.0299987792969887</c:v>
                </c:pt>
                <c:pt idx="5905">
                  <c:v>1.0299987792969887</c:v>
                </c:pt>
                <c:pt idx="5906">
                  <c:v>1.039993286132983</c:v>
                </c:pt>
                <c:pt idx="5907">
                  <c:v>1.0299987792969887</c:v>
                </c:pt>
                <c:pt idx="5908">
                  <c:v>1.0299987792969887</c:v>
                </c:pt>
                <c:pt idx="5909">
                  <c:v>1.0299987792969887</c:v>
                </c:pt>
                <c:pt idx="5910">
                  <c:v>1.0299987792969887</c:v>
                </c:pt>
                <c:pt idx="5911">
                  <c:v>1.0299987792969887</c:v>
                </c:pt>
                <c:pt idx="5912">
                  <c:v>1.0299987792969887</c:v>
                </c:pt>
                <c:pt idx="5913">
                  <c:v>1.0299987792969887</c:v>
                </c:pt>
                <c:pt idx="5914">
                  <c:v>1.0299987792969887</c:v>
                </c:pt>
                <c:pt idx="5915">
                  <c:v>1.0299987792969887</c:v>
                </c:pt>
                <c:pt idx="5916">
                  <c:v>1.0200042724609943</c:v>
                </c:pt>
                <c:pt idx="5917">
                  <c:v>1.0299987792969887</c:v>
                </c:pt>
                <c:pt idx="5918">
                  <c:v>1.0299987792969887</c:v>
                </c:pt>
                <c:pt idx="5919">
                  <c:v>1.0299987792969887</c:v>
                </c:pt>
                <c:pt idx="5920">
                  <c:v>1.0299987792969887</c:v>
                </c:pt>
                <c:pt idx="5921">
                  <c:v>1.0200042724609943</c:v>
                </c:pt>
                <c:pt idx="5922">
                  <c:v>1.0200042724609943</c:v>
                </c:pt>
                <c:pt idx="5923">
                  <c:v>1.0200042724609943</c:v>
                </c:pt>
                <c:pt idx="5924">
                  <c:v>1.0099945068359943</c:v>
                </c:pt>
                <c:pt idx="5925">
                  <c:v>1.0099945068359943</c:v>
                </c:pt>
                <c:pt idx="5926">
                  <c:v>1.0099945068359943</c:v>
                </c:pt>
                <c:pt idx="5927">
                  <c:v>1.0099945068359943</c:v>
                </c:pt>
                <c:pt idx="5928">
                  <c:v>1.0200042724609943</c:v>
                </c:pt>
                <c:pt idx="5929">
                  <c:v>1.0200042724609943</c:v>
                </c:pt>
                <c:pt idx="5930">
                  <c:v>1.0099945068359943</c:v>
                </c:pt>
                <c:pt idx="5931">
                  <c:v>1.0099945068359943</c:v>
                </c:pt>
                <c:pt idx="5932">
                  <c:v>1.0099945068359943</c:v>
                </c:pt>
                <c:pt idx="5933">
                  <c:v>1.0099945068359943</c:v>
                </c:pt>
                <c:pt idx="5934">
                  <c:v>1.0099945068359943</c:v>
                </c:pt>
                <c:pt idx="5935">
                  <c:v>1.0099945068359943</c:v>
                </c:pt>
                <c:pt idx="5936">
                  <c:v>1</c:v>
                </c:pt>
                <c:pt idx="5937">
                  <c:v>1</c:v>
                </c:pt>
                <c:pt idx="5938">
                  <c:v>1</c:v>
                </c:pt>
                <c:pt idx="5939">
                  <c:v>1</c:v>
                </c:pt>
                <c:pt idx="5940">
                  <c:v>1</c:v>
                </c:pt>
                <c:pt idx="5941">
                  <c:v>0.99000549316397723</c:v>
                </c:pt>
                <c:pt idx="5942">
                  <c:v>0.99000549316397723</c:v>
                </c:pt>
                <c:pt idx="5943">
                  <c:v>1</c:v>
                </c:pt>
                <c:pt idx="5944">
                  <c:v>1</c:v>
                </c:pt>
                <c:pt idx="5945">
                  <c:v>1</c:v>
                </c:pt>
                <c:pt idx="5946">
                  <c:v>1</c:v>
                </c:pt>
                <c:pt idx="5947">
                  <c:v>1.0099945068359943</c:v>
                </c:pt>
                <c:pt idx="5948">
                  <c:v>0.99000549316397723</c:v>
                </c:pt>
                <c:pt idx="5949">
                  <c:v>1</c:v>
                </c:pt>
                <c:pt idx="5950">
                  <c:v>1</c:v>
                </c:pt>
                <c:pt idx="5951">
                  <c:v>1</c:v>
                </c:pt>
                <c:pt idx="5952">
                  <c:v>1</c:v>
                </c:pt>
                <c:pt idx="5953">
                  <c:v>0.99000549316397723</c:v>
                </c:pt>
                <c:pt idx="5954">
                  <c:v>0.99000549316397723</c:v>
                </c:pt>
                <c:pt idx="5955">
                  <c:v>0.97999572753897723</c:v>
                </c:pt>
                <c:pt idx="5956">
                  <c:v>0.97999572753897723</c:v>
                </c:pt>
                <c:pt idx="5957">
                  <c:v>0.97999572753897723</c:v>
                </c:pt>
                <c:pt idx="5958">
                  <c:v>0.97999572753897723</c:v>
                </c:pt>
                <c:pt idx="5959">
                  <c:v>0.99000549316397723</c:v>
                </c:pt>
                <c:pt idx="5960">
                  <c:v>0.97999572753897723</c:v>
                </c:pt>
                <c:pt idx="5961">
                  <c:v>0.97999572753897723</c:v>
                </c:pt>
                <c:pt idx="5962">
                  <c:v>0.97000122070298289</c:v>
                </c:pt>
                <c:pt idx="5963">
                  <c:v>0.97999572753897723</c:v>
                </c:pt>
                <c:pt idx="5964">
                  <c:v>0.97999572753897723</c:v>
                </c:pt>
                <c:pt idx="5965">
                  <c:v>0.97999572753897723</c:v>
                </c:pt>
                <c:pt idx="5966">
                  <c:v>0.97999572753897723</c:v>
                </c:pt>
                <c:pt idx="5967">
                  <c:v>0.97999572753897723</c:v>
                </c:pt>
                <c:pt idx="5968">
                  <c:v>0.97999572753897723</c:v>
                </c:pt>
                <c:pt idx="5969">
                  <c:v>0.97000122070298289</c:v>
                </c:pt>
                <c:pt idx="5970">
                  <c:v>0.97000122070298289</c:v>
                </c:pt>
                <c:pt idx="5971">
                  <c:v>0.97000122070298289</c:v>
                </c:pt>
                <c:pt idx="5972">
                  <c:v>0.97000122070298289</c:v>
                </c:pt>
                <c:pt idx="5973">
                  <c:v>0.97000122070298289</c:v>
                </c:pt>
                <c:pt idx="5974">
                  <c:v>0.97000122070298289</c:v>
                </c:pt>
                <c:pt idx="5975">
                  <c:v>0.97999572753897723</c:v>
                </c:pt>
                <c:pt idx="5976">
                  <c:v>0.97999572753897723</c:v>
                </c:pt>
                <c:pt idx="5977">
                  <c:v>0.97000122070298289</c:v>
                </c:pt>
                <c:pt idx="5978">
                  <c:v>0.97000122070298289</c:v>
                </c:pt>
                <c:pt idx="5979">
                  <c:v>0.95999145507798289</c:v>
                </c:pt>
                <c:pt idx="5980">
                  <c:v>0.95999145507798289</c:v>
                </c:pt>
                <c:pt idx="5981">
                  <c:v>0.95999145507798289</c:v>
                </c:pt>
                <c:pt idx="5982">
                  <c:v>0.94999694824198855</c:v>
                </c:pt>
                <c:pt idx="5983">
                  <c:v>0.9400024414059942</c:v>
                </c:pt>
                <c:pt idx="5984">
                  <c:v>0.9299926757809942</c:v>
                </c:pt>
                <c:pt idx="5985">
                  <c:v>0.9299926757809942</c:v>
                </c:pt>
                <c:pt idx="5986">
                  <c:v>0.9299926757809942</c:v>
                </c:pt>
                <c:pt idx="5987">
                  <c:v>0.91999816894499986</c:v>
                </c:pt>
                <c:pt idx="5988">
                  <c:v>0.91999816894499986</c:v>
                </c:pt>
                <c:pt idx="5989">
                  <c:v>0.91999816894499986</c:v>
                </c:pt>
                <c:pt idx="5990">
                  <c:v>0.91999816894499986</c:v>
                </c:pt>
                <c:pt idx="5991">
                  <c:v>0.91999816894499986</c:v>
                </c:pt>
                <c:pt idx="5992">
                  <c:v>0.9299926757809942</c:v>
                </c:pt>
                <c:pt idx="5993">
                  <c:v>0.9299926757809942</c:v>
                </c:pt>
                <c:pt idx="5994">
                  <c:v>0.91999816894499986</c:v>
                </c:pt>
                <c:pt idx="5995">
                  <c:v>0.91999816894499986</c:v>
                </c:pt>
                <c:pt idx="5996">
                  <c:v>0.91999816894499986</c:v>
                </c:pt>
                <c:pt idx="5997">
                  <c:v>0.91999816894499986</c:v>
                </c:pt>
                <c:pt idx="5998">
                  <c:v>0.9299926757809942</c:v>
                </c:pt>
                <c:pt idx="5999">
                  <c:v>0.91999816894499986</c:v>
                </c:pt>
                <c:pt idx="6000">
                  <c:v>0.91999816894499986</c:v>
                </c:pt>
                <c:pt idx="6001">
                  <c:v>0.91999816894499986</c:v>
                </c:pt>
                <c:pt idx="6002">
                  <c:v>0.91999816894499986</c:v>
                </c:pt>
                <c:pt idx="6003">
                  <c:v>0.9299926757809942</c:v>
                </c:pt>
                <c:pt idx="6004">
                  <c:v>0.9299926757809942</c:v>
                </c:pt>
                <c:pt idx="6005">
                  <c:v>0.9299926757809942</c:v>
                </c:pt>
                <c:pt idx="6006">
                  <c:v>0.9400024414059942</c:v>
                </c:pt>
                <c:pt idx="6007">
                  <c:v>0.9400024414059942</c:v>
                </c:pt>
                <c:pt idx="6008">
                  <c:v>0.9400024414059942</c:v>
                </c:pt>
                <c:pt idx="6009">
                  <c:v>0.9299926757809942</c:v>
                </c:pt>
                <c:pt idx="6010">
                  <c:v>0.9299926757809942</c:v>
                </c:pt>
                <c:pt idx="6011">
                  <c:v>0.9299926757809942</c:v>
                </c:pt>
                <c:pt idx="6012">
                  <c:v>0.9299926757809942</c:v>
                </c:pt>
                <c:pt idx="6013">
                  <c:v>0.9299926757809942</c:v>
                </c:pt>
                <c:pt idx="6014">
                  <c:v>0.9299926757809942</c:v>
                </c:pt>
                <c:pt idx="6015">
                  <c:v>0.9400024414059942</c:v>
                </c:pt>
                <c:pt idx="6016">
                  <c:v>0.9400024414059942</c:v>
                </c:pt>
                <c:pt idx="6017">
                  <c:v>0.9400024414059942</c:v>
                </c:pt>
                <c:pt idx="6018">
                  <c:v>0.94999694824198855</c:v>
                </c:pt>
                <c:pt idx="6019">
                  <c:v>0.94999694824198855</c:v>
                </c:pt>
                <c:pt idx="6020">
                  <c:v>0.9400024414059942</c:v>
                </c:pt>
                <c:pt idx="6021">
                  <c:v>0.9400024414059942</c:v>
                </c:pt>
                <c:pt idx="6022">
                  <c:v>0.9400024414059942</c:v>
                </c:pt>
                <c:pt idx="6023">
                  <c:v>0.9299926757809942</c:v>
                </c:pt>
                <c:pt idx="6024">
                  <c:v>0.9299926757809942</c:v>
                </c:pt>
                <c:pt idx="6025">
                  <c:v>0.9299926757809942</c:v>
                </c:pt>
                <c:pt idx="6026">
                  <c:v>0.91999816894499986</c:v>
                </c:pt>
                <c:pt idx="6027">
                  <c:v>0.91999816894499986</c:v>
                </c:pt>
                <c:pt idx="6028">
                  <c:v>0.91000366211000028</c:v>
                </c:pt>
                <c:pt idx="6029">
                  <c:v>0.91000366211000028</c:v>
                </c:pt>
                <c:pt idx="6030">
                  <c:v>0.91999816894499986</c:v>
                </c:pt>
                <c:pt idx="6031">
                  <c:v>0.9299926757809942</c:v>
                </c:pt>
                <c:pt idx="6032">
                  <c:v>0.9299926757809942</c:v>
                </c:pt>
                <c:pt idx="6033">
                  <c:v>0.9299926757809942</c:v>
                </c:pt>
                <c:pt idx="6034">
                  <c:v>0.9400024414059942</c:v>
                </c:pt>
                <c:pt idx="6035">
                  <c:v>0.9299926757809942</c:v>
                </c:pt>
                <c:pt idx="6036">
                  <c:v>0.9400024414059942</c:v>
                </c:pt>
                <c:pt idx="6037">
                  <c:v>0.94999694824198855</c:v>
                </c:pt>
                <c:pt idx="6038">
                  <c:v>0.9299926757809942</c:v>
                </c:pt>
                <c:pt idx="6039">
                  <c:v>0.91999816894499986</c:v>
                </c:pt>
                <c:pt idx="6040">
                  <c:v>0.9299926757809942</c:v>
                </c:pt>
                <c:pt idx="6041">
                  <c:v>0.91999816894499986</c:v>
                </c:pt>
                <c:pt idx="6042">
                  <c:v>0.91999816894499986</c:v>
                </c:pt>
                <c:pt idx="6043">
                  <c:v>0.91999816894499986</c:v>
                </c:pt>
                <c:pt idx="6044">
                  <c:v>0.91999816894499986</c:v>
                </c:pt>
                <c:pt idx="6045">
                  <c:v>0.9299926757809942</c:v>
                </c:pt>
                <c:pt idx="6046">
                  <c:v>0.9299926757809942</c:v>
                </c:pt>
                <c:pt idx="6047">
                  <c:v>0.9299926757809942</c:v>
                </c:pt>
                <c:pt idx="6048">
                  <c:v>0.9299926757809942</c:v>
                </c:pt>
                <c:pt idx="6049">
                  <c:v>0.9299926757809942</c:v>
                </c:pt>
                <c:pt idx="6050">
                  <c:v>0.9299926757809942</c:v>
                </c:pt>
                <c:pt idx="6051">
                  <c:v>0.9400024414059942</c:v>
                </c:pt>
                <c:pt idx="6052">
                  <c:v>0.94999694824198855</c:v>
                </c:pt>
                <c:pt idx="6053">
                  <c:v>0.95999145507798289</c:v>
                </c:pt>
                <c:pt idx="6054">
                  <c:v>0.97000122070298289</c:v>
                </c:pt>
                <c:pt idx="6055">
                  <c:v>0.99000549316397723</c:v>
                </c:pt>
                <c:pt idx="6056">
                  <c:v>1.0099945068359943</c:v>
                </c:pt>
                <c:pt idx="6057">
                  <c:v>1.0200042724609943</c:v>
                </c:pt>
                <c:pt idx="6058">
                  <c:v>1.0299987792969887</c:v>
                </c:pt>
                <c:pt idx="6059">
                  <c:v>1.050003051757983</c:v>
                </c:pt>
                <c:pt idx="6060">
                  <c:v>1.0599975585939774</c:v>
                </c:pt>
                <c:pt idx="6061">
                  <c:v>1.0800018310550001</c:v>
                </c:pt>
                <c:pt idx="6062">
                  <c:v>1.0899963378909945</c:v>
                </c:pt>
                <c:pt idx="6063">
                  <c:v>1.1100006103519888</c:v>
                </c:pt>
                <c:pt idx="6064">
                  <c:v>1.1199951171879832</c:v>
                </c:pt>
                <c:pt idx="6065">
                  <c:v>1.1300048828129832</c:v>
                </c:pt>
                <c:pt idx="6066">
                  <c:v>1.1399993896489775</c:v>
                </c:pt>
                <c:pt idx="6067">
                  <c:v>1.1499938964850003</c:v>
                </c:pt>
                <c:pt idx="6068">
                  <c:v>1.1600036621100003</c:v>
                </c:pt>
                <c:pt idx="6069">
                  <c:v>1.1699981689449999</c:v>
                </c:pt>
                <c:pt idx="6070">
                  <c:v>1.1799926757809942</c:v>
                </c:pt>
                <c:pt idx="6071">
                  <c:v>1.1799926757809942</c:v>
                </c:pt>
                <c:pt idx="6072">
                  <c:v>1.1900024414059942</c:v>
                </c:pt>
                <c:pt idx="6073">
                  <c:v>1.1900024414059942</c:v>
                </c:pt>
                <c:pt idx="6074">
                  <c:v>1.1900024414059942</c:v>
                </c:pt>
                <c:pt idx="6075">
                  <c:v>1.1999969482419885</c:v>
                </c:pt>
                <c:pt idx="6076">
                  <c:v>1.2099914550779829</c:v>
                </c:pt>
                <c:pt idx="6077">
                  <c:v>1.2200012207029829</c:v>
                </c:pt>
                <c:pt idx="6078">
                  <c:v>1.2400054931639772</c:v>
                </c:pt>
                <c:pt idx="6079">
                  <c:v>1.2299957275389772</c:v>
                </c:pt>
                <c:pt idx="6080">
                  <c:v>1.2299957275389772</c:v>
                </c:pt>
                <c:pt idx="6081">
                  <c:v>1.2299957275389772</c:v>
                </c:pt>
                <c:pt idx="6082">
                  <c:v>1.2400054931639772</c:v>
                </c:pt>
                <c:pt idx="6083">
                  <c:v>1.2599945068359943</c:v>
                </c:pt>
                <c:pt idx="6084">
                  <c:v>1.2599945068359943</c:v>
                </c:pt>
                <c:pt idx="6085">
                  <c:v>1.25</c:v>
                </c:pt>
                <c:pt idx="6086">
                  <c:v>1.25</c:v>
                </c:pt>
                <c:pt idx="6087">
                  <c:v>1.25</c:v>
                </c:pt>
                <c:pt idx="6088">
                  <c:v>1.25</c:v>
                </c:pt>
                <c:pt idx="6089">
                  <c:v>1.25</c:v>
                </c:pt>
                <c:pt idx="6090">
                  <c:v>1.2400054931639772</c:v>
                </c:pt>
                <c:pt idx="6091">
                  <c:v>1.2400054931639772</c:v>
                </c:pt>
                <c:pt idx="6092">
                  <c:v>1.2400054931639772</c:v>
                </c:pt>
                <c:pt idx="6093">
                  <c:v>1.2400054931639772</c:v>
                </c:pt>
                <c:pt idx="6094">
                  <c:v>1.2299957275389772</c:v>
                </c:pt>
                <c:pt idx="6095">
                  <c:v>1.2299957275389772</c:v>
                </c:pt>
                <c:pt idx="6096">
                  <c:v>1.2299957275389772</c:v>
                </c:pt>
                <c:pt idx="6097">
                  <c:v>1.2299957275389772</c:v>
                </c:pt>
                <c:pt idx="6098">
                  <c:v>1.2200012207029829</c:v>
                </c:pt>
                <c:pt idx="6099">
                  <c:v>1.2200012207029829</c:v>
                </c:pt>
                <c:pt idx="6100">
                  <c:v>1.2200012207029829</c:v>
                </c:pt>
                <c:pt idx="6101">
                  <c:v>1.2099914550779829</c:v>
                </c:pt>
                <c:pt idx="6102">
                  <c:v>1.2099914550779829</c:v>
                </c:pt>
                <c:pt idx="6103">
                  <c:v>1.2099914550779829</c:v>
                </c:pt>
                <c:pt idx="6104">
                  <c:v>1.2099914550779829</c:v>
                </c:pt>
                <c:pt idx="6105">
                  <c:v>1.2099914550779829</c:v>
                </c:pt>
                <c:pt idx="6106">
                  <c:v>1.2099914550779829</c:v>
                </c:pt>
                <c:pt idx="6107">
                  <c:v>1.2099914550779829</c:v>
                </c:pt>
                <c:pt idx="6108">
                  <c:v>1.2099914550779829</c:v>
                </c:pt>
                <c:pt idx="6109">
                  <c:v>1.2099914550779829</c:v>
                </c:pt>
                <c:pt idx="6110">
                  <c:v>1.2200012207029829</c:v>
                </c:pt>
                <c:pt idx="6111">
                  <c:v>1.2200012207029829</c:v>
                </c:pt>
                <c:pt idx="6112">
                  <c:v>1.2099914550779829</c:v>
                </c:pt>
                <c:pt idx="6113">
                  <c:v>1.2099914550779829</c:v>
                </c:pt>
                <c:pt idx="6114">
                  <c:v>1.2099914550779829</c:v>
                </c:pt>
                <c:pt idx="6115">
                  <c:v>1.2200012207029829</c:v>
                </c:pt>
                <c:pt idx="6116">
                  <c:v>1.2200012207029829</c:v>
                </c:pt>
                <c:pt idx="6117">
                  <c:v>1.2200012207029829</c:v>
                </c:pt>
                <c:pt idx="6118">
                  <c:v>1.2200012207029829</c:v>
                </c:pt>
                <c:pt idx="6119">
                  <c:v>1.2200012207029829</c:v>
                </c:pt>
                <c:pt idx="6120">
                  <c:v>1.2200012207029829</c:v>
                </c:pt>
                <c:pt idx="6121">
                  <c:v>1.2299957275389772</c:v>
                </c:pt>
                <c:pt idx="6122">
                  <c:v>1.2400054931639772</c:v>
                </c:pt>
                <c:pt idx="6123">
                  <c:v>1.25</c:v>
                </c:pt>
                <c:pt idx="6124">
                  <c:v>1.2400054931639772</c:v>
                </c:pt>
                <c:pt idx="6125">
                  <c:v>1.25</c:v>
                </c:pt>
                <c:pt idx="6126">
                  <c:v>1.25</c:v>
                </c:pt>
                <c:pt idx="6127">
                  <c:v>1.2599945068359943</c:v>
                </c:pt>
                <c:pt idx="6128">
                  <c:v>1.25</c:v>
                </c:pt>
                <c:pt idx="6129">
                  <c:v>1.25</c:v>
                </c:pt>
                <c:pt idx="6130">
                  <c:v>1.2599945068359943</c:v>
                </c:pt>
                <c:pt idx="6131">
                  <c:v>1.2599945068359943</c:v>
                </c:pt>
                <c:pt idx="6132">
                  <c:v>1.25</c:v>
                </c:pt>
                <c:pt idx="6133">
                  <c:v>1.2599945068359943</c:v>
                </c:pt>
                <c:pt idx="6134">
                  <c:v>1.2399987792969966</c:v>
                </c:pt>
                <c:pt idx="6135">
                  <c:v>1.2299957275389772</c:v>
                </c:pt>
                <c:pt idx="6136">
                  <c:v>1.2299957275389772</c:v>
                </c:pt>
                <c:pt idx="6137">
                  <c:v>1.2299957275389772</c:v>
                </c:pt>
                <c:pt idx="6138">
                  <c:v>1.2400054931639772</c:v>
                </c:pt>
                <c:pt idx="6139">
                  <c:v>1.2299957275389772</c:v>
                </c:pt>
                <c:pt idx="6140">
                  <c:v>1.2299957275389772</c:v>
                </c:pt>
                <c:pt idx="6141">
                  <c:v>1.2299957275389772</c:v>
                </c:pt>
                <c:pt idx="6142">
                  <c:v>1.2400054931639772</c:v>
                </c:pt>
                <c:pt idx="6143">
                  <c:v>1.2400054931639772</c:v>
                </c:pt>
                <c:pt idx="6144">
                  <c:v>1.2400054931639772</c:v>
                </c:pt>
                <c:pt idx="6145">
                  <c:v>1.2400054931639772</c:v>
                </c:pt>
                <c:pt idx="6146">
                  <c:v>1.2299957275389772</c:v>
                </c:pt>
                <c:pt idx="6147">
                  <c:v>1.2400054931639772</c:v>
                </c:pt>
                <c:pt idx="6148">
                  <c:v>1.2299957275389772</c:v>
                </c:pt>
                <c:pt idx="6149">
                  <c:v>1.2299957275389772</c:v>
                </c:pt>
                <c:pt idx="6150">
                  <c:v>1.2200012207029829</c:v>
                </c:pt>
                <c:pt idx="6151">
                  <c:v>1.2099914550779829</c:v>
                </c:pt>
                <c:pt idx="6152">
                  <c:v>1.2200012207029829</c:v>
                </c:pt>
                <c:pt idx="6153">
                  <c:v>1.2099914550779829</c:v>
                </c:pt>
                <c:pt idx="6154">
                  <c:v>1.2099914550779829</c:v>
                </c:pt>
                <c:pt idx="6155">
                  <c:v>1.2099914550779829</c:v>
                </c:pt>
                <c:pt idx="6156">
                  <c:v>1.2099914550779829</c:v>
                </c:pt>
                <c:pt idx="6157">
                  <c:v>1.2099914550779829</c:v>
                </c:pt>
                <c:pt idx="6158">
                  <c:v>1.2099914550779829</c:v>
                </c:pt>
                <c:pt idx="6159">
                  <c:v>1.2099914550779829</c:v>
                </c:pt>
                <c:pt idx="6160">
                  <c:v>1.2099914550779829</c:v>
                </c:pt>
                <c:pt idx="6161">
                  <c:v>1.1999969482419885</c:v>
                </c:pt>
                <c:pt idx="6162">
                  <c:v>1.1999969482419885</c:v>
                </c:pt>
                <c:pt idx="6163">
                  <c:v>1.1900024414059942</c:v>
                </c:pt>
                <c:pt idx="6164">
                  <c:v>1.1900024414059942</c:v>
                </c:pt>
                <c:pt idx="6165">
                  <c:v>1.1799926757809942</c:v>
                </c:pt>
                <c:pt idx="6166">
                  <c:v>1.1799926757809942</c:v>
                </c:pt>
                <c:pt idx="6167">
                  <c:v>1.1799926757809942</c:v>
                </c:pt>
                <c:pt idx="6168">
                  <c:v>1.1900024414059942</c:v>
                </c:pt>
                <c:pt idx="6169">
                  <c:v>1.1900024414059942</c:v>
                </c:pt>
                <c:pt idx="6170">
                  <c:v>1.1799926757809942</c:v>
                </c:pt>
                <c:pt idx="6171">
                  <c:v>1.1799926757809942</c:v>
                </c:pt>
                <c:pt idx="6172">
                  <c:v>1.1799926757809942</c:v>
                </c:pt>
                <c:pt idx="6173">
                  <c:v>1.1799926757809942</c:v>
                </c:pt>
                <c:pt idx="6174">
                  <c:v>1.1900024414059942</c:v>
                </c:pt>
                <c:pt idx="6175">
                  <c:v>1.1900024414059942</c:v>
                </c:pt>
                <c:pt idx="6176">
                  <c:v>1.1799926757809942</c:v>
                </c:pt>
                <c:pt idx="6177">
                  <c:v>1.1699981689449999</c:v>
                </c:pt>
                <c:pt idx="6178">
                  <c:v>1.1600036621100003</c:v>
                </c:pt>
                <c:pt idx="6179">
                  <c:v>1.1600036621100003</c:v>
                </c:pt>
                <c:pt idx="6180">
                  <c:v>1.1499938964850003</c:v>
                </c:pt>
                <c:pt idx="6181">
                  <c:v>1.1600036621100003</c:v>
                </c:pt>
                <c:pt idx="6182">
                  <c:v>1.1600036621100003</c:v>
                </c:pt>
                <c:pt idx="6183">
                  <c:v>1.1499938964850003</c:v>
                </c:pt>
                <c:pt idx="6184">
                  <c:v>1.1499938964850003</c:v>
                </c:pt>
                <c:pt idx="6185">
                  <c:v>1.1499938964850003</c:v>
                </c:pt>
                <c:pt idx="6186">
                  <c:v>1.1499938964850003</c:v>
                </c:pt>
                <c:pt idx="6187">
                  <c:v>1.1499938964850003</c:v>
                </c:pt>
                <c:pt idx="6188">
                  <c:v>1.1499938964850003</c:v>
                </c:pt>
                <c:pt idx="6189">
                  <c:v>1.1499938964850003</c:v>
                </c:pt>
                <c:pt idx="6190">
                  <c:v>1.1399993896489775</c:v>
                </c:pt>
                <c:pt idx="6191">
                  <c:v>1.1399993896489775</c:v>
                </c:pt>
                <c:pt idx="6192">
                  <c:v>1.1399993896489775</c:v>
                </c:pt>
                <c:pt idx="6193">
                  <c:v>1.1399993896489775</c:v>
                </c:pt>
                <c:pt idx="6194">
                  <c:v>1.1399993896489775</c:v>
                </c:pt>
                <c:pt idx="6195">
                  <c:v>1.1399993896489775</c:v>
                </c:pt>
                <c:pt idx="6196">
                  <c:v>1.1399993896489775</c:v>
                </c:pt>
                <c:pt idx="6197">
                  <c:v>1.1399993896489775</c:v>
                </c:pt>
                <c:pt idx="6198">
                  <c:v>1.1300048828129832</c:v>
                </c:pt>
                <c:pt idx="6199">
                  <c:v>1.1199951171879832</c:v>
                </c:pt>
                <c:pt idx="6200">
                  <c:v>1.1199951171879832</c:v>
                </c:pt>
                <c:pt idx="6201">
                  <c:v>1.1100006103519888</c:v>
                </c:pt>
                <c:pt idx="6202">
                  <c:v>1.1100006103519888</c:v>
                </c:pt>
                <c:pt idx="6203">
                  <c:v>1.1100006103519888</c:v>
                </c:pt>
                <c:pt idx="6204">
                  <c:v>1.1100006103519888</c:v>
                </c:pt>
                <c:pt idx="6205">
                  <c:v>1.1100006103519888</c:v>
                </c:pt>
                <c:pt idx="6206">
                  <c:v>1.1100006103519888</c:v>
                </c:pt>
                <c:pt idx="6207">
                  <c:v>1.1000061035159945</c:v>
                </c:pt>
                <c:pt idx="6208">
                  <c:v>1.0899963378909945</c:v>
                </c:pt>
                <c:pt idx="6209">
                  <c:v>1.1000061035159945</c:v>
                </c:pt>
                <c:pt idx="6210">
                  <c:v>1.0899963378909945</c:v>
                </c:pt>
                <c:pt idx="6211">
                  <c:v>1.0899963378909945</c:v>
                </c:pt>
                <c:pt idx="6212">
                  <c:v>1.0899963378909945</c:v>
                </c:pt>
                <c:pt idx="6213">
                  <c:v>1.0899963378909945</c:v>
                </c:pt>
                <c:pt idx="6214">
                  <c:v>1.0800018310550001</c:v>
                </c:pt>
                <c:pt idx="6215">
                  <c:v>0.88999938964897751</c:v>
                </c:pt>
                <c:pt idx="6216">
                  <c:v>0.89999389648500028</c:v>
                </c:pt>
                <c:pt idx="6217">
                  <c:v>0.89999389648500028</c:v>
                </c:pt>
                <c:pt idx="6218">
                  <c:v>0.89999389648500028</c:v>
                </c:pt>
                <c:pt idx="6219">
                  <c:v>0.91000366211000028</c:v>
                </c:pt>
                <c:pt idx="6220">
                  <c:v>0.91000366211000028</c:v>
                </c:pt>
                <c:pt idx="6221">
                  <c:v>0.91999816894499986</c:v>
                </c:pt>
                <c:pt idx="6222">
                  <c:v>0.91999816894499986</c:v>
                </c:pt>
                <c:pt idx="6223">
                  <c:v>0.9299926757809942</c:v>
                </c:pt>
                <c:pt idx="6224">
                  <c:v>0.94999694824198855</c:v>
                </c:pt>
                <c:pt idx="6225">
                  <c:v>0.95999145507798289</c:v>
                </c:pt>
                <c:pt idx="6226">
                  <c:v>0.97000122070298289</c:v>
                </c:pt>
                <c:pt idx="6227">
                  <c:v>0.97000122070298289</c:v>
                </c:pt>
                <c:pt idx="6228">
                  <c:v>0.97999572753897723</c:v>
                </c:pt>
                <c:pt idx="6229">
                  <c:v>0.99000549316397723</c:v>
                </c:pt>
                <c:pt idx="6230">
                  <c:v>1</c:v>
                </c:pt>
                <c:pt idx="6231">
                  <c:v>1.0099945068359943</c:v>
                </c:pt>
                <c:pt idx="6232">
                  <c:v>1.0200042724609943</c:v>
                </c:pt>
                <c:pt idx="6233">
                  <c:v>1.0299987792969887</c:v>
                </c:pt>
                <c:pt idx="6234">
                  <c:v>1.0299987792969887</c:v>
                </c:pt>
                <c:pt idx="6235">
                  <c:v>1.039993286132983</c:v>
                </c:pt>
                <c:pt idx="6236">
                  <c:v>1.050003051757983</c:v>
                </c:pt>
                <c:pt idx="6237">
                  <c:v>1.050003051757983</c:v>
                </c:pt>
                <c:pt idx="6238">
                  <c:v>1.050003051757983</c:v>
                </c:pt>
                <c:pt idx="6239">
                  <c:v>1.039993286132983</c:v>
                </c:pt>
                <c:pt idx="6240">
                  <c:v>1.039993286132983</c:v>
                </c:pt>
                <c:pt idx="6241">
                  <c:v>1.050003051757983</c:v>
                </c:pt>
                <c:pt idx="6242">
                  <c:v>1.050003051757983</c:v>
                </c:pt>
                <c:pt idx="6243">
                  <c:v>1.050003051757983</c:v>
                </c:pt>
                <c:pt idx="6244">
                  <c:v>1.0599975585939774</c:v>
                </c:pt>
                <c:pt idx="6245">
                  <c:v>1.0599975585939774</c:v>
                </c:pt>
                <c:pt idx="6246">
                  <c:v>1.0699920654300001</c:v>
                </c:pt>
                <c:pt idx="6247">
                  <c:v>1.0899963378909945</c:v>
                </c:pt>
                <c:pt idx="6248">
                  <c:v>1.0899963378909945</c:v>
                </c:pt>
                <c:pt idx="6249">
                  <c:v>1.1000061035159945</c:v>
                </c:pt>
                <c:pt idx="6250">
                  <c:v>1.1100006103519888</c:v>
                </c:pt>
                <c:pt idx="6251">
                  <c:v>1.1199951171879832</c:v>
                </c:pt>
                <c:pt idx="6252">
                  <c:v>1.1300048828129832</c:v>
                </c:pt>
                <c:pt idx="6253">
                  <c:v>1.1399993896489775</c:v>
                </c:pt>
                <c:pt idx="6254">
                  <c:v>1.1399993896489775</c:v>
                </c:pt>
                <c:pt idx="6255">
                  <c:v>1.1499938964850003</c:v>
                </c:pt>
                <c:pt idx="6256">
                  <c:v>1.1600036621100003</c:v>
                </c:pt>
                <c:pt idx="6257">
                  <c:v>1.1600036621100003</c:v>
                </c:pt>
                <c:pt idx="6258">
                  <c:v>1.1600036621100003</c:v>
                </c:pt>
                <c:pt idx="6259">
                  <c:v>1.1699981689449999</c:v>
                </c:pt>
                <c:pt idx="6260">
                  <c:v>1.1699981689449999</c:v>
                </c:pt>
                <c:pt idx="6261">
                  <c:v>1.1699981689449999</c:v>
                </c:pt>
                <c:pt idx="6262">
                  <c:v>1.1799926757809942</c:v>
                </c:pt>
                <c:pt idx="6263">
                  <c:v>1.1799926757809942</c:v>
                </c:pt>
                <c:pt idx="6264">
                  <c:v>1.1900024414059942</c:v>
                </c:pt>
                <c:pt idx="6265">
                  <c:v>1.1900024414059942</c:v>
                </c:pt>
                <c:pt idx="6266">
                  <c:v>1.1900024414059942</c:v>
                </c:pt>
                <c:pt idx="6267">
                  <c:v>1.1999969482419885</c:v>
                </c:pt>
                <c:pt idx="6268">
                  <c:v>1.1999969482419885</c:v>
                </c:pt>
                <c:pt idx="6269">
                  <c:v>1.2099914550779829</c:v>
                </c:pt>
                <c:pt idx="6270">
                  <c:v>1.1999969482419885</c:v>
                </c:pt>
                <c:pt idx="6271">
                  <c:v>1.1999969482419885</c:v>
                </c:pt>
                <c:pt idx="6272">
                  <c:v>1.1999969482419885</c:v>
                </c:pt>
                <c:pt idx="6273">
                  <c:v>1.2099914550779829</c:v>
                </c:pt>
                <c:pt idx="6274">
                  <c:v>1.2299957275389772</c:v>
                </c:pt>
                <c:pt idx="6275">
                  <c:v>1.25</c:v>
                </c:pt>
                <c:pt idx="6276">
                  <c:v>1.2700042724609943</c:v>
                </c:pt>
                <c:pt idx="6277">
                  <c:v>1.2799987792969887</c:v>
                </c:pt>
                <c:pt idx="6278">
                  <c:v>1.3099975585939774</c:v>
                </c:pt>
                <c:pt idx="6279">
                  <c:v>1.3399963378909945</c:v>
                </c:pt>
                <c:pt idx="6280">
                  <c:v>1.3600006103519888</c:v>
                </c:pt>
                <c:pt idx="6281">
                  <c:v>1.3800048828129832</c:v>
                </c:pt>
                <c:pt idx="6282">
                  <c:v>1.3999938964850003</c:v>
                </c:pt>
                <c:pt idx="6283">
                  <c:v>1.4199981689449999</c:v>
                </c:pt>
                <c:pt idx="6284">
                  <c:v>1.4299926757809942</c:v>
                </c:pt>
                <c:pt idx="6285">
                  <c:v>1.4400024414059942</c:v>
                </c:pt>
                <c:pt idx="6286">
                  <c:v>1.4499969482419885</c:v>
                </c:pt>
                <c:pt idx="6287">
                  <c:v>1.4499969482419885</c:v>
                </c:pt>
                <c:pt idx="6288">
                  <c:v>1.4499969482419885</c:v>
                </c:pt>
                <c:pt idx="6289">
                  <c:v>1.4499969482419885</c:v>
                </c:pt>
                <c:pt idx="6290">
                  <c:v>1.4499969482419885</c:v>
                </c:pt>
                <c:pt idx="6291">
                  <c:v>1.4599914550779829</c:v>
                </c:pt>
                <c:pt idx="6292">
                  <c:v>1.4700012207029829</c:v>
                </c:pt>
                <c:pt idx="6293">
                  <c:v>1.4599914550779829</c:v>
                </c:pt>
                <c:pt idx="6294">
                  <c:v>1.4599914550779829</c:v>
                </c:pt>
                <c:pt idx="6295">
                  <c:v>1.4499969482419885</c:v>
                </c:pt>
                <c:pt idx="6296">
                  <c:v>1.4400024414059942</c:v>
                </c:pt>
                <c:pt idx="6297">
                  <c:v>1.4299926757809942</c:v>
                </c:pt>
                <c:pt idx="6298">
                  <c:v>1.4299926757809942</c:v>
                </c:pt>
                <c:pt idx="6299">
                  <c:v>1.4400024414059942</c:v>
                </c:pt>
                <c:pt idx="6300">
                  <c:v>1.4299926757809942</c:v>
                </c:pt>
                <c:pt idx="6301">
                  <c:v>1.4299926757809942</c:v>
                </c:pt>
                <c:pt idx="6302">
                  <c:v>1.4299926757809942</c:v>
                </c:pt>
                <c:pt idx="6303">
                  <c:v>1.4299926757809942</c:v>
                </c:pt>
                <c:pt idx="6304">
                  <c:v>1.4299926757809942</c:v>
                </c:pt>
                <c:pt idx="6305">
                  <c:v>1.4199981689449999</c:v>
                </c:pt>
                <c:pt idx="6306">
                  <c:v>1.4100036621100003</c:v>
                </c:pt>
                <c:pt idx="6307">
                  <c:v>1.4100036621100003</c:v>
                </c:pt>
                <c:pt idx="6308">
                  <c:v>1.3999938964850003</c:v>
                </c:pt>
                <c:pt idx="6309">
                  <c:v>1.3999938964850003</c:v>
                </c:pt>
                <c:pt idx="6310">
                  <c:v>1.3899993896489775</c:v>
                </c:pt>
                <c:pt idx="6311">
                  <c:v>1.3800048828129832</c:v>
                </c:pt>
                <c:pt idx="6312">
                  <c:v>1.3800048828129832</c:v>
                </c:pt>
                <c:pt idx="6313">
                  <c:v>1.3800048828129832</c:v>
                </c:pt>
                <c:pt idx="6314">
                  <c:v>1.3800048828129832</c:v>
                </c:pt>
                <c:pt idx="6315">
                  <c:v>1.3699951171879832</c:v>
                </c:pt>
                <c:pt idx="6316">
                  <c:v>1.3800048828129832</c:v>
                </c:pt>
                <c:pt idx="6317">
                  <c:v>1.3699951171879832</c:v>
                </c:pt>
                <c:pt idx="6318">
                  <c:v>1.3500061035159945</c:v>
                </c:pt>
                <c:pt idx="6319">
                  <c:v>1.3399963378909945</c:v>
                </c:pt>
                <c:pt idx="6320">
                  <c:v>1.3399963378909945</c:v>
                </c:pt>
                <c:pt idx="6321">
                  <c:v>1.3300018310550001</c:v>
                </c:pt>
                <c:pt idx="6322">
                  <c:v>1.3300018310550001</c:v>
                </c:pt>
                <c:pt idx="6323">
                  <c:v>1.3300018310550001</c:v>
                </c:pt>
                <c:pt idx="6324">
                  <c:v>1.3199920654300001</c:v>
                </c:pt>
                <c:pt idx="6325">
                  <c:v>1.3199920654300001</c:v>
                </c:pt>
                <c:pt idx="6326">
                  <c:v>1.3199920654300001</c:v>
                </c:pt>
                <c:pt idx="6327">
                  <c:v>1.3099975585939774</c:v>
                </c:pt>
                <c:pt idx="6328">
                  <c:v>1.300003051757983</c:v>
                </c:pt>
                <c:pt idx="6329">
                  <c:v>1.300003051757983</c:v>
                </c:pt>
                <c:pt idx="6330">
                  <c:v>1.3099975585939774</c:v>
                </c:pt>
                <c:pt idx="6331">
                  <c:v>1.3199920654300001</c:v>
                </c:pt>
                <c:pt idx="6332">
                  <c:v>1.3099975585939774</c:v>
                </c:pt>
                <c:pt idx="6333">
                  <c:v>1.300003051757983</c:v>
                </c:pt>
                <c:pt idx="6334">
                  <c:v>1.300003051757983</c:v>
                </c:pt>
                <c:pt idx="6335">
                  <c:v>1.289993286132983</c:v>
                </c:pt>
                <c:pt idx="6336">
                  <c:v>1.289993286132983</c:v>
                </c:pt>
                <c:pt idx="6337">
                  <c:v>1.289993286132983</c:v>
                </c:pt>
                <c:pt idx="6338">
                  <c:v>1.289993286132983</c:v>
                </c:pt>
                <c:pt idx="6339">
                  <c:v>1.2799987792969887</c:v>
                </c:pt>
                <c:pt idx="6340">
                  <c:v>1.2799987792969887</c:v>
                </c:pt>
                <c:pt idx="6341">
                  <c:v>1.2799987792969887</c:v>
                </c:pt>
                <c:pt idx="6342">
                  <c:v>1.2700042724609943</c:v>
                </c:pt>
                <c:pt idx="6343">
                  <c:v>1.2700042724609943</c:v>
                </c:pt>
                <c:pt idx="6344">
                  <c:v>1.2700042724609943</c:v>
                </c:pt>
                <c:pt idx="6345">
                  <c:v>1.2700042724609943</c:v>
                </c:pt>
                <c:pt idx="6346">
                  <c:v>1.2700042724609943</c:v>
                </c:pt>
                <c:pt idx="6347">
                  <c:v>1.2700042724609943</c:v>
                </c:pt>
                <c:pt idx="6348">
                  <c:v>1.2700042724609943</c:v>
                </c:pt>
                <c:pt idx="6349">
                  <c:v>1.2700042724609943</c:v>
                </c:pt>
                <c:pt idx="6350">
                  <c:v>1.2700042724609943</c:v>
                </c:pt>
                <c:pt idx="6351">
                  <c:v>1.2799987792969887</c:v>
                </c:pt>
                <c:pt idx="6352">
                  <c:v>1.2700042724609943</c:v>
                </c:pt>
                <c:pt idx="6353">
                  <c:v>1.2700042724609943</c:v>
                </c:pt>
                <c:pt idx="6354">
                  <c:v>1.2599945068359943</c:v>
                </c:pt>
                <c:pt idx="6355">
                  <c:v>1.2599945068359943</c:v>
                </c:pt>
                <c:pt idx="6356">
                  <c:v>1.2599945068359943</c:v>
                </c:pt>
                <c:pt idx="6357">
                  <c:v>1.25</c:v>
                </c:pt>
                <c:pt idx="6358">
                  <c:v>1.25</c:v>
                </c:pt>
                <c:pt idx="6359">
                  <c:v>1.25</c:v>
                </c:pt>
                <c:pt idx="6360">
                  <c:v>1.25</c:v>
                </c:pt>
                <c:pt idx="6361">
                  <c:v>1.25</c:v>
                </c:pt>
                <c:pt idx="6362">
                  <c:v>1.25</c:v>
                </c:pt>
                <c:pt idx="6363">
                  <c:v>1.2599945068359943</c:v>
                </c:pt>
                <c:pt idx="6364">
                  <c:v>1.25</c:v>
                </c:pt>
                <c:pt idx="6365">
                  <c:v>1.25</c:v>
                </c:pt>
                <c:pt idx="6366">
                  <c:v>1.2400054931639772</c:v>
                </c:pt>
                <c:pt idx="6367">
                  <c:v>1.25</c:v>
                </c:pt>
                <c:pt idx="6368">
                  <c:v>1.2700042724609943</c:v>
                </c:pt>
                <c:pt idx="6369">
                  <c:v>1.3099975585939774</c:v>
                </c:pt>
                <c:pt idx="6370">
                  <c:v>1.3199920654300001</c:v>
                </c:pt>
                <c:pt idx="6371">
                  <c:v>1.3399963378909945</c:v>
                </c:pt>
                <c:pt idx="6372">
                  <c:v>1.3500061035159945</c:v>
                </c:pt>
                <c:pt idx="6373">
                  <c:v>1.3600006103519888</c:v>
                </c:pt>
                <c:pt idx="6374">
                  <c:v>1.3800048828129832</c:v>
                </c:pt>
                <c:pt idx="6375">
                  <c:v>1.4299926757809942</c:v>
                </c:pt>
                <c:pt idx="6376">
                  <c:v>1.4400024414059942</c:v>
                </c:pt>
                <c:pt idx="6377">
                  <c:v>1.4499969482419885</c:v>
                </c:pt>
                <c:pt idx="6378">
                  <c:v>1.4599914550779829</c:v>
                </c:pt>
                <c:pt idx="6379">
                  <c:v>1.4700012207029829</c:v>
                </c:pt>
                <c:pt idx="6380">
                  <c:v>1.4799957275389772</c:v>
                </c:pt>
                <c:pt idx="6381">
                  <c:v>1.4900054931639772</c:v>
                </c:pt>
                <c:pt idx="6382">
                  <c:v>1.5</c:v>
                </c:pt>
                <c:pt idx="6383">
                  <c:v>1.5099945068359943</c:v>
                </c:pt>
                <c:pt idx="6384">
                  <c:v>1.5200042724609943</c:v>
                </c:pt>
                <c:pt idx="6385">
                  <c:v>1.5299987792969887</c:v>
                </c:pt>
                <c:pt idx="6386">
                  <c:v>1.5299987792969887</c:v>
                </c:pt>
                <c:pt idx="6387">
                  <c:v>1.539993286132983</c:v>
                </c:pt>
                <c:pt idx="6388">
                  <c:v>1.550003051757983</c:v>
                </c:pt>
                <c:pt idx="6389">
                  <c:v>1.550003051757983</c:v>
                </c:pt>
                <c:pt idx="6390">
                  <c:v>1.6000061035159945</c:v>
                </c:pt>
                <c:pt idx="6391">
                  <c:v>1.6600036621100003</c:v>
                </c:pt>
                <c:pt idx="6392">
                  <c:v>1.6799926757809942</c:v>
                </c:pt>
                <c:pt idx="6393">
                  <c:v>1.6999969482419885</c:v>
                </c:pt>
                <c:pt idx="6394">
                  <c:v>1.7200012207029829</c:v>
                </c:pt>
                <c:pt idx="6395">
                  <c:v>1.7299957275389772</c:v>
                </c:pt>
                <c:pt idx="6396">
                  <c:v>1.7400054931639772</c:v>
                </c:pt>
                <c:pt idx="6397">
                  <c:v>1.7599945068359943</c:v>
                </c:pt>
                <c:pt idx="6398">
                  <c:v>1.7799987792969887</c:v>
                </c:pt>
                <c:pt idx="6399">
                  <c:v>1.7799987792969887</c:v>
                </c:pt>
                <c:pt idx="6400">
                  <c:v>1.789993286132983</c:v>
                </c:pt>
                <c:pt idx="6401">
                  <c:v>1.789993286132983</c:v>
                </c:pt>
                <c:pt idx="6402">
                  <c:v>1.800003051757983</c:v>
                </c:pt>
                <c:pt idx="6403">
                  <c:v>1.800003051757983</c:v>
                </c:pt>
                <c:pt idx="6404">
                  <c:v>1.8099975585939774</c:v>
                </c:pt>
                <c:pt idx="6405">
                  <c:v>1.8199920654300001</c:v>
                </c:pt>
                <c:pt idx="6406">
                  <c:v>1.8199920654300001</c:v>
                </c:pt>
                <c:pt idx="6407">
                  <c:v>1.8199920654300001</c:v>
                </c:pt>
                <c:pt idx="6408">
                  <c:v>1.8199920654300001</c:v>
                </c:pt>
                <c:pt idx="6409">
                  <c:v>1.8199920654300001</c:v>
                </c:pt>
                <c:pt idx="6410">
                  <c:v>1.8199920654300001</c:v>
                </c:pt>
                <c:pt idx="6411">
                  <c:v>1.8099975585939774</c:v>
                </c:pt>
                <c:pt idx="6412">
                  <c:v>1.800003051757983</c:v>
                </c:pt>
                <c:pt idx="6413">
                  <c:v>1.800003051757983</c:v>
                </c:pt>
                <c:pt idx="6414">
                  <c:v>1.789993286132983</c:v>
                </c:pt>
                <c:pt idx="6415">
                  <c:v>1.789993286132983</c:v>
                </c:pt>
                <c:pt idx="6416">
                  <c:v>1.7799987792969887</c:v>
                </c:pt>
                <c:pt idx="6417">
                  <c:v>1.7700042724609943</c:v>
                </c:pt>
                <c:pt idx="6418">
                  <c:v>1.7700042724609943</c:v>
                </c:pt>
                <c:pt idx="6419">
                  <c:v>1.7700042724609943</c:v>
                </c:pt>
                <c:pt idx="6420">
                  <c:v>1.7599945068359943</c:v>
                </c:pt>
                <c:pt idx="6421">
                  <c:v>1.75</c:v>
                </c:pt>
                <c:pt idx="6422">
                  <c:v>1.75</c:v>
                </c:pt>
                <c:pt idx="6423">
                  <c:v>1.7400054931639772</c:v>
                </c:pt>
                <c:pt idx="6424">
                  <c:v>1.7299957275389772</c:v>
                </c:pt>
                <c:pt idx="6425">
                  <c:v>1.7400054931639772</c:v>
                </c:pt>
                <c:pt idx="6426">
                  <c:v>1.7299957275389772</c:v>
                </c:pt>
                <c:pt idx="6427">
                  <c:v>1.7200012207029829</c:v>
                </c:pt>
                <c:pt idx="6428">
                  <c:v>1.7099914550779829</c:v>
                </c:pt>
                <c:pt idx="6429">
                  <c:v>1.6999969482419885</c:v>
                </c:pt>
                <c:pt idx="6430">
                  <c:v>1.6999969482419885</c:v>
                </c:pt>
                <c:pt idx="6431">
                  <c:v>1.7099914550779829</c:v>
                </c:pt>
                <c:pt idx="6432">
                  <c:v>1.7099914550779829</c:v>
                </c:pt>
                <c:pt idx="6433">
                  <c:v>1.7099914550779829</c:v>
                </c:pt>
                <c:pt idx="6434">
                  <c:v>1.7099914550779829</c:v>
                </c:pt>
                <c:pt idx="6435">
                  <c:v>1.6999969482419885</c:v>
                </c:pt>
                <c:pt idx="6436">
                  <c:v>1.6900024414059942</c:v>
                </c:pt>
                <c:pt idx="6437">
                  <c:v>1.6900024414059942</c:v>
                </c:pt>
                <c:pt idx="6438">
                  <c:v>1.6799926757809942</c:v>
                </c:pt>
                <c:pt idx="6439">
                  <c:v>1.6799926757809942</c:v>
                </c:pt>
                <c:pt idx="6440">
                  <c:v>1.6699981689449999</c:v>
                </c:pt>
                <c:pt idx="6441">
                  <c:v>1.6600036621100003</c:v>
                </c:pt>
                <c:pt idx="6442">
                  <c:v>1.6499938964850003</c:v>
                </c:pt>
                <c:pt idx="6443">
                  <c:v>1.6499938964850003</c:v>
                </c:pt>
                <c:pt idx="6444">
                  <c:v>1.6499938964850003</c:v>
                </c:pt>
                <c:pt idx="6445">
                  <c:v>1.6399993896489775</c:v>
                </c:pt>
                <c:pt idx="6446">
                  <c:v>1.6399993896489775</c:v>
                </c:pt>
                <c:pt idx="6447">
                  <c:v>1.6300048828129832</c:v>
                </c:pt>
                <c:pt idx="6448">
                  <c:v>1.6300048828129832</c:v>
                </c:pt>
                <c:pt idx="6449">
                  <c:v>1.6199951171879832</c:v>
                </c:pt>
                <c:pt idx="6450">
                  <c:v>1.6199951171879832</c:v>
                </c:pt>
                <c:pt idx="6451">
                  <c:v>1.6199951171879832</c:v>
                </c:pt>
                <c:pt idx="6452">
                  <c:v>1.6199951171879832</c:v>
                </c:pt>
                <c:pt idx="6453">
                  <c:v>1.6199951171879832</c:v>
                </c:pt>
                <c:pt idx="6454">
                  <c:v>1.6199951171879832</c:v>
                </c:pt>
                <c:pt idx="6455">
                  <c:v>1.6100006103519888</c:v>
                </c:pt>
                <c:pt idx="6456">
                  <c:v>1.6000061035159945</c:v>
                </c:pt>
                <c:pt idx="6457">
                  <c:v>1.6000061035159945</c:v>
                </c:pt>
                <c:pt idx="6458">
                  <c:v>1.5899963378909945</c:v>
                </c:pt>
                <c:pt idx="6459">
                  <c:v>1.5899963378909945</c:v>
                </c:pt>
                <c:pt idx="6460">
                  <c:v>1.5800018310550001</c:v>
                </c:pt>
                <c:pt idx="6461">
                  <c:v>1.5800018310550001</c:v>
                </c:pt>
                <c:pt idx="6462">
                  <c:v>1.5800018310550001</c:v>
                </c:pt>
                <c:pt idx="6463">
                  <c:v>1.5800018310550001</c:v>
                </c:pt>
                <c:pt idx="6464">
                  <c:v>1.5699920654300001</c:v>
                </c:pt>
                <c:pt idx="6465">
                  <c:v>1.5699920654300001</c:v>
                </c:pt>
                <c:pt idx="6466">
                  <c:v>1.5699920654300001</c:v>
                </c:pt>
                <c:pt idx="6467">
                  <c:v>1.5599975585939774</c:v>
                </c:pt>
                <c:pt idx="6468">
                  <c:v>1.5599975585939774</c:v>
                </c:pt>
                <c:pt idx="6469">
                  <c:v>1.5599975585939774</c:v>
                </c:pt>
                <c:pt idx="6470">
                  <c:v>1.550003051757983</c:v>
                </c:pt>
                <c:pt idx="6471">
                  <c:v>1.550003051757983</c:v>
                </c:pt>
                <c:pt idx="6472">
                  <c:v>1.550003051757983</c:v>
                </c:pt>
                <c:pt idx="6473">
                  <c:v>1.5599975585939774</c:v>
                </c:pt>
                <c:pt idx="6474">
                  <c:v>1.5599975585939774</c:v>
                </c:pt>
                <c:pt idx="6475">
                  <c:v>1.5699920654300001</c:v>
                </c:pt>
                <c:pt idx="6476">
                  <c:v>1.5599975585939774</c:v>
                </c:pt>
                <c:pt idx="6477">
                  <c:v>1.550003051757983</c:v>
                </c:pt>
                <c:pt idx="6478">
                  <c:v>1.539993286132983</c:v>
                </c:pt>
                <c:pt idx="6479">
                  <c:v>1.5299987792969887</c:v>
                </c:pt>
                <c:pt idx="6480">
                  <c:v>1.5299987792969887</c:v>
                </c:pt>
                <c:pt idx="6481">
                  <c:v>1.5299987792969887</c:v>
                </c:pt>
                <c:pt idx="6482">
                  <c:v>1.5200042724609943</c:v>
                </c:pt>
                <c:pt idx="6483">
                  <c:v>1.5299987792969887</c:v>
                </c:pt>
                <c:pt idx="6484">
                  <c:v>1.5099945068359943</c:v>
                </c:pt>
                <c:pt idx="6485">
                  <c:v>1.5099945068359943</c:v>
                </c:pt>
                <c:pt idx="6486">
                  <c:v>1.5099945068359943</c:v>
                </c:pt>
                <c:pt idx="6487">
                  <c:v>1.5099945068359943</c:v>
                </c:pt>
                <c:pt idx="6488">
                  <c:v>1.5099945068359943</c:v>
                </c:pt>
                <c:pt idx="6489">
                  <c:v>1.5</c:v>
                </c:pt>
                <c:pt idx="6490">
                  <c:v>1.4900054931639772</c:v>
                </c:pt>
                <c:pt idx="6491">
                  <c:v>1.4799957275389772</c:v>
                </c:pt>
                <c:pt idx="6492">
                  <c:v>1.4900054931639772</c:v>
                </c:pt>
                <c:pt idx="6493">
                  <c:v>1.4799957275389772</c:v>
                </c:pt>
                <c:pt idx="6494">
                  <c:v>1.4700012207029829</c:v>
                </c:pt>
                <c:pt idx="6495">
                  <c:v>1.4700012207029829</c:v>
                </c:pt>
                <c:pt idx="6496">
                  <c:v>1.4700012207029829</c:v>
                </c:pt>
                <c:pt idx="6497">
                  <c:v>1.4799957275389772</c:v>
                </c:pt>
                <c:pt idx="6498">
                  <c:v>1.4799957275389772</c:v>
                </c:pt>
                <c:pt idx="6499">
                  <c:v>1.4900054931639772</c:v>
                </c:pt>
                <c:pt idx="6500">
                  <c:v>1.4900054931639772</c:v>
                </c:pt>
                <c:pt idx="6501">
                  <c:v>1.4900054931639772</c:v>
                </c:pt>
                <c:pt idx="6502">
                  <c:v>1.4900054931639772</c:v>
                </c:pt>
                <c:pt idx="6503">
                  <c:v>1.5</c:v>
                </c:pt>
                <c:pt idx="6504">
                  <c:v>1.4900054931639772</c:v>
                </c:pt>
                <c:pt idx="6505">
                  <c:v>1.5</c:v>
                </c:pt>
                <c:pt idx="6506">
                  <c:v>1.5</c:v>
                </c:pt>
                <c:pt idx="6507">
                  <c:v>1.5099945068359943</c:v>
                </c:pt>
                <c:pt idx="6508">
                  <c:v>1.5099945068359943</c:v>
                </c:pt>
                <c:pt idx="6509">
                  <c:v>1.5099945068359943</c:v>
                </c:pt>
                <c:pt idx="6510">
                  <c:v>1.5</c:v>
                </c:pt>
                <c:pt idx="6511">
                  <c:v>1.4900054931639772</c:v>
                </c:pt>
                <c:pt idx="6512">
                  <c:v>1.4900054931639772</c:v>
                </c:pt>
                <c:pt idx="6513">
                  <c:v>1.5</c:v>
                </c:pt>
                <c:pt idx="6514">
                  <c:v>1.5099945068359943</c:v>
                </c:pt>
                <c:pt idx="6515">
                  <c:v>1.5200042724609943</c:v>
                </c:pt>
                <c:pt idx="6516">
                  <c:v>1.5299987792969887</c:v>
                </c:pt>
                <c:pt idx="6517">
                  <c:v>1.5299987792969887</c:v>
                </c:pt>
                <c:pt idx="6518">
                  <c:v>1.5200042724609943</c:v>
                </c:pt>
                <c:pt idx="6519">
                  <c:v>1.5299987792969887</c:v>
                </c:pt>
                <c:pt idx="6520">
                  <c:v>1.550003051757983</c:v>
                </c:pt>
                <c:pt idx="6521">
                  <c:v>1.5599975585939774</c:v>
                </c:pt>
                <c:pt idx="6522">
                  <c:v>1.5699920654300001</c:v>
                </c:pt>
                <c:pt idx="6523">
                  <c:v>1.5800018310550001</c:v>
                </c:pt>
                <c:pt idx="6524">
                  <c:v>1.6000061035159945</c:v>
                </c:pt>
                <c:pt idx="6525">
                  <c:v>1.5899963378909945</c:v>
                </c:pt>
                <c:pt idx="6526">
                  <c:v>1.5899963378909945</c:v>
                </c:pt>
                <c:pt idx="6527">
                  <c:v>1.5899963378909945</c:v>
                </c:pt>
                <c:pt idx="6528">
                  <c:v>1.6000061035159945</c:v>
                </c:pt>
                <c:pt idx="6529">
                  <c:v>1.5899963378909945</c:v>
                </c:pt>
                <c:pt idx="6530">
                  <c:v>1.5800018310550001</c:v>
                </c:pt>
                <c:pt idx="6531">
                  <c:v>1.5800018310550001</c:v>
                </c:pt>
                <c:pt idx="6532">
                  <c:v>1.5800018310550001</c:v>
                </c:pt>
                <c:pt idx="6533">
                  <c:v>1.5800018310550001</c:v>
                </c:pt>
                <c:pt idx="6534">
                  <c:v>1.5800018310550001</c:v>
                </c:pt>
                <c:pt idx="6535">
                  <c:v>1.5800018310550001</c:v>
                </c:pt>
                <c:pt idx="6536">
                  <c:v>1.5899963378909945</c:v>
                </c:pt>
                <c:pt idx="6537">
                  <c:v>1.6000061035159945</c:v>
                </c:pt>
                <c:pt idx="6538">
                  <c:v>1.6100006103519888</c:v>
                </c:pt>
                <c:pt idx="6539">
                  <c:v>1.6199951171879832</c:v>
                </c:pt>
                <c:pt idx="6540">
                  <c:v>1.6199951171879832</c:v>
                </c:pt>
                <c:pt idx="6541">
                  <c:v>1.6199951171879832</c:v>
                </c:pt>
                <c:pt idx="6542">
                  <c:v>1.6100006103519888</c:v>
                </c:pt>
                <c:pt idx="6543">
                  <c:v>1.6000061035159945</c:v>
                </c:pt>
                <c:pt idx="6544">
                  <c:v>1.6000061035159945</c:v>
                </c:pt>
                <c:pt idx="6545">
                  <c:v>1.5899963378909945</c:v>
                </c:pt>
                <c:pt idx="6546">
                  <c:v>1.5899963378909945</c:v>
                </c:pt>
                <c:pt idx="6547">
                  <c:v>1.6000061035159945</c:v>
                </c:pt>
                <c:pt idx="6548">
                  <c:v>1.6100006103519888</c:v>
                </c:pt>
                <c:pt idx="6549">
                  <c:v>1.6000061035159945</c:v>
                </c:pt>
                <c:pt idx="6550">
                  <c:v>1.5899963378909945</c:v>
                </c:pt>
                <c:pt idx="6551">
                  <c:v>1.5899963378909945</c:v>
                </c:pt>
                <c:pt idx="6552">
                  <c:v>1.5899963378909945</c:v>
                </c:pt>
                <c:pt idx="6553">
                  <c:v>1.5899963378909945</c:v>
                </c:pt>
                <c:pt idx="6554">
                  <c:v>1.6100006103519888</c:v>
                </c:pt>
                <c:pt idx="6555">
                  <c:v>1.6000061035159945</c:v>
                </c:pt>
                <c:pt idx="6556">
                  <c:v>1.5899963378909945</c:v>
                </c:pt>
                <c:pt idx="6557">
                  <c:v>1.6000061035159945</c:v>
                </c:pt>
                <c:pt idx="6558">
                  <c:v>1.5800018310550001</c:v>
                </c:pt>
                <c:pt idx="6559">
                  <c:v>1.5800018310550001</c:v>
                </c:pt>
                <c:pt idx="6560">
                  <c:v>1.5800018310550001</c:v>
                </c:pt>
                <c:pt idx="6561">
                  <c:v>1.5800018310550001</c:v>
                </c:pt>
                <c:pt idx="6562">
                  <c:v>1.5800018310550001</c:v>
                </c:pt>
                <c:pt idx="6563">
                  <c:v>1.5699920654300001</c:v>
                </c:pt>
                <c:pt idx="6564">
                  <c:v>1.5699920654300001</c:v>
                </c:pt>
                <c:pt idx="6565">
                  <c:v>1.5699920654300001</c:v>
                </c:pt>
                <c:pt idx="6566">
                  <c:v>1.5699920654300001</c:v>
                </c:pt>
                <c:pt idx="6567">
                  <c:v>1.5800018310550001</c:v>
                </c:pt>
                <c:pt idx="6568">
                  <c:v>1.5800018310550001</c:v>
                </c:pt>
                <c:pt idx="6569">
                  <c:v>1.5599975585939774</c:v>
                </c:pt>
                <c:pt idx="6570">
                  <c:v>1.5699920654300001</c:v>
                </c:pt>
                <c:pt idx="6571">
                  <c:v>1.5699920654300001</c:v>
                </c:pt>
                <c:pt idx="6572">
                  <c:v>1.5800018310550001</c:v>
                </c:pt>
                <c:pt idx="6573">
                  <c:v>1.5899963378909945</c:v>
                </c:pt>
                <c:pt idx="6574">
                  <c:v>1.6000061035159945</c:v>
                </c:pt>
                <c:pt idx="6575">
                  <c:v>1.5899963378909945</c:v>
                </c:pt>
                <c:pt idx="6576">
                  <c:v>1.5899963378909945</c:v>
                </c:pt>
                <c:pt idx="6577">
                  <c:v>1.5800018310550001</c:v>
                </c:pt>
                <c:pt idx="6578">
                  <c:v>1.5599975585939774</c:v>
                </c:pt>
                <c:pt idx="6579">
                  <c:v>1.5599975585939774</c:v>
                </c:pt>
                <c:pt idx="6580">
                  <c:v>1.5599975585939774</c:v>
                </c:pt>
                <c:pt idx="6581">
                  <c:v>1.5599975585939774</c:v>
                </c:pt>
                <c:pt idx="6582">
                  <c:v>1.5599975585939774</c:v>
                </c:pt>
                <c:pt idx="6583">
                  <c:v>1.5599975585939774</c:v>
                </c:pt>
                <c:pt idx="6584">
                  <c:v>1.5699920654300001</c:v>
                </c:pt>
                <c:pt idx="6585">
                  <c:v>1.550003051757983</c:v>
                </c:pt>
                <c:pt idx="6586">
                  <c:v>1.550003051757983</c:v>
                </c:pt>
                <c:pt idx="6587">
                  <c:v>1.539993286132983</c:v>
                </c:pt>
                <c:pt idx="6588">
                  <c:v>1.539993286132983</c:v>
                </c:pt>
                <c:pt idx="6589">
                  <c:v>1.539993286132983</c:v>
                </c:pt>
                <c:pt idx="6590">
                  <c:v>1.539993286132983</c:v>
                </c:pt>
                <c:pt idx="6591">
                  <c:v>1.5299987792969887</c:v>
                </c:pt>
                <c:pt idx="6592">
                  <c:v>1.5299987792969887</c:v>
                </c:pt>
                <c:pt idx="6593">
                  <c:v>1.539993286132983</c:v>
                </c:pt>
                <c:pt idx="6594">
                  <c:v>1.539993286132983</c:v>
                </c:pt>
                <c:pt idx="6595">
                  <c:v>1.539993286132983</c:v>
                </c:pt>
                <c:pt idx="6596">
                  <c:v>1.539993286132983</c:v>
                </c:pt>
                <c:pt idx="6597">
                  <c:v>1.5299987792969887</c:v>
                </c:pt>
                <c:pt idx="6598">
                  <c:v>1.539993286132983</c:v>
                </c:pt>
                <c:pt idx="6599">
                  <c:v>1.539993286132983</c:v>
                </c:pt>
                <c:pt idx="6600">
                  <c:v>1.5299987792969887</c:v>
                </c:pt>
                <c:pt idx="6601">
                  <c:v>1.5299987792969887</c:v>
                </c:pt>
                <c:pt idx="6602">
                  <c:v>1.5200042724609943</c:v>
                </c:pt>
                <c:pt idx="6603">
                  <c:v>1.5200042724609943</c:v>
                </c:pt>
                <c:pt idx="6604">
                  <c:v>1.5099945068359943</c:v>
                </c:pt>
                <c:pt idx="6605">
                  <c:v>1.5099945068359943</c:v>
                </c:pt>
                <c:pt idx="6606">
                  <c:v>1.5200042724609943</c:v>
                </c:pt>
                <c:pt idx="6607">
                  <c:v>1.5200042724609943</c:v>
                </c:pt>
                <c:pt idx="6608">
                  <c:v>1.5200042724609943</c:v>
                </c:pt>
                <c:pt idx="6609">
                  <c:v>1.5099945068359943</c:v>
                </c:pt>
                <c:pt idx="6610">
                  <c:v>1.5099945068359943</c:v>
                </c:pt>
                <c:pt idx="6611">
                  <c:v>1.5099945068359943</c:v>
                </c:pt>
                <c:pt idx="6612">
                  <c:v>1.5099945068359943</c:v>
                </c:pt>
                <c:pt idx="6613">
                  <c:v>1.5</c:v>
                </c:pt>
                <c:pt idx="6614">
                  <c:v>1.5</c:v>
                </c:pt>
                <c:pt idx="6615">
                  <c:v>1.5</c:v>
                </c:pt>
                <c:pt idx="6616">
                  <c:v>1.5</c:v>
                </c:pt>
                <c:pt idx="6617">
                  <c:v>1.5099945068359943</c:v>
                </c:pt>
                <c:pt idx="6618">
                  <c:v>1.5099945068359943</c:v>
                </c:pt>
                <c:pt idx="6619">
                  <c:v>1.5099945068359943</c:v>
                </c:pt>
                <c:pt idx="6620">
                  <c:v>1.5099945068359943</c:v>
                </c:pt>
                <c:pt idx="6621">
                  <c:v>1.5099945068359943</c:v>
                </c:pt>
                <c:pt idx="6622">
                  <c:v>1.5</c:v>
                </c:pt>
                <c:pt idx="6623">
                  <c:v>1.5</c:v>
                </c:pt>
                <c:pt idx="6624">
                  <c:v>1.5</c:v>
                </c:pt>
                <c:pt idx="6625">
                  <c:v>1.5</c:v>
                </c:pt>
                <c:pt idx="6626">
                  <c:v>1.5</c:v>
                </c:pt>
                <c:pt idx="6627">
                  <c:v>1.4900054931639772</c:v>
                </c:pt>
                <c:pt idx="6628">
                  <c:v>1.4799957275389772</c:v>
                </c:pt>
                <c:pt idx="6629">
                  <c:v>1.4900054931639772</c:v>
                </c:pt>
                <c:pt idx="6630">
                  <c:v>1.4799957275389772</c:v>
                </c:pt>
                <c:pt idx="6631">
                  <c:v>1.4900054931639772</c:v>
                </c:pt>
                <c:pt idx="6632">
                  <c:v>1.4799957275389772</c:v>
                </c:pt>
                <c:pt idx="6633">
                  <c:v>1.4700012207029829</c:v>
                </c:pt>
                <c:pt idx="6634">
                  <c:v>1.4700012207029829</c:v>
                </c:pt>
                <c:pt idx="6635">
                  <c:v>1.4700012207029829</c:v>
                </c:pt>
                <c:pt idx="6636">
                  <c:v>1.4700012207029829</c:v>
                </c:pt>
                <c:pt idx="6637">
                  <c:v>1.4700012207029829</c:v>
                </c:pt>
                <c:pt idx="6638">
                  <c:v>1.4799957275389772</c:v>
                </c:pt>
                <c:pt idx="6639">
                  <c:v>1.4799957275389772</c:v>
                </c:pt>
                <c:pt idx="6640">
                  <c:v>1.4799957275389772</c:v>
                </c:pt>
                <c:pt idx="6641">
                  <c:v>1.4900054931639772</c:v>
                </c:pt>
                <c:pt idx="6642">
                  <c:v>1.4900054931639772</c:v>
                </c:pt>
                <c:pt idx="6643">
                  <c:v>1.4799957275389772</c:v>
                </c:pt>
                <c:pt idx="6644">
                  <c:v>1.4599914550779829</c:v>
                </c:pt>
                <c:pt idx="6645">
                  <c:v>1.4599914550779829</c:v>
                </c:pt>
                <c:pt idx="6646">
                  <c:v>1.4499969482419885</c:v>
                </c:pt>
                <c:pt idx="6647">
                  <c:v>1.4400024414059942</c:v>
                </c:pt>
                <c:pt idx="6648">
                  <c:v>1.4400024414059942</c:v>
                </c:pt>
                <c:pt idx="6649">
                  <c:v>1.4400024414059942</c:v>
                </c:pt>
                <c:pt idx="6650">
                  <c:v>1.4400024414059942</c:v>
                </c:pt>
                <c:pt idx="6651">
                  <c:v>1.4400024414059942</c:v>
                </c:pt>
                <c:pt idx="6652">
                  <c:v>1.4400024414059942</c:v>
                </c:pt>
                <c:pt idx="6653">
                  <c:v>1.4499969482419885</c:v>
                </c:pt>
                <c:pt idx="6654">
                  <c:v>1.4499969482419885</c:v>
                </c:pt>
                <c:pt idx="6655">
                  <c:v>1.4499969482419885</c:v>
                </c:pt>
                <c:pt idx="6656">
                  <c:v>1.4499969482419885</c:v>
                </c:pt>
                <c:pt idx="6657">
                  <c:v>1.4499969482419885</c:v>
                </c:pt>
                <c:pt idx="6658">
                  <c:v>1.4400024414059942</c:v>
                </c:pt>
                <c:pt idx="6659">
                  <c:v>1.4400024414059942</c:v>
                </c:pt>
                <c:pt idx="6660">
                  <c:v>1.4499969482419885</c:v>
                </c:pt>
                <c:pt idx="6661">
                  <c:v>1.4499969482419885</c:v>
                </c:pt>
                <c:pt idx="6662">
                  <c:v>1.4499969482419885</c:v>
                </c:pt>
                <c:pt idx="6663">
                  <c:v>1.4499969482419885</c:v>
                </c:pt>
                <c:pt idx="6664">
                  <c:v>1.4499969482419885</c:v>
                </c:pt>
                <c:pt idx="6665">
                  <c:v>1.4400024414059942</c:v>
                </c:pt>
                <c:pt idx="6666">
                  <c:v>1.4400024414059942</c:v>
                </c:pt>
                <c:pt idx="6667">
                  <c:v>1.4299926757809942</c:v>
                </c:pt>
                <c:pt idx="6668">
                  <c:v>1.4299926757809942</c:v>
                </c:pt>
                <c:pt idx="6669">
                  <c:v>1.4299926757809942</c:v>
                </c:pt>
                <c:pt idx="6670">
                  <c:v>1.4299926757809942</c:v>
                </c:pt>
                <c:pt idx="6671">
                  <c:v>1.4299926757809942</c:v>
                </c:pt>
                <c:pt idx="6672">
                  <c:v>1.4400024414059942</c:v>
                </c:pt>
                <c:pt idx="6673">
                  <c:v>1.4299926757809942</c:v>
                </c:pt>
                <c:pt idx="6674">
                  <c:v>1.4299926757809942</c:v>
                </c:pt>
                <c:pt idx="6675">
                  <c:v>1.4199981689449999</c:v>
                </c:pt>
                <c:pt idx="6676">
                  <c:v>1.4199981689449999</c:v>
                </c:pt>
                <c:pt idx="6677">
                  <c:v>1.4199981689449999</c:v>
                </c:pt>
                <c:pt idx="6678">
                  <c:v>1.4199981689449999</c:v>
                </c:pt>
                <c:pt idx="6679">
                  <c:v>1.4199981689449999</c:v>
                </c:pt>
                <c:pt idx="6680">
                  <c:v>1.4100036621100003</c:v>
                </c:pt>
                <c:pt idx="6681">
                  <c:v>1.4100036621100003</c:v>
                </c:pt>
                <c:pt idx="6682">
                  <c:v>1.4100036621100003</c:v>
                </c:pt>
                <c:pt idx="6683">
                  <c:v>1.4100036621100003</c:v>
                </c:pt>
                <c:pt idx="6684">
                  <c:v>1.4100036621100003</c:v>
                </c:pt>
                <c:pt idx="6685">
                  <c:v>1.3999938964850003</c:v>
                </c:pt>
                <c:pt idx="6686">
                  <c:v>1.3899993896489775</c:v>
                </c:pt>
                <c:pt idx="6687">
                  <c:v>1.3999938964850003</c:v>
                </c:pt>
                <c:pt idx="6688">
                  <c:v>1.3999938964850003</c:v>
                </c:pt>
                <c:pt idx="6689">
                  <c:v>1.3999938964850003</c:v>
                </c:pt>
                <c:pt idx="6690">
                  <c:v>1.3999938964850003</c:v>
                </c:pt>
                <c:pt idx="6691">
                  <c:v>1.3999938964850003</c:v>
                </c:pt>
                <c:pt idx="6692">
                  <c:v>1.3899993896489775</c:v>
                </c:pt>
                <c:pt idx="6693">
                  <c:v>1.3899993896489775</c:v>
                </c:pt>
                <c:pt idx="6694">
                  <c:v>1.3899993896489775</c:v>
                </c:pt>
                <c:pt idx="6695">
                  <c:v>1.3899993896489775</c:v>
                </c:pt>
                <c:pt idx="6696">
                  <c:v>1.3899993896489775</c:v>
                </c:pt>
                <c:pt idx="6697">
                  <c:v>1.3899993896489775</c:v>
                </c:pt>
                <c:pt idx="6698">
                  <c:v>1.3899993896489775</c:v>
                </c:pt>
                <c:pt idx="6699">
                  <c:v>1.3899993896489775</c:v>
                </c:pt>
                <c:pt idx="6700">
                  <c:v>1.3899993896489775</c:v>
                </c:pt>
                <c:pt idx="6701">
                  <c:v>1.3899993896489775</c:v>
                </c:pt>
                <c:pt idx="6702">
                  <c:v>1.3800048828129832</c:v>
                </c:pt>
                <c:pt idx="6703">
                  <c:v>1.3800048828129832</c:v>
                </c:pt>
                <c:pt idx="6704">
                  <c:v>1.3699951171879832</c:v>
                </c:pt>
                <c:pt idx="6705">
                  <c:v>1.3699951171879832</c:v>
                </c:pt>
                <c:pt idx="6706">
                  <c:v>1.3800048828129832</c:v>
                </c:pt>
                <c:pt idx="6707">
                  <c:v>1.3699951171879832</c:v>
                </c:pt>
                <c:pt idx="6708">
                  <c:v>1.3800048828129832</c:v>
                </c:pt>
                <c:pt idx="6709">
                  <c:v>1.3699951171879832</c:v>
                </c:pt>
                <c:pt idx="6710">
                  <c:v>1.3800048828129832</c:v>
                </c:pt>
                <c:pt idx="6711">
                  <c:v>1.3699951171879832</c:v>
                </c:pt>
                <c:pt idx="6712">
                  <c:v>1.3699951171879832</c:v>
                </c:pt>
                <c:pt idx="6713">
                  <c:v>1.3600006103519888</c:v>
                </c:pt>
                <c:pt idx="6714">
                  <c:v>1.3600006103519888</c:v>
                </c:pt>
                <c:pt idx="6715">
                  <c:v>1.3500061035159945</c:v>
                </c:pt>
                <c:pt idx="6716">
                  <c:v>1.3600006103519888</c:v>
                </c:pt>
                <c:pt idx="6717">
                  <c:v>1.3600006103519888</c:v>
                </c:pt>
                <c:pt idx="6718">
                  <c:v>1.3600006103519888</c:v>
                </c:pt>
                <c:pt idx="6719">
                  <c:v>1.3600006103519888</c:v>
                </c:pt>
                <c:pt idx="6720">
                  <c:v>1.3600006103519888</c:v>
                </c:pt>
                <c:pt idx="6721">
                  <c:v>1.3600006103519888</c:v>
                </c:pt>
                <c:pt idx="6722">
                  <c:v>1.3600006103519888</c:v>
                </c:pt>
                <c:pt idx="6723">
                  <c:v>1.3600006103519888</c:v>
                </c:pt>
                <c:pt idx="6724">
                  <c:v>1.3500061035159945</c:v>
                </c:pt>
                <c:pt idx="6725">
                  <c:v>1.3500061035159945</c:v>
                </c:pt>
                <c:pt idx="6726">
                  <c:v>1.3600006103519888</c:v>
                </c:pt>
                <c:pt idx="6727">
                  <c:v>1.3600006103519888</c:v>
                </c:pt>
                <c:pt idx="6728">
                  <c:v>1.3600006103519888</c:v>
                </c:pt>
                <c:pt idx="6729">
                  <c:v>1.3500061035159945</c:v>
                </c:pt>
                <c:pt idx="6730">
                  <c:v>1.3500061035159945</c:v>
                </c:pt>
                <c:pt idx="6731">
                  <c:v>1.3500061035159945</c:v>
                </c:pt>
                <c:pt idx="6732">
                  <c:v>1.3500061035159945</c:v>
                </c:pt>
                <c:pt idx="6733">
                  <c:v>1.3500061035159945</c:v>
                </c:pt>
                <c:pt idx="6734">
                  <c:v>1.3500061035159945</c:v>
                </c:pt>
                <c:pt idx="6735">
                  <c:v>1.3500061035159945</c:v>
                </c:pt>
                <c:pt idx="6736">
                  <c:v>1.3500061035159945</c:v>
                </c:pt>
                <c:pt idx="6737">
                  <c:v>1.3500061035159945</c:v>
                </c:pt>
                <c:pt idx="6738">
                  <c:v>1.3500061035159945</c:v>
                </c:pt>
                <c:pt idx="6739">
                  <c:v>1.3500061035159945</c:v>
                </c:pt>
                <c:pt idx="6740">
                  <c:v>1.3500061035159945</c:v>
                </c:pt>
                <c:pt idx="6741">
                  <c:v>1.3500061035159945</c:v>
                </c:pt>
                <c:pt idx="6742">
                  <c:v>1.3399963378909945</c:v>
                </c:pt>
                <c:pt idx="6743">
                  <c:v>1.3500061035159945</c:v>
                </c:pt>
                <c:pt idx="6744">
                  <c:v>1.3500061035159945</c:v>
                </c:pt>
                <c:pt idx="6745">
                  <c:v>1.3500061035159945</c:v>
                </c:pt>
                <c:pt idx="6746">
                  <c:v>1.3500061035159945</c:v>
                </c:pt>
                <c:pt idx="6747">
                  <c:v>1.3500061035159945</c:v>
                </c:pt>
                <c:pt idx="6748">
                  <c:v>1.3500061035159945</c:v>
                </c:pt>
                <c:pt idx="6749">
                  <c:v>1.3500061035159945</c:v>
                </c:pt>
                <c:pt idx="6750">
                  <c:v>1.3500061035159945</c:v>
                </c:pt>
                <c:pt idx="6751">
                  <c:v>1.3500061035159945</c:v>
                </c:pt>
                <c:pt idx="6752">
                  <c:v>1.3399963378909945</c:v>
                </c:pt>
                <c:pt idx="6753">
                  <c:v>1.3399963378909945</c:v>
                </c:pt>
                <c:pt idx="6754">
                  <c:v>1.3399963378909945</c:v>
                </c:pt>
                <c:pt idx="6755">
                  <c:v>1.3399963378909945</c:v>
                </c:pt>
                <c:pt idx="6756">
                  <c:v>1.3500061035159945</c:v>
                </c:pt>
                <c:pt idx="6757">
                  <c:v>1.3500061035159945</c:v>
                </c:pt>
                <c:pt idx="6758">
                  <c:v>1.3399963378909945</c:v>
                </c:pt>
                <c:pt idx="6759">
                  <c:v>1.3500061035159945</c:v>
                </c:pt>
                <c:pt idx="6760">
                  <c:v>1.3399963378909945</c:v>
                </c:pt>
                <c:pt idx="6761">
                  <c:v>1.3399963378909945</c:v>
                </c:pt>
                <c:pt idx="6762">
                  <c:v>1.3300018310550001</c:v>
                </c:pt>
                <c:pt idx="6763">
                  <c:v>1.3500061035159945</c:v>
                </c:pt>
                <c:pt idx="6764">
                  <c:v>1.3500061035159945</c:v>
                </c:pt>
                <c:pt idx="6765">
                  <c:v>1.3600006103519888</c:v>
                </c:pt>
                <c:pt idx="6766">
                  <c:v>1.3500061035159945</c:v>
                </c:pt>
                <c:pt idx="6767">
                  <c:v>1.3500061035159945</c:v>
                </c:pt>
                <c:pt idx="6768">
                  <c:v>1.3500061035159945</c:v>
                </c:pt>
                <c:pt idx="6769">
                  <c:v>1.3500061035159945</c:v>
                </c:pt>
                <c:pt idx="6770">
                  <c:v>1.3500061035159945</c:v>
                </c:pt>
                <c:pt idx="6771">
                  <c:v>1.3500061035159945</c:v>
                </c:pt>
                <c:pt idx="6772">
                  <c:v>1.3500061035159945</c:v>
                </c:pt>
                <c:pt idx="6773">
                  <c:v>1.3399963378909945</c:v>
                </c:pt>
                <c:pt idx="6774">
                  <c:v>1.3399963378909945</c:v>
                </c:pt>
                <c:pt idx="6775">
                  <c:v>1.3300018310550001</c:v>
                </c:pt>
                <c:pt idx="6776">
                  <c:v>1.3300018310550001</c:v>
                </c:pt>
                <c:pt idx="6777">
                  <c:v>1.3199920654300001</c:v>
                </c:pt>
                <c:pt idx="6778">
                  <c:v>1.3199920654300001</c:v>
                </c:pt>
                <c:pt idx="6779">
                  <c:v>1.3099975585939774</c:v>
                </c:pt>
                <c:pt idx="6780">
                  <c:v>1.3099975585939774</c:v>
                </c:pt>
                <c:pt idx="6781">
                  <c:v>1.3199920654300001</c:v>
                </c:pt>
                <c:pt idx="6782">
                  <c:v>1.3099975585939774</c:v>
                </c:pt>
                <c:pt idx="6783">
                  <c:v>1.3099975585939774</c:v>
                </c:pt>
                <c:pt idx="6784">
                  <c:v>1.300003051757983</c:v>
                </c:pt>
                <c:pt idx="6785">
                  <c:v>1.300003051757983</c:v>
                </c:pt>
                <c:pt idx="6786">
                  <c:v>1.300003051757983</c:v>
                </c:pt>
                <c:pt idx="6787">
                  <c:v>1.289993286132983</c:v>
                </c:pt>
                <c:pt idx="6788">
                  <c:v>1.289993286132983</c:v>
                </c:pt>
                <c:pt idx="6789">
                  <c:v>1.289993286132983</c:v>
                </c:pt>
                <c:pt idx="6790">
                  <c:v>1.289993286132983</c:v>
                </c:pt>
                <c:pt idx="6791">
                  <c:v>1.2799987792969887</c:v>
                </c:pt>
                <c:pt idx="6792">
                  <c:v>1.2799987792969887</c:v>
                </c:pt>
                <c:pt idx="6793">
                  <c:v>1.2799987792969887</c:v>
                </c:pt>
                <c:pt idx="6794">
                  <c:v>1.2700042724609943</c:v>
                </c:pt>
                <c:pt idx="6795">
                  <c:v>1.2700042724609943</c:v>
                </c:pt>
                <c:pt idx="6796">
                  <c:v>1.2700042724609943</c:v>
                </c:pt>
                <c:pt idx="6797">
                  <c:v>1.2599945068359943</c:v>
                </c:pt>
                <c:pt idx="6798">
                  <c:v>1.2599945068359943</c:v>
                </c:pt>
                <c:pt idx="6799">
                  <c:v>1.2599945068359943</c:v>
                </c:pt>
                <c:pt idx="6800">
                  <c:v>1.25</c:v>
                </c:pt>
                <c:pt idx="6801">
                  <c:v>1.25</c:v>
                </c:pt>
                <c:pt idx="6802">
                  <c:v>1.25</c:v>
                </c:pt>
                <c:pt idx="6803">
                  <c:v>1.25</c:v>
                </c:pt>
                <c:pt idx="6804">
                  <c:v>1.2400054931639772</c:v>
                </c:pt>
                <c:pt idx="6805">
                  <c:v>1.2400054931639772</c:v>
                </c:pt>
                <c:pt idx="6806">
                  <c:v>1.2400054931639772</c:v>
                </c:pt>
                <c:pt idx="6807">
                  <c:v>1.2299957275389772</c:v>
                </c:pt>
                <c:pt idx="6808">
                  <c:v>1.2299957275389772</c:v>
                </c:pt>
                <c:pt idx="6809">
                  <c:v>1.2299957275389772</c:v>
                </c:pt>
                <c:pt idx="6810">
                  <c:v>1.2299957275389772</c:v>
                </c:pt>
                <c:pt idx="6811">
                  <c:v>1.2200012207029829</c:v>
                </c:pt>
                <c:pt idx="6812">
                  <c:v>1.2200012207029829</c:v>
                </c:pt>
                <c:pt idx="6813">
                  <c:v>1.2099914550779829</c:v>
                </c:pt>
                <c:pt idx="6814">
                  <c:v>1.2099914550779829</c:v>
                </c:pt>
                <c:pt idx="6815">
                  <c:v>1.2099914550779829</c:v>
                </c:pt>
                <c:pt idx="6816">
                  <c:v>1.1999969482419885</c:v>
                </c:pt>
                <c:pt idx="6817">
                  <c:v>1.2099914550779829</c:v>
                </c:pt>
                <c:pt idx="6818">
                  <c:v>1.2099914550779829</c:v>
                </c:pt>
                <c:pt idx="6819">
                  <c:v>1.1999969482419885</c:v>
                </c:pt>
                <c:pt idx="6820">
                  <c:v>1.1900024414059942</c:v>
                </c:pt>
                <c:pt idx="6821">
                  <c:v>1.1900024414059942</c:v>
                </c:pt>
                <c:pt idx="6822">
                  <c:v>1.1900024414059942</c:v>
                </c:pt>
                <c:pt idx="6823">
                  <c:v>1.1900024414059942</c:v>
                </c:pt>
                <c:pt idx="6824">
                  <c:v>1.1900024414059942</c:v>
                </c:pt>
                <c:pt idx="6825">
                  <c:v>1.1799926757809942</c:v>
                </c:pt>
                <c:pt idx="6826">
                  <c:v>1.1799926757809942</c:v>
                </c:pt>
                <c:pt idx="6827">
                  <c:v>1.1799926757809942</c:v>
                </c:pt>
                <c:pt idx="6828">
                  <c:v>1.1799926757809942</c:v>
                </c:pt>
                <c:pt idx="6829">
                  <c:v>1.1799926757809942</c:v>
                </c:pt>
                <c:pt idx="6830">
                  <c:v>1.1699981689449999</c:v>
                </c:pt>
                <c:pt idx="6831">
                  <c:v>1.1699981689449999</c:v>
                </c:pt>
                <c:pt idx="6832">
                  <c:v>1.1699981689449999</c:v>
                </c:pt>
                <c:pt idx="6833">
                  <c:v>1.1699981689449999</c:v>
                </c:pt>
                <c:pt idx="6834">
                  <c:v>1.1699981689449999</c:v>
                </c:pt>
                <c:pt idx="6835">
                  <c:v>1.1699981689449999</c:v>
                </c:pt>
                <c:pt idx="6836">
                  <c:v>1.1699981689449999</c:v>
                </c:pt>
                <c:pt idx="6837">
                  <c:v>1.1600036621100003</c:v>
                </c:pt>
                <c:pt idx="6838">
                  <c:v>1.1600036621100003</c:v>
                </c:pt>
                <c:pt idx="6839">
                  <c:v>1.1600036621100003</c:v>
                </c:pt>
                <c:pt idx="6840">
                  <c:v>1.1600036621100003</c:v>
                </c:pt>
                <c:pt idx="6841">
                  <c:v>1.1499938964850003</c:v>
                </c:pt>
                <c:pt idx="6842">
                  <c:v>1.1499938964850003</c:v>
                </c:pt>
                <c:pt idx="6843">
                  <c:v>1.1499938964850003</c:v>
                </c:pt>
                <c:pt idx="6844">
                  <c:v>1.1600036621100003</c:v>
                </c:pt>
                <c:pt idx="6845">
                  <c:v>1.1499938964850003</c:v>
                </c:pt>
                <c:pt idx="6846">
                  <c:v>1.1499938964850003</c:v>
                </c:pt>
                <c:pt idx="6847">
                  <c:v>1.1499938964850003</c:v>
                </c:pt>
                <c:pt idx="6848">
                  <c:v>1.1399993896489775</c:v>
                </c:pt>
                <c:pt idx="6849">
                  <c:v>1.1399993896489775</c:v>
                </c:pt>
                <c:pt idx="6850">
                  <c:v>1.1300048828129832</c:v>
                </c:pt>
                <c:pt idx="6851">
                  <c:v>1.1300048828129832</c:v>
                </c:pt>
                <c:pt idx="6852">
                  <c:v>1.1100006103519888</c:v>
                </c:pt>
                <c:pt idx="6853">
                  <c:v>1.1100006103519888</c:v>
                </c:pt>
                <c:pt idx="6854">
                  <c:v>1.1000061035159945</c:v>
                </c:pt>
                <c:pt idx="6855">
                  <c:v>1.1000061035159945</c:v>
                </c:pt>
                <c:pt idx="6856">
                  <c:v>1.1000061035159945</c:v>
                </c:pt>
                <c:pt idx="6857">
                  <c:v>1.1100006103519888</c:v>
                </c:pt>
                <c:pt idx="6858">
                  <c:v>1.1100006103519888</c:v>
                </c:pt>
                <c:pt idx="6859">
                  <c:v>1.1100006103519888</c:v>
                </c:pt>
                <c:pt idx="6860">
                  <c:v>1.1100006103519888</c:v>
                </c:pt>
                <c:pt idx="6861">
                  <c:v>1.1100006103519888</c:v>
                </c:pt>
                <c:pt idx="6862">
                  <c:v>1.1100006103519888</c:v>
                </c:pt>
                <c:pt idx="6863">
                  <c:v>1.1100006103519888</c:v>
                </c:pt>
                <c:pt idx="6864">
                  <c:v>1.1000061035159945</c:v>
                </c:pt>
                <c:pt idx="6865">
                  <c:v>1.1100006103519888</c:v>
                </c:pt>
                <c:pt idx="6866">
                  <c:v>1.1100006103519888</c:v>
                </c:pt>
                <c:pt idx="6867">
                  <c:v>1.1100006103519888</c:v>
                </c:pt>
                <c:pt idx="6868">
                  <c:v>1.1100006103519888</c:v>
                </c:pt>
                <c:pt idx="6869">
                  <c:v>1.1100006103519888</c:v>
                </c:pt>
                <c:pt idx="6870">
                  <c:v>1.1000061035159945</c:v>
                </c:pt>
                <c:pt idx="6871">
                  <c:v>1.1000061035159945</c:v>
                </c:pt>
                <c:pt idx="6872">
                  <c:v>1.1000061035159945</c:v>
                </c:pt>
                <c:pt idx="6873">
                  <c:v>1.1000061035159945</c:v>
                </c:pt>
                <c:pt idx="6874">
                  <c:v>1.1100006103519888</c:v>
                </c:pt>
                <c:pt idx="6875">
                  <c:v>1.1000061035159945</c:v>
                </c:pt>
                <c:pt idx="6876">
                  <c:v>1.0899963378909945</c:v>
                </c:pt>
                <c:pt idx="6877">
                  <c:v>1.0899963378909945</c:v>
                </c:pt>
                <c:pt idx="6878">
                  <c:v>1.0899963378909945</c:v>
                </c:pt>
                <c:pt idx="6879">
                  <c:v>1.0800018310550001</c:v>
                </c:pt>
                <c:pt idx="6880">
                  <c:v>1.0800018310550001</c:v>
                </c:pt>
                <c:pt idx="6881">
                  <c:v>1.0800018310550001</c:v>
                </c:pt>
                <c:pt idx="6882">
                  <c:v>1.0800018310550001</c:v>
                </c:pt>
                <c:pt idx="6883">
                  <c:v>1.0800018310550001</c:v>
                </c:pt>
                <c:pt idx="6884">
                  <c:v>1.0800018310550001</c:v>
                </c:pt>
                <c:pt idx="6885">
                  <c:v>1.0800018310550001</c:v>
                </c:pt>
                <c:pt idx="6886">
                  <c:v>1.0800018310550001</c:v>
                </c:pt>
                <c:pt idx="6887">
                  <c:v>1.0899963378909945</c:v>
                </c:pt>
                <c:pt idx="6888">
                  <c:v>1.0899963378909945</c:v>
                </c:pt>
                <c:pt idx="6889">
                  <c:v>1.0899963378909945</c:v>
                </c:pt>
                <c:pt idx="6890">
                  <c:v>1.0899963378909945</c:v>
                </c:pt>
                <c:pt idx="6891">
                  <c:v>1.0800018310550001</c:v>
                </c:pt>
                <c:pt idx="6892">
                  <c:v>1.0800018310550001</c:v>
                </c:pt>
                <c:pt idx="6893">
                  <c:v>1.0800018310550001</c:v>
                </c:pt>
                <c:pt idx="6894">
                  <c:v>1.0800018310550001</c:v>
                </c:pt>
                <c:pt idx="6895">
                  <c:v>1.0800018310550001</c:v>
                </c:pt>
                <c:pt idx="6896">
                  <c:v>1.0800018310550001</c:v>
                </c:pt>
                <c:pt idx="6897">
                  <c:v>1.0800018310550001</c:v>
                </c:pt>
                <c:pt idx="6898">
                  <c:v>1.0800018310550001</c:v>
                </c:pt>
                <c:pt idx="6899">
                  <c:v>1.0800018310550001</c:v>
                </c:pt>
                <c:pt idx="6900">
                  <c:v>1.0800018310550001</c:v>
                </c:pt>
                <c:pt idx="6901">
                  <c:v>1.0800018310550001</c:v>
                </c:pt>
                <c:pt idx="6902">
                  <c:v>1.0800018310550001</c:v>
                </c:pt>
                <c:pt idx="6903">
                  <c:v>1.0699920654300001</c:v>
                </c:pt>
                <c:pt idx="6904">
                  <c:v>1.0599975585939774</c:v>
                </c:pt>
                <c:pt idx="6905">
                  <c:v>1.0599975585939774</c:v>
                </c:pt>
                <c:pt idx="6906">
                  <c:v>1.0599975585939774</c:v>
                </c:pt>
                <c:pt idx="6907">
                  <c:v>1.0599975585939774</c:v>
                </c:pt>
                <c:pt idx="6908">
                  <c:v>1.050003051757983</c:v>
                </c:pt>
                <c:pt idx="6909">
                  <c:v>1.050003051757983</c:v>
                </c:pt>
                <c:pt idx="6910">
                  <c:v>1.050003051757983</c:v>
                </c:pt>
                <c:pt idx="6911">
                  <c:v>1.050003051757983</c:v>
                </c:pt>
                <c:pt idx="6912">
                  <c:v>1.050003051757983</c:v>
                </c:pt>
                <c:pt idx="6913">
                  <c:v>1.050003051757983</c:v>
                </c:pt>
                <c:pt idx="6914">
                  <c:v>1.039993286132983</c:v>
                </c:pt>
                <c:pt idx="6915">
                  <c:v>1.050003051757983</c:v>
                </c:pt>
                <c:pt idx="6916">
                  <c:v>1.039993286132983</c:v>
                </c:pt>
                <c:pt idx="6917">
                  <c:v>1.039993286132983</c:v>
                </c:pt>
                <c:pt idx="6918">
                  <c:v>1.039993286132983</c:v>
                </c:pt>
                <c:pt idx="6919">
                  <c:v>1.0299987792969887</c:v>
                </c:pt>
                <c:pt idx="6920">
                  <c:v>1.0299987792969887</c:v>
                </c:pt>
                <c:pt idx="6921">
                  <c:v>1.0299987792969887</c:v>
                </c:pt>
                <c:pt idx="6922">
                  <c:v>1.0200042724609943</c:v>
                </c:pt>
                <c:pt idx="6923">
                  <c:v>1.0200042724609943</c:v>
                </c:pt>
                <c:pt idx="6924">
                  <c:v>1.0299987792969887</c:v>
                </c:pt>
                <c:pt idx="6925">
                  <c:v>1.0299987792969887</c:v>
                </c:pt>
                <c:pt idx="6926">
                  <c:v>1.0299987792969887</c:v>
                </c:pt>
                <c:pt idx="6927">
                  <c:v>1.0200042724609943</c:v>
                </c:pt>
                <c:pt idx="6928">
                  <c:v>1.0200042724609943</c:v>
                </c:pt>
                <c:pt idx="6929">
                  <c:v>1.0200042724609943</c:v>
                </c:pt>
                <c:pt idx="6930">
                  <c:v>1.0200042724609943</c:v>
                </c:pt>
                <c:pt idx="6931">
                  <c:v>1.0200042724609943</c:v>
                </c:pt>
                <c:pt idx="6932">
                  <c:v>1.0200042724609943</c:v>
                </c:pt>
                <c:pt idx="6933">
                  <c:v>1.0099945068359943</c:v>
                </c:pt>
                <c:pt idx="6934">
                  <c:v>1.0099945068359943</c:v>
                </c:pt>
                <c:pt idx="6935">
                  <c:v>1.0099945068359943</c:v>
                </c:pt>
                <c:pt idx="6936">
                  <c:v>1.0099945068359943</c:v>
                </c:pt>
                <c:pt idx="6937">
                  <c:v>1.0099945068359943</c:v>
                </c:pt>
                <c:pt idx="6938">
                  <c:v>1</c:v>
                </c:pt>
                <c:pt idx="6939">
                  <c:v>1</c:v>
                </c:pt>
                <c:pt idx="6940">
                  <c:v>1</c:v>
                </c:pt>
                <c:pt idx="6941">
                  <c:v>1</c:v>
                </c:pt>
                <c:pt idx="6942">
                  <c:v>1</c:v>
                </c:pt>
                <c:pt idx="6943">
                  <c:v>0.99000549316397723</c:v>
                </c:pt>
                <c:pt idx="6944">
                  <c:v>0.99000549316397723</c:v>
                </c:pt>
              </c:numCache>
            </c:numRef>
          </c:yVal>
          <c:smooth val="0"/>
        </c:ser>
        <c:ser>
          <c:idx val="11"/>
          <c:order val="1"/>
          <c:tx>
            <c:strRef>
              <c:f>HPV_4521_Kosatecky!$D$1</c:f>
              <c:strCache>
                <c:ptCount val="1"/>
                <c:pt idx="0">
                  <c:v>VP0695 Jelenice (C)</c:v>
                </c:pt>
              </c:strCache>
            </c:strRef>
          </c:tx>
          <c:spPr>
            <a:ln w="285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HPV_4521_Kosatecky!$C$2:$C$10000</c:f>
              <c:numCache>
                <c:formatCode>m/d/yyyy</c:formatCode>
                <c:ptCount val="9999"/>
                <c:pt idx="0">
                  <c:v>25939</c:v>
                </c:pt>
                <c:pt idx="1">
                  <c:v>25946</c:v>
                </c:pt>
                <c:pt idx="2">
                  <c:v>25953</c:v>
                </c:pt>
                <c:pt idx="3">
                  <c:v>25960</c:v>
                </c:pt>
                <c:pt idx="4">
                  <c:v>25967</c:v>
                </c:pt>
                <c:pt idx="5">
                  <c:v>25974</c:v>
                </c:pt>
                <c:pt idx="6">
                  <c:v>25981</c:v>
                </c:pt>
                <c:pt idx="7">
                  <c:v>25988</c:v>
                </c:pt>
                <c:pt idx="8">
                  <c:v>25995</c:v>
                </c:pt>
                <c:pt idx="9">
                  <c:v>26002</c:v>
                </c:pt>
                <c:pt idx="10">
                  <c:v>26009</c:v>
                </c:pt>
                <c:pt idx="11">
                  <c:v>26016</c:v>
                </c:pt>
                <c:pt idx="12">
                  <c:v>26023</c:v>
                </c:pt>
                <c:pt idx="13">
                  <c:v>26030</c:v>
                </c:pt>
                <c:pt idx="14">
                  <c:v>26037</c:v>
                </c:pt>
                <c:pt idx="15">
                  <c:v>26044</c:v>
                </c:pt>
                <c:pt idx="16">
                  <c:v>26051</c:v>
                </c:pt>
                <c:pt idx="17">
                  <c:v>26058</c:v>
                </c:pt>
                <c:pt idx="18">
                  <c:v>26065</c:v>
                </c:pt>
                <c:pt idx="19">
                  <c:v>26072</c:v>
                </c:pt>
                <c:pt idx="20">
                  <c:v>26079</c:v>
                </c:pt>
                <c:pt idx="21">
                  <c:v>26086</c:v>
                </c:pt>
                <c:pt idx="22">
                  <c:v>26093</c:v>
                </c:pt>
                <c:pt idx="23">
                  <c:v>26100</c:v>
                </c:pt>
                <c:pt idx="24">
                  <c:v>26107</c:v>
                </c:pt>
                <c:pt idx="25">
                  <c:v>26114</c:v>
                </c:pt>
                <c:pt idx="26">
                  <c:v>26121</c:v>
                </c:pt>
                <c:pt idx="27">
                  <c:v>26128</c:v>
                </c:pt>
                <c:pt idx="28">
                  <c:v>26135</c:v>
                </c:pt>
                <c:pt idx="29">
                  <c:v>26142</c:v>
                </c:pt>
                <c:pt idx="30">
                  <c:v>26149</c:v>
                </c:pt>
                <c:pt idx="31">
                  <c:v>26156</c:v>
                </c:pt>
                <c:pt idx="32">
                  <c:v>26163</c:v>
                </c:pt>
                <c:pt idx="33">
                  <c:v>26170</c:v>
                </c:pt>
                <c:pt idx="34">
                  <c:v>26177</c:v>
                </c:pt>
                <c:pt idx="35">
                  <c:v>26184</c:v>
                </c:pt>
                <c:pt idx="36">
                  <c:v>26191</c:v>
                </c:pt>
                <c:pt idx="37">
                  <c:v>26198</c:v>
                </c:pt>
                <c:pt idx="38">
                  <c:v>26205</c:v>
                </c:pt>
                <c:pt idx="39">
                  <c:v>26212</c:v>
                </c:pt>
                <c:pt idx="40">
                  <c:v>26219</c:v>
                </c:pt>
                <c:pt idx="41">
                  <c:v>26226</c:v>
                </c:pt>
                <c:pt idx="42">
                  <c:v>26233</c:v>
                </c:pt>
                <c:pt idx="43">
                  <c:v>26240</c:v>
                </c:pt>
                <c:pt idx="44">
                  <c:v>26247</c:v>
                </c:pt>
                <c:pt idx="45">
                  <c:v>26254</c:v>
                </c:pt>
                <c:pt idx="46">
                  <c:v>26261</c:v>
                </c:pt>
                <c:pt idx="47">
                  <c:v>26268</c:v>
                </c:pt>
                <c:pt idx="48">
                  <c:v>26275</c:v>
                </c:pt>
                <c:pt idx="49">
                  <c:v>26282</c:v>
                </c:pt>
                <c:pt idx="50">
                  <c:v>26289</c:v>
                </c:pt>
                <c:pt idx="51">
                  <c:v>26296</c:v>
                </c:pt>
                <c:pt idx="52">
                  <c:v>26303</c:v>
                </c:pt>
                <c:pt idx="53">
                  <c:v>26310</c:v>
                </c:pt>
                <c:pt idx="54">
                  <c:v>26317</c:v>
                </c:pt>
                <c:pt idx="55">
                  <c:v>26324</c:v>
                </c:pt>
                <c:pt idx="56">
                  <c:v>26331</c:v>
                </c:pt>
                <c:pt idx="57">
                  <c:v>26338</c:v>
                </c:pt>
                <c:pt idx="58">
                  <c:v>26345</c:v>
                </c:pt>
                <c:pt idx="59">
                  <c:v>26352</c:v>
                </c:pt>
                <c:pt idx="60">
                  <c:v>26359</c:v>
                </c:pt>
                <c:pt idx="61">
                  <c:v>26366</c:v>
                </c:pt>
                <c:pt idx="62">
                  <c:v>26373</c:v>
                </c:pt>
                <c:pt idx="63">
                  <c:v>26380</c:v>
                </c:pt>
                <c:pt idx="64">
                  <c:v>26387</c:v>
                </c:pt>
                <c:pt idx="65">
                  <c:v>26394</c:v>
                </c:pt>
                <c:pt idx="66">
                  <c:v>26401</c:v>
                </c:pt>
                <c:pt idx="67">
                  <c:v>26408</c:v>
                </c:pt>
                <c:pt idx="68">
                  <c:v>26415</c:v>
                </c:pt>
                <c:pt idx="69">
                  <c:v>26422</c:v>
                </c:pt>
                <c:pt idx="70">
                  <c:v>26429</c:v>
                </c:pt>
                <c:pt idx="71">
                  <c:v>26436</c:v>
                </c:pt>
                <c:pt idx="72">
                  <c:v>26443</c:v>
                </c:pt>
                <c:pt idx="73">
                  <c:v>26450</c:v>
                </c:pt>
                <c:pt idx="74">
                  <c:v>26457</c:v>
                </c:pt>
                <c:pt idx="75">
                  <c:v>26464</c:v>
                </c:pt>
                <c:pt idx="76">
                  <c:v>26471</c:v>
                </c:pt>
                <c:pt idx="77">
                  <c:v>26478</c:v>
                </c:pt>
                <c:pt idx="78">
                  <c:v>26485</c:v>
                </c:pt>
                <c:pt idx="79">
                  <c:v>26492</c:v>
                </c:pt>
                <c:pt idx="80">
                  <c:v>26499</c:v>
                </c:pt>
                <c:pt idx="81">
                  <c:v>26506</c:v>
                </c:pt>
                <c:pt idx="82">
                  <c:v>26513</c:v>
                </c:pt>
                <c:pt idx="83">
                  <c:v>26520</c:v>
                </c:pt>
                <c:pt idx="84">
                  <c:v>26527</c:v>
                </c:pt>
                <c:pt idx="85">
                  <c:v>26534</c:v>
                </c:pt>
                <c:pt idx="86">
                  <c:v>26541</c:v>
                </c:pt>
                <c:pt idx="87">
                  <c:v>26548</c:v>
                </c:pt>
                <c:pt idx="88">
                  <c:v>26555</c:v>
                </c:pt>
                <c:pt idx="89">
                  <c:v>26562</c:v>
                </c:pt>
                <c:pt idx="90">
                  <c:v>26569</c:v>
                </c:pt>
                <c:pt idx="91">
                  <c:v>26576</c:v>
                </c:pt>
                <c:pt idx="92">
                  <c:v>26583</c:v>
                </c:pt>
                <c:pt idx="93">
                  <c:v>26590</c:v>
                </c:pt>
                <c:pt idx="94">
                  <c:v>26597</c:v>
                </c:pt>
                <c:pt idx="95">
                  <c:v>26604</c:v>
                </c:pt>
                <c:pt idx="96">
                  <c:v>26611</c:v>
                </c:pt>
                <c:pt idx="97">
                  <c:v>26618</c:v>
                </c:pt>
                <c:pt idx="98">
                  <c:v>26625</c:v>
                </c:pt>
                <c:pt idx="99">
                  <c:v>26632</c:v>
                </c:pt>
                <c:pt idx="100">
                  <c:v>26639</c:v>
                </c:pt>
                <c:pt idx="101">
                  <c:v>26646</c:v>
                </c:pt>
                <c:pt idx="102">
                  <c:v>26653</c:v>
                </c:pt>
                <c:pt idx="103">
                  <c:v>26660</c:v>
                </c:pt>
                <c:pt idx="104">
                  <c:v>26667</c:v>
                </c:pt>
                <c:pt idx="105">
                  <c:v>26674</c:v>
                </c:pt>
                <c:pt idx="106">
                  <c:v>26681</c:v>
                </c:pt>
                <c:pt idx="107">
                  <c:v>26688</c:v>
                </c:pt>
                <c:pt idx="108">
                  <c:v>26695</c:v>
                </c:pt>
                <c:pt idx="109">
                  <c:v>26702</c:v>
                </c:pt>
                <c:pt idx="110">
                  <c:v>26709</c:v>
                </c:pt>
                <c:pt idx="111">
                  <c:v>26716</c:v>
                </c:pt>
                <c:pt idx="112">
                  <c:v>26723</c:v>
                </c:pt>
                <c:pt idx="113">
                  <c:v>26730</c:v>
                </c:pt>
                <c:pt idx="114">
                  <c:v>26737</c:v>
                </c:pt>
                <c:pt idx="115">
                  <c:v>26744</c:v>
                </c:pt>
                <c:pt idx="116">
                  <c:v>26751</c:v>
                </c:pt>
                <c:pt idx="117">
                  <c:v>26758</c:v>
                </c:pt>
                <c:pt idx="118">
                  <c:v>26765</c:v>
                </c:pt>
                <c:pt idx="119">
                  <c:v>26772</c:v>
                </c:pt>
                <c:pt idx="120">
                  <c:v>26779</c:v>
                </c:pt>
                <c:pt idx="121">
                  <c:v>26786</c:v>
                </c:pt>
                <c:pt idx="122">
                  <c:v>26793</c:v>
                </c:pt>
                <c:pt idx="123">
                  <c:v>26800</c:v>
                </c:pt>
                <c:pt idx="124">
                  <c:v>26807</c:v>
                </c:pt>
                <c:pt idx="125">
                  <c:v>26814</c:v>
                </c:pt>
                <c:pt idx="126">
                  <c:v>26821</c:v>
                </c:pt>
                <c:pt idx="127">
                  <c:v>26828</c:v>
                </c:pt>
                <c:pt idx="128">
                  <c:v>26835</c:v>
                </c:pt>
                <c:pt idx="129">
                  <c:v>26842</c:v>
                </c:pt>
                <c:pt idx="130">
                  <c:v>26849</c:v>
                </c:pt>
                <c:pt idx="131">
                  <c:v>26856</c:v>
                </c:pt>
                <c:pt idx="132">
                  <c:v>26863</c:v>
                </c:pt>
                <c:pt idx="133">
                  <c:v>26870</c:v>
                </c:pt>
                <c:pt idx="134">
                  <c:v>26877</c:v>
                </c:pt>
                <c:pt idx="135">
                  <c:v>26884</c:v>
                </c:pt>
                <c:pt idx="136">
                  <c:v>26891</c:v>
                </c:pt>
                <c:pt idx="137">
                  <c:v>26898</c:v>
                </c:pt>
                <c:pt idx="138">
                  <c:v>26905</c:v>
                </c:pt>
                <c:pt idx="139">
                  <c:v>26912</c:v>
                </c:pt>
                <c:pt idx="140">
                  <c:v>26919</c:v>
                </c:pt>
                <c:pt idx="141">
                  <c:v>26926</c:v>
                </c:pt>
                <c:pt idx="142">
                  <c:v>26933</c:v>
                </c:pt>
                <c:pt idx="143">
                  <c:v>26940</c:v>
                </c:pt>
                <c:pt idx="144">
                  <c:v>26947</c:v>
                </c:pt>
                <c:pt idx="145">
                  <c:v>26954</c:v>
                </c:pt>
                <c:pt idx="146">
                  <c:v>26961</c:v>
                </c:pt>
                <c:pt idx="147">
                  <c:v>26968</c:v>
                </c:pt>
                <c:pt idx="148">
                  <c:v>26975</c:v>
                </c:pt>
                <c:pt idx="149">
                  <c:v>26982</c:v>
                </c:pt>
                <c:pt idx="150">
                  <c:v>26989</c:v>
                </c:pt>
                <c:pt idx="151">
                  <c:v>26996</c:v>
                </c:pt>
                <c:pt idx="152">
                  <c:v>27003</c:v>
                </c:pt>
                <c:pt idx="153">
                  <c:v>27010</c:v>
                </c:pt>
                <c:pt idx="154">
                  <c:v>27017</c:v>
                </c:pt>
                <c:pt idx="155">
                  <c:v>27024</c:v>
                </c:pt>
                <c:pt idx="156">
                  <c:v>27031</c:v>
                </c:pt>
                <c:pt idx="157">
                  <c:v>27038</c:v>
                </c:pt>
                <c:pt idx="158">
                  <c:v>27045</c:v>
                </c:pt>
                <c:pt idx="159">
                  <c:v>27052</c:v>
                </c:pt>
                <c:pt idx="160">
                  <c:v>27059</c:v>
                </c:pt>
                <c:pt idx="161">
                  <c:v>27066</c:v>
                </c:pt>
                <c:pt idx="162">
                  <c:v>27073</c:v>
                </c:pt>
                <c:pt idx="163">
                  <c:v>27080</c:v>
                </c:pt>
                <c:pt idx="164">
                  <c:v>27087</c:v>
                </c:pt>
                <c:pt idx="165">
                  <c:v>27094</c:v>
                </c:pt>
                <c:pt idx="166">
                  <c:v>27101</c:v>
                </c:pt>
                <c:pt idx="167">
                  <c:v>27108</c:v>
                </c:pt>
                <c:pt idx="168">
                  <c:v>27115</c:v>
                </c:pt>
                <c:pt idx="169">
                  <c:v>27122</c:v>
                </c:pt>
                <c:pt idx="170">
                  <c:v>27129</c:v>
                </c:pt>
                <c:pt idx="171">
                  <c:v>27136</c:v>
                </c:pt>
                <c:pt idx="172">
                  <c:v>27143</c:v>
                </c:pt>
                <c:pt idx="173">
                  <c:v>27150</c:v>
                </c:pt>
                <c:pt idx="174">
                  <c:v>27157</c:v>
                </c:pt>
                <c:pt idx="175">
                  <c:v>27164</c:v>
                </c:pt>
                <c:pt idx="176">
                  <c:v>27171</c:v>
                </c:pt>
                <c:pt idx="177">
                  <c:v>27178</c:v>
                </c:pt>
                <c:pt idx="178">
                  <c:v>27185</c:v>
                </c:pt>
                <c:pt idx="179">
                  <c:v>27192</c:v>
                </c:pt>
                <c:pt idx="180">
                  <c:v>27199</c:v>
                </c:pt>
                <c:pt idx="181">
                  <c:v>27206</c:v>
                </c:pt>
                <c:pt idx="182">
                  <c:v>27213</c:v>
                </c:pt>
                <c:pt idx="183">
                  <c:v>27220</c:v>
                </c:pt>
                <c:pt idx="184">
                  <c:v>27227</c:v>
                </c:pt>
                <c:pt idx="185">
                  <c:v>27234</c:v>
                </c:pt>
                <c:pt idx="186">
                  <c:v>27241</c:v>
                </c:pt>
                <c:pt idx="187">
                  <c:v>27248</c:v>
                </c:pt>
                <c:pt idx="188">
                  <c:v>27255</c:v>
                </c:pt>
                <c:pt idx="189">
                  <c:v>27262</c:v>
                </c:pt>
                <c:pt idx="190">
                  <c:v>27269</c:v>
                </c:pt>
                <c:pt idx="191">
                  <c:v>27276</c:v>
                </c:pt>
                <c:pt idx="192">
                  <c:v>27283</c:v>
                </c:pt>
                <c:pt idx="193">
                  <c:v>27290</c:v>
                </c:pt>
                <c:pt idx="194">
                  <c:v>27297</c:v>
                </c:pt>
                <c:pt idx="195">
                  <c:v>27304</c:v>
                </c:pt>
                <c:pt idx="196">
                  <c:v>27311</c:v>
                </c:pt>
                <c:pt idx="197">
                  <c:v>27318</c:v>
                </c:pt>
                <c:pt idx="198">
                  <c:v>27325</c:v>
                </c:pt>
                <c:pt idx="199">
                  <c:v>27332</c:v>
                </c:pt>
                <c:pt idx="200">
                  <c:v>27339</c:v>
                </c:pt>
                <c:pt idx="201">
                  <c:v>27346</c:v>
                </c:pt>
                <c:pt idx="202">
                  <c:v>27353</c:v>
                </c:pt>
                <c:pt idx="203">
                  <c:v>27360</c:v>
                </c:pt>
                <c:pt idx="204">
                  <c:v>27367</c:v>
                </c:pt>
                <c:pt idx="205">
                  <c:v>27374</c:v>
                </c:pt>
                <c:pt idx="206">
                  <c:v>27381</c:v>
                </c:pt>
                <c:pt idx="207">
                  <c:v>27388</c:v>
                </c:pt>
                <c:pt idx="208">
                  <c:v>27395</c:v>
                </c:pt>
                <c:pt idx="209">
                  <c:v>27402</c:v>
                </c:pt>
                <c:pt idx="210">
                  <c:v>27409</c:v>
                </c:pt>
                <c:pt idx="211">
                  <c:v>27416</c:v>
                </c:pt>
                <c:pt idx="212">
                  <c:v>27423</c:v>
                </c:pt>
                <c:pt idx="213">
                  <c:v>27430</c:v>
                </c:pt>
                <c:pt idx="214">
                  <c:v>27437</c:v>
                </c:pt>
                <c:pt idx="215">
                  <c:v>27444</c:v>
                </c:pt>
                <c:pt idx="216">
                  <c:v>27451</c:v>
                </c:pt>
                <c:pt idx="217">
                  <c:v>27458</c:v>
                </c:pt>
                <c:pt idx="218">
                  <c:v>27465</c:v>
                </c:pt>
                <c:pt idx="219">
                  <c:v>27472</c:v>
                </c:pt>
                <c:pt idx="220">
                  <c:v>27479</c:v>
                </c:pt>
                <c:pt idx="221">
                  <c:v>27486</c:v>
                </c:pt>
                <c:pt idx="222">
                  <c:v>27493</c:v>
                </c:pt>
                <c:pt idx="223">
                  <c:v>27500</c:v>
                </c:pt>
                <c:pt idx="224">
                  <c:v>27507</c:v>
                </c:pt>
                <c:pt idx="225">
                  <c:v>27514</c:v>
                </c:pt>
                <c:pt idx="226">
                  <c:v>27521</c:v>
                </c:pt>
                <c:pt idx="227">
                  <c:v>27528</c:v>
                </c:pt>
                <c:pt idx="228">
                  <c:v>27535</c:v>
                </c:pt>
                <c:pt idx="229">
                  <c:v>27542</c:v>
                </c:pt>
                <c:pt idx="230">
                  <c:v>27549</c:v>
                </c:pt>
                <c:pt idx="231">
                  <c:v>27556</c:v>
                </c:pt>
                <c:pt idx="232">
                  <c:v>27563</c:v>
                </c:pt>
                <c:pt idx="233">
                  <c:v>27570</c:v>
                </c:pt>
                <c:pt idx="234">
                  <c:v>27577</c:v>
                </c:pt>
                <c:pt idx="235">
                  <c:v>27584</c:v>
                </c:pt>
                <c:pt idx="236">
                  <c:v>27591</c:v>
                </c:pt>
                <c:pt idx="237">
                  <c:v>27598</c:v>
                </c:pt>
                <c:pt idx="238">
                  <c:v>27605</c:v>
                </c:pt>
                <c:pt idx="239">
                  <c:v>27612</c:v>
                </c:pt>
                <c:pt idx="240">
                  <c:v>27619</c:v>
                </c:pt>
                <c:pt idx="241">
                  <c:v>27626</c:v>
                </c:pt>
                <c:pt idx="242">
                  <c:v>27633</c:v>
                </c:pt>
                <c:pt idx="243">
                  <c:v>27640</c:v>
                </c:pt>
                <c:pt idx="244">
                  <c:v>27647</c:v>
                </c:pt>
                <c:pt idx="245">
                  <c:v>27654</c:v>
                </c:pt>
                <c:pt idx="246">
                  <c:v>27661</c:v>
                </c:pt>
                <c:pt idx="247">
                  <c:v>27668</c:v>
                </c:pt>
                <c:pt idx="248">
                  <c:v>27675</c:v>
                </c:pt>
                <c:pt idx="249">
                  <c:v>27682</c:v>
                </c:pt>
                <c:pt idx="250">
                  <c:v>27689</c:v>
                </c:pt>
                <c:pt idx="251">
                  <c:v>27696</c:v>
                </c:pt>
                <c:pt idx="252">
                  <c:v>27703</c:v>
                </c:pt>
                <c:pt idx="253">
                  <c:v>27710</c:v>
                </c:pt>
                <c:pt idx="254">
                  <c:v>27717</c:v>
                </c:pt>
                <c:pt idx="255">
                  <c:v>27724</c:v>
                </c:pt>
                <c:pt idx="256">
                  <c:v>27731</c:v>
                </c:pt>
                <c:pt idx="257">
                  <c:v>27738</c:v>
                </c:pt>
                <c:pt idx="258">
                  <c:v>27745</c:v>
                </c:pt>
                <c:pt idx="259">
                  <c:v>27752</c:v>
                </c:pt>
                <c:pt idx="260">
                  <c:v>27759</c:v>
                </c:pt>
                <c:pt idx="261">
                  <c:v>27766</c:v>
                </c:pt>
                <c:pt idx="262">
                  <c:v>27773</c:v>
                </c:pt>
                <c:pt idx="263">
                  <c:v>27780</c:v>
                </c:pt>
                <c:pt idx="264">
                  <c:v>27787</c:v>
                </c:pt>
                <c:pt idx="265">
                  <c:v>27794</c:v>
                </c:pt>
                <c:pt idx="266">
                  <c:v>27801</c:v>
                </c:pt>
                <c:pt idx="267">
                  <c:v>27808</c:v>
                </c:pt>
                <c:pt idx="268">
                  <c:v>27815</c:v>
                </c:pt>
                <c:pt idx="269">
                  <c:v>27822</c:v>
                </c:pt>
                <c:pt idx="270">
                  <c:v>27829</c:v>
                </c:pt>
                <c:pt idx="271">
                  <c:v>27836</c:v>
                </c:pt>
                <c:pt idx="272">
                  <c:v>27843</c:v>
                </c:pt>
                <c:pt idx="273">
                  <c:v>27850</c:v>
                </c:pt>
                <c:pt idx="274">
                  <c:v>27857</c:v>
                </c:pt>
                <c:pt idx="275">
                  <c:v>27864</c:v>
                </c:pt>
                <c:pt idx="276">
                  <c:v>27871</c:v>
                </c:pt>
                <c:pt idx="277">
                  <c:v>27878</c:v>
                </c:pt>
                <c:pt idx="278">
                  <c:v>27885</c:v>
                </c:pt>
                <c:pt idx="279">
                  <c:v>27892</c:v>
                </c:pt>
                <c:pt idx="280">
                  <c:v>27899</c:v>
                </c:pt>
                <c:pt idx="281">
                  <c:v>27906</c:v>
                </c:pt>
                <c:pt idx="282">
                  <c:v>27913</c:v>
                </c:pt>
                <c:pt idx="283">
                  <c:v>27920</c:v>
                </c:pt>
                <c:pt idx="284">
                  <c:v>27927</c:v>
                </c:pt>
                <c:pt idx="285">
                  <c:v>27934</c:v>
                </c:pt>
                <c:pt idx="286">
                  <c:v>27941</c:v>
                </c:pt>
                <c:pt idx="287">
                  <c:v>27948</c:v>
                </c:pt>
                <c:pt idx="288">
                  <c:v>27955</c:v>
                </c:pt>
                <c:pt idx="289">
                  <c:v>27962</c:v>
                </c:pt>
                <c:pt idx="290">
                  <c:v>27969</c:v>
                </c:pt>
                <c:pt idx="291">
                  <c:v>27976</c:v>
                </c:pt>
                <c:pt idx="292">
                  <c:v>27983</c:v>
                </c:pt>
                <c:pt idx="293">
                  <c:v>27990</c:v>
                </c:pt>
                <c:pt idx="294">
                  <c:v>27997</c:v>
                </c:pt>
                <c:pt idx="295">
                  <c:v>28004</c:v>
                </c:pt>
                <c:pt idx="296">
                  <c:v>28011</c:v>
                </c:pt>
                <c:pt idx="297">
                  <c:v>28018</c:v>
                </c:pt>
                <c:pt idx="298">
                  <c:v>28025</c:v>
                </c:pt>
                <c:pt idx="299">
                  <c:v>28032</c:v>
                </c:pt>
                <c:pt idx="300">
                  <c:v>28039</c:v>
                </c:pt>
                <c:pt idx="301">
                  <c:v>28046</c:v>
                </c:pt>
                <c:pt idx="302">
                  <c:v>28053</c:v>
                </c:pt>
                <c:pt idx="303">
                  <c:v>28060</c:v>
                </c:pt>
                <c:pt idx="304">
                  <c:v>28067</c:v>
                </c:pt>
                <c:pt idx="305">
                  <c:v>28074</c:v>
                </c:pt>
                <c:pt idx="306">
                  <c:v>28081</c:v>
                </c:pt>
                <c:pt idx="307">
                  <c:v>28088</c:v>
                </c:pt>
                <c:pt idx="308">
                  <c:v>28095</c:v>
                </c:pt>
                <c:pt idx="309">
                  <c:v>28102</c:v>
                </c:pt>
                <c:pt idx="310">
                  <c:v>28109</c:v>
                </c:pt>
                <c:pt idx="311">
                  <c:v>28116</c:v>
                </c:pt>
                <c:pt idx="312">
                  <c:v>28123</c:v>
                </c:pt>
                <c:pt idx="313">
                  <c:v>28130</c:v>
                </c:pt>
                <c:pt idx="314">
                  <c:v>28137</c:v>
                </c:pt>
                <c:pt idx="315">
                  <c:v>28144</c:v>
                </c:pt>
                <c:pt idx="316">
                  <c:v>28151</c:v>
                </c:pt>
                <c:pt idx="317">
                  <c:v>28158</c:v>
                </c:pt>
                <c:pt idx="318">
                  <c:v>28165</c:v>
                </c:pt>
                <c:pt idx="319">
                  <c:v>28172</c:v>
                </c:pt>
                <c:pt idx="320">
                  <c:v>28179</c:v>
                </c:pt>
                <c:pt idx="321">
                  <c:v>28186</c:v>
                </c:pt>
                <c:pt idx="322">
                  <c:v>28193</c:v>
                </c:pt>
                <c:pt idx="323">
                  <c:v>28200</c:v>
                </c:pt>
                <c:pt idx="324">
                  <c:v>28207</c:v>
                </c:pt>
                <c:pt idx="325">
                  <c:v>28214</c:v>
                </c:pt>
                <c:pt idx="326">
                  <c:v>28221</c:v>
                </c:pt>
                <c:pt idx="327">
                  <c:v>28228</c:v>
                </c:pt>
                <c:pt idx="328">
                  <c:v>28235</c:v>
                </c:pt>
                <c:pt idx="329">
                  <c:v>28242</c:v>
                </c:pt>
                <c:pt idx="330">
                  <c:v>28249</c:v>
                </c:pt>
                <c:pt idx="331">
                  <c:v>28256</c:v>
                </c:pt>
                <c:pt idx="332">
                  <c:v>28263</c:v>
                </c:pt>
                <c:pt idx="333">
                  <c:v>28270</c:v>
                </c:pt>
                <c:pt idx="334">
                  <c:v>28277</c:v>
                </c:pt>
                <c:pt idx="335">
                  <c:v>28284</c:v>
                </c:pt>
                <c:pt idx="336">
                  <c:v>28291</c:v>
                </c:pt>
                <c:pt idx="337">
                  <c:v>28298</c:v>
                </c:pt>
                <c:pt idx="338">
                  <c:v>28305</c:v>
                </c:pt>
                <c:pt idx="339">
                  <c:v>28312</c:v>
                </c:pt>
                <c:pt idx="340">
                  <c:v>28319</c:v>
                </c:pt>
                <c:pt idx="341">
                  <c:v>28326</c:v>
                </c:pt>
                <c:pt idx="342">
                  <c:v>28333</c:v>
                </c:pt>
                <c:pt idx="343">
                  <c:v>28340</c:v>
                </c:pt>
                <c:pt idx="344">
                  <c:v>28347</c:v>
                </c:pt>
                <c:pt idx="345">
                  <c:v>28354</c:v>
                </c:pt>
                <c:pt idx="346">
                  <c:v>28361</c:v>
                </c:pt>
                <c:pt idx="347">
                  <c:v>28368</c:v>
                </c:pt>
                <c:pt idx="348">
                  <c:v>28375</c:v>
                </c:pt>
                <c:pt idx="349">
                  <c:v>28382</c:v>
                </c:pt>
                <c:pt idx="350">
                  <c:v>28389</c:v>
                </c:pt>
                <c:pt idx="351">
                  <c:v>28396</c:v>
                </c:pt>
                <c:pt idx="352">
                  <c:v>28403</c:v>
                </c:pt>
                <c:pt idx="353">
                  <c:v>28410</c:v>
                </c:pt>
                <c:pt idx="354">
                  <c:v>28417</c:v>
                </c:pt>
                <c:pt idx="355">
                  <c:v>28424</c:v>
                </c:pt>
                <c:pt idx="356">
                  <c:v>28431</c:v>
                </c:pt>
                <c:pt idx="357">
                  <c:v>28438</c:v>
                </c:pt>
                <c:pt idx="358">
                  <c:v>28445</c:v>
                </c:pt>
                <c:pt idx="359">
                  <c:v>28452</c:v>
                </c:pt>
                <c:pt idx="360">
                  <c:v>28459</c:v>
                </c:pt>
                <c:pt idx="361">
                  <c:v>28466</c:v>
                </c:pt>
                <c:pt idx="362">
                  <c:v>28473</c:v>
                </c:pt>
                <c:pt idx="363">
                  <c:v>28480</c:v>
                </c:pt>
                <c:pt idx="364">
                  <c:v>28487</c:v>
                </c:pt>
                <c:pt idx="365">
                  <c:v>28494</c:v>
                </c:pt>
                <c:pt idx="366">
                  <c:v>28501</c:v>
                </c:pt>
                <c:pt idx="367">
                  <c:v>28508</c:v>
                </c:pt>
                <c:pt idx="368">
                  <c:v>28515</c:v>
                </c:pt>
                <c:pt idx="369">
                  <c:v>28522</c:v>
                </c:pt>
                <c:pt idx="370">
                  <c:v>28529</c:v>
                </c:pt>
                <c:pt idx="371">
                  <c:v>28536</c:v>
                </c:pt>
                <c:pt idx="372">
                  <c:v>28543</c:v>
                </c:pt>
                <c:pt idx="373">
                  <c:v>28550</c:v>
                </c:pt>
                <c:pt idx="374">
                  <c:v>28557</c:v>
                </c:pt>
                <c:pt idx="375">
                  <c:v>28564</c:v>
                </c:pt>
                <c:pt idx="376">
                  <c:v>28571</c:v>
                </c:pt>
                <c:pt idx="377">
                  <c:v>28578</c:v>
                </c:pt>
                <c:pt idx="378">
                  <c:v>28585</c:v>
                </c:pt>
                <c:pt idx="379">
                  <c:v>28592</c:v>
                </c:pt>
                <c:pt idx="380">
                  <c:v>28599</c:v>
                </c:pt>
                <c:pt idx="381">
                  <c:v>28606</c:v>
                </c:pt>
                <c:pt idx="382">
                  <c:v>28613</c:v>
                </c:pt>
                <c:pt idx="383">
                  <c:v>28620</c:v>
                </c:pt>
                <c:pt idx="384">
                  <c:v>28627</c:v>
                </c:pt>
                <c:pt idx="385">
                  <c:v>28634</c:v>
                </c:pt>
                <c:pt idx="386">
                  <c:v>28641</c:v>
                </c:pt>
                <c:pt idx="387">
                  <c:v>28648</c:v>
                </c:pt>
                <c:pt idx="388">
                  <c:v>28655</c:v>
                </c:pt>
                <c:pt idx="389">
                  <c:v>28662</c:v>
                </c:pt>
                <c:pt idx="390">
                  <c:v>28669</c:v>
                </c:pt>
                <c:pt idx="391">
                  <c:v>28676</c:v>
                </c:pt>
                <c:pt idx="392">
                  <c:v>28683</c:v>
                </c:pt>
                <c:pt idx="393">
                  <c:v>28690</c:v>
                </c:pt>
                <c:pt idx="394">
                  <c:v>28697</c:v>
                </c:pt>
                <c:pt idx="395">
                  <c:v>28704</c:v>
                </c:pt>
                <c:pt idx="396">
                  <c:v>28711</c:v>
                </c:pt>
                <c:pt idx="397">
                  <c:v>28718</c:v>
                </c:pt>
                <c:pt idx="398">
                  <c:v>28725</c:v>
                </c:pt>
                <c:pt idx="399">
                  <c:v>28732</c:v>
                </c:pt>
                <c:pt idx="400">
                  <c:v>28739</c:v>
                </c:pt>
                <c:pt idx="401">
                  <c:v>28746</c:v>
                </c:pt>
                <c:pt idx="402">
                  <c:v>28753</c:v>
                </c:pt>
                <c:pt idx="403">
                  <c:v>28760</c:v>
                </c:pt>
                <c:pt idx="404">
                  <c:v>28767</c:v>
                </c:pt>
                <c:pt idx="405">
                  <c:v>28774</c:v>
                </c:pt>
                <c:pt idx="406">
                  <c:v>28781</c:v>
                </c:pt>
                <c:pt idx="407">
                  <c:v>28788</c:v>
                </c:pt>
                <c:pt idx="408">
                  <c:v>28795</c:v>
                </c:pt>
                <c:pt idx="409">
                  <c:v>28802</c:v>
                </c:pt>
                <c:pt idx="410">
                  <c:v>28809</c:v>
                </c:pt>
                <c:pt idx="411">
                  <c:v>28816</c:v>
                </c:pt>
                <c:pt idx="412">
                  <c:v>28823</c:v>
                </c:pt>
                <c:pt idx="413">
                  <c:v>28830</c:v>
                </c:pt>
                <c:pt idx="414">
                  <c:v>28837</c:v>
                </c:pt>
                <c:pt idx="415">
                  <c:v>28844</c:v>
                </c:pt>
                <c:pt idx="416">
                  <c:v>28851</c:v>
                </c:pt>
                <c:pt idx="417">
                  <c:v>28858</c:v>
                </c:pt>
                <c:pt idx="418">
                  <c:v>28865</c:v>
                </c:pt>
                <c:pt idx="419">
                  <c:v>28872</c:v>
                </c:pt>
                <c:pt idx="420">
                  <c:v>28879</c:v>
                </c:pt>
                <c:pt idx="421">
                  <c:v>28886</c:v>
                </c:pt>
                <c:pt idx="422">
                  <c:v>28893</c:v>
                </c:pt>
                <c:pt idx="423">
                  <c:v>28900</c:v>
                </c:pt>
                <c:pt idx="424">
                  <c:v>28907</c:v>
                </c:pt>
                <c:pt idx="425">
                  <c:v>28914</c:v>
                </c:pt>
                <c:pt idx="426">
                  <c:v>28921</c:v>
                </c:pt>
                <c:pt idx="427">
                  <c:v>28928</c:v>
                </c:pt>
                <c:pt idx="428">
                  <c:v>28935</c:v>
                </c:pt>
                <c:pt idx="429">
                  <c:v>28942</c:v>
                </c:pt>
                <c:pt idx="430">
                  <c:v>28949</c:v>
                </c:pt>
                <c:pt idx="431">
                  <c:v>28956</c:v>
                </c:pt>
                <c:pt idx="432">
                  <c:v>28963</c:v>
                </c:pt>
                <c:pt idx="433">
                  <c:v>28970</c:v>
                </c:pt>
                <c:pt idx="434">
                  <c:v>28977</c:v>
                </c:pt>
                <c:pt idx="435">
                  <c:v>28984</c:v>
                </c:pt>
                <c:pt idx="436">
                  <c:v>28991</c:v>
                </c:pt>
                <c:pt idx="437">
                  <c:v>28998</c:v>
                </c:pt>
                <c:pt idx="438">
                  <c:v>29005</c:v>
                </c:pt>
                <c:pt idx="439">
                  <c:v>29012</c:v>
                </c:pt>
                <c:pt idx="440">
                  <c:v>29019</c:v>
                </c:pt>
                <c:pt idx="441">
                  <c:v>29026</c:v>
                </c:pt>
                <c:pt idx="442">
                  <c:v>29033</c:v>
                </c:pt>
                <c:pt idx="443">
                  <c:v>29040</c:v>
                </c:pt>
                <c:pt idx="444">
                  <c:v>29047</c:v>
                </c:pt>
                <c:pt idx="445">
                  <c:v>29054</c:v>
                </c:pt>
                <c:pt idx="446">
                  <c:v>29061</c:v>
                </c:pt>
                <c:pt idx="447">
                  <c:v>29068</c:v>
                </c:pt>
                <c:pt idx="448">
                  <c:v>29075</c:v>
                </c:pt>
                <c:pt idx="449">
                  <c:v>29082</c:v>
                </c:pt>
                <c:pt idx="450">
                  <c:v>29089</c:v>
                </c:pt>
                <c:pt idx="451">
                  <c:v>29096</c:v>
                </c:pt>
                <c:pt idx="452">
                  <c:v>29103</c:v>
                </c:pt>
                <c:pt idx="453">
                  <c:v>29110</c:v>
                </c:pt>
                <c:pt idx="454">
                  <c:v>29117</c:v>
                </c:pt>
                <c:pt idx="455">
                  <c:v>29124</c:v>
                </c:pt>
                <c:pt idx="456">
                  <c:v>29131</c:v>
                </c:pt>
                <c:pt idx="457">
                  <c:v>29138</c:v>
                </c:pt>
                <c:pt idx="458">
                  <c:v>29145</c:v>
                </c:pt>
                <c:pt idx="459">
                  <c:v>29152</c:v>
                </c:pt>
                <c:pt idx="460">
                  <c:v>29159</c:v>
                </c:pt>
                <c:pt idx="461">
                  <c:v>29166</c:v>
                </c:pt>
                <c:pt idx="462">
                  <c:v>29173</c:v>
                </c:pt>
                <c:pt idx="463">
                  <c:v>29180</c:v>
                </c:pt>
                <c:pt idx="464">
                  <c:v>29187</c:v>
                </c:pt>
                <c:pt idx="465">
                  <c:v>29194</c:v>
                </c:pt>
                <c:pt idx="466">
                  <c:v>29201</c:v>
                </c:pt>
                <c:pt idx="467">
                  <c:v>29208</c:v>
                </c:pt>
                <c:pt idx="468">
                  <c:v>29215</c:v>
                </c:pt>
                <c:pt idx="469">
                  <c:v>29222</c:v>
                </c:pt>
                <c:pt idx="470">
                  <c:v>29229</c:v>
                </c:pt>
                <c:pt idx="471">
                  <c:v>29236</c:v>
                </c:pt>
                <c:pt idx="472">
                  <c:v>29243</c:v>
                </c:pt>
                <c:pt idx="473">
                  <c:v>29250</c:v>
                </c:pt>
                <c:pt idx="474">
                  <c:v>29257</c:v>
                </c:pt>
                <c:pt idx="475">
                  <c:v>29264</c:v>
                </c:pt>
                <c:pt idx="476">
                  <c:v>29271</c:v>
                </c:pt>
                <c:pt idx="477">
                  <c:v>29278</c:v>
                </c:pt>
                <c:pt idx="478">
                  <c:v>29285</c:v>
                </c:pt>
                <c:pt idx="479">
                  <c:v>29292</c:v>
                </c:pt>
                <c:pt idx="480">
                  <c:v>29299</c:v>
                </c:pt>
                <c:pt idx="481">
                  <c:v>29306</c:v>
                </c:pt>
                <c:pt idx="482">
                  <c:v>29313</c:v>
                </c:pt>
                <c:pt idx="483">
                  <c:v>29320</c:v>
                </c:pt>
                <c:pt idx="484">
                  <c:v>29327</c:v>
                </c:pt>
                <c:pt idx="485">
                  <c:v>29334</c:v>
                </c:pt>
                <c:pt idx="486">
                  <c:v>29341</c:v>
                </c:pt>
                <c:pt idx="487">
                  <c:v>29348</c:v>
                </c:pt>
                <c:pt idx="488">
                  <c:v>29355</c:v>
                </c:pt>
                <c:pt idx="489">
                  <c:v>29362</c:v>
                </c:pt>
                <c:pt idx="490">
                  <c:v>29369</c:v>
                </c:pt>
                <c:pt idx="491">
                  <c:v>29376</c:v>
                </c:pt>
                <c:pt idx="492">
                  <c:v>29383</c:v>
                </c:pt>
                <c:pt idx="493">
                  <c:v>29390</c:v>
                </c:pt>
                <c:pt idx="494">
                  <c:v>29397</c:v>
                </c:pt>
                <c:pt idx="495">
                  <c:v>29404</c:v>
                </c:pt>
                <c:pt idx="496">
                  <c:v>29411</c:v>
                </c:pt>
                <c:pt idx="497">
                  <c:v>29418</c:v>
                </c:pt>
                <c:pt idx="498">
                  <c:v>29425</c:v>
                </c:pt>
                <c:pt idx="499">
                  <c:v>29432</c:v>
                </c:pt>
                <c:pt idx="500">
                  <c:v>29439</c:v>
                </c:pt>
                <c:pt idx="501">
                  <c:v>29446</c:v>
                </c:pt>
                <c:pt idx="502">
                  <c:v>29453</c:v>
                </c:pt>
                <c:pt idx="503">
                  <c:v>29460</c:v>
                </c:pt>
                <c:pt idx="504">
                  <c:v>29467</c:v>
                </c:pt>
                <c:pt idx="505">
                  <c:v>29474</c:v>
                </c:pt>
                <c:pt idx="506">
                  <c:v>29481</c:v>
                </c:pt>
                <c:pt idx="507">
                  <c:v>29488</c:v>
                </c:pt>
                <c:pt idx="508">
                  <c:v>29495</c:v>
                </c:pt>
                <c:pt idx="509">
                  <c:v>29502</c:v>
                </c:pt>
                <c:pt idx="510">
                  <c:v>29509</c:v>
                </c:pt>
                <c:pt idx="511">
                  <c:v>29516</c:v>
                </c:pt>
                <c:pt idx="512">
                  <c:v>29523</c:v>
                </c:pt>
                <c:pt idx="513">
                  <c:v>29530</c:v>
                </c:pt>
                <c:pt idx="514">
                  <c:v>29537</c:v>
                </c:pt>
                <c:pt idx="515">
                  <c:v>29544</c:v>
                </c:pt>
                <c:pt idx="516">
                  <c:v>29551</c:v>
                </c:pt>
                <c:pt idx="517">
                  <c:v>29558</c:v>
                </c:pt>
                <c:pt idx="518">
                  <c:v>29565</c:v>
                </c:pt>
                <c:pt idx="519">
                  <c:v>29572</c:v>
                </c:pt>
                <c:pt idx="520">
                  <c:v>29579</c:v>
                </c:pt>
                <c:pt idx="521">
                  <c:v>29586</c:v>
                </c:pt>
                <c:pt idx="522">
                  <c:v>29593</c:v>
                </c:pt>
                <c:pt idx="523">
                  <c:v>29600</c:v>
                </c:pt>
                <c:pt idx="524">
                  <c:v>29607</c:v>
                </c:pt>
                <c:pt idx="525">
                  <c:v>29614</c:v>
                </c:pt>
                <c:pt idx="526">
                  <c:v>29621</c:v>
                </c:pt>
                <c:pt idx="527">
                  <c:v>29628</c:v>
                </c:pt>
                <c:pt idx="528">
                  <c:v>29635</c:v>
                </c:pt>
                <c:pt idx="529">
                  <c:v>29642</c:v>
                </c:pt>
                <c:pt idx="530">
                  <c:v>29649</c:v>
                </c:pt>
                <c:pt idx="531">
                  <c:v>29656</c:v>
                </c:pt>
                <c:pt idx="532">
                  <c:v>29663</c:v>
                </c:pt>
                <c:pt idx="533">
                  <c:v>29670</c:v>
                </c:pt>
                <c:pt idx="534">
                  <c:v>29677</c:v>
                </c:pt>
                <c:pt idx="535">
                  <c:v>29684</c:v>
                </c:pt>
                <c:pt idx="536">
                  <c:v>29691</c:v>
                </c:pt>
                <c:pt idx="537">
                  <c:v>29698</c:v>
                </c:pt>
                <c:pt idx="538">
                  <c:v>29705</c:v>
                </c:pt>
                <c:pt idx="539">
                  <c:v>29712</c:v>
                </c:pt>
                <c:pt idx="540">
                  <c:v>29719</c:v>
                </c:pt>
                <c:pt idx="541">
                  <c:v>29726</c:v>
                </c:pt>
                <c:pt idx="542">
                  <c:v>29733</c:v>
                </c:pt>
                <c:pt idx="543">
                  <c:v>29740</c:v>
                </c:pt>
                <c:pt idx="544">
                  <c:v>29747</c:v>
                </c:pt>
                <c:pt idx="545">
                  <c:v>29754</c:v>
                </c:pt>
                <c:pt idx="546">
                  <c:v>29761</c:v>
                </c:pt>
                <c:pt idx="547">
                  <c:v>29768</c:v>
                </c:pt>
                <c:pt idx="548">
                  <c:v>29775</c:v>
                </c:pt>
                <c:pt idx="549">
                  <c:v>29782</c:v>
                </c:pt>
                <c:pt idx="550">
                  <c:v>29789</c:v>
                </c:pt>
                <c:pt idx="551">
                  <c:v>29796</c:v>
                </c:pt>
                <c:pt idx="552">
                  <c:v>29803</c:v>
                </c:pt>
                <c:pt idx="553">
                  <c:v>29810</c:v>
                </c:pt>
                <c:pt idx="554">
                  <c:v>29817</c:v>
                </c:pt>
                <c:pt idx="555">
                  <c:v>29824</c:v>
                </c:pt>
                <c:pt idx="556">
                  <c:v>29831</c:v>
                </c:pt>
                <c:pt idx="557">
                  <c:v>29838</c:v>
                </c:pt>
                <c:pt idx="558">
                  <c:v>29845</c:v>
                </c:pt>
                <c:pt idx="559">
                  <c:v>29852</c:v>
                </c:pt>
                <c:pt idx="560">
                  <c:v>29859</c:v>
                </c:pt>
                <c:pt idx="561">
                  <c:v>29866</c:v>
                </c:pt>
                <c:pt idx="562">
                  <c:v>29873</c:v>
                </c:pt>
                <c:pt idx="563">
                  <c:v>29880</c:v>
                </c:pt>
                <c:pt idx="564">
                  <c:v>29887</c:v>
                </c:pt>
                <c:pt idx="565">
                  <c:v>29894</c:v>
                </c:pt>
                <c:pt idx="566">
                  <c:v>29901</c:v>
                </c:pt>
                <c:pt idx="567">
                  <c:v>29908</c:v>
                </c:pt>
                <c:pt idx="568">
                  <c:v>29915</c:v>
                </c:pt>
                <c:pt idx="569">
                  <c:v>29922</c:v>
                </c:pt>
                <c:pt idx="570">
                  <c:v>29929</c:v>
                </c:pt>
                <c:pt idx="571">
                  <c:v>29936</c:v>
                </c:pt>
                <c:pt idx="572">
                  <c:v>29943</c:v>
                </c:pt>
                <c:pt idx="573">
                  <c:v>29950</c:v>
                </c:pt>
                <c:pt idx="574">
                  <c:v>29957</c:v>
                </c:pt>
                <c:pt idx="575">
                  <c:v>29964</c:v>
                </c:pt>
                <c:pt idx="576">
                  <c:v>29971</c:v>
                </c:pt>
                <c:pt idx="577">
                  <c:v>29978</c:v>
                </c:pt>
                <c:pt idx="578">
                  <c:v>29985</c:v>
                </c:pt>
                <c:pt idx="579">
                  <c:v>29992</c:v>
                </c:pt>
                <c:pt idx="580">
                  <c:v>29999</c:v>
                </c:pt>
                <c:pt idx="581">
                  <c:v>30006</c:v>
                </c:pt>
                <c:pt idx="582">
                  <c:v>30013</c:v>
                </c:pt>
                <c:pt idx="583">
                  <c:v>30020</c:v>
                </c:pt>
                <c:pt idx="584">
                  <c:v>30027</c:v>
                </c:pt>
                <c:pt idx="585">
                  <c:v>30034</c:v>
                </c:pt>
                <c:pt idx="586">
                  <c:v>30041</c:v>
                </c:pt>
                <c:pt idx="587">
                  <c:v>30048</c:v>
                </c:pt>
                <c:pt idx="588">
                  <c:v>30055</c:v>
                </c:pt>
                <c:pt idx="589">
                  <c:v>30062</c:v>
                </c:pt>
                <c:pt idx="590">
                  <c:v>30069</c:v>
                </c:pt>
                <c:pt idx="591">
                  <c:v>30076</c:v>
                </c:pt>
                <c:pt idx="592">
                  <c:v>30083</c:v>
                </c:pt>
                <c:pt idx="593">
                  <c:v>30090</c:v>
                </c:pt>
                <c:pt idx="594">
                  <c:v>30097</c:v>
                </c:pt>
                <c:pt idx="595">
                  <c:v>30104</c:v>
                </c:pt>
                <c:pt idx="596">
                  <c:v>30111</c:v>
                </c:pt>
                <c:pt idx="597">
                  <c:v>30118</c:v>
                </c:pt>
                <c:pt idx="598">
                  <c:v>30125</c:v>
                </c:pt>
                <c:pt idx="599">
                  <c:v>30139</c:v>
                </c:pt>
                <c:pt idx="600">
                  <c:v>30146</c:v>
                </c:pt>
                <c:pt idx="601">
                  <c:v>30153</c:v>
                </c:pt>
                <c:pt idx="602">
                  <c:v>30160</c:v>
                </c:pt>
                <c:pt idx="603">
                  <c:v>30167</c:v>
                </c:pt>
                <c:pt idx="604">
                  <c:v>30174</c:v>
                </c:pt>
                <c:pt idx="605">
                  <c:v>30181</c:v>
                </c:pt>
                <c:pt idx="606">
                  <c:v>30188</c:v>
                </c:pt>
                <c:pt idx="607">
                  <c:v>30195</c:v>
                </c:pt>
                <c:pt idx="608">
                  <c:v>30202</c:v>
                </c:pt>
                <c:pt idx="609">
                  <c:v>30209</c:v>
                </c:pt>
                <c:pt idx="610">
                  <c:v>30216</c:v>
                </c:pt>
                <c:pt idx="611">
                  <c:v>30223</c:v>
                </c:pt>
                <c:pt idx="612">
                  <c:v>30230</c:v>
                </c:pt>
                <c:pt idx="613">
                  <c:v>30237</c:v>
                </c:pt>
                <c:pt idx="614">
                  <c:v>30244</c:v>
                </c:pt>
                <c:pt idx="615">
                  <c:v>30251</c:v>
                </c:pt>
                <c:pt idx="616">
                  <c:v>30258</c:v>
                </c:pt>
                <c:pt idx="617">
                  <c:v>30265</c:v>
                </c:pt>
                <c:pt idx="618">
                  <c:v>30272</c:v>
                </c:pt>
                <c:pt idx="619">
                  <c:v>30279</c:v>
                </c:pt>
                <c:pt idx="620">
                  <c:v>30286</c:v>
                </c:pt>
                <c:pt idx="621">
                  <c:v>30293</c:v>
                </c:pt>
                <c:pt idx="622">
                  <c:v>30300</c:v>
                </c:pt>
                <c:pt idx="623">
                  <c:v>30307</c:v>
                </c:pt>
                <c:pt idx="624">
                  <c:v>30314</c:v>
                </c:pt>
                <c:pt idx="625">
                  <c:v>30321</c:v>
                </c:pt>
                <c:pt idx="626">
                  <c:v>30328</c:v>
                </c:pt>
                <c:pt idx="627">
                  <c:v>30335</c:v>
                </c:pt>
                <c:pt idx="628">
                  <c:v>30342</c:v>
                </c:pt>
                <c:pt idx="629">
                  <c:v>30349</c:v>
                </c:pt>
                <c:pt idx="630">
                  <c:v>30356</c:v>
                </c:pt>
                <c:pt idx="631">
                  <c:v>30363</c:v>
                </c:pt>
                <c:pt idx="632">
                  <c:v>30370</c:v>
                </c:pt>
                <c:pt idx="633">
                  <c:v>30377</c:v>
                </c:pt>
                <c:pt idx="634">
                  <c:v>30384</c:v>
                </c:pt>
                <c:pt idx="635">
                  <c:v>30391</c:v>
                </c:pt>
                <c:pt idx="636">
                  <c:v>30398</c:v>
                </c:pt>
                <c:pt idx="637">
                  <c:v>30405</c:v>
                </c:pt>
                <c:pt idx="638">
                  <c:v>30412</c:v>
                </c:pt>
                <c:pt idx="639">
                  <c:v>30419</c:v>
                </c:pt>
                <c:pt idx="640">
                  <c:v>30426</c:v>
                </c:pt>
                <c:pt idx="641">
                  <c:v>30433</c:v>
                </c:pt>
                <c:pt idx="642">
                  <c:v>30440</c:v>
                </c:pt>
                <c:pt idx="643">
                  <c:v>30447</c:v>
                </c:pt>
                <c:pt idx="644">
                  <c:v>30454</c:v>
                </c:pt>
                <c:pt idx="645">
                  <c:v>30461</c:v>
                </c:pt>
                <c:pt idx="646">
                  <c:v>30468</c:v>
                </c:pt>
                <c:pt idx="647">
                  <c:v>30475</c:v>
                </c:pt>
                <c:pt idx="648">
                  <c:v>30482</c:v>
                </c:pt>
                <c:pt idx="649">
                  <c:v>30489</c:v>
                </c:pt>
                <c:pt idx="650">
                  <c:v>30496</c:v>
                </c:pt>
                <c:pt idx="651">
                  <c:v>30503</c:v>
                </c:pt>
                <c:pt idx="652">
                  <c:v>30510</c:v>
                </c:pt>
                <c:pt idx="653">
                  <c:v>30517</c:v>
                </c:pt>
                <c:pt idx="654">
                  <c:v>30524</c:v>
                </c:pt>
                <c:pt idx="655">
                  <c:v>30531</c:v>
                </c:pt>
                <c:pt idx="656">
                  <c:v>30538</c:v>
                </c:pt>
                <c:pt idx="657">
                  <c:v>30545</c:v>
                </c:pt>
                <c:pt idx="658">
                  <c:v>30552</c:v>
                </c:pt>
                <c:pt idx="659">
                  <c:v>30559</c:v>
                </c:pt>
                <c:pt idx="660">
                  <c:v>30566</c:v>
                </c:pt>
                <c:pt idx="661">
                  <c:v>30573</c:v>
                </c:pt>
                <c:pt idx="662">
                  <c:v>30580</c:v>
                </c:pt>
                <c:pt idx="663">
                  <c:v>30587</c:v>
                </c:pt>
                <c:pt idx="664">
                  <c:v>30594</c:v>
                </c:pt>
                <c:pt idx="665">
                  <c:v>30601</c:v>
                </c:pt>
                <c:pt idx="666">
                  <c:v>30608</c:v>
                </c:pt>
                <c:pt idx="667">
                  <c:v>30615</c:v>
                </c:pt>
                <c:pt idx="668">
                  <c:v>30622</c:v>
                </c:pt>
                <c:pt idx="669">
                  <c:v>30629</c:v>
                </c:pt>
                <c:pt idx="670">
                  <c:v>30636</c:v>
                </c:pt>
                <c:pt idx="671">
                  <c:v>30643</c:v>
                </c:pt>
                <c:pt idx="672">
                  <c:v>30650</c:v>
                </c:pt>
                <c:pt idx="673">
                  <c:v>30657</c:v>
                </c:pt>
                <c:pt idx="674">
                  <c:v>30664</c:v>
                </c:pt>
                <c:pt idx="675">
                  <c:v>30671</c:v>
                </c:pt>
                <c:pt idx="676">
                  <c:v>30678</c:v>
                </c:pt>
                <c:pt idx="677">
                  <c:v>30685</c:v>
                </c:pt>
                <c:pt idx="678">
                  <c:v>30692</c:v>
                </c:pt>
                <c:pt idx="679">
                  <c:v>30699</c:v>
                </c:pt>
                <c:pt idx="680">
                  <c:v>30706</c:v>
                </c:pt>
                <c:pt idx="681">
                  <c:v>30713</c:v>
                </c:pt>
                <c:pt idx="682">
                  <c:v>30720</c:v>
                </c:pt>
                <c:pt idx="683">
                  <c:v>30727</c:v>
                </c:pt>
                <c:pt idx="684">
                  <c:v>30734</c:v>
                </c:pt>
                <c:pt idx="685">
                  <c:v>30741</c:v>
                </c:pt>
                <c:pt idx="686">
                  <c:v>30748</c:v>
                </c:pt>
                <c:pt idx="687">
                  <c:v>30755</c:v>
                </c:pt>
                <c:pt idx="688">
                  <c:v>30762</c:v>
                </c:pt>
                <c:pt idx="689">
                  <c:v>30769</c:v>
                </c:pt>
                <c:pt idx="690">
                  <c:v>30776</c:v>
                </c:pt>
                <c:pt idx="691">
                  <c:v>30783</c:v>
                </c:pt>
                <c:pt idx="692">
                  <c:v>30790</c:v>
                </c:pt>
                <c:pt idx="693">
                  <c:v>30797</c:v>
                </c:pt>
                <c:pt idx="694">
                  <c:v>30804</c:v>
                </c:pt>
                <c:pt idx="695">
                  <c:v>30811</c:v>
                </c:pt>
                <c:pt idx="696">
                  <c:v>30818</c:v>
                </c:pt>
                <c:pt idx="697">
                  <c:v>30825</c:v>
                </c:pt>
                <c:pt idx="698">
                  <c:v>30832</c:v>
                </c:pt>
                <c:pt idx="699">
                  <c:v>30839</c:v>
                </c:pt>
                <c:pt idx="700">
                  <c:v>30846</c:v>
                </c:pt>
                <c:pt idx="701">
                  <c:v>30853</c:v>
                </c:pt>
                <c:pt idx="702">
                  <c:v>30860</c:v>
                </c:pt>
                <c:pt idx="703">
                  <c:v>30867</c:v>
                </c:pt>
                <c:pt idx="704">
                  <c:v>30874</c:v>
                </c:pt>
                <c:pt idx="705">
                  <c:v>30881</c:v>
                </c:pt>
                <c:pt idx="706">
                  <c:v>30888</c:v>
                </c:pt>
                <c:pt idx="707">
                  <c:v>30895</c:v>
                </c:pt>
                <c:pt idx="708">
                  <c:v>30902</c:v>
                </c:pt>
                <c:pt idx="709">
                  <c:v>30909</c:v>
                </c:pt>
                <c:pt idx="710">
                  <c:v>30916</c:v>
                </c:pt>
                <c:pt idx="711">
                  <c:v>30923</c:v>
                </c:pt>
                <c:pt idx="712">
                  <c:v>30930</c:v>
                </c:pt>
                <c:pt idx="713">
                  <c:v>30937</c:v>
                </c:pt>
                <c:pt idx="714">
                  <c:v>30944</c:v>
                </c:pt>
                <c:pt idx="715">
                  <c:v>30951</c:v>
                </c:pt>
                <c:pt idx="716">
                  <c:v>30958</c:v>
                </c:pt>
                <c:pt idx="717">
                  <c:v>30965</c:v>
                </c:pt>
                <c:pt idx="718">
                  <c:v>30972</c:v>
                </c:pt>
                <c:pt idx="719">
                  <c:v>30979</c:v>
                </c:pt>
                <c:pt idx="720">
                  <c:v>30986</c:v>
                </c:pt>
                <c:pt idx="721">
                  <c:v>30993</c:v>
                </c:pt>
                <c:pt idx="722">
                  <c:v>31000</c:v>
                </c:pt>
                <c:pt idx="723">
                  <c:v>31007</c:v>
                </c:pt>
                <c:pt idx="724">
                  <c:v>31014</c:v>
                </c:pt>
                <c:pt idx="725">
                  <c:v>31021</c:v>
                </c:pt>
                <c:pt idx="726">
                  <c:v>31028</c:v>
                </c:pt>
                <c:pt idx="727">
                  <c:v>31035</c:v>
                </c:pt>
                <c:pt idx="728">
                  <c:v>31042</c:v>
                </c:pt>
                <c:pt idx="729">
                  <c:v>31049</c:v>
                </c:pt>
                <c:pt idx="730">
                  <c:v>31056</c:v>
                </c:pt>
                <c:pt idx="731">
                  <c:v>31063</c:v>
                </c:pt>
                <c:pt idx="732">
                  <c:v>31070</c:v>
                </c:pt>
                <c:pt idx="733">
                  <c:v>31077</c:v>
                </c:pt>
                <c:pt idx="734">
                  <c:v>31084</c:v>
                </c:pt>
                <c:pt idx="735">
                  <c:v>31091</c:v>
                </c:pt>
                <c:pt idx="736">
                  <c:v>31098</c:v>
                </c:pt>
                <c:pt idx="737">
                  <c:v>31105</c:v>
                </c:pt>
                <c:pt idx="738">
                  <c:v>31112</c:v>
                </c:pt>
                <c:pt idx="739">
                  <c:v>31119</c:v>
                </c:pt>
                <c:pt idx="740">
                  <c:v>31126</c:v>
                </c:pt>
                <c:pt idx="741">
                  <c:v>31133</c:v>
                </c:pt>
                <c:pt idx="742">
                  <c:v>31140</c:v>
                </c:pt>
                <c:pt idx="743">
                  <c:v>31147</c:v>
                </c:pt>
                <c:pt idx="744">
                  <c:v>31154</c:v>
                </c:pt>
                <c:pt idx="745">
                  <c:v>31161</c:v>
                </c:pt>
                <c:pt idx="746">
                  <c:v>31168</c:v>
                </c:pt>
                <c:pt idx="747">
                  <c:v>31175</c:v>
                </c:pt>
                <c:pt idx="748">
                  <c:v>31182</c:v>
                </c:pt>
                <c:pt idx="749">
                  <c:v>31189</c:v>
                </c:pt>
                <c:pt idx="750">
                  <c:v>31196</c:v>
                </c:pt>
                <c:pt idx="751">
                  <c:v>31203</c:v>
                </c:pt>
                <c:pt idx="752">
                  <c:v>31210</c:v>
                </c:pt>
                <c:pt idx="753">
                  <c:v>31217</c:v>
                </c:pt>
                <c:pt idx="754">
                  <c:v>31224</c:v>
                </c:pt>
                <c:pt idx="755">
                  <c:v>31231</c:v>
                </c:pt>
                <c:pt idx="756">
                  <c:v>31238</c:v>
                </c:pt>
                <c:pt idx="757">
                  <c:v>31245</c:v>
                </c:pt>
                <c:pt idx="758">
                  <c:v>31252</c:v>
                </c:pt>
                <c:pt idx="759">
                  <c:v>31259</c:v>
                </c:pt>
                <c:pt idx="760">
                  <c:v>31266</c:v>
                </c:pt>
                <c:pt idx="761">
                  <c:v>31273</c:v>
                </c:pt>
                <c:pt idx="762">
                  <c:v>31280</c:v>
                </c:pt>
                <c:pt idx="763">
                  <c:v>31287</c:v>
                </c:pt>
                <c:pt idx="764">
                  <c:v>31294</c:v>
                </c:pt>
                <c:pt idx="765">
                  <c:v>31301</c:v>
                </c:pt>
                <c:pt idx="766">
                  <c:v>31308</c:v>
                </c:pt>
                <c:pt idx="767">
                  <c:v>31315</c:v>
                </c:pt>
                <c:pt idx="768">
                  <c:v>31322</c:v>
                </c:pt>
                <c:pt idx="769">
                  <c:v>31329</c:v>
                </c:pt>
                <c:pt idx="770">
                  <c:v>31336</c:v>
                </c:pt>
                <c:pt idx="771">
                  <c:v>31343</c:v>
                </c:pt>
                <c:pt idx="772">
                  <c:v>31350</c:v>
                </c:pt>
                <c:pt idx="773">
                  <c:v>31357</c:v>
                </c:pt>
                <c:pt idx="774">
                  <c:v>31364</c:v>
                </c:pt>
                <c:pt idx="775">
                  <c:v>31371</c:v>
                </c:pt>
                <c:pt idx="776">
                  <c:v>31378</c:v>
                </c:pt>
                <c:pt idx="777">
                  <c:v>31385</c:v>
                </c:pt>
                <c:pt idx="778">
                  <c:v>31392</c:v>
                </c:pt>
                <c:pt idx="779">
                  <c:v>31399</c:v>
                </c:pt>
                <c:pt idx="780">
                  <c:v>31406</c:v>
                </c:pt>
                <c:pt idx="781">
                  <c:v>31413</c:v>
                </c:pt>
                <c:pt idx="782">
                  <c:v>31420</c:v>
                </c:pt>
                <c:pt idx="783">
                  <c:v>31427</c:v>
                </c:pt>
                <c:pt idx="784">
                  <c:v>31434</c:v>
                </c:pt>
                <c:pt idx="785">
                  <c:v>31441</c:v>
                </c:pt>
                <c:pt idx="786">
                  <c:v>31448</c:v>
                </c:pt>
                <c:pt idx="787">
                  <c:v>31455</c:v>
                </c:pt>
                <c:pt idx="788">
                  <c:v>31462</c:v>
                </c:pt>
                <c:pt idx="789">
                  <c:v>31469</c:v>
                </c:pt>
                <c:pt idx="790">
                  <c:v>31476</c:v>
                </c:pt>
                <c:pt idx="791">
                  <c:v>31483</c:v>
                </c:pt>
                <c:pt idx="792">
                  <c:v>31490</c:v>
                </c:pt>
                <c:pt idx="793">
                  <c:v>31497</c:v>
                </c:pt>
                <c:pt idx="794">
                  <c:v>31504</c:v>
                </c:pt>
                <c:pt idx="795">
                  <c:v>31511</c:v>
                </c:pt>
                <c:pt idx="796">
                  <c:v>31518</c:v>
                </c:pt>
                <c:pt idx="797">
                  <c:v>31525</c:v>
                </c:pt>
                <c:pt idx="798">
                  <c:v>31532</c:v>
                </c:pt>
                <c:pt idx="799">
                  <c:v>31539</c:v>
                </c:pt>
                <c:pt idx="800">
                  <c:v>31546</c:v>
                </c:pt>
                <c:pt idx="801">
                  <c:v>31553</c:v>
                </c:pt>
                <c:pt idx="802">
                  <c:v>31560</c:v>
                </c:pt>
                <c:pt idx="803">
                  <c:v>31567</c:v>
                </c:pt>
                <c:pt idx="804">
                  <c:v>31574</c:v>
                </c:pt>
                <c:pt idx="805">
                  <c:v>31581</c:v>
                </c:pt>
                <c:pt idx="806">
                  <c:v>31588</c:v>
                </c:pt>
                <c:pt idx="807">
                  <c:v>31595</c:v>
                </c:pt>
                <c:pt idx="808">
                  <c:v>31602</c:v>
                </c:pt>
                <c:pt idx="809">
                  <c:v>31609</c:v>
                </c:pt>
                <c:pt idx="810">
                  <c:v>31616</c:v>
                </c:pt>
                <c:pt idx="811">
                  <c:v>31623</c:v>
                </c:pt>
                <c:pt idx="812">
                  <c:v>31630</c:v>
                </c:pt>
                <c:pt idx="813">
                  <c:v>31637</c:v>
                </c:pt>
                <c:pt idx="814">
                  <c:v>31644</c:v>
                </c:pt>
                <c:pt idx="815">
                  <c:v>31651</c:v>
                </c:pt>
                <c:pt idx="816">
                  <c:v>31658</c:v>
                </c:pt>
                <c:pt idx="817">
                  <c:v>31665</c:v>
                </c:pt>
                <c:pt idx="818">
                  <c:v>31672</c:v>
                </c:pt>
                <c:pt idx="819">
                  <c:v>31679</c:v>
                </c:pt>
                <c:pt idx="820">
                  <c:v>31686</c:v>
                </c:pt>
                <c:pt idx="821">
                  <c:v>31693</c:v>
                </c:pt>
                <c:pt idx="822">
                  <c:v>31700</c:v>
                </c:pt>
                <c:pt idx="823">
                  <c:v>31707</c:v>
                </c:pt>
                <c:pt idx="824">
                  <c:v>31714</c:v>
                </c:pt>
                <c:pt idx="825">
                  <c:v>31721</c:v>
                </c:pt>
                <c:pt idx="826">
                  <c:v>31728</c:v>
                </c:pt>
                <c:pt idx="827">
                  <c:v>31735</c:v>
                </c:pt>
                <c:pt idx="828">
                  <c:v>31742</c:v>
                </c:pt>
                <c:pt idx="829">
                  <c:v>31749</c:v>
                </c:pt>
                <c:pt idx="830">
                  <c:v>31756</c:v>
                </c:pt>
                <c:pt idx="831">
                  <c:v>31763</c:v>
                </c:pt>
                <c:pt idx="832">
                  <c:v>31770</c:v>
                </c:pt>
                <c:pt idx="833">
                  <c:v>31777</c:v>
                </c:pt>
                <c:pt idx="834">
                  <c:v>31784</c:v>
                </c:pt>
                <c:pt idx="835">
                  <c:v>31791</c:v>
                </c:pt>
                <c:pt idx="836">
                  <c:v>31798</c:v>
                </c:pt>
                <c:pt idx="837">
                  <c:v>31805</c:v>
                </c:pt>
                <c:pt idx="838">
                  <c:v>31812</c:v>
                </c:pt>
                <c:pt idx="839">
                  <c:v>31819</c:v>
                </c:pt>
                <c:pt idx="840">
                  <c:v>31826</c:v>
                </c:pt>
                <c:pt idx="841">
                  <c:v>31833</c:v>
                </c:pt>
                <c:pt idx="842">
                  <c:v>31840</c:v>
                </c:pt>
                <c:pt idx="843">
                  <c:v>31847</c:v>
                </c:pt>
                <c:pt idx="844">
                  <c:v>31854</c:v>
                </c:pt>
                <c:pt idx="845">
                  <c:v>31861</c:v>
                </c:pt>
                <c:pt idx="846">
                  <c:v>31868</c:v>
                </c:pt>
                <c:pt idx="847">
                  <c:v>31875</c:v>
                </c:pt>
                <c:pt idx="848">
                  <c:v>31882</c:v>
                </c:pt>
                <c:pt idx="849">
                  <c:v>31889</c:v>
                </c:pt>
                <c:pt idx="850">
                  <c:v>31896</c:v>
                </c:pt>
                <c:pt idx="851">
                  <c:v>31903</c:v>
                </c:pt>
                <c:pt idx="852">
                  <c:v>31910</c:v>
                </c:pt>
                <c:pt idx="853">
                  <c:v>31917</c:v>
                </c:pt>
                <c:pt idx="854">
                  <c:v>31924</c:v>
                </c:pt>
                <c:pt idx="855">
                  <c:v>31931</c:v>
                </c:pt>
                <c:pt idx="856">
                  <c:v>31938</c:v>
                </c:pt>
                <c:pt idx="857">
                  <c:v>31945</c:v>
                </c:pt>
                <c:pt idx="858">
                  <c:v>31952</c:v>
                </c:pt>
                <c:pt idx="859">
                  <c:v>31959</c:v>
                </c:pt>
                <c:pt idx="860">
                  <c:v>31966</c:v>
                </c:pt>
                <c:pt idx="861">
                  <c:v>31973</c:v>
                </c:pt>
                <c:pt idx="862">
                  <c:v>31980</c:v>
                </c:pt>
                <c:pt idx="863">
                  <c:v>31987</c:v>
                </c:pt>
                <c:pt idx="864">
                  <c:v>31994</c:v>
                </c:pt>
                <c:pt idx="865">
                  <c:v>32001</c:v>
                </c:pt>
                <c:pt idx="866">
                  <c:v>32008</c:v>
                </c:pt>
                <c:pt idx="867">
                  <c:v>32015</c:v>
                </c:pt>
                <c:pt idx="868">
                  <c:v>32022</c:v>
                </c:pt>
                <c:pt idx="869">
                  <c:v>32029</c:v>
                </c:pt>
                <c:pt idx="870">
                  <c:v>32036</c:v>
                </c:pt>
                <c:pt idx="871">
                  <c:v>32043</c:v>
                </c:pt>
                <c:pt idx="872">
                  <c:v>32050</c:v>
                </c:pt>
                <c:pt idx="873">
                  <c:v>32057</c:v>
                </c:pt>
                <c:pt idx="874">
                  <c:v>32064</c:v>
                </c:pt>
                <c:pt idx="875">
                  <c:v>32071</c:v>
                </c:pt>
                <c:pt idx="876">
                  <c:v>32078</c:v>
                </c:pt>
                <c:pt idx="877">
                  <c:v>32085</c:v>
                </c:pt>
                <c:pt idx="878">
                  <c:v>32092</c:v>
                </c:pt>
                <c:pt idx="879">
                  <c:v>32099</c:v>
                </c:pt>
                <c:pt idx="880">
                  <c:v>32106</c:v>
                </c:pt>
                <c:pt idx="881">
                  <c:v>32113</c:v>
                </c:pt>
                <c:pt idx="882">
                  <c:v>32120</c:v>
                </c:pt>
                <c:pt idx="883">
                  <c:v>32127</c:v>
                </c:pt>
                <c:pt idx="884">
                  <c:v>32134</c:v>
                </c:pt>
                <c:pt idx="885">
                  <c:v>32141</c:v>
                </c:pt>
                <c:pt idx="886">
                  <c:v>32148</c:v>
                </c:pt>
                <c:pt idx="887">
                  <c:v>32155</c:v>
                </c:pt>
                <c:pt idx="888">
                  <c:v>32162</c:v>
                </c:pt>
                <c:pt idx="889">
                  <c:v>32169</c:v>
                </c:pt>
                <c:pt idx="890">
                  <c:v>32176</c:v>
                </c:pt>
                <c:pt idx="891">
                  <c:v>32183</c:v>
                </c:pt>
                <c:pt idx="892">
                  <c:v>32190</c:v>
                </c:pt>
                <c:pt idx="893">
                  <c:v>32197</c:v>
                </c:pt>
                <c:pt idx="894">
                  <c:v>32204</c:v>
                </c:pt>
                <c:pt idx="895">
                  <c:v>32211</c:v>
                </c:pt>
                <c:pt idx="896">
                  <c:v>32218</c:v>
                </c:pt>
                <c:pt idx="897">
                  <c:v>32225</c:v>
                </c:pt>
                <c:pt idx="898">
                  <c:v>32232</c:v>
                </c:pt>
                <c:pt idx="899">
                  <c:v>32239</c:v>
                </c:pt>
                <c:pt idx="900">
                  <c:v>32246</c:v>
                </c:pt>
                <c:pt idx="901">
                  <c:v>32253</c:v>
                </c:pt>
                <c:pt idx="902">
                  <c:v>32260</c:v>
                </c:pt>
                <c:pt idx="903">
                  <c:v>32267</c:v>
                </c:pt>
                <c:pt idx="904">
                  <c:v>32274</c:v>
                </c:pt>
                <c:pt idx="905">
                  <c:v>32281</c:v>
                </c:pt>
                <c:pt idx="906">
                  <c:v>32288</c:v>
                </c:pt>
                <c:pt idx="907">
                  <c:v>32295</c:v>
                </c:pt>
                <c:pt idx="908">
                  <c:v>32302</c:v>
                </c:pt>
                <c:pt idx="909">
                  <c:v>32309</c:v>
                </c:pt>
                <c:pt idx="910">
                  <c:v>32316</c:v>
                </c:pt>
                <c:pt idx="911">
                  <c:v>32323</c:v>
                </c:pt>
                <c:pt idx="912">
                  <c:v>32330</c:v>
                </c:pt>
                <c:pt idx="913">
                  <c:v>32337</c:v>
                </c:pt>
                <c:pt idx="914">
                  <c:v>32344</c:v>
                </c:pt>
                <c:pt idx="915">
                  <c:v>32351</c:v>
                </c:pt>
                <c:pt idx="916">
                  <c:v>32358</c:v>
                </c:pt>
                <c:pt idx="917">
                  <c:v>32365</c:v>
                </c:pt>
                <c:pt idx="918">
                  <c:v>32372</c:v>
                </c:pt>
                <c:pt idx="919">
                  <c:v>32379</c:v>
                </c:pt>
                <c:pt idx="920">
                  <c:v>32386</c:v>
                </c:pt>
                <c:pt idx="921">
                  <c:v>32393</c:v>
                </c:pt>
                <c:pt idx="922">
                  <c:v>32400</c:v>
                </c:pt>
                <c:pt idx="923">
                  <c:v>32407</c:v>
                </c:pt>
                <c:pt idx="924">
                  <c:v>32414</c:v>
                </c:pt>
                <c:pt idx="925">
                  <c:v>32421</c:v>
                </c:pt>
                <c:pt idx="926">
                  <c:v>32428</c:v>
                </c:pt>
                <c:pt idx="927">
                  <c:v>32435</c:v>
                </c:pt>
                <c:pt idx="928">
                  <c:v>32442</c:v>
                </c:pt>
                <c:pt idx="929">
                  <c:v>32449</c:v>
                </c:pt>
                <c:pt idx="930">
                  <c:v>32456</c:v>
                </c:pt>
                <c:pt idx="931">
                  <c:v>32463</c:v>
                </c:pt>
                <c:pt idx="932">
                  <c:v>32470</c:v>
                </c:pt>
                <c:pt idx="933">
                  <c:v>32477</c:v>
                </c:pt>
                <c:pt idx="934">
                  <c:v>32484</c:v>
                </c:pt>
                <c:pt idx="935">
                  <c:v>32491</c:v>
                </c:pt>
                <c:pt idx="936">
                  <c:v>32498</c:v>
                </c:pt>
                <c:pt idx="937">
                  <c:v>32505</c:v>
                </c:pt>
                <c:pt idx="938">
                  <c:v>32512</c:v>
                </c:pt>
                <c:pt idx="939">
                  <c:v>32519</c:v>
                </c:pt>
                <c:pt idx="940">
                  <c:v>32526</c:v>
                </c:pt>
                <c:pt idx="941">
                  <c:v>32533</c:v>
                </c:pt>
                <c:pt idx="942">
                  <c:v>32540</c:v>
                </c:pt>
                <c:pt idx="943">
                  <c:v>32547</c:v>
                </c:pt>
                <c:pt idx="944">
                  <c:v>32554</c:v>
                </c:pt>
                <c:pt idx="945">
                  <c:v>32561</c:v>
                </c:pt>
                <c:pt idx="946">
                  <c:v>32568</c:v>
                </c:pt>
                <c:pt idx="947">
                  <c:v>32575</c:v>
                </c:pt>
                <c:pt idx="948">
                  <c:v>32582</c:v>
                </c:pt>
                <c:pt idx="949">
                  <c:v>32589</c:v>
                </c:pt>
                <c:pt idx="950">
                  <c:v>32596</c:v>
                </c:pt>
                <c:pt idx="951">
                  <c:v>32603</c:v>
                </c:pt>
                <c:pt idx="952">
                  <c:v>32610</c:v>
                </c:pt>
                <c:pt idx="953">
                  <c:v>32617</c:v>
                </c:pt>
                <c:pt idx="954">
                  <c:v>32624</c:v>
                </c:pt>
                <c:pt idx="955">
                  <c:v>32631</c:v>
                </c:pt>
                <c:pt idx="956">
                  <c:v>32638</c:v>
                </c:pt>
                <c:pt idx="957">
                  <c:v>32645</c:v>
                </c:pt>
                <c:pt idx="958">
                  <c:v>32652</c:v>
                </c:pt>
                <c:pt idx="959">
                  <c:v>32659</c:v>
                </c:pt>
                <c:pt idx="960">
                  <c:v>32666</c:v>
                </c:pt>
                <c:pt idx="961">
                  <c:v>32673</c:v>
                </c:pt>
                <c:pt idx="962">
                  <c:v>32680</c:v>
                </c:pt>
                <c:pt idx="963">
                  <c:v>32687</c:v>
                </c:pt>
                <c:pt idx="964">
                  <c:v>32694</c:v>
                </c:pt>
                <c:pt idx="965">
                  <c:v>32701</c:v>
                </c:pt>
                <c:pt idx="966">
                  <c:v>32708</c:v>
                </c:pt>
                <c:pt idx="967">
                  <c:v>32715</c:v>
                </c:pt>
                <c:pt idx="968">
                  <c:v>32722</c:v>
                </c:pt>
                <c:pt idx="969">
                  <c:v>32729</c:v>
                </c:pt>
                <c:pt idx="970">
                  <c:v>32736</c:v>
                </c:pt>
                <c:pt idx="971">
                  <c:v>32743</c:v>
                </c:pt>
                <c:pt idx="972">
                  <c:v>32750</c:v>
                </c:pt>
                <c:pt idx="973">
                  <c:v>32757</c:v>
                </c:pt>
                <c:pt idx="974">
                  <c:v>32764</c:v>
                </c:pt>
                <c:pt idx="975">
                  <c:v>32771</c:v>
                </c:pt>
                <c:pt idx="976">
                  <c:v>32778</c:v>
                </c:pt>
                <c:pt idx="977">
                  <c:v>32785</c:v>
                </c:pt>
                <c:pt idx="978">
                  <c:v>32792</c:v>
                </c:pt>
                <c:pt idx="979">
                  <c:v>32799</c:v>
                </c:pt>
                <c:pt idx="980">
                  <c:v>32806</c:v>
                </c:pt>
                <c:pt idx="981">
                  <c:v>32813</c:v>
                </c:pt>
                <c:pt idx="982">
                  <c:v>32820</c:v>
                </c:pt>
                <c:pt idx="983">
                  <c:v>32827</c:v>
                </c:pt>
                <c:pt idx="984">
                  <c:v>32834</c:v>
                </c:pt>
                <c:pt idx="985">
                  <c:v>32841</c:v>
                </c:pt>
                <c:pt idx="986">
                  <c:v>32848</c:v>
                </c:pt>
                <c:pt idx="987">
                  <c:v>32855</c:v>
                </c:pt>
                <c:pt idx="988">
                  <c:v>32862</c:v>
                </c:pt>
                <c:pt idx="989">
                  <c:v>32869</c:v>
                </c:pt>
                <c:pt idx="990">
                  <c:v>32876</c:v>
                </c:pt>
                <c:pt idx="991">
                  <c:v>32883</c:v>
                </c:pt>
                <c:pt idx="992">
                  <c:v>32890</c:v>
                </c:pt>
                <c:pt idx="993">
                  <c:v>32897</c:v>
                </c:pt>
                <c:pt idx="994">
                  <c:v>32904</c:v>
                </c:pt>
                <c:pt idx="995">
                  <c:v>32911</c:v>
                </c:pt>
                <c:pt idx="996">
                  <c:v>32918</c:v>
                </c:pt>
                <c:pt idx="997">
                  <c:v>32925</c:v>
                </c:pt>
                <c:pt idx="998">
                  <c:v>32932</c:v>
                </c:pt>
                <c:pt idx="999">
                  <c:v>32939</c:v>
                </c:pt>
                <c:pt idx="1000">
                  <c:v>32946</c:v>
                </c:pt>
                <c:pt idx="1001">
                  <c:v>32953</c:v>
                </c:pt>
                <c:pt idx="1002">
                  <c:v>32960</c:v>
                </c:pt>
                <c:pt idx="1003">
                  <c:v>32967</c:v>
                </c:pt>
                <c:pt idx="1004">
                  <c:v>32974</c:v>
                </c:pt>
                <c:pt idx="1005">
                  <c:v>32981</c:v>
                </c:pt>
                <c:pt idx="1006">
                  <c:v>32988</c:v>
                </c:pt>
                <c:pt idx="1007">
                  <c:v>32995</c:v>
                </c:pt>
                <c:pt idx="1008">
                  <c:v>33002</c:v>
                </c:pt>
                <c:pt idx="1009">
                  <c:v>33009</c:v>
                </c:pt>
                <c:pt idx="1010">
                  <c:v>33016</c:v>
                </c:pt>
                <c:pt idx="1011">
                  <c:v>33023</c:v>
                </c:pt>
                <c:pt idx="1012">
                  <c:v>33030</c:v>
                </c:pt>
                <c:pt idx="1013">
                  <c:v>33037</c:v>
                </c:pt>
                <c:pt idx="1014">
                  <c:v>33044</c:v>
                </c:pt>
                <c:pt idx="1015">
                  <c:v>33051</c:v>
                </c:pt>
                <c:pt idx="1016">
                  <c:v>33058</c:v>
                </c:pt>
                <c:pt idx="1017">
                  <c:v>33065</c:v>
                </c:pt>
                <c:pt idx="1018">
                  <c:v>33072</c:v>
                </c:pt>
                <c:pt idx="1019">
                  <c:v>33079</c:v>
                </c:pt>
                <c:pt idx="1020">
                  <c:v>33086</c:v>
                </c:pt>
                <c:pt idx="1021">
                  <c:v>33093</c:v>
                </c:pt>
                <c:pt idx="1022">
                  <c:v>33100</c:v>
                </c:pt>
                <c:pt idx="1023">
                  <c:v>33107</c:v>
                </c:pt>
                <c:pt idx="1024">
                  <c:v>33114</c:v>
                </c:pt>
                <c:pt idx="1025">
                  <c:v>33121</c:v>
                </c:pt>
                <c:pt idx="1026">
                  <c:v>33128</c:v>
                </c:pt>
                <c:pt idx="1027">
                  <c:v>33135</c:v>
                </c:pt>
                <c:pt idx="1028">
                  <c:v>33142</c:v>
                </c:pt>
                <c:pt idx="1029">
                  <c:v>33149</c:v>
                </c:pt>
                <c:pt idx="1030">
                  <c:v>33156</c:v>
                </c:pt>
                <c:pt idx="1031">
                  <c:v>33163</c:v>
                </c:pt>
                <c:pt idx="1032">
                  <c:v>33170</c:v>
                </c:pt>
                <c:pt idx="1033">
                  <c:v>33177</c:v>
                </c:pt>
                <c:pt idx="1034">
                  <c:v>33184</c:v>
                </c:pt>
                <c:pt idx="1035">
                  <c:v>33191</c:v>
                </c:pt>
                <c:pt idx="1036">
                  <c:v>33198</c:v>
                </c:pt>
                <c:pt idx="1037">
                  <c:v>33205</c:v>
                </c:pt>
                <c:pt idx="1038">
                  <c:v>33212</c:v>
                </c:pt>
                <c:pt idx="1039">
                  <c:v>33219</c:v>
                </c:pt>
                <c:pt idx="1040">
                  <c:v>33226</c:v>
                </c:pt>
                <c:pt idx="1041">
                  <c:v>33233</c:v>
                </c:pt>
                <c:pt idx="1042">
                  <c:v>33240</c:v>
                </c:pt>
                <c:pt idx="1043">
                  <c:v>33247</c:v>
                </c:pt>
                <c:pt idx="1044">
                  <c:v>33254</c:v>
                </c:pt>
                <c:pt idx="1045">
                  <c:v>33261</c:v>
                </c:pt>
                <c:pt idx="1046">
                  <c:v>33268</c:v>
                </c:pt>
                <c:pt idx="1047">
                  <c:v>33275</c:v>
                </c:pt>
                <c:pt idx="1048">
                  <c:v>33282</c:v>
                </c:pt>
                <c:pt idx="1049">
                  <c:v>33289</c:v>
                </c:pt>
                <c:pt idx="1050">
                  <c:v>33296</c:v>
                </c:pt>
                <c:pt idx="1051">
                  <c:v>33303</c:v>
                </c:pt>
                <c:pt idx="1052">
                  <c:v>33310</c:v>
                </c:pt>
                <c:pt idx="1053">
                  <c:v>33317</c:v>
                </c:pt>
                <c:pt idx="1054">
                  <c:v>33324</c:v>
                </c:pt>
                <c:pt idx="1055">
                  <c:v>33331</c:v>
                </c:pt>
                <c:pt idx="1056">
                  <c:v>33338</c:v>
                </c:pt>
                <c:pt idx="1057">
                  <c:v>33345</c:v>
                </c:pt>
                <c:pt idx="1058">
                  <c:v>33352</c:v>
                </c:pt>
                <c:pt idx="1059">
                  <c:v>33359</c:v>
                </c:pt>
                <c:pt idx="1060">
                  <c:v>33366</c:v>
                </c:pt>
                <c:pt idx="1061">
                  <c:v>33373</c:v>
                </c:pt>
                <c:pt idx="1062">
                  <c:v>33380</c:v>
                </c:pt>
                <c:pt idx="1063">
                  <c:v>33387</c:v>
                </c:pt>
                <c:pt idx="1064">
                  <c:v>33394</c:v>
                </c:pt>
                <c:pt idx="1065">
                  <c:v>33401</c:v>
                </c:pt>
                <c:pt idx="1066">
                  <c:v>33408</c:v>
                </c:pt>
                <c:pt idx="1067">
                  <c:v>33415</c:v>
                </c:pt>
                <c:pt idx="1068">
                  <c:v>33422</c:v>
                </c:pt>
                <c:pt idx="1069">
                  <c:v>33429</c:v>
                </c:pt>
                <c:pt idx="1070">
                  <c:v>33436</c:v>
                </c:pt>
                <c:pt idx="1071">
                  <c:v>33443</c:v>
                </c:pt>
                <c:pt idx="1072">
                  <c:v>33450</c:v>
                </c:pt>
                <c:pt idx="1073">
                  <c:v>33457</c:v>
                </c:pt>
                <c:pt idx="1074">
                  <c:v>33464</c:v>
                </c:pt>
                <c:pt idx="1075">
                  <c:v>33471</c:v>
                </c:pt>
                <c:pt idx="1076">
                  <c:v>33478</c:v>
                </c:pt>
                <c:pt idx="1077">
                  <c:v>33485</c:v>
                </c:pt>
                <c:pt idx="1078">
                  <c:v>33492</c:v>
                </c:pt>
                <c:pt idx="1079">
                  <c:v>33499</c:v>
                </c:pt>
                <c:pt idx="1080">
                  <c:v>33506</c:v>
                </c:pt>
                <c:pt idx="1081">
                  <c:v>33513</c:v>
                </c:pt>
                <c:pt idx="1082">
                  <c:v>33520</c:v>
                </c:pt>
                <c:pt idx="1083">
                  <c:v>33527</c:v>
                </c:pt>
                <c:pt idx="1084">
                  <c:v>33534</c:v>
                </c:pt>
                <c:pt idx="1085">
                  <c:v>33541</c:v>
                </c:pt>
                <c:pt idx="1086">
                  <c:v>33548</c:v>
                </c:pt>
                <c:pt idx="1087">
                  <c:v>33555</c:v>
                </c:pt>
                <c:pt idx="1088">
                  <c:v>33562</c:v>
                </c:pt>
                <c:pt idx="1089">
                  <c:v>33569</c:v>
                </c:pt>
                <c:pt idx="1090">
                  <c:v>33576</c:v>
                </c:pt>
                <c:pt idx="1091">
                  <c:v>33583</c:v>
                </c:pt>
                <c:pt idx="1092">
                  <c:v>33590</c:v>
                </c:pt>
                <c:pt idx="1093">
                  <c:v>33597</c:v>
                </c:pt>
                <c:pt idx="1094">
                  <c:v>33604</c:v>
                </c:pt>
                <c:pt idx="1095">
                  <c:v>33611</c:v>
                </c:pt>
                <c:pt idx="1096">
                  <c:v>33618</c:v>
                </c:pt>
                <c:pt idx="1097">
                  <c:v>33625</c:v>
                </c:pt>
                <c:pt idx="1098">
                  <c:v>33632</c:v>
                </c:pt>
                <c:pt idx="1099">
                  <c:v>33639</c:v>
                </c:pt>
                <c:pt idx="1100">
                  <c:v>33646</c:v>
                </c:pt>
                <c:pt idx="1101">
                  <c:v>33653</c:v>
                </c:pt>
                <c:pt idx="1102">
                  <c:v>33660</c:v>
                </c:pt>
                <c:pt idx="1103">
                  <c:v>33667</c:v>
                </c:pt>
                <c:pt idx="1104">
                  <c:v>33674</c:v>
                </c:pt>
                <c:pt idx="1105">
                  <c:v>33681</c:v>
                </c:pt>
                <c:pt idx="1106">
                  <c:v>33688</c:v>
                </c:pt>
                <c:pt idx="1107">
                  <c:v>33695</c:v>
                </c:pt>
                <c:pt idx="1108">
                  <c:v>33702</c:v>
                </c:pt>
                <c:pt idx="1109">
                  <c:v>33709</c:v>
                </c:pt>
                <c:pt idx="1110">
                  <c:v>33716</c:v>
                </c:pt>
                <c:pt idx="1111">
                  <c:v>33723</c:v>
                </c:pt>
                <c:pt idx="1112">
                  <c:v>33730</c:v>
                </c:pt>
                <c:pt idx="1113">
                  <c:v>33737</c:v>
                </c:pt>
                <c:pt idx="1114">
                  <c:v>33744</c:v>
                </c:pt>
                <c:pt idx="1115">
                  <c:v>33751</c:v>
                </c:pt>
                <c:pt idx="1116">
                  <c:v>33758</c:v>
                </c:pt>
                <c:pt idx="1117">
                  <c:v>33765</c:v>
                </c:pt>
                <c:pt idx="1118">
                  <c:v>33772</c:v>
                </c:pt>
                <c:pt idx="1119">
                  <c:v>33779</c:v>
                </c:pt>
                <c:pt idx="1120">
                  <c:v>33786</c:v>
                </c:pt>
                <c:pt idx="1121">
                  <c:v>33793</c:v>
                </c:pt>
                <c:pt idx="1122">
                  <c:v>33800</c:v>
                </c:pt>
                <c:pt idx="1123">
                  <c:v>33807</c:v>
                </c:pt>
                <c:pt idx="1124">
                  <c:v>33814</c:v>
                </c:pt>
                <c:pt idx="1125">
                  <c:v>33821</c:v>
                </c:pt>
                <c:pt idx="1126">
                  <c:v>33828</c:v>
                </c:pt>
                <c:pt idx="1127">
                  <c:v>33835</c:v>
                </c:pt>
                <c:pt idx="1128">
                  <c:v>33842</c:v>
                </c:pt>
                <c:pt idx="1129">
                  <c:v>33849</c:v>
                </c:pt>
                <c:pt idx="1130">
                  <c:v>33856</c:v>
                </c:pt>
                <c:pt idx="1131">
                  <c:v>33863</c:v>
                </c:pt>
                <c:pt idx="1132">
                  <c:v>33870</c:v>
                </c:pt>
                <c:pt idx="1133">
                  <c:v>33877</c:v>
                </c:pt>
                <c:pt idx="1134">
                  <c:v>33884</c:v>
                </c:pt>
                <c:pt idx="1135">
                  <c:v>33891</c:v>
                </c:pt>
                <c:pt idx="1136">
                  <c:v>33898</c:v>
                </c:pt>
                <c:pt idx="1137">
                  <c:v>33905</c:v>
                </c:pt>
                <c:pt idx="1138">
                  <c:v>33912</c:v>
                </c:pt>
                <c:pt idx="1139">
                  <c:v>33919</c:v>
                </c:pt>
                <c:pt idx="1140">
                  <c:v>33926</c:v>
                </c:pt>
                <c:pt idx="1141">
                  <c:v>33933</c:v>
                </c:pt>
                <c:pt idx="1142">
                  <c:v>33940</c:v>
                </c:pt>
                <c:pt idx="1143">
                  <c:v>33947</c:v>
                </c:pt>
                <c:pt idx="1144">
                  <c:v>33954</c:v>
                </c:pt>
                <c:pt idx="1145">
                  <c:v>33961</c:v>
                </c:pt>
                <c:pt idx="1146">
                  <c:v>33968</c:v>
                </c:pt>
                <c:pt idx="1147">
                  <c:v>33975</c:v>
                </c:pt>
                <c:pt idx="1148">
                  <c:v>33982</c:v>
                </c:pt>
                <c:pt idx="1149">
                  <c:v>33989</c:v>
                </c:pt>
                <c:pt idx="1150">
                  <c:v>33996</c:v>
                </c:pt>
                <c:pt idx="1151">
                  <c:v>34003</c:v>
                </c:pt>
                <c:pt idx="1152">
                  <c:v>34010</c:v>
                </c:pt>
                <c:pt idx="1153">
                  <c:v>34017</c:v>
                </c:pt>
                <c:pt idx="1154">
                  <c:v>34024</c:v>
                </c:pt>
                <c:pt idx="1155">
                  <c:v>34031</c:v>
                </c:pt>
                <c:pt idx="1156">
                  <c:v>34038</c:v>
                </c:pt>
                <c:pt idx="1157">
                  <c:v>34045</c:v>
                </c:pt>
                <c:pt idx="1158">
                  <c:v>34052</c:v>
                </c:pt>
                <c:pt idx="1159">
                  <c:v>34059</c:v>
                </c:pt>
                <c:pt idx="1160">
                  <c:v>34066</c:v>
                </c:pt>
                <c:pt idx="1161">
                  <c:v>34073</c:v>
                </c:pt>
                <c:pt idx="1162">
                  <c:v>34080</c:v>
                </c:pt>
                <c:pt idx="1163">
                  <c:v>34087</c:v>
                </c:pt>
                <c:pt idx="1164">
                  <c:v>34094</c:v>
                </c:pt>
                <c:pt idx="1165">
                  <c:v>34101</c:v>
                </c:pt>
                <c:pt idx="1166">
                  <c:v>34108</c:v>
                </c:pt>
                <c:pt idx="1167">
                  <c:v>34115</c:v>
                </c:pt>
                <c:pt idx="1168">
                  <c:v>34122</c:v>
                </c:pt>
                <c:pt idx="1169">
                  <c:v>34129</c:v>
                </c:pt>
                <c:pt idx="1170">
                  <c:v>34136</c:v>
                </c:pt>
                <c:pt idx="1171">
                  <c:v>34143</c:v>
                </c:pt>
                <c:pt idx="1172">
                  <c:v>34150</c:v>
                </c:pt>
                <c:pt idx="1173">
                  <c:v>34157</c:v>
                </c:pt>
                <c:pt idx="1174">
                  <c:v>34164</c:v>
                </c:pt>
                <c:pt idx="1175">
                  <c:v>34171</c:v>
                </c:pt>
                <c:pt idx="1176">
                  <c:v>34178</c:v>
                </c:pt>
                <c:pt idx="1177">
                  <c:v>34185</c:v>
                </c:pt>
                <c:pt idx="1178">
                  <c:v>34192</c:v>
                </c:pt>
                <c:pt idx="1179">
                  <c:v>34199</c:v>
                </c:pt>
                <c:pt idx="1180">
                  <c:v>34206</c:v>
                </c:pt>
                <c:pt idx="1181">
                  <c:v>34213</c:v>
                </c:pt>
                <c:pt idx="1182">
                  <c:v>34220</c:v>
                </c:pt>
                <c:pt idx="1183">
                  <c:v>34227</c:v>
                </c:pt>
                <c:pt idx="1184">
                  <c:v>34234</c:v>
                </c:pt>
                <c:pt idx="1185">
                  <c:v>34241</c:v>
                </c:pt>
                <c:pt idx="1186">
                  <c:v>34248</c:v>
                </c:pt>
                <c:pt idx="1187">
                  <c:v>34255</c:v>
                </c:pt>
                <c:pt idx="1188">
                  <c:v>34262</c:v>
                </c:pt>
                <c:pt idx="1189">
                  <c:v>34269</c:v>
                </c:pt>
                <c:pt idx="1190">
                  <c:v>34276</c:v>
                </c:pt>
                <c:pt idx="1191">
                  <c:v>34283</c:v>
                </c:pt>
                <c:pt idx="1192">
                  <c:v>34290</c:v>
                </c:pt>
                <c:pt idx="1193">
                  <c:v>34297</c:v>
                </c:pt>
                <c:pt idx="1194">
                  <c:v>34304</c:v>
                </c:pt>
                <c:pt idx="1195">
                  <c:v>34311</c:v>
                </c:pt>
                <c:pt idx="1196">
                  <c:v>34318</c:v>
                </c:pt>
                <c:pt idx="1197">
                  <c:v>34325</c:v>
                </c:pt>
                <c:pt idx="1198">
                  <c:v>34332</c:v>
                </c:pt>
                <c:pt idx="1199">
                  <c:v>34339</c:v>
                </c:pt>
                <c:pt idx="1200">
                  <c:v>34346</c:v>
                </c:pt>
                <c:pt idx="1201">
                  <c:v>34353</c:v>
                </c:pt>
                <c:pt idx="1202">
                  <c:v>34360</c:v>
                </c:pt>
                <c:pt idx="1203">
                  <c:v>34367</c:v>
                </c:pt>
                <c:pt idx="1204">
                  <c:v>34374</c:v>
                </c:pt>
                <c:pt idx="1205">
                  <c:v>34381</c:v>
                </c:pt>
                <c:pt idx="1206">
                  <c:v>34388</c:v>
                </c:pt>
                <c:pt idx="1207">
                  <c:v>34395</c:v>
                </c:pt>
                <c:pt idx="1208">
                  <c:v>34402</c:v>
                </c:pt>
                <c:pt idx="1209">
                  <c:v>34409</c:v>
                </c:pt>
                <c:pt idx="1210">
                  <c:v>34416</c:v>
                </c:pt>
                <c:pt idx="1211">
                  <c:v>34423</c:v>
                </c:pt>
                <c:pt idx="1212">
                  <c:v>34430</c:v>
                </c:pt>
                <c:pt idx="1213">
                  <c:v>34437</c:v>
                </c:pt>
                <c:pt idx="1214">
                  <c:v>34444</c:v>
                </c:pt>
                <c:pt idx="1215">
                  <c:v>34451</c:v>
                </c:pt>
                <c:pt idx="1216">
                  <c:v>34458</c:v>
                </c:pt>
                <c:pt idx="1217">
                  <c:v>34465</c:v>
                </c:pt>
                <c:pt idx="1218">
                  <c:v>34472</c:v>
                </c:pt>
                <c:pt idx="1219">
                  <c:v>34479</c:v>
                </c:pt>
                <c:pt idx="1220">
                  <c:v>34486</c:v>
                </c:pt>
                <c:pt idx="1221">
                  <c:v>34493</c:v>
                </c:pt>
                <c:pt idx="1222">
                  <c:v>34500</c:v>
                </c:pt>
                <c:pt idx="1223">
                  <c:v>34507</c:v>
                </c:pt>
                <c:pt idx="1224">
                  <c:v>34514</c:v>
                </c:pt>
                <c:pt idx="1225">
                  <c:v>34521</c:v>
                </c:pt>
                <c:pt idx="1226">
                  <c:v>34528</c:v>
                </c:pt>
                <c:pt idx="1227">
                  <c:v>34535</c:v>
                </c:pt>
                <c:pt idx="1228">
                  <c:v>34542</c:v>
                </c:pt>
                <c:pt idx="1229">
                  <c:v>34549</c:v>
                </c:pt>
                <c:pt idx="1230">
                  <c:v>34556</c:v>
                </c:pt>
                <c:pt idx="1231">
                  <c:v>34563</c:v>
                </c:pt>
                <c:pt idx="1232">
                  <c:v>34570</c:v>
                </c:pt>
                <c:pt idx="1233">
                  <c:v>34577</c:v>
                </c:pt>
                <c:pt idx="1234">
                  <c:v>34584</c:v>
                </c:pt>
                <c:pt idx="1235">
                  <c:v>34591</c:v>
                </c:pt>
                <c:pt idx="1236">
                  <c:v>34598</c:v>
                </c:pt>
                <c:pt idx="1237">
                  <c:v>34605</c:v>
                </c:pt>
                <c:pt idx="1238">
                  <c:v>34612</c:v>
                </c:pt>
                <c:pt idx="1239">
                  <c:v>34619</c:v>
                </c:pt>
                <c:pt idx="1240">
                  <c:v>34626</c:v>
                </c:pt>
                <c:pt idx="1241">
                  <c:v>34633</c:v>
                </c:pt>
                <c:pt idx="1242">
                  <c:v>34640</c:v>
                </c:pt>
                <c:pt idx="1243">
                  <c:v>34647</c:v>
                </c:pt>
                <c:pt idx="1244">
                  <c:v>34654</c:v>
                </c:pt>
                <c:pt idx="1245">
                  <c:v>34661</c:v>
                </c:pt>
                <c:pt idx="1246">
                  <c:v>34668</c:v>
                </c:pt>
                <c:pt idx="1247">
                  <c:v>34675</c:v>
                </c:pt>
                <c:pt idx="1248">
                  <c:v>34682</c:v>
                </c:pt>
                <c:pt idx="1249">
                  <c:v>34689</c:v>
                </c:pt>
                <c:pt idx="1250">
                  <c:v>34696</c:v>
                </c:pt>
                <c:pt idx="1251">
                  <c:v>34703</c:v>
                </c:pt>
                <c:pt idx="1252">
                  <c:v>34710</c:v>
                </c:pt>
                <c:pt idx="1253">
                  <c:v>34717</c:v>
                </c:pt>
                <c:pt idx="1254">
                  <c:v>34724</c:v>
                </c:pt>
                <c:pt idx="1255">
                  <c:v>34731</c:v>
                </c:pt>
                <c:pt idx="1256">
                  <c:v>34738</c:v>
                </c:pt>
                <c:pt idx="1257">
                  <c:v>34745</c:v>
                </c:pt>
                <c:pt idx="1258">
                  <c:v>34752</c:v>
                </c:pt>
                <c:pt idx="1259">
                  <c:v>34759</c:v>
                </c:pt>
                <c:pt idx="1260">
                  <c:v>34766</c:v>
                </c:pt>
                <c:pt idx="1261">
                  <c:v>34773</c:v>
                </c:pt>
                <c:pt idx="1262">
                  <c:v>34780</c:v>
                </c:pt>
                <c:pt idx="1263">
                  <c:v>34787</c:v>
                </c:pt>
                <c:pt idx="1264">
                  <c:v>34794</c:v>
                </c:pt>
                <c:pt idx="1265">
                  <c:v>34801</c:v>
                </c:pt>
                <c:pt idx="1266">
                  <c:v>34808</c:v>
                </c:pt>
                <c:pt idx="1267">
                  <c:v>34815</c:v>
                </c:pt>
                <c:pt idx="1268">
                  <c:v>34822</c:v>
                </c:pt>
                <c:pt idx="1269">
                  <c:v>34829</c:v>
                </c:pt>
                <c:pt idx="1270">
                  <c:v>34836</c:v>
                </c:pt>
                <c:pt idx="1271">
                  <c:v>34843</c:v>
                </c:pt>
                <c:pt idx="1272">
                  <c:v>34850</c:v>
                </c:pt>
                <c:pt idx="1273">
                  <c:v>34857</c:v>
                </c:pt>
                <c:pt idx="1274">
                  <c:v>34864</c:v>
                </c:pt>
                <c:pt idx="1275">
                  <c:v>34871</c:v>
                </c:pt>
                <c:pt idx="1276">
                  <c:v>34878</c:v>
                </c:pt>
                <c:pt idx="1277">
                  <c:v>34885</c:v>
                </c:pt>
                <c:pt idx="1278">
                  <c:v>34892</c:v>
                </c:pt>
                <c:pt idx="1279">
                  <c:v>34899</c:v>
                </c:pt>
                <c:pt idx="1280">
                  <c:v>34906</c:v>
                </c:pt>
                <c:pt idx="1281">
                  <c:v>34913</c:v>
                </c:pt>
                <c:pt idx="1282">
                  <c:v>34920</c:v>
                </c:pt>
                <c:pt idx="1283">
                  <c:v>34927</c:v>
                </c:pt>
                <c:pt idx="1284">
                  <c:v>34934</c:v>
                </c:pt>
                <c:pt idx="1285">
                  <c:v>34941</c:v>
                </c:pt>
                <c:pt idx="1286">
                  <c:v>34948</c:v>
                </c:pt>
                <c:pt idx="1287">
                  <c:v>34955</c:v>
                </c:pt>
                <c:pt idx="1288">
                  <c:v>34962</c:v>
                </c:pt>
                <c:pt idx="1289">
                  <c:v>34969</c:v>
                </c:pt>
                <c:pt idx="1290">
                  <c:v>34976</c:v>
                </c:pt>
                <c:pt idx="1291">
                  <c:v>34983</c:v>
                </c:pt>
                <c:pt idx="1292">
                  <c:v>34990</c:v>
                </c:pt>
                <c:pt idx="1293">
                  <c:v>34997</c:v>
                </c:pt>
                <c:pt idx="1294">
                  <c:v>35004</c:v>
                </c:pt>
                <c:pt idx="1295">
                  <c:v>35011</c:v>
                </c:pt>
                <c:pt idx="1296">
                  <c:v>35018</c:v>
                </c:pt>
                <c:pt idx="1297">
                  <c:v>35025</c:v>
                </c:pt>
                <c:pt idx="1298">
                  <c:v>35032</c:v>
                </c:pt>
                <c:pt idx="1299">
                  <c:v>35039</c:v>
                </c:pt>
                <c:pt idx="1300">
                  <c:v>35046</c:v>
                </c:pt>
                <c:pt idx="1301">
                  <c:v>35053</c:v>
                </c:pt>
                <c:pt idx="1302">
                  <c:v>35060</c:v>
                </c:pt>
                <c:pt idx="1303">
                  <c:v>35067</c:v>
                </c:pt>
                <c:pt idx="1304">
                  <c:v>35074</c:v>
                </c:pt>
                <c:pt idx="1305">
                  <c:v>35081</c:v>
                </c:pt>
                <c:pt idx="1306">
                  <c:v>35088</c:v>
                </c:pt>
                <c:pt idx="1307">
                  <c:v>35095</c:v>
                </c:pt>
                <c:pt idx="1308">
                  <c:v>35102</c:v>
                </c:pt>
                <c:pt idx="1309">
                  <c:v>35109</c:v>
                </c:pt>
                <c:pt idx="1310">
                  <c:v>35116</c:v>
                </c:pt>
                <c:pt idx="1311">
                  <c:v>35123</c:v>
                </c:pt>
                <c:pt idx="1312">
                  <c:v>35130</c:v>
                </c:pt>
                <c:pt idx="1313">
                  <c:v>35137</c:v>
                </c:pt>
                <c:pt idx="1314">
                  <c:v>35144</c:v>
                </c:pt>
                <c:pt idx="1315">
                  <c:v>35151</c:v>
                </c:pt>
                <c:pt idx="1316">
                  <c:v>35158</c:v>
                </c:pt>
                <c:pt idx="1317">
                  <c:v>35165</c:v>
                </c:pt>
                <c:pt idx="1318">
                  <c:v>35172</c:v>
                </c:pt>
                <c:pt idx="1319">
                  <c:v>35179</c:v>
                </c:pt>
                <c:pt idx="1320">
                  <c:v>35186</c:v>
                </c:pt>
                <c:pt idx="1321">
                  <c:v>35193</c:v>
                </c:pt>
                <c:pt idx="1322">
                  <c:v>35200</c:v>
                </c:pt>
                <c:pt idx="1323">
                  <c:v>35207</c:v>
                </c:pt>
                <c:pt idx="1324">
                  <c:v>35214</c:v>
                </c:pt>
                <c:pt idx="1325">
                  <c:v>35221</c:v>
                </c:pt>
                <c:pt idx="1326">
                  <c:v>35228</c:v>
                </c:pt>
                <c:pt idx="1327">
                  <c:v>35235</c:v>
                </c:pt>
                <c:pt idx="1328">
                  <c:v>35242</c:v>
                </c:pt>
                <c:pt idx="1329">
                  <c:v>35249</c:v>
                </c:pt>
                <c:pt idx="1330">
                  <c:v>35256</c:v>
                </c:pt>
                <c:pt idx="1331">
                  <c:v>35263</c:v>
                </c:pt>
                <c:pt idx="1332">
                  <c:v>35270</c:v>
                </c:pt>
                <c:pt idx="1333">
                  <c:v>35277</c:v>
                </c:pt>
                <c:pt idx="1334">
                  <c:v>35284</c:v>
                </c:pt>
                <c:pt idx="1335">
                  <c:v>35291</c:v>
                </c:pt>
                <c:pt idx="1336">
                  <c:v>35298</c:v>
                </c:pt>
                <c:pt idx="1337">
                  <c:v>35305</c:v>
                </c:pt>
                <c:pt idx="1338">
                  <c:v>35312</c:v>
                </c:pt>
                <c:pt idx="1339">
                  <c:v>35319</c:v>
                </c:pt>
                <c:pt idx="1340">
                  <c:v>35326</c:v>
                </c:pt>
                <c:pt idx="1341">
                  <c:v>35333</c:v>
                </c:pt>
                <c:pt idx="1342">
                  <c:v>35340</c:v>
                </c:pt>
                <c:pt idx="1343">
                  <c:v>35347</c:v>
                </c:pt>
                <c:pt idx="1344">
                  <c:v>35354</c:v>
                </c:pt>
                <c:pt idx="1345">
                  <c:v>35361</c:v>
                </c:pt>
                <c:pt idx="1346">
                  <c:v>35368</c:v>
                </c:pt>
                <c:pt idx="1347">
                  <c:v>35375</c:v>
                </c:pt>
                <c:pt idx="1348">
                  <c:v>35382</c:v>
                </c:pt>
                <c:pt idx="1349">
                  <c:v>35389</c:v>
                </c:pt>
                <c:pt idx="1350">
                  <c:v>35396</c:v>
                </c:pt>
                <c:pt idx="1351">
                  <c:v>35403</c:v>
                </c:pt>
                <c:pt idx="1352">
                  <c:v>35410</c:v>
                </c:pt>
                <c:pt idx="1353">
                  <c:v>35417</c:v>
                </c:pt>
                <c:pt idx="1354">
                  <c:v>35424</c:v>
                </c:pt>
                <c:pt idx="1355">
                  <c:v>35431</c:v>
                </c:pt>
                <c:pt idx="1356">
                  <c:v>35438</c:v>
                </c:pt>
                <c:pt idx="1357">
                  <c:v>35445</c:v>
                </c:pt>
                <c:pt idx="1358">
                  <c:v>35452</c:v>
                </c:pt>
                <c:pt idx="1359">
                  <c:v>35459</c:v>
                </c:pt>
                <c:pt idx="1360">
                  <c:v>35466</c:v>
                </c:pt>
                <c:pt idx="1361">
                  <c:v>35473</c:v>
                </c:pt>
                <c:pt idx="1362">
                  <c:v>35480</c:v>
                </c:pt>
                <c:pt idx="1363">
                  <c:v>35487</c:v>
                </c:pt>
                <c:pt idx="1364">
                  <c:v>35494</c:v>
                </c:pt>
                <c:pt idx="1365">
                  <c:v>35501</c:v>
                </c:pt>
                <c:pt idx="1366">
                  <c:v>35508</c:v>
                </c:pt>
                <c:pt idx="1367">
                  <c:v>35515</c:v>
                </c:pt>
                <c:pt idx="1368">
                  <c:v>35522</c:v>
                </c:pt>
                <c:pt idx="1369">
                  <c:v>35529</c:v>
                </c:pt>
                <c:pt idx="1370">
                  <c:v>35536</c:v>
                </c:pt>
                <c:pt idx="1371">
                  <c:v>35543</c:v>
                </c:pt>
                <c:pt idx="1372">
                  <c:v>35550</c:v>
                </c:pt>
                <c:pt idx="1373">
                  <c:v>35557</c:v>
                </c:pt>
                <c:pt idx="1374">
                  <c:v>35564</c:v>
                </c:pt>
                <c:pt idx="1375">
                  <c:v>35571</c:v>
                </c:pt>
                <c:pt idx="1376">
                  <c:v>35578</c:v>
                </c:pt>
                <c:pt idx="1377">
                  <c:v>35585</c:v>
                </c:pt>
                <c:pt idx="1378">
                  <c:v>35592</c:v>
                </c:pt>
                <c:pt idx="1379">
                  <c:v>35599</c:v>
                </c:pt>
                <c:pt idx="1380">
                  <c:v>35606</c:v>
                </c:pt>
                <c:pt idx="1381">
                  <c:v>35613</c:v>
                </c:pt>
                <c:pt idx="1382">
                  <c:v>35620</c:v>
                </c:pt>
                <c:pt idx="1383">
                  <c:v>35627</c:v>
                </c:pt>
                <c:pt idx="1384">
                  <c:v>35634</c:v>
                </c:pt>
                <c:pt idx="1385">
                  <c:v>35641</c:v>
                </c:pt>
                <c:pt idx="1386">
                  <c:v>35648</c:v>
                </c:pt>
                <c:pt idx="1387">
                  <c:v>35655</c:v>
                </c:pt>
                <c:pt idx="1388">
                  <c:v>35662</c:v>
                </c:pt>
                <c:pt idx="1389">
                  <c:v>35669</c:v>
                </c:pt>
                <c:pt idx="1390">
                  <c:v>35676</c:v>
                </c:pt>
                <c:pt idx="1391">
                  <c:v>35683</c:v>
                </c:pt>
                <c:pt idx="1392">
                  <c:v>35690</c:v>
                </c:pt>
                <c:pt idx="1393">
                  <c:v>35697</c:v>
                </c:pt>
                <c:pt idx="1394">
                  <c:v>35704</c:v>
                </c:pt>
                <c:pt idx="1395">
                  <c:v>35711</c:v>
                </c:pt>
                <c:pt idx="1396">
                  <c:v>35718</c:v>
                </c:pt>
                <c:pt idx="1397">
                  <c:v>35725</c:v>
                </c:pt>
                <c:pt idx="1398">
                  <c:v>35732</c:v>
                </c:pt>
                <c:pt idx="1399">
                  <c:v>35739</c:v>
                </c:pt>
                <c:pt idx="1400">
                  <c:v>35746</c:v>
                </c:pt>
                <c:pt idx="1401">
                  <c:v>35753</c:v>
                </c:pt>
                <c:pt idx="1402">
                  <c:v>35760</c:v>
                </c:pt>
                <c:pt idx="1403">
                  <c:v>35767</c:v>
                </c:pt>
                <c:pt idx="1404">
                  <c:v>35774</c:v>
                </c:pt>
                <c:pt idx="1405">
                  <c:v>35781</c:v>
                </c:pt>
                <c:pt idx="1406">
                  <c:v>35788</c:v>
                </c:pt>
                <c:pt idx="1407">
                  <c:v>35795</c:v>
                </c:pt>
                <c:pt idx="1408">
                  <c:v>35802</c:v>
                </c:pt>
                <c:pt idx="1409">
                  <c:v>35809</c:v>
                </c:pt>
                <c:pt idx="1410">
                  <c:v>35816</c:v>
                </c:pt>
                <c:pt idx="1411">
                  <c:v>35823</c:v>
                </c:pt>
                <c:pt idx="1412">
                  <c:v>35830</c:v>
                </c:pt>
                <c:pt idx="1413">
                  <c:v>35837</c:v>
                </c:pt>
                <c:pt idx="1414">
                  <c:v>35844</c:v>
                </c:pt>
                <c:pt idx="1415">
                  <c:v>35851</c:v>
                </c:pt>
                <c:pt idx="1416">
                  <c:v>35858</c:v>
                </c:pt>
                <c:pt idx="1417">
                  <c:v>35865</c:v>
                </c:pt>
                <c:pt idx="1418">
                  <c:v>35872</c:v>
                </c:pt>
                <c:pt idx="1419">
                  <c:v>35879</c:v>
                </c:pt>
                <c:pt idx="1420">
                  <c:v>35886</c:v>
                </c:pt>
                <c:pt idx="1421">
                  <c:v>35893</c:v>
                </c:pt>
                <c:pt idx="1422">
                  <c:v>35900</c:v>
                </c:pt>
                <c:pt idx="1423">
                  <c:v>35907</c:v>
                </c:pt>
                <c:pt idx="1424">
                  <c:v>35914</c:v>
                </c:pt>
                <c:pt idx="1425">
                  <c:v>35921</c:v>
                </c:pt>
                <c:pt idx="1426">
                  <c:v>35928</c:v>
                </c:pt>
                <c:pt idx="1427">
                  <c:v>35935</c:v>
                </c:pt>
                <c:pt idx="1428">
                  <c:v>35942</c:v>
                </c:pt>
                <c:pt idx="1429">
                  <c:v>35949</c:v>
                </c:pt>
                <c:pt idx="1430">
                  <c:v>35956</c:v>
                </c:pt>
                <c:pt idx="1431">
                  <c:v>35963</c:v>
                </c:pt>
                <c:pt idx="1432">
                  <c:v>35970</c:v>
                </c:pt>
                <c:pt idx="1433">
                  <c:v>35977</c:v>
                </c:pt>
                <c:pt idx="1434">
                  <c:v>35984</c:v>
                </c:pt>
                <c:pt idx="1435">
                  <c:v>35991</c:v>
                </c:pt>
                <c:pt idx="1436">
                  <c:v>35998</c:v>
                </c:pt>
                <c:pt idx="1437">
                  <c:v>36005</c:v>
                </c:pt>
                <c:pt idx="1438">
                  <c:v>36012</c:v>
                </c:pt>
                <c:pt idx="1439">
                  <c:v>36019</c:v>
                </c:pt>
                <c:pt idx="1440">
                  <c:v>36026</c:v>
                </c:pt>
                <c:pt idx="1441">
                  <c:v>36033</c:v>
                </c:pt>
                <c:pt idx="1442">
                  <c:v>36040</c:v>
                </c:pt>
                <c:pt idx="1443">
                  <c:v>36047</c:v>
                </c:pt>
                <c:pt idx="1444">
                  <c:v>36054</c:v>
                </c:pt>
                <c:pt idx="1445">
                  <c:v>36061</c:v>
                </c:pt>
                <c:pt idx="1446">
                  <c:v>36068</c:v>
                </c:pt>
                <c:pt idx="1447">
                  <c:v>36075</c:v>
                </c:pt>
                <c:pt idx="1448">
                  <c:v>36082</c:v>
                </c:pt>
                <c:pt idx="1449">
                  <c:v>36089</c:v>
                </c:pt>
                <c:pt idx="1450">
                  <c:v>36096</c:v>
                </c:pt>
                <c:pt idx="1451">
                  <c:v>36103</c:v>
                </c:pt>
                <c:pt idx="1452">
                  <c:v>36110</c:v>
                </c:pt>
                <c:pt idx="1453">
                  <c:v>36117</c:v>
                </c:pt>
                <c:pt idx="1454">
                  <c:v>36124</c:v>
                </c:pt>
                <c:pt idx="1455">
                  <c:v>36131</c:v>
                </c:pt>
                <c:pt idx="1456">
                  <c:v>36138</c:v>
                </c:pt>
                <c:pt idx="1457">
                  <c:v>36145</c:v>
                </c:pt>
                <c:pt idx="1458">
                  <c:v>36152</c:v>
                </c:pt>
                <c:pt idx="1459">
                  <c:v>36159</c:v>
                </c:pt>
                <c:pt idx="1460">
                  <c:v>36166</c:v>
                </c:pt>
                <c:pt idx="1461">
                  <c:v>36173</c:v>
                </c:pt>
                <c:pt idx="1462">
                  <c:v>36180</c:v>
                </c:pt>
                <c:pt idx="1463">
                  <c:v>36187</c:v>
                </c:pt>
                <c:pt idx="1464">
                  <c:v>36194</c:v>
                </c:pt>
                <c:pt idx="1465">
                  <c:v>36201</c:v>
                </c:pt>
                <c:pt idx="1466">
                  <c:v>36208</c:v>
                </c:pt>
                <c:pt idx="1467">
                  <c:v>36215</c:v>
                </c:pt>
                <c:pt idx="1468">
                  <c:v>36222</c:v>
                </c:pt>
                <c:pt idx="1469">
                  <c:v>36229</c:v>
                </c:pt>
                <c:pt idx="1470">
                  <c:v>36236</c:v>
                </c:pt>
                <c:pt idx="1471">
                  <c:v>36243</c:v>
                </c:pt>
                <c:pt idx="1472">
                  <c:v>36250</c:v>
                </c:pt>
                <c:pt idx="1473">
                  <c:v>36257</c:v>
                </c:pt>
                <c:pt idx="1474">
                  <c:v>36264</c:v>
                </c:pt>
                <c:pt idx="1475">
                  <c:v>36271</c:v>
                </c:pt>
                <c:pt idx="1476">
                  <c:v>36278</c:v>
                </c:pt>
                <c:pt idx="1477">
                  <c:v>36285</c:v>
                </c:pt>
                <c:pt idx="1478">
                  <c:v>36292</c:v>
                </c:pt>
                <c:pt idx="1479">
                  <c:v>36299</c:v>
                </c:pt>
                <c:pt idx="1480">
                  <c:v>36306</c:v>
                </c:pt>
                <c:pt idx="1481">
                  <c:v>36313</c:v>
                </c:pt>
                <c:pt idx="1482">
                  <c:v>36320</c:v>
                </c:pt>
                <c:pt idx="1483">
                  <c:v>36327</c:v>
                </c:pt>
                <c:pt idx="1484">
                  <c:v>36334</c:v>
                </c:pt>
                <c:pt idx="1485">
                  <c:v>36341</c:v>
                </c:pt>
                <c:pt idx="1486">
                  <c:v>36348</c:v>
                </c:pt>
                <c:pt idx="1487">
                  <c:v>36355</c:v>
                </c:pt>
                <c:pt idx="1488">
                  <c:v>36362</c:v>
                </c:pt>
                <c:pt idx="1489">
                  <c:v>36369</c:v>
                </c:pt>
                <c:pt idx="1490">
                  <c:v>36376</c:v>
                </c:pt>
                <c:pt idx="1491">
                  <c:v>36383</c:v>
                </c:pt>
                <c:pt idx="1492">
                  <c:v>36390</c:v>
                </c:pt>
                <c:pt idx="1493">
                  <c:v>36397</c:v>
                </c:pt>
                <c:pt idx="1494">
                  <c:v>36404</c:v>
                </c:pt>
                <c:pt idx="1495">
                  <c:v>36411</c:v>
                </c:pt>
                <c:pt idx="1496">
                  <c:v>36418</c:v>
                </c:pt>
                <c:pt idx="1497">
                  <c:v>36428</c:v>
                </c:pt>
                <c:pt idx="1498">
                  <c:v>36432</c:v>
                </c:pt>
                <c:pt idx="1499">
                  <c:v>36439</c:v>
                </c:pt>
                <c:pt idx="1500">
                  <c:v>36446</c:v>
                </c:pt>
                <c:pt idx="1501">
                  <c:v>36453</c:v>
                </c:pt>
                <c:pt idx="1502">
                  <c:v>36460</c:v>
                </c:pt>
                <c:pt idx="1503">
                  <c:v>36467</c:v>
                </c:pt>
                <c:pt idx="1504">
                  <c:v>36474</c:v>
                </c:pt>
                <c:pt idx="1505">
                  <c:v>36481</c:v>
                </c:pt>
                <c:pt idx="1506">
                  <c:v>36488</c:v>
                </c:pt>
                <c:pt idx="1507">
                  <c:v>36495</c:v>
                </c:pt>
                <c:pt idx="1508">
                  <c:v>36502</c:v>
                </c:pt>
                <c:pt idx="1509">
                  <c:v>36509</c:v>
                </c:pt>
                <c:pt idx="1510">
                  <c:v>36516</c:v>
                </c:pt>
                <c:pt idx="1511">
                  <c:v>36523</c:v>
                </c:pt>
                <c:pt idx="1512">
                  <c:v>36530</c:v>
                </c:pt>
                <c:pt idx="1513">
                  <c:v>36537</c:v>
                </c:pt>
                <c:pt idx="1514">
                  <c:v>36544</c:v>
                </c:pt>
                <c:pt idx="1515">
                  <c:v>36551</c:v>
                </c:pt>
                <c:pt idx="1516">
                  <c:v>36558</c:v>
                </c:pt>
                <c:pt idx="1517">
                  <c:v>36565</c:v>
                </c:pt>
                <c:pt idx="1518">
                  <c:v>36572</c:v>
                </c:pt>
                <c:pt idx="1519">
                  <c:v>36579</c:v>
                </c:pt>
                <c:pt idx="1520">
                  <c:v>36586</c:v>
                </c:pt>
                <c:pt idx="1521">
                  <c:v>36593</c:v>
                </c:pt>
                <c:pt idx="1522">
                  <c:v>36600</c:v>
                </c:pt>
                <c:pt idx="1523">
                  <c:v>36607</c:v>
                </c:pt>
                <c:pt idx="1524">
                  <c:v>36614</c:v>
                </c:pt>
                <c:pt idx="1525">
                  <c:v>36621</c:v>
                </c:pt>
                <c:pt idx="1526">
                  <c:v>36628</c:v>
                </c:pt>
                <c:pt idx="1527">
                  <c:v>36635</c:v>
                </c:pt>
                <c:pt idx="1528">
                  <c:v>36642</c:v>
                </c:pt>
                <c:pt idx="1529">
                  <c:v>36649</c:v>
                </c:pt>
                <c:pt idx="1530">
                  <c:v>36656</c:v>
                </c:pt>
                <c:pt idx="1531">
                  <c:v>36663</c:v>
                </c:pt>
                <c:pt idx="1532">
                  <c:v>36670</c:v>
                </c:pt>
                <c:pt idx="1533">
                  <c:v>36677</c:v>
                </c:pt>
                <c:pt idx="1534">
                  <c:v>36684</c:v>
                </c:pt>
                <c:pt idx="1535">
                  <c:v>36691</c:v>
                </c:pt>
                <c:pt idx="1536">
                  <c:v>36698</c:v>
                </c:pt>
                <c:pt idx="1537">
                  <c:v>36705</c:v>
                </c:pt>
                <c:pt idx="1538">
                  <c:v>36712</c:v>
                </c:pt>
                <c:pt idx="1539">
                  <c:v>36719</c:v>
                </c:pt>
                <c:pt idx="1540">
                  <c:v>36726</c:v>
                </c:pt>
                <c:pt idx="1541">
                  <c:v>36733</c:v>
                </c:pt>
                <c:pt idx="1542">
                  <c:v>36740</c:v>
                </c:pt>
                <c:pt idx="1543">
                  <c:v>36747</c:v>
                </c:pt>
                <c:pt idx="1544">
                  <c:v>36754</c:v>
                </c:pt>
                <c:pt idx="1545">
                  <c:v>36761</c:v>
                </c:pt>
                <c:pt idx="1546">
                  <c:v>36768</c:v>
                </c:pt>
                <c:pt idx="1547">
                  <c:v>36775</c:v>
                </c:pt>
                <c:pt idx="1548">
                  <c:v>36782</c:v>
                </c:pt>
                <c:pt idx="1549">
                  <c:v>36789</c:v>
                </c:pt>
                <c:pt idx="1550">
                  <c:v>36796</c:v>
                </c:pt>
                <c:pt idx="1551">
                  <c:v>36803</c:v>
                </c:pt>
                <c:pt idx="1552">
                  <c:v>36810</c:v>
                </c:pt>
                <c:pt idx="1553">
                  <c:v>36817</c:v>
                </c:pt>
                <c:pt idx="1554">
                  <c:v>36824</c:v>
                </c:pt>
                <c:pt idx="1555">
                  <c:v>36831</c:v>
                </c:pt>
                <c:pt idx="1556">
                  <c:v>36838</c:v>
                </c:pt>
                <c:pt idx="1557">
                  <c:v>36845</c:v>
                </c:pt>
                <c:pt idx="1558">
                  <c:v>36852</c:v>
                </c:pt>
                <c:pt idx="1559">
                  <c:v>36859</c:v>
                </c:pt>
                <c:pt idx="1560">
                  <c:v>36866</c:v>
                </c:pt>
                <c:pt idx="1561">
                  <c:v>36873</c:v>
                </c:pt>
                <c:pt idx="1562">
                  <c:v>36880</c:v>
                </c:pt>
                <c:pt idx="1563">
                  <c:v>36887</c:v>
                </c:pt>
                <c:pt idx="1564">
                  <c:v>36894</c:v>
                </c:pt>
                <c:pt idx="1565">
                  <c:v>36901</c:v>
                </c:pt>
                <c:pt idx="1566">
                  <c:v>36908</c:v>
                </c:pt>
                <c:pt idx="1567">
                  <c:v>36915</c:v>
                </c:pt>
                <c:pt idx="1568">
                  <c:v>36922</c:v>
                </c:pt>
                <c:pt idx="1569">
                  <c:v>36929</c:v>
                </c:pt>
                <c:pt idx="1570">
                  <c:v>36936</c:v>
                </c:pt>
                <c:pt idx="1571">
                  <c:v>36943</c:v>
                </c:pt>
                <c:pt idx="1572">
                  <c:v>36950</c:v>
                </c:pt>
                <c:pt idx="1573">
                  <c:v>36957</c:v>
                </c:pt>
                <c:pt idx="1574">
                  <c:v>36964</c:v>
                </c:pt>
                <c:pt idx="1575">
                  <c:v>36971</c:v>
                </c:pt>
                <c:pt idx="1576">
                  <c:v>36978</c:v>
                </c:pt>
                <c:pt idx="1577">
                  <c:v>36985</c:v>
                </c:pt>
                <c:pt idx="1578">
                  <c:v>36992</c:v>
                </c:pt>
                <c:pt idx="1579">
                  <c:v>36999</c:v>
                </c:pt>
                <c:pt idx="1580">
                  <c:v>37006</c:v>
                </c:pt>
                <c:pt idx="1581">
                  <c:v>37018</c:v>
                </c:pt>
                <c:pt idx="1582">
                  <c:v>37025</c:v>
                </c:pt>
                <c:pt idx="1583">
                  <c:v>37032</c:v>
                </c:pt>
                <c:pt idx="1584">
                  <c:v>37041</c:v>
                </c:pt>
                <c:pt idx="1585">
                  <c:v>37046</c:v>
                </c:pt>
                <c:pt idx="1586">
                  <c:v>37053</c:v>
                </c:pt>
                <c:pt idx="1587">
                  <c:v>37060</c:v>
                </c:pt>
                <c:pt idx="1588">
                  <c:v>37067</c:v>
                </c:pt>
                <c:pt idx="1589">
                  <c:v>37076</c:v>
                </c:pt>
                <c:pt idx="1590">
                  <c:v>37083</c:v>
                </c:pt>
                <c:pt idx="1591">
                  <c:v>37090</c:v>
                </c:pt>
                <c:pt idx="1592">
                  <c:v>37097</c:v>
                </c:pt>
                <c:pt idx="1593">
                  <c:v>37104</c:v>
                </c:pt>
                <c:pt idx="1594">
                  <c:v>37111</c:v>
                </c:pt>
                <c:pt idx="1595">
                  <c:v>37118</c:v>
                </c:pt>
                <c:pt idx="1596">
                  <c:v>37125</c:v>
                </c:pt>
                <c:pt idx="1597">
                  <c:v>37132</c:v>
                </c:pt>
                <c:pt idx="1598">
                  <c:v>37139</c:v>
                </c:pt>
                <c:pt idx="1599">
                  <c:v>37146</c:v>
                </c:pt>
                <c:pt idx="1600">
                  <c:v>37153</c:v>
                </c:pt>
                <c:pt idx="1601">
                  <c:v>37160</c:v>
                </c:pt>
                <c:pt idx="1602">
                  <c:v>37167</c:v>
                </c:pt>
                <c:pt idx="1603">
                  <c:v>37174</c:v>
                </c:pt>
                <c:pt idx="1604">
                  <c:v>37181</c:v>
                </c:pt>
                <c:pt idx="1605">
                  <c:v>37188</c:v>
                </c:pt>
                <c:pt idx="1606">
                  <c:v>37195</c:v>
                </c:pt>
                <c:pt idx="1607">
                  <c:v>37202</c:v>
                </c:pt>
                <c:pt idx="1608">
                  <c:v>37209</c:v>
                </c:pt>
                <c:pt idx="1609">
                  <c:v>37216</c:v>
                </c:pt>
                <c:pt idx="1610">
                  <c:v>37223</c:v>
                </c:pt>
                <c:pt idx="1611">
                  <c:v>37230</c:v>
                </c:pt>
                <c:pt idx="1612">
                  <c:v>37237</c:v>
                </c:pt>
                <c:pt idx="1613">
                  <c:v>37244</c:v>
                </c:pt>
                <c:pt idx="1614">
                  <c:v>37251</c:v>
                </c:pt>
                <c:pt idx="1615">
                  <c:v>37258</c:v>
                </c:pt>
                <c:pt idx="1616">
                  <c:v>37265</c:v>
                </c:pt>
                <c:pt idx="1617">
                  <c:v>37272</c:v>
                </c:pt>
                <c:pt idx="1618">
                  <c:v>37279</c:v>
                </c:pt>
                <c:pt idx="1619">
                  <c:v>37286</c:v>
                </c:pt>
                <c:pt idx="1620">
                  <c:v>37293</c:v>
                </c:pt>
                <c:pt idx="1621">
                  <c:v>37300</c:v>
                </c:pt>
                <c:pt idx="1622">
                  <c:v>37307</c:v>
                </c:pt>
                <c:pt idx="1623">
                  <c:v>37314</c:v>
                </c:pt>
                <c:pt idx="1624">
                  <c:v>37321</c:v>
                </c:pt>
                <c:pt idx="1625">
                  <c:v>37328</c:v>
                </c:pt>
                <c:pt idx="1626">
                  <c:v>37335</c:v>
                </c:pt>
                <c:pt idx="1627">
                  <c:v>37342</c:v>
                </c:pt>
                <c:pt idx="1628">
                  <c:v>37349</c:v>
                </c:pt>
                <c:pt idx="1629">
                  <c:v>37356</c:v>
                </c:pt>
                <c:pt idx="1630">
                  <c:v>37363</c:v>
                </c:pt>
                <c:pt idx="1631">
                  <c:v>37370</c:v>
                </c:pt>
                <c:pt idx="1632">
                  <c:v>37377</c:v>
                </c:pt>
                <c:pt idx="1633">
                  <c:v>37384</c:v>
                </c:pt>
                <c:pt idx="1634">
                  <c:v>37391</c:v>
                </c:pt>
                <c:pt idx="1635">
                  <c:v>37398</c:v>
                </c:pt>
                <c:pt idx="1636">
                  <c:v>37405</c:v>
                </c:pt>
                <c:pt idx="1637">
                  <c:v>37412</c:v>
                </c:pt>
                <c:pt idx="1638">
                  <c:v>37419</c:v>
                </c:pt>
                <c:pt idx="1639">
                  <c:v>37426</c:v>
                </c:pt>
                <c:pt idx="1640">
                  <c:v>37433</c:v>
                </c:pt>
                <c:pt idx="1641">
                  <c:v>37440</c:v>
                </c:pt>
                <c:pt idx="1642">
                  <c:v>37447</c:v>
                </c:pt>
                <c:pt idx="1643">
                  <c:v>37454</c:v>
                </c:pt>
                <c:pt idx="1644">
                  <c:v>37461</c:v>
                </c:pt>
                <c:pt idx="1645">
                  <c:v>37468</c:v>
                </c:pt>
                <c:pt idx="1646">
                  <c:v>37475</c:v>
                </c:pt>
                <c:pt idx="1647">
                  <c:v>37482</c:v>
                </c:pt>
                <c:pt idx="1648">
                  <c:v>37489</c:v>
                </c:pt>
                <c:pt idx="1649">
                  <c:v>37496</c:v>
                </c:pt>
                <c:pt idx="1650">
                  <c:v>37503</c:v>
                </c:pt>
                <c:pt idx="1651">
                  <c:v>37510</c:v>
                </c:pt>
                <c:pt idx="1652">
                  <c:v>37517</c:v>
                </c:pt>
                <c:pt idx="1653">
                  <c:v>37524</c:v>
                </c:pt>
                <c:pt idx="1654">
                  <c:v>37531</c:v>
                </c:pt>
                <c:pt idx="1655">
                  <c:v>37538</c:v>
                </c:pt>
                <c:pt idx="1656">
                  <c:v>37545</c:v>
                </c:pt>
                <c:pt idx="1657">
                  <c:v>37552</c:v>
                </c:pt>
                <c:pt idx="1658">
                  <c:v>37559</c:v>
                </c:pt>
                <c:pt idx="1659">
                  <c:v>37566</c:v>
                </c:pt>
                <c:pt idx="1660">
                  <c:v>37573</c:v>
                </c:pt>
                <c:pt idx="1661">
                  <c:v>37580</c:v>
                </c:pt>
                <c:pt idx="1662">
                  <c:v>37587</c:v>
                </c:pt>
                <c:pt idx="1663">
                  <c:v>37594</c:v>
                </c:pt>
                <c:pt idx="1664">
                  <c:v>37601</c:v>
                </c:pt>
                <c:pt idx="1665">
                  <c:v>37608</c:v>
                </c:pt>
                <c:pt idx="1666">
                  <c:v>37615</c:v>
                </c:pt>
                <c:pt idx="1667">
                  <c:v>37622</c:v>
                </c:pt>
                <c:pt idx="1668">
                  <c:v>37629</c:v>
                </c:pt>
                <c:pt idx="1669">
                  <c:v>37636</c:v>
                </c:pt>
                <c:pt idx="1670">
                  <c:v>37643</c:v>
                </c:pt>
                <c:pt idx="1671">
                  <c:v>37650</c:v>
                </c:pt>
                <c:pt idx="1672">
                  <c:v>37657</c:v>
                </c:pt>
                <c:pt idx="1673">
                  <c:v>37664</c:v>
                </c:pt>
                <c:pt idx="1674">
                  <c:v>37671</c:v>
                </c:pt>
                <c:pt idx="1675">
                  <c:v>37678</c:v>
                </c:pt>
                <c:pt idx="1676">
                  <c:v>37685</c:v>
                </c:pt>
                <c:pt idx="1677">
                  <c:v>37692</c:v>
                </c:pt>
                <c:pt idx="1678">
                  <c:v>37699</c:v>
                </c:pt>
                <c:pt idx="1679">
                  <c:v>37706</c:v>
                </c:pt>
                <c:pt idx="1680">
                  <c:v>37713</c:v>
                </c:pt>
                <c:pt idx="1681">
                  <c:v>37720</c:v>
                </c:pt>
                <c:pt idx="1682">
                  <c:v>37727</c:v>
                </c:pt>
                <c:pt idx="1683">
                  <c:v>37734</c:v>
                </c:pt>
                <c:pt idx="1684">
                  <c:v>37741</c:v>
                </c:pt>
                <c:pt idx="1685">
                  <c:v>37748</c:v>
                </c:pt>
                <c:pt idx="1686">
                  <c:v>37755</c:v>
                </c:pt>
                <c:pt idx="1687">
                  <c:v>37762</c:v>
                </c:pt>
                <c:pt idx="1688">
                  <c:v>37769</c:v>
                </c:pt>
                <c:pt idx="1689">
                  <c:v>37776</c:v>
                </c:pt>
                <c:pt idx="1690">
                  <c:v>37783</c:v>
                </c:pt>
                <c:pt idx="1691">
                  <c:v>37790</c:v>
                </c:pt>
                <c:pt idx="1692">
                  <c:v>37797</c:v>
                </c:pt>
                <c:pt idx="1693">
                  <c:v>37804</c:v>
                </c:pt>
                <c:pt idx="1694">
                  <c:v>37811</c:v>
                </c:pt>
                <c:pt idx="1695">
                  <c:v>37818</c:v>
                </c:pt>
                <c:pt idx="1696">
                  <c:v>37825</c:v>
                </c:pt>
                <c:pt idx="1697">
                  <c:v>37832</c:v>
                </c:pt>
                <c:pt idx="1698">
                  <c:v>37839</c:v>
                </c:pt>
                <c:pt idx="1699">
                  <c:v>37846</c:v>
                </c:pt>
                <c:pt idx="1700">
                  <c:v>37853</c:v>
                </c:pt>
                <c:pt idx="1701">
                  <c:v>37860</c:v>
                </c:pt>
                <c:pt idx="1702">
                  <c:v>37867</c:v>
                </c:pt>
                <c:pt idx="1703">
                  <c:v>37874</c:v>
                </c:pt>
                <c:pt idx="1704">
                  <c:v>37881</c:v>
                </c:pt>
                <c:pt idx="1705">
                  <c:v>37888</c:v>
                </c:pt>
                <c:pt idx="1706">
                  <c:v>37895</c:v>
                </c:pt>
                <c:pt idx="1707">
                  <c:v>37902</c:v>
                </c:pt>
                <c:pt idx="1708">
                  <c:v>37909</c:v>
                </c:pt>
                <c:pt idx="1709">
                  <c:v>37916</c:v>
                </c:pt>
                <c:pt idx="1710">
                  <c:v>37923</c:v>
                </c:pt>
                <c:pt idx="1711">
                  <c:v>37930</c:v>
                </c:pt>
                <c:pt idx="1712">
                  <c:v>37937</c:v>
                </c:pt>
                <c:pt idx="1713">
                  <c:v>37944</c:v>
                </c:pt>
                <c:pt idx="1714">
                  <c:v>37951</c:v>
                </c:pt>
                <c:pt idx="1715">
                  <c:v>37958</c:v>
                </c:pt>
                <c:pt idx="1716">
                  <c:v>37965</c:v>
                </c:pt>
                <c:pt idx="1717">
                  <c:v>37972</c:v>
                </c:pt>
                <c:pt idx="1718">
                  <c:v>37979</c:v>
                </c:pt>
                <c:pt idx="1719">
                  <c:v>37986</c:v>
                </c:pt>
                <c:pt idx="1720">
                  <c:v>37993</c:v>
                </c:pt>
                <c:pt idx="1721">
                  <c:v>38000</c:v>
                </c:pt>
                <c:pt idx="1722">
                  <c:v>38007</c:v>
                </c:pt>
                <c:pt idx="1723">
                  <c:v>38014</c:v>
                </c:pt>
                <c:pt idx="1724">
                  <c:v>38021</c:v>
                </c:pt>
                <c:pt idx="1725">
                  <c:v>38028</c:v>
                </c:pt>
                <c:pt idx="1726">
                  <c:v>38035</c:v>
                </c:pt>
                <c:pt idx="1727">
                  <c:v>38042</c:v>
                </c:pt>
                <c:pt idx="1728">
                  <c:v>38049</c:v>
                </c:pt>
                <c:pt idx="1729">
                  <c:v>38056</c:v>
                </c:pt>
                <c:pt idx="1730">
                  <c:v>38063</c:v>
                </c:pt>
                <c:pt idx="1731">
                  <c:v>38070</c:v>
                </c:pt>
                <c:pt idx="1732">
                  <c:v>38077</c:v>
                </c:pt>
                <c:pt idx="1733">
                  <c:v>38084</c:v>
                </c:pt>
                <c:pt idx="1734">
                  <c:v>38091</c:v>
                </c:pt>
                <c:pt idx="1735">
                  <c:v>38098</c:v>
                </c:pt>
                <c:pt idx="1736">
                  <c:v>38105</c:v>
                </c:pt>
                <c:pt idx="1737">
                  <c:v>38112</c:v>
                </c:pt>
                <c:pt idx="1738">
                  <c:v>38119</c:v>
                </c:pt>
                <c:pt idx="1739">
                  <c:v>38126</c:v>
                </c:pt>
                <c:pt idx="1740">
                  <c:v>38133</c:v>
                </c:pt>
                <c:pt idx="1741">
                  <c:v>38140</c:v>
                </c:pt>
                <c:pt idx="1742">
                  <c:v>38147</c:v>
                </c:pt>
                <c:pt idx="1743">
                  <c:v>38154</c:v>
                </c:pt>
                <c:pt idx="1744">
                  <c:v>38161</c:v>
                </c:pt>
                <c:pt idx="1745">
                  <c:v>38168</c:v>
                </c:pt>
                <c:pt idx="1746">
                  <c:v>38175</c:v>
                </c:pt>
                <c:pt idx="1747">
                  <c:v>38182</c:v>
                </c:pt>
                <c:pt idx="1748">
                  <c:v>38189</c:v>
                </c:pt>
                <c:pt idx="1749">
                  <c:v>38196</c:v>
                </c:pt>
                <c:pt idx="1750">
                  <c:v>38203</c:v>
                </c:pt>
                <c:pt idx="1751">
                  <c:v>38210</c:v>
                </c:pt>
                <c:pt idx="1752">
                  <c:v>38217</c:v>
                </c:pt>
                <c:pt idx="1753">
                  <c:v>38224</c:v>
                </c:pt>
                <c:pt idx="1754">
                  <c:v>38231</c:v>
                </c:pt>
                <c:pt idx="1755">
                  <c:v>38238</c:v>
                </c:pt>
                <c:pt idx="1756">
                  <c:v>38245</c:v>
                </c:pt>
                <c:pt idx="1757">
                  <c:v>38252</c:v>
                </c:pt>
                <c:pt idx="1758">
                  <c:v>38259</c:v>
                </c:pt>
                <c:pt idx="1759">
                  <c:v>38266</c:v>
                </c:pt>
                <c:pt idx="1760">
                  <c:v>38273</c:v>
                </c:pt>
                <c:pt idx="1761">
                  <c:v>38280</c:v>
                </c:pt>
                <c:pt idx="1762">
                  <c:v>38287</c:v>
                </c:pt>
                <c:pt idx="1763">
                  <c:v>38294</c:v>
                </c:pt>
                <c:pt idx="1764">
                  <c:v>38301</c:v>
                </c:pt>
                <c:pt idx="1765">
                  <c:v>38308</c:v>
                </c:pt>
                <c:pt idx="1766">
                  <c:v>38315</c:v>
                </c:pt>
                <c:pt idx="1767">
                  <c:v>38322</c:v>
                </c:pt>
                <c:pt idx="1768">
                  <c:v>38329</c:v>
                </c:pt>
                <c:pt idx="1769">
                  <c:v>38336</c:v>
                </c:pt>
                <c:pt idx="1770">
                  <c:v>38343</c:v>
                </c:pt>
                <c:pt idx="1771">
                  <c:v>38350</c:v>
                </c:pt>
                <c:pt idx="1772">
                  <c:v>38357</c:v>
                </c:pt>
                <c:pt idx="1773">
                  <c:v>38364</c:v>
                </c:pt>
                <c:pt idx="1774">
                  <c:v>38371</c:v>
                </c:pt>
                <c:pt idx="1775">
                  <c:v>38378</c:v>
                </c:pt>
                <c:pt idx="1776">
                  <c:v>38385</c:v>
                </c:pt>
                <c:pt idx="1777">
                  <c:v>38392</c:v>
                </c:pt>
                <c:pt idx="1778">
                  <c:v>38399</c:v>
                </c:pt>
                <c:pt idx="1779">
                  <c:v>38406</c:v>
                </c:pt>
                <c:pt idx="1780">
                  <c:v>38413</c:v>
                </c:pt>
                <c:pt idx="1781">
                  <c:v>38420</c:v>
                </c:pt>
                <c:pt idx="1782">
                  <c:v>38427</c:v>
                </c:pt>
                <c:pt idx="1783">
                  <c:v>38434</c:v>
                </c:pt>
                <c:pt idx="1784">
                  <c:v>38441</c:v>
                </c:pt>
                <c:pt idx="1785">
                  <c:v>38448</c:v>
                </c:pt>
                <c:pt idx="1786">
                  <c:v>38455</c:v>
                </c:pt>
                <c:pt idx="1787">
                  <c:v>38462</c:v>
                </c:pt>
                <c:pt idx="1788">
                  <c:v>38469</c:v>
                </c:pt>
                <c:pt idx="1789">
                  <c:v>38476</c:v>
                </c:pt>
                <c:pt idx="1790">
                  <c:v>38483</c:v>
                </c:pt>
                <c:pt idx="1791">
                  <c:v>38490</c:v>
                </c:pt>
                <c:pt idx="1792">
                  <c:v>38497</c:v>
                </c:pt>
                <c:pt idx="1793">
                  <c:v>38504</c:v>
                </c:pt>
                <c:pt idx="1794">
                  <c:v>38511</c:v>
                </c:pt>
                <c:pt idx="1795">
                  <c:v>38518</c:v>
                </c:pt>
                <c:pt idx="1796">
                  <c:v>38525</c:v>
                </c:pt>
                <c:pt idx="1797">
                  <c:v>38532</c:v>
                </c:pt>
                <c:pt idx="1798">
                  <c:v>38539</c:v>
                </c:pt>
                <c:pt idx="1799">
                  <c:v>38546</c:v>
                </c:pt>
                <c:pt idx="1800">
                  <c:v>38553</c:v>
                </c:pt>
                <c:pt idx="1801">
                  <c:v>38560</c:v>
                </c:pt>
                <c:pt idx="1802">
                  <c:v>38567</c:v>
                </c:pt>
                <c:pt idx="1803">
                  <c:v>38574</c:v>
                </c:pt>
                <c:pt idx="1804">
                  <c:v>38581</c:v>
                </c:pt>
                <c:pt idx="1805">
                  <c:v>38588</c:v>
                </c:pt>
                <c:pt idx="1806">
                  <c:v>38595</c:v>
                </c:pt>
                <c:pt idx="1807">
                  <c:v>38602</c:v>
                </c:pt>
                <c:pt idx="1808">
                  <c:v>38609</c:v>
                </c:pt>
                <c:pt idx="1809">
                  <c:v>38616</c:v>
                </c:pt>
                <c:pt idx="1810">
                  <c:v>38623</c:v>
                </c:pt>
                <c:pt idx="1811">
                  <c:v>38630</c:v>
                </c:pt>
                <c:pt idx="1812">
                  <c:v>38637</c:v>
                </c:pt>
                <c:pt idx="1813">
                  <c:v>38644</c:v>
                </c:pt>
                <c:pt idx="1814">
                  <c:v>38651</c:v>
                </c:pt>
                <c:pt idx="1815">
                  <c:v>38658</c:v>
                </c:pt>
                <c:pt idx="1816">
                  <c:v>38665</c:v>
                </c:pt>
                <c:pt idx="1817">
                  <c:v>38672</c:v>
                </c:pt>
                <c:pt idx="1818">
                  <c:v>38679</c:v>
                </c:pt>
                <c:pt idx="1819">
                  <c:v>38686</c:v>
                </c:pt>
                <c:pt idx="1820">
                  <c:v>38693</c:v>
                </c:pt>
                <c:pt idx="1821">
                  <c:v>38700</c:v>
                </c:pt>
                <c:pt idx="1822">
                  <c:v>38707</c:v>
                </c:pt>
                <c:pt idx="1823">
                  <c:v>38714</c:v>
                </c:pt>
                <c:pt idx="1824">
                  <c:v>38721</c:v>
                </c:pt>
                <c:pt idx="1825">
                  <c:v>38728</c:v>
                </c:pt>
                <c:pt idx="1826">
                  <c:v>38735</c:v>
                </c:pt>
                <c:pt idx="1827">
                  <c:v>38742</c:v>
                </c:pt>
                <c:pt idx="1828">
                  <c:v>38749</c:v>
                </c:pt>
                <c:pt idx="1829">
                  <c:v>38756</c:v>
                </c:pt>
                <c:pt idx="1830">
                  <c:v>38763</c:v>
                </c:pt>
                <c:pt idx="1831">
                  <c:v>38770</c:v>
                </c:pt>
                <c:pt idx="1832">
                  <c:v>38777</c:v>
                </c:pt>
                <c:pt idx="1833">
                  <c:v>38784</c:v>
                </c:pt>
                <c:pt idx="1834">
                  <c:v>38791</c:v>
                </c:pt>
                <c:pt idx="1835">
                  <c:v>38798</c:v>
                </c:pt>
                <c:pt idx="1836">
                  <c:v>38805</c:v>
                </c:pt>
                <c:pt idx="1837">
                  <c:v>38812</c:v>
                </c:pt>
                <c:pt idx="1838">
                  <c:v>38819</c:v>
                </c:pt>
                <c:pt idx="1839">
                  <c:v>38826</c:v>
                </c:pt>
                <c:pt idx="1840">
                  <c:v>38833</c:v>
                </c:pt>
                <c:pt idx="1841">
                  <c:v>38840</c:v>
                </c:pt>
                <c:pt idx="1842">
                  <c:v>38847</c:v>
                </c:pt>
                <c:pt idx="1843">
                  <c:v>38854</c:v>
                </c:pt>
                <c:pt idx="1844">
                  <c:v>38861</c:v>
                </c:pt>
                <c:pt idx="1845">
                  <c:v>38868</c:v>
                </c:pt>
                <c:pt idx="1846">
                  <c:v>38875</c:v>
                </c:pt>
                <c:pt idx="1847">
                  <c:v>38882</c:v>
                </c:pt>
                <c:pt idx="1848">
                  <c:v>38889</c:v>
                </c:pt>
                <c:pt idx="1849">
                  <c:v>38896</c:v>
                </c:pt>
                <c:pt idx="1850">
                  <c:v>38903</c:v>
                </c:pt>
                <c:pt idx="1851">
                  <c:v>38910</c:v>
                </c:pt>
                <c:pt idx="1852">
                  <c:v>38917</c:v>
                </c:pt>
                <c:pt idx="1853">
                  <c:v>38924</c:v>
                </c:pt>
                <c:pt idx="1854">
                  <c:v>38931</c:v>
                </c:pt>
                <c:pt idx="1855">
                  <c:v>38938</c:v>
                </c:pt>
                <c:pt idx="1856">
                  <c:v>38945</c:v>
                </c:pt>
                <c:pt idx="1857">
                  <c:v>38952</c:v>
                </c:pt>
                <c:pt idx="1858">
                  <c:v>38959</c:v>
                </c:pt>
                <c:pt idx="1859">
                  <c:v>38966</c:v>
                </c:pt>
                <c:pt idx="1860">
                  <c:v>38973</c:v>
                </c:pt>
                <c:pt idx="1861">
                  <c:v>38980</c:v>
                </c:pt>
                <c:pt idx="1862">
                  <c:v>38987</c:v>
                </c:pt>
                <c:pt idx="1863">
                  <c:v>38994</c:v>
                </c:pt>
                <c:pt idx="1864">
                  <c:v>39001</c:v>
                </c:pt>
                <c:pt idx="1865">
                  <c:v>39008</c:v>
                </c:pt>
                <c:pt idx="1866">
                  <c:v>39015</c:v>
                </c:pt>
                <c:pt idx="1867">
                  <c:v>39022</c:v>
                </c:pt>
                <c:pt idx="1868">
                  <c:v>39029</c:v>
                </c:pt>
                <c:pt idx="1869">
                  <c:v>39036</c:v>
                </c:pt>
                <c:pt idx="1870">
                  <c:v>39043</c:v>
                </c:pt>
                <c:pt idx="1871">
                  <c:v>39050</c:v>
                </c:pt>
                <c:pt idx="1872">
                  <c:v>39057</c:v>
                </c:pt>
                <c:pt idx="1873">
                  <c:v>39064</c:v>
                </c:pt>
                <c:pt idx="1874">
                  <c:v>39071</c:v>
                </c:pt>
                <c:pt idx="1875">
                  <c:v>39078</c:v>
                </c:pt>
                <c:pt idx="1876">
                  <c:v>39085</c:v>
                </c:pt>
                <c:pt idx="1877">
                  <c:v>39092</c:v>
                </c:pt>
                <c:pt idx="1878">
                  <c:v>39099</c:v>
                </c:pt>
                <c:pt idx="1879">
                  <c:v>39106</c:v>
                </c:pt>
                <c:pt idx="1880">
                  <c:v>39113</c:v>
                </c:pt>
                <c:pt idx="1881">
                  <c:v>39120</c:v>
                </c:pt>
                <c:pt idx="1882">
                  <c:v>39127</c:v>
                </c:pt>
                <c:pt idx="1883">
                  <c:v>39134</c:v>
                </c:pt>
                <c:pt idx="1884">
                  <c:v>39141</c:v>
                </c:pt>
                <c:pt idx="1885">
                  <c:v>39148</c:v>
                </c:pt>
                <c:pt idx="1886">
                  <c:v>39155</c:v>
                </c:pt>
                <c:pt idx="1887">
                  <c:v>39162</c:v>
                </c:pt>
                <c:pt idx="1888">
                  <c:v>39169</c:v>
                </c:pt>
                <c:pt idx="1889">
                  <c:v>39176</c:v>
                </c:pt>
                <c:pt idx="1890">
                  <c:v>39183</c:v>
                </c:pt>
                <c:pt idx="1891">
                  <c:v>39190</c:v>
                </c:pt>
                <c:pt idx="1892">
                  <c:v>39197</c:v>
                </c:pt>
                <c:pt idx="1893">
                  <c:v>39204</c:v>
                </c:pt>
                <c:pt idx="1894">
                  <c:v>39211</c:v>
                </c:pt>
                <c:pt idx="1895">
                  <c:v>39218</c:v>
                </c:pt>
                <c:pt idx="1896">
                  <c:v>39225</c:v>
                </c:pt>
                <c:pt idx="1897">
                  <c:v>39232</c:v>
                </c:pt>
                <c:pt idx="1898">
                  <c:v>39239</c:v>
                </c:pt>
                <c:pt idx="1899">
                  <c:v>39246</c:v>
                </c:pt>
                <c:pt idx="1900">
                  <c:v>39253</c:v>
                </c:pt>
                <c:pt idx="1901">
                  <c:v>39260</c:v>
                </c:pt>
                <c:pt idx="1902">
                  <c:v>39267</c:v>
                </c:pt>
                <c:pt idx="1903">
                  <c:v>39274</c:v>
                </c:pt>
                <c:pt idx="1904">
                  <c:v>39281</c:v>
                </c:pt>
                <c:pt idx="1905">
                  <c:v>39288</c:v>
                </c:pt>
                <c:pt idx="1906">
                  <c:v>39295</c:v>
                </c:pt>
                <c:pt idx="1907">
                  <c:v>39302</c:v>
                </c:pt>
                <c:pt idx="1908">
                  <c:v>39309</c:v>
                </c:pt>
                <c:pt idx="1909">
                  <c:v>39316</c:v>
                </c:pt>
                <c:pt idx="1910">
                  <c:v>39323</c:v>
                </c:pt>
                <c:pt idx="1911">
                  <c:v>39330</c:v>
                </c:pt>
                <c:pt idx="1912">
                  <c:v>39337</c:v>
                </c:pt>
                <c:pt idx="1913">
                  <c:v>39344</c:v>
                </c:pt>
                <c:pt idx="1914">
                  <c:v>39351</c:v>
                </c:pt>
                <c:pt idx="1915">
                  <c:v>39358</c:v>
                </c:pt>
                <c:pt idx="1916">
                  <c:v>39365</c:v>
                </c:pt>
                <c:pt idx="1917">
                  <c:v>39372</c:v>
                </c:pt>
                <c:pt idx="1918">
                  <c:v>39379</c:v>
                </c:pt>
                <c:pt idx="1919">
                  <c:v>39386</c:v>
                </c:pt>
                <c:pt idx="1920">
                  <c:v>39393</c:v>
                </c:pt>
                <c:pt idx="1921">
                  <c:v>39400</c:v>
                </c:pt>
                <c:pt idx="1922">
                  <c:v>39407</c:v>
                </c:pt>
                <c:pt idx="1923">
                  <c:v>39414</c:v>
                </c:pt>
                <c:pt idx="1924">
                  <c:v>39421</c:v>
                </c:pt>
                <c:pt idx="1925">
                  <c:v>39428</c:v>
                </c:pt>
                <c:pt idx="1926">
                  <c:v>39435</c:v>
                </c:pt>
                <c:pt idx="1927">
                  <c:v>39442</c:v>
                </c:pt>
                <c:pt idx="1928">
                  <c:v>39449</c:v>
                </c:pt>
                <c:pt idx="1929">
                  <c:v>39456</c:v>
                </c:pt>
                <c:pt idx="1930">
                  <c:v>39463</c:v>
                </c:pt>
                <c:pt idx="1931">
                  <c:v>39470</c:v>
                </c:pt>
                <c:pt idx="1932">
                  <c:v>39477</c:v>
                </c:pt>
                <c:pt idx="1933">
                  <c:v>39484</c:v>
                </c:pt>
                <c:pt idx="1934">
                  <c:v>39491</c:v>
                </c:pt>
                <c:pt idx="1935">
                  <c:v>39498</c:v>
                </c:pt>
                <c:pt idx="1936">
                  <c:v>39505</c:v>
                </c:pt>
                <c:pt idx="1937">
                  <c:v>39512</c:v>
                </c:pt>
                <c:pt idx="1938">
                  <c:v>39519</c:v>
                </c:pt>
                <c:pt idx="1939">
                  <c:v>39526</c:v>
                </c:pt>
                <c:pt idx="1940">
                  <c:v>39533</c:v>
                </c:pt>
                <c:pt idx="1941">
                  <c:v>39540</c:v>
                </c:pt>
                <c:pt idx="1942">
                  <c:v>39547</c:v>
                </c:pt>
                <c:pt idx="1943">
                  <c:v>39554</c:v>
                </c:pt>
                <c:pt idx="1944">
                  <c:v>39561</c:v>
                </c:pt>
                <c:pt idx="1945">
                  <c:v>39568</c:v>
                </c:pt>
                <c:pt idx="1946">
                  <c:v>39575</c:v>
                </c:pt>
                <c:pt idx="1947">
                  <c:v>39582</c:v>
                </c:pt>
                <c:pt idx="1948">
                  <c:v>39589</c:v>
                </c:pt>
                <c:pt idx="1949">
                  <c:v>39596</c:v>
                </c:pt>
                <c:pt idx="1950">
                  <c:v>39603</c:v>
                </c:pt>
                <c:pt idx="1951">
                  <c:v>39610</c:v>
                </c:pt>
                <c:pt idx="1952">
                  <c:v>39617</c:v>
                </c:pt>
                <c:pt idx="1953">
                  <c:v>39624</c:v>
                </c:pt>
                <c:pt idx="1954">
                  <c:v>39631</c:v>
                </c:pt>
                <c:pt idx="1955">
                  <c:v>39638</c:v>
                </c:pt>
                <c:pt idx="1956">
                  <c:v>39645</c:v>
                </c:pt>
                <c:pt idx="1957">
                  <c:v>39652</c:v>
                </c:pt>
                <c:pt idx="1958">
                  <c:v>39659</c:v>
                </c:pt>
                <c:pt idx="1959">
                  <c:v>39666</c:v>
                </c:pt>
                <c:pt idx="1960">
                  <c:v>39673</c:v>
                </c:pt>
                <c:pt idx="1961">
                  <c:v>39680</c:v>
                </c:pt>
                <c:pt idx="1962">
                  <c:v>39687</c:v>
                </c:pt>
                <c:pt idx="1963">
                  <c:v>39694</c:v>
                </c:pt>
                <c:pt idx="1964">
                  <c:v>39701</c:v>
                </c:pt>
                <c:pt idx="1965">
                  <c:v>39708</c:v>
                </c:pt>
                <c:pt idx="1966">
                  <c:v>39715</c:v>
                </c:pt>
                <c:pt idx="1967">
                  <c:v>39722</c:v>
                </c:pt>
                <c:pt idx="1968">
                  <c:v>39729</c:v>
                </c:pt>
                <c:pt idx="1969">
                  <c:v>39736</c:v>
                </c:pt>
                <c:pt idx="1970">
                  <c:v>39743</c:v>
                </c:pt>
                <c:pt idx="1971">
                  <c:v>39750</c:v>
                </c:pt>
                <c:pt idx="1972">
                  <c:v>39757</c:v>
                </c:pt>
                <c:pt idx="1973">
                  <c:v>39764</c:v>
                </c:pt>
                <c:pt idx="1974">
                  <c:v>39771</c:v>
                </c:pt>
                <c:pt idx="1975">
                  <c:v>39778</c:v>
                </c:pt>
                <c:pt idx="1976">
                  <c:v>39785</c:v>
                </c:pt>
                <c:pt idx="1977">
                  <c:v>39792</c:v>
                </c:pt>
                <c:pt idx="1978">
                  <c:v>39799</c:v>
                </c:pt>
                <c:pt idx="1979">
                  <c:v>39806</c:v>
                </c:pt>
                <c:pt idx="1980">
                  <c:v>39813</c:v>
                </c:pt>
                <c:pt idx="1981">
                  <c:v>39820</c:v>
                </c:pt>
                <c:pt idx="1982">
                  <c:v>39827</c:v>
                </c:pt>
                <c:pt idx="1983">
                  <c:v>39834</c:v>
                </c:pt>
                <c:pt idx="1984">
                  <c:v>39841</c:v>
                </c:pt>
                <c:pt idx="1985">
                  <c:v>39848</c:v>
                </c:pt>
                <c:pt idx="1986">
                  <c:v>39855</c:v>
                </c:pt>
                <c:pt idx="1987">
                  <c:v>39862</c:v>
                </c:pt>
                <c:pt idx="1988">
                  <c:v>39869</c:v>
                </c:pt>
                <c:pt idx="1989">
                  <c:v>39876</c:v>
                </c:pt>
                <c:pt idx="1990">
                  <c:v>39883</c:v>
                </c:pt>
                <c:pt idx="1991">
                  <c:v>39890</c:v>
                </c:pt>
                <c:pt idx="1992">
                  <c:v>39897</c:v>
                </c:pt>
                <c:pt idx="1993">
                  <c:v>39904</c:v>
                </c:pt>
                <c:pt idx="1994">
                  <c:v>39911</c:v>
                </c:pt>
                <c:pt idx="1995">
                  <c:v>39918</c:v>
                </c:pt>
                <c:pt idx="1996">
                  <c:v>39925</c:v>
                </c:pt>
                <c:pt idx="1997">
                  <c:v>39932</c:v>
                </c:pt>
                <c:pt idx="1998">
                  <c:v>39939</c:v>
                </c:pt>
                <c:pt idx="1999">
                  <c:v>39946</c:v>
                </c:pt>
                <c:pt idx="2000">
                  <c:v>39953</c:v>
                </c:pt>
                <c:pt idx="2001">
                  <c:v>39960</c:v>
                </c:pt>
                <c:pt idx="2002">
                  <c:v>39967</c:v>
                </c:pt>
                <c:pt idx="2003">
                  <c:v>39974</c:v>
                </c:pt>
                <c:pt idx="2004">
                  <c:v>39981</c:v>
                </c:pt>
                <c:pt idx="2005">
                  <c:v>39988</c:v>
                </c:pt>
                <c:pt idx="2006">
                  <c:v>39995</c:v>
                </c:pt>
                <c:pt idx="2007">
                  <c:v>40002</c:v>
                </c:pt>
                <c:pt idx="2008">
                  <c:v>40009</c:v>
                </c:pt>
                <c:pt idx="2009">
                  <c:v>40016</c:v>
                </c:pt>
                <c:pt idx="2010">
                  <c:v>40023</c:v>
                </c:pt>
                <c:pt idx="2011">
                  <c:v>40030</c:v>
                </c:pt>
                <c:pt idx="2012">
                  <c:v>40037</c:v>
                </c:pt>
                <c:pt idx="2013">
                  <c:v>40044</c:v>
                </c:pt>
                <c:pt idx="2014">
                  <c:v>40051</c:v>
                </c:pt>
                <c:pt idx="2015">
                  <c:v>40058</c:v>
                </c:pt>
                <c:pt idx="2016">
                  <c:v>40065</c:v>
                </c:pt>
                <c:pt idx="2017">
                  <c:v>40072</c:v>
                </c:pt>
                <c:pt idx="2018">
                  <c:v>40079</c:v>
                </c:pt>
                <c:pt idx="2019">
                  <c:v>40086</c:v>
                </c:pt>
                <c:pt idx="2020">
                  <c:v>40093</c:v>
                </c:pt>
                <c:pt idx="2021">
                  <c:v>40100</c:v>
                </c:pt>
                <c:pt idx="2022">
                  <c:v>40107</c:v>
                </c:pt>
                <c:pt idx="2023">
                  <c:v>40114</c:v>
                </c:pt>
                <c:pt idx="2024">
                  <c:v>40121</c:v>
                </c:pt>
                <c:pt idx="2025">
                  <c:v>40128</c:v>
                </c:pt>
                <c:pt idx="2026">
                  <c:v>40135</c:v>
                </c:pt>
                <c:pt idx="2027">
                  <c:v>40142</c:v>
                </c:pt>
                <c:pt idx="2028">
                  <c:v>40149</c:v>
                </c:pt>
                <c:pt idx="2029">
                  <c:v>40156</c:v>
                </c:pt>
                <c:pt idx="2030">
                  <c:v>40163</c:v>
                </c:pt>
                <c:pt idx="2031">
                  <c:v>40170</c:v>
                </c:pt>
                <c:pt idx="2032">
                  <c:v>40177</c:v>
                </c:pt>
                <c:pt idx="2033">
                  <c:v>40184</c:v>
                </c:pt>
                <c:pt idx="2034">
                  <c:v>40191</c:v>
                </c:pt>
                <c:pt idx="2035">
                  <c:v>40198</c:v>
                </c:pt>
                <c:pt idx="2036">
                  <c:v>40205</c:v>
                </c:pt>
                <c:pt idx="2037">
                  <c:v>40212</c:v>
                </c:pt>
                <c:pt idx="2038">
                  <c:v>40219</c:v>
                </c:pt>
                <c:pt idx="2039">
                  <c:v>40226</c:v>
                </c:pt>
                <c:pt idx="2040">
                  <c:v>40233</c:v>
                </c:pt>
                <c:pt idx="2041">
                  <c:v>40240</c:v>
                </c:pt>
                <c:pt idx="2042">
                  <c:v>40247</c:v>
                </c:pt>
                <c:pt idx="2043">
                  <c:v>40254</c:v>
                </c:pt>
                <c:pt idx="2044">
                  <c:v>40261</c:v>
                </c:pt>
                <c:pt idx="2045">
                  <c:v>40268</c:v>
                </c:pt>
                <c:pt idx="2046">
                  <c:v>40275</c:v>
                </c:pt>
                <c:pt idx="2047">
                  <c:v>40282</c:v>
                </c:pt>
                <c:pt idx="2048">
                  <c:v>40289</c:v>
                </c:pt>
                <c:pt idx="2049">
                  <c:v>40296</c:v>
                </c:pt>
                <c:pt idx="2050">
                  <c:v>40303</c:v>
                </c:pt>
                <c:pt idx="2051">
                  <c:v>40310</c:v>
                </c:pt>
                <c:pt idx="2052">
                  <c:v>40317</c:v>
                </c:pt>
                <c:pt idx="2053">
                  <c:v>40324</c:v>
                </c:pt>
                <c:pt idx="2054">
                  <c:v>40331</c:v>
                </c:pt>
                <c:pt idx="2055">
                  <c:v>40338</c:v>
                </c:pt>
                <c:pt idx="2056">
                  <c:v>40345</c:v>
                </c:pt>
                <c:pt idx="2057">
                  <c:v>40352</c:v>
                </c:pt>
                <c:pt idx="2058">
                  <c:v>40359</c:v>
                </c:pt>
                <c:pt idx="2059">
                  <c:v>40366</c:v>
                </c:pt>
                <c:pt idx="2060">
                  <c:v>40373</c:v>
                </c:pt>
                <c:pt idx="2061">
                  <c:v>40380</c:v>
                </c:pt>
                <c:pt idx="2062">
                  <c:v>40387</c:v>
                </c:pt>
                <c:pt idx="2063">
                  <c:v>40394</c:v>
                </c:pt>
                <c:pt idx="2064">
                  <c:v>40401</c:v>
                </c:pt>
                <c:pt idx="2065">
                  <c:v>40408</c:v>
                </c:pt>
                <c:pt idx="2066">
                  <c:v>40415</c:v>
                </c:pt>
                <c:pt idx="2067">
                  <c:v>40422</c:v>
                </c:pt>
                <c:pt idx="2068">
                  <c:v>40429</c:v>
                </c:pt>
                <c:pt idx="2069">
                  <c:v>40436</c:v>
                </c:pt>
                <c:pt idx="2070">
                  <c:v>40443</c:v>
                </c:pt>
                <c:pt idx="2071">
                  <c:v>40450</c:v>
                </c:pt>
                <c:pt idx="2072">
                  <c:v>40457</c:v>
                </c:pt>
                <c:pt idx="2073">
                  <c:v>40464</c:v>
                </c:pt>
                <c:pt idx="2074">
                  <c:v>40471</c:v>
                </c:pt>
                <c:pt idx="2075">
                  <c:v>40478</c:v>
                </c:pt>
                <c:pt idx="2076">
                  <c:v>40485</c:v>
                </c:pt>
                <c:pt idx="2077">
                  <c:v>40492</c:v>
                </c:pt>
                <c:pt idx="2078">
                  <c:v>40499</c:v>
                </c:pt>
                <c:pt idx="2079">
                  <c:v>40506</c:v>
                </c:pt>
                <c:pt idx="2080">
                  <c:v>40513</c:v>
                </c:pt>
                <c:pt idx="2081">
                  <c:v>40520</c:v>
                </c:pt>
                <c:pt idx="2082">
                  <c:v>40527</c:v>
                </c:pt>
                <c:pt idx="2083">
                  <c:v>40534</c:v>
                </c:pt>
                <c:pt idx="2084">
                  <c:v>40541</c:v>
                </c:pt>
                <c:pt idx="2085">
                  <c:v>40548</c:v>
                </c:pt>
                <c:pt idx="2086">
                  <c:v>40555</c:v>
                </c:pt>
                <c:pt idx="2087">
                  <c:v>40562</c:v>
                </c:pt>
                <c:pt idx="2088">
                  <c:v>40569</c:v>
                </c:pt>
                <c:pt idx="2089">
                  <c:v>40576</c:v>
                </c:pt>
                <c:pt idx="2090">
                  <c:v>40583</c:v>
                </c:pt>
                <c:pt idx="2091">
                  <c:v>40590</c:v>
                </c:pt>
                <c:pt idx="2092">
                  <c:v>40597</c:v>
                </c:pt>
                <c:pt idx="2093">
                  <c:v>40604</c:v>
                </c:pt>
                <c:pt idx="2094">
                  <c:v>40611</c:v>
                </c:pt>
                <c:pt idx="2095">
                  <c:v>40618</c:v>
                </c:pt>
                <c:pt idx="2096">
                  <c:v>40625</c:v>
                </c:pt>
                <c:pt idx="2097">
                  <c:v>40632</c:v>
                </c:pt>
                <c:pt idx="2098">
                  <c:v>40639</c:v>
                </c:pt>
                <c:pt idx="2099">
                  <c:v>40646</c:v>
                </c:pt>
                <c:pt idx="2100">
                  <c:v>40653</c:v>
                </c:pt>
                <c:pt idx="2101">
                  <c:v>40660</c:v>
                </c:pt>
                <c:pt idx="2102">
                  <c:v>40667</c:v>
                </c:pt>
                <c:pt idx="2103">
                  <c:v>40674</c:v>
                </c:pt>
                <c:pt idx="2104">
                  <c:v>40681</c:v>
                </c:pt>
                <c:pt idx="2105">
                  <c:v>40688</c:v>
                </c:pt>
                <c:pt idx="2106">
                  <c:v>40695</c:v>
                </c:pt>
                <c:pt idx="2107">
                  <c:v>40702</c:v>
                </c:pt>
                <c:pt idx="2108">
                  <c:v>40709</c:v>
                </c:pt>
                <c:pt idx="2109">
                  <c:v>40716</c:v>
                </c:pt>
                <c:pt idx="2110">
                  <c:v>40723</c:v>
                </c:pt>
                <c:pt idx="2111">
                  <c:v>40730</c:v>
                </c:pt>
                <c:pt idx="2112">
                  <c:v>40737</c:v>
                </c:pt>
                <c:pt idx="2113">
                  <c:v>40744</c:v>
                </c:pt>
                <c:pt idx="2114">
                  <c:v>40751</c:v>
                </c:pt>
                <c:pt idx="2115">
                  <c:v>40758</c:v>
                </c:pt>
                <c:pt idx="2116">
                  <c:v>40765</c:v>
                </c:pt>
                <c:pt idx="2117">
                  <c:v>40772</c:v>
                </c:pt>
                <c:pt idx="2118">
                  <c:v>40779</c:v>
                </c:pt>
                <c:pt idx="2119">
                  <c:v>40786</c:v>
                </c:pt>
                <c:pt idx="2120">
                  <c:v>40793</c:v>
                </c:pt>
                <c:pt idx="2121">
                  <c:v>40800</c:v>
                </c:pt>
                <c:pt idx="2122">
                  <c:v>40807</c:v>
                </c:pt>
                <c:pt idx="2123">
                  <c:v>40814</c:v>
                </c:pt>
                <c:pt idx="2124">
                  <c:v>40821</c:v>
                </c:pt>
                <c:pt idx="2125">
                  <c:v>40828</c:v>
                </c:pt>
                <c:pt idx="2126">
                  <c:v>40835</c:v>
                </c:pt>
                <c:pt idx="2127">
                  <c:v>40842</c:v>
                </c:pt>
                <c:pt idx="2128">
                  <c:v>40849</c:v>
                </c:pt>
                <c:pt idx="2129">
                  <c:v>40856</c:v>
                </c:pt>
                <c:pt idx="2130">
                  <c:v>40863</c:v>
                </c:pt>
                <c:pt idx="2131">
                  <c:v>40870</c:v>
                </c:pt>
                <c:pt idx="2132">
                  <c:v>40877</c:v>
                </c:pt>
                <c:pt idx="2133">
                  <c:v>40884</c:v>
                </c:pt>
                <c:pt idx="2134">
                  <c:v>40891</c:v>
                </c:pt>
                <c:pt idx="2135">
                  <c:v>40898</c:v>
                </c:pt>
                <c:pt idx="2136">
                  <c:v>40905</c:v>
                </c:pt>
                <c:pt idx="2137">
                  <c:v>40912</c:v>
                </c:pt>
                <c:pt idx="2138">
                  <c:v>40919</c:v>
                </c:pt>
                <c:pt idx="2139">
                  <c:v>40926</c:v>
                </c:pt>
                <c:pt idx="2140">
                  <c:v>40933</c:v>
                </c:pt>
                <c:pt idx="2141">
                  <c:v>40940</c:v>
                </c:pt>
                <c:pt idx="2142">
                  <c:v>40947</c:v>
                </c:pt>
                <c:pt idx="2143">
                  <c:v>40954</c:v>
                </c:pt>
                <c:pt idx="2144">
                  <c:v>40961</c:v>
                </c:pt>
                <c:pt idx="2145">
                  <c:v>40968</c:v>
                </c:pt>
                <c:pt idx="2146">
                  <c:v>40975</c:v>
                </c:pt>
                <c:pt idx="2147">
                  <c:v>40982</c:v>
                </c:pt>
                <c:pt idx="2148">
                  <c:v>40989</c:v>
                </c:pt>
                <c:pt idx="2149">
                  <c:v>40996</c:v>
                </c:pt>
                <c:pt idx="2150">
                  <c:v>41003</c:v>
                </c:pt>
                <c:pt idx="2151">
                  <c:v>41010</c:v>
                </c:pt>
                <c:pt idx="2152">
                  <c:v>41017</c:v>
                </c:pt>
                <c:pt idx="2153">
                  <c:v>41024</c:v>
                </c:pt>
                <c:pt idx="2154">
                  <c:v>41031</c:v>
                </c:pt>
                <c:pt idx="2155">
                  <c:v>41038</c:v>
                </c:pt>
                <c:pt idx="2156">
                  <c:v>41045</c:v>
                </c:pt>
                <c:pt idx="2157">
                  <c:v>41052</c:v>
                </c:pt>
                <c:pt idx="2158">
                  <c:v>41059</c:v>
                </c:pt>
                <c:pt idx="2159">
                  <c:v>41066</c:v>
                </c:pt>
                <c:pt idx="2160">
                  <c:v>41073</c:v>
                </c:pt>
                <c:pt idx="2161">
                  <c:v>41080</c:v>
                </c:pt>
                <c:pt idx="2162">
                  <c:v>41087</c:v>
                </c:pt>
                <c:pt idx="2163">
                  <c:v>41094</c:v>
                </c:pt>
                <c:pt idx="2164">
                  <c:v>41101</c:v>
                </c:pt>
                <c:pt idx="2165">
                  <c:v>41108</c:v>
                </c:pt>
                <c:pt idx="2166">
                  <c:v>41115</c:v>
                </c:pt>
                <c:pt idx="2167">
                  <c:v>41122</c:v>
                </c:pt>
                <c:pt idx="2168">
                  <c:v>41129</c:v>
                </c:pt>
                <c:pt idx="2169">
                  <c:v>41136</c:v>
                </c:pt>
                <c:pt idx="2170">
                  <c:v>41143</c:v>
                </c:pt>
                <c:pt idx="2171">
                  <c:v>41150</c:v>
                </c:pt>
                <c:pt idx="2172">
                  <c:v>41157</c:v>
                </c:pt>
                <c:pt idx="2173">
                  <c:v>41164</c:v>
                </c:pt>
                <c:pt idx="2174">
                  <c:v>41171</c:v>
                </c:pt>
                <c:pt idx="2175">
                  <c:v>41178</c:v>
                </c:pt>
                <c:pt idx="2176">
                  <c:v>41185</c:v>
                </c:pt>
                <c:pt idx="2177">
                  <c:v>41192</c:v>
                </c:pt>
                <c:pt idx="2178">
                  <c:v>41199</c:v>
                </c:pt>
                <c:pt idx="2179">
                  <c:v>41206</c:v>
                </c:pt>
                <c:pt idx="2180">
                  <c:v>41213</c:v>
                </c:pt>
                <c:pt idx="2181">
                  <c:v>41220</c:v>
                </c:pt>
                <c:pt idx="2182">
                  <c:v>41227</c:v>
                </c:pt>
                <c:pt idx="2183">
                  <c:v>41234</c:v>
                </c:pt>
                <c:pt idx="2184">
                  <c:v>41241</c:v>
                </c:pt>
                <c:pt idx="2185">
                  <c:v>41248</c:v>
                </c:pt>
                <c:pt idx="2186">
                  <c:v>41255</c:v>
                </c:pt>
                <c:pt idx="2187">
                  <c:v>41262</c:v>
                </c:pt>
                <c:pt idx="2188">
                  <c:v>41269</c:v>
                </c:pt>
                <c:pt idx="2189">
                  <c:v>41275</c:v>
                </c:pt>
                <c:pt idx="2190">
                  <c:v>41276</c:v>
                </c:pt>
                <c:pt idx="2191">
                  <c:v>41277</c:v>
                </c:pt>
                <c:pt idx="2192">
                  <c:v>41278</c:v>
                </c:pt>
                <c:pt idx="2193">
                  <c:v>41279</c:v>
                </c:pt>
                <c:pt idx="2194">
                  <c:v>41280</c:v>
                </c:pt>
                <c:pt idx="2195">
                  <c:v>41281</c:v>
                </c:pt>
                <c:pt idx="2196">
                  <c:v>41282</c:v>
                </c:pt>
                <c:pt idx="2197">
                  <c:v>41283</c:v>
                </c:pt>
                <c:pt idx="2198">
                  <c:v>41284</c:v>
                </c:pt>
                <c:pt idx="2199">
                  <c:v>41285</c:v>
                </c:pt>
                <c:pt idx="2200">
                  <c:v>41286</c:v>
                </c:pt>
                <c:pt idx="2201">
                  <c:v>41287</c:v>
                </c:pt>
                <c:pt idx="2202">
                  <c:v>41288</c:v>
                </c:pt>
                <c:pt idx="2203">
                  <c:v>41289</c:v>
                </c:pt>
                <c:pt idx="2204">
                  <c:v>41290</c:v>
                </c:pt>
                <c:pt idx="2205">
                  <c:v>41291</c:v>
                </c:pt>
                <c:pt idx="2206">
                  <c:v>41292</c:v>
                </c:pt>
                <c:pt idx="2207">
                  <c:v>41293</c:v>
                </c:pt>
                <c:pt idx="2208">
                  <c:v>41294</c:v>
                </c:pt>
                <c:pt idx="2209">
                  <c:v>41295</c:v>
                </c:pt>
                <c:pt idx="2210">
                  <c:v>41296</c:v>
                </c:pt>
                <c:pt idx="2211">
                  <c:v>41297</c:v>
                </c:pt>
                <c:pt idx="2212">
                  <c:v>41298</c:v>
                </c:pt>
                <c:pt idx="2213">
                  <c:v>41299</c:v>
                </c:pt>
                <c:pt idx="2214">
                  <c:v>41300</c:v>
                </c:pt>
                <c:pt idx="2215">
                  <c:v>41301</c:v>
                </c:pt>
                <c:pt idx="2216">
                  <c:v>41302</c:v>
                </c:pt>
                <c:pt idx="2217">
                  <c:v>41303</c:v>
                </c:pt>
                <c:pt idx="2218">
                  <c:v>41304</c:v>
                </c:pt>
                <c:pt idx="2219">
                  <c:v>41305</c:v>
                </c:pt>
                <c:pt idx="2220">
                  <c:v>41306</c:v>
                </c:pt>
                <c:pt idx="2221">
                  <c:v>41307</c:v>
                </c:pt>
                <c:pt idx="2222">
                  <c:v>41308</c:v>
                </c:pt>
                <c:pt idx="2223">
                  <c:v>41309</c:v>
                </c:pt>
                <c:pt idx="2224">
                  <c:v>41310</c:v>
                </c:pt>
                <c:pt idx="2225">
                  <c:v>41311</c:v>
                </c:pt>
                <c:pt idx="2226">
                  <c:v>41312</c:v>
                </c:pt>
                <c:pt idx="2227">
                  <c:v>41313</c:v>
                </c:pt>
                <c:pt idx="2228">
                  <c:v>41314</c:v>
                </c:pt>
                <c:pt idx="2229">
                  <c:v>41315</c:v>
                </c:pt>
                <c:pt idx="2230">
                  <c:v>41316</c:v>
                </c:pt>
                <c:pt idx="2231">
                  <c:v>41317</c:v>
                </c:pt>
                <c:pt idx="2232">
                  <c:v>41318</c:v>
                </c:pt>
                <c:pt idx="2233">
                  <c:v>41319</c:v>
                </c:pt>
                <c:pt idx="2234">
                  <c:v>41320</c:v>
                </c:pt>
                <c:pt idx="2235">
                  <c:v>41321</c:v>
                </c:pt>
                <c:pt idx="2236">
                  <c:v>41322</c:v>
                </c:pt>
                <c:pt idx="2237">
                  <c:v>41323</c:v>
                </c:pt>
                <c:pt idx="2238">
                  <c:v>41324</c:v>
                </c:pt>
                <c:pt idx="2239">
                  <c:v>41325</c:v>
                </c:pt>
                <c:pt idx="2240">
                  <c:v>41326</c:v>
                </c:pt>
                <c:pt idx="2241">
                  <c:v>41327</c:v>
                </c:pt>
                <c:pt idx="2242">
                  <c:v>41328</c:v>
                </c:pt>
                <c:pt idx="2243">
                  <c:v>41329</c:v>
                </c:pt>
                <c:pt idx="2244">
                  <c:v>41330</c:v>
                </c:pt>
                <c:pt idx="2245">
                  <c:v>41331</c:v>
                </c:pt>
                <c:pt idx="2246">
                  <c:v>41332</c:v>
                </c:pt>
                <c:pt idx="2247">
                  <c:v>41333</c:v>
                </c:pt>
                <c:pt idx="2248">
                  <c:v>41334</c:v>
                </c:pt>
                <c:pt idx="2249">
                  <c:v>41335</c:v>
                </c:pt>
                <c:pt idx="2250">
                  <c:v>41336</c:v>
                </c:pt>
                <c:pt idx="2251">
                  <c:v>41337</c:v>
                </c:pt>
                <c:pt idx="2252">
                  <c:v>41338</c:v>
                </c:pt>
                <c:pt idx="2253">
                  <c:v>41339</c:v>
                </c:pt>
                <c:pt idx="2254">
                  <c:v>41340</c:v>
                </c:pt>
                <c:pt idx="2255">
                  <c:v>41341</c:v>
                </c:pt>
                <c:pt idx="2256">
                  <c:v>41342</c:v>
                </c:pt>
                <c:pt idx="2257">
                  <c:v>41343</c:v>
                </c:pt>
                <c:pt idx="2258">
                  <c:v>41344</c:v>
                </c:pt>
                <c:pt idx="2259">
                  <c:v>41345</c:v>
                </c:pt>
                <c:pt idx="2260">
                  <c:v>41346</c:v>
                </c:pt>
                <c:pt idx="2261">
                  <c:v>41347</c:v>
                </c:pt>
                <c:pt idx="2262">
                  <c:v>41348</c:v>
                </c:pt>
                <c:pt idx="2263">
                  <c:v>41349</c:v>
                </c:pt>
                <c:pt idx="2264">
                  <c:v>41350</c:v>
                </c:pt>
                <c:pt idx="2265">
                  <c:v>41351</c:v>
                </c:pt>
                <c:pt idx="2266">
                  <c:v>41352</c:v>
                </c:pt>
                <c:pt idx="2267">
                  <c:v>41353</c:v>
                </c:pt>
                <c:pt idx="2268">
                  <c:v>41354</c:v>
                </c:pt>
                <c:pt idx="2269">
                  <c:v>41355</c:v>
                </c:pt>
                <c:pt idx="2270">
                  <c:v>41356</c:v>
                </c:pt>
                <c:pt idx="2271">
                  <c:v>41357</c:v>
                </c:pt>
                <c:pt idx="2272">
                  <c:v>41358</c:v>
                </c:pt>
                <c:pt idx="2273">
                  <c:v>41359</c:v>
                </c:pt>
                <c:pt idx="2274">
                  <c:v>41360</c:v>
                </c:pt>
                <c:pt idx="2275">
                  <c:v>41361</c:v>
                </c:pt>
                <c:pt idx="2276">
                  <c:v>41362</c:v>
                </c:pt>
                <c:pt idx="2277">
                  <c:v>41363</c:v>
                </c:pt>
                <c:pt idx="2278">
                  <c:v>41364</c:v>
                </c:pt>
                <c:pt idx="2279">
                  <c:v>41365</c:v>
                </c:pt>
                <c:pt idx="2280">
                  <c:v>41366</c:v>
                </c:pt>
                <c:pt idx="2281">
                  <c:v>41367</c:v>
                </c:pt>
                <c:pt idx="2282">
                  <c:v>41368</c:v>
                </c:pt>
                <c:pt idx="2283">
                  <c:v>41369</c:v>
                </c:pt>
                <c:pt idx="2284">
                  <c:v>41370</c:v>
                </c:pt>
                <c:pt idx="2285">
                  <c:v>41371</c:v>
                </c:pt>
                <c:pt idx="2286">
                  <c:v>41372</c:v>
                </c:pt>
                <c:pt idx="2287">
                  <c:v>41373</c:v>
                </c:pt>
                <c:pt idx="2288">
                  <c:v>41374</c:v>
                </c:pt>
                <c:pt idx="2289">
                  <c:v>41375</c:v>
                </c:pt>
                <c:pt idx="2290">
                  <c:v>41376</c:v>
                </c:pt>
                <c:pt idx="2291">
                  <c:v>41377</c:v>
                </c:pt>
                <c:pt idx="2292">
                  <c:v>41378</c:v>
                </c:pt>
                <c:pt idx="2293">
                  <c:v>41379</c:v>
                </c:pt>
                <c:pt idx="2294">
                  <c:v>41380</c:v>
                </c:pt>
                <c:pt idx="2295">
                  <c:v>41381</c:v>
                </c:pt>
                <c:pt idx="2296">
                  <c:v>41382</c:v>
                </c:pt>
                <c:pt idx="2297">
                  <c:v>41383</c:v>
                </c:pt>
                <c:pt idx="2298">
                  <c:v>41384</c:v>
                </c:pt>
                <c:pt idx="2299">
                  <c:v>41385</c:v>
                </c:pt>
                <c:pt idx="2300">
                  <c:v>41386</c:v>
                </c:pt>
                <c:pt idx="2301">
                  <c:v>41387</c:v>
                </c:pt>
                <c:pt idx="2302">
                  <c:v>41388</c:v>
                </c:pt>
                <c:pt idx="2303">
                  <c:v>41389</c:v>
                </c:pt>
                <c:pt idx="2304">
                  <c:v>41390</c:v>
                </c:pt>
                <c:pt idx="2305">
                  <c:v>41391</c:v>
                </c:pt>
                <c:pt idx="2306">
                  <c:v>41392</c:v>
                </c:pt>
                <c:pt idx="2307">
                  <c:v>41393</c:v>
                </c:pt>
                <c:pt idx="2308">
                  <c:v>41394</c:v>
                </c:pt>
                <c:pt idx="2309">
                  <c:v>41395</c:v>
                </c:pt>
                <c:pt idx="2310">
                  <c:v>41396</c:v>
                </c:pt>
                <c:pt idx="2311">
                  <c:v>41397</c:v>
                </c:pt>
                <c:pt idx="2312">
                  <c:v>41398</c:v>
                </c:pt>
                <c:pt idx="2313">
                  <c:v>41399</c:v>
                </c:pt>
                <c:pt idx="2314">
                  <c:v>41400</c:v>
                </c:pt>
                <c:pt idx="2315">
                  <c:v>41401</c:v>
                </c:pt>
                <c:pt idx="2316">
                  <c:v>41402</c:v>
                </c:pt>
                <c:pt idx="2317">
                  <c:v>41403</c:v>
                </c:pt>
                <c:pt idx="2318">
                  <c:v>41404</c:v>
                </c:pt>
                <c:pt idx="2319">
                  <c:v>41405</c:v>
                </c:pt>
                <c:pt idx="2320">
                  <c:v>41406</c:v>
                </c:pt>
                <c:pt idx="2321">
                  <c:v>41407</c:v>
                </c:pt>
                <c:pt idx="2322">
                  <c:v>41408</c:v>
                </c:pt>
                <c:pt idx="2323">
                  <c:v>41409</c:v>
                </c:pt>
                <c:pt idx="2324">
                  <c:v>41410</c:v>
                </c:pt>
                <c:pt idx="2325">
                  <c:v>41411</c:v>
                </c:pt>
                <c:pt idx="2326">
                  <c:v>41412</c:v>
                </c:pt>
                <c:pt idx="2327">
                  <c:v>41413</c:v>
                </c:pt>
                <c:pt idx="2328">
                  <c:v>41414</c:v>
                </c:pt>
                <c:pt idx="2329">
                  <c:v>41415</c:v>
                </c:pt>
                <c:pt idx="2330">
                  <c:v>41416</c:v>
                </c:pt>
                <c:pt idx="2331">
                  <c:v>41417</c:v>
                </c:pt>
                <c:pt idx="2332">
                  <c:v>41418</c:v>
                </c:pt>
                <c:pt idx="2333">
                  <c:v>41419</c:v>
                </c:pt>
                <c:pt idx="2334">
                  <c:v>41420</c:v>
                </c:pt>
                <c:pt idx="2335">
                  <c:v>41421</c:v>
                </c:pt>
                <c:pt idx="2336">
                  <c:v>41422</c:v>
                </c:pt>
                <c:pt idx="2337">
                  <c:v>41423</c:v>
                </c:pt>
                <c:pt idx="2338">
                  <c:v>41424</c:v>
                </c:pt>
                <c:pt idx="2339">
                  <c:v>41425</c:v>
                </c:pt>
                <c:pt idx="2340">
                  <c:v>41426</c:v>
                </c:pt>
                <c:pt idx="2341">
                  <c:v>41427</c:v>
                </c:pt>
                <c:pt idx="2342">
                  <c:v>41428</c:v>
                </c:pt>
                <c:pt idx="2343">
                  <c:v>41429</c:v>
                </c:pt>
                <c:pt idx="2344">
                  <c:v>41430</c:v>
                </c:pt>
                <c:pt idx="2345">
                  <c:v>41431</c:v>
                </c:pt>
                <c:pt idx="2346">
                  <c:v>41432</c:v>
                </c:pt>
                <c:pt idx="2347">
                  <c:v>41433</c:v>
                </c:pt>
                <c:pt idx="2348">
                  <c:v>41434</c:v>
                </c:pt>
                <c:pt idx="2349">
                  <c:v>41435</c:v>
                </c:pt>
                <c:pt idx="2350">
                  <c:v>41436</c:v>
                </c:pt>
                <c:pt idx="2351">
                  <c:v>41437</c:v>
                </c:pt>
                <c:pt idx="2352">
                  <c:v>41438</c:v>
                </c:pt>
                <c:pt idx="2353">
                  <c:v>41439</c:v>
                </c:pt>
                <c:pt idx="2354">
                  <c:v>41440</c:v>
                </c:pt>
                <c:pt idx="2355">
                  <c:v>41441</c:v>
                </c:pt>
                <c:pt idx="2356">
                  <c:v>41442</c:v>
                </c:pt>
                <c:pt idx="2357">
                  <c:v>41443</c:v>
                </c:pt>
                <c:pt idx="2358">
                  <c:v>41444</c:v>
                </c:pt>
                <c:pt idx="2359">
                  <c:v>41445</c:v>
                </c:pt>
                <c:pt idx="2360">
                  <c:v>41446</c:v>
                </c:pt>
                <c:pt idx="2361">
                  <c:v>41447</c:v>
                </c:pt>
                <c:pt idx="2362">
                  <c:v>41448</c:v>
                </c:pt>
                <c:pt idx="2363">
                  <c:v>41449</c:v>
                </c:pt>
                <c:pt idx="2364">
                  <c:v>41450</c:v>
                </c:pt>
                <c:pt idx="2365">
                  <c:v>41451</c:v>
                </c:pt>
                <c:pt idx="2366">
                  <c:v>41452</c:v>
                </c:pt>
                <c:pt idx="2367">
                  <c:v>41453</c:v>
                </c:pt>
                <c:pt idx="2368">
                  <c:v>41454</c:v>
                </c:pt>
                <c:pt idx="2369">
                  <c:v>41455</c:v>
                </c:pt>
                <c:pt idx="2370">
                  <c:v>41456</c:v>
                </c:pt>
                <c:pt idx="2371">
                  <c:v>41457</c:v>
                </c:pt>
                <c:pt idx="2372">
                  <c:v>41458</c:v>
                </c:pt>
                <c:pt idx="2373">
                  <c:v>41459</c:v>
                </c:pt>
                <c:pt idx="2374">
                  <c:v>41460</c:v>
                </c:pt>
                <c:pt idx="2375">
                  <c:v>41461</c:v>
                </c:pt>
                <c:pt idx="2376">
                  <c:v>41462</c:v>
                </c:pt>
                <c:pt idx="2377">
                  <c:v>41463</c:v>
                </c:pt>
                <c:pt idx="2378">
                  <c:v>41464</c:v>
                </c:pt>
                <c:pt idx="2379">
                  <c:v>41465</c:v>
                </c:pt>
                <c:pt idx="2380">
                  <c:v>41466</c:v>
                </c:pt>
                <c:pt idx="2381">
                  <c:v>41467</c:v>
                </c:pt>
                <c:pt idx="2382">
                  <c:v>41468</c:v>
                </c:pt>
                <c:pt idx="2383">
                  <c:v>41469</c:v>
                </c:pt>
                <c:pt idx="2384">
                  <c:v>41470</c:v>
                </c:pt>
                <c:pt idx="2385">
                  <c:v>41471</c:v>
                </c:pt>
                <c:pt idx="2386">
                  <c:v>41472</c:v>
                </c:pt>
                <c:pt idx="2387">
                  <c:v>41473</c:v>
                </c:pt>
                <c:pt idx="2388">
                  <c:v>41474</c:v>
                </c:pt>
                <c:pt idx="2389">
                  <c:v>41475</c:v>
                </c:pt>
                <c:pt idx="2390">
                  <c:v>41476</c:v>
                </c:pt>
                <c:pt idx="2391">
                  <c:v>41477</c:v>
                </c:pt>
                <c:pt idx="2392">
                  <c:v>41478</c:v>
                </c:pt>
                <c:pt idx="2393">
                  <c:v>41479</c:v>
                </c:pt>
                <c:pt idx="2394">
                  <c:v>41480</c:v>
                </c:pt>
                <c:pt idx="2395">
                  <c:v>41481</c:v>
                </c:pt>
                <c:pt idx="2396">
                  <c:v>41482</c:v>
                </c:pt>
                <c:pt idx="2397">
                  <c:v>41483</c:v>
                </c:pt>
                <c:pt idx="2398">
                  <c:v>41484</c:v>
                </c:pt>
                <c:pt idx="2399">
                  <c:v>41485</c:v>
                </c:pt>
                <c:pt idx="2400">
                  <c:v>41486</c:v>
                </c:pt>
                <c:pt idx="2401">
                  <c:v>41487</c:v>
                </c:pt>
                <c:pt idx="2402">
                  <c:v>41488</c:v>
                </c:pt>
                <c:pt idx="2403">
                  <c:v>41489</c:v>
                </c:pt>
                <c:pt idx="2404">
                  <c:v>41490</c:v>
                </c:pt>
                <c:pt idx="2405">
                  <c:v>41491</c:v>
                </c:pt>
                <c:pt idx="2406">
                  <c:v>41492</c:v>
                </c:pt>
                <c:pt idx="2407">
                  <c:v>41493</c:v>
                </c:pt>
                <c:pt idx="2408">
                  <c:v>41494</c:v>
                </c:pt>
                <c:pt idx="2409">
                  <c:v>41495</c:v>
                </c:pt>
                <c:pt idx="2410">
                  <c:v>41496</c:v>
                </c:pt>
                <c:pt idx="2411">
                  <c:v>41497</c:v>
                </c:pt>
                <c:pt idx="2412">
                  <c:v>41498</c:v>
                </c:pt>
                <c:pt idx="2413">
                  <c:v>41499</c:v>
                </c:pt>
                <c:pt idx="2414">
                  <c:v>41500</c:v>
                </c:pt>
                <c:pt idx="2415">
                  <c:v>41501</c:v>
                </c:pt>
                <c:pt idx="2416">
                  <c:v>41502</c:v>
                </c:pt>
                <c:pt idx="2417">
                  <c:v>41503</c:v>
                </c:pt>
                <c:pt idx="2418">
                  <c:v>41504</c:v>
                </c:pt>
                <c:pt idx="2419">
                  <c:v>41505</c:v>
                </c:pt>
                <c:pt idx="2420">
                  <c:v>41506</c:v>
                </c:pt>
                <c:pt idx="2421">
                  <c:v>41507</c:v>
                </c:pt>
                <c:pt idx="2422">
                  <c:v>41508</c:v>
                </c:pt>
                <c:pt idx="2423">
                  <c:v>41509</c:v>
                </c:pt>
                <c:pt idx="2424">
                  <c:v>41510</c:v>
                </c:pt>
                <c:pt idx="2425">
                  <c:v>41511</c:v>
                </c:pt>
                <c:pt idx="2426">
                  <c:v>41512</c:v>
                </c:pt>
                <c:pt idx="2427">
                  <c:v>41513</c:v>
                </c:pt>
                <c:pt idx="2428">
                  <c:v>41514</c:v>
                </c:pt>
                <c:pt idx="2429">
                  <c:v>41515</c:v>
                </c:pt>
                <c:pt idx="2430">
                  <c:v>41516</c:v>
                </c:pt>
                <c:pt idx="2431">
                  <c:v>41517</c:v>
                </c:pt>
                <c:pt idx="2432">
                  <c:v>41518</c:v>
                </c:pt>
                <c:pt idx="2433">
                  <c:v>41519</c:v>
                </c:pt>
                <c:pt idx="2434">
                  <c:v>41520</c:v>
                </c:pt>
                <c:pt idx="2435">
                  <c:v>41521</c:v>
                </c:pt>
                <c:pt idx="2436">
                  <c:v>41522</c:v>
                </c:pt>
                <c:pt idx="2437">
                  <c:v>41523</c:v>
                </c:pt>
                <c:pt idx="2438">
                  <c:v>41524</c:v>
                </c:pt>
                <c:pt idx="2439">
                  <c:v>41525</c:v>
                </c:pt>
                <c:pt idx="2440">
                  <c:v>41526</c:v>
                </c:pt>
                <c:pt idx="2441">
                  <c:v>41527</c:v>
                </c:pt>
                <c:pt idx="2442">
                  <c:v>41528</c:v>
                </c:pt>
                <c:pt idx="2443">
                  <c:v>41529</c:v>
                </c:pt>
                <c:pt idx="2444">
                  <c:v>41530</c:v>
                </c:pt>
                <c:pt idx="2445">
                  <c:v>41531</c:v>
                </c:pt>
                <c:pt idx="2446">
                  <c:v>41532</c:v>
                </c:pt>
                <c:pt idx="2447">
                  <c:v>41533</c:v>
                </c:pt>
                <c:pt idx="2448">
                  <c:v>41534</c:v>
                </c:pt>
                <c:pt idx="2449">
                  <c:v>41535</c:v>
                </c:pt>
                <c:pt idx="2450">
                  <c:v>41536</c:v>
                </c:pt>
                <c:pt idx="2451">
                  <c:v>41537</c:v>
                </c:pt>
                <c:pt idx="2452">
                  <c:v>41538</c:v>
                </c:pt>
                <c:pt idx="2453">
                  <c:v>41539</c:v>
                </c:pt>
                <c:pt idx="2454">
                  <c:v>41540</c:v>
                </c:pt>
                <c:pt idx="2455">
                  <c:v>41541</c:v>
                </c:pt>
                <c:pt idx="2456">
                  <c:v>41542</c:v>
                </c:pt>
                <c:pt idx="2457">
                  <c:v>41543</c:v>
                </c:pt>
                <c:pt idx="2458">
                  <c:v>41544</c:v>
                </c:pt>
                <c:pt idx="2459">
                  <c:v>41545</c:v>
                </c:pt>
                <c:pt idx="2460">
                  <c:v>41546</c:v>
                </c:pt>
                <c:pt idx="2461">
                  <c:v>41547</c:v>
                </c:pt>
                <c:pt idx="2462">
                  <c:v>41548</c:v>
                </c:pt>
                <c:pt idx="2463">
                  <c:v>41549</c:v>
                </c:pt>
                <c:pt idx="2464">
                  <c:v>41550</c:v>
                </c:pt>
                <c:pt idx="2465">
                  <c:v>41551</c:v>
                </c:pt>
                <c:pt idx="2466">
                  <c:v>41552</c:v>
                </c:pt>
                <c:pt idx="2467">
                  <c:v>41553</c:v>
                </c:pt>
                <c:pt idx="2468">
                  <c:v>41554</c:v>
                </c:pt>
                <c:pt idx="2469">
                  <c:v>41555</c:v>
                </c:pt>
                <c:pt idx="2470">
                  <c:v>41556</c:v>
                </c:pt>
                <c:pt idx="2471">
                  <c:v>41557</c:v>
                </c:pt>
                <c:pt idx="2472">
                  <c:v>41558</c:v>
                </c:pt>
                <c:pt idx="2473">
                  <c:v>41559</c:v>
                </c:pt>
                <c:pt idx="2474">
                  <c:v>41560</c:v>
                </c:pt>
                <c:pt idx="2475">
                  <c:v>41561</c:v>
                </c:pt>
                <c:pt idx="2476">
                  <c:v>41562</c:v>
                </c:pt>
                <c:pt idx="2477">
                  <c:v>41563</c:v>
                </c:pt>
                <c:pt idx="2478">
                  <c:v>41564</c:v>
                </c:pt>
                <c:pt idx="2479">
                  <c:v>41565</c:v>
                </c:pt>
                <c:pt idx="2480">
                  <c:v>41566</c:v>
                </c:pt>
                <c:pt idx="2481">
                  <c:v>41567</c:v>
                </c:pt>
                <c:pt idx="2482">
                  <c:v>41568</c:v>
                </c:pt>
                <c:pt idx="2483">
                  <c:v>41569</c:v>
                </c:pt>
                <c:pt idx="2484">
                  <c:v>41570</c:v>
                </c:pt>
                <c:pt idx="2485">
                  <c:v>41571</c:v>
                </c:pt>
                <c:pt idx="2486">
                  <c:v>41572</c:v>
                </c:pt>
                <c:pt idx="2487">
                  <c:v>41573</c:v>
                </c:pt>
                <c:pt idx="2488">
                  <c:v>41574</c:v>
                </c:pt>
                <c:pt idx="2489">
                  <c:v>41575</c:v>
                </c:pt>
                <c:pt idx="2490">
                  <c:v>41576</c:v>
                </c:pt>
                <c:pt idx="2491">
                  <c:v>41577</c:v>
                </c:pt>
                <c:pt idx="2492">
                  <c:v>41578</c:v>
                </c:pt>
                <c:pt idx="2493">
                  <c:v>41579</c:v>
                </c:pt>
                <c:pt idx="2494">
                  <c:v>41580</c:v>
                </c:pt>
                <c:pt idx="2495">
                  <c:v>41581</c:v>
                </c:pt>
                <c:pt idx="2496">
                  <c:v>41582</c:v>
                </c:pt>
                <c:pt idx="2497">
                  <c:v>41583</c:v>
                </c:pt>
                <c:pt idx="2498">
                  <c:v>41584</c:v>
                </c:pt>
                <c:pt idx="2499">
                  <c:v>41585</c:v>
                </c:pt>
                <c:pt idx="2500">
                  <c:v>41586</c:v>
                </c:pt>
                <c:pt idx="2501">
                  <c:v>41587</c:v>
                </c:pt>
                <c:pt idx="2502">
                  <c:v>41588</c:v>
                </c:pt>
                <c:pt idx="2503">
                  <c:v>41589</c:v>
                </c:pt>
                <c:pt idx="2504">
                  <c:v>41590</c:v>
                </c:pt>
                <c:pt idx="2505">
                  <c:v>41591</c:v>
                </c:pt>
                <c:pt idx="2506">
                  <c:v>41592</c:v>
                </c:pt>
                <c:pt idx="2507">
                  <c:v>41593</c:v>
                </c:pt>
                <c:pt idx="2508">
                  <c:v>41594</c:v>
                </c:pt>
                <c:pt idx="2509">
                  <c:v>41595</c:v>
                </c:pt>
                <c:pt idx="2510">
                  <c:v>41596</c:v>
                </c:pt>
                <c:pt idx="2511">
                  <c:v>41597</c:v>
                </c:pt>
                <c:pt idx="2512">
                  <c:v>41598</c:v>
                </c:pt>
                <c:pt idx="2513">
                  <c:v>41599</c:v>
                </c:pt>
                <c:pt idx="2514">
                  <c:v>41600</c:v>
                </c:pt>
                <c:pt idx="2515">
                  <c:v>41601</c:v>
                </c:pt>
                <c:pt idx="2516">
                  <c:v>41602</c:v>
                </c:pt>
                <c:pt idx="2517">
                  <c:v>41603</c:v>
                </c:pt>
                <c:pt idx="2518">
                  <c:v>41604</c:v>
                </c:pt>
                <c:pt idx="2519">
                  <c:v>41605</c:v>
                </c:pt>
                <c:pt idx="2520">
                  <c:v>41606</c:v>
                </c:pt>
                <c:pt idx="2521">
                  <c:v>41607</c:v>
                </c:pt>
                <c:pt idx="2522">
                  <c:v>41608</c:v>
                </c:pt>
                <c:pt idx="2523">
                  <c:v>41609</c:v>
                </c:pt>
                <c:pt idx="2524">
                  <c:v>41610</c:v>
                </c:pt>
                <c:pt idx="2525">
                  <c:v>41611</c:v>
                </c:pt>
                <c:pt idx="2526">
                  <c:v>41612</c:v>
                </c:pt>
                <c:pt idx="2527">
                  <c:v>41613</c:v>
                </c:pt>
                <c:pt idx="2528">
                  <c:v>41614</c:v>
                </c:pt>
                <c:pt idx="2529">
                  <c:v>41615</c:v>
                </c:pt>
                <c:pt idx="2530">
                  <c:v>41616</c:v>
                </c:pt>
                <c:pt idx="2531">
                  <c:v>41617</c:v>
                </c:pt>
                <c:pt idx="2532">
                  <c:v>41618</c:v>
                </c:pt>
                <c:pt idx="2533">
                  <c:v>41619</c:v>
                </c:pt>
                <c:pt idx="2534">
                  <c:v>41620</c:v>
                </c:pt>
                <c:pt idx="2535">
                  <c:v>41621</c:v>
                </c:pt>
                <c:pt idx="2536">
                  <c:v>41622</c:v>
                </c:pt>
                <c:pt idx="2537">
                  <c:v>41623</c:v>
                </c:pt>
                <c:pt idx="2538">
                  <c:v>41624</c:v>
                </c:pt>
                <c:pt idx="2539">
                  <c:v>41625</c:v>
                </c:pt>
                <c:pt idx="2540">
                  <c:v>41626</c:v>
                </c:pt>
                <c:pt idx="2541">
                  <c:v>41627</c:v>
                </c:pt>
                <c:pt idx="2542">
                  <c:v>41628</c:v>
                </c:pt>
                <c:pt idx="2543">
                  <c:v>41629</c:v>
                </c:pt>
                <c:pt idx="2544">
                  <c:v>41630</c:v>
                </c:pt>
                <c:pt idx="2545">
                  <c:v>41631</c:v>
                </c:pt>
                <c:pt idx="2546">
                  <c:v>41632</c:v>
                </c:pt>
                <c:pt idx="2547">
                  <c:v>41633</c:v>
                </c:pt>
                <c:pt idx="2548">
                  <c:v>41634</c:v>
                </c:pt>
                <c:pt idx="2549">
                  <c:v>41635</c:v>
                </c:pt>
                <c:pt idx="2550">
                  <c:v>41636</c:v>
                </c:pt>
                <c:pt idx="2551">
                  <c:v>41637</c:v>
                </c:pt>
                <c:pt idx="2552">
                  <c:v>41638</c:v>
                </c:pt>
                <c:pt idx="2553">
                  <c:v>41639</c:v>
                </c:pt>
                <c:pt idx="2554">
                  <c:v>41640</c:v>
                </c:pt>
                <c:pt idx="2555">
                  <c:v>41641</c:v>
                </c:pt>
                <c:pt idx="2556">
                  <c:v>41642</c:v>
                </c:pt>
                <c:pt idx="2557">
                  <c:v>41643</c:v>
                </c:pt>
                <c:pt idx="2558">
                  <c:v>41644</c:v>
                </c:pt>
                <c:pt idx="2559">
                  <c:v>41645</c:v>
                </c:pt>
                <c:pt idx="2560">
                  <c:v>41646</c:v>
                </c:pt>
                <c:pt idx="2561">
                  <c:v>41647</c:v>
                </c:pt>
                <c:pt idx="2562">
                  <c:v>41648</c:v>
                </c:pt>
                <c:pt idx="2563">
                  <c:v>41649</c:v>
                </c:pt>
                <c:pt idx="2564">
                  <c:v>41650</c:v>
                </c:pt>
                <c:pt idx="2565">
                  <c:v>41651</c:v>
                </c:pt>
                <c:pt idx="2566">
                  <c:v>41652</c:v>
                </c:pt>
                <c:pt idx="2567">
                  <c:v>41653</c:v>
                </c:pt>
                <c:pt idx="2568">
                  <c:v>41654</c:v>
                </c:pt>
                <c:pt idx="2569">
                  <c:v>41655</c:v>
                </c:pt>
                <c:pt idx="2570">
                  <c:v>41656</c:v>
                </c:pt>
                <c:pt idx="2571">
                  <c:v>41657</c:v>
                </c:pt>
                <c:pt idx="2572">
                  <c:v>41658</c:v>
                </c:pt>
                <c:pt idx="2573">
                  <c:v>41659</c:v>
                </c:pt>
                <c:pt idx="2574">
                  <c:v>41660</c:v>
                </c:pt>
                <c:pt idx="2575">
                  <c:v>41661</c:v>
                </c:pt>
                <c:pt idx="2576">
                  <c:v>41662</c:v>
                </c:pt>
                <c:pt idx="2577">
                  <c:v>41663</c:v>
                </c:pt>
                <c:pt idx="2578">
                  <c:v>41664</c:v>
                </c:pt>
                <c:pt idx="2579">
                  <c:v>41665</c:v>
                </c:pt>
                <c:pt idx="2580">
                  <c:v>41666</c:v>
                </c:pt>
                <c:pt idx="2581">
                  <c:v>41667</c:v>
                </c:pt>
                <c:pt idx="2582">
                  <c:v>41668</c:v>
                </c:pt>
                <c:pt idx="2583">
                  <c:v>41669</c:v>
                </c:pt>
                <c:pt idx="2584">
                  <c:v>41670</c:v>
                </c:pt>
                <c:pt idx="2585">
                  <c:v>41671</c:v>
                </c:pt>
                <c:pt idx="2586">
                  <c:v>41672</c:v>
                </c:pt>
                <c:pt idx="2587">
                  <c:v>41673</c:v>
                </c:pt>
                <c:pt idx="2588">
                  <c:v>41674</c:v>
                </c:pt>
                <c:pt idx="2589">
                  <c:v>41675</c:v>
                </c:pt>
                <c:pt idx="2590">
                  <c:v>41676</c:v>
                </c:pt>
                <c:pt idx="2591">
                  <c:v>41677</c:v>
                </c:pt>
                <c:pt idx="2592">
                  <c:v>41678</c:v>
                </c:pt>
                <c:pt idx="2593">
                  <c:v>41679</c:v>
                </c:pt>
                <c:pt idx="2594">
                  <c:v>41680</c:v>
                </c:pt>
                <c:pt idx="2595">
                  <c:v>41681</c:v>
                </c:pt>
                <c:pt idx="2596">
                  <c:v>41682</c:v>
                </c:pt>
                <c:pt idx="2597">
                  <c:v>41683</c:v>
                </c:pt>
                <c:pt idx="2598">
                  <c:v>41684</c:v>
                </c:pt>
                <c:pt idx="2599">
                  <c:v>41685</c:v>
                </c:pt>
                <c:pt idx="2600">
                  <c:v>41686</c:v>
                </c:pt>
                <c:pt idx="2601">
                  <c:v>41687</c:v>
                </c:pt>
                <c:pt idx="2602">
                  <c:v>41688</c:v>
                </c:pt>
                <c:pt idx="2603">
                  <c:v>41689</c:v>
                </c:pt>
                <c:pt idx="2604">
                  <c:v>41690</c:v>
                </c:pt>
                <c:pt idx="2605">
                  <c:v>41691</c:v>
                </c:pt>
                <c:pt idx="2606">
                  <c:v>41692</c:v>
                </c:pt>
                <c:pt idx="2607">
                  <c:v>41693</c:v>
                </c:pt>
                <c:pt idx="2608">
                  <c:v>41694</c:v>
                </c:pt>
                <c:pt idx="2609">
                  <c:v>41695</c:v>
                </c:pt>
                <c:pt idx="2610">
                  <c:v>41696</c:v>
                </c:pt>
                <c:pt idx="2611">
                  <c:v>41697</c:v>
                </c:pt>
                <c:pt idx="2612">
                  <c:v>41698</c:v>
                </c:pt>
                <c:pt idx="2613">
                  <c:v>41699</c:v>
                </c:pt>
                <c:pt idx="2614">
                  <c:v>41700</c:v>
                </c:pt>
                <c:pt idx="2615">
                  <c:v>41701</c:v>
                </c:pt>
                <c:pt idx="2616">
                  <c:v>41702</c:v>
                </c:pt>
                <c:pt idx="2617">
                  <c:v>41703</c:v>
                </c:pt>
                <c:pt idx="2618">
                  <c:v>41704</c:v>
                </c:pt>
                <c:pt idx="2619">
                  <c:v>41705</c:v>
                </c:pt>
                <c:pt idx="2620">
                  <c:v>41706</c:v>
                </c:pt>
                <c:pt idx="2621">
                  <c:v>41707</c:v>
                </c:pt>
                <c:pt idx="2622">
                  <c:v>41708</c:v>
                </c:pt>
                <c:pt idx="2623">
                  <c:v>41709</c:v>
                </c:pt>
                <c:pt idx="2624">
                  <c:v>41710</c:v>
                </c:pt>
                <c:pt idx="2625">
                  <c:v>41711</c:v>
                </c:pt>
                <c:pt idx="2626">
                  <c:v>41712</c:v>
                </c:pt>
                <c:pt idx="2627">
                  <c:v>41713</c:v>
                </c:pt>
                <c:pt idx="2628">
                  <c:v>41714</c:v>
                </c:pt>
                <c:pt idx="2629">
                  <c:v>41715</c:v>
                </c:pt>
                <c:pt idx="2630">
                  <c:v>41716</c:v>
                </c:pt>
                <c:pt idx="2631">
                  <c:v>41717</c:v>
                </c:pt>
                <c:pt idx="2632">
                  <c:v>41718</c:v>
                </c:pt>
                <c:pt idx="2633">
                  <c:v>41719</c:v>
                </c:pt>
                <c:pt idx="2634">
                  <c:v>41720</c:v>
                </c:pt>
                <c:pt idx="2635">
                  <c:v>41721</c:v>
                </c:pt>
                <c:pt idx="2636">
                  <c:v>41722</c:v>
                </c:pt>
                <c:pt idx="2637">
                  <c:v>41723</c:v>
                </c:pt>
                <c:pt idx="2638">
                  <c:v>41724</c:v>
                </c:pt>
                <c:pt idx="2639">
                  <c:v>41725</c:v>
                </c:pt>
                <c:pt idx="2640">
                  <c:v>41726</c:v>
                </c:pt>
                <c:pt idx="2641">
                  <c:v>41727</c:v>
                </c:pt>
                <c:pt idx="2642">
                  <c:v>41728</c:v>
                </c:pt>
                <c:pt idx="2643">
                  <c:v>41729</c:v>
                </c:pt>
                <c:pt idx="2644">
                  <c:v>41730</c:v>
                </c:pt>
                <c:pt idx="2645">
                  <c:v>41731</c:v>
                </c:pt>
                <c:pt idx="2646">
                  <c:v>41732</c:v>
                </c:pt>
                <c:pt idx="2647">
                  <c:v>41733</c:v>
                </c:pt>
                <c:pt idx="2648">
                  <c:v>41734</c:v>
                </c:pt>
                <c:pt idx="2649">
                  <c:v>41735</c:v>
                </c:pt>
                <c:pt idx="2650">
                  <c:v>41736</c:v>
                </c:pt>
                <c:pt idx="2651">
                  <c:v>41737</c:v>
                </c:pt>
                <c:pt idx="2652">
                  <c:v>41738</c:v>
                </c:pt>
                <c:pt idx="2653">
                  <c:v>41739</c:v>
                </c:pt>
                <c:pt idx="2654">
                  <c:v>41740</c:v>
                </c:pt>
                <c:pt idx="2655">
                  <c:v>41741</c:v>
                </c:pt>
                <c:pt idx="2656">
                  <c:v>41742</c:v>
                </c:pt>
                <c:pt idx="2657">
                  <c:v>41743</c:v>
                </c:pt>
                <c:pt idx="2658">
                  <c:v>41744</c:v>
                </c:pt>
                <c:pt idx="2659">
                  <c:v>41745</c:v>
                </c:pt>
                <c:pt idx="2660">
                  <c:v>41746</c:v>
                </c:pt>
                <c:pt idx="2661">
                  <c:v>41747</c:v>
                </c:pt>
                <c:pt idx="2662">
                  <c:v>41748</c:v>
                </c:pt>
                <c:pt idx="2663">
                  <c:v>41749</c:v>
                </c:pt>
                <c:pt idx="2664">
                  <c:v>41750</c:v>
                </c:pt>
                <c:pt idx="2665">
                  <c:v>41751</c:v>
                </c:pt>
                <c:pt idx="2666">
                  <c:v>41752</c:v>
                </c:pt>
                <c:pt idx="2667">
                  <c:v>41753</c:v>
                </c:pt>
                <c:pt idx="2668">
                  <c:v>41754</c:v>
                </c:pt>
                <c:pt idx="2669">
                  <c:v>41755</c:v>
                </c:pt>
                <c:pt idx="2670">
                  <c:v>41756</c:v>
                </c:pt>
                <c:pt idx="2671">
                  <c:v>41757</c:v>
                </c:pt>
                <c:pt idx="2672">
                  <c:v>41758</c:v>
                </c:pt>
                <c:pt idx="2673">
                  <c:v>41759</c:v>
                </c:pt>
                <c:pt idx="2674">
                  <c:v>41760</c:v>
                </c:pt>
                <c:pt idx="2675">
                  <c:v>41761</c:v>
                </c:pt>
                <c:pt idx="2676">
                  <c:v>41762</c:v>
                </c:pt>
                <c:pt idx="2677">
                  <c:v>41763</c:v>
                </c:pt>
                <c:pt idx="2678">
                  <c:v>41764</c:v>
                </c:pt>
                <c:pt idx="2679">
                  <c:v>41765</c:v>
                </c:pt>
                <c:pt idx="2680">
                  <c:v>41766</c:v>
                </c:pt>
                <c:pt idx="2681">
                  <c:v>41767</c:v>
                </c:pt>
                <c:pt idx="2682">
                  <c:v>41768</c:v>
                </c:pt>
                <c:pt idx="2683">
                  <c:v>41769</c:v>
                </c:pt>
                <c:pt idx="2684">
                  <c:v>41770</c:v>
                </c:pt>
                <c:pt idx="2685">
                  <c:v>41771</c:v>
                </c:pt>
                <c:pt idx="2686">
                  <c:v>41772</c:v>
                </c:pt>
                <c:pt idx="2687">
                  <c:v>41773</c:v>
                </c:pt>
                <c:pt idx="2688">
                  <c:v>41774</c:v>
                </c:pt>
                <c:pt idx="2689">
                  <c:v>41775</c:v>
                </c:pt>
                <c:pt idx="2690">
                  <c:v>41776</c:v>
                </c:pt>
                <c:pt idx="2691">
                  <c:v>41777</c:v>
                </c:pt>
                <c:pt idx="2692">
                  <c:v>41778</c:v>
                </c:pt>
                <c:pt idx="2693">
                  <c:v>41779</c:v>
                </c:pt>
                <c:pt idx="2694">
                  <c:v>41780</c:v>
                </c:pt>
                <c:pt idx="2695">
                  <c:v>41781</c:v>
                </c:pt>
                <c:pt idx="2696">
                  <c:v>41782</c:v>
                </c:pt>
                <c:pt idx="2697">
                  <c:v>41783</c:v>
                </c:pt>
                <c:pt idx="2698">
                  <c:v>41784</c:v>
                </c:pt>
                <c:pt idx="2699">
                  <c:v>41785</c:v>
                </c:pt>
                <c:pt idx="2700">
                  <c:v>41786</c:v>
                </c:pt>
                <c:pt idx="2701">
                  <c:v>41787</c:v>
                </c:pt>
                <c:pt idx="2702">
                  <c:v>41788</c:v>
                </c:pt>
                <c:pt idx="2703">
                  <c:v>41789</c:v>
                </c:pt>
                <c:pt idx="2704">
                  <c:v>41790</c:v>
                </c:pt>
                <c:pt idx="2705">
                  <c:v>41791</c:v>
                </c:pt>
                <c:pt idx="2706">
                  <c:v>41792</c:v>
                </c:pt>
                <c:pt idx="2707">
                  <c:v>41793</c:v>
                </c:pt>
                <c:pt idx="2708">
                  <c:v>41794</c:v>
                </c:pt>
                <c:pt idx="2709">
                  <c:v>41795</c:v>
                </c:pt>
                <c:pt idx="2710">
                  <c:v>41796</c:v>
                </c:pt>
                <c:pt idx="2711">
                  <c:v>41797</c:v>
                </c:pt>
                <c:pt idx="2712">
                  <c:v>41798</c:v>
                </c:pt>
                <c:pt idx="2713">
                  <c:v>41799</c:v>
                </c:pt>
                <c:pt idx="2714">
                  <c:v>41800</c:v>
                </c:pt>
                <c:pt idx="2715">
                  <c:v>41801</c:v>
                </c:pt>
                <c:pt idx="2716">
                  <c:v>41802</c:v>
                </c:pt>
                <c:pt idx="2717">
                  <c:v>41803</c:v>
                </c:pt>
                <c:pt idx="2718">
                  <c:v>41804</c:v>
                </c:pt>
                <c:pt idx="2719">
                  <c:v>41805</c:v>
                </c:pt>
                <c:pt idx="2720">
                  <c:v>41806</c:v>
                </c:pt>
                <c:pt idx="2721">
                  <c:v>41807</c:v>
                </c:pt>
                <c:pt idx="2722">
                  <c:v>41808</c:v>
                </c:pt>
                <c:pt idx="2723">
                  <c:v>41809</c:v>
                </c:pt>
                <c:pt idx="2724">
                  <c:v>41810</c:v>
                </c:pt>
                <c:pt idx="2725">
                  <c:v>41811</c:v>
                </c:pt>
                <c:pt idx="2726">
                  <c:v>41812</c:v>
                </c:pt>
                <c:pt idx="2727">
                  <c:v>41813</c:v>
                </c:pt>
                <c:pt idx="2728">
                  <c:v>41814</c:v>
                </c:pt>
                <c:pt idx="2729">
                  <c:v>41815</c:v>
                </c:pt>
                <c:pt idx="2730">
                  <c:v>41816</c:v>
                </c:pt>
                <c:pt idx="2731">
                  <c:v>41817</c:v>
                </c:pt>
                <c:pt idx="2732">
                  <c:v>41818</c:v>
                </c:pt>
                <c:pt idx="2733">
                  <c:v>41819</c:v>
                </c:pt>
                <c:pt idx="2734">
                  <c:v>41820</c:v>
                </c:pt>
                <c:pt idx="2735">
                  <c:v>41821</c:v>
                </c:pt>
                <c:pt idx="2736">
                  <c:v>41822</c:v>
                </c:pt>
                <c:pt idx="2737">
                  <c:v>41823</c:v>
                </c:pt>
                <c:pt idx="2738">
                  <c:v>41824</c:v>
                </c:pt>
                <c:pt idx="2739">
                  <c:v>41825</c:v>
                </c:pt>
                <c:pt idx="2740">
                  <c:v>41826</c:v>
                </c:pt>
                <c:pt idx="2741">
                  <c:v>41827</c:v>
                </c:pt>
                <c:pt idx="2742">
                  <c:v>41828</c:v>
                </c:pt>
                <c:pt idx="2743">
                  <c:v>41829</c:v>
                </c:pt>
                <c:pt idx="2744">
                  <c:v>41830</c:v>
                </c:pt>
                <c:pt idx="2745">
                  <c:v>41831</c:v>
                </c:pt>
                <c:pt idx="2746">
                  <c:v>41832</c:v>
                </c:pt>
                <c:pt idx="2747">
                  <c:v>41833</c:v>
                </c:pt>
                <c:pt idx="2748">
                  <c:v>41834</c:v>
                </c:pt>
                <c:pt idx="2749">
                  <c:v>41835</c:v>
                </c:pt>
                <c:pt idx="2750">
                  <c:v>41836</c:v>
                </c:pt>
                <c:pt idx="2751">
                  <c:v>41837</c:v>
                </c:pt>
                <c:pt idx="2752">
                  <c:v>41838</c:v>
                </c:pt>
                <c:pt idx="2753">
                  <c:v>41839</c:v>
                </c:pt>
                <c:pt idx="2754">
                  <c:v>41840</c:v>
                </c:pt>
                <c:pt idx="2755">
                  <c:v>41841</c:v>
                </c:pt>
                <c:pt idx="2756">
                  <c:v>41842</c:v>
                </c:pt>
                <c:pt idx="2757">
                  <c:v>41843</c:v>
                </c:pt>
                <c:pt idx="2758">
                  <c:v>41844</c:v>
                </c:pt>
                <c:pt idx="2759">
                  <c:v>41845</c:v>
                </c:pt>
                <c:pt idx="2760">
                  <c:v>41846</c:v>
                </c:pt>
                <c:pt idx="2761">
                  <c:v>41847</c:v>
                </c:pt>
                <c:pt idx="2762">
                  <c:v>41848</c:v>
                </c:pt>
                <c:pt idx="2763">
                  <c:v>41849</c:v>
                </c:pt>
                <c:pt idx="2764">
                  <c:v>41850</c:v>
                </c:pt>
                <c:pt idx="2765">
                  <c:v>41851</c:v>
                </c:pt>
                <c:pt idx="2766">
                  <c:v>41852</c:v>
                </c:pt>
                <c:pt idx="2767">
                  <c:v>41853</c:v>
                </c:pt>
                <c:pt idx="2768">
                  <c:v>41854</c:v>
                </c:pt>
                <c:pt idx="2769">
                  <c:v>41855</c:v>
                </c:pt>
                <c:pt idx="2770">
                  <c:v>41856</c:v>
                </c:pt>
                <c:pt idx="2771">
                  <c:v>41857</c:v>
                </c:pt>
                <c:pt idx="2772">
                  <c:v>41858</c:v>
                </c:pt>
                <c:pt idx="2773">
                  <c:v>41859</c:v>
                </c:pt>
                <c:pt idx="2774">
                  <c:v>41860</c:v>
                </c:pt>
                <c:pt idx="2775">
                  <c:v>41861</c:v>
                </c:pt>
                <c:pt idx="2776">
                  <c:v>41862</c:v>
                </c:pt>
                <c:pt idx="2777">
                  <c:v>41863</c:v>
                </c:pt>
                <c:pt idx="2778">
                  <c:v>41864</c:v>
                </c:pt>
                <c:pt idx="2779">
                  <c:v>41865</c:v>
                </c:pt>
                <c:pt idx="2780">
                  <c:v>41866</c:v>
                </c:pt>
                <c:pt idx="2781">
                  <c:v>41867</c:v>
                </c:pt>
                <c:pt idx="2782">
                  <c:v>41868</c:v>
                </c:pt>
                <c:pt idx="2783">
                  <c:v>41869</c:v>
                </c:pt>
                <c:pt idx="2784">
                  <c:v>41870</c:v>
                </c:pt>
                <c:pt idx="2785">
                  <c:v>41871</c:v>
                </c:pt>
                <c:pt idx="2786">
                  <c:v>41872</c:v>
                </c:pt>
                <c:pt idx="2787">
                  <c:v>41873</c:v>
                </c:pt>
                <c:pt idx="2788">
                  <c:v>41874</c:v>
                </c:pt>
                <c:pt idx="2789">
                  <c:v>41875</c:v>
                </c:pt>
                <c:pt idx="2790">
                  <c:v>41876</c:v>
                </c:pt>
                <c:pt idx="2791">
                  <c:v>41877</c:v>
                </c:pt>
                <c:pt idx="2792">
                  <c:v>41878</c:v>
                </c:pt>
                <c:pt idx="2793">
                  <c:v>41879</c:v>
                </c:pt>
                <c:pt idx="2794">
                  <c:v>41880</c:v>
                </c:pt>
                <c:pt idx="2795">
                  <c:v>41881</c:v>
                </c:pt>
                <c:pt idx="2796">
                  <c:v>41882</c:v>
                </c:pt>
                <c:pt idx="2797">
                  <c:v>41883</c:v>
                </c:pt>
                <c:pt idx="2798">
                  <c:v>41884</c:v>
                </c:pt>
                <c:pt idx="2799">
                  <c:v>41885</c:v>
                </c:pt>
                <c:pt idx="2800">
                  <c:v>41886</c:v>
                </c:pt>
                <c:pt idx="2801">
                  <c:v>41887</c:v>
                </c:pt>
                <c:pt idx="2802">
                  <c:v>41888</c:v>
                </c:pt>
                <c:pt idx="2803">
                  <c:v>41889</c:v>
                </c:pt>
                <c:pt idx="2804">
                  <c:v>41890</c:v>
                </c:pt>
                <c:pt idx="2805">
                  <c:v>41891</c:v>
                </c:pt>
                <c:pt idx="2806">
                  <c:v>41892</c:v>
                </c:pt>
                <c:pt idx="2807">
                  <c:v>41893</c:v>
                </c:pt>
                <c:pt idx="2808">
                  <c:v>41894</c:v>
                </c:pt>
                <c:pt idx="2809">
                  <c:v>41895</c:v>
                </c:pt>
                <c:pt idx="2810">
                  <c:v>41896</c:v>
                </c:pt>
                <c:pt idx="2811">
                  <c:v>41897</c:v>
                </c:pt>
                <c:pt idx="2812">
                  <c:v>41898</c:v>
                </c:pt>
                <c:pt idx="2813">
                  <c:v>41899</c:v>
                </c:pt>
                <c:pt idx="2814">
                  <c:v>41900</c:v>
                </c:pt>
                <c:pt idx="2815">
                  <c:v>41901</c:v>
                </c:pt>
                <c:pt idx="2816">
                  <c:v>41902</c:v>
                </c:pt>
                <c:pt idx="2817">
                  <c:v>41903</c:v>
                </c:pt>
                <c:pt idx="2818">
                  <c:v>41904</c:v>
                </c:pt>
                <c:pt idx="2819">
                  <c:v>41905</c:v>
                </c:pt>
                <c:pt idx="2820">
                  <c:v>41906</c:v>
                </c:pt>
                <c:pt idx="2821">
                  <c:v>41907</c:v>
                </c:pt>
                <c:pt idx="2822">
                  <c:v>41908</c:v>
                </c:pt>
                <c:pt idx="2823">
                  <c:v>41909</c:v>
                </c:pt>
                <c:pt idx="2824">
                  <c:v>41910</c:v>
                </c:pt>
                <c:pt idx="2825">
                  <c:v>41911</c:v>
                </c:pt>
                <c:pt idx="2826">
                  <c:v>41912</c:v>
                </c:pt>
                <c:pt idx="2827">
                  <c:v>41913</c:v>
                </c:pt>
                <c:pt idx="2828">
                  <c:v>41914</c:v>
                </c:pt>
                <c:pt idx="2829">
                  <c:v>41915</c:v>
                </c:pt>
                <c:pt idx="2830">
                  <c:v>41916</c:v>
                </c:pt>
                <c:pt idx="2831">
                  <c:v>41917</c:v>
                </c:pt>
                <c:pt idx="2832">
                  <c:v>41918</c:v>
                </c:pt>
                <c:pt idx="2833">
                  <c:v>41919</c:v>
                </c:pt>
                <c:pt idx="2834">
                  <c:v>41920</c:v>
                </c:pt>
                <c:pt idx="2835">
                  <c:v>41921</c:v>
                </c:pt>
                <c:pt idx="2836">
                  <c:v>41922</c:v>
                </c:pt>
                <c:pt idx="2837">
                  <c:v>41923</c:v>
                </c:pt>
                <c:pt idx="2838">
                  <c:v>41924</c:v>
                </c:pt>
                <c:pt idx="2839">
                  <c:v>41925</c:v>
                </c:pt>
                <c:pt idx="2840">
                  <c:v>41926</c:v>
                </c:pt>
                <c:pt idx="2841">
                  <c:v>41927</c:v>
                </c:pt>
                <c:pt idx="2842">
                  <c:v>41928</c:v>
                </c:pt>
                <c:pt idx="2843">
                  <c:v>41929</c:v>
                </c:pt>
                <c:pt idx="2844">
                  <c:v>41930</c:v>
                </c:pt>
                <c:pt idx="2845">
                  <c:v>41931</c:v>
                </c:pt>
                <c:pt idx="2846">
                  <c:v>41932</c:v>
                </c:pt>
                <c:pt idx="2847">
                  <c:v>41933</c:v>
                </c:pt>
                <c:pt idx="2848">
                  <c:v>41934</c:v>
                </c:pt>
                <c:pt idx="2849">
                  <c:v>41935</c:v>
                </c:pt>
                <c:pt idx="2850">
                  <c:v>41936</c:v>
                </c:pt>
                <c:pt idx="2851">
                  <c:v>41937</c:v>
                </c:pt>
                <c:pt idx="2852">
                  <c:v>41938</c:v>
                </c:pt>
                <c:pt idx="2853">
                  <c:v>41939</c:v>
                </c:pt>
                <c:pt idx="2854">
                  <c:v>41940</c:v>
                </c:pt>
                <c:pt idx="2855">
                  <c:v>41941</c:v>
                </c:pt>
                <c:pt idx="2856">
                  <c:v>41942</c:v>
                </c:pt>
                <c:pt idx="2857">
                  <c:v>41943</c:v>
                </c:pt>
                <c:pt idx="2858">
                  <c:v>41944</c:v>
                </c:pt>
                <c:pt idx="2859">
                  <c:v>41945</c:v>
                </c:pt>
                <c:pt idx="2860">
                  <c:v>41946</c:v>
                </c:pt>
                <c:pt idx="2861">
                  <c:v>41947</c:v>
                </c:pt>
                <c:pt idx="2862">
                  <c:v>41948</c:v>
                </c:pt>
                <c:pt idx="2863">
                  <c:v>41949</c:v>
                </c:pt>
                <c:pt idx="2864">
                  <c:v>41950</c:v>
                </c:pt>
                <c:pt idx="2865">
                  <c:v>41951</c:v>
                </c:pt>
                <c:pt idx="2866">
                  <c:v>41952</c:v>
                </c:pt>
                <c:pt idx="2867">
                  <c:v>41953</c:v>
                </c:pt>
                <c:pt idx="2868">
                  <c:v>41954</c:v>
                </c:pt>
                <c:pt idx="2869">
                  <c:v>41955</c:v>
                </c:pt>
                <c:pt idx="2870">
                  <c:v>41956</c:v>
                </c:pt>
                <c:pt idx="2871">
                  <c:v>41957</c:v>
                </c:pt>
                <c:pt idx="2872">
                  <c:v>41958</c:v>
                </c:pt>
                <c:pt idx="2873">
                  <c:v>41959</c:v>
                </c:pt>
                <c:pt idx="2874">
                  <c:v>41960</c:v>
                </c:pt>
                <c:pt idx="2875">
                  <c:v>41961</c:v>
                </c:pt>
                <c:pt idx="2876">
                  <c:v>41962</c:v>
                </c:pt>
                <c:pt idx="2877">
                  <c:v>41963</c:v>
                </c:pt>
                <c:pt idx="2878">
                  <c:v>41964</c:v>
                </c:pt>
                <c:pt idx="2879">
                  <c:v>41965</c:v>
                </c:pt>
                <c:pt idx="2880">
                  <c:v>41966</c:v>
                </c:pt>
                <c:pt idx="2881">
                  <c:v>41967</c:v>
                </c:pt>
                <c:pt idx="2882">
                  <c:v>41968</c:v>
                </c:pt>
                <c:pt idx="2883">
                  <c:v>41969</c:v>
                </c:pt>
                <c:pt idx="2884">
                  <c:v>41970</c:v>
                </c:pt>
                <c:pt idx="2885">
                  <c:v>41971</c:v>
                </c:pt>
                <c:pt idx="2886">
                  <c:v>41972</c:v>
                </c:pt>
                <c:pt idx="2887">
                  <c:v>41973</c:v>
                </c:pt>
                <c:pt idx="2888">
                  <c:v>41974</c:v>
                </c:pt>
                <c:pt idx="2889">
                  <c:v>41975</c:v>
                </c:pt>
                <c:pt idx="2890">
                  <c:v>41976</c:v>
                </c:pt>
                <c:pt idx="2891">
                  <c:v>41977</c:v>
                </c:pt>
                <c:pt idx="2892">
                  <c:v>41978</c:v>
                </c:pt>
                <c:pt idx="2893">
                  <c:v>41979</c:v>
                </c:pt>
                <c:pt idx="2894">
                  <c:v>41980</c:v>
                </c:pt>
                <c:pt idx="2895">
                  <c:v>41981</c:v>
                </c:pt>
                <c:pt idx="2896">
                  <c:v>41982</c:v>
                </c:pt>
                <c:pt idx="2897">
                  <c:v>41983</c:v>
                </c:pt>
                <c:pt idx="2898">
                  <c:v>41984</c:v>
                </c:pt>
                <c:pt idx="2899">
                  <c:v>41985</c:v>
                </c:pt>
                <c:pt idx="2900">
                  <c:v>41986</c:v>
                </c:pt>
                <c:pt idx="2901">
                  <c:v>41987</c:v>
                </c:pt>
                <c:pt idx="2902">
                  <c:v>41988</c:v>
                </c:pt>
                <c:pt idx="2903">
                  <c:v>41989</c:v>
                </c:pt>
                <c:pt idx="2904">
                  <c:v>41990</c:v>
                </c:pt>
                <c:pt idx="2905">
                  <c:v>41991</c:v>
                </c:pt>
                <c:pt idx="2906">
                  <c:v>41992</c:v>
                </c:pt>
                <c:pt idx="2907">
                  <c:v>41993</c:v>
                </c:pt>
                <c:pt idx="2908">
                  <c:v>41994</c:v>
                </c:pt>
                <c:pt idx="2909">
                  <c:v>41995</c:v>
                </c:pt>
                <c:pt idx="2910">
                  <c:v>41996</c:v>
                </c:pt>
                <c:pt idx="2911">
                  <c:v>41997</c:v>
                </c:pt>
                <c:pt idx="2912">
                  <c:v>41998</c:v>
                </c:pt>
                <c:pt idx="2913">
                  <c:v>41999</c:v>
                </c:pt>
                <c:pt idx="2914">
                  <c:v>42000</c:v>
                </c:pt>
                <c:pt idx="2915">
                  <c:v>42001</c:v>
                </c:pt>
                <c:pt idx="2916">
                  <c:v>42002</c:v>
                </c:pt>
                <c:pt idx="2917">
                  <c:v>42003</c:v>
                </c:pt>
                <c:pt idx="2918">
                  <c:v>42004</c:v>
                </c:pt>
              </c:numCache>
            </c:numRef>
          </c:xVal>
          <c:yVal>
            <c:numRef>
              <c:f>HPV_4521_Kosatecky!$D$2:$D$10000</c:f>
              <c:numCache>
                <c:formatCode>#,##0.000_ ;\-#,##0.000\ </c:formatCode>
                <c:ptCount val="9999"/>
                <c:pt idx="0">
                  <c:v>0.62001037597701725</c:v>
                </c:pt>
                <c:pt idx="1">
                  <c:v>0.63999938964801117</c:v>
                </c:pt>
                <c:pt idx="2">
                  <c:v>0.63999938964801117</c:v>
                </c:pt>
                <c:pt idx="3">
                  <c:v>0.61000061035201725</c:v>
                </c:pt>
                <c:pt idx="4">
                  <c:v>0.74000549316400566</c:v>
                </c:pt>
                <c:pt idx="5">
                  <c:v>0.74000549316400566</c:v>
                </c:pt>
                <c:pt idx="6">
                  <c:v>0.77000427246099434</c:v>
                </c:pt>
                <c:pt idx="7">
                  <c:v>0.74000549316400566</c:v>
                </c:pt>
                <c:pt idx="8">
                  <c:v>0.7000122070309942</c:v>
                </c:pt>
                <c:pt idx="9">
                  <c:v>0.6900024414059942</c:v>
                </c:pt>
                <c:pt idx="10">
                  <c:v>0.6900024414059942</c:v>
                </c:pt>
                <c:pt idx="11">
                  <c:v>0.68000793456999986</c:v>
                </c:pt>
                <c:pt idx="12">
                  <c:v>0.68000793456999986</c:v>
                </c:pt>
                <c:pt idx="13">
                  <c:v>0.63999938964801117</c:v>
                </c:pt>
                <c:pt idx="14">
                  <c:v>0.62001037597701725</c:v>
                </c:pt>
                <c:pt idx="15">
                  <c:v>0.62001037597701725</c:v>
                </c:pt>
                <c:pt idx="16">
                  <c:v>0.63999938964801117</c:v>
                </c:pt>
                <c:pt idx="17">
                  <c:v>0.5700073242190058</c:v>
                </c:pt>
                <c:pt idx="18">
                  <c:v>0.49000549316400566</c:v>
                </c:pt>
                <c:pt idx="19">
                  <c:v>0.55000305175801145</c:v>
                </c:pt>
                <c:pt idx="20">
                  <c:v>0.6900024414059942</c:v>
                </c:pt>
                <c:pt idx="21">
                  <c:v>0.6900024414059942</c:v>
                </c:pt>
                <c:pt idx="22">
                  <c:v>0.71000671386701697</c:v>
                </c:pt>
                <c:pt idx="23">
                  <c:v>0.88000488281201683</c:v>
                </c:pt>
                <c:pt idx="24">
                  <c:v>0.88999938964801117</c:v>
                </c:pt>
                <c:pt idx="25">
                  <c:v>0.86000061035201725</c:v>
                </c:pt>
                <c:pt idx="26">
                  <c:v>0.85000610351599448</c:v>
                </c:pt>
                <c:pt idx="27">
                  <c:v>0.80000305175801145</c:v>
                </c:pt>
                <c:pt idx="28">
                  <c:v>0.73001098632801131</c:v>
                </c:pt>
                <c:pt idx="29">
                  <c:v>0.7000122070309942</c:v>
                </c:pt>
                <c:pt idx="30">
                  <c:v>0.71000671386701697</c:v>
                </c:pt>
                <c:pt idx="31">
                  <c:v>0.63999938964801117</c:v>
                </c:pt>
                <c:pt idx="32">
                  <c:v>0.63999938964801117</c:v>
                </c:pt>
                <c:pt idx="33">
                  <c:v>0.66999816894499986</c:v>
                </c:pt>
                <c:pt idx="34">
                  <c:v>0.62001037597701725</c:v>
                </c:pt>
                <c:pt idx="35">
                  <c:v>0.54000854492201711</c:v>
                </c:pt>
                <c:pt idx="36">
                  <c:v>0.62001037597701725</c:v>
                </c:pt>
                <c:pt idx="37">
                  <c:v>0.59001159668000014</c:v>
                </c:pt>
                <c:pt idx="38">
                  <c:v>0.60000610351599448</c:v>
                </c:pt>
                <c:pt idx="39">
                  <c:v>0.510009765625</c:v>
                </c:pt>
                <c:pt idx="40">
                  <c:v>0.52999877929701711</c:v>
                </c:pt>
                <c:pt idx="41">
                  <c:v>0.52000427246099434</c:v>
                </c:pt>
                <c:pt idx="42">
                  <c:v>0.510009765625</c:v>
                </c:pt>
                <c:pt idx="43">
                  <c:v>0.49000549316400566</c:v>
                </c:pt>
                <c:pt idx="44">
                  <c:v>0.4400024414059942</c:v>
                </c:pt>
                <c:pt idx="45">
                  <c:v>0.4500122070309942</c:v>
                </c:pt>
                <c:pt idx="46">
                  <c:v>0.4400024414059942</c:v>
                </c:pt>
                <c:pt idx="47">
                  <c:v>0.29000854492201711</c:v>
                </c:pt>
                <c:pt idx="48">
                  <c:v>0.23001098632801131</c:v>
                </c:pt>
                <c:pt idx="49">
                  <c:v>0.25</c:v>
                </c:pt>
                <c:pt idx="50">
                  <c:v>0.4400024414059942</c:v>
                </c:pt>
                <c:pt idx="51">
                  <c:v>0.41000366210900552</c:v>
                </c:pt>
                <c:pt idx="52">
                  <c:v>0.49000549316400566</c:v>
                </c:pt>
                <c:pt idx="53">
                  <c:v>0.49000549316400566</c:v>
                </c:pt>
                <c:pt idx="54">
                  <c:v>0.49000549316400566</c:v>
                </c:pt>
                <c:pt idx="55">
                  <c:v>0.47000122070301131</c:v>
                </c:pt>
                <c:pt idx="56">
                  <c:v>0.41000366210900552</c:v>
                </c:pt>
                <c:pt idx="57">
                  <c:v>0.41999816894499986</c:v>
                </c:pt>
                <c:pt idx="58">
                  <c:v>0.37001037597701725</c:v>
                </c:pt>
                <c:pt idx="59">
                  <c:v>0.37001037597701725</c:v>
                </c:pt>
                <c:pt idx="60">
                  <c:v>0.47000122070301131</c:v>
                </c:pt>
                <c:pt idx="61">
                  <c:v>0.4400024414059942</c:v>
                </c:pt>
                <c:pt idx="62">
                  <c:v>0.38999938964801117</c:v>
                </c:pt>
                <c:pt idx="63">
                  <c:v>0.38999938964801117</c:v>
                </c:pt>
                <c:pt idx="64">
                  <c:v>0.38999938964801117</c:v>
                </c:pt>
                <c:pt idx="65">
                  <c:v>0.41000366210900552</c:v>
                </c:pt>
                <c:pt idx="66">
                  <c:v>0.38999938964801117</c:v>
                </c:pt>
                <c:pt idx="67">
                  <c:v>0.41000366210900552</c:v>
                </c:pt>
                <c:pt idx="68">
                  <c:v>0.41000366210900552</c:v>
                </c:pt>
                <c:pt idx="69">
                  <c:v>0.33000183105500014</c:v>
                </c:pt>
                <c:pt idx="70">
                  <c:v>0.31001281738301145</c:v>
                </c:pt>
                <c:pt idx="71">
                  <c:v>0.49000549316400566</c:v>
                </c:pt>
                <c:pt idx="72">
                  <c:v>0.52000427246099434</c:v>
                </c:pt>
                <c:pt idx="73">
                  <c:v>0.49000549316400566</c:v>
                </c:pt>
                <c:pt idx="74">
                  <c:v>0.49000549316400566</c:v>
                </c:pt>
                <c:pt idx="75">
                  <c:v>0.4400024414059942</c:v>
                </c:pt>
                <c:pt idx="76">
                  <c:v>0.49000549316400566</c:v>
                </c:pt>
                <c:pt idx="77">
                  <c:v>0.49000549316400566</c:v>
                </c:pt>
                <c:pt idx="78">
                  <c:v>0.49000549316400566</c:v>
                </c:pt>
                <c:pt idx="79">
                  <c:v>0.49000549316400566</c:v>
                </c:pt>
                <c:pt idx="80">
                  <c:v>0.47000122070301131</c:v>
                </c:pt>
                <c:pt idx="81">
                  <c:v>0.46000671386701697</c:v>
                </c:pt>
                <c:pt idx="82">
                  <c:v>0.59001159668000014</c:v>
                </c:pt>
                <c:pt idx="83">
                  <c:v>0.59001159668000014</c:v>
                </c:pt>
                <c:pt idx="84">
                  <c:v>0.54000854492201711</c:v>
                </c:pt>
                <c:pt idx="85">
                  <c:v>0.59001159668000014</c:v>
                </c:pt>
                <c:pt idx="86">
                  <c:v>0.54000854492201711</c:v>
                </c:pt>
                <c:pt idx="87">
                  <c:v>0.5700073242190058</c:v>
                </c:pt>
                <c:pt idx="88">
                  <c:v>0.59001159668000014</c:v>
                </c:pt>
                <c:pt idx="89">
                  <c:v>0.59001159668000014</c:v>
                </c:pt>
                <c:pt idx="90">
                  <c:v>0.5700073242190058</c:v>
                </c:pt>
                <c:pt idx="91">
                  <c:v>0.59001159668000014</c:v>
                </c:pt>
                <c:pt idx="92">
                  <c:v>0.59001159668000014</c:v>
                </c:pt>
                <c:pt idx="93">
                  <c:v>0.59001159668000014</c:v>
                </c:pt>
                <c:pt idx="94">
                  <c:v>0.59001159668000014</c:v>
                </c:pt>
                <c:pt idx="95">
                  <c:v>0.59001159668000014</c:v>
                </c:pt>
                <c:pt idx="96">
                  <c:v>0.59001159668000014</c:v>
                </c:pt>
                <c:pt idx="97">
                  <c:v>0.59001159668000014</c:v>
                </c:pt>
                <c:pt idx="98">
                  <c:v>0.5700073242190058</c:v>
                </c:pt>
                <c:pt idx="99">
                  <c:v>0.5700073242190058</c:v>
                </c:pt>
                <c:pt idx="100">
                  <c:v>0.59001159668000014</c:v>
                </c:pt>
                <c:pt idx="101">
                  <c:v>0.59001159668000014</c:v>
                </c:pt>
                <c:pt idx="102">
                  <c:v>0.59001159668000014</c:v>
                </c:pt>
                <c:pt idx="103">
                  <c:v>0.59001159668000014</c:v>
                </c:pt>
                <c:pt idx="104">
                  <c:v>0.510009765625</c:v>
                </c:pt>
                <c:pt idx="105">
                  <c:v>0.52999877929701711</c:v>
                </c:pt>
                <c:pt idx="106">
                  <c:v>0.55000305175801145</c:v>
                </c:pt>
                <c:pt idx="107">
                  <c:v>0.56001281738301145</c:v>
                </c:pt>
                <c:pt idx="108">
                  <c:v>0.55000305175801145</c:v>
                </c:pt>
                <c:pt idx="109">
                  <c:v>0.55000305175801145</c:v>
                </c:pt>
                <c:pt idx="110">
                  <c:v>0.59001159668000014</c:v>
                </c:pt>
                <c:pt idx="111">
                  <c:v>0.59001159668000014</c:v>
                </c:pt>
                <c:pt idx="112">
                  <c:v>0.59001159668000014</c:v>
                </c:pt>
                <c:pt idx="113">
                  <c:v>0.56001281738301145</c:v>
                </c:pt>
                <c:pt idx="114">
                  <c:v>0.54000854492201711</c:v>
                </c:pt>
                <c:pt idx="115">
                  <c:v>0.54000854492201711</c:v>
                </c:pt>
                <c:pt idx="116">
                  <c:v>0.55000305175801145</c:v>
                </c:pt>
                <c:pt idx="117">
                  <c:v>0.510009765625</c:v>
                </c:pt>
                <c:pt idx="118">
                  <c:v>0.52999877929701711</c:v>
                </c:pt>
                <c:pt idx="119">
                  <c:v>0.54000854492201711</c:v>
                </c:pt>
                <c:pt idx="120">
                  <c:v>0.52999877929701711</c:v>
                </c:pt>
                <c:pt idx="121">
                  <c:v>0.59001159668000014</c:v>
                </c:pt>
                <c:pt idx="122">
                  <c:v>0.52000427246099434</c:v>
                </c:pt>
                <c:pt idx="123">
                  <c:v>0.49000549316400566</c:v>
                </c:pt>
                <c:pt idx="124">
                  <c:v>0.52000427246099434</c:v>
                </c:pt>
                <c:pt idx="125">
                  <c:v>0.54000854492201711</c:v>
                </c:pt>
                <c:pt idx="126">
                  <c:v>0.4400024414059942</c:v>
                </c:pt>
                <c:pt idx="127">
                  <c:v>0.4400024414059942</c:v>
                </c:pt>
                <c:pt idx="128">
                  <c:v>0.43000793456999986</c:v>
                </c:pt>
                <c:pt idx="129">
                  <c:v>0.41999816894499986</c:v>
                </c:pt>
                <c:pt idx="130">
                  <c:v>0.37001037597701725</c:v>
                </c:pt>
                <c:pt idx="131">
                  <c:v>0.34001159668000014</c:v>
                </c:pt>
                <c:pt idx="132">
                  <c:v>0.34001159668000014</c:v>
                </c:pt>
                <c:pt idx="133">
                  <c:v>0.34001159668000014</c:v>
                </c:pt>
                <c:pt idx="134">
                  <c:v>0.37001037597701725</c:v>
                </c:pt>
                <c:pt idx="135">
                  <c:v>0.38999938964801117</c:v>
                </c:pt>
                <c:pt idx="136">
                  <c:v>0.37001037597701725</c:v>
                </c:pt>
                <c:pt idx="137">
                  <c:v>0.37001037597701725</c:v>
                </c:pt>
                <c:pt idx="138">
                  <c:v>0.37001037597701725</c:v>
                </c:pt>
                <c:pt idx="139">
                  <c:v>0.35000610351599448</c:v>
                </c:pt>
                <c:pt idx="140">
                  <c:v>0.34001159668000014</c:v>
                </c:pt>
                <c:pt idx="141">
                  <c:v>0.31001281738301145</c:v>
                </c:pt>
                <c:pt idx="142">
                  <c:v>0.31001281738301145</c:v>
                </c:pt>
                <c:pt idx="143">
                  <c:v>0.29000854492201711</c:v>
                </c:pt>
                <c:pt idx="144">
                  <c:v>0.29000854492201711</c:v>
                </c:pt>
                <c:pt idx="145">
                  <c:v>0.31001281738301145</c:v>
                </c:pt>
                <c:pt idx="146">
                  <c:v>0.31001281738301145</c:v>
                </c:pt>
                <c:pt idx="147">
                  <c:v>0.33000183105500014</c:v>
                </c:pt>
                <c:pt idx="148">
                  <c:v>0.34001159668000014</c:v>
                </c:pt>
                <c:pt idx="149">
                  <c:v>0.37001037597701725</c:v>
                </c:pt>
                <c:pt idx="150">
                  <c:v>0.34001159668000014</c:v>
                </c:pt>
                <c:pt idx="151">
                  <c:v>0.34001159668000014</c:v>
                </c:pt>
                <c:pt idx="152">
                  <c:v>0.34001159668000014</c:v>
                </c:pt>
                <c:pt idx="153">
                  <c:v>0.34001159668000014</c:v>
                </c:pt>
                <c:pt idx="154">
                  <c:v>0.31001281738301145</c:v>
                </c:pt>
                <c:pt idx="155">
                  <c:v>0.31001281738301145</c:v>
                </c:pt>
                <c:pt idx="156">
                  <c:v>0.4400024414059942</c:v>
                </c:pt>
                <c:pt idx="157">
                  <c:v>0.49000549316400566</c:v>
                </c:pt>
                <c:pt idx="158">
                  <c:v>0.510009765625</c:v>
                </c:pt>
                <c:pt idx="159">
                  <c:v>0.59001159668000014</c:v>
                </c:pt>
                <c:pt idx="160">
                  <c:v>0.59001159668000014</c:v>
                </c:pt>
                <c:pt idx="161">
                  <c:v>0.510009765625</c:v>
                </c:pt>
                <c:pt idx="162">
                  <c:v>0.49000549316400566</c:v>
                </c:pt>
                <c:pt idx="163">
                  <c:v>0.49000549316400566</c:v>
                </c:pt>
                <c:pt idx="164">
                  <c:v>0.49000549316400566</c:v>
                </c:pt>
                <c:pt idx="165">
                  <c:v>0.49000549316400566</c:v>
                </c:pt>
                <c:pt idx="166">
                  <c:v>0.49000549316400566</c:v>
                </c:pt>
                <c:pt idx="167">
                  <c:v>0.4400024414059942</c:v>
                </c:pt>
                <c:pt idx="168">
                  <c:v>0.47000122070301131</c:v>
                </c:pt>
                <c:pt idx="169">
                  <c:v>0.49000549316400566</c:v>
                </c:pt>
                <c:pt idx="170">
                  <c:v>0.47000122070301131</c:v>
                </c:pt>
                <c:pt idx="171">
                  <c:v>0.4400024414059942</c:v>
                </c:pt>
                <c:pt idx="172">
                  <c:v>0.4400024414059942</c:v>
                </c:pt>
                <c:pt idx="173">
                  <c:v>0.4400024414059942</c:v>
                </c:pt>
                <c:pt idx="174">
                  <c:v>0.47000122070301131</c:v>
                </c:pt>
                <c:pt idx="175">
                  <c:v>0.47000122070301131</c:v>
                </c:pt>
                <c:pt idx="176">
                  <c:v>0.49000549316400566</c:v>
                </c:pt>
                <c:pt idx="177">
                  <c:v>0.49000549316400566</c:v>
                </c:pt>
                <c:pt idx="178">
                  <c:v>0.38999938964801117</c:v>
                </c:pt>
                <c:pt idx="179">
                  <c:v>0.38999938964801117</c:v>
                </c:pt>
                <c:pt idx="180">
                  <c:v>0.38999938964801117</c:v>
                </c:pt>
                <c:pt idx="181">
                  <c:v>0.38999938964801117</c:v>
                </c:pt>
                <c:pt idx="182">
                  <c:v>0.34001159668000014</c:v>
                </c:pt>
                <c:pt idx="183">
                  <c:v>0.37001037597701725</c:v>
                </c:pt>
                <c:pt idx="184">
                  <c:v>0.38999938964801117</c:v>
                </c:pt>
                <c:pt idx="185">
                  <c:v>0.38999938964801117</c:v>
                </c:pt>
                <c:pt idx="186">
                  <c:v>0.38999938964801117</c:v>
                </c:pt>
                <c:pt idx="187">
                  <c:v>0.34001159668000014</c:v>
                </c:pt>
                <c:pt idx="188">
                  <c:v>0.34001159668000014</c:v>
                </c:pt>
                <c:pt idx="189">
                  <c:v>0.38999938964801117</c:v>
                </c:pt>
                <c:pt idx="190">
                  <c:v>0.37001037597701725</c:v>
                </c:pt>
                <c:pt idx="191">
                  <c:v>0.38999938964801117</c:v>
                </c:pt>
                <c:pt idx="192">
                  <c:v>0.41000366210900552</c:v>
                </c:pt>
                <c:pt idx="193">
                  <c:v>0.38999938964801117</c:v>
                </c:pt>
                <c:pt idx="194">
                  <c:v>0.37001037597701725</c:v>
                </c:pt>
                <c:pt idx="195">
                  <c:v>0.34001159668000014</c:v>
                </c:pt>
                <c:pt idx="196">
                  <c:v>0.38999938964801117</c:v>
                </c:pt>
                <c:pt idx="197">
                  <c:v>0.37001037597701725</c:v>
                </c:pt>
                <c:pt idx="198">
                  <c:v>0.4400024414059942</c:v>
                </c:pt>
                <c:pt idx="199">
                  <c:v>0.4400024414059942</c:v>
                </c:pt>
                <c:pt idx="200">
                  <c:v>0.510009765625</c:v>
                </c:pt>
                <c:pt idx="201">
                  <c:v>0.49000549316400566</c:v>
                </c:pt>
                <c:pt idx="202">
                  <c:v>0.54000854492201711</c:v>
                </c:pt>
                <c:pt idx="203">
                  <c:v>0.54000854492201711</c:v>
                </c:pt>
                <c:pt idx="204">
                  <c:v>0.5700073242190058</c:v>
                </c:pt>
                <c:pt idx="205">
                  <c:v>0.54000854492201711</c:v>
                </c:pt>
                <c:pt idx="206">
                  <c:v>0.56001281738301145</c:v>
                </c:pt>
                <c:pt idx="207">
                  <c:v>0.54000854492201711</c:v>
                </c:pt>
                <c:pt idx="208">
                  <c:v>0.84001159668000014</c:v>
                </c:pt>
                <c:pt idx="209">
                  <c:v>0.9400024414059942</c:v>
                </c:pt>
                <c:pt idx="210">
                  <c:v>0.88999938964801117</c:v>
                </c:pt>
                <c:pt idx="211">
                  <c:v>0.88999938964801117</c:v>
                </c:pt>
                <c:pt idx="212">
                  <c:v>0.84001159668000014</c:v>
                </c:pt>
                <c:pt idx="213">
                  <c:v>0.9400024414059942</c:v>
                </c:pt>
                <c:pt idx="214">
                  <c:v>0.9400024414059942</c:v>
                </c:pt>
                <c:pt idx="215">
                  <c:v>0.88999938964801117</c:v>
                </c:pt>
                <c:pt idx="216">
                  <c:v>0.84001159668000014</c:v>
                </c:pt>
                <c:pt idx="217">
                  <c:v>0.88999938964801117</c:v>
                </c:pt>
                <c:pt idx="218">
                  <c:v>0.88999938964801117</c:v>
                </c:pt>
                <c:pt idx="219">
                  <c:v>0.9400024414059942</c:v>
                </c:pt>
                <c:pt idx="220">
                  <c:v>0.9400024414059942</c:v>
                </c:pt>
                <c:pt idx="221">
                  <c:v>0.88999938964801117</c:v>
                </c:pt>
                <c:pt idx="222">
                  <c:v>0.88999938964801117</c:v>
                </c:pt>
                <c:pt idx="223">
                  <c:v>0.9400024414059942</c:v>
                </c:pt>
                <c:pt idx="224">
                  <c:v>0.8200073242190058</c:v>
                </c:pt>
                <c:pt idx="225">
                  <c:v>0.84001159668000014</c:v>
                </c:pt>
                <c:pt idx="226">
                  <c:v>0.74000549316400566</c:v>
                </c:pt>
                <c:pt idx="227">
                  <c:v>0.74000549316400566</c:v>
                </c:pt>
                <c:pt idx="228">
                  <c:v>0.74000549316400566</c:v>
                </c:pt>
                <c:pt idx="229">
                  <c:v>0.74000549316400566</c:v>
                </c:pt>
                <c:pt idx="230">
                  <c:v>0.6900024414059942</c:v>
                </c:pt>
                <c:pt idx="231">
                  <c:v>0.66999816894499986</c:v>
                </c:pt>
                <c:pt idx="232">
                  <c:v>0.6900024414059942</c:v>
                </c:pt>
                <c:pt idx="233">
                  <c:v>0.6900024414059942</c:v>
                </c:pt>
                <c:pt idx="234">
                  <c:v>0.62001037597701725</c:v>
                </c:pt>
                <c:pt idx="235">
                  <c:v>0.59001159668000014</c:v>
                </c:pt>
                <c:pt idx="236">
                  <c:v>0.59001159668000014</c:v>
                </c:pt>
                <c:pt idx="237">
                  <c:v>0.54000854492201711</c:v>
                </c:pt>
                <c:pt idx="238">
                  <c:v>0.54000854492201711</c:v>
                </c:pt>
                <c:pt idx="239">
                  <c:v>0.5</c:v>
                </c:pt>
                <c:pt idx="240">
                  <c:v>0.49000549316400566</c:v>
                </c:pt>
                <c:pt idx="241">
                  <c:v>0.4400024414059942</c:v>
                </c:pt>
                <c:pt idx="242">
                  <c:v>0.4400024414059942</c:v>
                </c:pt>
                <c:pt idx="243">
                  <c:v>0.41000366210900552</c:v>
                </c:pt>
                <c:pt idx="244">
                  <c:v>0.38999938964801117</c:v>
                </c:pt>
                <c:pt idx="245">
                  <c:v>0.38999938964801117</c:v>
                </c:pt>
                <c:pt idx="246">
                  <c:v>0.36000061035201725</c:v>
                </c:pt>
                <c:pt idx="247">
                  <c:v>0.38999938964801117</c:v>
                </c:pt>
                <c:pt idx="248">
                  <c:v>0.38999938964801117</c:v>
                </c:pt>
                <c:pt idx="249">
                  <c:v>0.31001281738301145</c:v>
                </c:pt>
                <c:pt idx="250">
                  <c:v>0.33000183105500014</c:v>
                </c:pt>
                <c:pt idx="251">
                  <c:v>0.33000183105500014</c:v>
                </c:pt>
                <c:pt idx="252">
                  <c:v>0.37001037597701725</c:v>
                </c:pt>
                <c:pt idx="253">
                  <c:v>0.38999938964801117</c:v>
                </c:pt>
                <c:pt idx="254">
                  <c:v>0.38000488281201683</c:v>
                </c:pt>
                <c:pt idx="255">
                  <c:v>0.38999938964801117</c:v>
                </c:pt>
                <c:pt idx="256">
                  <c:v>0.38999938964801117</c:v>
                </c:pt>
                <c:pt idx="257">
                  <c:v>0.37001037597701725</c:v>
                </c:pt>
                <c:pt idx="258">
                  <c:v>0.4400024414059942</c:v>
                </c:pt>
                <c:pt idx="259">
                  <c:v>0.47000122070301131</c:v>
                </c:pt>
                <c:pt idx="260">
                  <c:v>0.4400024414059942</c:v>
                </c:pt>
                <c:pt idx="261">
                  <c:v>0.4400024414059942</c:v>
                </c:pt>
                <c:pt idx="262">
                  <c:v>0.4400024414059942</c:v>
                </c:pt>
                <c:pt idx="263">
                  <c:v>0.49000549316400566</c:v>
                </c:pt>
                <c:pt idx="264">
                  <c:v>0.49000549316400566</c:v>
                </c:pt>
                <c:pt idx="265">
                  <c:v>0.54000854492201711</c:v>
                </c:pt>
                <c:pt idx="266">
                  <c:v>0.52000427246099434</c:v>
                </c:pt>
                <c:pt idx="267">
                  <c:v>0.49000549316400566</c:v>
                </c:pt>
                <c:pt idx="268">
                  <c:v>0.49000549316400566</c:v>
                </c:pt>
                <c:pt idx="269">
                  <c:v>0.49000549316400566</c:v>
                </c:pt>
                <c:pt idx="270">
                  <c:v>0.49000549316400566</c:v>
                </c:pt>
                <c:pt idx="271">
                  <c:v>0.47000122070301131</c:v>
                </c:pt>
                <c:pt idx="272">
                  <c:v>0.47000122070301131</c:v>
                </c:pt>
                <c:pt idx="273">
                  <c:v>0.47000122070301131</c:v>
                </c:pt>
                <c:pt idx="274">
                  <c:v>0.510009765625</c:v>
                </c:pt>
                <c:pt idx="275">
                  <c:v>0.49000549316400566</c:v>
                </c:pt>
                <c:pt idx="276">
                  <c:v>0.510009765625</c:v>
                </c:pt>
                <c:pt idx="277">
                  <c:v>0.510009765625</c:v>
                </c:pt>
                <c:pt idx="278">
                  <c:v>0.4400024414059942</c:v>
                </c:pt>
                <c:pt idx="279">
                  <c:v>0.41999816894499986</c:v>
                </c:pt>
                <c:pt idx="280">
                  <c:v>0.38999938964801117</c:v>
                </c:pt>
                <c:pt idx="281">
                  <c:v>0.34001159668000014</c:v>
                </c:pt>
                <c:pt idx="282">
                  <c:v>0.37001037597701725</c:v>
                </c:pt>
                <c:pt idx="283">
                  <c:v>0.38999938964801117</c:v>
                </c:pt>
                <c:pt idx="284">
                  <c:v>0.38999938964801117</c:v>
                </c:pt>
                <c:pt idx="285">
                  <c:v>0.31001281738301145</c:v>
                </c:pt>
                <c:pt idx="286">
                  <c:v>0.31001281738301145</c:v>
                </c:pt>
                <c:pt idx="287">
                  <c:v>0.29000854492201711</c:v>
                </c:pt>
                <c:pt idx="288">
                  <c:v>0.24000549316400566</c:v>
                </c:pt>
                <c:pt idx="289">
                  <c:v>0.22000122070301131</c:v>
                </c:pt>
                <c:pt idx="290">
                  <c:v>0.16999816894499986</c:v>
                </c:pt>
                <c:pt idx="291">
                  <c:v>0.13999938964801117</c:v>
                </c:pt>
                <c:pt idx="292">
                  <c:v>0.13999938964801117</c:v>
                </c:pt>
                <c:pt idx="293">
                  <c:v>0.11000061035201725</c:v>
                </c:pt>
                <c:pt idx="294">
                  <c:v>9.0011596680000139E-2</c:v>
                </c:pt>
                <c:pt idx="295">
                  <c:v>9.0011596680000139E-2</c:v>
                </c:pt>
                <c:pt idx="296">
                  <c:v>0.13999938964801117</c:v>
                </c:pt>
                <c:pt idx="297">
                  <c:v>0.11000061035201725</c:v>
                </c:pt>
                <c:pt idx="298">
                  <c:v>0.11000061035201725</c:v>
                </c:pt>
                <c:pt idx="299">
                  <c:v>0.13999938964801117</c:v>
                </c:pt>
                <c:pt idx="300">
                  <c:v>0.13999938964801117</c:v>
                </c:pt>
                <c:pt idx="301">
                  <c:v>0.13999938964801117</c:v>
                </c:pt>
                <c:pt idx="302">
                  <c:v>0.16000366210900552</c:v>
                </c:pt>
                <c:pt idx="303">
                  <c:v>0.1900024414059942</c:v>
                </c:pt>
                <c:pt idx="304">
                  <c:v>0.13999938964801117</c:v>
                </c:pt>
                <c:pt idx="305">
                  <c:v>0.13999938964801117</c:v>
                </c:pt>
                <c:pt idx="306">
                  <c:v>0.1900024414059942</c:v>
                </c:pt>
                <c:pt idx="307">
                  <c:v>0.1900024414059942</c:v>
                </c:pt>
                <c:pt idx="308">
                  <c:v>0.29000854492201711</c:v>
                </c:pt>
                <c:pt idx="309">
                  <c:v>0.34001159668000014</c:v>
                </c:pt>
                <c:pt idx="310">
                  <c:v>0.34001159668000014</c:v>
                </c:pt>
                <c:pt idx="311">
                  <c:v>0.38999938964801117</c:v>
                </c:pt>
                <c:pt idx="312">
                  <c:v>0.38999938964801117</c:v>
                </c:pt>
                <c:pt idx="313">
                  <c:v>0.38999938964801117</c:v>
                </c:pt>
                <c:pt idx="314">
                  <c:v>0.37001037597701725</c:v>
                </c:pt>
                <c:pt idx="315">
                  <c:v>0.38999938964801117</c:v>
                </c:pt>
                <c:pt idx="316">
                  <c:v>0.37001037597701725</c:v>
                </c:pt>
                <c:pt idx="317">
                  <c:v>0.40000915527301117</c:v>
                </c:pt>
                <c:pt idx="318">
                  <c:v>0.40000915527301117</c:v>
                </c:pt>
                <c:pt idx="319">
                  <c:v>0.54000854492201711</c:v>
                </c:pt>
                <c:pt idx="320">
                  <c:v>0.49000549316400566</c:v>
                </c:pt>
                <c:pt idx="321">
                  <c:v>0.6900024414059942</c:v>
                </c:pt>
                <c:pt idx="322">
                  <c:v>0.7000122070309942</c:v>
                </c:pt>
                <c:pt idx="323">
                  <c:v>0.71000671386701697</c:v>
                </c:pt>
                <c:pt idx="324">
                  <c:v>0.6900024414059942</c:v>
                </c:pt>
                <c:pt idx="325">
                  <c:v>0.6900024414059942</c:v>
                </c:pt>
                <c:pt idx="326">
                  <c:v>0.6900024414059942</c:v>
                </c:pt>
                <c:pt idx="327">
                  <c:v>0.6900024414059942</c:v>
                </c:pt>
                <c:pt idx="328">
                  <c:v>0.63999938964801117</c:v>
                </c:pt>
                <c:pt idx="329">
                  <c:v>0.62001037597701725</c:v>
                </c:pt>
                <c:pt idx="330">
                  <c:v>0.63999938964801117</c:v>
                </c:pt>
                <c:pt idx="331">
                  <c:v>0.59001159668000014</c:v>
                </c:pt>
                <c:pt idx="332">
                  <c:v>0.59001159668000014</c:v>
                </c:pt>
                <c:pt idx="333">
                  <c:v>0.59001159668000014</c:v>
                </c:pt>
                <c:pt idx="334">
                  <c:v>0.510009765625</c:v>
                </c:pt>
                <c:pt idx="335">
                  <c:v>0.49000549316400566</c:v>
                </c:pt>
                <c:pt idx="336">
                  <c:v>0.49000549316400566</c:v>
                </c:pt>
                <c:pt idx="337">
                  <c:v>0.59001159668000014</c:v>
                </c:pt>
                <c:pt idx="338">
                  <c:v>0.61000061035201725</c:v>
                </c:pt>
                <c:pt idx="339">
                  <c:v>0.61000061035201725</c:v>
                </c:pt>
                <c:pt idx="340">
                  <c:v>0.59001159668000014</c:v>
                </c:pt>
                <c:pt idx="341">
                  <c:v>0.59001159668000014</c:v>
                </c:pt>
                <c:pt idx="342">
                  <c:v>0.59001159668000014</c:v>
                </c:pt>
                <c:pt idx="343">
                  <c:v>0.63999938964801117</c:v>
                </c:pt>
                <c:pt idx="344">
                  <c:v>0.61000061035201725</c:v>
                </c:pt>
                <c:pt idx="345">
                  <c:v>0.63999938964801117</c:v>
                </c:pt>
                <c:pt idx="346">
                  <c:v>0.99000549316400566</c:v>
                </c:pt>
                <c:pt idx="347">
                  <c:v>0.99000549316400566</c:v>
                </c:pt>
                <c:pt idx="348">
                  <c:v>0.99000549316400566</c:v>
                </c:pt>
                <c:pt idx="349">
                  <c:v>1.0400085449220171</c:v>
                </c:pt>
                <c:pt idx="350">
                  <c:v>1.0600128173830115</c:v>
                </c:pt>
                <c:pt idx="351">
                  <c:v>1.0400085449220171</c:v>
                </c:pt>
                <c:pt idx="352">
                  <c:v>1.0200042724609943</c:v>
                </c:pt>
                <c:pt idx="353">
                  <c:v>0.99000549316400566</c:v>
                </c:pt>
                <c:pt idx="354">
                  <c:v>0.9400024414059942</c:v>
                </c:pt>
                <c:pt idx="355">
                  <c:v>0.90000915527301117</c:v>
                </c:pt>
                <c:pt idx="356">
                  <c:v>1.0400085449220171</c:v>
                </c:pt>
                <c:pt idx="357">
                  <c:v>1.0900115966800001</c:v>
                </c:pt>
                <c:pt idx="358">
                  <c:v>1.1900024414059942</c:v>
                </c:pt>
                <c:pt idx="359">
                  <c:v>1.1399993896480112</c:v>
                </c:pt>
                <c:pt idx="360">
                  <c:v>1.1100006103520172</c:v>
                </c:pt>
                <c:pt idx="361">
                  <c:v>1.0900115966800001</c:v>
                </c:pt>
                <c:pt idx="362">
                  <c:v>1.1399993896480112</c:v>
                </c:pt>
                <c:pt idx="363">
                  <c:v>1.0900115966800001</c:v>
                </c:pt>
                <c:pt idx="364">
                  <c:v>1.0900115966800001</c:v>
                </c:pt>
                <c:pt idx="365">
                  <c:v>1.0900115966800001</c:v>
                </c:pt>
                <c:pt idx="366">
                  <c:v>1.0400085449220171</c:v>
                </c:pt>
                <c:pt idx="367">
                  <c:v>1.0400085449220171</c:v>
                </c:pt>
                <c:pt idx="368">
                  <c:v>1.0900115966800001</c:v>
                </c:pt>
                <c:pt idx="369">
                  <c:v>1.1399993896480112</c:v>
                </c:pt>
                <c:pt idx="370">
                  <c:v>1.0900115966800001</c:v>
                </c:pt>
                <c:pt idx="371">
                  <c:v>1.0400085449220171</c:v>
                </c:pt>
                <c:pt idx="372">
                  <c:v>0.99000549316400566</c:v>
                </c:pt>
                <c:pt idx="373">
                  <c:v>0.99000549316400566</c:v>
                </c:pt>
                <c:pt idx="374">
                  <c:v>1.010009765625</c:v>
                </c:pt>
                <c:pt idx="375">
                  <c:v>0.99000549316400566</c:v>
                </c:pt>
                <c:pt idx="376">
                  <c:v>0.99000549316400566</c:v>
                </c:pt>
                <c:pt idx="377">
                  <c:v>0.99000549316400566</c:v>
                </c:pt>
                <c:pt idx="378">
                  <c:v>0.99000549316400566</c:v>
                </c:pt>
                <c:pt idx="379">
                  <c:v>0.99000549316400566</c:v>
                </c:pt>
                <c:pt idx="380">
                  <c:v>0.9400024414059942</c:v>
                </c:pt>
                <c:pt idx="381">
                  <c:v>0.9400024414059942</c:v>
                </c:pt>
                <c:pt idx="382">
                  <c:v>0.9400024414059942</c:v>
                </c:pt>
                <c:pt idx="383">
                  <c:v>1.0900115966800001</c:v>
                </c:pt>
                <c:pt idx="384">
                  <c:v>1.0900115966800001</c:v>
                </c:pt>
                <c:pt idx="385">
                  <c:v>1.1900024414059942</c:v>
                </c:pt>
                <c:pt idx="386">
                  <c:v>1.1399993896480112</c:v>
                </c:pt>
                <c:pt idx="387">
                  <c:v>0.99000549316400566</c:v>
                </c:pt>
                <c:pt idx="388">
                  <c:v>0.97000122070301131</c:v>
                </c:pt>
                <c:pt idx="389">
                  <c:v>0.96000671386701697</c:v>
                </c:pt>
                <c:pt idx="390">
                  <c:v>0.99000549316400566</c:v>
                </c:pt>
                <c:pt idx="391">
                  <c:v>0.88999938964801117</c:v>
                </c:pt>
                <c:pt idx="392">
                  <c:v>0.97000122070301131</c:v>
                </c:pt>
                <c:pt idx="393">
                  <c:v>0.88999938964801117</c:v>
                </c:pt>
                <c:pt idx="394">
                  <c:v>0.84001159668000014</c:v>
                </c:pt>
                <c:pt idx="395">
                  <c:v>0.79000854492201711</c:v>
                </c:pt>
                <c:pt idx="396">
                  <c:v>0.99000549316400566</c:v>
                </c:pt>
                <c:pt idx="397">
                  <c:v>0.84001159668000014</c:v>
                </c:pt>
                <c:pt idx="398">
                  <c:v>0.8200073242190058</c:v>
                </c:pt>
                <c:pt idx="399">
                  <c:v>0.84001159668000014</c:v>
                </c:pt>
                <c:pt idx="400">
                  <c:v>0.79000854492201711</c:v>
                </c:pt>
                <c:pt idx="401">
                  <c:v>0.74000549316400566</c:v>
                </c:pt>
                <c:pt idx="402">
                  <c:v>0.74000549316400566</c:v>
                </c:pt>
                <c:pt idx="403">
                  <c:v>0.760009765625</c:v>
                </c:pt>
                <c:pt idx="404">
                  <c:v>0.79000854492201711</c:v>
                </c:pt>
                <c:pt idx="405">
                  <c:v>0.74000549316400566</c:v>
                </c:pt>
                <c:pt idx="406">
                  <c:v>0.77000427246099434</c:v>
                </c:pt>
                <c:pt idx="407">
                  <c:v>0.79000854492201711</c:v>
                </c:pt>
                <c:pt idx="408">
                  <c:v>0.74000549316400566</c:v>
                </c:pt>
                <c:pt idx="409">
                  <c:v>0.79000854492201711</c:v>
                </c:pt>
                <c:pt idx="410">
                  <c:v>0.74000549316400566</c:v>
                </c:pt>
                <c:pt idx="411">
                  <c:v>0.74000549316400566</c:v>
                </c:pt>
                <c:pt idx="412">
                  <c:v>0.79000854492201711</c:v>
                </c:pt>
                <c:pt idx="413">
                  <c:v>0.72000122070301131</c:v>
                </c:pt>
                <c:pt idx="414">
                  <c:v>0.74000549316400566</c:v>
                </c:pt>
                <c:pt idx="415">
                  <c:v>0.74000549316400566</c:v>
                </c:pt>
                <c:pt idx="416">
                  <c:v>0.79000854492201711</c:v>
                </c:pt>
                <c:pt idx="417">
                  <c:v>0.88999938964801117</c:v>
                </c:pt>
                <c:pt idx="418">
                  <c:v>0.9400024414059942</c:v>
                </c:pt>
                <c:pt idx="419">
                  <c:v>0.88999938964801117</c:v>
                </c:pt>
                <c:pt idx="420">
                  <c:v>0.84001159668000014</c:v>
                </c:pt>
                <c:pt idx="421">
                  <c:v>0.86000061035201725</c:v>
                </c:pt>
                <c:pt idx="422">
                  <c:v>0.79000854492201711</c:v>
                </c:pt>
                <c:pt idx="423">
                  <c:v>0.79000854492201711</c:v>
                </c:pt>
                <c:pt idx="424">
                  <c:v>0.79000854492201711</c:v>
                </c:pt>
                <c:pt idx="425">
                  <c:v>0.79000854492201711</c:v>
                </c:pt>
                <c:pt idx="426">
                  <c:v>1.1900024414059942</c:v>
                </c:pt>
                <c:pt idx="427">
                  <c:v>1.2400054931640057</c:v>
                </c:pt>
                <c:pt idx="428">
                  <c:v>1.2400054931640057</c:v>
                </c:pt>
                <c:pt idx="429">
                  <c:v>1.2400054931640057</c:v>
                </c:pt>
                <c:pt idx="430">
                  <c:v>1.2900085449220171</c:v>
                </c:pt>
                <c:pt idx="431">
                  <c:v>1.2900085449220171</c:v>
                </c:pt>
                <c:pt idx="432">
                  <c:v>1.2400054931640057</c:v>
                </c:pt>
                <c:pt idx="433">
                  <c:v>1.2400054931640057</c:v>
                </c:pt>
                <c:pt idx="434">
                  <c:v>1.1900024414059942</c:v>
                </c:pt>
                <c:pt idx="435">
                  <c:v>1.0900115966800001</c:v>
                </c:pt>
                <c:pt idx="436">
                  <c:v>0.99000549316400566</c:v>
                </c:pt>
                <c:pt idx="437">
                  <c:v>0.84001159668000014</c:v>
                </c:pt>
                <c:pt idx="438">
                  <c:v>0.75</c:v>
                </c:pt>
                <c:pt idx="439">
                  <c:v>0.74000549316400566</c:v>
                </c:pt>
                <c:pt idx="440">
                  <c:v>0.55000305175801145</c:v>
                </c:pt>
                <c:pt idx="441">
                  <c:v>0.6900024414059942</c:v>
                </c:pt>
                <c:pt idx="442">
                  <c:v>0.63999938964801117</c:v>
                </c:pt>
                <c:pt idx="443">
                  <c:v>0.63999938964801117</c:v>
                </c:pt>
                <c:pt idx="444">
                  <c:v>0.6900024414059942</c:v>
                </c:pt>
                <c:pt idx="445">
                  <c:v>0.6900024414059942</c:v>
                </c:pt>
                <c:pt idx="446">
                  <c:v>0.61000061035201725</c:v>
                </c:pt>
                <c:pt idx="447">
                  <c:v>0.6900024414059942</c:v>
                </c:pt>
                <c:pt idx="448">
                  <c:v>0.63999938964801117</c:v>
                </c:pt>
                <c:pt idx="449">
                  <c:v>0.62001037597701725</c:v>
                </c:pt>
                <c:pt idx="450">
                  <c:v>0.60000610351599448</c:v>
                </c:pt>
                <c:pt idx="451">
                  <c:v>0.60000610351599448</c:v>
                </c:pt>
                <c:pt idx="452">
                  <c:v>0.59001159668000014</c:v>
                </c:pt>
                <c:pt idx="453">
                  <c:v>0.59001159668000014</c:v>
                </c:pt>
                <c:pt idx="454">
                  <c:v>0.54000854492201711</c:v>
                </c:pt>
                <c:pt idx="455">
                  <c:v>0.79000854492201711</c:v>
                </c:pt>
                <c:pt idx="456">
                  <c:v>0.79000854492201711</c:v>
                </c:pt>
                <c:pt idx="457">
                  <c:v>0.79000854492201711</c:v>
                </c:pt>
                <c:pt idx="458">
                  <c:v>0.79000854492201711</c:v>
                </c:pt>
                <c:pt idx="459">
                  <c:v>0.81001281738301145</c:v>
                </c:pt>
                <c:pt idx="460">
                  <c:v>0.74000549316400566</c:v>
                </c:pt>
                <c:pt idx="461">
                  <c:v>0.77000427246099434</c:v>
                </c:pt>
                <c:pt idx="462">
                  <c:v>0.79000854492201711</c:v>
                </c:pt>
                <c:pt idx="463">
                  <c:v>0.88999938964801117</c:v>
                </c:pt>
                <c:pt idx="464">
                  <c:v>0.88999938964801117</c:v>
                </c:pt>
                <c:pt idx="465">
                  <c:v>0.88999938964801117</c:v>
                </c:pt>
                <c:pt idx="466">
                  <c:v>0.99000549316400566</c:v>
                </c:pt>
                <c:pt idx="467">
                  <c:v>1.0900115966800001</c:v>
                </c:pt>
                <c:pt idx="468">
                  <c:v>1.1399993896480112</c:v>
                </c:pt>
                <c:pt idx="469">
                  <c:v>1.0900115966800001</c:v>
                </c:pt>
                <c:pt idx="470">
                  <c:v>0.99000549316400566</c:v>
                </c:pt>
                <c:pt idx="471">
                  <c:v>1.0400085449220171</c:v>
                </c:pt>
                <c:pt idx="472">
                  <c:v>1.0900115966800001</c:v>
                </c:pt>
                <c:pt idx="473">
                  <c:v>1.0900115966800001</c:v>
                </c:pt>
                <c:pt idx="474">
                  <c:v>1.1399993896480112</c:v>
                </c:pt>
                <c:pt idx="475">
                  <c:v>1.2900085449220171</c:v>
                </c:pt>
                <c:pt idx="476">
                  <c:v>1.2400054931640057</c:v>
                </c:pt>
                <c:pt idx="477">
                  <c:v>1.2900085449220171</c:v>
                </c:pt>
                <c:pt idx="478">
                  <c:v>1.3400115966800001</c:v>
                </c:pt>
                <c:pt idx="479">
                  <c:v>1.3899993896480112</c:v>
                </c:pt>
                <c:pt idx="480">
                  <c:v>1.2900085449220171</c:v>
                </c:pt>
                <c:pt idx="481">
                  <c:v>1.2900085449220171</c:v>
                </c:pt>
                <c:pt idx="482">
                  <c:v>1.2900085449220171</c:v>
                </c:pt>
                <c:pt idx="483">
                  <c:v>1.2900085449220171</c:v>
                </c:pt>
                <c:pt idx="484">
                  <c:v>1.1399993896480112</c:v>
                </c:pt>
                <c:pt idx="485">
                  <c:v>1.2900085449220171</c:v>
                </c:pt>
                <c:pt idx="486">
                  <c:v>1.2700042724609943</c:v>
                </c:pt>
                <c:pt idx="487">
                  <c:v>1.1900024414059942</c:v>
                </c:pt>
                <c:pt idx="488">
                  <c:v>1.1900024414059942</c:v>
                </c:pt>
                <c:pt idx="489">
                  <c:v>1.1399993896480112</c:v>
                </c:pt>
                <c:pt idx="490">
                  <c:v>0.99000549316400566</c:v>
                </c:pt>
                <c:pt idx="491">
                  <c:v>0.99000549316400566</c:v>
                </c:pt>
                <c:pt idx="492">
                  <c:v>1.1399993896480112</c:v>
                </c:pt>
                <c:pt idx="493">
                  <c:v>0.88999938964801117</c:v>
                </c:pt>
                <c:pt idx="494">
                  <c:v>0.9400024414059942</c:v>
                </c:pt>
                <c:pt idx="495">
                  <c:v>0.80000305175801145</c:v>
                </c:pt>
                <c:pt idx="496">
                  <c:v>1.0400085449220171</c:v>
                </c:pt>
                <c:pt idx="497">
                  <c:v>1.0900115966800001</c:v>
                </c:pt>
                <c:pt idx="498">
                  <c:v>1.0900115966800001</c:v>
                </c:pt>
                <c:pt idx="499">
                  <c:v>1.0900115966800001</c:v>
                </c:pt>
                <c:pt idx="500">
                  <c:v>1.0400085449220171</c:v>
                </c:pt>
                <c:pt idx="501">
                  <c:v>0.9400024414059942</c:v>
                </c:pt>
                <c:pt idx="502">
                  <c:v>0.88999938964801117</c:v>
                </c:pt>
                <c:pt idx="503">
                  <c:v>0.88999938964801117</c:v>
                </c:pt>
                <c:pt idx="504">
                  <c:v>0.88999938964801117</c:v>
                </c:pt>
                <c:pt idx="505">
                  <c:v>0.88999938964801117</c:v>
                </c:pt>
                <c:pt idx="506">
                  <c:v>0.84001159668000014</c:v>
                </c:pt>
                <c:pt idx="507">
                  <c:v>0.84001159668000014</c:v>
                </c:pt>
                <c:pt idx="508">
                  <c:v>0.81001281738301145</c:v>
                </c:pt>
                <c:pt idx="509">
                  <c:v>0.79000854492201711</c:v>
                </c:pt>
                <c:pt idx="510">
                  <c:v>0.99000549316400566</c:v>
                </c:pt>
                <c:pt idx="511">
                  <c:v>0.99000549316400566</c:v>
                </c:pt>
                <c:pt idx="512">
                  <c:v>1.0400085449220171</c:v>
                </c:pt>
                <c:pt idx="513">
                  <c:v>1.0900115966800001</c:v>
                </c:pt>
                <c:pt idx="514">
                  <c:v>1.0400085449220171</c:v>
                </c:pt>
                <c:pt idx="515">
                  <c:v>1.0900115966800001</c:v>
                </c:pt>
                <c:pt idx="516">
                  <c:v>1.0900115966800001</c:v>
                </c:pt>
                <c:pt idx="517">
                  <c:v>1.0900115966800001</c:v>
                </c:pt>
                <c:pt idx="518">
                  <c:v>1.0400085449220171</c:v>
                </c:pt>
                <c:pt idx="519">
                  <c:v>1.0900115966800001</c:v>
                </c:pt>
                <c:pt idx="520">
                  <c:v>1.0900115966800001</c:v>
                </c:pt>
                <c:pt idx="521">
                  <c:v>1.0900115966800001</c:v>
                </c:pt>
                <c:pt idx="522">
                  <c:v>1.0900115966800001</c:v>
                </c:pt>
                <c:pt idx="523">
                  <c:v>1.0400085449220171</c:v>
                </c:pt>
                <c:pt idx="524">
                  <c:v>1.0400085449220171</c:v>
                </c:pt>
                <c:pt idx="525">
                  <c:v>0.99000549316400566</c:v>
                </c:pt>
                <c:pt idx="526">
                  <c:v>1.0900115966800001</c:v>
                </c:pt>
                <c:pt idx="527">
                  <c:v>1.1900024414059942</c:v>
                </c:pt>
                <c:pt idx="528">
                  <c:v>1.1399993896480112</c:v>
                </c:pt>
                <c:pt idx="529">
                  <c:v>1.1399993896480112</c:v>
                </c:pt>
                <c:pt idx="530">
                  <c:v>1.1399993896480112</c:v>
                </c:pt>
                <c:pt idx="531">
                  <c:v>1.1900024414059942</c:v>
                </c:pt>
                <c:pt idx="532">
                  <c:v>1.2400054931640057</c:v>
                </c:pt>
                <c:pt idx="533">
                  <c:v>1.2900085449220171</c:v>
                </c:pt>
                <c:pt idx="534">
                  <c:v>1.2400054931640057</c:v>
                </c:pt>
                <c:pt idx="535">
                  <c:v>1.1900024414059942</c:v>
                </c:pt>
                <c:pt idx="536">
                  <c:v>1.1399993896480112</c:v>
                </c:pt>
                <c:pt idx="537">
                  <c:v>1.1399993896480112</c:v>
                </c:pt>
                <c:pt idx="538">
                  <c:v>0.99000549316400566</c:v>
                </c:pt>
                <c:pt idx="539">
                  <c:v>1.0900115966800001</c:v>
                </c:pt>
                <c:pt idx="540">
                  <c:v>0.99000549316400566</c:v>
                </c:pt>
                <c:pt idx="541">
                  <c:v>1.1900024414059942</c:v>
                </c:pt>
                <c:pt idx="542">
                  <c:v>1.1399993896480112</c:v>
                </c:pt>
                <c:pt idx="543">
                  <c:v>0.85000610351599448</c:v>
                </c:pt>
                <c:pt idx="544">
                  <c:v>0.9400024414059942</c:v>
                </c:pt>
                <c:pt idx="545">
                  <c:v>0.79000854492201711</c:v>
                </c:pt>
                <c:pt idx="546">
                  <c:v>0.84001159668000014</c:v>
                </c:pt>
                <c:pt idx="547">
                  <c:v>0.79000854492201711</c:v>
                </c:pt>
                <c:pt idx="548">
                  <c:v>0.79000854492201711</c:v>
                </c:pt>
                <c:pt idx="549">
                  <c:v>0.84001159668000014</c:v>
                </c:pt>
                <c:pt idx="550">
                  <c:v>1.6900024414059942</c:v>
                </c:pt>
                <c:pt idx="551">
                  <c:v>1.7900085449220171</c:v>
                </c:pt>
                <c:pt idx="552">
                  <c:v>1.7400054931640057</c:v>
                </c:pt>
                <c:pt idx="553">
                  <c:v>1.7400054931640057</c:v>
                </c:pt>
                <c:pt idx="554">
                  <c:v>1.7400054931640057</c:v>
                </c:pt>
                <c:pt idx="555">
                  <c:v>1.5900115966800001</c:v>
                </c:pt>
                <c:pt idx="556">
                  <c:v>1.5900115966800001</c:v>
                </c:pt>
                <c:pt idx="557">
                  <c:v>1.5900115966800001</c:v>
                </c:pt>
                <c:pt idx="558">
                  <c:v>1.5900115966800001</c:v>
                </c:pt>
                <c:pt idx="559">
                  <c:v>1.5900115966800001</c:v>
                </c:pt>
                <c:pt idx="560">
                  <c:v>1.5900115966800001</c:v>
                </c:pt>
                <c:pt idx="561">
                  <c:v>1.5900115966800001</c:v>
                </c:pt>
                <c:pt idx="562">
                  <c:v>1.5900115966800001</c:v>
                </c:pt>
                <c:pt idx="563">
                  <c:v>1.5900115966800001</c:v>
                </c:pt>
                <c:pt idx="564">
                  <c:v>1.5900115966800001</c:v>
                </c:pt>
                <c:pt idx="565">
                  <c:v>1.5900115966800001</c:v>
                </c:pt>
                <c:pt idx="566">
                  <c:v>1.6900024414059942</c:v>
                </c:pt>
                <c:pt idx="567">
                  <c:v>1.6900024414059942</c:v>
                </c:pt>
                <c:pt idx="568">
                  <c:v>1.6900024414059942</c:v>
                </c:pt>
                <c:pt idx="569">
                  <c:v>1.7300109863280113</c:v>
                </c:pt>
                <c:pt idx="570">
                  <c:v>1.7900085449220171</c:v>
                </c:pt>
                <c:pt idx="571">
                  <c:v>1.7900085449220171</c:v>
                </c:pt>
                <c:pt idx="572">
                  <c:v>1.4900054931640057</c:v>
                </c:pt>
                <c:pt idx="573">
                  <c:v>1.4400024414059942</c:v>
                </c:pt>
                <c:pt idx="574">
                  <c:v>1.4000091552730112</c:v>
                </c:pt>
                <c:pt idx="575">
                  <c:v>1.3899993896480112</c:v>
                </c:pt>
                <c:pt idx="576">
                  <c:v>1.4400024414059942</c:v>
                </c:pt>
                <c:pt idx="577">
                  <c:v>1.4900054931640057</c:v>
                </c:pt>
                <c:pt idx="578">
                  <c:v>1.4900054931640057</c:v>
                </c:pt>
                <c:pt idx="579">
                  <c:v>1.4900054931640057</c:v>
                </c:pt>
                <c:pt idx="580">
                  <c:v>1.4900054931640057</c:v>
                </c:pt>
                <c:pt idx="581">
                  <c:v>1.4400024414059942</c:v>
                </c:pt>
                <c:pt idx="582">
                  <c:v>1.3899993896480112</c:v>
                </c:pt>
                <c:pt idx="583">
                  <c:v>1.3400115966800001</c:v>
                </c:pt>
                <c:pt idx="584">
                  <c:v>1.3899993896480112</c:v>
                </c:pt>
                <c:pt idx="585">
                  <c:v>1.4400024414059942</c:v>
                </c:pt>
                <c:pt idx="586">
                  <c:v>1.3899993896480112</c:v>
                </c:pt>
                <c:pt idx="587">
                  <c:v>1.2900085449220171</c:v>
                </c:pt>
                <c:pt idx="588">
                  <c:v>1.2400054931640057</c:v>
                </c:pt>
                <c:pt idx="589">
                  <c:v>1.2900085449220171</c:v>
                </c:pt>
                <c:pt idx="590">
                  <c:v>1.1900024414059942</c:v>
                </c:pt>
                <c:pt idx="591">
                  <c:v>1.1900024414059942</c:v>
                </c:pt>
                <c:pt idx="592">
                  <c:v>1.1100006103520172</c:v>
                </c:pt>
                <c:pt idx="593">
                  <c:v>1.0900115966800001</c:v>
                </c:pt>
                <c:pt idx="594">
                  <c:v>1.0900115966800001</c:v>
                </c:pt>
                <c:pt idx="595">
                  <c:v>0.99000549316400566</c:v>
                </c:pt>
                <c:pt idx="596">
                  <c:v>0.9400024414059942</c:v>
                </c:pt>
                <c:pt idx="597">
                  <c:v>0.88999938964801117</c:v>
                </c:pt>
                <c:pt idx="598">
                  <c:v>0.88999938964801117</c:v>
                </c:pt>
                <c:pt idx="599">
                  <c:v>0.90000915527301117</c:v>
                </c:pt>
                <c:pt idx="600">
                  <c:v>0.88999938964801117</c:v>
                </c:pt>
                <c:pt idx="601">
                  <c:v>0.83000183105500014</c:v>
                </c:pt>
                <c:pt idx="602">
                  <c:v>0.81001281738301145</c:v>
                </c:pt>
                <c:pt idx="603">
                  <c:v>0.77000427246099434</c:v>
                </c:pt>
                <c:pt idx="604">
                  <c:v>0.86000061035201725</c:v>
                </c:pt>
                <c:pt idx="605">
                  <c:v>0.85000610351599448</c:v>
                </c:pt>
                <c:pt idx="606">
                  <c:v>0.79000854492201711</c:v>
                </c:pt>
                <c:pt idx="607">
                  <c:v>0.760009765625</c:v>
                </c:pt>
                <c:pt idx="608">
                  <c:v>0.75</c:v>
                </c:pt>
                <c:pt idx="609">
                  <c:v>0.73001098632801131</c:v>
                </c:pt>
                <c:pt idx="610">
                  <c:v>0.73001098632801131</c:v>
                </c:pt>
                <c:pt idx="611">
                  <c:v>0.7000122070309942</c:v>
                </c:pt>
                <c:pt idx="612">
                  <c:v>0.6900024414059942</c:v>
                </c:pt>
                <c:pt idx="613">
                  <c:v>0.71000671386701697</c:v>
                </c:pt>
                <c:pt idx="614">
                  <c:v>0.6900024414059942</c:v>
                </c:pt>
                <c:pt idx="615">
                  <c:v>0.6900024414059942</c:v>
                </c:pt>
                <c:pt idx="616">
                  <c:v>0.66999816894499986</c:v>
                </c:pt>
                <c:pt idx="617">
                  <c:v>0.66999816894499986</c:v>
                </c:pt>
                <c:pt idx="618">
                  <c:v>0.6900024414059942</c:v>
                </c:pt>
                <c:pt idx="619">
                  <c:v>0.66999816894499986</c:v>
                </c:pt>
                <c:pt idx="620">
                  <c:v>0.6900024414059942</c:v>
                </c:pt>
                <c:pt idx="621">
                  <c:v>0.71000671386701697</c:v>
                </c:pt>
                <c:pt idx="622">
                  <c:v>0.74000549316400566</c:v>
                </c:pt>
                <c:pt idx="623">
                  <c:v>0.75</c:v>
                </c:pt>
                <c:pt idx="624">
                  <c:v>0.760009765625</c:v>
                </c:pt>
                <c:pt idx="625">
                  <c:v>0.77000427246099434</c:v>
                </c:pt>
                <c:pt idx="626">
                  <c:v>0.77999877929701711</c:v>
                </c:pt>
                <c:pt idx="627">
                  <c:v>0.83000183105500014</c:v>
                </c:pt>
                <c:pt idx="628">
                  <c:v>0.8200073242190058</c:v>
                </c:pt>
                <c:pt idx="629">
                  <c:v>0.83000183105500014</c:v>
                </c:pt>
                <c:pt idx="630">
                  <c:v>0.8200073242190058</c:v>
                </c:pt>
                <c:pt idx="631">
                  <c:v>0.79000854492201711</c:v>
                </c:pt>
                <c:pt idx="632">
                  <c:v>0.77000427246099434</c:v>
                </c:pt>
                <c:pt idx="633">
                  <c:v>0.760009765625</c:v>
                </c:pt>
                <c:pt idx="634">
                  <c:v>0.90000915527301117</c:v>
                </c:pt>
                <c:pt idx="635">
                  <c:v>0.88999938964801117</c:v>
                </c:pt>
                <c:pt idx="636">
                  <c:v>0.88000488281201683</c:v>
                </c:pt>
                <c:pt idx="637">
                  <c:v>0.86000061035201725</c:v>
                </c:pt>
                <c:pt idx="638">
                  <c:v>0.9400024414059942</c:v>
                </c:pt>
                <c:pt idx="639">
                  <c:v>0.9500122070309942</c:v>
                </c:pt>
                <c:pt idx="640">
                  <c:v>0.9500122070309942</c:v>
                </c:pt>
                <c:pt idx="641">
                  <c:v>0.93000793456999986</c:v>
                </c:pt>
                <c:pt idx="642">
                  <c:v>1.0200042724609943</c:v>
                </c:pt>
                <c:pt idx="643">
                  <c:v>1.0200042724609943</c:v>
                </c:pt>
                <c:pt idx="644">
                  <c:v>0.97000122070301131</c:v>
                </c:pt>
                <c:pt idx="645">
                  <c:v>0.91999816894499986</c:v>
                </c:pt>
                <c:pt idx="646">
                  <c:v>0.90000915527301117</c:v>
                </c:pt>
                <c:pt idx="647">
                  <c:v>0.81001281738301145</c:v>
                </c:pt>
                <c:pt idx="648">
                  <c:v>0.80000305175801145</c:v>
                </c:pt>
                <c:pt idx="649">
                  <c:v>0.85000610351599448</c:v>
                </c:pt>
                <c:pt idx="650">
                  <c:v>0.79000854492201711</c:v>
                </c:pt>
                <c:pt idx="651">
                  <c:v>0.74000549316400566</c:v>
                </c:pt>
                <c:pt idx="652">
                  <c:v>0.66000366210900552</c:v>
                </c:pt>
                <c:pt idx="653">
                  <c:v>0.61000061035201725</c:v>
                </c:pt>
                <c:pt idx="654">
                  <c:v>0.60000610351599448</c:v>
                </c:pt>
                <c:pt idx="655">
                  <c:v>0.63000488281201683</c:v>
                </c:pt>
                <c:pt idx="656">
                  <c:v>0.97000122070301131</c:v>
                </c:pt>
                <c:pt idx="657">
                  <c:v>0.9400024414059942</c:v>
                </c:pt>
                <c:pt idx="658">
                  <c:v>0.88999938964801117</c:v>
                </c:pt>
                <c:pt idx="659">
                  <c:v>0.79000854492201711</c:v>
                </c:pt>
                <c:pt idx="660">
                  <c:v>0.760009765625</c:v>
                </c:pt>
                <c:pt idx="661">
                  <c:v>0.75</c:v>
                </c:pt>
                <c:pt idx="662">
                  <c:v>0.74000549316400566</c:v>
                </c:pt>
                <c:pt idx="663">
                  <c:v>0.73001098632801131</c:v>
                </c:pt>
                <c:pt idx="664">
                  <c:v>0.73001098632801131</c:v>
                </c:pt>
                <c:pt idx="665">
                  <c:v>0.6900024414059942</c:v>
                </c:pt>
                <c:pt idx="666">
                  <c:v>0.6900024414059942</c:v>
                </c:pt>
                <c:pt idx="667">
                  <c:v>0.7000122070309942</c:v>
                </c:pt>
                <c:pt idx="668">
                  <c:v>0.6900024414059942</c:v>
                </c:pt>
                <c:pt idx="669">
                  <c:v>0.6900024414059942</c:v>
                </c:pt>
                <c:pt idx="670">
                  <c:v>0.7000122070309942</c:v>
                </c:pt>
                <c:pt idx="671">
                  <c:v>0.6900024414059942</c:v>
                </c:pt>
                <c:pt idx="672">
                  <c:v>0.72000122070301131</c:v>
                </c:pt>
                <c:pt idx="673">
                  <c:v>0.71000671386701697</c:v>
                </c:pt>
                <c:pt idx="674">
                  <c:v>0.6900024414059942</c:v>
                </c:pt>
                <c:pt idx="675">
                  <c:v>0.68000793456999986</c:v>
                </c:pt>
                <c:pt idx="676">
                  <c:v>0.6900024414059942</c:v>
                </c:pt>
                <c:pt idx="677">
                  <c:v>0.72000122070301131</c:v>
                </c:pt>
                <c:pt idx="678">
                  <c:v>0.7000122070309942</c:v>
                </c:pt>
                <c:pt idx="679">
                  <c:v>0.72000122070301131</c:v>
                </c:pt>
                <c:pt idx="680">
                  <c:v>0.71000671386701697</c:v>
                </c:pt>
                <c:pt idx="681">
                  <c:v>0.6900024414059942</c:v>
                </c:pt>
                <c:pt idx="682">
                  <c:v>0.77000427246099434</c:v>
                </c:pt>
                <c:pt idx="683">
                  <c:v>0.80000305175801145</c:v>
                </c:pt>
                <c:pt idx="684">
                  <c:v>0.77000427246099434</c:v>
                </c:pt>
                <c:pt idx="685">
                  <c:v>0.75</c:v>
                </c:pt>
                <c:pt idx="686">
                  <c:v>0.760009765625</c:v>
                </c:pt>
                <c:pt idx="687">
                  <c:v>0.75</c:v>
                </c:pt>
                <c:pt idx="688">
                  <c:v>0.74000549316400566</c:v>
                </c:pt>
                <c:pt idx="689">
                  <c:v>0.72000122070301131</c:v>
                </c:pt>
                <c:pt idx="690">
                  <c:v>0.77000427246099434</c:v>
                </c:pt>
                <c:pt idx="691">
                  <c:v>0.86000061035201725</c:v>
                </c:pt>
                <c:pt idx="692">
                  <c:v>0.85000610351599448</c:v>
                </c:pt>
                <c:pt idx="693">
                  <c:v>0.83000183105500014</c:v>
                </c:pt>
                <c:pt idx="694">
                  <c:v>0.8200073242190058</c:v>
                </c:pt>
                <c:pt idx="695">
                  <c:v>0.81001281738301145</c:v>
                </c:pt>
                <c:pt idx="696">
                  <c:v>0.85000610351599448</c:v>
                </c:pt>
                <c:pt idx="697">
                  <c:v>0.83000183105500014</c:v>
                </c:pt>
                <c:pt idx="698">
                  <c:v>0.8200073242190058</c:v>
                </c:pt>
                <c:pt idx="699">
                  <c:v>0.73001098632801131</c:v>
                </c:pt>
                <c:pt idx="700">
                  <c:v>0.66000366210900552</c:v>
                </c:pt>
                <c:pt idx="701">
                  <c:v>0.58000183105500014</c:v>
                </c:pt>
                <c:pt idx="702">
                  <c:v>0.60000610351599448</c:v>
                </c:pt>
                <c:pt idx="703">
                  <c:v>0.61000061035201725</c:v>
                </c:pt>
                <c:pt idx="704">
                  <c:v>0.61000061035201725</c:v>
                </c:pt>
                <c:pt idx="705">
                  <c:v>0.59001159668000014</c:v>
                </c:pt>
                <c:pt idx="706">
                  <c:v>0.59001159668000014</c:v>
                </c:pt>
                <c:pt idx="707">
                  <c:v>0.5700073242190058</c:v>
                </c:pt>
                <c:pt idx="708">
                  <c:v>0.61000061035201725</c:v>
                </c:pt>
                <c:pt idx="709">
                  <c:v>0.61000061035201725</c:v>
                </c:pt>
                <c:pt idx="710">
                  <c:v>0.5700073242190058</c:v>
                </c:pt>
                <c:pt idx="711">
                  <c:v>0.52000427246099434</c:v>
                </c:pt>
                <c:pt idx="712">
                  <c:v>0.47000122070301131</c:v>
                </c:pt>
                <c:pt idx="713">
                  <c:v>0.52000427246099434</c:v>
                </c:pt>
                <c:pt idx="714">
                  <c:v>0.54000854492201711</c:v>
                </c:pt>
                <c:pt idx="715">
                  <c:v>0.55000305175801145</c:v>
                </c:pt>
                <c:pt idx="716">
                  <c:v>0.5700073242190058</c:v>
                </c:pt>
                <c:pt idx="717">
                  <c:v>0.59001159668000014</c:v>
                </c:pt>
                <c:pt idx="718">
                  <c:v>0.60000610351599448</c:v>
                </c:pt>
                <c:pt idx="719">
                  <c:v>0.60000610351599448</c:v>
                </c:pt>
                <c:pt idx="720">
                  <c:v>0.60000610351599448</c:v>
                </c:pt>
                <c:pt idx="721">
                  <c:v>0.60000610351599448</c:v>
                </c:pt>
                <c:pt idx="722">
                  <c:v>0.60000610351599448</c:v>
                </c:pt>
                <c:pt idx="723">
                  <c:v>0.60000610351599448</c:v>
                </c:pt>
                <c:pt idx="724">
                  <c:v>0.63000488281201683</c:v>
                </c:pt>
                <c:pt idx="725">
                  <c:v>0.63000488281201683</c:v>
                </c:pt>
                <c:pt idx="726">
                  <c:v>0.63000488281201683</c:v>
                </c:pt>
                <c:pt idx="727">
                  <c:v>0.62001037597701725</c:v>
                </c:pt>
                <c:pt idx="728">
                  <c:v>0.65000915527301117</c:v>
                </c:pt>
                <c:pt idx="729">
                  <c:v>0.63000488281201683</c:v>
                </c:pt>
                <c:pt idx="730">
                  <c:v>0.59001159668000014</c:v>
                </c:pt>
                <c:pt idx="731">
                  <c:v>0.58000183105500014</c:v>
                </c:pt>
                <c:pt idx="732">
                  <c:v>0.60000610351599448</c:v>
                </c:pt>
                <c:pt idx="733">
                  <c:v>0.60000610351599448</c:v>
                </c:pt>
                <c:pt idx="734">
                  <c:v>0.75</c:v>
                </c:pt>
                <c:pt idx="735">
                  <c:v>0.760009765625</c:v>
                </c:pt>
                <c:pt idx="736">
                  <c:v>0.73001098632801131</c:v>
                </c:pt>
                <c:pt idx="737">
                  <c:v>0.71000671386701697</c:v>
                </c:pt>
                <c:pt idx="738">
                  <c:v>0.72000122070301131</c:v>
                </c:pt>
                <c:pt idx="739">
                  <c:v>0.77999877929701711</c:v>
                </c:pt>
                <c:pt idx="740">
                  <c:v>0.84001159668000014</c:v>
                </c:pt>
                <c:pt idx="741">
                  <c:v>0.90000915527301117</c:v>
                </c:pt>
                <c:pt idx="742">
                  <c:v>0.87001037597701725</c:v>
                </c:pt>
                <c:pt idx="743">
                  <c:v>0.86000061035201725</c:v>
                </c:pt>
                <c:pt idx="744">
                  <c:v>0.8200073242190058</c:v>
                </c:pt>
                <c:pt idx="745">
                  <c:v>0.80000305175801145</c:v>
                </c:pt>
                <c:pt idx="746">
                  <c:v>0.77999877929701711</c:v>
                </c:pt>
                <c:pt idx="747">
                  <c:v>0.760009765625</c:v>
                </c:pt>
                <c:pt idx="748">
                  <c:v>0.72000122070301131</c:v>
                </c:pt>
                <c:pt idx="749">
                  <c:v>0.760009765625</c:v>
                </c:pt>
                <c:pt idx="750">
                  <c:v>0.74000549316400566</c:v>
                </c:pt>
                <c:pt idx="751">
                  <c:v>0.6900024414059942</c:v>
                </c:pt>
                <c:pt idx="752">
                  <c:v>0.66999816894499986</c:v>
                </c:pt>
                <c:pt idx="753">
                  <c:v>0.63000488281201683</c:v>
                </c:pt>
                <c:pt idx="754">
                  <c:v>0.62001037597701725</c:v>
                </c:pt>
                <c:pt idx="755">
                  <c:v>0.59001159668000014</c:v>
                </c:pt>
                <c:pt idx="756">
                  <c:v>0.52999877929701711</c:v>
                </c:pt>
                <c:pt idx="757">
                  <c:v>0.48001098632801131</c:v>
                </c:pt>
                <c:pt idx="758">
                  <c:v>0.4500122070309942</c:v>
                </c:pt>
                <c:pt idx="759">
                  <c:v>0.4500122070309942</c:v>
                </c:pt>
                <c:pt idx="760">
                  <c:v>0.43000793456999986</c:v>
                </c:pt>
                <c:pt idx="761">
                  <c:v>0.43000793456999986</c:v>
                </c:pt>
                <c:pt idx="762">
                  <c:v>0.48001098632801131</c:v>
                </c:pt>
                <c:pt idx="763">
                  <c:v>0.49000549316400566</c:v>
                </c:pt>
                <c:pt idx="764">
                  <c:v>0.49000549316400566</c:v>
                </c:pt>
                <c:pt idx="765">
                  <c:v>0.48001098632801131</c:v>
                </c:pt>
                <c:pt idx="766">
                  <c:v>0.46000671386701697</c:v>
                </c:pt>
                <c:pt idx="767">
                  <c:v>0.4500122070309942</c:v>
                </c:pt>
                <c:pt idx="768">
                  <c:v>0.43000793456999986</c:v>
                </c:pt>
                <c:pt idx="769">
                  <c:v>0.43000793456999986</c:v>
                </c:pt>
                <c:pt idx="770">
                  <c:v>0.41999816894499986</c:v>
                </c:pt>
                <c:pt idx="771">
                  <c:v>0.41999816894499986</c:v>
                </c:pt>
                <c:pt idx="772">
                  <c:v>0.43000793456999986</c:v>
                </c:pt>
                <c:pt idx="773">
                  <c:v>0.46000671386701697</c:v>
                </c:pt>
                <c:pt idx="774">
                  <c:v>0.47000122070301131</c:v>
                </c:pt>
                <c:pt idx="775">
                  <c:v>0.48001098632801131</c:v>
                </c:pt>
                <c:pt idx="776">
                  <c:v>0.49000549316400566</c:v>
                </c:pt>
                <c:pt idx="777">
                  <c:v>0.5</c:v>
                </c:pt>
                <c:pt idx="778">
                  <c:v>0.52000427246099434</c:v>
                </c:pt>
                <c:pt idx="779">
                  <c:v>0.54000854492201711</c:v>
                </c:pt>
                <c:pt idx="780">
                  <c:v>0.5700073242190058</c:v>
                </c:pt>
                <c:pt idx="781">
                  <c:v>0.56001281738301145</c:v>
                </c:pt>
                <c:pt idx="782">
                  <c:v>0.5700073242190058</c:v>
                </c:pt>
                <c:pt idx="783">
                  <c:v>0.59001159668000014</c:v>
                </c:pt>
                <c:pt idx="784">
                  <c:v>0.75</c:v>
                </c:pt>
                <c:pt idx="785">
                  <c:v>0.77999877929701711</c:v>
                </c:pt>
                <c:pt idx="786">
                  <c:v>0.74000549316400566</c:v>
                </c:pt>
                <c:pt idx="787">
                  <c:v>0.75</c:v>
                </c:pt>
                <c:pt idx="788">
                  <c:v>0.74000549316400566</c:v>
                </c:pt>
                <c:pt idx="789">
                  <c:v>0.7000122070309942</c:v>
                </c:pt>
                <c:pt idx="790">
                  <c:v>0.6900024414059942</c:v>
                </c:pt>
                <c:pt idx="791">
                  <c:v>0.71000671386701697</c:v>
                </c:pt>
                <c:pt idx="792">
                  <c:v>0.77000427246099434</c:v>
                </c:pt>
                <c:pt idx="793">
                  <c:v>0.80000305175801145</c:v>
                </c:pt>
                <c:pt idx="794">
                  <c:v>0.81001281738301145</c:v>
                </c:pt>
                <c:pt idx="795">
                  <c:v>0.81001281738301145</c:v>
                </c:pt>
                <c:pt idx="796">
                  <c:v>0.77000427246099434</c:v>
                </c:pt>
                <c:pt idx="797">
                  <c:v>0.75</c:v>
                </c:pt>
                <c:pt idx="798">
                  <c:v>0.72000122070301131</c:v>
                </c:pt>
                <c:pt idx="799">
                  <c:v>0.63000488281201683</c:v>
                </c:pt>
                <c:pt idx="800">
                  <c:v>0.62001037597701725</c:v>
                </c:pt>
                <c:pt idx="801">
                  <c:v>0.59001159668000014</c:v>
                </c:pt>
                <c:pt idx="802">
                  <c:v>0.52999877929701711</c:v>
                </c:pt>
                <c:pt idx="803">
                  <c:v>0.6900024414059942</c:v>
                </c:pt>
                <c:pt idx="804">
                  <c:v>0.66999816894499986</c:v>
                </c:pt>
                <c:pt idx="805">
                  <c:v>0.58000183105500014</c:v>
                </c:pt>
                <c:pt idx="806">
                  <c:v>0.58000183105500014</c:v>
                </c:pt>
                <c:pt idx="807">
                  <c:v>0.54000854492201711</c:v>
                </c:pt>
                <c:pt idx="808">
                  <c:v>0.52000427246099434</c:v>
                </c:pt>
                <c:pt idx="809">
                  <c:v>0.5</c:v>
                </c:pt>
                <c:pt idx="810">
                  <c:v>0.49000549316400566</c:v>
                </c:pt>
                <c:pt idx="811">
                  <c:v>0.47000122070301131</c:v>
                </c:pt>
                <c:pt idx="812">
                  <c:v>0.48001098632801131</c:v>
                </c:pt>
                <c:pt idx="813">
                  <c:v>0.46000671386701697</c:v>
                </c:pt>
                <c:pt idx="814">
                  <c:v>0.47000122070301131</c:v>
                </c:pt>
                <c:pt idx="815">
                  <c:v>0.5</c:v>
                </c:pt>
                <c:pt idx="816">
                  <c:v>0.49000549316400566</c:v>
                </c:pt>
                <c:pt idx="817">
                  <c:v>0.49000549316400566</c:v>
                </c:pt>
                <c:pt idx="818">
                  <c:v>0.48001098632801131</c:v>
                </c:pt>
                <c:pt idx="819">
                  <c:v>0.48001098632801131</c:v>
                </c:pt>
                <c:pt idx="820">
                  <c:v>0.48001098632801131</c:v>
                </c:pt>
                <c:pt idx="821">
                  <c:v>0.48001098632801131</c:v>
                </c:pt>
                <c:pt idx="822">
                  <c:v>0.47000122070301131</c:v>
                </c:pt>
                <c:pt idx="823">
                  <c:v>0.49000549316400566</c:v>
                </c:pt>
                <c:pt idx="824">
                  <c:v>0.510009765625</c:v>
                </c:pt>
                <c:pt idx="825">
                  <c:v>0.52000427246099434</c:v>
                </c:pt>
                <c:pt idx="826">
                  <c:v>0.52000427246099434</c:v>
                </c:pt>
                <c:pt idx="827">
                  <c:v>0.52000427246099434</c:v>
                </c:pt>
                <c:pt idx="828">
                  <c:v>0.54000854492201711</c:v>
                </c:pt>
                <c:pt idx="829">
                  <c:v>0.54000854492201711</c:v>
                </c:pt>
                <c:pt idx="830">
                  <c:v>0.52999877929701711</c:v>
                </c:pt>
                <c:pt idx="831">
                  <c:v>0.55000305175801145</c:v>
                </c:pt>
                <c:pt idx="832">
                  <c:v>0.55000305175801145</c:v>
                </c:pt>
                <c:pt idx="833">
                  <c:v>0.66000366210900552</c:v>
                </c:pt>
                <c:pt idx="834">
                  <c:v>0.73001098632801131</c:v>
                </c:pt>
                <c:pt idx="835">
                  <c:v>0.81001281738301145</c:v>
                </c:pt>
                <c:pt idx="836">
                  <c:v>0.77999877929701711</c:v>
                </c:pt>
                <c:pt idx="837">
                  <c:v>0.77000427246099434</c:v>
                </c:pt>
                <c:pt idx="838">
                  <c:v>0.73001098632801131</c:v>
                </c:pt>
                <c:pt idx="839">
                  <c:v>0.90000915527301117</c:v>
                </c:pt>
                <c:pt idx="840">
                  <c:v>1.0900115966800001</c:v>
                </c:pt>
                <c:pt idx="841">
                  <c:v>1.1399993896480112</c:v>
                </c:pt>
                <c:pt idx="842">
                  <c:v>1.1100006103520172</c:v>
                </c:pt>
                <c:pt idx="843">
                  <c:v>1.0400085449220171</c:v>
                </c:pt>
                <c:pt idx="844">
                  <c:v>1.0200042724609943</c:v>
                </c:pt>
                <c:pt idx="845">
                  <c:v>1.1300048828120168</c:v>
                </c:pt>
                <c:pt idx="846">
                  <c:v>1.1800079345699999</c:v>
                </c:pt>
                <c:pt idx="847">
                  <c:v>1.1500091552730112</c:v>
                </c:pt>
                <c:pt idx="848">
                  <c:v>1.1200103759770172</c:v>
                </c:pt>
                <c:pt idx="849">
                  <c:v>1.0800018310550001</c:v>
                </c:pt>
                <c:pt idx="850">
                  <c:v>1.0299987792970171</c:v>
                </c:pt>
                <c:pt idx="851">
                  <c:v>1.0200042724609943</c:v>
                </c:pt>
                <c:pt idx="852">
                  <c:v>0.98001098632801131</c:v>
                </c:pt>
                <c:pt idx="853">
                  <c:v>1.010009765625</c:v>
                </c:pt>
                <c:pt idx="854">
                  <c:v>1.0200042724609943</c:v>
                </c:pt>
                <c:pt idx="855">
                  <c:v>0.96000671386701697</c:v>
                </c:pt>
                <c:pt idx="856">
                  <c:v>0.96000671386701697</c:v>
                </c:pt>
                <c:pt idx="857">
                  <c:v>1.0600128173830115</c:v>
                </c:pt>
                <c:pt idx="858">
                  <c:v>1.1000061035159945</c:v>
                </c:pt>
                <c:pt idx="859">
                  <c:v>1.0600128173830115</c:v>
                </c:pt>
                <c:pt idx="860">
                  <c:v>0.98001098632801131</c:v>
                </c:pt>
                <c:pt idx="861">
                  <c:v>0.91000366210900552</c:v>
                </c:pt>
                <c:pt idx="862">
                  <c:v>0.88999938964801117</c:v>
                </c:pt>
                <c:pt idx="863">
                  <c:v>0.86000061035201725</c:v>
                </c:pt>
                <c:pt idx="864">
                  <c:v>0.83000183105500014</c:v>
                </c:pt>
                <c:pt idx="865">
                  <c:v>0.81001281738301145</c:v>
                </c:pt>
                <c:pt idx="866">
                  <c:v>0.80000305175801145</c:v>
                </c:pt>
                <c:pt idx="867">
                  <c:v>0.80000305175801145</c:v>
                </c:pt>
                <c:pt idx="868">
                  <c:v>0.84001159668000014</c:v>
                </c:pt>
                <c:pt idx="869">
                  <c:v>0.81001281738301145</c:v>
                </c:pt>
                <c:pt idx="870">
                  <c:v>0.79000854492201711</c:v>
                </c:pt>
                <c:pt idx="871">
                  <c:v>0.77999877929701711</c:v>
                </c:pt>
                <c:pt idx="872">
                  <c:v>0.75</c:v>
                </c:pt>
                <c:pt idx="873">
                  <c:v>0.73001098632801131</c:v>
                </c:pt>
                <c:pt idx="874">
                  <c:v>0.71000671386701697</c:v>
                </c:pt>
                <c:pt idx="875">
                  <c:v>0.71000671386701697</c:v>
                </c:pt>
                <c:pt idx="876">
                  <c:v>0.71000671386701697</c:v>
                </c:pt>
                <c:pt idx="877">
                  <c:v>0.66999816894499986</c:v>
                </c:pt>
                <c:pt idx="878">
                  <c:v>0.66000366210900552</c:v>
                </c:pt>
                <c:pt idx="879">
                  <c:v>0.63999938964801117</c:v>
                </c:pt>
                <c:pt idx="880">
                  <c:v>0.6900024414059942</c:v>
                </c:pt>
                <c:pt idx="881">
                  <c:v>0.66000366210900552</c:v>
                </c:pt>
                <c:pt idx="882">
                  <c:v>0.63999938964801117</c:v>
                </c:pt>
                <c:pt idx="883">
                  <c:v>0.63999938964801117</c:v>
                </c:pt>
                <c:pt idx="884">
                  <c:v>0.77000427246099434</c:v>
                </c:pt>
                <c:pt idx="885">
                  <c:v>0.760009765625</c:v>
                </c:pt>
                <c:pt idx="886">
                  <c:v>0.75</c:v>
                </c:pt>
                <c:pt idx="887">
                  <c:v>0.72000122070301131</c:v>
                </c:pt>
                <c:pt idx="888">
                  <c:v>0.6900024414059942</c:v>
                </c:pt>
                <c:pt idx="889">
                  <c:v>0.74000549316400566</c:v>
                </c:pt>
                <c:pt idx="890">
                  <c:v>0.8200073242190058</c:v>
                </c:pt>
                <c:pt idx="891">
                  <c:v>0.81001281738301145</c:v>
                </c:pt>
                <c:pt idx="892">
                  <c:v>0.81001281738301145</c:v>
                </c:pt>
                <c:pt idx="893">
                  <c:v>0.81001281738301145</c:v>
                </c:pt>
                <c:pt idx="894">
                  <c:v>0.83000183105500014</c:v>
                </c:pt>
                <c:pt idx="895">
                  <c:v>0.81001281738301145</c:v>
                </c:pt>
                <c:pt idx="896">
                  <c:v>0.86000061035201725</c:v>
                </c:pt>
                <c:pt idx="897">
                  <c:v>0.91000366210900552</c:v>
                </c:pt>
                <c:pt idx="898">
                  <c:v>0.9500122070309942</c:v>
                </c:pt>
                <c:pt idx="899">
                  <c:v>0.9400024414059942</c:v>
                </c:pt>
                <c:pt idx="900">
                  <c:v>0.93000793456999986</c:v>
                </c:pt>
                <c:pt idx="901">
                  <c:v>0.91999816894499986</c:v>
                </c:pt>
                <c:pt idx="902">
                  <c:v>0.88999938964801117</c:v>
                </c:pt>
                <c:pt idx="903">
                  <c:v>0.84001159668000014</c:v>
                </c:pt>
                <c:pt idx="904">
                  <c:v>0.760009765625</c:v>
                </c:pt>
                <c:pt idx="905">
                  <c:v>0.74000549316400566</c:v>
                </c:pt>
                <c:pt idx="906">
                  <c:v>0.73001098632801131</c:v>
                </c:pt>
                <c:pt idx="907">
                  <c:v>0.71000671386701697</c:v>
                </c:pt>
                <c:pt idx="908">
                  <c:v>0.72000122070301131</c:v>
                </c:pt>
                <c:pt idx="909">
                  <c:v>0.73001098632801131</c:v>
                </c:pt>
                <c:pt idx="910">
                  <c:v>0.6900024414059942</c:v>
                </c:pt>
                <c:pt idx="911">
                  <c:v>0.68000793456999986</c:v>
                </c:pt>
                <c:pt idx="912">
                  <c:v>0.7000122070309942</c:v>
                </c:pt>
                <c:pt idx="913">
                  <c:v>0.7000122070309942</c:v>
                </c:pt>
                <c:pt idx="914">
                  <c:v>0.68000793456999986</c:v>
                </c:pt>
                <c:pt idx="915">
                  <c:v>0.72000122070301131</c:v>
                </c:pt>
                <c:pt idx="916">
                  <c:v>0.72000122070301131</c:v>
                </c:pt>
                <c:pt idx="917">
                  <c:v>0.71000671386701697</c:v>
                </c:pt>
                <c:pt idx="918">
                  <c:v>0.66999816894499986</c:v>
                </c:pt>
                <c:pt idx="919">
                  <c:v>0.65000915527301117</c:v>
                </c:pt>
                <c:pt idx="920">
                  <c:v>0.7000122070309942</c:v>
                </c:pt>
                <c:pt idx="921">
                  <c:v>0.83000183105500014</c:v>
                </c:pt>
                <c:pt idx="922">
                  <c:v>0.81001281738301145</c:v>
                </c:pt>
                <c:pt idx="923">
                  <c:v>0.760009765625</c:v>
                </c:pt>
                <c:pt idx="924">
                  <c:v>0.72000122070301131</c:v>
                </c:pt>
                <c:pt idx="925">
                  <c:v>0.6900024414059942</c:v>
                </c:pt>
                <c:pt idx="926">
                  <c:v>0.66999816894499986</c:v>
                </c:pt>
                <c:pt idx="927">
                  <c:v>0.66000366210900552</c:v>
                </c:pt>
                <c:pt idx="928">
                  <c:v>0.65000915527301117</c:v>
                </c:pt>
                <c:pt idx="929">
                  <c:v>0.63000488281201683</c:v>
                </c:pt>
                <c:pt idx="930">
                  <c:v>0.63000488281201683</c:v>
                </c:pt>
                <c:pt idx="931">
                  <c:v>0.63000488281201683</c:v>
                </c:pt>
                <c:pt idx="932">
                  <c:v>0.63000488281201683</c:v>
                </c:pt>
                <c:pt idx="933">
                  <c:v>0.68000793456999986</c:v>
                </c:pt>
                <c:pt idx="934">
                  <c:v>0.86000061035201725</c:v>
                </c:pt>
                <c:pt idx="935">
                  <c:v>0.88000488281201683</c:v>
                </c:pt>
                <c:pt idx="936">
                  <c:v>0.93000793456999986</c:v>
                </c:pt>
                <c:pt idx="937">
                  <c:v>0.99000549316400566</c:v>
                </c:pt>
                <c:pt idx="938">
                  <c:v>0.97000122070301131</c:v>
                </c:pt>
                <c:pt idx="939">
                  <c:v>0.97000122070301131</c:v>
                </c:pt>
                <c:pt idx="940">
                  <c:v>0.97000122070301131</c:v>
                </c:pt>
                <c:pt idx="941">
                  <c:v>0.9500122070309942</c:v>
                </c:pt>
                <c:pt idx="942">
                  <c:v>0.93000793456999986</c:v>
                </c:pt>
                <c:pt idx="943">
                  <c:v>0.91000366210900552</c:v>
                </c:pt>
                <c:pt idx="944">
                  <c:v>0.91000366210900552</c:v>
                </c:pt>
                <c:pt idx="945">
                  <c:v>0.91999816894499986</c:v>
                </c:pt>
                <c:pt idx="946">
                  <c:v>0.93000793456999986</c:v>
                </c:pt>
                <c:pt idx="947">
                  <c:v>0.93000793456999986</c:v>
                </c:pt>
                <c:pt idx="948">
                  <c:v>0.9400024414059942</c:v>
                </c:pt>
                <c:pt idx="949">
                  <c:v>0.90000915527301117</c:v>
                </c:pt>
                <c:pt idx="950">
                  <c:v>0.86000061035201725</c:v>
                </c:pt>
                <c:pt idx="951">
                  <c:v>0.85000610351599448</c:v>
                </c:pt>
                <c:pt idx="952">
                  <c:v>0.83000183105500014</c:v>
                </c:pt>
                <c:pt idx="953">
                  <c:v>0.77999877929701711</c:v>
                </c:pt>
                <c:pt idx="954">
                  <c:v>0.760009765625</c:v>
                </c:pt>
                <c:pt idx="955">
                  <c:v>0.74000549316400566</c:v>
                </c:pt>
                <c:pt idx="956">
                  <c:v>0.7000122070309942</c:v>
                </c:pt>
                <c:pt idx="957">
                  <c:v>0.63999938964801117</c:v>
                </c:pt>
                <c:pt idx="958">
                  <c:v>0.5700073242190058</c:v>
                </c:pt>
                <c:pt idx="959">
                  <c:v>0.52000427246099434</c:v>
                </c:pt>
                <c:pt idx="960">
                  <c:v>0.56001281738301145</c:v>
                </c:pt>
                <c:pt idx="961">
                  <c:v>0.52999877929701711</c:v>
                </c:pt>
                <c:pt idx="962">
                  <c:v>0.47000122070301131</c:v>
                </c:pt>
                <c:pt idx="963">
                  <c:v>0.5</c:v>
                </c:pt>
                <c:pt idx="964">
                  <c:v>0.49000549316400566</c:v>
                </c:pt>
                <c:pt idx="965">
                  <c:v>0.56001281738301145</c:v>
                </c:pt>
                <c:pt idx="966">
                  <c:v>0.5700073242190058</c:v>
                </c:pt>
                <c:pt idx="967">
                  <c:v>0.52000427246099434</c:v>
                </c:pt>
                <c:pt idx="968">
                  <c:v>0.510009765625</c:v>
                </c:pt>
                <c:pt idx="969">
                  <c:v>0.49000549316400566</c:v>
                </c:pt>
                <c:pt idx="970">
                  <c:v>0.49000549316400566</c:v>
                </c:pt>
                <c:pt idx="971">
                  <c:v>0.46000671386701697</c:v>
                </c:pt>
                <c:pt idx="972">
                  <c:v>0.4400024414059942</c:v>
                </c:pt>
                <c:pt idx="973">
                  <c:v>0.43000793456999986</c:v>
                </c:pt>
                <c:pt idx="974">
                  <c:v>0.40000915527301117</c:v>
                </c:pt>
                <c:pt idx="975">
                  <c:v>0.43000793456999986</c:v>
                </c:pt>
                <c:pt idx="976">
                  <c:v>0.41000366210900552</c:v>
                </c:pt>
                <c:pt idx="977">
                  <c:v>0.43000793456999986</c:v>
                </c:pt>
                <c:pt idx="978">
                  <c:v>0.4500122070309942</c:v>
                </c:pt>
                <c:pt idx="979">
                  <c:v>0.46000671386701697</c:v>
                </c:pt>
                <c:pt idx="980">
                  <c:v>0.46000671386701697</c:v>
                </c:pt>
                <c:pt idx="981">
                  <c:v>0.47000122070301131</c:v>
                </c:pt>
                <c:pt idx="982">
                  <c:v>0.52000427246099434</c:v>
                </c:pt>
                <c:pt idx="983">
                  <c:v>0.54000854492201711</c:v>
                </c:pt>
                <c:pt idx="984">
                  <c:v>0.55000305175801145</c:v>
                </c:pt>
                <c:pt idx="985">
                  <c:v>0.52000427246099434</c:v>
                </c:pt>
                <c:pt idx="986">
                  <c:v>0.510009765625</c:v>
                </c:pt>
                <c:pt idx="987">
                  <c:v>0.5</c:v>
                </c:pt>
                <c:pt idx="988">
                  <c:v>0.52000427246099434</c:v>
                </c:pt>
                <c:pt idx="989">
                  <c:v>0.61000061035201725</c:v>
                </c:pt>
                <c:pt idx="990">
                  <c:v>0.61000061035201725</c:v>
                </c:pt>
                <c:pt idx="991">
                  <c:v>0.59001159668000014</c:v>
                </c:pt>
                <c:pt idx="992">
                  <c:v>0.5700073242190058</c:v>
                </c:pt>
                <c:pt idx="993">
                  <c:v>0.5700073242190058</c:v>
                </c:pt>
                <c:pt idx="994">
                  <c:v>0.56001281738301145</c:v>
                </c:pt>
                <c:pt idx="995">
                  <c:v>0.55000305175801145</c:v>
                </c:pt>
                <c:pt idx="996">
                  <c:v>0.56001281738301145</c:v>
                </c:pt>
                <c:pt idx="997">
                  <c:v>0.59001159668000014</c:v>
                </c:pt>
                <c:pt idx="998">
                  <c:v>0.60000610351599448</c:v>
                </c:pt>
                <c:pt idx="999">
                  <c:v>0.63000488281201683</c:v>
                </c:pt>
                <c:pt idx="1000">
                  <c:v>0.62001037597701725</c:v>
                </c:pt>
                <c:pt idx="1001">
                  <c:v>0.62001037597701725</c:v>
                </c:pt>
                <c:pt idx="1002">
                  <c:v>0.61000061035201725</c:v>
                </c:pt>
                <c:pt idx="1003">
                  <c:v>0.59001159668000014</c:v>
                </c:pt>
                <c:pt idx="1004">
                  <c:v>0.56001281738301145</c:v>
                </c:pt>
                <c:pt idx="1005">
                  <c:v>0.54000854492201711</c:v>
                </c:pt>
                <c:pt idx="1006">
                  <c:v>0.58000183105500014</c:v>
                </c:pt>
                <c:pt idx="1007">
                  <c:v>0.63999938964801117</c:v>
                </c:pt>
                <c:pt idx="1008">
                  <c:v>0.63999938964801117</c:v>
                </c:pt>
                <c:pt idx="1009">
                  <c:v>0.62001037597701725</c:v>
                </c:pt>
                <c:pt idx="1010">
                  <c:v>0.52000427246099434</c:v>
                </c:pt>
                <c:pt idx="1011">
                  <c:v>0.47000122070301131</c:v>
                </c:pt>
                <c:pt idx="1012">
                  <c:v>0.41999816894499986</c:v>
                </c:pt>
                <c:pt idx="1013">
                  <c:v>0.43000793456999986</c:v>
                </c:pt>
                <c:pt idx="1014">
                  <c:v>0.41999816894499986</c:v>
                </c:pt>
                <c:pt idx="1015">
                  <c:v>0.40000915527301117</c:v>
                </c:pt>
                <c:pt idx="1016">
                  <c:v>0.37001037597701725</c:v>
                </c:pt>
                <c:pt idx="1017">
                  <c:v>0.34001159668000014</c:v>
                </c:pt>
                <c:pt idx="1018">
                  <c:v>0.31001281738301145</c:v>
                </c:pt>
                <c:pt idx="1019">
                  <c:v>0.29000854492201711</c:v>
                </c:pt>
                <c:pt idx="1020">
                  <c:v>0.25</c:v>
                </c:pt>
                <c:pt idx="1021">
                  <c:v>0.23001098632801131</c:v>
                </c:pt>
                <c:pt idx="1022">
                  <c:v>0.21000671386701697</c:v>
                </c:pt>
                <c:pt idx="1023">
                  <c:v>0.21000671386701697</c:v>
                </c:pt>
                <c:pt idx="1024">
                  <c:v>0.1900024414059942</c:v>
                </c:pt>
                <c:pt idx="1025">
                  <c:v>0.16999816894499986</c:v>
                </c:pt>
                <c:pt idx="1026">
                  <c:v>0.16999816894499986</c:v>
                </c:pt>
                <c:pt idx="1027">
                  <c:v>0.16999816894499986</c:v>
                </c:pt>
                <c:pt idx="1028">
                  <c:v>0.16999816894499986</c:v>
                </c:pt>
                <c:pt idx="1029">
                  <c:v>0.16999816894499986</c:v>
                </c:pt>
                <c:pt idx="1030">
                  <c:v>0.1900024414059942</c:v>
                </c:pt>
                <c:pt idx="1031">
                  <c:v>0.1900024414059942</c:v>
                </c:pt>
                <c:pt idx="1032">
                  <c:v>0.21000671386701697</c:v>
                </c:pt>
                <c:pt idx="1033">
                  <c:v>0.23001098632801131</c:v>
                </c:pt>
                <c:pt idx="1034">
                  <c:v>0.260009765625</c:v>
                </c:pt>
                <c:pt idx="1035">
                  <c:v>0.27999877929701711</c:v>
                </c:pt>
                <c:pt idx="1036">
                  <c:v>0.29000854492201711</c:v>
                </c:pt>
                <c:pt idx="1037">
                  <c:v>0.3200073242190058</c:v>
                </c:pt>
                <c:pt idx="1038">
                  <c:v>0.33000183105500014</c:v>
                </c:pt>
                <c:pt idx="1039">
                  <c:v>0.37001037597701725</c:v>
                </c:pt>
                <c:pt idx="1040">
                  <c:v>0.37001037597701725</c:v>
                </c:pt>
                <c:pt idx="1041">
                  <c:v>0.38000488281201683</c:v>
                </c:pt>
                <c:pt idx="1042">
                  <c:v>0.4500122070309942</c:v>
                </c:pt>
                <c:pt idx="1043">
                  <c:v>0.41999816894499986</c:v>
                </c:pt>
                <c:pt idx="1044">
                  <c:v>0.40000915527301117</c:v>
                </c:pt>
                <c:pt idx="1045">
                  <c:v>0.43000793456999986</c:v>
                </c:pt>
                <c:pt idx="1046">
                  <c:v>0.43000793456999986</c:v>
                </c:pt>
                <c:pt idx="1047">
                  <c:v>0.41999816894499986</c:v>
                </c:pt>
                <c:pt idx="1048">
                  <c:v>0.41000366210900552</c:v>
                </c:pt>
                <c:pt idx="1049">
                  <c:v>0.40000915527301117</c:v>
                </c:pt>
                <c:pt idx="1050">
                  <c:v>0.38999938964801117</c:v>
                </c:pt>
                <c:pt idx="1051">
                  <c:v>0.38999938964801117</c:v>
                </c:pt>
                <c:pt idx="1052">
                  <c:v>0.41000366210900552</c:v>
                </c:pt>
                <c:pt idx="1053">
                  <c:v>0.4400024414059942</c:v>
                </c:pt>
                <c:pt idx="1054">
                  <c:v>0.46000671386701697</c:v>
                </c:pt>
                <c:pt idx="1055">
                  <c:v>0.47000122070301131</c:v>
                </c:pt>
                <c:pt idx="1056">
                  <c:v>0.47000122070301131</c:v>
                </c:pt>
                <c:pt idx="1057">
                  <c:v>0.48001098632801131</c:v>
                </c:pt>
                <c:pt idx="1058">
                  <c:v>0.4500122070309942</c:v>
                </c:pt>
                <c:pt idx="1059">
                  <c:v>0.4500122070309942</c:v>
                </c:pt>
                <c:pt idx="1060">
                  <c:v>0.4400024414059942</c:v>
                </c:pt>
                <c:pt idx="1061">
                  <c:v>0.43000793456999986</c:v>
                </c:pt>
                <c:pt idx="1062">
                  <c:v>0.40000915527301117</c:v>
                </c:pt>
                <c:pt idx="1063">
                  <c:v>0.40000915527301117</c:v>
                </c:pt>
                <c:pt idx="1064">
                  <c:v>0.3200073242190058</c:v>
                </c:pt>
                <c:pt idx="1065">
                  <c:v>0.29000854492201711</c:v>
                </c:pt>
                <c:pt idx="1066">
                  <c:v>0.27999877929701711</c:v>
                </c:pt>
                <c:pt idx="1067">
                  <c:v>0.30000305175801145</c:v>
                </c:pt>
                <c:pt idx="1068">
                  <c:v>0.34001159668000014</c:v>
                </c:pt>
                <c:pt idx="1069">
                  <c:v>0.24000549316400566</c:v>
                </c:pt>
                <c:pt idx="1070">
                  <c:v>0.25</c:v>
                </c:pt>
                <c:pt idx="1071">
                  <c:v>0.24000549316400566</c:v>
                </c:pt>
                <c:pt idx="1072">
                  <c:v>0.23001098632801131</c:v>
                </c:pt>
                <c:pt idx="1073">
                  <c:v>0.27999877929701711</c:v>
                </c:pt>
                <c:pt idx="1074">
                  <c:v>0.33000183105500014</c:v>
                </c:pt>
                <c:pt idx="1075">
                  <c:v>0.31001281738301145</c:v>
                </c:pt>
                <c:pt idx="1076">
                  <c:v>0.31001281738301145</c:v>
                </c:pt>
                <c:pt idx="1077">
                  <c:v>0.27000427246099434</c:v>
                </c:pt>
                <c:pt idx="1078">
                  <c:v>0.23001098632801131</c:v>
                </c:pt>
                <c:pt idx="1079">
                  <c:v>0.21000671386701697</c:v>
                </c:pt>
                <c:pt idx="1080">
                  <c:v>0.2000122070309942</c:v>
                </c:pt>
                <c:pt idx="1081">
                  <c:v>0.18000793456999986</c:v>
                </c:pt>
                <c:pt idx="1082">
                  <c:v>0.16999816894499986</c:v>
                </c:pt>
                <c:pt idx="1083">
                  <c:v>0.16999816894499986</c:v>
                </c:pt>
                <c:pt idx="1084">
                  <c:v>0.16000366210900552</c:v>
                </c:pt>
                <c:pt idx="1085">
                  <c:v>0.16999816894499986</c:v>
                </c:pt>
                <c:pt idx="1086">
                  <c:v>0.16999816894499986</c:v>
                </c:pt>
                <c:pt idx="1087">
                  <c:v>0.2000122070309942</c:v>
                </c:pt>
                <c:pt idx="1088">
                  <c:v>0.22000122070301131</c:v>
                </c:pt>
                <c:pt idx="1089">
                  <c:v>0.25</c:v>
                </c:pt>
                <c:pt idx="1090">
                  <c:v>0.27000427246099434</c:v>
                </c:pt>
                <c:pt idx="1091">
                  <c:v>0.260009765625</c:v>
                </c:pt>
                <c:pt idx="1092">
                  <c:v>0.29000854492201711</c:v>
                </c:pt>
                <c:pt idx="1093">
                  <c:v>0.31001281738301145</c:v>
                </c:pt>
                <c:pt idx="1094">
                  <c:v>0.38999938964801117</c:v>
                </c:pt>
                <c:pt idx="1095">
                  <c:v>0.41999816894499986</c:v>
                </c:pt>
                <c:pt idx="1096">
                  <c:v>0.4500122070309942</c:v>
                </c:pt>
                <c:pt idx="1097">
                  <c:v>0.49000549316400566</c:v>
                </c:pt>
                <c:pt idx="1098">
                  <c:v>0.5</c:v>
                </c:pt>
                <c:pt idx="1099">
                  <c:v>0.52000427246099434</c:v>
                </c:pt>
                <c:pt idx="1100">
                  <c:v>0.52999877929701711</c:v>
                </c:pt>
                <c:pt idx="1101">
                  <c:v>0.54000854492201711</c:v>
                </c:pt>
                <c:pt idx="1102">
                  <c:v>0.55000305175801145</c:v>
                </c:pt>
                <c:pt idx="1103">
                  <c:v>0.56001281738301145</c:v>
                </c:pt>
                <c:pt idx="1104">
                  <c:v>0.56001281738301145</c:v>
                </c:pt>
                <c:pt idx="1105">
                  <c:v>0.56001281738301145</c:v>
                </c:pt>
                <c:pt idx="1106">
                  <c:v>0.58000183105500014</c:v>
                </c:pt>
                <c:pt idx="1107">
                  <c:v>0.62001037597701725</c:v>
                </c:pt>
                <c:pt idx="1108">
                  <c:v>0.62001037597701725</c:v>
                </c:pt>
                <c:pt idx="1109">
                  <c:v>0.63000488281201683</c:v>
                </c:pt>
                <c:pt idx="1110">
                  <c:v>0.63999938964801117</c:v>
                </c:pt>
                <c:pt idx="1111">
                  <c:v>0.60000610351599448</c:v>
                </c:pt>
                <c:pt idx="1112">
                  <c:v>0.5700073242190058</c:v>
                </c:pt>
                <c:pt idx="1113">
                  <c:v>0.510009765625</c:v>
                </c:pt>
                <c:pt idx="1114">
                  <c:v>0.48001098632801131</c:v>
                </c:pt>
                <c:pt idx="1115">
                  <c:v>0.41999816894499986</c:v>
                </c:pt>
                <c:pt idx="1116">
                  <c:v>0.34001159668000014</c:v>
                </c:pt>
                <c:pt idx="1117">
                  <c:v>0.29000854492201711</c:v>
                </c:pt>
                <c:pt idx="1118">
                  <c:v>0.24000549316400566</c:v>
                </c:pt>
                <c:pt idx="1119">
                  <c:v>0.46000671386701697</c:v>
                </c:pt>
                <c:pt idx="1120">
                  <c:v>0.52999877929701711</c:v>
                </c:pt>
                <c:pt idx="1121">
                  <c:v>0.54000854492201711</c:v>
                </c:pt>
                <c:pt idx="1122">
                  <c:v>0.52000427246099434</c:v>
                </c:pt>
                <c:pt idx="1123">
                  <c:v>0.49000549316400566</c:v>
                </c:pt>
                <c:pt idx="1124">
                  <c:v>0.43000793456999986</c:v>
                </c:pt>
                <c:pt idx="1125">
                  <c:v>0.4400024414059942</c:v>
                </c:pt>
                <c:pt idx="1126">
                  <c:v>0.41999816894499986</c:v>
                </c:pt>
                <c:pt idx="1127">
                  <c:v>0.40000915527301117</c:v>
                </c:pt>
                <c:pt idx="1128">
                  <c:v>0.38000488281201683</c:v>
                </c:pt>
                <c:pt idx="1129">
                  <c:v>0.35000610351599448</c:v>
                </c:pt>
                <c:pt idx="1130">
                  <c:v>0.31001281738301145</c:v>
                </c:pt>
                <c:pt idx="1131">
                  <c:v>0.30000305175801145</c:v>
                </c:pt>
                <c:pt idx="1132">
                  <c:v>0.25</c:v>
                </c:pt>
                <c:pt idx="1133">
                  <c:v>0.2000122070309942</c:v>
                </c:pt>
                <c:pt idx="1134">
                  <c:v>0.21000671386701697</c:v>
                </c:pt>
                <c:pt idx="1135">
                  <c:v>0.21000671386701697</c:v>
                </c:pt>
                <c:pt idx="1136">
                  <c:v>0.22000122070301131</c:v>
                </c:pt>
                <c:pt idx="1137">
                  <c:v>0.24000549316400566</c:v>
                </c:pt>
                <c:pt idx="1138">
                  <c:v>0.27000427246099434</c:v>
                </c:pt>
                <c:pt idx="1139">
                  <c:v>0.29000854492201711</c:v>
                </c:pt>
                <c:pt idx="1140">
                  <c:v>0.3200073242190058</c:v>
                </c:pt>
                <c:pt idx="1141">
                  <c:v>0.34001159668000014</c:v>
                </c:pt>
                <c:pt idx="1142">
                  <c:v>0.36000061035201725</c:v>
                </c:pt>
                <c:pt idx="1143">
                  <c:v>0.38000488281201683</c:v>
                </c:pt>
                <c:pt idx="1144">
                  <c:v>0.41000366210900552</c:v>
                </c:pt>
                <c:pt idx="1145">
                  <c:v>0.43000793456999986</c:v>
                </c:pt>
                <c:pt idx="1146">
                  <c:v>0.41999816894499986</c:v>
                </c:pt>
                <c:pt idx="1147">
                  <c:v>0.43000793456999986</c:v>
                </c:pt>
                <c:pt idx="1148">
                  <c:v>0.41999816894499986</c:v>
                </c:pt>
                <c:pt idx="1149">
                  <c:v>0.43000793456999986</c:v>
                </c:pt>
                <c:pt idx="1150">
                  <c:v>0.4400024414059942</c:v>
                </c:pt>
                <c:pt idx="1151">
                  <c:v>0.4400024414059942</c:v>
                </c:pt>
                <c:pt idx="1152">
                  <c:v>0.4400024414059942</c:v>
                </c:pt>
                <c:pt idx="1153">
                  <c:v>0.4500122070309942</c:v>
                </c:pt>
                <c:pt idx="1154">
                  <c:v>0.47000122070301131</c:v>
                </c:pt>
                <c:pt idx="1155">
                  <c:v>0.46000671386701697</c:v>
                </c:pt>
                <c:pt idx="1156">
                  <c:v>0.47000122070301131</c:v>
                </c:pt>
                <c:pt idx="1157">
                  <c:v>0.48001098632801131</c:v>
                </c:pt>
                <c:pt idx="1158">
                  <c:v>0.49000549316400566</c:v>
                </c:pt>
                <c:pt idx="1159">
                  <c:v>0.49000549316400566</c:v>
                </c:pt>
                <c:pt idx="1160">
                  <c:v>0.49000549316400566</c:v>
                </c:pt>
                <c:pt idx="1161">
                  <c:v>0.48001098632801131</c:v>
                </c:pt>
                <c:pt idx="1162">
                  <c:v>0.48001098632801131</c:v>
                </c:pt>
                <c:pt idx="1163">
                  <c:v>0.46000671386701697</c:v>
                </c:pt>
                <c:pt idx="1164">
                  <c:v>0.37001037597701725</c:v>
                </c:pt>
                <c:pt idx="1165">
                  <c:v>0.24000549316400566</c:v>
                </c:pt>
                <c:pt idx="1166">
                  <c:v>0.22000122070301131</c:v>
                </c:pt>
                <c:pt idx="1167">
                  <c:v>0.24000549316400566</c:v>
                </c:pt>
                <c:pt idx="1168">
                  <c:v>0.18000793456999986</c:v>
                </c:pt>
                <c:pt idx="1169">
                  <c:v>0.18000793456999986</c:v>
                </c:pt>
                <c:pt idx="1170">
                  <c:v>0.16999816894499986</c:v>
                </c:pt>
                <c:pt idx="1171">
                  <c:v>0.1900024414059942</c:v>
                </c:pt>
                <c:pt idx="1172">
                  <c:v>0.2000122070309942</c:v>
                </c:pt>
                <c:pt idx="1173">
                  <c:v>0.21000671386701697</c:v>
                </c:pt>
                <c:pt idx="1174">
                  <c:v>0.22000122070301131</c:v>
                </c:pt>
                <c:pt idx="1175">
                  <c:v>0.29000854492201711</c:v>
                </c:pt>
                <c:pt idx="1176">
                  <c:v>0.30000305175801145</c:v>
                </c:pt>
                <c:pt idx="1177">
                  <c:v>0.260009765625</c:v>
                </c:pt>
                <c:pt idx="1178">
                  <c:v>0.24000549316400566</c:v>
                </c:pt>
                <c:pt idx="1179">
                  <c:v>0.23001098632801131</c:v>
                </c:pt>
                <c:pt idx="1180">
                  <c:v>0.25</c:v>
                </c:pt>
                <c:pt idx="1181">
                  <c:v>0.260009765625</c:v>
                </c:pt>
                <c:pt idx="1182">
                  <c:v>0.23001098632801131</c:v>
                </c:pt>
                <c:pt idx="1183">
                  <c:v>0.38999938964801117</c:v>
                </c:pt>
                <c:pt idx="1184">
                  <c:v>0.31001281738301145</c:v>
                </c:pt>
                <c:pt idx="1185">
                  <c:v>0.31001281738301145</c:v>
                </c:pt>
                <c:pt idx="1186">
                  <c:v>0.31001281738301145</c:v>
                </c:pt>
                <c:pt idx="1187">
                  <c:v>0.3200073242190058</c:v>
                </c:pt>
                <c:pt idx="1188">
                  <c:v>0.33000183105500014</c:v>
                </c:pt>
                <c:pt idx="1189">
                  <c:v>0.35000610351599448</c:v>
                </c:pt>
                <c:pt idx="1190">
                  <c:v>0.37001037597701725</c:v>
                </c:pt>
                <c:pt idx="1191">
                  <c:v>0.38999938964801117</c:v>
                </c:pt>
                <c:pt idx="1192">
                  <c:v>0.43000793456999986</c:v>
                </c:pt>
                <c:pt idx="1193">
                  <c:v>0.43000793456999986</c:v>
                </c:pt>
                <c:pt idx="1194">
                  <c:v>0.4400024414059942</c:v>
                </c:pt>
                <c:pt idx="1195">
                  <c:v>0.48001098632801131</c:v>
                </c:pt>
                <c:pt idx="1196">
                  <c:v>0.5</c:v>
                </c:pt>
                <c:pt idx="1197">
                  <c:v>0.54000854492201711</c:v>
                </c:pt>
                <c:pt idx="1198">
                  <c:v>0.68000793456999986</c:v>
                </c:pt>
                <c:pt idx="1199">
                  <c:v>0.75</c:v>
                </c:pt>
                <c:pt idx="1200">
                  <c:v>0.77000427246099434</c:v>
                </c:pt>
                <c:pt idx="1201">
                  <c:v>0.81001281738301145</c:v>
                </c:pt>
                <c:pt idx="1202">
                  <c:v>0.81001281738301145</c:v>
                </c:pt>
                <c:pt idx="1203">
                  <c:v>0.83000183105500014</c:v>
                </c:pt>
                <c:pt idx="1204">
                  <c:v>0.85000610351599448</c:v>
                </c:pt>
                <c:pt idx="1205">
                  <c:v>0.88000488281201683</c:v>
                </c:pt>
                <c:pt idx="1206">
                  <c:v>0.88999938964801117</c:v>
                </c:pt>
                <c:pt idx="1207">
                  <c:v>0.90000915527301117</c:v>
                </c:pt>
                <c:pt idx="1208">
                  <c:v>0.9500122070309942</c:v>
                </c:pt>
                <c:pt idx="1209">
                  <c:v>1.0200042724609943</c:v>
                </c:pt>
                <c:pt idx="1210">
                  <c:v>1.0400085449220171</c:v>
                </c:pt>
                <c:pt idx="1211">
                  <c:v>1.0299987792970171</c:v>
                </c:pt>
                <c:pt idx="1212">
                  <c:v>1.0900115966800001</c:v>
                </c:pt>
                <c:pt idx="1213">
                  <c:v>1.1100006103520172</c:v>
                </c:pt>
                <c:pt idx="1214">
                  <c:v>1.1200103759770172</c:v>
                </c:pt>
                <c:pt idx="1215">
                  <c:v>1.0900115966800001</c:v>
                </c:pt>
                <c:pt idx="1216">
                  <c:v>1.0700073242190058</c:v>
                </c:pt>
                <c:pt idx="1217">
                  <c:v>1.0800018310550001</c:v>
                </c:pt>
                <c:pt idx="1218">
                  <c:v>1.0600128173830115</c:v>
                </c:pt>
                <c:pt idx="1219">
                  <c:v>0.99000549316400566</c:v>
                </c:pt>
                <c:pt idx="1220">
                  <c:v>0.9400024414059942</c:v>
                </c:pt>
                <c:pt idx="1221">
                  <c:v>0.91000366210900552</c:v>
                </c:pt>
                <c:pt idx="1222">
                  <c:v>0.88999938964801117</c:v>
                </c:pt>
                <c:pt idx="1223">
                  <c:v>0.79000854492201711</c:v>
                </c:pt>
                <c:pt idx="1224">
                  <c:v>0.71000671386701697</c:v>
                </c:pt>
                <c:pt idx="1225">
                  <c:v>0.63999938964801117</c:v>
                </c:pt>
                <c:pt idx="1226">
                  <c:v>0.59001159668000014</c:v>
                </c:pt>
                <c:pt idx="1227">
                  <c:v>0.58000183105500014</c:v>
                </c:pt>
                <c:pt idx="1228">
                  <c:v>0.5</c:v>
                </c:pt>
                <c:pt idx="1229">
                  <c:v>0.47000122070301131</c:v>
                </c:pt>
                <c:pt idx="1230">
                  <c:v>0.43000793456999986</c:v>
                </c:pt>
                <c:pt idx="1231">
                  <c:v>0.40000915527301117</c:v>
                </c:pt>
                <c:pt idx="1232">
                  <c:v>0.38999938964801117</c:v>
                </c:pt>
                <c:pt idx="1233">
                  <c:v>0.36000061035201725</c:v>
                </c:pt>
                <c:pt idx="1234">
                  <c:v>0.38999938964801117</c:v>
                </c:pt>
                <c:pt idx="1235">
                  <c:v>0.4500122070309942</c:v>
                </c:pt>
                <c:pt idx="1236">
                  <c:v>0.4500122070309942</c:v>
                </c:pt>
                <c:pt idx="1237">
                  <c:v>0.4400024414059942</c:v>
                </c:pt>
                <c:pt idx="1238">
                  <c:v>0.46000671386701697</c:v>
                </c:pt>
                <c:pt idx="1239">
                  <c:v>0.49000549316400566</c:v>
                </c:pt>
                <c:pt idx="1240">
                  <c:v>0.510009765625</c:v>
                </c:pt>
                <c:pt idx="1241">
                  <c:v>0.510009765625</c:v>
                </c:pt>
                <c:pt idx="1242">
                  <c:v>0.5</c:v>
                </c:pt>
                <c:pt idx="1243">
                  <c:v>0.5</c:v>
                </c:pt>
                <c:pt idx="1244">
                  <c:v>0.5</c:v>
                </c:pt>
                <c:pt idx="1245">
                  <c:v>0.510009765625</c:v>
                </c:pt>
                <c:pt idx="1246">
                  <c:v>0.52999877929701711</c:v>
                </c:pt>
                <c:pt idx="1247">
                  <c:v>0.52999877929701711</c:v>
                </c:pt>
                <c:pt idx="1248">
                  <c:v>0.55000305175801145</c:v>
                </c:pt>
                <c:pt idx="1249">
                  <c:v>0.5700073242190058</c:v>
                </c:pt>
                <c:pt idx="1250">
                  <c:v>0.59001159668000014</c:v>
                </c:pt>
                <c:pt idx="1251">
                  <c:v>0.61000061035201725</c:v>
                </c:pt>
                <c:pt idx="1252">
                  <c:v>0.62001037597701725</c:v>
                </c:pt>
                <c:pt idx="1253">
                  <c:v>0.63000488281201683</c:v>
                </c:pt>
                <c:pt idx="1254">
                  <c:v>0.65000915527301117</c:v>
                </c:pt>
                <c:pt idx="1255">
                  <c:v>0.66999816894499986</c:v>
                </c:pt>
                <c:pt idx="1256">
                  <c:v>0.6900024414059942</c:v>
                </c:pt>
                <c:pt idx="1257">
                  <c:v>0.71000671386701697</c:v>
                </c:pt>
                <c:pt idx="1258">
                  <c:v>0.74000549316400566</c:v>
                </c:pt>
                <c:pt idx="1259">
                  <c:v>0.77000427246099434</c:v>
                </c:pt>
                <c:pt idx="1260">
                  <c:v>0.77999877929701711</c:v>
                </c:pt>
                <c:pt idx="1261">
                  <c:v>0.77999877929701711</c:v>
                </c:pt>
                <c:pt idx="1262">
                  <c:v>0.79000854492201711</c:v>
                </c:pt>
                <c:pt idx="1263">
                  <c:v>0.80000305175801145</c:v>
                </c:pt>
                <c:pt idx="1264">
                  <c:v>0.80000305175801145</c:v>
                </c:pt>
                <c:pt idx="1265">
                  <c:v>0.81001281738301145</c:v>
                </c:pt>
                <c:pt idx="1266">
                  <c:v>0.81001281738301145</c:v>
                </c:pt>
                <c:pt idx="1267">
                  <c:v>0.8200073242190058</c:v>
                </c:pt>
                <c:pt idx="1268">
                  <c:v>0.80000305175801145</c:v>
                </c:pt>
                <c:pt idx="1269">
                  <c:v>0.81001281738301145</c:v>
                </c:pt>
                <c:pt idx="1270">
                  <c:v>0.81001281738301145</c:v>
                </c:pt>
                <c:pt idx="1271">
                  <c:v>0.760009765625</c:v>
                </c:pt>
                <c:pt idx="1272">
                  <c:v>0.79000854492201711</c:v>
                </c:pt>
                <c:pt idx="1273">
                  <c:v>0.74000549316400566</c:v>
                </c:pt>
                <c:pt idx="1274">
                  <c:v>0.72000122070301131</c:v>
                </c:pt>
                <c:pt idx="1275">
                  <c:v>0.760009765625</c:v>
                </c:pt>
                <c:pt idx="1276">
                  <c:v>0.79000854492201711</c:v>
                </c:pt>
                <c:pt idx="1277">
                  <c:v>0.760009765625</c:v>
                </c:pt>
                <c:pt idx="1278">
                  <c:v>0.77999877929701711</c:v>
                </c:pt>
                <c:pt idx="1279">
                  <c:v>0.80000305175801145</c:v>
                </c:pt>
                <c:pt idx="1280">
                  <c:v>0.83000183105500014</c:v>
                </c:pt>
                <c:pt idx="1281">
                  <c:v>0.6900024414059942</c:v>
                </c:pt>
                <c:pt idx="1282">
                  <c:v>0.59001159668000014</c:v>
                </c:pt>
                <c:pt idx="1283">
                  <c:v>0.47000122070301131</c:v>
                </c:pt>
                <c:pt idx="1284">
                  <c:v>0.49000549316400566</c:v>
                </c:pt>
                <c:pt idx="1285">
                  <c:v>0.68000793456999986</c:v>
                </c:pt>
                <c:pt idx="1286">
                  <c:v>0.62001037597701725</c:v>
                </c:pt>
                <c:pt idx="1287">
                  <c:v>0.63999938964801117</c:v>
                </c:pt>
                <c:pt idx="1288">
                  <c:v>0.71000671386701697</c:v>
                </c:pt>
                <c:pt idx="1289">
                  <c:v>0.74000549316400566</c:v>
                </c:pt>
                <c:pt idx="1290">
                  <c:v>0.74000549316400566</c:v>
                </c:pt>
                <c:pt idx="1291">
                  <c:v>0.77000427246099434</c:v>
                </c:pt>
                <c:pt idx="1292">
                  <c:v>0.75</c:v>
                </c:pt>
                <c:pt idx="1293">
                  <c:v>0.74000549316400566</c:v>
                </c:pt>
                <c:pt idx="1294">
                  <c:v>0.75</c:v>
                </c:pt>
                <c:pt idx="1295">
                  <c:v>0.760009765625</c:v>
                </c:pt>
                <c:pt idx="1296">
                  <c:v>0.77999877929701711</c:v>
                </c:pt>
                <c:pt idx="1297">
                  <c:v>0.79000854492201711</c:v>
                </c:pt>
                <c:pt idx="1298">
                  <c:v>0.80000305175801145</c:v>
                </c:pt>
                <c:pt idx="1299">
                  <c:v>0.80000305175801145</c:v>
                </c:pt>
                <c:pt idx="1300">
                  <c:v>0.81001281738301145</c:v>
                </c:pt>
                <c:pt idx="1301">
                  <c:v>0.8200073242190058</c:v>
                </c:pt>
                <c:pt idx="1302">
                  <c:v>0.83000183105500014</c:v>
                </c:pt>
                <c:pt idx="1303">
                  <c:v>0.81001281738301145</c:v>
                </c:pt>
                <c:pt idx="1304">
                  <c:v>0.79000854492201711</c:v>
                </c:pt>
                <c:pt idx="1305">
                  <c:v>0.77000427246099434</c:v>
                </c:pt>
                <c:pt idx="1306">
                  <c:v>0.74000549316400566</c:v>
                </c:pt>
                <c:pt idx="1307">
                  <c:v>0.71000671386701697</c:v>
                </c:pt>
                <c:pt idx="1308">
                  <c:v>0.71000671386701697</c:v>
                </c:pt>
                <c:pt idx="1309">
                  <c:v>0.7000122070309942</c:v>
                </c:pt>
                <c:pt idx="1310">
                  <c:v>0.7000122070309942</c:v>
                </c:pt>
                <c:pt idx="1311">
                  <c:v>0.7000122070309942</c:v>
                </c:pt>
                <c:pt idx="1312">
                  <c:v>0.71000671386701697</c:v>
                </c:pt>
                <c:pt idx="1313">
                  <c:v>0.73001098632801131</c:v>
                </c:pt>
                <c:pt idx="1314">
                  <c:v>0.79000854492201711</c:v>
                </c:pt>
                <c:pt idx="1315">
                  <c:v>0.8200073242190058</c:v>
                </c:pt>
                <c:pt idx="1316">
                  <c:v>0.81001281738301145</c:v>
                </c:pt>
                <c:pt idx="1317">
                  <c:v>0.81001281738301145</c:v>
                </c:pt>
                <c:pt idx="1318">
                  <c:v>0.80000305175801145</c:v>
                </c:pt>
                <c:pt idx="1319">
                  <c:v>0.80000305175801145</c:v>
                </c:pt>
                <c:pt idx="1320">
                  <c:v>0.81001281738301145</c:v>
                </c:pt>
                <c:pt idx="1321">
                  <c:v>0.83000183105500014</c:v>
                </c:pt>
                <c:pt idx="1322">
                  <c:v>0.84001159668000014</c:v>
                </c:pt>
                <c:pt idx="1323">
                  <c:v>0.85000610351599448</c:v>
                </c:pt>
                <c:pt idx="1324">
                  <c:v>0.87001037597701725</c:v>
                </c:pt>
                <c:pt idx="1325">
                  <c:v>0.8200073242190058</c:v>
                </c:pt>
                <c:pt idx="1326">
                  <c:v>0.77000427246099434</c:v>
                </c:pt>
                <c:pt idx="1327">
                  <c:v>0.74000549316400566</c:v>
                </c:pt>
                <c:pt idx="1328">
                  <c:v>0.68000793456999986</c:v>
                </c:pt>
                <c:pt idx="1329">
                  <c:v>0.7000122070309942</c:v>
                </c:pt>
                <c:pt idx="1330">
                  <c:v>0.79000854492201711</c:v>
                </c:pt>
                <c:pt idx="1331">
                  <c:v>0.87001037597701725</c:v>
                </c:pt>
                <c:pt idx="1332">
                  <c:v>0.91000366210900552</c:v>
                </c:pt>
                <c:pt idx="1333">
                  <c:v>0.88999938964801117</c:v>
                </c:pt>
                <c:pt idx="1334">
                  <c:v>0.87001037597701725</c:v>
                </c:pt>
                <c:pt idx="1335">
                  <c:v>0.85000610351599448</c:v>
                </c:pt>
                <c:pt idx="1336">
                  <c:v>0.8200073242190058</c:v>
                </c:pt>
                <c:pt idx="1337">
                  <c:v>0.80000305175801145</c:v>
                </c:pt>
                <c:pt idx="1338">
                  <c:v>0.80000305175801145</c:v>
                </c:pt>
                <c:pt idx="1339">
                  <c:v>0.79000854492201711</c:v>
                </c:pt>
                <c:pt idx="1340">
                  <c:v>0.77999877929701711</c:v>
                </c:pt>
                <c:pt idx="1341">
                  <c:v>0.760009765625</c:v>
                </c:pt>
                <c:pt idx="1342">
                  <c:v>0.760009765625</c:v>
                </c:pt>
                <c:pt idx="1343">
                  <c:v>0.75</c:v>
                </c:pt>
                <c:pt idx="1344">
                  <c:v>0.74000549316400566</c:v>
                </c:pt>
                <c:pt idx="1345">
                  <c:v>0.74000549316400566</c:v>
                </c:pt>
                <c:pt idx="1346">
                  <c:v>0.74000549316400566</c:v>
                </c:pt>
                <c:pt idx="1347">
                  <c:v>0.73001098632801131</c:v>
                </c:pt>
                <c:pt idx="1348">
                  <c:v>0.74000549316400566</c:v>
                </c:pt>
                <c:pt idx="1349">
                  <c:v>0.74000549316400566</c:v>
                </c:pt>
                <c:pt idx="1350">
                  <c:v>0.75</c:v>
                </c:pt>
                <c:pt idx="1351">
                  <c:v>0.74000549316400566</c:v>
                </c:pt>
                <c:pt idx="1352">
                  <c:v>0.72000122070301131</c:v>
                </c:pt>
                <c:pt idx="1353">
                  <c:v>0.73001098632801131</c:v>
                </c:pt>
                <c:pt idx="1354">
                  <c:v>0.71000671386701697</c:v>
                </c:pt>
                <c:pt idx="1355">
                  <c:v>0.6900024414059942</c:v>
                </c:pt>
                <c:pt idx="1356">
                  <c:v>0.68000793456999986</c:v>
                </c:pt>
                <c:pt idx="1357">
                  <c:v>0.66999816894499986</c:v>
                </c:pt>
                <c:pt idx="1358">
                  <c:v>0.66000366210900552</c:v>
                </c:pt>
                <c:pt idx="1359">
                  <c:v>0.65000915527301117</c:v>
                </c:pt>
                <c:pt idx="1360">
                  <c:v>0.7000122070309942</c:v>
                </c:pt>
                <c:pt idx="1361">
                  <c:v>0.73001098632801131</c:v>
                </c:pt>
                <c:pt idx="1362">
                  <c:v>0.79000854492201711</c:v>
                </c:pt>
                <c:pt idx="1363">
                  <c:v>0.84001159668000014</c:v>
                </c:pt>
                <c:pt idx="1364">
                  <c:v>0.83000183105500014</c:v>
                </c:pt>
                <c:pt idx="1365">
                  <c:v>0.81001281738301145</c:v>
                </c:pt>
                <c:pt idx="1366">
                  <c:v>0.79000854492201711</c:v>
                </c:pt>
                <c:pt idx="1367">
                  <c:v>0.77999877929701711</c:v>
                </c:pt>
                <c:pt idx="1368">
                  <c:v>0.77000427246099434</c:v>
                </c:pt>
                <c:pt idx="1369">
                  <c:v>0.760009765625</c:v>
                </c:pt>
                <c:pt idx="1370">
                  <c:v>0.75</c:v>
                </c:pt>
                <c:pt idx="1371">
                  <c:v>0.74000549316400566</c:v>
                </c:pt>
                <c:pt idx="1372">
                  <c:v>0.73001098632801131</c:v>
                </c:pt>
                <c:pt idx="1373">
                  <c:v>0.760009765625</c:v>
                </c:pt>
                <c:pt idx="1374">
                  <c:v>0.77999877929701711</c:v>
                </c:pt>
                <c:pt idx="1375">
                  <c:v>0.79000854492201711</c:v>
                </c:pt>
                <c:pt idx="1376">
                  <c:v>0.80000305175801145</c:v>
                </c:pt>
                <c:pt idx="1377">
                  <c:v>0.77999877929701711</c:v>
                </c:pt>
                <c:pt idx="1378">
                  <c:v>0.74000549316400566</c:v>
                </c:pt>
                <c:pt idx="1379">
                  <c:v>0.72000122070301131</c:v>
                </c:pt>
                <c:pt idx="1380">
                  <c:v>0.6900024414059942</c:v>
                </c:pt>
                <c:pt idx="1381">
                  <c:v>0.59001159668000014</c:v>
                </c:pt>
                <c:pt idx="1382">
                  <c:v>0.52000427246099434</c:v>
                </c:pt>
                <c:pt idx="1383">
                  <c:v>0.54000854492201711</c:v>
                </c:pt>
                <c:pt idx="1384">
                  <c:v>0.56001281738301145</c:v>
                </c:pt>
                <c:pt idx="1385">
                  <c:v>0.60000610351599448</c:v>
                </c:pt>
                <c:pt idx="1386">
                  <c:v>0.59001159668000014</c:v>
                </c:pt>
                <c:pt idx="1387">
                  <c:v>0.56001281738301145</c:v>
                </c:pt>
                <c:pt idx="1388">
                  <c:v>0.54000854492201711</c:v>
                </c:pt>
                <c:pt idx="1389">
                  <c:v>0.49000549316400566</c:v>
                </c:pt>
                <c:pt idx="1390">
                  <c:v>0.49000549316400566</c:v>
                </c:pt>
                <c:pt idx="1391">
                  <c:v>0.49000549316400566</c:v>
                </c:pt>
                <c:pt idx="1392">
                  <c:v>0.49000549316400566</c:v>
                </c:pt>
                <c:pt idx="1393">
                  <c:v>0.48001098632801131</c:v>
                </c:pt>
                <c:pt idx="1394">
                  <c:v>0.510009765625</c:v>
                </c:pt>
                <c:pt idx="1395">
                  <c:v>0.49000549316400566</c:v>
                </c:pt>
                <c:pt idx="1396">
                  <c:v>0.47000122070301131</c:v>
                </c:pt>
                <c:pt idx="1397">
                  <c:v>0.4500122070309942</c:v>
                </c:pt>
                <c:pt idx="1398">
                  <c:v>0.43000793456999986</c:v>
                </c:pt>
                <c:pt idx="1399">
                  <c:v>0.47000122070301131</c:v>
                </c:pt>
                <c:pt idx="1400">
                  <c:v>0.49000549316400566</c:v>
                </c:pt>
                <c:pt idx="1401">
                  <c:v>0.5</c:v>
                </c:pt>
                <c:pt idx="1402">
                  <c:v>0.52000427246099434</c:v>
                </c:pt>
                <c:pt idx="1403">
                  <c:v>0.510009765625</c:v>
                </c:pt>
                <c:pt idx="1404">
                  <c:v>0.5</c:v>
                </c:pt>
                <c:pt idx="1405">
                  <c:v>0.49000549316400566</c:v>
                </c:pt>
                <c:pt idx="1406">
                  <c:v>0.47000122070301131</c:v>
                </c:pt>
                <c:pt idx="1407">
                  <c:v>0.47000122070301131</c:v>
                </c:pt>
                <c:pt idx="1408">
                  <c:v>0.49000549316400566</c:v>
                </c:pt>
                <c:pt idx="1409">
                  <c:v>0.54000854492201711</c:v>
                </c:pt>
                <c:pt idx="1410">
                  <c:v>0.5700073242190058</c:v>
                </c:pt>
                <c:pt idx="1411">
                  <c:v>0.59001159668000014</c:v>
                </c:pt>
                <c:pt idx="1412">
                  <c:v>0.62001037597701725</c:v>
                </c:pt>
                <c:pt idx="1413">
                  <c:v>0.61000061035201725</c:v>
                </c:pt>
                <c:pt idx="1414">
                  <c:v>0.60000610351599448</c:v>
                </c:pt>
                <c:pt idx="1415">
                  <c:v>0.58000183105500014</c:v>
                </c:pt>
                <c:pt idx="1416">
                  <c:v>0.59001159668000014</c:v>
                </c:pt>
                <c:pt idx="1417">
                  <c:v>0.5700073242190058</c:v>
                </c:pt>
                <c:pt idx="1418">
                  <c:v>0.55000305175801145</c:v>
                </c:pt>
                <c:pt idx="1419">
                  <c:v>0.58000183105500014</c:v>
                </c:pt>
                <c:pt idx="1420">
                  <c:v>0.52999877929701711</c:v>
                </c:pt>
                <c:pt idx="1421">
                  <c:v>0.510009765625</c:v>
                </c:pt>
                <c:pt idx="1422">
                  <c:v>0.49000549316400566</c:v>
                </c:pt>
                <c:pt idx="1423">
                  <c:v>0.48001098632801131</c:v>
                </c:pt>
                <c:pt idx="1424">
                  <c:v>0.4500122070309942</c:v>
                </c:pt>
                <c:pt idx="1425">
                  <c:v>0.40000915527301117</c:v>
                </c:pt>
                <c:pt idx="1426">
                  <c:v>0.37001037597701725</c:v>
                </c:pt>
                <c:pt idx="1427">
                  <c:v>0.3200073242190058</c:v>
                </c:pt>
                <c:pt idx="1428">
                  <c:v>0.29000854492201711</c:v>
                </c:pt>
                <c:pt idx="1429">
                  <c:v>0.25</c:v>
                </c:pt>
                <c:pt idx="1430">
                  <c:v>0.30000305175801145</c:v>
                </c:pt>
                <c:pt idx="1431">
                  <c:v>0.36000061035201725</c:v>
                </c:pt>
                <c:pt idx="1432">
                  <c:v>0.41000366210900552</c:v>
                </c:pt>
                <c:pt idx="1433">
                  <c:v>0.38000488281201683</c:v>
                </c:pt>
                <c:pt idx="1434">
                  <c:v>0.36000061035201725</c:v>
                </c:pt>
                <c:pt idx="1435">
                  <c:v>0.3200073242190058</c:v>
                </c:pt>
                <c:pt idx="1436">
                  <c:v>0.30000305175801145</c:v>
                </c:pt>
                <c:pt idx="1437">
                  <c:v>0.29000854492201711</c:v>
                </c:pt>
                <c:pt idx="1438">
                  <c:v>0.27999877929701711</c:v>
                </c:pt>
                <c:pt idx="1439">
                  <c:v>0.25</c:v>
                </c:pt>
                <c:pt idx="1440">
                  <c:v>0.22000122070301131</c:v>
                </c:pt>
                <c:pt idx="1441">
                  <c:v>0.21000671386701697</c:v>
                </c:pt>
                <c:pt idx="1442">
                  <c:v>0.2000122070309942</c:v>
                </c:pt>
                <c:pt idx="1443">
                  <c:v>0.2000122070309942</c:v>
                </c:pt>
                <c:pt idx="1444">
                  <c:v>0.21000671386701697</c:v>
                </c:pt>
                <c:pt idx="1445">
                  <c:v>0.2000122070309942</c:v>
                </c:pt>
                <c:pt idx="1446">
                  <c:v>0.21000671386701697</c:v>
                </c:pt>
                <c:pt idx="1447">
                  <c:v>0.2000122070309942</c:v>
                </c:pt>
                <c:pt idx="1448">
                  <c:v>0.1900024414059942</c:v>
                </c:pt>
                <c:pt idx="1449">
                  <c:v>0.18000793456999986</c:v>
                </c:pt>
                <c:pt idx="1450">
                  <c:v>0.16000366210900552</c:v>
                </c:pt>
                <c:pt idx="1451">
                  <c:v>0.22000122070301131</c:v>
                </c:pt>
                <c:pt idx="1452">
                  <c:v>0.33000183105500014</c:v>
                </c:pt>
                <c:pt idx="1453">
                  <c:v>0.56001281738301145</c:v>
                </c:pt>
                <c:pt idx="1454">
                  <c:v>0.66000366210900552</c:v>
                </c:pt>
                <c:pt idx="1455">
                  <c:v>0.6900024414059942</c:v>
                </c:pt>
                <c:pt idx="1456">
                  <c:v>0.7000122070309942</c:v>
                </c:pt>
                <c:pt idx="1457">
                  <c:v>0.72000122070301131</c:v>
                </c:pt>
                <c:pt idx="1458">
                  <c:v>0.75</c:v>
                </c:pt>
                <c:pt idx="1459">
                  <c:v>0.79000854492201711</c:v>
                </c:pt>
                <c:pt idx="1460">
                  <c:v>0.80000305175801145</c:v>
                </c:pt>
                <c:pt idx="1461">
                  <c:v>0.8200073242190058</c:v>
                </c:pt>
                <c:pt idx="1462">
                  <c:v>0.84001159668000014</c:v>
                </c:pt>
                <c:pt idx="1463">
                  <c:v>0.87001037597701725</c:v>
                </c:pt>
                <c:pt idx="1464">
                  <c:v>0.88999938964801117</c:v>
                </c:pt>
                <c:pt idx="1465">
                  <c:v>0.91000366210900552</c:v>
                </c:pt>
                <c:pt idx="1466">
                  <c:v>0.9500122070309942</c:v>
                </c:pt>
                <c:pt idx="1467">
                  <c:v>0.99000549316400566</c:v>
                </c:pt>
                <c:pt idx="1468">
                  <c:v>1.0200042724609943</c:v>
                </c:pt>
                <c:pt idx="1469">
                  <c:v>1.0800018310550001</c:v>
                </c:pt>
                <c:pt idx="1470">
                  <c:v>1.1100006103520172</c:v>
                </c:pt>
                <c:pt idx="1471">
                  <c:v>1.1200103759770172</c:v>
                </c:pt>
                <c:pt idx="1472">
                  <c:v>1.0900115966800001</c:v>
                </c:pt>
                <c:pt idx="1473">
                  <c:v>1.0800018310550001</c:v>
                </c:pt>
                <c:pt idx="1474">
                  <c:v>1.0500030517580115</c:v>
                </c:pt>
                <c:pt idx="1475">
                  <c:v>1.0200042724609943</c:v>
                </c:pt>
                <c:pt idx="1476">
                  <c:v>1</c:v>
                </c:pt>
                <c:pt idx="1477">
                  <c:v>0.97000122070301131</c:v>
                </c:pt>
                <c:pt idx="1478">
                  <c:v>0.90000915527301117</c:v>
                </c:pt>
                <c:pt idx="1479">
                  <c:v>0.86000061035201725</c:v>
                </c:pt>
                <c:pt idx="1480">
                  <c:v>0.80000305175801145</c:v>
                </c:pt>
                <c:pt idx="1481">
                  <c:v>0.79000854492201711</c:v>
                </c:pt>
                <c:pt idx="1482">
                  <c:v>0.760009765625</c:v>
                </c:pt>
                <c:pt idx="1483">
                  <c:v>0.74000549316400566</c:v>
                </c:pt>
                <c:pt idx="1484">
                  <c:v>0.72000122070301131</c:v>
                </c:pt>
                <c:pt idx="1485">
                  <c:v>0.6900024414059942</c:v>
                </c:pt>
                <c:pt idx="1486">
                  <c:v>0.68000793456999986</c:v>
                </c:pt>
                <c:pt idx="1487">
                  <c:v>0.68000793456999986</c:v>
                </c:pt>
                <c:pt idx="1488">
                  <c:v>0.66999816894499986</c:v>
                </c:pt>
                <c:pt idx="1489">
                  <c:v>0.66000366210900552</c:v>
                </c:pt>
                <c:pt idx="1490">
                  <c:v>0.62001037597701725</c:v>
                </c:pt>
                <c:pt idx="1491">
                  <c:v>0.59001159668000014</c:v>
                </c:pt>
                <c:pt idx="1492">
                  <c:v>0.52999877929701711</c:v>
                </c:pt>
                <c:pt idx="1493">
                  <c:v>0.52000427246099434</c:v>
                </c:pt>
                <c:pt idx="1494">
                  <c:v>0.5</c:v>
                </c:pt>
                <c:pt idx="1495">
                  <c:v>0.49000549316400566</c:v>
                </c:pt>
                <c:pt idx="1496">
                  <c:v>0.49000549316400566</c:v>
                </c:pt>
                <c:pt idx="1497">
                  <c:v>0.5</c:v>
                </c:pt>
                <c:pt idx="1498">
                  <c:v>0.510009765625</c:v>
                </c:pt>
                <c:pt idx="1499">
                  <c:v>0.52999877929701711</c:v>
                </c:pt>
                <c:pt idx="1500">
                  <c:v>0.58000183105500014</c:v>
                </c:pt>
                <c:pt idx="1501">
                  <c:v>0.62001037597701725</c:v>
                </c:pt>
                <c:pt idx="1502">
                  <c:v>0.66999816894499986</c:v>
                </c:pt>
                <c:pt idx="1503">
                  <c:v>0.6900024414059942</c:v>
                </c:pt>
                <c:pt idx="1504">
                  <c:v>0.7000122070309942</c:v>
                </c:pt>
                <c:pt idx="1505">
                  <c:v>0.72000122070301131</c:v>
                </c:pt>
                <c:pt idx="1506">
                  <c:v>0.73001098632801131</c:v>
                </c:pt>
                <c:pt idx="1507">
                  <c:v>0.6900024414059942</c:v>
                </c:pt>
                <c:pt idx="1508">
                  <c:v>0.66000366210900552</c:v>
                </c:pt>
                <c:pt idx="1509">
                  <c:v>0.63999938964801117</c:v>
                </c:pt>
                <c:pt idx="1510">
                  <c:v>0.62001037597701725</c:v>
                </c:pt>
                <c:pt idx="1511">
                  <c:v>0.60000610351599448</c:v>
                </c:pt>
                <c:pt idx="1512">
                  <c:v>0.49000549316400566</c:v>
                </c:pt>
                <c:pt idx="1513">
                  <c:v>0.48001098632801131</c:v>
                </c:pt>
                <c:pt idx="1514">
                  <c:v>0.46000671386701697</c:v>
                </c:pt>
                <c:pt idx="1515">
                  <c:v>0.4500122070309942</c:v>
                </c:pt>
                <c:pt idx="1516">
                  <c:v>0.48001098632801131</c:v>
                </c:pt>
                <c:pt idx="1517">
                  <c:v>0.510009765625</c:v>
                </c:pt>
                <c:pt idx="1518">
                  <c:v>0.52000427246099434</c:v>
                </c:pt>
                <c:pt idx="1519">
                  <c:v>0.54000854492201711</c:v>
                </c:pt>
                <c:pt idx="1520">
                  <c:v>0.62001037597701725</c:v>
                </c:pt>
                <c:pt idx="1521">
                  <c:v>0.68000793456999986</c:v>
                </c:pt>
                <c:pt idx="1522">
                  <c:v>0.72000122070301131</c:v>
                </c:pt>
                <c:pt idx="1523">
                  <c:v>0.760009765625</c:v>
                </c:pt>
                <c:pt idx="1524">
                  <c:v>0.88000488281201683</c:v>
                </c:pt>
                <c:pt idx="1525">
                  <c:v>0.87001037597701725</c:v>
                </c:pt>
                <c:pt idx="1526">
                  <c:v>0.86000061035201725</c:v>
                </c:pt>
                <c:pt idx="1527">
                  <c:v>0.84001159668000014</c:v>
                </c:pt>
                <c:pt idx="1528">
                  <c:v>0.8200073242190058</c:v>
                </c:pt>
                <c:pt idx="1529">
                  <c:v>0.80000305175801145</c:v>
                </c:pt>
                <c:pt idx="1530">
                  <c:v>0.74000549316400566</c:v>
                </c:pt>
                <c:pt idx="1531">
                  <c:v>0.68000793456999986</c:v>
                </c:pt>
                <c:pt idx="1532">
                  <c:v>0.65000915527301117</c:v>
                </c:pt>
                <c:pt idx="1533">
                  <c:v>0.66999816894499986</c:v>
                </c:pt>
                <c:pt idx="1534">
                  <c:v>0.63999938964801117</c:v>
                </c:pt>
                <c:pt idx="1535">
                  <c:v>0.58000183105500014</c:v>
                </c:pt>
                <c:pt idx="1536">
                  <c:v>0.52000427246099434</c:v>
                </c:pt>
                <c:pt idx="1537">
                  <c:v>0.48001098632801131</c:v>
                </c:pt>
                <c:pt idx="1538">
                  <c:v>0.48001098632801131</c:v>
                </c:pt>
                <c:pt idx="1539">
                  <c:v>0.48001098632801131</c:v>
                </c:pt>
                <c:pt idx="1540">
                  <c:v>0.47000122070301131</c:v>
                </c:pt>
                <c:pt idx="1541">
                  <c:v>0.46000671386701697</c:v>
                </c:pt>
                <c:pt idx="1542">
                  <c:v>0.4500122070309942</c:v>
                </c:pt>
                <c:pt idx="1543">
                  <c:v>1.4199981689449999</c:v>
                </c:pt>
                <c:pt idx="1544">
                  <c:v>0.38999938964801117</c:v>
                </c:pt>
                <c:pt idx="1545">
                  <c:v>0.38000488281201683</c:v>
                </c:pt>
                <c:pt idx="1546">
                  <c:v>0.36000061035201725</c:v>
                </c:pt>
                <c:pt idx="1547">
                  <c:v>0.35000610351599448</c:v>
                </c:pt>
                <c:pt idx="1548">
                  <c:v>0.3200073242190058</c:v>
                </c:pt>
                <c:pt idx="1549">
                  <c:v>0.31001281738301145</c:v>
                </c:pt>
                <c:pt idx="1550">
                  <c:v>0.29000854492201711</c:v>
                </c:pt>
                <c:pt idx="1551">
                  <c:v>0.30000305175801145</c:v>
                </c:pt>
                <c:pt idx="1552">
                  <c:v>0.3200073242190058</c:v>
                </c:pt>
                <c:pt idx="1553">
                  <c:v>0.35000610351599448</c:v>
                </c:pt>
                <c:pt idx="1554">
                  <c:v>0.36000061035201725</c:v>
                </c:pt>
                <c:pt idx="1555">
                  <c:v>0.38000488281201683</c:v>
                </c:pt>
                <c:pt idx="1556">
                  <c:v>0.40000915527301117</c:v>
                </c:pt>
                <c:pt idx="1557">
                  <c:v>0.41000366210900552</c:v>
                </c:pt>
                <c:pt idx="1558">
                  <c:v>0.41999816894499986</c:v>
                </c:pt>
                <c:pt idx="1559">
                  <c:v>0.4400024414059942</c:v>
                </c:pt>
                <c:pt idx="1560">
                  <c:v>0.4400024414059942</c:v>
                </c:pt>
                <c:pt idx="1561">
                  <c:v>0.4400024414059942</c:v>
                </c:pt>
                <c:pt idx="1562">
                  <c:v>0.4500122070309942</c:v>
                </c:pt>
                <c:pt idx="1563">
                  <c:v>0.46000671386701697</c:v>
                </c:pt>
                <c:pt idx="1564">
                  <c:v>0.46000671386701697</c:v>
                </c:pt>
                <c:pt idx="1565">
                  <c:v>0.46000671386701697</c:v>
                </c:pt>
                <c:pt idx="1566">
                  <c:v>0.4500122070309942</c:v>
                </c:pt>
                <c:pt idx="1567">
                  <c:v>0.4500122070309942</c:v>
                </c:pt>
                <c:pt idx="1568">
                  <c:v>0.4400024414059942</c:v>
                </c:pt>
                <c:pt idx="1569">
                  <c:v>0.46000671386701697</c:v>
                </c:pt>
                <c:pt idx="1570">
                  <c:v>0.49000549316400566</c:v>
                </c:pt>
                <c:pt idx="1571">
                  <c:v>0.5</c:v>
                </c:pt>
                <c:pt idx="1572">
                  <c:v>0.55000305175801145</c:v>
                </c:pt>
                <c:pt idx="1573">
                  <c:v>0.59001159668000014</c:v>
                </c:pt>
                <c:pt idx="1574">
                  <c:v>0.62001037597701725</c:v>
                </c:pt>
                <c:pt idx="1575">
                  <c:v>0.74000549316400566</c:v>
                </c:pt>
                <c:pt idx="1576">
                  <c:v>0.79000854492201711</c:v>
                </c:pt>
                <c:pt idx="1577">
                  <c:v>0.8200073242190058</c:v>
                </c:pt>
                <c:pt idx="1578">
                  <c:v>0.84001159668000014</c:v>
                </c:pt>
                <c:pt idx="1579">
                  <c:v>0.85000610351599448</c:v>
                </c:pt>
                <c:pt idx="1580">
                  <c:v>0.86000061035201725</c:v>
                </c:pt>
                <c:pt idx="1581">
                  <c:v>0.8200073242190058</c:v>
                </c:pt>
                <c:pt idx="1582">
                  <c:v>0.79000854492201711</c:v>
                </c:pt>
                <c:pt idx="1583">
                  <c:v>0.760009765625</c:v>
                </c:pt>
                <c:pt idx="1584">
                  <c:v>0.72000122070301131</c:v>
                </c:pt>
                <c:pt idx="1585">
                  <c:v>0.71000671386701697</c:v>
                </c:pt>
                <c:pt idx="1586">
                  <c:v>0.7000122070309942</c:v>
                </c:pt>
                <c:pt idx="1587">
                  <c:v>0.6900024414059942</c:v>
                </c:pt>
                <c:pt idx="1588">
                  <c:v>0.68000793456999986</c:v>
                </c:pt>
                <c:pt idx="1589">
                  <c:v>0.6900024414059942</c:v>
                </c:pt>
                <c:pt idx="1590">
                  <c:v>0.6900024414059942</c:v>
                </c:pt>
                <c:pt idx="1591">
                  <c:v>0.7000122070309942</c:v>
                </c:pt>
                <c:pt idx="1592">
                  <c:v>0.68000793456999986</c:v>
                </c:pt>
                <c:pt idx="1593">
                  <c:v>0.7000122070309942</c:v>
                </c:pt>
                <c:pt idx="1594">
                  <c:v>0.72000122070301131</c:v>
                </c:pt>
                <c:pt idx="1595">
                  <c:v>0.74000549316400566</c:v>
                </c:pt>
                <c:pt idx="1596">
                  <c:v>0.75</c:v>
                </c:pt>
                <c:pt idx="1597">
                  <c:v>0.760009765625</c:v>
                </c:pt>
                <c:pt idx="1598">
                  <c:v>0.79000854492201711</c:v>
                </c:pt>
                <c:pt idx="1599">
                  <c:v>0.86000061035201725</c:v>
                </c:pt>
                <c:pt idx="1600">
                  <c:v>0.98001098632801131</c:v>
                </c:pt>
                <c:pt idx="1601">
                  <c:v>0.98001098632801131</c:v>
                </c:pt>
                <c:pt idx="1602">
                  <c:v>1.0400085449220171</c:v>
                </c:pt>
                <c:pt idx="1603">
                  <c:v>1.0200042724609943</c:v>
                </c:pt>
                <c:pt idx="1604">
                  <c:v>1</c:v>
                </c:pt>
                <c:pt idx="1605">
                  <c:v>0.99000549316400566</c:v>
                </c:pt>
                <c:pt idx="1606">
                  <c:v>0.98001098632801131</c:v>
                </c:pt>
                <c:pt idx="1607">
                  <c:v>0.97000122070301131</c:v>
                </c:pt>
                <c:pt idx="1608">
                  <c:v>0.9500122070309942</c:v>
                </c:pt>
                <c:pt idx="1609">
                  <c:v>0.98001098632801131</c:v>
                </c:pt>
                <c:pt idx="1610">
                  <c:v>0.99000549316400566</c:v>
                </c:pt>
                <c:pt idx="1611">
                  <c:v>0.98001098632801131</c:v>
                </c:pt>
                <c:pt idx="1612">
                  <c:v>0.9500122070309942</c:v>
                </c:pt>
                <c:pt idx="1613">
                  <c:v>0.9400024414059942</c:v>
                </c:pt>
                <c:pt idx="1614">
                  <c:v>0.9400024414059942</c:v>
                </c:pt>
                <c:pt idx="1615">
                  <c:v>1.0200042724609943</c:v>
                </c:pt>
                <c:pt idx="1616">
                  <c:v>1.0900115966800001</c:v>
                </c:pt>
                <c:pt idx="1617">
                  <c:v>1.1200103759770172</c:v>
                </c:pt>
                <c:pt idx="1618">
                  <c:v>1.2200012207030113</c:v>
                </c:pt>
                <c:pt idx="1619">
                  <c:v>1.3000030517580115</c:v>
                </c:pt>
                <c:pt idx="1620">
                  <c:v>1.2900085449220171</c:v>
                </c:pt>
                <c:pt idx="1621">
                  <c:v>1.2799987792970171</c:v>
                </c:pt>
                <c:pt idx="1622">
                  <c:v>1.3000030517580115</c:v>
                </c:pt>
                <c:pt idx="1623">
                  <c:v>1.3200073242190058</c:v>
                </c:pt>
                <c:pt idx="1624">
                  <c:v>1.3100128173830115</c:v>
                </c:pt>
                <c:pt idx="1625">
                  <c:v>1.260009765625</c:v>
                </c:pt>
                <c:pt idx="1626">
                  <c:v>1.1800079345699999</c:v>
                </c:pt>
                <c:pt idx="1627">
                  <c:v>1.1100006103520172</c:v>
                </c:pt>
                <c:pt idx="1628">
                  <c:v>1.0900115966800001</c:v>
                </c:pt>
                <c:pt idx="1629">
                  <c:v>1.0700073242190058</c:v>
                </c:pt>
                <c:pt idx="1630">
                  <c:v>1.0400085449220171</c:v>
                </c:pt>
                <c:pt idx="1631">
                  <c:v>1.0200042724609943</c:v>
                </c:pt>
                <c:pt idx="1632">
                  <c:v>0.99000549316400566</c:v>
                </c:pt>
                <c:pt idx="1633">
                  <c:v>0.9500122070309942</c:v>
                </c:pt>
                <c:pt idx="1634">
                  <c:v>0.90000915527301117</c:v>
                </c:pt>
                <c:pt idx="1635">
                  <c:v>0.85000610351599448</c:v>
                </c:pt>
                <c:pt idx="1636">
                  <c:v>0.81001281738301145</c:v>
                </c:pt>
                <c:pt idx="1637">
                  <c:v>0.79000854492201711</c:v>
                </c:pt>
                <c:pt idx="1638">
                  <c:v>0.75</c:v>
                </c:pt>
                <c:pt idx="1639">
                  <c:v>0.74000549316400566</c:v>
                </c:pt>
                <c:pt idx="1640">
                  <c:v>0.71000671386701697</c:v>
                </c:pt>
                <c:pt idx="1641">
                  <c:v>0.84001159668000014</c:v>
                </c:pt>
                <c:pt idx="1642">
                  <c:v>0.79000854492201711</c:v>
                </c:pt>
                <c:pt idx="1643">
                  <c:v>0.73001098632801131</c:v>
                </c:pt>
                <c:pt idx="1644">
                  <c:v>0.72000122070301131</c:v>
                </c:pt>
                <c:pt idx="1645">
                  <c:v>0.71000671386701697</c:v>
                </c:pt>
                <c:pt idx="1646">
                  <c:v>0.72000122070301131</c:v>
                </c:pt>
                <c:pt idx="1647">
                  <c:v>0.9500122070309942</c:v>
                </c:pt>
                <c:pt idx="1648">
                  <c:v>0.91999816894499986</c:v>
                </c:pt>
                <c:pt idx="1649">
                  <c:v>0.88999938964801117</c:v>
                </c:pt>
                <c:pt idx="1650">
                  <c:v>0.84001159668000014</c:v>
                </c:pt>
                <c:pt idx="1651">
                  <c:v>0.8200073242190058</c:v>
                </c:pt>
                <c:pt idx="1652">
                  <c:v>0.79000854492201711</c:v>
                </c:pt>
                <c:pt idx="1653">
                  <c:v>0.75</c:v>
                </c:pt>
                <c:pt idx="1654">
                  <c:v>0.73001098632801131</c:v>
                </c:pt>
                <c:pt idx="1655">
                  <c:v>0.72000122070301131</c:v>
                </c:pt>
                <c:pt idx="1656">
                  <c:v>0.760009765625</c:v>
                </c:pt>
                <c:pt idx="1657">
                  <c:v>0.8200073242190058</c:v>
                </c:pt>
                <c:pt idx="1658">
                  <c:v>0.85000610351599448</c:v>
                </c:pt>
                <c:pt idx="1659">
                  <c:v>0.90000915527301117</c:v>
                </c:pt>
                <c:pt idx="1660">
                  <c:v>0.99000549316400566</c:v>
                </c:pt>
                <c:pt idx="1661">
                  <c:v>1.0200042724609943</c:v>
                </c:pt>
                <c:pt idx="1662">
                  <c:v>1.0900115966800001</c:v>
                </c:pt>
                <c:pt idx="1663">
                  <c:v>1.1300048828120168</c:v>
                </c:pt>
                <c:pt idx="1664">
                  <c:v>1.1399993896480112</c:v>
                </c:pt>
                <c:pt idx="1665">
                  <c:v>1.1600036621090055</c:v>
                </c:pt>
                <c:pt idx="1666">
                  <c:v>1.1900024414059942</c:v>
                </c:pt>
                <c:pt idx="1667">
                  <c:v>1.2400054931640057</c:v>
                </c:pt>
                <c:pt idx="1668">
                  <c:v>1.2700042724609943</c:v>
                </c:pt>
                <c:pt idx="1669">
                  <c:v>1.3200073242190058</c:v>
                </c:pt>
                <c:pt idx="1670">
                  <c:v>1.3500061035159945</c:v>
                </c:pt>
                <c:pt idx="1671">
                  <c:v>1.3800048828120168</c:v>
                </c:pt>
                <c:pt idx="1672">
                  <c:v>1.3200073242190058</c:v>
                </c:pt>
                <c:pt idx="1673">
                  <c:v>1.2799987792970171</c:v>
                </c:pt>
                <c:pt idx="1674">
                  <c:v>1.1900024414059942</c:v>
                </c:pt>
                <c:pt idx="1675">
                  <c:v>1.1300048828120168</c:v>
                </c:pt>
                <c:pt idx="1676">
                  <c:v>1.1399993896480112</c:v>
                </c:pt>
                <c:pt idx="1677">
                  <c:v>1.1300048828120168</c:v>
                </c:pt>
                <c:pt idx="1678">
                  <c:v>1.1200103759770172</c:v>
                </c:pt>
                <c:pt idx="1679">
                  <c:v>1.1100006103520172</c:v>
                </c:pt>
                <c:pt idx="1680">
                  <c:v>1.0900115966800001</c:v>
                </c:pt>
                <c:pt idx="1681">
                  <c:v>1.0200042724609943</c:v>
                </c:pt>
                <c:pt idx="1682">
                  <c:v>0.99000549316400566</c:v>
                </c:pt>
                <c:pt idx="1683">
                  <c:v>0.97000122070301131</c:v>
                </c:pt>
                <c:pt idx="1684">
                  <c:v>0.9400024414059942</c:v>
                </c:pt>
                <c:pt idx="1685">
                  <c:v>0.91999816894499986</c:v>
                </c:pt>
                <c:pt idx="1686">
                  <c:v>0.86000061035201725</c:v>
                </c:pt>
                <c:pt idx="1687">
                  <c:v>0.79000854492201711</c:v>
                </c:pt>
                <c:pt idx="1688">
                  <c:v>0.74000549316400566</c:v>
                </c:pt>
                <c:pt idx="1689">
                  <c:v>0.72000122070301131</c:v>
                </c:pt>
                <c:pt idx="1690">
                  <c:v>0.66000366210900552</c:v>
                </c:pt>
                <c:pt idx="1691">
                  <c:v>0.59001159668000014</c:v>
                </c:pt>
                <c:pt idx="1692">
                  <c:v>0.52000427246099434</c:v>
                </c:pt>
                <c:pt idx="1693">
                  <c:v>0.54000854492201711</c:v>
                </c:pt>
                <c:pt idx="1694">
                  <c:v>0.56001281738301145</c:v>
                </c:pt>
                <c:pt idx="1695">
                  <c:v>0.54000854492201711</c:v>
                </c:pt>
                <c:pt idx="1696">
                  <c:v>0.52000427246099434</c:v>
                </c:pt>
                <c:pt idx="1697">
                  <c:v>0.49000549316400566</c:v>
                </c:pt>
                <c:pt idx="1698">
                  <c:v>0.46000671386701697</c:v>
                </c:pt>
                <c:pt idx="1699">
                  <c:v>0.41999816894499986</c:v>
                </c:pt>
                <c:pt idx="1700">
                  <c:v>0.3200073242190058</c:v>
                </c:pt>
                <c:pt idx="1701">
                  <c:v>0.29000854492201711</c:v>
                </c:pt>
                <c:pt idx="1702">
                  <c:v>0.27000427246099434</c:v>
                </c:pt>
                <c:pt idx="1703">
                  <c:v>0.260009765625</c:v>
                </c:pt>
                <c:pt idx="1704">
                  <c:v>0.260009765625</c:v>
                </c:pt>
                <c:pt idx="1705">
                  <c:v>0.25</c:v>
                </c:pt>
                <c:pt idx="1706">
                  <c:v>0.25</c:v>
                </c:pt>
                <c:pt idx="1707">
                  <c:v>0.24000549316400566</c:v>
                </c:pt>
                <c:pt idx="1708">
                  <c:v>0.25</c:v>
                </c:pt>
                <c:pt idx="1709">
                  <c:v>0.25</c:v>
                </c:pt>
                <c:pt idx="1710">
                  <c:v>0.260009765625</c:v>
                </c:pt>
                <c:pt idx="1711">
                  <c:v>0.25</c:v>
                </c:pt>
                <c:pt idx="1712">
                  <c:v>0.24000549316400566</c:v>
                </c:pt>
                <c:pt idx="1713">
                  <c:v>0.24000549316400566</c:v>
                </c:pt>
                <c:pt idx="1714">
                  <c:v>0.23001098632801131</c:v>
                </c:pt>
                <c:pt idx="1715">
                  <c:v>0.24000549316400566</c:v>
                </c:pt>
                <c:pt idx="1716">
                  <c:v>0.25</c:v>
                </c:pt>
                <c:pt idx="1717">
                  <c:v>0.27000427246099434</c:v>
                </c:pt>
                <c:pt idx="1718">
                  <c:v>0.27999877929701711</c:v>
                </c:pt>
                <c:pt idx="1719">
                  <c:v>0.29000854492201711</c:v>
                </c:pt>
                <c:pt idx="1720">
                  <c:v>0.27000427246099434</c:v>
                </c:pt>
                <c:pt idx="1721">
                  <c:v>0.25</c:v>
                </c:pt>
                <c:pt idx="1722">
                  <c:v>0.22000122070301131</c:v>
                </c:pt>
                <c:pt idx="1723">
                  <c:v>0.1900024414059942</c:v>
                </c:pt>
                <c:pt idx="1724">
                  <c:v>0.24000549316400566</c:v>
                </c:pt>
                <c:pt idx="1725">
                  <c:v>0.38999938964801117</c:v>
                </c:pt>
                <c:pt idx="1726">
                  <c:v>0.52000427246099434</c:v>
                </c:pt>
                <c:pt idx="1727">
                  <c:v>0.63000488281201683</c:v>
                </c:pt>
                <c:pt idx="1728">
                  <c:v>0.62001037597701725</c:v>
                </c:pt>
                <c:pt idx="1729">
                  <c:v>0.61000061035201725</c:v>
                </c:pt>
                <c:pt idx="1730">
                  <c:v>0.60000610351599448</c:v>
                </c:pt>
                <c:pt idx="1731">
                  <c:v>0.58000183105500014</c:v>
                </c:pt>
                <c:pt idx="1732">
                  <c:v>0.5700073242190058</c:v>
                </c:pt>
                <c:pt idx="1733">
                  <c:v>0.5700073242190058</c:v>
                </c:pt>
                <c:pt idx="1734">
                  <c:v>0.56001281738301145</c:v>
                </c:pt>
                <c:pt idx="1735">
                  <c:v>0.55000305175801145</c:v>
                </c:pt>
                <c:pt idx="1736">
                  <c:v>0.54000854492201711</c:v>
                </c:pt>
                <c:pt idx="1737">
                  <c:v>0.52999877929701711</c:v>
                </c:pt>
                <c:pt idx="1738">
                  <c:v>0.49000549316400566</c:v>
                </c:pt>
                <c:pt idx="1739">
                  <c:v>0.46000671386701697</c:v>
                </c:pt>
                <c:pt idx="1740">
                  <c:v>0.43000793456999986</c:v>
                </c:pt>
                <c:pt idx="1741">
                  <c:v>0.41999816894499986</c:v>
                </c:pt>
                <c:pt idx="1742">
                  <c:v>0.40000915527301117</c:v>
                </c:pt>
                <c:pt idx="1743">
                  <c:v>0.38000488281201683</c:v>
                </c:pt>
                <c:pt idx="1744">
                  <c:v>0.36000061035201725</c:v>
                </c:pt>
                <c:pt idx="1745">
                  <c:v>0.34001159668000014</c:v>
                </c:pt>
                <c:pt idx="1746">
                  <c:v>0.33000183105500014</c:v>
                </c:pt>
                <c:pt idx="1747">
                  <c:v>0.29000854492201711</c:v>
                </c:pt>
                <c:pt idx="1748">
                  <c:v>0.25</c:v>
                </c:pt>
                <c:pt idx="1749">
                  <c:v>0.22000122070301131</c:v>
                </c:pt>
                <c:pt idx="1750">
                  <c:v>0.2000122070309942</c:v>
                </c:pt>
                <c:pt idx="1751">
                  <c:v>0.16999816894499986</c:v>
                </c:pt>
                <c:pt idx="1752">
                  <c:v>0.13000488281201683</c:v>
                </c:pt>
                <c:pt idx="1753">
                  <c:v>9.0011596680000139E-2</c:v>
                </c:pt>
                <c:pt idx="1754">
                  <c:v>7.0007324219005795E-2</c:v>
                </c:pt>
                <c:pt idx="1755">
                  <c:v>6.0012817383011452E-2</c:v>
                </c:pt>
                <c:pt idx="1756">
                  <c:v>5.0003051758011452E-2</c:v>
                </c:pt>
                <c:pt idx="1757">
                  <c:v>4.0008544922017109E-2</c:v>
                </c:pt>
                <c:pt idx="1758">
                  <c:v>4.0008544922017109E-2</c:v>
                </c:pt>
                <c:pt idx="1759">
                  <c:v>2.9998779297017109E-2</c:v>
                </c:pt>
                <c:pt idx="1760">
                  <c:v>2.0004272460994343E-2</c:v>
                </c:pt>
                <c:pt idx="1761">
                  <c:v>2.0004272460994343E-2</c:v>
                </c:pt>
                <c:pt idx="1762">
                  <c:v>0</c:v>
                </c:pt>
                <c:pt idx="1763">
                  <c:v>2.0004272460994343E-2</c:v>
                </c:pt>
                <c:pt idx="1764">
                  <c:v>2.9998779297017109E-2</c:v>
                </c:pt>
                <c:pt idx="1765">
                  <c:v>1.0009765625E-2</c:v>
                </c:pt>
                <c:pt idx="1766">
                  <c:v>0</c:v>
                </c:pt>
                <c:pt idx="1767">
                  <c:v>8.0001831055000139E-2</c:v>
                </c:pt>
                <c:pt idx="1768">
                  <c:v>0.12001037597701725</c:v>
                </c:pt>
                <c:pt idx="1769">
                  <c:v>0.13999938964801117</c:v>
                </c:pt>
                <c:pt idx="1770">
                  <c:v>0.16000366210900552</c:v>
                </c:pt>
                <c:pt idx="1771">
                  <c:v>0.18000793456999986</c:v>
                </c:pt>
                <c:pt idx="1772">
                  <c:v>0.16999816894499986</c:v>
                </c:pt>
                <c:pt idx="1773">
                  <c:v>0.16000366210900552</c:v>
                </c:pt>
                <c:pt idx="1774">
                  <c:v>0.15000915527301117</c:v>
                </c:pt>
                <c:pt idx="1775">
                  <c:v>0.13999938964801117</c:v>
                </c:pt>
                <c:pt idx="1776">
                  <c:v>0.13000488281201683</c:v>
                </c:pt>
                <c:pt idx="1777">
                  <c:v>0.1900024414059942</c:v>
                </c:pt>
                <c:pt idx="1778">
                  <c:v>0.22000122070301131</c:v>
                </c:pt>
                <c:pt idx="1779">
                  <c:v>0.34001159668000014</c:v>
                </c:pt>
                <c:pt idx="1780">
                  <c:v>0.34001159668000014</c:v>
                </c:pt>
                <c:pt idx="1781">
                  <c:v>0.40000915527301117</c:v>
                </c:pt>
                <c:pt idx="1782">
                  <c:v>0.41999816894499986</c:v>
                </c:pt>
                <c:pt idx="1783">
                  <c:v>0.46000671386701697</c:v>
                </c:pt>
                <c:pt idx="1784">
                  <c:v>0.49000549316400566</c:v>
                </c:pt>
                <c:pt idx="1785">
                  <c:v>0.48001098632801131</c:v>
                </c:pt>
                <c:pt idx="1786">
                  <c:v>0.46000671386701697</c:v>
                </c:pt>
                <c:pt idx="1787">
                  <c:v>0.4400024414059942</c:v>
                </c:pt>
                <c:pt idx="1788">
                  <c:v>0.43000793456999986</c:v>
                </c:pt>
                <c:pt idx="1789">
                  <c:v>0.46000671386701697</c:v>
                </c:pt>
                <c:pt idx="1790">
                  <c:v>0.47000122070301131</c:v>
                </c:pt>
                <c:pt idx="1791">
                  <c:v>0.4500122070309942</c:v>
                </c:pt>
                <c:pt idx="1792">
                  <c:v>0.4400024414059942</c:v>
                </c:pt>
                <c:pt idx="1793">
                  <c:v>0.41999816894499986</c:v>
                </c:pt>
                <c:pt idx="1794">
                  <c:v>0.40000915527301117</c:v>
                </c:pt>
                <c:pt idx="1795">
                  <c:v>0.36000061035201725</c:v>
                </c:pt>
                <c:pt idx="1796">
                  <c:v>0.34001159668000014</c:v>
                </c:pt>
                <c:pt idx="1797">
                  <c:v>0.33000183105500014</c:v>
                </c:pt>
                <c:pt idx="1798">
                  <c:v>0.34001159668000014</c:v>
                </c:pt>
                <c:pt idx="1799">
                  <c:v>0.35000610351599448</c:v>
                </c:pt>
                <c:pt idx="1800">
                  <c:v>0.33000183105500014</c:v>
                </c:pt>
                <c:pt idx="1801">
                  <c:v>0.3200073242190058</c:v>
                </c:pt>
                <c:pt idx="1802">
                  <c:v>0.33000183105500014</c:v>
                </c:pt>
                <c:pt idx="1803">
                  <c:v>0.3200073242190058</c:v>
                </c:pt>
                <c:pt idx="1804">
                  <c:v>0.3200073242190058</c:v>
                </c:pt>
                <c:pt idx="1805">
                  <c:v>0.31001281738301145</c:v>
                </c:pt>
                <c:pt idx="1806">
                  <c:v>0.30000305175801145</c:v>
                </c:pt>
                <c:pt idx="1807">
                  <c:v>0.30000305175801145</c:v>
                </c:pt>
                <c:pt idx="1808">
                  <c:v>0.29000854492201711</c:v>
                </c:pt>
                <c:pt idx="1809">
                  <c:v>0.29000854492201711</c:v>
                </c:pt>
                <c:pt idx="1810">
                  <c:v>0.27999877929701711</c:v>
                </c:pt>
                <c:pt idx="1811">
                  <c:v>0.27999877929701711</c:v>
                </c:pt>
                <c:pt idx="1812">
                  <c:v>0.27999877929701711</c:v>
                </c:pt>
                <c:pt idx="1813">
                  <c:v>0.27000427246099434</c:v>
                </c:pt>
                <c:pt idx="1814">
                  <c:v>0.260009765625</c:v>
                </c:pt>
                <c:pt idx="1815">
                  <c:v>0.27999877929701711</c:v>
                </c:pt>
                <c:pt idx="1816">
                  <c:v>0.29000854492201711</c:v>
                </c:pt>
                <c:pt idx="1817">
                  <c:v>0.30000305175801145</c:v>
                </c:pt>
                <c:pt idx="1818">
                  <c:v>0.31001281738301145</c:v>
                </c:pt>
                <c:pt idx="1819">
                  <c:v>0.3200073242190058</c:v>
                </c:pt>
                <c:pt idx="1820">
                  <c:v>0.34001159668000014</c:v>
                </c:pt>
                <c:pt idx="1821">
                  <c:v>0.35000610351599448</c:v>
                </c:pt>
                <c:pt idx="1822">
                  <c:v>0.37001037597701725</c:v>
                </c:pt>
                <c:pt idx="1823">
                  <c:v>0.38999938964801117</c:v>
                </c:pt>
                <c:pt idx="1824">
                  <c:v>0.38999938964801117</c:v>
                </c:pt>
                <c:pt idx="1825">
                  <c:v>0.40000915527301117</c:v>
                </c:pt>
                <c:pt idx="1826">
                  <c:v>0.41000366210900552</c:v>
                </c:pt>
                <c:pt idx="1827">
                  <c:v>0.41000366210900552</c:v>
                </c:pt>
                <c:pt idx="1828">
                  <c:v>0.4400024414059942</c:v>
                </c:pt>
                <c:pt idx="1829">
                  <c:v>0.48001098632801131</c:v>
                </c:pt>
                <c:pt idx="1830">
                  <c:v>0.510009765625</c:v>
                </c:pt>
                <c:pt idx="1831">
                  <c:v>0.56001281738301145</c:v>
                </c:pt>
                <c:pt idx="1832">
                  <c:v>0.5700073242190058</c:v>
                </c:pt>
                <c:pt idx="1833">
                  <c:v>0.60000610351599448</c:v>
                </c:pt>
                <c:pt idx="1834">
                  <c:v>0.63999938964801117</c:v>
                </c:pt>
                <c:pt idx="1835">
                  <c:v>0.6900024414059942</c:v>
                </c:pt>
                <c:pt idx="1836">
                  <c:v>0.760009765625</c:v>
                </c:pt>
                <c:pt idx="1837">
                  <c:v>0.81001281738301145</c:v>
                </c:pt>
                <c:pt idx="1838">
                  <c:v>0.85000610351599448</c:v>
                </c:pt>
                <c:pt idx="1839">
                  <c:v>0.87001037597701725</c:v>
                </c:pt>
                <c:pt idx="1840">
                  <c:v>0.88000488281201683</c:v>
                </c:pt>
                <c:pt idx="1841">
                  <c:v>0.86000061035201725</c:v>
                </c:pt>
                <c:pt idx="1842">
                  <c:v>0.8200073242190058</c:v>
                </c:pt>
                <c:pt idx="1843">
                  <c:v>0.79000854492201711</c:v>
                </c:pt>
                <c:pt idx="1844">
                  <c:v>0.760009765625</c:v>
                </c:pt>
                <c:pt idx="1845">
                  <c:v>0.72000122070301131</c:v>
                </c:pt>
                <c:pt idx="1846">
                  <c:v>0.7000122070309942</c:v>
                </c:pt>
                <c:pt idx="1847">
                  <c:v>0.68000793456999986</c:v>
                </c:pt>
                <c:pt idx="1848">
                  <c:v>0.65000915527301117</c:v>
                </c:pt>
                <c:pt idx="1849">
                  <c:v>0.60000610351599448</c:v>
                </c:pt>
                <c:pt idx="1850">
                  <c:v>0.58000183105500014</c:v>
                </c:pt>
                <c:pt idx="1851">
                  <c:v>0.54000854492201711</c:v>
                </c:pt>
                <c:pt idx="1852">
                  <c:v>0.5</c:v>
                </c:pt>
                <c:pt idx="1853">
                  <c:v>0.4400024414059942</c:v>
                </c:pt>
                <c:pt idx="1854">
                  <c:v>0.46000671386701697</c:v>
                </c:pt>
                <c:pt idx="1855">
                  <c:v>0.47000122070301131</c:v>
                </c:pt>
                <c:pt idx="1856">
                  <c:v>0.48001098632801131</c:v>
                </c:pt>
                <c:pt idx="1857">
                  <c:v>0.46000671386701697</c:v>
                </c:pt>
                <c:pt idx="1858">
                  <c:v>0.4500122070309942</c:v>
                </c:pt>
                <c:pt idx="1859">
                  <c:v>0.4400024414059942</c:v>
                </c:pt>
                <c:pt idx="1860">
                  <c:v>0.43000793456999986</c:v>
                </c:pt>
                <c:pt idx="1861">
                  <c:v>0.41999816894499986</c:v>
                </c:pt>
                <c:pt idx="1862">
                  <c:v>0.40000915527301117</c:v>
                </c:pt>
                <c:pt idx="1863">
                  <c:v>0.38999938964801117</c:v>
                </c:pt>
                <c:pt idx="1864">
                  <c:v>0.41000366210900552</c:v>
                </c:pt>
                <c:pt idx="1865">
                  <c:v>0.43000793456999986</c:v>
                </c:pt>
                <c:pt idx="1866">
                  <c:v>0.4400024414059942</c:v>
                </c:pt>
                <c:pt idx="1867">
                  <c:v>0.49000549316400566</c:v>
                </c:pt>
                <c:pt idx="1868">
                  <c:v>0.55000305175801145</c:v>
                </c:pt>
                <c:pt idx="1869">
                  <c:v>0.60000610351599448</c:v>
                </c:pt>
                <c:pt idx="1870">
                  <c:v>0.63999938964801117</c:v>
                </c:pt>
                <c:pt idx="1871">
                  <c:v>0.66999816894499986</c:v>
                </c:pt>
                <c:pt idx="1872">
                  <c:v>0.6900024414059942</c:v>
                </c:pt>
                <c:pt idx="1873">
                  <c:v>0.72000122070301131</c:v>
                </c:pt>
                <c:pt idx="1874">
                  <c:v>0.73001098632801131</c:v>
                </c:pt>
                <c:pt idx="1875">
                  <c:v>0.75</c:v>
                </c:pt>
                <c:pt idx="1876">
                  <c:v>0.760009765625</c:v>
                </c:pt>
                <c:pt idx="1877">
                  <c:v>0.75</c:v>
                </c:pt>
                <c:pt idx="1878">
                  <c:v>0.74000549316400566</c:v>
                </c:pt>
                <c:pt idx="1879">
                  <c:v>0.73001098632801131</c:v>
                </c:pt>
                <c:pt idx="1880">
                  <c:v>0.72000122070301131</c:v>
                </c:pt>
                <c:pt idx="1881">
                  <c:v>0.760009765625</c:v>
                </c:pt>
                <c:pt idx="1882">
                  <c:v>0.79000854492201711</c:v>
                </c:pt>
                <c:pt idx="1883">
                  <c:v>0.8200073242190058</c:v>
                </c:pt>
                <c:pt idx="1884">
                  <c:v>0.84001159668000014</c:v>
                </c:pt>
                <c:pt idx="1885">
                  <c:v>0.84001159668000014</c:v>
                </c:pt>
                <c:pt idx="1886">
                  <c:v>0.83000183105500014</c:v>
                </c:pt>
                <c:pt idx="1887">
                  <c:v>0.8200073242190058</c:v>
                </c:pt>
                <c:pt idx="1888">
                  <c:v>0.8200073242190058</c:v>
                </c:pt>
                <c:pt idx="1889">
                  <c:v>0.15000915527301117</c:v>
                </c:pt>
                <c:pt idx="1890">
                  <c:v>0.1900024414059942</c:v>
                </c:pt>
                <c:pt idx="1891">
                  <c:v>0.24000549316400566</c:v>
                </c:pt>
                <c:pt idx="1892">
                  <c:v>0.22000122070301131</c:v>
                </c:pt>
                <c:pt idx="1893">
                  <c:v>0.72000122070301131</c:v>
                </c:pt>
                <c:pt idx="1894">
                  <c:v>0.6900024414059942</c:v>
                </c:pt>
                <c:pt idx="1895">
                  <c:v>0.66000366210900552</c:v>
                </c:pt>
                <c:pt idx="1896">
                  <c:v>0.62001037597701725</c:v>
                </c:pt>
                <c:pt idx="1897">
                  <c:v>0.58000183105500014</c:v>
                </c:pt>
                <c:pt idx="1898">
                  <c:v>0.5700073242190058</c:v>
                </c:pt>
                <c:pt idx="1899">
                  <c:v>0.52000427246099434</c:v>
                </c:pt>
                <c:pt idx="1900">
                  <c:v>0.49000549316400566</c:v>
                </c:pt>
                <c:pt idx="1901">
                  <c:v>0.4500122070309942</c:v>
                </c:pt>
                <c:pt idx="1902">
                  <c:v>0.4400024414059942</c:v>
                </c:pt>
                <c:pt idx="1903">
                  <c:v>0.41999816894499986</c:v>
                </c:pt>
                <c:pt idx="1904">
                  <c:v>0.38999938964801117</c:v>
                </c:pt>
                <c:pt idx="1905">
                  <c:v>0.36000061035201725</c:v>
                </c:pt>
                <c:pt idx="1906">
                  <c:v>0.35000610351599448</c:v>
                </c:pt>
                <c:pt idx="1907">
                  <c:v>0.3200073242190058</c:v>
                </c:pt>
                <c:pt idx="1908">
                  <c:v>0.30000305175801145</c:v>
                </c:pt>
                <c:pt idx="1909">
                  <c:v>0.27999877929701711</c:v>
                </c:pt>
                <c:pt idx="1910">
                  <c:v>0.27000427246099434</c:v>
                </c:pt>
                <c:pt idx="1911">
                  <c:v>0.260009765625</c:v>
                </c:pt>
                <c:pt idx="1912">
                  <c:v>0.25</c:v>
                </c:pt>
                <c:pt idx="1913">
                  <c:v>0.24000549316400566</c:v>
                </c:pt>
                <c:pt idx="1914">
                  <c:v>0.25</c:v>
                </c:pt>
                <c:pt idx="1915">
                  <c:v>0.260009765625</c:v>
                </c:pt>
                <c:pt idx="1916">
                  <c:v>0.260009765625</c:v>
                </c:pt>
                <c:pt idx="1917">
                  <c:v>0.27000427246099434</c:v>
                </c:pt>
                <c:pt idx="1918">
                  <c:v>0.27999877929701711</c:v>
                </c:pt>
                <c:pt idx="1919">
                  <c:v>0.29000854492201711</c:v>
                </c:pt>
                <c:pt idx="1920">
                  <c:v>0.3200073242190058</c:v>
                </c:pt>
                <c:pt idx="1921">
                  <c:v>0.34001159668000014</c:v>
                </c:pt>
                <c:pt idx="1922">
                  <c:v>0.38000488281201683</c:v>
                </c:pt>
                <c:pt idx="1923">
                  <c:v>0.40000915527301117</c:v>
                </c:pt>
                <c:pt idx="1924">
                  <c:v>0.38999938964801117</c:v>
                </c:pt>
                <c:pt idx="1925">
                  <c:v>0.38000488281201683</c:v>
                </c:pt>
                <c:pt idx="1926">
                  <c:v>0.38999938964801117</c:v>
                </c:pt>
                <c:pt idx="1927">
                  <c:v>0.40000915527301117</c:v>
                </c:pt>
                <c:pt idx="1928">
                  <c:v>0.43000793456999986</c:v>
                </c:pt>
                <c:pt idx="1929">
                  <c:v>0.48001098632801131</c:v>
                </c:pt>
                <c:pt idx="1930">
                  <c:v>0.52999877929701711</c:v>
                </c:pt>
                <c:pt idx="1931">
                  <c:v>0.59001159668000014</c:v>
                </c:pt>
                <c:pt idx="1932">
                  <c:v>0.65000915527301117</c:v>
                </c:pt>
                <c:pt idx="1933">
                  <c:v>0.66999816894499986</c:v>
                </c:pt>
                <c:pt idx="1934">
                  <c:v>0.68000793456999986</c:v>
                </c:pt>
                <c:pt idx="1935">
                  <c:v>0.6900024414059942</c:v>
                </c:pt>
                <c:pt idx="1936">
                  <c:v>0.7000122070309942</c:v>
                </c:pt>
                <c:pt idx="1937">
                  <c:v>0.6900024414059942</c:v>
                </c:pt>
                <c:pt idx="1938">
                  <c:v>0.7000122070309942</c:v>
                </c:pt>
                <c:pt idx="1939">
                  <c:v>0.72000122070301131</c:v>
                </c:pt>
                <c:pt idx="1940">
                  <c:v>0.73001098632801131</c:v>
                </c:pt>
                <c:pt idx="1941">
                  <c:v>0.74000549316400566</c:v>
                </c:pt>
                <c:pt idx="1942">
                  <c:v>0.75</c:v>
                </c:pt>
                <c:pt idx="1943">
                  <c:v>0.74000549316400566</c:v>
                </c:pt>
                <c:pt idx="1944">
                  <c:v>0.73001098632801131</c:v>
                </c:pt>
                <c:pt idx="1945">
                  <c:v>0.73001098632801131</c:v>
                </c:pt>
                <c:pt idx="1946">
                  <c:v>0.79000854492201711</c:v>
                </c:pt>
                <c:pt idx="1947">
                  <c:v>0.80000305175801145</c:v>
                </c:pt>
                <c:pt idx="1948">
                  <c:v>0.77999877929701711</c:v>
                </c:pt>
                <c:pt idx="1949">
                  <c:v>0.77000427246099434</c:v>
                </c:pt>
                <c:pt idx="1950">
                  <c:v>0.73001098632801131</c:v>
                </c:pt>
                <c:pt idx="1951">
                  <c:v>0.68000793456999986</c:v>
                </c:pt>
                <c:pt idx="1952">
                  <c:v>0.62001037597701725</c:v>
                </c:pt>
                <c:pt idx="1953">
                  <c:v>0.55000305175801145</c:v>
                </c:pt>
                <c:pt idx="1954">
                  <c:v>0.54000854492201711</c:v>
                </c:pt>
                <c:pt idx="1955">
                  <c:v>0.52000427246099434</c:v>
                </c:pt>
                <c:pt idx="1956">
                  <c:v>0.49000549316400566</c:v>
                </c:pt>
                <c:pt idx="1957">
                  <c:v>0.4500122070309942</c:v>
                </c:pt>
                <c:pt idx="1958">
                  <c:v>0.41999816894499986</c:v>
                </c:pt>
                <c:pt idx="1959">
                  <c:v>0.43000793456999986</c:v>
                </c:pt>
                <c:pt idx="1960">
                  <c:v>0.41999816894499986</c:v>
                </c:pt>
                <c:pt idx="1961">
                  <c:v>0.41000366210900552</c:v>
                </c:pt>
                <c:pt idx="1962">
                  <c:v>0.40000915527301117</c:v>
                </c:pt>
                <c:pt idx="1963">
                  <c:v>0.38999938964801117</c:v>
                </c:pt>
                <c:pt idx="1964">
                  <c:v>0.38000488281201683</c:v>
                </c:pt>
                <c:pt idx="1965">
                  <c:v>0.36000061035201725</c:v>
                </c:pt>
                <c:pt idx="1966">
                  <c:v>0.34001159668000014</c:v>
                </c:pt>
                <c:pt idx="1967">
                  <c:v>0.33000183105500014</c:v>
                </c:pt>
                <c:pt idx="1968">
                  <c:v>0.3200073242190058</c:v>
                </c:pt>
                <c:pt idx="1969">
                  <c:v>0.31001281738301145</c:v>
                </c:pt>
                <c:pt idx="1970">
                  <c:v>0.3200073242190058</c:v>
                </c:pt>
                <c:pt idx="1971">
                  <c:v>0.33000183105500014</c:v>
                </c:pt>
                <c:pt idx="1972">
                  <c:v>0.37001037597701725</c:v>
                </c:pt>
                <c:pt idx="1973">
                  <c:v>0.41999816894499986</c:v>
                </c:pt>
                <c:pt idx="1974">
                  <c:v>0.4400024414059942</c:v>
                </c:pt>
                <c:pt idx="1975">
                  <c:v>0.46000671386701697</c:v>
                </c:pt>
                <c:pt idx="1976">
                  <c:v>0.4400024414059942</c:v>
                </c:pt>
                <c:pt idx="1977">
                  <c:v>0.47000122070301131</c:v>
                </c:pt>
                <c:pt idx="1978">
                  <c:v>0.49000549316400566</c:v>
                </c:pt>
                <c:pt idx="1979">
                  <c:v>0.52000427246099434</c:v>
                </c:pt>
                <c:pt idx="1980">
                  <c:v>0.54000854492201711</c:v>
                </c:pt>
                <c:pt idx="1981">
                  <c:v>0.55000305175801145</c:v>
                </c:pt>
                <c:pt idx="1982">
                  <c:v>0.58000183105500014</c:v>
                </c:pt>
                <c:pt idx="1983">
                  <c:v>0.62001037597701725</c:v>
                </c:pt>
                <c:pt idx="1984">
                  <c:v>0.66000366210900552</c:v>
                </c:pt>
                <c:pt idx="1985">
                  <c:v>0.65000915527301117</c:v>
                </c:pt>
                <c:pt idx="1986">
                  <c:v>0.63999938964801117</c:v>
                </c:pt>
                <c:pt idx="1987">
                  <c:v>0.66000366210900552</c:v>
                </c:pt>
                <c:pt idx="1988">
                  <c:v>0.68000793456999986</c:v>
                </c:pt>
                <c:pt idx="1989">
                  <c:v>0.71000671386701697</c:v>
                </c:pt>
                <c:pt idx="1990">
                  <c:v>0.74000549316400566</c:v>
                </c:pt>
                <c:pt idx="1991">
                  <c:v>0.77999877929701711</c:v>
                </c:pt>
                <c:pt idx="1992">
                  <c:v>0.83000183105500014</c:v>
                </c:pt>
                <c:pt idx="1993">
                  <c:v>0.83000183105500014</c:v>
                </c:pt>
                <c:pt idx="1994">
                  <c:v>0.81001281738301145</c:v>
                </c:pt>
                <c:pt idx="1995">
                  <c:v>0.79000854492201711</c:v>
                </c:pt>
                <c:pt idx="1996">
                  <c:v>0.760009765625</c:v>
                </c:pt>
                <c:pt idx="1997">
                  <c:v>0.74000549316400566</c:v>
                </c:pt>
                <c:pt idx="1998">
                  <c:v>0.72000122070301131</c:v>
                </c:pt>
                <c:pt idx="1999">
                  <c:v>0.7000122070309942</c:v>
                </c:pt>
                <c:pt idx="2000">
                  <c:v>0.6900024414059942</c:v>
                </c:pt>
                <c:pt idx="2001">
                  <c:v>0.66999816894499986</c:v>
                </c:pt>
                <c:pt idx="2002">
                  <c:v>0.65000915527301117</c:v>
                </c:pt>
                <c:pt idx="2003">
                  <c:v>0.66000366210900552</c:v>
                </c:pt>
                <c:pt idx="2004">
                  <c:v>0.66999816894499986</c:v>
                </c:pt>
                <c:pt idx="2005">
                  <c:v>0.6900024414059942</c:v>
                </c:pt>
                <c:pt idx="2006">
                  <c:v>0.71000671386701697</c:v>
                </c:pt>
                <c:pt idx="2007">
                  <c:v>0.72000122070301131</c:v>
                </c:pt>
                <c:pt idx="2008">
                  <c:v>0.760009765625</c:v>
                </c:pt>
                <c:pt idx="2009">
                  <c:v>0.8200073242190058</c:v>
                </c:pt>
                <c:pt idx="2010">
                  <c:v>0.84001159668000014</c:v>
                </c:pt>
                <c:pt idx="2011">
                  <c:v>0.86000061035201725</c:v>
                </c:pt>
                <c:pt idx="2012">
                  <c:v>0.85000610351599448</c:v>
                </c:pt>
                <c:pt idx="2013">
                  <c:v>0.8200073242190058</c:v>
                </c:pt>
                <c:pt idx="2014">
                  <c:v>0.79000854492201711</c:v>
                </c:pt>
                <c:pt idx="2015">
                  <c:v>0.8200073242190058</c:v>
                </c:pt>
                <c:pt idx="2016">
                  <c:v>0.760009765625</c:v>
                </c:pt>
                <c:pt idx="2017">
                  <c:v>0.7000122070309942</c:v>
                </c:pt>
                <c:pt idx="2018">
                  <c:v>0.63999938964801117</c:v>
                </c:pt>
                <c:pt idx="2019">
                  <c:v>0.54000854492201711</c:v>
                </c:pt>
                <c:pt idx="2020">
                  <c:v>0.56001281738301145</c:v>
                </c:pt>
                <c:pt idx="2021">
                  <c:v>0.59001159668000014</c:v>
                </c:pt>
                <c:pt idx="2022">
                  <c:v>0.59001159668000014</c:v>
                </c:pt>
                <c:pt idx="2023">
                  <c:v>0.61000061035201725</c:v>
                </c:pt>
                <c:pt idx="2024">
                  <c:v>0.63000488281201683</c:v>
                </c:pt>
                <c:pt idx="2025">
                  <c:v>0.65000915527301117</c:v>
                </c:pt>
                <c:pt idx="2026">
                  <c:v>0.66000366210900552</c:v>
                </c:pt>
                <c:pt idx="2027">
                  <c:v>0.66999816894499986</c:v>
                </c:pt>
                <c:pt idx="2028">
                  <c:v>0.7000122070309942</c:v>
                </c:pt>
                <c:pt idx="2029">
                  <c:v>0.75</c:v>
                </c:pt>
                <c:pt idx="2030">
                  <c:v>0.760009765625</c:v>
                </c:pt>
                <c:pt idx="2031">
                  <c:v>0.75</c:v>
                </c:pt>
                <c:pt idx="2032">
                  <c:v>0.77000427246099434</c:v>
                </c:pt>
                <c:pt idx="2033">
                  <c:v>0.80000305175801145</c:v>
                </c:pt>
                <c:pt idx="2034">
                  <c:v>0.81001281738301145</c:v>
                </c:pt>
                <c:pt idx="2035">
                  <c:v>0.81001281738301145</c:v>
                </c:pt>
                <c:pt idx="2036">
                  <c:v>0.81001281738301145</c:v>
                </c:pt>
                <c:pt idx="2037">
                  <c:v>0.80000305175801145</c:v>
                </c:pt>
                <c:pt idx="2038">
                  <c:v>0.79000854492201711</c:v>
                </c:pt>
                <c:pt idx="2039">
                  <c:v>0.79000854492201711</c:v>
                </c:pt>
                <c:pt idx="2040">
                  <c:v>0.8200073242190058</c:v>
                </c:pt>
                <c:pt idx="2041">
                  <c:v>0.84001159668000014</c:v>
                </c:pt>
                <c:pt idx="2042">
                  <c:v>0.88000488281201683</c:v>
                </c:pt>
                <c:pt idx="2043">
                  <c:v>0.93000793456999986</c:v>
                </c:pt>
                <c:pt idx="2044">
                  <c:v>0.99000549316400566</c:v>
                </c:pt>
                <c:pt idx="2045">
                  <c:v>1.0400085449220171</c:v>
                </c:pt>
                <c:pt idx="2046">
                  <c:v>1.0600128173830115</c:v>
                </c:pt>
                <c:pt idx="2047">
                  <c:v>1.0800018310550001</c:v>
                </c:pt>
                <c:pt idx="2048">
                  <c:v>1.0400085449220171</c:v>
                </c:pt>
                <c:pt idx="2049">
                  <c:v>1.010009765625</c:v>
                </c:pt>
                <c:pt idx="2050">
                  <c:v>1.0200042724609943</c:v>
                </c:pt>
                <c:pt idx="2051">
                  <c:v>1</c:v>
                </c:pt>
                <c:pt idx="2052">
                  <c:v>0.98001098632801131</c:v>
                </c:pt>
                <c:pt idx="2053">
                  <c:v>0.96000671386701697</c:v>
                </c:pt>
                <c:pt idx="2054">
                  <c:v>0.97000122070301131</c:v>
                </c:pt>
                <c:pt idx="2055">
                  <c:v>0.97000122070301131</c:v>
                </c:pt>
                <c:pt idx="2056">
                  <c:v>0.91000366210900552</c:v>
                </c:pt>
                <c:pt idx="2057">
                  <c:v>0.8200073242190058</c:v>
                </c:pt>
                <c:pt idx="2058">
                  <c:v>0.75</c:v>
                </c:pt>
                <c:pt idx="2059">
                  <c:v>0.79000854492201711</c:v>
                </c:pt>
                <c:pt idx="2060">
                  <c:v>0.85000610351599448</c:v>
                </c:pt>
                <c:pt idx="2061">
                  <c:v>0.88000488281201683</c:v>
                </c:pt>
                <c:pt idx="2062">
                  <c:v>0.91000366210900552</c:v>
                </c:pt>
                <c:pt idx="2063">
                  <c:v>0.91999816894499986</c:v>
                </c:pt>
                <c:pt idx="2064">
                  <c:v>1.2400054931640057</c:v>
                </c:pt>
                <c:pt idx="2065">
                  <c:v>1.6900024414059942</c:v>
                </c:pt>
                <c:pt idx="2066">
                  <c:v>1.7200012207030113</c:v>
                </c:pt>
                <c:pt idx="2067">
                  <c:v>1.7000122070309942</c:v>
                </c:pt>
                <c:pt idx="2068">
                  <c:v>1.7200012207030113</c:v>
                </c:pt>
                <c:pt idx="2069">
                  <c:v>1.7400054931640057</c:v>
                </c:pt>
                <c:pt idx="2070">
                  <c:v>1.8200073242190058</c:v>
                </c:pt>
                <c:pt idx="2071">
                  <c:v>1.9300079345699999</c:v>
                </c:pt>
                <c:pt idx="2072">
                  <c:v>1.8500061035159945</c:v>
                </c:pt>
                <c:pt idx="2073">
                  <c:v>1.7799987792970171</c:v>
                </c:pt>
                <c:pt idx="2074">
                  <c:v>1.7200012207030113</c:v>
                </c:pt>
                <c:pt idx="2075">
                  <c:v>1.6800079345699999</c:v>
                </c:pt>
                <c:pt idx="2076">
                  <c:v>1.6900024414059942</c:v>
                </c:pt>
                <c:pt idx="2077">
                  <c:v>1.7000122070309942</c:v>
                </c:pt>
                <c:pt idx="2078">
                  <c:v>1.6800079345699999</c:v>
                </c:pt>
                <c:pt idx="2079">
                  <c:v>1.6900024414059942</c:v>
                </c:pt>
                <c:pt idx="2080">
                  <c:v>1.6800079345699999</c:v>
                </c:pt>
                <c:pt idx="2081">
                  <c:v>1.7000122070309942</c:v>
                </c:pt>
                <c:pt idx="2082">
                  <c:v>1.710006713867017</c:v>
                </c:pt>
                <c:pt idx="2083">
                  <c:v>1.6699981689449999</c:v>
                </c:pt>
                <c:pt idx="2084">
                  <c:v>1.5900115966800001</c:v>
                </c:pt>
                <c:pt idx="2085">
                  <c:v>1.5700073242190058</c:v>
                </c:pt>
                <c:pt idx="2086">
                  <c:v>1.6100006103520172</c:v>
                </c:pt>
                <c:pt idx="2087">
                  <c:v>1.75</c:v>
                </c:pt>
                <c:pt idx="2088">
                  <c:v>1.8200073242190058</c:v>
                </c:pt>
                <c:pt idx="2089">
                  <c:v>1.7799987792970171</c:v>
                </c:pt>
                <c:pt idx="2090">
                  <c:v>1.7200012207030113</c:v>
                </c:pt>
                <c:pt idx="2091">
                  <c:v>1.6800079345699999</c:v>
                </c:pt>
                <c:pt idx="2092">
                  <c:v>1.6200103759770172</c:v>
                </c:pt>
                <c:pt idx="2093">
                  <c:v>1.6000061035159945</c:v>
                </c:pt>
                <c:pt idx="2094">
                  <c:v>1.6300048828120168</c:v>
                </c:pt>
                <c:pt idx="2095">
                  <c:v>1.5900115966800001</c:v>
                </c:pt>
                <c:pt idx="2096">
                  <c:v>1.5600128173830115</c:v>
                </c:pt>
                <c:pt idx="2097">
                  <c:v>1.5</c:v>
                </c:pt>
                <c:pt idx="2098">
                  <c:v>1.4500122070309942</c:v>
                </c:pt>
                <c:pt idx="2099">
                  <c:v>1.3800048828120168</c:v>
                </c:pt>
                <c:pt idx="2100">
                  <c:v>1.3100128173830115</c:v>
                </c:pt>
                <c:pt idx="2101">
                  <c:v>1.2700042724609943</c:v>
                </c:pt>
                <c:pt idx="2102">
                  <c:v>1.2400054931640057</c:v>
                </c:pt>
                <c:pt idx="2103">
                  <c:v>1.1800079345699999</c:v>
                </c:pt>
                <c:pt idx="2104">
                  <c:v>1.1399993896480112</c:v>
                </c:pt>
                <c:pt idx="2105">
                  <c:v>1.0800018310550001</c:v>
                </c:pt>
                <c:pt idx="2106">
                  <c:v>1.1200103759770172</c:v>
                </c:pt>
                <c:pt idx="2107">
                  <c:v>1.1600036621090055</c:v>
                </c:pt>
                <c:pt idx="2108">
                  <c:v>1.1300048828120168</c:v>
                </c:pt>
                <c:pt idx="2109">
                  <c:v>1.1100006103520172</c:v>
                </c:pt>
                <c:pt idx="2110">
                  <c:v>1.0900115966800001</c:v>
                </c:pt>
                <c:pt idx="2111">
                  <c:v>1.0800018310550001</c:v>
                </c:pt>
                <c:pt idx="2112">
                  <c:v>1.0600128173830115</c:v>
                </c:pt>
                <c:pt idx="2113">
                  <c:v>1.0200042724609943</c:v>
                </c:pt>
                <c:pt idx="2114">
                  <c:v>0.99000549316400566</c:v>
                </c:pt>
                <c:pt idx="2115">
                  <c:v>0.97000122070301131</c:v>
                </c:pt>
                <c:pt idx="2116">
                  <c:v>0.9500122070309942</c:v>
                </c:pt>
                <c:pt idx="2117">
                  <c:v>0.9400024414059942</c:v>
                </c:pt>
                <c:pt idx="2118">
                  <c:v>0.91999816894499986</c:v>
                </c:pt>
                <c:pt idx="2119">
                  <c:v>0.91000366210900552</c:v>
                </c:pt>
                <c:pt idx="2120">
                  <c:v>0.90000915527301117</c:v>
                </c:pt>
                <c:pt idx="2121">
                  <c:v>0.88000488281201683</c:v>
                </c:pt>
                <c:pt idx="2122">
                  <c:v>0.85000610351599448</c:v>
                </c:pt>
                <c:pt idx="2123">
                  <c:v>0.83000183105500014</c:v>
                </c:pt>
                <c:pt idx="2124">
                  <c:v>0.83000183105500014</c:v>
                </c:pt>
                <c:pt idx="2125">
                  <c:v>0.83000183105500014</c:v>
                </c:pt>
                <c:pt idx="2126">
                  <c:v>0.83000183105500014</c:v>
                </c:pt>
                <c:pt idx="2127">
                  <c:v>0.8200073242190058</c:v>
                </c:pt>
                <c:pt idx="2128">
                  <c:v>0.81001281738301145</c:v>
                </c:pt>
                <c:pt idx="2129">
                  <c:v>0.81001281738301145</c:v>
                </c:pt>
                <c:pt idx="2130">
                  <c:v>0.80000305175801145</c:v>
                </c:pt>
                <c:pt idx="2131">
                  <c:v>0.80000305175801145</c:v>
                </c:pt>
                <c:pt idx="2132">
                  <c:v>0.79000854492201711</c:v>
                </c:pt>
                <c:pt idx="2133">
                  <c:v>0.81001281738301145</c:v>
                </c:pt>
                <c:pt idx="2134">
                  <c:v>0.8200073242190058</c:v>
                </c:pt>
                <c:pt idx="2135">
                  <c:v>0.86000061035201725</c:v>
                </c:pt>
                <c:pt idx="2136">
                  <c:v>0.88999938964801117</c:v>
                </c:pt>
                <c:pt idx="2137">
                  <c:v>0.88999938964801117</c:v>
                </c:pt>
                <c:pt idx="2138">
                  <c:v>0.88000488281201683</c:v>
                </c:pt>
                <c:pt idx="2139">
                  <c:v>0.86000061035201725</c:v>
                </c:pt>
                <c:pt idx="2140">
                  <c:v>0.84001159668000014</c:v>
                </c:pt>
                <c:pt idx="2141">
                  <c:v>0.86000061035201725</c:v>
                </c:pt>
                <c:pt idx="2142">
                  <c:v>0.88000488281201683</c:v>
                </c:pt>
                <c:pt idx="2143">
                  <c:v>0.88999938964801117</c:v>
                </c:pt>
                <c:pt idx="2144">
                  <c:v>0.91999816894499986</c:v>
                </c:pt>
                <c:pt idx="2145">
                  <c:v>0.93000793456999986</c:v>
                </c:pt>
                <c:pt idx="2146">
                  <c:v>0.9400024414059942</c:v>
                </c:pt>
                <c:pt idx="2147">
                  <c:v>0.9500122070309942</c:v>
                </c:pt>
                <c:pt idx="2148">
                  <c:v>0.9400024414059942</c:v>
                </c:pt>
                <c:pt idx="2149">
                  <c:v>0.93000793456999986</c:v>
                </c:pt>
                <c:pt idx="2150">
                  <c:v>0.91999816894499986</c:v>
                </c:pt>
                <c:pt idx="2151">
                  <c:v>0.88999938964801117</c:v>
                </c:pt>
                <c:pt idx="2152">
                  <c:v>0.85000610351599448</c:v>
                </c:pt>
                <c:pt idx="2153">
                  <c:v>0.83000183105500014</c:v>
                </c:pt>
                <c:pt idx="2154">
                  <c:v>0.81001281738301145</c:v>
                </c:pt>
                <c:pt idx="2155">
                  <c:v>0.77999877929701711</c:v>
                </c:pt>
                <c:pt idx="2156">
                  <c:v>0.73001098632801131</c:v>
                </c:pt>
                <c:pt idx="2157">
                  <c:v>0.7000122070309942</c:v>
                </c:pt>
                <c:pt idx="2158">
                  <c:v>0.66000366210900552</c:v>
                </c:pt>
                <c:pt idx="2159">
                  <c:v>0.63000488281201683</c:v>
                </c:pt>
                <c:pt idx="2160">
                  <c:v>0.60000610351599448</c:v>
                </c:pt>
                <c:pt idx="2161">
                  <c:v>0.58000183105500014</c:v>
                </c:pt>
                <c:pt idx="2162">
                  <c:v>0.56001281738301145</c:v>
                </c:pt>
                <c:pt idx="2163">
                  <c:v>0.59001159668000014</c:v>
                </c:pt>
                <c:pt idx="2164">
                  <c:v>0.63000488281201683</c:v>
                </c:pt>
                <c:pt idx="2165">
                  <c:v>0.72000122070301131</c:v>
                </c:pt>
                <c:pt idx="2166">
                  <c:v>0.75</c:v>
                </c:pt>
                <c:pt idx="2167">
                  <c:v>0.72000122070301131</c:v>
                </c:pt>
                <c:pt idx="2168">
                  <c:v>0.6900024414059942</c:v>
                </c:pt>
                <c:pt idx="2169">
                  <c:v>0.66000366210900552</c:v>
                </c:pt>
                <c:pt idx="2170">
                  <c:v>0.62001037597701725</c:v>
                </c:pt>
                <c:pt idx="2171">
                  <c:v>0.61000061035201725</c:v>
                </c:pt>
                <c:pt idx="2172">
                  <c:v>0.63000488281201683</c:v>
                </c:pt>
                <c:pt idx="2173">
                  <c:v>0.63999938964801117</c:v>
                </c:pt>
                <c:pt idx="2174">
                  <c:v>0.66999816894499986</c:v>
                </c:pt>
                <c:pt idx="2175">
                  <c:v>0.66999816894499986</c:v>
                </c:pt>
                <c:pt idx="2176">
                  <c:v>0.66000366210900552</c:v>
                </c:pt>
                <c:pt idx="2177">
                  <c:v>0.63999938964801117</c:v>
                </c:pt>
                <c:pt idx="2178">
                  <c:v>0.63000488281201683</c:v>
                </c:pt>
                <c:pt idx="2179">
                  <c:v>0.68000793456999986</c:v>
                </c:pt>
                <c:pt idx="2180">
                  <c:v>0.7000122070309942</c:v>
                </c:pt>
                <c:pt idx="2181">
                  <c:v>0.71000671386701697</c:v>
                </c:pt>
                <c:pt idx="2182">
                  <c:v>0.74000549316400566</c:v>
                </c:pt>
                <c:pt idx="2183">
                  <c:v>0.760009765625</c:v>
                </c:pt>
                <c:pt idx="2184">
                  <c:v>0.77999877929701711</c:v>
                </c:pt>
                <c:pt idx="2185">
                  <c:v>0.81001281738301145</c:v>
                </c:pt>
                <c:pt idx="2186">
                  <c:v>0.90000915527301117</c:v>
                </c:pt>
                <c:pt idx="2187">
                  <c:v>1.0200042724609943</c:v>
                </c:pt>
                <c:pt idx="2188">
                  <c:v>1.0900115966800001</c:v>
                </c:pt>
                <c:pt idx="2189">
                  <c:v>1.1399993896480112</c:v>
                </c:pt>
                <c:pt idx="2190">
                  <c:v>1.1200103759770172</c:v>
                </c:pt>
                <c:pt idx="2191">
                  <c:v>1.1200103759770172</c:v>
                </c:pt>
                <c:pt idx="2192">
                  <c:v>1.1100006103520172</c:v>
                </c:pt>
                <c:pt idx="2193">
                  <c:v>1.1399993896480112</c:v>
                </c:pt>
                <c:pt idx="2194">
                  <c:v>1.1600036621090055</c:v>
                </c:pt>
                <c:pt idx="2195">
                  <c:v>1.1699981689449999</c:v>
                </c:pt>
                <c:pt idx="2196">
                  <c:v>1.1800079345699999</c:v>
                </c:pt>
                <c:pt idx="2197">
                  <c:v>1.1900024414059942</c:v>
                </c:pt>
                <c:pt idx="2198">
                  <c:v>1.210006713867017</c:v>
                </c:pt>
                <c:pt idx="2199">
                  <c:v>1.210006713867017</c:v>
                </c:pt>
                <c:pt idx="2200">
                  <c:v>1.210006713867017</c:v>
                </c:pt>
                <c:pt idx="2201">
                  <c:v>1.2000122070309942</c:v>
                </c:pt>
                <c:pt idx="2202">
                  <c:v>1.2000122070309942</c:v>
                </c:pt>
                <c:pt idx="2203">
                  <c:v>1.1900024414059942</c:v>
                </c:pt>
                <c:pt idx="2204">
                  <c:v>1.1900024414059942</c:v>
                </c:pt>
                <c:pt idx="2205">
                  <c:v>1.1800079345699999</c:v>
                </c:pt>
                <c:pt idx="2206">
                  <c:v>1.1800079345699999</c:v>
                </c:pt>
                <c:pt idx="2207">
                  <c:v>1.1800079345699999</c:v>
                </c:pt>
                <c:pt idx="2208">
                  <c:v>1.1699981689449999</c:v>
                </c:pt>
                <c:pt idx="2209">
                  <c:v>1.1699981689449999</c:v>
                </c:pt>
                <c:pt idx="2210">
                  <c:v>1.1600036621090055</c:v>
                </c:pt>
                <c:pt idx="2211">
                  <c:v>1.1500091552730112</c:v>
                </c:pt>
                <c:pt idx="2212">
                  <c:v>1.1500091552730112</c:v>
                </c:pt>
                <c:pt idx="2213">
                  <c:v>1.1399993896480112</c:v>
                </c:pt>
                <c:pt idx="2214">
                  <c:v>1.1399993896480112</c:v>
                </c:pt>
                <c:pt idx="2215">
                  <c:v>1.1399993896480112</c:v>
                </c:pt>
                <c:pt idx="2216">
                  <c:v>1.1399993896480112</c:v>
                </c:pt>
                <c:pt idx="2217">
                  <c:v>1.1399993896480112</c:v>
                </c:pt>
                <c:pt idx="2218">
                  <c:v>1.1600036621090055</c:v>
                </c:pt>
                <c:pt idx="2219">
                  <c:v>1.260009765625</c:v>
                </c:pt>
                <c:pt idx="2220">
                  <c:v>1.2700042724609943</c:v>
                </c:pt>
                <c:pt idx="2221">
                  <c:v>1.2900085449220171</c:v>
                </c:pt>
                <c:pt idx="2222">
                  <c:v>1.2799987792970171</c:v>
                </c:pt>
                <c:pt idx="2223">
                  <c:v>1.2900085449220171</c:v>
                </c:pt>
                <c:pt idx="2224">
                  <c:v>1.3000030517580115</c:v>
                </c:pt>
                <c:pt idx="2225">
                  <c:v>1.3000030517580115</c:v>
                </c:pt>
                <c:pt idx="2226">
                  <c:v>1.2900085449220171</c:v>
                </c:pt>
                <c:pt idx="2227">
                  <c:v>1.2799987792970171</c:v>
                </c:pt>
                <c:pt idx="2228">
                  <c:v>1.2700042724609943</c:v>
                </c:pt>
                <c:pt idx="2229">
                  <c:v>1.2700042724609943</c:v>
                </c:pt>
                <c:pt idx="2230">
                  <c:v>1.2700042724609943</c:v>
                </c:pt>
                <c:pt idx="2231">
                  <c:v>1.260009765625</c:v>
                </c:pt>
                <c:pt idx="2232">
                  <c:v>1.2400054931640057</c:v>
                </c:pt>
                <c:pt idx="2233">
                  <c:v>1.2400054931640057</c:v>
                </c:pt>
                <c:pt idx="2234">
                  <c:v>1.25</c:v>
                </c:pt>
                <c:pt idx="2235">
                  <c:v>1.2400054931640057</c:v>
                </c:pt>
                <c:pt idx="2236">
                  <c:v>1.2400054931640057</c:v>
                </c:pt>
                <c:pt idx="2237">
                  <c:v>1.25</c:v>
                </c:pt>
                <c:pt idx="2238">
                  <c:v>1.2700042724609943</c:v>
                </c:pt>
                <c:pt idx="2239">
                  <c:v>1.260009765625</c:v>
                </c:pt>
                <c:pt idx="2240">
                  <c:v>1.260009765625</c:v>
                </c:pt>
                <c:pt idx="2241">
                  <c:v>1.260009765625</c:v>
                </c:pt>
                <c:pt idx="2242">
                  <c:v>1.2700042724609943</c:v>
                </c:pt>
                <c:pt idx="2243">
                  <c:v>1.260009765625</c:v>
                </c:pt>
                <c:pt idx="2244">
                  <c:v>1.2799987792970171</c:v>
                </c:pt>
                <c:pt idx="2245">
                  <c:v>1.3700103759770172</c:v>
                </c:pt>
                <c:pt idx="2246">
                  <c:v>1.3899993896480112</c:v>
                </c:pt>
                <c:pt idx="2247">
                  <c:v>1.4000091552730112</c:v>
                </c:pt>
                <c:pt idx="2248">
                  <c:v>1.4000091552730112</c:v>
                </c:pt>
                <c:pt idx="2249">
                  <c:v>1.3899993896480112</c:v>
                </c:pt>
                <c:pt idx="2250">
                  <c:v>1.3899993896480112</c:v>
                </c:pt>
                <c:pt idx="2251">
                  <c:v>1.3700103759770172</c:v>
                </c:pt>
                <c:pt idx="2252">
                  <c:v>1.3700103759770172</c:v>
                </c:pt>
                <c:pt idx="2253">
                  <c:v>1.3700103759770172</c:v>
                </c:pt>
                <c:pt idx="2254">
                  <c:v>1.3700103759770172</c:v>
                </c:pt>
                <c:pt idx="2255">
                  <c:v>1.3600006103520172</c:v>
                </c:pt>
                <c:pt idx="2256">
                  <c:v>1.3500061035159945</c:v>
                </c:pt>
                <c:pt idx="2257">
                  <c:v>1.3600006103520172</c:v>
                </c:pt>
                <c:pt idx="2258">
                  <c:v>1.3400115966800001</c:v>
                </c:pt>
                <c:pt idx="2259">
                  <c:v>1.3400115966800001</c:v>
                </c:pt>
                <c:pt idx="2260">
                  <c:v>1.3400115966800001</c:v>
                </c:pt>
                <c:pt idx="2261">
                  <c:v>1.3200073242190058</c:v>
                </c:pt>
                <c:pt idx="2262">
                  <c:v>1.3200073242190058</c:v>
                </c:pt>
                <c:pt idx="2263">
                  <c:v>1.3000030517580115</c:v>
                </c:pt>
                <c:pt idx="2264">
                  <c:v>1.3100128173830115</c:v>
                </c:pt>
                <c:pt idx="2265">
                  <c:v>1.3200073242190058</c:v>
                </c:pt>
                <c:pt idx="2266">
                  <c:v>1.3200073242190058</c:v>
                </c:pt>
                <c:pt idx="2267">
                  <c:v>1.3000030517580115</c:v>
                </c:pt>
                <c:pt idx="2268">
                  <c:v>1.3400115966800001</c:v>
                </c:pt>
                <c:pt idx="2269">
                  <c:v>1.3400115966800001</c:v>
                </c:pt>
                <c:pt idx="2270">
                  <c:v>1.3300018310550001</c:v>
                </c:pt>
                <c:pt idx="2271">
                  <c:v>1.3300018310550001</c:v>
                </c:pt>
                <c:pt idx="2272">
                  <c:v>1.3300018310550001</c:v>
                </c:pt>
                <c:pt idx="2273">
                  <c:v>1.3200073242190058</c:v>
                </c:pt>
                <c:pt idx="2274">
                  <c:v>1.3100128173830115</c:v>
                </c:pt>
                <c:pt idx="2275">
                  <c:v>1.3100128173830115</c:v>
                </c:pt>
                <c:pt idx="2276">
                  <c:v>1.3100128173830115</c:v>
                </c:pt>
                <c:pt idx="2277">
                  <c:v>1.3100128173830115</c:v>
                </c:pt>
                <c:pt idx="2278">
                  <c:v>1.3000030517580115</c:v>
                </c:pt>
                <c:pt idx="2279">
                  <c:v>1.2900085449220171</c:v>
                </c:pt>
                <c:pt idx="2280">
                  <c:v>1.2799987792970171</c:v>
                </c:pt>
                <c:pt idx="2281">
                  <c:v>1.2799987792970171</c:v>
                </c:pt>
                <c:pt idx="2282">
                  <c:v>1.2799987792970171</c:v>
                </c:pt>
                <c:pt idx="2283">
                  <c:v>1.2700042724609943</c:v>
                </c:pt>
                <c:pt idx="2284">
                  <c:v>1.260009765625</c:v>
                </c:pt>
                <c:pt idx="2285">
                  <c:v>1.25</c:v>
                </c:pt>
                <c:pt idx="2286">
                  <c:v>1.260009765625</c:v>
                </c:pt>
                <c:pt idx="2287">
                  <c:v>1.25</c:v>
                </c:pt>
                <c:pt idx="2288">
                  <c:v>1.25</c:v>
                </c:pt>
                <c:pt idx="2289">
                  <c:v>1.2400054931640057</c:v>
                </c:pt>
                <c:pt idx="2290">
                  <c:v>1.260009765625</c:v>
                </c:pt>
                <c:pt idx="2291">
                  <c:v>1.2700042724609943</c:v>
                </c:pt>
                <c:pt idx="2292">
                  <c:v>1.260009765625</c:v>
                </c:pt>
                <c:pt idx="2293">
                  <c:v>1.260009765625</c:v>
                </c:pt>
                <c:pt idx="2294">
                  <c:v>1.260009765625</c:v>
                </c:pt>
                <c:pt idx="2295">
                  <c:v>1.2400054931640057</c:v>
                </c:pt>
                <c:pt idx="2296">
                  <c:v>1.2400054931640057</c:v>
                </c:pt>
                <c:pt idx="2297">
                  <c:v>1.2300109863280113</c:v>
                </c:pt>
                <c:pt idx="2298">
                  <c:v>1.2300109863280113</c:v>
                </c:pt>
                <c:pt idx="2299">
                  <c:v>1.2300109863280113</c:v>
                </c:pt>
                <c:pt idx="2300">
                  <c:v>1.2300109863280113</c:v>
                </c:pt>
                <c:pt idx="2301">
                  <c:v>1.2200012207030113</c:v>
                </c:pt>
                <c:pt idx="2302">
                  <c:v>1.2000122070309942</c:v>
                </c:pt>
                <c:pt idx="2303">
                  <c:v>1.2000122070309942</c:v>
                </c:pt>
                <c:pt idx="2304">
                  <c:v>1.2000122070309942</c:v>
                </c:pt>
                <c:pt idx="2305">
                  <c:v>1.2000122070309942</c:v>
                </c:pt>
                <c:pt idx="2306">
                  <c:v>1.1900024414059942</c:v>
                </c:pt>
                <c:pt idx="2307">
                  <c:v>1.1900024414059942</c:v>
                </c:pt>
                <c:pt idx="2308">
                  <c:v>1.1900024414059942</c:v>
                </c:pt>
                <c:pt idx="2309">
                  <c:v>1.1800079345699999</c:v>
                </c:pt>
                <c:pt idx="2310">
                  <c:v>1.1800079345699999</c:v>
                </c:pt>
                <c:pt idx="2311">
                  <c:v>1.1800079345699999</c:v>
                </c:pt>
                <c:pt idx="2312">
                  <c:v>1.1699981689449999</c:v>
                </c:pt>
                <c:pt idx="2313">
                  <c:v>1.1600036621090055</c:v>
                </c:pt>
                <c:pt idx="2314">
                  <c:v>1.1600036621090055</c:v>
                </c:pt>
                <c:pt idx="2315">
                  <c:v>1.1600036621090055</c:v>
                </c:pt>
                <c:pt idx="2316">
                  <c:v>1.1900024414059942</c:v>
                </c:pt>
                <c:pt idx="2317">
                  <c:v>1.1900024414059942</c:v>
                </c:pt>
                <c:pt idx="2318">
                  <c:v>1.1800079345699999</c:v>
                </c:pt>
                <c:pt idx="2319">
                  <c:v>1.2799987792970171</c:v>
                </c:pt>
                <c:pt idx="2320">
                  <c:v>1.3300018310550001</c:v>
                </c:pt>
                <c:pt idx="2321">
                  <c:v>1.3200073242190058</c:v>
                </c:pt>
                <c:pt idx="2322">
                  <c:v>1.3100128173830115</c:v>
                </c:pt>
                <c:pt idx="2323">
                  <c:v>1.3000030517580115</c:v>
                </c:pt>
                <c:pt idx="2324">
                  <c:v>1.2900085449220171</c:v>
                </c:pt>
                <c:pt idx="2325">
                  <c:v>1.2700042724609943</c:v>
                </c:pt>
                <c:pt idx="2326">
                  <c:v>1.25</c:v>
                </c:pt>
                <c:pt idx="2327">
                  <c:v>1.2400054931640057</c:v>
                </c:pt>
                <c:pt idx="2328">
                  <c:v>1.2200012207030113</c:v>
                </c:pt>
                <c:pt idx="2329">
                  <c:v>1.2000122070309942</c:v>
                </c:pt>
                <c:pt idx="2330">
                  <c:v>1.2000122070309942</c:v>
                </c:pt>
                <c:pt idx="2331">
                  <c:v>1.1800079345699999</c:v>
                </c:pt>
                <c:pt idx="2332">
                  <c:v>1.1699981689449999</c:v>
                </c:pt>
                <c:pt idx="2333">
                  <c:v>1.1699981689449999</c:v>
                </c:pt>
                <c:pt idx="2334">
                  <c:v>1.1600036621090055</c:v>
                </c:pt>
                <c:pt idx="2335">
                  <c:v>1.1900024414059942</c:v>
                </c:pt>
                <c:pt idx="2336">
                  <c:v>1.3500061035159945</c:v>
                </c:pt>
                <c:pt idx="2337">
                  <c:v>1.3400115966800001</c:v>
                </c:pt>
                <c:pt idx="2338">
                  <c:v>1.3300018310550001</c:v>
                </c:pt>
                <c:pt idx="2339">
                  <c:v>1.3800048828120168</c:v>
                </c:pt>
                <c:pt idx="2340">
                  <c:v>1.3800048828120168</c:v>
                </c:pt>
                <c:pt idx="2341">
                  <c:v>1.5200042724609943</c:v>
                </c:pt>
                <c:pt idx="2342">
                  <c:v>1.6000061035159945</c:v>
                </c:pt>
                <c:pt idx="2343">
                  <c:v>1.7000122070309942</c:v>
                </c:pt>
                <c:pt idx="2344">
                  <c:v>1.6699981689449999</c:v>
                </c:pt>
                <c:pt idx="2345">
                  <c:v>1.6300048828120168</c:v>
                </c:pt>
                <c:pt idx="2346">
                  <c:v>1.6100006103520172</c:v>
                </c:pt>
                <c:pt idx="2347">
                  <c:v>1.5900115966800001</c:v>
                </c:pt>
                <c:pt idx="2348">
                  <c:v>1.5800018310550001</c:v>
                </c:pt>
                <c:pt idx="2349">
                  <c:v>1.8000030517580115</c:v>
                </c:pt>
                <c:pt idx="2350">
                  <c:v>1.760009765625</c:v>
                </c:pt>
                <c:pt idx="2351">
                  <c:v>1.7200012207030113</c:v>
                </c:pt>
                <c:pt idx="2352">
                  <c:v>1.7000122070309942</c:v>
                </c:pt>
                <c:pt idx="2353">
                  <c:v>1.6699981689449999</c:v>
                </c:pt>
                <c:pt idx="2354">
                  <c:v>1.6600036621090055</c:v>
                </c:pt>
                <c:pt idx="2355">
                  <c:v>1.6399993896480112</c:v>
                </c:pt>
                <c:pt idx="2356">
                  <c:v>1.6200103759770172</c:v>
                </c:pt>
                <c:pt idx="2357">
                  <c:v>1.6100006103520172</c:v>
                </c:pt>
                <c:pt idx="2358">
                  <c:v>1.5900115966800001</c:v>
                </c:pt>
                <c:pt idx="2359">
                  <c:v>1.5800018310550001</c:v>
                </c:pt>
                <c:pt idx="2360">
                  <c:v>1.5600128173830115</c:v>
                </c:pt>
                <c:pt idx="2361">
                  <c:v>1.5400085449220171</c:v>
                </c:pt>
                <c:pt idx="2362">
                  <c:v>1.5299987792970171</c:v>
                </c:pt>
                <c:pt idx="2363">
                  <c:v>1.510009765625</c:v>
                </c:pt>
                <c:pt idx="2364">
                  <c:v>1.7799987792970171</c:v>
                </c:pt>
                <c:pt idx="2365">
                  <c:v>1.8400115966800001</c:v>
                </c:pt>
                <c:pt idx="2366">
                  <c:v>1.8000030517580115</c:v>
                </c:pt>
                <c:pt idx="2367">
                  <c:v>1.7799987792970171</c:v>
                </c:pt>
                <c:pt idx="2368">
                  <c:v>1.760009765625</c:v>
                </c:pt>
                <c:pt idx="2369">
                  <c:v>1.7400054931640057</c:v>
                </c:pt>
                <c:pt idx="2370">
                  <c:v>1.7200012207030113</c:v>
                </c:pt>
                <c:pt idx="2371">
                  <c:v>1.7000122070309942</c:v>
                </c:pt>
                <c:pt idx="2372">
                  <c:v>1.6900024414059942</c:v>
                </c:pt>
                <c:pt idx="2373">
                  <c:v>1.6900024414059942</c:v>
                </c:pt>
                <c:pt idx="2374">
                  <c:v>1.6600036621090055</c:v>
                </c:pt>
                <c:pt idx="2375">
                  <c:v>1.6399993896480112</c:v>
                </c:pt>
                <c:pt idx="2376">
                  <c:v>1.6200103759770172</c:v>
                </c:pt>
                <c:pt idx="2377">
                  <c:v>1.6000061035159945</c:v>
                </c:pt>
                <c:pt idx="2378">
                  <c:v>1.5900115966800001</c:v>
                </c:pt>
                <c:pt idx="2379">
                  <c:v>1.5700073242190058</c:v>
                </c:pt>
                <c:pt idx="2380">
                  <c:v>1.5400085449220171</c:v>
                </c:pt>
                <c:pt idx="2381">
                  <c:v>1.5200042724609943</c:v>
                </c:pt>
                <c:pt idx="2382">
                  <c:v>1.510009765625</c:v>
                </c:pt>
                <c:pt idx="2383">
                  <c:v>1.4900054931640057</c:v>
                </c:pt>
                <c:pt idx="2384">
                  <c:v>1.4700012207030113</c:v>
                </c:pt>
                <c:pt idx="2385">
                  <c:v>1.4500122070309942</c:v>
                </c:pt>
                <c:pt idx="2386">
                  <c:v>1.4300079345699999</c:v>
                </c:pt>
                <c:pt idx="2387">
                  <c:v>1.4199981689449999</c:v>
                </c:pt>
                <c:pt idx="2388">
                  <c:v>1.4000091552730112</c:v>
                </c:pt>
                <c:pt idx="2389">
                  <c:v>1.3800048828120168</c:v>
                </c:pt>
                <c:pt idx="2390">
                  <c:v>1.3600006103520172</c:v>
                </c:pt>
                <c:pt idx="2391">
                  <c:v>1.3500061035159945</c:v>
                </c:pt>
                <c:pt idx="2392">
                  <c:v>1.3300018310550001</c:v>
                </c:pt>
                <c:pt idx="2393">
                  <c:v>1.3100128173830115</c:v>
                </c:pt>
                <c:pt idx="2394">
                  <c:v>1.2900085449220171</c:v>
                </c:pt>
                <c:pt idx="2395">
                  <c:v>1.2799987792970171</c:v>
                </c:pt>
                <c:pt idx="2396">
                  <c:v>1.260009765625</c:v>
                </c:pt>
                <c:pt idx="2397">
                  <c:v>1.2400054931640057</c:v>
                </c:pt>
                <c:pt idx="2398">
                  <c:v>1.2200012207030113</c:v>
                </c:pt>
                <c:pt idx="2399">
                  <c:v>1.3899993896480112</c:v>
                </c:pt>
                <c:pt idx="2400">
                  <c:v>1.3800048828120168</c:v>
                </c:pt>
                <c:pt idx="2401">
                  <c:v>1.3600006103520172</c:v>
                </c:pt>
                <c:pt idx="2402">
                  <c:v>1.3400115966800001</c:v>
                </c:pt>
                <c:pt idx="2403">
                  <c:v>1.3200073242190058</c:v>
                </c:pt>
                <c:pt idx="2404">
                  <c:v>1.3800048828120168</c:v>
                </c:pt>
                <c:pt idx="2405">
                  <c:v>1.4100036621090055</c:v>
                </c:pt>
                <c:pt idx="2406">
                  <c:v>1.4000091552730112</c:v>
                </c:pt>
                <c:pt idx="2407">
                  <c:v>1.4000091552730112</c:v>
                </c:pt>
                <c:pt idx="2408">
                  <c:v>1.3899993896480112</c:v>
                </c:pt>
                <c:pt idx="2409">
                  <c:v>1.3600006103520172</c:v>
                </c:pt>
                <c:pt idx="2410">
                  <c:v>1.3899993896480112</c:v>
                </c:pt>
                <c:pt idx="2411">
                  <c:v>1.3800048828120168</c:v>
                </c:pt>
                <c:pt idx="2412">
                  <c:v>1.3600006103520172</c:v>
                </c:pt>
                <c:pt idx="2413">
                  <c:v>1.3500061035159945</c:v>
                </c:pt>
                <c:pt idx="2414">
                  <c:v>1.3200073242190058</c:v>
                </c:pt>
                <c:pt idx="2415">
                  <c:v>1.3100128173830115</c:v>
                </c:pt>
                <c:pt idx="2416">
                  <c:v>1.2900085449220171</c:v>
                </c:pt>
                <c:pt idx="2417">
                  <c:v>1.2799987792970171</c:v>
                </c:pt>
                <c:pt idx="2418">
                  <c:v>1.2700042724609943</c:v>
                </c:pt>
                <c:pt idx="2419">
                  <c:v>1.260009765625</c:v>
                </c:pt>
                <c:pt idx="2420">
                  <c:v>1.25</c:v>
                </c:pt>
                <c:pt idx="2421">
                  <c:v>1.25</c:v>
                </c:pt>
                <c:pt idx="2422">
                  <c:v>1.2400054931640057</c:v>
                </c:pt>
                <c:pt idx="2423">
                  <c:v>1.2400054931640057</c:v>
                </c:pt>
                <c:pt idx="2424">
                  <c:v>1.2300109863280113</c:v>
                </c:pt>
                <c:pt idx="2425">
                  <c:v>1.2200012207030113</c:v>
                </c:pt>
                <c:pt idx="2426">
                  <c:v>1.25</c:v>
                </c:pt>
                <c:pt idx="2427">
                  <c:v>1.25</c:v>
                </c:pt>
                <c:pt idx="2428">
                  <c:v>1.2400054931640057</c:v>
                </c:pt>
                <c:pt idx="2429">
                  <c:v>1.2300109863280113</c:v>
                </c:pt>
                <c:pt idx="2430">
                  <c:v>1.2200012207030113</c:v>
                </c:pt>
                <c:pt idx="2431">
                  <c:v>1.210006713867017</c:v>
                </c:pt>
                <c:pt idx="2432">
                  <c:v>1.210006713867017</c:v>
                </c:pt>
                <c:pt idx="2433">
                  <c:v>1.210006713867017</c:v>
                </c:pt>
                <c:pt idx="2434">
                  <c:v>1.2000122070309942</c:v>
                </c:pt>
                <c:pt idx="2435">
                  <c:v>1.2000122070309942</c:v>
                </c:pt>
                <c:pt idx="2436">
                  <c:v>1.2000122070309942</c:v>
                </c:pt>
                <c:pt idx="2437">
                  <c:v>1.1900024414059942</c:v>
                </c:pt>
                <c:pt idx="2438">
                  <c:v>1.1800079345699999</c:v>
                </c:pt>
                <c:pt idx="2439">
                  <c:v>1.1699981689449999</c:v>
                </c:pt>
                <c:pt idx="2440">
                  <c:v>1.1699981689449999</c:v>
                </c:pt>
                <c:pt idx="2441">
                  <c:v>1.1800079345699999</c:v>
                </c:pt>
                <c:pt idx="2442">
                  <c:v>1.2000122070309942</c:v>
                </c:pt>
                <c:pt idx="2443">
                  <c:v>1.1900024414059942</c:v>
                </c:pt>
                <c:pt idx="2444">
                  <c:v>1.1800079345699999</c:v>
                </c:pt>
                <c:pt idx="2445">
                  <c:v>1.1800079345699999</c:v>
                </c:pt>
                <c:pt idx="2446">
                  <c:v>1.1699981689449999</c:v>
                </c:pt>
                <c:pt idx="2447">
                  <c:v>1.210006713867017</c:v>
                </c:pt>
                <c:pt idx="2448">
                  <c:v>1.2200012207030113</c:v>
                </c:pt>
                <c:pt idx="2449">
                  <c:v>1.2300109863280113</c:v>
                </c:pt>
                <c:pt idx="2450">
                  <c:v>1.2200012207030113</c:v>
                </c:pt>
                <c:pt idx="2451">
                  <c:v>1.210006713867017</c:v>
                </c:pt>
                <c:pt idx="2452">
                  <c:v>1.1900024414059942</c:v>
                </c:pt>
                <c:pt idx="2453">
                  <c:v>1.1800079345699999</c:v>
                </c:pt>
                <c:pt idx="2454">
                  <c:v>1.1800079345699999</c:v>
                </c:pt>
                <c:pt idx="2455">
                  <c:v>1.1800079345699999</c:v>
                </c:pt>
                <c:pt idx="2456">
                  <c:v>1.1699981689449999</c:v>
                </c:pt>
                <c:pt idx="2457">
                  <c:v>1.1699981689449999</c:v>
                </c:pt>
                <c:pt idx="2458">
                  <c:v>1.1600036621090055</c:v>
                </c:pt>
                <c:pt idx="2459">
                  <c:v>1.1600036621090055</c:v>
                </c:pt>
                <c:pt idx="2460">
                  <c:v>1.1500091552730112</c:v>
                </c:pt>
                <c:pt idx="2461">
                  <c:v>1.1500091552730112</c:v>
                </c:pt>
                <c:pt idx="2462">
                  <c:v>1.1399993896480112</c:v>
                </c:pt>
                <c:pt idx="2463">
                  <c:v>1.1300048828120168</c:v>
                </c:pt>
                <c:pt idx="2464">
                  <c:v>1.1200103759770172</c:v>
                </c:pt>
                <c:pt idx="2465">
                  <c:v>1.1200103759770172</c:v>
                </c:pt>
                <c:pt idx="2466">
                  <c:v>1.1200103759770172</c:v>
                </c:pt>
                <c:pt idx="2467">
                  <c:v>1.1100006103520172</c:v>
                </c:pt>
                <c:pt idx="2468">
                  <c:v>1.1000061035159945</c:v>
                </c:pt>
                <c:pt idx="2469">
                  <c:v>1.1000061035159945</c:v>
                </c:pt>
                <c:pt idx="2470">
                  <c:v>1.0900115966800001</c:v>
                </c:pt>
                <c:pt idx="2471">
                  <c:v>1.1000061035159945</c:v>
                </c:pt>
                <c:pt idx="2472">
                  <c:v>1.1600036621090055</c:v>
                </c:pt>
                <c:pt idx="2473">
                  <c:v>1.2300109863280113</c:v>
                </c:pt>
                <c:pt idx="2474">
                  <c:v>1.2400054931640057</c:v>
                </c:pt>
                <c:pt idx="2475">
                  <c:v>1.2400054931640057</c:v>
                </c:pt>
                <c:pt idx="2476">
                  <c:v>1.2400054931640057</c:v>
                </c:pt>
                <c:pt idx="2477">
                  <c:v>1.2300109863280113</c:v>
                </c:pt>
                <c:pt idx="2478">
                  <c:v>1.210006713867017</c:v>
                </c:pt>
                <c:pt idx="2479">
                  <c:v>1.2300109863280113</c:v>
                </c:pt>
                <c:pt idx="2480">
                  <c:v>1.2400054931640057</c:v>
                </c:pt>
                <c:pt idx="2481">
                  <c:v>1.2300109863280113</c:v>
                </c:pt>
                <c:pt idx="2482">
                  <c:v>1.2400054931640057</c:v>
                </c:pt>
                <c:pt idx="2483">
                  <c:v>1.2400054931640057</c:v>
                </c:pt>
                <c:pt idx="2484">
                  <c:v>1.2400054931640057</c:v>
                </c:pt>
                <c:pt idx="2485">
                  <c:v>1.2200012207030113</c:v>
                </c:pt>
                <c:pt idx="2486">
                  <c:v>1.2200012207030113</c:v>
                </c:pt>
                <c:pt idx="2487">
                  <c:v>1.210006713867017</c:v>
                </c:pt>
                <c:pt idx="2488">
                  <c:v>1.210006713867017</c:v>
                </c:pt>
                <c:pt idx="2489">
                  <c:v>1.210006713867017</c:v>
                </c:pt>
                <c:pt idx="2490">
                  <c:v>1.1900024414059942</c:v>
                </c:pt>
                <c:pt idx="2491">
                  <c:v>1.1800079345699999</c:v>
                </c:pt>
                <c:pt idx="2492">
                  <c:v>1.1600036621090055</c:v>
                </c:pt>
                <c:pt idx="2493">
                  <c:v>1.1600036621090055</c:v>
                </c:pt>
                <c:pt idx="2494">
                  <c:v>1.1699981689449999</c:v>
                </c:pt>
                <c:pt idx="2495">
                  <c:v>1.1600036621090055</c:v>
                </c:pt>
                <c:pt idx="2496">
                  <c:v>1.1800079345699999</c:v>
                </c:pt>
                <c:pt idx="2497">
                  <c:v>1.1699981689449999</c:v>
                </c:pt>
                <c:pt idx="2498">
                  <c:v>1.1800079345699999</c:v>
                </c:pt>
                <c:pt idx="2499">
                  <c:v>1.1699981689449999</c:v>
                </c:pt>
                <c:pt idx="2500">
                  <c:v>1.1800079345699999</c:v>
                </c:pt>
                <c:pt idx="2501">
                  <c:v>1.1800079345699999</c:v>
                </c:pt>
                <c:pt idx="2502">
                  <c:v>1.2000122070309942</c:v>
                </c:pt>
                <c:pt idx="2503">
                  <c:v>1.1800079345699999</c:v>
                </c:pt>
                <c:pt idx="2504">
                  <c:v>1.1900024414059942</c:v>
                </c:pt>
                <c:pt idx="2505">
                  <c:v>1.1900024414059942</c:v>
                </c:pt>
                <c:pt idx="2506">
                  <c:v>1.1900024414059942</c:v>
                </c:pt>
                <c:pt idx="2507">
                  <c:v>1.1800079345699999</c:v>
                </c:pt>
                <c:pt idx="2508">
                  <c:v>1.1800079345699999</c:v>
                </c:pt>
                <c:pt idx="2509">
                  <c:v>1.1800079345699999</c:v>
                </c:pt>
                <c:pt idx="2510">
                  <c:v>1.1900024414059942</c:v>
                </c:pt>
                <c:pt idx="2511">
                  <c:v>1.1800079345699999</c:v>
                </c:pt>
                <c:pt idx="2512">
                  <c:v>1.1800079345699999</c:v>
                </c:pt>
                <c:pt idx="2513">
                  <c:v>1.1800079345699999</c:v>
                </c:pt>
                <c:pt idx="2514">
                  <c:v>1.1699981689449999</c:v>
                </c:pt>
                <c:pt idx="2515">
                  <c:v>1.1600036621090055</c:v>
                </c:pt>
                <c:pt idx="2516">
                  <c:v>1.1500091552730112</c:v>
                </c:pt>
                <c:pt idx="2517">
                  <c:v>1.1399993896480112</c:v>
                </c:pt>
                <c:pt idx="2518">
                  <c:v>1.1300048828120168</c:v>
                </c:pt>
                <c:pt idx="2519">
                  <c:v>1.1200103759770172</c:v>
                </c:pt>
                <c:pt idx="2520">
                  <c:v>1.1200103759770172</c:v>
                </c:pt>
                <c:pt idx="2521">
                  <c:v>1.1200103759770172</c:v>
                </c:pt>
                <c:pt idx="2522">
                  <c:v>1.1200103759770172</c:v>
                </c:pt>
                <c:pt idx="2523">
                  <c:v>1.1100006103520172</c:v>
                </c:pt>
                <c:pt idx="2524">
                  <c:v>1.1000061035159945</c:v>
                </c:pt>
                <c:pt idx="2525">
                  <c:v>1.1000061035159945</c:v>
                </c:pt>
                <c:pt idx="2526">
                  <c:v>1.1100006103520172</c:v>
                </c:pt>
                <c:pt idx="2527">
                  <c:v>1.1000061035159945</c:v>
                </c:pt>
                <c:pt idx="2528">
                  <c:v>1.1100006103520172</c:v>
                </c:pt>
                <c:pt idx="2529">
                  <c:v>1.0900115966800001</c:v>
                </c:pt>
                <c:pt idx="2530">
                  <c:v>1.0900115966800001</c:v>
                </c:pt>
                <c:pt idx="2531">
                  <c:v>1.0900115966800001</c:v>
                </c:pt>
                <c:pt idx="2532">
                  <c:v>1.0800018310550001</c:v>
                </c:pt>
                <c:pt idx="2533">
                  <c:v>1.0800018310550001</c:v>
                </c:pt>
                <c:pt idx="2534">
                  <c:v>1.0800018310550001</c:v>
                </c:pt>
                <c:pt idx="2535">
                  <c:v>1.0900115966800001</c:v>
                </c:pt>
                <c:pt idx="2536">
                  <c:v>1.0800018310550001</c:v>
                </c:pt>
                <c:pt idx="2537">
                  <c:v>1.0800018310550001</c:v>
                </c:pt>
                <c:pt idx="2538">
                  <c:v>1.0700073242190058</c:v>
                </c:pt>
                <c:pt idx="2539">
                  <c:v>1.0700073242190058</c:v>
                </c:pt>
                <c:pt idx="2540">
                  <c:v>1.0700073242190058</c:v>
                </c:pt>
                <c:pt idx="2541">
                  <c:v>1.0700073242190058</c:v>
                </c:pt>
                <c:pt idx="2542">
                  <c:v>1.0600128173830115</c:v>
                </c:pt>
                <c:pt idx="2543">
                  <c:v>1.0600128173830115</c:v>
                </c:pt>
                <c:pt idx="2544">
                  <c:v>1.0600128173830115</c:v>
                </c:pt>
                <c:pt idx="2545">
                  <c:v>1.0600128173830115</c:v>
                </c:pt>
                <c:pt idx="2546">
                  <c:v>1.0700073242190058</c:v>
                </c:pt>
                <c:pt idx="2547">
                  <c:v>1.0800018310550001</c:v>
                </c:pt>
                <c:pt idx="2548">
                  <c:v>1.0700073242190058</c:v>
                </c:pt>
                <c:pt idx="2549">
                  <c:v>1.0500030517580115</c:v>
                </c:pt>
                <c:pt idx="2550">
                  <c:v>1.0500030517580115</c:v>
                </c:pt>
                <c:pt idx="2551">
                  <c:v>1.0500030517580115</c:v>
                </c:pt>
                <c:pt idx="2552">
                  <c:v>1.0400085449220171</c:v>
                </c:pt>
                <c:pt idx="2553">
                  <c:v>1.0400085449220171</c:v>
                </c:pt>
                <c:pt idx="2554">
                  <c:v>1.0400085449220171</c:v>
                </c:pt>
                <c:pt idx="2555">
                  <c:v>1.0400085449220171</c:v>
                </c:pt>
                <c:pt idx="2556">
                  <c:v>1.0299987792970171</c:v>
                </c:pt>
                <c:pt idx="2557">
                  <c:v>1.0299987792970171</c:v>
                </c:pt>
                <c:pt idx="2558">
                  <c:v>1.0400085449220171</c:v>
                </c:pt>
                <c:pt idx="2559">
                  <c:v>1.0500030517580115</c:v>
                </c:pt>
                <c:pt idx="2560">
                  <c:v>1.0500030517580115</c:v>
                </c:pt>
                <c:pt idx="2561">
                  <c:v>1.0500030517580115</c:v>
                </c:pt>
                <c:pt idx="2562">
                  <c:v>1.0600128173830115</c:v>
                </c:pt>
                <c:pt idx="2563">
                  <c:v>1.0600128173830115</c:v>
                </c:pt>
                <c:pt idx="2564">
                  <c:v>1.0500030517580115</c:v>
                </c:pt>
                <c:pt idx="2565">
                  <c:v>1.0400085449220171</c:v>
                </c:pt>
                <c:pt idx="2566">
                  <c:v>1.0500030517580115</c:v>
                </c:pt>
                <c:pt idx="2567">
                  <c:v>1.0500030517580115</c:v>
                </c:pt>
                <c:pt idx="2568">
                  <c:v>1.0400085449220171</c:v>
                </c:pt>
                <c:pt idx="2569">
                  <c:v>1.0400085449220171</c:v>
                </c:pt>
                <c:pt idx="2570">
                  <c:v>1.0400085449220171</c:v>
                </c:pt>
                <c:pt idx="2571">
                  <c:v>1.0400085449220171</c:v>
                </c:pt>
                <c:pt idx="2572">
                  <c:v>1.0500030517580115</c:v>
                </c:pt>
                <c:pt idx="2573">
                  <c:v>1.0400085449220171</c:v>
                </c:pt>
                <c:pt idx="2574">
                  <c:v>1.0299987792970171</c:v>
                </c:pt>
                <c:pt idx="2575">
                  <c:v>1.0400085449220171</c:v>
                </c:pt>
                <c:pt idx="2576">
                  <c:v>1.0400085449220171</c:v>
                </c:pt>
                <c:pt idx="2577">
                  <c:v>1.0500030517580115</c:v>
                </c:pt>
                <c:pt idx="2578">
                  <c:v>1.0299987792970171</c:v>
                </c:pt>
                <c:pt idx="2579">
                  <c:v>1.0400085449220171</c:v>
                </c:pt>
                <c:pt idx="2580">
                  <c:v>1.0400085449220171</c:v>
                </c:pt>
                <c:pt idx="2581">
                  <c:v>1.0299987792970171</c:v>
                </c:pt>
                <c:pt idx="2582">
                  <c:v>1.0200042724609943</c:v>
                </c:pt>
                <c:pt idx="2583">
                  <c:v>1.010009765625</c:v>
                </c:pt>
                <c:pt idx="2584">
                  <c:v>1.0200042724609943</c:v>
                </c:pt>
                <c:pt idx="2585">
                  <c:v>1.0200042724609943</c:v>
                </c:pt>
                <c:pt idx="2586">
                  <c:v>1.010009765625</c:v>
                </c:pt>
                <c:pt idx="2587">
                  <c:v>1.010009765625</c:v>
                </c:pt>
                <c:pt idx="2588">
                  <c:v>1.010009765625</c:v>
                </c:pt>
                <c:pt idx="2589">
                  <c:v>1.0200042724609943</c:v>
                </c:pt>
                <c:pt idx="2590">
                  <c:v>1.010009765625</c:v>
                </c:pt>
                <c:pt idx="2591">
                  <c:v>1.0200042724609943</c:v>
                </c:pt>
                <c:pt idx="2592">
                  <c:v>1.010009765625</c:v>
                </c:pt>
                <c:pt idx="2593">
                  <c:v>1.0200042724609943</c:v>
                </c:pt>
                <c:pt idx="2594">
                  <c:v>1.010009765625</c:v>
                </c:pt>
                <c:pt idx="2595">
                  <c:v>1.010009765625</c:v>
                </c:pt>
                <c:pt idx="2596">
                  <c:v>1</c:v>
                </c:pt>
                <c:pt idx="2597">
                  <c:v>1</c:v>
                </c:pt>
                <c:pt idx="2598">
                  <c:v>0.99000549316400566</c:v>
                </c:pt>
                <c:pt idx="2599">
                  <c:v>1</c:v>
                </c:pt>
                <c:pt idx="2600">
                  <c:v>0.99000549316400566</c:v>
                </c:pt>
                <c:pt idx="2601">
                  <c:v>0.98001098632801131</c:v>
                </c:pt>
                <c:pt idx="2602">
                  <c:v>0.98001098632801131</c:v>
                </c:pt>
                <c:pt idx="2603">
                  <c:v>0.98001098632801131</c:v>
                </c:pt>
                <c:pt idx="2604">
                  <c:v>0.98001098632801131</c:v>
                </c:pt>
                <c:pt idx="2605">
                  <c:v>0.98001098632801131</c:v>
                </c:pt>
                <c:pt idx="2606">
                  <c:v>0.97000122070301131</c:v>
                </c:pt>
                <c:pt idx="2607">
                  <c:v>0.96000671386701697</c:v>
                </c:pt>
                <c:pt idx="2608">
                  <c:v>0.96000671386701697</c:v>
                </c:pt>
                <c:pt idx="2609">
                  <c:v>0.96000671386701697</c:v>
                </c:pt>
                <c:pt idx="2610">
                  <c:v>0.96000671386701697</c:v>
                </c:pt>
                <c:pt idx="2611">
                  <c:v>0.9500122070309942</c:v>
                </c:pt>
                <c:pt idx="2612">
                  <c:v>0.96000671386701697</c:v>
                </c:pt>
                <c:pt idx="2613">
                  <c:v>0.9500122070309942</c:v>
                </c:pt>
                <c:pt idx="2614">
                  <c:v>0.9500122070309942</c:v>
                </c:pt>
                <c:pt idx="2615">
                  <c:v>0.9500122070309942</c:v>
                </c:pt>
                <c:pt idx="2616">
                  <c:v>0.9400024414059942</c:v>
                </c:pt>
                <c:pt idx="2617">
                  <c:v>0.9400024414059942</c:v>
                </c:pt>
                <c:pt idx="2618">
                  <c:v>0.93000793456999986</c:v>
                </c:pt>
                <c:pt idx="2619">
                  <c:v>0.93000793456999986</c:v>
                </c:pt>
                <c:pt idx="2620">
                  <c:v>0.91999816894499986</c:v>
                </c:pt>
                <c:pt idx="2621">
                  <c:v>0.91999816894499986</c:v>
                </c:pt>
                <c:pt idx="2622">
                  <c:v>0.91999816894499986</c:v>
                </c:pt>
                <c:pt idx="2623">
                  <c:v>0.91999816894499986</c:v>
                </c:pt>
                <c:pt idx="2624">
                  <c:v>0.91000366210900552</c:v>
                </c:pt>
                <c:pt idx="2625">
                  <c:v>0.91000366210900552</c:v>
                </c:pt>
                <c:pt idx="2626">
                  <c:v>0.91000366210900552</c:v>
                </c:pt>
                <c:pt idx="2627">
                  <c:v>0.91999816894499986</c:v>
                </c:pt>
                <c:pt idx="2628">
                  <c:v>0.91999816894499986</c:v>
                </c:pt>
                <c:pt idx="2629">
                  <c:v>0.90000915527301117</c:v>
                </c:pt>
                <c:pt idx="2630">
                  <c:v>0.90000915527301117</c:v>
                </c:pt>
                <c:pt idx="2631">
                  <c:v>0.90000915527301117</c:v>
                </c:pt>
                <c:pt idx="2632">
                  <c:v>0.88999938964801117</c:v>
                </c:pt>
                <c:pt idx="2633">
                  <c:v>0.90000915527301117</c:v>
                </c:pt>
                <c:pt idx="2634">
                  <c:v>0.88999938964801117</c:v>
                </c:pt>
                <c:pt idx="2635">
                  <c:v>0.88999938964801117</c:v>
                </c:pt>
                <c:pt idx="2636">
                  <c:v>0.88999938964801117</c:v>
                </c:pt>
                <c:pt idx="2637">
                  <c:v>0.91000366210900552</c:v>
                </c:pt>
                <c:pt idx="2638">
                  <c:v>0.91000366210900552</c:v>
                </c:pt>
                <c:pt idx="2639">
                  <c:v>0.91000366210900552</c:v>
                </c:pt>
                <c:pt idx="2640">
                  <c:v>0.91000366210900552</c:v>
                </c:pt>
                <c:pt idx="2641">
                  <c:v>0.90000915527301117</c:v>
                </c:pt>
                <c:pt idx="2642">
                  <c:v>0.90000915527301117</c:v>
                </c:pt>
                <c:pt idx="2643">
                  <c:v>0.90000915527301117</c:v>
                </c:pt>
                <c:pt idx="2644">
                  <c:v>0.88999938964801117</c:v>
                </c:pt>
                <c:pt idx="2645">
                  <c:v>0.88999938964801117</c:v>
                </c:pt>
                <c:pt idx="2646">
                  <c:v>0.88999938964801117</c:v>
                </c:pt>
                <c:pt idx="2647">
                  <c:v>0.88000488281201683</c:v>
                </c:pt>
                <c:pt idx="2648">
                  <c:v>0.88000488281201683</c:v>
                </c:pt>
                <c:pt idx="2649">
                  <c:v>0.88000488281201683</c:v>
                </c:pt>
                <c:pt idx="2650">
                  <c:v>0.87001037597701725</c:v>
                </c:pt>
                <c:pt idx="2651">
                  <c:v>0.87001037597701725</c:v>
                </c:pt>
                <c:pt idx="2652">
                  <c:v>0.86000061035201725</c:v>
                </c:pt>
                <c:pt idx="2653">
                  <c:v>0.86000061035201725</c:v>
                </c:pt>
                <c:pt idx="2654">
                  <c:v>0.86000061035201725</c:v>
                </c:pt>
                <c:pt idx="2655">
                  <c:v>0.85000610351599448</c:v>
                </c:pt>
                <c:pt idx="2656">
                  <c:v>0.85000610351599448</c:v>
                </c:pt>
                <c:pt idx="2657">
                  <c:v>0.86000061035201725</c:v>
                </c:pt>
                <c:pt idx="2658">
                  <c:v>0.85000610351599448</c:v>
                </c:pt>
                <c:pt idx="2659">
                  <c:v>0.84001159668000014</c:v>
                </c:pt>
                <c:pt idx="2660">
                  <c:v>0.84001159668000014</c:v>
                </c:pt>
                <c:pt idx="2661">
                  <c:v>0.85000610351599448</c:v>
                </c:pt>
                <c:pt idx="2662">
                  <c:v>0.84001159668000014</c:v>
                </c:pt>
                <c:pt idx="2663">
                  <c:v>0.83000183105500014</c:v>
                </c:pt>
                <c:pt idx="2664">
                  <c:v>0.83000183105500014</c:v>
                </c:pt>
                <c:pt idx="2665">
                  <c:v>0.83000183105500014</c:v>
                </c:pt>
                <c:pt idx="2666">
                  <c:v>0.8200073242190058</c:v>
                </c:pt>
                <c:pt idx="2667">
                  <c:v>0.8200073242190058</c:v>
                </c:pt>
                <c:pt idx="2668">
                  <c:v>0.8200073242190058</c:v>
                </c:pt>
                <c:pt idx="2669">
                  <c:v>0.81001281738301145</c:v>
                </c:pt>
                <c:pt idx="2670">
                  <c:v>0.81001281738301145</c:v>
                </c:pt>
                <c:pt idx="2671">
                  <c:v>0.81001281738301145</c:v>
                </c:pt>
                <c:pt idx="2672">
                  <c:v>0.80000305175801145</c:v>
                </c:pt>
                <c:pt idx="2673">
                  <c:v>0.80000305175801145</c:v>
                </c:pt>
                <c:pt idx="2674">
                  <c:v>0.80000305175801145</c:v>
                </c:pt>
                <c:pt idx="2675">
                  <c:v>0.79000854492201711</c:v>
                </c:pt>
                <c:pt idx="2676">
                  <c:v>0.79000854492201711</c:v>
                </c:pt>
                <c:pt idx="2677">
                  <c:v>0.79000854492201711</c:v>
                </c:pt>
                <c:pt idx="2678">
                  <c:v>0.77999877929701711</c:v>
                </c:pt>
                <c:pt idx="2679">
                  <c:v>0.77999877929701711</c:v>
                </c:pt>
                <c:pt idx="2680">
                  <c:v>0.77999877929701711</c:v>
                </c:pt>
                <c:pt idx="2681">
                  <c:v>0.77000427246099434</c:v>
                </c:pt>
                <c:pt idx="2682">
                  <c:v>0.77000427246099434</c:v>
                </c:pt>
                <c:pt idx="2683">
                  <c:v>0.77000427246099434</c:v>
                </c:pt>
                <c:pt idx="2684">
                  <c:v>0.77000427246099434</c:v>
                </c:pt>
                <c:pt idx="2685">
                  <c:v>0.77000427246099434</c:v>
                </c:pt>
                <c:pt idx="2686">
                  <c:v>0.760009765625</c:v>
                </c:pt>
                <c:pt idx="2687">
                  <c:v>0.75</c:v>
                </c:pt>
                <c:pt idx="2688">
                  <c:v>0.75</c:v>
                </c:pt>
                <c:pt idx="2689">
                  <c:v>0.75</c:v>
                </c:pt>
                <c:pt idx="2690">
                  <c:v>0.75</c:v>
                </c:pt>
                <c:pt idx="2691">
                  <c:v>0.77000427246099434</c:v>
                </c:pt>
                <c:pt idx="2692">
                  <c:v>0.77000427246099434</c:v>
                </c:pt>
                <c:pt idx="2693">
                  <c:v>0.77000427246099434</c:v>
                </c:pt>
                <c:pt idx="2694">
                  <c:v>0.760009765625</c:v>
                </c:pt>
                <c:pt idx="2695">
                  <c:v>0.760009765625</c:v>
                </c:pt>
                <c:pt idx="2696">
                  <c:v>0.75</c:v>
                </c:pt>
                <c:pt idx="2697">
                  <c:v>0.760009765625</c:v>
                </c:pt>
                <c:pt idx="2698">
                  <c:v>0.77000427246099434</c:v>
                </c:pt>
                <c:pt idx="2699">
                  <c:v>0.77000427246099434</c:v>
                </c:pt>
                <c:pt idx="2700">
                  <c:v>0.77000427246099434</c:v>
                </c:pt>
                <c:pt idx="2701">
                  <c:v>0.77000427246099434</c:v>
                </c:pt>
                <c:pt idx="2702">
                  <c:v>0.77000427246099434</c:v>
                </c:pt>
                <c:pt idx="2703">
                  <c:v>0.77999877929701711</c:v>
                </c:pt>
                <c:pt idx="2704">
                  <c:v>0.77999877929701711</c:v>
                </c:pt>
                <c:pt idx="2705">
                  <c:v>0.77000427246099434</c:v>
                </c:pt>
                <c:pt idx="2706">
                  <c:v>0.77000427246099434</c:v>
                </c:pt>
                <c:pt idx="2707">
                  <c:v>0.760009765625</c:v>
                </c:pt>
                <c:pt idx="2708">
                  <c:v>0.760009765625</c:v>
                </c:pt>
                <c:pt idx="2709">
                  <c:v>0.75</c:v>
                </c:pt>
                <c:pt idx="2710">
                  <c:v>0.74000549316400566</c:v>
                </c:pt>
                <c:pt idx="2711">
                  <c:v>0.74000549316400566</c:v>
                </c:pt>
                <c:pt idx="2712">
                  <c:v>0.73001098632801131</c:v>
                </c:pt>
                <c:pt idx="2713">
                  <c:v>0.73001098632801131</c:v>
                </c:pt>
                <c:pt idx="2714">
                  <c:v>0.72000122070301131</c:v>
                </c:pt>
                <c:pt idx="2715">
                  <c:v>0.71000671386701697</c:v>
                </c:pt>
                <c:pt idx="2716">
                  <c:v>0.71000671386701697</c:v>
                </c:pt>
                <c:pt idx="2717">
                  <c:v>0.7000122070309942</c:v>
                </c:pt>
                <c:pt idx="2718">
                  <c:v>0.7000122070309942</c:v>
                </c:pt>
                <c:pt idx="2719">
                  <c:v>0.6900024414059942</c:v>
                </c:pt>
                <c:pt idx="2720">
                  <c:v>0.6900024414059942</c:v>
                </c:pt>
                <c:pt idx="2721">
                  <c:v>0.68000793456999986</c:v>
                </c:pt>
                <c:pt idx="2722">
                  <c:v>0.66999816894499986</c:v>
                </c:pt>
                <c:pt idx="2723">
                  <c:v>0.66999816894499986</c:v>
                </c:pt>
                <c:pt idx="2724">
                  <c:v>0.66999816894499986</c:v>
                </c:pt>
                <c:pt idx="2725">
                  <c:v>0.66000366210900552</c:v>
                </c:pt>
                <c:pt idx="2726">
                  <c:v>0.66000366210900552</c:v>
                </c:pt>
                <c:pt idx="2727">
                  <c:v>0.65000915527301117</c:v>
                </c:pt>
                <c:pt idx="2728">
                  <c:v>0.63999938964801117</c:v>
                </c:pt>
                <c:pt idx="2729">
                  <c:v>0.63999938964801117</c:v>
                </c:pt>
                <c:pt idx="2730">
                  <c:v>0.63999938964801117</c:v>
                </c:pt>
                <c:pt idx="2731">
                  <c:v>0.63999938964801117</c:v>
                </c:pt>
                <c:pt idx="2732">
                  <c:v>0.63000488281201683</c:v>
                </c:pt>
                <c:pt idx="2733">
                  <c:v>0.63000488281201683</c:v>
                </c:pt>
                <c:pt idx="2734">
                  <c:v>0.63000488281201683</c:v>
                </c:pt>
                <c:pt idx="2735">
                  <c:v>0.62001037597701725</c:v>
                </c:pt>
                <c:pt idx="2736">
                  <c:v>0.62001037597701725</c:v>
                </c:pt>
                <c:pt idx="2737">
                  <c:v>0.62001037597701725</c:v>
                </c:pt>
                <c:pt idx="2738">
                  <c:v>0.61000061035201725</c:v>
                </c:pt>
                <c:pt idx="2739">
                  <c:v>0.61000061035201725</c:v>
                </c:pt>
                <c:pt idx="2740">
                  <c:v>0.60000610351599448</c:v>
                </c:pt>
                <c:pt idx="2741">
                  <c:v>0.59001159668000014</c:v>
                </c:pt>
                <c:pt idx="2742">
                  <c:v>0.60000610351599448</c:v>
                </c:pt>
                <c:pt idx="2743">
                  <c:v>0.60000610351599448</c:v>
                </c:pt>
                <c:pt idx="2744">
                  <c:v>0.60000610351599448</c:v>
                </c:pt>
                <c:pt idx="2745">
                  <c:v>0.61000061035201725</c:v>
                </c:pt>
                <c:pt idx="2746">
                  <c:v>0.61000061035201725</c:v>
                </c:pt>
                <c:pt idx="2747">
                  <c:v>0.60000610351599448</c:v>
                </c:pt>
                <c:pt idx="2748">
                  <c:v>0.60000610351599448</c:v>
                </c:pt>
                <c:pt idx="2749">
                  <c:v>0.60000610351599448</c:v>
                </c:pt>
                <c:pt idx="2750">
                  <c:v>0.60000610351599448</c:v>
                </c:pt>
                <c:pt idx="2751">
                  <c:v>0.59001159668000014</c:v>
                </c:pt>
                <c:pt idx="2752">
                  <c:v>0.59001159668000014</c:v>
                </c:pt>
                <c:pt idx="2753">
                  <c:v>0.59001159668000014</c:v>
                </c:pt>
                <c:pt idx="2754">
                  <c:v>0.59001159668000014</c:v>
                </c:pt>
                <c:pt idx="2755">
                  <c:v>0.58000183105500014</c:v>
                </c:pt>
                <c:pt idx="2756">
                  <c:v>0.58000183105500014</c:v>
                </c:pt>
                <c:pt idx="2757">
                  <c:v>0.58000183105500014</c:v>
                </c:pt>
                <c:pt idx="2758">
                  <c:v>0.58000183105500014</c:v>
                </c:pt>
                <c:pt idx="2759">
                  <c:v>0.5700073242190058</c:v>
                </c:pt>
                <c:pt idx="2760">
                  <c:v>0.5700073242190058</c:v>
                </c:pt>
                <c:pt idx="2761">
                  <c:v>0.5700073242190058</c:v>
                </c:pt>
                <c:pt idx="2762">
                  <c:v>0.56001281738301145</c:v>
                </c:pt>
                <c:pt idx="2763">
                  <c:v>0.56001281738301145</c:v>
                </c:pt>
                <c:pt idx="2764">
                  <c:v>0.56001281738301145</c:v>
                </c:pt>
                <c:pt idx="2765">
                  <c:v>0.56001281738301145</c:v>
                </c:pt>
                <c:pt idx="2766">
                  <c:v>0.56001281738301145</c:v>
                </c:pt>
                <c:pt idx="2767">
                  <c:v>0.56001281738301145</c:v>
                </c:pt>
                <c:pt idx="2768">
                  <c:v>0.55000305175801145</c:v>
                </c:pt>
                <c:pt idx="2769">
                  <c:v>0.55000305175801145</c:v>
                </c:pt>
                <c:pt idx="2770">
                  <c:v>0.55000305175801145</c:v>
                </c:pt>
                <c:pt idx="2771">
                  <c:v>0.55000305175801145</c:v>
                </c:pt>
                <c:pt idx="2772">
                  <c:v>0.55000305175801145</c:v>
                </c:pt>
                <c:pt idx="2773">
                  <c:v>0.54000854492201711</c:v>
                </c:pt>
                <c:pt idx="2774">
                  <c:v>0.54000854492201711</c:v>
                </c:pt>
                <c:pt idx="2775">
                  <c:v>0.54000854492201711</c:v>
                </c:pt>
                <c:pt idx="2776">
                  <c:v>0.54000854492201711</c:v>
                </c:pt>
                <c:pt idx="2777">
                  <c:v>0.54000854492201711</c:v>
                </c:pt>
                <c:pt idx="2778">
                  <c:v>0.54000854492201711</c:v>
                </c:pt>
                <c:pt idx="2779">
                  <c:v>0.52999877929701711</c:v>
                </c:pt>
                <c:pt idx="2780">
                  <c:v>0.52999877929701711</c:v>
                </c:pt>
                <c:pt idx="2781">
                  <c:v>0.52999877929701711</c:v>
                </c:pt>
                <c:pt idx="2782">
                  <c:v>0.52999877929701711</c:v>
                </c:pt>
                <c:pt idx="2783">
                  <c:v>0.52999877929701711</c:v>
                </c:pt>
                <c:pt idx="2784">
                  <c:v>0.52999877929701711</c:v>
                </c:pt>
                <c:pt idx="2785">
                  <c:v>0.52000427246099434</c:v>
                </c:pt>
                <c:pt idx="2786">
                  <c:v>0.52000427246099434</c:v>
                </c:pt>
                <c:pt idx="2787">
                  <c:v>0.52000427246099434</c:v>
                </c:pt>
                <c:pt idx="2788">
                  <c:v>0.52000427246099434</c:v>
                </c:pt>
                <c:pt idx="2789">
                  <c:v>0.52000427246099434</c:v>
                </c:pt>
                <c:pt idx="2790">
                  <c:v>0.52000427246099434</c:v>
                </c:pt>
                <c:pt idx="2791">
                  <c:v>0.52000427246099434</c:v>
                </c:pt>
                <c:pt idx="2792">
                  <c:v>0.510009765625</c:v>
                </c:pt>
                <c:pt idx="2793">
                  <c:v>0.510009765625</c:v>
                </c:pt>
                <c:pt idx="2794">
                  <c:v>0.510009765625</c:v>
                </c:pt>
                <c:pt idx="2795">
                  <c:v>0.510009765625</c:v>
                </c:pt>
                <c:pt idx="2796">
                  <c:v>0.52000427246099434</c:v>
                </c:pt>
                <c:pt idx="2797">
                  <c:v>0.52000427246099434</c:v>
                </c:pt>
                <c:pt idx="2798">
                  <c:v>0.52999877929701711</c:v>
                </c:pt>
                <c:pt idx="2799">
                  <c:v>0.52999877929701711</c:v>
                </c:pt>
                <c:pt idx="2800">
                  <c:v>0.54000854492201711</c:v>
                </c:pt>
                <c:pt idx="2801">
                  <c:v>0.54000854492201711</c:v>
                </c:pt>
                <c:pt idx="2802">
                  <c:v>0.54000854492201711</c:v>
                </c:pt>
                <c:pt idx="2803">
                  <c:v>0.52999877929701711</c:v>
                </c:pt>
                <c:pt idx="2804">
                  <c:v>0.52999877929701711</c:v>
                </c:pt>
                <c:pt idx="2805">
                  <c:v>0.52999877929701711</c:v>
                </c:pt>
                <c:pt idx="2806">
                  <c:v>0.52999877929701711</c:v>
                </c:pt>
                <c:pt idx="2807">
                  <c:v>0.52999877929701711</c:v>
                </c:pt>
                <c:pt idx="2808">
                  <c:v>0.54000854492201711</c:v>
                </c:pt>
                <c:pt idx="2809">
                  <c:v>0.56001281738301145</c:v>
                </c:pt>
                <c:pt idx="2810">
                  <c:v>0.5700073242190058</c:v>
                </c:pt>
                <c:pt idx="2811">
                  <c:v>0.5700073242190058</c:v>
                </c:pt>
                <c:pt idx="2812">
                  <c:v>0.5700073242190058</c:v>
                </c:pt>
                <c:pt idx="2813">
                  <c:v>0.5700073242190058</c:v>
                </c:pt>
                <c:pt idx="2814">
                  <c:v>0.5700073242190058</c:v>
                </c:pt>
                <c:pt idx="2815">
                  <c:v>0.5700073242190058</c:v>
                </c:pt>
                <c:pt idx="2816">
                  <c:v>0.58000183105500014</c:v>
                </c:pt>
                <c:pt idx="2817">
                  <c:v>0.58000183105500014</c:v>
                </c:pt>
                <c:pt idx="2818">
                  <c:v>0.58000183105500014</c:v>
                </c:pt>
                <c:pt idx="2819">
                  <c:v>0.58000183105500014</c:v>
                </c:pt>
                <c:pt idx="2820">
                  <c:v>0.59001159668000014</c:v>
                </c:pt>
                <c:pt idx="2821">
                  <c:v>0.58000183105500014</c:v>
                </c:pt>
                <c:pt idx="2822">
                  <c:v>0.58000183105500014</c:v>
                </c:pt>
                <c:pt idx="2823">
                  <c:v>0.58000183105500014</c:v>
                </c:pt>
                <c:pt idx="2824">
                  <c:v>0.58000183105500014</c:v>
                </c:pt>
                <c:pt idx="2825">
                  <c:v>0.58000183105500014</c:v>
                </c:pt>
                <c:pt idx="2826">
                  <c:v>0.58000183105500014</c:v>
                </c:pt>
                <c:pt idx="2827">
                  <c:v>0.58000183105500014</c:v>
                </c:pt>
                <c:pt idx="2828">
                  <c:v>0.58000183105500014</c:v>
                </c:pt>
                <c:pt idx="2829">
                  <c:v>0.58000183105500014</c:v>
                </c:pt>
                <c:pt idx="2830">
                  <c:v>0.59001159668000014</c:v>
                </c:pt>
                <c:pt idx="2831">
                  <c:v>0.59001159668000014</c:v>
                </c:pt>
                <c:pt idx="2832">
                  <c:v>0.59001159668000014</c:v>
                </c:pt>
                <c:pt idx="2833">
                  <c:v>0.59001159668000014</c:v>
                </c:pt>
                <c:pt idx="2834">
                  <c:v>0.58000183105500014</c:v>
                </c:pt>
                <c:pt idx="2835">
                  <c:v>0.59001159668000014</c:v>
                </c:pt>
                <c:pt idx="2836">
                  <c:v>0.58000183105500014</c:v>
                </c:pt>
                <c:pt idx="2837">
                  <c:v>0.59001159668000014</c:v>
                </c:pt>
                <c:pt idx="2838">
                  <c:v>0.58000183105500014</c:v>
                </c:pt>
                <c:pt idx="2839">
                  <c:v>0.59001159668000014</c:v>
                </c:pt>
                <c:pt idx="2840">
                  <c:v>0.59001159668000014</c:v>
                </c:pt>
                <c:pt idx="2841">
                  <c:v>0.60000610351599448</c:v>
                </c:pt>
                <c:pt idx="2842">
                  <c:v>0.61000061035201725</c:v>
                </c:pt>
                <c:pt idx="2843">
                  <c:v>0.62001037597701725</c:v>
                </c:pt>
                <c:pt idx="2844">
                  <c:v>0.62001037597701725</c:v>
                </c:pt>
                <c:pt idx="2845">
                  <c:v>0.63000488281201683</c:v>
                </c:pt>
                <c:pt idx="2846">
                  <c:v>0.63000488281201683</c:v>
                </c:pt>
                <c:pt idx="2847">
                  <c:v>0.63000488281201683</c:v>
                </c:pt>
                <c:pt idx="2848">
                  <c:v>0.63999938964801117</c:v>
                </c:pt>
                <c:pt idx="2849">
                  <c:v>0.63999938964801117</c:v>
                </c:pt>
                <c:pt idx="2850">
                  <c:v>0.65000915527301117</c:v>
                </c:pt>
                <c:pt idx="2851">
                  <c:v>0.66000366210900552</c:v>
                </c:pt>
                <c:pt idx="2852">
                  <c:v>0.66000366210900552</c:v>
                </c:pt>
                <c:pt idx="2853">
                  <c:v>0.66000366210900552</c:v>
                </c:pt>
                <c:pt idx="2854">
                  <c:v>0.66000366210900552</c:v>
                </c:pt>
                <c:pt idx="2855">
                  <c:v>0.66999816894499986</c:v>
                </c:pt>
                <c:pt idx="2856">
                  <c:v>0.66000366210900552</c:v>
                </c:pt>
                <c:pt idx="2857">
                  <c:v>0.66000366210900552</c:v>
                </c:pt>
                <c:pt idx="2858">
                  <c:v>0.66999816894499986</c:v>
                </c:pt>
                <c:pt idx="2859">
                  <c:v>0.66999816894499986</c:v>
                </c:pt>
                <c:pt idx="2860">
                  <c:v>0.66999816894499986</c:v>
                </c:pt>
                <c:pt idx="2861">
                  <c:v>0.68000793456999986</c:v>
                </c:pt>
                <c:pt idx="2862">
                  <c:v>0.66999816894499986</c:v>
                </c:pt>
                <c:pt idx="2863">
                  <c:v>0.66000366210900552</c:v>
                </c:pt>
                <c:pt idx="2864">
                  <c:v>0.66999816894499986</c:v>
                </c:pt>
                <c:pt idx="2865">
                  <c:v>0.66000366210900552</c:v>
                </c:pt>
                <c:pt idx="2866">
                  <c:v>0.66999816894499986</c:v>
                </c:pt>
                <c:pt idx="2867">
                  <c:v>0.66999816894499986</c:v>
                </c:pt>
                <c:pt idx="2868">
                  <c:v>0.66999816894499986</c:v>
                </c:pt>
                <c:pt idx="2869">
                  <c:v>0.66999816894499986</c:v>
                </c:pt>
                <c:pt idx="2870">
                  <c:v>0.66999816894499986</c:v>
                </c:pt>
                <c:pt idx="2871">
                  <c:v>0.66999816894499986</c:v>
                </c:pt>
                <c:pt idx="2872">
                  <c:v>0.66999816894499986</c:v>
                </c:pt>
                <c:pt idx="2873">
                  <c:v>0.66999816894499986</c:v>
                </c:pt>
                <c:pt idx="2874">
                  <c:v>0.66000366210900552</c:v>
                </c:pt>
                <c:pt idx="2875">
                  <c:v>0.66999816894499986</c:v>
                </c:pt>
                <c:pt idx="2876">
                  <c:v>0.66000366210900552</c:v>
                </c:pt>
                <c:pt idx="2877">
                  <c:v>0.66999816894499986</c:v>
                </c:pt>
                <c:pt idx="2878">
                  <c:v>0.66999816894499986</c:v>
                </c:pt>
                <c:pt idx="2879">
                  <c:v>0.66999816894499986</c:v>
                </c:pt>
                <c:pt idx="2880">
                  <c:v>0.66999816894499986</c:v>
                </c:pt>
                <c:pt idx="2881">
                  <c:v>0.68000793456999986</c:v>
                </c:pt>
                <c:pt idx="2882">
                  <c:v>0.68000793456999986</c:v>
                </c:pt>
                <c:pt idx="2883">
                  <c:v>0.68000793456999986</c:v>
                </c:pt>
                <c:pt idx="2884">
                  <c:v>0.68000793456999986</c:v>
                </c:pt>
                <c:pt idx="2885">
                  <c:v>0.68000793456999986</c:v>
                </c:pt>
                <c:pt idx="2886">
                  <c:v>0.68000793456999986</c:v>
                </c:pt>
                <c:pt idx="2887">
                  <c:v>0.68000793456999986</c:v>
                </c:pt>
                <c:pt idx="2888">
                  <c:v>0.68000793456999986</c:v>
                </c:pt>
                <c:pt idx="2889">
                  <c:v>0.68000793456999986</c:v>
                </c:pt>
                <c:pt idx="2890">
                  <c:v>0.68000793456999986</c:v>
                </c:pt>
                <c:pt idx="2891">
                  <c:v>0.68000793456999986</c:v>
                </c:pt>
                <c:pt idx="2892">
                  <c:v>0.68000793456999986</c:v>
                </c:pt>
                <c:pt idx="2893">
                  <c:v>0.68000793456999986</c:v>
                </c:pt>
                <c:pt idx="2894">
                  <c:v>0.68000793456999986</c:v>
                </c:pt>
                <c:pt idx="2895">
                  <c:v>0.68000793456999986</c:v>
                </c:pt>
                <c:pt idx="2896">
                  <c:v>0.68000793456999986</c:v>
                </c:pt>
                <c:pt idx="2897">
                  <c:v>0.68000793456999986</c:v>
                </c:pt>
                <c:pt idx="2898">
                  <c:v>0.6900024414059942</c:v>
                </c:pt>
                <c:pt idx="2899">
                  <c:v>0.6900024414059942</c:v>
                </c:pt>
                <c:pt idx="2900">
                  <c:v>0.68000793456999986</c:v>
                </c:pt>
                <c:pt idx="2901">
                  <c:v>0.68000793456999986</c:v>
                </c:pt>
                <c:pt idx="2902">
                  <c:v>0.6900024414059942</c:v>
                </c:pt>
                <c:pt idx="2903">
                  <c:v>0.6900024414059942</c:v>
                </c:pt>
                <c:pt idx="2904">
                  <c:v>0.6900024414059942</c:v>
                </c:pt>
                <c:pt idx="2905">
                  <c:v>0.6900024414059942</c:v>
                </c:pt>
                <c:pt idx="2906">
                  <c:v>0.6900024414059942</c:v>
                </c:pt>
                <c:pt idx="2907">
                  <c:v>0.6900024414059942</c:v>
                </c:pt>
                <c:pt idx="2908">
                  <c:v>0.6900024414059942</c:v>
                </c:pt>
                <c:pt idx="2909">
                  <c:v>0.7000122070309942</c:v>
                </c:pt>
                <c:pt idx="2910">
                  <c:v>0.7000122070309942</c:v>
                </c:pt>
                <c:pt idx="2911">
                  <c:v>0.7000122070309942</c:v>
                </c:pt>
                <c:pt idx="2912">
                  <c:v>0.7000122070309942</c:v>
                </c:pt>
                <c:pt idx="2913">
                  <c:v>0.6900024414059942</c:v>
                </c:pt>
                <c:pt idx="2914">
                  <c:v>0.71000671386701697</c:v>
                </c:pt>
                <c:pt idx="2915">
                  <c:v>0.7000122070309942</c:v>
                </c:pt>
                <c:pt idx="2916">
                  <c:v>0.7000122070309942</c:v>
                </c:pt>
                <c:pt idx="2917">
                  <c:v>0.6900024414059942</c:v>
                </c:pt>
                <c:pt idx="2918">
                  <c:v>0.6900024414059942</c:v>
                </c:pt>
              </c:numCache>
            </c:numRef>
          </c:yVal>
          <c:smooth val="0"/>
        </c:ser>
        <c:ser>
          <c:idx val="12"/>
          <c:order val="2"/>
          <c:tx>
            <c:strRef>
              <c:f>HPV_4521_Kosatecky!$H$1</c:f>
              <c:strCache>
                <c:ptCount val="1"/>
                <c:pt idx="0">
                  <c:v>VP7525 Mšeno (C)</c:v>
                </c:pt>
              </c:strCache>
            </c:strRef>
          </c:tx>
          <c:spPr>
            <a:ln w="19050">
              <a:solidFill>
                <a:srgbClr val="FFFF00"/>
              </a:solidFill>
            </a:ln>
          </c:spPr>
          <c:marker>
            <c:symbol val="none"/>
          </c:marker>
          <c:xVal>
            <c:numRef>
              <c:f>HPV_4521_Kosatecky!$G$2:$G$10000</c:f>
              <c:numCache>
                <c:formatCode>m/d/yyyy</c:formatCode>
                <c:ptCount val="9999"/>
                <c:pt idx="0">
                  <c:v>34639</c:v>
                </c:pt>
                <c:pt idx="1">
                  <c:v>34640</c:v>
                </c:pt>
                <c:pt idx="2">
                  <c:v>34641</c:v>
                </c:pt>
                <c:pt idx="3">
                  <c:v>34642</c:v>
                </c:pt>
                <c:pt idx="4">
                  <c:v>34643</c:v>
                </c:pt>
                <c:pt idx="5">
                  <c:v>34644</c:v>
                </c:pt>
                <c:pt idx="6">
                  <c:v>34645</c:v>
                </c:pt>
                <c:pt idx="7">
                  <c:v>34646</c:v>
                </c:pt>
                <c:pt idx="8">
                  <c:v>34647</c:v>
                </c:pt>
                <c:pt idx="9">
                  <c:v>34648</c:v>
                </c:pt>
                <c:pt idx="10">
                  <c:v>34649</c:v>
                </c:pt>
                <c:pt idx="11">
                  <c:v>34650</c:v>
                </c:pt>
                <c:pt idx="12">
                  <c:v>34651</c:v>
                </c:pt>
                <c:pt idx="13">
                  <c:v>34652</c:v>
                </c:pt>
                <c:pt idx="14">
                  <c:v>34653</c:v>
                </c:pt>
                <c:pt idx="15">
                  <c:v>34654</c:v>
                </c:pt>
                <c:pt idx="16">
                  <c:v>34655</c:v>
                </c:pt>
                <c:pt idx="17">
                  <c:v>34656</c:v>
                </c:pt>
                <c:pt idx="18">
                  <c:v>34657</c:v>
                </c:pt>
                <c:pt idx="19">
                  <c:v>34658</c:v>
                </c:pt>
                <c:pt idx="20">
                  <c:v>34659</c:v>
                </c:pt>
                <c:pt idx="21">
                  <c:v>34660</c:v>
                </c:pt>
                <c:pt idx="22">
                  <c:v>34661</c:v>
                </c:pt>
                <c:pt idx="23">
                  <c:v>34662</c:v>
                </c:pt>
                <c:pt idx="24">
                  <c:v>34663</c:v>
                </c:pt>
                <c:pt idx="25">
                  <c:v>34664</c:v>
                </c:pt>
                <c:pt idx="26">
                  <c:v>34665</c:v>
                </c:pt>
                <c:pt idx="27">
                  <c:v>34666</c:v>
                </c:pt>
                <c:pt idx="28">
                  <c:v>34667</c:v>
                </c:pt>
                <c:pt idx="29">
                  <c:v>34668</c:v>
                </c:pt>
                <c:pt idx="30">
                  <c:v>34669</c:v>
                </c:pt>
                <c:pt idx="31">
                  <c:v>34670</c:v>
                </c:pt>
                <c:pt idx="32">
                  <c:v>34671</c:v>
                </c:pt>
                <c:pt idx="33">
                  <c:v>34672</c:v>
                </c:pt>
                <c:pt idx="34">
                  <c:v>34673</c:v>
                </c:pt>
                <c:pt idx="35">
                  <c:v>34674</c:v>
                </c:pt>
                <c:pt idx="36">
                  <c:v>34675</c:v>
                </c:pt>
                <c:pt idx="37">
                  <c:v>34676</c:v>
                </c:pt>
                <c:pt idx="38">
                  <c:v>34677</c:v>
                </c:pt>
                <c:pt idx="39">
                  <c:v>34678</c:v>
                </c:pt>
                <c:pt idx="40">
                  <c:v>34679</c:v>
                </c:pt>
                <c:pt idx="41">
                  <c:v>34680</c:v>
                </c:pt>
                <c:pt idx="42">
                  <c:v>34681</c:v>
                </c:pt>
                <c:pt idx="43">
                  <c:v>34682</c:v>
                </c:pt>
                <c:pt idx="44">
                  <c:v>34683</c:v>
                </c:pt>
                <c:pt idx="45">
                  <c:v>34684</c:v>
                </c:pt>
                <c:pt idx="46">
                  <c:v>34685</c:v>
                </c:pt>
                <c:pt idx="47">
                  <c:v>34686</c:v>
                </c:pt>
                <c:pt idx="48">
                  <c:v>34687</c:v>
                </c:pt>
                <c:pt idx="49">
                  <c:v>34688</c:v>
                </c:pt>
                <c:pt idx="50">
                  <c:v>34689</c:v>
                </c:pt>
                <c:pt idx="51">
                  <c:v>34690</c:v>
                </c:pt>
                <c:pt idx="52">
                  <c:v>34691</c:v>
                </c:pt>
                <c:pt idx="53">
                  <c:v>34692</c:v>
                </c:pt>
                <c:pt idx="54">
                  <c:v>34693</c:v>
                </c:pt>
                <c:pt idx="55">
                  <c:v>34694</c:v>
                </c:pt>
                <c:pt idx="56">
                  <c:v>34695</c:v>
                </c:pt>
                <c:pt idx="57">
                  <c:v>34696</c:v>
                </c:pt>
                <c:pt idx="58">
                  <c:v>34697</c:v>
                </c:pt>
                <c:pt idx="59">
                  <c:v>34698</c:v>
                </c:pt>
                <c:pt idx="60">
                  <c:v>34699</c:v>
                </c:pt>
                <c:pt idx="61">
                  <c:v>34700</c:v>
                </c:pt>
                <c:pt idx="62">
                  <c:v>34701</c:v>
                </c:pt>
                <c:pt idx="63">
                  <c:v>34702</c:v>
                </c:pt>
                <c:pt idx="64">
                  <c:v>34703</c:v>
                </c:pt>
                <c:pt idx="65">
                  <c:v>34704</c:v>
                </c:pt>
                <c:pt idx="66">
                  <c:v>34705</c:v>
                </c:pt>
                <c:pt idx="67">
                  <c:v>34706</c:v>
                </c:pt>
                <c:pt idx="68">
                  <c:v>34707</c:v>
                </c:pt>
                <c:pt idx="69">
                  <c:v>34708</c:v>
                </c:pt>
                <c:pt idx="70">
                  <c:v>34709</c:v>
                </c:pt>
                <c:pt idx="71">
                  <c:v>34710</c:v>
                </c:pt>
                <c:pt idx="72">
                  <c:v>34711</c:v>
                </c:pt>
                <c:pt idx="73">
                  <c:v>34712</c:v>
                </c:pt>
                <c:pt idx="74">
                  <c:v>34713</c:v>
                </c:pt>
                <c:pt idx="75">
                  <c:v>34714</c:v>
                </c:pt>
                <c:pt idx="76">
                  <c:v>34715</c:v>
                </c:pt>
                <c:pt idx="77">
                  <c:v>34716</c:v>
                </c:pt>
                <c:pt idx="78">
                  <c:v>34717</c:v>
                </c:pt>
                <c:pt idx="79">
                  <c:v>34718</c:v>
                </c:pt>
                <c:pt idx="80">
                  <c:v>34719</c:v>
                </c:pt>
                <c:pt idx="81">
                  <c:v>34720</c:v>
                </c:pt>
                <c:pt idx="82">
                  <c:v>34721</c:v>
                </c:pt>
                <c:pt idx="83">
                  <c:v>34722</c:v>
                </c:pt>
                <c:pt idx="84">
                  <c:v>34723</c:v>
                </c:pt>
                <c:pt idx="85">
                  <c:v>34724</c:v>
                </c:pt>
                <c:pt idx="86">
                  <c:v>34725</c:v>
                </c:pt>
                <c:pt idx="87">
                  <c:v>34726</c:v>
                </c:pt>
                <c:pt idx="88">
                  <c:v>34727</c:v>
                </c:pt>
                <c:pt idx="89">
                  <c:v>34728</c:v>
                </c:pt>
                <c:pt idx="90">
                  <c:v>34729</c:v>
                </c:pt>
                <c:pt idx="91">
                  <c:v>34730</c:v>
                </c:pt>
                <c:pt idx="92">
                  <c:v>34731</c:v>
                </c:pt>
                <c:pt idx="93">
                  <c:v>34732</c:v>
                </c:pt>
                <c:pt idx="94">
                  <c:v>34733</c:v>
                </c:pt>
                <c:pt idx="95">
                  <c:v>34734</c:v>
                </c:pt>
                <c:pt idx="96">
                  <c:v>34735</c:v>
                </c:pt>
                <c:pt idx="97">
                  <c:v>34736</c:v>
                </c:pt>
                <c:pt idx="98">
                  <c:v>34737</c:v>
                </c:pt>
                <c:pt idx="99">
                  <c:v>34738</c:v>
                </c:pt>
                <c:pt idx="100">
                  <c:v>34739</c:v>
                </c:pt>
                <c:pt idx="101">
                  <c:v>34740</c:v>
                </c:pt>
                <c:pt idx="102">
                  <c:v>34741</c:v>
                </c:pt>
                <c:pt idx="103">
                  <c:v>34742</c:v>
                </c:pt>
                <c:pt idx="104">
                  <c:v>34743</c:v>
                </c:pt>
                <c:pt idx="105">
                  <c:v>34744</c:v>
                </c:pt>
                <c:pt idx="106">
                  <c:v>34745</c:v>
                </c:pt>
                <c:pt idx="107">
                  <c:v>34746</c:v>
                </c:pt>
                <c:pt idx="108">
                  <c:v>34747</c:v>
                </c:pt>
                <c:pt idx="109">
                  <c:v>34748</c:v>
                </c:pt>
                <c:pt idx="110">
                  <c:v>34749</c:v>
                </c:pt>
                <c:pt idx="111">
                  <c:v>34750</c:v>
                </c:pt>
                <c:pt idx="112">
                  <c:v>34751</c:v>
                </c:pt>
                <c:pt idx="113">
                  <c:v>34752</c:v>
                </c:pt>
                <c:pt idx="114">
                  <c:v>34753</c:v>
                </c:pt>
                <c:pt idx="115">
                  <c:v>34754</c:v>
                </c:pt>
                <c:pt idx="116">
                  <c:v>34755</c:v>
                </c:pt>
                <c:pt idx="117">
                  <c:v>34756</c:v>
                </c:pt>
                <c:pt idx="118">
                  <c:v>34757</c:v>
                </c:pt>
                <c:pt idx="119">
                  <c:v>34758</c:v>
                </c:pt>
                <c:pt idx="120">
                  <c:v>34759</c:v>
                </c:pt>
                <c:pt idx="121">
                  <c:v>34760</c:v>
                </c:pt>
                <c:pt idx="122">
                  <c:v>34761</c:v>
                </c:pt>
                <c:pt idx="123">
                  <c:v>34762</c:v>
                </c:pt>
                <c:pt idx="124">
                  <c:v>34763</c:v>
                </c:pt>
                <c:pt idx="125">
                  <c:v>34764</c:v>
                </c:pt>
                <c:pt idx="126">
                  <c:v>34765</c:v>
                </c:pt>
                <c:pt idx="127">
                  <c:v>34766</c:v>
                </c:pt>
                <c:pt idx="128">
                  <c:v>34767</c:v>
                </c:pt>
                <c:pt idx="129">
                  <c:v>34768</c:v>
                </c:pt>
                <c:pt idx="130">
                  <c:v>34769</c:v>
                </c:pt>
                <c:pt idx="131">
                  <c:v>34770</c:v>
                </c:pt>
                <c:pt idx="132">
                  <c:v>34771</c:v>
                </c:pt>
                <c:pt idx="133">
                  <c:v>34772</c:v>
                </c:pt>
                <c:pt idx="134">
                  <c:v>34773</c:v>
                </c:pt>
                <c:pt idx="135">
                  <c:v>34774</c:v>
                </c:pt>
                <c:pt idx="136">
                  <c:v>34775</c:v>
                </c:pt>
                <c:pt idx="137">
                  <c:v>34776</c:v>
                </c:pt>
                <c:pt idx="138">
                  <c:v>34777</c:v>
                </c:pt>
                <c:pt idx="139">
                  <c:v>34778</c:v>
                </c:pt>
                <c:pt idx="140">
                  <c:v>34779</c:v>
                </c:pt>
                <c:pt idx="141">
                  <c:v>34780</c:v>
                </c:pt>
                <c:pt idx="142">
                  <c:v>34781</c:v>
                </c:pt>
                <c:pt idx="143">
                  <c:v>34782</c:v>
                </c:pt>
                <c:pt idx="144">
                  <c:v>34783</c:v>
                </c:pt>
                <c:pt idx="145">
                  <c:v>34784</c:v>
                </c:pt>
                <c:pt idx="146">
                  <c:v>34785</c:v>
                </c:pt>
                <c:pt idx="147">
                  <c:v>34786</c:v>
                </c:pt>
                <c:pt idx="148">
                  <c:v>34787</c:v>
                </c:pt>
                <c:pt idx="149">
                  <c:v>34788</c:v>
                </c:pt>
                <c:pt idx="150">
                  <c:v>34789</c:v>
                </c:pt>
                <c:pt idx="151">
                  <c:v>34790</c:v>
                </c:pt>
                <c:pt idx="152">
                  <c:v>34791</c:v>
                </c:pt>
                <c:pt idx="153">
                  <c:v>34792</c:v>
                </c:pt>
                <c:pt idx="154">
                  <c:v>34793</c:v>
                </c:pt>
                <c:pt idx="155">
                  <c:v>34794</c:v>
                </c:pt>
                <c:pt idx="156">
                  <c:v>34795</c:v>
                </c:pt>
                <c:pt idx="157">
                  <c:v>34796</c:v>
                </c:pt>
                <c:pt idx="158">
                  <c:v>34797</c:v>
                </c:pt>
                <c:pt idx="159">
                  <c:v>34798</c:v>
                </c:pt>
                <c:pt idx="160">
                  <c:v>34799</c:v>
                </c:pt>
                <c:pt idx="161">
                  <c:v>34800</c:v>
                </c:pt>
                <c:pt idx="162">
                  <c:v>34801</c:v>
                </c:pt>
                <c:pt idx="163">
                  <c:v>34802</c:v>
                </c:pt>
                <c:pt idx="164">
                  <c:v>34803</c:v>
                </c:pt>
                <c:pt idx="165">
                  <c:v>34804</c:v>
                </c:pt>
                <c:pt idx="166">
                  <c:v>34805</c:v>
                </c:pt>
                <c:pt idx="167">
                  <c:v>34806</c:v>
                </c:pt>
                <c:pt idx="168">
                  <c:v>34807</c:v>
                </c:pt>
                <c:pt idx="169">
                  <c:v>34808</c:v>
                </c:pt>
                <c:pt idx="170">
                  <c:v>34809</c:v>
                </c:pt>
                <c:pt idx="171">
                  <c:v>34810</c:v>
                </c:pt>
                <c:pt idx="172">
                  <c:v>34811</c:v>
                </c:pt>
                <c:pt idx="173">
                  <c:v>34812</c:v>
                </c:pt>
                <c:pt idx="174">
                  <c:v>34813</c:v>
                </c:pt>
                <c:pt idx="175">
                  <c:v>34814</c:v>
                </c:pt>
                <c:pt idx="176">
                  <c:v>34815</c:v>
                </c:pt>
                <c:pt idx="177">
                  <c:v>34816</c:v>
                </c:pt>
                <c:pt idx="178">
                  <c:v>34817</c:v>
                </c:pt>
                <c:pt idx="179">
                  <c:v>34818</c:v>
                </c:pt>
                <c:pt idx="180">
                  <c:v>34819</c:v>
                </c:pt>
                <c:pt idx="181">
                  <c:v>34820</c:v>
                </c:pt>
                <c:pt idx="182">
                  <c:v>34821</c:v>
                </c:pt>
                <c:pt idx="183">
                  <c:v>34822</c:v>
                </c:pt>
                <c:pt idx="184">
                  <c:v>34823</c:v>
                </c:pt>
                <c:pt idx="185">
                  <c:v>34824</c:v>
                </c:pt>
                <c:pt idx="186">
                  <c:v>34825</c:v>
                </c:pt>
                <c:pt idx="187">
                  <c:v>34826</c:v>
                </c:pt>
                <c:pt idx="188">
                  <c:v>34827</c:v>
                </c:pt>
                <c:pt idx="189">
                  <c:v>34828</c:v>
                </c:pt>
                <c:pt idx="190">
                  <c:v>34829</c:v>
                </c:pt>
                <c:pt idx="191">
                  <c:v>34830</c:v>
                </c:pt>
                <c:pt idx="192">
                  <c:v>34831</c:v>
                </c:pt>
                <c:pt idx="193">
                  <c:v>34832</c:v>
                </c:pt>
                <c:pt idx="194">
                  <c:v>34833</c:v>
                </c:pt>
                <c:pt idx="195">
                  <c:v>34834</c:v>
                </c:pt>
                <c:pt idx="196">
                  <c:v>34835</c:v>
                </c:pt>
                <c:pt idx="197">
                  <c:v>34836</c:v>
                </c:pt>
                <c:pt idx="198">
                  <c:v>34837</c:v>
                </c:pt>
                <c:pt idx="199">
                  <c:v>34838</c:v>
                </c:pt>
                <c:pt idx="200">
                  <c:v>34839</c:v>
                </c:pt>
                <c:pt idx="201">
                  <c:v>34840</c:v>
                </c:pt>
                <c:pt idx="202">
                  <c:v>34841</c:v>
                </c:pt>
                <c:pt idx="203">
                  <c:v>34842</c:v>
                </c:pt>
                <c:pt idx="204">
                  <c:v>34843</c:v>
                </c:pt>
                <c:pt idx="205">
                  <c:v>34844</c:v>
                </c:pt>
                <c:pt idx="206">
                  <c:v>34845</c:v>
                </c:pt>
                <c:pt idx="207">
                  <c:v>34846</c:v>
                </c:pt>
                <c:pt idx="208">
                  <c:v>34847</c:v>
                </c:pt>
                <c:pt idx="209">
                  <c:v>34848</c:v>
                </c:pt>
                <c:pt idx="210">
                  <c:v>34849</c:v>
                </c:pt>
                <c:pt idx="211">
                  <c:v>34850</c:v>
                </c:pt>
                <c:pt idx="212">
                  <c:v>34851</c:v>
                </c:pt>
                <c:pt idx="213">
                  <c:v>34852</c:v>
                </c:pt>
                <c:pt idx="214">
                  <c:v>34853</c:v>
                </c:pt>
                <c:pt idx="215">
                  <c:v>34854</c:v>
                </c:pt>
                <c:pt idx="216">
                  <c:v>34855</c:v>
                </c:pt>
                <c:pt idx="217">
                  <c:v>34856</c:v>
                </c:pt>
                <c:pt idx="218">
                  <c:v>34857</c:v>
                </c:pt>
                <c:pt idx="219">
                  <c:v>34858</c:v>
                </c:pt>
                <c:pt idx="220">
                  <c:v>34859</c:v>
                </c:pt>
                <c:pt idx="221">
                  <c:v>34860</c:v>
                </c:pt>
                <c:pt idx="222">
                  <c:v>34861</c:v>
                </c:pt>
                <c:pt idx="223">
                  <c:v>34862</c:v>
                </c:pt>
                <c:pt idx="224">
                  <c:v>34863</c:v>
                </c:pt>
                <c:pt idx="225">
                  <c:v>34864</c:v>
                </c:pt>
                <c:pt idx="226">
                  <c:v>34865</c:v>
                </c:pt>
                <c:pt idx="227">
                  <c:v>34866</c:v>
                </c:pt>
                <c:pt idx="228">
                  <c:v>34867</c:v>
                </c:pt>
                <c:pt idx="229">
                  <c:v>34868</c:v>
                </c:pt>
                <c:pt idx="230">
                  <c:v>34869</c:v>
                </c:pt>
                <c:pt idx="231">
                  <c:v>34870</c:v>
                </c:pt>
                <c:pt idx="232">
                  <c:v>34871</c:v>
                </c:pt>
                <c:pt idx="233">
                  <c:v>34872</c:v>
                </c:pt>
                <c:pt idx="234">
                  <c:v>34873</c:v>
                </c:pt>
                <c:pt idx="235">
                  <c:v>34874</c:v>
                </c:pt>
                <c:pt idx="236">
                  <c:v>34875</c:v>
                </c:pt>
                <c:pt idx="237">
                  <c:v>34876</c:v>
                </c:pt>
                <c:pt idx="238">
                  <c:v>34877</c:v>
                </c:pt>
                <c:pt idx="239">
                  <c:v>34878</c:v>
                </c:pt>
                <c:pt idx="240">
                  <c:v>34879</c:v>
                </c:pt>
                <c:pt idx="241">
                  <c:v>34880</c:v>
                </c:pt>
                <c:pt idx="242">
                  <c:v>34881</c:v>
                </c:pt>
                <c:pt idx="243">
                  <c:v>34882</c:v>
                </c:pt>
                <c:pt idx="244">
                  <c:v>34883</c:v>
                </c:pt>
                <c:pt idx="245">
                  <c:v>34884</c:v>
                </c:pt>
                <c:pt idx="246">
                  <c:v>34885</c:v>
                </c:pt>
                <c:pt idx="247">
                  <c:v>34886</c:v>
                </c:pt>
                <c:pt idx="248">
                  <c:v>34887</c:v>
                </c:pt>
                <c:pt idx="249">
                  <c:v>34888</c:v>
                </c:pt>
                <c:pt idx="250">
                  <c:v>34889</c:v>
                </c:pt>
                <c:pt idx="251">
                  <c:v>34890</c:v>
                </c:pt>
                <c:pt idx="252">
                  <c:v>34891</c:v>
                </c:pt>
                <c:pt idx="253">
                  <c:v>34892</c:v>
                </c:pt>
                <c:pt idx="254">
                  <c:v>34893</c:v>
                </c:pt>
                <c:pt idx="255">
                  <c:v>34894</c:v>
                </c:pt>
                <c:pt idx="256">
                  <c:v>34895</c:v>
                </c:pt>
                <c:pt idx="257">
                  <c:v>34896</c:v>
                </c:pt>
                <c:pt idx="258">
                  <c:v>34897</c:v>
                </c:pt>
                <c:pt idx="259">
                  <c:v>34898</c:v>
                </c:pt>
                <c:pt idx="260">
                  <c:v>34899</c:v>
                </c:pt>
                <c:pt idx="261">
                  <c:v>34900</c:v>
                </c:pt>
                <c:pt idx="262">
                  <c:v>34901</c:v>
                </c:pt>
                <c:pt idx="263">
                  <c:v>34902</c:v>
                </c:pt>
                <c:pt idx="264">
                  <c:v>34903</c:v>
                </c:pt>
                <c:pt idx="265">
                  <c:v>34904</c:v>
                </c:pt>
                <c:pt idx="266">
                  <c:v>34905</c:v>
                </c:pt>
                <c:pt idx="267">
                  <c:v>34906</c:v>
                </c:pt>
                <c:pt idx="268">
                  <c:v>34907</c:v>
                </c:pt>
                <c:pt idx="269">
                  <c:v>34908</c:v>
                </c:pt>
                <c:pt idx="270">
                  <c:v>34909</c:v>
                </c:pt>
                <c:pt idx="271">
                  <c:v>34910</c:v>
                </c:pt>
                <c:pt idx="272">
                  <c:v>34911</c:v>
                </c:pt>
                <c:pt idx="273">
                  <c:v>34912</c:v>
                </c:pt>
                <c:pt idx="274">
                  <c:v>34913</c:v>
                </c:pt>
                <c:pt idx="275">
                  <c:v>34914</c:v>
                </c:pt>
                <c:pt idx="276">
                  <c:v>34915</c:v>
                </c:pt>
                <c:pt idx="277">
                  <c:v>34916</c:v>
                </c:pt>
                <c:pt idx="278">
                  <c:v>34917</c:v>
                </c:pt>
                <c:pt idx="279">
                  <c:v>34918</c:v>
                </c:pt>
                <c:pt idx="280">
                  <c:v>34919</c:v>
                </c:pt>
                <c:pt idx="281">
                  <c:v>34920</c:v>
                </c:pt>
                <c:pt idx="282">
                  <c:v>34921</c:v>
                </c:pt>
                <c:pt idx="283">
                  <c:v>34922</c:v>
                </c:pt>
                <c:pt idx="284">
                  <c:v>34923</c:v>
                </c:pt>
                <c:pt idx="285">
                  <c:v>34924</c:v>
                </c:pt>
                <c:pt idx="286">
                  <c:v>34925</c:v>
                </c:pt>
                <c:pt idx="287">
                  <c:v>34926</c:v>
                </c:pt>
                <c:pt idx="288">
                  <c:v>34927</c:v>
                </c:pt>
                <c:pt idx="289">
                  <c:v>34928</c:v>
                </c:pt>
                <c:pt idx="290">
                  <c:v>34929</c:v>
                </c:pt>
                <c:pt idx="291">
                  <c:v>34930</c:v>
                </c:pt>
                <c:pt idx="292">
                  <c:v>34931</c:v>
                </c:pt>
                <c:pt idx="293">
                  <c:v>34932</c:v>
                </c:pt>
                <c:pt idx="294">
                  <c:v>34933</c:v>
                </c:pt>
                <c:pt idx="295">
                  <c:v>34934</c:v>
                </c:pt>
                <c:pt idx="296">
                  <c:v>34935</c:v>
                </c:pt>
                <c:pt idx="297">
                  <c:v>34936</c:v>
                </c:pt>
                <c:pt idx="298">
                  <c:v>34937</c:v>
                </c:pt>
                <c:pt idx="299">
                  <c:v>34938</c:v>
                </c:pt>
                <c:pt idx="300">
                  <c:v>34939</c:v>
                </c:pt>
                <c:pt idx="301">
                  <c:v>34940</c:v>
                </c:pt>
                <c:pt idx="302">
                  <c:v>34941</c:v>
                </c:pt>
                <c:pt idx="303">
                  <c:v>34942</c:v>
                </c:pt>
                <c:pt idx="304">
                  <c:v>34943</c:v>
                </c:pt>
                <c:pt idx="305">
                  <c:v>34944</c:v>
                </c:pt>
                <c:pt idx="306">
                  <c:v>34945</c:v>
                </c:pt>
                <c:pt idx="307">
                  <c:v>34946</c:v>
                </c:pt>
                <c:pt idx="308">
                  <c:v>34947</c:v>
                </c:pt>
                <c:pt idx="309">
                  <c:v>34948</c:v>
                </c:pt>
                <c:pt idx="310">
                  <c:v>34949</c:v>
                </c:pt>
                <c:pt idx="311">
                  <c:v>34950</c:v>
                </c:pt>
                <c:pt idx="312">
                  <c:v>34951</c:v>
                </c:pt>
                <c:pt idx="313">
                  <c:v>34952</c:v>
                </c:pt>
                <c:pt idx="314">
                  <c:v>34953</c:v>
                </c:pt>
                <c:pt idx="315">
                  <c:v>34954</c:v>
                </c:pt>
                <c:pt idx="316">
                  <c:v>34955</c:v>
                </c:pt>
                <c:pt idx="317">
                  <c:v>34956</c:v>
                </c:pt>
                <c:pt idx="318">
                  <c:v>34957</c:v>
                </c:pt>
                <c:pt idx="319">
                  <c:v>34958</c:v>
                </c:pt>
                <c:pt idx="320">
                  <c:v>34959</c:v>
                </c:pt>
                <c:pt idx="321">
                  <c:v>34960</c:v>
                </c:pt>
                <c:pt idx="322">
                  <c:v>34961</c:v>
                </c:pt>
                <c:pt idx="323">
                  <c:v>34962</c:v>
                </c:pt>
                <c:pt idx="324">
                  <c:v>34963</c:v>
                </c:pt>
                <c:pt idx="325">
                  <c:v>34964</c:v>
                </c:pt>
                <c:pt idx="326">
                  <c:v>34965</c:v>
                </c:pt>
                <c:pt idx="327">
                  <c:v>34966</c:v>
                </c:pt>
                <c:pt idx="328">
                  <c:v>34967</c:v>
                </c:pt>
                <c:pt idx="329">
                  <c:v>34968</c:v>
                </c:pt>
                <c:pt idx="330">
                  <c:v>34969</c:v>
                </c:pt>
                <c:pt idx="331">
                  <c:v>34970</c:v>
                </c:pt>
                <c:pt idx="332">
                  <c:v>34971</c:v>
                </c:pt>
                <c:pt idx="333">
                  <c:v>34972</c:v>
                </c:pt>
                <c:pt idx="334">
                  <c:v>34973</c:v>
                </c:pt>
                <c:pt idx="335">
                  <c:v>34974</c:v>
                </c:pt>
                <c:pt idx="336">
                  <c:v>34975</c:v>
                </c:pt>
                <c:pt idx="337">
                  <c:v>34976</c:v>
                </c:pt>
                <c:pt idx="338">
                  <c:v>34977</c:v>
                </c:pt>
                <c:pt idx="339">
                  <c:v>34978</c:v>
                </c:pt>
                <c:pt idx="340">
                  <c:v>34979</c:v>
                </c:pt>
                <c:pt idx="341">
                  <c:v>34980</c:v>
                </c:pt>
                <c:pt idx="342">
                  <c:v>34981</c:v>
                </c:pt>
                <c:pt idx="343">
                  <c:v>34982</c:v>
                </c:pt>
                <c:pt idx="344">
                  <c:v>34983</c:v>
                </c:pt>
                <c:pt idx="345">
                  <c:v>34984</c:v>
                </c:pt>
                <c:pt idx="346">
                  <c:v>34985</c:v>
                </c:pt>
                <c:pt idx="347">
                  <c:v>34986</c:v>
                </c:pt>
                <c:pt idx="348">
                  <c:v>34987</c:v>
                </c:pt>
                <c:pt idx="349">
                  <c:v>34988</c:v>
                </c:pt>
                <c:pt idx="350">
                  <c:v>34989</c:v>
                </c:pt>
                <c:pt idx="351">
                  <c:v>34990</c:v>
                </c:pt>
                <c:pt idx="352">
                  <c:v>34991</c:v>
                </c:pt>
                <c:pt idx="353">
                  <c:v>34992</c:v>
                </c:pt>
                <c:pt idx="354">
                  <c:v>34993</c:v>
                </c:pt>
                <c:pt idx="355">
                  <c:v>34994</c:v>
                </c:pt>
                <c:pt idx="356">
                  <c:v>34995</c:v>
                </c:pt>
                <c:pt idx="357">
                  <c:v>34996</c:v>
                </c:pt>
                <c:pt idx="358">
                  <c:v>34997</c:v>
                </c:pt>
                <c:pt idx="359">
                  <c:v>34998</c:v>
                </c:pt>
                <c:pt idx="360">
                  <c:v>34999</c:v>
                </c:pt>
                <c:pt idx="361">
                  <c:v>35000</c:v>
                </c:pt>
                <c:pt idx="362">
                  <c:v>35001</c:v>
                </c:pt>
                <c:pt idx="363">
                  <c:v>35002</c:v>
                </c:pt>
                <c:pt idx="364">
                  <c:v>35003</c:v>
                </c:pt>
                <c:pt idx="365">
                  <c:v>35004</c:v>
                </c:pt>
                <c:pt idx="366">
                  <c:v>35005</c:v>
                </c:pt>
                <c:pt idx="367">
                  <c:v>35006</c:v>
                </c:pt>
                <c:pt idx="368">
                  <c:v>35007</c:v>
                </c:pt>
                <c:pt idx="369">
                  <c:v>35008</c:v>
                </c:pt>
                <c:pt idx="370">
                  <c:v>35009</c:v>
                </c:pt>
                <c:pt idx="371">
                  <c:v>35010</c:v>
                </c:pt>
                <c:pt idx="372">
                  <c:v>35011</c:v>
                </c:pt>
                <c:pt idx="373">
                  <c:v>35012</c:v>
                </c:pt>
                <c:pt idx="374">
                  <c:v>35013</c:v>
                </c:pt>
                <c:pt idx="375">
                  <c:v>35014</c:v>
                </c:pt>
                <c:pt idx="376">
                  <c:v>35015</c:v>
                </c:pt>
                <c:pt idx="377">
                  <c:v>35016</c:v>
                </c:pt>
                <c:pt idx="378">
                  <c:v>35017</c:v>
                </c:pt>
                <c:pt idx="379">
                  <c:v>35018</c:v>
                </c:pt>
                <c:pt idx="380">
                  <c:v>35019</c:v>
                </c:pt>
                <c:pt idx="381">
                  <c:v>35020</c:v>
                </c:pt>
                <c:pt idx="382">
                  <c:v>35021</c:v>
                </c:pt>
                <c:pt idx="383">
                  <c:v>35022</c:v>
                </c:pt>
                <c:pt idx="384">
                  <c:v>35023</c:v>
                </c:pt>
                <c:pt idx="385">
                  <c:v>35024</c:v>
                </c:pt>
                <c:pt idx="386">
                  <c:v>35025</c:v>
                </c:pt>
                <c:pt idx="387">
                  <c:v>35026</c:v>
                </c:pt>
                <c:pt idx="388">
                  <c:v>35027</c:v>
                </c:pt>
                <c:pt idx="389">
                  <c:v>35028</c:v>
                </c:pt>
                <c:pt idx="390">
                  <c:v>35029</c:v>
                </c:pt>
                <c:pt idx="391">
                  <c:v>35030</c:v>
                </c:pt>
                <c:pt idx="392">
                  <c:v>35031</c:v>
                </c:pt>
                <c:pt idx="393">
                  <c:v>35032</c:v>
                </c:pt>
                <c:pt idx="394">
                  <c:v>35033</c:v>
                </c:pt>
                <c:pt idx="395">
                  <c:v>35034</c:v>
                </c:pt>
                <c:pt idx="396">
                  <c:v>35035</c:v>
                </c:pt>
                <c:pt idx="397">
                  <c:v>35036</c:v>
                </c:pt>
                <c:pt idx="398">
                  <c:v>35037</c:v>
                </c:pt>
                <c:pt idx="399">
                  <c:v>35038</c:v>
                </c:pt>
                <c:pt idx="400">
                  <c:v>35039</c:v>
                </c:pt>
                <c:pt idx="401">
                  <c:v>35040</c:v>
                </c:pt>
                <c:pt idx="402">
                  <c:v>35041</c:v>
                </c:pt>
                <c:pt idx="403">
                  <c:v>35042</c:v>
                </c:pt>
                <c:pt idx="404">
                  <c:v>35043</c:v>
                </c:pt>
                <c:pt idx="405">
                  <c:v>35044</c:v>
                </c:pt>
                <c:pt idx="406">
                  <c:v>35045</c:v>
                </c:pt>
                <c:pt idx="407">
                  <c:v>35046</c:v>
                </c:pt>
                <c:pt idx="408">
                  <c:v>35047</c:v>
                </c:pt>
                <c:pt idx="409">
                  <c:v>35048</c:v>
                </c:pt>
                <c:pt idx="410">
                  <c:v>35049</c:v>
                </c:pt>
                <c:pt idx="411">
                  <c:v>35050</c:v>
                </c:pt>
                <c:pt idx="412">
                  <c:v>35051</c:v>
                </c:pt>
                <c:pt idx="413">
                  <c:v>35052</c:v>
                </c:pt>
                <c:pt idx="414">
                  <c:v>35053</c:v>
                </c:pt>
                <c:pt idx="415">
                  <c:v>35054</c:v>
                </c:pt>
                <c:pt idx="416">
                  <c:v>35055</c:v>
                </c:pt>
                <c:pt idx="417">
                  <c:v>35056</c:v>
                </c:pt>
                <c:pt idx="418">
                  <c:v>35057</c:v>
                </c:pt>
                <c:pt idx="419">
                  <c:v>35058</c:v>
                </c:pt>
                <c:pt idx="420">
                  <c:v>35059</c:v>
                </c:pt>
                <c:pt idx="421">
                  <c:v>35060</c:v>
                </c:pt>
                <c:pt idx="422">
                  <c:v>35061</c:v>
                </c:pt>
                <c:pt idx="423">
                  <c:v>35062</c:v>
                </c:pt>
                <c:pt idx="424">
                  <c:v>35063</c:v>
                </c:pt>
                <c:pt idx="425">
                  <c:v>35064</c:v>
                </c:pt>
                <c:pt idx="426">
                  <c:v>35065</c:v>
                </c:pt>
                <c:pt idx="427">
                  <c:v>35066</c:v>
                </c:pt>
                <c:pt idx="428">
                  <c:v>35067</c:v>
                </c:pt>
                <c:pt idx="429">
                  <c:v>35068</c:v>
                </c:pt>
                <c:pt idx="430">
                  <c:v>35069</c:v>
                </c:pt>
                <c:pt idx="431">
                  <c:v>35070</c:v>
                </c:pt>
                <c:pt idx="432">
                  <c:v>35071</c:v>
                </c:pt>
                <c:pt idx="433">
                  <c:v>35072</c:v>
                </c:pt>
                <c:pt idx="434">
                  <c:v>35073</c:v>
                </c:pt>
                <c:pt idx="435">
                  <c:v>35074</c:v>
                </c:pt>
                <c:pt idx="436">
                  <c:v>35075</c:v>
                </c:pt>
                <c:pt idx="437">
                  <c:v>35076</c:v>
                </c:pt>
                <c:pt idx="438">
                  <c:v>35077</c:v>
                </c:pt>
                <c:pt idx="439">
                  <c:v>35078</c:v>
                </c:pt>
                <c:pt idx="440">
                  <c:v>35079</c:v>
                </c:pt>
                <c:pt idx="441">
                  <c:v>35080</c:v>
                </c:pt>
                <c:pt idx="442">
                  <c:v>35081</c:v>
                </c:pt>
                <c:pt idx="443">
                  <c:v>35082</c:v>
                </c:pt>
                <c:pt idx="444">
                  <c:v>35083</c:v>
                </c:pt>
                <c:pt idx="445">
                  <c:v>35084</c:v>
                </c:pt>
                <c:pt idx="446">
                  <c:v>35085</c:v>
                </c:pt>
                <c:pt idx="447">
                  <c:v>35086</c:v>
                </c:pt>
                <c:pt idx="448">
                  <c:v>35087</c:v>
                </c:pt>
                <c:pt idx="449">
                  <c:v>35088</c:v>
                </c:pt>
                <c:pt idx="450">
                  <c:v>35089</c:v>
                </c:pt>
                <c:pt idx="451">
                  <c:v>35090</c:v>
                </c:pt>
                <c:pt idx="452">
                  <c:v>35091</c:v>
                </c:pt>
                <c:pt idx="453">
                  <c:v>35092</c:v>
                </c:pt>
                <c:pt idx="454">
                  <c:v>35093</c:v>
                </c:pt>
                <c:pt idx="455">
                  <c:v>35094</c:v>
                </c:pt>
                <c:pt idx="456">
                  <c:v>35095</c:v>
                </c:pt>
                <c:pt idx="457">
                  <c:v>35096</c:v>
                </c:pt>
                <c:pt idx="458">
                  <c:v>35097</c:v>
                </c:pt>
                <c:pt idx="459">
                  <c:v>35098</c:v>
                </c:pt>
                <c:pt idx="460">
                  <c:v>35099</c:v>
                </c:pt>
                <c:pt idx="461">
                  <c:v>35100</c:v>
                </c:pt>
                <c:pt idx="462">
                  <c:v>35101</c:v>
                </c:pt>
                <c:pt idx="463">
                  <c:v>35102</c:v>
                </c:pt>
                <c:pt idx="464">
                  <c:v>35222</c:v>
                </c:pt>
                <c:pt idx="465">
                  <c:v>35223</c:v>
                </c:pt>
                <c:pt idx="466">
                  <c:v>35224</c:v>
                </c:pt>
                <c:pt idx="467">
                  <c:v>35225</c:v>
                </c:pt>
                <c:pt idx="468">
                  <c:v>35226</c:v>
                </c:pt>
                <c:pt idx="469">
                  <c:v>35227</c:v>
                </c:pt>
                <c:pt idx="470">
                  <c:v>35228</c:v>
                </c:pt>
                <c:pt idx="471">
                  <c:v>35229</c:v>
                </c:pt>
                <c:pt idx="472">
                  <c:v>35230</c:v>
                </c:pt>
                <c:pt idx="473">
                  <c:v>35231</c:v>
                </c:pt>
                <c:pt idx="474">
                  <c:v>35232</c:v>
                </c:pt>
                <c:pt idx="475">
                  <c:v>35233</c:v>
                </c:pt>
                <c:pt idx="476">
                  <c:v>35234</c:v>
                </c:pt>
                <c:pt idx="477">
                  <c:v>35235</c:v>
                </c:pt>
                <c:pt idx="478">
                  <c:v>35236</c:v>
                </c:pt>
                <c:pt idx="479">
                  <c:v>35237</c:v>
                </c:pt>
                <c:pt idx="480">
                  <c:v>35238</c:v>
                </c:pt>
                <c:pt idx="481">
                  <c:v>35239</c:v>
                </c:pt>
                <c:pt idx="482">
                  <c:v>35240</c:v>
                </c:pt>
                <c:pt idx="483">
                  <c:v>35241</c:v>
                </c:pt>
                <c:pt idx="484">
                  <c:v>35242</c:v>
                </c:pt>
                <c:pt idx="485">
                  <c:v>35243</c:v>
                </c:pt>
                <c:pt idx="486">
                  <c:v>35244</c:v>
                </c:pt>
                <c:pt idx="487">
                  <c:v>35245</c:v>
                </c:pt>
                <c:pt idx="488">
                  <c:v>35246</c:v>
                </c:pt>
                <c:pt idx="489">
                  <c:v>35247</c:v>
                </c:pt>
                <c:pt idx="490">
                  <c:v>35248</c:v>
                </c:pt>
                <c:pt idx="491">
                  <c:v>35249</c:v>
                </c:pt>
                <c:pt idx="492">
                  <c:v>35250</c:v>
                </c:pt>
                <c:pt idx="493">
                  <c:v>35251</c:v>
                </c:pt>
                <c:pt idx="494">
                  <c:v>35252</c:v>
                </c:pt>
                <c:pt idx="495">
                  <c:v>35253</c:v>
                </c:pt>
                <c:pt idx="496">
                  <c:v>35254</c:v>
                </c:pt>
                <c:pt idx="497">
                  <c:v>35255</c:v>
                </c:pt>
                <c:pt idx="498">
                  <c:v>35256</c:v>
                </c:pt>
                <c:pt idx="499">
                  <c:v>35257</c:v>
                </c:pt>
                <c:pt idx="500">
                  <c:v>35258</c:v>
                </c:pt>
                <c:pt idx="501">
                  <c:v>35259</c:v>
                </c:pt>
                <c:pt idx="502">
                  <c:v>35260</c:v>
                </c:pt>
                <c:pt idx="503">
                  <c:v>35261</c:v>
                </c:pt>
                <c:pt idx="504">
                  <c:v>35262</c:v>
                </c:pt>
                <c:pt idx="505">
                  <c:v>35263</c:v>
                </c:pt>
                <c:pt idx="506">
                  <c:v>35264</c:v>
                </c:pt>
                <c:pt idx="507">
                  <c:v>35265</c:v>
                </c:pt>
                <c:pt idx="508">
                  <c:v>35266</c:v>
                </c:pt>
                <c:pt idx="509">
                  <c:v>35267</c:v>
                </c:pt>
                <c:pt idx="510">
                  <c:v>35268</c:v>
                </c:pt>
                <c:pt idx="511">
                  <c:v>35269</c:v>
                </c:pt>
                <c:pt idx="512">
                  <c:v>35270</c:v>
                </c:pt>
                <c:pt idx="513">
                  <c:v>35271</c:v>
                </c:pt>
                <c:pt idx="514">
                  <c:v>35272</c:v>
                </c:pt>
                <c:pt idx="515">
                  <c:v>35273</c:v>
                </c:pt>
                <c:pt idx="516">
                  <c:v>35274</c:v>
                </c:pt>
                <c:pt idx="517">
                  <c:v>35275</c:v>
                </c:pt>
                <c:pt idx="518">
                  <c:v>35276</c:v>
                </c:pt>
                <c:pt idx="519">
                  <c:v>35277</c:v>
                </c:pt>
                <c:pt idx="520">
                  <c:v>35278</c:v>
                </c:pt>
                <c:pt idx="521">
                  <c:v>35279</c:v>
                </c:pt>
                <c:pt idx="522">
                  <c:v>35280</c:v>
                </c:pt>
                <c:pt idx="523">
                  <c:v>35281</c:v>
                </c:pt>
                <c:pt idx="524">
                  <c:v>35282</c:v>
                </c:pt>
                <c:pt idx="525">
                  <c:v>35283</c:v>
                </c:pt>
                <c:pt idx="526">
                  <c:v>35284</c:v>
                </c:pt>
                <c:pt idx="527">
                  <c:v>35285</c:v>
                </c:pt>
                <c:pt idx="528">
                  <c:v>35286</c:v>
                </c:pt>
                <c:pt idx="529">
                  <c:v>35287</c:v>
                </c:pt>
                <c:pt idx="530">
                  <c:v>35288</c:v>
                </c:pt>
                <c:pt idx="531">
                  <c:v>35289</c:v>
                </c:pt>
                <c:pt idx="532">
                  <c:v>35290</c:v>
                </c:pt>
                <c:pt idx="533">
                  <c:v>35291</c:v>
                </c:pt>
                <c:pt idx="534">
                  <c:v>35292</c:v>
                </c:pt>
                <c:pt idx="535">
                  <c:v>35293</c:v>
                </c:pt>
                <c:pt idx="536">
                  <c:v>35294</c:v>
                </c:pt>
                <c:pt idx="537">
                  <c:v>35295</c:v>
                </c:pt>
                <c:pt idx="538">
                  <c:v>35296</c:v>
                </c:pt>
                <c:pt idx="539">
                  <c:v>35297</c:v>
                </c:pt>
                <c:pt idx="540">
                  <c:v>35298</c:v>
                </c:pt>
                <c:pt idx="541">
                  <c:v>35299</c:v>
                </c:pt>
                <c:pt idx="542">
                  <c:v>35300</c:v>
                </c:pt>
                <c:pt idx="543">
                  <c:v>35301</c:v>
                </c:pt>
                <c:pt idx="544">
                  <c:v>35302</c:v>
                </c:pt>
                <c:pt idx="545">
                  <c:v>35303</c:v>
                </c:pt>
                <c:pt idx="546">
                  <c:v>35304</c:v>
                </c:pt>
                <c:pt idx="547">
                  <c:v>35305</c:v>
                </c:pt>
                <c:pt idx="548">
                  <c:v>35306</c:v>
                </c:pt>
                <c:pt idx="549">
                  <c:v>35307</c:v>
                </c:pt>
                <c:pt idx="550">
                  <c:v>35308</c:v>
                </c:pt>
                <c:pt idx="551">
                  <c:v>35309</c:v>
                </c:pt>
                <c:pt idx="552">
                  <c:v>35310</c:v>
                </c:pt>
                <c:pt idx="553">
                  <c:v>35311</c:v>
                </c:pt>
                <c:pt idx="554">
                  <c:v>35312</c:v>
                </c:pt>
                <c:pt idx="555">
                  <c:v>35313</c:v>
                </c:pt>
                <c:pt idx="556">
                  <c:v>35314</c:v>
                </c:pt>
                <c:pt idx="557">
                  <c:v>35315</c:v>
                </c:pt>
                <c:pt idx="558">
                  <c:v>35316</c:v>
                </c:pt>
                <c:pt idx="559">
                  <c:v>35317</c:v>
                </c:pt>
                <c:pt idx="560">
                  <c:v>35318</c:v>
                </c:pt>
                <c:pt idx="561">
                  <c:v>35319</c:v>
                </c:pt>
                <c:pt idx="562">
                  <c:v>35320</c:v>
                </c:pt>
                <c:pt idx="563">
                  <c:v>35321</c:v>
                </c:pt>
                <c:pt idx="564">
                  <c:v>35322</c:v>
                </c:pt>
                <c:pt idx="565">
                  <c:v>35323</c:v>
                </c:pt>
                <c:pt idx="566">
                  <c:v>35324</c:v>
                </c:pt>
                <c:pt idx="567">
                  <c:v>35325</c:v>
                </c:pt>
                <c:pt idx="568">
                  <c:v>35326</c:v>
                </c:pt>
                <c:pt idx="569">
                  <c:v>35327</c:v>
                </c:pt>
                <c:pt idx="570">
                  <c:v>35328</c:v>
                </c:pt>
                <c:pt idx="571">
                  <c:v>35329</c:v>
                </c:pt>
                <c:pt idx="572">
                  <c:v>35330</c:v>
                </c:pt>
                <c:pt idx="573">
                  <c:v>35331</c:v>
                </c:pt>
                <c:pt idx="574">
                  <c:v>35332</c:v>
                </c:pt>
                <c:pt idx="575">
                  <c:v>35333</c:v>
                </c:pt>
                <c:pt idx="576">
                  <c:v>35334</c:v>
                </c:pt>
                <c:pt idx="577">
                  <c:v>35335</c:v>
                </c:pt>
                <c:pt idx="578">
                  <c:v>35336</c:v>
                </c:pt>
                <c:pt idx="579">
                  <c:v>35337</c:v>
                </c:pt>
                <c:pt idx="580">
                  <c:v>35338</c:v>
                </c:pt>
                <c:pt idx="581">
                  <c:v>35339</c:v>
                </c:pt>
                <c:pt idx="582">
                  <c:v>35340</c:v>
                </c:pt>
                <c:pt idx="583">
                  <c:v>35341</c:v>
                </c:pt>
                <c:pt idx="584">
                  <c:v>35342</c:v>
                </c:pt>
                <c:pt idx="585">
                  <c:v>35343</c:v>
                </c:pt>
                <c:pt idx="586">
                  <c:v>35344</c:v>
                </c:pt>
                <c:pt idx="587">
                  <c:v>35345</c:v>
                </c:pt>
                <c:pt idx="588">
                  <c:v>35346</c:v>
                </c:pt>
                <c:pt idx="589">
                  <c:v>35347</c:v>
                </c:pt>
                <c:pt idx="590">
                  <c:v>35348</c:v>
                </c:pt>
                <c:pt idx="591">
                  <c:v>35349</c:v>
                </c:pt>
                <c:pt idx="592">
                  <c:v>35350</c:v>
                </c:pt>
                <c:pt idx="593">
                  <c:v>35351</c:v>
                </c:pt>
                <c:pt idx="594">
                  <c:v>35352</c:v>
                </c:pt>
                <c:pt idx="595">
                  <c:v>35353</c:v>
                </c:pt>
                <c:pt idx="596">
                  <c:v>35354</c:v>
                </c:pt>
                <c:pt idx="597">
                  <c:v>35355</c:v>
                </c:pt>
                <c:pt idx="598">
                  <c:v>35356</c:v>
                </c:pt>
                <c:pt idx="599">
                  <c:v>35357</c:v>
                </c:pt>
                <c:pt idx="600">
                  <c:v>35358</c:v>
                </c:pt>
                <c:pt idx="601">
                  <c:v>35359</c:v>
                </c:pt>
                <c:pt idx="602">
                  <c:v>35360</c:v>
                </c:pt>
                <c:pt idx="603">
                  <c:v>35361</c:v>
                </c:pt>
                <c:pt idx="604">
                  <c:v>35362</c:v>
                </c:pt>
                <c:pt idx="605">
                  <c:v>35363</c:v>
                </c:pt>
                <c:pt idx="606">
                  <c:v>35364</c:v>
                </c:pt>
                <c:pt idx="607">
                  <c:v>35365</c:v>
                </c:pt>
                <c:pt idx="608">
                  <c:v>35366</c:v>
                </c:pt>
                <c:pt idx="609">
                  <c:v>35367</c:v>
                </c:pt>
                <c:pt idx="610">
                  <c:v>35368</c:v>
                </c:pt>
                <c:pt idx="611">
                  <c:v>35369</c:v>
                </c:pt>
                <c:pt idx="612">
                  <c:v>35370</c:v>
                </c:pt>
                <c:pt idx="613">
                  <c:v>35371</c:v>
                </c:pt>
                <c:pt idx="614">
                  <c:v>35372</c:v>
                </c:pt>
                <c:pt idx="615">
                  <c:v>35373</c:v>
                </c:pt>
                <c:pt idx="616">
                  <c:v>35374</c:v>
                </c:pt>
                <c:pt idx="617">
                  <c:v>35375</c:v>
                </c:pt>
                <c:pt idx="618">
                  <c:v>35376</c:v>
                </c:pt>
                <c:pt idx="619">
                  <c:v>35377</c:v>
                </c:pt>
                <c:pt idx="620">
                  <c:v>35378</c:v>
                </c:pt>
                <c:pt idx="621">
                  <c:v>35379</c:v>
                </c:pt>
                <c:pt idx="622">
                  <c:v>35380</c:v>
                </c:pt>
                <c:pt idx="623">
                  <c:v>35381</c:v>
                </c:pt>
                <c:pt idx="624">
                  <c:v>35382</c:v>
                </c:pt>
                <c:pt idx="625">
                  <c:v>35383</c:v>
                </c:pt>
                <c:pt idx="626">
                  <c:v>35384</c:v>
                </c:pt>
                <c:pt idx="627">
                  <c:v>35385</c:v>
                </c:pt>
                <c:pt idx="628">
                  <c:v>35386</c:v>
                </c:pt>
                <c:pt idx="629">
                  <c:v>35387</c:v>
                </c:pt>
                <c:pt idx="630">
                  <c:v>35388</c:v>
                </c:pt>
                <c:pt idx="631">
                  <c:v>35389</c:v>
                </c:pt>
                <c:pt idx="632">
                  <c:v>35390</c:v>
                </c:pt>
                <c:pt idx="633">
                  <c:v>35391</c:v>
                </c:pt>
                <c:pt idx="634">
                  <c:v>35392</c:v>
                </c:pt>
                <c:pt idx="635">
                  <c:v>35393</c:v>
                </c:pt>
                <c:pt idx="636">
                  <c:v>35394</c:v>
                </c:pt>
                <c:pt idx="637">
                  <c:v>35395</c:v>
                </c:pt>
                <c:pt idx="638">
                  <c:v>35396</c:v>
                </c:pt>
                <c:pt idx="639">
                  <c:v>35397</c:v>
                </c:pt>
                <c:pt idx="640">
                  <c:v>35398</c:v>
                </c:pt>
                <c:pt idx="641">
                  <c:v>35399</c:v>
                </c:pt>
                <c:pt idx="642">
                  <c:v>35400</c:v>
                </c:pt>
                <c:pt idx="643">
                  <c:v>35401</c:v>
                </c:pt>
                <c:pt idx="644">
                  <c:v>35402</c:v>
                </c:pt>
                <c:pt idx="645">
                  <c:v>35403</c:v>
                </c:pt>
                <c:pt idx="646">
                  <c:v>35404</c:v>
                </c:pt>
                <c:pt idx="647">
                  <c:v>35405</c:v>
                </c:pt>
                <c:pt idx="648">
                  <c:v>35406</c:v>
                </c:pt>
                <c:pt idx="649">
                  <c:v>35407</c:v>
                </c:pt>
                <c:pt idx="650">
                  <c:v>35408</c:v>
                </c:pt>
                <c:pt idx="651">
                  <c:v>35409</c:v>
                </c:pt>
                <c:pt idx="652">
                  <c:v>35410</c:v>
                </c:pt>
                <c:pt idx="653">
                  <c:v>35411</c:v>
                </c:pt>
                <c:pt idx="654">
                  <c:v>35412</c:v>
                </c:pt>
                <c:pt idx="655">
                  <c:v>35413</c:v>
                </c:pt>
                <c:pt idx="656">
                  <c:v>35414</c:v>
                </c:pt>
                <c:pt idx="657">
                  <c:v>35415</c:v>
                </c:pt>
                <c:pt idx="658">
                  <c:v>35416</c:v>
                </c:pt>
                <c:pt idx="659">
                  <c:v>35417</c:v>
                </c:pt>
                <c:pt idx="660">
                  <c:v>35418</c:v>
                </c:pt>
                <c:pt idx="661">
                  <c:v>35419</c:v>
                </c:pt>
                <c:pt idx="662">
                  <c:v>35420</c:v>
                </c:pt>
                <c:pt idx="663">
                  <c:v>35421</c:v>
                </c:pt>
                <c:pt idx="664">
                  <c:v>35422</c:v>
                </c:pt>
                <c:pt idx="665">
                  <c:v>35423</c:v>
                </c:pt>
                <c:pt idx="666">
                  <c:v>35424</c:v>
                </c:pt>
                <c:pt idx="667">
                  <c:v>35425</c:v>
                </c:pt>
                <c:pt idx="668">
                  <c:v>35426</c:v>
                </c:pt>
                <c:pt idx="669">
                  <c:v>35427</c:v>
                </c:pt>
                <c:pt idx="670">
                  <c:v>35428</c:v>
                </c:pt>
                <c:pt idx="671">
                  <c:v>35429</c:v>
                </c:pt>
                <c:pt idx="672">
                  <c:v>35430</c:v>
                </c:pt>
                <c:pt idx="673">
                  <c:v>35431</c:v>
                </c:pt>
                <c:pt idx="674">
                  <c:v>35432</c:v>
                </c:pt>
                <c:pt idx="675">
                  <c:v>35433</c:v>
                </c:pt>
                <c:pt idx="676">
                  <c:v>35434</c:v>
                </c:pt>
                <c:pt idx="677">
                  <c:v>35435</c:v>
                </c:pt>
                <c:pt idx="678">
                  <c:v>35436</c:v>
                </c:pt>
                <c:pt idx="679">
                  <c:v>35437</c:v>
                </c:pt>
                <c:pt idx="680">
                  <c:v>35438</c:v>
                </c:pt>
                <c:pt idx="681">
                  <c:v>35439</c:v>
                </c:pt>
                <c:pt idx="682">
                  <c:v>35440</c:v>
                </c:pt>
                <c:pt idx="683">
                  <c:v>35441</c:v>
                </c:pt>
                <c:pt idx="684">
                  <c:v>35442</c:v>
                </c:pt>
                <c:pt idx="685">
                  <c:v>35443</c:v>
                </c:pt>
                <c:pt idx="686">
                  <c:v>35444</c:v>
                </c:pt>
                <c:pt idx="687">
                  <c:v>35445</c:v>
                </c:pt>
                <c:pt idx="688">
                  <c:v>35446</c:v>
                </c:pt>
                <c:pt idx="689">
                  <c:v>35447</c:v>
                </c:pt>
                <c:pt idx="690">
                  <c:v>35448</c:v>
                </c:pt>
                <c:pt idx="691">
                  <c:v>35449</c:v>
                </c:pt>
                <c:pt idx="692">
                  <c:v>35450</c:v>
                </c:pt>
                <c:pt idx="693">
                  <c:v>35451</c:v>
                </c:pt>
                <c:pt idx="694">
                  <c:v>35452</c:v>
                </c:pt>
                <c:pt idx="695">
                  <c:v>35453</c:v>
                </c:pt>
                <c:pt idx="696">
                  <c:v>35454</c:v>
                </c:pt>
                <c:pt idx="697">
                  <c:v>35455</c:v>
                </c:pt>
                <c:pt idx="698">
                  <c:v>35456</c:v>
                </c:pt>
                <c:pt idx="699">
                  <c:v>35457</c:v>
                </c:pt>
                <c:pt idx="700">
                  <c:v>35458</c:v>
                </c:pt>
                <c:pt idx="701">
                  <c:v>35459</c:v>
                </c:pt>
                <c:pt idx="702">
                  <c:v>35460</c:v>
                </c:pt>
                <c:pt idx="703">
                  <c:v>35461</c:v>
                </c:pt>
                <c:pt idx="704">
                  <c:v>35462</c:v>
                </c:pt>
                <c:pt idx="705">
                  <c:v>35463</c:v>
                </c:pt>
                <c:pt idx="706">
                  <c:v>35464</c:v>
                </c:pt>
                <c:pt idx="707">
                  <c:v>35465</c:v>
                </c:pt>
                <c:pt idx="708">
                  <c:v>35466</c:v>
                </c:pt>
                <c:pt idx="709">
                  <c:v>35467</c:v>
                </c:pt>
                <c:pt idx="710">
                  <c:v>35468</c:v>
                </c:pt>
                <c:pt idx="711">
                  <c:v>35469</c:v>
                </c:pt>
                <c:pt idx="712">
                  <c:v>35470</c:v>
                </c:pt>
                <c:pt idx="713">
                  <c:v>35471</c:v>
                </c:pt>
                <c:pt idx="714">
                  <c:v>35472</c:v>
                </c:pt>
                <c:pt idx="715">
                  <c:v>35473</c:v>
                </c:pt>
                <c:pt idx="716">
                  <c:v>35474</c:v>
                </c:pt>
                <c:pt idx="717">
                  <c:v>35475</c:v>
                </c:pt>
                <c:pt idx="718">
                  <c:v>35476</c:v>
                </c:pt>
                <c:pt idx="719">
                  <c:v>35477</c:v>
                </c:pt>
                <c:pt idx="720">
                  <c:v>35478</c:v>
                </c:pt>
                <c:pt idx="721">
                  <c:v>35479</c:v>
                </c:pt>
                <c:pt idx="722">
                  <c:v>35480</c:v>
                </c:pt>
                <c:pt idx="723">
                  <c:v>35481</c:v>
                </c:pt>
                <c:pt idx="724">
                  <c:v>35482</c:v>
                </c:pt>
                <c:pt idx="725">
                  <c:v>35483</c:v>
                </c:pt>
                <c:pt idx="726">
                  <c:v>35484</c:v>
                </c:pt>
                <c:pt idx="727">
                  <c:v>35485</c:v>
                </c:pt>
                <c:pt idx="728">
                  <c:v>35486</c:v>
                </c:pt>
                <c:pt idx="729">
                  <c:v>35487</c:v>
                </c:pt>
                <c:pt idx="730">
                  <c:v>35488</c:v>
                </c:pt>
                <c:pt idx="731">
                  <c:v>35489</c:v>
                </c:pt>
                <c:pt idx="732">
                  <c:v>35490</c:v>
                </c:pt>
                <c:pt idx="733">
                  <c:v>35491</c:v>
                </c:pt>
                <c:pt idx="734">
                  <c:v>35492</c:v>
                </c:pt>
                <c:pt idx="735">
                  <c:v>35493</c:v>
                </c:pt>
                <c:pt idx="736">
                  <c:v>35494</c:v>
                </c:pt>
                <c:pt idx="737">
                  <c:v>35495</c:v>
                </c:pt>
                <c:pt idx="738">
                  <c:v>35496</c:v>
                </c:pt>
                <c:pt idx="739">
                  <c:v>35497</c:v>
                </c:pt>
                <c:pt idx="740">
                  <c:v>35498</c:v>
                </c:pt>
                <c:pt idx="741">
                  <c:v>35499</c:v>
                </c:pt>
                <c:pt idx="742">
                  <c:v>35500</c:v>
                </c:pt>
                <c:pt idx="743">
                  <c:v>35501</c:v>
                </c:pt>
                <c:pt idx="744">
                  <c:v>35502</c:v>
                </c:pt>
                <c:pt idx="745">
                  <c:v>35503</c:v>
                </c:pt>
                <c:pt idx="746">
                  <c:v>35504</c:v>
                </c:pt>
                <c:pt idx="747">
                  <c:v>35505</c:v>
                </c:pt>
                <c:pt idx="748">
                  <c:v>35506</c:v>
                </c:pt>
                <c:pt idx="749">
                  <c:v>35507</c:v>
                </c:pt>
                <c:pt idx="750">
                  <c:v>35508</c:v>
                </c:pt>
                <c:pt idx="751">
                  <c:v>35509</c:v>
                </c:pt>
                <c:pt idx="752">
                  <c:v>35510</c:v>
                </c:pt>
                <c:pt idx="753">
                  <c:v>35511</c:v>
                </c:pt>
                <c:pt idx="754">
                  <c:v>35512</c:v>
                </c:pt>
                <c:pt idx="755">
                  <c:v>35513</c:v>
                </c:pt>
                <c:pt idx="756">
                  <c:v>35514</c:v>
                </c:pt>
                <c:pt idx="757">
                  <c:v>35515</c:v>
                </c:pt>
                <c:pt idx="758">
                  <c:v>35516</c:v>
                </c:pt>
                <c:pt idx="759">
                  <c:v>35517</c:v>
                </c:pt>
                <c:pt idx="760">
                  <c:v>35518</c:v>
                </c:pt>
                <c:pt idx="761">
                  <c:v>35519</c:v>
                </c:pt>
                <c:pt idx="762">
                  <c:v>35520</c:v>
                </c:pt>
                <c:pt idx="763">
                  <c:v>35521</c:v>
                </c:pt>
                <c:pt idx="764">
                  <c:v>35522</c:v>
                </c:pt>
                <c:pt idx="765">
                  <c:v>35523</c:v>
                </c:pt>
                <c:pt idx="766">
                  <c:v>35524</c:v>
                </c:pt>
                <c:pt idx="767">
                  <c:v>35525</c:v>
                </c:pt>
                <c:pt idx="768">
                  <c:v>35526</c:v>
                </c:pt>
                <c:pt idx="769">
                  <c:v>35527</c:v>
                </c:pt>
                <c:pt idx="770">
                  <c:v>35528</c:v>
                </c:pt>
                <c:pt idx="771">
                  <c:v>35529</c:v>
                </c:pt>
                <c:pt idx="772">
                  <c:v>35530</c:v>
                </c:pt>
                <c:pt idx="773">
                  <c:v>35531</c:v>
                </c:pt>
                <c:pt idx="774">
                  <c:v>35532</c:v>
                </c:pt>
                <c:pt idx="775">
                  <c:v>35533</c:v>
                </c:pt>
                <c:pt idx="776">
                  <c:v>35534</c:v>
                </c:pt>
                <c:pt idx="777">
                  <c:v>35535</c:v>
                </c:pt>
                <c:pt idx="778">
                  <c:v>35536</c:v>
                </c:pt>
                <c:pt idx="779">
                  <c:v>35537</c:v>
                </c:pt>
                <c:pt idx="780">
                  <c:v>35538</c:v>
                </c:pt>
                <c:pt idx="781">
                  <c:v>35539</c:v>
                </c:pt>
                <c:pt idx="782">
                  <c:v>35540</c:v>
                </c:pt>
                <c:pt idx="783">
                  <c:v>35541</c:v>
                </c:pt>
                <c:pt idx="784">
                  <c:v>35542</c:v>
                </c:pt>
                <c:pt idx="785">
                  <c:v>35543</c:v>
                </c:pt>
                <c:pt idx="786">
                  <c:v>35544</c:v>
                </c:pt>
                <c:pt idx="787">
                  <c:v>35545</c:v>
                </c:pt>
                <c:pt idx="788">
                  <c:v>35546</c:v>
                </c:pt>
                <c:pt idx="789">
                  <c:v>35547</c:v>
                </c:pt>
                <c:pt idx="790">
                  <c:v>35548</c:v>
                </c:pt>
                <c:pt idx="791">
                  <c:v>35549</c:v>
                </c:pt>
                <c:pt idx="792">
                  <c:v>35550</c:v>
                </c:pt>
                <c:pt idx="793">
                  <c:v>35551</c:v>
                </c:pt>
                <c:pt idx="794">
                  <c:v>35552</c:v>
                </c:pt>
                <c:pt idx="795">
                  <c:v>35553</c:v>
                </c:pt>
                <c:pt idx="796">
                  <c:v>35554</c:v>
                </c:pt>
                <c:pt idx="797">
                  <c:v>35555</c:v>
                </c:pt>
                <c:pt idx="798">
                  <c:v>35556</c:v>
                </c:pt>
                <c:pt idx="799">
                  <c:v>35557</c:v>
                </c:pt>
                <c:pt idx="800">
                  <c:v>35558</c:v>
                </c:pt>
                <c:pt idx="801">
                  <c:v>35559</c:v>
                </c:pt>
                <c:pt idx="802">
                  <c:v>35560</c:v>
                </c:pt>
                <c:pt idx="803">
                  <c:v>35561</c:v>
                </c:pt>
                <c:pt idx="804">
                  <c:v>35562</c:v>
                </c:pt>
                <c:pt idx="805">
                  <c:v>35563</c:v>
                </c:pt>
                <c:pt idx="806">
                  <c:v>35564</c:v>
                </c:pt>
                <c:pt idx="807">
                  <c:v>35565</c:v>
                </c:pt>
                <c:pt idx="808">
                  <c:v>35566</c:v>
                </c:pt>
                <c:pt idx="809">
                  <c:v>35567</c:v>
                </c:pt>
                <c:pt idx="810">
                  <c:v>35568</c:v>
                </c:pt>
                <c:pt idx="811">
                  <c:v>35569</c:v>
                </c:pt>
                <c:pt idx="812">
                  <c:v>35570</c:v>
                </c:pt>
                <c:pt idx="813">
                  <c:v>35571</c:v>
                </c:pt>
                <c:pt idx="814">
                  <c:v>35572</c:v>
                </c:pt>
                <c:pt idx="815">
                  <c:v>35573</c:v>
                </c:pt>
                <c:pt idx="816">
                  <c:v>35574</c:v>
                </c:pt>
                <c:pt idx="817">
                  <c:v>35575</c:v>
                </c:pt>
                <c:pt idx="818">
                  <c:v>35576</c:v>
                </c:pt>
                <c:pt idx="819">
                  <c:v>35577</c:v>
                </c:pt>
                <c:pt idx="820">
                  <c:v>35578</c:v>
                </c:pt>
                <c:pt idx="821">
                  <c:v>35579</c:v>
                </c:pt>
                <c:pt idx="822">
                  <c:v>35580</c:v>
                </c:pt>
                <c:pt idx="823">
                  <c:v>35581</c:v>
                </c:pt>
                <c:pt idx="824">
                  <c:v>35582</c:v>
                </c:pt>
                <c:pt idx="825">
                  <c:v>35583</c:v>
                </c:pt>
                <c:pt idx="826">
                  <c:v>35584</c:v>
                </c:pt>
                <c:pt idx="827">
                  <c:v>35585</c:v>
                </c:pt>
                <c:pt idx="828">
                  <c:v>35586</c:v>
                </c:pt>
                <c:pt idx="829">
                  <c:v>35587</c:v>
                </c:pt>
                <c:pt idx="830">
                  <c:v>35588</c:v>
                </c:pt>
                <c:pt idx="831">
                  <c:v>35589</c:v>
                </c:pt>
                <c:pt idx="832">
                  <c:v>35590</c:v>
                </c:pt>
                <c:pt idx="833">
                  <c:v>35591</c:v>
                </c:pt>
                <c:pt idx="834">
                  <c:v>35592</c:v>
                </c:pt>
                <c:pt idx="835">
                  <c:v>35593</c:v>
                </c:pt>
                <c:pt idx="836">
                  <c:v>35594</c:v>
                </c:pt>
                <c:pt idx="837">
                  <c:v>35595</c:v>
                </c:pt>
                <c:pt idx="838">
                  <c:v>35596</c:v>
                </c:pt>
                <c:pt idx="839">
                  <c:v>35597</c:v>
                </c:pt>
                <c:pt idx="840">
                  <c:v>35598</c:v>
                </c:pt>
                <c:pt idx="841">
                  <c:v>35599</c:v>
                </c:pt>
                <c:pt idx="842">
                  <c:v>35600</c:v>
                </c:pt>
                <c:pt idx="843">
                  <c:v>35601</c:v>
                </c:pt>
                <c:pt idx="844">
                  <c:v>35602</c:v>
                </c:pt>
                <c:pt idx="845">
                  <c:v>35603</c:v>
                </c:pt>
                <c:pt idx="846">
                  <c:v>35604</c:v>
                </c:pt>
                <c:pt idx="847">
                  <c:v>35605</c:v>
                </c:pt>
                <c:pt idx="848">
                  <c:v>35606</c:v>
                </c:pt>
                <c:pt idx="849">
                  <c:v>35607</c:v>
                </c:pt>
                <c:pt idx="850">
                  <c:v>35608</c:v>
                </c:pt>
                <c:pt idx="851">
                  <c:v>35609</c:v>
                </c:pt>
                <c:pt idx="852">
                  <c:v>35610</c:v>
                </c:pt>
                <c:pt idx="853">
                  <c:v>35611</c:v>
                </c:pt>
                <c:pt idx="854">
                  <c:v>35612</c:v>
                </c:pt>
                <c:pt idx="855">
                  <c:v>35613</c:v>
                </c:pt>
                <c:pt idx="856">
                  <c:v>35614</c:v>
                </c:pt>
                <c:pt idx="857">
                  <c:v>35615</c:v>
                </c:pt>
                <c:pt idx="858">
                  <c:v>35616</c:v>
                </c:pt>
                <c:pt idx="859">
                  <c:v>35617</c:v>
                </c:pt>
                <c:pt idx="860">
                  <c:v>35618</c:v>
                </c:pt>
                <c:pt idx="861">
                  <c:v>35619</c:v>
                </c:pt>
                <c:pt idx="862">
                  <c:v>35620</c:v>
                </c:pt>
                <c:pt idx="863">
                  <c:v>35621</c:v>
                </c:pt>
                <c:pt idx="864">
                  <c:v>35622</c:v>
                </c:pt>
                <c:pt idx="865">
                  <c:v>35623</c:v>
                </c:pt>
                <c:pt idx="866">
                  <c:v>35624</c:v>
                </c:pt>
                <c:pt idx="867">
                  <c:v>35625</c:v>
                </c:pt>
                <c:pt idx="868">
                  <c:v>35626</c:v>
                </c:pt>
                <c:pt idx="869">
                  <c:v>35627</c:v>
                </c:pt>
                <c:pt idx="870">
                  <c:v>35628</c:v>
                </c:pt>
                <c:pt idx="871">
                  <c:v>35629</c:v>
                </c:pt>
                <c:pt idx="872">
                  <c:v>35630</c:v>
                </c:pt>
                <c:pt idx="873">
                  <c:v>35631</c:v>
                </c:pt>
                <c:pt idx="874">
                  <c:v>35632</c:v>
                </c:pt>
                <c:pt idx="875">
                  <c:v>35633</c:v>
                </c:pt>
                <c:pt idx="876">
                  <c:v>35634</c:v>
                </c:pt>
                <c:pt idx="877">
                  <c:v>35635</c:v>
                </c:pt>
                <c:pt idx="878">
                  <c:v>35636</c:v>
                </c:pt>
                <c:pt idx="879">
                  <c:v>35637</c:v>
                </c:pt>
                <c:pt idx="880">
                  <c:v>35638</c:v>
                </c:pt>
                <c:pt idx="881">
                  <c:v>35639</c:v>
                </c:pt>
                <c:pt idx="882">
                  <c:v>35640</c:v>
                </c:pt>
                <c:pt idx="883">
                  <c:v>35641</c:v>
                </c:pt>
                <c:pt idx="884">
                  <c:v>35642</c:v>
                </c:pt>
                <c:pt idx="885">
                  <c:v>35643</c:v>
                </c:pt>
                <c:pt idx="886">
                  <c:v>35644</c:v>
                </c:pt>
                <c:pt idx="887">
                  <c:v>35645</c:v>
                </c:pt>
                <c:pt idx="888">
                  <c:v>35646</c:v>
                </c:pt>
                <c:pt idx="889">
                  <c:v>35647</c:v>
                </c:pt>
                <c:pt idx="890">
                  <c:v>35648</c:v>
                </c:pt>
                <c:pt idx="891">
                  <c:v>35649</c:v>
                </c:pt>
                <c:pt idx="892">
                  <c:v>35650</c:v>
                </c:pt>
                <c:pt idx="893">
                  <c:v>35651</c:v>
                </c:pt>
                <c:pt idx="894">
                  <c:v>35652</c:v>
                </c:pt>
                <c:pt idx="895">
                  <c:v>35653</c:v>
                </c:pt>
                <c:pt idx="896">
                  <c:v>35654</c:v>
                </c:pt>
                <c:pt idx="897">
                  <c:v>35655</c:v>
                </c:pt>
                <c:pt idx="898">
                  <c:v>35656</c:v>
                </c:pt>
                <c:pt idx="899">
                  <c:v>35657</c:v>
                </c:pt>
                <c:pt idx="900">
                  <c:v>35658</c:v>
                </c:pt>
                <c:pt idx="901">
                  <c:v>35659</c:v>
                </c:pt>
                <c:pt idx="902">
                  <c:v>35660</c:v>
                </c:pt>
                <c:pt idx="903">
                  <c:v>35661</c:v>
                </c:pt>
                <c:pt idx="904">
                  <c:v>35662</c:v>
                </c:pt>
                <c:pt idx="905">
                  <c:v>35663</c:v>
                </c:pt>
                <c:pt idx="906">
                  <c:v>35664</c:v>
                </c:pt>
                <c:pt idx="907">
                  <c:v>35665</c:v>
                </c:pt>
                <c:pt idx="908">
                  <c:v>35666</c:v>
                </c:pt>
                <c:pt idx="909">
                  <c:v>35667</c:v>
                </c:pt>
                <c:pt idx="910">
                  <c:v>35668</c:v>
                </c:pt>
                <c:pt idx="911">
                  <c:v>35669</c:v>
                </c:pt>
                <c:pt idx="912">
                  <c:v>35670</c:v>
                </c:pt>
                <c:pt idx="913">
                  <c:v>35671</c:v>
                </c:pt>
                <c:pt idx="914">
                  <c:v>35672</c:v>
                </c:pt>
                <c:pt idx="915">
                  <c:v>35673</c:v>
                </c:pt>
                <c:pt idx="916">
                  <c:v>35674</c:v>
                </c:pt>
                <c:pt idx="917">
                  <c:v>35675</c:v>
                </c:pt>
                <c:pt idx="918">
                  <c:v>35676</c:v>
                </c:pt>
                <c:pt idx="919">
                  <c:v>35677</c:v>
                </c:pt>
                <c:pt idx="920">
                  <c:v>35678</c:v>
                </c:pt>
                <c:pt idx="921">
                  <c:v>35679</c:v>
                </c:pt>
                <c:pt idx="922">
                  <c:v>35680</c:v>
                </c:pt>
                <c:pt idx="923">
                  <c:v>35681</c:v>
                </c:pt>
                <c:pt idx="924">
                  <c:v>35682</c:v>
                </c:pt>
                <c:pt idx="925">
                  <c:v>35683</c:v>
                </c:pt>
                <c:pt idx="926">
                  <c:v>35684</c:v>
                </c:pt>
                <c:pt idx="927">
                  <c:v>35685</c:v>
                </c:pt>
                <c:pt idx="928">
                  <c:v>35686</c:v>
                </c:pt>
                <c:pt idx="929">
                  <c:v>35687</c:v>
                </c:pt>
                <c:pt idx="930">
                  <c:v>35688</c:v>
                </c:pt>
                <c:pt idx="931">
                  <c:v>35689</c:v>
                </c:pt>
                <c:pt idx="932">
                  <c:v>35690</c:v>
                </c:pt>
                <c:pt idx="933">
                  <c:v>35691</c:v>
                </c:pt>
                <c:pt idx="934">
                  <c:v>35692</c:v>
                </c:pt>
                <c:pt idx="935">
                  <c:v>35693</c:v>
                </c:pt>
                <c:pt idx="936">
                  <c:v>35694</c:v>
                </c:pt>
                <c:pt idx="937">
                  <c:v>35695</c:v>
                </c:pt>
                <c:pt idx="938">
                  <c:v>35696</c:v>
                </c:pt>
                <c:pt idx="939">
                  <c:v>35697</c:v>
                </c:pt>
                <c:pt idx="940">
                  <c:v>35698</c:v>
                </c:pt>
                <c:pt idx="941">
                  <c:v>35699</c:v>
                </c:pt>
                <c:pt idx="942">
                  <c:v>35700</c:v>
                </c:pt>
                <c:pt idx="943">
                  <c:v>35701</c:v>
                </c:pt>
                <c:pt idx="944">
                  <c:v>35702</c:v>
                </c:pt>
                <c:pt idx="945">
                  <c:v>35703</c:v>
                </c:pt>
                <c:pt idx="946">
                  <c:v>35704</c:v>
                </c:pt>
                <c:pt idx="947">
                  <c:v>35705</c:v>
                </c:pt>
                <c:pt idx="948">
                  <c:v>35706</c:v>
                </c:pt>
                <c:pt idx="949">
                  <c:v>35707</c:v>
                </c:pt>
                <c:pt idx="950">
                  <c:v>35708</c:v>
                </c:pt>
                <c:pt idx="951">
                  <c:v>35709</c:v>
                </c:pt>
                <c:pt idx="952">
                  <c:v>35710</c:v>
                </c:pt>
                <c:pt idx="953">
                  <c:v>35711</c:v>
                </c:pt>
                <c:pt idx="954">
                  <c:v>35712</c:v>
                </c:pt>
                <c:pt idx="955">
                  <c:v>35713</c:v>
                </c:pt>
                <c:pt idx="956">
                  <c:v>35714</c:v>
                </c:pt>
                <c:pt idx="957">
                  <c:v>35715</c:v>
                </c:pt>
                <c:pt idx="958">
                  <c:v>35716</c:v>
                </c:pt>
                <c:pt idx="959">
                  <c:v>35717</c:v>
                </c:pt>
                <c:pt idx="960">
                  <c:v>35718</c:v>
                </c:pt>
                <c:pt idx="961">
                  <c:v>35719</c:v>
                </c:pt>
                <c:pt idx="962">
                  <c:v>35720</c:v>
                </c:pt>
                <c:pt idx="963">
                  <c:v>35721</c:v>
                </c:pt>
                <c:pt idx="964">
                  <c:v>35722</c:v>
                </c:pt>
                <c:pt idx="965">
                  <c:v>35723</c:v>
                </c:pt>
                <c:pt idx="966">
                  <c:v>35724</c:v>
                </c:pt>
                <c:pt idx="967">
                  <c:v>35725</c:v>
                </c:pt>
                <c:pt idx="968">
                  <c:v>35726</c:v>
                </c:pt>
                <c:pt idx="969">
                  <c:v>35727</c:v>
                </c:pt>
                <c:pt idx="970">
                  <c:v>35728</c:v>
                </c:pt>
                <c:pt idx="971">
                  <c:v>35729</c:v>
                </c:pt>
                <c:pt idx="972">
                  <c:v>35730</c:v>
                </c:pt>
                <c:pt idx="973">
                  <c:v>35731</c:v>
                </c:pt>
                <c:pt idx="974">
                  <c:v>35732</c:v>
                </c:pt>
                <c:pt idx="975">
                  <c:v>35733</c:v>
                </c:pt>
                <c:pt idx="976">
                  <c:v>35734</c:v>
                </c:pt>
                <c:pt idx="977">
                  <c:v>35735</c:v>
                </c:pt>
                <c:pt idx="978">
                  <c:v>35736</c:v>
                </c:pt>
                <c:pt idx="979">
                  <c:v>35737</c:v>
                </c:pt>
                <c:pt idx="980">
                  <c:v>35738</c:v>
                </c:pt>
                <c:pt idx="981">
                  <c:v>35739</c:v>
                </c:pt>
                <c:pt idx="982">
                  <c:v>35740</c:v>
                </c:pt>
                <c:pt idx="983">
                  <c:v>35741</c:v>
                </c:pt>
                <c:pt idx="984">
                  <c:v>35742</c:v>
                </c:pt>
                <c:pt idx="985">
                  <c:v>35743</c:v>
                </c:pt>
                <c:pt idx="986">
                  <c:v>35744</c:v>
                </c:pt>
                <c:pt idx="987">
                  <c:v>35745</c:v>
                </c:pt>
                <c:pt idx="988">
                  <c:v>35746</c:v>
                </c:pt>
                <c:pt idx="989">
                  <c:v>35747</c:v>
                </c:pt>
                <c:pt idx="990">
                  <c:v>35748</c:v>
                </c:pt>
                <c:pt idx="991">
                  <c:v>35749</c:v>
                </c:pt>
                <c:pt idx="992">
                  <c:v>35750</c:v>
                </c:pt>
                <c:pt idx="993">
                  <c:v>35751</c:v>
                </c:pt>
                <c:pt idx="994">
                  <c:v>35752</c:v>
                </c:pt>
                <c:pt idx="995">
                  <c:v>35753</c:v>
                </c:pt>
                <c:pt idx="996">
                  <c:v>35754</c:v>
                </c:pt>
                <c:pt idx="997">
                  <c:v>35755</c:v>
                </c:pt>
                <c:pt idx="998">
                  <c:v>35756</c:v>
                </c:pt>
                <c:pt idx="999">
                  <c:v>35757</c:v>
                </c:pt>
                <c:pt idx="1000">
                  <c:v>35758</c:v>
                </c:pt>
                <c:pt idx="1001">
                  <c:v>35759</c:v>
                </c:pt>
                <c:pt idx="1002">
                  <c:v>35760</c:v>
                </c:pt>
                <c:pt idx="1003">
                  <c:v>35761</c:v>
                </c:pt>
                <c:pt idx="1004">
                  <c:v>35762</c:v>
                </c:pt>
                <c:pt idx="1005">
                  <c:v>35763</c:v>
                </c:pt>
                <c:pt idx="1006">
                  <c:v>35764</c:v>
                </c:pt>
                <c:pt idx="1007">
                  <c:v>35765</c:v>
                </c:pt>
                <c:pt idx="1008">
                  <c:v>35766</c:v>
                </c:pt>
                <c:pt idx="1009">
                  <c:v>35767</c:v>
                </c:pt>
                <c:pt idx="1010">
                  <c:v>35768</c:v>
                </c:pt>
                <c:pt idx="1011">
                  <c:v>35769</c:v>
                </c:pt>
                <c:pt idx="1012">
                  <c:v>35770</c:v>
                </c:pt>
                <c:pt idx="1013">
                  <c:v>35771</c:v>
                </c:pt>
                <c:pt idx="1014">
                  <c:v>35772</c:v>
                </c:pt>
                <c:pt idx="1015">
                  <c:v>35773</c:v>
                </c:pt>
                <c:pt idx="1016">
                  <c:v>35774</c:v>
                </c:pt>
                <c:pt idx="1017">
                  <c:v>35775</c:v>
                </c:pt>
                <c:pt idx="1018">
                  <c:v>35776</c:v>
                </c:pt>
                <c:pt idx="1019">
                  <c:v>35777</c:v>
                </c:pt>
                <c:pt idx="1020">
                  <c:v>35778</c:v>
                </c:pt>
                <c:pt idx="1021">
                  <c:v>35779</c:v>
                </c:pt>
                <c:pt idx="1022">
                  <c:v>35780</c:v>
                </c:pt>
                <c:pt idx="1023">
                  <c:v>35781</c:v>
                </c:pt>
                <c:pt idx="1024">
                  <c:v>35782</c:v>
                </c:pt>
                <c:pt idx="1025">
                  <c:v>35783</c:v>
                </c:pt>
                <c:pt idx="1026">
                  <c:v>35784</c:v>
                </c:pt>
                <c:pt idx="1027">
                  <c:v>35785</c:v>
                </c:pt>
                <c:pt idx="1028">
                  <c:v>35786</c:v>
                </c:pt>
                <c:pt idx="1029">
                  <c:v>35787</c:v>
                </c:pt>
                <c:pt idx="1030">
                  <c:v>35788</c:v>
                </c:pt>
                <c:pt idx="1031">
                  <c:v>35789</c:v>
                </c:pt>
                <c:pt idx="1032">
                  <c:v>35790</c:v>
                </c:pt>
                <c:pt idx="1033">
                  <c:v>35791</c:v>
                </c:pt>
                <c:pt idx="1034">
                  <c:v>35792</c:v>
                </c:pt>
                <c:pt idx="1035">
                  <c:v>35793</c:v>
                </c:pt>
                <c:pt idx="1036">
                  <c:v>35794</c:v>
                </c:pt>
                <c:pt idx="1037">
                  <c:v>35795</c:v>
                </c:pt>
                <c:pt idx="1038">
                  <c:v>35796</c:v>
                </c:pt>
                <c:pt idx="1039">
                  <c:v>35797</c:v>
                </c:pt>
                <c:pt idx="1040">
                  <c:v>35798</c:v>
                </c:pt>
                <c:pt idx="1041">
                  <c:v>35799</c:v>
                </c:pt>
                <c:pt idx="1042">
                  <c:v>35800</c:v>
                </c:pt>
                <c:pt idx="1043">
                  <c:v>35801</c:v>
                </c:pt>
                <c:pt idx="1044">
                  <c:v>35802</c:v>
                </c:pt>
                <c:pt idx="1045">
                  <c:v>35803</c:v>
                </c:pt>
                <c:pt idx="1046">
                  <c:v>35804</c:v>
                </c:pt>
                <c:pt idx="1047">
                  <c:v>35805</c:v>
                </c:pt>
                <c:pt idx="1048">
                  <c:v>35806</c:v>
                </c:pt>
                <c:pt idx="1049">
                  <c:v>35807</c:v>
                </c:pt>
                <c:pt idx="1050">
                  <c:v>35808</c:v>
                </c:pt>
                <c:pt idx="1051">
                  <c:v>35809</c:v>
                </c:pt>
                <c:pt idx="1052">
                  <c:v>35810</c:v>
                </c:pt>
                <c:pt idx="1053">
                  <c:v>35811</c:v>
                </c:pt>
                <c:pt idx="1054">
                  <c:v>35812</c:v>
                </c:pt>
                <c:pt idx="1055">
                  <c:v>35813</c:v>
                </c:pt>
                <c:pt idx="1056">
                  <c:v>35814</c:v>
                </c:pt>
                <c:pt idx="1057">
                  <c:v>35815</c:v>
                </c:pt>
                <c:pt idx="1058">
                  <c:v>35816</c:v>
                </c:pt>
                <c:pt idx="1059">
                  <c:v>35817</c:v>
                </c:pt>
                <c:pt idx="1060">
                  <c:v>35818</c:v>
                </c:pt>
                <c:pt idx="1061">
                  <c:v>35819</c:v>
                </c:pt>
                <c:pt idx="1062">
                  <c:v>35820</c:v>
                </c:pt>
                <c:pt idx="1063">
                  <c:v>35821</c:v>
                </c:pt>
                <c:pt idx="1064">
                  <c:v>35822</c:v>
                </c:pt>
                <c:pt idx="1065">
                  <c:v>35823</c:v>
                </c:pt>
                <c:pt idx="1066">
                  <c:v>35824</c:v>
                </c:pt>
                <c:pt idx="1067">
                  <c:v>35825</c:v>
                </c:pt>
                <c:pt idx="1068">
                  <c:v>35826</c:v>
                </c:pt>
                <c:pt idx="1069">
                  <c:v>35827</c:v>
                </c:pt>
                <c:pt idx="1070">
                  <c:v>35828</c:v>
                </c:pt>
                <c:pt idx="1071">
                  <c:v>35829</c:v>
                </c:pt>
                <c:pt idx="1072">
                  <c:v>35830</c:v>
                </c:pt>
                <c:pt idx="1073">
                  <c:v>35831</c:v>
                </c:pt>
                <c:pt idx="1074">
                  <c:v>35832</c:v>
                </c:pt>
                <c:pt idx="1075">
                  <c:v>35833</c:v>
                </c:pt>
                <c:pt idx="1076">
                  <c:v>35834</c:v>
                </c:pt>
                <c:pt idx="1077">
                  <c:v>35835</c:v>
                </c:pt>
                <c:pt idx="1078">
                  <c:v>35836</c:v>
                </c:pt>
                <c:pt idx="1079">
                  <c:v>35837</c:v>
                </c:pt>
                <c:pt idx="1080">
                  <c:v>35838</c:v>
                </c:pt>
                <c:pt idx="1081">
                  <c:v>35839</c:v>
                </c:pt>
                <c:pt idx="1082">
                  <c:v>35840</c:v>
                </c:pt>
                <c:pt idx="1083">
                  <c:v>35841</c:v>
                </c:pt>
                <c:pt idx="1084">
                  <c:v>35842</c:v>
                </c:pt>
                <c:pt idx="1085">
                  <c:v>35843</c:v>
                </c:pt>
                <c:pt idx="1086">
                  <c:v>35844</c:v>
                </c:pt>
                <c:pt idx="1087">
                  <c:v>35845</c:v>
                </c:pt>
                <c:pt idx="1088">
                  <c:v>35846</c:v>
                </c:pt>
                <c:pt idx="1089">
                  <c:v>35847</c:v>
                </c:pt>
                <c:pt idx="1090">
                  <c:v>35848</c:v>
                </c:pt>
                <c:pt idx="1091">
                  <c:v>35849</c:v>
                </c:pt>
                <c:pt idx="1092">
                  <c:v>35850</c:v>
                </c:pt>
                <c:pt idx="1093">
                  <c:v>35851</c:v>
                </c:pt>
                <c:pt idx="1094">
                  <c:v>35852</c:v>
                </c:pt>
                <c:pt idx="1095">
                  <c:v>35853</c:v>
                </c:pt>
                <c:pt idx="1096">
                  <c:v>35854</c:v>
                </c:pt>
                <c:pt idx="1097">
                  <c:v>35855</c:v>
                </c:pt>
                <c:pt idx="1098">
                  <c:v>35856</c:v>
                </c:pt>
                <c:pt idx="1099">
                  <c:v>35857</c:v>
                </c:pt>
                <c:pt idx="1100">
                  <c:v>35858</c:v>
                </c:pt>
                <c:pt idx="1101">
                  <c:v>35859</c:v>
                </c:pt>
                <c:pt idx="1102">
                  <c:v>35860</c:v>
                </c:pt>
                <c:pt idx="1103">
                  <c:v>35861</c:v>
                </c:pt>
                <c:pt idx="1104">
                  <c:v>35862</c:v>
                </c:pt>
                <c:pt idx="1105">
                  <c:v>35863</c:v>
                </c:pt>
                <c:pt idx="1106">
                  <c:v>35864</c:v>
                </c:pt>
                <c:pt idx="1107">
                  <c:v>35865</c:v>
                </c:pt>
                <c:pt idx="1108">
                  <c:v>35866</c:v>
                </c:pt>
                <c:pt idx="1109">
                  <c:v>35867</c:v>
                </c:pt>
                <c:pt idx="1110">
                  <c:v>35868</c:v>
                </c:pt>
                <c:pt idx="1111">
                  <c:v>35869</c:v>
                </c:pt>
                <c:pt idx="1112">
                  <c:v>35870</c:v>
                </c:pt>
                <c:pt idx="1113">
                  <c:v>35871</c:v>
                </c:pt>
                <c:pt idx="1114">
                  <c:v>35872</c:v>
                </c:pt>
                <c:pt idx="1115">
                  <c:v>35873</c:v>
                </c:pt>
                <c:pt idx="1116">
                  <c:v>35874</c:v>
                </c:pt>
                <c:pt idx="1117">
                  <c:v>35875</c:v>
                </c:pt>
                <c:pt idx="1118">
                  <c:v>35876</c:v>
                </c:pt>
                <c:pt idx="1119">
                  <c:v>35877</c:v>
                </c:pt>
                <c:pt idx="1120">
                  <c:v>35878</c:v>
                </c:pt>
                <c:pt idx="1121">
                  <c:v>35879</c:v>
                </c:pt>
                <c:pt idx="1122">
                  <c:v>35880</c:v>
                </c:pt>
                <c:pt idx="1123">
                  <c:v>35881</c:v>
                </c:pt>
                <c:pt idx="1124">
                  <c:v>35882</c:v>
                </c:pt>
                <c:pt idx="1125">
                  <c:v>35883</c:v>
                </c:pt>
                <c:pt idx="1126">
                  <c:v>35884</c:v>
                </c:pt>
                <c:pt idx="1127">
                  <c:v>35885</c:v>
                </c:pt>
                <c:pt idx="1128">
                  <c:v>35886</c:v>
                </c:pt>
                <c:pt idx="1129">
                  <c:v>35887</c:v>
                </c:pt>
                <c:pt idx="1130">
                  <c:v>35888</c:v>
                </c:pt>
                <c:pt idx="1131">
                  <c:v>35889</c:v>
                </c:pt>
                <c:pt idx="1132">
                  <c:v>35890</c:v>
                </c:pt>
                <c:pt idx="1133">
                  <c:v>35891</c:v>
                </c:pt>
                <c:pt idx="1134">
                  <c:v>35892</c:v>
                </c:pt>
                <c:pt idx="1135">
                  <c:v>35893</c:v>
                </c:pt>
                <c:pt idx="1136">
                  <c:v>35894</c:v>
                </c:pt>
                <c:pt idx="1137">
                  <c:v>35895</c:v>
                </c:pt>
                <c:pt idx="1138">
                  <c:v>35896</c:v>
                </c:pt>
                <c:pt idx="1139">
                  <c:v>35897</c:v>
                </c:pt>
                <c:pt idx="1140">
                  <c:v>35898</c:v>
                </c:pt>
                <c:pt idx="1141">
                  <c:v>35899</c:v>
                </c:pt>
                <c:pt idx="1142">
                  <c:v>35900</c:v>
                </c:pt>
                <c:pt idx="1143">
                  <c:v>35901</c:v>
                </c:pt>
                <c:pt idx="1144">
                  <c:v>35902</c:v>
                </c:pt>
                <c:pt idx="1145">
                  <c:v>35903</c:v>
                </c:pt>
                <c:pt idx="1146">
                  <c:v>35904</c:v>
                </c:pt>
                <c:pt idx="1147">
                  <c:v>35905</c:v>
                </c:pt>
                <c:pt idx="1148">
                  <c:v>35906</c:v>
                </c:pt>
                <c:pt idx="1149">
                  <c:v>35907</c:v>
                </c:pt>
                <c:pt idx="1150">
                  <c:v>35908</c:v>
                </c:pt>
                <c:pt idx="1151">
                  <c:v>35909</c:v>
                </c:pt>
                <c:pt idx="1152">
                  <c:v>35910</c:v>
                </c:pt>
                <c:pt idx="1153">
                  <c:v>35911</c:v>
                </c:pt>
                <c:pt idx="1154">
                  <c:v>35912</c:v>
                </c:pt>
                <c:pt idx="1155">
                  <c:v>35913</c:v>
                </c:pt>
                <c:pt idx="1156">
                  <c:v>35914</c:v>
                </c:pt>
                <c:pt idx="1157">
                  <c:v>35915</c:v>
                </c:pt>
                <c:pt idx="1158">
                  <c:v>35916</c:v>
                </c:pt>
                <c:pt idx="1159">
                  <c:v>35917</c:v>
                </c:pt>
                <c:pt idx="1160">
                  <c:v>35918</c:v>
                </c:pt>
                <c:pt idx="1161">
                  <c:v>35919</c:v>
                </c:pt>
                <c:pt idx="1162">
                  <c:v>35920</c:v>
                </c:pt>
                <c:pt idx="1163">
                  <c:v>35921</c:v>
                </c:pt>
                <c:pt idx="1164">
                  <c:v>35922</c:v>
                </c:pt>
                <c:pt idx="1165">
                  <c:v>35923</c:v>
                </c:pt>
                <c:pt idx="1166">
                  <c:v>35924</c:v>
                </c:pt>
                <c:pt idx="1167">
                  <c:v>35925</c:v>
                </c:pt>
                <c:pt idx="1168">
                  <c:v>35926</c:v>
                </c:pt>
                <c:pt idx="1169">
                  <c:v>35927</c:v>
                </c:pt>
                <c:pt idx="1170">
                  <c:v>35928</c:v>
                </c:pt>
                <c:pt idx="1171">
                  <c:v>35929</c:v>
                </c:pt>
                <c:pt idx="1172">
                  <c:v>35930</c:v>
                </c:pt>
                <c:pt idx="1173">
                  <c:v>35931</c:v>
                </c:pt>
                <c:pt idx="1174">
                  <c:v>35932</c:v>
                </c:pt>
                <c:pt idx="1175">
                  <c:v>35933</c:v>
                </c:pt>
                <c:pt idx="1176">
                  <c:v>35934</c:v>
                </c:pt>
                <c:pt idx="1177">
                  <c:v>35935</c:v>
                </c:pt>
                <c:pt idx="1178">
                  <c:v>35936</c:v>
                </c:pt>
                <c:pt idx="1179">
                  <c:v>35937</c:v>
                </c:pt>
                <c:pt idx="1180">
                  <c:v>35938</c:v>
                </c:pt>
                <c:pt idx="1181">
                  <c:v>35939</c:v>
                </c:pt>
                <c:pt idx="1182">
                  <c:v>35940</c:v>
                </c:pt>
                <c:pt idx="1183">
                  <c:v>35941</c:v>
                </c:pt>
                <c:pt idx="1184">
                  <c:v>35942</c:v>
                </c:pt>
                <c:pt idx="1185">
                  <c:v>35943</c:v>
                </c:pt>
                <c:pt idx="1186">
                  <c:v>35944</c:v>
                </c:pt>
                <c:pt idx="1187">
                  <c:v>35945</c:v>
                </c:pt>
                <c:pt idx="1188">
                  <c:v>35946</c:v>
                </c:pt>
                <c:pt idx="1189">
                  <c:v>35947</c:v>
                </c:pt>
                <c:pt idx="1190">
                  <c:v>35948</c:v>
                </c:pt>
                <c:pt idx="1191">
                  <c:v>35949</c:v>
                </c:pt>
                <c:pt idx="1192">
                  <c:v>35950</c:v>
                </c:pt>
                <c:pt idx="1193">
                  <c:v>35951</c:v>
                </c:pt>
                <c:pt idx="1194">
                  <c:v>35952</c:v>
                </c:pt>
                <c:pt idx="1195">
                  <c:v>35953</c:v>
                </c:pt>
                <c:pt idx="1196">
                  <c:v>35954</c:v>
                </c:pt>
                <c:pt idx="1197">
                  <c:v>35955</c:v>
                </c:pt>
                <c:pt idx="1198">
                  <c:v>35956</c:v>
                </c:pt>
                <c:pt idx="1199">
                  <c:v>35957</c:v>
                </c:pt>
                <c:pt idx="1200">
                  <c:v>35958</c:v>
                </c:pt>
                <c:pt idx="1201">
                  <c:v>35959</c:v>
                </c:pt>
                <c:pt idx="1202">
                  <c:v>35960</c:v>
                </c:pt>
                <c:pt idx="1203">
                  <c:v>35961</c:v>
                </c:pt>
                <c:pt idx="1204">
                  <c:v>35962</c:v>
                </c:pt>
                <c:pt idx="1205">
                  <c:v>35963</c:v>
                </c:pt>
                <c:pt idx="1206">
                  <c:v>35964</c:v>
                </c:pt>
                <c:pt idx="1207">
                  <c:v>35965</c:v>
                </c:pt>
                <c:pt idx="1208">
                  <c:v>35966</c:v>
                </c:pt>
                <c:pt idx="1209">
                  <c:v>35967</c:v>
                </c:pt>
                <c:pt idx="1210">
                  <c:v>35968</c:v>
                </c:pt>
                <c:pt idx="1211">
                  <c:v>35969</c:v>
                </c:pt>
                <c:pt idx="1212">
                  <c:v>35970</c:v>
                </c:pt>
                <c:pt idx="1213">
                  <c:v>35971</c:v>
                </c:pt>
                <c:pt idx="1214">
                  <c:v>35972</c:v>
                </c:pt>
                <c:pt idx="1215">
                  <c:v>35973</c:v>
                </c:pt>
                <c:pt idx="1216">
                  <c:v>35974</c:v>
                </c:pt>
                <c:pt idx="1217">
                  <c:v>35975</c:v>
                </c:pt>
                <c:pt idx="1218">
                  <c:v>35976</c:v>
                </c:pt>
                <c:pt idx="1219">
                  <c:v>35977</c:v>
                </c:pt>
                <c:pt idx="1220">
                  <c:v>35978</c:v>
                </c:pt>
                <c:pt idx="1221">
                  <c:v>35979</c:v>
                </c:pt>
                <c:pt idx="1222">
                  <c:v>35980</c:v>
                </c:pt>
                <c:pt idx="1223">
                  <c:v>35981</c:v>
                </c:pt>
                <c:pt idx="1224">
                  <c:v>35982</c:v>
                </c:pt>
                <c:pt idx="1225">
                  <c:v>35983</c:v>
                </c:pt>
                <c:pt idx="1226">
                  <c:v>35984</c:v>
                </c:pt>
                <c:pt idx="1227">
                  <c:v>35985</c:v>
                </c:pt>
                <c:pt idx="1228">
                  <c:v>35986</c:v>
                </c:pt>
                <c:pt idx="1229">
                  <c:v>35987</c:v>
                </c:pt>
                <c:pt idx="1230">
                  <c:v>35988</c:v>
                </c:pt>
                <c:pt idx="1231">
                  <c:v>35989</c:v>
                </c:pt>
                <c:pt idx="1232">
                  <c:v>35990</c:v>
                </c:pt>
                <c:pt idx="1233">
                  <c:v>35991</c:v>
                </c:pt>
                <c:pt idx="1234">
                  <c:v>35992</c:v>
                </c:pt>
                <c:pt idx="1235">
                  <c:v>35993</c:v>
                </c:pt>
                <c:pt idx="1236">
                  <c:v>35994</c:v>
                </c:pt>
                <c:pt idx="1237">
                  <c:v>35995</c:v>
                </c:pt>
                <c:pt idx="1238">
                  <c:v>35996</c:v>
                </c:pt>
                <c:pt idx="1239">
                  <c:v>35997</c:v>
                </c:pt>
                <c:pt idx="1240">
                  <c:v>35998</c:v>
                </c:pt>
                <c:pt idx="1241">
                  <c:v>35999</c:v>
                </c:pt>
                <c:pt idx="1242">
                  <c:v>36000</c:v>
                </c:pt>
                <c:pt idx="1243">
                  <c:v>36001</c:v>
                </c:pt>
                <c:pt idx="1244">
                  <c:v>36002</c:v>
                </c:pt>
                <c:pt idx="1245">
                  <c:v>36003</c:v>
                </c:pt>
                <c:pt idx="1246">
                  <c:v>36004</c:v>
                </c:pt>
                <c:pt idx="1247">
                  <c:v>36005</c:v>
                </c:pt>
                <c:pt idx="1248">
                  <c:v>36006</c:v>
                </c:pt>
                <c:pt idx="1249">
                  <c:v>36007</c:v>
                </c:pt>
                <c:pt idx="1250">
                  <c:v>36008</c:v>
                </c:pt>
                <c:pt idx="1251">
                  <c:v>36009</c:v>
                </c:pt>
                <c:pt idx="1252">
                  <c:v>36010</c:v>
                </c:pt>
                <c:pt idx="1253">
                  <c:v>36011</c:v>
                </c:pt>
                <c:pt idx="1254">
                  <c:v>36012</c:v>
                </c:pt>
                <c:pt idx="1255">
                  <c:v>36013</c:v>
                </c:pt>
                <c:pt idx="1256">
                  <c:v>36014</c:v>
                </c:pt>
                <c:pt idx="1257">
                  <c:v>36015</c:v>
                </c:pt>
                <c:pt idx="1258">
                  <c:v>36016</c:v>
                </c:pt>
                <c:pt idx="1259">
                  <c:v>36017</c:v>
                </c:pt>
                <c:pt idx="1260">
                  <c:v>36018</c:v>
                </c:pt>
                <c:pt idx="1261">
                  <c:v>36019</c:v>
                </c:pt>
                <c:pt idx="1262">
                  <c:v>36020</c:v>
                </c:pt>
                <c:pt idx="1263">
                  <c:v>36021</c:v>
                </c:pt>
                <c:pt idx="1264">
                  <c:v>36022</c:v>
                </c:pt>
                <c:pt idx="1265">
                  <c:v>36023</c:v>
                </c:pt>
                <c:pt idx="1266">
                  <c:v>36024</c:v>
                </c:pt>
                <c:pt idx="1267">
                  <c:v>36025</c:v>
                </c:pt>
                <c:pt idx="1268">
                  <c:v>36026</c:v>
                </c:pt>
                <c:pt idx="1269">
                  <c:v>36027</c:v>
                </c:pt>
                <c:pt idx="1270">
                  <c:v>36028</c:v>
                </c:pt>
                <c:pt idx="1271">
                  <c:v>36029</c:v>
                </c:pt>
                <c:pt idx="1272">
                  <c:v>36030</c:v>
                </c:pt>
                <c:pt idx="1273">
                  <c:v>36031</c:v>
                </c:pt>
                <c:pt idx="1274">
                  <c:v>36032</c:v>
                </c:pt>
                <c:pt idx="1275">
                  <c:v>36033</c:v>
                </c:pt>
                <c:pt idx="1276">
                  <c:v>36034</c:v>
                </c:pt>
                <c:pt idx="1277">
                  <c:v>36035</c:v>
                </c:pt>
                <c:pt idx="1278">
                  <c:v>36036</c:v>
                </c:pt>
                <c:pt idx="1279">
                  <c:v>36037</c:v>
                </c:pt>
                <c:pt idx="1280">
                  <c:v>36038</c:v>
                </c:pt>
                <c:pt idx="1281">
                  <c:v>36039</c:v>
                </c:pt>
                <c:pt idx="1282">
                  <c:v>36040</c:v>
                </c:pt>
                <c:pt idx="1283">
                  <c:v>36041</c:v>
                </c:pt>
                <c:pt idx="1284">
                  <c:v>36042</c:v>
                </c:pt>
                <c:pt idx="1285">
                  <c:v>36043</c:v>
                </c:pt>
                <c:pt idx="1286">
                  <c:v>36044</c:v>
                </c:pt>
                <c:pt idx="1287">
                  <c:v>36045</c:v>
                </c:pt>
                <c:pt idx="1288">
                  <c:v>36046</c:v>
                </c:pt>
                <c:pt idx="1289">
                  <c:v>36047</c:v>
                </c:pt>
                <c:pt idx="1290">
                  <c:v>36048</c:v>
                </c:pt>
                <c:pt idx="1291">
                  <c:v>36049</c:v>
                </c:pt>
                <c:pt idx="1292">
                  <c:v>36050</c:v>
                </c:pt>
                <c:pt idx="1293">
                  <c:v>36051</c:v>
                </c:pt>
                <c:pt idx="1294">
                  <c:v>36052</c:v>
                </c:pt>
                <c:pt idx="1295">
                  <c:v>36053</c:v>
                </c:pt>
                <c:pt idx="1296">
                  <c:v>36054</c:v>
                </c:pt>
                <c:pt idx="1297">
                  <c:v>36055</c:v>
                </c:pt>
                <c:pt idx="1298">
                  <c:v>36056</c:v>
                </c:pt>
                <c:pt idx="1299">
                  <c:v>36057</c:v>
                </c:pt>
                <c:pt idx="1300">
                  <c:v>36058</c:v>
                </c:pt>
                <c:pt idx="1301">
                  <c:v>36059</c:v>
                </c:pt>
                <c:pt idx="1302">
                  <c:v>36060</c:v>
                </c:pt>
                <c:pt idx="1303">
                  <c:v>36061</c:v>
                </c:pt>
                <c:pt idx="1304">
                  <c:v>36062</c:v>
                </c:pt>
                <c:pt idx="1305">
                  <c:v>36063</c:v>
                </c:pt>
                <c:pt idx="1306">
                  <c:v>36064</c:v>
                </c:pt>
                <c:pt idx="1307">
                  <c:v>36065</c:v>
                </c:pt>
                <c:pt idx="1308">
                  <c:v>36066</c:v>
                </c:pt>
                <c:pt idx="1309">
                  <c:v>36067</c:v>
                </c:pt>
                <c:pt idx="1310">
                  <c:v>36068</c:v>
                </c:pt>
                <c:pt idx="1311">
                  <c:v>36069</c:v>
                </c:pt>
                <c:pt idx="1312">
                  <c:v>36070</c:v>
                </c:pt>
                <c:pt idx="1313">
                  <c:v>36071</c:v>
                </c:pt>
                <c:pt idx="1314">
                  <c:v>36072</c:v>
                </c:pt>
                <c:pt idx="1315">
                  <c:v>36073</c:v>
                </c:pt>
                <c:pt idx="1316">
                  <c:v>36074</c:v>
                </c:pt>
                <c:pt idx="1317">
                  <c:v>36075</c:v>
                </c:pt>
                <c:pt idx="1318">
                  <c:v>36076</c:v>
                </c:pt>
                <c:pt idx="1319">
                  <c:v>36077</c:v>
                </c:pt>
                <c:pt idx="1320">
                  <c:v>36078</c:v>
                </c:pt>
                <c:pt idx="1321">
                  <c:v>36079</c:v>
                </c:pt>
                <c:pt idx="1322">
                  <c:v>36080</c:v>
                </c:pt>
                <c:pt idx="1323">
                  <c:v>36081</c:v>
                </c:pt>
                <c:pt idx="1324">
                  <c:v>36082</c:v>
                </c:pt>
                <c:pt idx="1325">
                  <c:v>36083</c:v>
                </c:pt>
                <c:pt idx="1326">
                  <c:v>36084</c:v>
                </c:pt>
                <c:pt idx="1327">
                  <c:v>36085</c:v>
                </c:pt>
                <c:pt idx="1328">
                  <c:v>36086</c:v>
                </c:pt>
                <c:pt idx="1329">
                  <c:v>36087</c:v>
                </c:pt>
                <c:pt idx="1330">
                  <c:v>36088</c:v>
                </c:pt>
                <c:pt idx="1331">
                  <c:v>36089</c:v>
                </c:pt>
                <c:pt idx="1332">
                  <c:v>36090</c:v>
                </c:pt>
                <c:pt idx="1333">
                  <c:v>36091</c:v>
                </c:pt>
                <c:pt idx="1334">
                  <c:v>36092</c:v>
                </c:pt>
                <c:pt idx="1335">
                  <c:v>36093</c:v>
                </c:pt>
                <c:pt idx="1336">
                  <c:v>36094</c:v>
                </c:pt>
                <c:pt idx="1337">
                  <c:v>36095</c:v>
                </c:pt>
                <c:pt idx="1338">
                  <c:v>36096</c:v>
                </c:pt>
                <c:pt idx="1339">
                  <c:v>36097</c:v>
                </c:pt>
                <c:pt idx="1340">
                  <c:v>36098</c:v>
                </c:pt>
                <c:pt idx="1341">
                  <c:v>36099</c:v>
                </c:pt>
                <c:pt idx="1342">
                  <c:v>36100</c:v>
                </c:pt>
                <c:pt idx="1343">
                  <c:v>36101</c:v>
                </c:pt>
                <c:pt idx="1344">
                  <c:v>36102</c:v>
                </c:pt>
                <c:pt idx="1345">
                  <c:v>36103</c:v>
                </c:pt>
                <c:pt idx="1346">
                  <c:v>36104</c:v>
                </c:pt>
                <c:pt idx="1347">
                  <c:v>36105</c:v>
                </c:pt>
                <c:pt idx="1348">
                  <c:v>36106</c:v>
                </c:pt>
                <c:pt idx="1349">
                  <c:v>36107</c:v>
                </c:pt>
                <c:pt idx="1350">
                  <c:v>36108</c:v>
                </c:pt>
                <c:pt idx="1351">
                  <c:v>36109</c:v>
                </c:pt>
                <c:pt idx="1352">
                  <c:v>36110</c:v>
                </c:pt>
                <c:pt idx="1353">
                  <c:v>36111</c:v>
                </c:pt>
                <c:pt idx="1354">
                  <c:v>36112</c:v>
                </c:pt>
                <c:pt idx="1355">
                  <c:v>36113</c:v>
                </c:pt>
                <c:pt idx="1356">
                  <c:v>36114</c:v>
                </c:pt>
                <c:pt idx="1357">
                  <c:v>36115</c:v>
                </c:pt>
                <c:pt idx="1358">
                  <c:v>36116</c:v>
                </c:pt>
                <c:pt idx="1359">
                  <c:v>36117</c:v>
                </c:pt>
                <c:pt idx="1360">
                  <c:v>36118</c:v>
                </c:pt>
                <c:pt idx="1361">
                  <c:v>36119</c:v>
                </c:pt>
                <c:pt idx="1362">
                  <c:v>36120</c:v>
                </c:pt>
                <c:pt idx="1363">
                  <c:v>36121</c:v>
                </c:pt>
                <c:pt idx="1364">
                  <c:v>36122</c:v>
                </c:pt>
                <c:pt idx="1365">
                  <c:v>36123</c:v>
                </c:pt>
                <c:pt idx="1366">
                  <c:v>36124</c:v>
                </c:pt>
                <c:pt idx="1367">
                  <c:v>36125</c:v>
                </c:pt>
                <c:pt idx="1368">
                  <c:v>36126</c:v>
                </c:pt>
                <c:pt idx="1369">
                  <c:v>36127</c:v>
                </c:pt>
                <c:pt idx="1370">
                  <c:v>36128</c:v>
                </c:pt>
                <c:pt idx="1371">
                  <c:v>36129</c:v>
                </c:pt>
                <c:pt idx="1372">
                  <c:v>36130</c:v>
                </c:pt>
                <c:pt idx="1373">
                  <c:v>36131</c:v>
                </c:pt>
                <c:pt idx="1374">
                  <c:v>36132</c:v>
                </c:pt>
                <c:pt idx="1375">
                  <c:v>36133</c:v>
                </c:pt>
                <c:pt idx="1376">
                  <c:v>36134</c:v>
                </c:pt>
                <c:pt idx="1377">
                  <c:v>36135</c:v>
                </c:pt>
                <c:pt idx="1378">
                  <c:v>36136</c:v>
                </c:pt>
                <c:pt idx="1379">
                  <c:v>36137</c:v>
                </c:pt>
                <c:pt idx="1380">
                  <c:v>36138</c:v>
                </c:pt>
                <c:pt idx="1381">
                  <c:v>36139</c:v>
                </c:pt>
                <c:pt idx="1382">
                  <c:v>36140</c:v>
                </c:pt>
                <c:pt idx="1383">
                  <c:v>36141</c:v>
                </c:pt>
                <c:pt idx="1384">
                  <c:v>36142</c:v>
                </c:pt>
                <c:pt idx="1385">
                  <c:v>36143</c:v>
                </c:pt>
                <c:pt idx="1386">
                  <c:v>36144</c:v>
                </c:pt>
                <c:pt idx="1387">
                  <c:v>36145</c:v>
                </c:pt>
                <c:pt idx="1388">
                  <c:v>36146</c:v>
                </c:pt>
                <c:pt idx="1389">
                  <c:v>36147</c:v>
                </c:pt>
                <c:pt idx="1390">
                  <c:v>36148</c:v>
                </c:pt>
                <c:pt idx="1391">
                  <c:v>36149</c:v>
                </c:pt>
                <c:pt idx="1392">
                  <c:v>36150</c:v>
                </c:pt>
                <c:pt idx="1393">
                  <c:v>36151</c:v>
                </c:pt>
                <c:pt idx="1394">
                  <c:v>36152</c:v>
                </c:pt>
                <c:pt idx="1395">
                  <c:v>36153</c:v>
                </c:pt>
                <c:pt idx="1396">
                  <c:v>36154</c:v>
                </c:pt>
                <c:pt idx="1397">
                  <c:v>36155</c:v>
                </c:pt>
                <c:pt idx="1398">
                  <c:v>36156</c:v>
                </c:pt>
                <c:pt idx="1399">
                  <c:v>36157</c:v>
                </c:pt>
                <c:pt idx="1400">
                  <c:v>36158</c:v>
                </c:pt>
                <c:pt idx="1401">
                  <c:v>36159</c:v>
                </c:pt>
                <c:pt idx="1402">
                  <c:v>36160</c:v>
                </c:pt>
                <c:pt idx="1403">
                  <c:v>36161</c:v>
                </c:pt>
                <c:pt idx="1404">
                  <c:v>36162</c:v>
                </c:pt>
                <c:pt idx="1405">
                  <c:v>36163</c:v>
                </c:pt>
                <c:pt idx="1406">
                  <c:v>36164</c:v>
                </c:pt>
                <c:pt idx="1407">
                  <c:v>36165</c:v>
                </c:pt>
                <c:pt idx="1408">
                  <c:v>36166</c:v>
                </c:pt>
                <c:pt idx="1409">
                  <c:v>36167</c:v>
                </c:pt>
                <c:pt idx="1410">
                  <c:v>36168</c:v>
                </c:pt>
                <c:pt idx="1411">
                  <c:v>36169</c:v>
                </c:pt>
                <c:pt idx="1412">
                  <c:v>36170</c:v>
                </c:pt>
                <c:pt idx="1413">
                  <c:v>36171</c:v>
                </c:pt>
                <c:pt idx="1414">
                  <c:v>36172</c:v>
                </c:pt>
                <c:pt idx="1415">
                  <c:v>36173</c:v>
                </c:pt>
                <c:pt idx="1416">
                  <c:v>36174</c:v>
                </c:pt>
                <c:pt idx="1417">
                  <c:v>36175</c:v>
                </c:pt>
                <c:pt idx="1418">
                  <c:v>36176</c:v>
                </c:pt>
                <c:pt idx="1419">
                  <c:v>36177</c:v>
                </c:pt>
                <c:pt idx="1420">
                  <c:v>36178</c:v>
                </c:pt>
                <c:pt idx="1421">
                  <c:v>36179</c:v>
                </c:pt>
                <c:pt idx="1422">
                  <c:v>36180</c:v>
                </c:pt>
                <c:pt idx="1423">
                  <c:v>36181</c:v>
                </c:pt>
                <c:pt idx="1424">
                  <c:v>36182</c:v>
                </c:pt>
                <c:pt idx="1425">
                  <c:v>36183</c:v>
                </c:pt>
                <c:pt idx="1426">
                  <c:v>36184</c:v>
                </c:pt>
                <c:pt idx="1427">
                  <c:v>36185</c:v>
                </c:pt>
                <c:pt idx="1428">
                  <c:v>36186</c:v>
                </c:pt>
                <c:pt idx="1429">
                  <c:v>36187</c:v>
                </c:pt>
                <c:pt idx="1430">
                  <c:v>36188</c:v>
                </c:pt>
                <c:pt idx="1431">
                  <c:v>36189</c:v>
                </c:pt>
                <c:pt idx="1432">
                  <c:v>36190</c:v>
                </c:pt>
                <c:pt idx="1433">
                  <c:v>36191</c:v>
                </c:pt>
                <c:pt idx="1434">
                  <c:v>36192</c:v>
                </c:pt>
                <c:pt idx="1435">
                  <c:v>36193</c:v>
                </c:pt>
                <c:pt idx="1436">
                  <c:v>36194</c:v>
                </c:pt>
                <c:pt idx="1437">
                  <c:v>36195</c:v>
                </c:pt>
                <c:pt idx="1438">
                  <c:v>36196</c:v>
                </c:pt>
                <c:pt idx="1439">
                  <c:v>36197</c:v>
                </c:pt>
                <c:pt idx="1440">
                  <c:v>36198</c:v>
                </c:pt>
                <c:pt idx="1441">
                  <c:v>36199</c:v>
                </c:pt>
                <c:pt idx="1442">
                  <c:v>36200</c:v>
                </c:pt>
                <c:pt idx="1443">
                  <c:v>36201</c:v>
                </c:pt>
                <c:pt idx="1444">
                  <c:v>36202</c:v>
                </c:pt>
                <c:pt idx="1445">
                  <c:v>36203</c:v>
                </c:pt>
                <c:pt idx="1446">
                  <c:v>36204</c:v>
                </c:pt>
                <c:pt idx="1447">
                  <c:v>36205</c:v>
                </c:pt>
                <c:pt idx="1448">
                  <c:v>36206</c:v>
                </c:pt>
                <c:pt idx="1449">
                  <c:v>36207</c:v>
                </c:pt>
                <c:pt idx="1450">
                  <c:v>36208</c:v>
                </c:pt>
                <c:pt idx="1451">
                  <c:v>36209</c:v>
                </c:pt>
                <c:pt idx="1452">
                  <c:v>36210</c:v>
                </c:pt>
                <c:pt idx="1453">
                  <c:v>36211</c:v>
                </c:pt>
                <c:pt idx="1454">
                  <c:v>36212</c:v>
                </c:pt>
                <c:pt idx="1455">
                  <c:v>36213</c:v>
                </c:pt>
                <c:pt idx="1456">
                  <c:v>36214</c:v>
                </c:pt>
                <c:pt idx="1457">
                  <c:v>36215</c:v>
                </c:pt>
                <c:pt idx="1458">
                  <c:v>36216</c:v>
                </c:pt>
                <c:pt idx="1459">
                  <c:v>36217</c:v>
                </c:pt>
                <c:pt idx="1460">
                  <c:v>36218</c:v>
                </c:pt>
                <c:pt idx="1461">
                  <c:v>36219</c:v>
                </c:pt>
                <c:pt idx="1462">
                  <c:v>36220</c:v>
                </c:pt>
                <c:pt idx="1463">
                  <c:v>36221</c:v>
                </c:pt>
                <c:pt idx="1464">
                  <c:v>36222</c:v>
                </c:pt>
                <c:pt idx="1465">
                  <c:v>36223</c:v>
                </c:pt>
                <c:pt idx="1466">
                  <c:v>36224</c:v>
                </c:pt>
                <c:pt idx="1467">
                  <c:v>36225</c:v>
                </c:pt>
                <c:pt idx="1468">
                  <c:v>36226</c:v>
                </c:pt>
                <c:pt idx="1469">
                  <c:v>36227</c:v>
                </c:pt>
                <c:pt idx="1470">
                  <c:v>36228</c:v>
                </c:pt>
                <c:pt idx="1471">
                  <c:v>36229</c:v>
                </c:pt>
                <c:pt idx="1472">
                  <c:v>36230</c:v>
                </c:pt>
                <c:pt idx="1473">
                  <c:v>36231</c:v>
                </c:pt>
                <c:pt idx="1474">
                  <c:v>36232</c:v>
                </c:pt>
                <c:pt idx="1475">
                  <c:v>36233</c:v>
                </c:pt>
                <c:pt idx="1476">
                  <c:v>36234</c:v>
                </c:pt>
                <c:pt idx="1477">
                  <c:v>36235</c:v>
                </c:pt>
                <c:pt idx="1478">
                  <c:v>36236</c:v>
                </c:pt>
                <c:pt idx="1479">
                  <c:v>36237</c:v>
                </c:pt>
                <c:pt idx="1480">
                  <c:v>36238</c:v>
                </c:pt>
                <c:pt idx="1481">
                  <c:v>36239</c:v>
                </c:pt>
                <c:pt idx="1482">
                  <c:v>36240</c:v>
                </c:pt>
                <c:pt idx="1483">
                  <c:v>36241</c:v>
                </c:pt>
                <c:pt idx="1484">
                  <c:v>36242</c:v>
                </c:pt>
                <c:pt idx="1485">
                  <c:v>36243</c:v>
                </c:pt>
                <c:pt idx="1486">
                  <c:v>36244</c:v>
                </c:pt>
                <c:pt idx="1487">
                  <c:v>36245</c:v>
                </c:pt>
                <c:pt idx="1488">
                  <c:v>36246</c:v>
                </c:pt>
                <c:pt idx="1489">
                  <c:v>36247</c:v>
                </c:pt>
                <c:pt idx="1490">
                  <c:v>36248</c:v>
                </c:pt>
                <c:pt idx="1491">
                  <c:v>36249</c:v>
                </c:pt>
                <c:pt idx="1492">
                  <c:v>36250</c:v>
                </c:pt>
                <c:pt idx="1493">
                  <c:v>36251</c:v>
                </c:pt>
                <c:pt idx="1494">
                  <c:v>36252</c:v>
                </c:pt>
                <c:pt idx="1495">
                  <c:v>36253</c:v>
                </c:pt>
                <c:pt idx="1496">
                  <c:v>36254</c:v>
                </c:pt>
                <c:pt idx="1497">
                  <c:v>36255</c:v>
                </c:pt>
                <c:pt idx="1498">
                  <c:v>36256</c:v>
                </c:pt>
                <c:pt idx="1499">
                  <c:v>36257</c:v>
                </c:pt>
                <c:pt idx="1500">
                  <c:v>36258</c:v>
                </c:pt>
                <c:pt idx="1501">
                  <c:v>36259</c:v>
                </c:pt>
                <c:pt idx="1502">
                  <c:v>36260</c:v>
                </c:pt>
                <c:pt idx="1503">
                  <c:v>36261</c:v>
                </c:pt>
                <c:pt idx="1504">
                  <c:v>36262</c:v>
                </c:pt>
                <c:pt idx="1505">
                  <c:v>36263</c:v>
                </c:pt>
                <c:pt idx="1506">
                  <c:v>36264</c:v>
                </c:pt>
                <c:pt idx="1507">
                  <c:v>36265</c:v>
                </c:pt>
                <c:pt idx="1508">
                  <c:v>36266</c:v>
                </c:pt>
                <c:pt idx="1509">
                  <c:v>36267</c:v>
                </c:pt>
                <c:pt idx="1510">
                  <c:v>36268</c:v>
                </c:pt>
                <c:pt idx="1511">
                  <c:v>36269</c:v>
                </c:pt>
                <c:pt idx="1512">
                  <c:v>36270</c:v>
                </c:pt>
                <c:pt idx="1513">
                  <c:v>36271</c:v>
                </c:pt>
                <c:pt idx="1514">
                  <c:v>36272</c:v>
                </c:pt>
                <c:pt idx="1515">
                  <c:v>36273</c:v>
                </c:pt>
                <c:pt idx="1516">
                  <c:v>36274</c:v>
                </c:pt>
                <c:pt idx="1517">
                  <c:v>36275</c:v>
                </c:pt>
                <c:pt idx="1518">
                  <c:v>36276</c:v>
                </c:pt>
                <c:pt idx="1519">
                  <c:v>36277</c:v>
                </c:pt>
                <c:pt idx="1520">
                  <c:v>36278</c:v>
                </c:pt>
                <c:pt idx="1521">
                  <c:v>36279</c:v>
                </c:pt>
                <c:pt idx="1522">
                  <c:v>36280</c:v>
                </c:pt>
                <c:pt idx="1523">
                  <c:v>36281</c:v>
                </c:pt>
                <c:pt idx="1524">
                  <c:v>36282</c:v>
                </c:pt>
                <c:pt idx="1525">
                  <c:v>36283</c:v>
                </c:pt>
                <c:pt idx="1526">
                  <c:v>36284</c:v>
                </c:pt>
                <c:pt idx="1527">
                  <c:v>36285</c:v>
                </c:pt>
                <c:pt idx="1528">
                  <c:v>36286</c:v>
                </c:pt>
                <c:pt idx="1529">
                  <c:v>36287</c:v>
                </c:pt>
                <c:pt idx="1530">
                  <c:v>36288</c:v>
                </c:pt>
                <c:pt idx="1531">
                  <c:v>36289</c:v>
                </c:pt>
                <c:pt idx="1532">
                  <c:v>36290</c:v>
                </c:pt>
                <c:pt idx="1533">
                  <c:v>36291</c:v>
                </c:pt>
                <c:pt idx="1534">
                  <c:v>36292</c:v>
                </c:pt>
                <c:pt idx="1535">
                  <c:v>36293</c:v>
                </c:pt>
                <c:pt idx="1536">
                  <c:v>36294</c:v>
                </c:pt>
                <c:pt idx="1537">
                  <c:v>36295</c:v>
                </c:pt>
                <c:pt idx="1538">
                  <c:v>36296</c:v>
                </c:pt>
                <c:pt idx="1539">
                  <c:v>36297</c:v>
                </c:pt>
                <c:pt idx="1540">
                  <c:v>36298</c:v>
                </c:pt>
                <c:pt idx="1541">
                  <c:v>36299</c:v>
                </c:pt>
                <c:pt idx="1542">
                  <c:v>36300</c:v>
                </c:pt>
                <c:pt idx="1543">
                  <c:v>36301</c:v>
                </c:pt>
                <c:pt idx="1544">
                  <c:v>36302</c:v>
                </c:pt>
                <c:pt idx="1545">
                  <c:v>36303</c:v>
                </c:pt>
                <c:pt idx="1546">
                  <c:v>36304</c:v>
                </c:pt>
                <c:pt idx="1547">
                  <c:v>36305</c:v>
                </c:pt>
                <c:pt idx="1548">
                  <c:v>36306</c:v>
                </c:pt>
                <c:pt idx="1549">
                  <c:v>36307</c:v>
                </c:pt>
                <c:pt idx="1550">
                  <c:v>36308</c:v>
                </c:pt>
                <c:pt idx="1551">
                  <c:v>36309</c:v>
                </c:pt>
                <c:pt idx="1552">
                  <c:v>36310</c:v>
                </c:pt>
                <c:pt idx="1553">
                  <c:v>36311</c:v>
                </c:pt>
                <c:pt idx="1554">
                  <c:v>36312</c:v>
                </c:pt>
                <c:pt idx="1555">
                  <c:v>36313</c:v>
                </c:pt>
                <c:pt idx="1556">
                  <c:v>36314</c:v>
                </c:pt>
                <c:pt idx="1557">
                  <c:v>36315</c:v>
                </c:pt>
                <c:pt idx="1558">
                  <c:v>36316</c:v>
                </c:pt>
                <c:pt idx="1559">
                  <c:v>36317</c:v>
                </c:pt>
                <c:pt idx="1560">
                  <c:v>36318</c:v>
                </c:pt>
                <c:pt idx="1561">
                  <c:v>36319</c:v>
                </c:pt>
                <c:pt idx="1562">
                  <c:v>36320</c:v>
                </c:pt>
                <c:pt idx="1563">
                  <c:v>36321</c:v>
                </c:pt>
                <c:pt idx="1564">
                  <c:v>36322</c:v>
                </c:pt>
                <c:pt idx="1565">
                  <c:v>36323</c:v>
                </c:pt>
                <c:pt idx="1566">
                  <c:v>36324</c:v>
                </c:pt>
                <c:pt idx="1567">
                  <c:v>36325</c:v>
                </c:pt>
                <c:pt idx="1568">
                  <c:v>36326</c:v>
                </c:pt>
                <c:pt idx="1569">
                  <c:v>36327</c:v>
                </c:pt>
                <c:pt idx="1570">
                  <c:v>36328</c:v>
                </c:pt>
                <c:pt idx="1571">
                  <c:v>36329</c:v>
                </c:pt>
                <c:pt idx="1572">
                  <c:v>36330</c:v>
                </c:pt>
                <c:pt idx="1573">
                  <c:v>36331</c:v>
                </c:pt>
                <c:pt idx="1574">
                  <c:v>36332</c:v>
                </c:pt>
                <c:pt idx="1575">
                  <c:v>36333</c:v>
                </c:pt>
                <c:pt idx="1576">
                  <c:v>36334</c:v>
                </c:pt>
                <c:pt idx="1577">
                  <c:v>36335</c:v>
                </c:pt>
                <c:pt idx="1578">
                  <c:v>36336</c:v>
                </c:pt>
                <c:pt idx="1579">
                  <c:v>36337</c:v>
                </c:pt>
                <c:pt idx="1580">
                  <c:v>36338</c:v>
                </c:pt>
                <c:pt idx="1581">
                  <c:v>36339</c:v>
                </c:pt>
                <c:pt idx="1582">
                  <c:v>36340</c:v>
                </c:pt>
                <c:pt idx="1583">
                  <c:v>36341</c:v>
                </c:pt>
                <c:pt idx="1584">
                  <c:v>36342</c:v>
                </c:pt>
                <c:pt idx="1585">
                  <c:v>36343</c:v>
                </c:pt>
                <c:pt idx="1586">
                  <c:v>36344</c:v>
                </c:pt>
                <c:pt idx="1587">
                  <c:v>36345</c:v>
                </c:pt>
                <c:pt idx="1588">
                  <c:v>36346</c:v>
                </c:pt>
                <c:pt idx="1589">
                  <c:v>36347</c:v>
                </c:pt>
                <c:pt idx="1590">
                  <c:v>36348</c:v>
                </c:pt>
                <c:pt idx="1591">
                  <c:v>36349</c:v>
                </c:pt>
                <c:pt idx="1592">
                  <c:v>36350</c:v>
                </c:pt>
                <c:pt idx="1593">
                  <c:v>36351</c:v>
                </c:pt>
                <c:pt idx="1594">
                  <c:v>36352</c:v>
                </c:pt>
                <c:pt idx="1595">
                  <c:v>36353</c:v>
                </c:pt>
                <c:pt idx="1596">
                  <c:v>36354</c:v>
                </c:pt>
                <c:pt idx="1597">
                  <c:v>36355</c:v>
                </c:pt>
                <c:pt idx="1598">
                  <c:v>36356</c:v>
                </c:pt>
                <c:pt idx="1599">
                  <c:v>36357</c:v>
                </c:pt>
                <c:pt idx="1600">
                  <c:v>36358</c:v>
                </c:pt>
                <c:pt idx="1601">
                  <c:v>36359</c:v>
                </c:pt>
                <c:pt idx="1602">
                  <c:v>36360</c:v>
                </c:pt>
                <c:pt idx="1603">
                  <c:v>36361</c:v>
                </c:pt>
                <c:pt idx="1604">
                  <c:v>36362</c:v>
                </c:pt>
                <c:pt idx="1605">
                  <c:v>36363</c:v>
                </c:pt>
                <c:pt idx="1606">
                  <c:v>36364</c:v>
                </c:pt>
                <c:pt idx="1607">
                  <c:v>36365</c:v>
                </c:pt>
                <c:pt idx="1608">
                  <c:v>36366</c:v>
                </c:pt>
                <c:pt idx="1609">
                  <c:v>36367</c:v>
                </c:pt>
                <c:pt idx="1610">
                  <c:v>36368</c:v>
                </c:pt>
                <c:pt idx="1611">
                  <c:v>36369</c:v>
                </c:pt>
                <c:pt idx="1612">
                  <c:v>36370</c:v>
                </c:pt>
                <c:pt idx="1613">
                  <c:v>36371</c:v>
                </c:pt>
                <c:pt idx="1614">
                  <c:v>36372</c:v>
                </c:pt>
                <c:pt idx="1615">
                  <c:v>36373</c:v>
                </c:pt>
                <c:pt idx="1616">
                  <c:v>36374</c:v>
                </c:pt>
                <c:pt idx="1617">
                  <c:v>36375</c:v>
                </c:pt>
                <c:pt idx="1618">
                  <c:v>36376</c:v>
                </c:pt>
                <c:pt idx="1619">
                  <c:v>36377</c:v>
                </c:pt>
                <c:pt idx="1620">
                  <c:v>36378</c:v>
                </c:pt>
                <c:pt idx="1621">
                  <c:v>36379</c:v>
                </c:pt>
                <c:pt idx="1622">
                  <c:v>36380</c:v>
                </c:pt>
                <c:pt idx="1623">
                  <c:v>36381</c:v>
                </c:pt>
                <c:pt idx="1624">
                  <c:v>36382</c:v>
                </c:pt>
                <c:pt idx="1625">
                  <c:v>36383</c:v>
                </c:pt>
                <c:pt idx="1626">
                  <c:v>36384</c:v>
                </c:pt>
                <c:pt idx="1627">
                  <c:v>36385</c:v>
                </c:pt>
                <c:pt idx="1628">
                  <c:v>36386</c:v>
                </c:pt>
                <c:pt idx="1629">
                  <c:v>36387</c:v>
                </c:pt>
                <c:pt idx="1630">
                  <c:v>36388</c:v>
                </c:pt>
                <c:pt idx="1631">
                  <c:v>36389</c:v>
                </c:pt>
                <c:pt idx="1632">
                  <c:v>36390</c:v>
                </c:pt>
                <c:pt idx="1633">
                  <c:v>36391</c:v>
                </c:pt>
                <c:pt idx="1634">
                  <c:v>36392</c:v>
                </c:pt>
                <c:pt idx="1635">
                  <c:v>36393</c:v>
                </c:pt>
                <c:pt idx="1636">
                  <c:v>36394</c:v>
                </c:pt>
                <c:pt idx="1637">
                  <c:v>36395</c:v>
                </c:pt>
                <c:pt idx="1638">
                  <c:v>36396</c:v>
                </c:pt>
                <c:pt idx="1639">
                  <c:v>36397</c:v>
                </c:pt>
                <c:pt idx="1640">
                  <c:v>36398</c:v>
                </c:pt>
                <c:pt idx="1641">
                  <c:v>36399</c:v>
                </c:pt>
                <c:pt idx="1642">
                  <c:v>36400</c:v>
                </c:pt>
                <c:pt idx="1643">
                  <c:v>36401</c:v>
                </c:pt>
                <c:pt idx="1644">
                  <c:v>36402</c:v>
                </c:pt>
                <c:pt idx="1645">
                  <c:v>36403</c:v>
                </c:pt>
                <c:pt idx="1646">
                  <c:v>36404</c:v>
                </c:pt>
                <c:pt idx="1647">
                  <c:v>36405</c:v>
                </c:pt>
                <c:pt idx="1648">
                  <c:v>36406</c:v>
                </c:pt>
                <c:pt idx="1649">
                  <c:v>36407</c:v>
                </c:pt>
                <c:pt idx="1650">
                  <c:v>36408</c:v>
                </c:pt>
                <c:pt idx="1651">
                  <c:v>36409</c:v>
                </c:pt>
                <c:pt idx="1652">
                  <c:v>36410</c:v>
                </c:pt>
                <c:pt idx="1653">
                  <c:v>36411</c:v>
                </c:pt>
                <c:pt idx="1654">
                  <c:v>36412</c:v>
                </c:pt>
                <c:pt idx="1655">
                  <c:v>36413</c:v>
                </c:pt>
                <c:pt idx="1656">
                  <c:v>36414</c:v>
                </c:pt>
                <c:pt idx="1657">
                  <c:v>36415</c:v>
                </c:pt>
                <c:pt idx="1658">
                  <c:v>36416</c:v>
                </c:pt>
                <c:pt idx="1659">
                  <c:v>36417</c:v>
                </c:pt>
                <c:pt idx="1660">
                  <c:v>36418</c:v>
                </c:pt>
                <c:pt idx="1661">
                  <c:v>36419</c:v>
                </c:pt>
                <c:pt idx="1662">
                  <c:v>36420</c:v>
                </c:pt>
                <c:pt idx="1663">
                  <c:v>36421</c:v>
                </c:pt>
                <c:pt idx="1664">
                  <c:v>36422</c:v>
                </c:pt>
                <c:pt idx="1665">
                  <c:v>36423</c:v>
                </c:pt>
                <c:pt idx="1666">
                  <c:v>36424</c:v>
                </c:pt>
                <c:pt idx="1667">
                  <c:v>36425</c:v>
                </c:pt>
                <c:pt idx="1668">
                  <c:v>36426</c:v>
                </c:pt>
                <c:pt idx="1669">
                  <c:v>36427</c:v>
                </c:pt>
                <c:pt idx="1670">
                  <c:v>36428</c:v>
                </c:pt>
                <c:pt idx="1671">
                  <c:v>36429</c:v>
                </c:pt>
                <c:pt idx="1672">
                  <c:v>36430</c:v>
                </c:pt>
                <c:pt idx="1673">
                  <c:v>36431</c:v>
                </c:pt>
                <c:pt idx="1674">
                  <c:v>36432</c:v>
                </c:pt>
                <c:pt idx="1675">
                  <c:v>36433</c:v>
                </c:pt>
                <c:pt idx="1676">
                  <c:v>36434</c:v>
                </c:pt>
                <c:pt idx="1677">
                  <c:v>36435</c:v>
                </c:pt>
                <c:pt idx="1678">
                  <c:v>36436</c:v>
                </c:pt>
                <c:pt idx="1679">
                  <c:v>36437</c:v>
                </c:pt>
                <c:pt idx="1680">
                  <c:v>36438</c:v>
                </c:pt>
                <c:pt idx="1681">
                  <c:v>36439</c:v>
                </c:pt>
                <c:pt idx="1682">
                  <c:v>36440</c:v>
                </c:pt>
                <c:pt idx="1683">
                  <c:v>36441</c:v>
                </c:pt>
                <c:pt idx="1684">
                  <c:v>36442</c:v>
                </c:pt>
                <c:pt idx="1685">
                  <c:v>36443</c:v>
                </c:pt>
                <c:pt idx="1686">
                  <c:v>36444</c:v>
                </c:pt>
                <c:pt idx="1687">
                  <c:v>36445</c:v>
                </c:pt>
                <c:pt idx="1688">
                  <c:v>36446</c:v>
                </c:pt>
                <c:pt idx="1689">
                  <c:v>36447</c:v>
                </c:pt>
                <c:pt idx="1690">
                  <c:v>36448</c:v>
                </c:pt>
                <c:pt idx="1691">
                  <c:v>36449</c:v>
                </c:pt>
                <c:pt idx="1692">
                  <c:v>36450</c:v>
                </c:pt>
                <c:pt idx="1693">
                  <c:v>36451</c:v>
                </c:pt>
                <c:pt idx="1694">
                  <c:v>36452</c:v>
                </c:pt>
                <c:pt idx="1695">
                  <c:v>36453</c:v>
                </c:pt>
                <c:pt idx="1696">
                  <c:v>36454</c:v>
                </c:pt>
                <c:pt idx="1697">
                  <c:v>36455</c:v>
                </c:pt>
                <c:pt idx="1698">
                  <c:v>36456</c:v>
                </c:pt>
                <c:pt idx="1699">
                  <c:v>36457</c:v>
                </c:pt>
                <c:pt idx="1700">
                  <c:v>36458</c:v>
                </c:pt>
                <c:pt idx="1701">
                  <c:v>36459</c:v>
                </c:pt>
                <c:pt idx="1702">
                  <c:v>36460</c:v>
                </c:pt>
                <c:pt idx="1703">
                  <c:v>36461</c:v>
                </c:pt>
                <c:pt idx="1704">
                  <c:v>36462</c:v>
                </c:pt>
                <c:pt idx="1705">
                  <c:v>36463</c:v>
                </c:pt>
                <c:pt idx="1706">
                  <c:v>36464</c:v>
                </c:pt>
                <c:pt idx="1707">
                  <c:v>36465</c:v>
                </c:pt>
                <c:pt idx="1708">
                  <c:v>36466</c:v>
                </c:pt>
                <c:pt idx="1709">
                  <c:v>36467</c:v>
                </c:pt>
                <c:pt idx="1710">
                  <c:v>36468</c:v>
                </c:pt>
                <c:pt idx="1711">
                  <c:v>36469</c:v>
                </c:pt>
                <c:pt idx="1712">
                  <c:v>36470</c:v>
                </c:pt>
                <c:pt idx="1713">
                  <c:v>36471</c:v>
                </c:pt>
                <c:pt idx="1714">
                  <c:v>36472</c:v>
                </c:pt>
                <c:pt idx="1715">
                  <c:v>36473</c:v>
                </c:pt>
                <c:pt idx="1716">
                  <c:v>36474</c:v>
                </c:pt>
                <c:pt idx="1717">
                  <c:v>36475</c:v>
                </c:pt>
                <c:pt idx="1718">
                  <c:v>36476</c:v>
                </c:pt>
                <c:pt idx="1719">
                  <c:v>36477</c:v>
                </c:pt>
                <c:pt idx="1720">
                  <c:v>36478</c:v>
                </c:pt>
                <c:pt idx="1721">
                  <c:v>36479</c:v>
                </c:pt>
                <c:pt idx="1722">
                  <c:v>36480</c:v>
                </c:pt>
                <c:pt idx="1723">
                  <c:v>36481</c:v>
                </c:pt>
                <c:pt idx="1724">
                  <c:v>36482</c:v>
                </c:pt>
                <c:pt idx="1725">
                  <c:v>36483</c:v>
                </c:pt>
                <c:pt idx="1726">
                  <c:v>36484</c:v>
                </c:pt>
                <c:pt idx="1727">
                  <c:v>36485</c:v>
                </c:pt>
                <c:pt idx="1728">
                  <c:v>36486</c:v>
                </c:pt>
                <c:pt idx="1729">
                  <c:v>36487</c:v>
                </c:pt>
                <c:pt idx="1730">
                  <c:v>36488</c:v>
                </c:pt>
                <c:pt idx="1731">
                  <c:v>36489</c:v>
                </c:pt>
                <c:pt idx="1732">
                  <c:v>36490</c:v>
                </c:pt>
                <c:pt idx="1733">
                  <c:v>36491</c:v>
                </c:pt>
                <c:pt idx="1734">
                  <c:v>36492</c:v>
                </c:pt>
                <c:pt idx="1735">
                  <c:v>36493</c:v>
                </c:pt>
                <c:pt idx="1736">
                  <c:v>36494</c:v>
                </c:pt>
                <c:pt idx="1737">
                  <c:v>36495</c:v>
                </c:pt>
                <c:pt idx="1738">
                  <c:v>36496</c:v>
                </c:pt>
                <c:pt idx="1739">
                  <c:v>36497</c:v>
                </c:pt>
                <c:pt idx="1740">
                  <c:v>36498</c:v>
                </c:pt>
                <c:pt idx="1741">
                  <c:v>36499</c:v>
                </c:pt>
                <c:pt idx="1742">
                  <c:v>36500</c:v>
                </c:pt>
                <c:pt idx="1743">
                  <c:v>36501</c:v>
                </c:pt>
                <c:pt idx="1744">
                  <c:v>36502</c:v>
                </c:pt>
                <c:pt idx="1745">
                  <c:v>36503</c:v>
                </c:pt>
                <c:pt idx="1746">
                  <c:v>36504</c:v>
                </c:pt>
                <c:pt idx="1747">
                  <c:v>36505</c:v>
                </c:pt>
                <c:pt idx="1748">
                  <c:v>36506</c:v>
                </c:pt>
                <c:pt idx="1749">
                  <c:v>36507</c:v>
                </c:pt>
                <c:pt idx="1750">
                  <c:v>36508</c:v>
                </c:pt>
                <c:pt idx="1751">
                  <c:v>36509</c:v>
                </c:pt>
                <c:pt idx="1752">
                  <c:v>36510</c:v>
                </c:pt>
                <c:pt idx="1753">
                  <c:v>36511</c:v>
                </c:pt>
                <c:pt idx="1754">
                  <c:v>36512</c:v>
                </c:pt>
                <c:pt idx="1755">
                  <c:v>36513</c:v>
                </c:pt>
                <c:pt idx="1756">
                  <c:v>36514</c:v>
                </c:pt>
                <c:pt idx="1757">
                  <c:v>36515</c:v>
                </c:pt>
                <c:pt idx="1758">
                  <c:v>36516</c:v>
                </c:pt>
                <c:pt idx="1759">
                  <c:v>36517</c:v>
                </c:pt>
                <c:pt idx="1760">
                  <c:v>36518</c:v>
                </c:pt>
                <c:pt idx="1761">
                  <c:v>36519</c:v>
                </c:pt>
                <c:pt idx="1762">
                  <c:v>36520</c:v>
                </c:pt>
                <c:pt idx="1763">
                  <c:v>36521</c:v>
                </c:pt>
                <c:pt idx="1764">
                  <c:v>36522</c:v>
                </c:pt>
                <c:pt idx="1765">
                  <c:v>36523</c:v>
                </c:pt>
                <c:pt idx="1766">
                  <c:v>36524</c:v>
                </c:pt>
                <c:pt idx="1767">
                  <c:v>36525</c:v>
                </c:pt>
                <c:pt idx="1768">
                  <c:v>36526</c:v>
                </c:pt>
                <c:pt idx="1769">
                  <c:v>36527</c:v>
                </c:pt>
                <c:pt idx="1770">
                  <c:v>36528</c:v>
                </c:pt>
                <c:pt idx="1771">
                  <c:v>36529</c:v>
                </c:pt>
                <c:pt idx="1772">
                  <c:v>36530</c:v>
                </c:pt>
                <c:pt idx="1773">
                  <c:v>36531</c:v>
                </c:pt>
                <c:pt idx="1774">
                  <c:v>36532</c:v>
                </c:pt>
                <c:pt idx="1775">
                  <c:v>36533</c:v>
                </c:pt>
                <c:pt idx="1776">
                  <c:v>36534</c:v>
                </c:pt>
                <c:pt idx="1777">
                  <c:v>36535</c:v>
                </c:pt>
                <c:pt idx="1778">
                  <c:v>36536</c:v>
                </c:pt>
                <c:pt idx="1779">
                  <c:v>36537</c:v>
                </c:pt>
                <c:pt idx="1780">
                  <c:v>36538</c:v>
                </c:pt>
                <c:pt idx="1781">
                  <c:v>36539</c:v>
                </c:pt>
                <c:pt idx="1782">
                  <c:v>36540</c:v>
                </c:pt>
                <c:pt idx="1783">
                  <c:v>36541</c:v>
                </c:pt>
                <c:pt idx="1784">
                  <c:v>36542</c:v>
                </c:pt>
                <c:pt idx="1785">
                  <c:v>36543</c:v>
                </c:pt>
                <c:pt idx="1786">
                  <c:v>36544</c:v>
                </c:pt>
                <c:pt idx="1787">
                  <c:v>36545</c:v>
                </c:pt>
                <c:pt idx="1788">
                  <c:v>36546</c:v>
                </c:pt>
                <c:pt idx="1789">
                  <c:v>36547</c:v>
                </c:pt>
                <c:pt idx="1790">
                  <c:v>36548</c:v>
                </c:pt>
                <c:pt idx="1791">
                  <c:v>36549</c:v>
                </c:pt>
                <c:pt idx="1792">
                  <c:v>36550</c:v>
                </c:pt>
                <c:pt idx="1793">
                  <c:v>36551</c:v>
                </c:pt>
                <c:pt idx="1794">
                  <c:v>36552</c:v>
                </c:pt>
                <c:pt idx="1795">
                  <c:v>36553</c:v>
                </c:pt>
                <c:pt idx="1796">
                  <c:v>36554</c:v>
                </c:pt>
                <c:pt idx="1797">
                  <c:v>36555</c:v>
                </c:pt>
                <c:pt idx="1798">
                  <c:v>36556</c:v>
                </c:pt>
                <c:pt idx="1799">
                  <c:v>36557</c:v>
                </c:pt>
                <c:pt idx="1800">
                  <c:v>36558</c:v>
                </c:pt>
                <c:pt idx="1801">
                  <c:v>36559</c:v>
                </c:pt>
                <c:pt idx="1802">
                  <c:v>36560</c:v>
                </c:pt>
                <c:pt idx="1803">
                  <c:v>36561</c:v>
                </c:pt>
                <c:pt idx="1804">
                  <c:v>36562</c:v>
                </c:pt>
                <c:pt idx="1805">
                  <c:v>36563</c:v>
                </c:pt>
                <c:pt idx="1806">
                  <c:v>36564</c:v>
                </c:pt>
                <c:pt idx="1807">
                  <c:v>36565</c:v>
                </c:pt>
                <c:pt idx="1808">
                  <c:v>36566</c:v>
                </c:pt>
                <c:pt idx="1809">
                  <c:v>36567</c:v>
                </c:pt>
                <c:pt idx="1810">
                  <c:v>36568</c:v>
                </c:pt>
                <c:pt idx="1811">
                  <c:v>36569</c:v>
                </c:pt>
                <c:pt idx="1812">
                  <c:v>36570</c:v>
                </c:pt>
                <c:pt idx="1813">
                  <c:v>36571</c:v>
                </c:pt>
                <c:pt idx="1814">
                  <c:v>36572</c:v>
                </c:pt>
                <c:pt idx="1815">
                  <c:v>36573</c:v>
                </c:pt>
                <c:pt idx="1816">
                  <c:v>36574</c:v>
                </c:pt>
                <c:pt idx="1817">
                  <c:v>36575</c:v>
                </c:pt>
                <c:pt idx="1818">
                  <c:v>36576</c:v>
                </c:pt>
                <c:pt idx="1819">
                  <c:v>36577</c:v>
                </c:pt>
                <c:pt idx="1820">
                  <c:v>36578</c:v>
                </c:pt>
                <c:pt idx="1821">
                  <c:v>36579</c:v>
                </c:pt>
                <c:pt idx="1822">
                  <c:v>36580</c:v>
                </c:pt>
                <c:pt idx="1823">
                  <c:v>36581</c:v>
                </c:pt>
                <c:pt idx="1824">
                  <c:v>36582</c:v>
                </c:pt>
                <c:pt idx="1825">
                  <c:v>36583</c:v>
                </c:pt>
                <c:pt idx="1826">
                  <c:v>36584</c:v>
                </c:pt>
                <c:pt idx="1827">
                  <c:v>36585</c:v>
                </c:pt>
                <c:pt idx="1828">
                  <c:v>36586</c:v>
                </c:pt>
                <c:pt idx="1829">
                  <c:v>36587</c:v>
                </c:pt>
                <c:pt idx="1830">
                  <c:v>36588</c:v>
                </c:pt>
                <c:pt idx="1831">
                  <c:v>36589</c:v>
                </c:pt>
                <c:pt idx="1832">
                  <c:v>36590</c:v>
                </c:pt>
                <c:pt idx="1833">
                  <c:v>36591</c:v>
                </c:pt>
                <c:pt idx="1834">
                  <c:v>36592</c:v>
                </c:pt>
                <c:pt idx="1835">
                  <c:v>36593</c:v>
                </c:pt>
                <c:pt idx="1836">
                  <c:v>36594</c:v>
                </c:pt>
                <c:pt idx="1837">
                  <c:v>36595</c:v>
                </c:pt>
                <c:pt idx="1838">
                  <c:v>36596</c:v>
                </c:pt>
                <c:pt idx="1839">
                  <c:v>36597</c:v>
                </c:pt>
                <c:pt idx="1840">
                  <c:v>36598</c:v>
                </c:pt>
                <c:pt idx="1841">
                  <c:v>36599</c:v>
                </c:pt>
                <c:pt idx="1842">
                  <c:v>36600</c:v>
                </c:pt>
                <c:pt idx="1843">
                  <c:v>36601</c:v>
                </c:pt>
                <c:pt idx="1844">
                  <c:v>36602</c:v>
                </c:pt>
                <c:pt idx="1845">
                  <c:v>36603</c:v>
                </c:pt>
                <c:pt idx="1846">
                  <c:v>36604</c:v>
                </c:pt>
                <c:pt idx="1847">
                  <c:v>36605</c:v>
                </c:pt>
                <c:pt idx="1848">
                  <c:v>36606</c:v>
                </c:pt>
                <c:pt idx="1849">
                  <c:v>36607</c:v>
                </c:pt>
                <c:pt idx="1850">
                  <c:v>36608</c:v>
                </c:pt>
                <c:pt idx="1851">
                  <c:v>36609</c:v>
                </c:pt>
                <c:pt idx="1852">
                  <c:v>36610</c:v>
                </c:pt>
                <c:pt idx="1853">
                  <c:v>36611</c:v>
                </c:pt>
                <c:pt idx="1854">
                  <c:v>36612</c:v>
                </c:pt>
                <c:pt idx="1855">
                  <c:v>36613</c:v>
                </c:pt>
                <c:pt idx="1856">
                  <c:v>36614</c:v>
                </c:pt>
                <c:pt idx="1857">
                  <c:v>36615</c:v>
                </c:pt>
                <c:pt idx="1858">
                  <c:v>36616</c:v>
                </c:pt>
                <c:pt idx="1859">
                  <c:v>36617</c:v>
                </c:pt>
                <c:pt idx="1860">
                  <c:v>36618</c:v>
                </c:pt>
                <c:pt idx="1861">
                  <c:v>36619</c:v>
                </c:pt>
                <c:pt idx="1862">
                  <c:v>36620</c:v>
                </c:pt>
                <c:pt idx="1863">
                  <c:v>36621</c:v>
                </c:pt>
                <c:pt idx="1864">
                  <c:v>36622</c:v>
                </c:pt>
                <c:pt idx="1865">
                  <c:v>36623</c:v>
                </c:pt>
                <c:pt idx="1866">
                  <c:v>36624</c:v>
                </c:pt>
                <c:pt idx="1867">
                  <c:v>36625</c:v>
                </c:pt>
                <c:pt idx="1868">
                  <c:v>36626</c:v>
                </c:pt>
                <c:pt idx="1869">
                  <c:v>36627</c:v>
                </c:pt>
                <c:pt idx="1870">
                  <c:v>36628</c:v>
                </c:pt>
                <c:pt idx="1871">
                  <c:v>36629</c:v>
                </c:pt>
                <c:pt idx="1872">
                  <c:v>36630</c:v>
                </c:pt>
                <c:pt idx="1873">
                  <c:v>36631</c:v>
                </c:pt>
                <c:pt idx="1874">
                  <c:v>36632</c:v>
                </c:pt>
                <c:pt idx="1875">
                  <c:v>36633</c:v>
                </c:pt>
                <c:pt idx="1876">
                  <c:v>36634</c:v>
                </c:pt>
                <c:pt idx="1877">
                  <c:v>36635</c:v>
                </c:pt>
                <c:pt idx="1878">
                  <c:v>36636</c:v>
                </c:pt>
                <c:pt idx="1879">
                  <c:v>36637</c:v>
                </c:pt>
                <c:pt idx="1880">
                  <c:v>36638</c:v>
                </c:pt>
                <c:pt idx="1881">
                  <c:v>36639</c:v>
                </c:pt>
                <c:pt idx="1882">
                  <c:v>36640</c:v>
                </c:pt>
                <c:pt idx="1883">
                  <c:v>36641</c:v>
                </c:pt>
                <c:pt idx="1884">
                  <c:v>36642</c:v>
                </c:pt>
                <c:pt idx="1885">
                  <c:v>36643</c:v>
                </c:pt>
                <c:pt idx="1886">
                  <c:v>36644</c:v>
                </c:pt>
                <c:pt idx="1887">
                  <c:v>36645</c:v>
                </c:pt>
                <c:pt idx="1888">
                  <c:v>36646</c:v>
                </c:pt>
                <c:pt idx="1889">
                  <c:v>36647</c:v>
                </c:pt>
                <c:pt idx="1890">
                  <c:v>36648</c:v>
                </c:pt>
                <c:pt idx="1891">
                  <c:v>36649</c:v>
                </c:pt>
                <c:pt idx="1892">
                  <c:v>36650</c:v>
                </c:pt>
                <c:pt idx="1893">
                  <c:v>36651</c:v>
                </c:pt>
                <c:pt idx="1894">
                  <c:v>36652</c:v>
                </c:pt>
                <c:pt idx="1895">
                  <c:v>36653</c:v>
                </c:pt>
                <c:pt idx="1896">
                  <c:v>36654</c:v>
                </c:pt>
                <c:pt idx="1897">
                  <c:v>36655</c:v>
                </c:pt>
                <c:pt idx="1898">
                  <c:v>36656</c:v>
                </c:pt>
                <c:pt idx="1899">
                  <c:v>36657</c:v>
                </c:pt>
                <c:pt idx="1900">
                  <c:v>36658</c:v>
                </c:pt>
                <c:pt idx="1901">
                  <c:v>36659</c:v>
                </c:pt>
                <c:pt idx="1902">
                  <c:v>36660</c:v>
                </c:pt>
                <c:pt idx="1903">
                  <c:v>36661</c:v>
                </c:pt>
                <c:pt idx="1904">
                  <c:v>36662</c:v>
                </c:pt>
                <c:pt idx="1905">
                  <c:v>36663</c:v>
                </c:pt>
                <c:pt idx="1906">
                  <c:v>36664</c:v>
                </c:pt>
                <c:pt idx="1907">
                  <c:v>36665</c:v>
                </c:pt>
                <c:pt idx="1908">
                  <c:v>36666</c:v>
                </c:pt>
                <c:pt idx="1909">
                  <c:v>36667</c:v>
                </c:pt>
                <c:pt idx="1910">
                  <c:v>36668</c:v>
                </c:pt>
                <c:pt idx="1911">
                  <c:v>36669</c:v>
                </c:pt>
                <c:pt idx="1912">
                  <c:v>36670</c:v>
                </c:pt>
                <c:pt idx="1913">
                  <c:v>36671</c:v>
                </c:pt>
                <c:pt idx="1914">
                  <c:v>36672</c:v>
                </c:pt>
                <c:pt idx="1915">
                  <c:v>36673</c:v>
                </c:pt>
                <c:pt idx="1916">
                  <c:v>36674</c:v>
                </c:pt>
                <c:pt idx="1917">
                  <c:v>36675</c:v>
                </c:pt>
                <c:pt idx="1918">
                  <c:v>36676</c:v>
                </c:pt>
                <c:pt idx="1919">
                  <c:v>36677</c:v>
                </c:pt>
                <c:pt idx="1920">
                  <c:v>36678</c:v>
                </c:pt>
                <c:pt idx="1921">
                  <c:v>36679</c:v>
                </c:pt>
                <c:pt idx="1922">
                  <c:v>36680</c:v>
                </c:pt>
                <c:pt idx="1923">
                  <c:v>36681</c:v>
                </c:pt>
                <c:pt idx="1924">
                  <c:v>36682</c:v>
                </c:pt>
                <c:pt idx="1925">
                  <c:v>36683</c:v>
                </c:pt>
                <c:pt idx="1926">
                  <c:v>36684</c:v>
                </c:pt>
                <c:pt idx="1927">
                  <c:v>36685</c:v>
                </c:pt>
                <c:pt idx="1928">
                  <c:v>36686</c:v>
                </c:pt>
                <c:pt idx="1929">
                  <c:v>36687</c:v>
                </c:pt>
                <c:pt idx="1930">
                  <c:v>36688</c:v>
                </c:pt>
                <c:pt idx="1931">
                  <c:v>36689</c:v>
                </c:pt>
                <c:pt idx="1932">
                  <c:v>36690</c:v>
                </c:pt>
                <c:pt idx="1933">
                  <c:v>36691</c:v>
                </c:pt>
                <c:pt idx="1934">
                  <c:v>36692</c:v>
                </c:pt>
                <c:pt idx="1935">
                  <c:v>36693</c:v>
                </c:pt>
                <c:pt idx="1936">
                  <c:v>36694</c:v>
                </c:pt>
                <c:pt idx="1937">
                  <c:v>36695</c:v>
                </c:pt>
                <c:pt idx="1938">
                  <c:v>36696</c:v>
                </c:pt>
                <c:pt idx="1939">
                  <c:v>36697</c:v>
                </c:pt>
                <c:pt idx="1940">
                  <c:v>36698</c:v>
                </c:pt>
                <c:pt idx="1941">
                  <c:v>36699</c:v>
                </c:pt>
                <c:pt idx="1942">
                  <c:v>36700</c:v>
                </c:pt>
                <c:pt idx="1943">
                  <c:v>36701</c:v>
                </c:pt>
                <c:pt idx="1944">
                  <c:v>36702</c:v>
                </c:pt>
                <c:pt idx="1945">
                  <c:v>36703</c:v>
                </c:pt>
                <c:pt idx="1946">
                  <c:v>36704</c:v>
                </c:pt>
                <c:pt idx="1947">
                  <c:v>36705</c:v>
                </c:pt>
                <c:pt idx="1948">
                  <c:v>36706</c:v>
                </c:pt>
                <c:pt idx="1949">
                  <c:v>36707</c:v>
                </c:pt>
                <c:pt idx="1950">
                  <c:v>36708</c:v>
                </c:pt>
                <c:pt idx="1951">
                  <c:v>36709</c:v>
                </c:pt>
                <c:pt idx="1952">
                  <c:v>36710</c:v>
                </c:pt>
                <c:pt idx="1953">
                  <c:v>36711</c:v>
                </c:pt>
                <c:pt idx="1954">
                  <c:v>36712</c:v>
                </c:pt>
                <c:pt idx="1955">
                  <c:v>36713</c:v>
                </c:pt>
                <c:pt idx="1956">
                  <c:v>36714</c:v>
                </c:pt>
                <c:pt idx="1957">
                  <c:v>36715</c:v>
                </c:pt>
                <c:pt idx="1958">
                  <c:v>36716</c:v>
                </c:pt>
                <c:pt idx="1959">
                  <c:v>36717</c:v>
                </c:pt>
                <c:pt idx="1960">
                  <c:v>36718</c:v>
                </c:pt>
                <c:pt idx="1961">
                  <c:v>36719</c:v>
                </c:pt>
                <c:pt idx="1962">
                  <c:v>36720</c:v>
                </c:pt>
                <c:pt idx="1963">
                  <c:v>36721</c:v>
                </c:pt>
                <c:pt idx="1964">
                  <c:v>36722</c:v>
                </c:pt>
                <c:pt idx="1965">
                  <c:v>36723</c:v>
                </c:pt>
                <c:pt idx="1966">
                  <c:v>36724</c:v>
                </c:pt>
                <c:pt idx="1967">
                  <c:v>36725</c:v>
                </c:pt>
                <c:pt idx="1968">
                  <c:v>36726</c:v>
                </c:pt>
                <c:pt idx="1969">
                  <c:v>36727</c:v>
                </c:pt>
                <c:pt idx="1970">
                  <c:v>36728</c:v>
                </c:pt>
                <c:pt idx="1971">
                  <c:v>36729</c:v>
                </c:pt>
                <c:pt idx="1972">
                  <c:v>36730</c:v>
                </c:pt>
                <c:pt idx="1973">
                  <c:v>36731</c:v>
                </c:pt>
                <c:pt idx="1974">
                  <c:v>36732</c:v>
                </c:pt>
                <c:pt idx="1975">
                  <c:v>36733</c:v>
                </c:pt>
                <c:pt idx="1976">
                  <c:v>36734</c:v>
                </c:pt>
                <c:pt idx="1977">
                  <c:v>36735</c:v>
                </c:pt>
                <c:pt idx="1978">
                  <c:v>36736</c:v>
                </c:pt>
                <c:pt idx="1979">
                  <c:v>36737</c:v>
                </c:pt>
                <c:pt idx="1980">
                  <c:v>36738</c:v>
                </c:pt>
                <c:pt idx="1981">
                  <c:v>36739</c:v>
                </c:pt>
                <c:pt idx="1982">
                  <c:v>36740</c:v>
                </c:pt>
                <c:pt idx="1983">
                  <c:v>36741</c:v>
                </c:pt>
                <c:pt idx="1984">
                  <c:v>36742</c:v>
                </c:pt>
                <c:pt idx="1985">
                  <c:v>36743</c:v>
                </c:pt>
                <c:pt idx="1986">
                  <c:v>36744</c:v>
                </c:pt>
                <c:pt idx="1987">
                  <c:v>36745</c:v>
                </c:pt>
                <c:pt idx="1988">
                  <c:v>36746</c:v>
                </c:pt>
                <c:pt idx="1989">
                  <c:v>36747</c:v>
                </c:pt>
                <c:pt idx="1990">
                  <c:v>36748</c:v>
                </c:pt>
                <c:pt idx="1991">
                  <c:v>36749</c:v>
                </c:pt>
                <c:pt idx="1992">
                  <c:v>36750</c:v>
                </c:pt>
                <c:pt idx="1993">
                  <c:v>36751</c:v>
                </c:pt>
                <c:pt idx="1994">
                  <c:v>36752</c:v>
                </c:pt>
                <c:pt idx="1995">
                  <c:v>36753</c:v>
                </c:pt>
                <c:pt idx="1996">
                  <c:v>36754</c:v>
                </c:pt>
                <c:pt idx="1997">
                  <c:v>36755</c:v>
                </c:pt>
                <c:pt idx="1998">
                  <c:v>36756</c:v>
                </c:pt>
                <c:pt idx="1999">
                  <c:v>36757</c:v>
                </c:pt>
                <c:pt idx="2000">
                  <c:v>36758</c:v>
                </c:pt>
                <c:pt idx="2001">
                  <c:v>36759</c:v>
                </c:pt>
                <c:pt idx="2002">
                  <c:v>36760</c:v>
                </c:pt>
                <c:pt idx="2003">
                  <c:v>36761</c:v>
                </c:pt>
                <c:pt idx="2004">
                  <c:v>36762</c:v>
                </c:pt>
                <c:pt idx="2005">
                  <c:v>36763</c:v>
                </c:pt>
                <c:pt idx="2006">
                  <c:v>36764</c:v>
                </c:pt>
                <c:pt idx="2007">
                  <c:v>36765</c:v>
                </c:pt>
                <c:pt idx="2008">
                  <c:v>36766</c:v>
                </c:pt>
                <c:pt idx="2009">
                  <c:v>36767</c:v>
                </c:pt>
                <c:pt idx="2010">
                  <c:v>36768</c:v>
                </c:pt>
                <c:pt idx="2011">
                  <c:v>36769</c:v>
                </c:pt>
                <c:pt idx="2012">
                  <c:v>36770</c:v>
                </c:pt>
                <c:pt idx="2013">
                  <c:v>36771</c:v>
                </c:pt>
                <c:pt idx="2014">
                  <c:v>36772</c:v>
                </c:pt>
                <c:pt idx="2015">
                  <c:v>36773</c:v>
                </c:pt>
                <c:pt idx="2016">
                  <c:v>36774</c:v>
                </c:pt>
                <c:pt idx="2017">
                  <c:v>36775</c:v>
                </c:pt>
                <c:pt idx="2018">
                  <c:v>36776</c:v>
                </c:pt>
                <c:pt idx="2019">
                  <c:v>36777</c:v>
                </c:pt>
                <c:pt idx="2020">
                  <c:v>36778</c:v>
                </c:pt>
                <c:pt idx="2021">
                  <c:v>36779</c:v>
                </c:pt>
                <c:pt idx="2022">
                  <c:v>36780</c:v>
                </c:pt>
                <c:pt idx="2023">
                  <c:v>36781</c:v>
                </c:pt>
                <c:pt idx="2024">
                  <c:v>36782</c:v>
                </c:pt>
                <c:pt idx="2025">
                  <c:v>36783</c:v>
                </c:pt>
                <c:pt idx="2026">
                  <c:v>36784</c:v>
                </c:pt>
                <c:pt idx="2027">
                  <c:v>36785</c:v>
                </c:pt>
                <c:pt idx="2028">
                  <c:v>36786</c:v>
                </c:pt>
                <c:pt idx="2029">
                  <c:v>36787</c:v>
                </c:pt>
                <c:pt idx="2030">
                  <c:v>36788</c:v>
                </c:pt>
                <c:pt idx="2031">
                  <c:v>36789</c:v>
                </c:pt>
                <c:pt idx="2032">
                  <c:v>36790</c:v>
                </c:pt>
                <c:pt idx="2033">
                  <c:v>36791</c:v>
                </c:pt>
                <c:pt idx="2034">
                  <c:v>36792</c:v>
                </c:pt>
                <c:pt idx="2035">
                  <c:v>36793</c:v>
                </c:pt>
                <c:pt idx="2036">
                  <c:v>36794</c:v>
                </c:pt>
                <c:pt idx="2037">
                  <c:v>36795</c:v>
                </c:pt>
                <c:pt idx="2038">
                  <c:v>36796</c:v>
                </c:pt>
                <c:pt idx="2039">
                  <c:v>36797</c:v>
                </c:pt>
                <c:pt idx="2040">
                  <c:v>36798</c:v>
                </c:pt>
                <c:pt idx="2041">
                  <c:v>36799</c:v>
                </c:pt>
                <c:pt idx="2042">
                  <c:v>36800</c:v>
                </c:pt>
                <c:pt idx="2043">
                  <c:v>36801</c:v>
                </c:pt>
                <c:pt idx="2044">
                  <c:v>36802</c:v>
                </c:pt>
                <c:pt idx="2045">
                  <c:v>36803</c:v>
                </c:pt>
                <c:pt idx="2046">
                  <c:v>36804</c:v>
                </c:pt>
                <c:pt idx="2047">
                  <c:v>36805</c:v>
                </c:pt>
                <c:pt idx="2048">
                  <c:v>36806</c:v>
                </c:pt>
                <c:pt idx="2049">
                  <c:v>36807</c:v>
                </c:pt>
                <c:pt idx="2050">
                  <c:v>36808</c:v>
                </c:pt>
                <c:pt idx="2051">
                  <c:v>36809</c:v>
                </c:pt>
                <c:pt idx="2052">
                  <c:v>36810</c:v>
                </c:pt>
                <c:pt idx="2053">
                  <c:v>36811</c:v>
                </c:pt>
                <c:pt idx="2054">
                  <c:v>36812</c:v>
                </c:pt>
                <c:pt idx="2055">
                  <c:v>36813</c:v>
                </c:pt>
                <c:pt idx="2056">
                  <c:v>36814</c:v>
                </c:pt>
                <c:pt idx="2057">
                  <c:v>36815</c:v>
                </c:pt>
                <c:pt idx="2058">
                  <c:v>36816</c:v>
                </c:pt>
                <c:pt idx="2059">
                  <c:v>36817</c:v>
                </c:pt>
                <c:pt idx="2060">
                  <c:v>36818</c:v>
                </c:pt>
                <c:pt idx="2061">
                  <c:v>36819</c:v>
                </c:pt>
                <c:pt idx="2062">
                  <c:v>36820</c:v>
                </c:pt>
                <c:pt idx="2063">
                  <c:v>36821</c:v>
                </c:pt>
                <c:pt idx="2064">
                  <c:v>36822</c:v>
                </c:pt>
                <c:pt idx="2065">
                  <c:v>36823</c:v>
                </c:pt>
                <c:pt idx="2066">
                  <c:v>36824</c:v>
                </c:pt>
                <c:pt idx="2067">
                  <c:v>36825</c:v>
                </c:pt>
                <c:pt idx="2068">
                  <c:v>36826</c:v>
                </c:pt>
                <c:pt idx="2069">
                  <c:v>36827</c:v>
                </c:pt>
                <c:pt idx="2070">
                  <c:v>36828</c:v>
                </c:pt>
                <c:pt idx="2071">
                  <c:v>36829</c:v>
                </c:pt>
                <c:pt idx="2072">
                  <c:v>36830</c:v>
                </c:pt>
                <c:pt idx="2073">
                  <c:v>36831</c:v>
                </c:pt>
                <c:pt idx="2074">
                  <c:v>36832</c:v>
                </c:pt>
                <c:pt idx="2075">
                  <c:v>36833</c:v>
                </c:pt>
                <c:pt idx="2076">
                  <c:v>36834</c:v>
                </c:pt>
                <c:pt idx="2077">
                  <c:v>36835</c:v>
                </c:pt>
                <c:pt idx="2078">
                  <c:v>36836</c:v>
                </c:pt>
                <c:pt idx="2079">
                  <c:v>36837</c:v>
                </c:pt>
                <c:pt idx="2080">
                  <c:v>36838</c:v>
                </c:pt>
                <c:pt idx="2081">
                  <c:v>36839</c:v>
                </c:pt>
                <c:pt idx="2082">
                  <c:v>36840</c:v>
                </c:pt>
                <c:pt idx="2083">
                  <c:v>36841</c:v>
                </c:pt>
                <c:pt idx="2084">
                  <c:v>36842</c:v>
                </c:pt>
                <c:pt idx="2085">
                  <c:v>36843</c:v>
                </c:pt>
                <c:pt idx="2086">
                  <c:v>36844</c:v>
                </c:pt>
                <c:pt idx="2087">
                  <c:v>36845</c:v>
                </c:pt>
                <c:pt idx="2088">
                  <c:v>36846</c:v>
                </c:pt>
                <c:pt idx="2089">
                  <c:v>36847</c:v>
                </c:pt>
                <c:pt idx="2090">
                  <c:v>36848</c:v>
                </c:pt>
                <c:pt idx="2091">
                  <c:v>36849</c:v>
                </c:pt>
                <c:pt idx="2092">
                  <c:v>36850</c:v>
                </c:pt>
                <c:pt idx="2093">
                  <c:v>36851</c:v>
                </c:pt>
                <c:pt idx="2094">
                  <c:v>36852</c:v>
                </c:pt>
                <c:pt idx="2095">
                  <c:v>36853</c:v>
                </c:pt>
                <c:pt idx="2096">
                  <c:v>36854</c:v>
                </c:pt>
                <c:pt idx="2097">
                  <c:v>36855</c:v>
                </c:pt>
                <c:pt idx="2098">
                  <c:v>36856</c:v>
                </c:pt>
                <c:pt idx="2099">
                  <c:v>36857</c:v>
                </c:pt>
                <c:pt idx="2100">
                  <c:v>36858</c:v>
                </c:pt>
                <c:pt idx="2101">
                  <c:v>36859</c:v>
                </c:pt>
                <c:pt idx="2102">
                  <c:v>36860</c:v>
                </c:pt>
                <c:pt idx="2103">
                  <c:v>36861</c:v>
                </c:pt>
                <c:pt idx="2104">
                  <c:v>36862</c:v>
                </c:pt>
                <c:pt idx="2105">
                  <c:v>36863</c:v>
                </c:pt>
                <c:pt idx="2106">
                  <c:v>36864</c:v>
                </c:pt>
                <c:pt idx="2107">
                  <c:v>36865</c:v>
                </c:pt>
                <c:pt idx="2108">
                  <c:v>36866</c:v>
                </c:pt>
                <c:pt idx="2109">
                  <c:v>36867</c:v>
                </c:pt>
                <c:pt idx="2110">
                  <c:v>36868</c:v>
                </c:pt>
                <c:pt idx="2111">
                  <c:v>36869</c:v>
                </c:pt>
                <c:pt idx="2112">
                  <c:v>36870</c:v>
                </c:pt>
                <c:pt idx="2113">
                  <c:v>36871</c:v>
                </c:pt>
                <c:pt idx="2114">
                  <c:v>36872</c:v>
                </c:pt>
                <c:pt idx="2115">
                  <c:v>36873</c:v>
                </c:pt>
                <c:pt idx="2116">
                  <c:v>36874</c:v>
                </c:pt>
                <c:pt idx="2117">
                  <c:v>36875</c:v>
                </c:pt>
                <c:pt idx="2118">
                  <c:v>36876</c:v>
                </c:pt>
                <c:pt idx="2119">
                  <c:v>36877</c:v>
                </c:pt>
                <c:pt idx="2120">
                  <c:v>36878</c:v>
                </c:pt>
                <c:pt idx="2121">
                  <c:v>36879</c:v>
                </c:pt>
                <c:pt idx="2122">
                  <c:v>36880</c:v>
                </c:pt>
                <c:pt idx="2123">
                  <c:v>36881</c:v>
                </c:pt>
                <c:pt idx="2124">
                  <c:v>36882</c:v>
                </c:pt>
                <c:pt idx="2125">
                  <c:v>36883</c:v>
                </c:pt>
                <c:pt idx="2126">
                  <c:v>36884</c:v>
                </c:pt>
                <c:pt idx="2127">
                  <c:v>36885</c:v>
                </c:pt>
                <c:pt idx="2128">
                  <c:v>36886</c:v>
                </c:pt>
                <c:pt idx="2129">
                  <c:v>36887</c:v>
                </c:pt>
                <c:pt idx="2130">
                  <c:v>36888</c:v>
                </c:pt>
                <c:pt idx="2131">
                  <c:v>36889</c:v>
                </c:pt>
                <c:pt idx="2132">
                  <c:v>36890</c:v>
                </c:pt>
                <c:pt idx="2133">
                  <c:v>36891</c:v>
                </c:pt>
                <c:pt idx="2134">
                  <c:v>36892</c:v>
                </c:pt>
                <c:pt idx="2135">
                  <c:v>36893</c:v>
                </c:pt>
                <c:pt idx="2136">
                  <c:v>36894</c:v>
                </c:pt>
                <c:pt idx="2137">
                  <c:v>36895</c:v>
                </c:pt>
                <c:pt idx="2138">
                  <c:v>36896</c:v>
                </c:pt>
                <c:pt idx="2139">
                  <c:v>36897</c:v>
                </c:pt>
                <c:pt idx="2140">
                  <c:v>36898</c:v>
                </c:pt>
                <c:pt idx="2141">
                  <c:v>36899</c:v>
                </c:pt>
                <c:pt idx="2142">
                  <c:v>36900</c:v>
                </c:pt>
                <c:pt idx="2143">
                  <c:v>36901</c:v>
                </c:pt>
                <c:pt idx="2144">
                  <c:v>36902</c:v>
                </c:pt>
                <c:pt idx="2145">
                  <c:v>36903</c:v>
                </c:pt>
                <c:pt idx="2146">
                  <c:v>36904</c:v>
                </c:pt>
                <c:pt idx="2147">
                  <c:v>36905</c:v>
                </c:pt>
                <c:pt idx="2148">
                  <c:v>36906</c:v>
                </c:pt>
                <c:pt idx="2149">
                  <c:v>36907</c:v>
                </c:pt>
                <c:pt idx="2150">
                  <c:v>36908</c:v>
                </c:pt>
                <c:pt idx="2151">
                  <c:v>36909</c:v>
                </c:pt>
                <c:pt idx="2152">
                  <c:v>36910</c:v>
                </c:pt>
                <c:pt idx="2153">
                  <c:v>36911</c:v>
                </c:pt>
                <c:pt idx="2154">
                  <c:v>36912</c:v>
                </c:pt>
                <c:pt idx="2155">
                  <c:v>36913</c:v>
                </c:pt>
                <c:pt idx="2156">
                  <c:v>36914</c:v>
                </c:pt>
                <c:pt idx="2157">
                  <c:v>36915</c:v>
                </c:pt>
                <c:pt idx="2158">
                  <c:v>36916</c:v>
                </c:pt>
                <c:pt idx="2159">
                  <c:v>36917</c:v>
                </c:pt>
                <c:pt idx="2160">
                  <c:v>36918</c:v>
                </c:pt>
                <c:pt idx="2161">
                  <c:v>36919</c:v>
                </c:pt>
                <c:pt idx="2162">
                  <c:v>36920</c:v>
                </c:pt>
                <c:pt idx="2163">
                  <c:v>36921</c:v>
                </c:pt>
                <c:pt idx="2164">
                  <c:v>36922</c:v>
                </c:pt>
                <c:pt idx="2165">
                  <c:v>36923</c:v>
                </c:pt>
                <c:pt idx="2166">
                  <c:v>36924</c:v>
                </c:pt>
                <c:pt idx="2167">
                  <c:v>36925</c:v>
                </c:pt>
                <c:pt idx="2168">
                  <c:v>36926</c:v>
                </c:pt>
                <c:pt idx="2169">
                  <c:v>36927</c:v>
                </c:pt>
                <c:pt idx="2170">
                  <c:v>36928</c:v>
                </c:pt>
                <c:pt idx="2171">
                  <c:v>36929</c:v>
                </c:pt>
                <c:pt idx="2172">
                  <c:v>36930</c:v>
                </c:pt>
                <c:pt idx="2173">
                  <c:v>36931</c:v>
                </c:pt>
                <c:pt idx="2174">
                  <c:v>36932</c:v>
                </c:pt>
                <c:pt idx="2175">
                  <c:v>36933</c:v>
                </c:pt>
                <c:pt idx="2176">
                  <c:v>36934</c:v>
                </c:pt>
                <c:pt idx="2177">
                  <c:v>36935</c:v>
                </c:pt>
                <c:pt idx="2178">
                  <c:v>36936</c:v>
                </c:pt>
                <c:pt idx="2179">
                  <c:v>36937</c:v>
                </c:pt>
                <c:pt idx="2180">
                  <c:v>36938</c:v>
                </c:pt>
                <c:pt idx="2181">
                  <c:v>36939</c:v>
                </c:pt>
                <c:pt idx="2182">
                  <c:v>36940</c:v>
                </c:pt>
                <c:pt idx="2183">
                  <c:v>36941</c:v>
                </c:pt>
                <c:pt idx="2184">
                  <c:v>36942</c:v>
                </c:pt>
                <c:pt idx="2185">
                  <c:v>36943</c:v>
                </c:pt>
                <c:pt idx="2186">
                  <c:v>36944</c:v>
                </c:pt>
                <c:pt idx="2187">
                  <c:v>36945</c:v>
                </c:pt>
                <c:pt idx="2188">
                  <c:v>36946</c:v>
                </c:pt>
                <c:pt idx="2189">
                  <c:v>36947</c:v>
                </c:pt>
                <c:pt idx="2190">
                  <c:v>36948</c:v>
                </c:pt>
                <c:pt idx="2191">
                  <c:v>36949</c:v>
                </c:pt>
                <c:pt idx="2192">
                  <c:v>36950</c:v>
                </c:pt>
                <c:pt idx="2193">
                  <c:v>36951</c:v>
                </c:pt>
                <c:pt idx="2194">
                  <c:v>36952</c:v>
                </c:pt>
                <c:pt idx="2195">
                  <c:v>36953</c:v>
                </c:pt>
                <c:pt idx="2196">
                  <c:v>36954</c:v>
                </c:pt>
                <c:pt idx="2197">
                  <c:v>36955</c:v>
                </c:pt>
                <c:pt idx="2198">
                  <c:v>36956</c:v>
                </c:pt>
                <c:pt idx="2199">
                  <c:v>36957</c:v>
                </c:pt>
                <c:pt idx="2200">
                  <c:v>36958</c:v>
                </c:pt>
                <c:pt idx="2201">
                  <c:v>36959</c:v>
                </c:pt>
                <c:pt idx="2202">
                  <c:v>36960</c:v>
                </c:pt>
                <c:pt idx="2203">
                  <c:v>36961</c:v>
                </c:pt>
                <c:pt idx="2204">
                  <c:v>36962</c:v>
                </c:pt>
                <c:pt idx="2205">
                  <c:v>36963</c:v>
                </c:pt>
                <c:pt idx="2206">
                  <c:v>36964</c:v>
                </c:pt>
                <c:pt idx="2207">
                  <c:v>36965</c:v>
                </c:pt>
                <c:pt idx="2208">
                  <c:v>36966</c:v>
                </c:pt>
                <c:pt idx="2209">
                  <c:v>36967</c:v>
                </c:pt>
                <c:pt idx="2210">
                  <c:v>36968</c:v>
                </c:pt>
                <c:pt idx="2211">
                  <c:v>36969</c:v>
                </c:pt>
                <c:pt idx="2212">
                  <c:v>36970</c:v>
                </c:pt>
                <c:pt idx="2213">
                  <c:v>36971</c:v>
                </c:pt>
                <c:pt idx="2214">
                  <c:v>36972</c:v>
                </c:pt>
                <c:pt idx="2215">
                  <c:v>36973</c:v>
                </c:pt>
                <c:pt idx="2216">
                  <c:v>36974</c:v>
                </c:pt>
                <c:pt idx="2217">
                  <c:v>36975</c:v>
                </c:pt>
                <c:pt idx="2218">
                  <c:v>36976</c:v>
                </c:pt>
                <c:pt idx="2219">
                  <c:v>36977</c:v>
                </c:pt>
                <c:pt idx="2220">
                  <c:v>36978</c:v>
                </c:pt>
                <c:pt idx="2221">
                  <c:v>36979</c:v>
                </c:pt>
                <c:pt idx="2222">
                  <c:v>36980</c:v>
                </c:pt>
                <c:pt idx="2223">
                  <c:v>36981</c:v>
                </c:pt>
                <c:pt idx="2224">
                  <c:v>36982</c:v>
                </c:pt>
                <c:pt idx="2225">
                  <c:v>36983</c:v>
                </c:pt>
                <c:pt idx="2226">
                  <c:v>36984</c:v>
                </c:pt>
                <c:pt idx="2227">
                  <c:v>36985</c:v>
                </c:pt>
                <c:pt idx="2228">
                  <c:v>36986</c:v>
                </c:pt>
                <c:pt idx="2229">
                  <c:v>36987</c:v>
                </c:pt>
                <c:pt idx="2230">
                  <c:v>36988</c:v>
                </c:pt>
                <c:pt idx="2231">
                  <c:v>36989</c:v>
                </c:pt>
                <c:pt idx="2232">
                  <c:v>36990</c:v>
                </c:pt>
                <c:pt idx="2233">
                  <c:v>36991</c:v>
                </c:pt>
                <c:pt idx="2234">
                  <c:v>36992</c:v>
                </c:pt>
                <c:pt idx="2235">
                  <c:v>36993</c:v>
                </c:pt>
                <c:pt idx="2236">
                  <c:v>36994</c:v>
                </c:pt>
                <c:pt idx="2237">
                  <c:v>36995</c:v>
                </c:pt>
                <c:pt idx="2238">
                  <c:v>36996</c:v>
                </c:pt>
                <c:pt idx="2239">
                  <c:v>36997</c:v>
                </c:pt>
                <c:pt idx="2240">
                  <c:v>36998</c:v>
                </c:pt>
                <c:pt idx="2241">
                  <c:v>36999</c:v>
                </c:pt>
                <c:pt idx="2242">
                  <c:v>37000</c:v>
                </c:pt>
                <c:pt idx="2243">
                  <c:v>37001</c:v>
                </c:pt>
                <c:pt idx="2244">
                  <c:v>37002</c:v>
                </c:pt>
                <c:pt idx="2245">
                  <c:v>37003</c:v>
                </c:pt>
                <c:pt idx="2246">
                  <c:v>37004</c:v>
                </c:pt>
                <c:pt idx="2247">
                  <c:v>37005</c:v>
                </c:pt>
                <c:pt idx="2248">
                  <c:v>37006</c:v>
                </c:pt>
                <c:pt idx="2249">
                  <c:v>37007</c:v>
                </c:pt>
                <c:pt idx="2250">
                  <c:v>37008</c:v>
                </c:pt>
                <c:pt idx="2251">
                  <c:v>37009</c:v>
                </c:pt>
                <c:pt idx="2252">
                  <c:v>37010</c:v>
                </c:pt>
                <c:pt idx="2253">
                  <c:v>37011</c:v>
                </c:pt>
                <c:pt idx="2254">
                  <c:v>37012</c:v>
                </c:pt>
                <c:pt idx="2255">
                  <c:v>37013</c:v>
                </c:pt>
                <c:pt idx="2256">
                  <c:v>37014</c:v>
                </c:pt>
                <c:pt idx="2257">
                  <c:v>37015</c:v>
                </c:pt>
                <c:pt idx="2258">
                  <c:v>37016</c:v>
                </c:pt>
                <c:pt idx="2259">
                  <c:v>37017</c:v>
                </c:pt>
                <c:pt idx="2260">
                  <c:v>37018</c:v>
                </c:pt>
                <c:pt idx="2261">
                  <c:v>37019</c:v>
                </c:pt>
                <c:pt idx="2262">
                  <c:v>37020</c:v>
                </c:pt>
                <c:pt idx="2263">
                  <c:v>37021</c:v>
                </c:pt>
                <c:pt idx="2264">
                  <c:v>37022</c:v>
                </c:pt>
                <c:pt idx="2265">
                  <c:v>37023</c:v>
                </c:pt>
                <c:pt idx="2266">
                  <c:v>37024</c:v>
                </c:pt>
                <c:pt idx="2267">
                  <c:v>37025</c:v>
                </c:pt>
                <c:pt idx="2268">
                  <c:v>37026</c:v>
                </c:pt>
                <c:pt idx="2269">
                  <c:v>37027</c:v>
                </c:pt>
                <c:pt idx="2270">
                  <c:v>37028</c:v>
                </c:pt>
                <c:pt idx="2271">
                  <c:v>37029</c:v>
                </c:pt>
                <c:pt idx="2272">
                  <c:v>37030</c:v>
                </c:pt>
                <c:pt idx="2273">
                  <c:v>37031</c:v>
                </c:pt>
                <c:pt idx="2274">
                  <c:v>37032</c:v>
                </c:pt>
                <c:pt idx="2275">
                  <c:v>37033</c:v>
                </c:pt>
                <c:pt idx="2276">
                  <c:v>37034</c:v>
                </c:pt>
                <c:pt idx="2277">
                  <c:v>37035</c:v>
                </c:pt>
                <c:pt idx="2278">
                  <c:v>37036</c:v>
                </c:pt>
                <c:pt idx="2279">
                  <c:v>37037</c:v>
                </c:pt>
                <c:pt idx="2280">
                  <c:v>37038</c:v>
                </c:pt>
                <c:pt idx="2281">
                  <c:v>37039</c:v>
                </c:pt>
                <c:pt idx="2282">
                  <c:v>37040</c:v>
                </c:pt>
                <c:pt idx="2283">
                  <c:v>37041</c:v>
                </c:pt>
                <c:pt idx="2284">
                  <c:v>37042</c:v>
                </c:pt>
                <c:pt idx="2285">
                  <c:v>37043</c:v>
                </c:pt>
                <c:pt idx="2286">
                  <c:v>37044</c:v>
                </c:pt>
                <c:pt idx="2287">
                  <c:v>37045</c:v>
                </c:pt>
                <c:pt idx="2288">
                  <c:v>37046</c:v>
                </c:pt>
                <c:pt idx="2289">
                  <c:v>37047</c:v>
                </c:pt>
                <c:pt idx="2290">
                  <c:v>37048</c:v>
                </c:pt>
                <c:pt idx="2291">
                  <c:v>37049</c:v>
                </c:pt>
                <c:pt idx="2292">
                  <c:v>37050</c:v>
                </c:pt>
                <c:pt idx="2293">
                  <c:v>37051</c:v>
                </c:pt>
                <c:pt idx="2294">
                  <c:v>37052</c:v>
                </c:pt>
                <c:pt idx="2295">
                  <c:v>37053</c:v>
                </c:pt>
                <c:pt idx="2296">
                  <c:v>37054</c:v>
                </c:pt>
                <c:pt idx="2297">
                  <c:v>37055</c:v>
                </c:pt>
                <c:pt idx="2298">
                  <c:v>37056</c:v>
                </c:pt>
                <c:pt idx="2299">
                  <c:v>37057</c:v>
                </c:pt>
                <c:pt idx="2300">
                  <c:v>37058</c:v>
                </c:pt>
                <c:pt idx="2301">
                  <c:v>37059</c:v>
                </c:pt>
                <c:pt idx="2302">
                  <c:v>37060</c:v>
                </c:pt>
                <c:pt idx="2303">
                  <c:v>37061</c:v>
                </c:pt>
                <c:pt idx="2304">
                  <c:v>37062</c:v>
                </c:pt>
                <c:pt idx="2305">
                  <c:v>37063</c:v>
                </c:pt>
                <c:pt idx="2306">
                  <c:v>37064</c:v>
                </c:pt>
                <c:pt idx="2307">
                  <c:v>37065</c:v>
                </c:pt>
                <c:pt idx="2308">
                  <c:v>37066</c:v>
                </c:pt>
                <c:pt idx="2309">
                  <c:v>37067</c:v>
                </c:pt>
                <c:pt idx="2310">
                  <c:v>37068</c:v>
                </c:pt>
                <c:pt idx="2311">
                  <c:v>37069</c:v>
                </c:pt>
                <c:pt idx="2312">
                  <c:v>37070</c:v>
                </c:pt>
                <c:pt idx="2313">
                  <c:v>37071</c:v>
                </c:pt>
                <c:pt idx="2314">
                  <c:v>37072</c:v>
                </c:pt>
                <c:pt idx="2315">
                  <c:v>37073</c:v>
                </c:pt>
                <c:pt idx="2316">
                  <c:v>37074</c:v>
                </c:pt>
                <c:pt idx="2317">
                  <c:v>37075</c:v>
                </c:pt>
                <c:pt idx="2318">
                  <c:v>37076</c:v>
                </c:pt>
                <c:pt idx="2319">
                  <c:v>37077</c:v>
                </c:pt>
                <c:pt idx="2320">
                  <c:v>37078</c:v>
                </c:pt>
                <c:pt idx="2321">
                  <c:v>37079</c:v>
                </c:pt>
                <c:pt idx="2322">
                  <c:v>37080</c:v>
                </c:pt>
                <c:pt idx="2323">
                  <c:v>37081</c:v>
                </c:pt>
                <c:pt idx="2324">
                  <c:v>37082</c:v>
                </c:pt>
                <c:pt idx="2325">
                  <c:v>37083</c:v>
                </c:pt>
                <c:pt idx="2326">
                  <c:v>37084</c:v>
                </c:pt>
                <c:pt idx="2327">
                  <c:v>37085</c:v>
                </c:pt>
                <c:pt idx="2328">
                  <c:v>37086</c:v>
                </c:pt>
                <c:pt idx="2329">
                  <c:v>37087</c:v>
                </c:pt>
                <c:pt idx="2330">
                  <c:v>37088</c:v>
                </c:pt>
                <c:pt idx="2331">
                  <c:v>37089</c:v>
                </c:pt>
                <c:pt idx="2332">
                  <c:v>37090</c:v>
                </c:pt>
                <c:pt idx="2333">
                  <c:v>37091</c:v>
                </c:pt>
                <c:pt idx="2334">
                  <c:v>37092</c:v>
                </c:pt>
                <c:pt idx="2335">
                  <c:v>37093</c:v>
                </c:pt>
                <c:pt idx="2336">
                  <c:v>37094</c:v>
                </c:pt>
                <c:pt idx="2337">
                  <c:v>37095</c:v>
                </c:pt>
                <c:pt idx="2338">
                  <c:v>37096</c:v>
                </c:pt>
                <c:pt idx="2339">
                  <c:v>37097</c:v>
                </c:pt>
                <c:pt idx="2340">
                  <c:v>37098</c:v>
                </c:pt>
                <c:pt idx="2341">
                  <c:v>37099</c:v>
                </c:pt>
                <c:pt idx="2342">
                  <c:v>37100</c:v>
                </c:pt>
                <c:pt idx="2343">
                  <c:v>37101</c:v>
                </c:pt>
                <c:pt idx="2344">
                  <c:v>37102</c:v>
                </c:pt>
                <c:pt idx="2345">
                  <c:v>37103</c:v>
                </c:pt>
                <c:pt idx="2346">
                  <c:v>37104</c:v>
                </c:pt>
                <c:pt idx="2347">
                  <c:v>37105</c:v>
                </c:pt>
                <c:pt idx="2348">
                  <c:v>37106</c:v>
                </c:pt>
                <c:pt idx="2349">
                  <c:v>37107</c:v>
                </c:pt>
                <c:pt idx="2350">
                  <c:v>37108</c:v>
                </c:pt>
                <c:pt idx="2351">
                  <c:v>37109</c:v>
                </c:pt>
                <c:pt idx="2352">
                  <c:v>37110</c:v>
                </c:pt>
                <c:pt idx="2353">
                  <c:v>37111</c:v>
                </c:pt>
                <c:pt idx="2354">
                  <c:v>37112</c:v>
                </c:pt>
                <c:pt idx="2355">
                  <c:v>37113</c:v>
                </c:pt>
                <c:pt idx="2356">
                  <c:v>37114</c:v>
                </c:pt>
                <c:pt idx="2357">
                  <c:v>37115</c:v>
                </c:pt>
                <c:pt idx="2358">
                  <c:v>37116</c:v>
                </c:pt>
                <c:pt idx="2359">
                  <c:v>37117</c:v>
                </c:pt>
                <c:pt idx="2360">
                  <c:v>37118</c:v>
                </c:pt>
                <c:pt idx="2361">
                  <c:v>37119</c:v>
                </c:pt>
                <c:pt idx="2362">
                  <c:v>37120</c:v>
                </c:pt>
                <c:pt idx="2363">
                  <c:v>37121</c:v>
                </c:pt>
                <c:pt idx="2364">
                  <c:v>37122</c:v>
                </c:pt>
                <c:pt idx="2365">
                  <c:v>37123</c:v>
                </c:pt>
                <c:pt idx="2366">
                  <c:v>37124</c:v>
                </c:pt>
                <c:pt idx="2367">
                  <c:v>37125</c:v>
                </c:pt>
                <c:pt idx="2368">
                  <c:v>37126</c:v>
                </c:pt>
                <c:pt idx="2369">
                  <c:v>37127</c:v>
                </c:pt>
                <c:pt idx="2370">
                  <c:v>37128</c:v>
                </c:pt>
                <c:pt idx="2371">
                  <c:v>37129</c:v>
                </c:pt>
                <c:pt idx="2372">
                  <c:v>37130</c:v>
                </c:pt>
                <c:pt idx="2373">
                  <c:v>37131</c:v>
                </c:pt>
                <c:pt idx="2374">
                  <c:v>37132</c:v>
                </c:pt>
                <c:pt idx="2375">
                  <c:v>37133</c:v>
                </c:pt>
                <c:pt idx="2376">
                  <c:v>37134</c:v>
                </c:pt>
                <c:pt idx="2377">
                  <c:v>37135</c:v>
                </c:pt>
                <c:pt idx="2378">
                  <c:v>37136</c:v>
                </c:pt>
                <c:pt idx="2379">
                  <c:v>37137</c:v>
                </c:pt>
                <c:pt idx="2380">
                  <c:v>37138</c:v>
                </c:pt>
                <c:pt idx="2381">
                  <c:v>37139</c:v>
                </c:pt>
                <c:pt idx="2382">
                  <c:v>37140</c:v>
                </c:pt>
                <c:pt idx="2383">
                  <c:v>37141</c:v>
                </c:pt>
                <c:pt idx="2384">
                  <c:v>37142</c:v>
                </c:pt>
                <c:pt idx="2385">
                  <c:v>37143</c:v>
                </c:pt>
                <c:pt idx="2386">
                  <c:v>37144</c:v>
                </c:pt>
                <c:pt idx="2387">
                  <c:v>37145</c:v>
                </c:pt>
                <c:pt idx="2388">
                  <c:v>37146</c:v>
                </c:pt>
                <c:pt idx="2389">
                  <c:v>37147</c:v>
                </c:pt>
                <c:pt idx="2390">
                  <c:v>37148</c:v>
                </c:pt>
                <c:pt idx="2391">
                  <c:v>37149</c:v>
                </c:pt>
                <c:pt idx="2392">
                  <c:v>37150</c:v>
                </c:pt>
                <c:pt idx="2393">
                  <c:v>37151</c:v>
                </c:pt>
                <c:pt idx="2394">
                  <c:v>37152</c:v>
                </c:pt>
                <c:pt idx="2395">
                  <c:v>37153</c:v>
                </c:pt>
                <c:pt idx="2396">
                  <c:v>37154</c:v>
                </c:pt>
                <c:pt idx="2397">
                  <c:v>37155</c:v>
                </c:pt>
                <c:pt idx="2398">
                  <c:v>37156</c:v>
                </c:pt>
                <c:pt idx="2399">
                  <c:v>37157</c:v>
                </c:pt>
                <c:pt idx="2400">
                  <c:v>37158</c:v>
                </c:pt>
                <c:pt idx="2401">
                  <c:v>37159</c:v>
                </c:pt>
                <c:pt idx="2402">
                  <c:v>37160</c:v>
                </c:pt>
                <c:pt idx="2403">
                  <c:v>37161</c:v>
                </c:pt>
                <c:pt idx="2404">
                  <c:v>37162</c:v>
                </c:pt>
                <c:pt idx="2405">
                  <c:v>37163</c:v>
                </c:pt>
                <c:pt idx="2406">
                  <c:v>37164</c:v>
                </c:pt>
                <c:pt idx="2407">
                  <c:v>37165</c:v>
                </c:pt>
                <c:pt idx="2408">
                  <c:v>37166</c:v>
                </c:pt>
                <c:pt idx="2409">
                  <c:v>37167</c:v>
                </c:pt>
                <c:pt idx="2410">
                  <c:v>37168</c:v>
                </c:pt>
                <c:pt idx="2411">
                  <c:v>37169</c:v>
                </c:pt>
                <c:pt idx="2412">
                  <c:v>37170</c:v>
                </c:pt>
                <c:pt idx="2413">
                  <c:v>37171</c:v>
                </c:pt>
                <c:pt idx="2414">
                  <c:v>37172</c:v>
                </c:pt>
                <c:pt idx="2415">
                  <c:v>37173</c:v>
                </c:pt>
                <c:pt idx="2416">
                  <c:v>37174</c:v>
                </c:pt>
                <c:pt idx="2417">
                  <c:v>37175</c:v>
                </c:pt>
                <c:pt idx="2418">
                  <c:v>37176</c:v>
                </c:pt>
                <c:pt idx="2419">
                  <c:v>37177</c:v>
                </c:pt>
                <c:pt idx="2420">
                  <c:v>37178</c:v>
                </c:pt>
                <c:pt idx="2421">
                  <c:v>37179</c:v>
                </c:pt>
                <c:pt idx="2422">
                  <c:v>37180</c:v>
                </c:pt>
                <c:pt idx="2423">
                  <c:v>37181</c:v>
                </c:pt>
                <c:pt idx="2424">
                  <c:v>37182</c:v>
                </c:pt>
                <c:pt idx="2425">
                  <c:v>37183</c:v>
                </c:pt>
                <c:pt idx="2426">
                  <c:v>37184</c:v>
                </c:pt>
                <c:pt idx="2427">
                  <c:v>37185</c:v>
                </c:pt>
                <c:pt idx="2428">
                  <c:v>37186</c:v>
                </c:pt>
                <c:pt idx="2429">
                  <c:v>37187</c:v>
                </c:pt>
                <c:pt idx="2430">
                  <c:v>37188</c:v>
                </c:pt>
                <c:pt idx="2431">
                  <c:v>37189</c:v>
                </c:pt>
                <c:pt idx="2432">
                  <c:v>37190</c:v>
                </c:pt>
                <c:pt idx="2433">
                  <c:v>37191</c:v>
                </c:pt>
                <c:pt idx="2434">
                  <c:v>37192</c:v>
                </c:pt>
                <c:pt idx="2435">
                  <c:v>37193</c:v>
                </c:pt>
                <c:pt idx="2436">
                  <c:v>37194</c:v>
                </c:pt>
                <c:pt idx="2437">
                  <c:v>37195</c:v>
                </c:pt>
                <c:pt idx="2438">
                  <c:v>37196</c:v>
                </c:pt>
                <c:pt idx="2439">
                  <c:v>37197</c:v>
                </c:pt>
                <c:pt idx="2440">
                  <c:v>37198</c:v>
                </c:pt>
                <c:pt idx="2441">
                  <c:v>37199</c:v>
                </c:pt>
                <c:pt idx="2442">
                  <c:v>37200</c:v>
                </c:pt>
                <c:pt idx="2443">
                  <c:v>37201</c:v>
                </c:pt>
                <c:pt idx="2444">
                  <c:v>37202</c:v>
                </c:pt>
                <c:pt idx="2445">
                  <c:v>37203</c:v>
                </c:pt>
                <c:pt idx="2446">
                  <c:v>37204</c:v>
                </c:pt>
                <c:pt idx="2447">
                  <c:v>37205</c:v>
                </c:pt>
                <c:pt idx="2448">
                  <c:v>37206</c:v>
                </c:pt>
                <c:pt idx="2449">
                  <c:v>37207</c:v>
                </c:pt>
                <c:pt idx="2450">
                  <c:v>37208</c:v>
                </c:pt>
                <c:pt idx="2451">
                  <c:v>37209</c:v>
                </c:pt>
                <c:pt idx="2452">
                  <c:v>37210</c:v>
                </c:pt>
                <c:pt idx="2453">
                  <c:v>37211</c:v>
                </c:pt>
                <c:pt idx="2454">
                  <c:v>37212</c:v>
                </c:pt>
                <c:pt idx="2455">
                  <c:v>37213</c:v>
                </c:pt>
                <c:pt idx="2456">
                  <c:v>37214</c:v>
                </c:pt>
                <c:pt idx="2457">
                  <c:v>37215</c:v>
                </c:pt>
                <c:pt idx="2458">
                  <c:v>37216</c:v>
                </c:pt>
                <c:pt idx="2459">
                  <c:v>37217</c:v>
                </c:pt>
                <c:pt idx="2460">
                  <c:v>37218</c:v>
                </c:pt>
                <c:pt idx="2461">
                  <c:v>37219</c:v>
                </c:pt>
                <c:pt idx="2462">
                  <c:v>37220</c:v>
                </c:pt>
                <c:pt idx="2463">
                  <c:v>37221</c:v>
                </c:pt>
                <c:pt idx="2464">
                  <c:v>37222</c:v>
                </c:pt>
                <c:pt idx="2465">
                  <c:v>37223</c:v>
                </c:pt>
                <c:pt idx="2466">
                  <c:v>37224</c:v>
                </c:pt>
                <c:pt idx="2467">
                  <c:v>37225</c:v>
                </c:pt>
                <c:pt idx="2468">
                  <c:v>37226</c:v>
                </c:pt>
                <c:pt idx="2469">
                  <c:v>37227</c:v>
                </c:pt>
                <c:pt idx="2470">
                  <c:v>37228</c:v>
                </c:pt>
                <c:pt idx="2471">
                  <c:v>37229</c:v>
                </c:pt>
                <c:pt idx="2472">
                  <c:v>37230</c:v>
                </c:pt>
                <c:pt idx="2473">
                  <c:v>37231</c:v>
                </c:pt>
                <c:pt idx="2474">
                  <c:v>37232</c:v>
                </c:pt>
                <c:pt idx="2475">
                  <c:v>37233</c:v>
                </c:pt>
                <c:pt idx="2476">
                  <c:v>37234</c:v>
                </c:pt>
                <c:pt idx="2477">
                  <c:v>37235</c:v>
                </c:pt>
                <c:pt idx="2478">
                  <c:v>37236</c:v>
                </c:pt>
                <c:pt idx="2479">
                  <c:v>37237</c:v>
                </c:pt>
                <c:pt idx="2480">
                  <c:v>37238</c:v>
                </c:pt>
                <c:pt idx="2481">
                  <c:v>37239</c:v>
                </c:pt>
                <c:pt idx="2482">
                  <c:v>37240</c:v>
                </c:pt>
                <c:pt idx="2483">
                  <c:v>37241</c:v>
                </c:pt>
                <c:pt idx="2484">
                  <c:v>37242</c:v>
                </c:pt>
                <c:pt idx="2485">
                  <c:v>37243</c:v>
                </c:pt>
                <c:pt idx="2486">
                  <c:v>37244</c:v>
                </c:pt>
                <c:pt idx="2487">
                  <c:v>37245</c:v>
                </c:pt>
                <c:pt idx="2488">
                  <c:v>37246</c:v>
                </c:pt>
                <c:pt idx="2489">
                  <c:v>37247</c:v>
                </c:pt>
                <c:pt idx="2490">
                  <c:v>37248</c:v>
                </c:pt>
                <c:pt idx="2491">
                  <c:v>37249</c:v>
                </c:pt>
                <c:pt idx="2492">
                  <c:v>37250</c:v>
                </c:pt>
                <c:pt idx="2493">
                  <c:v>37251</c:v>
                </c:pt>
                <c:pt idx="2494">
                  <c:v>37252</c:v>
                </c:pt>
                <c:pt idx="2495">
                  <c:v>37253</c:v>
                </c:pt>
                <c:pt idx="2496">
                  <c:v>37254</c:v>
                </c:pt>
                <c:pt idx="2497">
                  <c:v>37255</c:v>
                </c:pt>
                <c:pt idx="2498">
                  <c:v>37256</c:v>
                </c:pt>
                <c:pt idx="2499">
                  <c:v>37257</c:v>
                </c:pt>
                <c:pt idx="2500">
                  <c:v>37258</c:v>
                </c:pt>
                <c:pt idx="2501">
                  <c:v>37259</c:v>
                </c:pt>
                <c:pt idx="2502">
                  <c:v>37260</c:v>
                </c:pt>
                <c:pt idx="2503">
                  <c:v>37261</c:v>
                </c:pt>
                <c:pt idx="2504">
                  <c:v>37262</c:v>
                </c:pt>
                <c:pt idx="2505">
                  <c:v>37263</c:v>
                </c:pt>
                <c:pt idx="2506">
                  <c:v>37264</c:v>
                </c:pt>
                <c:pt idx="2507">
                  <c:v>37265</c:v>
                </c:pt>
                <c:pt idx="2508">
                  <c:v>37266</c:v>
                </c:pt>
                <c:pt idx="2509">
                  <c:v>37267</c:v>
                </c:pt>
                <c:pt idx="2510">
                  <c:v>37268</c:v>
                </c:pt>
                <c:pt idx="2511">
                  <c:v>37269</c:v>
                </c:pt>
                <c:pt idx="2512">
                  <c:v>37270</c:v>
                </c:pt>
                <c:pt idx="2513">
                  <c:v>37271</c:v>
                </c:pt>
                <c:pt idx="2514">
                  <c:v>37272</c:v>
                </c:pt>
                <c:pt idx="2515">
                  <c:v>37273</c:v>
                </c:pt>
                <c:pt idx="2516">
                  <c:v>37274</c:v>
                </c:pt>
                <c:pt idx="2517">
                  <c:v>37275</c:v>
                </c:pt>
                <c:pt idx="2518">
                  <c:v>37276</c:v>
                </c:pt>
                <c:pt idx="2519">
                  <c:v>37277</c:v>
                </c:pt>
                <c:pt idx="2520">
                  <c:v>37278</c:v>
                </c:pt>
                <c:pt idx="2521">
                  <c:v>37279</c:v>
                </c:pt>
                <c:pt idx="2522">
                  <c:v>37280</c:v>
                </c:pt>
                <c:pt idx="2523">
                  <c:v>37281</c:v>
                </c:pt>
                <c:pt idx="2524">
                  <c:v>37282</c:v>
                </c:pt>
                <c:pt idx="2525">
                  <c:v>37283</c:v>
                </c:pt>
                <c:pt idx="2526">
                  <c:v>37284</c:v>
                </c:pt>
                <c:pt idx="2527">
                  <c:v>37285</c:v>
                </c:pt>
                <c:pt idx="2528">
                  <c:v>37286</c:v>
                </c:pt>
                <c:pt idx="2529">
                  <c:v>37287</c:v>
                </c:pt>
                <c:pt idx="2530">
                  <c:v>37288</c:v>
                </c:pt>
                <c:pt idx="2531">
                  <c:v>37289</c:v>
                </c:pt>
                <c:pt idx="2532">
                  <c:v>37290</c:v>
                </c:pt>
                <c:pt idx="2533">
                  <c:v>37291</c:v>
                </c:pt>
                <c:pt idx="2534">
                  <c:v>37292</c:v>
                </c:pt>
                <c:pt idx="2535">
                  <c:v>37293</c:v>
                </c:pt>
                <c:pt idx="2536">
                  <c:v>37294</c:v>
                </c:pt>
                <c:pt idx="2537">
                  <c:v>37295</c:v>
                </c:pt>
                <c:pt idx="2538">
                  <c:v>37296</c:v>
                </c:pt>
                <c:pt idx="2539">
                  <c:v>37297</c:v>
                </c:pt>
                <c:pt idx="2540">
                  <c:v>37298</c:v>
                </c:pt>
                <c:pt idx="2541">
                  <c:v>37299</c:v>
                </c:pt>
                <c:pt idx="2542">
                  <c:v>37300</c:v>
                </c:pt>
                <c:pt idx="2543">
                  <c:v>37301</c:v>
                </c:pt>
                <c:pt idx="2544">
                  <c:v>37302</c:v>
                </c:pt>
                <c:pt idx="2545">
                  <c:v>37303</c:v>
                </c:pt>
                <c:pt idx="2546">
                  <c:v>37304</c:v>
                </c:pt>
                <c:pt idx="2547">
                  <c:v>37305</c:v>
                </c:pt>
                <c:pt idx="2548">
                  <c:v>37306</c:v>
                </c:pt>
                <c:pt idx="2549">
                  <c:v>37307</c:v>
                </c:pt>
                <c:pt idx="2550">
                  <c:v>37308</c:v>
                </c:pt>
                <c:pt idx="2551">
                  <c:v>37309</c:v>
                </c:pt>
                <c:pt idx="2552">
                  <c:v>37310</c:v>
                </c:pt>
                <c:pt idx="2553">
                  <c:v>37311</c:v>
                </c:pt>
                <c:pt idx="2554">
                  <c:v>37312</c:v>
                </c:pt>
                <c:pt idx="2555">
                  <c:v>37313</c:v>
                </c:pt>
                <c:pt idx="2556">
                  <c:v>37314</c:v>
                </c:pt>
                <c:pt idx="2557">
                  <c:v>37315</c:v>
                </c:pt>
                <c:pt idx="2558">
                  <c:v>37316</c:v>
                </c:pt>
                <c:pt idx="2559">
                  <c:v>37317</c:v>
                </c:pt>
                <c:pt idx="2560">
                  <c:v>37318</c:v>
                </c:pt>
                <c:pt idx="2561">
                  <c:v>37319</c:v>
                </c:pt>
                <c:pt idx="2562">
                  <c:v>37320</c:v>
                </c:pt>
                <c:pt idx="2563">
                  <c:v>37321</c:v>
                </c:pt>
                <c:pt idx="2564">
                  <c:v>37322</c:v>
                </c:pt>
                <c:pt idx="2565">
                  <c:v>37323</c:v>
                </c:pt>
                <c:pt idx="2566">
                  <c:v>37324</c:v>
                </c:pt>
                <c:pt idx="2567">
                  <c:v>37325</c:v>
                </c:pt>
                <c:pt idx="2568">
                  <c:v>37326</c:v>
                </c:pt>
                <c:pt idx="2569">
                  <c:v>37327</c:v>
                </c:pt>
                <c:pt idx="2570">
                  <c:v>37328</c:v>
                </c:pt>
                <c:pt idx="2571">
                  <c:v>37329</c:v>
                </c:pt>
                <c:pt idx="2572">
                  <c:v>37330</c:v>
                </c:pt>
                <c:pt idx="2573">
                  <c:v>37331</c:v>
                </c:pt>
                <c:pt idx="2574">
                  <c:v>37332</c:v>
                </c:pt>
                <c:pt idx="2575">
                  <c:v>37333</c:v>
                </c:pt>
                <c:pt idx="2576">
                  <c:v>37334</c:v>
                </c:pt>
                <c:pt idx="2577">
                  <c:v>37335</c:v>
                </c:pt>
                <c:pt idx="2578">
                  <c:v>37336</c:v>
                </c:pt>
                <c:pt idx="2579">
                  <c:v>37337</c:v>
                </c:pt>
                <c:pt idx="2580">
                  <c:v>37338</c:v>
                </c:pt>
                <c:pt idx="2581">
                  <c:v>37339</c:v>
                </c:pt>
                <c:pt idx="2582">
                  <c:v>37340</c:v>
                </c:pt>
                <c:pt idx="2583">
                  <c:v>37341</c:v>
                </c:pt>
                <c:pt idx="2584">
                  <c:v>37342</c:v>
                </c:pt>
                <c:pt idx="2585">
                  <c:v>37343</c:v>
                </c:pt>
                <c:pt idx="2586">
                  <c:v>37344</c:v>
                </c:pt>
                <c:pt idx="2587">
                  <c:v>37345</c:v>
                </c:pt>
                <c:pt idx="2588">
                  <c:v>37346</c:v>
                </c:pt>
                <c:pt idx="2589">
                  <c:v>37347</c:v>
                </c:pt>
                <c:pt idx="2590">
                  <c:v>37348</c:v>
                </c:pt>
                <c:pt idx="2591">
                  <c:v>37349</c:v>
                </c:pt>
                <c:pt idx="2592">
                  <c:v>37350</c:v>
                </c:pt>
                <c:pt idx="2593">
                  <c:v>37351</c:v>
                </c:pt>
                <c:pt idx="2594">
                  <c:v>37352</c:v>
                </c:pt>
                <c:pt idx="2595">
                  <c:v>37353</c:v>
                </c:pt>
                <c:pt idx="2596">
                  <c:v>37354</c:v>
                </c:pt>
                <c:pt idx="2597">
                  <c:v>37355</c:v>
                </c:pt>
                <c:pt idx="2598">
                  <c:v>37356</c:v>
                </c:pt>
                <c:pt idx="2599">
                  <c:v>37357</c:v>
                </c:pt>
                <c:pt idx="2600">
                  <c:v>37358</c:v>
                </c:pt>
                <c:pt idx="2601">
                  <c:v>37359</c:v>
                </c:pt>
                <c:pt idx="2602">
                  <c:v>37360</c:v>
                </c:pt>
                <c:pt idx="2603">
                  <c:v>37361</c:v>
                </c:pt>
                <c:pt idx="2604">
                  <c:v>37362</c:v>
                </c:pt>
                <c:pt idx="2605">
                  <c:v>37363</c:v>
                </c:pt>
                <c:pt idx="2606">
                  <c:v>37364</c:v>
                </c:pt>
                <c:pt idx="2607">
                  <c:v>37365</c:v>
                </c:pt>
                <c:pt idx="2608">
                  <c:v>37366</c:v>
                </c:pt>
                <c:pt idx="2609">
                  <c:v>37367</c:v>
                </c:pt>
                <c:pt idx="2610">
                  <c:v>37368</c:v>
                </c:pt>
                <c:pt idx="2611">
                  <c:v>37369</c:v>
                </c:pt>
                <c:pt idx="2612">
                  <c:v>37370</c:v>
                </c:pt>
                <c:pt idx="2613">
                  <c:v>37371</c:v>
                </c:pt>
                <c:pt idx="2614">
                  <c:v>37372</c:v>
                </c:pt>
                <c:pt idx="2615">
                  <c:v>37373</c:v>
                </c:pt>
                <c:pt idx="2616">
                  <c:v>37374</c:v>
                </c:pt>
                <c:pt idx="2617">
                  <c:v>37375</c:v>
                </c:pt>
                <c:pt idx="2618">
                  <c:v>37376</c:v>
                </c:pt>
                <c:pt idx="2619">
                  <c:v>37377</c:v>
                </c:pt>
                <c:pt idx="2620">
                  <c:v>37378</c:v>
                </c:pt>
                <c:pt idx="2621">
                  <c:v>37379</c:v>
                </c:pt>
                <c:pt idx="2622">
                  <c:v>37380</c:v>
                </c:pt>
                <c:pt idx="2623">
                  <c:v>37381</c:v>
                </c:pt>
                <c:pt idx="2624">
                  <c:v>37382</c:v>
                </c:pt>
                <c:pt idx="2625">
                  <c:v>37383</c:v>
                </c:pt>
                <c:pt idx="2626">
                  <c:v>37384</c:v>
                </c:pt>
                <c:pt idx="2627">
                  <c:v>37385</c:v>
                </c:pt>
                <c:pt idx="2628">
                  <c:v>37386</c:v>
                </c:pt>
                <c:pt idx="2629">
                  <c:v>37387</c:v>
                </c:pt>
                <c:pt idx="2630">
                  <c:v>37388</c:v>
                </c:pt>
                <c:pt idx="2631">
                  <c:v>37389</c:v>
                </c:pt>
                <c:pt idx="2632">
                  <c:v>37390</c:v>
                </c:pt>
                <c:pt idx="2633">
                  <c:v>37391</c:v>
                </c:pt>
                <c:pt idx="2634">
                  <c:v>37392</c:v>
                </c:pt>
                <c:pt idx="2635">
                  <c:v>37393</c:v>
                </c:pt>
                <c:pt idx="2636">
                  <c:v>37394</c:v>
                </c:pt>
                <c:pt idx="2637">
                  <c:v>37395</c:v>
                </c:pt>
                <c:pt idx="2638">
                  <c:v>37396</c:v>
                </c:pt>
                <c:pt idx="2639">
                  <c:v>37397</c:v>
                </c:pt>
                <c:pt idx="2640">
                  <c:v>37398</c:v>
                </c:pt>
                <c:pt idx="2641">
                  <c:v>37399</c:v>
                </c:pt>
                <c:pt idx="2642">
                  <c:v>37400</c:v>
                </c:pt>
                <c:pt idx="2643">
                  <c:v>37401</c:v>
                </c:pt>
                <c:pt idx="2644">
                  <c:v>37402</c:v>
                </c:pt>
                <c:pt idx="2645">
                  <c:v>37403</c:v>
                </c:pt>
                <c:pt idx="2646">
                  <c:v>37404</c:v>
                </c:pt>
                <c:pt idx="2647">
                  <c:v>37405</c:v>
                </c:pt>
                <c:pt idx="2648">
                  <c:v>37406</c:v>
                </c:pt>
                <c:pt idx="2649">
                  <c:v>37407</c:v>
                </c:pt>
                <c:pt idx="2650">
                  <c:v>37408</c:v>
                </c:pt>
                <c:pt idx="2651">
                  <c:v>37409</c:v>
                </c:pt>
                <c:pt idx="2652">
                  <c:v>37410</c:v>
                </c:pt>
                <c:pt idx="2653">
                  <c:v>37411</c:v>
                </c:pt>
                <c:pt idx="2654">
                  <c:v>37412</c:v>
                </c:pt>
                <c:pt idx="2655">
                  <c:v>37413</c:v>
                </c:pt>
                <c:pt idx="2656">
                  <c:v>37414</c:v>
                </c:pt>
                <c:pt idx="2657">
                  <c:v>37415</c:v>
                </c:pt>
                <c:pt idx="2658">
                  <c:v>37416</c:v>
                </c:pt>
                <c:pt idx="2659">
                  <c:v>37417</c:v>
                </c:pt>
                <c:pt idx="2660">
                  <c:v>37418</c:v>
                </c:pt>
                <c:pt idx="2661">
                  <c:v>37419</c:v>
                </c:pt>
                <c:pt idx="2662">
                  <c:v>37420</c:v>
                </c:pt>
                <c:pt idx="2663">
                  <c:v>37421</c:v>
                </c:pt>
                <c:pt idx="2664">
                  <c:v>37422</c:v>
                </c:pt>
                <c:pt idx="2665">
                  <c:v>37423</c:v>
                </c:pt>
                <c:pt idx="2666">
                  <c:v>37424</c:v>
                </c:pt>
                <c:pt idx="2667">
                  <c:v>37425</c:v>
                </c:pt>
                <c:pt idx="2668">
                  <c:v>37426</c:v>
                </c:pt>
                <c:pt idx="2669">
                  <c:v>37427</c:v>
                </c:pt>
                <c:pt idx="2670">
                  <c:v>37428</c:v>
                </c:pt>
                <c:pt idx="2671">
                  <c:v>37429</c:v>
                </c:pt>
                <c:pt idx="2672">
                  <c:v>37430</c:v>
                </c:pt>
                <c:pt idx="2673">
                  <c:v>37431</c:v>
                </c:pt>
                <c:pt idx="2674">
                  <c:v>37432</c:v>
                </c:pt>
                <c:pt idx="2675">
                  <c:v>37433</c:v>
                </c:pt>
                <c:pt idx="2676">
                  <c:v>37434</c:v>
                </c:pt>
                <c:pt idx="2677">
                  <c:v>37435</c:v>
                </c:pt>
                <c:pt idx="2678">
                  <c:v>37436</c:v>
                </c:pt>
                <c:pt idx="2679">
                  <c:v>37437</c:v>
                </c:pt>
                <c:pt idx="2680">
                  <c:v>37438</c:v>
                </c:pt>
                <c:pt idx="2681">
                  <c:v>37439</c:v>
                </c:pt>
                <c:pt idx="2682">
                  <c:v>37440</c:v>
                </c:pt>
                <c:pt idx="2683">
                  <c:v>37441</c:v>
                </c:pt>
                <c:pt idx="2684">
                  <c:v>37442</c:v>
                </c:pt>
                <c:pt idx="2685">
                  <c:v>37443</c:v>
                </c:pt>
                <c:pt idx="2686">
                  <c:v>37444</c:v>
                </c:pt>
                <c:pt idx="2687">
                  <c:v>37445</c:v>
                </c:pt>
                <c:pt idx="2688">
                  <c:v>37446</c:v>
                </c:pt>
                <c:pt idx="2689">
                  <c:v>37447</c:v>
                </c:pt>
                <c:pt idx="2690">
                  <c:v>37448</c:v>
                </c:pt>
                <c:pt idx="2691">
                  <c:v>37449</c:v>
                </c:pt>
                <c:pt idx="2692">
                  <c:v>37450</c:v>
                </c:pt>
                <c:pt idx="2693">
                  <c:v>37451</c:v>
                </c:pt>
                <c:pt idx="2694">
                  <c:v>37452</c:v>
                </c:pt>
                <c:pt idx="2695">
                  <c:v>37453</c:v>
                </c:pt>
                <c:pt idx="2696">
                  <c:v>37454</c:v>
                </c:pt>
                <c:pt idx="2697">
                  <c:v>37455</c:v>
                </c:pt>
                <c:pt idx="2698">
                  <c:v>37456</c:v>
                </c:pt>
                <c:pt idx="2699">
                  <c:v>37457</c:v>
                </c:pt>
                <c:pt idx="2700">
                  <c:v>37458</c:v>
                </c:pt>
                <c:pt idx="2701">
                  <c:v>37459</c:v>
                </c:pt>
                <c:pt idx="2702">
                  <c:v>37460</c:v>
                </c:pt>
                <c:pt idx="2703">
                  <c:v>37461</c:v>
                </c:pt>
                <c:pt idx="2704">
                  <c:v>37462</c:v>
                </c:pt>
                <c:pt idx="2705">
                  <c:v>37463</c:v>
                </c:pt>
                <c:pt idx="2706">
                  <c:v>37464</c:v>
                </c:pt>
                <c:pt idx="2707">
                  <c:v>37465</c:v>
                </c:pt>
                <c:pt idx="2708">
                  <c:v>37466</c:v>
                </c:pt>
                <c:pt idx="2709">
                  <c:v>37467</c:v>
                </c:pt>
                <c:pt idx="2710">
                  <c:v>37468</c:v>
                </c:pt>
                <c:pt idx="2711">
                  <c:v>37469</c:v>
                </c:pt>
                <c:pt idx="2712">
                  <c:v>37470</c:v>
                </c:pt>
                <c:pt idx="2713">
                  <c:v>37471</c:v>
                </c:pt>
                <c:pt idx="2714">
                  <c:v>37472</c:v>
                </c:pt>
                <c:pt idx="2715">
                  <c:v>37473</c:v>
                </c:pt>
                <c:pt idx="2716">
                  <c:v>37474</c:v>
                </c:pt>
                <c:pt idx="2717">
                  <c:v>37475</c:v>
                </c:pt>
                <c:pt idx="2718">
                  <c:v>37476</c:v>
                </c:pt>
                <c:pt idx="2719">
                  <c:v>37477</c:v>
                </c:pt>
                <c:pt idx="2720">
                  <c:v>37478</c:v>
                </c:pt>
                <c:pt idx="2721">
                  <c:v>37479</c:v>
                </c:pt>
                <c:pt idx="2722">
                  <c:v>37480</c:v>
                </c:pt>
                <c:pt idx="2723">
                  <c:v>37481</c:v>
                </c:pt>
                <c:pt idx="2724">
                  <c:v>37482</c:v>
                </c:pt>
                <c:pt idx="2725">
                  <c:v>37483</c:v>
                </c:pt>
                <c:pt idx="2726">
                  <c:v>37484</c:v>
                </c:pt>
                <c:pt idx="2727">
                  <c:v>37485</c:v>
                </c:pt>
                <c:pt idx="2728">
                  <c:v>37486</c:v>
                </c:pt>
                <c:pt idx="2729">
                  <c:v>37487</c:v>
                </c:pt>
                <c:pt idx="2730">
                  <c:v>37488</c:v>
                </c:pt>
                <c:pt idx="2731">
                  <c:v>37489</c:v>
                </c:pt>
                <c:pt idx="2732">
                  <c:v>37490</c:v>
                </c:pt>
                <c:pt idx="2733">
                  <c:v>37491</c:v>
                </c:pt>
                <c:pt idx="2734">
                  <c:v>37492</c:v>
                </c:pt>
                <c:pt idx="2735">
                  <c:v>37493</c:v>
                </c:pt>
                <c:pt idx="2736">
                  <c:v>37494</c:v>
                </c:pt>
                <c:pt idx="2737">
                  <c:v>37495</c:v>
                </c:pt>
                <c:pt idx="2738">
                  <c:v>37496</c:v>
                </c:pt>
                <c:pt idx="2739">
                  <c:v>37497</c:v>
                </c:pt>
                <c:pt idx="2740">
                  <c:v>37498</c:v>
                </c:pt>
                <c:pt idx="2741">
                  <c:v>37499</c:v>
                </c:pt>
                <c:pt idx="2742">
                  <c:v>37500</c:v>
                </c:pt>
                <c:pt idx="2743">
                  <c:v>37501</c:v>
                </c:pt>
                <c:pt idx="2744">
                  <c:v>37502</c:v>
                </c:pt>
                <c:pt idx="2745">
                  <c:v>37503</c:v>
                </c:pt>
                <c:pt idx="2746">
                  <c:v>37504</c:v>
                </c:pt>
                <c:pt idx="2747">
                  <c:v>37505</c:v>
                </c:pt>
                <c:pt idx="2748">
                  <c:v>37506</c:v>
                </c:pt>
                <c:pt idx="2749">
                  <c:v>37507</c:v>
                </c:pt>
                <c:pt idx="2750">
                  <c:v>37508</c:v>
                </c:pt>
                <c:pt idx="2751">
                  <c:v>37509</c:v>
                </c:pt>
                <c:pt idx="2752">
                  <c:v>37510</c:v>
                </c:pt>
                <c:pt idx="2753">
                  <c:v>37511</c:v>
                </c:pt>
                <c:pt idx="2754">
                  <c:v>37512</c:v>
                </c:pt>
                <c:pt idx="2755">
                  <c:v>37513</c:v>
                </c:pt>
                <c:pt idx="2756">
                  <c:v>37514</c:v>
                </c:pt>
                <c:pt idx="2757">
                  <c:v>37515</c:v>
                </c:pt>
                <c:pt idx="2758">
                  <c:v>37516</c:v>
                </c:pt>
                <c:pt idx="2759">
                  <c:v>37517</c:v>
                </c:pt>
                <c:pt idx="2760">
                  <c:v>37518</c:v>
                </c:pt>
                <c:pt idx="2761">
                  <c:v>37519</c:v>
                </c:pt>
                <c:pt idx="2762">
                  <c:v>37520</c:v>
                </c:pt>
                <c:pt idx="2763">
                  <c:v>37521</c:v>
                </c:pt>
                <c:pt idx="2764">
                  <c:v>37522</c:v>
                </c:pt>
                <c:pt idx="2765">
                  <c:v>37523</c:v>
                </c:pt>
                <c:pt idx="2766">
                  <c:v>37524</c:v>
                </c:pt>
                <c:pt idx="2767">
                  <c:v>37525</c:v>
                </c:pt>
                <c:pt idx="2768">
                  <c:v>37526</c:v>
                </c:pt>
                <c:pt idx="2769">
                  <c:v>37527</c:v>
                </c:pt>
                <c:pt idx="2770">
                  <c:v>37528</c:v>
                </c:pt>
                <c:pt idx="2771">
                  <c:v>37529</c:v>
                </c:pt>
                <c:pt idx="2772">
                  <c:v>37530</c:v>
                </c:pt>
                <c:pt idx="2773">
                  <c:v>37531</c:v>
                </c:pt>
                <c:pt idx="2774">
                  <c:v>37532</c:v>
                </c:pt>
                <c:pt idx="2775">
                  <c:v>37533</c:v>
                </c:pt>
                <c:pt idx="2776">
                  <c:v>37534</c:v>
                </c:pt>
                <c:pt idx="2777">
                  <c:v>37535</c:v>
                </c:pt>
                <c:pt idx="2778">
                  <c:v>37536</c:v>
                </c:pt>
                <c:pt idx="2779">
                  <c:v>37537</c:v>
                </c:pt>
                <c:pt idx="2780">
                  <c:v>37538</c:v>
                </c:pt>
                <c:pt idx="2781">
                  <c:v>37539</c:v>
                </c:pt>
                <c:pt idx="2782">
                  <c:v>37540</c:v>
                </c:pt>
                <c:pt idx="2783">
                  <c:v>37541</c:v>
                </c:pt>
                <c:pt idx="2784">
                  <c:v>37542</c:v>
                </c:pt>
                <c:pt idx="2785">
                  <c:v>37543</c:v>
                </c:pt>
                <c:pt idx="2786">
                  <c:v>37544</c:v>
                </c:pt>
                <c:pt idx="2787">
                  <c:v>37545</c:v>
                </c:pt>
                <c:pt idx="2788">
                  <c:v>37546</c:v>
                </c:pt>
                <c:pt idx="2789">
                  <c:v>37547</c:v>
                </c:pt>
                <c:pt idx="2790">
                  <c:v>37548</c:v>
                </c:pt>
                <c:pt idx="2791">
                  <c:v>37549</c:v>
                </c:pt>
                <c:pt idx="2792">
                  <c:v>37550</c:v>
                </c:pt>
                <c:pt idx="2793">
                  <c:v>37551</c:v>
                </c:pt>
                <c:pt idx="2794">
                  <c:v>37552</c:v>
                </c:pt>
                <c:pt idx="2795">
                  <c:v>37553</c:v>
                </c:pt>
                <c:pt idx="2796">
                  <c:v>37554</c:v>
                </c:pt>
                <c:pt idx="2797">
                  <c:v>37555</c:v>
                </c:pt>
                <c:pt idx="2798">
                  <c:v>37556</c:v>
                </c:pt>
                <c:pt idx="2799">
                  <c:v>37557</c:v>
                </c:pt>
                <c:pt idx="2800">
                  <c:v>37558</c:v>
                </c:pt>
                <c:pt idx="2801">
                  <c:v>37559</c:v>
                </c:pt>
                <c:pt idx="2802">
                  <c:v>37560</c:v>
                </c:pt>
                <c:pt idx="2803">
                  <c:v>37561</c:v>
                </c:pt>
                <c:pt idx="2804">
                  <c:v>37562</c:v>
                </c:pt>
                <c:pt idx="2805">
                  <c:v>37563</c:v>
                </c:pt>
                <c:pt idx="2806">
                  <c:v>37564</c:v>
                </c:pt>
                <c:pt idx="2807">
                  <c:v>37565</c:v>
                </c:pt>
                <c:pt idx="2808">
                  <c:v>37566</c:v>
                </c:pt>
                <c:pt idx="2809">
                  <c:v>37567</c:v>
                </c:pt>
                <c:pt idx="2810">
                  <c:v>37568</c:v>
                </c:pt>
                <c:pt idx="2811">
                  <c:v>37569</c:v>
                </c:pt>
                <c:pt idx="2812">
                  <c:v>37570</c:v>
                </c:pt>
                <c:pt idx="2813">
                  <c:v>37571</c:v>
                </c:pt>
                <c:pt idx="2814">
                  <c:v>37572</c:v>
                </c:pt>
                <c:pt idx="2815">
                  <c:v>37573</c:v>
                </c:pt>
                <c:pt idx="2816">
                  <c:v>37574</c:v>
                </c:pt>
                <c:pt idx="2817">
                  <c:v>37575</c:v>
                </c:pt>
                <c:pt idx="2818">
                  <c:v>37576</c:v>
                </c:pt>
                <c:pt idx="2819">
                  <c:v>37577</c:v>
                </c:pt>
                <c:pt idx="2820">
                  <c:v>37578</c:v>
                </c:pt>
                <c:pt idx="2821">
                  <c:v>37579</c:v>
                </c:pt>
                <c:pt idx="2822">
                  <c:v>37580</c:v>
                </c:pt>
                <c:pt idx="2823">
                  <c:v>37581</c:v>
                </c:pt>
                <c:pt idx="2824">
                  <c:v>37582</c:v>
                </c:pt>
                <c:pt idx="2825">
                  <c:v>37583</c:v>
                </c:pt>
                <c:pt idx="2826">
                  <c:v>37584</c:v>
                </c:pt>
                <c:pt idx="2827">
                  <c:v>37585</c:v>
                </c:pt>
                <c:pt idx="2828">
                  <c:v>37586</c:v>
                </c:pt>
                <c:pt idx="2829">
                  <c:v>37587</c:v>
                </c:pt>
                <c:pt idx="2830">
                  <c:v>37588</c:v>
                </c:pt>
                <c:pt idx="2831">
                  <c:v>37589</c:v>
                </c:pt>
                <c:pt idx="2832">
                  <c:v>37590</c:v>
                </c:pt>
                <c:pt idx="2833">
                  <c:v>37591</c:v>
                </c:pt>
                <c:pt idx="2834">
                  <c:v>37592</c:v>
                </c:pt>
                <c:pt idx="2835">
                  <c:v>37593</c:v>
                </c:pt>
                <c:pt idx="2836">
                  <c:v>37594</c:v>
                </c:pt>
                <c:pt idx="2837">
                  <c:v>37595</c:v>
                </c:pt>
                <c:pt idx="2838">
                  <c:v>37596</c:v>
                </c:pt>
                <c:pt idx="2839">
                  <c:v>37597</c:v>
                </c:pt>
                <c:pt idx="2840">
                  <c:v>37598</c:v>
                </c:pt>
                <c:pt idx="2841">
                  <c:v>37599</c:v>
                </c:pt>
                <c:pt idx="2842">
                  <c:v>37600</c:v>
                </c:pt>
                <c:pt idx="2843">
                  <c:v>37601</c:v>
                </c:pt>
                <c:pt idx="2844">
                  <c:v>37602</c:v>
                </c:pt>
                <c:pt idx="2845">
                  <c:v>37603</c:v>
                </c:pt>
                <c:pt idx="2846">
                  <c:v>37604</c:v>
                </c:pt>
                <c:pt idx="2847">
                  <c:v>37605</c:v>
                </c:pt>
                <c:pt idx="2848">
                  <c:v>37606</c:v>
                </c:pt>
                <c:pt idx="2849">
                  <c:v>37607</c:v>
                </c:pt>
                <c:pt idx="2850">
                  <c:v>37608</c:v>
                </c:pt>
                <c:pt idx="2851">
                  <c:v>37609</c:v>
                </c:pt>
                <c:pt idx="2852">
                  <c:v>37610</c:v>
                </c:pt>
                <c:pt idx="2853">
                  <c:v>37611</c:v>
                </c:pt>
                <c:pt idx="2854">
                  <c:v>37612</c:v>
                </c:pt>
                <c:pt idx="2855">
                  <c:v>37613</c:v>
                </c:pt>
                <c:pt idx="2856">
                  <c:v>37614</c:v>
                </c:pt>
                <c:pt idx="2857">
                  <c:v>37615</c:v>
                </c:pt>
                <c:pt idx="2858">
                  <c:v>37616</c:v>
                </c:pt>
                <c:pt idx="2859">
                  <c:v>37617</c:v>
                </c:pt>
                <c:pt idx="2860">
                  <c:v>37618</c:v>
                </c:pt>
                <c:pt idx="2861">
                  <c:v>37619</c:v>
                </c:pt>
                <c:pt idx="2862">
                  <c:v>37620</c:v>
                </c:pt>
                <c:pt idx="2863">
                  <c:v>37621</c:v>
                </c:pt>
                <c:pt idx="2864">
                  <c:v>37622</c:v>
                </c:pt>
                <c:pt idx="2865">
                  <c:v>37623</c:v>
                </c:pt>
                <c:pt idx="2866">
                  <c:v>37624</c:v>
                </c:pt>
                <c:pt idx="2867">
                  <c:v>37625</c:v>
                </c:pt>
                <c:pt idx="2868">
                  <c:v>37626</c:v>
                </c:pt>
                <c:pt idx="2869">
                  <c:v>37627</c:v>
                </c:pt>
                <c:pt idx="2870">
                  <c:v>37628</c:v>
                </c:pt>
                <c:pt idx="2871">
                  <c:v>37629</c:v>
                </c:pt>
                <c:pt idx="2872">
                  <c:v>37630</c:v>
                </c:pt>
                <c:pt idx="2873">
                  <c:v>37631</c:v>
                </c:pt>
                <c:pt idx="2874">
                  <c:v>37632</c:v>
                </c:pt>
                <c:pt idx="2875">
                  <c:v>37633</c:v>
                </c:pt>
                <c:pt idx="2876">
                  <c:v>37634</c:v>
                </c:pt>
                <c:pt idx="2877">
                  <c:v>37635</c:v>
                </c:pt>
                <c:pt idx="2878">
                  <c:v>37636</c:v>
                </c:pt>
                <c:pt idx="2879">
                  <c:v>37637</c:v>
                </c:pt>
                <c:pt idx="2880">
                  <c:v>37638</c:v>
                </c:pt>
                <c:pt idx="2881">
                  <c:v>37639</c:v>
                </c:pt>
                <c:pt idx="2882">
                  <c:v>37640</c:v>
                </c:pt>
                <c:pt idx="2883">
                  <c:v>37641</c:v>
                </c:pt>
                <c:pt idx="2884">
                  <c:v>37642</c:v>
                </c:pt>
                <c:pt idx="2885">
                  <c:v>37643</c:v>
                </c:pt>
                <c:pt idx="2886">
                  <c:v>37644</c:v>
                </c:pt>
                <c:pt idx="2887">
                  <c:v>37645</c:v>
                </c:pt>
                <c:pt idx="2888">
                  <c:v>37646</c:v>
                </c:pt>
                <c:pt idx="2889">
                  <c:v>37647</c:v>
                </c:pt>
                <c:pt idx="2890">
                  <c:v>37648</c:v>
                </c:pt>
                <c:pt idx="2891">
                  <c:v>37649</c:v>
                </c:pt>
                <c:pt idx="2892">
                  <c:v>37650</c:v>
                </c:pt>
                <c:pt idx="2893">
                  <c:v>37651</c:v>
                </c:pt>
                <c:pt idx="2894">
                  <c:v>37652</c:v>
                </c:pt>
                <c:pt idx="2895">
                  <c:v>37653</c:v>
                </c:pt>
                <c:pt idx="2896">
                  <c:v>37654</c:v>
                </c:pt>
                <c:pt idx="2897">
                  <c:v>37655</c:v>
                </c:pt>
                <c:pt idx="2898">
                  <c:v>37656</c:v>
                </c:pt>
                <c:pt idx="2899">
                  <c:v>37657</c:v>
                </c:pt>
                <c:pt idx="2900">
                  <c:v>37658</c:v>
                </c:pt>
                <c:pt idx="2901">
                  <c:v>37659</c:v>
                </c:pt>
                <c:pt idx="2902">
                  <c:v>37660</c:v>
                </c:pt>
                <c:pt idx="2903">
                  <c:v>37661</c:v>
                </c:pt>
                <c:pt idx="2904">
                  <c:v>37662</c:v>
                </c:pt>
                <c:pt idx="2905">
                  <c:v>37663</c:v>
                </c:pt>
                <c:pt idx="2906">
                  <c:v>37664</c:v>
                </c:pt>
                <c:pt idx="2907">
                  <c:v>37665</c:v>
                </c:pt>
                <c:pt idx="2908">
                  <c:v>37666</c:v>
                </c:pt>
                <c:pt idx="2909">
                  <c:v>37667</c:v>
                </c:pt>
                <c:pt idx="2910">
                  <c:v>37668</c:v>
                </c:pt>
                <c:pt idx="2911">
                  <c:v>37669</c:v>
                </c:pt>
                <c:pt idx="2912">
                  <c:v>37670</c:v>
                </c:pt>
                <c:pt idx="2913">
                  <c:v>37671</c:v>
                </c:pt>
                <c:pt idx="2914">
                  <c:v>37672</c:v>
                </c:pt>
                <c:pt idx="2915">
                  <c:v>37673</c:v>
                </c:pt>
                <c:pt idx="2916">
                  <c:v>37674</c:v>
                </c:pt>
                <c:pt idx="2917">
                  <c:v>37675</c:v>
                </c:pt>
                <c:pt idx="2918">
                  <c:v>37676</c:v>
                </c:pt>
                <c:pt idx="2919">
                  <c:v>37677</c:v>
                </c:pt>
                <c:pt idx="2920">
                  <c:v>37678</c:v>
                </c:pt>
                <c:pt idx="2921">
                  <c:v>37679</c:v>
                </c:pt>
                <c:pt idx="2922">
                  <c:v>37680</c:v>
                </c:pt>
                <c:pt idx="2923">
                  <c:v>37681</c:v>
                </c:pt>
                <c:pt idx="2924">
                  <c:v>37682</c:v>
                </c:pt>
                <c:pt idx="2925">
                  <c:v>37683</c:v>
                </c:pt>
                <c:pt idx="2926">
                  <c:v>37684</c:v>
                </c:pt>
                <c:pt idx="2927">
                  <c:v>37685</c:v>
                </c:pt>
                <c:pt idx="2928">
                  <c:v>37686</c:v>
                </c:pt>
                <c:pt idx="2929">
                  <c:v>37687</c:v>
                </c:pt>
                <c:pt idx="2930">
                  <c:v>37688</c:v>
                </c:pt>
                <c:pt idx="2931">
                  <c:v>37689</c:v>
                </c:pt>
                <c:pt idx="2932">
                  <c:v>37690</c:v>
                </c:pt>
                <c:pt idx="2933">
                  <c:v>37691</c:v>
                </c:pt>
                <c:pt idx="2934">
                  <c:v>37692</c:v>
                </c:pt>
                <c:pt idx="2935">
                  <c:v>37693</c:v>
                </c:pt>
                <c:pt idx="2936">
                  <c:v>37694</c:v>
                </c:pt>
                <c:pt idx="2937">
                  <c:v>37695</c:v>
                </c:pt>
                <c:pt idx="2938">
                  <c:v>37696</c:v>
                </c:pt>
                <c:pt idx="2939">
                  <c:v>37697</c:v>
                </c:pt>
                <c:pt idx="2940">
                  <c:v>37698</c:v>
                </c:pt>
                <c:pt idx="2941">
                  <c:v>37699</c:v>
                </c:pt>
                <c:pt idx="2942">
                  <c:v>37700</c:v>
                </c:pt>
                <c:pt idx="2943">
                  <c:v>37701</c:v>
                </c:pt>
                <c:pt idx="2944">
                  <c:v>37702</c:v>
                </c:pt>
                <c:pt idx="2945">
                  <c:v>37703</c:v>
                </c:pt>
                <c:pt idx="2946">
                  <c:v>37704</c:v>
                </c:pt>
                <c:pt idx="2947">
                  <c:v>37705</c:v>
                </c:pt>
                <c:pt idx="2948">
                  <c:v>37706</c:v>
                </c:pt>
                <c:pt idx="2949">
                  <c:v>37707</c:v>
                </c:pt>
                <c:pt idx="2950">
                  <c:v>37708</c:v>
                </c:pt>
                <c:pt idx="2951">
                  <c:v>37709</c:v>
                </c:pt>
                <c:pt idx="2952">
                  <c:v>37710</c:v>
                </c:pt>
                <c:pt idx="2953">
                  <c:v>37711</c:v>
                </c:pt>
                <c:pt idx="2954">
                  <c:v>37712</c:v>
                </c:pt>
                <c:pt idx="2955">
                  <c:v>37713</c:v>
                </c:pt>
                <c:pt idx="2956">
                  <c:v>37714</c:v>
                </c:pt>
                <c:pt idx="2957">
                  <c:v>37715</c:v>
                </c:pt>
                <c:pt idx="2958">
                  <c:v>37716</c:v>
                </c:pt>
                <c:pt idx="2959">
                  <c:v>37717</c:v>
                </c:pt>
                <c:pt idx="2960">
                  <c:v>37718</c:v>
                </c:pt>
                <c:pt idx="2961">
                  <c:v>37719</c:v>
                </c:pt>
                <c:pt idx="2962">
                  <c:v>37720</c:v>
                </c:pt>
                <c:pt idx="2963">
                  <c:v>37721</c:v>
                </c:pt>
                <c:pt idx="2964">
                  <c:v>37722</c:v>
                </c:pt>
                <c:pt idx="2965">
                  <c:v>37723</c:v>
                </c:pt>
                <c:pt idx="2966">
                  <c:v>37724</c:v>
                </c:pt>
                <c:pt idx="2967">
                  <c:v>37725</c:v>
                </c:pt>
                <c:pt idx="2968">
                  <c:v>37726</c:v>
                </c:pt>
                <c:pt idx="2969">
                  <c:v>37727</c:v>
                </c:pt>
                <c:pt idx="2970">
                  <c:v>37728</c:v>
                </c:pt>
                <c:pt idx="2971">
                  <c:v>37729</c:v>
                </c:pt>
                <c:pt idx="2972">
                  <c:v>37730</c:v>
                </c:pt>
                <c:pt idx="2973">
                  <c:v>37731</c:v>
                </c:pt>
                <c:pt idx="2974">
                  <c:v>37732</c:v>
                </c:pt>
                <c:pt idx="2975">
                  <c:v>37733</c:v>
                </c:pt>
                <c:pt idx="2976">
                  <c:v>37734</c:v>
                </c:pt>
                <c:pt idx="2977">
                  <c:v>37735</c:v>
                </c:pt>
                <c:pt idx="2978">
                  <c:v>37736</c:v>
                </c:pt>
                <c:pt idx="2979">
                  <c:v>37737</c:v>
                </c:pt>
                <c:pt idx="2980">
                  <c:v>37738</c:v>
                </c:pt>
                <c:pt idx="2981">
                  <c:v>37739</c:v>
                </c:pt>
                <c:pt idx="2982">
                  <c:v>37740</c:v>
                </c:pt>
                <c:pt idx="2983">
                  <c:v>37741</c:v>
                </c:pt>
                <c:pt idx="2984">
                  <c:v>37742</c:v>
                </c:pt>
                <c:pt idx="2985">
                  <c:v>37743</c:v>
                </c:pt>
                <c:pt idx="2986">
                  <c:v>37744</c:v>
                </c:pt>
                <c:pt idx="2987">
                  <c:v>37745</c:v>
                </c:pt>
                <c:pt idx="2988">
                  <c:v>37746</c:v>
                </c:pt>
                <c:pt idx="2989">
                  <c:v>37747</c:v>
                </c:pt>
                <c:pt idx="2990">
                  <c:v>37748</c:v>
                </c:pt>
                <c:pt idx="2991">
                  <c:v>37749</c:v>
                </c:pt>
                <c:pt idx="2992">
                  <c:v>37750</c:v>
                </c:pt>
                <c:pt idx="2993">
                  <c:v>37751</c:v>
                </c:pt>
                <c:pt idx="2994">
                  <c:v>37752</c:v>
                </c:pt>
                <c:pt idx="2995">
                  <c:v>37753</c:v>
                </c:pt>
                <c:pt idx="2996">
                  <c:v>37754</c:v>
                </c:pt>
                <c:pt idx="2997">
                  <c:v>37755</c:v>
                </c:pt>
                <c:pt idx="2998">
                  <c:v>37756</c:v>
                </c:pt>
                <c:pt idx="2999">
                  <c:v>37757</c:v>
                </c:pt>
                <c:pt idx="3000">
                  <c:v>37758</c:v>
                </c:pt>
                <c:pt idx="3001">
                  <c:v>37759</c:v>
                </c:pt>
                <c:pt idx="3002">
                  <c:v>37760</c:v>
                </c:pt>
                <c:pt idx="3003">
                  <c:v>37761</c:v>
                </c:pt>
                <c:pt idx="3004">
                  <c:v>37762</c:v>
                </c:pt>
                <c:pt idx="3005">
                  <c:v>37763</c:v>
                </c:pt>
                <c:pt idx="3006">
                  <c:v>37764</c:v>
                </c:pt>
                <c:pt idx="3007">
                  <c:v>37765</c:v>
                </c:pt>
                <c:pt idx="3008">
                  <c:v>37766</c:v>
                </c:pt>
                <c:pt idx="3009">
                  <c:v>37767</c:v>
                </c:pt>
                <c:pt idx="3010">
                  <c:v>37768</c:v>
                </c:pt>
                <c:pt idx="3011">
                  <c:v>37769</c:v>
                </c:pt>
                <c:pt idx="3012">
                  <c:v>37770</c:v>
                </c:pt>
                <c:pt idx="3013">
                  <c:v>37771</c:v>
                </c:pt>
                <c:pt idx="3014">
                  <c:v>37772</c:v>
                </c:pt>
                <c:pt idx="3015">
                  <c:v>37773</c:v>
                </c:pt>
                <c:pt idx="3016">
                  <c:v>37774</c:v>
                </c:pt>
                <c:pt idx="3017">
                  <c:v>37775</c:v>
                </c:pt>
                <c:pt idx="3018">
                  <c:v>37776</c:v>
                </c:pt>
                <c:pt idx="3019">
                  <c:v>37777</c:v>
                </c:pt>
                <c:pt idx="3020">
                  <c:v>37778</c:v>
                </c:pt>
                <c:pt idx="3021">
                  <c:v>37779</c:v>
                </c:pt>
                <c:pt idx="3022">
                  <c:v>37780</c:v>
                </c:pt>
                <c:pt idx="3023">
                  <c:v>37781</c:v>
                </c:pt>
                <c:pt idx="3024">
                  <c:v>37782</c:v>
                </c:pt>
                <c:pt idx="3025">
                  <c:v>37783</c:v>
                </c:pt>
                <c:pt idx="3026">
                  <c:v>37784</c:v>
                </c:pt>
                <c:pt idx="3027">
                  <c:v>37785</c:v>
                </c:pt>
                <c:pt idx="3028">
                  <c:v>37786</c:v>
                </c:pt>
                <c:pt idx="3029">
                  <c:v>37787</c:v>
                </c:pt>
                <c:pt idx="3030">
                  <c:v>37788</c:v>
                </c:pt>
                <c:pt idx="3031">
                  <c:v>37789</c:v>
                </c:pt>
                <c:pt idx="3032">
                  <c:v>37790</c:v>
                </c:pt>
                <c:pt idx="3033">
                  <c:v>37791</c:v>
                </c:pt>
                <c:pt idx="3034">
                  <c:v>37792</c:v>
                </c:pt>
                <c:pt idx="3035">
                  <c:v>37793</c:v>
                </c:pt>
                <c:pt idx="3036">
                  <c:v>37794</c:v>
                </c:pt>
                <c:pt idx="3037">
                  <c:v>37795</c:v>
                </c:pt>
                <c:pt idx="3038">
                  <c:v>37796</c:v>
                </c:pt>
                <c:pt idx="3039">
                  <c:v>37797</c:v>
                </c:pt>
                <c:pt idx="3040">
                  <c:v>37798</c:v>
                </c:pt>
                <c:pt idx="3041">
                  <c:v>37799</c:v>
                </c:pt>
                <c:pt idx="3042">
                  <c:v>37800</c:v>
                </c:pt>
                <c:pt idx="3043">
                  <c:v>37801</c:v>
                </c:pt>
                <c:pt idx="3044">
                  <c:v>37802</c:v>
                </c:pt>
                <c:pt idx="3045">
                  <c:v>37803</c:v>
                </c:pt>
                <c:pt idx="3046">
                  <c:v>37804</c:v>
                </c:pt>
                <c:pt idx="3047">
                  <c:v>37805</c:v>
                </c:pt>
                <c:pt idx="3048">
                  <c:v>37806</c:v>
                </c:pt>
                <c:pt idx="3049">
                  <c:v>37807</c:v>
                </c:pt>
                <c:pt idx="3050">
                  <c:v>37808</c:v>
                </c:pt>
                <c:pt idx="3051">
                  <c:v>37809</c:v>
                </c:pt>
                <c:pt idx="3052">
                  <c:v>37810</c:v>
                </c:pt>
                <c:pt idx="3053">
                  <c:v>37811</c:v>
                </c:pt>
                <c:pt idx="3054">
                  <c:v>37812</c:v>
                </c:pt>
                <c:pt idx="3055">
                  <c:v>37813</c:v>
                </c:pt>
                <c:pt idx="3056">
                  <c:v>37814</c:v>
                </c:pt>
                <c:pt idx="3057">
                  <c:v>37815</c:v>
                </c:pt>
                <c:pt idx="3058">
                  <c:v>37816</c:v>
                </c:pt>
                <c:pt idx="3059">
                  <c:v>37817</c:v>
                </c:pt>
                <c:pt idx="3060">
                  <c:v>37818</c:v>
                </c:pt>
                <c:pt idx="3061">
                  <c:v>37819</c:v>
                </c:pt>
                <c:pt idx="3062">
                  <c:v>37820</c:v>
                </c:pt>
                <c:pt idx="3063">
                  <c:v>37821</c:v>
                </c:pt>
                <c:pt idx="3064">
                  <c:v>37822</c:v>
                </c:pt>
                <c:pt idx="3065">
                  <c:v>37823</c:v>
                </c:pt>
                <c:pt idx="3066">
                  <c:v>37824</c:v>
                </c:pt>
                <c:pt idx="3067">
                  <c:v>37825</c:v>
                </c:pt>
                <c:pt idx="3068">
                  <c:v>37826</c:v>
                </c:pt>
                <c:pt idx="3069">
                  <c:v>37827</c:v>
                </c:pt>
                <c:pt idx="3070">
                  <c:v>37828</c:v>
                </c:pt>
                <c:pt idx="3071">
                  <c:v>37829</c:v>
                </c:pt>
                <c:pt idx="3072">
                  <c:v>37830</c:v>
                </c:pt>
                <c:pt idx="3073">
                  <c:v>37831</c:v>
                </c:pt>
                <c:pt idx="3074">
                  <c:v>37832</c:v>
                </c:pt>
                <c:pt idx="3075">
                  <c:v>37833</c:v>
                </c:pt>
                <c:pt idx="3076">
                  <c:v>37834</c:v>
                </c:pt>
                <c:pt idx="3077">
                  <c:v>37835</c:v>
                </c:pt>
                <c:pt idx="3078">
                  <c:v>37836</c:v>
                </c:pt>
                <c:pt idx="3079">
                  <c:v>37837</c:v>
                </c:pt>
                <c:pt idx="3080">
                  <c:v>37838</c:v>
                </c:pt>
                <c:pt idx="3081">
                  <c:v>37839</c:v>
                </c:pt>
                <c:pt idx="3082">
                  <c:v>37840</c:v>
                </c:pt>
                <c:pt idx="3083">
                  <c:v>37841</c:v>
                </c:pt>
                <c:pt idx="3084">
                  <c:v>37842</c:v>
                </c:pt>
                <c:pt idx="3085">
                  <c:v>37843</c:v>
                </c:pt>
                <c:pt idx="3086">
                  <c:v>37844</c:v>
                </c:pt>
                <c:pt idx="3087">
                  <c:v>37845</c:v>
                </c:pt>
                <c:pt idx="3088">
                  <c:v>37846</c:v>
                </c:pt>
                <c:pt idx="3089">
                  <c:v>37847</c:v>
                </c:pt>
                <c:pt idx="3090">
                  <c:v>37848</c:v>
                </c:pt>
                <c:pt idx="3091">
                  <c:v>37849</c:v>
                </c:pt>
                <c:pt idx="3092">
                  <c:v>37850</c:v>
                </c:pt>
                <c:pt idx="3093">
                  <c:v>37851</c:v>
                </c:pt>
                <c:pt idx="3094">
                  <c:v>37852</c:v>
                </c:pt>
                <c:pt idx="3095">
                  <c:v>37853</c:v>
                </c:pt>
                <c:pt idx="3096">
                  <c:v>37854</c:v>
                </c:pt>
                <c:pt idx="3097">
                  <c:v>37855</c:v>
                </c:pt>
                <c:pt idx="3098">
                  <c:v>37856</c:v>
                </c:pt>
                <c:pt idx="3099">
                  <c:v>37857</c:v>
                </c:pt>
                <c:pt idx="3100">
                  <c:v>37858</c:v>
                </c:pt>
                <c:pt idx="3101">
                  <c:v>37859</c:v>
                </c:pt>
                <c:pt idx="3102">
                  <c:v>37860</c:v>
                </c:pt>
                <c:pt idx="3103">
                  <c:v>37861</c:v>
                </c:pt>
                <c:pt idx="3104">
                  <c:v>37862</c:v>
                </c:pt>
                <c:pt idx="3105">
                  <c:v>37863</c:v>
                </c:pt>
                <c:pt idx="3106">
                  <c:v>37864</c:v>
                </c:pt>
                <c:pt idx="3107">
                  <c:v>37865</c:v>
                </c:pt>
                <c:pt idx="3108">
                  <c:v>37866</c:v>
                </c:pt>
                <c:pt idx="3109">
                  <c:v>37867</c:v>
                </c:pt>
                <c:pt idx="3110">
                  <c:v>37868</c:v>
                </c:pt>
                <c:pt idx="3111">
                  <c:v>37869</c:v>
                </c:pt>
                <c:pt idx="3112">
                  <c:v>37870</c:v>
                </c:pt>
                <c:pt idx="3113">
                  <c:v>37871</c:v>
                </c:pt>
                <c:pt idx="3114">
                  <c:v>37872</c:v>
                </c:pt>
                <c:pt idx="3115">
                  <c:v>37873</c:v>
                </c:pt>
                <c:pt idx="3116">
                  <c:v>37874</c:v>
                </c:pt>
                <c:pt idx="3117">
                  <c:v>37875</c:v>
                </c:pt>
                <c:pt idx="3118">
                  <c:v>37876</c:v>
                </c:pt>
                <c:pt idx="3119">
                  <c:v>37877</c:v>
                </c:pt>
                <c:pt idx="3120">
                  <c:v>37878</c:v>
                </c:pt>
                <c:pt idx="3121">
                  <c:v>37879</c:v>
                </c:pt>
                <c:pt idx="3122">
                  <c:v>37880</c:v>
                </c:pt>
                <c:pt idx="3123">
                  <c:v>37881</c:v>
                </c:pt>
                <c:pt idx="3124">
                  <c:v>37882</c:v>
                </c:pt>
                <c:pt idx="3125">
                  <c:v>37883</c:v>
                </c:pt>
                <c:pt idx="3126">
                  <c:v>37884</c:v>
                </c:pt>
                <c:pt idx="3127">
                  <c:v>37885</c:v>
                </c:pt>
                <c:pt idx="3128">
                  <c:v>37886</c:v>
                </c:pt>
                <c:pt idx="3129">
                  <c:v>37887</c:v>
                </c:pt>
                <c:pt idx="3130">
                  <c:v>37888</c:v>
                </c:pt>
                <c:pt idx="3131">
                  <c:v>37889</c:v>
                </c:pt>
                <c:pt idx="3132">
                  <c:v>37890</c:v>
                </c:pt>
                <c:pt idx="3133">
                  <c:v>37891</c:v>
                </c:pt>
                <c:pt idx="3134">
                  <c:v>37892</c:v>
                </c:pt>
                <c:pt idx="3135">
                  <c:v>37893</c:v>
                </c:pt>
                <c:pt idx="3136">
                  <c:v>37894</c:v>
                </c:pt>
                <c:pt idx="3137">
                  <c:v>37895</c:v>
                </c:pt>
                <c:pt idx="3138">
                  <c:v>37896</c:v>
                </c:pt>
                <c:pt idx="3139">
                  <c:v>37897</c:v>
                </c:pt>
                <c:pt idx="3140">
                  <c:v>37898</c:v>
                </c:pt>
                <c:pt idx="3141">
                  <c:v>37899</c:v>
                </c:pt>
                <c:pt idx="3142">
                  <c:v>37900</c:v>
                </c:pt>
                <c:pt idx="3143">
                  <c:v>37901</c:v>
                </c:pt>
                <c:pt idx="3144">
                  <c:v>37902</c:v>
                </c:pt>
                <c:pt idx="3145">
                  <c:v>37903</c:v>
                </c:pt>
                <c:pt idx="3146">
                  <c:v>37904</c:v>
                </c:pt>
                <c:pt idx="3147">
                  <c:v>37905</c:v>
                </c:pt>
                <c:pt idx="3148">
                  <c:v>37906</c:v>
                </c:pt>
                <c:pt idx="3149">
                  <c:v>37907</c:v>
                </c:pt>
                <c:pt idx="3150">
                  <c:v>37908</c:v>
                </c:pt>
                <c:pt idx="3151">
                  <c:v>37909</c:v>
                </c:pt>
                <c:pt idx="3152">
                  <c:v>37910</c:v>
                </c:pt>
                <c:pt idx="3153">
                  <c:v>37911</c:v>
                </c:pt>
                <c:pt idx="3154">
                  <c:v>37912</c:v>
                </c:pt>
                <c:pt idx="3155">
                  <c:v>37913</c:v>
                </c:pt>
                <c:pt idx="3156">
                  <c:v>37914</c:v>
                </c:pt>
                <c:pt idx="3157">
                  <c:v>37915</c:v>
                </c:pt>
                <c:pt idx="3158">
                  <c:v>37916</c:v>
                </c:pt>
                <c:pt idx="3159">
                  <c:v>37917</c:v>
                </c:pt>
                <c:pt idx="3160">
                  <c:v>37918</c:v>
                </c:pt>
                <c:pt idx="3161">
                  <c:v>37919</c:v>
                </c:pt>
                <c:pt idx="3162">
                  <c:v>37920</c:v>
                </c:pt>
                <c:pt idx="3163">
                  <c:v>37921</c:v>
                </c:pt>
                <c:pt idx="3164">
                  <c:v>37922</c:v>
                </c:pt>
                <c:pt idx="3165">
                  <c:v>37923</c:v>
                </c:pt>
                <c:pt idx="3166">
                  <c:v>37924</c:v>
                </c:pt>
                <c:pt idx="3167">
                  <c:v>37925</c:v>
                </c:pt>
                <c:pt idx="3168">
                  <c:v>37926</c:v>
                </c:pt>
                <c:pt idx="3169">
                  <c:v>37927</c:v>
                </c:pt>
                <c:pt idx="3170">
                  <c:v>37928</c:v>
                </c:pt>
                <c:pt idx="3171">
                  <c:v>37929</c:v>
                </c:pt>
                <c:pt idx="3172">
                  <c:v>37930</c:v>
                </c:pt>
                <c:pt idx="3173">
                  <c:v>37931</c:v>
                </c:pt>
                <c:pt idx="3174">
                  <c:v>37932</c:v>
                </c:pt>
                <c:pt idx="3175">
                  <c:v>37933</c:v>
                </c:pt>
                <c:pt idx="3176">
                  <c:v>37934</c:v>
                </c:pt>
                <c:pt idx="3177">
                  <c:v>37935</c:v>
                </c:pt>
                <c:pt idx="3178">
                  <c:v>37936</c:v>
                </c:pt>
                <c:pt idx="3179">
                  <c:v>37937</c:v>
                </c:pt>
                <c:pt idx="3180">
                  <c:v>37938</c:v>
                </c:pt>
                <c:pt idx="3181">
                  <c:v>37939</c:v>
                </c:pt>
                <c:pt idx="3182">
                  <c:v>37940</c:v>
                </c:pt>
                <c:pt idx="3183">
                  <c:v>37941</c:v>
                </c:pt>
                <c:pt idx="3184">
                  <c:v>37942</c:v>
                </c:pt>
                <c:pt idx="3185">
                  <c:v>37943</c:v>
                </c:pt>
                <c:pt idx="3186">
                  <c:v>37944</c:v>
                </c:pt>
                <c:pt idx="3187">
                  <c:v>37945</c:v>
                </c:pt>
                <c:pt idx="3188">
                  <c:v>37946</c:v>
                </c:pt>
                <c:pt idx="3189">
                  <c:v>37947</c:v>
                </c:pt>
                <c:pt idx="3190">
                  <c:v>37948</c:v>
                </c:pt>
                <c:pt idx="3191">
                  <c:v>37949</c:v>
                </c:pt>
                <c:pt idx="3192">
                  <c:v>37950</c:v>
                </c:pt>
                <c:pt idx="3193">
                  <c:v>37951</c:v>
                </c:pt>
                <c:pt idx="3194">
                  <c:v>37952</c:v>
                </c:pt>
                <c:pt idx="3195">
                  <c:v>37953</c:v>
                </c:pt>
                <c:pt idx="3196">
                  <c:v>37954</c:v>
                </c:pt>
                <c:pt idx="3197">
                  <c:v>37955</c:v>
                </c:pt>
                <c:pt idx="3198">
                  <c:v>37956</c:v>
                </c:pt>
                <c:pt idx="3199">
                  <c:v>37957</c:v>
                </c:pt>
                <c:pt idx="3200">
                  <c:v>37958</c:v>
                </c:pt>
                <c:pt idx="3201">
                  <c:v>37959</c:v>
                </c:pt>
                <c:pt idx="3202">
                  <c:v>37960</c:v>
                </c:pt>
                <c:pt idx="3203">
                  <c:v>37961</c:v>
                </c:pt>
                <c:pt idx="3204">
                  <c:v>37962</c:v>
                </c:pt>
                <c:pt idx="3205">
                  <c:v>37963</c:v>
                </c:pt>
                <c:pt idx="3206">
                  <c:v>37964</c:v>
                </c:pt>
                <c:pt idx="3207">
                  <c:v>37965</c:v>
                </c:pt>
                <c:pt idx="3208">
                  <c:v>37966</c:v>
                </c:pt>
                <c:pt idx="3209">
                  <c:v>37967</c:v>
                </c:pt>
                <c:pt idx="3210">
                  <c:v>37968</c:v>
                </c:pt>
                <c:pt idx="3211">
                  <c:v>37969</c:v>
                </c:pt>
                <c:pt idx="3212">
                  <c:v>37970</c:v>
                </c:pt>
                <c:pt idx="3213">
                  <c:v>37971</c:v>
                </c:pt>
                <c:pt idx="3214">
                  <c:v>37972</c:v>
                </c:pt>
                <c:pt idx="3215">
                  <c:v>37973</c:v>
                </c:pt>
                <c:pt idx="3216">
                  <c:v>37974</c:v>
                </c:pt>
                <c:pt idx="3217">
                  <c:v>37975</c:v>
                </c:pt>
                <c:pt idx="3218">
                  <c:v>37976</c:v>
                </c:pt>
                <c:pt idx="3219">
                  <c:v>37977</c:v>
                </c:pt>
                <c:pt idx="3220">
                  <c:v>37978</c:v>
                </c:pt>
                <c:pt idx="3221">
                  <c:v>37979</c:v>
                </c:pt>
                <c:pt idx="3222">
                  <c:v>37980</c:v>
                </c:pt>
                <c:pt idx="3223">
                  <c:v>37981</c:v>
                </c:pt>
                <c:pt idx="3224">
                  <c:v>37982</c:v>
                </c:pt>
                <c:pt idx="3225">
                  <c:v>37983</c:v>
                </c:pt>
                <c:pt idx="3226">
                  <c:v>37984</c:v>
                </c:pt>
                <c:pt idx="3227">
                  <c:v>37985</c:v>
                </c:pt>
                <c:pt idx="3228">
                  <c:v>37986</c:v>
                </c:pt>
                <c:pt idx="3229">
                  <c:v>37987</c:v>
                </c:pt>
                <c:pt idx="3230">
                  <c:v>37988</c:v>
                </c:pt>
                <c:pt idx="3231">
                  <c:v>37989</c:v>
                </c:pt>
                <c:pt idx="3232">
                  <c:v>37990</c:v>
                </c:pt>
                <c:pt idx="3233">
                  <c:v>37991</c:v>
                </c:pt>
                <c:pt idx="3234">
                  <c:v>37992</c:v>
                </c:pt>
                <c:pt idx="3235">
                  <c:v>37993</c:v>
                </c:pt>
                <c:pt idx="3236">
                  <c:v>37994</c:v>
                </c:pt>
                <c:pt idx="3237">
                  <c:v>37995</c:v>
                </c:pt>
                <c:pt idx="3238">
                  <c:v>37996</c:v>
                </c:pt>
                <c:pt idx="3239">
                  <c:v>37997</c:v>
                </c:pt>
                <c:pt idx="3240">
                  <c:v>37998</c:v>
                </c:pt>
                <c:pt idx="3241">
                  <c:v>37999</c:v>
                </c:pt>
                <c:pt idx="3242">
                  <c:v>38000</c:v>
                </c:pt>
                <c:pt idx="3243">
                  <c:v>38001</c:v>
                </c:pt>
                <c:pt idx="3244">
                  <c:v>38002</c:v>
                </c:pt>
                <c:pt idx="3245">
                  <c:v>38003</c:v>
                </c:pt>
                <c:pt idx="3246">
                  <c:v>38004</c:v>
                </c:pt>
                <c:pt idx="3247">
                  <c:v>38005</c:v>
                </c:pt>
                <c:pt idx="3248">
                  <c:v>38006</c:v>
                </c:pt>
                <c:pt idx="3249">
                  <c:v>38007</c:v>
                </c:pt>
                <c:pt idx="3250">
                  <c:v>38008</c:v>
                </c:pt>
                <c:pt idx="3251">
                  <c:v>38009</c:v>
                </c:pt>
                <c:pt idx="3252">
                  <c:v>38010</c:v>
                </c:pt>
                <c:pt idx="3253">
                  <c:v>38011</c:v>
                </c:pt>
                <c:pt idx="3254">
                  <c:v>38012</c:v>
                </c:pt>
                <c:pt idx="3255">
                  <c:v>38013</c:v>
                </c:pt>
                <c:pt idx="3256">
                  <c:v>38014</c:v>
                </c:pt>
                <c:pt idx="3257">
                  <c:v>38015</c:v>
                </c:pt>
                <c:pt idx="3258">
                  <c:v>38016</c:v>
                </c:pt>
                <c:pt idx="3259">
                  <c:v>38017</c:v>
                </c:pt>
                <c:pt idx="3260">
                  <c:v>38018</c:v>
                </c:pt>
                <c:pt idx="3261">
                  <c:v>38019</c:v>
                </c:pt>
                <c:pt idx="3262">
                  <c:v>38020</c:v>
                </c:pt>
                <c:pt idx="3263">
                  <c:v>38021</c:v>
                </c:pt>
                <c:pt idx="3264">
                  <c:v>38022</c:v>
                </c:pt>
                <c:pt idx="3265">
                  <c:v>38023</c:v>
                </c:pt>
                <c:pt idx="3266">
                  <c:v>38024</c:v>
                </c:pt>
                <c:pt idx="3267">
                  <c:v>38025</c:v>
                </c:pt>
                <c:pt idx="3268">
                  <c:v>38026</c:v>
                </c:pt>
                <c:pt idx="3269">
                  <c:v>38027</c:v>
                </c:pt>
                <c:pt idx="3270">
                  <c:v>38028</c:v>
                </c:pt>
                <c:pt idx="3271">
                  <c:v>38029</c:v>
                </c:pt>
                <c:pt idx="3272">
                  <c:v>38030</c:v>
                </c:pt>
                <c:pt idx="3273">
                  <c:v>38031</c:v>
                </c:pt>
                <c:pt idx="3274">
                  <c:v>38032</c:v>
                </c:pt>
                <c:pt idx="3275">
                  <c:v>38033</c:v>
                </c:pt>
                <c:pt idx="3276">
                  <c:v>38034</c:v>
                </c:pt>
                <c:pt idx="3277">
                  <c:v>38035</c:v>
                </c:pt>
                <c:pt idx="3278">
                  <c:v>38036</c:v>
                </c:pt>
                <c:pt idx="3279">
                  <c:v>38037</c:v>
                </c:pt>
                <c:pt idx="3280">
                  <c:v>38038</c:v>
                </c:pt>
                <c:pt idx="3281">
                  <c:v>38039</c:v>
                </c:pt>
                <c:pt idx="3282">
                  <c:v>38040</c:v>
                </c:pt>
                <c:pt idx="3283">
                  <c:v>38041</c:v>
                </c:pt>
                <c:pt idx="3284">
                  <c:v>38042</c:v>
                </c:pt>
                <c:pt idx="3285">
                  <c:v>38043</c:v>
                </c:pt>
                <c:pt idx="3286">
                  <c:v>38044</c:v>
                </c:pt>
                <c:pt idx="3287">
                  <c:v>38045</c:v>
                </c:pt>
                <c:pt idx="3288">
                  <c:v>38046</c:v>
                </c:pt>
                <c:pt idx="3289">
                  <c:v>38047</c:v>
                </c:pt>
                <c:pt idx="3290">
                  <c:v>38048</c:v>
                </c:pt>
                <c:pt idx="3291">
                  <c:v>38049</c:v>
                </c:pt>
                <c:pt idx="3292">
                  <c:v>38050</c:v>
                </c:pt>
                <c:pt idx="3293">
                  <c:v>38149</c:v>
                </c:pt>
                <c:pt idx="3294">
                  <c:v>38150</c:v>
                </c:pt>
                <c:pt idx="3295">
                  <c:v>38151</c:v>
                </c:pt>
                <c:pt idx="3296">
                  <c:v>38152</c:v>
                </c:pt>
                <c:pt idx="3297">
                  <c:v>38153</c:v>
                </c:pt>
                <c:pt idx="3298">
                  <c:v>38154</c:v>
                </c:pt>
                <c:pt idx="3299">
                  <c:v>38155</c:v>
                </c:pt>
                <c:pt idx="3300">
                  <c:v>38156</c:v>
                </c:pt>
                <c:pt idx="3301">
                  <c:v>38157</c:v>
                </c:pt>
                <c:pt idx="3302">
                  <c:v>38158</c:v>
                </c:pt>
                <c:pt idx="3303">
                  <c:v>38159</c:v>
                </c:pt>
                <c:pt idx="3304">
                  <c:v>38160</c:v>
                </c:pt>
                <c:pt idx="3305">
                  <c:v>38161</c:v>
                </c:pt>
                <c:pt idx="3306">
                  <c:v>38162</c:v>
                </c:pt>
                <c:pt idx="3307">
                  <c:v>38163</c:v>
                </c:pt>
                <c:pt idx="3308">
                  <c:v>38164</c:v>
                </c:pt>
                <c:pt idx="3309">
                  <c:v>38165</c:v>
                </c:pt>
                <c:pt idx="3310">
                  <c:v>38166</c:v>
                </c:pt>
                <c:pt idx="3311">
                  <c:v>38167</c:v>
                </c:pt>
                <c:pt idx="3312">
                  <c:v>38168</c:v>
                </c:pt>
                <c:pt idx="3313">
                  <c:v>38169</c:v>
                </c:pt>
                <c:pt idx="3314">
                  <c:v>38170</c:v>
                </c:pt>
                <c:pt idx="3315">
                  <c:v>38171</c:v>
                </c:pt>
                <c:pt idx="3316">
                  <c:v>38172</c:v>
                </c:pt>
                <c:pt idx="3317">
                  <c:v>38173</c:v>
                </c:pt>
                <c:pt idx="3318">
                  <c:v>38174</c:v>
                </c:pt>
                <c:pt idx="3319">
                  <c:v>38175</c:v>
                </c:pt>
                <c:pt idx="3320">
                  <c:v>38176</c:v>
                </c:pt>
                <c:pt idx="3321">
                  <c:v>38177</c:v>
                </c:pt>
                <c:pt idx="3322">
                  <c:v>38178</c:v>
                </c:pt>
                <c:pt idx="3323">
                  <c:v>38179</c:v>
                </c:pt>
                <c:pt idx="3324">
                  <c:v>38180</c:v>
                </c:pt>
                <c:pt idx="3325">
                  <c:v>38181</c:v>
                </c:pt>
                <c:pt idx="3326">
                  <c:v>38182</c:v>
                </c:pt>
                <c:pt idx="3327">
                  <c:v>38183</c:v>
                </c:pt>
                <c:pt idx="3328">
                  <c:v>38184</c:v>
                </c:pt>
                <c:pt idx="3329">
                  <c:v>38185</c:v>
                </c:pt>
                <c:pt idx="3330">
                  <c:v>38186</c:v>
                </c:pt>
                <c:pt idx="3331">
                  <c:v>38187</c:v>
                </c:pt>
                <c:pt idx="3332">
                  <c:v>38188</c:v>
                </c:pt>
                <c:pt idx="3333">
                  <c:v>38189</c:v>
                </c:pt>
                <c:pt idx="3334">
                  <c:v>38190</c:v>
                </c:pt>
                <c:pt idx="3335">
                  <c:v>38191</c:v>
                </c:pt>
                <c:pt idx="3336">
                  <c:v>38192</c:v>
                </c:pt>
                <c:pt idx="3337">
                  <c:v>38193</c:v>
                </c:pt>
                <c:pt idx="3338">
                  <c:v>38194</c:v>
                </c:pt>
                <c:pt idx="3339">
                  <c:v>38195</c:v>
                </c:pt>
                <c:pt idx="3340">
                  <c:v>38196</c:v>
                </c:pt>
                <c:pt idx="3341">
                  <c:v>38197</c:v>
                </c:pt>
                <c:pt idx="3342">
                  <c:v>38198</c:v>
                </c:pt>
                <c:pt idx="3343">
                  <c:v>38199</c:v>
                </c:pt>
                <c:pt idx="3344">
                  <c:v>38200</c:v>
                </c:pt>
                <c:pt idx="3345">
                  <c:v>38201</c:v>
                </c:pt>
                <c:pt idx="3346">
                  <c:v>38202</c:v>
                </c:pt>
                <c:pt idx="3347">
                  <c:v>38203</c:v>
                </c:pt>
                <c:pt idx="3348">
                  <c:v>38204</c:v>
                </c:pt>
                <c:pt idx="3349">
                  <c:v>38205</c:v>
                </c:pt>
                <c:pt idx="3350">
                  <c:v>38206</c:v>
                </c:pt>
                <c:pt idx="3351">
                  <c:v>38207</c:v>
                </c:pt>
                <c:pt idx="3352">
                  <c:v>38208</c:v>
                </c:pt>
                <c:pt idx="3353">
                  <c:v>38209</c:v>
                </c:pt>
                <c:pt idx="3354">
                  <c:v>38210</c:v>
                </c:pt>
                <c:pt idx="3355">
                  <c:v>38211</c:v>
                </c:pt>
                <c:pt idx="3356">
                  <c:v>38212</c:v>
                </c:pt>
                <c:pt idx="3357">
                  <c:v>38213</c:v>
                </c:pt>
                <c:pt idx="3358">
                  <c:v>38214</c:v>
                </c:pt>
                <c:pt idx="3359">
                  <c:v>38215</c:v>
                </c:pt>
                <c:pt idx="3360">
                  <c:v>38216</c:v>
                </c:pt>
                <c:pt idx="3361">
                  <c:v>38217</c:v>
                </c:pt>
                <c:pt idx="3362">
                  <c:v>38218</c:v>
                </c:pt>
                <c:pt idx="3363">
                  <c:v>38219</c:v>
                </c:pt>
                <c:pt idx="3364">
                  <c:v>38220</c:v>
                </c:pt>
                <c:pt idx="3365">
                  <c:v>38221</c:v>
                </c:pt>
                <c:pt idx="3366">
                  <c:v>38222</c:v>
                </c:pt>
                <c:pt idx="3367">
                  <c:v>38223</c:v>
                </c:pt>
                <c:pt idx="3368">
                  <c:v>38224</c:v>
                </c:pt>
                <c:pt idx="3369">
                  <c:v>38225</c:v>
                </c:pt>
                <c:pt idx="3370">
                  <c:v>38226</c:v>
                </c:pt>
                <c:pt idx="3371">
                  <c:v>38227</c:v>
                </c:pt>
                <c:pt idx="3372">
                  <c:v>38228</c:v>
                </c:pt>
                <c:pt idx="3373">
                  <c:v>38229</c:v>
                </c:pt>
                <c:pt idx="3374">
                  <c:v>38230</c:v>
                </c:pt>
                <c:pt idx="3375">
                  <c:v>38231</c:v>
                </c:pt>
                <c:pt idx="3376">
                  <c:v>38232</c:v>
                </c:pt>
                <c:pt idx="3377">
                  <c:v>38233</c:v>
                </c:pt>
                <c:pt idx="3378">
                  <c:v>38234</c:v>
                </c:pt>
                <c:pt idx="3379">
                  <c:v>38235</c:v>
                </c:pt>
                <c:pt idx="3380">
                  <c:v>38236</c:v>
                </c:pt>
                <c:pt idx="3381">
                  <c:v>38237</c:v>
                </c:pt>
                <c:pt idx="3382">
                  <c:v>38238</c:v>
                </c:pt>
                <c:pt idx="3383">
                  <c:v>38239</c:v>
                </c:pt>
                <c:pt idx="3384">
                  <c:v>38240</c:v>
                </c:pt>
                <c:pt idx="3385">
                  <c:v>38241</c:v>
                </c:pt>
                <c:pt idx="3386">
                  <c:v>38242</c:v>
                </c:pt>
                <c:pt idx="3387">
                  <c:v>38243</c:v>
                </c:pt>
                <c:pt idx="3388">
                  <c:v>38244</c:v>
                </c:pt>
                <c:pt idx="3389">
                  <c:v>38245</c:v>
                </c:pt>
                <c:pt idx="3390">
                  <c:v>38246</c:v>
                </c:pt>
                <c:pt idx="3391">
                  <c:v>38247</c:v>
                </c:pt>
                <c:pt idx="3392">
                  <c:v>38248</c:v>
                </c:pt>
                <c:pt idx="3393">
                  <c:v>38249</c:v>
                </c:pt>
                <c:pt idx="3394">
                  <c:v>38250</c:v>
                </c:pt>
                <c:pt idx="3395">
                  <c:v>38251</c:v>
                </c:pt>
                <c:pt idx="3396">
                  <c:v>38252</c:v>
                </c:pt>
                <c:pt idx="3397">
                  <c:v>38253</c:v>
                </c:pt>
                <c:pt idx="3398">
                  <c:v>38254</c:v>
                </c:pt>
                <c:pt idx="3399">
                  <c:v>38255</c:v>
                </c:pt>
                <c:pt idx="3400">
                  <c:v>38256</c:v>
                </c:pt>
                <c:pt idx="3401">
                  <c:v>38257</c:v>
                </c:pt>
                <c:pt idx="3402">
                  <c:v>38258</c:v>
                </c:pt>
                <c:pt idx="3403">
                  <c:v>38259</c:v>
                </c:pt>
                <c:pt idx="3404">
                  <c:v>38260</c:v>
                </c:pt>
                <c:pt idx="3405">
                  <c:v>38261</c:v>
                </c:pt>
                <c:pt idx="3406">
                  <c:v>38262</c:v>
                </c:pt>
                <c:pt idx="3407">
                  <c:v>38263</c:v>
                </c:pt>
                <c:pt idx="3408">
                  <c:v>38264</c:v>
                </c:pt>
                <c:pt idx="3409">
                  <c:v>38265</c:v>
                </c:pt>
                <c:pt idx="3410">
                  <c:v>38266</c:v>
                </c:pt>
                <c:pt idx="3411">
                  <c:v>38267</c:v>
                </c:pt>
                <c:pt idx="3412">
                  <c:v>38268</c:v>
                </c:pt>
                <c:pt idx="3413">
                  <c:v>38269</c:v>
                </c:pt>
                <c:pt idx="3414">
                  <c:v>38270</c:v>
                </c:pt>
                <c:pt idx="3415">
                  <c:v>38271</c:v>
                </c:pt>
                <c:pt idx="3416">
                  <c:v>38272</c:v>
                </c:pt>
                <c:pt idx="3417">
                  <c:v>38273</c:v>
                </c:pt>
                <c:pt idx="3418">
                  <c:v>38274</c:v>
                </c:pt>
                <c:pt idx="3419">
                  <c:v>38275</c:v>
                </c:pt>
                <c:pt idx="3420">
                  <c:v>38276</c:v>
                </c:pt>
                <c:pt idx="3421">
                  <c:v>38277</c:v>
                </c:pt>
                <c:pt idx="3422">
                  <c:v>38278</c:v>
                </c:pt>
                <c:pt idx="3423">
                  <c:v>38279</c:v>
                </c:pt>
                <c:pt idx="3424">
                  <c:v>38280</c:v>
                </c:pt>
                <c:pt idx="3425">
                  <c:v>38281</c:v>
                </c:pt>
                <c:pt idx="3426">
                  <c:v>38282</c:v>
                </c:pt>
                <c:pt idx="3427">
                  <c:v>38283</c:v>
                </c:pt>
                <c:pt idx="3428">
                  <c:v>38284</c:v>
                </c:pt>
                <c:pt idx="3429">
                  <c:v>38285</c:v>
                </c:pt>
                <c:pt idx="3430">
                  <c:v>38286</c:v>
                </c:pt>
                <c:pt idx="3431">
                  <c:v>38287</c:v>
                </c:pt>
                <c:pt idx="3432">
                  <c:v>38288</c:v>
                </c:pt>
                <c:pt idx="3433">
                  <c:v>38289</c:v>
                </c:pt>
                <c:pt idx="3434">
                  <c:v>38290</c:v>
                </c:pt>
                <c:pt idx="3435">
                  <c:v>38291</c:v>
                </c:pt>
                <c:pt idx="3436">
                  <c:v>38292</c:v>
                </c:pt>
                <c:pt idx="3437">
                  <c:v>38293</c:v>
                </c:pt>
                <c:pt idx="3438">
                  <c:v>38294</c:v>
                </c:pt>
                <c:pt idx="3439">
                  <c:v>38295</c:v>
                </c:pt>
                <c:pt idx="3440">
                  <c:v>38296</c:v>
                </c:pt>
                <c:pt idx="3441">
                  <c:v>38297</c:v>
                </c:pt>
                <c:pt idx="3442">
                  <c:v>38298</c:v>
                </c:pt>
                <c:pt idx="3443">
                  <c:v>38299</c:v>
                </c:pt>
                <c:pt idx="3444">
                  <c:v>38300</c:v>
                </c:pt>
                <c:pt idx="3445">
                  <c:v>38301</c:v>
                </c:pt>
                <c:pt idx="3446">
                  <c:v>38302</c:v>
                </c:pt>
                <c:pt idx="3447">
                  <c:v>38303</c:v>
                </c:pt>
                <c:pt idx="3448">
                  <c:v>38304</c:v>
                </c:pt>
                <c:pt idx="3449">
                  <c:v>38305</c:v>
                </c:pt>
                <c:pt idx="3450">
                  <c:v>38306</c:v>
                </c:pt>
                <c:pt idx="3451">
                  <c:v>38307</c:v>
                </c:pt>
                <c:pt idx="3452">
                  <c:v>38308</c:v>
                </c:pt>
                <c:pt idx="3453">
                  <c:v>38309</c:v>
                </c:pt>
                <c:pt idx="3454">
                  <c:v>38310</c:v>
                </c:pt>
                <c:pt idx="3455">
                  <c:v>38311</c:v>
                </c:pt>
                <c:pt idx="3456">
                  <c:v>38312</c:v>
                </c:pt>
                <c:pt idx="3457">
                  <c:v>38313</c:v>
                </c:pt>
                <c:pt idx="3458">
                  <c:v>38314</c:v>
                </c:pt>
                <c:pt idx="3459">
                  <c:v>38315</c:v>
                </c:pt>
                <c:pt idx="3460">
                  <c:v>38316</c:v>
                </c:pt>
                <c:pt idx="3461">
                  <c:v>38317</c:v>
                </c:pt>
                <c:pt idx="3462">
                  <c:v>38318</c:v>
                </c:pt>
                <c:pt idx="3463">
                  <c:v>38319</c:v>
                </c:pt>
                <c:pt idx="3464">
                  <c:v>38320</c:v>
                </c:pt>
                <c:pt idx="3465">
                  <c:v>38321</c:v>
                </c:pt>
                <c:pt idx="3466">
                  <c:v>38322</c:v>
                </c:pt>
                <c:pt idx="3467">
                  <c:v>38323</c:v>
                </c:pt>
                <c:pt idx="3468">
                  <c:v>38324</c:v>
                </c:pt>
                <c:pt idx="3469">
                  <c:v>38325</c:v>
                </c:pt>
                <c:pt idx="3470">
                  <c:v>38326</c:v>
                </c:pt>
                <c:pt idx="3471">
                  <c:v>38327</c:v>
                </c:pt>
                <c:pt idx="3472">
                  <c:v>38328</c:v>
                </c:pt>
                <c:pt idx="3473">
                  <c:v>38329</c:v>
                </c:pt>
                <c:pt idx="3474">
                  <c:v>38330</c:v>
                </c:pt>
                <c:pt idx="3475">
                  <c:v>38331</c:v>
                </c:pt>
                <c:pt idx="3476">
                  <c:v>38332</c:v>
                </c:pt>
                <c:pt idx="3477">
                  <c:v>38333</c:v>
                </c:pt>
                <c:pt idx="3478">
                  <c:v>38334</c:v>
                </c:pt>
                <c:pt idx="3479">
                  <c:v>38335</c:v>
                </c:pt>
                <c:pt idx="3480">
                  <c:v>38336</c:v>
                </c:pt>
                <c:pt idx="3481">
                  <c:v>38337</c:v>
                </c:pt>
                <c:pt idx="3482">
                  <c:v>38338</c:v>
                </c:pt>
                <c:pt idx="3483">
                  <c:v>38339</c:v>
                </c:pt>
                <c:pt idx="3484">
                  <c:v>38340</c:v>
                </c:pt>
                <c:pt idx="3485">
                  <c:v>38341</c:v>
                </c:pt>
                <c:pt idx="3486">
                  <c:v>38342</c:v>
                </c:pt>
                <c:pt idx="3487">
                  <c:v>38343</c:v>
                </c:pt>
                <c:pt idx="3488">
                  <c:v>38344</c:v>
                </c:pt>
                <c:pt idx="3489">
                  <c:v>38345</c:v>
                </c:pt>
                <c:pt idx="3490">
                  <c:v>38346</c:v>
                </c:pt>
                <c:pt idx="3491">
                  <c:v>38347</c:v>
                </c:pt>
                <c:pt idx="3492">
                  <c:v>38348</c:v>
                </c:pt>
                <c:pt idx="3493">
                  <c:v>38349</c:v>
                </c:pt>
                <c:pt idx="3494">
                  <c:v>38350</c:v>
                </c:pt>
                <c:pt idx="3495">
                  <c:v>38351</c:v>
                </c:pt>
                <c:pt idx="3496">
                  <c:v>38352</c:v>
                </c:pt>
                <c:pt idx="3497">
                  <c:v>38353</c:v>
                </c:pt>
                <c:pt idx="3498">
                  <c:v>38354</c:v>
                </c:pt>
                <c:pt idx="3499">
                  <c:v>38355</c:v>
                </c:pt>
                <c:pt idx="3500">
                  <c:v>38356</c:v>
                </c:pt>
                <c:pt idx="3501">
                  <c:v>38357</c:v>
                </c:pt>
                <c:pt idx="3502">
                  <c:v>38358</c:v>
                </c:pt>
                <c:pt idx="3503">
                  <c:v>38359</c:v>
                </c:pt>
                <c:pt idx="3504">
                  <c:v>38360</c:v>
                </c:pt>
                <c:pt idx="3505">
                  <c:v>38361</c:v>
                </c:pt>
                <c:pt idx="3506">
                  <c:v>38362</c:v>
                </c:pt>
                <c:pt idx="3507">
                  <c:v>38363</c:v>
                </c:pt>
                <c:pt idx="3508">
                  <c:v>38364</c:v>
                </c:pt>
                <c:pt idx="3509">
                  <c:v>38365</c:v>
                </c:pt>
                <c:pt idx="3510">
                  <c:v>38366</c:v>
                </c:pt>
                <c:pt idx="3511">
                  <c:v>38367</c:v>
                </c:pt>
                <c:pt idx="3512">
                  <c:v>38368</c:v>
                </c:pt>
                <c:pt idx="3513">
                  <c:v>38369</c:v>
                </c:pt>
                <c:pt idx="3514">
                  <c:v>38370</c:v>
                </c:pt>
                <c:pt idx="3515">
                  <c:v>38371</c:v>
                </c:pt>
                <c:pt idx="3516">
                  <c:v>38372</c:v>
                </c:pt>
                <c:pt idx="3517">
                  <c:v>38373</c:v>
                </c:pt>
                <c:pt idx="3518">
                  <c:v>38374</c:v>
                </c:pt>
                <c:pt idx="3519">
                  <c:v>38375</c:v>
                </c:pt>
                <c:pt idx="3520">
                  <c:v>38376</c:v>
                </c:pt>
                <c:pt idx="3521">
                  <c:v>38377</c:v>
                </c:pt>
                <c:pt idx="3522">
                  <c:v>38378</c:v>
                </c:pt>
                <c:pt idx="3523">
                  <c:v>38379</c:v>
                </c:pt>
                <c:pt idx="3524">
                  <c:v>38380</c:v>
                </c:pt>
                <c:pt idx="3525">
                  <c:v>38381</c:v>
                </c:pt>
                <c:pt idx="3526">
                  <c:v>38382</c:v>
                </c:pt>
                <c:pt idx="3527">
                  <c:v>38383</c:v>
                </c:pt>
                <c:pt idx="3528">
                  <c:v>38384</c:v>
                </c:pt>
                <c:pt idx="3529">
                  <c:v>38385</c:v>
                </c:pt>
                <c:pt idx="3530">
                  <c:v>38386</c:v>
                </c:pt>
                <c:pt idx="3531">
                  <c:v>38387</c:v>
                </c:pt>
                <c:pt idx="3532">
                  <c:v>38388</c:v>
                </c:pt>
                <c:pt idx="3533">
                  <c:v>38389</c:v>
                </c:pt>
                <c:pt idx="3534">
                  <c:v>38390</c:v>
                </c:pt>
                <c:pt idx="3535">
                  <c:v>38391</c:v>
                </c:pt>
                <c:pt idx="3536">
                  <c:v>38392</c:v>
                </c:pt>
                <c:pt idx="3537">
                  <c:v>38393</c:v>
                </c:pt>
                <c:pt idx="3538">
                  <c:v>38394</c:v>
                </c:pt>
                <c:pt idx="3539">
                  <c:v>38395</c:v>
                </c:pt>
                <c:pt idx="3540">
                  <c:v>38396</c:v>
                </c:pt>
                <c:pt idx="3541">
                  <c:v>38397</c:v>
                </c:pt>
                <c:pt idx="3542">
                  <c:v>38398</c:v>
                </c:pt>
                <c:pt idx="3543">
                  <c:v>38399</c:v>
                </c:pt>
                <c:pt idx="3544">
                  <c:v>38400</c:v>
                </c:pt>
                <c:pt idx="3545">
                  <c:v>38401</c:v>
                </c:pt>
                <c:pt idx="3546">
                  <c:v>38402</c:v>
                </c:pt>
                <c:pt idx="3547">
                  <c:v>38403</c:v>
                </c:pt>
                <c:pt idx="3548">
                  <c:v>38404</c:v>
                </c:pt>
                <c:pt idx="3549">
                  <c:v>38405</c:v>
                </c:pt>
                <c:pt idx="3550">
                  <c:v>38406</c:v>
                </c:pt>
                <c:pt idx="3551">
                  <c:v>38407</c:v>
                </c:pt>
                <c:pt idx="3552">
                  <c:v>38408</c:v>
                </c:pt>
                <c:pt idx="3553">
                  <c:v>38409</c:v>
                </c:pt>
                <c:pt idx="3554">
                  <c:v>38410</c:v>
                </c:pt>
                <c:pt idx="3555">
                  <c:v>38411</c:v>
                </c:pt>
                <c:pt idx="3556">
                  <c:v>38412</c:v>
                </c:pt>
                <c:pt idx="3557">
                  <c:v>38413</c:v>
                </c:pt>
                <c:pt idx="3558">
                  <c:v>38414</c:v>
                </c:pt>
                <c:pt idx="3559">
                  <c:v>38415</c:v>
                </c:pt>
                <c:pt idx="3560">
                  <c:v>38416</c:v>
                </c:pt>
                <c:pt idx="3561">
                  <c:v>38417</c:v>
                </c:pt>
                <c:pt idx="3562">
                  <c:v>38418</c:v>
                </c:pt>
                <c:pt idx="3563">
                  <c:v>38419</c:v>
                </c:pt>
                <c:pt idx="3564">
                  <c:v>38420</c:v>
                </c:pt>
                <c:pt idx="3565">
                  <c:v>38421</c:v>
                </c:pt>
                <c:pt idx="3566">
                  <c:v>38422</c:v>
                </c:pt>
                <c:pt idx="3567">
                  <c:v>38423</c:v>
                </c:pt>
                <c:pt idx="3568">
                  <c:v>38424</c:v>
                </c:pt>
                <c:pt idx="3569">
                  <c:v>38425</c:v>
                </c:pt>
                <c:pt idx="3570">
                  <c:v>38426</c:v>
                </c:pt>
                <c:pt idx="3571">
                  <c:v>38427</c:v>
                </c:pt>
                <c:pt idx="3572">
                  <c:v>38428</c:v>
                </c:pt>
                <c:pt idx="3573">
                  <c:v>38429</c:v>
                </c:pt>
                <c:pt idx="3574">
                  <c:v>38430</c:v>
                </c:pt>
                <c:pt idx="3575">
                  <c:v>38431</c:v>
                </c:pt>
                <c:pt idx="3576">
                  <c:v>38432</c:v>
                </c:pt>
                <c:pt idx="3577">
                  <c:v>38433</c:v>
                </c:pt>
                <c:pt idx="3578">
                  <c:v>38434</c:v>
                </c:pt>
                <c:pt idx="3579">
                  <c:v>38435</c:v>
                </c:pt>
                <c:pt idx="3580">
                  <c:v>38436</c:v>
                </c:pt>
                <c:pt idx="3581">
                  <c:v>38437</c:v>
                </c:pt>
                <c:pt idx="3582">
                  <c:v>38438</c:v>
                </c:pt>
                <c:pt idx="3583">
                  <c:v>38439</c:v>
                </c:pt>
                <c:pt idx="3584">
                  <c:v>38440</c:v>
                </c:pt>
                <c:pt idx="3585">
                  <c:v>38441</c:v>
                </c:pt>
                <c:pt idx="3586">
                  <c:v>38442</c:v>
                </c:pt>
                <c:pt idx="3587">
                  <c:v>38443</c:v>
                </c:pt>
                <c:pt idx="3588">
                  <c:v>38444</c:v>
                </c:pt>
                <c:pt idx="3589">
                  <c:v>38445</c:v>
                </c:pt>
                <c:pt idx="3590">
                  <c:v>38446</c:v>
                </c:pt>
                <c:pt idx="3591">
                  <c:v>38447</c:v>
                </c:pt>
                <c:pt idx="3592">
                  <c:v>38448</c:v>
                </c:pt>
                <c:pt idx="3593">
                  <c:v>38449</c:v>
                </c:pt>
                <c:pt idx="3594">
                  <c:v>38450</c:v>
                </c:pt>
                <c:pt idx="3595">
                  <c:v>38451</c:v>
                </c:pt>
                <c:pt idx="3596">
                  <c:v>38452</c:v>
                </c:pt>
                <c:pt idx="3597">
                  <c:v>38453</c:v>
                </c:pt>
                <c:pt idx="3598">
                  <c:v>38454</c:v>
                </c:pt>
                <c:pt idx="3599">
                  <c:v>38455</c:v>
                </c:pt>
                <c:pt idx="3600">
                  <c:v>38456</c:v>
                </c:pt>
                <c:pt idx="3601">
                  <c:v>38457</c:v>
                </c:pt>
                <c:pt idx="3602">
                  <c:v>38458</c:v>
                </c:pt>
                <c:pt idx="3603">
                  <c:v>38459</c:v>
                </c:pt>
                <c:pt idx="3604">
                  <c:v>38460</c:v>
                </c:pt>
                <c:pt idx="3605">
                  <c:v>38461</c:v>
                </c:pt>
                <c:pt idx="3606">
                  <c:v>38462</c:v>
                </c:pt>
                <c:pt idx="3607">
                  <c:v>38463</c:v>
                </c:pt>
                <c:pt idx="3608">
                  <c:v>38464</c:v>
                </c:pt>
                <c:pt idx="3609">
                  <c:v>38465</c:v>
                </c:pt>
                <c:pt idx="3610">
                  <c:v>38466</c:v>
                </c:pt>
                <c:pt idx="3611">
                  <c:v>38467</c:v>
                </c:pt>
                <c:pt idx="3612">
                  <c:v>38468</c:v>
                </c:pt>
                <c:pt idx="3613">
                  <c:v>38469</c:v>
                </c:pt>
                <c:pt idx="3614">
                  <c:v>38470</c:v>
                </c:pt>
                <c:pt idx="3615">
                  <c:v>38471</c:v>
                </c:pt>
                <c:pt idx="3616">
                  <c:v>38472</c:v>
                </c:pt>
                <c:pt idx="3617">
                  <c:v>38473</c:v>
                </c:pt>
                <c:pt idx="3618">
                  <c:v>38474</c:v>
                </c:pt>
                <c:pt idx="3619">
                  <c:v>38475</c:v>
                </c:pt>
                <c:pt idx="3620">
                  <c:v>38476</c:v>
                </c:pt>
                <c:pt idx="3621">
                  <c:v>38477</c:v>
                </c:pt>
                <c:pt idx="3622">
                  <c:v>38478</c:v>
                </c:pt>
                <c:pt idx="3623">
                  <c:v>38479</c:v>
                </c:pt>
                <c:pt idx="3624">
                  <c:v>38480</c:v>
                </c:pt>
                <c:pt idx="3625">
                  <c:v>38481</c:v>
                </c:pt>
                <c:pt idx="3626">
                  <c:v>38482</c:v>
                </c:pt>
                <c:pt idx="3627">
                  <c:v>38483</c:v>
                </c:pt>
                <c:pt idx="3628">
                  <c:v>38484</c:v>
                </c:pt>
                <c:pt idx="3629">
                  <c:v>38485</c:v>
                </c:pt>
                <c:pt idx="3630">
                  <c:v>38486</c:v>
                </c:pt>
                <c:pt idx="3631">
                  <c:v>38487</c:v>
                </c:pt>
                <c:pt idx="3632">
                  <c:v>38488</c:v>
                </c:pt>
                <c:pt idx="3633">
                  <c:v>38489</c:v>
                </c:pt>
                <c:pt idx="3634">
                  <c:v>38490</c:v>
                </c:pt>
                <c:pt idx="3635">
                  <c:v>38491</c:v>
                </c:pt>
                <c:pt idx="3636">
                  <c:v>38492</c:v>
                </c:pt>
                <c:pt idx="3637">
                  <c:v>38493</c:v>
                </c:pt>
                <c:pt idx="3638">
                  <c:v>38494</c:v>
                </c:pt>
                <c:pt idx="3639">
                  <c:v>38495</c:v>
                </c:pt>
                <c:pt idx="3640">
                  <c:v>38496</c:v>
                </c:pt>
                <c:pt idx="3641">
                  <c:v>38497</c:v>
                </c:pt>
                <c:pt idx="3642">
                  <c:v>38498</c:v>
                </c:pt>
                <c:pt idx="3643">
                  <c:v>38499</c:v>
                </c:pt>
                <c:pt idx="3644">
                  <c:v>38500</c:v>
                </c:pt>
                <c:pt idx="3645">
                  <c:v>38501</c:v>
                </c:pt>
                <c:pt idx="3646">
                  <c:v>38502</c:v>
                </c:pt>
                <c:pt idx="3647">
                  <c:v>38503</c:v>
                </c:pt>
                <c:pt idx="3648">
                  <c:v>38504</c:v>
                </c:pt>
                <c:pt idx="3649">
                  <c:v>38505</c:v>
                </c:pt>
                <c:pt idx="3650">
                  <c:v>38506</c:v>
                </c:pt>
                <c:pt idx="3651">
                  <c:v>38507</c:v>
                </c:pt>
                <c:pt idx="3652">
                  <c:v>38508</c:v>
                </c:pt>
                <c:pt idx="3653">
                  <c:v>38509</c:v>
                </c:pt>
                <c:pt idx="3654">
                  <c:v>38510</c:v>
                </c:pt>
                <c:pt idx="3655">
                  <c:v>38511</c:v>
                </c:pt>
                <c:pt idx="3656">
                  <c:v>38512</c:v>
                </c:pt>
                <c:pt idx="3657">
                  <c:v>38513</c:v>
                </c:pt>
                <c:pt idx="3658">
                  <c:v>38514</c:v>
                </c:pt>
                <c:pt idx="3659">
                  <c:v>38515</c:v>
                </c:pt>
                <c:pt idx="3660">
                  <c:v>38516</c:v>
                </c:pt>
                <c:pt idx="3661">
                  <c:v>38517</c:v>
                </c:pt>
                <c:pt idx="3662">
                  <c:v>38518</c:v>
                </c:pt>
                <c:pt idx="3663">
                  <c:v>38519</c:v>
                </c:pt>
                <c:pt idx="3664">
                  <c:v>38520</c:v>
                </c:pt>
                <c:pt idx="3665">
                  <c:v>38521</c:v>
                </c:pt>
                <c:pt idx="3666">
                  <c:v>38522</c:v>
                </c:pt>
                <c:pt idx="3667">
                  <c:v>38523</c:v>
                </c:pt>
                <c:pt idx="3668">
                  <c:v>38524</c:v>
                </c:pt>
                <c:pt idx="3669">
                  <c:v>38525</c:v>
                </c:pt>
                <c:pt idx="3670">
                  <c:v>38526</c:v>
                </c:pt>
                <c:pt idx="3671">
                  <c:v>38527</c:v>
                </c:pt>
                <c:pt idx="3672">
                  <c:v>38528</c:v>
                </c:pt>
                <c:pt idx="3673">
                  <c:v>38529</c:v>
                </c:pt>
                <c:pt idx="3674">
                  <c:v>38530</c:v>
                </c:pt>
                <c:pt idx="3675">
                  <c:v>38531</c:v>
                </c:pt>
                <c:pt idx="3676">
                  <c:v>38532</c:v>
                </c:pt>
                <c:pt idx="3677">
                  <c:v>38533</c:v>
                </c:pt>
                <c:pt idx="3678">
                  <c:v>38534</c:v>
                </c:pt>
                <c:pt idx="3679">
                  <c:v>38535</c:v>
                </c:pt>
                <c:pt idx="3680">
                  <c:v>38536</c:v>
                </c:pt>
                <c:pt idx="3681">
                  <c:v>38537</c:v>
                </c:pt>
                <c:pt idx="3682">
                  <c:v>38538</c:v>
                </c:pt>
                <c:pt idx="3683">
                  <c:v>38539</c:v>
                </c:pt>
                <c:pt idx="3684">
                  <c:v>38540</c:v>
                </c:pt>
                <c:pt idx="3685">
                  <c:v>38541</c:v>
                </c:pt>
                <c:pt idx="3686">
                  <c:v>38542</c:v>
                </c:pt>
                <c:pt idx="3687">
                  <c:v>38543</c:v>
                </c:pt>
                <c:pt idx="3688">
                  <c:v>38544</c:v>
                </c:pt>
                <c:pt idx="3689">
                  <c:v>38545</c:v>
                </c:pt>
                <c:pt idx="3690">
                  <c:v>38546</c:v>
                </c:pt>
                <c:pt idx="3691">
                  <c:v>38547</c:v>
                </c:pt>
                <c:pt idx="3692">
                  <c:v>38548</c:v>
                </c:pt>
                <c:pt idx="3693">
                  <c:v>38549</c:v>
                </c:pt>
                <c:pt idx="3694">
                  <c:v>38550</c:v>
                </c:pt>
                <c:pt idx="3695">
                  <c:v>38551</c:v>
                </c:pt>
                <c:pt idx="3696">
                  <c:v>38552</c:v>
                </c:pt>
                <c:pt idx="3697">
                  <c:v>38553</c:v>
                </c:pt>
                <c:pt idx="3698">
                  <c:v>38554</c:v>
                </c:pt>
                <c:pt idx="3699">
                  <c:v>38555</c:v>
                </c:pt>
                <c:pt idx="3700">
                  <c:v>38556</c:v>
                </c:pt>
                <c:pt idx="3701">
                  <c:v>38557</c:v>
                </c:pt>
                <c:pt idx="3702">
                  <c:v>38558</c:v>
                </c:pt>
                <c:pt idx="3703">
                  <c:v>38559</c:v>
                </c:pt>
                <c:pt idx="3704">
                  <c:v>38560</c:v>
                </c:pt>
                <c:pt idx="3705">
                  <c:v>38561</c:v>
                </c:pt>
                <c:pt idx="3706">
                  <c:v>38562</c:v>
                </c:pt>
                <c:pt idx="3707">
                  <c:v>38563</c:v>
                </c:pt>
                <c:pt idx="3708">
                  <c:v>38564</c:v>
                </c:pt>
                <c:pt idx="3709">
                  <c:v>38565</c:v>
                </c:pt>
                <c:pt idx="3710">
                  <c:v>38566</c:v>
                </c:pt>
                <c:pt idx="3711">
                  <c:v>38567</c:v>
                </c:pt>
                <c:pt idx="3712">
                  <c:v>38568</c:v>
                </c:pt>
                <c:pt idx="3713">
                  <c:v>38569</c:v>
                </c:pt>
                <c:pt idx="3714">
                  <c:v>38570</c:v>
                </c:pt>
                <c:pt idx="3715">
                  <c:v>38571</c:v>
                </c:pt>
                <c:pt idx="3716">
                  <c:v>38572</c:v>
                </c:pt>
                <c:pt idx="3717">
                  <c:v>38573</c:v>
                </c:pt>
                <c:pt idx="3718">
                  <c:v>38574</c:v>
                </c:pt>
                <c:pt idx="3719">
                  <c:v>38575</c:v>
                </c:pt>
                <c:pt idx="3720">
                  <c:v>38576</c:v>
                </c:pt>
                <c:pt idx="3721">
                  <c:v>38577</c:v>
                </c:pt>
                <c:pt idx="3722">
                  <c:v>38578</c:v>
                </c:pt>
                <c:pt idx="3723">
                  <c:v>38579</c:v>
                </c:pt>
                <c:pt idx="3724">
                  <c:v>38580</c:v>
                </c:pt>
                <c:pt idx="3725">
                  <c:v>38581</c:v>
                </c:pt>
                <c:pt idx="3726">
                  <c:v>38582</c:v>
                </c:pt>
                <c:pt idx="3727">
                  <c:v>38583</c:v>
                </c:pt>
                <c:pt idx="3728">
                  <c:v>38584</c:v>
                </c:pt>
                <c:pt idx="3729">
                  <c:v>38585</c:v>
                </c:pt>
                <c:pt idx="3730">
                  <c:v>38586</c:v>
                </c:pt>
                <c:pt idx="3731">
                  <c:v>38587</c:v>
                </c:pt>
                <c:pt idx="3732">
                  <c:v>38588</c:v>
                </c:pt>
                <c:pt idx="3733">
                  <c:v>38589</c:v>
                </c:pt>
                <c:pt idx="3734">
                  <c:v>38590</c:v>
                </c:pt>
                <c:pt idx="3735">
                  <c:v>38591</c:v>
                </c:pt>
                <c:pt idx="3736">
                  <c:v>38592</c:v>
                </c:pt>
                <c:pt idx="3737">
                  <c:v>38593</c:v>
                </c:pt>
                <c:pt idx="3738">
                  <c:v>38594</c:v>
                </c:pt>
                <c:pt idx="3739">
                  <c:v>38595</c:v>
                </c:pt>
                <c:pt idx="3740">
                  <c:v>38596</c:v>
                </c:pt>
                <c:pt idx="3741">
                  <c:v>38597</c:v>
                </c:pt>
                <c:pt idx="3742">
                  <c:v>38598</c:v>
                </c:pt>
                <c:pt idx="3743">
                  <c:v>38599</c:v>
                </c:pt>
                <c:pt idx="3744">
                  <c:v>38600</c:v>
                </c:pt>
                <c:pt idx="3745">
                  <c:v>38601</c:v>
                </c:pt>
                <c:pt idx="3746">
                  <c:v>38602</c:v>
                </c:pt>
                <c:pt idx="3747">
                  <c:v>38603</c:v>
                </c:pt>
                <c:pt idx="3748">
                  <c:v>38604</c:v>
                </c:pt>
                <c:pt idx="3749">
                  <c:v>38605</c:v>
                </c:pt>
                <c:pt idx="3750">
                  <c:v>38606</c:v>
                </c:pt>
                <c:pt idx="3751">
                  <c:v>38607</c:v>
                </c:pt>
                <c:pt idx="3752">
                  <c:v>38608</c:v>
                </c:pt>
                <c:pt idx="3753">
                  <c:v>38609</c:v>
                </c:pt>
                <c:pt idx="3754">
                  <c:v>38610</c:v>
                </c:pt>
                <c:pt idx="3755">
                  <c:v>38611</c:v>
                </c:pt>
                <c:pt idx="3756">
                  <c:v>38612</c:v>
                </c:pt>
                <c:pt idx="3757">
                  <c:v>38613</c:v>
                </c:pt>
                <c:pt idx="3758">
                  <c:v>38614</c:v>
                </c:pt>
                <c:pt idx="3759">
                  <c:v>38615</c:v>
                </c:pt>
                <c:pt idx="3760">
                  <c:v>38616</c:v>
                </c:pt>
                <c:pt idx="3761">
                  <c:v>38617</c:v>
                </c:pt>
                <c:pt idx="3762">
                  <c:v>38618</c:v>
                </c:pt>
                <c:pt idx="3763">
                  <c:v>38619</c:v>
                </c:pt>
                <c:pt idx="3764">
                  <c:v>38620</c:v>
                </c:pt>
                <c:pt idx="3765">
                  <c:v>38621</c:v>
                </c:pt>
                <c:pt idx="3766">
                  <c:v>38622</c:v>
                </c:pt>
                <c:pt idx="3767">
                  <c:v>38623</c:v>
                </c:pt>
                <c:pt idx="3768">
                  <c:v>38624</c:v>
                </c:pt>
                <c:pt idx="3769">
                  <c:v>38625</c:v>
                </c:pt>
                <c:pt idx="3770">
                  <c:v>38626</c:v>
                </c:pt>
                <c:pt idx="3771">
                  <c:v>38627</c:v>
                </c:pt>
                <c:pt idx="3772">
                  <c:v>38628</c:v>
                </c:pt>
                <c:pt idx="3773">
                  <c:v>38629</c:v>
                </c:pt>
                <c:pt idx="3774">
                  <c:v>38630</c:v>
                </c:pt>
                <c:pt idx="3775">
                  <c:v>38631</c:v>
                </c:pt>
                <c:pt idx="3776">
                  <c:v>38632</c:v>
                </c:pt>
                <c:pt idx="3777">
                  <c:v>38633</c:v>
                </c:pt>
                <c:pt idx="3778">
                  <c:v>38634</c:v>
                </c:pt>
                <c:pt idx="3779">
                  <c:v>38635</c:v>
                </c:pt>
                <c:pt idx="3780">
                  <c:v>38636</c:v>
                </c:pt>
                <c:pt idx="3781">
                  <c:v>38637</c:v>
                </c:pt>
                <c:pt idx="3782">
                  <c:v>38638</c:v>
                </c:pt>
                <c:pt idx="3783">
                  <c:v>38639</c:v>
                </c:pt>
                <c:pt idx="3784">
                  <c:v>38640</c:v>
                </c:pt>
                <c:pt idx="3785">
                  <c:v>38641</c:v>
                </c:pt>
                <c:pt idx="3786">
                  <c:v>38642</c:v>
                </c:pt>
                <c:pt idx="3787">
                  <c:v>38643</c:v>
                </c:pt>
                <c:pt idx="3788">
                  <c:v>38644</c:v>
                </c:pt>
                <c:pt idx="3789">
                  <c:v>38645</c:v>
                </c:pt>
                <c:pt idx="3790">
                  <c:v>38646</c:v>
                </c:pt>
                <c:pt idx="3791">
                  <c:v>38647</c:v>
                </c:pt>
                <c:pt idx="3792">
                  <c:v>38648</c:v>
                </c:pt>
                <c:pt idx="3793">
                  <c:v>38649</c:v>
                </c:pt>
                <c:pt idx="3794">
                  <c:v>38650</c:v>
                </c:pt>
                <c:pt idx="3795">
                  <c:v>38651</c:v>
                </c:pt>
                <c:pt idx="3796">
                  <c:v>38652</c:v>
                </c:pt>
                <c:pt idx="3797">
                  <c:v>38653</c:v>
                </c:pt>
                <c:pt idx="3798">
                  <c:v>38654</c:v>
                </c:pt>
                <c:pt idx="3799">
                  <c:v>38655</c:v>
                </c:pt>
                <c:pt idx="3800">
                  <c:v>38656</c:v>
                </c:pt>
                <c:pt idx="3801">
                  <c:v>38657</c:v>
                </c:pt>
                <c:pt idx="3802">
                  <c:v>38658</c:v>
                </c:pt>
                <c:pt idx="3803">
                  <c:v>38659</c:v>
                </c:pt>
                <c:pt idx="3804">
                  <c:v>38660</c:v>
                </c:pt>
                <c:pt idx="3805">
                  <c:v>38661</c:v>
                </c:pt>
                <c:pt idx="3806">
                  <c:v>38662</c:v>
                </c:pt>
                <c:pt idx="3807">
                  <c:v>38663</c:v>
                </c:pt>
                <c:pt idx="3808">
                  <c:v>38664</c:v>
                </c:pt>
                <c:pt idx="3809">
                  <c:v>38665</c:v>
                </c:pt>
                <c:pt idx="3810">
                  <c:v>38666</c:v>
                </c:pt>
                <c:pt idx="3811">
                  <c:v>38667</c:v>
                </c:pt>
                <c:pt idx="3812">
                  <c:v>38668</c:v>
                </c:pt>
                <c:pt idx="3813">
                  <c:v>38669</c:v>
                </c:pt>
                <c:pt idx="3814">
                  <c:v>38670</c:v>
                </c:pt>
                <c:pt idx="3815">
                  <c:v>38671</c:v>
                </c:pt>
                <c:pt idx="3816">
                  <c:v>38672</c:v>
                </c:pt>
                <c:pt idx="3817">
                  <c:v>38673</c:v>
                </c:pt>
                <c:pt idx="3818">
                  <c:v>38674</c:v>
                </c:pt>
                <c:pt idx="3819">
                  <c:v>38675</c:v>
                </c:pt>
                <c:pt idx="3820">
                  <c:v>38676</c:v>
                </c:pt>
                <c:pt idx="3821">
                  <c:v>38677</c:v>
                </c:pt>
                <c:pt idx="3822">
                  <c:v>38678</c:v>
                </c:pt>
                <c:pt idx="3823">
                  <c:v>38679</c:v>
                </c:pt>
                <c:pt idx="3824">
                  <c:v>38680</c:v>
                </c:pt>
                <c:pt idx="3825">
                  <c:v>38681</c:v>
                </c:pt>
                <c:pt idx="3826">
                  <c:v>38682</c:v>
                </c:pt>
                <c:pt idx="3827">
                  <c:v>38683</c:v>
                </c:pt>
                <c:pt idx="3828">
                  <c:v>38684</c:v>
                </c:pt>
                <c:pt idx="3829">
                  <c:v>38685</c:v>
                </c:pt>
                <c:pt idx="3830">
                  <c:v>38686</c:v>
                </c:pt>
                <c:pt idx="3831">
                  <c:v>38687</c:v>
                </c:pt>
                <c:pt idx="3832">
                  <c:v>38688</c:v>
                </c:pt>
                <c:pt idx="3833">
                  <c:v>38689</c:v>
                </c:pt>
                <c:pt idx="3834">
                  <c:v>38690</c:v>
                </c:pt>
                <c:pt idx="3835">
                  <c:v>38691</c:v>
                </c:pt>
                <c:pt idx="3836">
                  <c:v>38692</c:v>
                </c:pt>
                <c:pt idx="3837">
                  <c:v>38693</c:v>
                </c:pt>
                <c:pt idx="3838">
                  <c:v>38694</c:v>
                </c:pt>
                <c:pt idx="3839">
                  <c:v>38695</c:v>
                </c:pt>
                <c:pt idx="3840">
                  <c:v>38696</c:v>
                </c:pt>
                <c:pt idx="3841">
                  <c:v>38697</c:v>
                </c:pt>
                <c:pt idx="3842">
                  <c:v>38698</c:v>
                </c:pt>
                <c:pt idx="3843">
                  <c:v>38699</c:v>
                </c:pt>
                <c:pt idx="3844">
                  <c:v>38700</c:v>
                </c:pt>
                <c:pt idx="3845">
                  <c:v>38701</c:v>
                </c:pt>
                <c:pt idx="3846">
                  <c:v>38702</c:v>
                </c:pt>
                <c:pt idx="3847">
                  <c:v>38703</c:v>
                </c:pt>
                <c:pt idx="3848">
                  <c:v>38704</c:v>
                </c:pt>
                <c:pt idx="3849">
                  <c:v>38705</c:v>
                </c:pt>
                <c:pt idx="3850">
                  <c:v>38706</c:v>
                </c:pt>
                <c:pt idx="3851">
                  <c:v>38707</c:v>
                </c:pt>
                <c:pt idx="3852">
                  <c:v>38708</c:v>
                </c:pt>
                <c:pt idx="3853">
                  <c:v>38709</c:v>
                </c:pt>
                <c:pt idx="3854">
                  <c:v>38710</c:v>
                </c:pt>
                <c:pt idx="3855">
                  <c:v>38711</c:v>
                </c:pt>
                <c:pt idx="3856">
                  <c:v>38712</c:v>
                </c:pt>
                <c:pt idx="3857">
                  <c:v>38713</c:v>
                </c:pt>
                <c:pt idx="3858">
                  <c:v>38714</c:v>
                </c:pt>
                <c:pt idx="3859">
                  <c:v>38715</c:v>
                </c:pt>
                <c:pt idx="3860">
                  <c:v>38716</c:v>
                </c:pt>
                <c:pt idx="3861">
                  <c:v>38717</c:v>
                </c:pt>
                <c:pt idx="3862">
                  <c:v>38718</c:v>
                </c:pt>
                <c:pt idx="3863">
                  <c:v>38719</c:v>
                </c:pt>
                <c:pt idx="3864">
                  <c:v>38720</c:v>
                </c:pt>
                <c:pt idx="3865">
                  <c:v>38721</c:v>
                </c:pt>
                <c:pt idx="3866">
                  <c:v>38722</c:v>
                </c:pt>
                <c:pt idx="3867">
                  <c:v>38723</c:v>
                </c:pt>
                <c:pt idx="3868">
                  <c:v>38724</c:v>
                </c:pt>
                <c:pt idx="3869">
                  <c:v>38725</c:v>
                </c:pt>
                <c:pt idx="3870">
                  <c:v>38726</c:v>
                </c:pt>
                <c:pt idx="3871">
                  <c:v>38727</c:v>
                </c:pt>
                <c:pt idx="3872">
                  <c:v>38728</c:v>
                </c:pt>
                <c:pt idx="3873">
                  <c:v>38729</c:v>
                </c:pt>
                <c:pt idx="3874">
                  <c:v>38730</c:v>
                </c:pt>
                <c:pt idx="3875">
                  <c:v>38731</c:v>
                </c:pt>
                <c:pt idx="3876">
                  <c:v>38732</c:v>
                </c:pt>
                <c:pt idx="3877">
                  <c:v>38733</c:v>
                </c:pt>
                <c:pt idx="3878">
                  <c:v>38734</c:v>
                </c:pt>
                <c:pt idx="3879">
                  <c:v>38735</c:v>
                </c:pt>
                <c:pt idx="3880">
                  <c:v>38736</c:v>
                </c:pt>
                <c:pt idx="3881">
                  <c:v>38737</c:v>
                </c:pt>
                <c:pt idx="3882">
                  <c:v>38738</c:v>
                </c:pt>
                <c:pt idx="3883">
                  <c:v>38739</c:v>
                </c:pt>
                <c:pt idx="3884">
                  <c:v>38740</c:v>
                </c:pt>
                <c:pt idx="3885">
                  <c:v>38741</c:v>
                </c:pt>
                <c:pt idx="3886">
                  <c:v>38742</c:v>
                </c:pt>
                <c:pt idx="3887">
                  <c:v>38743</c:v>
                </c:pt>
                <c:pt idx="3888">
                  <c:v>38744</c:v>
                </c:pt>
                <c:pt idx="3889">
                  <c:v>38745</c:v>
                </c:pt>
                <c:pt idx="3890">
                  <c:v>38746</c:v>
                </c:pt>
                <c:pt idx="3891">
                  <c:v>38747</c:v>
                </c:pt>
                <c:pt idx="3892">
                  <c:v>38748</c:v>
                </c:pt>
                <c:pt idx="3893">
                  <c:v>38749</c:v>
                </c:pt>
                <c:pt idx="3894">
                  <c:v>38750</c:v>
                </c:pt>
                <c:pt idx="3895">
                  <c:v>38751</c:v>
                </c:pt>
                <c:pt idx="3896">
                  <c:v>38752</c:v>
                </c:pt>
                <c:pt idx="3897">
                  <c:v>38753</c:v>
                </c:pt>
                <c:pt idx="3898">
                  <c:v>38754</c:v>
                </c:pt>
                <c:pt idx="3899">
                  <c:v>38755</c:v>
                </c:pt>
                <c:pt idx="3900">
                  <c:v>38756</c:v>
                </c:pt>
                <c:pt idx="3901">
                  <c:v>38757</c:v>
                </c:pt>
                <c:pt idx="3902">
                  <c:v>38758</c:v>
                </c:pt>
                <c:pt idx="3903">
                  <c:v>38759</c:v>
                </c:pt>
                <c:pt idx="3904">
                  <c:v>38760</c:v>
                </c:pt>
                <c:pt idx="3905">
                  <c:v>38761</c:v>
                </c:pt>
                <c:pt idx="3906">
                  <c:v>38762</c:v>
                </c:pt>
                <c:pt idx="3907">
                  <c:v>38763</c:v>
                </c:pt>
                <c:pt idx="3908">
                  <c:v>38764</c:v>
                </c:pt>
                <c:pt idx="3909">
                  <c:v>38765</c:v>
                </c:pt>
                <c:pt idx="3910">
                  <c:v>38766</c:v>
                </c:pt>
                <c:pt idx="3911">
                  <c:v>38767</c:v>
                </c:pt>
                <c:pt idx="3912">
                  <c:v>38768</c:v>
                </c:pt>
                <c:pt idx="3913">
                  <c:v>38769</c:v>
                </c:pt>
                <c:pt idx="3914">
                  <c:v>38770</c:v>
                </c:pt>
                <c:pt idx="3915">
                  <c:v>38771</c:v>
                </c:pt>
                <c:pt idx="3916">
                  <c:v>38772</c:v>
                </c:pt>
                <c:pt idx="3917">
                  <c:v>38773</c:v>
                </c:pt>
                <c:pt idx="3918">
                  <c:v>38774</c:v>
                </c:pt>
                <c:pt idx="3919">
                  <c:v>38775</c:v>
                </c:pt>
                <c:pt idx="3920">
                  <c:v>38776</c:v>
                </c:pt>
                <c:pt idx="3921">
                  <c:v>38777</c:v>
                </c:pt>
                <c:pt idx="3922">
                  <c:v>38778</c:v>
                </c:pt>
                <c:pt idx="3923">
                  <c:v>38779</c:v>
                </c:pt>
                <c:pt idx="3924">
                  <c:v>38780</c:v>
                </c:pt>
                <c:pt idx="3925">
                  <c:v>38781</c:v>
                </c:pt>
                <c:pt idx="3926">
                  <c:v>38782</c:v>
                </c:pt>
                <c:pt idx="3927">
                  <c:v>38783</c:v>
                </c:pt>
                <c:pt idx="3928">
                  <c:v>38784</c:v>
                </c:pt>
                <c:pt idx="3929">
                  <c:v>38785</c:v>
                </c:pt>
                <c:pt idx="3930">
                  <c:v>38786</c:v>
                </c:pt>
                <c:pt idx="3931">
                  <c:v>38787</c:v>
                </c:pt>
                <c:pt idx="3932">
                  <c:v>38788</c:v>
                </c:pt>
                <c:pt idx="3933">
                  <c:v>38789</c:v>
                </c:pt>
                <c:pt idx="3934">
                  <c:v>38790</c:v>
                </c:pt>
                <c:pt idx="3935">
                  <c:v>38791</c:v>
                </c:pt>
                <c:pt idx="3936">
                  <c:v>38792</c:v>
                </c:pt>
                <c:pt idx="3937">
                  <c:v>38793</c:v>
                </c:pt>
                <c:pt idx="3938">
                  <c:v>38794</c:v>
                </c:pt>
                <c:pt idx="3939">
                  <c:v>38795</c:v>
                </c:pt>
                <c:pt idx="3940">
                  <c:v>38796</c:v>
                </c:pt>
                <c:pt idx="3941">
                  <c:v>38797</c:v>
                </c:pt>
                <c:pt idx="3942">
                  <c:v>38798</c:v>
                </c:pt>
                <c:pt idx="3943">
                  <c:v>38799</c:v>
                </c:pt>
                <c:pt idx="3944">
                  <c:v>38800</c:v>
                </c:pt>
                <c:pt idx="3945">
                  <c:v>38801</c:v>
                </c:pt>
                <c:pt idx="3946">
                  <c:v>38802</c:v>
                </c:pt>
                <c:pt idx="3947">
                  <c:v>38803</c:v>
                </c:pt>
                <c:pt idx="3948">
                  <c:v>38804</c:v>
                </c:pt>
                <c:pt idx="3949">
                  <c:v>38805</c:v>
                </c:pt>
                <c:pt idx="3950">
                  <c:v>38806</c:v>
                </c:pt>
                <c:pt idx="3951">
                  <c:v>38807</c:v>
                </c:pt>
                <c:pt idx="3952">
                  <c:v>38808</c:v>
                </c:pt>
                <c:pt idx="3953">
                  <c:v>38809</c:v>
                </c:pt>
                <c:pt idx="3954">
                  <c:v>38810</c:v>
                </c:pt>
                <c:pt idx="3955">
                  <c:v>38811</c:v>
                </c:pt>
                <c:pt idx="3956">
                  <c:v>38812</c:v>
                </c:pt>
                <c:pt idx="3957">
                  <c:v>38813</c:v>
                </c:pt>
                <c:pt idx="3958">
                  <c:v>38814</c:v>
                </c:pt>
                <c:pt idx="3959">
                  <c:v>38815</c:v>
                </c:pt>
                <c:pt idx="3960">
                  <c:v>38816</c:v>
                </c:pt>
                <c:pt idx="3961">
                  <c:v>38817</c:v>
                </c:pt>
                <c:pt idx="3962">
                  <c:v>38818</c:v>
                </c:pt>
                <c:pt idx="3963">
                  <c:v>38819</c:v>
                </c:pt>
                <c:pt idx="3964">
                  <c:v>38820</c:v>
                </c:pt>
                <c:pt idx="3965">
                  <c:v>38821</c:v>
                </c:pt>
                <c:pt idx="3966">
                  <c:v>38822</c:v>
                </c:pt>
                <c:pt idx="3967">
                  <c:v>38823</c:v>
                </c:pt>
                <c:pt idx="3968">
                  <c:v>38824</c:v>
                </c:pt>
                <c:pt idx="3969">
                  <c:v>38825</c:v>
                </c:pt>
                <c:pt idx="3970">
                  <c:v>38826</c:v>
                </c:pt>
                <c:pt idx="3971">
                  <c:v>38827</c:v>
                </c:pt>
                <c:pt idx="3972">
                  <c:v>38828</c:v>
                </c:pt>
                <c:pt idx="3973">
                  <c:v>38829</c:v>
                </c:pt>
                <c:pt idx="3974">
                  <c:v>38830</c:v>
                </c:pt>
                <c:pt idx="3975">
                  <c:v>38831</c:v>
                </c:pt>
                <c:pt idx="3976">
                  <c:v>38832</c:v>
                </c:pt>
                <c:pt idx="3977">
                  <c:v>38833</c:v>
                </c:pt>
                <c:pt idx="3978">
                  <c:v>38834</c:v>
                </c:pt>
                <c:pt idx="3979">
                  <c:v>38835</c:v>
                </c:pt>
                <c:pt idx="3980">
                  <c:v>38836</c:v>
                </c:pt>
                <c:pt idx="3981">
                  <c:v>38837</c:v>
                </c:pt>
                <c:pt idx="3982">
                  <c:v>38838</c:v>
                </c:pt>
                <c:pt idx="3983">
                  <c:v>38839</c:v>
                </c:pt>
                <c:pt idx="3984">
                  <c:v>38840</c:v>
                </c:pt>
                <c:pt idx="3985">
                  <c:v>38841</c:v>
                </c:pt>
                <c:pt idx="3986">
                  <c:v>38842</c:v>
                </c:pt>
                <c:pt idx="3987">
                  <c:v>38843</c:v>
                </c:pt>
                <c:pt idx="3988">
                  <c:v>38844</c:v>
                </c:pt>
                <c:pt idx="3989">
                  <c:v>38845</c:v>
                </c:pt>
                <c:pt idx="3990">
                  <c:v>38846</c:v>
                </c:pt>
                <c:pt idx="3991">
                  <c:v>38847</c:v>
                </c:pt>
                <c:pt idx="3992">
                  <c:v>38848</c:v>
                </c:pt>
                <c:pt idx="3993">
                  <c:v>38849</c:v>
                </c:pt>
                <c:pt idx="3994">
                  <c:v>38850</c:v>
                </c:pt>
                <c:pt idx="3995">
                  <c:v>38851</c:v>
                </c:pt>
                <c:pt idx="3996">
                  <c:v>38852</c:v>
                </c:pt>
                <c:pt idx="3997">
                  <c:v>38853</c:v>
                </c:pt>
                <c:pt idx="3998">
                  <c:v>38854</c:v>
                </c:pt>
                <c:pt idx="3999">
                  <c:v>38855</c:v>
                </c:pt>
                <c:pt idx="4000">
                  <c:v>38856</c:v>
                </c:pt>
                <c:pt idx="4001">
                  <c:v>38857</c:v>
                </c:pt>
                <c:pt idx="4002">
                  <c:v>38858</c:v>
                </c:pt>
                <c:pt idx="4003">
                  <c:v>38859</c:v>
                </c:pt>
                <c:pt idx="4004">
                  <c:v>38860</c:v>
                </c:pt>
                <c:pt idx="4005">
                  <c:v>38861</c:v>
                </c:pt>
                <c:pt idx="4006">
                  <c:v>38862</c:v>
                </c:pt>
                <c:pt idx="4007">
                  <c:v>38863</c:v>
                </c:pt>
                <c:pt idx="4008">
                  <c:v>38864</c:v>
                </c:pt>
                <c:pt idx="4009">
                  <c:v>38865</c:v>
                </c:pt>
                <c:pt idx="4010">
                  <c:v>38866</c:v>
                </c:pt>
                <c:pt idx="4011">
                  <c:v>38867</c:v>
                </c:pt>
                <c:pt idx="4012">
                  <c:v>38868</c:v>
                </c:pt>
                <c:pt idx="4013">
                  <c:v>38869</c:v>
                </c:pt>
                <c:pt idx="4014">
                  <c:v>38923</c:v>
                </c:pt>
                <c:pt idx="4015">
                  <c:v>38924</c:v>
                </c:pt>
                <c:pt idx="4016">
                  <c:v>38925</c:v>
                </c:pt>
                <c:pt idx="4017">
                  <c:v>38926</c:v>
                </c:pt>
                <c:pt idx="4018">
                  <c:v>38927</c:v>
                </c:pt>
                <c:pt idx="4019">
                  <c:v>38928</c:v>
                </c:pt>
                <c:pt idx="4020">
                  <c:v>38929</c:v>
                </c:pt>
                <c:pt idx="4021">
                  <c:v>38930</c:v>
                </c:pt>
                <c:pt idx="4022">
                  <c:v>38931</c:v>
                </c:pt>
                <c:pt idx="4023">
                  <c:v>38932</c:v>
                </c:pt>
                <c:pt idx="4024">
                  <c:v>38933</c:v>
                </c:pt>
                <c:pt idx="4025">
                  <c:v>38934</c:v>
                </c:pt>
                <c:pt idx="4026">
                  <c:v>38935</c:v>
                </c:pt>
                <c:pt idx="4027">
                  <c:v>38936</c:v>
                </c:pt>
                <c:pt idx="4028">
                  <c:v>38937</c:v>
                </c:pt>
                <c:pt idx="4029">
                  <c:v>38938</c:v>
                </c:pt>
                <c:pt idx="4030">
                  <c:v>38939</c:v>
                </c:pt>
                <c:pt idx="4031">
                  <c:v>38940</c:v>
                </c:pt>
                <c:pt idx="4032">
                  <c:v>38941</c:v>
                </c:pt>
                <c:pt idx="4033">
                  <c:v>38942</c:v>
                </c:pt>
                <c:pt idx="4034">
                  <c:v>38943</c:v>
                </c:pt>
                <c:pt idx="4035">
                  <c:v>38944</c:v>
                </c:pt>
                <c:pt idx="4036">
                  <c:v>38945</c:v>
                </c:pt>
                <c:pt idx="4037">
                  <c:v>38946</c:v>
                </c:pt>
                <c:pt idx="4038">
                  <c:v>38947</c:v>
                </c:pt>
                <c:pt idx="4039">
                  <c:v>38948</c:v>
                </c:pt>
                <c:pt idx="4040">
                  <c:v>38949</c:v>
                </c:pt>
                <c:pt idx="4041">
                  <c:v>38950</c:v>
                </c:pt>
                <c:pt idx="4042">
                  <c:v>38951</c:v>
                </c:pt>
                <c:pt idx="4043">
                  <c:v>38952</c:v>
                </c:pt>
                <c:pt idx="4044">
                  <c:v>38953</c:v>
                </c:pt>
                <c:pt idx="4045">
                  <c:v>38954</c:v>
                </c:pt>
                <c:pt idx="4046">
                  <c:v>38955</c:v>
                </c:pt>
                <c:pt idx="4047">
                  <c:v>38956</c:v>
                </c:pt>
                <c:pt idx="4048">
                  <c:v>38957</c:v>
                </c:pt>
                <c:pt idx="4049">
                  <c:v>38958</c:v>
                </c:pt>
                <c:pt idx="4050">
                  <c:v>38959</c:v>
                </c:pt>
                <c:pt idx="4051">
                  <c:v>38960</c:v>
                </c:pt>
                <c:pt idx="4052">
                  <c:v>38961</c:v>
                </c:pt>
                <c:pt idx="4053">
                  <c:v>38962</c:v>
                </c:pt>
                <c:pt idx="4054">
                  <c:v>38963</c:v>
                </c:pt>
                <c:pt idx="4055">
                  <c:v>38964</c:v>
                </c:pt>
                <c:pt idx="4056">
                  <c:v>38965</c:v>
                </c:pt>
                <c:pt idx="4057">
                  <c:v>38966</c:v>
                </c:pt>
                <c:pt idx="4058">
                  <c:v>38967</c:v>
                </c:pt>
                <c:pt idx="4059">
                  <c:v>38968</c:v>
                </c:pt>
                <c:pt idx="4060">
                  <c:v>38969</c:v>
                </c:pt>
                <c:pt idx="4061">
                  <c:v>38970</c:v>
                </c:pt>
                <c:pt idx="4062">
                  <c:v>38971</c:v>
                </c:pt>
                <c:pt idx="4063">
                  <c:v>38972</c:v>
                </c:pt>
                <c:pt idx="4064">
                  <c:v>38973</c:v>
                </c:pt>
                <c:pt idx="4065">
                  <c:v>38974</c:v>
                </c:pt>
                <c:pt idx="4066">
                  <c:v>38975</c:v>
                </c:pt>
                <c:pt idx="4067">
                  <c:v>38976</c:v>
                </c:pt>
                <c:pt idx="4068">
                  <c:v>38977</c:v>
                </c:pt>
                <c:pt idx="4069">
                  <c:v>38978</c:v>
                </c:pt>
                <c:pt idx="4070">
                  <c:v>38979</c:v>
                </c:pt>
                <c:pt idx="4071">
                  <c:v>38980</c:v>
                </c:pt>
                <c:pt idx="4072">
                  <c:v>38981</c:v>
                </c:pt>
                <c:pt idx="4073">
                  <c:v>38982</c:v>
                </c:pt>
                <c:pt idx="4074">
                  <c:v>38983</c:v>
                </c:pt>
                <c:pt idx="4075">
                  <c:v>38984</c:v>
                </c:pt>
                <c:pt idx="4076">
                  <c:v>38985</c:v>
                </c:pt>
                <c:pt idx="4077">
                  <c:v>38986</c:v>
                </c:pt>
                <c:pt idx="4078">
                  <c:v>38987</c:v>
                </c:pt>
                <c:pt idx="4079">
                  <c:v>38988</c:v>
                </c:pt>
                <c:pt idx="4080">
                  <c:v>38989</c:v>
                </c:pt>
                <c:pt idx="4081">
                  <c:v>38990</c:v>
                </c:pt>
                <c:pt idx="4082">
                  <c:v>38991</c:v>
                </c:pt>
                <c:pt idx="4083">
                  <c:v>38992</c:v>
                </c:pt>
                <c:pt idx="4084">
                  <c:v>38993</c:v>
                </c:pt>
                <c:pt idx="4085">
                  <c:v>38994</c:v>
                </c:pt>
                <c:pt idx="4086">
                  <c:v>38995</c:v>
                </c:pt>
                <c:pt idx="4087">
                  <c:v>38996</c:v>
                </c:pt>
                <c:pt idx="4088">
                  <c:v>38997</c:v>
                </c:pt>
                <c:pt idx="4089">
                  <c:v>38998</c:v>
                </c:pt>
                <c:pt idx="4090">
                  <c:v>38999</c:v>
                </c:pt>
                <c:pt idx="4091">
                  <c:v>39000</c:v>
                </c:pt>
                <c:pt idx="4092">
                  <c:v>39001</c:v>
                </c:pt>
                <c:pt idx="4093">
                  <c:v>39002</c:v>
                </c:pt>
                <c:pt idx="4094">
                  <c:v>39003</c:v>
                </c:pt>
                <c:pt idx="4095">
                  <c:v>39004</c:v>
                </c:pt>
                <c:pt idx="4096">
                  <c:v>39005</c:v>
                </c:pt>
                <c:pt idx="4097">
                  <c:v>39006</c:v>
                </c:pt>
                <c:pt idx="4098">
                  <c:v>39007</c:v>
                </c:pt>
                <c:pt idx="4099">
                  <c:v>39008</c:v>
                </c:pt>
                <c:pt idx="4100">
                  <c:v>39009</c:v>
                </c:pt>
                <c:pt idx="4101">
                  <c:v>39010</c:v>
                </c:pt>
                <c:pt idx="4102">
                  <c:v>39011</c:v>
                </c:pt>
                <c:pt idx="4103">
                  <c:v>39012</c:v>
                </c:pt>
                <c:pt idx="4104">
                  <c:v>39013</c:v>
                </c:pt>
                <c:pt idx="4105">
                  <c:v>39014</c:v>
                </c:pt>
                <c:pt idx="4106">
                  <c:v>39015</c:v>
                </c:pt>
                <c:pt idx="4107">
                  <c:v>39016</c:v>
                </c:pt>
                <c:pt idx="4108">
                  <c:v>39017</c:v>
                </c:pt>
                <c:pt idx="4109">
                  <c:v>39018</c:v>
                </c:pt>
                <c:pt idx="4110">
                  <c:v>39019</c:v>
                </c:pt>
                <c:pt idx="4111">
                  <c:v>39020</c:v>
                </c:pt>
                <c:pt idx="4112">
                  <c:v>39021</c:v>
                </c:pt>
                <c:pt idx="4113">
                  <c:v>39022</c:v>
                </c:pt>
                <c:pt idx="4114">
                  <c:v>39023</c:v>
                </c:pt>
                <c:pt idx="4115">
                  <c:v>39024</c:v>
                </c:pt>
                <c:pt idx="4116">
                  <c:v>39025</c:v>
                </c:pt>
                <c:pt idx="4117">
                  <c:v>39026</c:v>
                </c:pt>
                <c:pt idx="4118">
                  <c:v>39027</c:v>
                </c:pt>
                <c:pt idx="4119">
                  <c:v>39028</c:v>
                </c:pt>
                <c:pt idx="4120">
                  <c:v>39029</c:v>
                </c:pt>
                <c:pt idx="4121">
                  <c:v>39030</c:v>
                </c:pt>
                <c:pt idx="4122">
                  <c:v>39031</c:v>
                </c:pt>
                <c:pt idx="4123">
                  <c:v>39032</c:v>
                </c:pt>
                <c:pt idx="4124">
                  <c:v>39033</c:v>
                </c:pt>
                <c:pt idx="4125">
                  <c:v>39034</c:v>
                </c:pt>
                <c:pt idx="4126">
                  <c:v>39035</c:v>
                </c:pt>
                <c:pt idx="4127">
                  <c:v>39036</c:v>
                </c:pt>
                <c:pt idx="4128">
                  <c:v>39037</c:v>
                </c:pt>
                <c:pt idx="4129">
                  <c:v>39038</c:v>
                </c:pt>
                <c:pt idx="4130">
                  <c:v>39039</c:v>
                </c:pt>
                <c:pt idx="4131">
                  <c:v>39040</c:v>
                </c:pt>
                <c:pt idx="4132">
                  <c:v>39041</c:v>
                </c:pt>
                <c:pt idx="4133">
                  <c:v>39042</c:v>
                </c:pt>
                <c:pt idx="4134">
                  <c:v>39043</c:v>
                </c:pt>
                <c:pt idx="4135">
                  <c:v>39044</c:v>
                </c:pt>
                <c:pt idx="4136">
                  <c:v>39045</c:v>
                </c:pt>
                <c:pt idx="4137">
                  <c:v>39046</c:v>
                </c:pt>
                <c:pt idx="4138">
                  <c:v>39047</c:v>
                </c:pt>
                <c:pt idx="4139">
                  <c:v>39048</c:v>
                </c:pt>
                <c:pt idx="4140">
                  <c:v>39049</c:v>
                </c:pt>
                <c:pt idx="4141">
                  <c:v>39050</c:v>
                </c:pt>
                <c:pt idx="4142">
                  <c:v>39051</c:v>
                </c:pt>
                <c:pt idx="4143">
                  <c:v>39052</c:v>
                </c:pt>
                <c:pt idx="4144">
                  <c:v>39053</c:v>
                </c:pt>
                <c:pt idx="4145">
                  <c:v>39054</c:v>
                </c:pt>
                <c:pt idx="4146">
                  <c:v>39055</c:v>
                </c:pt>
                <c:pt idx="4147">
                  <c:v>39056</c:v>
                </c:pt>
                <c:pt idx="4148">
                  <c:v>39057</c:v>
                </c:pt>
                <c:pt idx="4149">
                  <c:v>39058</c:v>
                </c:pt>
                <c:pt idx="4150">
                  <c:v>39059</c:v>
                </c:pt>
                <c:pt idx="4151">
                  <c:v>39060</c:v>
                </c:pt>
                <c:pt idx="4152">
                  <c:v>39061</c:v>
                </c:pt>
                <c:pt idx="4153">
                  <c:v>39062</c:v>
                </c:pt>
                <c:pt idx="4154">
                  <c:v>39063</c:v>
                </c:pt>
                <c:pt idx="4155">
                  <c:v>39064</c:v>
                </c:pt>
                <c:pt idx="4156">
                  <c:v>39065</c:v>
                </c:pt>
                <c:pt idx="4157">
                  <c:v>39066</c:v>
                </c:pt>
                <c:pt idx="4158">
                  <c:v>39067</c:v>
                </c:pt>
                <c:pt idx="4159">
                  <c:v>39068</c:v>
                </c:pt>
                <c:pt idx="4160">
                  <c:v>39069</c:v>
                </c:pt>
                <c:pt idx="4161">
                  <c:v>39070</c:v>
                </c:pt>
                <c:pt idx="4162">
                  <c:v>39071</c:v>
                </c:pt>
                <c:pt idx="4163">
                  <c:v>39072</c:v>
                </c:pt>
                <c:pt idx="4164">
                  <c:v>39073</c:v>
                </c:pt>
                <c:pt idx="4165">
                  <c:v>39074</c:v>
                </c:pt>
                <c:pt idx="4166">
                  <c:v>39075</c:v>
                </c:pt>
                <c:pt idx="4167">
                  <c:v>39076</c:v>
                </c:pt>
                <c:pt idx="4168">
                  <c:v>39077</c:v>
                </c:pt>
                <c:pt idx="4169">
                  <c:v>39078</c:v>
                </c:pt>
                <c:pt idx="4170">
                  <c:v>39079</c:v>
                </c:pt>
                <c:pt idx="4171">
                  <c:v>39080</c:v>
                </c:pt>
                <c:pt idx="4172">
                  <c:v>39081</c:v>
                </c:pt>
                <c:pt idx="4173">
                  <c:v>39082</c:v>
                </c:pt>
                <c:pt idx="4174">
                  <c:v>39083</c:v>
                </c:pt>
                <c:pt idx="4175">
                  <c:v>39084</c:v>
                </c:pt>
                <c:pt idx="4176">
                  <c:v>39085</c:v>
                </c:pt>
                <c:pt idx="4177">
                  <c:v>39086</c:v>
                </c:pt>
                <c:pt idx="4178">
                  <c:v>39087</c:v>
                </c:pt>
                <c:pt idx="4179">
                  <c:v>39088</c:v>
                </c:pt>
                <c:pt idx="4180">
                  <c:v>39089</c:v>
                </c:pt>
                <c:pt idx="4181">
                  <c:v>39090</c:v>
                </c:pt>
                <c:pt idx="4182">
                  <c:v>39091</c:v>
                </c:pt>
                <c:pt idx="4183">
                  <c:v>39092</c:v>
                </c:pt>
                <c:pt idx="4184">
                  <c:v>39093</c:v>
                </c:pt>
                <c:pt idx="4185">
                  <c:v>39094</c:v>
                </c:pt>
                <c:pt idx="4186">
                  <c:v>39095</c:v>
                </c:pt>
                <c:pt idx="4187">
                  <c:v>39096</c:v>
                </c:pt>
                <c:pt idx="4188">
                  <c:v>39097</c:v>
                </c:pt>
                <c:pt idx="4189">
                  <c:v>39098</c:v>
                </c:pt>
                <c:pt idx="4190">
                  <c:v>39099</c:v>
                </c:pt>
                <c:pt idx="4191">
                  <c:v>39100</c:v>
                </c:pt>
                <c:pt idx="4192">
                  <c:v>39101</c:v>
                </c:pt>
                <c:pt idx="4193">
                  <c:v>39102</c:v>
                </c:pt>
                <c:pt idx="4194">
                  <c:v>39103</c:v>
                </c:pt>
                <c:pt idx="4195">
                  <c:v>39104</c:v>
                </c:pt>
                <c:pt idx="4196">
                  <c:v>39105</c:v>
                </c:pt>
                <c:pt idx="4197">
                  <c:v>39106</c:v>
                </c:pt>
                <c:pt idx="4198">
                  <c:v>39107</c:v>
                </c:pt>
                <c:pt idx="4199">
                  <c:v>39108</c:v>
                </c:pt>
                <c:pt idx="4200">
                  <c:v>39109</c:v>
                </c:pt>
                <c:pt idx="4201">
                  <c:v>39110</c:v>
                </c:pt>
                <c:pt idx="4202">
                  <c:v>39111</c:v>
                </c:pt>
                <c:pt idx="4203">
                  <c:v>39112</c:v>
                </c:pt>
                <c:pt idx="4204">
                  <c:v>39113</c:v>
                </c:pt>
                <c:pt idx="4205">
                  <c:v>39114</c:v>
                </c:pt>
                <c:pt idx="4206">
                  <c:v>39115</c:v>
                </c:pt>
                <c:pt idx="4207">
                  <c:v>39116</c:v>
                </c:pt>
                <c:pt idx="4208">
                  <c:v>39117</c:v>
                </c:pt>
                <c:pt idx="4209">
                  <c:v>39118</c:v>
                </c:pt>
                <c:pt idx="4210">
                  <c:v>39119</c:v>
                </c:pt>
                <c:pt idx="4211">
                  <c:v>39120</c:v>
                </c:pt>
                <c:pt idx="4212">
                  <c:v>39121</c:v>
                </c:pt>
                <c:pt idx="4213">
                  <c:v>39122</c:v>
                </c:pt>
                <c:pt idx="4214">
                  <c:v>39123</c:v>
                </c:pt>
                <c:pt idx="4215">
                  <c:v>39124</c:v>
                </c:pt>
                <c:pt idx="4216">
                  <c:v>39125</c:v>
                </c:pt>
                <c:pt idx="4217">
                  <c:v>39126</c:v>
                </c:pt>
                <c:pt idx="4218">
                  <c:v>39127</c:v>
                </c:pt>
                <c:pt idx="4219">
                  <c:v>39128</c:v>
                </c:pt>
                <c:pt idx="4220">
                  <c:v>39129</c:v>
                </c:pt>
                <c:pt idx="4221">
                  <c:v>39130</c:v>
                </c:pt>
                <c:pt idx="4222">
                  <c:v>39131</c:v>
                </c:pt>
                <c:pt idx="4223">
                  <c:v>39132</c:v>
                </c:pt>
                <c:pt idx="4224">
                  <c:v>39133</c:v>
                </c:pt>
                <c:pt idx="4225">
                  <c:v>39134</c:v>
                </c:pt>
                <c:pt idx="4226">
                  <c:v>39135</c:v>
                </c:pt>
                <c:pt idx="4227">
                  <c:v>39136</c:v>
                </c:pt>
                <c:pt idx="4228">
                  <c:v>39137</c:v>
                </c:pt>
                <c:pt idx="4229">
                  <c:v>39138</c:v>
                </c:pt>
                <c:pt idx="4230">
                  <c:v>39139</c:v>
                </c:pt>
                <c:pt idx="4231">
                  <c:v>39140</c:v>
                </c:pt>
                <c:pt idx="4232">
                  <c:v>39141</c:v>
                </c:pt>
                <c:pt idx="4233">
                  <c:v>39142</c:v>
                </c:pt>
                <c:pt idx="4234">
                  <c:v>39143</c:v>
                </c:pt>
                <c:pt idx="4235">
                  <c:v>39144</c:v>
                </c:pt>
                <c:pt idx="4236">
                  <c:v>39145</c:v>
                </c:pt>
                <c:pt idx="4237">
                  <c:v>39146</c:v>
                </c:pt>
                <c:pt idx="4238">
                  <c:v>39147</c:v>
                </c:pt>
                <c:pt idx="4239">
                  <c:v>39148</c:v>
                </c:pt>
                <c:pt idx="4240">
                  <c:v>39149</c:v>
                </c:pt>
                <c:pt idx="4241">
                  <c:v>39150</c:v>
                </c:pt>
                <c:pt idx="4242">
                  <c:v>39151</c:v>
                </c:pt>
                <c:pt idx="4243">
                  <c:v>39152</c:v>
                </c:pt>
                <c:pt idx="4244">
                  <c:v>39153</c:v>
                </c:pt>
                <c:pt idx="4245">
                  <c:v>39154</c:v>
                </c:pt>
                <c:pt idx="4246">
                  <c:v>39155</c:v>
                </c:pt>
                <c:pt idx="4247">
                  <c:v>39156</c:v>
                </c:pt>
                <c:pt idx="4248">
                  <c:v>39157</c:v>
                </c:pt>
                <c:pt idx="4249">
                  <c:v>39158</c:v>
                </c:pt>
                <c:pt idx="4250">
                  <c:v>39159</c:v>
                </c:pt>
                <c:pt idx="4251">
                  <c:v>39160</c:v>
                </c:pt>
                <c:pt idx="4252">
                  <c:v>39161</c:v>
                </c:pt>
                <c:pt idx="4253">
                  <c:v>39162</c:v>
                </c:pt>
                <c:pt idx="4254">
                  <c:v>39163</c:v>
                </c:pt>
                <c:pt idx="4255">
                  <c:v>39164</c:v>
                </c:pt>
                <c:pt idx="4256">
                  <c:v>39165</c:v>
                </c:pt>
                <c:pt idx="4257">
                  <c:v>39166</c:v>
                </c:pt>
                <c:pt idx="4258">
                  <c:v>39167</c:v>
                </c:pt>
                <c:pt idx="4259">
                  <c:v>39168</c:v>
                </c:pt>
                <c:pt idx="4260">
                  <c:v>39169</c:v>
                </c:pt>
                <c:pt idx="4261">
                  <c:v>39170</c:v>
                </c:pt>
                <c:pt idx="4262">
                  <c:v>39171</c:v>
                </c:pt>
                <c:pt idx="4263">
                  <c:v>39172</c:v>
                </c:pt>
                <c:pt idx="4264">
                  <c:v>39173</c:v>
                </c:pt>
                <c:pt idx="4265">
                  <c:v>39174</c:v>
                </c:pt>
                <c:pt idx="4266">
                  <c:v>39175</c:v>
                </c:pt>
                <c:pt idx="4267">
                  <c:v>39176</c:v>
                </c:pt>
                <c:pt idx="4268">
                  <c:v>39177</c:v>
                </c:pt>
                <c:pt idx="4269">
                  <c:v>39178</c:v>
                </c:pt>
                <c:pt idx="4270">
                  <c:v>39179</c:v>
                </c:pt>
                <c:pt idx="4271">
                  <c:v>39180</c:v>
                </c:pt>
                <c:pt idx="4272">
                  <c:v>39181</c:v>
                </c:pt>
                <c:pt idx="4273">
                  <c:v>39182</c:v>
                </c:pt>
                <c:pt idx="4274">
                  <c:v>39183</c:v>
                </c:pt>
                <c:pt idx="4275">
                  <c:v>39184</c:v>
                </c:pt>
                <c:pt idx="4276">
                  <c:v>39185</c:v>
                </c:pt>
                <c:pt idx="4277">
                  <c:v>39186</c:v>
                </c:pt>
                <c:pt idx="4278">
                  <c:v>39187</c:v>
                </c:pt>
                <c:pt idx="4279">
                  <c:v>39188</c:v>
                </c:pt>
                <c:pt idx="4280">
                  <c:v>39189</c:v>
                </c:pt>
                <c:pt idx="4281">
                  <c:v>39190</c:v>
                </c:pt>
                <c:pt idx="4282">
                  <c:v>39191</c:v>
                </c:pt>
                <c:pt idx="4283">
                  <c:v>39192</c:v>
                </c:pt>
                <c:pt idx="4284">
                  <c:v>39193</c:v>
                </c:pt>
                <c:pt idx="4285">
                  <c:v>39194</c:v>
                </c:pt>
                <c:pt idx="4286">
                  <c:v>39195</c:v>
                </c:pt>
                <c:pt idx="4287">
                  <c:v>39196</c:v>
                </c:pt>
                <c:pt idx="4288">
                  <c:v>39197</c:v>
                </c:pt>
                <c:pt idx="4289">
                  <c:v>39198</c:v>
                </c:pt>
                <c:pt idx="4290">
                  <c:v>39199</c:v>
                </c:pt>
                <c:pt idx="4291">
                  <c:v>39200</c:v>
                </c:pt>
                <c:pt idx="4292">
                  <c:v>39201</c:v>
                </c:pt>
                <c:pt idx="4293">
                  <c:v>39202</c:v>
                </c:pt>
                <c:pt idx="4294">
                  <c:v>39203</c:v>
                </c:pt>
                <c:pt idx="4295">
                  <c:v>39204</c:v>
                </c:pt>
                <c:pt idx="4296">
                  <c:v>39205</c:v>
                </c:pt>
                <c:pt idx="4297">
                  <c:v>39206</c:v>
                </c:pt>
                <c:pt idx="4298">
                  <c:v>39207</c:v>
                </c:pt>
                <c:pt idx="4299">
                  <c:v>39208</c:v>
                </c:pt>
                <c:pt idx="4300">
                  <c:v>39209</c:v>
                </c:pt>
                <c:pt idx="4301">
                  <c:v>39210</c:v>
                </c:pt>
                <c:pt idx="4302">
                  <c:v>39211</c:v>
                </c:pt>
                <c:pt idx="4303">
                  <c:v>39212</c:v>
                </c:pt>
                <c:pt idx="4304">
                  <c:v>39213</c:v>
                </c:pt>
                <c:pt idx="4305">
                  <c:v>39214</c:v>
                </c:pt>
                <c:pt idx="4306">
                  <c:v>39215</c:v>
                </c:pt>
                <c:pt idx="4307">
                  <c:v>39216</c:v>
                </c:pt>
                <c:pt idx="4308">
                  <c:v>39217</c:v>
                </c:pt>
                <c:pt idx="4309">
                  <c:v>39218</c:v>
                </c:pt>
                <c:pt idx="4310">
                  <c:v>39219</c:v>
                </c:pt>
                <c:pt idx="4311">
                  <c:v>39220</c:v>
                </c:pt>
                <c:pt idx="4312">
                  <c:v>39221</c:v>
                </c:pt>
                <c:pt idx="4313">
                  <c:v>39222</c:v>
                </c:pt>
                <c:pt idx="4314">
                  <c:v>39223</c:v>
                </c:pt>
                <c:pt idx="4315">
                  <c:v>39224</c:v>
                </c:pt>
                <c:pt idx="4316">
                  <c:v>39225</c:v>
                </c:pt>
                <c:pt idx="4317">
                  <c:v>39226</c:v>
                </c:pt>
                <c:pt idx="4318">
                  <c:v>39227</c:v>
                </c:pt>
                <c:pt idx="4319">
                  <c:v>39228</c:v>
                </c:pt>
                <c:pt idx="4320">
                  <c:v>39229</c:v>
                </c:pt>
                <c:pt idx="4321">
                  <c:v>39230</c:v>
                </c:pt>
                <c:pt idx="4322">
                  <c:v>39231</c:v>
                </c:pt>
                <c:pt idx="4323">
                  <c:v>39232</c:v>
                </c:pt>
                <c:pt idx="4324">
                  <c:v>39233</c:v>
                </c:pt>
                <c:pt idx="4325">
                  <c:v>39234</c:v>
                </c:pt>
                <c:pt idx="4326">
                  <c:v>39235</c:v>
                </c:pt>
                <c:pt idx="4327">
                  <c:v>39236</c:v>
                </c:pt>
                <c:pt idx="4328">
                  <c:v>39237</c:v>
                </c:pt>
                <c:pt idx="4329">
                  <c:v>39238</c:v>
                </c:pt>
                <c:pt idx="4330">
                  <c:v>39239</c:v>
                </c:pt>
                <c:pt idx="4331">
                  <c:v>39240</c:v>
                </c:pt>
                <c:pt idx="4332">
                  <c:v>39241</c:v>
                </c:pt>
                <c:pt idx="4333">
                  <c:v>39242</c:v>
                </c:pt>
                <c:pt idx="4334">
                  <c:v>39243</c:v>
                </c:pt>
                <c:pt idx="4335">
                  <c:v>39244</c:v>
                </c:pt>
                <c:pt idx="4336">
                  <c:v>39245</c:v>
                </c:pt>
                <c:pt idx="4337">
                  <c:v>39246</c:v>
                </c:pt>
                <c:pt idx="4338">
                  <c:v>39247</c:v>
                </c:pt>
                <c:pt idx="4339">
                  <c:v>39248</c:v>
                </c:pt>
                <c:pt idx="4340">
                  <c:v>39249</c:v>
                </c:pt>
                <c:pt idx="4341">
                  <c:v>39250</c:v>
                </c:pt>
                <c:pt idx="4342">
                  <c:v>39251</c:v>
                </c:pt>
                <c:pt idx="4343">
                  <c:v>39252</c:v>
                </c:pt>
                <c:pt idx="4344">
                  <c:v>39253</c:v>
                </c:pt>
                <c:pt idx="4345">
                  <c:v>39254</c:v>
                </c:pt>
                <c:pt idx="4346">
                  <c:v>39255</c:v>
                </c:pt>
                <c:pt idx="4347">
                  <c:v>39256</c:v>
                </c:pt>
                <c:pt idx="4348">
                  <c:v>39257</c:v>
                </c:pt>
                <c:pt idx="4349">
                  <c:v>39258</c:v>
                </c:pt>
                <c:pt idx="4350">
                  <c:v>39259</c:v>
                </c:pt>
                <c:pt idx="4351">
                  <c:v>39260</c:v>
                </c:pt>
                <c:pt idx="4352">
                  <c:v>39261</c:v>
                </c:pt>
                <c:pt idx="4353">
                  <c:v>39262</c:v>
                </c:pt>
                <c:pt idx="4354">
                  <c:v>39263</c:v>
                </c:pt>
                <c:pt idx="4355">
                  <c:v>39264</c:v>
                </c:pt>
                <c:pt idx="4356">
                  <c:v>39265</c:v>
                </c:pt>
                <c:pt idx="4357">
                  <c:v>39266</c:v>
                </c:pt>
                <c:pt idx="4358">
                  <c:v>39267</c:v>
                </c:pt>
                <c:pt idx="4359">
                  <c:v>39268</c:v>
                </c:pt>
                <c:pt idx="4360">
                  <c:v>39269</c:v>
                </c:pt>
                <c:pt idx="4361">
                  <c:v>39270</c:v>
                </c:pt>
                <c:pt idx="4362">
                  <c:v>39271</c:v>
                </c:pt>
                <c:pt idx="4363">
                  <c:v>39272</c:v>
                </c:pt>
                <c:pt idx="4364">
                  <c:v>39273</c:v>
                </c:pt>
                <c:pt idx="4365">
                  <c:v>39274</c:v>
                </c:pt>
                <c:pt idx="4366">
                  <c:v>39275</c:v>
                </c:pt>
                <c:pt idx="4367">
                  <c:v>39276</c:v>
                </c:pt>
                <c:pt idx="4368">
                  <c:v>39277</c:v>
                </c:pt>
                <c:pt idx="4369">
                  <c:v>39278</c:v>
                </c:pt>
                <c:pt idx="4370">
                  <c:v>39279</c:v>
                </c:pt>
                <c:pt idx="4371">
                  <c:v>39280</c:v>
                </c:pt>
                <c:pt idx="4372">
                  <c:v>39281</c:v>
                </c:pt>
                <c:pt idx="4373">
                  <c:v>39282</c:v>
                </c:pt>
                <c:pt idx="4374">
                  <c:v>39283</c:v>
                </c:pt>
                <c:pt idx="4375">
                  <c:v>39284</c:v>
                </c:pt>
                <c:pt idx="4376">
                  <c:v>39285</c:v>
                </c:pt>
                <c:pt idx="4377">
                  <c:v>39286</c:v>
                </c:pt>
                <c:pt idx="4378">
                  <c:v>39287</c:v>
                </c:pt>
                <c:pt idx="4379">
                  <c:v>39288</c:v>
                </c:pt>
                <c:pt idx="4380">
                  <c:v>39289</c:v>
                </c:pt>
                <c:pt idx="4381">
                  <c:v>39290</c:v>
                </c:pt>
                <c:pt idx="4382">
                  <c:v>39291</c:v>
                </c:pt>
                <c:pt idx="4383">
                  <c:v>39292</c:v>
                </c:pt>
                <c:pt idx="4384">
                  <c:v>39293</c:v>
                </c:pt>
                <c:pt idx="4385">
                  <c:v>39294</c:v>
                </c:pt>
                <c:pt idx="4386">
                  <c:v>39295</c:v>
                </c:pt>
                <c:pt idx="4387">
                  <c:v>39296</c:v>
                </c:pt>
                <c:pt idx="4388">
                  <c:v>39297</c:v>
                </c:pt>
                <c:pt idx="4389">
                  <c:v>39298</c:v>
                </c:pt>
                <c:pt idx="4390">
                  <c:v>39299</c:v>
                </c:pt>
                <c:pt idx="4391">
                  <c:v>39300</c:v>
                </c:pt>
                <c:pt idx="4392">
                  <c:v>39301</c:v>
                </c:pt>
                <c:pt idx="4393">
                  <c:v>39302</c:v>
                </c:pt>
                <c:pt idx="4394">
                  <c:v>39303</c:v>
                </c:pt>
                <c:pt idx="4395">
                  <c:v>39304</c:v>
                </c:pt>
                <c:pt idx="4396">
                  <c:v>39305</c:v>
                </c:pt>
                <c:pt idx="4397">
                  <c:v>39306</c:v>
                </c:pt>
                <c:pt idx="4398">
                  <c:v>39307</c:v>
                </c:pt>
                <c:pt idx="4399">
                  <c:v>39308</c:v>
                </c:pt>
                <c:pt idx="4400">
                  <c:v>39309</c:v>
                </c:pt>
                <c:pt idx="4401">
                  <c:v>39310</c:v>
                </c:pt>
                <c:pt idx="4402">
                  <c:v>39311</c:v>
                </c:pt>
                <c:pt idx="4403">
                  <c:v>39312</c:v>
                </c:pt>
                <c:pt idx="4404">
                  <c:v>39313</c:v>
                </c:pt>
                <c:pt idx="4405">
                  <c:v>39314</c:v>
                </c:pt>
                <c:pt idx="4406">
                  <c:v>39315</c:v>
                </c:pt>
                <c:pt idx="4407">
                  <c:v>39316</c:v>
                </c:pt>
                <c:pt idx="4408">
                  <c:v>39317</c:v>
                </c:pt>
                <c:pt idx="4409">
                  <c:v>39318</c:v>
                </c:pt>
                <c:pt idx="4410">
                  <c:v>39319</c:v>
                </c:pt>
                <c:pt idx="4411">
                  <c:v>39320</c:v>
                </c:pt>
                <c:pt idx="4412">
                  <c:v>39321</c:v>
                </c:pt>
                <c:pt idx="4413">
                  <c:v>39322</c:v>
                </c:pt>
                <c:pt idx="4414">
                  <c:v>39323</c:v>
                </c:pt>
                <c:pt idx="4415">
                  <c:v>39324</c:v>
                </c:pt>
                <c:pt idx="4416">
                  <c:v>39325</c:v>
                </c:pt>
                <c:pt idx="4417">
                  <c:v>39326</c:v>
                </c:pt>
                <c:pt idx="4418">
                  <c:v>39327</c:v>
                </c:pt>
                <c:pt idx="4419">
                  <c:v>39328</c:v>
                </c:pt>
                <c:pt idx="4420">
                  <c:v>39329</c:v>
                </c:pt>
                <c:pt idx="4421">
                  <c:v>39330</c:v>
                </c:pt>
                <c:pt idx="4422">
                  <c:v>39331</c:v>
                </c:pt>
                <c:pt idx="4423">
                  <c:v>39332</c:v>
                </c:pt>
                <c:pt idx="4424">
                  <c:v>39333</c:v>
                </c:pt>
                <c:pt idx="4425">
                  <c:v>39334</c:v>
                </c:pt>
                <c:pt idx="4426">
                  <c:v>39335</c:v>
                </c:pt>
                <c:pt idx="4427">
                  <c:v>39336</c:v>
                </c:pt>
                <c:pt idx="4428">
                  <c:v>39337</c:v>
                </c:pt>
                <c:pt idx="4429">
                  <c:v>39338</c:v>
                </c:pt>
                <c:pt idx="4430">
                  <c:v>39339</c:v>
                </c:pt>
                <c:pt idx="4431">
                  <c:v>39340</c:v>
                </c:pt>
                <c:pt idx="4432">
                  <c:v>39341</c:v>
                </c:pt>
                <c:pt idx="4433">
                  <c:v>39342</c:v>
                </c:pt>
                <c:pt idx="4434">
                  <c:v>39343</c:v>
                </c:pt>
                <c:pt idx="4435">
                  <c:v>39344</c:v>
                </c:pt>
                <c:pt idx="4436">
                  <c:v>39345</c:v>
                </c:pt>
                <c:pt idx="4437">
                  <c:v>39346</c:v>
                </c:pt>
                <c:pt idx="4438">
                  <c:v>39347</c:v>
                </c:pt>
                <c:pt idx="4439">
                  <c:v>39348</c:v>
                </c:pt>
                <c:pt idx="4440">
                  <c:v>39349</c:v>
                </c:pt>
                <c:pt idx="4441">
                  <c:v>39350</c:v>
                </c:pt>
                <c:pt idx="4442">
                  <c:v>39351</c:v>
                </c:pt>
                <c:pt idx="4443">
                  <c:v>39352</c:v>
                </c:pt>
                <c:pt idx="4444">
                  <c:v>39353</c:v>
                </c:pt>
                <c:pt idx="4445">
                  <c:v>39354</c:v>
                </c:pt>
                <c:pt idx="4446">
                  <c:v>39355</c:v>
                </c:pt>
                <c:pt idx="4447">
                  <c:v>39356</c:v>
                </c:pt>
                <c:pt idx="4448">
                  <c:v>39357</c:v>
                </c:pt>
                <c:pt idx="4449">
                  <c:v>39358</c:v>
                </c:pt>
                <c:pt idx="4450">
                  <c:v>39359</c:v>
                </c:pt>
                <c:pt idx="4451">
                  <c:v>39360</c:v>
                </c:pt>
                <c:pt idx="4452">
                  <c:v>39361</c:v>
                </c:pt>
                <c:pt idx="4453">
                  <c:v>39362</c:v>
                </c:pt>
                <c:pt idx="4454">
                  <c:v>39363</c:v>
                </c:pt>
                <c:pt idx="4455">
                  <c:v>39364</c:v>
                </c:pt>
                <c:pt idx="4456">
                  <c:v>39365</c:v>
                </c:pt>
                <c:pt idx="4457">
                  <c:v>39366</c:v>
                </c:pt>
                <c:pt idx="4458">
                  <c:v>39367</c:v>
                </c:pt>
                <c:pt idx="4459">
                  <c:v>39368</c:v>
                </c:pt>
                <c:pt idx="4460">
                  <c:v>39369</c:v>
                </c:pt>
                <c:pt idx="4461">
                  <c:v>39370</c:v>
                </c:pt>
                <c:pt idx="4462">
                  <c:v>39371</c:v>
                </c:pt>
                <c:pt idx="4463">
                  <c:v>39372</c:v>
                </c:pt>
                <c:pt idx="4464">
                  <c:v>39373</c:v>
                </c:pt>
                <c:pt idx="4465">
                  <c:v>39374</c:v>
                </c:pt>
                <c:pt idx="4466">
                  <c:v>39375</c:v>
                </c:pt>
                <c:pt idx="4467">
                  <c:v>39376</c:v>
                </c:pt>
                <c:pt idx="4468">
                  <c:v>39377</c:v>
                </c:pt>
                <c:pt idx="4469">
                  <c:v>39378</c:v>
                </c:pt>
                <c:pt idx="4470">
                  <c:v>39379</c:v>
                </c:pt>
                <c:pt idx="4471">
                  <c:v>39380</c:v>
                </c:pt>
                <c:pt idx="4472">
                  <c:v>39381</c:v>
                </c:pt>
                <c:pt idx="4473">
                  <c:v>39382</c:v>
                </c:pt>
                <c:pt idx="4474">
                  <c:v>39383</c:v>
                </c:pt>
                <c:pt idx="4475">
                  <c:v>39384</c:v>
                </c:pt>
                <c:pt idx="4476">
                  <c:v>39385</c:v>
                </c:pt>
                <c:pt idx="4477">
                  <c:v>39386</c:v>
                </c:pt>
                <c:pt idx="4478">
                  <c:v>39387</c:v>
                </c:pt>
                <c:pt idx="4479">
                  <c:v>39388</c:v>
                </c:pt>
                <c:pt idx="4480">
                  <c:v>39389</c:v>
                </c:pt>
                <c:pt idx="4481">
                  <c:v>39390</c:v>
                </c:pt>
                <c:pt idx="4482">
                  <c:v>39391</c:v>
                </c:pt>
                <c:pt idx="4483">
                  <c:v>39392</c:v>
                </c:pt>
                <c:pt idx="4484">
                  <c:v>39393</c:v>
                </c:pt>
                <c:pt idx="4485">
                  <c:v>39394</c:v>
                </c:pt>
                <c:pt idx="4486">
                  <c:v>39395</c:v>
                </c:pt>
                <c:pt idx="4487">
                  <c:v>39396</c:v>
                </c:pt>
                <c:pt idx="4488">
                  <c:v>39397</c:v>
                </c:pt>
                <c:pt idx="4489">
                  <c:v>39398</c:v>
                </c:pt>
                <c:pt idx="4490">
                  <c:v>39399</c:v>
                </c:pt>
                <c:pt idx="4491">
                  <c:v>39400</c:v>
                </c:pt>
                <c:pt idx="4492">
                  <c:v>39401</c:v>
                </c:pt>
                <c:pt idx="4493">
                  <c:v>39402</c:v>
                </c:pt>
                <c:pt idx="4494">
                  <c:v>39403</c:v>
                </c:pt>
                <c:pt idx="4495">
                  <c:v>39404</c:v>
                </c:pt>
                <c:pt idx="4496">
                  <c:v>39405</c:v>
                </c:pt>
                <c:pt idx="4497">
                  <c:v>39406</c:v>
                </c:pt>
                <c:pt idx="4498">
                  <c:v>39407</c:v>
                </c:pt>
                <c:pt idx="4499">
                  <c:v>39408</c:v>
                </c:pt>
                <c:pt idx="4500">
                  <c:v>39409</c:v>
                </c:pt>
                <c:pt idx="4501">
                  <c:v>39410</c:v>
                </c:pt>
                <c:pt idx="4502">
                  <c:v>39411</c:v>
                </c:pt>
                <c:pt idx="4503">
                  <c:v>39412</c:v>
                </c:pt>
                <c:pt idx="4504">
                  <c:v>39413</c:v>
                </c:pt>
                <c:pt idx="4505">
                  <c:v>39414</c:v>
                </c:pt>
                <c:pt idx="4506">
                  <c:v>39415</c:v>
                </c:pt>
                <c:pt idx="4507">
                  <c:v>39416</c:v>
                </c:pt>
                <c:pt idx="4508">
                  <c:v>39417</c:v>
                </c:pt>
                <c:pt idx="4509">
                  <c:v>39418</c:v>
                </c:pt>
                <c:pt idx="4510">
                  <c:v>39419</c:v>
                </c:pt>
                <c:pt idx="4511">
                  <c:v>39420</c:v>
                </c:pt>
                <c:pt idx="4512">
                  <c:v>39421</c:v>
                </c:pt>
                <c:pt idx="4513">
                  <c:v>39422</c:v>
                </c:pt>
                <c:pt idx="4514">
                  <c:v>39423</c:v>
                </c:pt>
                <c:pt idx="4515">
                  <c:v>39424</c:v>
                </c:pt>
                <c:pt idx="4516">
                  <c:v>39425</c:v>
                </c:pt>
                <c:pt idx="4517">
                  <c:v>39426</c:v>
                </c:pt>
                <c:pt idx="4518">
                  <c:v>39427</c:v>
                </c:pt>
                <c:pt idx="4519">
                  <c:v>39428</c:v>
                </c:pt>
                <c:pt idx="4520">
                  <c:v>39429</c:v>
                </c:pt>
                <c:pt idx="4521">
                  <c:v>39430</c:v>
                </c:pt>
                <c:pt idx="4522">
                  <c:v>39431</c:v>
                </c:pt>
                <c:pt idx="4523">
                  <c:v>39432</c:v>
                </c:pt>
                <c:pt idx="4524">
                  <c:v>39433</c:v>
                </c:pt>
                <c:pt idx="4525">
                  <c:v>39434</c:v>
                </c:pt>
                <c:pt idx="4526">
                  <c:v>39435</c:v>
                </c:pt>
                <c:pt idx="4527">
                  <c:v>39436</c:v>
                </c:pt>
                <c:pt idx="4528">
                  <c:v>39437</c:v>
                </c:pt>
                <c:pt idx="4529">
                  <c:v>39438</c:v>
                </c:pt>
                <c:pt idx="4530">
                  <c:v>39439</c:v>
                </c:pt>
                <c:pt idx="4531">
                  <c:v>39440</c:v>
                </c:pt>
                <c:pt idx="4532">
                  <c:v>39441</c:v>
                </c:pt>
                <c:pt idx="4533">
                  <c:v>39442</c:v>
                </c:pt>
                <c:pt idx="4534">
                  <c:v>39443</c:v>
                </c:pt>
                <c:pt idx="4535">
                  <c:v>39444</c:v>
                </c:pt>
                <c:pt idx="4536">
                  <c:v>39445</c:v>
                </c:pt>
                <c:pt idx="4537">
                  <c:v>39446</c:v>
                </c:pt>
                <c:pt idx="4538">
                  <c:v>39447</c:v>
                </c:pt>
                <c:pt idx="4539">
                  <c:v>39448</c:v>
                </c:pt>
                <c:pt idx="4540">
                  <c:v>39449</c:v>
                </c:pt>
                <c:pt idx="4541">
                  <c:v>39450</c:v>
                </c:pt>
                <c:pt idx="4542">
                  <c:v>39451</c:v>
                </c:pt>
                <c:pt idx="4543">
                  <c:v>39452</c:v>
                </c:pt>
                <c:pt idx="4544">
                  <c:v>39453</c:v>
                </c:pt>
                <c:pt idx="4545">
                  <c:v>39454</c:v>
                </c:pt>
                <c:pt idx="4546">
                  <c:v>39455</c:v>
                </c:pt>
                <c:pt idx="4547">
                  <c:v>39456</c:v>
                </c:pt>
                <c:pt idx="4548">
                  <c:v>39457</c:v>
                </c:pt>
                <c:pt idx="4549">
                  <c:v>39458</c:v>
                </c:pt>
                <c:pt idx="4550">
                  <c:v>39459</c:v>
                </c:pt>
                <c:pt idx="4551">
                  <c:v>39460</c:v>
                </c:pt>
                <c:pt idx="4552">
                  <c:v>39461</c:v>
                </c:pt>
                <c:pt idx="4553">
                  <c:v>39462</c:v>
                </c:pt>
                <c:pt idx="4554">
                  <c:v>39463</c:v>
                </c:pt>
                <c:pt idx="4555">
                  <c:v>39464</c:v>
                </c:pt>
                <c:pt idx="4556">
                  <c:v>39465</c:v>
                </c:pt>
                <c:pt idx="4557">
                  <c:v>39466</c:v>
                </c:pt>
                <c:pt idx="4558">
                  <c:v>39467</c:v>
                </c:pt>
                <c:pt idx="4559">
                  <c:v>39468</c:v>
                </c:pt>
                <c:pt idx="4560">
                  <c:v>39469</c:v>
                </c:pt>
                <c:pt idx="4561">
                  <c:v>39470</c:v>
                </c:pt>
                <c:pt idx="4562">
                  <c:v>39471</c:v>
                </c:pt>
                <c:pt idx="4563">
                  <c:v>39472</c:v>
                </c:pt>
                <c:pt idx="4564">
                  <c:v>39473</c:v>
                </c:pt>
                <c:pt idx="4565">
                  <c:v>39474</c:v>
                </c:pt>
                <c:pt idx="4566">
                  <c:v>39475</c:v>
                </c:pt>
                <c:pt idx="4567">
                  <c:v>39476</c:v>
                </c:pt>
                <c:pt idx="4568">
                  <c:v>39477</c:v>
                </c:pt>
                <c:pt idx="4569">
                  <c:v>39478</c:v>
                </c:pt>
                <c:pt idx="4570">
                  <c:v>39479</c:v>
                </c:pt>
                <c:pt idx="4571">
                  <c:v>39480</c:v>
                </c:pt>
                <c:pt idx="4572">
                  <c:v>39481</c:v>
                </c:pt>
                <c:pt idx="4573">
                  <c:v>39482</c:v>
                </c:pt>
                <c:pt idx="4574">
                  <c:v>39483</c:v>
                </c:pt>
                <c:pt idx="4575">
                  <c:v>39484</c:v>
                </c:pt>
                <c:pt idx="4576">
                  <c:v>39485</c:v>
                </c:pt>
                <c:pt idx="4577">
                  <c:v>39486</c:v>
                </c:pt>
                <c:pt idx="4578">
                  <c:v>39487</c:v>
                </c:pt>
                <c:pt idx="4579">
                  <c:v>39488</c:v>
                </c:pt>
                <c:pt idx="4580">
                  <c:v>39489</c:v>
                </c:pt>
                <c:pt idx="4581">
                  <c:v>39490</c:v>
                </c:pt>
                <c:pt idx="4582">
                  <c:v>39491</c:v>
                </c:pt>
                <c:pt idx="4583">
                  <c:v>39492</c:v>
                </c:pt>
                <c:pt idx="4584">
                  <c:v>39493</c:v>
                </c:pt>
                <c:pt idx="4585">
                  <c:v>39494</c:v>
                </c:pt>
                <c:pt idx="4586">
                  <c:v>39495</c:v>
                </c:pt>
                <c:pt idx="4587">
                  <c:v>39496</c:v>
                </c:pt>
                <c:pt idx="4588">
                  <c:v>39497</c:v>
                </c:pt>
                <c:pt idx="4589">
                  <c:v>39498</c:v>
                </c:pt>
                <c:pt idx="4590">
                  <c:v>39499</c:v>
                </c:pt>
                <c:pt idx="4591">
                  <c:v>39500</c:v>
                </c:pt>
                <c:pt idx="4592">
                  <c:v>39501</c:v>
                </c:pt>
                <c:pt idx="4593">
                  <c:v>39502</c:v>
                </c:pt>
                <c:pt idx="4594">
                  <c:v>39503</c:v>
                </c:pt>
                <c:pt idx="4595">
                  <c:v>39504</c:v>
                </c:pt>
                <c:pt idx="4596">
                  <c:v>39505</c:v>
                </c:pt>
                <c:pt idx="4597">
                  <c:v>39506</c:v>
                </c:pt>
                <c:pt idx="4598">
                  <c:v>39507</c:v>
                </c:pt>
                <c:pt idx="4599">
                  <c:v>39508</c:v>
                </c:pt>
                <c:pt idx="4600">
                  <c:v>39509</c:v>
                </c:pt>
                <c:pt idx="4601">
                  <c:v>39510</c:v>
                </c:pt>
                <c:pt idx="4602">
                  <c:v>39511</c:v>
                </c:pt>
                <c:pt idx="4603">
                  <c:v>39512</c:v>
                </c:pt>
                <c:pt idx="4604">
                  <c:v>39513</c:v>
                </c:pt>
                <c:pt idx="4605">
                  <c:v>39514</c:v>
                </c:pt>
                <c:pt idx="4606">
                  <c:v>39515</c:v>
                </c:pt>
                <c:pt idx="4607">
                  <c:v>39516</c:v>
                </c:pt>
                <c:pt idx="4608">
                  <c:v>39517</c:v>
                </c:pt>
                <c:pt idx="4609">
                  <c:v>39518</c:v>
                </c:pt>
                <c:pt idx="4610">
                  <c:v>39519</c:v>
                </c:pt>
                <c:pt idx="4611">
                  <c:v>39520</c:v>
                </c:pt>
                <c:pt idx="4612">
                  <c:v>39521</c:v>
                </c:pt>
                <c:pt idx="4613">
                  <c:v>39522</c:v>
                </c:pt>
                <c:pt idx="4614">
                  <c:v>39523</c:v>
                </c:pt>
                <c:pt idx="4615">
                  <c:v>39524</c:v>
                </c:pt>
                <c:pt idx="4616">
                  <c:v>39525</c:v>
                </c:pt>
                <c:pt idx="4617">
                  <c:v>39526</c:v>
                </c:pt>
                <c:pt idx="4618">
                  <c:v>39527</c:v>
                </c:pt>
                <c:pt idx="4619">
                  <c:v>39528</c:v>
                </c:pt>
                <c:pt idx="4620">
                  <c:v>39529</c:v>
                </c:pt>
                <c:pt idx="4621">
                  <c:v>39530</c:v>
                </c:pt>
                <c:pt idx="4622">
                  <c:v>39531</c:v>
                </c:pt>
                <c:pt idx="4623">
                  <c:v>39532</c:v>
                </c:pt>
                <c:pt idx="4624">
                  <c:v>39533</c:v>
                </c:pt>
                <c:pt idx="4625">
                  <c:v>39534</c:v>
                </c:pt>
                <c:pt idx="4626">
                  <c:v>39535</c:v>
                </c:pt>
                <c:pt idx="4627">
                  <c:v>39536</c:v>
                </c:pt>
                <c:pt idx="4628">
                  <c:v>39537</c:v>
                </c:pt>
                <c:pt idx="4629">
                  <c:v>39538</c:v>
                </c:pt>
                <c:pt idx="4630">
                  <c:v>39539</c:v>
                </c:pt>
                <c:pt idx="4631">
                  <c:v>39540</c:v>
                </c:pt>
                <c:pt idx="4632">
                  <c:v>39541</c:v>
                </c:pt>
                <c:pt idx="4633">
                  <c:v>39542</c:v>
                </c:pt>
                <c:pt idx="4634">
                  <c:v>39543</c:v>
                </c:pt>
                <c:pt idx="4635">
                  <c:v>39544</c:v>
                </c:pt>
                <c:pt idx="4636">
                  <c:v>39545</c:v>
                </c:pt>
                <c:pt idx="4637">
                  <c:v>39546</c:v>
                </c:pt>
                <c:pt idx="4638">
                  <c:v>39547</c:v>
                </c:pt>
                <c:pt idx="4639">
                  <c:v>39548</c:v>
                </c:pt>
                <c:pt idx="4640">
                  <c:v>39549</c:v>
                </c:pt>
                <c:pt idx="4641">
                  <c:v>39550</c:v>
                </c:pt>
                <c:pt idx="4642">
                  <c:v>39551</c:v>
                </c:pt>
                <c:pt idx="4643">
                  <c:v>39552</c:v>
                </c:pt>
                <c:pt idx="4644">
                  <c:v>39553</c:v>
                </c:pt>
                <c:pt idx="4645">
                  <c:v>39554</c:v>
                </c:pt>
                <c:pt idx="4646">
                  <c:v>39555</c:v>
                </c:pt>
                <c:pt idx="4647">
                  <c:v>39556</c:v>
                </c:pt>
                <c:pt idx="4648">
                  <c:v>39557</c:v>
                </c:pt>
                <c:pt idx="4649">
                  <c:v>39558</c:v>
                </c:pt>
                <c:pt idx="4650">
                  <c:v>39559</c:v>
                </c:pt>
                <c:pt idx="4651">
                  <c:v>39560</c:v>
                </c:pt>
                <c:pt idx="4652">
                  <c:v>39561</c:v>
                </c:pt>
                <c:pt idx="4653">
                  <c:v>39562</c:v>
                </c:pt>
                <c:pt idx="4654">
                  <c:v>39563</c:v>
                </c:pt>
                <c:pt idx="4655">
                  <c:v>39564</c:v>
                </c:pt>
                <c:pt idx="4656">
                  <c:v>39565</c:v>
                </c:pt>
                <c:pt idx="4657">
                  <c:v>39566</c:v>
                </c:pt>
                <c:pt idx="4658">
                  <c:v>39567</c:v>
                </c:pt>
                <c:pt idx="4659">
                  <c:v>39568</c:v>
                </c:pt>
                <c:pt idx="4660">
                  <c:v>39569</c:v>
                </c:pt>
                <c:pt idx="4661">
                  <c:v>39570</c:v>
                </c:pt>
                <c:pt idx="4662">
                  <c:v>39571</c:v>
                </c:pt>
                <c:pt idx="4663">
                  <c:v>39572</c:v>
                </c:pt>
                <c:pt idx="4664">
                  <c:v>39573</c:v>
                </c:pt>
                <c:pt idx="4665">
                  <c:v>39574</c:v>
                </c:pt>
                <c:pt idx="4666">
                  <c:v>39575</c:v>
                </c:pt>
                <c:pt idx="4667">
                  <c:v>39576</c:v>
                </c:pt>
                <c:pt idx="4668">
                  <c:v>39577</c:v>
                </c:pt>
                <c:pt idx="4669">
                  <c:v>39578</c:v>
                </c:pt>
                <c:pt idx="4670">
                  <c:v>39579</c:v>
                </c:pt>
                <c:pt idx="4671">
                  <c:v>39580</c:v>
                </c:pt>
                <c:pt idx="4672">
                  <c:v>39581</c:v>
                </c:pt>
                <c:pt idx="4673">
                  <c:v>39582</c:v>
                </c:pt>
                <c:pt idx="4674">
                  <c:v>39583</c:v>
                </c:pt>
                <c:pt idx="4675">
                  <c:v>39584</c:v>
                </c:pt>
                <c:pt idx="4676">
                  <c:v>39585</c:v>
                </c:pt>
                <c:pt idx="4677">
                  <c:v>39586</c:v>
                </c:pt>
                <c:pt idx="4678">
                  <c:v>39587</c:v>
                </c:pt>
                <c:pt idx="4679">
                  <c:v>39588</c:v>
                </c:pt>
                <c:pt idx="4680">
                  <c:v>39589</c:v>
                </c:pt>
                <c:pt idx="4681">
                  <c:v>39590</c:v>
                </c:pt>
                <c:pt idx="4682">
                  <c:v>39591</c:v>
                </c:pt>
                <c:pt idx="4683">
                  <c:v>39592</c:v>
                </c:pt>
                <c:pt idx="4684">
                  <c:v>39593</c:v>
                </c:pt>
                <c:pt idx="4685">
                  <c:v>39594</c:v>
                </c:pt>
                <c:pt idx="4686">
                  <c:v>39595</c:v>
                </c:pt>
                <c:pt idx="4687">
                  <c:v>39596</c:v>
                </c:pt>
                <c:pt idx="4688">
                  <c:v>39597</c:v>
                </c:pt>
                <c:pt idx="4689">
                  <c:v>39598</c:v>
                </c:pt>
                <c:pt idx="4690">
                  <c:v>39599</c:v>
                </c:pt>
                <c:pt idx="4691">
                  <c:v>39600</c:v>
                </c:pt>
                <c:pt idx="4692">
                  <c:v>39601</c:v>
                </c:pt>
                <c:pt idx="4693">
                  <c:v>39602</c:v>
                </c:pt>
                <c:pt idx="4694">
                  <c:v>39603</c:v>
                </c:pt>
                <c:pt idx="4695">
                  <c:v>39604</c:v>
                </c:pt>
                <c:pt idx="4696">
                  <c:v>39605</c:v>
                </c:pt>
                <c:pt idx="4697">
                  <c:v>39606</c:v>
                </c:pt>
                <c:pt idx="4698">
                  <c:v>39607</c:v>
                </c:pt>
                <c:pt idx="4699">
                  <c:v>39608</c:v>
                </c:pt>
                <c:pt idx="4700">
                  <c:v>39609</c:v>
                </c:pt>
                <c:pt idx="4701">
                  <c:v>39610</c:v>
                </c:pt>
                <c:pt idx="4702">
                  <c:v>39611</c:v>
                </c:pt>
                <c:pt idx="4703">
                  <c:v>39612</c:v>
                </c:pt>
                <c:pt idx="4704">
                  <c:v>39613</c:v>
                </c:pt>
                <c:pt idx="4705">
                  <c:v>39614</c:v>
                </c:pt>
                <c:pt idx="4706">
                  <c:v>39615</c:v>
                </c:pt>
                <c:pt idx="4707">
                  <c:v>39616</c:v>
                </c:pt>
                <c:pt idx="4708">
                  <c:v>39617</c:v>
                </c:pt>
                <c:pt idx="4709">
                  <c:v>39618</c:v>
                </c:pt>
                <c:pt idx="4710">
                  <c:v>39619</c:v>
                </c:pt>
                <c:pt idx="4711">
                  <c:v>39620</c:v>
                </c:pt>
                <c:pt idx="4712">
                  <c:v>39621</c:v>
                </c:pt>
                <c:pt idx="4713">
                  <c:v>39622</c:v>
                </c:pt>
                <c:pt idx="4714">
                  <c:v>39623</c:v>
                </c:pt>
                <c:pt idx="4715">
                  <c:v>39624</c:v>
                </c:pt>
                <c:pt idx="4716">
                  <c:v>39625</c:v>
                </c:pt>
                <c:pt idx="4717">
                  <c:v>39626</c:v>
                </c:pt>
                <c:pt idx="4718">
                  <c:v>39627</c:v>
                </c:pt>
                <c:pt idx="4719">
                  <c:v>39628</c:v>
                </c:pt>
                <c:pt idx="4720">
                  <c:v>39629</c:v>
                </c:pt>
                <c:pt idx="4721">
                  <c:v>39630</c:v>
                </c:pt>
                <c:pt idx="4722">
                  <c:v>39631</c:v>
                </c:pt>
                <c:pt idx="4723">
                  <c:v>39632</c:v>
                </c:pt>
                <c:pt idx="4724">
                  <c:v>39633</c:v>
                </c:pt>
                <c:pt idx="4725">
                  <c:v>39634</c:v>
                </c:pt>
                <c:pt idx="4726">
                  <c:v>39635</c:v>
                </c:pt>
                <c:pt idx="4727">
                  <c:v>39636</c:v>
                </c:pt>
                <c:pt idx="4728">
                  <c:v>39637</c:v>
                </c:pt>
                <c:pt idx="4729">
                  <c:v>39638</c:v>
                </c:pt>
                <c:pt idx="4730">
                  <c:v>39639</c:v>
                </c:pt>
                <c:pt idx="4731">
                  <c:v>39640</c:v>
                </c:pt>
                <c:pt idx="4732">
                  <c:v>39641</c:v>
                </c:pt>
                <c:pt idx="4733">
                  <c:v>39642</c:v>
                </c:pt>
                <c:pt idx="4734">
                  <c:v>39643</c:v>
                </c:pt>
                <c:pt idx="4735">
                  <c:v>39644</c:v>
                </c:pt>
                <c:pt idx="4736">
                  <c:v>39645</c:v>
                </c:pt>
                <c:pt idx="4737">
                  <c:v>39646</c:v>
                </c:pt>
                <c:pt idx="4738">
                  <c:v>39647</c:v>
                </c:pt>
                <c:pt idx="4739">
                  <c:v>39648</c:v>
                </c:pt>
                <c:pt idx="4740">
                  <c:v>39649</c:v>
                </c:pt>
                <c:pt idx="4741">
                  <c:v>39650</c:v>
                </c:pt>
                <c:pt idx="4742">
                  <c:v>39651</c:v>
                </c:pt>
                <c:pt idx="4743">
                  <c:v>39652</c:v>
                </c:pt>
                <c:pt idx="4744">
                  <c:v>39653</c:v>
                </c:pt>
                <c:pt idx="4745">
                  <c:v>39654</c:v>
                </c:pt>
                <c:pt idx="4746">
                  <c:v>39655</c:v>
                </c:pt>
                <c:pt idx="4747">
                  <c:v>39656</c:v>
                </c:pt>
                <c:pt idx="4748">
                  <c:v>39657</c:v>
                </c:pt>
                <c:pt idx="4749">
                  <c:v>39658</c:v>
                </c:pt>
                <c:pt idx="4750">
                  <c:v>39659</c:v>
                </c:pt>
                <c:pt idx="4751">
                  <c:v>39660</c:v>
                </c:pt>
                <c:pt idx="4752">
                  <c:v>39661</c:v>
                </c:pt>
                <c:pt idx="4753">
                  <c:v>39662</c:v>
                </c:pt>
                <c:pt idx="4754">
                  <c:v>39663</c:v>
                </c:pt>
                <c:pt idx="4755">
                  <c:v>39664</c:v>
                </c:pt>
                <c:pt idx="4756">
                  <c:v>39665</c:v>
                </c:pt>
                <c:pt idx="4757">
                  <c:v>39666</c:v>
                </c:pt>
                <c:pt idx="4758">
                  <c:v>39667</c:v>
                </c:pt>
                <c:pt idx="4759">
                  <c:v>39668</c:v>
                </c:pt>
                <c:pt idx="4760">
                  <c:v>39669</c:v>
                </c:pt>
                <c:pt idx="4761">
                  <c:v>39670</c:v>
                </c:pt>
                <c:pt idx="4762">
                  <c:v>39671</c:v>
                </c:pt>
                <c:pt idx="4763">
                  <c:v>39672</c:v>
                </c:pt>
                <c:pt idx="4764">
                  <c:v>39673</c:v>
                </c:pt>
                <c:pt idx="4765">
                  <c:v>39674</c:v>
                </c:pt>
                <c:pt idx="4766">
                  <c:v>39675</c:v>
                </c:pt>
                <c:pt idx="4767">
                  <c:v>39676</c:v>
                </c:pt>
                <c:pt idx="4768">
                  <c:v>39677</c:v>
                </c:pt>
                <c:pt idx="4769">
                  <c:v>39678</c:v>
                </c:pt>
                <c:pt idx="4770">
                  <c:v>39679</c:v>
                </c:pt>
                <c:pt idx="4771">
                  <c:v>39680</c:v>
                </c:pt>
                <c:pt idx="4772">
                  <c:v>39681</c:v>
                </c:pt>
                <c:pt idx="4773">
                  <c:v>39682</c:v>
                </c:pt>
                <c:pt idx="4774">
                  <c:v>39683</c:v>
                </c:pt>
                <c:pt idx="4775">
                  <c:v>39684</c:v>
                </c:pt>
                <c:pt idx="4776">
                  <c:v>39685</c:v>
                </c:pt>
                <c:pt idx="4777">
                  <c:v>39686</c:v>
                </c:pt>
                <c:pt idx="4778">
                  <c:v>39687</c:v>
                </c:pt>
                <c:pt idx="4779">
                  <c:v>39688</c:v>
                </c:pt>
                <c:pt idx="4780">
                  <c:v>39689</c:v>
                </c:pt>
                <c:pt idx="4781">
                  <c:v>39690</c:v>
                </c:pt>
                <c:pt idx="4782">
                  <c:v>39691</c:v>
                </c:pt>
                <c:pt idx="4783">
                  <c:v>39692</c:v>
                </c:pt>
                <c:pt idx="4784">
                  <c:v>39693</c:v>
                </c:pt>
                <c:pt idx="4785">
                  <c:v>39694</c:v>
                </c:pt>
                <c:pt idx="4786">
                  <c:v>39695</c:v>
                </c:pt>
                <c:pt idx="4787">
                  <c:v>39696</c:v>
                </c:pt>
                <c:pt idx="4788">
                  <c:v>39697</c:v>
                </c:pt>
                <c:pt idx="4789">
                  <c:v>39698</c:v>
                </c:pt>
                <c:pt idx="4790">
                  <c:v>39699</c:v>
                </c:pt>
                <c:pt idx="4791">
                  <c:v>39700</c:v>
                </c:pt>
                <c:pt idx="4792">
                  <c:v>39701</c:v>
                </c:pt>
                <c:pt idx="4793">
                  <c:v>39702</c:v>
                </c:pt>
                <c:pt idx="4794">
                  <c:v>39703</c:v>
                </c:pt>
                <c:pt idx="4795">
                  <c:v>39704</c:v>
                </c:pt>
                <c:pt idx="4796">
                  <c:v>39705</c:v>
                </c:pt>
                <c:pt idx="4797">
                  <c:v>39706</c:v>
                </c:pt>
                <c:pt idx="4798">
                  <c:v>39707</c:v>
                </c:pt>
                <c:pt idx="4799">
                  <c:v>39708</c:v>
                </c:pt>
                <c:pt idx="4800">
                  <c:v>39709</c:v>
                </c:pt>
                <c:pt idx="4801">
                  <c:v>39710</c:v>
                </c:pt>
                <c:pt idx="4802">
                  <c:v>39711</c:v>
                </c:pt>
                <c:pt idx="4803">
                  <c:v>39712</c:v>
                </c:pt>
                <c:pt idx="4804">
                  <c:v>39713</c:v>
                </c:pt>
                <c:pt idx="4805">
                  <c:v>39714</c:v>
                </c:pt>
                <c:pt idx="4806">
                  <c:v>39715</c:v>
                </c:pt>
                <c:pt idx="4807">
                  <c:v>39716</c:v>
                </c:pt>
                <c:pt idx="4808">
                  <c:v>39717</c:v>
                </c:pt>
                <c:pt idx="4809">
                  <c:v>39718</c:v>
                </c:pt>
                <c:pt idx="4810">
                  <c:v>39719</c:v>
                </c:pt>
                <c:pt idx="4811">
                  <c:v>39720</c:v>
                </c:pt>
                <c:pt idx="4812">
                  <c:v>39721</c:v>
                </c:pt>
                <c:pt idx="4813">
                  <c:v>39722</c:v>
                </c:pt>
                <c:pt idx="4814">
                  <c:v>39723</c:v>
                </c:pt>
                <c:pt idx="4815">
                  <c:v>39724</c:v>
                </c:pt>
                <c:pt idx="4816">
                  <c:v>39725</c:v>
                </c:pt>
                <c:pt idx="4817">
                  <c:v>39726</c:v>
                </c:pt>
                <c:pt idx="4818">
                  <c:v>39727</c:v>
                </c:pt>
                <c:pt idx="4819">
                  <c:v>39728</c:v>
                </c:pt>
                <c:pt idx="4820">
                  <c:v>39729</c:v>
                </c:pt>
                <c:pt idx="4821">
                  <c:v>39730</c:v>
                </c:pt>
                <c:pt idx="4822">
                  <c:v>39731</c:v>
                </c:pt>
                <c:pt idx="4823">
                  <c:v>39732</c:v>
                </c:pt>
                <c:pt idx="4824">
                  <c:v>39733</c:v>
                </c:pt>
                <c:pt idx="4825">
                  <c:v>39734</c:v>
                </c:pt>
                <c:pt idx="4826">
                  <c:v>39735</c:v>
                </c:pt>
                <c:pt idx="4827">
                  <c:v>39736</c:v>
                </c:pt>
                <c:pt idx="4828">
                  <c:v>39737</c:v>
                </c:pt>
                <c:pt idx="4829">
                  <c:v>39738</c:v>
                </c:pt>
                <c:pt idx="4830">
                  <c:v>39739</c:v>
                </c:pt>
                <c:pt idx="4831">
                  <c:v>39740</c:v>
                </c:pt>
                <c:pt idx="4832">
                  <c:v>39741</c:v>
                </c:pt>
                <c:pt idx="4833">
                  <c:v>39742</c:v>
                </c:pt>
                <c:pt idx="4834">
                  <c:v>39743</c:v>
                </c:pt>
                <c:pt idx="4835">
                  <c:v>39744</c:v>
                </c:pt>
                <c:pt idx="4836">
                  <c:v>39745</c:v>
                </c:pt>
                <c:pt idx="4837">
                  <c:v>39746</c:v>
                </c:pt>
                <c:pt idx="4838">
                  <c:v>39747</c:v>
                </c:pt>
                <c:pt idx="4839">
                  <c:v>39748</c:v>
                </c:pt>
                <c:pt idx="4840">
                  <c:v>39749</c:v>
                </c:pt>
                <c:pt idx="4841">
                  <c:v>39750</c:v>
                </c:pt>
                <c:pt idx="4842">
                  <c:v>39751</c:v>
                </c:pt>
                <c:pt idx="4843">
                  <c:v>39752</c:v>
                </c:pt>
                <c:pt idx="4844">
                  <c:v>39753</c:v>
                </c:pt>
                <c:pt idx="4845">
                  <c:v>39754</c:v>
                </c:pt>
                <c:pt idx="4846">
                  <c:v>39755</c:v>
                </c:pt>
                <c:pt idx="4847">
                  <c:v>39756</c:v>
                </c:pt>
                <c:pt idx="4848">
                  <c:v>39757</c:v>
                </c:pt>
                <c:pt idx="4849">
                  <c:v>39758</c:v>
                </c:pt>
                <c:pt idx="4850">
                  <c:v>39759</c:v>
                </c:pt>
                <c:pt idx="4851">
                  <c:v>39760</c:v>
                </c:pt>
                <c:pt idx="4852">
                  <c:v>39761</c:v>
                </c:pt>
                <c:pt idx="4853">
                  <c:v>39762</c:v>
                </c:pt>
                <c:pt idx="4854">
                  <c:v>39763</c:v>
                </c:pt>
                <c:pt idx="4855">
                  <c:v>39764</c:v>
                </c:pt>
                <c:pt idx="4856">
                  <c:v>39765</c:v>
                </c:pt>
                <c:pt idx="4857">
                  <c:v>39766</c:v>
                </c:pt>
                <c:pt idx="4858">
                  <c:v>39767</c:v>
                </c:pt>
                <c:pt idx="4859">
                  <c:v>39768</c:v>
                </c:pt>
                <c:pt idx="4860">
                  <c:v>39769</c:v>
                </c:pt>
                <c:pt idx="4861">
                  <c:v>39770</c:v>
                </c:pt>
                <c:pt idx="4862">
                  <c:v>39771</c:v>
                </c:pt>
                <c:pt idx="4863">
                  <c:v>39772</c:v>
                </c:pt>
                <c:pt idx="4864">
                  <c:v>39773</c:v>
                </c:pt>
                <c:pt idx="4865">
                  <c:v>39774</c:v>
                </c:pt>
                <c:pt idx="4866">
                  <c:v>39775</c:v>
                </c:pt>
                <c:pt idx="4867">
                  <c:v>39776</c:v>
                </c:pt>
                <c:pt idx="4868">
                  <c:v>39777</c:v>
                </c:pt>
                <c:pt idx="4869">
                  <c:v>39778</c:v>
                </c:pt>
                <c:pt idx="4870">
                  <c:v>39779</c:v>
                </c:pt>
                <c:pt idx="4871">
                  <c:v>39780</c:v>
                </c:pt>
                <c:pt idx="4872">
                  <c:v>39781</c:v>
                </c:pt>
                <c:pt idx="4873">
                  <c:v>39782</c:v>
                </c:pt>
                <c:pt idx="4874">
                  <c:v>39783</c:v>
                </c:pt>
                <c:pt idx="4875">
                  <c:v>39784</c:v>
                </c:pt>
                <c:pt idx="4876">
                  <c:v>39785</c:v>
                </c:pt>
                <c:pt idx="4877">
                  <c:v>39786</c:v>
                </c:pt>
                <c:pt idx="4878">
                  <c:v>39787</c:v>
                </c:pt>
                <c:pt idx="4879">
                  <c:v>39788</c:v>
                </c:pt>
                <c:pt idx="4880">
                  <c:v>39789</c:v>
                </c:pt>
                <c:pt idx="4881">
                  <c:v>39790</c:v>
                </c:pt>
                <c:pt idx="4882">
                  <c:v>39791</c:v>
                </c:pt>
                <c:pt idx="4883">
                  <c:v>39792</c:v>
                </c:pt>
                <c:pt idx="4884">
                  <c:v>39793</c:v>
                </c:pt>
                <c:pt idx="4885">
                  <c:v>39794</c:v>
                </c:pt>
                <c:pt idx="4886">
                  <c:v>39795</c:v>
                </c:pt>
                <c:pt idx="4887">
                  <c:v>39796</c:v>
                </c:pt>
                <c:pt idx="4888">
                  <c:v>39797</c:v>
                </c:pt>
                <c:pt idx="4889">
                  <c:v>39798</c:v>
                </c:pt>
                <c:pt idx="4890">
                  <c:v>39799</c:v>
                </c:pt>
                <c:pt idx="4891">
                  <c:v>39800</c:v>
                </c:pt>
                <c:pt idx="4892">
                  <c:v>39801</c:v>
                </c:pt>
                <c:pt idx="4893">
                  <c:v>39802</c:v>
                </c:pt>
                <c:pt idx="4894">
                  <c:v>39803</c:v>
                </c:pt>
                <c:pt idx="4895">
                  <c:v>39804</c:v>
                </c:pt>
                <c:pt idx="4896">
                  <c:v>39805</c:v>
                </c:pt>
                <c:pt idx="4897">
                  <c:v>39806</c:v>
                </c:pt>
                <c:pt idx="4898">
                  <c:v>39807</c:v>
                </c:pt>
                <c:pt idx="4899">
                  <c:v>39808</c:v>
                </c:pt>
                <c:pt idx="4900">
                  <c:v>39809</c:v>
                </c:pt>
                <c:pt idx="4901">
                  <c:v>39810</c:v>
                </c:pt>
                <c:pt idx="4902">
                  <c:v>39811</c:v>
                </c:pt>
                <c:pt idx="4903">
                  <c:v>39812</c:v>
                </c:pt>
                <c:pt idx="4904">
                  <c:v>39813</c:v>
                </c:pt>
                <c:pt idx="4905">
                  <c:v>39814</c:v>
                </c:pt>
                <c:pt idx="4906">
                  <c:v>39815</c:v>
                </c:pt>
                <c:pt idx="4907">
                  <c:v>39816</c:v>
                </c:pt>
                <c:pt idx="4908">
                  <c:v>39817</c:v>
                </c:pt>
                <c:pt idx="4909">
                  <c:v>39818</c:v>
                </c:pt>
                <c:pt idx="4910">
                  <c:v>39819</c:v>
                </c:pt>
                <c:pt idx="4911">
                  <c:v>39820</c:v>
                </c:pt>
                <c:pt idx="4912">
                  <c:v>39821</c:v>
                </c:pt>
                <c:pt idx="4913">
                  <c:v>39822</c:v>
                </c:pt>
                <c:pt idx="4914">
                  <c:v>39823</c:v>
                </c:pt>
                <c:pt idx="4915">
                  <c:v>39824</c:v>
                </c:pt>
                <c:pt idx="4916">
                  <c:v>39825</c:v>
                </c:pt>
                <c:pt idx="4917">
                  <c:v>39826</c:v>
                </c:pt>
                <c:pt idx="4918">
                  <c:v>39827</c:v>
                </c:pt>
                <c:pt idx="4919">
                  <c:v>39828</c:v>
                </c:pt>
                <c:pt idx="4920">
                  <c:v>39829</c:v>
                </c:pt>
                <c:pt idx="4921">
                  <c:v>39830</c:v>
                </c:pt>
                <c:pt idx="4922">
                  <c:v>39831</c:v>
                </c:pt>
                <c:pt idx="4923">
                  <c:v>39832</c:v>
                </c:pt>
                <c:pt idx="4924">
                  <c:v>39833</c:v>
                </c:pt>
                <c:pt idx="4925">
                  <c:v>39834</c:v>
                </c:pt>
                <c:pt idx="4926">
                  <c:v>39835</c:v>
                </c:pt>
                <c:pt idx="4927">
                  <c:v>39836</c:v>
                </c:pt>
                <c:pt idx="4928">
                  <c:v>39837</c:v>
                </c:pt>
                <c:pt idx="4929">
                  <c:v>39838</c:v>
                </c:pt>
                <c:pt idx="4930">
                  <c:v>39839</c:v>
                </c:pt>
                <c:pt idx="4931">
                  <c:v>39840</c:v>
                </c:pt>
                <c:pt idx="4932">
                  <c:v>39841</c:v>
                </c:pt>
                <c:pt idx="4933">
                  <c:v>39842</c:v>
                </c:pt>
                <c:pt idx="4934">
                  <c:v>39843</c:v>
                </c:pt>
                <c:pt idx="4935">
                  <c:v>39844</c:v>
                </c:pt>
                <c:pt idx="4936">
                  <c:v>39845</c:v>
                </c:pt>
                <c:pt idx="4937">
                  <c:v>39846</c:v>
                </c:pt>
                <c:pt idx="4938">
                  <c:v>39847</c:v>
                </c:pt>
                <c:pt idx="4939">
                  <c:v>39848</c:v>
                </c:pt>
                <c:pt idx="4940">
                  <c:v>39849</c:v>
                </c:pt>
                <c:pt idx="4941">
                  <c:v>39850</c:v>
                </c:pt>
                <c:pt idx="4942">
                  <c:v>39851</c:v>
                </c:pt>
                <c:pt idx="4943">
                  <c:v>39852</c:v>
                </c:pt>
                <c:pt idx="4944">
                  <c:v>39853</c:v>
                </c:pt>
                <c:pt idx="4945">
                  <c:v>39854</c:v>
                </c:pt>
                <c:pt idx="4946">
                  <c:v>39855</c:v>
                </c:pt>
                <c:pt idx="4947">
                  <c:v>39856</c:v>
                </c:pt>
                <c:pt idx="4948">
                  <c:v>39857</c:v>
                </c:pt>
                <c:pt idx="4949">
                  <c:v>39858</c:v>
                </c:pt>
                <c:pt idx="4950">
                  <c:v>39859</c:v>
                </c:pt>
                <c:pt idx="4951">
                  <c:v>39860</c:v>
                </c:pt>
                <c:pt idx="4952">
                  <c:v>39861</c:v>
                </c:pt>
                <c:pt idx="4953">
                  <c:v>39862</c:v>
                </c:pt>
                <c:pt idx="4954">
                  <c:v>39863</c:v>
                </c:pt>
                <c:pt idx="4955">
                  <c:v>39864</c:v>
                </c:pt>
                <c:pt idx="4956">
                  <c:v>39865</c:v>
                </c:pt>
                <c:pt idx="4957">
                  <c:v>39866</c:v>
                </c:pt>
                <c:pt idx="4958">
                  <c:v>39867</c:v>
                </c:pt>
                <c:pt idx="4959">
                  <c:v>39868</c:v>
                </c:pt>
                <c:pt idx="4960">
                  <c:v>39869</c:v>
                </c:pt>
                <c:pt idx="4961">
                  <c:v>39870</c:v>
                </c:pt>
                <c:pt idx="4962">
                  <c:v>39871</c:v>
                </c:pt>
                <c:pt idx="4963">
                  <c:v>39872</c:v>
                </c:pt>
                <c:pt idx="4964">
                  <c:v>39873</c:v>
                </c:pt>
                <c:pt idx="4965">
                  <c:v>39874</c:v>
                </c:pt>
                <c:pt idx="4966">
                  <c:v>39875</c:v>
                </c:pt>
                <c:pt idx="4967">
                  <c:v>39876</c:v>
                </c:pt>
                <c:pt idx="4968">
                  <c:v>40008</c:v>
                </c:pt>
                <c:pt idx="4969">
                  <c:v>40009</c:v>
                </c:pt>
                <c:pt idx="4970">
                  <c:v>40010</c:v>
                </c:pt>
                <c:pt idx="4971">
                  <c:v>40011</c:v>
                </c:pt>
                <c:pt idx="4972">
                  <c:v>40012</c:v>
                </c:pt>
                <c:pt idx="4973">
                  <c:v>40013</c:v>
                </c:pt>
                <c:pt idx="4974">
                  <c:v>40014</c:v>
                </c:pt>
                <c:pt idx="4975">
                  <c:v>40015</c:v>
                </c:pt>
                <c:pt idx="4976">
                  <c:v>40016</c:v>
                </c:pt>
                <c:pt idx="4977">
                  <c:v>40017</c:v>
                </c:pt>
                <c:pt idx="4978">
                  <c:v>40018</c:v>
                </c:pt>
                <c:pt idx="4979">
                  <c:v>40019</c:v>
                </c:pt>
                <c:pt idx="4980">
                  <c:v>40020</c:v>
                </c:pt>
                <c:pt idx="4981">
                  <c:v>40021</c:v>
                </c:pt>
                <c:pt idx="4982">
                  <c:v>40022</c:v>
                </c:pt>
                <c:pt idx="4983">
                  <c:v>40023</c:v>
                </c:pt>
                <c:pt idx="4984">
                  <c:v>40024</c:v>
                </c:pt>
                <c:pt idx="4985">
                  <c:v>40025</c:v>
                </c:pt>
                <c:pt idx="4986">
                  <c:v>40026</c:v>
                </c:pt>
                <c:pt idx="4987">
                  <c:v>40027</c:v>
                </c:pt>
                <c:pt idx="4988">
                  <c:v>40028</c:v>
                </c:pt>
                <c:pt idx="4989">
                  <c:v>40029</c:v>
                </c:pt>
                <c:pt idx="4990">
                  <c:v>40030</c:v>
                </c:pt>
                <c:pt idx="4991">
                  <c:v>40031</c:v>
                </c:pt>
                <c:pt idx="4992">
                  <c:v>40032</c:v>
                </c:pt>
                <c:pt idx="4993">
                  <c:v>40033</c:v>
                </c:pt>
                <c:pt idx="4994">
                  <c:v>40034</c:v>
                </c:pt>
                <c:pt idx="4995">
                  <c:v>40035</c:v>
                </c:pt>
                <c:pt idx="4996">
                  <c:v>40036</c:v>
                </c:pt>
                <c:pt idx="4997">
                  <c:v>40037</c:v>
                </c:pt>
                <c:pt idx="4998">
                  <c:v>40038</c:v>
                </c:pt>
                <c:pt idx="4999">
                  <c:v>40039</c:v>
                </c:pt>
                <c:pt idx="5000">
                  <c:v>40040</c:v>
                </c:pt>
                <c:pt idx="5001">
                  <c:v>40041</c:v>
                </c:pt>
                <c:pt idx="5002">
                  <c:v>40042</c:v>
                </c:pt>
                <c:pt idx="5003">
                  <c:v>40043</c:v>
                </c:pt>
                <c:pt idx="5004">
                  <c:v>40044</c:v>
                </c:pt>
                <c:pt idx="5005">
                  <c:v>40045</c:v>
                </c:pt>
                <c:pt idx="5006">
                  <c:v>40046</c:v>
                </c:pt>
                <c:pt idx="5007">
                  <c:v>40047</c:v>
                </c:pt>
                <c:pt idx="5008">
                  <c:v>40048</c:v>
                </c:pt>
                <c:pt idx="5009">
                  <c:v>40049</c:v>
                </c:pt>
                <c:pt idx="5010">
                  <c:v>40050</c:v>
                </c:pt>
                <c:pt idx="5011">
                  <c:v>40051</c:v>
                </c:pt>
                <c:pt idx="5012">
                  <c:v>40052</c:v>
                </c:pt>
                <c:pt idx="5013">
                  <c:v>40053</c:v>
                </c:pt>
                <c:pt idx="5014">
                  <c:v>40054</c:v>
                </c:pt>
                <c:pt idx="5015">
                  <c:v>40055</c:v>
                </c:pt>
                <c:pt idx="5016">
                  <c:v>40056</c:v>
                </c:pt>
                <c:pt idx="5017">
                  <c:v>40057</c:v>
                </c:pt>
                <c:pt idx="5018">
                  <c:v>40058</c:v>
                </c:pt>
                <c:pt idx="5019">
                  <c:v>40059</c:v>
                </c:pt>
                <c:pt idx="5020">
                  <c:v>40060</c:v>
                </c:pt>
                <c:pt idx="5021">
                  <c:v>40061</c:v>
                </c:pt>
                <c:pt idx="5022">
                  <c:v>40062</c:v>
                </c:pt>
                <c:pt idx="5023">
                  <c:v>40063</c:v>
                </c:pt>
                <c:pt idx="5024">
                  <c:v>40064</c:v>
                </c:pt>
                <c:pt idx="5025">
                  <c:v>40065</c:v>
                </c:pt>
                <c:pt idx="5026">
                  <c:v>40066</c:v>
                </c:pt>
                <c:pt idx="5027">
                  <c:v>40067</c:v>
                </c:pt>
                <c:pt idx="5028">
                  <c:v>40068</c:v>
                </c:pt>
                <c:pt idx="5029">
                  <c:v>40069</c:v>
                </c:pt>
                <c:pt idx="5030">
                  <c:v>40070</c:v>
                </c:pt>
                <c:pt idx="5031">
                  <c:v>40071</c:v>
                </c:pt>
                <c:pt idx="5032">
                  <c:v>40072</c:v>
                </c:pt>
                <c:pt idx="5033">
                  <c:v>40073</c:v>
                </c:pt>
                <c:pt idx="5034">
                  <c:v>40074</c:v>
                </c:pt>
                <c:pt idx="5035">
                  <c:v>40075</c:v>
                </c:pt>
                <c:pt idx="5036">
                  <c:v>40076</c:v>
                </c:pt>
                <c:pt idx="5037">
                  <c:v>40077</c:v>
                </c:pt>
                <c:pt idx="5038">
                  <c:v>40078</c:v>
                </c:pt>
                <c:pt idx="5039">
                  <c:v>40079</c:v>
                </c:pt>
                <c:pt idx="5040">
                  <c:v>40080</c:v>
                </c:pt>
                <c:pt idx="5041">
                  <c:v>40081</c:v>
                </c:pt>
                <c:pt idx="5042">
                  <c:v>40082</c:v>
                </c:pt>
                <c:pt idx="5043">
                  <c:v>40083</c:v>
                </c:pt>
                <c:pt idx="5044">
                  <c:v>40084</c:v>
                </c:pt>
                <c:pt idx="5045">
                  <c:v>40085</c:v>
                </c:pt>
                <c:pt idx="5046">
                  <c:v>40086</c:v>
                </c:pt>
                <c:pt idx="5047">
                  <c:v>40087</c:v>
                </c:pt>
                <c:pt idx="5048">
                  <c:v>40088</c:v>
                </c:pt>
                <c:pt idx="5049">
                  <c:v>40089</c:v>
                </c:pt>
                <c:pt idx="5050">
                  <c:v>40090</c:v>
                </c:pt>
                <c:pt idx="5051">
                  <c:v>40091</c:v>
                </c:pt>
                <c:pt idx="5052">
                  <c:v>40092</c:v>
                </c:pt>
                <c:pt idx="5053">
                  <c:v>40093</c:v>
                </c:pt>
                <c:pt idx="5054">
                  <c:v>40094</c:v>
                </c:pt>
                <c:pt idx="5055">
                  <c:v>40095</c:v>
                </c:pt>
                <c:pt idx="5056">
                  <c:v>40096</c:v>
                </c:pt>
                <c:pt idx="5057">
                  <c:v>40097</c:v>
                </c:pt>
                <c:pt idx="5058">
                  <c:v>40098</c:v>
                </c:pt>
                <c:pt idx="5059">
                  <c:v>40099</c:v>
                </c:pt>
                <c:pt idx="5060">
                  <c:v>40100</c:v>
                </c:pt>
                <c:pt idx="5061">
                  <c:v>40101</c:v>
                </c:pt>
                <c:pt idx="5062">
                  <c:v>40102</c:v>
                </c:pt>
                <c:pt idx="5063">
                  <c:v>40103</c:v>
                </c:pt>
                <c:pt idx="5064">
                  <c:v>40104</c:v>
                </c:pt>
                <c:pt idx="5065">
                  <c:v>40105</c:v>
                </c:pt>
                <c:pt idx="5066">
                  <c:v>40106</c:v>
                </c:pt>
                <c:pt idx="5067">
                  <c:v>40107</c:v>
                </c:pt>
                <c:pt idx="5068">
                  <c:v>40108</c:v>
                </c:pt>
                <c:pt idx="5069">
                  <c:v>40109</c:v>
                </c:pt>
                <c:pt idx="5070">
                  <c:v>40110</c:v>
                </c:pt>
                <c:pt idx="5071">
                  <c:v>40111</c:v>
                </c:pt>
                <c:pt idx="5072">
                  <c:v>40112</c:v>
                </c:pt>
                <c:pt idx="5073">
                  <c:v>40113</c:v>
                </c:pt>
                <c:pt idx="5074">
                  <c:v>40114</c:v>
                </c:pt>
                <c:pt idx="5075">
                  <c:v>40115</c:v>
                </c:pt>
                <c:pt idx="5076">
                  <c:v>40116</c:v>
                </c:pt>
                <c:pt idx="5077">
                  <c:v>40117</c:v>
                </c:pt>
                <c:pt idx="5078">
                  <c:v>40118</c:v>
                </c:pt>
                <c:pt idx="5079">
                  <c:v>40119</c:v>
                </c:pt>
                <c:pt idx="5080">
                  <c:v>40120</c:v>
                </c:pt>
                <c:pt idx="5081">
                  <c:v>40121</c:v>
                </c:pt>
                <c:pt idx="5082">
                  <c:v>40122</c:v>
                </c:pt>
                <c:pt idx="5083">
                  <c:v>40123</c:v>
                </c:pt>
                <c:pt idx="5084">
                  <c:v>40124</c:v>
                </c:pt>
                <c:pt idx="5085">
                  <c:v>40125</c:v>
                </c:pt>
                <c:pt idx="5086">
                  <c:v>40126</c:v>
                </c:pt>
                <c:pt idx="5087">
                  <c:v>40127</c:v>
                </c:pt>
                <c:pt idx="5088">
                  <c:v>40128</c:v>
                </c:pt>
                <c:pt idx="5089">
                  <c:v>40129</c:v>
                </c:pt>
                <c:pt idx="5090">
                  <c:v>40130</c:v>
                </c:pt>
                <c:pt idx="5091">
                  <c:v>40131</c:v>
                </c:pt>
                <c:pt idx="5092">
                  <c:v>40132</c:v>
                </c:pt>
                <c:pt idx="5093">
                  <c:v>40133</c:v>
                </c:pt>
                <c:pt idx="5094">
                  <c:v>40134</c:v>
                </c:pt>
                <c:pt idx="5095">
                  <c:v>40135</c:v>
                </c:pt>
                <c:pt idx="5096">
                  <c:v>40136</c:v>
                </c:pt>
                <c:pt idx="5097">
                  <c:v>40137</c:v>
                </c:pt>
                <c:pt idx="5098">
                  <c:v>40138</c:v>
                </c:pt>
                <c:pt idx="5099">
                  <c:v>40139</c:v>
                </c:pt>
                <c:pt idx="5100">
                  <c:v>40140</c:v>
                </c:pt>
                <c:pt idx="5101">
                  <c:v>40141</c:v>
                </c:pt>
                <c:pt idx="5102">
                  <c:v>40142</c:v>
                </c:pt>
                <c:pt idx="5103">
                  <c:v>40143</c:v>
                </c:pt>
                <c:pt idx="5104">
                  <c:v>40144</c:v>
                </c:pt>
                <c:pt idx="5105">
                  <c:v>40145</c:v>
                </c:pt>
                <c:pt idx="5106">
                  <c:v>40146</c:v>
                </c:pt>
                <c:pt idx="5107">
                  <c:v>40147</c:v>
                </c:pt>
                <c:pt idx="5108">
                  <c:v>40148</c:v>
                </c:pt>
                <c:pt idx="5109">
                  <c:v>40149</c:v>
                </c:pt>
                <c:pt idx="5110">
                  <c:v>40150</c:v>
                </c:pt>
                <c:pt idx="5111">
                  <c:v>40151</c:v>
                </c:pt>
                <c:pt idx="5112">
                  <c:v>40152</c:v>
                </c:pt>
                <c:pt idx="5113">
                  <c:v>40153</c:v>
                </c:pt>
                <c:pt idx="5114">
                  <c:v>40154</c:v>
                </c:pt>
                <c:pt idx="5115">
                  <c:v>40155</c:v>
                </c:pt>
                <c:pt idx="5116">
                  <c:v>40156</c:v>
                </c:pt>
                <c:pt idx="5117">
                  <c:v>40157</c:v>
                </c:pt>
                <c:pt idx="5118">
                  <c:v>40158</c:v>
                </c:pt>
                <c:pt idx="5119">
                  <c:v>40159</c:v>
                </c:pt>
                <c:pt idx="5120">
                  <c:v>40160</c:v>
                </c:pt>
                <c:pt idx="5121">
                  <c:v>40161</c:v>
                </c:pt>
                <c:pt idx="5122">
                  <c:v>40162</c:v>
                </c:pt>
                <c:pt idx="5123">
                  <c:v>40163</c:v>
                </c:pt>
                <c:pt idx="5124">
                  <c:v>40164</c:v>
                </c:pt>
                <c:pt idx="5125">
                  <c:v>40165</c:v>
                </c:pt>
                <c:pt idx="5126">
                  <c:v>40166</c:v>
                </c:pt>
                <c:pt idx="5127">
                  <c:v>40167</c:v>
                </c:pt>
                <c:pt idx="5128">
                  <c:v>40168</c:v>
                </c:pt>
                <c:pt idx="5129">
                  <c:v>40169</c:v>
                </c:pt>
                <c:pt idx="5130">
                  <c:v>40170</c:v>
                </c:pt>
                <c:pt idx="5131">
                  <c:v>40171</c:v>
                </c:pt>
                <c:pt idx="5132">
                  <c:v>40172</c:v>
                </c:pt>
                <c:pt idx="5133">
                  <c:v>40173</c:v>
                </c:pt>
                <c:pt idx="5134">
                  <c:v>40174</c:v>
                </c:pt>
                <c:pt idx="5135">
                  <c:v>40175</c:v>
                </c:pt>
                <c:pt idx="5136">
                  <c:v>40176</c:v>
                </c:pt>
                <c:pt idx="5137">
                  <c:v>40177</c:v>
                </c:pt>
                <c:pt idx="5138">
                  <c:v>40178</c:v>
                </c:pt>
                <c:pt idx="5139">
                  <c:v>40179</c:v>
                </c:pt>
                <c:pt idx="5140">
                  <c:v>40180</c:v>
                </c:pt>
                <c:pt idx="5141">
                  <c:v>40181</c:v>
                </c:pt>
                <c:pt idx="5142">
                  <c:v>40182</c:v>
                </c:pt>
                <c:pt idx="5143">
                  <c:v>40183</c:v>
                </c:pt>
                <c:pt idx="5144">
                  <c:v>40184</c:v>
                </c:pt>
                <c:pt idx="5145">
                  <c:v>40185</c:v>
                </c:pt>
                <c:pt idx="5146">
                  <c:v>40186</c:v>
                </c:pt>
                <c:pt idx="5147">
                  <c:v>40187</c:v>
                </c:pt>
                <c:pt idx="5148">
                  <c:v>40188</c:v>
                </c:pt>
                <c:pt idx="5149">
                  <c:v>40189</c:v>
                </c:pt>
                <c:pt idx="5150">
                  <c:v>40190</c:v>
                </c:pt>
                <c:pt idx="5151">
                  <c:v>40191</c:v>
                </c:pt>
                <c:pt idx="5152">
                  <c:v>40192</c:v>
                </c:pt>
                <c:pt idx="5153">
                  <c:v>40193</c:v>
                </c:pt>
                <c:pt idx="5154">
                  <c:v>40194</c:v>
                </c:pt>
                <c:pt idx="5155">
                  <c:v>40195</c:v>
                </c:pt>
                <c:pt idx="5156">
                  <c:v>40196</c:v>
                </c:pt>
                <c:pt idx="5157">
                  <c:v>40197</c:v>
                </c:pt>
                <c:pt idx="5158">
                  <c:v>40198</c:v>
                </c:pt>
                <c:pt idx="5159">
                  <c:v>40199</c:v>
                </c:pt>
                <c:pt idx="5160">
                  <c:v>40200</c:v>
                </c:pt>
                <c:pt idx="5161">
                  <c:v>40201</c:v>
                </c:pt>
                <c:pt idx="5162">
                  <c:v>40202</c:v>
                </c:pt>
                <c:pt idx="5163">
                  <c:v>40203</c:v>
                </c:pt>
                <c:pt idx="5164">
                  <c:v>40204</c:v>
                </c:pt>
                <c:pt idx="5165">
                  <c:v>40205</c:v>
                </c:pt>
                <c:pt idx="5166">
                  <c:v>40206</c:v>
                </c:pt>
                <c:pt idx="5167">
                  <c:v>40207</c:v>
                </c:pt>
                <c:pt idx="5168">
                  <c:v>40208</c:v>
                </c:pt>
                <c:pt idx="5169">
                  <c:v>40209</c:v>
                </c:pt>
                <c:pt idx="5170">
                  <c:v>40210</c:v>
                </c:pt>
                <c:pt idx="5171">
                  <c:v>40211</c:v>
                </c:pt>
                <c:pt idx="5172">
                  <c:v>40212</c:v>
                </c:pt>
                <c:pt idx="5173">
                  <c:v>40213</c:v>
                </c:pt>
                <c:pt idx="5174">
                  <c:v>40214</c:v>
                </c:pt>
                <c:pt idx="5175">
                  <c:v>40215</c:v>
                </c:pt>
                <c:pt idx="5176">
                  <c:v>40216</c:v>
                </c:pt>
                <c:pt idx="5177">
                  <c:v>40217</c:v>
                </c:pt>
                <c:pt idx="5178">
                  <c:v>40218</c:v>
                </c:pt>
                <c:pt idx="5179">
                  <c:v>40219</c:v>
                </c:pt>
                <c:pt idx="5180">
                  <c:v>40220</c:v>
                </c:pt>
                <c:pt idx="5181">
                  <c:v>40221</c:v>
                </c:pt>
                <c:pt idx="5182">
                  <c:v>40222</c:v>
                </c:pt>
                <c:pt idx="5183">
                  <c:v>40223</c:v>
                </c:pt>
                <c:pt idx="5184">
                  <c:v>40224</c:v>
                </c:pt>
                <c:pt idx="5185">
                  <c:v>40225</c:v>
                </c:pt>
                <c:pt idx="5186">
                  <c:v>40226</c:v>
                </c:pt>
                <c:pt idx="5187">
                  <c:v>40227</c:v>
                </c:pt>
                <c:pt idx="5188">
                  <c:v>40228</c:v>
                </c:pt>
                <c:pt idx="5189">
                  <c:v>40229</c:v>
                </c:pt>
                <c:pt idx="5190">
                  <c:v>40230</c:v>
                </c:pt>
                <c:pt idx="5191">
                  <c:v>40231</c:v>
                </c:pt>
                <c:pt idx="5192">
                  <c:v>40232</c:v>
                </c:pt>
                <c:pt idx="5193">
                  <c:v>40233</c:v>
                </c:pt>
                <c:pt idx="5194">
                  <c:v>40234</c:v>
                </c:pt>
                <c:pt idx="5195">
                  <c:v>40235</c:v>
                </c:pt>
                <c:pt idx="5196">
                  <c:v>40236</c:v>
                </c:pt>
                <c:pt idx="5197">
                  <c:v>40237</c:v>
                </c:pt>
                <c:pt idx="5198">
                  <c:v>40238</c:v>
                </c:pt>
                <c:pt idx="5199">
                  <c:v>40239</c:v>
                </c:pt>
                <c:pt idx="5200">
                  <c:v>40240</c:v>
                </c:pt>
                <c:pt idx="5201">
                  <c:v>40241</c:v>
                </c:pt>
                <c:pt idx="5202">
                  <c:v>40242</c:v>
                </c:pt>
                <c:pt idx="5203">
                  <c:v>40243</c:v>
                </c:pt>
                <c:pt idx="5204">
                  <c:v>40244</c:v>
                </c:pt>
                <c:pt idx="5205">
                  <c:v>40245</c:v>
                </c:pt>
                <c:pt idx="5206">
                  <c:v>40246</c:v>
                </c:pt>
                <c:pt idx="5207">
                  <c:v>40247</c:v>
                </c:pt>
                <c:pt idx="5208">
                  <c:v>40248</c:v>
                </c:pt>
                <c:pt idx="5209">
                  <c:v>40249</c:v>
                </c:pt>
                <c:pt idx="5210">
                  <c:v>40250</c:v>
                </c:pt>
                <c:pt idx="5211">
                  <c:v>40251</c:v>
                </c:pt>
                <c:pt idx="5212">
                  <c:v>40252</c:v>
                </c:pt>
                <c:pt idx="5213">
                  <c:v>40253</c:v>
                </c:pt>
                <c:pt idx="5214">
                  <c:v>40254</c:v>
                </c:pt>
                <c:pt idx="5215">
                  <c:v>40255</c:v>
                </c:pt>
                <c:pt idx="5216">
                  <c:v>40256</c:v>
                </c:pt>
                <c:pt idx="5217">
                  <c:v>40257</c:v>
                </c:pt>
                <c:pt idx="5218">
                  <c:v>40258</c:v>
                </c:pt>
                <c:pt idx="5219">
                  <c:v>40259</c:v>
                </c:pt>
                <c:pt idx="5220">
                  <c:v>40260</c:v>
                </c:pt>
                <c:pt idx="5221">
                  <c:v>40261</c:v>
                </c:pt>
                <c:pt idx="5222">
                  <c:v>40262</c:v>
                </c:pt>
                <c:pt idx="5223">
                  <c:v>40263</c:v>
                </c:pt>
                <c:pt idx="5224">
                  <c:v>40264</c:v>
                </c:pt>
                <c:pt idx="5225">
                  <c:v>40265</c:v>
                </c:pt>
                <c:pt idx="5226">
                  <c:v>40266</c:v>
                </c:pt>
                <c:pt idx="5227">
                  <c:v>40267</c:v>
                </c:pt>
                <c:pt idx="5228">
                  <c:v>40268</c:v>
                </c:pt>
                <c:pt idx="5229">
                  <c:v>40269</c:v>
                </c:pt>
                <c:pt idx="5230">
                  <c:v>40270</c:v>
                </c:pt>
                <c:pt idx="5231">
                  <c:v>40271</c:v>
                </c:pt>
                <c:pt idx="5232">
                  <c:v>40272</c:v>
                </c:pt>
                <c:pt idx="5233">
                  <c:v>40273</c:v>
                </c:pt>
                <c:pt idx="5234">
                  <c:v>40274</c:v>
                </c:pt>
                <c:pt idx="5235">
                  <c:v>40275</c:v>
                </c:pt>
                <c:pt idx="5236">
                  <c:v>40276</c:v>
                </c:pt>
                <c:pt idx="5237">
                  <c:v>40277</c:v>
                </c:pt>
                <c:pt idx="5238">
                  <c:v>40278</c:v>
                </c:pt>
                <c:pt idx="5239">
                  <c:v>40279</c:v>
                </c:pt>
                <c:pt idx="5240">
                  <c:v>40280</c:v>
                </c:pt>
                <c:pt idx="5241">
                  <c:v>40281</c:v>
                </c:pt>
                <c:pt idx="5242">
                  <c:v>40282</c:v>
                </c:pt>
                <c:pt idx="5243">
                  <c:v>40283</c:v>
                </c:pt>
                <c:pt idx="5244">
                  <c:v>40284</c:v>
                </c:pt>
                <c:pt idx="5245">
                  <c:v>40285</c:v>
                </c:pt>
                <c:pt idx="5246">
                  <c:v>40286</c:v>
                </c:pt>
                <c:pt idx="5247">
                  <c:v>40287</c:v>
                </c:pt>
                <c:pt idx="5248">
                  <c:v>40288</c:v>
                </c:pt>
                <c:pt idx="5249">
                  <c:v>40289</c:v>
                </c:pt>
                <c:pt idx="5250">
                  <c:v>40290</c:v>
                </c:pt>
                <c:pt idx="5251">
                  <c:v>40291</c:v>
                </c:pt>
                <c:pt idx="5252">
                  <c:v>40292</c:v>
                </c:pt>
                <c:pt idx="5253">
                  <c:v>40293</c:v>
                </c:pt>
                <c:pt idx="5254">
                  <c:v>40294</c:v>
                </c:pt>
                <c:pt idx="5255">
                  <c:v>40295</c:v>
                </c:pt>
                <c:pt idx="5256">
                  <c:v>40296</c:v>
                </c:pt>
                <c:pt idx="5257">
                  <c:v>40297</c:v>
                </c:pt>
                <c:pt idx="5258">
                  <c:v>40298</c:v>
                </c:pt>
                <c:pt idx="5259">
                  <c:v>40299</c:v>
                </c:pt>
                <c:pt idx="5260">
                  <c:v>40300</c:v>
                </c:pt>
                <c:pt idx="5261">
                  <c:v>40301</c:v>
                </c:pt>
                <c:pt idx="5262">
                  <c:v>40302</c:v>
                </c:pt>
                <c:pt idx="5263">
                  <c:v>40303</c:v>
                </c:pt>
                <c:pt idx="5264">
                  <c:v>40304</c:v>
                </c:pt>
                <c:pt idx="5265">
                  <c:v>40725</c:v>
                </c:pt>
                <c:pt idx="5266">
                  <c:v>40726</c:v>
                </c:pt>
                <c:pt idx="5267">
                  <c:v>40727</c:v>
                </c:pt>
                <c:pt idx="5268">
                  <c:v>40728</c:v>
                </c:pt>
                <c:pt idx="5269">
                  <c:v>40729</c:v>
                </c:pt>
                <c:pt idx="5270">
                  <c:v>40730</c:v>
                </c:pt>
                <c:pt idx="5271">
                  <c:v>40731</c:v>
                </c:pt>
                <c:pt idx="5272">
                  <c:v>40732</c:v>
                </c:pt>
                <c:pt idx="5273">
                  <c:v>40733</c:v>
                </c:pt>
                <c:pt idx="5274">
                  <c:v>40734</c:v>
                </c:pt>
                <c:pt idx="5275">
                  <c:v>40735</c:v>
                </c:pt>
                <c:pt idx="5276">
                  <c:v>40736</c:v>
                </c:pt>
                <c:pt idx="5277">
                  <c:v>40737</c:v>
                </c:pt>
                <c:pt idx="5278">
                  <c:v>40738</c:v>
                </c:pt>
                <c:pt idx="5279">
                  <c:v>40739</c:v>
                </c:pt>
                <c:pt idx="5280">
                  <c:v>40740</c:v>
                </c:pt>
                <c:pt idx="5281">
                  <c:v>40741</c:v>
                </c:pt>
                <c:pt idx="5282">
                  <c:v>40742</c:v>
                </c:pt>
                <c:pt idx="5283">
                  <c:v>40743</c:v>
                </c:pt>
                <c:pt idx="5284">
                  <c:v>40744</c:v>
                </c:pt>
                <c:pt idx="5285">
                  <c:v>40745</c:v>
                </c:pt>
                <c:pt idx="5286">
                  <c:v>40746</c:v>
                </c:pt>
                <c:pt idx="5287">
                  <c:v>40747</c:v>
                </c:pt>
                <c:pt idx="5288">
                  <c:v>40748</c:v>
                </c:pt>
                <c:pt idx="5289">
                  <c:v>40749</c:v>
                </c:pt>
                <c:pt idx="5290">
                  <c:v>40750</c:v>
                </c:pt>
                <c:pt idx="5291">
                  <c:v>40751</c:v>
                </c:pt>
                <c:pt idx="5292">
                  <c:v>40752</c:v>
                </c:pt>
                <c:pt idx="5293">
                  <c:v>40753</c:v>
                </c:pt>
                <c:pt idx="5294">
                  <c:v>40754</c:v>
                </c:pt>
                <c:pt idx="5295">
                  <c:v>40755</c:v>
                </c:pt>
                <c:pt idx="5296">
                  <c:v>40756</c:v>
                </c:pt>
                <c:pt idx="5297">
                  <c:v>40757</c:v>
                </c:pt>
                <c:pt idx="5298">
                  <c:v>40758</c:v>
                </c:pt>
                <c:pt idx="5299">
                  <c:v>40759</c:v>
                </c:pt>
                <c:pt idx="5300">
                  <c:v>40760</c:v>
                </c:pt>
                <c:pt idx="5301">
                  <c:v>40761</c:v>
                </c:pt>
                <c:pt idx="5302">
                  <c:v>40762</c:v>
                </c:pt>
                <c:pt idx="5303">
                  <c:v>40763</c:v>
                </c:pt>
                <c:pt idx="5304">
                  <c:v>40764</c:v>
                </c:pt>
                <c:pt idx="5305">
                  <c:v>40765</c:v>
                </c:pt>
                <c:pt idx="5306">
                  <c:v>40766</c:v>
                </c:pt>
                <c:pt idx="5307">
                  <c:v>40767</c:v>
                </c:pt>
                <c:pt idx="5308">
                  <c:v>40768</c:v>
                </c:pt>
                <c:pt idx="5309">
                  <c:v>40769</c:v>
                </c:pt>
                <c:pt idx="5310">
                  <c:v>40770</c:v>
                </c:pt>
                <c:pt idx="5311">
                  <c:v>40771</c:v>
                </c:pt>
                <c:pt idx="5312">
                  <c:v>40772</c:v>
                </c:pt>
                <c:pt idx="5313">
                  <c:v>40773</c:v>
                </c:pt>
                <c:pt idx="5314">
                  <c:v>40774</c:v>
                </c:pt>
                <c:pt idx="5315">
                  <c:v>40775</c:v>
                </c:pt>
                <c:pt idx="5316">
                  <c:v>40776</c:v>
                </c:pt>
                <c:pt idx="5317">
                  <c:v>40777</c:v>
                </c:pt>
                <c:pt idx="5318">
                  <c:v>40778</c:v>
                </c:pt>
                <c:pt idx="5319">
                  <c:v>40779</c:v>
                </c:pt>
                <c:pt idx="5320">
                  <c:v>40780</c:v>
                </c:pt>
                <c:pt idx="5321">
                  <c:v>40781</c:v>
                </c:pt>
                <c:pt idx="5322">
                  <c:v>40782</c:v>
                </c:pt>
                <c:pt idx="5323">
                  <c:v>40783</c:v>
                </c:pt>
                <c:pt idx="5324">
                  <c:v>40784</c:v>
                </c:pt>
                <c:pt idx="5325">
                  <c:v>40785</c:v>
                </c:pt>
                <c:pt idx="5326">
                  <c:v>40786</c:v>
                </c:pt>
                <c:pt idx="5327">
                  <c:v>40787</c:v>
                </c:pt>
                <c:pt idx="5328">
                  <c:v>40788</c:v>
                </c:pt>
                <c:pt idx="5329">
                  <c:v>40789</c:v>
                </c:pt>
                <c:pt idx="5330">
                  <c:v>40790</c:v>
                </c:pt>
                <c:pt idx="5331">
                  <c:v>40791</c:v>
                </c:pt>
                <c:pt idx="5332">
                  <c:v>40792</c:v>
                </c:pt>
                <c:pt idx="5333">
                  <c:v>40793</c:v>
                </c:pt>
                <c:pt idx="5334">
                  <c:v>40794</c:v>
                </c:pt>
                <c:pt idx="5335">
                  <c:v>40795</c:v>
                </c:pt>
                <c:pt idx="5336">
                  <c:v>40796</c:v>
                </c:pt>
                <c:pt idx="5337">
                  <c:v>40797</c:v>
                </c:pt>
                <c:pt idx="5338">
                  <c:v>40798</c:v>
                </c:pt>
                <c:pt idx="5339">
                  <c:v>40799</c:v>
                </c:pt>
                <c:pt idx="5340">
                  <c:v>40800</c:v>
                </c:pt>
                <c:pt idx="5341">
                  <c:v>40801</c:v>
                </c:pt>
                <c:pt idx="5342">
                  <c:v>40802</c:v>
                </c:pt>
                <c:pt idx="5343">
                  <c:v>40803</c:v>
                </c:pt>
                <c:pt idx="5344">
                  <c:v>40804</c:v>
                </c:pt>
                <c:pt idx="5345">
                  <c:v>40805</c:v>
                </c:pt>
                <c:pt idx="5346">
                  <c:v>40806</c:v>
                </c:pt>
                <c:pt idx="5347">
                  <c:v>40807</c:v>
                </c:pt>
                <c:pt idx="5348">
                  <c:v>40808</c:v>
                </c:pt>
                <c:pt idx="5349">
                  <c:v>40809</c:v>
                </c:pt>
                <c:pt idx="5350">
                  <c:v>40810</c:v>
                </c:pt>
                <c:pt idx="5351">
                  <c:v>40811</c:v>
                </c:pt>
                <c:pt idx="5352">
                  <c:v>40812</c:v>
                </c:pt>
                <c:pt idx="5353">
                  <c:v>40813</c:v>
                </c:pt>
                <c:pt idx="5354">
                  <c:v>40814</c:v>
                </c:pt>
                <c:pt idx="5355">
                  <c:v>40815</c:v>
                </c:pt>
                <c:pt idx="5356">
                  <c:v>40816</c:v>
                </c:pt>
                <c:pt idx="5357">
                  <c:v>40817</c:v>
                </c:pt>
                <c:pt idx="5358">
                  <c:v>40818</c:v>
                </c:pt>
                <c:pt idx="5359">
                  <c:v>40819</c:v>
                </c:pt>
                <c:pt idx="5360">
                  <c:v>40820</c:v>
                </c:pt>
                <c:pt idx="5361">
                  <c:v>40821</c:v>
                </c:pt>
                <c:pt idx="5362">
                  <c:v>40822</c:v>
                </c:pt>
                <c:pt idx="5363">
                  <c:v>40823</c:v>
                </c:pt>
                <c:pt idx="5364">
                  <c:v>40824</c:v>
                </c:pt>
                <c:pt idx="5365">
                  <c:v>40825</c:v>
                </c:pt>
                <c:pt idx="5366">
                  <c:v>40826</c:v>
                </c:pt>
                <c:pt idx="5367">
                  <c:v>40827</c:v>
                </c:pt>
                <c:pt idx="5368">
                  <c:v>40828</c:v>
                </c:pt>
                <c:pt idx="5369">
                  <c:v>40829</c:v>
                </c:pt>
                <c:pt idx="5370">
                  <c:v>40830</c:v>
                </c:pt>
                <c:pt idx="5371">
                  <c:v>40831</c:v>
                </c:pt>
                <c:pt idx="5372">
                  <c:v>40832</c:v>
                </c:pt>
                <c:pt idx="5373">
                  <c:v>40833</c:v>
                </c:pt>
                <c:pt idx="5374">
                  <c:v>40834</c:v>
                </c:pt>
                <c:pt idx="5375">
                  <c:v>40835</c:v>
                </c:pt>
                <c:pt idx="5376">
                  <c:v>40836</c:v>
                </c:pt>
                <c:pt idx="5377">
                  <c:v>40837</c:v>
                </c:pt>
                <c:pt idx="5378">
                  <c:v>40838</c:v>
                </c:pt>
                <c:pt idx="5379">
                  <c:v>40839</c:v>
                </c:pt>
                <c:pt idx="5380">
                  <c:v>40840</c:v>
                </c:pt>
                <c:pt idx="5381">
                  <c:v>40841</c:v>
                </c:pt>
                <c:pt idx="5382">
                  <c:v>40842</c:v>
                </c:pt>
                <c:pt idx="5383">
                  <c:v>40843</c:v>
                </c:pt>
                <c:pt idx="5384">
                  <c:v>40844</c:v>
                </c:pt>
                <c:pt idx="5385">
                  <c:v>40845</c:v>
                </c:pt>
                <c:pt idx="5386">
                  <c:v>40846</c:v>
                </c:pt>
                <c:pt idx="5387">
                  <c:v>40847</c:v>
                </c:pt>
                <c:pt idx="5388">
                  <c:v>40848</c:v>
                </c:pt>
                <c:pt idx="5389">
                  <c:v>40849</c:v>
                </c:pt>
                <c:pt idx="5390">
                  <c:v>40850</c:v>
                </c:pt>
                <c:pt idx="5391">
                  <c:v>40851</c:v>
                </c:pt>
                <c:pt idx="5392">
                  <c:v>40852</c:v>
                </c:pt>
                <c:pt idx="5393">
                  <c:v>40853</c:v>
                </c:pt>
                <c:pt idx="5394">
                  <c:v>40854</c:v>
                </c:pt>
                <c:pt idx="5395">
                  <c:v>40855</c:v>
                </c:pt>
                <c:pt idx="5396">
                  <c:v>40856</c:v>
                </c:pt>
                <c:pt idx="5397">
                  <c:v>40857</c:v>
                </c:pt>
                <c:pt idx="5398">
                  <c:v>40858</c:v>
                </c:pt>
                <c:pt idx="5399">
                  <c:v>40859</c:v>
                </c:pt>
                <c:pt idx="5400">
                  <c:v>40860</c:v>
                </c:pt>
                <c:pt idx="5401">
                  <c:v>40861</c:v>
                </c:pt>
                <c:pt idx="5402">
                  <c:v>40862</c:v>
                </c:pt>
                <c:pt idx="5403">
                  <c:v>40863</c:v>
                </c:pt>
                <c:pt idx="5404">
                  <c:v>40864</c:v>
                </c:pt>
                <c:pt idx="5405">
                  <c:v>40865</c:v>
                </c:pt>
                <c:pt idx="5406">
                  <c:v>40866</c:v>
                </c:pt>
                <c:pt idx="5407">
                  <c:v>40867</c:v>
                </c:pt>
                <c:pt idx="5408">
                  <c:v>40868</c:v>
                </c:pt>
                <c:pt idx="5409">
                  <c:v>40869</c:v>
                </c:pt>
                <c:pt idx="5410">
                  <c:v>40870</c:v>
                </c:pt>
                <c:pt idx="5411">
                  <c:v>40871</c:v>
                </c:pt>
                <c:pt idx="5412">
                  <c:v>40872</c:v>
                </c:pt>
                <c:pt idx="5413">
                  <c:v>40873</c:v>
                </c:pt>
                <c:pt idx="5414">
                  <c:v>40874</c:v>
                </c:pt>
                <c:pt idx="5415">
                  <c:v>40875</c:v>
                </c:pt>
                <c:pt idx="5416">
                  <c:v>40876</c:v>
                </c:pt>
                <c:pt idx="5417">
                  <c:v>40877</c:v>
                </c:pt>
                <c:pt idx="5418">
                  <c:v>40878</c:v>
                </c:pt>
                <c:pt idx="5419">
                  <c:v>40879</c:v>
                </c:pt>
                <c:pt idx="5420">
                  <c:v>40880</c:v>
                </c:pt>
                <c:pt idx="5421">
                  <c:v>40881</c:v>
                </c:pt>
                <c:pt idx="5422">
                  <c:v>40882</c:v>
                </c:pt>
                <c:pt idx="5423">
                  <c:v>40883</c:v>
                </c:pt>
                <c:pt idx="5424">
                  <c:v>40884</c:v>
                </c:pt>
                <c:pt idx="5425">
                  <c:v>40885</c:v>
                </c:pt>
                <c:pt idx="5426">
                  <c:v>40886</c:v>
                </c:pt>
                <c:pt idx="5427">
                  <c:v>40887</c:v>
                </c:pt>
                <c:pt idx="5428">
                  <c:v>40888</c:v>
                </c:pt>
                <c:pt idx="5429">
                  <c:v>40889</c:v>
                </c:pt>
                <c:pt idx="5430">
                  <c:v>40890</c:v>
                </c:pt>
                <c:pt idx="5431">
                  <c:v>40891</c:v>
                </c:pt>
                <c:pt idx="5432">
                  <c:v>40892</c:v>
                </c:pt>
                <c:pt idx="5433">
                  <c:v>40893</c:v>
                </c:pt>
                <c:pt idx="5434">
                  <c:v>40894</c:v>
                </c:pt>
                <c:pt idx="5435">
                  <c:v>40895</c:v>
                </c:pt>
                <c:pt idx="5436">
                  <c:v>40896</c:v>
                </c:pt>
                <c:pt idx="5437">
                  <c:v>40897</c:v>
                </c:pt>
                <c:pt idx="5438">
                  <c:v>40898</c:v>
                </c:pt>
                <c:pt idx="5439">
                  <c:v>40899</c:v>
                </c:pt>
                <c:pt idx="5440">
                  <c:v>40900</c:v>
                </c:pt>
                <c:pt idx="5441">
                  <c:v>40901</c:v>
                </c:pt>
                <c:pt idx="5442">
                  <c:v>40902</c:v>
                </c:pt>
                <c:pt idx="5443">
                  <c:v>40903</c:v>
                </c:pt>
                <c:pt idx="5444">
                  <c:v>40904</c:v>
                </c:pt>
                <c:pt idx="5445">
                  <c:v>40905</c:v>
                </c:pt>
                <c:pt idx="5446">
                  <c:v>40906</c:v>
                </c:pt>
                <c:pt idx="5447">
                  <c:v>40907</c:v>
                </c:pt>
                <c:pt idx="5448">
                  <c:v>40908</c:v>
                </c:pt>
                <c:pt idx="5449">
                  <c:v>40909</c:v>
                </c:pt>
                <c:pt idx="5450">
                  <c:v>40910</c:v>
                </c:pt>
                <c:pt idx="5451">
                  <c:v>40911</c:v>
                </c:pt>
                <c:pt idx="5452">
                  <c:v>40912</c:v>
                </c:pt>
                <c:pt idx="5453">
                  <c:v>40913</c:v>
                </c:pt>
                <c:pt idx="5454">
                  <c:v>40914</c:v>
                </c:pt>
                <c:pt idx="5455">
                  <c:v>40915</c:v>
                </c:pt>
                <c:pt idx="5456">
                  <c:v>40916</c:v>
                </c:pt>
                <c:pt idx="5457">
                  <c:v>40917</c:v>
                </c:pt>
                <c:pt idx="5458">
                  <c:v>40918</c:v>
                </c:pt>
                <c:pt idx="5459">
                  <c:v>40919</c:v>
                </c:pt>
                <c:pt idx="5460">
                  <c:v>40920</c:v>
                </c:pt>
                <c:pt idx="5461">
                  <c:v>40921</c:v>
                </c:pt>
                <c:pt idx="5462">
                  <c:v>40922</c:v>
                </c:pt>
                <c:pt idx="5463">
                  <c:v>40923</c:v>
                </c:pt>
                <c:pt idx="5464">
                  <c:v>40924</c:v>
                </c:pt>
                <c:pt idx="5465">
                  <c:v>40925</c:v>
                </c:pt>
                <c:pt idx="5466">
                  <c:v>40926</c:v>
                </c:pt>
                <c:pt idx="5467">
                  <c:v>40927</c:v>
                </c:pt>
                <c:pt idx="5468">
                  <c:v>40928</c:v>
                </c:pt>
                <c:pt idx="5469">
                  <c:v>40929</c:v>
                </c:pt>
                <c:pt idx="5470">
                  <c:v>40930</c:v>
                </c:pt>
                <c:pt idx="5471">
                  <c:v>40931</c:v>
                </c:pt>
                <c:pt idx="5472">
                  <c:v>40932</c:v>
                </c:pt>
                <c:pt idx="5473">
                  <c:v>40933</c:v>
                </c:pt>
                <c:pt idx="5474">
                  <c:v>40934</c:v>
                </c:pt>
                <c:pt idx="5475">
                  <c:v>40935</c:v>
                </c:pt>
                <c:pt idx="5476">
                  <c:v>40936</c:v>
                </c:pt>
                <c:pt idx="5477">
                  <c:v>40937</c:v>
                </c:pt>
                <c:pt idx="5478">
                  <c:v>40938</c:v>
                </c:pt>
                <c:pt idx="5479">
                  <c:v>40939</c:v>
                </c:pt>
                <c:pt idx="5480">
                  <c:v>40940</c:v>
                </c:pt>
                <c:pt idx="5481">
                  <c:v>40941</c:v>
                </c:pt>
                <c:pt idx="5482">
                  <c:v>40942</c:v>
                </c:pt>
                <c:pt idx="5483">
                  <c:v>40943</c:v>
                </c:pt>
                <c:pt idx="5484">
                  <c:v>40944</c:v>
                </c:pt>
                <c:pt idx="5485">
                  <c:v>40945</c:v>
                </c:pt>
                <c:pt idx="5486">
                  <c:v>40946</c:v>
                </c:pt>
                <c:pt idx="5487">
                  <c:v>40947</c:v>
                </c:pt>
                <c:pt idx="5488">
                  <c:v>40948</c:v>
                </c:pt>
                <c:pt idx="5489">
                  <c:v>40949</c:v>
                </c:pt>
                <c:pt idx="5490">
                  <c:v>40950</c:v>
                </c:pt>
                <c:pt idx="5491">
                  <c:v>40951</c:v>
                </c:pt>
                <c:pt idx="5492">
                  <c:v>40952</c:v>
                </c:pt>
                <c:pt idx="5493">
                  <c:v>40953</c:v>
                </c:pt>
                <c:pt idx="5494">
                  <c:v>40954</c:v>
                </c:pt>
                <c:pt idx="5495">
                  <c:v>40955</c:v>
                </c:pt>
                <c:pt idx="5496">
                  <c:v>40956</c:v>
                </c:pt>
                <c:pt idx="5497">
                  <c:v>40957</c:v>
                </c:pt>
                <c:pt idx="5498">
                  <c:v>40958</c:v>
                </c:pt>
                <c:pt idx="5499">
                  <c:v>40959</c:v>
                </c:pt>
                <c:pt idx="5500">
                  <c:v>40960</c:v>
                </c:pt>
                <c:pt idx="5501">
                  <c:v>40961</c:v>
                </c:pt>
                <c:pt idx="5502">
                  <c:v>40962</c:v>
                </c:pt>
                <c:pt idx="5503">
                  <c:v>40963</c:v>
                </c:pt>
                <c:pt idx="5504">
                  <c:v>40964</c:v>
                </c:pt>
                <c:pt idx="5505">
                  <c:v>40965</c:v>
                </c:pt>
                <c:pt idx="5506">
                  <c:v>40966</c:v>
                </c:pt>
                <c:pt idx="5507">
                  <c:v>40967</c:v>
                </c:pt>
                <c:pt idx="5508">
                  <c:v>40968</c:v>
                </c:pt>
                <c:pt idx="5509">
                  <c:v>40969</c:v>
                </c:pt>
                <c:pt idx="5510">
                  <c:v>40970</c:v>
                </c:pt>
                <c:pt idx="5511">
                  <c:v>40971</c:v>
                </c:pt>
                <c:pt idx="5512">
                  <c:v>40972</c:v>
                </c:pt>
                <c:pt idx="5513">
                  <c:v>40973</c:v>
                </c:pt>
                <c:pt idx="5514">
                  <c:v>40974</c:v>
                </c:pt>
                <c:pt idx="5515">
                  <c:v>40975</c:v>
                </c:pt>
                <c:pt idx="5516">
                  <c:v>40976</c:v>
                </c:pt>
                <c:pt idx="5517">
                  <c:v>40977</c:v>
                </c:pt>
                <c:pt idx="5518">
                  <c:v>40978</c:v>
                </c:pt>
                <c:pt idx="5519">
                  <c:v>40979</c:v>
                </c:pt>
                <c:pt idx="5520">
                  <c:v>40980</c:v>
                </c:pt>
                <c:pt idx="5521">
                  <c:v>40981</c:v>
                </c:pt>
                <c:pt idx="5522">
                  <c:v>40982</c:v>
                </c:pt>
                <c:pt idx="5523">
                  <c:v>40983</c:v>
                </c:pt>
                <c:pt idx="5524">
                  <c:v>40984</c:v>
                </c:pt>
                <c:pt idx="5525">
                  <c:v>40985</c:v>
                </c:pt>
                <c:pt idx="5526">
                  <c:v>40986</c:v>
                </c:pt>
                <c:pt idx="5527">
                  <c:v>40987</c:v>
                </c:pt>
                <c:pt idx="5528">
                  <c:v>40988</c:v>
                </c:pt>
                <c:pt idx="5529">
                  <c:v>40989</c:v>
                </c:pt>
                <c:pt idx="5530">
                  <c:v>40990</c:v>
                </c:pt>
                <c:pt idx="5531">
                  <c:v>40991</c:v>
                </c:pt>
                <c:pt idx="5532">
                  <c:v>40992</c:v>
                </c:pt>
                <c:pt idx="5533">
                  <c:v>40993</c:v>
                </c:pt>
                <c:pt idx="5534">
                  <c:v>40994</c:v>
                </c:pt>
                <c:pt idx="5535">
                  <c:v>40995</c:v>
                </c:pt>
                <c:pt idx="5536">
                  <c:v>40996</c:v>
                </c:pt>
                <c:pt idx="5537">
                  <c:v>40997</c:v>
                </c:pt>
                <c:pt idx="5538">
                  <c:v>40998</c:v>
                </c:pt>
                <c:pt idx="5539">
                  <c:v>40999</c:v>
                </c:pt>
                <c:pt idx="5540">
                  <c:v>41000</c:v>
                </c:pt>
                <c:pt idx="5541">
                  <c:v>41001</c:v>
                </c:pt>
                <c:pt idx="5542">
                  <c:v>41002</c:v>
                </c:pt>
                <c:pt idx="5543">
                  <c:v>41003</c:v>
                </c:pt>
                <c:pt idx="5544">
                  <c:v>41004</c:v>
                </c:pt>
                <c:pt idx="5545">
                  <c:v>41005</c:v>
                </c:pt>
                <c:pt idx="5546">
                  <c:v>41006</c:v>
                </c:pt>
                <c:pt idx="5547">
                  <c:v>41007</c:v>
                </c:pt>
                <c:pt idx="5548">
                  <c:v>41008</c:v>
                </c:pt>
                <c:pt idx="5549">
                  <c:v>41009</c:v>
                </c:pt>
                <c:pt idx="5550">
                  <c:v>41010</c:v>
                </c:pt>
                <c:pt idx="5551">
                  <c:v>41011</c:v>
                </c:pt>
                <c:pt idx="5552">
                  <c:v>41012</c:v>
                </c:pt>
                <c:pt idx="5553">
                  <c:v>41013</c:v>
                </c:pt>
                <c:pt idx="5554">
                  <c:v>41014</c:v>
                </c:pt>
                <c:pt idx="5555">
                  <c:v>41015</c:v>
                </c:pt>
                <c:pt idx="5556">
                  <c:v>41016</c:v>
                </c:pt>
                <c:pt idx="5557">
                  <c:v>41017</c:v>
                </c:pt>
                <c:pt idx="5558">
                  <c:v>41018</c:v>
                </c:pt>
                <c:pt idx="5559">
                  <c:v>41019</c:v>
                </c:pt>
                <c:pt idx="5560">
                  <c:v>41020</c:v>
                </c:pt>
                <c:pt idx="5561">
                  <c:v>41021</c:v>
                </c:pt>
                <c:pt idx="5562">
                  <c:v>41022</c:v>
                </c:pt>
                <c:pt idx="5563">
                  <c:v>41023</c:v>
                </c:pt>
                <c:pt idx="5564">
                  <c:v>41024</c:v>
                </c:pt>
                <c:pt idx="5565">
                  <c:v>41025</c:v>
                </c:pt>
                <c:pt idx="5566">
                  <c:v>41026</c:v>
                </c:pt>
                <c:pt idx="5567">
                  <c:v>41027</c:v>
                </c:pt>
                <c:pt idx="5568">
                  <c:v>41028</c:v>
                </c:pt>
                <c:pt idx="5569">
                  <c:v>41029</c:v>
                </c:pt>
                <c:pt idx="5570">
                  <c:v>41030</c:v>
                </c:pt>
                <c:pt idx="5571">
                  <c:v>41031</c:v>
                </c:pt>
                <c:pt idx="5572">
                  <c:v>41032</c:v>
                </c:pt>
                <c:pt idx="5573">
                  <c:v>41033</c:v>
                </c:pt>
                <c:pt idx="5574">
                  <c:v>41034</c:v>
                </c:pt>
                <c:pt idx="5575">
                  <c:v>41035</c:v>
                </c:pt>
                <c:pt idx="5576">
                  <c:v>41036</c:v>
                </c:pt>
                <c:pt idx="5577">
                  <c:v>41037</c:v>
                </c:pt>
                <c:pt idx="5578">
                  <c:v>41038</c:v>
                </c:pt>
                <c:pt idx="5579">
                  <c:v>41039</c:v>
                </c:pt>
                <c:pt idx="5580">
                  <c:v>41040</c:v>
                </c:pt>
                <c:pt idx="5581">
                  <c:v>41041</c:v>
                </c:pt>
                <c:pt idx="5582">
                  <c:v>41042</c:v>
                </c:pt>
                <c:pt idx="5583">
                  <c:v>41043</c:v>
                </c:pt>
                <c:pt idx="5584">
                  <c:v>41044</c:v>
                </c:pt>
                <c:pt idx="5585">
                  <c:v>41045</c:v>
                </c:pt>
                <c:pt idx="5586">
                  <c:v>41046</c:v>
                </c:pt>
                <c:pt idx="5587">
                  <c:v>41047</c:v>
                </c:pt>
                <c:pt idx="5588">
                  <c:v>41048</c:v>
                </c:pt>
                <c:pt idx="5589">
                  <c:v>41049</c:v>
                </c:pt>
                <c:pt idx="5590">
                  <c:v>41050</c:v>
                </c:pt>
                <c:pt idx="5591">
                  <c:v>41051</c:v>
                </c:pt>
                <c:pt idx="5592">
                  <c:v>41052</c:v>
                </c:pt>
                <c:pt idx="5593">
                  <c:v>41053</c:v>
                </c:pt>
                <c:pt idx="5594">
                  <c:v>41054</c:v>
                </c:pt>
                <c:pt idx="5595">
                  <c:v>41055</c:v>
                </c:pt>
                <c:pt idx="5596">
                  <c:v>41056</c:v>
                </c:pt>
                <c:pt idx="5597">
                  <c:v>41057</c:v>
                </c:pt>
                <c:pt idx="5598">
                  <c:v>41058</c:v>
                </c:pt>
                <c:pt idx="5599">
                  <c:v>41059</c:v>
                </c:pt>
                <c:pt idx="5600">
                  <c:v>41060</c:v>
                </c:pt>
                <c:pt idx="5601">
                  <c:v>41061</c:v>
                </c:pt>
                <c:pt idx="5602">
                  <c:v>41062</c:v>
                </c:pt>
                <c:pt idx="5603">
                  <c:v>41063</c:v>
                </c:pt>
                <c:pt idx="5604">
                  <c:v>41064</c:v>
                </c:pt>
                <c:pt idx="5605">
                  <c:v>41065</c:v>
                </c:pt>
                <c:pt idx="5606">
                  <c:v>41066</c:v>
                </c:pt>
                <c:pt idx="5607">
                  <c:v>41067</c:v>
                </c:pt>
                <c:pt idx="5608">
                  <c:v>41068</c:v>
                </c:pt>
                <c:pt idx="5609">
                  <c:v>41069</c:v>
                </c:pt>
                <c:pt idx="5610">
                  <c:v>41070</c:v>
                </c:pt>
                <c:pt idx="5611">
                  <c:v>41071</c:v>
                </c:pt>
                <c:pt idx="5612">
                  <c:v>41072</c:v>
                </c:pt>
                <c:pt idx="5613">
                  <c:v>41073</c:v>
                </c:pt>
                <c:pt idx="5614">
                  <c:v>41074</c:v>
                </c:pt>
                <c:pt idx="5615">
                  <c:v>41075</c:v>
                </c:pt>
                <c:pt idx="5616">
                  <c:v>41076</c:v>
                </c:pt>
                <c:pt idx="5617">
                  <c:v>41077</c:v>
                </c:pt>
                <c:pt idx="5618">
                  <c:v>41078</c:v>
                </c:pt>
                <c:pt idx="5619">
                  <c:v>41079</c:v>
                </c:pt>
                <c:pt idx="5620">
                  <c:v>41080</c:v>
                </c:pt>
                <c:pt idx="5621">
                  <c:v>41081</c:v>
                </c:pt>
                <c:pt idx="5622">
                  <c:v>41082</c:v>
                </c:pt>
                <c:pt idx="5623">
                  <c:v>41083</c:v>
                </c:pt>
                <c:pt idx="5624">
                  <c:v>41084</c:v>
                </c:pt>
                <c:pt idx="5625">
                  <c:v>41085</c:v>
                </c:pt>
                <c:pt idx="5626">
                  <c:v>41086</c:v>
                </c:pt>
                <c:pt idx="5627">
                  <c:v>41087</c:v>
                </c:pt>
                <c:pt idx="5628">
                  <c:v>41088</c:v>
                </c:pt>
                <c:pt idx="5629">
                  <c:v>41089</c:v>
                </c:pt>
                <c:pt idx="5630">
                  <c:v>41090</c:v>
                </c:pt>
                <c:pt idx="5631">
                  <c:v>41091</c:v>
                </c:pt>
                <c:pt idx="5632">
                  <c:v>41092</c:v>
                </c:pt>
                <c:pt idx="5633">
                  <c:v>41093</c:v>
                </c:pt>
                <c:pt idx="5634">
                  <c:v>41094</c:v>
                </c:pt>
                <c:pt idx="5635">
                  <c:v>41095</c:v>
                </c:pt>
                <c:pt idx="5636">
                  <c:v>41096</c:v>
                </c:pt>
                <c:pt idx="5637">
                  <c:v>41097</c:v>
                </c:pt>
                <c:pt idx="5638">
                  <c:v>41098</c:v>
                </c:pt>
                <c:pt idx="5639">
                  <c:v>41099</c:v>
                </c:pt>
                <c:pt idx="5640">
                  <c:v>41100</c:v>
                </c:pt>
                <c:pt idx="5641">
                  <c:v>41101</c:v>
                </c:pt>
                <c:pt idx="5642">
                  <c:v>41102</c:v>
                </c:pt>
                <c:pt idx="5643">
                  <c:v>41103</c:v>
                </c:pt>
                <c:pt idx="5644">
                  <c:v>41104</c:v>
                </c:pt>
                <c:pt idx="5645">
                  <c:v>41105</c:v>
                </c:pt>
                <c:pt idx="5646">
                  <c:v>41106</c:v>
                </c:pt>
                <c:pt idx="5647">
                  <c:v>41107</c:v>
                </c:pt>
                <c:pt idx="5648">
                  <c:v>41108</c:v>
                </c:pt>
                <c:pt idx="5649">
                  <c:v>41109</c:v>
                </c:pt>
                <c:pt idx="5650">
                  <c:v>41110</c:v>
                </c:pt>
                <c:pt idx="5651">
                  <c:v>41111</c:v>
                </c:pt>
                <c:pt idx="5652">
                  <c:v>41112</c:v>
                </c:pt>
                <c:pt idx="5653">
                  <c:v>41113</c:v>
                </c:pt>
                <c:pt idx="5654">
                  <c:v>41114</c:v>
                </c:pt>
                <c:pt idx="5655">
                  <c:v>41115</c:v>
                </c:pt>
                <c:pt idx="5656">
                  <c:v>41116</c:v>
                </c:pt>
                <c:pt idx="5657">
                  <c:v>41117</c:v>
                </c:pt>
                <c:pt idx="5658">
                  <c:v>41118</c:v>
                </c:pt>
                <c:pt idx="5659">
                  <c:v>41119</c:v>
                </c:pt>
                <c:pt idx="5660">
                  <c:v>41120</c:v>
                </c:pt>
                <c:pt idx="5661">
                  <c:v>41121</c:v>
                </c:pt>
                <c:pt idx="5662">
                  <c:v>41122</c:v>
                </c:pt>
                <c:pt idx="5663">
                  <c:v>41123</c:v>
                </c:pt>
                <c:pt idx="5664">
                  <c:v>41124</c:v>
                </c:pt>
                <c:pt idx="5665">
                  <c:v>41125</c:v>
                </c:pt>
                <c:pt idx="5666">
                  <c:v>41126</c:v>
                </c:pt>
                <c:pt idx="5667">
                  <c:v>41127</c:v>
                </c:pt>
                <c:pt idx="5668">
                  <c:v>41128</c:v>
                </c:pt>
                <c:pt idx="5669">
                  <c:v>41129</c:v>
                </c:pt>
                <c:pt idx="5670">
                  <c:v>41130</c:v>
                </c:pt>
                <c:pt idx="5671">
                  <c:v>41131</c:v>
                </c:pt>
                <c:pt idx="5672">
                  <c:v>41132</c:v>
                </c:pt>
                <c:pt idx="5673">
                  <c:v>41133</c:v>
                </c:pt>
                <c:pt idx="5674">
                  <c:v>41134</c:v>
                </c:pt>
                <c:pt idx="5675">
                  <c:v>41135</c:v>
                </c:pt>
                <c:pt idx="5676">
                  <c:v>41136</c:v>
                </c:pt>
                <c:pt idx="5677">
                  <c:v>41137</c:v>
                </c:pt>
                <c:pt idx="5678">
                  <c:v>41138</c:v>
                </c:pt>
                <c:pt idx="5679">
                  <c:v>41139</c:v>
                </c:pt>
                <c:pt idx="5680">
                  <c:v>41140</c:v>
                </c:pt>
                <c:pt idx="5681">
                  <c:v>41141</c:v>
                </c:pt>
                <c:pt idx="5682">
                  <c:v>41142</c:v>
                </c:pt>
                <c:pt idx="5683">
                  <c:v>41143</c:v>
                </c:pt>
                <c:pt idx="5684">
                  <c:v>41144</c:v>
                </c:pt>
                <c:pt idx="5685">
                  <c:v>41145</c:v>
                </c:pt>
                <c:pt idx="5686">
                  <c:v>41146</c:v>
                </c:pt>
                <c:pt idx="5687">
                  <c:v>41147</c:v>
                </c:pt>
                <c:pt idx="5688">
                  <c:v>41148</c:v>
                </c:pt>
                <c:pt idx="5689">
                  <c:v>41149</c:v>
                </c:pt>
                <c:pt idx="5690">
                  <c:v>41150</c:v>
                </c:pt>
                <c:pt idx="5691">
                  <c:v>41151</c:v>
                </c:pt>
                <c:pt idx="5692">
                  <c:v>41152</c:v>
                </c:pt>
                <c:pt idx="5693">
                  <c:v>41153</c:v>
                </c:pt>
                <c:pt idx="5694">
                  <c:v>41154</c:v>
                </c:pt>
                <c:pt idx="5695">
                  <c:v>41155</c:v>
                </c:pt>
                <c:pt idx="5696">
                  <c:v>41156</c:v>
                </c:pt>
                <c:pt idx="5697">
                  <c:v>41157</c:v>
                </c:pt>
                <c:pt idx="5698">
                  <c:v>41158</c:v>
                </c:pt>
                <c:pt idx="5699">
                  <c:v>41159</c:v>
                </c:pt>
                <c:pt idx="5700">
                  <c:v>41160</c:v>
                </c:pt>
                <c:pt idx="5701">
                  <c:v>41161</c:v>
                </c:pt>
                <c:pt idx="5702">
                  <c:v>41162</c:v>
                </c:pt>
                <c:pt idx="5703">
                  <c:v>41163</c:v>
                </c:pt>
                <c:pt idx="5704">
                  <c:v>41164</c:v>
                </c:pt>
                <c:pt idx="5705">
                  <c:v>41165</c:v>
                </c:pt>
                <c:pt idx="5706">
                  <c:v>41166</c:v>
                </c:pt>
                <c:pt idx="5707">
                  <c:v>41167</c:v>
                </c:pt>
                <c:pt idx="5708">
                  <c:v>41168</c:v>
                </c:pt>
                <c:pt idx="5709">
                  <c:v>41169</c:v>
                </c:pt>
                <c:pt idx="5710">
                  <c:v>41170</c:v>
                </c:pt>
                <c:pt idx="5711">
                  <c:v>41171</c:v>
                </c:pt>
                <c:pt idx="5712">
                  <c:v>41172</c:v>
                </c:pt>
                <c:pt idx="5713">
                  <c:v>41173</c:v>
                </c:pt>
                <c:pt idx="5714">
                  <c:v>41174</c:v>
                </c:pt>
                <c:pt idx="5715">
                  <c:v>41175</c:v>
                </c:pt>
                <c:pt idx="5716">
                  <c:v>41176</c:v>
                </c:pt>
                <c:pt idx="5717">
                  <c:v>41177</c:v>
                </c:pt>
                <c:pt idx="5718">
                  <c:v>41178</c:v>
                </c:pt>
                <c:pt idx="5719">
                  <c:v>41179</c:v>
                </c:pt>
                <c:pt idx="5720">
                  <c:v>41180</c:v>
                </c:pt>
                <c:pt idx="5721">
                  <c:v>41181</c:v>
                </c:pt>
                <c:pt idx="5722">
                  <c:v>41182</c:v>
                </c:pt>
                <c:pt idx="5723">
                  <c:v>41183</c:v>
                </c:pt>
                <c:pt idx="5724">
                  <c:v>41184</c:v>
                </c:pt>
                <c:pt idx="5725">
                  <c:v>41185</c:v>
                </c:pt>
                <c:pt idx="5726">
                  <c:v>41186</c:v>
                </c:pt>
                <c:pt idx="5727">
                  <c:v>41187</c:v>
                </c:pt>
                <c:pt idx="5728">
                  <c:v>41188</c:v>
                </c:pt>
                <c:pt idx="5729">
                  <c:v>41189</c:v>
                </c:pt>
                <c:pt idx="5730">
                  <c:v>41190</c:v>
                </c:pt>
                <c:pt idx="5731">
                  <c:v>41191</c:v>
                </c:pt>
                <c:pt idx="5732">
                  <c:v>41192</c:v>
                </c:pt>
                <c:pt idx="5733">
                  <c:v>41193</c:v>
                </c:pt>
                <c:pt idx="5734">
                  <c:v>41194</c:v>
                </c:pt>
                <c:pt idx="5735">
                  <c:v>41195</c:v>
                </c:pt>
                <c:pt idx="5736">
                  <c:v>41196</c:v>
                </c:pt>
                <c:pt idx="5737">
                  <c:v>41197</c:v>
                </c:pt>
                <c:pt idx="5738">
                  <c:v>41198</c:v>
                </c:pt>
                <c:pt idx="5739">
                  <c:v>41199</c:v>
                </c:pt>
                <c:pt idx="5740">
                  <c:v>41200</c:v>
                </c:pt>
                <c:pt idx="5741">
                  <c:v>41201</c:v>
                </c:pt>
                <c:pt idx="5742">
                  <c:v>41202</c:v>
                </c:pt>
                <c:pt idx="5743">
                  <c:v>41203</c:v>
                </c:pt>
                <c:pt idx="5744">
                  <c:v>41204</c:v>
                </c:pt>
                <c:pt idx="5745">
                  <c:v>41205</c:v>
                </c:pt>
                <c:pt idx="5746">
                  <c:v>41206</c:v>
                </c:pt>
                <c:pt idx="5747">
                  <c:v>41207</c:v>
                </c:pt>
                <c:pt idx="5748">
                  <c:v>41208</c:v>
                </c:pt>
                <c:pt idx="5749">
                  <c:v>41209</c:v>
                </c:pt>
                <c:pt idx="5750">
                  <c:v>41210</c:v>
                </c:pt>
                <c:pt idx="5751">
                  <c:v>41211</c:v>
                </c:pt>
                <c:pt idx="5752">
                  <c:v>41212</c:v>
                </c:pt>
                <c:pt idx="5753">
                  <c:v>41213</c:v>
                </c:pt>
                <c:pt idx="5754">
                  <c:v>41214</c:v>
                </c:pt>
                <c:pt idx="5755">
                  <c:v>41215</c:v>
                </c:pt>
                <c:pt idx="5756">
                  <c:v>41216</c:v>
                </c:pt>
                <c:pt idx="5757">
                  <c:v>41217</c:v>
                </c:pt>
                <c:pt idx="5758">
                  <c:v>41218</c:v>
                </c:pt>
                <c:pt idx="5759">
                  <c:v>41219</c:v>
                </c:pt>
                <c:pt idx="5760">
                  <c:v>41220</c:v>
                </c:pt>
                <c:pt idx="5761">
                  <c:v>41221</c:v>
                </c:pt>
                <c:pt idx="5762">
                  <c:v>41222</c:v>
                </c:pt>
                <c:pt idx="5763">
                  <c:v>41223</c:v>
                </c:pt>
                <c:pt idx="5764">
                  <c:v>41224</c:v>
                </c:pt>
                <c:pt idx="5765">
                  <c:v>41225</c:v>
                </c:pt>
                <c:pt idx="5766">
                  <c:v>41226</c:v>
                </c:pt>
                <c:pt idx="5767">
                  <c:v>41227</c:v>
                </c:pt>
                <c:pt idx="5768">
                  <c:v>41228</c:v>
                </c:pt>
                <c:pt idx="5769">
                  <c:v>41229</c:v>
                </c:pt>
                <c:pt idx="5770">
                  <c:v>41230</c:v>
                </c:pt>
                <c:pt idx="5771">
                  <c:v>41231</c:v>
                </c:pt>
                <c:pt idx="5772">
                  <c:v>41232</c:v>
                </c:pt>
                <c:pt idx="5773">
                  <c:v>41233</c:v>
                </c:pt>
                <c:pt idx="5774">
                  <c:v>41234</c:v>
                </c:pt>
                <c:pt idx="5775">
                  <c:v>41235</c:v>
                </c:pt>
                <c:pt idx="5776">
                  <c:v>41236</c:v>
                </c:pt>
                <c:pt idx="5777">
                  <c:v>41237</c:v>
                </c:pt>
                <c:pt idx="5778">
                  <c:v>41238</c:v>
                </c:pt>
                <c:pt idx="5779">
                  <c:v>41239</c:v>
                </c:pt>
                <c:pt idx="5780">
                  <c:v>41240</c:v>
                </c:pt>
                <c:pt idx="5781">
                  <c:v>41241</c:v>
                </c:pt>
                <c:pt idx="5782">
                  <c:v>41242</c:v>
                </c:pt>
                <c:pt idx="5783">
                  <c:v>41243</c:v>
                </c:pt>
                <c:pt idx="5784">
                  <c:v>41244</c:v>
                </c:pt>
                <c:pt idx="5785">
                  <c:v>41245</c:v>
                </c:pt>
                <c:pt idx="5786">
                  <c:v>41246</c:v>
                </c:pt>
                <c:pt idx="5787">
                  <c:v>41247</c:v>
                </c:pt>
                <c:pt idx="5788">
                  <c:v>41248</c:v>
                </c:pt>
                <c:pt idx="5789">
                  <c:v>41249</c:v>
                </c:pt>
                <c:pt idx="5790">
                  <c:v>41250</c:v>
                </c:pt>
                <c:pt idx="5791">
                  <c:v>41251</c:v>
                </c:pt>
                <c:pt idx="5792">
                  <c:v>41252</c:v>
                </c:pt>
                <c:pt idx="5793">
                  <c:v>41253</c:v>
                </c:pt>
                <c:pt idx="5794">
                  <c:v>41254</c:v>
                </c:pt>
                <c:pt idx="5795">
                  <c:v>41255</c:v>
                </c:pt>
                <c:pt idx="5796">
                  <c:v>41256</c:v>
                </c:pt>
                <c:pt idx="5797">
                  <c:v>41257</c:v>
                </c:pt>
                <c:pt idx="5798">
                  <c:v>41258</c:v>
                </c:pt>
                <c:pt idx="5799">
                  <c:v>41259</c:v>
                </c:pt>
                <c:pt idx="5800">
                  <c:v>41260</c:v>
                </c:pt>
                <c:pt idx="5801">
                  <c:v>41261</c:v>
                </c:pt>
                <c:pt idx="5802">
                  <c:v>41262</c:v>
                </c:pt>
                <c:pt idx="5803">
                  <c:v>41263</c:v>
                </c:pt>
                <c:pt idx="5804">
                  <c:v>41264</c:v>
                </c:pt>
                <c:pt idx="5805">
                  <c:v>41265</c:v>
                </c:pt>
                <c:pt idx="5806">
                  <c:v>41266</c:v>
                </c:pt>
                <c:pt idx="5807">
                  <c:v>41267</c:v>
                </c:pt>
                <c:pt idx="5808">
                  <c:v>41268</c:v>
                </c:pt>
                <c:pt idx="5809">
                  <c:v>41269</c:v>
                </c:pt>
                <c:pt idx="5810">
                  <c:v>41270</c:v>
                </c:pt>
                <c:pt idx="5811">
                  <c:v>41271</c:v>
                </c:pt>
                <c:pt idx="5812">
                  <c:v>41272</c:v>
                </c:pt>
                <c:pt idx="5813">
                  <c:v>41273</c:v>
                </c:pt>
                <c:pt idx="5814">
                  <c:v>41274</c:v>
                </c:pt>
                <c:pt idx="5815">
                  <c:v>41275</c:v>
                </c:pt>
                <c:pt idx="5816">
                  <c:v>41276</c:v>
                </c:pt>
                <c:pt idx="5817">
                  <c:v>41277</c:v>
                </c:pt>
                <c:pt idx="5818">
                  <c:v>41278</c:v>
                </c:pt>
                <c:pt idx="5819">
                  <c:v>41279</c:v>
                </c:pt>
                <c:pt idx="5820">
                  <c:v>41280</c:v>
                </c:pt>
                <c:pt idx="5821">
                  <c:v>41281</c:v>
                </c:pt>
                <c:pt idx="5822">
                  <c:v>41282</c:v>
                </c:pt>
                <c:pt idx="5823">
                  <c:v>41283</c:v>
                </c:pt>
                <c:pt idx="5824">
                  <c:v>41284</c:v>
                </c:pt>
                <c:pt idx="5825">
                  <c:v>41285</c:v>
                </c:pt>
                <c:pt idx="5826">
                  <c:v>41286</c:v>
                </c:pt>
                <c:pt idx="5827">
                  <c:v>41287</c:v>
                </c:pt>
                <c:pt idx="5828">
                  <c:v>41288</c:v>
                </c:pt>
                <c:pt idx="5829">
                  <c:v>41289</c:v>
                </c:pt>
                <c:pt idx="5830">
                  <c:v>41290</c:v>
                </c:pt>
                <c:pt idx="5831">
                  <c:v>41291</c:v>
                </c:pt>
                <c:pt idx="5832">
                  <c:v>41292</c:v>
                </c:pt>
                <c:pt idx="5833">
                  <c:v>41293</c:v>
                </c:pt>
                <c:pt idx="5834">
                  <c:v>41294</c:v>
                </c:pt>
                <c:pt idx="5835">
                  <c:v>41295</c:v>
                </c:pt>
                <c:pt idx="5836">
                  <c:v>41296</c:v>
                </c:pt>
                <c:pt idx="5837">
                  <c:v>41297</c:v>
                </c:pt>
                <c:pt idx="5838">
                  <c:v>41298</c:v>
                </c:pt>
                <c:pt idx="5839">
                  <c:v>41299</c:v>
                </c:pt>
                <c:pt idx="5840">
                  <c:v>41300</c:v>
                </c:pt>
                <c:pt idx="5841">
                  <c:v>41301</c:v>
                </c:pt>
                <c:pt idx="5842">
                  <c:v>41302</c:v>
                </c:pt>
                <c:pt idx="5843">
                  <c:v>41303</c:v>
                </c:pt>
                <c:pt idx="5844">
                  <c:v>41304</c:v>
                </c:pt>
                <c:pt idx="5845">
                  <c:v>41305</c:v>
                </c:pt>
                <c:pt idx="5846">
                  <c:v>41306</c:v>
                </c:pt>
                <c:pt idx="5847">
                  <c:v>41307</c:v>
                </c:pt>
                <c:pt idx="5848">
                  <c:v>41308</c:v>
                </c:pt>
                <c:pt idx="5849">
                  <c:v>41309</c:v>
                </c:pt>
                <c:pt idx="5850">
                  <c:v>41310</c:v>
                </c:pt>
                <c:pt idx="5851">
                  <c:v>41311</c:v>
                </c:pt>
                <c:pt idx="5852">
                  <c:v>41312</c:v>
                </c:pt>
                <c:pt idx="5853">
                  <c:v>41313</c:v>
                </c:pt>
                <c:pt idx="5854">
                  <c:v>41314</c:v>
                </c:pt>
                <c:pt idx="5855">
                  <c:v>41315</c:v>
                </c:pt>
                <c:pt idx="5856">
                  <c:v>41316</c:v>
                </c:pt>
                <c:pt idx="5857">
                  <c:v>41317</c:v>
                </c:pt>
                <c:pt idx="5858">
                  <c:v>41318</c:v>
                </c:pt>
                <c:pt idx="5859">
                  <c:v>41319</c:v>
                </c:pt>
                <c:pt idx="5860">
                  <c:v>41320</c:v>
                </c:pt>
                <c:pt idx="5861">
                  <c:v>41321</c:v>
                </c:pt>
                <c:pt idx="5862">
                  <c:v>41322</c:v>
                </c:pt>
                <c:pt idx="5863">
                  <c:v>41323</c:v>
                </c:pt>
                <c:pt idx="5864">
                  <c:v>41324</c:v>
                </c:pt>
                <c:pt idx="5865">
                  <c:v>41325</c:v>
                </c:pt>
                <c:pt idx="5866">
                  <c:v>41326</c:v>
                </c:pt>
                <c:pt idx="5867">
                  <c:v>41327</c:v>
                </c:pt>
                <c:pt idx="5868">
                  <c:v>41328</c:v>
                </c:pt>
                <c:pt idx="5869">
                  <c:v>41329</c:v>
                </c:pt>
                <c:pt idx="5870">
                  <c:v>41330</c:v>
                </c:pt>
                <c:pt idx="5871">
                  <c:v>41331</c:v>
                </c:pt>
                <c:pt idx="5872">
                  <c:v>41332</c:v>
                </c:pt>
                <c:pt idx="5873">
                  <c:v>41333</c:v>
                </c:pt>
                <c:pt idx="5874">
                  <c:v>41334</c:v>
                </c:pt>
                <c:pt idx="5875">
                  <c:v>41335</c:v>
                </c:pt>
                <c:pt idx="5876">
                  <c:v>41336</c:v>
                </c:pt>
                <c:pt idx="5877">
                  <c:v>41337</c:v>
                </c:pt>
                <c:pt idx="5878">
                  <c:v>41338</c:v>
                </c:pt>
                <c:pt idx="5879">
                  <c:v>41339</c:v>
                </c:pt>
                <c:pt idx="5880">
                  <c:v>41340</c:v>
                </c:pt>
                <c:pt idx="5881">
                  <c:v>41341</c:v>
                </c:pt>
                <c:pt idx="5882">
                  <c:v>41342</c:v>
                </c:pt>
                <c:pt idx="5883">
                  <c:v>41343</c:v>
                </c:pt>
                <c:pt idx="5884">
                  <c:v>41344</c:v>
                </c:pt>
                <c:pt idx="5885">
                  <c:v>41345</c:v>
                </c:pt>
                <c:pt idx="5886">
                  <c:v>41346</c:v>
                </c:pt>
                <c:pt idx="5887">
                  <c:v>41347</c:v>
                </c:pt>
                <c:pt idx="5888">
                  <c:v>41348</c:v>
                </c:pt>
                <c:pt idx="5889">
                  <c:v>41349</c:v>
                </c:pt>
                <c:pt idx="5890">
                  <c:v>41350</c:v>
                </c:pt>
                <c:pt idx="5891">
                  <c:v>41351</c:v>
                </c:pt>
                <c:pt idx="5892">
                  <c:v>41352</c:v>
                </c:pt>
                <c:pt idx="5893">
                  <c:v>41353</c:v>
                </c:pt>
                <c:pt idx="5894">
                  <c:v>41354</c:v>
                </c:pt>
                <c:pt idx="5895">
                  <c:v>41355</c:v>
                </c:pt>
                <c:pt idx="5896">
                  <c:v>41356</c:v>
                </c:pt>
                <c:pt idx="5897">
                  <c:v>41357</c:v>
                </c:pt>
                <c:pt idx="5898">
                  <c:v>41358</c:v>
                </c:pt>
                <c:pt idx="5899">
                  <c:v>41359</c:v>
                </c:pt>
                <c:pt idx="5900">
                  <c:v>41360</c:v>
                </c:pt>
                <c:pt idx="5901">
                  <c:v>41361</c:v>
                </c:pt>
                <c:pt idx="5902">
                  <c:v>41362</c:v>
                </c:pt>
                <c:pt idx="5903">
                  <c:v>41363</c:v>
                </c:pt>
                <c:pt idx="5904">
                  <c:v>41364</c:v>
                </c:pt>
                <c:pt idx="5905">
                  <c:v>41365</c:v>
                </c:pt>
                <c:pt idx="5906">
                  <c:v>41366</c:v>
                </c:pt>
                <c:pt idx="5907">
                  <c:v>41367</c:v>
                </c:pt>
                <c:pt idx="5908">
                  <c:v>41368</c:v>
                </c:pt>
                <c:pt idx="5909">
                  <c:v>41369</c:v>
                </c:pt>
                <c:pt idx="5910">
                  <c:v>41370</c:v>
                </c:pt>
                <c:pt idx="5911">
                  <c:v>41371</c:v>
                </c:pt>
                <c:pt idx="5912">
                  <c:v>41372</c:v>
                </c:pt>
                <c:pt idx="5913">
                  <c:v>41373</c:v>
                </c:pt>
                <c:pt idx="5914">
                  <c:v>41374</c:v>
                </c:pt>
                <c:pt idx="5915">
                  <c:v>41375</c:v>
                </c:pt>
                <c:pt idx="5916">
                  <c:v>41376</c:v>
                </c:pt>
                <c:pt idx="5917">
                  <c:v>41377</c:v>
                </c:pt>
                <c:pt idx="5918">
                  <c:v>41378</c:v>
                </c:pt>
                <c:pt idx="5919">
                  <c:v>41379</c:v>
                </c:pt>
                <c:pt idx="5920">
                  <c:v>41380</c:v>
                </c:pt>
                <c:pt idx="5921">
                  <c:v>41381</c:v>
                </c:pt>
                <c:pt idx="5922">
                  <c:v>41382</c:v>
                </c:pt>
                <c:pt idx="5923">
                  <c:v>41383</c:v>
                </c:pt>
                <c:pt idx="5924">
                  <c:v>41384</c:v>
                </c:pt>
                <c:pt idx="5925">
                  <c:v>41385</c:v>
                </c:pt>
                <c:pt idx="5926">
                  <c:v>41386</c:v>
                </c:pt>
                <c:pt idx="5927">
                  <c:v>41387</c:v>
                </c:pt>
                <c:pt idx="5928">
                  <c:v>41388</c:v>
                </c:pt>
                <c:pt idx="5929">
                  <c:v>41389</c:v>
                </c:pt>
                <c:pt idx="5930">
                  <c:v>41390</c:v>
                </c:pt>
                <c:pt idx="5931">
                  <c:v>41391</c:v>
                </c:pt>
                <c:pt idx="5932">
                  <c:v>41392</c:v>
                </c:pt>
                <c:pt idx="5933">
                  <c:v>41393</c:v>
                </c:pt>
                <c:pt idx="5934">
                  <c:v>41394</c:v>
                </c:pt>
                <c:pt idx="5935">
                  <c:v>41395</c:v>
                </c:pt>
                <c:pt idx="5936">
                  <c:v>41396</c:v>
                </c:pt>
                <c:pt idx="5937">
                  <c:v>41397</c:v>
                </c:pt>
                <c:pt idx="5938">
                  <c:v>41398</c:v>
                </c:pt>
                <c:pt idx="5939">
                  <c:v>41399</c:v>
                </c:pt>
                <c:pt idx="5940">
                  <c:v>41400</c:v>
                </c:pt>
                <c:pt idx="5941">
                  <c:v>41401</c:v>
                </c:pt>
                <c:pt idx="5942">
                  <c:v>41402</c:v>
                </c:pt>
                <c:pt idx="5943">
                  <c:v>41403</c:v>
                </c:pt>
                <c:pt idx="5944">
                  <c:v>41404</c:v>
                </c:pt>
                <c:pt idx="5945">
                  <c:v>41405</c:v>
                </c:pt>
                <c:pt idx="5946">
                  <c:v>41406</c:v>
                </c:pt>
                <c:pt idx="5947">
                  <c:v>41407</c:v>
                </c:pt>
                <c:pt idx="5948">
                  <c:v>41408</c:v>
                </c:pt>
                <c:pt idx="5949">
                  <c:v>41409</c:v>
                </c:pt>
                <c:pt idx="5950">
                  <c:v>41410</c:v>
                </c:pt>
                <c:pt idx="5951">
                  <c:v>41411</c:v>
                </c:pt>
                <c:pt idx="5952">
                  <c:v>41412</c:v>
                </c:pt>
                <c:pt idx="5953">
                  <c:v>41413</c:v>
                </c:pt>
                <c:pt idx="5954">
                  <c:v>41414</c:v>
                </c:pt>
                <c:pt idx="5955">
                  <c:v>41415</c:v>
                </c:pt>
                <c:pt idx="5956">
                  <c:v>41416</c:v>
                </c:pt>
                <c:pt idx="5957">
                  <c:v>41417</c:v>
                </c:pt>
                <c:pt idx="5958">
                  <c:v>41418</c:v>
                </c:pt>
                <c:pt idx="5959">
                  <c:v>41419</c:v>
                </c:pt>
                <c:pt idx="5960">
                  <c:v>41420</c:v>
                </c:pt>
                <c:pt idx="5961">
                  <c:v>41421</c:v>
                </c:pt>
                <c:pt idx="5962">
                  <c:v>41422</c:v>
                </c:pt>
                <c:pt idx="5963">
                  <c:v>41423</c:v>
                </c:pt>
                <c:pt idx="5964">
                  <c:v>41424</c:v>
                </c:pt>
                <c:pt idx="5965">
                  <c:v>41425</c:v>
                </c:pt>
                <c:pt idx="5966">
                  <c:v>41426</c:v>
                </c:pt>
                <c:pt idx="5967">
                  <c:v>41427</c:v>
                </c:pt>
                <c:pt idx="5968">
                  <c:v>41428</c:v>
                </c:pt>
                <c:pt idx="5969">
                  <c:v>41429</c:v>
                </c:pt>
                <c:pt idx="5970">
                  <c:v>41430</c:v>
                </c:pt>
                <c:pt idx="5971">
                  <c:v>41431</c:v>
                </c:pt>
                <c:pt idx="5972">
                  <c:v>41432</c:v>
                </c:pt>
                <c:pt idx="5973">
                  <c:v>41433</c:v>
                </c:pt>
                <c:pt idx="5974">
                  <c:v>41434</c:v>
                </c:pt>
                <c:pt idx="5975">
                  <c:v>41435</c:v>
                </c:pt>
                <c:pt idx="5976">
                  <c:v>41436</c:v>
                </c:pt>
                <c:pt idx="5977">
                  <c:v>41437</c:v>
                </c:pt>
                <c:pt idx="5978">
                  <c:v>41438</c:v>
                </c:pt>
                <c:pt idx="5979">
                  <c:v>41439</c:v>
                </c:pt>
                <c:pt idx="5980">
                  <c:v>41440</c:v>
                </c:pt>
                <c:pt idx="5981">
                  <c:v>41441</c:v>
                </c:pt>
                <c:pt idx="5982">
                  <c:v>41442</c:v>
                </c:pt>
                <c:pt idx="5983">
                  <c:v>41443</c:v>
                </c:pt>
                <c:pt idx="5984">
                  <c:v>41444</c:v>
                </c:pt>
                <c:pt idx="5985">
                  <c:v>41445</c:v>
                </c:pt>
                <c:pt idx="5986">
                  <c:v>41446</c:v>
                </c:pt>
                <c:pt idx="5987">
                  <c:v>41447</c:v>
                </c:pt>
                <c:pt idx="5988">
                  <c:v>41448</c:v>
                </c:pt>
                <c:pt idx="5989">
                  <c:v>41449</c:v>
                </c:pt>
                <c:pt idx="5990">
                  <c:v>41450</c:v>
                </c:pt>
                <c:pt idx="5991">
                  <c:v>41451</c:v>
                </c:pt>
                <c:pt idx="5992">
                  <c:v>41452</c:v>
                </c:pt>
                <c:pt idx="5993">
                  <c:v>41453</c:v>
                </c:pt>
                <c:pt idx="5994">
                  <c:v>41454</c:v>
                </c:pt>
                <c:pt idx="5995">
                  <c:v>41455</c:v>
                </c:pt>
                <c:pt idx="5996">
                  <c:v>41456</c:v>
                </c:pt>
                <c:pt idx="5997">
                  <c:v>41457</c:v>
                </c:pt>
                <c:pt idx="5998">
                  <c:v>41458</c:v>
                </c:pt>
                <c:pt idx="5999">
                  <c:v>41459</c:v>
                </c:pt>
                <c:pt idx="6000">
                  <c:v>41460</c:v>
                </c:pt>
                <c:pt idx="6001">
                  <c:v>41461</c:v>
                </c:pt>
                <c:pt idx="6002">
                  <c:v>41462</c:v>
                </c:pt>
                <c:pt idx="6003">
                  <c:v>41463</c:v>
                </c:pt>
                <c:pt idx="6004">
                  <c:v>41464</c:v>
                </c:pt>
                <c:pt idx="6005">
                  <c:v>41465</c:v>
                </c:pt>
                <c:pt idx="6006">
                  <c:v>41466</c:v>
                </c:pt>
                <c:pt idx="6007">
                  <c:v>41467</c:v>
                </c:pt>
                <c:pt idx="6008">
                  <c:v>41468</c:v>
                </c:pt>
                <c:pt idx="6009">
                  <c:v>41469</c:v>
                </c:pt>
                <c:pt idx="6010">
                  <c:v>41470</c:v>
                </c:pt>
                <c:pt idx="6011">
                  <c:v>41471</c:v>
                </c:pt>
                <c:pt idx="6012">
                  <c:v>41472</c:v>
                </c:pt>
                <c:pt idx="6013">
                  <c:v>41473</c:v>
                </c:pt>
                <c:pt idx="6014">
                  <c:v>41474</c:v>
                </c:pt>
                <c:pt idx="6015">
                  <c:v>41475</c:v>
                </c:pt>
                <c:pt idx="6016">
                  <c:v>41476</c:v>
                </c:pt>
                <c:pt idx="6017">
                  <c:v>41477</c:v>
                </c:pt>
                <c:pt idx="6018">
                  <c:v>41478</c:v>
                </c:pt>
                <c:pt idx="6019">
                  <c:v>41479</c:v>
                </c:pt>
                <c:pt idx="6020">
                  <c:v>41480</c:v>
                </c:pt>
                <c:pt idx="6021">
                  <c:v>41481</c:v>
                </c:pt>
                <c:pt idx="6022">
                  <c:v>41482</c:v>
                </c:pt>
                <c:pt idx="6023">
                  <c:v>41483</c:v>
                </c:pt>
                <c:pt idx="6024">
                  <c:v>41484</c:v>
                </c:pt>
                <c:pt idx="6025">
                  <c:v>41485</c:v>
                </c:pt>
                <c:pt idx="6026">
                  <c:v>41486</c:v>
                </c:pt>
                <c:pt idx="6027">
                  <c:v>41487</c:v>
                </c:pt>
                <c:pt idx="6028">
                  <c:v>41488</c:v>
                </c:pt>
                <c:pt idx="6029">
                  <c:v>41489</c:v>
                </c:pt>
                <c:pt idx="6030">
                  <c:v>41490</c:v>
                </c:pt>
                <c:pt idx="6031">
                  <c:v>41491</c:v>
                </c:pt>
                <c:pt idx="6032">
                  <c:v>41492</c:v>
                </c:pt>
                <c:pt idx="6033">
                  <c:v>41493</c:v>
                </c:pt>
                <c:pt idx="6034">
                  <c:v>41494</c:v>
                </c:pt>
                <c:pt idx="6035">
                  <c:v>41495</c:v>
                </c:pt>
                <c:pt idx="6036">
                  <c:v>41496</c:v>
                </c:pt>
                <c:pt idx="6037">
                  <c:v>41497</c:v>
                </c:pt>
                <c:pt idx="6038">
                  <c:v>41498</c:v>
                </c:pt>
                <c:pt idx="6039">
                  <c:v>41499</c:v>
                </c:pt>
                <c:pt idx="6040">
                  <c:v>41500</c:v>
                </c:pt>
                <c:pt idx="6041">
                  <c:v>41501</c:v>
                </c:pt>
                <c:pt idx="6042">
                  <c:v>41502</c:v>
                </c:pt>
                <c:pt idx="6043">
                  <c:v>41503</c:v>
                </c:pt>
                <c:pt idx="6044">
                  <c:v>41504</c:v>
                </c:pt>
                <c:pt idx="6045">
                  <c:v>41505</c:v>
                </c:pt>
                <c:pt idx="6046">
                  <c:v>41506</c:v>
                </c:pt>
                <c:pt idx="6047">
                  <c:v>41507</c:v>
                </c:pt>
                <c:pt idx="6048">
                  <c:v>41508</c:v>
                </c:pt>
                <c:pt idx="6049">
                  <c:v>41509</c:v>
                </c:pt>
                <c:pt idx="6050">
                  <c:v>41510</c:v>
                </c:pt>
                <c:pt idx="6051">
                  <c:v>41511</c:v>
                </c:pt>
                <c:pt idx="6052">
                  <c:v>41512</c:v>
                </c:pt>
                <c:pt idx="6053">
                  <c:v>41513</c:v>
                </c:pt>
                <c:pt idx="6054">
                  <c:v>41514</c:v>
                </c:pt>
                <c:pt idx="6055">
                  <c:v>41515</c:v>
                </c:pt>
                <c:pt idx="6056">
                  <c:v>41516</c:v>
                </c:pt>
                <c:pt idx="6057">
                  <c:v>41517</c:v>
                </c:pt>
                <c:pt idx="6058">
                  <c:v>41518</c:v>
                </c:pt>
                <c:pt idx="6059">
                  <c:v>41519</c:v>
                </c:pt>
                <c:pt idx="6060">
                  <c:v>41520</c:v>
                </c:pt>
                <c:pt idx="6061">
                  <c:v>41521</c:v>
                </c:pt>
                <c:pt idx="6062">
                  <c:v>41522</c:v>
                </c:pt>
                <c:pt idx="6063">
                  <c:v>41523</c:v>
                </c:pt>
                <c:pt idx="6064">
                  <c:v>41524</c:v>
                </c:pt>
                <c:pt idx="6065">
                  <c:v>41525</c:v>
                </c:pt>
                <c:pt idx="6066">
                  <c:v>41526</c:v>
                </c:pt>
                <c:pt idx="6067">
                  <c:v>41527</c:v>
                </c:pt>
                <c:pt idx="6068">
                  <c:v>41528</c:v>
                </c:pt>
                <c:pt idx="6069">
                  <c:v>41529</c:v>
                </c:pt>
                <c:pt idx="6070">
                  <c:v>41530</c:v>
                </c:pt>
                <c:pt idx="6071">
                  <c:v>41531</c:v>
                </c:pt>
                <c:pt idx="6072">
                  <c:v>41532</c:v>
                </c:pt>
                <c:pt idx="6073">
                  <c:v>41533</c:v>
                </c:pt>
                <c:pt idx="6074">
                  <c:v>41534</c:v>
                </c:pt>
                <c:pt idx="6075">
                  <c:v>41535</c:v>
                </c:pt>
                <c:pt idx="6076">
                  <c:v>41536</c:v>
                </c:pt>
                <c:pt idx="6077">
                  <c:v>41537</c:v>
                </c:pt>
                <c:pt idx="6078">
                  <c:v>41538</c:v>
                </c:pt>
                <c:pt idx="6079">
                  <c:v>41539</c:v>
                </c:pt>
                <c:pt idx="6080">
                  <c:v>41540</c:v>
                </c:pt>
                <c:pt idx="6081">
                  <c:v>41541</c:v>
                </c:pt>
                <c:pt idx="6082">
                  <c:v>41542</c:v>
                </c:pt>
                <c:pt idx="6083">
                  <c:v>41543</c:v>
                </c:pt>
                <c:pt idx="6084">
                  <c:v>41544</c:v>
                </c:pt>
                <c:pt idx="6085">
                  <c:v>41545</c:v>
                </c:pt>
                <c:pt idx="6086">
                  <c:v>41546</c:v>
                </c:pt>
                <c:pt idx="6087">
                  <c:v>41547</c:v>
                </c:pt>
                <c:pt idx="6088">
                  <c:v>41548</c:v>
                </c:pt>
                <c:pt idx="6089">
                  <c:v>41550</c:v>
                </c:pt>
                <c:pt idx="6090">
                  <c:v>41551</c:v>
                </c:pt>
                <c:pt idx="6091">
                  <c:v>41552</c:v>
                </c:pt>
                <c:pt idx="6092">
                  <c:v>41553</c:v>
                </c:pt>
                <c:pt idx="6093">
                  <c:v>41554</c:v>
                </c:pt>
                <c:pt idx="6094">
                  <c:v>41555</c:v>
                </c:pt>
                <c:pt idx="6095">
                  <c:v>41556</c:v>
                </c:pt>
                <c:pt idx="6096">
                  <c:v>41557</c:v>
                </c:pt>
                <c:pt idx="6097">
                  <c:v>41558</c:v>
                </c:pt>
                <c:pt idx="6098">
                  <c:v>41559</c:v>
                </c:pt>
                <c:pt idx="6099">
                  <c:v>41560</c:v>
                </c:pt>
                <c:pt idx="6100">
                  <c:v>41561</c:v>
                </c:pt>
                <c:pt idx="6101">
                  <c:v>41562</c:v>
                </c:pt>
                <c:pt idx="6102">
                  <c:v>41563</c:v>
                </c:pt>
                <c:pt idx="6103">
                  <c:v>41564</c:v>
                </c:pt>
                <c:pt idx="6104">
                  <c:v>41565</c:v>
                </c:pt>
                <c:pt idx="6105">
                  <c:v>41566</c:v>
                </c:pt>
                <c:pt idx="6106">
                  <c:v>41567</c:v>
                </c:pt>
                <c:pt idx="6107">
                  <c:v>41568</c:v>
                </c:pt>
                <c:pt idx="6108">
                  <c:v>41569</c:v>
                </c:pt>
                <c:pt idx="6109">
                  <c:v>41570</c:v>
                </c:pt>
                <c:pt idx="6110">
                  <c:v>41571</c:v>
                </c:pt>
                <c:pt idx="6111">
                  <c:v>41572</c:v>
                </c:pt>
                <c:pt idx="6112">
                  <c:v>41573</c:v>
                </c:pt>
                <c:pt idx="6113">
                  <c:v>41574</c:v>
                </c:pt>
                <c:pt idx="6114">
                  <c:v>41575</c:v>
                </c:pt>
                <c:pt idx="6115">
                  <c:v>41576</c:v>
                </c:pt>
                <c:pt idx="6116">
                  <c:v>41577</c:v>
                </c:pt>
                <c:pt idx="6117">
                  <c:v>41578</c:v>
                </c:pt>
                <c:pt idx="6118">
                  <c:v>41579</c:v>
                </c:pt>
                <c:pt idx="6119">
                  <c:v>41580</c:v>
                </c:pt>
                <c:pt idx="6120">
                  <c:v>41581</c:v>
                </c:pt>
                <c:pt idx="6121">
                  <c:v>41582</c:v>
                </c:pt>
                <c:pt idx="6122">
                  <c:v>41583</c:v>
                </c:pt>
                <c:pt idx="6123">
                  <c:v>41584</c:v>
                </c:pt>
                <c:pt idx="6124">
                  <c:v>41585</c:v>
                </c:pt>
                <c:pt idx="6125">
                  <c:v>41586</c:v>
                </c:pt>
                <c:pt idx="6126">
                  <c:v>41587</c:v>
                </c:pt>
                <c:pt idx="6127">
                  <c:v>41588</c:v>
                </c:pt>
                <c:pt idx="6128">
                  <c:v>41589</c:v>
                </c:pt>
                <c:pt idx="6129">
                  <c:v>41590</c:v>
                </c:pt>
                <c:pt idx="6130">
                  <c:v>41591</c:v>
                </c:pt>
                <c:pt idx="6131">
                  <c:v>41592</c:v>
                </c:pt>
                <c:pt idx="6132">
                  <c:v>41593</c:v>
                </c:pt>
                <c:pt idx="6133">
                  <c:v>41594</c:v>
                </c:pt>
                <c:pt idx="6134">
                  <c:v>41595</c:v>
                </c:pt>
                <c:pt idx="6135">
                  <c:v>41596</c:v>
                </c:pt>
                <c:pt idx="6136">
                  <c:v>41597</c:v>
                </c:pt>
                <c:pt idx="6137">
                  <c:v>41598</c:v>
                </c:pt>
                <c:pt idx="6138">
                  <c:v>41599</c:v>
                </c:pt>
                <c:pt idx="6139">
                  <c:v>41600</c:v>
                </c:pt>
                <c:pt idx="6140">
                  <c:v>41601</c:v>
                </c:pt>
                <c:pt idx="6141">
                  <c:v>41602</c:v>
                </c:pt>
                <c:pt idx="6142">
                  <c:v>41603</c:v>
                </c:pt>
                <c:pt idx="6143">
                  <c:v>41604</c:v>
                </c:pt>
                <c:pt idx="6144">
                  <c:v>41605</c:v>
                </c:pt>
                <c:pt idx="6145">
                  <c:v>41606</c:v>
                </c:pt>
                <c:pt idx="6146">
                  <c:v>41607</c:v>
                </c:pt>
                <c:pt idx="6147">
                  <c:v>41608</c:v>
                </c:pt>
                <c:pt idx="6148">
                  <c:v>41609</c:v>
                </c:pt>
                <c:pt idx="6149">
                  <c:v>41610</c:v>
                </c:pt>
                <c:pt idx="6150">
                  <c:v>41611</c:v>
                </c:pt>
                <c:pt idx="6151">
                  <c:v>41612</c:v>
                </c:pt>
                <c:pt idx="6152">
                  <c:v>41613</c:v>
                </c:pt>
                <c:pt idx="6153">
                  <c:v>41614</c:v>
                </c:pt>
                <c:pt idx="6154">
                  <c:v>41615</c:v>
                </c:pt>
                <c:pt idx="6155">
                  <c:v>41616</c:v>
                </c:pt>
                <c:pt idx="6156">
                  <c:v>41617</c:v>
                </c:pt>
                <c:pt idx="6157">
                  <c:v>41618</c:v>
                </c:pt>
                <c:pt idx="6158">
                  <c:v>41619</c:v>
                </c:pt>
                <c:pt idx="6159">
                  <c:v>41620</c:v>
                </c:pt>
                <c:pt idx="6160">
                  <c:v>41621</c:v>
                </c:pt>
                <c:pt idx="6161">
                  <c:v>41622</c:v>
                </c:pt>
                <c:pt idx="6162">
                  <c:v>41623</c:v>
                </c:pt>
                <c:pt idx="6163">
                  <c:v>41624</c:v>
                </c:pt>
                <c:pt idx="6164">
                  <c:v>41625</c:v>
                </c:pt>
                <c:pt idx="6165">
                  <c:v>41626</c:v>
                </c:pt>
                <c:pt idx="6166">
                  <c:v>41627</c:v>
                </c:pt>
                <c:pt idx="6167">
                  <c:v>41628</c:v>
                </c:pt>
                <c:pt idx="6168">
                  <c:v>41629</c:v>
                </c:pt>
                <c:pt idx="6169">
                  <c:v>41630</c:v>
                </c:pt>
                <c:pt idx="6170">
                  <c:v>41631</c:v>
                </c:pt>
                <c:pt idx="6171">
                  <c:v>41632</c:v>
                </c:pt>
                <c:pt idx="6172">
                  <c:v>41633</c:v>
                </c:pt>
                <c:pt idx="6173">
                  <c:v>41634</c:v>
                </c:pt>
                <c:pt idx="6174">
                  <c:v>41635</c:v>
                </c:pt>
                <c:pt idx="6175">
                  <c:v>41636</c:v>
                </c:pt>
                <c:pt idx="6176">
                  <c:v>41637</c:v>
                </c:pt>
                <c:pt idx="6177">
                  <c:v>41638</c:v>
                </c:pt>
                <c:pt idx="6178">
                  <c:v>41639</c:v>
                </c:pt>
                <c:pt idx="6179">
                  <c:v>41640</c:v>
                </c:pt>
                <c:pt idx="6180">
                  <c:v>41641</c:v>
                </c:pt>
                <c:pt idx="6181">
                  <c:v>41642</c:v>
                </c:pt>
                <c:pt idx="6182">
                  <c:v>41643</c:v>
                </c:pt>
                <c:pt idx="6183">
                  <c:v>41644</c:v>
                </c:pt>
                <c:pt idx="6184">
                  <c:v>41645</c:v>
                </c:pt>
                <c:pt idx="6185">
                  <c:v>41646</c:v>
                </c:pt>
                <c:pt idx="6186">
                  <c:v>41647</c:v>
                </c:pt>
                <c:pt idx="6187">
                  <c:v>41648</c:v>
                </c:pt>
                <c:pt idx="6188">
                  <c:v>41649</c:v>
                </c:pt>
                <c:pt idx="6189">
                  <c:v>41650</c:v>
                </c:pt>
                <c:pt idx="6190">
                  <c:v>41651</c:v>
                </c:pt>
                <c:pt idx="6191">
                  <c:v>41652</c:v>
                </c:pt>
                <c:pt idx="6192">
                  <c:v>41653</c:v>
                </c:pt>
                <c:pt idx="6193">
                  <c:v>41654</c:v>
                </c:pt>
                <c:pt idx="6194">
                  <c:v>41655</c:v>
                </c:pt>
                <c:pt idx="6195">
                  <c:v>41656</c:v>
                </c:pt>
                <c:pt idx="6196">
                  <c:v>41657</c:v>
                </c:pt>
                <c:pt idx="6197">
                  <c:v>41658</c:v>
                </c:pt>
                <c:pt idx="6198">
                  <c:v>41659</c:v>
                </c:pt>
                <c:pt idx="6199">
                  <c:v>41660</c:v>
                </c:pt>
                <c:pt idx="6200">
                  <c:v>41661</c:v>
                </c:pt>
                <c:pt idx="6201">
                  <c:v>41662</c:v>
                </c:pt>
                <c:pt idx="6202">
                  <c:v>41663</c:v>
                </c:pt>
                <c:pt idx="6203">
                  <c:v>41664</c:v>
                </c:pt>
                <c:pt idx="6204">
                  <c:v>41665</c:v>
                </c:pt>
                <c:pt idx="6205">
                  <c:v>41666</c:v>
                </c:pt>
                <c:pt idx="6206">
                  <c:v>41667</c:v>
                </c:pt>
                <c:pt idx="6207">
                  <c:v>41668</c:v>
                </c:pt>
                <c:pt idx="6208">
                  <c:v>41669</c:v>
                </c:pt>
                <c:pt idx="6209">
                  <c:v>41670</c:v>
                </c:pt>
                <c:pt idx="6210">
                  <c:v>41671</c:v>
                </c:pt>
                <c:pt idx="6211">
                  <c:v>41672</c:v>
                </c:pt>
                <c:pt idx="6212">
                  <c:v>41673</c:v>
                </c:pt>
                <c:pt idx="6213">
                  <c:v>41674</c:v>
                </c:pt>
                <c:pt idx="6214">
                  <c:v>41675</c:v>
                </c:pt>
                <c:pt idx="6215">
                  <c:v>41676</c:v>
                </c:pt>
                <c:pt idx="6216">
                  <c:v>41677</c:v>
                </c:pt>
                <c:pt idx="6217">
                  <c:v>41678</c:v>
                </c:pt>
                <c:pt idx="6218">
                  <c:v>41679</c:v>
                </c:pt>
                <c:pt idx="6219">
                  <c:v>41680</c:v>
                </c:pt>
                <c:pt idx="6220">
                  <c:v>41681</c:v>
                </c:pt>
                <c:pt idx="6221">
                  <c:v>41682</c:v>
                </c:pt>
                <c:pt idx="6222">
                  <c:v>41683</c:v>
                </c:pt>
                <c:pt idx="6223">
                  <c:v>41684</c:v>
                </c:pt>
                <c:pt idx="6224">
                  <c:v>41685</c:v>
                </c:pt>
                <c:pt idx="6225">
                  <c:v>41686</c:v>
                </c:pt>
                <c:pt idx="6226">
                  <c:v>41687</c:v>
                </c:pt>
                <c:pt idx="6227">
                  <c:v>41688</c:v>
                </c:pt>
                <c:pt idx="6228">
                  <c:v>41689</c:v>
                </c:pt>
                <c:pt idx="6229">
                  <c:v>41690</c:v>
                </c:pt>
                <c:pt idx="6230">
                  <c:v>41691</c:v>
                </c:pt>
                <c:pt idx="6231">
                  <c:v>41692</c:v>
                </c:pt>
                <c:pt idx="6232">
                  <c:v>41693</c:v>
                </c:pt>
                <c:pt idx="6233">
                  <c:v>41694</c:v>
                </c:pt>
                <c:pt idx="6234">
                  <c:v>41695</c:v>
                </c:pt>
                <c:pt idx="6235">
                  <c:v>41696</c:v>
                </c:pt>
                <c:pt idx="6236">
                  <c:v>41697</c:v>
                </c:pt>
                <c:pt idx="6237">
                  <c:v>41698</c:v>
                </c:pt>
                <c:pt idx="6238">
                  <c:v>41699</c:v>
                </c:pt>
                <c:pt idx="6239">
                  <c:v>41700</c:v>
                </c:pt>
                <c:pt idx="6240">
                  <c:v>41701</c:v>
                </c:pt>
                <c:pt idx="6241">
                  <c:v>41702</c:v>
                </c:pt>
                <c:pt idx="6242">
                  <c:v>41703</c:v>
                </c:pt>
                <c:pt idx="6243">
                  <c:v>41704</c:v>
                </c:pt>
                <c:pt idx="6244">
                  <c:v>41705</c:v>
                </c:pt>
                <c:pt idx="6245">
                  <c:v>41706</c:v>
                </c:pt>
                <c:pt idx="6246">
                  <c:v>41707</c:v>
                </c:pt>
                <c:pt idx="6247">
                  <c:v>41708</c:v>
                </c:pt>
                <c:pt idx="6248">
                  <c:v>41709</c:v>
                </c:pt>
                <c:pt idx="6249">
                  <c:v>41710</c:v>
                </c:pt>
                <c:pt idx="6250">
                  <c:v>41711</c:v>
                </c:pt>
                <c:pt idx="6251">
                  <c:v>41712</c:v>
                </c:pt>
                <c:pt idx="6252">
                  <c:v>41713</c:v>
                </c:pt>
                <c:pt idx="6253">
                  <c:v>41714</c:v>
                </c:pt>
                <c:pt idx="6254">
                  <c:v>41715</c:v>
                </c:pt>
                <c:pt idx="6255">
                  <c:v>41716</c:v>
                </c:pt>
                <c:pt idx="6256">
                  <c:v>41717</c:v>
                </c:pt>
                <c:pt idx="6257">
                  <c:v>41718</c:v>
                </c:pt>
                <c:pt idx="6258">
                  <c:v>41719</c:v>
                </c:pt>
                <c:pt idx="6259">
                  <c:v>41720</c:v>
                </c:pt>
                <c:pt idx="6260">
                  <c:v>41721</c:v>
                </c:pt>
                <c:pt idx="6261">
                  <c:v>41722</c:v>
                </c:pt>
                <c:pt idx="6262">
                  <c:v>41723</c:v>
                </c:pt>
                <c:pt idx="6263">
                  <c:v>41724</c:v>
                </c:pt>
                <c:pt idx="6264">
                  <c:v>41725</c:v>
                </c:pt>
                <c:pt idx="6265">
                  <c:v>41726</c:v>
                </c:pt>
                <c:pt idx="6266">
                  <c:v>41727</c:v>
                </c:pt>
                <c:pt idx="6267">
                  <c:v>41728</c:v>
                </c:pt>
                <c:pt idx="6268">
                  <c:v>41729</c:v>
                </c:pt>
                <c:pt idx="6269">
                  <c:v>41730</c:v>
                </c:pt>
                <c:pt idx="6270">
                  <c:v>41731</c:v>
                </c:pt>
                <c:pt idx="6271">
                  <c:v>41732</c:v>
                </c:pt>
                <c:pt idx="6272">
                  <c:v>41733</c:v>
                </c:pt>
                <c:pt idx="6273">
                  <c:v>41734</c:v>
                </c:pt>
                <c:pt idx="6274">
                  <c:v>41735</c:v>
                </c:pt>
                <c:pt idx="6275">
                  <c:v>41736</c:v>
                </c:pt>
                <c:pt idx="6276">
                  <c:v>41737</c:v>
                </c:pt>
                <c:pt idx="6277">
                  <c:v>41738</c:v>
                </c:pt>
                <c:pt idx="6278">
                  <c:v>41739</c:v>
                </c:pt>
                <c:pt idx="6279">
                  <c:v>41740</c:v>
                </c:pt>
                <c:pt idx="6280">
                  <c:v>41741</c:v>
                </c:pt>
                <c:pt idx="6281">
                  <c:v>41742</c:v>
                </c:pt>
                <c:pt idx="6282">
                  <c:v>41743</c:v>
                </c:pt>
                <c:pt idx="6283">
                  <c:v>41744</c:v>
                </c:pt>
                <c:pt idx="6284">
                  <c:v>41745</c:v>
                </c:pt>
                <c:pt idx="6285">
                  <c:v>41746</c:v>
                </c:pt>
                <c:pt idx="6286">
                  <c:v>41747</c:v>
                </c:pt>
                <c:pt idx="6287">
                  <c:v>41748</c:v>
                </c:pt>
                <c:pt idx="6288">
                  <c:v>41749</c:v>
                </c:pt>
                <c:pt idx="6289">
                  <c:v>41750</c:v>
                </c:pt>
                <c:pt idx="6290">
                  <c:v>41751</c:v>
                </c:pt>
                <c:pt idx="6291">
                  <c:v>41752</c:v>
                </c:pt>
                <c:pt idx="6292">
                  <c:v>41753</c:v>
                </c:pt>
                <c:pt idx="6293">
                  <c:v>41754</c:v>
                </c:pt>
                <c:pt idx="6294">
                  <c:v>41755</c:v>
                </c:pt>
                <c:pt idx="6295">
                  <c:v>41756</c:v>
                </c:pt>
                <c:pt idx="6296">
                  <c:v>41757</c:v>
                </c:pt>
                <c:pt idx="6297">
                  <c:v>41758</c:v>
                </c:pt>
                <c:pt idx="6298">
                  <c:v>41759</c:v>
                </c:pt>
                <c:pt idx="6299">
                  <c:v>41760</c:v>
                </c:pt>
                <c:pt idx="6300">
                  <c:v>41761</c:v>
                </c:pt>
                <c:pt idx="6301">
                  <c:v>41762</c:v>
                </c:pt>
                <c:pt idx="6302">
                  <c:v>41763</c:v>
                </c:pt>
                <c:pt idx="6303">
                  <c:v>41764</c:v>
                </c:pt>
                <c:pt idx="6304">
                  <c:v>41765</c:v>
                </c:pt>
                <c:pt idx="6305">
                  <c:v>41766</c:v>
                </c:pt>
                <c:pt idx="6306">
                  <c:v>41767</c:v>
                </c:pt>
                <c:pt idx="6307">
                  <c:v>41768</c:v>
                </c:pt>
                <c:pt idx="6308">
                  <c:v>41769</c:v>
                </c:pt>
                <c:pt idx="6309">
                  <c:v>41770</c:v>
                </c:pt>
                <c:pt idx="6310">
                  <c:v>41771</c:v>
                </c:pt>
                <c:pt idx="6311">
                  <c:v>41772</c:v>
                </c:pt>
                <c:pt idx="6312">
                  <c:v>41773</c:v>
                </c:pt>
                <c:pt idx="6313">
                  <c:v>41774</c:v>
                </c:pt>
                <c:pt idx="6314">
                  <c:v>41775</c:v>
                </c:pt>
                <c:pt idx="6315">
                  <c:v>41776</c:v>
                </c:pt>
                <c:pt idx="6316">
                  <c:v>41777</c:v>
                </c:pt>
                <c:pt idx="6317">
                  <c:v>41778</c:v>
                </c:pt>
                <c:pt idx="6318">
                  <c:v>41779</c:v>
                </c:pt>
                <c:pt idx="6319">
                  <c:v>41780</c:v>
                </c:pt>
                <c:pt idx="6320">
                  <c:v>41781</c:v>
                </c:pt>
                <c:pt idx="6321">
                  <c:v>41782</c:v>
                </c:pt>
                <c:pt idx="6322">
                  <c:v>41783</c:v>
                </c:pt>
                <c:pt idx="6323">
                  <c:v>41784</c:v>
                </c:pt>
                <c:pt idx="6324">
                  <c:v>41785</c:v>
                </c:pt>
                <c:pt idx="6325">
                  <c:v>41786</c:v>
                </c:pt>
                <c:pt idx="6326">
                  <c:v>41787</c:v>
                </c:pt>
                <c:pt idx="6327">
                  <c:v>41788</c:v>
                </c:pt>
                <c:pt idx="6328">
                  <c:v>41789</c:v>
                </c:pt>
                <c:pt idx="6329">
                  <c:v>41790</c:v>
                </c:pt>
                <c:pt idx="6330">
                  <c:v>41791</c:v>
                </c:pt>
                <c:pt idx="6331">
                  <c:v>41792</c:v>
                </c:pt>
                <c:pt idx="6332">
                  <c:v>41793</c:v>
                </c:pt>
                <c:pt idx="6333">
                  <c:v>41794</c:v>
                </c:pt>
                <c:pt idx="6334">
                  <c:v>41795</c:v>
                </c:pt>
                <c:pt idx="6335">
                  <c:v>41796</c:v>
                </c:pt>
                <c:pt idx="6336">
                  <c:v>41797</c:v>
                </c:pt>
                <c:pt idx="6337">
                  <c:v>41798</c:v>
                </c:pt>
                <c:pt idx="6338">
                  <c:v>41799</c:v>
                </c:pt>
                <c:pt idx="6339">
                  <c:v>41800</c:v>
                </c:pt>
                <c:pt idx="6340">
                  <c:v>41801</c:v>
                </c:pt>
                <c:pt idx="6341">
                  <c:v>41802</c:v>
                </c:pt>
                <c:pt idx="6342">
                  <c:v>41803</c:v>
                </c:pt>
                <c:pt idx="6343">
                  <c:v>41804</c:v>
                </c:pt>
                <c:pt idx="6344">
                  <c:v>41805</c:v>
                </c:pt>
                <c:pt idx="6345">
                  <c:v>41806</c:v>
                </c:pt>
                <c:pt idx="6346">
                  <c:v>41807</c:v>
                </c:pt>
                <c:pt idx="6347">
                  <c:v>41808</c:v>
                </c:pt>
                <c:pt idx="6348">
                  <c:v>41809</c:v>
                </c:pt>
                <c:pt idx="6349">
                  <c:v>41810</c:v>
                </c:pt>
                <c:pt idx="6350">
                  <c:v>41811</c:v>
                </c:pt>
                <c:pt idx="6351">
                  <c:v>41812</c:v>
                </c:pt>
                <c:pt idx="6352">
                  <c:v>41813</c:v>
                </c:pt>
                <c:pt idx="6353">
                  <c:v>41814</c:v>
                </c:pt>
                <c:pt idx="6354">
                  <c:v>41815</c:v>
                </c:pt>
                <c:pt idx="6355">
                  <c:v>41816</c:v>
                </c:pt>
                <c:pt idx="6356">
                  <c:v>41817</c:v>
                </c:pt>
                <c:pt idx="6357">
                  <c:v>41818</c:v>
                </c:pt>
                <c:pt idx="6358">
                  <c:v>41819</c:v>
                </c:pt>
                <c:pt idx="6359">
                  <c:v>41820</c:v>
                </c:pt>
                <c:pt idx="6360">
                  <c:v>41821</c:v>
                </c:pt>
                <c:pt idx="6361">
                  <c:v>41822</c:v>
                </c:pt>
                <c:pt idx="6362">
                  <c:v>41823</c:v>
                </c:pt>
                <c:pt idx="6363">
                  <c:v>41824</c:v>
                </c:pt>
                <c:pt idx="6364">
                  <c:v>41825</c:v>
                </c:pt>
                <c:pt idx="6365">
                  <c:v>41826</c:v>
                </c:pt>
                <c:pt idx="6366">
                  <c:v>41827</c:v>
                </c:pt>
                <c:pt idx="6367">
                  <c:v>41828</c:v>
                </c:pt>
                <c:pt idx="6368">
                  <c:v>41829</c:v>
                </c:pt>
                <c:pt idx="6369">
                  <c:v>41830</c:v>
                </c:pt>
                <c:pt idx="6370">
                  <c:v>41831</c:v>
                </c:pt>
                <c:pt idx="6371">
                  <c:v>41832</c:v>
                </c:pt>
                <c:pt idx="6372">
                  <c:v>41833</c:v>
                </c:pt>
                <c:pt idx="6373">
                  <c:v>41834</c:v>
                </c:pt>
                <c:pt idx="6374">
                  <c:v>41835</c:v>
                </c:pt>
                <c:pt idx="6375">
                  <c:v>41836</c:v>
                </c:pt>
                <c:pt idx="6376">
                  <c:v>41837</c:v>
                </c:pt>
                <c:pt idx="6377">
                  <c:v>41838</c:v>
                </c:pt>
                <c:pt idx="6378">
                  <c:v>41839</c:v>
                </c:pt>
                <c:pt idx="6379">
                  <c:v>41840</c:v>
                </c:pt>
                <c:pt idx="6380">
                  <c:v>41841</c:v>
                </c:pt>
                <c:pt idx="6381">
                  <c:v>41842</c:v>
                </c:pt>
                <c:pt idx="6382">
                  <c:v>41843</c:v>
                </c:pt>
                <c:pt idx="6383">
                  <c:v>41844</c:v>
                </c:pt>
                <c:pt idx="6384">
                  <c:v>41845</c:v>
                </c:pt>
                <c:pt idx="6385">
                  <c:v>41846</c:v>
                </c:pt>
                <c:pt idx="6386">
                  <c:v>41847</c:v>
                </c:pt>
                <c:pt idx="6387">
                  <c:v>41848</c:v>
                </c:pt>
                <c:pt idx="6388">
                  <c:v>41849</c:v>
                </c:pt>
                <c:pt idx="6389">
                  <c:v>41850</c:v>
                </c:pt>
                <c:pt idx="6390">
                  <c:v>41851</c:v>
                </c:pt>
                <c:pt idx="6391">
                  <c:v>41852</c:v>
                </c:pt>
                <c:pt idx="6392">
                  <c:v>41853</c:v>
                </c:pt>
                <c:pt idx="6393">
                  <c:v>41854</c:v>
                </c:pt>
                <c:pt idx="6394">
                  <c:v>41855</c:v>
                </c:pt>
                <c:pt idx="6395">
                  <c:v>41856</c:v>
                </c:pt>
                <c:pt idx="6396">
                  <c:v>41857</c:v>
                </c:pt>
                <c:pt idx="6397">
                  <c:v>41858</c:v>
                </c:pt>
                <c:pt idx="6398">
                  <c:v>41859</c:v>
                </c:pt>
                <c:pt idx="6399">
                  <c:v>41860</c:v>
                </c:pt>
                <c:pt idx="6400">
                  <c:v>41861</c:v>
                </c:pt>
                <c:pt idx="6401">
                  <c:v>41862</c:v>
                </c:pt>
                <c:pt idx="6402">
                  <c:v>41863</c:v>
                </c:pt>
                <c:pt idx="6403">
                  <c:v>41864</c:v>
                </c:pt>
                <c:pt idx="6404">
                  <c:v>41865</c:v>
                </c:pt>
                <c:pt idx="6405">
                  <c:v>41866</c:v>
                </c:pt>
                <c:pt idx="6406">
                  <c:v>41867</c:v>
                </c:pt>
                <c:pt idx="6407">
                  <c:v>41868</c:v>
                </c:pt>
                <c:pt idx="6408">
                  <c:v>41869</c:v>
                </c:pt>
                <c:pt idx="6409">
                  <c:v>41870</c:v>
                </c:pt>
                <c:pt idx="6410">
                  <c:v>41871</c:v>
                </c:pt>
                <c:pt idx="6411">
                  <c:v>41872</c:v>
                </c:pt>
                <c:pt idx="6412">
                  <c:v>41873</c:v>
                </c:pt>
                <c:pt idx="6413">
                  <c:v>41874</c:v>
                </c:pt>
                <c:pt idx="6414">
                  <c:v>41875</c:v>
                </c:pt>
                <c:pt idx="6415">
                  <c:v>41876</c:v>
                </c:pt>
                <c:pt idx="6416">
                  <c:v>41877</c:v>
                </c:pt>
                <c:pt idx="6417">
                  <c:v>41878</c:v>
                </c:pt>
                <c:pt idx="6418">
                  <c:v>41879</c:v>
                </c:pt>
                <c:pt idx="6419">
                  <c:v>41880</c:v>
                </c:pt>
                <c:pt idx="6420">
                  <c:v>41881</c:v>
                </c:pt>
                <c:pt idx="6421">
                  <c:v>41882</c:v>
                </c:pt>
                <c:pt idx="6422">
                  <c:v>41883</c:v>
                </c:pt>
                <c:pt idx="6423">
                  <c:v>41884</c:v>
                </c:pt>
                <c:pt idx="6424">
                  <c:v>41885</c:v>
                </c:pt>
                <c:pt idx="6425">
                  <c:v>41886</c:v>
                </c:pt>
                <c:pt idx="6426">
                  <c:v>41887</c:v>
                </c:pt>
                <c:pt idx="6427">
                  <c:v>41888</c:v>
                </c:pt>
                <c:pt idx="6428">
                  <c:v>41889</c:v>
                </c:pt>
                <c:pt idx="6429">
                  <c:v>41890</c:v>
                </c:pt>
                <c:pt idx="6430">
                  <c:v>41891</c:v>
                </c:pt>
                <c:pt idx="6431">
                  <c:v>41892</c:v>
                </c:pt>
                <c:pt idx="6432">
                  <c:v>41893</c:v>
                </c:pt>
                <c:pt idx="6433">
                  <c:v>41894</c:v>
                </c:pt>
                <c:pt idx="6434">
                  <c:v>41895</c:v>
                </c:pt>
                <c:pt idx="6435">
                  <c:v>41896</c:v>
                </c:pt>
                <c:pt idx="6436">
                  <c:v>41897</c:v>
                </c:pt>
                <c:pt idx="6437">
                  <c:v>41898</c:v>
                </c:pt>
                <c:pt idx="6438">
                  <c:v>41899</c:v>
                </c:pt>
                <c:pt idx="6439">
                  <c:v>41900</c:v>
                </c:pt>
                <c:pt idx="6440">
                  <c:v>41901</c:v>
                </c:pt>
                <c:pt idx="6441">
                  <c:v>41902</c:v>
                </c:pt>
                <c:pt idx="6442">
                  <c:v>41903</c:v>
                </c:pt>
                <c:pt idx="6443">
                  <c:v>41904</c:v>
                </c:pt>
                <c:pt idx="6444">
                  <c:v>41905</c:v>
                </c:pt>
                <c:pt idx="6445">
                  <c:v>41906</c:v>
                </c:pt>
                <c:pt idx="6446">
                  <c:v>41907</c:v>
                </c:pt>
                <c:pt idx="6447">
                  <c:v>41908</c:v>
                </c:pt>
                <c:pt idx="6448">
                  <c:v>41909</c:v>
                </c:pt>
                <c:pt idx="6449">
                  <c:v>41910</c:v>
                </c:pt>
                <c:pt idx="6450">
                  <c:v>41911</c:v>
                </c:pt>
                <c:pt idx="6451">
                  <c:v>41912</c:v>
                </c:pt>
                <c:pt idx="6452">
                  <c:v>41913</c:v>
                </c:pt>
                <c:pt idx="6453">
                  <c:v>41914</c:v>
                </c:pt>
                <c:pt idx="6454">
                  <c:v>41915</c:v>
                </c:pt>
                <c:pt idx="6455">
                  <c:v>41916</c:v>
                </c:pt>
                <c:pt idx="6456">
                  <c:v>41917</c:v>
                </c:pt>
                <c:pt idx="6457">
                  <c:v>41918</c:v>
                </c:pt>
                <c:pt idx="6458">
                  <c:v>41919</c:v>
                </c:pt>
                <c:pt idx="6459">
                  <c:v>41920</c:v>
                </c:pt>
                <c:pt idx="6460">
                  <c:v>41921</c:v>
                </c:pt>
                <c:pt idx="6461">
                  <c:v>41922</c:v>
                </c:pt>
                <c:pt idx="6462">
                  <c:v>41923</c:v>
                </c:pt>
                <c:pt idx="6463">
                  <c:v>41924</c:v>
                </c:pt>
                <c:pt idx="6464">
                  <c:v>41925</c:v>
                </c:pt>
                <c:pt idx="6465">
                  <c:v>41926</c:v>
                </c:pt>
                <c:pt idx="6466">
                  <c:v>41927</c:v>
                </c:pt>
                <c:pt idx="6467">
                  <c:v>41928</c:v>
                </c:pt>
                <c:pt idx="6468">
                  <c:v>41929</c:v>
                </c:pt>
                <c:pt idx="6469">
                  <c:v>41930</c:v>
                </c:pt>
                <c:pt idx="6470">
                  <c:v>41931</c:v>
                </c:pt>
                <c:pt idx="6471">
                  <c:v>41932</c:v>
                </c:pt>
                <c:pt idx="6472">
                  <c:v>41933</c:v>
                </c:pt>
                <c:pt idx="6473">
                  <c:v>41934</c:v>
                </c:pt>
                <c:pt idx="6474">
                  <c:v>41935</c:v>
                </c:pt>
                <c:pt idx="6475">
                  <c:v>41936</c:v>
                </c:pt>
                <c:pt idx="6476">
                  <c:v>41937</c:v>
                </c:pt>
                <c:pt idx="6477">
                  <c:v>41938</c:v>
                </c:pt>
                <c:pt idx="6478">
                  <c:v>41939</c:v>
                </c:pt>
                <c:pt idx="6479">
                  <c:v>41940</c:v>
                </c:pt>
                <c:pt idx="6480">
                  <c:v>41941</c:v>
                </c:pt>
                <c:pt idx="6481">
                  <c:v>41942</c:v>
                </c:pt>
                <c:pt idx="6482">
                  <c:v>41943</c:v>
                </c:pt>
                <c:pt idx="6483">
                  <c:v>41944</c:v>
                </c:pt>
                <c:pt idx="6484">
                  <c:v>41945</c:v>
                </c:pt>
                <c:pt idx="6485">
                  <c:v>41946</c:v>
                </c:pt>
                <c:pt idx="6486">
                  <c:v>41947</c:v>
                </c:pt>
                <c:pt idx="6487">
                  <c:v>41948</c:v>
                </c:pt>
                <c:pt idx="6488">
                  <c:v>41949</c:v>
                </c:pt>
                <c:pt idx="6489">
                  <c:v>41950</c:v>
                </c:pt>
                <c:pt idx="6490">
                  <c:v>41951</c:v>
                </c:pt>
                <c:pt idx="6491">
                  <c:v>41952</c:v>
                </c:pt>
                <c:pt idx="6492">
                  <c:v>41953</c:v>
                </c:pt>
                <c:pt idx="6493">
                  <c:v>41954</c:v>
                </c:pt>
                <c:pt idx="6494">
                  <c:v>41955</c:v>
                </c:pt>
                <c:pt idx="6495">
                  <c:v>41956</c:v>
                </c:pt>
                <c:pt idx="6496">
                  <c:v>41957</c:v>
                </c:pt>
                <c:pt idx="6497">
                  <c:v>41958</c:v>
                </c:pt>
                <c:pt idx="6498">
                  <c:v>41959</c:v>
                </c:pt>
                <c:pt idx="6499">
                  <c:v>41960</c:v>
                </c:pt>
                <c:pt idx="6500">
                  <c:v>41961</c:v>
                </c:pt>
                <c:pt idx="6501">
                  <c:v>41962</c:v>
                </c:pt>
                <c:pt idx="6502">
                  <c:v>41963</c:v>
                </c:pt>
                <c:pt idx="6503">
                  <c:v>41964</c:v>
                </c:pt>
                <c:pt idx="6504">
                  <c:v>41965</c:v>
                </c:pt>
                <c:pt idx="6505">
                  <c:v>41966</c:v>
                </c:pt>
                <c:pt idx="6506">
                  <c:v>41967</c:v>
                </c:pt>
                <c:pt idx="6507">
                  <c:v>41968</c:v>
                </c:pt>
                <c:pt idx="6508">
                  <c:v>41969</c:v>
                </c:pt>
                <c:pt idx="6509">
                  <c:v>41970</c:v>
                </c:pt>
                <c:pt idx="6510">
                  <c:v>41971</c:v>
                </c:pt>
                <c:pt idx="6511">
                  <c:v>41972</c:v>
                </c:pt>
                <c:pt idx="6512">
                  <c:v>41973</c:v>
                </c:pt>
                <c:pt idx="6513">
                  <c:v>41974</c:v>
                </c:pt>
                <c:pt idx="6514">
                  <c:v>41975</c:v>
                </c:pt>
                <c:pt idx="6515">
                  <c:v>41976</c:v>
                </c:pt>
                <c:pt idx="6516">
                  <c:v>41977</c:v>
                </c:pt>
                <c:pt idx="6517">
                  <c:v>41978</c:v>
                </c:pt>
                <c:pt idx="6518">
                  <c:v>41979</c:v>
                </c:pt>
                <c:pt idx="6519">
                  <c:v>41980</c:v>
                </c:pt>
                <c:pt idx="6520">
                  <c:v>41981</c:v>
                </c:pt>
                <c:pt idx="6521">
                  <c:v>41982</c:v>
                </c:pt>
                <c:pt idx="6522">
                  <c:v>41983</c:v>
                </c:pt>
                <c:pt idx="6523">
                  <c:v>41984</c:v>
                </c:pt>
                <c:pt idx="6524">
                  <c:v>41985</c:v>
                </c:pt>
                <c:pt idx="6525">
                  <c:v>41986</c:v>
                </c:pt>
                <c:pt idx="6526">
                  <c:v>41987</c:v>
                </c:pt>
                <c:pt idx="6527">
                  <c:v>41988</c:v>
                </c:pt>
                <c:pt idx="6528">
                  <c:v>41989</c:v>
                </c:pt>
                <c:pt idx="6529">
                  <c:v>41990</c:v>
                </c:pt>
                <c:pt idx="6530">
                  <c:v>41991</c:v>
                </c:pt>
                <c:pt idx="6531">
                  <c:v>41992</c:v>
                </c:pt>
                <c:pt idx="6532">
                  <c:v>41993</c:v>
                </c:pt>
                <c:pt idx="6533">
                  <c:v>41994</c:v>
                </c:pt>
                <c:pt idx="6534">
                  <c:v>41995</c:v>
                </c:pt>
                <c:pt idx="6535">
                  <c:v>41996</c:v>
                </c:pt>
                <c:pt idx="6536">
                  <c:v>41997</c:v>
                </c:pt>
                <c:pt idx="6537">
                  <c:v>41998</c:v>
                </c:pt>
                <c:pt idx="6538">
                  <c:v>41999</c:v>
                </c:pt>
                <c:pt idx="6539">
                  <c:v>42000</c:v>
                </c:pt>
                <c:pt idx="6540">
                  <c:v>42001</c:v>
                </c:pt>
                <c:pt idx="6541">
                  <c:v>42002</c:v>
                </c:pt>
                <c:pt idx="6542">
                  <c:v>42003</c:v>
                </c:pt>
                <c:pt idx="6543">
                  <c:v>42004</c:v>
                </c:pt>
              </c:numCache>
            </c:numRef>
          </c:xVal>
          <c:yVal>
            <c:numRef>
              <c:f>HPV_4521_Kosatecky!$H$2:$H$10000</c:f>
              <c:numCache>
                <c:formatCode>#,##0.000_ ;\-#,##0.000\ </c:formatCode>
                <c:ptCount val="9999"/>
                <c:pt idx="0">
                  <c:v>5.4700012207030113</c:v>
                </c:pt>
                <c:pt idx="1">
                  <c:v>5.4700012207030113</c:v>
                </c:pt>
                <c:pt idx="2">
                  <c:v>5.4100036621090055</c:v>
                </c:pt>
                <c:pt idx="3">
                  <c:v>5.1900024414059942</c:v>
                </c:pt>
                <c:pt idx="4">
                  <c:v>5.3899993896480112</c:v>
                </c:pt>
                <c:pt idx="5">
                  <c:v>5.3600006103519888</c:v>
                </c:pt>
                <c:pt idx="6">
                  <c:v>5.3699951171880116</c:v>
                </c:pt>
                <c:pt idx="7">
                  <c:v>5.3200073242190058</c:v>
                </c:pt>
                <c:pt idx="8">
                  <c:v>5.3200073242190058</c:v>
                </c:pt>
                <c:pt idx="9">
                  <c:v>5.3099975585940058</c:v>
                </c:pt>
                <c:pt idx="10">
                  <c:v>5.2100067138669885</c:v>
                </c:pt>
                <c:pt idx="11">
                  <c:v>5.1600036621090055</c:v>
                </c:pt>
                <c:pt idx="12">
                  <c:v>5.1100006103519888</c:v>
                </c:pt>
                <c:pt idx="13">
                  <c:v>5.1699981689449999</c:v>
                </c:pt>
                <c:pt idx="14">
                  <c:v>5.1699981689449999</c:v>
                </c:pt>
                <c:pt idx="15">
                  <c:v>5.1000061035159945</c:v>
                </c:pt>
                <c:pt idx="16">
                  <c:v>5.1300048828130116</c:v>
                </c:pt>
                <c:pt idx="17">
                  <c:v>5.0500030517580115</c:v>
                </c:pt>
                <c:pt idx="18">
                  <c:v>4.9400024414059942</c:v>
                </c:pt>
                <c:pt idx="19">
                  <c:v>4.9600067138669885</c:v>
                </c:pt>
                <c:pt idx="20">
                  <c:v>4.9299926757809942</c:v>
                </c:pt>
                <c:pt idx="21">
                  <c:v>4.8099975585940058</c:v>
                </c:pt>
                <c:pt idx="22">
                  <c:v>4.7200012207030113</c:v>
                </c:pt>
                <c:pt idx="23">
                  <c:v>4.7100067138669885</c:v>
                </c:pt>
                <c:pt idx="24">
                  <c:v>4.5599975585940058</c:v>
                </c:pt>
                <c:pt idx="25">
                  <c:v>4.5399932861330115</c:v>
                </c:pt>
                <c:pt idx="26">
                  <c:v>4.4299926757809942</c:v>
                </c:pt>
                <c:pt idx="27">
                  <c:v>4.2700042724609943</c:v>
                </c:pt>
                <c:pt idx="28">
                  <c:v>4.2200012207030113</c:v>
                </c:pt>
                <c:pt idx="29">
                  <c:v>4.1199951171880116</c:v>
                </c:pt>
                <c:pt idx="30">
                  <c:v>3.9499969482419885</c:v>
                </c:pt>
                <c:pt idx="31">
                  <c:v>3.8699951171880116</c:v>
                </c:pt>
                <c:pt idx="32">
                  <c:v>3.8600006103519888</c:v>
                </c:pt>
                <c:pt idx="33">
                  <c:v>3.8399963378909945</c:v>
                </c:pt>
                <c:pt idx="34">
                  <c:v>3.7899932861330115</c:v>
                </c:pt>
                <c:pt idx="35">
                  <c:v>3.5899963378909945</c:v>
                </c:pt>
                <c:pt idx="36">
                  <c:v>3.5399932861330115</c:v>
                </c:pt>
                <c:pt idx="37">
                  <c:v>3.4799957275390057</c:v>
                </c:pt>
                <c:pt idx="38">
                  <c:v>3.4400024414059942</c:v>
                </c:pt>
                <c:pt idx="39">
                  <c:v>3.2700042724609943</c:v>
                </c:pt>
                <c:pt idx="40">
                  <c:v>3.3800048828130116</c:v>
                </c:pt>
                <c:pt idx="41">
                  <c:v>3.3500061035159945</c:v>
                </c:pt>
                <c:pt idx="42">
                  <c:v>3.2899932861330115</c:v>
                </c:pt>
                <c:pt idx="43">
                  <c:v>3.0500030517580115</c:v>
                </c:pt>
                <c:pt idx="44">
                  <c:v>2.8800048828130116</c:v>
                </c:pt>
                <c:pt idx="45">
                  <c:v>2.8500061035159945</c:v>
                </c:pt>
                <c:pt idx="46">
                  <c:v>2.7899932861330115</c:v>
                </c:pt>
                <c:pt idx="47">
                  <c:v>2.7700042724609943</c:v>
                </c:pt>
                <c:pt idx="48">
                  <c:v>2.7400054931640057</c:v>
                </c:pt>
                <c:pt idx="49">
                  <c:v>2.6600036621090055</c:v>
                </c:pt>
                <c:pt idx="50">
                  <c:v>2.6100006103519888</c:v>
                </c:pt>
                <c:pt idx="51">
                  <c:v>2.4600067138669885</c:v>
                </c:pt>
                <c:pt idx="52">
                  <c:v>2.3099975585940058</c:v>
                </c:pt>
                <c:pt idx="53">
                  <c:v>2.3899993896480112</c:v>
                </c:pt>
                <c:pt idx="54">
                  <c:v>2.3500061035159945</c:v>
                </c:pt>
                <c:pt idx="55">
                  <c:v>2.3699951171880116</c:v>
                </c:pt>
                <c:pt idx="56">
                  <c:v>2.4600067138669885</c:v>
                </c:pt>
                <c:pt idx="57">
                  <c:v>2.4499969482419885</c:v>
                </c:pt>
                <c:pt idx="58">
                  <c:v>2.6199951171880116</c:v>
                </c:pt>
                <c:pt idx="59">
                  <c:v>2.6300048828130116</c:v>
                </c:pt>
                <c:pt idx="60">
                  <c:v>2.4700012207030113</c:v>
                </c:pt>
                <c:pt idx="61">
                  <c:v>2.3300018310550001</c:v>
                </c:pt>
                <c:pt idx="62">
                  <c:v>2.1300048828130116</c:v>
                </c:pt>
                <c:pt idx="63">
                  <c:v>1.8800048828130116</c:v>
                </c:pt>
                <c:pt idx="64">
                  <c:v>1.7200012207030113</c:v>
                </c:pt>
                <c:pt idx="65">
                  <c:v>1.6799926757809942</c:v>
                </c:pt>
                <c:pt idx="66">
                  <c:v>1.8000030517580115</c:v>
                </c:pt>
                <c:pt idx="67">
                  <c:v>1.6699981689449999</c:v>
                </c:pt>
                <c:pt idx="68">
                  <c:v>1.7700042724609943</c:v>
                </c:pt>
                <c:pt idx="69">
                  <c:v>1.8300018310550001</c:v>
                </c:pt>
                <c:pt idx="70">
                  <c:v>2.0200042724609943</c:v>
                </c:pt>
                <c:pt idx="71">
                  <c:v>1.9900054931640057</c:v>
                </c:pt>
                <c:pt idx="72">
                  <c:v>1.8200073242190058</c:v>
                </c:pt>
                <c:pt idx="73">
                  <c:v>1.6600036621090055</c:v>
                </c:pt>
                <c:pt idx="74">
                  <c:v>1.6399993896480112</c:v>
                </c:pt>
                <c:pt idx="75">
                  <c:v>1.7100067138669885</c:v>
                </c:pt>
                <c:pt idx="76">
                  <c:v>1.7200012207030113</c:v>
                </c:pt>
                <c:pt idx="77">
                  <c:v>1.7100067138669885</c:v>
                </c:pt>
                <c:pt idx="78">
                  <c:v>1.7299957275390057</c:v>
                </c:pt>
                <c:pt idx="79">
                  <c:v>9.9945068359943434E-3</c:v>
                </c:pt>
                <c:pt idx="80">
                  <c:v>9.9945068359943434E-3</c:v>
                </c:pt>
                <c:pt idx="81">
                  <c:v>9.9945068359943434E-3</c:v>
                </c:pt>
                <c:pt idx="82">
                  <c:v>9.9945068359943434E-3</c:v>
                </c:pt>
                <c:pt idx="83">
                  <c:v>9.9945068359943434E-3</c:v>
                </c:pt>
                <c:pt idx="84">
                  <c:v>9.9945068359943434E-3</c:v>
                </c:pt>
                <c:pt idx="85">
                  <c:v>9.9945068359943434E-3</c:v>
                </c:pt>
                <c:pt idx="86">
                  <c:v>2.0004272460994343E-2</c:v>
                </c:pt>
                <c:pt idx="87">
                  <c:v>9.9945068359943434E-3</c:v>
                </c:pt>
                <c:pt idx="88">
                  <c:v>0</c:v>
                </c:pt>
                <c:pt idx="89">
                  <c:v>2.0004272460994343E-2</c:v>
                </c:pt>
                <c:pt idx="90">
                  <c:v>0</c:v>
                </c:pt>
                <c:pt idx="91">
                  <c:v>9.9945068359943434E-3</c:v>
                </c:pt>
                <c:pt idx="92">
                  <c:v>9.9945068359943434E-3</c:v>
                </c:pt>
                <c:pt idx="93">
                  <c:v>9.9945068359943434E-3</c:v>
                </c:pt>
                <c:pt idx="94">
                  <c:v>9.9945068359943434E-3</c:v>
                </c:pt>
                <c:pt idx="95">
                  <c:v>2.0004272460994343E-2</c:v>
                </c:pt>
                <c:pt idx="96">
                  <c:v>0</c:v>
                </c:pt>
                <c:pt idx="97">
                  <c:v>2.0004272460994343E-2</c:v>
                </c:pt>
                <c:pt idx="98">
                  <c:v>9.9945068359943434E-3</c:v>
                </c:pt>
                <c:pt idx="99">
                  <c:v>9.9945068359943434E-3</c:v>
                </c:pt>
                <c:pt idx="100">
                  <c:v>9.9945068359943434E-3</c:v>
                </c:pt>
                <c:pt idx="101">
                  <c:v>9.9945068359943434E-3</c:v>
                </c:pt>
                <c:pt idx="102">
                  <c:v>0</c:v>
                </c:pt>
                <c:pt idx="103">
                  <c:v>9.9945068359943434E-3</c:v>
                </c:pt>
                <c:pt idx="104">
                  <c:v>2.0004272460994343E-2</c:v>
                </c:pt>
                <c:pt idx="105">
                  <c:v>9.9945068359943434E-3</c:v>
                </c:pt>
                <c:pt idx="106">
                  <c:v>9.9945068359943434E-3</c:v>
                </c:pt>
                <c:pt idx="107">
                  <c:v>9.9945068359943434E-3</c:v>
                </c:pt>
                <c:pt idx="108">
                  <c:v>9.9945068359943434E-3</c:v>
                </c:pt>
                <c:pt idx="109">
                  <c:v>9.9945068359943434E-3</c:v>
                </c:pt>
                <c:pt idx="110">
                  <c:v>2.0004272460994343E-2</c:v>
                </c:pt>
                <c:pt idx="111">
                  <c:v>2.0004272460994343E-2</c:v>
                </c:pt>
                <c:pt idx="112">
                  <c:v>2.0004272460994343E-2</c:v>
                </c:pt>
                <c:pt idx="113">
                  <c:v>2.0004272460994343E-2</c:v>
                </c:pt>
                <c:pt idx="114">
                  <c:v>9.9945068359943434E-3</c:v>
                </c:pt>
                <c:pt idx="115">
                  <c:v>9.9945068359943434E-3</c:v>
                </c:pt>
                <c:pt idx="116">
                  <c:v>9.9945068359943434E-3</c:v>
                </c:pt>
                <c:pt idx="117">
                  <c:v>2.0004272460994343E-2</c:v>
                </c:pt>
                <c:pt idx="118">
                  <c:v>2.0004272460994343E-2</c:v>
                </c:pt>
                <c:pt idx="119">
                  <c:v>9.9945068359943434E-3</c:v>
                </c:pt>
                <c:pt idx="120">
                  <c:v>2.0004272460994343E-2</c:v>
                </c:pt>
                <c:pt idx="121">
                  <c:v>2.0004272460994343E-2</c:v>
                </c:pt>
                <c:pt idx="122">
                  <c:v>2.0004272460994343E-2</c:v>
                </c:pt>
                <c:pt idx="123">
                  <c:v>2.0004272460994343E-2</c:v>
                </c:pt>
                <c:pt idx="124">
                  <c:v>2.0004272460994343E-2</c:v>
                </c:pt>
                <c:pt idx="125">
                  <c:v>2.0004272460994343E-2</c:v>
                </c:pt>
                <c:pt idx="126">
                  <c:v>9.9945068359943434E-3</c:v>
                </c:pt>
                <c:pt idx="127">
                  <c:v>9.9945068359943434E-3</c:v>
                </c:pt>
                <c:pt idx="128">
                  <c:v>2.0004272460994343E-2</c:v>
                </c:pt>
                <c:pt idx="129">
                  <c:v>2.0004272460994343E-2</c:v>
                </c:pt>
                <c:pt idx="130">
                  <c:v>2.0004272460994343E-2</c:v>
                </c:pt>
                <c:pt idx="131">
                  <c:v>2.0004272460994343E-2</c:v>
                </c:pt>
                <c:pt idx="132">
                  <c:v>2.0004272460994343E-2</c:v>
                </c:pt>
                <c:pt idx="133">
                  <c:v>2.0004272460994343E-2</c:v>
                </c:pt>
                <c:pt idx="134">
                  <c:v>9.9945068359943434E-3</c:v>
                </c:pt>
                <c:pt idx="135">
                  <c:v>2.0004272460994343E-2</c:v>
                </c:pt>
                <c:pt idx="136">
                  <c:v>2.0004272460994343E-2</c:v>
                </c:pt>
                <c:pt idx="137">
                  <c:v>2.0004272460994343E-2</c:v>
                </c:pt>
                <c:pt idx="138">
                  <c:v>9.9945068359943434E-3</c:v>
                </c:pt>
                <c:pt idx="139">
                  <c:v>2.0004272460994343E-2</c:v>
                </c:pt>
                <c:pt idx="140">
                  <c:v>2.0004272460994343E-2</c:v>
                </c:pt>
                <c:pt idx="141">
                  <c:v>9.9945068359943434E-3</c:v>
                </c:pt>
                <c:pt idx="142">
                  <c:v>2.0004272460994343E-2</c:v>
                </c:pt>
                <c:pt idx="143">
                  <c:v>2.0004272460994343E-2</c:v>
                </c:pt>
                <c:pt idx="144">
                  <c:v>2.0004272460994343E-2</c:v>
                </c:pt>
                <c:pt idx="145">
                  <c:v>2.0004272460994343E-2</c:v>
                </c:pt>
                <c:pt idx="146">
                  <c:v>0</c:v>
                </c:pt>
                <c:pt idx="147">
                  <c:v>9.9945068359943434E-3</c:v>
                </c:pt>
                <c:pt idx="148">
                  <c:v>2.0004272460994343E-2</c:v>
                </c:pt>
                <c:pt idx="149">
                  <c:v>2.0004272460994343E-2</c:v>
                </c:pt>
                <c:pt idx="150">
                  <c:v>9.9945068359943434E-3</c:v>
                </c:pt>
                <c:pt idx="151">
                  <c:v>2.0004272460994343E-2</c:v>
                </c:pt>
                <c:pt idx="152">
                  <c:v>2.0004272460994343E-2</c:v>
                </c:pt>
                <c:pt idx="153">
                  <c:v>2.0004272460994343E-2</c:v>
                </c:pt>
                <c:pt idx="154">
                  <c:v>2.0004272460994343E-2</c:v>
                </c:pt>
                <c:pt idx="155">
                  <c:v>9.9945068359943434E-3</c:v>
                </c:pt>
                <c:pt idx="156">
                  <c:v>9.9945068359943434E-3</c:v>
                </c:pt>
                <c:pt idx="157">
                  <c:v>2.0004272460994343E-2</c:v>
                </c:pt>
                <c:pt idx="158">
                  <c:v>9.9945068359943434E-3</c:v>
                </c:pt>
                <c:pt idx="159">
                  <c:v>9.9945068359943434E-3</c:v>
                </c:pt>
                <c:pt idx="160">
                  <c:v>9.9945068359943434E-3</c:v>
                </c:pt>
                <c:pt idx="161">
                  <c:v>2.0004272460994343E-2</c:v>
                </c:pt>
                <c:pt idx="162">
                  <c:v>9.9945068359943434E-3</c:v>
                </c:pt>
                <c:pt idx="163">
                  <c:v>2.0004272460994343E-2</c:v>
                </c:pt>
                <c:pt idx="164">
                  <c:v>2.0004272460994343E-2</c:v>
                </c:pt>
                <c:pt idx="165">
                  <c:v>2.0004272460994343E-2</c:v>
                </c:pt>
                <c:pt idx="166">
                  <c:v>9.9945068359943434E-3</c:v>
                </c:pt>
                <c:pt idx="167">
                  <c:v>2.0004272460994343E-2</c:v>
                </c:pt>
                <c:pt idx="168">
                  <c:v>9.9945068359943434E-3</c:v>
                </c:pt>
                <c:pt idx="169">
                  <c:v>2.0004272460994343E-2</c:v>
                </c:pt>
                <c:pt idx="170">
                  <c:v>2.0004272460994343E-2</c:v>
                </c:pt>
                <c:pt idx="171">
                  <c:v>9.9945068359943434E-3</c:v>
                </c:pt>
                <c:pt idx="172">
                  <c:v>2.0004272460994343E-2</c:v>
                </c:pt>
                <c:pt idx="173">
                  <c:v>2.0004272460994343E-2</c:v>
                </c:pt>
                <c:pt idx="174">
                  <c:v>0</c:v>
                </c:pt>
                <c:pt idx="175">
                  <c:v>9.9945068359943434E-3</c:v>
                </c:pt>
                <c:pt idx="176">
                  <c:v>2.0004272460994343E-2</c:v>
                </c:pt>
                <c:pt idx="177">
                  <c:v>2.0004272460994343E-2</c:v>
                </c:pt>
                <c:pt idx="178">
                  <c:v>9.9945068359943434E-3</c:v>
                </c:pt>
                <c:pt idx="179">
                  <c:v>2.0004272460994343E-2</c:v>
                </c:pt>
                <c:pt idx="180">
                  <c:v>2.0004272460994343E-2</c:v>
                </c:pt>
                <c:pt idx="181">
                  <c:v>2.0004272460994343E-2</c:v>
                </c:pt>
                <c:pt idx="182">
                  <c:v>9.9945068359943434E-3</c:v>
                </c:pt>
                <c:pt idx="183">
                  <c:v>2.0004272460994343E-2</c:v>
                </c:pt>
                <c:pt idx="184">
                  <c:v>2.0004272460994343E-2</c:v>
                </c:pt>
                <c:pt idx="185">
                  <c:v>9.9945068359943434E-3</c:v>
                </c:pt>
                <c:pt idx="186">
                  <c:v>2.0004272460994343E-2</c:v>
                </c:pt>
                <c:pt idx="187">
                  <c:v>2.0004272460994343E-2</c:v>
                </c:pt>
                <c:pt idx="188">
                  <c:v>2.0004272460994343E-2</c:v>
                </c:pt>
                <c:pt idx="189">
                  <c:v>2.0004272460994343E-2</c:v>
                </c:pt>
                <c:pt idx="190">
                  <c:v>9.9945068359943434E-3</c:v>
                </c:pt>
                <c:pt idx="191">
                  <c:v>2.0004272460994343E-2</c:v>
                </c:pt>
                <c:pt idx="192">
                  <c:v>2.0004272460994343E-2</c:v>
                </c:pt>
                <c:pt idx="193">
                  <c:v>9.9945068359943434E-3</c:v>
                </c:pt>
                <c:pt idx="194">
                  <c:v>2.0004272460994343E-2</c:v>
                </c:pt>
                <c:pt idx="195">
                  <c:v>2.0004272460994343E-2</c:v>
                </c:pt>
                <c:pt idx="196">
                  <c:v>2.0004272460994343E-2</c:v>
                </c:pt>
                <c:pt idx="197">
                  <c:v>2.0004272460994343E-2</c:v>
                </c:pt>
                <c:pt idx="198">
                  <c:v>2.0004272460994343E-2</c:v>
                </c:pt>
                <c:pt idx="199">
                  <c:v>9.9945068359943434E-3</c:v>
                </c:pt>
                <c:pt idx="200">
                  <c:v>9.9945068359943434E-3</c:v>
                </c:pt>
                <c:pt idx="201">
                  <c:v>2.0004272460994343E-2</c:v>
                </c:pt>
                <c:pt idx="202">
                  <c:v>2.0004272460994343E-2</c:v>
                </c:pt>
                <c:pt idx="203">
                  <c:v>2.0004272460994343E-2</c:v>
                </c:pt>
                <c:pt idx="204">
                  <c:v>2.0004272460994343E-2</c:v>
                </c:pt>
                <c:pt idx="205">
                  <c:v>2.0004272460994343E-2</c:v>
                </c:pt>
                <c:pt idx="206">
                  <c:v>2.0004272460994343E-2</c:v>
                </c:pt>
                <c:pt idx="207">
                  <c:v>2.0004272460994343E-2</c:v>
                </c:pt>
                <c:pt idx="208">
                  <c:v>2.0004272460994343E-2</c:v>
                </c:pt>
                <c:pt idx="209">
                  <c:v>2.0004272460994343E-2</c:v>
                </c:pt>
                <c:pt idx="210">
                  <c:v>2.0004272460994343E-2</c:v>
                </c:pt>
                <c:pt idx="211">
                  <c:v>2.0004272460994343E-2</c:v>
                </c:pt>
                <c:pt idx="212">
                  <c:v>2.0004272460994343E-2</c:v>
                </c:pt>
                <c:pt idx="213">
                  <c:v>2.0004272460994343E-2</c:v>
                </c:pt>
                <c:pt idx="214">
                  <c:v>2.0004272460994343E-2</c:v>
                </c:pt>
                <c:pt idx="215">
                  <c:v>2.0004272460994343E-2</c:v>
                </c:pt>
                <c:pt idx="216">
                  <c:v>2.0004272460994343E-2</c:v>
                </c:pt>
                <c:pt idx="217">
                  <c:v>2.0004272460994343E-2</c:v>
                </c:pt>
                <c:pt idx="218">
                  <c:v>2.0004272460994343E-2</c:v>
                </c:pt>
                <c:pt idx="219">
                  <c:v>2.0004272460994343E-2</c:v>
                </c:pt>
                <c:pt idx="220">
                  <c:v>2.0004272460994343E-2</c:v>
                </c:pt>
                <c:pt idx="221">
                  <c:v>2.0004272460994343E-2</c:v>
                </c:pt>
                <c:pt idx="222">
                  <c:v>9.9945068359943434E-3</c:v>
                </c:pt>
                <c:pt idx="223">
                  <c:v>2.0004272460994343E-2</c:v>
                </c:pt>
                <c:pt idx="224">
                  <c:v>2.0004272460994343E-2</c:v>
                </c:pt>
                <c:pt idx="225">
                  <c:v>2.0004272460994343E-2</c:v>
                </c:pt>
                <c:pt idx="226">
                  <c:v>2.0004272460994343E-2</c:v>
                </c:pt>
                <c:pt idx="227">
                  <c:v>2.0004272460994343E-2</c:v>
                </c:pt>
                <c:pt idx="228">
                  <c:v>2.0004272460994343E-2</c:v>
                </c:pt>
                <c:pt idx="229">
                  <c:v>2.0004272460994343E-2</c:v>
                </c:pt>
                <c:pt idx="230">
                  <c:v>2.0004272460994343E-2</c:v>
                </c:pt>
                <c:pt idx="231">
                  <c:v>2.0004272460994343E-2</c:v>
                </c:pt>
                <c:pt idx="232">
                  <c:v>2.0004272460994343E-2</c:v>
                </c:pt>
                <c:pt idx="233">
                  <c:v>2.0004272460994343E-2</c:v>
                </c:pt>
                <c:pt idx="234">
                  <c:v>2.0004272460994343E-2</c:v>
                </c:pt>
                <c:pt idx="235">
                  <c:v>2.0004272460994343E-2</c:v>
                </c:pt>
                <c:pt idx="236">
                  <c:v>2.0004272460994343E-2</c:v>
                </c:pt>
                <c:pt idx="237">
                  <c:v>2.0004272460994343E-2</c:v>
                </c:pt>
                <c:pt idx="238">
                  <c:v>2.0004272460994343E-2</c:v>
                </c:pt>
                <c:pt idx="239">
                  <c:v>2.0004272460994343E-2</c:v>
                </c:pt>
                <c:pt idx="240">
                  <c:v>2.0004272460994343E-2</c:v>
                </c:pt>
                <c:pt idx="241">
                  <c:v>2.0004272460994343E-2</c:v>
                </c:pt>
                <c:pt idx="242">
                  <c:v>9.9945068359943434E-3</c:v>
                </c:pt>
                <c:pt idx="243">
                  <c:v>2.0004272460994343E-2</c:v>
                </c:pt>
                <c:pt idx="244">
                  <c:v>2.0004272460994343E-2</c:v>
                </c:pt>
                <c:pt idx="245">
                  <c:v>2.0004272460994343E-2</c:v>
                </c:pt>
                <c:pt idx="246">
                  <c:v>2.0004272460994343E-2</c:v>
                </c:pt>
                <c:pt idx="247">
                  <c:v>2.0004272460994343E-2</c:v>
                </c:pt>
                <c:pt idx="248">
                  <c:v>2.0004272460994343E-2</c:v>
                </c:pt>
                <c:pt idx="249">
                  <c:v>9.9945068359943434E-3</c:v>
                </c:pt>
                <c:pt idx="250">
                  <c:v>2.0004272460994343E-2</c:v>
                </c:pt>
                <c:pt idx="251">
                  <c:v>2.0004272460994343E-2</c:v>
                </c:pt>
                <c:pt idx="252">
                  <c:v>9.9945068359943434E-3</c:v>
                </c:pt>
                <c:pt idx="253">
                  <c:v>9.9945068359943434E-3</c:v>
                </c:pt>
                <c:pt idx="254">
                  <c:v>2.0004272460994343E-2</c:v>
                </c:pt>
                <c:pt idx="255">
                  <c:v>9.9945068359943434E-3</c:v>
                </c:pt>
                <c:pt idx="256">
                  <c:v>2.0004272460994343E-2</c:v>
                </c:pt>
                <c:pt idx="257">
                  <c:v>2.0004272460994343E-2</c:v>
                </c:pt>
                <c:pt idx="258">
                  <c:v>2.0004272460994343E-2</c:v>
                </c:pt>
                <c:pt idx="259">
                  <c:v>2.0004272460994343E-2</c:v>
                </c:pt>
                <c:pt idx="260">
                  <c:v>2.0004272460994343E-2</c:v>
                </c:pt>
                <c:pt idx="261">
                  <c:v>2.0004272460994343E-2</c:v>
                </c:pt>
                <c:pt idx="262">
                  <c:v>9.9945068359943434E-3</c:v>
                </c:pt>
                <c:pt idx="263">
                  <c:v>2.0004272460994343E-2</c:v>
                </c:pt>
                <c:pt idx="264">
                  <c:v>9.9945068359943434E-3</c:v>
                </c:pt>
                <c:pt idx="265">
                  <c:v>2.0004272460994343E-2</c:v>
                </c:pt>
                <c:pt idx="266">
                  <c:v>2.0004272460994343E-2</c:v>
                </c:pt>
                <c:pt idx="267">
                  <c:v>2.0004272460994343E-2</c:v>
                </c:pt>
                <c:pt idx="268">
                  <c:v>2.0004272460994343E-2</c:v>
                </c:pt>
                <c:pt idx="269">
                  <c:v>2.0004272460994343E-2</c:v>
                </c:pt>
                <c:pt idx="270">
                  <c:v>2.0004272460994343E-2</c:v>
                </c:pt>
                <c:pt idx="271">
                  <c:v>2.0004272460994343E-2</c:v>
                </c:pt>
                <c:pt idx="272">
                  <c:v>2.0004272460994343E-2</c:v>
                </c:pt>
                <c:pt idx="273">
                  <c:v>2.0004272460994343E-2</c:v>
                </c:pt>
                <c:pt idx="274">
                  <c:v>2.0004272460994343E-2</c:v>
                </c:pt>
                <c:pt idx="275">
                  <c:v>2.0004272460994343E-2</c:v>
                </c:pt>
                <c:pt idx="276">
                  <c:v>2.0004272460994343E-2</c:v>
                </c:pt>
                <c:pt idx="277">
                  <c:v>2.0004272460994343E-2</c:v>
                </c:pt>
                <c:pt idx="278">
                  <c:v>2.0004272460994343E-2</c:v>
                </c:pt>
                <c:pt idx="279">
                  <c:v>2.0004272460994343E-2</c:v>
                </c:pt>
                <c:pt idx="280">
                  <c:v>2.0004272460994343E-2</c:v>
                </c:pt>
                <c:pt idx="281">
                  <c:v>2.0004272460994343E-2</c:v>
                </c:pt>
                <c:pt idx="282">
                  <c:v>2.0004272460994343E-2</c:v>
                </c:pt>
                <c:pt idx="283">
                  <c:v>2.0004272460994343E-2</c:v>
                </c:pt>
                <c:pt idx="284">
                  <c:v>2.0004272460994343E-2</c:v>
                </c:pt>
                <c:pt idx="285">
                  <c:v>2.0004272460994343E-2</c:v>
                </c:pt>
                <c:pt idx="286">
                  <c:v>2.0004272460994343E-2</c:v>
                </c:pt>
                <c:pt idx="287">
                  <c:v>2.0004272460994343E-2</c:v>
                </c:pt>
                <c:pt idx="288">
                  <c:v>0</c:v>
                </c:pt>
                <c:pt idx="289">
                  <c:v>2.0004272460994343E-2</c:v>
                </c:pt>
                <c:pt idx="290">
                  <c:v>2.0004272460994343E-2</c:v>
                </c:pt>
                <c:pt idx="291">
                  <c:v>2.0004272460994343E-2</c:v>
                </c:pt>
                <c:pt idx="292">
                  <c:v>2.0004272460994343E-2</c:v>
                </c:pt>
                <c:pt idx="293">
                  <c:v>2.0004272460994343E-2</c:v>
                </c:pt>
                <c:pt idx="294">
                  <c:v>9.9945068359943434E-3</c:v>
                </c:pt>
                <c:pt idx="295">
                  <c:v>2.0004272460994343E-2</c:v>
                </c:pt>
                <c:pt idx="296">
                  <c:v>2.0004272460994343E-2</c:v>
                </c:pt>
                <c:pt idx="297">
                  <c:v>2.0004272460994343E-2</c:v>
                </c:pt>
                <c:pt idx="298">
                  <c:v>2.0004272460994343E-2</c:v>
                </c:pt>
                <c:pt idx="299">
                  <c:v>2.0004272460994343E-2</c:v>
                </c:pt>
                <c:pt idx="300">
                  <c:v>2.0004272460994343E-2</c:v>
                </c:pt>
                <c:pt idx="301">
                  <c:v>2.0004272460994343E-2</c:v>
                </c:pt>
                <c:pt idx="302">
                  <c:v>2.0004272460994343E-2</c:v>
                </c:pt>
                <c:pt idx="303">
                  <c:v>2.0004272460994343E-2</c:v>
                </c:pt>
                <c:pt idx="304">
                  <c:v>6.5299987792969887</c:v>
                </c:pt>
                <c:pt idx="305">
                  <c:v>6.5299987792969887</c:v>
                </c:pt>
                <c:pt idx="306">
                  <c:v>6.5299987792969887</c:v>
                </c:pt>
                <c:pt idx="307">
                  <c:v>6.5399932861330115</c:v>
                </c:pt>
                <c:pt idx="308">
                  <c:v>6.5399932861330115</c:v>
                </c:pt>
                <c:pt idx="309">
                  <c:v>6.5399932861330115</c:v>
                </c:pt>
                <c:pt idx="310">
                  <c:v>6.5399932861330115</c:v>
                </c:pt>
                <c:pt idx="311">
                  <c:v>6.5800018310550001</c:v>
                </c:pt>
                <c:pt idx="312">
                  <c:v>6.5500030517580115</c:v>
                </c:pt>
                <c:pt idx="313">
                  <c:v>6.4600067138669885</c:v>
                </c:pt>
                <c:pt idx="314">
                  <c:v>6.5</c:v>
                </c:pt>
                <c:pt idx="315">
                  <c:v>6.4900054931640057</c:v>
                </c:pt>
                <c:pt idx="316">
                  <c:v>6.5099945068359943</c:v>
                </c:pt>
                <c:pt idx="317">
                  <c:v>6.5800018310550001</c:v>
                </c:pt>
                <c:pt idx="318">
                  <c:v>6.5599975585940058</c:v>
                </c:pt>
                <c:pt idx="319">
                  <c:v>6.5399932861330115</c:v>
                </c:pt>
                <c:pt idx="320">
                  <c:v>6.5</c:v>
                </c:pt>
                <c:pt idx="321">
                  <c:v>6.4600067138669885</c:v>
                </c:pt>
                <c:pt idx="322">
                  <c:v>6.4799957275390057</c:v>
                </c:pt>
                <c:pt idx="323">
                  <c:v>6.6100006103519888</c:v>
                </c:pt>
                <c:pt idx="324">
                  <c:v>6.6100006103519888</c:v>
                </c:pt>
                <c:pt idx="325">
                  <c:v>6.4799957275390057</c:v>
                </c:pt>
                <c:pt idx="326">
                  <c:v>6.4600067138669885</c:v>
                </c:pt>
                <c:pt idx="327">
                  <c:v>6.4799957275390057</c:v>
                </c:pt>
                <c:pt idx="328">
                  <c:v>6.5700073242190058</c:v>
                </c:pt>
                <c:pt idx="329">
                  <c:v>6.4900054931640057</c:v>
                </c:pt>
                <c:pt idx="330">
                  <c:v>6.5299987792969887</c:v>
                </c:pt>
                <c:pt idx="331">
                  <c:v>6.6100006103519888</c:v>
                </c:pt>
                <c:pt idx="332">
                  <c:v>6.5</c:v>
                </c:pt>
                <c:pt idx="333">
                  <c:v>6.5099945068359943</c:v>
                </c:pt>
                <c:pt idx="334">
                  <c:v>6.5700073242190058</c:v>
                </c:pt>
                <c:pt idx="335">
                  <c:v>6.5200042724609943</c:v>
                </c:pt>
                <c:pt idx="336">
                  <c:v>6.4499969482419885</c:v>
                </c:pt>
                <c:pt idx="337">
                  <c:v>6.4799957275390057</c:v>
                </c:pt>
                <c:pt idx="338">
                  <c:v>6.5099945068359943</c:v>
                </c:pt>
                <c:pt idx="339">
                  <c:v>6.5</c:v>
                </c:pt>
                <c:pt idx="340">
                  <c:v>6.4700012207030113</c:v>
                </c:pt>
                <c:pt idx="341">
                  <c:v>6.4400024414059942</c:v>
                </c:pt>
                <c:pt idx="342">
                  <c:v>6.4700012207030113</c:v>
                </c:pt>
                <c:pt idx="343">
                  <c:v>6.5</c:v>
                </c:pt>
                <c:pt idx="344">
                  <c:v>6.5099945068359943</c:v>
                </c:pt>
                <c:pt idx="345">
                  <c:v>6.5200042724609943</c:v>
                </c:pt>
                <c:pt idx="346">
                  <c:v>6.5</c:v>
                </c:pt>
                <c:pt idx="347">
                  <c:v>6.5</c:v>
                </c:pt>
                <c:pt idx="348">
                  <c:v>6.5099945068359943</c:v>
                </c:pt>
                <c:pt idx="349">
                  <c:v>6.5</c:v>
                </c:pt>
                <c:pt idx="350">
                  <c:v>6.4700012207030113</c:v>
                </c:pt>
                <c:pt idx="351">
                  <c:v>6.4799957275390057</c:v>
                </c:pt>
                <c:pt idx="352">
                  <c:v>6.4799957275390057</c:v>
                </c:pt>
                <c:pt idx="353">
                  <c:v>6.5200042724609943</c:v>
                </c:pt>
                <c:pt idx="354">
                  <c:v>6.5200042724609943</c:v>
                </c:pt>
                <c:pt idx="355">
                  <c:v>6.4499969482419885</c:v>
                </c:pt>
                <c:pt idx="356">
                  <c:v>6.4700012207030113</c:v>
                </c:pt>
                <c:pt idx="357">
                  <c:v>6.4700012207030113</c:v>
                </c:pt>
                <c:pt idx="358">
                  <c:v>6.5299987792969887</c:v>
                </c:pt>
                <c:pt idx="359">
                  <c:v>6.4799957275390057</c:v>
                </c:pt>
                <c:pt idx="360">
                  <c:v>6.5099945068359943</c:v>
                </c:pt>
                <c:pt idx="361">
                  <c:v>6.5399932861330115</c:v>
                </c:pt>
                <c:pt idx="362">
                  <c:v>6.5399932861330115</c:v>
                </c:pt>
                <c:pt idx="363">
                  <c:v>6.5500030517580115</c:v>
                </c:pt>
                <c:pt idx="364">
                  <c:v>6.4700012207030113</c:v>
                </c:pt>
                <c:pt idx="365">
                  <c:v>6.5</c:v>
                </c:pt>
                <c:pt idx="366">
                  <c:v>6.6300048828130116</c:v>
                </c:pt>
                <c:pt idx="367">
                  <c:v>6.6100006103519888</c:v>
                </c:pt>
                <c:pt idx="368">
                  <c:v>6.6100006103519888</c:v>
                </c:pt>
                <c:pt idx="369">
                  <c:v>6.3699951171880116</c:v>
                </c:pt>
                <c:pt idx="370">
                  <c:v>6.3600006103519888</c:v>
                </c:pt>
                <c:pt idx="371">
                  <c:v>6.5200042724609943</c:v>
                </c:pt>
                <c:pt idx="372">
                  <c:v>6.4600067138669885</c:v>
                </c:pt>
                <c:pt idx="373">
                  <c:v>6.4900054931640057</c:v>
                </c:pt>
                <c:pt idx="374">
                  <c:v>6.5</c:v>
                </c:pt>
                <c:pt idx="375">
                  <c:v>6.4799957275390057</c:v>
                </c:pt>
                <c:pt idx="376">
                  <c:v>6.4799957275390057</c:v>
                </c:pt>
                <c:pt idx="377">
                  <c:v>6.4600067138669885</c:v>
                </c:pt>
                <c:pt idx="378">
                  <c:v>6.5099945068359943</c:v>
                </c:pt>
                <c:pt idx="379">
                  <c:v>6.5500030517580115</c:v>
                </c:pt>
                <c:pt idx="380">
                  <c:v>6.6000061035159945</c:v>
                </c:pt>
                <c:pt idx="381">
                  <c:v>6.6499938964840055</c:v>
                </c:pt>
                <c:pt idx="382">
                  <c:v>6.5099945068359943</c:v>
                </c:pt>
                <c:pt idx="383">
                  <c:v>6.4199981689449999</c:v>
                </c:pt>
                <c:pt idx="384">
                  <c:v>6.5399932861330115</c:v>
                </c:pt>
                <c:pt idx="385">
                  <c:v>6.3200073242190058</c:v>
                </c:pt>
                <c:pt idx="386">
                  <c:v>6.3899993896480112</c:v>
                </c:pt>
                <c:pt idx="387">
                  <c:v>6.4299926757809942</c:v>
                </c:pt>
                <c:pt idx="388">
                  <c:v>6.4700012207030113</c:v>
                </c:pt>
                <c:pt idx="389">
                  <c:v>6.5</c:v>
                </c:pt>
                <c:pt idx="390">
                  <c:v>6.5099945068359943</c:v>
                </c:pt>
                <c:pt idx="391">
                  <c:v>6.5200042724609943</c:v>
                </c:pt>
                <c:pt idx="392">
                  <c:v>6.5099945068359943</c:v>
                </c:pt>
                <c:pt idx="393">
                  <c:v>6.4700012207030113</c:v>
                </c:pt>
                <c:pt idx="394">
                  <c:v>6.4199981689449999</c:v>
                </c:pt>
                <c:pt idx="395">
                  <c:v>6.3899993896480112</c:v>
                </c:pt>
                <c:pt idx="396">
                  <c:v>6.4299926757809942</c:v>
                </c:pt>
                <c:pt idx="397">
                  <c:v>6.4600067138669885</c:v>
                </c:pt>
                <c:pt idx="398">
                  <c:v>6.4700012207030113</c:v>
                </c:pt>
                <c:pt idx="399">
                  <c:v>6.4799957275390057</c:v>
                </c:pt>
                <c:pt idx="400">
                  <c:v>6.4799957275390057</c:v>
                </c:pt>
                <c:pt idx="401">
                  <c:v>6.4900054931640057</c:v>
                </c:pt>
                <c:pt idx="402">
                  <c:v>6.4299926757809942</c:v>
                </c:pt>
                <c:pt idx="403">
                  <c:v>6.3999938964840055</c:v>
                </c:pt>
                <c:pt idx="404">
                  <c:v>6.3800048828130116</c:v>
                </c:pt>
                <c:pt idx="405">
                  <c:v>6.4299926757809942</c:v>
                </c:pt>
                <c:pt idx="406">
                  <c:v>6.5099945068359943</c:v>
                </c:pt>
                <c:pt idx="407">
                  <c:v>6.4700012207030113</c:v>
                </c:pt>
                <c:pt idx="408">
                  <c:v>6.4700012207030113</c:v>
                </c:pt>
                <c:pt idx="409">
                  <c:v>6.4499969482419885</c:v>
                </c:pt>
                <c:pt idx="410">
                  <c:v>6.4299926757809942</c:v>
                </c:pt>
                <c:pt idx="411">
                  <c:v>6.4700012207030113</c:v>
                </c:pt>
                <c:pt idx="412">
                  <c:v>6.5299987792969887</c:v>
                </c:pt>
                <c:pt idx="413">
                  <c:v>6.5299987792969887</c:v>
                </c:pt>
                <c:pt idx="414">
                  <c:v>6.5299987792969887</c:v>
                </c:pt>
                <c:pt idx="415">
                  <c:v>6.4799957275390057</c:v>
                </c:pt>
                <c:pt idx="416">
                  <c:v>6.5</c:v>
                </c:pt>
                <c:pt idx="417">
                  <c:v>6.6399993896480112</c:v>
                </c:pt>
                <c:pt idx="418">
                  <c:v>6.6699981689449999</c:v>
                </c:pt>
                <c:pt idx="419">
                  <c:v>6.5399932861330115</c:v>
                </c:pt>
                <c:pt idx="420">
                  <c:v>6.5500030517580115</c:v>
                </c:pt>
                <c:pt idx="421">
                  <c:v>6.4499969482419885</c:v>
                </c:pt>
                <c:pt idx="422">
                  <c:v>6.3899993896480112</c:v>
                </c:pt>
                <c:pt idx="423">
                  <c:v>6.3500061035159945</c:v>
                </c:pt>
                <c:pt idx="424">
                  <c:v>6.3999938964840055</c:v>
                </c:pt>
                <c:pt idx="425">
                  <c:v>6.5399932861330115</c:v>
                </c:pt>
                <c:pt idx="426">
                  <c:v>6.5299987792969887</c:v>
                </c:pt>
                <c:pt idx="427">
                  <c:v>6.4900054931640057</c:v>
                </c:pt>
                <c:pt idx="428">
                  <c:v>6.3899993896480112</c:v>
                </c:pt>
                <c:pt idx="429">
                  <c:v>6.3399963378909945</c:v>
                </c:pt>
                <c:pt idx="430">
                  <c:v>6.4199981689449999</c:v>
                </c:pt>
                <c:pt idx="431">
                  <c:v>6.4900054931640057</c:v>
                </c:pt>
                <c:pt idx="432">
                  <c:v>6.5</c:v>
                </c:pt>
                <c:pt idx="433">
                  <c:v>6.4299926757809942</c:v>
                </c:pt>
                <c:pt idx="434">
                  <c:v>6.3899993896480112</c:v>
                </c:pt>
                <c:pt idx="435">
                  <c:v>6.4199981689449999</c:v>
                </c:pt>
                <c:pt idx="436">
                  <c:v>6.4499969482419885</c:v>
                </c:pt>
                <c:pt idx="437">
                  <c:v>6.4700012207030113</c:v>
                </c:pt>
                <c:pt idx="438">
                  <c:v>6.4100036621090055</c:v>
                </c:pt>
                <c:pt idx="439">
                  <c:v>6.3399963378909945</c:v>
                </c:pt>
                <c:pt idx="440">
                  <c:v>6.3300018310550001</c:v>
                </c:pt>
                <c:pt idx="441">
                  <c:v>6.3300018310550001</c:v>
                </c:pt>
                <c:pt idx="442">
                  <c:v>6.3600006103519888</c:v>
                </c:pt>
                <c:pt idx="443">
                  <c:v>6.4199981689449999</c:v>
                </c:pt>
                <c:pt idx="444">
                  <c:v>6.4799957275390057</c:v>
                </c:pt>
                <c:pt idx="445">
                  <c:v>6.4600067138669885</c:v>
                </c:pt>
                <c:pt idx="446">
                  <c:v>6.4100036621090055</c:v>
                </c:pt>
                <c:pt idx="447">
                  <c:v>6.3999938964840055</c:v>
                </c:pt>
                <c:pt idx="448">
                  <c:v>6.4199981689449999</c:v>
                </c:pt>
                <c:pt idx="449">
                  <c:v>6.4499969482419885</c:v>
                </c:pt>
                <c:pt idx="450">
                  <c:v>6.4400024414059942</c:v>
                </c:pt>
                <c:pt idx="451">
                  <c:v>6.4499969482419885</c:v>
                </c:pt>
                <c:pt idx="452">
                  <c:v>6.4400024414059942</c:v>
                </c:pt>
                <c:pt idx="453">
                  <c:v>6.3899993896480112</c:v>
                </c:pt>
                <c:pt idx="454">
                  <c:v>6.3899993896480112</c:v>
                </c:pt>
                <c:pt idx="455">
                  <c:v>6.3500061035159945</c:v>
                </c:pt>
                <c:pt idx="456">
                  <c:v>6.3399963378909945</c:v>
                </c:pt>
                <c:pt idx="457">
                  <c:v>6.3800048828130116</c:v>
                </c:pt>
                <c:pt idx="458">
                  <c:v>6.4700012207030113</c:v>
                </c:pt>
                <c:pt idx="459">
                  <c:v>6.5399932861330115</c:v>
                </c:pt>
                <c:pt idx="460">
                  <c:v>6.4799957275390057</c:v>
                </c:pt>
                <c:pt idx="461">
                  <c:v>6.4499969482419885</c:v>
                </c:pt>
                <c:pt idx="462">
                  <c:v>6.4799957275390057</c:v>
                </c:pt>
                <c:pt idx="463">
                  <c:v>6.4799957275390057</c:v>
                </c:pt>
                <c:pt idx="464">
                  <c:v>6.2899932861330115</c:v>
                </c:pt>
                <c:pt idx="465">
                  <c:v>6.3500061035159945</c:v>
                </c:pt>
                <c:pt idx="466">
                  <c:v>6.3500061035159945</c:v>
                </c:pt>
                <c:pt idx="467">
                  <c:v>6.3600006103519888</c:v>
                </c:pt>
                <c:pt idx="468">
                  <c:v>6.3300018310550001</c:v>
                </c:pt>
                <c:pt idx="469">
                  <c:v>6.3200073242190058</c:v>
                </c:pt>
                <c:pt idx="470">
                  <c:v>6.3099975585940058</c:v>
                </c:pt>
                <c:pt idx="471">
                  <c:v>6.3200073242190058</c:v>
                </c:pt>
                <c:pt idx="472">
                  <c:v>6.2799987792969887</c:v>
                </c:pt>
                <c:pt idx="473">
                  <c:v>6.3000030517580115</c:v>
                </c:pt>
                <c:pt idx="474">
                  <c:v>6.3399963378909945</c:v>
                </c:pt>
                <c:pt idx="475">
                  <c:v>6.3399963378909945</c:v>
                </c:pt>
                <c:pt idx="476">
                  <c:v>6.3999938964840055</c:v>
                </c:pt>
                <c:pt idx="477">
                  <c:v>6.4299926757809942</c:v>
                </c:pt>
                <c:pt idx="478">
                  <c:v>6.4100036621090055</c:v>
                </c:pt>
                <c:pt idx="479">
                  <c:v>6.4199981689449999</c:v>
                </c:pt>
                <c:pt idx="480">
                  <c:v>6.3999938964840055</c:v>
                </c:pt>
                <c:pt idx="481">
                  <c:v>6.3300018310550001</c:v>
                </c:pt>
                <c:pt idx="482">
                  <c:v>6.2799987792969887</c:v>
                </c:pt>
                <c:pt idx="483">
                  <c:v>6.2700042724609943</c:v>
                </c:pt>
                <c:pt idx="484">
                  <c:v>6.3000030517580115</c:v>
                </c:pt>
                <c:pt idx="485">
                  <c:v>6.3200073242190058</c:v>
                </c:pt>
                <c:pt idx="486">
                  <c:v>6.3300018310550001</c:v>
                </c:pt>
                <c:pt idx="487">
                  <c:v>6.3600006103519888</c:v>
                </c:pt>
                <c:pt idx="488">
                  <c:v>6.3899993896480112</c:v>
                </c:pt>
                <c:pt idx="489">
                  <c:v>6.3800048828130116</c:v>
                </c:pt>
                <c:pt idx="490">
                  <c:v>6.3999938964840055</c:v>
                </c:pt>
                <c:pt idx="491">
                  <c:v>6.3399963378909945</c:v>
                </c:pt>
                <c:pt idx="492">
                  <c:v>6.3200073242190058</c:v>
                </c:pt>
                <c:pt idx="493">
                  <c:v>6.3300018310550001</c:v>
                </c:pt>
                <c:pt idx="494">
                  <c:v>6.4299926757809942</c:v>
                </c:pt>
                <c:pt idx="495">
                  <c:v>6.3399963378909945</c:v>
                </c:pt>
                <c:pt idx="496">
                  <c:v>6.3800048828130116</c:v>
                </c:pt>
                <c:pt idx="497">
                  <c:v>6.3699951171880116</c:v>
                </c:pt>
                <c:pt idx="498">
                  <c:v>6.2700042724609943</c:v>
                </c:pt>
                <c:pt idx="499">
                  <c:v>6.2599945068359943</c:v>
                </c:pt>
                <c:pt idx="500">
                  <c:v>6.3099975585940058</c:v>
                </c:pt>
                <c:pt idx="501">
                  <c:v>6.3099975585940058</c:v>
                </c:pt>
                <c:pt idx="502">
                  <c:v>6.2700042724609943</c:v>
                </c:pt>
                <c:pt idx="503">
                  <c:v>6.2799987792969887</c:v>
                </c:pt>
                <c:pt idx="504">
                  <c:v>6.2899932861330115</c:v>
                </c:pt>
                <c:pt idx="505">
                  <c:v>6.2799987792969887</c:v>
                </c:pt>
                <c:pt idx="506">
                  <c:v>6.3300018310550001</c:v>
                </c:pt>
                <c:pt idx="507">
                  <c:v>6.3099975585940058</c:v>
                </c:pt>
                <c:pt idx="508">
                  <c:v>6.2799987792969887</c:v>
                </c:pt>
                <c:pt idx="509">
                  <c:v>6.2799987792969887</c:v>
                </c:pt>
                <c:pt idx="510">
                  <c:v>6.3000030517580115</c:v>
                </c:pt>
                <c:pt idx="511">
                  <c:v>6.3200073242190058</c:v>
                </c:pt>
                <c:pt idx="512">
                  <c:v>6.4100036621090055</c:v>
                </c:pt>
                <c:pt idx="513">
                  <c:v>6.3999938964840055</c:v>
                </c:pt>
                <c:pt idx="514">
                  <c:v>6.3300018310550001</c:v>
                </c:pt>
                <c:pt idx="515">
                  <c:v>6.2799987792969887</c:v>
                </c:pt>
                <c:pt idx="516">
                  <c:v>6.3399963378909945</c:v>
                </c:pt>
                <c:pt idx="517">
                  <c:v>6.3399963378909945</c:v>
                </c:pt>
                <c:pt idx="518">
                  <c:v>6.3600006103519888</c:v>
                </c:pt>
                <c:pt idx="519">
                  <c:v>6.3300018310550001</c:v>
                </c:pt>
                <c:pt idx="520">
                  <c:v>6.3200073242190058</c:v>
                </c:pt>
                <c:pt idx="521">
                  <c:v>6.3300018310550001</c:v>
                </c:pt>
                <c:pt idx="522">
                  <c:v>6.2899932861330115</c:v>
                </c:pt>
                <c:pt idx="523">
                  <c:v>6.2700042724609943</c:v>
                </c:pt>
                <c:pt idx="524">
                  <c:v>6.3000030517580115</c:v>
                </c:pt>
                <c:pt idx="525">
                  <c:v>6.3300018310550001</c:v>
                </c:pt>
                <c:pt idx="526">
                  <c:v>6.3200073242190058</c:v>
                </c:pt>
                <c:pt idx="527">
                  <c:v>6.3300018310550001</c:v>
                </c:pt>
                <c:pt idx="528">
                  <c:v>6.3200073242190058</c:v>
                </c:pt>
                <c:pt idx="529">
                  <c:v>6.3200073242190058</c:v>
                </c:pt>
                <c:pt idx="530">
                  <c:v>6.3699951171880116</c:v>
                </c:pt>
                <c:pt idx="531">
                  <c:v>6.3699951171880116</c:v>
                </c:pt>
                <c:pt idx="532">
                  <c:v>6.3500061035159945</c:v>
                </c:pt>
                <c:pt idx="533">
                  <c:v>6.3300018310550001</c:v>
                </c:pt>
                <c:pt idx="534">
                  <c:v>6.3300018310550001</c:v>
                </c:pt>
                <c:pt idx="535">
                  <c:v>6.3000030517580115</c:v>
                </c:pt>
                <c:pt idx="536">
                  <c:v>6.2899932861330115</c:v>
                </c:pt>
                <c:pt idx="537">
                  <c:v>6.2700042724609943</c:v>
                </c:pt>
                <c:pt idx="538">
                  <c:v>6.2799987792969887</c:v>
                </c:pt>
                <c:pt idx="539">
                  <c:v>6.3099975585940058</c:v>
                </c:pt>
                <c:pt idx="540">
                  <c:v>6.3399963378909945</c:v>
                </c:pt>
                <c:pt idx="541">
                  <c:v>6.3600006103519888</c:v>
                </c:pt>
                <c:pt idx="542">
                  <c:v>6.3500061035159945</c:v>
                </c:pt>
                <c:pt idx="543">
                  <c:v>6.3399963378909945</c:v>
                </c:pt>
                <c:pt idx="544">
                  <c:v>6.3500061035159945</c:v>
                </c:pt>
                <c:pt idx="545">
                  <c:v>6.3099975585940058</c:v>
                </c:pt>
                <c:pt idx="546">
                  <c:v>6.3000030517580115</c:v>
                </c:pt>
                <c:pt idx="547">
                  <c:v>6.3200073242190058</c:v>
                </c:pt>
                <c:pt idx="548">
                  <c:v>6.3300018310550001</c:v>
                </c:pt>
                <c:pt idx="549">
                  <c:v>6.3000030517580115</c:v>
                </c:pt>
                <c:pt idx="550">
                  <c:v>6.2799987792969887</c:v>
                </c:pt>
                <c:pt idx="551">
                  <c:v>6.2700042724609943</c:v>
                </c:pt>
                <c:pt idx="552">
                  <c:v>6.2700042724609943</c:v>
                </c:pt>
                <c:pt idx="553">
                  <c:v>6.3000030517580115</c:v>
                </c:pt>
                <c:pt idx="554">
                  <c:v>6.3200073242190058</c:v>
                </c:pt>
                <c:pt idx="555">
                  <c:v>6.3500061035159945</c:v>
                </c:pt>
                <c:pt idx="556">
                  <c:v>6.3500061035159945</c:v>
                </c:pt>
                <c:pt idx="557">
                  <c:v>6.3500061035159945</c:v>
                </c:pt>
                <c:pt idx="558">
                  <c:v>6.3000030517580115</c:v>
                </c:pt>
                <c:pt idx="559">
                  <c:v>6.3000030517580115</c:v>
                </c:pt>
                <c:pt idx="560">
                  <c:v>6.3200073242190058</c:v>
                </c:pt>
                <c:pt idx="561">
                  <c:v>6.3600006103519888</c:v>
                </c:pt>
                <c:pt idx="562">
                  <c:v>6.3500061035159945</c:v>
                </c:pt>
                <c:pt idx="563">
                  <c:v>6.4700012207030113</c:v>
                </c:pt>
                <c:pt idx="564">
                  <c:v>6.3600006103519888</c:v>
                </c:pt>
                <c:pt idx="565">
                  <c:v>6.2400054931640057</c:v>
                </c:pt>
                <c:pt idx="566">
                  <c:v>6.2400054931640057</c:v>
                </c:pt>
                <c:pt idx="567">
                  <c:v>6.2799987792969887</c:v>
                </c:pt>
                <c:pt idx="568">
                  <c:v>6.2899932861330115</c:v>
                </c:pt>
                <c:pt idx="569">
                  <c:v>6.3000030517580115</c:v>
                </c:pt>
                <c:pt idx="570">
                  <c:v>6.3399963378909945</c:v>
                </c:pt>
                <c:pt idx="571">
                  <c:v>6.3600006103519888</c:v>
                </c:pt>
                <c:pt idx="572">
                  <c:v>6.3600006103519888</c:v>
                </c:pt>
                <c:pt idx="573">
                  <c:v>6.3399963378909945</c:v>
                </c:pt>
                <c:pt idx="574">
                  <c:v>6.3600006103519888</c:v>
                </c:pt>
                <c:pt idx="575">
                  <c:v>6.3200073242190058</c:v>
                </c:pt>
                <c:pt idx="576">
                  <c:v>6.2899932861330115</c:v>
                </c:pt>
                <c:pt idx="577">
                  <c:v>6.25</c:v>
                </c:pt>
                <c:pt idx="578">
                  <c:v>6.3099975585940058</c:v>
                </c:pt>
                <c:pt idx="579">
                  <c:v>6.2100067138669885</c:v>
                </c:pt>
                <c:pt idx="580">
                  <c:v>6.3099975585940058</c:v>
                </c:pt>
                <c:pt idx="581">
                  <c:v>6.3399963378909945</c:v>
                </c:pt>
                <c:pt idx="582">
                  <c:v>6.3999938964840055</c:v>
                </c:pt>
                <c:pt idx="583">
                  <c:v>6.2200012207030113</c:v>
                </c:pt>
                <c:pt idx="584">
                  <c:v>6.2100067138669885</c:v>
                </c:pt>
                <c:pt idx="585">
                  <c:v>6.3099975585940058</c:v>
                </c:pt>
                <c:pt idx="586">
                  <c:v>6.3000030517580115</c:v>
                </c:pt>
                <c:pt idx="587">
                  <c:v>6.2299957275390057</c:v>
                </c:pt>
                <c:pt idx="588">
                  <c:v>6.2700042724609943</c:v>
                </c:pt>
                <c:pt idx="589">
                  <c:v>6.2899932861330115</c:v>
                </c:pt>
                <c:pt idx="590">
                  <c:v>6.2799987792969887</c:v>
                </c:pt>
                <c:pt idx="591">
                  <c:v>6.2200012207030113</c:v>
                </c:pt>
                <c:pt idx="592">
                  <c:v>6.2700042724609943</c:v>
                </c:pt>
                <c:pt idx="593">
                  <c:v>6.3000030517580115</c:v>
                </c:pt>
                <c:pt idx="594">
                  <c:v>6.3099975585940058</c:v>
                </c:pt>
                <c:pt idx="595">
                  <c:v>6.3300018310550001</c:v>
                </c:pt>
                <c:pt idx="596">
                  <c:v>6.3500061035159945</c:v>
                </c:pt>
                <c:pt idx="597">
                  <c:v>6.3600006103519888</c:v>
                </c:pt>
                <c:pt idx="598">
                  <c:v>6.3099975585940058</c:v>
                </c:pt>
                <c:pt idx="599">
                  <c:v>6.2599945068359943</c:v>
                </c:pt>
                <c:pt idx="600">
                  <c:v>6.2400054931640057</c:v>
                </c:pt>
                <c:pt idx="601">
                  <c:v>6.2899932861330115</c:v>
                </c:pt>
                <c:pt idx="602">
                  <c:v>6.2799987792969887</c:v>
                </c:pt>
                <c:pt idx="603">
                  <c:v>6.1900024414059942</c:v>
                </c:pt>
                <c:pt idx="604">
                  <c:v>6.1799926757809942</c:v>
                </c:pt>
                <c:pt idx="605">
                  <c:v>6.2200012207030113</c:v>
                </c:pt>
                <c:pt idx="606">
                  <c:v>6.25</c:v>
                </c:pt>
                <c:pt idx="607">
                  <c:v>6.25</c:v>
                </c:pt>
                <c:pt idx="608">
                  <c:v>6.3500061035159945</c:v>
                </c:pt>
                <c:pt idx="609">
                  <c:v>6.3999938964840055</c:v>
                </c:pt>
                <c:pt idx="610">
                  <c:v>6.3500061035159945</c:v>
                </c:pt>
                <c:pt idx="611">
                  <c:v>6.1900024414059942</c:v>
                </c:pt>
                <c:pt idx="612">
                  <c:v>6.2700042724609943</c:v>
                </c:pt>
                <c:pt idx="613">
                  <c:v>6.2200012207030113</c:v>
                </c:pt>
                <c:pt idx="614">
                  <c:v>6.2299957275390057</c:v>
                </c:pt>
                <c:pt idx="615">
                  <c:v>6.2799987792969887</c:v>
                </c:pt>
                <c:pt idx="616">
                  <c:v>6.3500061035159945</c:v>
                </c:pt>
                <c:pt idx="617">
                  <c:v>6.2700042724609943</c:v>
                </c:pt>
                <c:pt idx="618">
                  <c:v>6.3200073242190058</c:v>
                </c:pt>
                <c:pt idx="619">
                  <c:v>6.3099975585940058</c:v>
                </c:pt>
                <c:pt idx="620">
                  <c:v>6.1499938964840055</c:v>
                </c:pt>
                <c:pt idx="621">
                  <c:v>6.2100067138669885</c:v>
                </c:pt>
                <c:pt idx="622">
                  <c:v>6.3300018310550001</c:v>
                </c:pt>
                <c:pt idx="623">
                  <c:v>6.3899993896480112</c:v>
                </c:pt>
                <c:pt idx="624">
                  <c:v>6.3699951171880116</c:v>
                </c:pt>
                <c:pt idx="625">
                  <c:v>6.25</c:v>
                </c:pt>
                <c:pt idx="626">
                  <c:v>6.1799926757809942</c:v>
                </c:pt>
                <c:pt idx="627">
                  <c:v>6.2299957275390057</c:v>
                </c:pt>
                <c:pt idx="628">
                  <c:v>6.2400054931640057</c:v>
                </c:pt>
                <c:pt idx="629">
                  <c:v>6.3500061035159945</c:v>
                </c:pt>
                <c:pt idx="630">
                  <c:v>6.4499969482419885</c:v>
                </c:pt>
                <c:pt idx="631">
                  <c:v>6.3999938964840055</c:v>
                </c:pt>
                <c:pt idx="632">
                  <c:v>6.3999938964840055</c:v>
                </c:pt>
                <c:pt idx="633">
                  <c:v>6.2400054931640057</c:v>
                </c:pt>
                <c:pt idx="634">
                  <c:v>6.1699981689449999</c:v>
                </c:pt>
                <c:pt idx="635">
                  <c:v>6.2599945068359943</c:v>
                </c:pt>
                <c:pt idx="636">
                  <c:v>6.1799926757809942</c:v>
                </c:pt>
                <c:pt idx="637">
                  <c:v>6.3800048828130116</c:v>
                </c:pt>
                <c:pt idx="638">
                  <c:v>6.3000030517580115</c:v>
                </c:pt>
                <c:pt idx="639">
                  <c:v>6.3000030517580115</c:v>
                </c:pt>
                <c:pt idx="640">
                  <c:v>6.2200012207030113</c:v>
                </c:pt>
                <c:pt idx="641">
                  <c:v>6.3800048828130116</c:v>
                </c:pt>
                <c:pt idx="642">
                  <c:v>6.2799987792969887</c:v>
                </c:pt>
                <c:pt idx="643">
                  <c:v>6.1900024414059942</c:v>
                </c:pt>
                <c:pt idx="644">
                  <c:v>6.2400054931640057</c:v>
                </c:pt>
                <c:pt idx="645">
                  <c:v>6.2400054931640057</c:v>
                </c:pt>
                <c:pt idx="646">
                  <c:v>6.1900024414059942</c:v>
                </c:pt>
                <c:pt idx="647">
                  <c:v>6.3000030517580115</c:v>
                </c:pt>
                <c:pt idx="648">
                  <c:v>6.2700042724609943</c:v>
                </c:pt>
                <c:pt idx="649">
                  <c:v>6.2599945068359943</c:v>
                </c:pt>
                <c:pt idx="650">
                  <c:v>6.2899932861330115</c:v>
                </c:pt>
                <c:pt idx="651">
                  <c:v>6.3500061035159945</c:v>
                </c:pt>
                <c:pt idx="652">
                  <c:v>6.3800048828130116</c:v>
                </c:pt>
                <c:pt idx="653">
                  <c:v>6.3800048828130116</c:v>
                </c:pt>
                <c:pt idx="654">
                  <c:v>6.4199981689449999</c:v>
                </c:pt>
                <c:pt idx="655">
                  <c:v>6.5</c:v>
                </c:pt>
                <c:pt idx="656">
                  <c:v>6.3699951171880116</c:v>
                </c:pt>
                <c:pt idx="657">
                  <c:v>6.3399963378909945</c:v>
                </c:pt>
                <c:pt idx="658">
                  <c:v>6.3099975585940058</c:v>
                </c:pt>
                <c:pt idx="659">
                  <c:v>6.3699951171880116</c:v>
                </c:pt>
                <c:pt idx="660">
                  <c:v>6.4400024414059942</c:v>
                </c:pt>
                <c:pt idx="661">
                  <c:v>6.4100036621090055</c:v>
                </c:pt>
                <c:pt idx="662">
                  <c:v>6.3399963378909945</c:v>
                </c:pt>
                <c:pt idx="663">
                  <c:v>6.2700042724609943</c:v>
                </c:pt>
                <c:pt idx="664">
                  <c:v>6.3300018310550001</c:v>
                </c:pt>
                <c:pt idx="665">
                  <c:v>6.4100036621090055</c:v>
                </c:pt>
                <c:pt idx="666">
                  <c:v>6.3600006103519888</c:v>
                </c:pt>
                <c:pt idx="667">
                  <c:v>6.2100067138669885</c:v>
                </c:pt>
                <c:pt idx="668">
                  <c:v>6.1300048828130116</c:v>
                </c:pt>
                <c:pt idx="669">
                  <c:v>6.3099975585940058</c:v>
                </c:pt>
                <c:pt idx="670">
                  <c:v>6.3699951171880116</c:v>
                </c:pt>
                <c:pt idx="671">
                  <c:v>6.4600067138669885</c:v>
                </c:pt>
                <c:pt idx="672">
                  <c:v>6.3999938964840055</c:v>
                </c:pt>
                <c:pt idx="673">
                  <c:v>6.3000030517580115</c:v>
                </c:pt>
                <c:pt idx="674">
                  <c:v>6.3200073242190058</c:v>
                </c:pt>
                <c:pt idx="675">
                  <c:v>6.3300018310550001</c:v>
                </c:pt>
                <c:pt idx="676">
                  <c:v>6.4299926757809942</c:v>
                </c:pt>
                <c:pt idx="677">
                  <c:v>6.4600067138669885</c:v>
                </c:pt>
                <c:pt idx="678">
                  <c:v>6.3200073242190058</c:v>
                </c:pt>
                <c:pt idx="679">
                  <c:v>6.2700042724609943</c:v>
                </c:pt>
                <c:pt idx="680">
                  <c:v>6.3200073242190058</c:v>
                </c:pt>
                <c:pt idx="681">
                  <c:v>6.4100036621090055</c:v>
                </c:pt>
                <c:pt idx="682">
                  <c:v>6.3800048828130116</c:v>
                </c:pt>
                <c:pt idx="683">
                  <c:v>6.2700042724609943</c:v>
                </c:pt>
                <c:pt idx="684">
                  <c:v>6.2200012207030113</c:v>
                </c:pt>
                <c:pt idx="685">
                  <c:v>6.25</c:v>
                </c:pt>
                <c:pt idx="686">
                  <c:v>6.2799987792969887</c:v>
                </c:pt>
                <c:pt idx="687">
                  <c:v>6.3000030517580115</c:v>
                </c:pt>
                <c:pt idx="688">
                  <c:v>6.3200073242190058</c:v>
                </c:pt>
                <c:pt idx="689">
                  <c:v>6.3399963378909945</c:v>
                </c:pt>
                <c:pt idx="690">
                  <c:v>6.3500061035159945</c:v>
                </c:pt>
                <c:pt idx="691">
                  <c:v>6.3600006103519888</c:v>
                </c:pt>
                <c:pt idx="692">
                  <c:v>6.3800048828130116</c:v>
                </c:pt>
                <c:pt idx="693">
                  <c:v>6.2700042724609943</c:v>
                </c:pt>
                <c:pt idx="694">
                  <c:v>6.2299957275390057</c:v>
                </c:pt>
                <c:pt idx="695">
                  <c:v>6.3099975585940058</c:v>
                </c:pt>
                <c:pt idx="696">
                  <c:v>6.3099975585940058</c:v>
                </c:pt>
                <c:pt idx="697">
                  <c:v>6.2700042724609943</c:v>
                </c:pt>
                <c:pt idx="698">
                  <c:v>6.2400054931640057</c:v>
                </c:pt>
                <c:pt idx="699">
                  <c:v>6.3000030517580115</c:v>
                </c:pt>
                <c:pt idx="700">
                  <c:v>6.3000030517580115</c:v>
                </c:pt>
                <c:pt idx="701">
                  <c:v>6.2700042724609943</c:v>
                </c:pt>
                <c:pt idx="702">
                  <c:v>6.2700042724609943</c:v>
                </c:pt>
                <c:pt idx="703">
                  <c:v>6.3399963378909945</c:v>
                </c:pt>
                <c:pt idx="704">
                  <c:v>6.3300018310550001</c:v>
                </c:pt>
                <c:pt idx="705">
                  <c:v>6.3099975585940058</c:v>
                </c:pt>
                <c:pt idx="706">
                  <c:v>6.3300018310550001</c:v>
                </c:pt>
                <c:pt idx="707">
                  <c:v>6.3399963378909945</c:v>
                </c:pt>
                <c:pt idx="708">
                  <c:v>6.4199981689449999</c:v>
                </c:pt>
                <c:pt idx="709">
                  <c:v>6.3300018310550001</c:v>
                </c:pt>
                <c:pt idx="710">
                  <c:v>6.2400054931640057</c:v>
                </c:pt>
                <c:pt idx="711">
                  <c:v>6.3000030517580115</c:v>
                </c:pt>
                <c:pt idx="712">
                  <c:v>6.3000030517580115</c:v>
                </c:pt>
                <c:pt idx="713">
                  <c:v>6.3399963378909945</c:v>
                </c:pt>
                <c:pt idx="714">
                  <c:v>6.4299926757809942</c:v>
                </c:pt>
                <c:pt idx="715">
                  <c:v>6.3800048828130116</c:v>
                </c:pt>
                <c:pt idx="716">
                  <c:v>6.4600067138669885</c:v>
                </c:pt>
                <c:pt idx="717">
                  <c:v>6.5</c:v>
                </c:pt>
                <c:pt idx="718">
                  <c:v>6.4199981689449999</c:v>
                </c:pt>
                <c:pt idx="719">
                  <c:v>6.2400054931640057</c:v>
                </c:pt>
                <c:pt idx="720">
                  <c:v>6.2299957275390057</c:v>
                </c:pt>
                <c:pt idx="721">
                  <c:v>6.2700042724609943</c:v>
                </c:pt>
                <c:pt idx="722">
                  <c:v>6.4199981689449999</c:v>
                </c:pt>
                <c:pt idx="723">
                  <c:v>6.3200073242190058</c:v>
                </c:pt>
                <c:pt idx="724">
                  <c:v>6.2899932861330115</c:v>
                </c:pt>
                <c:pt idx="725">
                  <c:v>6.2899932861330115</c:v>
                </c:pt>
                <c:pt idx="726">
                  <c:v>6.2899932861330115</c:v>
                </c:pt>
                <c:pt idx="727">
                  <c:v>6.3899993896480112</c:v>
                </c:pt>
                <c:pt idx="728">
                  <c:v>6.4299926757809942</c:v>
                </c:pt>
                <c:pt idx="729">
                  <c:v>6.4199981689449999</c:v>
                </c:pt>
                <c:pt idx="730">
                  <c:v>6.3000030517580115</c:v>
                </c:pt>
                <c:pt idx="731">
                  <c:v>6.0899963378909945</c:v>
                </c:pt>
                <c:pt idx="732">
                  <c:v>6.2299957275390057</c:v>
                </c:pt>
                <c:pt idx="733">
                  <c:v>6.2400054931640057</c:v>
                </c:pt>
                <c:pt idx="734">
                  <c:v>6.2899932861330115</c:v>
                </c:pt>
                <c:pt idx="735">
                  <c:v>6.1900024414059942</c:v>
                </c:pt>
                <c:pt idx="736">
                  <c:v>6.2400054931640057</c:v>
                </c:pt>
                <c:pt idx="737">
                  <c:v>6.2899932861330115</c:v>
                </c:pt>
                <c:pt idx="738">
                  <c:v>6.2100067138669885</c:v>
                </c:pt>
                <c:pt idx="739">
                  <c:v>6.2100067138669885</c:v>
                </c:pt>
                <c:pt idx="740">
                  <c:v>6.2200012207030113</c:v>
                </c:pt>
                <c:pt idx="741">
                  <c:v>6.2200012207030113</c:v>
                </c:pt>
                <c:pt idx="742">
                  <c:v>6.25</c:v>
                </c:pt>
                <c:pt idx="743">
                  <c:v>6.25</c:v>
                </c:pt>
                <c:pt idx="744">
                  <c:v>6.3399963378909945</c:v>
                </c:pt>
                <c:pt idx="745">
                  <c:v>6.3200073242190058</c:v>
                </c:pt>
                <c:pt idx="746">
                  <c:v>6.3399963378909945</c:v>
                </c:pt>
                <c:pt idx="747">
                  <c:v>6.3500061035159945</c:v>
                </c:pt>
                <c:pt idx="748">
                  <c:v>6.3099975585940058</c:v>
                </c:pt>
                <c:pt idx="749">
                  <c:v>6.2299957275390057</c:v>
                </c:pt>
                <c:pt idx="750">
                  <c:v>6.4400024414059942</c:v>
                </c:pt>
                <c:pt idx="751">
                  <c:v>6.4100036621090055</c:v>
                </c:pt>
                <c:pt idx="752">
                  <c:v>6.25</c:v>
                </c:pt>
                <c:pt idx="753">
                  <c:v>6.2400054931640057</c:v>
                </c:pt>
                <c:pt idx="754">
                  <c:v>6.2299957275390057</c:v>
                </c:pt>
                <c:pt idx="755">
                  <c:v>6.3500061035159945</c:v>
                </c:pt>
                <c:pt idx="756">
                  <c:v>6.3200073242190058</c:v>
                </c:pt>
                <c:pt idx="757">
                  <c:v>6.2400054931640057</c:v>
                </c:pt>
                <c:pt idx="758">
                  <c:v>6.3000030517580115</c:v>
                </c:pt>
                <c:pt idx="759">
                  <c:v>6.3500061035159945</c:v>
                </c:pt>
                <c:pt idx="760">
                  <c:v>6.3399963378909945</c:v>
                </c:pt>
                <c:pt idx="761">
                  <c:v>6.2599945068359943</c:v>
                </c:pt>
                <c:pt idx="762">
                  <c:v>6.1900024414059942</c:v>
                </c:pt>
                <c:pt idx="763">
                  <c:v>6.2299957275390057</c:v>
                </c:pt>
                <c:pt idx="764">
                  <c:v>6.2700042724609943</c:v>
                </c:pt>
                <c:pt idx="765">
                  <c:v>6.3000030517580115</c:v>
                </c:pt>
                <c:pt idx="766">
                  <c:v>6.3699951171880116</c:v>
                </c:pt>
                <c:pt idx="767">
                  <c:v>6.25</c:v>
                </c:pt>
                <c:pt idx="768">
                  <c:v>6.4299926757809942</c:v>
                </c:pt>
                <c:pt idx="769">
                  <c:v>6.1399993896480112</c:v>
                </c:pt>
                <c:pt idx="770">
                  <c:v>6.1199951171880116</c:v>
                </c:pt>
                <c:pt idx="771">
                  <c:v>6.1799926757809942</c:v>
                </c:pt>
                <c:pt idx="772">
                  <c:v>6.2400054931640057</c:v>
                </c:pt>
                <c:pt idx="773">
                  <c:v>6.3099975585940058</c:v>
                </c:pt>
                <c:pt idx="774">
                  <c:v>6.3200073242190058</c:v>
                </c:pt>
                <c:pt idx="775">
                  <c:v>6.2299957275390057</c:v>
                </c:pt>
                <c:pt idx="776">
                  <c:v>6.2599945068359943</c:v>
                </c:pt>
                <c:pt idx="777">
                  <c:v>6.3399963378909945</c:v>
                </c:pt>
                <c:pt idx="778">
                  <c:v>6.2599945068359943</c:v>
                </c:pt>
                <c:pt idx="779">
                  <c:v>6.2599945068359943</c:v>
                </c:pt>
                <c:pt idx="780">
                  <c:v>6.2599945068359943</c:v>
                </c:pt>
                <c:pt idx="781">
                  <c:v>6.3399963378909945</c:v>
                </c:pt>
                <c:pt idx="782">
                  <c:v>6.3000030517580115</c:v>
                </c:pt>
                <c:pt idx="783">
                  <c:v>6.2400054931640057</c:v>
                </c:pt>
                <c:pt idx="784">
                  <c:v>6.3099975585940058</c:v>
                </c:pt>
                <c:pt idx="785">
                  <c:v>6.2599945068359943</c:v>
                </c:pt>
                <c:pt idx="786">
                  <c:v>6.1999969482419885</c:v>
                </c:pt>
                <c:pt idx="787">
                  <c:v>6.2599945068359943</c:v>
                </c:pt>
                <c:pt idx="788">
                  <c:v>6.2599945068359943</c:v>
                </c:pt>
                <c:pt idx="789">
                  <c:v>6.2700042724609943</c:v>
                </c:pt>
                <c:pt idx="790">
                  <c:v>6.2799987792969887</c:v>
                </c:pt>
                <c:pt idx="791">
                  <c:v>6.3300018310550001</c:v>
                </c:pt>
                <c:pt idx="792">
                  <c:v>6.2799987792969887</c:v>
                </c:pt>
                <c:pt idx="793">
                  <c:v>6.1600036621090055</c:v>
                </c:pt>
                <c:pt idx="794">
                  <c:v>6.1399993896480112</c:v>
                </c:pt>
                <c:pt idx="795">
                  <c:v>6.2599945068359943</c:v>
                </c:pt>
                <c:pt idx="796">
                  <c:v>6.3300018310550001</c:v>
                </c:pt>
                <c:pt idx="797">
                  <c:v>6.3600006103519888</c:v>
                </c:pt>
                <c:pt idx="798">
                  <c:v>6.3899993896480112</c:v>
                </c:pt>
                <c:pt idx="799">
                  <c:v>6.3899993896480112</c:v>
                </c:pt>
                <c:pt idx="800">
                  <c:v>6.2400054931640057</c:v>
                </c:pt>
                <c:pt idx="801">
                  <c:v>6.2799987792969887</c:v>
                </c:pt>
                <c:pt idx="802">
                  <c:v>6.2200012207030113</c:v>
                </c:pt>
                <c:pt idx="803">
                  <c:v>6.1799926757809942</c:v>
                </c:pt>
                <c:pt idx="804">
                  <c:v>6.2299957275390057</c:v>
                </c:pt>
                <c:pt idx="805">
                  <c:v>6.1900024414059942</c:v>
                </c:pt>
                <c:pt idx="806">
                  <c:v>6.1999969482419885</c:v>
                </c:pt>
                <c:pt idx="807">
                  <c:v>6.2400054931640057</c:v>
                </c:pt>
                <c:pt idx="808">
                  <c:v>6.2400054931640057</c:v>
                </c:pt>
                <c:pt idx="809">
                  <c:v>6.2599945068359943</c:v>
                </c:pt>
                <c:pt idx="810">
                  <c:v>6.2700042724609943</c:v>
                </c:pt>
                <c:pt idx="811">
                  <c:v>6.3000030517580115</c:v>
                </c:pt>
                <c:pt idx="812">
                  <c:v>6.2899932861330115</c:v>
                </c:pt>
                <c:pt idx="813">
                  <c:v>6.3099975585940058</c:v>
                </c:pt>
                <c:pt idx="814">
                  <c:v>6.2700042724609943</c:v>
                </c:pt>
                <c:pt idx="815">
                  <c:v>6.2100067138669885</c:v>
                </c:pt>
                <c:pt idx="816">
                  <c:v>6.1699981689449999</c:v>
                </c:pt>
                <c:pt idx="817">
                  <c:v>6.1199951171880116</c:v>
                </c:pt>
                <c:pt idx="818">
                  <c:v>6.1900024414059942</c:v>
                </c:pt>
                <c:pt idx="819">
                  <c:v>6.2700042724609943</c:v>
                </c:pt>
                <c:pt idx="820">
                  <c:v>6.2799987792969887</c:v>
                </c:pt>
                <c:pt idx="821">
                  <c:v>6.1699981689449999</c:v>
                </c:pt>
                <c:pt idx="822">
                  <c:v>6.2400054931640057</c:v>
                </c:pt>
                <c:pt idx="823">
                  <c:v>6.1999969482419885</c:v>
                </c:pt>
                <c:pt idx="824">
                  <c:v>6.2400054931640057</c:v>
                </c:pt>
                <c:pt idx="825">
                  <c:v>6.2799987792969887</c:v>
                </c:pt>
                <c:pt idx="826">
                  <c:v>6.3000030517580115</c:v>
                </c:pt>
                <c:pt idx="827">
                  <c:v>6.2599945068359943</c:v>
                </c:pt>
                <c:pt idx="828">
                  <c:v>6.25</c:v>
                </c:pt>
                <c:pt idx="829">
                  <c:v>6.3099975585940058</c:v>
                </c:pt>
                <c:pt idx="830">
                  <c:v>6.2400054931640057</c:v>
                </c:pt>
                <c:pt idx="831">
                  <c:v>6.2400054931640057</c:v>
                </c:pt>
                <c:pt idx="832">
                  <c:v>6.2400054931640057</c:v>
                </c:pt>
                <c:pt idx="833">
                  <c:v>6.1999969482419885</c:v>
                </c:pt>
                <c:pt idx="834">
                  <c:v>6.25</c:v>
                </c:pt>
                <c:pt idx="835">
                  <c:v>6.3099975585940058</c:v>
                </c:pt>
                <c:pt idx="836">
                  <c:v>6.3099975585940058</c:v>
                </c:pt>
                <c:pt idx="837">
                  <c:v>6.3200073242190058</c:v>
                </c:pt>
                <c:pt idx="838">
                  <c:v>6.2599945068359943</c:v>
                </c:pt>
                <c:pt idx="839">
                  <c:v>6.1900024414059942</c:v>
                </c:pt>
                <c:pt idx="840">
                  <c:v>6.2200012207030113</c:v>
                </c:pt>
                <c:pt idx="841">
                  <c:v>6.2299957275390057</c:v>
                </c:pt>
                <c:pt idx="842">
                  <c:v>6.2400054931640057</c:v>
                </c:pt>
                <c:pt idx="843">
                  <c:v>6.3500061035159945</c:v>
                </c:pt>
                <c:pt idx="844">
                  <c:v>6.2799987792969887</c:v>
                </c:pt>
                <c:pt idx="845">
                  <c:v>6.3099975585940058</c:v>
                </c:pt>
                <c:pt idx="846">
                  <c:v>6.2599945068359943</c:v>
                </c:pt>
                <c:pt idx="847">
                  <c:v>6.2700042724609943</c:v>
                </c:pt>
                <c:pt idx="848">
                  <c:v>6.2100067138669885</c:v>
                </c:pt>
                <c:pt idx="849">
                  <c:v>6.2700042724609943</c:v>
                </c:pt>
                <c:pt idx="850">
                  <c:v>6.3200073242190058</c:v>
                </c:pt>
                <c:pt idx="851">
                  <c:v>6.2799987792969887</c:v>
                </c:pt>
                <c:pt idx="852">
                  <c:v>6.2299957275390057</c:v>
                </c:pt>
                <c:pt idx="853">
                  <c:v>6.3099975585940058</c:v>
                </c:pt>
                <c:pt idx="854">
                  <c:v>6.2400054931640057</c:v>
                </c:pt>
                <c:pt idx="855">
                  <c:v>6.1900024414059942</c:v>
                </c:pt>
                <c:pt idx="856">
                  <c:v>6.2100067138669885</c:v>
                </c:pt>
                <c:pt idx="857">
                  <c:v>6.1900024414059942</c:v>
                </c:pt>
                <c:pt idx="858">
                  <c:v>6.1900024414059942</c:v>
                </c:pt>
                <c:pt idx="859">
                  <c:v>6.2299957275390057</c:v>
                </c:pt>
                <c:pt idx="860">
                  <c:v>6.2100067138669885</c:v>
                </c:pt>
                <c:pt idx="861">
                  <c:v>6.2200012207030113</c:v>
                </c:pt>
                <c:pt idx="862">
                  <c:v>6.2200012207030113</c:v>
                </c:pt>
                <c:pt idx="863">
                  <c:v>6.2299957275390057</c:v>
                </c:pt>
                <c:pt idx="864">
                  <c:v>6.2400054931640057</c:v>
                </c:pt>
                <c:pt idx="865">
                  <c:v>6.2299957275390057</c:v>
                </c:pt>
                <c:pt idx="866">
                  <c:v>6.2200012207030113</c:v>
                </c:pt>
                <c:pt idx="867">
                  <c:v>6.1900024414059942</c:v>
                </c:pt>
                <c:pt idx="868">
                  <c:v>6.2299957275390057</c:v>
                </c:pt>
                <c:pt idx="869">
                  <c:v>6.2100067138669885</c:v>
                </c:pt>
                <c:pt idx="870">
                  <c:v>6.25</c:v>
                </c:pt>
                <c:pt idx="871">
                  <c:v>6.3200073242190058</c:v>
                </c:pt>
                <c:pt idx="872">
                  <c:v>6.3099975585940058</c:v>
                </c:pt>
                <c:pt idx="873">
                  <c:v>6.2100067138669885</c:v>
                </c:pt>
                <c:pt idx="874">
                  <c:v>6.2400054931640057</c:v>
                </c:pt>
                <c:pt idx="875">
                  <c:v>6.2100067138669885</c:v>
                </c:pt>
                <c:pt idx="876">
                  <c:v>6.1799926757809942</c:v>
                </c:pt>
                <c:pt idx="877">
                  <c:v>6.2200012207030113</c:v>
                </c:pt>
                <c:pt idx="878">
                  <c:v>6.2700042724609943</c:v>
                </c:pt>
                <c:pt idx="879">
                  <c:v>6.2799987792969887</c:v>
                </c:pt>
                <c:pt idx="880">
                  <c:v>6.1999969482419885</c:v>
                </c:pt>
                <c:pt idx="881">
                  <c:v>6.1999969482419885</c:v>
                </c:pt>
                <c:pt idx="882">
                  <c:v>6.1799926757809942</c:v>
                </c:pt>
                <c:pt idx="883">
                  <c:v>6.2100067138669885</c:v>
                </c:pt>
                <c:pt idx="884">
                  <c:v>6.2400054931640057</c:v>
                </c:pt>
                <c:pt idx="885">
                  <c:v>6.2799987792969887</c:v>
                </c:pt>
                <c:pt idx="886">
                  <c:v>6.2299957275390057</c:v>
                </c:pt>
                <c:pt idx="887">
                  <c:v>6.1999969482419885</c:v>
                </c:pt>
                <c:pt idx="888">
                  <c:v>6.1999969482419885</c:v>
                </c:pt>
                <c:pt idx="889">
                  <c:v>6.2200012207030113</c:v>
                </c:pt>
                <c:pt idx="890">
                  <c:v>6.2200012207030113</c:v>
                </c:pt>
                <c:pt idx="891">
                  <c:v>6.2200012207030113</c:v>
                </c:pt>
                <c:pt idx="892">
                  <c:v>6.2200012207030113</c:v>
                </c:pt>
                <c:pt idx="893">
                  <c:v>6.2100067138669885</c:v>
                </c:pt>
                <c:pt idx="894">
                  <c:v>6.1900024414059942</c:v>
                </c:pt>
                <c:pt idx="895">
                  <c:v>6.1900024414059942</c:v>
                </c:pt>
                <c:pt idx="896">
                  <c:v>6.1900024414059942</c:v>
                </c:pt>
                <c:pt idx="897">
                  <c:v>6.1999969482419885</c:v>
                </c:pt>
                <c:pt idx="898">
                  <c:v>6.2299957275390057</c:v>
                </c:pt>
                <c:pt idx="899">
                  <c:v>6.2599945068359943</c:v>
                </c:pt>
                <c:pt idx="900">
                  <c:v>6.2400054931640057</c:v>
                </c:pt>
                <c:pt idx="901">
                  <c:v>6.2100067138669885</c:v>
                </c:pt>
                <c:pt idx="902">
                  <c:v>6.2299957275390057</c:v>
                </c:pt>
                <c:pt idx="903">
                  <c:v>6.2200012207030113</c:v>
                </c:pt>
                <c:pt idx="904">
                  <c:v>6.2200012207030113</c:v>
                </c:pt>
                <c:pt idx="905">
                  <c:v>6.2100067138669885</c:v>
                </c:pt>
                <c:pt idx="906">
                  <c:v>6.1999969482419885</c:v>
                </c:pt>
                <c:pt idx="907">
                  <c:v>6.2299957275390057</c:v>
                </c:pt>
                <c:pt idx="908">
                  <c:v>6.2400054931640057</c:v>
                </c:pt>
                <c:pt idx="909">
                  <c:v>6.25</c:v>
                </c:pt>
                <c:pt idx="910">
                  <c:v>6.2700042724609943</c:v>
                </c:pt>
                <c:pt idx="911">
                  <c:v>6.2799987792969887</c:v>
                </c:pt>
                <c:pt idx="912">
                  <c:v>6.2899932861330115</c:v>
                </c:pt>
                <c:pt idx="913">
                  <c:v>6.3000030517580115</c:v>
                </c:pt>
                <c:pt idx="914">
                  <c:v>6.2100067138669885</c:v>
                </c:pt>
                <c:pt idx="915">
                  <c:v>6.1799926757809942</c:v>
                </c:pt>
                <c:pt idx="916">
                  <c:v>6.1799926757809942</c:v>
                </c:pt>
                <c:pt idx="917">
                  <c:v>6.1999969482419885</c:v>
                </c:pt>
                <c:pt idx="918">
                  <c:v>6.1999969482419885</c:v>
                </c:pt>
                <c:pt idx="919">
                  <c:v>6.2100067138669885</c:v>
                </c:pt>
                <c:pt idx="920">
                  <c:v>6.2100067138669885</c:v>
                </c:pt>
                <c:pt idx="921">
                  <c:v>6.2200012207030113</c:v>
                </c:pt>
                <c:pt idx="922">
                  <c:v>6.1900024414059942</c:v>
                </c:pt>
                <c:pt idx="923">
                  <c:v>6.1799926757809942</c:v>
                </c:pt>
                <c:pt idx="924">
                  <c:v>6.25</c:v>
                </c:pt>
                <c:pt idx="925">
                  <c:v>6.25</c:v>
                </c:pt>
                <c:pt idx="926">
                  <c:v>6.1799926757809942</c:v>
                </c:pt>
                <c:pt idx="927">
                  <c:v>6.2599945068359943</c:v>
                </c:pt>
                <c:pt idx="928">
                  <c:v>6.3099975585940058</c:v>
                </c:pt>
                <c:pt idx="929">
                  <c:v>6.1699981689449999</c:v>
                </c:pt>
                <c:pt idx="930">
                  <c:v>6.1199951171880116</c:v>
                </c:pt>
                <c:pt idx="931">
                  <c:v>6.1499938964840055</c:v>
                </c:pt>
                <c:pt idx="932">
                  <c:v>6.2100067138669885</c:v>
                </c:pt>
                <c:pt idx="933">
                  <c:v>6.1999969482419885</c:v>
                </c:pt>
                <c:pt idx="934">
                  <c:v>6.2299957275390057</c:v>
                </c:pt>
                <c:pt idx="935">
                  <c:v>6.1699981689449999</c:v>
                </c:pt>
                <c:pt idx="936">
                  <c:v>6.1699981689449999</c:v>
                </c:pt>
                <c:pt idx="937">
                  <c:v>6.1999969482419885</c:v>
                </c:pt>
                <c:pt idx="938">
                  <c:v>6.2100067138669885</c:v>
                </c:pt>
                <c:pt idx="939">
                  <c:v>6.2299957275390057</c:v>
                </c:pt>
                <c:pt idx="940">
                  <c:v>6.1799926757809942</c:v>
                </c:pt>
                <c:pt idx="941">
                  <c:v>6.1799926757809942</c:v>
                </c:pt>
                <c:pt idx="942">
                  <c:v>6.2700042724609943</c:v>
                </c:pt>
                <c:pt idx="943">
                  <c:v>6.2599945068359943</c:v>
                </c:pt>
                <c:pt idx="944">
                  <c:v>6.2200012207030113</c:v>
                </c:pt>
                <c:pt idx="945">
                  <c:v>6.2200012207030113</c:v>
                </c:pt>
                <c:pt idx="946">
                  <c:v>6.2299957275390057</c:v>
                </c:pt>
                <c:pt idx="947">
                  <c:v>6.3600006103519888</c:v>
                </c:pt>
                <c:pt idx="948">
                  <c:v>6.2700042724609943</c:v>
                </c:pt>
                <c:pt idx="949">
                  <c:v>6.1699981689449999</c:v>
                </c:pt>
                <c:pt idx="950">
                  <c:v>6.2200012207030113</c:v>
                </c:pt>
                <c:pt idx="951">
                  <c:v>6.2299957275390057</c:v>
                </c:pt>
                <c:pt idx="952">
                  <c:v>6.2799987792969887</c:v>
                </c:pt>
                <c:pt idx="953">
                  <c:v>6.25</c:v>
                </c:pt>
                <c:pt idx="954">
                  <c:v>6.25</c:v>
                </c:pt>
                <c:pt idx="955">
                  <c:v>6.2799987792969887</c:v>
                </c:pt>
                <c:pt idx="956">
                  <c:v>6.3200073242190058</c:v>
                </c:pt>
                <c:pt idx="957">
                  <c:v>6.3200073242190058</c:v>
                </c:pt>
                <c:pt idx="958">
                  <c:v>6.2400054931640057</c:v>
                </c:pt>
                <c:pt idx="959">
                  <c:v>6.1999969482419885</c:v>
                </c:pt>
                <c:pt idx="960">
                  <c:v>6.1799926757809942</c:v>
                </c:pt>
                <c:pt idx="961">
                  <c:v>6.2200012207030113</c:v>
                </c:pt>
                <c:pt idx="962">
                  <c:v>6.1399993896480112</c:v>
                </c:pt>
                <c:pt idx="963">
                  <c:v>6.1100006103519888</c:v>
                </c:pt>
                <c:pt idx="964">
                  <c:v>6.1499938964840055</c:v>
                </c:pt>
                <c:pt idx="965">
                  <c:v>6.2400054931640057</c:v>
                </c:pt>
                <c:pt idx="966">
                  <c:v>6.2299957275390057</c:v>
                </c:pt>
                <c:pt idx="967">
                  <c:v>6.1799926757809942</c:v>
                </c:pt>
                <c:pt idx="968">
                  <c:v>6.25</c:v>
                </c:pt>
                <c:pt idx="969">
                  <c:v>6.2700042724609943</c:v>
                </c:pt>
                <c:pt idx="970">
                  <c:v>6.1600036621090055</c:v>
                </c:pt>
                <c:pt idx="971">
                  <c:v>6.1600036621090055</c:v>
                </c:pt>
                <c:pt idx="972">
                  <c:v>6.1499938964840055</c:v>
                </c:pt>
                <c:pt idx="973">
                  <c:v>6.0899963378909945</c:v>
                </c:pt>
                <c:pt idx="974">
                  <c:v>6.0800018310550001</c:v>
                </c:pt>
                <c:pt idx="975">
                  <c:v>6.1300048828130116</c:v>
                </c:pt>
                <c:pt idx="976">
                  <c:v>6.1799926757809942</c:v>
                </c:pt>
                <c:pt idx="977">
                  <c:v>6.2100067138669885</c:v>
                </c:pt>
                <c:pt idx="978">
                  <c:v>6.2700042724609943</c:v>
                </c:pt>
                <c:pt idx="979">
                  <c:v>6.2700042724609943</c:v>
                </c:pt>
                <c:pt idx="980">
                  <c:v>6.1900024414059942</c:v>
                </c:pt>
                <c:pt idx="981">
                  <c:v>6.25</c:v>
                </c:pt>
                <c:pt idx="982">
                  <c:v>6.3399963378909945</c:v>
                </c:pt>
                <c:pt idx="983">
                  <c:v>6.3999938964840055</c:v>
                </c:pt>
                <c:pt idx="984">
                  <c:v>6.2799987792969887</c:v>
                </c:pt>
                <c:pt idx="985">
                  <c:v>6.2400054931640057</c:v>
                </c:pt>
                <c:pt idx="986">
                  <c:v>6.25</c:v>
                </c:pt>
                <c:pt idx="987">
                  <c:v>6.2400054931640057</c:v>
                </c:pt>
                <c:pt idx="988">
                  <c:v>6.25</c:v>
                </c:pt>
                <c:pt idx="989">
                  <c:v>6.2899932861330115</c:v>
                </c:pt>
                <c:pt idx="990">
                  <c:v>6.2100067138669885</c:v>
                </c:pt>
                <c:pt idx="991">
                  <c:v>6.1399993896480112</c:v>
                </c:pt>
                <c:pt idx="992">
                  <c:v>6.1900024414059942</c:v>
                </c:pt>
                <c:pt idx="993">
                  <c:v>6.1499938964840055</c:v>
                </c:pt>
                <c:pt idx="994">
                  <c:v>6.1699981689449999</c:v>
                </c:pt>
                <c:pt idx="995">
                  <c:v>6.2100067138669885</c:v>
                </c:pt>
                <c:pt idx="996">
                  <c:v>6.2700042724609943</c:v>
                </c:pt>
                <c:pt idx="997">
                  <c:v>6.2599945068359943</c:v>
                </c:pt>
                <c:pt idx="998">
                  <c:v>6.2200012207030113</c:v>
                </c:pt>
                <c:pt idx="999">
                  <c:v>6.1699981689449999</c:v>
                </c:pt>
                <c:pt idx="1000">
                  <c:v>6.1600036621090055</c:v>
                </c:pt>
                <c:pt idx="1001">
                  <c:v>6.2100067138669885</c:v>
                </c:pt>
                <c:pt idx="1002">
                  <c:v>6.2599945068359943</c:v>
                </c:pt>
                <c:pt idx="1003">
                  <c:v>6.1900024414059942</c:v>
                </c:pt>
                <c:pt idx="1004">
                  <c:v>6.1900024414059942</c:v>
                </c:pt>
                <c:pt idx="1005">
                  <c:v>6.2400054931640057</c:v>
                </c:pt>
                <c:pt idx="1006">
                  <c:v>6.2599945068359943</c:v>
                </c:pt>
                <c:pt idx="1007">
                  <c:v>6.25</c:v>
                </c:pt>
                <c:pt idx="1008">
                  <c:v>6.2200012207030113</c:v>
                </c:pt>
                <c:pt idx="1009">
                  <c:v>6.3200073242190058</c:v>
                </c:pt>
                <c:pt idx="1010">
                  <c:v>6.2200012207030113</c:v>
                </c:pt>
                <c:pt idx="1011">
                  <c:v>6.1399993896480112</c:v>
                </c:pt>
                <c:pt idx="1012">
                  <c:v>6.1199951171880116</c:v>
                </c:pt>
                <c:pt idx="1013">
                  <c:v>6.1699981689449999</c:v>
                </c:pt>
                <c:pt idx="1014">
                  <c:v>6.2100067138669885</c:v>
                </c:pt>
                <c:pt idx="1015">
                  <c:v>6.2299957275390057</c:v>
                </c:pt>
                <c:pt idx="1016">
                  <c:v>6.1900024414059942</c:v>
                </c:pt>
                <c:pt idx="1017">
                  <c:v>6.2899932861330115</c:v>
                </c:pt>
                <c:pt idx="1018">
                  <c:v>6.3099975585940058</c:v>
                </c:pt>
                <c:pt idx="1019">
                  <c:v>6.2200012207030113</c:v>
                </c:pt>
                <c:pt idx="1020">
                  <c:v>6.0899963378909945</c:v>
                </c:pt>
                <c:pt idx="1021">
                  <c:v>6.1199951171880116</c:v>
                </c:pt>
                <c:pt idx="1022">
                  <c:v>6.0599975585940058</c:v>
                </c:pt>
                <c:pt idx="1023">
                  <c:v>6.1199951171880116</c:v>
                </c:pt>
                <c:pt idx="1024">
                  <c:v>6.2100067138669885</c:v>
                </c:pt>
                <c:pt idx="1025">
                  <c:v>6.2799987792969887</c:v>
                </c:pt>
                <c:pt idx="1026">
                  <c:v>6.2799987792969887</c:v>
                </c:pt>
                <c:pt idx="1027">
                  <c:v>6.3200073242190058</c:v>
                </c:pt>
                <c:pt idx="1028">
                  <c:v>6.2200012207030113</c:v>
                </c:pt>
                <c:pt idx="1029">
                  <c:v>6.1799926757809942</c:v>
                </c:pt>
                <c:pt idx="1030">
                  <c:v>6.1199951171880116</c:v>
                </c:pt>
                <c:pt idx="1031">
                  <c:v>6.1999969482419885</c:v>
                </c:pt>
                <c:pt idx="1032">
                  <c:v>6.3099975585940058</c:v>
                </c:pt>
                <c:pt idx="1033">
                  <c:v>6.3099975585940058</c:v>
                </c:pt>
                <c:pt idx="1034">
                  <c:v>6.2200012207030113</c:v>
                </c:pt>
                <c:pt idx="1035">
                  <c:v>6.2100067138669885</c:v>
                </c:pt>
                <c:pt idx="1036">
                  <c:v>6.1900024414059942</c:v>
                </c:pt>
                <c:pt idx="1037">
                  <c:v>6.1900024414059942</c:v>
                </c:pt>
                <c:pt idx="1038">
                  <c:v>6.1799926757809942</c:v>
                </c:pt>
                <c:pt idx="1039">
                  <c:v>6.2200012207030113</c:v>
                </c:pt>
                <c:pt idx="1040">
                  <c:v>6.2899932861330115</c:v>
                </c:pt>
                <c:pt idx="1041">
                  <c:v>6.3099975585940058</c:v>
                </c:pt>
                <c:pt idx="1042">
                  <c:v>6.2799987792969887</c:v>
                </c:pt>
                <c:pt idx="1043">
                  <c:v>6.2799987792969887</c:v>
                </c:pt>
                <c:pt idx="1044">
                  <c:v>6.1199951171880116</c:v>
                </c:pt>
                <c:pt idx="1045">
                  <c:v>6.1300048828130116</c:v>
                </c:pt>
                <c:pt idx="1046">
                  <c:v>6.0599975585940058</c:v>
                </c:pt>
                <c:pt idx="1047">
                  <c:v>6.0200042724609943</c:v>
                </c:pt>
                <c:pt idx="1048">
                  <c:v>6.0599975585940058</c:v>
                </c:pt>
                <c:pt idx="1049">
                  <c:v>6.1100006103519888</c:v>
                </c:pt>
                <c:pt idx="1050">
                  <c:v>6.1499938964840055</c:v>
                </c:pt>
                <c:pt idx="1051">
                  <c:v>6.1999969482419885</c:v>
                </c:pt>
                <c:pt idx="1052">
                  <c:v>6.1199951171880116</c:v>
                </c:pt>
                <c:pt idx="1053">
                  <c:v>6.1399993896480112</c:v>
                </c:pt>
                <c:pt idx="1054">
                  <c:v>6.2100067138669885</c:v>
                </c:pt>
                <c:pt idx="1055">
                  <c:v>6.0899963378909945</c:v>
                </c:pt>
                <c:pt idx="1056">
                  <c:v>6.2599945068359943</c:v>
                </c:pt>
                <c:pt idx="1057">
                  <c:v>6.2799987792969887</c:v>
                </c:pt>
                <c:pt idx="1058">
                  <c:v>6.0399932861330115</c:v>
                </c:pt>
                <c:pt idx="1059">
                  <c:v>5.9900054931640057</c:v>
                </c:pt>
                <c:pt idx="1060">
                  <c:v>6.0599975585940058</c:v>
                </c:pt>
                <c:pt idx="1061">
                  <c:v>6.1199951171880116</c:v>
                </c:pt>
                <c:pt idx="1062">
                  <c:v>6.1100006103519888</c:v>
                </c:pt>
                <c:pt idx="1063">
                  <c:v>6.0299987792969887</c:v>
                </c:pt>
                <c:pt idx="1064">
                  <c:v>6.0700073242190058</c:v>
                </c:pt>
                <c:pt idx="1065">
                  <c:v>6.1799926757809942</c:v>
                </c:pt>
                <c:pt idx="1066">
                  <c:v>6.1799926757809942</c:v>
                </c:pt>
                <c:pt idx="1067">
                  <c:v>6.1199951171880116</c:v>
                </c:pt>
                <c:pt idx="1068">
                  <c:v>6.2100067138669885</c:v>
                </c:pt>
                <c:pt idx="1069">
                  <c:v>6.0500030517580115</c:v>
                </c:pt>
                <c:pt idx="1070">
                  <c:v>6.1499938964840055</c:v>
                </c:pt>
                <c:pt idx="1071">
                  <c:v>6.2400054931640057</c:v>
                </c:pt>
                <c:pt idx="1072">
                  <c:v>6.1300048828130116</c:v>
                </c:pt>
                <c:pt idx="1073">
                  <c:v>6.1100006103519888</c:v>
                </c:pt>
                <c:pt idx="1074">
                  <c:v>6.0899963378909945</c:v>
                </c:pt>
                <c:pt idx="1075">
                  <c:v>6.0700073242190058</c:v>
                </c:pt>
                <c:pt idx="1076">
                  <c:v>6.1300048828130116</c:v>
                </c:pt>
                <c:pt idx="1077">
                  <c:v>6.0399932861330115</c:v>
                </c:pt>
                <c:pt idx="1078">
                  <c:v>6.0700073242190058</c:v>
                </c:pt>
                <c:pt idx="1079">
                  <c:v>6.0700073242190058</c:v>
                </c:pt>
                <c:pt idx="1080">
                  <c:v>6.1100006103519888</c:v>
                </c:pt>
                <c:pt idx="1081">
                  <c:v>6.1199951171880116</c:v>
                </c:pt>
                <c:pt idx="1082">
                  <c:v>6.0700073242190058</c:v>
                </c:pt>
                <c:pt idx="1083">
                  <c:v>6.0899963378909945</c:v>
                </c:pt>
                <c:pt idx="1084">
                  <c:v>6.1300048828130116</c:v>
                </c:pt>
                <c:pt idx="1085">
                  <c:v>6.2200012207030113</c:v>
                </c:pt>
                <c:pt idx="1086">
                  <c:v>6</c:v>
                </c:pt>
                <c:pt idx="1087">
                  <c:v>6.0800018310550001</c:v>
                </c:pt>
                <c:pt idx="1088">
                  <c:v>6.0899963378909945</c:v>
                </c:pt>
                <c:pt idx="1089">
                  <c:v>6.1300048828130116</c:v>
                </c:pt>
                <c:pt idx="1090">
                  <c:v>6.1799926757809942</c:v>
                </c:pt>
                <c:pt idx="1091">
                  <c:v>6.1199951171880116</c:v>
                </c:pt>
                <c:pt idx="1092">
                  <c:v>6.0399932861330115</c:v>
                </c:pt>
                <c:pt idx="1093">
                  <c:v>6.0599975585940058</c:v>
                </c:pt>
                <c:pt idx="1094">
                  <c:v>6.0500030517580115</c:v>
                </c:pt>
                <c:pt idx="1095">
                  <c:v>6.1399993896480112</c:v>
                </c:pt>
                <c:pt idx="1096">
                  <c:v>6.25</c:v>
                </c:pt>
                <c:pt idx="1097">
                  <c:v>6.1999969482419885</c:v>
                </c:pt>
                <c:pt idx="1098">
                  <c:v>6.1300048828130116</c:v>
                </c:pt>
                <c:pt idx="1099">
                  <c:v>6.1300048828130116</c:v>
                </c:pt>
                <c:pt idx="1100">
                  <c:v>6.2200012207030113</c:v>
                </c:pt>
                <c:pt idx="1101">
                  <c:v>6.2700042724609943</c:v>
                </c:pt>
                <c:pt idx="1102">
                  <c:v>6.0599975585940058</c:v>
                </c:pt>
                <c:pt idx="1103">
                  <c:v>6.1499938964840055</c:v>
                </c:pt>
                <c:pt idx="1104">
                  <c:v>6.2299957275390057</c:v>
                </c:pt>
                <c:pt idx="1105">
                  <c:v>6.1799926757809942</c:v>
                </c:pt>
                <c:pt idx="1106">
                  <c:v>6.0099945068359943</c:v>
                </c:pt>
                <c:pt idx="1107">
                  <c:v>6.0399932861330115</c:v>
                </c:pt>
                <c:pt idx="1108">
                  <c:v>6.1399993896480112</c:v>
                </c:pt>
                <c:pt idx="1109">
                  <c:v>6.1100006103519888</c:v>
                </c:pt>
                <c:pt idx="1110">
                  <c:v>6.1399993896480112</c:v>
                </c:pt>
                <c:pt idx="1111">
                  <c:v>6.0899963378909945</c:v>
                </c:pt>
                <c:pt idx="1112">
                  <c:v>6.0800018310550001</c:v>
                </c:pt>
                <c:pt idx="1113">
                  <c:v>6.1000061035159945</c:v>
                </c:pt>
                <c:pt idx="1114">
                  <c:v>6.0500030517580115</c:v>
                </c:pt>
                <c:pt idx="1115">
                  <c:v>6.0599975585940058</c:v>
                </c:pt>
                <c:pt idx="1116">
                  <c:v>6.0599975585940058</c:v>
                </c:pt>
                <c:pt idx="1117">
                  <c:v>6.1100006103519888</c:v>
                </c:pt>
                <c:pt idx="1118">
                  <c:v>6.0800018310550001</c:v>
                </c:pt>
                <c:pt idx="1119">
                  <c:v>6.0599975585940058</c:v>
                </c:pt>
                <c:pt idx="1120">
                  <c:v>6.0700073242190058</c:v>
                </c:pt>
                <c:pt idx="1121">
                  <c:v>6.0700073242190058</c:v>
                </c:pt>
                <c:pt idx="1122">
                  <c:v>6.0899963378909945</c:v>
                </c:pt>
                <c:pt idx="1123">
                  <c:v>6.1600036621090055</c:v>
                </c:pt>
                <c:pt idx="1124">
                  <c:v>6.1600036621090055</c:v>
                </c:pt>
                <c:pt idx="1125">
                  <c:v>6.1399993896480112</c:v>
                </c:pt>
                <c:pt idx="1126">
                  <c:v>6.1399993896480112</c:v>
                </c:pt>
                <c:pt idx="1127">
                  <c:v>6.1199951171880116</c:v>
                </c:pt>
                <c:pt idx="1128">
                  <c:v>6.1699981689449999</c:v>
                </c:pt>
                <c:pt idx="1129">
                  <c:v>6.1999969482419885</c:v>
                </c:pt>
                <c:pt idx="1130">
                  <c:v>6.2100067138669885</c:v>
                </c:pt>
                <c:pt idx="1131">
                  <c:v>6.2299957275390057</c:v>
                </c:pt>
                <c:pt idx="1132">
                  <c:v>6.1399993896480112</c:v>
                </c:pt>
                <c:pt idx="1133">
                  <c:v>6.1399993896480112</c:v>
                </c:pt>
                <c:pt idx="1134">
                  <c:v>6.1399993896480112</c:v>
                </c:pt>
                <c:pt idx="1135">
                  <c:v>6.2299957275390057</c:v>
                </c:pt>
                <c:pt idx="1136">
                  <c:v>6.1600036621090055</c:v>
                </c:pt>
                <c:pt idx="1137">
                  <c:v>6.1699981689449999</c:v>
                </c:pt>
                <c:pt idx="1138">
                  <c:v>6.2400054931640057</c:v>
                </c:pt>
                <c:pt idx="1139">
                  <c:v>6.1900024414059942</c:v>
                </c:pt>
                <c:pt idx="1140">
                  <c:v>6.1699981689449999</c:v>
                </c:pt>
                <c:pt idx="1141">
                  <c:v>6.1199951171880116</c:v>
                </c:pt>
                <c:pt idx="1142">
                  <c:v>6.0800018310550001</c:v>
                </c:pt>
                <c:pt idx="1143">
                  <c:v>6.2200012207030113</c:v>
                </c:pt>
                <c:pt idx="1144">
                  <c:v>6.1999969482419885</c:v>
                </c:pt>
                <c:pt idx="1145">
                  <c:v>6.2100067138669885</c:v>
                </c:pt>
                <c:pt idx="1146">
                  <c:v>6.1199951171880116</c:v>
                </c:pt>
                <c:pt idx="1147">
                  <c:v>6.0299987792969887</c:v>
                </c:pt>
                <c:pt idx="1148">
                  <c:v>6.0399932861330115</c:v>
                </c:pt>
                <c:pt idx="1149">
                  <c:v>6.0399932861330115</c:v>
                </c:pt>
                <c:pt idx="1150">
                  <c:v>6.0599975585940058</c:v>
                </c:pt>
                <c:pt idx="1151">
                  <c:v>6.1000061035159945</c:v>
                </c:pt>
                <c:pt idx="1152">
                  <c:v>6.0700073242190058</c:v>
                </c:pt>
                <c:pt idx="1153">
                  <c:v>6.1100006103519888</c:v>
                </c:pt>
                <c:pt idx="1154">
                  <c:v>6.1900024414059942</c:v>
                </c:pt>
                <c:pt idx="1155">
                  <c:v>6.1999969482419885</c:v>
                </c:pt>
                <c:pt idx="1156">
                  <c:v>6.1300048828130116</c:v>
                </c:pt>
                <c:pt idx="1157">
                  <c:v>6.1100006103519888</c:v>
                </c:pt>
                <c:pt idx="1158">
                  <c:v>6.1000061035159945</c:v>
                </c:pt>
                <c:pt idx="1159">
                  <c:v>6.1300048828130116</c:v>
                </c:pt>
                <c:pt idx="1160">
                  <c:v>6.1300048828130116</c:v>
                </c:pt>
                <c:pt idx="1161">
                  <c:v>6.1199951171880116</c:v>
                </c:pt>
                <c:pt idx="1162">
                  <c:v>6.1199951171880116</c:v>
                </c:pt>
                <c:pt idx="1163">
                  <c:v>6.1399993896480112</c:v>
                </c:pt>
                <c:pt idx="1164">
                  <c:v>6.0899963378909945</c:v>
                </c:pt>
                <c:pt idx="1165">
                  <c:v>6.0200042724609943</c:v>
                </c:pt>
                <c:pt idx="1166">
                  <c:v>6.0500030517580115</c:v>
                </c:pt>
                <c:pt idx="1167">
                  <c:v>6.0899963378909945</c:v>
                </c:pt>
                <c:pt idx="1168">
                  <c:v>6.1300048828130116</c:v>
                </c:pt>
                <c:pt idx="1169">
                  <c:v>6.1499938964840055</c:v>
                </c:pt>
                <c:pt idx="1170">
                  <c:v>6.1199951171880116</c:v>
                </c:pt>
                <c:pt idx="1171">
                  <c:v>6.0700073242190058</c:v>
                </c:pt>
                <c:pt idx="1172">
                  <c:v>6.1100006103519888</c:v>
                </c:pt>
                <c:pt idx="1173">
                  <c:v>6.1199951171880116</c:v>
                </c:pt>
                <c:pt idx="1174">
                  <c:v>6.1199951171880116</c:v>
                </c:pt>
                <c:pt idx="1175">
                  <c:v>6.0899963378909945</c:v>
                </c:pt>
                <c:pt idx="1176">
                  <c:v>6.1000061035159945</c:v>
                </c:pt>
                <c:pt idx="1177">
                  <c:v>6.1399993896480112</c:v>
                </c:pt>
                <c:pt idx="1178">
                  <c:v>6.1499938964840055</c:v>
                </c:pt>
                <c:pt idx="1179">
                  <c:v>6.1799926757809942</c:v>
                </c:pt>
                <c:pt idx="1180">
                  <c:v>6.1199951171880116</c:v>
                </c:pt>
                <c:pt idx="1181">
                  <c:v>6.1399993896480112</c:v>
                </c:pt>
                <c:pt idx="1182">
                  <c:v>6.1699981689449999</c:v>
                </c:pt>
                <c:pt idx="1183">
                  <c:v>6.1900024414059942</c:v>
                </c:pt>
                <c:pt idx="1184">
                  <c:v>6.1600036621090055</c:v>
                </c:pt>
                <c:pt idx="1185">
                  <c:v>6.1399993896480112</c:v>
                </c:pt>
                <c:pt idx="1186">
                  <c:v>6.1499938964840055</c:v>
                </c:pt>
                <c:pt idx="1187">
                  <c:v>6.1300048828130116</c:v>
                </c:pt>
                <c:pt idx="1188">
                  <c:v>6.1300048828130116</c:v>
                </c:pt>
                <c:pt idx="1189">
                  <c:v>6.1499938964840055</c:v>
                </c:pt>
                <c:pt idx="1190">
                  <c:v>6.1000061035159945</c:v>
                </c:pt>
                <c:pt idx="1191">
                  <c:v>6.1199951171880116</c:v>
                </c:pt>
                <c:pt idx="1192">
                  <c:v>6.0899963378909945</c:v>
                </c:pt>
                <c:pt idx="1193">
                  <c:v>6.0700073242190058</c:v>
                </c:pt>
                <c:pt idx="1194">
                  <c:v>6.1100006103519888</c:v>
                </c:pt>
                <c:pt idx="1195">
                  <c:v>6.1600036621090055</c:v>
                </c:pt>
                <c:pt idx="1196">
                  <c:v>6.1399993896480112</c:v>
                </c:pt>
                <c:pt idx="1197">
                  <c:v>6.0599975585940058</c:v>
                </c:pt>
                <c:pt idx="1198">
                  <c:v>6.1499938964840055</c:v>
                </c:pt>
                <c:pt idx="1199">
                  <c:v>6.1799926757809942</c:v>
                </c:pt>
                <c:pt idx="1200">
                  <c:v>6.1900024414059942</c:v>
                </c:pt>
                <c:pt idx="1201">
                  <c:v>6.1199951171880116</c:v>
                </c:pt>
                <c:pt idx="1202">
                  <c:v>6.0599975585940058</c:v>
                </c:pt>
                <c:pt idx="1203">
                  <c:v>6.1199951171880116</c:v>
                </c:pt>
                <c:pt idx="1204">
                  <c:v>6.1199951171880116</c:v>
                </c:pt>
                <c:pt idx="1205">
                  <c:v>6.0700073242190058</c:v>
                </c:pt>
                <c:pt idx="1206">
                  <c:v>6.0299987792969887</c:v>
                </c:pt>
                <c:pt idx="1207">
                  <c:v>6.0500030517580115</c:v>
                </c:pt>
                <c:pt idx="1208">
                  <c:v>6.0800018310550001</c:v>
                </c:pt>
                <c:pt idx="1209">
                  <c:v>6.0800018310550001</c:v>
                </c:pt>
                <c:pt idx="1210">
                  <c:v>6.1499938964840055</c:v>
                </c:pt>
                <c:pt idx="1211">
                  <c:v>6.1100006103519888</c:v>
                </c:pt>
                <c:pt idx="1212">
                  <c:v>6.1300048828130116</c:v>
                </c:pt>
                <c:pt idx="1213">
                  <c:v>6.1399993896480112</c:v>
                </c:pt>
                <c:pt idx="1214">
                  <c:v>6.1399993896480112</c:v>
                </c:pt>
                <c:pt idx="1215">
                  <c:v>6.1199951171880116</c:v>
                </c:pt>
                <c:pt idx="1216">
                  <c:v>6.1399993896480112</c:v>
                </c:pt>
                <c:pt idx="1217">
                  <c:v>6.0800018310550001</c:v>
                </c:pt>
                <c:pt idx="1218">
                  <c:v>6.1000061035159945</c:v>
                </c:pt>
                <c:pt idx="1219">
                  <c:v>6.1499938964840055</c:v>
                </c:pt>
                <c:pt idx="1220">
                  <c:v>6.1399993896480112</c:v>
                </c:pt>
                <c:pt idx="1221">
                  <c:v>6.1000061035159945</c:v>
                </c:pt>
                <c:pt idx="1222">
                  <c:v>6.1100006103519888</c:v>
                </c:pt>
                <c:pt idx="1223">
                  <c:v>6.0899963378909945</c:v>
                </c:pt>
                <c:pt idx="1224">
                  <c:v>6.1399993896480112</c:v>
                </c:pt>
                <c:pt idx="1225">
                  <c:v>6.1499938964840055</c:v>
                </c:pt>
                <c:pt idx="1226">
                  <c:v>6.1600036621090055</c:v>
                </c:pt>
                <c:pt idx="1227">
                  <c:v>6.1199951171880116</c:v>
                </c:pt>
                <c:pt idx="1228">
                  <c:v>6.1100006103519888</c:v>
                </c:pt>
                <c:pt idx="1229">
                  <c:v>6.1000061035159945</c:v>
                </c:pt>
                <c:pt idx="1230">
                  <c:v>6.1100006103519888</c:v>
                </c:pt>
                <c:pt idx="1231">
                  <c:v>6.1100006103519888</c:v>
                </c:pt>
                <c:pt idx="1232">
                  <c:v>6.1300048828130116</c:v>
                </c:pt>
                <c:pt idx="1233">
                  <c:v>6.0800018310550001</c:v>
                </c:pt>
                <c:pt idx="1234">
                  <c:v>6.0700073242190058</c:v>
                </c:pt>
                <c:pt idx="1235">
                  <c:v>6.0899963378909945</c:v>
                </c:pt>
                <c:pt idx="1236">
                  <c:v>6.1000061035159945</c:v>
                </c:pt>
                <c:pt idx="1237">
                  <c:v>6.0899963378909945</c:v>
                </c:pt>
                <c:pt idx="1238">
                  <c:v>6.0700073242190058</c:v>
                </c:pt>
                <c:pt idx="1239">
                  <c:v>6.1000061035159945</c:v>
                </c:pt>
                <c:pt idx="1240">
                  <c:v>6.1100006103519888</c:v>
                </c:pt>
                <c:pt idx="1241">
                  <c:v>6.0700073242190058</c:v>
                </c:pt>
                <c:pt idx="1242">
                  <c:v>6.0899963378909945</c:v>
                </c:pt>
                <c:pt idx="1243">
                  <c:v>6.0800018310550001</c:v>
                </c:pt>
                <c:pt idx="1244">
                  <c:v>6.0700073242190058</c:v>
                </c:pt>
                <c:pt idx="1245">
                  <c:v>6.1199951171880116</c:v>
                </c:pt>
                <c:pt idx="1246">
                  <c:v>6.1699981689449999</c:v>
                </c:pt>
                <c:pt idx="1247">
                  <c:v>6.1399993896480112</c:v>
                </c:pt>
                <c:pt idx="1248">
                  <c:v>6.1300048828130116</c:v>
                </c:pt>
                <c:pt idx="1249">
                  <c:v>6.1100006103519888</c:v>
                </c:pt>
                <c:pt idx="1250">
                  <c:v>6.0500030517580115</c:v>
                </c:pt>
                <c:pt idx="1251">
                  <c:v>6.1100006103519888</c:v>
                </c:pt>
                <c:pt idx="1252">
                  <c:v>6.1000061035159945</c:v>
                </c:pt>
                <c:pt idx="1253">
                  <c:v>6.0299987792969887</c:v>
                </c:pt>
                <c:pt idx="1254">
                  <c:v>6.0500030517580115</c:v>
                </c:pt>
                <c:pt idx="1255">
                  <c:v>6.0399932861330115</c:v>
                </c:pt>
                <c:pt idx="1256">
                  <c:v>6.0800018310550001</c:v>
                </c:pt>
                <c:pt idx="1257">
                  <c:v>6.1000061035159945</c:v>
                </c:pt>
                <c:pt idx="1258">
                  <c:v>6.1399993896480112</c:v>
                </c:pt>
                <c:pt idx="1259">
                  <c:v>6.0700073242190058</c:v>
                </c:pt>
                <c:pt idx="1260">
                  <c:v>6.0800018310550001</c:v>
                </c:pt>
                <c:pt idx="1261">
                  <c:v>6.1199951171880116</c:v>
                </c:pt>
                <c:pt idx="1262">
                  <c:v>6.1399993896480112</c:v>
                </c:pt>
                <c:pt idx="1263">
                  <c:v>6.1199951171880116</c:v>
                </c:pt>
                <c:pt idx="1264">
                  <c:v>6.0899963378909945</c:v>
                </c:pt>
                <c:pt idx="1265">
                  <c:v>6.0800018310550001</c:v>
                </c:pt>
                <c:pt idx="1266">
                  <c:v>6.0800018310550001</c:v>
                </c:pt>
                <c:pt idx="1267">
                  <c:v>6.1199951171880116</c:v>
                </c:pt>
                <c:pt idx="1268">
                  <c:v>6.1000061035159945</c:v>
                </c:pt>
                <c:pt idx="1269">
                  <c:v>6.0599975585940058</c:v>
                </c:pt>
                <c:pt idx="1270">
                  <c:v>6.1499938964840055</c:v>
                </c:pt>
                <c:pt idx="1271">
                  <c:v>6.1999969482419885</c:v>
                </c:pt>
                <c:pt idx="1272">
                  <c:v>6.1399993896480112</c:v>
                </c:pt>
                <c:pt idx="1273">
                  <c:v>6.0800018310550001</c:v>
                </c:pt>
                <c:pt idx="1274">
                  <c:v>6.1000061035159945</c:v>
                </c:pt>
                <c:pt idx="1275">
                  <c:v>6.0399932861330115</c:v>
                </c:pt>
                <c:pt idx="1276">
                  <c:v>6.1600036621090055</c:v>
                </c:pt>
                <c:pt idx="1277">
                  <c:v>6.0800018310550001</c:v>
                </c:pt>
                <c:pt idx="1278">
                  <c:v>6.0700073242190058</c:v>
                </c:pt>
                <c:pt idx="1279">
                  <c:v>6.0500030517580115</c:v>
                </c:pt>
                <c:pt idx="1280">
                  <c:v>6.0700073242190058</c:v>
                </c:pt>
                <c:pt idx="1281">
                  <c:v>6.0700073242190058</c:v>
                </c:pt>
                <c:pt idx="1282">
                  <c:v>6.0399932861330115</c:v>
                </c:pt>
                <c:pt idx="1283">
                  <c:v>6.0800018310550001</c:v>
                </c:pt>
                <c:pt idx="1284">
                  <c:v>6.1000061035159945</c:v>
                </c:pt>
                <c:pt idx="1285">
                  <c:v>6.1199951171880116</c:v>
                </c:pt>
                <c:pt idx="1286">
                  <c:v>6.1499938964840055</c:v>
                </c:pt>
                <c:pt idx="1287">
                  <c:v>6.1100006103519888</c:v>
                </c:pt>
                <c:pt idx="1288">
                  <c:v>6.1000061035159945</c:v>
                </c:pt>
                <c:pt idx="1289">
                  <c:v>6.0700073242190058</c:v>
                </c:pt>
                <c:pt idx="1290">
                  <c:v>6.1000061035159945</c:v>
                </c:pt>
                <c:pt idx="1291">
                  <c:v>6.1100006103519888</c:v>
                </c:pt>
                <c:pt idx="1292">
                  <c:v>6.1799926757809942</c:v>
                </c:pt>
                <c:pt idx="1293">
                  <c:v>6.2299957275390057</c:v>
                </c:pt>
                <c:pt idx="1294">
                  <c:v>6.1600036621090055</c:v>
                </c:pt>
                <c:pt idx="1295">
                  <c:v>6.1600036621090055</c:v>
                </c:pt>
                <c:pt idx="1296">
                  <c:v>6.0700073242190058</c:v>
                </c:pt>
                <c:pt idx="1297">
                  <c:v>6.0800018310550001</c:v>
                </c:pt>
                <c:pt idx="1298">
                  <c:v>6.0299987792969887</c:v>
                </c:pt>
                <c:pt idx="1299">
                  <c:v>5.9199981689449999</c:v>
                </c:pt>
                <c:pt idx="1300">
                  <c:v>5.9400024414059942</c:v>
                </c:pt>
                <c:pt idx="1301">
                  <c:v>5.9799957275390057</c:v>
                </c:pt>
                <c:pt idx="1302">
                  <c:v>6.0299987792969887</c:v>
                </c:pt>
                <c:pt idx="1303">
                  <c:v>6.0899963378909945</c:v>
                </c:pt>
                <c:pt idx="1304">
                  <c:v>6.0800018310550001</c:v>
                </c:pt>
                <c:pt idx="1305">
                  <c:v>6.1199951171880116</c:v>
                </c:pt>
                <c:pt idx="1306">
                  <c:v>6.1600036621090055</c:v>
                </c:pt>
                <c:pt idx="1307">
                  <c:v>6.1900024414059942</c:v>
                </c:pt>
                <c:pt idx="1308">
                  <c:v>6.1699981689449999</c:v>
                </c:pt>
                <c:pt idx="1309">
                  <c:v>6.1399993896480112</c:v>
                </c:pt>
                <c:pt idx="1310">
                  <c:v>6.1000061035159945</c:v>
                </c:pt>
                <c:pt idx="1311">
                  <c:v>6.0899963378909945</c:v>
                </c:pt>
                <c:pt idx="1312">
                  <c:v>6.1199951171880116</c:v>
                </c:pt>
                <c:pt idx="1313">
                  <c:v>6.1000061035159945</c:v>
                </c:pt>
                <c:pt idx="1314">
                  <c:v>6.0899963378909945</c:v>
                </c:pt>
                <c:pt idx="1315">
                  <c:v>6.1100006103519888</c:v>
                </c:pt>
                <c:pt idx="1316">
                  <c:v>6.0500030517580115</c:v>
                </c:pt>
                <c:pt idx="1317">
                  <c:v>6.0700073242190058</c:v>
                </c:pt>
                <c:pt idx="1318">
                  <c:v>6.1100006103519888</c:v>
                </c:pt>
                <c:pt idx="1319">
                  <c:v>6.0299987792969887</c:v>
                </c:pt>
                <c:pt idx="1320">
                  <c:v>6.0899963378909945</c:v>
                </c:pt>
                <c:pt idx="1321">
                  <c:v>6.1399993896480112</c:v>
                </c:pt>
                <c:pt idx="1322">
                  <c:v>6.1300048828130116</c:v>
                </c:pt>
                <c:pt idx="1323">
                  <c:v>6.1000061035159945</c:v>
                </c:pt>
                <c:pt idx="1324">
                  <c:v>5.9900054931640057</c:v>
                </c:pt>
                <c:pt idx="1325">
                  <c:v>6.0500030517580115</c:v>
                </c:pt>
                <c:pt idx="1326">
                  <c:v>6.0399932861330115</c:v>
                </c:pt>
                <c:pt idx="1327">
                  <c:v>6.0800018310550001</c:v>
                </c:pt>
                <c:pt idx="1328">
                  <c:v>6.1600036621090055</c:v>
                </c:pt>
                <c:pt idx="1329">
                  <c:v>6.0200042724609943</c:v>
                </c:pt>
                <c:pt idx="1330">
                  <c:v>6.0700073242190058</c:v>
                </c:pt>
                <c:pt idx="1331">
                  <c:v>5.9900054931640057</c:v>
                </c:pt>
                <c:pt idx="1332">
                  <c:v>6.0399932861330115</c:v>
                </c:pt>
                <c:pt idx="1333">
                  <c:v>6.0200042724609943</c:v>
                </c:pt>
                <c:pt idx="1334">
                  <c:v>6.1199951171880116</c:v>
                </c:pt>
                <c:pt idx="1335">
                  <c:v>6.1999969482419885</c:v>
                </c:pt>
                <c:pt idx="1336">
                  <c:v>6.1699981689449999</c:v>
                </c:pt>
                <c:pt idx="1337">
                  <c:v>6.0800018310550001</c:v>
                </c:pt>
                <c:pt idx="1338">
                  <c:v>6.1000061035159945</c:v>
                </c:pt>
                <c:pt idx="1339">
                  <c:v>6.1600036621090055</c:v>
                </c:pt>
                <c:pt idx="1340">
                  <c:v>6.0700073242190058</c:v>
                </c:pt>
                <c:pt idx="1341">
                  <c:v>6.0700073242190058</c:v>
                </c:pt>
                <c:pt idx="1342">
                  <c:v>6.1100006103519888</c:v>
                </c:pt>
                <c:pt idx="1343">
                  <c:v>6.1000061035159945</c:v>
                </c:pt>
                <c:pt idx="1344">
                  <c:v>6.0800018310550001</c:v>
                </c:pt>
                <c:pt idx="1345">
                  <c:v>6.1199951171880116</c:v>
                </c:pt>
                <c:pt idx="1346">
                  <c:v>6.1000061035159945</c:v>
                </c:pt>
                <c:pt idx="1347">
                  <c:v>5.9700012207030113</c:v>
                </c:pt>
                <c:pt idx="1348">
                  <c:v>5.9299926757809942</c:v>
                </c:pt>
                <c:pt idx="1349">
                  <c:v>5.9499969482419885</c:v>
                </c:pt>
                <c:pt idx="1350">
                  <c:v>6.0399932861330115</c:v>
                </c:pt>
                <c:pt idx="1351">
                  <c:v>6.1100006103519888</c:v>
                </c:pt>
                <c:pt idx="1352">
                  <c:v>6.1300048828130116</c:v>
                </c:pt>
                <c:pt idx="1353">
                  <c:v>6.0399932861330115</c:v>
                </c:pt>
                <c:pt idx="1354">
                  <c:v>6.0899963378909945</c:v>
                </c:pt>
                <c:pt idx="1355">
                  <c:v>6.1100006103519888</c:v>
                </c:pt>
                <c:pt idx="1356">
                  <c:v>6.1799926757809942</c:v>
                </c:pt>
                <c:pt idx="1357">
                  <c:v>6.0500030517580115</c:v>
                </c:pt>
                <c:pt idx="1358">
                  <c:v>6</c:v>
                </c:pt>
                <c:pt idx="1359">
                  <c:v>5.9799957275390057</c:v>
                </c:pt>
                <c:pt idx="1360">
                  <c:v>6.0099945068359943</c:v>
                </c:pt>
                <c:pt idx="1361">
                  <c:v>6</c:v>
                </c:pt>
                <c:pt idx="1362">
                  <c:v>5.9199981689449999</c:v>
                </c:pt>
                <c:pt idx="1363">
                  <c:v>5.9400024414059942</c:v>
                </c:pt>
                <c:pt idx="1364">
                  <c:v>6.0500030517580115</c:v>
                </c:pt>
                <c:pt idx="1365">
                  <c:v>6.1000061035159945</c:v>
                </c:pt>
                <c:pt idx="1366">
                  <c:v>6.0899963378909945</c:v>
                </c:pt>
                <c:pt idx="1367">
                  <c:v>5.8000030517580115</c:v>
                </c:pt>
                <c:pt idx="1368">
                  <c:v>5.7799987792969887</c:v>
                </c:pt>
                <c:pt idx="1369">
                  <c:v>5.7299957275390057</c:v>
                </c:pt>
                <c:pt idx="1370">
                  <c:v>5.7599945068359943</c:v>
                </c:pt>
                <c:pt idx="1371">
                  <c:v>5.7599945068359943</c:v>
                </c:pt>
                <c:pt idx="1372">
                  <c:v>5.6499938964840055</c:v>
                </c:pt>
                <c:pt idx="1373">
                  <c:v>5.6499938964840055</c:v>
                </c:pt>
                <c:pt idx="1374">
                  <c:v>5.7299957275390057</c:v>
                </c:pt>
                <c:pt idx="1375">
                  <c:v>5.8399963378909945</c:v>
                </c:pt>
                <c:pt idx="1376">
                  <c:v>5.9199981689449999</c:v>
                </c:pt>
                <c:pt idx="1377">
                  <c:v>5.8600006103519888</c:v>
                </c:pt>
                <c:pt idx="1378">
                  <c:v>5.7400054931640057</c:v>
                </c:pt>
                <c:pt idx="1379">
                  <c:v>5.6499938964840055</c:v>
                </c:pt>
                <c:pt idx="1380">
                  <c:v>5.6300048828130116</c:v>
                </c:pt>
                <c:pt idx="1381">
                  <c:v>5.6999969482419885</c:v>
                </c:pt>
                <c:pt idx="1382">
                  <c:v>5.7400054931640057</c:v>
                </c:pt>
                <c:pt idx="1383">
                  <c:v>5.7100067138669885</c:v>
                </c:pt>
                <c:pt idx="1384">
                  <c:v>5.7599945068359943</c:v>
                </c:pt>
                <c:pt idx="1385">
                  <c:v>5.7100067138669885</c:v>
                </c:pt>
                <c:pt idx="1386">
                  <c:v>5.6999969482419885</c:v>
                </c:pt>
                <c:pt idx="1387">
                  <c:v>5.7400054931640057</c:v>
                </c:pt>
                <c:pt idx="1388">
                  <c:v>5.6699981689449999</c:v>
                </c:pt>
                <c:pt idx="1389">
                  <c:v>5.7299957275390057</c:v>
                </c:pt>
                <c:pt idx="1390">
                  <c:v>5.8099975585940058</c:v>
                </c:pt>
                <c:pt idx="1391">
                  <c:v>5.8500061035159945</c:v>
                </c:pt>
                <c:pt idx="1392">
                  <c:v>5.8099975585940058</c:v>
                </c:pt>
                <c:pt idx="1393">
                  <c:v>5.6999969482419885</c:v>
                </c:pt>
                <c:pt idx="1394">
                  <c:v>5.6600036621090055</c:v>
                </c:pt>
                <c:pt idx="1395">
                  <c:v>5.6999969482419885</c:v>
                </c:pt>
                <c:pt idx="1396">
                  <c:v>5.7100067138669885</c:v>
                </c:pt>
                <c:pt idx="1397">
                  <c:v>5.7299957275390057</c:v>
                </c:pt>
                <c:pt idx="1398">
                  <c:v>5.8099975585940058</c:v>
                </c:pt>
                <c:pt idx="1399">
                  <c:v>5.7899932861330115</c:v>
                </c:pt>
                <c:pt idx="1400">
                  <c:v>5.7200012207030113</c:v>
                </c:pt>
                <c:pt idx="1401">
                  <c:v>5.6999969482419885</c:v>
                </c:pt>
                <c:pt idx="1402">
                  <c:v>5.7299957275390057</c:v>
                </c:pt>
                <c:pt idx="1403">
                  <c:v>5.7400054931640057</c:v>
                </c:pt>
                <c:pt idx="1404">
                  <c:v>5.7400054931640057</c:v>
                </c:pt>
                <c:pt idx="1405">
                  <c:v>5.7799987792969887</c:v>
                </c:pt>
                <c:pt idx="1406">
                  <c:v>5.8200073242190058</c:v>
                </c:pt>
                <c:pt idx="1407">
                  <c:v>5.7200012207030113</c:v>
                </c:pt>
                <c:pt idx="1408">
                  <c:v>5.7100067138669885</c:v>
                </c:pt>
                <c:pt idx="1409">
                  <c:v>5.7799987792969887</c:v>
                </c:pt>
                <c:pt idx="1410">
                  <c:v>5.8099975585940058</c:v>
                </c:pt>
                <c:pt idx="1411">
                  <c:v>5.8399963378909945</c:v>
                </c:pt>
                <c:pt idx="1412">
                  <c:v>5.75</c:v>
                </c:pt>
                <c:pt idx="1413">
                  <c:v>5.7299957275390057</c:v>
                </c:pt>
                <c:pt idx="1414">
                  <c:v>5.8300018310550001</c:v>
                </c:pt>
                <c:pt idx="1415">
                  <c:v>5.75</c:v>
                </c:pt>
                <c:pt idx="1416">
                  <c:v>5.7700042724609943</c:v>
                </c:pt>
                <c:pt idx="1417">
                  <c:v>5.7200012207030113</c:v>
                </c:pt>
                <c:pt idx="1418">
                  <c:v>5.7100067138669885</c:v>
                </c:pt>
                <c:pt idx="1419">
                  <c:v>5.7200012207030113</c:v>
                </c:pt>
                <c:pt idx="1420">
                  <c:v>5.6699981689449999</c:v>
                </c:pt>
                <c:pt idx="1421">
                  <c:v>5.6399993896480112</c:v>
                </c:pt>
                <c:pt idx="1422">
                  <c:v>5.6699981689449999</c:v>
                </c:pt>
                <c:pt idx="1423">
                  <c:v>5.6799926757809942</c:v>
                </c:pt>
                <c:pt idx="1424">
                  <c:v>5.6999969482419885</c:v>
                </c:pt>
                <c:pt idx="1425">
                  <c:v>6.0399932861330115</c:v>
                </c:pt>
                <c:pt idx="1426">
                  <c:v>6.0599975585940058</c:v>
                </c:pt>
                <c:pt idx="1427">
                  <c:v>6.0500030517580115</c:v>
                </c:pt>
                <c:pt idx="1428">
                  <c:v>6.1300048828130116</c:v>
                </c:pt>
                <c:pt idx="1429">
                  <c:v>6.1699981689449999</c:v>
                </c:pt>
                <c:pt idx="1430">
                  <c:v>6.1399993896480112</c:v>
                </c:pt>
                <c:pt idx="1431">
                  <c:v>6.1300048828130116</c:v>
                </c:pt>
                <c:pt idx="1432">
                  <c:v>5.9199981689449999</c:v>
                </c:pt>
                <c:pt idx="1433">
                  <c:v>5.9400024414059942</c:v>
                </c:pt>
                <c:pt idx="1434">
                  <c:v>5.9600067138669885</c:v>
                </c:pt>
                <c:pt idx="1435">
                  <c:v>6.0299987792969887</c:v>
                </c:pt>
                <c:pt idx="1436">
                  <c:v>6.0099945068359943</c:v>
                </c:pt>
                <c:pt idx="1437">
                  <c:v>6.0800018310550001</c:v>
                </c:pt>
                <c:pt idx="1438">
                  <c:v>6.2400054931640057</c:v>
                </c:pt>
                <c:pt idx="1439">
                  <c:v>6.25</c:v>
                </c:pt>
                <c:pt idx="1440">
                  <c:v>6.1699981689449999</c:v>
                </c:pt>
                <c:pt idx="1441">
                  <c:v>6.1699981689449999</c:v>
                </c:pt>
                <c:pt idx="1442">
                  <c:v>6.1199951171880116</c:v>
                </c:pt>
                <c:pt idx="1443">
                  <c:v>6.0899963378909945</c:v>
                </c:pt>
                <c:pt idx="1444">
                  <c:v>6.0399932861330115</c:v>
                </c:pt>
                <c:pt idx="1445">
                  <c:v>5.9600067138669885</c:v>
                </c:pt>
                <c:pt idx="1446">
                  <c:v>5.9799957275390057</c:v>
                </c:pt>
                <c:pt idx="1447">
                  <c:v>6</c:v>
                </c:pt>
                <c:pt idx="1448">
                  <c:v>6.0200042724609943</c:v>
                </c:pt>
                <c:pt idx="1449">
                  <c:v>6.0899963378909945</c:v>
                </c:pt>
                <c:pt idx="1450">
                  <c:v>6.1999969482419885</c:v>
                </c:pt>
                <c:pt idx="1451">
                  <c:v>6.1399993896480112</c:v>
                </c:pt>
                <c:pt idx="1452">
                  <c:v>6</c:v>
                </c:pt>
                <c:pt idx="1453">
                  <c:v>6.1100006103519888</c:v>
                </c:pt>
                <c:pt idx="1454">
                  <c:v>6.0700073242190058</c:v>
                </c:pt>
                <c:pt idx="1455">
                  <c:v>6.2599945068359943</c:v>
                </c:pt>
                <c:pt idx="1456">
                  <c:v>6.1799926757809942</c:v>
                </c:pt>
                <c:pt idx="1457">
                  <c:v>6.0800018310550001</c:v>
                </c:pt>
                <c:pt idx="1458">
                  <c:v>6.0200042724609943</c:v>
                </c:pt>
                <c:pt idx="1459">
                  <c:v>5.9900054931640057</c:v>
                </c:pt>
                <c:pt idx="1460">
                  <c:v>6.0399932861330115</c:v>
                </c:pt>
                <c:pt idx="1461">
                  <c:v>6.0399932861330115</c:v>
                </c:pt>
                <c:pt idx="1462">
                  <c:v>6</c:v>
                </c:pt>
                <c:pt idx="1463">
                  <c:v>6.1300048828130116</c:v>
                </c:pt>
                <c:pt idx="1464">
                  <c:v>6.1499938964840055</c:v>
                </c:pt>
                <c:pt idx="1465">
                  <c:v>6.1699981689449999</c:v>
                </c:pt>
                <c:pt idx="1466">
                  <c:v>6.2100067138669885</c:v>
                </c:pt>
                <c:pt idx="1467">
                  <c:v>6.1399993896480112</c:v>
                </c:pt>
                <c:pt idx="1468">
                  <c:v>6.0500030517580115</c:v>
                </c:pt>
                <c:pt idx="1469">
                  <c:v>6.0399932861330115</c:v>
                </c:pt>
                <c:pt idx="1470">
                  <c:v>6.0500030517580115</c:v>
                </c:pt>
                <c:pt idx="1471">
                  <c:v>6.0500030517580115</c:v>
                </c:pt>
                <c:pt idx="1472">
                  <c:v>6.0599975585940058</c:v>
                </c:pt>
                <c:pt idx="1473">
                  <c:v>5.9600067138669885</c:v>
                </c:pt>
                <c:pt idx="1474">
                  <c:v>6.0099945068359943</c:v>
                </c:pt>
                <c:pt idx="1475">
                  <c:v>6</c:v>
                </c:pt>
                <c:pt idx="1476">
                  <c:v>5.9900054931640057</c:v>
                </c:pt>
                <c:pt idx="1477">
                  <c:v>5.9799957275390057</c:v>
                </c:pt>
                <c:pt idx="1478">
                  <c:v>5.9600067138669885</c:v>
                </c:pt>
                <c:pt idx="1479">
                  <c:v>6.0200042724609943</c:v>
                </c:pt>
                <c:pt idx="1480">
                  <c:v>6.1100006103519888</c:v>
                </c:pt>
                <c:pt idx="1481">
                  <c:v>6.0899963378909945</c:v>
                </c:pt>
                <c:pt idx="1482">
                  <c:v>6.0800018310550001</c:v>
                </c:pt>
                <c:pt idx="1483">
                  <c:v>6.1699981689449999</c:v>
                </c:pt>
                <c:pt idx="1484">
                  <c:v>6.1399993896480112</c:v>
                </c:pt>
                <c:pt idx="1485">
                  <c:v>6.0700073242190058</c:v>
                </c:pt>
                <c:pt idx="1486">
                  <c:v>6.0599975585940058</c:v>
                </c:pt>
                <c:pt idx="1487">
                  <c:v>6.1600036621090055</c:v>
                </c:pt>
                <c:pt idx="1488">
                  <c:v>6.1399993896480112</c:v>
                </c:pt>
                <c:pt idx="1489">
                  <c:v>6.1399993896480112</c:v>
                </c:pt>
                <c:pt idx="1490">
                  <c:v>6</c:v>
                </c:pt>
                <c:pt idx="1491">
                  <c:v>5.9900054931640057</c:v>
                </c:pt>
                <c:pt idx="1492">
                  <c:v>6.0099945068359943</c:v>
                </c:pt>
                <c:pt idx="1493">
                  <c:v>6.0299987792969887</c:v>
                </c:pt>
                <c:pt idx="1494">
                  <c:v>6.0500030517580115</c:v>
                </c:pt>
                <c:pt idx="1495">
                  <c:v>6.0399932861330115</c:v>
                </c:pt>
                <c:pt idx="1496">
                  <c:v>6.0399932861330115</c:v>
                </c:pt>
                <c:pt idx="1497">
                  <c:v>6.0299987792969887</c:v>
                </c:pt>
                <c:pt idx="1498">
                  <c:v>6</c:v>
                </c:pt>
                <c:pt idx="1499">
                  <c:v>6.1199951171880116</c:v>
                </c:pt>
                <c:pt idx="1500">
                  <c:v>6.1199951171880116</c:v>
                </c:pt>
                <c:pt idx="1501">
                  <c:v>6.0099945068359943</c:v>
                </c:pt>
                <c:pt idx="1502">
                  <c:v>6.0299987792969887</c:v>
                </c:pt>
                <c:pt idx="1503">
                  <c:v>6.1199951171880116</c:v>
                </c:pt>
                <c:pt idx="1504">
                  <c:v>6.1000061035159945</c:v>
                </c:pt>
                <c:pt idx="1505">
                  <c:v>6.1999969482419885</c:v>
                </c:pt>
                <c:pt idx="1506">
                  <c:v>6.1499938964840055</c:v>
                </c:pt>
                <c:pt idx="1507">
                  <c:v>6.1600036621090055</c:v>
                </c:pt>
                <c:pt idx="1508">
                  <c:v>6.0500030517580115</c:v>
                </c:pt>
                <c:pt idx="1509">
                  <c:v>6.1300048828130116</c:v>
                </c:pt>
                <c:pt idx="1510">
                  <c:v>6.0800018310550001</c:v>
                </c:pt>
                <c:pt idx="1511">
                  <c:v>6</c:v>
                </c:pt>
                <c:pt idx="1512">
                  <c:v>6.0099945068359943</c:v>
                </c:pt>
                <c:pt idx="1513">
                  <c:v>6.0800018310550001</c:v>
                </c:pt>
                <c:pt idx="1514">
                  <c:v>6.1000061035159945</c:v>
                </c:pt>
                <c:pt idx="1515">
                  <c:v>6.0399932861330115</c:v>
                </c:pt>
                <c:pt idx="1516">
                  <c:v>6.0700073242190058</c:v>
                </c:pt>
                <c:pt idx="1517">
                  <c:v>6.0500030517580115</c:v>
                </c:pt>
                <c:pt idx="1518">
                  <c:v>6.0599975585940058</c:v>
                </c:pt>
                <c:pt idx="1519">
                  <c:v>6.0599975585940058</c:v>
                </c:pt>
                <c:pt idx="1520">
                  <c:v>6.0500030517580115</c:v>
                </c:pt>
                <c:pt idx="1521">
                  <c:v>6.0500030517580115</c:v>
                </c:pt>
                <c:pt idx="1522">
                  <c:v>6.0800018310550001</c:v>
                </c:pt>
                <c:pt idx="1523">
                  <c:v>6.0800018310550001</c:v>
                </c:pt>
                <c:pt idx="1524">
                  <c:v>6.0599975585940058</c:v>
                </c:pt>
                <c:pt idx="1525">
                  <c:v>6.0200042724609943</c:v>
                </c:pt>
                <c:pt idx="1526">
                  <c:v>6.0500030517580115</c:v>
                </c:pt>
                <c:pt idx="1527">
                  <c:v>6.0800018310550001</c:v>
                </c:pt>
                <c:pt idx="1528">
                  <c:v>6.0299987792969887</c:v>
                </c:pt>
                <c:pt idx="1529">
                  <c:v>6.0399932861330115</c:v>
                </c:pt>
                <c:pt idx="1530">
                  <c:v>6.1100006103519888</c:v>
                </c:pt>
                <c:pt idx="1531">
                  <c:v>6.0800018310550001</c:v>
                </c:pt>
                <c:pt idx="1532">
                  <c:v>6.0500030517580115</c:v>
                </c:pt>
                <c:pt idx="1533">
                  <c:v>6.1100006103519888</c:v>
                </c:pt>
                <c:pt idx="1534">
                  <c:v>6.1100006103519888</c:v>
                </c:pt>
                <c:pt idx="1535">
                  <c:v>6.1199951171880116</c:v>
                </c:pt>
                <c:pt idx="1536">
                  <c:v>6.1000061035159945</c:v>
                </c:pt>
                <c:pt idx="1537">
                  <c:v>6.1100006103519888</c:v>
                </c:pt>
                <c:pt idx="1538">
                  <c:v>6.0700073242190058</c:v>
                </c:pt>
                <c:pt idx="1539">
                  <c:v>6.0200042724609943</c:v>
                </c:pt>
                <c:pt idx="1540">
                  <c:v>6.0200042724609943</c:v>
                </c:pt>
                <c:pt idx="1541">
                  <c:v>6.0299987792969887</c:v>
                </c:pt>
                <c:pt idx="1542">
                  <c:v>6.1199951171880116</c:v>
                </c:pt>
                <c:pt idx="1543">
                  <c:v>6.0899963378909945</c:v>
                </c:pt>
                <c:pt idx="1544">
                  <c:v>6.0700073242190058</c:v>
                </c:pt>
                <c:pt idx="1545">
                  <c:v>6</c:v>
                </c:pt>
                <c:pt idx="1546">
                  <c:v>5.9700012207030113</c:v>
                </c:pt>
                <c:pt idx="1547">
                  <c:v>6.0299987792969887</c:v>
                </c:pt>
                <c:pt idx="1548">
                  <c:v>6.0399932861330115</c:v>
                </c:pt>
                <c:pt idx="1549">
                  <c:v>6.0099945068359943</c:v>
                </c:pt>
                <c:pt idx="1550">
                  <c:v>6.0200042724609943</c:v>
                </c:pt>
                <c:pt idx="1551">
                  <c:v>6.0299987792969887</c:v>
                </c:pt>
                <c:pt idx="1552">
                  <c:v>6.0500030517580115</c:v>
                </c:pt>
                <c:pt idx="1553">
                  <c:v>6.0700073242190058</c:v>
                </c:pt>
                <c:pt idx="1554">
                  <c:v>6.0099945068359943</c:v>
                </c:pt>
                <c:pt idx="1555">
                  <c:v>6.0399932861330115</c:v>
                </c:pt>
                <c:pt idx="1556">
                  <c:v>6.1100006103519888</c:v>
                </c:pt>
                <c:pt idx="1557">
                  <c:v>6.1000061035159945</c:v>
                </c:pt>
                <c:pt idx="1558">
                  <c:v>6.0700073242190058</c:v>
                </c:pt>
                <c:pt idx="1559">
                  <c:v>6.0899963378909945</c:v>
                </c:pt>
                <c:pt idx="1560">
                  <c:v>6.0200042724609943</c:v>
                </c:pt>
                <c:pt idx="1561">
                  <c:v>6.0299987792969887</c:v>
                </c:pt>
                <c:pt idx="1562">
                  <c:v>5.9799957275390057</c:v>
                </c:pt>
                <c:pt idx="1563">
                  <c:v>5.9900054931640057</c:v>
                </c:pt>
                <c:pt idx="1564">
                  <c:v>6.0599975585940058</c:v>
                </c:pt>
                <c:pt idx="1565">
                  <c:v>6.0399932861330115</c:v>
                </c:pt>
                <c:pt idx="1566">
                  <c:v>6.0299987792969887</c:v>
                </c:pt>
                <c:pt idx="1567">
                  <c:v>6.0500030517580115</c:v>
                </c:pt>
                <c:pt idx="1568">
                  <c:v>6.0399932861330115</c:v>
                </c:pt>
                <c:pt idx="1569">
                  <c:v>6.0299987792969887</c:v>
                </c:pt>
                <c:pt idx="1570">
                  <c:v>6.0500030517580115</c:v>
                </c:pt>
                <c:pt idx="1571">
                  <c:v>6.1100006103519888</c:v>
                </c:pt>
                <c:pt idx="1572">
                  <c:v>6.0599975585940058</c:v>
                </c:pt>
                <c:pt idx="1573">
                  <c:v>6.0500030517580115</c:v>
                </c:pt>
                <c:pt idx="1574">
                  <c:v>6.1399993896480112</c:v>
                </c:pt>
                <c:pt idx="1575">
                  <c:v>6.1000061035159945</c:v>
                </c:pt>
                <c:pt idx="1576">
                  <c:v>6.0200042724609943</c:v>
                </c:pt>
                <c:pt idx="1577">
                  <c:v>6.0099945068359943</c:v>
                </c:pt>
                <c:pt idx="1578">
                  <c:v>6.0299987792969887</c:v>
                </c:pt>
                <c:pt idx="1579">
                  <c:v>6.0800018310550001</c:v>
                </c:pt>
                <c:pt idx="1580">
                  <c:v>6.1399993896480112</c:v>
                </c:pt>
                <c:pt idx="1581">
                  <c:v>6.1199951171880116</c:v>
                </c:pt>
                <c:pt idx="1582">
                  <c:v>6.0099945068359943</c:v>
                </c:pt>
                <c:pt idx="1583">
                  <c:v>6.0500030517580115</c:v>
                </c:pt>
                <c:pt idx="1584">
                  <c:v>6.0599975585940058</c:v>
                </c:pt>
                <c:pt idx="1585">
                  <c:v>6.0700073242190058</c:v>
                </c:pt>
                <c:pt idx="1586">
                  <c:v>6.0800018310550001</c:v>
                </c:pt>
                <c:pt idx="1587">
                  <c:v>6.1100006103519888</c:v>
                </c:pt>
                <c:pt idx="1588">
                  <c:v>6.1100006103519888</c:v>
                </c:pt>
                <c:pt idx="1589">
                  <c:v>6.1300048828130116</c:v>
                </c:pt>
                <c:pt idx="1590">
                  <c:v>6.0700073242190058</c:v>
                </c:pt>
                <c:pt idx="1591">
                  <c:v>6.0200042724609943</c:v>
                </c:pt>
                <c:pt idx="1592">
                  <c:v>6.0200042724609943</c:v>
                </c:pt>
                <c:pt idx="1593">
                  <c:v>6.0599975585940058</c:v>
                </c:pt>
                <c:pt idx="1594">
                  <c:v>6.0899963378909945</c:v>
                </c:pt>
                <c:pt idx="1595">
                  <c:v>6.1000061035159945</c:v>
                </c:pt>
                <c:pt idx="1596">
                  <c:v>6.1399993896480112</c:v>
                </c:pt>
                <c:pt idx="1597">
                  <c:v>6.1799926757809942</c:v>
                </c:pt>
                <c:pt idx="1598">
                  <c:v>6.1000061035159945</c:v>
                </c:pt>
                <c:pt idx="1599">
                  <c:v>6.0500030517580115</c:v>
                </c:pt>
                <c:pt idx="1600">
                  <c:v>6.0200042724609943</c:v>
                </c:pt>
                <c:pt idx="1601">
                  <c:v>6.0500030517580115</c:v>
                </c:pt>
                <c:pt idx="1602">
                  <c:v>6.0800018310550001</c:v>
                </c:pt>
                <c:pt idx="1603">
                  <c:v>6.1000061035159945</c:v>
                </c:pt>
                <c:pt idx="1604">
                  <c:v>6.1100006103519888</c:v>
                </c:pt>
                <c:pt idx="1605">
                  <c:v>6.1100006103519888</c:v>
                </c:pt>
                <c:pt idx="1606">
                  <c:v>6.1000061035159945</c:v>
                </c:pt>
                <c:pt idx="1607">
                  <c:v>6.0399932861330115</c:v>
                </c:pt>
                <c:pt idx="1608">
                  <c:v>6.0500030517580115</c:v>
                </c:pt>
                <c:pt idx="1609">
                  <c:v>6.0899963378909945</c:v>
                </c:pt>
                <c:pt idx="1610">
                  <c:v>6.0899963378909945</c:v>
                </c:pt>
                <c:pt idx="1611">
                  <c:v>5.9900054931640057</c:v>
                </c:pt>
                <c:pt idx="1612">
                  <c:v>5.9799957275390057</c:v>
                </c:pt>
                <c:pt idx="1613">
                  <c:v>5.9900054931640057</c:v>
                </c:pt>
                <c:pt idx="1614">
                  <c:v>6.0099945068359943</c:v>
                </c:pt>
                <c:pt idx="1615">
                  <c:v>6</c:v>
                </c:pt>
                <c:pt idx="1616">
                  <c:v>6</c:v>
                </c:pt>
                <c:pt idx="1617">
                  <c:v>6.0099945068359943</c:v>
                </c:pt>
                <c:pt idx="1618">
                  <c:v>6.0099945068359943</c:v>
                </c:pt>
                <c:pt idx="1619">
                  <c:v>6.0200042724609943</c:v>
                </c:pt>
                <c:pt idx="1620">
                  <c:v>6.0299987792969887</c:v>
                </c:pt>
                <c:pt idx="1621">
                  <c:v>6.0599975585940058</c:v>
                </c:pt>
                <c:pt idx="1622">
                  <c:v>6.0700073242190058</c:v>
                </c:pt>
                <c:pt idx="1623">
                  <c:v>6.0599975585940058</c:v>
                </c:pt>
                <c:pt idx="1624">
                  <c:v>6.0299987792969887</c:v>
                </c:pt>
                <c:pt idx="1625">
                  <c:v>5.9900054931640057</c:v>
                </c:pt>
                <c:pt idx="1626">
                  <c:v>5.9600067138669885</c:v>
                </c:pt>
                <c:pt idx="1627">
                  <c:v>5.9900054931640057</c:v>
                </c:pt>
                <c:pt idx="1628">
                  <c:v>6.0099945068359943</c:v>
                </c:pt>
                <c:pt idx="1629">
                  <c:v>6.1000061035159945</c:v>
                </c:pt>
                <c:pt idx="1630">
                  <c:v>6.0299987792969887</c:v>
                </c:pt>
                <c:pt idx="1631">
                  <c:v>6.0599975585940058</c:v>
                </c:pt>
                <c:pt idx="1632">
                  <c:v>6.0099945068359943</c:v>
                </c:pt>
                <c:pt idx="1633">
                  <c:v>6.0399932861330115</c:v>
                </c:pt>
                <c:pt idx="1634">
                  <c:v>5.9799957275390057</c:v>
                </c:pt>
                <c:pt idx="1635">
                  <c:v>5.9799957275390057</c:v>
                </c:pt>
                <c:pt idx="1636">
                  <c:v>5.9700012207030113</c:v>
                </c:pt>
                <c:pt idx="1637">
                  <c:v>5.9700012207030113</c:v>
                </c:pt>
                <c:pt idx="1638">
                  <c:v>5.9900054931640057</c:v>
                </c:pt>
                <c:pt idx="1639">
                  <c:v>5.9900054931640057</c:v>
                </c:pt>
                <c:pt idx="1640">
                  <c:v>6</c:v>
                </c:pt>
                <c:pt idx="1641">
                  <c:v>6.0200042724609943</c:v>
                </c:pt>
                <c:pt idx="1642">
                  <c:v>6.0099945068359943</c:v>
                </c:pt>
                <c:pt idx="1643">
                  <c:v>6</c:v>
                </c:pt>
                <c:pt idx="1644">
                  <c:v>6.0099945068359943</c:v>
                </c:pt>
                <c:pt idx="1645">
                  <c:v>6.0399932861330115</c:v>
                </c:pt>
                <c:pt idx="1646">
                  <c:v>6.0200042724609943</c:v>
                </c:pt>
                <c:pt idx="1647">
                  <c:v>5.9900054931640057</c:v>
                </c:pt>
                <c:pt idx="1648">
                  <c:v>5.9799957275390057</c:v>
                </c:pt>
                <c:pt idx="1649">
                  <c:v>6.0099945068359943</c:v>
                </c:pt>
                <c:pt idx="1650">
                  <c:v>6.0099945068359943</c:v>
                </c:pt>
                <c:pt idx="1651">
                  <c:v>6.0399932861330115</c:v>
                </c:pt>
                <c:pt idx="1652">
                  <c:v>6.0700073242190058</c:v>
                </c:pt>
                <c:pt idx="1653">
                  <c:v>6.0099945068359943</c:v>
                </c:pt>
                <c:pt idx="1654">
                  <c:v>5.9799957275390057</c:v>
                </c:pt>
                <c:pt idx="1655">
                  <c:v>5.9600067138669885</c:v>
                </c:pt>
                <c:pt idx="1656">
                  <c:v>5.9700012207030113</c:v>
                </c:pt>
                <c:pt idx="1657">
                  <c:v>6.0299987792969887</c:v>
                </c:pt>
                <c:pt idx="1658">
                  <c:v>6.0700073242190058</c:v>
                </c:pt>
                <c:pt idx="1659">
                  <c:v>6.0700073242190058</c:v>
                </c:pt>
                <c:pt idx="1660">
                  <c:v>6.0500030517580115</c:v>
                </c:pt>
                <c:pt idx="1661">
                  <c:v>6.0700073242190058</c:v>
                </c:pt>
                <c:pt idx="1662">
                  <c:v>6.0599975585940058</c:v>
                </c:pt>
                <c:pt idx="1663">
                  <c:v>6.0700073242190058</c:v>
                </c:pt>
                <c:pt idx="1664">
                  <c:v>6.0700073242190058</c:v>
                </c:pt>
                <c:pt idx="1665">
                  <c:v>6.1100006103519888</c:v>
                </c:pt>
                <c:pt idx="1666">
                  <c:v>6.1100006103519888</c:v>
                </c:pt>
                <c:pt idx="1667">
                  <c:v>6.0299987792969887</c:v>
                </c:pt>
                <c:pt idx="1668">
                  <c:v>6.0099945068359943</c:v>
                </c:pt>
                <c:pt idx="1669">
                  <c:v>5.9900054931640057</c:v>
                </c:pt>
                <c:pt idx="1670">
                  <c:v>6</c:v>
                </c:pt>
                <c:pt idx="1671">
                  <c:v>6.0700073242190058</c:v>
                </c:pt>
                <c:pt idx="1672">
                  <c:v>6.0700073242190058</c:v>
                </c:pt>
                <c:pt idx="1673">
                  <c:v>6.0800018310550001</c:v>
                </c:pt>
                <c:pt idx="1674">
                  <c:v>6.0700073242190058</c:v>
                </c:pt>
                <c:pt idx="1675">
                  <c:v>6.1199951171880116</c:v>
                </c:pt>
                <c:pt idx="1676">
                  <c:v>6.1100006103519888</c:v>
                </c:pt>
                <c:pt idx="1677">
                  <c:v>6</c:v>
                </c:pt>
                <c:pt idx="1678">
                  <c:v>6.0800018310550001</c:v>
                </c:pt>
                <c:pt idx="1679">
                  <c:v>6.0299987792969887</c:v>
                </c:pt>
                <c:pt idx="1680">
                  <c:v>6.0200042724609943</c:v>
                </c:pt>
                <c:pt idx="1681">
                  <c:v>5.9700012207030113</c:v>
                </c:pt>
                <c:pt idx="1682">
                  <c:v>5.9799957275390057</c:v>
                </c:pt>
                <c:pt idx="1683">
                  <c:v>5.9700012207030113</c:v>
                </c:pt>
                <c:pt idx="1684">
                  <c:v>6.0599975585940058</c:v>
                </c:pt>
                <c:pt idx="1685">
                  <c:v>6.0500030517580115</c:v>
                </c:pt>
                <c:pt idx="1686">
                  <c:v>6.0200042724609943</c:v>
                </c:pt>
                <c:pt idx="1687">
                  <c:v>6</c:v>
                </c:pt>
                <c:pt idx="1688">
                  <c:v>5.9799957275390057</c:v>
                </c:pt>
                <c:pt idx="1689">
                  <c:v>6.0200042724609943</c:v>
                </c:pt>
                <c:pt idx="1690">
                  <c:v>6.0599975585940058</c:v>
                </c:pt>
                <c:pt idx="1691">
                  <c:v>6.0299987792969887</c:v>
                </c:pt>
                <c:pt idx="1692">
                  <c:v>6.0299987792969887</c:v>
                </c:pt>
                <c:pt idx="1693">
                  <c:v>6.0099945068359943</c:v>
                </c:pt>
                <c:pt idx="1694">
                  <c:v>6.0500030517580115</c:v>
                </c:pt>
                <c:pt idx="1695">
                  <c:v>6.0700073242190058</c:v>
                </c:pt>
                <c:pt idx="1696">
                  <c:v>6.0800018310550001</c:v>
                </c:pt>
                <c:pt idx="1697">
                  <c:v>6.1100006103519888</c:v>
                </c:pt>
                <c:pt idx="1698">
                  <c:v>6.1199951171880116</c:v>
                </c:pt>
                <c:pt idx="1699">
                  <c:v>6.1199951171880116</c:v>
                </c:pt>
                <c:pt idx="1700">
                  <c:v>6.1399993896480112</c:v>
                </c:pt>
                <c:pt idx="1701">
                  <c:v>6.0299987792969887</c:v>
                </c:pt>
                <c:pt idx="1702">
                  <c:v>5.9900054931640057</c:v>
                </c:pt>
                <c:pt idx="1703">
                  <c:v>5.9499969482419885</c:v>
                </c:pt>
                <c:pt idx="1704">
                  <c:v>5.9900054931640057</c:v>
                </c:pt>
                <c:pt idx="1705">
                  <c:v>5.9799957275390057</c:v>
                </c:pt>
                <c:pt idx="1706">
                  <c:v>6.1000061035159945</c:v>
                </c:pt>
                <c:pt idx="1707">
                  <c:v>5.9799957275390057</c:v>
                </c:pt>
                <c:pt idx="1708">
                  <c:v>6.0599975585940058</c:v>
                </c:pt>
                <c:pt idx="1709">
                  <c:v>6.0599975585940058</c:v>
                </c:pt>
                <c:pt idx="1710">
                  <c:v>5.9700012207030113</c:v>
                </c:pt>
                <c:pt idx="1711">
                  <c:v>6.0800018310550001</c:v>
                </c:pt>
                <c:pt idx="1712">
                  <c:v>6.1600036621090055</c:v>
                </c:pt>
                <c:pt idx="1713">
                  <c:v>6.0800018310550001</c:v>
                </c:pt>
                <c:pt idx="1714">
                  <c:v>6</c:v>
                </c:pt>
                <c:pt idx="1715">
                  <c:v>6.0200042724609943</c:v>
                </c:pt>
                <c:pt idx="1716">
                  <c:v>6.0399932861330115</c:v>
                </c:pt>
                <c:pt idx="1717">
                  <c:v>6.0099945068359943</c:v>
                </c:pt>
                <c:pt idx="1718">
                  <c:v>5.9799957275390057</c:v>
                </c:pt>
                <c:pt idx="1719">
                  <c:v>6.0500030517580115</c:v>
                </c:pt>
                <c:pt idx="1720">
                  <c:v>6.1600036621090055</c:v>
                </c:pt>
                <c:pt idx="1721">
                  <c:v>6.1100006103519888</c:v>
                </c:pt>
                <c:pt idx="1722">
                  <c:v>6.0200042724609943</c:v>
                </c:pt>
                <c:pt idx="1723">
                  <c:v>6.1499938964840055</c:v>
                </c:pt>
                <c:pt idx="1724">
                  <c:v>6.1699981689449999</c:v>
                </c:pt>
                <c:pt idx="1725">
                  <c:v>6.1799926757809942</c:v>
                </c:pt>
                <c:pt idx="1726">
                  <c:v>6.0899963378909945</c:v>
                </c:pt>
                <c:pt idx="1727">
                  <c:v>6.0299987792969887</c:v>
                </c:pt>
                <c:pt idx="1728">
                  <c:v>6.0899963378909945</c:v>
                </c:pt>
                <c:pt idx="1729">
                  <c:v>6.0700073242190058</c:v>
                </c:pt>
                <c:pt idx="1730">
                  <c:v>6.0099945068359943</c:v>
                </c:pt>
                <c:pt idx="1731">
                  <c:v>5.9700012207030113</c:v>
                </c:pt>
                <c:pt idx="1732">
                  <c:v>5.9900054931640057</c:v>
                </c:pt>
                <c:pt idx="1733">
                  <c:v>6.0399932861330115</c:v>
                </c:pt>
                <c:pt idx="1734">
                  <c:v>6.0200042724609943</c:v>
                </c:pt>
                <c:pt idx="1735">
                  <c:v>6.0500030517580115</c:v>
                </c:pt>
                <c:pt idx="1736">
                  <c:v>6.0399932861330115</c:v>
                </c:pt>
                <c:pt idx="1737">
                  <c:v>6.1300048828130116</c:v>
                </c:pt>
                <c:pt idx="1738">
                  <c:v>6.1600036621090055</c:v>
                </c:pt>
                <c:pt idx="1739">
                  <c:v>6.0800018310550001</c:v>
                </c:pt>
                <c:pt idx="1740">
                  <c:v>6.2400054931640057</c:v>
                </c:pt>
                <c:pt idx="1741">
                  <c:v>6.1499938964840055</c:v>
                </c:pt>
                <c:pt idx="1742">
                  <c:v>6.0200042724609943</c:v>
                </c:pt>
                <c:pt idx="1743">
                  <c:v>6.0800018310550001</c:v>
                </c:pt>
                <c:pt idx="1744">
                  <c:v>6.1600036621090055</c:v>
                </c:pt>
                <c:pt idx="1745">
                  <c:v>6.1199951171880116</c:v>
                </c:pt>
                <c:pt idx="1746">
                  <c:v>6.1900024414059942</c:v>
                </c:pt>
                <c:pt idx="1747">
                  <c:v>6.1100006103519888</c:v>
                </c:pt>
                <c:pt idx="1748">
                  <c:v>6.1999969482419885</c:v>
                </c:pt>
                <c:pt idx="1749">
                  <c:v>6.1999969482419885</c:v>
                </c:pt>
                <c:pt idx="1750">
                  <c:v>6.0800018310550001</c:v>
                </c:pt>
                <c:pt idx="1751">
                  <c:v>6.1799926757809942</c:v>
                </c:pt>
                <c:pt idx="1752">
                  <c:v>6.0500030517580115</c:v>
                </c:pt>
                <c:pt idx="1753">
                  <c:v>5.9400024414059942</c:v>
                </c:pt>
                <c:pt idx="1754">
                  <c:v>6.1300048828130116</c:v>
                </c:pt>
                <c:pt idx="1755">
                  <c:v>6.1199951171880116</c:v>
                </c:pt>
                <c:pt idx="1756">
                  <c:v>6.0800018310550001</c:v>
                </c:pt>
                <c:pt idx="1757">
                  <c:v>6.0299987792969887</c:v>
                </c:pt>
                <c:pt idx="1758">
                  <c:v>5.9400024414059942</c:v>
                </c:pt>
                <c:pt idx="1759">
                  <c:v>5.9900054931640057</c:v>
                </c:pt>
                <c:pt idx="1760">
                  <c:v>6.0599975585940058</c:v>
                </c:pt>
                <c:pt idx="1761">
                  <c:v>6.1499938964840055</c:v>
                </c:pt>
                <c:pt idx="1762">
                  <c:v>6.2599945068359943</c:v>
                </c:pt>
                <c:pt idx="1763">
                  <c:v>6.3200073242190058</c:v>
                </c:pt>
                <c:pt idx="1764">
                  <c:v>6.2200012207030113</c:v>
                </c:pt>
                <c:pt idx="1765">
                  <c:v>6.1100006103519888</c:v>
                </c:pt>
                <c:pt idx="1766">
                  <c:v>6.0099945068359943</c:v>
                </c:pt>
                <c:pt idx="1767">
                  <c:v>5.9799957275390057</c:v>
                </c:pt>
                <c:pt idx="1768">
                  <c:v>6.0099945068359943</c:v>
                </c:pt>
                <c:pt idx="1769">
                  <c:v>6.0599975585940058</c:v>
                </c:pt>
                <c:pt idx="1770">
                  <c:v>6.0200042724609943</c:v>
                </c:pt>
                <c:pt idx="1771">
                  <c:v>6.0899963378909945</c:v>
                </c:pt>
                <c:pt idx="1772">
                  <c:v>6.1399993896480112</c:v>
                </c:pt>
                <c:pt idx="1773">
                  <c:v>6.0599975585940058</c:v>
                </c:pt>
                <c:pt idx="1774">
                  <c:v>6.0800018310550001</c:v>
                </c:pt>
                <c:pt idx="1775">
                  <c:v>6.0700073242190058</c:v>
                </c:pt>
                <c:pt idx="1776">
                  <c:v>6.0899963378909945</c:v>
                </c:pt>
                <c:pt idx="1777">
                  <c:v>6.0500030517580115</c:v>
                </c:pt>
                <c:pt idx="1778">
                  <c:v>5.9799957275390057</c:v>
                </c:pt>
                <c:pt idx="1779">
                  <c:v>6.0099945068359943</c:v>
                </c:pt>
                <c:pt idx="1780">
                  <c:v>6.0899963378909945</c:v>
                </c:pt>
                <c:pt idx="1781">
                  <c:v>6.1499938964840055</c:v>
                </c:pt>
                <c:pt idx="1782">
                  <c:v>6.0899963378909945</c:v>
                </c:pt>
                <c:pt idx="1783">
                  <c:v>6.0599975585940058</c:v>
                </c:pt>
                <c:pt idx="1784">
                  <c:v>6.1300048828130116</c:v>
                </c:pt>
                <c:pt idx="1785">
                  <c:v>6.2599945068359943</c:v>
                </c:pt>
                <c:pt idx="1786">
                  <c:v>6.1499938964840055</c:v>
                </c:pt>
                <c:pt idx="1787">
                  <c:v>6.0200042724609943</c:v>
                </c:pt>
                <c:pt idx="1788">
                  <c:v>6.1799926757809942</c:v>
                </c:pt>
                <c:pt idx="1789">
                  <c:v>6.0800018310550001</c:v>
                </c:pt>
                <c:pt idx="1790">
                  <c:v>6.2100067138669885</c:v>
                </c:pt>
                <c:pt idx="1791">
                  <c:v>6.0700073242190058</c:v>
                </c:pt>
                <c:pt idx="1792">
                  <c:v>6.0500030517580115</c:v>
                </c:pt>
                <c:pt idx="1793">
                  <c:v>6.0399932861330115</c:v>
                </c:pt>
                <c:pt idx="1794">
                  <c:v>6.0800018310550001</c:v>
                </c:pt>
                <c:pt idx="1795">
                  <c:v>6.1300048828130116</c:v>
                </c:pt>
                <c:pt idx="1796">
                  <c:v>6.1999969482419885</c:v>
                </c:pt>
                <c:pt idx="1797">
                  <c:v>6.3200073242190058</c:v>
                </c:pt>
                <c:pt idx="1798">
                  <c:v>6.1000061035159945</c:v>
                </c:pt>
                <c:pt idx="1799">
                  <c:v>6.0399932861330115</c:v>
                </c:pt>
                <c:pt idx="1800">
                  <c:v>6.1399993896480112</c:v>
                </c:pt>
                <c:pt idx="1801">
                  <c:v>6.1300048828130116</c:v>
                </c:pt>
                <c:pt idx="1802">
                  <c:v>5.9700012207030113</c:v>
                </c:pt>
                <c:pt idx="1803">
                  <c:v>6.0899963378909945</c:v>
                </c:pt>
                <c:pt idx="1804">
                  <c:v>6.1000061035159945</c:v>
                </c:pt>
                <c:pt idx="1805">
                  <c:v>6.1699981689449999</c:v>
                </c:pt>
                <c:pt idx="1806">
                  <c:v>6.1999969482419885</c:v>
                </c:pt>
                <c:pt idx="1807">
                  <c:v>6.2899932861330115</c:v>
                </c:pt>
                <c:pt idx="1808">
                  <c:v>6.0899963378909945</c:v>
                </c:pt>
                <c:pt idx="1809">
                  <c:v>6.1300048828130116</c:v>
                </c:pt>
                <c:pt idx="1810">
                  <c:v>6.0399932861330115</c:v>
                </c:pt>
                <c:pt idx="1811">
                  <c:v>6.1600036621090055</c:v>
                </c:pt>
                <c:pt idx="1812">
                  <c:v>6.1600036621090055</c:v>
                </c:pt>
                <c:pt idx="1813">
                  <c:v>6.1300048828130116</c:v>
                </c:pt>
                <c:pt idx="1814">
                  <c:v>6.2299957275390057</c:v>
                </c:pt>
                <c:pt idx="1815">
                  <c:v>6.25</c:v>
                </c:pt>
                <c:pt idx="1816">
                  <c:v>6.1399993896480112</c:v>
                </c:pt>
                <c:pt idx="1817">
                  <c:v>6.2100067138669885</c:v>
                </c:pt>
                <c:pt idx="1818">
                  <c:v>6.1499938964840055</c:v>
                </c:pt>
                <c:pt idx="1819">
                  <c:v>6.0099945068359943</c:v>
                </c:pt>
                <c:pt idx="1820">
                  <c:v>6.0399932861330115</c:v>
                </c:pt>
                <c:pt idx="1821">
                  <c:v>6.1199951171880116</c:v>
                </c:pt>
                <c:pt idx="1822">
                  <c:v>6.0899963378909945</c:v>
                </c:pt>
                <c:pt idx="1823">
                  <c:v>6.1499938964840055</c:v>
                </c:pt>
                <c:pt idx="1824">
                  <c:v>6.0700073242190058</c:v>
                </c:pt>
                <c:pt idx="1825">
                  <c:v>6.0599975585940058</c:v>
                </c:pt>
                <c:pt idx="1826">
                  <c:v>6.1100006103519888</c:v>
                </c:pt>
                <c:pt idx="1827">
                  <c:v>6.1900024414059942</c:v>
                </c:pt>
                <c:pt idx="1828">
                  <c:v>6.2899932861330115</c:v>
                </c:pt>
                <c:pt idx="1829">
                  <c:v>6.2400054931640057</c:v>
                </c:pt>
                <c:pt idx="1830">
                  <c:v>6.1199951171880116</c:v>
                </c:pt>
                <c:pt idx="1831">
                  <c:v>6.2299957275390057</c:v>
                </c:pt>
                <c:pt idx="1832">
                  <c:v>6.0800018310550001</c:v>
                </c:pt>
                <c:pt idx="1833">
                  <c:v>6.0200042724609943</c:v>
                </c:pt>
                <c:pt idx="1834">
                  <c:v>6.1199951171880116</c:v>
                </c:pt>
                <c:pt idx="1835">
                  <c:v>6.1799926757809942</c:v>
                </c:pt>
                <c:pt idx="1836">
                  <c:v>6.2200012207030113</c:v>
                </c:pt>
                <c:pt idx="1837">
                  <c:v>6.1600036621090055</c:v>
                </c:pt>
                <c:pt idx="1838">
                  <c:v>6.1199951171880116</c:v>
                </c:pt>
                <c:pt idx="1839">
                  <c:v>6.1799926757809942</c:v>
                </c:pt>
                <c:pt idx="1840">
                  <c:v>6.0800018310550001</c:v>
                </c:pt>
                <c:pt idx="1841">
                  <c:v>6.1300048828130116</c:v>
                </c:pt>
                <c:pt idx="1842">
                  <c:v>6.2599945068359943</c:v>
                </c:pt>
                <c:pt idx="1843">
                  <c:v>6.1499938964840055</c:v>
                </c:pt>
                <c:pt idx="1844">
                  <c:v>6.1300048828130116</c:v>
                </c:pt>
                <c:pt idx="1845">
                  <c:v>6.1399993896480112</c:v>
                </c:pt>
                <c:pt idx="1846">
                  <c:v>6.1000061035159945</c:v>
                </c:pt>
                <c:pt idx="1847">
                  <c:v>6.1000061035159945</c:v>
                </c:pt>
                <c:pt idx="1848">
                  <c:v>6.1499938964840055</c:v>
                </c:pt>
                <c:pt idx="1849">
                  <c:v>6.1699981689449999</c:v>
                </c:pt>
                <c:pt idx="1850">
                  <c:v>6.1999969482419885</c:v>
                </c:pt>
                <c:pt idx="1851">
                  <c:v>6.2100067138669885</c:v>
                </c:pt>
                <c:pt idx="1852">
                  <c:v>6.1900024414059942</c:v>
                </c:pt>
                <c:pt idx="1853">
                  <c:v>6.1799926757809942</c:v>
                </c:pt>
                <c:pt idx="1854">
                  <c:v>6.25</c:v>
                </c:pt>
                <c:pt idx="1855">
                  <c:v>6.2200012207030113</c:v>
                </c:pt>
                <c:pt idx="1856">
                  <c:v>6.1399993896480112</c:v>
                </c:pt>
                <c:pt idx="1857">
                  <c:v>6.2299957275390057</c:v>
                </c:pt>
                <c:pt idx="1858">
                  <c:v>6.2400054931640057</c:v>
                </c:pt>
                <c:pt idx="1859">
                  <c:v>6.1999969482419885</c:v>
                </c:pt>
                <c:pt idx="1860">
                  <c:v>6.1799926757809942</c:v>
                </c:pt>
                <c:pt idx="1861">
                  <c:v>6.1999969482419885</c:v>
                </c:pt>
                <c:pt idx="1862">
                  <c:v>6.2899932861330115</c:v>
                </c:pt>
                <c:pt idx="1863">
                  <c:v>6.2400054931640057</c:v>
                </c:pt>
                <c:pt idx="1864">
                  <c:v>6.0800018310550001</c:v>
                </c:pt>
                <c:pt idx="1865">
                  <c:v>6</c:v>
                </c:pt>
                <c:pt idx="1866">
                  <c:v>6.0800018310550001</c:v>
                </c:pt>
                <c:pt idx="1867">
                  <c:v>6.1499938964840055</c:v>
                </c:pt>
                <c:pt idx="1868">
                  <c:v>6.2100067138669885</c:v>
                </c:pt>
                <c:pt idx="1869">
                  <c:v>6.2700042724609943</c:v>
                </c:pt>
                <c:pt idx="1870">
                  <c:v>6.3099975585940058</c:v>
                </c:pt>
                <c:pt idx="1871">
                  <c:v>6.2200012207030113</c:v>
                </c:pt>
                <c:pt idx="1872">
                  <c:v>6.1900024414059942</c:v>
                </c:pt>
                <c:pt idx="1873">
                  <c:v>6.2100067138669885</c:v>
                </c:pt>
                <c:pt idx="1874">
                  <c:v>6.1999969482419885</c:v>
                </c:pt>
                <c:pt idx="1875">
                  <c:v>6.1999969482419885</c:v>
                </c:pt>
                <c:pt idx="1876">
                  <c:v>6.1499938964840055</c:v>
                </c:pt>
                <c:pt idx="1877">
                  <c:v>6.1799926757809942</c:v>
                </c:pt>
                <c:pt idx="1878">
                  <c:v>6.1300048828130116</c:v>
                </c:pt>
                <c:pt idx="1879">
                  <c:v>6.1399993896480112</c:v>
                </c:pt>
                <c:pt idx="1880">
                  <c:v>6.1499938964840055</c:v>
                </c:pt>
                <c:pt idx="1881">
                  <c:v>6.1900024414059942</c:v>
                </c:pt>
                <c:pt idx="1882">
                  <c:v>6.2400054931640057</c:v>
                </c:pt>
                <c:pt idx="1883">
                  <c:v>6.1799926757809942</c:v>
                </c:pt>
                <c:pt idx="1884">
                  <c:v>6.1600036621090055</c:v>
                </c:pt>
                <c:pt idx="1885">
                  <c:v>6.1799926757809942</c:v>
                </c:pt>
                <c:pt idx="1886">
                  <c:v>6.2100067138669885</c:v>
                </c:pt>
                <c:pt idx="1887">
                  <c:v>6.2100067138669885</c:v>
                </c:pt>
                <c:pt idx="1888">
                  <c:v>6.1600036621090055</c:v>
                </c:pt>
                <c:pt idx="1889">
                  <c:v>6.1699981689449999</c:v>
                </c:pt>
                <c:pt idx="1890">
                  <c:v>6.1900024414059942</c:v>
                </c:pt>
                <c:pt idx="1891">
                  <c:v>6.1600036621090055</c:v>
                </c:pt>
                <c:pt idx="1892">
                  <c:v>6.1999969482419885</c:v>
                </c:pt>
                <c:pt idx="1893">
                  <c:v>6.1999969482419885</c:v>
                </c:pt>
                <c:pt idx="1894">
                  <c:v>6.2100067138669885</c:v>
                </c:pt>
                <c:pt idx="1895">
                  <c:v>6.1999969482419885</c:v>
                </c:pt>
                <c:pt idx="1896">
                  <c:v>6.2100067138669885</c:v>
                </c:pt>
                <c:pt idx="1897">
                  <c:v>6.1999969482419885</c:v>
                </c:pt>
                <c:pt idx="1898">
                  <c:v>6.1999969482419885</c:v>
                </c:pt>
                <c:pt idx="1899">
                  <c:v>6.2100067138669885</c:v>
                </c:pt>
                <c:pt idx="1900">
                  <c:v>6.2100067138669885</c:v>
                </c:pt>
                <c:pt idx="1901">
                  <c:v>6.1399993896480112</c:v>
                </c:pt>
                <c:pt idx="1902">
                  <c:v>6.1600036621090055</c:v>
                </c:pt>
                <c:pt idx="1903">
                  <c:v>6.1799926757809942</c:v>
                </c:pt>
                <c:pt idx="1904">
                  <c:v>6.2299957275390057</c:v>
                </c:pt>
                <c:pt idx="1905">
                  <c:v>6.2599945068359943</c:v>
                </c:pt>
                <c:pt idx="1906">
                  <c:v>6.2700042724609943</c:v>
                </c:pt>
                <c:pt idx="1907">
                  <c:v>6.2700042724609943</c:v>
                </c:pt>
                <c:pt idx="1908">
                  <c:v>6.25</c:v>
                </c:pt>
                <c:pt idx="1909">
                  <c:v>6.2200012207030113</c:v>
                </c:pt>
                <c:pt idx="1910">
                  <c:v>6.2599945068359943</c:v>
                </c:pt>
                <c:pt idx="1911">
                  <c:v>6.1699981689449999</c:v>
                </c:pt>
                <c:pt idx="1912">
                  <c:v>6.1699981689449999</c:v>
                </c:pt>
                <c:pt idx="1913">
                  <c:v>6.2200012207030113</c:v>
                </c:pt>
                <c:pt idx="1914">
                  <c:v>6.2100067138669885</c:v>
                </c:pt>
                <c:pt idx="1915">
                  <c:v>6.2400054931640057</c:v>
                </c:pt>
                <c:pt idx="1916">
                  <c:v>6.1999969482419885</c:v>
                </c:pt>
                <c:pt idx="1917">
                  <c:v>6.2799987792969887</c:v>
                </c:pt>
                <c:pt idx="1918">
                  <c:v>6.1999969482419885</c:v>
                </c:pt>
                <c:pt idx="1919">
                  <c:v>6.25</c:v>
                </c:pt>
                <c:pt idx="1920">
                  <c:v>6.1399993896480112</c:v>
                </c:pt>
                <c:pt idx="1921">
                  <c:v>6.1699981689449999</c:v>
                </c:pt>
                <c:pt idx="1922">
                  <c:v>6.2200012207030113</c:v>
                </c:pt>
                <c:pt idx="1923">
                  <c:v>6.2400054931640057</c:v>
                </c:pt>
                <c:pt idx="1924">
                  <c:v>6.2299957275390057</c:v>
                </c:pt>
                <c:pt idx="1925">
                  <c:v>6.2599945068359943</c:v>
                </c:pt>
                <c:pt idx="1926">
                  <c:v>6.2100067138669885</c:v>
                </c:pt>
                <c:pt idx="1927">
                  <c:v>6.1699981689449999</c:v>
                </c:pt>
                <c:pt idx="1928">
                  <c:v>6.1999969482419885</c:v>
                </c:pt>
                <c:pt idx="1929">
                  <c:v>6.25</c:v>
                </c:pt>
                <c:pt idx="1930">
                  <c:v>6.2700042724609943</c:v>
                </c:pt>
                <c:pt idx="1931">
                  <c:v>6.2400054931640057</c:v>
                </c:pt>
                <c:pt idx="1932">
                  <c:v>6.1399993896480112</c:v>
                </c:pt>
                <c:pt idx="1933">
                  <c:v>6.2200012207030113</c:v>
                </c:pt>
                <c:pt idx="1934">
                  <c:v>6.2400054931640057</c:v>
                </c:pt>
                <c:pt idx="1935">
                  <c:v>6.2100067138669885</c:v>
                </c:pt>
                <c:pt idx="1936">
                  <c:v>6.1999969482419885</c:v>
                </c:pt>
                <c:pt idx="1937">
                  <c:v>6.1600036621090055</c:v>
                </c:pt>
                <c:pt idx="1938">
                  <c:v>6.2100067138669885</c:v>
                </c:pt>
                <c:pt idx="1939">
                  <c:v>6.2599945068359943</c:v>
                </c:pt>
                <c:pt idx="1940">
                  <c:v>6.2899932861330115</c:v>
                </c:pt>
                <c:pt idx="1941">
                  <c:v>6.2899932861330115</c:v>
                </c:pt>
                <c:pt idx="1942">
                  <c:v>6.2400054931640057</c:v>
                </c:pt>
                <c:pt idx="1943">
                  <c:v>6.2400054931640057</c:v>
                </c:pt>
                <c:pt idx="1944">
                  <c:v>6.2700042724609943</c:v>
                </c:pt>
                <c:pt idx="1945">
                  <c:v>6.2299957275390057</c:v>
                </c:pt>
                <c:pt idx="1946">
                  <c:v>6.2100067138669885</c:v>
                </c:pt>
                <c:pt idx="1947">
                  <c:v>6.2400054931640057</c:v>
                </c:pt>
                <c:pt idx="1948">
                  <c:v>6.2400054931640057</c:v>
                </c:pt>
                <c:pt idx="1949">
                  <c:v>6.2400054931640057</c:v>
                </c:pt>
                <c:pt idx="1950">
                  <c:v>6.2799987792969887</c:v>
                </c:pt>
                <c:pt idx="1951">
                  <c:v>6.2799987792969887</c:v>
                </c:pt>
                <c:pt idx="1952">
                  <c:v>6.2599945068359943</c:v>
                </c:pt>
                <c:pt idx="1953">
                  <c:v>6.3000030517580115</c:v>
                </c:pt>
                <c:pt idx="1954">
                  <c:v>6.2799987792969887</c:v>
                </c:pt>
                <c:pt idx="1955">
                  <c:v>6.1999969482419885</c:v>
                </c:pt>
                <c:pt idx="1956">
                  <c:v>6.1999969482419885</c:v>
                </c:pt>
                <c:pt idx="1957">
                  <c:v>6.3099975585940058</c:v>
                </c:pt>
                <c:pt idx="1958">
                  <c:v>6.25</c:v>
                </c:pt>
                <c:pt idx="1959">
                  <c:v>6.3200073242190058</c:v>
                </c:pt>
                <c:pt idx="1960">
                  <c:v>6.3200073242190058</c:v>
                </c:pt>
                <c:pt idx="1961">
                  <c:v>6.2799987792969887</c:v>
                </c:pt>
                <c:pt idx="1962">
                  <c:v>6.1799926757809942</c:v>
                </c:pt>
                <c:pt idx="1963">
                  <c:v>6.25</c:v>
                </c:pt>
                <c:pt idx="1964">
                  <c:v>6.3000030517580115</c:v>
                </c:pt>
                <c:pt idx="1965">
                  <c:v>6.25</c:v>
                </c:pt>
                <c:pt idx="1966">
                  <c:v>6.2200012207030113</c:v>
                </c:pt>
                <c:pt idx="1967">
                  <c:v>6.1900024414059942</c:v>
                </c:pt>
                <c:pt idx="1968">
                  <c:v>6.2299957275390057</c:v>
                </c:pt>
                <c:pt idx="1969">
                  <c:v>6.2299957275390057</c:v>
                </c:pt>
                <c:pt idx="1970">
                  <c:v>6.2200012207030113</c:v>
                </c:pt>
                <c:pt idx="1971">
                  <c:v>6.2200012207030113</c:v>
                </c:pt>
                <c:pt idx="1972">
                  <c:v>6.25</c:v>
                </c:pt>
                <c:pt idx="1973">
                  <c:v>6.2799987792969887</c:v>
                </c:pt>
                <c:pt idx="1974">
                  <c:v>6.3300018310550001</c:v>
                </c:pt>
                <c:pt idx="1975">
                  <c:v>6.2899932861330115</c:v>
                </c:pt>
                <c:pt idx="1976">
                  <c:v>6.2599945068359943</c:v>
                </c:pt>
                <c:pt idx="1977">
                  <c:v>6.2400054931640057</c:v>
                </c:pt>
                <c:pt idx="1978">
                  <c:v>6.2700042724609943</c:v>
                </c:pt>
                <c:pt idx="1979">
                  <c:v>6.2400054931640057</c:v>
                </c:pt>
                <c:pt idx="1980">
                  <c:v>6.1799926757809942</c:v>
                </c:pt>
                <c:pt idx="1981">
                  <c:v>6.1999969482419885</c:v>
                </c:pt>
                <c:pt idx="1982">
                  <c:v>6.25</c:v>
                </c:pt>
                <c:pt idx="1983">
                  <c:v>6.2599945068359943</c:v>
                </c:pt>
                <c:pt idx="1984">
                  <c:v>6.2599945068359943</c:v>
                </c:pt>
                <c:pt idx="1985">
                  <c:v>6.2400054931640057</c:v>
                </c:pt>
                <c:pt idx="1986">
                  <c:v>6.25</c:v>
                </c:pt>
                <c:pt idx="1987">
                  <c:v>6.2700042724609943</c:v>
                </c:pt>
                <c:pt idx="1988">
                  <c:v>6.25</c:v>
                </c:pt>
                <c:pt idx="1989">
                  <c:v>6.2599945068359943</c:v>
                </c:pt>
                <c:pt idx="1990">
                  <c:v>6.2400054931640057</c:v>
                </c:pt>
                <c:pt idx="1991">
                  <c:v>6.3000030517580115</c:v>
                </c:pt>
                <c:pt idx="1992">
                  <c:v>6.2899932861330115</c:v>
                </c:pt>
                <c:pt idx="1993">
                  <c:v>6.2599945068359943</c:v>
                </c:pt>
                <c:pt idx="1994">
                  <c:v>6.2400054931640057</c:v>
                </c:pt>
                <c:pt idx="1995">
                  <c:v>6.25</c:v>
                </c:pt>
                <c:pt idx="1996">
                  <c:v>6.2799987792969887</c:v>
                </c:pt>
                <c:pt idx="1997">
                  <c:v>6.2899932861330115</c:v>
                </c:pt>
                <c:pt idx="1998">
                  <c:v>6.2899932861330115</c:v>
                </c:pt>
                <c:pt idx="1999">
                  <c:v>6.2599945068359943</c:v>
                </c:pt>
                <c:pt idx="2000">
                  <c:v>6.2799987792969887</c:v>
                </c:pt>
                <c:pt idx="2001">
                  <c:v>6.3200073242190058</c:v>
                </c:pt>
                <c:pt idx="2002">
                  <c:v>6.2899932861330115</c:v>
                </c:pt>
                <c:pt idx="2003">
                  <c:v>6.2100067138669885</c:v>
                </c:pt>
                <c:pt idx="2004">
                  <c:v>6.2100067138669885</c:v>
                </c:pt>
                <c:pt idx="2005">
                  <c:v>6.2799987792969887</c:v>
                </c:pt>
                <c:pt idx="2006">
                  <c:v>6.25</c:v>
                </c:pt>
                <c:pt idx="2007">
                  <c:v>6.2799987792969887</c:v>
                </c:pt>
                <c:pt idx="2008">
                  <c:v>6.2799987792969887</c:v>
                </c:pt>
                <c:pt idx="2009">
                  <c:v>6.25</c:v>
                </c:pt>
                <c:pt idx="2010">
                  <c:v>6.2700042724609943</c:v>
                </c:pt>
                <c:pt idx="2011">
                  <c:v>6.3200073242190058</c:v>
                </c:pt>
                <c:pt idx="2012">
                  <c:v>6.3500061035159945</c:v>
                </c:pt>
                <c:pt idx="2013">
                  <c:v>6.3500061035159945</c:v>
                </c:pt>
                <c:pt idx="2014">
                  <c:v>6.3300018310550001</c:v>
                </c:pt>
                <c:pt idx="2015">
                  <c:v>6.2799987792969887</c:v>
                </c:pt>
                <c:pt idx="2016">
                  <c:v>6.1999969482419885</c:v>
                </c:pt>
                <c:pt idx="2017">
                  <c:v>6.2200012207030113</c:v>
                </c:pt>
                <c:pt idx="2018">
                  <c:v>6.3300018310550001</c:v>
                </c:pt>
                <c:pt idx="2019">
                  <c:v>6.2400054931640057</c:v>
                </c:pt>
                <c:pt idx="2020">
                  <c:v>6.1999969482419885</c:v>
                </c:pt>
                <c:pt idx="2021">
                  <c:v>6.2299957275390057</c:v>
                </c:pt>
                <c:pt idx="2022">
                  <c:v>6.2799987792969887</c:v>
                </c:pt>
                <c:pt idx="2023">
                  <c:v>6.3000030517580115</c:v>
                </c:pt>
                <c:pt idx="2024">
                  <c:v>6.3300018310550001</c:v>
                </c:pt>
                <c:pt idx="2025">
                  <c:v>6.3000030517580115</c:v>
                </c:pt>
                <c:pt idx="2026">
                  <c:v>6.2599945068359943</c:v>
                </c:pt>
                <c:pt idx="2027">
                  <c:v>6.2899932861330115</c:v>
                </c:pt>
                <c:pt idx="2028">
                  <c:v>6.3500061035159945</c:v>
                </c:pt>
                <c:pt idx="2029">
                  <c:v>6.2899932861330115</c:v>
                </c:pt>
                <c:pt idx="2030">
                  <c:v>6.2799987792969887</c:v>
                </c:pt>
                <c:pt idx="2031">
                  <c:v>6.3000030517580115</c:v>
                </c:pt>
                <c:pt idx="2032">
                  <c:v>6.2799987792969887</c:v>
                </c:pt>
                <c:pt idx="2033">
                  <c:v>6.2400054931640057</c:v>
                </c:pt>
                <c:pt idx="2034">
                  <c:v>6.1799926757809942</c:v>
                </c:pt>
                <c:pt idx="2035">
                  <c:v>6.2200012207030113</c:v>
                </c:pt>
                <c:pt idx="2036">
                  <c:v>6.2599945068359943</c:v>
                </c:pt>
                <c:pt idx="2037">
                  <c:v>6.2599945068359943</c:v>
                </c:pt>
                <c:pt idx="2038">
                  <c:v>6.2799987792969887</c:v>
                </c:pt>
                <c:pt idx="2039">
                  <c:v>6.3200073242190058</c:v>
                </c:pt>
                <c:pt idx="2040">
                  <c:v>6.3500061035159945</c:v>
                </c:pt>
                <c:pt idx="2041">
                  <c:v>6.3600006103519888</c:v>
                </c:pt>
                <c:pt idx="2042">
                  <c:v>6.3500061035159945</c:v>
                </c:pt>
                <c:pt idx="2043">
                  <c:v>6.3600006103519888</c:v>
                </c:pt>
                <c:pt idx="2044">
                  <c:v>6.2400054931640057</c:v>
                </c:pt>
                <c:pt idx="2045">
                  <c:v>6.1999969482419885</c:v>
                </c:pt>
                <c:pt idx="2046">
                  <c:v>6.2599945068359943</c:v>
                </c:pt>
                <c:pt idx="2047">
                  <c:v>6.3200073242190058</c:v>
                </c:pt>
                <c:pt idx="2048">
                  <c:v>6.2400054931640057</c:v>
                </c:pt>
                <c:pt idx="2049">
                  <c:v>6.2700042724609943</c:v>
                </c:pt>
                <c:pt idx="2050">
                  <c:v>6.3200073242190058</c:v>
                </c:pt>
                <c:pt idx="2051">
                  <c:v>6.3800048828130116</c:v>
                </c:pt>
                <c:pt idx="2052">
                  <c:v>6.3999938964840055</c:v>
                </c:pt>
                <c:pt idx="2053">
                  <c:v>6.3999938964840055</c:v>
                </c:pt>
                <c:pt idx="2054">
                  <c:v>6.2899932861330115</c:v>
                </c:pt>
                <c:pt idx="2055">
                  <c:v>6.25</c:v>
                </c:pt>
                <c:pt idx="2056">
                  <c:v>6.25</c:v>
                </c:pt>
                <c:pt idx="2057">
                  <c:v>6.3099975585940058</c:v>
                </c:pt>
                <c:pt idx="2058">
                  <c:v>6.2599945068359943</c:v>
                </c:pt>
                <c:pt idx="2059">
                  <c:v>6.2100067138669885</c:v>
                </c:pt>
                <c:pt idx="2060">
                  <c:v>6.25</c:v>
                </c:pt>
                <c:pt idx="2061">
                  <c:v>6.25</c:v>
                </c:pt>
                <c:pt idx="2062">
                  <c:v>6.25</c:v>
                </c:pt>
                <c:pt idx="2063">
                  <c:v>6.2200012207030113</c:v>
                </c:pt>
                <c:pt idx="2064">
                  <c:v>6.25</c:v>
                </c:pt>
                <c:pt idx="2065">
                  <c:v>6.3099975585940058</c:v>
                </c:pt>
                <c:pt idx="2066">
                  <c:v>6.3399963378909945</c:v>
                </c:pt>
                <c:pt idx="2067">
                  <c:v>6.3999938964840055</c:v>
                </c:pt>
                <c:pt idx="2068">
                  <c:v>6.3300018310550001</c:v>
                </c:pt>
                <c:pt idx="2069">
                  <c:v>6.2799987792969887</c:v>
                </c:pt>
                <c:pt idx="2070">
                  <c:v>6.3200073242190058</c:v>
                </c:pt>
                <c:pt idx="2071">
                  <c:v>6.3200073242190058</c:v>
                </c:pt>
                <c:pt idx="2072">
                  <c:v>6.4499969482419885</c:v>
                </c:pt>
                <c:pt idx="2073">
                  <c:v>6.3399963378909945</c:v>
                </c:pt>
                <c:pt idx="2074">
                  <c:v>6.3300018310550001</c:v>
                </c:pt>
                <c:pt idx="2075">
                  <c:v>6.3500061035159945</c:v>
                </c:pt>
                <c:pt idx="2076">
                  <c:v>6.3699951171880116</c:v>
                </c:pt>
                <c:pt idx="2077">
                  <c:v>6.2700042724609943</c:v>
                </c:pt>
                <c:pt idx="2078">
                  <c:v>6.3200073242190058</c:v>
                </c:pt>
                <c:pt idx="2079">
                  <c:v>6.5200042724609943</c:v>
                </c:pt>
                <c:pt idx="2080">
                  <c:v>6.3899993896480112</c:v>
                </c:pt>
                <c:pt idx="2081">
                  <c:v>6.3000030517580115</c:v>
                </c:pt>
                <c:pt idx="2082">
                  <c:v>6.2200012207030113</c:v>
                </c:pt>
                <c:pt idx="2083">
                  <c:v>6.1999969482419885</c:v>
                </c:pt>
                <c:pt idx="2084">
                  <c:v>6.2400054931640057</c:v>
                </c:pt>
                <c:pt idx="2085">
                  <c:v>6.3699951171880116</c:v>
                </c:pt>
                <c:pt idx="2086">
                  <c:v>6.4100036621090055</c:v>
                </c:pt>
                <c:pt idx="2087">
                  <c:v>6.3399963378909945</c:v>
                </c:pt>
                <c:pt idx="2088">
                  <c:v>6.2700042724609943</c:v>
                </c:pt>
                <c:pt idx="2089">
                  <c:v>6.3200073242190058</c:v>
                </c:pt>
                <c:pt idx="2090">
                  <c:v>6.3300018310550001</c:v>
                </c:pt>
                <c:pt idx="2091">
                  <c:v>6.2899932861330115</c:v>
                </c:pt>
                <c:pt idx="2092">
                  <c:v>6.3999938964840055</c:v>
                </c:pt>
                <c:pt idx="2093">
                  <c:v>6.3399963378909945</c:v>
                </c:pt>
                <c:pt idx="2094">
                  <c:v>6.3099975585940058</c:v>
                </c:pt>
                <c:pt idx="2095">
                  <c:v>6.2899932861330115</c:v>
                </c:pt>
                <c:pt idx="2096">
                  <c:v>6.3800048828130116</c:v>
                </c:pt>
                <c:pt idx="2097">
                  <c:v>6.3099975585940058</c:v>
                </c:pt>
                <c:pt idx="2098">
                  <c:v>6.3600006103519888</c:v>
                </c:pt>
                <c:pt idx="2099">
                  <c:v>6.3500061035159945</c:v>
                </c:pt>
                <c:pt idx="2100">
                  <c:v>6.2299957275390057</c:v>
                </c:pt>
                <c:pt idx="2101">
                  <c:v>6.2799987792969887</c:v>
                </c:pt>
                <c:pt idx="2102">
                  <c:v>6.3099975585940058</c:v>
                </c:pt>
                <c:pt idx="2103">
                  <c:v>6.2799987792969887</c:v>
                </c:pt>
                <c:pt idx="2104">
                  <c:v>6.3099975585940058</c:v>
                </c:pt>
                <c:pt idx="2105">
                  <c:v>6.3200073242190058</c:v>
                </c:pt>
                <c:pt idx="2106">
                  <c:v>6.3000030517580115</c:v>
                </c:pt>
                <c:pt idx="2107">
                  <c:v>6.3099975585940058</c:v>
                </c:pt>
                <c:pt idx="2108">
                  <c:v>6.3099975585940058</c:v>
                </c:pt>
                <c:pt idx="2109">
                  <c:v>6.3300018310550001</c:v>
                </c:pt>
                <c:pt idx="2110">
                  <c:v>6.3800048828130116</c:v>
                </c:pt>
                <c:pt idx="2111">
                  <c:v>6.3500061035159945</c:v>
                </c:pt>
                <c:pt idx="2112">
                  <c:v>6.3200073242190058</c:v>
                </c:pt>
                <c:pt idx="2113">
                  <c:v>6.3600006103519888</c:v>
                </c:pt>
                <c:pt idx="2114">
                  <c:v>6.3000030517580115</c:v>
                </c:pt>
                <c:pt idx="2115">
                  <c:v>6.3500061035159945</c:v>
                </c:pt>
                <c:pt idx="2116">
                  <c:v>6.3899993896480112</c:v>
                </c:pt>
                <c:pt idx="2117">
                  <c:v>6.4700012207030113</c:v>
                </c:pt>
                <c:pt idx="2118">
                  <c:v>6.4299926757809942</c:v>
                </c:pt>
                <c:pt idx="2119">
                  <c:v>6.3399963378909945</c:v>
                </c:pt>
                <c:pt idx="2120">
                  <c:v>6.2799987792969887</c:v>
                </c:pt>
                <c:pt idx="2121">
                  <c:v>6.2700042724609943</c:v>
                </c:pt>
                <c:pt idx="2122">
                  <c:v>6.2400054931640057</c:v>
                </c:pt>
                <c:pt idx="2123">
                  <c:v>6.2599945068359943</c:v>
                </c:pt>
                <c:pt idx="2124">
                  <c:v>6.2799987792969887</c:v>
                </c:pt>
                <c:pt idx="2125">
                  <c:v>6.3600006103519888</c:v>
                </c:pt>
                <c:pt idx="2126">
                  <c:v>6.4299926757809942</c:v>
                </c:pt>
                <c:pt idx="2127">
                  <c:v>6.4799957275390057</c:v>
                </c:pt>
                <c:pt idx="2128">
                  <c:v>6.4600067138669885</c:v>
                </c:pt>
                <c:pt idx="2129">
                  <c:v>6.4700012207030113</c:v>
                </c:pt>
                <c:pt idx="2130">
                  <c:v>6.4100036621090055</c:v>
                </c:pt>
                <c:pt idx="2131">
                  <c:v>6.3699951171880116</c:v>
                </c:pt>
                <c:pt idx="2132">
                  <c:v>6.3600006103519888</c:v>
                </c:pt>
                <c:pt idx="2133">
                  <c:v>6.3200073242190058</c:v>
                </c:pt>
                <c:pt idx="2134">
                  <c:v>6.2299957275390057</c:v>
                </c:pt>
                <c:pt idx="2135">
                  <c:v>6.3600006103519888</c:v>
                </c:pt>
                <c:pt idx="2136">
                  <c:v>6.3699951171880116</c:v>
                </c:pt>
                <c:pt idx="2137">
                  <c:v>6.3200073242190058</c:v>
                </c:pt>
                <c:pt idx="2138">
                  <c:v>6.3600006103519888</c:v>
                </c:pt>
                <c:pt idx="2139">
                  <c:v>6.4499969482419885</c:v>
                </c:pt>
                <c:pt idx="2140">
                  <c:v>6.3200073242190058</c:v>
                </c:pt>
                <c:pt idx="2141">
                  <c:v>6.3099975585940058</c:v>
                </c:pt>
                <c:pt idx="2142">
                  <c:v>6.3399963378909945</c:v>
                </c:pt>
                <c:pt idx="2143">
                  <c:v>6.3099975585940058</c:v>
                </c:pt>
                <c:pt idx="2144">
                  <c:v>6.3200073242190058</c:v>
                </c:pt>
                <c:pt idx="2145">
                  <c:v>6.2700042724609943</c:v>
                </c:pt>
                <c:pt idx="2146">
                  <c:v>6.2299957275390057</c:v>
                </c:pt>
                <c:pt idx="2147">
                  <c:v>6.2200012207030113</c:v>
                </c:pt>
                <c:pt idx="2148">
                  <c:v>6.2700042724609943</c:v>
                </c:pt>
                <c:pt idx="2149">
                  <c:v>6.3200073242190058</c:v>
                </c:pt>
                <c:pt idx="2150">
                  <c:v>6.3600006103519888</c:v>
                </c:pt>
                <c:pt idx="2151">
                  <c:v>6.3600006103519888</c:v>
                </c:pt>
                <c:pt idx="2152">
                  <c:v>6.3600006103519888</c:v>
                </c:pt>
                <c:pt idx="2153">
                  <c:v>6.3300018310550001</c:v>
                </c:pt>
                <c:pt idx="2154">
                  <c:v>6.3200073242190058</c:v>
                </c:pt>
                <c:pt idx="2155">
                  <c:v>6.3399963378909945</c:v>
                </c:pt>
                <c:pt idx="2156">
                  <c:v>6.4400024414059942</c:v>
                </c:pt>
                <c:pt idx="2157">
                  <c:v>6.4100036621090055</c:v>
                </c:pt>
                <c:pt idx="2158">
                  <c:v>6.4299926757809942</c:v>
                </c:pt>
                <c:pt idx="2159">
                  <c:v>6.4400024414059942</c:v>
                </c:pt>
                <c:pt idx="2160">
                  <c:v>6.4299926757809942</c:v>
                </c:pt>
                <c:pt idx="2161">
                  <c:v>6.4400024414059942</c:v>
                </c:pt>
                <c:pt idx="2162">
                  <c:v>6.3699951171880116</c:v>
                </c:pt>
                <c:pt idx="2163">
                  <c:v>6.2799987792969887</c:v>
                </c:pt>
                <c:pt idx="2164">
                  <c:v>6.3000030517580115</c:v>
                </c:pt>
                <c:pt idx="2165">
                  <c:v>6.3200073242190058</c:v>
                </c:pt>
                <c:pt idx="2166">
                  <c:v>6.3600006103519888</c:v>
                </c:pt>
                <c:pt idx="2167">
                  <c:v>6.3999938964840055</c:v>
                </c:pt>
                <c:pt idx="2168">
                  <c:v>6.4700012207030113</c:v>
                </c:pt>
                <c:pt idx="2169">
                  <c:v>6.4400024414059942</c:v>
                </c:pt>
                <c:pt idx="2170">
                  <c:v>6.3999938964840055</c:v>
                </c:pt>
                <c:pt idx="2171">
                  <c:v>6.3500061035159945</c:v>
                </c:pt>
                <c:pt idx="2172">
                  <c:v>6.3800048828130116</c:v>
                </c:pt>
                <c:pt idx="2173">
                  <c:v>6.4100036621090055</c:v>
                </c:pt>
                <c:pt idx="2174">
                  <c:v>6.25</c:v>
                </c:pt>
                <c:pt idx="2175">
                  <c:v>6.1699981689449999</c:v>
                </c:pt>
                <c:pt idx="2176">
                  <c:v>6.2599945068359943</c:v>
                </c:pt>
                <c:pt idx="2177">
                  <c:v>6.3999938964840055</c:v>
                </c:pt>
                <c:pt idx="2178">
                  <c:v>6.3000030517580115</c:v>
                </c:pt>
                <c:pt idx="2179">
                  <c:v>6.3099975585940058</c:v>
                </c:pt>
                <c:pt idx="2180">
                  <c:v>6.3399963378909945</c:v>
                </c:pt>
                <c:pt idx="2181">
                  <c:v>6.3800048828130116</c:v>
                </c:pt>
                <c:pt idx="2182">
                  <c:v>6.3000030517580115</c:v>
                </c:pt>
                <c:pt idx="2183">
                  <c:v>6.3200073242190058</c:v>
                </c:pt>
                <c:pt idx="2184">
                  <c:v>6.4100036621090055</c:v>
                </c:pt>
                <c:pt idx="2185">
                  <c:v>6.3899993896480112</c:v>
                </c:pt>
                <c:pt idx="2186">
                  <c:v>6.4799957275390057</c:v>
                </c:pt>
                <c:pt idx="2187">
                  <c:v>6.5299987792969887</c:v>
                </c:pt>
                <c:pt idx="2188">
                  <c:v>6.4400024414059942</c:v>
                </c:pt>
                <c:pt idx="2189">
                  <c:v>6.3600006103519888</c:v>
                </c:pt>
                <c:pt idx="2190">
                  <c:v>6.3899993896480112</c:v>
                </c:pt>
                <c:pt idx="2191">
                  <c:v>6.4299926757809942</c:v>
                </c:pt>
                <c:pt idx="2192">
                  <c:v>6.4199981689449999</c:v>
                </c:pt>
                <c:pt idx="2193">
                  <c:v>6.4900054931640057</c:v>
                </c:pt>
                <c:pt idx="2194">
                  <c:v>6.4400024414059942</c:v>
                </c:pt>
                <c:pt idx="2195">
                  <c:v>6.4600067138669885</c:v>
                </c:pt>
                <c:pt idx="2196">
                  <c:v>6.4100036621090055</c:v>
                </c:pt>
                <c:pt idx="2197">
                  <c:v>6.3899993896480112</c:v>
                </c:pt>
                <c:pt idx="2198">
                  <c:v>6.1799926757809942</c:v>
                </c:pt>
                <c:pt idx="2199">
                  <c:v>6.2799987792969887</c:v>
                </c:pt>
                <c:pt idx="2200">
                  <c:v>6.3899993896480112</c:v>
                </c:pt>
                <c:pt idx="2201">
                  <c:v>6.4600067138669885</c:v>
                </c:pt>
                <c:pt idx="2202">
                  <c:v>6.3999938964840055</c:v>
                </c:pt>
                <c:pt idx="2203">
                  <c:v>6.4100036621090055</c:v>
                </c:pt>
                <c:pt idx="2204">
                  <c:v>6.3899993896480112</c:v>
                </c:pt>
                <c:pt idx="2205">
                  <c:v>6.4600067138669885</c:v>
                </c:pt>
                <c:pt idx="2206">
                  <c:v>6.4600067138669885</c:v>
                </c:pt>
                <c:pt idx="2207">
                  <c:v>6.3600006103519888</c:v>
                </c:pt>
                <c:pt idx="2208">
                  <c:v>6.3399963378909945</c:v>
                </c:pt>
                <c:pt idx="2209">
                  <c:v>6.4100036621090055</c:v>
                </c:pt>
                <c:pt idx="2210">
                  <c:v>6.4900054931640057</c:v>
                </c:pt>
                <c:pt idx="2211">
                  <c:v>6.4299926757809942</c:v>
                </c:pt>
                <c:pt idx="2212">
                  <c:v>6.3500061035159945</c:v>
                </c:pt>
                <c:pt idx="2213">
                  <c:v>6.3600006103519888</c:v>
                </c:pt>
                <c:pt idx="2214">
                  <c:v>6.4499969482419885</c:v>
                </c:pt>
                <c:pt idx="2215">
                  <c:v>6.4600067138669885</c:v>
                </c:pt>
                <c:pt idx="2216">
                  <c:v>6.4600067138669885</c:v>
                </c:pt>
                <c:pt idx="2217">
                  <c:v>6.5200042724609943</c:v>
                </c:pt>
                <c:pt idx="2218">
                  <c:v>6.5200042724609943</c:v>
                </c:pt>
                <c:pt idx="2219">
                  <c:v>6.3300018310550001</c:v>
                </c:pt>
                <c:pt idx="2220">
                  <c:v>6.3600006103519888</c:v>
                </c:pt>
                <c:pt idx="2221">
                  <c:v>6.4400024414059942</c:v>
                </c:pt>
                <c:pt idx="2222">
                  <c:v>6.4799957275390057</c:v>
                </c:pt>
                <c:pt idx="2223">
                  <c:v>6.3600006103519888</c:v>
                </c:pt>
                <c:pt idx="2224">
                  <c:v>6.3300018310550001</c:v>
                </c:pt>
                <c:pt idx="2225">
                  <c:v>6.3800048828130116</c:v>
                </c:pt>
                <c:pt idx="2226">
                  <c:v>6.4700012207030113</c:v>
                </c:pt>
                <c:pt idx="2227">
                  <c:v>6.4499969482419885</c:v>
                </c:pt>
                <c:pt idx="2228">
                  <c:v>6.5200042724609943</c:v>
                </c:pt>
                <c:pt idx="2229">
                  <c:v>6.4499969482419885</c:v>
                </c:pt>
                <c:pt idx="2230">
                  <c:v>6.5</c:v>
                </c:pt>
                <c:pt idx="2231">
                  <c:v>6.5099945068359943</c:v>
                </c:pt>
                <c:pt idx="2232">
                  <c:v>6.3899993896480112</c:v>
                </c:pt>
                <c:pt idx="2233">
                  <c:v>6.4199981689449999</c:v>
                </c:pt>
                <c:pt idx="2234">
                  <c:v>6.4900054931640057</c:v>
                </c:pt>
                <c:pt idx="2235">
                  <c:v>6.4199981689449999</c:v>
                </c:pt>
                <c:pt idx="2236">
                  <c:v>6.4299926757809942</c:v>
                </c:pt>
                <c:pt idx="2237">
                  <c:v>6.4100036621090055</c:v>
                </c:pt>
                <c:pt idx="2238">
                  <c:v>6.4600067138669885</c:v>
                </c:pt>
                <c:pt idx="2239">
                  <c:v>6.5599975585940058</c:v>
                </c:pt>
                <c:pt idx="2240">
                  <c:v>6.4499969482419885</c:v>
                </c:pt>
                <c:pt idx="2241">
                  <c:v>6.4700012207030113</c:v>
                </c:pt>
                <c:pt idx="2242">
                  <c:v>6.5299987792969887</c:v>
                </c:pt>
                <c:pt idx="2243">
                  <c:v>6.4799957275390057</c:v>
                </c:pt>
                <c:pt idx="2244">
                  <c:v>6.5</c:v>
                </c:pt>
                <c:pt idx="2245">
                  <c:v>6.5200042724609943</c:v>
                </c:pt>
                <c:pt idx="2246">
                  <c:v>6.5099945068359943</c:v>
                </c:pt>
                <c:pt idx="2247">
                  <c:v>6.4499969482419885</c:v>
                </c:pt>
                <c:pt idx="2248">
                  <c:v>6.4100036621090055</c:v>
                </c:pt>
                <c:pt idx="2249">
                  <c:v>6.4100036621090055</c:v>
                </c:pt>
                <c:pt idx="2250">
                  <c:v>6.3999938964840055</c:v>
                </c:pt>
                <c:pt idx="2251">
                  <c:v>6.4600067138669885</c:v>
                </c:pt>
                <c:pt idx="2252">
                  <c:v>6.4700012207030113</c:v>
                </c:pt>
                <c:pt idx="2253">
                  <c:v>6.4799957275390057</c:v>
                </c:pt>
                <c:pt idx="2254">
                  <c:v>6.4700012207030113</c:v>
                </c:pt>
                <c:pt idx="2255">
                  <c:v>6.4299926757809942</c:v>
                </c:pt>
                <c:pt idx="2256">
                  <c:v>6.4799957275390057</c:v>
                </c:pt>
                <c:pt idx="2257">
                  <c:v>6.5700073242190058</c:v>
                </c:pt>
                <c:pt idx="2258">
                  <c:v>6.5099945068359943</c:v>
                </c:pt>
                <c:pt idx="2259">
                  <c:v>6.4700012207030113</c:v>
                </c:pt>
                <c:pt idx="2260">
                  <c:v>6.4199981689449999</c:v>
                </c:pt>
                <c:pt idx="2261">
                  <c:v>6.3899993896480112</c:v>
                </c:pt>
                <c:pt idx="2262">
                  <c:v>6.4100036621090055</c:v>
                </c:pt>
                <c:pt idx="2263">
                  <c:v>6.4299926757809942</c:v>
                </c:pt>
                <c:pt idx="2264">
                  <c:v>6.4700012207030113</c:v>
                </c:pt>
                <c:pt idx="2265">
                  <c:v>6.4600067138669885</c:v>
                </c:pt>
                <c:pt idx="2266">
                  <c:v>6.4700012207030113</c:v>
                </c:pt>
                <c:pt idx="2267">
                  <c:v>6.5200042724609943</c:v>
                </c:pt>
                <c:pt idx="2268">
                  <c:v>6.5399932861330115</c:v>
                </c:pt>
                <c:pt idx="2269">
                  <c:v>6.5099945068359943</c:v>
                </c:pt>
                <c:pt idx="2270">
                  <c:v>6.4799957275390057</c:v>
                </c:pt>
                <c:pt idx="2271">
                  <c:v>6.4900054931640057</c:v>
                </c:pt>
                <c:pt idx="2272">
                  <c:v>6.4299926757809942</c:v>
                </c:pt>
                <c:pt idx="2273">
                  <c:v>6.3999938964840055</c:v>
                </c:pt>
                <c:pt idx="2274">
                  <c:v>6.4299926757809942</c:v>
                </c:pt>
                <c:pt idx="2275">
                  <c:v>6.4799957275390057</c:v>
                </c:pt>
                <c:pt idx="2276">
                  <c:v>6.4299926757809942</c:v>
                </c:pt>
                <c:pt idx="2277">
                  <c:v>6.4499969482419885</c:v>
                </c:pt>
                <c:pt idx="2278">
                  <c:v>6.5099945068359943</c:v>
                </c:pt>
                <c:pt idx="2279">
                  <c:v>6.4700012207030113</c:v>
                </c:pt>
                <c:pt idx="2280">
                  <c:v>6.4799957275390057</c:v>
                </c:pt>
                <c:pt idx="2281">
                  <c:v>6.4799957275390057</c:v>
                </c:pt>
                <c:pt idx="2282">
                  <c:v>6.5</c:v>
                </c:pt>
                <c:pt idx="2283">
                  <c:v>6.5</c:v>
                </c:pt>
                <c:pt idx="2284">
                  <c:v>6.5</c:v>
                </c:pt>
                <c:pt idx="2285">
                  <c:v>6.5099945068359943</c:v>
                </c:pt>
                <c:pt idx="2286">
                  <c:v>6.4799957275390057</c:v>
                </c:pt>
                <c:pt idx="2287">
                  <c:v>6.5800018310550001</c:v>
                </c:pt>
                <c:pt idx="2288">
                  <c:v>6.4799957275390057</c:v>
                </c:pt>
                <c:pt idx="2289">
                  <c:v>6.4100036621090055</c:v>
                </c:pt>
                <c:pt idx="2290">
                  <c:v>6.4799957275390057</c:v>
                </c:pt>
                <c:pt idx="2291">
                  <c:v>6.5200042724609943</c:v>
                </c:pt>
                <c:pt idx="2292">
                  <c:v>6.5099945068359943</c:v>
                </c:pt>
                <c:pt idx="2293">
                  <c:v>6.5099945068359943</c:v>
                </c:pt>
                <c:pt idx="2294">
                  <c:v>6.4900054931640057</c:v>
                </c:pt>
                <c:pt idx="2295">
                  <c:v>6.5099945068359943</c:v>
                </c:pt>
                <c:pt idx="2296">
                  <c:v>6.4299926757809942</c:v>
                </c:pt>
                <c:pt idx="2297">
                  <c:v>6.4600067138669885</c:v>
                </c:pt>
                <c:pt idx="2298">
                  <c:v>6.5099945068359943</c:v>
                </c:pt>
                <c:pt idx="2299">
                  <c:v>6.5</c:v>
                </c:pt>
                <c:pt idx="2300">
                  <c:v>6.5299987792969887</c:v>
                </c:pt>
                <c:pt idx="2301">
                  <c:v>6.5299987792969887</c:v>
                </c:pt>
                <c:pt idx="2302">
                  <c:v>6.5200042724609943</c:v>
                </c:pt>
                <c:pt idx="2303">
                  <c:v>6.4299926757809942</c:v>
                </c:pt>
                <c:pt idx="2304">
                  <c:v>6.4299926757809942</c:v>
                </c:pt>
                <c:pt idx="2305">
                  <c:v>6.5</c:v>
                </c:pt>
                <c:pt idx="2306">
                  <c:v>6.5500030517580115</c:v>
                </c:pt>
                <c:pt idx="2307">
                  <c:v>6.5200042724609943</c:v>
                </c:pt>
                <c:pt idx="2308">
                  <c:v>6.4499969482419885</c:v>
                </c:pt>
                <c:pt idx="2309">
                  <c:v>6.4400024414059942</c:v>
                </c:pt>
                <c:pt idx="2310">
                  <c:v>6.4499969482419885</c:v>
                </c:pt>
                <c:pt idx="2311">
                  <c:v>6.5099945068359943</c:v>
                </c:pt>
                <c:pt idx="2312">
                  <c:v>6.5399932861330115</c:v>
                </c:pt>
                <c:pt idx="2313">
                  <c:v>6.4700012207030113</c:v>
                </c:pt>
                <c:pt idx="2314">
                  <c:v>6.4600067138669885</c:v>
                </c:pt>
                <c:pt idx="2315">
                  <c:v>6.5099945068359943</c:v>
                </c:pt>
                <c:pt idx="2316">
                  <c:v>6.4499969482419885</c:v>
                </c:pt>
                <c:pt idx="2317">
                  <c:v>6.4499969482419885</c:v>
                </c:pt>
                <c:pt idx="2318">
                  <c:v>6.5099945068359943</c:v>
                </c:pt>
                <c:pt idx="2319">
                  <c:v>6.5299987792969887</c:v>
                </c:pt>
                <c:pt idx="2320">
                  <c:v>6.5099945068359943</c:v>
                </c:pt>
                <c:pt idx="2321">
                  <c:v>6.5599975585940058</c:v>
                </c:pt>
                <c:pt idx="2322">
                  <c:v>6.5599975585940058</c:v>
                </c:pt>
                <c:pt idx="2323">
                  <c:v>6.5</c:v>
                </c:pt>
                <c:pt idx="2324">
                  <c:v>6.4799957275390057</c:v>
                </c:pt>
                <c:pt idx="2325">
                  <c:v>6.5200042724609943</c:v>
                </c:pt>
                <c:pt idx="2326">
                  <c:v>6.4799957275390057</c:v>
                </c:pt>
                <c:pt idx="2327">
                  <c:v>6.5299987792969887</c:v>
                </c:pt>
                <c:pt idx="2328">
                  <c:v>6.5099945068359943</c:v>
                </c:pt>
                <c:pt idx="2329">
                  <c:v>6.5299987792969887</c:v>
                </c:pt>
                <c:pt idx="2330">
                  <c:v>6.5200042724609943</c:v>
                </c:pt>
                <c:pt idx="2331">
                  <c:v>6.4900054931640057</c:v>
                </c:pt>
                <c:pt idx="2332">
                  <c:v>6.5399932861330115</c:v>
                </c:pt>
                <c:pt idx="2333">
                  <c:v>6.5299987792969887</c:v>
                </c:pt>
                <c:pt idx="2334">
                  <c:v>6.5299987792969887</c:v>
                </c:pt>
                <c:pt idx="2335">
                  <c:v>6.4900054931640057</c:v>
                </c:pt>
                <c:pt idx="2336">
                  <c:v>6.4199981689449999</c:v>
                </c:pt>
                <c:pt idx="2337">
                  <c:v>6.4700012207030113</c:v>
                </c:pt>
                <c:pt idx="2338">
                  <c:v>6.5200042724609943</c:v>
                </c:pt>
                <c:pt idx="2339">
                  <c:v>6.5099945068359943</c:v>
                </c:pt>
                <c:pt idx="2340">
                  <c:v>6.5</c:v>
                </c:pt>
                <c:pt idx="2341">
                  <c:v>6.5</c:v>
                </c:pt>
                <c:pt idx="2342">
                  <c:v>6.4799957275390057</c:v>
                </c:pt>
                <c:pt idx="2343">
                  <c:v>6.4700012207030113</c:v>
                </c:pt>
                <c:pt idx="2344">
                  <c:v>6.4700012207030113</c:v>
                </c:pt>
                <c:pt idx="2345">
                  <c:v>6.4700012207030113</c:v>
                </c:pt>
                <c:pt idx="2346">
                  <c:v>6.5099945068359943</c:v>
                </c:pt>
                <c:pt idx="2347">
                  <c:v>6.4799957275390057</c:v>
                </c:pt>
                <c:pt idx="2348">
                  <c:v>6.5500030517580115</c:v>
                </c:pt>
                <c:pt idx="2349">
                  <c:v>6.5299987792969887</c:v>
                </c:pt>
                <c:pt idx="2350">
                  <c:v>6.4900054931640057</c:v>
                </c:pt>
                <c:pt idx="2351">
                  <c:v>6.5</c:v>
                </c:pt>
                <c:pt idx="2352">
                  <c:v>6.5399932861330115</c:v>
                </c:pt>
                <c:pt idx="2353">
                  <c:v>6.5399932861330115</c:v>
                </c:pt>
                <c:pt idx="2354">
                  <c:v>6.5099945068359943</c:v>
                </c:pt>
                <c:pt idx="2355">
                  <c:v>6.4900054931640057</c:v>
                </c:pt>
                <c:pt idx="2356">
                  <c:v>6.4499969482419885</c:v>
                </c:pt>
                <c:pt idx="2357">
                  <c:v>6.4499969482419885</c:v>
                </c:pt>
                <c:pt idx="2358">
                  <c:v>6.5399932861330115</c:v>
                </c:pt>
                <c:pt idx="2359">
                  <c:v>6.5299987792969887</c:v>
                </c:pt>
                <c:pt idx="2360">
                  <c:v>6.4900054931640057</c:v>
                </c:pt>
                <c:pt idx="2361">
                  <c:v>6.5099945068359943</c:v>
                </c:pt>
                <c:pt idx="2362">
                  <c:v>6.5299987792969887</c:v>
                </c:pt>
                <c:pt idx="2363">
                  <c:v>6.5099945068359943</c:v>
                </c:pt>
                <c:pt idx="2364">
                  <c:v>6.5500030517580115</c:v>
                </c:pt>
                <c:pt idx="2365">
                  <c:v>6.5500030517580115</c:v>
                </c:pt>
                <c:pt idx="2366">
                  <c:v>6.5</c:v>
                </c:pt>
                <c:pt idx="2367">
                  <c:v>6.4799957275390057</c:v>
                </c:pt>
                <c:pt idx="2368">
                  <c:v>6.4700012207030113</c:v>
                </c:pt>
                <c:pt idx="2369">
                  <c:v>6.5</c:v>
                </c:pt>
                <c:pt idx="2370">
                  <c:v>6.5200042724609943</c:v>
                </c:pt>
                <c:pt idx="2371">
                  <c:v>6.5099945068359943</c:v>
                </c:pt>
                <c:pt idx="2372">
                  <c:v>6.5299987792969887</c:v>
                </c:pt>
                <c:pt idx="2373">
                  <c:v>6.5099945068359943</c:v>
                </c:pt>
                <c:pt idx="2374">
                  <c:v>6.5599975585940058</c:v>
                </c:pt>
                <c:pt idx="2375">
                  <c:v>6.5099945068359943</c:v>
                </c:pt>
                <c:pt idx="2376">
                  <c:v>6.5599975585940058</c:v>
                </c:pt>
                <c:pt idx="2377">
                  <c:v>6.5599975585940058</c:v>
                </c:pt>
                <c:pt idx="2378">
                  <c:v>6.5200042724609943</c:v>
                </c:pt>
                <c:pt idx="2379">
                  <c:v>6.5</c:v>
                </c:pt>
                <c:pt idx="2380">
                  <c:v>6.5500030517580115</c:v>
                </c:pt>
                <c:pt idx="2381">
                  <c:v>6.5599975585940058</c:v>
                </c:pt>
                <c:pt idx="2382">
                  <c:v>6.5099945068359943</c:v>
                </c:pt>
                <c:pt idx="2383">
                  <c:v>6.5200042724609943</c:v>
                </c:pt>
                <c:pt idx="2384">
                  <c:v>6.5599975585940058</c:v>
                </c:pt>
                <c:pt idx="2385">
                  <c:v>6.5899963378909945</c:v>
                </c:pt>
                <c:pt idx="2386">
                  <c:v>6.5700073242190058</c:v>
                </c:pt>
                <c:pt idx="2387">
                  <c:v>6.5</c:v>
                </c:pt>
                <c:pt idx="2388">
                  <c:v>6.4799957275390057</c:v>
                </c:pt>
                <c:pt idx="2389">
                  <c:v>6.4700012207030113</c:v>
                </c:pt>
                <c:pt idx="2390">
                  <c:v>6.5700073242190058</c:v>
                </c:pt>
                <c:pt idx="2391">
                  <c:v>6.5099945068359943</c:v>
                </c:pt>
                <c:pt idx="2392">
                  <c:v>6.5200042724609943</c:v>
                </c:pt>
                <c:pt idx="2393">
                  <c:v>6.5299987792969887</c:v>
                </c:pt>
                <c:pt idx="2394">
                  <c:v>6.5200042724609943</c:v>
                </c:pt>
                <c:pt idx="2395">
                  <c:v>6.4799957275390057</c:v>
                </c:pt>
                <c:pt idx="2396">
                  <c:v>6.5</c:v>
                </c:pt>
                <c:pt idx="2397">
                  <c:v>6.5099945068359943</c:v>
                </c:pt>
                <c:pt idx="2398">
                  <c:v>6.5200042724609943</c:v>
                </c:pt>
                <c:pt idx="2399">
                  <c:v>6.5299987792969887</c:v>
                </c:pt>
                <c:pt idx="2400">
                  <c:v>6.5700073242190058</c:v>
                </c:pt>
                <c:pt idx="2401">
                  <c:v>6.5099945068359943</c:v>
                </c:pt>
                <c:pt idx="2402">
                  <c:v>6.4799957275390057</c:v>
                </c:pt>
                <c:pt idx="2403">
                  <c:v>6.4799957275390057</c:v>
                </c:pt>
                <c:pt idx="2404">
                  <c:v>6.5399932861330115</c:v>
                </c:pt>
                <c:pt idx="2405">
                  <c:v>6.5099945068359943</c:v>
                </c:pt>
                <c:pt idx="2406">
                  <c:v>6.5299987792969887</c:v>
                </c:pt>
                <c:pt idx="2407">
                  <c:v>6.5399932861330115</c:v>
                </c:pt>
                <c:pt idx="2408">
                  <c:v>6.5599975585940058</c:v>
                </c:pt>
                <c:pt idx="2409">
                  <c:v>6.5399932861330115</c:v>
                </c:pt>
                <c:pt idx="2410">
                  <c:v>6.5399932861330115</c:v>
                </c:pt>
                <c:pt idx="2411">
                  <c:v>6.5</c:v>
                </c:pt>
                <c:pt idx="2412">
                  <c:v>6.5500030517580115</c:v>
                </c:pt>
                <c:pt idx="2413">
                  <c:v>6.5299987792969887</c:v>
                </c:pt>
                <c:pt idx="2414">
                  <c:v>6.5599975585940058</c:v>
                </c:pt>
                <c:pt idx="2415">
                  <c:v>6.5299987792969887</c:v>
                </c:pt>
                <c:pt idx="2416">
                  <c:v>6.4799957275390057</c:v>
                </c:pt>
                <c:pt idx="2417">
                  <c:v>6.4400024414059942</c:v>
                </c:pt>
                <c:pt idx="2418">
                  <c:v>6.4499969482419885</c:v>
                </c:pt>
                <c:pt idx="2419">
                  <c:v>6.4900054931640057</c:v>
                </c:pt>
                <c:pt idx="2420">
                  <c:v>6.5200042724609943</c:v>
                </c:pt>
                <c:pt idx="2421">
                  <c:v>6.5399932861330115</c:v>
                </c:pt>
                <c:pt idx="2422">
                  <c:v>6.5200042724609943</c:v>
                </c:pt>
                <c:pt idx="2423">
                  <c:v>6.4700012207030113</c:v>
                </c:pt>
                <c:pt idx="2424">
                  <c:v>6.5500030517580115</c:v>
                </c:pt>
                <c:pt idx="2425">
                  <c:v>6.5700073242190058</c:v>
                </c:pt>
                <c:pt idx="2426">
                  <c:v>6.5399932861330115</c:v>
                </c:pt>
                <c:pt idx="2427">
                  <c:v>6.6100006103519888</c:v>
                </c:pt>
                <c:pt idx="2428">
                  <c:v>6.5899963378909945</c:v>
                </c:pt>
                <c:pt idx="2429">
                  <c:v>6.5</c:v>
                </c:pt>
                <c:pt idx="2430">
                  <c:v>6.4700012207030113</c:v>
                </c:pt>
                <c:pt idx="2431">
                  <c:v>6.4799957275390057</c:v>
                </c:pt>
                <c:pt idx="2432">
                  <c:v>6.4799957275390057</c:v>
                </c:pt>
                <c:pt idx="2433">
                  <c:v>6.5200042724609943</c:v>
                </c:pt>
                <c:pt idx="2434">
                  <c:v>6.5299987792969887</c:v>
                </c:pt>
                <c:pt idx="2435">
                  <c:v>6.5200042724609943</c:v>
                </c:pt>
                <c:pt idx="2436">
                  <c:v>6.5599975585940058</c:v>
                </c:pt>
                <c:pt idx="2437">
                  <c:v>6.5399932861330115</c:v>
                </c:pt>
                <c:pt idx="2438">
                  <c:v>6.5299987792969887</c:v>
                </c:pt>
                <c:pt idx="2439">
                  <c:v>6.4100036621090055</c:v>
                </c:pt>
                <c:pt idx="2440">
                  <c:v>6.4299926757809942</c:v>
                </c:pt>
                <c:pt idx="2441">
                  <c:v>6.5299987792969887</c:v>
                </c:pt>
                <c:pt idx="2442">
                  <c:v>6.6199951171880116</c:v>
                </c:pt>
                <c:pt idx="2443">
                  <c:v>6.5399932861330115</c:v>
                </c:pt>
                <c:pt idx="2444">
                  <c:v>6.6399993896480112</c:v>
                </c:pt>
                <c:pt idx="2445">
                  <c:v>6.6699981689449999</c:v>
                </c:pt>
                <c:pt idx="2446">
                  <c:v>6.7100067138669885</c:v>
                </c:pt>
                <c:pt idx="2447">
                  <c:v>6.3999938964840055</c:v>
                </c:pt>
                <c:pt idx="2448">
                  <c:v>6.3699951171880116</c:v>
                </c:pt>
                <c:pt idx="2449">
                  <c:v>6.5200042724609943</c:v>
                </c:pt>
                <c:pt idx="2450">
                  <c:v>6.6100006103519888</c:v>
                </c:pt>
                <c:pt idx="2451">
                  <c:v>6.5299987792969887</c:v>
                </c:pt>
                <c:pt idx="2452">
                  <c:v>6.3699951171880116</c:v>
                </c:pt>
                <c:pt idx="2453">
                  <c:v>6.4400024414059942</c:v>
                </c:pt>
                <c:pt idx="2454">
                  <c:v>6.4199981689449999</c:v>
                </c:pt>
                <c:pt idx="2455">
                  <c:v>6.5200042724609943</c:v>
                </c:pt>
                <c:pt idx="2456">
                  <c:v>6.5800018310550001</c:v>
                </c:pt>
                <c:pt idx="2457">
                  <c:v>6.5399932861330115</c:v>
                </c:pt>
                <c:pt idx="2458">
                  <c:v>6.4400024414059942</c:v>
                </c:pt>
                <c:pt idx="2459">
                  <c:v>6.5099945068359943</c:v>
                </c:pt>
                <c:pt idx="2460">
                  <c:v>6.6499938964840055</c:v>
                </c:pt>
                <c:pt idx="2461">
                  <c:v>6.5099945068359943</c:v>
                </c:pt>
                <c:pt idx="2462">
                  <c:v>6.4700012207030113</c:v>
                </c:pt>
                <c:pt idx="2463">
                  <c:v>6.5299987792969887</c:v>
                </c:pt>
                <c:pt idx="2464">
                  <c:v>6.5500030517580115</c:v>
                </c:pt>
                <c:pt idx="2465">
                  <c:v>6.5200042724609943</c:v>
                </c:pt>
                <c:pt idx="2466">
                  <c:v>6.4600067138669885</c:v>
                </c:pt>
                <c:pt idx="2467">
                  <c:v>6.5099945068359943</c:v>
                </c:pt>
                <c:pt idx="2468">
                  <c:v>6.4400024414059942</c:v>
                </c:pt>
                <c:pt idx="2469">
                  <c:v>6.4299926757809942</c:v>
                </c:pt>
                <c:pt idx="2470">
                  <c:v>6.4299926757809942</c:v>
                </c:pt>
                <c:pt idx="2471">
                  <c:v>6.4799957275390057</c:v>
                </c:pt>
                <c:pt idx="2472">
                  <c:v>6.5500030517580115</c:v>
                </c:pt>
                <c:pt idx="2473">
                  <c:v>6.5399932861330115</c:v>
                </c:pt>
                <c:pt idx="2474">
                  <c:v>6.4100036621090055</c:v>
                </c:pt>
                <c:pt idx="2475">
                  <c:v>6.3500061035159945</c:v>
                </c:pt>
                <c:pt idx="2476">
                  <c:v>6.3800048828130116</c:v>
                </c:pt>
                <c:pt idx="2477">
                  <c:v>6.3999938964840055</c:v>
                </c:pt>
                <c:pt idx="2478">
                  <c:v>6.4900054931640057</c:v>
                </c:pt>
                <c:pt idx="2479">
                  <c:v>6.5299987792969887</c:v>
                </c:pt>
                <c:pt idx="2480">
                  <c:v>6.5399932861330115</c:v>
                </c:pt>
                <c:pt idx="2481">
                  <c:v>6.3899993896480112</c:v>
                </c:pt>
                <c:pt idx="2482">
                  <c:v>6.4299926757809942</c:v>
                </c:pt>
                <c:pt idx="2483">
                  <c:v>6.4900054931640057</c:v>
                </c:pt>
                <c:pt idx="2484">
                  <c:v>6.5</c:v>
                </c:pt>
                <c:pt idx="2485">
                  <c:v>6.4799957275390057</c:v>
                </c:pt>
                <c:pt idx="2486">
                  <c:v>6.5</c:v>
                </c:pt>
                <c:pt idx="2487">
                  <c:v>6.6300048828130116</c:v>
                </c:pt>
                <c:pt idx="2488">
                  <c:v>6.5099945068359943</c:v>
                </c:pt>
                <c:pt idx="2489">
                  <c:v>6.7100067138669885</c:v>
                </c:pt>
                <c:pt idx="2490">
                  <c:v>6.6199951171880116</c:v>
                </c:pt>
                <c:pt idx="2491">
                  <c:v>6.4700012207030113</c:v>
                </c:pt>
                <c:pt idx="2492">
                  <c:v>6.6199951171880116</c:v>
                </c:pt>
                <c:pt idx="2493">
                  <c:v>6.6499938964840055</c:v>
                </c:pt>
                <c:pt idx="2494">
                  <c:v>6.5200042724609943</c:v>
                </c:pt>
                <c:pt idx="2495">
                  <c:v>6.5299987792969887</c:v>
                </c:pt>
                <c:pt idx="2496">
                  <c:v>6.6199951171880116</c:v>
                </c:pt>
                <c:pt idx="2497">
                  <c:v>6.6300048828130116</c:v>
                </c:pt>
                <c:pt idx="2498">
                  <c:v>6.4600067138669885</c:v>
                </c:pt>
                <c:pt idx="2499">
                  <c:v>6.3099975585940058</c:v>
                </c:pt>
                <c:pt idx="2500">
                  <c:v>6.4100036621090055</c:v>
                </c:pt>
                <c:pt idx="2501">
                  <c:v>6.3600006103519888</c:v>
                </c:pt>
                <c:pt idx="2502">
                  <c:v>6.3600006103519888</c:v>
                </c:pt>
                <c:pt idx="2503">
                  <c:v>6.3999938964840055</c:v>
                </c:pt>
                <c:pt idx="2504">
                  <c:v>6.4400024414059942</c:v>
                </c:pt>
                <c:pt idx="2505">
                  <c:v>6.5099945068359943</c:v>
                </c:pt>
                <c:pt idx="2506">
                  <c:v>6.4600067138669885</c:v>
                </c:pt>
                <c:pt idx="2507">
                  <c:v>6.4199981689449999</c:v>
                </c:pt>
                <c:pt idx="2508">
                  <c:v>6.4299926757809942</c:v>
                </c:pt>
                <c:pt idx="2509">
                  <c:v>6.4600067138669885</c:v>
                </c:pt>
                <c:pt idx="2510">
                  <c:v>6.4700012207030113</c:v>
                </c:pt>
                <c:pt idx="2511">
                  <c:v>6.4799957275390057</c:v>
                </c:pt>
                <c:pt idx="2512">
                  <c:v>6.4700012207030113</c:v>
                </c:pt>
                <c:pt idx="2513">
                  <c:v>6.5</c:v>
                </c:pt>
                <c:pt idx="2514">
                  <c:v>6.5500030517580115</c:v>
                </c:pt>
                <c:pt idx="2515">
                  <c:v>6.5</c:v>
                </c:pt>
                <c:pt idx="2516">
                  <c:v>6.5</c:v>
                </c:pt>
                <c:pt idx="2517">
                  <c:v>6.5299987792969887</c:v>
                </c:pt>
                <c:pt idx="2518">
                  <c:v>6.5500030517580115</c:v>
                </c:pt>
                <c:pt idx="2519">
                  <c:v>6.5899963378909945</c:v>
                </c:pt>
                <c:pt idx="2520">
                  <c:v>6.5599975585940058</c:v>
                </c:pt>
                <c:pt idx="2521">
                  <c:v>6.5500030517580115</c:v>
                </c:pt>
                <c:pt idx="2522">
                  <c:v>6.6000061035159945</c:v>
                </c:pt>
                <c:pt idx="2523">
                  <c:v>6.5899963378909945</c:v>
                </c:pt>
                <c:pt idx="2524">
                  <c:v>6.4499969482419885</c:v>
                </c:pt>
                <c:pt idx="2525">
                  <c:v>6.5599975585940058</c:v>
                </c:pt>
                <c:pt idx="2526">
                  <c:v>6.5</c:v>
                </c:pt>
                <c:pt idx="2527">
                  <c:v>6.4600067138669885</c:v>
                </c:pt>
                <c:pt idx="2528">
                  <c:v>6.4499969482419885</c:v>
                </c:pt>
                <c:pt idx="2529">
                  <c:v>6.5299987792969887</c:v>
                </c:pt>
                <c:pt idx="2530">
                  <c:v>6.4900054931640057</c:v>
                </c:pt>
                <c:pt idx="2531">
                  <c:v>6.4499969482419885</c:v>
                </c:pt>
                <c:pt idx="2532">
                  <c:v>6.4499969482419885</c:v>
                </c:pt>
                <c:pt idx="2533">
                  <c:v>6.5500030517580115</c:v>
                </c:pt>
                <c:pt idx="2534">
                  <c:v>6.5200042724609943</c:v>
                </c:pt>
                <c:pt idx="2535">
                  <c:v>6.6499938964840055</c:v>
                </c:pt>
                <c:pt idx="2536">
                  <c:v>6.5700073242190058</c:v>
                </c:pt>
                <c:pt idx="2537">
                  <c:v>6.4600067138669885</c:v>
                </c:pt>
                <c:pt idx="2538">
                  <c:v>6.5</c:v>
                </c:pt>
                <c:pt idx="2539">
                  <c:v>6.6399993896480112</c:v>
                </c:pt>
                <c:pt idx="2540">
                  <c:v>6.5299987792969887</c:v>
                </c:pt>
                <c:pt idx="2541">
                  <c:v>6.5800018310550001</c:v>
                </c:pt>
                <c:pt idx="2542">
                  <c:v>6.5299987792969887</c:v>
                </c:pt>
                <c:pt idx="2543">
                  <c:v>6.4700012207030113</c:v>
                </c:pt>
                <c:pt idx="2544">
                  <c:v>6.3899993896480112</c:v>
                </c:pt>
                <c:pt idx="2545">
                  <c:v>6.4199981689449999</c:v>
                </c:pt>
                <c:pt idx="2546">
                  <c:v>6.5</c:v>
                </c:pt>
                <c:pt idx="2547">
                  <c:v>6.5700073242190058</c:v>
                </c:pt>
                <c:pt idx="2548">
                  <c:v>6.5599975585940058</c:v>
                </c:pt>
                <c:pt idx="2549">
                  <c:v>6.5899963378909945</c:v>
                </c:pt>
                <c:pt idx="2550">
                  <c:v>6.75</c:v>
                </c:pt>
                <c:pt idx="2551">
                  <c:v>6.4199981689449999</c:v>
                </c:pt>
                <c:pt idx="2552">
                  <c:v>6.6300048828130116</c:v>
                </c:pt>
                <c:pt idx="2553">
                  <c:v>6.6600036621090055</c:v>
                </c:pt>
                <c:pt idx="2554">
                  <c:v>6.4900054931640057</c:v>
                </c:pt>
                <c:pt idx="2555">
                  <c:v>6.5399932861330115</c:v>
                </c:pt>
                <c:pt idx="2556">
                  <c:v>6.6000061035159945</c:v>
                </c:pt>
                <c:pt idx="2557">
                  <c:v>6.5500030517580115</c:v>
                </c:pt>
                <c:pt idx="2558">
                  <c:v>6.5099945068359943</c:v>
                </c:pt>
                <c:pt idx="2559">
                  <c:v>6.4900054931640057</c:v>
                </c:pt>
                <c:pt idx="2560">
                  <c:v>6.5200042724609943</c:v>
                </c:pt>
                <c:pt idx="2561">
                  <c:v>6.4600067138669885</c:v>
                </c:pt>
                <c:pt idx="2562">
                  <c:v>6.5</c:v>
                </c:pt>
                <c:pt idx="2563">
                  <c:v>6.5599975585940058</c:v>
                </c:pt>
                <c:pt idx="2564">
                  <c:v>6.6000061035159945</c:v>
                </c:pt>
                <c:pt idx="2565">
                  <c:v>6.4799957275390057</c:v>
                </c:pt>
                <c:pt idx="2566">
                  <c:v>6.4499969482419885</c:v>
                </c:pt>
                <c:pt idx="2567">
                  <c:v>6.5899963378909945</c:v>
                </c:pt>
                <c:pt idx="2568">
                  <c:v>6.4700012207030113</c:v>
                </c:pt>
                <c:pt idx="2569">
                  <c:v>6.5</c:v>
                </c:pt>
                <c:pt idx="2570">
                  <c:v>6.5399932861330115</c:v>
                </c:pt>
                <c:pt idx="2571">
                  <c:v>6.5800018310550001</c:v>
                </c:pt>
                <c:pt idx="2572">
                  <c:v>6.5500030517580115</c:v>
                </c:pt>
                <c:pt idx="2573">
                  <c:v>6.5</c:v>
                </c:pt>
                <c:pt idx="2574">
                  <c:v>6.5099945068359943</c:v>
                </c:pt>
                <c:pt idx="2575">
                  <c:v>6.5599975585940058</c:v>
                </c:pt>
                <c:pt idx="2576">
                  <c:v>6.6199951171880116</c:v>
                </c:pt>
                <c:pt idx="2577">
                  <c:v>6.5700073242190058</c:v>
                </c:pt>
                <c:pt idx="2578">
                  <c:v>6.5099945068359943</c:v>
                </c:pt>
                <c:pt idx="2579">
                  <c:v>6.5500030517580115</c:v>
                </c:pt>
                <c:pt idx="2580">
                  <c:v>6.5099945068359943</c:v>
                </c:pt>
                <c:pt idx="2581">
                  <c:v>6.4499969482419885</c:v>
                </c:pt>
                <c:pt idx="2582">
                  <c:v>6.4400024414059942</c:v>
                </c:pt>
                <c:pt idx="2583">
                  <c:v>6.4700012207030113</c:v>
                </c:pt>
                <c:pt idx="2584">
                  <c:v>6.4799957275390057</c:v>
                </c:pt>
                <c:pt idx="2585">
                  <c:v>6.4700012207030113</c:v>
                </c:pt>
                <c:pt idx="2586">
                  <c:v>6.5</c:v>
                </c:pt>
                <c:pt idx="2587">
                  <c:v>6.5399932861330115</c:v>
                </c:pt>
                <c:pt idx="2588">
                  <c:v>6.5800018310550001</c:v>
                </c:pt>
                <c:pt idx="2589">
                  <c:v>6.5800018310550001</c:v>
                </c:pt>
                <c:pt idx="2590">
                  <c:v>6.5399932861330115</c:v>
                </c:pt>
                <c:pt idx="2591">
                  <c:v>6.5399932861330115</c:v>
                </c:pt>
                <c:pt idx="2592">
                  <c:v>6.5700073242190058</c:v>
                </c:pt>
                <c:pt idx="2593">
                  <c:v>6.6199951171880116</c:v>
                </c:pt>
                <c:pt idx="2594">
                  <c:v>6.5599975585940058</c:v>
                </c:pt>
                <c:pt idx="2595">
                  <c:v>6.5200042724609943</c:v>
                </c:pt>
                <c:pt idx="2596">
                  <c:v>6.5</c:v>
                </c:pt>
                <c:pt idx="2597">
                  <c:v>6.5200042724609943</c:v>
                </c:pt>
                <c:pt idx="2598">
                  <c:v>6.5599975585940058</c:v>
                </c:pt>
                <c:pt idx="2599">
                  <c:v>6.5800018310550001</c:v>
                </c:pt>
                <c:pt idx="2600">
                  <c:v>6.6300048828130116</c:v>
                </c:pt>
                <c:pt idx="2601">
                  <c:v>6.6900024414059942</c:v>
                </c:pt>
                <c:pt idx="2602">
                  <c:v>6.6199951171880116</c:v>
                </c:pt>
                <c:pt idx="2603">
                  <c:v>6.5500030517580115</c:v>
                </c:pt>
                <c:pt idx="2604">
                  <c:v>6.5099945068359943</c:v>
                </c:pt>
                <c:pt idx="2605">
                  <c:v>6.5099945068359943</c:v>
                </c:pt>
                <c:pt idx="2606">
                  <c:v>6.5099945068359943</c:v>
                </c:pt>
                <c:pt idx="2607">
                  <c:v>6.5099945068359943</c:v>
                </c:pt>
                <c:pt idx="2608">
                  <c:v>6.5</c:v>
                </c:pt>
                <c:pt idx="2609">
                  <c:v>6.4299926757809942</c:v>
                </c:pt>
                <c:pt idx="2610">
                  <c:v>6.4400024414059942</c:v>
                </c:pt>
                <c:pt idx="2611">
                  <c:v>6.5</c:v>
                </c:pt>
                <c:pt idx="2612">
                  <c:v>6.5599975585940058</c:v>
                </c:pt>
                <c:pt idx="2613">
                  <c:v>6.5500030517580115</c:v>
                </c:pt>
                <c:pt idx="2614">
                  <c:v>6.6000061035159945</c:v>
                </c:pt>
                <c:pt idx="2615">
                  <c:v>6.6999969482419885</c:v>
                </c:pt>
                <c:pt idx="2616">
                  <c:v>6.5700073242190058</c:v>
                </c:pt>
                <c:pt idx="2617">
                  <c:v>6.6100006103519888</c:v>
                </c:pt>
                <c:pt idx="2618">
                  <c:v>6.5399932861330115</c:v>
                </c:pt>
                <c:pt idx="2619">
                  <c:v>6.5599975585940058</c:v>
                </c:pt>
                <c:pt idx="2620">
                  <c:v>6.6000061035159945</c:v>
                </c:pt>
                <c:pt idx="2621">
                  <c:v>6.6000061035159945</c:v>
                </c:pt>
                <c:pt idx="2622">
                  <c:v>6.5899963378909945</c:v>
                </c:pt>
                <c:pt idx="2623">
                  <c:v>6.5800018310550001</c:v>
                </c:pt>
                <c:pt idx="2624">
                  <c:v>6.5</c:v>
                </c:pt>
                <c:pt idx="2625">
                  <c:v>6.4799957275390057</c:v>
                </c:pt>
                <c:pt idx="2626">
                  <c:v>6.5200042724609943</c:v>
                </c:pt>
                <c:pt idx="2627">
                  <c:v>6.5899963378909945</c:v>
                </c:pt>
                <c:pt idx="2628">
                  <c:v>6.6000061035159945</c:v>
                </c:pt>
                <c:pt idx="2629">
                  <c:v>6.6000061035159945</c:v>
                </c:pt>
                <c:pt idx="2630">
                  <c:v>6.5899963378909945</c:v>
                </c:pt>
                <c:pt idx="2631">
                  <c:v>6.5299987792969887</c:v>
                </c:pt>
                <c:pt idx="2632">
                  <c:v>6.5399932861330115</c:v>
                </c:pt>
                <c:pt idx="2633">
                  <c:v>6.5</c:v>
                </c:pt>
                <c:pt idx="2634">
                  <c:v>6.4799957275390057</c:v>
                </c:pt>
                <c:pt idx="2635">
                  <c:v>6.5299987792969887</c:v>
                </c:pt>
                <c:pt idx="2636">
                  <c:v>6.5700073242190058</c:v>
                </c:pt>
                <c:pt idx="2637">
                  <c:v>6.5200042724609943</c:v>
                </c:pt>
                <c:pt idx="2638">
                  <c:v>6.4799957275390057</c:v>
                </c:pt>
                <c:pt idx="2639">
                  <c:v>6.5200042724609943</c:v>
                </c:pt>
                <c:pt idx="2640">
                  <c:v>6.5700073242190058</c:v>
                </c:pt>
                <c:pt idx="2641">
                  <c:v>6.5800018310550001</c:v>
                </c:pt>
                <c:pt idx="2642">
                  <c:v>6.5899963378909945</c:v>
                </c:pt>
                <c:pt idx="2643">
                  <c:v>6.4900054931640057</c:v>
                </c:pt>
                <c:pt idx="2644">
                  <c:v>6.5</c:v>
                </c:pt>
                <c:pt idx="2645">
                  <c:v>6.5399932861330115</c:v>
                </c:pt>
                <c:pt idx="2646">
                  <c:v>6.5800018310550001</c:v>
                </c:pt>
                <c:pt idx="2647">
                  <c:v>6.5200042724609943</c:v>
                </c:pt>
                <c:pt idx="2648">
                  <c:v>6.4400024414059942</c:v>
                </c:pt>
                <c:pt idx="2649">
                  <c:v>6.4299926757809942</c:v>
                </c:pt>
                <c:pt idx="2650">
                  <c:v>6.4600067138669885</c:v>
                </c:pt>
                <c:pt idx="2651">
                  <c:v>6.4799957275390057</c:v>
                </c:pt>
                <c:pt idx="2652">
                  <c:v>6.5200042724609943</c:v>
                </c:pt>
                <c:pt idx="2653">
                  <c:v>6.5700073242190058</c:v>
                </c:pt>
                <c:pt idx="2654">
                  <c:v>6.5800018310550001</c:v>
                </c:pt>
                <c:pt idx="2655">
                  <c:v>6.6100006103519888</c:v>
                </c:pt>
                <c:pt idx="2656">
                  <c:v>6.6000061035159945</c:v>
                </c:pt>
                <c:pt idx="2657">
                  <c:v>6.5599975585940058</c:v>
                </c:pt>
                <c:pt idx="2658">
                  <c:v>6.5099945068359943</c:v>
                </c:pt>
                <c:pt idx="2659">
                  <c:v>6.5299987792969887</c:v>
                </c:pt>
                <c:pt idx="2660">
                  <c:v>6.4799957275390057</c:v>
                </c:pt>
                <c:pt idx="2661">
                  <c:v>6.4400024414059942</c:v>
                </c:pt>
                <c:pt idx="2662">
                  <c:v>6.4900054931640057</c:v>
                </c:pt>
                <c:pt idx="2663">
                  <c:v>6.5</c:v>
                </c:pt>
                <c:pt idx="2664">
                  <c:v>6.4900054931640057</c:v>
                </c:pt>
                <c:pt idx="2665">
                  <c:v>6.5099945068359943</c:v>
                </c:pt>
                <c:pt idx="2666">
                  <c:v>6.4799957275390057</c:v>
                </c:pt>
                <c:pt idx="2667">
                  <c:v>6.4900054931640057</c:v>
                </c:pt>
                <c:pt idx="2668">
                  <c:v>6.5099945068359943</c:v>
                </c:pt>
                <c:pt idx="2669">
                  <c:v>6.5</c:v>
                </c:pt>
                <c:pt idx="2670">
                  <c:v>6.5099945068359943</c:v>
                </c:pt>
                <c:pt idx="2671">
                  <c:v>6.5099945068359943</c:v>
                </c:pt>
                <c:pt idx="2672">
                  <c:v>6.5200042724609943</c:v>
                </c:pt>
                <c:pt idx="2673">
                  <c:v>6.5200042724609943</c:v>
                </c:pt>
                <c:pt idx="2674">
                  <c:v>6.4600067138669885</c:v>
                </c:pt>
                <c:pt idx="2675">
                  <c:v>6.4700012207030113</c:v>
                </c:pt>
                <c:pt idx="2676">
                  <c:v>6.5599975585940058</c:v>
                </c:pt>
                <c:pt idx="2677">
                  <c:v>6.6000061035159945</c:v>
                </c:pt>
                <c:pt idx="2678">
                  <c:v>6.5399932861330115</c:v>
                </c:pt>
                <c:pt idx="2679">
                  <c:v>6.4900054931640057</c:v>
                </c:pt>
                <c:pt idx="2680">
                  <c:v>6.5599975585940058</c:v>
                </c:pt>
                <c:pt idx="2681">
                  <c:v>6.6100006103519888</c:v>
                </c:pt>
                <c:pt idx="2682">
                  <c:v>6.5399932861330115</c:v>
                </c:pt>
                <c:pt idx="2683">
                  <c:v>6.5899963378909945</c:v>
                </c:pt>
                <c:pt idx="2684">
                  <c:v>6.4700012207030113</c:v>
                </c:pt>
                <c:pt idx="2685">
                  <c:v>6.5299987792969887</c:v>
                </c:pt>
                <c:pt idx="2686">
                  <c:v>6.5299987792969887</c:v>
                </c:pt>
                <c:pt idx="2687">
                  <c:v>6.5</c:v>
                </c:pt>
                <c:pt idx="2688">
                  <c:v>6.5500030517580115</c:v>
                </c:pt>
                <c:pt idx="2689">
                  <c:v>6.5800018310550001</c:v>
                </c:pt>
                <c:pt idx="2690">
                  <c:v>6.5399932861330115</c:v>
                </c:pt>
                <c:pt idx="2691">
                  <c:v>6.4499969482419885</c:v>
                </c:pt>
                <c:pt idx="2692">
                  <c:v>6.5200042724609943</c:v>
                </c:pt>
                <c:pt idx="2693">
                  <c:v>6.5500030517580115</c:v>
                </c:pt>
                <c:pt idx="2694">
                  <c:v>6.5200042724609943</c:v>
                </c:pt>
                <c:pt idx="2695">
                  <c:v>6.5599975585940058</c:v>
                </c:pt>
                <c:pt idx="2696">
                  <c:v>6.5899963378909945</c:v>
                </c:pt>
                <c:pt idx="2697">
                  <c:v>6.5899963378909945</c:v>
                </c:pt>
                <c:pt idx="2698">
                  <c:v>6.5200042724609943</c:v>
                </c:pt>
                <c:pt idx="2699">
                  <c:v>6.5</c:v>
                </c:pt>
                <c:pt idx="2700">
                  <c:v>6.5399932861330115</c:v>
                </c:pt>
                <c:pt idx="2701">
                  <c:v>6.5599975585940058</c:v>
                </c:pt>
                <c:pt idx="2702">
                  <c:v>6.5200042724609943</c:v>
                </c:pt>
                <c:pt idx="2703">
                  <c:v>6.5700073242190058</c:v>
                </c:pt>
                <c:pt idx="2704">
                  <c:v>6.5500030517580115</c:v>
                </c:pt>
                <c:pt idx="2705">
                  <c:v>6.5299987792969887</c:v>
                </c:pt>
                <c:pt idx="2706">
                  <c:v>6.4900054931640057</c:v>
                </c:pt>
                <c:pt idx="2707">
                  <c:v>6.4799957275390057</c:v>
                </c:pt>
                <c:pt idx="2708">
                  <c:v>6.5200042724609943</c:v>
                </c:pt>
                <c:pt idx="2709">
                  <c:v>6.5700073242190058</c:v>
                </c:pt>
                <c:pt idx="2710">
                  <c:v>6.6100006103519888</c:v>
                </c:pt>
                <c:pt idx="2711">
                  <c:v>6.6000061035159945</c:v>
                </c:pt>
                <c:pt idx="2712">
                  <c:v>6.5599975585940058</c:v>
                </c:pt>
                <c:pt idx="2713">
                  <c:v>6.5099945068359943</c:v>
                </c:pt>
                <c:pt idx="2714">
                  <c:v>6.5500030517580115</c:v>
                </c:pt>
                <c:pt idx="2715">
                  <c:v>6.5500030517580115</c:v>
                </c:pt>
                <c:pt idx="2716">
                  <c:v>6.5399932861330115</c:v>
                </c:pt>
                <c:pt idx="2717">
                  <c:v>6.5700073242190058</c:v>
                </c:pt>
                <c:pt idx="2718">
                  <c:v>6.5399932861330115</c:v>
                </c:pt>
                <c:pt idx="2719">
                  <c:v>6.5599975585940058</c:v>
                </c:pt>
                <c:pt idx="2720">
                  <c:v>6.6100006103519888</c:v>
                </c:pt>
                <c:pt idx="2721">
                  <c:v>6.6100006103519888</c:v>
                </c:pt>
                <c:pt idx="2722">
                  <c:v>6.6199951171880116</c:v>
                </c:pt>
                <c:pt idx="2723">
                  <c:v>6.5599975585940058</c:v>
                </c:pt>
                <c:pt idx="2724">
                  <c:v>6.4600067138669885</c:v>
                </c:pt>
                <c:pt idx="2725">
                  <c:v>6.4700012207030113</c:v>
                </c:pt>
                <c:pt idx="2726">
                  <c:v>6.5</c:v>
                </c:pt>
                <c:pt idx="2727">
                  <c:v>6.5099945068359943</c:v>
                </c:pt>
                <c:pt idx="2728">
                  <c:v>6.5299987792969887</c:v>
                </c:pt>
                <c:pt idx="2729">
                  <c:v>6.5200042724609943</c:v>
                </c:pt>
                <c:pt idx="2730">
                  <c:v>6.5099945068359943</c:v>
                </c:pt>
                <c:pt idx="2731">
                  <c:v>6.5500030517580115</c:v>
                </c:pt>
                <c:pt idx="2732">
                  <c:v>6.5500030517580115</c:v>
                </c:pt>
                <c:pt idx="2733">
                  <c:v>6.5299987792969887</c:v>
                </c:pt>
                <c:pt idx="2734">
                  <c:v>6.5299987792969887</c:v>
                </c:pt>
                <c:pt idx="2735">
                  <c:v>6.5200042724609943</c:v>
                </c:pt>
                <c:pt idx="2736">
                  <c:v>6.5200042724609943</c:v>
                </c:pt>
                <c:pt idx="2737">
                  <c:v>6.5599975585940058</c:v>
                </c:pt>
                <c:pt idx="2738">
                  <c:v>6.5800018310550001</c:v>
                </c:pt>
                <c:pt idx="2739">
                  <c:v>6.5599975585940058</c:v>
                </c:pt>
                <c:pt idx="2740">
                  <c:v>6.5299987792969887</c:v>
                </c:pt>
                <c:pt idx="2741">
                  <c:v>6.5299987792969887</c:v>
                </c:pt>
                <c:pt idx="2742">
                  <c:v>6.5500030517580115</c:v>
                </c:pt>
                <c:pt idx="2743">
                  <c:v>6.4600067138669885</c:v>
                </c:pt>
                <c:pt idx="2744">
                  <c:v>6.5</c:v>
                </c:pt>
                <c:pt idx="2745">
                  <c:v>6.5800018310550001</c:v>
                </c:pt>
                <c:pt idx="2746">
                  <c:v>6.6000061035159945</c:v>
                </c:pt>
                <c:pt idx="2747">
                  <c:v>6.5700073242190058</c:v>
                </c:pt>
                <c:pt idx="2748">
                  <c:v>6.5500030517580115</c:v>
                </c:pt>
                <c:pt idx="2749">
                  <c:v>6.5700073242190058</c:v>
                </c:pt>
                <c:pt idx="2750">
                  <c:v>6.5500030517580115</c:v>
                </c:pt>
                <c:pt idx="2751">
                  <c:v>6.5800018310550001</c:v>
                </c:pt>
                <c:pt idx="2752">
                  <c:v>6.5299987792969887</c:v>
                </c:pt>
                <c:pt idx="2753">
                  <c:v>6.4900054931640057</c:v>
                </c:pt>
                <c:pt idx="2754">
                  <c:v>6.5</c:v>
                </c:pt>
                <c:pt idx="2755">
                  <c:v>6.5599975585940058</c:v>
                </c:pt>
                <c:pt idx="2756">
                  <c:v>6.6399993896480112</c:v>
                </c:pt>
                <c:pt idx="2757">
                  <c:v>6.5599975585940058</c:v>
                </c:pt>
                <c:pt idx="2758">
                  <c:v>6.5700073242190058</c:v>
                </c:pt>
                <c:pt idx="2759">
                  <c:v>6.5700073242190058</c:v>
                </c:pt>
                <c:pt idx="2760">
                  <c:v>6.5599975585940058</c:v>
                </c:pt>
                <c:pt idx="2761">
                  <c:v>6.5599975585940058</c:v>
                </c:pt>
                <c:pt idx="2762">
                  <c:v>6.5500030517580115</c:v>
                </c:pt>
                <c:pt idx="2763">
                  <c:v>6.6100006103519888</c:v>
                </c:pt>
                <c:pt idx="2764">
                  <c:v>6.6300048828130116</c:v>
                </c:pt>
                <c:pt idx="2765">
                  <c:v>6.5399932861330115</c:v>
                </c:pt>
                <c:pt idx="2766">
                  <c:v>6.5500030517580115</c:v>
                </c:pt>
                <c:pt idx="2767">
                  <c:v>6.5599975585940058</c:v>
                </c:pt>
                <c:pt idx="2768">
                  <c:v>6.5599975585940058</c:v>
                </c:pt>
                <c:pt idx="2769">
                  <c:v>6.4799957275390057</c:v>
                </c:pt>
                <c:pt idx="2770">
                  <c:v>6.4600067138669885</c:v>
                </c:pt>
                <c:pt idx="2771">
                  <c:v>6.4900054931640057</c:v>
                </c:pt>
                <c:pt idx="2772">
                  <c:v>6.5299987792969887</c:v>
                </c:pt>
                <c:pt idx="2773">
                  <c:v>6.5399932861330115</c:v>
                </c:pt>
                <c:pt idx="2774">
                  <c:v>6.5599975585940058</c:v>
                </c:pt>
                <c:pt idx="2775">
                  <c:v>6.5899963378909945</c:v>
                </c:pt>
                <c:pt idx="2776">
                  <c:v>6.5500030517580115</c:v>
                </c:pt>
                <c:pt idx="2777">
                  <c:v>6.6399993896480112</c:v>
                </c:pt>
                <c:pt idx="2778">
                  <c:v>6.6100006103519888</c:v>
                </c:pt>
                <c:pt idx="2779">
                  <c:v>6.5800018310550001</c:v>
                </c:pt>
                <c:pt idx="2780">
                  <c:v>6.5500030517580115</c:v>
                </c:pt>
                <c:pt idx="2781">
                  <c:v>6.5599975585940058</c:v>
                </c:pt>
                <c:pt idx="2782">
                  <c:v>6.5700073242190058</c:v>
                </c:pt>
                <c:pt idx="2783">
                  <c:v>6.5700073242190058</c:v>
                </c:pt>
                <c:pt idx="2784">
                  <c:v>6.5800018310550001</c:v>
                </c:pt>
                <c:pt idx="2785">
                  <c:v>6.5700073242190058</c:v>
                </c:pt>
                <c:pt idx="2786">
                  <c:v>6.6000061035159945</c:v>
                </c:pt>
                <c:pt idx="2787">
                  <c:v>6.6000061035159945</c:v>
                </c:pt>
                <c:pt idx="2788">
                  <c:v>6.6600036621090055</c:v>
                </c:pt>
                <c:pt idx="2789">
                  <c:v>6.6399993896480112</c:v>
                </c:pt>
                <c:pt idx="2790">
                  <c:v>6.5399932861330115</c:v>
                </c:pt>
                <c:pt idx="2791">
                  <c:v>6.4900054931640057</c:v>
                </c:pt>
                <c:pt idx="2792">
                  <c:v>6.5200042724609943</c:v>
                </c:pt>
                <c:pt idx="2793">
                  <c:v>6.6600036621090055</c:v>
                </c:pt>
                <c:pt idx="2794">
                  <c:v>6.6600036621090055</c:v>
                </c:pt>
                <c:pt idx="2795">
                  <c:v>6.5500030517580115</c:v>
                </c:pt>
                <c:pt idx="2796">
                  <c:v>6.5399932861330115</c:v>
                </c:pt>
                <c:pt idx="2797">
                  <c:v>6.6999969482419885</c:v>
                </c:pt>
                <c:pt idx="2798">
                  <c:v>6.5299987792969887</c:v>
                </c:pt>
                <c:pt idx="2799">
                  <c:v>6.6699981689449999</c:v>
                </c:pt>
                <c:pt idx="2800">
                  <c:v>6.4900054931640057</c:v>
                </c:pt>
                <c:pt idx="2801">
                  <c:v>6.6100006103519888</c:v>
                </c:pt>
                <c:pt idx="2802">
                  <c:v>6.5800018310550001</c:v>
                </c:pt>
                <c:pt idx="2803">
                  <c:v>6.5800018310550001</c:v>
                </c:pt>
                <c:pt idx="2804">
                  <c:v>6.6300048828130116</c:v>
                </c:pt>
                <c:pt idx="2805">
                  <c:v>6.5899963378909945</c:v>
                </c:pt>
                <c:pt idx="2806">
                  <c:v>6.6699981689449999</c:v>
                </c:pt>
                <c:pt idx="2807">
                  <c:v>6.5800018310550001</c:v>
                </c:pt>
                <c:pt idx="2808">
                  <c:v>6.5</c:v>
                </c:pt>
                <c:pt idx="2809">
                  <c:v>6.6300048828130116</c:v>
                </c:pt>
                <c:pt idx="2810">
                  <c:v>6.6999969482419885</c:v>
                </c:pt>
                <c:pt idx="2811">
                  <c:v>6.6799926757809942</c:v>
                </c:pt>
                <c:pt idx="2812">
                  <c:v>6.7200012207030113</c:v>
                </c:pt>
                <c:pt idx="2813">
                  <c:v>6.6199951171880116</c:v>
                </c:pt>
                <c:pt idx="2814">
                  <c:v>6.6100006103519888</c:v>
                </c:pt>
                <c:pt idx="2815">
                  <c:v>6.6100006103519888</c:v>
                </c:pt>
                <c:pt idx="2816">
                  <c:v>6.6999969482419885</c:v>
                </c:pt>
                <c:pt idx="2817">
                  <c:v>6.7100067138669885</c:v>
                </c:pt>
                <c:pt idx="2818">
                  <c:v>6.6199951171880116</c:v>
                </c:pt>
                <c:pt idx="2819">
                  <c:v>6.6499938964840055</c:v>
                </c:pt>
                <c:pt idx="2820">
                  <c:v>6.4700012207030113</c:v>
                </c:pt>
                <c:pt idx="2821">
                  <c:v>6.5800018310550001</c:v>
                </c:pt>
                <c:pt idx="2822">
                  <c:v>6.5800018310550001</c:v>
                </c:pt>
                <c:pt idx="2823">
                  <c:v>6.5700073242190058</c:v>
                </c:pt>
                <c:pt idx="2824">
                  <c:v>6.6799926757809942</c:v>
                </c:pt>
                <c:pt idx="2825">
                  <c:v>6.6399993896480112</c:v>
                </c:pt>
                <c:pt idx="2826">
                  <c:v>6.5299987792969887</c:v>
                </c:pt>
                <c:pt idx="2827">
                  <c:v>6.5700073242190058</c:v>
                </c:pt>
                <c:pt idx="2828">
                  <c:v>6.5899963378909945</c:v>
                </c:pt>
                <c:pt idx="2829">
                  <c:v>6.5299987792969887</c:v>
                </c:pt>
                <c:pt idx="2830">
                  <c:v>6.5399932861330115</c:v>
                </c:pt>
                <c:pt idx="2831">
                  <c:v>6.5800018310550001</c:v>
                </c:pt>
                <c:pt idx="2832">
                  <c:v>6.6000061035159945</c:v>
                </c:pt>
                <c:pt idx="2833">
                  <c:v>6.5599975585940058</c:v>
                </c:pt>
                <c:pt idx="2834">
                  <c:v>6.6399993896480112</c:v>
                </c:pt>
                <c:pt idx="2835">
                  <c:v>6.6300048828130116</c:v>
                </c:pt>
                <c:pt idx="2836">
                  <c:v>6.5700073242190058</c:v>
                </c:pt>
                <c:pt idx="2837">
                  <c:v>6.5800018310550001</c:v>
                </c:pt>
                <c:pt idx="2838">
                  <c:v>6.5200042724609943</c:v>
                </c:pt>
                <c:pt idx="2839">
                  <c:v>6.5200042724609943</c:v>
                </c:pt>
                <c:pt idx="2840">
                  <c:v>6.5099945068359943</c:v>
                </c:pt>
                <c:pt idx="2841">
                  <c:v>6.5</c:v>
                </c:pt>
                <c:pt idx="2842">
                  <c:v>6.5200042724609943</c:v>
                </c:pt>
                <c:pt idx="2843">
                  <c:v>6.5500030517580115</c:v>
                </c:pt>
                <c:pt idx="2844">
                  <c:v>6.5500030517580115</c:v>
                </c:pt>
                <c:pt idx="2845">
                  <c:v>6.5800018310550001</c:v>
                </c:pt>
                <c:pt idx="2846">
                  <c:v>6.5599975585940058</c:v>
                </c:pt>
                <c:pt idx="2847">
                  <c:v>6.6100006103519888</c:v>
                </c:pt>
                <c:pt idx="2848">
                  <c:v>6.6300048828130116</c:v>
                </c:pt>
                <c:pt idx="2849">
                  <c:v>6.6499938964840055</c:v>
                </c:pt>
                <c:pt idx="2850">
                  <c:v>6.5899963378909945</c:v>
                </c:pt>
                <c:pt idx="2851">
                  <c:v>6.5200042724609943</c:v>
                </c:pt>
                <c:pt idx="2852">
                  <c:v>6.5399932861330115</c:v>
                </c:pt>
                <c:pt idx="2853">
                  <c:v>6.6600036621090055</c:v>
                </c:pt>
                <c:pt idx="2854">
                  <c:v>6.6199951171880116</c:v>
                </c:pt>
                <c:pt idx="2855">
                  <c:v>6.7200012207030113</c:v>
                </c:pt>
                <c:pt idx="2856">
                  <c:v>6.5599975585940058</c:v>
                </c:pt>
                <c:pt idx="2857">
                  <c:v>6.5700073242190058</c:v>
                </c:pt>
                <c:pt idx="2858">
                  <c:v>6.5800018310550001</c:v>
                </c:pt>
                <c:pt idx="2859">
                  <c:v>6.6600036621090055</c:v>
                </c:pt>
                <c:pt idx="2860">
                  <c:v>6.7200012207030113</c:v>
                </c:pt>
                <c:pt idx="2861">
                  <c:v>6.6900024414059942</c:v>
                </c:pt>
                <c:pt idx="2862">
                  <c:v>6.6900024414059942</c:v>
                </c:pt>
                <c:pt idx="2863">
                  <c:v>6.6699981689449999</c:v>
                </c:pt>
                <c:pt idx="2864">
                  <c:v>6.5</c:v>
                </c:pt>
                <c:pt idx="2865">
                  <c:v>6.6999969482419885</c:v>
                </c:pt>
                <c:pt idx="2866">
                  <c:v>6.8300018310550001</c:v>
                </c:pt>
                <c:pt idx="2867">
                  <c:v>6.6600036621090055</c:v>
                </c:pt>
                <c:pt idx="2868">
                  <c:v>6.5700073242190058</c:v>
                </c:pt>
                <c:pt idx="2869">
                  <c:v>6.5800018310550001</c:v>
                </c:pt>
                <c:pt idx="2870">
                  <c:v>6.5500030517580115</c:v>
                </c:pt>
                <c:pt idx="2871">
                  <c:v>6.5599975585940058</c:v>
                </c:pt>
                <c:pt idx="2872">
                  <c:v>6.5500030517580115</c:v>
                </c:pt>
                <c:pt idx="2873">
                  <c:v>6.5899963378909945</c:v>
                </c:pt>
                <c:pt idx="2874">
                  <c:v>6.5099945068359943</c:v>
                </c:pt>
                <c:pt idx="2875">
                  <c:v>6.4799957275390057</c:v>
                </c:pt>
                <c:pt idx="2876">
                  <c:v>6.5500030517580115</c:v>
                </c:pt>
                <c:pt idx="2877">
                  <c:v>6.6100006103519888</c:v>
                </c:pt>
                <c:pt idx="2878">
                  <c:v>6.5500030517580115</c:v>
                </c:pt>
                <c:pt idx="2879">
                  <c:v>6.6100006103519888</c:v>
                </c:pt>
                <c:pt idx="2880">
                  <c:v>6.5399932861330115</c:v>
                </c:pt>
                <c:pt idx="2881">
                  <c:v>6.6399993896480112</c:v>
                </c:pt>
                <c:pt idx="2882">
                  <c:v>6.6300048828130116</c:v>
                </c:pt>
                <c:pt idx="2883">
                  <c:v>6.6699981689449999</c:v>
                </c:pt>
                <c:pt idx="2884">
                  <c:v>6.7100067138669885</c:v>
                </c:pt>
                <c:pt idx="2885">
                  <c:v>6.75</c:v>
                </c:pt>
                <c:pt idx="2886">
                  <c:v>6.6699981689449999</c:v>
                </c:pt>
                <c:pt idx="2887">
                  <c:v>6.5299987792969887</c:v>
                </c:pt>
                <c:pt idx="2888">
                  <c:v>6.4400024414059942</c:v>
                </c:pt>
                <c:pt idx="2889">
                  <c:v>6.5500030517580115</c:v>
                </c:pt>
                <c:pt idx="2890">
                  <c:v>6.5899963378909945</c:v>
                </c:pt>
                <c:pt idx="2891">
                  <c:v>6.6900024414059942</c:v>
                </c:pt>
                <c:pt idx="2892">
                  <c:v>6.7799987792969887</c:v>
                </c:pt>
                <c:pt idx="2893">
                  <c:v>6.7899932861330115</c:v>
                </c:pt>
                <c:pt idx="2894">
                  <c:v>6.6999969482419885</c:v>
                </c:pt>
                <c:pt idx="2895">
                  <c:v>6.5299987792969887</c:v>
                </c:pt>
                <c:pt idx="2896">
                  <c:v>6.5500030517580115</c:v>
                </c:pt>
                <c:pt idx="2897">
                  <c:v>6.6999969482419885</c:v>
                </c:pt>
                <c:pt idx="2898">
                  <c:v>6.8300018310550001</c:v>
                </c:pt>
                <c:pt idx="2899">
                  <c:v>6.7100067138669885</c:v>
                </c:pt>
                <c:pt idx="2900">
                  <c:v>6.6100006103519888</c:v>
                </c:pt>
                <c:pt idx="2901">
                  <c:v>6.5</c:v>
                </c:pt>
                <c:pt idx="2902">
                  <c:v>6.5200042724609943</c:v>
                </c:pt>
                <c:pt idx="2903">
                  <c:v>6.5299987792969887</c:v>
                </c:pt>
                <c:pt idx="2904">
                  <c:v>6.5599975585940058</c:v>
                </c:pt>
                <c:pt idx="2905">
                  <c:v>6.5599975585940058</c:v>
                </c:pt>
                <c:pt idx="2906">
                  <c:v>6.5399932861330115</c:v>
                </c:pt>
                <c:pt idx="2907">
                  <c:v>6.5599975585940058</c:v>
                </c:pt>
                <c:pt idx="2908">
                  <c:v>6.5899963378909945</c:v>
                </c:pt>
                <c:pt idx="2909">
                  <c:v>6.6100006103519888</c:v>
                </c:pt>
                <c:pt idx="2910">
                  <c:v>6.5599975585940058</c:v>
                </c:pt>
                <c:pt idx="2911">
                  <c:v>6.5299987792969887</c:v>
                </c:pt>
                <c:pt idx="2912">
                  <c:v>6.5800018310550001</c:v>
                </c:pt>
                <c:pt idx="2913">
                  <c:v>6.6499938964840055</c:v>
                </c:pt>
                <c:pt idx="2914">
                  <c:v>6.6999969482419885</c:v>
                </c:pt>
                <c:pt idx="2915">
                  <c:v>6.6499938964840055</c:v>
                </c:pt>
                <c:pt idx="2916">
                  <c:v>6.5700073242190058</c:v>
                </c:pt>
                <c:pt idx="2917">
                  <c:v>6.5599975585940058</c:v>
                </c:pt>
                <c:pt idx="2918">
                  <c:v>6.5800018310550001</c:v>
                </c:pt>
                <c:pt idx="2919">
                  <c:v>6.6300048828130116</c:v>
                </c:pt>
                <c:pt idx="2920">
                  <c:v>6.6699981689449999</c:v>
                </c:pt>
                <c:pt idx="2921">
                  <c:v>6.6999969482419885</c:v>
                </c:pt>
                <c:pt idx="2922">
                  <c:v>6.6600036621090055</c:v>
                </c:pt>
                <c:pt idx="2923">
                  <c:v>6.6399993896480112</c:v>
                </c:pt>
                <c:pt idx="2924">
                  <c:v>6.6799926757809942</c:v>
                </c:pt>
                <c:pt idx="2925">
                  <c:v>6.7200012207030113</c:v>
                </c:pt>
                <c:pt idx="2926">
                  <c:v>6.6399993896480112</c:v>
                </c:pt>
                <c:pt idx="2927">
                  <c:v>6.6000061035159945</c:v>
                </c:pt>
                <c:pt idx="2928">
                  <c:v>6.6600036621090055</c:v>
                </c:pt>
                <c:pt idx="2929">
                  <c:v>6.6699981689449999</c:v>
                </c:pt>
                <c:pt idx="2930">
                  <c:v>6.6499938964840055</c:v>
                </c:pt>
                <c:pt idx="2931">
                  <c:v>6.6499938964840055</c:v>
                </c:pt>
                <c:pt idx="2932">
                  <c:v>6.6499938964840055</c:v>
                </c:pt>
                <c:pt idx="2933">
                  <c:v>6.6399993896480112</c:v>
                </c:pt>
                <c:pt idx="2934">
                  <c:v>6.7400054931640057</c:v>
                </c:pt>
                <c:pt idx="2935">
                  <c:v>6.6199951171880116</c:v>
                </c:pt>
                <c:pt idx="2936">
                  <c:v>6.5800018310550001</c:v>
                </c:pt>
                <c:pt idx="2937">
                  <c:v>6.5700073242190058</c:v>
                </c:pt>
                <c:pt idx="2938">
                  <c:v>6.5399932861330115</c:v>
                </c:pt>
                <c:pt idx="2939">
                  <c:v>6.6100006103519888</c:v>
                </c:pt>
                <c:pt idx="2940">
                  <c:v>6.6699981689449999</c:v>
                </c:pt>
                <c:pt idx="2941">
                  <c:v>6.6699981689449999</c:v>
                </c:pt>
                <c:pt idx="2942">
                  <c:v>6.7100067138669885</c:v>
                </c:pt>
                <c:pt idx="2943">
                  <c:v>6.6600036621090055</c:v>
                </c:pt>
                <c:pt idx="2944">
                  <c:v>6.6199951171880116</c:v>
                </c:pt>
                <c:pt idx="2945">
                  <c:v>6.6499938964840055</c:v>
                </c:pt>
                <c:pt idx="2946">
                  <c:v>6.6600036621090055</c:v>
                </c:pt>
                <c:pt idx="2947">
                  <c:v>6.7100067138669885</c:v>
                </c:pt>
                <c:pt idx="2948">
                  <c:v>6.7200012207030113</c:v>
                </c:pt>
                <c:pt idx="2949">
                  <c:v>6.6999969482419885</c:v>
                </c:pt>
                <c:pt idx="2950">
                  <c:v>6.7400054931640057</c:v>
                </c:pt>
                <c:pt idx="2951">
                  <c:v>6.7299957275390057</c:v>
                </c:pt>
                <c:pt idx="2952">
                  <c:v>6.7200012207030113</c:v>
                </c:pt>
                <c:pt idx="2953">
                  <c:v>6.7200012207030113</c:v>
                </c:pt>
                <c:pt idx="2954">
                  <c:v>6.6000061035159945</c:v>
                </c:pt>
                <c:pt idx="2955">
                  <c:v>6.8200073242190058</c:v>
                </c:pt>
                <c:pt idx="2956">
                  <c:v>6.7700042724609943</c:v>
                </c:pt>
                <c:pt idx="2957">
                  <c:v>6.6100006103519888</c:v>
                </c:pt>
                <c:pt idx="2958">
                  <c:v>6.6600036621090055</c:v>
                </c:pt>
                <c:pt idx="2959">
                  <c:v>6.6799926757809942</c:v>
                </c:pt>
                <c:pt idx="2960">
                  <c:v>6.6799926757809942</c:v>
                </c:pt>
                <c:pt idx="2961">
                  <c:v>6.6499938964840055</c:v>
                </c:pt>
                <c:pt idx="2962">
                  <c:v>6.6999969482419885</c:v>
                </c:pt>
                <c:pt idx="2963">
                  <c:v>6.7799987792969887</c:v>
                </c:pt>
                <c:pt idx="2964">
                  <c:v>6.7899932861330115</c:v>
                </c:pt>
                <c:pt idx="2965">
                  <c:v>6.6499938964840055</c:v>
                </c:pt>
                <c:pt idx="2966">
                  <c:v>6.6300048828130116</c:v>
                </c:pt>
                <c:pt idx="2967">
                  <c:v>6.6199951171880116</c:v>
                </c:pt>
                <c:pt idx="2968">
                  <c:v>6.6399993896480112</c:v>
                </c:pt>
                <c:pt idx="2969">
                  <c:v>6.6399993896480112</c:v>
                </c:pt>
                <c:pt idx="2970">
                  <c:v>6.6399993896480112</c:v>
                </c:pt>
                <c:pt idx="2971">
                  <c:v>6.6799926757809942</c:v>
                </c:pt>
                <c:pt idx="2972">
                  <c:v>6.7400054931640057</c:v>
                </c:pt>
                <c:pt idx="2973">
                  <c:v>6.7700042724609943</c:v>
                </c:pt>
                <c:pt idx="2974">
                  <c:v>6.7400054931640057</c:v>
                </c:pt>
                <c:pt idx="2975">
                  <c:v>6.7299957275390057</c:v>
                </c:pt>
                <c:pt idx="2976">
                  <c:v>6.7700042724609943</c:v>
                </c:pt>
                <c:pt idx="2977">
                  <c:v>6.7200012207030113</c:v>
                </c:pt>
                <c:pt idx="2978">
                  <c:v>6.6699981689449999</c:v>
                </c:pt>
                <c:pt idx="2979">
                  <c:v>6.7200012207030113</c:v>
                </c:pt>
                <c:pt idx="2980">
                  <c:v>6.8000030517580115</c:v>
                </c:pt>
                <c:pt idx="2981">
                  <c:v>6.7299957275390057</c:v>
                </c:pt>
                <c:pt idx="2982">
                  <c:v>6.7700042724609943</c:v>
                </c:pt>
                <c:pt idx="2983">
                  <c:v>6.6900024414059942</c:v>
                </c:pt>
                <c:pt idx="2984">
                  <c:v>6.75</c:v>
                </c:pt>
                <c:pt idx="2985">
                  <c:v>6.6799926757809942</c:v>
                </c:pt>
                <c:pt idx="2986">
                  <c:v>6.75</c:v>
                </c:pt>
                <c:pt idx="2987">
                  <c:v>6.6499938964840055</c:v>
                </c:pt>
                <c:pt idx="2988">
                  <c:v>6.6999969482419885</c:v>
                </c:pt>
                <c:pt idx="2989">
                  <c:v>6.75</c:v>
                </c:pt>
                <c:pt idx="2990">
                  <c:v>6.7100067138669885</c:v>
                </c:pt>
                <c:pt idx="2991">
                  <c:v>6.7100067138669885</c:v>
                </c:pt>
                <c:pt idx="2992">
                  <c:v>6.7799987792969887</c:v>
                </c:pt>
                <c:pt idx="2993">
                  <c:v>6.7400054931640057</c:v>
                </c:pt>
                <c:pt idx="2994">
                  <c:v>6.7200012207030113</c:v>
                </c:pt>
                <c:pt idx="2995">
                  <c:v>6.7299957275390057</c:v>
                </c:pt>
                <c:pt idx="2996">
                  <c:v>6.7700042724609943</c:v>
                </c:pt>
                <c:pt idx="2997">
                  <c:v>6.7400054931640057</c:v>
                </c:pt>
                <c:pt idx="2998">
                  <c:v>6.7100067138669885</c:v>
                </c:pt>
                <c:pt idx="2999">
                  <c:v>6.7100067138669885</c:v>
                </c:pt>
                <c:pt idx="3000">
                  <c:v>6.75</c:v>
                </c:pt>
                <c:pt idx="3001">
                  <c:v>6.7700042724609943</c:v>
                </c:pt>
                <c:pt idx="3002">
                  <c:v>6.7599945068359943</c:v>
                </c:pt>
                <c:pt idx="3003">
                  <c:v>6.8000030517580115</c:v>
                </c:pt>
                <c:pt idx="3004">
                  <c:v>6.7200012207030113</c:v>
                </c:pt>
                <c:pt idx="3005">
                  <c:v>6.6799926757809942</c:v>
                </c:pt>
                <c:pt idx="3006">
                  <c:v>6.7200012207030113</c:v>
                </c:pt>
                <c:pt idx="3007">
                  <c:v>6.7899932861330115</c:v>
                </c:pt>
                <c:pt idx="3008">
                  <c:v>6.8200073242190058</c:v>
                </c:pt>
                <c:pt idx="3009">
                  <c:v>6.75</c:v>
                </c:pt>
                <c:pt idx="3010">
                  <c:v>6.6999969482419885</c:v>
                </c:pt>
                <c:pt idx="3011">
                  <c:v>6.6999969482419885</c:v>
                </c:pt>
                <c:pt idx="3012">
                  <c:v>6.7400054931640057</c:v>
                </c:pt>
                <c:pt idx="3013">
                  <c:v>6.7599945068359943</c:v>
                </c:pt>
                <c:pt idx="3014">
                  <c:v>6.7899932861330115</c:v>
                </c:pt>
                <c:pt idx="3015">
                  <c:v>6.7899932861330115</c:v>
                </c:pt>
                <c:pt idx="3016">
                  <c:v>6.7700042724609943</c:v>
                </c:pt>
                <c:pt idx="3017">
                  <c:v>6.7599945068359943</c:v>
                </c:pt>
                <c:pt idx="3018">
                  <c:v>6.7400054931640057</c:v>
                </c:pt>
                <c:pt idx="3019">
                  <c:v>6.75</c:v>
                </c:pt>
                <c:pt idx="3020">
                  <c:v>6.7400054931640057</c:v>
                </c:pt>
                <c:pt idx="3021">
                  <c:v>6.7299957275390057</c:v>
                </c:pt>
                <c:pt idx="3022">
                  <c:v>6.7700042724609943</c:v>
                </c:pt>
                <c:pt idx="3023">
                  <c:v>6.8000030517580115</c:v>
                </c:pt>
                <c:pt idx="3024">
                  <c:v>6.7400054931640057</c:v>
                </c:pt>
                <c:pt idx="3025">
                  <c:v>6.7799987792969887</c:v>
                </c:pt>
                <c:pt idx="3026">
                  <c:v>6.7400054931640057</c:v>
                </c:pt>
                <c:pt idx="3027">
                  <c:v>6.7700042724609943</c:v>
                </c:pt>
                <c:pt idx="3028">
                  <c:v>6.7299957275390057</c:v>
                </c:pt>
                <c:pt idx="3029">
                  <c:v>6.7899932861330115</c:v>
                </c:pt>
                <c:pt idx="3030">
                  <c:v>6.8000030517580115</c:v>
                </c:pt>
                <c:pt idx="3031">
                  <c:v>6.7899932861330115</c:v>
                </c:pt>
                <c:pt idx="3032">
                  <c:v>6.7899932861330115</c:v>
                </c:pt>
                <c:pt idx="3033">
                  <c:v>6.75</c:v>
                </c:pt>
                <c:pt idx="3034">
                  <c:v>6.7799987792969887</c:v>
                </c:pt>
                <c:pt idx="3035">
                  <c:v>6.7799987792969887</c:v>
                </c:pt>
                <c:pt idx="3036">
                  <c:v>6.7700042724609943</c:v>
                </c:pt>
                <c:pt idx="3037">
                  <c:v>6.8000030517580115</c:v>
                </c:pt>
                <c:pt idx="3038">
                  <c:v>6.8000030517580115</c:v>
                </c:pt>
                <c:pt idx="3039">
                  <c:v>6.7599945068359943</c:v>
                </c:pt>
                <c:pt idx="3040">
                  <c:v>6.75</c:v>
                </c:pt>
                <c:pt idx="3041">
                  <c:v>6.7799987792969887</c:v>
                </c:pt>
                <c:pt idx="3042">
                  <c:v>6.7799987792969887</c:v>
                </c:pt>
                <c:pt idx="3043">
                  <c:v>6.8000030517580115</c:v>
                </c:pt>
                <c:pt idx="3044">
                  <c:v>6.8500061035159945</c:v>
                </c:pt>
                <c:pt idx="3045">
                  <c:v>6.8600006103519888</c:v>
                </c:pt>
                <c:pt idx="3046">
                  <c:v>6.8200073242190058</c:v>
                </c:pt>
                <c:pt idx="3047">
                  <c:v>6.7899932861330115</c:v>
                </c:pt>
                <c:pt idx="3048">
                  <c:v>6.7700042724609943</c:v>
                </c:pt>
                <c:pt idx="3049">
                  <c:v>6.7700042724609943</c:v>
                </c:pt>
                <c:pt idx="3050">
                  <c:v>6.7599945068359943</c:v>
                </c:pt>
                <c:pt idx="3051">
                  <c:v>6.7200012207030113</c:v>
                </c:pt>
                <c:pt idx="3052">
                  <c:v>6.7299957275390057</c:v>
                </c:pt>
                <c:pt idx="3053">
                  <c:v>6.7799987792969887</c:v>
                </c:pt>
                <c:pt idx="3054">
                  <c:v>6.7899932861330115</c:v>
                </c:pt>
                <c:pt idx="3055">
                  <c:v>6.7799987792969887</c:v>
                </c:pt>
                <c:pt idx="3056">
                  <c:v>6.8000030517580115</c:v>
                </c:pt>
                <c:pt idx="3057">
                  <c:v>6.7799987792969887</c:v>
                </c:pt>
                <c:pt idx="3058">
                  <c:v>6.7700042724609943</c:v>
                </c:pt>
                <c:pt idx="3059">
                  <c:v>6.8099975585940058</c:v>
                </c:pt>
                <c:pt idx="3060">
                  <c:v>6.8200073242190058</c:v>
                </c:pt>
                <c:pt idx="3061">
                  <c:v>6.8300018310550001</c:v>
                </c:pt>
                <c:pt idx="3062">
                  <c:v>6.75</c:v>
                </c:pt>
                <c:pt idx="3063">
                  <c:v>6.7400054931640057</c:v>
                </c:pt>
                <c:pt idx="3064">
                  <c:v>6.7700042724609943</c:v>
                </c:pt>
                <c:pt idx="3065">
                  <c:v>6.8200073242190058</c:v>
                </c:pt>
                <c:pt idx="3066">
                  <c:v>6.8200073242190058</c:v>
                </c:pt>
                <c:pt idx="3067">
                  <c:v>6.7899932861330115</c:v>
                </c:pt>
                <c:pt idx="3068">
                  <c:v>6.8000030517580115</c:v>
                </c:pt>
                <c:pt idx="3069">
                  <c:v>6.8399963378909945</c:v>
                </c:pt>
                <c:pt idx="3070">
                  <c:v>6.8200073242190058</c:v>
                </c:pt>
                <c:pt idx="3071">
                  <c:v>6.8200073242190058</c:v>
                </c:pt>
                <c:pt idx="3072">
                  <c:v>6.8200073242190058</c:v>
                </c:pt>
                <c:pt idx="3073">
                  <c:v>6.75</c:v>
                </c:pt>
                <c:pt idx="3074">
                  <c:v>6.7599945068359943</c:v>
                </c:pt>
                <c:pt idx="3075">
                  <c:v>6.8200073242190058</c:v>
                </c:pt>
                <c:pt idx="3076">
                  <c:v>6.8099975585940058</c:v>
                </c:pt>
                <c:pt idx="3077">
                  <c:v>6.7899932861330115</c:v>
                </c:pt>
                <c:pt idx="3078">
                  <c:v>6.7899932861330115</c:v>
                </c:pt>
                <c:pt idx="3079">
                  <c:v>6.7899932861330115</c:v>
                </c:pt>
                <c:pt idx="3080">
                  <c:v>6.7700042724609943</c:v>
                </c:pt>
                <c:pt idx="3081">
                  <c:v>6.7799987792969887</c:v>
                </c:pt>
                <c:pt idx="3082">
                  <c:v>6.8000030517580115</c:v>
                </c:pt>
                <c:pt idx="3083">
                  <c:v>6.8200073242190058</c:v>
                </c:pt>
                <c:pt idx="3084">
                  <c:v>6.8200073242190058</c:v>
                </c:pt>
                <c:pt idx="3085">
                  <c:v>6.8300018310550001</c:v>
                </c:pt>
                <c:pt idx="3086">
                  <c:v>6.8200073242190058</c:v>
                </c:pt>
                <c:pt idx="3087">
                  <c:v>6.7799987792969887</c:v>
                </c:pt>
                <c:pt idx="3088">
                  <c:v>6.8200073242190058</c:v>
                </c:pt>
                <c:pt idx="3089">
                  <c:v>6.8500061035159945</c:v>
                </c:pt>
                <c:pt idx="3090">
                  <c:v>6.8600006103519888</c:v>
                </c:pt>
                <c:pt idx="3091">
                  <c:v>6.8200073242190058</c:v>
                </c:pt>
                <c:pt idx="3092">
                  <c:v>6.8099975585940058</c:v>
                </c:pt>
                <c:pt idx="3093">
                  <c:v>6.8200073242190058</c:v>
                </c:pt>
                <c:pt idx="3094">
                  <c:v>6.8300018310550001</c:v>
                </c:pt>
                <c:pt idx="3095">
                  <c:v>6.8000030517580115</c:v>
                </c:pt>
                <c:pt idx="3096">
                  <c:v>6.8200073242190058</c:v>
                </c:pt>
                <c:pt idx="3097">
                  <c:v>6.8500061035159945</c:v>
                </c:pt>
                <c:pt idx="3098">
                  <c:v>6.8200073242190058</c:v>
                </c:pt>
                <c:pt idx="3099">
                  <c:v>6.8300018310550001</c:v>
                </c:pt>
                <c:pt idx="3100">
                  <c:v>6.8300018310550001</c:v>
                </c:pt>
                <c:pt idx="3101">
                  <c:v>6.8600006103519888</c:v>
                </c:pt>
                <c:pt idx="3102">
                  <c:v>6.8800048828130116</c:v>
                </c:pt>
                <c:pt idx="3103">
                  <c:v>6.8600006103519888</c:v>
                </c:pt>
                <c:pt idx="3104">
                  <c:v>6.8899993896480112</c:v>
                </c:pt>
                <c:pt idx="3105">
                  <c:v>6.9100036621090055</c:v>
                </c:pt>
                <c:pt idx="3106">
                  <c:v>6.8000030517580115</c:v>
                </c:pt>
                <c:pt idx="3107">
                  <c:v>6.7899932861330115</c:v>
                </c:pt>
                <c:pt idx="3108">
                  <c:v>6.8000030517580115</c:v>
                </c:pt>
                <c:pt idx="3109">
                  <c:v>6.7200012207030113</c:v>
                </c:pt>
                <c:pt idx="3110">
                  <c:v>6.7400054931640057</c:v>
                </c:pt>
                <c:pt idx="3111">
                  <c:v>6.7700042724609943</c:v>
                </c:pt>
                <c:pt idx="3112">
                  <c:v>6.8300018310550001</c:v>
                </c:pt>
                <c:pt idx="3113">
                  <c:v>6.8399963378909945</c:v>
                </c:pt>
                <c:pt idx="3114">
                  <c:v>6.8800048828130116</c:v>
                </c:pt>
                <c:pt idx="3115">
                  <c:v>6.9299926757809942</c:v>
                </c:pt>
                <c:pt idx="3116">
                  <c:v>6.8600006103519888</c:v>
                </c:pt>
                <c:pt idx="3117">
                  <c:v>6.8500061035159945</c:v>
                </c:pt>
                <c:pt idx="3118">
                  <c:v>6.8300018310550001</c:v>
                </c:pt>
                <c:pt idx="3119">
                  <c:v>6.75</c:v>
                </c:pt>
                <c:pt idx="3120">
                  <c:v>6.7299957275390057</c:v>
                </c:pt>
                <c:pt idx="3121">
                  <c:v>6.75</c:v>
                </c:pt>
                <c:pt idx="3122">
                  <c:v>6.8099975585940058</c:v>
                </c:pt>
                <c:pt idx="3123">
                  <c:v>6.8399963378909945</c:v>
                </c:pt>
                <c:pt idx="3124">
                  <c:v>6.8300018310550001</c:v>
                </c:pt>
                <c:pt idx="3125">
                  <c:v>6.8500061035159945</c:v>
                </c:pt>
                <c:pt idx="3126">
                  <c:v>6.8300018310550001</c:v>
                </c:pt>
                <c:pt idx="3127">
                  <c:v>6.8300018310550001</c:v>
                </c:pt>
                <c:pt idx="3128">
                  <c:v>6.8600006103519888</c:v>
                </c:pt>
                <c:pt idx="3129">
                  <c:v>6.9600067138669885</c:v>
                </c:pt>
                <c:pt idx="3130">
                  <c:v>6.8099975585940058</c:v>
                </c:pt>
                <c:pt idx="3131">
                  <c:v>6.7100067138669885</c:v>
                </c:pt>
                <c:pt idx="3132">
                  <c:v>6.7799987792969887</c:v>
                </c:pt>
                <c:pt idx="3133">
                  <c:v>6.8899993896480112</c:v>
                </c:pt>
                <c:pt idx="3134">
                  <c:v>6.8800048828130116</c:v>
                </c:pt>
                <c:pt idx="3135">
                  <c:v>6.9400024414059942</c:v>
                </c:pt>
                <c:pt idx="3136">
                  <c:v>6.8699951171880116</c:v>
                </c:pt>
                <c:pt idx="3137">
                  <c:v>6.8300018310550001</c:v>
                </c:pt>
                <c:pt idx="3138">
                  <c:v>6.8999938964840055</c:v>
                </c:pt>
                <c:pt idx="3139">
                  <c:v>6.8600006103519888</c:v>
                </c:pt>
                <c:pt idx="3140">
                  <c:v>6.9299926757809942</c:v>
                </c:pt>
                <c:pt idx="3141">
                  <c:v>6.9100036621090055</c:v>
                </c:pt>
                <c:pt idx="3142">
                  <c:v>6.8800048828130116</c:v>
                </c:pt>
                <c:pt idx="3143">
                  <c:v>6.8699951171880116</c:v>
                </c:pt>
                <c:pt idx="3144">
                  <c:v>6.9499969482419885</c:v>
                </c:pt>
                <c:pt idx="3145">
                  <c:v>6.8800048828130116</c:v>
                </c:pt>
                <c:pt idx="3146">
                  <c:v>6.7700042724609943</c:v>
                </c:pt>
                <c:pt idx="3147">
                  <c:v>6.7899932861330115</c:v>
                </c:pt>
                <c:pt idx="3148">
                  <c:v>6.7700042724609943</c:v>
                </c:pt>
                <c:pt idx="3149">
                  <c:v>6.75</c:v>
                </c:pt>
                <c:pt idx="3150">
                  <c:v>6.7799987792969887</c:v>
                </c:pt>
                <c:pt idx="3151">
                  <c:v>6.7400054931640057</c:v>
                </c:pt>
                <c:pt idx="3152">
                  <c:v>6.7700042724609943</c:v>
                </c:pt>
                <c:pt idx="3153">
                  <c:v>6.7799987792969887</c:v>
                </c:pt>
                <c:pt idx="3154">
                  <c:v>6.8300018310550001</c:v>
                </c:pt>
                <c:pt idx="3155">
                  <c:v>6.9299926757809942</c:v>
                </c:pt>
                <c:pt idx="3156">
                  <c:v>6.9700012207030113</c:v>
                </c:pt>
                <c:pt idx="3157">
                  <c:v>6.9900054931640057</c:v>
                </c:pt>
                <c:pt idx="3158">
                  <c:v>6.8500061035159945</c:v>
                </c:pt>
                <c:pt idx="3159">
                  <c:v>6.8399963378909945</c:v>
                </c:pt>
                <c:pt idx="3160">
                  <c:v>6.8600006103519888</c:v>
                </c:pt>
                <c:pt idx="3161">
                  <c:v>6.8099975585940058</c:v>
                </c:pt>
                <c:pt idx="3162">
                  <c:v>6.8899993896480112</c:v>
                </c:pt>
                <c:pt idx="3163">
                  <c:v>6.8600006103519888</c:v>
                </c:pt>
                <c:pt idx="3164">
                  <c:v>6.7899932861330115</c:v>
                </c:pt>
                <c:pt idx="3165">
                  <c:v>6.8800048828130116</c:v>
                </c:pt>
                <c:pt idx="3166">
                  <c:v>7.0099945068359943</c:v>
                </c:pt>
                <c:pt idx="3167">
                  <c:v>7.0099945068359943</c:v>
                </c:pt>
                <c:pt idx="3168">
                  <c:v>7</c:v>
                </c:pt>
                <c:pt idx="3169">
                  <c:v>6.8600006103519888</c:v>
                </c:pt>
                <c:pt idx="3170">
                  <c:v>6.8000030517580115</c:v>
                </c:pt>
                <c:pt idx="3171">
                  <c:v>6.75</c:v>
                </c:pt>
                <c:pt idx="3172">
                  <c:v>6.6600036621090055</c:v>
                </c:pt>
                <c:pt idx="3173">
                  <c:v>6.7100067138669885</c:v>
                </c:pt>
                <c:pt idx="3174">
                  <c:v>6.7400054931640057</c:v>
                </c:pt>
                <c:pt idx="3175">
                  <c:v>6.7899932861330115</c:v>
                </c:pt>
                <c:pt idx="3176">
                  <c:v>6.8399963378909945</c:v>
                </c:pt>
                <c:pt idx="3177">
                  <c:v>6.8200073242190058</c:v>
                </c:pt>
                <c:pt idx="3178">
                  <c:v>6.8099975585940058</c:v>
                </c:pt>
                <c:pt idx="3179">
                  <c:v>6.8200073242190058</c:v>
                </c:pt>
                <c:pt idx="3180">
                  <c:v>6.8600006103519888</c:v>
                </c:pt>
                <c:pt idx="3181">
                  <c:v>6.8200073242190058</c:v>
                </c:pt>
                <c:pt idx="3182">
                  <c:v>6.8800048828130116</c:v>
                </c:pt>
                <c:pt idx="3183">
                  <c:v>6.8999938964840055</c:v>
                </c:pt>
                <c:pt idx="3184">
                  <c:v>6.9199981689449999</c:v>
                </c:pt>
                <c:pt idx="3185">
                  <c:v>6.8300018310550001</c:v>
                </c:pt>
                <c:pt idx="3186">
                  <c:v>6.8600006103519888</c:v>
                </c:pt>
                <c:pt idx="3187">
                  <c:v>6.8800048828130116</c:v>
                </c:pt>
                <c:pt idx="3188">
                  <c:v>6.8899993896480112</c:v>
                </c:pt>
                <c:pt idx="3189">
                  <c:v>6.9100036621090055</c:v>
                </c:pt>
                <c:pt idx="3190">
                  <c:v>6.8999938964840055</c:v>
                </c:pt>
                <c:pt idx="3191">
                  <c:v>6.9100036621090055</c:v>
                </c:pt>
                <c:pt idx="3192">
                  <c:v>6.9199981689449999</c:v>
                </c:pt>
                <c:pt idx="3193">
                  <c:v>6.8999938964840055</c:v>
                </c:pt>
                <c:pt idx="3194">
                  <c:v>6.9900054931640057</c:v>
                </c:pt>
                <c:pt idx="3195">
                  <c:v>6.9799957275390057</c:v>
                </c:pt>
                <c:pt idx="3196">
                  <c:v>6.8699951171880116</c:v>
                </c:pt>
                <c:pt idx="3197">
                  <c:v>6.8300018310550001</c:v>
                </c:pt>
                <c:pt idx="3198">
                  <c:v>6.8600006103519888</c:v>
                </c:pt>
                <c:pt idx="3199">
                  <c:v>6.8600006103519888</c:v>
                </c:pt>
                <c:pt idx="3200">
                  <c:v>6.8200073242190058</c:v>
                </c:pt>
                <c:pt idx="3201">
                  <c:v>6.8000030517580115</c:v>
                </c:pt>
                <c:pt idx="3202">
                  <c:v>6.8200073242190058</c:v>
                </c:pt>
                <c:pt idx="3203">
                  <c:v>6.8899993896480112</c:v>
                </c:pt>
                <c:pt idx="3204">
                  <c:v>6.8300018310550001</c:v>
                </c:pt>
                <c:pt idx="3205">
                  <c:v>6.7799987792969887</c:v>
                </c:pt>
                <c:pt idx="3206">
                  <c:v>6.8399963378909945</c:v>
                </c:pt>
                <c:pt idx="3207">
                  <c:v>6.8699951171880116</c:v>
                </c:pt>
                <c:pt idx="3208">
                  <c:v>6.8999938964840055</c:v>
                </c:pt>
                <c:pt idx="3209">
                  <c:v>6.9299926757809942</c:v>
                </c:pt>
                <c:pt idx="3210">
                  <c:v>6.8200073242190058</c:v>
                </c:pt>
                <c:pt idx="3211">
                  <c:v>7.0099945068359943</c:v>
                </c:pt>
                <c:pt idx="3212">
                  <c:v>7.0099945068359943</c:v>
                </c:pt>
                <c:pt idx="3213">
                  <c:v>6.8999938964840055</c:v>
                </c:pt>
                <c:pt idx="3214">
                  <c:v>6.7599945068359943</c:v>
                </c:pt>
                <c:pt idx="3215">
                  <c:v>6.8099975585940058</c:v>
                </c:pt>
                <c:pt idx="3216">
                  <c:v>6.8399963378909945</c:v>
                </c:pt>
                <c:pt idx="3217">
                  <c:v>6.8699951171880116</c:v>
                </c:pt>
                <c:pt idx="3218">
                  <c:v>6.9799957275390057</c:v>
                </c:pt>
                <c:pt idx="3219">
                  <c:v>7.0200042724609943</c:v>
                </c:pt>
                <c:pt idx="3220">
                  <c:v>6.8300018310550001</c:v>
                </c:pt>
                <c:pt idx="3221">
                  <c:v>6.7299957275390057</c:v>
                </c:pt>
                <c:pt idx="3222">
                  <c:v>6.7799987792969887</c:v>
                </c:pt>
                <c:pt idx="3223">
                  <c:v>6.8899993896480112</c:v>
                </c:pt>
                <c:pt idx="3224">
                  <c:v>6.9700012207030113</c:v>
                </c:pt>
                <c:pt idx="3225">
                  <c:v>6.9799957275390057</c:v>
                </c:pt>
                <c:pt idx="3226">
                  <c:v>6.9900054931640057</c:v>
                </c:pt>
                <c:pt idx="3227">
                  <c:v>6.8800048828130116</c:v>
                </c:pt>
                <c:pt idx="3228">
                  <c:v>6.8800048828130116</c:v>
                </c:pt>
                <c:pt idx="3229">
                  <c:v>6.8300018310550001</c:v>
                </c:pt>
                <c:pt idx="3230">
                  <c:v>6.9299926757809942</c:v>
                </c:pt>
                <c:pt idx="3231">
                  <c:v>6.8500061035159945</c:v>
                </c:pt>
                <c:pt idx="3232">
                  <c:v>6.8699951171880116</c:v>
                </c:pt>
                <c:pt idx="3233">
                  <c:v>6.9299926757809942</c:v>
                </c:pt>
                <c:pt idx="3234">
                  <c:v>6.8000030517580115</c:v>
                </c:pt>
                <c:pt idx="3235">
                  <c:v>6.8999938964840055</c:v>
                </c:pt>
                <c:pt idx="3236">
                  <c:v>6.8999938964840055</c:v>
                </c:pt>
                <c:pt idx="3237">
                  <c:v>6.9799957275390057</c:v>
                </c:pt>
                <c:pt idx="3238">
                  <c:v>7</c:v>
                </c:pt>
                <c:pt idx="3239">
                  <c:v>6.8600006103519888</c:v>
                </c:pt>
                <c:pt idx="3240">
                  <c:v>7</c:v>
                </c:pt>
                <c:pt idx="3241">
                  <c:v>7.0700073242190058</c:v>
                </c:pt>
                <c:pt idx="3242">
                  <c:v>7.0899963378909945</c:v>
                </c:pt>
                <c:pt idx="3243">
                  <c:v>6.9600067138669885</c:v>
                </c:pt>
                <c:pt idx="3244">
                  <c:v>6.8500061035159945</c:v>
                </c:pt>
                <c:pt idx="3245">
                  <c:v>6.9900054931640057</c:v>
                </c:pt>
                <c:pt idx="3246">
                  <c:v>6.8899993896480112</c:v>
                </c:pt>
                <c:pt idx="3247">
                  <c:v>6.7400054931640057</c:v>
                </c:pt>
                <c:pt idx="3248">
                  <c:v>7</c:v>
                </c:pt>
                <c:pt idx="3249">
                  <c:v>6.8600006103519888</c:v>
                </c:pt>
                <c:pt idx="3250">
                  <c:v>6.8099975585940058</c:v>
                </c:pt>
                <c:pt idx="3251">
                  <c:v>6.8000030517580115</c:v>
                </c:pt>
                <c:pt idx="3252">
                  <c:v>6.8200073242190058</c:v>
                </c:pt>
                <c:pt idx="3253">
                  <c:v>6.9199981689449999</c:v>
                </c:pt>
                <c:pt idx="3254">
                  <c:v>6.9299926757809942</c:v>
                </c:pt>
                <c:pt idx="3255">
                  <c:v>6.9900054931640057</c:v>
                </c:pt>
                <c:pt idx="3256">
                  <c:v>7</c:v>
                </c:pt>
                <c:pt idx="3257">
                  <c:v>6.9799957275390057</c:v>
                </c:pt>
                <c:pt idx="3258">
                  <c:v>6.8999938964840055</c:v>
                </c:pt>
                <c:pt idx="3259">
                  <c:v>6.8099975585940058</c:v>
                </c:pt>
                <c:pt idx="3260">
                  <c:v>6.8999938964840055</c:v>
                </c:pt>
                <c:pt idx="3261">
                  <c:v>6.8200073242190058</c:v>
                </c:pt>
                <c:pt idx="3262">
                  <c:v>6.8099975585940058</c:v>
                </c:pt>
                <c:pt idx="3263">
                  <c:v>6.8000030517580115</c:v>
                </c:pt>
                <c:pt idx="3264">
                  <c:v>6.8600006103519888</c:v>
                </c:pt>
                <c:pt idx="3265">
                  <c:v>6.8800048828130116</c:v>
                </c:pt>
                <c:pt idx="3266">
                  <c:v>6.9799957275390057</c:v>
                </c:pt>
                <c:pt idx="3267">
                  <c:v>6.9400024414059942</c:v>
                </c:pt>
                <c:pt idx="3268">
                  <c:v>6.9700012207030113</c:v>
                </c:pt>
                <c:pt idx="3269">
                  <c:v>6.7700042724609943</c:v>
                </c:pt>
                <c:pt idx="3270">
                  <c:v>6.9100036621090055</c:v>
                </c:pt>
                <c:pt idx="3271">
                  <c:v>6.8099975585940058</c:v>
                </c:pt>
                <c:pt idx="3272">
                  <c:v>6.8000030517580115</c:v>
                </c:pt>
                <c:pt idx="3273">
                  <c:v>6.8899993896480112</c:v>
                </c:pt>
                <c:pt idx="3274">
                  <c:v>6.9400024414059942</c:v>
                </c:pt>
                <c:pt idx="3275">
                  <c:v>6.8899993896480112</c:v>
                </c:pt>
                <c:pt idx="3276">
                  <c:v>6.8399963378909945</c:v>
                </c:pt>
                <c:pt idx="3277">
                  <c:v>6.9299926757809942</c:v>
                </c:pt>
                <c:pt idx="3278">
                  <c:v>6.9199981689449999</c:v>
                </c:pt>
                <c:pt idx="3279">
                  <c:v>6.8399963378909945</c:v>
                </c:pt>
                <c:pt idx="3280">
                  <c:v>6.8500061035159945</c:v>
                </c:pt>
                <c:pt idx="3281">
                  <c:v>7</c:v>
                </c:pt>
                <c:pt idx="3282">
                  <c:v>7.0200042724609943</c:v>
                </c:pt>
                <c:pt idx="3283">
                  <c:v>6.9199981689449999</c:v>
                </c:pt>
                <c:pt idx="3284">
                  <c:v>6.9400024414059942</c:v>
                </c:pt>
                <c:pt idx="3285">
                  <c:v>6.9900054931640057</c:v>
                </c:pt>
                <c:pt idx="3286">
                  <c:v>7.0200042724609943</c:v>
                </c:pt>
                <c:pt idx="3287">
                  <c:v>7</c:v>
                </c:pt>
                <c:pt idx="3288">
                  <c:v>6.8999938964840055</c:v>
                </c:pt>
                <c:pt idx="3289">
                  <c:v>6.8099975585940058</c:v>
                </c:pt>
                <c:pt idx="3290">
                  <c:v>6.8099975585940058</c:v>
                </c:pt>
                <c:pt idx="3291">
                  <c:v>6.8600006103519888</c:v>
                </c:pt>
                <c:pt idx="3292">
                  <c:v>6.8300018310550001</c:v>
                </c:pt>
                <c:pt idx="3293">
                  <c:v>6.9499969482419885</c:v>
                </c:pt>
                <c:pt idx="3294">
                  <c:v>6.9700012207030113</c:v>
                </c:pt>
                <c:pt idx="3295">
                  <c:v>6.9199981689449999</c:v>
                </c:pt>
                <c:pt idx="3296">
                  <c:v>6.8600006103519888</c:v>
                </c:pt>
                <c:pt idx="3297">
                  <c:v>6.9299926757809942</c:v>
                </c:pt>
                <c:pt idx="3298">
                  <c:v>7.0299987792969887</c:v>
                </c:pt>
                <c:pt idx="3299">
                  <c:v>6.9600067138669885</c:v>
                </c:pt>
                <c:pt idx="3300">
                  <c:v>7.0399932861330115</c:v>
                </c:pt>
                <c:pt idx="3301">
                  <c:v>7.0200042724609943</c:v>
                </c:pt>
                <c:pt idx="3302">
                  <c:v>6.9900054931640057</c:v>
                </c:pt>
                <c:pt idx="3303">
                  <c:v>6.9600067138669885</c:v>
                </c:pt>
                <c:pt idx="3304">
                  <c:v>6.8999938964840055</c:v>
                </c:pt>
                <c:pt idx="3305">
                  <c:v>6.9199981689449999</c:v>
                </c:pt>
                <c:pt idx="3306">
                  <c:v>7</c:v>
                </c:pt>
                <c:pt idx="3307">
                  <c:v>6.9400024414059942</c:v>
                </c:pt>
                <c:pt idx="3308">
                  <c:v>6.8899993896480112</c:v>
                </c:pt>
                <c:pt idx="3309">
                  <c:v>6.8899993896480112</c:v>
                </c:pt>
                <c:pt idx="3310">
                  <c:v>6.9400024414059942</c:v>
                </c:pt>
                <c:pt idx="3311">
                  <c:v>6.8999938964840055</c:v>
                </c:pt>
                <c:pt idx="3312">
                  <c:v>6.9199981689449999</c:v>
                </c:pt>
                <c:pt idx="3313">
                  <c:v>6.9900054931640057</c:v>
                </c:pt>
                <c:pt idx="3314">
                  <c:v>6.9799957275390057</c:v>
                </c:pt>
                <c:pt idx="3315">
                  <c:v>6.9600067138669885</c:v>
                </c:pt>
                <c:pt idx="3316">
                  <c:v>6.9299926757809942</c:v>
                </c:pt>
                <c:pt idx="3317">
                  <c:v>6.9499969482419885</c:v>
                </c:pt>
                <c:pt idx="3318">
                  <c:v>6.9299926757809942</c:v>
                </c:pt>
                <c:pt idx="3319">
                  <c:v>6.8999938964840055</c:v>
                </c:pt>
                <c:pt idx="3320">
                  <c:v>6.9799957275390057</c:v>
                </c:pt>
                <c:pt idx="3321">
                  <c:v>7.0299987792969887</c:v>
                </c:pt>
                <c:pt idx="3322">
                  <c:v>6.9600067138669885</c:v>
                </c:pt>
                <c:pt idx="3323">
                  <c:v>6.9600067138669885</c:v>
                </c:pt>
                <c:pt idx="3324">
                  <c:v>7.0099945068359943</c:v>
                </c:pt>
                <c:pt idx="3325">
                  <c:v>6.9799957275390057</c:v>
                </c:pt>
                <c:pt idx="3326">
                  <c:v>6.9199981689449999</c:v>
                </c:pt>
                <c:pt idx="3327">
                  <c:v>6.9400024414059942</c:v>
                </c:pt>
                <c:pt idx="3328">
                  <c:v>6.9400024414059942</c:v>
                </c:pt>
                <c:pt idx="3329">
                  <c:v>6.9199981689449999</c:v>
                </c:pt>
                <c:pt idx="3330">
                  <c:v>6.9499969482419885</c:v>
                </c:pt>
                <c:pt idx="3331">
                  <c:v>6.9499969482419885</c:v>
                </c:pt>
                <c:pt idx="3332">
                  <c:v>6.9299926757809942</c:v>
                </c:pt>
                <c:pt idx="3333">
                  <c:v>6.9799957275390057</c:v>
                </c:pt>
                <c:pt idx="3334">
                  <c:v>6.9299926757809942</c:v>
                </c:pt>
                <c:pt idx="3335">
                  <c:v>6.9199981689449999</c:v>
                </c:pt>
                <c:pt idx="3336">
                  <c:v>6.9400024414059942</c:v>
                </c:pt>
                <c:pt idx="3337">
                  <c:v>6.9400024414059942</c:v>
                </c:pt>
                <c:pt idx="3338">
                  <c:v>6.9900054931640057</c:v>
                </c:pt>
                <c:pt idx="3339">
                  <c:v>6.9700012207030113</c:v>
                </c:pt>
                <c:pt idx="3340">
                  <c:v>6.9199981689449999</c:v>
                </c:pt>
                <c:pt idx="3341">
                  <c:v>6.9199981689449999</c:v>
                </c:pt>
                <c:pt idx="3342">
                  <c:v>6.9400024414059942</c:v>
                </c:pt>
                <c:pt idx="3343">
                  <c:v>6.9299926757809942</c:v>
                </c:pt>
                <c:pt idx="3344">
                  <c:v>6.9600067138669885</c:v>
                </c:pt>
                <c:pt idx="3345">
                  <c:v>6.9700012207030113</c:v>
                </c:pt>
                <c:pt idx="3346">
                  <c:v>6.9900054931640057</c:v>
                </c:pt>
                <c:pt idx="3347">
                  <c:v>6.9799957275390057</c:v>
                </c:pt>
                <c:pt idx="3348">
                  <c:v>6.9600067138669885</c:v>
                </c:pt>
                <c:pt idx="3349">
                  <c:v>6.9499969482419885</c:v>
                </c:pt>
                <c:pt idx="3350">
                  <c:v>6.9400024414059942</c:v>
                </c:pt>
                <c:pt idx="3351">
                  <c:v>6.9499969482419885</c:v>
                </c:pt>
                <c:pt idx="3352">
                  <c:v>6.9600067138669885</c:v>
                </c:pt>
                <c:pt idx="3353">
                  <c:v>6.9400024414059942</c:v>
                </c:pt>
                <c:pt idx="3354">
                  <c:v>6.9700012207030113</c:v>
                </c:pt>
                <c:pt idx="3355">
                  <c:v>6.9799957275390057</c:v>
                </c:pt>
                <c:pt idx="3356">
                  <c:v>7.0500030517580115</c:v>
                </c:pt>
                <c:pt idx="3357">
                  <c:v>6.9900054931640057</c:v>
                </c:pt>
                <c:pt idx="3358">
                  <c:v>6.8899993896480112</c:v>
                </c:pt>
                <c:pt idx="3359">
                  <c:v>6.9199981689449999</c:v>
                </c:pt>
                <c:pt idx="3360">
                  <c:v>7</c:v>
                </c:pt>
                <c:pt idx="3361">
                  <c:v>6.9799957275390057</c:v>
                </c:pt>
                <c:pt idx="3362">
                  <c:v>6.9700012207030113</c:v>
                </c:pt>
                <c:pt idx="3363">
                  <c:v>6.9600067138669885</c:v>
                </c:pt>
                <c:pt idx="3364">
                  <c:v>6.9799957275390057</c:v>
                </c:pt>
                <c:pt idx="3365">
                  <c:v>6.9299926757809942</c:v>
                </c:pt>
                <c:pt idx="3366">
                  <c:v>6.8699951171880116</c:v>
                </c:pt>
                <c:pt idx="3367">
                  <c:v>6.9400024414059942</c:v>
                </c:pt>
                <c:pt idx="3368">
                  <c:v>6.9900054931640057</c:v>
                </c:pt>
                <c:pt idx="3369">
                  <c:v>7.0099945068359943</c:v>
                </c:pt>
                <c:pt idx="3370">
                  <c:v>6.9600067138669885</c:v>
                </c:pt>
                <c:pt idx="3371">
                  <c:v>6.9600067138669885</c:v>
                </c:pt>
                <c:pt idx="3372">
                  <c:v>6.9400024414059942</c:v>
                </c:pt>
                <c:pt idx="3373">
                  <c:v>6.9499969482419885</c:v>
                </c:pt>
                <c:pt idx="3374">
                  <c:v>6.9600067138669885</c:v>
                </c:pt>
                <c:pt idx="3375">
                  <c:v>6.9199981689449999</c:v>
                </c:pt>
                <c:pt idx="3376">
                  <c:v>6.9100036621090055</c:v>
                </c:pt>
                <c:pt idx="3377">
                  <c:v>6.9100036621090055</c:v>
                </c:pt>
                <c:pt idx="3378">
                  <c:v>6.8899993896480112</c:v>
                </c:pt>
                <c:pt idx="3379">
                  <c:v>6.8699951171880116</c:v>
                </c:pt>
                <c:pt idx="3380">
                  <c:v>6.8899993896480112</c:v>
                </c:pt>
                <c:pt idx="3381">
                  <c:v>6.9199981689449999</c:v>
                </c:pt>
                <c:pt idx="3382">
                  <c:v>6.9100036621090055</c:v>
                </c:pt>
                <c:pt idx="3383">
                  <c:v>6.8800048828130116</c:v>
                </c:pt>
                <c:pt idx="3384">
                  <c:v>6.8899993896480112</c:v>
                </c:pt>
                <c:pt idx="3385">
                  <c:v>6.9700012207030113</c:v>
                </c:pt>
                <c:pt idx="3386">
                  <c:v>7</c:v>
                </c:pt>
                <c:pt idx="3387">
                  <c:v>6.9700012207030113</c:v>
                </c:pt>
                <c:pt idx="3388">
                  <c:v>6.9900054931640057</c:v>
                </c:pt>
                <c:pt idx="3389">
                  <c:v>7.0099945068359943</c:v>
                </c:pt>
                <c:pt idx="3390">
                  <c:v>6.9199981689449999</c:v>
                </c:pt>
                <c:pt idx="3391">
                  <c:v>6.8600006103519888</c:v>
                </c:pt>
                <c:pt idx="3392">
                  <c:v>6.9100036621090055</c:v>
                </c:pt>
                <c:pt idx="3393">
                  <c:v>6.9799957275390057</c:v>
                </c:pt>
                <c:pt idx="3394">
                  <c:v>6.9600067138669885</c:v>
                </c:pt>
                <c:pt idx="3395">
                  <c:v>7.0200042724609943</c:v>
                </c:pt>
                <c:pt idx="3396">
                  <c:v>6.9799957275390057</c:v>
                </c:pt>
                <c:pt idx="3397">
                  <c:v>7.0399932861330115</c:v>
                </c:pt>
                <c:pt idx="3398">
                  <c:v>7.0500030517580115</c:v>
                </c:pt>
                <c:pt idx="3399">
                  <c:v>6.9400024414059942</c:v>
                </c:pt>
                <c:pt idx="3400">
                  <c:v>6.8999938964840055</c:v>
                </c:pt>
                <c:pt idx="3401">
                  <c:v>6.8899993896480112</c:v>
                </c:pt>
                <c:pt idx="3402">
                  <c:v>6.9299926757809942</c:v>
                </c:pt>
                <c:pt idx="3403">
                  <c:v>6.9499969482419885</c:v>
                </c:pt>
                <c:pt idx="3404">
                  <c:v>6.9600067138669885</c:v>
                </c:pt>
                <c:pt idx="3405">
                  <c:v>6.8899993896480112</c:v>
                </c:pt>
                <c:pt idx="3406">
                  <c:v>6.9100036621090055</c:v>
                </c:pt>
                <c:pt idx="3407">
                  <c:v>6.9199981689449999</c:v>
                </c:pt>
                <c:pt idx="3408">
                  <c:v>6.8999938964840055</c:v>
                </c:pt>
                <c:pt idx="3409">
                  <c:v>6.9600067138669885</c:v>
                </c:pt>
                <c:pt idx="3410">
                  <c:v>6.9600067138669885</c:v>
                </c:pt>
                <c:pt idx="3411">
                  <c:v>6.9499969482419885</c:v>
                </c:pt>
                <c:pt idx="3412">
                  <c:v>6.9400024414059942</c:v>
                </c:pt>
                <c:pt idx="3413">
                  <c:v>6.9700012207030113</c:v>
                </c:pt>
                <c:pt idx="3414">
                  <c:v>6.9499969482419885</c:v>
                </c:pt>
                <c:pt idx="3415">
                  <c:v>6.9100036621090055</c:v>
                </c:pt>
                <c:pt idx="3416">
                  <c:v>6.8500061035159945</c:v>
                </c:pt>
                <c:pt idx="3417">
                  <c:v>6.8999938964840055</c:v>
                </c:pt>
                <c:pt idx="3418">
                  <c:v>6.9700012207030113</c:v>
                </c:pt>
                <c:pt idx="3419">
                  <c:v>7.0399932861330115</c:v>
                </c:pt>
                <c:pt idx="3420">
                  <c:v>7.0500030517580115</c:v>
                </c:pt>
                <c:pt idx="3421">
                  <c:v>7.0399932861330115</c:v>
                </c:pt>
                <c:pt idx="3422">
                  <c:v>6.9900054931640057</c:v>
                </c:pt>
                <c:pt idx="3423">
                  <c:v>6.9199981689449999</c:v>
                </c:pt>
                <c:pt idx="3424">
                  <c:v>6.9100036621090055</c:v>
                </c:pt>
                <c:pt idx="3425">
                  <c:v>6.9799957275390057</c:v>
                </c:pt>
                <c:pt idx="3426">
                  <c:v>6.8800048828130116</c:v>
                </c:pt>
                <c:pt idx="3427">
                  <c:v>6.9199981689449999</c:v>
                </c:pt>
                <c:pt idx="3428">
                  <c:v>6.9499969482419885</c:v>
                </c:pt>
                <c:pt idx="3429">
                  <c:v>6.9600067138669885</c:v>
                </c:pt>
                <c:pt idx="3430">
                  <c:v>6.9600067138669885</c:v>
                </c:pt>
                <c:pt idx="3431">
                  <c:v>6.9700012207030113</c:v>
                </c:pt>
                <c:pt idx="3432">
                  <c:v>7.0099945068359943</c:v>
                </c:pt>
                <c:pt idx="3433">
                  <c:v>7.0099945068359943</c:v>
                </c:pt>
                <c:pt idx="3434">
                  <c:v>7.0200042724609943</c:v>
                </c:pt>
                <c:pt idx="3435">
                  <c:v>6.8899993896480112</c:v>
                </c:pt>
                <c:pt idx="3436">
                  <c:v>6.8600006103519888</c:v>
                </c:pt>
                <c:pt idx="3437">
                  <c:v>6.8899993896480112</c:v>
                </c:pt>
                <c:pt idx="3438">
                  <c:v>6.8800048828130116</c:v>
                </c:pt>
                <c:pt idx="3439">
                  <c:v>6.8999938964840055</c:v>
                </c:pt>
                <c:pt idx="3440">
                  <c:v>6.9100036621090055</c:v>
                </c:pt>
                <c:pt idx="3441">
                  <c:v>6.8999938964840055</c:v>
                </c:pt>
                <c:pt idx="3442">
                  <c:v>6.9499969482419885</c:v>
                </c:pt>
                <c:pt idx="3443">
                  <c:v>6.9400024414059942</c:v>
                </c:pt>
                <c:pt idx="3444">
                  <c:v>6.9600067138669885</c:v>
                </c:pt>
                <c:pt idx="3445">
                  <c:v>7.0099945068359943</c:v>
                </c:pt>
                <c:pt idx="3446">
                  <c:v>6.9299926757809942</c:v>
                </c:pt>
                <c:pt idx="3447">
                  <c:v>6.8500061035159945</c:v>
                </c:pt>
                <c:pt idx="3448">
                  <c:v>6.9700012207030113</c:v>
                </c:pt>
                <c:pt idx="3449">
                  <c:v>6.8699951171880116</c:v>
                </c:pt>
                <c:pt idx="3450">
                  <c:v>6.8399963378909945</c:v>
                </c:pt>
                <c:pt idx="3451">
                  <c:v>6.9299926757809942</c:v>
                </c:pt>
                <c:pt idx="3452">
                  <c:v>6.9199981689449999</c:v>
                </c:pt>
                <c:pt idx="3453">
                  <c:v>6.9900054931640057</c:v>
                </c:pt>
                <c:pt idx="3454">
                  <c:v>7.0800018310550001</c:v>
                </c:pt>
                <c:pt idx="3455">
                  <c:v>6.9199981689449999</c:v>
                </c:pt>
                <c:pt idx="3456">
                  <c:v>6.9199981689449999</c:v>
                </c:pt>
                <c:pt idx="3457">
                  <c:v>6.8600006103519888</c:v>
                </c:pt>
                <c:pt idx="3458">
                  <c:v>6.9900054931640057</c:v>
                </c:pt>
                <c:pt idx="3459">
                  <c:v>6.8300018310550001</c:v>
                </c:pt>
                <c:pt idx="3460">
                  <c:v>6.8000030517580115</c:v>
                </c:pt>
                <c:pt idx="3461">
                  <c:v>6.8999938964840055</c:v>
                </c:pt>
                <c:pt idx="3462">
                  <c:v>6.9299926757809942</c:v>
                </c:pt>
                <c:pt idx="3463">
                  <c:v>6.9299926757809942</c:v>
                </c:pt>
                <c:pt idx="3464">
                  <c:v>6.9900054931640057</c:v>
                </c:pt>
                <c:pt idx="3465">
                  <c:v>6.9199981689449999</c:v>
                </c:pt>
                <c:pt idx="3466">
                  <c:v>6.9700012207030113</c:v>
                </c:pt>
                <c:pt idx="3467">
                  <c:v>6.9900054931640057</c:v>
                </c:pt>
                <c:pt idx="3468">
                  <c:v>6.9400024414059942</c:v>
                </c:pt>
                <c:pt idx="3469">
                  <c:v>6.8300018310550001</c:v>
                </c:pt>
                <c:pt idx="3470">
                  <c:v>6.8200073242190058</c:v>
                </c:pt>
                <c:pt idx="3471">
                  <c:v>6.8899993896480112</c:v>
                </c:pt>
                <c:pt idx="3472">
                  <c:v>6.8600006103519888</c:v>
                </c:pt>
                <c:pt idx="3473">
                  <c:v>6.8699951171880116</c:v>
                </c:pt>
                <c:pt idx="3474">
                  <c:v>6.8500061035159945</c:v>
                </c:pt>
                <c:pt idx="3475">
                  <c:v>6.8800048828130116</c:v>
                </c:pt>
                <c:pt idx="3476">
                  <c:v>6.8999938964840055</c:v>
                </c:pt>
                <c:pt idx="3477">
                  <c:v>6.8800048828130116</c:v>
                </c:pt>
                <c:pt idx="3478">
                  <c:v>6.8699951171880116</c:v>
                </c:pt>
                <c:pt idx="3479">
                  <c:v>6.8800048828130116</c:v>
                </c:pt>
                <c:pt idx="3480">
                  <c:v>6.8999938964840055</c:v>
                </c:pt>
                <c:pt idx="3481">
                  <c:v>6.9299926757809942</c:v>
                </c:pt>
                <c:pt idx="3482">
                  <c:v>7.0500030517580115</c:v>
                </c:pt>
                <c:pt idx="3483">
                  <c:v>7.1699981689449999</c:v>
                </c:pt>
                <c:pt idx="3484">
                  <c:v>7.0099945068359943</c:v>
                </c:pt>
                <c:pt idx="3485">
                  <c:v>6.8999938964840055</c:v>
                </c:pt>
                <c:pt idx="3486">
                  <c:v>6.8399963378909945</c:v>
                </c:pt>
                <c:pt idx="3487">
                  <c:v>6.8399963378909945</c:v>
                </c:pt>
                <c:pt idx="3488">
                  <c:v>6.9900054931640057</c:v>
                </c:pt>
                <c:pt idx="3489">
                  <c:v>7.0299987792969887</c:v>
                </c:pt>
                <c:pt idx="3490">
                  <c:v>7.0200042724609943</c:v>
                </c:pt>
                <c:pt idx="3491">
                  <c:v>7.0099945068359943</c:v>
                </c:pt>
                <c:pt idx="3492">
                  <c:v>6.9900054931640057</c:v>
                </c:pt>
                <c:pt idx="3493">
                  <c:v>6.8699951171880116</c:v>
                </c:pt>
                <c:pt idx="3494">
                  <c:v>6.9600067138669885</c:v>
                </c:pt>
                <c:pt idx="3495">
                  <c:v>6.7599945068359943</c:v>
                </c:pt>
                <c:pt idx="3496">
                  <c:v>6.8300018310550001</c:v>
                </c:pt>
                <c:pt idx="3497">
                  <c:v>6.8999938964840055</c:v>
                </c:pt>
                <c:pt idx="3498">
                  <c:v>6.9499969482419885</c:v>
                </c:pt>
                <c:pt idx="3499">
                  <c:v>6.8999938964840055</c:v>
                </c:pt>
                <c:pt idx="3500">
                  <c:v>6.8800048828130116</c:v>
                </c:pt>
                <c:pt idx="3501">
                  <c:v>6.8899993896480112</c:v>
                </c:pt>
                <c:pt idx="3502">
                  <c:v>6.9199981689449999</c:v>
                </c:pt>
                <c:pt idx="3503">
                  <c:v>6.8200073242190058</c:v>
                </c:pt>
                <c:pt idx="3504">
                  <c:v>6.8899993896480112</c:v>
                </c:pt>
                <c:pt idx="3505">
                  <c:v>6.9299926757809942</c:v>
                </c:pt>
                <c:pt idx="3506">
                  <c:v>6.8500061035159945</c:v>
                </c:pt>
                <c:pt idx="3507">
                  <c:v>6.8899993896480112</c:v>
                </c:pt>
                <c:pt idx="3508">
                  <c:v>6.8699951171880116</c:v>
                </c:pt>
                <c:pt idx="3509">
                  <c:v>6.9199981689449999</c:v>
                </c:pt>
                <c:pt idx="3510">
                  <c:v>6.8999938964840055</c:v>
                </c:pt>
                <c:pt idx="3511">
                  <c:v>6.8500061035159945</c:v>
                </c:pt>
                <c:pt idx="3512">
                  <c:v>6.8399963378909945</c:v>
                </c:pt>
                <c:pt idx="3513">
                  <c:v>6.8800048828130116</c:v>
                </c:pt>
                <c:pt idx="3514">
                  <c:v>6.9799957275390057</c:v>
                </c:pt>
                <c:pt idx="3515">
                  <c:v>7.0899963378909945</c:v>
                </c:pt>
                <c:pt idx="3516">
                  <c:v>6.9400024414059942</c:v>
                </c:pt>
                <c:pt idx="3517">
                  <c:v>7.1300048828130116</c:v>
                </c:pt>
                <c:pt idx="3518">
                  <c:v>6.9799957275390057</c:v>
                </c:pt>
                <c:pt idx="3519">
                  <c:v>6.8600006103519888</c:v>
                </c:pt>
                <c:pt idx="3520">
                  <c:v>6.9499969482419885</c:v>
                </c:pt>
                <c:pt idx="3521">
                  <c:v>6.8899993896480112</c:v>
                </c:pt>
                <c:pt idx="3522">
                  <c:v>6.8699951171880116</c:v>
                </c:pt>
                <c:pt idx="3523">
                  <c:v>6.8800048828130116</c:v>
                </c:pt>
                <c:pt idx="3524">
                  <c:v>6.9400024414059942</c:v>
                </c:pt>
                <c:pt idx="3525">
                  <c:v>6.8899993896480112</c:v>
                </c:pt>
                <c:pt idx="3526">
                  <c:v>6.8099975585940058</c:v>
                </c:pt>
                <c:pt idx="3527">
                  <c:v>6.8800048828130116</c:v>
                </c:pt>
                <c:pt idx="3528">
                  <c:v>7</c:v>
                </c:pt>
                <c:pt idx="3529">
                  <c:v>6.8699951171880116</c:v>
                </c:pt>
                <c:pt idx="3530">
                  <c:v>6.8899993896480112</c:v>
                </c:pt>
                <c:pt idx="3531">
                  <c:v>6.7799987792969887</c:v>
                </c:pt>
                <c:pt idx="3532">
                  <c:v>6.8000030517580115</c:v>
                </c:pt>
                <c:pt idx="3533">
                  <c:v>6.8500061035159945</c:v>
                </c:pt>
                <c:pt idx="3534">
                  <c:v>6.8300018310550001</c:v>
                </c:pt>
                <c:pt idx="3535">
                  <c:v>6.8399963378909945</c:v>
                </c:pt>
                <c:pt idx="3536">
                  <c:v>6.8300018310550001</c:v>
                </c:pt>
                <c:pt idx="3537">
                  <c:v>6.8500061035159945</c:v>
                </c:pt>
                <c:pt idx="3538">
                  <c:v>6.9600067138669885</c:v>
                </c:pt>
                <c:pt idx="3539">
                  <c:v>6.9700012207030113</c:v>
                </c:pt>
                <c:pt idx="3540">
                  <c:v>7.1799926757809942</c:v>
                </c:pt>
                <c:pt idx="3541">
                  <c:v>7.1100006103519888</c:v>
                </c:pt>
                <c:pt idx="3542">
                  <c:v>6.9600067138669885</c:v>
                </c:pt>
                <c:pt idx="3543">
                  <c:v>6.8899993896480112</c:v>
                </c:pt>
                <c:pt idx="3544">
                  <c:v>6.8399963378909945</c:v>
                </c:pt>
                <c:pt idx="3545">
                  <c:v>6.8300018310550001</c:v>
                </c:pt>
                <c:pt idx="3546">
                  <c:v>6.9299926757809942</c:v>
                </c:pt>
                <c:pt idx="3547">
                  <c:v>6.9799957275390057</c:v>
                </c:pt>
                <c:pt idx="3548">
                  <c:v>6.9400024414059942</c:v>
                </c:pt>
                <c:pt idx="3549">
                  <c:v>6.9499969482419885</c:v>
                </c:pt>
                <c:pt idx="3550">
                  <c:v>6.9600067138669885</c:v>
                </c:pt>
                <c:pt idx="3551">
                  <c:v>6.8899993896480112</c:v>
                </c:pt>
                <c:pt idx="3552">
                  <c:v>6.8899993896480112</c:v>
                </c:pt>
                <c:pt idx="3553">
                  <c:v>6.8899993896480112</c:v>
                </c:pt>
                <c:pt idx="3554">
                  <c:v>6.9600067138669885</c:v>
                </c:pt>
                <c:pt idx="3555">
                  <c:v>6.8600006103519888</c:v>
                </c:pt>
                <c:pt idx="3556">
                  <c:v>6.9100036621090055</c:v>
                </c:pt>
                <c:pt idx="3557">
                  <c:v>6.9499969482419885</c:v>
                </c:pt>
                <c:pt idx="3558">
                  <c:v>6.9299926757809942</c:v>
                </c:pt>
                <c:pt idx="3559">
                  <c:v>6.8899993896480112</c:v>
                </c:pt>
                <c:pt idx="3560">
                  <c:v>6.9400024414059942</c:v>
                </c:pt>
                <c:pt idx="3561">
                  <c:v>6.9299926757809942</c:v>
                </c:pt>
                <c:pt idx="3562">
                  <c:v>6.8800048828130116</c:v>
                </c:pt>
                <c:pt idx="3563">
                  <c:v>6.8899993896480112</c:v>
                </c:pt>
                <c:pt idx="3564">
                  <c:v>6.8800048828130116</c:v>
                </c:pt>
                <c:pt idx="3565">
                  <c:v>6.8099975585940058</c:v>
                </c:pt>
                <c:pt idx="3566">
                  <c:v>6.8699951171880116</c:v>
                </c:pt>
                <c:pt idx="3567">
                  <c:v>7.1000061035159945</c:v>
                </c:pt>
                <c:pt idx="3568">
                  <c:v>7.0200042724609943</c:v>
                </c:pt>
                <c:pt idx="3569">
                  <c:v>6.8500061035159945</c:v>
                </c:pt>
                <c:pt idx="3570">
                  <c:v>6.8300018310550001</c:v>
                </c:pt>
                <c:pt idx="3571">
                  <c:v>6.8000030517580115</c:v>
                </c:pt>
                <c:pt idx="3572">
                  <c:v>6.8300018310550001</c:v>
                </c:pt>
                <c:pt idx="3573">
                  <c:v>6.8600006103519888</c:v>
                </c:pt>
                <c:pt idx="3574">
                  <c:v>6.8899993896480112</c:v>
                </c:pt>
                <c:pt idx="3575">
                  <c:v>6.8000030517580115</c:v>
                </c:pt>
                <c:pt idx="3576">
                  <c:v>6.8699951171880116</c:v>
                </c:pt>
                <c:pt idx="3577">
                  <c:v>6.8800048828130116</c:v>
                </c:pt>
                <c:pt idx="3578">
                  <c:v>6.8899993896480112</c:v>
                </c:pt>
                <c:pt idx="3579">
                  <c:v>6.8699951171880116</c:v>
                </c:pt>
                <c:pt idx="3580">
                  <c:v>6.8899993896480112</c:v>
                </c:pt>
                <c:pt idx="3581">
                  <c:v>6.9299926757809942</c:v>
                </c:pt>
                <c:pt idx="3582">
                  <c:v>6.9499969482419885</c:v>
                </c:pt>
                <c:pt idx="3583">
                  <c:v>6.9299926757809942</c:v>
                </c:pt>
                <c:pt idx="3584">
                  <c:v>6.8800048828130116</c:v>
                </c:pt>
                <c:pt idx="3585">
                  <c:v>6.8800048828130116</c:v>
                </c:pt>
                <c:pt idx="3586">
                  <c:v>6.8200073242190058</c:v>
                </c:pt>
                <c:pt idx="3587">
                  <c:v>6.7799987792969887</c:v>
                </c:pt>
                <c:pt idx="3588">
                  <c:v>6.7899932861330115</c:v>
                </c:pt>
                <c:pt idx="3589">
                  <c:v>6.8399963378909945</c:v>
                </c:pt>
                <c:pt idx="3590">
                  <c:v>6.8399963378909945</c:v>
                </c:pt>
                <c:pt idx="3591">
                  <c:v>6.8800048828130116</c:v>
                </c:pt>
                <c:pt idx="3592">
                  <c:v>6.8600006103519888</c:v>
                </c:pt>
                <c:pt idx="3593">
                  <c:v>6.9600067138669885</c:v>
                </c:pt>
                <c:pt idx="3594">
                  <c:v>7.0099945068359943</c:v>
                </c:pt>
                <c:pt idx="3595">
                  <c:v>6.9700012207030113</c:v>
                </c:pt>
                <c:pt idx="3596">
                  <c:v>6.8399963378909945</c:v>
                </c:pt>
                <c:pt idx="3597">
                  <c:v>6.7700042724609943</c:v>
                </c:pt>
                <c:pt idx="3598">
                  <c:v>6.8200073242190058</c:v>
                </c:pt>
                <c:pt idx="3599">
                  <c:v>6.9299926757809942</c:v>
                </c:pt>
                <c:pt idx="3600">
                  <c:v>6.9499969482419885</c:v>
                </c:pt>
                <c:pt idx="3601">
                  <c:v>6.9499969482419885</c:v>
                </c:pt>
                <c:pt idx="3602">
                  <c:v>6.9499969482419885</c:v>
                </c:pt>
                <c:pt idx="3603">
                  <c:v>7</c:v>
                </c:pt>
                <c:pt idx="3604">
                  <c:v>6.9799957275390057</c:v>
                </c:pt>
                <c:pt idx="3605">
                  <c:v>6.9400024414059942</c:v>
                </c:pt>
                <c:pt idx="3606">
                  <c:v>6.8999938964840055</c:v>
                </c:pt>
                <c:pt idx="3607">
                  <c:v>6.8099975585940058</c:v>
                </c:pt>
                <c:pt idx="3608">
                  <c:v>6.8200073242190058</c:v>
                </c:pt>
                <c:pt idx="3609">
                  <c:v>6.8500061035159945</c:v>
                </c:pt>
                <c:pt idx="3610">
                  <c:v>6.8800048828130116</c:v>
                </c:pt>
                <c:pt idx="3611">
                  <c:v>6.9100036621090055</c:v>
                </c:pt>
                <c:pt idx="3612">
                  <c:v>6.9199981689449999</c:v>
                </c:pt>
                <c:pt idx="3613">
                  <c:v>6.8399963378909945</c:v>
                </c:pt>
                <c:pt idx="3614">
                  <c:v>6.8300018310550001</c:v>
                </c:pt>
                <c:pt idx="3615">
                  <c:v>6.8000030517580115</c:v>
                </c:pt>
                <c:pt idx="3616">
                  <c:v>6.8500061035159945</c:v>
                </c:pt>
                <c:pt idx="3617">
                  <c:v>6.8999938964840055</c:v>
                </c:pt>
                <c:pt idx="3618">
                  <c:v>6.8800048828130116</c:v>
                </c:pt>
                <c:pt idx="3619">
                  <c:v>6.8899993896480112</c:v>
                </c:pt>
                <c:pt idx="3620">
                  <c:v>6.9299926757809942</c:v>
                </c:pt>
                <c:pt idx="3621">
                  <c:v>6.9100036621090055</c:v>
                </c:pt>
                <c:pt idx="3622">
                  <c:v>6.8800048828130116</c:v>
                </c:pt>
                <c:pt idx="3623">
                  <c:v>6.8999938964840055</c:v>
                </c:pt>
                <c:pt idx="3624">
                  <c:v>6.9900054931640057</c:v>
                </c:pt>
                <c:pt idx="3625">
                  <c:v>6.8899993896480112</c:v>
                </c:pt>
                <c:pt idx="3626">
                  <c:v>6.8399963378909945</c:v>
                </c:pt>
                <c:pt idx="3627">
                  <c:v>6.8300018310550001</c:v>
                </c:pt>
                <c:pt idx="3628">
                  <c:v>6.7899932861330115</c:v>
                </c:pt>
                <c:pt idx="3629">
                  <c:v>6.8099975585940058</c:v>
                </c:pt>
                <c:pt idx="3630">
                  <c:v>6.8600006103519888</c:v>
                </c:pt>
                <c:pt idx="3631">
                  <c:v>6.9400024414059942</c:v>
                </c:pt>
                <c:pt idx="3632">
                  <c:v>6.8800048828130116</c:v>
                </c:pt>
                <c:pt idx="3633">
                  <c:v>6.9100036621090055</c:v>
                </c:pt>
                <c:pt idx="3634">
                  <c:v>6.8500061035159945</c:v>
                </c:pt>
                <c:pt idx="3635">
                  <c:v>6.7899932861330115</c:v>
                </c:pt>
                <c:pt idx="3636">
                  <c:v>6.7799987792969887</c:v>
                </c:pt>
                <c:pt idx="3637">
                  <c:v>6.8500061035159945</c:v>
                </c:pt>
                <c:pt idx="3638">
                  <c:v>6.8999938964840055</c:v>
                </c:pt>
                <c:pt idx="3639">
                  <c:v>6.8899993896480112</c:v>
                </c:pt>
                <c:pt idx="3640">
                  <c:v>6.8200073242190058</c:v>
                </c:pt>
                <c:pt idx="3641">
                  <c:v>6.7799987792969887</c:v>
                </c:pt>
                <c:pt idx="3642">
                  <c:v>6.8000030517580115</c:v>
                </c:pt>
                <c:pt idx="3643">
                  <c:v>6.8500061035159945</c:v>
                </c:pt>
                <c:pt idx="3644">
                  <c:v>6.8699951171880116</c:v>
                </c:pt>
                <c:pt idx="3645">
                  <c:v>6.8699951171880116</c:v>
                </c:pt>
                <c:pt idx="3646">
                  <c:v>6.8899993896480112</c:v>
                </c:pt>
                <c:pt idx="3647">
                  <c:v>6.8500061035159945</c:v>
                </c:pt>
                <c:pt idx="3648">
                  <c:v>6.8099975585940058</c:v>
                </c:pt>
                <c:pt idx="3649">
                  <c:v>6.8300018310550001</c:v>
                </c:pt>
                <c:pt idx="3650">
                  <c:v>6.8699951171880116</c:v>
                </c:pt>
                <c:pt idx="3651">
                  <c:v>6.9199981689449999</c:v>
                </c:pt>
                <c:pt idx="3652">
                  <c:v>6.8699951171880116</c:v>
                </c:pt>
                <c:pt idx="3653">
                  <c:v>6.8500061035159945</c:v>
                </c:pt>
                <c:pt idx="3654">
                  <c:v>6.8099975585940058</c:v>
                </c:pt>
                <c:pt idx="3655">
                  <c:v>6.8500061035159945</c:v>
                </c:pt>
                <c:pt idx="3656">
                  <c:v>6.8399963378909945</c:v>
                </c:pt>
                <c:pt idx="3657">
                  <c:v>6.9499969482419885</c:v>
                </c:pt>
                <c:pt idx="3658">
                  <c:v>7.0099945068359943</c:v>
                </c:pt>
                <c:pt idx="3659">
                  <c:v>7.0099945068359943</c:v>
                </c:pt>
                <c:pt idx="3660">
                  <c:v>7</c:v>
                </c:pt>
                <c:pt idx="3661">
                  <c:v>6.9700012207030113</c:v>
                </c:pt>
                <c:pt idx="3662">
                  <c:v>6.9400024414059942</c:v>
                </c:pt>
                <c:pt idx="3663">
                  <c:v>6.8999938964840055</c:v>
                </c:pt>
                <c:pt idx="3664">
                  <c:v>6.8699951171880116</c:v>
                </c:pt>
                <c:pt idx="3665">
                  <c:v>6.8999938964840055</c:v>
                </c:pt>
                <c:pt idx="3666">
                  <c:v>6.8999938964840055</c:v>
                </c:pt>
                <c:pt idx="3667">
                  <c:v>6.9400024414059942</c:v>
                </c:pt>
                <c:pt idx="3668">
                  <c:v>6.9400024414059942</c:v>
                </c:pt>
                <c:pt idx="3669">
                  <c:v>6.9499969482419885</c:v>
                </c:pt>
                <c:pt idx="3670">
                  <c:v>6.8999938964840055</c:v>
                </c:pt>
                <c:pt idx="3671">
                  <c:v>6.9100036621090055</c:v>
                </c:pt>
                <c:pt idx="3672">
                  <c:v>6.9700012207030113</c:v>
                </c:pt>
                <c:pt idx="3673">
                  <c:v>6.9400024414059942</c:v>
                </c:pt>
                <c:pt idx="3674">
                  <c:v>6.8899993896480112</c:v>
                </c:pt>
                <c:pt idx="3675">
                  <c:v>6.9400024414059942</c:v>
                </c:pt>
                <c:pt idx="3676">
                  <c:v>6.9700012207030113</c:v>
                </c:pt>
                <c:pt idx="3677">
                  <c:v>7.0099945068359943</c:v>
                </c:pt>
                <c:pt idx="3678">
                  <c:v>6.9700012207030113</c:v>
                </c:pt>
                <c:pt idx="3679">
                  <c:v>6.9100036621090055</c:v>
                </c:pt>
                <c:pt idx="3680">
                  <c:v>6.8699951171880116</c:v>
                </c:pt>
                <c:pt idx="3681">
                  <c:v>6.9199981689449999</c:v>
                </c:pt>
                <c:pt idx="3682">
                  <c:v>6.9900054931640057</c:v>
                </c:pt>
                <c:pt idx="3683">
                  <c:v>6.9299926757809942</c:v>
                </c:pt>
                <c:pt idx="3684">
                  <c:v>6.9700012207030113</c:v>
                </c:pt>
                <c:pt idx="3685">
                  <c:v>6.9199981689449999</c:v>
                </c:pt>
                <c:pt idx="3686">
                  <c:v>6.8899993896480112</c:v>
                </c:pt>
                <c:pt idx="3687">
                  <c:v>6.8999938964840055</c:v>
                </c:pt>
                <c:pt idx="3688">
                  <c:v>6.8899993896480112</c:v>
                </c:pt>
                <c:pt idx="3689">
                  <c:v>6.8600006103519888</c:v>
                </c:pt>
                <c:pt idx="3690">
                  <c:v>6.8800048828130116</c:v>
                </c:pt>
                <c:pt idx="3691">
                  <c:v>6.9199981689449999</c:v>
                </c:pt>
                <c:pt idx="3692">
                  <c:v>6.9100036621090055</c:v>
                </c:pt>
                <c:pt idx="3693">
                  <c:v>6.9700012207030113</c:v>
                </c:pt>
                <c:pt idx="3694">
                  <c:v>6.9499969482419885</c:v>
                </c:pt>
                <c:pt idx="3695">
                  <c:v>6.9299926757809942</c:v>
                </c:pt>
                <c:pt idx="3696">
                  <c:v>6.9799957275390057</c:v>
                </c:pt>
                <c:pt idx="3697">
                  <c:v>6.8699951171880116</c:v>
                </c:pt>
                <c:pt idx="3698">
                  <c:v>6.9299926757809942</c:v>
                </c:pt>
                <c:pt idx="3699">
                  <c:v>6.9799957275390057</c:v>
                </c:pt>
                <c:pt idx="3700">
                  <c:v>6.9400024414059942</c:v>
                </c:pt>
                <c:pt idx="3701">
                  <c:v>6.9400024414059942</c:v>
                </c:pt>
                <c:pt idx="3702">
                  <c:v>6.9400024414059942</c:v>
                </c:pt>
                <c:pt idx="3703">
                  <c:v>6.9400024414059942</c:v>
                </c:pt>
                <c:pt idx="3704">
                  <c:v>6.8999938964840055</c:v>
                </c:pt>
                <c:pt idx="3705">
                  <c:v>6.8999938964840055</c:v>
                </c:pt>
                <c:pt idx="3706">
                  <c:v>6.8999938964840055</c:v>
                </c:pt>
                <c:pt idx="3707">
                  <c:v>6.9499969482419885</c:v>
                </c:pt>
                <c:pt idx="3708">
                  <c:v>6.8899993896480112</c:v>
                </c:pt>
                <c:pt idx="3709">
                  <c:v>6.8999938964840055</c:v>
                </c:pt>
                <c:pt idx="3710">
                  <c:v>6.8699951171880116</c:v>
                </c:pt>
                <c:pt idx="3711">
                  <c:v>6.8999938964840055</c:v>
                </c:pt>
                <c:pt idx="3712">
                  <c:v>6.8899993896480112</c:v>
                </c:pt>
                <c:pt idx="3713">
                  <c:v>6.8399963378909945</c:v>
                </c:pt>
                <c:pt idx="3714">
                  <c:v>6.9199981689449999</c:v>
                </c:pt>
                <c:pt idx="3715">
                  <c:v>6.9299926757809942</c:v>
                </c:pt>
                <c:pt idx="3716">
                  <c:v>6.9299926757809942</c:v>
                </c:pt>
                <c:pt idx="3717">
                  <c:v>6.8999938964840055</c:v>
                </c:pt>
                <c:pt idx="3718">
                  <c:v>6.9199981689449999</c:v>
                </c:pt>
                <c:pt idx="3719">
                  <c:v>6.9100036621090055</c:v>
                </c:pt>
                <c:pt idx="3720">
                  <c:v>6.8899993896480112</c:v>
                </c:pt>
                <c:pt idx="3721">
                  <c:v>6.8999938964840055</c:v>
                </c:pt>
                <c:pt idx="3722">
                  <c:v>6.8500061035159945</c:v>
                </c:pt>
                <c:pt idx="3723">
                  <c:v>6.9100036621090055</c:v>
                </c:pt>
                <c:pt idx="3724">
                  <c:v>6.8699951171880116</c:v>
                </c:pt>
                <c:pt idx="3725">
                  <c:v>6.8500061035159945</c:v>
                </c:pt>
                <c:pt idx="3726">
                  <c:v>6.8399963378909945</c:v>
                </c:pt>
                <c:pt idx="3727">
                  <c:v>6.8899993896480112</c:v>
                </c:pt>
                <c:pt idx="3728">
                  <c:v>6.8899993896480112</c:v>
                </c:pt>
                <c:pt idx="3729">
                  <c:v>6.8899993896480112</c:v>
                </c:pt>
                <c:pt idx="3730">
                  <c:v>6.9199981689449999</c:v>
                </c:pt>
                <c:pt idx="3731">
                  <c:v>6.9299926757809942</c:v>
                </c:pt>
                <c:pt idx="3732">
                  <c:v>6.8999938964840055</c:v>
                </c:pt>
                <c:pt idx="3733">
                  <c:v>6.8999938964840055</c:v>
                </c:pt>
                <c:pt idx="3734">
                  <c:v>6.9299926757809942</c:v>
                </c:pt>
                <c:pt idx="3735">
                  <c:v>6.8300018310550001</c:v>
                </c:pt>
                <c:pt idx="3736">
                  <c:v>6.8500061035159945</c:v>
                </c:pt>
                <c:pt idx="3737">
                  <c:v>6.8099975585940058</c:v>
                </c:pt>
                <c:pt idx="3738">
                  <c:v>6.8200073242190058</c:v>
                </c:pt>
                <c:pt idx="3739">
                  <c:v>6.8399963378909945</c:v>
                </c:pt>
                <c:pt idx="3740">
                  <c:v>6.8999938964840055</c:v>
                </c:pt>
                <c:pt idx="3741">
                  <c:v>6.8800048828130116</c:v>
                </c:pt>
                <c:pt idx="3742">
                  <c:v>6.8200073242190058</c:v>
                </c:pt>
                <c:pt idx="3743">
                  <c:v>6.8099975585940058</c:v>
                </c:pt>
                <c:pt idx="3744">
                  <c:v>6.8500061035159945</c:v>
                </c:pt>
                <c:pt idx="3745">
                  <c:v>6.8999938964840055</c:v>
                </c:pt>
                <c:pt idx="3746">
                  <c:v>6.9100036621090055</c:v>
                </c:pt>
                <c:pt idx="3747">
                  <c:v>6.8899993896480112</c:v>
                </c:pt>
                <c:pt idx="3748">
                  <c:v>6.8899993896480112</c:v>
                </c:pt>
                <c:pt idx="3749">
                  <c:v>6.9400024414059942</c:v>
                </c:pt>
                <c:pt idx="3750">
                  <c:v>6.9299926757809942</c:v>
                </c:pt>
                <c:pt idx="3751">
                  <c:v>6.9199981689449999</c:v>
                </c:pt>
                <c:pt idx="3752">
                  <c:v>6.8300018310550001</c:v>
                </c:pt>
                <c:pt idx="3753">
                  <c:v>6.7899932861330115</c:v>
                </c:pt>
                <c:pt idx="3754">
                  <c:v>6.8600006103519888</c:v>
                </c:pt>
                <c:pt idx="3755">
                  <c:v>6.9400024414059942</c:v>
                </c:pt>
                <c:pt idx="3756">
                  <c:v>6.9299926757809942</c:v>
                </c:pt>
                <c:pt idx="3757">
                  <c:v>6.7799987792969887</c:v>
                </c:pt>
                <c:pt idx="3758">
                  <c:v>6.7700042724609943</c:v>
                </c:pt>
                <c:pt idx="3759">
                  <c:v>6.8300018310550001</c:v>
                </c:pt>
                <c:pt idx="3760">
                  <c:v>6.8300018310550001</c:v>
                </c:pt>
                <c:pt idx="3761">
                  <c:v>6.8300018310550001</c:v>
                </c:pt>
                <c:pt idx="3762">
                  <c:v>6.8500061035159945</c:v>
                </c:pt>
                <c:pt idx="3763">
                  <c:v>6.8800048828130116</c:v>
                </c:pt>
                <c:pt idx="3764">
                  <c:v>6.8699951171880116</c:v>
                </c:pt>
                <c:pt idx="3765">
                  <c:v>6.8699951171880116</c:v>
                </c:pt>
                <c:pt idx="3766">
                  <c:v>6.8300018310550001</c:v>
                </c:pt>
                <c:pt idx="3767">
                  <c:v>6.8399963378909945</c:v>
                </c:pt>
                <c:pt idx="3768">
                  <c:v>6.8500061035159945</c:v>
                </c:pt>
                <c:pt idx="3769">
                  <c:v>6.8699951171880116</c:v>
                </c:pt>
                <c:pt idx="3770">
                  <c:v>6.8099975585940058</c:v>
                </c:pt>
                <c:pt idx="3771">
                  <c:v>6.8999938964840055</c:v>
                </c:pt>
                <c:pt idx="3772">
                  <c:v>6.8099975585940058</c:v>
                </c:pt>
                <c:pt idx="3773">
                  <c:v>6.7899932861330115</c:v>
                </c:pt>
                <c:pt idx="3774">
                  <c:v>6.7899932861330115</c:v>
                </c:pt>
                <c:pt idx="3775">
                  <c:v>6.8000030517580115</c:v>
                </c:pt>
                <c:pt idx="3776">
                  <c:v>6.8099975585940058</c:v>
                </c:pt>
                <c:pt idx="3777">
                  <c:v>6.8300018310550001</c:v>
                </c:pt>
                <c:pt idx="3778">
                  <c:v>6.8300018310550001</c:v>
                </c:pt>
                <c:pt idx="3779">
                  <c:v>6.8000030517580115</c:v>
                </c:pt>
                <c:pt idx="3780">
                  <c:v>6.8099975585940058</c:v>
                </c:pt>
                <c:pt idx="3781">
                  <c:v>6.8300018310550001</c:v>
                </c:pt>
                <c:pt idx="3782">
                  <c:v>6.8500061035159945</c:v>
                </c:pt>
                <c:pt idx="3783">
                  <c:v>6.8399963378909945</c:v>
                </c:pt>
                <c:pt idx="3784">
                  <c:v>6.7700042724609943</c:v>
                </c:pt>
                <c:pt idx="3785">
                  <c:v>6.8000030517580115</c:v>
                </c:pt>
                <c:pt idx="3786">
                  <c:v>6.8000030517580115</c:v>
                </c:pt>
                <c:pt idx="3787">
                  <c:v>6.8099975585940058</c:v>
                </c:pt>
                <c:pt idx="3788">
                  <c:v>6.8200073242190058</c:v>
                </c:pt>
                <c:pt idx="3789">
                  <c:v>6.8699951171880116</c:v>
                </c:pt>
                <c:pt idx="3790">
                  <c:v>6.8899993896480112</c:v>
                </c:pt>
                <c:pt idx="3791">
                  <c:v>6.9199981689449999</c:v>
                </c:pt>
                <c:pt idx="3792">
                  <c:v>6.9100036621090055</c:v>
                </c:pt>
                <c:pt idx="3793">
                  <c:v>6.8200073242190058</c:v>
                </c:pt>
                <c:pt idx="3794">
                  <c:v>6.8200073242190058</c:v>
                </c:pt>
                <c:pt idx="3795">
                  <c:v>6.8699951171880116</c:v>
                </c:pt>
                <c:pt idx="3796">
                  <c:v>6.7700042724609943</c:v>
                </c:pt>
                <c:pt idx="3797">
                  <c:v>6.7700042724609943</c:v>
                </c:pt>
                <c:pt idx="3798">
                  <c:v>6.7899932861330115</c:v>
                </c:pt>
                <c:pt idx="3799">
                  <c:v>6.8000030517580115</c:v>
                </c:pt>
                <c:pt idx="3800">
                  <c:v>6.8099975585940058</c:v>
                </c:pt>
                <c:pt idx="3801">
                  <c:v>6.8200073242190058</c:v>
                </c:pt>
                <c:pt idx="3802">
                  <c:v>6.8099975585940058</c:v>
                </c:pt>
                <c:pt idx="3803">
                  <c:v>6.8099975585940058</c:v>
                </c:pt>
                <c:pt idx="3804">
                  <c:v>6.8099975585940058</c:v>
                </c:pt>
                <c:pt idx="3805">
                  <c:v>6.8200073242190058</c:v>
                </c:pt>
                <c:pt idx="3806">
                  <c:v>6.7400054931640057</c:v>
                </c:pt>
                <c:pt idx="3807">
                  <c:v>6.7799987792969887</c:v>
                </c:pt>
                <c:pt idx="3808">
                  <c:v>6.7599945068359943</c:v>
                </c:pt>
                <c:pt idx="3809">
                  <c:v>6.8000030517580115</c:v>
                </c:pt>
                <c:pt idx="3810">
                  <c:v>6.7799987792969887</c:v>
                </c:pt>
                <c:pt idx="3811">
                  <c:v>6.7400054931640057</c:v>
                </c:pt>
                <c:pt idx="3812">
                  <c:v>6.8200073242190058</c:v>
                </c:pt>
                <c:pt idx="3813">
                  <c:v>6.8399963378909945</c:v>
                </c:pt>
                <c:pt idx="3814">
                  <c:v>6.7799987792969887</c:v>
                </c:pt>
                <c:pt idx="3815">
                  <c:v>6.8300018310550001</c:v>
                </c:pt>
                <c:pt idx="3816">
                  <c:v>6.9700012207030113</c:v>
                </c:pt>
                <c:pt idx="3817">
                  <c:v>6.9799957275390057</c:v>
                </c:pt>
                <c:pt idx="3818">
                  <c:v>6.8300018310550001</c:v>
                </c:pt>
                <c:pt idx="3819">
                  <c:v>6.7400054931640057</c:v>
                </c:pt>
                <c:pt idx="3820">
                  <c:v>6.7200012207030113</c:v>
                </c:pt>
                <c:pt idx="3821">
                  <c:v>6.7899932861330115</c:v>
                </c:pt>
                <c:pt idx="3822">
                  <c:v>6.7299957275390057</c:v>
                </c:pt>
                <c:pt idx="3823">
                  <c:v>6.6199951171880116</c:v>
                </c:pt>
                <c:pt idx="3824">
                  <c:v>6.6999969482419885</c:v>
                </c:pt>
                <c:pt idx="3825">
                  <c:v>6.8999938964840055</c:v>
                </c:pt>
                <c:pt idx="3826">
                  <c:v>6.8999938964840055</c:v>
                </c:pt>
                <c:pt idx="3827">
                  <c:v>6.8699951171880116</c:v>
                </c:pt>
                <c:pt idx="3828">
                  <c:v>6.8300018310550001</c:v>
                </c:pt>
                <c:pt idx="3829">
                  <c:v>6.7599945068359943</c:v>
                </c:pt>
                <c:pt idx="3830">
                  <c:v>6.7100067138669885</c:v>
                </c:pt>
                <c:pt idx="3831">
                  <c:v>6.6699981689449999</c:v>
                </c:pt>
                <c:pt idx="3832">
                  <c:v>6.7200012207030113</c:v>
                </c:pt>
                <c:pt idx="3833">
                  <c:v>6.7799987792969887</c:v>
                </c:pt>
                <c:pt idx="3834">
                  <c:v>6.7700042724609943</c:v>
                </c:pt>
                <c:pt idx="3835">
                  <c:v>6.7899932861330115</c:v>
                </c:pt>
                <c:pt idx="3836">
                  <c:v>6.7599945068359943</c:v>
                </c:pt>
                <c:pt idx="3837">
                  <c:v>6.75</c:v>
                </c:pt>
                <c:pt idx="3838">
                  <c:v>6.6799926757809942</c:v>
                </c:pt>
                <c:pt idx="3839">
                  <c:v>6.6300048828130116</c:v>
                </c:pt>
                <c:pt idx="3840">
                  <c:v>6.4900054931640057</c:v>
                </c:pt>
                <c:pt idx="3841">
                  <c:v>6.5500030517580115</c:v>
                </c:pt>
                <c:pt idx="3842">
                  <c:v>6.6399993896480112</c:v>
                </c:pt>
                <c:pt idx="3843">
                  <c:v>6.6900024414059942</c:v>
                </c:pt>
                <c:pt idx="3844">
                  <c:v>6.7100067138669885</c:v>
                </c:pt>
                <c:pt idx="3845">
                  <c:v>6.7400054931640057</c:v>
                </c:pt>
                <c:pt idx="3846">
                  <c:v>6.8699951171880116</c:v>
                </c:pt>
                <c:pt idx="3847">
                  <c:v>6.8899993896480112</c:v>
                </c:pt>
                <c:pt idx="3848">
                  <c:v>6.7299957275390057</c:v>
                </c:pt>
                <c:pt idx="3849">
                  <c:v>6.6600036621090055</c:v>
                </c:pt>
                <c:pt idx="3850">
                  <c:v>6.6499938964840055</c:v>
                </c:pt>
                <c:pt idx="3851">
                  <c:v>6.6399993896480112</c:v>
                </c:pt>
                <c:pt idx="3852">
                  <c:v>6.6199951171880116</c:v>
                </c:pt>
                <c:pt idx="3853">
                  <c:v>6.6699981689449999</c:v>
                </c:pt>
                <c:pt idx="3854">
                  <c:v>6.6900024414059942</c:v>
                </c:pt>
                <c:pt idx="3855">
                  <c:v>6.7400054931640057</c:v>
                </c:pt>
                <c:pt idx="3856">
                  <c:v>6.7200012207030113</c:v>
                </c:pt>
                <c:pt idx="3857">
                  <c:v>6.7599945068359943</c:v>
                </c:pt>
                <c:pt idx="3858">
                  <c:v>6.75</c:v>
                </c:pt>
                <c:pt idx="3859">
                  <c:v>6.7700042724609943</c:v>
                </c:pt>
                <c:pt idx="3860">
                  <c:v>6.6300048828130116</c:v>
                </c:pt>
                <c:pt idx="3861">
                  <c:v>6.7100067138669885</c:v>
                </c:pt>
                <c:pt idx="3862">
                  <c:v>6.7599945068359943</c:v>
                </c:pt>
                <c:pt idx="3863">
                  <c:v>6.6799926757809942</c:v>
                </c:pt>
                <c:pt idx="3864">
                  <c:v>6.6199951171880116</c:v>
                </c:pt>
                <c:pt idx="3865">
                  <c:v>6.5599975585940058</c:v>
                </c:pt>
                <c:pt idx="3866">
                  <c:v>6.6000061035159945</c:v>
                </c:pt>
                <c:pt idx="3867">
                  <c:v>6.6699981689449999</c:v>
                </c:pt>
                <c:pt idx="3868">
                  <c:v>6.6199951171880116</c:v>
                </c:pt>
                <c:pt idx="3869">
                  <c:v>6.5899963378909945</c:v>
                </c:pt>
                <c:pt idx="3870">
                  <c:v>6.5800018310550001</c:v>
                </c:pt>
                <c:pt idx="3871">
                  <c:v>6.6199951171880116</c:v>
                </c:pt>
                <c:pt idx="3872">
                  <c:v>6.6199951171880116</c:v>
                </c:pt>
                <c:pt idx="3873">
                  <c:v>6.6399993896480112</c:v>
                </c:pt>
                <c:pt idx="3874">
                  <c:v>6.5800018310550001</c:v>
                </c:pt>
                <c:pt idx="3875">
                  <c:v>6.6100006103519888</c:v>
                </c:pt>
                <c:pt idx="3876">
                  <c:v>6.6300048828130116</c:v>
                </c:pt>
                <c:pt idx="3877">
                  <c:v>6.6699981689449999</c:v>
                </c:pt>
                <c:pt idx="3878">
                  <c:v>6.7100067138669885</c:v>
                </c:pt>
                <c:pt idx="3879">
                  <c:v>6.8500061035159945</c:v>
                </c:pt>
                <c:pt idx="3880">
                  <c:v>6.6999969482419885</c:v>
                </c:pt>
                <c:pt idx="3881">
                  <c:v>6.6100006103519888</c:v>
                </c:pt>
                <c:pt idx="3882">
                  <c:v>6.7299957275390057</c:v>
                </c:pt>
                <c:pt idx="3883">
                  <c:v>6.6499938964840055</c:v>
                </c:pt>
                <c:pt idx="3884">
                  <c:v>6.4799957275390057</c:v>
                </c:pt>
                <c:pt idx="3885">
                  <c:v>6.5099945068359943</c:v>
                </c:pt>
                <c:pt idx="3886">
                  <c:v>6.6499938964840055</c:v>
                </c:pt>
                <c:pt idx="3887">
                  <c:v>6.7700042724609943</c:v>
                </c:pt>
                <c:pt idx="3888">
                  <c:v>6.6699981689449999</c:v>
                </c:pt>
                <c:pt idx="3889">
                  <c:v>6.6199951171880116</c:v>
                </c:pt>
                <c:pt idx="3890">
                  <c:v>6.6100006103519888</c:v>
                </c:pt>
                <c:pt idx="3891">
                  <c:v>6.6000061035159945</c:v>
                </c:pt>
                <c:pt idx="3892">
                  <c:v>6.6699981689449999</c:v>
                </c:pt>
                <c:pt idx="3893">
                  <c:v>6.6600036621090055</c:v>
                </c:pt>
                <c:pt idx="3894">
                  <c:v>6.6799926757809942</c:v>
                </c:pt>
                <c:pt idx="3895">
                  <c:v>6.6799926757809942</c:v>
                </c:pt>
                <c:pt idx="3896">
                  <c:v>6.6600036621090055</c:v>
                </c:pt>
                <c:pt idx="3897">
                  <c:v>6.5700073242190058</c:v>
                </c:pt>
                <c:pt idx="3898">
                  <c:v>6.6100006103519888</c:v>
                </c:pt>
                <c:pt idx="3899">
                  <c:v>6.6699981689449999</c:v>
                </c:pt>
                <c:pt idx="3900">
                  <c:v>6.7599945068359943</c:v>
                </c:pt>
                <c:pt idx="3901">
                  <c:v>6.8000030517580115</c:v>
                </c:pt>
                <c:pt idx="3902">
                  <c:v>6.75</c:v>
                </c:pt>
                <c:pt idx="3903">
                  <c:v>6.5800018310550001</c:v>
                </c:pt>
                <c:pt idx="3904">
                  <c:v>6.5399932861330115</c:v>
                </c:pt>
                <c:pt idx="3905">
                  <c:v>6.6000061035159945</c:v>
                </c:pt>
                <c:pt idx="3906">
                  <c:v>6.6199951171880116</c:v>
                </c:pt>
                <c:pt idx="3907">
                  <c:v>6.6399993896480112</c:v>
                </c:pt>
                <c:pt idx="3908">
                  <c:v>6.8099975585940058</c:v>
                </c:pt>
                <c:pt idx="3909">
                  <c:v>6.8099975585940058</c:v>
                </c:pt>
                <c:pt idx="3910">
                  <c:v>6.7100067138669885</c:v>
                </c:pt>
                <c:pt idx="3911">
                  <c:v>6.6799926757809942</c:v>
                </c:pt>
                <c:pt idx="3912">
                  <c:v>6.6600036621090055</c:v>
                </c:pt>
                <c:pt idx="3913">
                  <c:v>6.6499938964840055</c:v>
                </c:pt>
                <c:pt idx="3914">
                  <c:v>6.5500030517580115</c:v>
                </c:pt>
                <c:pt idx="3915">
                  <c:v>6.5599975585940058</c:v>
                </c:pt>
                <c:pt idx="3916">
                  <c:v>6.5700073242190058</c:v>
                </c:pt>
                <c:pt idx="3917">
                  <c:v>6.6100006103519888</c:v>
                </c:pt>
                <c:pt idx="3918">
                  <c:v>6.6499938964840055</c:v>
                </c:pt>
                <c:pt idx="3919">
                  <c:v>6.6499938964840055</c:v>
                </c:pt>
                <c:pt idx="3920">
                  <c:v>6.6499938964840055</c:v>
                </c:pt>
                <c:pt idx="3921">
                  <c:v>6.7400054931640057</c:v>
                </c:pt>
                <c:pt idx="3922">
                  <c:v>6.6799926757809942</c:v>
                </c:pt>
                <c:pt idx="3923">
                  <c:v>6.6600036621090055</c:v>
                </c:pt>
                <c:pt idx="3924">
                  <c:v>6.7799987792969887</c:v>
                </c:pt>
                <c:pt idx="3925">
                  <c:v>6.6900024414059942</c:v>
                </c:pt>
                <c:pt idx="3926">
                  <c:v>6.6000061035159945</c:v>
                </c:pt>
                <c:pt idx="3927">
                  <c:v>6.5899963378909945</c:v>
                </c:pt>
                <c:pt idx="3928">
                  <c:v>6.5399932861330115</c:v>
                </c:pt>
                <c:pt idx="3929">
                  <c:v>6.6999969482419885</c:v>
                </c:pt>
                <c:pt idx="3930">
                  <c:v>6.7100067138669885</c:v>
                </c:pt>
                <c:pt idx="3931">
                  <c:v>6.6799926757809942</c:v>
                </c:pt>
                <c:pt idx="3932">
                  <c:v>6.6199951171880116</c:v>
                </c:pt>
                <c:pt idx="3933">
                  <c:v>6.4100036621090055</c:v>
                </c:pt>
                <c:pt idx="3934">
                  <c:v>6.5</c:v>
                </c:pt>
                <c:pt idx="3935">
                  <c:v>6.5700073242190058</c:v>
                </c:pt>
                <c:pt idx="3936">
                  <c:v>6.6000061035159945</c:v>
                </c:pt>
                <c:pt idx="3937">
                  <c:v>6.5800018310550001</c:v>
                </c:pt>
                <c:pt idx="3938">
                  <c:v>6.5800018310550001</c:v>
                </c:pt>
                <c:pt idx="3939">
                  <c:v>6.6199951171880116</c:v>
                </c:pt>
                <c:pt idx="3940">
                  <c:v>6.6799926757809942</c:v>
                </c:pt>
                <c:pt idx="3941">
                  <c:v>6.6600036621090055</c:v>
                </c:pt>
                <c:pt idx="3942">
                  <c:v>6.6699981689449999</c:v>
                </c:pt>
                <c:pt idx="3943">
                  <c:v>6.6199951171880116</c:v>
                </c:pt>
                <c:pt idx="3944">
                  <c:v>6.5700073242190058</c:v>
                </c:pt>
                <c:pt idx="3945">
                  <c:v>6.6600036621090055</c:v>
                </c:pt>
                <c:pt idx="3946">
                  <c:v>6.5800018310550001</c:v>
                </c:pt>
                <c:pt idx="3947">
                  <c:v>6.5899963378909945</c:v>
                </c:pt>
                <c:pt idx="3948">
                  <c:v>6.6399993896480112</c:v>
                </c:pt>
                <c:pt idx="3949">
                  <c:v>6.6600036621090055</c:v>
                </c:pt>
                <c:pt idx="3950">
                  <c:v>6.5599975585940058</c:v>
                </c:pt>
                <c:pt idx="3951">
                  <c:v>6.6399993896480112</c:v>
                </c:pt>
                <c:pt idx="3952">
                  <c:v>6.5700073242190058</c:v>
                </c:pt>
                <c:pt idx="3953">
                  <c:v>6.5800018310550001</c:v>
                </c:pt>
                <c:pt idx="3954">
                  <c:v>6.6000061035159945</c:v>
                </c:pt>
                <c:pt idx="3955">
                  <c:v>6.5500030517580115</c:v>
                </c:pt>
                <c:pt idx="3956">
                  <c:v>6.6000061035159945</c:v>
                </c:pt>
                <c:pt idx="3957">
                  <c:v>6.6100006103519888</c:v>
                </c:pt>
                <c:pt idx="3958">
                  <c:v>6.5500030517580115</c:v>
                </c:pt>
                <c:pt idx="3959">
                  <c:v>6.5800018310550001</c:v>
                </c:pt>
                <c:pt idx="3960">
                  <c:v>6.6199951171880116</c:v>
                </c:pt>
                <c:pt idx="3961">
                  <c:v>6.5899963378909945</c:v>
                </c:pt>
                <c:pt idx="3962">
                  <c:v>6.6000061035159945</c:v>
                </c:pt>
                <c:pt idx="3963">
                  <c:v>6.5599975585940058</c:v>
                </c:pt>
                <c:pt idx="3964">
                  <c:v>6.6000061035159945</c:v>
                </c:pt>
                <c:pt idx="3965">
                  <c:v>6.6399993896480112</c:v>
                </c:pt>
                <c:pt idx="3966">
                  <c:v>6.5599975585940058</c:v>
                </c:pt>
                <c:pt idx="3967">
                  <c:v>6.5899963378909945</c:v>
                </c:pt>
                <c:pt idx="3968">
                  <c:v>6.6100006103519888</c:v>
                </c:pt>
                <c:pt idx="3969">
                  <c:v>6.5899963378909945</c:v>
                </c:pt>
                <c:pt idx="3970">
                  <c:v>6.5599975585940058</c:v>
                </c:pt>
                <c:pt idx="3971">
                  <c:v>6.5700073242190058</c:v>
                </c:pt>
                <c:pt idx="3972">
                  <c:v>6.5500030517580115</c:v>
                </c:pt>
                <c:pt idx="3973">
                  <c:v>6.5700073242190058</c:v>
                </c:pt>
                <c:pt idx="3974">
                  <c:v>6.5899963378909945</c:v>
                </c:pt>
                <c:pt idx="3975">
                  <c:v>6.5700073242190058</c:v>
                </c:pt>
                <c:pt idx="3976">
                  <c:v>6.5500030517580115</c:v>
                </c:pt>
                <c:pt idx="3977">
                  <c:v>6.5700073242190058</c:v>
                </c:pt>
                <c:pt idx="3978">
                  <c:v>6.5899963378909945</c:v>
                </c:pt>
                <c:pt idx="3979">
                  <c:v>6.5899963378909945</c:v>
                </c:pt>
                <c:pt idx="3980">
                  <c:v>6.6100006103519888</c:v>
                </c:pt>
                <c:pt idx="3981">
                  <c:v>6.5800018310550001</c:v>
                </c:pt>
                <c:pt idx="3982">
                  <c:v>6.5800018310550001</c:v>
                </c:pt>
                <c:pt idx="3983">
                  <c:v>6.5800018310550001</c:v>
                </c:pt>
                <c:pt idx="3984">
                  <c:v>6.5200042724609943</c:v>
                </c:pt>
                <c:pt idx="3985">
                  <c:v>6.5099945068359943</c:v>
                </c:pt>
                <c:pt idx="3986">
                  <c:v>6.5099945068359943</c:v>
                </c:pt>
                <c:pt idx="3987">
                  <c:v>6.5299987792969887</c:v>
                </c:pt>
                <c:pt idx="3988">
                  <c:v>6.5599975585940058</c:v>
                </c:pt>
                <c:pt idx="3989">
                  <c:v>6.5800018310550001</c:v>
                </c:pt>
                <c:pt idx="3990">
                  <c:v>6.6199951171880116</c:v>
                </c:pt>
                <c:pt idx="3991">
                  <c:v>6.6000061035159945</c:v>
                </c:pt>
                <c:pt idx="3992">
                  <c:v>6.5800018310550001</c:v>
                </c:pt>
                <c:pt idx="3993">
                  <c:v>6.5700073242190058</c:v>
                </c:pt>
                <c:pt idx="3994">
                  <c:v>6.5899963378909945</c:v>
                </c:pt>
                <c:pt idx="3995">
                  <c:v>6.6000061035159945</c:v>
                </c:pt>
                <c:pt idx="3996">
                  <c:v>6.5299987792969887</c:v>
                </c:pt>
                <c:pt idx="3997">
                  <c:v>6.5899963378909945</c:v>
                </c:pt>
                <c:pt idx="3998">
                  <c:v>6.5899963378909945</c:v>
                </c:pt>
                <c:pt idx="3999">
                  <c:v>6.5500030517580115</c:v>
                </c:pt>
                <c:pt idx="4000">
                  <c:v>6.6199951171880116</c:v>
                </c:pt>
                <c:pt idx="4001">
                  <c:v>6.6100006103519888</c:v>
                </c:pt>
                <c:pt idx="4002">
                  <c:v>6.6699981689449999</c:v>
                </c:pt>
                <c:pt idx="4003">
                  <c:v>6.5800018310550001</c:v>
                </c:pt>
                <c:pt idx="4004">
                  <c:v>6.6000061035159945</c:v>
                </c:pt>
                <c:pt idx="4005">
                  <c:v>6.5</c:v>
                </c:pt>
                <c:pt idx="4006">
                  <c:v>6.5399932861330115</c:v>
                </c:pt>
                <c:pt idx="4007">
                  <c:v>6.5599975585940058</c:v>
                </c:pt>
                <c:pt idx="4008">
                  <c:v>6.6000061035159945</c:v>
                </c:pt>
                <c:pt idx="4009">
                  <c:v>6.5800018310550001</c:v>
                </c:pt>
                <c:pt idx="4010">
                  <c:v>6.5700073242190058</c:v>
                </c:pt>
                <c:pt idx="4011">
                  <c:v>6.6499938964840055</c:v>
                </c:pt>
                <c:pt idx="4012">
                  <c:v>6.6100006103519888</c:v>
                </c:pt>
                <c:pt idx="4013">
                  <c:v>6.5399932861330115</c:v>
                </c:pt>
                <c:pt idx="4014">
                  <c:v>6.5299987792969887</c:v>
                </c:pt>
                <c:pt idx="4015">
                  <c:v>6.5399932861330115</c:v>
                </c:pt>
                <c:pt idx="4016">
                  <c:v>6.5599975585940058</c:v>
                </c:pt>
                <c:pt idx="4017">
                  <c:v>6.5700073242190058</c:v>
                </c:pt>
                <c:pt idx="4018">
                  <c:v>6.6100006103519888</c:v>
                </c:pt>
                <c:pt idx="4019">
                  <c:v>6.5800018310550001</c:v>
                </c:pt>
                <c:pt idx="4020">
                  <c:v>6.5500030517580115</c:v>
                </c:pt>
                <c:pt idx="4021">
                  <c:v>6.5599975585940058</c:v>
                </c:pt>
                <c:pt idx="4022">
                  <c:v>6.6000061035159945</c:v>
                </c:pt>
                <c:pt idx="4023">
                  <c:v>6.5899963378909945</c:v>
                </c:pt>
                <c:pt idx="4024">
                  <c:v>6.5800018310550001</c:v>
                </c:pt>
                <c:pt idx="4025">
                  <c:v>6.5500030517580115</c:v>
                </c:pt>
                <c:pt idx="4026">
                  <c:v>6.5599975585940058</c:v>
                </c:pt>
                <c:pt idx="4027">
                  <c:v>6.5700073242190058</c:v>
                </c:pt>
                <c:pt idx="4028">
                  <c:v>6.5500030517580115</c:v>
                </c:pt>
                <c:pt idx="4029">
                  <c:v>6.5200042724609943</c:v>
                </c:pt>
                <c:pt idx="4030">
                  <c:v>6.5200042724609943</c:v>
                </c:pt>
                <c:pt idx="4031">
                  <c:v>6.5299987792969887</c:v>
                </c:pt>
                <c:pt idx="4032">
                  <c:v>6.5599975585940058</c:v>
                </c:pt>
                <c:pt idx="4033">
                  <c:v>6.5500030517580115</c:v>
                </c:pt>
                <c:pt idx="4034">
                  <c:v>6.5399932861330115</c:v>
                </c:pt>
                <c:pt idx="4035">
                  <c:v>6.5399932861330115</c:v>
                </c:pt>
                <c:pt idx="4036">
                  <c:v>6.4900054931640057</c:v>
                </c:pt>
                <c:pt idx="4037">
                  <c:v>6.5500030517580115</c:v>
                </c:pt>
                <c:pt idx="4038">
                  <c:v>6.5399932861330115</c:v>
                </c:pt>
                <c:pt idx="4039">
                  <c:v>6.4600067138669885</c:v>
                </c:pt>
                <c:pt idx="4040">
                  <c:v>6.4900054931640057</c:v>
                </c:pt>
                <c:pt idx="4041">
                  <c:v>6.4700012207030113</c:v>
                </c:pt>
                <c:pt idx="4042">
                  <c:v>6.5099945068359943</c:v>
                </c:pt>
                <c:pt idx="4043">
                  <c:v>6.5099945068359943</c:v>
                </c:pt>
                <c:pt idx="4044">
                  <c:v>6.5099945068359943</c:v>
                </c:pt>
                <c:pt idx="4045">
                  <c:v>6.5500030517580115</c:v>
                </c:pt>
                <c:pt idx="4046">
                  <c:v>6.5500030517580115</c:v>
                </c:pt>
                <c:pt idx="4047">
                  <c:v>6.5200042724609943</c:v>
                </c:pt>
                <c:pt idx="4048">
                  <c:v>6.5099945068359943</c:v>
                </c:pt>
                <c:pt idx="4049">
                  <c:v>6.6000061035159945</c:v>
                </c:pt>
                <c:pt idx="4050">
                  <c:v>6.5399932861330115</c:v>
                </c:pt>
                <c:pt idx="4051">
                  <c:v>6.4600067138669885</c:v>
                </c:pt>
                <c:pt idx="4052">
                  <c:v>6.4199981689449999</c:v>
                </c:pt>
                <c:pt idx="4053">
                  <c:v>6.4799957275390057</c:v>
                </c:pt>
                <c:pt idx="4054">
                  <c:v>6.5200042724609943</c:v>
                </c:pt>
                <c:pt idx="4055">
                  <c:v>6.5200042724609943</c:v>
                </c:pt>
                <c:pt idx="4056">
                  <c:v>6.4499969482419885</c:v>
                </c:pt>
                <c:pt idx="4057">
                  <c:v>6.4499969482419885</c:v>
                </c:pt>
                <c:pt idx="4058">
                  <c:v>6.5099945068359943</c:v>
                </c:pt>
                <c:pt idx="4059">
                  <c:v>6.5299987792969887</c:v>
                </c:pt>
                <c:pt idx="4060">
                  <c:v>6.3999938964840055</c:v>
                </c:pt>
                <c:pt idx="4061">
                  <c:v>6.4199981689449999</c:v>
                </c:pt>
                <c:pt idx="4062">
                  <c:v>6.4600067138669885</c:v>
                </c:pt>
                <c:pt idx="4063">
                  <c:v>6.4900054931640057</c:v>
                </c:pt>
                <c:pt idx="4064">
                  <c:v>6.5099945068359943</c:v>
                </c:pt>
                <c:pt idx="4065">
                  <c:v>6.5399932861330115</c:v>
                </c:pt>
                <c:pt idx="4066">
                  <c:v>6.5599975585940058</c:v>
                </c:pt>
                <c:pt idx="4067">
                  <c:v>6.5399932861330115</c:v>
                </c:pt>
                <c:pt idx="4068">
                  <c:v>6.5200042724609943</c:v>
                </c:pt>
                <c:pt idx="4069">
                  <c:v>6.5299987792969887</c:v>
                </c:pt>
                <c:pt idx="4070">
                  <c:v>6.5200042724609943</c:v>
                </c:pt>
                <c:pt idx="4071">
                  <c:v>6.4900054931640057</c:v>
                </c:pt>
                <c:pt idx="4072">
                  <c:v>6.4400024414059942</c:v>
                </c:pt>
                <c:pt idx="4073">
                  <c:v>6.4799957275390057</c:v>
                </c:pt>
                <c:pt idx="4074">
                  <c:v>6.4700012207030113</c:v>
                </c:pt>
                <c:pt idx="4075">
                  <c:v>6.5</c:v>
                </c:pt>
                <c:pt idx="4076">
                  <c:v>6.5299987792969887</c:v>
                </c:pt>
                <c:pt idx="4077">
                  <c:v>6.5299987792969887</c:v>
                </c:pt>
                <c:pt idx="4078">
                  <c:v>6.4799957275390057</c:v>
                </c:pt>
                <c:pt idx="4079">
                  <c:v>6.5</c:v>
                </c:pt>
                <c:pt idx="4080">
                  <c:v>6.5</c:v>
                </c:pt>
                <c:pt idx="4081">
                  <c:v>6.5</c:v>
                </c:pt>
                <c:pt idx="4082">
                  <c:v>6.4900054931640057</c:v>
                </c:pt>
                <c:pt idx="4083">
                  <c:v>6.4900054931640057</c:v>
                </c:pt>
                <c:pt idx="4084">
                  <c:v>6.5200042724609943</c:v>
                </c:pt>
                <c:pt idx="4085">
                  <c:v>6.5899963378909945</c:v>
                </c:pt>
                <c:pt idx="4086">
                  <c:v>6.4499969482419885</c:v>
                </c:pt>
                <c:pt idx="4087">
                  <c:v>6.4100036621090055</c:v>
                </c:pt>
                <c:pt idx="4088">
                  <c:v>6.5</c:v>
                </c:pt>
                <c:pt idx="4089">
                  <c:v>6.4199981689449999</c:v>
                </c:pt>
                <c:pt idx="4090">
                  <c:v>6.4100036621090055</c:v>
                </c:pt>
                <c:pt idx="4091">
                  <c:v>6.4400024414059942</c:v>
                </c:pt>
                <c:pt idx="4092">
                  <c:v>6.4600067138669885</c:v>
                </c:pt>
                <c:pt idx="4093">
                  <c:v>6.5</c:v>
                </c:pt>
                <c:pt idx="4094">
                  <c:v>6.4199981689449999</c:v>
                </c:pt>
                <c:pt idx="4095">
                  <c:v>6.3899993896480112</c:v>
                </c:pt>
                <c:pt idx="4096">
                  <c:v>6.4100036621090055</c:v>
                </c:pt>
                <c:pt idx="4097">
                  <c:v>6.4499969482419885</c:v>
                </c:pt>
                <c:pt idx="4098">
                  <c:v>6.4700012207030113</c:v>
                </c:pt>
                <c:pt idx="4099">
                  <c:v>6.5299987792969887</c:v>
                </c:pt>
                <c:pt idx="4100">
                  <c:v>6.5700073242190058</c:v>
                </c:pt>
                <c:pt idx="4101">
                  <c:v>6.5800018310550001</c:v>
                </c:pt>
                <c:pt idx="4102">
                  <c:v>6.5599975585940058</c:v>
                </c:pt>
                <c:pt idx="4103">
                  <c:v>6.5099945068359943</c:v>
                </c:pt>
                <c:pt idx="4104">
                  <c:v>6.5299987792969887</c:v>
                </c:pt>
                <c:pt idx="4105">
                  <c:v>6.5599975585940058</c:v>
                </c:pt>
                <c:pt idx="4106">
                  <c:v>6.5099945068359943</c:v>
                </c:pt>
                <c:pt idx="4107">
                  <c:v>6.4199981689449999</c:v>
                </c:pt>
                <c:pt idx="4108">
                  <c:v>6.4499969482419885</c:v>
                </c:pt>
                <c:pt idx="4109">
                  <c:v>6.3999938964840055</c:v>
                </c:pt>
                <c:pt idx="4110">
                  <c:v>6.4799957275390057</c:v>
                </c:pt>
                <c:pt idx="4111">
                  <c:v>6.4600067138669885</c:v>
                </c:pt>
                <c:pt idx="4112">
                  <c:v>6.4499969482419885</c:v>
                </c:pt>
                <c:pt idx="4113">
                  <c:v>6.6000061035159945</c:v>
                </c:pt>
                <c:pt idx="4114">
                  <c:v>6.4499969482419885</c:v>
                </c:pt>
                <c:pt idx="4115">
                  <c:v>6.3999938964840055</c:v>
                </c:pt>
                <c:pt idx="4116">
                  <c:v>6.3600006103519888</c:v>
                </c:pt>
                <c:pt idx="4117">
                  <c:v>6.4499969482419885</c:v>
                </c:pt>
                <c:pt idx="4118">
                  <c:v>6.4600067138669885</c:v>
                </c:pt>
                <c:pt idx="4119">
                  <c:v>6.4100036621090055</c:v>
                </c:pt>
                <c:pt idx="4120">
                  <c:v>6.4400024414059942</c:v>
                </c:pt>
                <c:pt idx="4121">
                  <c:v>6.4700012207030113</c:v>
                </c:pt>
                <c:pt idx="4122">
                  <c:v>6.3999938964840055</c:v>
                </c:pt>
                <c:pt idx="4123">
                  <c:v>6.3699951171880116</c:v>
                </c:pt>
                <c:pt idx="4124">
                  <c:v>6.5800018310550001</c:v>
                </c:pt>
                <c:pt idx="4125">
                  <c:v>6.5399932861330115</c:v>
                </c:pt>
                <c:pt idx="4126">
                  <c:v>6.5500030517580115</c:v>
                </c:pt>
                <c:pt idx="4127">
                  <c:v>6.4499969482419885</c:v>
                </c:pt>
                <c:pt idx="4128">
                  <c:v>6.4499969482419885</c:v>
                </c:pt>
                <c:pt idx="4129">
                  <c:v>6.4700012207030113</c:v>
                </c:pt>
                <c:pt idx="4130">
                  <c:v>6.4400024414059942</c:v>
                </c:pt>
                <c:pt idx="4131">
                  <c:v>6.3800048828130116</c:v>
                </c:pt>
                <c:pt idx="4132">
                  <c:v>6.4600067138669885</c:v>
                </c:pt>
                <c:pt idx="4133">
                  <c:v>6.4799957275390057</c:v>
                </c:pt>
                <c:pt idx="4134">
                  <c:v>6.5899963378909945</c:v>
                </c:pt>
                <c:pt idx="4135">
                  <c:v>6.5</c:v>
                </c:pt>
                <c:pt idx="4136">
                  <c:v>6.5</c:v>
                </c:pt>
                <c:pt idx="4137">
                  <c:v>6.4299926757809942</c:v>
                </c:pt>
                <c:pt idx="4138">
                  <c:v>6.3699951171880116</c:v>
                </c:pt>
                <c:pt idx="4139">
                  <c:v>6.3399963378909945</c:v>
                </c:pt>
                <c:pt idx="4140">
                  <c:v>6.3600006103519888</c:v>
                </c:pt>
                <c:pt idx="4141">
                  <c:v>6.4199981689449999</c:v>
                </c:pt>
                <c:pt idx="4142">
                  <c:v>6.3200073242190058</c:v>
                </c:pt>
                <c:pt idx="4143">
                  <c:v>6.3500061035159945</c:v>
                </c:pt>
                <c:pt idx="4144">
                  <c:v>6.4299926757809942</c:v>
                </c:pt>
                <c:pt idx="4145">
                  <c:v>6.4700012207030113</c:v>
                </c:pt>
                <c:pt idx="4146">
                  <c:v>6.5599975585940058</c:v>
                </c:pt>
                <c:pt idx="4147">
                  <c:v>6.5299987792969887</c:v>
                </c:pt>
                <c:pt idx="4148">
                  <c:v>6.5099945068359943</c:v>
                </c:pt>
                <c:pt idx="4149">
                  <c:v>6.4400024414059942</c:v>
                </c:pt>
                <c:pt idx="4150">
                  <c:v>6.5</c:v>
                </c:pt>
                <c:pt idx="4151">
                  <c:v>6.5399932861330115</c:v>
                </c:pt>
                <c:pt idx="4152">
                  <c:v>6.4100036621090055</c:v>
                </c:pt>
                <c:pt idx="4153">
                  <c:v>6.2700042724609943</c:v>
                </c:pt>
                <c:pt idx="4154">
                  <c:v>6.4100036621090055</c:v>
                </c:pt>
                <c:pt idx="4155">
                  <c:v>6.3800048828130116</c:v>
                </c:pt>
                <c:pt idx="4156">
                  <c:v>6.3500061035159945</c:v>
                </c:pt>
                <c:pt idx="4157">
                  <c:v>6.3699951171880116</c:v>
                </c:pt>
                <c:pt idx="4158">
                  <c:v>6.3899993896480112</c:v>
                </c:pt>
                <c:pt idx="4159">
                  <c:v>6.4499969482419885</c:v>
                </c:pt>
                <c:pt idx="4160">
                  <c:v>6.4199981689449999</c:v>
                </c:pt>
                <c:pt idx="4161">
                  <c:v>6.3600006103519888</c:v>
                </c:pt>
                <c:pt idx="4162">
                  <c:v>6.3399963378909945</c:v>
                </c:pt>
                <c:pt idx="4163">
                  <c:v>6.3500061035159945</c:v>
                </c:pt>
                <c:pt idx="4164">
                  <c:v>6.3099975585940058</c:v>
                </c:pt>
                <c:pt idx="4165">
                  <c:v>6.3300018310550001</c:v>
                </c:pt>
                <c:pt idx="4166">
                  <c:v>6.3600006103519888</c:v>
                </c:pt>
                <c:pt idx="4167">
                  <c:v>6.3999938964840055</c:v>
                </c:pt>
                <c:pt idx="4168">
                  <c:v>6.3800048828130116</c:v>
                </c:pt>
                <c:pt idx="4169">
                  <c:v>6.3899993896480112</c:v>
                </c:pt>
                <c:pt idx="4170">
                  <c:v>6.4400024414059942</c:v>
                </c:pt>
                <c:pt idx="4171">
                  <c:v>6.4700012207030113</c:v>
                </c:pt>
                <c:pt idx="4172">
                  <c:v>6.3899993896480112</c:v>
                </c:pt>
                <c:pt idx="4173">
                  <c:v>6.4400024414059942</c:v>
                </c:pt>
                <c:pt idx="4174">
                  <c:v>6.4400024414059942</c:v>
                </c:pt>
                <c:pt idx="4175">
                  <c:v>6.5</c:v>
                </c:pt>
                <c:pt idx="4176">
                  <c:v>6.4299926757809942</c:v>
                </c:pt>
                <c:pt idx="4177">
                  <c:v>6.3999938964840055</c:v>
                </c:pt>
                <c:pt idx="4178">
                  <c:v>6.5200042724609943</c:v>
                </c:pt>
                <c:pt idx="4179">
                  <c:v>6.3999938964840055</c:v>
                </c:pt>
                <c:pt idx="4180">
                  <c:v>6.4299926757809942</c:v>
                </c:pt>
                <c:pt idx="4181">
                  <c:v>6.3999938964840055</c:v>
                </c:pt>
                <c:pt idx="4182">
                  <c:v>6.4799957275390057</c:v>
                </c:pt>
                <c:pt idx="4183">
                  <c:v>6.3899993896480112</c:v>
                </c:pt>
                <c:pt idx="4184">
                  <c:v>6.4499969482419885</c:v>
                </c:pt>
                <c:pt idx="4185">
                  <c:v>6.5200042724609943</c:v>
                </c:pt>
                <c:pt idx="4186">
                  <c:v>6.3800048828130116</c:v>
                </c:pt>
                <c:pt idx="4187">
                  <c:v>6.3800048828130116</c:v>
                </c:pt>
                <c:pt idx="4188">
                  <c:v>6.2899932861330115</c:v>
                </c:pt>
                <c:pt idx="4189">
                  <c:v>6.3699951171880116</c:v>
                </c:pt>
                <c:pt idx="4190">
                  <c:v>6.3899993896480112</c:v>
                </c:pt>
                <c:pt idx="4191">
                  <c:v>6.4700012207030113</c:v>
                </c:pt>
                <c:pt idx="4192">
                  <c:v>6.6699981689449999</c:v>
                </c:pt>
                <c:pt idx="4193">
                  <c:v>6.3399963378909945</c:v>
                </c:pt>
                <c:pt idx="4194">
                  <c:v>6.4199981689449999</c:v>
                </c:pt>
                <c:pt idx="4195">
                  <c:v>6.3899993896480112</c:v>
                </c:pt>
                <c:pt idx="4196">
                  <c:v>6.3699951171880116</c:v>
                </c:pt>
                <c:pt idx="4197">
                  <c:v>6.5099945068359943</c:v>
                </c:pt>
                <c:pt idx="4198">
                  <c:v>6.4499969482419885</c:v>
                </c:pt>
                <c:pt idx="4199">
                  <c:v>6.2899932861330115</c:v>
                </c:pt>
                <c:pt idx="4200">
                  <c:v>6.4100036621090055</c:v>
                </c:pt>
                <c:pt idx="4201">
                  <c:v>6.3099975585940058</c:v>
                </c:pt>
                <c:pt idx="4202">
                  <c:v>6.4600067138669885</c:v>
                </c:pt>
                <c:pt idx="4203">
                  <c:v>6.3399963378909945</c:v>
                </c:pt>
                <c:pt idx="4204">
                  <c:v>6.3300018310550001</c:v>
                </c:pt>
                <c:pt idx="4205">
                  <c:v>6.4299926757809942</c:v>
                </c:pt>
                <c:pt idx="4206">
                  <c:v>6.2799987792969887</c:v>
                </c:pt>
                <c:pt idx="4207">
                  <c:v>6.3399963378909945</c:v>
                </c:pt>
                <c:pt idx="4208">
                  <c:v>6.3000030517580115</c:v>
                </c:pt>
                <c:pt idx="4209">
                  <c:v>6.3600006103519888</c:v>
                </c:pt>
                <c:pt idx="4210">
                  <c:v>6.5200042724609943</c:v>
                </c:pt>
                <c:pt idx="4211">
                  <c:v>6.5</c:v>
                </c:pt>
                <c:pt idx="4212">
                  <c:v>6.4900054931640057</c:v>
                </c:pt>
                <c:pt idx="4213">
                  <c:v>6.4900054931640057</c:v>
                </c:pt>
                <c:pt idx="4214">
                  <c:v>6.3699951171880116</c:v>
                </c:pt>
                <c:pt idx="4215">
                  <c:v>6.3699951171880116</c:v>
                </c:pt>
                <c:pt idx="4216">
                  <c:v>6.4499969482419885</c:v>
                </c:pt>
                <c:pt idx="4217">
                  <c:v>6.4900054931640057</c:v>
                </c:pt>
                <c:pt idx="4218">
                  <c:v>6.3699951171880116</c:v>
                </c:pt>
                <c:pt idx="4219">
                  <c:v>6.3800048828130116</c:v>
                </c:pt>
                <c:pt idx="4220">
                  <c:v>6.2700042724609943</c:v>
                </c:pt>
                <c:pt idx="4221">
                  <c:v>6.2400054931640057</c:v>
                </c:pt>
                <c:pt idx="4222">
                  <c:v>6.3300018310550001</c:v>
                </c:pt>
                <c:pt idx="4223">
                  <c:v>6.4100036621090055</c:v>
                </c:pt>
                <c:pt idx="4224">
                  <c:v>6.3899993896480112</c:v>
                </c:pt>
                <c:pt idx="4225">
                  <c:v>6.3800048828130116</c:v>
                </c:pt>
                <c:pt idx="4226">
                  <c:v>6.3800048828130116</c:v>
                </c:pt>
                <c:pt idx="4227">
                  <c:v>6.3600006103519888</c:v>
                </c:pt>
                <c:pt idx="4228">
                  <c:v>6.3600006103519888</c:v>
                </c:pt>
                <c:pt idx="4229">
                  <c:v>6.3999938964840055</c:v>
                </c:pt>
                <c:pt idx="4230">
                  <c:v>6.4299926757809942</c:v>
                </c:pt>
                <c:pt idx="4231">
                  <c:v>6.3999938964840055</c:v>
                </c:pt>
                <c:pt idx="4232">
                  <c:v>6.3600006103519888</c:v>
                </c:pt>
                <c:pt idx="4233">
                  <c:v>6.4499969482419885</c:v>
                </c:pt>
                <c:pt idx="4234">
                  <c:v>6.4600067138669885</c:v>
                </c:pt>
                <c:pt idx="4235">
                  <c:v>6.3200073242190058</c:v>
                </c:pt>
                <c:pt idx="4236">
                  <c:v>6.3600006103519888</c:v>
                </c:pt>
                <c:pt idx="4237">
                  <c:v>6.2299957275390057</c:v>
                </c:pt>
                <c:pt idx="4238">
                  <c:v>6.2700042724609943</c:v>
                </c:pt>
                <c:pt idx="4239">
                  <c:v>6.3800048828130116</c:v>
                </c:pt>
                <c:pt idx="4240">
                  <c:v>6.4299926757809942</c:v>
                </c:pt>
                <c:pt idx="4241">
                  <c:v>6.2400054931640057</c:v>
                </c:pt>
                <c:pt idx="4242">
                  <c:v>6.2799987792969887</c:v>
                </c:pt>
                <c:pt idx="4243">
                  <c:v>6.1999969482419885</c:v>
                </c:pt>
                <c:pt idx="4244">
                  <c:v>6.2799987792969887</c:v>
                </c:pt>
                <c:pt idx="4245">
                  <c:v>6.3300018310550001</c:v>
                </c:pt>
                <c:pt idx="4246">
                  <c:v>6.3399963378909945</c:v>
                </c:pt>
                <c:pt idx="4247">
                  <c:v>6.2799987792969887</c:v>
                </c:pt>
                <c:pt idx="4248">
                  <c:v>6.3500061035159945</c:v>
                </c:pt>
                <c:pt idx="4249">
                  <c:v>6.3800048828130116</c:v>
                </c:pt>
                <c:pt idx="4250">
                  <c:v>6.4100036621090055</c:v>
                </c:pt>
                <c:pt idx="4251">
                  <c:v>6.5500030517580115</c:v>
                </c:pt>
                <c:pt idx="4252">
                  <c:v>6.5</c:v>
                </c:pt>
                <c:pt idx="4253">
                  <c:v>6.4600067138669885</c:v>
                </c:pt>
                <c:pt idx="4254">
                  <c:v>6.3600006103519888</c:v>
                </c:pt>
                <c:pt idx="4255">
                  <c:v>6.3500061035159945</c:v>
                </c:pt>
                <c:pt idx="4256">
                  <c:v>6.3899993896480112</c:v>
                </c:pt>
                <c:pt idx="4257">
                  <c:v>6.2799987792969887</c:v>
                </c:pt>
                <c:pt idx="4258">
                  <c:v>6.2299957275390057</c:v>
                </c:pt>
                <c:pt idx="4259">
                  <c:v>6.2599945068359943</c:v>
                </c:pt>
                <c:pt idx="4260">
                  <c:v>6.3000030517580115</c:v>
                </c:pt>
                <c:pt idx="4261">
                  <c:v>6.3399963378909945</c:v>
                </c:pt>
                <c:pt idx="4262">
                  <c:v>6.3500061035159945</c:v>
                </c:pt>
                <c:pt idx="4263">
                  <c:v>6.3500061035159945</c:v>
                </c:pt>
                <c:pt idx="4264">
                  <c:v>6.2700042724609943</c:v>
                </c:pt>
                <c:pt idx="4265">
                  <c:v>6.2200012207030113</c:v>
                </c:pt>
                <c:pt idx="4266">
                  <c:v>6.3399963378909945</c:v>
                </c:pt>
                <c:pt idx="4267">
                  <c:v>6.4199981689449999</c:v>
                </c:pt>
                <c:pt idx="4268">
                  <c:v>6.3000030517580115</c:v>
                </c:pt>
                <c:pt idx="4269">
                  <c:v>6.3399963378909945</c:v>
                </c:pt>
                <c:pt idx="4270">
                  <c:v>6.2899932861330115</c:v>
                </c:pt>
                <c:pt idx="4271">
                  <c:v>6.2899932861330115</c:v>
                </c:pt>
                <c:pt idx="4272">
                  <c:v>6.3000030517580115</c:v>
                </c:pt>
                <c:pt idx="4273">
                  <c:v>6.3500061035159945</c:v>
                </c:pt>
                <c:pt idx="4274">
                  <c:v>6.2899932861330115</c:v>
                </c:pt>
                <c:pt idx="4275">
                  <c:v>6.2700042724609943</c:v>
                </c:pt>
                <c:pt idx="4276">
                  <c:v>6.2799987792969887</c:v>
                </c:pt>
                <c:pt idx="4277">
                  <c:v>6.2899932861330115</c:v>
                </c:pt>
                <c:pt idx="4278">
                  <c:v>6.2799987792969887</c:v>
                </c:pt>
                <c:pt idx="4279">
                  <c:v>6.2899932861330115</c:v>
                </c:pt>
                <c:pt idx="4280">
                  <c:v>6.3300018310550001</c:v>
                </c:pt>
                <c:pt idx="4281">
                  <c:v>6.3800048828130116</c:v>
                </c:pt>
                <c:pt idx="4282">
                  <c:v>6.3000030517580115</c:v>
                </c:pt>
                <c:pt idx="4283">
                  <c:v>6.3600006103519888</c:v>
                </c:pt>
                <c:pt idx="4284">
                  <c:v>6.2799987792969887</c:v>
                </c:pt>
                <c:pt idx="4285">
                  <c:v>6.2700042724609943</c:v>
                </c:pt>
                <c:pt idx="4286">
                  <c:v>6.2799987792969887</c:v>
                </c:pt>
                <c:pt idx="4287">
                  <c:v>6.3300018310550001</c:v>
                </c:pt>
                <c:pt idx="4288">
                  <c:v>6.3000030517580115</c:v>
                </c:pt>
                <c:pt idx="4289">
                  <c:v>6.2899932861330115</c:v>
                </c:pt>
                <c:pt idx="4290">
                  <c:v>6.2799987792969887</c:v>
                </c:pt>
                <c:pt idx="4291">
                  <c:v>6.2899932861330115</c:v>
                </c:pt>
                <c:pt idx="4292">
                  <c:v>6.3300018310550001</c:v>
                </c:pt>
                <c:pt idx="4293">
                  <c:v>6.3000030517580115</c:v>
                </c:pt>
                <c:pt idx="4294">
                  <c:v>6.3200073242190058</c:v>
                </c:pt>
                <c:pt idx="4295">
                  <c:v>6.2899932861330115</c:v>
                </c:pt>
                <c:pt idx="4296">
                  <c:v>6.3200073242190058</c:v>
                </c:pt>
                <c:pt idx="4297">
                  <c:v>6.3300018310550001</c:v>
                </c:pt>
                <c:pt idx="4298">
                  <c:v>6.3500061035159945</c:v>
                </c:pt>
                <c:pt idx="4299">
                  <c:v>6.3099975585940058</c:v>
                </c:pt>
                <c:pt idx="4300">
                  <c:v>6.2899932861330115</c:v>
                </c:pt>
                <c:pt idx="4301">
                  <c:v>6.3399963378909945</c:v>
                </c:pt>
                <c:pt idx="4302">
                  <c:v>6.3200073242190058</c:v>
                </c:pt>
                <c:pt idx="4303">
                  <c:v>6.2799987792969887</c:v>
                </c:pt>
                <c:pt idx="4304">
                  <c:v>6.3200073242190058</c:v>
                </c:pt>
                <c:pt idx="4305">
                  <c:v>6.3000030517580115</c:v>
                </c:pt>
                <c:pt idx="4306">
                  <c:v>6.2599945068359943</c:v>
                </c:pt>
                <c:pt idx="4307">
                  <c:v>6.3099975585940058</c:v>
                </c:pt>
                <c:pt idx="4308">
                  <c:v>6.3699951171880116</c:v>
                </c:pt>
                <c:pt idx="4309">
                  <c:v>6.2700042724609943</c:v>
                </c:pt>
                <c:pt idx="4310">
                  <c:v>6.3099975585940058</c:v>
                </c:pt>
                <c:pt idx="4311">
                  <c:v>6.2700042724609943</c:v>
                </c:pt>
                <c:pt idx="4312">
                  <c:v>6.2400054931640057</c:v>
                </c:pt>
                <c:pt idx="4313">
                  <c:v>6.2700042724609943</c:v>
                </c:pt>
                <c:pt idx="4314">
                  <c:v>6.2799987792969887</c:v>
                </c:pt>
                <c:pt idx="4315">
                  <c:v>6.2899932861330115</c:v>
                </c:pt>
                <c:pt idx="4316">
                  <c:v>6.2599945068359943</c:v>
                </c:pt>
                <c:pt idx="4317">
                  <c:v>6.25</c:v>
                </c:pt>
                <c:pt idx="4318">
                  <c:v>6.3000030517580115</c:v>
                </c:pt>
                <c:pt idx="4319">
                  <c:v>6.3600006103519888</c:v>
                </c:pt>
                <c:pt idx="4320">
                  <c:v>6.3699951171880116</c:v>
                </c:pt>
                <c:pt idx="4321">
                  <c:v>6.3999938964840055</c:v>
                </c:pt>
                <c:pt idx="4322">
                  <c:v>6.3899993896480112</c:v>
                </c:pt>
                <c:pt idx="4323">
                  <c:v>6.2700042724609943</c:v>
                </c:pt>
                <c:pt idx="4324">
                  <c:v>6.1900024414059942</c:v>
                </c:pt>
                <c:pt idx="4325">
                  <c:v>6.2299957275390057</c:v>
                </c:pt>
                <c:pt idx="4326">
                  <c:v>6.2299957275390057</c:v>
                </c:pt>
                <c:pt idx="4327">
                  <c:v>6.2200012207030113</c:v>
                </c:pt>
                <c:pt idx="4328">
                  <c:v>6.2299957275390057</c:v>
                </c:pt>
                <c:pt idx="4329">
                  <c:v>6.2400054931640057</c:v>
                </c:pt>
                <c:pt idx="4330">
                  <c:v>6.2700042724609943</c:v>
                </c:pt>
                <c:pt idx="4331">
                  <c:v>6.2700042724609943</c:v>
                </c:pt>
                <c:pt idx="4332">
                  <c:v>6.2599945068359943</c:v>
                </c:pt>
                <c:pt idx="4333">
                  <c:v>6.25</c:v>
                </c:pt>
                <c:pt idx="4334">
                  <c:v>6.2700042724609943</c:v>
                </c:pt>
                <c:pt idx="4335">
                  <c:v>6.2799987792969887</c:v>
                </c:pt>
                <c:pt idx="4336">
                  <c:v>6.3000030517580115</c:v>
                </c:pt>
                <c:pt idx="4337">
                  <c:v>6.3099975585940058</c:v>
                </c:pt>
                <c:pt idx="4338">
                  <c:v>6.2899932861330115</c:v>
                </c:pt>
                <c:pt idx="4339">
                  <c:v>6.3000030517580115</c:v>
                </c:pt>
                <c:pt idx="4340">
                  <c:v>6.3399963378909945</c:v>
                </c:pt>
                <c:pt idx="4341">
                  <c:v>6.2400054931640057</c:v>
                </c:pt>
                <c:pt idx="4342">
                  <c:v>6.2700042724609943</c:v>
                </c:pt>
                <c:pt idx="4343">
                  <c:v>6.2299957275390057</c:v>
                </c:pt>
                <c:pt idx="4344">
                  <c:v>6.2200012207030113</c:v>
                </c:pt>
                <c:pt idx="4345">
                  <c:v>6.2599945068359943</c:v>
                </c:pt>
                <c:pt idx="4346">
                  <c:v>6.2799987792969887</c:v>
                </c:pt>
                <c:pt idx="4347">
                  <c:v>6.25</c:v>
                </c:pt>
                <c:pt idx="4348">
                  <c:v>6.2299957275390057</c:v>
                </c:pt>
                <c:pt idx="4349">
                  <c:v>6.2400054931640057</c:v>
                </c:pt>
                <c:pt idx="4350">
                  <c:v>6.3500061035159945</c:v>
                </c:pt>
                <c:pt idx="4351">
                  <c:v>6.3200073242190058</c:v>
                </c:pt>
                <c:pt idx="4352">
                  <c:v>6.2400054931640057</c:v>
                </c:pt>
                <c:pt idx="4353">
                  <c:v>6.1999969482419885</c:v>
                </c:pt>
                <c:pt idx="4354">
                  <c:v>6.2100067138669885</c:v>
                </c:pt>
                <c:pt idx="4355">
                  <c:v>6.2100067138669885</c:v>
                </c:pt>
                <c:pt idx="4356">
                  <c:v>6.2700042724609943</c:v>
                </c:pt>
                <c:pt idx="4357">
                  <c:v>6.2700042724609943</c:v>
                </c:pt>
                <c:pt idx="4358">
                  <c:v>6.2899932861330115</c:v>
                </c:pt>
                <c:pt idx="4359">
                  <c:v>6.2799987792969887</c:v>
                </c:pt>
                <c:pt idx="4360">
                  <c:v>6.25</c:v>
                </c:pt>
                <c:pt idx="4361">
                  <c:v>6.2299957275390057</c:v>
                </c:pt>
                <c:pt idx="4362">
                  <c:v>6.1799926757809942</c:v>
                </c:pt>
                <c:pt idx="4363">
                  <c:v>6.2200012207030113</c:v>
                </c:pt>
                <c:pt idx="4364">
                  <c:v>6.2700042724609943</c:v>
                </c:pt>
                <c:pt idx="4365">
                  <c:v>6.25</c:v>
                </c:pt>
                <c:pt idx="4366">
                  <c:v>6.2200012207030113</c:v>
                </c:pt>
                <c:pt idx="4367">
                  <c:v>6.1900024414059942</c:v>
                </c:pt>
                <c:pt idx="4368">
                  <c:v>6.1999969482419885</c:v>
                </c:pt>
                <c:pt idx="4369">
                  <c:v>6.2100067138669885</c:v>
                </c:pt>
                <c:pt idx="4370">
                  <c:v>6.2299957275390057</c:v>
                </c:pt>
                <c:pt idx="4371">
                  <c:v>6.2599945068359943</c:v>
                </c:pt>
                <c:pt idx="4372">
                  <c:v>6.2100067138669885</c:v>
                </c:pt>
                <c:pt idx="4373">
                  <c:v>6.1999969482419885</c:v>
                </c:pt>
                <c:pt idx="4374">
                  <c:v>6.2400054931640057</c:v>
                </c:pt>
                <c:pt idx="4375">
                  <c:v>6.25</c:v>
                </c:pt>
                <c:pt idx="4376">
                  <c:v>6.2599945068359943</c:v>
                </c:pt>
                <c:pt idx="4377">
                  <c:v>6.2400054931640057</c:v>
                </c:pt>
                <c:pt idx="4378">
                  <c:v>6.3300018310550001</c:v>
                </c:pt>
                <c:pt idx="4379">
                  <c:v>6.2599945068359943</c:v>
                </c:pt>
                <c:pt idx="4380">
                  <c:v>6.1699981689449999</c:v>
                </c:pt>
                <c:pt idx="4381">
                  <c:v>6.3000030517580115</c:v>
                </c:pt>
                <c:pt idx="4382">
                  <c:v>6.25</c:v>
                </c:pt>
                <c:pt idx="4383">
                  <c:v>6.2599945068359943</c:v>
                </c:pt>
                <c:pt idx="4384">
                  <c:v>6.3399963378909945</c:v>
                </c:pt>
                <c:pt idx="4385">
                  <c:v>6.25</c:v>
                </c:pt>
                <c:pt idx="4386">
                  <c:v>6.2200012207030113</c:v>
                </c:pt>
                <c:pt idx="4387">
                  <c:v>6.2599945068359943</c:v>
                </c:pt>
                <c:pt idx="4388">
                  <c:v>6.3099975585940058</c:v>
                </c:pt>
                <c:pt idx="4389">
                  <c:v>6.1999969482419885</c:v>
                </c:pt>
                <c:pt idx="4390">
                  <c:v>6.2200012207030113</c:v>
                </c:pt>
                <c:pt idx="4391">
                  <c:v>6.3000030517580115</c:v>
                </c:pt>
                <c:pt idx="4392">
                  <c:v>6.3399963378909945</c:v>
                </c:pt>
                <c:pt idx="4393">
                  <c:v>6.3300018310550001</c:v>
                </c:pt>
                <c:pt idx="4394">
                  <c:v>6.3099975585940058</c:v>
                </c:pt>
                <c:pt idx="4395">
                  <c:v>6.3000030517580115</c:v>
                </c:pt>
                <c:pt idx="4396">
                  <c:v>6.2799987792969887</c:v>
                </c:pt>
                <c:pt idx="4397">
                  <c:v>6.2799987792969887</c:v>
                </c:pt>
                <c:pt idx="4398">
                  <c:v>6.2799987792969887</c:v>
                </c:pt>
                <c:pt idx="4399">
                  <c:v>6.25</c:v>
                </c:pt>
                <c:pt idx="4400">
                  <c:v>6.2700042724609943</c:v>
                </c:pt>
                <c:pt idx="4401">
                  <c:v>6.3000030517580115</c:v>
                </c:pt>
                <c:pt idx="4402">
                  <c:v>6.2100067138669885</c:v>
                </c:pt>
                <c:pt idx="4403">
                  <c:v>6.1999969482419885</c:v>
                </c:pt>
                <c:pt idx="4404">
                  <c:v>6.2599945068359943</c:v>
                </c:pt>
                <c:pt idx="4405">
                  <c:v>6.3200073242190058</c:v>
                </c:pt>
                <c:pt idx="4406">
                  <c:v>6.3399963378909945</c:v>
                </c:pt>
                <c:pt idx="4407">
                  <c:v>6.2899932861330115</c:v>
                </c:pt>
                <c:pt idx="4408">
                  <c:v>6.2400054931640057</c:v>
                </c:pt>
                <c:pt idx="4409">
                  <c:v>6.1999969482419885</c:v>
                </c:pt>
                <c:pt idx="4410">
                  <c:v>6.1499938964840055</c:v>
                </c:pt>
                <c:pt idx="4411">
                  <c:v>6.1900024414059942</c:v>
                </c:pt>
                <c:pt idx="4412">
                  <c:v>6.2299957275390057</c:v>
                </c:pt>
                <c:pt idx="4413">
                  <c:v>6.2700042724609943</c:v>
                </c:pt>
                <c:pt idx="4414">
                  <c:v>6.2599945068359943</c:v>
                </c:pt>
                <c:pt idx="4415">
                  <c:v>6.2599945068359943</c:v>
                </c:pt>
                <c:pt idx="4416">
                  <c:v>6.2599945068359943</c:v>
                </c:pt>
                <c:pt idx="4417">
                  <c:v>6.2700042724609943</c:v>
                </c:pt>
                <c:pt idx="4418">
                  <c:v>6.2200012207030113</c:v>
                </c:pt>
                <c:pt idx="4419">
                  <c:v>6.2700042724609943</c:v>
                </c:pt>
                <c:pt idx="4420">
                  <c:v>6.2700042724609943</c:v>
                </c:pt>
                <c:pt idx="4421">
                  <c:v>6.1999969482419885</c:v>
                </c:pt>
                <c:pt idx="4422">
                  <c:v>6.2200012207030113</c:v>
                </c:pt>
                <c:pt idx="4423">
                  <c:v>6.2200012207030113</c:v>
                </c:pt>
                <c:pt idx="4424">
                  <c:v>6.2200012207030113</c:v>
                </c:pt>
                <c:pt idx="4425">
                  <c:v>6.2799987792969887</c:v>
                </c:pt>
                <c:pt idx="4426">
                  <c:v>6.2400054931640057</c:v>
                </c:pt>
                <c:pt idx="4427">
                  <c:v>6.3099975585940058</c:v>
                </c:pt>
                <c:pt idx="4428">
                  <c:v>6.1699981689449999</c:v>
                </c:pt>
                <c:pt idx="4429">
                  <c:v>6.1600036621090055</c:v>
                </c:pt>
                <c:pt idx="4430">
                  <c:v>6.1999969482419885</c:v>
                </c:pt>
                <c:pt idx="4431">
                  <c:v>6.2700042724609943</c:v>
                </c:pt>
                <c:pt idx="4432">
                  <c:v>6.1900024414059942</c:v>
                </c:pt>
                <c:pt idx="4433">
                  <c:v>6.2700042724609943</c:v>
                </c:pt>
                <c:pt idx="4434">
                  <c:v>6.3200073242190058</c:v>
                </c:pt>
                <c:pt idx="4435">
                  <c:v>6.1799926757809942</c:v>
                </c:pt>
                <c:pt idx="4436">
                  <c:v>6.1600036621090055</c:v>
                </c:pt>
                <c:pt idx="4437">
                  <c:v>6.1699981689449999</c:v>
                </c:pt>
                <c:pt idx="4438">
                  <c:v>6.1999969482419885</c:v>
                </c:pt>
                <c:pt idx="4439">
                  <c:v>6.1999969482419885</c:v>
                </c:pt>
                <c:pt idx="4440">
                  <c:v>6.2200012207030113</c:v>
                </c:pt>
                <c:pt idx="4441">
                  <c:v>6.2799987792969887</c:v>
                </c:pt>
                <c:pt idx="4442">
                  <c:v>6.25</c:v>
                </c:pt>
                <c:pt idx="4443">
                  <c:v>6.2899932861330115</c:v>
                </c:pt>
                <c:pt idx="4444">
                  <c:v>6.2899932861330115</c:v>
                </c:pt>
                <c:pt idx="4445">
                  <c:v>6.2899932861330115</c:v>
                </c:pt>
                <c:pt idx="4446">
                  <c:v>6.1399993896480112</c:v>
                </c:pt>
                <c:pt idx="4447">
                  <c:v>6.1199951171880116</c:v>
                </c:pt>
                <c:pt idx="4448">
                  <c:v>6.1900024414059942</c:v>
                </c:pt>
                <c:pt idx="4449">
                  <c:v>6.2200012207030113</c:v>
                </c:pt>
                <c:pt idx="4450">
                  <c:v>6.1999969482419885</c:v>
                </c:pt>
                <c:pt idx="4451">
                  <c:v>6.2100067138669885</c:v>
                </c:pt>
                <c:pt idx="4452">
                  <c:v>6.1799926757809942</c:v>
                </c:pt>
                <c:pt idx="4453">
                  <c:v>6.1900024414059942</c:v>
                </c:pt>
                <c:pt idx="4454">
                  <c:v>6.2100067138669885</c:v>
                </c:pt>
                <c:pt idx="4455">
                  <c:v>6.1799926757809942</c:v>
                </c:pt>
                <c:pt idx="4456">
                  <c:v>6.1799926757809942</c:v>
                </c:pt>
                <c:pt idx="4457">
                  <c:v>6.1799926757809942</c:v>
                </c:pt>
                <c:pt idx="4458">
                  <c:v>6.2200012207030113</c:v>
                </c:pt>
                <c:pt idx="4459">
                  <c:v>6.2100067138669885</c:v>
                </c:pt>
                <c:pt idx="4460">
                  <c:v>6.1399993896480112</c:v>
                </c:pt>
                <c:pt idx="4461">
                  <c:v>6.1900024414059942</c:v>
                </c:pt>
                <c:pt idx="4462">
                  <c:v>6.2200012207030113</c:v>
                </c:pt>
                <c:pt idx="4463">
                  <c:v>6.2100067138669885</c:v>
                </c:pt>
                <c:pt idx="4464">
                  <c:v>6.2799987792969887</c:v>
                </c:pt>
                <c:pt idx="4465">
                  <c:v>6.1499938964840055</c:v>
                </c:pt>
                <c:pt idx="4466">
                  <c:v>6.1399993896480112</c:v>
                </c:pt>
                <c:pt idx="4467">
                  <c:v>6.1600036621090055</c:v>
                </c:pt>
                <c:pt idx="4468">
                  <c:v>6.1699981689449999</c:v>
                </c:pt>
                <c:pt idx="4469">
                  <c:v>6.2100067138669885</c:v>
                </c:pt>
                <c:pt idx="4470">
                  <c:v>6.2200012207030113</c:v>
                </c:pt>
                <c:pt idx="4471">
                  <c:v>6.1999969482419885</c:v>
                </c:pt>
                <c:pt idx="4472">
                  <c:v>6.1699981689449999</c:v>
                </c:pt>
                <c:pt idx="4473">
                  <c:v>6.1799926757809942</c:v>
                </c:pt>
                <c:pt idx="4474">
                  <c:v>6.1399993896480112</c:v>
                </c:pt>
                <c:pt idx="4475">
                  <c:v>6.1999969482419885</c:v>
                </c:pt>
                <c:pt idx="4476">
                  <c:v>6.2799987792969887</c:v>
                </c:pt>
                <c:pt idx="4477">
                  <c:v>6.1600036621090055</c:v>
                </c:pt>
                <c:pt idx="4478">
                  <c:v>6.0899963378909945</c:v>
                </c:pt>
                <c:pt idx="4479">
                  <c:v>6.1399993896480112</c:v>
                </c:pt>
                <c:pt idx="4480">
                  <c:v>6.1600036621090055</c:v>
                </c:pt>
                <c:pt idx="4481">
                  <c:v>6.2400054931640057</c:v>
                </c:pt>
                <c:pt idx="4482">
                  <c:v>6.1600036621090055</c:v>
                </c:pt>
                <c:pt idx="4483">
                  <c:v>6.1999969482419885</c:v>
                </c:pt>
                <c:pt idx="4484">
                  <c:v>6.1999969482419885</c:v>
                </c:pt>
                <c:pt idx="4485">
                  <c:v>6.2799987792969887</c:v>
                </c:pt>
                <c:pt idx="4486">
                  <c:v>6.3000030517580115</c:v>
                </c:pt>
                <c:pt idx="4487">
                  <c:v>6.2299957275390057</c:v>
                </c:pt>
                <c:pt idx="4488">
                  <c:v>6.2100067138669885</c:v>
                </c:pt>
                <c:pt idx="4489">
                  <c:v>6.2200012207030113</c:v>
                </c:pt>
                <c:pt idx="4490">
                  <c:v>6.1799926757809942</c:v>
                </c:pt>
                <c:pt idx="4491">
                  <c:v>6.2599945068359943</c:v>
                </c:pt>
                <c:pt idx="4492">
                  <c:v>6.1499938964840055</c:v>
                </c:pt>
                <c:pt idx="4493">
                  <c:v>6.0800018310550001</c:v>
                </c:pt>
                <c:pt idx="4494">
                  <c:v>6.0800018310550001</c:v>
                </c:pt>
                <c:pt idx="4495">
                  <c:v>6.1499938964840055</c:v>
                </c:pt>
                <c:pt idx="4496">
                  <c:v>6.2200012207030113</c:v>
                </c:pt>
                <c:pt idx="4497">
                  <c:v>6.1499938964840055</c:v>
                </c:pt>
                <c:pt idx="4498">
                  <c:v>6.1699981689449999</c:v>
                </c:pt>
                <c:pt idx="4499">
                  <c:v>6.1799926757809942</c:v>
                </c:pt>
                <c:pt idx="4500">
                  <c:v>6.1999969482419885</c:v>
                </c:pt>
                <c:pt idx="4501">
                  <c:v>6.1399993896480112</c:v>
                </c:pt>
                <c:pt idx="4502">
                  <c:v>6.1399993896480112</c:v>
                </c:pt>
                <c:pt idx="4503">
                  <c:v>6.2200012207030113</c:v>
                </c:pt>
                <c:pt idx="4504">
                  <c:v>6.1399993896480112</c:v>
                </c:pt>
                <c:pt idx="4505">
                  <c:v>6.0700073242190058</c:v>
                </c:pt>
                <c:pt idx="4506">
                  <c:v>6.1699981689449999</c:v>
                </c:pt>
                <c:pt idx="4507">
                  <c:v>6.2599945068359943</c:v>
                </c:pt>
                <c:pt idx="4508">
                  <c:v>6.2100067138669885</c:v>
                </c:pt>
                <c:pt idx="4509">
                  <c:v>6.1799926757809942</c:v>
                </c:pt>
                <c:pt idx="4510">
                  <c:v>6.3399963378909945</c:v>
                </c:pt>
                <c:pt idx="4511">
                  <c:v>6.2200012207030113</c:v>
                </c:pt>
                <c:pt idx="4512">
                  <c:v>6.0299987792969887</c:v>
                </c:pt>
                <c:pt idx="4513">
                  <c:v>6.1199951171880116</c:v>
                </c:pt>
                <c:pt idx="4514">
                  <c:v>6.2100067138669885</c:v>
                </c:pt>
                <c:pt idx="4515">
                  <c:v>6.2299957275390057</c:v>
                </c:pt>
                <c:pt idx="4516">
                  <c:v>6.1999969482419885</c:v>
                </c:pt>
                <c:pt idx="4517">
                  <c:v>6.2400054931640057</c:v>
                </c:pt>
                <c:pt idx="4518">
                  <c:v>6.1300048828130116</c:v>
                </c:pt>
                <c:pt idx="4519">
                  <c:v>6.0299987792969887</c:v>
                </c:pt>
                <c:pt idx="4520">
                  <c:v>5.9700012207030113</c:v>
                </c:pt>
                <c:pt idx="4521">
                  <c:v>6.0200042724609943</c:v>
                </c:pt>
                <c:pt idx="4522">
                  <c:v>6.0800018310550001</c:v>
                </c:pt>
                <c:pt idx="4523">
                  <c:v>6.0899963378909945</c:v>
                </c:pt>
                <c:pt idx="4524">
                  <c:v>6.0899963378909945</c:v>
                </c:pt>
                <c:pt idx="4525">
                  <c:v>6.0899963378909945</c:v>
                </c:pt>
                <c:pt idx="4526">
                  <c:v>6.1100006103519888</c:v>
                </c:pt>
                <c:pt idx="4527">
                  <c:v>6.0899963378909945</c:v>
                </c:pt>
                <c:pt idx="4528">
                  <c:v>6.1300048828130116</c:v>
                </c:pt>
                <c:pt idx="4529">
                  <c:v>6.1600036621090055</c:v>
                </c:pt>
                <c:pt idx="4530">
                  <c:v>6.1600036621090055</c:v>
                </c:pt>
                <c:pt idx="4531">
                  <c:v>6.1399993896480112</c:v>
                </c:pt>
                <c:pt idx="4532">
                  <c:v>6.1300048828130116</c:v>
                </c:pt>
                <c:pt idx="4533">
                  <c:v>6.1600036621090055</c:v>
                </c:pt>
                <c:pt idx="4534">
                  <c:v>6.0800018310550001</c:v>
                </c:pt>
                <c:pt idx="4535">
                  <c:v>6.0899963378909945</c:v>
                </c:pt>
                <c:pt idx="4536">
                  <c:v>6.1399993896480112</c:v>
                </c:pt>
                <c:pt idx="4537">
                  <c:v>6.1999969482419885</c:v>
                </c:pt>
                <c:pt idx="4538">
                  <c:v>6.1699981689449999</c:v>
                </c:pt>
                <c:pt idx="4539">
                  <c:v>6.1300048828130116</c:v>
                </c:pt>
                <c:pt idx="4540">
                  <c:v>6.1199951171880116</c:v>
                </c:pt>
                <c:pt idx="4541">
                  <c:v>6.1799926757809942</c:v>
                </c:pt>
                <c:pt idx="4542">
                  <c:v>6.1600036621090055</c:v>
                </c:pt>
                <c:pt idx="4543">
                  <c:v>6.1300048828130116</c:v>
                </c:pt>
                <c:pt idx="4544">
                  <c:v>6.1999969482419885</c:v>
                </c:pt>
                <c:pt idx="4545">
                  <c:v>6.1199951171880116</c:v>
                </c:pt>
                <c:pt idx="4546">
                  <c:v>6.1199951171880116</c:v>
                </c:pt>
                <c:pt idx="4547">
                  <c:v>6.0899963378909945</c:v>
                </c:pt>
                <c:pt idx="4548">
                  <c:v>6.1199951171880116</c:v>
                </c:pt>
                <c:pt idx="4549">
                  <c:v>6.1399993896480112</c:v>
                </c:pt>
                <c:pt idx="4550">
                  <c:v>6.1999969482419885</c:v>
                </c:pt>
                <c:pt idx="4551">
                  <c:v>6.0899963378909945</c:v>
                </c:pt>
                <c:pt idx="4552">
                  <c:v>6.1100006103519888</c:v>
                </c:pt>
                <c:pt idx="4553">
                  <c:v>6.1399993896480112</c:v>
                </c:pt>
                <c:pt idx="4554">
                  <c:v>6.2100067138669885</c:v>
                </c:pt>
                <c:pt idx="4555">
                  <c:v>6.1399993896480112</c:v>
                </c:pt>
                <c:pt idx="4556">
                  <c:v>6.1100006103519888</c:v>
                </c:pt>
                <c:pt idx="4557">
                  <c:v>6.0700073242190058</c:v>
                </c:pt>
                <c:pt idx="4558">
                  <c:v>6.0500030517580115</c:v>
                </c:pt>
                <c:pt idx="4559">
                  <c:v>6.1100006103519888</c:v>
                </c:pt>
                <c:pt idx="4560">
                  <c:v>6.2200012207030113</c:v>
                </c:pt>
                <c:pt idx="4561">
                  <c:v>5.9799957275390057</c:v>
                </c:pt>
                <c:pt idx="4562">
                  <c:v>6</c:v>
                </c:pt>
                <c:pt idx="4563">
                  <c:v>6.0599975585940058</c:v>
                </c:pt>
                <c:pt idx="4564">
                  <c:v>6.0500030517580115</c:v>
                </c:pt>
                <c:pt idx="4565">
                  <c:v>6.1499938964840055</c:v>
                </c:pt>
                <c:pt idx="4566">
                  <c:v>6.0800018310550001</c:v>
                </c:pt>
                <c:pt idx="4567">
                  <c:v>6.0599975585940058</c:v>
                </c:pt>
                <c:pt idx="4568">
                  <c:v>6.1100006103519888</c:v>
                </c:pt>
                <c:pt idx="4569">
                  <c:v>6.1399993896480112</c:v>
                </c:pt>
                <c:pt idx="4570">
                  <c:v>6.0899963378909945</c:v>
                </c:pt>
                <c:pt idx="4571">
                  <c:v>6.1600036621090055</c:v>
                </c:pt>
                <c:pt idx="4572">
                  <c:v>5.8899993896480112</c:v>
                </c:pt>
                <c:pt idx="4573">
                  <c:v>5.9900054931640057</c:v>
                </c:pt>
                <c:pt idx="4574">
                  <c:v>6</c:v>
                </c:pt>
                <c:pt idx="4575">
                  <c:v>5.9700012207030113</c:v>
                </c:pt>
                <c:pt idx="4576">
                  <c:v>5.9100036621090055</c:v>
                </c:pt>
                <c:pt idx="4577">
                  <c:v>5.8300018310550001</c:v>
                </c:pt>
                <c:pt idx="4578">
                  <c:v>5.8800048828130116</c:v>
                </c:pt>
                <c:pt idx="4579">
                  <c:v>5.9199981689449999</c:v>
                </c:pt>
                <c:pt idx="4580">
                  <c:v>5.9400024414059942</c:v>
                </c:pt>
                <c:pt idx="4581">
                  <c:v>5.9600067138669885</c:v>
                </c:pt>
                <c:pt idx="4582">
                  <c:v>5.9400024414059942</c:v>
                </c:pt>
                <c:pt idx="4583">
                  <c:v>5.9600067138669885</c:v>
                </c:pt>
                <c:pt idx="4584">
                  <c:v>5.9700012207030113</c:v>
                </c:pt>
                <c:pt idx="4585">
                  <c:v>5.9100036621090055</c:v>
                </c:pt>
                <c:pt idx="4586">
                  <c:v>5.8699951171880116</c:v>
                </c:pt>
                <c:pt idx="4587">
                  <c:v>6.0200042724609943</c:v>
                </c:pt>
                <c:pt idx="4588">
                  <c:v>6.0399932861330115</c:v>
                </c:pt>
                <c:pt idx="4589">
                  <c:v>6.0200042724609943</c:v>
                </c:pt>
                <c:pt idx="4590">
                  <c:v>6.0399932861330115</c:v>
                </c:pt>
                <c:pt idx="4591">
                  <c:v>6.0099945068359943</c:v>
                </c:pt>
                <c:pt idx="4592">
                  <c:v>6.0399932861330115</c:v>
                </c:pt>
                <c:pt idx="4593">
                  <c:v>5.9600067138669885</c:v>
                </c:pt>
                <c:pt idx="4594">
                  <c:v>6.0399932861330115</c:v>
                </c:pt>
                <c:pt idx="4595">
                  <c:v>5.9900054931640057</c:v>
                </c:pt>
                <c:pt idx="4596">
                  <c:v>6.1000061035159945</c:v>
                </c:pt>
                <c:pt idx="4597">
                  <c:v>5.9700012207030113</c:v>
                </c:pt>
                <c:pt idx="4598">
                  <c:v>5.9600067138669885</c:v>
                </c:pt>
                <c:pt idx="4599">
                  <c:v>6.1499938964840055</c:v>
                </c:pt>
                <c:pt idx="4600">
                  <c:v>6.0700073242190058</c:v>
                </c:pt>
                <c:pt idx="4601">
                  <c:v>6</c:v>
                </c:pt>
                <c:pt idx="4602">
                  <c:v>5.9799957275390057</c:v>
                </c:pt>
                <c:pt idx="4603">
                  <c:v>5.9400024414059942</c:v>
                </c:pt>
                <c:pt idx="4604">
                  <c:v>5.8500061035159945</c:v>
                </c:pt>
                <c:pt idx="4605">
                  <c:v>5.9700012207030113</c:v>
                </c:pt>
                <c:pt idx="4606">
                  <c:v>6.0399932861330115</c:v>
                </c:pt>
                <c:pt idx="4607">
                  <c:v>6.0299987792969887</c:v>
                </c:pt>
                <c:pt idx="4608">
                  <c:v>6.0500030517580115</c:v>
                </c:pt>
                <c:pt idx="4609">
                  <c:v>6.1499938964840055</c:v>
                </c:pt>
                <c:pt idx="4610">
                  <c:v>6.0700073242190058</c:v>
                </c:pt>
                <c:pt idx="4611">
                  <c:v>5.9900054931640057</c:v>
                </c:pt>
                <c:pt idx="4612">
                  <c:v>5.9199981689449999</c:v>
                </c:pt>
                <c:pt idx="4613">
                  <c:v>5.9400024414059942</c:v>
                </c:pt>
                <c:pt idx="4614">
                  <c:v>6.0099945068359943</c:v>
                </c:pt>
                <c:pt idx="4615">
                  <c:v>6.0599975585940058</c:v>
                </c:pt>
                <c:pt idx="4616">
                  <c:v>5.9900054931640057</c:v>
                </c:pt>
                <c:pt idx="4617">
                  <c:v>5.9499969482419885</c:v>
                </c:pt>
                <c:pt idx="4618">
                  <c:v>5.9400024414059942</c:v>
                </c:pt>
                <c:pt idx="4619">
                  <c:v>6.0700073242190058</c:v>
                </c:pt>
                <c:pt idx="4620">
                  <c:v>6.1799926757809942</c:v>
                </c:pt>
                <c:pt idx="4621">
                  <c:v>6.0299987792969887</c:v>
                </c:pt>
                <c:pt idx="4622">
                  <c:v>6</c:v>
                </c:pt>
                <c:pt idx="4623">
                  <c:v>6.0299987792969887</c:v>
                </c:pt>
                <c:pt idx="4624">
                  <c:v>5.9700012207030113</c:v>
                </c:pt>
                <c:pt idx="4625">
                  <c:v>5.9700012207030113</c:v>
                </c:pt>
                <c:pt idx="4626">
                  <c:v>5.9100036621090055</c:v>
                </c:pt>
                <c:pt idx="4627">
                  <c:v>5.9100036621090055</c:v>
                </c:pt>
                <c:pt idx="4628">
                  <c:v>5.8500061035159945</c:v>
                </c:pt>
                <c:pt idx="4629">
                  <c:v>5.9600067138669885</c:v>
                </c:pt>
                <c:pt idx="4630">
                  <c:v>5.9100036621090055</c:v>
                </c:pt>
                <c:pt idx="4631">
                  <c:v>5.9600067138669885</c:v>
                </c:pt>
                <c:pt idx="4632">
                  <c:v>5.9700012207030113</c:v>
                </c:pt>
                <c:pt idx="4633">
                  <c:v>5.8899993896480112</c:v>
                </c:pt>
                <c:pt idx="4634">
                  <c:v>5.9600067138669885</c:v>
                </c:pt>
                <c:pt idx="4635">
                  <c:v>6.1100006103519888</c:v>
                </c:pt>
                <c:pt idx="4636">
                  <c:v>6.0800018310550001</c:v>
                </c:pt>
                <c:pt idx="4637">
                  <c:v>6</c:v>
                </c:pt>
                <c:pt idx="4638">
                  <c:v>6</c:v>
                </c:pt>
                <c:pt idx="4639">
                  <c:v>6.0899963378909945</c:v>
                </c:pt>
                <c:pt idx="4640">
                  <c:v>6.0299987792969887</c:v>
                </c:pt>
                <c:pt idx="4641">
                  <c:v>6.0399932861330115</c:v>
                </c:pt>
                <c:pt idx="4642">
                  <c:v>5.8899993896480112</c:v>
                </c:pt>
                <c:pt idx="4643">
                  <c:v>5.9100036621090055</c:v>
                </c:pt>
                <c:pt idx="4644">
                  <c:v>5.9600067138669885</c:v>
                </c:pt>
                <c:pt idx="4645">
                  <c:v>5.9100036621090055</c:v>
                </c:pt>
                <c:pt idx="4646">
                  <c:v>5.9600067138669885</c:v>
                </c:pt>
                <c:pt idx="4647">
                  <c:v>6.0299987792969887</c:v>
                </c:pt>
                <c:pt idx="4648">
                  <c:v>6.0599975585940058</c:v>
                </c:pt>
                <c:pt idx="4649">
                  <c:v>5.9700012207030113</c:v>
                </c:pt>
                <c:pt idx="4650">
                  <c:v>5.9400024414059942</c:v>
                </c:pt>
                <c:pt idx="4651">
                  <c:v>6.0299987792969887</c:v>
                </c:pt>
                <c:pt idx="4652">
                  <c:v>5.9199981689449999</c:v>
                </c:pt>
                <c:pt idx="4653">
                  <c:v>5.8399963378909945</c:v>
                </c:pt>
                <c:pt idx="4654">
                  <c:v>5.8800048828130116</c:v>
                </c:pt>
                <c:pt idx="4655">
                  <c:v>5.8699951171880116</c:v>
                </c:pt>
                <c:pt idx="4656">
                  <c:v>5.8899993896480112</c:v>
                </c:pt>
                <c:pt idx="4657">
                  <c:v>6</c:v>
                </c:pt>
                <c:pt idx="4658">
                  <c:v>6.0700073242190058</c:v>
                </c:pt>
                <c:pt idx="4659">
                  <c:v>6.0399932861330115</c:v>
                </c:pt>
                <c:pt idx="4660">
                  <c:v>6.0299987792969887</c:v>
                </c:pt>
                <c:pt idx="4661">
                  <c:v>5.9100036621090055</c:v>
                </c:pt>
                <c:pt idx="4662">
                  <c:v>5.8800048828130116</c:v>
                </c:pt>
                <c:pt idx="4663">
                  <c:v>5.8899993896480112</c:v>
                </c:pt>
                <c:pt idx="4664">
                  <c:v>5.9299926757809942</c:v>
                </c:pt>
                <c:pt idx="4665">
                  <c:v>5.9199981689449999</c:v>
                </c:pt>
                <c:pt idx="4666">
                  <c:v>5.9299926757809942</c:v>
                </c:pt>
                <c:pt idx="4667">
                  <c:v>5.9700012207030113</c:v>
                </c:pt>
                <c:pt idx="4668">
                  <c:v>5.9799957275390057</c:v>
                </c:pt>
                <c:pt idx="4669">
                  <c:v>5.9499969482419885</c:v>
                </c:pt>
                <c:pt idx="4670">
                  <c:v>5.9299926757809942</c:v>
                </c:pt>
                <c:pt idx="4671">
                  <c:v>5.9600067138669885</c:v>
                </c:pt>
                <c:pt idx="4672">
                  <c:v>5.9799957275390057</c:v>
                </c:pt>
                <c:pt idx="4673">
                  <c:v>5.9700012207030113</c:v>
                </c:pt>
                <c:pt idx="4674">
                  <c:v>6.0099945068359943</c:v>
                </c:pt>
                <c:pt idx="4675">
                  <c:v>6.0200042724609943</c:v>
                </c:pt>
                <c:pt idx="4676">
                  <c:v>6.0099945068359943</c:v>
                </c:pt>
                <c:pt idx="4677">
                  <c:v>6.0200042724609943</c:v>
                </c:pt>
                <c:pt idx="4678">
                  <c:v>5.9799957275390057</c:v>
                </c:pt>
                <c:pt idx="4679">
                  <c:v>5.9199981689449999</c:v>
                </c:pt>
                <c:pt idx="4680">
                  <c:v>5.9400024414059942</c:v>
                </c:pt>
                <c:pt idx="4681">
                  <c:v>5.9400024414059942</c:v>
                </c:pt>
                <c:pt idx="4682">
                  <c:v>5.9499969482419885</c:v>
                </c:pt>
                <c:pt idx="4683">
                  <c:v>5.9600067138669885</c:v>
                </c:pt>
                <c:pt idx="4684">
                  <c:v>5.9499969482419885</c:v>
                </c:pt>
                <c:pt idx="4685">
                  <c:v>5.9199981689449999</c:v>
                </c:pt>
                <c:pt idx="4686">
                  <c:v>5.9700012207030113</c:v>
                </c:pt>
                <c:pt idx="4687">
                  <c:v>5.9600067138669885</c:v>
                </c:pt>
                <c:pt idx="4688">
                  <c:v>5.9499969482419885</c:v>
                </c:pt>
                <c:pt idx="4689">
                  <c:v>5.9799957275390057</c:v>
                </c:pt>
                <c:pt idx="4690">
                  <c:v>5.9799957275390057</c:v>
                </c:pt>
                <c:pt idx="4691">
                  <c:v>5.9499969482419885</c:v>
                </c:pt>
                <c:pt idx="4692">
                  <c:v>5.9299926757809942</c:v>
                </c:pt>
                <c:pt idx="4693">
                  <c:v>5.9799957275390057</c:v>
                </c:pt>
                <c:pt idx="4694">
                  <c:v>5.9700012207030113</c:v>
                </c:pt>
                <c:pt idx="4695">
                  <c:v>5.9499969482419885</c:v>
                </c:pt>
                <c:pt idx="4696">
                  <c:v>5.9400024414059942</c:v>
                </c:pt>
                <c:pt idx="4697">
                  <c:v>5.9600067138669885</c:v>
                </c:pt>
                <c:pt idx="4698">
                  <c:v>5.9299926757809942</c:v>
                </c:pt>
                <c:pt idx="4699">
                  <c:v>5.8999938964840055</c:v>
                </c:pt>
                <c:pt idx="4700">
                  <c:v>5.9199981689449999</c:v>
                </c:pt>
                <c:pt idx="4701">
                  <c:v>5.9799957275390057</c:v>
                </c:pt>
                <c:pt idx="4702">
                  <c:v>5.9799957275390057</c:v>
                </c:pt>
                <c:pt idx="4703">
                  <c:v>6.0200042724609943</c:v>
                </c:pt>
                <c:pt idx="4704">
                  <c:v>5.9400024414059942</c:v>
                </c:pt>
                <c:pt idx="4705">
                  <c:v>5.9600067138669885</c:v>
                </c:pt>
                <c:pt idx="4706">
                  <c:v>5.9900054931640057</c:v>
                </c:pt>
                <c:pt idx="4707">
                  <c:v>5.9600067138669885</c:v>
                </c:pt>
                <c:pt idx="4708">
                  <c:v>5.9299926757809942</c:v>
                </c:pt>
                <c:pt idx="4709">
                  <c:v>5.9199981689449999</c:v>
                </c:pt>
                <c:pt idx="4710">
                  <c:v>5.9400024414059942</c:v>
                </c:pt>
                <c:pt idx="4711">
                  <c:v>5.8999938964840055</c:v>
                </c:pt>
                <c:pt idx="4712">
                  <c:v>5.8999938964840055</c:v>
                </c:pt>
                <c:pt idx="4713">
                  <c:v>5.9900054931640057</c:v>
                </c:pt>
                <c:pt idx="4714">
                  <c:v>5.9299926757809942</c:v>
                </c:pt>
                <c:pt idx="4715">
                  <c:v>5.9499969482419885</c:v>
                </c:pt>
                <c:pt idx="4716">
                  <c:v>5.9499969482419885</c:v>
                </c:pt>
                <c:pt idx="4717">
                  <c:v>5.9400024414059942</c:v>
                </c:pt>
                <c:pt idx="4718">
                  <c:v>5.9299926757809942</c:v>
                </c:pt>
                <c:pt idx="4719">
                  <c:v>5.9400024414059942</c:v>
                </c:pt>
                <c:pt idx="4720">
                  <c:v>5.9600067138669885</c:v>
                </c:pt>
                <c:pt idx="4721">
                  <c:v>5.9100036621090055</c:v>
                </c:pt>
                <c:pt idx="4722">
                  <c:v>5.9700012207030113</c:v>
                </c:pt>
                <c:pt idx="4723">
                  <c:v>5.9900054931640057</c:v>
                </c:pt>
                <c:pt idx="4724">
                  <c:v>6.0099945068359943</c:v>
                </c:pt>
                <c:pt idx="4725">
                  <c:v>5.9400024414059942</c:v>
                </c:pt>
                <c:pt idx="4726">
                  <c:v>5.9400024414059942</c:v>
                </c:pt>
                <c:pt idx="4727">
                  <c:v>6</c:v>
                </c:pt>
                <c:pt idx="4728">
                  <c:v>5.9600067138669885</c:v>
                </c:pt>
                <c:pt idx="4729">
                  <c:v>5.9299926757809942</c:v>
                </c:pt>
                <c:pt idx="4730">
                  <c:v>5.9299926757809942</c:v>
                </c:pt>
                <c:pt idx="4731">
                  <c:v>5.9600067138669885</c:v>
                </c:pt>
                <c:pt idx="4732">
                  <c:v>5.9700012207030113</c:v>
                </c:pt>
                <c:pt idx="4733">
                  <c:v>5.9400024414059942</c:v>
                </c:pt>
                <c:pt idx="4734">
                  <c:v>5.9199981689449999</c:v>
                </c:pt>
                <c:pt idx="4735">
                  <c:v>5.8600006103519888</c:v>
                </c:pt>
                <c:pt idx="4736">
                  <c:v>5.9100036621090055</c:v>
                </c:pt>
                <c:pt idx="4737">
                  <c:v>5.9799957275390057</c:v>
                </c:pt>
                <c:pt idx="4738">
                  <c:v>5.9799957275390057</c:v>
                </c:pt>
                <c:pt idx="4739">
                  <c:v>5.9600067138669885</c:v>
                </c:pt>
                <c:pt idx="4740">
                  <c:v>6</c:v>
                </c:pt>
                <c:pt idx="4741">
                  <c:v>5.9700012207030113</c:v>
                </c:pt>
                <c:pt idx="4742">
                  <c:v>5.9199981689449999</c:v>
                </c:pt>
                <c:pt idx="4743">
                  <c:v>5.8800048828130116</c:v>
                </c:pt>
                <c:pt idx="4744">
                  <c:v>5.9100036621090055</c:v>
                </c:pt>
                <c:pt idx="4745">
                  <c:v>5.9700012207030113</c:v>
                </c:pt>
                <c:pt idx="4746">
                  <c:v>5.9799957275390057</c:v>
                </c:pt>
                <c:pt idx="4747">
                  <c:v>5.9400024414059942</c:v>
                </c:pt>
                <c:pt idx="4748">
                  <c:v>5.9100036621090055</c:v>
                </c:pt>
                <c:pt idx="4749">
                  <c:v>5.9199981689449999</c:v>
                </c:pt>
                <c:pt idx="4750">
                  <c:v>5.9299926757809942</c:v>
                </c:pt>
                <c:pt idx="4751">
                  <c:v>5.9100036621090055</c:v>
                </c:pt>
                <c:pt idx="4752">
                  <c:v>5.9400024414059942</c:v>
                </c:pt>
                <c:pt idx="4753">
                  <c:v>5.9499969482419885</c:v>
                </c:pt>
                <c:pt idx="4754">
                  <c:v>5.9400024414059942</c:v>
                </c:pt>
                <c:pt idx="4755">
                  <c:v>5.9600067138669885</c:v>
                </c:pt>
                <c:pt idx="4756">
                  <c:v>5.9600067138669885</c:v>
                </c:pt>
                <c:pt idx="4757">
                  <c:v>5.8899993896480112</c:v>
                </c:pt>
                <c:pt idx="4758">
                  <c:v>5.9199981689449999</c:v>
                </c:pt>
                <c:pt idx="4759">
                  <c:v>6</c:v>
                </c:pt>
                <c:pt idx="4760">
                  <c:v>5.9499969482419885</c:v>
                </c:pt>
                <c:pt idx="4761">
                  <c:v>5.8999938964840055</c:v>
                </c:pt>
                <c:pt idx="4762">
                  <c:v>5.9499969482419885</c:v>
                </c:pt>
                <c:pt idx="4763">
                  <c:v>5.9700012207030113</c:v>
                </c:pt>
                <c:pt idx="4764">
                  <c:v>5.9499969482419885</c:v>
                </c:pt>
                <c:pt idx="4765">
                  <c:v>5.8600006103519888</c:v>
                </c:pt>
                <c:pt idx="4766">
                  <c:v>5.9299926757809942</c:v>
                </c:pt>
                <c:pt idx="4767">
                  <c:v>5.9400024414059942</c:v>
                </c:pt>
                <c:pt idx="4768">
                  <c:v>5.9299926757809942</c:v>
                </c:pt>
                <c:pt idx="4769">
                  <c:v>5.8899993896480112</c:v>
                </c:pt>
                <c:pt idx="4770">
                  <c:v>5.8999938964840055</c:v>
                </c:pt>
                <c:pt idx="4771">
                  <c:v>5.9400024414059942</c:v>
                </c:pt>
                <c:pt idx="4772">
                  <c:v>5.8699951171880116</c:v>
                </c:pt>
                <c:pt idx="4773">
                  <c:v>5.8899993896480112</c:v>
                </c:pt>
                <c:pt idx="4774">
                  <c:v>5.9700012207030113</c:v>
                </c:pt>
                <c:pt idx="4775">
                  <c:v>5.9400024414059942</c:v>
                </c:pt>
                <c:pt idx="4776">
                  <c:v>5.8899993896480112</c:v>
                </c:pt>
                <c:pt idx="4777">
                  <c:v>5.8600006103519888</c:v>
                </c:pt>
                <c:pt idx="4778">
                  <c:v>5.8500061035159945</c:v>
                </c:pt>
                <c:pt idx="4779">
                  <c:v>5.9199981689449999</c:v>
                </c:pt>
                <c:pt idx="4780">
                  <c:v>5.9199981689449999</c:v>
                </c:pt>
                <c:pt idx="4781">
                  <c:v>5.8999938964840055</c:v>
                </c:pt>
                <c:pt idx="4782">
                  <c:v>5.8800048828130116</c:v>
                </c:pt>
                <c:pt idx="4783">
                  <c:v>5.9100036621090055</c:v>
                </c:pt>
                <c:pt idx="4784">
                  <c:v>5.9100036621090055</c:v>
                </c:pt>
                <c:pt idx="4785">
                  <c:v>5.9700012207030113</c:v>
                </c:pt>
                <c:pt idx="4786">
                  <c:v>5.9600067138669885</c:v>
                </c:pt>
                <c:pt idx="4787">
                  <c:v>5.9199981689449999</c:v>
                </c:pt>
                <c:pt idx="4788">
                  <c:v>5.9400024414059942</c:v>
                </c:pt>
                <c:pt idx="4789">
                  <c:v>5.9400024414059942</c:v>
                </c:pt>
                <c:pt idx="4790">
                  <c:v>5.8600006103519888</c:v>
                </c:pt>
                <c:pt idx="4791">
                  <c:v>5.8399963378909945</c:v>
                </c:pt>
                <c:pt idx="4792">
                  <c:v>5.8800048828130116</c:v>
                </c:pt>
                <c:pt idx="4793">
                  <c:v>5.8999938964840055</c:v>
                </c:pt>
                <c:pt idx="4794">
                  <c:v>5.9199981689449999</c:v>
                </c:pt>
                <c:pt idx="4795">
                  <c:v>5.8800048828130116</c:v>
                </c:pt>
                <c:pt idx="4796">
                  <c:v>5.8500061035159945</c:v>
                </c:pt>
                <c:pt idx="4797">
                  <c:v>5.8699951171880116</c:v>
                </c:pt>
                <c:pt idx="4798">
                  <c:v>5.8899993896480112</c:v>
                </c:pt>
                <c:pt idx="4799">
                  <c:v>5.8699951171880116</c:v>
                </c:pt>
                <c:pt idx="4800">
                  <c:v>5.8500061035159945</c:v>
                </c:pt>
                <c:pt idx="4801">
                  <c:v>5.8600006103519888</c:v>
                </c:pt>
                <c:pt idx="4802">
                  <c:v>5.8500061035159945</c:v>
                </c:pt>
                <c:pt idx="4803">
                  <c:v>5.8600006103519888</c:v>
                </c:pt>
                <c:pt idx="4804">
                  <c:v>5.9400024414059942</c:v>
                </c:pt>
                <c:pt idx="4805">
                  <c:v>5.9199981689449999</c:v>
                </c:pt>
                <c:pt idx="4806">
                  <c:v>5.8899993896480112</c:v>
                </c:pt>
                <c:pt idx="4807">
                  <c:v>5.8500061035159945</c:v>
                </c:pt>
                <c:pt idx="4808">
                  <c:v>5.7899932861330115</c:v>
                </c:pt>
                <c:pt idx="4809">
                  <c:v>5.8099975585940058</c:v>
                </c:pt>
                <c:pt idx="4810">
                  <c:v>5.8800048828130116</c:v>
                </c:pt>
                <c:pt idx="4811">
                  <c:v>5.9400024414059942</c:v>
                </c:pt>
                <c:pt idx="4812">
                  <c:v>5.9799957275390057</c:v>
                </c:pt>
                <c:pt idx="4813">
                  <c:v>6.0200042724609943</c:v>
                </c:pt>
                <c:pt idx="4814">
                  <c:v>5.9799957275390057</c:v>
                </c:pt>
                <c:pt idx="4815">
                  <c:v>5.9199981689449999</c:v>
                </c:pt>
                <c:pt idx="4816">
                  <c:v>5.8899993896480112</c:v>
                </c:pt>
                <c:pt idx="4817">
                  <c:v>5.8399963378909945</c:v>
                </c:pt>
                <c:pt idx="4818">
                  <c:v>5.9100036621090055</c:v>
                </c:pt>
                <c:pt idx="4819">
                  <c:v>5.8399963378909945</c:v>
                </c:pt>
                <c:pt idx="4820">
                  <c:v>5.8600006103519888</c:v>
                </c:pt>
                <c:pt idx="4821">
                  <c:v>5.8200073242190058</c:v>
                </c:pt>
                <c:pt idx="4822">
                  <c:v>5.75</c:v>
                </c:pt>
                <c:pt idx="4823">
                  <c:v>5.8000030517580115</c:v>
                </c:pt>
                <c:pt idx="4824">
                  <c:v>5.8500061035159945</c:v>
                </c:pt>
                <c:pt idx="4825">
                  <c:v>5.8800048828130116</c:v>
                </c:pt>
                <c:pt idx="4826">
                  <c:v>5.9199981689449999</c:v>
                </c:pt>
                <c:pt idx="4827">
                  <c:v>5.8899993896480112</c:v>
                </c:pt>
                <c:pt idx="4828">
                  <c:v>5.9400024414059942</c:v>
                </c:pt>
                <c:pt idx="4829">
                  <c:v>5.9299926757809942</c:v>
                </c:pt>
                <c:pt idx="4830">
                  <c:v>5.8200073242190058</c:v>
                </c:pt>
                <c:pt idx="4831">
                  <c:v>5.8500061035159945</c:v>
                </c:pt>
                <c:pt idx="4832">
                  <c:v>5.8300018310550001</c:v>
                </c:pt>
                <c:pt idx="4833">
                  <c:v>5.8899993896480112</c:v>
                </c:pt>
                <c:pt idx="4834">
                  <c:v>5.8999938964840055</c:v>
                </c:pt>
                <c:pt idx="4835">
                  <c:v>5.7799987792969887</c:v>
                </c:pt>
                <c:pt idx="4836">
                  <c:v>5.7899932861330115</c:v>
                </c:pt>
                <c:pt idx="4837">
                  <c:v>5.8000030517580115</c:v>
                </c:pt>
                <c:pt idx="4838">
                  <c:v>5.8099975585940058</c:v>
                </c:pt>
                <c:pt idx="4839">
                  <c:v>5.9400024414059942</c:v>
                </c:pt>
                <c:pt idx="4840">
                  <c:v>5.9799957275390057</c:v>
                </c:pt>
                <c:pt idx="4841">
                  <c:v>5.9299926757809942</c:v>
                </c:pt>
                <c:pt idx="4842">
                  <c:v>6.0099945068359943</c:v>
                </c:pt>
                <c:pt idx="4843">
                  <c:v>5.8999938964840055</c:v>
                </c:pt>
                <c:pt idx="4844">
                  <c:v>5.8500061035159945</c:v>
                </c:pt>
                <c:pt idx="4845">
                  <c:v>5.8399963378909945</c:v>
                </c:pt>
                <c:pt idx="4846">
                  <c:v>5.8099975585940058</c:v>
                </c:pt>
                <c:pt idx="4847">
                  <c:v>5.8200073242190058</c:v>
                </c:pt>
                <c:pt idx="4848">
                  <c:v>5.8399963378909945</c:v>
                </c:pt>
                <c:pt idx="4849">
                  <c:v>5.8500061035159945</c:v>
                </c:pt>
                <c:pt idx="4850">
                  <c:v>5.8500061035159945</c:v>
                </c:pt>
                <c:pt idx="4851">
                  <c:v>5.8200073242190058</c:v>
                </c:pt>
                <c:pt idx="4852">
                  <c:v>5.7799987792969887</c:v>
                </c:pt>
                <c:pt idx="4853">
                  <c:v>5.8000030517580115</c:v>
                </c:pt>
                <c:pt idx="4854">
                  <c:v>5.8399963378909945</c:v>
                </c:pt>
                <c:pt idx="4855">
                  <c:v>5.8699951171880116</c:v>
                </c:pt>
                <c:pt idx="4856">
                  <c:v>5.8200073242190058</c:v>
                </c:pt>
                <c:pt idx="4857">
                  <c:v>5.7799987792969887</c:v>
                </c:pt>
                <c:pt idx="4858">
                  <c:v>5.8000030517580115</c:v>
                </c:pt>
                <c:pt idx="4859">
                  <c:v>5.8200073242190058</c:v>
                </c:pt>
                <c:pt idx="4860">
                  <c:v>5.8300018310550001</c:v>
                </c:pt>
                <c:pt idx="4861">
                  <c:v>5.8200073242190058</c:v>
                </c:pt>
                <c:pt idx="4862">
                  <c:v>5.9400024414059942</c:v>
                </c:pt>
                <c:pt idx="4863">
                  <c:v>5.9100036621090055</c:v>
                </c:pt>
                <c:pt idx="4864">
                  <c:v>5.9499969482419885</c:v>
                </c:pt>
                <c:pt idx="4865">
                  <c:v>5.9700012207030113</c:v>
                </c:pt>
                <c:pt idx="4866">
                  <c:v>5.8999938964840055</c:v>
                </c:pt>
                <c:pt idx="4867">
                  <c:v>5.9400024414059942</c:v>
                </c:pt>
                <c:pt idx="4868">
                  <c:v>5.8699951171880116</c:v>
                </c:pt>
                <c:pt idx="4869">
                  <c:v>5.7100067138669885</c:v>
                </c:pt>
                <c:pt idx="4870">
                  <c:v>5.7200012207030113</c:v>
                </c:pt>
                <c:pt idx="4871">
                  <c:v>5.8000030517580115</c:v>
                </c:pt>
                <c:pt idx="4872">
                  <c:v>5.9700012207030113</c:v>
                </c:pt>
                <c:pt idx="4873">
                  <c:v>5.9100036621090055</c:v>
                </c:pt>
                <c:pt idx="4874">
                  <c:v>5.8500061035159945</c:v>
                </c:pt>
                <c:pt idx="4875">
                  <c:v>5.8899993896480112</c:v>
                </c:pt>
                <c:pt idx="4876">
                  <c:v>5.7899932861330115</c:v>
                </c:pt>
                <c:pt idx="4877">
                  <c:v>5.8600006103519888</c:v>
                </c:pt>
                <c:pt idx="4878">
                  <c:v>5.9400024414059942</c:v>
                </c:pt>
                <c:pt idx="4879">
                  <c:v>5.8500061035159945</c:v>
                </c:pt>
                <c:pt idx="4880">
                  <c:v>5.7400054931640057</c:v>
                </c:pt>
                <c:pt idx="4881">
                  <c:v>5.6600036621090055</c:v>
                </c:pt>
                <c:pt idx="4882">
                  <c:v>5.7599945068359943</c:v>
                </c:pt>
                <c:pt idx="4883">
                  <c:v>5.8500061035159945</c:v>
                </c:pt>
                <c:pt idx="4884">
                  <c:v>5.8600006103519888</c:v>
                </c:pt>
                <c:pt idx="4885">
                  <c:v>5.8399963378909945</c:v>
                </c:pt>
                <c:pt idx="4886">
                  <c:v>5.7599945068359943</c:v>
                </c:pt>
                <c:pt idx="4887">
                  <c:v>5.8699951171880116</c:v>
                </c:pt>
                <c:pt idx="4888">
                  <c:v>5.8000030517580115</c:v>
                </c:pt>
                <c:pt idx="4889">
                  <c:v>5.7599945068359943</c:v>
                </c:pt>
                <c:pt idx="4890">
                  <c:v>5.8300018310550001</c:v>
                </c:pt>
                <c:pt idx="4891">
                  <c:v>5.8200073242190058</c:v>
                </c:pt>
                <c:pt idx="4892">
                  <c:v>5.7599945068359943</c:v>
                </c:pt>
                <c:pt idx="4893">
                  <c:v>5.7400054931640057</c:v>
                </c:pt>
                <c:pt idx="4894">
                  <c:v>5.7799987792969887</c:v>
                </c:pt>
                <c:pt idx="4895">
                  <c:v>5.7299957275390057</c:v>
                </c:pt>
                <c:pt idx="4896">
                  <c:v>5.7599945068359943</c:v>
                </c:pt>
                <c:pt idx="4897">
                  <c:v>5.7200012207030113</c:v>
                </c:pt>
                <c:pt idx="4898">
                  <c:v>5.8200073242190058</c:v>
                </c:pt>
                <c:pt idx="4899">
                  <c:v>5.6699981689449999</c:v>
                </c:pt>
                <c:pt idx="4900">
                  <c:v>5.7299957275390057</c:v>
                </c:pt>
                <c:pt idx="4901">
                  <c:v>5.7700042724609943</c:v>
                </c:pt>
                <c:pt idx="4902">
                  <c:v>5.7799987792969887</c:v>
                </c:pt>
                <c:pt idx="4903">
                  <c:v>5.75</c:v>
                </c:pt>
                <c:pt idx="4904">
                  <c:v>5.7899932861330115</c:v>
                </c:pt>
                <c:pt idx="4905">
                  <c:v>5.8600006103519888</c:v>
                </c:pt>
                <c:pt idx="4906">
                  <c:v>5.8200073242190058</c:v>
                </c:pt>
                <c:pt idx="4907">
                  <c:v>5.7799987792969887</c:v>
                </c:pt>
                <c:pt idx="4908">
                  <c:v>5.8699951171880116</c:v>
                </c:pt>
                <c:pt idx="4909">
                  <c:v>5.9100036621090055</c:v>
                </c:pt>
                <c:pt idx="4910">
                  <c:v>5.7700042724609943</c:v>
                </c:pt>
                <c:pt idx="4911">
                  <c:v>5.8000030517580115</c:v>
                </c:pt>
                <c:pt idx="4912">
                  <c:v>5.7700042724609943</c:v>
                </c:pt>
                <c:pt idx="4913">
                  <c:v>5.6999969482419885</c:v>
                </c:pt>
                <c:pt idx="4914">
                  <c:v>5.7299957275390057</c:v>
                </c:pt>
                <c:pt idx="4915">
                  <c:v>5.7400054931640057</c:v>
                </c:pt>
                <c:pt idx="4916">
                  <c:v>5.7400054931640057</c:v>
                </c:pt>
                <c:pt idx="4917">
                  <c:v>5.8200073242190058</c:v>
                </c:pt>
                <c:pt idx="4918">
                  <c:v>5.8600006103519888</c:v>
                </c:pt>
                <c:pt idx="4919">
                  <c:v>5.8399963378909945</c:v>
                </c:pt>
                <c:pt idx="4920">
                  <c:v>5.7700042724609943</c:v>
                </c:pt>
                <c:pt idx="4921">
                  <c:v>5.7599945068359943</c:v>
                </c:pt>
                <c:pt idx="4922">
                  <c:v>5.8399963378909945</c:v>
                </c:pt>
                <c:pt idx="4923">
                  <c:v>5.9299926757809942</c:v>
                </c:pt>
                <c:pt idx="4924">
                  <c:v>5.9400024414059942</c:v>
                </c:pt>
                <c:pt idx="4925">
                  <c:v>5.8399963378909945</c:v>
                </c:pt>
                <c:pt idx="4926">
                  <c:v>5.7899932861330115</c:v>
                </c:pt>
                <c:pt idx="4927">
                  <c:v>5.8600006103519888</c:v>
                </c:pt>
                <c:pt idx="4928">
                  <c:v>6.0200042724609943</c:v>
                </c:pt>
                <c:pt idx="4929">
                  <c:v>5.8099975585940058</c:v>
                </c:pt>
                <c:pt idx="4930">
                  <c:v>5.7700042724609943</c:v>
                </c:pt>
                <c:pt idx="4931">
                  <c:v>5.75</c:v>
                </c:pt>
                <c:pt idx="4932">
                  <c:v>5.6999969482419885</c:v>
                </c:pt>
                <c:pt idx="4933">
                  <c:v>5.6999969482419885</c:v>
                </c:pt>
                <c:pt idx="4934">
                  <c:v>5.6900024414059942</c:v>
                </c:pt>
                <c:pt idx="4935">
                  <c:v>5.7299957275390057</c:v>
                </c:pt>
                <c:pt idx="4936">
                  <c:v>5.8099975585940058</c:v>
                </c:pt>
                <c:pt idx="4937">
                  <c:v>5.8099975585940058</c:v>
                </c:pt>
                <c:pt idx="4938">
                  <c:v>5.8500061035159945</c:v>
                </c:pt>
                <c:pt idx="4939">
                  <c:v>5.8800048828130116</c:v>
                </c:pt>
                <c:pt idx="4940">
                  <c:v>5.8300018310550001</c:v>
                </c:pt>
                <c:pt idx="4941">
                  <c:v>5.8200073242190058</c:v>
                </c:pt>
                <c:pt idx="4942">
                  <c:v>5.8899993896480112</c:v>
                </c:pt>
                <c:pt idx="4943">
                  <c:v>5.8699951171880116</c:v>
                </c:pt>
                <c:pt idx="4944">
                  <c:v>5.6999969482419885</c:v>
                </c:pt>
                <c:pt idx="4945">
                  <c:v>5.7599945068359943</c:v>
                </c:pt>
                <c:pt idx="4946">
                  <c:v>5.8699951171880116</c:v>
                </c:pt>
                <c:pt idx="4947">
                  <c:v>5.6999969482419885</c:v>
                </c:pt>
                <c:pt idx="4948">
                  <c:v>5.6799926757809942</c:v>
                </c:pt>
                <c:pt idx="4949">
                  <c:v>5.7100067138669885</c:v>
                </c:pt>
                <c:pt idx="4950">
                  <c:v>5.6499938964840055</c:v>
                </c:pt>
                <c:pt idx="4951">
                  <c:v>5.7200012207030113</c:v>
                </c:pt>
                <c:pt idx="4952">
                  <c:v>5.8000030517580115</c:v>
                </c:pt>
                <c:pt idx="4953">
                  <c:v>5.6900024414059942</c:v>
                </c:pt>
                <c:pt idx="4954">
                  <c:v>5.6999969482419885</c:v>
                </c:pt>
                <c:pt idx="4955">
                  <c:v>5.7200012207030113</c:v>
                </c:pt>
                <c:pt idx="4956">
                  <c:v>5.7200012207030113</c:v>
                </c:pt>
                <c:pt idx="4957">
                  <c:v>5.7100067138669885</c:v>
                </c:pt>
                <c:pt idx="4958">
                  <c:v>5.8500061035159945</c:v>
                </c:pt>
                <c:pt idx="4959">
                  <c:v>5.8000030517580115</c:v>
                </c:pt>
                <c:pt idx="4960">
                  <c:v>5.6499938964840055</c:v>
                </c:pt>
                <c:pt idx="4961">
                  <c:v>5.7299957275390057</c:v>
                </c:pt>
                <c:pt idx="4962">
                  <c:v>5.8300018310550001</c:v>
                </c:pt>
                <c:pt idx="4963">
                  <c:v>5.7700042724609943</c:v>
                </c:pt>
                <c:pt idx="4964">
                  <c:v>5.7599945068359943</c:v>
                </c:pt>
                <c:pt idx="4965">
                  <c:v>5.7599945068359943</c:v>
                </c:pt>
                <c:pt idx="4966">
                  <c:v>5.7400054931640057</c:v>
                </c:pt>
                <c:pt idx="4967">
                  <c:v>5.7899932861330115</c:v>
                </c:pt>
                <c:pt idx="4968">
                  <c:v>5.6300048828130116</c:v>
                </c:pt>
                <c:pt idx="4969">
                  <c:v>5.6100006103519888</c:v>
                </c:pt>
                <c:pt idx="4970">
                  <c:v>5.5700073242190058</c:v>
                </c:pt>
                <c:pt idx="4971">
                  <c:v>5.6199951171880116</c:v>
                </c:pt>
                <c:pt idx="4972">
                  <c:v>5.7400054931640057</c:v>
                </c:pt>
                <c:pt idx="4973">
                  <c:v>5.6499938964840055</c:v>
                </c:pt>
                <c:pt idx="4974">
                  <c:v>5.5899963378909945</c:v>
                </c:pt>
                <c:pt idx="4975">
                  <c:v>5.6000061035159945</c:v>
                </c:pt>
                <c:pt idx="4976">
                  <c:v>5.6499938964840055</c:v>
                </c:pt>
                <c:pt idx="4977">
                  <c:v>5.6600036621090055</c:v>
                </c:pt>
                <c:pt idx="4978">
                  <c:v>5.6399993896480112</c:v>
                </c:pt>
                <c:pt idx="4979">
                  <c:v>5.5899963378909945</c:v>
                </c:pt>
                <c:pt idx="4980">
                  <c:v>5.5500030517580115</c:v>
                </c:pt>
                <c:pt idx="4981">
                  <c:v>5.5899963378909945</c:v>
                </c:pt>
                <c:pt idx="4982">
                  <c:v>5.6600036621090055</c:v>
                </c:pt>
                <c:pt idx="4983">
                  <c:v>5.5700073242190058</c:v>
                </c:pt>
                <c:pt idx="4984">
                  <c:v>5.6300048828130116</c:v>
                </c:pt>
                <c:pt idx="4985">
                  <c:v>5.5800018310550001</c:v>
                </c:pt>
                <c:pt idx="4986">
                  <c:v>5.6000061035159945</c:v>
                </c:pt>
                <c:pt idx="4987">
                  <c:v>5.6799926757809942</c:v>
                </c:pt>
                <c:pt idx="4988">
                  <c:v>5.6600036621090055</c:v>
                </c:pt>
                <c:pt idx="4989">
                  <c:v>5.6100006103519888</c:v>
                </c:pt>
                <c:pt idx="4990">
                  <c:v>5.5700073242190058</c:v>
                </c:pt>
                <c:pt idx="4991">
                  <c:v>5.5800018310550001</c:v>
                </c:pt>
                <c:pt idx="4992">
                  <c:v>5.5899963378909945</c:v>
                </c:pt>
                <c:pt idx="4993">
                  <c:v>5.6100006103519888</c:v>
                </c:pt>
                <c:pt idx="4994">
                  <c:v>5.6100006103519888</c:v>
                </c:pt>
                <c:pt idx="4995">
                  <c:v>5.6199951171880116</c:v>
                </c:pt>
                <c:pt idx="4996">
                  <c:v>5.6399993896480112</c:v>
                </c:pt>
                <c:pt idx="4997">
                  <c:v>5.6000061035159945</c:v>
                </c:pt>
                <c:pt idx="4998">
                  <c:v>5.6300048828130116</c:v>
                </c:pt>
                <c:pt idx="4999">
                  <c:v>5.6000061035159945</c:v>
                </c:pt>
                <c:pt idx="5000">
                  <c:v>5.5700073242190058</c:v>
                </c:pt>
                <c:pt idx="5001">
                  <c:v>5.6100006103519888</c:v>
                </c:pt>
                <c:pt idx="5002">
                  <c:v>5.6300048828130116</c:v>
                </c:pt>
                <c:pt idx="5003">
                  <c:v>5.6199951171880116</c:v>
                </c:pt>
                <c:pt idx="5004">
                  <c:v>5.5399932861330115</c:v>
                </c:pt>
                <c:pt idx="5005">
                  <c:v>5.5500030517580115</c:v>
                </c:pt>
                <c:pt idx="5006">
                  <c:v>5.6100006103519888</c:v>
                </c:pt>
                <c:pt idx="5007">
                  <c:v>5.6100006103519888</c:v>
                </c:pt>
                <c:pt idx="5008">
                  <c:v>5.5599975585940058</c:v>
                </c:pt>
                <c:pt idx="5009">
                  <c:v>5.6000061035159945</c:v>
                </c:pt>
                <c:pt idx="5010">
                  <c:v>5.6600036621090055</c:v>
                </c:pt>
                <c:pt idx="5011">
                  <c:v>5.6399993896480112</c:v>
                </c:pt>
                <c:pt idx="5012">
                  <c:v>5.5899963378909945</c:v>
                </c:pt>
                <c:pt idx="5013">
                  <c:v>5.6100006103519888</c:v>
                </c:pt>
                <c:pt idx="5014">
                  <c:v>5.6199951171880116</c:v>
                </c:pt>
                <c:pt idx="5015">
                  <c:v>5.5500030517580115</c:v>
                </c:pt>
                <c:pt idx="5016">
                  <c:v>5.5599975585940058</c:v>
                </c:pt>
                <c:pt idx="5017">
                  <c:v>5.6000061035159945</c:v>
                </c:pt>
                <c:pt idx="5018">
                  <c:v>5.6399993896480112</c:v>
                </c:pt>
                <c:pt idx="5019">
                  <c:v>5.6499938964840055</c:v>
                </c:pt>
                <c:pt idx="5020">
                  <c:v>5.6499938964840055</c:v>
                </c:pt>
                <c:pt idx="5021">
                  <c:v>5.6199951171880116</c:v>
                </c:pt>
                <c:pt idx="5022">
                  <c:v>5.5099945068359943</c:v>
                </c:pt>
                <c:pt idx="5023">
                  <c:v>5.5200042724609943</c:v>
                </c:pt>
                <c:pt idx="5024">
                  <c:v>5.5500030517580115</c:v>
                </c:pt>
                <c:pt idx="5025">
                  <c:v>5.5599975585940058</c:v>
                </c:pt>
                <c:pt idx="5026">
                  <c:v>5.5800018310550001</c:v>
                </c:pt>
                <c:pt idx="5027">
                  <c:v>5.5599975585940058</c:v>
                </c:pt>
                <c:pt idx="5028">
                  <c:v>5.5800018310550001</c:v>
                </c:pt>
                <c:pt idx="5029">
                  <c:v>5.6100006103519888</c:v>
                </c:pt>
                <c:pt idx="5030">
                  <c:v>5.6399993896480112</c:v>
                </c:pt>
                <c:pt idx="5031">
                  <c:v>5.6000061035159945</c:v>
                </c:pt>
                <c:pt idx="5032">
                  <c:v>5.6100006103519888</c:v>
                </c:pt>
                <c:pt idx="5033">
                  <c:v>5.6300048828130116</c:v>
                </c:pt>
                <c:pt idx="5034">
                  <c:v>5.5500030517580115</c:v>
                </c:pt>
                <c:pt idx="5035">
                  <c:v>5.5599975585940058</c:v>
                </c:pt>
                <c:pt idx="5036">
                  <c:v>5.5700073242190058</c:v>
                </c:pt>
                <c:pt idx="5037">
                  <c:v>5.5500030517580115</c:v>
                </c:pt>
                <c:pt idx="5038">
                  <c:v>5.5299987792969887</c:v>
                </c:pt>
                <c:pt idx="5039">
                  <c:v>5.5500030517580115</c:v>
                </c:pt>
                <c:pt idx="5040">
                  <c:v>5.5700073242190058</c:v>
                </c:pt>
                <c:pt idx="5041">
                  <c:v>5.5599975585940058</c:v>
                </c:pt>
                <c:pt idx="5042">
                  <c:v>5.5299987792969887</c:v>
                </c:pt>
                <c:pt idx="5043">
                  <c:v>5.5500030517580115</c:v>
                </c:pt>
                <c:pt idx="5044">
                  <c:v>5.5800018310550001</c:v>
                </c:pt>
                <c:pt idx="5045">
                  <c:v>5.6300048828130116</c:v>
                </c:pt>
                <c:pt idx="5046">
                  <c:v>5.6100006103519888</c:v>
                </c:pt>
                <c:pt idx="5047">
                  <c:v>5.6300048828130116</c:v>
                </c:pt>
                <c:pt idx="5048">
                  <c:v>5.6000061035159945</c:v>
                </c:pt>
                <c:pt idx="5049">
                  <c:v>5.5599975585940058</c:v>
                </c:pt>
                <c:pt idx="5050">
                  <c:v>5.6399993896480112</c:v>
                </c:pt>
                <c:pt idx="5051">
                  <c:v>5.5599975585940058</c:v>
                </c:pt>
                <c:pt idx="5052">
                  <c:v>5.5599975585940058</c:v>
                </c:pt>
                <c:pt idx="5053">
                  <c:v>5.5899963378909945</c:v>
                </c:pt>
                <c:pt idx="5054">
                  <c:v>5.6000061035159945</c:v>
                </c:pt>
                <c:pt idx="5055">
                  <c:v>5.5200042724609943</c:v>
                </c:pt>
                <c:pt idx="5056">
                  <c:v>5.5399932861330115</c:v>
                </c:pt>
                <c:pt idx="5057">
                  <c:v>5.6100006103519888</c:v>
                </c:pt>
                <c:pt idx="5058">
                  <c:v>5.6699981689449999</c:v>
                </c:pt>
                <c:pt idx="5059">
                  <c:v>5.5099945068359943</c:v>
                </c:pt>
                <c:pt idx="5060">
                  <c:v>5.5</c:v>
                </c:pt>
                <c:pt idx="5061">
                  <c:v>5.5500030517580115</c:v>
                </c:pt>
                <c:pt idx="5062">
                  <c:v>5.5500030517580115</c:v>
                </c:pt>
                <c:pt idx="5063">
                  <c:v>5.6100006103519888</c:v>
                </c:pt>
                <c:pt idx="5064">
                  <c:v>5.5299987792969887</c:v>
                </c:pt>
                <c:pt idx="5065">
                  <c:v>5.5200042724609943</c:v>
                </c:pt>
                <c:pt idx="5066">
                  <c:v>5.5500030517580115</c:v>
                </c:pt>
                <c:pt idx="5067">
                  <c:v>5.5899963378909945</c:v>
                </c:pt>
                <c:pt idx="5068">
                  <c:v>5.6100006103519888</c:v>
                </c:pt>
                <c:pt idx="5069">
                  <c:v>5.6199951171880116</c:v>
                </c:pt>
                <c:pt idx="5070">
                  <c:v>5.5099945068359943</c:v>
                </c:pt>
                <c:pt idx="5071">
                  <c:v>5.5099945068359943</c:v>
                </c:pt>
                <c:pt idx="5072">
                  <c:v>5.5299987792969887</c:v>
                </c:pt>
                <c:pt idx="5073">
                  <c:v>5.5399932861330115</c:v>
                </c:pt>
                <c:pt idx="5074">
                  <c:v>5.5099945068359943</c:v>
                </c:pt>
                <c:pt idx="5075">
                  <c:v>5.5599975585940058</c:v>
                </c:pt>
                <c:pt idx="5076">
                  <c:v>5.4700012207030113</c:v>
                </c:pt>
                <c:pt idx="5077">
                  <c:v>5.4799957275390057</c:v>
                </c:pt>
                <c:pt idx="5078">
                  <c:v>5.5299987792969887</c:v>
                </c:pt>
                <c:pt idx="5079">
                  <c:v>5.6499938964840055</c:v>
                </c:pt>
                <c:pt idx="5080">
                  <c:v>5.7100067138669885</c:v>
                </c:pt>
                <c:pt idx="5081">
                  <c:v>5.6900024414059942</c:v>
                </c:pt>
                <c:pt idx="5082">
                  <c:v>5.6499938964840055</c:v>
                </c:pt>
                <c:pt idx="5083">
                  <c:v>5.5299987792969887</c:v>
                </c:pt>
                <c:pt idx="5084">
                  <c:v>5.5399932861330115</c:v>
                </c:pt>
                <c:pt idx="5085">
                  <c:v>5.5899963378909945</c:v>
                </c:pt>
                <c:pt idx="5086">
                  <c:v>5.5899963378909945</c:v>
                </c:pt>
                <c:pt idx="5087">
                  <c:v>5.5299987792969887</c:v>
                </c:pt>
                <c:pt idx="5088">
                  <c:v>5.5700073242190058</c:v>
                </c:pt>
                <c:pt idx="5089">
                  <c:v>5.5500030517580115</c:v>
                </c:pt>
                <c:pt idx="5090">
                  <c:v>5.5200042724609943</c:v>
                </c:pt>
                <c:pt idx="5091">
                  <c:v>5.4799957275390057</c:v>
                </c:pt>
                <c:pt idx="5092">
                  <c:v>5.5200042724609943</c:v>
                </c:pt>
                <c:pt idx="5093">
                  <c:v>5.5399932861330115</c:v>
                </c:pt>
                <c:pt idx="5094">
                  <c:v>5.5500030517580115</c:v>
                </c:pt>
                <c:pt idx="5095">
                  <c:v>5.5200042724609943</c:v>
                </c:pt>
                <c:pt idx="5096">
                  <c:v>5.5</c:v>
                </c:pt>
                <c:pt idx="5097">
                  <c:v>5.4700012207030113</c:v>
                </c:pt>
                <c:pt idx="5098">
                  <c:v>5.4900054931640057</c:v>
                </c:pt>
                <c:pt idx="5099">
                  <c:v>5.5399932861330115</c:v>
                </c:pt>
                <c:pt idx="5100">
                  <c:v>5.6000061035159945</c:v>
                </c:pt>
                <c:pt idx="5101">
                  <c:v>5.6499938964840055</c:v>
                </c:pt>
                <c:pt idx="5102">
                  <c:v>5.5399932861330115</c:v>
                </c:pt>
                <c:pt idx="5103">
                  <c:v>5.5800018310550001</c:v>
                </c:pt>
                <c:pt idx="5104">
                  <c:v>5.5500030517580115</c:v>
                </c:pt>
                <c:pt idx="5105">
                  <c:v>5.5500030517580115</c:v>
                </c:pt>
                <c:pt idx="5106">
                  <c:v>5.5700073242190058</c:v>
                </c:pt>
                <c:pt idx="5107">
                  <c:v>5.6199951171880116</c:v>
                </c:pt>
                <c:pt idx="5108">
                  <c:v>5.6300048828130116</c:v>
                </c:pt>
                <c:pt idx="5109">
                  <c:v>5.4900054931640057</c:v>
                </c:pt>
                <c:pt idx="5110">
                  <c:v>5.4799957275390057</c:v>
                </c:pt>
                <c:pt idx="5111">
                  <c:v>5.5500030517580115</c:v>
                </c:pt>
                <c:pt idx="5112">
                  <c:v>5.4799957275390057</c:v>
                </c:pt>
                <c:pt idx="5113">
                  <c:v>5.5</c:v>
                </c:pt>
                <c:pt idx="5114">
                  <c:v>5.5399932861330115</c:v>
                </c:pt>
                <c:pt idx="5115">
                  <c:v>5.5299987792969887</c:v>
                </c:pt>
                <c:pt idx="5116">
                  <c:v>5.4900054931640057</c:v>
                </c:pt>
                <c:pt idx="5117">
                  <c:v>5.4100036621090055</c:v>
                </c:pt>
                <c:pt idx="5118">
                  <c:v>5.5500030517580115</c:v>
                </c:pt>
                <c:pt idx="5119">
                  <c:v>5.4799957275390057</c:v>
                </c:pt>
                <c:pt idx="5120">
                  <c:v>5.5</c:v>
                </c:pt>
                <c:pt idx="5121">
                  <c:v>5.4900054931640057</c:v>
                </c:pt>
                <c:pt idx="5122">
                  <c:v>5.5200042724609943</c:v>
                </c:pt>
                <c:pt idx="5123">
                  <c:v>5.5700073242190058</c:v>
                </c:pt>
                <c:pt idx="5124">
                  <c:v>5.6000061035159945</c:v>
                </c:pt>
                <c:pt idx="5125">
                  <c:v>5.5800018310550001</c:v>
                </c:pt>
                <c:pt idx="5126">
                  <c:v>5.5800018310550001</c:v>
                </c:pt>
                <c:pt idx="5127">
                  <c:v>5.5599975585940058</c:v>
                </c:pt>
                <c:pt idx="5128">
                  <c:v>5.5800018310550001</c:v>
                </c:pt>
                <c:pt idx="5129">
                  <c:v>5.5700073242190058</c:v>
                </c:pt>
                <c:pt idx="5130">
                  <c:v>5.6199951171880116</c:v>
                </c:pt>
                <c:pt idx="5131">
                  <c:v>5.5</c:v>
                </c:pt>
                <c:pt idx="5132">
                  <c:v>5.6300048828130116</c:v>
                </c:pt>
                <c:pt idx="5133">
                  <c:v>5.4799957275390057</c:v>
                </c:pt>
                <c:pt idx="5134">
                  <c:v>5.4499969482419885</c:v>
                </c:pt>
                <c:pt idx="5135">
                  <c:v>5.5200042724609943</c:v>
                </c:pt>
                <c:pt idx="5136">
                  <c:v>5.4900054931640057</c:v>
                </c:pt>
                <c:pt idx="5137">
                  <c:v>5.5700073242190058</c:v>
                </c:pt>
                <c:pt idx="5138">
                  <c:v>5.6000061035159945</c:v>
                </c:pt>
                <c:pt idx="5139">
                  <c:v>5.5899963378909945</c:v>
                </c:pt>
                <c:pt idx="5140">
                  <c:v>5.5099945068359943</c:v>
                </c:pt>
                <c:pt idx="5141">
                  <c:v>5.3500061035159945</c:v>
                </c:pt>
                <c:pt idx="5142">
                  <c:v>5.4199981689449999</c:v>
                </c:pt>
                <c:pt idx="5143">
                  <c:v>5.5</c:v>
                </c:pt>
                <c:pt idx="5144">
                  <c:v>5.5800018310550001</c:v>
                </c:pt>
                <c:pt idx="5145">
                  <c:v>5.5399932861330115</c:v>
                </c:pt>
                <c:pt idx="5146">
                  <c:v>5.4299926757809942</c:v>
                </c:pt>
                <c:pt idx="5147">
                  <c:v>5.5200042724609943</c:v>
                </c:pt>
                <c:pt idx="5148">
                  <c:v>5.5399932861330115</c:v>
                </c:pt>
                <c:pt idx="5149">
                  <c:v>5.4700012207030113</c:v>
                </c:pt>
                <c:pt idx="5150">
                  <c:v>5.4199981689449999</c:v>
                </c:pt>
                <c:pt idx="5151">
                  <c:v>5.4900054931640057</c:v>
                </c:pt>
                <c:pt idx="5152">
                  <c:v>5.5</c:v>
                </c:pt>
                <c:pt idx="5153">
                  <c:v>5.4600067138669885</c:v>
                </c:pt>
                <c:pt idx="5154">
                  <c:v>5.3699951171880116</c:v>
                </c:pt>
                <c:pt idx="5155">
                  <c:v>5.5200042724609943</c:v>
                </c:pt>
                <c:pt idx="5156">
                  <c:v>5.4900054931640057</c:v>
                </c:pt>
                <c:pt idx="5157">
                  <c:v>5.4400024414059942</c:v>
                </c:pt>
                <c:pt idx="5158">
                  <c:v>5.5</c:v>
                </c:pt>
                <c:pt idx="5159">
                  <c:v>5.5</c:v>
                </c:pt>
                <c:pt idx="5160">
                  <c:v>5.4199981689449999</c:v>
                </c:pt>
                <c:pt idx="5161">
                  <c:v>5.4299926757809942</c:v>
                </c:pt>
                <c:pt idx="5162">
                  <c:v>5.4499969482419885</c:v>
                </c:pt>
                <c:pt idx="5163">
                  <c:v>5.4499969482419885</c:v>
                </c:pt>
                <c:pt idx="5164">
                  <c:v>5.4299926757809942</c:v>
                </c:pt>
                <c:pt idx="5165">
                  <c:v>5.4199981689449999</c:v>
                </c:pt>
                <c:pt idx="5166">
                  <c:v>5.6999969482419885</c:v>
                </c:pt>
                <c:pt idx="5167">
                  <c:v>5.7200012207030113</c:v>
                </c:pt>
                <c:pt idx="5168">
                  <c:v>5.7599945068359943</c:v>
                </c:pt>
                <c:pt idx="5169">
                  <c:v>5.5299987792969887</c:v>
                </c:pt>
                <c:pt idx="5170">
                  <c:v>5.4700012207030113</c:v>
                </c:pt>
                <c:pt idx="5171">
                  <c:v>5.4600067138669885</c:v>
                </c:pt>
                <c:pt idx="5172">
                  <c:v>5.5599975585940058</c:v>
                </c:pt>
                <c:pt idx="5173">
                  <c:v>5.4199981689449999</c:v>
                </c:pt>
                <c:pt idx="5174">
                  <c:v>5.4400024414059942</c:v>
                </c:pt>
                <c:pt idx="5175">
                  <c:v>5.5099945068359943</c:v>
                </c:pt>
                <c:pt idx="5176">
                  <c:v>5.4600067138669885</c:v>
                </c:pt>
                <c:pt idx="5177">
                  <c:v>5.4600067138669885</c:v>
                </c:pt>
                <c:pt idx="5178">
                  <c:v>5.5399932861330115</c:v>
                </c:pt>
                <c:pt idx="5179">
                  <c:v>5.5500030517580115</c:v>
                </c:pt>
                <c:pt idx="5180">
                  <c:v>5.5200042724609943</c:v>
                </c:pt>
                <c:pt idx="5181">
                  <c:v>5.4900054931640057</c:v>
                </c:pt>
                <c:pt idx="5182">
                  <c:v>5.4400024414059942</c:v>
                </c:pt>
                <c:pt idx="5183">
                  <c:v>5.4400024414059942</c:v>
                </c:pt>
                <c:pt idx="5184">
                  <c:v>5.4700012207030113</c:v>
                </c:pt>
                <c:pt idx="5185">
                  <c:v>5.5099945068359943</c:v>
                </c:pt>
                <c:pt idx="5186">
                  <c:v>5.5099945068359943</c:v>
                </c:pt>
                <c:pt idx="5187">
                  <c:v>5.5599975585940058</c:v>
                </c:pt>
                <c:pt idx="5188">
                  <c:v>5.4900054931640057</c:v>
                </c:pt>
                <c:pt idx="5189">
                  <c:v>5.5800018310550001</c:v>
                </c:pt>
                <c:pt idx="5190">
                  <c:v>5.4799957275390057</c:v>
                </c:pt>
                <c:pt idx="5191">
                  <c:v>5.4700012207030113</c:v>
                </c:pt>
                <c:pt idx="5192">
                  <c:v>5.5299987792969887</c:v>
                </c:pt>
                <c:pt idx="5193">
                  <c:v>5.4700012207030113</c:v>
                </c:pt>
                <c:pt idx="5194">
                  <c:v>5.4400024414059942</c:v>
                </c:pt>
                <c:pt idx="5195">
                  <c:v>5.5</c:v>
                </c:pt>
                <c:pt idx="5196">
                  <c:v>5.4700012207030113</c:v>
                </c:pt>
                <c:pt idx="5197">
                  <c:v>5.4700012207030113</c:v>
                </c:pt>
                <c:pt idx="5198">
                  <c:v>5.5099945068359943</c:v>
                </c:pt>
                <c:pt idx="5199">
                  <c:v>5.3500061035159945</c:v>
                </c:pt>
                <c:pt idx="5200">
                  <c:v>5.3399963378909945</c:v>
                </c:pt>
                <c:pt idx="5201">
                  <c:v>5.4299926757809942</c:v>
                </c:pt>
                <c:pt idx="5202">
                  <c:v>5.4400024414059942</c:v>
                </c:pt>
                <c:pt idx="5203">
                  <c:v>5.4400024414059942</c:v>
                </c:pt>
                <c:pt idx="5204">
                  <c:v>5.3600006103519888</c:v>
                </c:pt>
                <c:pt idx="5205">
                  <c:v>5.3899993896480112</c:v>
                </c:pt>
                <c:pt idx="5206">
                  <c:v>5.4400024414059942</c:v>
                </c:pt>
                <c:pt idx="5207">
                  <c:v>5.4100036621090055</c:v>
                </c:pt>
                <c:pt idx="5208">
                  <c:v>5.5099945068359943</c:v>
                </c:pt>
                <c:pt idx="5209">
                  <c:v>5.5200042724609943</c:v>
                </c:pt>
                <c:pt idx="5210">
                  <c:v>5.4700012207030113</c:v>
                </c:pt>
                <c:pt idx="5211">
                  <c:v>5.4600067138669885</c:v>
                </c:pt>
                <c:pt idx="5212">
                  <c:v>5.4900054931640057</c:v>
                </c:pt>
                <c:pt idx="5213">
                  <c:v>5.4900054931640057</c:v>
                </c:pt>
                <c:pt idx="5214">
                  <c:v>5.3600006103519888</c:v>
                </c:pt>
                <c:pt idx="5215">
                  <c:v>5.4100036621090055</c:v>
                </c:pt>
                <c:pt idx="5216">
                  <c:v>5.4400024414059942</c:v>
                </c:pt>
                <c:pt idx="5217">
                  <c:v>5.4700012207030113</c:v>
                </c:pt>
                <c:pt idx="5218">
                  <c:v>5.5099945068359943</c:v>
                </c:pt>
                <c:pt idx="5219">
                  <c:v>5.4199981689449999</c:v>
                </c:pt>
                <c:pt idx="5220">
                  <c:v>5.4199981689449999</c:v>
                </c:pt>
                <c:pt idx="5221">
                  <c:v>5.4400024414059942</c:v>
                </c:pt>
                <c:pt idx="5222">
                  <c:v>5.4700012207030113</c:v>
                </c:pt>
                <c:pt idx="5223">
                  <c:v>5.4900054931640057</c:v>
                </c:pt>
                <c:pt idx="5224">
                  <c:v>5.5200042724609943</c:v>
                </c:pt>
                <c:pt idx="5225">
                  <c:v>5.4799957275390057</c:v>
                </c:pt>
                <c:pt idx="5226">
                  <c:v>5.4499969482419885</c:v>
                </c:pt>
                <c:pt idx="5227">
                  <c:v>5.4799957275390057</c:v>
                </c:pt>
                <c:pt idx="5228">
                  <c:v>5.5599975585940058</c:v>
                </c:pt>
                <c:pt idx="5229">
                  <c:v>5.4400024414059942</c:v>
                </c:pt>
                <c:pt idx="5230">
                  <c:v>5.3600006103519888</c:v>
                </c:pt>
                <c:pt idx="5231">
                  <c:v>5.3899993896480112</c:v>
                </c:pt>
                <c:pt idx="5232">
                  <c:v>5.4499969482419885</c:v>
                </c:pt>
                <c:pt idx="5233">
                  <c:v>5.4100036621090055</c:v>
                </c:pt>
                <c:pt idx="5234">
                  <c:v>5.3300018310550001</c:v>
                </c:pt>
                <c:pt idx="5235">
                  <c:v>5.3999938964840055</c:v>
                </c:pt>
                <c:pt idx="5236">
                  <c:v>5.4199981689449999</c:v>
                </c:pt>
                <c:pt idx="5237">
                  <c:v>5.4100036621090055</c:v>
                </c:pt>
                <c:pt idx="5238">
                  <c:v>5.3899993896480112</c:v>
                </c:pt>
                <c:pt idx="5239">
                  <c:v>5.4499969482419885</c:v>
                </c:pt>
                <c:pt idx="5240">
                  <c:v>5.4700012207030113</c:v>
                </c:pt>
                <c:pt idx="5241">
                  <c:v>5.4700012207030113</c:v>
                </c:pt>
                <c:pt idx="5242">
                  <c:v>5.4700012207030113</c:v>
                </c:pt>
                <c:pt idx="5243">
                  <c:v>5.4499969482419885</c:v>
                </c:pt>
                <c:pt idx="5244">
                  <c:v>5.4299926757809942</c:v>
                </c:pt>
                <c:pt idx="5245">
                  <c:v>5.3800048828130116</c:v>
                </c:pt>
                <c:pt idx="5246">
                  <c:v>5.4100036621090055</c:v>
                </c:pt>
                <c:pt idx="5247">
                  <c:v>5.4900054931640057</c:v>
                </c:pt>
                <c:pt idx="5248">
                  <c:v>5.4299926757809942</c:v>
                </c:pt>
                <c:pt idx="5249">
                  <c:v>5.4499969482419885</c:v>
                </c:pt>
                <c:pt idx="5250">
                  <c:v>5.3999938964840055</c:v>
                </c:pt>
                <c:pt idx="5251">
                  <c:v>5.4100036621090055</c:v>
                </c:pt>
                <c:pt idx="5252">
                  <c:v>5.3999938964840055</c:v>
                </c:pt>
                <c:pt idx="5253">
                  <c:v>5.3500061035159945</c:v>
                </c:pt>
                <c:pt idx="5254">
                  <c:v>5.3899993896480112</c:v>
                </c:pt>
                <c:pt idx="5255">
                  <c:v>5.3999938964840055</c:v>
                </c:pt>
                <c:pt idx="5256">
                  <c:v>5.3699951171880116</c:v>
                </c:pt>
                <c:pt idx="5257">
                  <c:v>5.4199981689449999</c:v>
                </c:pt>
                <c:pt idx="5258">
                  <c:v>5.5099945068359943</c:v>
                </c:pt>
                <c:pt idx="5259">
                  <c:v>5.4900054931640057</c:v>
                </c:pt>
                <c:pt idx="5260">
                  <c:v>5.4499969482419885</c:v>
                </c:pt>
                <c:pt idx="5261">
                  <c:v>5.4799957275390057</c:v>
                </c:pt>
                <c:pt idx="5262">
                  <c:v>5.3999938964840055</c:v>
                </c:pt>
                <c:pt idx="5263">
                  <c:v>5.3899993896480112</c:v>
                </c:pt>
                <c:pt idx="5264">
                  <c:v>5.4799957275390057</c:v>
                </c:pt>
                <c:pt idx="5265">
                  <c:v>5.3200073242190058</c:v>
                </c:pt>
                <c:pt idx="5266">
                  <c:v>5.3800048828130116</c:v>
                </c:pt>
                <c:pt idx="5267">
                  <c:v>5.4499969482419885</c:v>
                </c:pt>
                <c:pt idx="5268">
                  <c:v>5.3500061035159945</c:v>
                </c:pt>
                <c:pt idx="5269">
                  <c:v>5.3300018310550001</c:v>
                </c:pt>
                <c:pt idx="5270">
                  <c:v>5.3600006103519888</c:v>
                </c:pt>
                <c:pt idx="5271">
                  <c:v>5.3500061035159945</c:v>
                </c:pt>
                <c:pt idx="5272">
                  <c:v>5.3600006103519888</c:v>
                </c:pt>
                <c:pt idx="5273">
                  <c:v>5.3000030517580115</c:v>
                </c:pt>
                <c:pt idx="5274">
                  <c:v>5.3200073242190058</c:v>
                </c:pt>
                <c:pt idx="5275">
                  <c:v>5.3500061035159945</c:v>
                </c:pt>
                <c:pt idx="5276">
                  <c:v>5.3200073242190058</c:v>
                </c:pt>
                <c:pt idx="5277">
                  <c:v>5.4100036621090055</c:v>
                </c:pt>
                <c:pt idx="5278">
                  <c:v>5.3699951171880116</c:v>
                </c:pt>
                <c:pt idx="5279">
                  <c:v>5.3200073242190058</c:v>
                </c:pt>
                <c:pt idx="5280">
                  <c:v>5.3399963378909945</c:v>
                </c:pt>
                <c:pt idx="5281">
                  <c:v>5.4400024414059942</c:v>
                </c:pt>
                <c:pt idx="5282">
                  <c:v>5.3899993896480112</c:v>
                </c:pt>
                <c:pt idx="5283">
                  <c:v>5.3699951171880116</c:v>
                </c:pt>
                <c:pt idx="5284">
                  <c:v>5.4600067138669885</c:v>
                </c:pt>
                <c:pt idx="5285">
                  <c:v>5.3899993896480112</c:v>
                </c:pt>
                <c:pt idx="5286">
                  <c:v>5.3800048828130116</c:v>
                </c:pt>
                <c:pt idx="5287">
                  <c:v>5.3500061035159945</c:v>
                </c:pt>
                <c:pt idx="5288">
                  <c:v>5.3500061035159945</c:v>
                </c:pt>
                <c:pt idx="5289">
                  <c:v>5.3500061035159945</c:v>
                </c:pt>
                <c:pt idx="5290">
                  <c:v>5.3399963378909945</c:v>
                </c:pt>
                <c:pt idx="5291">
                  <c:v>5.3200073242190058</c:v>
                </c:pt>
                <c:pt idx="5292">
                  <c:v>5.3399963378909945</c:v>
                </c:pt>
                <c:pt idx="5293">
                  <c:v>5.3600006103519888</c:v>
                </c:pt>
                <c:pt idx="5294">
                  <c:v>5.3999938964840055</c:v>
                </c:pt>
                <c:pt idx="5295">
                  <c:v>5.3800048828130116</c:v>
                </c:pt>
                <c:pt idx="5296">
                  <c:v>5.3399963378909945</c:v>
                </c:pt>
                <c:pt idx="5297">
                  <c:v>5.3300018310550001</c:v>
                </c:pt>
                <c:pt idx="5298">
                  <c:v>5.3399963378909945</c:v>
                </c:pt>
                <c:pt idx="5299">
                  <c:v>5.3800048828130116</c:v>
                </c:pt>
                <c:pt idx="5300">
                  <c:v>5.3699951171880116</c:v>
                </c:pt>
                <c:pt idx="5301">
                  <c:v>5.3999938964840055</c:v>
                </c:pt>
                <c:pt idx="5302">
                  <c:v>5.4400024414059942</c:v>
                </c:pt>
                <c:pt idx="5303">
                  <c:v>5.3999938964840055</c:v>
                </c:pt>
                <c:pt idx="5304">
                  <c:v>5.3399963378909945</c:v>
                </c:pt>
                <c:pt idx="5305">
                  <c:v>5.2899932861330115</c:v>
                </c:pt>
                <c:pt idx="5306">
                  <c:v>5.3699951171880116</c:v>
                </c:pt>
                <c:pt idx="5307">
                  <c:v>5.4100036621090055</c:v>
                </c:pt>
                <c:pt idx="5308">
                  <c:v>5.4100036621090055</c:v>
                </c:pt>
                <c:pt idx="5309">
                  <c:v>5.3999938964840055</c:v>
                </c:pt>
                <c:pt idx="5310">
                  <c:v>5.3800048828130116</c:v>
                </c:pt>
                <c:pt idx="5311">
                  <c:v>5.3300018310550001</c:v>
                </c:pt>
                <c:pt idx="5312">
                  <c:v>5.3600006103519888</c:v>
                </c:pt>
                <c:pt idx="5313">
                  <c:v>5.3699951171880116</c:v>
                </c:pt>
                <c:pt idx="5314">
                  <c:v>5.4100036621090055</c:v>
                </c:pt>
                <c:pt idx="5315">
                  <c:v>5.3200073242190058</c:v>
                </c:pt>
                <c:pt idx="5316">
                  <c:v>5.3500061035159945</c:v>
                </c:pt>
                <c:pt idx="5317">
                  <c:v>5.3899993896480112</c:v>
                </c:pt>
                <c:pt idx="5318">
                  <c:v>5.3800048828130116</c:v>
                </c:pt>
                <c:pt idx="5319">
                  <c:v>5.3899993896480112</c:v>
                </c:pt>
                <c:pt idx="5320">
                  <c:v>5.3899993896480112</c:v>
                </c:pt>
                <c:pt idx="5321">
                  <c:v>5.4100036621090055</c:v>
                </c:pt>
                <c:pt idx="5322">
                  <c:v>5.4400024414059942</c:v>
                </c:pt>
                <c:pt idx="5323">
                  <c:v>5.3200073242190058</c:v>
                </c:pt>
                <c:pt idx="5324">
                  <c:v>5.3999938964840055</c:v>
                </c:pt>
                <c:pt idx="5325">
                  <c:v>5.3899993896480112</c:v>
                </c:pt>
                <c:pt idx="5326">
                  <c:v>5.3899993896480112</c:v>
                </c:pt>
                <c:pt idx="5327">
                  <c:v>5.3999938964840055</c:v>
                </c:pt>
                <c:pt idx="5328">
                  <c:v>5.3899993896480112</c:v>
                </c:pt>
                <c:pt idx="5329">
                  <c:v>5.3800048828130116</c:v>
                </c:pt>
                <c:pt idx="5330">
                  <c:v>5.4100036621090055</c:v>
                </c:pt>
                <c:pt idx="5331">
                  <c:v>5.4400024414059942</c:v>
                </c:pt>
                <c:pt idx="5332">
                  <c:v>5.3099975585940058</c:v>
                </c:pt>
                <c:pt idx="5333">
                  <c:v>5.4600067138669885</c:v>
                </c:pt>
                <c:pt idx="5334">
                  <c:v>5.4499969482419885</c:v>
                </c:pt>
                <c:pt idx="5335">
                  <c:v>5.4100036621090055</c:v>
                </c:pt>
                <c:pt idx="5336">
                  <c:v>5.3800048828130116</c:v>
                </c:pt>
                <c:pt idx="5337">
                  <c:v>5.3999938964840055</c:v>
                </c:pt>
                <c:pt idx="5338">
                  <c:v>5.3899993896480112</c:v>
                </c:pt>
                <c:pt idx="5339">
                  <c:v>5.3999938964840055</c:v>
                </c:pt>
                <c:pt idx="5340">
                  <c:v>5.3999938964840055</c:v>
                </c:pt>
                <c:pt idx="5341">
                  <c:v>5.3699951171880116</c:v>
                </c:pt>
                <c:pt idx="5342">
                  <c:v>5.3699951171880116</c:v>
                </c:pt>
                <c:pt idx="5343">
                  <c:v>5.4199981689449999</c:v>
                </c:pt>
                <c:pt idx="5344">
                  <c:v>5.5</c:v>
                </c:pt>
                <c:pt idx="5345">
                  <c:v>5.4199981689449999</c:v>
                </c:pt>
                <c:pt idx="5346">
                  <c:v>5.3300018310550001</c:v>
                </c:pt>
                <c:pt idx="5347">
                  <c:v>5.3600006103519888</c:v>
                </c:pt>
                <c:pt idx="5348">
                  <c:v>5.4100036621090055</c:v>
                </c:pt>
                <c:pt idx="5349">
                  <c:v>5.3999938964840055</c:v>
                </c:pt>
                <c:pt idx="5350">
                  <c:v>5.3999938964840055</c:v>
                </c:pt>
                <c:pt idx="5351">
                  <c:v>5.3899993896480112</c:v>
                </c:pt>
                <c:pt idx="5352">
                  <c:v>5.3600006103519888</c:v>
                </c:pt>
                <c:pt idx="5353">
                  <c:v>5.3500061035159945</c:v>
                </c:pt>
                <c:pt idx="5354">
                  <c:v>5.3399963378909945</c:v>
                </c:pt>
                <c:pt idx="5355">
                  <c:v>5.3699951171880116</c:v>
                </c:pt>
                <c:pt idx="5356">
                  <c:v>5.3899993896480112</c:v>
                </c:pt>
                <c:pt idx="5357">
                  <c:v>5.3999938964840055</c:v>
                </c:pt>
                <c:pt idx="5358">
                  <c:v>5.4100036621090055</c:v>
                </c:pt>
                <c:pt idx="5359">
                  <c:v>5.4299926757809942</c:v>
                </c:pt>
                <c:pt idx="5360">
                  <c:v>5.4400024414059942</c:v>
                </c:pt>
                <c:pt idx="5361">
                  <c:v>5.4299926757809942</c:v>
                </c:pt>
                <c:pt idx="5362">
                  <c:v>5.4700012207030113</c:v>
                </c:pt>
                <c:pt idx="5363">
                  <c:v>5.5</c:v>
                </c:pt>
                <c:pt idx="5364">
                  <c:v>5.4900054931640057</c:v>
                </c:pt>
                <c:pt idx="5365">
                  <c:v>5.3800048828130116</c:v>
                </c:pt>
                <c:pt idx="5366">
                  <c:v>5.4299926757809942</c:v>
                </c:pt>
                <c:pt idx="5367">
                  <c:v>5.4400024414059942</c:v>
                </c:pt>
                <c:pt idx="5368">
                  <c:v>5.4199981689449999</c:v>
                </c:pt>
                <c:pt idx="5369">
                  <c:v>5.3600006103519888</c:v>
                </c:pt>
                <c:pt idx="5370">
                  <c:v>5.3200073242190058</c:v>
                </c:pt>
                <c:pt idx="5371">
                  <c:v>5.3500061035159945</c:v>
                </c:pt>
                <c:pt idx="5372">
                  <c:v>5.3899993896480112</c:v>
                </c:pt>
                <c:pt idx="5373">
                  <c:v>5.4400024414059942</c:v>
                </c:pt>
                <c:pt idx="5374">
                  <c:v>5.5</c:v>
                </c:pt>
                <c:pt idx="5375">
                  <c:v>5.4900054931640057</c:v>
                </c:pt>
                <c:pt idx="5376">
                  <c:v>5.4100036621090055</c:v>
                </c:pt>
                <c:pt idx="5377">
                  <c:v>5.3600006103519888</c:v>
                </c:pt>
                <c:pt idx="5378">
                  <c:v>5.3800048828130116</c:v>
                </c:pt>
                <c:pt idx="5379">
                  <c:v>5.4400024414059942</c:v>
                </c:pt>
                <c:pt idx="5380">
                  <c:v>5.4700012207030113</c:v>
                </c:pt>
                <c:pt idx="5381">
                  <c:v>5.5099945068359943</c:v>
                </c:pt>
                <c:pt idx="5382">
                  <c:v>5.4799957275390057</c:v>
                </c:pt>
                <c:pt idx="5383">
                  <c:v>5.4100036621090055</c:v>
                </c:pt>
                <c:pt idx="5384">
                  <c:v>5.3999938964840055</c:v>
                </c:pt>
                <c:pt idx="5385">
                  <c:v>5.3800048828130116</c:v>
                </c:pt>
                <c:pt idx="5386">
                  <c:v>5.4400024414059942</c:v>
                </c:pt>
                <c:pt idx="5387">
                  <c:v>5.4499969482419885</c:v>
                </c:pt>
                <c:pt idx="5388">
                  <c:v>5.4600067138669885</c:v>
                </c:pt>
                <c:pt idx="5389">
                  <c:v>5.4499969482419885</c:v>
                </c:pt>
                <c:pt idx="5390">
                  <c:v>5.5</c:v>
                </c:pt>
                <c:pt idx="5391">
                  <c:v>5.5099945068359943</c:v>
                </c:pt>
                <c:pt idx="5392">
                  <c:v>5.4799957275390057</c:v>
                </c:pt>
                <c:pt idx="5393">
                  <c:v>5.4400024414059942</c:v>
                </c:pt>
                <c:pt idx="5394">
                  <c:v>5.4100036621090055</c:v>
                </c:pt>
                <c:pt idx="5395">
                  <c:v>5.4100036621090055</c:v>
                </c:pt>
                <c:pt idx="5396">
                  <c:v>5.4299926757809942</c:v>
                </c:pt>
                <c:pt idx="5397">
                  <c:v>5.4299926757809942</c:v>
                </c:pt>
                <c:pt idx="5398">
                  <c:v>5.3899993896480112</c:v>
                </c:pt>
                <c:pt idx="5399">
                  <c:v>5.3699951171880116</c:v>
                </c:pt>
                <c:pt idx="5400">
                  <c:v>5.3800048828130116</c:v>
                </c:pt>
                <c:pt idx="5401">
                  <c:v>5.4600067138669885</c:v>
                </c:pt>
                <c:pt idx="5402">
                  <c:v>5.4900054931640057</c:v>
                </c:pt>
                <c:pt idx="5403">
                  <c:v>5.4600067138669885</c:v>
                </c:pt>
                <c:pt idx="5404">
                  <c:v>5.4600067138669885</c:v>
                </c:pt>
                <c:pt idx="5405">
                  <c:v>5.4600067138669885</c:v>
                </c:pt>
                <c:pt idx="5406">
                  <c:v>5.4600067138669885</c:v>
                </c:pt>
                <c:pt idx="5407">
                  <c:v>5.4499969482419885</c:v>
                </c:pt>
                <c:pt idx="5408">
                  <c:v>5.4799957275390057</c:v>
                </c:pt>
                <c:pt idx="5409">
                  <c:v>5.4700012207030113</c:v>
                </c:pt>
                <c:pt idx="5410">
                  <c:v>5.4100036621090055</c:v>
                </c:pt>
                <c:pt idx="5411">
                  <c:v>5.3800048828130116</c:v>
                </c:pt>
                <c:pt idx="5412">
                  <c:v>5.4400024414059942</c:v>
                </c:pt>
                <c:pt idx="5413">
                  <c:v>5.4600067138669885</c:v>
                </c:pt>
                <c:pt idx="5414">
                  <c:v>5.5200042724609943</c:v>
                </c:pt>
                <c:pt idx="5415">
                  <c:v>5.4299926757809942</c:v>
                </c:pt>
                <c:pt idx="5416">
                  <c:v>5.4600067138669885</c:v>
                </c:pt>
                <c:pt idx="5417">
                  <c:v>5.4600067138669885</c:v>
                </c:pt>
                <c:pt idx="5418">
                  <c:v>5.4600067138669885</c:v>
                </c:pt>
                <c:pt idx="5419">
                  <c:v>5.5599975585940058</c:v>
                </c:pt>
                <c:pt idx="5420">
                  <c:v>5.5099945068359943</c:v>
                </c:pt>
                <c:pt idx="5421">
                  <c:v>5.5899963378909945</c:v>
                </c:pt>
                <c:pt idx="5422">
                  <c:v>5.6300048828130116</c:v>
                </c:pt>
                <c:pt idx="5423">
                  <c:v>5.4799957275390057</c:v>
                </c:pt>
                <c:pt idx="5424">
                  <c:v>5.4799957275390057</c:v>
                </c:pt>
                <c:pt idx="5425">
                  <c:v>5.4400024414059942</c:v>
                </c:pt>
                <c:pt idx="5426">
                  <c:v>5.5099945068359943</c:v>
                </c:pt>
                <c:pt idx="5427">
                  <c:v>5.4700012207030113</c:v>
                </c:pt>
                <c:pt idx="5428">
                  <c:v>5.4199981689449999</c:v>
                </c:pt>
                <c:pt idx="5429">
                  <c:v>5.5</c:v>
                </c:pt>
                <c:pt idx="5430">
                  <c:v>5.4900054931640057</c:v>
                </c:pt>
                <c:pt idx="5431">
                  <c:v>5.5200042724609943</c:v>
                </c:pt>
                <c:pt idx="5432">
                  <c:v>5.4900054931640057</c:v>
                </c:pt>
                <c:pt idx="5433">
                  <c:v>5.6000061035159945</c:v>
                </c:pt>
                <c:pt idx="5434">
                  <c:v>5.6000061035159945</c:v>
                </c:pt>
                <c:pt idx="5435">
                  <c:v>5.4400024414059942</c:v>
                </c:pt>
                <c:pt idx="5436">
                  <c:v>5.3800048828130116</c:v>
                </c:pt>
                <c:pt idx="5437">
                  <c:v>5.4499969482419885</c:v>
                </c:pt>
                <c:pt idx="5438">
                  <c:v>5.5099945068359943</c:v>
                </c:pt>
                <c:pt idx="5439">
                  <c:v>5.3999938964840055</c:v>
                </c:pt>
                <c:pt idx="5440">
                  <c:v>5.4299926757809942</c:v>
                </c:pt>
                <c:pt idx="5441">
                  <c:v>5.5399932861330115</c:v>
                </c:pt>
                <c:pt idx="5442">
                  <c:v>5.3699951171880116</c:v>
                </c:pt>
                <c:pt idx="5443">
                  <c:v>5.3899993896480112</c:v>
                </c:pt>
                <c:pt idx="5444">
                  <c:v>5.3999938964840055</c:v>
                </c:pt>
                <c:pt idx="5445">
                  <c:v>5.4600067138669885</c:v>
                </c:pt>
                <c:pt idx="5446">
                  <c:v>5.5599975585940058</c:v>
                </c:pt>
                <c:pt idx="5447">
                  <c:v>5.6799926757809942</c:v>
                </c:pt>
                <c:pt idx="5448">
                  <c:v>5.5099945068359943</c:v>
                </c:pt>
                <c:pt idx="5449">
                  <c:v>5.5</c:v>
                </c:pt>
                <c:pt idx="5450">
                  <c:v>5.5399932861330115</c:v>
                </c:pt>
                <c:pt idx="5451">
                  <c:v>5.4199981689449999</c:v>
                </c:pt>
                <c:pt idx="5452">
                  <c:v>5.5700073242190058</c:v>
                </c:pt>
                <c:pt idx="5453">
                  <c:v>5.6799926757809942</c:v>
                </c:pt>
                <c:pt idx="5454">
                  <c:v>5.5800018310550001</c:v>
                </c:pt>
                <c:pt idx="5455">
                  <c:v>5.4100036621090055</c:v>
                </c:pt>
                <c:pt idx="5456">
                  <c:v>5.4799957275390057</c:v>
                </c:pt>
                <c:pt idx="5457">
                  <c:v>5.4100036621090055</c:v>
                </c:pt>
                <c:pt idx="5458">
                  <c:v>5.4400024414059942</c:v>
                </c:pt>
                <c:pt idx="5459">
                  <c:v>5.4100036621090055</c:v>
                </c:pt>
                <c:pt idx="5460">
                  <c:v>5.4900054931640057</c:v>
                </c:pt>
                <c:pt idx="5461">
                  <c:v>5.5599975585940058</c:v>
                </c:pt>
                <c:pt idx="5462">
                  <c:v>5.5200042724609943</c:v>
                </c:pt>
                <c:pt idx="5463">
                  <c:v>5.4799957275390057</c:v>
                </c:pt>
                <c:pt idx="5464">
                  <c:v>5.4499969482419885</c:v>
                </c:pt>
                <c:pt idx="5465">
                  <c:v>5.4900054931640057</c:v>
                </c:pt>
                <c:pt idx="5466">
                  <c:v>5.4499969482419885</c:v>
                </c:pt>
                <c:pt idx="5467">
                  <c:v>5.5599975585940058</c:v>
                </c:pt>
                <c:pt idx="5468">
                  <c:v>5.6300048828130116</c:v>
                </c:pt>
                <c:pt idx="5469">
                  <c:v>5.5200042724609943</c:v>
                </c:pt>
                <c:pt idx="5470">
                  <c:v>5.6000061035159945</c:v>
                </c:pt>
                <c:pt idx="5471">
                  <c:v>5.4900054931640057</c:v>
                </c:pt>
                <c:pt idx="5472">
                  <c:v>5.4799957275390057</c:v>
                </c:pt>
                <c:pt idx="5473">
                  <c:v>5.4299926757809942</c:v>
                </c:pt>
                <c:pt idx="5474">
                  <c:v>5.4499969482419885</c:v>
                </c:pt>
                <c:pt idx="5475">
                  <c:v>5.4600067138669885</c:v>
                </c:pt>
                <c:pt idx="5476">
                  <c:v>5.4600067138669885</c:v>
                </c:pt>
                <c:pt idx="5477">
                  <c:v>5.4700012207030113</c:v>
                </c:pt>
                <c:pt idx="5478">
                  <c:v>5.4700012207030113</c:v>
                </c:pt>
                <c:pt idx="5479">
                  <c:v>5.5</c:v>
                </c:pt>
                <c:pt idx="5480">
                  <c:v>5.4900054931640057</c:v>
                </c:pt>
                <c:pt idx="5481">
                  <c:v>5.4799957275390057</c:v>
                </c:pt>
                <c:pt idx="5482">
                  <c:v>5.4700012207030113</c:v>
                </c:pt>
                <c:pt idx="5483">
                  <c:v>5.4600067138669885</c:v>
                </c:pt>
                <c:pt idx="5484">
                  <c:v>5.4799957275390057</c:v>
                </c:pt>
                <c:pt idx="5485">
                  <c:v>5.5</c:v>
                </c:pt>
                <c:pt idx="5486">
                  <c:v>5.5099945068359943</c:v>
                </c:pt>
                <c:pt idx="5487">
                  <c:v>5.4600067138669885</c:v>
                </c:pt>
                <c:pt idx="5488">
                  <c:v>5.5399932861330115</c:v>
                </c:pt>
                <c:pt idx="5489">
                  <c:v>5.4600067138669885</c:v>
                </c:pt>
                <c:pt idx="5490">
                  <c:v>5.5</c:v>
                </c:pt>
                <c:pt idx="5491">
                  <c:v>5.5200042724609943</c:v>
                </c:pt>
                <c:pt idx="5492">
                  <c:v>5.5899963378909945</c:v>
                </c:pt>
                <c:pt idx="5493">
                  <c:v>5.6000061035159945</c:v>
                </c:pt>
                <c:pt idx="5494">
                  <c:v>5.7899932861330115</c:v>
                </c:pt>
                <c:pt idx="5495">
                  <c:v>5.4900054931640057</c:v>
                </c:pt>
                <c:pt idx="5496">
                  <c:v>5.5200042724609943</c:v>
                </c:pt>
                <c:pt idx="5497">
                  <c:v>5.5</c:v>
                </c:pt>
                <c:pt idx="5498">
                  <c:v>5.5899963378909945</c:v>
                </c:pt>
                <c:pt idx="5499">
                  <c:v>5.4100036621090055</c:v>
                </c:pt>
                <c:pt idx="5500">
                  <c:v>5.4499969482419885</c:v>
                </c:pt>
                <c:pt idx="5501">
                  <c:v>5.4799957275390057</c:v>
                </c:pt>
                <c:pt idx="5502">
                  <c:v>5.6100006103519888</c:v>
                </c:pt>
                <c:pt idx="5503">
                  <c:v>5.5599975585940058</c:v>
                </c:pt>
                <c:pt idx="5504">
                  <c:v>5.5399932861330115</c:v>
                </c:pt>
                <c:pt idx="5505">
                  <c:v>5.5700073242190058</c:v>
                </c:pt>
                <c:pt idx="5506">
                  <c:v>5.4900054931640057</c:v>
                </c:pt>
                <c:pt idx="5507">
                  <c:v>5.5500030517580115</c:v>
                </c:pt>
                <c:pt idx="5508">
                  <c:v>5.5399932861330115</c:v>
                </c:pt>
                <c:pt idx="5509">
                  <c:v>5.5</c:v>
                </c:pt>
                <c:pt idx="5510">
                  <c:v>5.5099945068359943</c:v>
                </c:pt>
                <c:pt idx="5511">
                  <c:v>5.4900054931640057</c:v>
                </c:pt>
                <c:pt idx="5512">
                  <c:v>5.5399932861330115</c:v>
                </c:pt>
                <c:pt idx="5513">
                  <c:v>5.5700073242190058</c:v>
                </c:pt>
                <c:pt idx="5514">
                  <c:v>5.5200042724609943</c:v>
                </c:pt>
                <c:pt idx="5515">
                  <c:v>5.5</c:v>
                </c:pt>
                <c:pt idx="5516">
                  <c:v>5.6100006103519888</c:v>
                </c:pt>
                <c:pt idx="5517">
                  <c:v>5.4199981689449999</c:v>
                </c:pt>
                <c:pt idx="5518">
                  <c:v>5.4799957275390057</c:v>
                </c:pt>
                <c:pt idx="5519">
                  <c:v>5.5700073242190058</c:v>
                </c:pt>
                <c:pt idx="5520">
                  <c:v>5.5700073242190058</c:v>
                </c:pt>
                <c:pt idx="5521">
                  <c:v>5.5099945068359943</c:v>
                </c:pt>
                <c:pt idx="5522">
                  <c:v>5.5299987792969887</c:v>
                </c:pt>
                <c:pt idx="5523">
                  <c:v>5.5099945068359943</c:v>
                </c:pt>
                <c:pt idx="5524">
                  <c:v>5.5599975585940058</c:v>
                </c:pt>
                <c:pt idx="5525">
                  <c:v>5.5899963378909945</c:v>
                </c:pt>
                <c:pt idx="5526">
                  <c:v>5.6000061035159945</c:v>
                </c:pt>
                <c:pt idx="5527">
                  <c:v>5.5099945068359943</c:v>
                </c:pt>
                <c:pt idx="5528">
                  <c:v>5.4400024414059942</c:v>
                </c:pt>
                <c:pt idx="5529">
                  <c:v>5.4700012207030113</c:v>
                </c:pt>
                <c:pt idx="5530">
                  <c:v>5.5099945068359943</c:v>
                </c:pt>
                <c:pt idx="5531">
                  <c:v>5.5700073242190058</c:v>
                </c:pt>
                <c:pt idx="5532">
                  <c:v>5.5599975585940058</c:v>
                </c:pt>
                <c:pt idx="5533">
                  <c:v>5.5500030517580115</c:v>
                </c:pt>
                <c:pt idx="5534">
                  <c:v>5.5</c:v>
                </c:pt>
                <c:pt idx="5535">
                  <c:v>5.5399932861330115</c:v>
                </c:pt>
                <c:pt idx="5536">
                  <c:v>5.5599975585940058</c:v>
                </c:pt>
                <c:pt idx="5537">
                  <c:v>5.6499938964840055</c:v>
                </c:pt>
                <c:pt idx="5538">
                  <c:v>5.6499938964840055</c:v>
                </c:pt>
                <c:pt idx="5539">
                  <c:v>5.6699981689449999</c:v>
                </c:pt>
                <c:pt idx="5540">
                  <c:v>5.5299987792969887</c:v>
                </c:pt>
                <c:pt idx="5541">
                  <c:v>5.6000061035159945</c:v>
                </c:pt>
                <c:pt idx="5542">
                  <c:v>5.6000061035159945</c:v>
                </c:pt>
                <c:pt idx="5543">
                  <c:v>5.6100006103519888</c:v>
                </c:pt>
                <c:pt idx="5544">
                  <c:v>5.5200042724609943</c:v>
                </c:pt>
                <c:pt idx="5545">
                  <c:v>5.5700073242190058</c:v>
                </c:pt>
                <c:pt idx="5546">
                  <c:v>5.6499938964840055</c:v>
                </c:pt>
                <c:pt idx="5547">
                  <c:v>5.5700073242190058</c:v>
                </c:pt>
                <c:pt idx="5548">
                  <c:v>5.5399932861330115</c:v>
                </c:pt>
                <c:pt idx="5549">
                  <c:v>5.6100006103519888</c:v>
                </c:pt>
                <c:pt idx="5550">
                  <c:v>5.6600036621090055</c:v>
                </c:pt>
                <c:pt idx="5551">
                  <c:v>5.6100006103519888</c:v>
                </c:pt>
                <c:pt idx="5552">
                  <c:v>5.5700073242190058</c:v>
                </c:pt>
                <c:pt idx="5553">
                  <c:v>5.5800018310550001</c:v>
                </c:pt>
                <c:pt idx="5554">
                  <c:v>5.6000061035159945</c:v>
                </c:pt>
                <c:pt idx="5555">
                  <c:v>5.5399932861330115</c:v>
                </c:pt>
                <c:pt idx="5556">
                  <c:v>5.5</c:v>
                </c:pt>
                <c:pt idx="5557">
                  <c:v>5.6399993896480112</c:v>
                </c:pt>
                <c:pt idx="5558">
                  <c:v>5.6699981689449999</c:v>
                </c:pt>
                <c:pt idx="5559">
                  <c:v>5.6399993896480112</c:v>
                </c:pt>
                <c:pt idx="5560">
                  <c:v>5.5500030517580115</c:v>
                </c:pt>
                <c:pt idx="5561">
                  <c:v>5.5399932861330115</c:v>
                </c:pt>
                <c:pt idx="5562">
                  <c:v>5.5399932861330115</c:v>
                </c:pt>
                <c:pt idx="5563">
                  <c:v>5.6300048828130116</c:v>
                </c:pt>
                <c:pt idx="5564">
                  <c:v>5.5700073242190058</c:v>
                </c:pt>
                <c:pt idx="5565">
                  <c:v>5.5399932861330115</c:v>
                </c:pt>
                <c:pt idx="5566">
                  <c:v>5.5</c:v>
                </c:pt>
                <c:pt idx="5567">
                  <c:v>5.5099945068359943</c:v>
                </c:pt>
                <c:pt idx="5568">
                  <c:v>5.6100006103519888</c:v>
                </c:pt>
                <c:pt idx="5569">
                  <c:v>5.5500030517580115</c:v>
                </c:pt>
                <c:pt idx="5570">
                  <c:v>5.5700073242190058</c:v>
                </c:pt>
                <c:pt idx="5571">
                  <c:v>5.5800018310550001</c:v>
                </c:pt>
                <c:pt idx="5572">
                  <c:v>5.6100006103519888</c:v>
                </c:pt>
                <c:pt idx="5573">
                  <c:v>5.6199951171880116</c:v>
                </c:pt>
                <c:pt idx="5574">
                  <c:v>5.6300048828130116</c:v>
                </c:pt>
                <c:pt idx="5575">
                  <c:v>5.5800018310550001</c:v>
                </c:pt>
                <c:pt idx="5576">
                  <c:v>5.5200042724609943</c:v>
                </c:pt>
                <c:pt idx="5577">
                  <c:v>5.5200042724609943</c:v>
                </c:pt>
                <c:pt idx="5578">
                  <c:v>5.5599975585940058</c:v>
                </c:pt>
                <c:pt idx="5579">
                  <c:v>5.5299987792969887</c:v>
                </c:pt>
                <c:pt idx="5580">
                  <c:v>5.5399932861330115</c:v>
                </c:pt>
                <c:pt idx="5581">
                  <c:v>5.5500030517580115</c:v>
                </c:pt>
                <c:pt idx="5582">
                  <c:v>5.5099945068359943</c:v>
                </c:pt>
                <c:pt idx="5583">
                  <c:v>5.5899963378909945</c:v>
                </c:pt>
                <c:pt idx="5584">
                  <c:v>5.6699981689449999</c:v>
                </c:pt>
                <c:pt idx="5585">
                  <c:v>5.6300048828130116</c:v>
                </c:pt>
                <c:pt idx="5586">
                  <c:v>5.5299987792969887</c:v>
                </c:pt>
                <c:pt idx="5587">
                  <c:v>5.5899963378909945</c:v>
                </c:pt>
                <c:pt idx="5588">
                  <c:v>5.6000061035159945</c:v>
                </c:pt>
                <c:pt idx="5589">
                  <c:v>5.6399993896480112</c:v>
                </c:pt>
                <c:pt idx="5590">
                  <c:v>5.6799926757809942</c:v>
                </c:pt>
                <c:pt idx="5591">
                  <c:v>5.6300048828130116</c:v>
                </c:pt>
                <c:pt idx="5592">
                  <c:v>5.5399932861330115</c:v>
                </c:pt>
                <c:pt idx="5593">
                  <c:v>5.5099945068359943</c:v>
                </c:pt>
                <c:pt idx="5594">
                  <c:v>5.5299987792969887</c:v>
                </c:pt>
                <c:pt idx="5595">
                  <c:v>5.5700073242190058</c:v>
                </c:pt>
                <c:pt idx="5596">
                  <c:v>5.6000061035159945</c:v>
                </c:pt>
                <c:pt idx="5597">
                  <c:v>3.1100006103519888</c:v>
                </c:pt>
                <c:pt idx="5598">
                  <c:v>5.6399993896480112</c:v>
                </c:pt>
                <c:pt idx="5599">
                  <c:v>5.5899963378909945</c:v>
                </c:pt>
                <c:pt idx="5600">
                  <c:v>5.5700073242190058</c:v>
                </c:pt>
                <c:pt idx="5601">
                  <c:v>5.6600036621090055</c:v>
                </c:pt>
                <c:pt idx="5602">
                  <c:v>5.5899963378909945</c:v>
                </c:pt>
                <c:pt idx="5603">
                  <c:v>5.6300048828130116</c:v>
                </c:pt>
                <c:pt idx="5604">
                  <c:v>5.6300048828130116</c:v>
                </c:pt>
                <c:pt idx="5605">
                  <c:v>5.6300048828130116</c:v>
                </c:pt>
                <c:pt idx="5606">
                  <c:v>5.5899963378909945</c:v>
                </c:pt>
                <c:pt idx="5607">
                  <c:v>5.6300048828130116</c:v>
                </c:pt>
                <c:pt idx="5608">
                  <c:v>5.6399993896480112</c:v>
                </c:pt>
                <c:pt idx="5609">
                  <c:v>5.5700073242190058</c:v>
                </c:pt>
                <c:pt idx="5610">
                  <c:v>5.6000061035159945</c:v>
                </c:pt>
                <c:pt idx="5611">
                  <c:v>5.6600036621090055</c:v>
                </c:pt>
                <c:pt idx="5612">
                  <c:v>5.6699981689449999</c:v>
                </c:pt>
                <c:pt idx="5613">
                  <c:v>5.6100006103519888</c:v>
                </c:pt>
                <c:pt idx="5614">
                  <c:v>5.5299987792969887</c:v>
                </c:pt>
                <c:pt idx="5615">
                  <c:v>5.5399932861330115</c:v>
                </c:pt>
                <c:pt idx="5616">
                  <c:v>5.5899963378909945</c:v>
                </c:pt>
                <c:pt idx="5617">
                  <c:v>5.5700073242190058</c:v>
                </c:pt>
                <c:pt idx="5618">
                  <c:v>5.6100006103519888</c:v>
                </c:pt>
                <c:pt idx="5619">
                  <c:v>5.5899963378909945</c:v>
                </c:pt>
                <c:pt idx="5620">
                  <c:v>5.6499938964840055</c:v>
                </c:pt>
                <c:pt idx="5621">
                  <c:v>5.6699981689449999</c:v>
                </c:pt>
                <c:pt idx="5622">
                  <c:v>5.6000061035159945</c:v>
                </c:pt>
                <c:pt idx="5623">
                  <c:v>5.5399932861330115</c:v>
                </c:pt>
                <c:pt idx="5624">
                  <c:v>5.6000061035159945</c:v>
                </c:pt>
                <c:pt idx="5625">
                  <c:v>5.6600036621090055</c:v>
                </c:pt>
                <c:pt idx="5626">
                  <c:v>5.6000061035159945</c:v>
                </c:pt>
                <c:pt idx="5627">
                  <c:v>5.5899963378909945</c:v>
                </c:pt>
                <c:pt idx="5628">
                  <c:v>5.6499938964840055</c:v>
                </c:pt>
                <c:pt idx="5629">
                  <c:v>5.6499938964840055</c:v>
                </c:pt>
                <c:pt idx="5630">
                  <c:v>5.6399993896480112</c:v>
                </c:pt>
                <c:pt idx="5631">
                  <c:v>5.6300048828130116</c:v>
                </c:pt>
                <c:pt idx="5632">
                  <c:v>5.5700073242190058</c:v>
                </c:pt>
                <c:pt idx="5633">
                  <c:v>5.6199951171880116</c:v>
                </c:pt>
                <c:pt idx="5634">
                  <c:v>5.6399993896480112</c:v>
                </c:pt>
                <c:pt idx="5635">
                  <c:v>5.6600036621090055</c:v>
                </c:pt>
                <c:pt idx="5636">
                  <c:v>5.6600036621090055</c:v>
                </c:pt>
                <c:pt idx="5637">
                  <c:v>5.6300048828130116</c:v>
                </c:pt>
                <c:pt idx="5638">
                  <c:v>5.6399993896480112</c:v>
                </c:pt>
                <c:pt idx="5639">
                  <c:v>5.6199951171880116</c:v>
                </c:pt>
                <c:pt idx="5640">
                  <c:v>5.6300048828130116</c:v>
                </c:pt>
                <c:pt idx="5641">
                  <c:v>5.6399993896480112</c:v>
                </c:pt>
                <c:pt idx="5642">
                  <c:v>5.6300048828130116</c:v>
                </c:pt>
                <c:pt idx="5643">
                  <c:v>5.6399993896480112</c:v>
                </c:pt>
                <c:pt idx="5644">
                  <c:v>5.7100067138669885</c:v>
                </c:pt>
                <c:pt idx="5645">
                  <c:v>5.6300048828130116</c:v>
                </c:pt>
                <c:pt idx="5646">
                  <c:v>5.5500030517580115</c:v>
                </c:pt>
                <c:pt idx="5647">
                  <c:v>5.6199951171880116</c:v>
                </c:pt>
                <c:pt idx="5648">
                  <c:v>5.6199951171880116</c:v>
                </c:pt>
                <c:pt idx="5649">
                  <c:v>5.7100067138669885</c:v>
                </c:pt>
                <c:pt idx="5650">
                  <c:v>5.6300048828130116</c:v>
                </c:pt>
                <c:pt idx="5651">
                  <c:v>5.6100006103519888</c:v>
                </c:pt>
                <c:pt idx="5652">
                  <c:v>5.5599975585940058</c:v>
                </c:pt>
                <c:pt idx="5653">
                  <c:v>5.5500030517580115</c:v>
                </c:pt>
                <c:pt idx="5654">
                  <c:v>5.6399993896480112</c:v>
                </c:pt>
                <c:pt idx="5655">
                  <c:v>5.6900024414059942</c:v>
                </c:pt>
                <c:pt idx="5656">
                  <c:v>5.6699981689449999</c:v>
                </c:pt>
                <c:pt idx="5657">
                  <c:v>5.6499938964840055</c:v>
                </c:pt>
                <c:pt idx="5658">
                  <c:v>5.6999969482419885</c:v>
                </c:pt>
                <c:pt idx="5659">
                  <c:v>5.6799926757809942</c:v>
                </c:pt>
                <c:pt idx="5660">
                  <c:v>5.5899963378909945</c:v>
                </c:pt>
                <c:pt idx="5661">
                  <c:v>5.6000061035159945</c:v>
                </c:pt>
                <c:pt idx="5662">
                  <c:v>5.6199951171880116</c:v>
                </c:pt>
                <c:pt idx="5663">
                  <c:v>5.6699981689449999</c:v>
                </c:pt>
                <c:pt idx="5664">
                  <c:v>5.6399993896480112</c:v>
                </c:pt>
                <c:pt idx="5665">
                  <c:v>5.6399993896480112</c:v>
                </c:pt>
                <c:pt idx="5666">
                  <c:v>5.6799926757809942</c:v>
                </c:pt>
                <c:pt idx="5667">
                  <c:v>5.6799926757809942</c:v>
                </c:pt>
                <c:pt idx="5668">
                  <c:v>5.5899963378909945</c:v>
                </c:pt>
                <c:pt idx="5669">
                  <c:v>5.5899963378909945</c:v>
                </c:pt>
                <c:pt idx="5670">
                  <c:v>5.6100006103519888</c:v>
                </c:pt>
                <c:pt idx="5671">
                  <c:v>5.6199951171880116</c:v>
                </c:pt>
                <c:pt idx="5672">
                  <c:v>5.6499938964840055</c:v>
                </c:pt>
                <c:pt idx="5673">
                  <c:v>5.6699981689449999</c:v>
                </c:pt>
                <c:pt idx="5674">
                  <c:v>5.6699981689449999</c:v>
                </c:pt>
                <c:pt idx="5675">
                  <c:v>5.6699981689449999</c:v>
                </c:pt>
                <c:pt idx="5676">
                  <c:v>5.6699981689449999</c:v>
                </c:pt>
                <c:pt idx="5677">
                  <c:v>5.6699981689449999</c:v>
                </c:pt>
                <c:pt idx="5678">
                  <c:v>5.6100006103519888</c:v>
                </c:pt>
                <c:pt idx="5679">
                  <c:v>5.6199951171880116</c:v>
                </c:pt>
                <c:pt idx="5680">
                  <c:v>5.6300048828130116</c:v>
                </c:pt>
                <c:pt idx="5681">
                  <c:v>5.6699981689449999</c:v>
                </c:pt>
                <c:pt idx="5682">
                  <c:v>5.6499938964840055</c:v>
                </c:pt>
                <c:pt idx="5683">
                  <c:v>5.6999969482419885</c:v>
                </c:pt>
                <c:pt idx="5684">
                  <c:v>5.6699981689449999</c:v>
                </c:pt>
                <c:pt idx="5685">
                  <c:v>5.7299957275390057</c:v>
                </c:pt>
                <c:pt idx="5686">
                  <c:v>5.6900024414059942</c:v>
                </c:pt>
                <c:pt idx="5687">
                  <c:v>5.6699981689449999</c:v>
                </c:pt>
                <c:pt idx="5688">
                  <c:v>5.5899963378909945</c:v>
                </c:pt>
                <c:pt idx="5689">
                  <c:v>5.6199951171880116</c:v>
                </c:pt>
                <c:pt idx="5690">
                  <c:v>5.6300048828130116</c:v>
                </c:pt>
                <c:pt idx="5691">
                  <c:v>5.6699981689449999</c:v>
                </c:pt>
                <c:pt idx="5692">
                  <c:v>5.6900024414059942</c:v>
                </c:pt>
                <c:pt idx="5693">
                  <c:v>5.6399993896480112</c:v>
                </c:pt>
                <c:pt idx="5694">
                  <c:v>5.6199951171880116</c:v>
                </c:pt>
                <c:pt idx="5695">
                  <c:v>5.6499938964840055</c:v>
                </c:pt>
                <c:pt idx="5696">
                  <c:v>5.6699981689449999</c:v>
                </c:pt>
                <c:pt idx="5697">
                  <c:v>5.6900024414059942</c:v>
                </c:pt>
                <c:pt idx="5698">
                  <c:v>5.6399993896480112</c:v>
                </c:pt>
                <c:pt idx="5699">
                  <c:v>5.6499938964840055</c:v>
                </c:pt>
                <c:pt idx="5700">
                  <c:v>5.6799926757809942</c:v>
                </c:pt>
                <c:pt idx="5701">
                  <c:v>5.6699981689449999</c:v>
                </c:pt>
                <c:pt idx="5702">
                  <c:v>5.6999969482419885</c:v>
                </c:pt>
                <c:pt idx="5703">
                  <c:v>5.6999969482419885</c:v>
                </c:pt>
                <c:pt idx="5704">
                  <c:v>5.7400054931640057</c:v>
                </c:pt>
                <c:pt idx="5705">
                  <c:v>5.6900024414059942</c:v>
                </c:pt>
                <c:pt idx="5706">
                  <c:v>5.6499938964840055</c:v>
                </c:pt>
                <c:pt idx="5707">
                  <c:v>5.6900024414059942</c:v>
                </c:pt>
                <c:pt idx="5708">
                  <c:v>5.6399993896480112</c:v>
                </c:pt>
                <c:pt idx="5709">
                  <c:v>5.6999969482419885</c:v>
                </c:pt>
                <c:pt idx="5710">
                  <c:v>5.6999969482419885</c:v>
                </c:pt>
                <c:pt idx="5711">
                  <c:v>5.6999969482419885</c:v>
                </c:pt>
                <c:pt idx="5712">
                  <c:v>5.6100006103519888</c:v>
                </c:pt>
                <c:pt idx="5713">
                  <c:v>5.6399993896480112</c:v>
                </c:pt>
                <c:pt idx="5714">
                  <c:v>5.7599945068359943</c:v>
                </c:pt>
                <c:pt idx="5715">
                  <c:v>5.6499938964840055</c:v>
                </c:pt>
                <c:pt idx="5716">
                  <c:v>5.7899932861330115</c:v>
                </c:pt>
                <c:pt idx="5717">
                  <c:v>5.7200012207030113</c:v>
                </c:pt>
                <c:pt idx="5718">
                  <c:v>5.7299957275390057</c:v>
                </c:pt>
                <c:pt idx="5719">
                  <c:v>5.7100067138669885</c:v>
                </c:pt>
                <c:pt idx="5720">
                  <c:v>5.6000061035159945</c:v>
                </c:pt>
                <c:pt idx="5721">
                  <c:v>5.6399993896480112</c:v>
                </c:pt>
                <c:pt idx="5722">
                  <c:v>5.6199951171880116</c:v>
                </c:pt>
                <c:pt idx="5723">
                  <c:v>5.6799926757809942</c:v>
                </c:pt>
                <c:pt idx="5724">
                  <c:v>5.6799926757809942</c:v>
                </c:pt>
                <c:pt idx="5725">
                  <c:v>5.6900024414059942</c:v>
                </c:pt>
                <c:pt idx="5726">
                  <c:v>5.7200012207030113</c:v>
                </c:pt>
                <c:pt idx="5727">
                  <c:v>5.6600036621090055</c:v>
                </c:pt>
                <c:pt idx="5728">
                  <c:v>5.6999969482419885</c:v>
                </c:pt>
                <c:pt idx="5729">
                  <c:v>5.7100067138669885</c:v>
                </c:pt>
                <c:pt idx="5730">
                  <c:v>5.6399993896480112</c:v>
                </c:pt>
                <c:pt idx="5731">
                  <c:v>5.7599945068359943</c:v>
                </c:pt>
                <c:pt idx="5732">
                  <c:v>5.6900024414059942</c:v>
                </c:pt>
                <c:pt idx="5733">
                  <c:v>5.6799926757809942</c:v>
                </c:pt>
                <c:pt idx="5734">
                  <c:v>5.7100067138669885</c:v>
                </c:pt>
                <c:pt idx="5735">
                  <c:v>5.6699981689449999</c:v>
                </c:pt>
                <c:pt idx="5736">
                  <c:v>5.75</c:v>
                </c:pt>
                <c:pt idx="5737">
                  <c:v>5.7700042724609943</c:v>
                </c:pt>
                <c:pt idx="5738">
                  <c:v>5.6600036621090055</c:v>
                </c:pt>
                <c:pt idx="5739">
                  <c:v>5.6399993896480112</c:v>
                </c:pt>
                <c:pt idx="5740">
                  <c:v>5.6499938964840055</c:v>
                </c:pt>
                <c:pt idx="5741">
                  <c:v>5.6600036621090055</c:v>
                </c:pt>
                <c:pt idx="5742">
                  <c:v>5.6699981689449999</c:v>
                </c:pt>
                <c:pt idx="5743">
                  <c:v>5.6799926757809942</c:v>
                </c:pt>
                <c:pt idx="5744">
                  <c:v>5.6600036621090055</c:v>
                </c:pt>
                <c:pt idx="5745">
                  <c:v>5.6499938964840055</c:v>
                </c:pt>
                <c:pt idx="5746">
                  <c:v>5.6999969482419885</c:v>
                </c:pt>
                <c:pt idx="5747">
                  <c:v>5.7599945068359943</c:v>
                </c:pt>
                <c:pt idx="5748">
                  <c:v>5.7400054931640057</c:v>
                </c:pt>
                <c:pt idx="5749">
                  <c:v>5.8899993896480112</c:v>
                </c:pt>
                <c:pt idx="5750">
                  <c:v>5.6799926757809942</c:v>
                </c:pt>
                <c:pt idx="5751">
                  <c:v>5.6499938964840055</c:v>
                </c:pt>
                <c:pt idx="5752">
                  <c:v>5.75</c:v>
                </c:pt>
                <c:pt idx="5753">
                  <c:v>5.7299957275390057</c:v>
                </c:pt>
                <c:pt idx="5754">
                  <c:v>5.8300018310550001</c:v>
                </c:pt>
                <c:pt idx="5755">
                  <c:v>5.7299957275390057</c:v>
                </c:pt>
                <c:pt idx="5756">
                  <c:v>5.6900024414059942</c:v>
                </c:pt>
                <c:pt idx="5757">
                  <c:v>5.6699981689449999</c:v>
                </c:pt>
                <c:pt idx="5758">
                  <c:v>5.7700042724609943</c:v>
                </c:pt>
                <c:pt idx="5759">
                  <c:v>5.6600036621090055</c:v>
                </c:pt>
                <c:pt idx="5760">
                  <c:v>5.6399993896480112</c:v>
                </c:pt>
                <c:pt idx="5761">
                  <c:v>5.6399993896480112</c:v>
                </c:pt>
                <c:pt idx="5762">
                  <c:v>5.6900024414059942</c:v>
                </c:pt>
                <c:pt idx="5763">
                  <c:v>5.7400054931640057</c:v>
                </c:pt>
                <c:pt idx="5764">
                  <c:v>5.7400054931640057</c:v>
                </c:pt>
                <c:pt idx="5765">
                  <c:v>5.6199951171880116</c:v>
                </c:pt>
                <c:pt idx="5766">
                  <c:v>5.5800018310550001</c:v>
                </c:pt>
                <c:pt idx="5767">
                  <c:v>5.6199951171880116</c:v>
                </c:pt>
                <c:pt idx="5768">
                  <c:v>5.6999969482419885</c:v>
                </c:pt>
                <c:pt idx="5769">
                  <c:v>5.7400054931640057</c:v>
                </c:pt>
                <c:pt idx="5770">
                  <c:v>5.7599945068359943</c:v>
                </c:pt>
                <c:pt idx="5771">
                  <c:v>5.7599945068359943</c:v>
                </c:pt>
                <c:pt idx="5772">
                  <c:v>5.6900024414059942</c:v>
                </c:pt>
                <c:pt idx="5773">
                  <c:v>5.6900024414059942</c:v>
                </c:pt>
                <c:pt idx="5774">
                  <c:v>5.6999969482419885</c:v>
                </c:pt>
                <c:pt idx="5775">
                  <c:v>5.6799926757809942</c:v>
                </c:pt>
                <c:pt idx="5776">
                  <c:v>5.6999969482419885</c:v>
                </c:pt>
                <c:pt idx="5777">
                  <c:v>5.7100067138669885</c:v>
                </c:pt>
                <c:pt idx="5778">
                  <c:v>5.75</c:v>
                </c:pt>
                <c:pt idx="5779">
                  <c:v>5.75</c:v>
                </c:pt>
                <c:pt idx="5780">
                  <c:v>5.8099975585940058</c:v>
                </c:pt>
                <c:pt idx="5781">
                  <c:v>5.8200073242190058</c:v>
                </c:pt>
                <c:pt idx="5782">
                  <c:v>5.9100036621090055</c:v>
                </c:pt>
                <c:pt idx="5783">
                  <c:v>5.7100067138669885</c:v>
                </c:pt>
                <c:pt idx="5784">
                  <c:v>5.6300048828130116</c:v>
                </c:pt>
                <c:pt idx="5785">
                  <c:v>5.6999969482419885</c:v>
                </c:pt>
                <c:pt idx="5786">
                  <c:v>5.6999969482419885</c:v>
                </c:pt>
                <c:pt idx="5787">
                  <c:v>5.8200073242190058</c:v>
                </c:pt>
                <c:pt idx="5788">
                  <c:v>5.8000030517580115</c:v>
                </c:pt>
                <c:pt idx="5789">
                  <c:v>5.7299957275390057</c:v>
                </c:pt>
                <c:pt idx="5790">
                  <c:v>5.6699981689449999</c:v>
                </c:pt>
                <c:pt idx="5791">
                  <c:v>5.6699981689449999</c:v>
                </c:pt>
                <c:pt idx="5792">
                  <c:v>5.6499938964840055</c:v>
                </c:pt>
                <c:pt idx="5793">
                  <c:v>5.8300018310550001</c:v>
                </c:pt>
                <c:pt idx="5794">
                  <c:v>5.6999969482419885</c:v>
                </c:pt>
                <c:pt idx="5795">
                  <c:v>5.6499938964840055</c:v>
                </c:pt>
                <c:pt idx="5796">
                  <c:v>5.7100067138669885</c:v>
                </c:pt>
                <c:pt idx="5797">
                  <c:v>5.75</c:v>
                </c:pt>
                <c:pt idx="5798">
                  <c:v>5.8099975585940058</c:v>
                </c:pt>
                <c:pt idx="5799">
                  <c:v>5.75</c:v>
                </c:pt>
                <c:pt idx="5800">
                  <c:v>5.7599945068359943</c:v>
                </c:pt>
                <c:pt idx="5801">
                  <c:v>5.7299957275390057</c:v>
                </c:pt>
                <c:pt idx="5802">
                  <c:v>5.6499938964840055</c:v>
                </c:pt>
                <c:pt idx="5803">
                  <c:v>5.6699981689449999</c:v>
                </c:pt>
                <c:pt idx="5804">
                  <c:v>5.7700042724609943</c:v>
                </c:pt>
                <c:pt idx="5805">
                  <c:v>5.6999969482419885</c:v>
                </c:pt>
                <c:pt idx="5806">
                  <c:v>5.7899932861330115</c:v>
                </c:pt>
                <c:pt idx="5807">
                  <c:v>5.7700042724609943</c:v>
                </c:pt>
                <c:pt idx="5808">
                  <c:v>5.8000030517580115</c:v>
                </c:pt>
                <c:pt idx="5809">
                  <c:v>5.75</c:v>
                </c:pt>
                <c:pt idx="5810">
                  <c:v>5.7700042724609943</c:v>
                </c:pt>
                <c:pt idx="5811">
                  <c:v>5.6600036621090055</c:v>
                </c:pt>
                <c:pt idx="5812">
                  <c:v>5.6300048828130116</c:v>
                </c:pt>
                <c:pt idx="5813">
                  <c:v>5.7400054931640057</c:v>
                </c:pt>
                <c:pt idx="5814">
                  <c:v>5.7200012207030113</c:v>
                </c:pt>
                <c:pt idx="5815">
                  <c:v>5.8200073242190058</c:v>
                </c:pt>
                <c:pt idx="5816">
                  <c:v>5.7200012207030113</c:v>
                </c:pt>
                <c:pt idx="5817">
                  <c:v>5.6600036621090055</c:v>
                </c:pt>
                <c:pt idx="5818">
                  <c:v>5.6799926757809942</c:v>
                </c:pt>
                <c:pt idx="5819">
                  <c:v>5.75</c:v>
                </c:pt>
                <c:pt idx="5820">
                  <c:v>5.7299957275390057</c:v>
                </c:pt>
                <c:pt idx="5821">
                  <c:v>5.7200012207030113</c:v>
                </c:pt>
                <c:pt idx="5822">
                  <c:v>5.7299957275390057</c:v>
                </c:pt>
                <c:pt idx="5823">
                  <c:v>5.7599945068359943</c:v>
                </c:pt>
                <c:pt idx="5824">
                  <c:v>5.8500061035159945</c:v>
                </c:pt>
                <c:pt idx="5825">
                  <c:v>5.8200073242190058</c:v>
                </c:pt>
                <c:pt idx="5826">
                  <c:v>5.7299957275390057</c:v>
                </c:pt>
                <c:pt idx="5827">
                  <c:v>5.7299957275390057</c:v>
                </c:pt>
                <c:pt idx="5828">
                  <c:v>5.7599945068359943</c:v>
                </c:pt>
                <c:pt idx="5829">
                  <c:v>5.7899932861330115</c:v>
                </c:pt>
                <c:pt idx="5830">
                  <c:v>5.8099975585940058</c:v>
                </c:pt>
                <c:pt idx="5831">
                  <c:v>5.7799987792969887</c:v>
                </c:pt>
                <c:pt idx="5832">
                  <c:v>5.75</c:v>
                </c:pt>
                <c:pt idx="5833">
                  <c:v>5.8300018310550001</c:v>
                </c:pt>
                <c:pt idx="5834">
                  <c:v>5.8200073242190058</c:v>
                </c:pt>
                <c:pt idx="5835">
                  <c:v>5.8200073242190058</c:v>
                </c:pt>
                <c:pt idx="5836">
                  <c:v>5.75</c:v>
                </c:pt>
                <c:pt idx="5837">
                  <c:v>5.7200012207030113</c:v>
                </c:pt>
                <c:pt idx="5838">
                  <c:v>5.7400054931640057</c:v>
                </c:pt>
                <c:pt idx="5839">
                  <c:v>5.6799926757809942</c:v>
                </c:pt>
                <c:pt idx="5840">
                  <c:v>5.7299957275390057</c:v>
                </c:pt>
                <c:pt idx="5841">
                  <c:v>5.7700042724609943</c:v>
                </c:pt>
                <c:pt idx="5842">
                  <c:v>5.7700042724609943</c:v>
                </c:pt>
                <c:pt idx="5843">
                  <c:v>5.7700042724609943</c:v>
                </c:pt>
                <c:pt idx="5844">
                  <c:v>5.7799987792969887</c:v>
                </c:pt>
                <c:pt idx="5845">
                  <c:v>5.75</c:v>
                </c:pt>
                <c:pt idx="5846">
                  <c:v>5.7899932861330115</c:v>
                </c:pt>
                <c:pt idx="5847">
                  <c:v>5.9499969482419885</c:v>
                </c:pt>
                <c:pt idx="5848">
                  <c:v>5.6900024414059942</c:v>
                </c:pt>
                <c:pt idx="5849">
                  <c:v>5.7599945068359943</c:v>
                </c:pt>
                <c:pt idx="5850">
                  <c:v>5.8000030517580115</c:v>
                </c:pt>
                <c:pt idx="5851">
                  <c:v>5.8300018310550001</c:v>
                </c:pt>
                <c:pt idx="5852">
                  <c:v>5.7599945068359943</c:v>
                </c:pt>
                <c:pt idx="5853">
                  <c:v>5.7200012207030113</c:v>
                </c:pt>
                <c:pt idx="5854">
                  <c:v>5.6999969482419885</c:v>
                </c:pt>
                <c:pt idx="5855">
                  <c:v>5.7200012207030113</c:v>
                </c:pt>
                <c:pt idx="5856">
                  <c:v>5.8000030517580115</c:v>
                </c:pt>
                <c:pt idx="5857">
                  <c:v>5.8000030517580115</c:v>
                </c:pt>
                <c:pt idx="5858">
                  <c:v>5.7100067138669885</c:v>
                </c:pt>
                <c:pt idx="5859">
                  <c:v>5.6699981689449999</c:v>
                </c:pt>
                <c:pt idx="5860">
                  <c:v>5.7700042724609943</c:v>
                </c:pt>
                <c:pt idx="5861">
                  <c:v>5.7299957275390057</c:v>
                </c:pt>
                <c:pt idx="5862">
                  <c:v>5.7299957275390057</c:v>
                </c:pt>
                <c:pt idx="5863">
                  <c:v>5.7599945068359943</c:v>
                </c:pt>
                <c:pt idx="5864">
                  <c:v>5.8399963378909945</c:v>
                </c:pt>
                <c:pt idx="5865">
                  <c:v>5.7799987792969887</c:v>
                </c:pt>
                <c:pt idx="5866">
                  <c:v>5.7400054931640057</c:v>
                </c:pt>
                <c:pt idx="5867">
                  <c:v>5.7799987792969887</c:v>
                </c:pt>
                <c:pt idx="5868">
                  <c:v>5.8399963378909945</c:v>
                </c:pt>
                <c:pt idx="5869">
                  <c:v>5.8200073242190058</c:v>
                </c:pt>
                <c:pt idx="5870">
                  <c:v>5.75</c:v>
                </c:pt>
                <c:pt idx="5871">
                  <c:v>5.6900024414059942</c:v>
                </c:pt>
                <c:pt idx="5872">
                  <c:v>5.6900024414059942</c:v>
                </c:pt>
                <c:pt idx="5873">
                  <c:v>5.7299957275390057</c:v>
                </c:pt>
                <c:pt idx="5874">
                  <c:v>5.8099975585940058</c:v>
                </c:pt>
                <c:pt idx="5875">
                  <c:v>5.7599945068359943</c:v>
                </c:pt>
                <c:pt idx="5876">
                  <c:v>5.8000030517580115</c:v>
                </c:pt>
                <c:pt idx="5877">
                  <c:v>5.7400054931640057</c:v>
                </c:pt>
                <c:pt idx="5878">
                  <c:v>5.8000030517580115</c:v>
                </c:pt>
                <c:pt idx="5879">
                  <c:v>5.8699951171880116</c:v>
                </c:pt>
                <c:pt idx="5880">
                  <c:v>5.8899993896480112</c:v>
                </c:pt>
                <c:pt idx="5881">
                  <c:v>5.8300018310550001</c:v>
                </c:pt>
                <c:pt idx="5882">
                  <c:v>5.8200073242190058</c:v>
                </c:pt>
                <c:pt idx="5883">
                  <c:v>5.8500061035159945</c:v>
                </c:pt>
                <c:pt idx="5884">
                  <c:v>5.8099975585940058</c:v>
                </c:pt>
                <c:pt idx="5885">
                  <c:v>5.8000030517580115</c:v>
                </c:pt>
                <c:pt idx="5886">
                  <c:v>5.8300018310550001</c:v>
                </c:pt>
                <c:pt idx="5887">
                  <c:v>5.75</c:v>
                </c:pt>
                <c:pt idx="5888">
                  <c:v>5.7400054931640057</c:v>
                </c:pt>
                <c:pt idx="5889">
                  <c:v>5.6900024414059942</c:v>
                </c:pt>
                <c:pt idx="5890">
                  <c:v>5.7700042724609943</c:v>
                </c:pt>
                <c:pt idx="5891">
                  <c:v>5.8800048828130116</c:v>
                </c:pt>
                <c:pt idx="5892">
                  <c:v>5.9199981689449999</c:v>
                </c:pt>
                <c:pt idx="5893">
                  <c:v>5.7700042724609943</c:v>
                </c:pt>
                <c:pt idx="5894">
                  <c:v>5.7400054931640057</c:v>
                </c:pt>
                <c:pt idx="5895">
                  <c:v>5.6999969482419885</c:v>
                </c:pt>
                <c:pt idx="5896">
                  <c:v>5.7100067138669885</c:v>
                </c:pt>
                <c:pt idx="5897">
                  <c:v>5.7299957275390057</c:v>
                </c:pt>
                <c:pt idx="5898">
                  <c:v>5.7899932861330115</c:v>
                </c:pt>
                <c:pt idx="5899">
                  <c:v>5.8300018310550001</c:v>
                </c:pt>
                <c:pt idx="5900">
                  <c:v>5.8099975585940058</c:v>
                </c:pt>
                <c:pt idx="5901">
                  <c:v>5.8000030517580115</c:v>
                </c:pt>
                <c:pt idx="5902">
                  <c:v>5.8600006103519888</c:v>
                </c:pt>
                <c:pt idx="5903">
                  <c:v>5.8300018310550001</c:v>
                </c:pt>
                <c:pt idx="5904">
                  <c:v>5.8099975585940058</c:v>
                </c:pt>
                <c:pt idx="5905">
                  <c:v>5.8000030517580115</c:v>
                </c:pt>
                <c:pt idx="5906">
                  <c:v>5.7700042724609943</c:v>
                </c:pt>
                <c:pt idx="5907">
                  <c:v>5.7599945068359943</c:v>
                </c:pt>
                <c:pt idx="5908">
                  <c:v>5.8000030517580115</c:v>
                </c:pt>
                <c:pt idx="5909">
                  <c:v>5.8399963378909945</c:v>
                </c:pt>
                <c:pt idx="5910">
                  <c:v>5.7700042724609943</c:v>
                </c:pt>
                <c:pt idx="5911">
                  <c:v>5.7299957275390057</c:v>
                </c:pt>
                <c:pt idx="5912">
                  <c:v>5.8099975585940058</c:v>
                </c:pt>
                <c:pt idx="5913">
                  <c:v>5.8600006103519888</c:v>
                </c:pt>
                <c:pt idx="5914">
                  <c:v>5.8399963378909945</c:v>
                </c:pt>
                <c:pt idx="5915">
                  <c:v>5.8000030517580115</c:v>
                </c:pt>
                <c:pt idx="5916">
                  <c:v>5.8699951171880116</c:v>
                </c:pt>
                <c:pt idx="5917">
                  <c:v>5.7400054931640057</c:v>
                </c:pt>
                <c:pt idx="5918">
                  <c:v>5.6499938964840055</c:v>
                </c:pt>
                <c:pt idx="5919">
                  <c:v>5.7200012207030113</c:v>
                </c:pt>
                <c:pt idx="5920">
                  <c:v>5.7799987792969887</c:v>
                </c:pt>
                <c:pt idx="5921">
                  <c:v>5.7700042724609943</c:v>
                </c:pt>
                <c:pt idx="5922">
                  <c:v>5.8099975585940058</c:v>
                </c:pt>
                <c:pt idx="5923">
                  <c:v>5.7899932861330115</c:v>
                </c:pt>
                <c:pt idx="5924">
                  <c:v>5.7400054931640057</c:v>
                </c:pt>
                <c:pt idx="5925">
                  <c:v>5.8000030517580115</c:v>
                </c:pt>
                <c:pt idx="5926">
                  <c:v>5.8500061035159945</c:v>
                </c:pt>
                <c:pt idx="5927">
                  <c:v>5.7799987792969887</c:v>
                </c:pt>
                <c:pt idx="5928">
                  <c:v>5.7200012207030113</c:v>
                </c:pt>
                <c:pt idx="5929">
                  <c:v>5.7599945068359943</c:v>
                </c:pt>
                <c:pt idx="5930">
                  <c:v>5.8600006103519888</c:v>
                </c:pt>
                <c:pt idx="5931">
                  <c:v>5.9299926757809942</c:v>
                </c:pt>
                <c:pt idx="5932">
                  <c:v>5.8099975585940058</c:v>
                </c:pt>
                <c:pt idx="5933">
                  <c:v>5.7799987792969887</c:v>
                </c:pt>
                <c:pt idx="5934">
                  <c:v>5.75</c:v>
                </c:pt>
                <c:pt idx="5935">
                  <c:v>5.7400054931640057</c:v>
                </c:pt>
                <c:pt idx="5936">
                  <c:v>5.8200073242190058</c:v>
                </c:pt>
                <c:pt idx="5937">
                  <c:v>5.8399963378909945</c:v>
                </c:pt>
                <c:pt idx="5938">
                  <c:v>5.8099975585940058</c:v>
                </c:pt>
                <c:pt idx="5939">
                  <c:v>5.75</c:v>
                </c:pt>
                <c:pt idx="5940">
                  <c:v>5.7899932861330115</c:v>
                </c:pt>
                <c:pt idx="5941">
                  <c:v>5.8399963378909945</c:v>
                </c:pt>
                <c:pt idx="5942">
                  <c:v>5.8300018310550001</c:v>
                </c:pt>
                <c:pt idx="5943">
                  <c:v>5.8200073242190058</c:v>
                </c:pt>
                <c:pt idx="5944">
                  <c:v>5.8500061035159945</c:v>
                </c:pt>
                <c:pt idx="5945">
                  <c:v>5.8099975585940058</c:v>
                </c:pt>
                <c:pt idx="5946">
                  <c:v>5.8300018310550001</c:v>
                </c:pt>
                <c:pt idx="5947">
                  <c:v>5.7799987792969887</c:v>
                </c:pt>
                <c:pt idx="5948">
                  <c:v>5.8200073242190058</c:v>
                </c:pt>
                <c:pt idx="5949">
                  <c:v>5.8699951171880116</c:v>
                </c:pt>
                <c:pt idx="5950">
                  <c:v>5.8899993896480112</c:v>
                </c:pt>
                <c:pt idx="5951">
                  <c:v>5.8800048828130116</c:v>
                </c:pt>
                <c:pt idx="5952">
                  <c:v>5.8099975585940058</c:v>
                </c:pt>
                <c:pt idx="5953">
                  <c:v>5.7899932861330115</c:v>
                </c:pt>
                <c:pt idx="5954">
                  <c:v>5.7899932861330115</c:v>
                </c:pt>
                <c:pt idx="5955">
                  <c:v>5.7799987792969887</c:v>
                </c:pt>
                <c:pt idx="5956">
                  <c:v>5.8600006103519888</c:v>
                </c:pt>
                <c:pt idx="5957">
                  <c:v>5.8099975585940058</c:v>
                </c:pt>
                <c:pt idx="5958">
                  <c:v>5.8300018310550001</c:v>
                </c:pt>
                <c:pt idx="5959">
                  <c:v>5.8200073242190058</c:v>
                </c:pt>
                <c:pt idx="5960">
                  <c:v>5.8600006103519888</c:v>
                </c:pt>
                <c:pt idx="5961">
                  <c:v>5.8600006103519888</c:v>
                </c:pt>
                <c:pt idx="5962">
                  <c:v>5.8399963378909945</c:v>
                </c:pt>
                <c:pt idx="5963">
                  <c:v>5.8800048828130116</c:v>
                </c:pt>
                <c:pt idx="5964">
                  <c:v>5.8300018310550001</c:v>
                </c:pt>
                <c:pt idx="5965">
                  <c:v>5.8899993896480112</c:v>
                </c:pt>
                <c:pt idx="5966">
                  <c:v>5.8000030517580115</c:v>
                </c:pt>
                <c:pt idx="5967">
                  <c:v>5.8000030517580115</c:v>
                </c:pt>
                <c:pt idx="5968">
                  <c:v>5.7200012207030113</c:v>
                </c:pt>
                <c:pt idx="5969">
                  <c:v>5.7700042724609943</c:v>
                </c:pt>
                <c:pt idx="5970">
                  <c:v>5.7799987792969887</c:v>
                </c:pt>
                <c:pt idx="5971">
                  <c:v>5.7700042724609943</c:v>
                </c:pt>
                <c:pt idx="5972">
                  <c:v>5.7899932861330115</c:v>
                </c:pt>
                <c:pt idx="5973">
                  <c:v>5.8200073242190058</c:v>
                </c:pt>
                <c:pt idx="5974">
                  <c:v>5.8699951171880116</c:v>
                </c:pt>
                <c:pt idx="5975">
                  <c:v>5.8899993896480112</c:v>
                </c:pt>
                <c:pt idx="5976">
                  <c:v>5.8000030517580115</c:v>
                </c:pt>
                <c:pt idx="5977">
                  <c:v>5.7599945068359943</c:v>
                </c:pt>
                <c:pt idx="5978">
                  <c:v>5.7799987792969887</c:v>
                </c:pt>
                <c:pt idx="5979">
                  <c:v>5.8000030517580115</c:v>
                </c:pt>
                <c:pt idx="5980">
                  <c:v>5.8200073242190058</c:v>
                </c:pt>
                <c:pt idx="5981">
                  <c:v>5.8200073242190058</c:v>
                </c:pt>
                <c:pt idx="5982">
                  <c:v>5.8099975585940058</c:v>
                </c:pt>
                <c:pt idx="5983">
                  <c:v>5.8300018310550001</c:v>
                </c:pt>
                <c:pt idx="5984">
                  <c:v>5.8099975585940058</c:v>
                </c:pt>
                <c:pt idx="5985">
                  <c:v>5.8500061035159945</c:v>
                </c:pt>
                <c:pt idx="5986">
                  <c:v>5.8300018310550001</c:v>
                </c:pt>
                <c:pt idx="5987">
                  <c:v>5.8000030517580115</c:v>
                </c:pt>
                <c:pt idx="5988">
                  <c:v>5.8399963378909945</c:v>
                </c:pt>
                <c:pt idx="5989">
                  <c:v>5.8099975585940058</c:v>
                </c:pt>
                <c:pt idx="5990">
                  <c:v>5.8399963378909945</c:v>
                </c:pt>
                <c:pt idx="5991">
                  <c:v>5.8000030517580115</c:v>
                </c:pt>
                <c:pt idx="5992">
                  <c:v>5.7899932861330115</c:v>
                </c:pt>
                <c:pt idx="5993">
                  <c:v>5.8300018310550001</c:v>
                </c:pt>
                <c:pt idx="5994">
                  <c:v>5.8500061035159945</c:v>
                </c:pt>
                <c:pt idx="5995">
                  <c:v>5.8099975585940058</c:v>
                </c:pt>
                <c:pt idx="5996">
                  <c:v>5.8399963378909945</c:v>
                </c:pt>
                <c:pt idx="5997">
                  <c:v>5.8500061035159945</c:v>
                </c:pt>
                <c:pt idx="5998">
                  <c:v>5.8800048828130116</c:v>
                </c:pt>
                <c:pt idx="5999">
                  <c:v>5.8200073242190058</c:v>
                </c:pt>
                <c:pt idx="6000">
                  <c:v>5.7700042724609943</c:v>
                </c:pt>
                <c:pt idx="6001">
                  <c:v>5.7700042724609943</c:v>
                </c:pt>
                <c:pt idx="6002">
                  <c:v>5.7899932861330115</c:v>
                </c:pt>
                <c:pt idx="6003">
                  <c:v>5.8000030517580115</c:v>
                </c:pt>
                <c:pt idx="6004">
                  <c:v>5.8399963378909945</c:v>
                </c:pt>
                <c:pt idx="6005">
                  <c:v>5.8999938964840055</c:v>
                </c:pt>
                <c:pt idx="6006">
                  <c:v>5.8800048828130116</c:v>
                </c:pt>
                <c:pt idx="6007">
                  <c:v>5.8500061035159945</c:v>
                </c:pt>
                <c:pt idx="6008">
                  <c:v>5.8399963378909945</c:v>
                </c:pt>
                <c:pt idx="6009">
                  <c:v>5.8300018310550001</c:v>
                </c:pt>
                <c:pt idx="6010">
                  <c:v>5.8399963378909945</c:v>
                </c:pt>
                <c:pt idx="6011">
                  <c:v>5.8099975585940058</c:v>
                </c:pt>
                <c:pt idx="6012">
                  <c:v>5.8300018310550001</c:v>
                </c:pt>
                <c:pt idx="6013">
                  <c:v>5.8300018310550001</c:v>
                </c:pt>
                <c:pt idx="6014">
                  <c:v>5.8500061035159945</c:v>
                </c:pt>
                <c:pt idx="6015">
                  <c:v>5.8600006103519888</c:v>
                </c:pt>
                <c:pt idx="6016">
                  <c:v>5.8200073242190058</c:v>
                </c:pt>
                <c:pt idx="6017">
                  <c:v>5.8500061035159945</c:v>
                </c:pt>
                <c:pt idx="6018">
                  <c:v>5.8899993896480112</c:v>
                </c:pt>
                <c:pt idx="6019">
                  <c:v>5.8600006103519888</c:v>
                </c:pt>
                <c:pt idx="6020">
                  <c:v>5.8500061035159945</c:v>
                </c:pt>
                <c:pt idx="6021">
                  <c:v>5.8500061035159945</c:v>
                </c:pt>
                <c:pt idx="6022">
                  <c:v>5.8699951171880116</c:v>
                </c:pt>
                <c:pt idx="6023">
                  <c:v>5.8699951171880116</c:v>
                </c:pt>
                <c:pt idx="6024">
                  <c:v>5.8500061035159945</c:v>
                </c:pt>
                <c:pt idx="6025">
                  <c:v>5.8200073242190058</c:v>
                </c:pt>
                <c:pt idx="6026">
                  <c:v>5.8300018310550001</c:v>
                </c:pt>
                <c:pt idx="6027">
                  <c:v>5.8200073242190058</c:v>
                </c:pt>
                <c:pt idx="6028">
                  <c:v>5.8500061035159945</c:v>
                </c:pt>
                <c:pt idx="6029">
                  <c:v>5.8699951171880116</c:v>
                </c:pt>
                <c:pt idx="6030">
                  <c:v>5.8399963378909945</c:v>
                </c:pt>
                <c:pt idx="6031">
                  <c:v>5.8300018310550001</c:v>
                </c:pt>
                <c:pt idx="6032">
                  <c:v>5.8800048828130116</c:v>
                </c:pt>
                <c:pt idx="6033">
                  <c:v>5.8800048828130116</c:v>
                </c:pt>
                <c:pt idx="6034">
                  <c:v>5.8999938964840055</c:v>
                </c:pt>
                <c:pt idx="6035">
                  <c:v>5.8200073242190058</c:v>
                </c:pt>
                <c:pt idx="6036">
                  <c:v>5.8399963378909945</c:v>
                </c:pt>
                <c:pt idx="6037">
                  <c:v>5.8600006103519888</c:v>
                </c:pt>
                <c:pt idx="6038">
                  <c:v>5.8500061035159945</c:v>
                </c:pt>
                <c:pt idx="6039">
                  <c:v>5.8899993896480112</c:v>
                </c:pt>
                <c:pt idx="6040">
                  <c:v>5.8200073242190058</c:v>
                </c:pt>
                <c:pt idx="6041">
                  <c:v>5.8099975585940058</c:v>
                </c:pt>
                <c:pt idx="6042">
                  <c:v>5.8399963378909945</c:v>
                </c:pt>
                <c:pt idx="6043">
                  <c:v>5.8899993896480112</c:v>
                </c:pt>
                <c:pt idx="6044">
                  <c:v>5.8899993896480112</c:v>
                </c:pt>
                <c:pt idx="6045">
                  <c:v>5.8800048828130116</c:v>
                </c:pt>
                <c:pt idx="6046">
                  <c:v>5.8200073242190058</c:v>
                </c:pt>
                <c:pt idx="6047">
                  <c:v>5.8000030517580115</c:v>
                </c:pt>
                <c:pt idx="6048">
                  <c:v>5.8699951171880116</c:v>
                </c:pt>
                <c:pt idx="6049">
                  <c:v>5.8800048828130116</c:v>
                </c:pt>
                <c:pt idx="6050">
                  <c:v>5.8999938964840055</c:v>
                </c:pt>
                <c:pt idx="6051">
                  <c:v>5.9299926757809942</c:v>
                </c:pt>
                <c:pt idx="6052">
                  <c:v>5.8899993896480112</c:v>
                </c:pt>
                <c:pt idx="6053">
                  <c:v>5.8699951171880116</c:v>
                </c:pt>
                <c:pt idx="6054">
                  <c:v>5.8800048828130116</c:v>
                </c:pt>
                <c:pt idx="6055">
                  <c:v>5.8300018310550001</c:v>
                </c:pt>
                <c:pt idx="6056">
                  <c:v>5.8500061035159945</c:v>
                </c:pt>
                <c:pt idx="6057">
                  <c:v>5.8800048828130116</c:v>
                </c:pt>
                <c:pt idx="6058">
                  <c:v>5.8399963378909945</c:v>
                </c:pt>
                <c:pt idx="6059">
                  <c:v>5.8699951171880116</c:v>
                </c:pt>
                <c:pt idx="6060">
                  <c:v>5.8699951171880116</c:v>
                </c:pt>
                <c:pt idx="6061">
                  <c:v>5.8399963378909945</c:v>
                </c:pt>
                <c:pt idx="6062">
                  <c:v>5.8899993896480112</c:v>
                </c:pt>
                <c:pt idx="6063">
                  <c:v>5.9199981689449999</c:v>
                </c:pt>
                <c:pt idx="6064">
                  <c:v>5.8800048828130116</c:v>
                </c:pt>
                <c:pt idx="6065">
                  <c:v>5.8800048828130116</c:v>
                </c:pt>
                <c:pt idx="6066">
                  <c:v>5.9499969482419885</c:v>
                </c:pt>
                <c:pt idx="6067">
                  <c:v>5.8999938964840055</c:v>
                </c:pt>
                <c:pt idx="6068">
                  <c:v>5.9100036621090055</c:v>
                </c:pt>
                <c:pt idx="6069">
                  <c:v>5.9199981689449999</c:v>
                </c:pt>
                <c:pt idx="6070">
                  <c:v>5.8699951171880116</c:v>
                </c:pt>
                <c:pt idx="6071">
                  <c:v>5.8999938964840055</c:v>
                </c:pt>
                <c:pt idx="6072">
                  <c:v>5.9299926757809942</c:v>
                </c:pt>
                <c:pt idx="6073">
                  <c:v>5.9700012207030113</c:v>
                </c:pt>
                <c:pt idx="6074">
                  <c:v>5.9499969482419885</c:v>
                </c:pt>
                <c:pt idx="6075">
                  <c:v>5.9700012207030113</c:v>
                </c:pt>
                <c:pt idx="6076">
                  <c:v>5.8699951171880116</c:v>
                </c:pt>
                <c:pt idx="6077">
                  <c:v>5.8399963378909945</c:v>
                </c:pt>
                <c:pt idx="6078">
                  <c:v>5.8000030517580115</c:v>
                </c:pt>
                <c:pt idx="6079">
                  <c:v>5.7899932861330115</c:v>
                </c:pt>
                <c:pt idx="6080">
                  <c:v>5.8800048828130116</c:v>
                </c:pt>
                <c:pt idx="6081">
                  <c:v>5.9199981689449999</c:v>
                </c:pt>
                <c:pt idx="6082">
                  <c:v>5.9199981689449999</c:v>
                </c:pt>
                <c:pt idx="6083">
                  <c:v>5.9600067138669885</c:v>
                </c:pt>
                <c:pt idx="6084">
                  <c:v>5.8500061035159945</c:v>
                </c:pt>
                <c:pt idx="6085">
                  <c:v>5.8899993896480112</c:v>
                </c:pt>
                <c:pt idx="6086">
                  <c:v>5.8899993896480112</c:v>
                </c:pt>
                <c:pt idx="6087">
                  <c:v>5.9199981689449999</c:v>
                </c:pt>
                <c:pt idx="6088">
                  <c:v>5.9100036621090055</c:v>
                </c:pt>
                <c:pt idx="6089">
                  <c:v>5.9100036621090055</c:v>
                </c:pt>
                <c:pt idx="6090">
                  <c:v>5.9600067138669885</c:v>
                </c:pt>
                <c:pt idx="6091">
                  <c:v>6.0399932861330115</c:v>
                </c:pt>
                <c:pt idx="6092">
                  <c:v>6.0099945068359943</c:v>
                </c:pt>
                <c:pt idx="6093">
                  <c:v>5.9600067138669885</c:v>
                </c:pt>
                <c:pt idx="6094">
                  <c:v>6</c:v>
                </c:pt>
                <c:pt idx="6095">
                  <c:v>6.0500030517580115</c:v>
                </c:pt>
                <c:pt idx="6096">
                  <c:v>6.1399993896480112</c:v>
                </c:pt>
                <c:pt idx="6097">
                  <c:v>6.0500030517580115</c:v>
                </c:pt>
                <c:pt idx="6098">
                  <c:v>5.9900054931640057</c:v>
                </c:pt>
                <c:pt idx="6099">
                  <c:v>5.9900054931640057</c:v>
                </c:pt>
                <c:pt idx="6100">
                  <c:v>5.9900054931640057</c:v>
                </c:pt>
                <c:pt idx="6101">
                  <c:v>6.0700073242190058</c:v>
                </c:pt>
                <c:pt idx="6102">
                  <c:v>6.0899963378909945</c:v>
                </c:pt>
                <c:pt idx="6103">
                  <c:v>6.0299987792969887</c:v>
                </c:pt>
                <c:pt idx="6104">
                  <c:v>6.0200042724609943</c:v>
                </c:pt>
                <c:pt idx="6105">
                  <c:v>5.9799957275390057</c:v>
                </c:pt>
                <c:pt idx="6106">
                  <c:v>6.0200042724609943</c:v>
                </c:pt>
                <c:pt idx="6107">
                  <c:v>6.0299987792969887</c:v>
                </c:pt>
                <c:pt idx="6108">
                  <c:v>6.0299987792969887</c:v>
                </c:pt>
                <c:pt idx="6109">
                  <c:v>6.0800018310550001</c:v>
                </c:pt>
                <c:pt idx="6110">
                  <c:v>6.0099945068359943</c:v>
                </c:pt>
                <c:pt idx="6111">
                  <c:v>6</c:v>
                </c:pt>
                <c:pt idx="6112">
                  <c:v>6.0399932861330115</c:v>
                </c:pt>
                <c:pt idx="6113">
                  <c:v>6.0800018310550001</c:v>
                </c:pt>
                <c:pt idx="6114">
                  <c:v>6.0899963378909945</c:v>
                </c:pt>
                <c:pt idx="6115">
                  <c:v>6.0399932861330115</c:v>
                </c:pt>
                <c:pt idx="6116">
                  <c:v>5.9700012207030113</c:v>
                </c:pt>
                <c:pt idx="6117">
                  <c:v>5.9400024414059942</c:v>
                </c:pt>
                <c:pt idx="6118">
                  <c:v>6.0299987792969887</c:v>
                </c:pt>
                <c:pt idx="6119">
                  <c:v>6.1300048828130116</c:v>
                </c:pt>
                <c:pt idx="6120">
                  <c:v>6.1499938964840055</c:v>
                </c:pt>
                <c:pt idx="6121">
                  <c:v>6.1199951171880116</c:v>
                </c:pt>
                <c:pt idx="6122">
                  <c:v>6.1199951171880116</c:v>
                </c:pt>
                <c:pt idx="6123">
                  <c:v>6.1100006103519888</c:v>
                </c:pt>
                <c:pt idx="6124">
                  <c:v>6.0200042724609943</c:v>
                </c:pt>
                <c:pt idx="6125">
                  <c:v>6.0099945068359943</c:v>
                </c:pt>
                <c:pt idx="6126">
                  <c:v>6.0399932861330115</c:v>
                </c:pt>
                <c:pt idx="6127">
                  <c:v>6.0899963378909945</c:v>
                </c:pt>
                <c:pt idx="6128">
                  <c:v>5.9100036621090055</c:v>
                </c:pt>
                <c:pt idx="6129">
                  <c:v>5.9199981689449999</c:v>
                </c:pt>
                <c:pt idx="6130">
                  <c:v>5.9700012207030113</c:v>
                </c:pt>
                <c:pt idx="6131">
                  <c:v>6.0099945068359943</c:v>
                </c:pt>
                <c:pt idx="6132">
                  <c:v>6.0200042724609943</c:v>
                </c:pt>
                <c:pt idx="6133">
                  <c:v>5.9700012207030113</c:v>
                </c:pt>
                <c:pt idx="6134">
                  <c:v>6.0200042724609943</c:v>
                </c:pt>
                <c:pt idx="6135">
                  <c:v>6.1100006103519888</c:v>
                </c:pt>
                <c:pt idx="6136">
                  <c:v>6.1399993896480112</c:v>
                </c:pt>
                <c:pt idx="6137">
                  <c:v>6.1799926757809942</c:v>
                </c:pt>
                <c:pt idx="6138">
                  <c:v>6.1100006103519888</c:v>
                </c:pt>
                <c:pt idx="6139">
                  <c:v>6.0700073242190058</c:v>
                </c:pt>
                <c:pt idx="6140">
                  <c:v>6</c:v>
                </c:pt>
                <c:pt idx="6141">
                  <c:v>6.0099945068359943</c:v>
                </c:pt>
                <c:pt idx="6142">
                  <c:v>5.9600067138669885</c:v>
                </c:pt>
                <c:pt idx="6143">
                  <c:v>5.9499969482419885</c:v>
                </c:pt>
                <c:pt idx="6144">
                  <c:v>5.9400024414059942</c:v>
                </c:pt>
                <c:pt idx="6145">
                  <c:v>6.0200042724609943</c:v>
                </c:pt>
                <c:pt idx="6146">
                  <c:v>6.0500030517580115</c:v>
                </c:pt>
                <c:pt idx="6147">
                  <c:v>6.1399993896480112</c:v>
                </c:pt>
                <c:pt idx="6148">
                  <c:v>5.9799957275390057</c:v>
                </c:pt>
                <c:pt idx="6149">
                  <c:v>5.9499969482419885</c:v>
                </c:pt>
                <c:pt idx="6150">
                  <c:v>5.9799957275390057</c:v>
                </c:pt>
                <c:pt idx="6151">
                  <c:v>6.0800018310550001</c:v>
                </c:pt>
                <c:pt idx="6152">
                  <c:v>6.0500030517580115</c:v>
                </c:pt>
                <c:pt idx="6153">
                  <c:v>6.1900024414059942</c:v>
                </c:pt>
                <c:pt idx="6154">
                  <c:v>6.0399932861330115</c:v>
                </c:pt>
                <c:pt idx="6155">
                  <c:v>6</c:v>
                </c:pt>
                <c:pt idx="6156">
                  <c:v>6.0599975585940058</c:v>
                </c:pt>
                <c:pt idx="6157">
                  <c:v>5.9400024414059942</c:v>
                </c:pt>
                <c:pt idx="6158">
                  <c:v>5.9700012207030113</c:v>
                </c:pt>
                <c:pt idx="6159">
                  <c:v>6.0200042724609943</c:v>
                </c:pt>
                <c:pt idx="6160">
                  <c:v>6.0800018310550001</c:v>
                </c:pt>
                <c:pt idx="6161">
                  <c:v>6.0800018310550001</c:v>
                </c:pt>
                <c:pt idx="6162">
                  <c:v>6.0299987792969887</c:v>
                </c:pt>
                <c:pt idx="6163">
                  <c:v>6.0200042724609943</c:v>
                </c:pt>
                <c:pt idx="6164">
                  <c:v>6.0500030517580115</c:v>
                </c:pt>
                <c:pt idx="6165">
                  <c:v>6.0800018310550001</c:v>
                </c:pt>
                <c:pt idx="6166">
                  <c:v>6.1600036621090055</c:v>
                </c:pt>
                <c:pt idx="6167">
                  <c:v>6.0800018310550001</c:v>
                </c:pt>
                <c:pt idx="6168">
                  <c:v>5.9799957275390057</c:v>
                </c:pt>
                <c:pt idx="6169">
                  <c:v>6.0899963378909945</c:v>
                </c:pt>
                <c:pt idx="6170">
                  <c:v>6.1199951171880116</c:v>
                </c:pt>
                <c:pt idx="6171">
                  <c:v>6.1699981689449999</c:v>
                </c:pt>
                <c:pt idx="6172">
                  <c:v>6.2400054931640057</c:v>
                </c:pt>
                <c:pt idx="6173">
                  <c:v>6.2200012207030113</c:v>
                </c:pt>
                <c:pt idx="6174">
                  <c:v>6.0399932861330115</c:v>
                </c:pt>
                <c:pt idx="6175">
                  <c:v>6.0599975585940058</c:v>
                </c:pt>
                <c:pt idx="6176">
                  <c:v>6.0399932861330115</c:v>
                </c:pt>
                <c:pt idx="6177">
                  <c:v>5.9199981689449999</c:v>
                </c:pt>
                <c:pt idx="6178">
                  <c:v>6.0200042724609943</c:v>
                </c:pt>
                <c:pt idx="6179">
                  <c:v>5.9799957275390057</c:v>
                </c:pt>
                <c:pt idx="6180">
                  <c:v>6.0299987792969887</c:v>
                </c:pt>
                <c:pt idx="6181">
                  <c:v>5.9700012207030113</c:v>
                </c:pt>
                <c:pt idx="6182">
                  <c:v>5.9499969482419885</c:v>
                </c:pt>
                <c:pt idx="6183">
                  <c:v>6.0599975585940058</c:v>
                </c:pt>
                <c:pt idx="6184">
                  <c:v>5.9100036621090055</c:v>
                </c:pt>
                <c:pt idx="6185">
                  <c:v>5.9199981689449999</c:v>
                </c:pt>
                <c:pt idx="6186">
                  <c:v>5.9199981689449999</c:v>
                </c:pt>
                <c:pt idx="6187">
                  <c:v>5.9700012207030113</c:v>
                </c:pt>
                <c:pt idx="6188">
                  <c:v>6</c:v>
                </c:pt>
                <c:pt idx="6189">
                  <c:v>5.9400024414059942</c:v>
                </c:pt>
                <c:pt idx="6190">
                  <c:v>5.9199981689449999</c:v>
                </c:pt>
                <c:pt idx="6191">
                  <c:v>5.9799957275390057</c:v>
                </c:pt>
                <c:pt idx="6192">
                  <c:v>6.0399932861330115</c:v>
                </c:pt>
                <c:pt idx="6193">
                  <c:v>6</c:v>
                </c:pt>
                <c:pt idx="6194">
                  <c:v>5.9900054931640057</c:v>
                </c:pt>
                <c:pt idx="6195">
                  <c:v>6.0099945068359943</c:v>
                </c:pt>
                <c:pt idx="6196">
                  <c:v>5.9799957275390057</c:v>
                </c:pt>
                <c:pt idx="6197">
                  <c:v>6.0399932861330115</c:v>
                </c:pt>
                <c:pt idx="6198">
                  <c:v>6.0399932861330115</c:v>
                </c:pt>
                <c:pt idx="6199">
                  <c:v>5.9700012207030113</c:v>
                </c:pt>
                <c:pt idx="6200">
                  <c:v>5.9299926757809942</c:v>
                </c:pt>
                <c:pt idx="6201">
                  <c:v>5.9100036621090055</c:v>
                </c:pt>
                <c:pt idx="6202">
                  <c:v>5.9799957275390057</c:v>
                </c:pt>
                <c:pt idx="6203">
                  <c:v>5.9199981689449999</c:v>
                </c:pt>
                <c:pt idx="6204">
                  <c:v>6.0200042724609943</c:v>
                </c:pt>
                <c:pt idx="6205">
                  <c:v>6.1100006103519888</c:v>
                </c:pt>
                <c:pt idx="6206">
                  <c:v>6.0299987792969887</c:v>
                </c:pt>
                <c:pt idx="6207">
                  <c:v>6.0200042724609943</c:v>
                </c:pt>
                <c:pt idx="6208">
                  <c:v>5.9400024414059942</c:v>
                </c:pt>
                <c:pt idx="6209">
                  <c:v>5.9799957275390057</c:v>
                </c:pt>
                <c:pt idx="6210">
                  <c:v>5.9900054931640057</c:v>
                </c:pt>
                <c:pt idx="6211">
                  <c:v>5.9700012207030113</c:v>
                </c:pt>
                <c:pt idx="6212">
                  <c:v>5.9199981689449999</c:v>
                </c:pt>
                <c:pt idx="6213">
                  <c:v>5.9799957275390057</c:v>
                </c:pt>
                <c:pt idx="6214">
                  <c:v>6.0399932861330115</c:v>
                </c:pt>
                <c:pt idx="6215">
                  <c:v>6.0099945068359943</c:v>
                </c:pt>
                <c:pt idx="6216">
                  <c:v>6.0700073242190058</c:v>
                </c:pt>
                <c:pt idx="6217">
                  <c:v>6.0099945068359943</c:v>
                </c:pt>
                <c:pt idx="6218">
                  <c:v>6.0700073242190058</c:v>
                </c:pt>
                <c:pt idx="6219">
                  <c:v>5.9900054931640057</c:v>
                </c:pt>
                <c:pt idx="6220">
                  <c:v>6.0099945068359943</c:v>
                </c:pt>
                <c:pt idx="6221">
                  <c:v>5.9600067138669885</c:v>
                </c:pt>
                <c:pt idx="6222">
                  <c:v>6</c:v>
                </c:pt>
                <c:pt idx="6223">
                  <c:v>5.9799957275390057</c:v>
                </c:pt>
                <c:pt idx="6224">
                  <c:v>5.9900054931640057</c:v>
                </c:pt>
                <c:pt idx="6225">
                  <c:v>5.9799957275390057</c:v>
                </c:pt>
                <c:pt idx="6226">
                  <c:v>5.9400024414059942</c:v>
                </c:pt>
                <c:pt idx="6227">
                  <c:v>5.9199981689449999</c:v>
                </c:pt>
                <c:pt idx="6228">
                  <c:v>6.0099945068359943</c:v>
                </c:pt>
                <c:pt idx="6229">
                  <c:v>5.9799957275390057</c:v>
                </c:pt>
                <c:pt idx="6230">
                  <c:v>6.0500030517580115</c:v>
                </c:pt>
                <c:pt idx="6231">
                  <c:v>5.9799957275390057</c:v>
                </c:pt>
                <c:pt idx="6232">
                  <c:v>5.9100036621090055</c:v>
                </c:pt>
                <c:pt idx="6233">
                  <c:v>5.9499969482419885</c:v>
                </c:pt>
                <c:pt idx="6234">
                  <c:v>6.0099945068359943</c:v>
                </c:pt>
                <c:pt idx="6235">
                  <c:v>6</c:v>
                </c:pt>
                <c:pt idx="6236">
                  <c:v>5.9799957275390057</c:v>
                </c:pt>
                <c:pt idx="6237">
                  <c:v>6.0800018310550001</c:v>
                </c:pt>
                <c:pt idx="6238">
                  <c:v>6.0800018310550001</c:v>
                </c:pt>
                <c:pt idx="6239">
                  <c:v>6.0599975585940058</c:v>
                </c:pt>
                <c:pt idx="6240">
                  <c:v>6.1000061035159945</c:v>
                </c:pt>
                <c:pt idx="6241">
                  <c:v>6.0500030517580115</c:v>
                </c:pt>
                <c:pt idx="6242">
                  <c:v>5.9400024414059942</c:v>
                </c:pt>
                <c:pt idx="6243">
                  <c:v>5.8399963378909945</c:v>
                </c:pt>
                <c:pt idx="6244">
                  <c:v>5.8999938964840055</c:v>
                </c:pt>
                <c:pt idx="6245">
                  <c:v>5.8999938964840055</c:v>
                </c:pt>
                <c:pt idx="6246">
                  <c:v>5.9100036621090055</c:v>
                </c:pt>
                <c:pt idx="6247">
                  <c:v>5.9799957275390057</c:v>
                </c:pt>
                <c:pt idx="6248">
                  <c:v>5.9900054931640057</c:v>
                </c:pt>
                <c:pt idx="6249">
                  <c:v>5.9400024414059942</c:v>
                </c:pt>
                <c:pt idx="6250">
                  <c:v>5.9799957275390057</c:v>
                </c:pt>
                <c:pt idx="6251">
                  <c:v>6.0099945068359943</c:v>
                </c:pt>
                <c:pt idx="6252">
                  <c:v>6.1499938964840055</c:v>
                </c:pt>
                <c:pt idx="6253">
                  <c:v>6.1499938964840055</c:v>
                </c:pt>
                <c:pt idx="6254">
                  <c:v>6.0299987792969887</c:v>
                </c:pt>
                <c:pt idx="6255">
                  <c:v>6.0099945068359943</c:v>
                </c:pt>
                <c:pt idx="6256">
                  <c:v>6.0299987792969887</c:v>
                </c:pt>
                <c:pt idx="6257">
                  <c:v>5.9700012207030113</c:v>
                </c:pt>
                <c:pt idx="6258">
                  <c:v>6.0599975585940058</c:v>
                </c:pt>
                <c:pt idx="6259">
                  <c:v>6.0899963378909945</c:v>
                </c:pt>
                <c:pt idx="6260">
                  <c:v>6.1000061035159945</c:v>
                </c:pt>
                <c:pt idx="6261">
                  <c:v>6.0500030517580115</c:v>
                </c:pt>
                <c:pt idx="6262">
                  <c:v>6.0200042724609943</c:v>
                </c:pt>
                <c:pt idx="6263">
                  <c:v>5.9900054931640057</c:v>
                </c:pt>
                <c:pt idx="6264">
                  <c:v>5.9900054931640057</c:v>
                </c:pt>
                <c:pt idx="6265">
                  <c:v>5.9900054931640057</c:v>
                </c:pt>
                <c:pt idx="6266">
                  <c:v>5.9499969482419885</c:v>
                </c:pt>
                <c:pt idx="6267">
                  <c:v>6.0200042724609943</c:v>
                </c:pt>
                <c:pt idx="6268">
                  <c:v>6.0700073242190058</c:v>
                </c:pt>
                <c:pt idx="6269">
                  <c:v>6.0500030517580115</c:v>
                </c:pt>
                <c:pt idx="6270">
                  <c:v>6.0500030517580115</c:v>
                </c:pt>
                <c:pt idx="6271">
                  <c:v>6.0899963378909945</c:v>
                </c:pt>
                <c:pt idx="6272">
                  <c:v>6.0500030517580115</c:v>
                </c:pt>
                <c:pt idx="6273">
                  <c:v>6.0200042724609943</c:v>
                </c:pt>
                <c:pt idx="6274">
                  <c:v>5.9900054931640057</c:v>
                </c:pt>
                <c:pt idx="6275">
                  <c:v>5.9799957275390057</c:v>
                </c:pt>
                <c:pt idx="6276">
                  <c:v>6.0599975585940058</c:v>
                </c:pt>
                <c:pt idx="6277">
                  <c:v>6</c:v>
                </c:pt>
                <c:pt idx="6278">
                  <c:v>6.0399932861330115</c:v>
                </c:pt>
                <c:pt idx="6279">
                  <c:v>6.0099945068359943</c:v>
                </c:pt>
                <c:pt idx="6280">
                  <c:v>6.0399932861330115</c:v>
                </c:pt>
                <c:pt idx="6281">
                  <c:v>6.0599975585940058</c:v>
                </c:pt>
                <c:pt idx="6282">
                  <c:v>6.1100006103519888</c:v>
                </c:pt>
                <c:pt idx="6283">
                  <c:v>6.0299987792969887</c:v>
                </c:pt>
                <c:pt idx="6284">
                  <c:v>5.9400024414059942</c:v>
                </c:pt>
                <c:pt idx="6285">
                  <c:v>5.9700012207030113</c:v>
                </c:pt>
                <c:pt idx="6286">
                  <c:v>6.1499938964840055</c:v>
                </c:pt>
                <c:pt idx="6287">
                  <c:v>6.0700073242190058</c:v>
                </c:pt>
                <c:pt idx="6288">
                  <c:v>6.0800018310550001</c:v>
                </c:pt>
                <c:pt idx="6289">
                  <c:v>6.1000061035159945</c:v>
                </c:pt>
                <c:pt idx="6290">
                  <c:v>6.0500030517580115</c:v>
                </c:pt>
                <c:pt idx="6291">
                  <c:v>5.9799957275390057</c:v>
                </c:pt>
                <c:pt idx="6292">
                  <c:v>6</c:v>
                </c:pt>
                <c:pt idx="6293">
                  <c:v>6.0599975585940058</c:v>
                </c:pt>
                <c:pt idx="6294">
                  <c:v>6.0700073242190058</c:v>
                </c:pt>
                <c:pt idx="6295">
                  <c:v>6.1100006103519888</c:v>
                </c:pt>
                <c:pt idx="6296">
                  <c:v>6.0800018310550001</c:v>
                </c:pt>
                <c:pt idx="6297">
                  <c:v>6.0399932861330115</c:v>
                </c:pt>
                <c:pt idx="6298">
                  <c:v>6.0599975585940058</c:v>
                </c:pt>
                <c:pt idx="6299">
                  <c:v>6.0599975585940058</c:v>
                </c:pt>
                <c:pt idx="6300">
                  <c:v>6.0700073242190058</c:v>
                </c:pt>
                <c:pt idx="6301">
                  <c:v>6.0099945068359943</c:v>
                </c:pt>
                <c:pt idx="6302">
                  <c:v>6.0099945068359943</c:v>
                </c:pt>
                <c:pt idx="6303">
                  <c:v>6.0200042724609943</c:v>
                </c:pt>
                <c:pt idx="6304">
                  <c:v>6.0500030517580115</c:v>
                </c:pt>
                <c:pt idx="6305">
                  <c:v>6.1100006103519888</c:v>
                </c:pt>
                <c:pt idx="6306">
                  <c:v>6.0500030517580115</c:v>
                </c:pt>
                <c:pt idx="6307">
                  <c:v>6.0800018310550001</c:v>
                </c:pt>
                <c:pt idx="6308">
                  <c:v>6.0399932861330115</c:v>
                </c:pt>
                <c:pt idx="6309">
                  <c:v>6.1300048828130116</c:v>
                </c:pt>
                <c:pt idx="6310">
                  <c:v>6.0700073242190058</c:v>
                </c:pt>
                <c:pt idx="6311">
                  <c:v>6.0399932861330115</c:v>
                </c:pt>
                <c:pt idx="6312">
                  <c:v>5.9799957275390057</c:v>
                </c:pt>
                <c:pt idx="6313">
                  <c:v>5.9600067138669885</c:v>
                </c:pt>
                <c:pt idx="6314">
                  <c:v>6.0299987792969887</c:v>
                </c:pt>
                <c:pt idx="6315">
                  <c:v>6.0800018310550001</c:v>
                </c:pt>
                <c:pt idx="6316">
                  <c:v>6.1199951171880116</c:v>
                </c:pt>
                <c:pt idx="6317">
                  <c:v>6.1000061035159945</c:v>
                </c:pt>
                <c:pt idx="6318">
                  <c:v>6.0700073242190058</c:v>
                </c:pt>
                <c:pt idx="6319">
                  <c:v>6.0399932861330115</c:v>
                </c:pt>
                <c:pt idx="6320">
                  <c:v>6.1000061035159945</c:v>
                </c:pt>
                <c:pt idx="6321">
                  <c:v>6.1199951171880116</c:v>
                </c:pt>
                <c:pt idx="6322">
                  <c:v>6.0700073242190058</c:v>
                </c:pt>
                <c:pt idx="6323">
                  <c:v>6</c:v>
                </c:pt>
                <c:pt idx="6324">
                  <c:v>6.0500030517580115</c:v>
                </c:pt>
                <c:pt idx="6325">
                  <c:v>6.1399993896480112</c:v>
                </c:pt>
                <c:pt idx="6326">
                  <c:v>6.1399993896480112</c:v>
                </c:pt>
                <c:pt idx="6327">
                  <c:v>6.0700073242190058</c:v>
                </c:pt>
                <c:pt idx="6328">
                  <c:v>6.0099945068359943</c:v>
                </c:pt>
                <c:pt idx="6329">
                  <c:v>6.0299987792969887</c:v>
                </c:pt>
                <c:pt idx="6330">
                  <c:v>6.0599975585940058</c:v>
                </c:pt>
                <c:pt idx="6331">
                  <c:v>6.0599975585940058</c:v>
                </c:pt>
                <c:pt idx="6332">
                  <c:v>6.1000061035159945</c:v>
                </c:pt>
                <c:pt idx="6333">
                  <c:v>6.1199951171880116</c:v>
                </c:pt>
                <c:pt idx="6334">
                  <c:v>6.0899963378909945</c:v>
                </c:pt>
                <c:pt idx="6335">
                  <c:v>6.0200042724609943</c:v>
                </c:pt>
                <c:pt idx="6336">
                  <c:v>6.0500030517580115</c:v>
                </c:pt>
                <c:pt idx="6337">
                  <c:v>6.0399932861330115</c:v>
                </c:pt>
                <c:pt idx="6338">
                  <c:v>6.0599975585940058</c:v>
                </c:pt>
                <c:pt idx="6339">
                  <c:v>6.0700073242190058</c:v>
                </c:pt>
                <c:pt idx="6340">
                  <c:v>6.0700073242190058</c:v>
                </c:pt>
                <c:pt idx="6341">
                  <c:v>6.0399932861330115</c:v>
                </c:pt>
                <c:pt idx="6342">
                  <c:v>6.0899963378909945</c:v>
                </c:pt>
                <c:pt idx="6343">
                  <c:v>6.1300048828130116</c:v>
                </c:pt>
                <c:pt idx="6344">
                  <c:v>6.0700073242190058</c:v>
                </c:pt>
                <c:pt idx="6345">
                  <c:v>6.0800018310550001</c:v>
                </c:pt>
                <c:pt idx="6346">
                  <c:v>6.0899963378909945</c:v>
                </c:pt>
                <c:pt idx="6347">
                  <c:v>6.0800018310550001</c:v>
                </c:pt>
                <c:pt idx="6348">
                  <c:v>6.1100006103519888</c:v>
                </c:pt>
                <c:pt idx="6349">
                  <c:v>6.1300048828130116</c:v>
                </c:pt>
                <c:pt idx="6350">
                  <c:v>6.0800018310550001</c:v>
                </c:pt>
                <c:pt idx="6351">
                  <c:v>6.0800018310550001</c:v>
                </c:pt>
                <c:pt idx="6352">
                  <c:v>6.0500030517580115</c:v>
                </c:pt>
                <c:pt idx="6353">
                  <c:v>6.1000061035159945</c:v>
                </c:pt>
                <c:pt idx="6354">
                  <c:v>6.1499938964840055</c:v>
                </c:pt>
                <c:pt idx="6355">
                  <c:v>6.0800018310550001</c:v>
                </c:pt>
                <c:pt idx="6356">
                  <c:v>6.0700073242190058</c:v>
                </c:pt>
                <c:pt idx="6357">
                  <c:v>6.1000061035159945</c:v>
                </c:pt>
                <c:pt idx="6358">
                  <c:v>6.1600036621090055</c:v>
                </c:pt>
                <c:pt idx="6359">
                  <c:v>6.1100006103519888</c:v>
                </c:pt>
                <c:pt idx="6360">
                  <c:v>6.0399932861330115</c:v>
                </c:pt>
                <c:pt idx="6361">
                  <c:v>6.0599975585940058</c:v>
                </c:pt>
                <c:pt idx="6362">
                  <c:v>6.0200042724609943</c:v>
                </c:pt>
                <c:pt idx="6363">
                  <c:v>6.0899963378909945</c:v>
                </c:pt>
                <c:pt idx="6364">
                  <c:v>6.1900024414059942</c:v>
                </c:pt>
                <c:pt idx="6365">
                  <c:v>6.1000061035159945</c:v>
                </c:pt>
                <c:pt idx="6366">
                  <c:v>6.0899963378909945</c:v>
                </c:pt>
                <c:pt idx="6367">
                  <c:v>6.1600036621090055</c:v>
                </c:pt>
                <c:pt idx="6368">
                  <c:v>6.1799926757809942</c:v>
                </c:pt>
                <c:pt idx="6369">
                  <c:v>6.1199951171880116</c:v>
                </c:pt>
                <c:pt idx="6370">
                  <c:v>6.0899963378909945</c:v>
                </c:pt>
                <c:pt idx="6371">
                  <c:v>6.1100006103519888</c:v>
                </c:pt>
                <c:pt idx="6372">
                  <c:v>6.1000061035159945</c:v>
                </c:pt>
                <c:pt idx="6373">
                  <c:v>6.0899963378909945</c:v>
                </c:pt>
                <c:pt idx="6374">
                  <c:v>6.0399932861330115</c:v>
                </c:pt>
                <c:pt idx="6375">
                  <c:v>6.0399932861330115</c:v>
                </c:pt>
                <c:pt idx="6376">
                  <c:v>6.0700073242190058</c:v>
                </c:pt>
                <c:pt idx="6377">
                  <c:v>6.0800018310550001</c:v>
                </c:pt>
                <c:pt idx="6378">
                  <c:v>6.1100006103519888</c:v>
                </c:pt>
                <c:pt idx="6379">
                  <c:v>6.1499938964840055</c:v>
                </c:pt>
                <c:pt idx="6380">
                  <c:v>6.1799926757809942</c:v>
                </c:pt>
                <c:pt idx="6381">
                  <c:v>6.1199951171880116</c:v>
                </c:pt>
                <c:pt idx="6382">
                  <c:v>6.0800018310550001</c:v>
                </c:pt>
                <c:pt idx="6383">
                  <c:v>6.1100006103519888</c:v>
                </c:pt>
                <c:pt idx="6384">
                  <c:v>6.1199951171880116</c:v>
                </c:pt>
                <c:pt idx="6385">
                  <c:v>6.1100006103519888</c:v>
                </c:pt>
                <c:pt idx="6386">
                  <c:v>6.1100006103519888</c:v>
                </c:pt>
                <c:pt idx="6387">
                  <c:v>6.1199951171880116</c:v>
                </c:pt>
                <c:pt idx="6388">
                  <c:v>6.1499938964840055</c:v>
                </c:pt>
                <c:pt idx="6389">
                  <c:v>6.1600036621090055</c:v>
                </c:pt>
                <c:pt idx="6390">
                  <c:v>6.0899963378909945</c:v>
                </c:pt>
                <c:pt idx="6391">
                  <c:v>6.0899963378909945</c:v>
                </c:pt>
                <c:pt idx="6392">
                  <c:v>6.1300048828130116</c:v>
                </c:pt>
                <c:pt idx="6393">
                  <c:v>6.1300048828130116</c:v>
                </c:pt>
                <c:pt idx="6394">
                  <c:v>6.0899963378909945</c:v>
                </c:pt>
                <c:pt idx="6395">
                  <c:v>6.0899963378909945</c:v>
                </c:pt>
                <c:pt idx="6396">
                  <c:v>6.0899963378909945</c:v>
                </c:pt>
                <c:pt idx="6397">
                  <c:v>6.1199951171880116</c:v>
                </c:pt>
                <c:pt idx="6398">
                  <c:v>6.1199951171880116</c:v>
                </c:pt>
                <c:pt idx="6399">
                  <c:v>6.1600036621090055</c:v>
                </c:pt>
                <c:pt idx="6400">
                  <c:v>6.1100006103519888</c:v>
                </c:pt>
                <c:pt idx="6401">
                  <c:v>6.1399993896480112</c:v>
                </c:pt>
                <c:pt idx="6402">
                  <c:v>6.1100006103519888</c:v>
                </c:pt>
                <c:pt idx="6403">
                  <c:v>6.1600036621090055</c:v>
                </c:pt>
                <c:pt idx="6404">
                  <c:v>6.1300048828130116</c:v>
                </c:pt>
                <c:pt idx="6405">
                  <c:v>6.1100006103519888</c:v>
                </c:pt>
                <c:pt idx="6406">
                  <c:v>6.1000061035159945</c:v>
                </c:pt>
                <c:pt idx="6407">
                  <c:v>6.1000061035159945</c:v>
                </c:pt>
                <c:pt idx="6408">
                  <c:v>6.1699981689449999</c:v>
                </c:pt>
                <c:pt idx="6409">
                  <c:v>6.1199951171880116</c:v>
                </c:pt>
                <c:pt idx="6410">
                  <c:v>6.0899963378909945</c:v>
                </c:pt>
                <c:pt idx="6411">
                  <c:v>6.1100006103519888</c:v>
                </c:pt>
                <c:pt idx="6412">
                  <c:v>6.1100006103519888</c:v>
                </c:pt>
                <c:pt idx="6413">
                  <c:v>6.1399993896480112</c:v>
                </c:pt>
                <c:pt idx="6414">
                  <c:v>6.1300048828130116</c:v>
                </c:pt>
                <c:pt idx="6415">
                  <c:v>6.1000061035159945</c:v>
                </c:pt>
                <c:pt idx="6416">
                  <c:v>6.2100067138669885</c:v>
                </c:pt>
                <c:pt idx="6417">
                  <c:v>6.1499938964840055</c:v>
                </c:pt>
                <c:pt idx="6418">
                  <c:v>6.0700073242190058</c:v>
                </c:pt>
                <c:pt idx="6419">
                  <c:v>6.1100006103519888</c:v>
                </c:pt>
                <c:pt idx="6420">
                  <c:v>6.1199951171880116</c:v>
                </c:pt>
                <c:pt idx="6421">
                  <c:v>6.1499938964840055</c:v>
                </c:pt>
                <c:pt idx="6422">
                  <c:v>6.1399993896480112</c:v>
                </c:pt>
                <c:pt idx="6423">
                  <c:v>6.1199951171880116</c:v>
                </c:pt>
                <c:pt idx="6424">
                  <c:v>6.1000061035159945</c:v>
                </c:pt>
                <c:pt idx="6425">
                  <c:v>6.1199951171880116</c:v>
                </c:pt>
                <c:pt idx="6426">
                  <c:v>6.1499938964840055</c:v>
                </c:pt>
                <c:pt idx="6427">
                  <c:v>6.1699981689449999</c:v>
                </c:pt>
                <c:pt idx="6428">
                  <c:v>6.1499938964840055</c:v>
                </c:pt>
                <c:pt idx="6429">
                  <c:v>6.1300048828130116</c:v>
                </c:pt>
                <c:pt idx="6430">
                  <c:v>6.1300048828130116</c:v>
                </c:pt>
                <c:pt idx="6431">
                  <c:v>6.1399993896480112</c:v>
                </c:pt>
                <c:pt idx="6432">
                  <c:v>6.1600036621090055</c:v>
                </c:pt>
                <c:pt idx="6433">
                  <c:v>6.1900024414059942</c:v>
                </c:pt>
                <c:pt idx="6434">
                  <c:v>6.1100006103519888</c:v>
                </c:pt>
                <c:pt idx="6435">
                  <c:v>6.1399993896480112</c:v>
                </c:pt>
                <c:pt idx="6436">
                  <c:v>6.1300048828130116</c:v>
                </c:pt>
                <c:pt idx="6437">
                  <c:v>6.1300048828130116</c:v>
                </c:pt>
                <c:pt idx="6438">
                  <c:v>6.1300048828130116</c:v>
                </c:pt>
                <c:pt idx="6439">
                  <c:v>6.1499938964840055</c:v>
                </c:pt>
                <c:pt idx="6440">
                  <c:v>6.1499938964840055</c:v>
                </c:pt>
                <c:pt idx="6441">
                  <c:v>6.1499938964840055</c:v>
                </c:pt>
                <c:pt idx="6442">
                  <c:v>6.1699981689449999</c:v>
                </c:pt>
                <c:pt idx="6443">
                  <c:v>6.1600036621090055</c:v>
                </c:pt>
                <c:pt idx="6444">
                  <c:v>6.1199951171880116</c:v>
                </c:pt>
                <c:pt idx="6445">
                  <c:v>6.1199951171880116</c:v>
                </c:pt>
                <c:pt idx="6446">
                  <c:v>6.1499938964840055</c:v>
                </c:pt>
                <c:pt idx="6447">
                  <c:v>6.1000061035159945</c:v>
                </c:pt>
                <c:pt idx="6448">
                  <c:v>6.0700073242190058</c:v>
                </c:pt>
                <c:pt idx="6449">
                  <c:v>6.0800018310550001</c:v>
                </c:pt>
                <c:pt idx="6450">
                  <c:v>6.1199951171880116</c:v>
                </c:pt>
                <c:pt idx="6451">
                  <c:v>6.1300048828130116</c:v>
                </c:pt>
                <c:pt idx="6452">
                  <c:v>6.1300048828130116</c:v>
                </c:pt>
                <c:pt idx="6453">
                  <c:v>6.1000061035159945</c:v>
                </c:pt>
                <c:pt idx="6454">
                  <c:v>6.1199951171880116</c:v>
                </c:pt>
                <c:pt idx="6455">
                  <c:v>6.1699981689449999</c:v>
                </c:pt>
                <c:pt idx="6456">
                  <c:v>6.1900024414059942</c:v>
                </c:pt>
                <c:pt idx="6457">
                  <c:v>6.1799926757809942</c:v>
                </c:pt>
                <c:pt idx="6458">
                  <c:v>6.2100067138669885</c:v>
                </c:pt>
                <c:pt idx="6459">
                  <c:v>6.1600036621090055</c:v>
                </c:pt>
                <c:pt idx="6460">
                  <c:v>6.1799926757809942</c:v>
                </c:pt>
                <c:pt idx="6461">
                  <c:v>6.1399993896480112</c:v>
                </c:pt>
                <c:pt idx="6462">
                  <c:v>6.1699981689449999</c:v>
                </c:pt>
                <c:pt idx="6463">
                  <c:v>6.1499938964840055</c:v>
                </c:pt>
                <c:pt idx="6464">
                  <c:v>6.1999969482419885</c:v>
                </c:pt>
                <c:pt idx="6465">
                  <c:v>6.1999969482419885</c:v>
                </c:pt>
                <c:pt idx="6466">
                  <c:v>6.1900024414059942</c:v>
                </c:pt>
                <c:pt idx="6467">
                  <c:v>6.1799926757809942</c:v>
                </c:pt>
                <c:pt idx="6468">
                  <c:v>6.1699981689449999</c:v>
                </c:pt>
                <c:pt idx="6469">
                  <c:v>6.0500030517580115</c:v>
                </c:pt>
                <c:pt idx="6470">
                  <c:v>6.1000061035159945</c:v>
                </c:pt>
                <c:pt idx="6471">
                  <c:v>6.1799926757809942</c:v>
                </c:pt>
                <c:pt idx="6472">
                  <c:v>6.1999969482419885</c:v>
                </c:pt>
                <c:pt idx="6473">
                  <c:v>6.2299957275390057</c:v>
                </c:pt>
                <c:pt idx="6474">
                  <c:v>6.1199951171880116</c:v>
                </c:pt>
                <c:pt idx="6475">
                  <c:v>6.0700073242190058</c:v>
                </c:pt>
                <c:pt idx="6476">
                  <c:v>6.1199951171880116</c:v>
                </c:pt>
                <c:pt idx="6477">
                  <c:v>6.0800018310550001</c:v>
                </c:pt>
                <c:pt idx="6478">
                  <c:v>6.0899963378909945</c:v>
                </c:pt>
                <c:pt idx="6479">
                  <c:v>6.1399993896480112</c:v>
                </c:pt>
                <c:pt idx="6480">
                  <c:v>6.1999969482419885</c:v>
                </c:pt>
                <c:pt idx="6481">
                  <c:v>6.1399993896480112</c:v>
                </c:pt>
                <c:pt idx="6482">
                  <c:v>6.1199951171880116</c:v>
                </c:pt>
                <c:pt idx="6483">
                  <c:v>6.1499938964840055</c:v>
                </c:pt>
                <c:pt idx="6484">
                  <c:v>6.1799926757809942</c:v>
                </c:pt>
                <c:pt idx="6485">
                  <c:v>6.2299957275390057</c:v>
                </c:pt>
                <c:pt idx="6486">
                  <c:v>6.3000030517580115</c:v>
                </c:pt>
                <c:pt idx="6487">
                  <c:v>6.2799987792969887</c:v>
                </c:pt>
                <c:pt idx="6488">
                  <c:v>6.1699981689449999</c:v>
                </c:pt>
                <c:pt idx="6489">
                  <c:v>6.1600036621090055</c:v>
                </c:pt>
                <c:pt idx="6490">
                  <c:v>6.1199951171880116</c:v>
                </c:pt>
                <c:pt idx="6491">
                  <c:v>6.1699981689449999</c:v>
                </c:pt>
                <c:pt idx="6492">
                  <c:v>6.1799926757809942</c:v>
                </c:pt>
                <c:pt idx="6493">
                  <c:v>6.1699981689449999</c:v>
                </c:pt>
                <c:pt idx="6494">
                  <c:v>6.2299957275390057</c:v>
                </c:pt>
                <c:pt idx="6495">
                  <c:v>6.1699981689449999</c:v>
                </c:pt>
                <c:pt idx="6496">
                  <c:v>6.1399993896480112</c:v>
                </c:pt>
                <c:pt idx="6497">
                  <c:v>6.2200012207030113</c:v>
                </c:pt>
                <c:pt idx="6498">
                  <c:v>6.2700042724609943</c:v>
                </c:pt>
                <c:pt idx="6499">
                  <c:v>6.1699981689449999</c:v>
                </c:pt>
                <c:pt idx="6500">
                  <c:v>6.1900024414059942</c:v>
                </c:pt>
                <c:pt idx="6501">
                  <c:v>6.1499938964840055</c:v>
                </c:pt>
                <c:pt idx="6502">
                  <c:v>6.0500030517580115</c:v>
                </c:pt>
                <c:pt idx="6503">
                  <c:v>6.0899963378909945</c:v>
                </c:pt>
                <c:pt idx="6504">
                  <c:v>6.1300048828130116</c:v>
                </c:pt>
                <c:pt idx="6505">
                  <c:v>6.1199951171880116</c:v>
                </c:pt>
                <c:pt idx="6506">
                  <c:v>6.1699981689449999</c:v>
                </c:pt>
                <c:pt idx="6507">
                  <c:v>6.1300048828130116</c:v>
                </c:pt>
                <c:pt idx="6508">
                  <c:v>6.1699981689449999</c:v>
                </c:pt>
                <c:pt idx="6509">
                  <c:v>6.2299957275390057</c:v>
                </c:pt>
                <c:pt idx="6510">
                  <c:v>6.1999969482419885</c:v>
                </c:pt>
                <c:pt idx="6511">
                  <c:v>6.1699981689449999</c:v>
                </c:pt>
                <c:pt idx="6512">
                  <c:v>6.1900024414059942</c:v>
                </c:pt>
                <c:pt idx="6513">
                  <c:v>6.2100067138669885</c:v>
                </c:pt>
                <c:pt idx="6514">
                  <c:v>6.2100067138669885</c:v>
                </c:pt>
                <c:pt idx="6515">
                  <c:v>6.1600036621090055</c:v>
                </c:pt>
                <c:pt idx="6516">
                  <c:v>6.1699981689449999</c:v>
                </c:pt>
                <c:pt idx="6517">
                  <c:v>6.1799926757809942</c:v>
                </c:pt>
                <c:pt idx="6518">
                  <c:v>6.1699981689449999</c:v>
                </c:pt>
                <c:pt idx="6519">
                  <c:v>6.1600036621090055</c:v>
                </c:pt>
                <c:pt idx="6520">
                  <c:v>6.1999969482419885</c:v>
                </c:pt>
                <c:pt idx="6521">
                  <c:v>6.1300048828130116</c:v>
                </c:pt>
                <c:pt idx="6522">
                  <c:v>6.1399993896480112</c:v>
                </c:pt>
                <c:pt idx="6523">
                  <c:v>6.25</c:v>
                </c:pt>
                <c:pt idx="6524">
                  <c:v>6.25</c:v>
                </c:pt>
                <c:pt idx="6525">
                  <c:v>6.2299957275390057</c:v>
                </c:pt>
                <c:pt idx="6526">
                  <c:v>6.1699981689449999</c:v>
                </c:pt>
                <c:pt idx="6527">
                  <c:v>6.1699981689449999</c:v>
                </c:pt>
                <c:pt idx="6528">
                  <c:v>6.1999969482419885</c:v>
                </c:pt>
                <c:pt idx="6529">
                  <c:v>6.1999969482419885</c:v>
                </c:pt>
                <c:pt idx="6530">
                  <c:v>6.1900024414059942</c:v>
                </c:pt>
                <c:pt idx="6531">
                  <c:v>6.1799926757809942</c:v>
                </c:pt>
                <c:pt idx="6532">
                  <c:v>6.1399993896480112</c:v>
                </c:pt>
                <c:pt idx="6533">
                  <c:v>6.1100006103519888</c:v>
                </c:pt>
                <c:pt idx="6534">
                  <c:v>6.1999969482419885</c:v>
                </c:pt>
                <c:pt idx="6535">
                  <c:v>6.1999969482419885</c:v>
                </c:pt>
                <c:pt idx="6536">
                  <c:v>6.1999969482419885</c:v>
                </c:pt>
                <c:pt idx="6537">
                  <c:v>6.1799926757809942</c:v>
                </c:pt>
                <c:pt idx="6538">
                  <c:v>6.1199951171880116</c:v>
                </c:pt>
                <c:pt idx="6539">
                  <c:v>6.2200012207030113</c:v>
                </c:pt>
                <c:pt idx="6540">
                  <c:v>6.2299957275390057</c:v>
                </c:pt>
                <c:pt idx="6541">
                  <c:v>6.1399993896480112</c:v>
                </c:pt>
                <c:pt idx="6542">
                  <c:v>6.0800018310550001</c:v>
                </c:pt>
                <c:pt idx="6543">
                  <c:v>6.1199951171880116</c:v>
                </c:pt>
              </c:numCache>
            </c:numRef>
          </c:yVal>
          <c:smooth val="0"/>
        </c:ser>
        <c:ser>
          <c:idx val="13"/>
          <c:order val="3"/>
          <c:tx>
            <c:strRef>
              <c:f>HPV_4521_Kosatecky!$T$1</c:f>
              <c:strCache>
                <c:ptCount val="1"/>
                <c:pt idx="0">
                  <c:v>VP7547 Horní Slivno (C) </c:v>
                </c:pt>
              </c:strCache>
            </c:strRef>
          </c:tx>
          <c:spPr>
            <a:ln w="28575">
              <a:solidFill>
                <a:srgbClr val="009900"/>
              </a:solidFill>
            </a:ln>
          </c:spPr>
          <c:marker>
            <c:symbol val="none"/>
          </c:marker>
          <c:xVal>
            <c:numRef>
              <c:f>HPV_4521_Kosatecky!$S$2:$S$10000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41547</c:v>
                </c:pt>
                <c:pt idx="2100">
                  <c:v>41548</c:v>
                </c:pt>
                <c:pt idx="2101">
                  <c:v>41549</c:v>
                </c:pt>
                <c:pt idx="2102">
                  <c:v>41550</c:v>
                </c:pt>
                <c:pt idx="2103">
                  <c:v>41551</c:v>
                </c:pt>
                <c:pt idx="2104">
                  <c:v>41552</c:v>
                </c:pt>
                <c:pt idx="2105">
                  <c:v>41553</c:v>
                </c:pt>
                <c:pt idx="2106">
                  <c:v>41554</c:v>
                </c:pt>
                <c:pt idx="2107">
                  <c:v>41555</c:v>
                </c:pt>
                <c:pt idx="2108">
                  <c:v>41556</c:v>
                </c:pt>
                <c:pt idx="2109">
                  <c:v>41557</c:v>
                </c:pt>
                <c:pt idx="2110">
                  <c:v>41558</c:v>
                </c:pt>
                <c:pt idx="2111">
                  <c:v>41559</c:v>
                </c:pt>
                <c:pt idx="2112">
                  <c:v>41560</c:v>
                </c:pt>
                <c:pt idx="2113">
                  <c:v>41561</c:v>
                </c:pt>
                <c:pt idx="2114">
                  <c:v>41562</c:v>
                </c:pt>
                <c:pt idx="2115">
                  <c:v>41563</c:v>
                </c:pt>
                <c:pt idx="2116">
                  <c:v>41564</c:v>
                </c:pt>
                <c:pt idx="2117">
                  <c:v>41565</c:v>
                </c:pt>
                <c:pt idx="2118">
                  <c:v>41566</c:v>
                </c:pt>
                <c:pt idx="2119">
                  <c:v>41567</c:v>
                </c:pt>
                <c:pt idx="2120">
                  <c:v>41568</c:v>
                </c:pt>
                <c:pt idx="2121">
                  <c:v>41569</c:v>
                </c:pt>
                <c:pt idx="2122">
                  <c:v>41570</c:v>
                </c:pt>
                <c:pt idx="2123">
                  <c:v>41571</c:v>
                </c:pt>
                <c:pt idx="2124">
                  <c:v>41572</c:v>
                </c:pt>
                <c:pt idx="2125">
                  <c:v>41573</c:v>
                </c:pt>
                <c:pt idx="2126">
                  <c:v>41574</c:v>
                </c:pt>
                <c:pt idx="2127">
                  <c:v>41575</c:v>
                </c:pt>
                <c:pt idx="2128">
                  <c:v>41576</c:v>
                </c:pt>
                <c:pt idx="2129">
                  <c:v>41577</c:v>
                </c:pt>
                <c:pt idx="2130">
                  <c:v>41578</c:v>
                </c:pt>
                <c:pt idx="2131">
                  <c:v>41579</c:v>
                </c:pt>
                <c:pt idx="2132">
                  <c:v>41580</c:v>
                </c:pt>
                <c:pt idx="2133">
                  <c:v>41581</c:v>
                </c:pt>
                <c:pt idx="2134">
                  <c:v>41582</c:v>
                </c:pt>
                <c:pt idx="2135">
                  <c:v>41583</c:v>
                </c:pt>
                <c:pt idx="2136">
                  <c:v>41584</c:v>
                </c:pt>
                <c:pt idx="2137">
                  <c:v>41585</c:v>
                </c:pt>
                <c:pt idx="2138">
                  <c:v>41586</c:v>
                </c:pt>
                <c:pt idx="2139">
                  <c:v>41587</c:v>
                </c:pt>
                <c:pt idx="2140">
                  <c:v>41588</c:v>
                </c:pt>
                <c:pt idx="2141">
                  <c:v>41589</c:v>
                </c:pt>
                <c:pt idx="2142">
                  <c:v>41590</c:v>
                </c:pt>
                <c:pt idx="2143">
                  <c:v>41591</c:v>
                </c:pt>
                <c:pt idx="2144">
                  <c:v>41592</c:v>
                </c:pt>
                <c:pt idx="2145">
                  <c:v>41593</c:v>
                </c:pt>
                <c:pt idx="2146">
                  <c:v>41594</c:v>
                </c:pt>
                <c:pt idx="2147">
                  <c:v>41595</c:v>
                </c:pt>
                <c:pt idx="2148">
                  <c:v>41596</c:v>
                </c:pt>
                <c:pt idx="2149">
                  <c:v>41597</c:v>
                </c:pt>
                <c:pt idx="2150">
                  <c:v>41598</c:v>
                </c:pt>
                <c:pt idx="2151">
                  <c:v>41599</c:v>
                </c:pt>
                <c:pt idx="2152">
                  <c:v>41600</c:v>
                </c:pt>
                <c:pt idx="2153">
                  <c:v>41601</c:v>
                </c:pt>
                <c:pt idx="2154">
                  <c:v>41602</c:v>
                </c:pt>
                <c:pt idx="2155">
                  <c:v>41603</c:v>
                </c:pt>
                <c:pt idx="2156">
                  <c:v>41604</c:v>
                </c:pt>
                <c:pt idx="2157">
                  <c:v>41605</c:v>
                </c:pt>
                <c:pt idx="2158">
                  <c:v>41606</c:v>
                </c:pt>
                <c:pt idx="2159">
                  <c:v>41607</c:v>
                </c:pt>
                <c:pt idx="2160">
                  <c:v>41608</c:v>
                </c:pt>
                <c:pt idx="2161">
                  <c:v>41609</c:v>
                </c:pt>
                <c:pt idx="2162">
                  <c:v>41610</c:v>
                </c:pt>
                <c:pt idx="2163">
                  <c:v>41611</c:v>
                </c:pt>
                <c:pt idx="2164">
                  <c:v>41612</c:v>
                </c:pt>
                <c:pt idx="2165">
                  <c:v>41613</c:v>
                </c:pt>
                <c:pt idx="2166">
                  <c:v>41614</c:v>
                </c:pt>
                <c:pt idx="2167">
                  <c:v>41615</c:v>
                </c:pt>
                <c:pt idx="2168">
                  <c:v>41616</c:v>
                </c:pt>
                <c:pt idx="2169">
                  <c:v>41617</c:v>
                </c:pt>
                <c:pt idx="2170">
                  <c:v>41618</c:v>
                </c:pt>
                <c:pt idx="2171">
                  <c:v>41619</c:v>
                </c:pt>
                <c:pt idx="2172">
                  <c:v>41620</c:v>
                </c:pt>
                <c:pt idx="2173">
                  <c:v>41621</c:v>
                </c:pt>
                <c:pt idx="2174">
                  <c:v>41622</c:v>
                </c:pt>
                <c:pt idx="2175">
                  <c:v>41623</c:v>
                </c:pt>
                <c:pt idx="2176">
                  <c:v>41624</c:v>
                </c:pt>
                <c:pt idx="2177">
                  <c:v>41625</c:v>
                </c:pt>
                <c:pt idx="2178">
                  <c:v>41626</c:v>
                </c:pt>
                <c:pt idx="2179">
                  <c:v>41627</c:v>
                </c:pt>
                <c:pt idx="2180">
                  <c:v>41628</c:v>
                </c:pt>
                <c:pt idx="2181">
                  <c:v>41629</c:v>
                </c:pt>
                <c:pt idx="2182">
                  <c:v>41630</c:v>
                </c:pt>
                <c:pt idx="2183">
                  <c:v>41631</c:v>
                </c:pt>
                <c:pt idx="2184">
                  <c:v>41632</c:v>
                </c:pt>
                <c:pt idx="2185">
                  <c:v>41633</c:v>
                </c:pt>
                <c:pt idx="2186">
                  <c:v>41634</c:v>
                </c:pt>
                <c:pt idx="2187">
                  <c:v>41635</c:v>
                </c:pt>
                <c:pt idx="2188">
                  <c:v>41636</c:v>
                </c:pt>
                <c:pt idx="2189">
                  <c:v>41637</c:v>
                </c:pt>
                <c:pt idx="2190">
                  <c:v>41638</c:v>
                </c:pt>
                <c:pt idx="2191">
                  <c:v>41639</c:v>
                </c:pt>
                <c:pt idx="2192">
                  <c:v>41640</c:v>
                </c:pt>
                <c:pt idx="2193">
                  <c:v>41641</c:v>
                </c:pt>
                <c:pt idx="2194">
                  <c:v>41642</c:v>
                </c:pt>
                <c:pt idx="2195">
                  <c:v>41643</c:v>
                </c:pt>
                <c:pt idx="2196">
                  <c:v>41644</c:v>
                </c:pt>
                <c:pt idx="2197">
                  <c:v>41645</c:v>
                </c:pt>
                <c:pt idx="2198">
                  <c:v>41646</c:v>
                </c:pt>
                <c:pt idx="2199">
                  <c:v>41647</c:v>
                </c:pt>
                <c:pt idx="2200">
                  <c:v>41648</c:v>
                </c:pt>
                <c:pt idx="2201">
                  <c:v>41649</c:v>
                </c:pt>
                <c:pt idx="2202">
                  <c:v>41650</c:v>
                </c:pt>
                <c:pt idx="2203">
                  <c:v>41651</c:v>
                </c:pt>
                <c:pt idx="2204">
                  <c:v>41652</c:v>
                </c:pt>
                <c:pt idx="2205">
                  <c:v>41653</c:v>
                </c:pt>
                <c:pt idx="2206">
                  <c:v>41654</c:v>
                </c:pt>
                <c:pt idx="2207">
                  <c:v>41655</c:v>
                </c:pt>
                <c:pt idx="2208">
                  <c:v>41656</c:v>
                </c:pt>
                <c:pt idx="2209">
                  <c:v>41657</c:v>
                </c:pt>
                <c:pt idx="2210">
                  <c:v>41658</c:v>
                </c:pt>
                <c:pt idx="2211">
                  <c:v>41659</c:v>
                </c:pt>
                <c:pt idx="2212">
                  <c:v>41660</c:v>
                </c:pt>
                <c:pt idx="2213">
                  <c:v>41661</c:v>
                </c:pt>
                <c:pt idx="2214">
                  <c:v>41662</c:v>
                </c:pt>
                <c:pt idx="2215">
                  <c:v>41663</c:v>
                </c:pt>
                <c:pt idx="2216">
                  <c:v>41664</c:v>
                </c:pt>
                <c:pt idx="2217">
                  <c:v>41665</c:v>
                </c:pt>
                <c:pt idx="2218">
                  <c:v>41666</c:v>
                </c:pt>
                <c:pt idx="2219">
                  <c:v>41667</c:v>
                </c:pt>
                <c:pt idx="2220">
                  <c:v>41668</c:v>
                </c:pt>
                <c:pt idx="2221">
                  <c:v>41669</c:v>
                </c:pt>
                <c:pt idx="2222">
                  <c:v>41670</c:v>
                </c:pt>
                <c:pt idx="2223">
                  <c:v>41671</c:v>
                </c:pt>
                <c:pt idx="2224">
                  <c:v>41672</c:v>
                </c:pt>
                <c:pt idx="2225">
                  <c:v>41673</c:v>
                </c:pt>
                <c:pt idx="2226">
                  <c:v>41674</c:v>
                </c:pt>
                <c:pt idx="2227">
                  <c:v>41675</c:v>
                </c:pt>
                <c:pt idx="2228">
                  <c:v>41676</c:v>
                </c:pt>
                <c:pt idx="2229">
                  <c:v>41677</c:v>
                </c:pt>
                <c:pt idx="2230">
                  <c:v>41678</c:v>
                </c:pt>
                <c:pt idx="2231">
                  <c:v>41679</c:v>
                </c:pt>
                <c:pt idx="2232">
                  <c:v>41680</c:v>
                </c:pt>
                <c:pt idx="2233">
                  <c:v>41681</c:v>
                </c:pt>
                <c:pt idx="2234">
                  <c:v>41682</c:v>
                </c:pt>
                <c:pt idx="2235">
                  <c:v>41683</c:v>
                </c:pt>
                <c:pt idx="2236">
                  <c:v>41684</c:v>
                </c:pt>
                <c:pt idx="2237">
                  <c:v>41685</c:v>
                </c:pt>
                <c:pt idx="2238">
                  <c:v>41686</c:v>
                </c:pt>
                <c:pt idx="2239">
                  <c:v>41687</c:v>
                </c:pt>
                <c:pt idx="2240">
                  <c:v>41688</c:v>
                </c:pt>
                <c:pt idx="2241">
                  <c:v>41689</c:v>
                </c:pt>
                <c:pt idx="2242">
                  <c:v>41690</c:v>
                </c:pt>
                <c:pt idx="2243">
                  <c:v>41691</c:v>
                </c:pt>
                <c:pt idx="2244">
                  <c:v>41692</c:v>
                </c:pt>
                <c:pt idx="2245">
                  <c:v>41693</c:v>
                </c:pt>
                <c:pt idx="2246">
                  <c:v>41694</c:v>
                </c:pt>
                <c:pt idx="2247">
                  <c:v>41695</c:v>
                </c:pt>
                <c:pt idx="2248">
                  <c:v>41696</c:v>
                </c:pt>
                <c:pt idx="2249">
                  <c:v>41697</c:v>
                </c:pt>
                <c:pt idx="2250">
                  <c:v>41698</c:v>
                </c:pt>
                <c:pt idx="2251">
                  <c:v>41699</c:v>
                </c:pt>
                <c:pt idx="2252">
                  <c:v>41700</c:v>
                </c:pt>
                <c:pt idx="2253">
                  <c:v>41701</c:v>
                </c:pt>
                <c:pt idx="2254">
                  <c:v>41702</c:v>
                </c:pt>
                <c:pt idx="2255">
                  <c:v>41703</c:v>
                </c:pt>
                <c:pt idx="2256">
                  <c:v>41704</c:v>
                </c:pt>
                <c:pt idx="2257">
                  <c:v>41705</c:v>
                </c:pt>
                <c:pt idx="2258">
                  <c:v>41706</c:v>
                </c:pt>
                <c:pt idx="2259">
                  <c:v>41707</c:v>
                </c:pt>
                <c:pt idx="2260">
                  <c:v>41708</c:v>
                </c:pt>
                <c:pt idx="2261">
                  <c:v>41709</c:v>
                </c:pt>
                <c:pt idx="2262">
                  <c:v>41710</c:v>
                </c:pt>
                <c:pt idx="2263">
                  <c:v>41711</c:v>
                </c:pt>
                <c:pt idx="2264">
                  <c:v>41712</c:v>
                </c:pt>
                <c:pt idx="2265">
                  <c:v>41713</c:v>
                </c:pt>
                <c:pt idx="2266">
                  <c:v>41714</c:v>
                </c:pt>
                <c:pt idx="2267">
                  <c:v>41715</c:v>
                </c:pt>
                <c:pt idx="2268">
                  <c:v>41716</c:v>
                </c:pt>
                <c:pt idx="2269">
                  <c:v>41717</c:v>
                </c:pt>
                <c:pt idx="2270">
                  <c:v>41718</c:v>
                </c:pt>
                <c:pt idx="2271">
                  <c:v>41719</c:v>
                </c:pt>
                <c:pt idx="2272">
                  <c:v>41720</c:v>
                </c:pt>
                <c:pt idx="2273">
                  <c:v>41721</c:v>
                </c:pt>
                <c:pt idx="2274">
                  <c:v>41722</c:v>
                </c:pt>
                <c:pt idx="2275">
                  <c:v>41723</c:v>
                </c:pt>
                <c:pt idx="2276">
                  <c:v>41724</c:v>
                </c:pt>
                <c:pt idx="2277">
                  <c:v>41725</c:v>
                </c:pt>
                <c:pt idx="2278">
                  <c:v>41726</c:v>
                </c:pt>
                <c:pt idx="2279">
                  <c:v>41727</c:v>
                </c:pt>
                <c:pt idx="2280">
                  <c:v>41728</c:v>
                </c:pt>
                <c:pt idx="2281">
                  <c:v>41729</c:v>
                </c:pt>
                <c:pt idx="2282">
                  <c:v>41730</c:v>
                </c:pt>
                <c:pt idx="2283">
                  <c:v>41731</c:v>
                </c:pt>
                <c:pt idx="2284">
                  <c:v>41732</c:v>
                </c:pt>
                <c:pt idx="2285">
                  <c:v>41733</c:v>
                </c:pt>
                <c:pt idx="2286">
                  <c:v>41734</c:v>
                </c:pt>
                <c:pt idx="2287">
                  <c:v>41735</c:v>
                </c:pt>
                <c:pt idx="2288">
                  <c:v>41736</c:v>
                </c:pt>
                <c:pt idx="2289">
                  <c:v>41737</c:v>
                </c:pt>
                <c:pt idx="2290">
                  <c:v>41738</c:v>
                </c:pt>
                <c:pt idx="2291">
                  <c:v>41739</c:v>
                </c:pt>
                <c:pt idx="2292">
                  <c:v>41740</c:v>
                </c:pt>
                <c:pt idx="2293">
                  <c:v>41741</c:v>
                </c:pt>
                <c:pt idx="2294">
                  <c:v>41742</c:v>
                </c:pt>
                <c:pt idx="2295">
                  <c:v>41743</c:v>
                </c:pt>
                <c:pt idx="2296">
                  <c:v>41744</c:v>
                </c:pt>
                <c:pt idx="2297">
                  <c:v>41745</c:v>
                </c:pt>
                <c:pt idx="2298">
                  <c:v>41746</c:v>
                </c:pt>
                <c:pt idx="2299">
                  <c:v>41747</c:v>
                </c:pt>
                <c:pt idx="2300">
                  <c:v>41748</c:v>
                </c:pt>
                <c:pt idx="2301">
                  <c:v>41749</c:v>
                </c:pt>
                <c:pt idx="2302">
                  <c:v>41750</c:v>
                </c:pt>
                <c:pt idx="2303">
                  <c:v>41751</c:v>
                </c:pt>
                <c:pt idx="2304">
                  <c:v>41752</c:v>
                </c:pt>
                <c:pt idx="2305">
                  <c:v>41753</c:v>
                </c:pt>
                <c:pt idx="2306">
                  <c:v>41754</c:v>
                </c:pt>
                <c:pt idx="2307">
                  <c:v>41755</c:v>
                </c:pt>
                <c:pt idx="2308">
                  <c:v>41756</c:v>
                </c:pt>
                <c:pt idx="2309">
                  <c:v>41757</c:v>
                </c:pt>
                <c:pt idx="2310">
                  <c:v>41758</c:v>
                </c:pt>
                <c:pt idx="2311">
                  <c:v>41759</c:v>
                </c:pt>
                <c:pt idx="2312">
                  <c:v>41760</c:v>
                </c:pt>
                <c:pt idx="2313">
                  <c:v>41761</c:v>
                </c:pt>
                <c:pt idx="2314">
                  <c:v>41762</c:v>
                </c:pt>
                <c:pt idx="2315">
                  <c:v>41763</c:v>
                </c:pt>
                <c:pt idx="2316">
                  <c:v>41764</c:v>
                </c:pt>
                <c:pt idx="2317">
                  <c:v>41765</c:v>
                </c:pt>
                <c:pt idx="2318">
                  <c:v>41766</c:v>
                </c:pt>
                <c:pt idx="2319">
                  <c:v>41767</c:v>
                </c:pt>
                <c:pt idx="2320">
                  <c:v>41768</c:v>
                </c:pt>
                <c:pt idx="2321">
                  <c:v>41769</c:v>
                </c:pt>
                <c:pt idx="2322">
                  <c:v>41770</c:v>
                </c:pt>
                <c:pt idx="2323">
                  <c:v>41771</c:v>
                </c:pt>
                <c:pt idx="2324">
                  <c:v>41772</c:v>
                </c:pt>
                <c:pt idx="2325">
                  <c:v>41773</c:v>
                </c:pt>
                <c:pt idx="2326">
                  <c:v>41774</c:v>
                </c:pt>
                <c:pt idx="2327">
                  <c:v>41775</c:v>
                </c:pt>
                <c:pt idx="2328">
                  <c:v>41776</c:v>
                </c:pt>
                <c:pt idx="2329">
                  <c:v>41777</c:v>
                </c:pt>
                <c:pt idx="2330">
                  <c:v>41778</c:v>
                </c:pt>
                <c:pt idx="2331">
                  <c:v>41779</c:v>
                </c:pt>
                <c:pt idx="2332">
                  <c:v>41780</c:v>
                </c:pt>
                <c:pt idx="2333">
                  <c:v>41781</c:v>
                </c:pt>
                <c:pt idx="2334">
                  <c:v>41782</c:v>
                </c:pt>
                <c:pt idx="2335">
                  <c:v>41783</c:v>
                </c:pt>
                <c:pt idx="2336">
                  <c:v>41784</c:v>
                </c:pt>
                <c:pt idx="2337">
                  <c:v>41785</c:v>
                </c:pt>
                <c:pt idx="2338">
                  <c:v>41786</c:v>
                </c:pt>
                <c:pt idx="2339">
                  <c:v>41787</c:v>
                </c:pt>
                <c:pt idx="2340">
                  <c:v>41788</c:v>
                </c:pt>
                <c:pt idx="2341">
                  <c:v>41789</c:v>
                </c:pt>
                <c:pt idx="2342">
                  <c:v>41790</c:v>
                </c:pt>
                <c:pt idx="2343">
                  <c:v>41791</c:v>
                </c:pt>
                <c:pt idx="2344">
                  <c:v>41792</c:v>
                </c:pt>
                <c:pt idx="2345">
                  <c:v>41793</c:v>
                </c:pt>
                <c:pt idx="2346">
                  <c:v>41794</c:v>
                </c:pt>
                <c:pt idx="2347">
                  <c:v>41795</c:v>
                </c:pt>
                <c:pt idx="2348">
                  <c:v>41796</c:v>
                </c:pt>
                <c:pt idx="2349">
                  <c:v>41797</c:v>
                </c:pt>
                <c:pt idx="2350">
                  <c:v>41798</c:v>
                </c:pt>
                <c:pt idx="2351">
                  <c:v>41799</c:v>
                </c:pt>
                <c:pt idx="2352">
                  <c:v>41800</c:v>
                </c:pt>
                <c:pt idx="2353">
                  <c:v>41801</c:v>
                </c:pt>
                <c:pt idx="2354">
                  <c:v>41802</c:v>
                </c:pt>
                <c:pt idx="2355">
                  <c:v>41803</c:v>
                </c:pt>
                <c:pt idx="2356">
                  <c:v>41804</c:v>
                </c:pt>
                <c:pt idx="2357">
                  <c:v>41805</c:v>
                </c:pt>
                <c:pt idx="2358">
                  <c:v>41806</c:v>
                </c:pt>
                <c:pt idx="2359">
                  <c:v>41807</c:v>
                </c:pt>
                <c:pt idx="2360">
                  <c:v>41808</c:v>
                </c:pt>
                <c:pt idx="2361">
                  <c:v>41809</c:v>
                </c:pt>
                <c:pt idx="2362">
                  <c:v>41810</c:v>
                </c:pt>
                <c:pt idx="2363">
                  <c:v>41811</c:v>
                </c:pt>
                <c:pt idx="2364">
                  <c:v>41812</c:v>
                </c:pt>
                <c:pt idx="2365">
                  <c:v>41813</c:v>
                </c:pt>
                <c:pt idx="2366">
                  <c:v>41814</c:v>
                </c:pt>
                <c:pt idx="2367">
                  <c:v>41815</c:v>
                </c:pt>
                <c:pt idx="2368">
                  <c:v>41816</c:v>
                </c:pt>
                <c:pt idx="2369">
                  <c:v>41817</c:v>
                </c:pt>
                <c:pt idx="2370">
                  <c:v>41818</c:v>
                </c:pt>
                <c:pt idx="2371">
                  <c:v>41819</c:v>
                </c:pt>
                <c:pt idx="2372">
                  <c:v>41820</c:v>
                </c:pt>
                <c:pt idx="2373">
                  <c:v>41821</c:v>
                </c:pt>
                <c:pt idx="2374">
                  <c:v>41822</c:v>
                </c:pt>
                <c:pt idx="2375">
                  <c:v>41823</c:v>
                </c:pt>
                <c:pt idx="2376">
                  <c:v>41824</c:v>
                </c:pt>
                <c:pt idx="2377">
                  <c:v>41825</c:v>
                </c:pt>
                <c:pt idx="2378">
                  <c:v>41826</c:v>
                </c:pt>
                <c:pt idx="2379">
                  <c:v>41827</c:v>
                </c:pt>
                <c:pt idx="2380">
                  <c:v>41828</c:v>
                </c:pt>
                <c:pt idx="2381">
                  <c:v>41829</c:v>
                </c:pt>
                <c:pt idx="2382">
                  <c:v>41830</c:v>
                </c:pt>
                <c:pt idx="2383">
                  <c:v>41831</c:v>
                </c:pt>
                <c:pt idx="2384">
                  <c:v>41832</c:v>
                </c:pt>
                <c:pt idx="2385">
                  <c:v>41833</c:v>
                </c:pt>
                <c:pt idx="2386">
                  <c:v>41834</c:v>
                </c:pt>
                <c:pt idx="2387">
                  <c:v>41835</c:v>
                </c:pt>
                <c:pt idx="2388">
                  <c:v>41836</c:v>
                </c:pt>
                <c:pt idx="2389">
                  <c:v>41837</c:v>
                </c:pt>
                <c:pt idx="2390">
                  <c:v>41838</c:v>
                </c:pt>
                <c:pt idx="2391">
                  <c:v>41839</c:v>
                </c:pt>
                <c:pt idx="2392">
                  <c:v>41840</c:v>
                </c:pt>
                <c:pt idx="2393">
                  <c:v>41841</c:v>
                </c:pt>
                <c:pt idx="2394">
                  <c:v>41842</c:v>
                </c:pt>
                <c:pt idx="2395">
                  <c:v>41843</c:v>
                </c:pt>
                <c:pt idx="2396">
                  <c:v>41844</c:v>
                </c:pt>
                <c:pt idx="2397">
                  <c:v>41845</c:v>
                </c:pt>
                <c:pt idx="2398">
                  <c:v>41846</c:v>
                </c:pt>
                <c:pt idx="2399">
                  <c:v>41847</c:v>
                </c:pt>
                <c:pt idx="2400">
                  <c:v>41848</c:v>
                </c:pt>
                <c:pt idx="2401">
                  <c:v>41849</c:v>
                </c:pt>
                <c:pt idx="2402">
                  <c:v>41850</c:v>
                </c:pt>
                <c:pt idx="2403">
                  <c:v>41851</c:v>
                </c:pt>
                <c:pt idx="2404">
                  <c:v>41852</c:v>
                </c:pt>
                <c:pt idx="2405">
                  <c:v>41853</c:v>
                </c:pt>
                <c:pt idx="2406">
                  <c:v>41854</c:v>
                </c:pt>
                <c:pt idx="2407">
                  <c:v>41855</c:v>
                </c:pt>
                <c:pt idx="2408">
                  <c:v>41856</c:v>
                </c:pt>
                <c:pt idx="2409">
                  <c:v>41857</c:v>
                </c:pt>
                <c:pt idx="2410">
                  <c:v>41858</c:v>
                </c:pt>
                <c:pt idx="2411">
                  <c:v>41859</c:v>
                </c:pt>
                <c:pt idx="2412">
                  <c:v>41860</c:v>
                </c:pt>
                <c:pt idx="2413">
                  <c:v>41861</c:v>
                </c:pt>
                <c:pt idx="2414">
                  <c:v>41862</c:v>
                </c:pt>
                <c:pt idx="2415">
                  <c:v>41863</c:v>
                </c:pt>
                <c:pt idx="2416">
                  <c:v>41864</c:v>
                </c:pt>
                <c:pt idx="2417">
                  <c:v>41865</c:v>
                </c:pt>
                <c:pt idx="2418">
                  <c:v>41866</c:v>
                </c:pt>
                <c:pt idx="2419">
                  <c:v>41867</c:v>
                </c:pt>
                <c:pt idx="2420">
                  <c:v>41868</c:v>
                </c:pt>
                <c:pt idx="2421">
                  <c:v>41869</c:v>
                </c:pt>
                <c:pt idx="2422">
                  <c:v>41870</c:v>
                </c:pt>
                <c:pt idx="2423">
                  <c:v>41871</c:v>
                </c:pt>
                <c:pt idx="2424">
                  <c:v>41872</c:v>
                </c:pt>
                <c:pt idx="2425">
                  <c:v>41873</c:v>
                </c:pt>
                <c:pt idx="2426">
                  <c:v>41874</c:v>
                </c:pt>
                <c:pt idx="2427">
                  <c:v>41875</c:v>
                </c:pt>
                <c:pt idx="2428">
                  <c:v>41876</c:v>
                </c:pt>
                <c:pt idx="2429">
                  <c:v>41877</c:v>
                </c:pt>
                <c:pt idx="2430">
                  <c:v>41878</c:v>
                </c:pt>
                <c:pt idx="2431">
                  <c:v>41879</c:v>
                </c:pt>
                <c:pt idx="2432">
                  <c:v>41880</c:v>
                </c:pt>
                <c:pt idx="2433">
                  <c:v>41881</c:v>
                </c:pt>
                <c:pt idx="2434">
                  <c:v>41882</c:v>
                </c:pt>
                <c:pt idx="2435">
                  <c:v>41883</c:v>
                </c:pt>
                <c:pt idx="2436">
                  <c:v>41884</c:v>
                </c:pt>
                <c:pt idx="2437">
                  <c:v>41885</c:v>
                </c:pt>
                <c:pt idx="2438">
                  <c:v>41886</c:v>
                </c:pt>
                <c:pt idx="2439">
                  <c:v>41887</c:v>
                </c:pt>
                <c:pt idx="2440">
                  <c:v>41888</c:v>
                </c:pt>
                <c:pt idx="2441">
                  <c:v>41889</c:v>
                </c:pt>
                <c:pt idx="2442">
                  <c:v>41890</c:v>
                </c:pt>
                <c:pt idx="2443">
                  <c:v>41891</c:v>
                </c:pt>
                <c:pt idx="2444">
                  <c:v>41892</c:v>
                </c:pt>
                <c:pt idx="2445">
                  <c:v>41893</c:v>
                </c:pt>
                <c:pt idx="2446">
                  <c:v>41894</c:v>
                </c:pt>
                <c:pt idx="2447">
                  <c:v>41895</c:v>
                </c:pt>
                <c:pt idx="2448">
                  <c:v>41896</c:v>
                </c:pt>
                <c:pt idx="2449">
                  <c:v>41897</c:v>
                </c:pt>
                <c:pt idx="2450">
                  <c:v>41898</c:v>
                </c:pt>
                <c:pt idx="2451">
                  <c:v>41899</c:v>
                </c:pt>
                <c:pt idx="2452">
                  <c:v>41900</c:v>
                </c:pt>
                <c:pt idx="2453">
                  <c:v>41901</c:v>
                </c:pt>
                <c:pt idx="2454">
                  <c:v>41902</c:v>
                </c:pt>
                <c:pt idx="2455">
                  <c:v>41903</c:v>
                </c:pt>
                <c:pt idx="2456">
                  <c:v>41904</c:v>
                </c:pt>
                <c:pt idx="2457">
                  <c:v>41905</c:v>
                </c:pt>
                <c:pt idx="2458">
                  <c:v>41906</c:v>
                </c:pt>
                <c:pt idx="2459">
                  <c:v>41907</c:v>
                </c:pt>
                <c:pt idx="2460">
                  <c:v>41908</c:v>
                </c:pt>
                <c:pt idx="2461">
                  <c:v>41909</c:v>
                </c:pt>
                <c:pt idx="2462">
                  <c:v>41910</c:v>
                </c:pt>
                <c:pt idx="2463">
                  <c:v>41911</c:v>
                </c:pt>
                <c:pt idx="2464">
                  <c:v>41912</c:v>
                </c:pt>
                <c:pt idx="2465">
                  <c:v>41913</c:v>
                </c:pt>
                <c:pt idx="2466">
                  <c:v>41914</c:v>
                </c:pt>
                <c:pt idx="2467">
                  <c:v>41915</c:v>
                </c:pt>
                <c:pt idx="2468">
                  <c:v>41916</c:v>
                </c:pt>
                <c:pt idx="2469">
                  <c:v>41917</c:v>
                </c:pt>
                <c:pt idx="2470">
                  <c:v>41918</c:v>
                </c:pt>
                <c:pt idx="2471">
                  <c:v>41919</c:v>
                </c:pt>
                <c:pt idx="2472">
                  <c:v>41920</c:v>
                </c:pt>
                <c:pt idx="2473">
                  <c:v>41921</c:v>
                </c:pt>
                <c:pt idx="2474">
                  <c:v>41922</c:v>
                </c:pt>
                <c:pt idx="2475">
                  <c:v>41923</c:v>
                </c:pt>
                <c:pt idx="2476">
                  <c:v>41924</c:v>
                </c:pt>
                <c:pt idx="2477">
                  <c:v>41925</c:v>
                </c:pt>
                <c:pt idx="2478">
                  <c:v>41926</c:v>
                </c:pt>
                <c:pt idx="2479">
                  <c:v>41927</c:v>
                </c:pt>
                <c:pt idx="2480">
                  <c:v>41928</c:v>
                </c:pt>
                <c:pt idx="2481">
                  <c:v>41929</c:v>
                </c:pt>
                <c:pt idx="2482">
                  <c:v>41930</c:v>
                </c:pt>
                <c:pt idx="2483">
                  <c:v>41931</c:v>
                </c:pt>
                <c:pt idx="2484">
                  <c:v>41932</c:v>
                </c:pt>
                <c:pt idx="2485">
                  <c:v>41933</c:v>
                </c:pt>
                <c:pt idx="2486">
                  <c:v>41934</c:v>
                </c:pt>
                <c:pt idx="2487">
                  <c:v>41935</c:v>
                </c:pt>
                <c:pt idx="2488">
                  <c:v>41936</c:v>
                </c:pt>
                <c:pt idx="2489">
                  <c:v>41937</c:v>
                </c:pt>
                <c:pt idx="2490">
                  <c:v>41938</c:v>
                </c:pt>
                <c:pt idx="2491">
                  <c:v>41939</c:v>
                </c:pt>
                <c:pt idx="2492">
                  <c:v>41940</c:v>
                </c:pt>
                <c:pt idx="2493">
                  <c:v>41941</c:v>
                </c:pt>
                <c:pt idx="2494">
                  <c:v>41942</c:v>
                </c:pt>
                <c:pt idx="2495">
                  <c:v>41943</c:v>
                </c:pt>
                <c:pt idx="2496">
                  <c:v>41944</c:v>
                </c:pt>
                <c:pt idx="2497">
                  <c:v>41945</c:v>
                </c:pt>
                <c:pt idx="2498">
                  <c:v>41946</c:v>
                </c:pt>
                <c:pt idx="2499">
                  <c:v>41947</c:v>
                </c:pt>
                <c:pt idx="2500">
                  <c:v>41948</c:v>
                </c:pt>
                <c:pt idx="2501">
                  <c:v>41949</c:v>
                </c:pt>
                <c:pt idx="2502">
                  <c:v>41950</c:v>
                </c:pt>
                <c:pt idx="2503">
                  <c:v>41951</c:v>
                </c:pt>
                <c:pt idx="2504">
                  <c:v>41952</c:v>
                </c:pt>
                <c:pt idx="2505">
                  <c:v>41953</c:v>
                </c:pt>
                <c:pt idx="2506">
                  <c:v>41954</c:v>
                </c:pt>
                <c:pt idx="2507">
                  <c:v>41955</c:v>
                </c:pt>
                <c:pt idx="2508">
                  <c:v>41956</c:v>
                </c:pt>
                <c:pt idx="2509">
                  <c:v>41957</c:v>
                </c:pt>
                <c:pt idx="2510">
                  <c:v>41958</c:v>
                </c:pt>
                <c:pt idx="2511">
                  <c:v>41959</c:v>
                </c:pt>
                <c:pt idx="2512">
                  <c:v>41960</c:v>
                </c:pt>
                <c:pt idx="2513">
                  <c:v>41961</c:v>
                </c:pt>
                <c:pt idx="2514">
                  <c:v>41962</c:v>
                </c:pt>
                <c:pt idx="2515">
                  <c:v>41963</c:v>
                </c:pt>
                <c:pt idx="2516">
                  <c:v>41964</c:v>
                </c:pt>
                <c:pt idx="2517">
                  <c:v>41965</c:v>
                </c:pt>
                <c:pt idx="2518">
                  <c:v>41966</c:v>
                </c:pt>
                <c:pt idx="2519">
                  <c:v>41967</c:v>
                </c:pt>
                <c:pt idx="2520">
                  <c:v>41968</c:v>
                </c:pt>
                <c:pt idx="2521">
                  <c:v>41969</c:v>
                </c:pt>
                <c:pt idx="2522">
                  <c:v>41970</c:v>
                </c:pt>
                <c:pt idx="2523">
                  <c:v>41971</c:v>
                </c:pt>
                <c:pt idx="2524">
                  <c:v>41972</c:v>
                </c:pt>
                <c:pt idx="2525">
                  <c:v>41973</c:v>
                </c:pt>
                <c:pt idx="2526">
                  <c:v>41974</c:v>
                </c:pt>
                <c:pt idx="2527">
                  <c:v>41975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HPV_4521_Kosatecky!$T$2:$T$10000</c:f>
              <c:numCache>
                <c:formatCode>General</c:formatCode>
                <c:ptCount val="9999"/>
                <c:pt idx="0">
                  <c:v>0.36000000000001364</c:v>
                </c:pt>
                <c:pt idx="1">
                  <c:v>0.36000000000001364</c:v>
                </c:pt>
                <c:pt idx="2">
                  <c:v>0.40000000000000568</c:v>
                </c:pt>
                <c:pt idx="3">
                  <c:v>0.39000000000001478</c:v>
                </c:pt>
                <c:pt idx="4">
                  <c:v>0.36000000000001364</c:v>
                </c:pt>
                <c:pt idx="5">
                  <c:v>0.40999999999999659</c:v>
                </c:pt>
                <c:pt idx="6">
                  <c:v>0.36000000000001364</c:v>
                </c:pt>
                <c:pt idx="7">
                  <c:v>0.35000000000002274</c:v>
                </c:pt>
                <c:pt idx="8">
                  <c:v>0.3200000000000216</c:v>
                </c:pt>
                <c:pt idx="9">
                  <c:v>0.34000000000000341</c:v>
                </c:pt>
                <c:pt idx="10">
                  <c:v>0.36000000000001364</c:v>
                </c:pt>
                <c:pt idx="11">
                  <c:v>0.40999999999999659</c:v>
                </c:pt>
                <c:pt idx="12">
                  <c:v>0.33000000000001251</c:v>
                </c:pt>
                <c:pt idx="13">
                  <c:v>0.34000000000000341</c:v>
                </c:pt>
                <c:pt idx="14">
                  <c:v>0.36000000000001364</c:v>
                </c:pt>
                <c:pt idx="15">
                  <c:v>0.43000000000000682</c:v>
                </c:pt>
                <c:pt idx="16">
                  <c:v>0.37999999999999545</c:v>
                </c:pt>
                <c:pt idx="17">
                  <c:v>0.34000000000000341</c:v>
                </c:pt>
                <c:pt idx="18">
                  <c:v>0.30000000000001137</c:v>
                </c:pt>
                <c:pt idx="19">
                  <c:v>0.29000000000002046</c:v>
                </c:pt>
                <c:pt idx="20">
                  <c:v>0.33000000000001251</c:v>
                </c:pt>
                <c:pt idx="21">
                  <c:v>0.43000000000000682</c:v>
                </c:pt>
                <c:pt idx="22">
                  <c:v>0.25</c:v>
                </c:pt>
                <c:pt idx="23">
                  <c:v>0.26000000000001933</c:v>
                </c:pt>
                <c:pt idx="24">
                  <c:v>0.30000000000001137</c:v>
                </c:pt>
                <c:pt idx="25">
                  <c:v>0.28000000000000114</c:v>
                </c:pt>
                <c:pt idx="26">
                  <c:v>0.37000000000000455</c:v>
                </c:pt>
                <c:pt idx="27">
                  <c:v>0.33000000000001251</c:v>
                </c:pt>
                <c:pt idx="28">
                  <c:v>0.31000000000000227</c:v>
                </c:pt>
                <c:pt idx="29">
                  <c:v>0.35000000000002274</c:v>
                </c:pt>
                <c:pt idx="30">
                  <c:v>0.37999999999999545</c:v>
                </c:pt>
                <c:pt idx="31">
                  <c:v>0.43999999999999773</c:v>
                </c:pt>
                <c:pt idx="32">
                  <c:v>0.5</c:v>
                </c:pt>
                <c:pt idx="33">
                  <c:v>0.30000000000001137</c:v>
                </c:pt>
                <c:pt idx="34">
                  <c:v>0.36000000000001364</c:v>
                </c:pt>
                <c:pt idx="35">
                  <c:v>0.37000000000000455</c:v>
                </c:pt>
                <c:pt idx="36">
                  <c:v>0.34000000000000341</c:v>
                </c:pt>
                <c:pt idx="37">
                  <c:v>0.30000000000001137</c:v>
                </c:pt>
                <c:pt idx="38">
                  <c:v>0.21999999999999886</c:v>
                </c:pt>
                <c:pt idx="39">
                  <c:v>0.25</c:v>
                </c:pt>
                <c:pt idx="40">
                  <c:v>0.28000000000000114</c:v>
                </c:pt>
                <c:pt idx="41">
                  <c:v>0.30000000000001137</c:v>
                </c:pt>
                <c:pt idx="42">
                  <c:v>0.33000000000001251</c:v>
                </c:pt>
                <c:pt idx="43">
                  <c:v>0.3200000000000216</c:v>
                </c:pt>
                <c:pt idx="44">
                  <c:v>0.34000000000000341</c:v>
                </c:pt>
                <c:pt idx="45">
                  <c:v>0.35000000000002274</c:v>
                </c:pt>
                <c:pt idx="46">
                  <c:v>0.31000000000000227</c:v>
                </c:pt>
                <c:pt idx="47">
                  <c:v>0.26000000000001933</c:v>
                </c:pt>
                <c:pt idx="48">
                  <c:v>0.37999999999999545</c:v>
                </c:pt>
                <c:pt idx="49">
                  <c:v>0.40999999999999659</c:v>
                </c:pt>
                <c:pt idx="50">
                  <c:v>0.39000000000001478</c:v>
                </c:pt>
                <c:pt idx="51">
                  <c:v>0.40999999999999659</c:v>
                </c:pt>
                <c:pt idx="52">
                  <c:v>0.37999999999999545</c:v>
                </c:pt>
                <c:pt idx="53">
                  <c:v>0.40000000000000568</c:v>
                </c:pt>
                <c:pt idx="54">
                  <c:v>0.34000000000000341</c:v>
                </c:pt>
                <c:pt idx="55">
                  <c:v>0.39000000000001478</c:v>
                </c:pt>
                <c:pt idx="56">
                  <c:v>0.36000000000001364</c:v>
                </c:pt>
                <c:pt idx="57">
                  <c:v>0.45000000000001705</c:v>
                </c:pt>
                <c:pt idx="58">
                  <c:v>0.35000000000002274</c:v>
                </c:pt>
                <c:pt idx="59">
                  <c:v>0.34000000000000341</c:v>
                </c:pt>
                <c:pt idx="60">
                  <c:v>0.48000000000001819</c:v>
                </c:pt>
                <c:pt idx="61">
                  <c:v>0.43999999999999773</c:v>
                </c:pt>
                <c:pt idx="62">
                  <c:v>0.37999999999999545</c:v>
                </c:pt>
                <c:pt idx="63">
                  <c:v>0.36000000000001364</c:v>
                </c:pt>
                <c:pt idx="64">
                  <c:v>0.3200000000000216</c:v>
                </c:pt>
                <c:pt idx="65">
                  <c:v>0.24000000000000909</c:v>
                </c:pt>
                <c:pt idx="66">
                  <c:v>0.33000000000001251</c:v>
                </c:pt>
                <c:pt idx="67">
                  <c:v>0.39000000000001478</c:v>
                </c:pt>
                <c:pt idx="68">
                  <c:v>0.39000000000001478</c:v>
                </c:pt>
                <c:pt idx="69">
                  <c:v>0.42000000000001592</c:v>
                </c:pt>
                <c:pt idx="70">
                  <c:v>0.5</c:v>
                </c:pt>
                <c:pt idx="71">
                  <c:v>0.43999999999999773</c:v>
                </c:pt>
                <c:pt idx="72">
                  <c:v>0.37999999999999545</c:v>
                </c:pt>
                <c:pt idx="73">
                  <c:v>0.31000000000000227</c:v>
                </c:pt>
                <c:pt idx="74">
                  <c:v>0.3200000000000216</c:v>
                </c:pt>
                <c:pt idx="75">
                  <c:v>0.37999999999999545</c:v>
                </c:pt>
                <c:pt idx="76">
                  <c:v>0.42000000000001592</c:v>
                </c:pt>
                <c:pt idx="77">
                  <c:v>0.37000000000000455</c:v>
                </c:pt>
                <c:pt idx="78">
                  <c:v>0.34000000000000341</c:v>
                </c:pt>
                <c:pt idx="79">
                  <c:v>0.33000000000001251</c:v>
                </c:pt>
                <c:pt idx="80">
                  <c:v>0.42000000000001592</c:v>
                </c:pt>
                <c:pt idx="81">
                  <c:v>0.53000000000000114</c:v>
                </c:pt>
                <c:pt idx="82">
                  <c:v>0.42000000000001592</c:v>
                </c:pt>
                <c:pt idx="83">
                  <c:v>0.37999999999999545</c:v>
                </c:pt>
                <c:pt idx="84">
                  <c:v>0.40000000000000568</c:v>
                </c:pt>
                <c:pt idx="85">
                  <c:v>0.35000000000002274</c:v>
                </c:pt>
                <c:pt idx="86">
                  <c:v>0.35000000000002274</c:v>
                </c:pt>
                <c:pt idx="87">
                  <c:v>0.31000000000000227</c:v>
                </c:pt>
                <c:pt idx="88">
                  <c:v>0.30000000000001137</c:v>
                </c:pt>
                <c:pt idx="89">
                  <c:v>0.25</c:v>
                </c:pt>
                <c:pt idx="90">
                  <c:v>0.34000000000000341</c:v>
                </c:pt>
                <c:pt idx="91">
                  <c:v>0.30000000000001137</c:v>
                </c:pt>
                <c:pt idx="92">
                  <c:v>0.34000000000000341</c:v>
                </c:pt>
                <c:pt idx="93">
                  <c:v>0.34000000000000341</c:v>
                </c:pt>
                <c:pt idx="94">
                  <c:v>0.29000000000002046</c:v>
                </c:pt>
                <c:pt idx="95">
                  <c:v>0.33000000000001251</c:v>
                </c:pt>
                <c:pt idx="96">
                  <c:v>0.45000000000001705</c:v>
                </c:pt>
                <c:pt idx="97">
                  <c:v>0.43999999999999773</c:v>
                </c:pt>
                <c:pt idx="98">
                  <c:v>0.37999999999999545</c:v>
                </c:pt>
                <c:pt idx="99">
                  <c:v>0.37999999999999545</c:v>
                </c:pt>
                <c:pt idx="100">
                  <c:v>0.45000000000001705</c:v>
                </c:pt>
                <c:pt idx="101">
                  <c:v>0.40000000000000568</c:v>
                </c:pt>
                <c:pt idx="102">
                  <c:v>0.42000000000001592</c:v>
                </c:pt>
                <c:pt idx="103">
                  <c:v>0.30000000000001137</c:v>
                </c:pt>
                <c:pt idx="104">
                  <c:v>0.30000000000001137</c:v>
                </c:pt>
                <c:pt idx="105">
                  <c:v>0.34000000000000341</c:v>
                </c:pt>
                <c:pt idx="106">
                  <c:v>0.31000000000000227</c:v>
                </c:pt>
                <c:pt idx="107">
                  <c:v>0.34000000000000341</c:v>
                </c:pt>
                <c:pt idx="108">
                  <c:v>0.40000000000000568</c:v>
                </c:pt>
                <c:pt idx="109">
                  <c:v>0.43000000000000682</c:v>
                </c:pt>
                <c:pt idx="110">
                  <c:v>0.36000000000001364</c:v>
                </c:pt>
                <c:pt idx="111">
                  <c:v>0.33000000000001251</c:v>
                </c:pt>
                <c:pt idx="112">
                  <c:v>0.40000000000000568</c:v>
                </c:pt>
                <c:pt idx="113">
                  <c:v>0.3200000000000216</c:v>
                </c:pt>
                <c:pt idx="114">
                  <c:v>0.25</c:v>
                </c:pt>
                <c:pt idx="115">
                  <c:v>0.27000000000001023</c:v>
                </c:pt>
                <c:pt idx="116">
                  <c:v>0.26000000000001933</c:v>
                </c:pt>
                <c:pt idx="117">
                  <c:v>0.28000000000000114</c:v>
                </c:pt>
                <c:pt idx="118">
                  <c:v>0.37000000000000455</c:v>
                </c:pt>
                <c:pt idx="119">
                  <c:v>0.43999999999999773</c:v>
                </c:pt>
                <c:pt idx="120">
                  <c:v>0.42000000000001592</c:v>
                </c:pt>
                <c:pt idx="121">
                  <c:v>0.40000000000000568</c:v>
                </c:pt>
                <c:pt idx="122">
                  <c:v>0.30000000000001137</c:v>
                </c:pt>
                <c:pt idx="123">
                  <c:v>0.27000000000001023</c:v>
                </c:pt>
                <c:pt idx="124">
                  <c:v>0.27000000000001023</c:v>
                </c:pt>
                <c:pt idx="125">
                  <c:v>0.30000000000001137</c:v>
                </c:pt>
                <c:pt idx="126">
                  <c:v>0.30000000000001137</c:v>
                </c:pt>
                <c:pt idx="127">
                  <c:v>0.31000000000000227</c:v>
                </c:pt>
                <c:pt idx="128">
                  <c:v>0.35000000000002274</c:v>
                </c:pt>
                <c:pt idx="129">
                  <c:v>0.36000000000001364</c:v>
                </c:pt>
                <c:pt idx="130">
                  <c:v>0.33000000000001251</c:v>
                </c:pt>
                <c:pt idx="131">
                  <c:v>0.3200000000000216</c:v>
                </c:pt>
                <c:pt idx="132">
                  <c:v>0.34000000000000341</c:v>
                </c:pt>
                <c:pt idx="133">
                  <c:v>0.35000000000002274</c:v>
                </c:pt>
                <c:pt idx="134">
                  <c:v>0.35000000000002274</c:v>
                </c:pt>
                <c:pt idx="135">
                  <c:v>0.37000000000000455</c:v>
                </c:pt>
                <c:pt idx="136">
                  <c:v>0.37999999999999545</c:v>
                </c:pt>
                <c:pt idx="137">
                  <c:v>0.37999999999999545</c:v>
                </c:pt>
                <c:pt idx="138">
                  <c:v>0.37999999999999545</c:v>
                </c:pt>
                <c:pt idx="139">
                  <c:v>0.34000000000000341</c:v>
                </c:pt>
                <c:pt idx="140">
                  <c:v>0.30000000000001137</c:v>
                </c:pt>
                <c:pt idx="141">
                  <c:v>0.31000000000000227</c:v>
                </c:pt>
                <c:pt idx="142">
                  <c:v>0.31000000000000227</c:v>
                </c:pt>
                <c:pt idx="143">
                  <c:v>0.3200000000000216</c:v>
                </c:pt>
                <c:pt idx="144">
                  <c:v>0.33000000000001251</c:v>
                </c:pt>
                <c:pt idx="145">
                  <c:v>0.3200000000000216</c:v>
                </c:pt>
                <c:pt idx="146">
                  <c:v>0.30000000000001137</c:v>
                </c:pt>
                <c:pt idx="147">
                  <c:v>0.34000000000000341</c:v>
                </c:pt>
                <c:pt idx="148">
                  <c:v>0.3200000000000216</c:v>
                </c:pt>
                <c:pt idx="149">
                  <c:v>0.31000000000000227</c:v>
                </c:pt>
                <c:pt idx="150">
                  <c:v>0.33000000000001251</c:v>
                </c:pt>
                <c:pt idx="151">
                  <c:v>0.34000000000000341</c:v>
                </c:pt>
                <c:pt idx="152">
                  <c:v>0.33000000000001251</c:v>
                </c:pt>
                <c:pt idx="153">
                  <c:v>0.30000000000001137</c:v>
                </c:pt>
                <c:pt idx="154">
                  <c:v>0.34000000000000341</c:v>
                </c:pt>
                <c:pt idx="155">
                  <c:v>0.34000000000000341</c:v>
                </c:pt>
                <c:pt idx="156">
                  <c:v>0.33000000000001251</c:v>
                </c:pt>
                <c:pt idx="157">
                  <c:v>0.3200000000000216</c:v>
                </c:pt>
                <c:pt idx="158">
                  <c:v>0.34000000000000341</c:v>
                </c:pt>
                <c:pt idx="159">
                  <c:v>0.3200000000000216</c:v>
                </c:pt>
                <c:pt idx="160">
                  <c:v>0.29000000000002046</c:v>
                </c:pt>
                <c:pt idx="161">
                  <c:v>0.30000000000001137</c:v>
                </c:pt>
                <c:pt idx="162">
                  <c:v>0.35000000000002274</c:v>
                </c:pt>
                <c:pt idx="163">
                  <c:v>0.35000000000002274</c:v>
                </c:pt>
                <c:pt idx="164">
                  <c:v>0.37999999999999545</c:v>
                </c:pt>
                <c:pt idx="165">
                  <c:v>0.33000000000001251</c:v>
                </c:pt>
                <c:pt idx="166">
                  <c:v>0.34000000000000341</c:v>
                </c:pt>
                <c:pt idx="167">
                  <c:v>0.36000000000001364</c:v>
                </c:pt>
                <c:pt idx="168">
                  <c:v>0.35000000000002274</c:v>
                </c:pt>
                <c:pt idx="169">
                  <c:v>0.3200000000000216</c:v>
                </c:pt>
                <c:pt idx="170">
                  <c:v>0.31000000000000227</c:v>
                </c:pt>
                <c:pt idx="171">
                  <c:v>0.33000000000001251</c:v>
                </c:pt>
                <c:pt idx="172">
                  <c:v>0.30000000000001137</c:v>
                </c:pt>
                <c:pt idx="173">
                  <c:v>0.29000000000002046</c:v>
                </c:pt>
                <c:pt idx="174">
                  <c:v>0.36000000000001364</c:v>
                </c:pt>
                <c:pt idx="175">
                  <c:v>0.3200000000000216</c:v>
                </c:pt>
                <c:pt idx="176">
                  <c:v>0.3200000000000216</c:v>
                </c:pt>
                <c:pt idx="177">
                  <c:v>0.33000000000001251</c:v>
                </c:pt>
                <c:pt idx="178">
                  <c:v>0.3200000000000216</c:v>
                </c:pt>
                <c:pt idx="179">
                  <c:v>0.31000000000000227</c:v>
                </c:pt>
                <c:pt idx="180">
                  <c:v>0.31000000000000227</c:v>
                </c:pt>
                <c:pt idx="181">
                  <c:v>0.34000000000000341</c:v>
                </c:pt>
                <c:pt idx="182">
                  <c:v>0.29000000000002046</c:v>
                </c:pt>
                <c:pt idx="183">
                  <c:v>0.33000000000001251</c:v>
                </c:pt>
                <c:pt idx="184">
                  <c:v>0.36000000000001364</c:v>
                </c:pt>
                <c:pt idx="185">
                  <c:v>0.37000000000000455</c:v>
                </c:pt>
                <c:pt idx="186">
                  <c:v>0.3200000000000216</c:v>
                </c:pt>
                <c:pt idx="187">
                  <c:v>0.3200000000000216</c:v>
                </c:pt>
                <c:pt idx="188">
                  <c:v>0.37000000000000455</c:v>
                </c:pt>
                <c:pt idx="189">
                  <c:v>0.34000000000000341</c:v>
                </c:pt>
                <c:pt idx="190">
                  <c:v>0.31000000000000227</c:v>
                </c:pt>
                <c:pt idx="191">
                  <c:v>0.30000000000001137</c:v>
                </c:pt>
                <c:pt idx="192">
                  <c:v>0.3200000000000216</c:v>
                </c:pt>
                <c:pt idx="193">
                  <c:v>0.33000000000001251</c:v>
                </c:pt>
                <c:pt idx="194">
                  <c:v>0.31000000000000227</c:v>
                </c:pt>
                <c:pt idx="195">
                  <c:v>0.30000000000001137</c:v>
                </c:pt>
                <c:pt idx="196">
                  <c:v>0.24000000000000909</c:v>
                </c:pt>
                <c:pt idx="197">
                  <c:v>0.27000000000001023</c:v>
                </c:pt>
                <c:pt idx="198">
                  <c:v>0.3200000000000216</c:v>
                </c:pt>
                <c:pt idx="199">
                  <c:v>0.33000000000001251</c:v>
                </c:pt>
                <c:pt idx="200">
                  <c:v>0.3200000000000216</c:v>
                </c:pt>
                <c:pt idx="201">
                  <c:v>0.35000000000002274</c:v>
                </c:pt>
                <c:pt idx="202">
                  <c:v>0.3200000000000216</c:v>
                </c:pt>
                <c:pt idx="203">
                  <c:v>0.28000000000000114</c:v>
                </c:pt>
                <c:pt idx="204">
                  <c:v>0.25</c:v>
                </c:pt>
                <c:pt idx="205">
                  <c:v>0.27000000000001023</c:v>
                </c:pt>
                <c:pt idx="206">
                  <c:v>0.31000000000000227</c:v>
                </c:pt>
                <c:pt idx="207">
                  <c:v>0.3200000000000216</c:v>
                </c:pt>
                <c:pt idx="208">
                  <c:v>0.29000000000002046</c:v>
                </c:pt>
                <c:pt idx="209">
                  <c:v>0.27000000000001023</c:v>
                </c:pt>
                <c:pt idx="210">
                  <c:v>0.28000000000000114</c:v>
                </c:pt>
                <c:pt idx="211">
                  <c:v>0.28000000000000114</c:v>
                </c:pt>
                <c:pt idx="212">
                  <c:v>0.27000000000001023</c:v>
                </c:pt>
                <c:pt idx="213">
                  <c:v>0.29000000000002046</c:v>
                </c:pt>
                <c:pt idx="214">
                  <c:v>0.29000000000002046</c:v>
                </c:pt>
                <c:pt idx="215">
                  <c:v>0.28000000000000114</c:v>
                </c:pt>
                <c:pt idx="216">
                  <c:v>0.30000000000001137</c:v>
                </c:pt>
                <c:pt idx="217">
                  <c:v>0.30000000000001137</c:v>
                </c:pt>
                <c:pt idx="218">
                  <c:v>0.25</c:v>
                </c:pt>
                <c:pt idx="219">
                  <c:v>0.27000000000001023</c:v>
                </c:pt>
                <c:pt idx="220">
                  <c:v>0.33000000000001251</c:v>
                </c:pt>
                <c:pt idx="221">
                  <c:v>0.30000000000001137</c:v>
                </c:pt>
                <c:pt idx="222">
                  <c:v>0.25</c:v>
                </c:pt>
                <c:pt idx="223">
                  <c:v>0.29000000000002046</c:v>
                </c:pt>
                <c:pt idx="224">
                  <c:v>0.3200000000000216</c:v>
                </c:pt>
                <c:pt idx="225">
                  <c:v>0.29000000000002046</c:v>
                </c:pt>
                <c:pt idx="226">
                  <c:v>0.21999999999999886</c:v>
                </c:pt>
                <c:pt idx="227">
                  <c:v>0.26000000000001933</c:v>
                </c:pt>
                <c:pt idx="228">
                  <c:v>0.27000000000001023</c:v>
                </c:pt>
                <c:pt idx="229">
                  <c:v>0.27000000000001023</c:v>
                </c:pt>
                <c:pt idx="230">
                  <c:v>0.24000000000000909</c:v>
                </c:pt>
                <c:pt idx="231">
                  <c:v>0.24000000000000909</c:v>
                </c:pt>
                <c:pt idx="232">
                  <c:v>0.28000000000000114</c:v>
                </c:pt>
                <c:pt idx="233">
                  <c:v>0.21000000000000796</c:v>
                </c:pt>
                <c:pt idx="234">
                  <c:v>0.23000000000001819</c:v>
                </c:pt>
                <c:pt idx="235">
                  <c:v>0.30000000000001137</c:v>
                </c:pt>
                <c:pt idx="236">
                  <c:v>0.28000000000000114</c:v>
                </c:pt>
                <c:pt idx="237">
                  <c:v>0.23000000000001819</c:v>
                </c:pt>
                <c:pt idx="238">
                  <c:v>0.21000000000000796</c:v>
                </c:pt>
                <c:pt idx="239">
                  <c:v>0.20000000000001705</c:v>
                </c:pt>
                <c:pt idx="240">
                  <c:v>0.25</c:v>
                </c:pt>
                <c:pt idx="241">
                  <c:v>0.25</c:v>
                </c:pt>
                <c:pt idx="242">
                  <c:v>0.24000000000000909</c:v>
                </c:pt>
                <c:pt idx="243">
                  <c:v>0.21999999999999886</c:v>
                </c:pt>
                <c:pt idx="244">
                  <c:v>0.25</c:v>
                </c:pt>
                <c:pt idx="245">
                  <c:v>0.25</c:v>
                </c:pt>
                <c:pt idx="246">
                  <c:v>0.29000000000002046</c:v>
                </c:pt>
                <c:pt idx="247">
                  <c:v>0.29000000000002046</c:v>
                </c:pt>
                <c:pt idx="248">
                  <c:v>0.26000000000001933</c:v>
                </c:pt>
                <c:pt idx="249">
                  <c:v>0.27000000000001023</c:v>
                </c:pt>
                <c:pt idx="250">
                  <c:v>0.27000000000001023</c:v>
                </c:pt>
                <c:pt idx="251">
                  <c:v>0.20000000000001705</c:v>
                </c:pt>
                <c:pt idx="252">
                  <c:v>0.18000000000000682</c:v>
                </c:pt>
                <c:pt idx="253">
                  <c:v>0.21000000000000796</c:v>
                </c:pt>
                <c:pt idx="254">
                  <c:v>0.21999999999999886</c:v>
                </c:pt>
                <c:pt idx="255">
                  <c:v>0.25</c:v>
                </c:pt>
                <c:pt idx="256">
                  <c:v>0.21999999999999886</c:v>
                </c:pt>
                <c:pt idx="257">
                  <c:v>0.18000000000000682</c:v>
                </c:pt>
                <c:pt idx="258">
                  <c:v>0.18999999999999773</c:v>
                </c:pt>
                <c:pt idx="259">
                  <c:v>0.21000000000000796</c:v>
                </c:pt>
                <c:pt idx="260">
                  <c:v>0.18999999999999773</c:v>
                </c:pt>
                <c:pt idx="261">
                  <c:v>0.18000000000000682</c:v>
                </c:pt>
                <c:pt idx="262">
                  <c:v>0.18000000000000682</c:v>
                </c:pt>
                <c:pt idx="263">
                  <c:v>0.18000000000000682</c:v>
                </c:pt>
                <c:pt idx="264">
                  <c:v>0.18999999999999773</c:v>
                </c:pt>
                <c:pt idx="265">
                  <c:v>0.25</c:v>
                </c:pt>
                <c:pt idx="266">
                  <c:v>0.25</c:v>
                </c:pt>
                <c:pt idx="267">
                  <c:v>0.21999999999999886</c:v>
                </c:pt>
                <c:pt idx="268">
                  <c:v>0.18000000000000682</c:v>
                </c:pt>
                <c:pt idx="269">
                  <c:v>0.12999999999999545</c:v>
                </c:pt>
                <c:pt idx="270">
                  <c:v>0.14000000000001478</c:v>
                </c:pt>
                <c:pt idx="271">
                  <c:v>0.18999999999999773</c:v>
                </c:pt>
                <c:pt idx="272">
                  <c:v>0.25</c:v>
                </c:pt>
                <c:pt idx="273">
                  <c:v>0.28000000000000114</c:v>
                </c:pt>
                <c:pt idx="274">
                  <c:v>0.3200000000000216</c:v>
                </c:pt>
                <c:pt idx="275">
                  <c:v>0.29000000000002046</c:v>
                </c:pt>
                <c:pt idx="276">
                  <c:v>0.24000000000000909</c:v>
                </c:pt>
                <c:pt idx="277">
                  <c:v>0.18999999999999773</c:v>
                </c:pt>
                <c:pt idx="278">
                  <c:v>0.15000000000000568</c:v>
                </c:pt>
                <c:pt idx="279">
                  <c:v>0.21000000000000796</c:v>
                </c:pt>
                <c:pt idx="280">
                  <c:v>0.15999999999999659</c:v>
                </c:pt>
                <c:pt idx="281">
                  <c:v>0.17000000000001592</c:v>
                </c:pt>
                <c:pt idx="282">
                  <c:v>0.14000000000001478</c:v>
                </c:pt>
                <c:pt idx="283">
                  <c:v>8.0000000000012506E-2</c:v>
                </c:pt>
                <c:pt idx="284">
                  <c:v>0.12000000000000455</c:v>
                </c:pt>
                <c:pt idx="285">
                  <c:v>0.15999999999999659</c:v>
                </c:pt>
                <c:pt idx="286">
                  <c:v>0.18999999999999773</c:v>
                </c:pt>
                <c:pt idx="287">
                  <c:v>0.23000000000001819</c:v>
                </c:pt>
                <c:pt idx="288">
                  <c:v>0.21000000000000796</c:v>
                </c:pt>
                <c:pt idx="289">
                  <c:v>0.25</c:v>
                </c:pt>
                <c:pt idx="290">
                  <c:v>0.24000000000000909</c:v>
                </c:pt>
                <c:pt idx="291">
                  <c:v>0.15000000000000568</c:v>
                </c:pt>
                <c:pt idx="292">
                  <c:v>0.15999999999999659</c:v>
                </c:pt>
                <c:pt idx="293">
                  <c:v>0.14000000000001478</c:v>
                </c:pt>
                <c:pt idx="294">
                  <c:v>0.20000000000001705</c:v>
                </c:pt>
                <c:pt idx="295">
                  <c:v>0.21000000000000796</c:v>
                </c:pt>
                <c:pt idx="296">
                  <c:v>0.12000000000000455</c:v>
                </c:pt>
                <c:pt idx="297">
                  <c:v>0.12000000000000455</c:v>
                </c:pt>
                <c:pt idx="298">
                  <c:v>0.12000000000000455</c:v>
                </c:pt>
                <c:pt idx="299">
                  <c:v>0.12999999999999545</c:v>
                </c:pt>
                <c:pt idx="300">
                  <c:v>0.24000000000000909</c:v>
                </c:pt>
                <c:pt idx="301">
                  <c:v>0.28000000000000114</c:v>
                </c:pt>
                <c:pt idx="302">
                  <c:v>0.24000000000000909</c:v>
                </c:pt>
                <c:pt idx="303">
                  <c:v>0.30000000000001137</c:v>
                </c:pt>
                <c:pt idx="304">
                  <c:v>0.21999999999999886</c:v>
                </c:pt>
                <c:pt idx="305">
                  <c:v>0.15999999999999659</c:v>
                </c:pt>
                <c:pt idx="306">
                  <c:v>0.14000000000001478</c:v>
                </c:pt>
                <c:pt idx="307">
                  <c:v>0.12000000000000455</c:v>
                </c:pt>
                <c:pt idx="308">
                  <c:v>0.14000000000001478</c:v>
                </c:pt>
                <c:pt idx="309">
                  <c:v>0.15000000000000568</c:v>
                </c:pt>
                <c:pt idx="310">
                  <c:v>0.17000000000001592</c:v>
                </c:pt>
                <c:pt idx="311">
                  <c:v>0.17000000000001592</c:v>
                </c:pt>
                <c:pt idx="312">
                  <c:v>0.14000000000001478</c:v>
                </c:pt>
                <c:pt idx="313">
                  <c:v>0.11000000000001364</c:v>
                </c:pt>
                <c:pt idx="314">
                  <c:v>0.12000000000000455</c:v>
                </c:pt>
                <c:pt idx="315">
                  <c:v>0.15000000000000568</c:v>
                </c:pt>
                <c:pt idx="316">
                  <c:v>0.18000000000000682</c:v>
                </c:pt>
                <c:pt idx="317">
                  <c:v>0.14000000000001478</c:v>
                </c:pt>
                <c:pt idx="318">
                  <c:v>0.10000000000002274</c:v>
                </c:pt>
                <c:pt idx="319">
                  <c:v>0.12000000000000455</c:v>
                </c:pt>
                <c:pt idx="320">
                  <c:v>0.12999999999999545</c:v>
                </c:pt>
                <c:pt idx="321">
                  <c:v>0.15000000000000568</c:v>
                </c:pt>
                <c:pt idx="322">
                  <c:v>0.14000000000001478</c:v>
                </c:pt>
                <c:pt idx="323">
                  <c:v>0.24000000000000909</c:v>
                </c:pt>
                <c:pt idx="324">
                  <c:v>0.21999999999999886</c:v>
                </c:pt>
                <c:pt idx="325">
                  <c:v>0.25</c:v>
                </c:pt>
                <c:pt idx="326">
                  <c:v>0.27000000000001023</c:v>
                </c:pt>
                <c:pt idx="327">
                  <c:v>0.21999999999999886</c:v>
                </c:pt>
                <c:pt idx="328">
                  <c:v>0.23000000000001819</c:v>
                </c:pt>
                <c:pt idx="329">
                  <c:v>0.18000000000000682</c:v>
                </c:pt>
                <c:pt idx="330">
                  <c:v>4.0000000000020464E-2</c:v>
                </c:pt>
                <c:pt idx="331">
                  <c:v>4.0000000000020464E-2</c:v>
                </c:pt>
                <c:pt idx="332">
                  <c:v>0.11000000000001364</c:v>
                </c:pt>
                <c:pt idx="333">
                  <c:v>0.25</c:v>
                </c:pt>
                <c:pt idx="334">
                  <c:v>0.21999999999999886</c:v>
                </c:pt>
                <c:pt idx="335">
                  <c:v>0.17000000000001592</c:v>
                </c:pt>
                <c:pt idx="336">
                  <c:v>0.18999999999999773</c:v>
                </c:pt>
                <c:pt idx="337">
                  <c:v>0.10000000000002274</c:v>
                </c:pt>
                <c:pt idx="338">
                  <c:v>0.15999999999999659</c:v>
                </c:pt>
                <c:pt idx="339">
                  <c:v>0.21999999999999886</c:v>
                </c:pt>
                <c:pt idx="340">
                  <c:v>0.17000000000001592</c:v>
                </c:pt>
                <c:pt idx="341">
                  <c:v>7.00000000000216E-2</c:v>
                </c:pt>
                <c:pt idx="342">
                  <c:v>1.0000000000019327E-2</c:v>
                </c:pt>
                <c:pt idx="343">
                  <c:v>7.00000000000216E-2</c:v>
                </c:pt>
                <c:pt idx="344">
                  <c:v>0.15000000000000568</c:v>
                </c:pt>
                <c:pt idx="345">
                  <c:v>0.15999999999999659</c:v>
                </c:pt>
                <c:pt idx="346">
                  <c:v>0.15000000000000568</c:v>
                </c:pt>
                <c:pt idx="347">
                  <c:v>8.0000000000012506E-2</c:v>
                </c:pt>
                <c:pt idx="348">
                  <c:v>0.17000000000001592</c:v>
                </c:pt>
                <c:pt idx="349">
                  <c:v>0.12000000000000455</c:v>
                </c:pt>
                <c:pt idx="350">
                  <c:v>9.0000000000003411E-2</c:v>
                </c:pt>
                <c:pt idx="351">
                  <c:v>0.14000000000001478</c:v>
                </c:pt>
                <c:pt idx="352">
                  <c:v>0.14000000000001478</c:v>
                </c:pt>
                <c:pt idx="353">
                  <c:v>9.0000000000003411E-2</c:v>
                </c:pt>
                <c:pt idx="354">
                  <c:v>7.00000000000216E-2</c:v>
                </c:pt>
                <c:pt idx="355">
                  <c:v>0.10000000000002274</c:v>
                </c:pt>
                <c:pt idx="356">
                  <c:v>6.0000000000002274E-2</c:v>
                </c:pt>
                <c:pt idx="357">
                  <c:v>8.0000000000012506E-2</c:v>
                </c:pt>
                <c:pt idx="358">
                  <c:v>5.0000000000011369E-2</c:v>
                </c:pt>
                <c:pt idx="359">
                  <c:v>0.12000000000000455</c:v>
                </c:pt>
                <c:pt idx="360">
                  <c:v>1.0000000000019327E-2</c:v>
                </c:pt>
                <c:pt idx="361">
                  <c:v>5.0000000000011369E-2</c:v>
                </c:pt>
                <c:pt idx="362">
                  <c:v>8.0000000000012506E-2</c:v>
                </c:pt>
                <c:pt idx="363">
                  <c:v>9.0000000000003411E-2</c:v>
                </c:pt>
                <c:pt idx="364">
                  <c:v>7.00000000000216E-2</c:v>
                </c:pt>
                <c:pt idx="365">
                  <c:v>0.11000000000001364</c:v>
                </c:pt>
                <c:pt idx="366">
                  <c:v>0.15999999999999659</c:v>
                </c:pt>
                <c:pt idx="367">
                  <c:v>0.14000000000001478</c:v>
                </c:pt>
                <c:pt idx="368">
                  <c:v>0.11000000000001364</c:v>
                </c:pt>
                <c:pt idx="369">
                  <c:v>0.17000000000001592</c:v>
                </c:pt>
                <c:pt idx="370">
                  <c:v>0.20000000000001705</c:v>
                </c:pt>
                <c:pt idx="371">
                  <c:v>0.10000000000002274</c:v>
                </c:pt>
                <c:pt idx="372">
                  <c:v>0.10000000000002274</c:v>
                </c:pt>
                <c:pt idx="373">
                  <c:v>8.0000000000012506E-2</c:v>
                </c:pt>
                <c:pt idx="374">
                  <c:v>3.0000000000001137E-2</c:v>
                </c:pt>
                <c:pt idx="375">
                  <c:v>5.0000000000011369E-2</c:v>
                </c:pt>
                <c:pt idx="376">
                  <c:v>5.0000000000011369E-2</c:v>
                </c:pt>
                <c:pt idx="377">
                  <c:v>5.0000000000011369E-2</c:v>
                </c:pt>
                <c:pt idx="378">
                  <c:v>0.11000000000001364</c:v>
                </c:pt>
                <c:pt idx="379">
                  <c:v>0.15999999999999659</c:v>
                </c:pt>
                <c:pt idx="380">
                  <c:v>0.15000000000000568</c:v>
                </c:pt>
                <c:pt idx="381">
                  <c:v>9.0000000000003411E-2</c:v>
                </c:pt>
                <c:pt idx="382">
                  <c:v>7.00000000000216E-2</c:v>
                </c:pt>
                <c:pt idx="383">
                  <c:v>0.14000000000001478</c:v>
                </c:pt>
                <c:pt idx="384">
                  <c:v>0.21999999999999886</c:v>
                </c:pt>
                <c:pt idx="385">
                  <c:v>0.23000000000001819</c:v>
                </c:pt>
                <c:pt idx="386">
                  <c:v>0.14000000000001478</c:v>
                </c:pt>
                <c:pt idx="387">
                  <c:v>0.10000000000002274</c:v>
                </c:pt>
                <c:pt idx="388">
                  <c:v>0.14000000000001478</c:v>
                </c:pt>
                <c:pt idx="389">
                  <c:v>0.27000000000001023</c:v>
                </c:pt>
                <c:pt idx="390">
                  <c:v>0.12000000000000455</c:v>
                </c:pt>
                <c:pt idx="391">
                  <c:v>8.0000000000012506E-2</c:v>
                </c:pt>
                <c:pt idx="392">
                  <c:v>6.0000000000002274E-2</c:v>
                </c:pt>
                <c:pt idx="393">
                  <c:v>1.0000000000019327E-2</c:v>
                </c:pt>
                <c:pt idx="394">
                  <c:v>1.0000000000019327E-2</c:v>
                </c:pt>
                <c:pt idx="395">
                  <c:v>1.0000000000019327E-2</c:v>
                </c:pt>
                <c:pt idx="396">
                  <c:v>5.0000000000011369E-2</c:v>
                </c:pt>
                <c:pt idx="397">
                  <c:v>0.12000000000000455</c:v>
                </c:pt>
                <c:pt idx="398">
                  <c:v>0.12999999999999545</c:v>
                </c:pt>
                <c:pt idx="399">
                  <c:v>0.15999999999999659</c:v>
                </c:pt>
                <c:pt idx="400">
                  <c:v>0.18000000000000682</c:v>
                </c:pt>
                <c:pt idx="401">
                  <c:v>0.15000000000000568</c:v>
                </c:pt>
                <c:pt idx="402">
                  <c:v>0.12999999999999545</c:v>
                </c:pt>
                <c:pt idx="403">
                  <c:v>0.18999999999999773</c:v>
                </c:pt>
                <c:pt idx="404">
                  <c:v>0.17000000000001592</c:v>
                </c:pt>
                <c:pt idx="405">
                  <c:v>4.0000000000020464E-2</c:v>
                </c:pt>
                <c:pt idx="406">
                  <c:v>7.00000000000216E-2</c:v>
                </c:pt>
                <c:pt idx="407">
                  <c:v>0.15999999999999659</c:v>
                </c:pt>
                <c:pt idx="408">
                  <c:v>4.0000000000020464E-2</c:v>
                </c:pt>
                <c:pt idx="409">
                  <c:v>2.0000000000010232E-2</c:v>
                </c:pt>
                <c:pt idx="410">
                  <c:v>4.0000000000020464E-2</c:v>
                </c:pt>
                <c:pt idx="411">
                  <c:v>0</c:v>
                </c:pt>
                <c:pt idx="412">
                  <c:v>4.0000000000020464E-2</c:v>
                </c:pt>
                <c:pt idx="413">
                  <c:v>0.11000000000001364</c:v>
                </c:pt>
                <c:pt idx="414">
                  <c:v>4.0000000000020464E-2</c:v>
                </c:pt>
                <c:pt idx="415">
                  <c:v>4.0000000000020464E-2</c:v>
                </c:pt>
                <c:pt idx="416">
                  <c:v>5.0000000000011369E-2</c:v>
                </c:pt>
                <c:pt idx="417">
                  <c:v>5.0000000000011369E-2</c:v>
                </c:pt>
                <c:pt idx="418">
                  <c:v>4.0000000000020464E-2</c:v>
                </c:pt>
                <c:pt idx="419">
                  <c:v>0.15000000000000568</c:v>
                </c:pt>
                <c:pt idx="420">
                  <c:v>0.12000000000000455</c:v>
                </c:pt>
                <c:pt idx="421">
                  <c:v>0</c:v>
                </c:pt>
                <c:pt idx="422">
                  <c:v>5.0000000000011369E-2</c:v>
                </c:pt>
                <c:pt idx="423">
                  <c:v>0.15000000000000568</c:v>
                </c:pt>
                <c:pt idx="424">
                  <c:v>0.11000000000001364</c:v>
                </c:pt>
                <c:pt idx="425">
                  <c:v>0.11000000000001364</c:v>
                </c:pt>
                <c:pt idx="426">
                  <c:v>0.12000000000000455</c:v>
                </c:pt>
                <c:pt idx="427">
                  <c:v>0.11000000000001364</c:v>
                </c:pt>
                <c:pt idx="428">
                  <c:v>0.15999999999999659</c:v>
                </c:pt>
                <c:pt idx="429">
                  <c:v>0.29000000000002046</c:v>
                </c:pt>
                <c:pt idx="430">
                  <c:v>0.30000000000001137</c:v>
                </c:pt>
                <c:pt idx="431">
                  <c:v>0.18000000000000682</c:v>
                </c:pt>
                <c:pt idx="432">
                  <c:v>9.0000000000003411E-2</c:v>
                </c:pt>
                <c:pt idx="433">
                  <c:v>0.18000000000000682</c:v>
                </c:pt>
                <c:pt idx="434">
                  <c:v>0.14000000000001478</c:v>
                </c:pt>
                <c:pt idx="435">
                  <c:v>0.21000000000000796</c:v>
                </c:pt>
                <c:pt idx="436">
                  <c:v>0.11000000000001364</c:v>
                </c:pt>
                <c:pt idx="437">
                  <c:v>0.20000000000001705</c:v>
                </c:pt>
                <c:pt idx="438">
                  <c:v>0.15999999999999659</c:v>
                </c:pt>
                <c:pt idx="439">
                  <c:v>0.21000000000000796</c:v>
                </c:pt>
                <c:pt idx="440">
                  <c:v>0.15999999999999659</c:v>
                </c:pt>
                <c:pt idx="441">
                  <c:v>0.15999999999999659</c:v>
                </c:pt>
                <c:pt idx="442">
                  <c:v>0.23000000000001819</c:v>
                </c:pt>
                <c:pt idx="443">
                  <c:v>0.29000000000002046</c:v>
                </c:pt>
                <c:pt idx="444">
                  <c:v>0.27000000000001023</c:v>
                </c:pt>
                <c:pt idx="445">
                  <c:v>0.26000000000001933</c:v>
                </c:pt>
                <c:pt idx="446">
                  <c:v>0.34000000000000341</c:v>
                </c:pt>
                <c:pt idx="447">
                  <c:v>0.39000000000001478</c:v>
                </c:pt>
                <c:pt idx="448">
                  <c:v>0.53000000000000114</c:v>
                </c:pt>
                <c:pt idx="449">
                  <c:v>0.40999999999999659</c:v>
                </c:pt>
                <c:pt idx="450">
                  <c:v>0.45000000000001705</c:v>
                </c:pt>
                <c:pt idx="451">
                  <c:v>0.42000000000001592</c:v>
                </c:pt>
                <c:pt idx="452">
                  <c:v>0.43000000000000682</c:v>
                </c:pt>
                <c:pt idx="453">
                  <c:v>0.43000000000000682</c:v>
                </c:pt>
                <c:pt idx="454">
                  <c:v>0.39000000000001478</c:v>
                </c:pt>
                <c:pt idx="455">
                  <c:v>0.3200000000000216</c:v>
                </c:pt>
                <c:pt idx="456">
                  <c:v>0.37999999999999545</c:v>
                </c:pt>
                <c:pt idx="457">
                  <c:v>0.40999999999999659</c:v>
                </c:pt>
                <c:pt idx="458">
                  <c:v>0.43000000000000682</c:v>
                </c:pt>
                <c:pt idx="459">
                  <c:v>0.46999999999999886</c:v>
                </c:pt>
                <c:pt idx="460">
                  <c:v>0.46999999999999886</c:v>
                </c:pt>
                <c:pt idx="461">
                  <c:v>0.46999999999999886</c:v>
                </c:pt>
                <c:pt idx="462">
                  <c:v>0.53000000000000114</c:v>
                </c:pt>
                <c:pt idx="463">
                  <c:v>0.54000000000002046</c:v>
                </c:pt>
                <c:pt idx="464">
                  <c:v>0.51000000000001933</c:v>
                </c:pt>
                <c:pt idx="465">
                  <c:v>0.52000000000001023</c:v>
                </c:pt>
                <c:pt idx="466">
                  <c:v>0.56000000000000227</c:v>
                </c:pt>
                <c:pt idx="467">
                  <c:v>0.56000000000000227</c:v>
                </c:pt>
                <c:pt idx="468">
                  <c:v>0.56000000000000227</c:v>
                </c:pt>
                <c:pt idx="469">
                  <c:v>0.5700000000000216</c:v>
                </c:pt>
                <c:pt idx="470">
                  <c:v>0.55000000000001137</c:v>
                </c:pt>
                <c:pt idx="471">
                  <c:v>0.55000000000001137</c:v>
                </c:pt>
                <c:pt idx="472">
                  <c:v>0.62999999999999545</c:v>
                </c:pt>
                <c:pt idx="473">
                  <c:v>0.60000000000002274</c:v>
                </c:pt>
                <c:pt idx="474">
                  <c:v>0.5</c:v>
                </c:pt>
                <c:pt idx="475">
                  <c:v>0.48000000000001819</c:v>
                </c:pt>
                <c:pt idx="476">
                  <c:v>0.52000000000001023</c:v>
                </c:pt>
                <c:pt idx="477">
                  <c:v>0.54000000000002046</c:v>
                </c:pt>
                <c:pt idx="478">
                  <c:v>0.5700000000000216</c:v>
                </c:pt>
                <c:pt idx="479">
                  <c:v>0.53000000000000114</c:v>
                </c:pt>
                <c:pt idx="480">
                  <c:v>0.5700000000000216</c:v>
                </c:pt>
                <c:pt idx="481">
                  <c:v>0.59000000000000341</c:v>
                </c:pt>
                <c:pt idx="482">
                  <c:v>0.64000000000001478</c:v>
                </c:pt>
                <c:pt idx="483">
                  <c:v>0.65000000000000568</c:v>
                </c:pt>
                <c:pt idx="484">
                  <c:v>0.62000000000000455</c:v>
                </c:pt>
                <c:pt idx="485">
                  <c:v>0.58000000000001251</c:v>
                </c:pt>
                <c:pt idx="486">
                  <c:v>0.54000000000002046</c:v>
                </c:pt>
                <c:pt idx="487">
                  <c:v>0.52000000000001023</c:v>
                </c:pt>
                <c:pt idx="488">
                  <c:v>0.5</c:v>
                </c:pt>
                <c:pt idx="489">
                  <c:v>0.58000000000001251</c:v>
                </c:pt>
                <c:pt idx="490">
                  <c:v>0.54000000000002046</c:v>
                </c:pt>
                <c:pt idx="491">
                  <c:v>0.59000000000000341</c:v>
                </c:pt>
                <c:pt idx="492">
                  <c:v>0.59000000000000341</c:v>
                </c:pt>
                <c:pt idx="493">
                  <c:v>0.58000000000001251</c:v>
                </c:pt>
                <c:pt idx="494">
                  <c:v>0.5700000000000216</c:v>
                </c:pt>
                <c:pt idx="495">
                  <c:v>0.58000000000001251</c:v>
                </c:pt>
                <c:pt idx="496">
                  <c:v>0.56000000000000227</c:v>
                </c:pt>
                <c:pt idx="497">
                  <c:v>0.5700000000000216</c:v>
                </c:pt>
                <c:pt idx="498">
                  <c:v>0.54000000000002046</c:v>
                </c:pt>
                <c:pt idx="499">
                  <c:v>0.58000000000001251</c:v>
                </c:pt>
                <c:pt idx="500">
                  <c:v>0.61000000000001364</c:v>
                </c:pt>
                <c:pt idx="501">
                  <c:v>0.62000000000000455</c:v>
                </c:pt>
                <c:pt idx="502">
                  <c:v>0.54000000000002046</c:v>
                </c:pt>
                <c:pt idx="503">
                  <c:v>0.5700000000000216</c:v>
                </c:pt>
                <c:pt idx="504">
                  <c:v>0.53000000000000114</c:v>
                </c:pt>
                <c:pt idx="505">
                  <c:v>0.52000000000001023</c:v>
                </c:pt>
                <c:pt idx="506">
                  <c:v>0.56000000000000227</c:v>
                </c:pt>
                <c:pt idx="507">
                  <c:v>0.61000000000001364</c:v>
                </c:pt>
                <c:pt idx="508">
                  <c:v>0.55000000000001137</c:v>
                </c:pt>
                <c:pt idx="509">
                  <c:v>0.53000000000000114</c:v>
                </c:pt>
                <c:pt idx="510">
                  <c:v>0.55000000000001137</c:v>
                </c:pt>
                <c:pt idx="511">
                  <c:v>0.56000000000000227</c:v>
                </c:pt>
                <c:pt idx="512">
                  <c:v>0.59000000000000341</c:v>
                </c:pt>
                <c:pt idx="513">
                  <c:v>0.49000000000000909</c:v>
                </c:pt>
                <c:pt idx="514">
                  <c:v>0.5</c:v>
                </c:pt>
                <c:pt idx="515">
                  <c:v>0.51000000000001933</c:v>
                </c:pt>
                <c:pt idx="516">
                  <c:v>0.53000000000000114</c:v>
                </c:pt>
                <c:pt idx="517">
                  <c:v>0.5700000000000216</c:v>
                </c:pt>
                <c:pt idx="518">
                  <c:v>0.58000000000001251</c:v>
                </c:pt>
                <c:pt idx="519">
                  <c:v>0.62000000000000455</c:v>
                </c:pt>
                <c:pt idx="520">
                  <c:v>0.58000000000001251</c:v>
                </c:pt>
                <c:pt idx="521">
                  <c:v>0.58000000000001251</c:v>
                </c:pt>
                <c:pt idx="522">
                  <c:v>0.5700000000000216</c:v>
                </c:pt>
                <c:pt idx="523">
                  <c:v>0.64000000000001478</c:v>
                </c:pt>
                <c:pt idx="524">
                  <c:v>0.55000000000001137</c:v>
                </c:pt>
                <c:pt idx="525">
                  <c:v>0.53000000000000114</c:v>
                </c:pt>
                <c:pt idx="526">
                  <c:v>0.51000000000001933</c:v>
                </c:pt>
                <c:pt idx="527">
                  <c:v>0.51000000000001933</c:v>
                </c:pt>
                <c:pt idx="528">
                  <c:v>0.51000000000001933</c:v>
                </c:pt>
                <c:pt idx="529">
                  <c:v>0.49000000000000909</c:v>
                </c:pt>
                <c:pt idx="530">
                  <c:v>0.49000000000000909</c:v>
                </c:pt>
                <c:pt idx="531">
                  <c:v>0.53000000000000114</c:v>
                </c:pt>
                <c:pt idx="532">
                  <c:v>0.58000000000001251</c:v>
                </c:pt>
                <c:pt idx="533">
                  <c:v>0.46000000000000796</c:v>
                </c:pt>
                <c:pt idx="534">
                  <c:v>0.5</c:v>
                </c:pt>
                <c:pt idx="535">
                  <c:v>0.54000000000002046</c:v>
                </c:pt>
                <c:pt idx="536">
                  <c:v>0.5</c:v>
                </c:pt>
                <c:pt idx="537">
                  <c:v>0.49000000000000909</c:v>
                </c:pt>
                <c:pt idx="538">
                  <c:v>0.5</c:v>
                </c:pt>
                <c:pt idx="539">
                  <c:v>0.51000000000001933</c:v>
                </c:pt>
                <c:pt idx="540">
                  <c:v>0.53000000000000114</c:v>
                </c:pt>
                <c:pt idx="541">
                  <c:v>0.54000000000002046</c:v>
                </c:pt>
                <c:pt idx="542">
                  <c:v>0.54000000000002046</c:v>
                </c:pt>
                <c:pt idx="543">
                  <c:v>0.52000000000001023</c:v>
                </c:pt>
                <c:pt idx="544">
                  <c:v>0.5</c:v>
                </c:pt>
                <c:pt idx="545">
                  <c:v>0.49000000000000909</c:v>
                </c:pt>
                <c:pt idx="546">
                  <c:v>0.46999999999999886</c:v>
                </c:pt>
                <c:pt idx="547">
                  <c:v>0.46000000000000796</c:v>
                </c:pt>
                <c:pt idx="548">
                  <c:v>0.48000000000001819</c:v>
                </c:pt>
                <c:pt idx="549">
                  <c:v>0.51000000000001933</c:v>
                </c:pt>
                <c:pt idx="550">
                  <c:v>0.53000000000000114</c:v>
                </c:pt>
                <c:pt idx="551">
                  <c:v>0.53000000000000114</c:v>
                </c:pt>
                <c:pt idx="552">
                  <c:v>0.53000000000000114</c:v>
                </c:pt>
                <c:pt idx="553">
                  <c:v>0.52000000000001023</c:v>
                </c:pt>
                <c:pt idx="554">
                  <c:v>0.52000000000001023</c:v>
                </c:pt>
                <c:pt idx="555">
                  <c:v>0.49000000000000909</c:v>
                </c:pt>
                <c:pt idx="556">
                  <c:v>0.46999999999999886</c:v>
                </c:pt>
                <c:pt idx="557">
                  <c:v>0.48000000000001819</c:v>
                </c:pt>
                <c:pt idx="558">
                  <c:v>0.46999999999999886</c:v>
                </c:pt>
                <c:pt idx="559">
                  <c:v>0.5</c:v>
                </c:pt>
                <c:pt idx="560">
                  <c:v>0.49000000000000909</c:v>
                </c:pt>
                <c:pt idx="561">
                  <c:v>0.46999999999999886</c:v>
                </c:pt>
                <c:pt idx="562">
                  <c:v>0.43999999999999773</c:v>
                </c:pt>
                <c:pt idx="563">
                  <c:v>0.46999999999999886</c:v>
                </c:pt>
                <c:pt idx="564">
                  <c:v>0.58000000000001251</c:v>
                </c:pt>
                <c:pt idx="565">
                  <c:v>0.51000000000001933</c:v>
                </c:pt>
                <c:pt idx="566">
                  <c:v>0.46000000000000796</c:v>
                </c:pt>
                <c:pt idx="567">
                  <c:v>0.46999999999999886</c:v>
                </c:pt>
                <c:pt idx="568">
                  <c:v>0.52000000000001023</c:v>
                </c:pt>
                <c:pt idx="569">
                  <c:v>0.54000000000002046</c:v>
                </c:pt>
                <c:pt idx="570">
                  <c:v>0.53000000000000114</c:v>
                </c:pt>
                <c:pt idx="571">
                  <c:v>0.49000000000000909</c:v>
                </c:pt>
                <c:pt idx="572">
                  <c:v>0.46000000000000796</c:v>
                </c:pt>
                <c:pt idx="573">
                  <c:v>0.48000000000001819</c:v>
                </c:pt>
                <c:pt idx="574">
                  <c:v>0.55000000000001137</c:v>
                </c:pt>
                <c:pt idx="575">
                  <c:v>0.48000000000001819</c:v>
                </c:pt>
                <c:pt idx="576">
                  <c:v>0.53000000000000114</c:v>
                </c:pt>
                <c:pt idx="577">
                  <c:v>0.49000000000000909</c:v>
                </c:pt>
                <c:pt idx="578">
                  <c:v>0.5</c:v>
                </c:pt>
                <c:pt idx="579">
                  <c:v>0.5700000000000216</c:v>
                </c:pt>
                <c:pt idx="580">
                  <c:v>0.55000000000001137</c:v>
                </c:pt>
                <c:pt idx="581">
                  <c:v>0.51000000000001933</c:v>
                </c:pt>
                <c:pt idx="582">
                  <c:v>0.48000000000001819</c:v>
                </c:pt>
                <c:pt idx="583">
                  <c:v>0.48000000000001819</c:v>
                </c:pt>
                <c:pt idx="584">
                  <c:v>0.49000000000000909</c:v>
                </c:pt>
                <c:pt idx="585">
                  <c:v>0.5</c:v>
                </c:pt>
                <c:pt idx="586">
                  <c:v>0.5</c:v>
                </c:pt>
                <c:pt idx="587">
                  <c:v>0.51000000000001933</c:v>
                </c:pt>
                <c:pt idx="588">
                  <c:v>0.53000000000000114</c:v>
                </c:pt>
                <c:pt idx="589">
                  <c:v>0.49000000000000909</c:v>
                </c:pt>
                <c:pt idx="590">
                  <c:v>0.51000000000001933</c:v>
                </c:pt>
                <c:pt idx="591">
                  <c:v>0.5</c:v>
                </c:pt>
                <c:pt idx="592">
                  <c:v>0.46000000000000796</c:v>
                </c:pt>
                <c:pt idx="593">
                  <c:v>0.49000000000000909</c:v>
                </c:pt>
                <c:pt idx="594">
                  <c:v>0.5</c:v>
                </c:pt>
                <c:pt idx="595">
                  <c:v>0.5</c:v>
                </c:pt>
                <c:pt idx="596">
                  <c:v>0.43000000000000682</c:v>
                </c:pt>
                <c:pt idx="597">
                  <c:v>0.43000000000000682</c:v>
                </c:pt>
                <c:pt idx="598">
                  <c:v>0.46999999999999886</c:v>
                </c:pt>
                <c:pt idx="599">
                  <c:v>0.46999999999999886</c:v>
                </c:pt>
                <c:pt idx="600">
                  <c:v>0.43000000000000682</c:v>
                </c:pt>
                <c:pt idx="601">
                  <c:v>0.46000000000000796</c:v>
                </c:pt>
                <c:pt idx="602">
                  <c:v>0.51000000000001933</c:v>
                </c:pt>
                <c:pt idx="603">
                  <c:v>0.5</c:v>
                </c:pt>
                <c:pt idx="604">
                  <c:v>0.45000000000001705</c:v>
                </c:pt>
                <c:pt idx="605">
                  <c:v>0.46000000000000796</c:v>
                </c:pt>
                <c:pt idx="606">
                  <c:v>0.46999999999999886</c:v>
                </c:pt>
                <c:pt idx="607">
                  <c:v>0.40999999999999659</c:v>
                </c:pt>
                <c:pt idx="608">
                  <c:v>0.42000000000001592</c:v>
                </c:pt>
                <c:pt idx="609">
                  <c:v>0.43999999999999773</c:v>
                </c:pt>
                <c:pt idx="610">
                  <c:v>0.48000000000001819</c:v>
                </c:pt>
                <c:pt idx="611">
                  <c:v>0.49000000000000909</c:v>
                </c:pt>
                <c:pt idx="612">
                  <c:v>0.49000000000000909</c:v>
                </c:pt>
                <c:pt idx="613">
                  <c:v>0.46000000000000796</c:v>
                </c:pt>
                <c:pt idx="614">
                  <c:v>0.37000000000000455</c:v>
                </c:pt>
                <c:pt idx="615">
                  <c:v>0.36000000000001364</c:v>
                </c:pt>
                <c:pt idx="616">
                  <c:v>0.37000000000000455</c:v>
                </c:pt>
                <c:pt idx="617">
                  <c:v>0.37999999999999545</c:v>
                </c:pt>
                <c:pt idx="618">
                  <c:v>0.40000000000000568</c:v>
                </c:pt>
                <c:pt idx="619">
                  <c:v>0.37999999999999545</c:v>
                </c:pt>
                <c:pt idx="620">
                  <c:v>0.40000000000000568</c:v>
                </c:pt>
                <c:pt idx="621">
                  <c:v>0.43000000000000682</c:v>
                </c:pt>
                <c:pt idx="622">
                  <c:v>0.46000000000000796</c:v>
                </c:pt>
                <c:pt idx="623">
                  <c:v>0.42000000000001592</c:v>
                </c:pt>
                <c:pt idx="624">
                  <c:v>0.43000000000000682</c:v>
                </c:pt>
                <c:pt idx="625">
                  <c:v>0.45000000000001705</c:v>
                </c:pt>
                <c:pt idx="626">
                  <c:v>0.37999999999999545</c:v>
                </c:pt>
                <c:pt idx="627">
                  <c:v>0.37999999999999545</c:v>
                </c:pt>
                <c:pt idx="628">
                  <c:v>0.37999999999999545</c:v>
                </c:pt>
                <c:pt idx="629">
                  <c:v>0.37000000000000455</c:v>
                </c:pt>
                <c:pt idx="630">
                  <c:v>0.34000000000000341</c:v>
                </c:pt>
                <c:pt idx="631">
                  <c:v>0.35000000000002274</c:v>
                </c:pt>
                <c:pt idx="632">
                  <c:v>0.36000000000001364</c:v>
                </c:pt>
                <c:pt idx="633">
                  <c:v>0.36000000000001364</c:v>
                </c:pt>
                <c:pt idx="634">
                  <c:v>0.34000000000000341</c:v>
                </c:pt>
                <c:pt idx="635">
                  <c:v>0.35000000000002274</c:v>
                </c:pt>
                <c:pt idx="636">
                  <c:v>0.37999999999999545</c:v>
                </c:pt>
                <c:pt idx="637">
                  <c:v>0.40999999999999659</c:v>
                </c:pt>
                <c:pt idx="638">
                  <c:v>0.40999999999999659</c:v>
                </c:pt>
                <c:pt idx="639">
                  <c:v>0.40999999999999659</c:v>
                </c:pt>
                <c:pt idx="640">
                  <c:v>0.39000000000001478</c:v>
                </c:pt>
                <c:pt idx="641">
                  <c:v>0.36000000000001364</c:v>
                </c:pt>
                <c:pt idx="642">
                  <c:v>0.40999999999999659</c:v>
                </c:pt>
                <c:pt idx="643">
                  <c:v>0.35000000000002274</c:v>
                </c:pt>
                <c:pt idx="644">
                  <c:v>0.34000000000000341</c:v>
                </c:pt>
                <c:pt idx="645">
                  <c:v>0.36000000000001364</c:v>
                </c:pt>
                <c:pt idx="646">
                  <c:v>0.37999999999999545</c:v>
                </c:pt>
                <c:pt idx="647">
                  <c:v>0.31000000000000227</c:v>
                </c:pt>
                <c:pt idx="648">
                  <c:v>0.3200000000000216</c:v>
                </c:pt>
                <c:pt idx="649">
                  <c:v>0.37999999999999545</c:v>
                </c:pt>
                <c:pt idx="650">
                  <c:v>0.43000000000000682</c:v>
                </c:pt>
                <c:pt idx="651">
                  <c:v>0.31000000000000227</c:v>
                </c:pt>
                <c:pt idx="652">
                  <c:v>0.29000000000002046</c:v>
                </c:pt>
                <c:pt idx="653">
                  <c:v>0.33000000000001251</c:v>
                </c:pt>
                <c:pt idx="654">
                  <c:v>0.33000000000001251</c:v>
                </c:pt>
                <c:pt idx="655">
                  <c:v>0.37999999999999545</c:v>
                </c:pt>
                <c:pt idx="656">
                  <c:v>0.31000000000000227</c:v>
                </c:pt>
                <c:pt idx="657">
                  <c:v>0.30000000000001137</c:v>
                </c:pt>
                <c:pt idx="658">
                  <c:v>0.3200000000000216</c:v>
                </c:pt>
                <c:pt idx="659">
                  <c:v>0.35000000000002274</c:v>
                </c:pt>
                <c:pt idx="660">
                  <c:v>0.37999999999999545</c:v>
                </c:pt>
                <c:pt idx="661">
                  <c:v>0.39000000000001478</c:v>
                </c:pt>
                <c:pt idx="662">
                  <c:v>0.30000000000001137</c:v>
                </c:pt>
                <c:pt idx="663">
                  <c:v>0.29000000000002046</c:v>
                </c:pt>
                <c:pt idx="664">
                  <c:v>0.30000000000001137</c:v>
                </c:pt>
                <c:pt idx="665">
                  <c:v>0.30000000000001137</c:v>
                </c:pt>
                <c:pt idx="666">
                  <c:v>0.28000000000000114</c:v>
                </c:pt>
                <c:pt idx="667">
                  <c:v>0.31000000000000227</c:v>
                </c:pt>
                <c:pt idx="668">
                  <c:v>0.25</c:v>
                </c:pt>
                <c:pt idx="669">
                  <c:v>0.24000000000000909</c:v>
                </c:pt>
                <c:pt idx="670">
                  <c:v>0.28000000000000114</c:v>
                </c:pt>
                <c:pt idx="671">
                  <c:v>0.37999999999999545</c:v>
                </c:pt>
                <c:pt idx="672">
                  <c:v>0.45000000000001705</c:v>
                </c:pt>
                <c:pt idx="673">
                  <c:v>0.43000000000000682</c:v>
                </c:pt>
                <c:pt idx="674">
                  <c:v>0.40000000000000568</c:v>
                </c:pt>
                <c:pt idx="675">
                  <c:v>0.30000000000001137</c:v>
                </c:pt>
                <c:pt idx="676">
                  <c:v>0.28000000000000114</c:v>
                </c:pt>
                <c:pt idx="677">
                  <c:v>0.33000000000001251</c:v>
                </c:pt>
                <c:pt idx="678">
                  <c:v>0.3200000000000216</c:v>
                </c:pt>
                <c:pt idx="679">
                  <c:v>0.28000000000000114</c:v>
                </c:pt>
                <c:pt idx="680">
                  <c:v>0.30000000000001137</c:v>
                </c:pt>
                <c:pt idx="681">
                  <c:v>0.29000000000002046</c:v>
                </c:pt>
                <c:pt idx="682">
                  <c:v>0.26000000000001933</c:v>
                </c:pt>
                <c:pt idx="683">
                  <c:v>0.24000000000000909</c:v>
                </c:pt>
                <c:pt idx="684">
                  <c:v>0.27000000000001023</c:v>
                </c:pt>
                <c:pt idx="685">
                  <c:v>0.28000000000000114</c:v>
                </c:pt>
                <c:pt idx="686">
                  <c:v>0.29000000000002046</c:v>
                </c:pt>
                <c:pt idx="687">
                  <c:v>0.27000000000001023</c:v>
                </c:pt>
                <c:pt idx="688">
                  <c:v>0.24000000000000909</c:v>
                </c:pt>
                <c:pt idx="689">
                  <c:v>0.21000000000000796</c:v>
                </c:pt>
                <c:pt idx="690">
                  <c:v>0.21999999999999886</c:v>
                </c:pt>
                <c:pt idx="691">
                  <c:v>0.27000000000001023</c:v>
                </c:pt>
                <c:pt idx="692">
                  <c:v>0.3200000000000216</c:v>
                </c:pt>
                <c:pt idx="693">
                  <c:v>0.37000000000000455</c:v>
                </c:pt>
                <c:pt idx="694">
                  <c:v>0.28000000000000114</c:v>
                </c:pt>
                <c:pt idx="695">
                  <c:v>0.30000000000001137</c:v>
                </c:pt>
                <c:pt idx="696">
                  <c:v>0.28000000000000114</c:v>
                </c:pt>
                <c:pt idx="697">
                  <c:v>0.28000000000000114</c:v>
                </c:pt>
                <c:pt idx="698">
                  <c:v>0.30000000000001137</c:v>
                </c:pt>
                <c:pt idx="699">
                  <c:v>0.33000000000001251</c:v>
                </c:pt>
                <c:pt idx="700">
                  <c:v>0.35000000000002274</c:v>
                </c:pt>
                <c:pt idx="701">
                  <c:v>0.23000000000001819</c:v>
                </c:pt>
                <c:pt idx="702">
                  <c:v>0.21000000000000796</c:v>
                </c:pt>
                <c:pt idx="703">
                  <c:v>0.26000000000001933</c:v>
                </c:pt>
                <c:pt idx="704">
                  <c:v>0.21000000000000796</c:v>
                </c:pt>
                <c:pt idx="705">
                  <c:v>0.21999999999999886</c:v>
                </c:pt>
                <c:pt idx="706">
                  <c:v>0.26000000000001933</c:v>
                </c:pt>
                <c:pt idx="707">
                  <c:v>0.25</c:v>
                </c:pt>
                <c:pt idx="708">
                  <c:v>0.21999999999999886</c:v>
                </c:pt>
                <c:pt idx="709">
                  <c:v>0.15999999999999659</c:v>
                </c:pt>
                <c:pt idx="710">
                  <c:v>0.26000000000001933</c:v>
                </c:pt>
                <c:pt idx="711">
                  <c:v>0.21000000000000796</c:v>
                </c:pt>
                <c:pt idx="712">
                  <c:v>0.21999999999999886</c:v>
                </c:pt>
                <c:pt idx="713">
                  <c:v>0.21999999999999886</c:v>
                </c:pt>
                <c:pt idx="714">
                  <c:v>0.24000000000000909</c:v>
                </c:pt>
                <c:pt idx="715">
                  <c:v>0.28000000000000114</c:v>
                </c:pt>
                <c:pt idx="716">
                  <c:v>0.31000000000000227</c:v>
                </c:pt>
                <c:pt idx="717">
                  <c:v>0.30000000000001137</c:v>
                </c:pt>
                <c:pt idx="718">
                  <c:v>0.29000000000002046</c:v>
                </c:pt>
                <c:pt idx="719">
                  <c:v>0.27000000000001023</c:v>
                </c:pt>
                <c:pt idx="720">
                  <c:v>0.28000000000000114</c:v>
                </c:pt>
                <c:pt idx="721">
                  <c:v>0.28000000000000114</c:v>
                </c:pt>
                <c:pt idx="722">
                  <c:v>0.3200000000000216</c:v>
                </c:pt>
                <c:pt idx="723">
                  <c:v>0.23000000000001819</c:v>
                </c:pt>
                <c:pt idx="724">
                  <c:v>0.33000000000001251</c:v>
                </c:pt>
                <c:pt idx="725">
                  <c:v>0.21000000000000796</c:v>
                </c:pt>
                <c:pt idx="726">
                  <c:v>0.17000000000001592</c:v>
                </c:pt>
                <c:pt idx="727">
                  <c:v>0.21999999999999886</c:v>
                </c:pt>
                <c:pt idx="728">
                  <c:v>0.20000000000001705</c:v>
                </c:pt>
                <c:pt idx="729">
                  <c:v>0.26000000000001933</c:v>
                </c:pt>
                <c:pt idx="730">
                  <c:v>0.29000000000002046</c:v>
                </c:pt>
                <c:pt idx="731">
                  <c:v>0.29000000000002046</c:v>
                </c:pt>
                <c:pt idx="732">
                  <c:v>0.21999999999999886</c:v>
                </c:pt>
                <c:pt idx="733">
                  <c:v>9.0000000000003411E-2</c:v>
                </c:pt>
                <c:pt idx="734">
                  <c:v>0.12999999999999545</c:v>
                </c:pt>
                <c:pt idx="735">
                  <c:v>0.18999999999999773</c:v>
                </c:pt>
                <c:pt idx="736">
                  <c:v>0.27000000000001023</c:v>
                </c:pt>
                <c:pt idx="737">
                  <c:v>0.25</c:v>
                </c:pt>
                <c:pt idx="738">
                  <c:v>0.15999999999999659</c:v>
                </c:pt>
                <c:pt idx="739">
                  <c:v>0.21999999999999886</c:v>
                </c:pt>
                <c:pt idx="740">
                  <c:v>0.24000000000000909</c:v>
                </c:pt>
                <c:pt idx="741">
                  <c:v>0.18999999999999773</c:v>
                </c:pt>
                <c:pt idx="742">
                  <c:v>0.14000000000001478</c:v>
                </c:pt>
                <c:pt idx="743">
                  <c:v>0.18999999999999773</c:v>
                </c:pt>
                <c:pt idx="744">
                  <c:v>0.20000000000001705</c:v>
                </c:pt>
                <c:pt idx="745">
                  <c:v>0.17000000000001592</c:v>
                </c:pt>
                <c:pt idx="746">
                  <c:v>0.10000000000002274</c:v>
                </c:pt>
                <c:pt idx="747">
                  <c:v>0.18999999999999773</c:v>
                </c:pt>
                <c:pt idx="748">
                  <c:v>0.18999999999999773</c:v>
                </c:pt>
                <c:pt idx="749">
                  <c:v>0.15000000000000568</c:v>
                </c:pt>
                <c:pt idx="750">
                  <c:v>0.18999999999999773</c:v>
                </c:pt>
                <c:pt idx="751">
                  <c:v>0.20000000000001705</c:v>
                </c:pt>
                <c:pt idx="752">
                  <c:v>0.12999999999999545</c:v>
                </c:pt>
                <c:pt idx="753">
                  <c:v>0.12999999999999545</c:v>
                </c:pt>
                <c:pt idx="754">
                  <c:v>0.15999999999999659</c:v>
                </c:pt>
                <c:pt idx="755">
                  <c:v>0.15000000000000568</c:v>
                </c:pt>
                <c:pt idx="756">
                  <c:v>0.14000000000001478</c:v>
                </c:pt>
                <c:pt idx="757">
                  <c:v>0.12000000000000455</c:v>
                </c:pt>
                <c:pt idx="758">
                  <c:v>0.35000000000002274</c:v>
                </c:pt>
                <c:pt idx="759">
                  <c:v>0.37999999999999545</c:v>
                </c:pt>
                <c:pt idx="760">
                  <c:v>0.42000000000001592</c:v>
                </c:pt>
                <c:pt idx="761">
                  <c:v>0.24000000000000909</c:v>
                </c:pt>
                <c:pt idx="762">
                  <c:v>0.17000000000001592</c:v>
                </c:pt>
                <c:pt idx="763">
                  <c:v>0.15000000000000568</c:v>
                </c:pt>
                <c:pt idx="764">
                  <c:v>0.21999999999999886</c:v>
                </c:pt>
                <c:pt idx="765">
                  <c:v>0.12000000000000455</c:v>
                </c:pt>
                <c:pt idx="766">
                  <c:v>0.12999999999999545</c:v>
                </c:pt>
                <c:pt idx="767">
                  <c:v>0.18999999999999773</c:v>
                </c:pt>
                <c:pt idx="768">
                  <c:v>0.15000000000000568</c:v>
                </c:pt>
                <c:pt idx="769">
                  <c:v>0.14000000000001478</c:v>
                </c:pt>
                <c:pt idx="770">
                  <c:v>0.21000000000000796</c:v>
                </c:pt>
                <c:pt idx="771">
                  <c:v>0.23000000000001819</c:v>
                </c:pt>
                <c:pt idx="772">
                  <c:v>0.21000000000000796</c:v>
                </c:pt>
                <c:pt idx="773">
                  <c:v>0.18000000000000682</c:v>
                </c:pt>
                <c:pt idx="774">
                  <c:v>0.12999999999999545</c:v>
                </c:pt>
                <c:pt idx="775">
                  <c:v>0.12999999999999545</c:v>
                </c:pt>
                <c:pt idx="776">
                  <c:v>0.15000000000000568</c:v>
                </c:pt>
                <c:pt idx="777">
                  <c:v>0.18000000000000682</c:v>
                </c:pt>
                <c:pt idx="778">
                  <c:v>0.20000000000001705</c:v>
                </c:pt>
                <c:pt idx="779">
                  <c:v>0.23000000000001819</c:v>
                </c:pt>
                <c:pt idx="780">
                  <c:v>0.18000000000000682</c:v>
                </c:pt>
                <c:pt idx="781">
                  <c:v>0.25</c:v>
                </c:pt>
                <c:pt idx="782">
                  <c:v>0.17000000000001592</c:v>
                </c:pt>
                <c:pt idx="783">
                  <c:v>0.15000000000000568</c:v>
                </c:pt>
                <c:pt idx="784">
                  <c:v>0.20000000000001705</c:v>
                </c:pt>
                <c:pt idx="785">
                  <c:v>0.17000000000001592</c:v>
                </c:pt>
                <c:pt idx="786">
                  <c:v>0.12999999999999545</c:v>
                </c:pt>
                <c:pt idx="787">
                  <c:v>0.18000000000000682</c:v>
                </c:pt>
                <c:pt idx="788">
                  <c:v>0.17000000000001592</c:v>
                </c:pt>
                <c:pt idx="789">
                  <c:v>0.15999999999999659</c:v>
                </c:pt>
                <c:pt idx="790">
                  <c:v>0.21000000000000796</c:v>
                </c:pt>
                <c:pt idx="791">
                  <c:v>0.10000000000002274</c:v>
                </c:pt>
                <c:pt idx="792">
                  <c:v>9.0000000000003411E-2</c:v>
                </c:pt>
                <c:pt idx="793">
                  <c:v>0.18000000000000682</c:v>
                </c:pt>
                <c:pt idx="794">
                  <c:v>0.23000000000001819</c:v>
                </c:pt>
                <c:pt idx="795">
                  <c:v>0.27000000000001023</c:v>
                </c:pt>
                <c:pt idx="796">
                  <c:v>0.25</c:v>
                </c:pt>
                <c:pt idx="797">
                  <c:v>0.29000000000002046</c:v>
                </c:pt>
                <c:pt idx="798">
                  <c:v>0.36000000000001364</c:v>
                </c:pt>
                <c:pt idx="799">
                  <c:v>0.36000000000001364</c:v>
                </c:pt>
                <c:pt idx="800">
                  <c:v>0.46000000000000796</c:v>
                </c:pt>
                <c:pt idx="801">
                  <c:v>0.51000000000001933</c:v>
                </c:pt>
                <c:pt idx="802">
                  <c:v>0.5</c:v>
                </c:pt>
                <c:pt idx="803">
                  <c:v>0.52000000000001023</c:v>
                </c:pt>
                <c:pt idx="804">
                  <c:v>0.54000000000002046</c:v>
                </c:pt>
                <c:pt idx="805">
                  <c:v>0.55000000000001137</c:v>
                </c:pt>
                <c:pt idx="806">
                  <c:v>0.46000000000000796</c:v>
                </c:pt>
                <c:pt idx="807">
                  <c:v>0.5</c:v>
                </c:pt>
                <c:pt idx="808">
                  <c:v>0.54000000000002046</c:v>
                </c:pt>
                <c:pt idx="809">
                  <c:v>0.58000000000001251</c:v>
                </c:pt>
                <c:pt idx="810">
                  <c:v>0.58000000000001251</c:v>
                </c:pt>
                <c:pt idx="811">
                  <c:v>0.5700000000000216</c:v>
                </c:pt>
                <c:pt idx="812">
                  <c:v>0.5700000000000216</c:v>
                </c:pt>
                <c:pt idx="813">
                  <c:v>0.59000000000000341</c:v>
                </c:pt>
                <c:pt idx="814">
                  <c:v>0.62999999999999545</c:v>
                </c:pt>
                <c:pt idx="815">
                  <c:v>0.65999999999999659</c:v>
                </c:pt>
                <c:pt idx="816">
                  <c:v>0.70000000000001705</c:v>
                </c:pt>
                <c:pt idx="817">
                  <c:v>0.68000000000000682</c:v>
                </c:pt>
                <c:pt idx="818">
                  <c:v>0.65999999999999659</c:v>
                </c:pt>
                <c:pt idx="819">
                  <c:v>0.68999999999999773</c:v>
                </c:pt>
                <c:pt idx="820">
                  <c:v>0.77000000000001023</c:v>
                </c:pt>
                <c:pt idx="821">
                  <c:v>0.68000000000000682</c:v>
                </c:pt>
                <c:pt idx="822">
                  <c:v>0.60000000000002274</c:v>
                </c:pt>
                <c:pt idx="823">
                  <c:v>0.64000000000001478</c:v>
                </c:pt>
                <c:pt idx="824">
                  <c:v>0.68000000000000682</c:v>
                </c:pt>
                <c:pt idx="825">
                  <c:v>0.65999999999999659</c:v>
                </c:pt>
                <c:pt idx="826">
                  <c:v>0.58000000000001251</c:v>
                </c:pt>
                <c:pt idx="827">
                  <c:v>0.62000000000000455</c:v>
                </c:pt>
                <c:pt idx="828">
                  <c:v>0.64000000000001478</c:v>
                </c:pt>
                <c:pt idx="829">
                  <c:v>0.65000000000000568</c:v>
                </c:pt>
                <c:pt idx="830">
                  <c:v>0.64000000000001478</c:v>
                </c:pt>
                <c:pt idx="831">
                  <c:v>0.68999999999999773</c:v>
                </c:pt>
                <c:pt idx="832">
                  <c:v>0.71999999999999886</c:v>
                </c:pt>
                <c:pt idx="833">
                  <c:v>0.73000000000001819</c:v>
                </c:pt>
                <c:pt idx="834">
                  <c:v>0.74000000000000909</c:v>
                </c:pt>
                <c:pt idx="835">
                  <c:v>0.73000000000001819</c:v>
                </c:pt>
                <c:pt idx="836">
                  <c:v>0.71000000000000796</c:v>
                </c:pt>
                <c:pt idx="837">
                  <c:v>0.67000000000001592</c:v>
                </c:pt>
                <c:pt idx="838">
                  <c:v>0.68999999999999773</c:v>
                </c:pt>
                <c:pt idx="839">
                  <c:v>0.77000000000001023</c:v>
                </c:pt>
                <c:pt idx="840">
                  <c:v>0.73000000000001819</c:v>
                </c:pt>
                <c:pt idx="841">
                  <c:v>0.75</c:v>
                </c:pt>
                <c:pt idx="842">
                  <c:v>0.71000000000000796</c:v>
                </c:pt>
                <c:pt idx="843">
                  <c:v>0.71999999999999886</c:v>
                </c:pt>
                <c:pt idx="844">
                  <c:v>0.71000000000000796</c:v>
                </c:pt>
                <c:pt idx="845">
                  <c:v>0.65999999999999659</c:v>
                </c:pt>
                <c:pt idx="846">
                  <c:v>0.68000000000000682</c:v>
                </c:pt>
                <c:pt idx="847">
                  <c:v>0.68999999999999773</c:v>
                </c:pt>
                <c:pt idx="848">
                  <c:v>0.65999999999999659</c:v>
                </c:pt>
                <c:pt idx="849">
                  <c:v>0.71000000000000796</c:v>
                </c:pt>
                <c:pt idx="850">
                  <c:v>0.79000000000002046</c:v>
                </c:pt>
                <c:pt idx="851">
                  <c:v>0.79000000000002046</c:v>
                </c:pt>
                <c:pt idx="852">
                  <c:v>0.76000000000001933</c:v>
                </c:pt>
                <c:pt idx="853">
                  <c:v>0.78000000000000114</c:v>
                </c:pt>
                <c:pt idx="854">
                  <c:v>0.71999999999999886</c:v>
                </c:pt>
                <c:pt idx="855">
                  <c:v>0.71000000000000796</c:v>
                </c:pt>
                <c:pt idx="856">
                  <c:v>0.77000000000001023</c:v>
                </c:pt>
                <c:pt idx="857">
                  <c:v>0.81000000000000227</c:v>
                </c:pt>
                <c:pt idx="858">
                  <c:v>0.74000000000000909</c:v>
                </c:pt>
                <c:pt idx="859">
                  <c:v>0.73000000000001819</c:v>
                </c:pt>
                <c:pt idx="860">
                  <c:v>0.76000000000001933</c:v>
                </c:pt>
                <c:pt idx="861">
                  <c:v>0.74000000000000909</c:v>
                </c:pt>
                <c:pt idx="862">
                  <c:v>0.78000000000000114</c:v>
                </c:pt>
                <c:pt idx="863">
                  <c:v>0.74000000000000909</c:v>
                </c:pt>
                <c:pt idx="864">
                  <c:v>0.74000000000000909</c:v>
                </c:pt>
                <c:pt idx="865">
                  <c:v>0.73000000000001819</c:v>
                </c:pt>
                <c:pt idx="866">
                  <c:v>0.74000000000000909</c:v>
                </c:pt>
                <c:pt idx="867">
                  <c:v>0.70000000000001705</c:v>
                </c:pt>
                <c:pt idx="868">
                  <c:v>0.67000000000001592</c:v>
                </c:pt>
                <c:pt idx="869">
                  <c:v>0.67000000000001592</c:v>
                </c:pt>
                <c:pt idx="870">
                  <c:v>0.67000000000001592</c:v>
                </c:pt>
                <c:pt idx="871">
                  <c:v>0.65999999999999659</c:v>
                </c:pt>
                <c:pt idx="872">
                  <c:v>0.68000000000000682</c:v>
                </c:pt>
                <c:pt idx="873">
                  <c:v>0.71000000000000796</c:v>
                </c:pt>
                <c:pt idx="874">
                  <c:v>0.74000000000000909</c:v>
                </c:pt>
                <c:pt idx="875">
                  <c:v>0.78000000000000114</c:v>
                </c:pt>
                <c:pt idx="876">
                  <c:v>0.76000000000001933</c:v>
                </c:pt>
                <c:pt idx="877">
                  <c:v>0.78000000000000114</c:v>
                </c:pt>
                <c:pt idx="878">
                  <c:v>0.71999999999999886</c:v>
                </c:pt>
                <c:pt idx="879">
                  <c:v>0.68999999999999773</c:v>
                </c:pt>
                <c:pt idx="880">
                  <c:v>0.71000000000000796</c:v>
                </c:pt>
                <c:pt idx="881">
                  <c:v>0.81000000000000227</c:v>
                </c:pt>
                <c:pt idx="882">
                  <c:v>0.75</c:v>
                </c:pt>
                <c:pt idx="883">
                  <c:v>0.74000000000000909</c:v>
                </c:pt>
                <c:pt idx="884">
                  <c:v>0.74000000000000909</c:v>
                </c:pt>
                <c:pt idx="885">
                  <c:v>0.70000000000001705</c:v>
                </c:pt>
                <c:pt idx="886">
                  <c:v>0.65999999999999659</c:v>
                </c:pt>
                <c:pt idx="887">
                  <c:v>0.70000000000001705</c:v>
                </c:pt>
                <c:pt idx="888">
                  <c:v>0.77000000000001023</c:v>
                </c:pt>
                <c:pt idx="889">
                  <c:v>0.75</c:v>
                </c:pt>
                <c:pt idx="890">
                  <c:v>0.77000000000001023</c:v>
                </c:pt>
                <c:pt idx="891">
                  <c:v>0.77000000000001023</c:v>
                </c:pt>
                <c:pt idx="892">
                  <c:v>0.76000000000001933</c:v>
                </c:pt>
                <c:pt idx="893">
                  <c:v>0.74000000000000909</c:v>
                </c:pt>
                <c:pt idx="894">
                  <c:v>0.71000000000000796</c:v>
                </c:pt>
                <c:pt idx="895">
                  <c:v>0.71999999999999886</c:v>
                </c:pt>
                <c:pt idx="896">
                  <c:v>0.68000000000000682</c:v>
                </c:pt>
                <c:pt idx="897">
                  <c:v>0.68000000000000682</c:v>
                </c:pt>
                <c:pt idx="898">
                  <c:v>0.68999999999999773</c:v>
                </c:pt>
                <c:pt idx="899">
                  <c:v>0.75</c:v>
                </c:pt>
                <c:pt idx="900">
                  <c:v>0.80000000000001137</c:v>
                </c:pt>
                <c:pt idx="901">
                  <c:v>0.78000000000000114</c:v>
                </c:pt>
                <c:pt idx="902">
                  <c:v>0.71000000000000796</c:v>
                </c:pt>
                <c:pt idx="903">
                  <c:v>0.67000000000001592</c:v>
                </c:pt>
                <c:pt idx="904">
                  <c:v>0.67000000000001592</c:v>
                </c:pt>
                <c:pt idx="905">
                  <c:v>0.70000000000001705</c:v>
                </c:pt>
                <c:pt idx="906">
                  <c:v>0.73000000000001819</c:v>
                </c:pt>
                <c:pt idx="907">
                  <c:v>0.73000000000001819</c:v>
                </c:pt>
                <c:pt idx="908">
                  <c:v>0.68999999999999773</c:v>
                </c:pt>
                <c:pt idx="909">
                  <c:v>0.68000000000000682</c:v>
                </c:pt>
                <c:pt idx="910">
                  <c:v>0.68999999999999773</c:v>
                </c:pt>
                <c:pt idx="911">
                  <c:v>0.71000000000000796</c:v>
                </c:pt>
                <c:pt idx="912">
                  <c:v>0.70000000000001705</c:v>
                </c:pt>
                <c:pt idx="913">
                  <c:v>0.70000000000001705</c:v>
                </c:pt>
                <c:pt idx="914">
                  <c:v>0.68999999999999773</c:v>
                </c:pt>
                <c:pt idx="915">
                  <c:v>0.68999999999999773</c:v>
                </c:pt>
                <c:pt idx="916">
                  <c:v>0.70000000000001705</c:v>
                </c:pt>
                <c:pt idx="917">
                  <c:v>0.70000000000001705</c:v>
                </c:pt>
                <c:pt idx="918">
                  <c:v>0.65000000000000568</c:v>
                </c:pt>
                <c:pt idx="919">
                  <c:v>0.64000000000001478</c:v>
                </c:pt>
                <c:pt idx="920">
                  <c:v>0.65999999999999659</c:v>
                </c:pt>
                <c:pt idx="921">
                  <c:v>0.65999999999999659</c:v>
                </c:pt>
                <c:pt idx="922">
                  <c:v>0.68000000000000682</c:v>
                </c:pt>
                <c:pt idx="923">
                  <c:v>0.68999999999999773</c:v>
                </c:pt>
                <c:pt idx="924">
                  <c:v>0.71999999999999886</c:v>
                </c:pt>
                <c:pt idx="925">
                  <c:v>0.70000000000001705</c:v>
                </c:pt>
                <c:pt idx="926">
                  <c:v>0.71000000000000796</c:v>
                </c:pt>
                <c:pt idx="927">
                  <c:v>0.64000000000001478</c:v>
                </c:pt>
                <c:pt idx="928">
                  <c:v>0.65000000000000568</c:v>
                </c:pt>
                <c:pt idx="929">
                  <c:v>0.62999999999999545</c:v>
                </c:pt>
                <c:pt idx="930">
                  <c:v>0.58000000000001251</c:v>
                </c:pt>
                <c:pt idx="931">
                  <c:v>0.62999999999999545</c:v>
                </c:pt>
                <c:pt idx="932">
                  <c:v>0.70000000000001705</c:v>
                </c:pt>
                <c:pt idx="933">
                  <c:v>0.70000000000001705</c:v>
                </c:pt>
                <c:pt idx="934">
                  <c:v>0.67000000000001592</c:v>
                </c:pt>
                <c:pt idx="935">
                  <c:v>0.68999999999999773</c:v>
                </c:pt>
                <c:pt idx="936">
                  <c:v>0.64000000000001478</c:v>
                </c:pt>
                <c:pt idx="937">
                  <c:v>0.65000000000000568</c:v>
                </c:pt>
                <c:pt idx="938">
                  <c:v>0.65000000000000568</c:v>
                </c:pt>
                <c:pt idx="939">
                  <c:v>0.62999999999999545</c:v>
                </c:pt>
                <c:pt idx="940">
                  <c:v>0.65999999999999659</c:v>
                </c:pt>
                <c:pt idx="941">
                  <c:v>0.65999999999999659</c:v>
                </c:pt>
                <c:pt idx="942">
                  <c:v>0.60000000000002274</c:v>
                </c:pt>
                <c:pt idx="943">
                  <c:v>0.61000000000001364</c:v>
                </c:pt>
                <c:pt idx="944">
                  <c:v>0.64000000000001478</c:v>
                </c:pt>
                <c:pt idx="945">
                  <c:v>0.65999999999999659</c:v>
                </c:pt>
                <c:pt idx="946">
                  <c:v>0.64000000000001478</c:v>
                </c:pt>
                <c:pt idx="947">
                  <c:v>0.67000000000001592</c:v>
                </c:pt>
                <c:pt idx="948">
                  <c:v>0.67000000000001592</c:v>
                </c:pt>
                <c:pt idx="949">
                  <c:v>0.62999999999999545</c:v>
                </c:pt>
                <c:pt idx="950">
                  <c:v>0.62000000000000455</c:v>
                </c:pt>
                <c:pt idx="951">
                  <c:v>0.64000000000001478</c:v>
                </c:pt>
                <c:pt idx="952">
                  <c:v>0.65000000000000568</c:v>
                </c:pt>
                <c:pt idx="953">
                  <c:v>0.71000000000000796</c:v>
                </c:pt>
                <c:pt idx="954">
                  <c:v>0.76000000000001933</c:v>
                </c:pt>
                <c:pt idx="955">
                  <c:v>0.81000000000000227</c:v>
                </c:pt>
                <c:pt idx="956">
                  <c:v>0.85000000000002274</c:v>
                </c:pt>
                <c:pt idx="957">
                  <c:v>0.89000000000001478</c:v>
                </c:pt>
                <c:pt idx="958">
                  <c:v>0.96999999999999886</c:v>
                </c:pt>
                <c:pt idx="959">
                  <c:v>1</c:v>
                </c:pt>
                <c:pt idx="960">
                  <c:v>1.0700000000000216</c:v>
                </c:pt>
                <c:pt idx="961">
                  <c:v>1.1100000000000136</c:v>
                </c:pt>
                <c:pt idx="962">
                  <c:v>1.0900000000000034</c:v>
                </c:pt>
                <c:pt idx="963">
                  <c:v>1.1500000000000057</c:v>
                </c:pt>
                <c:pt idx="964">
                  <c:v>1.2400000000000091</c:v>
                </c:pt>
                <c:pt idx="965">
                  <c:v>1.3700000000000045</c:v>
                </c:pt>
                <c:pt idx="966">
                  <c:v>1.4800000000000182</c:v>
                </c:pt>
                <c:pt idx="967">
                  <c:v>1.460000000000008</c:v>
                </c:pt>
                <c:pt idx="968">
                  <c:v>1.460000000000008</c:v>
                </c:pt>
                <c:pt idx="969">
                  <c:v>1.5500000000000114</c:v>
                </c:pt>
                <c:pt idx="970">
                  <c:v>1.6200000000000045</c:v>
                </c:pt>
                <c:pt idx="971">
                  <c:v>1.5300000000000011</c:v>
                </c:pt>
                <c:pt idx="972">
                  <c:v>1.5900000000000034</c:v>
                </c:pt>
                <c:pt idx="973">
                  <c:v>1.6000000000000227</c:v>
                </c:pt>
                <c:pt idx="974">
                  <c:v>1.5700000000000216</c:v>
                </c:pt>
                <c:pt idx="975">
                  <c:v>1.5800000000000125</c:v>
                </c:pt>
                <c:pt idx="976">
                  <c:v>1.5900000000000034</c:v>
                </c:pt>
                <c:pt idx="977">
                  <c:v>1.5900000000000034</c:v>
                </c:pt>
                <c:pt idx="978">
                  <c:v>1.5800000000000125</c:v>
                </c:pt>
                <c:pt idx="979">
                  <c:v>1.5900000000000034</c:v>
                </c:pt>
                <c:pt idx="980">
                  <c:v>1.6500000000000057</c:v>
                </c:pt>
                <c:pt idx="981">
                  <c:v>1.7000000000000171</c:v>
                </c:pt>
                <c:pt idx="982">
                  <c:v>1.7199999999999989</c:v>
                </c:pt>
                <c:pt idx="983">
                  <c:v>1.6500000000000057</c:v>
                </c:pt>
                <c:pt idx="984">
                  <c:v>1.6299999999999955</c:v>
                </c:pt>
                <c:pt idx="985">
                  <c:v>1.6400000000000148</c:v>
                </c:pt>
                <c:pt idx="986">
                  <c:v>1.6700000000000159</c:v>
                </c:pt>
                <c:pt idx="987">
                  <c:v>1.6200000000000045</c:v>
                </c:pt>
                <c:pt idx="988">
                  <c:v>1.7000000000000171</c:v>
                </c:pt>
                <c:pt idx="989">
                  <c:v>1.7400000000000091</c:v>
                </c:pt>
                <c:pt idx="990">
                  <c:v>1.7199999999999989</c:v>
                </c:pt>
                <c:pt idx="991">
                  <c:v>1.6800000000000068</c:v>
                </c:pt>
                <c:pt idx="992">
                  <c:v>1.6500000000000057</c:v>
                </c:pt>
                <c:pt idx="993">
                  <c:v>1.6400000000000148</c:v>
                </c:pt>
                <c:pt idx="994">
                  <c:v>1.6299999999999955</c:v>
                </c:pt>
                <c:pt idx="995">
                  <c:v>1.5900000000000034</c:v>
                </c:pt>
                <c:pt idx="996">
                  <c:v>1.6000000000000227</c:v>
                </c:pt>
                <c:pt idx="997">
                  <c:v>1.6700000000000159</c:v>
                </c:pt>
                <c:pt idx="998">
                  <c:v>1.7400000000000091</c:v>
                </c:pt>
                <c:pt idx="999">
                  <c:v>1.7199999999999989</c:v>
                </c:pt>
                <c:pt idx="1000">
                  <c:v>1.6700000000000159</c:v>
                </c:pt>
                <c:pt idx="1001">
                  <c:v>1.6800000000000068</c:v>
                </c:pt>
                <c:pt idx="1002">
                  <c:v>1.6800000000000068</c:v>
                </c:pt>
                <c:pt idx="1003">
                  <c:v>1.8799999999999955</c:v>
                </c:pt>
                <c:pt idx="1004">
                  <c:v>2.1500000000000057</c:v>
                </c:pt>
                <c:pt idx="1005">
                  <c:v>2.4200000000000159</c:v>
                </c:pt>
                <c:pt idx="1006">
                  <c:v>2.6599999999999966</c:v>
                </c:pt>
                <c:pt idx="1007">
                  <c:v>2.8700000000000045</c:v>
                </c:pt>
                <c:pt idx="1008">
                  <c:v>3.0600000000000023</c:v>
                </c:pt>
                <c:pt idx="1009">
                  <c:v>3.1100000000000136</c:v>
                </c:pt>
                <c:pt idx="1010">
                  <c:v>3.1200000000000045</c:v>
                </c:pt>
                <c:pt idx="1011">
                  <c:v>3.1100000000000136</c:v>
                </c:pt>
                <c:pt idx="1012">
                  <c:v>3.1200000000000045</c:v>
                </c:pt>
                <c:pt idx="1013">
                  <c:v>3.1899999999999977</c:v>
                </c:pt>
                <c:pt idx="1014">
                  <c:v>3.2400000000000091</c:v>
                </c:pt>
                <c:pt idx="1015">
                  <c:v>3.25</c:v>
                </c:pt>
                <c:pt idx="1016">
                  <c:v>3.25</c:v>
                </c:pt>
                <c:pt idx="1017">
                  <c:v>3.25</c:v>
                </c:pt>
                <c:pt idx="1018">
                  <c:v>3.25</c:v>
                </c:pt>
                <c:pt idx="1019">
                  <c:v>3.2700000000000102</c:v>
                </c:pt>
                <c:pt idx="1020">
                  <c:v>3.210000000000008</c:v>
                </c:pt>
                <c:pt idx="1021">
                  <c:v>3.1400000000000148</c:v>
                </c:pt>
                <c:pt idx="1022">
                  <c:v>3.1400000000000148</c:v>
                </c:pt>
                <c:pt idx="1023">
                  <c:v>3.2199999999999989</c:v>
                </c:pt>
                <c:pt idx="1024">
                  <c:v>3.1200000000000045</c:v>
                </c:pt>
                <c:pt idx="1025">
                  <c:v>3</c:v>
                </c:pt>
                <c:pt idx="1026">
                  <c:v>3</c:v>
                </c:pt>
                <c:pt idx="1027">
                  <c:v>3.0600000000000023</c:v>
                </c:pt>
                <c:pt idx="1028">
                  <c:v>2.9900000000000091</c:v>
                </c:pt>
                <c:pt idx="1029">
                  <c:v>2.8700000000000045</c:v>
                </c:pt>
                <c:pt idx="1030">
                  <c:v>2.7900000000000205</c:v>
                </c:pt>
                <c:pt idx="1031">
                  <c:v>2.7900000000000205</c:v>
                </c:pt>
                <c:pt idx="1032">
                  <c:v>2.7800000000000011</c:v>
                </c:pt>
                <c:pt idx="1033">
                  <c:v>2.8300000000000125</c:v>
                </c:pt>
                <c:pt idx="1034">
                  <c:v>2.8200000000000216</c:v>
                </c:pt>
                <c:pt idx="1035">
                  <c:v>2.8100000000000023</c:v>
                </c:pt>
                <c:pt idx="1036">
                  <c:v>2.7600000000000193</c:v>
                </c:pt>
                <c:pt idx="1037">
                  <c:v>2.6800000000000068</c:v>
                </c:pt>
                <c:pt idx="1038">
                  <c:v>2.6500000000000057</c:v>
                </c:pt>
                <c:pt idx="1039">
                  <c:v>2.5900000000000034</c:v>
                </c:pt>
                <c:pt idx="1040">
                  <c:v>2.5800000000000125</c:v>
                </c:pt>
                <c:pt idx="1041">
                  <c:v>2.6200000000000045</c:v>
                </c:pt>
                <c:pt idx="1042">
                  <c:v>2.7199999999999989</c:v>
                </c:pt>
                <c:pt idx="1043">
                  <c:v>2.8100000000000023</c:v>
                </c:pt>
                <c:pt idx="1044">
                  <c:v>2.7600000000000193</c:v>
                </c:pt>
                <c:pt idx="1045">
                  <c:v>2.6100000000000136</c:v>
                </c:pt>
                <c:pt idx="1046">
                  <c:v>2.6000000000000227</c:v>
                </c:pt>
                <c:pt idx="1047">
                  <c:v>2.5800000000000125</c:v>
                </c:pt>
                <c:pt idx="1048">
                  <c:v>2.5</c:v>
                </c:pt>
                <c:pt idx="1049">
                  <c:v>2.4399999999999977</c:v>
                </c:pt>
                <c:pt idx="1050">
                  <c:v>2.3900000000000148</c:v>
                </c:pt>
                <c:pt idx="1051">
                  <c:v>2.3400000000000034</c:v>
                </c:pt>
                <c:pt idx="1052">
                  <c:v>2.3799999999999955</c:v>
                </c:pt>
                <c:pt idx="1053">
                  <c:v>2.3100000000000023</c:v>
                </c:pt>
                <c:pt idx="1054">
                  <c:v>2.2400000000000091</c:v>
                </c:pt>
                <c:pt idx="1055">
                  <c:v>2.2400000000000091</c:v>
                </c:pt>
                <c:pt idx="1056">
                  <c:v>2.3100000000000023</c:v>
                </c:pt>
                <c:pt idx="1057">
                  <c:v>2.3799999999999955</c:v>
                </c:pt>
                <c:pt idx="1058">
                  <c:v>2.3200000000000216</c:v>
                </c:pt>
                <c:pt idx="1059">
                  <c:v>2.25</c:v>
                </c:pt>
                <c:pt idx="1060">
                  <c:v>2.2600000000000193</c:v>
                </c:pt>
                <c:pt idx="1061">
                  <c:v>2.2400000000000091</c:v>
                </c:pt>
                <c:pt idx="1062">
                  <c:v>2.1899999999999977</c:v>
                </c:pt>
                <c:pt idx="1063">
                  <c:v>2.2300000000000182</c:v>
                </c:pt>
                <c:pt idx="1064">
                  <c:v>2.1599999999999966</c:v>
                </c:pt>
                <c:pt idx="1065">
                  <c:v>2.1200000000000045</c:v>
                </c:pt>
                <c:pt idx="1066">
                  <c:v>2.2400000000000091</c:v>
                </c:pt>
                <c:pt idx="1067">
                  <c:v>2.1299999999999955</c:v>
                </c:pt>
                <c:pt idx="1068">
                  <c:v>2.1000000000000227</c:v>
                </c:pt>
                <c:pt idx="1069">
                  <c:v>2.0500000000000114</c:v>
                </c:pt>
                <c:pt idx="1070">
                  <c:v>2.1800000000000068</c:v>
                </c:pt>
                <c:pt idx="1071">
                  <c:v>2.2000000000000171</c:v>
                </c:pt>
                <c:pt idx="1072">
                  <c:v>2.1700000000000159</c:v>
                </c:pt>
                <c:pt idx="1073">
                  <c:v>2.2199999999999989</c:v>
                </c:pt>
                <c:pt idx="1074">
                  <c:v>2.0800000000000125</c:v>
                </c:pt>
                <c:pt idx="1075">
                  <c:v>2.0400000000000205</c:v>
                </c:pt>
                <c:pt idx="1076">
                  <c:v>2.1800000000000068</c:v>
                </c:pt>
                <c:pt idx="1077">
                  <c:v>2.1400000000000148</c:v>
                </c:pt>
                <c:pt idx="1078">
                  <c:v>2.1200000000000045</c:v>
                </c:pt>
                <c:pt idx="1079">
                  <c:v>2.1700000000000159</c:v>
                </c:pt>
                <c:pt idx="1080">
                  <c:v>2.1899999999999977</c:v>
                </c:pt>
                <c:pt idx="1081">
                  <c:v>2.4000000000000057</c:v>
                </c:pt>
                <c:pt idx="1082">
                  <c:v>2.5100000000000193</c:v>
                </c:pt>
                <c:pt idx="1083">
                  <c:v>2.5400000000000205</c:v>
                </c:pt>
                <c:pt idx="1084">
                  <c:v>2.6899999999999977</c:v>
                </c:pt>
                <c:pt idx="1085">
                  <c:v>2.6599999999999966</c:v>
                </c:pt>
                <c:pt idx="1086">
                  <c:v>2.7199999999999989</c:v>
                </c:pt>
                <c:pt idx="1087">
                  <c:v>2.8100000000000023</c:v>
                </c:pt>
                <c:pt idx="1088">
                  <c:v>2.9200000000000159</c:v>
                </c:pt>
                <c:pt idx="1089">
                  <c:v>2.9399999999999977</c:v>
                </c:pt>
                <c:pt idx="1090">
                  <c:v>2.8200000000000216</c:v>
                </c:pt>
                <c:pt idx="1091">
                  <c:v>2.8100000000000023</c:v>
                </c:pt>
                <c:pt idx="1092">
                  <c:v>2.8700000000000045</c:v>
                </c:pt>
                <c:pt idx="1093">
                  <c:v>2.8600000000000136</c:v>
                </c:pt>
                <c:pt idx="1094">
                  <c:v>2.8900000000000148</c:v>
                </c:pt>
                <c:pt idx="1095">
                  <c:v>2.9500000000000171</c:v>
                </c:pt>
                <c:pt idx="1096">
                  <c:v>3.0200000000000102</c:v>
                </c:pt>
                <c:pt idx="1097">
                  <c:v>3.1100000000000136</c:v>
                </c:pt>
                <c:pt idx="1098">
                  <c:v>3.1100000000000136</c:v>
                </c:pt>
                <c:pt idx="1099">
                  <c:v>3.1200000000000045</c:v>
                </c:pt>
                <c:pt idx="1100">
                  <c:v>3.1599999999999966</c:v>
                </c:pt>
                <c:pt idx="1101">
                  <c:v>3.2199999999999989</c:v>
                </c:pt>
                <c:pt idx="1102">
                  <c:v>3.3000000000000114</c:v>
                </c:pt>
                <c:pt idx="1103">
                  <c:v>3.2700000000000102</c:v>
                </c:pt>
                <c:pt idx="1104">
                  <c:v>3.2700000000000102</c:v>
                </c:pt>
                <c:pt idx="1105">
                  <c:v>3.25</c:v>
                </c:pt>
                <c:pt idx="1106">
                  <c:v>3.2300000000000182</c:v>
                </c:pt>
                <c:pt idx="1107">
                  <c:v>3.3100000000000023</c:v>
                </c:pt>
                <c:pt idx="1108">
                  <c:v>3.3300000000000125</c:v>
                </c:pt>
                <c:pt idx="1109">
                  <c:v>3.4200000000000159</c:v>
                </c:pt>
                <c:pt idx="1110">
                  <c:v>3.5300000000000011</c:v>
                </c:pt>
                <c:pt idx="1111">
                  <c:v>3.7199999999999989</c:v>
                </c:pt>
                <c:pt idx="1112">
                  <c:v>4.0800000000000125</c:v>
                </c:pt>
                <c:pt idx="1113">
                  <c:v>4.4800000000000182</c:v>
                </c:pt>
                <c:pt idx="1114">
                  <c:v>4.8200000000000216</c:v>
                </c:pt>
                <c:pt idx="1115">
                  <c:v>5.0400000000000205</c:v>
                </c:pt>
                <c:pt idx="1116">
                  <c:v>5.1700000000000159</c:v>
                </c:pt>
                <c:pt idx="1117">
                  <c:v>5.2600000000000193</c:v>
                </c:pt>
                <c:pt idx="1118">
                  <c:v>5.3799999999999955</c:v>
                </c:pt>
                <c:pt idx="1119">
                  <c:v>5.460000000000008</c:v>
                </c:pt>
                <c:pt idx="1120">
                  <c:v>5.460000000000008</c:v>
                </c:pt>
                <c:pt idx="1121">
                  <c:v>5.460000000000008</c:v>
                </c:pt>
                <c:pt idx="1122">
                  <c:v>5.460000000000008</c:v>
                </c:pt>
                <c:pt idx="1123">
                  <c:v>5.460000000000008</c:v>
                </c:pt>
                <c:pt idx="1124">
                  <c:v>5.460000000000008</c:v>
                </c:pt>
                <c:pt idx="1125">
                  <c:v>5.460000000000008</c:v>
                </c:pt>
                <c:pt idx="1126">
                  <c:v>5.4099999999999966</c:v>
                </c:pt>
                <c:pt idx="1127">
                  <c:v>5.3300000000000125</c:v>
                </c:pt>
                <c:pt idx="1128">
                  <c:v>5.2800000000000011</c:v>
                </c:pt>
                <c:pt idx="1129">
                  <c:v>5.210000000000008</c:v>
                </c:pt>
                <c:pt idx="1130">
                  <c:v>5.1599999999999966</c:v>
                </c:pt>
                <c:pt idx="1131">
                  <c:v>5.1800000000000068</c:v>
                </c:pt>
                <c:pt idx="1132">
                  <c:v>5.1100000000000136</c:v>
                </c:pt>
                <c:pt idx="1133">
                  <c:v>5.0500000000000114</c:v>
                </c:pt>
                <c:pt idx="1134">
                  <c:v>5.0400000000000205</c:v>
                </c:pt>
                <c:pt idx="1135">
                  <c:v>4.9300000000000068</c:v>
                </c:pt>
                <c:pt idx="1136">
                  <c:v>4.8700000000000045</c:v>
                </c:pt>
                <c:pt idx="1137">
                  <c:v>4.9000000000000057</c:v>
                </c:pt>
                <c:pt idx="1138">
                  <c:v>4.8900000000000148</c:v>
                </c:pt>
                <c:pt idx="1139">
                  <c:v>4.7600000000000193</c:v>
                </c:pt>
                <c:pt idx="1140">
                  <c:v>4.7600000000000193</c:v>
                </c:pt>
                <c:pt idx="1141">
                  <c:v>4.7199999999999989</c:v>
                </c:pt>
                <c:pt idx="1142">
                  <c:v>4.7300000000000182</c:v>
                </c:pt>
                <c:pt idx="1143">
                  <c:v>4.7000000000000171</c:v>
                </c:pt>
                <c:pt idx="1144">
                  <c:v>4.6200000000000045</c:v>
                </c:pt>
                <c:pt idx="1145">
                  <c:v>4.5200000000000102</c:v>
                </c:pt>
                <c:pt idx="1146">
                  <c:v>4.4399999999999977</c:v>
                </c:pt>
                <c:pt idx="1147">
                  <c:v>4.3700000000000045</c:v>
                </c:pt>
                <c:pt idx="1148">
                  <c:v>4.3400000000000034</c:v>
                </c:pt>
                <c:pt idx="1149">
                  <c:v>4.2600000000000193</c:v>
                </c:pt>
                <c:pt idx="1150">
                  <c:v>4.1599999999999966</c:v>
                </c:pt>
                <c:pt idx="1151">
                  <c:v>4.1000000000000227</c:v>
                </c:pt>
                <c:pt idx="1152">
                  <c:v>4.0500000000000114</c:v>
                </c:pt>
                <c:pt idx="1153">
                  <c:v>4.1299999999999955</c:v>
                </c:pt>
                <c:pt idx="1154">
                  <c:v>4.0500000000000114</c:v>
                </c:pt>
                <c:pt idx="1155">
                  <c:v>3.9399999999999977</c:v>
                </c:pt>
                <c:pt idx="1156">
                  <c:v>3.8500000000000227</c:v>
                </c:pt>
                <c:pt idx="1157">
                  <c:v>3.8300000000000125</c:v>
                </c:pt>
                <c:pt idx="1158">
                  <c:v>3.7900000000000205</c:v>
                </c:pt>
                <c:pt idx="1159">
                  <c:v>3.8000000000000114</c:v>
                </c:pt>
                <c:pt idx="1160">
                  <c:v>3.8100000000000023</c:v>
                </c:pt>
                <c:pt idx="1161">
                  <c:v>3.6899999999999977</c:v>
                </c:pt>
                <c:pt idx="1162">
                  <c:v>3.6200000000000045</c:v>
                </c:pt>
                <c:pt idx="1163">
                  <c:v>3.6899999999999977</c:v>
                </c:pt>
                <c:pt idx="1164">
                  <c:v>3.7300000000000182</c:v>
                </c:pt>
                <c:pt idx="1165">
                  <c:v>3.710000000000008</c:v>
                </c:pt>
                <c:pt idx="1166">
                  <c:v>3.6400000000000148</c:v>
                </c:pt>
                <c:pt idx="1167">
                  <c:v>3.7000000000000171</c:v>
                </c:pt>
                <c:pt idx="1168">
                  <c:v>3.6700000000000159</c:v>
                </c:pt>
                <c:pt idx="1169">
                  <c:v>3.5500000000000114</c:v>
                </c:pt>
                <c:pt idx="1170">
                  <c:v>3.5600000000000023</c:v>
                </c:pt>
                <c:pt idx="1171">
                  <c:v>3.6299999999999955</c:v>
                </c:pt>
                <c:pt idx="1172">
                  <c:v>3.5400000000000205</c:v>
                </c:pt>
                <c:pt idx="1173">
                  <c:v>3.4099999999999966</c:v>
                </c:pt>
                <c:pt idx="1174">
                  <c:v>3.3200000000000216</c:v>
                </c:pt>
                <c:pt idx="1175">
                  <c:v>3.2800000000000011</c:v>
                </c:pt>
                <c:pt idx="1176">
                  <c:v>3.2400000000000091</c:v>
                </c:pt>
                <c:pt idx="1177">
                  <c:v>3.2199999999999989</c:v>
                </c:pt>
                <c:pt idx="1178">
                  <c:v>3.210000000000008</c:v>
                </c:pt>
                <c:pt idx="1179">
                  <c:v>3.2400000000000091</c:v>
                </c:pt>
                <c:pt idx="1180">
                  <c:v>3.3400000000000034</c:v>
                </c:pt>
                <c:pt idx="1181">
                  <c:v>3.2600000000000193</c:v>
                </c:pt>
                <c:pt idx="1182">
                  <c:v>3.2900000000000205</c:v>
                </c:pt>
                <c:pt idx="1183">
                  <c:v>3.2300000000000182</c:v>
                </c:pt>
                <c:pt idx="1184">
                  <c:v>3.2199999999999989</c:v>
                </c:pt>
                <c:pt idx="1185">
                  <c:v>3.1800000000000068</c:v>
                </c:pt>
                <c:pt idx="1186">
                  <c:v>3.1599999999999966</c:v>
                </c:pt>
                <c:pt idx="1187">
                  <c:v>3.1200000000000045</c:v>
                </c:pt>
                <c:pt idx="1188">
                  <c:v>3.1700000000000159</c:v>
                </c:pt>
                <c:pt idx="1189">
                  <c:v>3.1899999999999977</c:v>
                </c:pt>
                <c:pt idx="1190">
                  <c:v>3.0700000000000216</c:v>
                </c:pt>
                <c:pt idx="1191">
                  <c:v>3.0500000000000114</c:v>
                </c:pt>
                <c:pt idx="1192">
                  <c:v>3.0600000000000023</c:v>
                </c:pt>
                <c:pt idx="1193">
                  <c:v>3.0700000000000216</c:v>
                </c:pt>
                <c:pt idx="1194">
                  <c:v>3.0900000000000034</c:v>
                </c:pt>
                <c:pt idx="1195">
                  <c:v>3.0300000000000011</c:v>
                </c:pt>
                <c:pt idx="1196">
                  <c:v>3.0200000000000102</c:v>
                </c:pt>
                <c:pt idx="1197">
                  <c:v>3.1100000000000136</c:v>
                </c:pt>
                <c:pt idx="1198">
                  <c:v>3.0600000000000023</c:v>
                </c:pt>
                <c:pt idx="1199">
                  <c:v>3.0500000000000114</c:v>
                </c:pt>
                <c:pt idx="1200">
                  <c:v>3</c:v>
                </c:pt>
                <c:pt idx="1201">
                  <c:v>2.9699999999999989</c:v>
                </c:pt>
                <c:pt idx="1202">
                  <c:v>2.9399999999999977</c:v>
                </c:pt>
                <c:pt idx="1203">
                  <c:v>2.9200000000000159</c:v>
                </c:pt>
                <c:pt idx="1204">
                  <c:v>2.9500000000000171</c:v>
                </c:pt>
                <c:pt idx="1205">
                  <c:v>2.9399999999999977</c:v>
                </c:pt>
                <c:pt idx="1206">
                  <c:v>2.9399999999999977</c:v>
                </c:pt>
                <c:pt idx="1207">
                  <c:v>2.9399999999999977</c:v>
                </c:pt>
                <c:pt idx="1208">
                  <c:v>2.9399999999999977</c:v>
                </c:pt>
                <c:pt idx="1209">
                  <c:v>2.9200000000000159</c:v>
                </c:pt>
                <c:pt idx="1210">
                  <c:v>2.8700000000000045</c:v>
                </c:pt>
                <c:pt idx="1211">
                  <c:v>2.8600000000000136</c:v>
                </c:pt>
                <c:pt idx="1212">
                  <c:v>2.8500000000000227</c:v>
                </c:pt>
                <c:pt idx="1213">
                  <c:v>2.8600000000000136</c:v>
                </c:pt>
                <c:pt idx="1214">
                  <c:v>2.8600000000000136</c:v>
                </c:pt>
                <c:pt idx="1215">
                  <c:v>2.8600000000000136</c:v>
                </c:pt>
                <c:pt idx="1216">
                  <c:v>2.8600000000000136</c:v>
                </c:pt>
                <c:pt idx="1217">
                  <c:v>2.8300000000000125</c:v>
                </c:pt>
                <c:pt idx="1218">
                  <c:v>2.8600000000000136</c:v>
                </c:pt>
                <c:pt idx="1219">
                  <c:v>2.75</c:v>
                </c:pt>
                <c:pt idx="1220">
                  <c:v>2.6899999999999977</c:v>
                </c:pt>
                <c:pt idx="1221">
                  <c:v>2.6599999999999966</c:v>
                </c:pt>
                <c:pt idx="1222">
                  <c:v>2.6599999999999966</c:v>
                </c:pt>
                <c:pt idx="1223">
                  <c:v>2.6599999999999966</c:v>
                </c:pt>
                <c:pt idx="1224">
                  <c:v>2.6100000000000136</c:v>
                </c:pt>
                <c:pt idx="1225">
                  <c:v>2.6299999999999955</c:v>
                </c:pt>
                <c:pt idx="1226">
                  <c:v>2.6599999999999966</c:v>
                </c:pt>
                <c:pt idx="1227">
                  <c:v>2.6899999999999977</c:v>
                </c:pt>
                <c:pt idx="1228">
                  <c:v>2.7000000000000171</c:v>
                </c:pt>
                <c:pt idx="1229">
                  <c:v>2.6400000000000148</c:v>
                </c:pt>
                <c:pt idx="1230">
                  <c:v>2.6500000000000057</c:v>
                </c:pt>
                <c:pt idx="1231">
                  <c:v>2.6000000000000227</c:v>
                </c:pt>
                <c:pt idx="1232">
                  <c:v>2.5800000000000125</c:v>
                </c:pt>
                <c:pt idx="1233">
                  <c:v>2.5700000000000216</c:v>
                </c:pt>
                <c:pt idx="1234">
                  <c:v>2.5900000000000034</c:v>
                </c:pt>
                <c:pt idx="1235">
                  <c:v>2.5800000000000125</c:v>
                </c:pt>
                <c:pt idx="1236">
                  <c:v>2.5300000000000011</c:v>
                </c:pt>
                <c:pt idx="1237">
                  <c:v>2.5300000000000011</c:v>
                </c:pt>
                <c:pt idx="1238">
                  <c:v>2.5200000000000102</c:v>
                </c:pt>
                <c:pt idx="1239">
                  <c:v>2.4900000000000091</c:v>
                </c:pt>
                <c:pt idx="1240">
                  <c:v>2.4200000000000159</c:v>
                </c:pt>
                <c:pt idx="1241">
                  <c:v>2.4699999999999989</c:v>
                </c:pt>
                <c:pt idx="1242">
                  <c:v>2.5100000000000193</c:v>
                </c:pt>
                <c:pt idx="1243">
                  <c:v>2.460000000000008</c:v>
                </c:pt>
                <c:pt idx="1244">
                  <c:v>2.4500000000000171</c:v>
                </c:pt>
                <c:pt idx="1245">
                  <c:v>2.4300000000000068</c:v>
                </c:pt>
                <c:pt idx="1246">
                  <c:v>2.4500000000000171</c:v>
                </c:pt>
                <c:pt idx="1247">
                  <c:v>2.4200000000000159</c:v>
                </c:pt>
                <c:pt idx="1248">
                  <c:v>2.3100000000000023</c:v>
                </c:pt>
                <c:pt idx="1249">
                  <c:v>2.3000000000000114</c:v>
                </c:pt>
                <c:pt idx="1250">
                  <c:v>2.3400000000000034</c:v>
                </c:pt>
                <c:pt idx="1251">
                  <c:v>2.4000000000000057</c:v>
                </c:pt>
                <c:pt idx="1252">
                  <c:v>2.4300000000000068</c:v>
                </c:pt>
                <c:pt idx="1253">
                  <c:v>2.4000000000000057</c:v>
                </c:pt>
                <c:pt idx="1254">
                  <c:v>2.4300000000000068</c:v>
                </c:pt>
                <c:pt idx="1255">
                  <c:v>2.3300000000000125</c:v>
                </c:pt>
                <c:pt idx="1256">
                  <c:v>2.3000000000000114</c:v>
                </c:pt>
                <c:pt idx="1257">
                  <c:v>2.2800000000000011</c:v>
                </c:pt>
                <c:pt idx="1258">
                  <c:v>2.2400000000000091</c:v>
                </c:pt>
                <c:pt idx="1259">
                  <c:v>2.2400000000000091</c:v>
                </c:pt>
                <c:pt idx="1260">
                  <c:v>2.2400000000000091</c:v>
                </c:pt>
                <c:pt idx="1261">
                  <c:v>2.210000000000008</c:v>
                </c:pt>
                <c:pt idx="1262">
                  <c:v>2.2300000000000182</c:v>
                </c:pt>
                <c:pt idx="1263">
                  <c:v>2.2400000000000091</c:v>
                </c:pt>
                <c:pt idx="1264">
                  <c:v>2.2700000000000102</c:v>
                </c:pt>
                <c:pt idx="1265">
                  <c:v>2.2300000000000182</c:v>
                </c:pt>
                <c:pt idx="1266">
                  <c:v>2.2000000000000171</c:v>
                </c:pt>
                <c:pt idx="1267">
                  <c:v>2.1700000000000159</c:v>
                </c:pt>
                <c:pt idx="1268">
                  <c:v>2.1400000000000148</c:v>
                </c:pt>
                <c:pt idx="1269">
                  <c:v>2.1599999999999966</c:v>
                </c:pt>
                <c:pt idx="1270">
                  <c:v>2.1100000000000136</c:v>
                </c:pt>
                <c:pt idx="1271">
                  <c:v>2.0700000000000216</c:v>
                </c:pt>
                <c:pt idx="1272">
                  <c:v>2.0700000000000216</c:v>
                </c:pt>
                <c:pt idx="1273">
                  <c:v>2.0600000000000023</c:v>
                </c:pt>
                <c:pt idx="1274">
                  <c:v>2.0600000000000023</c:v>
                </c:pt>
                <c:pt idx="1275">
                  <c:v>2.0900000000000034</c:v>
                </c:pt>
                <c:pt idx="1276">
                  <c:v>2.1200000000000045</c:v>
                </c:pt>
                <c:pt idx="1277">
                  <c:v>2.0500000000000114</c:v>
                </c:pt>
                <c:pt idx="1278">
                  <c:v>2.0800000000000125</c:v>
                </c:pt>
                <c:pt idx="1279">
                  <c:v>2.1400000000000148</c:v>
                </c:pt>
                <c:pt idx="1280">
                  <c:v>2.0800000000000125</c:v>
                </c:pt>
                <c:pt idx="1281">
                  <c:v>2.0400000000000205</c:v>
                </c:pt>
                <c:pt idx="1282">
                  <c:v>2.0500000000000114</c:v>
                </c:pt>
                <c:pt idx="1283">
                  <c:v>2.0300000000000011</c:v>
                </c:pt>
                <c:pt idx="1284">
                  <c:v>2.0400000000000205</c:v>
                </c:pt>
                <c:pt idx="1285">
                  <c:v>1.960000000000008</c:v>
                </c:pt>
                <c:pt idx="1286">
                  <c:v>1.9500000000000171</c:v>
                </c:pt>
                <c:pt idx="1287">
                  <c:v>1.9800000000000182</c:v>
                </c:pt>
                <c:pt idx="1288">
                  <c:v>1.9200000000000159</c:v>
                </c:pt>
                <c:pt idx="1289">
                  <c:v>1.9900000000000091</c:v>
                </c:pt>
                <c:pt idx="1290">
                  <c:v>1.9800000000000182</c:v>
                </c:pt>
                <c:pt idx="1291">
                  <c:v>1.9200000000000159</c:v>
                </c:pt>
                <c:pt idx="1292">
                  <c:v>1.9200000000000159</c:v>
                </c:pt>
                <c:pt idx="1293">
                  <c:v>2</c:v>
                </c:pt>
                <c:pt idx="1294">
                  <c:v>1.9800000000000182</c:v>
                </c:pt>
                <c:pt idx="1295">
                  <c:v>1.9399999999999977</c:v>
                </c:pt>
                <c:pt idx="1296">
                  <c:v>2.0200000000000102</c:v>
                </c:pt>
                <c:pt idx="1297">
                  <c:v>1.9699999999999989</c:v>
                </c:pt>
                <c:pt idx="1298">
                  <c:v>1.9500000000000171</c:v>
                </c:pt>
                <c:pt idx="1299">
                  <c:v>1.9000000000000057</c:v>
                </c:pt>
                <c:pt idx="1300">
                  <c:v>1.8900000000000148</c:v>
                </c:pt>
                <c:pt idx="1301">
                  <c:v>1.8799999999999955</c:v>
                </c:pt>
                <c:pt idx="1302">
                  <c:v>1.8600000000000136</c:v>
                </c:pt>
                <c:pt idx="1303">
                  <c:v>1.8200000000000216</c:v>
                </c:pt>
                <c:pt idx="1304">
                  <c:v>1.8200000000000216</c:v>
                </c:pt>
                <c:pt idx="1305">
                  <c:v>1.8300000000000125</c:v>
                </c:pt>
                <c:pt idx="1306">
                  <c:v>1.8600000000000136</c:v>
                </c:pt>
                <c:pt idx="1307">
                  <c:v>1.8500000000000227</c:v>
                </c:pt>
                <c:pt idx="1308">
                  <c:v>1.8100000000000023</c:v>
                </c:pt>
                <c:pt idx="1309">
                  <c:v>1.7800000000000011</c:v>
                </c:pt>
                <c:pt idx="1310">
                  <c:v>1.7700000000000102</c:v>
                </c:pt>
                <c:pt idx="1311">
                  <c:v>1.8000000000000114</c:v>
                </c:pt>
                <c:pt idx="1312">
                  <c:v>1.7900000000000205</c:v>
                </c:pt>
                <c:pt idx="1313">
                  <c:v>1.8000000000000114</c:v>
                </c:pt>
                <c:pt idx="1314">
                  <c:v>1.8500000000000227</c:v>
                </c:pt>
                <c:pt idx="1315">
                  <c:v>1.8100000000000023</c:v>
                </c:pt>
                <c:pt idx="1316">
                  <c:v>1.75</c:v>
                </c:pt>
                <c:pt idx="1317">
                  <c:v>1.7000000000000171</c:v>
                </c:pt>
                <c:pt idx="1318">
                  <c:v>1.710000000000008</c:v>
                </c:pt>
                <c:pt idx="1319">
                  <c:v>1.75</c:v>
                </c:pt>
                <c:pt idx="1320">
                  <c:v>1.7600000000000193</c:v>
                </c:pt>
                <c:pt idx="1321">
                  <c:v>1.75</c:v>
                </c:pt>
                <c:pt idx="1322">
                  <c:v>1.7300000000000182</c:v>
                </c:pt>
                <c:pt idx="1323">
                  <c:v>1.6599999999999966</c:v>
                </c:pt>
                <c:pt idx="1324">
                  <c:v>1.6599999999999966</c:v>
                </c:pt>
                <c:pt idx="1325">
                  <c:v>1.6700000000000159</c:v>
                </c:pt>
                <c:pt idx="1326">
                  <c:v>1.6899999999999977</c:v>
                </c:pt>
                <c:pt idx="1327">
                  <c:v>1.6100000000000136</c:v>
                </c:pt>
                <c:pt idx="1328">
                  <c:v>1.6100000000000136</c:v>
                </c:pt>
                <c:pt idx="1329">
                  <c:v>1.6400000000000148</c:v>
                </c:pt>
                <c:pt idx="1330">
                  <c:v>1.6200000000000045</c:v>
                </c:pt>
                <c:pt idx="1331">
                  <c:v>1.6299999999999955</c:v>
                </c:pt>
                <c:pt idx="1332">
                  <c:v>1.6200000000000045</c:v>
                </c:pt>
                <c:pt idx="1333">
                  <c:v>1.6299999999999955</c:v>
                </c:pt>
                <c:pt idx="1334">
                  <c:v>1.6800000000000068</c:v>
                </c:pt>
                <c:pt idx="1335">
                  <c:v>1.5600000000000023</c:v>
                </c:pt>
                <c:pt idx="1336">
                  <c:v>1.5800000000000125</c:v>
                </c:pt>
                <c:pt idx="1337">
                  <c:v>1.6000000000000227</c:v>
                </c:pt>
                <c:pt idx="1338">
                  <c:v>1.5900000000000034</c:v>
                </c:pt>
                <c:pt idx="1339">
                  <c:v>1.5900000000000034</c:v>
                </c:pt>
                <c:pt idx="1340">
                  <c:v>1.5800000000000125</c:v>
                </c:pt>
                <c:pt idx="1341">
                  <c:v>1.5600000000000023</c:v>
                </c:pt>
                <c:pt idx="1342">
                  <c:v>1.5800000000000125</c:v>
                </c:pt>
                <c:pt idx="1343">
                  <c:v>1.6100000000000136</c:v>
                </c:pt>
                <c:pt idx="1344">
                  <c:v>1.4800000000000182</c:v>
                </c:pt>
                <c:pt idx="1345">
                  <c:v>1.5500000000000114</c:v>
                </c:pt>
                <c:pt idx="1346">
                  <c:v>1.5800000000000125</c:v>
                </c:pt>
                <c:pt idx="1347">
                  <c:v>1.5900000000000034</c:v>
                </c:pt>
                <c:pt idx="1348">
                  <c:v>1.5300000000000011</c:v>
                </c:pt>
                <c:pt idx="1349">
                  <c:v>1.5300000000000011</c:v>
                </c:pt>
                <c:pt idx="1350">
                  <c:v>1.5400000000000205</c:v>
                </c:pt>
                <c:pt idx="1351">
                  <c:v>1.5200000000000102</c:v>
                </c:pt>
                <c:pt idx="1352">
                  <c:v>1.5100000000000193</c:v>
                </c:pt>
                <c:pt idx="1353">
                  <c:v>1.4699999999999989</c:v>
                </c:pt>
                <c:pt idx="1354">
                  <c:v>1.4500000000000171</c:v>
                </c:pt>
                <c:pt idx="1355">
                  <c:v>1.4800000000000182</c:v>
                </c:pt>
                <c:pt idx="1356">
                  <c:v>1.5600000000000023</c:v>
                </c:pt>
                <c:pt idx="1357">
                  <c:v>1.5200000000000102</c:v>
                </c:pt>
                <c:pt idx="1358">
                  <c:v>1.4200000000000159</c:v>
                </c:pt>
                <c:pt idx="1359">
                  <c:v>1.4099999999999966</c:v>
                </c:pt>
                <c:pt idx="1360">
                  <c:v>1.4399999999999977</c:v>
                </c:pt>
                <c:pt idx="1361">
                  <c:v>1.4300000000000068</c:v>
                </c:pt>
                <c:pt idx="1362">
                  <c:v>1.4200000000000159</c:v>
                </c:pt>
                <c:pt idx="1363">
                  <c:v>1.4099999999999966</c:v>
                </c:pt>
                <c:pt idx="1364">
                  <c:v>1.3900000000000148</c:v>
                </c:pt>
                <c:pt idx="1365">
                  <c:v>1.3600000000000136</c:v>
                </c:pt>
                <c:pt idx="1366">
                  <c:v>1.3300000000000125</c:v>
                </c:pt>
                <c:pt idx="1367">
                  <c:v>1.3400000000000034</c:v>
                </c:pt>
                <c:pt idx="1368">
                  <c:v>1.3500000000000227</c:v>
                </c:pt>
                <c:pt idx="1369">
                  <c:v>1.3500000000000227</c:v>
                </c:pt>
                <c:pt idx="1370">
                  <c:v>1.3600000000000136</c:v>
                </c:pt>
                <c:pt idx="1371">
                  <c:v>1.3700000000000045</c:v>
                </c:pt>
                <c:pt idx="1372">
                  <c:v>1.3900000000000148</c:v>
                </c:pt>
                <c:pt idx="1373">
                  <c:v>1.3799999999999955</c:v>
                </c:pt>
                <c:pt idx="1374">
                  <c:v>1.4000000000000057</c:v>
                </c:pt>
                <c:pt idx="1375">
                  <c:v>1.4500000000000171</c:v>
                </c:pt>
                <c:pt idx="1376">
                  <c:v>1.4500000000000171</c:v>
                </c:pt>
                <c:pt idx="1377">
                  <c:v>1.3700000000000045</c:v>
                </c:pt>
                <c:pt idx="1378">
                  <c:v>1.3300000000000125</c:v>
                </c:pt>
                <c:pt idx="1379">
                  <c:v>1.3799999999999955</c:v>
                </c:pt>
                <c:pt idx="1380">
                  <c:v>1.3600000000000136</c:v>
                </c:pt>
                <c:pt idx="1381">
                  <c:v>1.3000000000000114</c:v>
                </c:pt>
                <c:pt idx="1382">
                  <c:v>1.2300000000000182</c:v>
                </c:pt>
                <c:pt idx="1383">
                  <c:v>1.2199999999999989</c:v>
                </c:pt>
                <c:pt idx="1384">
                  <c:v>1.2400000000000091</c:v>
                </c:pt>
                <c:pt idx="1385">
                  <c:v>1.2600000000000193</c:v>
                </c:pt>
                <c:pt idx="1386">
                  <c:v>1.3400000000000034</c:v>
                </c:pt>
                <c:pt idx="1387">
                  <c:v>1.3799999999999955</c:v>
                </c:pt>
                <c:pt idx="1388">
                  <c:v>1.3000000000000114</c:v>
                </c:pt>
                <c:pt idx="1389">
                  <c:v>1.2300000000000182</c:v>
                </c:pt>
                <c:pt idx="1390">
                  <c:v>1.2300000000000182</c:v>
                </c:pt>
                <c:pt idx="1391">
                  <c:v>1.2600000000000193</c:v>
                </c:pt>
                <c:pt idx="1392">
                  <c:v>1.2900000000000205</c:v>
                </c:pt>
                <c:pt idx="1393">
                  <c:v>1.3200000000000216</c:v>
                </c:pt>
                <c:pt idx="1394">
                  <c:v>1.3300000000000125</c:v>
                </c:pt>
                <c:pt idx="1395">
                  <c:v>1.2600000000000193</c:v>
                </c:pt>
                <c:pt idx="1396">
                  <c:v>1.2400000000000091</c:v>
                </c:pt>
                <c:pt idx="1397">
                  <c:v>1.2000000000000171</c:v>
                </c:pt>
                <c:pt idx="1398">
                  <c:v>1.2199999999999989</c:v>
                </c:pt>
                <c:pt idx="1399">
                  <c:v>1.2199999999999989</c:v>
                </c:pt>
                <c:pt idx="1400">
                  <c:v>1.25</c:v>
                </c:pt>
                <c:pt idx="1401">
                  <c:v>1.2400000000000091</c:v>
                </c:pt>
                <c:pt idx="1402">
                  <c:v>1.2700000000000102</c:v>
                </c:pt>
                <c:pt idx="1403">
                  <c:v>1.3000000000000114</c:v>
                </c:pt>
                <c:pt idx="1404">
                  <c:v>1.2800000000000011</c:v>
                </c:pt>
                <c:pt idx="1405">
                  <c:v>1.2400000000000091</c:v>
                </c:pt>
                <c:pt idx="1406">
                  <c:v>1.210000000000008</c:v>
                </c:pt>
                <c:pt idx="1407">
                  <c:v>1.1800000000000068</c:v>
                </c:pt>
                <c:pt idx="1408">
                  <c:v>1.1800000000000068</c:v>
                </c:pt>
                <c:pt idx="1409">
                  <c:v>1.1700000000000159</c:v>
                </c:pt>
                <c:pt idx="1410">
                  <c:v>1.1400000000000148</c:v>
                </c:pt>
                <c:pt idx="1411">
                  <c:v>1.1000000000000227</c:v>
                </c:pt>
                <c:pt idx="1412">
                  <c:v>1.0900000000000034</c:v>
                </c:pt>
                <c:pt idx="1413">
                  <c:v>1.1200000000000045</c:v>
                </c:pt>
                <c:pt idx="1414">
                  <c:v>1.1800000000000068</c:v>
                </c:pt>
                <c:pt idx="1415">
                  <c:v>1.1599999999999966</c:v>
                </c:pt>
                <c:pt idx="1416">
                  <c:v>1.1599999999999966</c:v>
                </c:pt>
                <c:pt idx="1417">
                  <c:v>1.1599999999999966</c:v>
                </c:pt>
                <c:pt idx="1418">
                  <c:v>1.1500000000000057</c:v>
                </c:pt>
                <c:pt idx="1419">
                  <c:v>1.1400000000000148</c:v>
                </c:pt>
                <c:pt idx="1420">
                  <c:v>1.1500000000000057</c:v>
                </c:pt>
                <c:pt idx="1421">
                  <c:v>1.1599999999999966</c:v>
                </c:pt>
                <c:pt idx="1422">
                  <c:v>1.1100000000000136</c:v>
                </c:pt>
                <c:pt idx="1423">
                  <c:v>1.0600000000000023</c:v>
                </c:pt>
                <c:pt idx="1424">
                  <c:v>1.0800000000000125</c:v>
                </c:pt>
                <c:pt idx="1425">
                  <c:v>1.1100000000000136</c:v>
                </c:pt>
                <c:pt idx="1426">
                  <c:v>1.1599999999999966</c:v>
                </c:pt>
                <c:pt idx="1427">
                  <c:v>1.1299999999999955</c:v>
                </c:pt>
                <c:pt idx="1428">
                  <c:v>1.1000000000000227</c:v>
                </c:pt>
                <c:pt idx="1429">
                  <c:v>1.1100000000000136</c:v>
                </c:pt>
                <c:pt idx="1430">
                  <c:v>1.0800000000000125</c:v>
                </c:pt>
                <c:pt idx="1431">
                  <c:v>1.1800000000000068</c:v>
                </c:pt>
                <c:pt idx="1432">
                  <c:v>1.1500000000000057</c:v>
                </c:pt>
                <c:pt idx="1433">
                  <c:v>1.2300000000000182</c:v>
                </c:pt>
                <c:pt idx="1434">
                  <c:v>1.2700000000000102</c:v>
                </c:pt>
                <c:pt idx="1435">
                  <c:v>1.1800000000000068</c:v>
                </c:pt>
                <c:pt idx="1436">
                  <c:v>1.1500000000000057</c:v>
                </c:pt>
                <c:pt idx="1437">
                  <c:v>1.1400000000000148</c:v>
                </c:pt>
                <c:pt idx="1438">
                  <c:v>1.1400000000000148</c:v>
                </c:pt>
                <c:pt idx="1439">
                  <c:v>1.1100000000000136</c:v>
                </c:pt>
                <c:pt idx="1440">
                  <c:v>1.0600000000000023</c:v>
                </c:pt>
                <c:pt idx="1441">
                  <c:v>1.0600000000000023</c:v>
                </c:pt>
                <c:pt idx="1442">
                  <c:v>1.0900000000000034</c:v>
                </c:pt>
                <c:pt idx="1443">
                  <c:v>1.1200000000000045</c:v>
                </c:pt>
                <c:pt idx="1444">
                  <c:v>1.1000000000000227</c:v>
                </c:pt>
                <c:pt idx="1445">
                  <c:v>1.1700000000000159</c:v>
                </c:pt>
                <c:pt idx="1446">
                  <c:v>1.25</c:v>
                </c:pt>
                <c:pt idx="1447">
                  <c:v>1.1000000000000227</c:v>
                </c:pt>
                <c:pt idx="1448">
                  <c:v>1.0400000000000205</c:v>
                </c:pt>
                <c:pt idx="1449">
                  <c:v>1.0300000000000011</c:v>
                </c:pt>
                <c:pt idx="1450">
                  <c:v>1.0800000000000125</c:v>
                </c:pt>
                <c:pt idx="1451">
                  <c:v>0.99000000000000909</c:v>
                </c:pt>
                <c:pt idx="1452">
                  <c:v>0.98000000000001819</c:v>
                </c:pt>
                <c:pt idx="1453">
                  <c:v>1.0700000000000216</c:v>
                </c:pt>
                <c:pt idx="1454">
                  <c:v>0.93000000000000682</c:v>
                </c:pt>
                <c:pt idx="1455">
                  <c:v>0.92000000000001592</c:v>
                </c:pt>
                <c:pt idx="1456">
                  <c:v>0.90999999999999659</c:v>
                </c:pt>
                <c:pt idx="1457">
                  <c:v>0.95000000000001705</c:v>
                </c:pt>
                <c:pt idx="1458">
                  <c:v>1.0500000000000114</c:v>
                </c:pt>
                <c:pt idx="1459">
                  <c:v>1.1700000000000159</c:v>
                </c:pt>
                <c:pt idx="1460">
                  <c:v>1.0700000000000216</c:v>
                </c:pt>
                <c:pt idx="1461">
                  <c:v>1.0500000000000114</c:v>
                </c:pt>
                <c:pt idx="1462">
                  <c:v>1.0500000000000114</c:v>
                </c:pt>
                <c:pt idx="1463">
                  <c:v>0.99000000000000909</c:v>
                </c:pt>
                <c:pt idx="1464">
                  <c:v>1.0700000000000216</c:v>
                </c:pt>
                <c:pt idx="1465">
                  <c:v>1.1599999999999966</c:v>
                </c:pt>
                <c:pt idx="1466">
                  <c:v>1.1700000000000159</c:v>
                </c:pt>
                <c:pt idx="1467">
                  <c:v>0.98000000000001819</c:v>
                </c:pt>
                <c:pt idx="1468">
                  <c:v>1.0100000000000193</c:v>
                </c:pt>
                <c:pt idx="1469">
                  <c:v>0.96000000000000796</c:v>
                </c:pt>
                <c:pt idx="1470">
                  <c:v>0.95000000000001705</c:v>
                </c:pt>
                <c:pt idx="1471">
                  <c:v>0.89000000000001478</c:v>
                </c:pt>
                <c:pt idx="1472">
                  <c:v>0.93999999999999773</c:v>
                </c:pt>
                <c:pt idx="1473">
                  <c:v>1.0300000000000011</c:v>
                </c:pt>
                <c:pt idx="1474">
                  <c:v>1.0100000000000193</c:v>
                </c:pt>
                <c:pt idx="1475">
                  <c:v>0.98000000000001819</c:v>
                </c:pt>
                <c:pt idx="1476">
                  <c:v>0.93999999999999773</c:v>
                </c:pt>
                <c:pt idx="1477">
                  <c:v>0.96000000000000796</c:v>
                </c:pt>
                <c:pt idx="1478">
                  <c:v>0.92000000000001592</c:v>
                </c:pt>
                <c:pt idx="1479">
                  <c:v>1.0100000000000193</c:v>
                </c:pt>
                <c:pt idx="1480">
                  <c:v>1.0900000000000034</c:v>
                </c:pt>
                <c:pt idx="1481">
                  <c:v>1.0300000000000011</c:v>
                </c:pt>
                <c:pt idx="1482">
                  <c:v>1.1200000000000045</c:v>
                </c:pt>
                <c:pt idx="1483">
                  <c:v>1.1100000000000136</c:v>
                </c:pt>
                <c:pt idx="1484">
                  <c:v>1.0200000000000102</c:v>
                </c:pt>
                <c:pt idx="1485">
                  <c:v>0.96000000000000796</c:v>
                </c:pt>
                <c:pt idx="1486">
                  <c:v>0.98000000000001819</c:v>
                </c:pt>
                <c:pt idx="1487">
                  <c:v>1</c:v>
                </c:pt>
                <c:pt idx="1488">
                  <c:v>1</c:v>
                </c:pt>
                <c:pt idx="1489">
                  <c:v>1.0300000000000011</c:v>
                </c:pt>
                <c:pt idx="1490">
                  <c:v>1.0300000000000011</c:v>
                </c:pt>
                <c:pt idx="1491">
                  <c:v>1.0800000000000125</c:v>
                </c:pt>
                <c:pt idx="1492">
                  <c:v>1.1100000000000136</c:v>
                </c:pt>
                <c:pt idx="1493">
                  <c:v>1.1100000000000136</c:v>
                </c:pt>
                <c:pt idx="1494">
                  <c:v>1.1200000000000045</c:v>
                </c:pt>
                <c:pt idx="1495">
                  <c:v>1.1299999999999955</c:v>
                </c:pt>
                <c:pt idx="1496">
                  <c:v>1.1400000000000148</c:v>
                </c:pt>
                <c:pt idx="1497">
                  <c:v>1.1800000000000068</c:v>
                </c:pt>
                <c:pt idx="1498">
                  <c:v>1.2000000000000171</c:v>
                </c:pt>
                <c:pt idx="1499">
                  <c:v>1.1800000000000068</c:v>
                </c:pt>
                <c:pt idx="1500">
                  <c:v>1.2400000000000091</c:v>
                </c:pt>
                <c:pt idx="1501">
                  <c:v>1.2000000000000171</c:v>
                </c:pt>
                <c:pt idx="1502">
                  <c:v>1.2300000000000182</c:v>
                </c:pt>
                <c:pt idx="1503">
                  <c:v>1.2600000000000193</c:v>
                </c:pt>
                <c:pt idx="1504">
                  <c:v>1.3000000000000114</c:v>
                </c:pt>
                <c:pt idx="1505">
                  <c:v>1.3700000000000045</c:v>
                </c:pt>
                <c:pt idx="1506">
                  <c:v>1.5300000000000011</c:v>
                </c:pt>
                <c:pt idx="1507">
                  <c:v>1.3500000000000227</c:v>
                </c:pt>
                <c:pt idx="1508">
                  <c:v>1.3400000000000034</c:v>
                </c:pt>
                <c:pt idx="1509">
                  <c:v>1.3200000000000216</c:v>
                </c:pt>
                <c:pt idx="1510">
                  <c:v>1.3900000000000148</c:v>
                </c:pt>
                <c:pt idx="1511">
                  <c:v>1.2700000000000102</c:v>
                </c:pt>
                <c:pt idx="1512">
                  <c:v>1.2300000000000182</c:v>
                </c:pt>
                <c:pt idx="1513">
                  <c:v>1.25</c:v>
                </c:pt>
                <c:pt idx="1514">
                  <c:v>1.3600000000000136</c:v>
                </c:pt>
                <c:pt idx="1515">
                  <c:v>1.3400000000000034</c:v>
                </c:pt>
                <c:pt idx="1516">
                  <c:v>1.3400000000000034</c:v>
                </c:pt>
                <c:pt idx="1517">
                  <c:v>1.3799999999999955</c:v>
                </c:pt>
                <c:pt idx="1518">
                  <c:v>1.3000000000000114</c:v>
                </c:pt>
                <c:pt idx="1519">
                  <c:v>1.3400000000000034</c:v>
                </c:pt>
                <c:pt idx="1520">
                  <c:v>1.3500000000000227</c:v>
                </c:pt>
                <c:pt idx="1521">
                  <c:v>1.3000000000000114</c:v>
                </c:pt>
                <c:pt idx="1522">
                  <c:v>1.3000000000000114</c:v>
                </c:pt>
                <c:pt idx="1523">
                  <c:v>1.2800000000000011</c:v>
                </c:pt>
                <c:pt idx="1524">
                  <c:v>1.3100000000000023</c:v>
                </c:pt>
                <c:pt idx="1525">
                  <c:v>1.3400000000000034</c:v>
                </c:pt>
                <c:pt idx="1526">
                  <c:v>1.3200000000000216</c:v>
                </c:pt>
                <c:pt idx="1527">
                  <c:v>1.2900000000000205</c:v>
                </c:pt>
                <c:pt idx="1528">
                  <c:v>1.4000000000000057</c:v>
                </c:pt>
                <c:pt idx="1529">
                  <c:v>1.2400000000000091</c:v>
                </c:pt>
                <c:pt idx="1530">
                  <c:v>1.2600000000000193</c:v>
                </c:pt>
                <c:pt idx="1531">
                  <c:v>1.3400000000000034</c:v>
                </c:pt>
                <c:pt idx="1532">
                  <c:v>1.3400000000000034</c:v>
                </c:pt>
                <c:pt idx="1533">
                  <c:v>1.3200000000000216</c:v>
                </c:pt>
                <c:pt idx="1534">
                  <c:v>1.3300000000000125</c:v>
                </c:pt>
                <c:pt idx="1535">
                  <c:v>1.3200000000000216</c:v>
                </c:pt>
                <c:pt idx="1536">
                  <c:v>1.3600000000000136</c:v>
                </c:pt>
                <c:pt idx="1537">
                  <c:v>1.4099999999999966</c:v>
                </c:pt>
                <c:pt idx="1538">
                  <c:v>1.4399999999999977</c:v>
                </c:pt>
                <c:pt idx="1539">
                  <c:v>1.4300000000000068</c:v>
                </c:pt>
                <c:pt idx="1540">
                  <c:v>1.3000000000000114</c:v>
                </c:pt>
                <c:pt idx="1541">
                  <c:v>1.3100000000000023</c:v>
                </c:pt>
                <c:pt idx="1542">
                  <c:v>1.3300000000000125</c:v>
                </c:pt>
                <c:pt idx="1543">
                  <c:v>1.3900000000000148</c:v>
                </c:pt>
                <c:pt idx="1544">
                  <c:v>1.4099999999999966</c:v>
                </c:pt>
                <c:pt idx="1545">
                  <c:v>1.4000000000000057</c:v>
                </c:pt>
                <c:pt idx="1546">
                  <c:v>1.3600000000000136</c:v>
                </c:pt>
                <c:pt idx="1547">
                  <c:v>1.3799999999999955</c:v>
                </c:pt>
                <c:pt idx="1548">
                  <c:v>1.4099999999999966</c:v>
                </c:pt>
                <c:pt idx="1549">
                  <c:v>1.5100000000000193</c:v>
                </c:pt>
                <c:pt idx="1550">
                  <c:v>1.5400000000000205</c:v>
                </c:pt>
                <c:pt idx="1551">
                  <c:v>1.5800000000000125</c:v>
                </c:pt>
                <c:pt idx="1552">
                  <c:v>1.5100000000000193</c:v>
                </c:pt>
                <c:pt idx="1553">
                  <c:v>1.5400000000000205</c:v>
                </c:pt>
                <c:pt idx="1554">
                  <c:v>1.5500000000000114</c:v>
                </c:pt>
                <c:pt idx="1555">
                  <c:v>1.5700000000000216</c:v>
                </c:pt>
                <c:pt idx="1556">
                  <c:v>1.4800000000000182</c:v>
                </c:pt>
                <c:pt idx="1557">
                  <c:v>1.5</c:v>
                </c:pt>
                <c:pt idx="1558">
                  <c:v>1.5700000000000216</c:v>
                </c:pt>
                <c:pt idx="1559">
                  <c:v>1.5300000000000011</c:v>
                </c:pt>
                <c:pt idx="1560">
                  <c:v>1.460000000000008</c:v>
                </c:pt>
                <c:pt idx="1561">
                  <c:v>1.5400000000000205</c:v>
                </c:pt>
                <c:pt idx="1562">
                  <c:v>1.6000000000000227</c:v>
                </c:pt>
                <c:pt idx="1563">
                  <c:v>1.5600000000000023</c:v>
                </c:pt>
                <c:pt idx="1564">
                  <c:v>1.5300000000000011</c:v>
                </c:pt>
                <c:pt idx="1565">
                  <c:v>1.5200000000000102</c:v>
                </c:pt>
                <c:pt idx="1566">
                  <c:v>1.5400000000000205</c:v>
                </c:pt>
                <c:pt idx="1567">
                  <c:v>1.5100000000000193</c:v>
                </c:pt>
                <c:pt idx="1568">
                  <c:v>1.4200000000000159</c:v>
                </c:pt>
                <c:pt idx="1569">
                  <c:v>1.5200000000000102</c:v>
                </c:pt>
                <c:pt idx="1570">
                  <c:v>1.5800000000000125</c:v>
                </c:pt>
                <c:pt idx="1571">
                  <c:v>1.5700000000000216</c:v>
                </c:pt>
                <c:pt idx="1572">
                  <c:v>1.5</c:v>
                </c:pt>
                <c:pt idx="1573">
                  <c:v>1.4699999999999989</c:v>
                </c:pt>
                <c:pt idx="1574">
                  <c:v>1.4399999999999977</c:v>
                </c:pt>
                <c:pt idx="1575">
                  <c:v>1.5100000000000193</c:v>
                </c:pt>
                <c:pt idx="1576">
                  <c:v>1.4800000000000182</c:v>
                </c:pt>
                <c:pt idx="1577">
                  <c:v>1.4300000000000068</c:v>
                </c:pt>
                <c:pt idx="1578">
                  <c:v>1.3700000000000045</c:v>
                </c:pt>
                <c:pt idx="1579">
                  <c:v>1.3500000000000227</c:v>
                </c:pt>
                <c:pt idx="1580">
                  <c:v>1.4200000000000159</c:v>
                </c:pt>
                <c:pt idx="1581">
                  <c:v>1.4200000000000159</c:v>
                </c:pt>
                <c:pt idx="1582">
                  <c:v>1.3799999999999955</c:v>
                </c:pt>
                <c:pt idx="1583">
                  <c:v>1.3799999999999955</c:v>
                </c:pt>
                <c:pt idx="1584">
                  <c:v>1.4200000000000159</c:v>
                </c:pt>
                <c:pt idx="1585">
                  <c:v>1.4200000000000159</c:v>
                </c:pt>
                <c:pt idx="1586">
                  <c:v>1.4500000000000171</c:v>
                </c:pt>
                <c:pt idx="1587">
                  <c:v>1.4300000000000068</c:v>
                </c:pt>
                <c:pt idx="1588">
                  <c:v>1.3400000000000034</c:v>
                </c:pt>
                <c:pt idx="1589">
                  <c:v>1.3100000000000023</c:v>
                </c:pt>
                <c:pt idx="1590">
                  <c:v>1.3300000000000125</c:v>
                </c:pt>
                <c:pt idx="1591">
                  <c:v>1.2900000000000205</c:v>
                </c:pt>
                <c:pt idx="1592">
                  <c:v>1.2800000000000011</c:v>
                </c:pt>
                <c:pt idx="1593">
                  <c:v>1.2900000000000205</c:v>
                </c:pt>
                <c:pt idx="1594">
                  <c:v>1.2300000000000182</c:v>
                </c:pt>
                <c:pt idx="1595">
                  <c:v>1.2700000000000102</c:v>
                </c:pt>
                <c:pt idx="1596">
                  <c:v>1.3700000000000045</c:v>
                </c:pt>
                <c:pt idx="1597">
                  <c:v>1.3700000000000045</c:v>
                </c:pt>
                <c:pt idx="1598">
                  <c:v>1.2800000000000011</c:v>
                </c:pt>
                <c:pt idx="1599">
                  <c:v>1.3100000000000023</c:v>
                </c:pt>
                <c:pt idx="1600">
                  <c:v>1.3200000000000216</c:v>
                </c:pt>
                <c:pt idx="1601">
                  <c:v>1.3500000000000227</c:v>
                </c:pt>
                <c:pt idx="1602">
                  <c:v>1.3900000000000148</c:v>
                </c:pt>
                <c:pt idx="1603">
                  <c:v>1.3900000000000148</c:v>
                </c:pt>
                <c:pt idx="1604">
                  <c:v>1.3000000000000114</c:v>
                </c:pt>
                <c:pt idx="1605">
                  <c:v>1.2300000000000182</c:v>
                </c:pt>
                <c:pt idx="1606">
                  <c:v>1.2199999999999989</c:v>
                </c:pt>
                <c:pt idx="1607">
                  <c:v>1.2400000000000091</c:v>
                </c:pt>
                <c:pt idx="1608">
                  <c:v>1.2600000000000193</c:v>
                </c:pt>
                <c:pt idx="1609">
                  <c:v>1.2900000000000205</c:v>
                </c:pt>
                <c:pt idx="1610">
                  <c:v>1.3200000000000216</c:v>
                </c:pt>
                <c:pt idx="1611">
                  <c:v>1.3000000000000114</c:v>
                </c:pt>
                <c:pt idx="1612">
                  <c:v>1.2600000000000193</c:v>
                </c:pt>
                <c:pt idx="1613">
                  <c:v>1.3400000000000034</c:v>
                </c:pt>
                <c:pt idx="1614">
                  <c:v>1.2800000000000011</c:v>
                </c:pt>
                <c:pt idx="1615">
                  <c:v>1.3100000000000023</c:v>
                </c:pt>
                <c:pt idx="1616">
                  <c:v>1.3200000000000216</c:v>
                </c:pt>
                <c:pt idx="1617">
                  <c:v>1.3100000000000023</c:v>
                </c:pt>
                <c:pt idx="1618">
                  <c:v>1.2600000000000193</c:v>
                </c:pt>
                <c:pt idx="1619">
                  <c:v>1.3000000000000114</c:v>
                </c:pt>
                <c:pt idx="1620">
                  <c:v>1.3200000000000216</c:v>
                </c:pt>
                <c:pt idx="1621">
                  <c:v>1.25</c:v>
                </c:pt>
                <c:pt idx="1622">
                  <c:v>1.25</c:v>
                </c:pt>
                <c:pt idx="1623">
                  <c:v>1.3000000000000114</c:v>
                </c:pt>
                <c:pt idx="1624">
                  <c:v>1.3200000000000216</c:v>
                </c:pt>
                <c:pt idx="1625">
                  <c:v>1.2900000000000205</c:v>
                </c:pt>
                <c:pt idx="1626">
                  <c:v>1.1899999999999977</c:v>
                </c:pt>
                <c:pt idx="1627">
                  <c:v>1.1599999999999966</c:v>
                </c:pt>
                <c:pt idx="1628">
                  <c:v>1.1899999999999977</c:v>
                </c:pt>
                <c:pt idx="1629">
                  <c:v>1.1700000000000159</c:v>
                </c:pt>
                <c:pt idx="1630">
                  <c:v>1.1599999999999966</c:v>
                </c:pt>
                <c:pt idx="1631">
                  <c:v>1.1700000000000159</c:v>
                </c:pt>
                <c:pt idx="1632">
                  <c:v>1.2199999999999989</c:v>
                </c:pt>
                <c:pt idx="1633">
                  <c:v>1.25</c:v>
                </c:pt>
                <c:pt idx="1634">
                  <c:v>1.2000000000000171</c:v>
                </c:pt>
                <c:pt idx="1635">
                  <c:v>1.1200000000000045</c:v>
                </c:pt>
                <c:pt idx="1636">
                  <c:v>1.1400000000000148</c:v>
                </c:pt>
                <c:pt idx="1637">
                  <c:v>1.210000000000008</c:v>
                </c:pt>
                <c:pt idx="1638">
                  <c:v>1.1599999999999966</c:v>
                </c:pt>
                <c:pt idx="1639">
                  <c:v>1.1299999999999955</c:v>
                </c:pt>
                <c:pt idx="1640">
                  <c:v>1.1800000000000068</c:v>
                </c:pt>
                <c:pt idx="1641">
                  <c:v>1.1899999999999977</c:v>
                </c:pt>
                <c:pt idx="1642">
                  <c:v>1.1800000000000068</c:v>
                </c:pt>
                <c:pt idx="1643">
                  <c:v>1.1700000000000159</c:v>
                </c:pt>
                <c:pt idx="1644">
                  <c:v>1.1000000000000227</c:v>
                </c:pt>
                <c:pt idx="1645">
                  <c:v>1.1400000000000148</c:v>
                </c:pt>
                <c:pt idx="1646">
                  <c:v>1.1500000000000057</c:v>
                </c:pt>
                <c:pt idx="1647">
                  <c:v>1.1700000000000159</c:v>
                </c:pt>
                <c:pt idx="1648">
                  <c:v>1.1800000000000068</c:v>
                </c:pt>
                <c:pt idx="1649">
                  <c:v>1.1599999999999966</c:v>
                </c:pt>
                <c:pt idx="1650">
                  <c:v>1.1400000000000148</c:v>
                </c:pt>
                <c:pt idx="1651">
                  <c:v>1.1400000000000148</c:v>
                </c:pt>
                <c:pt idx="1652">
                  <c:v>1.1299999999999955</c:v>
                </c:pt>
                <c:pt idx="1653">
                  <c:v>1.1299999999999955</c:v>
                </c:pt>
                <c:pt idx="1654">
                  <c:v>1.1299999999999955</c:v>
                </c:pt>
                <c:pt idx="1655">
                  <c:v>1.1100000000000136</c:v>
                </c:pt>
                <c:pt idx="1656">
                  <c:v>1.1899999999999977</c:v>
                </c:pt>
                <c:pt idx="1657">
                  <c:v>1.1200000000000045</c:v>
                </c:pt>
                <c:pt idx="1658">
                  <c:v>1.0800000000000125</c:v>
                </c:pt>
                <c:pt idx="1659">
                  <c:v>1.0800000000000125</c:v>
                </c:pt>
                <c:pt idx="1660">
                  <c:v>1.0700000000000216</c:v>
                </c:pt>
                <c:pt idx="1661">
                  <c:v>1.1500000000000057</c:v>
                </c:pt>
                <c:pt idx="1662">
                  <c:v>1.1100000000000136</c:v>
                </c:pt>
                <c:pt idx="1663">
                  <c:v>1.0800000000000125</c:v>
                </c:pt>
                <c:pt idx="1664">
                  <c:v>1.0200000000000102</c:v>
                </c:pt>
                <c:pt idx="1665">
                  <c:v>0.99000000000000909</c:v>
                </c:pt>
                <c:pt idx="1666">
                  <c:v>1.0500000000000114</c:v>
                </c:pt>
                <c:pt idx="1667">
                  <c:v>1.1000000000000227</c:v>
                </c:pt>
                <c:pt idx="1668">
                  <c:v>1.1000000000000227</c:v>
                </c:pt>
                <c:pt idx="1669">
                  <c:v>1.0900000000000034</c:v>
                </c:pt>
                <c:pt idx="1670">
                  <c:v>1.1200000000000045</c:v>
                </c:pt>
                <c:pt idx="1671">
                  <c:v>1.1200000000000045</c:v>
                </c:pt>
                <c:pt idx="1672">
                  <c:v>1.0600000000000023</c:v>
                </c:pt>
                <c:pt idx="1673">
                  <c:v>1.0400000000000205</c:v>
                </c:pt>
                <c:pt idx="1674">
                  <c:v>1.0400000000000205</c:v>
                </c:pt>
                <c:pt idx="1675">
                  <c:v>1.0800000000000125</c:v>
                </c:pt>
                <c:pt idx="1676">
                  <c:v>1.0500000000000114</c:v>
                </c:pt>
                <c:pt idx="1677">
                  <c:v>1.0500000000000114</c:v>
                </c:pt>
                <c:pt idx="1678">
                  <c:v>1.0700000000000216</c:v>
                </c:pt>
                <c:pt idx="1679">
                  <c:v>1.0900000000000034</c:v>
                </c:pt>
                <c:pt idx="1680">
                  <c:v>1.0100000000000193</c:v>
                </c:pt>
                <c:pt idx="1681">
                  <c:v>0.99000000000000909</c:v>
                </c:pt>
                <c:pt idx="1682">
                  <c:v>0.98000000000001819</c:v>
                </c:pt>
                <c:pt idx="1683">
                  <c:v>0.98000000000001819</c:v>
                </c:pt>
                <c:pt idx="1684">
                  <c:v>1.0100000000000193</c:v>
                </c:pt>
                <c:pt idx="1685">
                  <c:v>1.0200000000000102</c:v>
                </c:pt>
                <c:pt idx="1686">
                  <c:v>1.0200000000000102</c:v>
                </c:pt>
                <c:pt idx="1687">
                  <c:v>1.0200000000000102</c:v>
                </c:pt>
                <c:pt idx="1688">
                  <c:v>1.0200000000000102</c:v>
                </c:pt>
                <c:pt idx="1689">
                  <c:v>1.0300000000000011</c:v>
                </c:pt>
                <c:pt idx="1690">
                  <c:v>0.96999999999999886</c:v>
                </c:pt>
                <c:pt idx="1691">
                  <c:v>0.96000000000000796</c:v>
                </c:pt>
                <c:pt idx="1692">
                  <c:v>0.96000000000000796</c:v>
                </c:pt>
                <c:pt idx="1693">
                  <c:v>0.98000000000001819</c:v>
                </c:pt>
                <c:pt idx="1694">
                  <c:v>0.99000000000000909</c:v>
                </c:pt>
                <c:pt idx="1695">
                  <c:v>1.0100000000000193</c:v>
                </c:pt>
                <c:pt idx="1696">
                  <c:v>0.99000000000000909</c:v>
                </c:pt>
                <c:pt idx="1697">
                  <c:v>1.0300000000000011</c:v>
                </c:pt>
                <c:pt idx="1698">
                  <c:v>1.0200000000000102</c:v>
                </c:pt>
                <c:pt idx="1699">
                  <c:v>1</c:v>
                </c:pt>
                <c:pt idx="1700">
                  <c:v>0.96000000000000796</c:v>
                </c:pt>
                <c:pt idx="1701">
                  <c:v>0.92000000000001592</c:v>
                </c:pt>
                <c:pt idx="1702">
                  <c:v>0.93000000000000682</c:v>
                </c:pt>
                <c:pt idx="1703">
                  <c:v>0.95000000000001705</c:v>
                </c:pt>
                <c:pt idx="1704">
                  <c:v>0.96999999999999886</c:v>
                </c:pt>
                <c:pt idx="1705">
                  <c:v>0.93000000000000682</c:v>
                </c:pt>
                <c:pt idx="1706">
                  <c:v>0.90000000000000568</c:v>
                </c:pt>
                <c:pt idx="1707">
                  <c:v>0.90000000000000568</c:v>
                </c:pt>
                <c:pt idx="1708">
                  <c:v>0.93000000000000682</c:v>
                </c:pt>
                <c:pt idx="1709">
                  <c:v>0.93999999999999773</c:v>
                </c:pt>
                <c:pt idx="1710">
                  <c:v>0.90999999999999659</c:v>
                </c:pt>
                <c:pt idx="1711">
                  <c:v>0.90000000000000568</c:v>
                </c:pt>
                <c:pt idx="1712">
                  <c:v>0.92000000000001592</c:v>
                </c:pt>
                <c:pt idx="1713">
                  <c:v>0.92000000000001592</c:v>
                </c:pt>
                <c:pt idx="1714">
                  <c:v>0.93999999999999773</c:v>
                </c:pt>
                <c:pt idx="1715">
                  <c:v>0.93999999999999773</c:v>
                </c:pt>
                <c:pt idx="1716">
                  <c:v>0.99000000000000909</c:v>
                </c:pt>
                <c:pt idx="1717">
                  <c:v>0.96000000000000796</c:v>
                </c:pt>
                <c:pt idx="1718">
                  <c:v>0.90000000000000568</c:v>
                </c:pt>
                <c:pt idx="1719">
                  <c:v>0.93999999999999773</c:v>
                </c:pt>
                <c:pt idx="1720">
                  <c:v>0.87999999999999545</c:v>
                </c:pt>
                <c:pt idx="1721">
                  <c:v>0.92000000000001592</c:v>
                </c:pt>
                <c:pt idx="1722">
                  <c:v>0.92000000000001592</c:v>
                </c:pt>
                <c:pt idx="1723">
                  <c:v>0.93999999999999773</c:v>
                </c:pt>
                <c:pt idx="1724">
                  <c:v>0.85000000000002274</c:v>
                </c:pt>
                <c:pt idx="1725">
                  <c:v>0.85000000000002274</c:v>
                </c:pt>
                <c:pt idx="1726">
                  <c:v>0.95000000000001705</c:v>
                </c:pt>
                <c:pt idx="1727">
                  <c:v>0.87000000000000455</c:v>
                </c:pt>
                <c:pt idx="1728">
                  <c:v>0.96999999999999886</c:v>
                </c:pt>
                <c:pt idx="1729">
                  <c:v>0.95000000000001705</c:v>
                </c:pt>
                <c:pt idx="1730">
                  <c:v>0.96000000000000796</c:v>
                </c:pt>
                <c:pt idx="1731">
                  <c:v>0.96000000000000796</c:v>
                </c:pt>
                <c:pt idx="1732">
                  <c:v>0.84000000000000341</c:v>
                </c:pt>
                <c:pt idx="1733">
                  <c:v>0.84000000000000341</c:v>
                </c:pt>
                <c:pt idx="1734">
                  <c:v>0.8200000000000216</c:v>
                </c:pt>
                <c:pt idx="1735">
                  <c:v>0.85000000000002274</c:v>
                </c:pt>
                <c:pt idx="1736">
                  <c:v>0.86000000000001364</c:v>
                </c:pt>
                <c:pt idx="1737">
                  <c:v>0.86000000000001364</c:v>
                </c:pt>
                <c:pt idx="1738">
                  <c:v>0.89000000000001478</c:v>
                </c:pt>
                <c:pt idx="1739">
                  <c:v>0.84000000000000341</c:v>
                </c:pt>
                <c:pt idx="1740">
                  <c:v>0.87000000000000455</c:v>
                </c:pt>
                <c:pt idx="1741">
                  <c:v>0.87999999999999545</c:v>
                </c:pt>
                <c:pt idx="1742">
                  <c:v>0.81000000000000227</c:v>
                </c:pt>
                <c:pt idx="1743">
                  <c:v>0.90000000000000568</c:v>
                </c:pt>
                <c:pt idx="1744">
                  <c:v>0.85000000000002274</c:v>
                </c:pt>
                <c:pt idx="1745">
                  <c:v>0.84000000000000341</c:v>
                </c:pt>
                <c:pt idx="1746">
                  <c:v>0.86000000000001364</c:v>
                </c:pt>
                <c:pt idx="1747">
                  <c:v>0.83000000000001251</c:v>
                </c:pt>
                <c:pt idx="1748">
                  <c:v>0.90000000000000568</c:v>
                </c:pt>
                <c:pt idx="1749">
                  <c:v>0.93000000000000682</c:v>
                </c:pt>
                <c:pt idx="1750">
                  <c:v>0.83000000000001251</c:v>
                </c:pt>
                <c:pt idx="1751">
                  <c:v>0.80000000000001137</c:v>
                </c:pt>
                <c:pt idx="1752">
                  <c:v>0.79000000000002046</c:v>
                </c:pt>
                <c:pt idx="1753">
                  <c:v>0.79000000000002046</c:v>
                </c:pt>
                <c:pt idx="1754">
                  <c:v>0.79000000000002046</c:v>
                </c:pt>
                <c:pt idx="1755">
                  <c:v>0.79000000000002046</c:v>
                </c:pt>
                <c:pt idx="1756">
                  <c:v>0.78000000000000114</c:v>
                </c:pt>
                <c:pt idx="1757">
                  <c:v>0.76000000000001933</c:v>
                </c:pt>
                <c:pt idx="1758">
                  <c:v>0.79000000000002046</c:v>
                </c:pt>
                <c:pt idx="1759">
                  <c:v>0.84000000000000341</c:v>
                </c:pt>
                <c:pt idx="1760">
                  <c:v>0.86000000000001364</c:v>
                </c:pt>
                <c:pt idx="1761">
                  <c:v>0.98000000000001819</c:v>
                </c:pt>
                <c:pt idx="1762">
                  <c:v>0.85000000000002274</c:v>
                </c:pt>
                <c:pt idx="1763">
                  <c:v>0.78000000000000114</c:v>
                </c:pt>
                <c:pt idx="1764">
                  <c:v>0.85000000000002274</c:v>
                </c:pt>
                <c:pt idx="1765">
                  <c:v>0.84000000000000341</c:v>
                </c:pt>
                <c:pt idx="1766">
                  <c:v>0.92000000000001592</c:v>
                </c:pt>
                <c:pt idx="1767">
                  <c:v>0.87000000000000455</c:v>
                </c:pt>
                <c:pt idx="1768">
                  <c:v>0.8200000000000216</c:v>
                </c:pt>
                <c:pt idx="1769">
                  <c:v>0.79000000000002046</c:v>
                </c:pt>
                <c:pt idx="1770">
                  <c:v>0.86000000000001364</c:v>
                </c:pt>
                <c:pt idx="1771">
                  <c:v>0.78000000000000114</c:v>
                </c:pt>
                <c:pt idx="1772">
                  <c:v>0.73000000000001819</c:v>
                </c:pt>
                <c:pt idx="1773">
                  <c:v>0.70000000000001705</c:v>
                </c:pt>
                <c:pt idx="1774">
                  <c:v>0.75</c:v>
                </c:pt>
                <c:pt idx="1775">
                  <c:v>0.79000000000002046</c:v>
                </c:pt>
                <c:pt idx="1776">
                  <c:v>0.81000000000000227</c:v>
                </c:pt>
                <c:pt idx="1777">
                  <c:v>0.71000000000000796</c:v>
                </c:pt>
                <c:pt idx="1778">
                  <c:v>0.65999999999999659</c:v>
                </c:pt>
                <c:pt idx="1779">
                  <c:v>0.67000000000001592</c:v>
                </c:pt>
                <c:pt idx="1780">
                  <c:v>0.73000000000001819</c:v>
                </c:pt>
                <c:pt idx="1781">
                  <c:v>0.77000000000001023</c:v>
                </c:pt>
                <c:pt idx="1782">
                  <c:v>0.80000000000001137</c:v>
                </c:pt>
                <c:pt idx="1783">
                  <c:v>0.81000000000000227</c:v>
                </c:pt>
                <c:pt idx="1784">
                  <c:v>0.77000000000001023</c:v>
                </c:pt>
                <c:pt idx="1785">
                  <c:v>0.74000000000000909</c:v>
                </c:pt>
                <c:pt idx="1786">
                  <c:v>0.73000000000001819</c:v>
                </c:pt>
                <c:pt idx="1787">
                  <c:v>0.71999999999999886</c:v>
                </c:pt>
                <c:pt idx="1788">
                  <c:v>0.71999999999999886</c:v>
                </c:pt>
                <c:pt idx="1789">
                  <c:v>0.73000000000001819</c:v>
                </c:pt>
                <c:pt idx="1790">
                  <c:v>0.76000000000001933</c:v>
                </c:pt>
                <c:pt idx="1791">
                  <c:v>0.77000000000001023</c:v>
                </c:pt>
                <c:pt idx="1792">
                  <c:v>0.83000000000001251</c:v>
                </c:pt>
                <c:pt idx="1793">
                  <c:v>0.84000000000000341</c:v>
                </c:pt>
                <c:pt idx="1794">
                  <c:v>0.93000000000000682</c:v>
                </c:pt>
                <c:pt idx="1795">
                  <c:v>0.80000000000001137</c:v>
                </c:pt>
                <c:pt idx="1796">
                  <c:v>0.70000000000001705</c:v>
                </c:pt>
                <c:pt idx="1797">
                  <c:v>0.71999999999999886</c:v>
                </c:pt>
                <c:pt idx="1798">
                  <c:v>0.73000000000001819</c:v>
                </c:pt>
                <c:pt idx="1799">
                  <c:v>0.81000000000000227</c:v>
                </c:pt>
                <c:pt idx="1800">
                  <c:v>0.8200000000000216</c:v>
                </c:pt>
                <c:pt idx="1801">
                  <c:v>0.76000000000001933</c:v>
                </c:pt>
                <c:pt idx="1802">
                  <c:v>0.68000000000000682</c:v>
                </c:pt>
                <c:pt idx="1803">
                  <c:v>0.67000000000001592</c:v>
                </c:pt>
                <c:pt idx="1804">
                  <c:v>0.64000000000001478</c:v>
                </c:pt>
                <c:pt idx="1805">
                  <c:v>0.77000000000001023</c:v>
                </c:pt>
                <c:pt idx="1806">
                  <c:v>0.71000000000000796</c:v>
                </c:pt>
                <c:pt idx="1807">
                  <c:v>0.65000000000000568</c:v>
                </c:pt>
                <c:pt idx="1808">
                  <c:v>0.68000000000000682</c:v>
                </c:pt>
                <c:pt idx="1809">
                  <c:v>0.71000000000000796</c:v>
                </c:pt>
                <c:pt idx="1810">
                  <c:v>0.77000000000001023</c:v>
                </c:pt>
                <c:pt idx="1811">
                  <c:v>0.73000000000001819</c:v>
                </c:pt>
                <c:pt idx="1812">
                  <c:v>0.71999999999999886</c:v>
                </c:pt>
                <c:pt idx="1813">
                  <c:v>0.71000000000000796</c:v>
                </c:pt>
                <c:pt idx="1814">
                  <c:v>0.62999999999999545</c:v>
                </c:pt>
                <c:pt idx="1815">
                  <c:v>0.62999999999999545</c:v>
                </c:pt>
                <c:pt idx="1816">
                  <c:v>0.71000000000000796</c:v>
                </c:pt>
                <c:pt idx="1817">
                  <c:v>0.67000000000001592</c:v>
                </c:pt>
                <c:pt idx="1818">
                  <c:v>0.73000000000001819</c:v>
                </c:pt>
                <c:pt idx="1819">
                  <c:v>0.74000000000000909</c:v>
                </c:pt>
                <c:pt idx="1820">
                  <c:v>0.76000000000001933</c:v>
                </c:pt>
                <c:pt idx="1821">
                  <c:v>0.74000000000000909</c:v>
                </c:pt>
                <c:pt idx="1822">
                  <c:v>0.74000000000000909</c:v>
                </c:pt>
                <c:pt idx="1823">
                  <c:v>0.68999999999999773</c:v>
                </c:pt>
                <c:pt idx="1824">
                  <c:v>0.62000000000000455</c:v>
                </c:pt>
                <c:pt idx="1825">
                  <c:v>0.71000000000000796</c:v>
                </c:pt>
                <c:pt idx="1826">
                  <c:v>0.71000000000000796</c:v>
                </c:pt>
                <c:pt idx="1827">
                  <c:v>0.81000000000000227</c:v>
                </c:pt>
                <c:pt idx="1828">
                  <c:v>0.75</c:v>
                </c:pt>
                <c:pt idx="1829">
                  <c:v>0.68000000000000682</c:v>
                </c:pt>
                <c:pt idx="1830">
                  <c:v>0.70000000000001705</c:v>
                </c:pt>
                <c:pt idx="1831">
                  <c:v>0.76000000000001933</c:v>
                </c:pt>
                <c:pt idx="1832">
                  <c:v>0.75</c:v>
                </c:pt>
                <c:pt idx="1833">
                  <c:v>0.76000000000001933</c:v>
                </c:pt>
                <c:pt idx="1834">
                  <c:v>0.78000000000000114</c:v>
                </c:pt>
                <c:pt idx="1835">
                  <c:v>0.81000000000000227</c:v>
                </c:pt>
                <c:pt idx="1836">
                  <c:v>0.90000000000000568</c:v>
                </c:pt>
                <c:pt idx="1837">
                  <c:v>0.90999999999999659</c:v>
                </c:pt>
                <c:pt idx="1838">
                  <c:v>0.85000000000002274</c:v>
                </c:pt>
                <c:pt idx="1839">
                  <c:v>0.84000000000000341</c:v>
                </c:pt>
                <c:pt idx="1840">
                  <c:v>0.87000000000000455</c:v>
                </c:pt>
                <c:pt idx="1841">
                  <c:v>0.90999999999999659</c:v>
                </c:pt>
                <c:pt idx="1842">
                  <c:v>0.95000000000001705</c:v>
                </c:pt>
                <c:pt idx="1843">
                  <c:v>0.93999999999999773</c:v>
                </c:pt>
                <c:pt idx="1844">
                  <c:v>0.92000000000001592</c:v>
                </c:pt>
                <c:pt idx="1845">
                  <c:v>1</c:v>
                </c:pt>
                <c:pt idx="1846">
                  <c:v>1.0100000000000193</c:v>
                </c:pt>
                <c:pt idx="1847">
                  <c:v>1.0300000000000011</c:v>
                </c:pt>
                <c:pt idx="1848">
                  <c:v>0.98000000000001819</c:v>
                </c:pt>
                <c:pt idx="1849">
                  <c:v>0.95000000000001705</c:v>
                </c:pt>
                <c:pt idx="1850">
                  <c:v>0.96000000000000796</c:v>
                </c:pt>
                <c:pt idx="1851">
                  <c:v>0.90999999999999659</c:v>
                </c:pt>
                <c:pt idx="1852">
                  <c:v>0.93999999999999773</c:v>
                </c:pt>
                <c:pt idx="1853">
                  <c:v>0.98000000000001819</c:v>
                </c:pt>
                <c:pt idx="1854">
                  <c:v>1</c:v>
                </c:pt>
                <c:pt idx="1855">
                  <c:v>0.99000000000000909</c:v>
                </c:pt>
                <c:pt idx="1856">
                  <c:v>1.0100000000000193</c:v>
                </c:pt>
                <c:pt idx="1857">
                  <c:v>1</c:v>
                </c:pt>
                <c:pt idx="1858">
                  <c:v>1.0400000000000205</c:v>
                </c:pt>
                <c:pt idx="1859">
                  <c:v>1.2000000000000171</c:v>
                </c:pt>
                <c:pt idx="1860">
                  <c:v>1.0100000000000193</c:v>
                </c:pt>
                <c:pt idx="1861">
                  <c:v>1.0800000000000125</c:v>
                </c:pt>
                <c:pt idx="1862">
                  <c:v>1.1200000000000045</c:v>
                </c:pt>
                <c:pt idx="1863">
                  <c:v>1.1899999999999977</c:v>
                </c:pt>
                <c:pt idx="1864">
                  <c:v>1.1700000000000159</c:v>
                </c:pt>
                <c:pt idx="1865">
                  <c:v>1.1500000000000057</c:v>
                </c:pt>
                <c:pt idx="1866">
                  <c:v>1.1500000000000057</c:v>
                </c:pt>
                <c:pt idx="1867">
                  <c:v>1.1700000000000159</c:v>
                </c:pt>
                <c:pt idx="1868">
                  <c:v>1.2700000000000102</c:v>
                </c:pt>
                <c:pt idx="1869">
                  <c:v>1.3100000000000023</c:v>
                </c:pt>
                <c:pt idx="1870">
                  <c:v>1.2600000000000193</c:v>
                </c:pt>
                <c:pt idx="1871">
                  <c:v>1.2300000000000182</c:v>
                </c:pt>
                <c:pt idx="1872">
                  <c:v>1.3200000000000216</c:v>
                </c:pt>
                <c:pt idx="1873">
                  <c:v>1.3100000000000023</c:v>
                </c:pt>
                <c:pt idx="1874">
                  <c:v>1.3200000000000216</c:v>
                </c:pt>
                <c:pt idx="1875">
                  <c:v>1.3600000000000136</c:v>
                </c:pt>
                <c:pt idx="1876">
                  <c:v>1.4399999999999977</c:v>
                </c:pt>
                <c:pt idx="1877">
                  <c:v>1.4399999999999977</c:v>
                </c:pt>
                <c:pt idx="1878">
                  <c:v>1.4099999999999966</c:v>
                </c:pt>
                <c:pt idx="1879">
                  <c:v>1.4500000000000171</c:v>
                </c:pt>
                <c:pt idx="1880">
                  <c:v>1.5200000000000102</c:v>
                </c:pt>
                <c:pt idx="1881">
                  <c:v>1.5300000000000011</c:v>
                </c:pt>
                <c:pt idx="1882">
                  <c:v>1.4800000000000182</c:v>
                </c:pt>
                <c:pt idx="1883">
                  <c:v>1.4000000000000057</c:v>
                </c:pt>
                <c:pt idx="1884">
                  <c:v>1.3900000000000148</c:v>
                </c:pt>
                <c:pt idx="1885">
                  <c:v>1.4200000000000159</c:v>
                </c:pt>
                <c:pt idx="1886">
                  <c:v>1.5100000000000193</c:v>
                </c:pt>
                <c:pt idx="1887">
                  <c:v>1.5200000000000102</c:v>
                </c:pt>
                <c:pt idx="1888">
                  <c:v>1.6000000000000227</c:v>
                </c:pt>
                <c:pt idx="1889">
                  <c:v>1.6000000000000227</c:v>
                </c:pt>
                <c:pt idx="1890">
                  <c:v>1.6899999999999977</c:v>
                </c:pt>
                <c:pt idx="1891">
                  <c:v>1.8200000000000216</c:v>
                </c:pt>
                <c:pt idx="1892">
                  <c:v>1.9300000000000068</c:v>
                </c:pt>
                <c:pt idx="1893">
                  <c:v>1.9699999999999989</c:v>
                </c:pt>
                <c:pt idx="1894">
                  <c:v>2.0200000000000102</c:v>
                </c:pt>
                <c:pt idx="1895">
                  <c:v>2.1100000000000136</c:v>
                </c:pt>
                <c:pt idx="1896">
                  <c:v>2.1500000000000057</c:v>
                </c:pt>
                <c:pt idx="1897">
                  <c:v>2.1700000000000159</c:v>
                </c:pt>
                <c:pt idx="1898">
                  <c:v>2.2300000000000182</c:v>
                </c:pt>
                <c:pt idx="1899">
                  <c:v>2.2000000000000171</c:v>
                </c:pt>
                <c:pt idx="1900">
                  <c:v>2.2000000000000171</c:v>
                </c:pt>
                <c:pt idx="1901">
                  <c:v>2.1500000000000057</c:v>
                </c:pt>
                <c:pt idx="1902">
                  <c:v>2.210000000000008</c:v>
                </c:pt>
                <c:pt idx="1903">
                  <c:v>2.3200000000000216</c:v>
                </c:pt>
                <c:pt idx="1904">
                  <c:v>2.4300000000000068</c:v>
                </c:pt>
                <c:pt idx="1905">
                  <c:v>2.3300000000000125</c:v>
                </c:pt>
                <c:pt idx="1906">
                  <c:v>2.2900000000000205</c:v>
                </c:pt>
                <c:pt idx="1907">
                  <c:v>2.2300000000000182</c:v>
                </c:pt>
                <c:pt idx="1908">
                  <c:v>2.2199999999999989</c:v>
                </c:pt>
                <c:pt idx="1909">
                  <c:v>2.210000000000008</c:v>
                </c:pt>
                <c:pt idx="1910">
                  <c:v>2.25</c:v>
                </c:pt>
                <c:pt idx="1911">
                  <c:v>2.3100000000000023</c:v>
                </c:pt>
                <c:pt idx="1912">
                  <c:v>2.3000000000000114</c:v>
                </c:pt>
                <c:pt idx="1913">
                  <c:v>2.3000000000000114</c:v>
                </c:pt>
                <c:pt idx="1914">
                  <c:v>2.3600000000000136</c:v>
                </c:pt>
                <c:pt idx="1915">
                  <c:v>2.3400000000000034</c:v>
                </c:pt>
                <c:pt idx="1916">
                  <c:v>2.3400000000000034</c:v>
                </c:pt>
                <c:pt idx="1917">
                  <c:v>2.3200000000000216</c:v>
                </c:pt>
                <c:pt idx="1918">
                  <c:v>2.2800000000000011</c:v>
                </c:pt>
                <c:pt idx="1919">
                  <c:v>2.2600000000000193</c:v>
                </c:pt>
                <c:pt idx="1920">
                  <c:v>2.2700000000000102</c:v>
                </c:pt>
                <c:pt idx="1921">
                  <c:v>2.3000000000000114</c:v>
                </c:pt>
                <c:pt idx="1922">
                  <c:v>2.2400000000000091</c:v>
                </c:pt>
                <c:pt idx="1923">
                  <c:v>2.1700000000000159</c:v>
                </c:pt>
                <c:pt idx="1924">
                  <c:v>2.2199999999999989</c:v>
                </c:pt>
                <c:pt idx="1925">
                  <c:v>2.2800000000000011</c:v>
                </c:pt>
                <c:pt idx="1926">
                  <c:v>2.2600000000000193</c:v>
                </c:pt>
                <c:pt idx="1927">
                  <c:v>2.2199999999999989</c:v>
                </c:pt>
                <c:pt idx="1928">
                  <c:v>2.2800000000000011</c:v>
                </c:pt>
                <c:pt idx="1929">
                  <c:v>2.1700000000000159</c:v>
                </c:pt>
                <c:pt idx="1930">
                  <c:v>2.0500000000000114</c:v>
                </c:pt>
                <c:pt idx="1931">
                  <c:v>2.0600000000000023</c:v>
                </c:pt>
                <c:pt idx="1932">
                  <c:v>2.0900000000000034</c:v>
                </c:pt>
                <c:pt idx="1933">
                  <c:v>2.0700000000000216</c:v>
                </c:pt>
                <c:pt idx="1934">
                  <c:v>2.1000000000000227</c:v>
                </c:pt>
                <c:pt idx="1935">
                  <c:v>2.0900000000000034</c:v>
                </c:pt>
                <c:pt idx="1936">
                  <c:v>2.0300000000000011</c:v>
                </c:pt>
                <c:pt idx="1937">
                  <c:v>2.0600000000000023</c:v>
                </c:pt>
                <c:pt idx="1938">
                  <c:v>2.1100000000000136</c:v>
                </c:pt>
                <c:pt idx="1939">
                  <c:v>2.0700000000000216</c:v>
                </c:pt>
                <c:pt idx="1940">
                  <c:v>2.0100000000000193</c:v>
                </c:pt>
                <c:pt idx="1941">
                  <c:v>2.0200000000000102</c:v>
                </c:pt>
                <c:pt idx="1942">
                  <c:v>2.0900000000000034</c:v>
                </c:pt>
                <c:pt idx="1943">
                  <c:v>2.1800000000000068</c:v>
                </c:pt>
                <c:pt idx="1944">
                  <c:v>2.1000000000000227</c:v>
                </c:pt>
                <c:pt idx="1945">
                  <c:v>2.0500000000000114</c:v>
                </c:pt>
                <c:pt idx="1946">
                  <c:v>2</c:v>
                </c:pt>
                <c:pt idx="1947">
                  <c:v>1.9800000000000182</c:v>
                </c:pt>
                <c:pt idx="1948">
                  <c:v>2.0200000000000102</c:v>
                </c:pt>
                <c:pt idx="1949">
                  <c:v>2.0500000000000114</c:v>
                </c:pt>
                <c:pt idx="1950">
                  <c:v>2.0200000000000102</c:v>
                </c:pt>
                <c:pt idx="1951">
                  <c:v>1.9699999999999989</c:v>
                </c:pt>
                <c:pt idx="1952">
                  <c:v>1.9800000000000182</c:v>
                </c:pt>
                <c:pt idx="1953">
                  <c:v>2.0100000000000193</c:v>
                </c:pt>
                <c:pt idx="1954">
                  <c:v>2.0100000000000193</c:v>
                </c:pt>
                <c:pt idx="1955">
                  <c:v>2</c:v>
                </c:pt>
                <c:pt idx="1956">
                  <c:v>2.0200000000000102</c:v>
                </c:pt>
                <c:pt idx="1957">
                  <c:v>1.9900000000000091</c:v>
                </c:pt>
                <c:pt idx="1958">
                  <c:v>2</c:v>
                </c:pt>
                <c:pt idx="1959">
                  <c:v>1.960000000000008</c:v>
                </c:pt>
                <c:pt idx="1960">
                  <c:v>1.9900000000000091</c:v>
                </c:pt>
                <c:pt idx="1961">
                  <c:v>2.0300000000000011</c:v>
                </c:pt>
                <c:pt idx="1962">
                  <c:v>2.0700000000000216</c:v>
                </c:pt>
                <c:pt idx="1963">
                  <c:v>2.0800000000000125</c:v>
                </c:pt>
                <c:pt idx="1964">
                  <c:v>2.0300000000000011</c:v>
                </c:pt>
                <c:pt idx="1965">
                  <c:v>1.9900000000000091</c:v>
                </c:pt>
                <c:pt idx="1966">
                  <c:v>1.9699999999999989</c:v>
                </c:pt>
                <c:pt idx="1967">
                  <c:v>1.9500000000000171</c:v>
                </c:pt>
                <c:pt idx="1968">
                  <c:v>2.0100000000000193</c:v>
                </c:pt>
                <c:pt idx="1969">
                  <c:v>1.9699999999999989</c:v>
                </c:pt>
                <c:pt idx="1970">
                  <c:v>1.9900000000000091</c:v>
                </c:pt>
                <c:pt idx="1971">
                  <c:v>1.9699999999999989</c:v>
                </c:pt>
                <c:pt idx="1972">
                  <c:v>2</c:v>
                </c:pt>
                <c:pt idx="1973">
                  <c:v>2.0100000000000193</c:v>
                </c:pt>
                <c:pt idx="1974">
                  <c:v>1.9800000000000182</c:v>
                </c:pt>
                <c:pt idx="1975">
                  <c:v>2.0300000000000011</c:v>
                </c:pt>
                <c:pt idx="1976">
                  <c:v>1.9900000000000091</c:v>
                </c:pt>
                <c:pt idx="1977">
                  <c:v>2.0500000000000114</c:v>
                </c:pt>
                <c:pt idx="1978">
                  <c:v>1.9800000000000182</c:v>
                </c:pt>
                <c:pt idx="1979">
                  <c:v>1.9699999999999989</c:v>
                </c:pt>
                <c:pt idx="1980">
                  <c:v>1.9000000000000057</c:v>
                </c:pt>
                <c:pt idx="1981">
                  <c:v>1.9699999999999989</c:v>
                </c:pt>
                <c:pt idx="1982">
                  <c:v>2.0700000000000216</c:v>
                </c:pt>
                <c:pt idx="1983">
                  <c:v>2.1899999999999977</c:v>
                </c:pt>
                <c:pt idx="1984">
                  <c:v>2.3500000000000227</c:v>
                </c:pt>
                <c:pt idx="1985">
                  <c:v>2.5300000000000011</c:v>
                </c:pt>
                <c:pt idx="1986">
                  <c:v>2.7400000000000091</c:v>
                </c:pt>
                <c:pt idx="1987">
                  <c:v>2.9099999999999966</c:v>
                </c:pt>
                <c:pt idx="1988">
                  <c:v>2.9699999999999989</c:v>
                </c:pt>
                <c:pt idx="1989">
                  <c:v>3.0100000000000193</c:v>
                </c:pt>
                <c:pt idx="1990">
                  <c:v>3.0800000000000125</c:v>
                </c:pt>
                <c:pt idx="1991">
                  <c:v>3.1700000000000159</c:v>
                </c:pt>
                <c:pt idx="1992">
                  <c:v>3.2300000000000182</c:v>
                </c:pt>
                <c:pt idx="1993">
                  <c:v>3.2800000000000011</c:v>
                </c:pt>
                <c:pt idx="1994">
                  <c:v>3.3100000000000023</c:v>
                </c:pt>
                <c:pt idx="1995">
                  <c:v>3.3400000000000034</c:v>
                </c:pt>
                <c:pt idx="1996">
                  <c:v>3.3500000000000227</c:v>
                </c:pt>
                <c:pt idx="1997">
                  <c:v>3.3900000000000148</c:v>
                </c:pt>
                <c:pt idx="1998">
                  <c:v>3.3900000000000148</c:v>
                </c:pt>
                <c:pt idx="1999">
                  <c:v>3.3700000000000045</c:v>
                </c:pt>
                <c:pt idx="2000">
                  <c:v>3.3900000000000148</c:v>
                </c:pt>
                <c:pt idx="2001">
                  <c:v>3.3500000000000227</c:v>
                </c:pt>
                <c:pt idx="2002">
                  <c:v>3.3700000000000045</c:v>
                </c:pt>
                <c:pt idx="2003">
                  <c:v>3.3300000000000125</c:v>
                </c:pt>
                <c:pt idx="2004">
                  <c:v>3.3300000000000125</c:v>
                </c:pt>
                <c:pt idx="2005">
                  <c:v>3.4200000000000159</c:v>
                </c:pt>
                <c:pt idx="2006">
                  <c:v>3.5</c:v>
                </c:pt>
                <c:pt idx="2007">
                  <c:v>3.5400000000000205</c:v>
                </c:pt>
                <c:pt idx="2008">
                  <c:v>3.6200000000000045</c:v>
                </c:pt>
                <c:pt idx="2009">
                  <c:v>3.6800000000000068</c:v>
                </c:pt>
                <c:pt idx="2010">
                  <c:v>3.75</c:v>
                </c:pt>
                <c:pt idx="2011">
                  <c:v>3.7400000000000091</c:v>
                </c:pt>
                <c:pt idx="2012">
                  <c:v>3.7000000000000171</c:v>
                </c:pt>
                <c:pt idx="2013">
                  <c:v>3.6800000000000068</c:v>
                </c:pt>
                <c:pt idx="2014">
                  <c:v>3.6800000000000068</c:v>
                </c:pt>
                <c:pt idx="2015">
                  <c:v>3.6700000000000159</c:v>
                </c:pt>
                <c:pt idx="2016">
                  <c:v>3.6899999999999977</c:v>
                </c:pt>
                <c:pt idx="2017">
                  <c:v>3.75</c:v>
                </c:pt>
                <c:pt idx="2018">
                  <c:v>3.75</c:v>
                </c:pt>
                <c:pt idx="2019">
                  <c:v>3.7199999999999989</c:v>
                </c:pt>
                <c:pt idx="2020">
                  <c:v>3.6899999999999977</c:v>
                </c:pt>
                <c:pt idx="2021">
                  <c:v>3.6700000000000159</c:v>
                </c:pt>
                <c:pt idx="2022">
                  <c:v>3.6500000000000057</c:v>
                </c:pt>
                <c:pt idx="2023">
                  <c:v>3.5900000000000034</c:v>
                </c:pt>
                <c:pt idx="2024">
                  <c:v>3.5800000000000125</c:v>
                </c:pt>
                <c:pt idx="2025">
                  <c:v>3.5500000000000114</c:v>
                </c:pt>
                <c:pt idx="2026">
                  <c:v>3.5300000000000011</c:v>
                </c:pt>
                <c:pt idx="2027">
                  <c:v>3.5200000000000102</c:v>
                </c:pt>
                <c:pt idx="2028">
                  <c:v>3.460000000000008</c:v>
                </c:pt>
                <c:pt idx="2029">
                  <c:v>3.460000000000008</c:v>
                </c:pt>
                <c:pt idx="2030">
                  <c:v>3.4699999999999989</c:v>
                </c:pt>
                <c:pt idx="2031">
                  <c:v>3.4300000000000068</c:v>
                </c:pt>
                <c:pt idx="2032">
                  <c:v>3.4000000000000057</c:v>
                </c:pt>
                <c:pt idx="2033">
                  <c:v>3.3700000000000045</c:v>
                </c:pt>
                <c:pt idx="2034">
                  <c:v>3.3700000000000045</c:v>
                </c:pt>
                <c:pt idx="2035">
                  <c:v>3.3500000000000227</c:v>
                </c:pt>
                <c:pt idx="2036">
                  <c:v>3.3100000000000023</c:v>
                </c:pt>
                <c:pt idx="2037">
                  <c:v>3.2600000000000193</c:v>
                </c:pt>
                <c:pt idx="2038">
                  <c:v>3.2199999999999989</c:v>
                </c:pt>
                <c:pt idx="2039">
                  <c:v>3.1800000000000068</c:v>
                </c:pt>
                <c:pt idx="2040">
                  <c:v>3.1700000000000159</c:v>
                </c:pt>
                <c:pt idx="2041">
                  <c:v>3.1700000000000159</c:v>
                </c:pt>
                <c:pt idx="2042">
                  <c:v>3.1200000000000045</c:v>
                </c:pt>
                <c:pt idx="2043">
                  <c:v>3.0800000000000125</c:v>
                </c:pt>
                <c:pt idx="2044">
                  <c:v>3.1100000000000136</c:v>
                </c:pt>
                <c:pt idx="2045">
                  <c:v>3.1200000000000045</c:v>
                </c:pt>
                <c:pt idx="2046">
                  <c:v>3.1299999999999955</c:v>
                </c:pt>
                <c:pt idx="2047">
                  <c:v>3.0600000000000023</c:v>
                </c:pt>
                <c:pt idx="2048">
                  <c:v>3.0600000000000023</c:v>
                </c:pt>
                <c:pt idx="2049">
                  <c:v>3.0700000000000216</c:v>
                </c:pt>
                <c:pt idx="2050">
                  <c:v>3.0600000000000023</c:v>
                </c:pt>
                <c:pt idx="2051">
                  <c:v>3.0900000000000034</c:v>
                </c:pt>
                <c:pt idx="2052">
                  <c:v>3.0300000000000011</c:v>
                </c:pt>
                <c:pt idx="2053">
                  <c:v>3.0100000000000193</c:v>
                </c:pt>
                <c:pt idx="2054">
                  <c:v>3.0200000000000102</c:v>
                </c:pt>
                <c:pt idx="2055">
                  <c:v>3.0600000000000023</c:v>
                </c:pt>
                <c:pt idx="2056">
                  <c:v>3.0700000000000216</c:v>
                </c:pt>
                <c:pt idx="2057">
                  <c:v>3.0700000000000216</c:v>
                </c:pt>
                <c:pt idx="2058">
                  <c:v>3.0200000000000102</c:v>
                </c:pt>
                <c:pt idx="2059">
                  <c:v>2.9800000000000182</c:v>
                </c:pt>
                <c:pt idx="2060">
                  <c:v>3.0200000000000102</c:v>
                </c:pt>
                <c:pt idx="2061">
                  <c:v>3.0300000000000011</c:v>
                </c:pt>
                <c:pt idx="2062">
                  <c:v>3.0400000000000205</c:v>
                </c:pt>
                <c:pt idx="2063">
                  <c:v>3.0700000000000216</c:v>
                </c:pt>
                <c:pt idx="2064">
                  <c:v>3.0500000000000114</c:v>
                </c:pt>
                <c:pt idx="2065">
                  <c:v>3.0200000000000102</c:v>
                </c:pt>
                <c:pt idx="2066">
                  <c:v>3.0200000000000102</c:v>
                </c:pt>
                <c:pt idx="2067">
                  <c:v>2.960000000000008</c:v>
                </c:pt>
                <c:pt idx="2068">
                  <c:v>2.9500000000000171</c:v>
                </c:pt>
                <c:pt idx="2069">
                  <c:v>2.9500000000000171</c:v>
                </c:pt>
                <c:pt idx="2070">
                  <c:v>2.9099999999999966</c:v>
                </c:pt>
                <c:pt idx="2071">
                  <c:v>2.9099999999999966</c:v>
                </c:pt>
                <c:pt idx="2072">
                  <c:v>2.9000000000000057</c:v>
                </c:pt>
                <c:pt idx="2073">
                  <c:v>2.8500000000000227</c:v>
                </c:pt>
                <c:pt idx="2074">
                  <c:v>2.8700000000000045</c:v>
                </c:pt>
                <c:pt idx="2075">
                  <c:v>2.8900000000000148</c:v>
                </c:pt>
                <c:pt idx="2076">
                  <c:v>2.8600000000000136</c:v>
                </c:pt>
                <c:pt idx="2077">
                  <c:v>2.8400000000000034</c:v>
                </c:pt>
                <c:pt idx="2078">
                  <c:v>2.8799999999999955</c:v>
                </c:pt>
                <c:pt idx="2079">
                  <c:v>2.8300000000000125</c:v>
                </c:pt>
                <c:pt idx="2080">
                  <c:v>2.8300000000000125</c:v>
                </c:pt>
                <c:pt idx="2081">
                  <c:v>2.8300000000000125</c:v>
                </c:pt>
                <c:pt idx="2082">
                  <c:v>2.7700000000000102</c:v>
                </c:pt>
                <c:pt idx="2083">
                  <c:v>2.7800000000000011</c:v>
                </c:pt>
                <c:pt idx="2084">
                  <c:v>2.7900000000000205</c:v>
                </c:pt>
                <c:pt idx="2085">
                  <c:v>2.8300000000000125</c:v>
                </c:pt>
                <c:pt idx="2086">
                  <c:v>2.8300000000000125</c:v>
                </c:pt>
                <c:pt idx="2087">
                  <c:v>2.8400000000000034</c:v>
                </c:pt>
                <c:pt idx="2088">
                  <c:v>2.7700000000000102</c:v>
                </c:pt>
                <c:pt idx="2089">
                  <c:v>2.710000000000008</c:v>
                </c:pt>
                <c:pt idx="2090">
                  <c:v>2.6400000000000148</c:v>
                </c:pt>
                <c:pt idx="2091">
                  <c:v>2.5800000000000125</c:v>
                </c:pt>
                <c:pt idx="2092">
                  <c:v>2.6200000000000045</c:v>
                </c:pt>
                <c:pt idx="2093">
                  <c:v>2.6500000000000057</c:v>
                </c:pt>
                <c:pt idx="2094">
                  <c:v>2.6400000000000148</c:v>
                </c:pt>
                <c:pt idx="2095">
                  <c:v>2.6800000000000068</c:v>
                </c:pt>
                <c:pt idx="2096">
                  <c:v>2.5800000000000125</c:v>
                </c:pt>
                <c:pt idx="2097">
                  <c:v>2.5900000000000034</c:v>
                </c:pt>
                <c:pt idx="2098">
                  <c:v>2.5900000000000034</c:v>
                </c:pt>
                <c:pt idx="2099">
                  <c:v>2.6100000000000136</c:v>
                </c:pt>
                <c:pt idx="2100">
                  <c:v>2.6000000000000227</c:v>
                </c:pt>
                <c:pt idx="2101">
                  <c:v>2.5300000000000011</c:v>
                </c:pt>
                <c:pt idx="2102">
                  <c:v>2.4699999999999989</c:v>
                </c:pt>
                <c:pt idx="2103">
                  <c:v>2.4900000000000091</c:v>
                </c:pt>
                <c:pt idx="2104">
                  <c:v>2.5400000000000205</c:v>
                </c:pt>
                <c:pt idx="2105">
                  <c:v>2.5200000000000102</c:v>
                </c:pt>
                <c:pt idx="2106">
                  <c:v>2.4699999999999989</c:v>
                </c:pt>
                <c:pt idx="2107">
                  <c:v>2.4800000000000182</c:v>
                </c:pt>
                <c:pt idx="2108">
                  <c:v>2.5100000000000193</c:v>
                </c:pt>
                <c:pt idx="2109">
                  <c:v>2.6000000000000227</c:v>
                </c:pt>
                <c:pt idx="2110">
                  <c:v>2.5500000000000114</c:v>
                </c:pt>
                <c:pt idx="2111">
                  <c:v>2.4800000000000182</c:v>
                </c:pt>
                <c:pt idx="2112">
                  <c:v>2.4800000000000182</c:v>
                </c:pt>
                <c:pt idx="2113">
                  <c:v>2.460000000000008</c:v>
                </c:pt>
                <c:pt idx="2114">
                  <c:v>2.5200000000000102</c:v>
                </c:pt>
                <c:pt idx="2115">
                  <c:v>2.5700000000000216</c:v>
                </c:pt>
                <c:pt idx="2116">
                  <c:v>2.5300000000000011</c:v>
                </c:pt>
                <c:pt idx="2117">
                  <c:v>2.5400000000000205</c:v>
                </c:pt>
                <c:pt idx="2118">
                  <c:v>2.5</c:v>
                </c:pt>
                <c:pt idx="2119">
                  <c:v>2.5500000000000114</c:v>
                </c:pt>
                <c:pt idx="2120">
                  <c:v>2.5900000000000034</c:v>
                </c:pt>
                <c:pt idx="2121">
                  <c:v>2.6000000000000227</c:v>
                </c:pt>
                <c:pt idx="2122">
                  <c:v>2.6800000000000068</c:v>
                </c:pt>
                <c:pt idx="2123">
                  <c:v>2.6700000000000159</c:v>
                </c:pt>
                <c:pt idx="2124">
                  <c:v>2.6800000000000068</c:v>
                </c:pt>
                <c:pt idx="2125">
                  <c:v>2.7300000000000182</c:v>
                </c:pt>
                <c:pt idx="2126">
                  <c:v>2.8000000000000114</c:v>
                </c:pt>
                <c:pt idx="2127">
                  <c:v>2.8500000000000227</c:v>
                </c:pt>
                <c:pt idx="2128">
                  <c:v>2.8500000000000227</c:v>
                </c:pt>
                <c:pt idx="2129">
                  <c:v>2.8100000000000023</c:v>
                </c:pt>
                <c:pt idx="2130">
                  <c:v>2.7600000000000193</c:v>
                </c:pt>
                <c:pt idx="2131">
                  <c:v>2.8300000000000125</c:v>
                </c:pt>
                <c:pt idx="2132">
                  <c:v>2.9300000000000068</c:v>
                </c:pt>
                <c:pt idx="2133">
                  <c:v>2.9900000000000091</c:v>
                </c:pt>
                <c:pt idx="2134">
                  <c:v>3</c:v>
                </c:pt>
                <c:pt idx="2135">
                  <c:v>3.0500000000000114</c:v>
                </c:pt>
                <c:pt idx="2136">
                  <c:v>3.0600000000000023</c:v>
                </c:pt>
                <c:pt idx="2137">
                  <c:v>2.9900000000000091</c:v>
                </c:pt>
                <c:pt idx="2138">
                  <c:v>2.9500000000000171</c:v>
                </c:pt>
                <c:pt idx="2139">
                  <c:v>2.9500000000000171</c:v>
                </c:pt>
                <c:pt idx="2140">
                  <c:v>2.9699999999999989</c:v>
                </c:pt>
                <c:pt idx="2141">
                  <c:v>2.8200000000000216</c:v>
                </c:pt>
                <c:pt idx="2142">
                  <c:v>2.75</c:v>
                </c:pt>
                <c:pt idx="2143">
                  <c:v>2.7800000000000011</c:v>
                </c:pt>
                <c:pt idx="2144">
                  <c:v>2.7800000000000011</c:v>
                </c:pt>
                <c:pt idx="2145">
                  <c:v>2.7900000000000205</c:v>
                </c:pt>
                <c:pt idx="2146">
                  <c:v>2.7300000000000182</c:v>
                </c:pt>
                <c:pt idx="2147">
                  <c:v>2.7600000000000193</c:v>
                </c:pt>
                <c:pt idx="2148">
                  <c:v>2.8400000000000034</c:v>
                </c:pt>
                <c:pt idx="2149">
                  <c:v>2.8900000000000148</c:v>
                </c:pt>
                <c:pt idx="2150">
                  <c:v>2.960000000000008</c:v>
                </c:pt>
                <c:pt idx="2151">
                  <c:v>2.9500000000000171</c:v>
                </c:pt>
                <c:pt idx="2152">
                  <c:v>2.9399999999999977</c:v>
                </c:pt>
                <c:pt idx="2153">
                  <c:v>2.8700000000000045</c:v>
                </c:pt>
                <c:pt idx="2154">
                  <c:v>2.8700000000000045</c:v>
                </c:pt>
                <c:pt idx="2155">
                  <c:v>2.8000000000000114</c:v>
                </c:pt>
                <c:pt idx="2156">
                  <c:v>2.75</c:v>
                </c:pt>
                <c:pt idx="2157">
                  <c:v>2.7000000000000171</c:v>
                </c:pt>
                <c:pt idx="2158">
                  <c:v>2.7400000000000091</c:v>
                </c:pt>
                <c:pt idx="2159">
                  <c:v>2.75</c:v>
                </c:pt>
                <c:pt idx="2160">
                  <c:v>2.8500000000000227</c:v>
                </c:pt>
                <c:pt idx="2161">
                  <c:v>2.7199999999999989</c:v>
                </c:pt>
                <c:pt idx="2162">
                  <c:v>2.6700000000000159</c:v>
                </c:pt>
                <c:pt idx="2163">
                  <c:v>2.6500000000000057</c:v>
                </c:pt>
                <c:pt idx="2164">
                  <c:v>2.7199999999999989</c:v>
                </c:pt>
                <c:pt idx="2165">
                  <c:v>2.7000000000000171</c:v>
                </c:pt>
                <c:pt idx="2166">
                  <c:v>2.8400000000000034</c:v>
                </c:pt>
                <c:pt idx="2167">
                  <c:v>2.7400000000000091</c:v>
                </c:pt>
                <c:pt idx="2168">
                  <c:v>2.6800000000000068</c:v>
                </c:pt>
                <c:pt idx="2169">
                  <c:v>2.7000000000000171</c:v>
                </c:pt>
                <c:pt idx="2170">
                  <c:v>2.5800000000000125</c:v>
                </c:pt>
                <c:pt idx="2171">
                  <c:v>2.5600000000000023</c:v>
                </c:pt>
                <c:pt idx="2172">
                  <c:v>2.5700000000000216</c:v>
                </c:pt>
                <c:pt idx="2173">
                  <c:v>2.6100000000000136</c:v>
                </c:pt>
                <c:pt idx="2174">
                  <c:v>2.6100000000000136</c:v>
                </c:pt>
                <c:pt idx="2175">
                  <c:v>2.5600000000000023</c:v>
                </c:pt>
                <c:pt idx="2176">
                  <c:v>2.5400000000000205</c:v>
                </c:pt>
                <c:pt idx="2177">
                  <c:v>2.5500000000000114</c:v>
                </c:pt>
                <c:pt idx="2178">
                  <c:v>2.5600000000000023</c:v>
                </c:pt>
                <c:pt idx="2179">
                  <c:v>2.6299999999999955</c:v>
                </c:pt>
                <c:pt idx="2180">
                  <c:v>2.5700000000000216</c:v>
                </c:pt>
                <c:pt idx="2181">
                  <c:v>2.4699999999999989</c:v>
                </c:pt>
                <c:pt idx="2182">
                  <c:v>2.5400000000000205</c:v>
                </c:pt>
                <c:pt idx="2183">
                  <c:v>2.5700000000000216</c:v>
                </c:pt>
                <c:pt idx="2184">
                  <c:v>2.6100000000000136</c:v>
                </c:pt>
                <c:pt idx="2185">
                  <c:v>2.7000000000000171</c:v>
                </c:pt>
                <c:pt idx="2186">
                  <c:v>2.7300000000000182</c:v>
                </c:pt>
                <c:pt idx="2187">
                  <c:v>2.6000000000000227</c:v>
                </c:pt>
                <c:pt idx="2188">
                  <c:v>2.5900000000000034</c:v>
                </c:pt>
                <c:pt idx="2189">
                  <c:v>2.5600000000000023</c:v>
                </c:pt>
                <c:pt idx="2190">
                  <c:v>2.4099999999999966</c:v>
                </c:pt>
                <c:pt idx="2191">
                  <c:v>2.4399999999999977</c:v>
                </c:pt>
                <c:pt idx="2192">
                  <c:v>2.5</c:v>
                </c:pt>
                <c:pt idx="2193">
                  <c:v>2.5300000000000011</c:v>
                </c:pt>
                <c:pt idx="2194">
                  <c:v>2.4900000000000091</c:v>
                </c:pt>
                <c:pt idx="2195">
                  <c:v>2.460000000000008</c:v>
                </c:pt>
                <c:pt idx="2196">
                  <c:v>2.5600000000000023</c:v>
                </c:pt>
                <c:pt idx="2197">
                  <c:v>2.4200000000000159</c:v>
                </c:pt>
                <c:pt idx="2198">
                  <c:v>2.4099999999999966</c:v>
                </c:pt>
                <c:pt idx="2199">
                  <c:v>2.3799999999999955</c:v>
                </c:pt>
                <c:pt idx="2200">
                  <c:v>2.4000000000000057</c:v>
                </c:pt>
                <c:pt idx="2201">
                  <c:v>2.4300000000000068</c:v>
                </c:pt>
                <c:pt idx="2202">
                  <c:v>2.3600000000000136</c:v>
                </c:pt>
                <c:pt idx="2203">
                  <c:v>2.3300000000000125</c:v>
                </c:pt>
                <c:pt idx="2204">
                  <c:v>2.3500000000000227</c:v>
                </c:pt>
                <c:pt idx="2205">
                  <c:v>2.4000000000000057</c:v>
                </c:pt>
                <c:pt idx="2206">
                  <c:v>2.3900000000000148</c:v>
                </c:pt>
                <c:pt idx="2207">
                  <c:v>2.3700000000000045</c:v>
                </c:pt>
                <c:pt idx="2208">
                  <c:v>2.3900000000000148</c:v>
                </c:pt>
                <c:pt idx="2209">
                  <c:v>2.3500000000000227</c:v>
                </c:pt>
                <c:pt idx="2210">
                  <c:v>2.4000000000000057</c:v>
                </c:pt>
                <c:pt idx="2211">
                  <c:v>2.4000000000000057</c:v>
                </c:pt>
                <c:pt idx="2212">
                  <c:v>2.3400000000000034</c:v>
                </c:pt>
                <c:pt idx="2213">
                  <c:v>2.2800000000000011</c:v>
                </c:pt>
                <c:pt idx="2214">
                  <c:v>2.2300000000000182</c:v>
                </c:pt>
                <c:pt idx="2215">
                  <c:v>2.2700000000000102</c:v>
                </c:pt>
                <c:pt idx="2216">
                  <c:v>2.2000000000000171</c:v>
                </c:pt>
                <c:pt idx="2217">
                  <c:v>2.2700000000000102</c:v>
                </c:pt>
                <c:pt idx="2218">
                  <c:v>2.3500000000000227</c:v>
                </c:pt>
                <c:pt idx="2219">
                  <c:v>2.3000000000000114</c:v>
                </c:pt>
                <c:pt idx="2220">
                  <c:v>2.2900000000000205</c:v>
                </c:pt>
                <c:pt idx="2221">
                  <c:v>2.210000000000008</c:v>
                </c:pt>
                <c:pt idx="2222">
                  <c:v>2.2300000000000182</c:v>
                </c:pt>
                <c:pt idx="2223">
                  <c:v>2.2199999999999989</c:v>
                </c:pt>
                <c:pt idx="2224">
                  <c:v>2.1899999999999977</c:v>
                </c:pt>
                <c:pt idx="2225">
                  <c:v>2.1200000000000045</c:v>
                </c:pt>
                <c:pt idx="2226">
                  <c:v>2.1599999999999966</c:v>
                </c:pt>
                <c:pt idx="2227">
                  <c:v>2.2000000000000171</c:v>
                </c:pt>
                <c:pt idx="2228">
                  <c:v>2.1899999999999977</c:v>
                </c:pt>
                <c:pt idx="2229">
                  <c:v>2.2400000000000091</c:v>
                </c:pt>
                <c:pt idx="2230">
                  <c:v>2.2000000000000171</c:v>
                </c:pt>
                <c:pt idx="2231">
                  <c:v>2.2600000000000193</c:v>
                </c:pt>
                <c:pt idx="2232">
                  <c:v>2.2000000000000171</c:v>
                </c:pt>
                <c:pt idx="2233">
                  <c:v>2.2199999999999989</c:v>
                </c:pt>
                <c:pt idx="2234">
                  <c:v>2.1500000000000057</c:v>
                </c:pt>
                <c:pt idx="2235">
                  <c:v>2.1700000000000159</c:v>
                </c:pt>
                <c:pt idx="2236">
                  <c:v>2.1700000000000159</c:v>
                </c:pt>
                <c:pt idx="2237">
                  <c:v>2.1500000000000057</c:v>
                </c:pt>
                <c:pt idx="2238">
                  <c:v>2.1299999999999955</c:v>
                </c:pt>
                <c:pt idx="2239">
                  <c:v>2.0800000000000125</c:v>
                </c:pt>
                <c:pt idx="2240">
                  <c:v>2.0300000000000011</c:v>
                </c:pt>
                <c:pt idx="2241">
                  <c:v>2.0900000000000034</c:v>
                </c:pt>
                <c:pt idx="2242">
                  <c:v>2.0600000000000023</c:v>
                </c:pt>
                <c:pt idx="2243">
                  <c:v>2.1100000000000136</c:v>
                </c:pt>
                <c:pt idx="2244">
                  <c:v>2.0600000000000023</c:v>
                </c:pt>
                <c:pt idx="2245">
                  <c:v>1.9800000000000182</c:v>
                </c:pt>
                <c:pt idx="2246">
                  <c:v>1.9800000000000182</c:v>
                </c:pt>
                <c:pt idx="2247">
                  <c:v>2.0200000000000102</c:v>
                </c:pt>
                <c:pt idx="2248">
                  <c:v>2.0200000000000102</c:v>
                </c:pt>
                <c:pt idx="2249">
                  <c:v>2</c:v>
                </c:pt>
                <c:pt idx="2250">
                  <c:v>2.0800000000000125</c:v>
                </c:pt>
                <c:pt idx="2251">
                  <c:v>2.1000000000000227</c:v>
                </c:pt>
                <c:pt idx="2252">
                  <c:v>2.1000000000000227</c:v>
                </c:pt>
                <c:pt idx="2253">
                  <c:v>2.1400000000000148</c:v>
                </c:pt>
                <c:pt idx="2254">
                  <c:v>2.1100000000000136</c:v>
                </c:pt>
                <c:pt idx="2255">
                  <c:v>2</c:v>
                </c:pt>
                <c:pt idx="2256">
                  <c:v>1.8700000000000045</c:v>
                </c:pt>
                <c:pt idx="2257">
                  <c:v>1.8700000000000045</c:v>
                </c:pt>
                <c:pt idx="2258">
                  <c:v>1.8500000000000227</c:v>
                </c:pt>
                <c:pt idx="2259">
                  <c:v>1.8300000000000125</c:v>
                </c:pt>
                <c:pt idx="2260">
                  <c:v>1.8799999999999955</c:v>
                </c:pt>
                <c:pt idx="2261">
                  <c:v>1.8900000000000148</c:v>
                </c:pt>
                <c:pt idx="2262">
                  <c:v>1.8400000000000034</c:v>
                </c:pt>
                <c:pt idx="2263">
                  <c:v>1.8600000000000136</c:v>
                </c:pt>
                <c:pt idx="2264">
                  <c:v>1.8900000000000148</c:v>
                </c:pt>
                <c:pt idx="2265">
                  <c:v>2.0100000000000193</c:v>
                </c:pt>
                <c:pt idx="2266">
                  <c:v>2.0100000000000193</c:v>
                </c:pt>
                <c:pt idx="2267">
                  <c:v>1.9300000000000068</c:v>
                </c:pt>
                <c:pt idx="2268">
                  <c:v>1.9000000000000057</c:v>
                </c:pt>
                <c:pt idx="2269">
                  <c:v>1.9200000000000159</c:v>
                </c:pt>
                <c:pt idx="2270">
                  <c:v>1.8400000000000034</c:v>
                </c:pt>
                <c:pt idx="2271">
                  <c:v>1.9099999999999966</c:v>
                </c:pt>
                <c:pt idx="2272">
                  <c:v>1.9399999999999977</c:v>
                </c:pt>
                <c:pt idx="2273">
                  <c:v>1.960000000000008</c:v>
                </c:pt>
                <c:pt idx="2274">
                  <c:v>1.9300000000000068</c:v>
                </c:pt>
                <c:pt idx="2275">
                  <c:v>1.8900000000000148</c:v>
                </c:pt>
                <c:pt idx="2276">
                  <c:v>1.8500000000000227</c:v>
                </c:pt>
                <c:pt idx="2277">
                  <c:v>1.8300000000000125</c:v>
                </c:pt>
                <c:pt idx="2278">
                  <c:v>1.8200000000000216</c:v>
                </c:pt>
                <c:pt idx="2279">
                  <c:v>1.7600000000000193</c:v>
                </c:pt>
                <c:pt idx="2280">
                  <c:v>1.8000000000000114</c:v>
                </c:pt>
                <c:pt idx="2281">
                  <c:v>1.8400000000000034</c:v>
                </c:pt>
                <c:pt idx="2282">
                  <c:v>1.8300000000000125</c:v>
                </c:pt>
                <c:pt idx="2283">
                  <c:v>1.8300000000000125</c:v>
                </c:pt>
                <c:pt idx="2284">
                  <c:v>1.8700000000000045</c:v>
                </c:pt>
                <c:pt idx="2285">
                  <c:v>1.8400000000000034</c:v>
                </c:pt>
                <c:pt idx="2286">
                  <c:v>1.8000000000000114</c:v>
                </c:pt>
                <c:pt idx="2287">
                  <c:v>1.75</c:v>
                </c:pt>
                <c:pt idx="2288">
                  <c:v>1.7300000000000182</c:v>
                </c:pt>
                <c:pt idx="2289">
                  <c:v>1.7800000000000011</c:v>
                </c:pt>
                <c:pt idx="2290">
                  <c:v>1.7199999999999989</c:v>
                </c:pt>
                <c:pt idx="2291">
                  <c:v>1.7400000000000091</c:v>
                </c:pt>
                <c:pt idx="2292">
                  <c:v>1.7000000000000171</c:v>
                </c:pt>
                <c:pt idx="2293">
                  <c:v>1.7199999999999989</c:v>
                </c:pt>
                <c:pt idx="2294">
                  <c:v>1.7400000000000091</c:v>
                </c:pt>
                <c:pt idx="2295">
                  <c:v>1.7700000000000102</c:v>
                </c:pt>
                <c:pt idx="2296">
                  <c:v>1.7199999999999989</c:v>
                </c:pt>
                <c:pt idx="2297">
                  <c:v>1.6200000000000045</c:v>
                </c:pt>
                <c:pt idx="2298">
                  <c:v>1.6200000000000045</c:v>
                </c:pt>
                <c:pt idx="2299">
                  <c:v>1.7600000000000193</c:v>
                </c:pt>
                <c:pt idx="2300">
                  <c:v>1.710000000000008</c:v>
                </c:pt>
                <c:pt idx="2301">
                  <c:v>1.7199999999999989</c:v>
                </c:pt>
                <c:pt idx="2302">
                  <c:v>1.7400000000000091</c:v>
                </c:pt>
                <c:pt idx="2303">
                  <c:v>1.710000000000008</c:v>
                </c:pt>
                <c:pt idx="2304">
                  <c:v>1.6200000000000045</c:v>
                </c:pt>
                <c:pt idx="2305">
                  <c:v>1.6100000000000136</c:v>
                </c:pt>
                <c:pt idx="2306">
                  <c:v>1.6500000000000057</c:v>
                </c:pt>
                <c:pt idx="2307">
                  <c:v>1.6599999999999966</c:v>
                </c:pt>
                <c:pt idx="2308">
                  <c:v>1.6899999999999977</c:v>
                </c:pt>
                <c:pt idx="2309">
                  <c:v>1.6800000000000068</c:v>
                </c:pt>
                <c:pt idx="2310">
                  <c:v>1.6400000000000148</c:v>
                </c:pt>
                <c:pt idx="2311">
                  <c:v>1.6500000000000057</c:v>
                </c:pt>
                <c:pt idx="2312">
                  <c:v>1.6299999999999955</c:v>
                </c:pt>
                <c:pt idx="2313">
                  <c:v>1.6299999999999955</c:v>
                </c:pt>
                <c:pt idx="2314">
                  <c:v>1.5700000000000216</c:v>
                </c:pt>
                <c:pt idx="2315">
                  <c:v>1.5400000000000205</c:v>
                </c:pt>
                <c:pt idx="2316">
                  <c:v>1.5400000000000205</c:v>
                </c:pt>
                <c:pt idx="2317">
                  <c:v>1.5600000000000023</c:v>
                </c:pt>
                <c:pt idx="2318">
                  <c:v>1.6100000000000136</c:v>
                </c:pt>
                <c:pt idx="2319">
                  <c:v>1.5600000000000023</c:v>
                </c:pt>
                <c:pt idx="2320">
                  <c:v>1.5800000000000125</c:v>
                </c:pt>
                <c:pt idx="2321">
                  <c:v>1.5400000000000205</c:v>
                </c:pt>
                <c:pt idx="2322">
                  <c:v>1.6200000000000045</c:v>
                </c:pt>
                <c:pt idx="2323">
                  <c:v>1.5800000000000125</c:v>
                </c:pt>
                <c:pt idx="2324">
                  <c:v>1.5400000000000205</c:v>
                </c:pt>
                <c:pt idx="2325">
                  <c:v>1.4800000000000182</c:v>
                </c:pt>
                <c:pt idx="2326">
                  <c:v>1.4300000000000068</c:v>
                </c:pt>
                <c:pt idx="2327">
                  <c:v>1.4699999999999989</c:v>
                </c:pt>
                <c:pt idx="2328">
                  <c:v>1.5100000000000193</c:v>
                </c:pt>
                <c:pt idx="2329">
                  <c:v>1.5500000000000114</c:v>
                </c:pt>
                <c:pt idx="2330">
                  <c:v>1.5400000000000205</c:v>
                </c:pt>
                <c:pt idx="2331">
                  <c:v>1.5100000000000193</c:v>
                </c:pt>
                <c:pt idx="2332">
                  <c:v>1.4800000000000182</c:v>
                </c:pt>
                <c:pt idx="2333">
                  <c:v>1.5200000000000102</c:v>
                </c:pt>
                <c:pt idx="2334">
                  <c:v>1.5400000000000205</c:v>
                </c:pt>
                <c:pt idx="2335">
                  <c:v>1.5</c:v>
                </c:pt>
                <c:pt idx="2336">
                  <c:v>1.4300000000000068</c:v>
                </c:pt>
                <c:pt idx="2337">
                  <c:v>1.4500000000000171</c:v>
                </c:pt>
                <c:pt idx="2338">
                  <c:v>1.5300000000000011</c:v>
                </c:pt>
                <c:pt idx="2339">
                  <c:v>1.5500000000000114</c:v>
                </c:pt>
                <c:pt idx="2340">
                  <c:v>1.4900000000000091</c:v>
                </c:pt>
                <c:pt idx="2341">
                  <c:v>1.4399999999999977</c:v>
                </c:pt>
                <c:pt idx="2342">
                  <c:v>1.4399999999999977</c:v>
                </c:pt>
                <c:pt idx="2343">
                  <c:v>1.460000000000008</c:v>
                </c:pt>
                <c:pt idx="2344">
                  <c:v>1.460000000000008</c:v>
                </c:pt>
                <c:pt idx="2345">
                  <c:v>1.4900000000000091</c:v>
                </c:pt>
                <c:pt idx="2346">
                  <c:v>1.5100000000000193</c:v>
                </c:pt>
                <c:pt idx="2347">
                  <c:v>1.5</c:v>
                </c:pt>
                <c:pt idx="2348">
                  <c:v>1.4300000000000068</c:v>
                </c:pt>
                <c:pt idx="2349">
                  <c:v>1.4399999999999977</c:v>
                </c:pt>
                <c:pt idx="2350">
                  <c:v>1.4300000000000068</c:v>
                </c:pt>
                <c:pt idx="2351">
                  <c:v>1.4300000000000068</c:v>
                </c:pt>
                <c:pt idx="2352">
                  <c:v>1.4399999999999977</c:v>
                </c:pt>
                <c:pt idx="2353">
                  <c:v>1.4300000000000068</c:v>
                </c:pt>
                <c:pt idx="2354">
                  <c:v>1.4000000000000057</c:v>
                </c:pt>
                <c:pt idx="2355">
                  <c:v>1.4300000000000068</c:v>
                </c:pt>
                <c:pt idx="2356">
                  <c:v>1.460000000000008</c:v>
                </c:pt>
                <c:pt idx="2357">
                  <c:v>1.4200000000000159</c:v>
                </c:pt>
                <c:pt idx="2358">
                  <c:v>1.4200000000000159</c:v>
                </c:pt>
                <c:pt idx="2359">
                  <c:v>1.4200000000000159</c:v>
                </c:pt>
                <c:pt idx="2360">
                  <c:v>1.4099999999999966</c:v>
                </c:pt>
                <c:pt idx="2361">
                  <c:v>1.4300000000000068</c:v>
                </c:pt>
                <c:pt idx="2362">
                  <c:v>1.4399999999999977</c:v>
                </c:pt>
                <c:pt idx="2363">
                  <c:v>1.4099999999999966</c:v>
                </c:pt>
                <c:pt idx="2364">
                  <c:v>1.3900000000000148</c:v>
                </c:pt>
                <c:pt idx="2365">
                  <c:v>1.3600000000000136</c:v>
                </c:pt>
                <c:pt idx="2366">
                  <c:v>1.3900000000000148</c:v>
                </c:pt>
                <c:pt idx="2367">
                  <c:v>1.4300000000000068</c:v>
                </c:pt>
                <c:pt idx="2368">
                  <c:v>1.3900000000000148</c:v>
                </c:pt>
                <c:pt idx="2369">
                  <c:v>1.3700000000000045</c:v>
                </c:pt>
                <c:pt idx="2370">
                  <c:v>1.3900000000000148</c:v>
                </c:pt>
                <c:pt idx="2371">
                  <c:v>1.4399999999999977</c:v>
                </c:pt>
                <c:pt idx="2372">
                  <c:v>1.4000000000000057</c:v>
                </c:pt>
                <c:pt idx="2373">
                  <c:v>1.3400000000000034</c:v>
                </c:pt>
                <c:pt idx="2374">
                  <c:v>1.3300000000000125</c:v>
                </c:pt>
                <c:pt idx="2375">
                  <c:v>1.2900000000000205</c:v>
                </c:pt>
                <c:pt idx="2376">
                  <c:v>1.3200000000000216</c:v>
                </c:pt>
                <c:pt idx="2377">
                  <c:v>1.4099999999999966</c:v>
                </c:pt>
                <c:pt idx="2378">
                  <c:v>1.3500000000000227</c:v>
                </c:pt>
                <c:pt idx="2379">
                  <c:v>1.3400000000000034</c:v>
                </c:pt>
                <c:pt idx="2380">
                  <c:v>1.3900000000000148</c:v>
                </c:pt>
                <c:pt idx="2381">
                  <c:v>1.4099999999999966</c:v>
                </c:pt>
                <c:pt idx="2382">
                  <c:v>1.3700000000000045</c:v>
                </c:pt>
                <c:pt idx="2383">
                  <c:v>1.3300000000000125</c:v>
                </c:pt>
                <c:pt idx="2384">
                  <c:v>1.3300000000000125</c:v>
                </c:pt>
                <c:pt idx="2385">
                  <c:v>1.3200000000000216</c:v>
                </c:pt>
                <c:pt idx="2386">
                  <c:v>1.3100000000000023</c:v>
                </c:pt>
                <c:pt idx="2387">
                  <c:v>1.25</c:v>
                </c:pt>
                <c:pt idx="2388">
                  <c:v>1.2300000000000182</c:v>
                </c:pt>
                <c:pt idx="2389">
                  <c:v>1.2400000000000091</c:v>
                </c:pt>
                <c:pt idx="2390">
                  <c:v>1.2400000000000091</c:v>
                </c:pt>
                <c:pt idx="2391">
                  <c:v>1.2600000000000193</c:v>
                </c:pt>
                <c:pt idx="2392">
                  <c:v>1.2900000000000205</c:v>
                </c:pt>
                <c:pt idx="2393">
                  <c:v>1.3300000000000125</c:v>
                </c:pt>
                <c:pt idx="2394">
                  <c:v>1.2800000000000011</c:v>
                </c:pt>
                <c:pt idx="2395">
                  <c:v>1.2400000000000091</c:v>
                </c:pt>
                <c:pt idx="2396">
                  <c:v>1.25</c:v>
                </c:pt>
                <c:pt idx="2397">
                  <c:v>1.25</c:v>
                </c:pt>
                <c:pt idx="2398">
                  <c:v>1.2400000000000091</c:v>
                </c:pt>
                <c:pt idx="2399">
                  <c:v>1.2400000000000091</c:v>
                </c:pt>
                <c:pt idx="2400">
                  <c:v>1.2400000000000091</c:v>
                </c:pt>
                <c:pt idx="2401">
                  <c:v>1.2700000000000102</c:v>
                </c:pt>
                <c:pt idx="2402">
                  <c:v>1.2800000000000011</c:v>
                </c:pt>
                <c:pt idx="2403">
                  <c:v>1.2199999999999989</c:v>
                </c:pt>
                <c:pt idx="2404">
                  <c:v>1.2000000000000171</c:v>
                </c:pt>
                <c:pt idx="2405">
                  <c:v>1.2199999999999989</c:v>
                </c:pt>
                <c:pt idx="2406">
                  <c:v>1.2199999999999989</c:v>
                </c:pt>
                <c:pt idx="2407">
                  <c:v>1.1800000000000068</c:v>
                </c:pt>
                <c:pt idx="2408">
                  <c:v>1.1599999999999966</c:v>
                </c:pt>
                <c:pt idx="2409">
                  <c:v>1.1500000000000057</c:v>
                </c:pt>
                <c:pt idx="2410">
                  <c:v>1.1700000000000159</c:v>
                </c:pt>
                <c:pt idx="2411">
                  <c:v>1.1599999999999966</c:v>
                </c:pt>
                <c:pt idx="2412">
                  <c:v>1.2000000000000171</c:v>
                </c:pt>
                <c:pt idx="2413">
                  <c:v>1.1599999999999966</c:v>
                </c:pt>
                <c:pt idx="2414">
                  <c:v>1.1800000000000068</c:v>
                </c:pt>
                <c:pt idx="2415">
                  <c:v>1.1599999999999966</c:v>
                </c:pt>
                <c:pt idx="2416">
                  <c:v>1.1800000000000068</c:v>
                </c:pt>
                <c:pt idx="2417">
                  <c:v>1.1700000000000159</c:v>
                </c:pt>
                <c:pt idx="2418">
                  <c:v>1.1500000000000057</c:v>
                </c:pt>
                <c:pt idx="2419">
                  <c:v>1.1299999999999955</c:v>
                </c:pt>
                <c:pt idx="2420">
                  <c:v>1.1100000000000136</c:v>
                </c:pt>
                <c:pt idx="2421">
                  <c:v>1.1599999999999966</c:v>
                </c:pt>
                <c:pt idx="2422">
                  <c:v>1.1299999999999955</c:v>
                </c:pt>
                <c:pt idx="2423">
                  <c:v>1.1000000000000227</c:v>
                </c:pt>
                <c:pt idx="2424">
                  <c:v>1.0900000000000034</c:v>
                </c:pt>
                <c:pt idx="2425">
                  <c:v>1.0900000000000034</c:v>
                </c:pt>
                <c:pt idx="2426">
                  <c:v>1.1100000000000136</c:v>
                </c:pt>
                <c:pt idx="2427">
                  <c:v>1.1000000000000227</c:v>
                </c:pt>
                <c:pt idx="2428">
                  <c:v>1.0700000000000216</c:v>
                </c:pt>
                <c:pt idx="2429">
                  <c:v>1.1500000000000057</c:v>
                </c:pt>
                <c:pt idx="2430">
                  <c:v>1.1200000000000045</c:v>
                </c:pt>
                <c:pt idx="2431">
                  <c:v>1.0400000000000205</c:v>
                </c:pt>
                <c:pt idx="2432">
                  <c:v>1.0600000000000023</c:v>
                </c:pt>
                <c:pt idx="2433">
                  <c:v>1.0600000000000023</c:v>
                </c:pt>
                <c:pt idx="2434">
                  <c:v>1.0800000000000125</c:v>
                </c:pt>
                <c:pt idx="2435">
                  <c:v>1.0700000000000216</c:v>
                </c:pt>
                <c:pt idx="2436">
                  <c:v>1.0500000000000114</c:v>
                </c:pt>
                <c:pt idx="2437">
                  <c:v>1.0200000000000102</c:v>
                </c:pt>
                <c:pt idx="2438">
                  <c:v>1.0300000000000011</c:v>
                </c:pt>
                <c:pt idx="2439">
                  <c:v>1.0500000000000114</c:v>
                </c:pt>
                <c:pt idx="2440">
                  <c:v>1.0700000000000216</c:v>
                </c:pt>
                <c:pt idx="2441">
                  <c:v>1.0600000000000023</c:v>
                </c:pt>
                <c:pt idx="2442">
                  <c:v>1.0400000000000205</c:v>
                </c:pt>
                <c:pt idx="2443">
                  <c:v>1.0400000000000205</c:v>
                </c:pt>
                <c:pt idx="2444">
                  <c:v>1.0300000000000011</c:v>
                </c:pt>
                <c:pt idx="2445">
                  <c:v>1.0500000000000114</c:v>
                </c:pt>
                <c:pt idx="2446">
                  <c:v>1.0700000000000216</c:v>
                </c:pt>
                <c:pt idx="2447">
                  <c:v>1.0100000000000193</c:v>
                </c:pt>
                <c:pt idx="2448">
                  <c:v>1.0200000000000102</c:v>
                </c:pt>
                <c:pt idx="2449">
                  <c:v>1.0100000000000193</c:v>
                </c:pt>
                <c:pt idx="2450">
                  <c:v>1</c:v>
                </c:pt>
                <c:pt idx="2451">
                  <c:v>1</c:v>
                </c:pt>
                <c:pt idx="2452">
                  <c:v>1.0100000000000193</c:v>
                </c:pt>
                <c:pt idx="2453">
                  <c:v>1.0100000000000193</c:v>
                </c:pt>
                <c:pt idx="2454">
                  <c:v>1.0100000000000193</c:v>
                </c:pt>
                <c:pt idx="2455">
                  <c:v>1.0200000000000102</c:v>
                </c:pt>
                <c:pt idx="2456">
                  <c:v>1.0200000000000102</c:v>
                </c:pt>
                <c:pt idx="2457">
                  <c:v>0.99000000000000909</c:v>
                </c:pt>
                <c:pt idx="2458">
                  <c:v>0.96999999999999886</c:v>
                </c:pt>
                <c:pt idx="2459">
                  <c:v>1</c:v>
                </c:pt>
                <c:pt idx="2460">
                  <c:v>0.95000000000001705</c:v>
                </c:pt>
                <c:pt idx="2461">
                  <c:v>0.92000000000001592</c:v>
                </c:pt>
                <c:pt idx="2462">
                  <c:v>0.90999999999999659</c:v>
                </c:pt>
                <c:pt idx="2463">
                  <c:v>0.93999999999999773</c:v>
                </c:pt>
                <c:pt idx="2464">
                  <c:v>0.95000000000001705</c:v>
                </c:pt>
                <c:pt idx="2465">
                  <c:v>0.93999999999999773</c:v>
                </c:pt>
                <c:pt idx="2466">
                  <c:v>0.92000000000001592</c:v>
                </c:pt>
                <c:pt idx="2467">
                  <c:v>0.92000000000001592</c:v>
                </c:pt>
                <c:pt idx="2468">
                  <c:v>0.96000000000000796</c:v>
                </c:pt>
                <c:pt idx="2469">
                  <c:v>0.99000000000000909</c:v>
                </c:pt>
                <c:pt idx="2470">
                  <c:v>0.99000000000000909</c:v>
                </c:pt>
                <c:pt idx="2471">
                  <c:v>1.0100000000000193</c:v>
                </c:pt>
                <c:pt idx="2472">
                  <c:v>0.98000000000001819</c:v>
                </c:pt>
                <c:pt idx="2473">
                  <c:v>1</c:v>
                </c:pt>
                <c:pt idx="2474">
                  <c:v>0.96000000000000796</c:v>
                </c:pt>
                <c:pt idx="2475">
                  <c:v>0.96999999999999886</c:v>
                </c:pt>
                <c:pt idx="2476">
                  <c:v>0.93999999999999773</c:v>
                </c:pt>
                <c:pt idx="2477">
                  <c:v>0.98000000000001819</c:v>
                </c:pt>
                <c:pt idx="2478">
                  <c:v>0.99000000000000909</c:v>
                </c:pt>
                <c:pt idx="2479">
                  <c:v>0.96999999999999886</c:v>
                </c:pt>
                <c:pt idx="2480">
                  <c:v>0.96999999999999886</c:v>
                </c:pt>
                <c:pt idx="2481">
                  <c:v>0.96000000000000796</c:v>
                </c:pt>
                <c:pt idx="2482">
                  <c:v>0.84000000000000341</c:v>
                </c:pt>
                <c:pt idx="2483">
                  <c:v>0.86000000000001364</c:v>
                </c:pt>
                <c:pt idx="2484">
                  <c:v>0.92000000000001592</c:v>
                </c:pt>
                <c:pt idx="2485">
                  <c:v>0.95000000000001705</c:v>
                </c:pt>
                <c:pt idx="2486">
                  <c:v>0.99000000000000909</c:v>
                </c:pt>
                <c:pt idx="2487">
                  <c:v>0.90999999999999659</c:v>
                </c:pt>
                <c:pt idx="2488">
                  <c:v>0.84000000000000341</c:v>
                </c:pt>
                <c:pt idx="2489">
                  <c:v>0.86000000000001364</c:v>
                </c:pt>
                <c:pt idx="2490">
                  <c:v>0.83000000000001251</c:v>
                </c:pt>
                <c:pt idx="2491">
                  <c:v>0.8200000000000216</c:v>
                </c:pt>
                <c:pt idx="2492">
                  <c:v>0.86000000000001364</c:v>
                </c:pt>
                <c:pt idx="2493">
                  <c:v>0.90999999999999659</c:v>
                </c:pt>
                <c:pt idx="2494">
                  <c:v>0.87000000000000455</c:v>
                </c:pt>
                <c:pt idx="2495">
                  <c:v>0.84000000000000341</c:v>
                </c:pt>
                <c:pt idx="2496">
                  <c:v>0.86000000000001364</c:v>
                </c:pt>
                <c:pt idx="2497">
                  <c:v>0.89000000000001478</c:v>
                </c:pt>
                <c:pt idx="2498">
                  <c:v>0.93000000000000682</c:v>
                </c:pt>
                <c:pt idx="2499">
                  <c:v>1.0100000000000193</c:v>
                </c:pt>
                <c:pt idx="2500">
                  <c:v>1.0200000000000102</c:v>
                </c:pt>
                <c:pt idx="2501">
                  <c:v>0.93000000000000682</c:v>
                </c:pt>
                <c:pt idx="2502">
                  <c:v>0.90000000000000568</c:v>
                </c:pt>
                <c:pt idx="2503">
                  <c:v>0.86000000000001364</c:v>
                </c:pt>
                <c:pt idx="2504">
                  <c:v>0.87999999999999545</c:v>
                </c:pt>
                <c:pt idx="2505">
                  <c:v>0.87999999999999545</c:v>
                </c:pt>
                <c:pt idx="2506">
                  <c:v>0.87000000000000455</c:v>
                </c:pt>
                <c:pt idx="2507">
                  <c:v>0.92000000000001592</c:v>
                </c:pt>
                <c:pt idx="2508">
                  <c:v>0.87000000000000455</c:v>
                </c:pt>
                <c:pt idx="2509">
                  <c:v>0.83000000000001251</c:v>
                </c:pt>
                <c:pt idx="2510">
                  <c:v>0.89000000000001478</c:v>
                </c:pt>
                <c:pt idx="2511">
                  <c:v>0.93999999999999773</c:v>
                </c:pt>
                <c:pt idx="2512">
                  <c:v>0.87000000000000455</c:v>
                </c:pt>
                <c:pt idx="2513">
                  <c:v>0.87000000000000455</c:v>
                </c:pt>
                <c:pt idx="2514">
                  <c:v>0.84000000000000341</c:v>
                </c:pt>
                <c:pt idx="2515">
                  <c:v>0.74000000000000909</c:v>
                </c:pt>
                <c:pt idx="2516">
                  <c:v>0.76000000000001933</c:v>
                </c:pt>
                <c:pt idx="2517">
                  <c:v>0.78000000000000114</c:v>
                </c:pt>
                <c:pt idx="2518">
                  <c:v>0.77000000000001023</c:v>
                </c:pt>
                <c:pt idx="2519">
                  <c:v>0.80000000000001137</c:v>
                </c:pt>
                <c:pt idx="2520">
                  <c:v>0.78000000000000114</c:v>
                </c:pt>
                <c:pt idx="2521">
                  <c:v>0.81000000000000227</c:v>
                </c:pt>
                <c:pt idx="2522">
                  <c:v>0.86000000000001364</c:v>
                </c:pt>
                <c:pt idx="2523">
                  <c:v>0.85000000000002274</c:v>
                </c:pt>
                <c:pt idx="2524">
                  <c:v>0.8200000000000216</c:v>
                </c:pt>
                <c:pt idx="2525">
                  <c:v>0.83000000000001251</c:v>
                </c:pt>
                <c:pt idx="2526">
                  <c:v>0.84000000000000341</c:v>
                </c:pt>
                <c:pt idx="2527">
                  <c:v>0.85000000000002274</c:v>
                </c:pt>
                <c:pt idx="2528">
                  <c:v>0.80000000000001137</c:v>
                </c:pt>
                <c:pt idx="2529">
                  <c:v>0.80000000000001137</c:v>
                </c:pt>
                <c:pt idx="2530">
                  <c:v>0.80000000000001137</c:v>
                </c:pt>
                <c:pt idx="2531">
                  <c:v>0.79000000000002046</c:v>
                </c:pt>
                <c:pt idx="2532">
                  <c:v>0.77000000000001023</c:v>
                </c:pt>
                <c:pt idx="2533">
                  <c:v>0.81000000000000227</c:v>
                </c:pt>
                <c:pt idx="2534">
                  <c:v>0.75</c:v>
                </c:pt>
                <c:pt idx="2535">
                  <c:v>0.74000000000000909</c:v>
                </c:pt>
                <c:pt idx="2536">
                  <c:v>0.83000000000001251</c:v>
                </c:pt>
                <c:pt idx="2537">
                  <c:v>0.85000000000002274</c:v>
                </c:pt>
                <c:pt idx="2538">
                  <c:v>0.85000000000002274</c:v>
                </c:pt>
                <c:pt idx="2539">
                  <c:v>0.79000000000002046</c:v>
                </c:pt>
                <c:pt idx="2540">
                  <c:v>0.78000000000000114</c:v>
                </c:pt>
                <c:pt idx="2541">
                  <c:v>0.79000000000002046</c:v>
                </c:pt>
                <c:pt idx="2542">
                  <c:v>0.79000000000002046</c:v>
                </c:pt>
                <c:pt idx="2543">
                  <c:v>0.79000000000002046</c:v>
                </c:pt>
                <c:pt idx="2544">
                  <c:v>0.78000000000000114</c:v>
                </c:pt>
                <c:pt idx="2545">
                  <c:v>0.73000000000001819</c:v>
                </c:pt>
                <c:pt idx="2546">
                  <c:v>0.70000000000001705</c:v>
                </c:pt>
                <c:pt idx="2547">
                  <c:v>0.76000000000001933</c:v>
                </c:pt>
                <c:pt idx="2548">
                  <c:v>0.77000000000001023</c:v>
                </c:pt>
                <c:pt idx="2549">
                  <c:v>0.77000000000001023</c:v>
                </c:pt>
                <c:pt idx="2550">
                  <c:v>0.75</c:v>
                </c:pt>
                <c:pt idx="2551">
                  <c:v>0.70000000000001705</c:v>
                </c:pt>
                <c:pt idx="2552">
                  <c:v>0.77000000000001023</c:v>
                </c:pt>
                <c:pt idx="2553">
                  <c:v>0.80000000000001137</c:v>
                </c:pt>
                <c:pt idx="2554">
                  <c:v>0.71000000000000796</c:v>
                </c:pt>
                <c:pt idx="2555">
                  <c:v>0.64000000000001478</c:v>
                </c:pt>
                <c:pt idx="2556">
                  <c:v>0.65999999999999659</c:v>
                </c:pt>
              </c:numCache>
            </c:numRef>
          </c:yVal>
          <c:smooth val="0"/>
        </c:ser>
        <c:ser>
          <c:idx val="14"/>
          <c:order val="4"/>
          <c:tx>
            <c:strRef>
              <c:f>HPV_4521_Kosatecky!$X$1</c:f>
              <c:strCache>
                <c:ptCount val="1"/>
                <c:pt idx="0">
                  <c:v>VP7549 Nemyslovice (C) </c:v>
                </c:pt>
              </c:strCache>
            </c:strRef>
          </c:tx>
          <c:spPr>
            <a:ln w="28575">
              <a:solidFill>
                <a:srgbClr val="D21C95"/>
              </a:solidFill>
            </a:ln>
          </c:spPr>
          <c:marker>
            <c:symbol val="none"/>
          </c:marker>
          <c:xVal>
            <c:numRef>
              <c:f>HPV_4521_Kosatecky!$W$2:$W$10000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41047</c:v>
                </c:pt>
                <c:pt idx="1571">
                  <c:v>41048</c:v>
                </c:pt>
                <c:pt idx="1572">
                  <c:v>41049</c:v>
                </c:pt>
                <c:pt idx="1573">
                  <c:v>41050</c:v>
                </c:pt>
                <c:pt idx="1574">
                  <c:v>41051</c:v>
                </c:pt>
                <c:pt idx="1575">
                  <c:v>41052</c:v>
                </c:pt>
                <c:pt idx="1576">
                  <c:v>41053</c:v>
                </c:pt>
                <c:pt idx="1577">
                  <c:v>41054</c:v>
                </c:pt>
                <c:pt idx="1578">
                  <c:v>41055</c:v>
                </c:pt>
                <c:pt idx="1579">
                  <c:v>41056</c:v>
                </c:pt>
                <c:pt idx="1580">
                  <c:v>41057</c:v>
                </c:pt>
                <c:pt idx="1581">
                  <c:v>41058</c:v>
                </c:pt>
                <c:pt idx="1582">
                  <c:v>41059</c:v>
                </c:pt>
                <c:pt idx="1583">
                  <c:v>41060</c:v>
                </c:pt>
                <c:pt idx="1584">
                  <c:v>41061</c:v>
                </c:pt>
                <c:pt idx="1585">
                  <c:v>41062</c:v>
                </c:pt>
                <c:pt idx="1586">
                  <c:v>41063</c:v>
                </c:pt>
                <c:pt idx="1587">
                  <c:v>41064</c:v>
                </c:pt>
                <c:pt idx="1588">
                  <c:v>41065</c:v>
                </c:pt>
                <c:pt idx="1589">
                  <c:v>41066</c:v>
                </c:pt>
                <c:pt idx="1590">
                  <c:v>41067</c:v>
                </c:pt>
                <c:pt idx="1591">
                  <c:v>41068</c:v>
                </c:pt>
                <c:pt idx="1592">
                  <c:v>41069</c:v>
                </c:pt>
                <c:pt idx="1593">
                  <c:v>41070</c:v>
                </c:pt>
                <c:pt idx="1594">
                  <c:v>41071</c:v>
                </c:pt>
                <c:pt idx="1595">
                  <c:v>41072</c:v>
                </c:pt>
                <c:pt idx="1596">
                  <c:v>41073</c:v>
                </c:pt>
                <c:pt idx="1597">
                  <c:v>41074</c:v>
                </c:pt>
                <c:pt idx="1598">
                  <c:v>41075</c:v>
                </c:pt>
                <c:pt idx="1599">
                  <c:v>41076</c:v>
                </c:pt>
                <c:pt idx="1600">
                  <c:v>41077</c:v>
                </c:pt>
                <c:pt idx="1601">
                  <c:v>41078</c:v>
                </c:pt>
                <c:pt idx="1602">
                  <c:v>41079</c:v>
                </c:pt>
                <c:pt idx="1603">
                  <c:v>41080</c:v>
                </c:pt>
                <c:pt idx="1604">
                  <c:v>41081</c:v>
                </c:pt>
                <c:pt idx="1605">
                  <c:v>41082</c:v>
                </c:pt>
                <c:pt idx="1606">
                  <c:v>41083</c:v>
                </c:pt>
                <c:pt idx="1607">
                  <c:v>41084</c:v>
                </c:pt>
                <c:pt idx="1608">
                  <c:v>41085</c:v>
                </c:pt>
                <c:pt idx="1609">
                  <c:v>41086</c:v>
                </c:pt>
                <c:pt idx="1610">
                  <c:v>41087</c:v>
                </c:pt>
                <c:pt idx="1611">
                  <c:v>41088</c:v>
                </c:pt>
                <c:pt idx="1612">
                  <c:v>41089</c:v>
                </c:pt>
                <c:pt idx="1613">
                  <c:v>41090</c:v>
                </c:pt>
                <c:pt idx="1614">
                  <c:v>41091</c:v>
                </c:pt>
                <c:pt idx="1615">
                  <c:v>41092</c:v>
                </c:pt>
                <c:pt idx="1616">
                  <c:v>41093</c:v>
                </c:pt>
                <c:pt idx="1617">
                  <c:v>41094</c:v>
                </c:pt>
                <c:pt idx="1618">
                  <c:v>41095</c:v>
                </c:pt>
                <c:pt idx="1619">
                  <c:v>41096</c:v>
                </c:pt>
                <c:pt idx="1620">
                  <c:v>41097</c:v>
                </c:pt>
                <c:pt idx="1621">
                  <c:v>41098</c:v>
                </c:pt>
                <c:pt idx="1622">
                  <c:v>41099</c:v>
                </c:pt>
                <c:pt idx="1623">
                  <c:v>41100</c:v>
                </c:pt>
                <c:pt idx="1624">
                  <c:v>41101</c:v>
                </c:pt>
                <c:pt idx="1625">
                  <c:v>41102</c:v>
                </c:pt>
                <c:pt idx="1626">
                  <c:v>41103</c:v>
                </c:pt>
                <c:pt idx="1627">
                  <c:v>41104</c:v>
                </c:pt>
                <c:pt idx="1628">
                  <c:v>41105</c:v>
                </c:pt>
                <c:pt idx="1629">
                  <c:v>41106</c:v>
                </c:pt>
                <c:pt idx="1630">
                  <c:v>41107</c:v>
                </c:pt>
                <c:pt idx="1631">
                  <c:v>41108</c:v>
                </c:pt>
                <c:pt idx="1632">
                  <c:v>41109</c:v>
                </c:pt>
                <c:pt idx="1633">
                  <c:v>41110</c:v>
                </c:pt>
                <c:pt idx="1634">
                  <c:v>41111</c:v>
                </c:pt>
                <c:pt idx="1635">
                  <c:v>41112</c:v>
                </c:pt>
                <c:pt idx="1636">
                  <c:v>41113</c:v>
                </c:pt>
                <c:pt idx="1637">
                  <c:v>41114</c:v>
                </c:pt>
                <c:pt idx="1638">
                  <c:v>41115</c:v>
                </c:pt>
                <c:pt idx="1639">
                  <c:v>41116</c:v>
                </c:pt>
                <c:pt idx="1640">
                  <c:v>41117</c:v>
                </c:pt>
                <c:pt idx="1641">
                  <c:v>41118</c:v>
                </c:pt>
                <c:pt idx="1642">
                  <c:v>41119</c:v>
                </c:pt>
                <c:pt idx="1643">
                  <c:v>41120</c:v>
                </c:pt>
                <c:pt idx="1644">
                  <c:v>41121</c:v>
                </c:pt>
                <c:pt idx="1645">
                  <c:v>41122</c:v>
                </c:pt>
                <c:pt idx="1646">
                  <c:v>41123</c:v>
                </c:pt>
                <c:pt idx="1647">
                  <c:v>41124</c:v>
                </c:pt>
                <c:pt idx="1648">
                  <c:v>41125</c:v>
                </c:pt>
                <c:pt idx="1649">
                  <c:v>41126</c:v>
                </c:pt>
                <c:pt idx="1650">
                  <c:v>41127</c:v>
                </c:pt>
                <c:pt idx="1651">
                  <c:v>41128</c:v>
                </c:pt>
                <c:pt idx="1652">
                  <c:v>41129</c:v>
                </c:pt>
                <c:pt idx="1653">
                  <c:v>41130</c:v>
                </c:pt>
                <c:pt idx="1654">
                  <c:v>41131</c:v>
                </c:pt>
                <c:pt idx="1655">
                  <c:v>41132</c:v>
                </c:pt>
                <c:pt idx="1656">
                  <c:v>41133</c:v>
                </c:pt>
                <c:pt idx="1657">
                  <c:v>41134</c:v>
                </c:pt>
                <c:pt idx="1658">
                  <c:v>41135</c:v>
                </c:pt>
                <c:pt idx="1659">
                  <c:v>41136</c:v>
                </c:pt>
                <c:pt idx="1660">
                  <c:v>41137</c:v>
                </c:pt>
                <c:pt idx="1661">
                  <c:v>41138</c:v>
                </c:pt>
                <c:pt idx="1662">
                  <c:v>41139</c:v>
                </c:pt>
                <c:pt idx="1663">
                  <c:v>41140</c:v>
                </c:pt>
                <c:pt idx="1664">
                  <c:v>41141</c:v>
                </c:pt>
                <c:pt idx="1665">
                  <c:v>41142</c:v>
                </c:pt>
                <c:pt idx="1666">
                  <c:v>41143</c:v>
                </c:pt>
                <c:pt idx="1667">
                  <c:v>41144</c:v>
                </c:pt>
                <c:pt idx="1668">
                  <c:v>41145</c:v>
                </c:pt>
                <c:pt idx="1669">
                  <c:v>41146</c:v>
                </c:pt>
                <c:pt idx="1670">
                  <c:v>41147</c:v>
                </c:pt>
                <c:pt idx="1671">
                  <c:v>41148</c:v>
                </c:pt>
                <c:pt idx="1672">
                  <c:v>41149</c:v>
                </c:pt>
                <c:pt idx="1673">
                  <c:v>41150</c:v>
                </c:pt>
                <c:pt idx="1674">
                  <c:v>41151</c:v>
                </c:pt>
                <c:pt idx="1675">
                  <c:v>41152</c:v>
                </c:pt>
                <c:pt idx="1676">
                  <c:v>41153</c:v>
                </c:pt>
                <c:pt idx="1677">
                  <c:v>41154</c:v>
                </c:pt>
                <c:pt idx="1678">
                  <c:v>41155</c:v>
                </c:pt>
                <c:pt idx="1679">
                  <c:v>41156</c:v>
                </c:pt>
                <c:pt idx="1680">
                  <c:v>41157</c:v>
                </c:pt>
                <c:pt idx="1681">
                  <c:v>41158</c:v>
                </c:pt>
                <c:pt idx="1682">
                  <c:v>41159</c:v>
                </c:pt>
                <c:pt idx="1683">
                  <c:v>41160</c:v>
                </c:pt>
                <c:pt idx="1684">
                  <c:v>41161</c:v>
                </c:pt>
                <c:pt idx="1685">
                  <c:v>41162</c:v>
                </c:pt>
                <c:pt idx="1686">
                  <c:v>41163</c:v>
                </c:pt>
                <c:pt idx="1687">
                  <c:v>41164</c:v>
                </c:pt>
                <c:pt idx="1688">
                  <c:v>41165</c:v>
                </c:pt>
                <c:pt idx="1689">
                  <c:v>41166</c:v>
                </c:pt>
                <c:pt idx="1690">
                  <c:v>41167</c:v>
                </c:pt>
                <c:pt idx="1691">
                  <c:v>41168</c:v>
                </c:pt>
                <c:pt idx="1692">
                  <c:v>41169</c:v>
                </c:pt>
                <c:pt idx="1693">
                  <c:v>41170</c:v>
                </c:pt>
                <c:pt idx="1694">
                  <c:v>41171</c:v>
                </c:pt>
                <c:pt idx="1695">
                  <c:v>41172</c:v>
                </c:pt>
                <c:pt idx="1696">
                  <c:v>41173</c:v>
                </c:pt>
                <c:pt idx="1697">
                  <c:v>41174</c:v>
                </c:pt>
                <c:pt idx="1698">
                  <c:v>41175</c:v>
                </c:pt>
                <c:pt idx="1699">
                  <c:v>41176</c:v>
                </c:pt>
                <c:pt idx="1700">
                  <c:v>41177</c:v>
                </c:pt>
                <c:pt idx="1701">
                  <c:v>41178</c:v>
                </c:pt>
                <c:pt idx="1702">
                  <c:v>41179</c:v>
                </c:pt>
                <c:pt idx="1703">
                  <c:v>41180</c:v>
                </c:pt>
                <c:pt idx="1704">
                  <c:v>41181</c:v>
                </c:pt>
                <c:pt idx="1705">
                  <c:v>41182</c:v>
                </c:pt>
                <c:pt idx="1706">
                  <c:v>41183</c:v>
                </c:pt>
                <c:pt idx="1707">
                  <c:v>41184</c:v>
                </c:pt>
                <c:pt idx="1708">
                  <c:v>41185</c:v>
                </c:pt>
                <c:pt idx="1709">
                  <c:v>41186</c:v>
                </c:pt>
                <c:pt idx="1710">
                  <c:v>41187</c:v>
                </c:pt>
                <c:pt idx="1711">
                  <c:v>41188</c:v>
                </c:pt>
                <c:pt idx="1712">
                  <c:v>41189</c:v>
                </c:pt>
                <c:pt idx="1713">
                  <c:v>41190</c:v>
                </c:pt>
                <c:pt idx="1714">
                  <c:v>41191</c:v>
                </c:pt>
                <c:pt idx="1715">
                  <c:v>41192</c:v>
                </c:pt>
                <c:pt idx="1716">
                  <c:v>41193</c:v>
                </c:pt>
                <c:pt idx="1717">
                  <c:v>41194</c:v>
                </c:pt>
                <c:pt idx="1718">
                  <c:v>41195</c:v>
                </c:pt>
                <c:pt idx="1719">
                  <c:v>41196</c:v>
                </c:pt>
                <c:pt idx="1720">
                  <c:v>41197</c:v>
                </c:pt>
                <c:pt idx="1721">
                  <c:v>41198</c:v>
                </c:pt>
                <c:pt idx="1722">
                  <c:v>41199</c:v>
                </c:pt>
                <c:pt idx="1723">
                  <c:v>41200</c:v>
                </c:pt>
                <c:pt idx="1724">
                  <c:v>41201</c:v>
                </c:pt>
                <c:pt idx="1725">
                  <c:v>41202</c:v>
                </c:pt>
                <c:pt idx="1726">
                  <c:v>41203</c:v>
                </c:pt>
                <c:pt idx="1727">
                  <c:v>41204</c:v>
                </c:pt>
                <c:pt idx="1728">
                  <c:v>41205</c:v>
                </c:pt>
                <c:pt idx="1729">
                  <c:v>41206</c:v>
                </c:pt>
                <c:pt idx="1730">
                  <c:v>41207</c:v>
                </c:pt>
                <c:pt idx="1731">
                  <c:v>41208</c:v>
                </c:pt>
                <c:pt idx="1732">
                  <c:v>41209</c:v>
                </c:pt>
                <c:pt idx="1733">
                  <c:v>41210</c:v>
                </c:pt>
                <c:pt idx="1734">
                  <c:v>41211</c:v>
                </c:pt>
                <c:pt idx="1735">
                  <c:v>41212</c:v>
                </c:pt>
                <c:pt idx="1736">
                  <c:v>41213</c:v>
                </c:pt>
                <c:pt idx="1737">
                  <c:v>41214</c:v>
                </c:pt>
                <c:pt idx="1738">
                  <c:v>41215</c:v>
                </c:pt>
                <c:pt idx="1739">
                  <c:v>41216</c:v>
                </c:pt>
                <c:pt idx="1740">
                  <c:v>41217</c:v>
                </c:pt>
                <c:pt idx="1741">
                  <c:v>41218</c:v>
                </c:pt>
                <c:pt idx="1742">
                  <c:v>41219</c:v>
                </c:pt>
                <c:pt idx="1743">
                  <c:v>41220</c:v>
                </c:pt>
                <c:pt idx="1744">
                  <c:v>41221</c:v>
                </c:pt>
                <c:pt idx="1745">
                  <c:v>41222</c:v>
                </c:pt>
                <c:pt idx="1746">
                  <c:v>41223</c:v>
                </c:pt>
                <c:pt idx="1747">
                  <c:v>41224</c:v>
                </c:pt>
                <c:pt idx="1748">
                  <c:v>41225</c:v>
                </c:pt>
                <c:pt idx="1749">
                  <c:v>41226</c:v>
                </c:pt>
                <c:pt idx="1750">
                  <c:v>41227</c:v>
                </c:pt>
                <c:pt idx="1751">
                  <c:v>41228</c:v>
                </c:pt>
                <c:pt idx="1752">
                  <c:v>41229</c:v>
                </c:pt>
                <c:pt idx="1753">
                  <c:v>41230</c:v>
                </c:pt>
                <c:pt idx="1754">
                  <c:v>41231</c:v>
                </c:pt>
                <c:pt idx="1755">
                  <c:v>41232</c:v>
                </c:pt>
                <c:pt idx="1756">
                  <c:v>41233</c:v>
                </c:pt>
                <c:pt idx="1757">
                  <c:v>41234</c:v>
                </c:pt>
                <c:pt idx="1758">
                  <c:v>41235</c:v>
                </c:pt>
                <c:pt idx="1759">
                  <c:v>41236</c:v>
                </c:pt>
                <c:pt idx="1760">
                  <c:v>41237</c:v>
                </c:pt>
                <c:pt idx="1761">
                  <c:v>41238</c:v>
                </c:pt>
                <c:pt idx="1762">
                  <c:v>41239</c:v>
                </c:pt>
                <c:pt idx="1763">
                  <c:v>41240</c:v>
                </c:pt>
                <c:pt idx="1764">
                  <c:v>41241</c:v>
                </c:pt>
                <c:pt idx="1765">
                  <c:v>41242</c:v>
                </c:pt>
                <c:pt idx="1766">
                  <c:v>41243</c:v>
                </c:pt>
                <c:pt idx="1767">
                  <c:v>41244</c:v>
                </c:pt>
                <c:pt idx="1768">
                  <c:v>41245</c:v>
                </c:pt>
                <c:pt idx="1769">
                  <c:v>41246</c:v>
                </c:pt>
                <c:pt idx="1770">
                  <c:v>41247</c:v>
                </c:pt>
                <c:pt idx="1771">
                  <c:v>41248</c:v>
                </c:pt>
                <c:pt idx="1772">
                  <c:v>41249</c:v>
                </c:pt>
                <c:pt idx="1773">
                  <c:v>41250</c:v>
                </c:pt>
                <c:pt idx="1774">
                  <c:v>41251</c:v>
                </c:pt>
                <c:pt idx="1775">
                  <c:v>41252</c:v>
                </c:pt>
                <c:pt idx="1776">
                  <c:v>41253</c:v>
                </c:pt>
                <c:pt idx="1777">
                  <c:v>41254</c:v>
                </c:pt>
                <c:pt idx="1778">
                  <c:v>41255</c:v>
                </c:pt>
                <c:pt idx="1779">
                  <c:v>41256</c:v>
                </c:pt>
                <c:pt idx="1780">
                  <c:v>41257</c:v>
                </c:pt>
                <c:pt idx="1781">
                  <c:v>41258</c:v>
                </c:pt>
                <c:pt idx="1782">
                  <c:v>41259</c:v>
                </c:pt>
                <c:pt idx="1783">
                  <c:v>41260</c:v>
                </c:pt>
                <c:pt idx="1784">
                  <c:v>41261</c:v>
                </c:pt>
                <c:pt idx="1785">
                  <c:v>41262</c:v>
                </c:pt>
                <c:pt idx="1786">
                  <c:v>41263</c:v>
                </c:pt>
                <c:pt idx="1787">
                  <c:v>41264</c:v>
                </c:pt>
                <c:pt idx="1788">
                  <c:v>41265</c:v>
                </c:pt>
                <c:pt idx="1789">
                  <c:v>41266</c:v>
                </c:pt>
                <c:pt idx="1790">
                  <c:v>41267</c:v>
                </c:pt>
                <c:pt idx="1791">
                  <c:v>41268</c:v>
                </c:pt>
                <c:pt idx="1792">
                  <c:v>41269</c:v>
                </c:pt>
                <c:pt idx="1793">
                  <c:v>41270</c:v>
                </c:pt>
                <c:pt idx="1794">
                  <c:v>41271</c:v>
                </c:pt>
                <c:pt idx="1795">
                  <c:v>41272</c:v>
                </c:pt>
                <c:pt idx="1796">
                  <c:v>41273</c:v>
                </c:pt>
                <c:pt idx="1797">
                  <c:v>41274</c:v>
                </c:pt>
                <c:pt idx="1798">
                  <c:v>41275</c:v>
                </c:pt>
                <c:pt idx="1799">
                  <c:v>41276</c:v>
                </c:pt>
                <c:pt idx="1800">
                  <c:v>41277</c:v>
                </c:pt>
                <c:pt idx="1801">
                  <c:v>41278</c:v>
                </c:pt>
                <c:pt idx="1802">
                  <c:v>41279</c:v>
                </c:pt>
                <c:pt idx="1803">
                  <c:v>41280</c:v>
                </c:pt>
                <c:pt idx="1804">
                  <c:v>41281</c:v>
                </c:pt>
                <c:pt idx="1805">
                  <c:v>41282</c:v>
                </c:pt>
                <c:pt idx="1806">
                  <c:v>41283</c:v>
                </c:pt>
                <c:pt idx="1807">
                  <c:v>41284</c:v>
                </c:pt>
                <c:pt idx="1808">
                  <c:v>41285</c:v>
                </c:pt>
                <c:pt idx="1809">
                  <c:v>41286</c:v>
                </c:pt>
                <c:pt idx="1810">
                  <c:v>41287</c:v>
                </c:pt>
                <c:pt idx="1811">
                  <c:v>41288</c:v>
                </c:pt>
                <c:pt idx="1812">
                  <c:v>41289</c:v>
                </c:pt>
                <c:pt idx="1813">
                  <c:v>41290</c:v>
                </c:pt>
                <c:pt idx="1814">
                  <c:v>41291</c:v>
                </c:pt>
                <c:pt idx="1815">
                  <c:v>41292</c:v>
                </c:pt>
                <c:pt idx="1816">
                  <c:v>41293</c:v>
                </c:pt>
                <c:pt idx="1817">
                  <c:v>41294</c:v>
                </c:pt>
                <c:pt idx="1818">
                  <c:v>41295</c:v>
                </c:pt>
                <c:pt idx="1819">
                  <c:v>41296</c:v>
                </c:pt>
                <c:pt idx="1820">
                  <c:v>41297</c:v>
                </c:pt>
                <c:pt idx="1821">
                  <c:v>41298</c:v>
                </c:pt>
                <c:pt idx="1822">
                  <c:v>41299</c:v>
                </c:pt>
                <c:pt idx="1823">
                  <c:v>41300</c:v>
                </c:pt>
                <c:pt idx="1824">
                  <c:v>41301</c:v>
                </c:pt>
                <c:pt idx="1825">
                  <c:v>41302</c:v>
                </c:pt>
                <c:pt idx="1826">
                  <c:v>41303</c:v>
                </c:pt>
                <c:pt idx="1827">
                  <c:v>41304</c:v>
                </c:pt>
                <c:pt idx="1828">
                  <c:v>41305</c:v>
                </c:pt>
                <c:pt idx="1829">
                  <c:v>41306</c:v>
                </c:pt>
                <c:pt idx="1830">
                  <c:v>41307</c:v>
                </c:pt>
                <c:pt idx="1831">
                  <c:v>41308</c:v>
                </c:pt>
                <c:pt idx="1832">
                  <c:v>41309</c:v>
                </c:pt>
                <c:pt idx="1833">
                  <c:v>41310</c:v>
                </c:pt>
                <c:pt idx="1834">
                  <c:v>41311</c:v>
                </c:pt>
                <c:pt idx="1835">
                  <c:v>41312</c:v>
                </c:pt>
                <c:pt idx="1836">
                  <c:v>41313</c:v>
                </c:pt>
                <c:pt idx="1837">
                  <c:v>41314</c:v>
                </c:pt>
                <c:pt idx="1838">
                  <c:v>41315</c:v>
                </c:pt>
                <c:pt idx="1839">
                  <c:v>41316</c:v>
                </c:pt>
                <c:pt idx="1840">
                  <c:v>41317</c:v>
                </c:pt>
                <c:pt idx="1841">
                  <c:v>41318</c:v>
                </c:pt>
                <c:pt idx="1842">
                  <c:v>41319</c:v>
                </c:pt>
                <c:pt idx="1843">
                  <c:v>41320</c:v>
                </c:pt>
                <c:pt idx="1844">
                  <c:v>41321</c:v>
                </c:pt>
                <c:pt idx="1845">
                  <c:v>41322</c:v>
                </c:pt>
                <c:pt idx="1846">
                  <c:v>41323</c:v>
                </c:pt>
                <c:pt idx="1847">
                  <c:v>41324</c:v>
                </c:pt>
                <c:pt idx="1848">
                  <c:v>41325</c:v>
                </c:pt>
                <c:pt idx="1849">
                  <c:v>41326</c:v>
                </c:pt>
                <c:pt idx="1850">
                  <c:v>41327</c:v>
                </c:pt>
                <c:pt idx="1851">
                  <c:v>41328</c:v>
                </c:pt>
                <c:pt idx="1852">
                  <c:v>41329</c:v>
                </c:pt>
                <c:pt idx="1853">
                  <c:v>41330</c:v>
                </c:pt>
                <c:pt idx="1854">
                  <c:v>41331</c:v>
                </c:pt>
                <c:pt idx="1855">
                  <c:v>41332</c:v>
                </c:pt>
                <c:pt idx="1856">
                  <c:v>41333</c:v>
                </c:pt>
                <c:pt idx="1857">
                  <c:v>41334</c:v>
                </c:pt>
                <c:pt idx="1858">
                  <c:v>41335</c:v>
                </c:pt>
                <c:pt idx="1859">
                  <c:v>41336</c:v>
                </c:pt>
                <c:pt idx="1860">
                  <c:v>41337</c:v>
                </c:pt>
                <c:pt idx="1861">
                  <c:v>41338</c:v>
                </c:pt>
                <c:pt idx="1862">
                  <c:v>41339</c:v>
                </c:pt>
                <c:pt idx="1863">
                  <c:v>41340</c:v>
                </c:pt>
                <c:pt idx="1864">
                  <c:v>41341</c:v>
                </c:pt>
                <c:pt idx="1865">
                  <c:v>41342</c:v>
                </c:pt>
                <c:pt idx="1866">
                  <c:v>41343</c:v>
                </c:pt>
                <c:pt idx="1867">
                  <c:v>41344</c:v>
                </c:pt>
                <c:pt idx="1868">
                  <c:v>41345</c:v>
                </c:pt>
                <c:pt idx="1869">
                  <c:v>41346</c:v>
                </c:pt>
                <c:pt idx="1870">
                  <c:v>41347</c:v>
                </c:pt>
                <c:pt idx="1871">
                  <c:v>41348</c:v>
                </c:pt>
                <c:pt idx="1872">
                  <c:v>41349</c:v>
                </c:pt>
                <c:pt idx="1873">
                  <c:v>41350</c:v>
                </c:pt>
                <c:pt idx="1874">
                  <c:v>41351</c:v>
                </c:pt>
                <c:pt idx="1875">
                  <c:v>41352</c:v>
                </c:pt>
                <c:pt idx="1876">
                  <c:v>41353</c:v>
                </c:pt>
                <c:pt idx="1877">
                  <c:v>41354</c:v>
                </c:pt>
                <c:pt idx="1878">
                  <c:v>41355</c:v>
                </c:pt>
                <c:pt idx="1879">
                  <c:v>41356</c:v>
                </c:pt>
                <c:pt idx="1880">
                  <c:v>41357</c:v>
                </c:pt>
                <c:pt idx="1881">
                  <c:v>41358</c:v>
                </c:pt>
                <c:pt idx="1882">
                  <c:v>41359</c:v>
                </c:pt>
                <c:pt idx="1883">
                  <c:v>41360</c:v>
                </c:pt>
                <c:pt idx="1884">
                  <c:v>41361</c:v>
                </c:pt>
                <c:pt idx="1885">
                  <c:v>41362</c:v>
                </c:pt>
                <c:pt idx="1886">
                  <c:v>41363</c:v>
                </c:pt>
                <c:pt idx="1887">
                  <c:v>41364</c:v>
                </c:pt>
                <c:pt idx="1888">
                  <c:v>41365</c:v>
                </c:pt>
                <c:pt idx="1889">
                  <c:v>41366</c:v>
                </c:pt>
                <c:pt idx="1890">
                  <c:v>41367</c:v>
                </c:pt>
                <c:pt idx="1891">
                  <c:v>41368</c:v>
                </c:pt>
                <c:pt idx="1892">
                  <c:v>41369</c:v>
                </c:pt>
                <c:pt idx="1893">
                  <c:v>41370</c:v>
                </c:pt>
                <c:pt idx="1894">
                  <c:v>41371</c:v>
                </c:pt>
                <c:pt idx="1895">
                  <c:v>41372</c:v>
                </c:pt>
                <c:pt idx="1896">
                  <c:v>41373</c:v>
                </c:pt>
                <c:pt idx="1897">
                  <c:v>41374</c:v>
                </c:pt>
                <c:pt idx="1898">
                  <c:v>41375</c:v>
                </c:pt>
                <c:pt idx="1899">
                  <c:v>41376</c:v>
                </c:pt>
                <c:pt idx="1900">
                  <c:v>41377</c:v>
                </c:pt>
                <c:pt idx="1901">
                  <c:v>41378</c:v>
                </c:pt>
                <c:pt idx="1902">
                  <c:v>41379</c:v>
                </c:pt>
                <c:pt idx="1903">
                  <c:v>41380</c:v>
                </c:pt>
                <c:pt idx="1904">
                  <c:v>41381</c:v>
                </c:pt>
                <c:pt idx="1905">
                  <c:v>41382</c:v>
                </c:pt>
                <c:pt idx="1906">
                  <c:v>41383</c:v>
                </c:pt>
                <c:pt idx="1907">
                  <c:v>41384</c:v>
                </c:pt>
                <c:pt idx="1908">
                  <c:v>41385</c:v>
                </c:pt>
                <c:pt idx="1909">
                  <c:v>41386</c:v>
                </c:pt>
                <c:pt idx="1910">
                  <c:v>41387</c:v>
                </c:pt>
                <c:pt idx="1911">
                  <c:v>41388</c:v>
                </c:pt>
                <c:pt idx="1912">
                  <c:v>41389</c:v>
                </c:pt>
                <c:pt idx="1913">
                  <c:v>41390</c:v>
                </c:pt>
                <c:pt idx="1914">
                  <c:v>41391</c:v>
                </c:pt>
                <c:pt idx="1915">
                  <c:v>41392</c:v>
                </c:pt>
                <c:pt idx="1916">
                  <c:v>41393</c:v>
                </c:pt>
                <c:pt idx="1917">
                  <c:v>41394</c:v>
                </c:pt>
                <c:pt idx="1918">
                  <c:v>41395</c:v>
                </c:pt>
                <c:pt idx="1919">
                  <c:v>41396</c:v>
                </c:pt>
                <c:pt idx="1920">
                  <c:v>41397</c:v>
                </c:pt>
                <c:pt idx="1921">
                  <c:v>41398</c:v>
                </c:pt>
                <c:pt idx="1922">
                  <c:v>41399</c:v>
                </c:pt>
                <c:pt idx="1923">
                  <c:v>41400</c:v>
                </c:pt>
                <c:pt idx="1924">
                  <c:v>41401</c:v>
                </c:pt>
                <c:pt idx="1925">
                  <c:v>41402</c:v>
                </c:pt>
                <c:pt idx="1926">
                  <c:v>41403</c:v>
                </c:pt>
                <c:pt idx="1927">
                  <c:v>41404</c:v>
                </c:pt>
                <c:pt idx="1928">
                  <c:v>41405</c:v>
                </c:pt>
                <c:pt idx="1929">
                  <c:v>41406</c:v>
                </c:pt>
                <c:pt idx="1930">
                  <c:v>41407</c:v>
                </c:pt>
                <c:pt idx="1931">
                  <c:v>41408</c:v>
                </c:pt>
                <c:pt idx="1932">
                  <c:v>41409</c:v>
                </c:pt>
                <c:pt idx="1933">
                  <c:v>41410</c:v>
                </c:pt>
                <c:pt idx="1934">
                  <c:v>41411</c:v>
                </c:pt>
                <c:pt idx="1935">
                  <c:v>41412</c:v>
                </c:pt>
                <c:pt idx="1936">
                  <c:v>41413</c:v>
                </c:pt>
                <c:pt idx="1937">
                  <c:v>41414</c:v>
                </c:pt>
                <c:pt idx="1938">
                  <c:v>41415</c:v>
                </c:pt>
                <c:pt idx="1939">
                  <c:v>41416</c:v>
                </c:pt>
                <c:pt idx="1940">
                  <c:v>41417</c:v>
                </c:pt>
                <c:pt idx="1941">
                  <c:v>41418</c:v>
                </c:pt>
                <c:pt idx="1942">
                  <c:v>41419</c:v>
                </c:pt>
                <c:pt idx="1943">
                  <c:v>41420</c:v>
                </c:pt>
                <c:pt idx="1944">
                  <c:v>41421</c:v>
                </c:pt>
                <c:pt idx="1945">
                  <c:v>41422</c:v>
                </c:pt>
                <c:pt idx="1946">
                  <c:v>41423</c:v>
                </c:pt>
                <c:pt idx="1947">
                  <c:v>41424</c:v>
                </c:pt>
                <c:pt idx="1948">
                  <c:v>41425</c:v>
                </c:pt>
                <c:pt idx="1949">
                  <c:v>41426</c:v>
                </c:pt>
                <c:pt idx="1950">
                  <c:v>41427</c:v>
                </c:pt>
                <c:pt idx="1951">
                  <c:v>41428</c:v>
                </c:pt>
                <c:pt idx="1952">
                  <c:v>41429</c:v>
                </c:pt>
                <c:pt idx="1953">
                  <c:v>41430</c:v>
                </c:pt>
                <c:pt idx="1954">
                  <c:v>41431</c:v>
                </c:pt>
                <c:pt idx="1955">
                  <c:v>41432</c:v>
                </c:pt>
                <c:pt idx="1956">
                  <c:v>41433</c:v>
                </c:pt>
                <c:pt idx="1957">
                  <c:v>41434</c:v>
                </c:pt>
                <c:pt idx="1958">
                  <c:v>41435</c:v>
                </c:pt>
                <c:pt idx="1959">
                  <c:v>41436</c:v>
                </c:pt>
                <c:pt idx="1960">
                  <c:v>41437</c:v>
                </c:pt>
                <c:pt idx="1961">
                  <c:v>41438</c:v>
                </c:pt>
                <c:pt idx="1962">
                  <c:v>41439</c:v>
                </c:pt>
                <c:pt idx="1963">
                  <c:v>41440</c:v>
                </c:pt>
                <c:pt idx="1964">
                  <c:v>41441</c:v>
                </c:pt>
                <c:pt idx="1965">
                  <c:v>41442</c:v>
                </c:pt>
                <c:pt idx="1966">
                  <c:v>41443</c:v>
                </c:pt>
                <c:pt idx="1967">
                  <c:v>41444</c:v>
                </c:pt>
                <c:pt idx="1968">
                  <c:v>41445</c:v>
                </c:pt>
                <c:pt idx="1969">
                  <c:v>41446</c:v>
                </c:pt>
                <c:pt idx="1970">
                  <c:v>41447</c:v>
                </c:pt>
                <c:pt idx="1971">
                  <c:v>41448</c:v>
                </c:pt>
                <c:pt idx="1972">
                  <c:v>41449</c:v>
                </c:pt>
                <c:pt idx="1973">
                  <c:v>41450</c:v>
                </c:pt>
                <c:pt idx="1974">
                  <c:v>41451</c:v>
                </c:pt>
                <c:pt idx="1975">
                  <c:v>41452</c:v>
                </c:pt>
                <c:pt idx="1976">
                  <c:v>41453</c:v>
                </c:pt>
                <c:pt idx="1977">
                  <c:v>41454</c:v>
                </c:pt>
                <c:pt idx="1978">
                  <c:v>41455</c:v>
                </c:pt>
                <c:pt idx="1979">
                  <c:v>41456</c:v>
                </c:pt>
                <c:pt idx="1980">
                  <c:v>41457</c:v>
                </c:pt>
                <c:pt idx="1981">
                  <c:v>41458</c:v>
                </c:pt>
                <c:pt idx="1982">
                  <c:v>41459</c:v>
                </c:pt>
                <c:pt idx="1983">
                  <c:v>41460</c:v>
                </c:pt>
                <c:pt idx="1984">
                  <c:v>41461</c:v>
                </c:pt>
                <c:pt idx="1985">
                  <c:v>41462</c:v>
                </c:pt>
                <c:pt idx="1986">
                  <c:v>41463</c:v>
                </c:pt>
                <c:pt idx="1987">
                  <c:v>41464</c:v>
                </c:pt>
                <c:pt idx="1988">
                  <c:v>41465</c:v>
                </c:pt>
                <c:pt idx="1989">
                  <c:v>41466</c:v>
                </c:pt>
                <c:pt idx="1990">
                  <c:v>41467</c:v>
                </c:pt>
                <c:pt idx="1991">
                  <c:v>41468</c:v>
                </c:pt>
                <c:pt idx="1992">
                  <c:v>41469</c:v>
                </c:pt>
                <c:pt idx="1993">
                  <c:v>41470</c:v>
                </c:pt>
                <c:pt idx="1994">
                  <c:v>41471</c:v>
                </c:pt>
                <c:pt idx="1995">
                  <c:v>41472</c:v>
                </c:pt>
                <c:pt idx="1996">
                  <c:v>41473</c:v>
                </c:pt>
                <c:pt idx="1997">
                  <c:v>41474</c:v>
                </c:pt>
                <c:pt idx="1998">
                  <c:v>41475</c:v>
                </c:pt>
                <c:pt idx="1999">
                  <c:v>41476</c:v>
                </c:pt>
                <c:pt idx="2000">
                  <c:v>41477</c:v>
                </c:pt>
                <c:pt idx="2001">
                  <c:v>41478</c:v>
                </c:pt>
                <c:pt idx="2002">
                  <c:v>41479</c:v>
                </c:pt>
                <c:pt idx="2003">
                  <c:v>41480</c:v>
                </c:pt>
                <c:pt idx="2004">
                  <c:v>41481</c:v>
                </c:pt>
                <c:pt idx="2005">
                  <c:v>41482</c:v>
                </c:pt>
                <c:pt idx="2006">
                  <c:v>41483</c:v>
                </c:pt>
                <c:pt idx="2007">
                  <c:v>41484</c:v>
                </c:pt>
                <c:pt idx="2008">
                  <c:v>41485</c:v>
                </c:pt>
                <c:pt idx="2009">
                  <c:v>41486</c:v>
                </c:pt>
                <c:pt idx="2010">
                  <c:v>41487</c:v>
                </c:pt>
                <c:pt idx="2011">
                  <c:v>41488</c:v>
                </c:pt>
                <c:pt idx="2012">
                  <c:v>41489</c:v>
                </c:pt>
                <c:pt idx="2013">
                  <c:v>41490</c:v>
                </c:pt>
                <c:pt idx="2014">
                  <c:v>41491</c:v>
                </c:pt>
                <c:pt idx="2015">
                  <c:v>41492</c:v>
                </c:pt>
                <c:pt idx="2016">
                  <c:v>41493</c:v>
                </c:pt>
                <c:pt idx="2017">
                  <c:v>41494</c:v>
                </c:pt>
                <c:pt idx="2018">
                  <c:v>41495</c:v>
                </c:pt>
                <c:pt idx="2019">
                  <c:v>41496</c:v>
                </c:pt>
                <c:pt idx="2020">
                  <c:v>41497</c:v>
                </c:pt>
                <c:pt idx="2021">
                  <c:v>41498</c:v>
                </c:pt>
                <c:pt idx="2022">
                  <c:v>41499</c:v>
                </c:pt>
                <c:pt idx="2023">
                  <c:v>41500</c:v>
                </c:pt>
                <c:pt idx="2024">
                  <c:v>41501</c:v>
                </c:pt>
                <c:pt idx="2025">
                  <c:v>41502</c:v>
                </c:pt>
                <c:pt idx="2026">
                  <c:v>41503</c:v>
                </c:pt>
                <c:pt idx="2027">
                  <c:v>41504</c:v>
                </c:pt>
                <c:pt idx="2028">
                  <c:v>41505</c:v>
                </c:pt>
                <c:pt idx="2029">
                  <c:v>41506</c:v>
                </c:pt>
                <c:pt idx="2030">
                  <c:v>41507</c:v>
                </c:pt>
                <c:pt idx="2031">
                  <c:v>41508</c:v>
                </c:pt>
                <c:pt idx="2032">
                  <c:v>41509</c:v>
                </c:pt>
                <c:pt idx="2033">
                  <c:v>41510</c:v>
                </c:pt>
                <c:pt idx="2034">
                  <c:v>41511</c:v>
                </c:pt>
                <c:pt idx="2035">
                  <c:v>41512</c:v>
                </c:pt>
                <c:pt idx="2036">
                  <c:v>41513</c:v>
                </c:pt>
                <c:pt idx="2037">
                  <c:v>41514</c:v>
                </c:pt>
                <c:pt idx="2038">
                  <c:v>41515</c:v>
                </c:pt>
                <c:pt idx="2039">
                  <c:v>41516</c:v>
                </c:pt>
                <c:pt idx="2040">
                  <c:v>41517</c:v>
                </c:pt>
                <c:pt idx="2041">
                  <c:v>41518</c:v>
                </c:pt>
                <c:pt idx="2042">
                  <c:v>41519</c:v>
                </c:pt>
                <c:pt idx="2043">
                  <c:v>41520</c:v>
                </c:pt>
                <c:pt idx="2044">
                  <c:v>41521</c:v>
                </c:pt>
                <c:pt idx="2045">
                  <c:v>41522</c:v>
                </c:pt>
                <c:pt idx="2046">
                  <c:v>41523</c:v>
                </c:pt>
                <c:pt idx="2047">
                  <c:v>41524</c:v>
                </c:pt>
                <c:pt idx="2048">
                  <c:v>41525</c:v>
                </c:pt>
                <c:pt idx="2049">
                  <c:v>41526</c:v>
                </c:pt>
                <c:pt idx="2050">
                  <c:v>41527</c:v>
                </c:pt>
                <c:pt idx="2051">
                  <c:v>41528</c:v>
                </c:pt>
                <c:pt idx="2052">
                  <c:v>41529</c:v>
                </c:pt>
                <c:pt idx="2053">
                  <c:v>41530</c:v>
                </c:pt>
                <c:pt idx="2054">
                  <c:v>41531</c:v>
                </c:pt>
                <c:pt idx="2055">
                  <c:v>41532</c:v>
                </c:pt>
                <c:pt idx="2056">
                  <c:v>41533</c:v>
                </c:pt>
                <c:pt idx="2057">
                  <c:v>41534</c:v>
                </c:pt>
                <c:pt idx="2058">
                  <c:v>41535</c:v>
                </c:pt>
                <c:pt idx="2059">
                  <c:v>41536</c:v>
                </c:pt>
                <c:pt idx="2060">
                  <c:v>41537</c:v>
                </c:pt>
                <c:pt idx="2061">
                  <c:v>41538</c:v>
                </c:pt>
                <c:pt idx="2062">
                  <c:v>41539</c:v>
                </c:pt>
                <c:pt idx="2063">
                  <c:v>41540</c:v>
                </c:pt>
                <c:pt idx="2064">
                  <c:v>41541</c:v>
                </c:pt>
                <c:pt idx="2065">
                  <c:v>41542</c:v>
                </c:pt>
                <c:pt idx="2066">
                  <c:v>41543</c:v>
                </c:pt>
                <c:pt idx="2067">
                  <c:v>41544</c:v>
                </c:pt>
                <c:pt idx="2068">
                  <c:v>41545</c:v>
                </c:pt>
                <c:pt idx="2069">
                  <c:v>41546</c:v>
                </c:pt>
                <c:pt idx="2070">
                  <c:v>41547</c:v>
                </c:pt>
                <c:pt idx="2071">
                  <c:v>41548</c:v>
                </c:pt>
                <c:pt idx="2072">
                  <c:v>41549</c:v>
                </c:pt>
                <c:pt idx="2073">
                  <c:v>41550</c:v>
                </c:pt>
                <c:pt idx="2074">
                  <c:v>41551</c:v>
                </c:pt>
                <c:pt idx="2075">
                  <c:v>41552</c:v>
                </c:pt>
                <c:pt idx="2076">
                  <c:v>41553</c:v>
                </c:pt>
                <c:pt idx="2077">
                  <c:v>41554</c:v>
                </c:pt>
                <c:pt idx="2078">
                  <c:v>41555</c:v>
                </c:pt>
                <c:pt idx="2079">
                  <c:v>41556</c:v>
                </c:pt>
                <c:pt idx="2080">
                  <c:v>41557</c:v>
                </c:pt>
                <c:pt idx="2081">
                  <c:v>41558</c:v>
                </c:pt>
                <c:pt idx="2082">
                  <c:v>41559</c:v>
                </c:pt>
                <c:pt idx="2083">
                  <c:v>41560</c:v>
                </c:pt>
                <c:pt idx="2084">
                  <c:v>41561</c:v>
                </c:pt>
                <c:pt idx="2085">
                  <c:v>41562</c:v>
                </c:pt>
                <c:pt idx="2086">
                  <c:v>41563</c:v>
                </c:pt>
                <c:pt idx="2087">
                  <c:v>41564</c:v>
                </c:pt>
                <c:pt idx="2088">
                  <c:v>41565</c:v>
                </c:pt>
                <c:pt idx="2089">
                  <c:v>41566</c:v>
                </c:pt>
                <c:pt idx="2090">
                  <c:v>41567</c:v>
                </c:pt>
                <c:pt idx="2091">
                  <c:v>41568</c:v>
                </c:pt>
                <c:pt idx="2092">
                  <c:v>41569</c:v>
                </c:pt>
                <c:pt idx="2093">
                  <c:v>41570</c:v>
                </c:pt>
                <c:pt idx="2094">
                  <c:v>41571</c:v>
                </c:pt>
                <c:pt idx="2095">
                  <c:v>41572</c:v>
                </c:pt>
                <c:pt idx="2096">
                  <c:v>41573</c:v>
                </c:pt>
                <c:pt idx="2097">
                  <c:v>41574</c:v>
                </c:pt>
                <c:pt idx="2098">
                  <c:v>41575</c:v>
                </c:pt>
                <c:pt idx="2099">
                  <c:v>41576</c:v>
                </c:pt>
                <c:pt idx="2100">
                  <c:v>41577</c:v>
                </c:pt>
                <c:pt idx="2101">
                  <c:v>41578</c:v>
                </c:pt>
                <c:pt idx="2102">
                  <c:v>41579</c:v>
                </c:pt>
                <c:pt idx="2103">
                  <c:v>41580</c:v>
                </c:pt>
                <c:pt idx="2104">
                  <c:v>41581</c:v>
                </c:pt>
                <c:pt idx="2105">
                  <c:v>41582</c:v>
                </c:pt>
                <c:pt idx="2106">
                  <c:v>41583</c:v>
                </c:pt>
                <c:pt idx="2107">
                  <c:v>41584</c:v>
                </c:pt>
                <c:pt idx="2108">
                  <c:v>41585</c:v>
                </c:pt>
                <c:pt idx="2109">
                  <c:v>41586</c:v>
                </c:pt>
                <c:pt idx="2110">
                  <c:v>41587</c:v>
                </c:pt>
                <c:pt idx="2111">
                  <c:v>41588</c:v>
                </c:pt>
                <c:pt idx="2112">
                  <c:v>41589</c:v>
                </c:pt>
                <c:pt idx="2113">
                  <c:v>41590</c:v>
                </c:pt>
                <c:pt idx="2114">
                  <c:v>41591</c:v>
                </c:pt>
                <c:pt idx="2115">
                  <c:v>41592</c:v>
                </c:pt>
                <c:pt idx="2116">
                  <c:v>41593</c:v>
                </c:pt>
                <c:pt idx="2117">
                  <c:v>41594</c:v>
                </c:pt>
                <c:pt idx="2118">
                  <c:v>41595</c:v>
                </c:pt>
                <c:pt idx="2119">
                  <c:v>41596</c:v>
                </c:pt>
                <c:pt idx="2120">
                  <c:v>41597</c:v>
                </c:pt>
                <c:pt idx="2121">
                  <c:v>41598</c:v>
                </c:pt>
                <c:pt idx="2122">
                  <c:v>41599</c:v>
                </c:pt>
                <c:pt idx="2123">
                  <c:v>41600</c:v>
                </c:pt>
                <c:pt idx="2124">
                  <c:v>41601</c:v>
                </c:pt>
                <c:pt idx="2125">
                  <c:v>41602</c:v>
                </c:pt>
                <c:pt idx="2126">
                  <c:v>41603</c:v>
                </c:pt>
                <c:pt idx="2127">
                  <c:v>41604</c:v>
                </c:pt>
                <c:pt idx="2128">
                  <c:v>41605</c:v>
                </c:pt>
                <c:pt idx="2129">
                  <c:v>41606</c:v>
                </c:pt>
                <c:pt idx="2130">
                  <c:v>41607</c:v>
                </c:pt>
                <c:pt idx="2131">
                  <c:v>41608</c:v>
                </c:pt>
                <c:pt idx="2132">
                  <c:v>41609</c:v>
                </c:pt>
                <c:pt idx="2133">
                  <c:v>41610</c:v>
                </c:pt>
                <c:pt idx="2134">
                  <c:v>41611</c:v>
                </c:pt>
                <c:pt idx="2135">
                  <c:v>41612</c:v>
                </c:pt>
                <c:pt idx="2136">
                  <c:v>41613</c:v>
                </c:pt>
                <c:pt idx="2137">
                  <c:v>41614</c:v>
                </c:pt>
                <c:pt idx="2138">
                  <c:v>41615</c:v>
                </c:pt>
                <c:pt idx="2139">
                  <c:v>41616</c:v>
                </c:pt>
                <c:pt idx="2140">
                  <c:v>41617</c:v>
                </c:pt>
                <c:pt idx="2141">
                  <c:v>41618</c:v>
                </c:pt>
                <c:pt idx="2142">
                  <c:v>41619</c:v>
                </c:pt>
                <c:pt idx="2143">
                  <c:v>41620</c:v>
                </c:pt>
                <c:pt idx="2144">
                  <c:v>41621</c:v>
                </c:pt>
                <c:pt idx="2145">
                  <c:v>41622</c:v>
                </c:pt>
                <c:pt idx="2146">
                  <c:v>41623</c:v>
                </c:pt>
                <c:pt idx="2147">
                  <c:v>41624</c:v>
                </c:pt>
                <c:pt idx="2148">
                  <c:v>41625</c:v>
                </c:pt>
                <c:pt idx="2149">
                  <c:v>41626</c:v>
                </c:pt>
                <c:pt idx="2150">
                  <c:v>41627</c:v>
                </c:pt>
                <c:pt idx="2151">
                  <c:v>41628</c:v>
                </c:pt>
                <c:pt idx="2152">
                  <c:v>41629</c:v>
                </c:pt>
                <c:pt idx="2153">
                  <c:v>41630</c:v>
                </c:pt>
                <c:pt idx="2154">
                  <c:v>41631</c:v>
                </c:pt>
                <c:pt idx="2155">
                  <c:v>41632</c:v>
                </c:pt>
                <c:pt idx="2156">
                  <c:v>41633</c:v>
                </c:pt>
                <c:pt idx="2157">
                  <c:v>41634</c:v>
                </c:pt>
                <c:pt idx="2158">
                  <c:v>41635</c:v>
                </c:pt>
                <c:pt idx="2159">
                  <c:v>41636</c:v>
                </c:pt>
                <c:pt idx="2160">
                  <c:v>41637</c:v>
                </c:pt>
                <c:pt idx="2161">
                  <c:v>41638</c:v>
                </c:pt>
                <c:pt idx="2162">
                  <c:v>41639</c:v>
                </c:pt>
                <c:pt idx="2163">
                  <c:v>41640</c:v>
                </c:pt>
                <c:pt idx="2164">
                  <c:v>41641</c:v>
                </c:pt>
                <c:pt idx="2165">
                  <c:v>41642</c:v>
                </c:pt>
                <c:pt idx="2166">
                  <c:v>41643</c:v>
                </c:pt>
                <c:pt idx="2167">
                  <c:v>41644</c:v>
                </c:pt>
                <c:pt idx="2168">
                  <c:v>41645</c:v>
                </c:pt>
                <c:pt idx="2169">
                  <c:v>41646</c:v>
                </c:pt>
                <c:pt idx="2170">
                  <c:v>41647</c:v>
                </c:pt>
                <c:pt idx="2171">
                  <c:v>41648</c:v>
                </c:pt>
                <c:pt idx="2172">
                  <c:v>41649</c:v>
                </c:pt>
                <c:pt idx="2173">
                  <c:v>41650</c:v>
                </c:pt>
                <c:pt idx="2174">
                  <c:v>41651</c:v>
                </c:pt>
                <c:pt idx="2175">
                  <c:v>41652</c:v>
                </c:pt>
                <c:pt idx="2176">
                  <c:v>41653</c:v>
                </c:pt>
                <c:pt idx="2177">
                  <c:v>41654</c:v>
                </c:pt>
                <c:pt idx="2178">
                  <c:v>41655</c:v>
                </c:pt>
                <c:pt idx="2179">
                  <c:v>41656</c:v>
                </c:pt>
                <c:pt idx="2180">
                  <c:v>41657</c:v>
                </c:pt>
                <c:pt idx="2181">
                  <c:v>41658</c:v>
                </c:pt>
                <c:pt idx="2182">
                  <c:v>41659</c:v>
                </c:pt>
                <c:pt idx="2183">
                  <c:v>41660</c:v>
                </c:pt>
                <c:pt idx="2184">
                  <c:v>41661</c:v>
                </c:pt>
                <c:pt idx="2185">
                  <c:v>41662</c:v>
                </c:pt>
                <c:pt idx="2186">
                  <c:v>41663</c:v>
                </c:pt>
                <c:pt idx="2187">
                  <c:v>41664</c:v>
                </c:pt>
                <c:pt idx="2188">
                  <c:v>41665</c:v>
                </c:pt>
                <c:pt idx="2189">
                  <c:v>41666</c:v>
                </c:pt>
                <c:pt idx="2190">
                  <c:v>41667</c:v>
                </c:pt>
                <c:pt idx="2191">
                  <c:v>41668</c:v>
                </c:pt>
                <c:pt idx="2192">
                  <c:v>41669</c:v>
                </c:pt>
                <c:pt idx="2193">
                  <c:v>41670</c:v>
                </c:pt>
                <c:pt idx="2194">
                  <c:v>41671</c:v>
                </c:pt>
                <c:pt idx="2195">
                  <c:v>41672</c:v>
                </c:pt>
                <c:pt idx="2196">
                  <c:v>41673</c:v>
                </c:pt>
                <c:pt idx="2197">
                  <c:v>41674</c:v>
                </c:pt>
                <c:pt idx="2198">
                  <c:v>41675</c:v>
                </c:pt>
                <c:pt idx="2199">
                  <c:v>41676</c:v>
                </c:pt>
                <c:pt idx="2200">
                  <c:v>41677</c:v>
                </c:pt>
                <c:pt idx="2201">
                  <c:v>41678</c:v>
                </c:pt>
                <c:pt idx="2202">
                  <c:v>41679</c:v>
                </c:pt>
                <c:pt idx="2203">
                  <c:v>41680</c:v>
                </c:pt>
                <c:pt idx="2204">
                  <c:v>41681</c:v>
                </c:pt>
                <c:pt idx="2205">
                  <c:v>41682</c:v>
                </c:pt>
                <c:pt idx="2206">
                  <c:v>41683</c:v>
                </c:pt>
                <c:pt idx="2207">
                  <c:v>41684</c:v>
                </c:pt>
                <c:pt idx="2208">
                  <c:v>41685</c:v>
                </c:pt>
                <c:pt idx="2209">
                  <c:v>41686</c:v>
                </c:pt>
                <c:pt idx="2210">
                  <c:v>41687</c:v>
                </c:pt>
                <c:pt idx="2211">
                  <c:v>41688</c:v>
                </c:pt>
                <c:pt idx="2212">
                  <c:v>41689</c:v>
                </c:pt>
                <c:pt idx="2213">
                  <c:v>41690</c:v>
                </c:pt>
                <c:pt idx="2214">
                  <c:v>41691</c:v>
                </c:pt>
                <c:pt idx="2215">
                  <c:v>41692</c:v>
                </c:pt>
                <c:pt idx="2216">
                  <c:v>41693</c:v>
                </c:pt>
                <c:pt idx="2217">
                  <c:v>41694</c:v>
                </c:pt>
                <c:pt idx="2218">
                  <c:v>41695</c:v>
                </c:pt>
                <c:pt idx="2219">
                  <c:v>41696</c:v>
                </c:pt>
                <c:pt idx="2220">
                  <c:v>41697</c:v>
                </c:pt>
                <c:pt idx="2221">
                  <c:v>41698</c:v>
                </c:pt>
                <c:pt idx="2222">
                  <c:v>41699</c:v>
                </c:pt>
                <c:pt idx="2223">
                  <c:v>41700</c:v>
                </c:pt>
                <c:pt idx="2224">
                  <c:v>41701</c:v>
                </c:pt>
                <c:pt idx="2225">
                  <c:v>41702</c:v>
                </c:pt>
                <c:pt idx="2226">
                  <c:v>41703</c:v>
                </c:pt>
                <c:pt idx="2227">
                  <c:v>41704</c:v>
                </c:pt>
                <c:pt idx="2228">
                  <c:v>41705</c:v>
                </c:pt>
                <c:pt idx="2229">
                  <c:v>41706</c:v>
                </c:pt>
                <c:pt idx="2230">
                  <c:v>41707</c:v>
                </c:pt>
                <c:pt idx="2231">
                  <c:v>41708</c:v>
                </c:pt>
                <c:pt idx="2232">
                  <c:v>41709</c:v>
                </c:pt>
                <c:pt idx="2233">
                  <c:v>41710</c:v>
                </c:pt>
                <c:pt idx="2234">
                  <c:v>41711</c:v>
                </c:pt>
                <c:pt idx="2235">
                  <c:v>41712</c:v>
                </c:pt>
                <c:pt idx="2236">
                  <c:v>41713</c:v>
                </c:pt>
                <c:pt idx="2237">
                  <c:v>41714</c:v>
                </c:pt>
                <c:pt idx="2238">
                  <c:v>41715</c:v>
                </c:pt>
                <c:pt idx="2239">
                  <c:v>41716</c:v>
                </c:pt>
                <c:pt idx="2240">
                  <c:v>41717</c:v>
                </c:pt>
                <c:pt idx="2241">
                  <c:v>41718</c:v>
                </c:pt>
                <c:pt idx="2242">
                  <c:v>41719</c:v>
                </c:pt>
                <c:pt idx="2243">
                  <c:v>41720</c:v>
                </c:pt>
                <c:pt idx="2244">
                  <c:v>41721</c:v>
                </c:pt>
                <c:pt idx="2245">
                  <c:v>41722</c:v>
                </c:pt>
                <c:pt idx="2246">
                  <c:v>41723</c:v>
                </c:pt>
                <c:pt idx="2247">
                  <c:v>41724</c:v>
                </c:pt>
                <c:pt idx="2248">
                  <c:v>41725</c:v>
                </c:pt>
                <c:pt idx="2249">
                  <c:v>41726</c:v>
                </c:pt>
                <c:pt idx="2250">
                  <c:v>41727</c:v>
                </c:pt>
                <c:pt idx="2251">
                  <c:v>41728</c:v>
                </c:pt>
                <c:pt idx="2252">
                  <c:v>41729</c:v>
                </c:pt>
                <c:pt idx="2253">
                  <c:v>41730</c:v>
                </c:pt>
                <c:pt idx="2254">
                  <c:v>41731</c:v>
                </c:pt>
                <c:pt idx="2255">
                  <c:v>41732</c:v>
                </c:pt>
                <c:pt idx="2256">
                  <c:v>41733</c:v>
                </c:pt>
                <c:pt idx="2257">
                  <c:v>41734</c:v>
                </c:pt>
                <c:pt idx="2258">
                  <c:v>41735</c:v>
                </c:pt>
                <c:pt idx="2259">
                  <c:v>41736</c:v>
                </c:pt>
                <c:pt idx="2260">
                  <c:v>41737</c:v>
                </c:pt>
                <c:pt idx="2261">
                  <c:v>41738</c:v>
                </c:pt>
                <c:pt idx="2262">
                  <c:v>41739</c:v>
                </c:pt>
                <c:pt idx="2263">
                  <c:v>41740</c:v>
                </c:pt>
                <c:pt idx="2264">
                  <c:v>41741</c:v>
                </c:pt>
                <c:pt idx="2265">
                  <c:v>41742</c:v>
                </c:pt>
                <c:pt idx="2266">
                  <c:v>41743</c:v>
                </c:pt>
                <c:pt idx="2267">
                  <c:v>41744</c:v>
                </c:pt>
                <c:pt idx="2268">
                  <c:v>41745</c:v>
                </c:pt>
                <c:pt idx="2269">
                  <c:v>41746</c:v>
                </c:pt>
                <c:pt idx="2270">
                  <c:v>41747</c:v>
                </c:pt>
                <c:pt idx="2271">
                  <c:v>41748</c:v>
                </c:pt>
                <c:pt idx="2272">
                  <c:v>41749</c:v>
                </c:pt>
                <c:pt idx="2273">
                  <c:v>41750</c:v>
                </c:pt>
                <c:pt idx="2274">
                  <c:v>41751</c:v>
                </c:pt>
                <c:pt idx="2275">
                  <c:v>41752</c:v>
                </c:pt>
                <c:pt idx="2276">
                  <c:v>41753</c:v>
                </c:pt>
                <c:pt idx="2277">
                  <c:v>41754</c:v>
                </c:pt>
                <c:pt idx="2278">
                  <c:v>41755</c:v>
                </c:pt>
                <c:pt idx="2279">
                  <c:v>41756</c:v>
                </c:pt>
                <c:pt idx="2280">
                  <c:v>41757</c:v>
                </c:pt>
                <c:pt idx="2281">
                  <c:v>41758</c:v>
                </c:pt>
                <c:pt idx="2282">
                  <c:v>41759</c:v>
                </c:pt>
                <c:pt idx="2283">
                  <c:v>41760</c:v>
                </c:pt>
                <c:pt idx="2284">
                  <c:v>41761</c:v>
                </c:pt>
                <c:pt idx="2285">
                  <c:v>41762</c:v>
                </c:pt>
                <c:pt idx="2286">
                  <c:v>41763</c:v>
                </c:pt>
                <c:pt idx="2287">
                  <c:v>41764</c:v>
                </c:pt>
                <c:pt idx="2288">
                  <c:v>41765</c:v>
                </c:pt>
                <c:pt idx="2289">
                  <c:v>41766</c:v>
                </c:pt>
                <c:pt idx="2290">
                  <c:v>41767</c:v>
                </c:pt>
                <c:pt idx="2291">
                  <c:v>41768</c:v>
                </c:pt>
                <c:pt idx="2292">
                  <c:v>41769</c:v>
                </c:pt>
                <c:pt idx="2293">
                  <c:v>41770</c:v>
                </c:pt>
                <c:pt idx="2294">
                  <c:v>41771</c:v>
                </c:pt>
                <c:pt idx="2295">
                  <c:v>41772</c:v>
                </c:pt>
                <c:pt idx="2296">
                  <c:v>41773</c:v>
                </c:pt>
                <c:pt idx="2297">
                  <c:v>41774</c:v>
                </c:pt>
                <c:pt idx="2298">
                  <c:v>41775</c:v>
                </c:pt>
                <c:pt idx="2299">
                  <c:v>41776</c:v>
                </c:pt>
                <c:pt idx="2300">
                  <c:v>41777</c:v>
                </c:pt>
                <c:pt idx="2301">
                  <c:v>41778</c:v>
                </c:pt>
                <c:pt idx="2302">
                  <c:v>41779</c:v>
                </c:pt>
                <c:pt idx="2303">
                  <c:v>41780</c:v>
                </c:pt>
                <c:pt idx="2304">
                  <c:v>41781</c:v>
                </c:pt>
                <c:pt idx="2305">
                  <c:v>41782</c:v>
                </c:pt>
                <c:pt idx="2306">
                  <c:v>41783</c:v>
                </c:pt>
                <c:pt idx="2307">
                  <c:v>41784</c:v>
                </c:pt>
                <c:pt idx="2308">
                  <c:v>41785</c:v>
                </c:pt>
                <c:pt idx="2309">
                  <c:v>41786</c:v>
                </c:pt>
                <c:pt idx="2310">
                  <c:v>41787</c:v>
                </c:pt>
                <c:pt idx="2311">
                  <c:v>41788</c:v>
                </c:pt>
                <c:pt idx="2312">
                  <c:v>41789</c:v>
                </c:pt>
                <c:pt idx="2313">
                  <c:v>41790</c:v>
                </c:pt>
                <c:pt idx="2314">
                  <c:v>41791</c:v>
                </c:pt>
                <c:pt idx="2315">
                  <c:v>41792</c:v>
                </c:pt>
                <c:pt idx="2316">
                  <c:v>41793</c:v>
                </c:pt>
                <c:pt idx="2317">
                  <c:v>41794</c:v>
                </c:pt>
                <c:pt idx="2318">
                  <c:v>41795</c:v>
                </c:pt>
                <c:pt idx="2319">
                  <c:v>41796</c:v>
                </c:pt>
                <c:pt idx="2320">
                  <c:v>41797</c:v>
                </c:pt>
                <c:pt idx="2321">
                  <c:v>41798</c:v>
                </c:pt>
                <c:pt idx="2322">
                  <c:v>41799</c:v>
                </c:pt>
                <c:pt idx="2323">
                  <c:v>41800</c:v>
                </c:pt>
                <c:pt idx="2324">
                  <c:v>41801</c:v>
                </c:pt>
                <c:pt idx="2325">
                  <c:v>41802</c:v>
                </c:pt>
                <c:pt idx="2326">
                  <c:v>41803</c:v>
                </c:pt>
                <c:pt idx="2327">
                  <c:v>41804</c:v>
                </c:pt>
                <c:pt idx="2328">
                  <c:v>41805</c:v>
                </c:pt>
                <c:pt idx="2329">
                  <c:v>41806</c:v>
                </c:pt>
                <c:pt idx="2330">
                  <c:v>41807</c:v>
                </c:pt>
                <c:pt idx="2331">
                  <c:v>41808</c:v>
                </c:pt>
                <c:pt idx="2332">
                  <c:v>41809</c:v>
                </c:pt>
                <c:pt idx="2333">
                  <c:v>41810</c:v>
                </c:pt>
                <c:pt idx="2334">
                  <c:v>41811</c:v>
                </c:pt>
                <c:pt idx="2335">
                  <c:v>41812</c:v>
                </c:pt>
                <c:pt idx="2336">
                  <c:v>41813</c:v>
                </c:pt>
                <c:pt idx="2337">
                  <c:v>41814</c:v>
                </c:pt>
                <c:pt idx="2338">
                  <c:v>41815</c:v>
                </c:pt>
                <c:pt idx="2339">
                  <c:v>41816</c:v>
                </c:pt>
                <c:pt idx="2340">
                  <c:v>41817</c:v>
                </c:pt>
                <c:pt idx="2341">
                  <c:v>41818</c:v>
                </c:pt>
                <c:pt idx="2342">
                  <c:v>41819</c:v>
                </c:pt>
                <c:pt idx="2343">
                  <c:v>41820</c:v>
                </c:pt>
                <c:pt idx="2344">
                  <c:v>41821</c:v>
                </c:pt>
                <c:pt idx="2345">
                  <c:v>41822</c:v>
                </c:pt>
                <c:pt idx="2346">
                  <c:v>41823</c:v>
                </c:pt>
                <c:pt idx="2347">
                  <c:v>41824</c:v>
                </c:pt>
                <c:pt idx="2348">
                  <c:v>41825</c:v>
                </c:pt>
                <c:pt idx="2349">
                  <c:v>41826</c:v>
                </c:pt>
                <c:pt idx="2350">
                  <c:v>41827</c:v>
                </c:pt>
                <c:pt idx="2351">
                  <c:v>41828</c:v>
                </c:pt>
                <c:pt idx="2352">
                  <c:v>41829</c:v>
                </c:pt>
                <c:pt idx="2353">
                  <c:v>41830</c:v>
                </c:pt>
                <c:pt idx="2354">
                  <c:v>41831</c:v>
                </c:pt>
                <c:pt idx="2355">
                  <c:v>41832</c:v>
                </c:pt>
                <c:pt idx="2356">
                  <c:v>41833</c:v>
                </c:pt>
                <c:pt idx="2357">
                  <c:v>41834</c:v>
                </c:pt>
                <c:pt idx="2358">
                  <c:v>41835</c:v>
                </c:pt>
                <c:pt idx="2359">
                  <c:v>41836</c:v>
                </c:pt>
                <c:pt idx="2360">
                  <c:v>41837</c:v>
                </c:pt>
                <c:pt idx="2361">
                  <c:v>41838</c:v>
                </c:pt>
                <c:pt idx="2362">
                  <c:v>41839</c:v>
                </c:pt>
                <c:pt idx="2363">
                  <c:v>41840</c:v>
                </c:pt>
                <c:pt idx="2364">
                  <c:v>41841</c:v>
                </c:pt>
                <c:pt idx="2365">
                  <c:v>41842</c:v>
                </c:pt>
                <c:pt idx="2366">
                  <c:v>41843</c:v>
                </c:pt>
                <c:pt idx="2367">
                  <c:v>41844</c:v>
                </c:pt>
                <c:pt idx="2368">
                  <c:v>41845</c:v>
                </c:pt>
                <c:pt idx="2369">
                  <c:v>41846</c:v>
                </c:pt>
                <c:pt idx="2370">
                  <c:v>41847</c:v>
                </c:pt>
                <c:pt idx="2371">
                  <c:v>41848</c:v>
                </c:pt>
                <c:pt idx="2372">
                  <c:v>41849</c:v>
                </c:pt>
                <c:pt idx="2373">
                  <c:v>41850</c:v>
                </c:pt>
                <c:pt idx="2374">
                  <c:v>41851</c:v>
                </c:pt>
                <c:pt idx="2375">
                  <c:v>41852</c:v>
                </c:pt>
                <c:pt idx="2376">
                  <c:v>41853</c:v>
                </c:pt>
                <c:pt idx="2377">
                  <c:v>41854</c:v>
                </c:pt>
                <c:pt idx="2378">
                  <c:v>41855</c:v>
                </c:pt>
                <c:pt idx="2379">
                  <c:v>41856</c:v>
                </c:pt>
                <c:pt idx="2380">
                  <c:v>41857</c:v>
                </c:pt>
                <c:pt idx="2381">
                  <c:v>41858</c:v>
                </c:pt>
                <c:pt idx="2382">
                  <c:v>41859</c:v>
                </c:pt>
                <c:pt idx="2383">
                  <c:v>41860</c:v>
                </c:pt>
                <c:pt idx="2384">
                  <c:v>41861</c:v>
                </c:pt>
                <c:pt idx="2385">
                  <c:v>41862</c:v>
                </c:pt>
                <c:pt idx="2386">
                  <c:v>41863</c:v>
                </c:pt>
                <c:pt idx="2387">
                  <c:v>41864</c:v>
                </c:pt>
                <c:pt idx="2388">
                  <c:v>41865</c:v>
                </c:pt>
                <c:pt idx="2389">
                  <c:v>41866</c:v>
                </c:pt>
                <c:pt idx="2390">
                  <c:v>41867</c:v>
                </c:pt>
                <c:pt idx="2391">
                  <c:v>41868</c:v>
                </c:pt>
                <c:pt idx="2392">
                  <c:v>41869</c:v>
                </c:pt>
                <c:pt idx="2393">
                  <c:v>41870</c:v>
                </c:pt>
                <c:pt idx="2394">
                  <c:v>41871</c:v>
                </c:pt>
                <c:pt idx="2395">
                  <c:v>41872</c:v>
                </c:pt>
                <c:pt idx="2396">
                  <c:v>41873</c:v>
                </c:pt>
                <c:pt idx="2397">
                  <c:v>41874</c:v>
                </c:pt>
                <c:pt idx="2398">
                  <c:v>41875</c:v>
                </c:pt>
                <c:pt idx="2399">
                  <c:v>41876</c:v>
                </c:pt>
                <c:pt idx="2400">
                  <c:v>41877</c:v>
                </c:pt>
                <c:pt idx="2401">
                  <c:v>41878</c:v>
                </c:pt>
                <c:pt idx="2402">
                  <c:v>41879</c:v>
                </c:pt>
                <c:pt idx="2403">
                  <c:v>41880</c:v>
                </c:pt>
                <c:pt idx="2404">
                  <c:v>41881</c:v>
                </c:pt>
                <c:pt idx="2405">
                  <c:v>41882</c:v>
                </c:pt>
                <c:pt idx="2406">
                  <c:v>41883</c:v>
                </c:pt>
                <c:pt idx="2407">
                  <c:v>41884</c:v>
                </c:pt>
                <c:pt idx="2408">
                  <c:v>41885</c:v>
                </c:pt>
                <c:pt idx="2409">
                  <c:v>41886</c:v>
                </c:pt>
                <c:pt idx="2410">
                  <c:v>41887</c:v>
                </c:pt>
                <c:pt idx="2411">
                  <c:v>41888</c:v>
                </c:pt>
                <c:pt idx="2412">
                  <c:v>41889</c:v>
                </c:pt>
                <c:pt idx="2413">
                  <c:v>41890</c:v>
                </c:pt>
                <c:pt idx="2414">
                  <c:v>41891</c:v>
                </c:pt>
                <c:pt idx="2415">
                  <c:v>41892</c:v>
                </c:pt>
                <c:pt idx="2416">
                  <c:v>41893</c:v>
                </c:pt>
                <c:pt idx="2417">
                  <c:v>41894</c:v>
                </c:pt>
                <c:pt idx="2418">
                  <c:v>41895</c:v>
                </c:pt>
                <c:pt idx="2419">
                  <c:v>41896</c:v>
                </c:pt>
                <c:pt idx="2420">
                  <c:v>41897</c:v>
                </c:pt>
                <c:pt idx="2421">
                  <c:v>41898</c:v>
                </c:pt>
                <c:pt idx="2422">
                  <c:v>41899</c:v>
                </c:pt>
                <c:pt idx="2423">
                  <c:v>41900</c:v>
                </c:pt>
                <c:pt idx="2424">
                  <c:v>41901</c:v>
                </c:pt>
                <c:pt idx="2425">
                  <c:v>41902</c:v>
                </c:pt>
                <c:pt idx="2426">
                  <c:v>41903</c:v>
                </c:pt>
                <c:pt idx="2427">
                  <c:v>41904</c:v>
                </c:pt>
                <c:pt idx="2428">
                  <c:v>41905</c:v>
                </c:pt>
                <c:pt idx="2429">
                  <c:v>41906</c:v>
                </c:pt>
                <c:pt idx="2430">
                  <c:v>41907</c:v>
                </c:pt>
                <c:pt idx="2431">
                  <c:v>41908</c:v>
                </c:pt>
                <c:pt idx="2432">
                  <c:v>41909</c:v>
                </c:pt>
                <c:pt idx="2433">
                  <c:v>41910</c:v>
                </c:pt>
                <c:pt idx="2434">
                  <c:v>41911</c:v>
                </c:pt>
                <c:pt idx="2435">
                  <c:v>41912</c:v>
                </c:pt>
                <c:pt idx="2436">
                  <c:v>41913</c:v>
                </c:pt>
                <c:pt idx="2437">
                  <c:v>41914</c:v>
                </c:pt>
                <c:pt idx="2438">
                  <c:v>41915</c:v>
                </c:pt>
                <c:pt idx="2439">
                  <c:v>41916</c:v>
                </c:pt>
                <c:pt idx="2440">
                  <c:v>41917</c:v>
                </c:pt>
                <c:pt idx="2441">
                  <c:v>41918</c:v>
                </c:pt>
                <c:pt idx="2442">
                  <c:v>41919</c:v>
                </c:pt>
                <c:pt idx="2443">
                  <c:v>41920</c:v>
                </c:pt>
                <c:pt idx="2444">
                  <c:v>41921</c:v>
                </c:pt>
                <c:pt idx="2445">
                  <c:v>41922</c:v>
                </c:pt>
                <c:pt idx="2446">
                  <c:v>41923</c:v>
                </c:pt>
                <c:pt idx="2447">
                  <c:v>41924</c:v>
                </c:pt>
                <c:pt idx="2448">
                  <c:v>41925</c:v>
                </c:pt>
                <c:pt idx="2449">
                  <c:v>41926</c:v>
                </c:pt>
                <c:pt idx="2450">
                  <c:v>41927</c:v>
                </c:pt>
                <c:pt idx="2451">
                  <c:v>41928</c:v>
                </c:pt>
                <c:pt idx="2452">
                  <c:v>41929</c:v>
                </c:pt>
                <c:pt idx="2453">
                  <c:v>41930</c:v>
                </c:pt>
                <c:pt idx="2454">
                  <c:v>41931</c:v>
                </c:pt>
                <c:pt idx="2455">
                  <c:v>41932</c:v>
                </c:pt>
                <c:pt idx="2456">
                  <c:v>41933</c:v>
                </c:pt>
                <c:pt idx="2457">
                  <c:v>41934</c:v>
                </c:pt>
                <c:pt idx="2458">
                  <c:v>41935</c:v>
                </c:pt>
                <c:pt idx="2459">
                  <c:v>41936</c:v>
                </c:pt>
                <c:pt idx="2460">
                  <c:v>41937</c:v>
                </c:pt>
                <c:pt idx="2461">
                  <c:v>41938</c:v>
                </c:pt>
                <c:pt idx="2462">
                  <c:v>41939</c:v>
                </c:pt>
                <c:pt idx="2463">
                  <c:v>41940</c:v>
                </c:pt>
                <c:pt idx="2464">
                  <c:v>41941</c:v>
                </c:pt>
                <c:pt idx="2465">
                  <c:v>41942</c:v>
                </c:pt>
                <c:pt idx="2466">
                  <c:v>41943</c:v>
                </c:pt>
                <c:pt idx="2467">
                  <c:v>41944</c:v>
                </c:pt>
                <c:pt idx="2468">
                  <c:v>41945</c:v>
                </c:pt>
                <c:pt idx="2469">
                  <c:v>41946</c:v>
                </c:pt>
                <c:pt idx="2470">
                  <c:v>41947</c:v>
                </c:pt>
                <c:pt idx="2471">
                  <c:v>41948</c:v>
                </c:pt>
                <c:pt idx="2472">
                  <c:v>41949</c:v>
                </c:pt>
                <c:pt idx="2473">
                  <c:v>41950</c:v>
                </c:pt>
                <c:pt idx="2474">
                  <c:v>41951</c:v>
                </c:pt>
                <c:pt idx="2475">
                  <c:v>41952</c:v>
                </c:pt>
                <c:pt idx="2476">
                  <c:v>41953</c:v>
                </c:pt>
                <c:pt idx="2477">
                  <c:v>41954</c:v>
                </c:pt>
                <c:pt idx="2478">
                  <c:v>41955</c:v>
                </c:pt>
                <c:pt idx="2479">
                  <c:v>41956</c:v>
                </c:pt>
                <c:pt idx="2480">
                  <c:v>41957</c:v>
                </c:pt>
                <c:pt idx="2481">
                  <c:v>41958</c:v>
                </c:pt>
                <c:pt idx="2482">
                  <c:v>41959</c:v>
                </c:pt>
                <c:pt idx="2483">
                  <c:v>41960</c:v>
                </c:pt>
                <c:pt idx="2484">
                  <c:v>41961</c:v>
                </c:pt>
                <c:pt idx="2485">
                  <c:v>41962</c:v>
                </c:pt>
                <c:pt idx="2486">
                  <c:v>41963</c:v>
                </c:pt>
                <c:pt idx="2487">
                  <c:v>41964</c:v>
                </c:pt>
                <c:pt idx="2488">
                  <c:v>41965</c:v>
                </c:pt>
                <c:pt idx="2489">
                  <c:v>41966</c:v>
                </c:pt>
                <c:pt idx="2490">
                  <c:v>41967</c:v>
                </c:pt>
                <c:pt idx="2491">
                  <c:v>41968</c:v>
                </c:pt>
                <c:pt idx="2492">
                  <c:v>41969</c:v>
                </c:pt>
                <c:pt idx="2493">
                  <c:v>41970</c:v>
                </c:pt>
                <c:pt idx="2494">
                  <c:v>41971</c:v>
                </c:pt>
                <c:pt idx="2495">
                  <c:v>41972</c:v>
                </c:pt>
                <c:pt idx="2496">
                  <c:v>41973</c:v>
                </c:pt>
                <c:pt idx="2497">
                  <c:v>41974</c:v>
                </c:pt>
                <c:pt idx="2498">
                  <c:v>41975</c:v>
                </c:pt>
                <c:pt idx="2499">
                  <c:v>41976</c:v>
                </c:pt>
                <c:pt idx="2500">
                  <c:v>41977</c:v>
                </c:pt>
                <c:pt idx="2501">
                  <c:v>41978</c:v>
                </c:pt>
                <c:pt idx="2502">
                  <c:v>41979</c:v>
                </c:pt>
                <c:pt idx="2503">
                  <c:v>41980</c:v>
                </c:pt>
                <c:pt idx="2504">
                  <c:v>41981</c:v>
                </c:pt>
                <c:pt idx="2505">
                  <c:v>41982</c:v>
                </c:pt>
                <c:pt idx="2506">
                  <c:v>41983</c:v>
                </c:pt>
                <c:pt idx="2507">
                  <c:v>41984</c:v>
                </c:pt>
                <c:pt idx="2508">
                  <c:v>41985</c:v>
                </c:pt>
                <c:pt idx="2509">
                  <c:v>41986</c:v>
                </c:pt>
                <c:pt idx="2510">
                  <c:v>41987</c:v>
                </c:pt>
                <c:pt idx="2511">
                  <c:v>41988</c:v>
                </c:pt>
                <c:pt idx="2512">
                  <c:v>41989</c:v>
                </c:pt>
                <c:pt idx="2513">
                  <c:v>41990</c:v>
                </c:pt>
                <c:pt idx="2514">
                  <c:v>41991</c:v>
                </c:pt>
                <c:pt idx="2515">
                  <c:v>41992</c:v>
                </c:pt>
                <c:pt idx="2516">
                  <c:v>41993</c:v>
                </c:pt>
                <c:pt idx="2517">
                  <c:v>41994</c:v>
                </c:pt>
                <c:pt idx="2518">
                  <c:v>41995</c:v>
                </c:pt>
                <c:pt idx="2519">
                  <c:v>41996</c:v>
                </c:pt>
                <c:pt idx="2520">
                  <c:v>41997</c:v>
                </c:pt>
                <c:pt idx="2521">
                  <c:v>41998</c:v>
                </c:pt>
                <c:pt idx="2522">
                  <c:v>41999</c:v>
                </c:pt>
                <c:pt idx="2523">
                  <c:v>42000</c:v>
                </c:pt>
                <c:pt idx="2524">
                  <c:v>42001</c:v>
                </c:pt>
                <c:pt idx="2525">
                  <c:v>42002</c:v>
                </c:pt>
                <c:pt idx="2526">
                  <c:v>42003</c:v>
                </c:pt>
                <c:pt idx="2527">
                  <c:v>42004</c:v>
                </c:pt>
                <c:pt idx="2528">
                  <c:v>41976</c:v>
                </c:pt>
                <c:pt idx="2529">
                  <c:v>41977</c:v>
                </c:pt>
                <c:pt idx="2530">
                  <c:v>41978</c:v>
                </c:pt>
                <c:pt idx="2531">
                  <c:v>41979</c:v>
                </c:pt>
                <c:pt idx="2532">
                  <c:v>41980</c:v>
                </c:pt>
                <c:pt idx="2533">
                  <c:v>41981</c:v>
                </c:pt>
                <c:pt idx="2534">
                  <c:v>41982</c:v>
                </c:pt>
                <c:pt idx="2535">
                  <c:v>41983</c:v>
                </c:pt>
                <c:pt idx="2536">
                  <c:v>41984</c:v>
                </c:pt>
                <c:pt idx="2537">
                  <c:v>41985</c:v>
                </c:pt>
                <c:pt idx="2538">
                  <c:v>41986</c:v>
                </c:pt>
                <c:pt idx="2539">
                  <c:v>41987</c:v>
                </c:pt>
                <c:pt idx="2540">
                  <c:v>41988</c:v>
                </c:pt>
                <c:pt idx="2541">
                  <c:v>41989</c:v>
                </c:pt>
                <c:pt idx="2542">
                  <c:v>41990</c:v>
                </c:pt>
                <c:pt idx="2543">
                  <c:v>41991</c:v>
                </c:pt>
                <c:pt idx="2544">
                  <c:v>41992</c:v>
                </c:pt>
                <c:pt idx="2545">
                  <c:v>41993</c:v>
                </c:pt>
                <c:pt idx="2546">
                  <c:v>41994</c:v>
                </c:pt>
                <c:pt idx="2547">
                  <c:v>41995</c:v>
                </c:pt>
                <c:pt idx="2548">
                  <c:v>41996</c:v>
                </c:pt>
                <c:pt idx="2549">
                  <c:v>41997</c:v>
                </c:pt>
                <c:pt idx="2550">
                  <c:v>41998</c:v>
                </c:pt>
                <c:pt idx="2551">
                  <c:v>41999</c:v>
                </c:pt>
                <c:pt idx="2552">
                  <c:v>42000</c:v>
                </c:pt>
                <c:pt idx="2553">
                  <c:v>42001</c:v>
                </c:pt>
                <c:pt idx="2554">
                  <c:v>42002</c:v>
                </c:pt>
                <c:pt idx="2555">
                  <c:v>42003</c:v>
                </c:pt>
                <c:pt idx="2556">
                  <c:v>42004</c:v>
                </c:pt>
              </c:numCache>
            </c:numRef>
          </c:xVal>
          <c:yVal>
            <c:numRef>
              <c:f>HPV_4521_Kosatecky!$X$2:$X$10000</c:f>
              <c:numCache>
                <c:formatCode>General</c:formatCode>
                <c:ptCount val="9999"/>
                <c:pt idx="0">
                  <c:v>0.40999999999999659</c:v>
                </c:pt>
                <c:pt idx="1">
                  <c:v>0.40999999999999659</c:v>
                </c:pt>
                <c:pt idx="2">
                  <c:v>0.40999999999999659</c:v>
                </c:pt>
                <c:pt idx="3">
                  <c:v>0.40999999999999659</c:v>
                </c:pt>
                <c:pt idx="4">
                  <c:v>0.40999999999999659</c:v>
                </c:pt>
                <c:pt idx="5">
                  <c:v>0.41999999999998749</c:v>
                </c:pt>
                <c:pt idx="6">
                  <c:v>0.40999999999999659</c:v>
                </c:pt>
                <c:pt idx="7">
                  <c:v>0.40999999999999659</c:v>
                </c:pt>
                <c:pt idx="8">
                  <c:v>0.40000000000000568</c:v>
                </c:pt>
                <c:pt idx="9">
                  <c:v>0.40000000000000568</c:v>
                </c:pt>
                <c:pt idx="10">
                  <c:v>0.40999999999999659</c:v>
                </c:pt>
                <c:pt idx="11">
                  <c:v>0.41999999999998749</c:v>
                </c:pt>
                <c:pt idx="12">
                  <c:v>0.40999999999999659</c:v>
                </c:pt>
                <c:pt idx="13">
                  <c:v>0.40000000000000568</c:v>
                </c:pt>
                <c:pt idx="14">
                  <c:v>0.40999999999999659</c:v>
                </c:pt>
                <c:pt idx="15">
                  <c:v>0.41999999999998749</c:v>
                </c:pt>
                <c:pt idx="16">
                  <c:v>0.40999999999999659</c:v>
                </c:pt>
                <c:pt idx="17">
                  <c:v>0.40999999999999659</c:v>
                </c:pt>
                <c:pt idx="18">
                  <c:v>0.40000000000000568</c:v>
                </c:pt>
                <c:pt idx="19">
                  <c:v>0.40000000000000568</c:v>
                </c:pt>
                <c:pt idx="20">
                  <c:v>0.40999999999999659</c:v>
                </c:pt>
                <c:pt idx="21">
                  <c:v>0.4299999999999784</c:v>
                </c:pt>
                <c:pt idx="22">
                  <c:v>0.40999999999999659</c:v>
                </c:pt>
                <c:pt idx="23">
                  <c:v>0.40999999999999659</c:v>
                </c:pt>
                <c:pt idx="24">
                  <c:v>0.40999999999999659</c:v>
                </c:pt>
                <c:pt idx="25">
                  <c:v>0.40999999999999659</c:v>
                </c:pt>
                <c:pt idx="26">
                  <c:v>0.41999999999998749</c:v>
                </c:pt>
                <c:pt idx="27">
                  <c:v>0.4299999999999784</c:v>
                </c:pt>
                <c:pt idx="28">
                  <c:v>0.4299999999999784</c:v>
                </c:pt>
                <c:pt idx="29">
                  <c:v>0.4299999999999784</c:v>
                </c:pt>
                <c:pt idx="30">
                  <c:v>0.43999999999999773</c:v>
                </c:pt>
                <c:pt idx="31">
                  <c:v>0.45999999999997954</c:v>
                </c:pt>
                <c:pt idx="32">
                  <c:v>0.47999999999998977</c:v>
                </c:pt>
                <c:pt idx="33">
                  <c:v>0.44999999999998863</c:v>
                </c:pt>
                <c:pt idx="34">
                  <c:v>0.45999999999997954</c:v>
                </c:pt>
                <c:pt idx="35">
                  <c:v>0.46999999999999886</c:v>
                </c:pt>
                <c:pt idx="36">
                  <c:v>0.46999999999999886</c:v>
                </c:pt>
                <c:pt idx="37">
                  <c:v>0.46999999999999886</c:v>
                </c:pt>
                <c:pt idx="38">
                  <c:v>0.44999999999998863</c:v>
                </c:pt>
                <c:pt idx="39">
                  <c:v>0.44999999999998863</c:v>
                </c:pt>
                <c:pt idx="40">
                  <c:v>0.45999999999997954</c:v>
                </c:pt>
                <c:pt idx="41">
                  <c:v>0.45999999999997954</c:v>
                </c:pt>
                <c:pt idx="42">
                  <c:v>0.46999999999999886</c:v>
                </c:pt>
                <c:pt idx="43">
                  <c:v>0.46999999999999886</c:v>
                </c:pt>
                <c:pt idx="44">
                  <c:v>0.47999999999998977</c:v>
                </c:pt>
                <c:pt idx="45">
                  <c:v>0.47999999999998977</c:v>
                </c:pt>
                <c:pt idx="46">
                  <c:v>0.47999999999998977</c:v>
                </c:pt>
                <c:pt idx="47">
                  <c:v>0.46999999999999886</c:v>
                </c:pt>
                <c:pt idx="48">
                  <c:v>0.47999999999998977</c:v>
                </c:pt>
                <c:pt idx="49">
                  <c:v>0.48999999999998067</c:v>
                </c:pt>
                <c:pt idx="50">
                  <c:v>0.5</c:v>
                </c:pt>
                <c:pt idx="51">
                  <c:v>0.5</c:v>
                </c:pt>
                <c:pt idx="52">
                  <c:v>0.5</c:v>
                </c:pt>
                <c:pt idx="53">
                  <c:v>0.50999999999999091</c:v>
                </c:pt>
                <c:pt idx="54">
                  <c:v>0.5</c:v>
                </c:pt>
                <c:pt idx="55">
                  <c:v>0.50999999999999091</c:v>
                </c:pt>
                <c:pt idx="56">
                  <c:v>0.5</c:v>
                </c:pt>
                <c:pt idx="57">
                  <c:v>0.51999999999998181</c:v>
                </c:pt>
                <c:pt idx="58">
                  <c:v>0.50999999999999091</c:v>
                </c:pt>
                <c:pt idx="59">
                  <c:v>0.5</c:v>
                </c:pt>
                <c:pt idx="60">
                  <c:v>0.53000000000000114</c:v>
                </c:pt>
                <c:pt idx="61">
                  <c:v>0.53000000000000114</c:v>
                </c:pt>
                <c:pt idx="62">
                  <c:v>0.51999999999998181</c:v>
                </c:pt>
                <c:pt idx="63">
                  <c:v>0.51999999999998181</c:v>
                </c:pt>
                <c:pt idx="64">
                  <c:v>0.50999999999999091</c:v>
                </c:pt>
                <c:pt idx="65">
                  <c:v>0.48999999999998067</c:v>
                </c:pt>
                <c:pt idx="66">
                  <c:v>0.5</c:v>
                </c:pt>
                <c:pt idx="67">
                  <c:v>0.50999999999999091</c:v>
                </c:pt>
                <c:pt idx="68">
                  <c:v>0.51999999999998181</c:v>
                </c:pt>
                <c:pt idx="69">
                  <c:v>0.51999999999998181</c:v>
                </c:pt>
                <c:pt idx="70">
                  <c:v>0.53999999999999204</c:v>
                </c:pt>
                <c:pt idx="71">
                  <c:v>0.53999999999999204</c:v>
                </c:pt>
                <c:pt idx="72">
                  <c:v>0.53000000000000114</c:v>
                </c:pt>
                <c:pt idx="73">
                  <c:v>0.50999999999999091</c:v>
                </c:pt>
                <c:pt idx="74">
                  <c:v>0.50999999999999091</c:v>
                </c:pt>
                <c:pt idx="75">
                  <c:v>0.51999999999998181</c:v>
                </c:pt>
                <c:pt idx="76">
                  <c:v>0.51999999999998181</c:v>
                </c:pt>
                <c:pt idx="77">
                  <c:v>0.51999999999998181</c:v>
                </c:pt>
                <c:pt idx="78">
                  <c:v>0.50999999999999091</c:v>
                </c:pt>
                <c:pt idx="79">
                  <c:v>0.50999999999999091</c:v>
                </c:pt>
                <c:pt idx="80">
                  <c:v>0.51999999999998181</c:v>
                </c:pt>
                <c:pt idx="81">
                  <c:v>0.54999999999998295</c:v>
                </c:pt>
                <c:pt idx="82">
                  <c:v>0.53999999999999204</c:v>
                </c:pt>
                <c:pt idx="83">
                  <c:v>0.53000000000000114</c:v>
                </c:pt>
                <c:pt idx="84">
                  <c:v>0.53999999999999204</c:v>
                </c:pt>
                <c:pt idx="85">
                  <c:v>0.53000000000000114</c:v>
                </c:pt>
                <c:pt idx="86">
                  <c:v>0.53000000000000114</c:v>
                </c:pt>
                <c:pt idx="87">
                  <c:v>0.51999999999998181</c:v>
                </c:pt>
                <c:pt idx="88">
                  <c:v>0.51999999999998181</c:v>
                </c:pt>
                <c:pt idx="89">
                  <c:v>0.5</c:v>
                </c:pt>
                <c:pt idx="90">
                  <c:v>0.50999999999999091</c:v>
                </c:pt>
                <c:pt idx="91">
                  <c:v>0.50999999999999091</c:v>
                </c:pt>
                <c:pt idx="92">
                  <c:v>0.50999999999999091</c:v>
                </c:pt>
                <c:pt idx="93">
                  <c:v>0.50999999999999091</c:v>
                </c:pt>
                <c:pt idx="94">
                  <c:v>0.5</c:v>
                </c:pt>
                <c:pt idx="95">
                  <c:v>0.5</c:v>
                </c:pt>
                <c:pt idx="96">
                  <c:v>0.51999999999998181</c:v>
                </c:pt>
                <c:pt idx="97">
                  <c:v>0.53000000000000114</c:v>
                </c:pt>
                <c:pt idx="98">
                  <c:v>0.53000000000000114</c:v>
                </c:pt>
                <c:pt idx="99">
                  <c:v>0.53000000000000114</c:v>
                </c:pt>
                <c:pt idx="100">
                  <c:v>0.53999999999999204</c:v>
                </c:pt>
                <c:pt idx="101">
                  <c:v>0.53000000000000114</c:v>
                </c:pt>
                <c:pt idx="102">
                  <c:v>0.53999999999999204</c:v>
                </c:pt>
                <c:pt idx="103">
                  <c:v>0.50999999999999091</c:v>
                </c:pt>
                <c:pt idx="104">
                  <c:v>0.50999999999999091</c:v>
                </c:pt>
                <c:pt idx="105">
                  <c:v>0.50999999999999091</c:v>
                </c:pt>
                <c:pt idx="106">
                  <c:v>0.5</c:v>
                </c:pt>
                <c:pt idx="107">
                  <c:v>0.5</c:v>
                </c:pt>
                <c:pt idx="108">
                  <c:v>0.50999999999999091</c:v>
                </c:pt>
                <c:pt idx="109">
                  <c:v>0.51999999999998181</c:v>
                </c:pt>
                <c:pt idx="110">
                  <c:v>0.50999999999999091</c:v>
                </c:pt>
                <c:pt idx="111">
                  <c:v>0.5</c:v>
                </c:pt>
                <c:pt idx="112">
                  <c:v>0.51999999999998181</c:v>
                </c:pt>
                <c:pt idx="113">
                  <c:v>0.5</c:v>
                </c:pt>
                <c:pt idx="114">
                  <c:v>0.48999999999998067</c:v>
                </c:pt>
                <c:pt idx="115">
                  <c:v>0.47999999999998977</c:v>
                </c:pt>
                <c:pt idx="116">
                  <c:v>0.47999999999998977</c:v>
                </c:pt>
                <c:pt idx="117">
                  <c:v>0.46999999999999886</c:v>
                </c:pt>
                <c:pt idx="118">
                  <c:v>0.47999999999998977</c:v>
                </c:pt>
                <c:pt idx="119">
                  <c:v>0.5</c:v>
                </c:pt>
                <c:pt idx="120">
                  <c:v>0.5</c:v>
                </c:pt>
                <c:pt idx="121">
                  <c:v>0.5</c:v>
                </c:pt>
                <c:pt idx="122">
                  <c:v>0.47999999999998977</c:v>
                </c:pt>
                <c:pt idx="123">
                  <c:v>0.46999999999999886</c:v>
                </c:pt>
                <c:pt idx="124">
                  <c:v>0.46999999999999886</c:v>
                </c:pt>
                <c:pt idx="125">
                  <c:v>0.46999999999999886</c:v>
                </c:pt>
                <c:pt idx="126">
                  <c:v>0.45999999999997954</c:v>
                </c:pt>
                <c:pt idx="127">
                  <c:v>0.45999999999997954</c:v>
                </c:pt>
                <c:pt idx="128">
                  <c:v>0.46999999999999886</c:v>
                </c:pt>
                <c:pt idx="129">
                  <c:v>0.46999999999999886</c:v>
                </c:pt>
                <c:pt idx="130">
                  <c:v>0.45999999999997954</c:v>
                </c:pt>
                <c:pt idx="131">
                  <c:v>0.45999999999997954</c:v>
                </c:pt>
                <c:pt idx="132">
                  <c:v>0.45999999999997954</c:v>
                </c:pt>
                <c:pt idx="133">
                  <c:v>0.45999999999997954</c:v>
                </c:pt>
                <c:pt idx="134">
                  <c:v>0.45999999999997954</c:v>
                </c:pt>
                <c:pt idx="135">
                  <c:v>0.45999999999997954</c:v>
                </c:pt>
                <c:pt idx="136">
                  <c:v>0.46999999999999886</c:v>
                </c:pt>
                <c:pt idx="137">
                  <c:v>0.46999999999999886</c:v>
                </c:pt>
                <c:pt idx="138">
                  <c:v>0.46999999999999886</c:v>
                </c:pt>
                <c:pt idx="139">
                  <c:v>0.45999999999997954</c:v>
                </c:pt>
                <c:pt idx="140">
                  <c:v>0.44999999999998863</c:v>
                </c:pt>
                <c:pt idx="141">
                  <c:v>0.44999999999998863</c:v>
                </c:pt>
                <c:pt idx="142">
                  <c:v>0.44999999999998863</c:v>
                </c:pt>
                <c:pt idx="143">
                  <c:v>0.44999999999998863</c:v>
                </c:pt>
                <c:pt idx="144">
                  <c:v>0.44999999999998863</c:v>
                </c:pt>
                <c:pt idx="145">
                  <c:v>0.44999999999998863</c:v>
                </c:pt>
                <c:pt idx="146">
                  <c:v>0.43999999999999773</c:v>
                </c:pt>
                <c:pt idx="147">
                  <c:v>0.44999999999998863</c:v>
                </c:pt>
                <c:pt idx="148">
                  <c:v>0.43999999999999773</c:v>
                </c:pt>
                <c:pt idx="149">
                  <c:v>0.43999999999999773</c:v>
                </c:pt>
                <c:pt idx="150">
                  <c:v>0.43999999999999773</c:v>
                </c:pt>
                <c:pt idx="151">
                  <c:v>0.43999999999999773</c:v>
                </c:pt>
                <c:pt idx="152">
                  <c:v>0.43999999999999773</c:v>
                </c:pt>
                <c:pt idx="153">
                  <c:v>0.44999999999998863</c:v>
                </c:pt>
                <c:pt idx="154">
                  <c:v>0.46999999999999886</c:v>
                </c:pt>
                <c:pt idx="155">
                  <c:v>0.47999999999998977</c:v>
                </c:pt>
                <c:pt idx="156">
                  <c:v>0.48999999999998067</c:v>
                </c:pt>
                <c:pt idx="157">
                  <c:v>0.5</c:v>
                </c:pt>
                <c:pt idx="158">
                  <c:v>0.50999999999999091</c:v>
                </c:pt>
                <c:pt idx="159">
                  <c:v>0.50999999999999091</c:v>
                </c:pt>
                <c:pt idx="160">
                  <c:v>0.50999999999999091</c:v>
                </c:pt>
                <c:pt idx="161">
                  <c:v>0.51999999999998181</c:v>
                </c:pt>
                <c:pt idx="162">
                  <c:v>0.53000000000000114</c:v>
                </c:pt>
                <c:pt idx="163">
                  <c:v>0.53999999999999204</c:v>
                </c:pt>
                <c:pt idx="164">
                  <c:v>0.54999999999998295</c:v>
                </c:pt>
                <c:pt idx="165">
                  <c:v>0.54999999999998295</c:v>
                </c:pt>
                <c:pt idx="166">
                  <c:v>0.54999999999998295</c:v>
                </c:pt>
                <c:pt idx="167">
                  <c:v>0.56000000000000227</c:v>
                </c:pt>
                <c:pt idx="168">
                  <c:v>0.56000000000000227</c:v>
                </c:pt>
                <c:pt idx="169">
                  <c:v>0.56000000000000227</c:v>
                </c:pt>
                <c:pt idx="170">
                  <c:v>0.56000000000000227</c:v>
                </c:pt>
                <c:pt idx="171">
                  <c:v>0.56000000000000227</c:v>
                </c:pt>
                <c:pt idx="172">
                  <c:v>0.54999999999998295</c:v>
                </c:pt>
                <c:pt idx="173">
                  <c:v>0.54999999999998295</c:v>
                </c:pt>
                <c:pt idx="174">
                  <c:v>0.56000000000000227</c:v>
                </c:pt>
                <c:pt idx="175">
                  <c:v>0.54999999999998295</c:v>
                </c:pt>
                <c:pt idx="176">
                  <c:v>0.54999999999998295</c:v>
                </c:pt>
                <c:pt idx="177">
                  <c:v>0.56000000000000227</c:v>
                </c:pt>
                <c:pt idx="178">
                  <c:v>0.54999999999998295</c:v>
                </c:pt>
                <c:pt idx="179">
                  <c:v>0.54999999999998295</c:v>
                </c:pt>
                <c:pt idx="180">
                  <c:v>0.54999999999998295</c:v>
                </c:pt>
                <c:pt idx="181">
                  <c:v>0.54999999999998295</c:v>
                </c:pt>
                <c:pt idx="182">
                  <c:v>0.53999999999999204</c:v>
                </c:pt>
                <c:pt idx="183">
                  <c:v>0.53999999999999204</c:v>
                </c:pt>
                <c:pt idx="184">
                  <c:v>0.53999999999999204</c:v>
                </c:pt>
                <c:pt idx="185">
                  <c:v>0.54999999999998295</c:v>
                </c:pt>
                <c:pt idx="186">
                  <c:v>0.53999999999999204</c:v>
                </c:pt>
                <c:pt idx="187">
                  <c:v>0.53999999999999204</c:v>
                </c:pt>
                <c:pt idx="188">
                  <c:v>0.53999999999999204</c:v>
                </c:pt>
                <c:pt idx="189">
                  <c:v>0.53999999999999204</c:v>
                </c:pt>
                <c:pt idx="190">
                  <c:v>0.53000000000000114</c:v>
                </c:pt>
                <c:pt idx="191">
                  <c:v>0.51999999999998181</c:v>
                </c:pt>
                <c:pt idx="192">
                  <c:v>0.51999999999998181</c:v>
                </c:pt>
                <c:pt idx="193">
                  <c:v>0.51999999999998181</c:v>
                </c:pt>
                <c:pt idx="194">
                  <c:v>0.51999999999998181</c:v>
                </c:pt>
                <c:pt idx="195">
                  <c:v>0.50999999999999091</c:v>
                </c:pt>
                <c:pt idx="196">
                  <c:v>0.5</c:v>
                </c:pt>
                <c:pt idx="197">
                  <c:v>0.5</c:v>
                </c:pt>
                <c:pt idx="198">
                  <c:v>0.50999999999999091</c:v>
                </c:pt>
                <c:pt idx="199">
                  <c:v>0.50999999999999091</c:v>
                </c:pt>
                <c:pt idx="200">
                  <c:v>0.5</c:v>
                </c:pt>
                <c:pt idx="201">
                  <c:v>0.50999999999999091</c:v>
                </c:pt>
                <c:pt idx="202">
                  <c:v>0.5</c:v>
                </c:pt>
                <c:pt idx="203">
                  <c:v>0.48999999999998067</c:v>
                </c:pt>
                <c:pt idx="204">
                  <c:v>0.47999999999998977</c:v>
                </c:pt>
                <c:pt idx="205">
                  <c:v>0.47999999999998977</c:v>
                </c:pt>
                <c:pt idx="206">
                  <c:v>0.47999999999998977</c:v>
                </c:pt>
                <c:pt idx="207">
                  <c:v>0.47999999999998977</c:v>
                </c:pt>
                <c:pt idx="208">
                  <c:v>0.46999999999999886</c:v>
                </c:pt>
                <c:pt idx="209">
                  <c:v>0.46999999999999886</c:v>
                </c:pt>
                <c:pt idx="210">
                  <c:v>0.45999999999997954</c:v>
                </c:pt>
                <c:pt idx="211">
                  <c:v>0.45999999999997954</c:v>
                </c:pt>
                <c:pt idx="212">
                  <c:v>0.44999999999998863</c:v>
                </c:pt>
                <c:pt idx="213">
                  <c:v>0.44999999999998863</c:v>
                </c:pt>
                <c:pt idx="214">
                  <c:v>0.44999999999998863</c:v>
                </c:pt>
                <c:pt idx="215">
                  <c:v>0.43999999999999773</c:v>
                </c:pt>
                <c:pt idx="216">
                  <c:v>0.44999999999998863</c:v>
                </c:pt>
                <c:pt idx="217">
                  <c:v>0.43999999999999773</c:v>
                </c:pt>
                <c:pt idx="218">
                  <c:v>0.4299999999999784</c:v>
                </c:pt>
                <c:pt idx="219">
                  <c:v>0.4299999999999784</c:v>
                </c:pt>
                <c:pt idx="220">
                  <c:v>0.43999999999999773</c:v>
                </c:pt>
                <c:pt idx="221">
                  <c:v>0.4299999999999784</c:v>
                </c:pt>
                <c:pt idx="222">
                  <c:v>0.41999999999998749</c:v>
                </c:pt>
                <c:pt idx="223">
                  <c:v>0.41999999999998749</c:v>
                </c:pt>
                <c:pt idx="224">
                  <c:v>0.4299999999999784</c:v>
                </c:pt>
                <c:pt idx="225">
                  <c:v>0.41999999999998749</c:v>
                </c:pt>
                <c:pt idx="226">
                  <c:v>0.40999999999999659</c:v>
                </c:pt>
                <c:pt idx="227">
                  <c:v>0.40999999999999659</c:v>
                </c:pt>
                <c:pt idx="228">
                  <c:v>0.40999999999999659</c:v>
                </c:pt>
                <c:pt idx="229">
                  <c:v>0.40999999999999659</c:v>
                </c:pt>
                <c:pt idx="230">
                  <c:v>0.40000000000000568</c:v>
                </c:pt>
                <c:pt idx="231">
                  <c:v>0.40000000000000568</c:v>
                </c:pt>
                <c:pt idx="232">
                  <c:v>0.40000000000000568</c:v>
                </c:pt>
                <c:pt idx="233">
                  <c:v>0.38999999999998636</c:v>
                </c:pt>
                <c:pt idx="234">
                  <c:v>0.37999999999999545</c:v>
                </c:pt>
                <c:pt idx="235">
                  <c:v>0.40000000000000568</c:v>
                </c:pt>
                <c:pt idx="236">
                  <c:v>0.38999999999998636</c:v>
                </c:pt>
                <c:pt idx="237">
                  <c:v>0.37999999999999545</c:v>
                </c:pt>
                <c:pt idx="238">
                  <c:v>0.37999999999999545</c:v>
                </c:pt>
                <c:pt idx="239">
                  <c:v>0.37000000000000455</c:v>
                </c:pt>
                <c:pt idx="240">
                  <c:v>0.37000000000000455</c:v>
                </c:pt>
                <c:pt idx="241">
                  <c:v>0.37000000000000455</c:v>
                </c:pt>
                <c:pt idx="242">
                  <c:v>0.37000000000000455</c:v>
                </c:pt>
                <c:pt idx="243">
                  <c:v>0.35999999999998522</c:v>
                </c:pt>
                <c:pt idx="244">
                  <c:v>0.35999999999998522</c:v>
                </c:pt>
                <c:pt idx="245">
                  <c:v>0.35999999999998522</c:v>
                </c:pt>
                <c:pt idx="246">
                  <c:v>0.35999999999998522</c:v>
                </c:pt>
                <c:pt idx="247">
                  <c:v>0.35999999999998522</c:v>
                </c:pt>
                <c:pt idx="248">
                  <c:v>0.35999999999998522</c:v>
                </c:pt>
                <c:pt idx="249">
                  <c:v>0.35999999999998522</c:v>
                </c:pt>
                <c:pt idx="250">
                  <c:v>0.35999999999998522</c:v>
                </c:pt>
                <c:pt idx="251">
                  <c:v>0.34999999999999432</c:v>
                </c:pt>
                <c:pt idx="252">
                  <c:v>0.34000000000000341</c:v>
                </c:pt>
                <c:pt idx="253">
                  <c:v>0.34000000000000341</c:v>
                </c:pt>
                <c:pt idx="254">
                  <c:v>0.34000000000000341</c:v>
                </c:pt>
                <c:pt idx="255">
                  <c:v>0.34000000000000341</c:v>
                </c:pt>
                <c:pt idx="256">
                  <c:v>0.32999999999998408</c:v>
                </c:pt>
                <c:pt idx="257">
                  <c:v>0.32999999999998408</c:v>
                </c:pt>
                <c:pt idx="258">
                  <c:v>0.32999999999998408</c:v>
                </c:pt>
                <c:pt idx="259">
                  <c:v>0.31999999999999318</c:v>
                </c:pt>
                <c:pt idx="260">
                  <c:v>0.31999999999999318</c:v>
                </c:pt>
                <c:pt idx="261">
                  <c:v>0.31000000000000227</c:v>
                </c:pt>
                <c:pt idx="262">
                  <c:v>0.31000000000000227</c:v>
                </c:pt>
                <c:pt idx="263">
                  <c:v>0.31000000000000227</c:v>
                </c:pt>
                <c:pt idx="264">
                  <c:v>0.31000000000000227</c:v>
                </c:pt>
                <c:pt idx="265">
                  <c:v>0.31999999999999318</c:v>
                </c:pt>
                <c:pt idx="266">
                  <c:v>0.31000000000000227</c:v>
                </c:pt>
                <c:pt idx="267">
                  <c:v>0.31000000000000227</c:v>
                </c:pt>
                <c:pt idx="268">
                  <c:v>0.29999999999998295</c:v>
                </c:pt>
                <c:pt idx="269">
                  <c:v>0.28999999999999204</c:v>
                </c:pt>
                <c:pt idx="270">
                  <c:v>0.28999999999999204</c:v>
                </c:pt>
                <c:pt idx="271">
                  <c:v>0.28999999999999204</c:v>
                </c:pt>
                <c:pt idx="272">
                  <c:v>0.29999999999998295</c:v>
                </c:pt>
                <c:pt idx="273">
                  <c:v>0.29999999999998295</c:v>
                </c:pt>
                <c:pt idx="274">
                  <c:v>0.31000000000000227</c:v>
                </c:pt>
                <c:pt idx="275">
                  <c:v>0.31000000000000227</c:v>
                </c:pt>
                <c:pt idx="276">
                  <c:v>0.29999999999998295</c:v>
                </c:pt>
                <c:pt idx="277">
                  <c:v>0.28999999999999204</c:v>
                </c:pt>
                <c:pt idx="278">
                  <c:v>0.28000000000000114</c:v>
                </c:pt>
                <c:pt idx="279">
                  <c:v>0.28999999999999204</c:v>
                </c:pt>
                <c:pt idx="280">
                  <c:v>0.28000000000000114</c:v>
                </c:pt>
                <c:pt idx="281">
                  <c:v>0.28000000000000114</c:v>
                </c:pt>
                <c:pt idx="282">
                  <c:v>0.26999999999998181</c:v>
                </c:pt>
                <c:pt idx="283">
                  <c:v>0.25999999999999091</c:v>
                </c:pt>
                <c:pt idx="284">
                  <c:v>0.25999999999999091</c:v>
                </c:pt>
                <c:pt idx="285">
                  <c:v>0.26999999999998181</c:v>
                </c:pt>
                <c:pt idx="286">
                  <c:v>0.26999999999998181</c:v>
                </c:pt>
                <c:pt idx="287">
                  <c:v>0.26999999999998181</c:v>
                </c:pt>
                <c:pt idx="288">
                  <c:v>0.26999999999998181</c:v>
                </c:pt>
                <c:pt idx="289">
                  <c:v>0.26999999999998181</c:v>
                </c:pt>
                <c:pt idx="290">
                  <c:v>0.26999999999998181</c:v>
                </c:pt>
                <c:pt idx="291">
                  <c:v>0.25999999999999091</c:v>
                </c:pt>
                <c:pt idx="292">
                  <c:v>0.25999999999999091</c:v>
                </c:pt>
                <c:pt idx="293">
                  <c:v>0.25</c:v>
                </c:pt>
                <c:pt idx="294">
                  <c:v>0.25999999999999091</c:v>
                </c:pt>
                <c:pt idx="295">
                  <c:v>0.25999999999999091</c:v>
                </c:pt>
                <c:pt idx="296">
                  <c:v>0.25</c:v>
                </c:pt>
                <c:pt idx="297">
                  <c:v>0.25</c:v>
                </c:pt>
                <c:pt idx="298">
                  <c:v>0.23999999999998067</c:v>
                </c:pt>
                <c:pt idx="299">
                  <c:v>0.23999999999998067</c:v>
                </c:pt>
                <c:pt idx="300">
                  <c:v>0.25999999999999091</c:v>
                </c:pt>
                <c:pt idx="301">
                  <c:v>0.25999999999999091</c:v>
                </c:pt>
                <c:pt idx="302">
                  <c:v>0.25999999999999091</c:v>
                </c:pt>
                <c:pt idx="303">
                  <c:v>0.28000000000000114</c:v>
                </c:pt>
                <c:pt idx="304">
                  <c:v>0.25999999999999091</c:v>
                </c:pt>
                <c:pt idx="305">
                  <c:v>0.25</c:v>
                </c:pt>
                <c:pt idx="306">
                  <c:v>0.25</c:v>
                </c:pt>
                <c:pt idx="307">
                  <c:v>0.23999999999998067</c:v>
                </c:pt>
                <c:pt idx="308">
                  <c:v>0.23999999999998067</c:v>
                </c:pt>
                <c:pt idx="309">
                  <c:v>0.23999999999998067</c:v>
                </c:pt>
                <c:pt idx="310">
                  <c:v>0.23999999999998067</c:v>
                </c:pt>
                <c:pt idx="311">
                  <c:v>0.23999999999998067</c:v>
                </c:pt>
                <c:pt idx="312">
                  <c:v>0.22999999999998977</c:v>
                </c:pt>
                <c:pt idx="313">
                  <c:v>0.22999999999998977</c:v>
                </c:pt>
                <c:pt idx="314">
                  <c:v>0.22999999999998977</c:v>
                </c:pt>
                <c:pt idx="315">
                  <c:v>0.22999999999998977</c:v>
                </c:pt>
                <c:pt idx="316">
                  <c:v>0.22999999999998977</c:v>
                </c:pt>
                <c:pt idx="317">
                  <c:v>0.21999999999999886</c:v>
                </c:pt>
                <c:pt idx="318">
                  <c:v>0.21999999999999886</c:v>
                </c:pt>
                <c:pt idx="319">
                  <c:v>0.20999999999997954</c:v>
                </c:pt>
                <c:pt idx="320">
                  <c:v>0.20999999999997954</c:v>
                </c:pt>
                <c:pt idx="321">
                  <c:v>0.20999999999997954</c:v>
                </c:pt>
                <c:pt idx="322">
                  <c:v>0.20999999999997954</c:v>
                </c:pt>
                <c:pt idx="323">
                  <c:v>0.22999999999998977</c:v>
                </c:pt>
                <c:pt idx="324">
                  <c:v>0.22999999999998977</c:v>
                </c:pt>
                <c:pt idx="325">
                  <c:v>0.23999999999998067</c:v>
                </c:pt>
                <c:pt idx="326">
                  <c:v>0.23999999999998067</c:v>
                </c:pt>
                <c:pt idx="327">
                  <c:v>0.23999999999998067</c:v>
                </c:pt>
                <c:pt idx="328">
                  <c:v>0.23999999999998067</c:v>
                </c:pt>
                <c:pt idx="329">
                  <c:v>0.22999999999998977</c:v>
                </c:pt>
                <c:pt idx="330">
                  <c:v>0.20999999999997954</c:v>
                </c:pt>
                <c:pt idx="331">
                  <c:v>0.19999999999998863</c:v>
                </c:pt>
                <c:pt idx="332">
                  <c:v>0.20999999999997954</c:v>
                </c:pt>
                <c:pt idx="333">
                  <c:v>0.22999999999998977</c:v>
                </c:pt>
                <c:pt idx="334">
                  <c:v>0.21999999999999886</c:v>
                </c:pt>
                <c:pt idx="335">
                  <c:v>0.21999999999999886</c:v>
                </c:pt>
                <c:pt idx="336">
                  <c:v>0.21999999999999886</c:v>
                </c:pt>
                <c:pt idx="337">
                  <c:v>0.20999999999997954</c:v>
                </c:pt>
                <c:pt idx="338">
                  <c:v>0.20999999999997954</c:v>
                </c:pt>
                <c:pt idx="339">
                  <c:v>0.21999999999999886</c:v>
                </c:pt>
                <c:pt idx="340">
                  <c:v>0.20999999999997954</c:v>
                </c:pt>
                <c:pt idx="341">
                  <c:v>0.19999999999998863</c:v>
                </c:pt>
                <c:pt idx="342">
                  <c:v>0.18999999999999773</c:v>
                </c:pt>
                <c:pt idx="343">
                  <c:v>0.18999999999999773</c:v>
                </c:pt>
                <c:pt idx="344">
                  <c:v>0.19999999999998863</c:v>
                </c:pt>
                <c:pt idx="345">
                  <c:v>0.19999999999998863</c:v>
                </c:pt>
                <c:pt idx="346">
                  <c:v>0.19999999999998863</c:v>
                </c:pt>
                <c:pt idx="347">
                  <c:v>0.1799999999999784</c:v>
                </c:pt>
                <c:pt idx="348">
                  <c:v>0.19999999999998863</c:v>
                </c:pt>
                <c:pt idx="349">
                  <c:v>0.18999999999999773</c:v>
                </c:pt>
                <c:pt idx="350">
                  <c:v>0.1799999999999784</c:v>
                </c:pt>
                <c:pt idx="351">
                  <c:v>0.18999999999999773</c:v>
                </c:pt>
                <c:pt idx="352">
                  <c:v>0.18999999999999773</c:v>
                </c:pt>
                <c:pt idx="353">
                  <c:v>0.1799999999999784</c:v>
                </c:pt>
                <c:pt idx="354">
                  <c:v>0.1799999999999784</c:v>
                </c:pt>
                <c:pt idx="355">
                  <c:v>0.1799999999999784</c:v>
                </c:pt>
                <c:pt idx="356">
                  <c:v>0.1799999999999784</c:v>
                </c:pt>
                <c:pt idx="357">
                  <c:v>0.1799999999999784</c:v>
                </c:pt>
                <c:pt idx="358">
                  <c:v>0.16999999999998749</c:v>
                </c:pt>
                <c:pt idx="359">
                  <c:v>0.1799999999999784</c:v>
                </c:pt>
                <c:pt idx="360">
                  <c:v>0.15999999999999659</c:v>
                </c:pt>
                <c:pt idx="361">
                  <c:v>0.15999999999999659</c:v>
                </c:pt>
                <c:pt idx="362">
                  <c:v>0.16999999999998749</c:v>
                </c:pt>
                <c:pt idx="363">
                  <c:v>0.16999999999998749</c:v>
                </c:pt>
                <c:pt idx="364">
                  <c:v>0.15999999999999659</c:v>
                </c:pt>
                <c:pt idx="365">
                  <c:v>0.16999999999998749</c:v>
                </c:pt>
                <c:pt idx="366">
                  <c:v>0.1799999999999784</c:v>
                </c:pt>
                <c:pt idx="367">
                  <c:v>0.1799999999999784</c:v>
                </c:pt>
                <c:pt idx="368">
                  <c:v>0.1799999999999784</c:v>
                </c:pt>
                <c:pt idx="369">
                  <c:v>0.18999999999999773</c:v>
                </c:pt>
                <c:pt idx="370">
                  <c:v>0.19999999999998863</c:v>
                </c:pt>
                <c:pt idx="371">
                  <c:v>0.18999999999999773</c:v>
                </c:pt>
                <c:pt idx="372">
                  <c:v>0.18999999999999773</c:v>
                </c:pt>
                <c:pt idx="373">
                  <c:v>0.1799999999999784</c:v>
                </c:pt>
                <c:pt idx="374">
                  <c:v>0.16999999999998749</c:v>
                </c:pt>
                <c:pt idx="375">
                  <c:v>0.16999999999998749</c:v>
                </c:pt>
                <c:pt idx="376">
                  <c:v>0.16999999999998749</c:v>
                </c:pt>
                <c:pt idx="377">
                  <c:v>0.16999999999998749</c:v>
                </c:pt>
                <c:pt idx="378">
                  <c:v>0.1799999999999784</c:v>
                </c:pt>
                <c:pt idx="379">
                  <c:v>0.18999999999999773</c:v>
                </c:pt>
                <c:pt idx="380">
                  <c:v>0.18999999999999773</c:v>
                </c:pt>
                <c:pt idx="381">
                  <c:v>0.1799999999999784</c:v>
                </c:pt>
                <c:pt idx="382">
                  <c:v>0.1799999999999784</c:v>
                </c:pt>
                <c:pt idx="383">
                  <c:v>0.18999999999999773</c:v>
                </c:pt>
                <c:pt idx="384">
                  <c:v>0.20999999999997954</c:v>
                </c:pt>
                <c:pt idx="385">
                  <c:v>0.21999999999999886</c:v>
                </c:pt>
                <c:pt idx="386">
                  <c:v>0.19999999999998863</c:v>
                </c:pt>
                <c:pt idx="387">
                  <c:v>0.19999999999998863</c:v>
                </c:pt>
                <c:pt idx="388">
                  <c:v>0.20999999999997954</c:v>
                </c:pt>
                <c:pt idx="389">
                  <c:v>0.22999999999998977</c:v>
                </c:pt>
                <c:pt idx="390">
                  <c:v>0.20999999999997954</c:v>
                </c:pt>
                <c:pt idx="391">
                  <c:v>0.19999999999998863</c:v>
                </c:pt>
                <c:pt idx="392">
                  <c:v>0.19999999999998863</c:v>
                </c:pt>
                <c:pt idx="393">
                  <c:v>0.18999999999999773</c:v>
                </c:pt>
                <c:pt idx="394">
                  <c:v>0.1799999999999784</c:v>
                </c:pt>
                <c:pt idx="395">
                  <c:v>0.16999999999998749</c:v>
                </c:pt>
                <c:pt idx="396">
                  <c:v>0.1799999999999784</c:v>
                </c:pt>
                <c:pt idx="397">
                  <c:v>0.18999999999999773</c:v>
                </c:pt>
                <c:pt idx="398">
                  <c:v>0.18999999999999773</c:v>
                </c:pt>
                <c:pt idx="399">
                  <c:v>0.18999999999999773</c:v>
                </c:pt>
                <c:pt idx="400">
                  <c:v>0.19999999999998863</c:v>
                </c:pt>
                <c:pt idx="401">
                  <c:v>0.19999999999998863</c:v>
                </c:pt>
                <c:pt idx="402">
                  <c:v>0.19999999999998863</c:v>
                </c:pt>
                <c:pt idx="403">
                  <c:v>0.20999999999997954</c:v>
                </c:pt>
                <c:pt idx="404">
                  <c:v>0.19999999999998863</c:v>
                </c:pt>
                <c:pt idx="405">
                  <c:v>0.1799999999999784</c:v>
                </c:pt>
                <c:pt idx="406">
                  <c:v>0.1799999999999784</c:v>
                </c:pt>
                <c:pt idx="407">
                  <c:v>0.19999999999998863</c:v>
                </c:pt>
                <c:pt idx="408">
                  <c:v>0.1799999999999784</c:v>
                </c:pt>
                <c:pt idx="409">
                  <c:v>0.16999999999998749</c:v>
                </c:pt>
                <c:pt idx="410">
                  <c:v>0.16999999999998749</c:v>
                </c:pt>
                <c:pt idx="411">
                  <c:v>0.15999999999999659</c:v>
                </c:pt>
                <c:pt idx="412">
                  <c:v>0.16999999999998749</c:v>
                </c:pt>
                <c:pt idx="413">
                  <c:v>0.1799999999999784</c:v>
                </c:pt>
                <c:pt idx="414">
                  <c:v>0.15999999999999659</c:v>
                </c:pt>
                <c:pt idx="415">
                  <c:v>0.15999999999999659</c:v>
                </c:pt>
                <c:pt idx="416">
                  <c:v>0.15999999999999659</c:v>
                </c:pt>
                <c:pt idx="417">
                  <c:v>0.15999999999999659</c:v>
                </c:pt>
                <c:pt idx="418">
                  <c:v>0.15000000000000568</c:v>
                </c:pt>
                <c:pt idx="419">
                  <c:v>0.16999999999998749</c:v>
                </c:pt>
                <c:pt idx="420">
                  <c:v>0.16999999999998749</c:v>
                </c:pt>
                <c:pt idx="421">
                  <c:v>0.15000000000000568</c:v>
                </c:pt>
                <c:pt idx="422">
                  <c:v>0.15999999999999659</c:v>
                </c:pt>
                <c:pt idx="423">
                  <c:v>0.1799999999999784</c:v>
                </c:pt>
                <c:pt idx="424">
                  <c:v>0.1799999999999784</c:v>
                </c:pt>
                <c:pt idx="425">
                  <c:v>0.1799999999999784</c:v>
                </c:pt>
                <c:pt idx="426">
                  <c:v>0.18999999999999773</c:v>
                </c:pt>
                <c:pt idx="427">
                  <c:v>0.19999999999998863</c:v>
                </c:pt>
                <c:pt idx="428">
                  <c:v>0.20999999999997954</c:v>
                </c:pt>
                <c:pt idx="429">
                  <c:v>0.23999999999998067</c:v>
                </c:pt>
                <c:pt idx="430">
                  <c:v>0.25</c:v>
                </c:pt>
                <c:pt idx="431">
                  <c:v>0.25</c:v>
                </c:pt>
                <c:pt idx="432">
                  <c:v>0.25</c:v>
                </c:pt>
                <c:pt idx="433">
                  <c:v>0.26999999999998181</c:v>
                </c:pt>
                <c:pt idx="434">
                  <c:v>0.26999999999998181</c:v>
                </c:pt>
                <c:pt idx="435">
                  <c:v>0.28999999999999204</c:v>
                </c:pt>
                <c:pt idx="436">
                  <c:v>0.28999999999999204</c:v>
                </c:pt>
                <c:pt idx="437">
                  <c:v>0.31000000000000227</c:v>
                </c:pt>
                <c:pt idx="438">
                  <c:v>0.31000000000000227</c:v>
                </c:pt>
                <c:pt idx="439">
                  <c:v>0.32999999999998408</c:v>
                </c:pt>
                <c:pt idx="440">
                  <c:v>0.32999999999998408</c:v>
                </c:pt>
                <c:pt idx="441">
                  <c:v>0.34000000000000341</c:v>
                </c:pt>
                <c:pt idx="442">
                  <c:v>0.35999999999998522</c:v>
                </c:pt>
                <c:pt idx="443">
                  <c:v>0.37999999999999545</c:v>
                </c:pt>
                <c:pt idx="444">
                  <c:v>0.37999999999999545</c:v>
                </c:pt>
                <c:pt idx="445">
                  <c:v>0.38999999999998636</c:v>
                </c:pt>
                <c:pt idx="446">
                  <c:v>0.40999999999999659</c:v>
                </c:pt>
                <c:pt idx="447">
                  <c:v>0.4299999999999784</c:v>
                </c:pt>
                <c:pt idx="448">
                  <c:v>0.45999999999997954</c:v>
                </c:pt>
                <c:pt idx="449">
                  <c:v>0.45999999999997954</c:v>
                </c:pt>
                <c:pt idx="450">
                  <c:v>0.47999999999998977</c:v>
                </c:pt>
                <c:pt idx="451">
                  <c:v>0.47999999999998977</c:v>
                </c:pt>
                <c:pt idx="452">
                  <c:v>0.48999999999998067</c:v>
                </c:pt>
                <c:pt idx="453">
                  <c:v>0.5</c:v>
                </c:pt>
                <c:pt idx="454">
                  <c:v>0.5</c:v>
                </c:pt>
                <c:pt idx="455">
                  <c:v>0.5</c:v>
                </c:pt>
                <c:pt idx="456">
                  <c:v>0.50999999999999091</c:v>
                </c:pt>
                <c:pt idx="457">
                  <c:v>0.51999999999998181</c:v>
                </c:pt>
                <c:pt idx="458">
                  <c:v>0.51999999999998181</c:v>
                </c:pt>
                <c:pt idx="459">
                  <c:v>0.53000000000000114</c:v>
                </c:pt>
                <c:pt idx="460">
                  <c:v>0.53000000000000114</c:v>
                </c:pt>
                <c:pt idx="461">
                  <c:v>0.53999999999999204</c:v>
                </c:pt>
                <c:pt idx="462">
                  <c:v>0.54999999999998295</c:v>
                </c:pt>
                <c:pt idx="463">
                  <c:v>0.54999999999998295</c:v>
                </c:pt>
                <c:pt idx="464">
                  <c:v>0.54999999999998295</c:v>
                </c:pt>
                <c:pt idx="465">
                  <c:v>0.54999999999998295</c:v>
                </c:pt>
                <c:pt idx="466">
                  <c:v>0.56000000000000227</c:v>
                </c:pt>
                <c:pt idx="467">
                  <c:v>0.56000000000000227</c:v>
                </c:pt>
                <c:pt idx="468">
                  <c:v>0.56999999999999318</c:v>
                </c:pt>
                <c:pt idx="469">
                  <c:v>0.56999999999999318</c:v>
                </c:pt>
                <c:pt idx="470">
                  <c:v>0.56999999999999318</c:v>
                </c:pt>
                <c:pt idx="471">
                  <c:v>0.56999999999999318</c:v>
                </c:pt>
                <c:pt idx="472">
                  <c:v>0.57999999999998408</c:v>
                </c:pt>
                <c:pt idx="473">
                  <c:v>0.57999999999998408</c:v>
                </c:pt>
                <c:pt idx="474">
                  <c:v>0.56000000000000227</c:v>
                </c:pt>
                <c:pt idx="475">
                  <c:v>0.54999999999998295</c:v>
                </c:pt>
                <c:pt idx="476">
                  <c:v>0.54999999999998295</c:v>
                </c:pt>
                <c:pt idx="477">
                  <c:v>0.56000000000000227</c:v>
                </c:pt>
                <c:pt idx="478">
                  <c:v>0.56000000000000227</c:v>
                </c:pt>
                <c:pt idx="479">
                  <c:v>0.54999999999998295</c:v>
                </c:pt>
                <c:pt idx="480">
                  <c:v>0.56000000000000227</c:v>
                </c:pt>
                <c:pt idx="481">
                  <c:v>0.56000000000000227</c:v>
                </c:pt>
                <c:pt idx="482">
                  <c:v>0.56999999999999318</c:v>
                </c:pt>
                <c:pt idx="483">
                  <c:v>0.56999999999999318</c:v>
                </c:pt>
                <c:pt idx="484">
                  <c:v>0.56000000000000227</c:v>
                </c:pt>
                <c:pt idx="485">
                  <c:v>0.56000000000000227</c:v>
                </c:pt>
                <c:pt idx="486">
                  <c:v>0.54999999999998295</c:v>
                </c:pt>
                <c:pt idx="487">
                  <c:v>0.53999999999999204</c:v>
                </c:pt>
                <c:pt idx="488">
                  <c:v>0.53000000000000114</c:v>
                </c:pt>
                <c:pt idx="489">
                  <c:v>0.53999999999999204</c:v>
                </c:pt>
                <c:pt idx="490">
                  <c:v>0.53000000000000114</c:v>
                </c:pt>
                <c:pt idx="491">
                  <c:v>0.53999999999999204</c:v>
                </c:pt>
                <c:pt idx="492">
                  <c:v>0.53000000000000114</c:v>
                </c:pt>
                <c:pt idx="493">
                  <c:v>0.53000000000000114</c:v>
                </c:pt>
                <c:pt idx="494">
                  <c:v>0.51999999999998181</c:v>
                </c:pt>
                <c:pt idx="495">
                  <c:v>0.51999999999998181</c:v>
                </c:pt>
                <c:pt idx="496">
                  <c:v>0.51999999999998181</c:v>
                </c:pt>
                <c:pt idx="497">
                  <c:v>0.51999999999998181</c:v>
                </c:pt>
                <c:pt idx="498">
                  <c:v>0.50999999999999091</c:v>
                </c:pt>
                <c:pt idx="499">
                  <c:v>0.50999999999999091</c:v>
                </c:pt>
                <c:pt idx="500">
                  <c:v>0.51999999999998181</c:v>
                </c:pt>
                <c:pt idx="501">
                  <c:v>0.51999999999998181</c:v>
                </c:pt>
                <c:pt idx="502">
                  <c:v>0.5</c:v>
                </c:pt>
                <c:pt idx="503">
                  <c:v>0.50999999999999091</c:v>
                </c:pt>
                <c:pt idx="504">
                  <c:v>0.5</c:v>
                </c:pt>
                <c:pt idx="505">
                  <c:v>0.48999999999998067</c:v>
                </c:pt>
                <c:pt idx="506">
                  <c:v>0.48999999999998067</c:v>
                </c:pt>
                <c:pt idx="507">
                  <c:v>0.5</c:v>
                </c:pt>
                <c:pt idx="508">
                  <c:v>0.47999999999998977</c:v>
                </c:pt>
                <c:pt idx="509">
                  <c:v>0.47999999999998977</c:v>
                </c:pt>
                <c:pt idx="510">
                  <c:v>0.47999999999998977</c:v>
                </c:pt>
                <c:pt idx="511">
                  <c:v>0.47999999999998977</c:v>
                </c:pt>
                <c:pt idx="512">
                  <c:v>0.47999999999998977</c:v>
                </c:pt>
                <c:pt idx="513">
                  <c:v>0.45999999999997954</c:v>
                </c:pt>
                <c:pt idx="514">
                  <c:v>0.45999999999997954</c:v>
                </c:pt>
                <c:pt idx="515">
                  <c:v>0.45999999999997954</c:v>
                </c:pt>
                <c:pt idx="516">
                  <c:v>0.45999999999997954</c:v>
                </c:pt>
                <c:pt idx="517">
                  <c:v>0.45999999999997954</c:v>
                </c:pt>
                <c:pt idx="518">
                  <c:v>0.45999999999997954</c:v>
                </c:pt>
                <c:pt idx="519">
                  <c:v>0.45999999999997954</c:v>
                </c:pt>
                <c:pt idx="520">
                  <c:v>0.45999999999997954</c:v>
                </c:pt>
                <c:pt idx="521">
                  <c:v>0.44999999999998863</c:v>
                </c:pt>
                <c:pt idx="522">
                  <c:v>0.44999999999998863</c:v>
                </c:pt>
                <c:pt idx="523">
                  <c:v>0.45999999999997954</c:v>
                </c:pt>
                <c:pt idx="524">
                  <c:v>0.44999999999998863</c:v>
                </c:pt>
                <c:pt idx="525">
                  <c:v>0.43999999999999773</c:v>
                </c:pt>
                <c:pt idx="526">
                  <c:v>0.43999999999999773</c:v>
                </c:pt>
                <c:pt idx="527">
                  <c:v>0.43999999999999773</c:v>
                </c:pt>
                <c:pt idx="528">
                  <c:v>0.4299999999999784</c:v>
                </c:pt>
                <c:pt idx="529">
                  <c:v>0.41999999999998749</c:v>
                </c:pt>
                <c:pt idx="530">
                  <c:v>0.41999999999998749</c:v>
                </c:pt>
                <c:pt idx="531">
                  <c:v>0.41999999999998749</c:v>
                </c:pt>
                <c:pt idx="532">
                  <c:v>0.4299999999999784</c:v>
                </c:pt>
                <c:pt idx="533">
                  <c:v>0.40999999999999659</c:v>
                </c:pt>
                <c:pt idx="534">
                  <c:v>0.40999999999999659</c:v>
                </c:pt>
                <c:pt idx="535">
                  <c:v>0.40999999999999659</c:v>
                </c:pt>
                <c:pt idx="536">
                  <c:v>0.40000000000000568</c:v>
                </c:pt>
                <c:pt idx="537">
                  <c:v>0.40000000000000568</c:v>
                </c:pt>
                <c:pt idx="538">
                  <c:v>0.40000000000000568</c:v>
                </c:pt>
                <c:pt idx="539">
                  <c:v>0.40000000000000568</c:v>
                </c:pt>
                <c:pt idx="540">
                  <c:v>0.40000000000000568</c:v>
                </c:pt>
                <c:pt idx="541">
                  <c:v>0.40000000000000568</c:v>
                </c:pt>
                <c:pt idx="542">
                  <c:v>0.40000000000000568</c:v>
                </c:pt>
                <c:pt idx="543">
                  <c:v>0.40000000000000568</c:v>
                </c:pt>
                <c:pt idx="544">
                  <c:v>0.38999999999998636</c:v>
                </c:pt>
                <c:pt idx="545">
                  <c:v>0.38999999999998636</c:v>
                </c:pt>
                <c:pt idx="546">
                  <c:v>0.38999999999998636</c:v>
                </c:pt>
                <c:pt idx="547">
                  <c:v>0.37999999999999545</c:v>
                </c:pt>
                <c:pt idx="548">
                  <c:v>0.37999999999999545</c:v>
                </c:pt>
                <c:pt idx="549">
                  <c:v>0.37999999999999545</c:v>
                </c:pt>
                <c:pt idx="550">
                  <c:v>0.37999999999999545</c:v>
                </c:pt>
                <c:pt idx="551">
                  <c:v>0.37999999999999545</c:v>
                </c:pt>
                <c:pt idx="552">
                  <c:v>0.37999999999999545</c:v>
                </c:pt>
                <c:pt idx="553">
                  <c:v>0.37999999999999545</c:v>
                </c:pt>
                <c:pt idx="554">
                  <c:v>0.37999999999999545</c:v>
                </c:pt>
                <c:pt idx="555">
                  <c:v>0.37000000000000455</c:v>
                </c:pt>
                <c:pt idx="556">
                  <c:v>0.37000000000000455</c:v>
                </c:pt>
                <c:pt idx="557">
                  <c:v>0.37000000000000455</c:v>
                </c:pt>
                <c:pt idx="558">
                  <c:v>0.35999999999998522</c:v>
                </c:pt>
                <c:pt idx="559">
                  <c:v>0.37000000000000455</c:v>
                </c:pt>
                <c:pt idx="560">
                  <c:v>0.35999999999998522</c:v>
                </c:pt>
                <c:pt idx="561">
                  <c:v>0.35999999999998522</c:v>
                </c:pt>
                <c:pt idx="562">
                  <c:v>0.34999999999999432</c:v>
                </c:pt>
                <c:pt idx="563">
                  <c:v>0.34999999999999432</c:v>
                </c:pt>
                <c:pt idx="564">
                  <c:v>0.37000000000000455</c:v>
                </c:pt>
                <c:pt idx="565">
                  <c:v>0.35999999999998522</c:v>
                </c:pt>
                <c:pt idx="566">
                  <c:v>0.34999999999999432</c:v>
                </c:pt>
                <c:pt idx="567">
                  <c:v>0.34999999999999432</c:v>
                </c:pt>
                <c:pt idx="568">
                  <c:v>0.35999999999998522</c:v>
                </c:pt>
                <c:pt idx="569">
                  <c:v>0.35999999999998522</c:v>
                </c:pt>
                <c:pt idx="570">
                  <c:v>0.35999999999998522</c:v>
                </c:pt>
                <c:pt idx="571">
                  <c:v>0.34999999999999432</c:v>
                </c:pt>
                <c:pt idx="572">
                  <c:v>0.34000000000000341</c:v>
                </c:pt>
                <c:pt idx="573">
                  <c:v>0.34999999999999432</c:v>
                </c:pt>
                <c:pt idx="574">
                  <c:v>0.34999999999999432</c:v>
                </c:pt>
                <c:pt idx="575">
                  <c:v>0.34000000000000341</c:v>
                </c:pt>
                <c:pt idx="576">
                  <c:v>0.34999999999999432</c:v>
                </c:pt>
                <c:pt idx="577">
                  <c:v>0.34000000000000341</c:v>
                </c:pt>
                <c:pt idx="578">
                  <c:v>0.34000000000000341</c:v>
                </c:pt>
                <c:pt idx="579">
                  <c:v>0.34999999999999432</c:v>
                </c:pt>
                <c:pt idx="580">
                  <c:v>0.34999999999999432</c:v>
                </c:pt>
                <c:pt idx="581">
                  <c:v>0.34000000000000341</c:v>
                </c:pt>
                <c:pt idx="582">
                  <c:v>0.32999999999998408</c:v>
                </c:pt>
                <c:pt idx="583">
                  <c:v>0.32999999999998408</c:v>
                </c:pt>
                <c:pt idx="584">
                  <c:v>0.32999999999998408</c:v>
                </c:pt>
                <c:pt idx="585">
                  <c:v>0.32999999999998408</c:v>
                </c:pt>
                <c:pt idx="586">
                  <c:v>0.31999999999999318</c:v>
                </c:pt>
                <c:pt idx="587">
                  <c:v>0.31999999999999318</c:v>
                </c:pt>
                <c:pt idx="588">
                  <c:v>0.31999999999999318</c:v>
                </c:pt>
                <c:pt idx="589">
                  <c:v>0.31000000000000227</c:v>
                </c:pt>
                <c:pt idx="590">
                  <c:v>0.31999999999999318</c:v>
                </c:pt>
                <c:pt idx="591">
                  <c:v>0.31000000000000227</c:v>
                </c:pt>
                <c:pt idx="592">
                  <c:v>0.31000000000000227</c:v>
                </c:pt>
                <c:pt idx="593">
                  <c:v>0.31000000000000227</c:v>
                </c:pt>
                <c:pt idx="594">
                  <c:v>0.31000000000000227</c:v>
                </c:pt>
                <c:pt idx="595">
                  <c:v>0.29999999999998295</c:v>
                </c:pt>
                <c:pt idx="596">
                  <c:v>0.28999999999999204</c:v>
                </c:pt>
                <c:pt idx="597">
                  <c:v>0.28999999999999204</c:v>
                </c:pt>
                <c:pt idx="598">
                  <c:v>0.28999999999999204</c:v>
                </c:pt>
                <c:pt idx="599">
                  <c:v>0.28000000000000114</c:v>
                </c:pt>
                <c:pt idx="600">
                  <c:v>0.28000000000000114</c:v>
                </c:pt>
                <c:pt idx="601">
                  <c:v>0.28000000000000114</c:v>
                </c:pt>
                <c:pt idx="602">
                  <c:v>0.28000000000000114</c:v>
                </c:pt>
                <c:pt idx="603">
                  <c:v>0.28000000000000114</c:v>
                </c:pt>
                <c:pt idx="604">
                  <c:v>0.26999999999998181</c:v>
                </c:pt>
                <c:pt idx="605">
                  <c:v>0.26999999999998181</c:v>
                </c:pt>
                <c:pt idx="606">
                  <c:v>0.26999999999998181</c:v>
                </c:pt>
                <c:pt idx="607">
                  <c:v>0.25999999999999091</c:v>
                </c:pt>
                <c:pt idx="608">
                  <c:v>0.25999999999999091</c:v>
                </c:pt>
                <c:pt idx="609">
                  <c:v>0.25999999999999091</c:v>
                </c:pt>
                <c:pt idx="610">
                  <c:v>0.26999999999998181</c:v>
                </c:pt>
                <c:pt idx="611">
                  <c:v>0.26999999999998181</c:v>
                </c:pt>
                <c:pt idx="612">
                  <c:v>0.26999999999998181</c:v>
                </c:pt>
                <c:pt idx="613">
                  <c:v>0.25999999999999091</c:v>
                </c:pt>
                <c:pt idx="614">
                  <c:v>0.25</c:v>
                </c:pt>
                <c:pt idx="615">
                  <c:v>0.23999999999998067</c:v>
                </c:pt>
                <c:pt idx="616">
                  <c:v>0.23999999999998067</c:v>
                </c:pt>
                <c:pt idx="617">
                  <c:v>0.22999999999998977</c:v>
                </c:pt>
                <c:pt idx="618">
                  <c:v>0.22999999999998977</c:v>
                </c:pt>
                <c:pt idx="619">
                  <c:v>0.22999999999998977</c:v>
                </c:pt>
                <c:pt idx="620">
                  <c:v>0.22999999999998977</c:v>
                </c:pt>
                <c:pt idx="621">
                  <c:v>0.22999999999998977</c:v>
                </c:pt>
                <c:pt idx="622">
                  <c:v>0.22999999999998977</c:v>
                </c:pt>
                <c:pt idx="623">
                  <c:v>0.22999999999998977</c:v>
                </c:pt>
                <c:pt idx="624">
                  <c:v>0.22999999999998977</c:v>
                </c:pt>
                <c:pt idx="625">
                  <c:v>0.22999999999998977</c:v>
                </c:pt>
                <c:pt idx="626">
                  <c:v>0.20999999999997954</c:v>
                </c:pt>
                <c:pt idx="627">
                  <c:v>0.20999999999997954</c:v>
                </c:pt>
                <c:pt idx="628">
                  <c:v>0.20999999999997954</c:v>
                </c:pt>
                <c:pt idx="629">
                  <c:v>0.19999999999998863</c:v>
                </c:pt>
                <c:pt idx="630">
                  <c:v>0.18999999999999773</c:v>
                </c:pt>
                <c:pt idx="631">
                  <c:v>0.18999999999999773</c:v>
                </c:pt>
                <c:pt idx="632">
                  <c:v>0.18999999999999773</c:v>
                </c:pt>
                <c:pt idx="633">
                  <c:v>0.18999999999999773</c:v>
                </c:pt>
                <c:pt idx="634">
                  <c:v>0.1799999999999784</c:v>
                </c:pt>
                <c:pt idx="635">
                  <c:v>0.1799999999999784</c:v>
                </c:pt>
                <c:pt idx="636">
                  <c:v>0.18999999999999773</c:v>
                </c:pt>
                <c:pt idx="637">
                  <c:v>0.18999999999999773</c:v>
                </c:pt>
                <c:pt idx="638">
                  <c:v>0.18999999999999773</c:v>
                </c:pt>
                <c:pt idx="639">
                  <c:v>0.18999999999999773</c:v>
                </c:pt>
                <c:pt idx="640">
                  <c:v>0.1799999999999784</c:v>
                </c:pt>
                <c:pt idx="641">
                  <c:v>0.1799999999999784</c:v>
                </c:pt>
                <c:pt idx="642">
                  <c:v>0.1799999999999784</c:v>
                </c:pt>
                <c:pt idx="643">
                  <c:v>0.16999999999998749</c:v>
                </c:pt>
                <c:pt idx="644">
                  <c:v>0.16999999999998749</c:v>
                </c:pt>
                <c:pt idx="645">
                  <c:v>0.16999999999998749</c:v>
                </c:pt>
                <c:pt idx="646">
                  <c:v>0.16999999999998749</c:v>
                </c:pt>
                <c:pt idx="647">
                  <c:v>0.15999999999999659</c:v>
                </c:pt>
                <c:pt idx="648">
                  <c:v>0.15999999999999659</c:v>
                </c:pt>
                <c:pt idx="649">
                  <c:v>0.16999999999998749</c:v>
                </c:pt>
                <c:pt idx="650">
                  <c:v>0.1799999999999784</c:v>
                </c:pt>
                <c:pt idx="651">
                  <c:v>0.15999999999999659</c:v>
                </c:pt>
                <c:pt idx="652">
                  <c:v>0.15999999999999659</c:v>
                </c:pt>
                <c:pt idx="653">
                  <c:v>0.15999999999999659</c:v>
                </c:pt>
                <c:pt idx="654">
                  <c:v>0.15999999999999659</c:v>
                </c:pt>
                <c:pt idx="655">
                  <c:v>0.15999999999999659</c:v>
                </c:pt>
                <c:pt idx="656">
                  <c:v>0.15000000000000568</c:v>
                </c:pt>
                <c:pt idx="657">
                  <c:v>0.15000000000000568</c:v>
                </c:pt>
                <c:pt idx="658">
                  <c:v>0.15000000000000568</c:v>
                </c:pt>
                <c:pt idx="659">
                  <c:v>0.15000000000000568</c:v>
                </c:pt>
                <c:pt idx="660">
                  <c:v>0.15000000000000568</c:v>
                </c:pt>
                <c:pt idx="661">
                  <c:v>0.15999999999999659</c:v>
                </c:pt>
                <c:pt idx="662">
                  <c:v>0.13999999999998636</c:v>
                </c:pt>
                <c:pt idx="663">
                  <c:v>0.13999999999998636</c:v>
                </c:pt>
                <c:pt idx="664">
                  <c:v>0.13999999999998636</c:v>
                </c:pt>
                <c:pt idx="665">
                  <c:v>0.13999999999998636</c:v>
                </c:pt>
                <c:pt idx="666">
                  <c:v>0.13999999999998636</c:v>
                </c:pt>
                <c:pt idx="667">
                  <c:v>0.13999999999998636</c:v>
                </c:pt>
                <c:pt idx="668">
                  <c:v>0.12999999999999545</c:v>
                </c:pt>
                <c:pt idx="669">
                  <c:v>0.12000000000000455</c:v>
                </c:pt>
                <c:pt idx="670">
                  <c:v>0.12999999999999545</c:v>
                </c:pt>
                <c:pt idx="671">
                  <c:v>0.13999999999998636</c:v>
                </c:pt>
                <c:pt idx="672">
                  <c:v>0.15000000000000568</c:v>
                </c:pt>
                <c:pt idx="673">
                  <c:v>0.15000000000000568</c:v>
                </c:pt>
                <c:pt idx="674">
                  <c:v>0.15000000000000568</c:v>
                </c:pt>
                <c:pt idx="675">
                  <c:v>0.12999999999999545</c:v>
                </c:pt>
                <c:pt idx="676">
                  <c:v>0.12999999999999545</c:v>
                </c:pt>
                <c:pt idx="677">
                  <c:v>0.12999999999999545</c:v>
                </c:pt>
                <c:pt idx="678">
                  <c:v>0.12999999999999545</c:v>
                </c:pt>
                <c:pt idx="679">
                  <c:v>0.12999999999999545</c:v>
                </c:pt>
                <c:pt idx="680">
                  <c:v>0.12999999999999545</c:v>
                </c:pt>
                <c:pt idx="681">
                  <c:v>0.12999999999999545</c:v>
                </c:pt>
                <c:pt idx="682">
                  <c:v>0.12000000000000455</c:v>
                </c:pt>
                <c:pt idx="683">
                  <c:v>0.10999999999998522</c:v>
                </c:pt>
                <c:pt idx="684">
                  <c:v>0.10999999999998522</c:v>
                </c:pt>
                <c:pt idx="685">
                  <c:v>0.10999999999998522</c:v>
                </c:pt>
                <c:pt idx="686">
                  <c:v>0.10999999999998522</c:v>
                </c:pt>
                <c:pt idx="687">
                  <c:v>9.9999999999994316E-2</c:v>
                </c:pt>
                <c:pt idx="688">
                  <c:v>9.9999999999994316E-2</c:v>
                </c:pt>
                <c:pt idx="689">
                  <c:v>9.9999999999994316E-2</c:v>
                </c:pt>
                <c:pt idx="690">
                  <c:v>9.9999999999994316E-2</c:v>
                </c:pt>
                <c:pt idx="691">
                  <c:v>9.9999999999994316E-2</c:v>
                </c:pt>
                <c:pt idx="692">
                  <c:v>0.10999999999998522</c:v>
                </c:pt>
                <c:pt idx="693">
                  <c:v>0.12000000000000455</c:v>
                </c:pt>
                <c:pt idx="694">
                  <c:v>9.9999999999994316E-2</c:v>
                </c:pt>
                <c:pt idx="695">
                  <c:v>0.10999999999998522</c:v>
                </c:pt>
                <c:pt idx="696">
                  <c:v>9.9999999999994316E-2</c:v>
                </c:pt>
                <c:pt idx="697">
                  <c:v>9.9999999999994316E-2</c:v>
                </c:pt>
                <c:pt idx="698">
                  <c:v>9.9999999999994316E-2</c:v>
                </c:pt>
                <c:pt idx="699">
                  <c:v>0.10999999999998522</c:v>
                </c:pt>
                <c:pt idx="700">
                  <c:v>0.12000000000000455</c:v>
                </c:pt>
                <c:pt idx="701">
                  <c:v>9.9999999999994316E-2</c:v>
                </c:pt>
                <c:pt idx="702">
                  <c:v>9.9999999999994316E-2</c:v>
                </c:pt>
                <c:pt idx="703">
                  <c:v>9.9999999999994316E-2</c:v>
                </c:pt>
                <c:pt idx="704">
                  <c:v>9.0000000000003411E-2</c:v>
                </c:pt>
                <c:pt idx="705">
                  <c:v>9.0000000000003411E-2</c:v>
                </c:pt>
                <c:pt idx="706">
                  <c:v>9.0000000000003411E-2</c:v>
                </c:pt>
                <c:pt idx="707">
                  <c:v>9.0000000000003411E-2</c:v>
                </c:pt>
                <c:pt idx="708">
                  <c:v>9.0000000000003411E-2</c:v>
                </c:pt>
                <c:pt idx="709">
                  <c:v>7.9999999999984084E-2</c:v>
                </c:pt>
                <c:pt idx="710">
                  <c:v>9.0000000000003411E-2</c:v>
                </c:pt>
                <c:pt idx="711">
                  <c:v>7.9999999999984084E-2</c:v>
                </c:pt>
                <c:pt idx="712">
                  <c:v>7.9999999999984084E-2</c:v>
                </c:pt>
                <c:pt idx="713">
                  <c:v>6.9999999999993179E-2</c:v>
                </c:pt>
                <c:pt idx="714">
                  <c:v>7.9999999999984084E-2</c:v>
                </c:pt>
                <c:pt idx="715">
                  <c:v>7.9999999999984084E-2</c:v>
                </c:pt>
                <c:pt idx="716">
                  <c:v>7.9999999999984084E-2</c:v>
                </c:pt>
                <c:pt idx="717">
                  <c:v>7.9999999999984084E-2</c:v>
                </c:pt>
                <c:pt idx="718">
                  <c:v>7.9999999999984084E-2</c:v>
                </c:pt>
                <c:pt idx="719">
                  <c:v>7.9999999999984084E-2</c:v>
                </c:pt>
                <c:pt idx="720">
                  <c:v>7.9999999999984084E-2</c:v>
                </c:pt>
                <c:pt idx="721">
                  <c:v>7.9999999999984084E-2</c:v>
                </c:pt>
                <c:pt idx="722">
                  <c:v>9.0000000000003411E-2</c:v>
                </c:pt>
                <c:pt idx="723">
                  <c:v>6.9999999999993179E-2</c:v>
                </c:pt>
                <c:pt idx="724">
                  <c:v>9.0000000000003411E-2</c:v>
                </c:pt>
                <c:pt idx="725">
                  <c:v>6.9999999999993179E-2</c:v>
                </c:pt>
                <c:pt idx="726">
                  <c:v>6.9999999999993179E-2</c:v>
                </c:pt>
                <c:pt idx="727">
                  <c:v>6.9999999999993179E-2</c:v>
                </c:pt>
                <c:pt idx="728">
                  <c:v>6.0000000000002274E-2</c:v>
                </c:pt>
                <c:pt idx="729">
                  <c:v>6.9999999999993179E-2</c:v>
                </c:pt>
                <c:pt idx="730">
                  <c:v>6.9999999999993179E-2</c:v>
                </c:pt>
                <c:pt idx="731">
                  <c:v>4.9999999999982947E-2</c:v>
                </c:pt>
                <c:pt idx="732">
                  <c:v>3.9999999999992042E-2</c:v>
                </c:pt>
                <c:pt idx="733">
                  <c:v>1.999999999998181E-2</c:v>
                </c:pt>
                <c:pt idx="734">
                  <c:v>3.0000000000001137E-2</c:v>
                </c:pt>
                <c:pt idx="735">
                  <c:v>3.0000000000001137E-2</c:v>
                </c:pt>
                <c:pt idx="736">
                  <c:v>3.9999999999992042E-2</c:v>
                </c:pt>
                <c:pt idx="737">
                  <c:v>3.9999999999992042E-2</c:v>
                </c:pt>
                <c:pt idx="738">
                  <c:v>1.999999999998181E-2</c:v>
                </c:pt>
                <c:pt idx="739">
                  <c:v>3.9999999999992042E-2</c:v>
                </c:pt>
                <c:pt idx="740">
                  <c:v>3.0000000000001137E-2</c:v>
                </c:pt>
                <c:pt idx="741">
                  <c:v>1.999999999998181E-2</c:v>
                </c:pt>
                <c:pt idx="742">
                  <c:v>1.999999999998181E-2</c:v>
                </c:pt>
                <c:pt idx="743">
                  <c:v>1.999999999998181E-2</c:v>
                </c:pt>
                <c:pt idx="744">
                  <c:v>1.999999999998181E-2</c:v>
                </c:pt>
                <c:pt idx="745">
                  <c:v>3.0000000000001137E-2</c:v>
                </c:pt>
                <c:pt idx="746">
                  <c:v>1.999999999998181E-2</c:v>
                </c:pt>
                <c:pt idx="747">
                  <c:v>3.9999999999992042E-2</c:v>
                </c:pt>
                <c:pt idx="748">
                  <c:v>3.0000000000001137E-2</c:v>
                </c:pt>
                <c:pt idx="749">
                  <c:v>3.0000000000001137E-2</c:v>
                </c:pt>
                <c:pt idx="750">
                  <c:v>3.0000000000001137E-2</c:v>
                </c:pt>
                <c:pt idx="751">
                  <c:v>3.0000000000001137E-2</c:v>
                </c:pt>
                <c:pt idx="752">
                  <c:v>1.999999999998181E-2</c:v>
                </c:pt>
                <c:pt idx="753">
                  <c:v>1.999999999998181E-2</c:v>
                </c:pt>
                <c:pt idx="754">
                  <c:v>1.999999999998181E-2</c:v>
                </c:pt>
                <c:pt idx="755">
                  <c:v>1.999999999998181E-2</c:v>
                </c:pt>
                <c:pt idx="756">
                  <c:v>9.9999999999909051E-3</c:v>
                </c:pt>
                <c:pt idx="757">
                  <c:v>9.9999999999909051E-3</c:v>
                </c:pt>
                <c:pt idx="758">
                  <c:v>3.9999999999992042E-2</c:v>
                </c:pt>
                <c:pt idx="759">
                  <c:v>4.9999999999982947E-2</c:v>
                </c:pt>
                <c:pt idx="760">
                  <c:v>6.0000000000002274E-2</c:v>
                </c:pt>
                <c:pt idx="761">
                  <c:v>3.9999999999992042E-2</c:v>
                </c:pt>
                <c:pt idx="762">
                  <c:v>3.0000000000001137E-2</c:v>
                </c:pt>
                <c:pt idx="763">
                  <c:v>3.0000000000001137E-2</c:v>
                </c:pt>
                <c:pt idx="764">
                  <c:v>3.9999999999992042E-2</c:v>
                </c:pt>
                <c:pt idx="765">
                  <c:v>1.999999999998181E-2</c:v>
                </c:pt>
                <c:pt idx="766">
                  <c:v>1.999999999998181E-2</c:v>
                </c:pt>
                <c:pt idx="767">
                  <c:v>1.999999999998181E-2</c:v>
                </c:pt>
                <c:pt idx="768">
                  <c:v>9.9999999999909051E-3</c:v>
                </c:pt>
                <c:pt idx="769">
                  <c:v>9.9999999999909051E-3</c:v>
                </c:pt>
                <c:pt idx="770">
                  <c:v>1.999999999998181E-2</c:v>
                </c:pt>
                <c:pt idx="771">
                  <c:v>1.999999999998181E-2</c:v>
                </c:pt>
                <c:pt idx="772">
                  <c:v>1.999999999998181E-2</c:v>
                </c:pt>
                <c:pt idx="773">
                  <c:v>1.999999999998181E-2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9.9999999999909051E-3</c:v>
                </c:pt>
                <c:pt idx="778">
                  <c:v>9.9999999999909051E-3</c:v>
                </c:pt>
                <c:pt idx="779">
                  <c:v>1.999999999998181E-2</c:v>
                </c:pt>
                <c:pt idx="780">
                  <c:v>9.9999999999909051E-3</c:v>
                </c:pt>
                <c:pt idx="781">
                  <c:v>1.999999999998181E-2</c:v>
                </c:pt>
                <c:pt idx="782">
                  <c:v>9.9999999999909051E-3</c:v>
                </c:pt>
                <c:pt idx="783">
                  <c:v>9.9999999999909051E-3</c:v>
                </c:pt>
                <c:pt idx="784">
                  <c:v>9.9999999999909051E-3</c:v>
                </c:pt>
                <c:pt idx="785">
                  <c:v>9.9999999999909051E-3</c:v>
                </c:pt>
                <c:pt idx="786">
                  <c:v>0</c:v>
                </c:pt>
                <c:pt idx="787">
                  <c:v>9.9999999999909051E-3</c:v>
                </c:pt>
                <c:pt idx="788">
                  <c:v>0</c:v>
                </c:pt>
                <c:pt idx="789">
                  <c:v>9.9999999999909051E-3</c:v>
                </c:pt>
                <c:pt idx="790">
                  <c:v>1.999999999998181E-2</c:v>
                </c:pt>
                <c:pt idx="791">
                  <c:v>9.9999999999909051E-3</c:v>
                </c:pt>
                <c:pt idx="792">
                  <c:v>9.9999999999909051E-3</c:v>
                </c:pt>
                <c:pt idx="793">
                  <c:v>3.0000000000001137E-2</c:v>
                </c:pt>
                <c:pt idx="794">
                  <c:v>4.9999999999982947E-2</c:v>
                </c:pt>
                <c:pt idx="795">
                  <c:v>6.0000000000002274E-2</c:v>
                </c:pt>
                <c:pt idx="796">
                  <c:v>6.9999999999993179E-2</c:v>
                </c:pt>
                <c:pt idx="797">
                  <c:v>7.9999999999984084E-2</c:v>
                </c:pt>
                <c:pt idx="798">
                  <c:v>9.9999999999994316E-2</c:v>
                </c:pt>
                <c:pt idx="799">
                  <c:v>0.10999999999998522</c:v>
                </c:pt>
                <c:pt idx="800">
                  <c:v>0.13999999999998636</c:v>
                </c:pt>
                <c:pt idx="801">
                  <c:v>0.15999999999999659</c:v>
                </c:pt>
                <c:pt idx="802">
                  <c:v>0.16999999999998749</c:v>
                </c:pt>
                <c:pt idx="803">
                  <c:v>0.1799999999999784</c:v>
                </c:pt>
                <c:pt idx="804">
                  <c:v>0.18999999999999773</c:v>
                </c:pt>
                <c:pt idx="805">
                  <c:v>0.20999999999997954</c:v>
                </c:pt>
                <c:pt idx="806">
                  <c:v>0.19999999999998863</c:v>
                </c:pt>
                <c:pt idx="807">
                  <c:v>0.20999999999997954</c:v>
                </c:pt>
                <c:pt idx="808">
                  <c:v>0.22999999999998977</c:v>
                </c:pt>
                <c:pt idx="809">
                  <c:v>0.23999999999998067</c:v>
                </c:pt>
                <c:pt idx="810">
                  <c:v>0.25</c:v>
                </c:pt>
                <c:pt idx="811">
                  <c:v>0.25</c:v>
                </c:pt>
                <c:pt idx="812">
                  <c:v>0.25999999999999091</c:v>
                </c:pt>
                <c:pt idx="813">
                  <c:v>0.26999999999998181</c:v>
                </c:pt>
                <c:pt idx="814">
                  <c:v>0.28000000000000114</c:v>
                </c:pt>
                <c:pt idx="815">
                  <c:v>0.28000000000000114</c:v>
                </c:pt>
                <c:pt idx="816">
                  <c:v>0.28999999999999204</c:v>
                </c:pt>
                <c:pt idx="817">
                  <c:v>0.29999999999998295</c:v>
                </c:pt>
                <c:pt idx="818">
                  <c:v>0.29999999999998295</c:v>
                </c:pt>
                <c:pt idx="819">
                  <c:v>0.29999999999998295</c:v>
                </c:pt>
                <c:pt idx="820">
                  <c:v>0.31999999999999318</c:v>
                </c:pt>
                <c:pt idx="821">
                  <c:v>0.31000000000000227</c:v>
                </c:pt>
                <c:pt idx="822">
                  <c:v>0.29999999999998295</c:v>
                </c:pt>
                <c:pt idx="823">
                  <c:v>0.31000000000000227</c:v>
                </c:pt>
                <c:pt idx="824">
                  <c:v>0.31000000000000227</c:v>
                </c:pt>
                <c:pt idx="825">
                  <c:v>0.31000000000000227</c:v>
                </c:pt>
                <c:pt idx="826">
                  <c:v>0.29999999999998295</c:v>
                </c:pt>
                <c:pt idx="827">
                  <c:v>0.29999999999998295</c:v>
                </c:pt>
                <c:pt idx="828">
                  <c:v>0.31000000000000227</c:v>
                </c:pt>
                <c:pt idx="829">
                  <c:v>0.29999999999998295</c:v>
                </c:pt>
                <c:pt idx="830">
                  <c:v>0.29999999999998295</c:v>
                </c:pt>
                <c:pt idx="831">
                  <c:v>0.29999999999998295</c:v>
                </c:pt>
                <c:pt idx="832">
                  <c:v>0.31000000000000227</c:v>
                </c:pt>
                <c:pt idx="833">
                  <c:v>0.31000000000000227</c:v>
                </c:pt>
                <c:pt idx="834">
                  <c:v>0.31999999999999318</c:v>
                </c:pt>
                <c:pt idx="835">
                  <c:v>0.31000000000000227</c:v>
                </c:pt>
                <c:pt idx="836">
                  <c:v>0.31000000000000227</c:v>
                </c:pt>
                <c:pt idx="837">
                  <c:v>0.31000000000000227</c:v>
                </c:pt>
                <c:pt idx="838">
                  <c:v>0.31000000000000227</c:v>
                </c:pt>
                <c:pt idx="839">
                  <c:v>0.31999999999999318</c:v>
                </c:pt>
                <c:pt idx="840">
                  <c:v>0.31000000000000227</c:v>
                </c:pt>
                <c:pt idx="841">
                  <c:v>0.31999999999999318</c:v>
                </c:pt>
                <c:pt idx="842">
                  <c:v>0.31000000000000227</c:v>
                </c:pt>
                <c:pt idx="843">
                  <c:v>0.31000000000000227</c:v>
                </c:pt>
                <c:pt idx="844">
                  <c:v>0.31000000000000227</c:v>
                </c:pt>
                <c:pt idx="845">
                  <c:v>0.29999999999998295</c:v>
                </c:pt>
                <c:pt idx="846">
                  <c:v>0.29999999999998295</c:v>
                </c:pt>
                <c:pt idx="847">
                  <c:v>0.29999999999998295</c:v>
                </c:pt>
                <c:pt idx="848">
                  <c:v>0.28999999999999204</c:v>
                </c:pt>
                <c:pt idx="849">
                  <c:v>0.29999999999998295</c:v>
                </c:pt>
                <c:pt idx="850">
                  <c:v>0.31000000000000227</c:v>
                </c:pt>
                <c:pt idx="851">
                  <c:v>0.31000000000000227</c:v>
                </c:pt>
                <c:pt idx="852">
                  <c:v>0.31000000000000227</c:v>
                </c:pt>
                <c:pt idx="853">
                  <c:v>0.31000000000000227</c:v>
                </c:pt>
                <c:pt idx="854">
                  <c:v>0.29999999999998295</c:v>
                </c:pt>
                <c:pt idx="855">
                  <c:v>0.29999999999998295</c:v>
                </c:pt>
                <c:pt idx="856">
                  <c:v>0.31000000000000227</c:v>
                </c:pt>
                <c:pt idx="857">
                  <c:v>0.31000000000000227</c:v>
                </c:pt>
                <c:pt idx="858">
                  <c:v>0.29999999999998295</c:v>
                </c:pt>
                <c:pt idx="859">
                  <c:v>0.29999999999998295</c:v>
                </c:pt>
                <c:pt idx="860">
                  <c:v>0.31000000000000227</c:v>
                </c:pt>
                <c:pt idx="861">
                  <c:v>0.29999999999998295</c:v>
                </c:pt>
                <c:pt idx="862">
                  <c:v>0.31000000000000227</c:v>
                </c:pt>
                <c:pt idx="863">
                  <c:v>0.29999999999998295</c:v>
                </c:pt>
                <c:pt idx="864">
                  <c:v>0.29999999999998295</c:v>
                </c:pt>
                <c:pt idx="865">
                  <c:v>0.29999999999998295</c:v>
                </c:pt>
                <c:pt idx="866">
                  <c:v>0.29999999999998295</c:v>
                </c:pt>
                <c:pt idx="867">
                  <c:v>0.28999999999999204</c:v>
                </c:pt>
                <c:pt idx="868">
                  <c:v>0.28999999999999204</c:v>
                </c:pt>
                <c:pt idx="869">
                  <c:v>0.28000000000000114</c:v>
                </c:pt>
                <c:pt idx="870">
                  <c:v>0.28000000000000114</c:v>
                </c:pt>
                <c:pt idx="871">
                  <c:v>0.26999999999998181</c:v>
                </c:pt>
                <c:pt idx="872">
                  <c:v>0.26999999999998181</c:v>
                </c:pt>
                <c:pt idx="873">
                  <c:v>0.26999999999998181</c:v>
                </c:pt>
                <c:pt idx="874">
                  <c:v>0.26999999999998181</c:v>
                </c:pt>
                <c:pt idx="875">
                  <c:v>0.28000000000000114</c:v>
                </c:pt>
                <c:pt idx="876">
                  <c:v>0.28000000000000114</c:v>
                </c:pt>
                <c:pt idx="877">
                  <c:v>0.28000000000000114</c:v>
                </c:pt>
                <c:pt idx="878">
                  <c:v>0.26999999999998181</c:v>
                </c:pt>
                <c:pt idx="879">
                  <c:v>0.26999999999998181</c:v>
                </c:pt>
                <c:pt idx="880">
                  <c:v>0.26999999999998181</c:v>
                </c:pt>
                <c:pt idx="881">
                  <c:v>0.28999999999999204</c:v>
                </c:pt>
                <c:pt idx="882">
                  <c:v>0.28000000000000114</c:v>
                </c:pt>
                <c:pt idx="883">
                  <c:v>0.28000000000000114</c:v>
                </c:pt>
                <c:pt idx="884">
                  <c:v>0.28000000000000114</c:v>
                </c:pt>
                <c:pt idx="885">
                  <c:v>0.26999999999998181</c:v>
                </c:pt>
                <c:pt idx="886">
                  <c:v>0.26999999999998181</c:v>
                </c:pt>
                <c:pt idx="887">
                  <c:v>0.26999999999998181</c:v>
                </c:pt>
                <c:pt idx="888">
                  <c:v>0.28000000000000114</c:v>
                </c:pt>
                <c:pt idx="889">
                  <c:v>0.28000000000000114</c:v>
                </c:pt>
                <c:pt idx="890">
                  <c:v>0.28000000000000114</c:v>
                </c:pt>
                <c:pt idx="891">
                  <c:v>0.28000000000000114</c:v>
                </c:pt>
                <c:pt idx="892">
                  <c:v>0.28000000000000114</c:v>
                </c:pt>
                <c:pt idx="893">
                  <c:v>0.26999999999998181</c:v>
                </c:pt>
                <c:pt idx="894">
                  <c:v>0.26999999999998181</c:v>
                </c:pt>
                <c:pt idx="895">
                  <c:v>0.26999999999998181</c:v>
                </c:pt>
                <c:pt idx="896">
                  <c:v>0.25999999999999091</c:v>
                </c:pt>
                <c:pt idx="897">
                  <c:v>0.25999999999999091</c:v>
                </c:pt>
                <c:pt idx="898">
                  <c:v>0.25999999999999091</c:v>
                </c:pt>
                <c:pt idx="899">
                  <c:v>0.26999999999998181</c:v>
                </c:pt>
                <c:pt idx="900">
                  <c:v>0.26999999999998181</c:v>
                </c:pt>
                <c:pt idx="901">
                  <c:v>0.26999999999998181</c:v>
                </c:pt>
                <c:pt idx="902">
                  <c:v>0.25999999999999091</c:v>
                </c:pt>
                <c:pt idx="903">
                  <c:v>0.25999999999999091</c:v>
                </c:pt>
                <c:pt idx="904">
                  <c:v>0.25</c:v>
                </c:pt>
                <c:pt idx="905">
                  <c:v>0.25</c:v>
                </c:pt>
                <c:pt idx="906">
                  <c:v>0.25</c:v>
                </c:pt>
                <c:pt idx="907">
                  <c:v>0.25</c:v>
                </c:pt>
                <c:pt idx="908">
                  <c:v>0.25</c:v>
                </c:pt>
                <c:pt idx="909">
                  <c:v>0.23999999999998067</c:v>
                </c:pt>
                <c:pt idx="910">
                  <c:v>0.23999999999998067</c:v>
                </c:pt>
                <c:pt idx="911">
                  <c:v>0.23999999999998067</c:v>
                </c:pt>
                <c:pt idx="912">
                  <c:v>0.23999999999998067</c:v>
                </c:pt>
                <c:pt idx="913">
                  <c:v>0.23999999999998067</c:v>
                </c:pt>
                <c:pt idx="914">
                  <c:v>0.22999999999998977</c:v>
                </c:pt>
                <c:pt idx="915">
                  <c:v>0.22999999999998977</c:v>
                </c:pt>
                <c:pt idx="916">
                  <c:v>0.22999999999998977</c:v>
                </c:pt>
                <c:pt idx="917">
                  <c:v>0.22999999999998977</c:v>
                </c:pt>
                <c:pt idx="918">
                  <c:v>0.21999999999999886</c:v>
                </c:pt>
                <c:pt idx="919">
                  <c:v>0.21999999999999886</c:v>
                </c:pt>
                <c:pt idx="920">
                  <c:v>0.21999999999999886</c:v>
                </c:pt>
                <c:pt idx="921">
                  <c:v>0.20999999999997954</c:v>
                </c:pt>
                <c:pt idx="922">
                  <c:v>0.20999999999997954</c:v>
                </c:pt>
                <c:pt idx="923">
                  <c:v>0.20999999999997954</c:v>
                </c:pt>
                <c:pt idx="924">
                  <c:v>0.21999999999999886</c:v>
                </c:pt>
                <c:pt idx="925">
                  <c:v>0.20999999999997954</c:v>
                </c:pt>
                <c:pt idx="926">
                  <c:v>0.20999999999997954</c:v>
                </c:pt>
                <c:pt idx="927">
                  <c:v>0.19999999999998863</c:v>
                </c:pt>
                <c:pt idx="928">
                  <c:v>0.19999999999998863</c:v>
                </c:pt>
                <c:pt idx="929">
                  <c:v>0.19999999999998863</c:v>
                </c:pt>
                <c:pt idx="930">
                  <c:v>0.18999999999999773</c:v>
                </c:pt>
                <c:pt idx="931">
                  <c:v>0.19999999999998863</c:v>
                </c:pt>
                <c:pt idx="932">
                  <c:v>0.19999999999998863</c:v>
                </c:pt>
                <c:pt idx="933">
                  <c:v>0.19999999999998863</c:v>
                </c:pt>
                <c:pt idx="934">
                  <c:v>0.19999999999998863</c:v>
                </c:pt>
                <c:pt idx="935">
                  <c:v>0.20999999999997954</c:v>
                </c:pt>
                <c:pt idx="936">
                  <c:v>0.19999999999998863</c:v>
                </c:pt>
                <c:pt idx="937">
                  <c:v>0.19999999999998863</c:v>
                </c:pt>
                <c:pt idx="938">
                  <c:v>0.19999999999998863</c:v>
                </c:pt>
                <c:pt idx="939">
                  <c:v>0.18999999999999773</c:v>
                </c:pt>
                <c:pt idx="940">
                  <c:v>0.19999999999998863</c:v>
                </c:pt>
                <c:pt idx="941">
                  <c:v>0.19999999999998863</c:v>
                </c:pt>
                <c:pt idx="942">
                  <c:v>0.18999999999999773</c:v>
                </c:pt>
                <c:pt idx="943">
                  <c:v>0.18999999999999773</c:v>
                </c:pt>
                <c:pt idx="944">
                  <c:v>0.18999999999999773</c:v>
                </c:pt>
                <c:pt idx="945">
                  <c:v>0.18999999999999773</c:v>
                </c:pt>
                <c:pt idx="946">
                  <c:v>0.19999999999998863</c:v>
                </c:pt>
                <c:pt idx="947">
                  <c:v>0.19999999999998863</c:v>
                </c:pt>
                <c:pt idx="948">
                  <c:v>0.19999999999998863</c:v>
                </c:pt>
                <c:pt idx="949">
                  <c:v>0.19999999999998863</c:v>
                </c:pt>
                <c:pt idx="950">
                  <c:v>0.19999999999998863</c:v>
                </c:pt>
                <c:pt idx="951">
                  <c:v>0.20999999999997954</c:v>
                </c:pt>
                <c:pt idx="952">
                  <c:v>0.21999999999999886</c:v>
                </c:pt>
                <c:pt idx="953">
                  <c:v>0.22999999999998977</c:v>
                </c:pt>
                <c:pt idx="954">
                  <c:v>0.22999999999998977</c:v>
                </c:pt>
                <c:pt idx="955">
                  <c:v>0.23999999999998067</c:v>
                </c:pt>
                <c:pt idx="956">
                  <c:v>0.25</c:v>
                </c:pt>
                <c:pt idx="957">
                  <c:v>0.25999999999999091</c:v>
                </c:pt>
                <c:pt idx="958">
                  <c:v>0.26999999999998181</c:v>
                </c:pt>
                <c:pt idx="959">
                  <c:v>0.28000000000000114</c:v>
                </c:pt>
                <c:pt idx="960">
                  <c:v>0.28000000000000114</c:v>
                </c:pt>
                <c:pt idx="961">
                  <c:v>0.28999999999999204</c:v>
                </c:pt>
                <c:pt idx="962">
                  <c:v>0.28999999999999204</c:v>
                </c:pt>
                <c:pt idx="963">
                  <c:v>0.28999999999999204</c:v>
                </c:pt>
                <c:pt idx="964">
                  <c:v>0.29999999999998295</c:v>
                </c:pt>
                <c:pt idx="965">
                  <c:v>0.31999999999999318</c:v>
                </c:pt>
                <c:pt idx="966">
                  <c:v>0.32999999999998408</c:v>
                </c:pt>
                <c:pt idx="967">
                  <c:v>0.32999999999998408</c:v>
                </c:pt>
                <c:pt idx="968">
                  <c:v>0.32999999999998408</c:v>
                </c:pt>
                <c:pt idx="969">
                  <c:v>0.34999999999999432</c:v>
                </c:pt>
                <c:pt idx="970">
                  <c:v>0.35999999999998522</c:v>
                </c:pt>
                <c:pt idx="971">
                  <c:v>0.35999999999998522</c:v>
                </c:pt>
                <c:pt idx="972">
                  <c:v>0.37000000000000455</c:v>
                </c:pt>
                <c:pt idx="973">
                  <c:v>0.37000000000000455</c:v>
                </c:pt>
                <c:pt idx="974">
                  <c:v>0.37000000000000455</c:v>
                </c:pt>
                <c:pt idx="975">
                  <c:v>0.37999999999999545</c:v>
                </c:pt>
                <c:pt idx="976">
                  <c:v>0.38999999999998636</c:v>
                </c:pt>
                <c:pt idx="977">
                  <c:v>0.38999999999998636</c:v>
                </c:pt>
                <c:pt idx="978">
                  <c:v>0.38999999999998636</c:v>
                </c:pt>
                <c:pt idx="979">
                  <c:v>0.40000000000000568</c:v>
                </c:pt>
                <c:pt idx="980">
                  <c:v>0.40999999999999659</c:v>
                </c:pt>
                <c:pt idx="981">
                  <c:v>0.40999999999999659</c:v>
                </c:pt>
                <c:pt idx="982">
                  <c:v>0.41999999999998749</c:v>
                </c:pt>
                <c:pt idx="983">
                  <c:v>0.40999999999999659</c:v>
                </c:pt>
                <c:pt idx="984">
                  <c:v>0.40999999999999659</c:v>
                </c:pt>
                <c:pt idx="985">
                  <c:v>0.41999999999998749</c:v>
                </c:pt>
                <c:pt idx="986">
                  <c:v>0.41999999999998749</c:v>
                </c:pt>
                <c:pt idx="987">
                  <c:v>0.41999999999998749</c:v>
                </c:pt>
                <c:pt idx="988">
                  <c:v>0.4299999999999784</c:v>
                </c:pt>
                <c:pt idx="989">
                  <c:v>0.43999999999999773</c:v>
                </c:pt>
                <c:pt idx="990">
                  <c:v>0.43999999999999773</c:v>
                </c:pt>
                <c:pt idx="991">
                  <c:v>0.43999999999999773</c:v>
                </c:pt>
                <c:pt idx="992">
                  <c:v>0.43999999999999773</c:v>
                </c:pt>
                <c:pt idx="993">
                  <c:v>0.43999999999999773</c:v>
                </c:pt>
                <c:pt idx="994">
                  <c:v>0.43999999999999773</c:v>
                </c:pt>
                <c:pt idx="995">
                  <c:v>0.4299999999999784</c:v>
                </c:pt>
                <c:pt idx="996">
                  <c:v>0.4299999999999784</c:v>
                </c:pt>
                <c:pt idx="997">
                  <c:v>0.43999999999999773</c:v>
                </c:pt>
                <c:pt idx="998">
                  <c:v>0.44999999999998863</c:v>
                </c:pt>
                <c:pt idx="999">
                  <c:v>0.44999999999998863</c:v>
                </c:pt>
                <c:pt idx="1000">
                  <c:v>0.44999999999998863</c:v>
                </c:pt>
                <c:pt idx="1001">
                  <c:v>0.45999999999997954</c:v>
                </c:pt>
                <c:pt idx="1002">
                  <c:v>0.45999999999997954</c:v>
                </c:pt>
                <c:pt idx="1003">
                  <c:v>0.47999999999998977</c:v>
                </c:pt>
                <c:pt idx="1004">
                  <c:v>0.5</c:v>
                </c:pt>
                <c:pt idx="1005">
                  <c:v>0.53000000000000114</c:v>
                </c:pt>
                <c:pt idx="1006">
                  <c:v>0.56000000000000227</c:v>
                </c:pt>
                <c:pt idx="1007">
                  <c:v>0.59000000000000341</c:v>
                </c:pt>
                <c:pt idx="1008">
                  <c:v>0.62000000000000455</c:v>
                </c:pt>
                <c:pt idx="1009">
                  <c:v>0.63999999999998636</c:v>
                </c:pt>
                <c:pt idx="1010">
                  <c:v>0.65999999999999659</c:v>
                </c:pt>
                <c:pt idx="1011">
                  <c:v>0.66999999999998749</c:v>
                </c:pt>
                <c:pt idx="1012">
                  <c:v>0.63999999999998636</c:v>
                </c:pt>
                <c:pt idx="1013">
                  <c:v>0.76999999999998181</c:v>
                </c:pt>
                <c:pt idx="1014">
                  <c:v>0.78999999999999204</c:v>
                </c:pt>
                <c:pt idx="1015">
                  <c:v>0.79999999999998295</c:v>
                </c:pt>
                <c:pt idx="1016">
                  <c:v>0.81000000000000227</c:v>
                </c:pt>
                <c:pt idx="1017">
                  <c:v>0.79999999999998295</c:v>
                </c:pt>
                <c:pt idx="1018">
                  <c:v>0.81000000000000227</c:v>
                </c:pt>
                <c:pt idx="1019">
                  <c:v>0.84999999999999432</c:v>
                </c:pt>
                <c:pt idx="1020">
                  <c:v>0.84999999999999432</c:v>
                </c:pt>
                <c:pt idx="1021">
                  <c:v>0.81999999999999318</c:v>
                </c:pt>
                <c:pt idx="1022">
                  <c:v>0.82999999999998408</c:v>
                </c:pt>
                <c:pt idx="1023">
                  <c:v>0.88999999999998636</c:v>
                </c:pt>
                <c:pt idx="1024">
                  <c:v>0.85999999999998522</c:v>
                </c:pt>
                <c:pt idx="1025">
                  <c:v>0.85999999999998522</c:v>
                </c:pt>
                <c:pt idx="1026">
                  <c:v>0.84999999999999432</c:v>
                </c:pt>
                <c:pt idx="1027">
                  <c:v>0.88999999999998636</c:v>
                </c:pt>
                <c:pt idx="1028">
                  <c:v>0.87999999999999545</c:v>
                </c:pt>
                <c:pt idx="1029">
                  <c:v>0.87000000000000455</c:v>
                </c:pt>
                <c:pt idx="1030">
                  <c:v>0.84999999999999432</c:v>
                </c:pt>
                <c:pt idx="1031">
                  <c:v>0.87999999999999545</c:v>
                </c:pt>
                <c:pt idx="1032">
                  <c:v>0.85999999999998522</c:v>
                </c:pt>
                <c:pt idx="1033">
                  <c:v>0.87999999999999545</c:v>
                </c:pt>
                <c:pt idx="1034">
                  <c:v>0.87999999999999545</c:v>
                </c:pt>
                <c:pt idx="1035">
                  <c:v>0.88999999999998636</c:v>
                </c:pt>
                <c:pt idx="1036">
                  <c:v>0.87999999999999545</c:v>
                </c:pt>
                <c:pt idx="1037">
                  <c:v>0.87000000000000455</c:v>
                </c:pt>
                <c:pt idx="1038">
                  <c:v>0.84999999999999432</c:v>
                </c:pt>
                <c:pt idx="1039">
                  <c:v>0.84000000000000341</c:v>
                </c:pt>
                <c:pt idx="1040">
                  <c:v>0.85999999999998522</c:v>
                </c:pt>
                <c:pt idx="1041">
                  <c:v>0.84999999999999432</c:v>
                </c:pt>
                <c:pt idx="1042">
                  <c:v>0.87000000000000455</c:v>
                </c:pt>
                <c:pt idx="1043">
                  <c:v>0.90000000000000568</c:v>
                </c:pt>
                <c:pt idx="1044">
                  <c:v>0.88999999999998636</c:v>
                </c:pt>
                <c:pt idx="1045">
                  <c:v>0.81000000000000227</c:v>
                </c:pt>
                <c:pt idx="1046">
                  <c:v>0.85999999999998522</c:v>
                </c:pt>
                <c:pt idx="1047">
                  <c:v>0.87999999999999545</c:v>
                </c:pt>
                <c:pt idx="1048">
                  <c:v>0.87000000000000455</c:v>
                </c:pt>
                <c:pt idx="1049">
                  <c:v>0.82999999999998408</c:v>
                </c:pt>
                <c:pt idx="1050">
                  <c:v>0.82999999999998408</c:v>
                </c:pt>
                <c:pt idx="1051">
                  <c:v>0.82999999999998408</c:v>
                </c:pt>
                <c:pt idx="1052">
                  <c:v>0.85999999999998522</c:v>
                </c:pt>
                <c:pt idx="1053">
                  <c:v>0.81999999999999318</c:v>
                </c:pt>
                <c:pt idx="1054">
                  <c:v>0.81000000000000227</c:v>
                </c:pt>
                <c:pt idx="1055">
                  <c:v>0.79999999999998295</c:v>
                </c:pt>
                <c:pt idx="1056">
                  <c:v>0.84000000000000341</c:v>
                </c:pt>
                <c:pt idx="1057">
                  <c:v>0.82999999999998408</c:v>
                </c:pt>
                <c:pt idx="1058">
                  <c:v>0.84000000000000341</c:v>
                </c:pt>
                <c:pt idx="1059">
                  <c:v>0.81000000000000227</c:v>
                </c:pt>
                <c:pt idx="1060">
                  <c:v>0.82999999999998408</c:v>
                </c:pt>
                <c:pt idx="1061">
                  <c:v>0.84000000000000341</c:v>
                </c:pt>
                <c:pt idx="1062">
                  <c:v>0.78999999999999204</c:v>
                </c:pt>
                <c:pt idx="1063">
                  <c:v>0.84999999999999432</c:v>
                </c:pt>
                <c:pt idx="1064">
                  <c:v>0.79999999999998295</c:v>
                </c:pt>
                <c:pt idx="1065">
                  <c:v>0.79999999999998295</c:v>
                </c:pt>
                <c:pt idx="1066">
                  <c:v>0.81999999999999318</c:v>
                </c:pt>
                <c:pt idx="1067">
                  <c:v>0.84000000000000341</c:v>
                </c:pt>
                <c:pt idx="1068">
                  <c:v>0.76999999999998181</c:v>
                </c:pt>
                <c:pt idx="1069">
                  <c:v>0.76999999999998181</c:v>
                </c:pt>
                <c:pt idx="1070">
                  <c:v>0.79999999999998295</c:v>
                </c:pt>
                <c:pt idx="1071">
                  <c:v>0.79999999999998295</c:v>
                </c:pt>
                <c:pt idx="1072">
                  <c:v>0.78999999999999204</c:v>
                </c:pt>
                <c:pt idx="1073">
                  <c:v>0.81999999999999318</c:v>
                </c:pt>
                <c:pt idx="1074">
                  <c:v>0.76999999999998181</c:v>
                </c:pt>
                <c:pt idx="1075">
                  <c:v>0.78999999999999204</c:v>
                </c:pt>
                <c:pt idx="1076">
                  <c:v>0.82999999999998408</c:v>
                </c:pt>
                <c:pt idx="1077">
                  <c:v>0.81000000000000227</c:v>
                </c:pt>
                <c:pt idx="1078">
                  <c:v>0.79999999999998295</c:v>
                </c:pt>
                <c:pt idx="1079">
                  <c:v>0.84999999999999432</c:v>
                </c:pt>
                <c:pt idx="1080">
                  <c:v>0.79999999999998295</c:v>
                </c:pt>
                <c:pt idx="1081">
                  <c:v>0.87000000000000455</c:v>
                </c:pt>
                <c:pt idx="1082">
                  <c:v>0.87000000000000455</c:v>
                </c:pt>
                <c:pt idx="1083">
                  <c:v>0.84000000000000341</c:v>
                </c:pt>
                <c:pt idx="1084">
                  <c:v>0.91999999999998749</c:v>
                </c:pt>
                <c:pt idx="1085">
                  <c:v>0.88999999999998636</c:v>
                </c:pt>
                <c:pt idx="1086">
                  <c:v>0.90000000000000568</c:v>
                </c:pt>
                <c:pt idx="1087">
                  <c:v>0.90999999999999659</c:v>
                </c:pt>
                <c:pt idx="1088">
                  <c:v>0.95999999999997954</c:v>
                </c:pt>
                <c:pt idx="1089">
                  <c:v>0.95999999999997954</c:v>
                </c:pt>
                <c:pt idx="1090">
                  <c:v>0.9299999999999784</c:v>
                </c:pt>
                <c:pt idx="1091">
                  <c:v>0.9299999999999784</c:v>
                </c:pt>
                <c:pt idx="1092">
                  <c:v>0.98999999999998067</c:v>
                </c:pt>
                <c:pt idx="1093">
                  <c:v>0.96999999999999886</c:v>
                </c:pt>
                <c:pt idx="1094">
                  <c:v>0.96999999999999886</c:v>
                </c:pt>
                <c:pt idx="1095">
                  <c:v>0.97999999999998977</c:v>
                </c:pt>
                <c:pt idx="1096">
                  <c:v>1.0099999999999909</c:v>
                </c:pt>
                <c:pt idx="1097">
                  <c:v>1.039999999999992</c:v>
                </c:pt>
                <c:pt idx="1098">
                  <c:v>1.0300000000000011</c:v>
                </c:pt>
                <c:pt idx="1099">
                  <c:v>1.0499999999999829</c:v>
                </c:pt>
                <c:pt idx="1100">
                  <c:v>1.0300000000000011</c:v>
                </c:pt>
                <c:pt idx="1101">
                  <c:v>1.0499999999999829</c:v>
                </c:pt>
                <c:pt idx="1102">
                  <c:v>1.0900000000000034</c:v>
                </c:pt>
                <c:pt idx="1103">
                  <c:v>1.0900000000000034</c:v>
                </c:pt>
                <c:pt idx="1104">
                  <c:v>1.0900000000000034</c:v>
                </c:pt>
                <c:pt idx="1105">
                  <c:v>1.1200000000000045</c:v>
                </c:pt>
                <c:pt idx="1106">
                  <c:v>1.0900000000000034</c:v>
                </c:pt>
                <c:pt idx="1107">
                  <c:v>1.1299999999999955</c:v>
                </c:pt>
                <c:pt idx="1108">
                  <c:v>1.1200000000000045</c:v>
                </c:pt>
                <c:pt idx="1109">
                  <c:v>1.1500000000000057</c:v>
                </c:pt>
                <c:pt idx="1110">
                  <c:v>1.1699999999999875</c:v>
                </c:pt>
                <c:pt idx="1111">
                  <c:v>1.1899999999999977</c:v>
                </c:pt>
                <c:pt idx="1112">
                  <c:v>1.2199999999999989</c:v>
                </c:pt>
                <c:pt idx="1113">
                  <c:v>1.2699999999999818</c:v>
                </c:pt>
                <c:pt idx="1114">
                  <c:v>1.3100000000000023</c:v>
                </c:pt>
                <c:pt idx="1115">
                  <c:v>1.3700000000000045</c:v>
                </c:pt>
                <c:pt idx="1116">
                  <c:v>1.4199999999999875</c:v>
                </c:pt>
                <c:pt idx="1117">
                  <c:v>1.4499999999999886</c:v>
                </c:pt>
                <c:pt idx="1118">
                  <c:v>1.4899999999999807</c:v>
                </c:pt>
                <c:pt idx="1119">
                  <c:v>1.539999999999992</c:v>
                </c:pt>
                <c:pt idx="1120">
                  <c:v>1.5799999999999841</c:v>
                </c:pt>
                <c:pt idx="1121">
                  <c:v>1.6599999999999966</c:v>
                </c:pt>
                <c:pt idx="1122">
                  <c:v>1.6799999999999784</c:v>
                </c:pt>
                <c:pt idx="1123">
                  <c:v>1.6999999999999886</c:v>
                </c:pt>
                <c:pt idx="1124">
                  <c:v>1.6899999999999977</c:v>
                </c:pt>
                <c:pt idx="1125">
                  <c:v>1.7299999999999898</c:v>
                </c:pt>
                <c:pt idx="1126">
                  <c:v>1.7599999999999909</c:v>
                </c:pt>
                <c:pt idx="1127">
                  <c:v>1.75</c:v>
                </c:pt>
                <c:pt idx="1128">
                  <c:v>1.7699999999999818</c:v>
                </c:pt>
                <c:pt idx="1129">
                  <c:v>1.75</c:v>
                </c:pt>
                <c:pt idx="1130">
                  <c:v>1.789999999999992</c:v>
                </c:pt>
                <c:pt idx="1131">
                  <c:v>1.789999999999992</c:v>
                </c:pt>
                <c:pt idx="1132">
                  <c:v>1.7999999999999829</c:v>
                </c:pt>
                <c:pt idx="1133">
                  <c:v>1.8199999999999932</c:v>
                </c:pt>
                <c:pt idx="1134">
                  <c:v>1.8199999999999932</c:v>
                </c:pt>
                <c:pt idx="1135">
                  <c:v>1.8199999999999932</c:v>
                </c:pt>
                <c:pt idx="1136">
                  <c:v>1.8199999999999932</c:v>
                </c:pt>
                <c:pt idx="1137">
                  <c:v>1.8100000000000023</c:v>
                </c:pt>
                <c:pt idx="1138">
                  <c:v>1.8899999999999864</c:v>
                </c:pt>
                <c:pt idx="1139">
                  <c:v>1.8100000000000023</c:v>
                </c:pt>
                <c:pt idx="1140">
                  <c:v>1.8299999999999841</c:v>
                </c:pt>
                <c:pt idx="1141">
                  <c:v>1.8299999999999841</c:v>
                </c:pt>
                <c:pt idx="1142">
                  <c:v>1.8499999999999943</c:v>
                </c:pt>
                <c:pt idx="1143">
                  <c:v>1.8499999999999943</c:v>
                </c:pt>
                <c:pt idx="1144">
                  <c:v>1.8499999999999943</c:v>
                </c:pt>
                <c:pt idx="1145">
                  <c:v>1.8299999999999841</c:v>
                </c:pt>
                <c:pt idx="1146">
                  <c:v>1.8199999999999932</c:v>
                </c:pt>
                <c:pt idx="1147">
                  <c:v>1.8199999999999932</c:v>
                </c:pt>
                <c:pt idx="1148">
                  <c:v>1.8299999999999841</c:v>
                </c:pt>
                <c:pt idx="1149">
                  <c:v>1.8199999999999932</c:v>
                </c:pt>
                <c:pt idx="1150">
                  <c:v>1.7999999999999829</c:v>
                </c:pt>
                <c:pt idx="1151">
                  <c:v>1.8100000000000023</c:v>
                </c:pt>
                <c:pt idx="1152">
                  <c:v>1.7800000000000011</c:v>
                </c:pt>
                <c:pt idx="1153">
                  <c:v>1.8100000000000023</c:v>
                </c:pt>
                <c:pt idx="1154">
                  <c:v>1.8299999999999841</c:v>
                </c:pt>
                <c:pt idx="1155">
                  <c:v>1.7999999999999829</c:v>
                </c:pt>
                <c:pt idx="1156">
                  <c:v>1.7800000000000011</c:v>
                </c:pt>
                <c:pt idx="1157">
                  <c:v>1.7699999999999818</c:v>
                </c:pt>
                <c:pt idx="1158">
                  <c:v>1.7599999999999909</c:v>
                </c:pt>
                <c:pt idx="1159">
                  <c:v>1.7699999999999818</c:v>
                </c:pt>
                <c:pt idx="1160">
                  <c:v>1.7999999999999829</c:v>
                </c:pt>
                <c:pt idx="1161">
                  <c:v>1.8100000000000023</c:v>
                </c:pt>
                <c:pt idx="1162">
                  <c:v>1.7399999999999807</c:v>
                </c:pt>
                <c:pt idx="1163">
                  <c:v>1.7599999999999909</c:v>
                </c:pt>
                <c:pt idx="1164">
                  <c:v>1.7800000000000011</c:v>
                </c:pt>
                <c:pt idx="1165">
                  <c:v>1.7699999999999818</c:v>
                </c:pt>
                <c:pt idx="1166">
                  <c:v>1.7699999999999818</c:v>
                </c:pt>
                <c:pt idx="1167">
                  <c:v>1.789999999999992</c:v>
                </c:pt>
                <c:pt idx="1168">
                  <c:v>1.789999999999992</c:v>
                </c:pt>
                <c:pt idx="1169">
                  <c:v>1.7699999999999818</c:v>
                </c:pt>
                <c:pt idx="1170">
                  <c:v>1.7399999999999807</c:v>
                </c:pt>
                <c:pt idx="1171">
                  <c:v>1.7399999999999807</c:v>
                </c:pt>
                <c:pt idx="1172">
                  <c:v>1.7999999999999829</c:v>
                </c:pt>
                <c:pt idx="1173">
                  <c:v>1.7299999999999898</c:v>
                </c:pt>
                <c:pt idx="1174">
                  <c:v>1.7099999999999795</c:v>
                </c:pt>
                <c:pt idx="1175">
                  <c:v>1.7199999999999989</c:v>
                </c:pt>
                <c:pt idx="1176">
                  <c:v>1.7099999999999795</c:v>
                </c:pt>
                <c:pt idx="1177">
                  <c:v>1.7099999999999795</c:v>
                </c:pt>
                <c:pt idx="1178">
                  <c:v>1.6999999999999886</c:v>
                </c:pt>
                <c:pt idx="1179">
                  <c:v>1.6999999999999886</c:v>
                </c:pt>
                <c:pt idx="1180">
                  <c:v>1.7299999999999898</c:v>
                </c:pt>
                <c:pt idx="1181">
                  <c:v>1.7399999999999807</c:v>
                </c:pt>
                <c:pt idx="1182">
                  <c:v>1.7299999999999898</c:v>
                </c:pt>
                <c:pt idx="1183">
                  <c:v>1.7399999999999807</c:v>
                </c:pt>
                <c:pt idx="1184">
                  <c:v>1.7299999999999898</c:v>
                </c:pt>
                <c:pt idx="1185">
                  <c:v>1.7199999999999989</c:v>
                </c:pt>
                <c:pt idx="1186">
                  <c:v>1.6999999999999886</c:v>
                </c:pt>
                <c:pt idx="1187">
                  <c:v>1.6899999999999977</c:v>
                </c:pt>
                <c:pt idx="1188">
                  <c:v>1.6999999999999886</c:v>
                </c:pt>
                <c:pt idx="1189">
                  <c:v>1.7199999999999989</c:v>
                </c:pt>
                <c:pt idx="1190">
                  <c:v>1.6999999999999886</c:v>
                </c:pt>
                <c:pt idx="1191">
                  <c:v>1.6799999999999784</c:v>
                </c:pt>
                <c:pt idx="1192">
                  <c:v>1.6699999999999875</c:v>
                </c:pt>
                <c:pt idx="1193">
                  <c:v>1.7099999999999795</c:v>
                </c:pt>
                <c:pt idx="1194">
                  <c:v>1.7099999999999795</c:v>
                </c:pt>
                <c:pt idx="1195">
                  <c:v>1.6899999999999977</c:v>
                </c:pt>
                <c:pt idx="1196">
                  <c:v>1.6999999999999886</c:v>
                </c:pt>
                <c:pt idx="1197">
                  <c:v>1.6699999999999875</c:v>
                </c:pt>
                <c:pt idx="1198">
                  <c:v>1.6699999999999875</c:v>
                </c:pt>
                <c:pt idx="1199">
                  <c:v>1.6699999999999875</c:v>
                </c:pt>
                <c:pt idx="1200">
                  <c:v>1.6699999999999875</c:v>
                </c:pt>
                <c:pt idx="1201">
                  <c:v>1.6899999999999977</c:v>
                </c:pt>
                <c:pt idx="1202">
                  <c:v>1.6699999999999875</c:v>
                </c:pt>
                <c:pt idx="1203">
                  <c:v>1.6599999999999966</c:v>
                </c:pt>
                <c:pt idx="1204">
                  <c:v>1.6699999999999875</c:v>
                </c:pt>
                <c:pt idx="1205">
                  <c:v>1.6799999999999784</c:v>
                </c:pt>
                <c:pt idx="1206">
                  <c:v>1.6799999999999784</c:v>
                </c:pt>
                <c:pt idx="1207">
                  <c:v>1.6799999999999784</c:v>
                </c:pt>
                <c:pt idx="1208">
                  <c:v>1.6799999999999784</c:v>
                </c:pt>
                <c:pt idx="1209">
                  <c:v>1.6899999999999977</c:v>
                </c:pt>
                <c:pt idx="1210">
                  <c:v>1.6699999999999875</c:v>
                </c:pt>
                <c:pt idx="1211">
                  <c:v>1.6500000000000057</c:v>
                </c:pt>
                <c:pt idx="1212">
                  <c:v>1.6500000000000057</c:v>
                </c:pt>
                <c:pt idx="1213">
                  <c:v>1.6500000000000057</c:v>
                </c:pt>
                <c:pt idx="1214">
                  <c:v>1.6599999999999966</c:v>
                </c:pt>
                <c:pt idx="1215">
                  <c:v>1.6599999999999966</c:v>
                </c:pt>
                <c:pt idx="1216">
                  <c:v>1.6599999999999966</c:v>
                </c:pt>
                <c:pt idx="1217">
                  <c:v>1.6799999999999784</c:v>
                </c:pt>
                <c:pt idx="1218">
                  <c:v>1.7199999999999989</c:v>
                </c:pt>
                <c:pt idx="1219">
                  <c:v>1.7099999999999795</c:v>
                </c:pt>
                <c:pt idx="1220">
                  <c:v>1.7199999999999989</c:v>
                </c:pt>
                <c:pt idx="1221">
                  <c:v>1.7199999999999989</c:v>
                </c:pt>
                <c:pt idx="1222">
                  <c:v>1.7099999999999795</c:v>
                </c:pt>
                <c:pt idx="1223">
                  <c:v>1.7099999999999795</c:v>
                </c:pt>
                <c:pt idx="1224">
                  <c:v>1.6899999999999977</c:v>
                </c:pt>
                <c:pt idx="1225">
                  <c:v>1.6899999999999977</c:v>
                </c:pt>
                <c:pt idx="1226">
                  <c:v>1.6799999999999784</c:v>
                </c:pt>
                <c:pt idx="1227">
                  <c:v>1.7199999999999989</c:v>
                </c:pt>
                <c:pt idx="1228">
                  <c:v>1.7199999999999989</c:v>
                </c:pt>
                <c:pt idx="1229">
                  <c:v>1.6799999999999784</c:v>
                </c:pt>
                <c:pt idx="1230">
                  <c:v>1.7199999999999989</c:v>
                </c:pt>
                <c:pt idx="1231">
                  <c:v>1.7099999999999795</c:v>
                </c:pt>
                <c:pt idx="1232">
                  <c:v>1.6699999999999875</c:v>
                </c:pt>
                <c:pt idx="1233">
                  <c:v>1.6899999999999977</c:v>
                </c:pt>
                <c:pt idx="1234">
                  <c:v>1.6899999999999977</c:v>
                </c:pt>
                <c:pt idx="1235">
                  <c:v>1.7099999999999795</c:v>
                </c:pt>
                <c:pt idx="1236">
                  <c:v>1.6899999999999977</c:v>
                </c:pt>
                <c:pt idx="1237">
                  <c:v>1.6699999999999875</c:v>
                </c:pt>
                <c:pt idx="1238">
                  <c:v>1.7099999999999795</c:v>
                </c:pt>
                <c:pt idx="1239">
                  <c:v>1.6599999999999966</c:v>
                </c:pt>
                <c:pt idx="1240">
                  <c:v>1.6899999999999977</c:v>
                </c:pt>
                <c:pt idx="1241">
                  <c:v>1.6399999999999864</c:v>
                </c:pt>
                <c:pt idx="1242">
                  <c:v>1.6799999999999784</c:v>
                </c:pt>
                <c:pt idx="1243">
                  <c:v>1.6699999999999875</c:v>
                </c:pt>
                <c:pt idx="1244">
                  <c:v>1.6699999999999875</c:v>
                </c:pt>
                <c:pt idx="1245">
                  <c:v>1.6899999999999977</c:v>
                </c:pt>
                <c:pt idx="1246">
                  <c:v>1.6599999999999966</c:v>
                </c:pt>
                <c:pt idx="1247">
                  <c:v>1.6699999999999875</c:v>
                </c:pt>
                <c:pt idx="1248">
                  <c:v>1.6399999999999864</c:v>
                </c:pt>
                <c:pt idx="1249">
                  <c:v>1.6099999999999852</c:v>
                </c:pt>
                <c:pt idx="1250">
                  <c:v>1.6200000000000045</c:v>
                </c:pt>
                <c:pt idx="1251">
                  <c:v>1.6299999999999955</c:v>
                </c:pt>
                <c:pt idx="1252">
                  <c:v>1.6599999999999966</c:v>
                </c:pt>
                <c:pt idx="1253">
                  <c:v>1.6699999999999875</c:v>
                </c:pt>
                <c:pt idx="1254">
                  <c:v>1.6500000000000057</c:v>
                </c:pt>
                <c:pt idx="1255">
                  <c:v>1.6799999999999784</c:v>
                </c:pt>
                <c:pt idx="1256">
                  <c:v>1.6699999999999875</c:v>
                </c:pt>
                <c:pt idx="1257">
                  <c:v>1.6299999999999955</c:v>
                </c:pt>
                <c:pt idx="1258">
                  <c:v>1.6299999999999955</c:v>
                </c:pt>
                <c:pt idx="1259">
                  <c:v>1.6399999999999864</c:v>
                </c:pt>
                <c:pt idx="1260">
                  <c:v>1.6200000000000045</c:v>
                </c:pt>
                <c:pt idx="1261">
                  <c:v>1.6200000000000045</c:v>
                </c:pt>
                <c:pt idx="1262">
                  <c:v>1.6099999999999852</c:v>
                </c:pt>
                <c:pt idx="1263">
                  <c:v>1.6500000000000057</c:v>
                </c:pt>
                <c:pt idx="1264">
                  <c:v>1.6200000000000045</c:v>
                </c:pt>
                <c:pt idx="1265">
                  <c:v>1.6299999999999955</c:v>
                </c:pt>
                <c:pt idx="1266">
                  <c:v>1.6399999999999864</c:v>
                </c:pt>
                <c:pt idx="1267">
                  <c:v>1.5999999999999943</c:v>
                </c:pt>
                <c:pt idx="1268">
                  <c:v>1.6099999999999852</c:v>
                </c:pt>
                <c:pt idx="1269">
                  <c:v>1.6500000000000057</c:v>
                </c:pt>
                <c:pt idx="1270">
                  <c:v>1.6299999999999955</c:v>
                </c:pt>
                <c:pt idx="1271">
                  <c:v>1.6099999999999852</c:v>
                </c:pt>
                <c:pt idx="1272">
                  <c:v>1.5900000000000034</c:v>
                </c:pt>
                <c:pt idx="1273">
                  <c:v>1.6200000000000045</c:v>
                </c:pt>
                <c:pt idx="1274">
                  <c:v>1.6200000000000045</c:v>
                </c:pt>
                <c:pt idx="1275">
                  <c:v>1.6200000000000045</c:v>
                </c:pt>
                <c:pt idx="1276">
                  <c:v>1.6099999999999852</c:v>
                </c:pt>
                <c:pt idx="1277">
                  <c:v>1.6200000000000045</c:v>
                </c:pt>
                <c:pt idx="1278">
                  <c:v>1.5999999999999943</c:v>
                </c:pt>
                <c:pt idx="1279">
                  <c:v>1.5999999999999943</c:v>
                </c:pt>
                <c:pt idx="1280">
                  <c:v>1.6299999999999955</c:v>
                </c:pt>
                <c:pt idx="1281">
                  <c:v>1.5999999999999943</c:v>
                </c:pt>
                <c:pt idx="1282">
                  <c:v>1.6099999999999852</c:v>
                </c:pt>
                <c:pt idx="1283">
                  <c:v>1.6200000000000045</c:v>
                </c:pt>
                <c:pt idx="1284">
                  <c:v>1.6099999999999852</c:v>
                </c:pt>
                <c:pt idx="1285">
                  <c:v>1.5999999999999943</c:v>
                </c:pt>
                <c:pt idx="1286">
                  <c:v>1.5900000000000034</c:v>
                </c:pt>
                <c:pt idx="1287">
                  <c:v>1.6099999999999852</c:v>
                </c:pt>
                <c:pt idx="1288">
                  <c:v>1.5900000000000034</c:v>
                </c:pt>
                <c:pt idx="1289">
                  <c:v>1.5799999999999841</c:v>
                </c:pt>
                <c:pt idx="1290">
                  <c:v>1.6200000000000045</c:v>
                </c:pt>
                <c:pt idx="1291">
                  <c:v>1.6099999999999852</c:v>
                </c:pt>
                <c:pt idx="1292">
                  <c:v>1.5799999999999841</c:v>
                </c:pt>
                <c:pt idx="1293">
                  <c:v>1.5900000000000034</c:v>
                </c:pt>
                <c:pt idx="1294">
                  <c:v>1.6599999999999966</c:v>
                </c:pt>
                <c:pt idx="1295">
                  <c:v>1.6099999999999852</c:v>
                </c:pt>
                <c:pt idx="1296">
                  <c:v>1.5900000000000034</c:v>
                </c:pt>
                <c:pt idx="1297">
                  <c:v>1.6200000000000045</c:v>
                </c:pt>
                <c:pt idx="1298">
                  <c:v>1.5999999999999943</c:v>
                </c:pt>
                <c:pt idx="1299">
                  <c:v>1.6099999999999852</c:v>
                </c:pt>
                <c:pt idx="1300">
                  <c:v>1.5999999999999943</c:v>
                </c:pt>
                <c:pt idx="1301">
                  <c:v>1.6099999999999852</c:v>
                </c:pt>
                <c:pt idx="1302">
                  <c:v>1.5999999999999943</c:v>
                </c:pt>
                <c:pt idx="1303">
                  <c:v>1.5799999999999841</c:v>
                </c:pt>
                <c:pt idx="1304">
                  <c:v>1.5799999999999841</c:v>
                </c:pt>
                <c:pt idx="1305">
                  <c:v>1.5799999999999841</c:v>
                </c:pt>
                <c:pt idx="1306">
                  <c:v>1.5799999999999841</c:v>
                </c:pt>
                <c:pt idx="1307">
                  <c:v>1.5900000000000034</c:v>
                </c:pt>
                <c:pt idx="1308">
                  <c:v>1.5900000000000034</c:v>
                </c:pt>
                <c:pt idx="1309">
                  <c:v>1.5900000000000034</c:v>
                </c:pt>
                <c:pt idx="1310">
                  <c:v>1.5799999999999841</c:v>
                </c:pt>
                <c:pt idx="1311">
                  <c:v>1.5799999999999841</c:v>
                </c:pt>
                <c:pt idx="1312">
                  <c:v>1.5900000000000034</c:v>
                </c:pt>
                <c:pt idx="1313">
                  <c:v>1.5799999999999841</c:v>
                </c:pt>
                <c:pt idx="1314">
                  <c:v>1.5999999999999943</c:v>
                </c:pt>
                <c:pt idx="1315">
                  <c:v>1.5999999999999943</c:v>
                </c:pt>
                <c:pt idx="1316">
                  <c:v>1.5999999999999943</c:v>
                </c:pt>
                <c:pt idx="1317">
                  <c:v>1.5900000000000034</c:v>
                </c:pt>
                <c:pt idx="1318">
                  <c:v>1.5499999999999829</c:v>
                </c:pt>
                <c:pt idx="1319">
                  <c:v>1.5799999999999841</c:v>
                </c:pt>
                <c:pt idx="1320">
                  <c:v>1.5799999999999841</c:v>
                </c:pt>
                <c:pt idx="1321">
                  <c:v>1.5799999999999841</c:v>
                </c:pt>
                <c:pt idx="1322">
                  <c:v>1.5900000000000034</c:v>
                </c:pt>
                <c:pt idx="1323">
                  <c:v>1.5699999999999932</c:v>
                </c:pt>
                <c:pt idx="1324">
                  <c:v>1.5699999999999932</c:v>
                </c:pt>
                <c:pt idx="1325">
                  <c:v>1.5699999999999932</c:v>
                </c:pt>
                <c:pt idx="1326">
                  <c:v>1.5699999999999932</c:v>
                </c:pt>
                <c:pt idx="1327">
                  <c:v>1.5900000000000034</c:v>
                </c:pt>
                <c:pt idx="1328">
                  <c:v>1.5600000000000023</c:v>
                </c:pt>
                <c:pt idx="1329">
                  <c:v>1.5600000000000023</c:v>
                </c:pt>
                <c:pt idx="1330">
                  <c:v>1.5600000000000023</c:v>
                </c:pt>
                <c:pt idx="1331">
                  <c:v>1.5699999999999932</c:v>
                </c:pt>
                <c:pt idx="1332">
                  <c:v>1.5799999999999841</c:v>
                </c:pt>
                <c:pt idx="1333">
                  <c:v>1.5600000000000023</c:v>
                </c:pt>
                <c:pt idx="1334">
                  <c:v>1.5999999999999943</c:v>
                </c:pt>
                <c:pt idx="1335">
                  <c:v>1.5699999999999932</c:v>
                </c:pt>
                <c:pt idx="1336">
                  <c:v>1.5699999999999932</c:v>
                </c:pt>
                <c:pt idx="1337">
                  <c:v>1.5699999999999932</c:v>
                </c:pt>
                <c:pt idx="1338">
                  <c:v>1.5699999999999932</c:v>
                </c:pt>
                <c:pt idx="1339">
                  <c:v>1.5699999999999932</c:v>
                </c:pt>
                <c:pt idx="1340">
                  <c:v>1.5699999999999932</c:v>
                </c:pt>
                <c:pt idx="1341">
                  <c:v>1.5699999999999932</c:v>
                </c:pt>
                <c:pt idx="1342">
                  <c:v>1.5600000000000023</c:v>
                </c:pt>
                <c:pt idx="1343">
                  <c:v>1.5600000000000023</c:v>
                </c:pt>
                <c:pt idx="1344">
                  <c:v>1.5699999999999932</c:v>
                </c:pt>
                <c:pt idx="1345">
                  <c:v>1.5499999999999829</c:v>
                </c:pt>
                <c:pt idx="1346">
                  <c:v>1.5499999999999829</c:v>
                </c:pt>
                <c:pt idx="1347">
                  <c:v>1.5699999999999932</c:v>
                </c:pt>
                <c:pt idx="1348">
                  <c:v>1.5600000000000023</c:v>
                </c:pt>
                <c:pt idx="1349">
                  <c:v>1.5600000000000023</c:v>
                </c:pt>
                <c:pt idx="1350">
                  <c:v>1.5799999999999841</c:v>
                </c:pt>
                <c:pt idx="1351">
                  <c:v>1.5699999999999932</c:v>
                </c:pt>
                <c:pt idx="1352">
                  <c:v>1.5799999999999841</c:v>
                </c:pt>
                <c:pt idx="1353">
                  <c:v>1.5699999999999932</c:v>
                </c:pt>
                <c:pt idx="1354">
                  <c:v>1.5499999999999829</c:v>
                </c:pt>
                <c:pt idx="1355">
                  <c:v>1.5600000000000023</c:v>
                </c:pt>
                <c:pt idx="1356">
                  <c:v>1.5499999999999829</c:v>
                </c:pt>
                <c:pt idx="1357">
                  <c:v>1.5999999999999943</c:v>
                </c:pt>
                <c:pt idx="1358">
                  <c:v>1.5699999999999932</c:v>
                </c:pt>
                <c:pt idx="1359">
                  <c:v>1.539999999999992</c:v>
                </c:pt>
                <c:pt idx="1360">
                  <c:v>1.5600000000000023</c:v>
                </c:pt>
                <c:pt idx="1361">
                  <c:v>1.5699999999999932</c:v>
                </c:pt>
                <c:pt idx="1362">
                  <c:v>1.5699999999999932</c:v>
                </c:pt>
                <c:pt idx="1363">
                  <c:v>1.5699999999999932</c:v>
                </c:pt>
                <c:pt idx="1364">
                  <c:v>1.5799999999999841</c:v>
                </c:pt>
                <c:pt idx="1365">
                  <c:v>1.5600000000000023</c:v>
                </c:pt>
                <c:pt idx="1366">
                  <c:v>1.5600000000000023</c:v>
                </c:pt>
                <c:pt idx="1367">
                  <c:v>1.5499999999999829</c:v>
                </c:pt>
                <c:pt idx="1368">
                  <c:v>1.5499999999999829</c:v>
                </c:pt>
                <c:pt idx="1369">
                  <c:v>1.5499999999999829</c:v>
                </c:pt>
                <c:pt idx="1370">
                  <c:v>1.5600000000000023</c:v>
                </c:pt>
                <c:pt idx="1371">
                  <c:v>1.5699999999999932</c:v>
                </c:pt>
                <c:pt idx="1372">
                  <c:v>1.5600000000000023</c:v>
                </c:pt>
                <c:pt idx="1373">
                  <c:v>1.5699999999999932</c:v>
                </c:pt>
                <c:pt idx="1374">
                  <c:v>1.539999999999992</c:v>
                </c:pt>
                <c:pt idx="1375">
                  <c:v>1.6099999999999852</c:v>
                </c:pt>
                <c:pt idx="1376">
                  <c:v>1.5900000000000034</c:v>
                </c:pt>
                <c:pt idx="1377">
                  <c:v>1.6099999999999852</c:v>
                </c:pt>
                <c:pt idx="1378">
                  <c:v>1.5699999999999932</c:v>
                </c:pt>
                <c:pt idx="1379">
                  <c:v>1.5699999999999932</c:v>
                </c:pt>
                <c:pt idx="1380">
                  <c:v>1.5999999999999943</c:v>
                </c:pt>
                <c:pt idx="1381">
                  <c:v>1.5900000000000034</c:v>
                </c:pt>
                <c:pt idx="1382">
                  <c:v>1.5699999999999932</c:v>
                </c:pt>
                <c:pt idx="1383">
                  <c:v>1.5499999999999829</c:v>
                </c:pt>
                <c:pt idx="1384">
                  <c:v>1.5499999999999829</c:v>
                </c:pt>
                <c:pt idx="1385">
                  <c:v>1.5499999999999829</c:v>
                </c:pt>
                <c:pt idx="1386">
                  <c:v>1.5499999999999829</c:v>
                </c:pt>
                <c:pt idx="1387">
                  <c:v>1.5799999999999841</c:v>
                </c:pt>
                <c:pt idx="1388">
                  <c:v>1.5799999999999841</c:v>
                </c:pt>
                <c:pt idx="1389">
                  <c:v>1.5699999999999932</c:v>
                </c:pt>
                <c:pt idx="1390">
                  <c:v>1.539999999999992</c:v>
                </c:pt>
                <c:pt idx="1391">
                  <c:v>1.5499999999999829</c:v>
                </c:pt>
                <c:pt idx="1392">
                  <c:v>1.5499999999999829</c:v>
                </c:pt>
                <c:pt idx="1393">
                  <c:v>1.5600000000000023</c:v>
                </c:pt>
                <c:pt idx="1394">
                  <c:v>1.5799999999999841</c:v>
                </c:pt>
                <c:pt idx="1395">
                  <c:v>1.5600000000000023</c:v>
                </c:pt>
                <c:pt idx="1396">
                  <c:v>1.5699999999999932</c:v>
                </c:pt>
                <c:pt idx="1397">
                  <c:v>1.5499999999999829</c:v>
                </c:pt>
                <c:pt idx="1398">
                  <c:v>1.539999999999992</c:v>
                </c:pt>
                <c:pt idx="1399">
                  <c:v>1.5499999999999829</c:v>
                </c:pt>
                <c:pt idx="1400">
                  <c:v>1.5499999999999829</c:v>
                </c:pt>
                <c:pt idx="1401">
                  <c:v>1.5499999999999829</c:v>
                </c:pt>
                <c:pt idx="1402">
                  <c:v>1.5499999999999829</c:v>
                </c:pt>
                <c:pt idx="1403">
                  <c:v>1.5600000000000023</c:v>
                </c:pt>
                <c:pt idx="1404">
                  <c:v>1.5600000000000023</c:v>
                </c:pt>
                <c:pt idx="1405">
                  <c:v>1.5799999999999841</c:v>
                </c:pt>
                <c:pt idx="1406">
                  <c:v>1.5699999999999932</c:v>
                </c:pt>
                <c:pt idx="1407">
                  <c:v>1.539999999999992</c:v>
                </c:pt>
                <c:pt idx="1408">
                  <c:v>1.539999999999992</c:v>
                </c:pt>
                <c:pt idx="1409">
                  <c:v>1.539999999999992</c:v>
                </c:pt>
                <c:pt idx="1410">
                  <c:v>1.5499999999999829</c:v>
                </c:pt>
                <c:pt idx="1411">
                  <c:v>1.5300000000000011</c:v>
                </c:pt>
                <c:pt idx="1412">
                  <c:v>1.5199999999999818</c:v>
                </c:pt>
                <c:pt idx="1413">
                  <c:v>1.5099999999999909</c:v>
                </c:pt>
                <c:pt idx="1414">
                  <c:v>1.5300000000000011</c:v>
                </c:pt>
                <c:pt idx="1415">
                  <c:v>1.5300000000000011</c:v>
                </c:pt>
                <c:pt idx="1416">
                  <c:v>1.5199999999999818</c:v>
                </c:pt>
                <c:pt idx="1417">
                  <c:v>1.5199999999999818</c:v>
                </c:pt>
                <c:pt idx="1418">
                  <c:v>1.5199999999999818</c:v>
                </c:pt>
                <c:pt idx="1419">
                  <c:v>1.5199999999999818</c:v>
                </c:pt>
                <c:pt idx="1420">
                  <c:v>1.5199999999999818</c:v>
                </c:pt>
                <c:pt idx="1421">
                  <c:v>1.5300000000000011</c:v>
                </c:pt>
                <c:pt idx="1422">
                  <c:v>1.5300000000000011</c:v>
                </c:pt>
                <c:pt idx="1423">
                  <c:v>1.5099999999999909</c:v>
                </c:pt>
                <c:pt idx="1424">
                  <c:v>1.4899999999999807</c:v>
                </c:pt>
                <c:pt idx="1425">
                  <c:v>1.5199999999999818</c:v>
                </c:pt>
                <c:pt idx="1426">
                  <c:v>1.5</c:v>
                </c:pt>
                <c:pt idx="1427">
                  <c:v>1.539999999999992</c:v>
                </c:pt>
                <c:pt idx="1428">
                  <c:v>1.5099999999999909</c:v>
                </c:pt>
                <c:pt idx="1429">
                  <c:v>1.5199999999999818</c:v>
                </c:pt>
                <c:pt idx="1430">
                  <c:v>1.4899999999999807</c:v>
                </c:pt>
                <c:pt idx="1431">
                  <c:v>1.5099999999999909</c:v>
                </c:pt>
                <c:pt idx="1432">
                  <c:v>1.5300000000000011</c:v>
                </c:pt>
                <c:pt idx="1433">
                  <c:v>1.5300000000000011</c:v>
                </c:pt>
                <c:pt idx="1434">
                  <c:v>1.5300000000000011</c:v>
                </c:pt>
                <c:pt idx="1435">
                  <c:v>1.5499999999999829</c:v>
                </c:pt>
                <c:pt idx="1436">
                  <c:v>1.5300000000000011</c:v>
                </c:pt>
                <c:pt idx="1437">
                  <c:v>1.5699999999999932</c:v>
                </c:pt>
                <c:pt idx="1438">
                  <c:v>1.4799999999999898</c:v>
                </c:pt>
                <c:pt idx="1439">
                  <c:v>1.539999999999992</c:v>
                </c:pt>
                <c:pt idx="1440">
                  <c:v>1.539999999999992</c:v>
                </c:pt>
                <c:pt idx="1441">
                  <c:v>1.4899999999999807</c:v>
                </c:pt>
                <c:pt idx="1442">
                  <c:v>1.5300000000000011</c:v>
                </c:pt>
                <c:pt idx="1443">
                  <c:v>1.539999999999992</c:v>
                </c:pt>
                <c:pt idx="1444">
                  <c:v>1.5499999999999829</c:v>
                </c:pt>
                <c:pt idx="1445">
                  <c:v>1.5</c:v>
                </c:pt>
                <c:pt idx="1446">
                  <c:v>1.6299999999999955</c:v>
                </c:pt>
                <c:pt idx="1447">
                  <c:v>1.5600000000000023</c:v>
                </c:pt>
                <c:pt idx="1448">
                  <c:v>1.5499999999999829</c:v>
                </c:pt>
                <c:pt idx="1449">
                  <c:v>1.4899999999999807</c:v>
                </c:pt>
                <c:pt idx="1450">
                  <c:v>1.5099999999999909</c:v>
                </c:pt>
                <c:pt idx="1451">
                  <c:v>1.5300000000000011</c:v>
                </c:pt>
                <c:pt idx="1452">
                  <c:v>1.5</c:v>
                </c:pt>
                <c:pt idx="1453">
                  <c:v>1.4799999999999898</c:v>
                </c:pt>
                <c:pt idx="1454">
                  <c:v>1.5199999999999818</c:v>
                </c:pt>
                <c:pt idx="1455">
                  <c:v>1.4799999999999898</c:v>
                </c:pt>
                <c:pt idx="1456">
                  <c:v>1.4699999999999989</c:v>
                </c:pt>
                <c:pt idx="1457">
                  <c:v>1.4599999999999795</c:v>
                </c:pt>
                <c:pt idx="1458">
                  <c:v>1.4899999999999807</c:v>
                </c:pt>
                <c:pt idx="1459">
                  <c:v>1.4699999999999989</c:v>
                </c:pt>
                <c:pt idx="1460">
                  <c:v>1.539999999999992</c:v>
                </c:pt>
                <c:pt idx="1461">
                  <c:v>1.5099999999999909</c:v>
                </c:pt>
                <c:pt idx="1462">
                  <c:v>1.5</c:v>
                </c:pt>
                <c:pt idx="1463">
                  <c:v>1.5499999999999829</c:v>
                </c:pt>
                <c:pt idx="1464">
                  <c:v>1.4699999999999989</c:v>
                </c:pt>
                <c:pt idx="1465">
                  <c:v>1.4499999999999886</c:v>
                </c:pt>
                <c:pt idx="1466">
                  <c:v>1.6099999999999852</c:v>
                </c:pt>
                <c:pt idx="1467">
                  <c:v>1.5199999999999818</c:v>
                </c:pt>
                <c:pt idx="1468">
                  <c:v>1.5300000000000011</c:v>
                </c:pt>
                <c:pt idx="1469">
                  <c:v>1.5300000000000011</c:v>
                </c:pt>
                <c:pt idx="1470">
                  <c:v>1.5</c:v>
                </c:pt>
                <c:pt idx="1471">
                  <c:v>1.4899999999999807</c:v>
                </c:pt>
                <c:pt idx="1472">
                  <c:v>1.4699999999999989</c:v>
                </c:pt>
                <c:pt idx="1473">
                  <c:v>1.5300000000000011</c:v>
                </c:pt>
                <c:pt idx="1474">
                  <c:v>1.5199999999999818</c:v>
                </c:pt>
                <c:pt idx="1475">
                  <c:v>1.5199999999999818</c:v>
                </c:pt>
                <c:pt idx="1476">
                  <c:v>1.5300000000000011</c:v>
                </c:pt>
                <c:pt idx="1477">
                  <c:v>1.5</c:v>
                </c:pt>
                <c:pt idx="1478">
                  <c:v>1.5099999999999909</c:v>
                </c:pt>
                <c:pt idx="1479">
                  <c:v>1.4899999999999807</c:v>
                </c:pt>
                <c:pt idx="1480">
                  <c:v>1.5300000000000011</c:v>
                </c:pt>
                <c:pt idx="1481">
                  <c:v>1.5499999999999829</c:v>
                </c:pt>
                <c:pt idx="1482">
                  <c:v>1.5699999999999932</c:v>
                </c:pt>
                <c:pt idx="1483">
                  <c:v>1.5499999999999829</c:v>
                </c:pt>
                <c:pt idx="1484">
                  <c:v>1.5600000000000023</c:v>
                </c:pt>
                <c:pt idx="1485">
                  <c:v>1.5499999999999829</c:v>
                </c:pt>
                <c:pt idx="1486">
                  <c:v>1.5600000000000023</c:v>
                </c:pt>
                <c:pt idx="1487">
                  <c:v>1.5600000000000023</c:v>
                </c:pt>
                <c:pt idx="1488">
                  <c:v>1.5600000000000023</c:v>
                </c:pt>
                <c:pt idx="1489">
                  <c:v>1.5600000000000023</c:v>
                </c:pt>
                <c:pt idx="1490">
                  <c:v>1.5799999999999841</c:v>
                </c:pt>
                <c:pt idx="1491">
                  <c:v>1.5799999999999841</c:v>
                </c:pt>
                <c:pt idx="1492">
                  <c:v>1.6099999999999852</c:v>
                </c:pt>
                <c:pt idx="1493">
                  <c:v>1.6200000000000045</c:v>
                </c:pt>
                <c:pt idx="1494">
                  <c:v>1.6200000000000045</c:v>
                </c:pt>
                <c:pt idx="1495">
                  <c:v>1.6200000000000045</c:v>
                </c:pt>
                <c:pt idx="1496">
                  <c:v>1.6299999999999955</c:v>
                </c:pt>
                <c:pt idx="1497">
                  <c:v>1.6399999999999864</c:v>
                </c:pt>
                <c:pt idx="1498">
                  <c:v>1.6500000000000057</c:v>
                </c:pt>
                <c:pt idx="1499">
                  <c:v>1.6599999999999966</c:v>
                </c:pt>
                <c:pt idx="1500">
                  <c:v>1.6399999999999864</c:v>
                </c:pt>
                <c:pt idx="1501">
                  <c:v>1.6999999999999886</c:v>
                </c:pt>
                <c:pt idx="1502">
                  <c:v>1.6699999999999875</c:v>
                </c:pt>
                <c:pt idx="1503">
                  <c:v>1.6899999999999977</c:v>
                </c:pt>
                <c:pt idx="1504">
                  <c:v>1.6999999999999886</c:v>
                </c:pt>
                <c:pt idx="1505">
                  <c:v>1.7199999999999989</c:v>
                </c:pt>
                <c:pt idx="1506">
                  <c:v>1.6599999999999966</c:v>
                </c:pt>
                <c:pt idx="1507">
                  <c:v>1.789999999999992</c:v>
                </c:pt>
                <c:pt idx="1508">
                  <c:v>1.6799999999999784</c:v>
                </c:pt>
                <c:pt idx="1509">
                  <c:v>1.7199999999999989</c:v>
                </c:pt>
                <c:pt idx="1510">
                  <c:v>1.7099999999999795</c:v>
                </c:pt>
                <c:pt idx="1511">
                  <c:v>1.7800000000000011</c:v>
                </c:pt>
                <c:pt idx="1512">
                  <c:v>1.7099999999999795</c:v>
                </c:pt>
                <c:pt idx="1513">
                  <c:v>1.7299999999999898</c:v>
                </c:pt>
                <c:pt idx="1514">
                  <c:v>1.7099999999999795</c:v>
                </c:pt>
                <c:pt idx="1515">
                  <c:v>1.7399999999999807</c:v>
                </c:pt>
                <c:pt idx="1516">
                  <c:v>1.7800000000000011</c:v>
                </c:pt>
                <c:pt idx="1517">
                  <c:v>1.7599999999999909</c:v>
                </c:pt>
                <c:pt idx="1518">
                  <c:v>1.789999999999992</c:v>
                </c:pt>
                <c:pt idx="1519">
                  <c:v>1.7399999999999807</c:v>
                </c:pt>
                <c:pt idx="1520">
                  <c:v>1.7699999999999818</c:v>
                </c:pt>
                <c:pt idx="1521">
                  <c:v>1.75</c:v>
                </c:pt>
                <c:pt idx="1522">
                  <c:v>1.7599999999999909</c:v>
                </c:pt>
                <c:pt idx="1523">
                  <c:v>1.7699999999999818</c:v>
                </c:pt>
                <c:pt idx="1524">
                  <c:v>1.75</c:v>
                </c:pt>
                <c:pt idx="1525">
                  <c:v>1.7699999999999818</c:v>
                </c:pt>
                <c:pt idx="1526">
                  <c:v>1.789999999999992</c:v>
                </c:pt>
                <c:pt idx="1527">
                  <c:v>1.7599999999999909</c:v>
                </c:pt>
                <c:pt idx="1528">
                  <c:v>1.7599999999999909</c:v>
                </c:pt>
                <c:pt idx="1529">
                  <c:v>1.789999999999992</c:v>
                </c:pt>
                <c:pt idx="1530">
                  <c:v>1.7399999999999807</c:v>
                </c:pt>
                <c:pt idx="1531">
                  <c:v>1.7299999999999898</c:v>
                </c:pt>
                <c:pt idx="1532">
                  <c:v>1.7599999999999909</c:v>
                </c:pt>
                <c:pt idx="1533">
                  <c:v>1.7699999999999818</c:v>
                </c:pt>
                <c:pt idx="1534">
                  <c:v>1.75</c:v>
                </c:pt>
                <c:pt idx="1535">
                  <c:v>1.75</c:v>
                </c:pt>
                <c:pt idx="1536">
                  <c:v>1.7599999999999909</c:v>
                </c:pt>
                <c:pt idx="1537">
                  <c:v>1.789999999999992</c:v>
                </c:pt>
                <c:pt idx="1538">
                  <c:v>1.7999999999999829</c:v>
                </c:pt>
                <c:pt idx="1539">
                  <c:v>1.8299999999999841</c:v>
                </c:pt>
                <c:pt idx="1540">
                  <c:v>1.7800000000000011</c:v>
                </c:pt>
                <c:pt idx="1541">
                  <c:v>1.7699999999999818</c:v>
                </c:pt>
                <c:pt idx="1542">
                  <c:v>1.7699999999999818</c:v>
                </c:pt>
                <c:pt idx="1543">
                  <c:v>1.7800000000000011</c:v>
                </c:pt>
                <c:pt idx="1544">
                  <c:v>1.7999999999999829</c:v>
                </c:pt>
                <c:pt idx="1545">
                  <c:v>1.7999999999999829</c:v>
                </c:pt>
                <c:pt idx="1546">
                  <c:v>1.8100000000000023</c:v>
                </c:pt>
                <c:pt idx="1547">
                  <c:v>1.7800000000000011</c:v>
                </c:pt>
                <c:pt idx="1548">
                  <c:v>1.789999999999992</c:v>
                </c:pt>
                <c:pt idx="1549">
                  <c:v>1.789999999999992</c:v>
                </c:pt>
                <c:pt idx="1550">
                  <c:v>1.8100000000000023</c:v>
                </c:pt>
                <c:pt idx="1551">
                  <c:v>1.789999999999992</c:v>
                </c:pt>
                <c:pt idx="1552">
                  <c:v>1.8299999999999841</c:v>
                </c:pt>
                <c:pt idx="1553">
                  <c:v>1.7999999999999829</c:v>
                </c:pt>
                <c:pt idx="1554">
                  <c:v>1.8100000000000023</c:v>
                </c:pt>
                <c:pt idx="1555">
                  <c:v>1.8400000000000034</c:v>
                </c:pt>
                <c:pt idx="1556">
                  <c:v>1.8299999999999841</c:v>
                </c:pt>
                <c:pt idx="1557">
                  <c:v>1.7999999999999829</c:v>
                </c:pt>
                <c:pt idx="1558">
                  <c:v>1.8199999999999932</c:v>
                </c:pt>
                <c:pt idx="1559">
                  <c:v>1.8499999999999943</c:v>
                </c:pt>
                <c:pt idx="1560">
                  <c:v>1.8199999999999932</c:v>
                </c:pt>
                <c:pt idx="1561">
                  <c:v>1.8400000000000034</c:v>
                </c:pt>
                <c:pt idx="1562">
                  <c:v>1.8400000000000034</c:v>
                </c:pt>
                <c:pt idx="1563">
                  <c:v>1.8599999999999852</c:v>
                </c:pt>
                <c:pt idx="1564">
                  <c:v>1.8400000000000034</c:v>
                </c:pt>
                <c:pt idx="1565">
                  <c:v>1.8400000000000034</c:v>
                </c:pt>
                <c:pt idx="1566">
                  <c:v>1.8400000000000034</c:v>
                </c:pt>
                <c:pt idx="1567">
                  <c:v>1.8400000000000034</c:v>
                </c:pt>
                <c:pt idx="1568">
                  <c:v>1.8199999999999932</c:v>
                </c:pt>
                <c:pt idx="1569">
                  <c:v>1.8299999999999841</c:v>
                </c:pt>
                <c:pt idx="1570">
                  <c:v>1.7800000000000011</c:v>
                </c:pt>
                <c:pt idx="1571">
                  <c:v>1.7800000000000011</c:v>
                </c:pt>
                <c:pt idx="1572">
                  <c:v>1.7999999999999829</c:v>
                </c:pt>
                <c:pt idx="1573">
                  <c:v>1.8100000000000023</c:v>
                </c:pt>
                <c:pt idx="1574">
                  <c:v>1.7999999999999829</c:v>
                </c:pt>
                <c:pt idx="1575">
                  <c:v>1.789999999999992</c:v>
                </c:pt>
                <c:pt idx="1576">
                  <c:v>1.7699999999999818</c:v>
                </c:pt>
                <c:pt idx="1577">
                  <c:v>1.7599999999999909</c:v>
                </c:pt>
                <c:pt idx="1578">
                  <c:v>1.7699999999999818</c:v>
                </c:pt>
                <c:pt idx="1579">
                  <c:v>1.7699999999999818</c:v>
                </c:pt>
                <c:pt idx="1580">
                  <c:v>1.7800000000000011</c:v>
                </c:pt>
                <c:pt idx="1581">
                  <c:v>1.789999999999992</c:v>
                </c:pt>
                <c:pt idx="1582">
                  <c:v>1.7699999999999818</c:v>
                </c:pt>
                <c:pt idx="1583">
                  <c:v>1.7599999999999909</c:v>
                </c:pt>
                <c:pt idx="1584">
                  <c:v>1.7800000000000011</c:v>
                </c:pt>
                <c:pt idx="1585">
                  <c:v>1.7699999999999818</c:v>
                </c:pt>
                <c:pt idx="1586">
                  <c:v>1.7800000000000011</c:v>
                </c:pt>
                <c:pt idx="1587">
                  <c:v>1.7800000000000011</c:v>
                </c:pt>
                <c:pt idx="1588">
                  <c:v>1.7800000000000011</c:v>
                </c:pt>
                <c:pt idx="1589">
                  <c:v>1.7699999999999818</c:v>
                </c:pt>
                <c:pt idx="1590">
                  <c:v>1.7800000000000011</c:v>
                </c:pt>
                <c:pt idx="1591">
                  <c:v>1.7800000000000011</c:v>
                </c:pt>
                <c:pt idx="1592">
                  <c:v>1.7599999999999909</c:v>
                </c:pt>
                <c:pt idx="1593">
                  <c:v>1.7599999999999909</c:v>
                </c:pt>
                <c:pt idx="1594">
                  <c:v>1.7800000000000011</c:v>
                </c:pt>
                <c:pt idx="1595">
                  <c:v>1.7800000000000011</c:v>
                </c:pt>
                <c:pt idx="1596">
                  <c:v>1.7699999999999818</c:v>
                </c:pt>
                <c:pt idx="1597">
                  <c:v>1.75</c:v>
                </c:pt>
                <c:pt idx="1598">
                  <c:v>1.7399999999999807</c:v>
                </c:pt>
                <c:pt idx="1599">
                  <c:v>1.7399999999999807</c:v>
                </c:pt>
                <c:pt idx="1600">
                  <c:v>1.7399999999999807</c:v>
                </c:pt>
                <c:pt idx="1601">
                  <c:v>1.7299999999999898</c:v>
                </c:pt>
                <c:pt idx="1602">
                  <c:v>1.7399999999999807</c:v>
                </c:pt>
                <c:pt idx="1603">
                  <c:v>1.75</c:v>
                </c:pt>
                <c:pt idx="1604">
                  <c:v>1.7599999999999909</c:v>
                </c:pt>
                <c:pt idx="1605">
                  <c:v>1.7399999999999807</c:v>
                </c:pt>
                <c:pt idx="1606">
                  <c:v>1.7199999999999989</c:v>
                </c:pt>
                <c:pt idx="1607">
                  <c:v>1.7199999999999989</c:v>
                </c:pt>
                <c:pt idx="1608">
                  <c:v>1.75</c:v>
                </c:pt>
                <c:pt idx="1609">
                  <c:v>1.7299999999999898</c:v>
                </c:pt>
                <c:pt idx="1610">
                  <c:v>1.7199999999999989</c:v>
                </c:pt>
                <c:pt idx="1611">
                  <c:v>1.7299999999999898</c:v>
                </c:pt>
                <c:pt idx="1612">
                  <c:v>1.7299999999999898</c:v>
                </c:pt>
                <c:pt idx="1613">
                  <c:v>1.7299999999999898</c:v>
                </c:pt>
                <c:pt idx="1614">
                  <c:v>1.7299999999999898</c:v>
                </c:pt>
                <c:pt idx="1615">
                  <c:v>1.6999999999999886</c:v>
                </c:pt>
                <c:pt idx="1616">
                  <c:v>1.7199999999999989</c:v>
                </c:pt>
                <c:pt idx="1617">
                  <c:v>1.7199999999999989</c:v>
                </c:pt>
                <c:pt idx="1618">
                  <c:v>1.7299999999999898</c:v>
                </c:pt>
                <c:pt idx="1619">
                  <c:v>1.7299999999999898</c:v>
                </c:pt>
                <c:pt idx="1620">
                  <c:v>1.7199999999999989</c:v>
                </c:pt>
                <c:pt idx="1621">
                  <c:v>1.7199999999999989</c:v>
                </c:pt>
                <c:pt idx="1622">
                  <c:v>1.7199999999999989</c:v>
                </c:pt>
                <c:pt idx="1623">
                  <c:v>1.7099999999999795</c:v>
                </c:pt>
                <c:pt idx="1624">
                  <c:v>1.6399999999999864</c:v>
                </c:pt>
                <c:pt idx="1625">
                  <c:v>1.6399999999999864</c:v>
                </c:pt>
                <c:pt idx="1626">
                  <c:v>1.6399999999999864</c:v>
                </c:pt>
                <c:pt idx="1627">
                  <c:v>1.6599999999999966</c:v>
                </c:pt>
                <c:pt idx="1628">
                  <c:v>1.6500000000000057</c:v>
                </c:pt>
                <c:pt idx="1629">
                  <c:v>1.6200000000000045</c:v>
                </c:pt>
                <c:pt idx="1630">
                  <c:v>1.6299999999999955</c:v>
                </c:pt>
                <c:pt idx="1631">
                  <c:v>1.6299999999999955</c:v>
                </c:pt>
                <c:pt idx="1632">
                  <c:v>1.6500000000000057</c:v>
                </c:pt>
                <c:pt idx="1633">
                  <c:v>1.6399999999999864</c:v>
                </c:pt>
                <c:pt idx="1634">
                  <c:v>1.6299999999999955</c:v>
                </c:pt>
                <c:pt idx="1635">
                  <c:v>1.6099999999999852</c:v>
                </c:pt>
                <c:pt idx="1636">
                  <c:v>1.5999999999999943</c:v>
                </c:pt>
                <c:pt idx="1637">
                  <c:v>1.6099999999999852</c:v>
                </c:pt>
                <c:pt idx="1638">
                  <c:v>1.6299999999999955</c:v>
                </c:pt>
                <c:pt idx="1639">
                  <c:v>1.6299999999999955</c:v>
                </c:pt>
                <c:pt idx="1640">
                  <c:v>1.6200000000000045</c:v>
                </c:pt>
                <c:pt idx="1641">
                  <c:v>1.6299999999999955</c:v>
                </c:pt>
                <c:pt idx="1642">
                  <c:v>1.6299999999999955</c:v>
                </c:pt>
                <c:pt idx="1643">
                  <c:v>1.6200000000000045</c:v>
                </c:pt>
                <c:pt idx="1644">
                  <c:v>1.6099999999999852</c:v>
                </c:pt>
                <c:pt idx="1645">
                  <c:v>1.6099999999999852</c:v>
                </c:pt>
                <c:pt idx="1646">
                  <c:v>1.6099999999999852</c:v>
                </c:pt>
                <c:pt idx="1647">
                  <c:v>1.6099999999999852</c:v>
                </c:pt>
                <c:pt idx="1648">
                  <c:v>1.6099999999999852</c:v>
                </c:pt>
                <c:pt idx="1649">
                  <c:v>1.6200000000000045</c:v>
                </c:pt>
                <c:pt idx="1650">
                  <c:v>1.6200000000000045</c:v>
                </c:pt>
                <c:pt idx="1651">
                  <c:v>1.5900000000000034</c:v>
                </c:pt>
                <c:pt idx="1652">
                  <c:v>1.5900000000000034</c:v>
                </c:pt>
                <c:pt idx="1653">
                  <c:v>1.5799999999999841</c:v>
                </c:pt>
                <c:pt idx="1654">
                  <c:v>1.5799999999999841</c:v>
                </c:pt>
                <c:pt idx="1655">
                  <c:v>1.5799999999999841</c:v>
                </c:pt>
                <c:pt idx="1656">
                  <c:v>1.5799999999999841</c:v>
                </c:pt>
                <c:pt idx="1657">
                  <c:v>1.5900000000000034</c:v>
                </c:pt>
                <c:pt idx="1658">
                  <c:v>1.5900000000000034</c:v>
                </c:pt>
                <c:pt idx="1659">
                  <c:v>1.5900000000000034</c:v>
                </c:pt>
                <c:pt idx="1660">
                  <c:v>1.5900000000000034</c:v>
                </c:pt>
                <c:pt idx="1661">
                  <c:v>1.5699999999999932</c:v>
                </c:pt>
                <c:pt idx="1662">
                  <c:v>1.5699999999999932</c:v>
                </c:pt>
                <c:pt idx="1663">
                  <c:v>1.5600000000000023</c:v>
                </c:pt>
                <c:pt idx="1664">
                  <c:v>1.5699999999999932</c:v>
                </c:pt>
                <c:pt idx="1665">
                  <c:v>1.5699999999999932</c:v>
                </c:pt>
                <c:pt idx="1666">
                  <c:v>1.5699999999999932</c:v>
                </c:pt>
                <c:pt idx="1667">
                  <c:v>1.5699999999999932</c:v>
                </c:pt>
                <c:pt idx="1668">
                  <c:v>1.5799999999999841</c:v>
                </c:pt>
                <c:pt idx="1669">
                  <c:v>1.5799999999999841</c:v>
                </c:pt>
                <c:pt idx="1670">
                  <c:v>1.5699999999999932</c:v>
                </c:pt>
                <c:pt idx="1671">
                  <c:v>1.5600000000000023</c:v>
                </c:pt>
                <c:pt idx="1672">
                  <c:v>1.539999999999992</c:v>
                </c:pt>
                <c:pt idx="1673">
                  <c:v>1.5499999999999829</c:v>
                </c:pt>
                <c:pt idx="1674">
                  <c:v>1.5499999999999829</c:v>
                </c:pt>
                <c:pt idx="1675">
                  <c:v>1.5600000000000023</c:v>
                </c:pt>
                <c:pt idx="1676">
                  <c:v>1.5499999999999829</c:v>
                </c:pt>
                <c:pt idx="1677">
                  <c:v>1.539999999999992</c:v>
                </c:pt>
                <c:pt idx="1678">
                  <c:v>1.539999999999992</c:v>
                </c:pt>
                <c:pt idx="1679">
                  <c:v>1.5300000000000011</c:v>
                </c:pt>
                <c:pt idx="1680">
                  <c:v>1.539999999999992</c:v>
                </c:pt>
                <c:pt idx="1681">
                  <c:v>1.5300000000000011</c:v>
                </c:pt>
                <c:pt idx="1682">
                  <c:v>1.5300000000000011</c:v>
                </c:pt>
                <c:pt idx="1683">
                  <c:v>1.5300000000000011</c:v>
                </c:pt>
                <c:pt idx="1684">
                  <c:v>1.5300000000000011</c:v>
                </c:pt>
                <c:pt idx="1685">
                  <c:v>1.5300000000000011</c:v>
                </c:pt>
                <c:pt idx="1686">
                  <c:v>1.5300000000000011</c:v>
                </c:pt>
                <c:pt idx="1687">
                  <c:v>1.5499999999999829</c:v>
                </c:pt>
                <c:pt idx="1688">
                  <c:v>1.539999999999992</c:v>
                </c:pt>
                <c:pt idx="1689">
                  <c:v>1.5300000000000011</c:v>
                </c:pt>
                <c:pt idx="1690">
                  <c:v>1.539999999999992</c:v>
                </c:pt>
                <c:pt idx="1691">
                  <c:v>1.5199999999999818</c:v>
                </c:pt>
                <c:pt idx="1692">
                  <c:v>1.5199999999999818</c:v>
                </c:pt>
                <c:pt idx="1693">
                  <c:v>1.5300000000000011</c:v>
                </c:pt>
                <c:pt idx="1694">
                  <c:v>1.5300000000000011</c:v>
                </c:pt>
                <c:pt idx="1695">
                  <c:v>1.5099999999999909</c:v>
                </c:pt>
                <c:pt idx="1696">
                  <c:v>1.5</c:v>
                </c:pt>
                <c:pt idx="1697">
                  <c:v>1.5300000000000011</c:v>
                </c:pt>
                <c:pt idx="1698">
                  <c:v>1.5099999999999909</c:v>
                </c:pt>
                <c:pt idx="1699">
                  <c:v>1.5300000000000011</c:v>
                </c:pt>
                <c:pt idx="1700">
                  <c:v>1.5300000000000011</c:v>
                </c:pt>
                <c:pt idx="1701">
                  <c:v>1.5300000000000011</c:v>
                </c:pt>
                <c:pt idx="1702">
                  <c:v>1.5300000000000011</c:v>
                </c:pt>
                <c:pt idx="1703">
                  <c:v>1.5</c:v>
                </c:pt>
                <c:pt idx="1704">
                  <c:v>1.5</c:v>
                </c:pt>
                <c:pt idx="1705">
                  <c:v>1.4899999999999807</c:v>
                </c:pt>
                <c:pt idx="1706">
                  <c:v>1.4899999999999807</c:v>
                </c:pt>
                <c:pt idx="1707">
                  <c:v>1.5</c:v>
                </c:pt>
                <c:pt idx="1708">
                  <c:v>1.4899999999999807</c:v>
                </c:pt>
                <c:pt idx="1709">
                  <c:v>1.5</c:v>
                </c:pt>
                <c:pt idx="1710">
                  <c:v>1.4899999999999807</c:v>
                </c:pt>
                <c:pt idx="1711">
                  <c:v>1.5</c:v>
                </c:pt>
                <c:pt idx="1712">
                  <c:v>1.5</c:v>
                </c:pt>
                <c:pt idx="1713">
                  <c:v>1.4799999999999898</c:v>
                </c:pt>
                <c:pt idx="1714">
                  <c:v>1.5</c:v>
                </c:pt>
                <c:pt idx="1715">
                  <c:v>1.4899999999999807</c:v>
                </c:pt>
                <c:pt idx="1716">
                  <c:v>1.4799999999999898</c:v>
                </c:pt>
                <c:pt idx="1717">
                  <c:v>1.4799999999999898</c:v>
                </c:pt>
                <c:pt idx="1718">
                  <c:v>1.4799999999999898</c:v>
                </c:pt>
                <c:pt idx="1719">
                  <c:v>1.5</c:v>
                </c:pt>
                <c:pt idx="1720">
                  <c:v>1.5099999999999909</c:v>
                </c:pt>
                <c:pt idx="1721">
                  <c:v>1.4799999999999898</c:v>
                </c:pt>
                <c:pt idx="1722">
                  <c:v>1.4699999999999989</c:v>
                </c:pt>
                <c:pt idx="1723">
                  <c:v>1.4599999999999795</c:v>
                </c:pt>
                <c:pt idx="1724">
                  <c:v>1.4599999999999795</c:v>
                </c:pt>
                <c:pt idx="1725">
                  <c:v>1.4599999999999795</c:v>
                </c:pt>
                <c:pt idx="1726">
                  <c:v>1.4499999999999886</c:v>
                </c:pt>
                <c:pt idx="1727">
                  <c:v>1.4499999999999886</c:v>
                </c:pt>
                <c:pt idx="1728">
                  <c:v>1.4399999999999977</c:v>
                </c:pt>
                <c:pt idx="1729">
                  <c:v>1.4499999999999886</c:v>
                </c:pt>
                <c:pt idx="1730">
                  <c:v>1.4599999999999795</c:v>
                </c:pt>
                <c:pt idx="1731">
                  <c:v>1.4699999999999989</c:v>
                </c:pt>
                <c:pt idx="1732">
                  <c:v>1.5099999999999909</c:v>
                </c:pt>
                <c:pt idx="1733">
                  <c:v>1.4699999999999989</c:v>
                </c:pt>
                <c:pt idx="1734">
                  <c:v>1.4499999999999886</c:v>
                </c:pt>
                <c:pt idx="1735">
                  <c:v>1.4699999999999989</c:v>
                </c:pt>
                <c:pt idx="1736">
                  <c:v>1.4699999999999989</c:v>
                </c:pt>
                <c:pt idx="1737">
                  <c:v>1.5</c:v>
                </c:pt>
                <c:pt idx="1738">
                  <c:v>1.4799999999999898</c:v>
                </c:pt>
                <c:pt idx="1739">
                  <c:v>1.4699999999999989</c:v>
                </c:pt>
                <c:pt idx="1740">
                  <c:v>1.4599999999999795</c:v>
                </c:pt>
                <c:pt idx="1741">
                  <c:v>1.4699999999999989</c:v>
                </c:pt>
                <c:pt idx="1742">
                  <c:v>1.4599999999999795</c:v>
                </c:pt>
                <c:pt idx="1743">
                  <c:v>1.4399999999999977</c:v>
                </c:pt>
                <c:pt idx="1744">
                  <c:v>1.4199999999999875</c:v>
                </c:pt>
                <c:pt idx="1745">
                  <c:v>1.4399999999999977</c:v>
                </c:pt>
                <c:pt idx="1746">
                  <c:v>1.4399999999999977</c:v>
                </c:pt>
                <c:pt idx="1747">
                  <c:v>1.4499999999999886</c:v>
                </c:pt>
                <c:pt idx="1748">
                  <c:v>1.4299999999999784</c:v>
                </c:pt>
                <c:pt idx="1749">
                  <c:v>1.4099999999999966</c:v>
                </c:pt>
                <c:pt idx="1750">
                  <c:v>1.4000000000000057</c:v>
                </c:pt>
                <c:pt idx="1751">
                  <c:v>1.4199999999999875</c:v>
                </c:pt>
                <c:pt idx="1752">
                  <c:v>1.4199999999999875</c:v>
                </c:pt>
                <c:pt idx="1753">
                  <c:v>1.4299999999999784</c:v>
                </c:pt>
                <c:pt idx="1754">
                  <c:v>1.4399999999999977</c:v>
                </c:pt>
                <c:pt idx="1755">
                  <c:v>1.4199999999999875</c:v>
                </c:pt>
                <c:pt idx="1756">
                  <c:v>1.4099999999999966</c:v>
                </c:pt>
                <c:pt idx="1757">
                  <c:v>1.4099999999999966</c:v>
                </c:pt>
                <c:pt idx="1758">
                  <c:v>1.4099999999999966</c:v>
                </c:pt>
                <c:pt idx="1759">
                  <c:v>1.4099999999999966</c:v>
                </c:pt>
                <c:pt idx="1760">
                  <c:v>1.4099999999999966</c:v>
                </c:pt>
                <c:pt idx="1761">
                  <c:v>1.4099999999999966</c:v>
                </c:pt>
                <c:pt idx="1762">
                  <c:v>1.4199999999999875</c:v>
                </c:pt>
                <c:pt idx="1763">
                  <c:v>1.4299999999999784</c:v>
                </c:pt>
                <c:pt idx="1764">
                  <c:v>1.4399999999999977</c:v>
                </c:pt>
                <c:pt idx="1765">
                  <c:v>1.4699999999999989</c:v>
                </c:pt>
                <c:pt idx="1766">
                  <c:v>1.4399999999999977</c:v>
                </c:pt>
                <c:pt idx="1767">
                  <c:v>1.4099999999999966</c:v>
                </c:pt>
                <c:pt idx="1768">
                  <c:v>1.4099999999999966</c:v>
                </c:pt>
                <c:pt idx="1769">
                  <c:v>1.4099999999999966</c:v>
                </c:pt>
                <c:pt idx="1770">
                  <c:v>1.4299999999999784</c:v>
                </c:pt>
                <c:pt idx="1771">
                  <c:v>1.4399999999999977</c:v>
                </c:pt>
                <c:pt idx="1772">
                  <c:v>1.4199999999999875</c:v>
                </c:pt>
                <c:pt idx="1773">
                  <c:v>1.3899999999999864</c:v>
                </c:pt>
                <c:pt idx="1774">
                  <c:v>1.3899999999999864</c:v>
                </c:pt>
                <c:pt idx="1775">
                  <c:v>1.3799999999999955</c:v>
                </c:pt>
                <c:pt idx="1776">
                  <c:v>1.4099999999999966</c:v>
                </c:pt>
                <c:pt idx="1777">
                  <c:v>1.4000000000000057</c:v>
                </c:pt>
                <c:pt idx="1778">
                  <c:v>1.3799999999999955</c:v>
                </c:pt>
                <c:pt idx="1779">
                  <c:v>1.3899999999999864</c:v>
                </c:pt>
                <c:pt idx="1780">
                  <c:v>1.3899999999999864</c:v>
                </c:pt>
                <c:pt idx="1781">
                  <c:v>1.4099999999999966</c:v>
                </c:pt>
                <c:pt idx="1782">
                  <c:v>1.4000000000000057</c:v>
                </c:pt>
                <c:pt idx="1783">
                  <c:v>1.3899999999999864</c:v>
                </c:pt>
                <c:pt idx="1784">
                  <c:v>1.3899999999999864</c:v>
                </c:pt>
                <c:pt idx="1785">
                  <c:v>1.3700000000000045</c:v>
                </c:pt>
                <c:pt idx="1786">
                  <c:v>1.3599999999999852</c:v>
                </c:pt>
                <c:pt idx="1787">
                  <c:v>1.3799999999999955</c:v>
                </c:pt>
                <c:pt idx="1788">
                  <c:v>1.3700000000000045</c:v>
                </c:pt>
                <c:pt idx="1789">
                  <c:v>1.3799999999999955</c:v>
                </c:pt>
                <c:pt idx="1790">
                  <c:v>1.3899999999999864</c:v>
                </c:pt>
                <c:pt idx="1791">
                  <c:v>1.3899999999999864</c:v>
                </c:pt>
                <c:pt idx="1792">
                  <c:v>1.3899999999999864</c:v>
                </c:pt>
                <c:pt idx="1793">
                  <c:v>1.3899999999999864</c:v>
                </c:pt>
                <c:pt idx="1794">
                  <c:v>1.3799999999999955</c:v>
                </c:pt>
                <c:pt idx="1795">
                  <c:v>1.3599999999999852</c:v>
                </c:pt>
                <c:pt idx="1796">
                  <c:v>1.3799999999999955</c:v>
                </c:pt>
                <c:pt idx="1797">
                  <c:v>1.3799999999999955</c:v>
                </c:pt>
                <c:pt idx="1798">
                  <c:v>1.4000000000000057</c:v>
                </c:pt>
                <c:pt idx="1799">
                  <c:v>1.3899999999999864</c:v>
                </c:pt>
                <c:pt idx="1800">
                  <c:v>1.3700000000000045</c:v>
                </c:pt>
                <c:pt idx="1801">
                  <c:v>1.3700000000000045</c:v>
                </c:pt>
                <c:pt idx="1802">
                  <c:v>1.3909999999999911</c:v>
                </c:pt>
                <c:pt idx="1803">
                  <c:v>1.3909999999999911</c:v>
                </c:pt>
                <c:pt idx="1804">
                  <c:v>1.3909999999999911</c:v>
                </c:pt>
                <c:pt idx="1805">
                  <c:v>1.3909999999999911</c:v>
                </c:pt>
                <c:pt idx="1806">
                  <c:v>1.400999999999982</c:v>
                </c:pt>
                <c:pt idx="1807">
                  <c:v>1.4309999999999832</c:v>
                </c:pt>
                <c:pt idx="1808">
                  <c:v>1.4410000000000025</c:v>
                </c:pt>
                <c:pt idx="1809">
                  <c:v>1.4319999999999879</c:v>
                </c:pt>
                <c:pt idx="1810">
                  <c:v>1.4319999999999879</c:v>
                </c:pt>
                <c:pt idx="1811">
                  <c:v>1.4419999999999789</c:v>
                </c:pt>
                <c:pt idx="1812">
                  <c:v>1.4519999999999982</c:v>
                </c:pt>
                <c:pt idx="1813">
                  <c:v>1.4619999999999891</c:v>
                </c:pt>
                <c:pt idx="1814">
                  <c:v>1.4619999999999891</c:v>
                </c:pt>
                <c:pt idx="1815">
                  <c:v>1.4619999999999891</c:v>
                </c:pt>
                <c:pt idx="1816">
                  <c:v>1.4830000000000041</c:v>
                </c:pt>
                <c:pt idx="1817">
                  <c:v>1.492999999999995</c:v>
                </c:pt>
                <c:pt idx="1818">
                  <c:v>1.5029999999999859</c:v>
                </c:pt>
                <c:pt idx="1819">
                  <c:v>1.492999999999995</c:v>
                </c:pt>
                <c:pt idx="1820">
                  <c:v>1.4830000000000041</c:v>
                </c:pt>
                <c:pt idx="1821">
                  <c:v>1.4830000000000041</c:v>
                </c:pt>
                <c:pt idx="1822">
                  <c:v>1.4729999999999848</c:v>
                </c:pt>
                <c:pt idx="1823">
                  <c:v>1.4739999999999895</c:v>
                </c:pt>
                <c:pt idx="1824">
                  <c:v>1.4939999999999998</c:v>
                </c:pt>
                <c:pt idx="1825">
                  <c:v>1.4939999999999998</c:v>
                </c:pt>
                <c:pt idx="1826">
                  <c:v>1.4939999999999998</c:v>
                </c:pt>
                <c:pt idx="1827">
                  <c:v>1.5039999999999907</c:v>
                </c:pt>
                <c:pt idx="1828">
                  <c:v>1.5039999999999907</c:v>
                </c:pt>
                <c:pt idx="1829">
                  <c:v>1.5139999999999816</c:v>
                </c:pt>
                <c:pt idx="1830">
                  <c:v>1.5549999999999784</c:v>
                </c:pt>
                <c:pt idx="1831">
                  <c:v>1.5149999999999864</c:v>
                </c:pt>
                <c:pt idx="1832">
                  <c:v>1.5250000000000057</c:v>
                </c:pt>
                <c:pt idx="1833">
                  <c:v>1.5349999999999966</c:v>
                </c:pt>
                <c:pt idx="1834">
                  <c:v>1.5449999999999875</c:v>
                </c:pt>
                <c:pt idx="1835">
                  <c:v>1.5449999999999875</c:v>
                </c:pt>
                <c:pt idx="1836">
                  <c:v>1.5349999999999966</c:v>
                </c:pt>
                <c:pt idx="1837">
                  <c:v>1.5360000000000014</c:v>
                </c:pt>
                <c:pt idx="1838">
                  <c:v>1.5360000000000014</c:v>
                </c:pt>
                <c:pt idx="1839">
                  <c:v>1.5559999999999832</c:v>
                </c:pt>
                <c:pt idx="1840">
                  <c:v>1.5660000000000025</c:v>
                </c:pt>
                <c:pt idx="1841">
                  <c:v>1.5559999999999832</c:v>
                </c:pt>
                <c:pt idx="1842">
                  <c:v>1.5459999999999923</c:v>
                </c:pt>
                <c:pt idx="1843">
                  <c:v>1.5660000000000025</c:v>
                </c:pt>
                <c:pt idx="1844">
                  <c:v>1.5669999999999789</c:v>
                </c:pt>
                <c:pt idx="1845">
                  <c:v>1.5669999999999789</c:v>
                </c:pt>
                <c:pt idx="1846">
                  <c:v>1.5769999999999982</c:v>
                </c:pt>
                <c:pt idx="1847">
                  <c:v>1.59699999999998</c:v>
                </c:pt>
                <c:pt idx="1848">
                  <c:v>1.59699999999998</c:v>
                </c:pt>
                <c:pt idx="1849">
                  <c:v>1.59699999999998</c:v>
                </c:pt>
                <c:pt idx="1850">
                  <c:v>1.6069999999999993</c:v>
                </c:pt>
                <c:pt idx="1851">
                  <c:v>1.6279999999999859</c:v>
                </c:pt>
                <c:pt idx="1852">
                  <c:v>1.6279999999999859</c:v>
                </c:pt>
                <c:pt idx="1853">
                  <c:v>1.617999999999995</c:v>
                </c:pt>
                <c:pt idx="1854">
                  <c:v>1.6080000000000041</c:v>
                </c:pt>
                <c:pt idx="1855">
                  <c:v>1.5979999999999848</c:v>
                </c:pt>
                <c:pt idx="1856">
                  <c:v>1.6080000000000041</c:v>
                </c:pt>
                <c:pt idx="1857">
                  <c:v>1.6279999999999859</c:v>
                </c:pt>
                <c:pt idx="1858">
                  <c:v>1.6289999999999907</c:v>
                </c:pt>
                <c:pt idx="1859">
                  <c:v>1.6389999999999816</c:v>
                </c:pt>
                <c:pt idx="1860">
                  <c:v>1.6389999999999816</c:v>
                </c:pt>
                <c:pt idx="1861">
                  <c:v>1.6589999999999918</c:v>
                </c:pt>
                <c:pt idx="1862">
                  <c:v>1.688999999999993</c:v>
                </c:pt>
                <c:pt idx="1863">
                  <c:v>1.7090000000000032</c:v>
                </c:pt>
                <c:pt idx="1864">
                  <c:v>1.7189999999999941</c:v>
                </c:pt>
                <c:pt idx="1865">
                  <c:v>1.7399999999999807</c:v>
                </c:pt>
                <c:pt idx="1866">
                  <c:v>1.7599999999999909</c:v>
                </c:pt>
                <c:pt idx="1867">
                  <c:v>1.7599999999999909</c:v>
                </c:pt>
                <c:pt idx="1868">
                  <c:v>1.7699999999999818</c:v>
                </c:pt>
                <c:pt idx="1869">
                  <c:v>1.789999999999992</c:v>
                </c:pt>
                <c:pt idx="1870">
                  <c:v>1.7800000000000011</c:v>
                </c:pt>
                <c:pt idx="1871">
                  <c:v>1.7800000000000011</c:v>
                </c:pt>
                <c:pt idx="1872">
                  <c:v>1.7709999999999866</c:v>
                </c:pt>
                <c:pt idx="1873">
                  <c:v>1.7909999999999968</c:v>
                </c:pt>
                <c:pt idx="1874">
                  <c:v>1.820999999999998</c:v>
                </c:pt>
                <c:pt idx="1875">
                  <c:v>1.8509999999999991</c:v>
                </c:pt>
                <c:pt idx="1876">
                  <c:v>1.820999999999998</c:v>
                </c:pt>
                <c:pt idx="1877">
                  <c:v>1.820999999999998</c:v>
                </c:pt>
                <c:pt idx="1878">
                  <c:v>1.8009999999999877</c:v>
                </c:pt>
                <c:pt idx="1879">
                  <c:v>1.8019999999999925</c:v>
                </c:pt>
                <c:pt idx="1880">
                  <c:v>1.8019999999999925</c:v>
                </c:pt>
                <c:pt idx="1881">
                  <c:v>1.8220000000000027</c:v>
                </c:pt>
                <c:pt idx="1882">
                  <c:v>1.8319999999999936</c:v>
                </c:pt>
                <c:pt idx="1883">
                  <c:v>1.8319999999999936</c:v>
                </c:pt>
                <c:pt idx="1884">
                  <c:v>1.8319999999999936</c:v>
                </c:pt>
                <c:pt idx="1885">
                  <c:v>1.8520000000000039</c:v>
                </c:pt>
                <c:pt idx="1886">
                  <c:v>1.8529999999999802</c:v>
                </c:pt>
                <c:pt idx="1887">
                  <c:v>1.8529999999999802</c:v>
                </c:pt>
                <c:pt idx="1888">
                  <c:v>1.8429999999999893</c:v>
                </c:pt>
                <c:pt idx="1889">
                  <c:v>1.8329999999999984</c:v>
                </c:pt>
                <c:pt idx="1890">
                  <c:v>1.8229999999999791</c:v>
                </c:pt>
                <c:pt idx="1891">
                  <c:v>1.8329999999999984</c:v>
                </c:pt>
                <c:pt idx="1892">
                  <c:v>1.8429999999999893</c:v>
                </c:pt>
                <c:pt idx="1893">
                  <c:v>1.8239999999999839</c:v>
                </c:pt>
                <c:pt idx="1894">
                  <c:v>1.813999999999993</c:v>
                </c:pt>
                <c:pt idx="1895">
                  <c:v>1.8239999999999839</c:v>
                </c:pt>
                <c:pt idx="1896">
                  <c:v>1.8439999999999941</c:v>
                </c:pt>
                <c:pt idx="1897">
                  <c:v>1.8439999999999941</c:v>
                </c:pt>
                <c:pt idx="1898">
                  <c:v>1.8340000000000032</c:v>
                </c:pt>
                <c:pt idx="1899">
                  <c:v>1.8439999999999941</c:v>
                </c:pt>
                <c:pt idx="1900">
                  <c:v>1.8149999999999977</c:v>
                </c:pt>
                <c:pt idx="1901">
                  <c:v>1.7849999999999966</c:v>
                </c:pt>
                <c:pt idx="1902">
                  <c:v>1.7949999999999875</c:v>
                </c:pt>
                <c:pt idx="1903">
                  <c:v>1.8049999999999784</c:v>
                </c:pt>
                <c:pt idx="1904">
                  <c:v>1.7949999999999875</c:v>
                </c:pt>
                <c:pt idx="1905">
                  <c:v>1.8049999999999784</c:v>
                </c:pt>
                <c:pt idx="1906">
                  <c:v>1.7949999999999875</c:v>
                </c:pt>
                <c:pt idx="1907">
                  <c:v>1.7860000000000014</c:v>
                </c:pt>
                <c:pt idx="1908">
                  <c:v>1.7959999999999923</c:v>
                </c:pt>
                <c:pt idx="1909">
                  <c:v>1.8059999999999832</c:v>
                </c:pt>
                <c:pt idx="1910">
                  <c:v>1.7959999999999923</c:v>
                </c:pt>
                <c:pt idx="1911">
                  <c:v>1.775999999999982</c:v>
                </c:pt>
                <c:pt idx="1912">
                  <c:v>1.775999999999982</c:v>
                </c:pt>
                <c:pt idx="1913">
                  <c:v>1.7959999999999923</c:v>
                </c:pt>
                <c:pt idx="1914">
                  <c:v>1.8269999999999982</c:v>
                </c:pt>
                <c:pt idx="1915">
                  <c:v>1.8069999999999879</c:v>
                </c:pt>
                <c:pt idx="1916">
                  <c:v>1.7870000000000061</c:v>
                </c:pt>
                <c:pt idx="1917">
                  <c:v>1.7769999999999868</c:v>
                </c:pt>
                <c:pt idx="1918">
                  <c:v>1.7769999999999868</c:v>
                </c:pt>
                <c:pt idx="1919">
                  <c:v>1.7870000000000061</c:v>
                </c:pt>
                <c:pt idx="1920">
                  <c:v>1.7870000000000061</c:v>
                </c:pt>
                <c:pt idx="1921">
                  <c:v>1.7779999999999916</c:v>
                </c:pt>
                <c:pt idx="1922">
                  <c:v>1.7680000000000007</c:v>
                </c:pt>
                <c:pt idx="1923">
                  <c:v>1.7680000000000007</c:v>
                </c:pt>
                <c:pt idx="1924">
                  <c:v>1.7779999999999916</c:v>
                </c:pt>
                <c:pt idx="1925">
                  <c:v>1.7779999999999916</c:v>
                </c:pt>
                <c:pt idx="1926">
                  <c:v>1.7779999999999916</c:v>
                </c:pt>
                <c:pt idx="1927">
                  <c:v>1.7879999999999825</c:v>
                </c:pt>
                <c:pt idx="1928">
                  <c:v>1.7789999999999964</c:v>
                </c:pt>
                <c:pt idx="1929">
                  <c:v>1.7789999999999964</c:v>
                </c:pt>
                <c:pt idx="1930">
                  <c:v>1.7690000000000055</c:v>
                </c:pt>
                <c:pt idx="1931">
                  <c:v>1.7789999999999964</c:v>
                </c:pt>
                <c:pt idx="1932">
                  <c:v>1.7889999999999873</c:v>
                </c:pt>
                <c:pt idx="1933">
                  <c:v>1.7989999999999782</c:v>
                </c:pt>
                <c:pt idx="1934">
                  <c:v>1.7989999999999782</c:v>
                </c:pt>
                <c:pt idx="1935">
                  <c:v>1.789999999999992</c:v>
                </c:pt>
                <c:pt idx="1936">
                  <c:v>1.7699999999999818</c:v>
                </c:pt>
                <c:pt idx="1937">
                  <c:v>1.7699999999999818</c:v>
                </c:pt>
                <c:pt idx="1938">
                  <c:v>1.7599999999999909</c:v>
                </c:pt>
                <c:pt idx="1939">
                  <c:v>1.7800000000000011</c:v>
                </c:pt>
                <c:pt idx="1940">
                  <c:v>1.7699999999999818</c:v>
                </c:pt>
                <c:pt idx="1941">
                  <c:v>1.7699999999999818</c:v>
                </c:pt>
                <c:pt idx="1942">
                  <c:v>1.7699999999999818</c:v>
                </c:pt>
                <c:pt idx="1943">
                  <c:v>1.7699999999999818</c:v>
                </c:pt>
                <c:pt idx="1944">
                  <c:v>1.7800000000000011</c:v>
                </c:pt>
                <c:pt idx="1945">
                  <c:v>1.7800000000000011</c:v>
                </c:pt>
                <c:pt idx="1946">
                  <c:v>1.789999999999992</c:v>
                </c:pt>
                <c:pt idx="1947">
                  <c:v>1.7699999999999818</c:v>
                </c:pt>
                <c:pt idx="1948">
                  <c:v>1.789999999999992</c:v>
                </c:pt>
                <c:pt idx="1949">
                  <c:v>1.7699999999999818</c:v>
                </c:pt>
                <c:pt idx="1950">
                  <c:v>1.7699999999999818</c:v>
                </c:pt>
                <c:pt idx="1951">
                  <c:v>1.75</c:v>
                </c:pt>
                <c:pt idx="1952">
                  <c:v>1.7599999999999909</c:v>
                </c:pt>
                <c:pt idx="1953">
                  <c:v>1.7699999999999818</c:v>
                </c:pt>
                <c:pt idx="1954">
                  <c:v>1.7800000000000011</c:v>
                </c:pt>
                <c:pt idx="1955">
                  <c:v>1.789999999999992</c:v>
                </c:pt>
                <c:pt idx="1956">
                  <c:v>1.8100000000000023</c:v>
                </c:pt>
                <c:pt idx="1957">
                  <c:v>1.8400000000000034</c:v>
                </c:pt>
                <c:pt idx="1958">
                  <c:v>1.8700000000000045</c:v>
                </c:pt>
                <c:pt idx="1959">
                  <c:v>1.8700000000000045</c:v>
                </c:pt>
                <c:pt idx="1960">
                  <c:v>1.8700000000000045</c:v>
                </c:pt>
                <c:pt idx="1961">
                  <c:v>1.8899999999999864</c:v>
                </c:pt>
                <c:pt idx="1962">
                  <c:v>1.9000000000000057</c:v>
                </c:pt>
                <c:pt idx="1963">
                  <c:v>1.9199999999999875</c:v>
                </c:pt>
                <c:pt idx="1964">
                  <c:v>1.9299999999999784</c:v>
                </c:pt>
                <c:pt idx="1965">
                  <c:v>1.9299999999999784</c:v>
                </c:pt>
                <c:pt idx="1966">
                  <c:v>1.9399999999999977</c:v>
                </c:pt>
                <c:pt idx="1967">
                  <c:v>1.9499999999999886</c:v>
                </c:pt>
                <c:pt idx="1968">
                  <c:v>1.9699999999999989</c:v>
                </c:pt>
                <c:pt idx="1969">
                  <c:v>1.9699999999999989</c:v>
                </c:pt>
                <c:pt idx="1970">
                  <c:v>1.9699999999999989</c:v>
                </c:pt>
                <c:pt idx="1971">
                  <c:v>1.9899999999999807</c:v>
                </c:pt>
                <c:pt idx="1972">
                  <c:v>1.9899999999999807</c:v>
                </c:pt>
                <c:pt idx="1973">
                  <c:v>2.0199999999999818</c:v>
                </c:pt>
                <c:pt idx="1974">
                  <c:v>2.0300000000000011</c:v>
                </c:pt>
                <c:pt idx="1975">
                  <c:v>2.039999999999992</c:v>
                </c:pt>
                <c:pt idx="1976">
                  <c:v>2.0600000000000023</c:v>
                </c:pt>
                <c:pt idx="1977">
                  <c:v>2.0799999999999841</c:v>
                </c:pt>
                <c:pt idx="1978">
                  <c:v>2.0900000000000034</c:v>
                </c:pt>
                <c:pt idx="1979">
                  <c:v>2.1099999999999852</c:v>
                </c:pt>
                <c:pt idx="1980">
                  <c:v>2.1299999999999955</c:v>
                </c:pt>
                <c:pt idx="1981">
                  <c:v>2.1500000000000057</c:v>
                </c:pt>
                <c:pt idx="1982">
                  <c:v>2.1599999999999966</c:v>
                </c:pt>
                <c:pt idx="1983">
                  <c:v>2.1599999999999966</c:v>
                </c:pt>
                <c:pt idx="1984">
                  <c:v>2.1699999999999875</c:v>
                </c:pt>
                <c:pt idx="1985">
                  <c:v>2.1799999999999784</c:v>
                </c:pt>
                <c:pt idx="1986">
                  <c:v>2.1899999999999977</c:v>
                </c:pt>
                <c:pt idx="1987">
                  <c:v>2.2099999999999795</c:v>
                </c:pt>
                <c:pt idx="1988">
                  <c:v>2.2299999999999898</c:v>
                </c:pt>
                <c:pt idx="1989">
                  <c:v>2.2399999999999807</c:v>
                </c:pt>
                <c:pt idx="1990">
                  <c:v>2.2399999999999807</c:v>
                </c:pt>
                <c:pt idx="1991">
                  <c:v>2.2399999999999807</c:v>
                </c:pt>
                <c:pt idx="1992">
                  <c:v>2.2399999999999807</c:v>
                </c:pt>
                <c:pt idx="1993">
                  <c:v>2.2399999999999807</c:v>
                </c:pt>
                <c:pt idx="1994">
                  <c:v>2.2399999999999807</c:v>
                </c:pt>
                <c:pt idx="1995">
                  <c:v>2.2399999999999807</c:v>
                </c:pt>
                <c:pt idx="1996">
                  <c:v>2.2399999999999807</c:v>
                </c:pt>
                <c:pt idx="1997">
                  <c:v>2.25</c:v>
                </c:pt>
                <c:pt idx="1998">
                  <c:v>2.25</c:v>
                </c:pt>
                <c:pt idx="1999">
                  <c:v>2.25</c:v>
                </c:pt>
                <c:pt idx="2000">
                  <c:v>2.25</c:v>
                </c:pt>
                <c:pt idx="2001">
                  <c:v>2.2599999999999909</c:v>
                </c:pt>
                <c:pt idx="2002">
                  <c:v>2.2599999999999909</c:v>
                </c:pt>
                <c:pt idx="2003">
                  <c:v>2.25</c:v>
                </c:pt>
                <c:pt idx="2004">
                  <c:v>2.25</c:v>
                </c:pt>
                <c:pt idx="2005">
                  <c:v>2.2599999999999909</c:v>
                </c:pt>
                <c:pt idx="2006">
                  <c:v>2.2599999999999909</c:v>
                </c:pt>
                <c:pt idx="2007">
                  <c:v>2.25</c:v>
                </c:pt>
                <c:pt idx="2008">
                  <c:v>2.25</c:v>
                </c:pt>
                <c:pt idx="2009">
                  <c:v>2.2399999999999807</c:v>
                </c:pt>
                <c:pt idx="2010">
                  <c:v>2.2299999999999898</c:v>
                </c:pt>
                <c:pt idx="2011">
                  <c:v>2.2399999999999807</c:v>
                </c:pt>
                <c:pt idx="2012">
                  <c:v>2.2399999999999807</c:v>
                </c:pt>
                <c:pt idx="2013">
                  <c:v>2.2399999999999807</c:v>
                </c:pt>
                <c:pt idx="2014">
                  <c:v>2.2299999999999898</c:v>
                </c:pt>
                <c:pt idx="2015">
                  <c:v>2.25</c:v>
                </c:pt>
                <c:pt idx="2016">
                  <c:v>2.25</c:v>
                </c:pt>
                <c:pt idx="2017">
                  <c:v>2.2599999999999909</c:v>
                </c:pt>
                <c:pt idx="2018">
                  <c:v>2.2399999999999807</c:v>
                </c:pt>
                <c:pt idx="2019">
                  <c:v>2.2399999999999807</c:v>
                </c:pt>
                <c:pt idx="2020">
                  <c:v>2.2399999999999807</c:v>
                </c:pt>
                <c:pt idx="2021">
                  <c:v>2.2399999999999807</c:v>
                </c:pt>
                <c:pt idx="2022">
                  <c:v>2.2399999999999807</c:v>
                </c:pt>
                <c:pt idx="2023">
                  <c:v>2.2199999999999989</c:v>
                </c:pt>
                <c:pt idx="2024">
                  <c:v>2.2099999999999795</c:v>
                </c:pt>
                <c:pt idx="2025">
                  <c:v>2.2199999999999989</c:v>
                </c:pt>
                <c:pt idx="2026">
                  <c:v>2.2299999999999898</c:v>
                </c:pt>
                <c:pt idx="2027">
                  <c:v>2.2299999999999898</c:v>
                </c:pt>
                <c:pt idx="2028">
                  <c:v>2.2299999999999898</c:v>
                </c:pt>
                <c:pt idx="2029">
                  <c:v>2.2099999999999795</c:v>
                </c:pt>
                <c:pt idx="2030">
                  <c:v>2.1999999999999886</c:v>
                </c:pt>
                <c:pt idx="2031">
                  <c:v>2.2099999999999795</c:v>
                </c:pt>
                <c:pt idx="2032">
                  <c:v>2.2199999999999989</c:v>
                </c:pt>
                <c:pt idx="2033">
                  <c:v>2.2199999999999989</c:v>
                </c:pt>
                <c:pt idx="2034">
                  <c:v>2.2299999999999898</c:v>
                </c:pt>
                <c:pt idx="2035">
                  <c:v>2.2199999999999989</c:v>
                </c:pt>
                <c:pt idx="2036">
                  <c:v>2.2099999999999795</c:v>
                </c:pt>
                <c:pt idx="2037">
                  <c:v>2.2099999999999795</c:v>
                </c:pt>
                <c:pt idx="2038">
                  <c:v>2.1899999999999977</c:v>
                </c:pt>
                <c:pt idx="2039">
                  <c:v>2.1899999999999977</c:v>
                </c:pt>
                <c:pt idx="2040">
                  <c:v>2.1999999999999886</c:v>
                </c:pt>
                <c:pt idx="2041">
                  <c:v>2.1899999999999977</c:v>
                </c:pt>
                <c:pt idx="2042">
                  <c:v>2.1899999999999977</c:v>
                </c:pt>
                <c:pt idx="2043">
                  <c:v>2.1899999999999977</c:v>
                </c:pt>
                <c:pt idx="2044">
                  <c:v>2.1799999999999784</c:v>
                </c:pt>
                <c:pt idx="2045">
                  <c:v>2.1899999999999977</c:v>
                </c:pt>
                <c:pt idx="2046">
                  <c:v>2.1999999999999886</c:v>
                </c:pt>
                <c:pt idx="2047">
                  <c:v>2.1899999999999977</c:v>
                </c:pt>
                <c:pt idx="2048">
                  <c:v>2.1799999999999784</c:v>
                </c:pt>
                <c:pt idx="2049">
                  <c:v>2.1999999999999886</c:v>
                </c:pt>
                <c:pt idx="2050">
                  <c:v>2.1899999999999977</c:v>
                </c:pt>
                <c:pt idx="2051">
                  <c:v>2.1899999999999977</c:v>
                </c:pt>
                <c:pt idx="2052">
                  <c:v>2.1899999999999977</c:v>
                </c:pt>
                <c:pt idx="2053">
                  <c:v>2.1699999999999875</c:v>
                </c:pt>
                <c:pt idx="2054">
                  <c:v>2.1799999999999784</c:v>
                </c:pt>
                <c:pt idx="2055">
                  <c:v>2.1799999999999784</c:v>
                </c:pt>
                <c:pt idx="2056">
                  <c:v>2.1999999999999886</c:v>
                </c:pt>
                <c:pt idx="2057">
                  <c:v>2.1999999999999886</c:v>
                </c:pt>
                <c:pt idx="2058">
                  <c:v>2.1999999999999886</c:v>
                </c:pt>
                <c:pt idx="2059">
                  <c:v>2.1799999999999784</c:v>
                </c:pt>
                <c:pt idx="2060">
                  <c:v>2.1599999999999966</c:v>
                </c:pt>
                <c:pt idx="2061">
                  <c:v>2.1500000000000057</c:v>
                </c:pt>
                <c:pt idx="2062">
                  <c:v>2.1299999999999955</c:v>
                </c:pt>
                <c:pt idx="2063">
                  <c:v>2.1500000000000057</c:v>
                </c:pt>
                <c:pt idx="2064">
                  <c:v>2.1599999999999966</c:v>
                </c:pt>
                <c:pt idx="2065">
                  <c:v>2.1599999999999966</c:v>
                </c:pt>
                <c:pt idx="2066">
                  <c:v>2.1699999999999875</c:v>
                </c:pt>
                <c:pt idx="2067">
                  <c:v>2.1399999999999864</c:v>
                </c:pt>
                <c:pt idx="2068">
                  <c:v>2.1399999999999864</c:v>
                </c:pt>
                <c:pt idx="2069">
                  <c:v>2.1399999999999864</c:v>
                </c:pt>
                <c:pt idx="2070">
                  <c:v>2.1500000000000057</c:v>
                </c:pt>
                <c:pt idx="2071">
                  <c:v>2.1500000000000057</c:v>
                </c:pt>
                <c:pt idx="2072">
                  <c:v>2.1200000000000045</c:v>
                </c:pt>
                <c:pt idx="2073">
                  <c:v>2.1099999999999852</c:v>
                </c:pt>
                <c:pt idx="2074">
                  <c:v>2.1200000000000045</c:v>
                </c:pt>
                <c:pt idx="2075">
                  <c:v>2.1299999999999955</c:v>
                </c:pt>
                <c:pt idx="2076">
                  <c:v>2.1299999999999955</c:v>
                </c:pt>
                <c:pt idx="2077">
                  <c:v>2.1200000000000045</c:v>
                </c:pt>
                <c:pt idx="2078">
                  <c:v>2.1200000000000045</c:v>
                </c:pt>
                <c:pt idx="2079">
                  <c:v>2.1299999999999955</c:v>
                </c:pt>
                <c:pt idx="2080">
                  <c:v>2.1500000000000057</c:v>
                </c:pt>
                <c:pt idx="2081">
                  <c:v>2.1399999999999864</c:v>
                </c:pt>
                <c:pt idx="2082">
                  <c:v>2.1200000000000045</c:v>
                </c:pt>
                <c:pt idx="2083">
                  <c:v>2.1200000000000045</c:v>
                </c:pt>
                <c:pt idx="2084">
                  <c:v>2.1099999999999852</c:v>
                </c:pt>
                <c:pt idx="2085">
                  <c:v>2.1299999999999955</c:v>
                </c:pt>
                <c:pt idx="2086">
                  <c:v>2.1399999999999864</c:v>
                </c:pt>
                <c:pt idx="2087">
                  <c:v>2.1299999999999955</c:v>
                </c:pt>
                <c:pt idx="2088">
                  <c:v>2.1299999999999955</c:v>
                </c:pt>
                <c:pt idx="2089">
                  <c:v>2.1099999999999852</c:v>
                </c:pt>
                <c:pt idx="2090">
                  <c:v>2.1299999999999955</c:v>
                </c:pt>
                <c:pt idx="2091">
                  <c:v>2.1299999999999955</c:v>
                </c:pt>
                <c:pt idx="2092">
                  <c:v>2.1299999999999955</c:v>
                </c:pt>
                <c:pt idx="2093">
                  <c:v>2.1399999999999864</c:v>
                </c:pt>
                <c:pt idx="2094">
                  <c:v>2.1299999999999955</c:v>
                </c:pt>
                <c:pt idx="2095">
                  <c:v>2.1299999999999955</c:v>
                </c:pt>
                <c:pt idx="2096">
                  <c:v>2.1399999999999864</c:v>
                </c:pt>
                <c:pt idx="2097">
                  <c:v>2.1500000000000057</c:v>
                </c:pt>
                <c:pt idx="2098">
                  <c:v>2.1599999999999966</c:v>
                </c:pt>
                <c:pt idx="2099">
                  <c:v>2.1500000000000057</c:v>
                </c:pt>
                <c:pt idx="2100">
                  <c:v>2.1299999999999955</c:v>
                </c:pt>
                <c:pt idx="2101">
                  <c:v>2.1200000000000045</c:v>
                </c:pt>
                <c:pt idx="2102">
                  <c:v>2.1399999999999864</c:v>
                </c:pt>
                <c:pt idx="2103">
                  <c:v>2.1699999999999875</c:v>
                </c:pt>
                <c:pt idx="2104">
                  <c:v>2.1899999999999977</c:v>
                </c:pt>
                <c:pt idx="2105">
                  <c:v>2.1899999999999977</c:v>
                </c:pt>
                <c:pt idx="2106">
                  <c:v>2.2099999999999795</c:v>
                </c:pt>
                <c:pt idx="2107">
                  <c:v>2.2099999999999795</c:v>
                </c:pt>
                <c:pt idx="2108">
                  <c:v>2.1899999999999977</c:v>
                </c:pt>
                <c:pt idx="2109">
                  <c:v>2.1799999999999784</c:v>
                </c:pt>
                <c:pt idx="2110">
                  <c:v>2.1799999999999784</c:v>
                </c:pt>
                <c:pt idx="2111">
                  <c:v>2.1899999999999977</c:v>
                </c:pt>
                <c:pt idx="2112">
                  <c:v>2.1500000000000057</c:v>
                </c:pt>
                <c:pt idx="2113">
                  <c:v>2.1399999999999864</c:v>
                </c:pt>
                <c:pt idx="2114">
                  <c:v>2.1500000000000057</c:v>
                </c:pt>
                <c:pt idx="2115">
                  <c:v>2.1599999999999966</c:v>
                </c:pt>
                <c:pt idx="2116">
                  <c:v>2.1699999999999875</c:v>
                </c:pt>
                <c:pt idx="2117">
                  <c:v>2.1599999999999966</c:v>
                </c:pt>
                <c:pt idx="2118">
                  <c:v>2.1799999999999784</c:v>
                </c:pt>
                <c:pt idx="2119">
                  <c:v>2.1999999999999886</c:v>
                </c:pt>
                <c:pt idx="2120">
                  <c:v>2.2199999999999989</c:v>
                </c:pt>
                <c:pt idx="2121">
                  <c:v>2.2399999999999807</c:v>
                </c:pt>
                <c:pt idx="2122">
                  <c:v>2.2299999999999898</c:v>
                </c:pt>
                <c:pt idx="2123">
                  <c:v>2.2199999999999989</c:v>
                </c:pt>
                <c:pt idx="2124">
                  <c:v>2.1999999999999886</c:v>
                </c:pt>
                <c:pt idx="2125">
                  <c:v>2.1999999999999886</c:v>
                </c:pt>
                <c:pt idx="2126">
                  <c:v>2.1799999999999784</c:v>
                </c:pt>
                <c:pt idx="2127">
                  <c:v>2.1699999999999875</c:v>
                </c:pt>
                <c:pt idx="2128">
                  <c:v>2.1599999999999966</c:v>
                </c:pt>
                <c:pt idx="2129">
                  <c:v>2.1799999999999784</c:v>
                </c:pt>
                <c:pt idx="2130">
                  <c:v>2.1899999999999977</c:v>
                </c:pt>
                <c:pt idx="2131">
                  <c:v>2.2199999999999989</c:v>
                </c:pt>
                <c:pt idx="2132">
                  <c:v>2.1899999999999977</c:v>
                </c:pt>
                <c:pt idx="2133">
                  <c:v>2.1799999999999784</c:v>
                </c:pt>
                <c:pt idx="2134">
                  <c:v>2.1899999999999977</c:v>
                </c:pt>
                <c:pt idx="2135">
                  <c:v>2.2099999999999795</c:v>
                </c:pt>
                <c:pt idx="2136">
                  <c:v>2.2099999999999795</c:v>
                </c:pt>
                <c:pt idx="2137">
                  <c:v>2.25</c:v>
                </c:pt>
                <c:pt idx="2138">
                  <c:v>2.2099999999999795</c:v>
                </c:pt>
                <c:pt idx="2139">
                  <c:v>2.1999999999999886</c:v>
                </c:pt>
                <c:pt idx="2140">
                  <c:v>2.2099999999999795</c:v>
                </c:pt>
                <c:pt idx="2141">
                  <c:v>2.1799999999999784</c:v>
                </c:pt>
                <c:pt idx="2142">
                  <c:v>2.1799999999999784</c:v>
                </c:pt>
                <c:pt idx="2143">
                  <c:v>2.1899999999999977</c:v>
                </c:pt>
                <c:pt idx="2144">
                  <c:v>2.1999999999999886</c:v>
                </c:pt>
                <c:pt idx="2145">
                  <c:v>2.2099999999999795</c:v>
                </c:pt>
                <c:pt idx="2146">
                  <c:v>2.1999999999999886</c:v>
                </c:pt>
                <c:pt idx="2147">
                  <c:v>2.1899999999999977</c:v>
                </c:pt>
                <c:pt idx="2148">
                  <c:v>2.1999999999999886</c:v>
                </c:pt>
                <c:pt idx="2149">
                  <c:v>2.1999999999999886</c:v>
                </c:pt>
                <c:pt idx="2150">
                  <c:v>2.2199999999999989</c:v>
                </c:pt>
                <c:pt idx="2151">
                  <c:v>2.2099999999999795</c:v>
                </c:pt>
                <c:pt idx="2152">
                  <c:v>2.1799999999999784</c:v>
                </c:pt>
                <c:pt idx="2153">
                  <c:v>2.1999999999999886</c:v>
                </c:pt>
                <c:pt idx="2154">
                  <c:v>2.2199999999999989</c:v>
                </c:pt>
                <c:pt idx="2155">
                  <c:v>2.2299999999999898</c:v>
                </c:pt>
                <c:pt idx="2156">
                  <c:v>2.2599999999999909</c:v>
                </c:pt>
                <c:pt idx="2157">
                  <c:v>2.2699999999999818</c:v>
                </c:pt>
                <c:pt idx="2158">
                  <c:v>2.2199999999999989</c:v>
                </c:pt>
                <c:pt idx="2159">
                  <c:v>2.2199999999999989</c:v>
                </c:pt>
                <c:pt idx="2160">
                  <c:v>2.2099999999999795</c:v>
                </c:pt>
                <c:pt idx="2161">
                  <c:v>2.1699999999999875</c:v>
                </c:pt>
                <c:pt idx="2162">
                  <c:v>2.1799999999999784</c:v>
                </c:pt>
                <c:pt idx="2163">
                  <c:v>2.1999999999999886</c:v>
                </c:pt>
                <c:pt idx="2164">
                  <c:v>2.2199999999999989</c:v>
                </c:pt>
                <c:pt idx="2165">
                  <c:v>2.2099999999999795</c:v>
                </c:pt>
                <c:pt idx="2166">
                  <c:v>2.1999999999999886</c:v>
                </c:pt>
                <c:pt idx="2167">
                  <c:v>2.2399999999999807</c:v>
                </c:pt>
                <c:pt idx="2168">
                  <c:v>2.1999999999999886</c:v>
                </c:pt>
                <c:pt idx="2169">
                  <c:v>2.1899999999999977</c:v>
                </c:pt>
                <c:pt idx="2170">
                  <c:v>2.1799999999999784</c:v>
                </c:pt>
                <c:pt idx="2171">
                  <c:v>2.1899999999999977</c:v>
                </c:pt>
                <c:pt idx="2172">
                  <c:v>2.1999999999999886</c:v>
                </c:pt>
                <c:pt idx="2173">
                  <c:v>2.1899999999999977</c:v>
                </c:pt>
                <c:pt idx="2174">
                  <c:v>2.1799999999999784</c:v>
                </c:pt>
                <c:pt idx="2175">
                  <c:v>2.1899999999999977</c:v>
                </c:pt>
                <c:pt idx="2176">
                  <c:v>2.2099999999999795</c:v>
                </c:pt>
                <c:pt idx="2177">
                  <c:v>2.2099999999999795</c:v>
                </c:pt>
                <c:pt idx="2178">
                  <c:v>2.1999999999999886</c:v>
                </c:pt>
                <c:pt idx="2179">
                  <c:v>2.2099999999999795</c:v>
                </c:pt>
                <c:pt idx="2180">
                  <c:v>2.1999999999999886</c:v>
                </c:pt>
                <c:pt idx="2181">
                  <c:v>2.2199999999999989</c:v>
                </c:pt>
                <c:pt idx="2182">
                  <c:v>2.2199999999999989</c:v>
                </c:pt>
                <c:pt idx="2183">
                  <c:v>2.1999999999999886</c:v>
                </c:pt>
                <c:pt idx="2184">
                  <c:v>2.1899999999999977</c:v>
                </c:pt>
                <c:pt idx="2185">
                  <c:v>2.1699999999999875</c:v>
                </c:pt>
                <c:pt idx="2186">
                  <c:v>2.1799999999999784</c:v>
                </c:pt>
                <c:pt idx="2187">
                  <c:v>2.1599999999999966</c:v>
                </c:pt>
                <c:pt idx="2188">
                  <c:v>2.1799999999999784</c:v>
                </c:pt>
                <c:pt idx="2189">
                  <c:v>2.2099999999999795</c:v>
                </c:pt>
                <c:pt idx="2190">
                  <c:v>2.1999999999999886</c:v>
                </c:pt>
                <c:pt idx="2191">
                  <c:v>2.1999999999999886</c:v>
                </c:pt>
                <c:pt idx="2192">
                  <c:v>2.1799999999999784</c:v>
                </c:pt>
                <c:pt idx="2193">
                  <c:v>2.1799999999999784</c:v>
                </c:pt>
                <c:pt idx="2194">
                  <c:v>2.1799999999999784</c:v>
                </c:pt>
                <c:pt idx="2195">
                  <c:v>2.1699999999999875</c:v>
                </c:pt>
                <c:pt idx="2196">
                  <c:v>2.1500000000000057</c:v>
                </c:pt>
                <c:pt idx="2197">
                  <c:v>2.1699999999999875</c:v>
                </c:pt>
                <c:pt idx="2198">
                  <c:v>2.1799999999999784</c:v>
                </c:pt>
                <c:pt idx="2199">
                  <c:v>2.1799999999999784</c:v>
                </c:pt>
                <c:pt idx="2200">
                  <c:v>2.1899999999999977</c:v>
                </c:pt>
                <c:pt idx="2201">
                  <c:v>2.1799999999999784</c:v>
                </c:pt>
                <c:pt idx="2202">
                  <c:v>2.1999999999999886</c:v>
                </c:pt>
                <c:pt idx="2203">
                  <c:v>2.1899999999999977</c:v>
                </c:pt>
                <c:pt idx="2204">
                  <c:v>2.1899999999999977</c:v>
                </c:pt>
                <c:pt idx="2205">
                  <c:v>2.1699999999999875</c:v>
                </c:pt>
                <c:pt idx="2206">
                  <c:v>2.1799999999999784</c:v>
                </c:pt>
                <c:pt idx="2207">
                  <c:v>2.1799999999999784</c:v>
                </c:pt>
                <c:pt idx="2208">
                  <c:v>2.1699999999999875</c:v>
                </c:pt>
                <c:pt idx="2209">
                  <c:v>2.1699999999999875</c:v>
                </c:pt>
                <c:pt idx="2210">
                  <c:v>2.1500000000000057</c:v>
                </c:pt>
                <c:pt idx="2211">
                  <c:v>2.1399999999999864</c:v>
                </c:pt>
                <c:pt idx="2212">
                  <c:v>2.1599999999999966</c:v>
                </c:pt>
                <c:pt idx="2213">
                  <c:v>2.1500000000000057</c:v>
                </c:pt>
                <c:pt idx="2214">
                  <c:v>2.1699999999999875</c:v>
                </c:pt>
                <c:pt idx="2215">
                  <c:v>2.1500000000000057</c:v>
                </c:pt>
                <c:pt idx="2216">
                  <c:v>2.1299999999999955</c:v>
                </c:pt>
                <c:pt idx="2217">
                  <c:v>2.1299999999999955</c:v>
                </c:pt>
                <c:pt idx="2218">
                  <c:v>2.1399999999999864</c:v>
                </c:pt>
                <c:pt idx="2219">
                  <c:v>2.1399999999999864</c:v>
                </c:pt>
                <c:pt idx="2220">
                  <c:v>2.1399999999999864</c:v>
                </c:pt>
                <c:pt idx="2221">
                  <c:v>2.1699999999999875</c:v>
                </c:pt>
                <c:pt idx="2222">
                  <c:v>2.1799999999999784</c:v>
                </c:pt>
                <c:pt idx="2223">
                  <c:v>2.1799999999999784</c:v>
                </c:pt>
                <c:pt idx="2224">
                  <c:v>2.1899999999999977</c:v>
                </c:pt>
                <c:pt idx="2225">
                  <c:v>2.1799999999999784</c:v>
                </c:pt>
                <c:pt idx="2226">
                  <c:v>2.1500000000000057</c:v>
                </c:pt>
                <c:pt idx="2227">
                  <c:v>2.1099999999999852</c:v>
                </c:pt>
                <c:pt idx="2228">
                  <c:v>2.1099999999999852</c:v>
                </c:pt>
                <c:pt idx="2229">
                  <c:v>2.0999999999999943</c:v>
                </c:pt>
                <c:pt idx="2230">
                  <c:v>2.0999999999999943</c:v>
                </c:pt>
                <c:pt idx="2231">
                  <c:v>2.1099999999999852</c:v>
                </c:pt>
                <c:pt idx="2232">
                  <c:v>2.1200000000000045</c:v>
                </c:pt>
                <c:pt idx="2233">
                  <c:v>2.1099999999999852</c:v>
                </c:pt>
                <c:pt idx="2234">
                  <c:v>2.1200000000000045</c:v>
                </c:pt>
                <c:pt idx="2235">
                  <c:v>2.1200000000000045</c:v>
                </c:pt>
                <c:pt idx="2236">
                  <c:v>2.1599999999999966</c:v>
                </c:pt>
                <c:pt idx="2237">
                  <c:v>2.1599999999999966</c:v>
                </c:pt>
                <c:pt idx="2238">
                  <c:v>2.1399999999999864</c:v>
                </c:pt>
                <c:pt idx="2239">
                  <c:v>2.1299999999999955</c:v>
                </c:pt>
                <c:pt idx="2240">
                  <c:v>2.1399999999999864</c:v>
                </c:pt>
                <c:pt idx="2241">
                  <c:v>2.1200000000000045</c:v>
                </c:pt>
                <c:pt idx="2242">
                  <c:v>2.1399999999999864</c:v>
                </c:pt>
                <c:pt idx="2243">
                  <c:v>2.1500000000000057</c:v>
                </c:pt>
                <c:pt idx="2244">
                  <c:v>2.1599999999999966</c:v>
                </c:pt>
                <c:pt idx="2245">
                  <c:v>2.1500000000000057</c:v>
                </c:pt>
                <c:pt idx="2246">
                  <c:v>2.1399999999999864</c:v>
                </c:pt>
                <c:pt idx="2247">
                  <c:v>2.1299999999999955</c:v>
                </c:pt>
                <c:pt idx="2248">
                  <c:v>2.1200000000000045</c:v>
                </c:pt>
                <c:pt idx="2249">
                  <c:v>2.1200000000000045</c:v>
                </c:pt>
                <c:pt idx="2250">
                  <c:v>2.0999999999999943</c:v>
                </c:pt>
                <c:pt idx="2251">
                  <c:v>2.1099999999999852</c:v>
                </c:pt>
                <c:pt idx="2252">
                  <c:v>2.1299999999999955</c:v>
                </c:pt>
                <c:pt idx="2253">
                  <c:v>2.1299999999999955</c:v>
                </c:pt>
                <c:pt idx="2254">
                  <c:v>2.1299999999999955</c:v>
                </c:pt>
                <c:pt idx="2255">
                  <c:v>2.1399999999999864</c:v>
                </c:pt>
                <c:pt idx="2256">
                  <c:v>2.1399999999999864</c:v>
                </c:pt>
                <c:pt idx="2257">
                  <c:v>2.1200000000000045</c:v>
                </c:pt>
                <c:pt idx="2258">
                  <c:v>2.1099999999999852</c:v>
                </c:pt>
                <c:pt idx="2259">
                  <c:v>2.0999999999999943</c:v>
                </c:pt>
                <c:pt idx="2260">
                  <c:v>2.1200000000000045</c:v>
                </c:pt>
                <c:pt idx="2261">
                  <c:v>2.0999999999999943</c:v>
                </c:pt>
                <c:pt idx="2262">
                  <c:v>2.1099999999999852</c:v>
                </c:pt>
                <c:pt idx="2263">
                  <c:v>2.0999999999999943</c:v>
                </c:pt>
                <c:pt idx="2264">
                  <c:v>2.0999999999999943</c:v>
                </c:pt>
                <c:pt idx="2265">
                  <c:v>2.1099999999999852</c:v>
                </c:pt>
                <c:pt idx="2266">
                  <c:v>2.1200000000000045</c:v>
                </c:pt>
                <c:pt idx="2267">
                  <c:v>2.0999999999999943</c:v>
                </c:pt>
                <c:pt idx="2268">
                  <c:v>2.0699999999999932</c:v>
                </c:pt>
                <c:pt idx="2269">
                  <c:v>2.0799999999999841</c:v>
                </c:pt>
                <c:pt idx="2270">
                  <c:v>2.1200000000000045</c:v>
                </c:pt>
                <c:pt idx="2271">
                  <c:v>2.1099999999999852</c:v>
                </c:pt>
                <c:pt idx="2272">
                  <c:v>2.1099999999999852</c:v>
                </c:pt>
                <c:pt idx="2273">
                  <c:v>2.1200000000000045</c:v>
                </c:pt>
                <c:pt idx="2274">
                  <c:v>2.1099999999999852</c:v>
                </c:pt>
                <c:pt idx="2275">
                  <c:v>2.0799999999999841</c:v>
                </c:pt>
                <c:pt idx="2276">
                  <c:v>2.0799999999999841</c:v>
                </c:pt>
                <c:pt idx="2277">
                  <c:v>2.0900000000000034</c:v>
                </c:pt>
                <c:pt idx="2278">
                  <c:v>2.0900000000000034</c:v>
                </c:pt>
                <c:pt idx="2279">
                  <c:v>2.1099999999999852</c:v>
                </c:pt>
                <c:pt idx="2280">
                  <c:v>2.0999999999999943</c:v>
                </c:pt>
                <c:pt idx="2281">
                  <c:v>2.0900000000000034</c:v>
                </c:pt>
                <c:pt idx="2282">
                  <c:v>2.0999999999999943</c:v>
                </c:pt>
                <c:pt idx="2283">
                  <c:v>2.0900000000000034</c:v>
                </c:pt>
                <c:pt idx="2284">
                  <c:v>2.0900000000000034</c:v>
                </c:pt>
                <c:pt idx="2285">
                  <c:v>2.0699999999999932</c:v>
                </c:pt>
                <c:pt idx="2286">
                  <c:v>2.0699999999999932</c:v>
                </c:pt>
                <c:pt idx="2287">
                  <c:v>2.0600000000000023</c:v>
                </c:pt>
                <c:pt idx="2288">
                  <c:v>2.0699999999999932</c:v>
                </c:pt>
                <c:pt idx="2289">
                  <c:v>2.0900000000000034</c:v>
                </c:pt>
                <c:pt idx="2290">
                  <c:v>2.0799999999999841</c:v>
                </c:pt>
                <c:pt idx="2291">
                  <c:v>2.0799999999999841</c:v>
                </c:pt>
                <c:pt idx="2292">
                  <c:v>2.0699999999999932</c:v>
                </c:pt>
                <c:pt idx="2293">
                  <c:v>2.0900000000000034</c:v>
                </c:pt>
                <c:pt idx="2294">
                  <c:v>2.0799999999999841</c:v>
                </c:pt>
                <c:pt idx="2295">
                  <c:v>2.0699999999999932</c:v>
                </c:pt>
                <c:pt idx="2296">
                  <c:v>2.0499999999999829</c:v>
                </c:pt>
                <c:pt idx="2297">
                  <c:v>2.039999999999992</c:v>
                </c:pt>
                <c:pt idx="2298">
                  <c:v>2.0499999999999829</c:v>
                </c:pt>
                <c:pt idx="2299">
                  <c:v>2.0699999999999932</c:v>
                </c:pt>
                <c:pt idx="2300">
                  <c:v>2.0799999999999841</c:v>
                </c:pt>
                <c:pt idx="2301">
                  <c:v>2.0799999999999841</c:v>
                </c:pt>
                <c:pt idx="2302">
                  <c:v>2.0699999999999932</c:v>
                </c:pt>
                <c:pt idx="2303">
                  <c:v>2.0600000000000023</c:v>
                </c:pt>
                <c:pt idx="2304">
                  <c:v>2.0699999999999932</c:v>
                </c:pt>
                <c:pt idx="2305">
                  <c:v>2.0799999999999841</c:v>
                </c:pt>
                <c:pt idx="2306">
                  <c:v>2.0699999999999932</c:v>
                </c:pt>
                <c:pt idx="2307">
                  <c:v>2.0499999999999829</c:v>
                </c:pt>
                <c:pt idx="2308">
                  <c:v>2.0499999999999829</c:v>
                </c:pt>
                <c:pt idx="2309">
                  <c:v>2.0699999999999932</c:v>
                </c:pt>
                <c:pt idx="2310">
                  <c:v>2.0799999999999841</c:v>
                </c:pt>
                <c:pt idx="2311">
                  <c:v>2.0799999999999841</c:v>
                </c:pt>
                <c:pt idx="2312">
                  <c:v>2.0600000000000023</c:v>
                </c:pt>
                <c:pt idx="2313">
                  <c:v>2.0699999999999932</c:v>
                </c:pt>
                <c:pt idx="2314">
                  <c:v>2.0699999999999932</c:v>
                </c:pt>
                <c:pt idx="2315">
                  <c:v>2.0799999999999841</c:v>
                </c:pt>
                <c:pt idx="2316">
                  <c:v>2.0900000000000034</c:v>
                </c:pt>
                <c:pt idx="2317">
                  <c:v>2.0900000000000034</c:v>
                </c:pt>
                <c:pt idx="2318">
                  <c:v>2.0900000000000034</c:v>
                </c:pt>
                <c:pt idx="2319">
                  <c:v>2.0699999999999932</c:v>
                </c:pt>
                <c:pt idx="2320">
                  <c:v>2.0799999999999841</c:v>
                </c:pt>
                <c:pt idx="2321">
                  <c:v>2.0699999999999932</c:v>
                </c:pt>
                <c:pt idx="2322">
                  <c:v>2.0799999999999841</c:v>
                </c:pt>
                <c:pt idx="2323">
                  <c:v>2.0799999999999841</c:v>
                </c:pt>
                <c:pt idx="2324">
                  <c:v>2.0799999999999841</c:v>
                </c:pt>
                <c:pt idx="2325">
                  <c:v>2.0699999999999932</c:v>
                </c:pt>
                <c:pt idx="2326">
                  <c:v>2.0799999999999841</c:v>
                </c:pt>
                <c:pt idx="2327">
                  <c:v>2.0900000000000034</c:v>
                </c:pt>
                <c:pt idx="2328">
                  <c:v>2.0799999999999841</c:v>
                </c:pt>
                <c:pt idx="2329">
                  <c:v>2.0799999999999841</c:v>
                </c:pt>
                <c:pt idx="2330">
                  <c:v>2.0799999999999841</c:v>
                </c:pt>
                <c:pt idx="2331">
                  <c:v>2.0799999999999841</c:v>
                </c:pt>
                <c:pt idx="2332">
                  <c:v>2.0799999999999841</c:v>
                </c:pt>
                <c:pt idx="2333">
                  <c:v>2.0900000000000034</c:v>
                </c:pt>
                <c:pt idx="2334">
                  <c:v>2.0799999999999841</c:v>
                </c:pt>
                <c:pt idx="2335">
                  <c:v>2.0699999999999932</c:v>
                </c:pt>
                <c:pt idx="2336">
                  <c:v>2.0600000000000023</c:v>
                </c:pt>
                <c:pt idx="2337">
                  <c:v>2.0699999999999932</c:v>
                </c:pt>
                <c:pt idx="2338">
                  <c:v>2.0900000000000034</c:v>
                </c:pt>
                <c:pt idx="2339">
                  <c:v>2.0799999999999841</c:v>
                </c:pt>
                <c:pt idx="2340">
                  <c:v>2.0699999999999932</c:v>
                </c:pt>
                <c:pt idx="2341">
                  <c:v>2.0799999999999841</c:v>
                </c:pt>
                <c:pt idx="2342">
                  <c:v>2.0999999999999943</c:v>
                </c:pt>
                <c:pt idx="2343">
                  <c:v>2.0900000000000034</c:v>
                </c:pt>
                <c:pt idx="2344">
                  <c:v>2.0699999999999932</c:v>
                </c:pt>
                <c:pt idx="2345">
                  <c:v>2.0600000000000023</c:v>
                </c:pt>
                <c:pt idx="2346">
                  <c:v>2.0499999999999829</c:v>
                </c:pt>
                <c:pt idx="2347">
                  <c:v>2.0600000000000023</c:v>
                </c:pt>
                <c:pt idx="2348">
                  <c:v>2.0799999999999841</c:v>
                </c:pt>
                <c:pt idx="2349">
                  <c:v>2.0600000000000023</c:v>
                </c:pt>
                <c:pt idx="2350">
                  <c:v>2.0600000000000023</c:v>
                </c:pt>
                <c:pt idx="2351">
                  <c:v>2.0699999999999932</c:v>
                </c:pt>
                <c:pt idx="2352">
                  <c:v>2.0799999999999841</c:v>
                </c:pt>
                <c:pt idx="2353">
                  <c:v>2.0699999999999932</c:v>
                </c:pt>
                <c:pt idx="2354">
                  <c:v>2.0600000000000023</c:v>
                </c:pt>
                <c:pt idx="2355">
                  <c:v>2.0600000000000023</c:v>
                </c:pt>
                <c:pt idx="2356">
                  <c:v>2.0600000000000023</c:v>
                </c:pt>
                <c:pt idx="2357">
                  <c:v>2.0499999999999829</c:v>
                </c:pt>
                <c:pt idx="2358">
                  <c:v>2.039999999999992</c:v>
                </c:pt>
                <c:pt idx="2359">
                  <c:v>2.0300000000000011</c:v>
                </c:pt>
                <c:pt idx="2360">
                  <c:v>2.0300000000000011</c:v>
                </c:pt>
                <c:pt idx="2361">
                  <c:v>2.0300000000000011</c:v>
                </c:pt>
                <c:pt idx="2362">
                  <c:v>2.0300000000000011</c:v>
                </c:pt>
                <c:pt idx="2363">
                  <c:v>2.039999999999992</c:v>
                </c:pt>
                <c:pt idx="2364">
                  <c:v>2.0499999999999829</c:v>
                </c:pt>
                <c:pt idx="2365">
                  <c:v>2.039999999999992</c:v>
                </c:pt>
                <c:pt idx="2366">
                  <c:v>2.0199999999999818</c:v>
                </c:pt>
                <c:pt idx="2367">
                  <c:v>2.0199999999999818</c:v>
                </c:pt>
                <c:pt idx="2368">
                  <c:v>2.0199999999999818</c:v>
                </c:pt>
                <c:pt idx="2369">
                  <c:v>2.0199999999999818</c:v>
                </c:pt>
                <c:pt idx="2370">
                  <c:v>2.0199999999999818</c:v>
                </c:pt>
                <c:pt idx="2371">
                  <c:v>2.0199999999999818</c:v>
                </c:pt>
                <c:pt idx="2372">
                  <c:v>2.0300000000000011</c:v>
                </c:pt>
                <c:pt idx="2373">
                  <c:v>2.0300000000000011</c:v>
                </c:pt>
                <c:pt idx="2374">
                  <c:v>2.0099999999999909</c:v>
                </c:pt>
                <c:pt idx="2375">
                  <c:v>2</c:v>
                </c:pt>
                <c:pt idx="2376">
                  <c:v>2.0099999999999909</c:v>
                </c:pt>
                <c:pt idx="2377">
                  <c:v>2</c:v>
                </c:pt>
                <c:pt idx="2378">
                  <c:v>1.9899999999999807</c:v>
                </c:pt>
                <c:pt idx="2379">
                  <c:v>1.9899999999999807</c:v>
                </c:pt>
                <c:pt idx="2380">
                  <c:v>1.9799999999999898</c:v>
                </c:pt>
                <c:pt idx="2381">
                  <c:v>1.9799999999999898</c:v>
                </c:pt>
                <c:pt idx="2382">
                  <c:v>1.9799999999999898</c:v>
                </c:pt>
                <c:pt idx="2383">
                  <c:v>1.9899999999999807</c:v>
                </c:pt>
                <c:pt idx="2384">
                  <c:v>1.9799999999999898</c:v>
                </c:pt>
                <c:pt idx="2385">
                  <c:v>1.9799999999999898</c:v>
                </c:pt>
                <c:pt idx="2386">
                  <c:v>1.9799999999999898</c:v>
                </c:pt>
                <c:pt idx="2387">
                  <c:v>1.9799999999999898</c:v>
                </c:pt>
                <c:pt idx="2388">
                  <c:v>1.9799999999999898</c:v>
                </c:pt>
                <c:pt idx="2389">
                  <c:v>1.9699999999999989</c:v>
                </c:pt>
                <c:pt idx="2390">
                  <c:v>1.9599999999999795</c:v>
                </c:pt>
                <c:pt idx="2391">
                  <c:v>1.9599999999999795</c:v>
                </c:pt>
                <c:pt idx="2392">
                  <c:v>1.9699999999999989</c:v>
                </c:pt>
                <c:pt idx="2393">
                  <c:v>1.9599999999999795</c:v>
                </c:pt>
                <c:pt idx="2394">
                  <c:v>1.9499999999999886</c:v>
                </c:pt>
                <c:pt idx="2395">
                  <c:v>1.9399999999999977</c:v>
                </c:pt>
                <c:pt idx="2396">
                  <c:v>1.9399999999999977</c:v>
                </c:pt>
                <c:pt idx="2397">
                  <c:v>1.9399999999999977</c:v>
                </c:pt>
                <c:pt idx="2398">
                  <c:v>1.9399999999999977</c:v>
                </c:pt>
                <c:pt idx="2399">
                  <c:v>1.9299999999999784</c:v>
                </c:pt>
                <c:pt idx="2400">
                  <c:v>1.9499999999999886</c:v>
                </c:pt>
                <c:pt idx="2401">
                  <c:v>1.9499999999999886</c:v>
                </c:pt>
                <c:pt idx="2402">
                  <c:v>1.9199999999999875</c:v>
                </c:pt>
                <c:pt idx="2403">
                  <c:v>1.9199999999999875</c:v>
                </c:pt>
                <c:pt idx="2404">
                  <c:v>1.9199999999999875</c:v>
                </c:pt>
                <c:pt idx="2405">
                  <c:v>1.9299999999999784</c:v>
                </c:pt>
                <c:pt idx="2406">
                  <c:v>1.9199999999999875</c:v>
                </c:pt>
                <c:pt idx="2407">
                  <c:v>1.9199999999999875</c:v>
                </c:pt>
                <c:pt idx="2408">
                  <c:v>1.9099999999999966</c:v>
                </c:pt>
                <c:pt idx="2409">
                  <c:v>1.9099999999999966</c:v>
                </c:pt>
                <c:pt idx="2410">
                  <c:v>1.9099999999999966</c:v>
                </c:pt>
                <c:pt idx="2411">
                  <c:v>1.9099999999999966</c:v>
                </c:pt>
                <c:pt idx="2412">
                  <c:v>1.9099999999999966</c:v>
                </c:pt>
                <c:pt idx="2413">
                  <c:v>1.9000000000000057</c:v>
                </c:pt>
                <c:pt idx="2414">
                  <c:v>1.9000000000000057</c:v>
                </c:pt>
                <c:pt idx="2415">
                  <c:v>1.9000000000000057</c:v>
                </c:pt>
                <c:pt idx="2416">
                  <c:v>1.9000000000000057</c:v>
                </c:pt>
                <c:pt idx="2417">
                  <c:v>1.9099999999999966</c:v>
                </c:pt>
                <c:pt idx="2418">
                  <c:v>1.8899999999999864</c:v>
                </c:pt>
                <c:pt idx="2419">
                  <c:v>1.8899999999999864</c:v>
                </c:pt>
                <c:pt idx="2420">
                  <c:v>1.8899999999999864</c:v>
                </c:pt>
                <c:pt idx="2421">
                  <c:v>1.8799999999999955</c:v>
                </c:pt>
                <c:pt idx="2422">
                  <c:v>1.8799999999999955</c:v>
                </c:pt>
                <c:pt idx="2423">
                  <c:v>1.8799999999999955</c:v>
                </c:pt>
                <c:pt idx="2424">
                  <c:v>1.8799999999999955</c:v>
                </c:pt>
                <c:pt idx="2425">
                  <c:v>1.8799999999999955</c:v>
                </c:pt>
                <c:pt idx="2426">
                  <c:v>1.8799999999999955</c:v>
                </c:pt>
                <c:pt idx="2427">
                  <c:v>1.8799999999999955</c:v>
                </c:pt>
                <c:pt idx="2428">
                  <c:v>1.8700000000000045</c:v>
                </c:pt>
                <c:pt idx="2429">
                  <c:v>1.8599999999999852</c:v>
                </c:pt>
                <c:pt idx="2430">
                  <c:v>1.8700000000000045</c:v>
                </c:pt>
                <c:pt idx="2431">
                  <c:v>1.8599999999999852</c:v>
                </c:pt>
                <c:pt idx="2432">
                  <c:v>1.8499999999999943</c:v>
                </c:pt>
                <c:pt idx="2433">
                  <c:v>1.8499999999999943</c:v>
                </c:pt>
                <c:pt idx="2434">
                  <c:v>1.8499999999999943</c:v>
                </c:pt>
                <c:pt idx="2435">
                  <c:v>1.8499999999999943</c:v>
                </c:pt>
                <c:pt idx="2436">
                  <c:v>1.8499999999999943</c:v>
                </c:pt>
                <c:pt idx="2437">
                  <c:v>1.8299999999999841</c:v>
                </c:pt>
                <c:pt idx="2438">
                  <c:v>1.8299999999999841</c:v>
                </c:pt>
                <c:pt idx="2439">
                  <c:v>1.8400000000000034</c:v>
                </c:pt>
                <c:pt idx="2440">
                  <c:v>1.8499999999999943</c:v>
                </c:pt>
                <c:pt idx="2441">
                  <c:v>1.8499999999999943</c:v>
                </c:pt>
                <c:pt idx="2442">
                  <c:v>1.8499999999999943</c:v>
                </c:pt>
                <c:pt idx="2443">
                  <c:v>1.8400000000000034</c:v>
                </c:pt>
                <c:pt idx="2444">
                  <c:v>1.8499999999999943</c:v>
                </c:pt>
                <c:pt idx="2445">
                  <c:v>1.8400000000000034</c:v>
                </c:pt>
                <c:pt idx="2446">
                  <c:v>1.8400000000000034</c:v>
                </c:pt>
                <c:pt idx="2447">
                  <c:v>1.8299999999999841</c:v>
                </c:pt>
                <c:pt idx="2448">
                  <c:v>1.8400000000000034</c:v>
                </c:pt>
                <c:pt idx="2449">
                  <c:v>1.8400000000000034</c:v>
                </c:pt>
                <c:pt idx="2450">
                  <c:v>1.8400000000000034</c:v>
                </c:pt>
                <c:pt idx="2451">
                  <c:v>1.8299999999999841</c:v>
                </c:pt>
                <c:pt idx="2452">
                  <c:v>1.8299999999999841</c:v>
                </c:pt>
                <c:pt idx="2453">
                  <c:v>1.7999999999999829</c:v>
                </c:pt>
                <c:pt idx="2454">
                  <c:v>1.7999999999999829</c:v>
                </c:pt>
                <c:pt idx="2455">
                  <c:v>1.8100000000000023</c:v>
                </c:pt>
                <c:pt idx="2456">
                  <c:v>1.8199999999999932</c:v>
                </c:pt>
                <c:pt idx="2457">
                  <c:v>1.8400000000000034</c:v>
                </c:pt>
                <c:pt idx="2458">
                  <c:v>1.8100000000000023</c:v>
                </c:pt>
                <c:pt idx="2459">
                  <c:v>1.789999999999992</c:v>
                </c:pt>
                <c:pt idx="2460">
                  <c:v>1.789999999999992</c:v>
                </c:pt>
                <c:pt idx="2461">
                  <c:v>1.7800000000000011</c:v>
                </c:pt>
                <c:pt idx="2462">
                  <c:v>1.7800000000000011</c:v>
                </c:pt>
                <c:pt idx="2463">
                  <c:v>1.789999999999992</c:v>
                </c:pt>
                <c:pt idx="2464">
                  <c:v>1.7999999999999829</c:v>
                </c:pt>
                <c:pt idx="2465">
                  <c:v>1.789999999999992</c:v>
                </c:pt>
                <c:pt idx="2466">
                  <c:v>1.7800000000000011</c:v>
                </c:pt>
                <c:pt idx="2467">
                  <c:v>1.789999999999992</c:v>
                </c:pt>
                <c:pt idx="2468">
                  <c:v>1.789999999999992</c:v>
                </c:pt>
                <c:pt idx="2469">
                  <c:v>1.7999999999999829</c:v>
                </c:pt>
                <c:pt idx="2470">
                  <c:v>1.8199999999999932</c:v>
                </c:pt>
                <c:pt idx="2471">
                  <c:v>1.8299999999999841</c:v>
                </c:pt>
                <c:pt idx="2472">
                  <c:v>1.8100000000000023</c:v>
                </c:pt>
                <c:pt idx="2473">
                  <c:v>1.7999999999999829</c:v>
                </c:pt>
                <c:pt idx="2474">
                  <c:v>1.7800000000000011</c:v>
                </c:pt>
                <c:pt idx="2475">
                  <c:v>1.7800000000000011</c:v>
                </c:pt>
                <c:pt idx="2476">
                  <c:v>1.7800000000000011</c:v>
                </c:pt>
                <c:pt idx="2477">
                  <c:v>1.7800000000000011</c:v>
                </c:pt>
                <c:pt idx="2478">
                  <c:v>1.789999999999992</c:v>
                </c:pt>
                <c:pt idx="2479">
                  <c:v>1.7800000000000011</c:v>
                </c:pt>
                <c:pt idx="2480">
                  <c:v>1.7699999999999818</c:v>
                </c:pt>
                <c:pt idx="2481">
                  <c:v>1.7800000000000011</c:v>
                </c:pt>
                <c:pt idx="2482">
                  <c:v>1.7999999999999829</c:v>
                </c:pt>
                <c:pt idx="2483">
                  <c:v>1.7699999999999818</c:v>
                </c:pt>
                <c:pt idx="2484">
                  <c:v>1.7699999999999818</c:v>
                </c:pt>
                <c:pt idx="2485">
                  <c:v>1.7599999999999909</c:v>
                </c:pt>
                <c:pt idx="2486">
                  <c:v>1.7299999999999898</c:v>
                </c:pt>
                <c:pt idx="2487">
                  <c:v>1.7299999999999898</c:v>
                </c:pt>
                <c:pt idx="2488">
                  <c:v>1.7399999999999807</c:v>
                </c:pt>
                <c:pt idx="2489">
                  <c:v>1.7299999999999898</c:v>
                </c:pt>
                <c:pt idx="2490">
                  <c:v>1.7399999999999807</c:v>
                </c:pt>
                <c:pt idx="2491">
                  <c:v>1.7299999999999898</c:v>
                </c:pt>
                <c:pt idx="2492">
                  <c:v>1.7399999999999807</c:v>
                </c:pt>
                <c:pt idx="2493">
                  <c:v>1.75</c:v>
                </c:pt>
                <c:pt idx="2494">
                  <c:v>1.75</c:v>
                </c:pt>
                <c:pt idx="2495">
                  <c:v>1.7399999999999807</c:v>
                </c:pt>
                <c:pt idx="2496">
                  <c:v>1.7399999999999807</c:v>
                </c:pt>
                <c:pt idx="2497">
                  <c:v>1.7399999999999807</c:v>
                </c:pt>
                <c:pt idx="2498">
                  <c:v>1.7399999999999807</c:v>
                </c:pt>
                <c:pt idx="2499">
                  <c:v>1.7299999999999898</c:v>
                </c:pt>
                <c:pt idx="2500">
                  <c:v>1.7199999999999989</c:v>
                </c:pt>
                <c:pt idx="2501">
                  <c:v>1.7199999999999989</c:v>
                </c:pt>
                <c:pt idx="2502">
                  <c:v>1.7199999999999989</c:v>
                </c:pt>
                <c:pt idx="2503">
                  <c:v>1.7199999999999989</c:v>
                </c:pt>
                <c:pt idx="2504">
                  <c:v>1.7199999999999989</c:v>
                </c:pt>
                <c:pt idx="2505">
                  <c:v>1.7099999999999795</c:v>
                </c:pt>
                <c:pt idx="2506">
                  <c:v>1.7099999999999795</c:v>
                </c:pt>
                <c:pt idx="2507">
                  <c:v>1.7299999999999898</c:v>
                </c:pt>
                <c:pt idx="2508">
                  <c:v>1.7299999999999898</c:v>
                </c:pt>
                <c:pt idx="2509">
                  <c:v>1.7299999999999898</c:v>
                </c:pt>
                <c:pt idx="2510">
                  <c:v>1.7099999999999795</c:v>
                </c:pt>
                <c:pt idx="2511">
                  <c:v>1.7099999999999795</c:v>
                </c:pt>
                <c:pt idx="2512">
                  <c:v>1.7099999999999795</c:v>
                </c:pt>
                <c:pt idx="2513">
                  <c:v>1.7099999999999795</c:v>
                </c:pt>
                <c:pt idx="2514">
                  <c:v>1.7099999999999795</c:v>
                </c:pt>
                <c:pt idx="2515">
                  <c:v>1.6999999999999886</c:v>
                </c:pt>
                <c:pt idx="2516">
                  <c:v>1.6899999999999977</c:v>
                </c:pt>
                <c:pt idx="2517">
                  <c:v>1.6799999999999784</c:v>
                </c:pt>
                <c:pt idx="2518">
                  <c:v>1.6899999999999977</c:v>
                </c:pt>
                <c:pt idx="2519">
                  <c:v>1.6899999999999977</c:v>
                </c:pt>
                <c:pt idx="2520">
                  <c:v>1.6899999999999977</c:v>
                </c:pt>
                <c:pt idx="2521">
                  <c:v>1.6799999999999784</c:v>
                </c:pt>
                <c:pt idx="2522">
                  <c:v>1.6699999999999875</c:v>
                </c:pt>
                <c:pt idx="2523">
                  <c:v>1.6799999999999784</c:v>
                </c:pt>
                <c:pt idx="2524">
                  <c:v>1.6899999999999977</c:v>
                </c:pt>
                <c:pt idx="2525">
                  <c:v>1.6699999999999875</c:v>
                </c:pt>
                <c:pt idx="2526">
                  <c:v>1.6500000000000057</c:v>
                </c:pt>
                <c:pt idx="2527">
                  <c:v>1.6500000000000057</c:v>
                </c:pt>
                <c:pt idx="2528">
                  <c:v>1.592000000000013</c:v>
                </c:pt>
                <c:pt idx="2529">
                  <c:v>1.5930000000000177</c:v>
                </c:pt>
                <c:pt idx="2530">
                  <c:v>1.6030000000000086</c:v>
                </c:pt>
                <c:pt idx="2531">
                  <c:v>1.5930000000000177</c:v>
                </c:pt>
                <c:pt idx="2532">
                  <c:v>1.5840000000000032</c:v>
                </c:pt>
                <c:pt idx="2533">
                  <c:v>1.6040000000000134</c:v>
                </c:pt>
                <c:pt idx="2534">
                  <c:v>1.554000000000002</c:v>
                </c:pt>
                <c:pt idx="2535">
                  <c:v>1.5450000000000159</c:v>
                </c:pt>
                <c:pt idx="2536">
                  <c:v>1.6150000000000091</c:v>
                </c:pt>
                <c:pt idx="2537">
                  <c:v>1.6350000000000193</c:v>
                </c:pt>
                <c:pt idx="2538">
                  <c:v>1.6450000000000102</c:v>
                </c:pt>
                <c:pt idx="2539">
                  <c:v>1.6160000000000139</c:v>
                </c:pt>
                <c:pt idx="2540">
                  <c:v>1.606000000000023</c:v>
                </c:pt>
                <c:pt idx="2541">
                  <c:v>1.6260000000000048</c:v>
                </c:pt>
                <c:pt idx="2542">
                  <c:v>1.6270000000000095</c:v>
                </c:pt>
                <c:pt idx="2543">
                  <c:v>1.6370000000000005</c:v>
                </c:pt>
                <c:pt idx="2544">
                  <c:v>1.6270000000000095</c:v>
                </c:pt>
                <c:pt idx="2545">
                  <c:v>1.6080000000000041</c:v>
                </c:pt>
                <c:pt idx="2546">
                  <c:v>1.578000000000003</c:v>
                </c:pt>
                <c:pt idx="2547">
                  <c:v>1.6180000000000234</c:v>
                </c:pt>
                <c:pt idx="2548">
                  <c:v>1.6290000000000191</c:v>
                </c:pt>
                <c:pt idx="2549">
                  <c:v>1.6189999999999998</c:v>
                </c:pt>
                <c:pt idx="2550">
                  <c:v>1.6090000000000089</c:v>
                </c:pt>
                <c:pt idx="2551">
                  <c:v>1.5700000000000216</c:v>
                </c:pt>
                <c:pt idx="2552">
                  <c:v>1.6200000000000045</c:v>
                </c:pt>
                <c:pt idx="2553">
                  <c:v>1.6500000000000057</c:v>
                </c:pt>
                <c:pt idx="2554">
                  <c:v>1.5810000000000173</c:v>
                </c:pt>
                <c:pt idx="2555">
                  <c:v>1.521000000000015</c:v>
                </c:pt>
                <c:pt idx="2556">
                  <c:v>1.5310000000000059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1104896"/>
        <c:axId val="191123456"/>
      </c:scatterChart>
      <c:valAx>
        <c:axId val="191104896"/>
        <c:scaling>
          <c:orientation val="minMax"/>
          <c:max val="42004"/>
          <c:min val="25800"/>
        </c:scaling>
        <c:delete val="0"/>
        <c:axPos val="b"/>
        <c:majorGridlines>
          <c:spPr>
            <a:ln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  <a:prstDash val="dash"/>
            </a:ln>
          </c:spPr>
        </c:majorGridlines>
        <c:title>
          <c:tx>
            <c:rich>
              <a:bodyPr/>
              <a:lstStyle/>
              <a:p>
                <a:pPr algn="ctr" rtl="0">
                  <a:defRPr/>
                </a:pPr>
                <a:r>
                  <a:rPr lang="cs-CZ"/>
                  <a:t>Rok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7982014745437801"/>
              <c:y val="0.91217788209118456"/>
            </c:manualLayout>
          </c:layout>
          <c:overlay val="0"/>
        </c:title>
        <c:numFmt formatCode="yyyy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/>
            </a:pPr>
            <a:endParaRPr lang="cs-CZ"/>
          </a:p>
        </c:txPr>
        <c:crossAx val="191123456"/>
        <c:crossesAt val="0"/>
        <c:crossBetween val="midCat"/>
        <c:majorUnit val="1440"/>
      </c:valAx>
      <c:valAx>
        <c:axId val="191123456"/>
        <c:scaling>
          <c:orientation val="minMax"/>
          <c:max val="8"/>
          <c:min val="0"/>
        </c:scaling>
        <c:delete val="0"/>
        <c:axPos val="l"/>
        <c:majorGridlines>
          <c:spPr>
            <a:ln w="12700">
              <a:prstDash val="dash"/>
            </a:ln>
          </c:spPr>
        </c:majorGridlines>
        <c:title>
          <c:tx>
            <c:rich>
              <a:bodyPr/>
              <a:lstStyle/>
              <a:p>
                <a:pPr>
                  <a:defRPr sz="1200" b="1"/>
                </a:pPr>
                <a:r>
                  <a:rPr lang="cs-CZ" sz="1200" b="1"/>
                  <a:t>Relativní</a:t>
                </a:r>
                <a:r>
                  <a:rPr lang="cs-CZ" sz="1200" b="1" baseline="0"/>
                  <a:t> kolísání HPV (m)</a:t>
                </a:r>
                <a:endParaRPr lang="en-US" sz="1200" b="1"/>
              </a:p>
            </c:rich>
          </c:tx>
          <c:layout>
            <c:manualLayout>
              <c:xMode val="edge"/>
              <c:yMode val="edge"/>
              <c:x val="1.5608333333333333E-2"/>
              <c:y val="0.29167857142857145"/>
            </c:manualLayout>
          </c:layout>
          <c:overlay val="0"/>
        </c:title>
        <c:numFmt formatCode="#,##0_ ;\-#,##0\ 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200" b="1"/>
            </a:pPr>
            <a:endParaRPr lang="cs-CZ"/>
          </a:p>
        </c:txPr>
        <c:crossAx val="191104896"/>
        <c:crosses val="autoZero"/>
        <c:crossBetween val="midCat"/>
        <c:majorUnit val="1"/>
        <c:minorUnit val="0.5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10335379301905957"/>
          <c:y val="0.28550749559082889"/>
          <c:w val="0.21256402777777775"/>
          <c:h val="0.31842041446208114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</c:spPr>
      <c:txPr>
        <a:bodyPr/>
        <a:lstStyle/>
        <a:p>
          <a:pPr>
            <a:defRPr sz="700"/>
          </a:pPr>
          <a:endParaRPr lang="cs-CZ"/>
        </a:p>
      </c:txPr>
    </c:legend>
    <c:plotVisOnly val="0"/>
    <c:dispBlanksAs val="gap"/>
    <c:showDLblsOverMax val="0"/>
  </c:chart>
  <c:spPr>
    <a:solidFill>
      <a:schemeClr val="bg1"/>
    </a:solidFill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 pitchFamily="34" charset="0"/>
          <a:ea typeface="Calibri"/>
          <a:cs typeface="Arial" pitchFamily="34" charset="0"/>
        </a:defRPr>
      </a:pPr>
      <a:endParaRPr lang="cs-CZ"/>
    </a:p>
  </c:txPr>
  <c:externalData r:id="rId1">
    <c:autoUpdate val="0"/>
  </c:externalData>
  <c:userShapes r:id="rId2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418055555555562E-2"/>
          <c:y val="0.12771464201891011"/>
          <c:w val="0.79364184027777773"/>
          <c:h val="0.73433570803649562"/>
        </c:manualLayout>
      </c:layout>
      <c:scatterChart>
        <c:scatterStyle val="lineMarker"/>
        <c:varyColors val="0"/>
        <c:ser>
          <c:idx val="2"/>
          <c:order val="0"/>
          <c:tx>
            <c:strRef>
              <c:f>HPV_4522_LibPsovka_pravostranna!$L$1</c:f>
              <c:strCache>
                <c:ptCount val="1"/>
                <c:pt idx="0">
                  <c:v>VP8226 Dobřeň (C) </c:v>
                </c:pt>
              </c:strCache>
            </c:strRef>
          </c:tx>
          <c:spPr>
            <a:ln w="19050"/>
          </c:spPr>
          <c:marker>
            <c:symbol val="none"/>
          </c:marker>
          <c:xVal>
            <c:numRef>
              <c:f>HPV_4522_LibPsovka_pravostranna!$K$2:$K$10000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40358</c:v>
                </c:pt>
                <c:pt idx="911">
                  <c:v>40359</c:v>
                </c:pt>
                <c:pt idx="912">
                  <c:v>40360</c:v>
                </c:pt>
                <c:pt idx="913">
                  <c:v>40361</c:v>
                </c:pt>
                <c:pt idx="914">
                  <c:v>40362</c:v>
                </c:pt>
                <c:pt idx="915">
                  <c:v>40363</c:v>
                </c:pt>
                <c:pt idx="916">
                  <c:v>40364</c:v>
                </c:pt>
                <c:pt idx="917">
                  <c:v>40365</c:v>
                </c:pt>
                <c:pt idx="918">
                  <c:v>40366</c:v>
                </c:pt>
                <c:pt idx="919">
                  <c:v>40367</c:v>
                </c:pt>
                <c:pt idx="920">
                  <c:v>40368</c:v>
                </c:pt>
                <c:pt idx="921">
                  <c:v>40369</c:v>
                </c:pt>
                <c:pt idx="922">
                  <c:v>40370</c:v>
                </c:pt>
                <c:pt idx="923">
                  <c:v>40371</c:v>
                </c:pt>
                <c:pt idx="924">
                  <c:v>40372</c:v>
                </c:pt>
                <c:pt idx="925">
                  <c:v>40373</c:v>
                </c:pt>
                <c:pt idx="926">
                  <c:v>40374</c:v>
                </c:pt>
                <c:pt idx="927">
                  <c:v>40375</c:v>
                </c:pt>
                <c:pt idx="928">
                  <c:v>40376</c:v>
                </c:pt>
                <c:pt idx="929">
                  <c:v>40377</c:v>
                </c:pt>
                <c:pt idx="930">
                  <c:v>40378</c:v>
                </c:pt>
                <c:pt idx="931">
                  <c:v>40379</c:v>
                </c:pt>
                <c:pt idx="932">
                  <c:v>40380</c:v>
                </c:pt>
                <c:pt idx="933">
                  <c:v>40381</c:v>
                </c:pt>
                <c:pt idx="934">
                  <c:v>40382</c:v>
                </c:pt>
                <c:pt idx="935">
                  <c:v>40383</c:v>
                </c:pt>
                <c:pt idx="936">
                  <c:v>40384</c:v>
                </c:pt>
                <c:pt idx="937">
                  <c:v>40385</c:v>
                </c:pt>
                <c:pt idx="938">
                  <c:v>40386</c:v>
                </c:pt>
                <c:pt idx="939">
                  <c:v>40387</c:v>
                </c:pt>
                <c:pt idx="940">
                  <c:v>40388</c:v>
                </c:pt>
                <c:pt idx="941">
                  <c:v>40389</c:v>
                </c:pt>
                <c:pt idx="942">
                  <c:v>40390</c:v>
                </c:pt>
                <c:pt idx="943">
                  <c:v>40391</c:v>
                </c:pt>
                <c:pt idx="944">
                  <c:v>40392</c:v>
                </c:pt>
                <c:pt idx="945">
                  <c:v>40393</c:v>
                </c:pt>
                <c:pt idx="946">
                  <c:v>40394</c:v>
                </c:pt>
                <c:pt idx="947">
                  <c:v>40395</c:v>
                </c:pt>
                <c:pt idx="948">
                  <c:v>40396</c:v>
                </c:pt>
                <c:pt idx="949">
                  <c:v>40397</c:v>
                </c:pt>
                <c:pt idx="950">
                  <c:v>40398</c:v>
                </c:pt>
                <c:pt idx="951">
                  <c:v>40399</c:v>
                </c:pt>
                <c:pt idx="952">
                  <c:v>40400</c:v>
                </c:pt>
                <c:pt idx="953">
                  <c:v>40401</c:v>
                </c:pt>
                <c:pt idx="954">
                  <c:v>40402</c:v>
                </c:pt>
                <c:pt idx="955">
                  <c:v>40403</c:v>
                </c:pt>
                <c:pt idx="956">
                  <c:v>40404</c:v>
                </c:pt>
                <c:pt idx="957">
                  <c:v>40405</c:v>
                </c:pt>
                <c:pt idx="958">
                  <c:v>40406</c:v>
                </c:pt>
                <c:pt idx="959">
                  <c:v>40407</c:v>
                </c:pt>
                <c:pt idx="960">
                  <c:v>40408</c:v>
                </c:pt>
                <c:pt idx="961">
                  <c:v>40409</c:v>
                </c:pt>
                <c:pt idx="962">
                  <c:v>40410</c:v>
                </c:pt>
                <c:pt idx="963">
                  <c:v>40411</c:v>
                </c:pt>
                <c:pt idx="964">
                  <c:v>40412</c:v>
                </c:pt>
                <c:pt idx="965">
                  <c:v>40413</c:v>
                </c:pt>
                <c:pt idx="966">
                  <c:v>40414</c:v>
                </c:pt>
                <c:pt idx="967">
                  <c:v>40415</c:v>
                </c:pt>
                <c:pt idx="968">
                  <c:v>40416</c:v>
                </c:pt>
                <c:pt idx="969">
                  <c:v>40417</c:v>
                </c:pt>
                <c:pt idx="970">
                  <c:v>40418</c:v>
                </c:pt>
                <c:pt idx="971">
                  <c:v>40419</c:v>
                </c:pt>
                <c:pt idx="972">
                  <c:v>40420</c:v>
                </c:pt>
                <c:pt idx="973">
                  <c:v>40421</c:v>
                </c:pt>
                <c:pt idx="974">
                  <c:v>40422</c:v>
                </c:pt>
                <c:pt idx="975">
                  <c:v>40423</c:v>
                </c:pt>
                <c:pt idx="976">
                  <c:v>40424</c:v>
                </c:pt>
                <c:pt idx="977">
                  <c:v>40425</c:v>
                </c:pt>
                <c:pt idx="978">
                  <c:v>40426</c:v>
                </c:pt>
                <c:pt idx="979">
                  <c:v>40427</c:v>
                </c:pt>
                <c:pt idx="980">
                  <c:v>40428</c:v>
                </c:pt>
                <c:pt idx="981">
                  <c:v>40429</c:v>
                </c:pt>
                <c:pt idx="982">
                  <c:v>40430</c:v>
                </c:pt>
                <c:pt idx="983">
                  <c:v>40431</c:v>
                </c:pt>
                <c:pt idx="984">
                  <c:v>40432</c:v>
                </c:pt>
                <c:pt idx="985">
                  <c:v>40433</c:v>
                </c:pt>
                <c:pt idx="986">
                  <c:v>40434</c:v>
                </c:pt>
                <c:pt idx="987">
                  <c:v>40435</c:v>
                </c:pt>
                <c:pt idx="988">
                  <c:v>40436</c:v>
                </c:pt>
                <c:pt idx="989">
                  <c:v>40437</c:v>
                </c:pt>
                <c:pt idx="990">
                  <c:v>40438</c:v>
                </c:pt>
                <c:pt idx="991">
                  <c:v>40439</c:v>
                </c:pt>
                <c:pt idx="992">
                  <c:v>40440</c:v>
                </c:pt>
                <c:pt idx="993">
                  <c:v>40441</c:v>
                </c:pt>
                <c:pt idx="994">
                  <c:v>40442</c:v>
                </c:pt>
                <c:pt idx="995">
                  <c:v>40443</c:v>
                </c:pt>
                <c:pt idx="996">
                  <c:v>40444</c:v>
                </c:pt>
                <c:pt idx="997">
                  <c:v>40445</c:v>
                </c:pt>
                <c:pt idx="998">
                  <c:v>40446</c:v>
                </c:pt>
                <c:pt idx="999">
                  <c:v>40447</c:v>
                </c:pt>
                <c:pt idx="1000">
                  <c:v>40448</c:v>
                </c:pt>
                <c:pt idx="1001">
                  <c:v>40449</c:v>
                </c:pt>
                <c:pt idx="1002">
                  <c:v>40450</c:v>
                </c:pt>
                <c:pt idx="1003">
                  <c:v>40451</c:v>
                </c:pt>
                <c:pt idx="1004">
                  <c:v>40452</c:v>
                </c:pt>
                <c:pt idx="1005">
                  <c:v>40453</c:v>
                </c:pt>
                <c:pt idx="1006">
                  <c:v>40454</c:v>
                </c:pt>
                <c:pt idx="1007">
                  <c:v>40455</c:v>
                </c:pt>
                <c:pt idx="1008">
                  <c:v>40456</c:v>
                </c:pt>
                <c:pt idx="1009">
                  <c:v>40457</c:v>
                </c:pt>
                <c:pt idx="1010">
                  <c:v>40458</c:v>
                </c:pt>
                <c:pt idx="1011">
                  <c:v>40459</c:v>
                </c:pt>
                <c:pt idx="1012">
                  <c:v>40460</c:v>
                </c:pt>
                <c:pt idx="1013">
                  <c:v>40461</c:v>
                </c:pt>
                <c:pt idx="1014">
                  <c:v>40462</c:v>
                </c:pt>
                <c:pt idx="1015">
                  <c:v>40463</c:v>
                </c:pt>
                <c:pt idx="1016">
                  <c:v>40464</c:v>
                </c:pt>
                <c:pt idx="1017">
                  <c:v>40465</c:v>
                </c:pt>
                <c:pt idx="1018">
                  <c:v>40466</c:v>
                </c:pt>
                <c:pt idx="1019">
                  <c:v>40467</c:v>
                </c:pt>
                <c:pt idx="1020">
                  <c:v>40468</c:v>
                </c:pt>
                <c:pt idx="1021">
                  <c:v>40469</c:v>
                </c:pt>
                <c:pt idx="1022">
                  <c:v>40470</c:v>
                </c:pt>
                <c:pt idx="1023">
                  <c:v>40471</c:v>
                </c:pt>
                <c:pt idx="1024">
                  <c:v>40472</c:v>
                </c:pt>
                <c:pt idx="1025">
                  <c:v>40473</c:v>
                </c:pt>
                <c:pt idx="1026">
                  <c:v>40474</c:v>
                </c:pt>
                <c:pt idx="1027">
                  <c:v>40475</c:v>
                </c:pt>
                <c:pt idx="1028">
                  <c:v>40476</c:v>
                </c:pt>
                <c:pt idx="1029">
                  <c:v>40477</c:v>
                </c:pt>
                <c:pt idx="1030">
                  <c:v>40478</c:v>
                </c:pt>
                <c:pt idx="1031">
                  <c:v>40479</c:v>
                </c:pt>
                <c:pt idx="1032">
                  <c:v>40480</c:v>
                </c:pt>
                <c:pt idx="1033">
                  <c:v>40481</c:v>
                </c:pt>
                <c:pt idx="1034">
                  <c:v>40482</c:v>
                </c:pt>
                <c:pt idx="1035">
                  <c:v>40483</c:v>
                </c:pt>
                <c:pt idx="1036">
                  <c:v>40484</c:v>
                </c:pt>
                <c:pt idx="1037">
                  <c:v>40485</c:v>
                </c:pt>
                <c:pt idx="1038">
                  <c:v>40486</c:v>
                </c:pt>
                <c:pt idx="1039">
                  <c:v>40487</c:v>
                </c:pt>
                <c:pt idx="1040">
                  <c:v>40488</c:v>
                </c:pt>
                <c:pt idx="1041">
                  <c:v>40489</c:v>
                </c:pt>
                <c:pt idx="1042">
                  <c:v>40490</c:v>
                </c:pt>
                <c:pt idx="1043">
                  <c:v>40491</c:v>
                </c:pt>
                <c:pt idx="1044">
                  <c:v>40492</c:v>
                </c:pt>
                <c:pt idx="1045">
                  <c:v>40493</c:v>
                </c:pt>
                <c:pt idx="1046">
                  <c:v>40494</c:v>
                </c:pt>
                <c:pt idx="1047">
                  <c:v>40495</c:v>
                </c:pt>
                <c:pt idx="1048">
                  <c:v>40496</c:v>
                </c:pt>
                <c:pt idx="1049">
                  <c:v>40497</c:v>
                </c:pt>
                <c:pt idx="1050">
                  <c:v>40498</c:v>
                </c:pt>
                <c:pt idx="1051">
                  <c:v>40499</c:v>
                </c:pt>
                <c:pt idx="1052">
                  <c:v>40500</c:v>
                </c:pt>
                <c:pt idx="1053">
                  <c:v>40501</c:v>
                </c:pt>
                <c:pt idx="1054">
                  <c:v>40502</c:v>
                </c:pt>
                <c:pt idx="1055">
                  <c:v>40503</c:v>
                </c:pt>
                <c:pt idx="1056">
                  <c:v>40504</c:v>
                </c:pt>
                <c:pt idx="1057">
                  <c:v>40505</c:v>
                </c:pt>
                <c:pt idx="1058">
                  <c:v>40506</c:v>
                </c:pt>
                <c:pt idx="1059">
                  <c:v>40507</c:v>
                </c:pt>
                <c:pt idx="1060">
                  <c:v>40508</c:v>
                </c:pt>
                <c:pt idx="1061">
                  <c:v>40509</c:v>
                </c:pt>
                <c:pt idx="1062">
                  <c:v>40510</c:v>
                </c:pt>
                <c:pt idx="1063">
                  <c:v>40511</c:v>
                </c:pt>
                <c:pt idx="1064">
                  <c:v>40512</c:v>
                </c:pt>
                <c:pt idx="1065">
                  <c:v>40513</c:v>
                </c:pt>
                <c:pt idx="1066">
                  <c:v>40514</c:v>
                </c:pt>
                <c:pt idx="1067">
                  <c:v>40515</c:v>
                </c:pt>
                <c:pt idx="1068">
                  <c:v>40516</c:v>
                </c:pt>
                <c:pt idx="1069">
                  <c:v>40517</c:v>
                </c:pt>
                <c:pt idx="1070">
                  <c:v>40518</c:v>
                </c:pt>
                <c:pt idx="1071">
                  <c:v>40519</c:v>
                </c:pt>
                <c:pt idx="1072">
                  <c:v>40520</c:v>
                </c:pt>
                <c:pt idx="1073">
                  <c:v>40521</c:v>
                </c:pt>
                <c:pt idx="1074">
                  <c:v>40522</c:v>
                </c:pt>
                <c:pt idx="1075">
                  <c:v>40523</c:v>
                </c:pt>
                <c:pt idx="1076">
                  <c:v>40524</c:v>
                </c:pt>
                <c:pt idx="1077">
                  <c:v>40525</c:v>
                </c:pt>
                <c:pt idx="1078">
                  <c:v>40526</c:v>
                </c:pt>
                <c:pt idx="1079">
                  <c:v>40527</c:v>
                </c:pt>
                <c:pt idx="1080">
                  <c:v>40528</c:v>
                </c:pt>
                <c:pt idx="1081">
                  <c:v>40529</c:v>
                </c:pt>
                <c:pt idx="1082">
                  <c:v>40530</c:v>
                </c:pt>
                <c:pt idx="1083">
                  <c:v>40531</c:v>
                </c:pt>
                <c:pt idx="1084">
                  <c:v>40532</c:v>
                </c:pt>
                <c:pt idx="1085">
                  <c:v>40533</c:v>
                </c:pt>
                <c:pt idx="1086">
                  <c:v>40534</c:v>
                </c:pt>
                <c:pt idx="1087">
                  <c:v>40535</c:v>
                </c:pt>
                <c:pt idx="1088">
                  <c:v>40536</c:v>
                </c:pt>
                <c:pt idx="1089">
                  <c:v>40537</c:v>
                </c:pt>
                <c:pt idx="1090">
                  <c:v>40538</c:v>
                </c:pt>
                <c:pt idx="1091">
                  <c:v>40539</c:v>
                </c:pt>
                <c:pt idx="1092">
                  <c:v>40540</c:v>
                </c:pt>
                <c:pt idx="1093">
                  <c:v>40541</c:v>
                </c:pt>
                <c:pt idx="1094">
                  <c:v>40542</c:v>
                </c:pt>
                <c:pt idx="1095">
                  <c:v>40543</c:v>
                </c:pt>
                <c:pt idx="1096">
                  <c:v>40544</c:v>
                </c:pt>
                <c:pt idx="1097">
                  <c:v>40545</c:v>
                </c:pt>
                <c:pt idx="1098">
                  <c:v>40546</c:v>
                </c:pt>
                <c:pt idx="1099">
                  <c:v>40547</c:v>
                </c:pt>
                <c:pt idx="1100">
                  <c:v>40548</c:v>
                </c:pt>
                <c:pt idx="1101">
                  <c:v>40549</c:v>
                </c:pt>
                <c:pt idx="1102">
                  <c:v>40550</c:v>
                </c:pt>
                <c:pt idx="1103">
                  <c:v>40551</c:v>
                </c:pt>
                <c:pt idx="1104">
                  <c:v>40552</c:v>
                </c:pt>
                <c:pt idx="1105">
                  <c:v>40553</c:v>
                </c:pt>
                <c:pt idx="1106">
                  <c:v>40554</c:v>
                </c:pt>
                <c:pt idx="1107">
                  <c:v>40555</c:v>
                </c:pt>
                <c:pt idx="1108">
                  <c:v>40556</c:v>
                </c:pt>
                <c:pt idx="1109">
                  <c:v>40557</c:v>
                </c:pt>
                <c:pt idx="1110">
                  <c:v>40558</c:v>
                </c:pt>
                <c:pt idx="1111">
                  <c:v>40559</c:v>
                </c:pt>
                <c:pt idx="1112">
                  <c:v>40560</c:v>
                </c:pt>
                <c:pt idx="1113">
                  <c:v>40561</c:v>
                </c:pt>
                <c:pt idx="1114">
                  <c:v>40562</c:v>
                </c:pt>
                <c:pt idx="1115">
                  <c:v>40563</c:v>
                </c:pt>
                <c:pt idx="1116">
                  <c:v>40564</c:v>
                </c:pt>
                <c:pt idx="1117">
                  <c:v>40565</c:v>
                </c:pt>
                <c:pt idx="1118">
                  <c:v>40566</c:v>
                </c:pt>
                <c:pt idx="1119">
                  <c:v>40567</c:v>
                </c:pt>
                <c:pt idx="1120">
                  <c:v>40568</c:v>
                </c:pt>
                <c:pt idx="1121">
                  <c:v>40569</c:v>
                </c:pt>
                <c:pt idx="1122">
                  <c:v>40570</c:v>
                </c:pt>
                <c:pt idx="1123">
                  <c:v>40571</c:v>
                </c:pt>
                <c:pt idx="1124">
                  <c:v>40572</c:v>
                </c:pt>
                <c:pt idx="1125">
                  <c:v>40573</c:v>
                </c:pt>
                <c:pt idx="1126">
                  <c:v>40574</c:v>
                </c:pt>
                <c:pt idx="1127">
                  <c:v>40575</c:v>
                </c:pt>
                <c:pt idx="1128">
                  <c:v>40576</c:v>
                </c:pt>
                <c:pt idx="1129">
                  <c:v>40577</c:v>
                </c:pt>
                <c:pt idx="1130">
                  <c:v>40578</c:v>
                </c:pt>
                <c:pt idx="1131">
                  <c:v>40579</c:v>
                </c:pt>
                <c:pt idx="1132">
                  <c:v>40580</c:v>
                </c:pt>
                <c:pt idx="1133">
                  <c:v>40581</c:v>
                </c:pt>
                <c:pt idx="1134">
                  <c:v>40582</c:v>
                </c:pt>
                <c:pt idx="1135">
                  <c:v>40583</c:v>
                </c:pt>
                <c:pt idx="1136">
                  <c:v>40584</c:v>
                </c:pt>
                <c:pt idx="1137">
                  <c:v>40585</c:v>
                </c:pt>
                <c:pt idx="1138">
                  <c:v>40586</c:v>
                </c:pt>
                <c:pt idx="1139">
                  <c:v>40587</c:v>
                </c:pt>
                <c:pt idx="1140">
                  <c:v>40588</c:v>
                </c:pt>
                <c:pt idx="1141">
                  <c:v>40589</c:v>
                </c:pt>
                <c:pt idx="1142">
                  <c:v>40590</c:v>
                </c:pt>
                <c:pt idx="1143">
                  <c:v>40591</c:v>
                </c:pt>
                <c:pt idx="1144">
                  <c:v>40592</c:v>
                </c:pt>
                <c:pt idx="1145">
                  <c:v>40593</c:v>
                </c:pt>
                <c:pt idx="1146">
                  <c:v>40594</c:v>
                </c:pt>
                <c:pt idx="1147">
                  <c:v>40595</c:v>
                </c:pt>
                <c:pt idx="1148">
                  <c:v>40596</c:v>
                </c:pt>
                <c:pt idx="1149">
                  <c:v>40597</c:v>
                </c:pt>
                <c:pt idx="1150">
                  <c:v>40598</c:v>
                </c:pt>
                <c:pt idx="1151">
                  <c:v>40599</c:v>
                </c:pt>
                <c:pt idx="1152">
                  <c:v>40600</c:v>
                </c:pt>
                <c:pt idx="1153">
                  <c:v>40601</c:v>
                </c:pt>
                <c:pt idx="1154">
                  <c:v>40602</c:v>
                </c:pt>
                <c:pt idx="1155">
                  <c:v>40603</c:v>
                </c:pt>
                <c:pt idx="1156">
                  <c:v>40604</c:v>
                </c:pt>
                <c:pt idx="1157">
                  <c:v>40605</c:v>
                </c:pt>
                <c:pt idx="1158">
                  <c:v>40606</c:v>
                </c:pt>
                <c:pt idx="1159">
                  <c:v>40607</c:v>
                </c:pt>
                <c:pt idx="1160">
                  <c:v>40608</c:v>
                </c:pt>
                <c:pt idx="1161">
                  <c:v>40609</c:v>
                </c:pt>
                <c:pt idx="1162">
                  <c:v>40610</c:v>
                </c:pt>
                <c:pt idx="1163">
                  <c:v>40611</c:v>
                </c:pt>
                <c:pt idx="1164">
                  <c:v>40612</c:v>
                </c:pt>
                <c:pt idx="1165">
                  <c:v>40613</c:v>
                </c:pt>
                <c:pt idx="1166">
                  <c:v>40614</c:v>
                </c:pt>
                <c:pt idx="1167">
                  <c:v>40615</c:v>
                </c:pt>
                <c:pt idx="1168">
                  <c:v>40616</c:v>
                </c:pt>
                <c:pt idx="1169">
                  <c:v>40617</c:v>
                </c:pt>
                <c:pt idx="1170">
                  <c:v>40618</c:v>
                </c:pt>
                <c:pt idx="1171">
                  <c:v>40619</c:v>
                </c:pt>
                <c:pt idx="1172">
                  <c:v>40620</c:v>
                </c:pt>
                <c:pt idx="1173">
                  <c:v>40621</c:v>
                </c:pt>
                <c:pt idx="1174">
                  <c:v>40622</c:v>
                </c:pt>
                <c:pt idx="1175">
                  <c:v>40623</c:v>
                </c:pt>
                <c:pt idx="1176">
                  <c:v>40624</c:v>
                </c:pt>
                <c:pt idx="1177">
                  <c:v>40625</c:v>
                </c:pt>
                <c:pt idx="1178">
                  <c:v>40626</c:v>
                </c:pt>
                <c:pt idx="1179">
                  <c:v>40627</c:v>
                </c:pt>
                <c:pt idx="1180">
                  <c:v>40628</c:v>
                </c:pt>
                <c:pt idx="1181">
                  <c:v>40629</c:v>
                </c:pt>
                <c:pt idx="1182">
                  <c:v>40630</c:v>
                </c:pt>
                <c:pt idx="1183">
                  <c:v>40631</c:v>
                </c:pt>
                <c:pt idx="1184">
                  <c:v>40632</c:v>
                </c:pt>
                <c:pt idx="1185">
                  <c:v>40633</c:v>
                </c:pt>
                <c:pt idx="1186">
                  <c:v>40634</c:v>
                </c:pt>
                <c:pt idx="1187">
                  <c:v>40635</c:v>
                </c:pt>
                <c:pt idx="1188">
                  <c:v>40636</c:v>
                </c:pt>
                <c:pt idx="1189">
                  <c:v>40637</c:v>
                </c:pt>
                <c:pt idx="1190">
                  <c:v>40638</c:v>
                </c:pt>
                <c:pt idx="1191">
                  <c:v>40639</c:v>
                </c:pt>
                <c:pt idx="1192">
                  <c:v>40640</c:v>
                </c:pt>
                <c:pt idx="1193">
                  <c:v>40641</c:v>
                </c:pt>
                <c:pt idx="1194">
                  <c:v>40642</c:v>
                </c:pt>
                <c:pt idx="1195">
                  <c:v>40643</c:v>
                </c:pt>
                <c:pt idx="1196">
                  <c:v>40644</c:v>
                </c:pt>
                <c:pt idx="1197">
                  <c:v>40645</c:v>
                </c:pt>
                <c:pt idx="1198">
                  <c:v>40646</c:v>
                </c:pt>
                <c:pt idx="1199">
                  <c:v>40647</c:v>
                </c:pt>
                <c:pt idx="1200">
                  <c:v>40648</c:v>
                </c:pt>
                <c:pt idx="1201">
                  <c:v>40649</c:v>
                </c:pt>
                <c:pt idx="1202">
                  <c:v>40650</c:v>
                </c:pt>
                <c:pt idx="1203">
                  <c:v>40651</c:v>
                </c:pt>
                <c:pt idx="1204">
                  <c:v>40652</c:v>
                </c:pt>
                <c:pt idx="1205">
                  <c:v>40653</c:v>
                </c:pt>
                <c:pt idx="1206">
                  <c:v>40654</c:v>
                </c:pt>
                <c:pt idx="1207">
                  <c:v>40655</c:v>
                </c:pt>
                <c:pt idx="1208">
                  <c:v>40656</c:v>
                </c:pt>
                <c:pt idx="1209">
                  <c:v>40657</c:v>
                </c:pt>
                <c:pt idx="1210">
                  <c:v>40658</c:v>
                </c:pt>
                <c:pt idx="1211">
                  <c:v>40659</c:v>
                </c:pt>
                <c:pt idx="1212">
                  <c:v>40660</c:v>
                </c:pt>
                <c:pt idx="1213">
                  <c:v>40661</c:v>
                </c:pt>
                <c:pt idx="1214">
                  <c:v>40662</c:v>
                </c:pt>
                <c:pt idx="1215">
                  <c:v>40663</c:v>
                </c:pt>
                <c:pt idx="1216">
                  <c:v>40664</c:v>
                </c:pt>
                <c:pt idx="1217">
                  <c:v>40665</c:v>
                </c:pt>
                <c:pt idx="1218">
                  <c:v>40666</c:v>
                </c:pt>
                <c:pt idx="1219">
                  <c:v>40667</c:v>
                </c:pt>
                <c:pt idx="1220">
                  <c:v>40668</c:v>
                </c:pt>
                <c:pt idx="1221">
                  <c:v>40669</c:v>
                </c:pt>
                <c:pt idx="1222">
                  <c:v>40670</c:v>
                </c:pt>
                <c:pt idx="1223">
                  <c:v>40671</c:v>
                </c:pt>
                <c:pt idx="1224">
                  <c:v>40672</c:v>
                </c:pt>
                <c:pt idx="1225">
                  <c:v>40673</c:v>
                </c:pt>
                <c:pt idx="1226">
                  <c:v>40674</c:v>
                </c:pt>
                <c:pt idx="1227">
                  <c:v>40675</c:v>
                </c:pt>
                <c:pt idx="1228">
                  <c:v>40676</c:v>
                </c:pt>
                <c:pt idx="1229">
                  <c:v>40677</c:v>
                </c:pt>
                <c:pt idx="1230">
                  <c:v>40678</c:v>
                </c:pt>
                <c:pt idx="1231">
                  <c:v>40679</c:v>
                </c:pt>
                <c:pt idx="1232">
                  <c:v>40680</c:v>
                </c:pt>
                <c:pt idx="1233">
                  <c:v>40681</c:v>
                </c:pt>
                <c:pt idx="1234">
                  <c:v>40682</c:v>
                </c:pt>
                <c:pt idx="1235">
                  <c:v>40683</c:v>
                </c:pt>
                <c:pt idx="1236">
                  <c:v>40684</c:v>
                </c:pt>
                <c:pt idx="1237">
                  <c:v>40685</c:v>
                </c:pt>
                <c:pt idx="1238">
                  <c:v>40686</c:v>
                </c:pt>
                <c:pt idx="1239">
                  <c:v>40687</c:v>
                </c:pt>
                <c:pt idx="1240">
                  <c:v>40688</c:v>
                </c:pt>
                <c:pt idx="1241">
                  <c:v>40689</c:v>
                </c:pt>
                <c:pt idx="1242">
                  <c:v>40690</c:v>
                </c:pt>
                <c:pt idx="1243">
                  <c:v>40691</c:v>
                </c:pt>
                <c:pt idx="1244">
                  <c:v>40692</c:v>
                </c:pt>
                <c:pt idx="1245">
                  <c:v>40693</c:v>
                </c:pt>
                <c:pt idx="1246">
                  <c:v>40694</c:v>
                </c:pt>
                <c:pt idx="1247">
                  <c:v>40695</c:v>
                </c:pt>
                <c:pt idx="1248">
                  <c:v>40696</c:v>
                </c:pt>
                <c:pt idx="1249">
                  <c:v>40697</c:v>
                </c:pt>
                <c:pt idx="1250">
                  <c:v>40698</c:v>
                </c:pt>
                <c:pt idx="1251">
                  <c:v>40699</c:v>
                </c:pt>
                <c:pt idx="1252">
                  <c:v>40700</c:v>
                </c:pt>
                <c:pt idx="1253">
                  <c:v>40701</c:v>
                </c:pt>
                <c:pt idx="1254">
                  <c:v>40702</c:v>
                </c:pt>
                <c:pt idx="1255">
                  <c:v>40703</c:v>
                </c:pt>
                <c:pt idx="1256">
                  <c:v>40704</c:v>
                </c:pt>
                <c:pt idx="1257">
                  <c:v>40705</c:v>
                </c:pt>
                <c:pt idx="1258">
                  <c:v>40706</c:v>
                </c:pt>
                <c:pt idx="1259">
                  <c:v>40707</c:v>
                </c:pt>
                <c:pt idx="1260">
                  <c:v>40708</c:v>
                </c:pt>
                <c:pt idx="1261">
                  <c:v>40709</c:v>
                </c:pt>
                <c:pt idx="1262">
                  <c:v>40710</c:v>
                </c:pt>
                <c:pt idx="1263">
                  <c:v>40711</c:v>
                </c:pt>
                <c:pt idx="1264">
                  <c:v>40712</c:v>
                </c:pt>
                <c:pt idx="1265">
                  <c:v>40713</c:v>
                </c:pt>
                <c:pt idx="1266">
                  <c:v>40714</c:v>
                </c:pt>
                <c:pt idx="1267">
                  <c:v>40715</c:v>
                </c:pt>
                <c:pt idx="1268">
                  <c:v>40716</c:v>
                </c:pt>
                <c:pt idx="1269">
                  <c:v>40717</c:v>
                </c:pt>
                <c:pt idx="1270">
                  <c:v>40718</c:v>
                </c:pt>
                <c:pt idx="1271">
                  <c:v>40719</c:v>
                </c:pt>
                <c:pt idx="1272">
                  <c:v>40720</c:v>
                </c:pt>
                <c:pt idx="1273">
                  <c:v>40721</c:v>
                </c:pt>
                <c:pt idx="1274">
                  <c:v>40722</c:v>
                </c:pt>
                <c:pt idx="1275">
                  <c:v>40723</c:v>
                </c:pt>
                <c:pt idx="1276">
                  <c:v>40724</c:v>
                </c:pt>
                <c:pt idx="1277">
                  <c:v>40725</c:v>
                </c:pt>
                <c:pt idx="1278">
                  <c:v>40726</c:v>
                </c:pt>
                <c:pt idx="1279">
                  <c:v>40727</c:v>
                </c:pt>
                <c:pt idx="1280">
                  <c:v>40728</c:v>
                </c:pt>
                <c:pt idx="1281">
                  <c:v>40729</c:v>
                </c:pt>
                <c:pt idx="1282">
                  <c:v>40730</c:v>
                </c:pt>
                <c:pt idx="1283">
                  <c:v>40731</c:v>
                </c:pt>
                <c:pt idx="1284">
                  <c:v>40732</c:v>
                </c:pt>
                <c:pt idx="1285">
                  <c:v>40733</c:v>
                </c:pt>
                <c:pt idx="1286">
                  <c:v>40734</c:v>
                </c:pt>
                <c:pt idx="1287">
                  <c:v>40735</c:v>
                </c:pt>
                <c:pt idx="1288">
                  <c:v>40736</c:v>
                </c:pt>
                <c:pt idx="1289">
                  <c:v>40737</c:v>
                </c:pt>
                <c:pt idx="1290">
                  <c:v>40738</c:v>
                </c:pt>
                <c:pt idx="1291">
                  <c:v>40739</c:v>
                </c:pt>
                <c:pt idx="1292">
                  <c:v>40740</c:v>
                </c:pt>
                <c:pt idx="1293">
                  <c:v>40741</c:v>
                </c:pt>
                <c:pt idx="1294">
                  <c:v>40742</c:v>
                </c:pt>
                <c:pt idx="1295">
                  <c:v>40743</c:v>
                </c:pt>
                <c:pt idx="1296">
                  <c:v>40744</c:v>
                </c:pt>
                <c:pt idx="1297">
                  <c:v>40745</c:v>
                </c:pt>
                <c:pt idx="1298">
                  <c:v>40746</c:v>
                </c:pt>
                <c:pt idx="1299">
                  <c:v>40747</c:v>
                </c:pt>
                <c:pt idx="1300">
                  <c:v>40748</c:v>
                </c:pt>
                <c:pt idx="1301">
                  <c:v>40749</c:v>
                </c:pt>
                <c:pt idx="1302">
                  <c:v>40750</c:v>
                </c:pt>
                <c:pt idx="1303">
                  <c:v>40751</c:v>
                </c:pt>
                <c:pt idx="1304">
                  <c:v>40752</c:v>
                </c:pt>
                <c:pt idx="1305">
                  <c:v>40753</c:v>
                </c:pt>
                <c:pt idx="1306">
                  <c:v>40754</c:v>
                </c:pt>
                <c:pt idx="1307">
                  <c:v>40755</c:v>
                </c:pt>
                <c:pt idx="1308">
                  <c:v>40756</c:v>
                </c:pt>
                <c:pt idx="1309">
                  <c:v>40757</c:v>
                </c:pt>
                <c:pt idx="1310">
                  <c:v>40758</c:v>
                </c:pt>
                <c:pt idx="1311">
                  <c:v>40759</c:v>
                </c:pt>
                <c:pt idx="1312">
                  <c:v>40760</c:v>
                </c:pt>
                <c:pt idx="1313">
                  <c:v>40761</c:v>
                </c:pt>
                <c:pt idx="1314">
                  <c:v>40762</c:v>
                </c:pt>
                <c:pt idx="1315">
                  <c:v>40763</c:v>
                </c:pt>
                <c:pt idx="1316">
                  <c:v>40764</c:v>
                </c:pt>
                <c:pt idx="1317">
                  <c:v>40765</c:v>
                </c:pt>
                <c:pt idx="1318">
                  <c:v>40766</c:v>
                </c:pt>
                <c:pt idx="1319">
                  <c:v>40767</c:v>
                </c:pt>
                <c:pt idx="1320">
                  <c:v>40768</c:v>
                </c:pt>
                <c:pt idx="1321">
                  <c:v>40769</c:v>
                </c:pt>
                <c:pt idx="1322">
                  <c:v>40770</c:v>
                </c:pt>
                <c:pt idx="1323">
                  <c:v>40771</c:v>
                </c:pt>
                <c:pt idx="1324">
                  <c:v>40772</c:v>
                </c:pt>
                <c:pt idx="1325">
                  <c:v>40773</c:v>
                </c:pt>
                <c:pt idx="1326">
                  <c:v>40774</c:v>
                </c:pt>
                <c:pt idx="1327">
                  <c:v>40775</c:v>
                </c:pt>
                <c:pt idx="1328">
                  <c:v>40776</c:v>
                </c:pt>
                <c:pt idx="1329">
                  <c:v>40777</c:v>
                </c:pt>
                <c:pt idx="1330">
                  <c:v>40778</c:v>
                </c:pt>
                <c:pt idx="1331">
                  <c:v>40779</c:v>
                </c:pt>
                <c:pt idx="1332">
                  <c:v>40780</c:v>
                </c:pt>
                <c:pt idx="1333">
                  <c:v>40781</c:v>
                </c:pt>
                <c:pt idx="1334">
                  <c:v>40782</c:v>
                </c:pt>
                <c:pt idx="1335">
                  <c:v>40783</c:v>
                </c:pt>
                <c:pt idx="1336">
                  <c:v>40784</c:v>
                </c:pt>
                <c:pt idx="1337">
                  <c:v>40785</c:v>
                </c:pt>
                <c:pt idx="1338">
                  <c:v>40786</c:v>
                </c:pt>
                <c:pt idx="1339">
                  <c:v>40787</c:v>
                </c:pt>
                <c:pt idx="1340">
                  <c:v>40788</c:v>
                </c:pt>
                <c:pt idx="1341">
                  <c:v>40789</c:v>
                </c:pt>
                <c:pt idx="1342">
                  <c:v>40790</c:v>
                </c:pt>
                <c:pt idx="1343">
                  <c:v>40791</c:v>
                </c:pt>
                <c:pt idx="1344">
                  <c:v>40792</c:v>
                </c:pt>
                <c:pt idx="1345">
                  <c:v>40793</c:v>
                </c:pt>
                <c:pt idx="1346">
                  <c:v>40794</c:v>
                </c:pt>
                <c:pt idx="1347">
                  <c:v>40795</c:v>
                </c:pt>
                <c:pt idx="1348">
                  <c:v>40796</c:v>
                </c:pt>
                <c:pt idx="1349">
                  <c:v>40797</c:v>
                </c:pt>
                <c:pt idx="1350">
                  <c:v>40798</c:v>
                </c:pt>
                <c:pt idx="1351">
                  <c:v>40799</c:v>
                </c:pt>
                <c:pt idx="1352">
                  <c:v>40800</c:v>
                </c:pt>
                <c:pt idx="1353">
                  <c:v>40801</c:v>
                </c:pt>
                <c:pt idx="1354">
                  <c:v>40802</c:v>
                </c:pt>
                <c:pt idx="1355">
                  <c:v>40803</c:v>
                </c:pt>
                <c:pt idx="1356">
                  <c:v>40804</c:v>
                </c:pt>
                <c:pt idx="1357">
                  <c:v>40805</c:v>
                </c:pt>
                <c:pt idx="1358">
                  <c:v>40806</c:v>
                </c:pt>
                <c:pt idx="1359">
                  <c:v>40807</c:v>
                </c:pt>
                <c:pt idx="1360">
                  <c:v>40808</c:v>
                </c:pt>
                <c:pt idx="1361">
                  <c:v>40809</c:v>
                </c:pt>
                <c:pt idx="1362">
                  <c:v>40810</c:v>
                </c:pt>
                <c:pt idx="1363">
                  <c:v>40811</c:v>
                </c:pt>
                <c:pt idx="1364">
                  <c:v>40812</c:v>
                </c:pt>
                <c:pt idx="1365">
                  <c:v>40813</c:v>
                </c:pt>
                <c:pt idx="1366">
                  <c:v>40814</c:v>
                </c:pt>
                <c:pt idx="1367">
                  <c:v>40815</c:v>
                </c:pt>
                <c:pt idx="1368">
                  <c:v>40816</c:v>
                </c:pt>
                <c:pt idx="1369">
                  <c:v>40817</c:v>
                </c:pt>
                <c:pt idx="1370">
                  <c:v>40818</c:v>
                </c:pt>
                <c:pt idx="1371">
                  <c:v>40819</c:v>
                </c:pt>
                <c:pt idx="1372">
                  <c:v>40820</c:v>
                </c:pt>
                <c:pt idx="1373">
                  <c:v>40821</c:v>
                </c:pt>
                <c:pt idx="1374">
                  <c:v>40822</c:v>
                </c:pt>
                <c:pt idx="1375">
                  <c:v>40823</c:v>
                </c:pt>
                <c:pt idx="1376">
                  <c:v>40824</c:v>
                </c:pt>
                <c:pt idx="1377">
                  <c:v>40825</c:v>
                </c:pt>
                <c:pt idx="1378">
                  <c:v>40826</c:v>
                </c:pt>
                <c:pt idx="1379">
                  <c:v>40827</c:v>
                </c:pt>
                <c:pt idx="1380">
                  <c:v>40828</c:v>
                </c:pt>
                <c:pt idx="1381">
                  <c:v>40829</c:v>
                </c:pt>
                <c:pt idx="1382">
                  <c:v>40830</c:v>
                </c:pt>
                <c:pt idx="1383">
                  <c:v>40831</c:v>
                </c:pt>
                <c:pt idx="1384">
                  <c:v>40832</c:v>
                </c:pt>
                <c:pt idx="1385">
                  <c:v>40833</c:v>
                </c:pt>
                <c:pt idx="1386">
                  <c:v>40834</c:v>
                </c:pt>
                <c:pt idx="1387">
                  <c:v>40835</c:v>
                </c:pt>
                <c:pt idx="1388">
                  <c:v>40836</c:v>
                </c:pt>
                <c:pt idx="1389">
                  <c:v>40837</c:v>
                </c:pt>
                <c:pt idx="1390">
                  <c:v>40838</c:v>
                </c:pt>
                <c:pt idx="1391">
                  <c:v>40839</c:v>
                </c:pt>
                <c:pt idx="1392">
                  <c:v>40840</c:v>
                </c:pt>
                <c:pt idx="1393">
                  <c:v>40841</c:v>
                </c:pt>
                <c:pt idx="1394">
                  <c:v>40842</c:v>
                </c:pt>
                <c:pt idx="1395">
                  <c:v>40843</c:v>
                </c:pt>
                <c:pt idx="1396">
                  <c:v>40844</c:v>
                </c:pt>
                <c:pt idx="1397">
                  <c:v>40845</c:v>
                </c:pt>
                <c:pt idx="1398">
                  <c:v>40846</c:v>
                </c:pt>
                <c:pt idx="1399">
                  <c:v>40847</c:v>
                </c:pt>
                <c:pt idx="1400">
                  <c:v>40848</c:v>
                </c:pt>
                <c:pt idx="1401">
                  <c:v>40849</c:v>
                </c:pt>
                <c:pt idx="1402">
                  <c:v>40850</c:v>
                </c:pt>
                <c:pt idx="1403">
                  <c:v>40851</c:v>
                </c:pt>
                <c:pt idx="1404">
                  <c:v>40852</c:v>
                </c:pt>
                <c:pt idx="1405">
                  <c:v>40853</c:v>
                </c:pt>
                <c:pt idx="1406">
                  <c:v>40854</c:v>
                </c:pt>
                <c:pt idx="1407">
                  <c:v>40855</c:v>
                </c:pt>
                <c:pt idx="1408">
                  <c:v>40856</c:v>
                </c:pt>
                <c:pt idx="1409">
                  <c:v>40857</c:v>
                </c:pt>
                <c:pt idx="1410">
                  <c:v>40858</c:v>
                </c:pt>
                <c:pt idx="1411">
                  <c:v>40859</c:v>
                </c:pt>
                <c:pt idx="1412">
                  <c:v>40860</c:v>
                </c:pt>
                <c:pt idx="1413">
                  <c:v>40861</c:v>
                </c:pt>
                <c:pt idx="1414">
                  <c:v>40862</c:v>
                </c:pt>
                <c:pt idx="1415">
                  <c:v>40863</c:v>
                </c:pt>
                <c:pt idx="1416">
                  <c:v>40864</c:v>
                </c:pt>
                <c:pt idx="1417">
                  <c:v>40865</c:v>
                </c:pt>
                <c:pt idx="1418">
                  <c:v>40866</c:v>
                </c:pt>
                <c:pt idx="1419">
                  <c:v>40867</c:v>
                </c:pt>
                <c:pt idx="1420">
                  <c:v>40868</c:v>
                </c:pt>
                <c:pt idx="1421">
                  <c:v>40869</c:v>
                </c:pt>
                <c:pt idx="1422">
                  <c:v>40870</c:v>
                </c:pt>
                <c:pt idx="1423">
                  <c:v>40871</c:v>
                </c:pt>
                <c:pt idx="1424">
                  <c:v>40872</c:v>
                </c:pt>
                <c:pt idx="1425">
                  <c:v>40873</c:v>
                </c:pt>
                <c:pt idx="1426">
                  <c:v>40874</c:v>
                </c:pt>
                <c:pt idx="1427">
                  <c:v>40875</c:v>
                </c:pt>
                <c:pt idx="1428">
                  <c:v>40876</c:v>
                </c:pt>
                <c:pt idx="1429">
                  <c:v>40877</c:v>
                </c:pt>
                <c:pt idx="1430">
                  <c:v>40878</c:v>
                </c:pt>
                <c:pt idx="1431">
                  <c:v>40879</c:v>
                </c:pt>
                <c:pt idx="1432">
                  <c:v>40880</c:v>
                </c:pt>
                <c:pt idx="1433">
                  <c:v>40881</c:v>
                </c:pt>
                <c:pt idx="1434">
                  <c:v>40882</c:v>
                </c:pt>
                <c:pt idx="1435">
                  <c:v>40883</c:v>
                </c:pt>
                <c:pt idx="1436">
                  <c:v>40884</c:v>
                </c:pt>
                <c:pt idx="1437">
                  <c:v>40885</c:v>
                </c:pt>
                <c:pt idx="1438">
                  <c:v>40886</c:v>
                </c:pt>
                <c:pt idx="1439">
                  <c:v>40887</c:v>
                </c:pt>
                <c:pt idx="1440">
                  <c:v>40888</c:v>
                </c:pt>
                <c:pt idx="1441">
                  <c:v>40889</c:v>
                </c:pt>
                <c:pt idx="1442">
                  <c:v>40890</c:v>
                </c:pt>
                <c:pt idx="1443">
                  <c:v>40891</c:v>
                </c:pt>
                <c:pt idx="1444">
                  <c:v>40892</c:v>
                </c:pt>
                <c:pt idx="1445">
                  <c:v>40893</c:v>
                </c:pt>
                <c:pt idx="1446">
                  <c:v>40894</c:v>
                </c:pt>
                <c:pt idx="1447">
                  <c:v>40895</c:v>
                </c:pt>
                <c:pt idx="1448">
                  <c:v>40896</c:v>
                </c:pt>
                <c:pt idx="1449">
                  <c:v>40897</c:v>
                </c:pt>
                <c:pt idx="1450">
                  <c:v>40898</c:v>
                </c:pt>
                <c:pt idx="1451">
                  <c:v>40899</c:v>
                </c:pt>
                <c:pt idx="1452">
                  <c:v>40900</c:v>
                </c:pt>
                <c:pt idx="1453">
                  <c:v>40901</c:v>
                </c:pt>
                <c:pt idx="1454">
                  <c:v>40902</c:v>
                </c:pt>
                <c:pt idx="1455">
                  <c:v>40903</c:v>
                </c:pt>
                <c:pt idx="1456">
                  <c:v>40904</c:v>
                </c:pt>
                <c:pt idx="1457">
                  <c:v>40905</c:v>
                </c:pt>
                <c:pt idx="1458">
                  <c:v>40906</c:v>
                </c:pt>
                <c:pt idx="1459">
                  <c:v>40907</c:v>
                </c:pt>
                <c:pt idx="1460">
                  <c:v>40908</c:v>
                </c:pt>
                <c:pt idx="1461">
                  <c:v>40909</c:v>
                </c:pt>
                <c:pt idx="1462">
                  <c:v>40910</c:v>
                </c:pt>
                <c:pt idx="1463">
                  <c:v>40911</c:v>
                </c:pt>
                <c:pt idx="1464">
                  <c:v>40912</c:v>
                </c:pt>
                <c:pt idx="1465">
                  <c:v>40913</c:v>
                </c:pt>
                <c:pt idx="1466">
                  <c:v>40914</c:v>
                </c:pt>
                <c:pt idx="1467">
                  <c:v>40915</c:v>
                </c:pt>
                <c:pt idx="1468">
                  <c:v>40916</c:v>
                </c:pt>
                <c:pt idx="1469">
                  <c:v>40917</c:v>
                </c:pt>
                <c:pt idx="1470">
                  <c:v>40918</c:v>
                </c:pt>
                <c:pt idx="1471">
                  <c:v>40919</c:v>
                </c:pt>
                <c:pt idx="1472">
                  <c:v>40920</c:v>
                </c:pt>
                <c:pt idx="1473">
                  <c:v>40921</c:v>
                </c:pt>
                <c:pt idx="1474">
                  <c:v>40922</c:v>
                </c:pt>
                <c:pt idx="1475">
                  <c:v>40923</c:v>
                </c:pt>
                <c:pt idx="1476">
                  <c:v>40924</c:v>
                </c:pt>
                <c:pt idx="1477">
                  <c:v>40925</c:v>
                </c:pt>
                <c:pt idx="1478">
                  <c:v>40926</c:v>
                </c:pt>
                <c:pt idx="1479">
                  <c:v>40927</c:v>
                </c:pt>
                <c:pt idx="1480">
                  <c:v>40928</c:v>
                </c:pt>
                <c:pt idx="1481">
                  <c:v>40929</c:v>
                </c:pt>
                <c:pt idx="1482">
                  <c:v>40930</c:v>
                </c:pt>
                <c:pt idx="1483">
                  <c:v>40931</c:v>
                </c:pt>
                <c:pt idx="1484">
                  <c:v>40932</c:v>
                </c:pt>
                <c:pt idx="1485">
                  <c:v>40933</c:v>
                </c:pt>
                <c:pt idx="1486">
                  <c:v>40934</c:v>
                </c:pt>
                <c:pt idx="1487">
                  <c:v>40935</c:v>
                </c:pt>
                <c:pt idx="1488">
                  <c:v>40936</c:v>
                </c:pt>
                <c:pt idx="1489">
                  <c:v>40937</c:v>
                </c:pt>
                <c:pt idx="1490">
                  <c:v>40938</c:v>
                </c:pt>
                <c:pt idx="1491">
                  <c:v>40939</c:v>
                </c:pt>
                <c:pt idx="1492">
                  <c:v>40940</c:v>
                </c:pt>
                <c:pt idx="1493">
                  <c:v>40941</c:v>
                </c:pt>
                <c:pt idx="1494">
                  <c:v>40942</c:v>
                </c:pt>
                <c:pt idx="1495">
                  <c:v>40943</c:v>
                </c:pt>
                <c:pt idx="1496">
                  <c:v>40944</c:v>
                </c:pt>
                <c:pt idx="1497">
                  <c:v>40945</c:v>
                </c:pt>
                <c:pt idx="1498">
                  <c:v>40946</c:v>
                </c:pt>
                <c:pt idx="1499">
                  <c:v>40947</c:v>
                </c:pt>
                <c:pt idx="1500">
                  <c:v>40948</c:v>
                </c:pt>
                <c:pt idx="1501">
                  <c:v>40949</c:v>
                </c:pt>
                <c:pt idx="1502">
                  <c:v>40950</c:v>
                </c:pt>
                <c:pt idx="1503">
                  <c:v>40951</c:v>
                </c:pt>
                <c:pt idx="1504">
                  <c:v>40952</c:v>
                </c:pt>
                <c:pt idx="1505">
                  <c:v>40953</c:v>
                </c:pt>
                <c:pt idx="1506">
                  <c:v>40954</c:v>
                </c:pt>
                <c:pt idx="1507">
                  <c:v>40955</c:v>
                </c:pt>
                <c:pt idx="1508">
                  <c:v>40956</c:v>
                </c:pt>
                <c:pt idx="1509">
                  <c:v>40957</c:v>
                </c:pt>
                <c:pt idx="1510">
                  <c:v>40958</c:v>
                </c:pt>
                <c:pt idx="1511">
                  <c:v>40959</c:v>
                </c:pt>
                <c:pt idx="1512">
                  <c:v>40960</c:v>
                </c:pt>
                <c:pt idx="1513">
                  <c:v>40961</c:v>
                </c:pt>
                <c:pt idx="1514">
                  <c:v>40962</c:v>
                </c:pt>
                <c:pt idx="1515">
                  <c:v>40963</c:v>
                </c:pt>
                <c:pt idx="1516">
                  <c:v>40964</c:v>
                </c:pt>
                <c:pt idx="1517">
                  <c:v>40965</c:v>
                </c:pt>
                <c:pt idx="1518">
                  <c:v>40966</c:v>
                </c:pt>
                <c:pt idx="1519">
                  <c:v>40967</c:v>
                </c:pt>
                <c:pt idx="1520">
                  <c:v>40968</c:v>
                </c:pt>
                <c:pt idx="1521">
                  <c:v>40969</c:v>
                </c:pt>
                <c:pt idx="1522">
                  <c:v>40970</c:v>
                </c:pt>
                <c:pt idx="1523">
                  <c:v>40971</c:v>
                </c:pt>
                <c:pt idx="1524">
                  <c:v>40972</c:v>
                </c:pt>
                <c:pt idx="1525">
                  <c:v>40973</c:v>
                </c:pt>
                <c:pt idx="1526">
                  <c:v>40974</c:v>
                </c:pt>
                <c:pt idx="1527">
                  <c:v>40975</c:v>
                </c:pt>
                <c:pt idx="1528">
                  <c:v>40976</c:v>
                </c:pt>
                <c:pt idx="1529">
                  <c:v>40977</c:v>
                </c:pt>
                <c:pt idx="1530">
                  <c:v>40978</c:v>
                </c:pt>
                <c:pt idx="1531">
                  <c:v>40979</c:v>
                </c:pt>
                <c:pt idx="1532">
                  <c:v>40980</c:v>
                </c:pt>
                <c:pt idx="1533">
                  <c:v>40981</c:v>
                </c:pt>
                <c:pt idx="1534">
                  <c:v>40982</c:v>
                </c:pt>
                <c:pt idx="1535">
                  <c:v>40983</c:v>
                </c:pt>
                <c:pt idx="1536">
                  <c:v>40984</c:v>
                </c:pt>
                <c:pt idx="1537">
                  <c:v>40985</c:v>
                </c:pt>
                <c:pt idx="1538">
                  <c:v>40986</c:v>
                </c:pt>
                <c:pt idx="1539">
                  <c:v>40987</c:v>
                </c:pt>
                <c:pt idx="1540">
                  <c:v>40988</c:v>
                </c:pt>
                <c:pt idx="1541">
                  <c:v>40989</c:v>
                </c:pt>
                <c:pt idx="1542">
                  <c:v>40990</c:v>
                </c:pt>
                <c:pt idx="1543">
                  <c:v>40991</c:v>
                </c:pt>
                <c:pt idx="1544">
                  <c:v>40992</c:v>
                </c:pt>
                <c:pt idx="1545">
                  <c:v>40993</c:v>
                </c:pt>
                <c:pt idx="1546">
                  <c:v>40994</c:v>
                </c:pt>
                <c:pt idx="1547">
                  <c:v>40995</c:v>
                </c:pt>
                <c:pt idx="1548">
                  <c:v>40996</c:v>
                </c:pt>
                <c:pt idx="1549">
                  <c:v>40997</c:v>
                </c:pt>
                <c:pt idx="1550">
                  <c:v>40998</c:v>
                </c:pt>
                <c:pt idx="1551">
                  <c:v>40999</c:v>
                </c:pt>
                <c:pt idx="1552">
                  <c:v>41000</c:v>
                </c:pt>
                <c:pt idx="1553">
                  <c:v>41001</c:v>
                </c:pt>
                <c:pt idx="1554">
                  <c:v>41002</c:v>
                </c:pt>
                <c:pt idx="1555">
                  <c:v>41003</c:v>
                </c:pt>
                <c:pt idx="1556">
                  <c:v>41004</c:v>
                </c:pt>
                <c:pt idx="1557">
                  <c:v>41005</c:v>
                </c:pt>
                <c:pt idx="1558">
                  <c:v>41006</c:v>
                </c:pt>
                <c:pt idx="1559">
                  <c:v>41007</c:v>
                </c:pt>
                <c:pt idx="1560">
                  <c:v>41008</c:v>
                </c:pt>
                <c:pt idx="1561">
                  <c:v>41009</c:v>
                </c:pt>
                <c:pt idx="1562">
                  <c:v>41010</c:v>
                </c:pt>
                <c:pt idx="1563">
                  <c:v>41011</c:v>
                </c:pt>
                <c:pt idx="1564">
                  <c:v>41012</c:v>
                </c:pt>
                <c:pt idx="1565">
                  <c:v>41013</c:v>
                </c:pt>
                <c:pt idx="1566">
                  <c:v>41014</c:v>
                </c:pt>
                <c:pt idx="1567">
                  <c:v>41015</c:v>
                </c:pt>
                <c:pt idx="1568">
                  <c:v>41016</c:v>
                </c:pt>
                <c:pt idx="1569">
                  <c:v>41017</c:v>
                </c:pt>
                <c:pt idx="1570">
                  <c:v>41018</c:v>
                </c:pt>
                <c:pt idx="1571">
                  <c:v>41019</c:v>
                </c:pt>
                <c:pt idx="1572">
                  <c:v>41020</c:v>
                </c:pt>
                <c:pt idx="1573">
                  <c:v>41021</c:v>
                </c:pt>
                <c:pt idx="1574">
                  <c:v>41022</c:v>
                </c:pt>
                <c:pt idx="1575">
                  <c:v>41023</c:v>
                </c:pt>
                <c:pt idx="1576">
                  <c:v>41024</c:v>
                </c:pt>
                <c:pt idx="1577">
                  <c:v>41025</c:v>
                </c:pt>
                <c:pt idx="1578">
                  <c:v>41026</c:v>
                </c:pt>
                <c:pt idx="1579">
                  <c:v>41027</c:v>
                </c:pt>
                <c:pt idx="1580">
                  <c:v>41028</c:v>
                </c:pt>
                <c:pt idx="1581">
                  <c:v>41029</c:v>
                </c:pt>
                <c:pt idx="1582">
                  <c:v>41030</c:v>
                </c:pt>
                <c:pt idx="1583">
                  <c:v>41031</c:v>
                </c:pt>
                <c:pt idx="1584">
                  <c:v>41032</c:v>
                </c:pt>
                <c:pt idx="1585">
                  <c:v>41033</c:v>
                </c:pt>
                <c:pt idx="1586">
                  <c:v>41034</c:v>
                </c:pt>
                <c:pt idx="1587">
                  <c:v>41035</c:v>
                </c:pt>
                <c:pt idx="1588">
                  <c:v>41036</c:v>
                </c:pt>
                <c:pt idx="1589">
                  <c:v>41037</c:v>
                </c:pt>
                <c:pt idx="1590">
                  <c:v>41038</c:v>
                </c:pt>
                <c:pt idx="1591">
                  <c:v>41039</c:v>
                </c:pt>
                <c:pt idx="1592">
                  <c:v>41040</c:v>
                </c:pt>
                <c:pt idx="1593">
                  <c:v>41041</c:v>
                </c:pt>
                <c:pt idx="1594">
                  <c:v>41042</c:v>
                </c:pt>
                <c:pt idx="1595">
                  <c:v>41043</c:v>
                </c:pt>
                <c:pt idx="1596">
                  <c:v>41044</c:v>
                </c:pt>
                <c:pt idx="1597">
                  <c:v>41045</c:v>
                </c:pt>
                <c:pt idx="1598">
                  <c:v>41046</c:v>
                </c:pt>
                <c:pt idx="1599">
                  <c:v>41047</c:v>
                </c:pt>
                <c:pt idx="1600">
                  <c:v>41048</c:v>
                </c:pt>
                <c:pt idx="1601">
                  <c:v>41049</c:v>
                </c:pt>
                <c:pt idx="1602">
                  <c:v>41050</c:v>
                </c:pt>
                <c:pt idx="1603">
                  <c:v>41051</c:v>
                </c:pt>
                <c:pt idx="1604">
                  <c:v>41052</c:v>
                </c:pt>
                <c:pt idx="1605">
                  <c:v>41053</c:v>
                </c:pt>
                <c:pt idx="1606">
                  <c:v>41054</c:v>
                </c:pt>
                <c:pt idx="1607">
                  <c:v>41055</c:v>
                </c:pt>
                <c:pt idx="1608">
                  <c:v>41056</c:v>
                </c:pt>
                <c:pt idx="1609">
                  <c:v>41057</c:v>
                </c:pt>
                <c:pt idx="1610">
                  <c:v>41058</c:v>
                </c:pt>
                <c:pt idx="1611">
                  <c:v>41059</c:v>
                </c:pt>
                <c:pt idx="1612">
                  <c:v>41060</c:v>
                </c:pt>
                <c:pt idx="1613">
                  <c:v>41061</c:v>
                </c:pt>
                <c:pt idx="1614">
                  <c:v>41062</c:v>
                </c:pt>
                <c:pt idx="1615">
                  <c:v>41063</c:v>
                </c:pt>
                <c:pt idx="1616">
                  <c:v>41064</c:v>
                </c:pt>
                <c:pt idx="1617">
                  <c:v>41065</c:v>
                </c:pt>
                <c:pt idx="1618">
                  <c:v>41066</c:v>
                </c:pt>
                <c:pt idx="1619">
                  <c:v>41067</c:v>
                </c:pt>
                <c:pt idx="1620">
                  <c:v>41068</c:v>
                </c:pt>
                <c:pt idx="1621">
                  <c:v>41069</c:v>
                </c:pt>
                <c:pt idx="1622">
                  <c:v>41070</c:v>
                </c:pt>
                <c:pt idx="1623">
                  <c:v>41071</c:v>
                </c:pt>
                <c:pt idx="1624">
                  <c:v>41072</c:v>
                </c:pt>
                <c:pt idx="1625">
                  <c:v>41073</c:v>
                </c:pt>
                <c:pt idx="1626">
                  <c:v>41074</c:v>
                </c:pt>
                <c:pt idx="1627">
                  <c:v>41075</c:v>
                </c:pt>
                <c:pt idx="1628">
                  <c:v>41076</c:v>
                </c:pt>
                <c:pt idx="1629">
                  <c:v>41077</c:v>
                </c:pt>
                <c:pt idx="1630">
                  <c:v>41078</c:v>
                </c:pt>
                <c:pt idx="1631">
                  <c:v>41079</c:v>
                </c:pt>
                <c:pt idx="1632">
                  <c:v>41080</c:v>
                </c:pt>
                <c:pt idx="1633">
                  <c:v>41081</c:v>
                </c:pt>
                <c:pt idx="1634">
                  <c:v>41082</c:v>
                </c:pt>
                <c:pt idx="1635">
                  <c:v>41083</c:v>
                </c:pt>
                <c:pt idx="1636">
                  <c:v>41084</c:v>
                </c:pt>
                <c:pt idx="1637">
                  <c:v>41085</c:v>
                </c:pt>
                <c:pt idx="1638">
                  <c:v>41086</c:v>
                </c:pt>
                <c:pt idx="1639">
                  <c:v>41087</c:v>
                </c:pt>
                <c:pt idx="1640">
                  <c:v>41088</c:v>
                </c:pt>
                <c:pt idx="1641">
                  <c:v>41089</c:v>
                </c:pt>
                <c:pt idx="1642">
                  <c:v>41090</c:v>
                </c:pt>
                <c:pt idx="1643">
                  <c:v>41091</c:v>
                </c:pt>
                <c:pt idx="1644">
                  <c:v>41092</c:v>
                </c:pt>
                <c:pt idx="1645">
                  <c:v>41093</c:v>
                </c:pt>
                <c:pt idx="1646">
                  <c:v>41094</c:v>
                </c:pt>
                <c:pt idx="1647">
                  <c:v>41095</c:v>
                </c:pt>
                <c:pt idx="1648">
                  <c:v>41096</c:v>
                </c:pt>
                <c:pt idx="1649">
                  <c:v>41097</c:v>
                </c:pt>
                <c:pt idx="1650">
                  <c:v>41098</c:v>
                </c:pt>
                <c:pt idx="1651">
                  <c:v>41099</c:v>
                </c:pt>
                <c:pt idx="1652">
                  <c:v>41100</c:v>
                </c:pt>
                <c:pt idx="1653">
                  <c:v>41101</c:v>
                </c:pt>
                <c:pt idx="1654">
                  <c:v>41102</c:v>
                </c:pt>
                <c:pt idx="1655">
                  <c:v>41103</c:v>
                </c:pt>
                <c:pt idx="1656">
                  <c:v>41104</c:v>
                </c:pt>
                <c:pt idx="1657">
                  <c:v>41105</c:v>
                </c:pt>
                <c:pt idx="1658">
                  <c:v>41106</c:v>
                </c:pt>
                <c:pt idx="1659">
                  <c:v>41107</c:v>
                </c:pt>
                <c:pt idx="1660">
                  <c:v>41108</c:v>
                </c:pt>
                <c:pt idx="1661">
                  <c:v>41109</c:v>
                </c:pt>
                <c:pt idx="1662">
                  <c:v>41110</c:v>
                </c:pt>
                <c:pt idx="1663">
                  <c:v>41111</c:v>
                </c:pt>
                <c:pt idx="1664">
                  <c:v>41112</c:v>
                </c:pt>
                <c:pt idx="1665">
                  <c:v>41113</c:v>
                </c:pt>
                <c:pt idx="1666">
                  <c:v>41114</c:v>
                </c:pt>
                <c:pt idx="1667">
                  <c:v>41115</c:v>
                </c:pt>
                <c:pt idx="1668">
                  <c:v>41116</c:v>
                </c:pt>
                <c:pt idx="1669">
                  <c:v>41117</c:v>
                </c:pt>
                <c:pt idx="1670">
                  <c:v>41118</c:v>
                </c:pt>
                <c:pt idx="1671">
                  <c:v>41119</c:v>
                </c:pt>
                <c:pt idx="1672">
                  <c:v>41120</c:v>
                </c:pt>
                <c:pt idx="1673">
                  <c:v>41121</c:v>
                </c:pt>
                <c:pt idx="1674">
                  <c:v>41122</c:v>
                </c:pt>
                <c:pt idx="1675">
                  <c:v>41123</c:v>
                </c:pt>
                <c:pt idx="1676">
                  <c:v>41124</c:v>
                </c:pt>
                <c:pt idx="1677">
                  <c:v>41125</c:v>
                </c:pt>
                <c:pt idx="1678">
                  <c:v>41126</c:v>
                </c:pt>
                <c:pt idx="1679">
                  <c:v>41127</c:v>
                </c:pt>
                <c:pt idx="1680">
                  <c:v>41128</c:v>
                </c:pt>
                <c:pt idx="1681">
                  <c:v>41129</c:v>
                </c:pt>
                <c:pt idx="1682">
                  <c:v>41130</c:v>
                </c:pt>
                <c:pt idx="1683">
                  <c:v>41131</c:v>
                </c:pt>
                <c:pt idx="1684">
                  <c:v>41132</c:v>
                </c:pt>
                <c:pt idx="1685">
                  <c:v>41133</c:v>
                </c:pt>
                <c:pt idx="1686">
                  <c:v>41134</c:v>
                </c:pt>
                <c:pt idx="1687">
                  <c:v>41135</c:v>
                </c:pt>
                <c:pt idx="1688">
                  <c:v>41136</c:v>
                </c:pt>
                <c:pt idx="1689">
                  <c:v>41137</c:v>
                </c:pt>
                <c:pt idx="1690">
                  <c:v>41138</c:v>
                </c:pt>
                <c:pt idx="1691">
                  <c:v>41139</c:v>
                </c:pt>
                <c:pt idx="1692">
                  <c:v>41140</c:v>
                </c:pt>
                <c:pt idx="1693">
                  <c:v>41141</c:v>
                </c:pt>
                <c:pt idx="1694">
                  <c:v>41142</c:v>
                </c:pt>
                <c:pt idx="1695">
                  <c:v>41143</c:v>
                </c:pt>
                <c:pt idx="1696">
                  <c:v>41144</c:v>
                </c:pt>
                <c:pt idx="1697">
                  <c:v>41145</c:v>
                </c:pt>
                <c:pt idx="1698">
                  <c:v>41146</c:v>
                </c:pt>
                <c:pt idx="1699">
                  <c:v>41147</c:v>
                </c:pt>
                <c:pt idx="1700">
                  <c:v>41148</c:v>
                </c:pt>
                <c:pt idx="1701">
                  <c:v>41149</c:v>
                </c:pt>
                <c:pt idx="1702">
                  <c:v>41150</c:v>
                </c:pt>
                <c:pt idx="1703">
                  <c:v>41151</c:v>
                </c:pt>
                <c:pt idx="1704">
                  <c:v>41152</c:v>
                </c:pt>
                <c:pt idx="1705">
                  <c:v>41153</c:v>
                </c:pt>
                <c:pt idx="1706">
                  <c:v>41154</c:v>
                </c:pt>
                <c:pt idx="1707">
                  <c:v>41155</c:v>
                </c:pt>
                <c:pt idx="1708">
                  <c:v>41156</c:v>
                </c:pt>
                <c:pt idx="1709">
                  <c:v>41157</c:v>
                </c:pt>
                <c:pt idx="1710">
                  <c:v>41158</c:v>
                </c:pt>
                <c:pt idx="1711">
                  <c:v>41159</c:v>
                </c:pt>
                <c:pt idx="1712">
                  <c:v>41160</c:v>
                </c:pt>
                <c:pt idx="1713">
                  <c:v>41161</c:v>
                </c:pt>
                <c:pt idx="1714">
                  <c:v>41162</c:v>
                </c:pt>
                <c:pt idx="1715">
                  <c:v>41163</c:v>
                </c:pt>
                <c:pt idx="1716">
                  <c:v>41164</c:v>
                </c:pt>
                <c:pt idx="1717">
                  <c:v>41165</c:v>
                </c:pt>
                <c:pt idx="1718">
                  <c:v>41166</c:v>
                </c:pt>
                <c:pt idx="1719">
                  <c:v>41167</c:v>
                </c:pt>
                <c:pt idx="1720">
                  <c:v>41168</c:v>
                </c:pt>
                <c:pt idx="1721">
                  <c:v>41169</c:v>
                </c:pt>
                <c:pt idx="1722">
                  <c:v>41170</c:v>
                </c:pt>
                <c:pt idx="1723">
                  <c:v>41171</c:v>
                </c:pt>
                <c:pt idx="1724">
                  <c:v>41172</c:v>
                </c:pt>
                <c:pt idx="1725">
                  <c:v>41173</c:v>
                </c:pt>
                <c:pt idx="1726">
                  <c:v>41174</c:v>
                </c:pt>
                <c:pt idx="1727">
                  <c:v>41175</c:v>
                </c:pt>
                <c:pt idx="1728">
                  <c:v>41176</c:v>
                </c:pt>
                <c:pt idx="1729">
                  <c:v>41177</c:v>
                </c:pt>
                <c:pt idx="1730">
                  <c:v>41178</c:v>
                </c:pt>
                <c:pt idx="1731">
                  <c:v>41179</c:v>
                </c:pt>
                <c:pt idx="1732">
                  <c:v>41180</c:v>
                </c:pt>
                <c:pt idx="1733">
                  <c:v>41181</c:v>
                </c:pt>
                <c:pt idx="1734">
                  <c:v>41182</c:v>
                </c:pt>
                <c:pt idx="1735">
                  <c:v>41183</c:v>
                </c:pt>
                <c:pt idx="1736">
                  <c:v>41184</c:v>
                </c:pt>
                <c:pt idx="1737">
                  <c:v>41185</c:v>
                </c:pt>
                <c:pt idx="1738">
                  <c:v>41186</c:v>
                </c:pt>
                <c:pt idx="1739">
                  <c:v>41187</c:v>
                </c:pt>
                <c:pt idx="1740">
                  <c:v>41188</c:v>
                </c:pt>
                <c:pt idx="1741">
                  <c:v>41189</c:v>
                </c:pt>
                <c:pt idx="1742">
                  <c:v>41190</c:v>
                </c:pt>
                <c:pt idx="1743">
                  <c:v>41191</c:v>
                </c:pt>
                <c:pt idx="1744">
                  <c:v>41192</c:v>
                </c:pt>
                <c:pt idx="1745">
                  <c:v>41193</c:v>
                </c:pt>
                <c:pt idx="1746">
                  <c:v>41194</c:v>
                </c:pt>
                <c:pt idx="1747">
                  <c:v>41195</c:v>
                </c:pt>
                <c:pt idx="1748">
                  <c:v>41196</c:v>
                </c:pt>
                <c:pt idx="1749">
                  <c:v>41197</c:v>
                </c:pt>
                <c:pt idx="1750">
                  <c:v>41198</c:v>
                </c:pt>
                <c:pt idx="1751">
                  <c:v>41199</c:v>
                </c:pt>
                <c:pt idx="1752">
                  <c:v>41200</c:v>
                </c:pt>
                <c:pt idx="1753">
                  <c:v>41201</c:v>
                </c:pt>
                <c:pt idx="1754">
                  <c:v>41202</c:v>
                </c:pt>
                <c:pt idx="1755">
                  <c:v>41203</c:v>
                </c:pt>
                <c:pt idx="1756">
                  <c:v>41204</c:v>
                </c:pt>
                <c:pt idx="1757">
                  <c:v>41205</c:v>
                </c:pt>
                <c:pt idx="1758">
                  <c:v>41206</c:v>
                </c:pt>
                <c:pt idx="1759">
                  <c:v>41207</c:v>
                </c:pt>
                <c:pt idx="1760">
                  <c:v>41208</c:v>
                </c:pt>
                <c:pt idx="1761">
                  <c:v>41209</c:v>
                </c:pt>
                <c:pt idx="1762">
                  <c:v>41210</c:v>
                </c:pt>
                <c:pt idx="1763">
                  <c:v>41211</c:v>
                </c:pt>
                <c:pt idx="1764">
                  <c:v>41212</c:v>
                </c:pt>
                <c:pt idx="1765">
                  <c:v>41213</c:v>
                </c:pt>
                <c:pt idx="1766">
                  <c:v>41214</c:v>
                </c:pt>
                <c:pt idx="1767">
                  <c:v>41215</c:v>
                </c:pt>
                <c:pt idx="1768">
                  <c:v>41216</c:v>
                </c:pt>
                <c:pt idx="1769">
                  <c:v>41217</c:v>
                </c:pt>
                <c:pt idx="1770">
                  <c:v>41218</c:v>
                </c:pt>
                <c:pt idx="1771">
                  <c:v>41219</c:v>
                </c:pt>
                <c:pt idx="1772">
                  <c:v>41220</c:v>
                </c:pt>
                <c:pt idx="1773">
                  <c:v>41221</c:v>
                </c:pt>
                <c:pt idx="1774">
                  <c:v>41222</c:v>
                </c:pt>
                <c:pt idx="1775">
                  <c:v>41223</c:v>
                </c:pt>
                <c:pt idx="1776">
                  <c:v>41224</c:v>
                </c:pt>
                <c:pt idx="1777">
                  <c:v>41225</c:v>
                </c:pt>
                <c:pt idx="1778">
                  <c:v>41226</c:v>
                </c:pt>
                <c:pt idx="1779">
                  <c:v>41227</c:v>
                </c:pt>
                <c:pt idx="1780">
                  <c:v>41228</c:v>
                </c:pt>
                <c:pt idx="1781">
                  <c:v>41229</c:v>
                </c:pt>
                <c:pt idx="1782">
                  <c:v>41230</c:v>
                </c:pt>
                <c:pt idx="1783">
                  <c:v>41231</c:v>
                </c:pt>
                <c:pt idx="1784">
                  <c:v>41232</c:v>
                </c:pt>
                <c:pt idx="1785">
                  <c:v>41233</c:v>
                </c:pt>
                <c:pt idx="1786">
                  <c:v>41234</c:v>
                </c:pt>
                <c:pt idx="1787">
                  <c:v>41235</c:v>
                </c:pt>
                <c:pt idx="1788">
                  <c:v>41236</c:v>
                </c:pt>
                <c:pt idx="1789">
                  <c:v>41237</c:v>
                </c:pt>
                <c:pt idx="1790">
                  <c:v>41238</c:v>
                </c:pt>
                <c:pt idx="1791">
                  <c:v>41239</c:v>
                </c:pt>
                <c:pt idx="1792">
                  <c:v>41240</c:v>
                </c:pt>
                <c:pt idx="1793">
                  <c:v>41241</c:v>
                </c:pt>
                <c:pt idx="1794">
                  <c:v>41242</c:v>
                </c:pt>
                <c:pt idx="1795">
                  <c:v>41243</c:v>
                </c:pt>
                <c:pt idx="1796">
                  <c:v>41244</c:v>
                </c:pt>
                <c:pt idx="1797">
                  <c:v>41245</c:v>
                </c:pt>
                <c:pt idx="1798">
                  <c:v>41246</c:v>
                </c:pt>
                <c:pt idx="1799">
                  <c:v>41247</c:v>
                </c:pt>
                <c:pt idx="1800">
                  <c:v>41248</c:v>
                </c:pt>
                <c:pt idx="1801">
                  <c:v>41249</c:v>
                </c:pt>
                <c:pt idx="1802">
                  <c:v>41250</c:v>
                </c:pt>
                <c:pt idx="1803">
                  <c:v>41251</c:v>
                </c:pt>
                <c:pt idx="1804">
                  <c:v>41252</c:v>
                </c:pt>
                <c:pt idx="1805">
                  <c:v>41253</c:v>
                </c:pt>
                <c:pt idx="1806">
                  <c:v>41254</c:v>
                </c:pt>
                <c:pt idx="1807">
                  <c:v>41255</c:v>
                </c:pt>
                <c:pt idx="1808">
                  <c:v>41256</c:v>
                </c:pt>
                <c:pt idx="1809">
                  <c:v>41257</c:v>
                </c:pt>
                <c:pt idx="1810">
                  <c:v>41258</c:v>
                </c:pt>
                <c:pt idx="1811">
                  <c:v>41259</c:v>
                </c:pt>
                <c:pt idx="1812">
                  <c:v>41260</c:v>
                </c:pt>
                <c:pt idx="1813">
                  <c:v>41261</c:v>
                </c:pt>
                <c:pt idx="1814">
                  <c:v>41262</c:v>
                </c:pt>
                <c:pt idx="1815">
                  <c:v>41263</c:v>
                </c:pt>
                <c:pt idx="1816">
                  <c:v>41264</c:v>
                </c:pt>
                <c:pt idx="1817">
                  <c:v>41265</c:v>
                </c:pt>
                <c:pt idx="1818">
                  <c:v>41266</c:v>
                </c:pt>
                <c:pt idx="1819">
                  <c:v>41267</c:v>
                </c:pt>
                <c:pt idx="1820">
                  <c:v>41268</c:v>
                </c:pt>
                <c:pt idx="1821">
                  <c:v>41269</c:v>
                </c:pt>
                <c:pt idx="1822">
                  <c:v>41270</c:v>
                </c:pt>
                <c:pt idx="1823">
                  <c:v>41271</c:v>
                </c:pt>
                <c:pt idx="1824">
                  <c:v>41272</c:v>
                </c:pt>
                <c:pt idx="1825">
                  <c:v>41273</c:v>
                </c:pt>
                <c:pt idx="1826">
                  <c:v>41274</c:v>
                </c:pt>
                <c:pt idx="1827">
                  <c:v>41275</c:v>
                </c:pt>
                <c:pt idx="1828">
                  <c:v>41276</c:v>
                </c:pt>
                <c:pt idx="1829">
                  <c:v>41277</c:v>
                </c:pt>
                <c:pt idx="1830">
                  <c:v>41278</c:v>
                </c:pt>
                <c:pt idx="1831">
                  <c:v>41279</c:v>
                </c:pt>
                <c:pt idx="1832">
                  <c:v>41280</c:v>
                </c:pt>
                <c:pt idx="1833">
                  <c:v>41281</c:v>
                </c:pt>
                <c:pt idx="1834">
                  <c:v>41282</c:v>
                </c:pt>
                <c:pt idx="1835">
                  <c:v>41283</c:v>
                </c:pt>
                <c:pt idx="1836">
                  <c:v>41284</c:v>
                </c:pt>
                <c:pt idx="1837">
                  <c:v>41285</c:v>
                </c:pt>
                <c:pt idx="1838">
                  <c:v>41286</c:v>
                </c:pt>
                <c:pt idx="1839">
                  <c:v>41287</c:v>
                </c:pt>
                <c:pt idx="1840">
                  <c:v>41288</c:v>
                </c:pt>
                <c:pt idx="1841">
                  <c:v>41289</c:v>
                </c:pt>
                <c:pt idx="1842">
                  <c:v>41290</c:v>
                </c:pt>
                <c:pt idx="1843">
                  <c:v>41291</c:v>
                </c:pt>
                <c:pt idx="1844">
                  <c:v>41292</c:v>
                </c:pt>
                <c:pt idx="1845">
                  <c:v>41293</c:v>
                </c:pt>
                <c:pt idx="1846">
                  <c:v>41294</c:v>
                </c:pt>
                <c:pt idx="1847">
                  <c:v>41295</c:v>
                </c:pt>
                <c:pt idx="1848">
                  <c:v>41296</c:v>
                </c:pt>
                <c:pt idx="1849">
                  <c:v>41297</c:v>
                </c:pt>
                <c:pt idx="1850">
                  <c:v>41298</c:v>
                </c:pt>
                <c:pt idx="1851">
                  <c:v>41299</c:v>
                </c:pt>
                <c:pt idx="1852">
                  <c:v>41300</c:v>
                </c:pt>
                <c:pt idx="1853">
                  <c:v>41301</c:v>
                </c:pt>
                <c:pt idx="1854">
                  <c:v>41302</c:v>
                </c:pt>
                <c:pt idx="1855">
                  <c:v>41303</c:v>
                </c:pt>
                <c:pt idx="1856">
                  <c:v>41304</c:v>
                </c:pt>
                <c:pt idx="1857">
                  <c:v>41305</c:v>
                </c:pt>
                <c:pt idx="1858">
                  <c:v>41306</c:v>
                </c:pt>
                <c:pt idx="1859">
                  <c:v>41307</c:v>
                </c:pt>
                <c:pt idx="1860">
                  <c:v>41308</c:v>
                </c:pt>
                <c:pt idx="1861">
                  <c:v>41309</c:v>
                </c:pt>
                <c:pt idx="1862">
                  <c:v>41310</c:v>
                </c:pt>
                <c:pt idx="1863">
                  <c:v>41311</c:v>
                </c:pt>
                <c:pt idx="1864">
                  <c:v>41312</c:v>
                </c:pt>
                <c:pt idx="1865">
                  <c:v>41313</c:v>
                </c:pt>
                <c:pt idx="1866">
                  <c:v>41314</c:v>
                </c:pt>
                <c:pt idx="1867">
                  <c:v>41315</c:v>
                </c:pt>
                <c:pt idx="1868">
                  <c:v>41316</c:v>
                </c:pt>
                <c:pt idx="1869">
                  <c:v>41317</c:v>
                </c:pt>
                <c:pt idx="1870">
                  <c:v>41318</c:v>
                </c:pt>
                <c:pt idx="1871">
                  <c:v>41319</c:v>
                </c:pt>
                <c:pt idx="1872">
                  <c:v>41320</c:v>
                </c:pt>
                <c:pt idx="1873">
                  <c:v>41321</c:v>
                </c:pt>
                <c:pt idx="1874">
                  <c:v>41322</c:v>
                </c:pt>
                <c:pt idx="1875">
                  <c:v>41323</c:v>
                </c:pt>
                <c:pt idx="1876">
                  <c:v>41324</c:v>
                </c:pt>
                <c:pt idx="1877">
                  <c:v>41325</c:v>
                </c:pt>
                <c:pt idx="1878">
                  <c:v>41326</c:v>
                </c:pt>
                <c:pt idx="1879">
                  <c:v>41327</c:v>
                </c:pt>
                <c:pt idx="1880">
                  <c:v>41328</c:v>
                </c:pt>
                <c:pt idx="1881">
                  <c:v>41329</c:v>
                </c:pt>
                <c:pt idx="1882">
                  <c:v>41330</c:v>
                </c:pt>
                <c:pt idx="1883">
                  <c:v>41331</c:v>
                </c:pt>
                <c:pt idx="1884">
                  <c:v>41332</c:v>
                </c:pt>
                <c:pt idx="1885">
                  <c:v>41333</c:v>
                </c:pt>
                <c:pt idx="1886">
                  <c:v>41334</c:v>
                </c:pt>
                <c:pt idx="1887">
                  <c:v>41335</c:v>
                </c:pt>
                <c:pt idx="1888">
                  <c:v>41336</c:v>
                </c:pt>
                <c:pt idx="1889">
                  <c:v>41337</c:v>
                </c:pt>
                <c:pt idx="1890">
                  <c:v>41338</c:v>
                </c:pt>
                <c:pt idx="1891">
                  <c:v>41339</c:v>
                </c:pt>
                <c:pt idx="1892">
                  <c:v>41340</c:v>
                </c:pt>
                <c:pt idx="1893">
                  <c:v>41341</c:v>
                </c:pt>
                <c:pt idx="1894">
                  <c:v>41342</c:v>
                </c:pt>
                <c:pt idx="1895">
                  <c:v>41343</c:v>
                </c:pt>
                <c:pt idx="1896">
                  <c:v>41344</c:v>
                </c:pt>
                <c:pt idx="1897">
                  <c:v>41345</c:v>
                </c:pt>
                <c:pt idx="1898">
                  <c:v>41346</c:v>
                </c:pt>
                <c:pt idx="1899">
                  <c:v>41347</c:v>
                </c:pt>
                <c:pt idx="1900">
                  <c:v>41348</c:v>
                </c:pt>
                <c:pt idx="1901">
                  <c:v>41349</c:v>
                </c:pt>
                <c:pt idx="1902">
                  <c:v>41350</c:v>
                </c:pt>
                <c:pt idx="1903">
                  <c:v>41351</c:v>
                </c:pt>
                <c:pt idx="1904">
                  <c:v>41352</c:v>
                </c:pt>
                <c:pt idx="1905">
                  <c:v>41353</c:v>
                </c:pt>
                <c:pt idx="1906">
                  <c:v>41354</c:v>
                </c:pt>
                <c:pt idx="1907">
                  <c:v>41355</c:v>
                </c:pt>
                <c:pt idx="1908">
                  <c:v>41356</c:v>
                </c:pt>
                <c:pt idx="1909">
                  <c:v>41357</c:v>
                </c:pt>
                <c:pt idx="1910">
                  <c:v>41358</c:v>
                </c:pt>
                <c:pt idx="1911">
                  <c:v>41359</c:v>
                </c:pt>
                <c:pt idx="1912">
                  <c:v>41360</c:v>
                </c:pt>
                <c:pt idx="1913">
                  <c:v>41361</c:v>
                </c:pt>
                <c:pt idx="1914">
                  <c:v>41362</c:v>
                </c:pt>
                <c:pt idx="1915">
                  <c:v>41363</c:v>
                </c:pt>
                <c:pt idx="1916">
                  <c:v>41364</c:v>
                </c:pt>
                <c:pt idx="1917">
                  <c:v>41365</c:v>
                </c:pt>
                <c:pt idx="1918">
                  <c:v>41366</c:v>
                </c:pt>
                <c:pt idx="1919">
                  <c:v>41367</c:v>
                </c:pt>
                <c:pt idx="1920">
                  <c:v>41368</c:v>
                </c:pt>
                <c:pt idx="1921">
                  <c:v>41369</c:v>
                </c:pt>
                <c:pt idx="1922">
                  <c:v>41370</c:v>
                </c:pt>
                <c:pt idx="1923">
                  <c:v>41371</c:v>
                </c:pt>
                <c:pt idx="1924">
                  <c:v>41372</c:v>
                </c:pt>
                <c:pt idx="1925">
                  <c:v>41373</c:v>
                </c:pt>
                <c:pt idx="1926">
                  <c:v>41374</c:v>
                </c:pt>
                <c:pt idx="1927">
                  <c:v>41375</c:v>
                </c:pt>
                <c:pt idx="1928">
                  <c:v>41376</c:v>
                </c:pt>
                <c:pt idx="1929">
                  <c:v>41377</c:v>
                </c:pt>
                <c:pt idx="1930">
                  <c:v>41378</c:v>
                </c:pt>
                <c:pt idx="1931">
                  <c:v>41379</c:v>
                </c:pt>
                <c:pt idx="1932">
                  <c:v>41380</c:v>
                </c:pt>
                <c:pt idx="1933">
                  <c:v>41381</c:v>
                </c:pt>
                <c:pt idx="1934">
                  <c:v>41382</c:v>
                </c:pt>
                <c:pt idx="1935">
                  <c:v>41383</c:v>
                </c:pt>
                <c:pt idx="1936">
                  <c:v>41384</c:v>
                </c:pt>
                <c:pt idx="1937">
                  <c:v>41385</c:v>
                </c:pt>
                <c:pt idx="1938">
                  <c:v>41386</c:v>
                </c:pt>
                <c:pt idx="1939">
                  <c:v>41387</c:v>
                </c:pt>
                <c:pt idx="1940">
                  <c:v>41388</c:v>
                </c:pt>
                <c:pt idx="1941">
                  <c:v>41389</c:v>
                </c:pt>
                <c:pt idx="1942">
                  <c:v>41390</c:v>
                </c:pt>
                <c:pt idx="1943">
                  <c:v>41391</c:v>
                </c:pt>
                <c:pt idx="1944">
                  <c:v>41392</c:v>
                </c:pt>
                <c:pt idx="1945">
                  <c:v>41393</c:v>
                </c:pt>
                <c:pt idx="1946">
                  <c:v>41394</c:v>
                </c:pt>
                <c:pt idx="1947">
                  <c:v>41395</c:v>
                </c:pt>
                <c:pt idx="1948">
                  <c:v>41396</c:v>
                </c:pt>
                <c:pt idx="1949">
                  <c:v>41397</c:v>
                </c:pt>
                <c:pt idx="1950">
                  <c:v>41398</c:v>
                </c:pt>
                <c:pt idx="1951">
                  <c:v>41399</c:v>
                </c:pt>
                <c:pt idx="1952">
                  <c:v>41400</c:v>
                </c:pt>
                <c:pt idx="1953">
                  <c:v>41401</c:v>
                </c:pt>
                <c:pt idx="1954">
                  <c:v>41402</c:v>
                </c:pt>
                <c:pt idx="1955">
                  <c:v>41403</c:v>
                </c:pt>
                <c:pt idx="1956">
                  <c:v>41404</c:v>
                </c:pt>
                <c:pt idx="1957">
                  <c:v>41405</c:v>
                </c:pt>
                <c:pt idx="1958">
                  <c:v>41406</c:v>
                </c:pt>
                <c:pt idx="1959">
                  <c:v>41407</c:v>
                </c:pt>
                <c:pt idx="1960">
                  <c:v>41408</c:v>
                </c:pt>
                <c:pt idx="1961">
                  <c:v>41409</c:v>
                </c:pt>
                <c:pt idx="1962">
                  <c:v>41410</c:v>
                </c:pt>
                <c:pt idx="1963">
                  <c:v>41411</c:v>
                </c:pt>
                <c:pt idx="1964">
                  <c:v>41412</c:v>
                </c:pt>
                <c:pt idx="1965">
                  <c:v>41413</c:v>
                </c:pt>
                <c:pt idx="1966">
                  <c:v>41414</c:v>
                </c:pt>
                <c:pt idx="1967">
                  <c:v>41415</c:v>
                </c:pt>
                <c:pt idx="1968">
                  <c:v>41416</c:v>
                </c:pt>
                <c:pt idx="1969">
                  <c:v>41417</c:v>
                </c:pt>
                <c:pt idx="1970">
                  <c:v>41418</c:v>
                </c:pt>
                <c:pt idx="1971">
                  <c:v>41419</c:v>
                </c:pt>
                <c:pt idx="1972">
                  <c:v>41420</c:v>
                </c:pt>
                <c:pt idx="1973">
                  <c:v>41421</c:v>
                </c:pt>
                <c:pt idx="1974">
                  <c:v>41422</c:v>
                </c:pt>
                <c:pt idx="1975">
                  <c:v>41423</c:v>
                </c:pt>
                <c:pt idx="1976">
                  <c:v>41424</c:v>
                </c:pt>
                <c:pt idx="1977">
                  <c:v>41425</c:v>
                </c:pt>
                <c:pt idx="1978">
                  <c:v>41426</c:v>
                </c:pt>
                <c:pt idx="1979">
                  <c:v>41427</c:v>
                </c:pt>
                <c:pt idx="1980">
                  <c:v>41428</c:v>
                </c:pt>
                <c:pt idx="1981">
                  <c:v>41429</c:v>
                </c:pt>
                <c:pt idx="1982">
                  <c:v>41430</c:v>
                </c:pt>
                <c:pt idx="1983">
                  <c:v>41431</c:v>
                </c:pt>
                <c:pt idx="1984">
                  <c:v>41432</c:v>
                </c:pt>
                <c:pt idx="1985">
                  <c:v>41433</c:v>
                </c:pt>
                <c:pt idx="1986">
                  <c:v>41434</c:v>
                </c:pt>
                <c:pt idx="1987">
                  <c:v>41435</c:v>
                </c:pt>
                <c:pt idx="1988">
                  <c:v>41436</c:v>
                </c:pt>
                <c:pt idx="1989">
                  <c:v>41437</c:v>
                </c:pt>
                <c:pt idx="1990">
                  <c:v>41438</c:v>
                </c:pt>
                <c:pt idx="1991">
                  <c:v>41439</c:v>
                </c:pt>
                <c:pt idx="1992">
                  <c:v>41440</c:v>
                </c:pt>
                <c:pt idx="1993">
                  <c:v>41441</c:v>
                </c:pt>
                <c:pt idx="1994">
                  <c:v>41442</c:v>
                </c:pt>
                <c:pt idx="1995">
                  <c:v>41443</c:v>
                </c:pt>
                <c:pt idx="1996">
                  <c:v>41444</c:v>
                </c:pt>
                <c:pt idx="1997">
                  <c:v>41445</c:v>
                </c:pt>
                <c:pt idx="1998">
                  <c:v>41446</c:v>
                </c:pt>
                <c:pt idx="1999">
                  <c:v>41447</c:v>
                </c:pt>
                <c:pt idx="2000">
                  <c:v>41448</c:v>
                </c:pt>
                <c:pt idx="2001">
                  <c:v>41449</c:v>
                </c:pt>
                <c:pt idx="2002">
                  <c:v>41450</c:v>
                </c:pt>
                <c:pt idx="2003">
                  <c:v>41451</c:v>
                </c:pt>
                <c:pt idx="2004">
                  <c:v>41452</c:v>
                </c:pt>
                <c:pt idx="2005">
                  <c:v>41453</c:v>
                </c:pt>
                <c:pt idx="2006">
                  <c:v>41454</c:v>
                </c:pt>
                <c:pt idx="2007">
                  <c:v>41455</c:v>
                </c:pt>
                <c:pt idx="2008">
                  <c:v>41456</c:v>
                </c:pt>
                <c:pt idx="2009">
                  <c:v>41457</c:v>
                </c:pt>
                <c:pt idx="2010">
                  <c:v>41458</c:v>
                </c:pt>
                <c:pt idx="2011">
                  <c:v>41459</c:v>
                </c:pt>
                <c:pt idx="2012">
                  <c:v>41460</c:v>
                </c:pt>
                <c:pt idx="2013">
                  <c:v>41461</c:v>
                </c:pt>
                <c:pt idx="2014">
                  <c:v>41462</c:v>
                </c:pt>
                <c:pt idx="2015">
                  <c:v>41463</c:v>
                </c:pt>
                <c:pt idx="2016">
                  <c:v>41464</c:v>
                </c:pt>
                <c:pt idx="2017">
                  <c:v>41465</c:v>
                </c:pt>
                <c:pt idx="2018">
                  <c:v>41466</c:v>
                </c:pt>
                <c:pt idx="2019">
                  <c:v>41467</c:v>
                </c:pt>
                <c:pt idx="2020">
                  <c:v>41468</c:v>
                </c:pt>
                <c:pt idx="2021">
                  <c:v>41469</c:v>
                </c:pt>
                <c:pt idx="2022">
                  <c:v>41470</c:v>
                </c:pt>
                <c:pt idx="2023">
                  <c:v>41471</c:v>
                </c:pt>
                <c:pt idx="2024">
                  <c:v>41472</c:v>
                </c:pt>
                <c:pt idx="2025">
                  <c:v>41473</c:v>
                </c:pt>
                <c:pt idx="2026">
                  <c:v>41474</c:v>
                </c:pt>
                <c:pt idx="2027">
                  <c:v>41475</c:v>
                </c:pt>
                <c:pt idx="2028">
                  <c:v>41476</c:v>
                </c:pt>
                <c:pt idx="2029">
                  <c:v>41477</c:v>
                </c:pt>
                <c:pt idx="2030">
                  <c:v>41478</c:v>
                </c:pt>
                <c:pt idx="2031">
                  <c:v>41479</c:v>
                </c:pt>
                <c:pt idx="2032">
                  <c:v>41480</c:v>
                </c:pt>
                <c:pt idx="2033">
                  <c:v>41481</c:v>
                </c:pt>
                <c:pt idx="2034">
                  <c:v>41482</c:v>
                </c:pt>
                <c:pt idx="2035">
                  <c:v>41483</c:v>
                </c:pt>
                <c:pt idx="2036">
                  <c:v>41484</c:v>
                </c:pt>
                <c:pt idx="2037">
                  <c:v>41485</c:v>
                </c:pt>
                <c:pt idx="2038">
                  <c:v>41486</c:v>
                </c:pt>
                <c:pt idx="2039">
                  <c:v>41487</c:v>
                </c:pt>
                <c:pt idx="2040">
                  <c:v>41488</c:v>
                </c:pt>
                <c:pt idx="2041">
                  <c:v>41489</c:v>
                </c:pt>
                <c:pt idx="2042">
                  <c:v>41490</c:v>
                </c:pt>
                <c:pt idx="2043">
                  <c:v>41491</c:v>
                </c:pt>
                <c:pt idx="2044">
                  <c:v>41492</c:v>
                </c:pt>
                <c:pt idx="2045">
                  <c:v>41493</c:v>
                </c:pt>
                <c:pt idx="2046">
                  <c:v>41494</c:v>
                </c:pt>
                <c:pt idx="2047">
                  <c:v>41495</c:v>
                </c:pt>
                <c:pt idx="2048">
                  <c:v>41496</c:v>
                </c:pt>
                <c:pt idx="2049">
                  <c:v>41497</c:v>
                </c:pt>
                <c:pt idx="2050">
                  <c:v>41498</c:v>
                </c:pt>
                <c:pt idx="2051">
                  <c:v>41499</c:v>
                </c:pt>
                <c:pt idx="2052">
                  <c:v>41500</c:v>
                </c:pt>
                <c:pt idx="2053">
                  <c:v>41501</c:v>
                </c:pt>
                <c:pt idx="2054">
                  <c:v>41502</c:v>
                </c:pt>
                <c:pt idx="2055">
                  <c:v>41503</c:v>
                </c:pt>
                <c:pt idx="2056">
                  <c:v>41504</c:v>
                </c:pt>
                <c:pt idx="2057">
                  <c:v>41505</c:v>
                </c:pt>
                <c:pt idx="2058">
                  <c:v>41506</c:v>
                </c:pt>
                <c:pt idx="2059">
                  <c:v>41507</c:v>
                </c:pt>
                <c:pt idx="2060">
                  <c:v>41508</c:v>
                </c:pt>
                <c:pt idx="2061">
                  <c:v>41509</c:v>
                </c:pt>
                <c:pt idx="2062">
                  <c:v>41510</c:v>
                </c:pt>
                <c:pt idx="2063">
                  <c:v>41511</c:v>
                </c:pt>
                <c:pt idx="2064">
                  <c:v>41512</c:v>
                </c:pt>
                <c:pt idx="2065">
                  <c:v>41513</c:v>
                </c:pt>
                <c:pt idx="2066">
                  <c:v>41514</c:v>
                </c:pt>
                <c:pt idx="2067">
                  <c:v>41515</c:v>
                </c:pt>
                <c:pt idx="2068">
                  <c:v>41516</c:v>
                </c:pt>
                <c:pt idx="2069">
                  <c:v>41517</c:v>
                </c:pt>
                <c:pt idx="2070">
                  <c:v>41518</c:v>
                </c:pt>
                <c:pt idx="2071">
                  <c:v>41519</c:v>
                </c:pt>
                <c:pt idx="2072">
                  <c:v>41520</c:v>
                </c:pt>
                <c:pt idx="2073">
                  <c:v>41521</c:v>
                </c:pt>
                <c:pt idx="2074">
                  <c:v>41522</c:v>
                </c:pt>
                <c:pt idx="2075">
                  <c:v>41523</c:v>
                </c:pt>
                <c:pt idx="2076">
                  <c:v>41524</c:v>
                </c:pt>
                <c:pt idx="2077">
                  <c:v>41525</c:v>
                </c:pt>
                <c:pt idx="2078">
                  <c:v>41526</c:v>
                </c:pt>
                <c:pt idx="2079">
                  <c:v>41527</c:v>
                </c:pt>
                <c:pt idx="2080">
                  <c:v>41528</c:v>
                </c:pt>
                <c:pt idx="2081">
                  <c:v>41529</c:v>
                </c:pt>
                <c:pt idx="2082">
                  <c:v>41530</c:v>
                </c:pt>
                <c:pt idx="2083">
                  <c:v>41531</c:v>
                </c:pt>
                <c:pt idx="2084">
                  <c:v>41532</c:v>
                </c:pt>
                <c:pt idx="2085">
                  <c:v>41533</c:v>
                </c:pt>
                <c:pt idx="2086">
                  <c:v>41534</c:v>
                </c:pt>
                <c:pt idx="2087">
                  <c:v>41535</c:v>
                </c:pt>
                <c:pt idx="2088">
                  <c:v>41536</c:v>
                </c:pt>
                <c:pt idx="2089">
                  <c:v>41537</c:v>
                </c:pt>
                <c:pt idx="2090">
                  <c:v>41538</c:v>
                </c:pt>
                <c:pt idx="2091">
                  <c:v>41539</c:v>
                </c:pt>
                <c:pt idx="2092">
                  <c:v>41540</c:v>
                </c:pt>
                <c:pt idx="2093">
                  <c:v>41541</c:v>
                </c:pt>
                <c:pt idx="2094">
                  <c:v>41542</c:v>
                </c:pt>
                <c:pt idx="2095">
                  <c:v>41543</c:v>
                </c:pt>
                <c:pt idx="2096">
                  <c:v>41544</c:v>
                </c:pt>
                <c:pt idx="2097">
                  <c:v>41545</c:v>
                </c:pt>
                <c:pt idx="2098">
                  <c:v>41546</c:v>
                </c:pt>
                <c:pt idx="2099">
                  <c:v>41676</c:v>
                </c:pt>
                <c:pt idx="2100">
                  <c:v>41677</c:v>
                </c:pt>
                <c:pt idx="2101">
                  <c:v>41678</c:v>
                </c:pt>
                <c:pt idx="2102">
                  <c:v>41679</c:v>
                </c:pt>
                <c:pt idx="2103">
                  <c:v>41680</c:v>
                </c:pt>
                <c:pt idx="2104">
                  <c:v>41681</c:v>
                </c:pt>
                <c:pt idx="2105">
                  <c:v>41682</c:v>
                </c:pt>
                <c:pt idx="2106">
                  <c:v>41683</c:v>
                </c:pt>
                <c:pt idx="2107">
                  <c:v>41684</c:v>
                </c:pt>
                <c:pt idx="2108">
                  <c:v>41685</c:v>
                </c:pt>
                <c:pt idx="2109">
                  <c:v>41686</c:v>
                </c:pt>
                <c:pt idx="2110">
                  <c:v>41687</c:v>
                </c:pt>
                <c:pt idx="2111">
                  <c:v>41688</c:v>
                </c:pt>
                <c:pt idx="2112">
                  <c:v>41689</c:v>
                </c:pt>
                <c:pt idx="2113">
                  <c:v>41690</c:v>
                </c:pt>
                <c:pt idx="2114">
                  <c:v>41691</c:v>
                </c:pt>
                <c:pt idx="2115">
                  <c:v>41692</c:v>
                </c:pt>
                <c:pt idx="2116">
                  <c:v>41693</c:v>
                </c:pt>
                <c:pt idx="2117">
                  <c:v>41694</c:v>
                </c:pt>
                <c:pt idx="2118">
                  <c:v>41695</c:v>
                </c:pt>
                <c:pt idx="2119">
                  <c:v>41696</c:v>
                </c:pt>
                <c:pt idx="2120">
                  <c:v>41697</c:v>
                </c:pt>
                <c:pt idx="2121">
                  <c:v>41698</c:v>
                </c:pt>
                <c:pt idx="2122">
                  <c:v>41699</c:v>
                </c:pt>
                <c:pt idx="2123">
                  <c:v>41700</c:v>
                </c:pt>
                <c:pt idx="2124">
                  <c:v>41701</c:v>
                </c:pt>
                <c:pt idx="2125">
                  <c:v>41702</c:v>
                </c:pt>
                <c:pt idx="2126">
                  <c:v>41703</c:v>
                </c:pt>
                <c:pt idx="2127">
                  <c:v>41704</c:v>
                </c:pt>
                <c:pt idx="2128">
                  <c:v>41705</c:v>
                </c:pt>
                <c:pt idx="2129">
                  <c:v>41706</c:v>
                </c:pt>
                <c:pt idx="2130">
                  <c:v>41707</c:v>
                </c:pt>
                <c:pt idx="2131">
                  <c:v>41708</c:v>
                </c:pt>
                <c:pt idx="2132">
                  <c:v>41709</c:v>
                </c:pt>
                <c:pt idx="2133">
                  <c:v>41710</c:v>
                </c:pt>
                <c:pt idx="2134">
                  <c:v>41711</c:v>
                </c:pt>
                <c:pt idx="2135">
                  <c:v>41712</c:v>
                </c:pt>
                <c:pt idx="2136">
                  <c:v>41713</c:v>
                </c:pt>
                <c:pt idx="2137">
                  <c:v>41714</c:v>
                </c:pt>
                <c:pt idx="2138">
                  <c:v>41715</c:v>
                </c:pt>
                <c:pt idx="2139">
                  <c:v>41716</c:v>
                </c:pt>
                <c:pt idx="2140">
                  <c:v>41717</c:v>
                </c:pt>
                <c:pt idx="2141">
                  <c:v>41718</c:v>
                </c:pt>
                <c:pt idx="2142">
                  <c:v>41719</c:v>
                </c:pt>
                <c:pt idx="2143">
                  <c:v>41720</c:v>
                </c:pt>
                <c:pt idx="2144">
                  <c:v>41721</c:v>
                </c:pt>
                <c:pt idx="2145">
                  <c:v>41722</c:v>
                </c:pt>
                <c:pt idx="2146">
                  <c:v>41723</c:v>
                </c:pt>
                <c:pt idx="2147">
                  <c:v>41724</c:v>
                </c:pt>
                <c:pt idx="2148">
                  <c:v>41725</c:v>
                </c:pt>
                <c:pt idx="2149">
                  <c:v>41726</c:v>
                </c:pt>
                <c:pt idx="2150">
                  <c:v>41727</c:v>
                </c:pt>
                <c:pt idx="2151">
                  <c:v>41728</c:v>
                </c:pt>
                <c:pt idx="2152">
                  <c:v>41729</c:v>
                </c:pt>
                <c:pt idx="2153">
                  <c:v>41730</c:v>
                </c:pt>
                <c:pt idx="2154">
                  <c:v>41731</c:v>
                </c:pt>
                <c:pt idx="2155">
                  <c:v>41732</c:v>
                </c:pt>
                <c:pt idx="2156">
                  <c:v>41733</c:v>
                </c:pt>
                <c:pt idx="2157">
                  <c:v>41734</c:v>
                </c:pt>
                <c:pt idx="2158">
                  <c:v>41735</c:v>
                </c:pt>
                <c:pt idx="2159">
                  <c:v>41736</c:v>
                </c:pt>
                <c:pt idx="2160">
                  <c:v>41737</c:v>
                </c:pt>
                <c:pt idx="2161">
                  <c:v>41738</c:v>
                </c:pt>
                <c:pt idx="2162">
                  <c:v>41739</c:v>
                </c:pt>
                <c:pt idx="2163">
                  <c:v>41740</c:v>
                </c:pt>
                <c:pt idx="2164">
                  <c:v>41741</c:v>
                </c:pt>
                <c:pt idx="2165">
                  <c:v>41742</c:v>
                </c:pt>
                <c:pt idx="2166">
                  <c:v>41743</c:v>
                </c:pt>
                <c:pt idx="2167">
                  <c:v>41744</c:v>
                </c:pt>
                <c:pt idx="2168">
                  <c:v>41745</c:v>
                </c:pt>
                <c:pt idx="2169">
                  <c:v>41746</c:v>
                </c:pt>
                <c:pt idx="2170">
                  <c:v>41747</c:v>
                </c:pt>
                <c:pt idx="2171">
                  <c:v>41748</c:v>
                </c:pt>
                <c:pt idx="2172">
                  <c:v>41749</c:v>
                </c:pt>
                <c:pt idx="2173">
                  <c:v>41750</c:v>
                </c:pt>
                <c:pt idx="2174">
                  <c:v>41751</c:v>
                </c:pt>
                <c:pt idx="2175">
                  <c:v>41752</c:v>
                </c:pt>
                <c:pt idx="2176">
                  <c:v>41753</c:v>
                </c:pt>
                <c:pt idx="2177">
                  <c:v>41754</c:v>
                </c:pt>
                <c:pt idx="2178">
                  <c:v>41755</c:v>
                </c:pt>
                <c:pt idx="2179">
                  <c:v>41756</c:v>
                </c:pt>
                <c:pt idx="2180">
                  <c:v>41757</c:v>
                </c:pt>
                <c:pt idx="2181">
                  <c:v>41758</c:v>
                </c:pt>
                <c:pt idx="2182">
                  <c:v>41759</c:v>
                </c:pt>
                <c:pt idx="2183">
                  <c:v>41760</c:v>
                </c:pt>
                <c:pt idx="2184">
                  <c:v>41761</c:v>
                </c:pt>
                <c:pt idx="2185">
                  <c:v>41762</c:v>
                </c:pt>
                <c:pt idx="2186">
                  <c:v>41763</c:v>
                </c:pt>
                <c:pt idx="2187">
                  <c:v>41764</c:v>
                </c:pt>
                <c:pt idx="2188">
                  <c:v>41765</c:v>
                </c:pt>
                <c:pt idx="2189">
                  <c:v>41766</c:v>
                </c:pt>
                <c:pt idx="2190">
                  <c:v>41767</c:v>
                </c:pt>
                <c:pt idx="2191">
                  <c:v>41768</c:v>
                </c:pt>
                <c:pt idx="2192">
                  <c:v>41769</c:v>
                </c:pt>
                <c:pt idx="2193">
                  <c:v>41770</c:v>
                </c:pt>
                <c:pt idx="2194">
                  <c:v>41771</c:v>
                </c:pt>
                <c:pt idx="2195">
                  <c:v>41772</c:v>
                </c:pt>
                <c:pt idx="2196">
                  <c:v>41773</c:v>
                </c:pt>
                <c:pt idx="2197">
                  <c:v>41774</c:v>
                </c:pt>
                <c:pt idx="2198">
                  <c:v>41775</c:v>
                </c:pt>
                <c:pt idx="2199">
                  <c:v>41776</c:v>
                </c:pt>
                <c:pt idx="2200">
                  <c:v>41777</c:v>
                </c:pt>
                <c:pt idx="2201">
                  <c:v>41778</c:v>
                </c:pt>
                <c:pt idx="2202">
                  <c:v>41779</c:v>
                </c:pt>
                <c:pt idx="2203">
                  <c:v>41780</c:v>
                </c:pt>
                <c:pt idx="2204">
                  <c:v>41781</c:v>
                </c:pt>
                <c:pt idx="2205">
                  <c:v>41782</c:v>
                </c:pt>
                <c:pt idx="2206">
                  <c:v>41783</c:v>
                </c:pt>
                <c:pt idx="2207">
                  <c:v>41784</c:v>
                </c:pt>
                <c:pt idx="2208">
                  <c:v>41785</c:v>
                </c:pt>
                <c:pt idx="2209">
                  <c:v>41786</c:v>
                </c:pt>
                <c:pt idx="2210">
                  <c:v>41787</c:v>
                </c:pt>
                <c:pt idx="2211">
                  <c:v>41788</c:v>
                </c:pt>
                <c:pt idx="2212">
                  <c:v>41789</c:v>
                </c:pt>
                <c:pt idx="2213">
                  <c:v>41790</c:v>
                </c:pt>
                <c:pt idx="2214">
                  <c:v>41791</c:v>
                </c:pt>
                <c:pt idx="2215">
                  <c:v>41792</c:v>
                </c:pt>
                <c:pt idx="2216">
                  <c:v>41793</c:v>
                </c:pt>
                <c:pt idx="2217">
                  <c:v>41794</c:v>
                </c:pt>
                <c:pt idx="2218">
                  <c:v>41795</c:v>
                </c:pt>
                <c:pt idx="2219">
                  <c:v>41796</c:v>
                </c:pt>
                <c:pt idx="2220">
                  <c:v>41797</c:v>
                </c:pt>
                <c:pt idx="2221">
                  <c:v>41798</c:v>
                </c:pt>
                <c:pt idx="2222">
                  <c:v>41799</c:v>
                </c:pt>
                <c:pt idx="2223">
                  <c:v>41800</c:v>
                </c:pt>
                <c:pt idx="2224">
                  <c:v>41801</c:v>
                </c:pt>
                <c:pt idx="2225">
                  <c:v>41802</c:v>
                </c:pt>
                <c:pt idx="2226">
                  <c:v>41803</c:v>
                </c:pt>
                <c:pt idx="2227">
                  <c:v>41804</c:v>
                </c:pt>
                <c:pt idx="2228">
                  <c:v>41805</c:v>
                </c:pt>
                <c:pt idx="2229">
                  <c:v>41806</c:v>
                </c:pt>
                <c:pt idx="2230">
                  <c:v>41807</c:v>
                </c:pt>
                <c:pt idx="2231">
                  <c:v>41808</c:v>
                </c:pt>
                <c:pt idx="2232">
                  <c:v>41809</c:v>
                </c:pt>
                <c:pt idx="2233">
                  <c:v>41810</c:v>
                </c:pt>
                <c:pt idx="2234">
                  <c:v>41811</c:v>
                </c:pt>
                <c:pt idx="2235">
                  <c:v>41812</c:v>
                </c:pt>
                <c:pt idx="2236">
                  <c:v>41813</c:v>
                </c:pt>
                <c:pt idx="2237">
                  <c:v>41814</c:v>
                </c:pt>
                <c:pt idx="2238">
                  <c:v>41815</c:v>
                </c:pt>
                <c:pt idx="2239">
                  <c:v>41816</c:v>
                </c:pt>
                <c:pt idx="2240">
                  <c:v>41817</c:v>
                </c:pt>
                <c:pt idx="2241">
                  <c:v>41818</c:v>
                </c:pt>
                <c:pt idx="2242">
                  <c:v>41819</c:v>
                </c:pt>
                <c:pt idx="2243">
                  <c:v>41820</c:v>
                </c:pt>
                <c:pt idx="2244">
                  <c:v>41821</c:v>
                </c:pt>
                <c:pt idx="2245">
                  <c:v>41822</c:v>
                </c:pt>
                <c:pt idx="2246">
                  <c:v>41823</c:v>
                </c:pt>
                <c:pt idx="2247">
                  <c:v>41824</c:v>
                </c:pt>
                <c:pt idx="2248">
                  <c:v>41825</c:v>
                </c:pt>
                <c:pt idx="2249">
                  <c:v>41826</c:v>
                </c:pt>
                <c:pt idx="2250">
                  <c:v>41827</c:v>
                </c:pt>
                <c:pt idx="2251">
                  <c:v>41828</c:v>
                </c:pt>
                <c:pt idx="2252">
                  <c:v>41829</c:v>
                </c:pt>
                <c:pt idx="2253">
                  <c:v>41830</c:v>
                </c:pt>
                <c:pt idx="2254">
                  <c:v>41831</c:v>
                </c:pt>
                <c:pt idx="2255">
                  <c:v>41832</c:v>
                </c:pt>
                <c:pt idx="2256">
                  <c:v>41833</c:v>
                </c:pt>
                <c:pt idx="2257">
                  <c:v>41834</c:v>
                </c:pt>
                <c:pt idx="2258">
                  <c:v>41835</c:v>
                </c:pt>
                <c:pt idx="2259">
                  <c:v>41836</c:v>
                </c:pt>
                <c:pt idx="2260">
                  <c:v>41837</c:v>
                </c:pt>
                <c:pt idx="2261">
                  <c:v>41838</c:v>
                </c:pt>
                <c:pt idx="2262">
                  <c:v>41839</c:v>
                </c:pt>
                <c:pt idx="2263">
                  <c:v>41840</c:v>
                </c:pt>
                <c:pt idx="2264">
                  <c:v>41841</c:v>
                </c:pt>
                <c:pt idx="2265">
                  <c:v>41842</c:v>
                </c:pt>
                <c:pt idx="2266">
                  <c:v>41843</c:v>
                </c:pt>
                <c:pt idx="2267">
                  <c:v>41844</c:v>
                </c:pt>
                <c:pt idx="2268">
                  <c:v>41845</c:v>
                </c:pt>
                <c:pt idx="2269">
                  <c:v>41846</c:v>
                </c:pt>
                <c:pt idx="2270">
                  <c:v>41847</c:v>
                </c:pt>
                <c:pt idx="2271">
                  <c:v>41848</c:v>
                </c:pt>
                <c:pt idx="2272">
                  <c:v>41849</c:v>
                </c:pt>
                <c:pt idx="2273">
                  <c:v>41850</c:v>
                </c:pt>
                <c:pt idx="2274">
                  <c:v>41851</c:v>
                </c:pt>
                <c:pt idx="2275">
                  <c:v>41852</c:v>
                </c:pt>
                <c:pt idx="2276">
                  <c:v>41853</c:v>
                </c:pt>
                <c:pt idx="2277">
                  <c:v>41854</c:v>
                </c:pt>
                <c:pt idx="2278">
                  <c:v>41855</c:v>
                </c:pt>
                <c:pt idx="2279">
                  <c:v>41856</c:v>
                </c:pt>
                <c:pt idx="2280">
                  <c:v>41857</c:v>
                </c:pt>
                <c:pt idx="2281">
                  <c:v>41858</c:v>
                </c:pt>
                <c:pt idx="2282">
                  <c:v>41859</c:v>
                </c:pt>
                <c:pt idx="2283">
                  <c:v>41860</c:v>
                </c:pt>
                <c:pt idx="2284">
                  <c:v>41861</c:v>
                </c:pt>
                <c:pt idx="2285">
                  <c:v>41862</c:v>
                </c:pt>
                <c:pt idx="2286">
                  <c:v>41863</c:v>
                </c:pt>
                <c:pt idx="2287">
                  <c:v>41864</c:v>
                </c:pt>
                <c:pt idx="2288">
                  <c:v>41865</c:v>
                </c:pt>
                <c:pt idx="2289">
                  <c:v>41866</c:v>
                </c:pt>
                <c:pt idx="2290">
                  <c:v>41867</c:v>
                </c:pt>
                <c:pt idx="2291">
                  <c:v>41868</c:v>
                </c:pt>
                <c:pt idx="2292">
                  <c:v>41869</c:v>
                </c:pt>
                <c:pt idx="2293">
                  <c:v>41870</c:v>
                </c:pt>
                <c:pt idx="2294">
                  <c:v>41871</c:v>
                </c:pt>
                <c:pt idx="2295">
                  <c:v>41872</c:v>
                </c:pt>
                <c:pt idx="2296">
                  <c:v>41873</c:v>
                </c:pt>
                <c:pt idx="2297">
                  <c:v>41874</c:v>
                </c:pt>
                <c:pt idx="2298">
                  <c:v>41875</c:v>
                </c:pt>
                <c:pt idx="2299">
                  <c:v>41876</c:v>
                </c:pt>
                <c:pt idx="2300">
                  <c:v>41877</c:v>
                </c:pt>
                <c:pt idx="2301">
                  <c:v>41878</c:v>
                </c:pt>
                <c:pt idx="2302">
                  <c:v>41879</c:v>
                </c:pt>
                <c:pt idx="2303">
                  <c:v>41880</c:v>
                </c:pt>
                <c:pt idx="2304">
                  <c:v>41881</c:v>
                </c:pt>
                <c:pt idx="2305">
                  <c:v>41882</c:v>
                </c:pt>
                <c:pt idx="2306">
                  <c:v>41883</c:v>
                </c:pt>
                <c:pt idx="2307">
                  <c:v>41884</c:v>
                </c:pt>
                <c:pt idx="2308">
                  <c:v>41885</c:v>
                </c:pt>
                <c:pt idx="2309">
                  <c:v>41886</c:v>
                </c:pt>
                <c:pt idx="2310">
                  <c:v>41887</c:v>
                </c:pt>
                <c:pt idx="2311">
                  <c:v>41888</c:v>
                </c:pt>
                <c:pt idx="2312">
                  <c:v>41889</c:v>
                </c:pt>
                <c:pt idx="2313">
                  <c:v>41890</c:v>
                </c:pt>
                <c:pt idx="2314">
                  <c:v>41891</c:v>
                </c:pt>
                <c:pt idx="2315">
                  <c:v>41892</c:v>
                </c:pt>
                <c:pt idx="2316">
                  <c:v>41893</c:v>
                </c:pt>
                <c:pt idx="2317">
                  <c:v>41894</c:v>
                </c:pt>
                <c:pt idx="2318">
                  <c:v>41895</c:v>
                </c:pt>
                <c:pt idx="2319">
                  <c:v>41896</c:v>
                </c:pt>
                <c:pt idx="2320">
                  <c:v>41897</c:v>
                </c:pt>
                <c:pt idx="2321">
                  <c:v>41898</c:v>
                </c:pt>
                <c:pt idx="2322">
                  <c:v>41899</c:v>
                </c:pt>
                <c:pt idx="2323">
                  <c:v>41900</c:v>
                </c:pt>
                <c:pt idx="2324">
                  <c:v>41901</c:v>
                </c:pt>
                <c:pt idx="2325">
                  <c:v>41902</c:v>
                </c:pt>
                <c:pt idx="2326">
                  <c:v>41903</c:v>
                </c:pt>
                <c:pt idx="2327">
                  <c:v>41904</c:v>
                </c:pt>
                <c:pt idx="2328">
                  <c:v>41905</c:v>
                </c:pt>
                <c:pt idx="2329">
                  <c:v>41906</c:v>
                </c:pt>
                <c:pt idx="2330">
                  <c:v>41907</c:v>
                </c:pt>
                <c:pt idx="2331">
                  <c:v>41908</c:v>
                </c:pt>
                <c:pt idx="2332">
                  <c:v>41909</c:v>
                </c:pt>
                <c:pt idx="2333">
                  <c:v>41910</c:v>
                </c:pt>
                <c:pt idx="2334">
                  <c:v>41911</c:v>
                </c:pt>
                <c:pt idx="2335">
                  <c:v>41912</c:v>
                </c:pt>
                <c:pt idx="2336">
                  <c:v>41913</c:v>
                </c:pt>
                <c:pt idx="2337">
                  <c:v>41914</c:v>
                </c:pt>
                <c:pt idx="2338">
                  <c:v>41915</c:v>
                </c:pt>
                <c:pt idx="2339">
                  <c:v>41916</c:v>
                </c:pt>
                <c:pt idx="2340">
                  <c:v>41917</c:v>
                </c:pt>
                <c:pt idx="2341">
                  <c:v>41918</c:v>
                </c:pt>
                <c:pt idx="2342">
                  <c:v>41919</c:v>
                </c:pt>
                <c:pt idx="2343">
                  <c:v>41920</c:v>
                </c:pt>
                <c:pt idx="2344">
                  <c:v>41921</c:v>
                </c:pt>
                <c:pt idx="2345">
                  <c:v>41922</c:v>
                </c:pt>
                <c:pt idx="2346">
                  <c:v>41923</c:v>
                </c:pt>
                <c:pt idx="2347">
                  <c:v>41924</c:v>
                </c:pt>
                <c:pt idx="2348">
                  <c:v>41925</c:v>
                </c:pt>
                <c:pt idx="2349">
                  <c:v>41926</c:v>
                </c:pt>
                <c:pt idx="2350">
                  <c:v>41927</c:v>
                </c:pt>
                <c:pt idx="2351">
                  <c:v>41928</c:v>
                </c:pt>
                <c:pt idx="2352">
                  <c:v>41929</c:v>
                </c:pt>
                <c:pt idx="2353">
                  <c:v>41930</c:v>
                </c:pt>
                <c:pt idx="2354">
                  <c:v>41931</c:v>
                </c:pt>
                <c:pt idx="2355">
                  <c:v>41932</c:v>
                </c:pt>
                <c:pt idx="2356">
                  <c:v>41933</c:v>
                </c:pt>
                <c:pt idx="2357">
                  <c:v>41934</c:v>
                </c:pt>
                <c:pt idx="2358">
                  <c:v>41935</c:v>
                </c:pt>
                <c:pt idx="2359">
                  <c:v>41936</c:v>
                </c:pt>
                <c:pt idx="2360">
                  <c:v>41937</c:v>
                </c:pt>
                <c:pt idx="2361">
                  <c:v>41938</c:v>
                </c:pt>
                <c:pt idx="2362">
                  <c:v>41939</c:v>
                </c:pt>
                <c:pt idx="2363">
                  <c:v>41940</c:v>
                </c:pt>
                <c:pt idx="2364">
                  <c:v>41941</c:v>
                </c:pt>
                <c:pt idx="2365">
                  <c:v>41942</c:v>
                </c:pt>
                <c:pt idx="2366">
                  <c:v>41943</c:v>
                </c:pt>
                <c:pt idx="2367">
                  <c:v>41944</c:v>
                </c:pt>
                <c:pt idx="2368">
                  <c:v>41945</c:v>
                </c:pt>
                <c:pt idx="2369">
                  <c:v>41946</c:v>
                </c:pt>
                <c:pt idx="2370">
                  <c:v>41947</c:v>
                </c:pt>
                <c:pt idx="2371">
                  <c:v>41948</c:v>
                </c:pt>
                <c:pt idx="2372">
                  <c:v>41949</c:v>
                </c:pt>
                <c:pt idx="2373">
                  <c:v>41950</c:v>
                </c:pt>
                <c:pt idx="2374">
                  <c:v>41951</c:v>
                </c:pt>
                <c:pt idx="2375">
                  <c:v>41952</c:v>
                </c:pt>
                <c:pt idx="2376">
                  <c:v>41953</c:v>
                </c:pt>
                <c:pt idx="2377">
                  <c:v>41954</c:v>
                </c:pt>
                <c:pt idx="2378">
                  <c:v>41955</c:v>
                </c:pt>
                <c:pt idx="2379">
                  <c:v>41956</c:v>
                </c:pt>
                <c:pt idx="2380">
                  <c:v>41957</c:v>
                </c:pt>
                <c:pt idx="2381">
                  <c:v>41958</c:v>
                </c:pt>
                <c:pt idx="2382">
                  <c:v>41959</c:v>
                </c:pt>
                <c:pt idx="2383">
                  <c:v>41960</c:v>
                </c:pt>
                <c:pt idx="2384">
                  <c:v>41961</c:v>
                </c:pt>
                <c:pt idx="2385">
                  <c:v>41962</c:v>
                </c:pt>
                <c:pt idx="2386">
                  <c:v>41963</c:v>
                </c:pt>
                <c:pt idx="2387">
                  <c:v>41964</c:v>
                </c:pt>
                <c:pt idx="2388">
                  <c:v>41965</c:v>
                </c:pt>
                <c:pt idx="2389">
                  <c:v>41966</c:v>
                </c:pt>
                <c:pt idx="2390">
                  <c:v>41967</c:v>
                </c:pt>
                <c:pt idx="2391">
                  <c:v>41968</c:v>
                </c:pt>
                <c:pt idx="2392">
                  <c:v>41969</c:v>
                </c:pt>
                <c:pt idx="2393">
                  <c:v>41970</c:v>
                </c:pt>
                <c:pt idx="2394">
                  <c:v>41971</c:v>
                </c:pt>
                <c:pt idx="2395">
                  <c:v>41972</c:v>
                </c:pt>
                <c:pt idx="2396">
                  <c:v>41973</c:v>
                </c:pt>
                <c:pt idx="2397">
                  <c:v>41974</c:v>
                </c:pt>
                <c:pt idx="2398">
                  <c:v>41975</c:v>
                </c:pt>
                <c:pt idx="2399">
                  <c:v>41976</c:v>
                </c:pt>
                <c:pt idx="2400">
                  <c:v>41977</c:v>
                </c:pt>
                <c:pt idx="2401">
                  <c:v>41978</c:v>
                </c:pt>
                <c:pt idx="2402">
                  <c:v>41979</c:v>
                </c:pt>
                <c:pt idx="2403">
                  <c:v>41980</c:v>
                </c:pt>
                <c:pt idx="2404">
                  <c:v>41981</c:v>
                </c:pt>
                <c:pt idx="2405">
                  <c:v>41982</c:v>
                </c:pt>
                <c:pt idx="2406">
                  <c:v>41983</c:v>
                </c:pt>
                <c:pt idx="2407">
                  <c:v>41984</c:v>
                </c:pt>
                <c:pt idx="2408">
                  <c:v>41985</c:v>
                </c:pt>
                <c:pt idx="2409">
                  <c:v>41986</c:v>
                </c:pt>
                <c:pt idx="2410">
                  <c:v>41987</c:v>
                </c:pt>
                <c:pt idx="2411">
                  <c:v>41988</c:v>
                </c:pt>
                <c:pt idx="2412">
                  <c:v>41989</c:v>
                </c:pt>
                <c:pt idx="2413">
                  <c:v>41990</c:v>
                </c:pt>
                <c:pt idx="2414">
                  <c:v>41991</c:v>
                </c:pt>
                <c:pt idx="2415">
                  <c:v>41992</c:v>
                </c:pt>
                <c:pt idx="2416">
                  <c:v>41993</c:v>
                </c:pt>
                <c:pt idx="2417">
                  <c:v>41994</c:v>
                </c:pt>
                <c:pt idx="2418">
                  <c:v>41995</c:v>
                </c:pt>
                <c:pt idx="2419">
                  <c:v>41996</c:v>
                </c:pt>
                <c:pt idx="2420">
                  <c:v>41997</c:v>
                </c:pt>
                <c:pt idx="2421">
                  <c:v>41998</c:v>
                </c:pt>
                <c:pt idx="2422">
                  <c:v>41999</c:v>
                </c:pt>
                <c:pt idx="2423">
                  <c:v>42000</c:v>
                </c:pt>
                <c:pt idx="2424">
                  <c:v>42001</c:v>
                </c:pt>
                <c:pt idx="2425">
                  <c:v>42002</c:v>
                </c:pt>
                <c:pt idx="2426">
                  <c:v>42003</c:v>
                </c:pt>
                <c:pt idx="2427">
                  <c:v>42004</c:v>
                </c:pt>
              </c:numCache>
            </c:numRef>
          </c:xVal>
          <c:yVal>
            <c:numRef>
              <c:f>HPV_4522_LibPsovka_pravostranna!$L$2:$L$10000</c:f>
              <c:numCache>
                <c:formatCode>General</c:formatCode>
                <c:ptCount val="9999"/>
                <c:pt idx="0">
                  <c:v>1.6700000000000159</c:v>
                </c:pt>
                <c:pt idx="1">
                  <c:v>1.660000000000025</c:v>
                </c:pt>
                <c:pt idx="2">
                  <c:v>1.7099999999999795</c:v>
                </c:pt>
                <c:pt idx="3">
                  <c:v>1.7099999999999795</c:v>
                </c:pt>
                <c:pt idx="4">
                  <c:v>1.6700000000000159</c:v>
                </c:pt>
                <c:pt idx="5">
                  <c:v>1.7300000000000182</c:v>
                </c:pt>
                <c:pt idx="6">
                  <c:v>1.6700000000000159</c:v>
                </c:pt>
                <c:pt idx="7">
                  <c:v>1.6499999999999773</c:v>
                </c:pt>
                <c:pt idx="8">
                  <c:v>1.6000000000000227</c:v>
                </c:pt>
                <c:pt idx="9">
                  <c:v>1.6399999999999864</c:v>
                </c:pt>
                <c:pt idx="10">
                  <c:v>1.6499999999999773</c:v>
                </c:pt>
                <c:pt idx="11">
                  <c:v>1.7200000000000273</c:v>
                </c:pt>
                <c:pt idx="12">
                  <c:v>1.6399999999999864</c:v>
                </c:pt>
                <c:pt idx="13">
                  <c:v>1.6299999999999955</c:v>
                </c:pt>
                <c:pt idx="14">
                  <c:v>1.660000000000025</c:v>
                </c:pt>
                <c:pt idx="15">
                  <c:v>1.7400000000000091</c:v>
                </c:pt>
                <c:pt idx="16">
                  <c:v>1.6899999999999977</c:v>
                </c:pt>
                <c:pt idx="17">
                  <c:v>1.6399999999999864</c:v>
                </c:pt>
                <c:pt idx="18">
                  <c:v>1.589999999999975</c:v>
                </c:pt>
                <c:pt idx="19">
                  <c:v>1.5699999999999932</c:v>
                </c:pt>
                <c:pt idx="20">
                  <c:v>1.6200000000000045</c:v>
                </c:pt>
                <c:pt idx="21">
                  <c:v>1.7300000000000182</c:v>
                </c:pt>
                <c:pt idx="22">
                  <c:v>0.93999999999999773</c:v>
                </c:pt>
                <c:pt idx="23">
                  <c:v>0.93000000000000682</c:v>
                </c:pt>
                <c:pt idx="24">
                  <c:v>0.98000000000001819</c:v>
                </c:pt>
                <c:pt idx="25">
                  <c:v>0.94999999999998863</c:v>
                </c:pt>
                <c:pt idx="26">
                  <c:v>1.0699999999999932</c:v>
                </c:pt>
                <c:pt idx="27">
                  <c:v>1.0299999999999727</c:v>
                </c:pt>
                <c:pt idx="28">
                  <c:v>1</c:v>
                </c:pt>
                <c:pt idx="29">
                  <c:v>1.0400000000000205</c:v>
                </c:pt>
                <c:pt idx="30">
                  <c:v>1.1000000000000227</c:v>
                </c:pt>
                <c:pt idx="31">
                  <c:v>1.1700000000000159</c:v>
                </c:pt>
                <c:pt idx="32">
                  <c:v>1.2599999999999909</c:v>
                </c:pt>
                <c:pt idx="33">
                  <c:v>1</c:v>
                </c:pt>
                <c:pt idx="34">
                  <c:v>1.0600000000000023</c:v>
                </c:pt>
                <c:pt idx="35">
                  <c:v>1.0799999999999841</c:v>
                </c:pt>
                <c:pt idx="36">
                  <c:v>1.0299999999999727</c:v>
                </c:pt>
                <c:pt idx="37">
                  <c:v>0.98000000000001819</c:v>
                </c:pt>
                <c:pt idx="38">
                  <c:v>0.86000000000001364</c:v>
                </c:pt>
                <c:pt idx="39">
                  <c:v>0.89999999999997726</c:v>
                </c:pt>
                <c:pt idx="40">
                  <c:v>0.93999999999999773</c:v>
                </c:pt>
                <c:pt idx="41">
                  <c:v>0.97000000000002728</c:v>
                </c:pt>
                <c:pt idx="42">
                  <c:v>1.0099999999999909</c:v>
                </c:pt>
                <c:pt idx="43">
                  <c:v>1.0099999999999909</c:v>
                </c:pt>
                <c:pt idx="44">
                  <c:v>1.0299999999999727</c:v>
                </c:pt>
                <c:pt idx="45">
                  <c:v>1.0500000000000114</c:v>
                </c:pt>
                <c:pt idx="46">
                  <c:v>0.99000000000000909</c:v>
                </c:pt>
                <c:pt idx="47">
                  <c:v>0.93999999999999773</c:v>
                </c:pt>
                <c:pt idx="48">
                  <c:v>1.0799999999999841</c:v>
                </c:pt>
                <c:pt idx="49">
                  <c:v>1.1200000000000045</c:v>
                </c:pt>
                <c:pt idx="50">
                  <c:v>1.1100000000000136</c:v>
                </c:pt>
                <c:pt idx="51">
                  <c:v>1.1200000000000045</c:v>
                </c:pt>
                <c:pt idx="52">
                  <c:v>1.089999999999975</c:v>
                </c:pt>
                <c:pt idx="53">
                  <c:v>1.1100000000000136</c:v>
                </c:pt>
                <c:pt idx="54">
                  <c:v>1.0299999999999727</c:v>
                </c:pt>
                <c:pt idx="55">
                  <c:v>1.1000000000000227</c:v>
                </c:pt>
                <c:pt idx="56">
                  <c:v>1.0600000000000023</c:v>
                </c:pt>
                <c:pt idx="57">
                  <c:v>1.160000000000025</c:v>
                </c:pt>
                <c:pt idx="58">
                  <c:v>1.0400000000000205</c:v>
                </c:pt>
                <c:pt idx="59">
                  <c:v>1.0199999999999818</c:v>
                </c:pt>
                <c:pt idx="60">
                  <c:v>1.1800000000000068</c:v>
                </c:pt>
                <c:pt idx="61">
                  <c:v>1.160000000000025</c:v>
                </c:pt>
                <c:pt idx="62">
                  <c:v>1.0799999999999841</c:v>
                </c:pt>
                <c:pt idx="63">
                  <c:v>1.0400000000000205</c:v>
                </c:pt>
                <c:pt idx="64">
                  <c:v>0.97000000000002728</c:v>
                </c:pt>
                <c:pt idx="65">
                  <c:v>0.87000000000000455</c:v>
                </c:pt>
                <c:pt idx="66">
                  <c:v>0.97000000000002728</c:v>
                </c:pt>
                <c:pt idx="67">
                  <c:v>1.0500000000000114</c:v>
                </c:pt>
                <c:pt idx="68">
                  <c:v>1.0600000000000023</c:v>
                </c:pt>
                <c:pt idx="69">
                  <c:v>1.089999999999975</c:v>
                </c:pt>
                <c:pt idx="70">
                  <c:v>1.1999999999999886</c:v>
                </c:pt>
                <c:pt idx="71">
                  <c:v>1.1299999999999955</c:v>
                </c:pt>
                <c:pt idx="72">
                  <c:v>1.0600000000000023</c:v>
                </c:pt>
                <c:pt idx="73">
                  <c:v>0.95999999999997954</c:v>
                </c:pt>
                <c:pt idx="74">
                  <c:v>0.97000000000002728</c:v>
                </c:pt>
                <c:pt idx="75">
                  <c:v>1.0199999999999818</c:v>
                </c:pt>
                <c:pt idx="76">
                  <c:v>1.089999999999975</c:v>
                </c:pt>
                <c:pt idx="77">
                  <c:v>1.0299999999999727</c:v>
                </c:pt>
                <c:pt idx="78">
                  <c:v>0.99000000000000909</c:v>
                </c:pt>
                <c:pt idx="79">
                  <c:v>0.95999999999997954</c:v>
                </c:pt>
                <c:pt idx="80">
                  <c:v>1.0799999999999841</c:v>
                </c:pt>
                <c:pt idx="81">
                  <c:v>1.2300000000000182</c:v>
                </c:pt>
                <c:pt idx="82">
                  <c:v>1.089999999999975</c:v>
                </c:pt>
                <c:pt idx="83">
                  <c:v>1.0299999999999727</c:v>
                </c:pt>
                <c:pt idx="84">
                  <c:v>1.0500000000000114</c:v>
                </c:pt>
                <c:pt idx="85">
                  <c:v>0.99000000000000909</c:v>
                </c:pt>
                <c:pt idx="86">
                  <c:v>0.98000000000001819</c:v>
                </c:pt>
                <c:pt idx="87">
                  <c:v>0.92000000000001592</c:v>
                </c:pt>
                <c:pt idx="88">
                  <c:v>0.89999999999997726</c:v>
                </c:pt>
                <c:pt idx="89">
                  <c:v>0.83999999999997499</c:v>
                </c:pt>
                <c:pt idx="90">
                  <c:v>0.94999999999998863</c:v>
                </c:pt>
                <c:pt idx="91">
                  <c:v>0.91000000000002501</c:v>
                </c:pt>
                <c:pt idx="92">
                  <c:v>0.95999999999997954</c:v>
                </c:pt>
                <c:pt idx="93">
                  <c:v>0.97000000000002728</c:v>
                </c:pt>
                <c:pt idx="94">
                  <c:v>0.91000000000002501</c:v>
                </c:pt>
                <c:pt idx="95">
                  <c:v>0.94999999999998863</c:v>
                </c:pt>
                <c:pt idx="96">
                  <c:v>1.1200000000000045</c:v>
                </c:pt>
                <c:pt idx="97">
                  <c:v>1.1200000000000045</c:v>
                </c:pt>
                <c:pt idx="98">
                  <c:v>1.0500000000000114</c:v>
                </c:pt>
                <c:pt idx="99">
                  <c:v>1.0400000000000205</c:v>
                </c:pt>
                <c:pt idx="100">
                  <c:v>1.1200000000000045</c:v>
                </c:pt>
                <c:pt idx="101">
                  <c:v>1.0600000000000023</c:v>
                </c:pt>
                <c:pt idx="102">
                  <c:v>1.0699999999999932</c:v>
                </c:pt>
                <c:pt idx="103">
                  <c:v>0.92000000000001592</c:v>
                </c:pt>
                <c:pt idx="104">
                  <c:v>0.91000000000002501</c:v>
                </c:pt>
                <c:pt idx="105">
                  <c:v>0.95999999999997954</c:v>
                </c:pt>
                <c:pt idx="106">
                  <c:v>0.92000000000001592</c:v>
                </c:pt>
                <c:pt idx="107">
                  <c:v>0.95999999999997954</c:v>
                </c:pt>
                <c:pt idx="108">
                  <c:v>1.0400000000000205</c:v>
                </c:pt>
                <c:pt idx="109">
                  <c:v>1.0799999999999841</c:v>
                </c:pt>
                <c:pt idx="110">
                  <c:v>1</c:v>
                </c:pt>
                <c:pt idx="111">
                  <c:v>0.95999999999997954</c:v>
                </c:pt>
                <c:pt idx="112">
                  <c:v>1.0400000000000205</c:v>
                </c:pt>
                <c:pt idx="113">
                  <c:v>0.93999999999999773</c:v>
                </c:pt>
                <c:pt idx="114">
                  <c:v>0.85000000000002274</c:v>
                </c:pt>
                <c:pt idx="115">
                  <c:v>0.87000000000000455</c:v>
                </c:pt>
                <c:pt idx="116">
                  <c:v>0.86000000000001364</c:v>
                </c:pt>
                <c:pt idx="117">
                  <c:v>0.87999999999999545</c:v>
                </c:pt>
                <c:pt idx="118">
                  <c:v>0.99000000000000909</c:v>
                </c:pt>
                <c:pt idx="119">
                  <c:v>1.089999999999975</c:v>
                </c:pt>
                <c:pt idx="120">
                  <c:v>1.0799999999999841</c:v>
                </c:pt>
                <c:pt idx="121">
                  <c:v>1.0600000000000023</c:v>
                </c:pt>
                <c:pt idx="122">
                  <c:v>0.93000000000000682</c:v>
                </c:pt>
                <c:pt idx="123">
                  <c:v>0.87999999999999545</c:v>
                </c:pt>
                <c:pt idx="124">
                  <c:v>0.87999999999999545</c:v>
                </c:pt>
                <c:pt idx="125">
                  <c:v>0.92000000000001592</c:v>
                </c:pt>
                <c:pt idx="126">
                  <c:v>0.92000000000001592</c:v>
                </c:pt>
                <c:pt idx="127">
                  <c:v>0.93999999999999773</c:v>
                </c:pt>
                <c:pt idx="128">
                  <c:v>0.98000000000001819</c:v>
                </c:pt>
                <c:pt idx="129">
                  <c:v>1</c:v>
                </c:pt>
                <c:pt idx="130">
                  <c:v>0.98000000000001819</c:v>
                </c:pt>
                <c:pt idx="131">
                  <c:v>0.95999999999997954</c:v>
                </c:pt>
                <c:pt idx="132">
                  <c:v>0.98000000000001819</c:v>
                </c:pt>
                <c:pt idx="133">
                  <c:v>1</c:v>
                </c:pt>
                <c:pt idx="134">
                  <c:v>1.0099999999999909</c:v>
                </c:pt>
                <c:pt idx="135">
                  <c:v>1.0299999999999727</c:v>
                </c:pt>
                <c:pt idx="136">
                  <c:v>1.0400000000000205</c:v>
                </c:pt>
                <c:pt idx="137">
                  <c:v>1.0400000000000205</c:v>
                </c:pt>
                <c:pt idx="138">
                  <c:v>1.0400000000000205</c:v>
                </c:pt>
                <c:pt idx="139">
                  <c:v>0.99000000000000909</c:v>
                </c:pt>
                <c:pt idx="140">
                  <c:v>0.93000000000000682</c:v>
                </c:pt>
                <c:pt idx="141">
                  <c:v>0.93000000000000682</c:v>
                </c:pt>
                <c:pt idx="142">
                  <c:v>0.93000000000000682</c:v>
                </c:pt>
                <c:pt idx="143">
                  <c:v>0.93999999999999773</c:v>
                </c:pt>
                <c:pt idx="144">
                  <c:v>0.95999999999997954</c:v>
                </c:pt>
                <c:pt idx="145">
                  <c:v>0.95999999999997954</c:v>
                </c:pt>
                <c:pt idx="146">
                  <c:v>0.93000000000000682</c:v>
                </c:pt>
                <c:pt idx="147">
                  <c:v>0.97000000000002728</c:v>
                </c:pt>
                <c:pt idx="148">
                  <c:v>0.94999999999998863</c:v>
                </c:pt>
                <c:pt idx="149">
                  <c:v>0.93999999999999773</c:v>
                </c:pt>
                <c:pt idx="150">
                  <c:v>0.97000000000002728</c:v>
                </c:pt>
                <c:pt idx="151">
                  <c:v>0.99000000000000909</c:v>
                </c:pt>
                <c:pt idx="152">
                  <c:v>0.94999999999998863</c:v>
                </c:pt>
                <c:pt idx="153">
                  <c:v>0.93000000000000682</c:v>
                </c:pt>
                <c:pt idx="154">
                  <c:v>0.97000000000002728</c:v>
                </c:pt>
                <c:pt idx="155">
                  <c:v>0.97000000000002728</c:v>
                </c:pt>
                <c:pt idx="156">
                  <c:v>0.94999999999998863</c:v>
                </c:pt>
                <c:pt idx="157">
                  <c:v>0.93999999999999773</c:v>
                </c:pt>
                <c:pt idx="158">
                  <c:v>0.94999999999998863</c:v>
                </c:pt>
                <c:pt idx="159">
                  <c:v>0.93000000000000682</c:v>
                </c:pt>
                <c:pt idx="160">
                  <c:v>0.88999999999998636</c:v>
                </c:pt>
                <c:pt idx="161">
                  <c:v>0.89999999999997726</c:v>
                </c:pt>
                <c:pt idx="162">
                  <c:v>0.95999999999997954</c:v>
                </c:pt>
                <c:pt idx="163">
                  <c:v>0.97000000000002728</c:v>
                </c:pt>
                <c:pt idx="164">
                  <c:v>1.0099999999999909</c:v>
                </c:pt>
                <c:pt idx="165">
                  <c:v>0.93999999999999773</c:v>
                </c:pt>
                <c:pt idx="166">
                  <c:v>0.94999999999998863</c:v>
                </c:pt>
                <c:pt idx="167">
                  <c:v>0.98000000000001819</c:v>
                </c:pt>
                <c:pt idx="168">
                  <c:v>0.95999999999997954</c:v>
                </c:pt>
                <c:pt idx="169">
                  <c:v>0.92000000000001592</c:v>
                </c:pt>
                <c:pt idx="170">
                  <c:v>0.91000000000002501</c:v>
                </c:pt>
                <c:pt idx="171">
                  <c:v>0.92000000000001592</c:v>
                </c:pt>
                <c:pt idx="172">
                  <c:v>0.87999999999999545</c:v>
                </c:pt>
                <c:pt idx="173">
                  <c:v>0.87000000000000455</c:v>
                </c:pt>
                <c:pt idx="174">
                  <c:v>0.95999999999997954</c:v>
                </c:pt>
                <c:pt idx="175">
                  <c:v>0.92000000000001592</c:v>
                </c:pt>
                <c:pt idx="176">
                  <c:v>0.92000000000001592</c:v>
                </c:pt>
                <c:pt idx="177">
                  <c:v>0.93999999999999773</c:v>
                </c:pt>
                <c:pt idx="178">
                  <c:v>0.92000000000001592</c:v>
                </c:pt>
                <c:pt idx="179">
                  <c:v>0.91000000000002501</c:v>
                </c:pt>
                <c:pt idx="180">
                  <c:v>0.91000000000002501</c:v>
                </c:pt>
                <c:pt idx="181">
                  <c:v>0.93999999999999773</c:v>
                </c:pt>
                <c:pt idx="182">
                  <c:v>0.88999999999998636</c:v>
                </c:pt>
                <c:pt idx="183">
                  <c:v>0.93999999999999773</c:v>
                </c:pt>
                <c:pt idx="184">
                  <c:v>0.97000000000002728</c:v>
                </c:pt>
                <c:pt idx="185">
                  <c:v>1</c:v>
                </c:pt>
                <c:pt idx="186">
                  <c:v>0.93000000000000682</c:v>
                </c:pt>
                <c:pt idx="187">
                  <c:v>0.93000000000000682</c:v>
                </c:pt>
                <c:pt idx="188">
                  <c:v>0.99000000000000909</c:v>
                </c:pt>
                <c:pt idx="189">
                  <c:v>0.94999999999998863</c:v>
                </c:pt>
                <c:pt idx="190">
                  <c:v>0.91000000000002501</c:v>
                </c:pt>
                <c:pt idx="191">
                  <c:v>0.89999999999997726</c:v>
                </c:pt>
                <c:pt idx="192">
                  <c:v>0.92000000000001592</c:v>
                </c:pt>
                <c:pt idx="193">
                  <c:v>0.93999999999999773</c:v>
                </c:pt>
                <c:pt idx="194">
                  <c:v>0.92000000000001592</c:v>
                </c:pt>
                <c:pt idx="195">
                  <c:v>0.89999999999997726</c:v>
                </c:pt>
                <c:pt idx="196">
                  <c:v>0.81999999999999318</c:v>
                </c:pt>
                <c:pt idx="197">
                  <c:v>0.85000000000002274</c:v>
                </c:pt>
                <c:pt idx="198">
                  <c:v>0.93000000000000682</c:v>
                </c:pt>
                <c:pt idx="199">
                  <c:v>0.93999999999999773</c:v>
                </c:pt>
                <c:pt idx="200">
                  <c:v>0.93000000000000682</c:v>
                </c:pt>
                <c:pt idx="201">
                  <c:v>0.97000000000002728</c:v>
                </c:pt>
                <c:pt idx="202">
                  <c:v>0.93999999999999773</c:v>
                </c:pt>
                <c:pt idx="203">
                  <c:v>0.88999999999998636</c:v>
                </c:pt>
                <c:pt idx="204">
                  <c:v>0.85000000000002274</c:v>
                </c:pt>
                <c:pt idx="205">
                  <c:v>0.86000000000001364</c:v>
                </c:pt>
                <c:pt idx="206">
                  <c:v>0.92000000000001592</c:v>
                </c:pt>
                <c:pt idx="207">
                  <c:v>0.93999999999999773</c:v>
                </c:pt>
                <c:pt idx="208">
                  <c:v>0.91000000000002501</c:v>
                </c:pt>
                <c:pt idx="209">
                  <c:v>0.87999999999999545</c:v>
                </c:pt>
                <c:pt idx="210">
                  <c:v>0.89999999999997726</c:v>
                </c:pt>
                <c:pt idx="211">
                  <c:v>0.89999999999997726</c:v>
                </c:pt>
                <c:pt idx="212">
                  <c:v>0.87999999999999545</c:v>
                </c:pt>
                <c:pt idx="213">
                  <c:v>0.91000000000002501</c:v>
                </c:pt>
                <c:pt idx="214">
                  <c:v>0.92000000000001592</c:v>
                </c:pt>
                <c:pt idx="215">
                  <c:v>0.91000000000002501</c:v>
                </c:pt>
                <c:pt idx="216">
                  <c:v>0.93999999999999773</c:v>
                </c:pt>
                <c:pt idx="217">
                  <c:v>0.94999999999998863</c:v>
                </c:pt>
                <c:pt idx="218">
                  <c:v>0.87999999999999545</c:v>
                </c:pt>
                <c:pt idx="219">
                  <c:v>0.89999999999997726</c:v>
                </c:pt>
                <c:pt idx="220">
                  <c:v>0.98000000000001819</c:v>
                </c:pt>
                <c:pt idx="221">
                  <c:v>0.93999999999999773</c:v>
                </c:pt>
                <c:pt idx="222">
                  <c:v>0.87999999999999545</c:v>
                </c:pt>
                <c:pt idx="223">
                  <c:v>0.93000000000000682</c:v>
                </c:pt>
                <c:pt idx="224">
                  <c:v>0.95999999999997954</c:v>
                </c:pt>
                <c:pt idx="225">
                  <c:v>0.93999999999999773</c:v>
                </c:pt>
                <c:pt idx="226">
                  <c:v>0.83999999999997499</c:v>
                </c:pt>
                <c:pt idx="227">
                  <c:v>0.87999999999999545</c:v>
                </c:pt>
                <c:pt idx="228">
                  <c:v>0.89999999999997726</c:v>
                </c:pt>
                <c:pt idx="229">
                  <c:v>0.89999999999997726</c:v>
                </c:pt>
                <c:pt idx="230">
                  <c:v>0.86000000000001364</c:v>
                </c:pt>
                <c:pt idx="231">
                  <c:v>0.87000000000000455</c:v>
                </c:pt>
                <c:pt idx="232">
                  <c:v>0.91000000000002501</c:v>
                </c:pt>
                <c:pt idx="233">
                  <c:v>0.83999999999997499</c:v>
                </c:pt>
                <c:pt idx="234">
                  <c:v>0.83999999999997499</c:v>
                </c:pt>
                <c:pt idx="235">
                  <c:v>0.93999999999999773</c:v>
                </c:pt>
                <c:pt idx="236">
                  <c:v>0.92000000000001592</c:v>
                </c:pt>
                <c:pt idx="237">
                  <c:v>0.86000000000001364</c:v>
                </c:pt>
                <c:pt idx="238">
                  <c:v>0.82999999999998408</c:v>
                </c:pt>
                <c:pt idx="239">
                  <c:v>0.81000000000000227</c:v>
                </c:pt>
                <c:pt idx="240">
                  <c:v>0.87000000000000455</c:v>
                </c:pt>
                <c:pt idx="241">
                  <c:v>0.87999999999999545</c:v>
                </c:pt>
                <c:pt idx="242">
                  <c:v>0.87000000000000455</c:v>
                </c:pt>
                <c:pt idx="243">
                  <c:v>0.85000000000002274</c:v>
                </c:pt>
                <c:pt idx="244">
                  <c:v>0.88999999999998636</c:v>
                </c:pt>
                <c:pt idx="245">
                  <c:v>0.88999999999998636</c:v>
                </c:pt>
                <c:pt idx="246">
                  <c:v>0.94999999999998863</c:v>
                </c:pt>
                <c:pt idx="247">
                  <c:v>0.95999999999997954</c:v>
                </c:pt>
                <c:pt idx="248">
                  <c:v>0.92000000000001592</c:v>
                </c:pt>
                <c:pt idx="249">
                  <c:v>0.93000000000000682</c:v>
                </c:pt>
                <c:pt idx="250">
                  <c:v>0.92000000000001592</c:v>
                </c:pt>
                <c:pt idx="251">
                  <c:v>0.85000000000002274</c:v>
                </c:pt>
                <c:pt idx="252">
                  <c:v>0.81000000000000227</c:v>
                </c:pt>
                <c:pt idx="253">
                  <c:v>0.83999999999997499</c:v>
                </c:pt>
                <c:pt idx="254">
                  <c:v>0.86000000000001364</c:v>
                </c:pt>
                <c:pt idx="255">
                  <c:v>0.89999999999997726</c:v>
                </c:pt>
                <c:pt idx="256">
                  <c:v>0.87000000000000455</c:v>
                </c:pt>
                <c:pt idx="257">
                  <c:v>0.82999999999998408</c:v>
                </c:pt>
                <c:pt idx="258">
                  <c:v>0.82999999999998408</c:v>
                </c:pt>
                <c:pt idx="259">
                  <c:v>0.86000000000001364</c:v>
                </c:pt>
                <c:pt idx="260">
                  <c:v>0.83999999999997499</c:v>
                </c:pt>
                <c:pt idx="261">
                  <c:v>0.81999999999999318</c:v>
                </c:pt>
                <c:pt idx="262">
                  <c:v>0.82999999999998408</c:v>
                </c:pt>
                <c:pt idx="263">
                  <c:v>0.81999999999999318</c:v>
                </c:pt>
                <c:pt idx="264">
                  <c:v>0.82999999999998408</c:v>
                </c:pt>
                <c:pt idx="265">
                  <c:v>0.91000000000002501</c:v>
                </c:pt>
                <c:pt idx="266">
                  <c:v>0.92000000000001592</c:v>
                </c:pt>
                <c:pt idx="267">
                  <c:v>0.88999999999998636</c:v>
                </c:pt>
                <c:pt idx="268">
                  <c:v>0.83999999999997499</c:v>
                </c:pt>
                <c:pt idx="269">
                  <c:v>0.76999999999998181</c:v>
                </c:pt>
                <c:pt idx="270">
                  <c:v>0.76999999999998181</c:v>
                </c:pt>
                <c:pt idx="271">
                  <c:v>0.83999999999997499</c:v>
                </c:pt>
                <c:pt idx="272">
                  <c:v>0.91000000000002501</c:v>
                </c:pt>
                <c:pt idx="273">
                  <c:v>0.97000000000002728</c:v>
                </c:pt>
                <c:pt idx="274">
                  <c:v>1.0199999999999818</c:v>
                </c:pt>
                <c:pt idx="275">
                  <c:v>0.99000000000000909</c:v>
                </c:pt>
                <c:pt idx="276">
                  <c:v>0.93000000000000682</c:v>
                </c:pt>
                <c:pt idx="277">
                  <c:v>0.87000000000000455</c:v>
                </c:pt>
                <c:pt idx="278">
                  <c:v>0.81000000000000227</c:v>
                </c:pt>
                <c:pt idx="279">
                  <c:v>0.87999999999999545</c:v>
                </c:pt>
                <c:pt idx="280">
                  <c:v>0.81000000000000227</c:v>
                </c:pt>
                <c:pt idx="281">
                  <c:v>0.81999999999999318</c:v>
                </c:pt>
                <c:pt idx="282">
                  <c:v>0.79000000000002046</c:v>
                </c:pt>
                <c:pt idx="283">
                  <c:v>0.70999999999997954</c:v>
                </c:pt>
                <c:pt idx="284">
                  <c:v>0.74000000000000909</c:v>
                </c:pt>
                <c:pt idx="285">
                  <c:v>0.79000000000002046</c:v>
                </c:pt>
                <c:pt idx="286">
                  <c:v>0.83999999999997499</c:v>
                </c:pt>
                <c:pt idx="287">
                  <c:v>0.89999999999997726</c:v>
                </c:pt>
                <c:pt idx="288">
                  <c:v>0.87999999999999545</c:v>
                </c:pt>
                <c:pt idx="289">
                  <c:v>0.93000000000000682</c:v>
                </c:pt>
                <c:pt idx="290">
                  <c:v>0.93999999999999773</c:v>
                </c:pt>
                <c:pt idx="291">
                  <c:v>0.82999999999998408</c:v>
                </c:pt>
                <c:pt idx="292">
                  <c:v>0.82999999999998408</c:v>
                </c:pt>
                <c:pt idx="293">
                  <c:v>0.81000000000000227</c:v>
                </c:pt>
                <c:pt idx="294">
                  <c:v>0.87000000000000455</c:v>
                </c:pt>
                <c:pt idx="295">
                  <c:v>0.88999999999998636</c:v>
                </c:pt>
                <c:pt idx="296">
                  <c:v>0.79000000000002046</c:v>
                </c:pt>
                <c:pt idx="297">
                  <c:v>0.75999999999999091</c:v>
                </c:pt>
                <c:pt idx="298">
                  <c:v>0.77999999999997272</c:v>
                </c:pt>
                <c:pt idx="299">
                  <c:v>0.77999999999997272</c:v>
                </c:pt>
                <c:pt idx="300">
                  <c:v>0.92000000000001592</c:v>
                </c:pt>
                <c:pt idx="301">
                  <c:v>0.99000000000000909</c:v>
                </c:pt>
                <c:pt idx="302">
                  <c:v>0.93999999999999773</c:v>
                </c:pt>
                <c:pt idx="303">
                  <c:v>1.0099999999999909</c:v>
                </c:pt>
                <c:pt idx="304">
                  <c:v>0.93000000000000682</c:v>
                </c:pt>
                <c:pt idx="305">
                  <c:v>0.83999999999997499</c:v>
                </c:pt>
                <c:pt idx="306">
                  <c:v>0.81999999999999318</c:v>
                </c:pt>
                <c:pt idx="307">
                  <c:v>0.76999999999998181</c:v>
                </c:pt>
                <c:pt idx="308">
                  <c:v>0.79000000000002046</c:v>
                </c:pt>
                <c:pt idx="309">
                  <c:v>0.80000000000001137</c:v>
                </c:pt>
                <c:pt idx="310">
                  <c:v>0.82999999999998408</c:v>
                </c:pt>
                <c:pt idx="311">
                  <c:v>0.82999999999998408</c:v>
                </c:pt>
                <c:pt idx="312">
                  <c:v>0.80000000000001137</c:v>
                </c:pt>
                <c:pt idx="313">
                  <c:v>0.75999999999999091</c:v>
                </c:pt>
                <c:pt idx="314">
                  <c:v>0.76999999999998181</c:v>
                </c:pt>
                <c:pt idx="315">
                  <c:v>0.81000000000000227</c:v>
                </c:pt>
                <c:pt idx="316">
                  <c:v>0.85000000000002274</c:v>
                </c:pt>
                <c:pt idx="317">
                  <c:v>0.81000000000000227</c:v>
                </c:pt>
                <c:pt idx="318">
                  <c:v>0.75999999999999091</c:v>
                </c:pt>
                <c:pt idx="319">
                  <c:v>0.77999999999997272</c:v>
                </c:pt>
                <c:pt idx="320">
                  <c:v>0.80000000000001137</c:v>
                </c:pt>
                <c:pt idx="321">
                  <c:v>0.81999999999999318</c:v>
                </c:pt>
                <c:pt idx="322">
                  <c:v>0.81000000000000227</c:v>
                </c:pt>
                <c:pt idx="323">
                  <c:v>0.94999999999998863</c:v>
                </c:pt>
                <c:pt idx="324">
                  <c:v>0.92000000000001592</c:v>
                </c:pt>
                <c:pt idx="325">
                  <c:v>0.97000000000002728</c:v>
                </c:pt>
                <c:pt idx="326">
                  <c:v>1</c:v>
                </c:pt>
                <c:pt idx="327">
                  <c:v>0.93999999999999773</c:v>
                </c:pt>
                <c:pt idx="328">
                  <c:v>0.93999999999999773</c:v>
                </c:pt>
                <c:pt idx="329">
                  <c:v>0.87999999999999545</c:v>
                </c:pt>
                <c:pt idx="330">
                  <c:v>0.69999999999998863</c:v>
                </c:pt>
                <c:pt idx="331">
                  <c:v>0.67000000000001592</c:v>
                </c:pt>
                <c:pt idx="332">
                  <c:v>0.75</c:v>
                </c:pt>
                <c:pt idx="333">
                  <c:v>0.93000000000000682</c:v>
                </c:pt>
                <c:pt idx="334">
                  <c:v>0.91000000000002501</c:v>
                </c:pt>
                <c:pt idx="335">
                  <c:v>0.85000000000002274</c:v>
                </c:pt>
                <c:pt idx="336">
                  <c:v>0.89999999999997726</c:v>
                </c:pt>
                <c:pt idx="337">
                  <c:v>0.76999999999998181</c:v>
                </c:pt>
                <c:pt idx="338">
                  <c:v>0.83999999999997499</c:v>
                </c:pt>
                <c:pt idx="339">
                  <c:v>0.92000000000001592</c:v>
                </c:pt>
                <c:pt idx="340">
                  <c:v>0.86000000000001364</c:v>
                </c:pt>
                <c:pt idx="341">
                  <c:v>0.74000000000000909</c:v>
                </c:pt>
                <c:pt idx="342">
                  <c:v>0.62999999999999545</c:v>
                </c:pt>
                <c:pt idx="343">
                  <c:v>0.69999999999998863</c:v>
                </c:pt>
                <c:pt idx="344">
                  <c:v>0.81000000000000227</c:v>
                </c:pt>
                <c:pt idx="345">
                  <c:v>0.82999999999998408</c:v>
                </c:pt>
                <c:pt idx="346">
                  <c:v>0.82999999999998408</c:v>
                </c:pt>
                <c:pt idx="347">
                  <c:v>0.75</c:v>
                </c:pt>
                <c:pt idx="348">
                  <c:v>0.86000000000001364</c:v>
                </c:pt>
                <c:pt idx="349">
                  <c:v>0.81000000000000227</c:v>
                </c:pt>
                <c:pt idx="350">
                  <c:v>0.75999999999999091</c:v>
                </c:pt>
                <c:pt idx="351">
                  <c:v>0.81999999999999318</c:v>
                </c:pt>
                <c:pt idx="352">
                  <c:v>0.81999999999999318</c:v>
                </c:pt>
                <c:pt idx="353">
                  <c:v>0.75999999999999091</c:v>
                </c:pt>
                <c:pt idx="354">
                  <c:v>0.74000000000000909</c:v>
                </c:pt>
                <c:pt idx="355">
                  <c:v>0.76999999999998181</c:v>
                </c:pt>
                <c:pt idx="356">
                  <c:v>0.70999999999997954</c:v>
                </c:pt>
                <c:pt idx="357">
                  <c:v>0.74000000000000909</c:v>
                </c:pt>
                <c:pt idx="358">
                  <c:v>0.70999999999997954</c:v>
                </c:pt>
                <c:pt idx="359">
                  <c:v>0.81000000000000227</c:v>
                </c:pt>
                <c:pt idx="360">
                  <c:v>0.66000000000002501</c:v>
                </c:pt>
                <c:pt idx="361">
                  <c:v>0.69999999999998863</c:v>
                </c:pt>
                <c:pt idx="362">
                  <c:v>0.75</c:v>
                </c:pt>
                <c:pt idx="363">
                  <c:v>0.76999999999998181</c:v>
                </c:pt>
                <c:pt idx="364">
                  <c:v>0.75</c:v>
                </c:pt>
                <c:pt idx="365">
                  <c:v>0.79000000000002046</c:v>
                </c:pt>
                <c:pt idx="366">
                  <c:v>0.87000000000000455</c:v>
                </c:pt>
                <c:pt idx="367">
                  <c:v>0.85000000000002274</c:v>
                </c:pt>
                <c:pt idx="368">
                  <c:v>0.81999999999999318</c:v>
                </c:pt>
                <c:pt idx="369">
                  <c:v>0.88999999999998636</c:v>
                </c:pt>
                <c:pt idx="370">
                  <c:v>0.94999999999998863</c:v>
                </c:pt>
                <c:pt idx="371">
                  <c:v>0.81999999999999318</c:v>
                </c:pt>
                <c:pt idx="372">
                  <c:v>0.81999999999999318</c:v>
                </c:pt>
                <c:pt idx="373">
                  <c:v>0.79000000000002046</c:v>
                </c:pt>
                <c:pt idx="374">
                  <c:v>0.70999999999997954</c:v>
                </c:pt>
                <c:pt idx="375">
                  <c:v>0.73000000000001819</c:v>
                </c:pt>
                <c:pt idx="376">
                  <c:v>0.73000000000001819</c:v>
                </c:pt>
                <c:pt idx="377">
                  <c:v>0.73000000000001819</c:v>
                </c:pt>
                <c:pt idx="378">
                  <c:v>0.81000000000000227</c:v>
                </c:pt>
                <c:pt idx="379">
                  <c:v>0.87999999999999545</c:v>
                </c:pt>
                <c:pt idx="380">
                  <c:v>0.87999999999999545</c:v>
                </c:pt>
                <c:pt idx="381">
                  <c:v>0.80000000000001137</c:v>
                </c:pt>
                <c:pt idx="382">
                  <c:v>0.77999999999997272</c:v>
                </c:pt>
                <c:pt idx="383">
                  <c:v>0.86000000000001364</c:v>
                </c:pt>
                <c:pt idx="384">
                  <c:v>0.97000000000002728</c:v>
                </c:pt>
                <c:pt idx="385">
                  <c:v>0.99000000000000909</c:v>
                </c:pt>
                <c:pt idx="386">
                  <c:v>0.87999999999999545</c:v>
                </c:pt>
                <c:pt idx="387">
                  <c:v>0.81999999999999318</c:v>
                </c:pt>
                <c:pt idx="388">
                  <c:v>0.87000000000000455</c:v>
                </c:pt>
                <c:pt idx="389">
                  <c:v>1.0600000000000023</c:v>
                </c:pt>
                <c:pt idx="390">
                  <c:v>0.85000000000002274</c:v>
                </c:pt>
                <c:pt idx="391">
                  <c:v>0.77999999999997272</c:v>
                </c:pt>
                <c:pt idx="392">
                  <c:v>0.74000000000000909</c:v>
                </c:pt>
                <c:pt idx="393">
                  <c:v>0.67000000000001592</c:v>
                </c:pt>
                <c:pt idx="394">
                  <c:v>0.66000000000002501</c:v>
                </c:pt>
                <c:pt idx="395">
                  <c:v>0.64999999999997726</c:v>
                </c:pt>
                <c:pt idx="396">
                  <c:v>0.68999999999999773</c:v>
                </c:pt>
                <c:pt idx="397">
                  <c:v>0.79000000000002046</c:v>
                </c:pt>
                <c:pt idx="398">
                  <c:v>0.81999999999999318</c:v>
                </c:pt>
                <c:pt idx="399">
                  <c:v>0.86000000000001364</c:v>
                </c:pt>
                <c:pt idx="400">
                  <c:v>0.89999999999997726</c:v>
                </c:pt>
                <c:pt idx="401">
                  <c:v>0.87000000000000455</c:v>
                </c:pt>
                <c:pt idx="402">
                  <c:v>0.85000000000002274</c:v>
                </c:pt>
                <c:pt idx="403">
                  <c:v>0.91000000000002501</c:v>
                </c:pt>
                <c:pt idx="404">
                  <c:v>0.89999999999997726</c:v>
                </c:pt>
                <c:pt idx="405">
                  <c:v>0.72000000000002728</c:v>
                </c:pt>
                <c:pt idx="406">
                  <c:v>0.74000000000000909</c:v>
                </c:pt>
                <c:pt idx="407">
                  <c:v>0.87000000000000455</c:v>
                </c:pt>
                <c:pt idx="408">
                  <c:v>0.69999999999998863</c:v>
                </c:pt>
                <c:pt idx="409">
                  <c:v>0.67000000000001592</c:v>
                </c:pt>
                <c:pt idx="410">
                  <c:v>0.68999999999999773</c:v>
                </c:pt>
                <c:pt idx="411">
                  <c:v>0.63999999999998636</c:v>
                </c:pt>
                <c:pt idx="412">
                  <c:v>0.68999999999999773</c:v>
                </c:pt>
                <c:pt idx="413">
                  <c:v>0.79000000000002046</c:v>
                </c:pt>
                <c:pt idx="414">
                  <c:v>0.69999999999998863</c:v>
                </c:pt>
                <c:pt idx="415">
                  <c:v>0.69999999999998863</c:v>
                </c:pt>
                <c:pt idx="416">
                  <c:v>0.72000000000002728</c:v>
                </c:pt>
                <c:pt idx="417">
                  <c:v>0.72000000000002728</c:v>
                </c:pt>
                <c:pt idx="418">
                  <c:v>0.70999999999997954</c:v>
                </c:pt>
                <c:pt idx="419">
                  <c:v>0.86000000000001364</c:v>
                </c:pt>
                <c:pt idx="420">
                  <c:v>0.83999999999997499</c:v>
                </c:pt>
                <c:pt idx="421">
                  <c:v>0.68000000000000682</c:v>
                </c:pt>
                <c:pt idx="422">
                  <c:v>0.73000000000001819</c:v>
                </c:pt>
                <c:pt idx="423">
                  <c:v>0.85000000000002274</c:v>
                </c:pt>
                <c:pt idx="424">
                  <c:v>0.80000000000001137</c:v>
                </c:pt>
                <c:pt idx="425">
                  <c:v>0.79000000000002046</c:v>
                </c:pt>
                <c:pt idx="426">
                  <c:v>0.80000000000001137</c:v>
                </c:pt>
                <c:pt idx="427">
                  <c:v>0.77999999999997272</c:v>
                </c:pt>
                <c:pt idx="428">
                  <c:v>0.81999999999999318</c:v>
                </c:pt>
                <c:pt idx="429">
                  <c:v>0.98000000000001819</c:v>
                </c:pt>
                <c:pt idx="430">
                  <c:v>0.99000000000000909</c:v>
                </c:pt>
                <c:pt idx="431">
                  <c:v>0.82999999999998408</c:v>
                </c:pt>
                <c:pt idx="432">
                  <c:v>0.68999999999999773</c:v>
                </c:pt>
                <c:pt idx="433">
                  <c:v>0.77999999999997272</c:v>
                </c:pt>
                <c:pt idx="434">
                  <c:v>0.70999999999997954</c:v>
                </c:pt>
                <c:pt idx="435">
                  <c:v>0.76999999999998181</c:v>
                </c:pt>
                <c:pt idx="436">
                  <c:v>0.62999999999999545</c:v>
                </c:pt>
                <c:pt idx="437">
                  <c:v>0.73000000000001819</c:v>
                </c:pt>
                <c:pt idx="438">
                  <c:v>0.66000000000002501</c:v>
                </c:pt>
                <c:pt idx="439">
                  <c:v>0.70999999999997954</c:v>
                </c:pt>
                <c:pt idx="440">
                  <c:v>0.63999999999998636</c:v>
                </c:pt>
                <c:pt idx="441">
                  <c:v>0.62000000000000455</c:v>
                </c:pt>
                <c:pt idx="442">
                  <c:v>0.69999999999998863</c:v>
                </c:pt>
                <c:pt idx="443">
                  <c:v>0.75</c:v>
                </c:pt>
                <c:pt idx="444">
                  <c:v>0.73000000000001819</c:v>
                </c:pt>
                <c:pt idx="445">
                  <c:v>0.68999999999999773</c:v>
                </c:pt>
                <c:pt idx="446">
                  <c:v>0.76999999999998181</c:v>
                </c:pt>
                <c:pt idx="447">
                  <c:v>0.83999999999997499</c:v>
                </c:pt>
                <c:pt idx="448">
                  <c:v>1</c:v>
                </c:pt>
                <c:pt idx="449">
                  <c:v>0.83999999999997499</c:v>
                </c:pt>
                <c:pt idx="450">
                  <c:v>0.87000000000000455</c:v>
                </c:pt>
                <c:pt idx="451">
                  <c:v>0.81000000000000227</c:v>
                </c:pt>
                <c:pt idx="452">
                  <c:v>0.80000000000001137</c:v>
                </c:pt>
                <c:pt idx="453">
                  <c:v>0.77999999999997272</c:v>
                </c:pt>
                <c:pt idx="454">
                  <c:v>0.70999999999997954</c:v>
                </c:pt>
                <c:pt idx="455">
                  <c:v>0.61000000000001364</c:v>
                </c:pt>
                <c:pt idx="456">
                  <c:v>0.64999999999997726</c:v>
                </c:pt>
                <c:pt idx="457">
                  <c:v>0.68000000000000682</c:v>
                </c:pt>
                <c:pt idx="458">
                  <c:v>0.68999999999999773</c:v>
                </c:pt>
                <c:pt idx="459">
                  <c:v>0.73000000000001819</c:v>
                </c:pt>
                <c:pt idx="460">
                  <c:v>0.72000000000002728</c:v>
                </c:pt>
                <c:pt idx="461">
                  <c:v>0.70999999999997954</c:v>
                </c:pt>
                <c:pt idx="462">
                  <c:v>0.77999999999997272</c:v>
                </c:pt>
                <c:pt idx="463">
                  <c:v>0.77999999999997272</c:v>
                </c:pt>
                <c:pt idx="464">
                  <c:v>0.74000000000000909</c:v>
                </c:pt>
                <c:pt idx="465">
                  <c:v>0.73000000000001819</c:v>
                </c:pt>
                <c:pt idx="466">
                  <c:v>0.79000000000002046</c:v>
                </c:pt>
                <c:pt idx="467">
                  <c:v>0.76999999999998181</c:v>
                </c:pt>
                <c:pt idx="468">
                  <c:v>0.75999999999999091</c:v>
                </c:pt>
                <c:pt idx="469">
                  <c:v>0.76999999999998181</c:v>
                </c:pt>
                <c:pt idx="470">
                  <c:v>0.74000000000000909</c:v>
                </c:pt>
                <c:pt idx="471">
                  <c:v>0.72000000000002728</c:v>
                </c:pt>
                <c:pt idx="472">
                  <c:v>0.81000000000000227</c:v>
                </c:pt>
                <c:pt idx="473">
                  <c:v>0.77999999999997272</c:v>
                </c:pt>
                <c:pt idx="474">
                  <c:v>0.64999999999997726</c:v>
                </c:pt>
                <c:pt idx="475">
                  <c:v>0.62000000000000455</c:v>
                </c:pt>
                <c:pt idx="476">
                  <c:v>0.66000000000002501</c:v>
                </c:pt>
                <c:pt idx="477">
                  <c:v>0.68999999999999773</c:v>
                </c:pt>
                <c:pt idx="478">
                  <c:v>0.73000000000001819</c:v>
                </c:pt>
                <c:pt idx="479">
                  <c:v>0.68000000000000682</c:v>
                </c:pt>
                <c:pt idx="480">
                  <c:v>0.72000000000002728</c:v>
                </c:pt>
                <c:pt idx="481">
                  <c:v>0.75</c:v>
                </c:pt>
                <c:pt idx="482">
                  <c:v>0.81000000000000227</c:v>
                </c:pt>
                <c:pt idx="483">
                  <c:v>0.82999999999998408</c:v>
                </c:pt>
                <c:pt idx="484">
                  <c:v>0.80000000000001137</c:v>
                </c:pt>
                <c:pt idx="485">
                  <c:v>0.74000000000000909</c:v>
                </c:pt>
                <c:pt idx="486">
                  <c:v>0.68000000000000682</c:v>
                </c:pt>
                <c:pt idx="487">
                  <c:v>0.66000000000002501</c:v>
                </c:pt>
                <c:pt idx="488">
                  <c:v>0.62999999999999545</c:v>
                </c:pt>
                <c:pt idx="489">
                  <c:v>0.72000000000002728</c:v>
                </c:pt>
                <c:pt idx="490">
                  <c:v>0.68999999999999773</c:v>
                </c:pt>
                <c:pt idx="491">
                  <c:v>0.74000000000000909</c:v>
                </c:pt>
                <c:pt idx="492">
                  <c:v>0.74000000000000909</c:v>
                </c:pt>
                <c:pt idx="493">
                  <c:v>0.73000000000001819</c:v>
                </c:pt>
                <c:pt idx="494">
                  <c:v>0.72000000000002728</c:v>
                </c:pt>
                <c:pt idx="495">
                  <c:v>0.73000000000001819</c:v>
                </c:pt>
                <c:pt idx="496">
                  <c:v>0.70999999999997954</c:v>
                </c:pt>
                <c:pt idx="497">
                  <c:v>0.72000000000002728</c:v>
                </c:pt>
                <c:pt idx="498">
                  <c:v>0.68999999999999773</c:v>
                </c:pt>
                <c:pt idx="499">
                  <c:v>0.74000000000000909</c:v>
                </c:pt>
                <c:pt idx="500">
                  <c:v>0.77999999999997272</c:v>
                </c:pt>
                <c:pt idx="501">
                  <c:v>0.79000000000002046</c:v>
                </c:pt>
                <c:pt idx="502">
                  <c:v>0.69999999999998863</c:v>
                </c:pt>
                <c:pt idx="503">
                  <c:v>0.72000000000002728</c:v>
                </c:pt>
                <c:pt idx="504">
                  <c:v>0.68000000000000682</c:v>
                </c:pt>
                <c:pt idx="505">
                  <c:v>0.67000000000001592</c:v>
                </c:pt>
                <c:pt idx="506">
                  <c:v>0.70999999999997954</c:v>
                </c:pt>
                <c:pt idx="507">
                  <c:v>0.76999999999998181</c:v>
                </c:pt>
                <c:pt idx="508">
                  <c:v>0.70999999999997954</c:v>
                </c:pt>
                <c:pt idx="509">
                  <c:v>0.68000000000000682</c:v>
                </c:pt>
                <c:pt idx="510">
                  <c:v>0.69999999999998863</c:v>
                </c:pt>
                <c:pt idx="511">
                  <c:v>0.72000000000002728</c:v>
                </c:pt>
                <c:pt idx="512">
                  <c:v>0.76999999999998181</c:v>
                </c:pt>
                <c:pt idx="513">
                  <c:v>0.63999999999998636</c:v>
                </c:pt>
                <c:pt idx="514">
                  <c:v>0.66000000000002501</c:v>
                </c:pt>
                <c:pt idx="515">
                  <c:v>0.66000000000002501</c:v>
                </c:pt>
                <c:pt idx="516">
                  <c:v>0.68999999999999773</c:v>
                </c:pt>
                <c:pt idx="517">
                  <c:v>0.73000000000001819</c:v>
                </c:pt>
                <c:pt idx="518">
                  <c:v>0.75</c:v>
                </c:pt>
                <c:pt idx="519">
                  <c:v>0.79000000000002046</c:v>
                </c:pt>
                <c:pt idx="520">
                  <c:v>0.75999999999999091</c:v>
                </c:pt>
                <c:pt idx="521">
                  <c:v>0.75999999999999091</c:v>
                </c:pt>
                <c:pt idx="522">
                  <c:v>0.75</c:v>
                </c:pt>
                <c:pt idx="523">
                  <c:v>0.82999999999998408</c:v>
                </c:pt>
                <c:pt idx="524">
                  <c:v>0.72000000000002728</c:v>
                </c:pt>
                <c:pt idx="525">
                  <c:v>0.68999999999999773</c:v>
                </c:pt>
                <c:pt idx="526">
                  <c:v>0.67000000000001592</c:v>
                </c:pt>
                <c:pt idx="527">
                  <c:v>0.67000000000001592</c:v>
                </c:pt>
                <c:pt idx="528">
                  <c:v>0.67000000000001592</c:v>
                </c:pt>
                <c:pt idx="529">
                  <c:v>0.64999999999997726</c:v>
                </c:pt>
                <c:pt idx="530">
                  <c:v>0.64999999999997726</c:v>
                </c:pt>
                <c:pt idx="531">
                  <c:v>0.68999999999999773</c:v>
                </c:pt>
                <c:pt idx="532">
                  <c:v>0.75</c:v>
                </c:pt>
                <c:pt idx="533">
                  <c:v>0.62000000000000455</c:v>
                </c:pt>
                <c:pt idx="534">
                  <c:v>0.66000000000002501</c:v>
                </c:pt>
                <c:pt idx="535">
                  <c:v>0.72000000000002728</c:v>
                </c:pt>
                <c:pt idx="536">
                  <c:v>0.68000000000000682</c:v>
                </c:pt>
                <c:pt idx="537">
                  <c:v>0.68000000000000682</c:v>
                </c:pt>
                <c:pt idx="538">
                  <c:v>0.68999999999999773</c:v>
                </c:pt>
                <c:pt idx="539">
                  <c:v>0.69999999999998863</c:v>
                </c:pt>
                <c:pt idx="540">
                  <c:v>0.72000000000002728</c:v>
                </c:pt>
                <c:pt idx="541">
                  <c:v>0.74000000000000909</c:v>
                </c:pt>
                <c:pt idx="542">
                  <c:v>0.74000000000000909</c:v>
                </c:pt>
                <c:pt idx="543">
                  <c:v>0.72000000000002728</c:v>
                </c:pt>
                <c:pt idx="544">
                  <c:v>0.68999999999999773</c:v>
                </c:pt>
                <c:pt idx="545">
                  <c:v>0.67000000000001592</c:v>
                </c:pt>
                <c:pt idx="546">
                  <c:v>0.66000000000002501</c:v>
                </c:pt>
                <c:pt idx="547">
                  <c:v>0.64999999999997726</c:v>
                </c:pt>
                <c:pt idx="548">
                  <c:v>0.66000000000002501</c:v>
                </c:pt>
                <c:pt idx="549">
                  <c:v>0.69999999999998863</c:v>
                </c:pt>
                <c:pt idx="550">
                  <c:v>0.73000000000001819</c:v>
                </c:pt>
                <c:pt idx="551">
                  <c:v>0.73000000000001819</c:v>
                </c:pt>
                <c:pt idx="552">
                  <c:v>0.74000000000000909</c:v>
                </c:pt>
                <c:pt idx="553">
                  <c:v>0.73000000000001819</c:v>
                </c:pt>
                <c:pt idx="554">
                  <c:v>0.73000000000001819</c:v>
                </c:pt>
                <c:pt idx="555">
                  <c:v>0.69999999999998863</c:v>
                </c:pt>
                <c:pt idx="556">
                  <c:v>0.66000000000002501</c:v>
                </c:pt>
                <c:pt idx="557">
                  <c:v>0.67000000000001592</c:v>
                </c:pt>
                <c:pt idx="558">
                  <c:v>0.64999999999997726</c:v>
                </c:pt>
                <c:pt idx="559">
                  <c:v>0.68000000000000682</c:v>
                </c:pt>
                <c:pt idx="560">
                  <c:v>0.67000000000001592</c:v>
                </c:pt>
                <c:pt idx="561">
                  <c:v>0.64999999999997726</c:v>
                </c:pt>
                <c:pt idx="562">
                  <c:v>0.61000000000001364</c:v>
                </c:pt>
                <c:pt idx="563">
                  <c:v>0.64999999999997726</c:v>
                </c:pt>
                <c:pt idx="564">
                  <c:v>0.77999999999997272</c:v>
                </c:pt>
                <c:pt idx="565">
                  <c:v>0.70999999999997954</c:v>
                </c:pt>
                <c:pt idx="566">
                  <c:v>0.64999999999997726</c:v>
                </c:pt>
                <c:pt idx="567">
                  <c:v>0.63999999999998636</c:v>
                </c:pt>
                <c:pt idx="568">
                  <c:v>0.69999999999998863</c:v>
                </c:pt>
                <c:pt idx="569">
                  <c:v>0.70999999999997954</c:v>
                </c:pt>
                <c:pt idx="570">
                  <c:v>0.69999999999998863</c:v>
                </c:pt>
                <c:pt idx="571">
                  <c:v>0.64999999999997726</c:v>
                </c:pt>
                <c:pt idx="572">
                  <c:v>0.60000000000002274</c:v>
                </c:pt>
                <c:pt idx="573">
                  <c:v>0.62000000000000455</c:v>
                </c:pt>
                <c:pt idx="574">
                  <c:v>0.69999999999998863</c:v>
                </c:pt>
                <c:pt idx="575">
                  <c:v>0.62000000000000455</c:v>
                </c:pt>
                <c:pt idx="576">
                  <c:v>0.67000000000001592</c:v>
                </c:pt>
                <c:pt idx="577">
                  <c:v>0.63999999999998636</c:v>
                </c:pt>
                <c:pt idx="578">
                  <c:v>0.64999999999997726</c:v>
                </c:pt>
                <c:pt idx="579">
                  <c:v>0.74000000000000909</c:v>
                </c:pt>
                <c:pt idx="580">
                  <c:v>0.73000000000001819</c:v>
                </c:pt>
                <c:pt idx="581">
                  <c:v>0.67000000000001592</c:v>
                </c:pt>
                <c:pt idx="582">
                  <c:v>0.62999999999999545</c:v>
                </c:pt>
                <c:pt idx="583">
                  <c:v>0.62000000000000455</c:v>
                </c:pt>
                <c:pt idx="584">
                  <c:v>0.63999999999998636</c:v>
                </c:pt>
                <c:pt idx="585">
                  <c:v>0.66000000000002501</c:v>
                </c:pt>
                <c:pt idx="586">
                  <c:v>0.66000000000002501</c:v>
                </c:pt>
                <c:pt idx="587">
                  <c:v>0.67000000000001592</c:v>
                </c:pt>
                <c:pt idx="588">
                  <c:v>0.69999999999998863</c:v>
                </c:pt>
                <c:pt idx="589">
                  <c:v>0.66000000000002501</c:v>
                </c:pt>
                <c:pt idx="590">
                  <c:v>0.68999999999999773</c:v>
                </c:pt>
                <c:pt idx="591">
                  <c:v>0.67000000000001592</c:v>
                </c:pt>
                <c:pt idx="592">
                  <c:v>0.62999999999999545</c:v>
                </c:pt>
                <c:pt idx="593">
                  <c:v>0.66000000000002501</c:v>
                </c:pt>
                <c:pt idx="594">
                  <c:v>0.68000000000000682</c:v>
                </c:pt>
                <c:pt idx="595">
                  <c:v>0.68999999999999773</c:v>
                </c:pt>
                <c:pt idx="596">
                  <c:v>0.60000000000002274</c:v>
                </c:pt>
                <c:pt idx="597">
                  <c:v>0.58999999999997499</c:v>
                </c:pt>
                <c:pt idx="598">
                  <c:v>0.63999999999998636</c:v>
                </c:pt>
                <c:pt idx="599">
                  <c:v>0.64999999999997726</c:v>
                </c:pt>
                <c:pt idx="600">
                  <c:v>0.61000000000001364</c:v>
                </c:pt>
                <c:pt idx="601">
                  <c:v>0.64999999999997726</c:v>
                </c:pt>
                <c:pt idx="602">
                  <c:v>0.72000000000002728</c:v>
                </c:pt>
                <c:pt idx="603">
                  <c:v>0.70999999999997954</c:v>
                </c:pt>
                <c:pt idx="604">
                  <c:v>0.64999999999997726</c:v>
                </c:pt>
                <c:pt idx="605">
                  <c:v>0.67000000000001592</c:v>
                </c:pt>
                <c:pt idx="606">
                  <c:v>0.68999999999999773</c:v>
                </c:pt>
                <c:pt idx="607">
                  <c:v>0.61000000000001364</c:v>
                </c:pt>
                <c:pt idx="608">
                  <c:v>0.61000000000001364</c:v>
                </c:pt>
                <c:pt idx="609">
                  <c:v>0.63999999999998636</c:v>
                </c:pt>
                <c:pt idx="610">
                  <c:v>0.68999999999999773</c:v>
                </c:pt>
                <c:pt idx="611">
                  <c:v>0.70999999999997954</c:v>
                </c:pt>
                <c:pt idx="612">
                  <c:v>0.72000000000002728</c:v>
                </c:pt>
                <c:pt idx="613">
                  <c:v>0.68999999999999773</c:v>
                </c:pt>
                <c:pt idx="614">
                  <c:v>0.56999999999999318</c:v>
                </c:pt>
                <c:pt idx="615">
                  <c:v>0.55000000000001137</c:v>
                </c:pt>
                <c:pt idx="616">
                  <c:v>0.56999999999999318</c:v>
                </c:pt>
                <c:pt idx="617">
                  <c:v>0.58999999999997499</c:v>
                </c:pt>
                <c:pt idx="618">
                  <c:v>0.61000000000001364</c:v>
                </c:pt>
                <c:pt idx="619">
                  <c:v>0.60000000000002274</c:v>
                </c:pt>
                <c:pt idx="620">
                  <c:v>0.62999999999999545</c:v>
                </c:pt>
                <c:pt idx="621">
                  <c:v>0.67000000000001592</c:v>
                </c:pt>
                <c:pt idx="622">
                  <c:v>0.70999999999997954</c:v>
                </c:pt>
                <c:pt idx="623">
                  <c:v>0.67000000000001592</c:v>
                </c:pt>
                <c:pt idx="624">
                  <c:v>0.68000000000000682</c:v>
                </c:pt>
                <c:pt idx="625">
                  <c:v>0.69999999999998863</c:v>
                </c:pt>
                <c:pt idx="626">
                  <c:v>0.62999999999999545</c:v>
                </c:pt>
                <c:pt idx="627">
                  <c:v>0.62000000000000455</c:v>
                </c:pt>
                <c:pt idx="628">
                  <c:v>0.63999999999998636</c:v>
                </c:pt>
                <c:pt idx="629">
                  <c:v>0.61000000000001364</c:v>
                </c:pt>
                <c:pt idx="630">
                  <c:v>0.57999999999998408</c:v>
                </c:pt>
                <c:pt idx="631">
                  <c:v>0.58999999999997499</c:v>
                </c:pt>
                <c:pt idx="632">
                  <c:v>0.62000000000000455</c:v>
                </c:pt>
                <c:pt idx="633">
                  <c:v>0.62000000000000455</c:v>
                </c:pt>
                <c:pt idx="634">
                  <c:v>0.58999999999997499</c:v>
                </c:pt>
                <c:pt idx="635">
                  <c:v>0.60000000000002274</c:v>
                </c:pt>
                <c:pt idx="636">
                  <c:v>0.63999999999998636</c:v>
                </c:pt>
                <c:pt idx="637">
                  <c:v>0.69999999999998863</c:v>
                </c:pt>
                <c:pt idx="638">
                  <c:v>0.68999999999999773</c:v>
                </c:pt>
                <c:pt idx="639">
                  <c:v>0.69999999999998863</c:v>
                </c:pt>
                <c:pt idx="640">
                  <c:v>0.68999999999999773</c:v>
                </c:pt>
                <c:pt idx="641">
                  <c:v>0.64999999999997726</c:v>
                </c:pt>
                <c:pt idx="642">
                  <c:v>0.69999999999998863</c:v>
                </c:pt>
                <c:pt idx="643">
                  <c:v>0.63999999999998636</c:v>
                </c:pt>
                <c:pt idx="644">
                  <c:v>0.62000000000000455</c:v>
                </c:pt>
                <c:pt idx="645">
                  <c:v>0.64999999999997726</c:v>
                </c:pt>
                <c:pt idx="646">
                  <c:v>0.66000000000002501</c:v>
                </c:pt>
                <c:pt idx="647">
                  <c:v>0.58999999999997499</c:v>
                </c:pt>
                <c:pt idx="648">
                  <c:v>0.57999999999998408</c:v>
                </c:pt>
                <c:pt idx="649">
                  <c:v>0.67000000000001592</c:v>
                </c:pt>
                <c:pt idx="650">
                  <c:v>0.74000000000000909</c:v>
                </c:pt>
                <c:pt idx="651">
                  <c:v>0.60000000000002274</c:v>
                </c:pt>
                <c:pt idx="652">
                  <c:v>0.56999999999999318</c:v>
                </c:pt>
                <c:pt idx="653">
                  <c:v>0.60000000000002274</c:v>
                </c:pt>
                <c:pt idx="654">
                  <c:v>0.61000000000001364</c:v>
                </c:pt>
                <c:pt idx="655">
                  <c:v>0.68000000000000682</c:v>
                </c:pt>
                <c:pt idx="656">
                  <c:v>0.58999999999997499</c:v>
                </c:pt>
                <c:pt idx="657">
                  <c:v>0.57999999999998408</c:v>
                </c:pt>
                <c:pt idx="658">
                  <c:v>0.60000000000002274</c:v>
                </c:pt>
                <c:pt idx="659">
                  <c:v>0.64999999999997726</c:v>
                </c:pt>
                <c:pt idx="660">
                  <c:v>0.68000000000000682</c:v>
                </c:pt>
                <c:pt idx="661">
                  <c:v>0.69999999999998863</c:v>
                </c:pt>
                <c:pt idx="662">
                  <c:v>0.58999999999997499</c:v>
                </c:pt>
                <c:pt idx="663">
                  <c:v>0.56999999999999318</c:v>
                </c:pt>
                <c:pt idx="664">
                  <c:v>0.58999999999997499</c:v>
                </c:pt>
                <c:pt idx="665">
                  <c:v>0.58999999999997499</c:v>
                </c:pt>
                <c:pt idx="666">
                  <c:v>0.56000000000000227</c:v>
                </c:pt>
                <c:pt idx="667">
                  <c:v>0.61000000000001364</c:v>
                </c:pt>
                <c:pt idx="668">
                  <c:v>0.52999999999997272</c:v>
                </c:pt>
                <c:pt idx="669">
                  <c:v>0.51999999999998181</c:v>
                </c:pt>
                <c:pt idx="670">
                  <c:v>0.56999999999999318</c:v>
                </c:pt>
                <c:pt idx="671">
                  <c:v>0.69999999999998863</c:v>
                </c:pt>
                <c:pt idx="672">
                  <c:v>0.80000000000001137</c:v>
                </c:pt>
                <c:pt idx="673">
                  <c:v>0.79000000000002046</c:v>
                </c:pt>
                <c:pt idx="674">
                  <c:v>0.75999999999999091</c:v>
                </c:pt>
                <c:pt idx="675">
                  <c:v>0.62000000000000455</c:v>
                </c:pt>
                <c:pt idx="676">
                  <c:v>0.58999999999997499</c:v>
                </c:pt>
                <c:pt idx="677">
                  <c:v>0.64999999999997726</c:v>
                </c:pt>
                <c:pt idx="678">
                  <c:v>0.63999999999998636</c:v>
                </c:pt>
                <c:pt idx="679">
                  <c:v>0.58999999999997499</c:v>
                </c:pt>
                <c:pt idx="680">
                  <c:v>0.61000000000001364</c:v>
                </c:pt>
                <c:pt idx="681">
                  <c:v>0.60000000000002274</c:v>
                </c:pt>
                <c:pt idx="682">
                  <c:v>0.56999999999999318</c:v>
                </c:pt>
                <c:pt idx="683">
                  <c:v>0.52999999999997272</c:v>
                </c:pt>
                <c:pt idx="684">
                  <c:v>0.56999999999999318</c:v>
                </c:pt>
                <c:pt idx="685">
                  <c:v>0.57999999999998408</c:v>
                </c:pt>
                <c:pt idx="686">
                  <c:v>0.60000000000002274</c:v>
                </c:pt>
                <c:pt idx="687">
                  <c:v>0.58999999999997499</c:v>
                </c:pt>
                <c:pt idx="688">
                  <c:v>0.55000000000001137</c:v>
                </c:pt>
                <c:pt idx="689">
                  <c:v>0.50999999999999091</c:v>
                </c:pt>
                <c:pt idx="690">
                  <c:v>0.52999999999997272</c:v>
                </c:pt>
                <c:pt idx="691">
                  <c:v>0.57999999999998408</c:v>
                </c:pt>
                <c:pt idx="692">
                  <c:v>0.66000000000002501</c:v>
                </c:pt>
                <c:pt idx="693">
                  <c:v>0.73000000000001819</c:v>
                </c:pt>
                <c:pt idx="694">
                  <c:v>0.62999999999999545</c:v>
                </c:pt>
                <c:pt idx="695">
                  <c:v>0.64999999999997726</c:v>
                </c:pt>
                <c:pt idx="696">
                  <c:v>0.62000000000000455</c:v>
                </c:pt>
                <c:pt idx="697">
                  <c:v>0.63999999999998636</c:v>
                </c:pt>
                <c:pt idx="698">
                  <c:v>0.64999999999997726</c:v>
                </c:pt>
                <c:pt idx="699">
                  <c:v>0.68999999999999773</c:v>
                </c:pt>
                <c:pt idx="700">
                  <c:v>0.70999999999997954</c:v>
                </c:pt>
                <c:pt idx="701">
                  <c:v>0.57999999999998408</c:v>
                </c:pt>
                <c:pt idx="702">
                  <c:v>0.54000000000002046</c:v>
                </c:pt>
                <c:pt idx="703">
                  <c:v>0.60000000000002274</c:v>
                </c:pt>
                <c:pt idx="704">
                  <c:v>0.54000000000002046</c:v>
                </c:pt>
                <c:pt idx="705">
                  <c:v>0.55000000000001137</c:v>
                </c:pt>
                <c:pt idx="706">
                  <c:v>0.60000000000002274</c:v>
                </c:pt>
                <c:pt idx="707">
                  <c:v>0.58999999999997499</c:v>
                </c:pt>
                <c:pt idx="708">
                  <c:v>0.56000000000000227</c:v>
                </c:pt>
                <c:pt idx="709">
                  <c:v>0.47000000000002728</c:v>
                </c:pt>
                <c:pt idx="710">
                  <c:v>0.60000000000002274</c:v>
                </c:pt>
                <c:pt idx="711">
                  <c:v>0.54000000000002046</c:v>
                </c:pt>
                <c:pt idx="712">
                  <c:v>0.55000000000001137</c:v>
                </c:pt>
                <c:pt idx="713">
                  <c:v>0.56000000000000227</c:v>
                </c:pt>
                <c:pt idx="714">
                  <c:v>0.57999999999998408</c:v>
                </c:pt>
                <c:pt idx="715">
                  <c:v>0.63999999999998636</c:v>
                </c:pt>
                <c:pt idx="716">
                  <c:v>0.68999999999999773</c:v>
                </c:pt>
                <c:pt idx="717">
                  <c:v>0.68000000000000682</c:v>
                </c:pt>
                <c:pt idx="718">
                  <c:v>0.67000000000001592</c:v>
                </c:pt>
                <c:pt idx="719">
                  <c:v>0.64999999999997726</c:v>
                </c:pt>
                <c:pt idx="720">
                  <c:v>0.66000000000002501</c:v>
                </c:pt>
                <c:pt idx="721">
                  <c:v>0.66000000000002501</c:v>
                </c:pt>
                <c:pt idx="722">
                  <c:v>0.70999999999997954</c:v>
                </c:pt>
                <c:pt idx="723">
                  <c:v>0.60000000000002274</c:v>
                </c:pt>
                <c:pt idx="724">
                  <c:v>0.70999999999997954</c:v>
                </c:pt>
                <c:pt idx="725">
                  <c:v>0.57999999999998408</c:v>
                </c:pt>
                <c:pt idx="726">
                  <c:v>0.50999999999999091</c:v>
                </c:pt>
                <c:pt idx="727">
                  <c:v>0.57999999999998408</c:v>
                </c:pt>
                <c:pt idx="728">
                  <c:v>0.55000000000001137</c:v>
                </c:pt>
                <c:pt idx="729">
                  <c:v>0.62000000000000455</c:v>
                </c:pt>
                <c:pt idx="730">
                  <c:v>0.67000000000001592</c:v>
                </c:pt>
                <c:pt idx="731">
                  <c:v>0.67000000000001592</c:v>
                </c:pt>
                <c:pt idx="732">
                  <c:v>0.58999999999997499</c:v>
                </c:pt>
                <c:pt idx="733">
                  <c:v>0.41000000000002501</c:v>
                </c:pt>
                <c:pt idx="734">
                  <c:v>0.44999999999998863</c:v>
                </c:pt>
                <c:pt idx="735">
                  <c:v>0.52999999999997272</c:v>
                </c:pt>
                <c:pt idx="736">
                  <c:v>0.62999999999999545</c:v>
                </c:pt>
                <c:pt idx="737">
                  <c:v>0.61000000000001364</c:v>
                </c:pt>
                <c:pt idx="738">
                  <c:v>0.5</c:v>
                </c:pt>
                <c:pt idx="739">
                  <c:v>0.56999999999999318</c:v>
                </c:pt>
                <c:pt idx="740">
                  <c:v>0.61000000000001364</c:v>
                </c:pt>
                <c:pt idx="741">
                  <c:v>0.55000000000001137</c:v>
                </c:pt>
                <c:pt idx="742">
                  <c:v>0.49000000000000909</c:v>
                </c:pt>
                <c:pt idx="743">
                  <c:v>0.54000000000002046</c:v>
                </c:pt>
                <c:pt idx="744">
                  <c:v>0.56999999999999318</c:v>
                </c:pt>
                <c:pt idx="745">
                  <c:v>0.52999999999997272</c:v>
                </c:pt>
                <c:pt idx="746">
                  <c:v>0.43000000000000682</c:v>
                </c:pt>
                <c:pt idx="747">
                  <c:v>0.55000000000001137</c:v>
                </c:pt>
                <c:pt idx="748">
                  <c:v>0.56000000000000227</c:v>
                </c:pt>
                <c:pt idx="749">
                  <c:v>0.50999999999999091</c:v>
                </c:pt>
                <c:pt idx="750">
                  <c:v>0.56000000000000227</c:v>
                </c:pt>
                <c:pt idx="751">
                  <c:v>0.57999999999998408</c:v>
                </c:pt>
                <c:pt idx="752">
                  <c:v>0.5</c:v>
                </c:pt>
                <c:pt idx="753">
                  <c:v>0.5</c:v>
                </c:pt>
                <c:pt idx="754">
                  <c:v>0.52999999999997272</c:v>
                </c:pt>
                <c:pt idx="755">
                  <c:v>0.51999999999998181</c:v>
                </c:pt>
                <c:pt idx="756">
                  <c:v>0.41000000000002501</c:v>
                </c:pt>
                <c:pt idx="757">
                  <c:v>0.37999999999999545</c:v>
                </c:pt>
                <c:pt idx="758">
                  <c:v>0.67000000000001592</c:v>
                </c:pt>
                <c:pt idx="759">
                  <c:v>0.74000000000000909</c:v>
                </c:pt>
                <c:pt idx="760">
                  <c:v>0.80000000000001137</c:v>
                </c:pt>
                <c:pt idx="761">
                  <c:v>0.56999999999999318</c:v>
                </c:pt>
                <c:pt idx="762">
                  <c:v>0.47000000000002728</c:v>
                </c:pt>
                <c:pt idx="763">
                  <c:v>0.43999999999999773</c:v>
                </c:pt>
                <c:pt idx="764">
                  <c:v>0.50999999999999091</c:v>
                </c:pt>
                <c:pt idx="765">
                  <c:v>0.38999999999998636</c:v>
                </c:pt>
                <c:pt idx="766">
                  <c:v>0.38999999999998636</c:v>
                </c:pt>
                <c:pt idx="767">
                  <c:v>0.47000000000002728</c:v>
                </c:pt>
                <c:pt idx="768">
                  <c:v>0.43000000000000682</c:v>
                </c:pt>
                <c:pt idx="769">
                  <c:v>0.41000000000002501</c:v>
                </c:pt>
                <c:pt idx="770">
                  <c:v>0.50999999999999091</c:v>
                </c:pt>
                <c:pt idx="771">
                  <c:v>0.54000000000002046</c:v>
                </c:pt>
                <c:pt idx="772">
                  <c:v>0.50999999999999091</c:v>
                </c:pt>
                <c:pt idx="773">
                  <c:v>0.49000000000000909</c:v>
                </c:pt>
                <c:pt idx="774">
                  <c:v>0.42000000000001592</c:v>
                </c:pt>
                <c:pt idx="775">
                  <c:v>0.41000000000002501</c:v>
                </c:pt>
                <c:pt idx="776">
                  <c:v>0.43999999999999773</c:v>
                </c:pt>
                <c:pt idx="777">
                  <c:v>0.48000000000001819</c:v>
                </c:pt>
                <c:pt idx="778">
                  <c:v>0.49000000000000909</c:v>
                </c:pt>
                <c:pt idx="779">
                  <c:v>0.54000000000002046</c:v>
                </c:pt>
                <c:pt idx="780">
                  <c:v>0.48000000000001819</c:v>
                </c:pt>
                <c:pt idx="781">
                  <c:v>0.57999999999998408</c:v>
                </c:pt>
                <c:pt idx="782">
                  <c:v>0.47000000000002728</c:v>
                </c:pt>
                <c:pt idx="783">
                  <c:v>0.43999999999999773</c:v>
                </c:pt>
                <c:pt idx="784">
                  <c:v>0.5</c:v>
                </c:pt>
                <c:pt idx="785">
                  <c:v>0.44999999999998863</c:v>
                </c:pt>
                <c:pt idx="786">
                  <c:v>0.41000000000002501</c:v>
                </c:pt>
                <c:pt idx="787">
                  <c:v>0.45999999999997954</c:v>
                </c:pt>
                <c:pt idx="788">
                  <c:v>0.45999999999997954</c:v>
                </c:pt>
                <c:pt idx="789">
                  <c:v>0.43999999999999773</c:v>
                </c:pt>
                <c:pt idx="790">
                  <c:v>0.5</c:v>
                </c:pt>
                <c:pt idx="791">
                  <c:v>0.33999999999997499</c:v>
                </c:pt>
                <c:pt idx="792">
                  <c:v>0.29000000000002046</c:v>
                </c:pt>
                <c:pt idx="793">
                  <c:v>0.36000000000001364</c:v>
                </c:pt>
                <c:pt idx="794">
                  <c:v>0.38999999999998636</c:v>
                </c:pt>
                <c:pt idx="795">
                  <c:v>0.39999999999997726</c:v>
                </c:pt>
                <c:pt idx="796">
                  <c:v>0.32999999999998408</c:v>
                </c:pt>
                <c:pt idx="797">
                  <c:v>0.33999999999997499</c:v>
                </c:pt>
                <c:pt idx="798">
                  <c:v>0.39999999999997726</c:v>
                </c:pt>
                <c:pt idx="799">
                  <c:v>0.37999999999999545</c:v>
                </c:pt>
                <c:pt idx="800">
                  <c:v>0.47000000000002728</c:v>
                </c:pt>
                <c:pt idx="801">
                  <c:v>0.51999999999998181</c:v>
                </c:pt>
                <c:pt idx="802">
                  <c:v>0.48000000000001819</c:v>
                </c:pt>
                <c:pt idx="803">
                  <c:v>0.45999999999997954</c:v>
                </c:pt>
                <c:pt idx="804">
                  <c:v>0.48000000000001819</c:v>
                </c:pt>
                <c:pt idx="805">
                  <c:v>0.48000000000001819</c:v>
                </c:pt>
                <c:pt idx="806">
                  <c:v>0.35000000000002274</c:v>
                </c:pt>
                <c:pt idx="807">
                  <c:v>0.37999999999999545</c:v>
                </c:pt>
                <c:pt idx="808">
                  <c:v>0.42000000000001592</c:v>
                </c:pt>
                <c:pt idx="809">
                  <c:v>0.44999999999998863</c:v>
                </c:pt>
                <c:pt idx="810">
                  <c:v>0.5</c:v>
                </c:pt>
                <c:pt idx="811">
                  <c:v>0.43000000000000682</c:v>
                </c:pt>
                <c:pt idx="812">
                  <c:v>0.41000000000002501</c:v>
                </c:pt>
                <c:pt idx="813">
                  <c:v>0.43000000000000682</c:v>
                </c:pt>
                <c:pt idx="814">
                  <c:v>0.45999999999997954</c:v>
                </c:pt>
                <c:pt idx="815">
                  <c:v>0.49000000000000909</c:v>
                </c:pt>
                <c:pt idx="816">
                  <c:v>0.54000000000002046</c:v>
                </c:pt>
                <c:pt idx="817">
                  <c:v>0.49000000000000909</c:v>
                </c:pt>
                <c:pt idx="818">
                  <c:v>0.44999999999998863</c:v>
                </c:pt>
                <c:pt idx="819">
                  <c:v>0.47000000000002728</c:v>
                </c:pt>
                <c:pt idx="820">
                  <c:v>0.56000000000000227</c:v>
                </c:pt>
                <c:pt idx="821">
                  <c:v>0.43999999999999773</c:v>
                </c:pt>
                <c:pt idx="822">
                  <c:v>0.33999999999997499</c:v>
                </c:pt>
                <c:pt idx="823">
                  <c:v>0.36000000000001364</c:v>
                </c:pt>
                <c:pt idx="824">
                  <c:v>0.41000000000002501</c:v>
                </c:pt>
                <c:pt idx="825">
                  <c:v>0.37999999999999545</c:v>
                </c:pt>
                <c:pt idx="826">
                  <c:v>0.29000000000002046</c:v>
                </c:pt>
                <c:pt idx="827">
                  <c:v>0.33999999999997499</c:v>
                </c:pt>
                <c:pt idx="828">
                  <c:v>0.37999999999999545</c:v>
                </c:pt>
                <c:pt idx="829">
                  <c:v>0.37000000000000455</c:v>
                </c:pt>
                <c:pt idx="830">
                  <c:v>0.35000000000002274</c:v>
                </c:pt>
                <c:pt idx="831">
                  <c:v>0.41000000000002501</c:v>
                </c:pt>
                <c:pt idx="832">
                  <c:v>0.44999999999998863</c:v>
                </c:pt>
                <c:pt idx="833">
                  <c:v>0.45999999999997954</c:v>
                </c:pt>
                <c:pt idx="834">
                  <c:v>0.48000000000001819</c:v>
                </c:pt>
                <c:pt idx="835">
                  <c:v>0.47000000000002728</c:v>
                </c:pt>
                <c:pt idx="836">
                  <c:v>0.43999999999999773</c:v>
                </c:pt>
                <c:pt idx="837">
                  <c:v>0.37999999999999545</c:v>
                </c:pt>
                <c:pt idx="838">
                  <c:v>0.39999999999997726</c:v>
                </c:pt>
                <c:pt idx="839">
                  <c:v>0.48000000000001819</c:v>
                </c:pt>
                <c:pt idx="840">
                  <c:v>0.43999999999999773</c:v>
                </c:pt>
                <c:pt idx="841">
                  <c:v>0.45999999999997954</c:v>
                </c:pt>
                <c:pt idx="842">
                  <c:v>0.42000000000001592</c:v>
                </c:pt>
                <c:pt idx="843">
                  <c:v>0.42000000000001592</c:v>
                </c:pt>
                <c:pt idx="844">
                  <c:v>0.39999999999997726</c:v>
                </c:pt>
                <c:pt idx="845">
                  <c:v>0.35000000000002274</c:v>
                </c:pt>
                <c:pt idx="846">
                  <c:v>0.37000000000000455</c:v>
                </c:pt>
                <c:pt idx="847">
                  <c:v>0.37999999999999545</c:v>
                </c:pt>
                <c:pt idx="848">
                  <c:v>0.35000000000002274</c:v>
                </c:pt>
                <c:pt idx="849">
                  <c:v>0.41000000000002501</c:v>
                </c:pt>
                <c:pt idx="850">
                  <c:v>0.50999999999999091</c:v>
                </c:pt>
                <c:pt idx="851">
                  <c:v>0.50999999999999091</c:v>
                </c:pt>
                <c:pt idx="852">
                  <c:v>0.48000000000001819</c:v>
                </c:pt>
                <c:pt idx="853">
                  <c:v>0.5</c:v>
                </c:pt>
                <c:pt idx="854">
                  <c:v>0.43000000000000682</c:v>
                </c:pt>
                <c:pt idx="855">
                  <c:v>0.39999999999997726</c:v>
                </c:pt>
                <c:pt idx="856">
                  <c:v>0.48000000000001819</c:v>
                </c:pt>
                <c:pt idx="857">
                  <c:v>0.52999999999997272</c:v>
                </c:pt>
                <c:pt idx="858">
                  <c:v>0.43000000000000682</c:v>
                </c:pt>
                <c:pt idx="859">
                  <c:v>0.41000000000002501</c:v>
                </c:pt>
                <c:pt idx="860">
                  <c:v>0.45999999999997954</c:v>
                </c:pt>
                <c:pt idx="861">
                  <c:v>0.43000000000000682</c:v>
                </c:pt>
                <c:pt idx="862">
                  <c:v>0.47000000000002728</c:v>
                </c:pt>
                <c:pt idx="863">
                  <c:v>0.42000000000001592</c:v>
                </c:pt>
                <c:pt idx="864">
                  <c:v>0.41000000000002501</c:v>
                </c:pt>
                <c:pt idx="865">
                  <c:v>0.41000000000002501</c:v>
                </c:pt>
                <c:pt idx="866">
                  <c:v>0.41000000000002501</c:v>
                </c:pt>
                <c:pt idx="867">
                  <c:v>0.36000000000001364</c:v>
                </c:pt>
                <c:pt idx="868">
                  <c:v>0.32999999999998408</c:v>
                </c:pt>
                <c:pt idx="869">
                  <c:v>0.32999999999998408</c:v>
                </c:pt>
                <c:pt idx="870">
                  <c:v>0.33999999999997499</c:v>
                </c:pt>
                <c:pt idx="871">
                  <c:v>0.31999999999999318</c:v>
                </c:pt>
                <c:pt idx="872">
                  <c:v>0.35000000000002274</c:v>
                </c:pt>
                <c:pt idx="873">
                  <c:v>0.38999999999998636</c:v>
                </c:pt>
                <c:pt idx="874">
                  <c:v>0.43000000000000682</c:v>
                </c:pt>
                <c:pt idx="875">
                  <c:v>0.49000000000000909</c:v>
                </c:pt>
                <c:pt idx="876">
                  <c:v>0.44999999999998863</c:v>
                </c:pt>
                <c:pt idx="877">
                  <c:v>0.47000000000002728</c:v>
                </c:pt>
                <c:pt idx="878">
                  <c:v>0.41000000000002501</c:v>
                </c:pt>
                <c:pt idx="879">
                  <c:v>0.36000000000001364</c:v>
                </c:pt>
                <c:pt idx="880">
                  <c:v>0.37000000000000455</c:v>
                </c:pt>
                <c:pt idx="881">
                  <c:v>0.49000000000000909</c:v>
                </c:pt>
                <c:pt idx="882">
                  <c:v>0.43000000000000682</c:v>
                </c:pt>
                <c:pt idx="883">
                  <c:v>0.41000000000002501</c:v>
                </c:pt>
                <c:pt idx="884">
                  <c:v>0.39999999999997726</c:v>
                </c:pt>
                <c:pt idx="885">
                  <c:v>0.33999999999997499</c:v>
                </c:pt>
                <c:pt idx="886">
                  <c:v>0.31999999999999318</c:v>
                </c:pt>
                <c:pt idx="887">
                  <c:v>0.36000000000001364</c:v>
                </c:pt>
                <c:pt idx="888">
                  <c:v>0.43999999999999773</c:v>
                </c:pt>
                <c:pt idx="889">
                  <c:v>0.42000000000001592</c:v>
                </c:pt>
                <c:pt idx="890">
                  <c:v>0.43999999999999773</c:v>
                </c:pt>
                <c:pt idx="891">
                  <c:v>0.43999999999999773</c:v>
                </c:pt>
                <c:pt idx="892">
                  <c:v>0.43000000000000682</c:v>
                </c:pt>
                <c:pt idx="893">
                  <c:v>0.41000000000002501</c:v>
                </c:pt>
                <c:pt idx="894">
                  <c:v>0.37000000000000455</c:v>
                </c:pt>
                <c:pt idx="895">
                  <c:v>0.37000000000000455</c:v>
                </c:pt>
                <c:pt idx="896">
                  <c:v>0.31999999999999318</c:v>
                </c:pt>
                <c:pt idx="897">
                  <c:v>0.31999999999999318</c:v>
                </c:pt>
                <c:pt idx="898">
                  <c:v>0.33999999999997499</c:v>
                </c:pt>
                <c:pt idx="899">
                  <c:v>0.41000000000002501</c:v>
                </c:pt>
                <c:pt idx="900">
                  <c:v>0.48000000000001819</c:v>
                </c:pt>
                <c:pt idx="901">
                  <c:v>0.44999999999998863</c:v>
                </c:pt>
                <c:pt idx="902">
                  <c:v>0.37000000000000455</c:v>
                </c:pt>
                <c:pt idx="903">
                  <c:v>0.32999999999998408</c:v>
                </c:pt>
                <c:pt idx="904">
                  <c:v>0.31999999999999318</c:v>
                </c:pt>
                <c:pt idx="905">
                  <c:v>0.35000000000002274</c:v>
                </c:pt>
                <c:pt idx="906">
                  <c:v>0.39999999999997726</c:v>
                </c:pt>
                <c:pt idx="907">
                  <c:v>0.39999999999997726</c:v>
                </c:pt>
                <c:pt idx="908">
                  <c:v>0.36000000000001364</c:v>
                </c:pt>
                <c:pt idx="909">
                  <c:v>0.33999999999997499</c:v>
                </c:pt>
                <c:pt idx="910">
                  <c:v>0.47000000000002728</c:v>
                </c:pt>
                <c:pt idx="911">
                  <c:v>0.49000000000000909</c:v>
                </c:pt>
                <c:pt idx="912">
                  <c:v>0.48000000000001819</c:v>
                </c:pt>
                <c:pt idx="913">
                  <c:v>0.49000000000000909</c:v>
                </c:pt>
                <c:pt idx="914">
                  <c:v>0.47000000000002728</c:v>
                </c:pt>
                <c:pt idx="915">
                  <c:v>0.48000000000001819</c:v>
                </c:pt>
                <c:pt idx="916">
                  <c:v>0.49000000000000909</c:v>
                </c:pt>
                <c:pt idx="917">
                  <c:v>0.49000000000000909</c:v>
                </c:pt>
                <c:pt idx="918">
                  <c:v>0.43999999999999773</c:v>
                </c:pt>
                <c:pt idx="919">
                  <c:v>0.43000000000000682</c:v>
                </c:pt>
                <c:pt idx="920">
                  <c:v>0.44999999999998863</c:v>
                </c:pt>
                <c:pt idx="921">
                  <c:v>0.45999999999997954</c:v>
                </c:pt>
                <c:pt idx="922">
                  <c:v>0.48000000000001819</c:v>
                </c:pt>
                <c:pt idx="923">
                  <c:v>0.5</c:v>
                </c:pt>
                <c:pt idx="924">
                  <c:v>0.55000000000001137</c:v>
                </c:pt>
                <c:pt idx="925">
                  <c:v>0.50999999999999091</c:v>
                </c:pt>
                <c:pt idx="926">
                  <c:v>0.52999999999997272</c:v>
                </c:pt>
                <c:pt idx="927">
                  <c:v>0.44999999999998863</c:v>
                </c:pt>
                <c:pt idx="928">
                  <c:v>0.47000000000002728</c:v>
                </c:pt>
                <c:pt idx="929">
                  <c:v>0.43000000000000682</c:v>
                </c:pt>
                <c:pt idx="930">
                  <c:v>0.37999999999999545</c:v>
                </c:pt>
                <c:pt idx="931">
                  <c:v>0.43999999999999773</c:v>
                </c:pt>
                <c:pt idx="932">
                  <c:v>0.52999999999997272</c:v>
                </c:pt>
                <c:pt idx="933">
                  <c:v>0.52999999999997272</c:v>
                </c:pt>
                <c:pt idx="934">
                  <c:v>0.5</c:v>
                </c:pt>
                <c:pt idx="935">
                  <c:v>0.50999999999999091</c:v>
                </c:pt>
                <c:pt idx="936">
                  <c:v>0.47000000000002728</c:v>
                </c:pt>
                <c:pt idx="937">
                  <c:v>0.47000000000002728</c:v>
                </c:pt>
                <c:pt idx="938">
                  <c:v>0.47000000000002728</c:v>
                </c:pt>
                <c:pt idx="939">
                  <c:v>0.44999999999998863</c:v>
                </c:pt>
                <c:pt idx="940">
                  <c:v>0.49000000000000909</c:v>
                </c:pt>
                <c:pt idx="941">
                  <c:v>0.49000000000000909</c:v>
                </c:pt>
                <c:pt idx="942">
                  <c:v>0.41000000000002501</c:v>
                </c:pt>
                <c:pt idx="943">
                  <c:v>0.42000000000001592</c:v>
                </c:pt>
                <c:pt idx="944">
                  <c:v>0.44999999999998863</c:v>
                </c:pt>
                <c:pt idx="945">
                  <c:v>0.48000000000001819</c:v>
                </c:pt>
                <c:pt idx="946">
                  <c:v>0.45999999999997954</c:v>
                </c:pt>
                <c:pt idx="947">
                  <c:v>0.5</c:v>
                </c:pt>
                <c:pt idx="948">
                  <c:v>0.50999999999999091</c:v>
                </c:pt>
                <c:pt idx="949">
                  <c:v>0.45999999999997954</c:v>
                </c:pt>
                <c:pt idx="950">
                  <c:v>0.43000000000000682</c:v>
                </c:pt>
                <c:pt idx="951">
                  <c:v>0.43999999999999773</c:v>
                </c:pt>
                <c:pt idx="952">
                  <c:v>0.43000000000000682</c:v>
                </c:pt>
                <c:pt idx="953">
                  <c:v>0.44999999999998863</c:v>
                </c:pt>
                <c:pt idx="954">
                  <c:v>0.45999999999997954</c:v>
                </c:pt>
                <c:pt idx="955">
                  <c:v>0.47000000000002728</c:v>
                </c:pt>
                <c:pt idx="956">
                  <c:v>0.45999999999997954</c:v>
                </c:pt>
                <c:pt idx="957">
                  <c:v>0.44999999999998863</c:v>
                </c:pt>
                <c:pt idx="958">
                  <c:v>0.5</c:v>
                </c:pt>
                <c:pt idx="959">
                  <c:v>0.48000000000001819</c:v>
                </c:pt>
                <c:pt idx="960">
                  <c:v>0.5</c:v>
                </c:pt>
                <c:pt idx="961">
                  <c:v>0.47000000000002728</c:v>
                </c:pt>
                <c:pt idx="962">
                  <c:v>0.37000000000000455</c:v>
                </c:pt>
                <c:pt idx="963">
                  <c:v>0.36000000000001364</c:v>
                </c:pt>
                <c:pt idx="964">
                  <c:v>0.39999999999997726</c:v>
                </c:pt>
                <c:pt idx="965">
                  <c:v>0.49000000000000909</c:v>
                </c:pt>
                <c:pt idx="966">
                  <c:v>0.55000000000001137</c:v>
                </c:pt>
                <c:pt idx="967">
                  <c:v>0.47000000000002728</c:v>
                </c:pt>
                <c:pt idx="968">
                  <c:v>0.42000000000001592</c:v>
                </c:pt>
                <c:pt idx="969">
                  <c:v>0.50999999999999091</c:v>
                </c:pt>
                <c:pt idx="970">
                  <c:v>0.54000000000002046</c:v>
                </c:pt>
                <c:pt idx="971">
                  <c:v>0.41000000000002501</c:v>
                </c:pt>
                <c:pt idx="972">
                  <c:v>0.47000000000002728</c:v>
                </c:pt>
                <c:pt idx="973">
                  <c:v>0.45999999999997954</c:v>
                </c:pt>
                <c:pt idx="974">
                  <c:v>0.39999999999997726</c:v>
                </c:pt>
                <c:pt idx="975">
                  <c:v>0.41000000000002501</c:v>
                </c:pt>
                <c:pt idx="976">
                  <c:v>0.41000000000002501</c:v>
                </c:pt>
                <c:pt idx="977">
                  <c:v>0.39999999999997726</c:v>
                </c:pt>
                <c:pt idx="978">
                  <c:v>0.38999999999998636</c:v>
                </c:pt>
                <c:pt idx="979">
                  <c:v>0.38999999999998636</c:v>
                </c:pt>
                <c:pt idx="980">
                  <c:v>0.44999999999998863</c:v>
                </c:pt>
                <c:pt idx="981">
                  <c:v>0.5</c:v>
                </c:pt>
                <c:pt idx="982">
                  <c:v>0.5</c:v>
                </c:pt>
                <c:pt idx="983">
                  <c:v>0.39999999999997726</c:v>
                </c:pt>
                <c:pt idx="984">
                  <c:v>0.37999999999999545</c:v>
                </c:pt>
                <c:pt idx="985">
                  <c:v>0.38999999999998636</c:v>
                </c:pt>
                <c:pt idx="986">
                  <c:v>0.43999999999999773</c:v>
                </c:pt>
                <c:pt idx="987">
                  <c:v>0.37999999999999545</c:v>
                </c:pt>
                <c:pt idx="988">
                  <c:v>0.48000000000001819</c:v>
                </c:pt>
                <c:pt idx="989">
                  <c:v>0.51999999999998181</c:v>
                </c:pt>
                <c:pt idx="990">
                  <c:v>0.49000000000000909</c:v>
                </c:pt>
                <c:pt idx="991">
                  <c:v>0.43999999999999773</c:v>
                </c:pt>
                <c:pt idx="992">
                  <c:v>0.42000000000001592</c:v>
                </c:pt>
                <c:pt idx="993">
                  <c:v>0.39999999999997726</c:v>
                </c:pt>
                <c:pt idx="994">
                  <c:v>0.42000000000001592</c:v>
                </c:pt>
                <c:pt idx="995">
                  <c:v>0.37000000000000455</c:v>
                </c:pt>
                <c:pt idx="996">
                  <c:v>0.39999999999997726</c:v>
                </c:pt>
                <c:pt idx="997">
                  <c:v>0.5</c:v>
                </c:pt>
                <c:pt idx="998">
                  <c:v>0.57999999999998408</c:v>
                </c:pt>
                <c:pt idx="999">
                  <c:v>0.54000000000002046</c:v>
                </c:pt>
                <c:pt idx="1000">
                  <c:v>0.47000000000002728</c:v>
                </c:pt>
                <c:pt idx="1001">
                  <c:v>0.47000000000002728</c:v>
                </c:pt>
                <c:pt idx="1002">
                  <c:v>0.37000000000000455</c:v>
                </c:pt>
                <c:pt idx="1003">
                  <c:v>0.35000000000002274</c:v>
                </c:pt>
                <c:pt idx="1004">
                  <c:v>0.37000000000000455</c:v>
                </c:pt>
                <c:pt idx="1005">
                  <c:v>0.37999999999999545</c:v>
                </c:pt>
                <c:pt idx="1006">
                  <c:v>0.38999999999998636</c:v>
                </c:pt>
                <c:pt idx="1007">
                  <c:v>0.43000000000000682</c:v>
                </c:pt>
                <c:pt idx="1008">
                  <c:v>0.41000000000002501</c:v>
                </c:pt>
                <c:pt idx="1009">
                  <c:v>0.36000000000001364</c:v>
                </c:pt>
                <c:pt idx="1010">
                  <c:v>0.32999999999998408</c:v>
                </c:pt>
                <c:pt idx="1011">
                  <c:v>0.33999999999997499</c:v>
                </c:pt>
                <c:pt idx="1012">
                  <c:v>0.39999999999997726</c:v>
                </c:pt>
                <c:pt idx="1013">
                  <c:v>0.44999999999998863</c:v>
                </c:pt>
                <c:pt idx="1014">
                  <c:v>0.44999999999998863</c:v>
                </c:pt>
                <c:pt idx="1015">
                  <c:v>0.44999999999998863</c:v>
                </c:pt>
                <c:pt idx="1016">
                  <c:v>0.43999999999999773</c:v>
                </c:pt>
                <c:pt idx="1017">
                  <c:v>0.45999999999997954</c:v>
                </c:pt>
                <c:pt idx="1018">
                  <c:v>0.48000000000001819</c:v>
                </c:pt>
                <c:pt idx="1019">
                  <c:v>0.43000000000000682</c:v>
                </c:pt>
                <c:pt idx="1020">
                  <c:v>0.36000000000001364</c:v>
                </c:pt>
                <c:pt idx="1021">
                  <c:v>0.39999999999997726</c:v>
                </c:pt>
                <c:pt idx="1022">
                  <c:v>0.52999999999997272</c:v>
                </c:pt>
                <c:pt idx="1023">
                  <c:v>0.43999999999999773</c:v>
                </c:pt>
                <c:pt idx="1024">
                  <c:v>0.32999999999998408</c:v>
                </c:pt>
                <c:pt idx="1025">
                  <c:v>0.37000000000000455</c:v>
                </c:pt>
                <c:pt idx="1026">
                  <c:v>0.49000000000000909</c:v>
                </c:pt>
                <c:pt idx="1027">
                  <c:v>0.43999999999999773</c:v>
                </c:pt>
                <c:pt idx="1028">
                  <c:v>0.35000000000002274</c:v>
                </c:pt>
                <c:pt idx="1029">
                  <c:v>0.30000000000001137</c:v>
                </c:pt>
                <c:pt idx="1030">
                  <c:v>0.37000000000000455</c:v>
                </c:pt>
                <c:pt idx="1031">
                  <c:v>0.41000000000002501</c:v>
                </c:pt>
                <c:pt idx="1032">
                  <c:v>0.49000000000000909</c:v>
                </c:pt>
                <c:pt idx="1033">
                  <c:v>0.5</c:v>
                </c:pt>
                <c:pt idx="1034">
                  <c:v>0.50999999999999091</c:v>
                </c:pt>
                <c:pt idx="1035">
                  <c:v>0.45999999999997954</c:v>
                </c:pt>
                <c:pt idx="1036">
                  <c:v>0.39999999999997726</c:v>
                </c:pt>
                <c:pt idx="1037">
                  <c:v>0.38999999999998636</c:v>
                </c:pt>
                <c:pt idx="1038">
                  <c:v>0.36000000000001364</c:v>
                </c:pt>
                <c:pt idx="1039">
                  <c:v>0.37999999999999545</c:v>
                </c:pt>
                <c:pt idx="1040">
                  <c:v>0.45999999999997954</c:v>
                </c:pt>
                <c:pt idx="1041">
                  <c:v>0.57999999999998408</c:v>
                </c:pt>
                <c:pt idx="1042">
                  <c:v>0.68000000000000682</c:v>
                </c:pt>
                <c:pt idx="1043">
                  <c:v>0.60000000000002274</c:v>
                </c:pt>
                <c:pt idx="1044">
                  <c:v>0.42000000000001592</c:v>
                </c:pt>
                <c:pt idx="1045">
                  <c:v>0.42000000000001592</c:v>
                </c:pt>
                <c:pt idx="1046">
                  <c:v>0.43000000000000682</c:v>
                </c:pt>
                <c:pt idx="1047">
                  <c:v>0.37999999999999545</c:v>
                </c:pt>
                <c:pt idx="1048">
                  <c:v>0.33999999999997499</c:v>
                </c:pt>
                <c:pt idx="1049">
                  <c:v>0.31999999999999318</c:v>
                </c:pt>
                <c:pt idx="1050">
                  <c:v>0.32999999999998408</c:v>
                </c:pt>
                <c:pt idx="1051">
                  <c:v>0.39999999999997726</c:v>
                </c:pt>
                <c:pt idx="1052">
                  <c:v>0.37000000000000455</c:v>
                </c:pt>
                <c:pt idx="1053">
                  <c:v>0.31999999999999318</c:v>
                </c:pt>
                <c:pt idx="1054">
                  <c:v>0.36000000000001364</c:v>
                </c:pt>
                <c:pt idx="1055">
                  <c:v>0.45999999999997954</c:v>
                </c:pt>
                <c:pt idx="1056">
                  <c:v>0.56000000000000227</c:v>
                </c:pt>
                <c:pt idx="1057">
                  <c:v>0.49000000000000909</c:v>
                </c:pt>
                <c:pt idx="1058">
                  <c:v>0.41000000000002501</c:v>
                </c:pt>
                <c:pt idx="1059">
                  <c:v>0.43000000000000682</c:v>
                </c:pt>
                <c:pt idx="1060">
                  <c:v>0.42000000000001592</c:v>
                </c:pt>
                <c:pt idx="1061">
                  <c:v>0.37000000000000455</c:v>
                </c:pt>
                <c:pt idx="1062">
                  <c:v>0.42000000000001592</c:v>
                </c:pt>
                <c:pt idx="1063">
                  <c:v>0.37000000000000455</c:v>
                </c:pt>
                <c:pt idx="1064">
                  <c:v>0.32999999999998408</c:v>
                </c:pt>
                <c:pt idx="1065">
                  <c:v>0.48000000000001819</c:v>
                </c:pt>
                <c:pt idx="1066">
                  <c:v>0.36000000000001364</c:v>
                </c:pt>
                <c:pt idx="1067">
                  <c:v>0.33999999999997499</c:v>
                </c:pt>
                <c:pt idx="1068">
                  <c:v>0.29000000000002046</c:v>
                </c:pt>
                <c:pt idx="1069">
                  <c:v>0.45999999999997954</c:v>
                </c:pt>
                <c:pt idx="1070">
                  <c:v>0.47000000000002728</c:v>
                </c:pt>
                <c:pt idx="1071">
                  <c:v>0.43000000000000682</c:v>
                </c:pt>
                <c:pt idx="1072">
                  <c:v>0.47000000000002728</c:v>
                </c:pt>
                <c:pt idx="1073">
                  <c:v>0.31000000000000227</c:v>
                </c:pt>
                <c:pt idx="1074">
                  <c:v>0.25999999999999091</c:v>
                </c:pt>
                <c:pt idx="1075">
                  <c:v>0.43999999999999773</c:v>
                </c:pt>
                <c:pt idx="1076">
                  <c:v>0.37999999999999545</c:v>
                </c:pt>
                <c:pt idx="1077">
                  <c:v>0.32999999999998408</c:v>
                </c:pt>
                <c:pt idx="1078">
                  <c:v>0.35000000000002274</c:v>
                </c:pt>
                <c:pt idx="1079">
                  <c:v>0.32999999999998408</c:v>
                </c:pt>
                <c:pt idx="1080">
                  <c:v>0.5</c:v>
                </c:pt>
                <c:pt idx="1081">
                  <c:v>0.51999999999998181</c:v>
                </c:pt>
                <c:pt idx="1082">
                  <c:v>0.42000000000001592</c:v>
                </c:pt>
                <c:pt idx="1083">
                  <c:v>0.47000000000002728</c:v>
                </c:pt>
                <c:pt idx="1084">
                  <c:v>0.35000000000002274</c:v>
                </c:pt>
                <c:pt idx="1085">
                  <c:v>0.35000000000002274</c:v>
                </c:pt>
                <c:pt idx="1086">
                  <c:v>0.38999999999998636</c:v>
                </c:pt>
                <c:pt idx="1087">
                  <c:v>0.45999999999997954</c:v>
                </c:pt>
                <c:pt idx="1088">
                  <c:v>0.43000000000000682</c:v>
                </c:pt>
                <c:pt idx="1089">
                  <c:v>0.25</c:v>
                </c:pt>
                <c:pt idx="1090">
                  <c:v>0.24000000000000909</c:v>
                </c:pt>
                <c:pt idx="1091">
                  <c:v>0.30000000000001137</c:v>
                </c:pt>
                <c:pt idx="1092">
                  <c:v>0.26999999999998181</c:v>
                </c:pt>
                <c:pt idx="1093">
                  <c:v>0.29000000000002046</c:v>
                </c:pt>
                <c:pt idx="1094">
                  <c:v>0.33999999999997499</c:v>
                </c:pt>
                <c:pt idx="1095">
                  <c:v>0.37000000000000455</c:v>
                </c:pt>
                <c:pt idx="1096">
                  <c:v>0.42000000000001592</c:v>
                </c:pt>
                <c:pt idx="1097">
                  <c:v>0.37000000000000455</c:v>
                </c:pt>
                <c:pt idx="1098">
                  <c:v>0.35000000000002274</c:v>
                </c:pt>
                <c:pt idx="1099">
                  <c:v>0.37000000000000455</c:v>
                </c:pt>
                <c:pt idx="1100">
                  <c:v>0.41000000000002501</c:v>
                </c:pt>
                <c:pt idx="1101">
                  <c:v>0.47000000000002728</c:v>
                </c:pt>
                <c:pt idx="1102">
                  <c:v>0.39999999999997726</c:v>
                </c:pt>
                <c:pt idx="1103">
                  <c:v>0.38999999999998636</c:v>
                </c:pt>
                <c:pt idx="1104">
                  <c:v>0.36000000000001364</c:v>
                </c:pt>
                <c:pt idx="1105">
                  <c:v>0.22000000000002728</c:v>
                </c:pt>
                <c:pt idx="1106">
                  <c:v>0.31000000000000227</c:v>
                </c:pt>
                <c:pt idx="1107">
                  <c:v>0.29000000000002046</c:v>
                </c:pt>
                <c:pt idx="1108">
                  <c:v>0.31999999999999318</c:v>
                </c:pt>
                <c:pt idx="1109">
                  <c:v>0.27999999999997272</c:v>
                </c:pt>
                <c:pt idx="1110">
                  <c:v>0.16000000000002501</c:v>
                </c:pt>
                <c:pt idx="1111">
                  <c:v>0.17000000000001592</c:v>
                </c:pt>
                <c:pt idx="1112">
                  <c:v>0.18999999999999773</c:v>
                </c:pt>
                <c:pt idx="1113">
                  <c:v>0.23000000000001819</c:v>
                </c:pt>
                <c:pt idx="1114">
                  <c:v>0.25</c:v>
                </c:pt>
                <c:pt idx="1115">
                  <c:v>0.24000000000000909</c:v>
                </c:pt>
                <c:pt idx="1116">
                  <c:v>0.19999999999998863</c:v>
                </c:pt>
                <c:pt idx="1117">
                  <c:v>0.18999999999999773</c:v>
                </c:pt>
                <c:pt idx="1118">
                  <c:v>0.25</c:v>
                </c:pt>
                <c:pt idx="1119">
                  <c:v>0.31000000000000227</c:v>
                </c:pt>
                <c:pt idx="1120">
                  <c:v>0.32999999999998408</c:v>
                </c:pt>
                <c:pt idx="1121">
                  <c:v>0.43999999999999773</c:v>
                </c:pt>
                <c:pt idx="1122">
                  <c:v>0.31999999999999318</c:v>
                </c:pt>
                <c:pt idx="1123">
                  <c:v>0.20999999999997954</c:v>
                </c:pt>
                <c:pt idx="1124">
                  <c:v>0.18999999999999773</c:v>
                </c:pt>
                <c:pt idx="1125">
                  <c:v>0.25999999999999091</c:v>
                </c:pt>
                <c:pt idx="1126">
                  <c:v>0.24000000000000909</c:v>
                </c:pt>
                <c:pt idx="1127">
                  <c:v>0.20999999999997954</c:v>
                </c:pt>
                <c:pt idx="1128">
                  <c:v>0.22000000000002728</c:v>
                </c:pt>
                <c:pt idx="1129">
                  <c:v>0.20999999999997954</c:v>
                </c:pt>
                <c:pt idx="1130">
                  <c:v>0.23000000000001819</c:v>
                </c:pt>
                <c:pt idx="1131">
                  <c:v>0.30000000000001137</c:v>
                </c:pt>
                <c:pt idx="1132">
                  <c:v>0.26999999999998181</c:v>
                </c:pt>
                <c:pt idx="1133">
                  <c:v>0.25999999999999091</c:v>
                </c:pt>
                <c:pt idx="1134">
                  <c:v>0.31000000000000227</c:v>
                </c:pt>
                <c:pt idx="1135">
                  <c:v>0.23000000000001819</c:v>
                </c:pt>
                <c:pt idx="1136">
                  <c:v>0.23000000000001819</c:v>
                </c:pt>
                <c:pt idx="1137">
                  <c:v>0.32999999999998408</c:v>
                </c:pt>
                <c:pt idx="1138">
                  <c:v>0.35000000000002274</c:v>
                </c:pt>
                <c:pt idx="1139">
                  <c:v>0.24000000000000909</c:v>
                </c:pt>
                <c:pt idx="1140">
                  <c:v>0.30000000000001137</c:v>
                </c:pt>
                <c:pt idx="1141">
                  <c:v>0.30000000000001137</c:v>
                </c:pt>
                <c:pt idx="1142">
                  <c:v>0.33999999999997499</c:v>
                </c:pt>
                <c:pt idx="1143">
                  <c:v>0.33999999999997499</c:v>
                </c:pt>
                <c:pt idx="1144">
                  <c:v>0.26999999999998181</c:v>
                </c:pt>
                <c:pt idx="1145">
                  <c:v>0.19999999999998863</c:v>
                </c:pt>
                <c:pt idx="1146">
                  <c:v>0.17000000000001592</c:v>
                </c:pt>
                <c:pt idx="1147">
                  <c:v>0.18000000000000682</c:v>
                </c:pt>
                <c:pt idx="1148">
                  <c:v>0.20999999999997954</c:v>
                </c:pt>
                <c:pt idx="1149">
                  <c:v>0.18999999999999773</c:v>
                </c:pt>
                <c:pt idx="1150">
                  <c:v>0.14999999999997726</c:v>
                </c:pt>
                <c:pt idx="1151">
                  <c:v>0.16000000000002501</c:v>
                </c:pt>
                <c:pt idx="1152">
                  <c:v>0.17000000000001592</c:v>
                </c:pt>
                <c:pt idx="1153">
                  <c:v>0.32999999999998408</c:v>
                </c:pt>
                <c:pt idx="1154">
                  <c:v>0.26999999999998181</c:v>
                </c:pt>
                <c:pt idx="1155">
                  <c:v>0.18999999999999773</c:v>
                </c:pt>
                <c:pt idx="1156">
                  <c:v>0.12999999999999545</c:v>
                </c:pt>
                <c:pt idx="1157">
                  <c:v>0.20999999999997954</c:v>
                </c:pt>
                <c:pt idx="1158">
                  <c:v>0.22000000000002728</c:v>
                </c:pt>
                <c:pt idx="1159">
                  <c:v>0.26999999999998181</c:v>
                </c:pt>
                <c:pt idx="1160">
                  <c:v>0.31999999999999318</c:v>
                </c:pt>
                <c:pt idx="1161">
                  <c:v>0.20999999999997954</c:v>
                </c:pt>
                <c:pt idx="1162">
                  <c:v>0.18000000000000682</c:v>
                </c:pt>
                <c:pt idx="1163">
                  <c:v>0.31000000000000227</c:v>
                </c:pt>
                <c:pt idx="1164">
                  <c:v>0.37999999999999545</c:v>
                </c:pt>
                <c:pt idx="1165">
                  <c:v>0.37000000000000455</c:v>
                </c:pt>
                <c:pt idx="1166">
                  <c:v>0.31999999999999318</c:v>
                </c:pt>
                <c:pt idx="1167">
                  <c:v>0.39999999999997726</c:v>
                </c:pt>
                <c:pt idx="1168">
                  <c:v>0.37000000000000455</c:v>
                </c:pt>
                <c:pt idx="1169">
                  <c:v>0.26999999999998181</c:v>
                </c:pt>
                <c:pt idx="1170">
                  <c:v>0.35000000000002274</c:v>
                </c:pt>
                <c:pt idx="1171">
                  <c:v>0.36000000000001364</c:v>
                </c:pt>
                <c:pt idx="1172">
                  <c:v>0.18000000000000682</c:v>
                </c:pt>
                <c:pt idx="1173">
                  <c:v>0.11000000000001364</c:v>
                </c:pt>
                <c:pt idx="1174">
                  <c:v>0.12000000000000455</c:v>
                </c:pt>
                <c:pt idx="1175">
                  <c:v>0.13999999999998636</c:v>
                </c:pt>
                <c:pt idx="1176">
                  <c:v>0.18000000000000682</c:v>
                </c:pt>
                <c:pt idx="1177">
                  <c:v>0.18999999999999773</c:v>
                </c:pt>
                <c:pt idx="1178">
                  <c:v>0.26999999999998181</c:v>
                </c:pt>
                <c:pt idx="1179">
                  <c:v>0.41000000000002501</c:v>
                </c:pt>
                <c:pt idx="1180">
                  <c:v>0.32999999999998408</c:v>
                </c:pt>
                <c:pt idx="1181">
                  <c:v>0.35000000000002274</c:v>
                </c:pt>
                <c:pt idx="1182">
                  <c:v>0.30000000000001137</c:v>
                </c:pt>
                <c:pt idx="1183">
                  <c:v>0.29000000000002046</c:v>
                </c:pt>
                <c:pt idx="1184">
                  <c:v>0.26999999999998181</c:v>
                </c:pt>
                <c:pt idx="1185">
                  <c:v>0.25</c:v>
                </c:pt>
                <c:pt idx="1186">
                  <c:v>0.19999999999998863</c:v>
                </c:pt>
                <c:pt idx="1187">
                  <c:v>0.25999999999999091</c:v>
                </c:pt>
                <c:pt idx="1188">
                  <c:v>0.31000000000000227</c:v>
                </c:pt>
                <c:pt idx="1189">
                  <c:v>0.18999999999999773</c:v>
                </c:pt>
                <c:pt idx="1190">
                  <c:v>0.18000000000000682</c:v>
                </c:pt>
                <c:pt idx="1191">
                  <c:v>0.18999999999999773</c:v>
                </c:pt>
                <c:pt idx="1192">
                  <c:v>0.25999999999999091</c:v>
                </c:pt>
                <c:pt idx="1193">
                  <c:v>0.31999999999999318</c:v>
                </c:pt>
                <c:pt idx="1194">
                  <c:v>0.23000000000001819</c:v>
                </c:pt>
                <c:pt idx="1195">
                  <c:v>0.20999999999997954</c:v>
                </c:pt>
                <c:pt idx="1196">
                  <c:v>0.30000000000001137</c:v>
                </c:pt>
                <c:pt idx="1197">
                  <c:v>0.25999999999999091</c:v>
                </c:pt>
                <c:pt idx="1198">
                  <c:v>0.26999999999998181</c:v>
                </c:pt>
                <c:pt idx="1199">
                  <c:v>0.23000000000001819</c:v>
                </c:pt>
                <c:pt idx="1200">
                  <c:v>0.18999999999999773</c:v>
                </c:pt>
                <c:pt idx="1201">
                  <c:v>0.18000000000000682</c:v>
                </c:pt>
                <c:pt idx="1202">
                  <c:v>0.17000000000001592</c:v>
                </c:pt>
                <c:pt idx="1203">
                  <c:v>0.23000000000001819</c:v>
                </c:pt>
                <c:pt idx="1204">
                  <c:v>0.25</c:v>
                </c:pt>
                <c:pt idx="1205">
                  <c:v>0.25</c:v>
                </c:pt>
                <c:pt idx="1206">
                  <c:v>0.25999999999999091</c:v>
                </c:pt>
                <c:pt idx="1207">
                  <c:v>0.27999999999997272</c:v>
                </c:pt>
                <c:pt idx="1208">
                  <c:v>0.25999999999999091</c:v>
                </c:pt>
                <c:pt idx="1209">
                  <c:v>0.19999999999998863</c:v>
                </c:pt>
                <c:pt idx="1210">
                  <c:v>0.20999999999997954</c:v>
                </c:pt>
                <c:pt idx="1211">
                  <c:v>0.22000000000002728</c:v>
                </c:pt>
                <c:pt idx="1212">
                  <c:v>0.24000000000000909</c:v>
                </c:pt>
                <c:pt idx="1213">
                  <c:v>0.25</c:v>
                </c:pt>
                <c:pt idx="1214">
                  <c:v>0.25</c:v>
                </c:pt>
                <c:pt idx="1215">
                  <c:v>0.26999999999998181</c:v>
                </c:pt>
                <c:pt idx="1216">
                  <c:v>0.25</c:v>
                </c:pt>
                <c:pt idx="1217">
                  <c:v>0.26999999999998181</c:v>
                </c:pt>
                <c:pt idx="1218">
                  <c:v>0.18000000000000682</c:v>
                </c:pt>
                <c:pt idx="1219">
                  <c:v>0.13999999999998636</c:v>
                </c:pt>
                <c:pt idx="1220">
                  <c:v>0.12000000000000455</c:v>
                </c:pt>
                <c:pt idx="1221">
                  <c:v>0.16000000000002501</c:v>
                </c:pt>
                <c:pt idx="1222">
                  <c:v>0.18999999999999773</c:v>
                </c:pt>
                <c:pt idx="1223">
                  <c:v>0.16000000000002501</c:v>
                </c:pt>
                <c:pt idx="1224">
                  <c:v>0.17000000000001592</c:v>
                </c:pt>
                <c:pt idx="1225">
                  <c:v>0.22000000000002728</c:v>
                </c:pt>
                <c:pt idx="1226">
                  <c:v>0.27999999999997272</c:v>
                </c:pt>
                <c:pt idx="1227">
                  <c:v>0.30000000000001137</c:v>
                </c:pt>
                <c:pt idx="1228">
                  <c:v>0.23000000000001819</c:v>
                </c:pt>
                <c:pt idx="1229">
                  <c:v>0.30000000000001137</c:v>
                </c:pt>
                <c:pt idx="1230">
                  <c:v>0.20999999999997954</c:v>
                </c:pt>
                <c:pt idx="1231">
                  <c:v>0.19999999999998863</c:v>
                </c:pt>
                <c:pt idx="1232">
                  <c:v>0.22000000000002728</c:v>
                </c:pt>
                <c:pt idx="1233">
                  <c:v>0.25</c:v>
                </c:pt>
                <c:pt idx="1234">
                  <c:v>0.25</c:v>
                </c:pt>
                <c:pt idx="1235">
                  <c:v>0.23000000000001819</c:v>
                </c:pt>
                <c:pt idx="1236">
                  <c:v>0.20999999999997954</c:v>
                </c:pt>
                <c:pt idx="1237">
                  <c:v>0.23000000000001819</c:v>
                </c:pt>
                <c:pt idx="1238">
                  <c:v>0.18999999999999773</c:v>
                </c:pt>
                <c:pt idx="1239">
                  <c:v>0.18999999999999773</c:v>
                </c:pt>
                <c:pt idx="1240">
                  <c:v>0.19999999999998863</c:v>
                </c:pt>
                <c:pt idx="1241">
                  <c:v>0.31999999999999318</c:v>
                </c:pt>
                <c:pt idx="1242">
                  <c:v>0.25999999999999091</c:v>
                </c:pt>
                <c:pt idx="1243">
                  <c:v>0.24000000000000909</c:v>
                </c:pt>
                <c:pt idx="1244">
                  <c:v>0.20999999999997954</c:v>
                </c:pt>
                <c:pt idx="1245">
                  <c:v>0.24000000000000909</c:v>
                </c:pt>
                <c:pt idx="1246">
                  <c:v>0.25</c:v>
                </c:pt>
                <c:pt idx="1247">
                  <c:v>0.12999999999999545</c:v>
                </c:pt>
                <c:pt idx="1248">
                  <c:v>0.12000000000000455</c:v>
                </c:pt>
                <c:pt idx="1249">
                  <c:v>0.18000000000000682</c:v>
                </c:pt>
                <c:pt idx="1250">
                  <c:v>0.26999999999998181</c:v>
                </c:pt>
                <c:pt idx="1251">
                  <c:v>0.32999999999998408</c:v>
                </c:pt>
                <c:pt idx="1252">
                  <c:v>0.31000000000000227</c:v>
                </c:pt>
                <c:pt idx="1253">
                  <c:v>0.30000000000001137</c:v>
                </c:pt>
                <c:pt idx="1254">
                  <c:v>0.26999999999998181</c:v>
                </c:pt>
                <c:pt idx="1255">
                  <c:v>0.18000000000000682</c:v>
                </c:pt>
                <c:pt idx="1256">
                  <c:v>0.18000000000000682</c:v>
                </c:pt>
                <c:pt idx="1257">
                  <c:v>0.17000000000001592</c:v>
                </c:pt>
                <c:pt idx="1258">
                  <c:v>0.17000000000001592</c:v>
                </c:pt>
                <c:pt idx="1259">
                  <c:v>0.18999999999999773</c:v>
                </c:pt>
                <c:pt idx="1260">
                  <c:v>0.18000000000000682</c:v>
                </c:pt>
                <c:pt idx="1261">
                  <c:v>0.19999999999998863</c:v>
                </c:pt>
                <c:pt idx="1262">
                  <c:v>0.24000000000000909</c:v>
                </c:pt>
                <c:pt idx="1263">
                  <c:v>0.25999999999999091</c:v>
                </c:pt>
                <c:pt idx="1264">
                  <c:v>0.25</c:v>
                </c:pt>
                <c:pt idx="1265">
                  <c:v>0.22000000000002728</c:v>
                </c:pt>
                <c:pt idx="1266">
                  <c:v>0.18000000000000682</c:v>
                </c:pt>
                <c:pt idx="1267">
                  <c:v>0.17000000000001592</c:v>
                </c:pt>
                <c:pt idx="1268">
                  <c:v>0.19999999999998863</c:v>
                </c:pt>
                <c:pt idx="1269">
                  <c:v>0.17000000000001592</c:v>
                </c:pt>
                <c:pt idx="1270">
                  <c:v>0.13999999999998636</c:v>
                </c:pt>
                <c:pt idx="1271">
                  <c:v>0.12999999999999545</c:v>
                </c:pt>
                <c:pt idx="1272">
                  <c:v>0.13999999999998636</c:v>
                </c:pt>
                <c:pt idx="1273">
                  <c:v>0.17000000000001592</c:v>
                </c:pt>
                <c:pt idx="1274">
                  <c:v>0.20999999999997954</c:v>
                </c:pt>
                <c:pt idx="1275">
                  <c:v>0.35000000000002274</c:v>
                </c:pt>
                <c:pt idx="1276">
                  <c:v>0.26999999999998181</c:v>
                </c:pt>
                <c:pt idx="1277">
                  <c:v>0.30000000000001137</c:v>
                </c:pt>
                <c:pt idx="1278">
                  <c:v>0.36000000000001364</c:v>
                </c:pt>
                <c:pt idx="1279">
                  <c:v>0.32999999999998408</c:v>
                </c:pt>
                <c:pt idx="1280">
                  <c:v>0.29000000000002046</c:v>
                </c:pt>
                <c:pt idx="1281">
                  <c:v>0.29000000000002046</c:v>
                </c:pt>
                <c:pt idx="1282">
                  <c:v>0.31000000000000227</c:v>
                </c:pt>
                <c:pt idx="1283">
                  <c:v>0.31999999999999318</c:v>
                </c:pt>
                <c:pt idx="1284">
                  <c:v>0.24000000000000909</c:v>
                </c:pt>
                <c:pt idx="1285">
                  <c:v>0.25</c:v>
                </c:pt>
                <c:pt idx="1286">
                  <c:v>0.27999999999997272</c:v>
                </c:pt>
                <c:pt idx="1287">
                  <c:v>0.23000000000001819</c:v>
                </c:pt>
                <c:pt idx="1288">
                  <c:v>0.30000000000001137</c:v>
                </c:pt>
                <c:pt idx="1289">
                  <c:v>0.36000000000001364</c:v>
                </c:pt>
                <c:pt idx="1290">
                  <c:v>0.25</c:v>
                </c:pt>
                <c:pt idx="1291">
                  <c:v>0.25</c:v>
                </c:pt>
                <c:pt idx="1292">
                  <c:v>0.33999999999997499</c:v>
                </c:pt>
                <c:pt idx="1293">
                  <c:v>0.35000000000002274</c:v>
                </c:pt>
                <c:pt idx="1294">
                  <c:v>0.30000000000001137</c:v>
                </c:pt>
                <c:pt idx="1295">
                  <c:v>0.35000000000002274</c:v>
                </c:pt>
                <c:pt idx="1296">
                  <c:v>0.35000000000002274</c:v>
                </c:pt>
                <c:pt idx="1297">
                  <c:v>0.30000000000001137</c:v>
                </c:pt>
                <c:pt idx="1298">
                  <c:v>0.26999999999998181</c:v>
                </c:pt>
                <c:pt idx="1299">
                  <c:v>0.25</c:v>
                </c:pt>
                <c:pt idx="1300">
                  <c:v>0.25</c:v>
                </c:pt>
                <c:pt idx="1301">
                  <c:v>0.25</c:v>
                </c:pt>
                <c:pt idx="1302">
                  <c:v>0.20999999999997954</c:v>
                </c:pt>
                <c:pt idx="1303">
                  <c:v>0.20999999999997954</c:v>
                </c:pt>
                <c:pt idx="1304">
                  <c:v>0.23000000000001819</c:v>
                </c:pt>
                <c:pt idx="1305">
                  <c:v>0.25999999999999091</c:v>
                </c:pt>
                <c:pt idx="1306">
                  <c:v>0.30000000000001137</c:v>
                </c:pt>
                <c:pt idx="1307">
                  <c:v>0.24000000000000909</c:v>
                </c:pt>
                <c:pt idx="1308">
                  <c:v>0.22000000000002728</c:v>
                </c:pt>
                <c:pt idx="1309">
                  <c:v>0.20999999999997954</c:v>
                </c:pt>
                <c:pt idx="1310">
                  <c:v>0.26999999999998181</c:v>
                </c:pt>
                <c:pt idx="1311">
                  <c:v>0.26999999999998181</c:v>
                </c:pt>
                <c:pt idx="1312">
                  <c:v>0.29000000000002046</c:v>
                </c:pt>
                <c:pt idx="1313">
                  <c:v>0.36000000000001364</c:v>
                </c:pt>
                <c:pt idx="1314">
                  <c:v>0.35000000000002274</c:v>
                </c:pt>
                <c:pt idx="1315">
                  <c:v>0.31000000000000227</c:v>
                </c:pt>
                <c:pt idx="1316">
                  <c:v>0.25</c:v>
                </c:pt>
                <c:pt idx="1317">
                  <c:v>0.23000000000001819</c:v>
                </c:pt>
                <c:pt idx="1318">
                  <c:v>0.31000000000000227</c:v>
                </c:pt>
                <c:pt idx="1319">
                  <c:v>0.32999999999998408</c:v>
                </c:pt>
                <c:pt idx="1320">
                  <c:v>0.31000000000000227</c:v>
                </c:pt>
                <c:pt idx="1321">
                  <c:v>0.32999999999998408</c:v>
                </c:pt>
                <c:pt idx="1322">
                  <c:v>0.24000000000000909</c:v>
                </c:pt>
                <c:pt idx="1323">
                  <c:v>0.24000000000000909</c:v>
                </c:pt>
                <c:pt idx="1324">
                  <c:v>0.26999999999998181</c:v>
                </c:pt>
                <c:pt idx="1325">
                  <c:v>0.29000000000002046</c:v>
                </c:pt>
                <c:pt idx="1326">
                  <c:v>0.25</c:v>
                </c:pt>
                <c:pt idx="1327">
                  <c:v>0.23000000000001819</c:v>
                </c:pt>
                <c:pt idx="1328">
                  <c:v>0.29000000000002046</c:v>
                </c:pt>
                <c:pt idx="1329">
                  <c:v>0.26999999999998181</c:v>
                </c:pt>
                <c:pt idx="1330">
                  <c:v>0.31000000000000227</c:v>
                </c:pt>
                <c:pt idx="1331">
                  <c:v>0.31999999999999318</c:v>
                </c:pt>
                <c:pt idx="1332">
                  <c:v>0.29000000000002046</c:v>
                </c:pt>
                <c:pt idx="1333">
                  <c:v>0.37000000000000455</c:v>
                </c:pt>
                <c:pt idx="1334">
                  <c:v>0.24000000000000909</c:v>
                </c:pt>
                <c:pt idx="1335">
                  <c:v>0.25</c:v>
                </c:pt>
                <c:pt idx="1336">
                  <c:v>0.27999999999997272</c:v>
                </c:pt>
                <c:pt idx="1337">
                  <c:v>0.26999999999998181</c:v>
                </c:pt>
                <c:pt idx="1338">
                  <c:v>0.27999999999997272</c:v>
                </c:pt>
                <c:pt idx="1339">
                  <c:v>0.27999999999997272</c:v>
                </c:pt>
                <c:pt idx="1340">
                  <c:v>0.26999999999998181</c:v>
                </c:pt>
                <c:pt idx="1341">
                  <c:v>0.27999999999997272</c:v>
                </c:pt>
                <c:pt idx="1342">
                  <c:v>0.32999999999998408</c:v>
                </c:pt>
                <c:pt idx="1343">
                  <c:v>0.20999999999997954</c:v>
                </c:pt>
                <c:pt idx="1344">
                  <c:v>0.25999999999999091</c:v>
                </c:pt>
                <c:pt idx="1345">
                  <c:v>0.30000000000001137</c:v>
                </c:pt>
                <c:pt idx="1346">
                  <c:v>0.32999999999998408</c:v>
                </c:pt>
                <c:pt idx="1347">
                  <c:v>0.25</c:v>
                </c:pt>
                <c:pt idx="1348">
                  <c:v>0.25999999999999091</c:v>
                </c:pt>
                <c:pt idx="1349">
                  <c:v>0.27999999999997272</c:v>
                </c:pt>
                <c:pt idx="1350">
                  <c:v>0.25999999999999091</c:v>
                </c:pt>
                <c:pt idx="1351">
                  <c:v>0.26999999999998181</c:v>
                </c:pt>
                <c:pt idx="1352">
                  <c:v>0.22000000000002728</c:v>
                </c:pt>
                <c:pt idx="1353">
                  <c:v>0.20999999999997954</c:v>
                </c:pt>
                <c:pt idx="1354">
                  <c:v>0.25</c:v>
                </c:pt>
                <c:pt idx="1355">
                  <c:v>0.31999999999999318</c:v>
                </c:pt>
                <c:pt idx="1356">
                  <c:v>0.31999999999999318</c:v>
                </c:pt>
                <c:pt idx="1357">
                  <c:v>0.23000000000001819</c:v>
                </c:pt>
                <c:pt idx="1358">
                  <c:v>0.17000000000001592</c:v>
                </c:pt>
                <c:pt idx="1359">
                  <c:v>0.24000000000000909</c:v>
                </c:pt>
                <c:pt idx="1360">
                  <c:v>0.25</c:v>
                </c:pt>
                <c:pt idx="1361">
                  <c:v>0.25</c:v>
                </c:pt>
                <c:pt idx="1362">
                  <c:v>0.25</c:v>
                </c:pt>
                <c:pt idx="1363">
                  <c:v>0.22000000000002728</c:v>
                </c:pt>
                <c:pt idx="1364">
                  <c:v>0.18999999999999773</c:v>
                </c:pt>
                <c:pt idx="1365">
                  <c:v>0.16000000000002501</c:v>
                </c:pt>
                <c:pt idx="1366">
                  <c:v>0.18000000000000682</c:v>
                </c:pt>
                <c:pt idx="1367">
                  <c:v>0.20999999999997954</c:v>
                </c:pt>
                <c:pt idx="1368">
                  <c:v>0.23000000000001819</c:v>
                </c:pt>
                <c:pt idx="1369">
                  <c:v>0.24000000000000909</c:v>
                </c:pt>
                <c:pt idx="1370">
                  <c:v>0.26999999999998181</c:v>
                </c:pt>
                <c:pt idx="1371">
                  <c:v>0.30000000000001137</c:v>
                </c:pt>
                <c:pt idx="1372">
                  <c:v>0.30000000000001137</c:v>
                </c:pt>
                <c:pt idx="1373">
                  <c:v>0.29000000000002046</c:v>
                </c:pt>
                <c:pt idx="1374">
                  <c:v>0.38999999999998636</c:v>
                </c:pt>
                <c:pt idx="1375">
                  <c:v>0.35000000000002274</c:v>
                </c:pt>
                <c:pt idx="1376">
                  <c:v>0.30000000000001137</c:v>
                </c:pt>
                <c:pt idx="1377">
                  <c:v>0.19999999999998863</c:v>
                </c:pt>
                <c:pt idx="1378">
                  <c:v>0.26999999999998181</c:v>
                </c:pt>
                <c:pt idx="1379">
                  <c:v>0.26999999999998181</c:v>
                </c:pt>
                <c:pt idx="1380">
                  <c:v>0.19999999999998863</c:v>
                </c:pt>
                <c:pt idx="1381">
                  <c:v>0.12000000000000455</c:v>
                </c:pt>
                <c:pt idx="1382">
                  <c:v>0.10000000000002274</c:v>
                </c:pt>
                <c:pt idx="1383">
                  <c:v>0.16000000000002501</c:v>
                </c:pt>
                <c:pt idx="1384">
                  <c:v>0.22000000000002728</c:v>
                </c:pt>
                <c:pt idx="1385">
                  <c:v>0.29000000000002046</c:v>
                </c:pt>
                <c:pt idx="1386">
                  <c:v>0.37000000000000455</c:v>
                </c:pt>
                <c:pt idx="1387">
                  <c:v>0.31999999999999318</c:v>
                </c:pt>
                <c:pt idx="1388">
                  <c:v>0.23000000000001819</c:v>
                </c:pt>
                <c:pt idx="1389">
                  <c:v>0.20999999999997954</c:v>
                </c:pt>
                <c:pt idx="1390">
                  <c:v>0.26999999999998181</c:v>
                </c:pt>
                <c:pt idx="1391">
                  <c:v>0.30000000000001137</c:v>
                </c:pt>
                <c:pt idx="1392">
                  <c:v>0.33999999999997499</c:v>
                </c:pt>
                <c:pt idx="1393">
                  <c:v>0.37000000000000455</c:v>
                </c:pt>
                <c:pt idx="1394">
                  <c:v>0.25999999999999091</c:v>
                </c:pt>
                <c:pt idx="1395">
                  <c:v>0.25</c:v>
                </c:pt>
                <c:pt idx="1396">
                  <c:v>0.18999999999999773</c:v>
                </c:pt>
                <c:pt idx="1397">
                  <c:v>0.22000000000002728</c:v>
                </c:pt>
                <c:pt idx="1398">
                  <c:v>0.25999999999999091</c:v>
                </c:pt>
                <c:pt idx="1399">
                  <c:v>0.27999999999997272</c:v>
                </c:pt>
                <c:pt idx="1400">
                  <c:v>0.29000000000002046</c:v>
                </c:pt>
                <c:pt idx="1401">
                  <c:v>0.31000000000000227</c:v>
                </c:pt>
                <c:pt idx="1402">
                  <c:v>0.33999999999997499</c:v>
                </c:pt>
                <c:pt idx="1403">
                  <c:v>0.32999999999998408</c:v>
                </c:pt>
                <c:pt idx="1404">
                  <c:v>0.29000000000002046</c:v>
                </c:pt>
                <c:pt idx="1405">
                  <c:v>0.24000000000000909</c:v>
                </c:pt>
                <c:pt idx="1406">
                  <c:v>0.19999999999998863</c:v>
                </c:pt>
                <c:pt idx="1407">
                  <c:v>0.20999999999997954</c:v>
                </c:pt>
                <c:pt idx="1408">
                  <c:v>0.19999999999998863</c:v>
                </c:pt>
                <c:pt idx="1409">
                  <c:v>0.18999999999999773</c:v>
                </c:pt>
                <c:pt idx="1410">
                  <c:v>0.17000000000001592</c:v>
                </c:pt>
                <c:pt idx="1411">
                  <c:v>0.14999999999997726</c:v>
                </c:pt>
                <c:pt idx="1412">
                  <c:v>0.20999999999997954</c:v>
                </c:pt>
                <c:pt idx="1413">
                  <c:v>0.29000000000002046</c:v>
                </c:pt>
                <c:pt idx="1414">
                  <c:v>0.29000000000002046</c:v>
                </c:pt>
                <c:pt idx="1415">
                  <c:v>0.26999999999998181</c:v>
                </c:pt>
                <c:pt idx="1416">
                  <c:v>0.26999999999998181</c:v>
                </c:pt>
                <c:pt idx="1417">
                  <c:v>0.26999999999998181</c:v>
                </c:pt>
                <c:pt idx="1418">
                  <c:v>0.25999999999999091</c:v>
                </c:pt>
                <c:pt idx="1419">
                  <c:v>0.26999999999998181</c:v>
                </c:pt>
                <c:pt idx="1420">
                  <c:v>0.27999999999997272</c:v>
                </c:pt>
                <c:pt idx="1421">
                  <c:v>0.23000000000001819</c:v>
                </c:pt>
                <c:pt idx="1422">
                  <c:v>0.16000000000002501</c:v>
                </c:pt>
                <c:pt idx="1423">
                  <c:v>0.17000000000001592</c:v>
                </c:pt>
                <c:pt idx="1424">
                  <c:v>0.25999999999999091</c:v>
                </c:pt>
                <c:pt idx="1425">
                  <c:v>0.25999999999999091</c:v>
                </c:pt>
                <c:pt idx="1426">
                  <c:v>0.30000000000001137</c:v>
                </c:pt>
                <c:pt idx="1427">
                  <c:v>0.23000000000001819</c:v>
                </c:pt>
                <c:pt idx="1428">
                  <c:v>0.26999999999998181</c:v>
                </c:pt>
                <c:pt idx="1429">
                  <c:v>0.20999999999997954</c:v>
                </c:pt>
                <c:pt idx="1430">
                  <c:v>0.31999999999999318</c:v>
                </c:pt>
                <c:pt idx="1431">
                  <c:v>0.31999999999999318</c:v>
                </c:pt>
                <c:pt idx="1432">
                  <c:v>0.38999999999998636</c:v>
                </c:pt>
                <c:pt idx="1433">
                  <c:v>0.43000000000000682</c:v>
                </c:pt>
                <c:pt idx="1434">
                  <c:v>0.31999999999999318</c:v>
                </c:pt>
                <c:pt idx="1435">
                  <c:v>0.29000000000002046</c:v>
                </c:pt>
                <c:pt idx="1436">
                  <c:v>0.32999999999998408</c:v>
                </c:pt>
                <c:pt idx="1437">
                  <c:v>0.18999999999999773</c:v>
                </c:pt>
                <c:pt idx="1438">
                  <c:v>0.25</c:v>
                </c:pt>
                <c:pt idx="1439">
                  <c:v>0.19999999999998863</c:v>
                </c:pt>
                <c:pt idx="1440">
                  <c:v>0.20999999999997954</c:v>
                </c:pt>
                <c:pt idx="1441">
                  <c:v>0.24000000000000909</c:v>
                </c:pt>
                <c:pt idx="1442">
                  <c:v>0.30000000000001137</c:v>
                </c:pt>
                <c:pt idx="1443">
                  <c:v>0.29000000000002046</c:v>
                </c:pt>
                <c:pt idx="1444">
                  <c:v>0.26999999999998181</c:v>
                </c:pt>
                <c:pt idx="1445">
                  <c:v>0.52999999999997272</c:v>
                </c:pt>
                <c:pt idx="1446">
                  <c:v>0.27999999999997272</c:v>
                </c:pt>
                <c:pt idx="1447">
                  <c:v>0.17000000000001592</c:v>
                </c:pt>
                <c:pt idx="1448">
                  <c:v>0.13999999999998636</c:v>
                </c:pt>
                <c:pt idx="1449">
                  <c:v>0.23000000000001819</c:v>
                </c:pt>
                <c:pt idx="1450">
                  <c:v>0.18000000000000682</c:v>
                </c:pt>
                <c:pt idx="1451">
                  <c:v>0.13999999999998636</c:v>
                </c:pt>
                <c:pt idx="1452">
                  <c:v>0.20999999999997954</c:v>
                </c:pt>
                <c:pt idx="1453">
                  <c:v>0.12999999999999545</c:v>
                </c:pt>
                <c:pt idx="1454">
                  <c:v>8.9999999999974989E-2</c:v>
                </c:pt>
                <c:pt idx="1455">
                  <c:v>8.9999999999974989E-2</c:v>
                </c:pt>
                <c:pt idx="1456">
                  <c:v>0.13999999999998636</c:v>
                </c:pt>
                <c:pt idx="1457">
                  <c:v>0.29000000000002046</c:v>
                </c:pt>
                <c:pt idx="1458">
                  <c:v>0.36000000000001364</c:v>
                </c:pt>
                <c:pt idx="1459">
                  <c:v>0.35000000000002274</c:v>
                </c:pt>
                <c:pt idx="1460">
                  <c:v>0.29000000000002046</c:v>
                </c:pt>
                <c:pt idx="1461">
                  <c:v>0.27999999999997272</c:v>
                </c:pt>
                <c:pt idx="1462">
                  <c:v>0.25999999999999091</c:v>
                </c:pt>
                <c:pt idx="1463">
                  <c:v>0.30000000000001137</c:v>
                </c:pt>
                <c:pt idx="1464">
                  <c:v>0.26999999999998181</c:v>
                </c:pt>
                <c:pt idx="1465">
                  <c:v>0.49000000000000909</c:v>
                </c:pt>
                <c:pt idx="1466">
                  <c:v>0.16000000000002501</c:v>
                </c:pt>
                <c:pt idx="1467">
                  <c:v>0.16000000000002501</c:v>
                </c:pt>
                <c:pt idx="1468">
                  <c:v>8.9999999999974989E-2</c:v>
                </c:pt>
                <c:pt idx="1469">
                  <c:v>6.0000000000002274E-2</c:v>
                </c:pt>
                <c:pt idx="1470">
                  <c:v>0</c:v>
                </c:pt>
                <c:pt idx="1471">
                  <c:v>5.0000000000011369E-2</c:v>
                </c:pt>
                <c:pt idx="1472">
                  <c:v>0.20999999999997954</c:v>
                </c:pt>
                <c:pt idx="1473">
                  <c:v>0.18999999999999773</c:v>
                </c:pt>
                <c:pt idx="1474">
                  <c:v>0.14999999999997726</c:v>
                </c:pt>
                <c:pt idx="1475">
                  <c:v>0.14999999999997726</c:v>
                </c:pt>
                <c:pt idx="1476">
                  <c:v>0.11000000000001364</c:v>
                </c:pt>
                <c:pt idx="1477">
                  <c:v>0.13999999999998636</c:v>
                </c:pt>
                <c:pt idx="1478">
                  <c:v>0.10000000000002274</c:v>
                </c:pt>
                <c:pt idx="1479">
                  <c:v>0.19999999999998863</c:v>
                </c:pt>
                <c:pt idx="1480">
                  <c:v>0.30000000000001137</c:v>
                </c:pt>
                <c:pt idx="1481">
                  <c:v>0.22000000000002728</c:v>
                </c:pt>
                <c:pt idx="1482">
                  <c:v>0.31000000000000227</c:v>
                </c:pt>
                <c:pt idx="1483">
                  <c:v>0.27999999999997272</c:v>
                </c:pt>
                <c:pt idx="1484">
                  <c:v>0.16000000000002501</c:v>
                </c:pt>
                <c:pt idx="1485">
                  <c:v>6.9999999999993179E-2</c:v>
                </c:pt>
                <c:pt idx="1486">
                  <c:v>7.9999999999984084E-2</c:v>
                </c:pt>
                <c:pt idx="1487">
                  <c:v>8.9999999999974989E-2</c:v>
                </c:pt>
                <c:pt idx="1488">
                  <c:v>7.9999999999984084E-2</c:v>
                </c:pt>
                <c:pt idx="1489">
                  <c:v>8.9999999999974989E-2</c:v>
                </c:pt>
                <c:pt idx="1490">
                  <c:v>7.9999999999984084E-2</c:v>
                </c:pt>
                <c:pt idx="1491">
                  <c:v>0.11000000000001364</c:v>
                </c:pt>
                <c:pt idx="1492">
                  <c:v>0.12999999999999545</c:v>
                </c:pt>
                <c:pt idx="1493">
                  <c:v>0.12000000000000455</c:v>
                </c:pt>
                <c:pt idx="1494">
                  <c:v>0.11000000000001364</c:v>
                </c:pt>
                <c:pt idx="1495">
                  <c:v>0.10000000000002274</c:v>
                </c:pt>
                <c:pt idx="1496">
                  <c:v>0.11000000000001364</c:v>
                </c:pt>
                <c:pt idx="1497">
                  <c:v>0.13999999999998636</c:v>
                </c:pt>
                <c:pt idx="1498">
                  <c:v>0.13999999999998636</c:v>
                </c:pt>
                <c:pt idx="1499">
                  <c:v>0.12000000000000455</c:v>
                </c:pt>
                <c:pt idx="1500">
                  <c:v>0.17000000000001592</c:v>
                </c:pt>
                <c:pt idx="1501">
                  <c:v>0.12000000000000455</c:v>
                </c:pt>
                <c:pt idx="1502">
                  <c:v>0.13999999999998636</c:v>
                </c:pt>
                <c:pt idx="1503">
                  <c:v>0.18000000000000682</c:v>
                </c:pt>
                <c:pt idx="1504">
                  <c:v>0.25</c:v>
                </c:pt>
                <c:pt idx="1505">
                  <c:v>0.29000000000002046</c:v>
                </c:pt>
                <c:pt idx="1506">
                  <c:v>0.45999999999997954</c:v>
                </c:pt>
                <c:pt idx="1507">
                  <c:v>0.22000000000002728</c:v>
                </c:pt>
                <c:pt idx="1508">
                  <c:v>0.18000000000000682</c:v>
                </c:pt>
                <c:pt idx="1509">
                  <c:v>0.14999999999997726</c:v>
                </c:pt>
                <c:pt idx="1510">
                  <c:v>0.18999999999999773</c:v>
                </c:pt>
                <c:pt idx="1511">
                  <c:v>6.0000000000002274E-2</c:v>
                </c:pt>
                <c:pt idx="1512">
                  <c:v>5.0000000000011369E-2</c:v>
                </c:pt>
                <c:pt idx="1513">
                  <c:v>7.9999999999984084E-2</c:v>
                </c:pt>
                <c:pt idx="1514">
                  <c:v>0.19999999999998863</c:v>
                </c:pt>
                <c:pt idx="1515">
                  <c:v>0.18000000000000682</c:v>
                </c:pt>
                <c:pt idx="1516">
                  <c:v>0.17000000000001592</c:v>
                </c:pt>
                <c:pt idx="1517">
                  <c:v>0.19999999999998863</c:v>
                </c:pt>
                <c:pt idx="1518">
                  <c:v>0.11000000000001364</c:v>
                </c:pt>
                <c:pt idx="1519">
                  <c:v>0.14999999999997726</c:v>
                </c:pt>
                <c:pt idx="1520">
                  <c:v>0.16000000000002501</c:v>
                </c:pt>
                <c:pt idx="1521">
                  <c:v>0.10000000000002274</c:v>
                </c:pt>
                <c:pt idx="1522">
                  <c:v>0.11000000000001364</c:v>
                </c:pt>
                <c:pt idx="1523">
                  <c:v>8.9999999999974989E-2</c:v>
                </c:pt>
                <c:pt idx="1524">
                  <c:v>0.12999999999999545</c:v>
                </c:pt>
                <c:pt idx="1525">
                  <c:v>0.18000000000000682</c:v>
                </c:pt>
                <c:pt idx="1526">
                  <c:v>0.12999999999999545</c:v>
                </c:pt>
                <c:pt idx="1527">
                  <c:v>8.9999999999974989E-2</c:v>
                </c:pt>
                <c:pt idx="1528">
                  <c:v>0.22000000000002728</c:v>
                </c:pt>
                <c:pt idx="1529">
                  <c:v>2.9999999999972715E-2</c:v>
                </c:pt>
                <c:pt idx="1530">
                  <c:v>5.0000000000011369E-2</c:v>
                </c:pt>
                <c:pt idx="1531">
                  <c:v>0.16000000000002501</c:v>
                </c:pt>
                <c:pt idx="1532">
                  <c:v>0.14999999999997726</c:v>
                </c:pt>
                <c:pt idx="1533">
                  <c:v>0.12000000000000455</c:v>
                </c:pt>
                <c:pt idx="1534">
                  <c:v>0.12000000000000455</c:v>
                </c:pt>
                <c:pt idx="1535">
                  <c:v>0.10000000000002274</c:v>
                </c:pt>
                <c:pt idx="1536">
                  <c:v>0.14999999999997726</c:v>
                </c:pt>
                <c:pt idx="1537">
                  <c:v>0.18999999999999773</c:v>
                </c:pt>
                <c:pt idx="1538">
                  <c:v>0.22000000000002728</c:v>
                </c:pt>
                <c:pt idx="1539">
                  <c:v>0.18999999999999773</c:v>
                </c:pt>
                <c:pt idx="1540">
                  <c:v>2.9999999999972715E-2</c:v>
                </c:pt>
                <c:pt idx="1541">
                  <c:v>4.0000000000020464E-2</c:v>
                </c:pt>
                <c:pt idx="1542">
                  <c:v>6.9999999999993179E-2</c:v>
                </c:pt>
                <c:pt idx="1543">
                  <c:v>0.12999999999999545</c:v>
                </c:pt>
                <c:pt idx="1544">
                  <c:v>0.14999999999997726</c:v>
                </c:pt>
                <c:pt idx="1545">
                  <c:v>0.13999999999998636</c:v>
                </c:pt>
                <c:pt idx="1546">
                  <c:v>8.9999999999974989E-2</c:v>
                </c:pt>
                <c:pt idx="1547">
                  <c:v>0.10000000000002274</c:v>
                </c:pt>
                <c:pt idx="1548">
                  <c:v>0.12999999999999545</c:v>
                </c:pt>
                <c:pt idx="1549">
                  <c:v>0.23000000000001819</c:v>
                </c:pt>
                <c:pt idx="1550">
                  <c:v>0.25999999999999091</c:v>
                </c:pt>
                <c:pt idx="1551">
                  <c:v>0.27999999999997272</c:v>
                </c:pt>
                <c:pt idx="1552">
                  <c:v>0.18000000000000682</c:v>
                </c:pt>
                <c:pt idx="1553">
                  <c:v>0.20999999999997954</c:v>
                </c:pt>
                <c:pt idx="1554">
                  <c:v>0.20999999999997954</c:v>
                </c:pt>
                <c:pt idx="1555">
                  <c:v>0.22000000000002728</c:v>
                </c:pt>
                <c:pt idx="1556">
                  <c:v>0.11000000000001364</c:v>
                </c:pt>
                <c:pt idx="1557">
                  <c:v>0.11000000000001364</c:v>
                </c:pt>
                <c:pt idx="1558">
                  <c:v>0.23000000000001819</c:v>
                </c:pt>
                <c:pt idx="1559">
                  <c:v>0.18000000000000682</c:v>
                </c:pt>
                <c:pt idx="1560">
                  <c:v>0.12000000000000455</c:v>
                </c:pt>
                <c:pt idx="1561">
                  <c:v>0.18999999999999773</c:v>
                </c:pt>
                <c:pt idx="1562">
                  <c:v>0.24000000000000909</c:v>
                </c:pt>
                <c:pt idx="1563">
                  <c:v>0.25</c:v>
                </c:pt>
                <c:pt idx="1564">
                  <c:v>0.20999999999997954</c:v>
                </c:pt>
                <c:pt idx="1565">
                  <c:v>0.18999999999999773</c:v>
                </c:pt>
                <c:pt idx="1566">
                  <c:v>0.19999999999998863</c:v>
                </c:pt>
                <c:pt idx="1567">
                  <c:v>0.17000000000001592</c:v>
                </c:pt>
                <c:pt idx="1568">
                  <c:v>7.9999999999984084E-2</c:v>
                </c:pt>
                <c:pt idx="1569">
                  <c:v>0.20999999999997954</c:v>
                </c:pt>
                <c:pt idx="1570">
                  <c:v>0.26999999999998181</c:v>
                </c:pt>
                <c:pt idx="1571">
                  <c:v>0.25</c:v>
                </c:pt>
                <c:pt idx="1572">
                  <c:v>0.18000000000000682</c:v>
                </c:pt>
                <c:pt idx="1573">
                  <c:v>0.14999999999997726</c:v>
                </c:pt>
                <c:pt idx="1574">
                  <c:v>0.12000000000000455</c:v>
                </c:pt>
                <c:pt idx="1575">
                  <c:v>0.20999999999997954</c:v>
                </c:pt>
                <c:pt idx="1576">
                  <c:v>0.18000000000000682</c:v>
                </c:pt>
                <c:pt idx="1577">
                  <c:v>0.12000000000000455</c:v>
                </c:pt>
                <c:pt idx="1578">
                  <c:v>6.9999999999993179E-2</c:v>
                </c:pt>
                <c:pt idx="1579">
                  <c:v>6.0000000000002274E-2</c:v>
                </c:pt>
                <c:pt idx="1580">
                  <c:v>0.14999999999997726</c:v>
                </c:pt>
                <c:pt idx="1581">
                  <c:v>0.16000000000002501</c:v>
                </c:pt>
                <c:pt idx="1582">
                  <c:v>0.12999999999999545</c:v>
                </c:pt>
                <c:pt idx="1583">
                  <c:v>0.13999999999998636</c:v>
                </c:pt>
                <c:pt idx="1584">
                  <c:v>0.18999999999999773</c:v>
                </c:pt>
                <c:pt idx="1585">
                  <c:v>0.19999999999998863</c:v>
                </c:pt>
                <c:pt idx="1586">
                  <c:v>0.23000000000001819</c:v>
                </c:pt>
                <c:pt idx="1587">
                  <c:v>0.18999999999999773</c:v>
                </c:pt>
                <c:pt idx="1588">
                  <c:v>0.11000000000001364</c:v>
                </c:pt>
                <c:pt idx="1589">
                  <c:v>7.9999999999984084E-2</c:v>
                </c:pt>
                <c:pt idx="1590">
                  <c:v>0.12000000000000455</c:v>
                </c:pt>
                <c:pt idx="1591">
                  <c:v>7.9999999999984084E-2</c:v>
                </c:pt>
                <c:pt idx="1592">
                  <c:v>7.9999999999984084E-2</c:v>
                </c:pt>
                <c:pt idx="1593">
                  <c:v>0.11000000000001364</c:v>
                </c:pt>
                <c:pt idx="1594">
                  <c:v>5.0000000000011369E-2</c:v>
                </c:pt>
                <c:pt idx="1595">
                  <c:v>0.12000000000000455</c:v>
                </c:pt>
                <c:pt idx="1596">
                  <c:v>0.24000000000000909</c:v>
                </c:pt>
                <c:pt idx="1597">
                  <c:v>0.23000000000001819</c:v>
                </c:pt>
                <c:pt idx="1598">
                  <c:v>0.12000000000000455</c:v>
                </c:pt>
                <c:pt idx="1599">
                  <c:v>0.17000000000001592</c:v>
                </c:pt>
                <c:pt idx="1600">
                  <c:v>0.18000000000000682</c:v>
                </c:pt>
                <c:pt idx="1601">
                  <c:v>0.22000000000002728</c:v>
                </c:pt>
                <c:pt idx="1602">
                  <c:v>0.25999999999999091</c:v>
                </c:pt>
                <c:pt idx="1603">
                  <c:v>0.23000000000001819</c:v>
                </c:pt>
                <c:pt idx="1604">
                  <c:v>0.12999999999999545</c:v>
                </c:pt>
                <c:pt idx="1605">
                  <c:v>6.0000000000002274E-2</c:v>
                </c:pt>
                <c:pt idx="1606">
                  <c:v>6.0000000000002274E-2</c:v>
                </c:pt>
                <c:pt idx="1607">
                  <c:v>0.11000000000001364</c:v>
                </c:pt>
                <c:pt idx="1608">
                  <c:v>0.13999999999998636</c:v>
                </c:pt>
                <c:pt idx="1609">
                  <c:v>0.18000000000000682</c:v>
                </c:pt>
                <c:pt idx="1610">
                  <c:v>0.20999999999997954</c:v>
                </c:pt>
                <c:pt idx="1611">
                  <c:v>0.16000000000002501</c:v>
                </c:pt>
                <c:pt idx="1612">
                  <c:v>0.12999999999999545</c:v>
                </c:pt>
                <c:pt idx="1613">
                  <c:v>0.22000000000002728</c:v>
                </c:pt>
                <c:pt idx="1614">
                  <c:v>0.14999999999997726</c:v>
                </c:pt>
                <c:pt idx="1615">
                  <c:v>0.18000000000000682</c:v>
                </c:pt>
                <c:pt idx="1616">
                  <c:v>0.19999999999998863</c:v>
                </c:pt>
                <c:pt idx="1617">
                  <c:v>0.18999999999999773</c:v>
                </c:pt>
                <c:pt idx="1618">
                  <c:v>0.13999999999998636</c:v>
                </c:pt>
                <c:pt idx="1619">
                  <c:v>0.18999999999999773</c:v>
                </c:pt>
                <c:pt idx="1620">
                  <c:v>0.20999999999997954</c:v>
                </c:pt>
                <c:pt idx="1621">
                  <c:v>0.12999999999999545</c:v>
                </c:pt>
                <c:pt idx="1622">
                  <c:v>0.13999999999998636</c:v>
                </c:pt>
                <c:pt idx="1623">
                  <c:v>0.18999999999999773</c:v>
                </c:pt>
                <c:pt idx="1624">
                  <c:v>0.22000000000002728</c:v>
                </c:pt>
                <c:pt idx="1625">
                  <c:v>0.18000000000000682</c:v>
                </c:pt>
                <c:pt idx="1626">
                  <c:v>6.9999999999993179E-2</c:v>
                </c:pt>
                <c:pt idx="1627">
                  <c:v>5.0000000000011369E-2</c:v>
                </c:pt>
                <c:pt idx="1628">
                  <c:v>8.9999999999974989E-2</c:v>
                </c:pt>
                <c:pt idx="1629">
                  <c:v>7.9999999999984084E-2</c:v>
                </c:pt>
                <c:pt idx="1630">
                  <c:v>7.9999999999984084E-2</c:v>
                </c:pt>
                <c:pt idx="1631">
                  <c:v>0.10000000000002274</c:v>
                </c:pt>
                <c:pt idx="1632">
                  <c:v>0.16000000000002501</c:v>
                </c:pt>
                <c:pt idx="1633">
                  <c:v>0.19999999999998863</c:v>
                </c:pt>
                <c:pt idx="1634">
                  <c:v>0.14999999999997726</c:v>
                </c:pt>
                <c:pt idx="1635">
                  <c:v>6.0000000000002274E-2</c:v>
                </c:pt>
                <c:pt idx="1636">
                  <c:v>8.9999999999974989E-2</c:v>
                </c:pt>
                <c:pt idx="1637">
                  <c:v>0.23000000000001819</c:v>
                </c:pt>
                <c:pt idx="1638">
                  <c:v>0.17000000000001592</c:v>
                </c:pt>
                <c:pt idx="1639">
                  <c:v>0.13999999999998636</c:v>
                </c:pt>
                <c:pt idx="1640">
                  <c:v>0.19999999999998863</c:v>
                </c:pt>
                <c:pt idx="1641">
                  <c:v>0.20999999999997954</c:v>
                </c:pt>
                <c:pt idx="1642">
                  <c:v>0.19999999999998863</c:v>
                </c:pt>
                <c:pt idx="1643">
                  <c:v>0.22000000000002728</c:v>
                </c:pt>
                <c:pt idx="1644">
                  <c:v>0.12000000000000455</c:v>
                </c:pt>
                <c:pt idx="1645">
                  <c:v>0.17000000000001592</c:v>
                </c:pt>
                <c:pt idx="1646">
                  <c:v>0.26999999999998181</c:v>
                </c:pt>
                <c:pt idx="1647">
                  <c:v>0.29000000000002046</c:v>
                </c:pt>
                <c:pt idx="1648">
                  <c:v>0.31000000000000227</c:v>
                </c:pt>
                <c:pt idx="1649">
                  <c:v>0.27999999999997272</c:v>
                </c:pt>
                <c:pt idx="1650">
                  <c:v>0.25999999999999091</c:v>
                </c:pt>
                <c:pt idx="1651">
                  <c:v>0.25999999999999091</c:v>
                </c:pt>
                <c:pt idx="1652">
                  <c:v>0.25</c:v>
                </c:pt>
                <c:pt idx="1653">
                  <c:v>0.25999999999999091</c:v>
                </c:pt>
                <c:pt idx="1654">
                  <c:v>0.25999999999999091</c:v>
                </c:pt>
                <c:pt idx="1655">
                  <c:v>0.25</c:v>
                </c:pt>
                <c:pt idx="1656">
                  <c:v>0.33999999999997499</c:v>
                </c:pt>
                <c:pt idx="1657">
                  <c:v>0.25999999999999091</c:v>
                </c:pt>
                <c:pt idx="1658">
                  <c:v>0.18000000000000682</c:v>
                </c:pt>
                <c:pt idx="1659">
                  <c:v>0.22000000000002728</c:v>
                </c:pt>
                <c:pt idx="1660">
                  <c:v>0.22000000000002728</c:v>
                </c:pt>
                <c:pt idx="1661">
                  <c:v>0.31999999999999318</c:v>
                </c:pt>
                <c:pt idx="1662">
                  <c:v>0.26999999999998181</c:v>
                </c:pt>
                <c:pt idx="1663">
                  <c:v>0.23000000000001819</c:v>
                </c:pt>
                <c:pt idx="1664">
                  <c:v>0.17000000000001592</c:v>
                </c:pt>
                <c:pt idx="1665">
                  <c:v>0.13999999999998636</c:v>
                </c:pt>
                <c:pt idx="1666">
                  <c:v>0.22000000000002728</c:v>
                </c:pt>
                <c:pt idx="1667">
                  <c:v>0.30000000000001137</c:v>
                </c:pt>
                <c:pt idx="1668">
                  <c:v>0.29000000000002046</c:v>
                </c:pt>
                <c:pt idx="1669">
                  <c:v>0.26999999999998181</c:v>
                </c:pt>
                <c:pt idx="1670">
                  <c:v>0.31000000000000227</c:v>
                </c:pt>
                <c:pt idx="1671">
                  <c:v>0.31000000000000227</c:v>
                </c:pt>
                <c:pt idx="1672">
                  <c:v>0.24000000000000909</c:v>
                </c:pt>
                <c:pt idx="1673">
                  <c:v>0.20999999999997954</c:v>
                </c:pt>
                <c:pt idx="1674">
                  <c:v>0.22000000000002728</c:v>
                </c:pt>
                <c:pt idx="1675">
                  <c:v>0.26999999999998181</c:v>
                </c:pt>
                <c:pt idx="1676">
                  <c:v>0.25</c:v>
                </c:pt>
                <c:pt idx="1677">
                  <c:v>0.25</c:v>
                </c:pt>
                <c:pt idx="1678">
                  <c:v>0.27999999999997272</c:v>
                </c:pt>
                <c:pt idx="1679">
                  <c:v>0.29000000000002046</c:v>
                </c:pt>
                <c:pt idx="1680">
                  <c:v>0.23000000000001819</c:v>
                </c:pt>
                <c:pt idx="1681">
                  <c:v>0.17000000000001592</c:v>
                </c:pt>
                <c:pt idx="1682">
                  <c:v>0.18000000000000682</c:v>
                </c:pt>
                <c:pt idx="1683">
                  <c:v>0.18000000000000682</c:v>
                </c:pt>
                <c:pt idx="1684">
                  <c:v>0.22000000000002728</c:v>
                </c:pt>
                <c:pt idx="1685">
                  <c:v>0.24000000000000909</c:v>
                </c:pt>
                <c:pt idx="1686">
                  <c:v>0.25</c:v>
                </c:pt>
                <c:pt idx="1687">
                  <c:v>0.25</c:v>
                </c:pt>
                <c:pt idx="1688">
                  <c:v>0.25999999999999091</c:v>
                </c:pt>
                <c:pt idx="1689">
                  <c:v>0.25999999999999091</c:v>
                </c:pt>
                <c:pt idx="1690">
                  <c:v>0.18999999999999773</c:v>
                </c:pt>
                <c:pt idx="1691">
                  <c:v>0.18999999999999773</c:v>
                </c:pt>
                <c:pt idx="1692">
                  <c:v>0.19999999999998863</c:v>
                </c:pt>
                <c:pt idx="1693">
                  <c:v>0.23000000000001819</c:v>
                </c:pt>
                <c:pt idx="1694">
                  <c:v>0.25</c:v>
                </c:pt>
                <c:pt idx="1695">
                  <c:v>0.29000000000002046</c:v>
                </c:pt>
                <c:pt idx="1696">
                  <c:v>0.25</c:v>
                </c:pt>
                <c:pt idx="1697">
                  <c:v>0.30000000000001137</c:v>
                </c:pt>
                <c:pt idx="1698">
                  <c:v>0.29000000000002046</c:v>
                </c:pt>
                <c:pt idx="1699">
                  <c:v>0.25999999999999091</c:v>
                </c:pt>
                <c:pt idx="1700">
                  <c:v>0.18000000000000682</c:v>
                </c:pt>
                <c:pt idx="1701">
                  <c:v>0.16000000000002501</c:v>
                </c:pt>
                <c:pt idx="1702">
                  <c:v>0.18999999999999773</c:v>
                </c:pt>
                <c:pt idx="1703">
                  <c:v>0.22000000000002728</c:v>
                </c:pt>
                <c:pt idx="1704">
                  <c:v>0.25</c:v>
                </c:pt>
                <c:pt idx="1705">
                  <c:v>0.19999999999998863</c:v>
                </c:pt>
                <c:pt idx="1706">
                  <c:v>0.17000000000001592</c:v>
                </c:pt>
                <c:pt idx="1707">
                  <c:v>0.18999999999999773</c:v>
                </c:pt>
                <c:pt idx="1708">
                  <c:v>0.20999999999997954</c:v>
                </c:pt>
                <c:pt idx="1709">
                  <c:v>0.24000000000000909</c:v>
                </c:pt>
                <c:pt idx="1710">
                  <c:v>0.20999999999997954</c:v>
                </c:pt>
                <c:pt idx="1711">
                  <c:v>0.19999999999998863</c:v>
                </c:pt>
                <c:pt idx="1712">
                  <c:v>0.22000000000002728</c:v>
                </c:pt>
                <c:pt idx="1713">
                  <c:v>0.22000000000002728</c:v>
                </c:pt>
                <c:pt idx="1714">
                  <c:v>0.25999999999999091</c:v>
                </c:pt>
                <c:pt idx="1715">
                  <c:v>0.27999999999997272</c:v>
                </c:pt>
                <c:pt idx="1716">
                  <c:v>0.33999999999997499</c:v>
                </c:pt>
                <c:pt idx="1717">
                  <c:v>0.30000000000001137</c:v>
                </c:pt>
                <c:pt idx="1718">
                  <c:v>0.24000000000000909</c:v>
                </c:pt>
                <c:pt idx="1719">
                  <c:v>0.29000000000002046</c:v>
                </c:pt>
                <c:pt idx="1720">
                  <c:v>0.24000000000000909</c:v>
                </c:pt>
                <c:pt idx="1721">
                  <c:v>0.27999999999997272</c:v>
                </c:pt>
                <c:pt idx="1722">
                  <c:v>0.31000000000000227</c:v>
                </c:pt>
                <c:pt idx="1723">
                  <c:v>0.32999999999998408</c:v>
                </c:pt>
                <c:pt idx="1724">
                  <c:v>0.22000000000002728</c:v>
                </c:pt>
                <c:pt idx="1725">
                  <c:v>0.22000000000002728</c:v>
                </c:pt>
                <c:pt idx="1726">
                  <c:v>0.33999999999997499</c:v>
                </c:pt>
                <c:pt idx="1727">
                  <c:v>0.25</c:v>
                </c:pt>
                <c:pt idx="1728">
                  <c:v>0.31999999999999318</c:v>
                </c:pt>
                <c:pt idx="1729">
                  <c:v>0.33999999999997499</c:v>
                </c:pt>
                <c:pt idx="1730">
                  <c:v>0.35000000000002274</c:v>
                </c:pt>
                <c:pt idx="1731">
                  <c:v>0.35000000000002274</c:v>
                </c:pt>
                <c:pt idx="1732">
                  <c:v>0.20999999999997954</c:v>
                </c:pt>
                <c:pt idx="1733">
                  <c:v>0.22000000000002728</c:v>
                </c:pt>
                <c:pt idx="1734">
                  <c:v>0.19999999999998863</c:v>
                </c:pt>
                <c:pt idx="1735">
                  <c:v>0.19999999999998863</c:v>
                </c:pt>
                <c:pt idx="1736">
                  <c:v>0.25</c:v>
                </c:pt>
                <c:pt idx="1737">
                  <c:v>0.25999999999999091</c:v>
                </c:pt>
                <c:pt idx="1738">
                  <c:v>0.31999999999999318</c:v>
                </c:pt>
                <c:pt idx="1739">
                  <c:v>0.25999999999999091</c:v>
                </c:pt>
                <c:pt idx="1740">
                  <c:v>0.30000000000001137</c:v>
                </c:pt>
                <c:pt idx="1741">
                  <c:v>0.30000000000001137</c:v>
                </c:pt>
                <c:pt idx="1742">
                  <c:v>0.23000000000001819</c:v>
                </c:pt>
                <c:pt idx="1743">
                  <c:v>0.36000000000001364</c:v>
                </c:pt>
                <c:pt idx="1744">
                  <c:v>0.31000000000000227</c:v>
                </c:pt>
                <c:pt idx="1745">
                  <c:v>0.29000000000002046</c:v>
                </c:pt>
                <c:pt idx="1746">
                  <c:v>0.31000000000000227</c:v>
                </c:pt>
                <c:pt idx="1747">
                  <c:v>0.30000000000001137</c:v>
                </c:pt>
                <c:pt idx="1748">
                  <c:v>0.37000000000000455</c:v>
                </c:pt>
                <c:pt idx="1749">
                  <c:v>0.41000000000002501</c:v>
                </c:pt>
                <c:pt idx="1750">
                  <c:v>0.27999999999997272</c:v>
                </c:pt>
                <c:pt idx="1751">
                  <c:v>0.25999999999999091</c:v>
                </c:pt>
                <c:pt idx="1752">
                  <c:v>0.24000000000000909</c:v>
                </c:pt>
                <c:pt idx="1753">
                  <c:v>0.25999999999999091</c:v>
                </c:pt>
                <c:pt idx="1754">
                  <c:v>0.29000000000002046</c:v>
                </c:pt>
                <c:pt idx="1755">
                  <c:v>0.27999999999997272</c:v>
                </c:pt>
                <c:pt idx="1756">
                  <c:v>0.26999999999998181</c:v>
                </c:pt>
                <c:pt idx="1757">
                  <c:v>0.25</c:v>
                </c:pt>
                <c:pt idx="1758">
                  <c:v>0.30000000000001137</c:v>
                </c:pt>
                <c:pt idx="1759">
                  <c:v>0.36000000000001364</c:v>
                </c:pt>
                <c:pt idx="1760">
                  <c:v>0.37999999999999545</c:v>
                </c:pt>
                <c:pt idx="1761">
                  <c:v>0.51999999999998181</c:v>
                </c:pt>
                <c:pt idx="1762">
                  <c:v>0.36000000000001364</c:v>
                </c:pt>
                <c:pt idx="1763">
                  <c:v>0.26999999999998181</c:v>
                </c:pt>
                <c:pt idx="1764">
                  <c:v>0.37000000000000455</c:v>
                </c:pt>
                <c:pt idx="1765">
                  <c:v>0.37000000000000455</c:v>
                </c:pt>
                <c:pt idx="1766">
                  <c:v>0.45999999999997954</c:v>
                </c:pt>
                <c:pt idx="1767">
                  <c:v>0.38999999999998636</c:v>
                </c:pt>
                <c:pt idx="1768">
                  <c:v>0.31999999999999318</c:v>
                </c:pt>
                <c:pt idx="1769">
                  <c:v>0.29000000000002046</c:v>
                </c:pt>
                <c:pt idx="1770">
                  <c:v>0.36000000000001364</c:v>
                </c:pt>
                <c:pt idx="1771">
                  <c:v>0.27999999999997272</c:v>
                </c:pt>
                <c:pt idx="1772">
                  <c:v>0.22000000000002728</c:v>
                </c:pt>
                <c:pt idx="1773">
                  <c:v>0.18999999999999773</c:v>
                </c:pt>
                <c:pt idx="1774">
                  <c:v>0.25999999999999091</c:v>
                </c:pt>
                <c:pt idx="1775">
                  <c:v>0.31000000000000227</c:v>
                </c:pt>
                <c:pt idx="1776">
                  <c:v>0.35000000000002274</c:v>
                </c:pt>
                <c:pt idx="1777">
                  <c:v>0.25999999999999091</c:v>
                </c:pt>
                <c:pt idx="1778">
                  <c:v>0.17000000000001592</c:v>
                </c:pt>
                <c:pt idx="1779">
                  <c:v>0.18000000000000682</c:v>
                </c:pt>
                <c:pt idx="1780">
                  <c:v>0.26999999999998181</c:v>
                </c:pt>
                <c:pt idx="1781">
                  <c:v>0.32999999999998408</c:v>
                </c:pt>
                <c:pt idx="1782">
                  <c:v>0.37000000000000455</c:v>
                </c:pt>
                <c:pt idx="1783">
                  <c:v>0.38999999999998636</c:v>
                </c:pt>
                <c:pt idx="1784">
                  <c:v>0.33999999999997499</c:v>
                </c:pt>
                <c:pt idx="1785">
                  <c:v>0.30000000000001137</c:v>
                </c:pt>
                <c:pt idx="1786">
                  <c:v>0.30000000000001137</c:v>
                </c:pt>
                <c:pt idx="1787">
                  <c:v>0.29000000000002046</c:v>
                </c:pt>
                <c:pt idx="1788">
                  <c:v>0.29000000000002046</c:v>
                </c:pt>
                <c:pt idx="1789">
                  <c:v>0.31000000000000227</c:v>
                </c:pt>
                <c:pt idx="1790">
                  <c:v>0.35000000000002274</c:v>
                </c:pt>
                <c:pt idx="1791">
                  <c:v>0.35000000000002274</c:v>
                </c:pt>
                <c:pt idx="1792">
                  <c:v>0.43999999999999773</c:v>
                </c:pt>
                <c:pt idx="1793">
                  <c:v>0.44999999999998863</c:v>
                </c:pt>
                <c:pt idx="1794">
                  <c:v>0.54000000000002046</c:v>
                </c:pt>
                <c:pt idx="1795">
                  <c:v>0.38999999999998636</c:v>
                </c:pt>
                <c:pt idx="1796">
                  <c:v>0.26999999999998181</c:v>
                </c:pt>
                <c:pt idx="1797">
                  <c:v>0.25999999999999091</c:v>
                </c:pt>
                <c:pt idx="1798">
                  <c:v>0.29000000000002046</c:v>
                </c:pt>
                <c:pt idx="1799">
                  <c:v>0.39999999999997726</c:v>
                </c:pt>
                <c:pt idx="1800">
                  <c:v>0.42000000000001592</c:v>
                </c:pt>
                <c:pt idx="1801">
                  <c:v>0.33999999999997499</c:v>
                </c:pt>
                <c:pt idx="1802">
                  <c:v>0.25</c:v>
                </c:pt>
                <c:pt idx="1803">
                  <c:v>0.25</c:v>
                </c:pt>
                <c:pt idx="1804">
                  <c:v>0.20999999999997954</c:v>
                </c:pt>
                <c:pt idx="1805">
                  <c:v>0.37000000000000455</c:v>
                </c:pt>
                <c:pt idx="1806">
                  <c:v>0.31000000000000227</c:v>
                </c:pt>
                <c:pt idx="1807">
                  <c:v>0.23000000000001819</c:v>
                </c:pt>
                <c:pt idx="1808">
                  <c:v>0.27999999999997272</c:v>
                </c:pt>
                <c:pt idx="1809">
                  <c:v>0.30000000000001137</c:v>
                </c:pt>
                <c:pt idx="1810">
                  <c:v>0.39999999999997726</c:v>
                </c:pt>
                <c:pt idx="1811">
                  <c:v>0.35000000000002274</c:v>
                </c:pt>
                <c:pt idx="1812">
                  <c:v>0.33999999999997499</c:v>
                </c:pt>
                <c:pt idx="1813">
                  <c:v>0.32999999999998408</c:v>
                </c:pt>
                <c:pt idx="1814">
                  <c:v>0.24000000000000909</c:v>
                </c:pt>
                <c:pt idx="1815">
                  <c:v>0.22000000000002728</c:v>
                </c:pt>
                <c:pt idx="1816">
                  <c:v>0.32999999999998408</c:v>
                </c:pt>
                <c:pt idx="1817">
                  <c:v>0.27999999999997272</c:v>
                </c:pt>
                <c:pt idx="1818">
                  <c:v>0.36000000000001364</c:v>
                </c:pt>
                <c:pt idx="1819">
                  <c:v>0.37000000000000455</c:v>
                </c:pt>
                <c:pt idx="1820">
                  <c:v>0.38999999999998636</c:v>
                </c:pt>
                <c:pt idx="1821">
                  <c:v>0.36000000000001364</c:v>
                </c:pt>
                <c:pt idx="1822">
                  <c:v>0.35000000000002274</c:v>
                </c:pt>
                <c:pt idx="1823">
                  <c:v>0.29000000000002046</c:v>
                </c:pt>
                <c:pt idx="1824">
                  <c:v>0.18999999999999773</c:v>
                </c:pt>
                <c:pt idx="1825">
                  <c:v>0.30000000000001137</c:v>
                </c:pt>
                <c:pt idx="1826">
                  <c:v>0.27999999999997272</c:v>
                </c:pt>
                <c:pt idx="1827">
                  <c:v>0.39999999999997726</c:v>
                </c:pt>
                <c:pt idx="1828">
                  <c:v>0.31999999999999318</c:v>
                </c:pt>
                <c:pt idx="1829">
                  <c:v>0.22000000000002728</c:v>
                </c:pt>
                <c:pt idx="1830">
                  <c:v>0.23000000000001819</c:v>
                </c:pt>
                <c:pt idx="1831">
                  <c:v>0.31000000000000227</c:v>
                </c:pt>
                <c:pt idx="1832">
                  <c:v>0.29000000000002046</c:v>
                </c:pt>
                <c:pt idx="1833">
                  <c:v>0.30000000000001137</c:v>
                </c:pt>
                <c:pt idx="1834">
                  <c:v>0.30000000000001137</c:v>
                </c:pt>
                <c:pt idx="1835">
                  <c:v>0.33999999999997499</c:v>
                </c:pt>
                <c:pt idx="1836">
                  <c:v>0.44999999999998863</c:v>
                </c:pt>
                <c:pt idx="1837">
                  <c:v>0.43999999999999773</c:v>
                </c:pt>
                <c:pt idx="1838">
                  <c:v>0.35000000000002274</c:v>
                </c:pt>
                <c:pt idx="1839">
                  <c:v>0.32999999999998408</c:v>
                </c:pt>
                <c:pt idx="1840">
                  <c:v>0.33999999999997499</c:v>
                </c:pt>
                <c:pt idx="1841">
                  <c:v>0.37999999999999545</c:v>
                </c:pt>
                <c:pt idx="1842">
                  <c:v>0.41000000000002501</c:v>
                </c:pt>
                <c:pt idx="1843">
                  <c:v>0.37999999999999545</c:v>
                </c:pt>
                <c:pt idx="1844">
                  <c:v>0.33999999999997499</c:v>
                </c:pt>
                <c:pt idx="1845">
                  <c:v>0.42000000000001592</c:v>
                </c:pt>
                <c:pt idx="1846">
                  <c:v>0.43000000000000682</c:v>
                </c:pt>
                <c:pt idx="1847">
                  <c:v>0.43000000000000682</c:v>
                </c:pt>
                <c:pt idx="1848">
                  <c:v>0.35000000000002274</c:v>
                </c:pt>
                <c:pt idx="1849">
                  <c:v>0.30000000000001137</c:v>
                </c:pt>
                <c:pt idx="1850">
                  <c:v>0.31000000000000227</c:v>
                </c:pt>
                <c:pt idx="1851">
                  <c:v>0.24000000000000909</c:v>
                </c:pt>
                <c:pt idx="1852">
                  <c:v>0.26999999999998181</c:v>
                </c:pt>
                <c:pt idx="1853">
                  <c:v>0.31999999999999318</c:v>
                </c:pt>
                <c:pt idx="1854">
                  <c:v>0.33999999999997499</c:v>
                </c:pt>
                <c:pt idx="1855">
                  <c:v>0.31999999999999318</c:v>
                </c:pt>
                <c:pt idx="1856">
                  <c:v>0.33999999999997499</c:v>
                </c:pt>
                <c:pt idx="1857">
                  <c:v>0.31999999999999318</c:v>
                </c:pt>
                <c:pt idx="1858">
                  <c:v>0.36000000000001364</c:v>
                </c:pt>
                <c:pt idx="1859">
                  <c:v>0.54000000000002046</c:v>
                </c:pt>
                <c:pt idx="1860">
                  <c:v>0.29000000000002046</c:v>
                </c:pt>
                <c:pt idx="1861">
                  <c:v>0.32999999999998408</c:v>
                </c:pt>
                <c:pt idx="1862">
                  <c:v>0.35000000000002274</c:v>
                </c:pt>
                <c:pt idx="1863">
                  <c:v>0.39999999999997726</c:v>
                </c:pt>
                <c:pt idx="1864">
                  <c:v>0.33999999999997499</c:v>
                </c:pt>
                <c:pt idx="1865">
                  <c:v>0.29000000000002046</c:v>
                </c:pt>
                <c:pt idx="1866">
                  <c:v>0.25999999999999091</c:v>
                </c:pt>
                <c:pt idx="1867">
                  <c:v>0.26999999999998181</c:v>
                </c:pt>
                <c:pt idx="1868">
                  <c:v>0.35000000000002274</c:v>
                </c:pt>
                <c:pt idx="1869">
                  <c:v>0.36000000000001364</c:v>
                </c:pt>
                <c:pt idx="1870">
                  <c:v>0.27999999999997272</c:v>
                </c:pt>
                <c:pt idx="1871">
                  <c:v>0.22000000000002728</c:v>
                </c:pt>
                <c:pt idx="1872">
                  <c:v>0.31000000000000227</c:v>
                </c:pt>
                <c:pt idx="1873">
                  <c:v>0.27999999999997272</c:v>
                </c:pt>
                <c:pt idx="1874">
                  <c:v>0.27999999999997272</c:v>
                </c:pt>
                <c:pt idx="1875">
                  <c:v>0.31000000000000227</c:v>
                </c:pt>
                <c:pt idx="1876">
                  <c:v>0.38999999999998636</c:v>
                </c:pt>
                <c:pt idx="1877">
                  <c:v>0.37000000000000455</c:v>
                </c:pt>
                <c:pt idx="1878">
                  <c:v>0.31999999999999318</c:v>
                </c:pt>
                <c:pt idx="1879">
                  <c:v>0.36000000000001364</c:v>
                </c:pt>
                <c:pt idx="1880">
                  <c:v>0.42000000000001592</c:v>
                </c:pt>
                <c:pt idx="1881">
                  <c:v>0.41000000000002501</c:v>
                </c:pt>
                <c:pt idx="1882">
                  <c:v>0.32999999999998408</c:v>
                </c:pt>
                <c:pt idx="1883">
                  <c:v>0.24000000000000909</c:v>
                </c:pt>
                <c:pt idx="1884">
                  <c:v>0.23000000000001819</c:v>
                </c:pt>
                <c:pt idx="1885">
                  <c:v>0.25999999999999091</c:v>
                </c:pt>
                <c:pt idx="1886">
                  <c:v>0.35000000000002274</c:v>
                </c:pt>
                <c:pt idx="1887">
                  <c:v>0.31999999999999318</c:v>
                </c:pt>
                <c:pt idx="1888">
                  <c:v>0.37000000000000455</c:v>
                </c:pt>
                <c:pt idx="1889">
                  <c:v>0.31000000000000227</c:v>
                </c:pt>
                <c:pt idx="1890">
                  <c:v>0.36000000000001364</c:v>
                </c:pt>
                <c:pt idx="1891">
                  <c:v>0.43999999999999773</c:v>
                </c:pt>
                <c:pt idx="1892">
                  <c:v>0.49000000000000909</c:v>
                </c:pt>
                <c:pt idx="1893">
                  <c:v>0.43999999999999773</c:v>
                </c:pt>
                <c:pt idx="1894">
                  <c:v>0.42000000000001592</c:v>
                </c:pt>
                <c:pt idx="1895">
                  <c:v>0.43999999999999773</c:v>
                </c:pt>
                <c:pt idx="1896">
                  <c:v>0.42000000000001592</c:v>
                </c:pt>
                <c:pt idx="1897">
                  <c:v>0.37999999999999545</c:v>
                </c:pt>
                <c:pt idx="1898">
                  <c:v>0.39999999999997726</c:v>
                </c:pt>
                <c:pt idx="1899">
                  <c:v>0.31999999999999318</c:v>
                </c:pt>
                <c:pt idx="1900">
                  <c:v>0.29000000000002046</c:v>
                </c:pt>
                <c:pt idx="1901">
                  <c:v>0.23000000000001819</c:v>
                </c:pt>
                <c:pt idx="1902">
                  <c:v>0.30000000000001137</c:v>
                </c:pt>
                <c:pt idx="1903">
                  <c:v>0.42000000000001592</c:v>
                </c:pt>
                <c:pt idx="1904">
                  <c:v>0.50999999999999091</c:v>
                </c:pt>
                <c:pt idx="1905">
                  <c:v>0.35000000000002274</c:v>
                </c:pt>
                <c:pt idx="1906">
                  <c:v>0.30000000000001137</c:v>
                </c:pt>
                <c:pt idx="1907">
                  <c:v>0.23000000000001819</c:v>
                </c:pt>
                <c:pt idx="1908">
                  <c:v>0.24000000000000909</c:v>
                </c:pt>
                <c:pt idx="1909">
                  <c:v>0.25</c:v>
                </c:pt>
                <c:pt idx="1910">
                  <c:v>0.31999999999999318</c:v>
                </c:pt>
                <c:pt idx="1911">
                  <c:v>0.37999999999999545</c:v>
                </c:pt>
                <c:pt idx="1912">
                  <c:v>0.37000000000000455</c:v>
                </c:pt>
                <c:pt idx="1913">
                  <c:v>0.37000000000000455</c:v>
                </c:pt>
                <c:pt idx="1914">
                  <c:v>0.43000000000000682</c:v>
                </c:pt>
                <c:pt idx="1915">
                  <c:v>0.39999999999997726</c:v>
                </c:pt>
                <c:pt idx="1916">
                  <c:v>0.38999999999998636</c:v>
                </c:pt>
                <c:pt idx="1917">
                  <c:v>0.37000000000000455</c:v>
                </c:pt>
                <c:pt idx="1918">
                  <c:v>0.32999999999998408</c:v>
                </c:pt>
                <c:pt idx="1919">
                  <c:v>0.31000000000000227</c:v>
                </c:pt>
                <c:pt idx="1920">
                  <c:v>0.33999999999997499</c:v>
                </c:pt>
                <c:pt idx="1921">
                  <c:v>0.37999999999999545</c:v>
                </c:pt>
                <c:pt idx="1922">
                  <c:v>0.32999999999998408</c:v>
                </c:pt>
                <c:pt idx="1923">
                  <c:v>0.26999999999998181</c:v>
                </c:pt>
                <c:pt idx="1924">
                  <c:v>0.35000000000002274</c:v>
                </c:pt>
                <c:pt idx="1925">
                  <c:v>0.42000000000001592</c:v>
                </c:pt>
                <c:pt idx="1926">
                  <c:v>0.41000000000002501</c:v>
                </c:pt>
                <c:pt idx="1927">
                  <c:v>0.37000000000000455</c:v>
                </c:pt>
                <c:pt idx="1928">
                  <c:v>0.43999999999999773</c:v>
                </c:pt>
                <c:pt idx="1929">
                  <c:v>0.31000000000000227</c:v>
                </c:pt>
                <c:pt idx="1930">
                  <c:v>0.18999999999999773</c:v>
                </c:pt>
                <c:pt idx="1931">
                  <c:v>0.23000000000001819</c:v>
                </c:pt>
                <c:pt idx="1932">
                  <c:v>0.30000000000001137</c:v>
                </c:pt>
                <c:pt idx="1933">
                  <c:v>0.29000000000002046</c:v>
                </c:pt>
                <c:pt idx="1934">
                  <c:v>0.33999999999997499</c:v>
                </c:pt>
                <c:pt idx="1935">
                  <c:v>0.33999999999997499</c:v>
                </c:pt>
                <c:pt idx="1936">
                  <c:v>0.27999999999997272</c:v>
                </c:pt>
                <c:pt idx="1937">
                  <c:v>0.32999999999998408</c:v>
                </c:pt>
                <c:pt idx="1938">
                  <c:v>0.39999999999997726</c:v>
                </c:pt>
                <c:pt idx="1939">
                  <c:v>0.35000000000002274</c:v>
                </c:pt>
                <c:pt idx="1940">
                  <c:v>0.27999999999997272</c:v>
                </c:pt>
                <c:pt idx="1941">
                  <c:v>0.30000000000001137</c:v>
                </c:pt>
                <c:pt idx="1942">
                  <c:v>0.39999999999997726</c:v>
                </c:pt>
                <c:pt idx="1943">
                  <c:v>0.50999999999999091</c:v>
                </c:pt>
                <c:pt idx="1944">
                  <c:v>0.41000000000002501</c:v>
                </c:pt>
                <c:pt idx="1945">
                  <c:v>0.33999999999997499</c:v>
                </c:pt>
                <c:pt idx="1946">
                  <c:v>0.29000000000002046</c:v>
                </c:pt>
                <c:pt idx="1947">
                  <c:v>0.27999999999997272</c:v>
                </c:pt>
                <c:pt idx="1948">
                  <c:v>0.35000000000002274</c:v>
                </c:pt>
                <c:pt idx="1949">
                  <c:v>0.38999999999998636</c:v>
                </c:pt>
                <c:pt idx="1950">
                  <c:v>0.36000000000001364</c:v>
                </c:pt>
                <c:pt idx="1951">
                  <c:v>0.30000000000001137</c:v>
                </c:pt>
                <c:pt idx="1952">
                  <c:v>0.31999999999999318</c:v>
                </c:pt>
                <c:pt idx="1953">
                  <c:v>0.37000000000000455</c:v>
                </c:pt>
                <c:pt idx="1954">
                  <c:v>0.37000000000000455</c:v>
                </c:pt>
                <c:pt idx="1955">
                  <c:v>0.37000000000000455</c:v>
                </c:pt>
                <c:pt idx="1956">
                  <c:v>0.39999999999997726</c:v>
                </c:pt>
                <c:pt idx="1957">
                  <c:v>0.36000000000001364</c:v>
                </c:pt>
                <c:pt idx="1958">
                  <c:v>0.37999999999999545</c:v>
                </c:pt>
                <c:pt idx="1959">
                  <c:v>0.32999999999998408</c:v>
                </c:pt>
                <c:pt idx="1960">
                  <c:v>0.37000000000000455</c:v>
                </c:pt>
                <c:pt idx="1961">
                  <c:v>0.41000000000002501</c:v>
                </c:pt>
                <c:pt idx="1962">
                  <c:v>0.44999999999998863</c:v>
                </c:pt>
                <c:pt idx="1963">
                  <c:v>0.45999999999997954</c:v>
                </c:pt>
                <c:pt idx="1964">
                  <c:v>0.38999999999998636</c:v>
                </c:pt>
                <c:pt idx="1965">
                  <c:v>0.33999999999997499</c:v>
                </c:pt>
                <c:pt idx="1966">
                  <c:v>0.32999999999998408</c:v>
                </c:pt>
                <c:pt idx="1967">
                  <c:v>0.31000000000000227</c:v>
                </c:pt>
                <c:pt idx="1968">
                  <c:v>0.37999999999999545</c:v>
                </c:pt>
                <c:pt idx="1969">
                  <c:v>0.35000000000002274</c:v>
                </c:pt>
                <c:pt idx="1970">
                  <c:v>0.37000000000000455</c:v>
                </c:pt>
                <c:pt idx="1971">
                  <c:v>0.36000000000001364</c:v>
                </c:pt>
                <c:pt idx="1972">
                  <c:v>0.39999999999997726</c:v>
                </c:pt>
                <c:pt idx="1973">
                  <c:v>0.41000000000002501</c:v>
                </c:pt>
                <c:pt idx="1974">
                  <c:v>0.37999999999999545</c:v>
                </c:pt>
                <c:pt idx="1975">
                  <c:v>0.43000000000000682</c:v>
                </c:pt>
                <c:pt idx="1976">
                  <c:v>0.37999999999999545</c:v>
                </c:pt>
                <c:pt idx="1977">
                  <c:v>0.43999999999999773</c:v>
                </c:pt>
                <c:pt idx="1978">
                  <c:v>0.33999999999997499</c:v>
                </c:pt>
                <c:pt idx="1979">
                  <c:v>0.32999999999998408</c:v>
                </c:pt>
                <c:pt idx="1980">
                  <c:v>0.24000000000000909</c:v>
                </c:pt>
                <c:pt idx="1981">
                  <c:v>0.26999999999998181</c:v>
                </c:pt>
                <c:pt idx="1982">
                  <c:v>0.27999999999997272</c:v>
                </c:pt>
                <c:pt idx="1983">
                  <c:v>0.26999999999998181</c:v>
                </c:pt>
                <c:pt idx="1984">
                  <c:v>0.29000000000002046</c:v>
                </c:pt>
                <c:pt idx="1985">
                  <c:v>0.32999999999998408</c:v>
                </c:pt>
                <c:pt idx="1986">
                  <c:v>0.39999999999997726</c:v>
                </c:pt>
                <c:pt idx="1987">
                  <c:v>0.43000000000000682</c:v>
                </c:pt>
                <c:pt idx="1988">
                  <c:v>0.35000000000002274</c:v>
                </c:pt>
                <c:pt idx="1989">
                  <c:v>0.29000000000002046</c:v>
                </c:pt>
                <c:pt idx="1990">
                  <c:v>0.30000000000001137</c:v>
                </c:pt>
                <c:pt idx="1991">
                  <c:v>0.32999999999998408</c:v>
                </c:pt>
                <c:pt idx="1992">
                  <c:v>0.35000000000002274</c:v>
                </c:pt>
                <c:pt idx="1993">
                  <c:v>0.35000000000002274</c:v>
                </c:pt>
                <c:pt idx="1994">
                  <c:v>0.33999999999997499</c:v>
                </c:pt>
                <c:pt idx="1995">
                  <c:v>0.36000000000001364</c:v>
                </c:pt>
                <c:pt idx="1996">
                  <c:v>0.33999999999997499</c:v>
                </c:pt>
                <c:pt idx="1997">
                  <c:v>0.37999999999999545</c:v>
                </c:pt>
                <c:pt idx="1998">
                  <c:v>0.37000000000000455</c:v>
                </c:pt>
                <c:pt idx="1999">
                  <c:v>0.32999999999998408</c:v>
                </c:pt>
                <c:pt idx="2000">
                  <c:v>0.37000000000000455</c:v>
                </c:pt>
                <c:pt idx="2001">
                  <c:v>0.33999999999997499</c:v>
                </c:pt>
                <c:pt idx="2002">
                  <c:v>0.37000000000000455</c:v>
                </c:pt>
                <c:pt idx="2003">
                  <c:v>0.32999999999998408</c:v>
                </c:pt>
                <c:pt idx="2004">
                  <c:v>0.30000000000001137</c:v>
                </c:pt>
                <c:pt idx="2005">
                  <c:v>0.33999999999997499</c:v>
                </c:pt>
                <c:pt idx="2006">
                  <c:v>0.37999999999999545</c:v>
                </c:pt>
                <c:pt idx="2007">
                  <c:v>0.33999999999997499</c:v>
                </c:pt>
                <c:pt idx="2008">
                  <c:v>0.36000000000001364</c:v>
                </c:pt>
                <c:pt idx="2009">
                  <c:v>0.37999999999999545</c:v>
                </c:pt>
                <c:pt idx="2010">
                  <c:v>0.39999999999997726</c:v>
                </c:pt>
                <c:pt idx="2011">
                  <c:v>0.38999999999998636</c:v>
                </c:pt>
                <c:pt idx="2012">
                  <c:v>0.31000000000000227</c:v>
                </c:pt>
                <c:pt idx="2013">
                  <c:v>0.30000000000001137</c:v>
                </c:pt>
                <c:pt idx="2014">
                  <c:v>0.31000000000000227</c:v>
                </c:pt>
                <c:pt idx="2015">
                  <c:v>0.32999999999998408</c:v>
                </c:pt>
                <c:pt idx="2016">
                  <c:v>0.37000000000000455</c:v>
                </c:pt>
                <c:pt idx="2017">
                  <c:v>0.44999999999998863</c:v>
                </c:pt>
                <c:pt idx="2018">
                  <c:v>0.44999999999998863</c:v>
                </c:pt>
                <c:pt idx="2019">
                  <c:v>0.42000000000001592</c:v>
                </c:pt>
                <c:pt idx="2020">
                  <c:v>0.39999999999997726</c:v>
                </c:pt>
                <c:pt idx="2021">
                  <c:v>0.37999999999999545</c:v>
                </c:pt>
                <c:pt idx="2022">
                  <c:v>0.37999999999999545</c:v>
                </c:pt>
                <c:pt idx="2023">
                  <c:v>0.33999999999997499</c:v>
                </c:pt>
                <c:pt idx="2024">
                  <c:v>0.36000000000001364</c:v>
                </c:pt>
                <c:pt idx="2025">
                  <c:v>0.36000000000001364</c:v>
                </c:pt>
                <c:pt idx="2026">
                  <c:v>0.37999999999999545</c:v>
                </c:pt>
                <c:pt idx="2027">
                  <c:v>0.38999999999998636</c:v>
                </c:pt>
                <c:pt idx="2028">
                  <c:v>0.47000000000002728</c:v>
                </c:pt>
                <c:pt idx="2029">
                  <c:v>0.5</c:v>
                </c:pt>
                <c:pt idx="2030">
                  <c:v>0.55000000000001137</c:v>
                </c:pt>
                <c:pt idx="2031">
                  <c:v>0.51999999999998181</c:v>
                </c:pt>
                <c:pt idx="2032">
                  <c:v>0.5</c:v>
                </c:pt>
                <c:pt idx="2033">
                  <c:v>0.49000000000000909</c:v>
                </c:pt>
                <c:pt idx="2034">
                  <c:v>0.51999999999998181</c:v>
                </c:pt>
                <c:pt idx="2035">
                  <c:v>0.50999999999999091</c:v>
                </c:pt>
                <c:pt idx="2036">
                  <c:v>0.49000000000000909</c:v>
                </c:pt>
                <c:pt idx="2037">
                  <c:v>0.45999999999997954</c:v>
                </c:pt>
                <c:pt idx="2038">
                  <c:v>0.43999999999999773</c:v>
                </c:pt>
                <c:pt idx="2039">
                  <c:v>0.42000000000001592</c:v>
                </c:pt>
                <c:pt idx="2040">
                  <c:v>0.47000000000002728</c:v>
                </c:pt>
                <c:pt idx="2041">
                  <c:v>0.49000000000000909</c:v>
                </c:pt>
                <c:pt idx="2042">
                  <c:v>0.44999999999998863</c:v>
                </c:pt>
                <c:pt idx="2043">
                  <c:v>0.43999999999999773</c:v>
                </c:pt>
                <c:pt idx="2044">
                  <c:v>0.49000000000000909</c:v>
                </c:pt>
                <c:pt idx="2045">
                  <c:v>0.54000000000002046</c:v>
                </c:pt>
                <c:pt idx="2046">
                  <c:v>0.55000000000001137</c:v>
                </c:pt>
                <c:pt idx="2047">
                  <c:v>0.47000000000002728</c:v>
                </c:pt>
                <c:pt idx="2048">
                  <c:v>0.47000000000002728</c:v>
                </c:pt>
                <c:pt idx="2049">
                  <c:v>0.50999999999999091</c:v>
                </c:pt>
                <c:pt idx="2050">
                  <c:v>0.5</c:v>
                </c:pt>
                <c:pt idx="2051">
                  <c:v>0.54000000000002046</c:v>
                </c:pt>
                <c:pt idx="2052">
                  <c:v>0.47000000000002728</c:v>
                </c:pt>
                <c:pt idx="2053">
                  <c:v>0.43999999999999773</c:v>
                </c:pt>
                <c:pt idx="2054">
                  <c:v>0.47000000000002728</c:v>
                </c:pt>
                <c:pt idx="2055">
                  <c:v>0.50999999999999091</c:v>
                </c:pt>
                <c:pt idx="2056">
                  <c:v>0.52999999999997272</c:v>
                </c:pt>
                <c:pt idx="2057">
                  <c:v>0.51999999999998181</c:v>
                </c:pt>
                <c:pt idx="2058">
                  <c:v>0.45999999999997954</c:v>
                </c:pt>
                <c:pt idx="2059">
                  <c:v>0.42000000000001592</c:v>
                </c:pt>
                <c:pt idx="2060">
                  <c:v>0.49000000000000909</c:v>
                </c:pt>
                <c:pt idx="2061">
                  <c:v>0.50999999999999091</c:v>
                </c:pt>
                <c:pt idx="2062">
                  <c:v>0.54000000000002046</c:v>
                </c:pt>
                <c:pt idx="2063">
                  <c:v>0.56999999999999318</c:v>
                </c:pt>
                <c:pt idx="2064">
                  <c:v>0.54000000000002046</c:v>
                </c:pt>
                <c:pt idx="2065">
                  <c:v>0.52999999999997272</c:v>
                </c:pt>
                <c:pt idx="2066">
                  <c:v>0.52999999999997272</c:v>
                </c:pt>
                <c:pt idx="2067">
                  <c:v>0.47000000000002728</c:v>
                </c:pt>
                <c:pt idx="2068">
                  <c:v>0.47000000000002728</c:v>
                </c:pt>
                <c:pt idx="2069">
                  <c:v>0.5</c:v>
                </c:pt>
                <c:pt idx="2070">
                  <c:v>0.47000000000002728</c:v>
                </c:pt>
                <c:pt idx="2071">
                  <c:v>0.48000000000001819</c:v>
                </c:pt>
                <c:pt idx="2072">
                  <c:v>0.48000000000001819</c:v>
                </c:pt>
                <c:pt idx="2073">
                  <c:v>0.44999999999998863</c:v>
                </c:pt>
                <c:pt idx="2074">
                  <c:v>0.5</c:v>
                </c:pt>
                <c:pt idx="2075">
                  <c:v>0.54000000000002046</c:v>
                </c:pt>
                <c:pt idx="2076">
                  <c:v>0.50999999999999091</c:v>
                </c:pt>
                <c:pt idx="2077">
                  <c:v>0.50999999999999091</c:v>
                </c:pt>
                <c:pt idx="2078">
                  <c:v>0.56999999999999318</c:v>
                </c:pt>
                <c:pt idx="2079">
                  <c:v>0.52999999999997272</c:v>
                </c:pt>
                <c:pt idx="2080">
                  <c:v>0.54000000000002046</c:v>
                </c:pt>
                <c:pt idx="2081">
                  <c:v>0.54000000000002046</c:v>
                </c:pt>
                <c:pt idx="2082">
                  <c:v>0.49000000000000909</c:v>
                </c:pt>
                <c:pt idx="2083">
                  <c:v>0.50999999999999091</c:v>
                </c:pt>
                <c:pt idx="2084">
                  <c:v>0.56000000000000227</c:v>
                </c:pt>
                <c:pt idx="2085">
                  <c:v>0.62000000000000455</c:v>
                </c:pt>
                <c:pt idx="2086">
                  <c:v>0.62000000000000455</c:v>
                </c:pt>
                <c:pt idx="2087">
                  <c:v>0.62999999999999545</c:v>
                </c:pt>
                <c:pt idx="2088">
                  <c:v>0.54000000000002046</c:v>
                </c:pt>
                <c:pt idx="2089">
                  <c:v>0.48000000000001819</c:v>
                </c:pt>
                <c:pt idx="2090">
                  <c:v>0.42000000000001592</c:v>
                </c:pt>
                <c:pt idx="2091">
                  <c:v>0.37999999999999545</c:v>
                </c:pt>
                <c:pt idx="2092">
                  <c:v>0.47000000000002728</c:v>
                </c:pt>
                <c:pt idx="2093">
                  <c:v>0.51999999999998181</c:v>
                </c:pt>
                <c:pt idx="2094">
                  <c:v>0.54000000000002046</c:v>
                </c:pt>
                <c:pt idx="2095">
                  <c:v>0.57999999999998408</c:v>
                </c:pt>
                <c:pt idx="2096">
                  <c:v>0.49000000000000909</c:v>
                </c:pt>
                <c:pt idx="2097">
                  <c:v>0.51999999999998181</c:v>
                </c:pt>
                <c:pt idx="2098">
                  <c:v>0.52999999999997272</c:v>
                </c:pt>
                <c:pt idx="2099">
                  <c:v>0.62000000000000455</c:v>
                </c:pt>
                <c:pt idx="2100">
                  <c:v>0.60000000000002274</c:v>
                </c:pt>
                <c:pt idx="2101">
                  <c:v>0.56000000000000227</c:v>
                </c:pt>
                <c:pt idx="2102">
                  <c:v>0.62000000000000455</c:v>
                </c:pt>
                <c:pt idx="2103">
                  <c:v>0.55000000000001137</c:v>
                </c:pt>
                <c:pt idx="2104">
                  <c:v>0.56000000000000227</c:v>
                </c:pt>
                <c:pt idx="2105">
                  <c:v>0.5</c:v>
                </c:pt>
                <c:pt idx="2106">
                  <c:v>0.52999999999997272</c:v>
                </c:pt>
                <c:pt idx="2107">
                  <c:v>0.52999999999997272</c:v>
                </c:pt>
                <c:pt idx="2108">
                  <c:v>0.51999999999998181</c:v>
                </c:pt>
                <c:pt idx="2109">
                  <c:v>0.5</c:v>
                </c:pt>
                <c:pt idx="2110">
                  <c:v>0.45999999999997954</c:v>
                </c:pt>
                <c:pt idx="2111">
                  <c:v>0.42000000000001592</c:v>
                </c:pt>
                <c:pt idx="2112">
                  <c:v>0.50999999999999091</c:v>
                </c:pt>
                <c:pt idx="2113">
                  <c:v>0.49000000000000909</c:v>
                </c:pt>
                <c:pt idx="2114">
                  <c:v>0.55000000000001137</c:v>
                </c:pt>
                <c:pt idx="2115">
                  <c:v>0.49000000000000909</c:v>
                </c:pt>
                <c:pt idx="2116">
                  <c:v>0.42000000000001592</c:v>
                </c:pt>
                <c:pt idx="2117">
                  <c:v>0.43999999999999773</c:v>
                </c:pt>
                <c:pt idx="2118">
                  <c:v>0.50999999999999091</c:v>
                </c:pt>
                <c:pt idx="2119">
                  <c:v>0.50999999999999091</c:v>
                </c:pt>
                <c:pt idx="2120">
                  <c:v>0.5</c:v>
                </c:pt>
                <c:pt idx="2121">
                  <c:v>0.58999999999997499</c:v>
                </c:pt>
                <c:pt idx="2122">
                  <c:v>0.62000000000000455</c:v>
                </c:pt>
                <c:pt idx="2123">
                  <c:v>0.61000000000001364</c:v>
                </c:pt>
                <c:pt idx="2124">
                  <c:v>0.63999999999998636</c:v>
                </c:pt>
                <c:pt idx="2125">
                  <c:v>0.58999999999997499</c:v>
                </c:pt>
                <c:pt idx="2126">
                  <c:v>0.47000000000002728</c:v>
                </c:pt>
                <c:pt idx="2127">
                  <c:v>0.33999999999997499</c:v>
                </c:pt>
                <c:pt idx="2128">
                  <c:v>0.38999999999998636</c:v>
                </c:pt>
                <c:pt idx="2129">
                  <c:v>0.39999999999997726</c:v>
                </c:pt>
                <c:pt idx="2130">
                  <c:v>0.39999999999997726</c:v>
                </c:pt>
                <c:pt idx="2131">
                  <c:v>0.48000000000001819</c:v>
                </c:pt>
                <c:pt idx="2132">
                  <c:v>0.50999999999999091</c:v>
                </c:pt>
                <c:pt idx="2133">
                  <c:v>0.45999999999997954</c:v>
                </c:pt>
                <c:pt idx="2134">
                  <c:v>0.5</c:v>
                </c:pt>
                <c:pt idx="2135">
                  <c:v>0.54000000000002046</c:v>
                </c:pt>
                <c:pt idx="2136">
                  <c:v>0.68999999999999773</c:v>
                </c:pt>
                <c:pt idx="2137">
                  <c:v>0.68999999999999773</c:v>
                </c:pt>
                <c:pt idx="2138">
                  <c:v>0.57999999999998408</c:v>
                </c:pt>
                <c:pt idx="2139">
                  <c:v>0.54000000000002046</c:v>
                </c:pt>
                <c:pt idx="2140">
                  <c:v>0.56999999999999318</c:v>
                </c:pt>
                <c:pt idx="2141">
                  <c:v>0.48000000000001819</c:v>
                </c:pt>
                <c:pt idx="2142">
                  <c:v>0.56000000000000227</c:v>
                </c:pt>
                <c:pt idx="2143">
                  <c:v>0.60000000000002274</c:v>
                </c:pt>
                <c:pt idx="2144">
                  <c:v>0.62000000000000455</c:v>
                </c:pt>
                <c:pt idx="2145">
                  <c:v>0.56999999999999318</c:v>
                </c:pt>
                <c:pt idx="2146">
                  <c:v>0.54000000000002046</c:v>
                </c:pt>
                <c:pt idx="2147">
                  <c:v>0.5</c:v>
                </c:pt>
                <c:pt idx="2148">
                  <c:v>0.47000000000002728</c:v>
                </c:pt>
                <c:pt idx="2149">
                  <c:v>0.48000000000001819</c:v>
                </c:pt>
                <c:pt idx="2150">
                  <c:v>0.43000000000000682</c:v>
                </c:pt>
                <c:pt idx="2151">
                  <c:v>0.49000000000000909</c:v>
                </c:pt>
                <c:pt idx="2152">
                  <c:v>0.55000000000001137</c:v>
                </c:pt>
                <c:pt idx="2153">
                  <c:v>0.54000000000002046</c:v>
                </c:pt>
                <c:pt idx="2154">
                  <c:v>0.54000000000002046</c:v>
                </c:pt>
                <c:pt idx="2155">
                  <c:v>0.57999999999998408</c:v>
                </c:pt>
                <c:pt idx="2156">
                  <c:v>0.57999999999998408</c:v>
                </c:pt>
                <c:pt idx="2157">
                  <c:v>0.54000000000002046</c:v>
                </c:pt>
                <c:pt idx="2158">
                  <c:v>0.49000000000000909</c:v>
                </c:pt>
                <c:pt idx="2159">
                  <c:v>0.47000000000002728</c:v>
                </c:pt>
                <c:pt idx="2160">
                  <c:v>0.55000000000001137</c:v>
                </c:pt>
                <c:pt idx="2161">
                  <c:v>0.49000000000000909</c:v>
                </c:pt>
                <c:pt idx="2162">
                  <c:v>0.50999999999999091</c:v>
                </c:pt>
                <c:pt idx="2163">
                  <c:v>0.48000000000001819</c:v>
                </c:pt>
                <c:pt idx="2164">
                  <c:v>0.50999999999999091</c:v>
                </c:pt>
                <c:pt idx="2165">
                  <c:v>0.54000000000002046</c:v>
                </c:pt>
                <c:pt idx="2166">
                  <c:v>0.57999999999998408</c:v>
                </c:pt>
                <c:pt idx="2167">
                  <c:v>0.52999999999997272</c:v>
                </c:pt>
                <c:pt idx="2168">
                  <c:v>0.42000000000001592</c:v>
                </c:pt>
                <c:pt idx="2169">
                  <c:v>0.43000000000000682</c:v>
                </c:pt>
                <c:pt idx="2170">
                  <c:v>0.61000000000001364</c:v>
                </c:pt>
                <c:pt idx="2171">
                  <c:v>0.55000000000001137</c:v>
                </c:pt>
                <c:pt idx="2172">
                  <c:v>0.56999999999999318</c:v>
                </c:pt>
                <c:pt idx="2173">
                  <c:v>0.57999999999998408</c:v>
                </c:pt>
                <c:pt idx="2174">
                  <c:v>0.54000000000002046</c:v>
                </c:pt>
                <c:pt idx="2175">
                  <c:v>0.44999999999998863</c:v>
                </c:pt>
                <c:pt idx="2176">
                  <c:v>0.44999999999998863</c:v>
                </c:pt>
                <c:pt idx="2177">
                  <c:v>0.50999999999999091</c:v>
                </c:pt>
                <c:pt idx="2178">
                  <c:v>0.52999999999997272</c:v>
                </c:pt>
                <c:pt idx="2179">
                  <c:v>0.56999999999999318</c:v>
                </c:pt>
                <c:pt idx="2180">
                  <c:v>0.56999999999999318</c:v>
                </c:pt>
                <c:pt idx="2181">
                  <c:v>0.52999999999997272</c:v>
                </c:pt>
                <c:pt idx="2182">
                  <c:v>0.54000000000002046</c:v>
                </c:pt>
                <c:pt idx="2183">
                  <c:v>0.52999999999997272</c:v>
                </c:pt>
                <c:pt idx="2184">
                  <c:v>0.51999999999998181</c:v>
                </c:pt>
                <c:pt idx="2185">
                  <c:v>0.45999999999997954</c:v>
                </c:pt>
                <c:pt idx="2186">
                  <c:v>0.43999999999999773</c:v>
                </c:pt>
                <c:pt idx="2187">
                  <c:v>0.45999999999997954</c:v>
                </c:pt>
                <c:pt idx="2188">
                  <c:v>0.5</c:v>
                </c:pt>
                <c:pt idx="2189">
                  <c:v>0.56000000000000227</c:v>
                </c:pt>
                <c:pt idx="2190">
                  <c:v>0.50999999999999091</c:v>
                </c:pt>
                <c:pt idx="2191">
                  <c:v>0.52999999999997272</c:v>
                </c:pt>
                <c:pt idx="2192">
                  <c:v>0.49000000000000909</c:v>
                </c:pt>
                <c:pt idx="2193">
                  <c:v>0.56999999999999318</c:v>
                </c:pt>
                <c:pt idx="2194">
                  <c:v>0.52999999999997272</c:v>
                </c:pt>
                <c:pt idx="2195">
                  <c:v>0.49000000000000909</c:v>
                </c:pt>
                <c:pt idx="2196">
                  <c:v>0.43999999999999773</c:v>
                </c:pt>
                <c:pt idx="2197">
                  <c:v>0.39999999999997726</c:v>
                </c:pt>
                <c:pt idx="2198">
                  <c:v>0.44999999999998863</c:v>
                </c:pt>
                <c:pt idx="2199">
                  <c:v>0.50999999999999091</c:v>
                </c:pt>
                <c:pt idx="2200">
                  <c:v>0.56000000000000227</c:v>
                </c:pt>
                <c:pt idx="2201">
                  <c:v>0.55000000000001137</c:v>
                </c:pt>
                <c:pt idx="2202">
                  <c:v>0.50999999999999091</c:v>
                </c:pt>
                <c:pt idx="2203">
                  <c:v>0.48000000000001819</c:v>
                </c:pt>
                <c:pt idx="2204">
                  <c:v>0.51999999999998181</c:v>
                </c:pt>
                <c:pt idx="2205">
                  <c:v>0.55000000000001137</c:v>
                </c:pt>
                <c:pt idx="2206">
                  <c:v>0.50999999999999091</c:v>
                </c:pt>
                <c:pt idx="2207">
                  <c:v>0.43000000000000682</c:v>
                </c:pt>
                <c:pt idx="2208">
                  <c:v>0.45999999999997954</c:v>
                </c:pt>
                <c:pt idx="2209">
                  <c:v>0.55000000000001137</c:v>
                </c:pt>
                <c:pt idx="2210">
                  <c:v>0.56999999999999318</c:v>
                </c:pt>
                <c:pt idx="2211">
                  <c:v>0.5</c:v>
                </c:pt>
                <c:pt idx="2212">
                  <c:v>0.43000000000000682</c:v>
                </c:pt>
                <c:pt idx="2213">
                  <c:v>0.43999999999999773</c:v>
                </c:pt>
                <c:pt idx="2214">
                  <c:v>0.45999999999997954</c:v>
                </c:pt>
                <c:pt idx="2215">
                  <c:v>0.45999999999997954</c:v>
                </c:pt>
                <c:pt idx="2216">
                  <c:v>0.5</c:v>
                </c:pt>
                <c:pt idx="2217">
                  <c:v>0.51999999999998181</c:v>
                </c:pt>
                <c:pt idx="2218">
                  <c:v>0.50999999999999091</c:v>
                </c:pt>
                <c:pt idx="2219">
                  <c:v>0.43000000000000682</c:v>
                </c:pt>
                <c:pt idx="2220">
                  <c:v>0.43999999999999773</c:v>
                </c:pt>
                <c:pt idx="2221">
                  <c:v>0.47000000000002728</c:v>
                </c:pt>
                <c:pt idx="2222">
                  <c:v>0.47000000000002728</c:v>
                </c:pt>
                <c:pt idx="2223">
                  <c:v>0.49000000000000909</c:v>
                </c:pt>
                <c:pt idx="2224">
                  <c:v>0.48000000000001819</c:v>
                </c:pt>
                <c:pt idx="2225">
                  <c:v>0.44999999999998863</c:v>
                </c:pt>
                <c:pt idx="2226">
                  <c:v>0.50999999999999091</c:v>
                </c:pt>
                <c:pt idx="2227">
                  <c:v>0.55000000000001137</c:v>
                </c:pt>
                <c:pt idx="2228">
                  <c:v>0.5</c:v>
                </c:pt>
                <c:pt idx="2229">
                  <c:v>0.5</c:v>
                </c:pt>
                <c:pt idx="2230">
                  <c:v>0.50999999999999091</c:v>
                </c:pt>
                <c:pt idx="2231">
                  <c:v>0.5</c:v>
                </c:pt>
                <c:pt idx="2232">
                  <c:v>0.51999999999998181</c:v>
                </c:pt>
                <c:pt idx="2233">
                  <c:v>0.54000000000002046</c:v>
                </c:pt>
                <c:pt idx="2234">
                  <c:v>0.5</c:v>
                </c:pt>
                <c:pt idx="2235">
                  <c:v>0.48000000000001819</c:v>
                </c:pt>
                <c:pt idx="2236">
                  <c:v>0.44999999999998863</c:v>
                </c:pt>
                <c:pt idx="2237">
                  <c:v>0.49000000000000909</c:v>
                </c:pt>
                <c:pt idx="2238">
                  <c:v>0.54000000000002046</c:v>
                </c:pt>
                <c:pt idx="2239">
                  <c:v>0.48000000000001819</c:v>
                </c:pt>
                <c:pt idx="2240">
                  <c:v>0.45999999999997954</c:v>
                </c:pt>
                <c:pt idx="2241">
                  <c:v>0.49000000000000909</c:v>
                </c:pt>
                <c:pt idx="2242">
                  <c:v>0.58999999999997499</c:v>
                </c:pt>
                <c:pt idx="2243">
                  <c:v>0.54000000000002046</c:v>
                </c:pt>
                <c:pt idx="2244">
                  <c:v>0.45999999999997954</c:v>
                </c:pt>
                <c:pt idx="2245">
                  <c:v>0.47000000000002728</c:v>
                </c:pt>
                <c:pt idx="2246">
                  <c:v>0.42000000000001592</c:v>
                </c:pt>
                <c:pt idx="2247">
                  <c:v>0.47000000000002728</c:v>
                </c:pt>
                <c:pt idx="2248">
                  <c:v>0.58999999999997499</c:v>
                </c:pt>
                <c:pt idx="2249">
                  <c:v>0.52999999999997272</c:v>
                </c:pt>
                <c:pt idx="2250">
                  <c:v>0.50999999999999091</c:v>
                </c:pt>
                <c:pt idx="2251">
                  <c:v>0.56999999999999318</c:v>
                </c:pt>
                <c:pt idx="2252">
                  <c:v>0.61000000000001364</c:v>
                </c:pt>
                <c:pt idx="2253">
                  <c:v>0.54000000000002046</c:v>
                </c:pt>
                <c:pt idx="2254">
                  <c:v>0.5</c:v>
                </c:pt>
                <c:pt idx="2255">
                  <c:v>0.5</c:v>
                </c:pt>
                <c:pt idx="2256">
                  <c:v>0.5</c:v>
                </c:pt>
                <c:pt idx="2257">
                  <c:v>0.49000000000000909</c:v>
                </c:pt>
                <c:pt idx="2258">
                  <c:v>0.42000000000001592</c:v>
                </c:pt>
                <c:pt idx="2259">
                  <c:v>0.41100000000000136</c:v>
                </c:pt>
                <c:pt idx="2260">
                  <c:v>0.43299999999999272</c:v>
                </c:pt>
                <c:pt idx="2261">
                  <c:v>0.44400000000001683</c:v>
                </c:pt>
                <c:pt idx="2262">
                  <c:v>0.47500000000002274</c:v>
                </c:pt>
                <c:pt idx="2263">
                  <c:v>0.51699999999999591</c:v>
                </c:pt>
                <c:pt idx="2264">
                  <c:v>0.56799999999998363</c:v>
                </c:pt>
                <c:pt idx="2265">
                  <c:v>0.54000000000002046</c:v>
                </c:pt>
                <c:pt idx="2266">
                  <c:v>0.52100000000001501</c:v>
                </c:pt>
                <c:pt idx="2267">
                  <c:v>0.50200000000000955</c:v>
                </c:pt>
                <c:pt idx="2268">
                  <c:v>0.5040000000000191</c:v>
                </c:pt>
                <c:pt idx="2269">
                  <c:v>0.49500000000000455</c:v>
                </c:pt>
                <c:pt idx="2270">
                  <c:v>0.4959999999999809</c:v>
                </c:pt>
                <c:pt idx="2271">
                  <c:v>0.50799999999998136</c:v>
                </c:pt>
                <c:pt idx="2272">
                  <c:v>0.53899999999998727</c:v>
                </c:pt>
                <c:pt idx="2273">
                  <c:v>0.56099999999997863</c:v>
                </c:pt>
                <c:pt idx="2274">
                  <c:v>0.49200000000001864</c:v>
                </c:pt>
                <c:pt idx="2275">
                  <c:v>0.48300000000000409</c:v>
                </c:pt>
                <c:pt idx="2276">
                  <c:v>0.51499999999998636</c:v>
                </c:pt>
                <c:pt idx="2277">
                  <c:v>0.51600000000001955</c:v>
                </c:pt>
                <c:pt idx="2278">
                  <c:v>0.47699999999997544</c:v>
                </c:pt>
                <c:pt idx="2279">
                  <c:v>0.45900000000000318</c:v>
                </c:pt>
                <c:pt idx="2280">
                  <c:v>0.45999999999997954</c:v>
                </c:pt>
                <c:pt idx="2281">
                  <c:v>0.49200000000001864</c:v>
                </c:pt>
                <c:pt idx="2282">
                  <c:v>0.48300000000000409</c:v>
                </c:pt>
                <c:pt idx="2283">
                  <c:v>0.55399999999997362</c:v>
                </c:pt>
                <c:pt idx="2284">
                  <c:v>0.51600000000001955</c:v>
                </c:pt>
                <c:pt idx="2285">
                  <c:v>0.54700000000002547</c:v>
                </c:pt>
                <c:pt idx="2286">
                  <c:v>0.51799999999997226</c:v>
                </c:pt>
                <c:pt idx="2287">
                  <c:v>0.55000000000001137</c:v>
                </c:pt>
                <c:pt idx="2288">
                  <c:v>0.54099999999999682</c:v>
                </c:pt>
                <c:pt idx="2289">
                  <c:v>0.52300000000002456</c:v>
                </c:pt>
                <c:pt idx="2290">
                  <c:v>0.5040000000000191</c:v>
                </c:pt>
                <c:pt idx="2291">
                  <c:v>0.49500000000000455</c:v>
                </c:pt>
                <c:pt idx="2292">
                  <c:v>0.55700000000001637</c:v>
                </c:pt>
                <c:pt idx="2293">
                  <c:v>0.51799999999997226</c:v>
                </c:pt>
                <c:pt idx="2294">
                  <c:v>0.4889999999999759</c:v>
                </c:pt>
                <c:pt idx="2295">
                  <c:v>0.49099999999998545</c:v>
                </c:pt>
                <c:pt idx="2296">
                  <c:v>0.49200000000001864</c:v>
                </c:pt>
                <c:pt idx="2297">
                  <c:v>0.51400000000001</c:v>
                </c:pt>
                <c:pt idx="2298">
                  <c:v>0.51499999999998636</c:v>
                </c:pt>
                <c:pt idx="2299">
                  <c:v>0.48599999999999</c:v>
                </c:pt>
                <c:pt idx="2300">
                  <c:v>0.59800000000001319</c:v>
                </c:pt>
                <c:pt idx="2301">
                  <c:v>0.54899999999997817</c:v>
                </c:pt>
                <c:pt idx="2302">
                  <c:v>0.45999999999997954</c:v>
                </c:pt>
                <c:pt idx="2303">
                  <c:v>0.50200000000000955</c:v>
                </c:pt>
                <c:pt idx="2304">
                  <c:v>0.53300000000001546</c:v>
                </c:pt>
                <c:pt idx="2305">
                  <c:v>0.56499999999999773</c:v>
                </c:pt>
                <c:pt idx="2306">
                  <c:v>0.55599999999998317</c:v>
                </c:pt>
                <c:pt idx="2307">
                  <c:v>0.52699999999998681</c:v>
                </c:pt>
                <c:pt idx="2308">
                  <c:v>0.4889999999999759</c:v>
                </c:pt>
                <c:pt idx="2309">
                  <c:v>0.50999999999999091</c:v>
                </c:pt>
                <c:pt idx="2310">
                  <c:v>0.54000000000002046</c:v>
                </c:pt>
                <c:pt idx="2311">
                  <c:v>0.56999999999999318</c:v>
                </c:pt>
                <c:pt idx="2312">
                  <c:v>0.55000000000001137</c:v>
                </c:pt>
                <c:pt idx="2313">
                  <c:v>0.52999999999997272</c:v>
                </c:pt>
                <c:pt idx="2314">
                  <c:v>0.52999999999997272</c:v>
                </c:pt>
                <c:pt idx="2315">
                  <c:v>0.54000000000002046</c:v>
                </c:pt>
                <c:pt idx="2316">
                  <c:v>0.56999999999999318</c:v>
                </c:pt>
                <c:pt idx="2317">
                  <c:v>0.60000000000002274</c:v>
                </c:pt>
                <c:pt idx="2318">
                  <c:v>0.51999999999998181</c:v>
                </c:pt>
                <c:pt idx="2319">
                  <c:v>0.52999999999997272</c:v>
                </c:pt>
                <c:pt idx="2320">
                  <c:v>0.51999999999998181</c:v>
                </c:pt>
                <c:pt idx="2321">
                  <c:v>0.50999999999999091</c:v>
                </c:pt>
                <c:pt idx="2322">
                  <c:v>0.51999999999998181</c:v>
                </c:pt>
                <c:pt idx="2323">
                  <c:v>0.54000000000002046</c:v>
                </c:pt>
                <c:pt idx="2324">
                  <c:v>0.52999999999997272</c:v>
                </c:pt>
                <c:pt idx="2325">
                  <c:v>0.56000000000000227</c:v>
                </c:pt>
                <c:pt idx="2326">
                  <c:v>0.56999999999999318</c:v>
                </c:pt>
                <c:pt idx="2327">
                  <c:v>0.57999999999998408</c:v>
                </c:pt>
                <c:pt idx="2328">
                  <c:v>0.52999999999997272</c:v>
                </c:pt>
                <c:pt idx="2329">
                  <c:v>0.51999999999998181</c:v>
                </c:pt>
                <c:pt idx="2330">
                  <c:v>0.55000000000001137</c:v>
                </c:pt>
                <c:pt idx="2331">
                  <c:v>0.49000000000000909</c:v>
                </c:pt>
                <c:pt idx="2332">
                  <c:v>0.47000000000002728</c:v>
                </c:pt>
                <c:pt idx="2333">
                  <c:v>0.45999999999997954</c:v>
                </c:pt>
                <c:pt idx="2334">
                  <c:v>0.5</c:v>
                </c:pt>
                <c:pt idx="2335">
                  <c:v>0.51999999999998181</c:v>
                </c:pt>
                <c:pt idx="2336">
                  <c:v>0.50999999999999091</c:v>
                </c:pt>
                <c:pt idx="2337">
                  <c:v>0.49000000000000909</c:v>
                </c:pt>
                <c:pt idx="2338">
                  <c:v>0.5</c:v>
                </c:pt>
                <c:pt idx="2339">
                  <c:v>0.55000000000001137</c:v>
                </c:pt>
                <c:pt idx="2340">
                  <c:v>0.57999999999998408</c:v>
                </c:pt>
                <c:pt idx="2341">
                  <c:v>0.58999999999997499</c:v>
                </c:pt>
                <c:pt idx="2342">
                  <c:v>0.61000000000001364</c:v>
                </c:pt>
                <c:pt idx="2343">
                  <c:v>0.56999999999999318</c:v>
                </c:pt>
                <c:pt idx="2344">
                  <c:v>0.57999999999998408</c:v>
                </c:pt>
                <c:pt idx="2345">
                  <c:v>0.54000000000002046</c:v>
                </c:pt>
                <c:pt idx="2346">
                  <c:v>0.56000000000000227</c:v>
                </c:pt>
                <c:pt idx="2347">
                  <c:v>0.54000000000002046</c:v>
                </c:pt>
                <c:pt idx="2348">
                  <c:v>0.57999999999998408</c:v>
                </c:pt>
                <c:pt idx="2349">
                  <c:v>0.58999999999997499</c:v>
                </c:pt>
                <c:pt idx="2350">
                  <c:v>0.56999999999999318</c:v>
                </c:pt>
                <c:pt idx="2351">
                  <c:v>0.56999999999999318</c:v>
                </c:pt>
                <c:pt idx="2352">
                  <c:v>0.55000000000001137</c:v>
                </c:pt>
                <c:pt idx="2353">
                  <c:v>0.42000000000001592</c:v>
                </c:pt>
                <c:pt idx="2354">
                  <c:v>0.43999999999999773</c:v>
                </c:pt>
                <c:pt idx="2355">
                  <c:v>0.52999999999997272</c:v>
                </c:pt>
                <c:pt idx="2356">
                  <c:v>0.56000000000000227</c:v>
                </c:pt>
                <c:pt idx="2357">
                  <c:v>0.62999999999999545</c:v>
                </c:pt>
                <c:pt idx="2358">
                  <c:v>0.52999999999997272</c:v>
                </c:pt>
                <c:pt idx="2359">
                  <c:v>0.43999999999999773</c:v>
                </c:pt>
                <c:pt idx="2360">
                  <c:v>0.47000000000002728</c:v>
                </c:pt>
                <c:pt idx="2361">
                  <c:v>0.43999999999999773</c:v>
                </c:pt>
                <c:pt idx="2362">
                  <c:v>0.43999999999999773</c:v>
                </c:pt>
                <c:pt idx="2363">
                  <c:v>0.49000000000000909</c:v>
                </c:pt>
                <c:pt idx="2364">
                  <c:v>0.56000000000000227</c:v>
                </c:pt>
                <c:pt idx="2365">
                  <c:v>0.51999999999998181</c:v>
                </c:pt>
                <c:pt idx="2366">
                  <c:v>0.48000000000001819</c:v>
                </c:pt>
                <c:pt idx="2367">
                  <c:v>0.50999999999999091</c:v>
                </c:pt>
                <c:pt idx="2368">
                  <c:v>0.56000000000000227</c:v>
                </c:pt>
                <c:pt idx="2369">
                  <c:v>0.61000000000001364</c:v>
                </c:pt>
                <c:pt idx="2370">
                  <c:v>0.60000000000002274</c:v>
                </c:pt>
                <c:pt idx="2371">
                  <c:v>0.56999999999999318</c:v>
                </c:pt>
                <c:pt idx="2372">
                  <c:v>0.52999999999997272</c:v>
                </c:pt>
                <c:pt idx="2373">
                  <c:v>0.56000000000000227</c:v>
                </c:pt>
                <c:pt idx="2374">
                  <c:v>0.54000000000002046</c:v>
                </c:pt>
                <c:pt idx="2375">
                  <c:v>0.50999999999999091</c:v>
                </c:pt>
                <c:pt idx="2376">
                  <c:v>0.49000000000000909</c:v>
                </c:pt>
                <c:pt idx="2377">
                  <c:v>0.51999999999998181</c:v>
                </c:pt>
                <c:pt idx="2378">
                  <c:v>0.52999999999997272</c:v>
                </c:pt>
                <c:pt idx="2379">
                  <c:v>0.55000000000001137</c:v>
                </c:pt>
                <c:pt idx="2380">
                  <c:v>0.52999999999997272</c:v>
                </c:pt>
                <c:pt idx="2381">
                  <c:v>0.55000000000001137</c:v>
                </c:pt>
                <c:pt idx="2382">
                  <c:v>0.61000000000001364</c:v>
                </c:pt>
                <c:pt idx="2383">
                  <c:v>0.50999999999999091</c:v>
                </c:pt>
                <c:pt idx="2384">
                  <c:v>0.51999999999998181</c:v>
                </c:pt>
                <c:pt idx="2385">
                  <c:v>0.5</c:v>
                </c:pt>
                <c:pt idx="2386">
                  <c:v>0.36000000000001364</c:v>
                </c:pt>
                <c:pt idx="2387">
                  <c:v>0.39199999999999591</c:v>
                </c:pt>
                <c:pt idx="2388">
                  <c:v>0.43400000000002592</c:v>
                </c:pt>
                <c:pt idx="2389">
                  <c:v>0.43599999999997863</c:v>
                </c:pt>
                <c:pt idx="2390">
                  <c:v>0.48799999999999955</c:v>
                </c:pt>
                <c:pt idx="2391">
                  <c:v>0.46100000000001273</c:v>
                </c:pt>
                <c:pt idx="2392">
                  <c:v>0.5029999999999859</c:v>
                </c:pt>
                <c:pt idx="2393">
                  <c:v>0.57499999999998863</c:v>
                </c:pt>
                <c:pt idx="2394">
                  <c:v>0.57699999999999818</c:v>
                </c:pt>
                <c:pt idx="2395">
                  <c:v>0.53899999999998727</c:v>
                </c:pt>
                <c:pt idx="2396">
                  <c:v>0.55099999999998772</c:v>
                </c:pt>
                <c:pt idx="2397">
                  <c:v>0.57299999999997908</c:v>
                </c:pt>
                <c:pt idx="2398">
                  <c:v>0.58499999999997954</c:v>
                </c:pt>
                <c:pt idx="2399">
                  <c:v>0.52800000000002001</c:v>
                </c:pt>
                <c:pt idx="2400">
                  <c:v>0.51999999999998181</c:v>
                </c:pt>
                <c:pt idx="2401">
                  <c:v>0.54199999999997317</c:v>
                </c:pt>
                <c:pt idx="2402">
                  <c:v>0.52400000000000091</c:v>
                </c:pt>
                <c:pt idx="2403">
                  <c:v>0.51600000000001955</c:v>
                </c:pt>
                <c:pt idx="2404">
                  <c:v>0.56799999999998363</c:v>
                </c:pt>
                <c:pt idx="2405">
                  <c:v>0.5</c:v>
                </c:pt>
                <c:pt idx="2406">
                  <c:v>0.48200000000002774</c:v>
                </c:pt>
                <c:pt idx="2407">
                  <c:v>0.60399999999998499</c:v>
                </c:pt>
                <c:pt idx="2408">
                  <c:v>0.62700000000000955</c:v>
                </c:pt>
                <c:pt idx="2409">
                  <c:v>0.6290000000000191</c:v>
                </c:pt>
                <c:pt idx="2410">
                  <c:v>0.55099999999998772</c:v>
                </c:pt>
                <c:pt idx="2411">
                  <c:v>0.54300000000000637</c:v>
                </c:pt>
                <c:pt idx="2412">
                  <c:v>0.56499999999999773</c:v>
                </c:pt>
                <c:pt idx="2413">
                  <c:v>0.58699999999998909</c:v>
                </c:pt>
                <c:pt idx="2414">
                  <c:v>0.57900000000000773</c:v>
                </c:pt>
                <c:pt idx="2415">
                  <c:v>0.56099999999997863</c:v>
                </c:pt>
                <c:pt idx="2416">
                  <c:v>0.52300000000002456</c:v>
                </c:pt>
                <c:pt idx="2417">
                  <c:v>0.48599999999999</c:v>
                </c:pt>
                <c:pt idx="2418">
                  <c:v>0.56799999999998363</c:v>
                </c:pt>
                <c:pt idx="2419">
                  <c:v>0.57999999999998408</c:v>
                </c:pt>
                <c:pt idx="2420">
                  <c:v>0.59199999999998454</c:v>
                </c:pt>
                <c:pt idx="2421">
                  <c:v>0.57400000000001228</c:v>
                </c:pt>
                <c:pt idx="2422">
                  <c:v>0.51600000000001955</c:v>
                </c:pt>
                <c:pt idx="2423">
                  <c:v>0.617999999999995</c:v>
                </c:pt>
                <c:pt idx="2424">
                  <c:v>0.69999999999998863</c:v>
                </c:pt>
                <c:pt idx="2425">
                  <c:v>0.58300000000002683</c:v>
                </c:pt>
                <c:pt idx="2426">
                  <c:v>0.51499999999998636</c:v>
                </c:pt>
                <c:pt idx="2427">
                  <c:v>0.51699999999999591</c:v>
                </c:pt>
              </c:numCache>
            </c:numRef>
          </c:yVal>
          <c:smooth val="0"/>
        </c:ser>
        <c:ser>
          <c:idx val="3"/>
          <c:order val="1"/>
          <c:tx>
            <c:strRef>
              <c:f>HPV_4522_LibPsovka_pravostranna!$P$1</c:f>
              <c:strCache>
                <c:ptCount val="1"/>
                <c:pt idx="0">
                  <c:v>VP8228 Vysoká (C) </c:v>
                </c:pt>
              </c:strCache>
            </c:strRef>
          </c:tx>
          <c:spPr>
            <a:ln w="19050">
              <a:solidFill>
                <a:srgbClr val="0000FF"/>
              </a:solidFill>
            </a:ln>
          </c:spPr>
          <c:marker>
            <c:symbol val="none"/>
          </c:marker>
          <c:xVal>
            <c:numRef>
              <c:f>HPV_4522_LibPsovka_pravostranna!$N$2:$N$10000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40478</c:v>
                </c:pt>
                <c:pt idx="911">
                  <c:v>40479</c:v>
                </c:pt>
                <c:pt idx="912">
                  <c:v>40480</c:v>
                </c:pt>
                <c:pt idx="913">
                  <c:v>40481</c:v>
                </c:pt>
                <c:pt idx="914">
                  <c:v>40482</c:v>
                </c:pt>
                <c:pt idx="915">
                  <c:v>40483</c:v>
                </c:pt>
                <c:pt idx="916">
                  <c:v>40484</c:v>
                </c:pt>
                <c:pt idx="917">
                  <c:v>40485</c:v>
                </c:pt>
                <c:pt idx="918">
                  <c:v>40486</c:v>
                </c:pt>
                <c:pt idx="919">
                  <c:v>40487</c:v>
                </c:pt>
                <c:pt idx="920">
                  <c:v>40488</c:v>
                </c:pt>
                <c:pt idx="921">
                  <c:v>40489</c:v>
                </c:pt>
                <c:pt idx="922">
                  <c:v>40490</c:v>
                </c:pt>
                <c:pt idx="923">
                  <c:v>40491</c:v>
                </c:pt>
                <c:pt idx="924">
                  <c:v>40492</c:v>
                </c:pt>
                <c:pt idx="925">
                  <c:v>40493</c:v>
                </c:pt>
                <c:pt idx="926">
                  <c:v>40494</c:v>
                </c:pt>
                <c:pt idx="927">
                  <c:v>40495</c:v>
                </c:pt>
                <c:pt idx="928">
                  <c:v>40496</c:v>
                </c:pt>
                <c:pt idx="929">
                  <c:v>40497</c:v>
                </c:pt>
                <c:pt idx="930">
                  <c:v>40498</c:v>
                </c:pt>
                <c:pt idx="931">
                  <c:v>40499</c:v>
                </c:pt>
                <c:pt idx="932">
                  <c:v>40500</c:v>
                </c:pt>
                <c:pt idx="933">
                  <c:v>40501</c:v>
                </c:pt>
                <c:pt idx="934">
                  <c:v>40502</c:v>
                </c:pt>
                <c:pt idx="935">
                  <c:v>40503</c:v>
                </c:pt>
                <c:pt idx="936">
                  <c:v>40504</c:v>
                </c:pt>
                <c:pt idx="937">
                  <c:v>40505</c:v>
                </c:pt>
                <c:pt idx="938">
                  <c:v>40506</c:v>
                </c:pt>
                <c:pt idx="939">
                  <c:v>40507</c:v>
                </c:pt>
                <c:pt idx="940">
                  <c:v>40508</c:v>
                </c:pt>
                <c:pt idx="941">
                  <c:v>40509</c:v>
                </c:pt>
                <c:pt idx="942">
                  <c:v>40510</c:v>
                </c:pt>
                <c:pt idx="943">
                  <c:v>40511</c:v>
                </c:pt>
                <c:pt idx="944">
                  <c:v>40512</c:v>
                </c:pt>
                <c:pt idx="945">
                  <c:v>40513</c:v>
                </c:pt>
                <c:pt idx="946">
                  <c:v>40514</c:v>
                </c:pt>
                <c:pt idx="947">
                  <c:v>40515</c:v>
                </c:pt>
                <c:pt idx="948">
                  <c:v>40516</c:v>
                </c:pt>
                <c:pt idx="949">
                  <c:v>40517</c:v>
                </c:pt>
                <c:pt idx="950">
                  <c:v>40518</c:v>
                </c:pt>
                <c:pt idx="951">
                  <c:v>40519</c:v>
                </c:pt>
                <c:pt idx="952">
                  <c:v>40520</c:v>
                </c:pt>
                <c:pt idx="953">
                  <c:v>40521</c:v>
                </c:pt>
                <c:pt idx="954">
                  <c:v>40522</c:v>
                </c:pt>
                <c:pt idx="955">
                  <c:v>40523</c:v>
                </c:pt>
                <c:pt idx="956">
                  <c:v>40524</c:v>
                </c:pt>
                <c:pt idx="957">
                  <c:v>40525</c:v>
                </c:pt>
                <c:pt idx="958">
                  <c:v>40526</c:v>
                </c:pt>
                <c:pt idx="959">
                  <c:v>40527</c:v>
                </c:pt>
                <c:pt idx="960">
                  <c:v>40528</c:v>
                </c:pt>
                <c:pt idx="961">
                  <c:v>40529</c:v>
                </c:pt>
                <c:pt idx="962">
                  <c:v>40530</c:v>
                </c:pt>
                <c:pt idx="963">
                  <c:v>40531</c:v>
                </c:pt>
                <c:pt idx="964">
                  <c:v>40532</c:v>
                </c:pt>
                <c:pt idx="965">
                  <c:v>40533</c:v>
                </c:pt>
                <c:pt idx="966">
                  <c:v>40534</c:v>
                </c:pt>
                <c:pt idx="967">
                  <c:v>40535</c:v>
                </c:pt>
                <c:pt idx="968">
                  <c:v>40536</c:v>
                </c:pt>
                <c:pt idx="969">
                  <c:v>40537</c:v>
                </c:pt>
                <c:pt idx="970">
                  <c:v>40538</c:v>
                </c:pt>
                <c:pt idx="971">
                  <c:v>40539</c:v>
                </c:pt>
                <c:pt idx="972">
                  <c:v>40540</c:v>
                </c:pt>
                <c:pt idx="973">
                  <c:v>40541</c:v>
                </c:pt>
                <c:pt idx="974">
                  <c:v>40542</c:v>
                </c:pt>
                <c:pt idx="975">
                  <c:v>40543</c:v>
                </c:pt>
                <c:pt idx="976">
                  <c:v>40544</c:v>
                </c:pt>
                <c:pt idx="977">
                  <c:v>40545</c:v>
                </c:pt>
                <c:pt idx="978">
                  <c:v>40546</c:v>
                </c:pt>
                <c:pt idx="979">
                  <c:v>40547</c:v>
                </c:pt>
                <c:pt idx="980">
                  <c:v>40548</c:v>
                </c:pt>
                <c:pt idx="981">
                  <c:v>40549</c:v>
                </c:pt>
                <c:pt idx="982">
                  <c:v>40550</c:v>
                </c:pt>
                <c:pt idx="983">
                  <c:v>40551</c:v>
                </c:pt>
                <c:pt idx="984">
                  <c:v>40552</c:v>
                </c:pt>
                <c:pt idx="985">
                  <c:v>40553</c:v>
                </c:pt>
                <c:pt idx="986">
                  <c:v>40554</c:v>
                </c:pt>
                <c:pt idx="987">
                  <c:v>40555</c:v>
                </c:pt>
                <c:pt idx="988">
                  <c:v>40556</c:v>
                </c:pt>
                <c:pt idx="989">
                  <c:v>40557</c:v>
                </c:pt>
                <c:pt idx="990">
                  <c:v>40558</c:v>
                </c:pt>
                <c:pt idx="991">
                  <c:v>40559</c:v>
                </c:pt>
                <c:pt idx="992">
                  <c:v>40560</c:v>
                </c:pt>
                <c:pt idx="993">
                  <c:v>40561</c:v>
                </c:pt>
                <c:pt idx="994">
                  <c:v>40562</c:v>
                </c:pt>
                <c:pt idx="995">
                  <c:v>40563</c:v>
                </c:pt>
                <c:pt idx="996">
                  <c:v>40564</c:v>
                </c:pt>
                <c:pt idx="997">
                  <c:v>40565</c:v>
                </c:pt>
                <c:pt idx="998">
                  <c:v>40566</c:v>
                </c:pt>
                <c:pt idx="999">
                  <c:v>40567</c:v>
                </c:pt>
                <c:pt idx="1000">
                  <c:v>40568</c:v>
                </c:pt>
                <c:pt idx="1001">
                  <c:v>40569</c:v>
                </c:pt>
                <c:pt idx="1002">
                  <c:v>40570</c:v>
                </c:pt>
                <c:pt idx="1003">
                  <c:v>40571</c:v>
                </c:pt>
                <c:pt idx="1004">
                  <c:v>40572</c:v>
                </c:pt>
                <c:pt idx="1005">
                  <c:v>40573</c:v>
                </c:pt>
                <c:pt idx="1006">
                  <c:v>40574</c:v>
                </c:pt>
                <c:pt idx="1007">
                  <c:v>40575</c:v>
                </c:pt>
                <c:pt idx="1008">
                  <c:v>40576</c:v>
                </c:pt>
                <c:pt idx="1009">
                  <c:v>40577</c:v>
                </c:pt>
                <c:pt idx="1010">
                  <c:v>40578</c:v>
                </c:pt>
                <c:pt idx="1011">
                  <c:v>40579</c:v>
                </c:pt>
                <c:pt idx="1012">
                  <c:v>40580</c:v>
                </c:pt>
                <c:pt idx="1013">
                  <c:v>40581</c:v>
                </c:pt>
                <c:pt idx="1014">
                  <c:v>40582</c:v>
                </c:pt>
                <c:pt idx="1015">
                  <c:v>40583</c:v>
                </c:pt>
                <c:pt idx="1016">
                  <c:v>40584</c:v>
                </c:pt>
                <c:pt idx="1017">
                  <c:v>40585</c:v>
                </c:pt>
                <c:pt idx="1018">
                  <c:v>40586</c:v>
                </c:pt>
                <c:pt idx="1019">
                  <c:v>40587</c:v>
                </c:pt>
                <c:pt idx="1020">
                  <c:v>40588</c:v>
                </c:pt>
                <c:pt idx="1021">
                  <c:v>40589</c:v>
                </c:pt>
                <c:pt idx="1022">
                  <c:v>40590</c:v>
                </c:pt>
                <c:pt idx="1023">
                  <c:v>40591</c:v>
                </c:pt>
                <c:pt idx="1024">
                  <c:v>40592</c:v>
                </c:pt>
                <c:pt idx="1025">
                  <c:v>40593</c:v>
                </c:pt>
                <c:pt idx="1026">
                  <c:v>40594</c:v>
                </c:pt>
                <c:pt idx="1027">
                  <c:v>40595</c:v>
                </c:pt>
                <c:pt idx="1028">
                  <c:v>40596</c:v>
                </c:pt>
                <c:pt idx="1029">
                  <c:v>40597</c:v>
                </c:pt>
                <c:pt idx="1030">
                  <c:v>40598</c:v>
                </c:pt>
                <c:pt idx="1031">
                  <c:v>40599</c:v>
                </c:pt>
                <c:pt idx="1032">
                  <c:v>40600</c:v>
                </c:pt>
                <c:pt idx="1033">
                  <c:v>40601</c:v>
                </c:pt>
                <c:pt idx="1034">
                  <c:v>40602</c:v>
                </c:pt>
                <c:pt idx="1035">
                  <c:v>40603</c:v>
                </c:pt>
                <c:pt idx="1036">
                  <c:v>40604</c:v>
                </c:pt>
                <c:pt idx="1037">
                  <c:v>40605</c:v>
                </c:pt>
                <c:pt idx="1038">
                  <c:v>40606</c:v>
                </c:pt>
                <c:pt idx="1039">
                  <c:v>40607</c:v>
                </c:pt>
                <c:pt idx="1040">
                  <c:v>40608</c:v>
                </c:pt>
                <c:pt idx="1041">
                  <c:v>40609</c:v>
                </c:pt>
                <c:pt idx="1042">
                  <c:v>40610</c:v>
                </c:pt>
                <c:pt idx="1043">
                  <c:v>40611</c:v>
                </c:pt>
                <c:pt idx="1044">
                  <c:v>40612</c:v>
                </c:pt>
                <c:pt idx="1045">
                  <c:v>40613</c:v>
                </c:pt>
                <c:pt idx="1046">
                  <c:v>40614</c:v>
                </c:pt>
                <c:pt idx="1047">
                  <c:v>40615</c:v>
                </c:pt>
                <c:pt idx="1048">
                  <c:v>40616</c:v>
                </c:pt>
                <c:pt idx="1049">
                  <c:v>40617</c:v>
                </c:pt>
                <c:pt idx="1050">
                  <c:v>40618</c:v>
                </c:pt>
                <c:pt idx="1051">
                  <c:v>40619</c:v>
                </c:pt>
                <c:pt idx="1052">
                  <c:v>40620</c:v>
                </c:pt>
                <c:pt idx="1053">
                  <c:v>40621</c:v>
                </c:pt>
                <c:pt idx="1054">
                  <c:v>40622</c:v>
                </c:pt>
                <c:pt idx="1055">
                  <c:v>40623</c:v>
                </c:pt>
                <c:pt idx="1056">
                  <c:v>40624</c:v>
                </c:pt>
                <c:pt idx="1057">
                  <c:v>40625</c:v>
                </c:pt>
                <c:pt idx="1058">
                  <c:v>40626</c:v>
                </c:pt>
                <c:pt idx="1059">
                  <c:v>40627</c:v>
                </c:pt>
                <c:pt idx="1060">
                  <c:v>40628</c:v>
                </c:pt>
                <c:pt idx="1061">
                  <c:v>40629</c:v>
                </c:pt>
                <c:pt idx="1062">
                  <c:v>40630</c:v>
                </c:pt>
                <c:pt idx="1063">
                  <c:v>40631</c:v>
                </c:pt>
                <c:pt idx="1064">
                  <c:v>40632</c:v>
                </c:pt>
                <c:pt idx="1065">
                  <c:v>40633</c:v>
                </c:pt>
                <c:pt idx="1066">
                  <c:v>40634</c:v>
                </c:pt>
                <c:pt idx="1067">
                  <c:v>40635</c:v>
                </c:pt>
                <c:pt idx="1068">
                  <c:v>40636</c:v>
                </c:pt>
                <c:pt idx="1069">
                  <c:v>40637</c:v>
                </c:pt>
                <c:pt idx="1070">
                  <c:v>40638</c:v>
                </c:pt>
                <c:pt idx="1071">
                  <c:v>40639</c:v>
                </c:pt>
                <c:pt idx="1072">
                  <c:v>40640</c:v>
                </c:pt>
                <c:pt idx="1073">
                  <c:v>40641</c:v>
                </c:pt>
                <c:pt idx="1074">
                  <c:v>40642</c:v>
                </c:pt>
                <c:pt idx="1075">
                  <c:v>40643</c:v>
                </c:pt>
                <c:pt idx="1076">
                  <c:v>40644</c:v>
                </c:pt>
                <c:pt idx="1077">
                  <c:v>40645</c:v>
                </c:pt>
                <c:pt idx="1078">
                  <c:v>40646</c:v>
                </c:pt>
                <c:pt idx="1079">
                  <c:v>40647</c:v>
                </c:pt>
                <c:pt idx="1080">
                  <c:v>40648</c:v>
                </c:pt>
                <c:pt idx="1081">
                  <c:v>40649</c:v>
                </c:pt>
                <c:pt idx="1082">
                  <c:v>40650</c:v>
                </c:pt>
                <c:pt idx="1083">
                  <c:v>40651</c:v>
                </c:pt>
                <c:pt idx="1084">
                  <c:v>40652</c:v>
                </c:pt>
                <c:pt idx="1085">
                  <c:v>40653</c:v>
                </c:pt>
                <c:pt idx="1086">
                  <c:v>40654</c:v>
                </c:pt>
                <c:pt idx="1087">
                  <c:v>40655</c:v>
                </c:pt>
                <c:pt idx="1088">
                  <c:v>40656</c:v>
                </c:pt>
                <c:pt idx="1089">
                  <c:v>40657</c:v>
                </c:pt>
                <c:pt idx="1090">
                  <c:v>40658</c:v>
                </c:pt>
                <c:pt idx="1091">
                  <c:v>40659</c:v>
                </c:pt>
                <c:pt idx="1092">
                  <c:v>40660</c:v>
                </c:pt>
                <c:pt idx="1093">
                  <c:v>40661</c:v>
                </c:pt>
                <c:pt idx="1094">
                  <c:v>40662</c:v>
                </c:pt>
                <c:pt idx="1095">
                  <c:v>40663</c:v>
                </c:pt>
                <c:pt idx="1096">
                  <c:v>40664</c:v>
                </c:pt>
                <c:pt idx="1097">
                  <c:v>40665</c:v>
                </c:pt>
                <c:pt idx="1098">
                  <c:v>40666</c:v>
                </c:pt>
                <c:pt idx="1099">
                  <c:v>40667</c:v>
                </c:pt>
                <c:pt idx="1100">
                  <c:v>40668</c:v>
                </c:pt>
                <c:pt idx="1101">
                  <c:v>40669</c:v>
                </c:pt>
                <c:pt idx="1102">
                  <c:v>40670</c:v>
                </c:pt>
                <c:pt idx="1103">
                  <c:v>40671</c:v>
                </c:pt>
                <c:pt idx="1104">
                  <c:v>40672</c:v>
                </c:pt>
                <c:pt idx="1105">
                  <c:v>40673</c:v>
                </c:pt>
                <c:pt idx="1106">
                  <c:v>40674</c:v>
                </c:pt>
                <c:pt idx="1107">
                  <c:v>40675</c:v>
                </c:pt>
                <c:pt idx="1108">
                  <c:v>40676</c:v>
                </c:pt>
                <c:pt idx="1109">
                  <c:v>40677</c:v>
                </c:pt>
                <c:pt idx="1110">
                  <c:v>40678</c:v>
                </c:pt>
                <c:pt idx="1111">
                  <c:v>40679</c:v>
                </c:pt>
                <c:pt idx="1112">
                  <c:v>40680</c:v>
                </c:pt>
                <c:pt idx="1113">
                  <c:v>40681</c:v>
                </c:pt>
                <c:pt idx="1114">
                  <c:v>40682</c:v>
                </c:pt>
                <c:pt idx="1115">
                  <c:v>40683</c:v>
                </c:pt>
                <c:pt idx="1116">
                  <c:v>40684</c:v>
                </c:pt>
                <c:pt idx="1117">
                  <c:v>40685</c:v>
                </c:pt>
                <c:pt idx="1118">
                  <c:v>40686</c:v>
                </c:pt>
                <c:pt idx="1119">
                  <c:v>40687</c:v>
                </c:pt>
                <c:pt idx="1120">
                  <c:v>40688</c:v>
                </c:pt>
                <c:pt idx="1121">
                  <c:v>40689</c:v>
                </c:pt>
                <c:pt idx="1122">
                  <c:v>40690</c:v>
                </c:pt>
                <c:pt idx="1123">
                  <c:v>40691</c:v>
                </c:pt>
                <c:pt idx="1124">
                  <c:v>40692</c:v>
                </c:pt>
                <c:pt idx="1125">
                  <c:v>40693</c:v>
                </c:pt>
                <c:pt idx="1126">
                  <c:v>40694</c:v>
                </c:pt>
                <c:pt idx="1127">
                  <c:v>40695</c:v>
                </c:pt>
                <c:pt idx="1128">
                  <c:v>40696</c:v>
                </c:pt>
                <c:pt idx="1129">
                  <c:v>40697</c:v>
                </c:pt>
                <c:pt idx="1130">
                  <c:v>40698</c:v>
                </c:pt>
                <c:pt idx="1131">
                  <c:v>40699</c:v>
                </c:pt>
                <c:pt idx="1132">
                  <c:v>40700</c:v>
                </c:pt>
                <c:pt idx="1133">
                  <c:v>40701</c:v>
                </c:pt>
                <c:pt idx="1134">
                  <c:v>40702</c:v>
                </c:pt>
                <c:pt idx="1135">
                  <c:v>40703</c:v>
                </c:pt>
                <c:pt idx="1136">
                  <c:v>40704</c:v>
                </c:pt>
                <c:pt idx="1137">
                  <c:v>40705</c:v>
                </c:pt>
                <c:pt idx="1138">
                  <c:v>40706</c:v>
                </c:pt>
                <c:pt idx="1139">
                  <c:v>40707</c:v>
                </c:pt>
                <c:pt idx="1140">
                  <c:v>40708</c:v>
                </c:pt>
                <c:pt idx="1141">
                  <c:v>40709</c:v>
                </c:pt>
                <c:pt idx="1142">
                  <c:v>40710</c:v>
                </c:pt>
                <c:pt idx="1143">
                  <c:v>40711</c:v>
                </c:pt>
                <c:pt idx="1144">
                  <c:v>40712</c:v>
                </c:pt>
                <c:pt idx="1145">
                  <c:v>40713</c:v>
                </c:pt>
                <c:pt idx="1146">
                  <c:v>40714</c:v>
                </c:pt>
                <c:pt idx="1147">
                  <c:v>40715</c:v>
                </c:pt>
                <c:pt idx="1148">
                  <c:v>40716</c:v>
                </c:pt>
                <c:pt idx="1149">
                  <c:v>40717</c:v>
                </c:pt>
                <c:pt idx="1150">
                  <c:v>40718</c:v>
                </c:pt>
                <c:pt idx="1151">
                  <c:v>40719</c:v>
                </c:pt>
                <c:pt idx="1152">
                  <c:v>40720</c:v>
                </c:pt>
                <c:pt idx="1153">
                  <c:v>40721</c:v>
                </c:pt>
                <c:pt idx="1154">
                  <c:v>40722</c:v>
                </c:pt>
                <c:pt idx="1155">
                  <c:v>40723</c:v>
                </c:pt>
                <c:pt idx="1156">
                  <c:v>40765</c:v>
                </c:pt>
                <c:pt idx="1157">
                  <c:v>40766</c:v>
                </c:pt>
                <c:pt idx="1158">
                  <c:v>40767</c:v>
                </c:pt>
                <c:pt idx="1159">
                  <c:v>40768</c:v>
                </c:pt>
                <c:pt idx="1160">
                  <c:v>40769</c:v>
                </c:pt>
                <c:pt idx="1161">
                  <c:v>40770</c:v>
                </c:pt>
                <c:pt idx="1162">
                  <c:v>40771</c:v>
                </c:pt>
                <c:pt idx="1163">
                  <c:v>40772</c:v>
                </c:pt>
                <c:pt idx="1164">
                  <c:v>40773</c:v>
                </c:pt>
                <c:pt idx="1165">
                  <c:v>40774</c:v>
                </c:pt>
                <c:pt idx="1166">
                  <c:v>40775</c:v>
                </c:pt>
                <c:pt idx="1167">
                  <c:v>40776</c:v>
                </c:pt>
                <c:pt idx="1168">
                  <c:v>40777</c:v>
                </c:pt>
                <c:pt idx="1169">
                  <c:v>40778</c:v>
                </c:pt>
                <c:pt idx="1170">
                  <c:v>40779</c:v>
                </c:pt>
                <c:pt idx="1171">
                  <c:v>40780</c:v>
                </c:pt>
                <c:pt idx="1172">
                  <c:v>40781</c:v>
                </c:pt>
                <c:pt idx="1173">
                  <c:v>40782</c:v>
                </c:pt>
                <c:pt idx="1174">
                  <c:v>40783</c:v>
                </c:pt>
                <c:pt idx="1175">
                  <c:v>40784</c:v>
                </c:pt>
                <c:pt idx="1176">
                  <c:v>40785</c:v>
                </c:pt>
                <c:pt idx="1177">
                  <c:v>40786</c:v>
                </c:pt>
                <c:pt idx="1178">
                  <c:v>40787</c:v>
                </c:pt>
                <c:pt idx="1179">
                  <c:v>40788</c:v>
                </c:pt>
                <c:pt idx="1180">
                  <c:v>40789</c:v>
                </c:pt>
                <c:pt idx="1181">
                  <c:v>40790</c:v>
                </c:pt>
                <c:pt idx="1182">
                  <c:v>40791</c:v>
                </c:pt>
                <c:pt idx="1183">
                  <c:v>40792</c:v>
                </c:pt>
                <c:pt idx="1184">
                  <c:v>40793</c:v>
                </c:pt>
                <c:pt idx="1185">
                  <c:v>40794</c:v>
                </c:pt>
                <c:pt idx="1186">
                  <c:v>40795</c:v>
                </c:pt>
                <c:pt idx="1187">
                  <c:v>40796</c:v>
                </c:pt>
                <c:pt idx="1188">
                  <c:v>40797</c:v>
                </c:pt>
                <c:pt idx="1189">
                  <c:v>40798</c:v>
                </c:pt>
                <c:pt idx="1190">
                  <c:v>40799</c:v>
                </c:pt>
                <c:pt idx="1191">
                  <c:v>40800</c:v>
                </c:pt>
                <c:pt idx="1192">
                  <c:v>40801</c:v>
                </c:pt>
                <c:pt idx="1193">
                  <c:v>40802</c:v>
                </c:pt>
                <c:pt idx="1194">
                  <c:v>40803</c:v>
                </c:pt>
                <c:pt idx="1195">
                  <c:v>40804</c:v>
                </c:pt>
                <c:pt idx="1196">
                  <c:v>40805</c:v>
                </c:pt>
                <c:pt idx="1197">
                  <c:v>40806</c:v>
                </c:pt>
                <c:pt idx="1198">
                  <c:v>40807</c:v>
                </c:pt>
                <c:pt idx="1199">
                  <c:v>40808</c:v>
                </c:pt>
                <c:pt idx="1200">
                  <c:v>40809</c:v>
                </c:pt>
                <c:pt idx="1201">
                  <c:v>40810</c:v>
                </c:pt>
                <c:pt idx="1202">
                  <c:v>40811</c:v>
                </c:pt>
                <c:pt idx="1203">
                  <c:v>40812</c:v>
                </c:pt>
                <c:pt idx="1204">
                  <c:v>40813</c:v>
                </c:pt>
                <c:pt idx="1205">
                  <c:v>40814</c:v>
                </c:pt>
                <c:pt idx="1206">
                  <c:v>40815</c:v>
                </c:pt>
                <c:pt idx="1207">
                  <c:v>40816</c:v>
                </c:pt>
                <c:pt idx="1208">
                  <c:v>40817</c:v>
                </c:pt>
                <c:pt idx="1209">
                  <c:v>40818</c:v>
                </c:pt>
                <c:pt idx="1210">
                  <c:v>40819</c:v>
                </c:pt>
                <c:pt idx="1211">
                  <c:v>40820</c:v>
                </c:pt>
                <c:pt idx="1212">
                  <c:v>40821</c:v>
                </c:pt>
                <c:pt idx="1213">
                  <c:v>40822</c:v>
                </c:pt>
                <c:pt idx="1214">
                  <c:v>40823</c:v>
                </c:pt>
                <c:pt idx="1215">
                  <c:v>40824</c:v>
                </c:pt>
                <c:pt idx="1216">
                  <c:v>40825</c:v>
                </c:pt>
                <c:pt idx="1217">
                  <c:v>40826</c:v>
                </c:pt>
                <c:pt idx="1218">
                  <c:v>40827</c:v>
                </c:pt>
                <c:pt idx="1219">
                  <c:v>40828</c:v>
                </c:pt>
                <c:pt idx="1220">
                  <c:v>40829</c:v>
                </c:pt>
                <c:pt idx="1221">
                  <c:v>40830</c:v>
                </c:pt>
                <c:pt idx="1222">
                  <c:v>40831</c:v>
                </c:pt>
                <c:pt idx="1223">
                  <c:v>40832</c:v>
                </c:pt>
                <c:pt idx="1224">
                  <c:v>40833</c:v>
                </c:pt>
                <c:pt idx="1225">
                  <c:v>40834</c:v>
                </c:pt>
                <c:pt idx="1226">
                  <c:v>40835</c:v>
                </c:pt>
                <c:pt idx="1227">
                  <c:v>40836</c:v>
                </c:pt>
                <c:pt idx="1228">
                  <c:v>40837</c:v>
                </c:pt>
                <c:pt idx="1229">
                  <c:v>40838</c:v>
                </c:pt>
                <c:pt idx="1230">
                  <c:v>40839</c:v>
                </c:pt>
                <c:pt idx="1231">
                  <c:v>40840</c:v>
                </c:pt>
                <c:pt idx="1232">
                  <c:v>40841</c:v>
                </c:pt>
                <c:pt idx="1233">
                  <c:v>40842</c:v>
                </c:pt>
                <c:pt idx="1234">
                  <c:v>40843</c:v>
                </c:pt>
                <c:pt idx="1235">
                  <c:v>40844</c:v>
                </c:pt>
                <c:pt idx="1236">
                  <c:v>40845</c:v>
                </c:pt>
                <c:pt idx="1237">
                  <c:v>40846</c:v>
                </c:pt>
                <c:pt idx="1238">
                  <c:v>40847</c:v>
                </c:pt>
                <c:pt idx="1239">
                  <c:v>40848</c:v>
                </c:pt>
                <c:pt idx="1240">
                  <c:v>40849</c:v>
                </c:pt>
                <c:pt idx="1241">
                  <c:v>40850</c:v>
                </c:pt>
                <c:pt idx="1242">
                  <c:v>40851</c:v>
                </c:pt>
                <c:pt idx="1243">
                  <c:v>40852</c:v>
                </c:pt>
                <c:pt idx="1244">
                  <c:v>40853</c:v>
                </c:pt>
                <c:pt idx="1245">
                  <c:v>40854</c:v>
                </c:pt>
                <c:pt idx="1246">
                  <c:v>40855</c:v>
                </c:pt>
                <c:pt idx="1247">
                  <c:v>40856</c:v>
                </c:pt>
                <c:pt idx="1248">
                  <c:v>40857</c:v>
                </c:pt>
                <c:pt idx="1249">
                  <c:v>40858</c:v>
                </c:pt>
                <c:pt idx="1250">
                  <c:v>40859</c:v>
                </c:pt>
                <c:pt idx="1251">
                  <c:v>40860</c:v>
                </c:pt>
                <c:pt idx="1252">
                  <c:v>40861</c:v>
                </c:pt>
                <c:pt idx="1253">
                  <c:v>40862</c:v>
                </c:pt>
                <c:pt idx="1254">
                  <c:v>40863</c:v>
                </c:pt>
                <c:pt idx="1255">
                  <c:v>40864</c:v>
                </c:pt>
                <c:pt idx="1256">
                  <c:v>40865</c:v>
                </c:pt>
                <c:pt idx="1257">
                  <c:v>40866</c:v>
                </c:pt>
                <c:pt idx="1258">
                  <c:v>40867</c:v>
                </c:pt>
                <c:pt idx="1259">
                  <c:v>40868</c:v>
                </c:pt>
                <c:pt idx="1260">
                  <c:v>40869</c:v>
                </c:pt>
                <c:pt idx="1261">
                  <c:v>40870</c:v>
                </c:pt>
                <c:pt idx="1262">
                  <c:v>40871</c:v>
                </c:pt>
                <c:pt idx="1263">
                  <c:v>40872</c:v>
                </c:pt>
                <c:pt idx="1264">
                  <c:v>40873</c:v>
                </c:pt>
                <c:pt idx="1265">
                  <c:v>40874</c:v>
                </c:pt>
                <c:pt idx="1266">
                  <c:v>40875</c:v>
                </c:pt>
                <c:pt idx="1267">
                  <c:v>40876</c:v>
                </c:pt>
                <c:pt idx="1268">
                  <c:v>40877</c:v>
                </c:pt>
                <c:pt idx="1269">
                  <c:v>40878</c:v>
                </c:pt>
                <c:pt idx="1270">
                  <c:v>40879</c:v>
                </c:pt>
                <c:pt idx="1271">
                  <c:v>40880</c:v>
                </c:pt>
                <c:pt idx="1272">
                  <c:v>40881</c:v>
                </c:pt>
                <c:pt idx="1273">
                  <c:v>40882</c:v>
                </c:pt>
                <c:pt idx="1274">
                  <c:v>40883</c:v>
                </c:pt>
                <c:pt idx="1275">
                  <c:v>40884</c:v>
                </c:pt>
                <c:pt idx="1276">
                  <c:v>40885</c:v>
                </c:pt>
                <c:pt idx="1277">
                  <c:v>40886</c:v>
                </c:pt>
                <c:pt idx="1278">
                  <c:v>40887</c:v>
                </c:pt>
                <c:pt idx="1279">
                  <c:v>40888</c:v>
                </c:pt>
                <c:pt idx="1280">
                  <c:v>40889</c:v>
                </c:pt>
                <c:pt idx="1281">
                  <c:v>40890</c:v>
                </c:pt>
                <c:pt idx="1282">
                  <c:v>40891</c:v>
                </c:pt>
                <c:pt idx="1283">
                  <c:v>40892</c:v>
                </c:pt>
                <c:pt idx="1284">
                  <c:v>40893</c:v>
                </c:pt>
                <c:pt idx="1285">
                  <c:v>40894</c:v>
                </c:pt>
                <c:pt idx="1286">
                  <c:v>40895</c:v>
                </c:pt>
                <c:pt idx="1287">
                  <c:v>40896</c:v>
                </c:pt>
                <c:pt idx="1288">
                  <c:v>40897</c:v>
                </c:pt>
                <c:pt idx="1289">
                  <c:v>40898</c:v>
                </c:pt>
                <c:pt idx="1290">
                  <c:v>40899</c:v>
                </c:pt>
                <c:pt idx="1291">
                  <c:v>40900</c:v>
                </c:pt>
                <c:pt idx="1292">
                  <c:v>40901</c:v>
                </c:pt>
                <c:pt idx="1293">
                  <c:v>40902</c:v>
                </c:pt>
                <c:pt idx="1294">
                  <c:v>40903</c:v>
                </c:pt>
                <c:pt idx="1295">
                  <c:v>40904</c:v>
                </c:pt>
                <c:pt idx="1296">
                  <c:v>40905</c:v>
                </c:pt>
                <c:pt idx="1297">
                  <c:v>40906</c:v>
                </c:pt>
                <c:pt idx="1298">
                  <c:v>40907</c:v>
                </c:pt>
                <c:pt idx="1299">
                  <c:v>40908</c:v>
                </c:pt>
                <c:pt idx="1300">
                  <c:v>40909</c:v>
                </c:pt>
                <c:pt idx="1301">
                  <c:v>40910</c:v>
                </c:pt>
                <c:pt idx="1302">
                  <c:v>40911</c:v>
                </c:pt>
                <c:pt idx="1303">
                  <c:v>40912</c:v>
                </c:pt>
                <c:pt idx="1304">
                  <c:v>40913</c:v>
                </c:pt>
                <c:pt idx="1305">
                  <c:v>40914</c:v>
                </c:pt>
                <c:pt idx="1306">
                  <c:v>40915</c:v>
                </c:pt>
                <c:pt idx="1307">
                  <c:v>40916</c:v>
                </c:pt>
                <c:pt idx="1308">
                  <c:v>40917</c:v>
                </c:pt>
                <c:pt idx="1309">
                  <c:v>40918</c:v>
                </c:pt>
                <c:pt idx="1310">
                  <c:v>40919</c:v>
                </c:pt>
                <c:pt idx="1311">
                  <c:v>40920</c:v>
                </c:pt>
                <c:pt idx="1312">
                  <c:v>40921</c:v>
                </c:pt>
                <c:pt idx="1313">
                  <c:v>40922</c:v>
                </c:pt>
                <c:pt idx="1314">
                  <c:v>40923</c:v>
                </c:pt>
                <c:pt idx="1315">
                  <c:v>40924</c:v>
                </c:pt>
                <c:pt idx="1316">
                  <c:v>40925</c:v>
                </c:pt>
                <c:pt idx="1317">
                  <c:v>40926</c:v>
                </c:pt>
                <c:pt idx="1318">
                  <c:v>40927</c:v>
                </c:pt>
                <c:pt idx="1319">
                  <c:v>40928</c:v>
                </c:pt>
                <c:pt idx="1320">
                  <c:v>40929</c:v>
                </c:pt>
                <c:pt idx="1321">
                  <c:v>40930</c:v>
                </c:pt>
                <c:pt idx="1322">
                  <c:v>40931</c:v>
                </c:pt>
                <c:pt idx="1323">
                  <c:v>40932</c:v>
                </c:pt>
                <c:pt idx="1324">
                  <c:v>40933</c:v>
                </c:pt>
                <c:pt idx="1325">
                  <c:v>40934</c:v>
                </c:pt>
                <c:pt idx="1326">
                  <c:v>40935</c:v>
                </c:pt>
                <c:pt idx="1327">
                  <c:v>40936</c:v>
                </c:pt>
                <c:pt idx="1328">
                  <c:v>40937</c:v>
                </c:pt>
                <c:pt idx="1329">
                  <c:v>40938</c:v>
                </c:pt>
                <c:pt idx="1330">
                  <c:v>40939</c:v>
                </c:pt>
                <c:pt idx="1331">
                  <c:v>40940</c:v>
                </c:pt>
                <c:pt idx="1332">
                  <c:v>40941</c:v>
                </c:pt>
                <c:pt idx="1333">
                  <c:v>40942</c:v>
                </c:pt>
                <c:pt idx="1334">
                  <c:v>40943</c:v>
                </c:pt>
                <c:pt idx="1335">
                  <c:v>40944</c:v>
                </c:pt>
                <c:pt idx="1336">
                  <c:v>40945</c:v>
                </c:pt>
                <c:pt idx="1337">
                  <c:v>40946</c:v>
                </c:pt>
                <c:pt idx="1338">
                  <c:v>40947</c:v>
                </c:pt>
                <c:pt idx="1339">
                  <c:v>40948</c:v>
                </c:pt>
                <c:pt idx="1340">
                  <c:v>40949</c:v>
                </c:pt>
                <c:pt idx="1341">
                  <c:v>40950</c:v>
                </c:pt>
                <c:pt idx="1342">
                  <c:v>40951</c:v>
                </c:pt>
                <c:pt idx="1343">
                  <c:v>40952</c:v>
                </c:pt>
                <c:pt idx="1344">
                  <c:v>40953</c:v>
                </c:pt>
                <c:pt idx="1345">
                  <c:v>40954</c:v>
                </c:pt>
                <c:pt idx="1346">
                  <c:v>40955</c:v>
                </c:pt>
                <c:pt idx="1347">
                  <c:v>40956</c:v>
                </c:pt>
                <c:pt idx="1348">
                  <c:v>40957</c:v>
                </c:pt>
                <c:pt idx="1349">
                  <c:v>40958</c:v>
                </c:pt>
                <c:pt idx="1350">
                  <c:v>40959</c:v>
                </c:pt>
                <c:pt idx="1351">
                  <c:v>40960</c:v>
                </c:pt>
                <c:pt idx="1352">
                  <c:v>40961</c:v>
                </c:pt>
                <c:pt idx="1353">
                  <c:v>40962</c:v>
                </c:pt>
                <c:pt idx="1354">
                  <c:v>40963</c:v>
                </c:pt>
                <c:pt idx="1355">
                  <c:v>40964</c:v>
                </c:pt>
                <c:pt idx="1356">
                  <c:v>40965</c:v>
                </c:pt>
                <c:pt idx="1357">
                  <c:v>40966</c:v>
                </c:pt>
                <c:pt idx="1358">
                  <c:v>40967</c:v>
                </c:pt>
                <c:pt idx="1359">
                  <c:v>40968</c:v>
                </c:pt>
                <c:pt idx="1360">
                  <c:v>40969</c:v>
                </c:pt>
                <c:pt idx="1361">
                  <c:v>40970</c:v>
                </c:pt>
                <c:pt idx="1362">
                  <c:v>40971</c:v>
                </c:pt>
                <c:pt idx="1363">
                  <c:v>40972</c:v>
                </c:pt>
                <c:pt idx="1364">
                  <c:v>40973</c:v>
                </c:pt>
                <c:pt idx="1365">
                  <c:v>40974</c:v>
                </c:pt>
                <c:pt idx="1366">
                  <c:v>40975</c:v>
                </c:pt>
                <c:pt idx="1367">
                  <c:v>40976</c:v>
                </c:pt>
                <c:pt idx="1368">
                  <c:v>40977</c:v>
                </c:pt>
                <c:pt idx="1369">
                  <c:v>40978</c:v>
                </c:pt>
                <c:pt idx="1370">
                  <c:v>40979</c:v>
                </c:pt>
                <c:pt idx="1371">
                  <c:v>40980</c:v>
                </c:pt>
                <c:pt idx="1372">
                  <c:v>40981</c:v>
                </c:pt>
                <c:pt idx="1373">
                  <c:v>40982</c:v>
                </c:pt>
                <c:pt idx="1374">
                  <c:v>40983</c:v>
                </c:pt>
                <c:pt idx="1375">
                  <c:v>40984</c:v>
                </c:pt>
                <c:pt idx="1376">
                  <c:v>40985</c:v>
                </c:pt>
                <c:pt idx="1377">
                  <c:v>40986</c:v>
                </c:pt>
                <c:pt idx="1378">
                  <c:v>40987</c:v>
                </c:pt>
                <c:pt idx="1379">
                  <c:v>40988</c:v>
                </c:pt>
                <c:pt idx="1380">
                  <c:v>40989</c:v>
                </c:pt>
                <c:pt idx="1381">
                  <c:v>40990</c:v>
                </c:pt>
                <c:pt idx="1382">
                  <c:v>40991</c:v>
                </c:pt>
                <c:pt idx="1383">
                  <c:v>40992</c:v>
                </c:pt>
                <c:pt idx="1384">
                  <c:v>40993</c:v>
                </c:pt>
                <c:pt idx="1385">
                  <c:v>40994</c:v>
                </c:pt>
                <c:pt idx="1386">
                  <c:v>40995</c:v>
                </c:pt>
                <c:pt idx="1387">
                  <c:v>40996</c:v>
                </c:pt>
                <c:pt idx="1388">
                  <c:v>40997</c:v>
                </c:pt>
                <c:pt idx="1389">
                  <c:v>40998</c:v>
                </c:pt>
                <c:pt idx="1390">
                  <c:v>40999</c:v>
                </c:pt>
                <c:pt idx="1391">
                  <c:v>41000</c:v>
                </c:pt>
                <c:pt idx="1392">
                  <c:v>41001</c:v>
                </c:pt>
                <c:pt idx="1393">
                  <c:v>41002</c:v>
                </c:pt>
                <c:pt idx="1394">
                  <c:v>41003</c:v>
                </c:pt>
                <c:pt idx="1395">
                  <c:v>41004</c:v>
                </c:pt>
                <c:pt idx="1396">
                  <c:v>41005</c:v>
                </c:pt>
                <c:pt idx="1397">
                  <c:v>41006</c:v>
                </c:pt>
                <c:pt idx="1398">
                  <c:v>41007</c:v>
                </c:pt>
                <c:pt idx="1399">
                  <c:v>41008</c:v>
                </c:pt>
                <c:pt idx="1400">
                  <c:v>41009</c:v>
                </c:pt>
                <c:pt idx="1401">
                  <c:v>41010</c:v>
                </c:pt>
                <c:pt idx="1402">
                  <c:v>41011</c:v>
                </c:pt>
                <c:pt idx="1403">
                  <c:v>41012</c:v>
                </c:pt>
                <c:pt idx="1404">
                  <c:v>41013</c:v>
                </c:pt>
                <c:pt idx="1405">
                  <c:v>41014</c:v>
                </c:pt>
                <c:pt idx="1406">
                  <c:v>41015</c:v>
                </c:pt>
                <c:pt idx="1407">
                  <c:v>41016</c:v>
                </c:pt>
                <c:pt idx="1408">
                  <c:v>41017</c:v>
                </c:pt>
                <c:pt idx="1409">
                  <c:v>41018</c:v>
                </c:pt>
                <c:pt idx="1410">
                  <c:v>41019</c:v>
                </c:pt>
                <c:pt idx="1411">
                  <c:v>41020</c:v>
                </c:pt>
                <c:pt idx="1412">
                  <c:v>41021</c:v>
                </c:pt>
                <c:pt idx="1413">
                  <c:v>41022</c:v>
                </c:pt>
                <c:pt idx="1414">
                  <c:v>41023</c:v>
                </c:pt>
                <c:pt idx="1415">
                  <c:v>41024</c:v>
                </c:pt>
                <c:pt idx="1416">
                  <c:v>41025</c:v>
                </c:pt>
                <c:pt idx="1417">
                  <c:v>41026</c:v>
                </c:pt>
                <c:pt idx="1418">
                  <c:v>41027</c:v>
                </c:pt>
                <c:pt idx="1419">
                  <c:v>41028</c:v>
                </c:pt>
                <c:pt idx="1420">
                  <c:v>41029</c:v>
                </c:pt>
                <c:pt idx="1421">
                  <c:v>41030</c:v>
                </c:pt>
                <c:pt idx="1422">
                  <c:v>41031</c:v>
                </c:pt>
                <c:pt idx="1423">
                  <c:v>41032</c:v>
                </c:pt>
                <c:pt idx="1424">
                  <c:v>41033</c:v>
                </c:pt>
                <c:pt idx="1425">
                  <c:v>41034</c:v>
                </c:pt>
                <c:pt idx="1426">
                  <c:v>41035</c:v>
                </c:pt>
                <c:pt idx="1427">
                  <c:v>41036</c:v>
                </c:pt>
                <c:pt idx="1428">
                  <c:v>41037</c:v>
                </c:pt>
                <c:pt idx="1429">
                  <c:v>41038</c:v>
                </c:pt>
                <c:pt idx="1430">
                  <c:v>41039</c:v>
                </c:pt>
                <c:pt idx="1431">
                  <c:v>41040</c:v>
                </c:pt>
                <c:pt idx="1432">
                  <c:v>41041</c:v>
                </c:pt>
                <c:pt idx="1433">
                  <c:v>41042</c:v>
                </c:pt>
                <c:pt idx="1434">
                  <c:v>41043</c:v>
                </c:pt>
                <c:pt idx="1435">
                  <c:v>41044</c:v>
                </c:pt>
                <c:pt idx="1436">
                  <c:v>41045</c:v>
                </c:pt>
                <c:pt idx="1437">
                  <c:v>41046</c:v>
                </c:pt>
                <c:pt idx="1438">
                  <c:v>41047</c:v>
                </c:pt>
                <c:pt idx="1439">
                  <c:v>41048</c:v>
                </c:pt>
                <c:pt idx="1440">
                  <c:v>41049</c:v>
                </c:pt>
                <c:pt idx="1441">
                  <c:v>41050</c:v>
                </c:pt>
                <c:pt idx="1442">
                  <c:v>41051</c:v>
                </c:pt>
                <c:pt idx="1443">
                  <c:v>41052</c:v>
                </c:pt>
                <c:pt idx="1444">
                  <c:v>41053</c:v>
                </c:pt>
                <c:pt idx="1445">
                  <c:v>41054</c:v>
                </c:pt>
                <c:pt idx="1446">
                  <c:v>41055</c:v>
                </c:pt>
                <c:pt idx="1447">
                  <c:v>41056</c:v>
                </c:pt>
                <c:pt idx="1448">
                  <c:v>41057</c:v>
                </c:pt>
                <c:pt idx="1449">
                  <c:v>41058</c:v>
                </c:pt>
                <c:pt idx="1450">
                  <c:v>41059</c:v>
                </c:pt>
                <c:pt idx="1451">
                  <c:v>41060</c:v>
                </c:pt>
                <c:pt idx="1452">
                  <c:v>41061</c:v>
                </c:pt>
                <c:pt idx="1453">
                  <c:v>41062</c:v>
                </c:pt>
                <c:pt idx="1454">
                  <c:v>41063</c:v>
                </c:pt>
                <c:pt idx="1455">
                  <c:v>41064</c:v>
                </c:pt>
                <c:pt idx="1456">
                  <c:v>41065</c:v>
                </c:pt>
                <c:pt idx="1457">
                  <c:v>41066</c:v>
                </c:pt>
                <c:pt idx="1458">
                  <c:v>41067</c:v>
                </c:pt>
                <c:pt idx="1459">
                  <c:v>41068</c:v>
                </c:pt>
                <c:pt idx="1460">
                  <c:v>41069</c:v>
                </c:pt>
                <c:pt idx="1461">
                  <c:v>41070</c:v>
                </c:pt>
                <c:pt idx="1462">
                  <c:v>41071</c:v>
                </c:pt>
                <c:pt idx="1463">
                  <c:v>41072</c:v>
                </c:pt>
                <c:pt idx="1464">
                  <c:v>41073</c:v>
                </c:pt>
                <c:pt idx="1465">
                  <c:v>41074</c:v>
                </c:pt>
                <c:pt idx="1466">
                  <c:v>41075</c:v>
                </c:pt>
                <c:pt idx="1467">
                  <c:v>41076</c:v>
                </c:pt>
                <c:pt idx="1468">
                  <c:v>41077</c:v>
                </c:pt>
                <c:pt idx="1469">
                  <c:v>41078</c:v>
                </c:pt>
                <c:pt idx="1470">
                  <c:v>41079</c:v>
                </c:pt>
                <c:pt idx="1471">
                  <c:v>41080</c:v>
                </c:pt>
                <c:pt idx="1472">
                  <c:v>41081</c:v>
                </c:pt>
                <c:pt idx="1473">
                  <c:v>41082</c:v>
                </c:pt>
                <c:pt idx="1474">
                  <c:v>41083</c:v>
                </c:pt>
                <c:pt idx="1475">
                  <c:v>41084</c:v>
                </c:pt>
                <c:pt idx="1476">
                  <c:v>41085</c:v>
                </c:pt>
                <c:pt idx="1477">
                  <c:v>41086</c:v>
                </c:pt>
                <c:pt idx="1478">
                  <c:v>41087</c:v>
                </c:pt>
                <c:pt idx="1479">
                  <c:v>41088</c:v>
                </c:pt>
                <c:pt idx="1480">
                  <c:v>41089</c:v>
                </c:pt>
                <c:pt idx="1481">
                  <c:v>41090</c:v>
                </c:pt>
                <c:pt idx="1482">
                  <c:v>41091</c:v>
                </c:pt>
                <c:pt idx="1483">
                  <c:v>41092</c:v>
                </c:pt>
                <c:pt idx="1484">
                  <c:v>41093</c:v>
                </c:pt>
                <c:pt idx="1485">
                  <c:v>41094</c:v>
                </c:pt>
                <c:pt idx="1486">
                  <c:v>41095</c:v>
                </c:pt>
                <c:pt idx="1487">
                  <c:v>41096</c:v>
                </c:pt>
                <c:pt idx="1488">
                  <c:v>41097</c:v>
                </c:pt>
                <c:pt idx="1489">
                  <c:v>41098</c:v>
                </c:pt>
                <c:pt idx="1490">
                  <c:v>41099</c:v>
                </c:pt>
                <c:pt idx="1491">
                  <c:v>41100</c:v>
                </c:pt>
                <c:pt idx="1492">
                  <c:v>41101</c:v>
                </c:pt>
                <c:pt idx="1493">
                  <c:v>41102</c:v>
                </c:pt>
                <c:pt idx="1494">
                  <c:v>41103</c:v>
                </c:pt>
                <c:pt idx="1495">
                  <c:v>41104</c:v>
                </c:pt>
                <c:pt idx="1496">
                  <c:v>41105</c:v>
                </c:pt>
                <c:pt idx="1497">
                  <c:v>41106</c:v>
                </c:pt>
                <c:pt idx="1498">
                  <c:v>41107</c:v>
                </c:pt>
                <c:pt idx="1499">
                  <c:v>41108</c:v>
                </c:pt>
                <c:pt idx="1500">
                  <c:v>41109</c:v>
                </c:pt>
                <c:pt idx="1501">
                  <c:v>41110</c:v>
                </c:pt>
                <c:pt idx="1502">
                  <c:v>41111</c:v>
                </c:pt>
                <c:pt idx="1503">
                  <c:v>41112</c:v>
                </c:pt>
                <c:pt idx="1504">
                  <c:v>41113</c:v>
                </c:pt>
                <c:pt idx="1505">
                  <c:v>41114</c:v>
                </c:pt>
                <c:pt idx="1506">
                  <c:v>41115</c:v>
                </c:pt>
                <c:pt idx="1507">
                  <c:v>41116</c:v>
                </c:pt>
                <c:pt idx="1508">
                  <c:v>41117</c:v>
                </c:pt>
                <c:pt idx="1509">
                  <c:v>41118</c:v>
                </c:pt>
                <c:pt idx="1510">
                  <c:v>41119</c:v>
                </c:pt>
                <c:pt idx="1511">
                  <c:v>41120</c:v>
                </c:pt>
                <c:pt idx="1512">
                  <c:v>41121</c:v>
                </c:pt>
                <c:pt idx="1513">
                  <c:v>41122</c:v>
                </c:pt>
                <c:pt idx="1514">
                  <c:v>41123</c:v>
                </c:pt>
                <c:pt idx="1515">
                  <c:v>41124</c:v>
                </c:pt>
                <c:pt idx="1516">
                  <c:v>41125</c:v>
                </c:pt>
                <c:pt idx="1517">
                  <c:v>41126</c:v>
                </c:pt>
                <c:pt idx="1518">
                  <c:v>41127</c:v>
                </c:pt>
                <c:pt idx="1519">
                  <c:v>41128</c:v>
                </c:pt>
                <c:pt idx="1520">
                  <c:v>41129</c:v>
                </c:pt>
                <c:pt idx="1521">
                  <c:v>41130</c:v>
                </c:pt>
                <c:pt idx="1522">
                  <c:v>41131</c:v>
                </c:pt>
                <c:pt idx="1523">
                  <c:v>41132</c:v>
                </c:pt>
                <c:pt idx="1524">
                  <c:v>41133</c:v>
                </c:pt>
                <c:pt idx="1525">
                  <c:v>41134</c:v>
                </c:pt>
                <c:pt idx="1526">
                  <c:v>41135</c:v>
                </c:pt>
                <c:pt idx="1527">
                  <c:v>41136</c:v>
                </c:pt>
                <c:pt idx="1528">
                  <c:v>41137</c:v>
                </c:pt>
                <c:pt idx="1529">
                  <c:v>41138</c:v>
                </c:pt>
                <c:pt idx="1530">
                  <c:v>41139</c:v>
                </c:pt>
                <c:pt idx="1531">
                  <c:v>41140</c:v>
                </c:pt>
                <c:pt idx="1532">
                  <c:v>41141</c:v>
                </c:pt>
                <c:pt idx="1533">
                  <c:v>41142</c:v>
                </c:pt>
                <c:pt idx="1534">
                  <c:v>41143</c:v>
                </c:pt>
                <c:pt idx="1535">
                  <c:v>41144</c:v>
                </c:pt>
                <c:pt idx="1536">
                  <c:v>41145</c:v>
                </c:pt>
                <c:pt idx="1537">
                  <c:v>41146</c:v>
                </c:pt>
                <c:pt idx="1538">
                  <c:v>41147</c:v>
                </c:pt>
                <c:pt idx="1539">
                  <c:v>41148</c:v>
                </c:pt>
                <c:pt idx="1540">
                  <c:v>41149</c:v>
                </c:pt>
                <c:pt idx="1541">
                  <c:v>41150</c:v>
                </c:pt>
                <c:pt idx="1542">
                  <c:v>41151</c:v>
                </c:pt>
                <c:pt idx="1543">
                  <c:v>41152</c:v>
                </c:pt>
                <c:pt idx="1544">
                  <c:v>41153</c:v>
                </c:pt>
                <c:pt idx="1545">
                  <c:v>41154</c:v>
                </c:pt>
                <c:pt idx="1546">
                  <c:v>41155</c:v>
                </c:pt>
                <c:pt idx="1547">
                  <c:v>41156</c:v>
                </c:pt>
                <c:pt idx="1548">
                  <c:v>41157</c:v>
                </c:pt>
                <c:pt idx="1549">
                  <c:v>41158</c:v>
                </c:pt>
                <c:pt idx="1550">
                  <c:v>41159</c:v>
                </c:pt>
                <c:pt idx="1551">
                  <c:v>41160</c:v>
                </c:pt>
                <c:pt idx="1552">
                  <c:v>41161</c:v>
                </c:pt>
                <c:pt idx="1553">
                  <c:v>41162</c:v>
                </c:pt>
                <c:pt idx="1554">
                  <c:v>41163</c:v>
                </c:pt>
                <c:pt idx="1555">
                  <c:v>41164</c:v>
                </c:pt>
                <c:pt idx="1556">
                  <c:v>41165</c:v>
                </c:pt>
                <c:pt idx="1557">
                  <c:v>41166</c:v>
                </c:pt>
                <c:pt idx="1558">
                  <c:v>41167</c:v>
                </c:pt>
                <c:pt idx="1559">
                  <c:v>41168</c:v>
                </c:pt>
                <c:pt idx="1560">
                  <c:v>41169</c:v>
                </c:pt>
                <c:pt idx="1561">
                  <c:v>41170</c:v>
                </c:pt>
                <c:pt idx="1562">
                  <c:v>41171</c:v>
                </c:pt>
                <c:pt idx="1563">
                  <c:v>41172</c:v>
                </c:pt>
                <c:pt idx="1564">
                  <c:v>41173</c:v>
                </c:pt>
                <c:pt idx="1565">
                  <c:v>41174</c:v>
                </c:pt>
                <c:pt idx="1566">
                  <c:v>41175</c:v>
                </c:pt>
                <c:pt idx="1567">
                  <c:v>41176</c:v>
                </c:pt>
                <c:pt idx="1568">
                  <c:v>41177</c:v>
                </c:pt>
                <c:pt idx="1569">
                  <c:v>41178</c:v>
                </c:pt>
                <c:pt idx="1570">
                  <c:v>41179</c:v>
                </c:pt>
                <c:pt idx="1571">
                  <c:v>41180</c:v>
                </c:pt>
                <c:pt idx="1572">
                  <c:v>41181</c:v>
                </c:pt>
                <c:pt idx="1573">
                  <c:v>41182</c:v>
                </c:pt>
                <c:pt idx="1574">
                  <c:v>41183</c:v>
                </c:pt>
                <c:pt idx="1575">
                  <c:v>41184</c:v>
                </c:pt>
                <c:pt idx="1576">
                  <c:v>41185</c:v>
                </c:pt>
                <c:pt idx="1577">
                  <c:v>41186</c:v>
                </c:pt>
                <c:pt idx="1578">
                  <c:v>41187</c:v>
                </c:pt>
                <c:pt idx="1579">
                  <c:v>41188</c:v>
                </c:pt>
                <c:pt idx="1580">
                  <c:v>41189</c:v>
                </c:pt>
                <c:pt idx="1581">
                  <c:v>41190</c:v>
                </c:pt>
                <c:pt idx="1582">
                  <c:v>41191</c:v>
                </c:pt>
                <c:pt idx="1583">
                  <c:v>41192</c:v>
                </c:pt>
                <c:pt idx="1584">
                  <c:v>41193</c:v>
                </c:pt>
                <c:pt idx="1585">
                  <c:v>41194</c:v>
                </c:pt>
                <c:pt idx="1586">
                  <c:v>41195</c:v>
                </c:pt>
                <c:pt idx="1587">
                  <c:v>41196</c:v>
                </c:pt>
                <c:pt idx="1588">
                  <c:v>41197</c:v>
                </c:pt>
                <c:pt idx="1589">
                  <c:v>41198</c:v>
                </c:pt>
                <c:pt idx="1590">
                  <c:v>41199</c:v>
                </c:pt>
                <c:pt idx="1591">
                  <c:v>41200</c:v>
                </c:pt>
                <c:pt idx="1592">
                  <c:v>41201</c:v>
                </c:pt>
                <c:pt idx="1593">
                  <c:v>41202</c:v>
                </c:pt>
                <c:pt idx="1594">
                  <c:v>41203</c:v>
                </c:pt>
                <c:pt idx="1595">
                  <c:v>41204</c:v>
                </c:pt>
                <c:pt idx="1596">
                  <c:v>41205</c:v>
                </c:pt>
                <c:pt idx="1597">
                  <c:v>41206</c:v>
                </c:pt>
                <c:pt idx="1598">
                  <c:v>41207</c:v>
                </c:pt>
                <c:pt idx="1599">
                  <c:v>41208</c:v>
                </c:pt>
                <c:pt idx="1600">
                  <c:v>41209</c:v>
                </c:pt>
                <c:pt idx="1601">
                  <c:v>41210</c:v>
                </c:pt>
                <c:pt idx="1602">
                  <c:v>41211</c:v>
                </c:pt>
                <c:pt idx="1603">
                  <c:v>41212</c:v>
                </c:pt>
                <c:pt idx="1604">
                  <c:v>41213</c:v>
                </c:pt>
                <c:pt idx="1605">
                  <c:v>41214</c:v>
                </c:pt>
                <c:pt idx="1606">
                  <c:v>41215</c:v>
                </c:pt>
                <c:pt idx="1607">
                  <c:v>41216</c:v>
                </c:pt>
                <c:pt idx="1608">
                  <c:v>41217</c:v>
                </c:pt>
                <c:pt idx="1609">
                  <c:v>41218</c:v>
                </c:pt>
                <c:pt idx="1610">
                  <c:v>41219</c:v>
                </c:pt>
                <c:pt idx="1611">
                  <c:v>41220</c:v>
                </c:pt>
                <c:pt idx="1612">
                  <c:v>41221</c:v>
                </c:pt>
                <c:pt idx="1613">
                  <c:v>41222</c:v>
                </c:pt>
                <c:pt idx="1614">
                  <c:v>41223</c:v>
                </c:pt>
                <c:pt idx="1615">
                  <c:v>41224</c:v>
                </c:pt>
                <c:pt idx="1616">
                  <c:v>41225</c:v>
                </c:pt>
                <c:pt idx="1617">
                  <c:v>41226</c:v>
                </c:pt>
                <c:pt idx="1618">
                  <c:v>41227</c:v>
                </c:pt>
                <c:pt idx="1619">
                  <c:v>41228</c:v>
                </c:pt>
                <c:pt idx="1620">
                  <c:v>41229</c:v>
                </c:pt>
                <c:pt idx="1621">
                  <c:v>41230</c:v>
                </c:pt>
                <c:pt idx="1622">
                  <c:v>41231</c:v>
                </c:pt>
                <c:pt idx="1623">
                  <c:v>41232</c:v>
                </c:pt>
                <c:pt idx="1624">
                  <c:v>41233</c:v>
                </c:pt>
                <c:pt idx="1625">
                  <c:v>41234</c:v>
                </c:pt>
                <c:pt idx="1626">
                  <c:v>41235</c:v>
                </c:pt>
                <c:pt idx="1627">
                  <c:v>41236</c:v>
                </c:pt>
                <c:pt idx="1628">
                  <c:v>41237</c:v>
                </c:pt>
                <c:pt idx="1629">
                  <c:v>41238</c:v>
                </c:pt>
                <c:pt idx="1630">
                  <c:v>41239</c:v>
                </c:pt>
                <c:pt idx="1631">
                  <c:v>41240</c:v>
                </c:pt>
                <c:pt idx="1632">
                  <c:v>41241</c:v>
                </c:pt>
                <c:pt idx="1633">
                  <c:v>41242</c:v>
                </c:pt>
                <c:pt idx="1634">
                  <c:v>41243</c:v>
                </c:pt>
                <c:pt idx="1635">
                  <c:v>41244</c:v>
                </c:pt>
                <c:pt idx="1636">
                  <c:v>41245</c:v>
                </c:pt>
                <c:pt idx="1637">
                  <c:v>41246</c:v>
                </c:pt>
                <c:pt idx="1638">
                  <c:v>41247</c:v>
                </c:pt>
                <c:pt idx="1639">
                  <c:v>41248</c:v>
                </c:pt>
                <c:pt idx="1640">
                  <c:v>41249</c:v>
                </c:pt>
                <c:pt idx="1641">
                  <c:v>41250</c:v>
                </c:pt>
                <c:pt idx="1642">
                  <c:v>41251</c:v>
                </c:pt>
                <c:pt idx="1643">
                  <c:v>41252</c:v>
                </c:pt>
                <c:pt idx="1644">
                  <c:v>41253</c:v>
                </c:pt>
                <c:pt idx="1645">
                  <c:v>41254</c:v>
                </c:pt>
                <c:pt idx="1646">
                  <c:v>41255</c:v>
                </c:pt>
                <c:pt idx="1647">
                  <c:v>41256</c:v>
                </c:pt>
                <c:pt idx="1648">
                  <c:v>41257</c:v>
                </c:pt>
                <c:pt idx="1649">
                  <c:v>41258</c:v>
                </c:pt>
                <c:pt idx="1650">
                  <c:v>41259</c:v>
                </c:pt>
                <c:pt idx="1651">
                  <c:v>41260</c:v>
                </c:pt>
                <c:pt idx="1652">
                  <c:v>41261</c:v>
                </c:pt>
                <c:pt idx="1653">
                  <c:v>41262</c:v>
                </c:pt>
                <c:pt idx="1654">
                  <c:v>41263</c:v>
                </c:pt>
                <c:pt idx="1655">
                  <c:v>41264</c:v>
                </c:pt>
                <c:pt idx="1656">
                  <c:v>41265</c:v>
                </c:pt>
                <c:pt idx="1657">
                  <c:v>41266</c:v>
                </c:pt>
                <c:pt idx="1658">
                  <c:v>41267</c:v>
                </c:pt>
                <c:pt idx="1659">
                  <c:v>41268</c:v>
                </c:pt>
                <c:pt idx="1660">
                  <c:v>41269</c:v>
                </c:pt>
                <c:pt idx="1661">
                  <c:v>41270</c:v>
                </c:pt>
                <c:pt idx="1662">
                  <c:v>41271</c:v>
                </c:pt>
                <c:pt idx="1663">
                  <c:v>41272</c:v>
                </c:pt>
                <c:pt idx="1664">
                  <c:v>41273</c:v>
                </c:pt>
                <c:pt idx="1665">
                  <c:v>41274</c:v>
                </c:pt>
                <c:pt idx="1666">
                  <c:v>41275</c:v>
                </c:pt>
                <c:pt idx="1667">
                  <c:v>41276</c:v>
                </c:pt>
                <c:pt idx="1668">
                  <c:v>41277</c:v>
                </c:pt>
                <c:pt idx="1669">
                  <c:v>41278</c:v>
                </c:pt>
                <c:pt idx="1670">
                  <c:v>41279</c:v>
                </c:pt>
                <c:pt idx="1671">
                  <c:v>41280</c:v>
                </c:pt>
                <c:pt idx="1672">
                  <c:v>41281</c:v>
                </c:pt>
                <c:pt idx="1673">
                  <c:v>41282</c:v>
                </c:pt>
                <c:pt idx="1674">
                  <c:v>41283</c:v>
                </c:pt>
                <c:pt idx="1675">
                  <c:v>41284</c:v>
                </c:pt>
                <c:pt idx="1676">
                  <c:v>41285</c:v>
                </c:pt>
                <c:pt idx="1677">
                  <c:v>41286</c:v>
                </c:pt>
                <c:pt idx="1678">
                  <c:v>41287</c:v>
                </c:pt>
                <c:pt idx="1679">
                  <c:v>41288</c:v>
                </c:pt>
                <c:pt idx="1680">
                  <c:v>41289</c:v>
                </c:pt>
                <c:pt idx="1681">
                  <c:v>41290</c:v>
                </c:pt>
                <c:pt idx="1682">
                  <c:v>41291</c:v>
                </c:pt>
                <c:pt idx="1683">
                  <c:v>41292</c:v>
                </c:pt>
                <c:pt idx="1684">
                  <c:v>41293</c:v>
                </c:pt>
                <c:pt idx="1685">
                  <c:v>41294</c:v>
                </c:pt>
                <c:pt idx="1686">
                  <c:v>41295</c:v>
                </c:pt>
                <c:pt idx="1687">
                  <c:v>41296</c:v>
                </c:pt>
                <c:pt idx="1688">
                  <c:v>41297</c:v>
                </c:pt>
                <c:pt idx="1689">
                  <c:v>41298</c:v>
                </c:pt>
                <c:pt idx="1690">
                  <c:v>41299</c:v>
                </c:pt>
                <c:pt idx="1691">
                  <c:v>41300</c:v>
                </c:pt>
                <c:pt idx="1692">
                  <c:v>41301</c:v>
                </c:pt>
                <c:pt idx="1693">
                  <c:v>41302</c:v>
                </c:pt>
                <c:pt idx="1694">
                  <c:v>41303</c:v>
                </c:pt>
                <c:pt idx="1695">
                  <c:v>41304</c:v>
                </c:pt>
                <c:pt idx="1696">
                  <c:v>41305</c:v>
                </c:pt>
                <c:pt idx="1697">
                  <c:v>41306</c:v>
                </c:pt>
                <c:pt idx="1698">
                  <c:v>41307</c:v>
                </c:pt>
                <c:pt idx="1699">
                  <c:v>41308</c:v>
                </c:pt>
                <c:pt idx="1700">
                  <c:v>41309</c:v>
                </c:pt>
                <c:pt idx="1701">
                  <c:v>41310</c:v>
                </c:pt>
                <c:pt idx="1702">
                  <c:v>41311</c:v>
                </c:pt>
                <c:pt idx="1703">
                  <c:v>41312</c:v>
                </c:pt>
                <c:pt idx="1704">
                  <c:v>41313</c:v>
                </c:pt>
                <c:pt idx="1705">
                  <c:v>41314</c:v>
                </c:pt>
                <c:pt idx="1706">
                  <c:v>41315</c:v>
                </c:pt>
                <c:pt idx="1707">
                  <c:v>41316</c:v>
                </c:pt>
                <c:pt idx="1708">
                  <c:v>41317</c:v>
                </c:pt>
                <c:pt idx="1709">
                  <c:v>41318</c:v>
                </c:pt>
                <c:pt idx="1710">
                  <c:v>41319</c:v>
                </c:pt>
                <c:pt idx="1711">
                  <c:v>41320</c:v>
                </c:pt>
                <c:pt idx="1712">
                  <c:v>41321</c:v>
                </c:pt>
                <c:pt idx="1713">
                  <c:v>41322</c:v>
                </c:pt>
                <c:pt idx="1714">
                  <c:v>41323</c:v>
                </c:pt>
                <c:pt idx="1715">
                  <c:v>41324</c:v>
                </c:pt>
                <c:pt idx="1716">
                  <c:v>41325</c:v>
                </c:pt>
                <c:pt idx="1717">
                  <c:v>41326</c:v>
                </c:pt>
                <c:pt idx="1718">
                  <c:v>41327</c:v>
                </c:pt>
                <c:pt idx="1719">
                  <c:v>41328</c:v>
                </c:pt>
                <c:pt idx="1720">
                  <c:v>41329</c:v>
                </c:pt>
                <c:pt idx="1721">
                  <c:v>41330</c:v>
                </c:pt>
                <c:pt idx="1722">
                  <c:v>41331</c:v>
                </c:pt>
                <c:pt idx="1723">
                  <c:v>41332</c:v>
                </c:pt>
                <c:pt idx="1724">
                  <c:v>41333</c:v>
                </c:pt>
                <c:pt idx="1725">
                  <c:v>41334</c:v>
                </c:pt>
                <c:pt idx="1726">
                  <c:v>41335</c:v>
                </c:pt>
                <c:pt idx="1727">
                  <c:v>41336</c:v>
                </c:pt>
                <c:pt idx="1728">
                  <c:v>41337</c:v>
                </c:pt>
                <c:pt idx="1729">
                  <c:v>41338</c:v>
                </c:pt>
                <c:pt idx="1730">
                  <c:v>41339</c:v>
                </c:pt>
                <c:pt idx="1731">
                  <c:v>41340</c:v>
                </c:pt>
                <c:pt idx="1732">
                  <c:v>41341</c:v>
                </c:pt>
                <c:pt idx="1733">
                  <c:v>41342</c:v>
                </c:pt>
                <c:pt idx="1734">
                  <c:v>41343</c:v>
                </c:pt>
                <c:pt idx="1735">
                  <c:v>41344</c:v>
                </c:pt>
                <c:pt idx="1736">
                  <c:v>41345</c:v>
                </c:pt>
                <c:pt idx="1737">
                  <c:v>41346</c:v>
                </c:pt>
                <c:pt idx="1738">
                  <c:v>41347</c:v>
                </c:pt>
                <c:pt idx="1739">
                  <c:v>41348</c:v>
                </c:pt>
                <c:pt idx="1740">
                  <c:v>41349</c:v>
                </c:pt>
                <c:pt idx="1741">
                  <c:v>41350</c:v>
                </c:pt>
                <c:pt idx="1742">
                  <c:v>41351</c:v>
                </c:pt>
                <c:pt idx="1743">
                  <c:v>41352</c:v>
                </c:pt>
                <c:pt idx="1744">
                  <c:v>41353</c:v>
                </c:pt>
                <c:pt idx="1745">
                  <c:v>41354</c:v>
                </c:pt>
                <c:pt idx="1746">
                  <c:v>41355</c:v>
                </c:pt>
                <c:pt idx="1747">
                  <c:v>41356</c:v>
                </c:pt>
                <c:pt idx="1748">
                  <c:v>41357</c:v>
                </c:pt>
                <c:pt idx="1749">
                  <c:v>41358</c:v>
                </c:pt>
                <c:pt idx="1750">
                  <c:v>41359</c:v>
                </c:pt>
                <c:pt idx="1751">
                  <c:v>41360</c:v>
                </c:pt>
                <c:pt idx="1752">
                  <c:v>41361</c:v>
                </c:pt>
                <c:pt idx="1753">
                  <c:v>41362</c:v>
                </c:pt>
                <c:pt idx="1754">
                  <c:v>41363</c:v>
                </c:pt>
                <c:pt idx="1755">
                  <c:v>41364</c:v>
                </c:pt>
                <c:pt idx="1756">
                  <c:v>41365</c:v>
                </c:pt>
                <c:pt idx="1757">
                  <c:v>41366</c:v>
                </c:pt>
                <c:pt idx="1758">
                  <c:v>41367</c:v>
                </c:pt>
                <c:pt idx="1759">
                  <c:v>41368</c:v>
                </c:pt>
                <c:pt idx="1760">
                  <c:v>41369</c:v>
                </c:pt>
                <c:pt idx="1761">
                  <c:v>41370</c:v>
                </c:pt>
                <c:pt idx="1762">
                  <c:v>41371</c:v>
                </c:pt>
                <c:pt idx="1763">
                  <c:v>41372</c:v>
                </c:pt>
                <c:pt idx="1764">
                  <c:v>41373</c:v>
                </c:pt>
                <c:pt idx="1765">
                  <c:v>41374</c:v>
                </c:pt>
                <c:pt idx="1766">
                  <c:v>41375</c:v>
                </c:pt>
                <c:pt idx="1767">
                  <c:v>41376</c:v>
                </c:pt>
                <c:pt idx="1768">
                  <c:v>41377</c:v>
                </c:pt>
                <c:pt idx="1769">
                  <c:v>41378</c:v>
                </c:pt>
                <c:pt idx="1770">
                  <c:v>41379</c:v>
                </c:pt>
                <c:pt idx="1771">
                  <c:v>41380</c:v>
                </c:pt>
                <c:pt idx="1772">
                  <c:v>41381</c:v>
                </c:pt>
                <c:pt idx="1773">
                  <c:v>41382</c:v>
                </c:pt>
                <c:pt idx="1774">
                  <c:v>41383</c:v>
                </c:pt>
                <c:pt idx="1775">
                  <c:v>41384</c:v>
                </c:pt>
                <c:pt idx="1776">
                  <c:v>41385</c:v>
                </c:pt>
                <c:pt idx="1777">
                  <c:v>41386</c:v>
                </c:pt>
                <c:pt idx="1778">
                  <c:v>41387</c:v>
                </c:pt>
                <c:pt idx="1779">
                  <c:v>41388</c:v>
                </c:pt>
                <c:pt idx="1780">
                  <c:v>41389</c:v>
                </c:pt>
                <c:pt idx="1781">
                  <c:v>41390</c:v>
                </c:pt>
                <c:pt idx="1782">
                  <c:v>41391</c:v>
                </c:pt>
                <c:pt idx="1783">
                  <c:v>41392</c:v>
                </c:pt>
                <c:pt idx="1784">
                  <c:v>41393</c:v>
                </c:pt>
                <c:pt idx="1785">
                  <c:v>41394</c:v>
                </c:pt>
                <c:pt idx="1786">
                  <c:v>41395</c:v>
                </c:pt>
                <c:pt idx="1787">
                  <c:v>41396</c:v>
                </c:pt>
                <c:pt idx="1788">
                  <c:v>41397</c:v>
                </c:pt>
                <c:pt idx="1789">
                  <c:v>41398</c:v>
                </c:pt>
                <c:pt idx="1790">
                  <c:v>41399</c:v>
                </c:pt>
                <c:pt idx="1791">
                  <c:v>41400</c:v>
                </c:pt>
                <c:pt idx="1792">
                  <c:v>41401</c:v>
                </c:pt>
                <c:pt idx="1793">
                  <c:v>41402</c:v>
                </c:pt>
                <c:pt idx="1794">
                  <c:v>41403</c:v>
                </c:pt>
                <c:pt idx="1795">
                  <c:v>41404</c:v>
                </c:pt>
                <c:pt idx="1796">
                  <c:v>41405</c:v>
                </c:pt>
                <c:pt idx="1797">
                  <c:v>41406</c:v>
                </c:pt>
                <c:pt idx="1798">
                  <c:v>41407</c:v>
                </c:pt>
                <c:pt idx="1799">
                  <c:v>41408</c:v>
                </c:pt>
                <c:pt idx="1800">
                  <c:v>41409</c:v>
                </c:pt>
                <c:pt idx="1801">
                  <c:v>41410</c:v>
                </c:pt>
                <c:pt idx="1802">
                  <c:v>41411</c:v>
                </c:pt>
                <c:pt idx="1803">
                  <c:v>41412</c:v>
                </c:pt>
                <c:pt idx="1804">
                  <c:v>41413</c:v>
                </c:pt>
                <c:pt idx="1805">
                  <c:v>41414</c:v>
                </c:pt>
                <c:pt idx="1806">
                  <c:v>41415</c:v>
                </c:pt>
                <c:pt idx="1807">
                  <c:v>41416</c:v>
                </c:pt>
                <c:pt idx="1808">
                  <c:v>41417</c:v>
                </c:pt>
                <c:pt idx="1809">
                  <c:v>41418</c:v>
                </c:pt>
                <c:pt idx="1810">
                  <c:v>41419</c:v>
                </c:pt>
                <c:pt idx="1811">
                  <c:v>41420</c:v>
                </c:pt>
                <c:pt idx="1812">
                  <c:v>41421</c:v>
                </c:pt>
                <c:pt idx="1813">
                  <c:v>41422</c:v>
                </c:pt>
                <c:pt idx="1814">
                  <c:v>41423</c:v>
                </c:pt>
                <c:pt idx="1815">
                  <c:v>41424</c:v>
                </c:pt>
                <c:pt idx="1816">
                  <c:v>41425</c:v>
                </c:pt>
                <c:pt idx="1817">
                  <c:v>41426</c:v>
                </c:pt>
                <c:pt idx="1818">
                  <c:v>41427</c:v>
                </c:pt>
                <c:pt idx="1819">
                  <c:v>41428</c:v>
                </c:pt>
                <c:pt idx="1820">
                  <c:v>41429</c:v>
                </c:pt>
                <c:pt idx="1821">
                  <c:v>41430</c:v>
                </c:pt>
                <c:pt idx="1822">
                  <c:v>41431</c:v>
                </c:pt>
                <c:pt idx="1823">
                  <c:v>41432</c:v>
                </c:pt>
                <c:pt idx="1824">
                  <c:v>41433</c:v>
                </c:pt>
                <c:pt idx="1825">
                  <c:v>41434</c:v>
                </c:pt>
                <c:pt idx="1826">
                  <c:v>41435</c:v>
                </c:pt>
                <c:pt idx="1827">
                  <c:v>41436</c:v>
                </c:pt>
                <c:pt idx="1828">
                  <c:v>41437</c:v>
                </c:pt>
                <c:pt idx="1829">
                  <c:v>41438</c:v>
                </c:pt>
                <c:pt idx="1830">
                  <c:v>41439</c:v>
                </c:pt>
                <c:pt idx="1831">
                  <c:v>41440</c:v>
                </c:pt>
                <c:pt idx="1832">
                  <c:v>41441</c:v>
                </c:pt>
                <c:pt idx="1833">
                  <c:v>41442</c:v>
                </c:pt>
                <c:pt idx="1834">
                  <c:v>41443</c:v>
                </c:pt>
                <c:pt idx="1835">
                  <c:v>41444</c:v>
                </c:pt>
                <c:pt idx="1836">
                  <c:v>41445</c:v>
                </c:pt>
                <c:pt idx="1837">
                  <c:v>41446</c:v>
                </c:pt>
                <c:pt idx="1838">
                  <c:v>41447</c:v>
                </c:pt>
                <c:pt idx="1839">
                  <c:v>41448</c:v>
                </c:pt>
                <c:pt idx="1840">
                  <c:v>41449</c:v>
                </c:pt>
                <c:pt idx="1841">
                  <c:v>41450</c:v>
                </c:pt>
                <c:pt idx="1842">
                  <c:v>41451</c:v>
                </c:pt>
                <c:pt idx="1843">
                  <c:v>41452</c:v>
                </c:pt>
                <c:pt idx="1844">
                  <c:v>41453</c:v>
                </c:pt>
                <c:pt idx="1845">
                  <c:v>41454</c:v>
                </c:pt>
                <c:pt idx="1846">
                  <c:v>41455</c:v>
                </c:pt>
                <c:pt idx="1847">
                  <c:v>41456</c:v>
                </c:pt>
                <c:pt idx="1848">
                  <c:v>41457</c:v>
                </c:pt>
                <c:pt idx="1849">
                  <c:v>41458</c:v>
                </c:pt>
                <c:pt idx="1850">
                  <c:v>41459</c:v>
                </c:pt>
                <c:pt idx="1851">
                  <c:v>41460</c:v>
                </c:pt>
                <c:pt idx="1852">
                  <c:v>41461</c:v>
                </c:pt>
                <c:pt idx="1853">
                  <c:v>41462</c:v>
                </c:pt>
                <c:pt idx="1854">
                  <c:v>41463</c:v>
                </c:pt>
                <c:pt idx="1855">
                  <c:v>41464</c:v>
                </c:pt>
                <c:pt idx="1856">
                  <c:v>41465</c:v>
                </c:pt>
                <c:pt idx="1857">
                  <c:v>41466</c:v>
                </c:pt>
                <c:pt idx="1858">
                  <c:v>41467</c:v>
                </c:pt>
                <c:pt idx="1859">
                  <c:v>41468</c:v>
                </c:pt>
                <c:pt idx="1860">
                  <c:v>41469</c:v>
                </c:pt>
                <c:pt idx="1861">
                  <c:v>41470</c:v>
                </c:pt>
                <c:pt idx="1862">
                  <c:v>41471</c:v>
                </c:pt>
                <c:pt idx="1863">
                  <c:v>41472</c:v>
                </c:pt>
                <c:pt idx="1864">
                  <c:v>41473</c:v>
                </c:pt>
                <c:pt idx="1865">
                  <c:v>41474</c:v>
                </c:pt>
                <c:pt idx="1866">
                  <c:v>41475</c:v>
                </c:pt>
                <c:pt idx="1867">
                  <c:v>41476</c:v>
                </c:pt>
                <c:pt idx="1868">
                  <c:v>41477</c:v>
                </c:pt>
                <c:pt idx="1869">
                  <c:v>41478</c:v>
                </c:pt>
                <c:pt idx="1870">
                  <c:v>41479</c:v>
                </c:pt>
                <c:pt idx="1871">
                  <c:v>41480</c:v>
                </c:pt>
                <c:pt idx="1872">
                  <c:v>41481</c:v>
                </c:pt>
                <c:pt idx="1873">
                  <c:v>41482</c:v>
                </c:pt>
                <c:pt idx="1874">
                  <c:v>41483</c:v>
                </c:pt>
                <c:pt idx="1875">
                  <c:v>41484</c:v>
                </c:pt>
                <c:pt idx="1876">
                  <c:v>41485</c:v>
                </c:pt>
                <c:pt idx="1877">
                  <c:v>41486</c:v>
                </c:pt>
                <c:pt idx="1878">
                  <c:v>41487</c:v>
                </c:pt>
                <c:pt idx="1879">
                  <c:v>41488</c:v>
                </c:pt>
                <c:pt idx="1880">
                  <c:v>41489</c:v>
                </c:pt>
                <c:pt idx="1881">
                  <c:v>41490</c:v>
                </c:pt>
                <c:pt idx="1882">
                  <c:v>41491</c:v>
                </c:pt>
                <c:pt idx="1883">
                  <c:v>41492</c:v>
                </c:pt>
                <c:pt idx="1884">
                  <c:v>41493</c:v>
                </c:pt>
                <c:pt idx="1885">
                  <c:v>41494</c:v>
                </c:pt>
                <c:pt idx="1886">
                  <c:v>41495</c:v>
                </c:pt>
                <c:pt idx="1887">
                  <c:v>41496</c:v>
                </c:pt>
                <c:pt idx="1888">
                  <c:v>41497</c:v>
                </c:pt>
                <c:pt idx="1889">
                  <c:v>41498</c:v>
                </c:pt>
                <c:pt idx="1890">
                  <c:v>41499</c:v>
                </c:pt>
                <c:pt idx="1891">
                  <c:v>41500</c:v>
                </c:pt>
                <c:pt idx="1892">
                  <c:v>41501</c:v>
                </c:pt>
                <c:pt idx="1893">
                  <c:v>41502</c:v>
                </c:pt>
                <c:pt idx="1894">
                  <c:v>41503</c:v>
                </c:pt>
                <c:pt idx="1895">
                  <c:v>41504</c:v>
                </c:pt>
                <c:pt idx="1896">
                  <c:v>41505</c:v>
                </c:pt>
                <c:pt idx="1897">
                  <c:v>41506</c:v>
                </c:pt>
                <c:pt idx="1898">
                  <c:v>41507</c:v>
                </c:pt>
                <c:pt idx="1899">
                  <c:v>41508</c:v>
                </c:pt>
                <c:pt idx="1900">
                  <c:v>41509</c:v>
                </c:pt>
                <c:pt idx="1901">
                  <c:v>41510</c:v>
                </c:pt>
                <c:pt idx="1902">
                  <c:v>41511</c:v>
                </c:pt>
                <c:pt idx="1903">
                  <c:v>41512</c:v>
                </c:pt>
                <c:pt idx="1904">
                  <c:v>41513</c:v>
                </c:pt>
                <c:pt idx="1905">
                  <c:v>41514</c:v>
                </c:pt>
                <c:pt idx="1906">
                  <c:v>41515</c:v>
                </c:pt>
                <c:pt idx="1907">
                  <c:v>41516</c:v>
                </c:pt>
                <c:pt idx="1908">
                  <c:v>41517</c:v>
                </c:pt>
                <c:pt idx="1909">
                  <c:v>41518</c:v>
                </c:pt>
                <c:pt idx="1910">
                  <c:v>41519</c:v>
                </c:pt>
                <c:pt idx="1911">
                  <c:v>41520</c:v>
                </c:pt>
                <c:pt idx="1912">
                  <c:v>41521</c:v>
                </c:pt>
                <c:pt idx="1913">
                  <c:v>41522</c:v>
                </c:pt>
                <c:pt idx="1914">
                  <c:v>41523</c:v>
                </c:pt>
                <c:pt idx="1915">
                  <c:v>41524</c:v>
                </c:pt>
                <c:pt idx="1916">
                  <c:v>41525</c:v>
                </c:pt>
                <c:pt idx="1917">
                  <c:v>41526</c:v>
                </c:pt>
                <c:pt idx="1918">
                  <c:v>41527</c:v>
                </c:pt>
                <c:pt idx="1919">
                  <c:v>41528</c:v>
                </c:pt>
                <c:pt idx="1920">
                  <c:v>41529</c:v>
                </c:pt>
                <c:pt idx="1921">
                  <c:v>41530</c:v>
                </c:pt>
                <c:pt idx="1922">
                  <c:v>41531</c:v>
                </c:pt>
                <c:pt idx="1923">
                  <c:v>41532</c:v>
                </c:pt>
                <c:pt idx="1924">
                  <c:v>41533</c:v>
                </c:pt>
                <c:pt idx="1925">
                  <c:v>41534</c:v>
                </c:pt>
                <c:pt idx="1926">
                  <c:v>41535</c:v>
                </c:pt>
                <c:pt idx="1927">
                  <c:v>41536</c:v>
                </c:pt>
                <c:pt idx="1928">
                  <c:v>41537</c:v>
                </c:pt>
                <c:pt idx="1929">
                  <c:v>41538</c:v>
                </c:pt>
                <c:pt idx="1930">
                  <c:v>41539</c:v>
                </c:pt>
                <c:pt idx="1931">
                  <c:v>41540</c:v>
                </c:pt>
                <c:pt idx="1932">
                  <c:v>41541</c:v>
                </c:pt>
                <c:pt idx="1933">
                  <c:v>41542</c:v>
                </c:pt>
                <c:pt idx="1934">
                  <c:v>41543</c:v>
                </c:pt>
                <c:pt idx="1935">
                  <c:v>41544</c:v>
                </c:pt>
                <c:pt idx="1936">
                  <c:v>41545</c:v>
                </c:pt>
                <c:pt idx="1937">
                  <c:v>41546</c:v>
                </c:pt>
                <c:pt idx="1938">
                  <c:v>41547</c:v>
                </c:pt>
                <c:pt idx="1939">
                  <c:v>41548</c:v>
                </c:pt>
                <c:pt idx="1940">
                  <c:v>41549</c:v>
                </c:pt>
                <c:pt idx="1941">
                  <c:v>41550</c:v>
                </c:pt>
                <c:pt idx="1942">
                  <c:v>41551</c:v>
                </c:pt>
                <c:pt idx="1943">
                  <c:v>41552</c:v>
                </c:pt>
                <c:pt idx="1944">
                  <c:v>41553</c:v>
                </c:pt>
                <c:pt idx="1945">
                  <c:v>41554</c:v>
                </c:pt>
                <c:pt idx="1946">
                  <c:v>41555</c:v>
                </c:pt>
                <c:pt idx="1947">
                  <c:v>41556</c:v>
                </c:pt>
                <c:pt idx="1948">
                  <c:v>41557</c:v>
                </c:pt>
                <c:pt idx="1949">
                  <c:v>41558</c:v>
                </c:pt>
                <c:pt idx="1950">
                  <c:v>41559</c:v>
                </c:pt>
                <c:pt idx="1951">
                  <c:v>41560</c:v>
                </c:pt>
                <c:pt idx="1952">
                  <c:v>41561</c:v>
                </c:pt>
                <c:pt idx="1953">
                  <c:v>41562</c:v>
                </c:pt>
                <c:pt idx="1954">
                  <c:v>41563</c:v>
                </c:pt>
                <c:pt idx="1955">
                  <c:v>41564</c:v>
                </c:pt>
                <c:pt idx="1956">
                  <c:v>41565</c:v>
                </c:pt>
                <c:pt idx="1957">
                  <c:v>41566</c:v>
                </c:pt>
                <c:pt idx="1958">
                  <c:v>41567</c:v>
                </c:pt>
                <c:pt idx="1959">
                  <c:v>41568</c:v>
                </c:pt>
                <c:pt idx="1960">
                  <c:v>41569</c:v>
                </c:pt>
                <c:pt idx="1961">
                  <c:v>41570</c:v>
                </c:pt>
                <c:pt idx="1962">
                  <c:v>41571</c:v>
                </c:pt>
                <c:pt idx="1963">
                  <c:v>41572</c:v>
                </c:pt>
                <c:pt idx="1964">
                  <c:v>41573</c:v>
                </c:pt>
                <c:pt idx="1965">
                  <c:v>41574</c:v>
                </c:pt>
                <c:pt idx="1966">
                  <c:v>41575</c:v>
                </c:pt>
                <c:pt idx="1967">
                  <c:v>41576</c:v>
                </c:pt>
                <c:pt idx="1968">
                  <c:v>41577</c:v>
                </c:pt>
                <c:pt idx="1969">
                  <c:v>41578</c:v>
                </c:pt>
                <c:pt idx="1970">
                  <c:v>41579</c:v>
                </c:pt>
                <c:pt idx="1971">
                  <c:v>41580</c:v>
                </c:pt>
                <c:pt idx="1972">
                  <c:v>41581</c:v>
                </c:pt>
                <c:pt idx="1973">
                  <c:v>41582</c:v>
                </c:pt>
                <c:pt idx="1974">
                  <c:v>41583</c:v>
                </c:pt>
                <c:pt idx="1975">
                  <c:v>41584</c:v>
                </c:pt>
                <c:pt idx="1976">
                  <c:v>41585</c:v>
                </c:pt>
                <c:pt idx="1977">
                  <c:v>41586</c:v>
                </c:pt>
                <c:pt idx="1978">
                  <c:v>41587</c:v>
                </c:pt>
                <c:pt idx="1979">
                  <c:v>41588</c:v>
                </c:pt>
                <c:pt idx="1980">
                  <c:v>41589</c:v>
                </c:pt>
                <c:pt idx="1981">
                  <c:v>41590</c:v>
                </c:pt>
                <c:pt idx="1982">
                  <c:v>41591</c:v>
                </c:pt>
                <c:pt idx="1983">
                  <c:v>41592</c:v>
                </c:pt>
                <c:pt idx="1984">
                  <c:v>41593</c:v>
                </c:pt>
                <c:pt idx="1985">
                  <c:v>41594</c:v>
                </c:pt>
                <c:pt idx="1986">
                  <c:v>41595</c:v>
                </c:pt>
                <c:pt idx="1987">
                  <c:v>41596</c:v>
                </c:pt>
                <c:pt idx="1988">
                  <c:v>41597</c:v>
                </c:pt>
                <c:pt idx="1989">
                  <c:v>41598</c:v>
                </c:pt>
                <c:pt idx="1990">
                  <c:v>41599</c:v>
                </c:pt>
                <c:pt idx="1991">
                  <c:v>41600</c:v>
                </c:pt>
                <c:pt idx="1992">
                  <c:v>41601</c:v>
                </c:pt>
                <c:pt idx="1993">
                  <c:v>41602</c:v>
                </c:pt>
                <c:pt idx="1994">
                  <c:v>41603</c:v>
                </c:pt>
                <c:pt idx="1995">
                  <c:v>41604</c:v>
                </c:pt>
                <c:pt idx="1996">
                  <c:v>41605</c:v>
                </c:pt>
                <c:pt idx="1997">
                  <c:v>41606</c:v>
                </c:pt>
                <c:pt idx="1998">
                  <c:v>41607</c:v>
                </c:pt>
                <c:pt idx="1999">
                  <c:v>41608</c:v>
                </c:pt>
                <c:pt idx="2000">
                  <c:v>41609</c:v>
                </c:pt>
                <c:pt idx="2001">
                  <c:v>41610</c:v>
                </c:pt>
                <c:pt idx="2002">
                  <c:v>41611</c:v>
                </c:pt>
                <c:pt idx="2003">
                  <c:v>41612</c:v>
                </c:pt>
                <c:pt idx="2004">
                  <c:v>41613</c:v>
                </c:pt>
                <c:pt idx="2005">
                  <c:v>41614</c:v>
                </c:pt>
                <c:pt idx="2006">
                  <c:v>41615</c:v>
                </c:pt>
                <c:pt idx="2007">
                  <c:v>41616</c:v>
                </c:pt>
                <c:pt idx="2008">
                  <c:v>41617</c:v>
                </c:pt>
                <c:pt idx="2009">
                  <c:v>41618</c:v>
                </c:pt>
                <c:pt idx="2010">
                  <c:v>41619</c:v>
                </c:pt>
                <c:pt idx="2011">
                  <c:v>41620</c:v>
                </c:pt>
                <c:pt idx="2012">
                  <c:v>41621</c:v>
                </c:pt>
                <c:pt idx="2013">
                  <c:v>41622</c:v>
                </c:pt>
                <c:pt idx="2014">
                  <c:v>41623</c:v>
                </c:pt>
                <c:pt idx="2015">
                  <c:v>41624</c:v>
                </c:pt>
                <c:pt idx="2016">
                  <c:v>41625</c:v>
                </c:pt>
                <c:pt idx="2017">
                  <c:v>41626</c:v>
                </c:pt>
                <c:pt idx="2018">
                  <c:v>41627</c:v>
                </c:pt>
                <c:pt idx="2019">
                  <c:v>41628</c:v>
                </c:pt>
                <c:pt idx="2020">
                  <c:v>41629</c:v>
                </c:pt>
                <c:pt idx="2021">
                  <c:v>41630</c:v>
                </c:pt>
                <c:pt idx="2022">
                  <c:v>41631</c:v>
                </c:pt>
                <c:pt idx="2023">
                  <c:v>41632</c:v>
                </c:pt>
                <c:pt idx="2024">
                  <c:v>41633</c:v>
                </c:pt>
                <c:pt idx="2025">
                  <c:v>41634</c:v>
                </c:pt>
                <c:pt idx="2026">
                  <c:v>41635</c:v>
                </c:pt>
                <c:pt idx="2027">
                  <c:v>41636</c:v>
                </c:pt>
                <c:pt idx="2028">
                  <c:v>41637</c:v>
                </c:pt>
                <c:pt idx="2029">
                  <c:v>41638</c:v>
                </c:pt>
                <c:pt idx="2030">
                  <c:v>41639</c:v>
                </c:pt>
                <c:pt idx="2031">
                  <c:v>41640</c:v>
                </c:pt>
                <c:pt idx="2032">
                  <c:v>41641</c:v>
                </c:pt>
                <c:pt idx="2033">
                  <c:v>41642</c:v>
                </c:pt>
                <c:pt idx="2034">
                  <c:v>41643</c:v>
                </c:pt>
                <c:pt idx="2035">
                  <c:v>41644</c:v>
                </c:pt>
                <c:pt idx="2036">
                  <c:v>41645</c:v>
                </c:pt>
                <c:pt idx="2037">
                  <c:v>41646</c:v>
                </c:pt>
                <c:pt idx="2038">
                  <c:v>41647</c:v>
                </c:pt>
                <c:pt idx="2039">
                  <c:v>41648</c:v>
                </c:pt>
                <c:pt idx="2040">
                  <c:v>41649</c:v>
                </c:pt>
                <c:pt idx="2041">
                  <c:v>41650</c:v>
                </c:pt>
                <c:pt idx="2042">
                  <c:v>41651</c:v>
                </c:pt>
                <c:pt idx="2043">
                  <c:v>41652</c:v>
                </c:pt>
                <c:pt idx="2044">
                  <c:v>41653</c:v>
                </c:pt>
                <c:pt idx="2045">
                  <c:v>41654</c:v>
                </c:pt>
                <c:pt idx="2046">
                  <c:v>41655</c:v>
                </c:pt>
                <c:pt idx="2047">
                  <c:v>41656</c:v>
                </c:pt>
                <c:pt idx="2048">
                  <c:v>41657</c:v>
                </c:pt>
                <c:pt idx="2049">
                  <c:v>41658</c:v>
                </c:pt>
                <c:pt idx="2050">
                  <c:v>41659</c:v>
                </c:pt>
                <c:pt idx="2051">
                  <c:v>41660</c:v>
                </c:pt>
                <c:pt idx="2052">
                  <c:v>41661</c:v>
                </c:pt>
                <c:pt idx="2053">
                  <c:v>41662</c:v>
                </c:pt>
                <c:pt idx="2054">
                  <c:v>41663</c:v>
                </c:pt>
                <c:pt idx="2055">
                  <c:v>41664</c:v>
                </c:pt>
                <c:pt idx="2056">
                  <c:v>41665</c:v>
                </c:pt>
                <c:pt idx="2057">
                  <c:v>41666</c:v>
                </c:pt>
                <c:pt idx="2058">
                  <c:v>41667</c:v>
                </c:pt>
                <c:pt idx="2059">
                  <c:v>41668</c:v>
                </c:pt>
                <c:pt idx="2060">
                  <c:v>41669</c:v>
                </c:pt>
                <c:pt idx="2061">
                  <c:v>41670</c:v>
                </c:pt>
                <c:pt idx="2062">
                  <c:v>41671</c:v>
                </c:pt>
                <c:pt idx="2063">
                  <c:v>41672</c:v>
                </c:pt>
                <c:pt idx="2064">
                  <c:v>41673</c:v>
                </c:pt>
                <c:pt idx="2065">
                  <c:v>41674</c:v>
                </c:pt>
                <c:pt idx="2066">
                  <c:v>41675</c:v>
                </c:pt>
                <c:pt idx="2067">
                  <c:v>41676</c:v>
                </c:pt>
                <c:pt idx="2068">
                  <c:v>41677</c:v>
                </c:pt>
                <c:pt idx="2069">
                  <c:v>41678</c:v>
                </c:pt>
                <c:pt idx="2070">
                  <c:v>41679</c:v>
                </c:pt>
                <c:pt idx="2071">
                  <c:v>41680</c:v>
                </c:pt>
                <c:pt idx="2072">
                  <c:v>41681</c:v>
                </c:pt>
                <c:pt idx="2073">
                  <c:v>41682</c:v>
                </c:pt>
                <c:pt idx="2074">
                  <c:v>41683</c:v>
                </c:pt>
                <c:pt idx="2075">
                  <c:v>41684</c:v>
                </c:pt>
                <c:pt idx="2076">
                  <c:v>41685</c:v>
                </c:pt>
                <c:pt idx="2077">
                  <c:v>41686</c:v>
                </c:pt>
                <c:pt idx="2078">
                  <c:v>41687</c:v>
                </c:pt>
                <c:pt idx="2079">
                  <c:v>41688</c:v>
                </c:pt>
                <c:pt idx="2080">
                  <c:v>41689</c:v>
                </c:pt>
                <c:pt idx="2081">
                  <c:v>41690</c:v>
                </c:pt>
                <c:pt idx="2082">
                  <c:v>41691</c:v>
                </c:pt>
                <c:pt idx="2083">
                  <c:v>41692</c:v>
                </c:pt>
                <c:pt idx="2084">
                  <c:v>41693</c:v>
                </c:pt>
                <c:pt idx="2085">
                  <c:v>41694</c:v>
                </c:pt>
                <c:pt idx="2086">
                  <c:v>41695</c:v>
                </c:pt>
                <c:pt idx="2087">
                  <c:v>41696</c:v>
                </c:pt>
                <c:pt idx="2088">
                  <c:v>41697</c:v>
                </c:pt>
                <c:pt idx="2089">
                  <c:v>41698</c:v>
                </c:pt>
                <c:pt idx="2090">
                  <c:v>41699</c:v>
                </c:pt>
                <c:pt idx="2091">
                  <c:v>41700</c:v>
                </c:pt>
                <c:pt idx="2092">
                  <c:v>41701</c:v>
                </c:pt>
                <c:pt idx="2093">
                  <c:v>41702</c:v>
                </c:pt>
                <c:pt idx="2094">
                  <c:v>41703</c:v>
                </c:pt>
                <c:pt idx="2095">
                  <c:v>41704</c:v>
                </c:pt>
                <c:pt idx="2096">
                  <c:v>41705</c:v>
                </c:pt>
                <c:pt idx="2097">
                  <c:v>41706</c:v>
                </c:pt>
                <c:pt idx="2098">
                  <c:v>41707</c:v>
                </c:pt>
                <c:pt idx="2099">
                  <c:v>41708</c:v>
                </c:pt>
                <c:pt idx="2100">
                  <c:v>41709</c:v>
                </c:pt>
                <c:pt idx="2101">
                  <c:v>41710</c:v>
                </c:pt>
                <c:pt idx="2102">
                  <c:v>41711</c:v>
                </c:pt>
                <c:pt idx="2103">
                  <c:v>41712</c:v>
                </c:pt>
                <c:pt idx="2104">
                  <c:v>41713</c:v>
                </c:pt>
                <c:pt idx="2105">
                  <c:v>41714</c:v>
                </c:pt>
                <c:pt idx="2106">
                  <c:v>41715</c:v>
                </c:pt>
                <c:pt idx="2107">
                  <c:v>41716</c:v>
                </c:pt>
                <c:pt idx="2108">
                  <c:v>41717</c:v>
                </c:pt>
                <c:pt idx="2109">
                  <c:v>41718</c:v>
                </c:pt>
                <c:pt idx="2110">
                  <c:v>41719</c:v>
                </c:pt>
                <c:pt idx="2111">
                  <c:v>41720</c:v>
                </c:pt>
                <c:pt idx="2112">
                  <c:v>41721</c:v>
                </c:pt>
                <c:pt idx="2113">
                  <c:v>41722</c:v>
                </c:pt>
                <c:pt idx="2114">
                  <c:v>41723</c:v>
                </c:pt>
                <c:pt idx="2115">
                  <c:v>41724</c:v>
                </c:pt>
                <c:pt idx="2116">
                  <c:v>41725</c:v>
                </c:pt>
                <c:pt idx="2117">
                  <c:v>41726</c:v>
                </c:pt>
                <c:pt idx="2118">
                  <c:v>41727</c:v>
                </c:pt>
                <c:pt idx="2119">
                  <c:v>41728</c:v>
                </c:pt>
                <c:pt idx="2120">
                  <c:v>41729</c:v>
                </c:pt>
                <c:pt idx="2121">
                  <c:v>41730</c:v>
                </c:pt>
                <c:pt idx="2122">
                  <c:v>41731</c:v>
                </c:pt>
                <c:pt idx="2123">
                  <c:v>41732</c:v>
                </c:pt>
                <c:pt idx="2124">
                  <c:v>41733</c:v>
                </c:pt>
                <c:pt idx="2125">
                  <c:v>41734</c:v>
                </c:pt>
                <c:pt idx="2126">
                  <c:v>41735</c:v>
                </c:pt>
                <c:pt idx="2127">
                  <c:v>41736</c:v>
                </c:pt>
                <c:pt idx="2128">
                  <c:v>41737</c:v>
                </c:pt>
                <c:pt idx="2129">
                  <c:v>41738</c:v>
                </c:pt>
                <c:pt idx="2130">
                  <c:v>41739</c:v>
                </c:pt>
                <c:pt idx="2131">
                  <c:v>41740</c:v>
                </c:pt>
                <c:pt idx="2132">
                  <c:v>41741</c:v>
                </c:pt>
                <c:pt idx="2133">
                  <c:v>41742</c:v>
                </c:pt>
                <c:pt idx="2134">
                  <c:v>41743</c:v>
                </c:pt>
                <c:pt idx="2135">
                  <c:v>41744</c:v>
                </c:pt>
                <c:pt idx="2136">
                  <c:v>41745</c:v>
                </c:pt>
                <c:pt idx="2137">
                  <c:v>41746</c:v>
                </c:pt>
                <c:pt idx="2138">
                  <c:v>41747</c:v>
                </c:pt>
                <c:pt idx="2139">
                  <c:v>41748</c:v>
                </c:pt>
                <c:pt idx="2140">
                  <c:v>41749</c:v>
                </c:pt>
                <c:pt idx="2141">
                  <c:v>41750</c:v>
                </c:pt>
                <c:pt idx="2142">
                  <c:v>41751</c:v>
                </c:pt>
                <c:pt idx="2143">
                  <c:v>41752</c:v>
                </c:pt>
                <c:pt idx="2144">
                  <c:v>41753</c:v>
                </c:pt>
                <c:pt idx="2145">
                  <c:v>41754</c:v>
                </c:pt>
                <c:pt idx="2146">
                  <c:v>41755</c:v>
                </c:pt>
                <c:pt idx="2147">
                  <c:v>41756</c:v>
                </c:pt>
                <c:pt idx="2148">
                  <c:v>41757</c:v>
                </c:pt>
                <c:pt idx="2149">
                  <c:v>41758</c:v>
                </c:pt>
                <c:pt idx="2150">
                  <c:v>41759</c:v>
                </c:pt>
                <c:pt idx="2151">
                  <c:v>41760</c:v>
                </c:pt>
                <c:pt idx="2152">
                  <c:v>41761</c:v>
                </c:pt>
                <c:pt idx="2153">
                  <c:v>41762</c:v>
                </c:pt>
                <c:pt idx="2154">
                  <c:v>41763</c:v>
                </c:pt>
                <c:pt idx="2155">
                  <c:v>41764</c:v>
                </c:pt>
                <c:pt idx="2156">
                  <c:v>41765</c:v>
                </c:pt>
                <c:pt idx="2157">
                  <c:v>41766</c:v>
                </c:pt>
                <c:pt idx="2158">
                  <c:v>41767</c:v>
                </c:pt>
                <c:pt idx="2159">
                  <c:v>41768</c:v>
                </c:pt>
                <c:pt idx="2160">
                  <c:v>41769</c:v>
                </c:pt>
                <c:pt idx="2161">
                  <c:v>41770</c:v>
                </c:pt>
                <c:pt idx="2162">
                  <c:v>41771</c:v>
                </c:pt>
                <c:pt idx="2163">
                  <c:v>41772</c:v>
                </c:pt>
                <c:pt idx="2164">
                  <c:v>41773</c:v>
                </c:pt>
                <c:pt idx="2165">
                  <c:v>41774</c:v>
                </c:pt>
                <c:pt idx="2166">
                  <c:v>41775</c:v>
                </c:pt>
                <c:pt idx="2167">
                  <c:v>41776</c:v>
                </c:pt>
                <c:pt idx="2168">
                  <c:v>41777</c:v>
                </c:pt>
                <c:pt idx="2169">
                  <c:v>41778</c:v>
                </c:pt>
                <c:pt idx="2170">
                  <c:v>41779</c:v>
                </c:pt>
                <c:pt idx="2171">
                  <c:v>41780</c:v>
                </c:pt>
                <c:pt idx="2172">
                  <c:v>41781</c:v>
                </c:pt>
                <c:pt idx="2173">
                  <c:v>41782</c:v>
                </c:pt>
                <c:pt idx="2174">
                  <c:v>41783</c:v>
                </c:pt>
                <c:pt idx="2175">
                  <c:v>41784</c:v>
                </c:pt>
                <c:pt idx="2176">
                  <c:v>41785</c:v>
                </c:pt>
                <c:pt idx="2177">
                  <c:v>41786</c:v>
                </c:pt>
                <c:pt idx="2178">
                  <c:v>41787</c:v>
                </c:pt>
                <c:pt idx="2179">
                  <c:v>41788</c:v>
                </c:pt>
                <c:pt idx="2180">
                  <c:v>41789</c:v>
                </c:pt>
                <c:pt idx="2181">
                  <c:v>41790</c:v>
                </c:pt>
                <c:pt idx="2182">
                  <c:v>41791</c:v>
                </c:pt>
                <c:pt idx="2183">
                  <c:v>41792</c:v>
                </c:pt>
                <c:pt idx="2184">
                  <c:v>41793</c:v>
                </c:pt>
                <c:pt idx="2185">
                  <c:v>41794</c:v>
                </c:pt>
                <c:pt idx="2186">
                  <c:v>41795</c:v>
                </c:pt>
                <c:pt idx="2187">
                  <c:v>41796</c:v>
                </c:pt>
                <c:pt idx="2188">
                  <c:v>41797</c:v>
                </c:pt>
                <c:pt idx="2189">
                  <c:v>41798</c:v>
                </c:pt>
                <c:pt idx="2190">
                  <c:v>41799</c:v>
                </c:pt>
                <c:pt idx="2191">
                  <c:v>41800</c:v>
                </c:pt>
                <c:pt idx="2192">
                  <c:v>41801</c:v>
                </c:pt>
                <c:pt idx="2193">
                  <c:v>41802</c:v>
                </c:pt>
                <c:pt idx="2194">
                  <c:v>41803</c:v>
                </c:pt>
                <c:pt idx="2195">
                  <c:v>41804</c:v>
                </c:pt>
                <c:pt idx="2196">
                  <c:v>41805</c:v>
                </c:pt>
                <c:pt idx="2197">
                  <c:v>41806</c:v>
                </c:pt>
                <c:pt idx="2198">
                  <c:v>41807</c:v>
                </c:pt>
                <c:pt idx="2199">
                  <c:v>41808</c:v>
                </c:pt>
                <c:pt idx="2200">
                  <c:v>41809</c:v>
                </c:pt>
                <c:pt idx="2201">
                  <c:v>41810</c:v>
                </c:pt>
                <c:pt idx="2202">
                  <c:v>41811</c:v>
                </c:pt>
                <c:pt idx="2203">
                  <c:v>41812</c:v>
                </c:pt>
                <c:pt idx="2204">
                  <c:v>41813</c:v>
                </c:pt>
                <c:pt idx="2205">
                  <c:v>41814</c:v>
                </c:pt>
                <c:pt idx="2206">
                  <c:v>41815</c:v>
                </c:pt>
                <c:pt idx="2207">
                  <c:v>41816</c:v>
                </c:pt>
                <c:pt idx="2208">
                  <c:v>41817</c:v>
                </c:pt>
                <c:pt idx="2209">
                  <c:v>41818</c:v>
                </c:pt>
                <c:pt idx="2210">
                  <c:v>41819</c:v>
                </c:pt>
                <c:pt idx="2211">
                  <c:v>41820</c:v>
                </c:pt>
                <c:pt idx="2212">
                  <c:v>41821</c:v>
                </c:pt>
                <c:pt idx="2213">
                  <c:v>41822</c:v>
                </c:pt>
                <c:pt idx="2214">
                  <c:v>41823</c:v>
                </c:pt>
                <c:pt idx="2215">
                  <c:v>41824</c:v>
                </c:pt>
                <c:pt idx="2216">
                  <c:v>41825</c:v>
                </c:pt>
                <c:pt idx="2217">
                  <c:v>41826</c:v>
                </c:pt>
                <c:pt idx="2218">
                  <c:v>41827</c:v>
                </c:pt>
                <c:pt idx="2219">
                  <c:v>41828</c:v>
                </c:pt>
                <c:pt idx="2220">
                  <c:v>41829</c:v>
                </c:pt>
                <c:pt idx="2221">
                  <c:v>41830</c:v>
                </c:pt>
                <c:pt idx="2222">
                  <c:v>41831</c:v>
                </c:pt>
                <c:pt idx="2223">
                  <c:v>41832</c:v>
                </c:pt>
                <c:pt idx="2224">
                  <c:v>41833</c:v>
                </c:pt>
                <c:pt idx="2225">
                  <c:v>41834</c:v>
                </c:pt>
                <c:pt idx="2226">
                  <c:v>41835</c:v>
                </c:pt>
                <c:pt idx="2227">
                  <c:v>41836</c:v>
                </c:pt>
                <c:pt idx="2228">
                  <c:v>41837</c:v>
                </c:pt>
                <c:pt idx="2229">
                  <c:v>41838</c:v>
                </c:pt>
                <c:pt idx="2230">
                  <c:v>41839</c:v>
                </c:pt>
                <c:pt idx="2231">
                  <c:v>41840</c:v>
                </c:pt>
                <c:pt idx="2232">
                  <c:v>41841</c:v>
                </c:pt>
                <c:pt idx="2233">
                  <c:v>41842</c:v>
                </c:pt>
                <c:pt idx="2234">
                  <c:v>41843</c:v>
                </c:pt>
                <c:pt idx="2235">
                  <c:v>41844</c:v>
                </c:pt>
                <c:pt idx="2236">
                  <c:v>41845</c:v>
                </c:pt>
                <c:pt idx="2237">
                  <c:v>41846</c:v>
                </c:pt>
                <c:pt idx="2238">
                  <c:v>41847</c:v>
                </c:pt>
                <c:pt idx="2239">
                  <c:v>41848</c:v>
                </c:pt>
                <c:pt idx="2240">
                  <c:v>41849</c:v>
                </c:pt>
                <c:pt idx="2241">
                  <c:v>41850</c:v>
                </c:pt>
                <c:pt idx="2242">
                  <c:v>41851</c:v>
                </c:pt>
                <c:pt idx="2243">
                  <c:v>41852</c:v>
                </c:pt>
                <c:pt idx="2244">
                  <c:v>41853</c:v>
                </c:pt>
                <c:pt idx="2245">
                  <c:v>41854</c:v>
                </c:pt>
                <c:pt idx="2246">
                  <c:v>41855</c:v>
                </c:pt>
                <c:pt idx="2247">
                  <c:v>41856</c:v>
                </c:pt>
                <c:pt idx="2248">
                  <c:v>41857</c:v>
                </c:pt>
                <c:pt idx="2249">
                  <c:v>41858</c:v>
                </c:pt>
                <c:pt idx="2250">
                  <c:v>41859</c:v>
                </c:pt>
                <c:pt idx="2251">
                  <c:v>41860</c:v>
                </c:pt>
                <c:pt idx="2252">
                  <c:v>41861</c:v>
                </c:pt>
                <c:pt idx="2253">
                  <c:v>41862</c:v>
                </c:pt>
                <c:pt idx="2254">
                  <c:v>41863</c:v>
                </c:pt>
                <c:pt idx="2255">
                  <c:v>41864</c:v>
                </c:pt>
                <c:pt idx="2256">
                  <c:v>41865</c:v>
                </c:pt>
                <c:pt idx="2257">
                  <c:v>41866</c:v>
                </c:pt>
                <c:pt idx="2258">
                  <c:v>41867</c:v>
                </c:pt>
                <c:pt idx="2259">
                  <c:v>41868</c:v>
                </c:pt>
                <c:pt idx="2260">
                  <c:v>41869</c:v>
                </c:pt>
                <c:pt idx="2261">
                  <c:v>41870</c:v>
                </c:pt>
                <c:pt idx="2262">
                  <c:v>41871</c:v>
                </c:pt>
                <c:pt idx="2263">
                  <c:v>41872</c:v>
                </c:pt>
                <c:pt idx="2264">
                  <c:v>41873</c:v>
                </c:pt>
                <c:pt idx="2265">
                  <c:v>41874</c:v>
                </c:pt>
                <c:pt idx="2266">
                  <c:v>41875</c:v>
                </c:pt>
                <c:pt idx="2267">
                  <c:v>41876</c:v>
                </c:pt>
                <c:pt idx="2268">
                  <c:v>41877</c:v>
                </c:pt>
                <c:pt idx="2269">
                  <c:v>41878</c:v>
                </c:pt>
                <c:pt idx="2270">
                  <c:v>41879</c:v>
                </c:pt>
                <c:pt idx="2271">
                  <c:v>41880</c:v>
                </c:pt>
                <c:pt idx="2272">
                  <c:v>41881</c:v>
                </c:pt>
                <c:pt idx="2273">
                  <c:v>41882</c:v>
                </c:pt>
                <c:pt idx="2274">
                  <c:v>41883</c:v>
                </c:pt>
                <c:pt idx="2275">
                  <c:v>41884</c:v>
                </c:pt>
                <c:pt idx="2276">
                  <c:v>41885</c:v>
                </c:pt>
                <c:pt idx="2277">
                  <c:v>41886</c:v>
                </c:pt>
                <c:pt idx="2278">
                  <c:v>41887</c:v>
                </c:pt>
                <c:pt idx="2279">
                  <c:v>41888</c:v>
                </c:pt>
                <c:pt idx="2280">
                  <c:v>41889</c:v>
                </c:pt>
                <c:pt idx="2281">
                  <c:v>41890</c:v>
                </c:pt>
                <c:pt idx="2282">
                  <c:v>41891</c:v>
                </c:pt>
                <c:pt idx="2283">
                  <c:v>41892</c:v>
                </c:pt>
                <c:pt idx="2284">
                  <c:v>41893</c:v>
                </c:pt>
                <c:pt idx="2285">
                  <c:v>41894</c:v>
                </c:pt>
                <c:pt idx="2286">
                  <c:v>41895</c:v>
                </c:pt>
                <c:pt idx="2287">
                  <c:v>41896</c:v>
                </c:pt>
                <c:pt idx="2288">
                  <c:v>41897</c:v>
                </c:pt>
                <c:pt idx="2289">
                  <c:v>41898</c:v>
                </c:pt>
                <c:pt idx="2290">
                  <c:v>41899</c:v>
                </c:pt>
                <c:pt idx="2291">
                  <c:v>41900</c:v>
                </c:pt>
                <c:pt idx="2292">
                  <c:v>41901</c:v>
                </c:pt>
                <c:pt idx="2293">
                  <c:v>41902</c:v>
                </c:pt>
                <c:pt idx="2294">
                  <c:v>41903</c:v>
                </c:pt>
                <c:pt idx="2295">
                  <c:v>41904</c:v>
                </c:pt>
                <c:pt idx="2296">
                  <c:v>41905</c:v>
                </c:pt>
                <c:pt idx="2297">
                  <c:v>41906</c:v>
                </c:pt>
                <c:pt idx="2298">
                  <c:v>41907</c:v>
                </c:pt>
                <c:pt idx="2299">
                  <c:v>41908</c:v>
                </c:pt>
                <c:pt idx="2300">
                  <c:v>41909</c:v>
                </c:pt>
                <c:pt idx="2301">
                  <c:v>41910</c:v>
                </c:pt>
                <c:pt idx="2302">
                  <c:v>41911</c:v>
                </c:pt>
                <c:pt idx="2303">
                  <c:v>41912</c:v>
                </c:pt>
                <c:pt idx="2304">
                  <c:v>41913</c:v>
                </c:pt>
                <c:pt idx="2305">
                  <c:v>41914</c:v>
                </c:pt>
                <c:pt idx="2306">
                  <c:v>41915</c:v>
                </c:pt>
                <c:pt idx="2307">
                  <c:v>41916</c:v>
                </c:pt>
                <c:pt idx="2308">
                  <c:v>41917</c:v>
                </c:pt>
                <c:pt idx="2309">
                  <c:v>41918</c:v>
                </c:pt>
                <c:pt idx="2310">
                  <c:v>41919</c:v>
                </c:pt>
                <c:pt idx="2311">
                  <c:v>41920</c:v>
                </c:pt>
                <c:pt idx="2312">
                  <c:v>41921</c:v>
                </c:pt>
                <c:pt idx="2313">
                  <c:v>41922</c:v>
                </c:pt>
                <c:pt idx="2314">
                  <c:v>41923</c:v>
                </c:pt>
                <c:pt idx="2315">
                  <c:v>41924</c:v>
                </c:pt>
                <c:pt idx="2316">
                  <c:v>41925</c:v>
                </c:pt>
                <c:pt idx="2317">
                  <c:v>41926</c:v>
                </c:pt>
                <c:pt idx="2318">
                  <c:v>41927</c:v>
                </c:pt>
                <c:pt idx="2319">
                  <c:v>41928</c:v>
                </c:pt>
                <c:pt idx="2320">
                  <c:v>41929</c:v>
                </c:pt>
                <c:pt idx="2321">
                  <c:v>41930</c:v>
                </c:pt>
                <c:pt idx="2322">
                  <c:v>41931</c:v>
                </c:pt>
                <c:pt idx="2323">
                  <c:v>41932</c:v>
                </c:pt>
                <c:pt idx="2324">
                  <c:v>41933</c:v>
                </c:pt>
                <c:pt idx="2325">
                  <c:v>41934</c:v>
                </c:pt>
                <c:pt idx="2326">
                  <c:v>41935</c:v>
                </c:pt>
                <c:pt idx="2327">
                  <c:v>41936</c:v>
                </c:pt>
                <c:pt idx="2328">
                  <c:v>41937</c:v>
                </c:pt>
                <c:pt idx="2329">
                  <c:v>41938</c:v>
                </c:pt>
                <c:pt idx="2330">
                  <c:v>41939</c:v>
                </c:pt>
                <c:pt idx="2331">
                  <c:v>41940</c:v>
                </c:pt>
                <c:pt idx="2332">
                  <c:v>41941</c:v>
                </c:pt>
                <c:pt idx="2333">
                  <c:v>41942</c:v>
                </c:pt>
                <c:pt idx="2334">
                  <c:v>41943</c:v>
                </c:pt>
                <c:pt idx="2335">
                  <c:v>41944</c:v>
                </c:pt>
                <c:pt idx="2336">
                  <c:v>41945</c:v>
                </c:pt>
                <c:pt idx="2337">
                  <c:v>41946</c:v>
                </c:pt>
                <c:pt idx="2338">
                  <c:v>41947</c:v>
                </c:pt>
                <c:pt idx="2339">
                  <c:v>41948</c:v>
                </c:pt>
                <c:pt idx="2340">
                  <c:v>41949</c:v>
                </c:pt>
                <c:pt idx="2341">
                  <c:v>41950</c:v>
                </c:pt>
                <c:pt idx="2342">
                  <c:v>41951</c:v>
                </c:pt>
                <c:pt idx="2343">
                  <c:v>41952</c:v>
                </c:pt>
                <c:pt idx="2344">
                  <c:v>41953</c:v>
                </c:pt>
                <c:pt idx="2345">
                  <c:v>41954</c:v>
                </c:pt>
                <c:pt idx="2346">
                  <c:v>41955</c:v>
                </c:pt>
                <c:pt idx="2347">
                  <c:v>41956</c:v>
                </c:pt>
                <c:pt idx="2348">
                  <c:v>41957</c:v>
                </c:pt>
                <c:pt idx="2349">
                  <c:v>41958</c:v>
                </c:pt>
                <c:pt idx="2350">
                  <c:v>41959</c:v>
                </c:pt>
                <c:pt idx="2351">
                  <c:v>41960</c:v>
                </c:pt>
                <c:pt idx="2352">
                  <c:v>41961</c:v>
                </c:pt>
                <c:pt idx="2353">
                  <c:v>41962</c:v>
                </c:pt>
                <c:pt idx="2354">
                  <c:v>41963</c:v>
                </c:pt>
                <c:pt idx="2355">
                  <c:v>41964</c:v>
                </c:pt>
                <c:pt idx="2356">
                  <c:v>41965</c:v>
                </c:pt>
                <c:pt idx="2357">
                  <c:v>41966</c:v>
                </c:pt>
                <c:pt idx="2358">
                  <c:v>41967</c:v>
                </c:pt>
                <c:pt idx="2359">
                  <c:v>41968</c:v>
                </c:pt>
                <c:pt idx="2360">
                  <c:v>41969</c:v>
                </c:pt>
                <c:pt idx="2361">
                  <c:v>41970</c:v>
                </c:pt>
                <c:pt idx="2362">
                  <c:v>41971</c:v>
                </c:pt>
                <c:pt idx="2363">
                  <c:v>41972</c:v>
                </c:pt>
                <c:pt idx="2364">
                  <c:v>41973</c:v>
                </c:pt>
                <c:pt idx="2365">
                  <c:v>41974</c:v>
                </c:pt>
                <c:pt idx="2366">
                  <c:v>41975</c:v>
                </c:pt>
                <c:pt idx="2367">
                  <c:v>41976</c:v>
                </c:pt>
                <c:pt idx="2368">
                  <c:v>41977</c:v>
                </c:pt>
                <c:pt idx="2369">
                  <c:v>41978</c:v>
                </c:pt>
                <c:pt idx="2370">
                  <c:v>41979</c:v>
                </c:pt>
                <c:pt idx="2371">
                  <c:v>41980</c:v>
                </c:pt>
                <c:pt idx="2372">
                  <c:v>41981</c:v>
                </c:pt>
                <c:pt idx="2373">
                  <c:v>41982</c:v>
                </c:pt>
                <c:pt idx="2374">
                  <c:v>41983</c:v>
                </c:pt>
                <c:pt idx="2375">
                  <c:v>41984</c:v>
                </c:pt>
                <c:pt idx="2376">
                  <c:v>41985</c:v>
                </c:pt>
                <c:pt idx="2377">
                  <c:v>41986</c:v>
                </c:pt>
                <c:pt idx="2378">
                  <c:v>41987</c:v>
                </c:pt>
                <c:pt idx="2379">
                  <c:v>41988</c:v>
                </c:pt>
                <c:pt idx="2380">
                  <c:v>41989</c:v>
                </c:pt>
                <c:pt idx="2381">
                  <c:v>41990</c:v>
                </c:pt>
                <c:pt idx="2382">
                  <c:v>41991</c:v>
                </c:pt>
                <c:pt idx="2383">
                  <c:v>41992</c:v>
                </c:pt>
                <c:pt idx="2384">
                  <c:v>41993</c:v>
                </c:pt>
                <c:pt idx="2385">
                  <c:v>41994</c:v>
                </c:pt>
                <c:pt idx="2386">
                  <c:v>41995</c:v>
                </c:pt>
                <c:pt idx="2387">
                  <c:v>41996</c:v>
                </c:pt>
                <c:pt idx="2388">
                  <c:v>41997</c:v>
                </c:pt>
                <c:pt idx="2389">
                  <c:v>41998</c:v>
                </c:pt>
                <c:pt idx="2390">
                  <c:v>41999</c:v>
                </c:pt>
                <c:pt idx="2391">
                  <c:v>42000</c:v>
                </c:pt>
                <c:pt idx="2392">
                  <c:v>42001</c:v>
                </c:pt>
                <c:pt idx="2393">
                  <c:v>42002</c:v>
                </c:pt>
                <c:pt idx="2394">
                  <c:v>42003</c:v>
                </c:pt>
                <c:pt idx="2395">
                  <c:v>42004</c:v>
                </c:pt>
              </c:numCache>
            </c:numRef>
          </c:xVal>
          <c:yVal>
            <c:numRef>
              <c:f>HPV_4522_LibPsovka_pravostranna!$P$2:$P$10000</c:f>
              <c:numCache>
                <c:formatCode>General</c:formatCode>
                <c:ptCount val="9999"/>
                <c:pt idx="0">
                  <c:v>0.40000000000000568</c:v>
                </c:pt>
                <c:pt idx="1">
                  <c:v>0.39000000000001478</c:v>
                </c:pt>
                <c:pt idx="2">
                  <c:v>0.43999999999999773</c:v>
                </c:pt>
                <c:pt idx="3">
                  <c:v>0.43000000000000682</c:v>
                </c:pt>
                <c:pt idx="4">
                  <c:v>0.40000000000000568</c:v>
                </c:pt>
                <c:pt idx="5">
                  <c:v>0.43999999999999773</c:v>
                </c:pt>
                <c:pt idx="6">
                  <c:v>0.40999999999999659</c:v>
                </c:pt>
                <c:pt idx="7">
                  <c:v>0.40000000000000568</c:v>
                </c:pt>
                <c:pt idx="8">
                  <c:v>0.34999999999999432</c:v>
                </c:pt>
                <c:pt idx="9">
                  <c:v>0.37999999999999545</c:v>
                </c:pt>
                <c:pt idx="10">
                  <c:v>0.39000000000001478</c:v>
                </c:pt>
                <c:pt idx="11">
                  <c:v>0.46000000000000796</c:v>
                </c:pt>
                <c:pt idx="12">
                  <c:v>0.39000000000001478</c:v>
                </c:pt>
                <c:pt idx="13">
                  <c:v>0.37999999999999545</c:v>
                </c:pt>
                <c:pt idx="14">
                  <c:v>0.40000000000000568</c:v>
                </c:pt>
                <c:pt idx="15">
                  <c:v>0.48000000000001819</c:v>
                </c:pt>
                <c:pt idx="16">
                  <c:v>0.43999999999999773</c:v>
                </c:pt>
                <c:pt idx="17">
                  <c:v>0.39000000000001478</c:v>
                </c:pt>
                <c:pt idx="18">
                  <c:v>0.34000000000000341</c:v>
                </c:pt>
                <c:pt idx="19">
                  <c:v>0.31999999999999318</c:v>
                </c:pt>
                <c:pt idx="20">
                  <c:v>0.36000000000001364</c:v>
                </c:pt>
                <c:pt idx="21">
                  <c:v>0.46000000000000796</c:v>
                </c:pt>
                <c:pt idx="22">
                  <c:v>0.27000000000001023</c:v>
                </c:pt>
                <c:pt idx="23">
                  <c:v>0.25</c:v>
                </c:pt>
                <c:pt idx="24">
                  <c:v>0.28999999999999204</c:v>
                </c:pt>
                <c:pt idx="25">
                  <c:v>0.25999999999999091</c:v>
                </c:pt>
                <c:pt idx="26">
                  <c:v>0.36000000000001364</c:v>
                </c:pt>
                <c:pt idx="27">
                  <c:v>0.34000000000000341</c:v>
                </c:pt>
                <c:pt idx="28">
                  <c:v>0.31000000000000227</c:v>
                </c:pt>
                <c:pt idx="29">
                  <c:v>0.34999999999999432</c:v>
                </c:pt>
                <c:pt idx="30">
                  <c:v>0.40000000000000568</c:v>
                </c:pt>
                <c:pt idx="31">
                  <c:v>0.46999999999999886</c:v>
                </c:pt>
                <c:pt idx="32">
                  <c:v>0.56000000000000227</c:v>
                </c:pt>
                <c:pt idx="33">
                  <c:v>0.33000000000001251</c:v>
                </c:pt>
                <c:pt idx="34">
                  <c:v>0.39000000000001478</c:v>
                </c:pt>
                <c:pt idx="35">
                  <c:v>0.40999999999999659</c:v>
                </c:pt>
                <c:pt idx="36">
                  <c:v>0.37000000000000455</c:v>
                </c:pt>
                <c:pt idx="37">
                  <c:v>0.31000000000000227</c:v>
                </c:pt>
                <c:pt idx="38">
                  <c:v>0.20000000000001705</c:v>
                </c:pt>
                <c:pt idx="39">
                  <c:v>0.23000000000001819</c:v>
                </c:pt>
                <c:pt idx="40">
                  <c:v>0.25999999999999091</c:v>
                </c:pt>
                <c:pt idx="41">
                  <c:v>0.28000000000000114</c:v>
                </c:pt>
                <c:pt idx="42">
                  <c:v>0.31000000000000227</c:v>
                </c:pt>
                <c:pt idx="43">
                  <c:v>0.31000000000000227</c:v>
                </c:pt>
                <c:pt idx="44">
                  <c:v>0.33000000000001251</c:v>
                </c:pt>
                <c:pt idx="45">
                  <c:v>0.34999999999999432</c:v>
                </c:pt>
                <c:pt idx="46">
                  <c:v>0.30000000000001137</c:v>
                </c:pt>
                <c:pt idx="47">
                  <c:v>0.25</c:v>
                </c:pt>
                <c:pt idx="48">
                  <c:v>0.37999999999999545</c:v>
                </c:pt>
                <c:pt idx="49">
                  <c:v>0.43000000000000682</c:v>
                </c:pt>
                <c:pt idx="50">
                  <c:v>0.42000000000001592</c:v>
                </c:pt>
                <c:pt idx="51">
                  <c:v>0.45000000000001705</c:v>
                </c:pt>
                <c:pt idx="52">
                  <c:v>0.42000000000001592</c:v>
                </c:pt>
                <c:pt idx="53">
                  <c:v>0.43999999999999773</c:v>
                </c:pt>
                <c:pt idx="54">
                  <c:v>0.37000000000000455</c:v>
                </c:pt>
                <c:pt idx="55">
                  <c:v>0.43999999999999773</c:v>
                </c:pt>
                <c:pt idx="56">
                  <c:v>0.40999999999999659</c:v>
                </c:pt>
                <c:pt idx="57">
                  <c:v>0.5</c:v>
                </c:pt>
                <c:pt idx="58">
                  <c:v>0.40000000000000568</c:v>
                </c:pt>
                <c:pt idx="59">
                  <c:v>0.37999999999999545</c:v>
                </c:pt>
                <c:pt idx="60">
                  <c:v>0.53000000000000114</c:v>
                </c:pt>
                <c:pt idx="61">
                  <c:v>0.52000000000001023</c:v>
                </c:pt>
                <c:pt idx="62">
                  <c:v>0.46000000000000796</c:v>
                </c:pt>
                <c:pt idx="63">
                  <c:v>0.42000000000001592</c:v>
                </c:pt>
                <c:pt idx="64">
                  <c:v>0.36000000000001364</c:v>
                </c:pt>
                <c:pt idx="65">
                  <c:v>0.25</c:v>
                </c:pt>
                <c:pt idx="66">
                  <c:v>0.33000000000001251</c:v>
                </c:pt>
                <c:pt idx="67">
                  <c:v>0.40999999999999659</c:v>
                </c:pt>
                <c:pt idx="68">
                  <c:v>0.42000000000001592</c:v>
                </c:pt>
                <c:pt idx="69">
                  <c:v>0.45000000000001705</c:v>
                </c:pt>
                <c:pt idx="70">
                  <c:v>0.55000000000001137</c:v>
                </c:pt>
                <c:pt idx="71">
                  <c:v>0.49000000000000909</c:v>
                </c:pt>
                <c:pt idx="72">
                  <c:v>0.43000000000000682</c:v>
                </c:pt>
                <c:pt idx="73">
                  <c:v>0.34000000000000341</c:v>
                </c:pt>
                <c:pt idx="74">
                  <c:v>0.34000000000000341</c:v>
                </c:pt>
                <c:pt idx="75">
                  <c:v>0.39000000000001478</c:v>
                </c:pt>
                <c:pt idx="76">
                  <c:v>0.45000000000001705</c:v>
                </c:pt>
                <c:pt idx="77">
                  <c:v>0.39000000000001478</c:v>
                </c:pt>
                <c:pt idx="78">
                  <c:v>0.36000000000001364</c:v>
                </c:pt>
                <c:pt idx="79">
                  <c:v>0.33000000000001251</c:v>
                </c:pt>
                <c:pt idx="80">
                  <c:v>0.43000000000000682</c:v>
                </c:pt>
                <c:pt idx="81">
                  <c:v>0.58000000000001251</c:v>
                </c:pt>
                <c:pt idx="82">
                  <c:v>0.46999999999999886</c:v>
                </c:pt>
                <c:pt idx="83">
                  <c:v>0.42000000000001592</c:v>
                </c:pt>
                <c:pt idx="84">
                  <c:v>0.43000000000000682</c:v>
                </c:pt>
                <c:pt idx="85">
                  <c:v>0.37999999999999545</c:v>
                </c:pt>
                <c:pt idx="86">
                  <c:v>0.36000000000001364</c:v>
                </c:pt>
                <c:pt idx="87">
                  <c:v>0.31000000000000227</c:v>
                </c:pt>
                <c:pt idx="88">
                  <c:v>0.28000000000000114</c:v>
                </c:pt>
                <c:pt idx="89">
                  <c:v>0.21999999999999886</c:v>
                </c:pt>
                <c:pt idx="90">
                  <c:v>0.30000000000001137</c:v>
                </c:pt>
                <c:pt idx="91">
                  <c:v>0.27000000000001023</c:v>
                </c:pt>
                <c:pt idx="92">
                  <c:v>0.31000000000000227</c:v>
                </c:pt>
                <c:pt idx="93">
                  <c:v>0.31999999999999318</c:v>
                </c:pt>
                <c:pt idx="94">
                  <c:v>0.25999999999999091</c:v>
                </c:pt>
                <c:pt idx="95">
                  <c:v>0.30000000000001137</c:v>
                </c:pt>
                <c:pt idx="96">
                  <c:v>0.46000000000000796</c:v>
                </c:pt>
                <c:pt idx="97">
                  <c:v>0.46999999999999886</c:v>
                </c:pt>
                <c:pt idx="98">
                  <c:v>0.40999999999999659</c:v>
                </c:pt>
                <c:pt idx="99">
                  <c:v>0.40999999999999659</c:v>
                </c:pt>
                <c:pt idx="100">
                  <c:v>0.49000000000000909</c:v>
                </c:pt>
                <c:pt idx="101">
                  <c:v>0.43999999999999773</c:v>
                </c:pt>
                <c:pt idx="102">
                  <c:v>0.46000000000000796</c:v>
                </c:pt>
                <c:pt idx="103">
                  <c:v>0.31000000000000227</c:v>
                </c:pt>
                <c:pt idx="104">
                  <c:v>0.30000000000001137</c:v>
                </c:pt>
                <c:pt idx="105">
                  <c:v>0.33000000000001251</c:v>
                </c:pt>
                <c:pt idx="106">
                  <c:v>0.30000000000001137</c:v>
                </c:pt>
                <c:pt idx="107">
                  <c:v>0.33000000000001251</c:v>
                </c:pt>
                <c:pt idx="108">
                  <c:v>0.40000000000000568</c:v>
                </c:pt>
                <c:pt idx="109">
                  <c:v>0.45000000000001705</c:v>
                </c:pt>
                <c:pt idx="110">
                  <c:v>0.37999999999999545</c:v>
                </c:pt>
                <c:pt idx="111">
                  <c:v>0.34000000000000341</c:v>
                </c:pt>
                <c:pt idx="112">
                  <c:v>0.42000000000001592</c:v>
                </c:pt>
                <c:pt idx="113">
                  <c:v>0.33000000000001251</c:v>
                </c:pt>
                <c:pt idx="114">
                  <c:v>0.24000000000000909</c:v>
                </c:pt>
                <c:pt idx="115">
                  <c:v>0.25</c:v>
                </c:pt>
                <c:pt idx="116">
                  <c:v>0.24000000000000909</c:v>
                </c:pt>
                <c:pt idx="117">
                  <c:v>0.25</c:v>
                </c:pt>
                <c:pt idx="118">
                  <c:v>0.34999999999999432</c:v>
                </c:pt>
                <c:pt idx="119">
                  <c:v>0.45000000000001705</c:v>
                </c:pt>
                <c:pt idx="120">
                  <c:v>0.45000000000001705</c:v>
                </c:pt>
                <c:pt idx="121">
                  <c:v>0.43000000000000682</c:v>
                </c:pt>
                <c:pt idx="122">
                  <c:v>0.31999999999999318</c:v>
                </c:pt>
                <c:pt idx="123">
                  <c:v>0.27000000000001023</c:v>
                </c:pt>
                <c:pt idx="124">
                  <c:v>0.27000000000001023</c:v>
                </c:pt>
                <c:pt idx="125">
                  <c:v>0.30000000000001137</c:v>
                </c:pt>
                <c:pt idx="126">
                  <c:v>0.30000000000001137</c:v>
                </c:pt>
                <c:pt idx="127">
                  <c:v>0.31000000000000227</c:v>
                </c:pt>
                <c:pt idx="128">
                  <c:v>0.36000000000001364</c:v>
                </c:pt>
                <c:pt idx="129">
                  <c:v>0.37999999999999545</c:v>
                </c:pt>
                <c:pt idx="130">
                  <c:v>0.36000000000001364</c:v>
                </c:pt>
                <c:pt idx="131">
                  <c:v>0.34000000000000341</c:v>
                </c:pt>
                <c:pt idx="132">
                  <c:v>0.37000000000000455</c:v>
                </c:pt>
                <c:pt idx="133">
                  <c:v>0.39000000000001478</c:v>
                </c:pt>
                <c:pt idx="134">
                  <c:v>0.39000000000001478</c:v>
                </c:pt>
                <c:pt idx="135">
                  <c:v>0.42000000000001592</c:v>
                </c:pt>
                <c:pt idx="136">
                  <c:v>0.43999999999999773</c:v>
                </c:pt>
                <c:pt idx="137">
                  <c:v>0.43999999999999773</c:v>
                </c:pt>
                <c:pt idx="138">
                  <c:v>0.43999999999999773</c:v>
                </c:pt>
                <c:pt idx="139">
                  <c:v>0.40000000000000568</c:v>
                </c:pt>
                <c:pt idx="140">
                  <c:v>0.34999999999999432</c:v>
                </c:pt>
                <c:pt idx="141">
                  <c:v>0.34999999999999432</c:v>
                </c:pt>
                <c:pt idx="142">
                  <c:v>0.34000000000000341</c:v>
                </c:pt>
                <c:pt idx="143">
                  <c:v>0.34999999999999432</c:v>
                </c:pt>
                <c:pt idx="144">
                  <c:v>0.36000000000001364</c:v>
                </c:pt>
                <c:pt idx="145">
                  <c:v>0.36000000000001364</c:v>
                </c:pt>
                <c:pt idx="146">
                  <c:v>0.34000000000000341</c:v>
                </c:pt>
                <c:pt idx="147">
                  <c:v>0.37999999999999545</c:v>
                </c:pt>
                <c:pt idx="148">
                  <c:v>0.36000000000001364</c:v>
                </c:pt>
                <c:pt idx="149">
                  <c:v>0.34999999999999432</c:v>
                </c:pt>
                <c:pt idx="150">
                  <c:v>0.37999999999999545</c:v>
                </c:pt>
                <c:pt idx="151">
                  <c:v>0.39000000000001478</c:v>
                </c:pt>
                <c:pt idx="152">
                  <c:v>0.36000000000001364</c:v>
                </c:pt>
                <c:pt idx="153">
                  <c:v>0.34000000000000341</c:v>
                </c:pt>
                <c:pt idx="154">
                  <c:v>0.37999999999999545</c:v>
                </c:pt>
                <c:pt idx="155">
                  <c:v>0.37999999999999545</c:v>
                </c:pt>
                <c:pt idx="156">
                  <c:v>0.36000000000001364</c:v>
                </c:pt>
                <c:pt idx="157">
                  <c:v>0.34999999999999432</c:v>
                </c:pt>
                <c:pt idx="158">
                  <c:v>0.37000000000000455</c:v>
                </c:pt>
                <c:pt idx="159">
                  <c:v>0.34000000000000341</c:v>
                </c:pt>
                <c:pt idx="160">
                  <c:v>0.31000000000000227</c:v>
                </c:pt>
                <c:pt idx="161">
                  <c:v>0.31000000000000227</c:v>
                </c:pt>
                <c:pt idx="162">
                  <c:v>0.36000000000001364</c:v>
                </c:pt>
                <c:pt idx="163">
                  <c:v>0.37000000000000455</c:v>
                </c:pt>
                <c:pt idx="164">
                  <c:v>0.40999999999999659</c:v>
                </c:pt>
                <c:pt idx="165">
                  <c:v>0.36000000000001364</c:v>
                </c:pt>
                <c:pt idx="166">
                  <c:v>0.36000000000001364</c:v>
                </c:pt>
                <c:pt idx="167">
                  <c:v>0.39000000000001478</c:v>
                </c:pt>
                <c:pt idx="168">
                  <c:v>0.37000000000000455</c:v>
                </c:pt>
                <c:pt idx="169">
                  <c:v>0.34000000000000341</c:v>
                </c:pt>
                <c:pt idx="170">
                  <c:v>0.33000000000001251</c:v>
                </c:pt>
                <c:pt idx="171">
                  <c:v>0.34000000000000341</c:v>
                </c:pt>
                <c:pt idx="172">
                  <c:v>0.31000000000000227</c:v>
                </c:pt>
                <c:pt idx="173">
                  <c:v>0.28999999999999204</c:v>
                </c:pt>
                <c:pt idx="174">
                  <c:v>0.37000000000000455</c:v>
                </c:pt>
                <c:pt idx="175">
                  <c:v>0.33000000000001251</c:v>
                </c:pt>
                <c:pt idx="176">
                  <c:v>0.34000000000000341</c:v>
                </c:pt>
                <c:pt idx="177">
                  <c:v>0.34999999999999432</c:v>
                </c:pt>
                <c:pt idx="178">
                  <c:v>0.34000000000000341</c:v>
                </c:pt>
                <c:pt idx="179">
                  <c:v>0.33000000000001251</c:v>
                </c:pt>
                <c:pt idx="180">
                  <c:v>0.33000000000001251</c:v>
                </c:pt>
                <c:pt idx="181">
                  <c:v>0.36000000000001364</c:v>
                </c:pt>
                <c:pt idx="182">
                  <c:v>0.31000000000000227</c:v>
                </c:pt>
                <c:pt idx="183">
                  <c:v>0.36000000000001364</c:v>
                </c:pt>
                <c:pt idx="184">
                  <c:v>0.39000000000001478</c:v>
                </c:pt>
                <c:pt idx="185">
                  <c:v>0.40999999999999659</c:v>
                </c:pt>
                <c:pt idx="186">
                  <c:v>0.36000000000001364</c:v>
                </c:pt>
                <c:pt idx="187">
                  <c:v>0.34999999999999432</c:v>
                </c:pt>
                <c:pt idx="188">
                  <c:v>0.40999999999999659</c:v>
                </c:pt>
                <c:pt idx="189">
                  <c:v>0.37999999999999545</c:v>
                </c:pt>
                <c:pt idx="190">
                  <c:v>0.34999999999999432</c:v>
                </c:pt>
                <c:pt idx="191">
                  <c:v>0.33000000000001251</c:v>
                </c:pt>
                <c:pt idx="192">
                  <c:v>0.34999999999999432</c:v>
                </c:pt>
                <c:pt idx="193">
                  <c:v>0.36000000000001364</c:v>
                </c:pt>
                <c:pt idx="194">
                  <c:v>0.34999999999999432</c:v>
                </c:pt>
                <c:pt idx="195">
                  <c:v>0.33000000000001251</c:v>
                </c:pt>
                <c:pt idx="196">
                  <c:v>0.25999999999999091</c:v>
                </c:pt>
                <c:pt idx="197">
                  <c:v>0.28000000000000114</c:v>
                </c:pt>
                <c:pt idx="198">
                  <c:v>0.34999999999999432</c:v>
                </c:pt>
                <c:pt idx="199">
                  <c:v>0.36000000000001364</c:v>
                </c:pt>
                <c:pt idx="200">
                  <c:v>0.34999999999999432</c:v>
                </c:pt>
                <c:pt idx="201">
                  <c:v>0.39000000000001478</c:v>
                </c:pt>
                <c:pt idx="202">
                  <c:v>0.36000000000001364</c:v>
                </c:pt>
                <c:pt idx="203">
                  <c:v>0.31000000000000227</c:v>
                </c:pt>
                <c:pt idx="204">
                  <c:v>0.28000000000000114</c:v>
                </c:pt>
                <c:pt idx="205">
                  <c:v>0.28999999999999204</c:v>
                </c:pt>
                <c:pt idx="206">
                  <c:v>0.34000000000000341</c:v>
                </c:pt>
                <c:pt idx="207">
                  <c:v>0.36000000000001364</c:v>
                </c:pt>
                <c:pt idx="208">
                  <c:v>0.34000000000000341</c:v>
                </c:pt>
                <c:pt idx="209">
                  <c:v>0.31000000000000227</c:v>
                </c:pt>
                <c:pt idx="210">
                  <c:v>0.31999999999999318</c:v>
                </c:pt>
                <c:pt idx="211">
                  <c:v>0.33000000000001251</c:v>
                </c:pt>
                <c:pt idx="212">
                  <c:v>0.31000000000000227</c:v>
                </c:pt>
                <c:pt idx="213">
                  <c:v>0.33000000000001251</c:v>
                </c:pt>
                <c:pt idx="214">
                  <c:v>0.34000000000000341</c:v>
                </c:pt>
                <c:pt idx="215">
                  <c:v>0.33000000000001251</c:v>
                </c:pt>
                <c:pt idx="216">
                  <c:v>0.36000000000001364</c:v>
                </c:pt>
                <c:pt idx="217">
                  <c:v>0.37000000000000455</c:v>
                </c:pt>
                <c:pt idx="218">
                  <c:v>0.31000000000000227</c:v>
                </c:pt>
                <c:pt idx="219">
                  <c:v>0.33000000000001251</c:v>
                </c:pt>
                <c:pt idx="220">
                  <c:v>0.40999999999999659</c:v>
                </c:pt>
                <c:pt idx="221">
                  <c:v>0.37000000000000455</c:v>
                </c:pt>
                <c:pt idx="222">
                  <c:v>0.31999999999999318</c:v>
                </c:pt>
                <c:pt idx="223">
                  <c:v>0.36000000000001364</c:v>
                </c:pt>
                <c:pt idx="224">
                  <c:v>0.39000000000001478</c:v>
                </c:pt>
                <c:pt idx="225">
                  <c:v>0.37999999999999545</c:v>
                </c:pt>
                <c:pt idx="226">
                  <c:v>0.28999999999999204</c:v>
                </c:pt>
                <c:pt idx="227">
                  <c:v>0.31999999999999318</c:v>
                </c:pt>
                <c:pt idx="228">
                  <c:v>0.34000000000000341</c:v>
                </c:pt>
                <c:pt idx="229">
                  <c:v>0.33000000000001251</c:v>
                </c:pt>
                <c:pt idx="230">
                  <c:v>0.30000000000001137</c:v>
                </c:pt>
                <c:pt idx="231">
                  <c:v>0.30000000000001137</c:v>
                </c:pt>
                <c:pt idx="232">
                  <c:v>0.34000000000000341</c:v>
                </c:pt>
                <c:pt idx="233">
                  <c:v>0.27000000000001023</c:v>
                </c:pt>
                <c:pt idx="234">
                  <c:v>0.27000000000001023</c:v>
                </c:pt>
                <c:pt idx="235">
                  <c:v>0.36000000000001364</c:v>
                </c:pt>
                <c:pt idx="236">
                  <c:v>0.34000000000000341</c:v>
                </c:pt>
                <c:pt idx="237">
                  <c:v>0.30000000000001137</c:v>
                </c:pt>
                <c:pt idx="238">
                  <c:v>0.27000000000001023</c:v>
                </c:pt>
                <c:pt idx="239">
                  <c:v>0.24000000000000909</c:v>
                </c:pt>
                <c:pt idx="240">
                  <c:v>0.28999999999999204</c:v>
                </c:pt>
                <c:pt idx="241">
                  <c:v>0.30000000000001137</c:v>
                </c:pt>
                <c:pt idx="242">
                  <c:v>0.30000000000001137</c:v>
                </c:pt>
                <c:pt idx="243">
                  <c:v>0.27000000000001023</c:v>
                </c:pt>
                <c:pt idx="244">
                  <c:v>0.31000000000000227</c:v>
                </c:pt>
                <c:pt idx="245">
                  <c:v>0.31000000000000227</c:v>
                </c:pt>
                <c:pt idx="246">
                  <c:v>0.37000000000000455</c:v>
                </c:pt>
                <c:pt idx="247">
                  <c:v>0.37999999999999545</c:v>
                </c:pt>
                <c:pt idx="248">
                  <c:v>0.34999999999999432</c:v>
                </c:pt>
                <c:pt idx="249">
                  <c:v>0.36000000000001364</c:v>
                </c:pt>
                <c:pt idx="250">
                  <c:v>0.37000000000000455</c:v>
                </c:pt>
                <c:pt idx="251">
                  <c:v>0.28999999999999204</c:v>
                </c:pt>
                <c:pt idx="252">
                  <c:v>0.25</c:v>
                </c:pt>
                <c:pt idx="253">
                  <c:v>0.28000000000000114</c:v>
                </c:pt>
                <c:pt idx="254">
                  <c:v>0.30000000000001137</c:v>
                </c:pt>
                <c:pt idx="255">
                  <c:v>0.33000000000001251</c:v>
                </c:pt>
                <c:pt idx="256">
                  <c:v>0.30000000000001137</c:v>
                </c:pt>
                <c:pt idx="257">
                  <c:v>0.25999999999999091</c:v>
                </c:pt>
                <c:pt idx="258">
                  <c:v>0.25999999999999091</c:v>
                </c:pt>
                <c:pt idx="259">
                  <c:v>0.28000000000000114</c:v>
                </c:pt>
                <c:pt idx="260">
                  <c:v>0.27000000000001023</c:v>
                </c:pt>
                <c:pt idx="261">
                  <c:v>0.25</c:v>
                </c:pt>
                <c:pt idx="262">
                  <c:v>0.25</c:v>
                </c:pt>
                <c:pt idx="263">
                  <c:v>0.24000000000000909</c:v>
                </c:pt>
                <c:pt idx="264">
                  <c:v>0.25</c:v>
                </c:pt>
                <c:pt idx="265">
                  <c:v>0.33000000000001251</c:v>
                </c:pt>
                <c:pt idx="266">
                  <c:v>0.34000000000000341</c:v>
                </c:pt>
                <c:pt idx="267">
                  <c:v>0.31999999999999318</c:v>
                </c:pt>
                <c:pt idx="268">
                  <c:v>0.28000000000000114</c:v>
                </c:pt>
                <c:pt idx="269">
                  <c:v>0.21000000000000796</c:v>
                </c:pt>
                <c:pt idx="270">
                  <c:v>0.21000000000000796</c:v>
                </c:pt>
                <c:pt idx="271">
                  <c:v>0.27000000000001023</c:v>
                </c:pt>
                <c:pt idx="272">
                  <c:v>0.33000000000001251</c:v>
                </c:pt>
                <c:pt idx="273">
                  <c:v>0.39000000000001478</c:v>
                </c:pt>
                <c:pt idx="274">
                  <c:v>0.43999999999999773</c:v>
                </c:pt>
                <c:pt idx="275">
                  <c:v>0.43999999999999773</c:v>
                </c:pt>
                <c:pt idx="276">
                  <c:v>0.37999999999999545</c:v>
                </c:pt>
                <c:pt idx="277">
                  <c:v>0.34000000000000341</c:v>
                </c:pt>
                <c:pt idx="278">
                  <c:v>0.28000000000000114</c:v>
                </c:pt>
                <c:pt idx="279">
                  <c:v>0.34000000000000341</c:v>
                </c:pt>
                <c:pt idx="280">
                  <c:v>0.27000000000001023</c:v>
                </c:pt>
                <c:pt idx="281">
                  <c:v>0.28000000000000114</c:v>
                </c:pt>
                <c:pt idx="282">
                  <c:v>0.25</c:v>
                </c:pt>
                <c:pt idx="283">
                  <c:v>0.15999999999999659</c:v>
                </c:pt>
                <c:pt idx="284">
                  <c:v>0.18000000000000682</c:v>
                </c:pt>
                <c:pt idx="285">
                  <c:v>0.21999999999999886</c:v>
                </c:pt>
                <c:pt idx="286">
                  <c:v>0.25999999999999091</c:v>
                </c:pt>
                <c:pt idx="287">
                  <c:v>0.31999999999999318</c:v>
                </c:pt>
                <c:pt idx="288">
                  <c:v>0.31000000000000227</c:v>
                </c:pt>
                <c:pt idx="289">
                  <c:v>0.36000000000001364</c:v>
                </c:pt>
                <c:pt idx="290">
                  <c:v>0.37000000000000455</c:v>
                </c:pt>
                <c:pt idx="291">
                  <c:v>0.27000000000001023</c:v>
                </c:pt>
                <c:pt idx="292">
                  <c:v>0.28000000000000114</c:v>
                </c:pt>
                <c:pt idx="293">
                  <c:v>0.25</c:v>
                </c:pt>
                <c:pt idx="294">
                  <c:v>0.31000000000000227</c:v>
                </c:pt>
                <c:pt idx="295">
                  <c:v>0.33000000000001251</c:v>
                </c:pt>
                <c:pt idx="296">
                  <c:v>0.24000000000000909</c:v>
                </c:pt>
                <c:pt idx="297">
                  <c:v>0.21999999999999886</c:v>
                </c:pt>
                <c:pt idx="298">
                  <c:v>0.21999999999999886</c:v>
                </c:pt>
                <c:pt idx="299">
                  <c:v>0.21000000000000796</c:v>
                </c:pt>
                <c:pt idx="300">
                  <c:v>0.34000000000000341</c:v>
                </c:pt>
                <c:pt idx="301">
                  <c:v>0.40999999999999659</c:v>
                </c:pt>
                <c:pt idx="302">
                  <c:v>0.37999999999999545</c:v>
                </c:pt>
                <c:pt idx="303">
                  <c:v>0.46000000000000796</c:v>
                </c:pt>
                <c:pt idx="304">
                  <c:v>0.39000000000001478</c:v>
                </c:pt>
                <c:pt idx="305">
                  <c:v>0.31999999999999318</c:v>
                </c:pt>
                <c:pt idx="306">
                  <c:v>0.28999999999999204</c:v>
                </c:pt>
                <c:pt idx="307">
                  <c:v>0.25</c:v>
                </c:pt>
                <c:pt idx="308">
                  <c:v>0.25999999999999091</c:v>
                </c:pt>
                <c:pt idx="309">
                  <c:v>0.25999999999999091</c:v>
                </c:pt>
                <c:pt idx="310">
                  <c:v>0.28000000000000114</c:v>
                </c:pt>
                <c:pt idx="311">
                  <c:v>0.28000000000000114</c:v>
                </c:pt>
                <c:pt idx="312">
                  <c:v>0.25</c:v>
                </c:pt>
                <c:pt idx="313">
                  <c:v>0.21000000000000796</c:v>
                </c:pt>
                <c:pt idx="314">
                  <c:v>0.21000000000000796</c:v>
                </c:pt>
                <c:pt idx="315">
                  <c:v>0.25</c:v>
                </c:pt>
                <c:pt idx="316">
                  <c:v>0.28000000000000114</c:v>
                </c:pt>
                <c:pt idx="317">
                  <c:v>0.25</c:v>
                </c:pt>
                <c:pt idx="318">
                  <c:v>0.20000000000001705</c:v>
                </c:pt>
                <c:pt idx="319">
                  <c:v>0.21000000000000796</c:v>
                </c:pt>
                <c:pt idx="320">
                  <c:v>0.23000000000001819</c:v>
                </c:pt>
                <c:pt idx="321">
                  <c:v>0.25</c:v>
                </c:pt>
                <c:pt idx="322">
                  <c:v>0.24000000000000909</c:v>
                </c:pt>
                <c:pt idx="323">
                  <c:v>0.37000000000000455</c:v>
                </c:pt>
                <c:pt idx="324">
                  <c:v>0.34999999999999432</c:v>
                </c:pt>
                <c:pt idx="325">
                  <c:v>0.42000000000001592</c:v>
                </c:pt>
                <c:pt idx="326">
                  <c:v>0.45000000000001705</c:v>
                </c:pt>
                <c:pt idx="327">
                  <c:v>0.40999999999999659</c:v>
                </c:pt>
                <c:pt idx="328">
                  <c:v>0.40000000000000568</c:v>
                </c:pt>
                <c:pt idx="329">
                  <c:v>0.36000000000001364</c:v>
                </c:pt>
                <c:pt idx="330">
                  <c:v>0.20000000000001705</c:v>
                </c:pt>
                <c:pt idx="331">
                  <c:v>0.15999999999999659</c:v>
                </c:pt>
                <c:pt idx="332">
                  <c:v>0.21000000000000796</c:v>
                </c:pt>
                <c:pt idx="333">
                  <c:v>0.37000000000000455</c:v>
                </c:pt>
                <c:pt idx="334">
                  <c:v>0.36000000000001364</c:v>
                </c:pt>
                <c:pt idx="335">
                  <c:v>0.31000000000000227</c:v>
                </c:pt>
                <c:pt idx="336">
                  <c:v>0.34999999999999432</c:v>
                </c:pt>
                <c:pt idx="337">
                  <c:v>0.24000000000000909</c:v>
                </c:pt>
                <c:pt idx="338">
                  <c:v>0.30000000000001137</c:v>
                </c:pt>
                <c:pt idx="339">
                  <c:v>0.37000000000000455</c:v>
                </c:pt>
                <c:pt idx="340">
                  <c:v>0.31999999999999318</c:v>
                </c:pt>
                <c:pt idx="341">
                  <c:v>0.21000000000000796</c:v>
                </c:pt>
                <c:pt idx="342">
                  <c:v>0.11000000000001364</c:v>
                </c:pt>
                <c:pt idx="343">
                  <c:v>0.15999999999999659</c:v>
                </c:pt>
                <c:pt idx="344">
                  <c:v>0.25</c:v>
                </c:pt>
                <c:pt idx="345">
                  <c:v>0.27000000000001023</c:v>
                </c:pt>
                <c:pt idx="346">
                  <c:v>0.27000000000001023</c:v>
                </c:pt>
                <c:pt idx="347">
                  <c:v>0.20000000000001705</c:v>
                </c:pt>
                <c:pt idx="348">
                  <c:v>0.28999999999999204</c:v>
                </c:pt>
                <c:pt idx="349">
                  <c:v>0.25</c:v>
                </c:pt>
                <c:pt idx="350">
                  <c:v>0.20000000000001705</c:v>
                </c:pt>
                <c:pt idx="351">
                  <c:v>0.25999999999999091</c:v>
                </c:pt>
                <c:pt idx="352">
                  <c:v>0.27000000000001023</c:v>
                </c:pt>
                <c:pt idx="353">
                  <c:v>0.21000000000000796</c:v>
                </c:pt>
                <c:pt idx="354">
                  <c:v>0.18999999999999773</c:v>
                </c:pt>
                <c:pt idx="355">
                  <c:v>0.21999999999999886</c:v>
                </c:pt>
                <c:pt idx="356">
                  <c:v>0.15000000000000568</c:v>
                </c:pt>
                <c:pt idx="357">
                  <c:v>0.18000000000000682</c:v>
                </c:pt>
                <c:pt idx="358">
                  <c:v>0.14000000000001478</c:v>
                </c:pt>
                <c:pt idx="359">
                  <c:v>0.23000000000001819</c:v>
                </c:pt>
                <c:pt idx="360">
                  <c:v>9.9999999999994316E-2</c:v>
                </c:pt>
                <c:pt idx="361">
                  <c:v>0.12000000000000455</c:v>
                </c:pt>
                <c:pt idx="362">
                  <c:v>0.15999999999999659</c:v>
                </c:pt>
                <c:pt idx="363">
                  <c:v>0.18999999999999773</c:v>
                </c:pt>
                <c:pt idx="364">
                  <c:v>0.17000000000001592</c:v>
                </c:pt>
                <c:pt idx="365">
                  <c:v>0.21000000000000796</c:v>
                </c:pt>
                <c:pt idx="366">
                  <c:v>0.28999999999999204</c:v>
                </c:pt>
                <c:pt idx="367">
                  <c:v>0.28000000000000114</c:v>
                </c:pt>
                <c:pt idx="368">
                  <c:v>0.25</c:v>
                </c:pt>
                <c:pt idx="369">
                  <c:v>0.31999999999999318</c:v>
                </c:pt>
                <c:pt idx="370">
                  <c:v>0.37999999999999545</c:v>
                </c:pt>
                <c:pt idx="371">
                  <c:v>0.28000000000000114</c:v>
                </c:pt>
                <c:pt idx="372">
                  <c:v>0.28000000000000114</c:v>
                </c:pt>
                <c:pt idx="373">
                  <c:v>0.25999999999999091</c:v>
                </c:pt>
                <c:pt idx="374">
                  <c:v>0.17000000000001592</c:v>
                </c:pt>
                <c:pt idx="375">
                  <c:v>0.18999999999999773</c:v>
                </c:pt>
                <c:pt idx="376">
                  <c:v>0.18999999999999773</c:v>
                </c:pt>
                <c:pt idx="377">
                  <c:v>0.18000000000000682</c:v>
                </c:pt>
                <c:pt idx="378">
                  <c:v>0.25</c:v>
                </c:pt>
                <c:pt idx="379">
                  <c:v>0.31000000000000227</c:v>
                </c:pt>
                <c:pt idx="380">
                  <c:v>0.31000000000000227</c:v>
                </c:pt>
                <c:pt idx="381">
                  <c:v>0.25999999999999091</c:v>
                </c:pt>
                <c:pt idx="382">
                  <c:v>0.24000000000000909</c:v>
                </c:pt>
                <c:pt idx="383">
                  <c:v>0.31999999999999318</c:v>
                </c:pt>
                <c:pt idx="384">
                  <c:v>0.42000000000001592</c:v>
                </c:pt>
                <c:pt idx="385">
                  <c:v>0.45000000000001705</c:v>
                </c:pt>
                <c:pt idx="386">
                  <c:v>0.37000000000000455</c:v>
                </c:pt>
                <c:pt idx="387">
                  <c:v>0.31000000000000227</c:v>
                </c:pt>
                <c:pt idx="388">
                  <c:v>0.36000000000001364</c:v>
                </c:pt>
                <c:pt idx="389">
                  <c:v>0.53000000000000114</c:v>
                </c:pt>
                <c:pt idx="390">
                  <c:v>0.36000000000001364</c:v>
                </c:pt>
                <c:pt idx="391">
                  <c:v>0.28999999999999204</c:v>
                </c:pt>
                <c:pt idx="392">
                  <c:v>0.25</c:v>
                </c:pt>
                <c:pt idx="393">
                  <c:v>0.18000000000000682</c:v>
                </c:pt>
                <c:pt idx="394">
                  <c:v>0.15000000000000568</c:v>
                </c:pt>
                <c:pt idx="395">
                  <c:v>0.12999999999999545</c:v>
                </c:pt>
                <c:pt idx="396">
                  <c:v>0.15000000000000568</c:v>
                </c:pt>
                <c:pt idx="397">
                  <c:v>0.24000000000000909</c:v>
                </c:pt>
                <c:pt idx="398">
                  <c:v>0.25999999999999091</c:v>
                </c:pt>
                <c:pt idx="399">
                  <c:v>0.30000000000001137</c:v>
                </c:pt>
                <c:pt idx="400">
                  <c:v>0.34999999999999432</c:v>
                </c:pt>
                <c:pt idx="401">
                  <c:v>0.33000000000001251</c:v>
                </c:pt>
                <c:pt idx="402">
                  <c:v>0.30000000000001137</c:v>
                </c:pt>
                <c:pt idx="403">
                  <c:v>0.37000000000000455</c:v>
                </c:pt>
                <c:pt idx="404">
                  <c:v>0.37000000000000455</c:v>
                </c:pt>
                <c:pt idx="405">
                  <c:v>0.21000000000000796</c:v>
                </c:pt>
                <c:pt idx="406">
                  <c:v>0.21999999999999886</c:v>
                </c:pt>
                <c:pt idx="407">
                  <c:v>0.33000000000001251</c:v>
                </c:pt>
                <c:pt idx="408">
                  <c:v>0.18999999999999773</c:v>
                </c:pt>
                <c:pt idx="409">
                  <c:v>0.15000000000000568</c:v>
                </c:pt>
                <c:pt idx="410">
                  <c:v>0.15999999999999659</c:v>
                </c:pt>
                <c:pt idx="411">
                  <c:v>9.9999999999994316E-2</c:v>
                </c:pt>
                <c:pt idx="412">
                  <c:v>0.14000000000001478</c:v>
                </c:pt>
                <c:pt idx="413">
                  <c:v>0.21999999999999886</c:v>
                </c:pt>
                <c:pt idx="414">
                  <c:v>0.15000000000000568</c:v>
                </c:pt>
                <c:pt idx="415">
                  <c:v>0.14000000000001478</c:v>
                </c:pt>
                <c:pt idx="416">
                  <c:v>0.15999999999999659</c:v>
                </c:pt>
                <c:pt idx="417">
                  <c:v>0.15999999999999659</c:v>
                </c:pt>
                <c:pt idx="418">
                  <c:v>0.15000000000000568</c:v>
                </c:pt>
                <c:pt idx="419">
                  <c:v>0.28000000000000114</c:v>
                </c:pt>
                <c:pt idx="420">
                  <c:v>0.27000000000001023</c:v>
                </c:pt>
                <c:pt idx="421">
                  <c:v>0.12999999999999545</c:v>
                </c:pt>
                <c:pt idx="422">
                  <c:v>0.18000000000000682</c:v>
                </c:pt>
                <c:pt idx="423">
                  <c:v>0.28999999999999204</c:v>
                </c:pt>
                <c:pt idx="424">
                  <c:v>0.25</c:v>
                </c:pt>
                <c:pt idx="425">
                  <c:v>0.25</c:v>
                </c:pt>
                <c:pt idx="426">
                  <c:v>0.25</c:v>
                </c:pt>
                <c:pt idx="427">
                  <c:v>0.24000000000000909</c:v>
                </c:pt>
                <c:pt idx="428">
                  <c:v>0.28000000000000114</c:v>
                </c:pt>
                <c:pt idx="429">
                  <c:v>0.43000000000000682</c:v>
                </c:pt>
                <c:pt idx="430">
                  <c:v>0.46000000000000796</c:v>
                </c:pt>
                <c:pt idx="431">
                  <c:v>0.31999999999999318</c:v>
                </c:pt>
                <c:pt idx="432">
                  <c:v>0.18999999999999773</c:v>
                </c:pt>
                <c:pt idx="433">
                  <c:v>0.27000000000001023</c:v>
                </c:pt>
                <c:pt idx="434">
                  <c:v>0.20000000000001705</c:v>
                </c:pt>
                <c:pt idx="435">
                  <c:v>0.25999999999999091</c:v>
                </c:pt>
                <c:pt idx="436">
                  <c:v>0.12999999999999545</c:v>
                </c:pt>
                <c:pt idx="437">
                  <c:v>0.21000000000000796</c:v>
                </c:pt>
                <c:pt idx="438">
                  <c:v>0.15000000000000568</c:v>
                </c:pt>
                <c:pt idx="439">
                  <c:v>0.18999999999999773</c:v>
                </c:pt>
                <c:pt idx="440">
                  <c:v>0.12000000000000455</c:v>
                </c:pt>
                <c:pt idx="441">
                  <c:v>9.0000000000003411E-2</c:v>
                </c:pt>
                <c:pt idx="442">
                  <c:v>0.15999999999999659</c:v>
                </c:pt>
                <c:pt idx="443">
                  <c:v>0.20000000000001705</c:v>
                </c:pt>
                <c:pt idx="444">
                  <c:v>0.18999999999999773</c:v>
                </c:pt>
                <c:pt idx="445">
                  <c:v>0.15000000000000568</c:v>
                </c:pt>
                <c:pt idx="446">
                  <c:v>0.21999999999999886</c:v>
                </c:pt>
                <c:pt idx="447">
                  <c:v>0.28999999999999204</c:v>
                </c:pt>
                <c:pt idx="448">
                  <c:v>0.45000000000001705</c:v>
                </c:pt>
                <c:pt idx="449">
                  <c:v>0.31999999999999318</c:v>
                </c:pt>
                <c:pt idx="450">
                  <c:v>0.36000000000001364</c:v>
                </c:pt>
                <c:pt idx="451">
                  <c:v>0.31000000000000227</c:v>
                </c:pt>
                <c:pt idx="452">
                  <c:v>0.31000000000000227</c:v>
                </c:pt>
                <c:pt idx="453">
                  <c:v>0.28999999999999204</c:v>
                </c:pt>
                <c:pt idx="454">
                  <c:v>0.23000000000001819</c:v>
                </c:pt>
                <c:pt idx="455">
                  <c:v>0.12999999999999545</c:v>
                </c:pt>
                <c:pt idx="456">
                  <c:v>0.15999999999999659</c:v>
                </c:pt>
                <c:pt idx="457">
                  <c:v>0.18000000000000682</c:v>
                </c:pt>
                <c:pt idx="458">
                  <c:v>0.20000000000001705</c:v>
                </c:pt>
                <c:pt idx="459">
                  <c:v>0.23000000000001819</c:v>
                </c:pt>
                <c:pt idx="460">
                  <c:v>0.21999999999999886</c:v>
                </c:pt>
                <c:pt idx="461">
                  <c:v>0.21000000000000796</c:v>
                </c:pt>
                <c:pt idx="462">
                  <c:v>0.27000000000001023</c:v>
                </c:pt>
                <c:pt idx="463">
                  <c:v>0.28000000000000114</c:v>
                </c:pt>
                <c:pt idx="464">
                  <c:v>0.25</c:v>
                </c:pt>
                <c:pt idx="465">
                  <c:v>0.24000000000000909</c:v>
                </c:pt>
                <c:pt idx="466">
                  <c:v>0.28999999999999204</c:v>
                </c:pt>
                <c:pt idx="467">
                  <c:v>0.28000000000000114</c:v>
                </c:pt>
                <c:pt idx="468">
                  <c:v>0.28000000000000114</c:v>
                </c:pt>
                <c:pt idx="469">
                  <c:v>0.28999999999999204</c:v>
                </c:pt>
                <c:pt idx="470">
                  <c:v>0.27000000000001023</c:v>
                </c:pt>
                <c:pt idx="471">
                  <c:v>0.25999999999999091</c:v>
                </c:pt>
                <c:pt idx="472">
                  <c:v>0.33000000000001251</c:v>
                </c:pt>
                <c:pt idx="473">
                  <c:v>0.31000000000000227</c:v>
                </c:pt>
                <c:pt idx="474">
                  <c:v>0.18999999999999773</c:v>
                </c:pt>
                <c:pt idx="475">
                  <c:v>0.15999999999999659</c:v>
                </c:pt>
                <c:pt idx="476">
                  <c:v>0.18000000000000682</c:v>
                </c:pt>
                <c:pt idx="477">
                  <c:v>0.21000000000000796</c:v>
                </c:pt>
                <c:pt idx="478">
                  <c:v>0.24000000000000909</c:v>
                </c:pt>
                <c:pt idx="479">
                  <c:v>0.20000000000001705</c:v>
                </c:pt>
                <c:pt idx="480">
                  <c:v>0.24000000000000909</c:v>
                </c:pt>
                <c:pt idx="481">
                  <c:v>0.25999999999999091</c:v>
                </c:pt>
                <c:pt idx="482">
                  <c:v>0.33000000000001251</c:v>
                </c:pt>
                <c:pt idx="483">
                  <c:v>0.34999999999999432</c:v>
                </c:pt>
                <c:pt idx="484">
                  <c:v>0.31999999999999318</c:v>
                </c:pt>
                <c:pt idx="485">
                  <c:v>0.28000000000000114</c:v>
                </c:pt>
                <c:pt idx="486">
                  <c:v>0.23000000000001819</c:v>
                </c:pt>
                <c:pt idx="487">
                  <c:v>0.20000000000001705</c:v>
                </c:pt>
                <c:pt idx="488">
                  <c:v>0.17000000000001592</c:v>
                </c:pt>
                <c:pt idx="489">
                  <c:v>0.25</c:v>
                </c:pt>
                <c:pt idx="490">
                  <c:v>0.21000000000000796</c:v>
                </c:pt>
                <c:pt idx="491">
                  <c:v>0.27000000000001023</c:v>
                </c:pt>
                <c:pt idx="492">
                  <c:v>0.27000000000001023</c:v>
                </c:pt>
                <c:pt idx="493">
                  <c:v>0.25999999999999091</c:v>
                </c:pt>
                <c:pt idx="494">
                  <c:v>0.25999999999999091</c:v>
                </c:pt>
                <c:pt idx="495">
                  <c:v>0.27000000000001023</c:v>
                </c:pt>
                <c:pt idx="496">
                  <c:v>0.25</c:v>
                </c:pt>
                <c:pt idx="497">
                  <c:v>0.25999999999999091</c:v>
                </c:pt>
                <c:pt idx="498">
                  <c:v>0.23000000000001819</c:v>
                </c:pt>
                <c:pt idx="499">
                  <c:v>0.27000000000001023</c:v>
                </c:pt>
                <c:pt idx="500">
                  <c:v>0.31000000000000227</c:v>
                </c:pt>
                <c:pt idx="501">
                  <c:v>0.33000000000001251</c:v>
                </c:pt>
                <c:pt idx="502">
                  <c:v>0.25</c:v>
                </c:pt>
                <c:pt idx="503">
                  <c:v>0.27000000000001023</c:v>
                </c:pt>
                <c:pt idx="504">
                  <c:v>0.23000000000001819</c:v>
                </c:pt>
                <c:pt idx="505">
                  <c:v>0.21999999999999886</c:v>
                </c:pt>
                <c:pt idx="506">
                  <c:v>0.25999999999999091</c:v>
                </c:pt>
                <c:pt idx="507">
                  <c:v>0.31999999999999318</c:v>
                </c:pt>
                <c:pt idx="508">
                  <c:v>0.27000000000001023</c:v>
                </c:pt>
                <c:pt idx="509">
                  <c:v>0.24000000000000909</c:v>
                </c:pt>
                <c:pt idx="510">
                  <c:v>0.25999999999999091</c:v>
                </c:pt>
                <c:pt idx="511">
                  <c:v>0.28000000000000114</c:v>
                </c:pt>
                <c:pt idx="512">
                  <c:v>0.31999999999999318</c:v>
                </c:pt>
                <c:pt idx="513">
                  <c:v>0.21000000000000796</c:v>
                </c:pt>
                <c:pt idx="514">
                  <c:v>0.21999999999999886</c:v>
                </c:pt>
                <c:pt idx="515">
                  <c:v>0.21999999999999886</c:v>
                </c:pt>
                <c:pt idx="516">
                  <c:v>0.25</c:v>
                </c:pt>
                <c:pt idx="517">
                  <c:v>0.28999999999999204</c:v>
                </c:pt>
                <c:pt idx="518">
                  <c:v>0.30000000000001137</c:v>
                </c:pt>
                <c:pt idx="519">
                  <c:v>0.34999999999999432</c:v>
                </c:pt>
                <c:pt idx="520">
                  <c:v>0.33000000000001251</c:v>
                </c:pt>
                <c:pt idx="521">
                  <c:v>0.33000000000001251</c:v>
                </c:pt>
                <c:pt idx="522">
                  <c:v>0.31999999999999318</c:v>
                </c:pt>
                <c:pt idx="523">
                  <c:v>0.40000000000000568</c:v>
                </c:pt>
                <c:pt idx="524">
                  <c:v>0.31000000000000227</c:v>
                </c:pt>
                <c:pt idx="525">
                  <c:v>0.28000000000000114</c:v>
                </c:pt>
                <c:pt idx="526">
                  <c:v>0.25999999999999091</c:v>
                </c:pt>
                <c:pt idx="527">
                  <c:v>0.25</c:v>
                </c:pt>
                <c:pt idx="528">
                  <c:v>0.25</c:v>
                </c:pt>
                <c:pt idx="529">
                  <c:v>0.23000000000001819</c:v>
                </c:pt>
                <c:pt idx="530">
                  <c:v>0.23000000000001819</c:v>
                </c:pt>
                <c:pt idx="531">
                  <c:v>0.25999999999999091</c:v>
                </c:pt>
                <c:pt idx="532">
                  <c:v>0.31999999999999318</c:v>
                </c:pt>
                <c:pt idx="533">
                  <c:v>0.18000000000000682</c:v>
                </c:pt>
                <c:pt idx="534">
                  <c:v>0.21000000000000796</c:v>
                </c:pt>
                <c:pt idx="535">
                  <c:v>0.25999999999999091</c:v>
                </c:pt>
                <c:pt idx="536">
                  <c:v>0.24000000000000909</c:v>
                </c:pt>
                <c:pt idx="537">
                  <c:v>0.24000000000000909</c:v>
                </c:pt>
                <c:pt idx="538">
                  <c:v>0.25</c:v>
                </c:pt>
                <c:pt idx="539">
                  <c:v>0.25999999999999091</c:v>
                </c:pt>
                <c:pt idx="540">
                  <c:v>0.28999999999999204</c:v>
                </c:pt>
                <c:pt idx="541">
                  <c:v>0.31000000000000227</c:v>
                </c:pt>
                <c:pt idx="542">
                  <c:v>0.31999999999999318</c:v>
                </c:pt>
                <c:pt idx="543">
                  <c:v>0.31000000000000227</c:v>
                </c:pt>
                <c:pt idx="544">
                  <c:v>0.28000000000000114</c:v>
                </c:pt>
                <c:pt idx="545">
                  <c:v>0.27000000000001023</c:v>
                </c:pt>
                <c:pt idx="546">
                  <c:v>0.25</c:v>
                </c:pt>
                <c:pt idx="547">
                  <c:v>0.24000000000000909</c:v>
                </c:pt>
                <c:pt idx="548">
                  <c:v>0.25</c:v>
                </c:pt>
                <c:pt idx="549">
                  <c:v>0.28000000000000114</c:v>
                </c:pt>
                <c:pt idx="550">
                  <c:v>0.31000000000000227</c:v>
                </c:pt>
                <c:pt idx="551">
                  <c:v>0.31999999999999318</c:v>
                </c:pt>
                <c:pt idx="552">
                  <c:v>0.33000000000001251</c:v>
                </c:pt>
                <c:pt idx="553">
                  <c:v>0.31999999999999318</c:v>
                </c:pt>
                <c:pt idx="554">
                  <c:v>0.31999999999999318</c:v>
                </c:pt>
                <c:pt idx="555">
                  <c:v>0.28999999999999204</c:v>
                </c:pt>
                <c:pt idx="556">
                  <c:v>0.27000000000001023</c:v>
                </c:pt>
                <c:pt idx="557">
                  <c:v>0.27000000000001023</c:v>
                </c:pt>
                <c:pt idx="558">
                  <c:v>0.25</c:v>
                </c:pt>
                <c:pt idx="559">
                  <c:v>0.28000000000000114</c:v>
                </c:pt>
                <c:pt idx="560">
                  <c:v>0.28000000000000114</c:v>
                </c:pt>
                <c:pt idx="561">
                  <c:v>0.25</c:v>
                </c:pt>
                <c:pt idx="562">
                  <c:v>0.21999999999999886</c:v>
                </c:pt>
                <c:pt idx="563">
                  <c:v>0.25</c:v>
                </c:pt>
                <c:pt idx="564">
                  <c:v>0.37000000000000455</c:v>
                </c:pt>
                <c:pt idx="565">
                  <c:v>0.31000000000000227</c:v>
                </c:pt>
                <c:pt idx="566">
                  <c:v>0.25</c:v>
                </c:pt>
                <c:pt idx="567">
                  <c:v>0.25</c:v>
                </c:pt>
                <c:pt idx="568">
                  <c:v>0.30000000000001137</c:v>
                </c:pt>
                <c:pt idx="569">
                  <c:v>0.31000000000000227</c:v>
                </c:pt>
                <c:pt idx="570">
                  <c:v>0.31000000000000227</c:v>
                </c:pt>
                <c:pt idx="571">
                  <c:v>0.25999999999999091</c:v>
                </c:pt>
                <c:pt idx="572">
                  <c:v>0.21000000000000796</c:v>
                </c:pt>
                <c:pt idx="573">
                  <c:v>0.23000000000001819</c:v>
                </c:pt>
                <c:pt idx="574">
                  <c:v>0.30000000000001137</c:v>
                </c:pt>
                <c:pt idx="575">
                  <c:v>0.21999999999999886</c:v>
                </c:pt>
                <c:pt idx="576">
                  <c:v>0.27000000000001023</c:v>
                </c:pt>
                <c:pt idx="577">
                  <c:v>0.24000000000000909</c:v>
                </c:pt>
                <c:pt idx="578">
                  <c:v>0.25</c:v>
                </c:pt>
                <c:pt idx="579">
                  <c:v>0.33000000000001251</c:v>
                </c:pt>
                <c:pt idx="580">
                  <c:v>0.33000000000001251</c:v>
                </c:pt>
                <c:pt idx="581">
                  <c:v>0.28000000000000114</c:v>
                </c:pt>
                <c:pt idx="582">
                  <c:v>0.25</c:v>
                </c:pt>
                <c:pt idx="583">
                  <c:v>0.24000000000000909</c:v>
                </c:pt>
                <c:pt idx="584">
                  <c:v>0.25</c:v>
                </c:pt>
                <c:pt idx="585">
                  <c:v>0.27000000000001023</c:v>
                </c:pt>
                <c:pt idx="586">
                  <c:v>0.28000000000000114</c:v>
                </c:pt>
                <c:pt idx="587">
                  <c:v>0.28000000000000114</c:v>
                </c:pt>
                <c:pt idx="588">
                  <c:v>0.31000000000000227</c:v>
                </c:pt>
                <c:pt idx="589">
                  <c:v>0.28000000000000114</c:v>
                </c:pt>
                <c:pt idx="590">
                  <c:v>0.30000000000001137</c:v>
                </c:pt>
                <c:pt idx="591">
                  <c:v>0.28999999999999204</c:v>
                </c:pt>
                <c:pt idx="592">
                  <c:v>0.25999999999999091</c:v>
                </c:pt>
                <c:pt idx="593">
                  <c:v>0.28000000000000114</c:v>
                </c:pt>
                <c:pt idx="594">
                  <c:v>0.30000000000001137</c:v>
                </c:pt>
                <c:pt idx="595">
                  <c:v>0.31000000000000227</c:v>
                </c:pt>
                <c:pt idx="596">
                  <c:v>0.23000000000001819</c:v>
                </c:pt>
                <c:pt idx="597">
                  <c:v>0.21999999999999886</c:v>
                </c:pt>
                <c:pt idx="598">
                  <c:v>0.27000000000001023</c:v>
                </c:pt>
                <c:pt idx="599">
                  <c:v>0.27000000000001023</c:v>
                </c:pt>
                <c:pt idx="600">
                  <c:v>0.23000000000001819</c:v>
                </c:pt>
                <c:pt idx="601">
                  <c:v>0.27000000000001023</c:v>
                </c:pt>
                <c:pt idx="602">
                  <c:v>0.33000000000001251</c:v>
                </c:pt>
                <c:pt idx="603">
                  <c:v>0.33000000000001251</c:v>
                </c:pt>
                <c:pt idx="604">
                  <c:v>0.28999999999999204</c:v>
                </c:pt>
                <c:pt idx="605">
                  <c:v>0.30000000000001137</c:v>
                </c:pt>
                <c:pt idx="606">
                  <c:v>0.31999999999999318</c:v>
                </c:pt>
                <c:pt idx="607">
                  <c:v>0.25</c:v>
                </c:pt>
                <c:pt idx="608">
                  <c:v>0.25</c:v>
                </c:pt>
                <c:pt idx="609">
                  <c:v>0.28000000000000114</c:v>
                </c:pt>
                <c:pt idx="610">
                  <c:v>0.31999999999999318</c:v>
                </c:pt>
                <c:pt idx="611">
                  <c:v>0.33000000000001251</c:v>
                </c:pt>
                <c:pt idx="612">
                  <c:v>0.34999999999999432</c:v>
                </c:pt>
                <c:pt idx="613">
                  <c:v>0.33000000000001251</c:v>
                </c:pt>
                <c:pt idx="614">
                  <c:v>0.21999999999999886</c:v>
                </c:pt>
                <c:pt idx="615">
                  <c:v>0.20000000000001705</c:v>
                </c:pt>
                <c:pt idx="616">
                  <c:v>0.21000000000000796</c:v>
                </c:pt>
                <c:pt idx="617">
                  <c:v>0.21999999999999886</c:v>
                </c:pt>
                <c:pt idx="618">
                  <c:v>0.24000000000000909</c:v>
                </c:pt>
                <c:pt idx="619">
                  <c:v>0.23000000000001819</c:v>
                </c:pt>
                <c:pt idx="620">
                  <c:v>0.25</c:v>
                </c:pt>
                <c:pt idx="621">
                  <c:v>0.28999999999999204</c:v>
                </c:pt>
                <c:pt idx="622">
                  <c:v>0.33000000000001251</c:v>
                </c:pt>
                <c:pt idx="623">
                  <c:v>0.30000000000001137</c:v>
                </c:pt>
                <c:pt idx="624">
                  <c:v>0.31000000000000227</c:v>
                </c:pt>
                <c:pt idx="625">
                  <c:v>0.34000000000000341</c:v>
                </c:pt>
                <c:pt idx="626">
                  <c:v>0.27000000000001023</c:v>
                </c:pt>
                <c:pt idx="627">
                  <c:v>0.25999999999999091</c:v>
                </c:pt>
                <c:pt idx="628">
                  <c:v>0.27000000000001023</c:v>
                </c:pt>
                <c:pt idx="629">
                  <c:v>0.25</c:v>
                </c:pt>
                <c:pt idx="630">
                  <c:v>0.21999999999999886</c:v>
                </c:pt>
                <c:pt idx="631">
                  <c:v>0.23000000000001819</c:v>
                </c:pt>
                <c:pt idx="632">
                  <c:v>0.24000000000000909</c:v>
                </c:pt>
                <c:pt idx="633">
                  <c:v>0.25</c:v>
                </c:pt>
                <c:pt idx="634">
                  <c:v>0.21999999999999886</c:v>
                </c:pt>
                <c:pt idx="635">
                  <c:v>0.23000000000001819</c:v>
                </c:pt>
                <c:pt idx="636">
                  <c:v>0.25999999999999091</c:v>
                </c:pt>
                <c:pt idx="637">
                  <c:v>0.31000000000000227</c:v>
                </c:pt>
                <c:pt idx="638">
                  <c:v>0.31999999999999318</c:v>
                </c:pt>
                <c:pt idx="639">
                  <c:v>0.33000000000001251</c:v>
                </c:pt>
                <c:pt idx="640">
                  <c:v>0.31999999999999318</c:v>
                </c:pt>
                <c:pt idx="641">
                  <c:v>0.28000000000000114</c:v>
                </c:pt>
                <c:pt idx="642">
                  <c:v>0.34000000000000341</c:v>
                </c:pt>
                <c:pt idx="643">
                  <c:v>0.28000000000000114</c:v>
                </c:pt>
                <c:pt idx="644">
                  <c:v>0.25999999999999091</c:v>
                </c:pt>
                <c:pt idx="645">
                  <c:v>0.28000000000000114</c:v>
                </c:pt>
                <c:pt idx="646">
                  <c:v>0.30000000000001137</c:v>
                </c:pt>
                <c:pt idx="647">
                  <c:v>0.24000000000000909</c:v>
                </c:pt>
                <c:pt idx="648">
                  <c:v>0.23000000000001819</c:v>
                </c:pt>
                <c:pt idx="649">
                  <c:v>0.30000000000001137</c:v>
                </c:pt>
                <c:pt idx="650">
                  <c:v>0.36000000000001364</c:v>
                </c:pt>
                <c:pt idx="651">
                  <c:v>0.24000000000000909</c:v>
                </c:pt>
                <c:pt idx="652">
                  <c:v>0.18999999999999773</c:v>
                </c:pt>
                <c:pt idx="653">
                  <c:v>0.21999999999999886</c:v>
                </c:pt>
                <c:pt idx="654">
                  <c:v>0.23000000000001819</c:v>
                </c:pt>
                <c:pt idx="655">
                  <c:v>0.30000000000001137</c:v>
                </c:pt>
                <c:pt idx="656">
                  <c:v>0.21999999999999886</c:v>
                </c:pt>
                <c:pt idx="657">
                  <c:v>0.21000000000000796</c:v>
                </c:pt>
                <c:pt idx="658">
                  <c:v>0.24000000000000909</c:v>
                </c:pt>
                <c:pt idx="659">
                  <c:v>0.28000000000000114</c:v>
                </c:pt>
                <c:pt idx="660">
                  <c:v>0.31000000000000227</c:v>
                </c:pt>
                <c:pt idx="661">
                  <c:v>0.34000000000000341</c:v>
                </c:pt>
                <c:pt idx="662">
                  <c:v>0.25</c:v>
                </c:pt>
                <c:pt idx="663">
                  <c:v>0.21999999999999886</c:v>
                </c:pt>
                <c:pt idx="664">
                  <c:v>0.24000000000000909</c:v>
                </c:pt>
                <c:pt idx="665">
                  <c:v>0.24000000000000909</c:v>
                </c:pt>
                <c:pt idx="666">
                  <c:v>0.21000000000000796</c:v>
                </c:pt>
                <c:pt idx="667">
                  <c:v>0.24000000000000909</c:v>
                </c:pt>
                <c:pt idx="668">
                  <c:v>0.18000000000000682</c:v>
                </c:pt>
                <c:pt idx="669">
                  <c:v>0.15999999999999659</c:v>
                </c:pt>
                <c:pt idx="670">
                  <c:v>0.20000000000001705</c:v>
                </c:pt>
                <c:pt idx="671">
                  <c:v>0.31000000000000227</c:v>
                </c:pt>
                <c:pt idx="672">
                  <c:v>0.40999999999999659</c:v>
                </c:pt>
                <c:pt idx="673">
                  <c:v>0.42000000000001592</c:v>
                </c:pt>
                <c:pt idx="674">
                  <c:v>0.40999999999999659</c:v>
                </c:pt>
                <c:pt idx="675">
                  <c:v>0.28999999999999204</c:v>
                </c:pt>
                <c:pt idx="676">
                  <c:v>0.25999999999999091</c:v>
                </c:pt>
                <c:pt idx="677">
                  <c:v>0.31000000000000227</c:v>
                </c:pt>
                <c:pt idx="678">
                  <c:v>0.30000000000001137</c:v>
                </c:pt>
                <c:pt idx="679">
                  <c:v>0.25999999999999091</c:v>
                </c:pt>
                <c:pt idx="680">
                  <c:v>0.27000000000001023</c:v>
                </c:pt>
                <c:pt idx="681">
                  <c:v>0.25999999999999091</c:v>
                </c:pt>
                <c:pt idx="682">
                  <c:v>0.23000000000001819</c:v>
                </c:pt>
                <c:pt idx="683">
                  <c:v>0.20000000000001705</c:v>
                </c:pt>
                <c:pt idx="684">
                  <c:v>0.21999999999999886</c:v>
                </c:pt>
                <c:pt idx="685">
                  <c:v>0.23000000000001819</c:v>
                </c:pt>
                <c:pt idx="686">
                  <c:v>0.25</c:v>
                </c:pt>
                <c:pt idx="687">
                  <c:v>0.23000000000001819</c:v>
                </c:pt>
                <c:pt idx="688">
                  <c:v>0.18999999999999773</c:v>
                </c:pt>
                <c:pt idx="689">
                  <c:v>0.15000000000000568</c:v>
                </c:pt>
                <c:pt idx="690">
                  <c:v>0.15999999999999659</c:v>
                </c:pt>
                <c:pt idx="691">
                  <c:v>0.21000000000000796</c:v>
                </c:pt>
                <c:pt idx="692">
                  <c:v>0.28000000000000114</c:v>
                </c:pt>
                <c:pt idx="693">
                  <c:v>0.34999999999999432</c:v>
                </c:pt>
                <c:pt idx="694">
                  <c:v>0.27000000000001023</c:v>
                </c:pt>
                <c:pt idx="695">
                  <c:v>0.30000000000001137</c:v>
                </c:pt>
                <c:pt idx="696">
                  <c:v>0.27000000000001023</c:v>
                </c:pt>
                <c:pt idx="697">
                  <c:v>0.28999999999999204</c:v>
                </c:pt>
                <c:pt idx="698">
                  <c:v>0.30000000000001137</c:v>
                </c:pt>
                <c:pt idx="699">
                  <c:v>0.34000000000000341</c:v>
                </c:pt>
                <c:pt idx="700">
                  <c:v>0.37000000000000455</c:v>
                </c:pt>
                <c:pt idx="701">
                  <c:v>0.25</c:v>
                </c:pt>
                <c:pt idx="702">
                  <c:v>0.21000000000000796</c:v>
                </c:pt>
                <c:pt idx="703">
                  <c:v>0.25999999999999091</c:v>
                </c:pt>
                <c:pt idx="704">
                  <c:v>0.21000000000000796</c:v>
                </c:pt>
                <c:pt idx="705">
                  <c:v>0.21000000000000796</c:v>
                </c:pt>
                <c:pt idx="706">
                  <c:v>0.25</c:v>
                </c:pt>
                <c:pt idx="707">
                  <c:v>0.24000000000000909</c:v>
                </c:pt>
                <c:pt idx="708">
                  <c:v>0.21999999999999886</c:v>
                </c:pt>
                <c:pt idx="709">
                  <c:v>0.12999999999999545</c:v>
                </c:pt>
                <c:pt idx="710">
                  <c:v>0.24000000000000909</c:v>
                </c:pt>
                <c:pt idx="711">
                  <c:v>0.18999999999999773</c:v>
                </c:pt>
                <c:pt idx="712">
                  <c:v>0.20000000000001705</c:v>
                </c:pt>
                <c:pt idx="713">
                  <c:v>0.20000000000001705</c:v>
                </c:pt>
                <c:pt idx="714">
                  <c:v>0.21999999999999886</c:v>
                </c:pt>
                <c:pt idx="715">
                  <c:v>0.27000000000001023</c:v>
                </c:pt>
                <c:pt idx="716">
                  <c:v>0.31000000000000227</c:v>
                </c:pt>
                <c:pt idx="717">
                  <c:v>0.30000000000001137</c:v>
                </c:pt>
                <c:pt idx="718">
                  <c:v>0.30000000000001137</c:v>
                </c:pt>
                <c:pt idx="719">
                  <c:v>0.28999999999999204</c:v>
                </c:pt>
                <c:pt idx="720">
                  <c:v>0.30000000000001137</c:v>
                </c:pt>
                <c:pt idx="721">
                  <c:v>0.31999999999999318</c:v>
                </c:pt>
                <c:pt idx="722">
                  <c:v>0.37999999999999545</c:v>
                </c:pt>
                <c:pt idx="723">
                  <c:v>0.28000000000000114</c:v>
                </c:pt>
                <c:pt idx="724">
                  <c:v>0.37999999999999545</c:v>
                </c:pt>
                <c:pt idx="725">
                  <c:v>0.27000000000001023</c:v>
                </c:pt>
                <c:pt idx="726">
                  <c:v>0.20000000000001705</c:v>
                </c:pt>
                <c:pt idx="727">
                  <c:v>0.25</c:v>
                </c:pt>
                <c:pt idx="728">
                  <c:v>0.23000000000001819</c:v>
                </c:pt>
                <c:pt idx="729">
                  <c:v>0.28999999999999204</c:v>
                </c:pt>
                <c:pt idx="730">
                  <c:v>0.33000000000001251</c:v>
                </c:pt>
                <c:pt idx="731">
                  <c:v>0.33000000000001251</c:v>
                </c:pt>
                <c:pt idx="732">
                  <c:v>0.27000000000001023</c:v>
                </c:pt>
                <c:pt idx="733">
                  <c:v>9.9999999999994316E-2</c:v>
                </c:pt>
                <c:pt idx="734">
                  <c:v>0.12000000000000455</c:v>
                </c:pt>
                <c:pt idx="735">
                  <c:v>0.18999999999999773</c:v>
                </c:pt>
                <c:pt idx="736">
                  <c:v>0.27000000000001023</c:v>
                </c:pt>
                <c:pt idx="737">
                  <c:v>0.27000000000001023</c:v>
                </c:pt>
                <c:pt idx="738">
                  <c:v>0.17000000000001592</c:v>
                </c:pt>
                <c:pt idx="739">
                  <c:v>0.23000000000001819</c:v>
                </c:pt>
                <c:pt idx="740">
                  <c:v>0.25999999999999091</c:v>
                </c:pt>
                <c:pt idx="741">
                  <c:v>0.21000000000000796</c:v>
                </c:pt>
                <c:pt idx="742">
                  <c:v>0.15999999999999659</c:v>
                </c:pt>
                <c:pt idx="743">
                  <c:v>0.20000000000001705</c:v>
                </c:pt>
                <c:pt idx="744">
                  <c:v>0.21999999999999886</c:v>
                </c:pt>
                <c:pt idx="745">
                  <c:v>0.18999999999999773</c:v>
                </c:pt>
                <c:pt idx="746">
                  <c:v>9.9999999999994316E-2</c:v>
                </c:pt>
                <c:pt idx="747">
                  <c:v>0.18999999999999773</c:v>
                </c:pt>
                <c:pt idx="748">
                  <c:v>0.20000000000001705</c:v>
                </c:pt>
                <c:pt idx="749">
                  <c:v>0.15999999999999659</c:v>
                </c:pt>
                <c:pt idx="750">
                  <c:v>0.21000000000000796</c:v>
                </c:pt>
                <c:pt idx="751">
                  <c:v>0.23000000000001819</c:v>
                </c:pt>
                <c:pt idx="752">
                  <c:v>0.15999999999999659</c:v>
                </c:pt>
                <c:pt idx="753">
                  <c:v>0.15000000000000568</c:v>
                </c:pt>
                <c:pt idx="754">
                  <c:v>0.18000000000000682</c:v>
                </c:pt>
                <c:pt idx="755">
                  <c:v>0.17000000000001592</c:v>
                </c:pt>
                <c:pt idx="756">
                  <c:v>8.0000000000012506E-2</c:v>
                </c:pt>
                <c:pt idx="757">
                  <c:v>5.0000000000011369E-2</c:v>
                </c:pt>
                <c:pt idx="758">
                  <c:v>0.28000000000000114</c:v>
                </c:pt>
                <c:pt idx="759">
                  <c:v>0.40000000000000568</c:v>
                </c:pt>
                <c:pt idx="760">
                  <c:v>0.46999999999999886</c:v>
                </c:pt>
                <c:pt idx="761">
                  <c:v>0.28000000000000114</c:v>
                </c:pt>
                <c:pt idx="762">
                  <c:v>0.20000000000001705</c:v>
                </c:pt>
                <c:pt idx="763">
                  <c:v>0.15999999999999659</c:v>
                </c:pt>
                <c:pt idx="764">
                  <c:v>0.21999999999999886</c:v>
                </c:pt>
                <c:pt idx="765">
                  <c:v>0.12000000000000455</c:v>
                </c:pt>
                <c:pt idx="766">
                  <c:v>0.11000000000001364</c:v>
                </c:pt>
                <c:pt idx="767">
                  <c:v>0.17000000000001592</c:v>
                </c:pt>
                <c:pt idx="768">
                  <c:v>0.14000000000001478</c:v>
                </c:pt>
                <c:pt idx="769">
                  <c:v>0.11000000000001364</c:v>
                </c:pt>
                <c:pt idx="770">
                  <c:v>0.18999999999999773</c:v>
                </c:pt>
                <c:pt idx="771">
                  <c:v>0.21999999999999886</c:v>
                </c:pt>
                <c:pt idx="772">
                  <c:v>0.21000000000000796</c:v>
                </c:pt>
                <c:pt idx="773">
                  <c:v>0.18999999999999773</c:v>
                </c:pt>
                <c:pt idx="774">
                  <c:v>0.12999999999999545</c:v>
                </c:pt>
                <c:pt idx="775">
                  <c:v>0.12000000000000455</c:v>
                </c:pt>
                <c:pt idx="776">
                  <c:v>0.14000000000001478</c:v>
                </c:pt>
                <c:pt idx="777">
                  <c:v>0.17000000000001592</c:v>
                </c:pt>
                <c:pt idx="778">
                  <c:v>0.18999999999999773</c:v>
                </c:pt>
                <c:pt idx="779">
                  <c:v>0.24000000000000909</c:v>
                </c:pt>
                <c:pt idx="780">
                  <c:v>0.20000000000001705</c:v>
                </c:pt>
                <c:pt idx="781">
                  <c:v>0.28000000000000114</c:v>
                </c:pt>
                <c:pt idx="782">
                  <c:v>0.18999999999999773</c:v>
                </c:pt>
                <c:pt idx="783">
                  <c:v>0.17000000000001592</c:v>
                </c:pt>
                <c:pt idx="784">
                  <c:v>0.21999999999999886</c:v>
                </c:pt>
                <c:pt idx="785">
                  <c:v>0.18000000000000682</c:v>
                </c:pt>
                <c:pt idx="786">
                  <c:v>0.14000000000001478</c:v>
                </c:pt>
                <c:pt idx="787">
                  <c:v>0.18000000000000682</c:v>
                </c:pt>
                <c:pt idx="788">
                  <c:v>0.17000000000001592</c:v>
                </c:pt>
                <c:pt idx="789">
                  <c:v>0.14000000000001478</c:v>
                </c:pt>
                <c:pt idx="790">
                  <c:v>0.18999999999999773</c:v>
                </c:pt>
                <c:pt idx="791">
                  <c:v>5.0000000000011369E-2</c:v>
                </c:pt>
                <c:pt idx="792">
                  <c:v>0</c:v>
                </c:pt>
                <c:pt idx="793">
                  <c:v>5.0000000000011369E-2</c:v>
                </c:pt>
                <c:pt idx="794">
                  <c:v>8.0000000000012506E-2</c:v>
                </c:pt>
                <c:pt idx="795">
                  <c:v>8.0000000000012506E-2</c:v>
                </c:pt>
                <c:pt idx="796">
                  <c:v>2.0000000000010232E-2</c:v>
                </c:pt>
                <c:pt idx="797">
                  <c:v>2.0000000000010232E-2</c:v>
                </c:pt>
                <c:pt idx="798">
                  <c:v>6.9999999999993179E-2</c:v>
                </c:pt>
                <c:pt idx="799">
                  <c:v>5.0000000000011369E-2</c:v>
                </c:pt>
                <c:pt idx="800">
                  <c:v>0.14000000000001478</c:v>
                </c:pt>
                <c:pt idx="801">
                  <c:v>0.18000000000000682</c:v>
                </c:pt>
                <c:pt idx="802">
                  <c:v>0.15999999999999659</c:v>
                </c:pt>
                <c:pt idx="803">
                  <c:v>0.15000000000000568</c:v>
                </c:pt>
                <c:pt idx="804">
                  <c:v>0.17000000000001592</c:v>
                </c:pt>
                <c:pt idx="805">
                  <c:v>0.17000000000001592</c:v>
                </c:pt>
                <c:pt idx="806">
                  <c:v>6.0000000000002274E-2</c:v>
                </c:pt>
                <c:pt idx="807">
                  <c:v>8.0000000000012506E-2</c:v>
                </c:pt>
                <c:pt idx="808">
                  <c:v>0.12000000000000455</c:v>
                </c:pt>
                <c:pt idx="809">
                  <c:v>0.15000000000000568</c:v>
                </c:pt>
                <c:pt idx="810">
                  <c:v>0.20000000000001705</c:v>
                </c:pt>
                <c:pt idx="811">
                  <c:v>0.15000000000000568</c:v>
                </c:pt>
                <c:pt idx="812">
                  <c:v>0.12000000000000455</c:v>
                </c:pt>
                <c:pt idx="813">
                  <c:v>0.14000000000001478</c:v>
                </c:pt>
                <c:pt idx="814">
                  <c:v>0.17000000000001592</c:v>
                </c:pt>
                <c:pt idx="815">
                  <c:v>0.21000000000000796</c:v>
                </c:pt>
                <c:pt idx="816">
                  <c:v>0.25</c:v>
                </c:pt>
                <c:pt idx="817">
                  <c:v>0.21999999999999886</c:v>
                </c:pt>
                <c:pt idx="818">
                  <c:v>0.18000000000000682</c:v>
                </c:pt>
                <c:pt idx="819">
                  <c:v>0.21000000000000796</c:v>
                </c:pt>
                <c:pt idx="820">
                  <c:v>0.28999999999999204</c:v>
                </c:pt>
                <c:pt idx="821">
                  <c:v>0.18999999999999773</c:v>
                </c:pt>
                <c:pt idx="822">
                  <c:v>9.9999999999994316E-2</c:v>
                </c:pt>
                <c:pt idx="823">
                  <c:v>0.12000000000000455</c:v>
                </c:pt>
                <c:pt idx="824">
                  <c:v>0.15999999999999659</c:v>
                </c:pt>
                <c:pt idx="825">
                  <c:v>0.12999999999999545</c:v>
                </c:pt>
                <c:pt idx="826">
                  <c:v>3.9999999999992042E-2</c:v>
                </c:pt>
                <c:pt idx="827">
                  <c:v>6.9999999999993179E-2</c:v>
                </c:pt>
                <c:pt idx="828">
                  <c:v>0.11000000000001364</c:v>
                </c:pt>
                <c:pt idx="829">
                  <c:v>9.9999999999994316E-2</c:v>
                </c:pt>
                <c:pt idx="830">
                  <c:v>9.0000000000003411E-2</c:v>
                </c:pt>
                <c:pt idx="831">
                  <c:v>0.14000000000001478</c:v>
                </c:pt>
                <c:pt idx="832">
                  <c:v>0.18000000000000682</c:v>
                </c:pt>
                <c:pt idx="833">
                  <c:v>0.20000000000001705</c:v>
                </c:pt>
                <c:pt idx="834">
                  <c:v>0.21000000000000796</c:v>
                </c:pt>
                <c:pt idx="835">
                  <c:v>0.20000000000001705</c:v>
                </c:pt>
                <c:pt idx="836">
                  <c:v>0.18000000000000682</c:v>
                </c:pt>
                <c:pt idx="837">
                  <c:v>0.14000000000001478</c:v>
                </c:pt>
                <c:pt idx="838">
                  <c:v>0.15000000000000568</c:v>
                </c:pt>
                <c:pt idx="839">
                  <c:v>0.23000000000001819</c:v>
                </c:pt>
                <c:pt idx="840">
                  <c:v>0.18999999999999773</c:v>
                </c:pt>
                <c:pt idx="841">
                  <c:v>0.21000000000000796</c:v>
                </c:pt>
                <c:pt idx="842">
                  <c:v>0.17000000000001592</c:v>
                </c:pt>
                <c:pt idx="843">
                  <c:v>0.17000000000001592</c:v>
                </c:pt>
                <c:pt idx="844">
                  <c:v>0.15999999999999659</c:v>
                </c:pt>
                <c:pt idx="845">
                  <c:v>0.11000000000001364</c:v>
                </c:pt>
                <c:pt idx="846">
                  <c:v>0.12999999999999545</c:v>
                </c:pt>
                <c:pt idx="847">
                  <c:v>0.12999999999999545</c:v>
                </c:pt>
                <c:pt idx="848">
                  <c:v>9.9999999999994316E-2</c:v>
                </c:pt>
                <c:pt idx="849">
                  <c:v>0.15000000000000568</c:v>
                </c:pt>
                <c:pt idx="850">
                  <c:v>0.25</c:v>
                </c:pt>
                <c:pt idx="851">
                  <c:v>0.25999999999999091</c:v>
                </c:pt>
                <c:pt idx="852">
                  <c:v>0.24000000000000909</c:v>
                </c:pt>
                <c:pt idx="853">
                  <c:v>0.25999999999999091</c:v>
                </c:pt>
                <c:pt idx="854">
                  <c:v>0.20000000000001705</c:v>
                </c:pt>
                <c:pt idx="855">
                  <c:v>0.17000000000001592</c:v>
                </c:pt>
                <c:pt idx="856">
                  <c:v>0.24000000000000909</c:v>
                </c:pt>
                <c:pt idx="857">
                  <c:v>0.28999999999999204</c:v>
                </c:pt>
                <c:pt idx="858">
                  <c:v>0.21000000000000796</c:v>
                </c:pt>
                <c:pt idx="859">
                  <c:v>0.18999999999999773</c:v>
                </c:pt>
                <c:pt idx="860">
                  <c:v>0.23000000000001819</c:v>
                </c:pt>
                <c:pt idx="861">
                  <c:v>0.20000000000001705</c:v>
                </c:pt>
                <c:pt idx="862">
                  <c:v>0.24000000000000909</c:v>
                </c:pt>
                <c:pt idx="863">
                  <c:v>0.20000000000001705</c:v>
                </c:pt>
                <c:pt idx="864">
                  <c:v>0.18999999999999773</c:v>
                </c:pt>
                <c:pt idx="865">
                  <c:v>0.18999999999999773</c:v>
                </c:pt>
                <c:pt idx="866">
                  <c:v>0.20000000000001705</c:v>
                </c:pt>
                <c:pt idx="867">
                  <c:v>0.15000000000000568</c:v>
                </c:pt>
                <c:pt idx="868">
                  <c:v>0.12000000000000455</c:v>
                </c:pt>
                <c:pt idx="869">
                  <c:v>0.11000000000001364</c:v>
                </c:pt>
                <c:pt idx="870">
                  <c:v>0.12000000000000455</c:v>
                </c:pt>
                <c:pt idx="871">
                  <c:v>9.9999999999994316E-2</c:v>
                </c:pt>
                <c:pt idx="872">
                  <c:v>0.12000000000000455</c:v>
                </c:pt>
                <c:pt idx="873">
                  <c:v>0.15999999999999659</c:v>
                </c:pt>
                <c:pt idx="874">
                  <c:v>0.20000000000001705</c:v>
                </c:pt>
                <c:pt idx="875">
                  <c:v>0.25</c:v>
                </c:pt>
                <c:pt idx="876">
                  <c:v>0.23000000000001819</c:v>
                </c:pt>
                <c:pt idx="877">
                  <c:v>0.25999999999999091</c:v>
                </c:pt>
                <c:pt idx="878">
                  <c:v>0.21000000000000796</c:v>
                </c:pt>
                <c:pt idx="879">
                  <c:v>0.17000000000001592</c:v>
                </c:pt>
                <c:pt idx="880">
                  <c:v>0.18000000000000682</c:v>
                </c:pt>
                <c:pt idx="881">
                  <c:v>0.28999999999999204</c:v>
                </c:pt>
                <c:pt idx="882">
                  <c:v>0.24000000000000909</c:v>
                </c:pt>
                <c:pt idx="883">
                  <c:v>0.21999999999999886</c:v>
                </c:pt>
                <c:pt idx="884">
                  <c:v>0.21999999999999886</c:v>
                </c:pt>
                <c:pt idx="885">
                  <c:v>0.17000000000001592</c:v>
                </c:pt>
                <c:pt idx="886">
                  <c:v>0.12999999999999545</c:v>
                </c:pt>
                <c:pt idx="887">
                  <c:v>0.17000000000001592</c:v>
                </c:pt>
                <c:pt idx="888">
                  <c:v>0.25</c:v>
                </c:pt>
                <c:pt idx="889">
                  <c:v>0.23000000000001819</c:v>
                </c:pt>
                <c:pt idx="890">
                  <c:v>0.25</c:v>
                </c:pt>
                <c:pt idx="891">
                  <c:v>0.25</c:v>
                </c:pt>
                <c:pt idx="892">
                  <c:v>0.25</c:v>
                </c:pt>
                <c:pt idx="893">
                  <c:v>0.18999999999999773</c:v>
                </c:pt>
                <c:pt idx="894">
                  <c:v>0.15999999999999659</c:v>
                </c:pt>
                <c:pt idx="895">
                  <c:v>0.17000000000001592</c:v>
                </c:pt>
                <c:pt idx="896">
                  <c:v>0.12999999999999545</c:v>
                </c:pt>
                <c:pt idx="897">
                  <c:v>0.12999999999999545</c:v>
                </c:pt>
                <c:pt idx="898">
                  <c:v>0.15000000000000568</c:v>
                </c:pt>
                <c:pt idx="899">
                  <c:v>0.21999999999999886</c:v>
                </c:pt>
                <c:pt idx="900">
                  <c:v>0.28999999999999204</c:v>
                </c:pt>
                <c:pt idx="901">
                  <c:v>0.28000000000000114</c:v>
                </c:pt>
                <c:pt idx="902">
                  <c:v>0.21000000000000796</c:v>
                </c:pt>
                <c:pt idx="903">
                  <c:v>0.17000000000001592</c:v>
                </c:pt>
                <c:pt idx="904">
                  <c:v>0.15999999999999659</c:v>
                </c:pt>
                <c:pt idx="905">
                  <c:v>0.18999999999999773</c:v>
                </c:pt>
                <c:pt idx="906">
                  <c:v>0.23000000000001819</c:v>
                </c:pt>
                <c:pt idx="907">
                  <c:v>0.24000000000000909</c:v>
                </c:pt>
                <c:pt idx="908">
                  <c:v>0.20000000000001705</c:v>
                </c:pt>
                <c:pt idx="909">
                  <c:v>0.18999999999999773</c:v>
                </c:pt>
                <c:pt idx="910">
                  <c:v>0.53999999999999204</c:v>
                </c:pt>
                <c:pt idx="911">
                  <c:v>0.58000000000001251</c:v>
                </c:pt>
                <c:pt idx="912">
                  <c:v>0.65999999999999659</c:v>
                </c:pt>
                <c:pt idx="913">
                  <c:v>0.68999999999999773</c:v>
                </c:pt>
                <c:pt idx="914">
                  <c:v>0.71000000000000796</c:v>
                </c:pt>
                <c:pt idx="915">
                  <c:v>0.68000000000000682</c:v>
                </c:pt>
                <c:pt idx="916">
                  <c:v>0.62999999999999545</c:v>
                </c:pt>
                <c:pt idx="917">
                  <c:v>0.62000000000000455</c:v>
                </c:pt>
                <c:pt idx="918">
                  <c:v>0.61000000000001364</c:v>
                </c:pt>
                <c:pt idx="919">
                  <c:v>0.62999999999999545</c:v>
                </c:pt>
                <c:pt idx="920">
                  <c:v>0.71000000000000796</c:v>
                </c:pt>
                <c:pt idx="921">
                  <c:v>0.83000000000001251</c:v>
                </c:pt>
                <c:pt idx="922">
                  <c:v>0.95000000000001705</c:v>
                </c:pt>
                <c:pt idx="923">
                  <c:v>0.90000000000000568</c:v>
                </c:pt>
                <c:pt idx="924">
                  <c:v>0.75</c:v>
                </c:pt>
                <c:pt idx="925">
                  <c:v>0.75</c:v>
                </c:pt>
                <c:pt idx="926">
                  <c:v>0.75999999999999091</c:v>
                </c:pt>
                <c:pt idx="927">
                  <c:v>0.71000000000000796</c:v>
                </c:pt>
                <c:pt idx="928">
                  <c:v>0.67000000000001592</c:v>
                </c:pt>
                <c:pt idx="929">
                  <c:v>0.65000000000000568</c:v>
                </c:pt>
                <c:pt idx="930">
                  <c:v>0.64000000000001478</c:v>
                </c:pt>
                <c:pt idx="931">
                  <c:v>0.71000000000000796</c:v>
                </c:pt>
                <c:pt idx="932">
                  <c:v>0.68000000000000682</c:v>
                </c:pt>
                <c:pt idx="933">
                  <c:v>0.64000000000001478</c:v>
                </c:pt>
                <c:pt idx="934">
                  <c:v>0.67000000000001592</c:v>
                </c:pt>
                <c:pt idx="935">
                  <c:v>0.77000000000001023</c:v>
                </c:pt>
                <c:pt idx="936">
                  <c:v>0.87000000000000455</c:v>
                </c:pt>
                <c:pt idx="937">
                  <c:v>0.81999999999999318</c:v>
                </c:pt>
                <c:pt idx="938">
                  <c:v>0.75999999999999091</c:v>
                </c:pt>
                <c:pt idx="939">
                  <c:v>0.78999999999999204</c:v>
                </c:pt>
                <c:pt idx="940">
                  <c:v>0.78000000000000114</c:v>
                </c:pt>
                <c:pt idx="941">
                  <c:v>0.74000000000000909</c:v>
                </c:pt>
                <c:pt idx="942">
                  <c:v>0.78000000000000114</c:v>
                </c:pt>
                <c:pt idx="943">
                  <c:v>0.74000000000000909</c:v>
                </c:pt>
                <c:pt idx="944">
                  <c:v>0.70000000000001705</c:v>
                </c:pt>
                <c:pt idx="945">
                  <c:v>0.84000000000000341</c:v>
                </c:pt>
                <c:pt idx="946">
                  <c:v>0.74000000000000909</c:v>
                </c:pt>
                <c:pt idx="947">
                  <c:v>0.71999999999999886</c:v>
                </c:pt>
                <c:pt idx="948">
                  <c:v>0.67000000000001592</c:v>
                </c:pt>
                <c:pt idx="949">
                  <c:v>0.81999999999999318</c:v>
                </c:pt>
                <c:pt idx="950">
                  <c:v>0.84999999999999432</c:v>
                </c:pt>
                <c:pt idx="951">
                  <c:v>0.81999999999999318</c:v>
                </c:pt>
                <c:pt idx="952">
                  <c:v>0.87000000000000455</c:v>
                </c:pt>
                <c:pt idx="953">
                  <c:v>0.71999999999999886</c:v>
                </c:pt>
                <c:pt idx="954">
                  <c:v>0.67000000000001592</c:v>
                </c:pt>
                <c:pt idx="955">
                  <c:v>0.84000000000000341</c:v>
                </c:pt>
                <c:pt idx="956">
                  <c:v>0.78999999999999204</c:v>
                </c:pt>
                <c:pt idx="957">
                  <c:v>0.75</c:v>
                </c:pt>
                <c:pt idx="958">
                  <c:v>0.75999999999999091</c:v>
                </c:pt>
                <c:pt idx="959">
                  <c:v>0.75</c:v>
                </c:pt>
                <c:pt idx="960">
                  <c:v>0.90999999999999659</c:v>
                </c:pt>
                <c:pt idx="961">
                  <c:v>0.92000000000001592</c:v>
                </c:pt>
                <c:pt idx="962">
                  <c:v>0.87000000000000455</c:v>
                </c:pt>
                <c:pt idx="963">
                  <c:v>0.89000000000001478</c:v>
                </c:pt>
                <c:pt idx="964">
                  <c:v>0.83000000000001251</c:v>
                </c:pt>
                <c:pt idx="965">
                  <c:v>0.84000000000000341</c:v>
                </c:pt>
                <c:pt idx="966">
                  <c:v>0.87000000000000455</c:v>
                </c:pt>
                <c:pt idx="967">
                  <c:v>0.93999999999999773</c:v>
                </c:pt>
                <c:pt idx="968">
                  <c:v>0.92000000000001592</c:v>
                </c:pt>
                <c:pt idx="969">
                  <c:v>0.75999999999999091</c:v>
                </c:pt>
                <c:pt idx="970">
                  <c:v>0.73000000000001819</c:v>
                </c:pt>
                <c:pt idx="971">
                  <c:v>0.78999999999999204</c:v>
                </c:pt>
                <c:pt idx="972">
                  <c:v>0.75999999999999091</c:v>
                </c:pt>
                <c:pt idx="973">
                  <c:v>0.77000000000001023</c:v>
                </c:pt>
                <c:pt idx="974">
                  <c:v>0.81000000000000227</c:v>
                </c:pt>
                <c:pt idx="975">
                  <c:v>0.84999999999999432</c:v>
                </c:pt>
                <c:pt idx="976">
                  <c:v>0.90999999999999659</c:v>
                </c:pt>
                <c:pt idx="977">
                  <c:v>0.87999999999999545</c:v>
                </c:pt>
                <c:pt idx="978">
                  <c:v>0.87000000000000455</c:v>
                </c:pt>
                <c:pt idx="979">
                  <c:v>0.89000000000001478</c:v>
                </c:pt>
                <c:pt idx="980">
                  <c:v>0.93999999999999773</c:v>
                </c:pt>
                <c:pt idx="981">
                  <c:v>1.0099999999999909</c:v>
                </c:pt>
                <c:pt idx="982">
                  <c:v>0.96000000000000796</c:v>
                </c:pt>
                <c:pt idx="983">
                  <c:v>0.95000000000001705</c:v>
                </c:pt>
                <c:pt idx="984">
                  <c:v>0.93999999999999773</c:v>
                </c:pt>
                <c:pt idx="985">
                  <c:v>0.95000000000001705</c:v>
                </c:pt>
                <c:pt idx="986">
                  <c:v>1.0300000000000011</c:v>
                </c:pt>
                <c:pt idx="987">
                  <c:v>1.0200000000000102</c:v>
                </c:pt>
                <c:pt idx="988">
                  <c:v>1.0600000000000023</c:v>
                </c:pt>
                <c:pt idx="989">
                  <c:v>1.0300000000000011</c:v>
                </c:pt>
                <c:pt idx="990">
                  <c:v>0.93000000000000682</c:v>
                </c:pt>
                <c:pt idx="991">
                  <c:v>0.93999999999999773</c:v>
                </c:pt>
                <c:pt idx="992">
                  <c:v>0.95000000000001705</c:v>
                </c:pt>
                <c:pt idx="993">
                  <c:v>0.98000000000001819</c:v>
                </c:pt>
                <c:pt idx="994">
                  <c:v>1.0099999999999909</c:v>
                </c:pt>
                <c:pt idx="995">
                  <c:v>1.0099999999999909</c:v>
                </c:pt>
                <c:pt idx="996">
                  <c:v>0.99000000000000909</c:v>
                </c:pt>
                <c:pt idx="997">
                  <c:v>0.98000000000001819</c:v>
                </c:pt>
                <c:pt idx="998">
                  <c:v>1.039999999999992</c:v>
                </c:pt>
                <c:pt idx="999">
                  <c:v>1.1100000000000136</c:v>
                </c:pt>
                <c:pt idx="1000">
                  <c:v>1.1500000000000057</c:v>
                </c:pt>
                <c:pt idx="1001">
                  <c:v>1.2700000000000102</c:v>
                </c:pt>
                <c:pt idx="1002">
                  <c:v>1.1899999999999977</c:v>
                </c:pt>
                <c:pt idx="1003">
                  <c:v>1.0999999999999943</c:v>
                </c:pt>
                <c:pt idx="1004">
                  <c:v>1.0900000000000034</c:v>
                </c:pt>
                <c:pt idx="1005">
                  <c:v>1.1500000000000057</c:v>
                </c:pt>
                <c:pt idx="1006">
                  <c:v>1.1400000000000148</c:v>
                </c:pt>
                <c:pt idx="1007">
                  <c:v>1.1200000000000045</c:v>
                </c:pt>
                <c:pt idx="1008">
                  <c:v>1.1299999999999955</c:v>
                </c:pt>
                <c:pt idx="1009">
                  <c:v>1.1299999999999955</c:v>
                </c:pt>
                <c:pt idx="1010">
                  <c:v>1.1500000000000057</c:v>
                </c:pt>
                <c:pt idx="1011">
                  <c:v>1.2400000000000091</c:v>
                </c:pt>
                <c:pt idx="1012">
                  <c:v>1.2199999999999989</c:v>
                </c:pt>
                <c:pt idx="1013">
                  <c:v>1.2199999999999989</c:v>
                </c:pt>
                <c:pt idx="1014">
                  <c:v>1.2800000000000011</c:v>
                </c:pt>
                <c:pt idx="1015">
                  <c:v>1.2199999999999989</c:v>
                </c:pt>
                <c:pt idx="1016">
                  <c:v>1.2300000000000182</c:v>
                </c:pt>
                <c:pt idx="1017">
                  <c:v>1.3199999999999932</c:v>
                </c:pt>
                <c:pt idx="1018">
                  <c:v>1.3700000000000045</c:v>
                </c:pt>
                <c:pt idx="1019">
                  <c:v>1.2800000000000011</c:v>
                </c:pt>
                <c:pt idx="1020">
                  <c:v>1.3400000000000034</c:v>
                </c:pt>
                <c:pt idx="1021">
                  <c:v>1.3499999999999943</c:v>
                </c:pt>
                <c:pt idx="1022">
                  <c:v>1.4099999999999966</c:v>
                </c:pt>
                <c:pt idx="1023">
                  <c:v>1.4200000000000159</c:v>
                </c:pt>
                <c:pt idx="1024">
                  <c:v>1.3700000000000045</c:v>
                </c:pt>
                <c:pt idx="1025">
                  <c:v>1.3100000000000023</c:v>
                </c:pt>
                <c:pt idx="1026">
                  <c:v>1.289999999999992</c:v>
                </c:pt>
                <c:pt idx="1027">
                  <c:v>1.289999999999992</c:v>
                </c:pt>
                <c:pt idx="1028">
                  <c:v>1.3199999999999932</c:v>
                </c:pt>
                <c:pt idx="1029">
                  <c:v>1.289999999999992</c:v>
                </c:pt>
                <c:pt idx="1030">
                  <c:v>1.2599999999999909</c:v>
                </c:pt>
                <c:pt idx="1031">
                  <c:v>1.2599999999999909</c:v>
                </c:pt>
                <c:pt idx="1032">
                  <c:v>1.2800000000000011</c:v>
                </c:pt>
                <c:pt idx="1033">
                  <c:v>1.4300000000000068</c:v>
                </c:pt>
                <c:pt idx="1034">
                  <c:v>1.3900000000000148</c:v>
                </c:pt>
                <c:pt idx="1035">
                  <c:v>1.3199999999999932</c:v>
                </c:pt>
                <c:pt idx="1036">
                  <c:v>1.2700000000000102</c:v>
                </c:pt>
                <c:pt idx="1037">
                  <c:v>1.3199999999999932</c:v>
                </c:pt>
                <c:pt idx="1038">
                  <c:v>1.3300000000000125</c:v>
                </c:pt>
                <c:pt idx="1039">
                  <c:v>1.3799999999999955</c:v>
                </c:pt>
                <c:pt idx="1040">
                  <c:v>1.4399999999999977</c:v>
                </c:pt>
                <c:pt idx="1041">
                  <c:v>1.3600000000000136</c:v>
                </c:pt>
                <c:pt idx="1042">
                  <c:v>1.3300000000000125</c:v>
                </c:pt>
                <c:pt idx="1043">
                  <c:v>1.4500000000000171</c:v>
                </c:pt>
                <c:pt idx="1044">
                  <c:v>1.5300000000000011</c:v>
                </c:pt>
                <c:pt idx="1045">
                  <c:v>1.5500000000000114</c:v>
                </c:pt>
                <c:pt idx="1046">
                  <c:v>1.5</c:v>
                </c:pt>
                <c:pt idx="1047">
                  <c:v>1.5900000000000034</c:v>
                </c:pt>
                <c:pt idx="1048">
                  <c:v>1.5800000000000125</c:v>
                </c:pt>
                <c:pt idx="1049">
                  <c:v>1.4900000000000091</c:v>
                </c:pt>
                <c:pt idx="1050">
                  <c:v>1.5800000000000125</c:v>
                </c:pt>
                <c:pt idx="1051">
                  <c:v>1.5999999999999943</c:v>
                </c:pt>
                <c:pt idx="1052">
                  <c:v>1.4500000000000171</c:v>
                </c:pt>
                <c:pt idx="1053">
                  <c:v>1.3700000000000045</c:v>
                </c:pt>
                <c:pt idx="1054">
                  <c:v>1.3700000000000045</c:v>
                </c:pt>
                <c:pt idx="1055">
                  <c:v>1.3799999999999955</c:v>
                </c:pt>
                <c:pt idx="1056">
                  <c:v>1.4000000000000057</c:v>
                </c:pt>
                <c:pt idx="1057">
                  <c:v>1.4099999999999966</c:v>
                </c:pt>
                <c:pt idx="1058">
                  <c:v>1.4900000000000091</c:v>
                </c:pt>
                <c:pt idx="1059">
                  <c:v>1.6400000000000148</c:v>
                </c:pt>
                <c:pt idx="1060">
                  <c:v>1.5900000000000034</c:v>
                </c:pt>
                <c:pt idx="1061">
                  <c:v>1.6299999999999955</c:v>
                </c:pt>
                <c:pt idx="1062">
                  <c:v>1.5999999999999943</c:v>
                </c:pt>
                <c:pt idx="1063">
                  <c:v>1.5900000000000034</c:v>
                </c:pt>
                <c:pt idx="1064">
                  <c:v>1.5800000000000125</c:v>
                </c:pt>
                <c:pt idx="1065">
                  <c:v>1.5699999999999932</c:v>
                </c:pt>
                <c:pt idx="1066">
                  <c:v>1.5300000000000011</c:v>
                </c:pt>
                <c:pt idx="1067">
                  <c:v>1.5800000000000125</c:v>
                </c:pt>
                <c:pt idx="1068">
                  <c:v>1.6400000000000148</c:v>
                </c:pt>
                <c:pt idx="1069">
                  <c:v>1.539999999999992</c:v>
                </c:pt>
                <c:pt idx="1070">
                  <c:v>1.5200000000000102</c:v>
                </c:pt>
                <c:pt idx="1071">
                  <c:v>1.539999999999992</c:v>
                </c:pt>
                <c:pt idx="1072">
                  <c:v>1.5999999999999943</c:v>
                </c:pt>
                <c:pt idx="1073">
                  <c:v>1.6599999999999966</c:v>
                </c:pt>
                <c:pt idx="1074">
                  <c:v>1.5900000000000034</c:v>
                </c:pt>
                <c:pt idx="1075">
                  <c:v>1.5800000000000125</c:v>
                </c:pt>
                <c:pt idx="1076">
                  <c:v>1.6700000000000159</c:v>
                </c:pt>
                <c:pt idx="1077">
                  <c:v>1.6400000000000148</c:v>
                </c:pt>
                <c:pt idx="1078">
                  <c:v>1.6599999999999966</c:v>
                </c:pt>
                <c:pt idx="1079">
                  <c:v>1.6299999999999955</c:v>
                </c:pt>
                <c:pt idx="1080">
                  <c:v>1.5999999999999943</c:v>
                </c:pt>
                <c:pt idx="1081">
                  <c:v>1.5900000000000034</c:v>
                </c:pt>
                <c:pt idx="1082">
                  <c:v>1.5800000000000125</c:v>
                </c:pt>
                <c:pt idx="1083">
                  <c:v>1.6299999999999955</c:v>
                </c:pt>
                <c:pt idx="1084">
                  <c:v>1.6500000000000057</c:v>
                </c:pt>
                <c:pt idx="1085">
                  <c:v>1.6700000000000159</c:v>
                </c:pt>
                <c:pt idx="1086">
                  <c:v>1.6899999999999977</c:v>
                </c:pt>
                <c:pt idx="1087">
                  <c:v>1.710000000000008</c:v>
                </c:pt>
                <c:pt idx="1088">
                  <c:v>1.7000000000000171</c:v>
                </c:pt>
                <c:pt idx="1089">
                  <c:v>1.6599999999999966</c:v>
                </c:pt>
                <c:pt idx="1090">
                  <c:v>1.6599999999999966</c:v>
                </c:pt>
                <c:pt idx="1091">
                  <c:v>1.6700000000000159</c:v>
                </c:pt>
                <c:pt idx="1092">
                  <c:v>1.6899999999999977</c:v>
                </c:pt>
                <c:pt idx="1093">
                  <c:v>1.710000000000008</c:v>
                </c:pt>
                <c:pt idx="1094">
                  <c:v>1.7199999999999989</c:v>
                </c:pt>
                <c:pt idx="1095">
                  <c:v>1.75</c:v>
                </c:pt>
                <c:pt idx="1096">
                  <c:v>1.7300000000000182</c:v>
                </c:pt>
                <c:pt idx="1097">
                  <c:v>1.7599999999999909</c:v>
                </c:pt>
                <c:pt idx="1098">
                  <c:v>1.6700000000000159</c:v>
                </c:pt>
                <c:pt idx="1099">
                  <c:v>1.6400000000000148</c:v>
                </c:pt>
                <c:pt idx="1100">
                  <c:v>1.6100000000000136</c:v>
                </c:pt>
                <c:pt idx="1101">
                  <c:v>1.6400000000000148</c:v>
                </c:pt>
                <c:pt idx="1102">
                  <c:v>1.6599999999999966</c:v>
                </c:pt>
                <c:pt idx="1103">
                  <c:v>1.6299999999999955</c:v>
                </c:pt>
                <c:pt idx="1104">
                  <c:v>1.6400000000000148</c:v>
                </c:pt>
                <c:pt idx="1105">
                  <c:v>1.6899999999999977</c:v>
                </c:pt>
                <c:pt idx="1106">
                  <c:v>1.75</c:v>
                </c:pt>
                <c:pt idx="1107">
                  <c:v>1.7800000000000011</c:v>
                </c:pt>
                <c:pt idx="1108">
                  <c:v>1.7300000000000182</c:v>
                </c:pt>
                <c:pt idx="1109">
                  <c:v>1.8000000000000114</c:v>
                </c:pt>
                <c:pt idx="1110">
                  <c:v>1.6899999999999977</c:v>
                </c:pt>
                <c:pt idx="1111">
                  <c:v>1.6899999999999977</c:v>
                </c:pt>
                <c:pt idx="1112">
                  <c:v>1.710000000000008</c:v>
                </c:pt>
                <c:pt idx="1113">
                  <c:v>1.7400000000000091</c:v>
                </c:pt>
                <c:pt idx="1114">
                  <c:v>1.7400000000000091</c:v>
                </c:pt>
                <c:pt idx="1115">
                  <c:v>1.7300000000000182</c:v>
                </c:pt>
                <c:pt idx="1116">
                  <c:v>1.7199999999999989</c:v>
                </c:pt>
                <c:pt idx="1117">
                  <c:v>1.75</c:v>
                </c:pt>
                <c:pt idx="1118">
                  <c:v>1.710000000000008</c:v>
                </c:pt>
                <c:pt idx="1119">
                  <c:v>1.710000000000008</c:v>
                </c:pt>
                <c:pt idx="1120">
                  <c:v>1.7300000000000182</c:v>
                </c:pt>
                <c:pt idx="1121">
                  <c:v>1.8400000000000034</c:v>
                </c:pt>
                <c:pt idx="1122">
                  <c:v>1.8100000000000023</c:v>
                </c:pt>
                <c:pt idx="1123">
                  <c:v>1.8000000000000114</c:v>
                </c:pt>
                <c:pt idx="1124">
                  <c:v>1.7800000000000011</c:v>
                </c:pt>
                <c:pt idx="1125">
                  <c:v>1.8199999999999932</c:v>
                </c:pt>
                <c:pt idx="1126">
                  <c:v>1.8400000000000034</c:v>
                </c:pt>
                <c:pt idx="1127">
                  <c:v>1.7199999999999989</c:v>
                </c:pt>
                <c:pt idx="1128">
                  <c:v>1.7000000000000171</c:v>
                </c:pt>
                <c:pt idx="1129">
                  <c:v>1.75</c:v>
                </c:pt>
                <c:pt idx="1130">
                  <c:v>1.8499999999999943</c:v>
                </c:pt>
                <c:pt idx="1131">
                  <c:v>1.9099999999999966</c:v>
                </c:pt>
                <c:pt idx="1132">
                  <c:v>1.9200000000000159</c:v>
                </c:pt>
                <c:pt idx="1133">
                  <c:v>1.9200000000000159</c:v>
                </c:pt>
                <c:pt idx="1134">
                  <c:v>1.9000000000000057</c:v>
                </c:pt>
                <c:pt idx="1135">
                  <c:v>1.8100000000000023</c:v>
                </c:pt>
                <c:pt idx="1136">
                  <c:v>1.8100000000000023</c:v>
                </c:pt>
                <c:pt idx="1137">
                  <c:v>1.8000000000000114</c:v>
                </c:pt>
                <c:pt idx="1138">
                  <c:v>1.789999999999992</c:v>
                </c:pt>
                <c:pt idx="1139">
                  <c:v>1.8100000000000023</c:v>
                </c:pt>
                <c:pt idx="1140">
                  <c:v>1.8000000000000114</c:v>
                </c:pt>
                <c:pt idx="1141">
                  <c:v>1.8199999999999932</c:v>
                </c:pt>
                <c:pt idx="1142">
                  <c:v>1.8700000000000045</c:v>
                </c:pt>
                <c:pt idx="1143">
                  <c:v>1.8900000000000148</c:v>
                </c:pt>
                <c:pt idx="1144">
                  <c:v>1.8900000000000148</c:v>
                </c:pt>
                <c:pt idx="1145">
                  <c:v>1.8600000000000136</c:v>
                </c:pt>
                <c:pt idx="1146">
                  <c:v>1.8400000000000034</c:v>
                </c:pt>
                <c:pt idx="1147">
                  <c:v>1.8300000000000125</c:v>
                </c:pt>
                <c:pt idx="1148">
                  <c:v>1.8600000000000136</c:v>
                </c:pt>
                <c:pt idx="1149">
                  <c:v>1.8300000000000125</c:v>
                </c:pt>
                <c:pt idx="1150">
                  <c:v>1.8199999999999932</c:v>
                </c:pt>
                <c:pt idx="1151">
                  <c:v>1.7800000000000011</c:v>
                </c:pt>
                <c:pt idx="1152">
                  <c:v>1.7800000000000011</c:v>
                </c:pt>
                <c:pt idx="1153">
                  <c:v>1.8199999999999932</c:v>
                </c:pt>
                <c:pt idx="1154">
                  <c:v>1.8600000000000136</c:v>
                </c:pt>
                <c:pt idx="1155">
                  <c:v>1.8600000000000136</c:v>
                </c:pt>
                <c:pt idx="1156">
                  <c:v>1.8300000000000125</c:v>
                </c:pt>
                <c:pt idx="1157">
                  <c:v>1.9000000000000057</c:v>
                </c:pt>
                <c:pt idx="1158">
                  <c:v>1.9200000000000159</c:v>
                </c:pt>
                <c:pt idx="1159">
                  <c:v>1.9200000000000159</c:v>
                </c:pt>
                <c:pt idx="1160">
                  <c:v>1.9399999999999977</c:v>
                </c:pt>
                <c:pt idx="1161">
                  <c:v>1.8600000000000136</c:v>
                </c:pt>
                <c:pt idx="1162">
                  <c:v>1.8600000000000136</c:v>
                </c:pt>
                <c:pt idx="1163">
                  <c:v>1.8799999999999955</c:v>
                </c:pt>
                <c:pt idx="1164">
                  <c:v>1.9099999999999966</c:v>
                </c:pt>
                <c:pt idx="1165">
                  <c:v>1.8600000000000136</c:v>
                </c:pt>
                <c:pt idx="1166">
                  <c:v>1.8499999999999943</c:v>
                </c:pt>
                <c:pt idx="1167">
                  <c:v>1.9000000000000057</c:v>
                </c:pt>
                <c:pt idx="1168">
                  <c:v>1.8900000000000148</c:v>
                </c:pt>
                <c:pt idx="1169">
                  <c:v>1.9300000000000068</c:v>
                </c:pt>
                <c:pt idx="1170">
                  <c:v>1.9500000000000171</c:v>
                </c:pt>
                <c:pt idx="1171">
                  <c:v>1.9300000000000068</c:v>
                </c:pt>
                <c:pt idx="1172">
                  <c:v>2.0099999999999909</c:v>
                </c:pt>
                <c:pt idx="1173">
                  <c:v>1.8799999999999955</c:v>
                </c:pt>
                <c:pt idx="1174">
                  <c:v>1.9000000000000057</c:v>
                </c:pt>
                <c:pt idx="1175">
                  <c:v>1.9300000000000068</c:v>
                </c:pt>
                <c:pt idx="1176">
                  <c:v>1.9200000000000159</c:v>
                </c:pt>
                <c:pt idx="1177">
                  <c:v>1.9300000000000068</c:v>
                </c:pt>
                <c:pt idx="1178">
                  <c:v>1.9399999999999977</c:v>
                </c:pt>
                <c:pt idx="1179">
                  <c:v>1.9300000000000068</c:v>
                </c:pt>
                <c:pt idx="1180">
                  <c:v>1.9399999999999977</c:v>
                </c:pt>
                <c:pt idx="1181">
                  <c:v>1.9800000000000182</c:v>
                </c:pt>
                <c:pt idx="1182">
                  <c:v>1.8799999999999955</c:v>
                </c:pt>
                <c:pt idx="1183">
                  <c:v>1.9200000000000159</c:v>
                </c:pt>
                <c:pt idx="1184">
                  <c:v>1.960000000000008</c:v>
                </c:pt>
                <c:pt idx="1185">
                  <c:v>1.9900000000000091</c:v>
                </c:pt>
                <c:pt idx="1186">
                  <c:v>1.9300000000000068</c:v>
                </c:pt>
                <c:pt idx="1187">
                  <c:v>1.9300000000000068</c:v>
                </c:pt>
                <c:pt idx="1188">
                  <c:v>1.960000000000008</c:v>
                </c:pt>
                <c:pt idx="1189">
                  <c:v>1.9300000000000068</c:v>
                </c:pt>
                <c:pt idx="1190">
                  <c:v>1.9500000000000171</c:v>
                </c:pt>
                <c:pt idx="1191">
                  <c:v>1.8900000000000148</c:v>
                </c:pt>
                <c:pt idx="1192">
                  <c:v>1.8799999999999955</c:v>
                </c:pt>
                <c:pt idx="1193">
                  <c:v>1.9200000000000159</c:v>
                </c:pt>
                <c:pt idx="1194">
                  <c:v>1.9900000000000091</c:v>
                </c:pt>
                <c:pt idx="1195">
                  <c:v>1.9900000000000091</c:v>
                </c:pt>
                <c:pt idx="1196">
                  <c:v>1.9099999999999966</c:v>
                </c:pt>
                <c:pt idx="1197">
                  <c:v>1.8600000000000136</c:v>
                </c:pt>
                <c:pt idx="1198">
                  <c:v>1.9200000000000159</c:v>
                </c:pt>
                <c:pt idx="1199">
                  <c:v>1.9200000000000159</c:v>
                </c:pt>
                <c:pt idx="1200">
                  <c:v>1.9200000000000159</c:v>
                </c:pt>
                <c:pt idx="1201">
                  <c:v>1.9200000000000159</c:v>
                </c:pt>
                <c:pt idx="1202">
                  <c:v>1.9000000000000057</c:v>
                </c:pt>
                <c:pt idx="1203">
                  <c:v>1.8700000000000045</c:v>
                </c:pt>
                <c:pt idx="1204">
                  <c:v>1.8400000000000034</c:v>
                </c:pt>
                <c:pt idx="1205">
                  <c:v>1.8499999999999943</c:v>
                </c:pt>
                <c:pt idx="1206">
                  <c:v>1.8700000000000045</c:v>
                </c:pt>
                <c:pt idx="1207">
                  <c:v>1.8900000000000148</c:v>
                </c:pt>
                <c:pt idx="1208">
                  <c:v>1.9099999999999966</c:v>
                </c:pt>
                <c:pt idx="1209">
                  <c:v>1.9399999999999977</c:v>
                </c:pt>
                <c:pt idx="1210">
                  <c:v>1.9699999999999989</c:v>
                </c:pt>
                <c:pt idx="1211">
                  <c:v>1.9800000000000182</c:v>
                </c:pt>
                <c:pt idx="1212">
                  <c:v>1.9800000000000182</c:v>
                </c:pt>
                <c:pt idx="1213">
                  <c:v>2.0900000000000034</c:v>
                </c:pt>
                <c:pt idx="1214">
                  <c:v>2.0600000000000023</c:v>
                </c:pt>
                <c:pt idx="1215">
                  <c:v>2.0300000000000011</c:v>
                </c:pt>
                <c:pt idx="1216">
                  <c:v>1.9300000000000068</c:v>
                </c:pt>
                <c:pt idx="1217">
                  <c:v>2</c:v>
                </c:pt>
                <c:pt idx="1218">
                  <c:v>2</c:v>
                </c:pt>
                <c:pt idx="1219">
                  <c:v>1.9399999999999977</c:v>
                </c:pt>
                <c:pt idx="1220">
                  <c:v>1.8499999999999943</c:v>
                </c:pt>
                <c:pt idx="1221">
                  <c:v>1.8100000000000023</c:v>
                </c:pt>
                <c:pt idx="1222">
                  <c:v>1.8600000000000136</c:v>
                </c:pt>
                <c:pt idx="1223">
                  <c:v>1.9000000000000057</c:v>
                </c:pt>
                <c:pt idx="1224">
                  <c:v>1.9800000000000182</c:v>
                </c:pt>
                <c:pt idx="1225">
                  <c:v>2.0600000000000023</c:v>
                </c:pt>
                <c:pt idx="1226">
                  <c:v>1.9900000000000091</c:v>
                </c:pt>
                <c:pt idx="1227">
                  <c:v>1.9200000000000159</c:v>
                </c:pt>
                <c:pt idx="1228">
                  <c:v>1.8900000000000148</c:v>
                </c:pt>
                <c:pt idx="1229">
                  <c:v>1.9399999999999977</c:v>
                </c:pt>
                <c:pt idx="1230">
                  <c:v>1.9699999999999989</c:v>
                </c:pt>
                <c:pt idx="1231">
                  <c:v>2.0200000000000102</c:v>
                </c:pt>
                <c:pt idx="1232">
                  <c:v>2.0600000000000023</c:v>
                </c:pt>
                <c:pt idx="1233">
                  <c:v>1.9699999999999989</c:v>
                </c:pt>
                <c:pt idx="1234">
                  <c:v>1.960000000000008</c:v>
                </c:pt>
                <c:pt idx="1235">
                  <c:v>1.9000000000000057</c:v>
                </c:pt>
                <c:pt idx="1236">
                  <c:v>1.9200000000000159</c:v>
                </c:pt>
                <c:pt idx="1237">
                  <c:v>1.9500000000000171</c:v>
                </c:pt>
                <c:pt idx="1238">
                  <c:v>1.9699999999999989</c:v>
                </c:pt>
                <c:pt idx="1239">
                  <c:v>1.9900000000000091</c:v>
                </c:pt>
                <c:pt idx="1240">
                  <c:v>2.0099999999999909</c:v>
                </c:pt>
                <c:pt idx="1241">
                  <c:v>2.0500000000000114</c:v>
                </c:pt>
                <c:pt idx="1242">
                  <c:v>2.0500000000000114</c:v>
                </c:pt>
                <c:pt idx="1243">
                  <c:v>2.0200000000000102</c:v>
                </c:pt>
                <c:pt idx="1244">
                  <c:v>1.9699999999999989</c:v>
                </c:pt>
                <c:pt idx="1245">
                  <c:v>1.9300000000000068</c:v>
                </c:pt>
                <c:pt idx="1246">
                  <c:v>1.9399999999999977</c:v>
                </c:pt>
                <c:pt idx="1247">
                  <c:v>1.9200000000000159</c:v>
                </c:pt>
                <c:pt idx="1248">
                  <c:v>1.9000000000000057</c:v>
                </c:pt>
                <c:pt idx="1249">
                  <c:v>1.8700000000000045</c:v>
                </c:pt>
                <c:pt idx="1250">
                  <c:v>1.8400000000000034</c:v>
                </c:pt>
                <c:pt idx="1251">
                  <c:v>1.8900000000000148</c:v>
                </c:pt>
                <c:pt idx="1252">
                  <c:v>1.960000000000008</c:v>
                </c:pt>
                <c:pt idx="1253">
                  <c:v>1.9699999999999989</c:v>
                </c:pt>
                <c:pt idx="1254">
                  <c:v>1.960000000000008</c:v>
                </c:pt>
                <c:pt idx="1255">
                  <c:v>1.9800000000000182</c:v>
                </c:pt>
                <c:pt idx="1256">
                  <c:v>1.9800000000000182</c:v>
                </c:pt>
                <c:pt idx="1257">
                  <c:v>1.9699999999999989</c:v>
                </c:pt>
                <c:pt idx="1258">
                  <c:v>1.9800000000000182</c:v>
                </c:pt>
                <c:pt idx="1259">
                  <c:v>2</c:v>
                </c:pt>
                <c:pt idx="1260">
                  <c:v>1.9500000000000171</c:v>
                </c:pt>
                <c:pt idx="1261">
                  <c:v>1.8900000000000148</c:v>
                </c:pt>
                <c:pt idx="1262">
                  <c:v>1.8799999999999955</c:v>
                </c:pt>
                <c:pt idx="1263">
                  <c:v>1.960000000000008</c:v>
                </c:pt>
                <c:pt idx="1264">
                  <c:v>1.9699999999999989</c:v>
                </c:pt>
                <c:pt idx="1265">
                  <c:v>2.0099999999999909</c:v>
                </c:pt>
                <c:pt idx="1266">
                  <c:v>1.9500000000000171</c:v>
                </c:pt>
                <c:pt idx="1267">
                  <c:v>1.9900000000000091</c:v>
                </c:pt>
                <c:pt idx="1268">
                  <c:v>1.9300000000000068</c:v>
                </c:pt>
                <c:pt idx="1269">
                  <c:v>2.039999999999992</c:v>
                </c:pt>
                <c:pt idx="1270">
                  <c:v>2.0500000000000114</c:v>
                </c:pt>
                <c:pt idx="1271">
                  <c:v>2.1299999999999955</c:v>
                </c:pt>
                <c:pt idx="1272">
                  <c:v>2.1800000000000068</c:v>
                </c:pt>
                <c:pt idx="1273">
                  <c:v>2.0900000000000034</c:v>
                </c:pt>
                <c:pt idx="1274">
                  <c:v>2.0600000000000023</c:v>
                </c:pt>
                <c:pt idx="1275">
                  <c:v>2.0900000000000034</c:v>
                </c:pt>
                <c:pt idx="1276">
                  <c:v>1.9500000000000171</c:v>
                </c:pt>
                <c:pt idx="1277">
                  <c:v>2</c:v>
                </c:pt>
                <c:pt idx="1278">
                  <c:v>1.9500000000000171</c:v>
                </c:pt>
                <c:pt idx="1279">
                  <c:v>1.9500000000000171</c:v>
                </c:pt>
                <c:pt idx="1280">
                  <c:v>1.9800000000000182</c:v>
                </c:pt>
                <c:pt idx="1281">
                  <c:v>2.039999999999992</c:v>
                </c:pt>
                <c:pt idx="1282">
                  <c:v>2.0300000000000011</c:v>
                </c:pt>
                <c:pt idx="1283">
                  <c:v>2.0200000000000102</c:v>
                </c:pt>
                <c:pt idx="1284">
                  <c:v>2.2599999999999909</c:v>
                </c:pt>
                <c:pt idx="1285">
                  <c:v>2.0500000000000114</c:v>
                </c:pt>
                <c:pt idx="1286">
                  <c:v>1.9399999999999977</c:v>
                </c:pt>
                <c:pt idx="1287">
                  <c:v>1.8900000000000148</c:v>
                </c:pt>
                <c:pt idx="1288">
                  <c:v>1.960000000000008</c:v>
                </c:pt>
                <c:pt idx="1289">
                  <c:v>1.9099999999999966</c:v>
                </c:pt>
                <c:pt idx="1290">
                  <c:v>1.8600000000000136</c:v>
                </c:pt>
                <c:pt idx="1291">
                  <c:v>1.9200000000000159</c:v>
                </c:pt>
                <c:pt idx="1292">
                  <c:v>1.8400000000000034</c:v>
                </c:pt>
                <c:pt idx="1293">
                  <c:v>1.789999999999992</c:v>
                </c:pt>
                <c:pt idx="1294">
                  <c:v>1.7800000000000011</c:v>
                </c:pt>
                <c:pt idx="1295">
                  <c:v>1.8100000000000023</c:v>
                </c:pt>
                <c:pt idx="1296">
                  <c:v>1.9500000000000171</c:v>
                </c:pt>
                <c:pt idx="1297">
                  <c:v>2.0200000000000102</c:v>
                </c:pt>
                <c:pt idx="1298">
                  <c:v>2.0300000000000011</c:v>
                </c:pt>
                <c:pt idx="1299">
                  <c:v>2</c:v>
                </c:pt>
                <c:pt idx="1300">
                  <c:v>2</c:v>
                </c:pt>
                <c:pt idx="1301">
                  <c:v>1.9800000000000182</c:v>
                </c:pt>
                <c:pt idx="1302">
                  <c:v>2.0200000000000102</c:v>
                </c:pt>
                <c:pt idx="1303">
                  <c:v>1.9900000000000091</c:v>
                </c:pt>
                <c:pt idx="1304">
                  <c:v>2.210000000000008</c:v>
                </c:pt>
                <c:pt idx="1305">
                  <c:v>1.9200000000000159</c:v>
                </c:pt>
                <c:pt idx="1306">
                  <c:v>1.9800000000000182</c:v>
                </c:pt>
                <c:pt idx="1307">
                  <c:v>1.9099999999999966</c:v>
                </c:pt>
                <c:pt idx="1308">
                  <c:v>1.8700000000000045</c:v>
                </c:pt>
                <c:pt idx="1309">
                  <c:v>1.8000000000000114</c:v>
                </c:pt>
                <c:pt idx="1310">
                  <c:v>1.8400000000000034</c:v>
                </c:pt>
                <c:pt idx="1311">
                  <c:v>1.9800000000000182</c:v>
                </c:pt>
                <c:pt idx="1312">
                  <c:v>1.9699999999999989</c:v>
                </c:pt>
                <c:pt idx="1313">
                  <c:v>1.9399999999999977</c:v>
                </c:pt>
                <c:pt idx="1314">
                  <c:v>1.9000000000000057</c:v>
                </c:pt>
                <c:pt idx="1315">
                  <c:v>1.8900000000000148</c:v>
                </c:pt>
                <c:pt idx="1316">
                  <c:v>1.9200000000000159</c:v>
                </c:pt>
                <c:pt idx="1317">
                  <c:v>1.8700000000000045</c:v>
                </c:pt>
                <c:pt idx="1318">
                  <c:v>1.9699999999999989</c:v>
                </c:pt>
                <c:pt idx="1319">
                  <c:v>2.0699999999999932</c:v>
                </c:pt>
                <c:pt idx="1320">
                  <c:v>2.0099999999999909</c:v>
                </c:pt>
                <c:pt idx="1321">
                  <c:v>2.1100000000000136</c:v>
                </c:pt>
                <c:pt idx="1322">
                  <c:v>2.0900000000000034</c:v>
                </c:pt>
                <c:pt idx="1323">
                  <c:v>1.9800000000000182</c:v>
                </c:pt>
                <c:pt idx="1324">
                  <c:v>1.9000000000000057</c:v>
                </c:pt>
                <c:pt idx="1325">
                  <c:v>1.8900000000000148</c:v>
                </c:pt>
                <c:pt idx="1326">
                  <c:v>1.8900000000000148</c:v>
                </c:pt>
                <c:pt idx="1327">
                  <c:v>1.8700000000000045</c:v>
                </c:pt>
                <c:pt idx="1328">
                  <c:v>1.8700000000000045</c:v>
                </c:pt>
                <c:pt idx="1329">
                  <c:v>1.8600000000000136</c:v>
                </c:pt>
                <c:pt idx="1330">
                  <c:v>1.8900000000000148</c:v>
                </c:pt>
                <c:pt idx="1331">
                  <c:v>1.9000000000000057</c:v>
                </c:pt>
                <c:pt idx="1332">
                  <c:v>1.8900000000000148</c:v>
                </c:pt>
                <c:pt idx="1333">
                  <c:v>1.8900000000000148</c:v>
                </c:pt>
                <c:pt idx="1334">
                  <c:v>1.8700000000000045</c:v>
                </c:pt>
                <c:pt idx="1335">
                  <c:v>1.8900000000000148</c:v>
                </c:pt>
                <c:pt idx="1336">
                  <c:v>1.9099999999999966</c:v>
                </c:pt>
                <c:pt idx="1337">
                  <c:v>1.9300000000000068</c:v>
                </c:pt>
                <c:pt idx="1338">
                  <c:v>1.8900000000000148</c:v>
                </c:pt>
                <c:pt idx="1339">
                  <c:v>1.9500000000000171</c:v>
                </c:pt>
                <c:pt idx="1340">
                  <c:v>1.9000000000000057</c:v>
                </c:pt>
                <c:pt idx="1341">
                  <c:v>1.9300000000000068</c:v>
                </c:pt>
                <c:pt idx="1342">
                  <c:v>1.960000000000008</c:v>
                </c:pt>
                <c:pt idx="1343">
                  <c:v>2.0300000000000011</c:v>
                </c:pt>
                <c:pt idx="1344">
                  <c:v>2.0699999999999932</c:v>
                </c:pt>
                <c:pt idx="1345">
                  <c:v>2.2599999999999909</c:v>
                </c:pt>
                <c:pt idx="1346">
                  <c:v>2.0699999999999932</c:v>
                </c:pt>
                <c:pt idx="1347">
                  <c:v>2.0300000000000011</c:v>
                </c:pt>
                <c:pt idx="1348">
                  <c:v>2</c:v>
                </c:pt>
                <c:pt idx="1349">
                  <c:v>2.0800000000000125</c:v>
                </c:pt>
                <c:pt idx="1350">
                  <c:v>1.9399999999999977</c:v>
                </c:pt>
                <c:pt idx="1351">
                  <c:v>1.8900000000000148</c:v>
                </c:pt>
                <c:pt idx="1352">
                  <c:v>1.9000000000000057</c:v>
                </c:pt>
                <c:pt idx="1353">
                  <c:v>2.0200000000000102</c:v>
                </c:pt>
                <c:pt idx="1354">
                  <c:v>2</c:v>
                </c:pt>
                <c:pt idx="1355">
                  <c:v>2</c:v>
                </c:pt>
                <c:pt idx="1356">
                  <c:v>2.039999999999992</c:v>
                </c:pt>
                <c:pt idx="1357">
                  <c:v>1.960000000000008</c:v>
                </c:pt>
                <c:pt idx="1358">
                  <c:v>1.9900000000000091</c:v>
                </c:pt>
                <c:pt idx="1359">
                  <c:v>2.0099999999999909</c:v>
                </c:pt>
                <c:pt idx="1360">
                  <c:v>1.9500000000000171</c:v>
                </c:pt>
                <c:pt idx="1361">
                  <c:v>1.9500000000000171</c:v>
                </c:pt>
                <c:pt idx="1362">
                  <c:v>1.9200000000000159</c:v>
                </c:pt>
                <c:pt idx="1363">
                  <c:v>1.960000000000008</c:v>
                </c:pt>
                <c:pt idx="1364">
                  <c:v>2.0099999999999909</c:v>
                </c:pt>
                <c:pt idx="1365">
                  <c:v>1.9699999999999989</c:v>
                </c:pt>
                <c:pt idx="1366">
                  <c:v>1.9300000000000068</c:v>
                </c:pt>
                <c:pt idx="1367">
                  <c:v>2.0500000000000114</c:v>
                </c:pt>
                <c:pt idx="1368">
                  <c:v>1.8799999999999955</c:v>
                </c:pt>
                <c:pt idx="1369">
                  <c:v>1.8799999999999955</c:v>
                </c:pt>
                <c:pt idx="1370">
                  <c:v>1.9699999999999989</c:v>
                </c:pt>
                <c:pt idx="1371">
                  <c:v>1.9699999999999989</c:v>
                </c:pt>
                <c:pt idx="1372">
                  <c:v>1.9500000000000171</c:v>
                </c:pt>
                <c:pt idx="1373">
                  <c:v>1.9500000000000171</c:v>
                </c:pt>
                <c:pt idx="1374">
                  <c:v>1.9300000000000068</c:v>
                </c:pt>
                <c:pt idx="1375">
                  <c:v>1.9800000000000182</c:v>
                </c:pt>
                <c:pt idx="1376">
                  <c:v>2.0300000000000011</c:v>
                </c:pt>
                <c:pt idx="1377">
                  <c:v>2.0600000000000023</c:v>
                </c:pt>
                <c:pt idx="1378">
                  <c:v>2.0500000000000114</c:v>
                </c:pt>
                <c:pt idx="1379">
                  <c:v>1.8900000000000148</c:v>
                </c:pt>
                <c:pt idx="1380">
                  <c:v>1.8900000000000148</c:v>
                </c:pt>
                <c:pt idx="1381">
                  <c:v>1.9099999999999966</c:v>
                </c:pt>
                <c:pt idx="1382">
                  <c:v>1.9699999999999989</c:v>
                </c:pt>
                <c:pt idx="1383">
                  <c:v>1.9900000000000091</c:v>
                </c:pt>
                <c:pt idx="1384">
                  <c:v>1.9900000000000091</c:v>
                </c:pt>
                <c:pt idx="1385">
                  <c:v>1.9500000000000171</c:v>
                </c:pt>
                <c:pt idx="1386">
                  <c:v>1.9500000000000171</c:v>
                </c:pt>
                <c:pt idx="1387">
                  <c:v>1.9800000000000182</c:v>
                </c:pt>
                <c:pt idx="1388">
                  <c:v>2.0900000000000034</c:v>
                </c:pt>
                <c:pt idx="1389">
                  <c:v>2.1299999999999955</c:v>
                </c:pt>
                <c:pt idx="1390">
                  <c:v>2.1700000000000159</c:v>
                </c:pt>
                <c:pt idx="1391">
                  <c:v>2.0600000000000023</c:v>
                </c:pt>
                <c:pt idx="1392">
                  <c:v>2.0900000000000034</c:v>
                </c:pt>
                <c:pt idx="1393">
                  <c:v>2.0999999999999943</c:v>
                </c:pt>
                <c:pt idx="1394">
                  <c:v>2.1200000000000045</c:v>
                </c:pt>
                <c:pt idx="1395">
                  <c:v>2.0300000000000011</c:v>
                </c:pt>
                <c:pt idx="1396">
                  <c:v>2.0300000000000011</c:v>
                </c:pt>
                <c:pt idx="1397">
                  <c:v>2.1100000000000136</c:v>
                </c:pt>
                <c:pt idx="1398">
                  <c:v>2.0600000000000023</c:v>
                </c:pt>
                <c:pt idx="1399">
                  <c:v>2</c:v>
                </c:pt>
                <c:pt idx="1400">
                  <c:v>2.0699999999999932</c:v>
                </c:pt>
                <c:pt idx="1401">
                  <c:v>2.1200000000000045</c:v>
                </c:pt>
                <c:pt idx="1402">
                  <c:v>2.0900000000000034</c:v>
                </c:pt>
                <c:pt idx="1403">
                  <c:v>2.0500000000000114</c:v>
                </c:pt>
                <c:pt idx="1404">
                  <c:v>2.039999999999992</c:v>
                </c:pt>
                <c:pt idx="1405">
                  <c:v>2.0500000000000114</c:v>
                </c:pt>
                <c:pt idx="1406">
                  <c:v>2.0099999999999909</c:v>
                </c:pt>
                <c:pt idx="1407">
                  <c:v>1.9300000000000068</c:v>
                </c:pt>
                <c:pt idx="1408">
                  <c:v>2.039999999999992</c:v>
                </c:pt>
                <c:pt idx="1409">
                  <c:v>2.1100000000000136</c:v>
                </c:pt>
                <c:pt idx="1410">
                  <c:v>2.0999999999999943</c:v>
                </c:pt>
                <c:pt idx="1411">
                  <c:v>2.0300000000000011</c:v>
                </c:pt>
                <c:pt idx="1412">
                  <c:v>2</c:v>
                </c:pt>
                <c:pt idx="1413">
                  <c:v>1.960000000000008</c:v>
                </c:pt>
                <c:pt idx="1414">
                  <c:v>2.0200000000000102</c:v>
                </c:pt>
                <c:pt idx="1415">
                  <c:v>2.0099999999999909</c:v>
                </c:pt>
                <c:pt idx="1416">
                  <c:v>1.960000000000008</c:v>
                </c:pt>
                <c:pt idx="1417">
                  <c:v>1.9000000000000057</c:v>
                </c:pt>
                <c:pt idx="1418">
                  <c:v>1.8799999999999955</c:v>
                </c:pt>
                <c:pt idx="1419">
                  <c:v>1.960000000000008</c:v>
                </c:pt>
                <c:pt idx="1420">
                  <c:v>1.9699999999999989</c:v>
                </c:pt>
                <c:pt idx="1421">
                  <c:v>1.9399999999999977</c:v>
                </c:pt>
                <c:pt idx="1422">
                  <c:v>1.9500000000000171</c:v>
                </c:pt>
                <c:pt idx="1423">
                  <c:v>1.9900000000000091</c:v>
                </c:pt>
                <c:pt idx="1424">
                  <c:v>2</c:v>
                </c:pt>
                <c:pt idx="1425">
                  <c:v>2.039999999999992</c:v>
                </c:pt>
                <c:pt idx="1426">
                  <c:v>2.0099999999999909</c:v>
                </c:pt>
                <c:pt idx="1427">
                  <c:v>1.9300000000000068</c:v>
                </c:pt>
                <c:pt idx="1428">
                  <c:v>1.9000000000000057</c:v>
                </c:pt>
                <c:pt idx="1429">
                  <c:v>1.9300000000000068</c:v>
                </c:pt>
                <c:pt idx="1430">
                  <c:v>1.8900000000000148</c:v>
                </c:pt>
                <c:pt idx="1431">
                  <c:v>1.8900000000000148</c:v>
                </c:pt>
                <c:pt idx="1432">
                  <c:v>1.9000000000000057</c:v>
                </c:pt>
                <c:pt idx="1433">
                  <c:v>1.8400000000000034</c:v>
                </c:pt>
                <c:pt idx="1434">
                  <c:v>1.9000000000000057</c:v>
                </c:pt>
                <c:pt idx="1435">
                  <c:v>2.0099999999999909</c:v>
                </c:pt>
                <c:pt idx="1436">
                  <c:v>2.0200000000000102</c:v>
                </c:pt>
                <c:pt idx="1437">
                  <c:v>1.9300000000000068</c:v>
                </c:pt>
                <c:pt idx="1438">
                  <c:v>1.960000000000008</c:v>
                </c:pt>
                <c:pt idx="1439">
                  <c:v>1.9800000000000182</c:v>
                </c:pt>
                <c:pt idx="1440">
                  <c:v>2.0200000000000102</c:v>
                </c:pt>
                <c:pt idx="1441">
                  <c:v>2.0699999999999932</c:v>
                </c:pt>
                <c:pt idx="1442">
                  <c:v>2.0300000000000011</c:v>
                </c:pt>
                <c:pt idx="1443">
                  <c:v>1.9500000000000171</c:v>
                </c:pt>
                <c:pt idx="1444">
                  <c:v>1.8799999999999955</c:v>
                </c:pt>
                <c:pt idx="1445">
                  <c:v>1.8700000000000045</c:v>
                </c:pt>
                <c:pt idx="1446">
                  <c:v>1.8900000000000148</c:v>
                </c:pt>
                <c:pt idx="1447">
                  <c:v>1.9300000000000068</c:v>
                </c:pt>
                <c:pt idx="1448">
                  <c:v>1.9800000000000182</c:v>
                </c:pt>
                <c:pt idx="1449">
                  <c:v>2</c:v>
                </c:pt>
                <c:pt idx="1450">
                  <c:v>1.9699999999999989</c:v>
                </c:pt>
                <c:pt idx="1451">
                  <c:v>1.9300000000000068</c:v>
                </c:pt>
                <c:pt idx="1452">
                  <c:v>2.0200000000000102</c:v>
                </c:pt>
                <c:pt idx="1453">
                  <c:v>1.960000000000008</c:v>
                </c:pt>
                <c:pt idx="1454">
                  <c:v>1.9900000000000091</c:v>
                </c:pt>
                <c:pt idx="1455">
                  <c:v>2.0200000000000102</c:v>
                </c:pt>
                <c:pt idx="1456">
                  <c:v>2.0200000000000102</c:v>
                </c:pt>
                <c:pt idx="1457">
                  <c:v>1.9500000000000171</c:v>
                </c:pt>
                <c:pt idx="1458">
                  <c:v>2</c:v>
                </c:pt>
                <c:pt idx="1459">
                  <c:v>2.0200000000000102</c:v>
                </c:pt>
                <c:pt idx="1460">
                  <c:v>1.9500000000000171</c:v>
                </c:pt>
                <c:pt idx="1461">
                  <c:v>1.960000000000008</c:v>
                </c:pt>
                <c:pt idx="1462">
                  <c:v>2.0099999999999909</c:v>
                </c:pt>
                <c:pt idx="1463">
                  <c:v>2.039999999999992</c:v>
                </c:pt>
                <c:pt idx="1464">
                  <c:v>2.0099999999999909</c:v>
                </c:pt>
                <c:pt idx="1465">
                  <c:v>1.9099999999999966</c:v>
                </c:pt>
                <c:pt idx="1466">
                  <c:v>1.8700000000000045</c:v>
                </c:pt>
                <c:pt idx="1467">
                  <c:v>1.9000000000000057</c:v>
                </c:pt>
                <c:pt idx="1468">
                  <c:v>1.8900000000000148</c:v>
                </c:pt>
                <c:pt idx="1469">
                  <c:v>1.8900000000000148</c:v>
                </c:pt>
                <c:pt idx="1470">
                  <c:v>1.9000000000000057</c:v>
                </c:pt>
                <c:pt idx="1471">
                  <c:v>1.960000000000008</c:v>
                </c:pt>
                <c:pt idx="1472">
                  <c:v>2</c:v>
                </c:pt>
                <c:pt idx="1473">
                  <c:v>1.960000000000008</c:v>
                </c:pt>
                <c:pt idx="1474">
                  <c:v>1.8700000000000045</c:v>
                </c:pt>
                <c:pt idx="1475">
                  <c:v>1.8900000000000148</c:v>
                </c:pt>
                <c:pt idx="1476">
                  <c:v>1.9800000000000182</c:v>
                </c:pt>
                <c:pt idx="1477">
                  <c:v>1.9300000000000068</c:v>
                </c:pt>
                <c:pt idx="1478">
                  <c:v>1.9000000000000057</c:v>
                </c:pt>
                <c:pt idx="1479">
                  <c:v>1.9500000000000171</c:v>
                </c:pt>
                <c:pt idx="1480">
                  <c:v>1.9699999999999989</c:v>
                </c:pt>
                <c:pt idx="1481">
                  <c:v>1.960000000000008</c:v>
                </c:pt>
                <c:pt idx="1482">
                  <c:v>1.9800000000000182</c:v>
                </c:pt>
                <c:pt idx="1483">
                  <c:v>1.8799999999999955</c:v>
                </c:pt>
                <c:pt idx="1484">
                  <c:v>1.9300000000000068</c:v>
                </c:pt>
                <c:pt idx="1485">
                  <c:v>2.0099999999999909</c:v>
                </c:pt>
                <c:pt idx="1486">
                  <c:v>2.039999999999992</c:v>
                </c:pt>
                <c:pt idx="1487">
                  <c:v>2.0600000000000023</c:v>
                </c:pt>
                <c:pt idx="1488">
                  <c:v>2.0300000000000011</c:v>
                </c:pt>
                <c:pt idx="1489">
                  <c:v>2.0200000000000102</c:v>
                </c:pt>
                <c:pt idx="1490">
                  <c:v>2.0200000000000102</c:v>
                </c:pt>
                <c:pt idx="1491">
                  <c:v>2.0099999999999909</c:v>
                </c:pt>
                <c:pt idx="1492">
                  <c:v>2.0099999999999909</c:v>
                </c:pt>
                <c:pt idx="1493">
                  <c:v>2</c:v>
                </c:pt>
                <c:pt idx="1494">
                  <c:v>2</c:v>
                </c:pt>
                <c:pt idx="1495">
                  <c:v>2.0800000000000125</c:v>
                </c:pt>
                <c:pt idx="1496">
                  <c:v>2.0099999999999909</c:v>
                </c:pt>
                <c:pt idx="1497">
                  <c:v>1.9399999999999977</c:v>
                </c:pt>
                <c:pt idx="1498">
                  <c:v>1.960000000000008</c:v>
                </c:pt>
                <c:pt idx="1499">
                  <c:v>1.960000000000008</c:v>
                </c:pt>
                <c:pt idx="1500">
                  <c:v>2.0500000000000114</c:v>
                </c:pt>
                <c:pt idx="1501">
                  <c:v>2.0099999999999909</c:v>
                </c:pt>
                <c:pt idx="1502">
                  <c:v>1.9699999999999989</c:v>
                </c:pt>
                <c:pt idx="1503">
                  <c:v>1.9099999999999966</c:v>
                </c:pt>
                <c:pt idx="1504">
                  <c:v>1.8700000000000045</c:v>
                </c:pt>
                <c:pt idx="1505">
                  <c:v>1.9399999999999977</c:v>
                </c:pt>
                <c:pt idx="1506">
                  <c:v>2.0099999999999909</c:v>
                </c:pt>
                <c:pt idx="1507">
                  <c:v>2.0099999999999909</c:v>
                </c:pt>
                <c:pt idx="1508">
                  <c:v>2</c:v>
                </c:pt>
                <c:pt idx="1509">
                  <c:v>2.039999999999992</c:v>
                </c:pt>
                <c:pt idx="1510">
                  <c:v>2.0500000000000114</c:v>
                </c:pt>
                <c:pt idx="1511">
                  <c:v>1.960000000000008</c:v>
                </c:pt>
                <c:pt idx="1512">
                  <c:v>1.9500000000000171</c:v>
                </c:pt>
                <c:pt idx="1513">
                  <c:v>1.960000000000008</c:v>
                </c:pt>
                <c:pt idx="1514">
                  <c:v>2</c:v>
                </c:pt>
                <c:pt idx="1515">
                  <c:v>1.9900000000000091</c:v>
                </c:pt>
                <c:pt idx="1516">
                  <c:v>1.9800000000000182</c:v>
                </c:pt>
                <c:pt idx="1517">
                  <c:v>2.0099999999999909</c:v>
                </c:pt>
                <c:pt idx="1518">
                  <c:v>2.0300000000000011</c:v>
                </c:pt>
                <c:pt idx="1519">
                  <c:v>1.9500000000000171</c:v>
                </c:pt>
                <c:pt idx="1520">
                  <c:v>1.9200000000000159</c:v>
                </c:pt>
                <c:pt idx="1521">
                  <c:v>1.9099999999999966</c:v>
                </c:pt>
                <c:pt idx="1522">
                  <c:v>1.9099999999999966</c:v>
                </c:pt>
                <c:pt idx="1523">
                  <c:v>1.9399999999999977</c:v>
                </c:pt>
                <c:pt idx="1524">
                  <c:v>1.960000000000008</c:v>
                </c:pt>
                <c:pt idx="1525">
                  <c:v>1.9699999999999989</c:v>
                </c:pt>
                <c:pt idx="1526">
                  <c:v>1.9800000000000182</c:v>
                </c:pt>
                <c:pt idx="1527">
                  <c:v>1.9800000000000182</c:v>
                </c:pt>
                <c:pt idx="1528">
                  <c:v>1.9900000000000091</c:v>
                </c:pt>
                <c:pt idx="1529">
                  <c:v>1.9300000000000068</c:v>
                </c:pt>
                <c:pt idx="1530">
                  <c:v>1.9200000000000159</c:v>
                </c:pt>
                <c:pt idx="1531">
                  <c:v>1.9200000000000159</c:v>
                </c:pt>
                <c:pt idx="1532">
                  <c:v>1.960000000000008</c:v>
                </c:pt>
                <c:pt idx="1533">
                  <c:v>1.9699999999999989</c:v>
                </c:pt>
                <c:pt idx="1534">
                  <c:v>2.0200000000000102</c:v>
                </c:pt>
                <c:pt idx="1535">
                  <c:v>1.9800000000000182</c:v>
                </c:pt>
                <c:pt idx="1536">
                  <c:v>2.0200000000000102</c:v>
                </c:pt>
                <c:pt idx="1537">
                  <c:v>2.0200000000000102</c:v>
                </c:pt>
                <c:pt idx="1538">
                  <c:v>1.9900000000000091</c:v>
                </c:pt>
                <c:pt idx="1539">
                  <c:v>1.9200000000000159</c:v>
                </c:pt>
                <c:pt idx="1540">
                  <c:v>1.9000000000000057</c:v>
                </c:pt>
                <c:pt idx="1541">
                  <c:v>1.9200000000000159</c:v>
                </c:pt>
                <c:pt idx="1542">
                  <c:v>1.9399999999999977</c:v>
                </c:pt>
                <c:pt idx="1543">
                  <c:v>1.9699999999999989</c:v>
                </c:pt>
                <c:pt idx="1544">
                  <c:v>1.9200000000000159</c:v>
                </c:pt>
                <c:pt idx="1545">
                  <c:v>1.8900000000000148</c:v>
                </c:pt>
                <c:pt idx="1546">
                  <c:v>1.9000000000000057</c:v>
                </c:pt>
                <c:pt idx="1547">
                  <c:v>1.9200000000000159</c:v>
                </c:pt>
                <c:pt idx="1548">
                  <c:v>1.9500000000000171</c:v>
                </c:pt>
                <c:pt idx="1549">
                  <c:v>1.9200000000000159</c:v>
                </c:pt>
                <c:pt idx="1550">
                  <c:v>1.9000000000000057</c:v>
                </c:pt>
                <c:pt idx="1551">
                  <c:v>1.9300000000000068</c:v>
                </c:pt>
                <c:pt idx="1552">
                  <c:v>1.9300000000000068</c:v>
                </c:pt>
                <c:pt idx="1553">
                  <c:v>1.960000000000008</c:v>
                </c:pt>
                <c:pt idx="1554">
                  <c:v>1.960000000000008</c:v>
                </c:pt>
                <c:pt idx="1555">
                  <c:v>2.0200000000000102</c:v>
                </c:pt>
                <c:pt idx="1556">
                  <c:v>1.9900000000000091</c:v>
                </c:pt>
                <c:pt idx="1557">
                  <c:v>1.9300000000000068</c:v>
                </c:pt>
                <c:pt idx="1558">
                  <c:v>1.9800000000000182</c:v>
                </c:pt>
                <c:pt idx="1559">
                  <c:v>1.9099999999999966</c:v>
                </c:pt>
                <c:pt idx="1560">
                  <c:v>1.9500000000000171</c:v>
                </c:pt>
                <c:pt idx="1561">
                  <c:v>1.960000000000008</c:v>
                </c:pt>
                <c:pt idx="1562">
                  <c:v>1.9699999999999989</c:v>
                </c:pt>
                <c:pt idx="1563">
                  <c:v>1.8700000000000045</c:v>
                </c:pt>
                <c:pt idx="1564">
                  <c:v>1.8700000000000045</c:v>
                </c:pt>
                <c:pt idx="1565">
                  <c:v>1.9800000000000182</c:v>
                </c:pt>
                <c:pt idx="1566">
                  <c:v>1.8900000000000148</c:v>
                </c:pt>
                <c:pt idx="1567">
                  <c:v>2</c:v>
                </c:pt>
                <c:pt idx="1568">
                  <c:v>2</c:v>
                </c:pt>
                <c:pt idx="1569">
                  <c:v>2.0099999999999909</c:v>
                </c:pt>
                <c:pt idx="1570">
                  <c:v>2.0200000000000102</c:v>
                </c:pt>
                <c:pt idx="1571">
                  <c:v>1.8799999999999955</c:v>
                </c:pt>
                <c:pt idx="1572">
                  <c:v>1.8799999999999955</c:v>
                </c:pt>
                <c:pt idx="1573">
                  <c:v>1.8499999999999943</c:v>
                </c:pt>
                <c:pt idx="1574">
                  <c:v>1.8799999999999955</c:v>
                </c:pt>
                <c:pt idx="1575">
                  <c:v>1.8900000000000148</c:v>
                </c:pt>
                <c:pt idx="1576">
                  <c:v>1.9000000000000057</c:v>
                </c:pt>
                <c:pt idx="1577">
                  <c:v>1.9300000000000068</c:v>
                </c:pt>
                <c:pt idx="1578">
                  <c:v>1.8799999999999955</c:v>
                </c:pt>
                <c:pt idx="1579">
                  <c:v>1.9200000000000159</c:v>
                </c:pt>
                <c:pt idx="1580">
                  <c:v>1.9200000000000159</c:v>
                </c:pt>
                <c:pt idx="1581">
                  <c:v>1.8499999999999943</c:v>
                </c:pt>
                <c:pt idx="1582">
                  <c:v>1.9500000000000171</c:v>
                </c:pt>
                <c:pt idx="1583">
                  <c:v>1.9000000000000057</c:v>
                </c:pt>
                <c:pt idx="1584">
                  <c:v>1.8799999999999955</c:v>
                </c:pt>
                <c:pt idx="1585">
                  <c:v>1.9099999999999966</c:v>
                </c:pt>
                <c:pt idx="1586">
                  <c:v>1.8799999999999955</c:v>
                </c:pt>
                <c:pt idx="1587">
                  <c:v>1.9500000000000171</c:v>
                </c:pt>
                <c:pt idx="1588">
                  <c:v>2</c:v>
                </c:pt>
                <c:pt idx="1589">
                  <c:v>1.8900000000000148</c:v>
                </c:pt>
                <c:pt idx="1590">
                  <c:v>1.8499999999999943</c:v>
                </c:pt>
                <c:pt idx="1591">
                  <c:v>1.8400000000000034</c:v>
                </c:pt>
                <c:pt idx="1592">
                  <c:v>1.8300000000000125</c:v>
                </c:pt>
                <c:pt idx="1593">
                  <c:v>1.8300000000000125</c:v>
                </c:pt>
                <c:pt idx="1594">
                  <c:v>1.8300000000000125</c:v>
                </c:pt>
                <c:pt idx="1595">
                  <c:v>1.8199999999999932</c:v>
                </c:pt>
                <c:pt idx="1596">
                  <c:v>1.789999999999992</c:v>
                </c:pt>
                <c:pt idx="1597">
                  <c:v>1.8300000000000125</c:v>
                </c:pt>
                <c:pt idx="1598">
                  <c:v>1.8900000000000148</c:v>
                </c:pt>
                <c:pt idx="1599">
                  <c:v>1.9399999999999977</c:v>
                </c:pt>
                <c:pt idx="1600">
                  <c:v>2.0699999999999932</c:v>
                </c:pt>
                <c:pt idx="1601">
                  <c:v>1.9300000000000068</c:v>
                </c:pt>
                <c:pt idx="1602">
                  <c:v>1.8499999999999943</c:v>
                </c:pt>
                <c:pt idx="1603">
                  <c:v>1.9300000000000068</c:v>
                </c:pt>
                <c:pt idx="1604">
                  <c:v>1.9300000000000068</c:v>
                </c:pt>
                <c:pt idx="1605">
                  <c:v>2.0099999999999909</c:v>
                </c:pt>
                <c:pt idx="1606">
                  <c:v>1.9699999999999989</c:v>
                </c:pt>
                <c:pt idx="1607">
                  <c:v>1.9000000000000057</c:v>
                </c:pt>
                <c:pt idx="1608">
                  <c:v>1.8799999999999955</c:v>
                </c:pt>
                <c:pt idx="1609">
                  <c:v>1.9399999999999977</c:v>
                </c:pt>
                <c:pt idx="1610">
                  <c:v>1.8499999999999943</c:v>
                </c:pt>
                <c:pt idx="1611">
                  <c:v>1.789999999999992</c:v>
                </c:pt>
                <c:pt idx="1612">
                  <c:v>1.7400000000000091</c:v>
                </c:pt>
                <c:pt idx="1613">
                  <c:v>1.789999999999992</c:v>
                </c:pt>
                <c:pt idx="1614">
                  <c:v>1.8400000000000034</c:v>
                </c:pt>
                <c:pt idx="1615">
                  <c:v>1.8700000000000045</c:v>
                </c:pt>
                <c:pt idx="1616">
                  <c:v>1.789999999999992</c:v>
                </c:pt>
                <c:pt idx="1617">
                  <c:v>1.8100000000000023</c:v>
                </c:pt>
                <c:pt idx="1618">
                  <c:v>1.8000000000000114</c:v>
                </c:pt>
                <c:pt idx="1619">
                  <c:v>1.8199999999999932</c:v>
                </c:pt>
                <c:pt idx="1620">
                  <c:v>1.8400000000000034</c:v>
                </c:pt>
                <c:pt idx="1621">
                  <c:v>1.8600000000000136</c:v>
                </c:pt>
                <c:pt idx="1622">
                  <c:v>1.8799999999999955</c:v>
                </c:pt>
                <c:pt idx="1623">
                  <c:v>1.8400000000000034</c:v>
                </c:pt>
                <c:pt idx="1624">
                  <c:v>1.8100000000000023</c:v>
                </c:pt>
                <c:pt idx="1625">
                  <c:v>1.8100000000000023</c:v>
                </c:pt>
                <c:pt idx="1626">
                  <c:v>1.789999999999992</c:v>
                </c:pt>
                <c:pt idx="1627">
                  <c:v>1.789999999999992</c:v>
                </c:pt>
                <c:pt idx="1628">
                  <c:v>1.8100000000000023</c:v>
                </c:pt>
                <c:pt idx="1629">
                  <c:v>1.8300000000000125</c:v>
                </c:pt>
                <c:pt idx="1630">
                  <c:v>1.8600000000000136</c:v>
                </c:pt>
                <c:pt idx="1631">
                  <c:v>1.9399999999999977</c:v>
                </c:pt>
                <c:pt idx="1632">
                  <c:v>1.9300000000000068</c:v>
                </c:pt>
                <c:pt idx="1633">
                  <c:v>2.0699999999999932</c:v>
                </c:pt>
                <c:pt idx="1634">
                  <c:v>1.9399999999999977</c:v>
                </c:pt>
                <c:pt idx="1635">
                  <c:v>1.8199999999999932</c:v>
                </c:pt>
                <c:pt idx="1636">
                  <c:v>1.8300000000000125</c:v>
                </c:pt>
                <c:pt idx="1637">
                  <c:v>1.8199999999999932</c:v>
                </c:pt>
                <c:pt idx="1638">
                  <c:v>1.9200000000000159</c:v>
                </c:pt>
                <c:pt idx="1639">
                  <c:v>1.9399999999999977</c:v>
                </c:pt>
                <c:pt idx="1640">
                  <c:v>1.8700000000000045</c:v>
                </c:pt>
                <c:pt idx="1641">
                  <c:v>1.7700000000000102</c:v>
                </c:pt>
                <c:pt idx="1642">
                  <c:v>1.7700000000000102</c:v>
                </c:pt>
                <c:pt idx="1643">
                  <c:v>1.710000000000008</c:v>
                </c:pt>
                <c:pt idx="1644">
                  <c:v>1.8900000000000148</c:v>
                </c:pt>
                <c:pt idx="1645">
                  <c:v>1.8000000000000114</c:v>
                </c:pt>
                <c:pt idx="1646">
                  <c:v>1.7300000000000182</c:v>
                </c:pt>
                <c:pt idx="1647">
                  <c:v>1.7599999999999909</c:v>
                </c:pt>
                <c:pt idx="1648">
                  <c:v>1.8000000000000114</c:v>
                </c:pt>
                <c:pt idx="1649">
                  <c:v>1.8700000000000045</c:v>
                </c:pt>
                <c:pt idx="1650">
                  <c:v>1.8300000000000125</c:v>
                </c:pt>
                <c:pt idx="1651">
                  <c:v>1.8400000000000034</c:v>
                </c:pt>
                <c:pt idx="1652">
                  <c:v>1.8199999999999932</c:v>
                </c:pt>
                <c:pt idx="1653">
                  <c:v>1.7199999999999989</c:v>
                </c:pt>
                <c:pt idx="1654">
                  <c:v>1.7000000000000171</c:v>
                </c:pt>
                <c:pt idx="1655">
                  <c:v>1.789999999999992</c:v>
                </c:pt>
                <c:pt idx="1656">
                  <c:v>1.7400000000000091</c:v>
                </c:pt>
                <c:pt idx="1657">
                  <c:v>1.8199999999999932</c:v>
                </c:pt>
                <c:pt idx="1658">
                  <c:v>1.8300000000000125</c:v>
                </c:pt>
                <c:pt idx="1659">
                  <c:v>1.8499999999999943</c:v>
                </c:pt>
                <c:pt idx="1660">
                  <c:v>1.8300000000000125</c:v>
                </c:pt>
                <c:pt idx="1661">
                  <c:v>1.8199999999999932</c:v>
                </c:pt>
                <c:pt idx="1662">
                  <c:v>1.7700000000000102</c:v>
                </c:pt>
                <c:pt idx="1663">
                  <c:v>1.6599999999999966</c:v>
                </c:pt>
                <c:pt idx="1664">
                  <c:v>1.75</c:v>
                </c:pt>
                <c:pt idx="1665">
                  <c:v>1.7300000000000182</c:v>
                </c:pt>
                <c:pt idx="1666">
                  <c:v>1.8300000000000125</c:v>
                </c:pt>
                <c:pt idx="1667">
                  <c:v>1.7700000000000102</c:v>
                </c:pt>
                <c:pt idx="1668">
                  <c:v>1.6700000000000159</c:v>
                </c:pt>
                <c:pt idx="1669">
                  <c:v>1.6800000000000068</c:v>
                </c:pt>
                <c:pt idx="1670">
                  <c:v>1.7400000000000091</c:v>
                </c:pt>
                <c:pt idx="1671">
                  <c:v>1.7199999999999989</c:v>
                </c:pt>
                <c:pt idx="1672">
                  <c:v>1.7300000000000182</c:v>
                </c:pt>
                <c:pt idx="1673">
                  <c:v>1.7300000000000182</c:v>
                </c:pt>
                <c:pt idx="1674">
                  <c:v>1.7599999999999909</c:v>
                </c:pt>
                <c:pt idx="1675">
                  <c:v>1.8700000000000045</c:v>
                </c:pt>
                <c:pt idx="1676">
                  <c:v>1.8799999999999955</c:v>
                </c:pt>
                <c:pt idx="1677">
                  <c:v>1.8000000000000114</c:v>
                </c:pt>
                <c:pt idx="1678">
                  <c:v>1.7700000000000102</c:v>
                </c:pt>
                <c:pt idx="1679">
                  <c:v>1.789999999999992</c:v>
                </c:pt>
                <c:pt idx="1680">
                  <c:v>1.8300000000000125</c:v>
                </c:pt>
                <c:pt idx="1681">
                  <c:v>1.8499999999999943</c:v>
                </c:pt>
                <c:pt idx="1682">
                  <c:v>1.8300000000000125</c:v>
                </c:pt>
                <c:pt idx="1683">
                  <c:v>1.8000000000000114</c:v>
                </c:pt>
                <c:pt idx="1684">
                  <c:v>1.8499999999999943</c:v>
                </c:pt>
                <c:pt idx="1685">
                  <c:v>1.8700000000000045</c:v>
                </c:pt>
                <c:pt idx="1686">
                  <c:v>1.8499999999999943</c:v>
                </c:pt>
                <c:pt idx="1687">
                  <c:v>1.8100000000000023</c:v>
                </c:pt>
                <c:pt idx="1688">
                  <c:v>1.7800000000000011</c:v>
                </c:pt>
                <c:pt idx="1689">
                  <c:v>1.7700000000000102</c:v>
                </c:pt>
                <c:pt idx="1690">
                  <c:v>1.7000000000000171</c:v>
                </c:pt>
                <c:pt idx="1691">
                  <c:v>1.710000000000008</c:v>
                </c:pt>
                <c:pt idx="1692">
                  <c:v>1.75</c:v>
                </c:pt>
                <c:pt idx="1693">
                  <c:v>1.7800000000000011</c:v>
                </c:pt>
                <c:pt idx="1694">
                  <c:v>1.75</c:v>
                </c:pt>
                <c:pt idx="1695">
                  <c:v>1.7700000000000102</c:v>
                </c:pt>
                <c:pt idx="1696">
                  <c:v>1.7599999999999909</c:v>
                </c:pt>
                <c:pt idx="1697">
                  <c:v>1.789999999999992</c:v>
                </c:pt>
                <c:pt idx="1698">
                  <c:v>1.960000000000008</c:v>
                </c:pt>
                <c:pt idx="1699">
                  <c:v>1.7400000000000091</c:v>
                </c:pt>
                <c:pt idx="1700">
                  <c:v>1.7800000000000011</c:v>
                </c:pt>
                <c:pt idx="1701">
                  <c:v>1.8000000000000114</c:v>
                </c:pt>
                <c:pt idx="1702">
                  <c:v>1.8499999999999943</c:v>
                </c:pt>
                <c:pt idx="1703">
                  <c:v>1.789999999999992</c:v>
                </c:pt>
                <c:pt idx="1704">
                  <c:v>1.7400000000000091</c:v>
                </c:pt>
                <c:pt idx="1705">
                  <c:v>1.7000000000000171</c:v>
                </c:pt>
                <c:pt idx="1706">
                  <c:v>1.6899999999999977</c:v>
                </c:pt>
                <c:pt idx="1707">
                  <c:v>1.7599999999999909</c:v>
                </c:pt>
                <c:pt idx="1708">
                  <c:v>1.7700000000000102</c:v>
                </c:pt>
                <c:pt idx="1709">
                  <c:v>1.7000000000000171</c:v>
                </c:pt>
                <c:pt idx="1710">
                  <c:v>1.6299999999999955</c:v>
                </c:pt>
                <c:pt idx="1711">
                  <c:v>1.710000000000008</c:v>
                </c:pt>
                <c:pt idx="1712">
                  <c:v>1.6800000000000068</c:v>
                </c:pt>
                <c:pt idx="1713">
                  <c:v>1.6700000000000159</c:v>
                </c:pt>
                <c:pt idx="1714">
                  <c:v>1.7000000000000171</c:v>
                </c:pt>
                <c:pt idx="1715">
                  <c:v>1.7800000000000011</c:v>
                </c:pt>
                <c:pt idx="1716">
                  <c:v>1.7599999999999909</c:v>
                </c:pt>
                <c:pt idx="1717">
                  <c:v>1.7199999999999989</c:v>
                </c:pt>
                <c:pt idx="1718">
                  <c:v>1.75</c:v>
                </c:pt>
                <c:pt idx="1719">
                  <c:v>1.8199999999999932</c:v>
                </c:pt>
                <c:pt idx="1720">
                  <c:v>1.8199999999999932</c:v>
                </c:pt>
                <c:pt idx="1721">
                  <c:v>1.75</c:v>
                </c:pt>
                <c:pt idx="1722">
                  <c:v>1.6599999999999966</c:v>
                </c:pt>
                <c:pt idx="1723">
                  <c:v>1.6400000000000148</c:v>
                </c:pt>
                <c:pt idx="1724">
                  <c:v>1.6599999999999966</c:v>
                </c:pt>
                <c:pt idx="1725">
                  <c:v>1.7400000000000091</c:v>
                </c:pt>
                <c:pt idx="1726">
                  <c:v>1.710000000000008</c:v>
                </c:pt>
                <c:pt idx="1727">
                  <c:v>1.7599999999999909</c:v>
                </c:pt>
                <c:pt idx="1728">
                  <c:v>1.710000000000008</c:v>
                </c:pt>
                <c:pt idx="1729">
                  <c:v>1.7599999999999909</c:v>
                </c:pt>
                <c:pt idx="1730">
                  <c:v>1.8400000000000034</c:v>
                </c:pt>
                <c:pt idx="1731">
                  <c:v>1.9000000000000057</c:v>
                </c:pt>
                <c:pt idx="1732">
                  <c:v>1.8700000000000045</c:v>
                </c:pt>
                <c:pt idx="1733">
                  <c:v>1.8600000000000136</c:v>
                </c:pt>
                <c:pt idx="1734">
                  <c:v>1.8799999999999955</c:v>
                </c:pt>
                <c:pt idx="1735">
                  <c:v>1.8600000000000136</c:v>
                </c:pt>
                <c:pt idx="1736">
                  <c:v>1.8300000000000125</c:v>
                </c:pt>
                <c:pt idx="1737">
                  <c:v>1.8499999999999943</c:v>
                </c:pt>
                <c:pt idx="1738">
                  <c:v>1.7800000000000011</c:v>
                </c:pt>
                <c:pt idx="1739">
                  <c:v>1.75</c:v>
                </c:pt>
                <c:pt idx="1740">
                  <c:v>1.6800000000000068</c:v>
                </c:pt>
                <c:pt idx="1741">
                  <c:v>1.7300000000000182</c:v>
                </c:pt>
                <c:pt idx="1742">
                  <c:v>1.8400000000000034</c:v>
                </c:pt>
                <c:pt idx="1743">
                  <c:v>1.9300000000000068</c:v>
                </c:pt>
                <c:pt idx="1744">
                  <c:v>1.8000000000000114</c:v>
                </c:pt>
                <c:pt idx="1745">
                  <c:v>1.75</c:v>
                </c:pt>
                <c:pt idx="1746">
                  <c:v>1.6800000000000068</c:v>
                </c:pt>
                <c:pt idx="1747">
                  <c:v>1.6700000000000159</c:v>
                </c:pt>
                <c:pt idx="1748">
                  <c:v>1.6599999999999966</c:v>
                </c:pt>
                <c:pt idx="1749">
                  <c:v>1.7199999999999989</c:v>
                </c:pt>
                <c:pt idx="1750">
                  <c:v>1.7800000000000011</c:v>
                </c:pt>
                <c:pt idx="1751">
                  <c:v>1.7800000000000011</c:v>
                </c:pt>
                <c:pt idx="1752">
                  <c:v>1.7800000000000011</c:v>
                </c:pt>
                <c:pt idx="1753">
                  <c:v>1.8400000000000034</c:v>
                </c:pt>
                <c:pt idx="1754">
                  <c:v>1.8199999999999932</c:v>
                </c:pt>
                <c:pt idx="1755">
                  <c:v>1.8199999999999932</c:v>
                </c:pt>
                <c:pt idx="1756">
                  <c:v>1.8000000000000114</c:v>
                </c:pt>
                <c:pt idx="1757">
                  <c:v>1.7599999999999909</c:v>
                </c:pt>
                <c:pt idx="1758">
                  <c:v>1.7400000000000091</c:v>
                </c:pt>
                <c:pt idx="1759">
                  <c:v>1.7700000000000102</c:v>
                </c:pt>
                <c:pt idx="1760">
                  <c:v>1.8100000000000023</c:v>
                </c:pt>
                <c:pt idx="1761">
                  <c:v>1.75</c:v>
                </c:pt>
                <c:pt idx="1762">
                  <c:v>1.6899999999999977</c:v>
                </c:pt>
                <c:pt idx="1763">
                  <c:v>1.7599999999999909</c:v>
                </c:pt>
                <c:pt idx="1764">
                  <c:v>1.8300000000000125</c:v>
                </c:pt>
                <c:pt idx="1765">
                  <c:v>1.8300000000000125</c:v>
                </c:pt>
                <c:pt idx="1766">
                  <c:v>1.8000000000000114</c:v>
                </c:pt>
                <c:pt idx="1767">
                  <c:v>1.8700000000000045</c:v>
                </c:pt>
                <c:pt idx="1768">
                  <c:v>1.75</c:v>
                </c:pt>
                <c:pt idx="1769">
                  <c:v>1.6299999999999955</c:v>
                </c:pt>
                <c:pt idx="1770">
                  <c:v>1.6599999999999966</c:v>
                </c:pt>
                <c:pt idx="1771">
                  <c:v>1.710000000000008</c:v>
                </c:pt>
                <c:pt idx="1772">
                  <c:v>1.710000000000008</c:v>
                </c:pt>
                <c:pt idx="1773">
                  <c:v>1.75</c:v>
                </c:pt>
                <c:pt idx="1774">
                  <c:v>1.75</c:v>
                </c:pt>
                <c:pt idx="1775">
                  <c:v>1.7000000000000171</c:v>
                </c:pt>
                <c:pt idx="1776">
                  <c:v>1.7400000000000091</c:v>
                </c:pt>
                <c:pt idx="1777">
                  <c:v>1.8100000000000023</c:v>
                </c:pt>
                <c:pt idx="1778">
                  <c:v>1.7700000000000102</c:v>
                </c:pt>
                <c:pt idx="1779">
                  <c:v>1.7000000000000171</c:v>
                </c:pt>
                <c:pt idx="1780">
                  <c:v>1.7199999999999989</c:v>
                </c:pt>
                <c:pt idx="1781">
                  <c:v>1.8100000000000023</c:v>
                </c:pt>
                <c:pt idx="1782">
                  <c:v>1.9200000000000159</c:v>
                </c:pt>
                <c:pt idx="1783">
                  <c:v>1.8499999999999943</c:v>
                </c:pt>
                <c:pt idx="1784">
                  <c:v>1.789999999999992</c:v>
                </c:pt>
                <c:pt idx="1785">
                  <c:v>1.75</c:v>
                </c:pt>
                <c:pt idx="1786">
                  <c:v>1.7300000000000182</c:v>
                </c:pt>
                <c:pt idx="1787">
                  <c:v>1.7800000000000011</c:v>
                </c:pt>
                <c:pt idx="1788">
                  <c:v>1.8199999999999932</c:v>
                </c:pt>
                <c:pt idx="1789">
                  <c:v>1.789999999999992</c:v>
                </c:pt>
                <c:pt idx="1790">
                  <c:v>1.7400000000000091</c:v>
                </c:pt>
                <c:pt idx="1791">
                  <c:v>1.75</c:v>
                </c:pt>
                <c:pt idx="1792">
                  <c:v>1.8100000000000023</c:v>
                </c:pt>
                <c:pt idx="1793">
                  <c:v>1.8100000000000023</c:v>
                </c:pt>
                <c:pt idx="1794">
                  <c:v>1.8100000000000023</c:v>
                </c:pt>
                <c:pt idx="1795">
                  <c:v>1.8400000000000034</c:v>
                </c:pt>
                <c:pt idx="1796">
                  <c:v>1.8100000000000023</c:v>
                </c:pt>
                <c:pt idx="1797">
                  <c:v>1.8199999999999932</c:v>
                </c:pt>
                <c:pt idx="1798">
                  <c:v>1.7800000000000011</c:v>
                </c:pt>
                <c:pt idx="1799">
                  <c:v>1.8199999999999932</c:v>
                </c:pt>
                <c:pt idx="1800">
                  <c:v>1.8700000000000045</c:v>
                </c:pt>
                <c:pt idx="1801">
                  <c:v>1.9099999999999966</c:v>
                </c:pt>
                <c:pt idx="1802">
                  <c:v>1.9200000000000159</c:v>
                </c:pt>
                <c:pt idx="1803">
                  <c:v>1.8600000000000136</c:v>
                </c:pt>
                <c:pt idx="1804">
                  <c:v>1.8199999999999932</c:v>
                </c:pt>
                <c:pt idx="1805">
                  <c:v>1.8000000000000114</c:v>
                </c:pt>
                <c:pt idx="1806">
                  <c:v>1.7800000000000011</c:v>
                </c:pt>
                <c:pt idx="1807">
                  <c:v>1.8400000000000034</c:v>
                </c:pt>
                <c:pt idx="1808">
                  <c:v>1.8100000000000023</c:v>
                </c:pt>
                <c:pt idx="1809">
                  <c:v>1.8300000000000125</c:v>
                </c:pt>
                <c:pt idx="1810">
                  <c:v>1.8199999999999932</c:v>
                </c:pt>
                <c:pt idx="1811">
                  <c:v>1.8499999999999943</c:v>
                </c:pt>
                <c:pt idx="1812">
                  <c:v>1.8600000000000136</c:v>
                </c:pt>
                <c:pt idx="1813">
                  <c:v>1.8400000000000034</c:v>
                </c:pt>
                <c:pt idx="1814">
                  <c:v>1.8900000000000148</c:v>
                </c:pt>
                <c:pt idx="1815">
                  <c:v>1.8400000000000034</c:v>
                </c:pt>
                <c:pt idx="1816">
                  <c:v>1.9000000000000057</c:v>
                </c:pt>
                <c:pt idx="1817">
                  <c:v>1.8199999999999932</c:v>
                </c:pt>
                <c:pt idx="1818">
                  <c:v>1.8100000000000023</c:v>
                </c:pt>
                <c:pt idx="1819">
                  <c:v>1.710000000000008</c:v>
                </c:pt>
                <c:pt idx="1820">
                  <c:v>1.7199999999999989</c:v>
                </c:pt>
                <c:pt idx="1821">
                  <c:v>1.7199999999999989</c:v>
                </c:pt>
                <c:pt idx="1822">
                  <c:v>1.710000000000008</c:v>
                </c:pt>
                <c:pt idx="1823">
                  <c:v>1.7300000000000182</c:v>
                </c:pt>
                <c:pt idx="1824">
                  <c:v>1.7599999999999909</c:v>
                </c:pt>
                <c:pt idx="1825">
                  <c:v>1.8300000000000125</c:v>
                </c:pt>
                <c:pt idx="1826">
                  <c:v>1.8700000000000045</c:v>
                </c:pt>
                <c:pt idx="1827">
                  <c:v>1.8100000000000023</c:v>
                </c:pt>
                <c:pt idx="1828">
                  <c:v>1.75</c:v>
                </c:pt>
                <c:pt idx="1829">
                  <c:v>1.7599999999999909</c:v>
                </c:pt>
                <c:pt idx="1830">
                  <c:v>1.789999999999992</c:v>
                </c:pt>
                <c:pt idx="1831">
                  <c:v>1.8000000000000114</c:v>
                </c:pt>
                <c:pt idx="1832">
                  <c:v>1.8000000000000114</c:v>
                </c:pt>
                <c:pt idx="1833">
                  <c:v>1.8100000000000023</c:v>
                </c:pt>
                <c:pt idx="1834">
                  <c:v>1.8199999999999932</c:v>
                </c:pt>
                <c:pt idx="1835">
                  <c:v>1.8100000000000023</c:v>
                </c:pt>
                <c:pt idx="1836">
                  <c:v>1.8499999999999943</c:v>
                </c:pt>
                <c:pt idx="1837">
                  <c:v>1.8499999999999943</c:v>
                </c:pt>
                <c:pt idx="1838">
                  <c:v>1.8199999999999932</c:v>
                </c:pt>
                <c:pt idx="1839">
                  <c:v>1.8600000000000136</c:v>
                </c:pt>
                <c:pt idx="1840">
                  <c:v>1.8300000000000125</c:v>
                </c:pt>
                <c:pt idx="1841">
                  <c:v>1.8600000000000136</c:v>
                </c:pt>
                <c:pt idx="1842">
                  <c:v>1.8199999999999932</c:v>
                </c:pt>
                <c:pt idx="1843">
                  <c:v>1.8000000000000114</c:v>
                </c:pt>
                <c:pt idx="1844">
                  <c:v>1.8300000000000125</c:v>
                </c:pt>
                <c:pt idx="1845">
                  <c:v>1.8600000000000136</c:v>
                </c:pt>
                <c:pt idx="1846">
                  <c:v>1.8400000000000034</c:v>
                </c:pt>
                <c:pt idx="1847">
                  <c:v>1.8600000000000136</c:v>
                </c:pt>
                <c:pt idx="1848">
                  <c:v>1.8900000000000148</c:v>
                </c:pt>
                <c:pt idx="1849">
                  <c:v>1.9300000000000068</c:v>
                </c:pt>
                <c:pt idx="1850">
                  <c:v>1.8799999999999955</c:v>
                </c:pt>
                <c:pt idx="1851">
                  <c:v>1.8199999999999932</c:v>
                </c:pt>
                <c:pt idx="1852">
                  <c:v>1.8000000000000114</c:v>
                </c:pt>
                <c:pt idx="1853">
                  <c:v>1.8100000000000023</c:v>
                </c:pt>
                <c:pt idx="1854">
                  <c:v>1.8199999999999932</c:v>
                </c:pt>
                <c:pt idx="1855">
                  <c:v>1.8700000000000045</c:v>
                </c:pt>
                <c:pt idx="1856">
                  <c:v>1.9500000000000171</c:v>
                </c:pt>
                <c:pt idx="1857">
                  <c:v>1.960000000000008</c:v>
                </c:pt>
                <c:pt idx="1858">
                  <c:v>1.9399999999999977</c:v>
                </c:pt>
                <c:pt idx="1859">
                  <c:v>1.9300000000000068</c:v>
                </c:pt>
                <c:pt idx="1860">
                  <c:v>1.9200000000000159</c:v>
                </c:pt>
                <c:pt idx="1861">
                  <c:v>1.9300000000000068</c:v>
                </c:pt>
                <c:pt idx="1862">
                  <c:v>1.9000000000000057</c:v>
                </c:pt>
                <c:pt idx="1863">
                  <c:v>1.9099999999999966</c:v>
                </c:pt>
                <c:pt idx="1864">
                  <c:v>1.9099999999999966</c:v>
                </c:pt>
                <c:pt idx="1865">
                  <c:v>1.9300000000000068</c:v>
                </c:pt>
                <c:pt idx="1866">
                  <c:v>1.9500000000000171</c:v>
                </c:pt>
                <c:pt idx="1867">
                  <c:v>1.9300000000000068</c:v>
                </c:pt>
                <c:pt idx="1868">
                  <c:v>1.9500000000000171</c:v>
                </c:pt>
                <c:pt idx="1869">
                  <c:v>2</c:v>
                </c:pt>
                <c:pt idx="1870">
                  <c:v>1.9900000000000091</c:v>
                </c:pt>
                <c:pt idx="1871">
                  <c:v>1.9900000000000091</c:v>
                </c:pt>
                <c:pt idx="1872">
                  <c:v>1.9800000000000182</c:v>
                </c:pt>
                <c:pt idx="1873">
                  <c:v>2.0099999999999909</c:v>
                </c:pt>
                <c:pt idx="1874">
                  <c:v>2.0200000000000102</c:v>
                </c:pt>
                <c:pt idx="1875">
                  <c:v>2</c:v>
                </c:pt>
                <c:pt idx="1876">
                  <c:v>1.9699999999999989</c:v>
                </c:pt>
                <c:pt idx="1877">
                  <c:v>1.960000000000008</c:v>
                </c:pt>
                <c:pt idx="1878">
                  <c:v>1.9399999999999977</c:v>
                </c:pt>
                <c:pt idx="1879">
                  <c:v>1.960000000000008</c:v>
                </c:pt>
                <c:pt idx="1880">
                  <c:v>1.9900000000000091</c:v>
                </c:pt>
                <c:pt idx="1881">
                  <c:v>1.960000000000008</c:v>
                </c:pt>
                <c:pt idx="1882">
                  <c:v>1.9500000000000171</c:v>
                </c:pt>
                <c:pt idx="1883">
                  <c:v>2</c:v>
                </c:pt>
                <c:pt idx="1884">
                  <c:v>2.0200000000000102</c:v>
                </c:pt>
                <c:pt idx="1885">
                  <c:v>2.039999999999992</c:v>
                </c:pt>
                <c:pt idx="1886">
                  <c:v>1.9699999999999989</c:v>
                </c:pt>
                <c:pt idx="1887">
                  <c:v>1.9699999999999989</c:v>
                </c:pt>
                <c:pt idx="1888">
                  <c:v>1.9900000000000091</c:v>
                </c:pt>
                <c:pt idx="1889">
                  <c:v>1.9900000000000091</c:v>
                </c:pt>
                <c:pt idx="1890">
                  <c:v>2.0300000000000011</c:v>
                </c:pt>
                <c:pt idx="1891">
                  <c:v>1.960000000000008</c:v>
                </c:pt>
                <c:pt idx="1892">
                  <c:v>1.9300000000000068</c:v>
                </c:pt>
                <c:pt idx="1893">
                  <c:v>1.960000000000008</c:v>
                </c:pt>
                <c:pt idx="1894">
                  <c:v>2</c:v>
                </c:pt>
                <c:pt idx="1895">
                  <c:v>2.0200000000000102</c:v>
                </c:pt>
                <c:pt idx="1896">
                  <c:v>2.0200000000000102</c:v>
                </c:pt>
                <c:pt idx="1897">
                  <c:v>1.9699999999999989</c:v>
                </c:pt>
                <c:pt idx="1898">
                  <c:v>1.9300000000000068</c:v>
                </c:pt>
                <c:pt idx="1899">
                  <c:v>1.9900000000000091</c:v>
                </c:pt>
                <c:pt idx="1900">
                  <c:v>2.0099999999999909</c:v>
                </c:pt>
                <c:pt idx="1901">
                  <c:v>2.039999999999992</c:v>
                </c:pt>
                <c:pt idx="1902">
                  <c:v>2.0900000000000034</c:v>
                </c:pt>
                <c:pt idx="1903">
                  <c:v>2.0600000000000023</c:v>
                </c:pt>
                <c:pt idx="1904">
                  <c:v>2.039999999999992</c:v>
                </c:pt>
                <c:pt idx="1905">
                  <c:v>2.0500000000000114</c:v>
                </c:pt>
                <c:pt idx="1906">
                  <c:v>1.9900000000000091</c:v>
                </c:pt>
                <c:pt idx="1907">
                  <c:v>1.9900000000000091</c:v>
                </c:pt>
                <c:pt idx="1908">
                  <c:v>2.0200000000000102</c:v>
                </c:pt>
                <c:pt idx="1909">
                  <c:v>1.9900000000000091</c:v>
                </c:pt>
                <c:pt idx="1910">
                  <c:v>2</c:v>
                </c:pt>
                <c:pt idx="1911">
                  <c:v>2.0099999999999909</c:v>
                </c:pt>
                <c:pt idx="1912">
                  <c:v>1.9699999999999989</c:v>
                </c:pt>
                <c:pt idx="1913">
                  <c:v>2.0300000000000011</c:v>
                </c:pt>
                <c:pt idx="1914">
                  <c:v>2.0699999999999932</c:v>
                </c:pt>
                <c:pt idx="1915">
                  <c:v>2.0500000000000114</c:v>
                </c:pt>
                <c:pt idx="1916">
                  <c:v>2.039999999999992</c:v>
                </c:pt>
                <c:pt idx="1917">
                  <c:v>2.1100000000000136</c:v>
                </c:pt>
                <c:pt idx="1918">
                  <c:v>2.0699999999999932</c:v>
                </c:pt>
                <c:pt idx="1919">
                  <c:v>2.0800000000000125</c:v>
                </c:pt>
                <c:pt idx="1920">
                  <c:v>2.0900000000000034</c:v>
                </c:pt>
                <c:pt idx="1921">
                  <c:v>2.0500000000000114</c:v>
                </c:pt>
                <c:pt idx="1922">
                  <c:v>2.0699999999999932</c:v>
                </c:pt>
                <c:pt idx="1923">
                  <c:v>2.0900000000000034</c:v>
                </c:pt>
                <c:pt idx="1924">
                  <c:v>2.1500000000000057</c:v>
                </c:pt>
                <c:pt idx="1925">
                  <c:v>2.1599999999999966</c:v>
                </c:pt>
                <c:pt idx="1926">
                  <c:v>2.1800000000000068</c:v>
                </c:pt>
                <c:pt idx="1927">
                  <c:v>2.0999999999999943</c:v>
                </c:pt>
                <c:pt idx="1928">
                  <c:v>2.039999999999992</c:v>
                </c:pt>
                <c:pt idx="1929">
                  <c:v>1.9800000000000182</c:v>
                </c:pt>
                <c:pt idx="1930">
                  <c:v>1.9300000000000068</c:v>
                </c:pt>
                <c:pt idx="1931">
                  <c:v>2</c:v>
                </c:pt>
                <c:pt idx="1932">
                  <c:v>2.0500000000000114</c:v>
                </c:pt>
                <c:pt idx="1933">
                  <c:v>2.0699999999999932</c:v>
                </c:pt>
                <c:pt idx="1934">
                  <c:v>2.1200000000000045</c:v>
                </c:pt>
                <c:pt idx="1935">
                  <c:v>2.0200000000000102</c:v>
                </c:pt>
                <c:pt idx="1936">
                  <c:v>2.039999999999992</c:v>
                </c:pt>
                <c:pt idx="1937">
                  <c:v>2.0500000000000114</c:v>
                </c:pt>
                <c:pt idx="1938">
                  <c:v>2.0699999999999932</c:v>
                </c:pt>
                <c:pt idx="1939">
                  <c:v>2.0699999999999932</c:v>
                </c:pt>
                <c:pt idx="1940">
                  <c:v>2</c:v>
                </c:pt>
                <c:pt idx="1941">
                  <c:v>1.9399999999999977</c:v>
                </c:pt>
                <c:pt idx="1942">
                  <c:v>1.9699999999999989</c:v>
                </c:pt>
                <c:pt idx="1943">
                  <c:v>2.039999999999992</c:v>
                </c:pt>
                <c:pt idx="1944">
                  <c:v>2.039999999999992</c:v>
                </c:pt>
                <c:pt idx="1945">
                  <c:v>1.9900000000000091</c:v>
                </c:pt>
                <c:pt idx="1946">
                  <c:v>2.0200000000000102</c:v>
                </c:pt>
                <c:pt idx="1947">
                  <c:v>2.0600000000000023</c:v>
                </c:pt>
                <c:pt idx="1948">
                  <c:v>2.1800000000000068</c:v>
                </c:pt>
                <c:pt idx="1949">
                  <c:v>2.1299999999999955</c:v>
                </c:pt>
                <c:pt idx="1950">
                  <c:v>2.0600000000000023</c:v>
                </c:pt>
                <c:pt idx="1951">
                  <c:v>2.0500000000000114</c:v>
                </c:pt>
                <c:pt idx="1952">
                  <c:v>2.0300000000000011</c:v>
                </c:pt>
                <c:pt idx="1953">
                  <c:v>2.0999999999999943</c:v>
                </c:pt>
                <c:pt idx="1954">
                  <c:v>2.1500000000000057</c:v>
                </c:pt>
                <c:pt idx="1955">
                  <c:v>2.0999999999999943</c:v>
                </c:pt>
                <c:pt idx="1956">
                  <c:v>2.0900000000000034</c:v>
                </c:pt>
                <c:pt idx="1957">
                  <c:v>2.039999999999992</c:v>
                </c:pt>
                <c:pt idx="1958">
                  <c:v>2.0699999999999932</c:v>
                </c:pt>
                <c:pt idx="1959">
                  <c:v>2.0800000000000125</c:v>
                </c:pt>
                <c:pt idx="1960">
                  <c:v>2.0699999999999932</c:v>
                </c:pt>
                <c:pt idx="1961">
                  <c:v>2.1200000000000045</c:v>
                </c:pt>
                <c:pt idx="1962">
                  <c:v>2.0699999999999932</c:v>
                </c:pt>
                <c:pt idx="1963">
                  <c:v>2.039999999999992</c:v>
                </c:pt>
                <c:pt idx="1964">
                  <c:v>2.0699999999999932</c:v>
                </c:pt>
                <c:pt idx="1965">
                  <c:v>2.1100000000000136</c:v>
                </c:pt>
                <c:pt idx="1966">
                  <c:v>2.1400000000000148</c:v>
                </c:pt>
                <c:pt idx="1967">
                  <c:v>2.1100000000000136</c:v>
                </c:pt>
                <c:pt idx="1968">
                  <c:v>2.0300000000000011</c:v>
                </c:pt>
                <c:pt idx="1969">
                  <c:v>1.9800000000000182</c:v>
                </c:pt>
                <c:pt idx="1970">
                  <c:v>2.0500000000000114</c:v>
                </c:pt>
                <c:pt idx="1971">
                  <c:v>2.1599999999999966</c:v>
                </c:pt>
                <c:pt idx="1972">
                  <c:v>2.210000000000008</c:v>
                </c:pt>
                <c:pt idx="1973">
                  <c:v>2.2000000000000171</c:v>
                </c:pt>
                <c:pt idx="1974">
                  <c:v>2.2400000000000091</c:v>
                </c:pt>
                <c:pt idx="1975">
                  <c:v>2.2400000000000091</c:v>
                </c:pt>
                <c:pt idx="1976">
                  <c:v>2.1400000000000148</c:v>
                </c:pt>
                <c:pt idx="1977">
                  <c:v>2.0999999999999943</c:v>
                </c:pt>
                <c:pt idx="1978">
                  <c:v>2.1100000000000136</c:v>
                </c:pt>
                <c:pt idx="1979">
                  <c:v>2.1400000000000148</c:v>
                </c:pt>
                <c:pt idx="1980">
                  <c:v>1.9800000000000182</c:v>
                </c:pt>
                <c:pt idx="1981">
                  <c:v>1.9300000000000068</c:v>
                </c:pt>
                <c:pt idx="1982">
                  <c:v>1.9800000000000182</c:v>
                </c:pt>
                <c:pt idx="1983">
                  <c:v>2.0099999999999909</c:v>
                </c:pt>
                <c:pt idx="1984">
                  <c:v>2.0300000000000011</c:v>
                </c:pt>
                <c:pt idx="1985">
                  <c:v>1.9800000000000182</c:v>
                </c:pt>
                <c:pt idx="1986">
                  <c:v>2.0300000000000011</c:v>
                </c:pt>
                <c:pt idx="1987">
                  <c:v>2.1299999999999955</c:v>
                </c:pt>
                <c:pt idx="1988">
                  <c:v>2.1899999999999977</c:v>
                </c:pt>
                <c:pt idx="1989">
                  <c:v>2.2599999999999909</c:v>
                </c:pt>
                <c:pt idx="1990">
                  <c:v>2.2199999999999989</c:v>
                </c:pt>
                <c:pt idx="1991">
                  <c:v>2.2000000000000171</c:v>
                </c:pt>
                <c:pt idx="1992">
                  <c:v>2.1100000000000136</c:v>
                </c:pt>
                <c:pt idx="1993">
                  <c:v>2.0999999999999943</c:v>
                </c:pt>
                <c:pt idx="1994">
                  <c:v>2.0300000000000011</c:v>
                </c:pt>
                <c:pt idx="1995">
                  <c:v>1.9900000000000091</c:v>
                </c:pt>
                <c:pt idx="1996">
                  <c:v>1.9500000000000171</c:v>
                </c:pt>
                <c:pt idx="1997">
                  <c:v>2.0200000000000102</c:v>
                </c:pt>
                <c:pt idx="1998">
                  <c:v>2.0500000000000114</c:v>
                </c:pt>
                <c:pt idx="1999">
                  <c:v>2.1800000000000068</c:v>
                </c:pt>
                <c:pt idx="2000">
                  <c:v>2.039999999999992</c:v>
                </c:pt>
                <c:pt idx="2001">
                  <c:v>2</c:v>
                </c:pt>
                <c:pt idx="2002">
                  <c:v>1.9900000000000091</c:v>
                </c:pt>
                <c:pt idx="2003">
                  <c:v>2.0900000000000034</c:v>
                </c:pt>
                <c:pt idx="2004">
                  <c:v>2.0900000000000034</c:v>
                </c:pt>
                <c:pt idx="2005">
                  <c:v>2.25</c:v>
                </c:pt>
                <c:pt idx="2006">
                  <c:v>2.1400000000000148</c:v>
                </c:pt>
                <c:pt idx="2007">
                  <c:v>2.0800000000000125</c:v>
                </c:pt>
                <c:pt idx="2008">
                  <c:v>2.0999999999999943</c:v>
                </c:pt>
                <c:pt idx="2009">
                  <c:v>1.9900000000000091</c:v>
                </c:pt>
                <c:pt idx="2010">
                  <c:v>1.9900000000000091</c:v>
                </c:pt>
                <c:pt idx="2011">
                  <c:v>2.0200000000000102</c:v>
                </c:pt>
                <c:pt idx="2012">
                  <c:v>2.0800000000000125</c:v>
                </c:pt>
                <c:pt idx="2013">
                  <c:v>2.0999999999999943</c:v>
                </c:pt>
                <c:pt idx="2014">
                  <c:v>2.0600000000000023</c:v>
                </c:pt>
                <c:pt idx="2015">
                  <c:v>2.0500000000000114</c:v>
                </c:pt>
                <c:pt idx="2016">
                  <c:v>2.0699999999999932</c:v>
                </c:pt>
                <c:pt idx="2017">
                  <c:v>2.1100000000000136</c:v>
                </c:pt>
                <c:pt idx="2018">
                  <c:v>2.2000000000000171</c:v>
                </c:pt>
                <c:pt idx="2019">
                  <c:v>2.1500000000000057</c:v>
                </c:pt>
                <c:pt idx="2020">
                  <c:v>2.039999999999992</c:v>
                </c:pt>
                <c:pt idx="2021">
                  <c:v>2.1200000000000045</c:v>
                </c:pt>
                <c:pt idx="2022">
                  <c:v>2.1700000000000159</c:v>
                </c:pt>
                <c:pt idx="2023">
                  <c:v>2.2199999999999989</c:v>
                </c:pt>
                <c:pt idx="2024">
                  <c:v>2.3300000000000125</c:v>
                </c:pt>
                <c:pt idx="2025">
                  <c:v>2.3499999999999943</c:v>
                </c:pt>
                <c:pt idx="2026">
                  <c:v>2.2000000000000171</c:v>
                </c:pt>
                <c:pt idx="2027">
                  <c:v>2.1800000000000068</c:v>
                </c:pt>
                <c:pt idx="2028">
                  <c:v>2.1500000000000057</c:v>
                </c:pt>
                <c:pt idx="2029">
                  <c:v>2</c:v>
                </c:pt>
                <c:pt idx="2030">
                  <c:v>2.039999999999992</c:v>
                </c:pt>
                <c:pt idx="2031">
                  <c:v>2.1299999999999955</c:v>
                </c:pt>
                <c:pt idx="2032">
                  <c:v>2.1800000000000068</c:v>
                </c:pt>
                <c:pt idx="2033">
                  <c:v>2.1500000000000057</c:v>
                </c:pt>
                <c:pt idx="2034">
                  <c:v>2.1200000000000045</c:v>
                </c:pt>
                <c:pt idx="2035">
                  <c:v>2.3199999999999932</c:v>
                </c:pt>
                <c:pt idx="2036">
                  <c:v>2.1800000000000068</c:v>
                </c:pt>
                <c:pt idx="2037">
                  <c:v>2.1700000000000159</c:v>
                </c:pt>
                <c:pt idx="2038">
                  <c:v>2.1500000000000057</c:v>
                </c:pt>
                <c:pt idx="2039">
                  <c:v>2.1800000000000068</c:v>
                </c:pt>
                <c:pt idx="2040">
                  <c:v>2.2300000000000182</c:v>
                </c:pt>
                <c:pt idx="2041">
                  <c:v>2.1700000000000159</c:v>
                </c:pt>
                <c:pt idx="2042">
                  <c:v>2.1500000000000057</c:v>
                </c:pt>
                <c:pt idx="2043">
                  <c:v>2.1899999999999977</c:v>
                </c:pt>
                <c:pt idx="2044">
                  <c:v>2.2599999999999909</c:v>
                </c:pt>
                <c:pt idx="2045">
                  <c:v>2.25</c:v>
                </c:pt>
                <c:pt idx="2046">
                  <c:v>2.2400000000000091</c:v>
                </c:pt>
                <c:pt idx="2047">
                  <c:v>2.2599999999999909</c:v>
                </c:pt>
                <c:pt idx="2048">
                  <c:v>2.2300000000000182</c:v>
                </c:pt>
                <c:pt idx="2049">
                  <c:v>2.289999999999992</c:v>
                </c:pt>
                <c:pt idx="2050">
                  <c:v>2.3000000000000114</c:v>
                </c:pt>
                <c:pt idx="2051">
                  <c:v>2.2400000000000091</c:v>
                </c:pt>
                <c:pt idx="2052">
                  <c:v>2.1800000000000068</c:v>
                </c:pt>
                <c:pt idx="2053">
                  <c:v>2.1400000000000148</c:v>
                </c:pt>
                <c:pt idx="2054">
                  <c:v>2.1800000000000068</c:v>
                </c:pt>
                <c:pt idx="2055">
                  <c:v>2.1200000000000045</c:v>
                </c:pt>
                <c:pt idx="2056">
                  <c:v>2.210000000000008</c:v>
                </c:pt>
                <c:pt idx="2057">
                  <c:v>2.3000000000000114</c:v>
                </c:pt>
                <c:pt idx="2058">
                  <c:v>2.2400000000000091</c:v>
                </c:pt>
                <c:pt idx="2059">
                  <c:v>2.25</c:v>
                </c:pt>
                <c:pt idx="2060">
                  <c:v>2.1800000000000068</c:v>
                </c:pt>
                <c:pt idx="2061">
                  <c:v>2.2000000000000171</c:v>
                </c:pt>
                <c:pt idx="2062">
                  <c:v>2.2000000000000171</c:v>
                </c:pt>
                <c:pt idx="2063">
                  <c:v>2.1800000000000068</c:v>
                </c:pt>
                <c:pt idx="2064">
                  <c:v>2.1100000000000136</c:v>
                </c:pt>
                <c:pt idx="2065">
                  <c:v>2.1700000000000159</c:v>
                </c:pt>
                <c:pt idx="2066">
                  <c:v>2.210000000000008</c:v>
                </c:pt>
                <c:pt idx="2067">
                  <c:v>2.2199999999999989</c:v>
                </c:pt>
                <c:pt idx="2068">
                  <c:v>2.2700000000000102</c:v>
                </c:pt>
                <c:pt idx="2069">
                  <c:v>2.2300000000000182</c:v>
                </c:pt>
                <c:pt idx="2070">
                  <c:v>2.3000000000000114</c:v>
                </c:pt>
                <c:pt idx="2071">
                  <c:v>2.2300000000000182</c:v>
                </c:pt>
                <c:pt idx="2072">
                  <c:v>2.25</c:v>
                </c:pt>
                <c:pt idx="2073">
                  <c:v>2.1899999999999977</c:v>
                </c:pt>
                <c:pt idx="2074">
                  <c:v>2.210000000000008</c:v>
                </c:pt>
                <c:pt idx="2075">
                  <c:v>2.210000000000008</c:v>
                </c:pt>
                <c:pt idx="2076">
                  <c:v>2.2000000000000171</c:v>
                </c:pt>
                <c:pt idx="2077">
                  <c:v>2.1800000000000068</c:v>
                </c:pt>
                <c:pt idx="2078">
                  <c:v>2.1299999999999955</c:v>
                </c:pt>
                <c:pt idx="2079">
                  <c:v>2.0900000000000034</c:v>
                </c:pt>
                <c:pt idx="2080">
                  <c:v>2.1700000000000159</c:v>
                </c:pt>
                <c:pt idx="2081">
                  <c:v>2.1500000000000057</c:v>
                </c:pt>
                <c:pt idx="2082">
                  <c:v>2.210000000000008</c:v>
                </c:pt>
                <c:pt idx="2083">
                  <c:v>2.1599999999999966</c:v>
                </c:pt>
                <c:pt idx="2084">
                  <c:v>2.0800000000000125</c:v>
                </c:pt>
                <c:pt idx="2085">
                  <c:v>2.0900000000000034</c:v>
                </c:pt>
                <c:pt idx="2086">
                  <c:v>2.1500000000000057</c:v>
                </c:pt>
                <c:pt idx="2087">
                  <c:v>2.1599999999999966</c:v>
                </c:pt>
                <c:pt idx="2088">
                  <c:v>2.1400000000000148</c:v>
                </c:pt>
                <c:pt idx="2089">
                  <c:v>2.2400000000000091</c:v>
                </c:pt>
                <c:pt idx="2090">
                  <c:v>2.2700000000000102</c:v>
                </c:pt>
                <c:pt idx="2091">
                  <c:v>2.2800000000000011</c:v>
                </c:pt>
                <c:pt idx="2092">
                  <c:v>2.3199999999999932</c:v>
                </c:pt>
                <c:pt idx="2093">
                  <c:v>2.289999999999992</c:v>
                </c:pt>
                <c:pt idx="2094">
                  <c:v>2.1700000000000159</c:v>
                </c:pt>
                <c:pt idx="2095">
                  <c:v>2.039999999999992</c:v>
                </c:pt>
                <c:pt idx="2096">
                  <c:v>2.039999999999992</c:v>
                </c:pt>
                <c:pt idx="2097">
                  <c:v>2.0300000000000011</c:v>
                </c:pt>
                <c:pt idx="2098">
                  <c:v>2.0200000000000102</c:v>
                </c:pt>
                <c:pt idx="2099">
                  <c:v>2.0800000000000125</c:v>
                </c:pt>
                <c:pt idx="2100">
                  <c:v>2.1100000000000136</c:v>
                </c:pt>
                <c:pt idx="2101">
                  <c:v>2.0600000000000023</c:v>
                </c:pt>
                <c:pt idx="2102">
                  <c:v>2.0999999999999943</c:v>
                </c:pt>
                <c:pt idx="2103">
                  <c:v>2.1400000000000148</c:v>
                </c:pt>
                <c:pt idx="2104">
                  <c:v>2.289999999999992</c:v>
                </c:pt>
                <c:pt idx="2105">
                  <c:v>2.3100000000000023</c:v>
                </c:pt>
                <c:pt idx="2106">
                  <c:v>2.2300000000000182</c:v>
                </c:pt>
                <c:pt idx="2107">
                  <c:v>2.2000000000000171</c:v>
                </c:pt>
                <c:pt idx="2108">
                  <c:v>2.2199999999999989</c:v>
                </c:pt>
                <c:pt idx="2109">
                  <c:v>2.1400000000000148</c:v>
                </c:pt>
                <c:pt idx="2110">
                  <c:v>2.2199999999999989</c:v>
                </c:pt>
                <c:pt idx="2111">
                  <c:v>2.2599999999999909</c:v>
                </c:pt>
                <c:pt idx="2112">
                  <c:v>2.289999999999992</c:v>
                </c:pt>
                <c:pt idx="2113">
                  <c:v>2.2599999999999909</c:v>
                </c:pt>
                <c:pt idx="2114">
                  <c:v>2.2199999999999989</c:v>
                </c:pt>
                <c:pt idx="2115">
                  <c:v>2.1800000000000068</c:v>
                </c:pt>
                <c:pt idx="2116">
                  <c:v>2.1599999999999966</c:v>
                </c:pt>
                <c:pt idx="2117">
                  <c:v>2.1500000000000057</c:v>
                </c:pt>
                <c:pt idx="2118">
                  <c:v>2.0900000000000034</c:v>
                </c:pt>
                <c:pt idx="2119">
                  <c:v>2.1400000000000148</c:v>
                </c:pt>
                <c:pt idx="2120">
                  <c:v>2.2000000000000171</c:v>
                </c:pt>
                <c:pt idx="2121">
                  <c:v>2.1899999999999977</c:v>
                </c:pt>
                <c:pt idx="2122">
                  <c:v>2.1899999999999977</c:v>
                </c:pt>
                <c:pt idx="2123">
                  <c:v>2.25</c:v>
                </c:pt>
                <c:pt idx="2124">
                  <c:v>2.2300000000000182</c:v>
                </c:pt>
                <c:pt idx="2125">
                  <c:v>2.1899999999999977</c:v>
                </c:pt>
                <c:pt idx="2126">
                  <c:v>2.1400000000000148</c:v>
                </c:pt>
                <c:pt idx="2127">
                  <c:v>2.1200000000000045</c:v>
                </c:pt>
                <c:pt idx="2128">
                  <c:v>2.1800000000000068</c:v>
                </c:pt>
                <c:pt idx="2129">
                  <c:v>2.1200000000000045</c:v>
                </c:pt>
                <c:pt idx="2130">
                  <c:v>2.1500000000000057</c:v>
                </c:pt>
                <c:pt idx="2131">
                  <c:v>2.1200000000000045</c:v>
                </c:pt>
                <c:pt idx="2132">
                  <c:v>2.1400000000000148</c:v>
                </c:pt>
                <c:pt idx="2133">
                  <c:v>2.1700000000000159</c:v>
                </c:pt>
                <c:pt idx="2134">
                  <c:v>2.2199999999999989</c:v>
                </c:pt>
                <c:pt idx="2135">
                  <c:v>2.1599999999999966</c:v>
                </c:pt>
                <c:pt idx="2136">
                  <c:v>2.0600000000000023</c:v>
                </c:pt>
                <c:pt idx="2137">
                  <c:v>2.0600000000000023</c:v>
                </c:pt>
                <c:pt idx="2138">
                  <c:v>2.2300000000000182</c:v>
                </c:pt>
                <c:pt idx="2139">
                  <c:v>2.1899999999999977</c:v>
                </c:pt>
                <c:pt idx="2140">
                  <c:v>2.210000000000008</c:v>
                </c:pt>
                <c:pt idx="2141">
                  <c:v>2.2300000000000182</c:v>
                </c:pt>
                <c:pt idx="2142">
                  <c:v>2.2000000000000171</c:v>
                </c:pt>
                <c:pt idx="2143">
                  <c:v>2.1200000000000045</c:v>
                </c:pt>
                <c:pt idx="2144">
                  <c:v>2.1100000000000136</c:v>
                </c:pt>
                <c:pt idx="2145">
                  <c:v>2.1599999999999966</c:v>
                </c:pt>
                <c:pt idx="2146">
                  <c:v>2.1700000000000159</c:v>
                </c:pt>
                <c:pt idx="2147">
                  <c:v>2.2199999999999989</c:v>
                </c:pt>
                <c:pt idx="2148">
                  <c:v>2.210000000000008</c:v>
                </c:pt>
                <c:pt idx="2149">
                  <c:v>2.1700000000000159</c:v>
                </c:pt>
                <c:pt idx="2150">
                  <c:v>2.1800000000000068</c:v>
                </c:pt>
                <c:pt idx="2151">
                  <c:v>2.1700000000000159</c:v>
                </c:pt>
                <c:pt idx="2152">
                  <c:v>2.1700000000000159</c:v>
                </c:pt>
                <c:pt idx="2153">
                  <c:v>2.0999999999999943</c:v>
                </c:pt>
                <c:pt idx="2154">
                  <c:v>2.0800000000000125</c:v>
                </c:pt>
                <c:pt idx="2155">
                  <c:v>2.0800000000000125</c:v>
                </c:pt>
                <c:pt idx="2156">
                  <c:v>2.1200000000000045</c:v>
                </c:pt>
                <c:pt idx="2157">
                  <c:v>2.1800000000000068</c:v>
                </c:pt>
                <c:pt idx="2158">
                  <c:v>2.1299999999999955</c:v>
                </c:pt>
                <c:pt idx="2159">
                  <c:v>2.1599999999999966</c:v>
                </c:pt>
                <c:pt idx="2160">
                  <c:v>2.1200000000000045</c:v>
                </c:pt>
                <c:pt idx="2161">
                  <c:v>2.210000000000008</c:v>
                </c:pt>
                <c:pt idx="2162">
                  <c:v>2.1700000000000159</c:v>
                </c:pt>
                <c:pt idx="2163">
                  <c:v>2.1400000000000148</c:v>
                </c:pt>
                <c:pt idx="2164">
                  <c:v>2.0699999999999932</c:v>
                </c:pt>
                <c:pt idx="2165">
                  <c:v>2.0200000000000102</c:v>
                </c:pt>
                <c:pt idx="2166">
                  <c:v>2.0600000000000023</c:v>
                </c:pt>
                <c:pt idx="2167">
                  <c:v>2.1200000000000045</c:v>
                </c:pt>
                <c:pt idx="2168">
                  <c:v>2.1700000000000159</c:v>
                </c:pt>
                <c:pt idx="2169">
                  <c:v>2.1700000000000159</c:v>
                </c:pt>
                <c:pt idx="2170">
                  <c:v>2.1400000000000148</c:v>
                </c:pt>
                <c:pt idx="2171">
                  <c:v>2.1100000000000136</c:v>
                </c:pt>
                <c:pt idx="2172">
                  <c:v>2.1500000000000057</c:v>
                </c:pt>
                <c:pt idx="2173">
                  <c:v>2.1800000000000068</c:v>
                </c:pt>
                <c:pt idx="2174">
                  <c:v>2.1400000000000148</c:v>
                </c:pt>
                <c:pt idx="2175">
                  <c:v>2.0699999999999932</c:v>
                </c:pt>
                <c:pt idx="2176">
                  <c:v>2.0900000000000034</c:v>
                </c:pt>
                <c:pt idx="2177">
                  <c:v>2.1800000000000068</c:v>
                </c:pt>
                <c:pt idx="2178">
                  <c:v>2.2000000000000171</c:v>
                </c:pt>
                <c:pt idx="2179">
                  <c:v>2.1400000000000148</c:v>
                </c:pt>
                <c:pt idx="2180">
                  <c:v>2.0699999999999932</c:v>
                </c:pt>
                <c:pt idx="2181">
                  <c:v>2.0699999999999932</c:v>
                </c:pt>
                <c:pt idx="2182">
                  <c:v>2.0800000000000125</c:v>
                </c:pt>
                <c:pt idx="2183">
                  <c:v>2.0800000000000125</c:v>
                </c:pt>
                <c:pt idx="2184">
                  <c:v>2.1200000000000045</c:v>
                </c:pt>
                <c:pt idx="2185">
                  <c:v>2.1299999999999955</c:v>
                </c:pt>
                <c:pt idx="2186">
                  <c:v>2.1299999999999955</c:v>
                </c:pt>
                <c:pt idx="2187">
                  <c:v>2.0500000000000114</c:v>
                </c:pt>
                <c:pt idx="2188">
                  <c:v>2.0600000000000023</c:v>
                </c:pt>
                <c:pt idx="2189">
                  <c:v>2.0500000000000114</c:v>
                </c:pt>
                <c:pt idx="2190">
                  <c:v>2.0500000000000114</c:v>
                </c:pt>
                <c:pt idx="2191">
                  <c:v>2.0699999999999932</c:v>
                </c:pt>
                <c:pt idx="2192">
                  <c:v>2.0600000000000023</c:v>
                </c:pt>
                <c:pt idx="2193">
                  <c:v>2.0300000000000011</c:v>
                </c:pt>
                <c:pt idx="2194">
                  <c:v>2.0800000000000125</c:v>
                </c:pt>
                <c:pt idx="2195">
                  <c:v>2.1200000000000045</c:v>
                </c:pt>
                <c:pt idx="2196">
                  <c:v>2.0800000000000125</c:v>
                </c:pt>
                <c:pt idx="2197">
                  <c:v>2.0900000000000034</c:v>
                </c:pt>
                <c:pt idx="2198">
                  <c:v>2.0999999999999943</c:v>
                </c:pt>
                <c:pt idx="2199">
                  <c:v>2.0900000000000034</c:v>
                </c:pt>
                <c:pt idx="2200">
                  <c:v>2.1100000000000136</c:v>
                </c:pt>
                <c:pt idx="2201">
                  <c:v>2.1400000000000148</c:v>
                </c:pt>
                <c:pt idx="2202">
                  <c:v>2.0999999999999943</c:v>
                </c:pt>
                <c:pt idx="2203">
                  <c:v>2.0900000000000034</c:v>
                </c:pt>
                <c:pt idx="2204">
                  <c:v>2.0600000000000023</c:v>
                </c:pt>
                <c:pt idx="2205">
                  <c:v>2.0900000000000034</c:v>
                </c:pt>
                <c:pt idx="2206">
                  <c:v>2.1500000000000057</c:v>
                </c:pt>
                <c:pt idx="2207">
                  <c:v>2.0999999999999943</c:v>
                </c:pt>
                <c:pt idx="2208">
                  <c:v>2.0800000000000125</c:v>
                </c:pt>
                <c:pt idx="2209">
                  <c:v>2.0900000000000034</c:v>
                </c:pt>
                <c:pt idx="2210">
                  <c:v>2.1599999999999966</c:v>
                </c:pt>
                <c:pt idx="2211">
                  <c:v>2.1200000000000045</c:v>
                </c:pt>
                <c:pt idx="2212">
                  <c:v>2.0500000000000114</c:v>
                </c:pt>
                <c:pt idx="2213">
                  <c:v>2.0500000000000114</c:v>
                </c:pt>
                <c:pt idx="2214">
                  <c:v>2</c:v>
                </c:pt>
                <c:pt idx="2215">
                  <c:v>2.039999999999992</c:v>
                </c:pt>
                <c:pt idx="2216">
                  <c:v>2.1500000000000057</c:v>
                </c:pt>
                <c:pt idx="2217">
                  <c:v>2.0999999999999943</c:v>
                </c:pt>
                <c:pt idx="2218">
                  <c:v>2.0900000000000034</c:v>
                </c:pt>
                <c:pt idx="2219">
                  <c:v>2.1500000000000057</c:v>
                </c:pt>
                <c:pt idx="2220">
                  <c:v>2.1899999999999977</c:v>
                </c:pt>
                <c:pt idx="2221">
                  <c:v>2.1400000000000148</c:v>
                </c:pt>
                <c:pt idx="2222">
                  <c:v>2.0999999999999943</c:v>
                </c:pt>
                <c:pt idx="2223">
                  <c:v>2.0999999999999943</c:v>
                </c:pt>
                <c:pt idx="2224">
                  <c:v>2.0900000000000034</c:v>
                </c:pt>
                <c:pt idx="2225">
                  <c:v>2.0800000000000125</c:v>
                </c:pt>
                <c:pt idx="2226">
                  <c:v>2.0099999999999909</c:v>
                </c:pt>
                <c:pt idx="2227">
                  <c:v>2</c:v>
                </c:pt>
                <c:pt idx="2228">
                  <c:v>2</c:v>
                </c:pt>
                <c:pt idx="2229">
                  <c:v>2.0099999999999909</c:v>
                </c:pt>
                <c:pt idx="2230">
                  <c:v>2.039999999999992</c:v>
                </c:pt>
                <c:pt idx="2231">
                  <c:v>2.0800000000000125</c:v>
                </c:pt>
                <c:pt idx="2232">
                  <c:v>2.1299999999999955</c:v>
                </c:pt>
                <c:pt idx="2233">
                  <c:v>2.0800000000000125</c:v>
                </c:pt>
                <c:pt idx="2234">
                  <c:v>2.0300000000000011</c:v>
                </c:pt>
                <c:pt idx="2235">
                  <c:v>2.0500000000000114</c:v>
                </c:pt>
                <c:pt idx="2236">
                  <c:v>2.0600000000000023</c:v>
                </c:pt>
                <c:pt idx="2237">
                  <c:v>2.0500000000000114</c:v>
                </c:pt>
                <c:pt idx="2238">
                  <c:v>2.0500000000000114</c:v>
                </c:pt>
                <c:pt idx="2239">
                  <c:v>2.0600000000000023</c:v>
                </c:pt>
                <c:pt idx="2240">
                  <c:v>2.0900000000000034</c:v>
                </c:pt>
                <c:pt idx="2241">
                  <c:v>2.1100000000000136</c:v>
                </c:pt>
                <c:pt idx="2242">
                  <c:v>2.0500000000000114</c:v>
                </c:pt>
                <c:pt idx="2243">
                  <c:v>2.0300000000000011</c:v>
                </c:pt>
                <c:pt idx="2244">
                  <c:v>2.0500000000000114</c:v>
                </c:pt>
                <c:pt idx="2245">
                  <c:v>2.0600000000000023</c:v>
                </c:pt>
                <c:pt idx="2246">
                  <c:v>2.0200000000000102</c:v>
                </c:pt>
                <c:pt idx="2247">
                  <c:v>2</c:v>
                </c:pt>
                <c:pt idx="2248">
                  <c:v>1.9900000000000091</c:v>
                </c:pt>
                <c:pt idx="2249">
                  <c:v>2.0099999999999909</c:v>
                </c:pt>
                <c:pt idx="2250">
                  <c:v>2.0099999999999909</c:v>
                </c:pt>
                <c:pt idx="2251">
                  <c:v>2.0500000000000114</c:v>
                </c:pt>
                <c:pt idx="2252">
                  <c:v>2.0200000000000102</c:v>
                </c:pt>
                <c:pt idx="2253">
                  <c:v>2.0500000000000114</c:v>
                </c:pt>
                <c:pt idx="2254">
                  <c:v>2.0200000000000102</c:v>
                </c:pt>
                <c:pt idx="2255">
                  <c:v>2.0500000000000114</c:v>
                </c:pt>
                <c:pt idx="2256">
                  <c:v>2.0500000000000114</c:v>
                </c:pt>
                <c:pt idx="2257">
                  <c:v>2.0200000000000102</c:v>
                </c:pt>
                <c:pt idx="2258">
                  <c:v>2</c:v>
                </c:pt>
                <c:pt idx="2259">
                  <c:v>1.9900000000000091</c:v>
                </c:pt>
                <c:pt idx="2260">
                  <c:v>2.0500000000000114</c:v>
                </c:pt>
                <c:pt idx="2261">
                  <c:v>2.0099999999999909</c:v>
                </c:pt>
                <c:pt idx="2262">
                  <c:v>1.9800000000000182</c:v>
                </c:pt>
                <c:pt idx="2263">
                  <c:v>1.9800000000000182</c:v>
                </c:pt>
                <c:pt idx="2264">
                  <c:v>1.9800000000000182</c:v>
                </c:pt>
                <c:pt idx="2265">
                  <c:v>2</c:v>
                </c:pt>
                <c:pt idx="2266">
                  <c:v>1.9900000000000091</c:v>
                </c:pt>
                <c:pt idx="2267">
                  <c:v>1.960000000000008</c:v>
                </c:pt>
                <c:pt idx="2268">
                  <c:v>2.0600000000000023</c:v>
                </c:pt>
                <c:pt idx="2269">
                  <c:v>2.0300000000000011</c:v>
                </c:pt>
                <c:pt idx="2270">
                  <c:v>1.9500000000000171</c:v>
                </c:pt>
                <c:pt idx="2271">
                  <c:v>1.960000000000008</c:v>
                </c:pt>
                <c:pt idx="2272">
                  <c:v>1.9699999999999989</c:v>
                </c:pt>
                <c:pt idx="2273">
                  <c:v>1.9900000000000091</c:v>
                </c:pt>
                <c:pt idx="2274">
                  <c:v>1.9900000000000091</c:v>
                </c:pt>
                <c:pt idx="2275">
                  <c:v>1.960000000000008</c:v>
                </c:pt>
                <c:pt idx="2276">
                  <c:v>1.9300000000000068</c:v>
                </c:pt>
                <c:pt idx="2277">
                  <c:v>1.9399999999999977</c:v>
                </c:pt>
                <c:pt idx="2278">
                  <c:v>1.9099999999999966</c:v>
                </c:pt>
                <c:pt idx="2279">
                  <c:v>1.9399999999999977</c:v>
                </c:pt>
                <c:pt idx="2280">
                  <c:v>1.9300000000000068</c:v>
                </c:pt>
                <c:pt idx="2281">
                  <c:v>1.9200000000000159</c:v>
                </c:pt>
                <c:pt idx="2282">
                  <c:v>1.9099999999999966</c:v>
                </c:pt>
                <c:pt idx="2283">
                  <c:v>1.9099999999999966</c:v>
                </c:pt>
                <c:pt idx="2284">
                  <c:v>1.9300000000000068</c:v>
                </c:pt>
                <c:pt idx="2285">
                  <c:v>1.960000000000008</c:v>
                </c:pt>
                <c:pt idx="2286">
                  <c:v>1.8900000000000148</c:v>
                </c:pt>
                <c:pt idx="2287">
                  <c:v>1.9000000000000057</c:v>
                </c:pt>
                <c:pt idx="2288">
                  <c:v>1.8900000000000148</c:v>
                </c:pt>
                <c:pt idx="2289">
                  <c:v>1.8799999999999955</c:v>
                </c:pt>
                <c:pt idx="2290">
                  <c:v>1.8900000000000148</c:v>
                </c:pt>
                <c:pt idx="2291">
                  <c:v>1.9099999999999966</c:v>
                </c:pt>
                <c:pt idx="2292">
                  <c:v>1.9000000000000057</c:v>
                </c:pt>
                <c:pt idx="2293">
                  <c:v>1.9099999999999966</c:v>
                </c:pt>
                <c:pt idx="2294">
                  <c:v>1.9200000000000159</c:v>
                </c:pt>
                <c:pt idx="2295">
                  <c:v>1.9300000000000068</c:v>
                </c:pt>
                <c:pt idx="2296">
                  <c:v>1.8900000000000148</c:v>
                </c:pt>
                <c:pt idx="2297">
                  <c:v>1.8700000000000045</c:v>
                </c:pt>
                <c:pt idx="2298">
                  <c:v>1.9099999999999966</c:v>
                </c:pt>
                <c:pt idx="2299">
                  <c:v>1.8499999999999943</c:v>
                </c:pt>
                <c:pt idx="2300">
                  <c:v>1.8000000000000114</c:v>
                </c:pt>
                <c:pt idx="2301">
                  <c:v>1.789999999999992</c:v>
                </c:pt>
                <c:pt idx="2302">
                  <c:v>1.8199999999999932</c:v>
                </c:pt>
                <c:pt idx="2303">
                  <c:v>1.8300000000000125</c:v>
                </c:pt>
                <c:pt idx="2304">
                  <c:v>1.8300000000000125</c:v>
                </c:pt>
                <c:pt idx="2305">
                  <c:v>1.8100000000000023</c:v>
                </c:pt>
                <c:pt idx="2306">
                  <c:v>1.8199999999999932</c:v>
                </c:pt>
                <c:pt idx="2307">
                  <c:v>1.8600000000000136</c:v>
                </c:pt>
                <c:pt idx="2308">
                  <c:v>1.9000000000000057</c:v>
                </c:pt>
                <c:pt idx="2309">
                  <c:v>1.9099999999999966</c:v>
                </c:pt>
                <c:pt idx="2310">
                  <c:v>1.9399999999999977</c:v>
                </c:pt>
                <c:pt idx="2311">
                  <c:v>1.9099999999999966</c:v>
                </c:pt>
                <c:pt idx="2312">
                  <c:v>1.9300000000000068</c:v>
                </c:pt>
                <c:pt idx="2313">
                  <c:v>1.9000000000000057</c:v>
                </c:pt>
                <c:pt idx="2314">
                  <c:v>1.9000000000000057</c:v>
                </c:pt>
                <c:pt idx="2315">
                  <c:v>1.8799999999999955</c:v>
                </c:pt>
                <c:pt idx="2316">
                  <c:v>1.9200000000000159</c:v>
                </c:pt>
                <c:pt idx="2317">
                  <c:v>1.9399999999999977</c:v>
                </c:pt>
                <c:pt idx="2318">
                  <c:v>1.8900000000000148</c:v>
                </c:pt>
                <c:pt idx="2319">
                  <c:v>1.9000000000000057</c:v>
                </c:pt>
                <c:pt idx="2320">
                  <c:v>1.8799999999999955</c:v>
                </c:pt>
                <c:pt idx="2321">
                  <c:v>1.75</c:v>
                </c:pt>
                <c:pt idx="2322">
                  <c:v>1.7599999999999909</c:v>
                </c:pt>
                <c:pt idx="2323">
                  <c:v>1.8300000000000125</c:v>
                </c:pt>
                <c:pt idx="2324">
                  <c:v>1.8600000000000136</c:v>
                </c:pt>
                <c:pt idx="2325">
                  <c:v>1.9200000000000159</c:v>
                </c:pt>
                <c:pt idx="2326">
                  <c:v>1.8400000000000034</c:v>
                </c:pt>
                <c:pt idx="2327">
                  <c:v>1.75</c:v>
                </c:pt>
                <c:pt idx="2328">
                  <c:v>1.7700000000000102</c:v>
                </c:pt>
                <c:pt idx="2329">
                  <c:v>1.7300000000000182</c:v>
                </c:pt>
                <c:pt idx="2330">
                  <c:v>1.7199999999999989</c:v>
                </c:pt>
                <c:pt idx="2331">
                  <c:v>1.7599999999999909</c:v>
                </c:pt>
                <c:pt idx="2332">
                  <c:v>1.8300000000000125</c:v>
                </c:pt>
                <c:pt idx="2333">
                  <c:v>1.789999999999992</c:v>
                </c:pt>
                <c:pt idx="2334">
                  <c:v>1.7599999999999909</c:v>
                </c:pt>
                <c:pt idx="2335">
                  <c:v>1.7800000000000011</c:v>
                </c:pt>
                <c:pt idx="2336">
                  <c:v>1.8199999999999932</c:v>
                </c:pt>
                <c:pt idx="2337">
                  <c:v>1.8700000000000045</c:v>
                </c:pt>
                <c:pt idx="2338">
                  <c:v>1.960000000000008</c:v>
                </c:pt>
                <c:pt idx="2339">
                  <c:v>1.9900000000000091</c:v>
                </c:pt>
                <c:pt idx="2340">
                  <c:v>1.9000000000000057</c:v>
                </c:pt>
                <c:pt idx="2341">
                  <c:v>1.8600000000000136</c:v>
                </c:pt>
                <c:pt idx="2342">
                  <c:v>1.8199999999999932</c:v>
                </c:pt>
                <c:pt idx="2343">
                  <c:v>1.8400000000000034</c:v>
                </c:pt>
                <c:pt idx="2344">
                  <c:v>1.8400000000000034</c:v>
                </c:pt>
                <c:pt idx="2345">
                  <c:v>1.8199999999999932</c:v>
                </c:pt>
                <c:pt idx="2346">
                  <c:v>1.8900000000000148</c:v>
                </c:pt>
                <c:pt idx="2347">
                  <c:v>1.8400000000000034</c:v>
                </c:pt>
                <c:pt idx="2348">
                  <c:v>1.789999999999992</c:v>
                </c:pt>
                <c:pt idx="2349">
                  <c:v>1.8499999999999943</c:v>
                </c:pt>
                <c:pt idx="2350">
                  <c:v>1.9099999999999966</c:v>
                </c:pt>
                <c:pt idx="2351">
                  <c:v>1.8300000000000125</c:v>
                </c:pt>
                <c:pt idx="2352">
                  <c:v>1.8400000000000034</c:v>
                </c:pt>
                <c:pt idx="2353">
                  <c:v>1.8100000000000023</c:v>
                </c:pt>
                <c:pt idx="2354">
                  <c:v>1.6800000000000068</c:v>
                </c:pt>
                <c:pt idx="2355">
                  <c:v>1.6899999999999977</c:v>
                </c:pt>
                <c:pt idx="2356">
                  <c:v>1.7199999999999989</c:v>
                </c:pt>
                <c:pt idx="2357">
                  <c:v>1.710000000000008</c:v>
                </c:pt>
                <c:pt idx="2358">
                  <c:v>1.75</c:v>
                </c:pt>
                <c:pt idx="2359">
                  <c:v>1.7199999999999989</c:v>
                </c:pt>
                <c:pt idx="2360">
                  <c:v>1.7599999999999909</c:v>
                </c:pt>
                <c:pt idx="2361">
                  <c:v>1.8199999999999932</c:v>
                </c:pt>
                <c:pt idx="2362">
                  <c:v>1.8199999999999932</c:v>
                </c:pt>
                <c:pt idx="2363">
                  <c:v>1.7800000000000011</c:v>
                </c:pt>
                <c:pt idx="2364">
                  <c:v>1.8000000000000114</c:v>
                </c:pt>
                <c:pt idx="2365">
                  <c:v>1.8199999999999932</c:v>
                </c:pt>
                <c:pt idx="2366">
                  <c:v>1.8300000000000125</c:v>
                </c:pt>
                <c:pt idx="2367">
                  <c:v>1.7800000000000011</c:v>
                </c:pt>
                <c:pt idx="2368">
                  <c:v>1.7800000000000011</c:v>
                </c:pt>
                <c:pt idx="2369">
                  <c:v>1.7800000000000011</c:v>
                </c:pt>
                <c:pt idx="2370">
                  <c:v>1.7700000000000102</c:v>
                </c:pt>
                <c:pt idx="2371">
                  <c:v>1.75</c:v>
                </c:pt>
                <c:pt idx="2372">
                  <c:v>1.789999999999992</c:v>
                </c:pt>
                <c:pt idx="2373">
                  <c:v>1.7300000000000182</c:v>
                </c:pt>
                <c:pt idx="2374">
                  <c:v>1.710000000000008</c:v>
                </c:pt>
                <c:pt idx="2375">
                  <c:v>1.8199999999999932</c:v>
                </c:pt>
                <c:pt idx="2376">
                  <c:v>1.8400000000000034</c:v>
                </c:pt>
                <c:pt idx="2377">
                  <c:v>1.8600000000000136</c:v>
                </c:pt>
                <c:pt idx="2378">
                  <c:v>1.789999999999992</c:v>
                </c:pt>
                <c:pt idx="2379">
                  <c:v>1.7700000000000102</c:v>
                </c:pt>
                <c:pt idx="2380">
                  <c:v>1.789999999999992</c:v>
                </c:pt>
                <c:pt idx="2381">
                  <c:v>1.789999999999992</c:v>
                </c:pt>
                <c:pt idx="2382">
                  <c:v>1.789999999999992</c:v>
                </c:pt>
                <c:pt idx="2383">
                  <c:v>1.7800000000000011</c:v>
                </c:pt>
                <c:pt idx="2384">
                  <c:v>1.7300000000000182</c:v>
                </c:pt>
                <c:pt idx="2385">
                  <c:v>1.6899999999999977</c:v>
                </c:pt>
                <c:pt idx="2386">
                  <c:v>1.7400000000000091</c:v>
                </c:pt>
                <c:pt idx="2387">
                  <c:v>1.7599999999999909</c:v>
                </c:pt>
                <c:pt idx="2388">
                  <c:v>1.7599999999999909</c:v>
                </c:pt>
                <c:pt idx="2389">
                  <c:v>1.7400000000000091</c:v>
                </c:pt>
                <c:pt idx="2390">
                  <c:v>1.6899999999999977</c:v>
                </c:pt>
                <c:pt idx="2391">
                  <c:v>1.75</c:v>
                </c:pt>
                <c:pt idx="2392">
                  <c:v>1.8000000000000114</c:v>
                </c:pt>
                <c:pt idx="2393">
                  <c:v>1.6899999999999977</c:v>
                </c:pt>
                <c:pt idx="2394">
                  <c:v>1.6100000000000136</c:v>
                </c:pt>
                <c:pt idx="2395">
                  <c:v>1.6299999999999955</c:v>
                </c:pt>
              </c:numCache>
            </c:numRef>
          </c:yVal>
          <c:smooth val="0"/>
        </c:ser>
        <c:ser>
          <c:idx val="11"/>
          <c:order val="2"/>
          <c:tx>
            <c:strRef>
              <c:f>HPV_4522_LibPsovka_pravostranna!$D$1</c:f>
              <c:strCache>
                <c:ptCount val="1"/>
                <c:pt idx="0">
                  <c:v>VP8215 Dolní Beřkovice (C)</c:v>
                </c:pt>
              </c:strCache>
            </c:strRef>
          </c:tx>
          <c:spPr>
            <a:ln w="19050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HPV_4522_LibPsovka_pravostranna!$C$2:$C$10000</c:f>
              <c:numCache>
                <c:formatCode>m/d/yyyy</c:formatCode>
                <c:ptCount val="9999"/>
                <c:pt idx="0">
                  <c:v>34044</c:v>
                </c:pt>
                <c:pt idx="1">
                  <c:v>34045</c:v>
                </c:pt>
                <c:pt idx="2">
                  <c:v>34046</c:v>
                </c:pt>
                <c:pt idx="3">
                  <c:v>34047</c:v>
                </c:pt>
                <c:pt idx="4">
                  <c:v>34048</c:v>
                </c:pt>
                <c:pt idx="5">
                  <c:v>34049</c:v>
                </c:pt>
                <c:pt idx="6">
                  <c:v>34050</c:v>
                </c:pt>
                <c:pt idx="7">
                  <c:v>34051</c:v>
                </c:pt>
                <c:pt idx="8">
                  <c:v>34052</c:v>
                </c:pt>
                <c:pt idx="9">
                  <c:v>34053</c:v>
                </c:pt>
                <c:pt idx="10">
                  <c:v>34054</c:v>
                </c:pt>
                <c:pt idx="11">
                  <c:v>34055</c:v>
                </c:pt>
                <c:pt idx="12">
                  <c:v>34056</c:v>
                </c:pt>
                <c:pt idx="13">
                  <c:v>34057</c:v>
                </c:pt>
                <c:pt idx="14">
                  <c:v>34058</c:v>
                </c:pt>
                <c:pt idx="15">
                  <c:v>34059</c:v>
                </c:pt>
                <c:pt idx="16">
                  <c:v>34060</c:v>
                </c:pt>
                <c:pt idx="17">
                  <c:v>34061</c:v>
                </c:pt>
                <c:pt idx="18">
                  <c:v>34062</c:v>
                </c:pt>
                <c:pt idx="19">
                  <c:v>34063</c:v>
                </c:pt>
                <c:pt idx="20">
                  <c:v>34064</c:v>
                </c:pt>
                <c:pt idx="21">
                  <c:v>34065</c:v>
                </c:pt>
                <c:pt idx="22">
                  <c:v>34066</c:v>
                </c:pt>
                <c:pt idx="23">
                  <c:v>34067</c:v>
                </c:pt>
                <c:pt idx="24">
                  <c:v>34068</c:v>
                </c:pt>
                <c:pt idx="25">
                  <c:v>34069</c:v>
                </c:pt>
                <c:pt idx="26">
                  <c:v>34070</c:v>
                </c:pt>
                <c:pt idx="27">
                  <c:v>34071</c:v>
                </c:pt>
                <c:pt idx="28">
                  <c:v>34072</c:v>
                </c:pt>
                <c:pt idx="29">
                  <c:v>34073</c:v>
                </c:pt>
                <c:pt idx="30">
                  <c:v>34074</c:v>
                </c:pt>
                <c:pt idx="31">
                  <c:v>34075</c:v>
                </c:pt>
                <c:pt idx="32">
                  <c:v>34076</c:v>
                </c:pt>
                <c:pt idx="33">
                  <c:v>34077</c:v>
                </c:pt>
                <c:pt idx="34">
                  <c:v>34078</c:v>
                </c:pt>
                <c:pt idx="35">
                  <c:v>34104</c:v>
                </c:pt>
                <c:pt idx="36">
                  <c:v>34105</c:v>
                </c:pt>
                <c:pt idx="37">
                  <c:v>34106</c:v>
                </c:pt>
                <c:pt idx="38">
                  <c:v>34107</c:v>
                </c:pt>
                <c:pt idx="39">
                  <c:v>34108</c:v>
                </c:pt>
                <c:pt idx="40">
                  <c:v>34109</c:v>
                </c:pt>
                <c:pt idx="41">
                  <c:v>34110</c:v>
                </c:pt>
                <c:pt idx="42">
                  <c:v>34111</c:v>
                </c:pt>
                <c:pt idx="43">
                  <c:v>34112</c:v>
                </c:pt>
                <c:pt idx="44">
                  <c:v>34113</c:v>
                </c:pt>
                <c:pt idx="45">
                  <c:v>34114</c:v>
                </c:pt>
                <c:pt idx="46">
                  <c:v>34115</c:v>
                </c:pt>
                <c:pt idx="47">
                  <c:v>34116</c:v>
                </c:pt>
                <c:pt idx="48">
                  <c:v>34117</c:v>
                </c:pt>
                <c:pt idx="49">
                  <c:v>34118</c:v>
                </c:pt>
                <c:pt idx="50">
                  <c:v>34119</c:v>
                </c:pt>
                <c:pt idx="51">
                  <c:v>34120</c:v>
                </c:pt>
                <c:pt idx="52">
                  <c:v>34121</c:v>
                </c:pt>
                <c:pt idx="53">
                  <c:v>34122</c:v>
                </c:pt>
                <c:pt idx="54">
                  <c:v>34123</c:v>
                </c:pt>
                <c:pt idx="55">
                  <c:v>34124</c:v>
                </c:pt>
                <c:pt idx="56">
                  <c:v>34125</c:v>
                </c:pt>
                <c:pt idx="57">
                  <c:v>34126</c:v>
                </c:pt>
                <c:pt idx="58">
                  <c:v>34127</c:v>
                </c:pt>
                <c:pt idx="59">
                  <c:v>34128</c:v>
                </c:pt>
                <c:pt idx="60">
                  <c:v>34129</c:v>
                </c:pt>
                <c:pt idx="61">
                  <c:v>34130</c:v>
                </c:pt>
                <c:pt idx="62">
                  <c:v>34131</c:v>
                </c:pt>
                <c:pt idx="63">
                  <c:v>34132</c:v>
                </c:pt>
                <c:pt idx="64">
                  <c:v>34133</c:v>
                </c:pt>
                <c:pt idx="65">
                  <c:v>34134</c:v>
                </c:pt>
                <c:pt idx="66">
                  <c:v>34135</c:v>
                </c:pt>
                <c:pt idx="67">
                  <c:v>34136</c:v>
                </c:pt>
                <c:pt idx="68">
                  <c:v>34137</c:v>
                </c:pt>
                <c:pt idx="69">
                  <c:v>34138</c:v>
                </c:pt>
                <c:pt idx="70">
                  <c:v>34139</c:v>
                </c:pt>
                <c:pt idx="71">
                  <c:v>34140</c:v>
                </c:pt>
                <c:pt idx="72">
                  <c:v>34141</c:v>
                </c:pt>
                <c:pt idx="73">
                  <c:v>34142</c:v>
                </c:pt>
                <c:pt idx="74">
                  <c:v>34143</c:v>
                </c:pt>
                <c:pt idx="75">
                  <c:v>34144</c:v>
                </c:pt>
                <c:pt idx="76">
                  <c:v>34145</c:v>
                </c:pt>
                <c:pt idx="77">
                  <c:v>34146</c:v>
                </c:pt>
                <c:pt idx="78">
                  <c:v>34147</c:v>
                </c:pt>
                <c:pt idx="79">
                  <c:v>34148</c:v>
                </c:pt>
                <c:pt idx="80">
                  <c:v>34149</c:v>
                </c:pt>
                <c:pt idx="81">
                  <c:v>34150</c:v>
                </c:pt>
                <c:pt idx="82">
                  <c:v>34151</c:v>
                </c:pt>
                <c:pt idx="83">
                  <c:v>34152</c:v>
                </c:pt>
                <c:pt idx="84">
                  <c:v>34153</c:v>
                </c:pt>
                <c:pt idx="85">
                  <c:v>34154</c:v>
                </c:pt>
                <c:pt idx="86">
                  <c:v>34155</c:v>
                </c:pt>
                <c:pt idx="87">
                  <c:v>34156</c:v>
                </c:pt>
                <c:pt idx="88">
                  <c:v>34157</c:v>
                </c:pt>
                <c:pt idx="89">
                  <c:v>34158</c:v>
                </c:pt>
                <c:pt idx="90">
                  <c:v>34159</c:v>
                </c:pt>
                <c:pt idx="91">
                  <c:v>34160</c:v>
                </c:pt>
                <c:pt idx="92">
                  <c:v>34161</c:v>
                </c:pt>
                <c:pt idx="93">
                  <c:v>34162</c:v>
                </c:pt>
                <c:pt idx="94">
                  <c:v>34163</c:v>
                </c:pt>
                <c:pt idx="95">
                  <c:v>34164</c:v>
                </c:pt>
                <c:pt idx="96">
                  <c:v>34165</c:v>
                </c:pt>
                <c:pt idx="97">
                  <c:v>34166</c:v>
                </c:pt>
                <c:pt idx="98">
                  <c:v>34167</c:v>
                </c:pt>
                <c:pt idx="99">
                  <c:v>34168</c:v>
                </c:pt>
                <c:pt idx="100">
                  <c:v>34169</c:v>
                </c:pt>
                <c:pt idx="101">
                  <c:v>34170</c:v>
                </c:pt>
                <c:pt idx="102">
                  <c:v>34171</c:v>
                </c:pt>
                <c:pt idx="103">
                  <c:v>34172</c:v>
                </c:pt>
                <c:pt idx="104">
                  <c:v>34173</c:v>
                </c:pt>
                <c:pt idx="105">
                  <c:v>34174</c:v>
                </c:pt>
                <c:pt idx="106">
                  <c:v>34175</c:v>
                </c:pt>
                <c:pt idx="107">
                  <c:v>34176</c:v>
                </c:pt>
                <c:pt idx="108">
                  <c:v>34177</c:v>
                </c:pt>
                <c:pt idx="109">
                  <c:v>34178</c:v>
                </c:pt>
                <c:pt idx="110">
                  <c:v>34179</c:v>
                </c:pt>
                <c:pt idx="111">
                  <c:v>34180</c:v>
                </c:pt>
                <c:pt idx="112">
                  <c:v>34181</c:v>
                </c:pt>
                <c:pt idx="113">
                  <c:v>34182</c:v>
                </c:pt>
                <c:pt idx="114">
                  <c:v>34183</c:v>
                </c:pt>
                <c:pt idx="115">
                  <c:v>34184</c:v>
                </c:pt>
                <c:pt idx="116">
                  <c:v>34185</c:v>
                </c:pt>
                <c:pt idx="117">
                  <c:v>34186</c:v>
                </c:pt>
                <c:pt idx="118">
                  <c:v>34187</c:v>
                </c:pt>
                <c:pt idx="119">
                  <c:v>34188</c:v>
                </c:pt>
                <c:pt idx="120">
                  <c:v>34189</c:v>
                </c:pt>
                <c:pt idx="121">
                  <c:v>34190</c:v>
                </c:pt>
                <c:pt idx="122">
                  <c:v>34191</c:v>
                </c:pt>
                <c:pt idx="123">
                  <c:v>34243</c:v>
                </c:pt>
                <c:pt idx="124">
                  <c:v>34244</c:v>
                </c:pt>
                <c:pt idx="125">
                  <c:v>34245</c:v>
                </c:pt>
                <c:pt idx="126">
                  <c:v>34246</c:v>
                </c:pt>
                <c:pt idx="127">
                  <c:v>34247</c:v>
                </c:pt>
                <c:pt idx="128">
                  <c:v>34248</c:v>
                </c:pt>
                <c:pt idx="129">
                  <c:v>34249</c:v>
                </c:pt>
                <c:pt idx="130">
                  <c:v>34250</c:v>
                </c:pt>
                <c:pt idx="131">
                  <c:v>34251</c:v>
                </c:pt>
                <c:pt idx="132">
                  <c:v>34252</c:v>
                </c:pt>
                <c:pt idx="133">
                  <c:v>34253</c:v>
                </c:pt>
                <c:pt idx="134">
                  <c:v>34254</c:v>
                </c:pt>
                <c:pt idx="135">
                  <c:v>34255</c:v>
                </c:pt>
                <c:pt idx="136">
                  <c:v>34256</c:v>
                </c:pt>
                <c:pt idx="137">
                  <c:v>34257</c:v>
                </c:pt>
                <c:pt idx="138">
                  <c:v>34258</c:v>
                </c:pt>
                <c:pt idx="139">
                  <c:v>34259</c:v>
                </c:pt>
                <c:pt idx="140">
                  <c:v>34260</c:v>
                </c:pt>
                <c:pt idx="141">
                  <c:v>34261</c:v>
                </c:pt>
                <c:pt idx="142">
                  <c:v>34262</c:v>
                </c:pt>
                <c:pt idx="143">
                  <c:v>34263</c:v>
                </c:pt>
                <c:pt idx="144">
                  <c:v>34264</c:v>
                </c:pt>
                <c:pt idx="145">
                  <c:v>34265</c:v>
                </c:pt>
                <c:pt idx="146">
                  <c:v>34266</c:v>
                </c:pt>
                <c:pt idx="147">
                  <c:v>34267</c:v>
                </c:pt>
                <c:pt idx="148">
                  <c:v>34268</c:v>
                </c:pt>
                <c:pt idx="149">
                  <c:v>34269</c:v>
                </c:pt>
                <c:pt idx="150">
                  <c:v>34270</c:v>
                </c:pt>
                <c:pt idx="151">
                  <c:v>34271</c:v>
                </c:pt>
                <c:pt idx="152">
                  <c:v>34272</c:v>
                </c:pt>
                <c:pt idx="153">
                  <c:v>34273</c:v>
                </c:pt>
                <c:pt idx="154">
                  <c:v>34274</c:v>
                </c:pt>
                <c:pt idx="155">
                  <c:v>34275</c:v>
                </c:pt>
                <c:pt idx="156">
                  <c:v>34276</c:v>
                </c:pt>
                <c:pt idx="157">
                  <c:v>34277</c:v>
                </c:pt>
                <c:pt idx="158">
                  <c:v>34278</c:v>
                </c:pt>
                <c:pt idx="159">
                  <c:v>34279</c:v>
                </c:pt>
                <c:pt idx="160">
                  <c:v>34280</c:v>
                </c:pt>
                <c:pt idx="161">
                  <c:v>34281</c:v>
                </c:pt>
                <c:pt idx="162">
                  <c:v>34282</c:v>
                </c:pt>
                <c:pt idx="163">
                  <c:v>34283</c:v>
                </c:pt>
                <c:pt idx="164">
                  <c:v>34284</c:v>
                </c:pt>
                <c:pt idx="165">
                  <c:v>34285</c:v>
                </c:pt>
                <c:pt idx="166">
                  <c:v>34286</c:v>
                </c:pt>
                <c:pt idx="167">
                  <c:v>34287</c:v>
                </c:pt>
                <c:pt idx="168">
                  <c:v>34288</c:v>
                </c:pt>
                <c:pt idx="169">
                  <c:v>34289</c:v>
                </c:pt>
                <c:pt idx="170">
                  <c:v>34290</c:v>
                </c:pt>
                <c:pt idx="171">
                  <c:v>34291</c:v>
                </c:pt>
                <c:pt idx="172">
                  <c:v>34292</c:v>
                </c:pt>
                <c:pt idx="173">
                  <c:v>34293</c:v>
                </c:pt>
                <c:pt idx="174">
                  <c:v>34294</c:v>
                </c:pt>
                <c:pt idx="175">
                  <c:v>34295</c:v>
                </c:pt>
                <c:pt idx="176">
                  <c:v>34296</c:v>
                </c:pt>
                <c:pt idx="177">
                  <c:v>34297</c:v>
                </c:pt>
                <c:pt idx="178">
                  <c:v>34298</c:v>
                </c:pt>
                <c:pt idx="179">
                  <c:v>34299</c:v>
                </c:pt>
                <c:pt idx="180">
                  <c:v>34300</c:v>
                </c:pt>
                <c:pt idx="181">
                  <c:v>34301</c:v>
                </c:pt>
                <c:pt idx="182">
                  <c:v>34302</c:v>
                </c:pt>
                <c:pt idx="183">
                  <c:v>34303</c:v>
                </c:pt>
                <c:pt idx="184">
                  <c:v>34304</c:v>
                </c:pt>
                <c:pt idx="185">
                  <c:v>34305</c:v>
                </c:pt>
                <c:pt idx="186">
                  <c:v>34306</c:v>
                </c:pt>
                <c:pt idx="187">
                  <c:v>34307</c:v>
                </c:pt>
                <c:pt idx="188">
                  <c:v>34308</c:v>
                </c:pt>
                <c:pt idx="189">
                  <c:v>34309</c:v>
                </c:pt>
                <c:pt idx="190">
                  <c:v>34310</c:v>
                </c:pt>
                <c:pt idx="191">
                  <c:v>34311</c:v>
                </c:pt>
                <c:pt idx="192">
                  <c:v>34312</c:v>
                </c:pt>
                <c:pt idx="193">
                  <c:v>34313</c:v>
                </c:pt>
                <c:pt idx="194">
                  <c:v>34314</c:v>
                </c:pt>
                <c:pt idx="195">
                  <c:v>34315</c:v>
                </c:pt>
                <c:pt idx="196">
                  <c:v>34316</c:v>
                </c:pt>
                <c:pt idx="197">
                  <c:v>34317</c:v>
                </c:pt>
                <c:pt idx="198">
                  <c:v>34318</c:v>
                </c:pt>
                <c:pt idx="199">
                  <c:v>34319</c:v>
                </c:pt>
                <c:pt idx="200">
                  <c:v>34320</c:v>
                </c:pt>
                <c:pt idx="201">
                  <c:v>34321</c:v>
                </c:pt>
                <c:pt idx="202">
                  <c:v>34322</c:v>
                </c:pt>
                <c:pt idx="203">
                  <c:v>34323</c:v>
                </c:pt>
                <c:pt idx="204">
                  <c:v>34324</c:v>
                </c:pt>
                <c:pt idx="205">
                  <c:v>34325</c:v>
                </c:pt>
                <c:pt idx="206">
                  <c:v>34326</c:v>
                </c:pt>
                <c:pt idx="207">
                  <c:v>34327</c:v>
                </c:pt>
                <c:pt idx="208">
                  <c:v>34328</c:v>
                </c:pt>
                <c:pt idx="209">
                  <c:v>34329</c:v>
                </c:pt>
                <c:pt idx="210">
                  <c:v>34330</c:v>
                </c:pt>
                <c:pt idx="211">
                  <c:v>34331</c:v>
                </c:pt>
                <c:pt idx="212">
                  <c:v>34332</c:v>
                </c:pt>
                <c:pt idx="213">
                  <c:v>34333</c:v>
                </c:pt>
                <c:pt idx="214">
                  <c:v>34334</c:v>
                </c:pt>
                <c:pt idx="215">
                  <c:v>34335</c:v>
                </c:pt>
                <c:pt idx="216">
                  <c:v>34336</c:v>
                </c:pt>
                <c:pt idx="217">
                  <c:v>34337</c:v>
                </c:pt>
                <c:pt idx="218">
                  <c:v>34338</c:v>
                </c:pt>
                <c:pt idx="219">
                  <c:v>34339</c:v>
                </c:pt>
                <c:pt idx="220">
                  <c:v>34340</c:v>
                </c:pt>
                <c:pt idx="221">
                  <c:v>34341</c:v>
                </c:pt>
                <c:pt idx="222">
                  <c:v>34342</c:v>
                </c:pt>
                <c:pt idx="223">
                  <c:v>34343</c:v>
                </c:pt>
                <c:pt idx="224">
                  <c:v>34344</c:v>
                </c:pt>
                <c:pt idx="225">
                  <c:v>34345</c:v>
                </c:pt>
                <c:pt idx="226">
                  <c:v>34346</c:v>
                </c:pt>
                <c:pt idx="227">
                  <c:v>34347</c:v>
                </c:pt>
                <c:pt idx="228">
                  <c:v>34348</c:v>
                </c:pt>
                <c:pt idx="229">
                  <c:v>34349</c:v>
                </c:pt>
                <c:pt idx="230">
                  <c:v>34350</c:v>
                </c:pt>
                <c:pt idx="231">
                  <c:v>34351</c:v>
                </c:pt>
                <c:pt idx="232">
                  <c:v>34352</c:v>
                </c:pt>
                <c:pt idx="233">
                  <c:v>34353</c:v>
                </c:pt>
                <c:pt idx="234">
                  <c:v>34354</c:v>
                </c:pt>
                <c:pt idx="235">
                  <c:v>34355</c:v>
                </c:pt>
                <c:pt idx="236">
                  <c:v>34356</c:v>
                </c:pt>
                <c:pt idx="237">
                  <c:v>34357</c:v>
                </c:pt>
                <c:pt idx="238">
                  <c:v>34358</c:v>
                </c:pt>
                <c:pt idx="239">
                  <c:v>34359</c:v>
                </c:pt>
                <c:pt idx="240">
                  <c:v>34360</c:v>
                </c:pt>
                <c:pt idx="241">
                  <c:v>34361</c:v>
                </c:pt>
                <c:pt idx="242">
                  <c:v>34362</c:v>
                </c:pt>
                <c:pt idx="243">
                  <c:v>34363</c:v>
                </c:pt>
                <c:pt idx="244">
                  <c:v>34364</c:v>
                </c:pt>
                <c:pt idx="245">
                  <c:v>34365</c:v>
                </c:pt>
                <c:pt idx="246">
                  <c:v>34558</c:v>
                </c:pt>
                <c:pt idx="247">
                  <c:v>34559</c:v>
                </c:pt>
                <c:pt idx="248">
                  <c:v>34560</c:v>
                </c:pt>
                <c:pt idx="249">
                  <c:v>34561</c:v>
                </c:pt>
                <c:pt idx="250">
                  <c:v>34562</c:v>
                </c:pt>
                <c:pt idx="251">
                  <c:v>34563</c:v>
                </c:pt>
                <c:pt idx="252">
                  <c:v>34564</c:v>
                </c:pt>
                <c:pt idx="253">
                  <c:v>34565</c:v>
                </c:pt>
                <c:pt idx="254">
                  <c:v>34566</c:v>
                </c:pt>
                <c:pt idx="255">
                  <c:v>34567</c:v>
                </c:pt>
                <c:pt idx="256">
                  <c:v>34568</c:v>
                </c:pt>
                <c:pt idx="257">
                  <c:v>34569</c:v>
                </c:pt>
                <c:pt idx="258">
                  <c:v>34570</c:v>
                </c:pt>
                <c:pt idx="259">
                  <c:v>34571</c:v>
                </c:pt>
                <c:pt idx="260">
                  <c:v>34572</c:v>
                </c:pt>
                <c:pt idx="261">
                  <c:v>34573</c:v>
                </c:pt>
                <c:pt idx="262">
                  <c:v>34574</c:v>
                </c:pt>
                <c:pt idx="263">
                  <c:v>34575</c:v>
                </c:pt>
                <c:pt idx="264">
                  <c:v>34576</c:v>
                </c:pt>
                <c:pt idx="265">
                  <c:v>34577</c:v>
                </c:pt>
                <c:pt idx="266">
                  <c:v>34578</c:v>
                </c:pt>
                <c:pt idx="267">
                  <c:v>34579</c:v>
                </c:pt>
                <c:pt idx="268">
                  <c:v>34580</c:v>
                </c:pt>
                <c:pt idx="269">
                  <c:v>34581</c:v>
                </c:pt>
                <c:pt idx="270">
                  <c:v>34584</c:v>
                </c:pt>
                <c:pt idx="271">
                  <c:v>34585</c:v>
                </c:pt>
                <c:pt idx="272">
                  <c:v>34586</c:v>
                </c:pt>
                <c:pt idx="273">
                  <c:v>34587</c:v>
                </c:pt>
                <c:pt idx="274">
                  <c:v>34588</c:v>
                </c:pt>
                <c:pt idx="275">
                  <c:v>34589</c:v>
                </c:pt>
                <c:pt idx="276">
                  <c:v>34590</c:v>
                </c:pt>
                <c:pt idx="277">
                  <c:v>34591</c:v>
                </c:pt>
                <c:pt idx="278">
                  <c:v>34592</c:v>
                </c:pt>
                <c:pt idx="279">
                  <c:v>34593</c:v>
                </c:pt>
                <c:pt idx="280">
                  <c:v>34594</c:v>
                </c:pt>
                <c:pt idx="281">
                  <c:v>34595</c:v>
                </c:pt>
                <c:pt idx="282">
                  <c:v>34596</c:v>
                </c:pt>
                <c:pt idx="283">
                  <c:v>34597</c:v>
                </c:pt>
                <c:pt idx="284">
                  <c:v>34598</c:v>
                </c:pt>
                <c:pt idx="285">
                  <c:v>34599</c:v>
                </c:pt>
                <c:pt idx="286">
                  <c:v>34600</c:v>
                </c:pt>
                <c:pt idx="287">
                  <c:v>34601</c:v>
                </c:pt>
                <c:pt idx="288">
                  <c:v>34602</c:v>
                </c:pt>
                <c:pt idx="289">
                  <c:v>34603</c:v>
                </c:pt>
                <c:pt idx="290">
                  <c:v>34604</c:v>
                </c:pt>
                <c:pt idx="291">
                  <c:v>34605</c:v>
                </c:pt>
                <c:pt idx="292">
                  <c:v>34606</c:v>
                </c:pt>
                <c:pt idx="293">
                  <c:v>34607</c:v>
                </c:pt>
                <c:pt idx="294">
                  <c:v>34608</c:v>
                </c:pt>
                <c:pt idx="295">
                  <c:v>34609</c:v>
                </c:pt>
                <c:pt idx="296">
                  <c:v>34610</c:v>
                </c:pt>
                <c:pt idx="297">
                  <c:v>34611</c:v>
                </c:pt>
                <c:pt idx="298">
                  <c:v>34612</c:v>
                </c:pt>
                <c:pt idx="299">
                  <c:v>34613</c:v>
                </c:pt>
                <c:pt idx="300">
                  <c:v>34614</c:v>
                </c:pt>
                <c:pt idx="301">
                  <c:v>34615</c:v>
                </c:pt>
                <c:pt idx="302">
                  <c:v>34616</c:v>
                </c:pt>
                <c:pt idx="303">
                  <c:v>34617</c:v>
                </c:pt>
                <c:pt idx="304">
                  <c:v>34618</c:v>
                </c:pt>
                <c:pt idx="305">
                  <c:v>34619</c:v>
                </c:pt>
                <c:pt idx="306">
                  <c:v>34620</c:v>
                </c:pt>
                <c:pt idx="307">
                  <c:v>34621</c:v>
                </c:pt>
                <c:pt idx="308">
                  <c:v>34622</c:v>
                </c:pt>
                <c:pt idx="309">
                  <c:v>34623</c:v>
                </c:pt>
                <c:pt idx="310">
                  <c:v>34624</c:v>
                </c:pt>
                <c:pt idx="311">
                  <c:v>34625</c:v>
                </c:pt>
                <c:pt idx="312">
                  <c:v>34626</c:v>
                </c:pt>
                <c:pt idx="313">
                  <c:v>34627</c:v>
                </c:pt>
                <c:pt idx="314">
                  <c:v>34628</c:v>
                </c:pt>
                <c:pt idx="315">
                  <c:v>34629</c:v>
                </c:pt>
                <c:pt idx="316">
                  <c:v>34630</c:v>
                </c:pt>
                <c:pt idx="317">
                  <c:v>34631</c:v>
                </c:pt>
                <c:pt idx="318">
                  <c:v>34632</c:v>
                </c:pt>
                <c:pt idx="319">
                  <c:v>34633</c:v>
                </c:pt>
                <c:pt idx="320">
                  <c:v>34634</c:v>
                </c:pt>
                <c:pt idx="321">
                  <c:v>34635</c:v>
                </c:pt>
                <c:pt idx="322">
                  <c:v>34636</c:v>
                </c:pt>
                <c:pt idx="323">
                  <c:v>34637</c:v>
                </c:pt>
                <c:pt idx="324">
                  <c:v>34638</c:v>
                </c:pt>
                <c:pt idx="325">
                  <c:v>34639</c:v>
                </c:pt>
                <c:pt idx="326">
                  <c:v>34640</c:v>
                </c:pt>
                <c:pt idx="327">
                  <c:v>34641</c:v>
                </c:pt>
                <c:pt idx="328">
                  <c:v>34642</c:v>
                </c:pt>
                <c:pt idx="329">
                  <c:v>34643</c:v>
                </c:pt>
                <c:pt idx="330">
                  <c:v>34644</c:v>
                </c:pt>
                <c:pt idx="331">
                  <c:v>34645</c:v>
                </c:pt>
                <c:pt idx="332">
                  <c:v>34646</c:v>
                </c:pt>
                <c:pt idx="333">
                  <c:v>34647</c:v>
                </c:pt>
                <c:pt idx="334">
                  <c:v>34648</c:v>
                </c:pt>
                <c:pt idx="335">
                  <c:v>34649</c:v>
                </c:pt>
                <c:pt idx="336">
                  <c:v>34650</c:v>
                </c:pt>
                <c:pt idx="337">
                  <c:v>34651</c:v>
                </c:pt>
                <c:pt idx="338">
                  <c:v>34652</c:v>
                </c:pt>
                <c:pt idx="339">
                  <c:v>34653</c:v>
                </c:pt>
                <c:pt idx="340">
                  <c:v>34654</c:v>
                </c:pt>
                <c:pt idx="341">
                  <c:v>34655</c:v>
                </c:pt>
                <c:pt idx="342">
                  <c:v>34656</c:v>
                </c:pt>
                <c:pt idx="343">
                  <c:v>34657</c:v>
                </c:pt>
                <c:pt idx="344">
                  <c:v>34658</c:v>
                </c:pt>
                <c:pt idx="345">
                  <c:v>34659</c:v>
                </c:pt>
                <c:pt idx="346">
                  <c:v>34660</c:v>
                </c:pt>
                <c:pt idx="347">
                  <c:v>34661</c:v>
                </c:pt>
                <c:pt idx="348">
                  <c:v>34662</c:v>
                </c:pt>
                <c:pt idx="349">
                  <c:v>34663</c:v>
                </c:pt>
                <c:pt idx="350">
                  <c:v>34664</c:v>
                </c:pt>
                <c:pt idx="351">
                  <c:v>34665</c:v>
                </c:pt>
                <c:pt idx="352">
                  <c:v>34666</c:v>
                </c:pt>
                <c:pt idx="353">
                  <c:v>34667</c:v>
                </c:pt>
                <c:pt idx="354">
                  <c:v>34668</c:v>
                </c:pt>
                <c:pt idx="355">
                  <c:v>34669</c:v>
                </c:pt>
                <c:pt idx="356">
                  <c:v>34670</c:v>
                </c:pt>
                <c:pt idx="357">
                  <c:v>34671</c:v>
                </c:pt>
                <c:pt idx="358">
                  <c:v>34672</c:v>
                </c:pt>
                <c:pt idx="359">
                  <c:v>34673</c:v>
                </c:pt>
                <c:pt idx="360">
                  <c:v>34674</c:v>
                </c:pt>
                <c:pt idx="361">
                  <c:v>34675</c:v>
                </c:pt>
                <c:pt idx="362">
                  <c:v>34676</c:v>
                </c:pt>
                <c:pt idx="363">
                  <c:v>34677</c:v>
                </c:pt>
                <c:pt idx="364">
                  <c:v>34678</c:v>
                </c:pt>
                <c:pt idx="365">
                  <c:v>34679</c:v>
                </c:pt>
                <c:pt idx="366">
                  <c:v>34680</c:v>
                </c:pt>
                <c:pt idx="367">
                  <c:v>34681</c:v>
                </c:pt>
                <c:pt idx="368">
                  <c:v>34682</c:v>
                </c:pt>
                <c:pt idx="369">
                  <c:v>34683</c:v>
                </c:pt>
                <c:pt idx="370">
                  <c:v>34684</c:v>
                </c:pt>
                <c:pt idx="371">
                  <c:v>34685</c:v>
                </c:pt>
                <c:pt idx="372">
                  <c:v>34686</c:v>
                </c:pt>
                <c:pt idx="373">
                  <c:v>34687</c:v>
                </c:pt>
                <c:pt idx="374">
                  <c:v>34688</c:v>
                </c:pt>
                <c:pt idx="375">
                  <c:v>34689</c:v>
                </c:pt>
                <c:pt idx="376">
                  <c:v>34690</c:v>
                </c:pt>
                <c:pt idx="377">
                  <c:v>34691</c:v>
                </c:pt>
                <c:pt idx="378">
                  <c:v>34692</c:v>
                </c:pt>
                <c:pt idx="379">
                  <c:v>34693</c:v>
                </c:pt>
                <c:pt idx="380">
                  <c:v>34694</c:v>
                </c:pt>
                <c:pt idx="381">
                  <c:v>34695</c:v>
                </c:pt>
                <c:pt idx="382">
                  <c:v>34696</c:v>
                </c:pt>
                <c:pt idx="383">
                  <c:v>34699</c:v>
                </c:pt>
                <c:pt idx="384">
                  <c:v>34700</c:v>
                </c:pt>
                <c:pt idx="385">
                  <c:v>34701</c:v>
                </c:pt>
                <c:pt idx="386">
                  <c:v>34702</c:v>
                </c:pt>
                <c:pt idx="387">
                  <c:v>34703</c:v>
                </c:pt>
                <c:pt idx="388">
                  <c:v>34704</c:v>
                </c:pt>
                <c:pt idx="389">
                  <c:v>34705</c:v>
                </c:pt>
                <c:pt idx="390">
                  <c:v>34706</c:v>
                </c:pt>
                <c:pt idx="391">
                  <c:v>34707</c:v>
                </c:pt>
                <c:pt idx="392">
                  <c:v>34708</c:v>
                </c:pt>
                <c:pt idx="393">
                  <c:v>34709</c:v>
                </c:pt>
                <c:pt idx="394">
                  <c:v>34710</c:v>
                </c:pt>
                <c:pt idx="395">
                  <c:v>34711</c:v>
                </c:pt>
                <c:pt idx="396">
                  <c:v>34712</c:v>
                </c:pt>
                <c:pt idx="397">
                  <c:v>34713</c:v>
                </c:pt>
                <c:pt idx="398">
                  <c:v>34714</c:v>
                </c:pt>
                <c:pt idx="399">
                  <c:v>34715</c:v>
                </c:pt>
                <c:pt idx="400">
                  <c:v>34716</c:v>
                </c:pt>
                <c:pt idx="401">
                  <c:v>34717</c:v>
                </c:pt>
                <c:pt idx="402">
                  <c:v>34718</c:v>
                </c:pt>
                <c:pt idx="403">
                  <c:v>34719</c:v>
                </c:pt>
                <c:pt idx="404">
                  <c:v>34720</c:v>
                </c:pt>
                <c:pt idx="405">
                  <c:v>34721</c:v>
                </c:pt>
                <c:pt idx="406">
                  <c:v>34722</c:v>
                </c:pt>
                <c:pt idx="407">
                  <c:v>34723</c:v>
                </c:pt>
                <c:pt idx="408">
                  <c:v>34724</c:v>
                </c:pt>
                <c:pt idx="409">
                  <c:v>34725</c:v>
                </c:pt>
                <c:pt idx="410">
                  <c:v>34726</c:v>
                </c:pt>
                <c:pt idx="411">
                  <c:v>34727</c:v>
                </c:pt>
                <c:pt idx="412">
                  <c:v>34728</c:v>
                </c:pt>
                <c:pt idx="413">
                  <c:v>34729</c:v>
                </c:pt>
                <c:pt idx="414">
                  <c:v>34730</c:v>
                </c:pt>
                <c:pt idx="415">
                  <c:v>34731</c:v>
                </c:pt>
                <c:pt idx="416">
                  <c:v>34732</c:v>
                </c:pt>
                <c:pt idx="417">
                  <c:v>34733</c:v>
                </c:pt>
                <c:pt idx="418">
                  <c:v>34734</c:v>
                </c:pt>
                <c:pt idx="419">
                  <c:v>34735</c:v>
                </c:pt>
                <c:pt idx="420">
                  <c:v>34736</c:v>
                </c:pt>
                <c:pt idx="421">
                  <c:v>34737</c:v>
                </c:pt>
                <c:pt idx="422">
                  <c:v>34738</c:v>
                </c:pt>
                <c:pt idx="423">
                  <c:v>34739</c:v>
                </c:pt>
                <c:pt idx="424">
                  <c:v>34740</c:v>
                </c:pt>
                <c:pt idx="425">
                  <c:v>34741</c:v>
                </c:pt>
                <c:pt idx="426">
                  <c:v>34742</c:v>
                </c:pt>
                <c:pt idx="427">
                  <c:v>34743</c:v>
                </c:pt>
                <c:pt idx="428">
                  <c:v>34744</c:v>
                </c:pt>
                <c:pt idx="429">
                  <c:v>34745</c:v>
                </c:pt>
                <c:pt idx="430">
                  <c:v>34746</c:v>
                </c:pt>
                <c:pt idx="431">
                  <c:v>34747</c:v>
                </c:pt>
                <c:pt idx="432">
                  <c:v>34748</c:v>
                </c:pt>
                <c:pt idx="433">
                  <c:v>34749</c:v>
                </c:pt>
                <c:pt idx="434">
                  <c:v>34750</c:v>
                </c:pt>
                <c:pt idx="435">
                  <c:v>34751</c:v>
                </c:pt>
                <c:pt idx="436">
                  <c:v>34752</c:v>
                </c:pt>
                <c:pt idx="437">
                  <c:v>34753</c:v>
                </c:pt>
                <c:pt idx="438">
                  <c:v>34754</c:v>
                </c:pt>
                <c:pt idx="439">
                  <c:v>34755</c:v>
                </c:pt>
                <c:pt idx="440">
                  <c:v>34756</c:v>
                </c:pt>
                <c:pt idx="441">
                  <c:v>34757</c:v>
                </c:pt>
                <c:pt idx="442">
                  <c:v>34758</c:v>
                </c:pt>
                <c:pt idx="443">
                  <c:v>34759</c:v>
                </c:pt>
                <c:pt idx="444">
                  <c:v>34760</c:v>
                </c:pt>
                <c:pt idx="445">
                  <c:v>34761</c:v>
                </c:pt>
                <c:pt idx="446">
                  <c:v>34762</c:v>
                </c:pt>
                <c:pt idx="447">
                  <c:v>34763</c:v>
                </c:pt>
                <c:pt idx="448">
                  <c:v>34764</c:v>
                </c:pt>
                <c:pt idx="449">
                  <c:v>34765</c:v>
                </c:pt>
                <c:pt idx="450">
                  <c:v>34766</c:v>
                </c:pt>
                <c:pt idx="451">
                  <c:v>34767</c:v>
                </c:pt>
                <c:pt idx="452">
                  <c:v>34768</c:v>
                </c:pt>
                <c:pt idx="453">
                  <c:v>34769</c:v>
                </c:pt>
                <c:pt idx="454">
                  <c:v>34770</c:v>
                </c:pt>
                <c:pt idx="455">
                  <c:v>34771</c:v>
                </c:pt>
                <c:pt idx="456">
                  <c:v>34772</c:v>
                </c:pt>
                <c:pt idx="457">
                  <c:v>34773</c:v>
                </c:pt>
                <c:pt idx="458">
                  <c:v>34774</c:v>
                </c:pt>
                <c:pt idx="459">
                  <c:v>34775</c:v>
                </c:pt>
                <c:pt idx="460">
                  <c:v>34776</c:v>
                </c:pt>
                <c:pt idx="461">
                  <c:v>34777</c:v>
                </c:pt>
                <c:pt idx="462">
                  <c:v>34778</c:v>
                </c:pt>
                <c:pt idx="463">
                  <c:v>34779</c:v>
                </c:pt>
                <c:pt idx="464">
                  <c:v>34780</c:v>
                </c:pt>
                <c:pt idx="465">
                  <c:v>34781</c:v>
                </c:pt>
                <c:pt idx="466">
                  <c:v>34782</c:v>
                </c:pt>
                <c:pt idx="467">
                  <c:v>34783</c:v>
                </c:pt>
                <c:pt idx="468">
                  <c:v>34784</c:v>
                </c:pt>
                <c:pt idx="469">
                  <c:v>34785</c:v>
                </c:pt>
                <c:pt idx="470">
                  <c:v>34786</c:v>
                </c:pt>
                <c:pt idx="471">
                  <c:v>34787</c:v>
                </c:pt>
                <c:pt idx="472">
                  <c:v>34788</c:v>
                </c:pt>
                <c:pt idx="473">
                  <c:v>34789</c:v>
                </c:pt>
                <c:pt idx="474">
                  <c:v>34790</c:v>
                </c:pt>
                <c:pt idx="475">
                  <c:v>34791</c:v>
                </c:pt>
                <c:pt idx="476">
                  <c:v>34792</c:v>
                </c:pt>
                <c:pt idx="477">
                  <c:v>34793</c:v>
                </c:pt>
                <c:pt idx="478">
                  <c:v>34794</c:v>
                </c:pt>
                <c:pt idx="479">
                  <c:v>34795</c:v>
                </c:pt>
                <c:pt idx="480">
                  <c:v>34796</c:v>
                </c:pt>
                <c:pt idx="481">
                  <c:v>34797</c:v>
                </c:pt>
                <c:pt idx="482">
                  <c:v>34798</c:v>
                </c:pt>
                <c:pt idx="483">
                  <c:v>34799</c:v>
                </c:pt>
                <c:pt idx="484">
                  <c:v>34800</c:v>
                </c:pt>
                <c:pt idx="485">
                  <c:v>34801</c:v>
                </c:pt>
                <c:pt idx="486">
                  <c:v>34802</c:v>
                </c:pt>
                <c:pt idx="487">
                  <c:v>34803</c:v>
                </c:pt>
                <c:pt idx="488">
                  <c:v>34804</c:v>
                </c:pt>
                <c:pt idx="489">
                  <c:v>34805</c:v>
                </c:pt>
                <c:pt idx="490">
                  <c:v>34806</c:v>
                </c:pt>
                <c:pt idx="491">
                  <c:v>34807</c:v>
                </c:pt>
                <c:pt idx="492">
                  <c:v>34808</c:v>
                </c:pt>
                <c:pt idx="493">
                  <c:v>34809</c:v>
                </c:pt>
                <c:pt idx="494">
                  <c:v>34810</c:v>
                </c:pt>
                <c:pt idx="495">
                  <c:v>34811</c:v>
                </c:pt>
                <c:pt idx="496">
                  <c:v>34812</c:v>
                </c:pt>
                <c:pt idx="497">
                  <c:v>34813</c:v>
                </c:pt>
                <c:pt idx="498">
                  <c:v>34814</c:v>
                </c:pt>
                <c:pt idx="499">
                  <c:v>34815</c:v>
                </c:pt>
                <c:pt idx="500">
                  <c:v>34816</c:v>
                </c:pt>
                <c:pt idx="501">
                  <c:v>34817</c:v>
                </c:pt>
                <c:pt idx="502">
                  <c:v>34818</c:v>
                </c:pt>
                <c:pt idx="503">
                  <c:v>34819</c:v>
                </c:pt>
                <c:pt idx="504">
                  <c:v>34820</c:v>
                </c:pt>
                <c:pt idx="505">
                  <c:v>34821</c:v>
                </c:pt>
                <c:pt idx="506">
                  <c:v>34822</c:v>
                </c:pt>
                <c:pt idx="507">
                  <c:v>34823</c:v>
                </c:pt>
                <c:pt idx="508">
                  <c:v>34824</c:v>
                </c:pt>
                <c:pt idx="509">
                  <c:v>34825</c:v>
                </c:pt>
                <c:pt idx="510">
                  <c:v>34826</c:v>
                </c:pt>
                <c:pt idx="511">
                  <c:v>34827</c:v>
                </c:pt>
                <c:pt idx="512">
                  <c:v>34828</c:v>
                </c:pt>
                <c:pt idx="513">
                  <c:v>34829</c:v>
                </c:pt>
                <c:pt idx="514">
                  <c:v>34830</c:v>
                </c:pt>
                <c:pt idx="515">
                  <c:v>34831</c:v>
                </c:pt>
                <c:pt idx="516">
                  <c:v>34832</c:v>
                </c:pt>
                <c:pt idx="517">
                  <c:v>34833</c:v>
                </c:pt>
                <c:pt idx="518">
                  <c:v>34834</c:v>
                </c:pt>
                <c:pt idx="519">
                  <c:v>34835</c:v>
                </c:pt>
                <c:pt idx="520">
                  <c:v>34836</c:v>
                </c:pt>
                <c:pt idx="521">
                  <c:v>34837</c:v>
                </c:pt>
                <c:pt idx="522">
                  <c:v>34838</c:v>
                </c:pt>
                <c:pt idx="523">
                  <c:v>34839</c:v>
                </c:pt>
                <c:pt idx="524">
                  <c:v>34840</c:v>
                </c:pt>
                <c:pt idx="525">
                  <c:v>34841</c:v>
                </c:pt>
                <c:pt idx="526">
                  <c:v>34842</c:v>
                </c:pt>
                <c:pt idx="527">
                  <c:v>34843</c:v>
                </c:pt>
                <c:pt idx="528">
                  <c:v>34844</c:v>
                </c:pt>
                <c:pt idx="529">
                  <c:v>34845</c:v>
                </c:pt>
                <c:pt idx="530">
                  <c:v>34846</c:v>
                </c:pt>
                <c:pt idx="531">
                  <c:v>34847</c:v>
                </c:pt>
                <c:pt idx="532">
                  <c:v>34848</c:v>
                </c:pt>
                <c:pt idx="533">
                  <c:v>34849</c:v>
                </c:pt>
                <c:pt idx="534">
                  <c:v>34850</c:v>
                </c:pt>
                <c:pt idx="535">
                  <c:v>34851</c:v>
                </c:pt>
                <c:pt idx="536">
                  <c:v>34852</c:v>
                </c:pt>
                <c:pt idx="537">
                  <c:v>34853</c:v>
                </c:pt>
                <c:pt idx="538">
                  <c:v>34854</c:v>
                </c:pt>
                <c:pt idx="539">
                  <c:v>34855</c:v>
                </c:pt>
                <c:pt idx="540">
                  <c:v>34856</c:v>
                </c:pt>
                <c:pt idx="541">
                  <c:v>34857</c:v>
                </c:pt>
                <c:pt idx="542">
                  <c:v>34858</c:v>
                </c:pt>
                <c:pt idx="543">
                  <c:v>34859</c:v>
                </c:pt>
                <c:pt idx="544">
                  <c:v>34860</c:v>
                </c:pt>
                <c:pt idx="545">
                  <c:v>34861</c:v>
                </c:pt>
                <c:pt idx="546">
                  <c:v>34862</c:v>
                </c:pt>
                <c:pt idx="547">
                  <c:v>34863</c:v>
                </c:pt>
                <c:pt idx="548">
                  <c:v>34864</c:v>
                </c:pt>
                <c:pt idx="549">
                  <c:v>34865</c:v>
                </c:pt>
                <c:pt idx="550">
                  <c:v>34866</c:v>
                </c:pt>
                <c:pt idx="551">
                  <c:v>34867</c:v>
                </c:pt>
                <c:pt idx="552">
                  <c:v>34868</c:v>
                </c:pt>
                <c:pt idx="553">
                  <c:v>34869</c:v>
                </c:pt>
                <c:pt idx="554">
                  <c:v>34870</c:v>
                </c:pt>
                <c:pt idx="555">
                  <c:v>34871</c:v>
                </c:pt>
                <c:pt idx="556">
                  <c:v>34872</c:v>
                </c:pt>
                <c:pt idx="557">
                  <c:v>34873</c:v>
                </c:pt>
                <c:pt idx="558">
                  <c:v>34874</c:v>
                </c:pt>
                <c:pt idx="559">
                  <c:v>34875</c:v>
                </c:pt>
                <c:pt idx="560">
                  <c:v>34876</c:v>
                </c:pt>
                <c:pt idx="561">
                  <c:v>34877</c:v>
                </c:pt>
                <c:pt idx="562">
                  <c:v>34878</c:v>
                </c:pt>
                <c:pt idx="563">
                  <c:v>34879</c:v>
                </c:pt>
                <c:pt idx="564">
                  <c:v>34880</c:v>
                </c:pt>
                <c:pt idx="565">
                  <c:v>34881</c:v>
                </c:pt>
                <c:pt idx="566">
                  <c:v>34882</c:v>
                </c:pt>
                <c:pt idx="567">
                  <c:v>34883</c:v>
                </c:pt>
                <c:pt idx="568">
                  <c:v>34884</c:v>
                </c:pt>
                <c:pt idx="569">
                  <c:v>34885</c:v>
                </c:pt>
                <c:pt idx="570">
                  <c:v>34886</c:v>
                </c:pt>
                <c:pt idx="571">
                  <c:v>34887</c:v>
                </c:pt>
                <c:pt idx="572">
                  <c:v>34888</c:v>
                </c:pt>
                <c:pt idx="573">
                  <c:v>34889</c:v>
                </c:pt>
                <c:pt idx="574">
                  <c:v>34890</c:v>
                </c:pt>
                <c:pt idx="575">
                  <c:v>34891</c:v>
                </c:pt>
                <c:pt idx="576">
                  <c:v>34892</c:v>
                </c:pt>
                <c:pt idx="577">
                  <c:v>34893</c:v>
                </c:pt>
                <c:pt idx="578">
                  <c:v>34894</c:v>
                </c:pt>
                <c:pt idx="579">
                  <c:v>34895</c:v>
                </c:pt>
                <c:pt idx="580">
                  <c:v>34896</c:v>
                </c:pt>
                <c:pt idx="581">
                  <c:v>34897</c:v>
                </c:pt>
                <c:pt idx="582">
                  <c:v>34898</c:v>
                </c:pt>
                <c:pt idx="583">
                  <c:v>34899</c:v>
                </c:pt>
                <c:pt idx="584">
                  <c:v>34900</c:v>
                </c:pt>
                <c:pt idx="585">
                  <c:v>34901</c:v>
                </c:pt>
                <c:pt idx="586">
                  <c:v>34902</c:v>
                </c:pt>
                <c:pt idx="587">
                  <c:v>34903</c:v>
                </c:pt>
                <c:pt idx="588">
                  <c:v>34904</c:v>
                </c:pt>
                <c:pt idx="589">
                  <c:v>34905</c:v>
                </c:pt>
                <c:pt idx="590">
                  <c:v>34906</c:v>
                </c:pt>
                <c:pt idx="591">
                  <c:v>34907</c:v>
                </c:pt>
                <c:pt idx="592">
                  <c:v>34908</c:v>
                </c:pt>
                <c:pt idx="593">
                  <c:v>34909</c:v>
                </c:pt>
                <c:pt idx="594">
                  <c:v>34910</c:v>
                </c:pt>
                <c:pt idx="595">
                  <c:v>34911</c:v>
                </c:pt>
                <c:pt idx="596">
                  <c:v>34912</c:v>
                </c:pt>
                <c:pt idx="597">
                  <c:v>34913</c:v>
                </c:pt>
                <c:pt idx="598">
                  <c:v>34914</c:v>
                </c:pt>
                <c:pt idx="599">
                  <c:v>34915</c:v>
                </c:pt>
                <c:pt idx="600">
                  <c:v>34916</c:v>
                </c:pt>
                <c:pt idx="601">
                  <c:v>34917</c:v>
                </c:pt>
                <c:pt idx="602">
                  <c:v>34918</c:v>
                </c:pt>
                <c:pt idx="603">
                  <c:v>34919</c:v>
                </c:pt>
                <c:pt idx="604">
                  <c:v>34920</c:v>
                </c:pt>
                <c:pt idx="605">
                  <c:v>34921</c:v>
                </c:pt>
                <c:pt idx="606">
                  <c:v>34922</c:v>
                </c:pt>
                <c:pt idx="607">
                  <c:v>34923</c:v>
                </c:pt>
                <c:pt idx="608">
                  <c:v>34924</c:v>
                </c:pt>
                <c:pt idx="609">
                  <c:v>34925</c:v>
                </c:pt>
                <c:pt idx="610">
                  <c:v>34926</c:v>
                </c:pt>
                <c:pt idx="611">
                  <c:v>34927</c:v>
                </c:pt>
                <c:pt idx="612">
                  <c:v>34928</c:v>
                </c:pt>
                <c:pt idx="613">
                  <c:v>34929</c:v>
                </c:pt>
                <c:pt idx="614">
                  <c:v>34930</c:v>
                </c:pt>
                <c:pt idx="615">
                  <c:v>34931</c:v>
                </c:pt>
                <c:pt idx="616">
                  <c:v>34932</c:v>
                </c:pt>
                <c:pt idx="617">
                  <c:v>34933</c:v>
                </c:pt>
                <c:pt idx="618">
                  <c:v>34934</c:v>
                </c:pt>
                <c:pt idx="619">
                  <c:v>34935</c:v>
                </c:pt>
                <c:pt idx="620">
                  <c:v>34936</c:v>
                </c:pt>
                <c:pt idx="621">
                  <c:v>34937</c:v>
                </c:pt>
                <c:pt idx="622">
                  <c:v>34938</c:v>
                </c:pt>
                <c:pt idx="623">
                  <c:v>34939</c:v>
                </c:pt>
                <c:pt idx="624">
                  <c:v>34940</c:v>
                </c:pt>
                <c:pt idx="625">
                  <c:v>34941</c:v>
                </c:pt>
                <c:pt idx="626">
                  <c:v>34942</c:v>
                </c:pt>
                <c:pt idx="627">
                  <c:v>34943</c:v>
                </c:pt>
                <c:pt idx="628">
                  <c:v>34944</c:v>
                </c:pt>
                <c:pt idx="629">
                  <c:v>34945</c:v>
                </c:pt>
                <c:pt idx="630">
                  <c:v>34946</c:v>
                </c:pt>
                <c:pt idx="631">
                  <c:v>34947</c:v>
                </c:pt>
                <c:pt idx="632">
                  <c:v>34948</c:v>
                </c:pt>
                <c:pt idx="633">
                  <c:v>34949</c:v>
                </c:pt>
                <c:pt idx="634">
                  <c:v>34950</c:v>
                </c:pt>
                <c:pt idx="635">
                  <c:v>34951</c:v>
                </c:pt>
                <c:pt idx="636">
                  <c:v>34952</c:v>
                </c:pt>
                <c:pt idx="637">
                  <c:v>34953</c:v>
                </c:pt>
                <c:pt idx="638">
                  <c:v>34954</c:v>
                </c:pt>
                <c:pt idx="639">
                  <c:v>34955</c:v>
                </c:pt>
                <c:pt idx="640">
                  <c:v>34956</c:v>
                </c:pt>
                <c:pt idx="641">
                  <c:v>34957</c:v>
                </c:pt>
                <c:pt idx="642">
                  <c:v>34958</c:v>
                </c:pt>
                <c:pt idx="643">
                  <c:v>34959</c:v>
                </c:pt>
                <c:pt idx="644">
                  <c:v>34960</c:v>
                </c:pt>
                <c:pt idx="645">
                  <c:v>34961</c:v>
                </c:pt>
                <c:pt idx="646">
                  <c:v>34962</c:v>
                </c:pt>
                <c:pt idx="647">
                  <c:v>34963</c:v>
                </c:pt>
                <c:pt idx="648">
                  <c:v>34964</c:v>
                </c:pt>
                <c:pt idx="649">
                  <c:v>34965</c:v>
                </c:pt>
                <c:pt idx="650">
                  <c:v>34966</c:v>
                </c:pt>
                <c:pt idx="651">
                  <c:v>34967</c:v>
                </c:pt>
                <c:pt idx="652">
                  <c:v>34968</c:v>
                </c:pt>
                <c:pt idx="653">
                  <c:v>34969</c:v>
                </c:pt>
                <c:pt idx="654">
                  <c:v>34970</c:v>
                </c:pt>
                <c:pt idx="655">
                  <c:v>34971</c:v>
                </c:pt>
                <c:pt idx="656">
                  <c:v>34972</c:v>
                </c:pt>
                <c:pt idx="657">
                  <c:v>34973</c:v>
                </c:pt>
                <c:pt idx="658">
                  <c:v>34974</c:v>
                </c:pt>
                <c:pt idx="659">
                  <c:v>34975</c:v>
                </c:pt>
                <c:pt idx="660">
                  <c:v>34976</c:v>
                </c:pt>
                <c:pt idx="661">
                  <c:v>34977</c:v>
                </c:pt>
                <c:pt idx="662">
                  <c:v>34978</c:v>
                </c:pt>
                <c:pt idx="663">
                  <c:v>34979</c:v>
                </c:pt>
                <c:pt idx="664">
                  <c:v>34980</c:v>
                </c:pt>
                <c:pt idx="665">
                  <c:v>34981</c:v>
                </c:pt>
                <c:pt idx="666">
                  <c:v>34982</c:v>
                </c:pt>
                <c:pt idx="667">
                  <c:v>34983</c:v>
                </c:pt>
                <c:pt idx="668">
                  <c:v>34984</c:v>
                </c:pt>
                <c:pt idx="669">
                  <c:v>34985</c:v>
                </c:pt>
                <c:pt idx="670">
                  <c:v>34986</c:v>
                </c:pt>
                <c:pt idx="671">
                  <c:v>34987</c:v>
                </c:pt>
                <c:pt idx="672">
                  <c:v>34988</c:v>
                </c:pt>
                <c:pt idx="673">
                  <c:v>34989</c:v>
                </c:pt>
                <c:pt idx="674">
                  <c:v>34990</c:v>
                </c:pt>
                <c:pt idx="675">
                  <c:v>34991</c:v>
                </c:pt>
                <c:pt idx="676">
                  <c:v>34992</c:v>
                </c:pt>
                <c:pt idx="677">
                  <c:v>34993</c:v>
                </c:pt>
                <c:pt idx="678">
                  <c:v>34994</c:v>
                </c:pt>
                <c:pt idx="679">
                  <c:v>34995</c:v>
                </c:pt>
                <c:pt idx="680">
                  <c:v>34996</c:v>
                </c:pt>
                <c:pt idx="681">
                  <c:v>34997</c:v>
                </c:pt>
                <c:pt idx="682">
                  <c:v>34998</c:v>
                </c:pt>
                <c:pt idx="683">
                  <c:v>34999</c:v>
                </c:pt>
                <c:pt idx="684">
                  <c:v>35000</c:v>
                </c:pt>
                <c:pt idx="685">
                  <c:v>35001</c:v>
                </c:pt>
                <c:pt idx="686">
                  <c:v>35002</c:v>
                </c:pt>
                <c:pt idx="687">
                  <c:v>35003</c:v>
                </c:pt>
                <c:pt idx="688">
                  <c:v>35004</c:v>
                </c:pt>
                <c:pt idx="689">
                  <c:v>35005</c:v>
                </c:pt>
                <c:pt idx="690">
                  <c:v>35006</c:v>
                </c:pt>
                <c:pt idx="691">
                  <c:v>35007</c:v>
                </c:pt>
                <c:pt idx="692">
                  <c:v>35008</c:v>
                </c:pt>
                <c:pt idx="693">
                  <c:v>35009</c:v>
                </c:pt>
                <c:pt idx="694">
                  <c:v>35010</c:v>
                </c:pt>
                <c:pt idx="695">
                  <c:v>35011</c:v>
                </c:pt>
                <c:pt idx="696">
                  <c:v>35012</c:v>
                </c:pt>
                <c:pt idx="697">
                  <c:v>35013</c:v>
                </c:pt>
                <c:pt idx="698">
                  <c:v>35014</c:v>
                </c:pt>
                <c:pt idx="699">
                  <c:v>35015</c:v>
                </c:pt>
                <c:pt idx="700">
                  <c:v>35016</c:v>
                </c:pt>
                <c:pt idx="701">
                  <c:v>35017</c:v>
                </c:pt>
                <c:pt idx="702">
                  <c:v>35018</c:v>
                </c:pt>
                <c:pt idx="703">
                  <c:v>35019</c:v>
                </c:pt>
                <c:pt idx="704">
                  <c:v>35020</c:v>
                </c:pt>
                <c:pt idx="705">
                  <c:v>35021</c:v>
                </c:pt>
                <c:pt idx="706">
                  <c:v>35022</c:v>
                </c:pt>
                <c:pt idx="707">
                  <c:v>35023</c:v>
                </c:pt>
                <c:pt idx="708">
                  <c:v>35024</c:v>
                </c:pt>
                <c:pt idx="709">
                  <c:v>35025</c:v>
                </c:pt>
                <c:pt idx="710">
                  <c:v>35026</c:v>
                </c:pt>
                <c:pt idx="711">
                  <c:v>35027</c:v>
                </c:pt>
                <c:pt idx="712">
                  <c:v>35028</c:v>
                </c:pt>
                <c:pt idx="713">
                  <c:v>35029</c:v>
                </c:pt>
                <c:pt idx="714">
                  <c:v>35030</c:v>
                </c:pt>
                <c:pt idx="715">
                  <c:v>35031</c:v>
                </c:pt>
                <c:pt idx="716">
                  <c:v>35032</c:v>
                </c:pt>
                <c:pt idx="717">
                  <c:v>35033</c:v>
                </c:pt>
                <c:pt idx="718">
                  <c:v>35034</c:v>
                </c:pt>
                <c:pt idx="719">
                  <c:v>35035</c:v>
                </c:pt>
                <c:pt idx="720">
                  <c:v>35036</c:v>
                </c:pt>
                <c:pt idx="721">
                  <c:v>35037</c:v>
                </c:pt>
                <c:pt idx="722">
                  <c:v>35038</c:v>
                </c:pt>
                <c:pt idx="723">
                  <c:v>35039</c:v>
                </c:pt>
                <c:pt idx="724">
                  <c:v>35040</c:v>
                </c:pt>
                <c:pt idx="725">
                  <c:v>35041</c:v>
                </c:pt>
                <c:pt idx="726">
                  <c:v>35042</c:v>
                </c:pt>
                <c:pt idx="727">
                  <c:v>35043</c:v>
                </c:pt>
                <c:pt idx="728">
                  <c:v>35044</c:v>
                </c:pt>
                <c:pt idx="729">
                  <c:v>35045</c:v>
                </c:pt>
                <c:pt idx="730">
                  <c:v>35046</c:v>
                </c:pt>
                <c:pt idx="731">
                  <c:v>35047</c:v>
                </c:pt>
                <c:pt idx="732">
                  <c:v>35048</c:v>
                </c:pt>
                <c:pt idx="733">
                  <c:v>35049</c:v>
                </c:pt>
                <c:pt idx="734">
                  <c:v>35050</c:v>
                </c:pt>
                <c:pt idx="735">
                  <c:v>35051</c:v>
                </c:pt>
                <c:pt idx="736">
                  <c:v>35052</c:v>
                </c:pt>
                <c:pt idx="737">
                  <c:v>35053</c:v>
                </c:pt>
                <c:pt idx="738">
                  <c:v>35054</c:v>
                </c:pt>
                <c:pt idx="739">
                  <c:v>35055</c:v>
                </c:pt>
                <c:pt idx="740">
                  <c:v>35056</c:v>
                </c:pt>
                <c:pt idx="741">
                  <c:v>35057</c:v>
                </c:pt>
                <c:pt idx="742">
                  <c:v>35058</c:v>
                </c:pt>
                <c:pt idx="743">
                  <c:v>35059</c:v>
                </c:pt>
                <c:pt idx="744">
                  <c:v>35060</c:v>
                </c:pt>
                <c:pt idx="745">
                  <c:v>35061</c:v>
                </c:pt>
                <c:pt idx="746">
                  <c:v>35062</c:v>
                </c:pt>
                <c:pt idx="747">
                  <c:v>35063</c:v>
                </c:pt>
                <c:pt idx="748">
                  <c:v>35064</c:v>
                </c:pt>
                <c:pt idx="749">
                  <c:v>35065</c:v>
                </c:pt>
                <c:pt idx="750">
                  <c:v>35066</c:v>
                </c:pt>
                <c:pt idx="751">
                  <c:v>35067</c:v>
                </c:pt>
                <c:pt idx="752">
                  <c:v>35068</c:v>
                </c:pt>
                <c:pt idx="753">
                  <c:v>35069</c:v>
                </c:pt>
                <c:pt idx="754">
                  <c:v>35070</c:v>
                </c:pt>
                <c:pt idx="755">
                  <c:v>35071</c:v>
                </c:pt>
                <c:pt idx="756">
                  <c:v>35072</c:v>
                </c:pt>
                <c:pt idx="757">
                  <c:v>35073</c:v>
                </c:pt>
                <c:pt idx="758">
                  <c:v>35074</c:v>
                </c:pt>
                <c:pt idx="759">
                  <c:v>35075</c:v>
                </c:pt>
                <c:pt idx="760">
                  <c:v>35076</c:v>
                </c:pt>
                <c:pt idx="761">
                  <c:v>35077</c:v>
                </c:pt>
                <c:pt idx="762">
                  <c:v>35078</c:v>
                </c:pt>
                <c:pt idx="763">
                  <c:v>35079</c:v>
                </c:pt>
                <c:pt idx="764">
                  <c:v>35080</c:v>
                </c:pt>
                <c:pt idx="765">
                  <c:v>35081</c:v>
                </c:pt>
                <c:pt idx="766">
                  <c:v>35082</c:v>
                </c:pt>
                <c:pt idx="767">
                  <c:v>35083</c:v>
                </c:pt>
                <c:pt idx="768">
                  <c:v>35084</c:v>
                </c:pt>
                <c:pt idx="769">
                  <c:v>35085</c:v>
                </c:pt>
                <c:pt idx="770">
                  <c:v>35086</c:v>
                </c:pt>
                <c:pt idx="771">
                  <c:v>35087</c:v>
                </c:pt>
                <c:pt idx="772">
                  <c:v>35088</c:v>
                </c:pt>
                <c:pt idx="773">
                  <c:v>35089</c:v>
                </c:pt>
                <c:pt idx="774">
                  <c:v>35090</c:v>
                </c:pt>
                <c:pt idx="775">
                  <c:v>35091</c:v>
                </c:pt>
                <c:pt idx="776">
                  <c:v>35092</c:v>
                </c:pt>
                <c:pt idx="777">
                  <c:v>35093</c:v>
                </c:pt>
                <c:pt idx="778">
                  <c:v>35094</c:v>
                </c:pt>
                <c:pt idx="779">
                  <c:v>35095</c:v>
                </c:pt>
                <c:pt idx="780">
                  <c:v>35096</c:v>
                </c:pt>
                <c:pt idx="781">
                  <c:v>35097</c:v>
                </c:pt>
                <c:pt idx="782">
                  <c:v>35098</c:v>
                </c:pt>
                <c:pt idx="783">
                  <c:v>35099</c:v>
                </c:pt>
                <c:pt idx="784">
                  <c:v>35100</c:v>
                </c:pt>
                <c:pt idx="785">
                  <c:v>35101</c:v>
                </c:pt>
                <c:pt idx="786">
                  <c:v>35102</c:v>
                </c:pt>
                <c:pt idx="787">
                  <c:v>35103</c:v>
                </c:pt>
                <c:pt idx="788">
                  <c:v>35104</c:v>
                </c:pt>
                <c:pt idx="789">
                  <c:v>35105</c:v>
                </c:pt>
                <c:pt idx="790">
                  <c:v>35106</c:v>
                </c:pt>
                <c:pt idx="791">
                  <c:v>35107</c:v>
                </c:pt>
                <c:pt idx="792">
                  <c:v>35108</c:v>
                </c:pt>
                <c:pt idx="793">
                  <c:v>35109</c:v>
                </c:pt>
                <c:pt idx="794">
                  <c:v>35110</c:v>
                </c:pt>
                <c:pt idx="795">
                  <c:v>35111</c:v>
                </c:pt>
                <c:pt idx="796">
                  <c:v>35112</c:v>
                </c:pt>
                <c:pt idx="797">
                  <c:v>35113</c:v>
                </c:pt>
                <c:pt idx="798">
                  <c:v>35114</c:v>
                </c:pt>
                <c:pt idx="799">
                  <c:v>35115</c:v>
                </c:pt>
                <c:pt idx="800">
                  <c:v>35116</c:v>
                </c:pt>
                <c:pt idx="801">
                  <c:v>35117</c:v>
                </c:pt>
                <c:pt idx="802">
                  <c:v>35118</c:v>
                </c:pt>
                <c:pt idx="803">
                  <c:v>35119</c:v>
                </c:pt>
                <c:pt idx="804">
                  <c:v>35120</c:v>
                </c:pt>
                <c:pt idx="805">
                  <c:v>35121</c:v>
                </c:pt>
                <c:pt idx="806">
                  <c:v>35122</c:v>
                </c:pt>
                <c:pt idx="807">
                  <c:v>35123</c:v>
                </c:pt>
                <c:pt idx="808">
                  <c:v>35124</c:v>
                </c:pt>
                <c:pt idx="809">
                  <c:v>35125</c:v>
                </c:pt>
                <c:pt idx="810">
                  <c:v>35126</c:v>
                </c:pt>
                <c:pt idx="811">
                  <c:v>35127</c:v>
                </c:pt>
                <c:pt idx="812">
                  <c:v>35128</c:v>
                </c:pt>
                <c:pt idx="813">
                  <c:v>35129</c:v>
                </c:pt>
                <c:pt idx="814">
                  <c:v>35130</c:v>
                </c:pt>
                <c:pt idx="815">
                  <c:v>35131</c:v>
                </c:pt>
                <c:pt idx="816">
                  <c:v>35132</c:v>
                </c:pt>
                <c:pt idx="817">
                  <c:v>35133</c:v>
                </c:pt>
                <c:pt idx="818">
                  <c:v>35134</c:v>
                </c:pt>
                <c:pt idx="819">
                  <c:v>35135</c:v>
                </c:pt>
                <c:pt idx="820">
                  <c:v>35136</c:v>
                </c:pt>
                <c:pt idx="821">
                  <c:v>35137</c:v>
                </c:pt>
                <c:pt idx="822">
                  <c:v>35138</c:v>
                </c:pt>
                <c:pt idx="823">
                  <c:v>35139</c:v>
                </c:pt>
                <c:pt idx="824">
                  <c:v>35140</c:v>
                </c:pt>
                <c:pt idx="825">
                  <c:v>35141</c:v>
                </c:pt>
                <c:pt idx="826">
                  <c:v>35142</c:v>
                </c:pt>
                <c:pt idx="827">
                  <c:v>35143</c:v>
                </c:pt>
                <c:pt idx="828">
                  <c:v>35144</c:v>
                </c:pt>
                <c:pt idx="829">
                  <c:v>35145</c:v>
                </c:pt>
                <c:pt idx="830">
                  <c:v>35146</c:v>
                </c:pt>
                <c:pt idx="831">
                  <c:v>35147</c:v>
                </c:pt>
                <c:pt idx="832">
                  <c:v>35148</c:v>
                </c:pt>
                <c:pt idx="833">
                  <c:v>35149</c:v>
                </c:pt>
                <c:pt idx="834">
                  <c:v>35150</c:v>
                </c:pt>
                <c:pt idx="835">
                  <c:v>35151</c:v>
                </c:pt>
                <c:pt idx="836">
                  <c:v>35152</c:v>
                </c:pt>
                <c:pt idx="837">
                  <c:v>35153</c:v>
                </c:pt>
                <c:pt idx="838">
                  <c:v>35154</c:v>
                </c:pt>
                <c:pt idx="839">
                  <c:v>35155</c:v>
                </c:pt>
                <c:pt idx="840">
                  <c:v>35156</c:v>
                </c:pt>
                <c:pt idx="841">
                  <c:v>35157</c:v>
                </c:pt>
                <c:pt idx="842">
                  <c:v>35158</c:v>
                </c:pt>
                <c:pt idx="843">
                  <c:v>35159</c:v>
                </c:pt>
                <c:pt idx="844">
                  <c:v>35160</c:v>
                </c:pt>
                <c:pt idx="845">
                  <c:v>35161</c:v>
                </c:pt>
                <c:pt idx="846">
                  <c:v>35162</c:v>
                </c:pt>
                <c:pt idx="847">
                  <c:v>35163</c:v>
                </c:pt>
                <c:pt idx="848">
                  <c:v>35164</c:v>
                </c:pt>
                <c:pt idx="849">
                  <c:v>35165</c:v>
                </c:pt>
                <c:pt idx="850">
                  <c:v>35166</c:v>
                </c:pt>
                <c:pt idx="851">
                  <c:v>35167</c:v>
                </c:pt>
                <c:pt idx="852">
                  <c:v>35168</c:v>
                </c:pt>
                <c:pt idx="853">
                  <c:v>35169</c:v>
                </c:pt>
                <c:pt idx="854">
                  <c:v>35170</c:v>
                </c:pt>
                <c:pt idx="855">
                  <c:v>35171</c:v>
                </c:pt>
                <c:pt idx="856">
                  <c:v>35172</c:v>
                </c:pt>
                <c:pt idx="857">
                  <c:v>35173</c:v>
                </c:pt>
                <c:pt idx="858">
                  <c:v>35174</c:v>
                </c:pt>
                <c:pt idx="859">
                  <c:v>35175</c:v>
                </c:pt>
                <c:pt idx="860">
                  <c:v>35176</c:v>
                </c:pt>
                <c:pt idx="861">
                  <c:v>35177</c:v>
                </c:pt>
                <c:pt idx="862">
                  <c:v>35178</c:v>
                </c:pt>
                <c:pt idx="863">
                  <c:v>35179</c:v>
                </c:pt>
                <c:pt idx="864">
                  <c:v>35180</c:v>
                </c:pt>
                <c:pt idx="865">
                  <c:v>35181</c:v>
                </c:pt>
                <c:pt idx="866">
                  <c:v>35182</c:v>
                </c:pt>
                <c:pt idx="867">
                  <c:v>35183</c:v>
                </c:pt>
                <c:pt idx="868">
                  <c:v>35184</c:v>
                </c:pt>
                <c:pt idx="869">
                  <c:v>35185</c:v>
                </c:pt>
                <c:pt idx="870">
                  <c:v>35186</c:v>
                </c:pt>
                <c:pt idx="871">
                  <c:v>35187</c:v>
                </c:pt>
                <c:pt idx="872">
                  <c:v>35188</c:v>
                </c:pt>
                <c:pt idx="873">
                  <c:v>35189</c:v>
                </c:pt>
                <c:pt idx="874">
                  <c:v>35190</c:v>
                </c:pt>
                <c:pt idx="875">
                  <c:v>35191</c:v>
                </c:pt>
                <c:pt idx="876">
                  <c:v>35192</c:v>
                </c:pt>
                <c:pt idx="877">
                  <c:v>35193</c:v>
                </c:pt>
                <c:pt idx="878">
                  <c:v>35194</c:v>
                </c:pt>
                <c:pt idx="879">
                  <c:v>35195</c:v>
                </c:pt>
                <c:pt idx="880">
                  <c:v>35196</c:v>
                </c:pt>
                <c:pt idx="881">
                  <c:v>35197</c:v>
                </c:pt>
                <c:pt idx="882">
                  <c:v>35198</c:v>
                </c:pt>
                <c:pt idx="883">
                  <c:v>35199</c:v>
                </c:pt>
                <c:pt idx="884">
                  <c:v>35200</c:v>
                </c:pt>
                <c:pt idx="885">
                  <c:v>35201</c:v>
                </c:pt>
                <c:pt idx="886">
                  <c:v>35202</c:v>
                </c:pt>
                <c:pt idx="887">
                  <c:v>35203</c:v>
                </c:pt>
                <c:pt idx="888">
                  <c:v>35204</c:v>
                </c:pt>
                <c:pt idx="889">
                  <c:v>35205</c:v>
                </c:pt>
                <c:pt idx="890">
                  <c:v>35206</c:v>
                </c:pt>
                <c:pt idx="891">
                  <c:v>35207</c:v>
                </c:pt>
                <c:pt idx="892">
                  <c:v>35208</c:v>
                </c:pt>
                <c:pt idx="893">
                  <c:v>35209</c:v>
                </c:pt>
                <c:pt idx="894">
                  <c:v>35210</c:v>
                </c:pt>
                <c:pt idx="895">
                  <c:v>35211</c:v>
                </c:pt>
                <c:pt idx="896">
                  <c:v>35212</c:v>
                </c:pt>
                <c:pt idx="897">
                  <c:v>35213</c:v>
                </c:pt>
                <c:pt idx="898">
                  <c:v>35214</c:v>
                </c:pt>
                <c:pt idx="899">
                  <c:v>35215</c:v>
                </c:pt>
                <c:pt idx="900">
                  <c:v>35216</c:v>
                </c:pt>
                <c:pt idx="901">
                  <c:v>35217</c:v>
                </c:pt>
                <c:pt idx="902">
                  <c:v>35218</c:v>
                </c:pt>
                <c:pt idx="903">
                  <c:v>35219</c:v>
                </c:pt>
                <c:pt idx="904">
                  <c:v>35220</c:v>
                </c:pt>
                <c:pt idx="905">
                  <c:v>35221</c:v>
                </c:pt>
                <c:pt idx="906">
                  <c:v>35222</c:v>
                </c:pt>
                <c:pt idx="907">
                  <c:v>35223</c:v>
                </c:pt>
                <c:pt idx="908">
                  <c:v>35224</c:v>
                </c:pt>
                <c:pt idx="909">
                  <c:v>35225</c:v>
                </c:pt>
                <c:pt idx="910">
                  <c:v>35226</c:v>
                </c:pt>
                <c:pt idx="911">
                  <c:v>35227</c:v>
                </c:pt>
                <c:pt idx="912">
                  <c:v>35228</c:v>
                </c:pt>
                <c:pt idx="913">
                  <c:v>35229</c:v>
                </c:pt>
                <c:pt idx="914">
                  <c:v>35230</c:v>
                </c:pt>
                <c:pt idx="915">
                  <c:v>35231</c:v>
                </c:pt>
                <c:pt idx="916">
                  <c:v>35232</c:v>
                </c:pt>
                <c:pt idx="917">
                  <c:v>35233</c:v>
                </c:pt>
                <c:pt idx="918">
                  <c:v>35234</c:v>
                </c:pt>
                <c:pt idx="919">
                  <c:v>35235</c:v>
                </c:pt>
                <c:pt idx="920">
                  <c:v>35236</c:v>
                </c:pt>
                <c:pt idx="921">
                  <c:v>35237</c:v>
                </c:pt>
                <c:pt idx="922">
                  <c:v>35238</c:v>
                </c:pt>
                <c:pt idx="923">
                  <c:v>35239</c:v>
                </c:pt>
                <c:pt idx="924">
                  <c:v>35240</c:v>
                </c:pt>
                <c:pt idx="925">
                  <c:v>35241</c:v>
                </c:pt>
                <c:pt idx="926">
                  <c:v>35242</c:v>
                </c:pt>
                <c:pt idx="927">
                  <c:v>35243</c:v>
                </c:pt>
                <c:pt idx="928">
                  <c:v>35244</c:v>
                </c:pt>
                <c:pt idx="929">
                  <c:v>35245</c:v>
                </c:pt>
                <c:pt idx="930">
                  <c:v>35246</c:v>
                </c:pt>
                <c:pt idx="931">
                  <c:v>35247</c:v>
                </c:pt>
                <c:pt idx="932">
                  <c:v>35248</c:v>
                </c:pt>
                <c:pt idx="933">
                  <c:v>35249</c:v>
                </c:pt>
                <c:pt idx="934">
                  <c:v>35250</c:v>
                </c:pt>
                <c:pt idx="935">
                  <c:v>35251</c:v>
                </c:pt>
                <c:pt idx="936">
                  <c:v>35252</c:v>
                </c:pt>
                <c:pt idx="937">
                  <c:v>35253</c:v>
                </c:pt>
                <c:pt idx="938">
                  <c:v>35254</c:v>
                </c:pt>
                <c:pt idx="939">
                  <c:v>35255</c:v>
                </c:pt>
                <c:pt idx="940">
                  <c:v>35256</c:v>
                </c:pt>
                <c:pt idx="941">
                  <c:v>35257</c:v>
                </c:pt>
                <c:pt idx="942">
                  <c:v>35258</c:v>
                </c:pt>
                <c:pt idx="943">
                  <c:v>35259</c:v>
                </c:pt>
                <c:pt idx="944">
                  <c:v>35260</c:v>
                </c:pt>
                <c:pt idx="945">
                  <c:v>35261</c:v>
                </c:pt>
                <c:pt idx="946">
                  <c:v>35262</c:v>
                </c:pt>
                <c:pt idx="947">
                  <c:v>35263</c:v>
                </c:pt>
                <c:pt idx="948">
                  <c:v>35264</c:v>
                </c:pt>
                <c:pt idx="949">
                  <c:v>35265</c:v>
                </c:pt>
                <c:pt idx="950">
                  <c:v>35266</c:v>
                </c:pt>
                <c:pt idx="951">
                  <c:v>35267</c:v>
                </c:pt>
                <c:pt idx="952">
                  <c:v>35268</c:v>
                </c:pt>
                <c:pt idx="953">
                  <c:v>35269</c:v>
                </c:pt>
                <c:pt idx="954">
                  <c:v>35270</c:v>
                </c:pt>
                <c:pt idx="955">
                  <c:v>35271</c:v>
                </c:pt>
                <c:pt idx="956">
                  <c:v>35272</c:v>
                </c:pt>
                <c:pt idx="957">
                  <c:v>35273</c:v>
                </c:pt>
                <c:pt idx="958">
                  <c:v>35274</c:v>
                </c:pt>
                <c:pt idx="959">
                  <c:v>35275</c:v>
                </c:pt>
                <c:pt idx="960">
                  <c:v>35276</c:v>
                </c:pt>
                <c:pt idx="961">
                  <c:v>35277</c:v>
                </c:pt>
                <c:pt idx="962">
                  <c:v>35278</c:v>
                </c:pt>
                <c:pt idx="963">
                  <c:v>35279</c:v>
                </c:pt>
                <c:pt idx="964">
                  <c:v>35280</c:v>
                </c:pt>
                <c:pt idx="965">
                  <c:v>35281</c:v>
                </c:pt>
                <c:pt idx="966">
                  <c:v>35282</c:v>
                </c:pt>
                <c:pt idx="967">
                  <c:v>35283</c:v>
                </c:pt>
                <c:pt idx="968">
                  <c:v>35284</c:v>
                </c:pt>
                <c:pt idx="969">
                  <c:v>35285</c:v>
                </c:pt>
                <c:pt idx="970">
                  <c:v>35286</c:v>
                </c:pt>
                <c:pt idx="971">
                  <c:v>35287</c:v>
                </c:pt>
                <c:pt idx="972">
                  <c:v>35288</c:v>
                </c:pt>
                <c:pt idx="973">
                  <c:v>35289</c:v>
                </c:pt>
                <c:pt idx="974">
                  <c:v>35290</c:v>
                </c:pt>
                <c:pt idx="975">
                  <c:v>35291</c:v>
                </c:pt>
                <c:pt idx="976">
                  <c:v>35292</c:v>
                </c:pt>
                <c:pt idx="977">
                  <c:v>35293</c:v>
                </c:pt>
                <c:pt idx="978">
                  <c:v>35294</c:v>
                </c:pt>
                <c:pt idx="979">
                  <c:v>35295</c:v>
                </c:pt>
                <c:pt idx="980">
                  <c:v>35296</c:v>
                </c:pt>
                <c:pt idx="981">
                  <c:v>35297</c:v>
                </c:pt>
                <c:pt idx="982">
                  <c:v>35298</c:v>
                </c:pt>
                <c:pt idx="983">
                  <c:v>35299</c:v>
                </c:pt>
                <c:pt idx="984">
                  <c:v>35300</c:v>
                </c:pt>
                <c:pt idx="985">
                  <c:v>35301</c:v>
                </c:pt>
                <c:pt idx="986">
                  <c:v>35302</c:v>
                </c:pt>
                <c:pt idx="987">
                  <c:v>35303</c:v>
                </c:pt>
                <c:pt idx="988">
                  <c:v>35304</c:v>
                </c:pt>
                <c:pt idx="989">
                  <c:v>35305</c:v>
                </c:pt>
                <c:pt idx="990">
                  <c:v>35306</c:v>
                </c:pt>
                <c:pt idx="991">
                  <c:v>35307</c:v>
                </c:pt>
                <c:pt idx="992">
                  <c:v>35308</c:v>
                </c:pt>
                <c:pt idx="993">
                  <c:v>35309</c:v>
                </c:pt>
                <c:pt idx="994">
                  <c:v>35310</c:v>
                </c:pt>
                <c:pt idx="995">
                  <c:v>35311</c:v>
                </c:pt>
                <c:pt idx="996">
                  <c:v>35312</c:v>
                </c:pt>
                <c:pt idx="997">
                  <c:v>35313</c:v>
                </c:pt>
                <c:pt idx="998">
                  <c:v>35314</c:v>
                </c:pt>
                <c:pt idx="999">
                  <c:v>35315</c:v>
                </c:pt>
                <c:pt idx="1000">
                  <c:v>35316</c:v>
                </c:pt>
                <c:pt idx="1001">
                  <c:v>35317</c:v>
                </c:pt>
                <c:pt idx="1002">
                  <c:v>35318</c:v>
                </c:pt>
                <c:pt idx="1003">
                  <c:v>35319</c:v>
                </c:pt>
                <c:pt idx="1004">
                  <c:v>35320</c:v>
                </c:pt>
                <c:pt idx="1005">
                  <c:v>35321</c:v>
                </c:pt>
                <c:pt idx="1006">
                  <c:v>35322</c:v>
                </c:pt>
                <c:pt idx="1007">
                  <c:v>35323</c:v>
                </c:pt>
                <c:pt idx="1008">
                  <c:v>35324</c:v>
                </c:pt>
                <c:pt idx="1009">
                  <c:v>35325</c:v>
                </c:pt>
                <c:pt idx="1010">
                  <c:v>35326</c:v>
                </c:pt>
                <c:pt idx="1011">
                  <c:v>35327</c:v>
                </c:pt>
                <c:pt idx="1012">
                  <c:v>35328</c:v>
                </c:pt>
                <c:pt idx="1013">
                  <c:v>35329</c:v>
                </c:pt>
                <c:pt idx="1014">
                  <c:v>35330</c:v>
                </c:pt>
                <c:pt idx="1015">
                  <c:v>35331</c:v>
                </c:pt>
                <c:pt idx="1016">
                  <c:v>35332</c:v>
                </c:pt>
                <c:pt idx="1017">
                  <c:v>35333</c:v>
                </c:pt>
                <c:pt idx="1018">
                  <c:v>35334</c:v>
                </c:pt>
                <c:pt idx="1019">
                  <c:v>35335</c:v>
                </c:pt>
                <c:pt idx="1020">
                  <c:v>35336</c:v>
                </c:pt>
                <c:pt idx="1021">
                  <c:v>35337</c:v>
                </c:pt>
                <c:pt idx="1022">
                  <c:v>35338</c:v>
                </c:pt>
                <c:pt idx="1023">
                  <c:v>35339</c:v>
                </c:pt>
                <c:pt idx="1024">
                  <c:v>35340</c:v>
                </c:pt>
                <c:pt idx="1025">
                  <c:v>35341</c:v>
                </c:pt>
                <c:pt idx="1026">
                  <c:v>35342</c:v>
                </c:pt>
                <c:pt idx="1027">
                  <c:v>35343</c:v>
                </c:pt>
                <c:pt idx="1028">
                  <c:v>35344</c:v>
                </c:pt>
                <c:pt idx="1029">
                  <c:v>35345</c:v>
                </c:pt>
                <c:pt idx="1030">
                  <c:v>35346</c:v>
                </c:pt>
                <c:pt idx="1031">
                  <c:v>35347</c:v>
                </c:pt>
                <c:pt idx="1032">
                  <c:v>35348</c:v>
                </c:pt>
                <c:pt idx="1033">
                  <c:v>35349</c:v>
                </c:pt>
                <c:pt idx="1034">
                  <c:v>35350</c:v>
                </c:pt>
                <c:pt idx="1035">
                  <c:v>35351</c:v>
                </c:pt>
                <c:pt idx="1036">
                  <c:v>35352</c:v>
                </c:pt>
                <c:pt idx="1037">
                  <c:v>35353</c:v>
                </c:pt>
                <c:pt idx="1038">
                  <c:v>35354</c:v>
                </c:pt>
                <c:pt idx="1039">
                  <c:v>35355</c:v>
                </c:pt>
                <c:pt idx="1040">
                  <c:v>35356</c:v>
                </c:pt>
                <c:pt idx="1041">
                  <c:v>35357</c:v>
                </c:pt>
                <c:pt idx="1042">
                  <c:v>35358</c:v>
                </c:pt>
                <c:pt idx="1043">
                  <c:v>35359</c:v>
                </c:pt>
                <c:pt idx="1044">
                  <c:v>35360</c:v>
                </c:pt>
                <c:pt idx="1045">
                  <c:v>35361</c:v>
                </c:pt>
                <c:pt idx="1046">
                  <c:v>35362</c:v>
                </c:pt>
                <c:pt idx="1047">
                  <c:v>35363</c:v>
                </c:pt>
                <c:pt idx="1048">
                  <c:v>35364</c:v>
                </c:pt>
                <c:pt idx="1049">
                  <c:v>35365</c:v>
                </c:pt>
                <c:pt idx="1050">
                  <c:v>35366</c:v>
                </c:pt>
                <c:pt idx="1051">
                  <c:v>35367</c:v>
                </c:pt>
                <c:pt idx="1052">
                  <c:v>35368</c:v>
                </c:pt>
                <c:pt idx="1053">
                  <c:v>35369</c:v>
                </c:pt>
                <c:pt idx="1054">
                  <c:v>35370</c:v>
                </c:pt>
                <c:pt idx="1055">
                  <c:v>35371</c:v>
                </c:pt>
                <c:pt idx="1056">
                  <c:v>35372</c:v>
                </c:pt>
                <c:pt idx="1057">
                  <c:v>35373</c:v>
                </c:pt>
                <c:pt idx="1058">
                  <c:v>35374</c:v>
                </c:pt>
                <c:pt idx="1059">
                  <c:v>35375</c:v>
                </c:pt>
                <c:pt idx="1060">
                  <c:v>35376</c:v>
                </c:pt>
                <c:pt idx="1061">
                  <c:v>35377</c:v>
                </c:pt>
                <c:pt idx="1062">
                  <c:v>35378</c:v>
                </c:pt>
                <c:pt idx="1063">
                  <c:v>35379</c:v>
                </c:pt>
                <c:pt idx="1064">
                  <c:v>35380</c:v>
                </c:pt>
                <c:pt idx="1065">
                  <c:v>35381</c:v>
                </c:pt>
                <c:pt idx="1066">
                  <c:v>35382</c:v>
                </c:pt>
                <c:pt idx="1067">
                  <c:v>35383</c:v>
                </c:pt>
                <c:pt idx="1068">
                  <c:v>35384</c:v>
                </c:pt>
                <c:pt idx="1069">
                  <c:v>35385</c:v>
                </c:pt>
                <c:pt idx="1070">
                  <c:v>35386</c:v>
                </c:pt>
                <c:pt idx="1071">
                  <c:v>35387</c:v>
                </c:pt>
                <c:pt idx="1072">
                  <c:v>35388</c:v>
                </c:pt>
                <c:pt idx="1073">
                  <c:v>35389</c:v>
                </c:pt>
                <c:pt idx="1074">
                  <c:v>35390</c:v>
                </c:pt>
                <c:pt idx="1075">
                  <c:v>35391</c:v>
                </c:pt>
                <c:pt idx="1076">
                  <c:v>35392</c:v>
                </c:pt>
                <c:pt idx="1077">
                  <c:v>35393</c:v>
                </c:pt>
                <c:pt idx="1078">
                  <c:v>35394</c:v>
                </c:pt>
                <c:pt idx="1079">
                  <c:v>35395</c:v>
                </c:pt>
                <c:pt idx="1080">
                  <c:v>35396</c:v>
                </c:pt>
                <c:pt idx="1081">
                  <c:v>35397</c:v>
                </c:pt>
                <c:pt idx="1082">
                  <c:v>35398</c:v>
                </c:pt>
                <c:pt idx="1083">
                  <c:v>35399</c:v>
                </c:pt>
                <c:pt idx="1084">
                  <c:v>35400</c:v>
                </c:pt>
                <c:pt idx="1085">
                  <c:v>35401</c:v>
                </c:pt>
                <c:pt idx="1086">
                  <c:v>35402</c:v>
                </c:pt>
                <c:pt idx="1087">
                  <c:v>35403</c:v>
                </c:pt>
                <c:pt idx="1088">
                  <c:v>35404</c:v>
                </c:pt>
                <c:pt idx="1089">
                  <c:v>35405</c:v>
                </c:pt>
                <c:pt idx="1090">
                  <c:v>35406</c:v>
                </c:pt>
                <c:pt idx="1091">
                  <c:v>35407</c:v>
                </c:pt>
                <c:pt idx="1092">
                  <c:v>35408</c:v>
                </c:pt>
                <c:pt idx="1093">
                  <c:v>35409</c:v>
                </c:pt>
                <c:pt idx="1094">
                  <c:v>35410</c:v>
                </c:pt>
                <c:pt idx="1095">
                  <c:v>35411</c:v>
                </c:pt>
                <c:pt idx="1096">
                  <c:v>35412</c:v>
                </c:pt>
                <c:pt idx="1097">
                  <c:v>35413</c:v>
                </c:pt>
                <c:pt idx="1098">
                  <c:v>35414</c:v>
                </c:pt>
                <c:pt idx="1099">
                  <c:v>35415</c:v>
                </c:pt>
                <c:pt idx="1100">
                  <c:v>35416</c:v>
                </c:pt>
                <c:pt idx="1101">
                  <c:v>35417</c:v>
                </c:pt>
                <c:pt idx="1102">
                  <c:v>35418</c:v>
                </c:pt>
                <c:pt idx="1103">
                  <c:v>35419</c:v>
                </c:pt>
                <c:pt idx="1104">
                  <c:v>35420</c:v>
                </c:pt>
                <c:pt idx="1105">
                  <c:v>35421</c:v>
                </c:pt>
                <c:pt idx="1106">
                  <c:v>35422</c:v>
                </c:pt>
                <c:pt idx="1107">
                  <c:v>35423</c:v>
                </c:pt>
                <c:pt idx="1108">
                  <c:v>35424</c:v>
                </c:pt>
                <c:pt idx="1109">
                  <c:v>35425</c:v>
                </c:pt>
                <c:pt idx="1110">
                  <c:v>35426</c:v>
                </c:pt>
                <c:pt idx="1111">
                  <c:v>35427</c:v>
                </c:pt>
                <c:pt idx="1112">
                  <c:v>35428</c:v>
                </c:pt>
                <c:pt idx="1113">
                  <c:v>35429</c:v>
                </c:pt>
                <c:pt idx="1114">
                  <c:v>35430</c:v>
                </c:pt>
                <c:pt idx="1115">
                  <c:v>35431</c:v>
                </c:pt>
                <c:pt idx="1116">
                  <c:v>35432</c:v>
                </c:pt>
                <c:pt idx="1117">
                  <c:v>35433</c:v>
                </c:pt>
                <c:pt idx="1118">
                  <c:v>35434</c:v>
                </c:pt>
                <c:pt idx="1119">
                  <c:v>35435</c:v>
                </c:pt>
                <c:pt idx="1120">
                  <c:v>35436</c:v>
                </c:pt>
                <c:pt idx="1121">
                  <c:v>35437</c:v>
                </c:pt>
                <c:pt idx="1122">
                  <c:v>35438</c:v>
                </c:pt>
                <c:pt idx="1123">
                  <c:v>35439</c:v>
                </c:pt>
                <c:pt idx="1124">
                  <c:v>35440</c:v>
                </c:pt>
                <c:pt idx="1125">
                  <c:v>35441</c:v>
                </c:pt>
                <c:pt idx="1126">
                  <c:v>35442</c:v>
                </c:pt>
                <c:pt idx="1127">
                  <c:v>35443</c:v>
                </c:pt>
                <c:pt idx="1128">
                  <c:v>35444</c:v>
                </c:pt>
                <c:pt idx="1129">
                  <c:v>35445</c:v>
                </c:pt>
                <c:pt idx="1130">
                  <c:v>35446</c:v>
                </c:pt>
                <c:pt idx="1131">
                  <c:v>35447</c:v>
                </c:pt>
                <c:pt idx="1132">
                  <c:v>35448</c:v>
                </c:pt>
                <c:pt idx="1133">
                  <c:v>35449</c:v>
                </c:pt>
                <c:pt idx="1134">
                  <c:v>35450</c:v>
                </c:pt>
                <c:pt idx="1135">
                  <c:v>35451</c:v>
                </c:pt>
                <c:pt idx="1136">
                  <c:v>35452</c:v>
                </c:pt>
                <c:pt idx="1137">
                  <c:v>35453</c:v>
                </c:pt>
                <c:pt idx="1138">
                  <c:v>35454</c:v>
                </c:pt>
                <c:pt idx="1139">
                  <c:v>35455</c:v>
                </c:pt>
                <c:pt idx="1140">
                  <c:v>35456</c:v>
                </c:pt>
                <c:pt idx="1141">
                  <c:v>35457</c:v>
                </c:pt>
                <c:pt idx="1142">
                  <c:v>35458</c:v>
                </c:pt>
                <c:pt idx="1143">
                  <c:v>35459</c:v>
                </c:pt>
                <c:pt idx="1144">
                  <c:v>35460</c:v>
                </c:pt>
                <c:pt idx="1145">
                  <c:v>35461</c:v>
                </c:pt>
                <c:pt idx="1146">
                  <c:v>35462</c:v>
                </c:pt>
                <c:pt idx="1147">
                  <c:v>35463</c:v>
                </c:pt>
                <c:pt idx="1148">
                  <c:v>35464</c:v>
                </c:pt>
                <c:pt idx="1149">
                  <c:v>35465</c:v>
                </c:pt>
                <c:pt idx="1150">
                  <c:v>35466</c:v>
                </c:pt>
                <c:pt idx="1151">
                  <c:v>35467</c:v>
                </c:pt>
                <c:pt idx="1152">
                  <c:v>35468</c:v>
                </c:pt>
                <c:pt idx="1153">
                  <c:v>35469</c:v>
                </c:pt>
                <c:pt idx="1154">
                  <c:v>35470</c:v>
                </c:pt>
                <c:pt idx="1155">
                  <c:v>35471</c:v>
                </c:pt>
                <c:pt idx="1156">
                  <c:v>35472</c:v>
                </c:pt>
                <c:pt idx="1157">
                  <c:v>35473</c:v>
                </c:pt>
                <c:pt idx="1158">
                  <c:v>35474</c:v>
                </c:pt>
                <c:pt idx="1159">
                  <c:v>35475</c:v>
                </c:pt>
                <c:pt idx="1160">
                  <c:v>35476</c:v>
                </c:pt>
                <c:pt idx="1161">
                  <c:v>35477</c:v>
                </c:pt>
                <c:pt idx="1162">
                  <c:v>35478</c:v>
                </c:pt>
                <c:pt idx="1163">
                  <c:v>35479</c:v>
                </c:pt>
                <c:pt idx="1164">
                  <c:v>35480</c:v>
                </c:pt>
                <c:pt idx="1165">
                  <c:v>35481</c:v>
                </c:pt>
                <c:pt idx="1166">
                  <c:v>35482</c:v>
                </c:pt>
                <c:pt idx="1167">
                  <c:v>35483</c:v>
                </c:pt>
                <c:pt idx="1168">
                  <c:v>35484</c:v>
                </c:pt>
                <c:pt idx="1169">
                  <c:v>35485</c:v>
                </c:pt>
                <c:pt idx="1170">
                  <c:v>35486</c:v>
                </c:pt>
                <c:pt idx="1171">
                  <c:v>35487</c:v>
                </c:pt>
                <c:pt idx="1172">
                  <c:v>35488</c:v>
                </c:pt>
                <c:pt idx="1173">
                  <c:v>35489</c:v>
                </c:pt>
                <c:pt idx="1174">
                  <c:v>35490</c:v>
                </c:pt>
                <c:pt idx="1175">
                  <c:v>35491</c:v>
                </c:pt>
                <c:pt idx="1176">
                  <c:v>35492</c:v>
                </c:pt>
                <c:pt idx="1177">
                  <c:v>35493</c:v>
                </c:pt>
                <c:pt idx="1178">
                  <c:v>35494</c:v>
                </c:pt>
                <c:pt idx="1179">
                  <c:v>35495</c:v>
                </c:pt>
                <c:pt idx="1180">
                  <c:v>35496</c:v>
                </c:pt>
                <c:pt idx="1181">
                  <c:v>35497</c:v>
                </c:pt>
                <c:pt idx="1182">
                  <c:v>35498</c:v>
                </c:pt>
                <c:pt idx="1183">
                  <c:v>35499</c:v>
                </c:pt>
                <c:pt idx="1184">
                  <c:v>35500</c:v>
                </c:pt>
                <c:pt idx="1185">
                  <c:v>35501</c:v>
                </c:pt>
                <c:pt idx="1186">
                  <c:v>35502</c:v>
                </c:pt>
                <c:pt idx="1187">
                  <c:v>35503</c:v>
                </c:pt>
                <c:pt idx="1188">
                  <c:v>35504</c:v>
                </c:pt>
                <c:pt idx="1189">
                  <c:v>35505</c:v>
                </c:pt>
                <c:pt idx="1190">
                  <c:v>35506</c:v>
                </c:pt>
                <c:pt idx="1191">
                  <c:v>35507</c:v>
                </c:pt>
                <c:pt idx="1192">
                  <c:v>35508</c:v>
                </c:pt>
                <c:pt idx="1193">
                  <c:v>35509</c:v>
                </c:pt>
                <c:pt idx="1194">
                  <c:v>35510</c:v>
                </c:pt>
                <c:pt idx="1195">
                  <c:v>35511</c:v>
                </c:pt>
                <c:pt idx="1196">
                  <c:v>35512</c:v>
                </c:pt>
                <c:pt idx="1197">
                  <c:v>35513</c:v>
                </c:pt>
                <c:pt idx="1198">
                  <c:v>35514</c:v>
                </c:pt>
                <c:pt idx="1199">
                  <c:v>35515</c:v>
                </c:pt>
                <c:pt idx="1200">
                  <c:v>35516</c:v>
                </c:pt>
                <c:pt idx="1201">
                  <c:v>35517</c:v>
                </c:pt>
                <c:pt idx="1202">
                  <c:v>35518</c:v>
                </c:pt>
                <c:pt idx="1203">
                  <c:v>35519</c:v>
                </c:pt>
                <c:pt idx="1204">
                  <c:v>35520</c:v>
                </c:pt>
                <c:pt idx="1205">
                  <c:v>35521</c:v>
                </c:pt>
                <c:pt idx="1206">
                  <c:v>35522</c:v>
                </c:pt>
                <c:pt idx="1207">
                  <c:v>35523</c:v>
                </c:pt>
                <c:pt idx="1208">
                  <c:v>35524</c:v>
                </c:pt>
                <c:pt idx="1209">
                  <c:v>35525</c:v>
                </c:pt>
                <c:pt idx="1210">
                  <c:v>35526</c:v>
                </c:pt>
                <c:pt idx="1211">
                  <c:v>35527</c:v>
                </c:pt>
                <c:pt idx="1212">
                  <c:v>35528</c:v>
                </c:pt>
                <c:pt idx="1213">
                  <c:v>35529</c:v>
                </c:pt>
                <c:pt idx="1214">
                  <c:v>35530</c:v>
                </c:pt>
                <c:pt idx="1215">
                  <c:v>35531</c:v>
                </c:pt>
                <c:pt idx="1216">
                  <c:v>35532</c:v>
                </c:pt>
                <c:pt idx="1217">
                  <c:v>35533</c:v>
                </c:pt>
                <c:pt idx="1218">
                  <c:v>35534</c:v>
                </c:pt>
                <c:pt idx="1219">
                  <c:v>35535</c:v>
                </c:pt>
                <c:pt idx="1220">
                  <c:v>35536</c:v>
                </c:pt>
                <c:pt idx="1221">
                  <c:v>35537</c:v>
                </c:pt>
                <c:pt idx="1222">
                  <c:v>35538</c:v>
                </c:pt>
                <c:pt idx="1223">
                  <c:v>35539</c:v>
                </c:pt>
                <c:pt idx="1224">
                  <c:v>35540</c:v>
                </c:pt>
                <c:pt idx="1225">
                  <c:v>35541</c:v>
                </c:pt>
                <c:pt idx="1226">
                  <c:v>35542</c:v>
                </c:pt>
                <c:pt idx="1227">
                  <c:v>35543</c:v>
                </c:pt>
                <c:pt idx="1228">
                  <c:v>35544</c:v>
                </c:pt>
                <c:pt idx="1229">
                  <c:v>35545</c:v>
                </c:pt>
                <c:pt idx="1230">
                  <c:v>35546</c:v>
                </c:pt>
                <c:pt idx="1231">
                  <c:v>35547</c:v>
                </c:pt>
                <c:pt idx="1232">
                  <c:v>35548</c:v>
                </c:pt>
                <c:pt idx="1233">
                  <c:v>35549</c:v>
                </c:pt>
                <c:pt idx="1234">
                  <c:v>35550</c:v>
                </c:pt>
                <c:pt idx="1235">
                  <c:v>35551</c:v>
                </c:pt>
                <c:pt idx="1236">
                  <c:v>35552</c:v>
                </c:pt>
                <c:pt idx="1237">
                  <c:v>35553</c:v>
                </c:pt>
                <c:pt idx="1238">
                  <c:v>35554</c:v>
                </c:pt>
                <c:pt idx="1239">
                  <c:v>35555</c:v>
                </c:pt>
                <c:pt idx="1240">
                  <c:v>35556</c:v>
                </c:pt>
                <c:pt idx="1241">
                  <c:v>35557</c:v>
                </c:pt>
                <c:pt idx="1242">
                  <c:v>35558</c:v>
                </c:pt>
                <c:pt idx="1243">
                  <c:v>35559</c:v>
                </c:pt>
                <c:pt idx="1244">
                  <c:v>35560</c:v>
                </c:pt>
                <c:pt idx="1245">
                  <c:v>35561</c:v>
                </c:pt>
                <c:pt idx="1246">
                  <c:v>35562</c:v>
                </c:pt>
                <c:pt idx="1247">
                  <c:v>35563</c:v>
                </c:pt>
                <c:pt idx="1248">
                  <c:v>35564</c:v>
                </c:pt>
                <c:pt idx="1249">
                  <c:v>35565</c:v>
                </c:pt>
                <c:pt idx="1250">
                  <c:v>35566</c:v>
                </c:pt>
                <c:pt idx="1251">
                  <c:v>35567</c:v>
                </c:pt>
                <c:pt idx="1252">
                  <c:v>35568</c:v>
                </c:pt>
                <c:pt idx="1253">
                  <c:v>35569</c:v>
                </c:pt>
                <c:pt idx="1254">
                  <c:v>35570</c:v>
                </c:pt>
                <c:pt idx="1255">
                  <c:v>35571</c:v>
                </c:pt>
                <c:pt idx="1256">
                  <c:v>35572</c:v>
                </c:pt>
                <c:pt idx="1257">
                  <c:v>35573</c:v>
                </c:pt>
                <c:pt idx="1258">
                  <c:v>35574</c:v>
                </c:pt>
                <c:pt idx="1259">
                  <c:v>35575</c:v>
                </c:pt>
                <c:pt idx="1260">
                  <c:v>35576</c:v>
                </c:pt>
                <c:pt idx="1261">
                  <c:v>35577</c:v>
                </c:pt>
                <c:pt idx="1262">
                  <c:v>35578</c:v>
                </c:pt>
                <c:pt idx="1263">
                  <c:v>35579</c:v>
                </c:pt>
                <c:pt idx="1264">
                  <c:v>35580</c:v>
                </c:pt>
                <c:pt idx="1265">
                  <c:v>35581</c:v>
                </c:pt>
                <c:pt idx="1266">
                  <c:v>35582</c:v>
                </c:pt>
                <c:pt idx="1267">
                  <c:v>35583</c:v>
                </c:pt>
                <c:pt idx="1268">
                  <c:v>35584</c:v>
                </c:pt>
                <c:pt idx="1269">
                  <c:v>35585</c:v>
                </c:pt>
                <c:pt idx="1270">
                  <c:v>35586</c:v>
                </c:pt>
                <c:pt idx="1271">
                  <c:v>35587</c:v>
                </c:pt>
                <c:pt idx="1272">
                  <c:v>35588</c:v>
                </c:pt>
                <c:pt idx="1273">
                  <c:v>35589</c:v>
                </c:pt>
                <c:pt idx="1274">
                  <c:v>35590</c:v>
                </c:pt>
                <c:pt idx="1275">
                  <c:v>35591</c:v>
                </c:pt>
                <c:pt idx="1276">
                  <c:v>35592</c:v>
                </c:pt>
                <c:pt idx="1277">
                  <c:v>35593</c:v>
                </c:pt>
                <c:pt idx="1278">
                  <c:v>35594</c:v>
                </c:pt>
                <c:pt idx="1279">
                  <c:v>35595</c:v>
                </c:pt>
                <c:pt idx="1280">
                  <c:v>35596</c:v>
                </c:pt>
                <c:pt idx="1281">
                  <c:v>35597</c:v>
                </c:pt>
                <c:pt idx="1282">
                  <c:v>35598</c:v>
                </c:pt>
                <c:pt idx="1283">
                  <c:v>35599</c:v>
                </c:pt>
                <c:pt idx="1284">
                  <c:v>35600</c:v>
                </c:pt>
                <c:pt idx="1285">
                  <c:v>35601</c:v>
                </c:pt>
                <c:pt idx="1286">
                  <c:v>35602</c:v>
                </c:pt>
                <c:pt idx="1287">
                  <c:v>35603</c:v>
                </c:pt>
                <c:pt idx="1288">
                  <c:v>35604</c:v>
                </c:pt>
                <c:pt idx="1289">
                  <c:v>35605</c:v>
                </c:pt>
                <c:pt idx="1290">
                  <c:v>35606</c:v>
                </c:pt>
                <c:pt idx="1291">
                  <c:v>35607</c:v>
                </c:pt>
                <c:pt idx="1292">
                  <c:v>35608</c:v>
                </c:pt>
                <c:pt idx="1293">
                  <c:v>35609</c:v>
                </c:pt>
                <c:pt idx="1294">
                  <c:v>35610</c:v>
                </c:pt>
                <c:pt idx="1295">
                  <c:v>35611</c:v>
                </c:pt>
                <c:pt idx="1296">
                  <c:v>35612</c:v>
                </c:pt>
                <c:pt idx="1297">
                  <c:v>35613</c:v>
                </c:pt>
                <c:pt idx="1298">
                  <c:v>35614</c:v>
                </c:pt>
                <c:pt idx="1299">
                  <c:v>35615</c:v>
                </c:pt>
                <c:pt idx="1300">
                  <c:v>35616</c:v>
                </c:pt>
                <c:pt idx="1301">
                  <c:v>35617</c:v>
                </c:pt>
                <c:pt idx="1302">
                  <c:v>35618</c:v>
                </c:pt>
                <c:pt idx="1303">
                  <c:v>35619</c:v>
                </c:pt>
                <c:pt idx="1304">
                  <c:v>35620</c:v>
                </c:pt>
                <c:pt idx="1305">
                  <c:v>35621</c:v>
                </c:pt>
                <c:pt idx="1306">
                  <c:v>35622</c:v>
                </c:pt>
                <c:pt idx="1307">
                  <c:v>35623</c:v>
                </c:pt>
                <c:pt idx="1308">
                  <c:v>35624</c:v>
                </c:pt>
                <c:pt idx="1309">
                  <c:v>35625</c:v>
                </c:pt>
                <c:pt idx="1310">
                  <c:v>35626</c:v>
                </c:pt>
                <c:pt idx="1311">
                  <c:v>35627</c:v>
                </c:pt>
                <c:pt idx="1312">
                  <c:v>35628</c:v>
                </c:pt>
                <c:pt idx="1313">
                  <c:v>35629</c:v>
                </c:pt>
                <c:pt idx="1314">
                  <c:v>35630</c:v>
                </c:pt>
                <c:pt idx="1315">
                  <c:v>35631</c:v>
                </c:pt>
                <c:pt idx="1316">
                  <c:v>35632</c:v>
                </c:pt>
                <c:pt idx="1317">
                  <c:v>35633</c:v>
                </c:pt>
                <c:pt idx="1318">
                  <c:v>35634</c:v>
                </c:pt>
                <c:pt idx="1319">
                  <c:v>35635</c:v>
                </c:pt>
                <c:pt idx="1320">
                  <c:v>35636</c:v>
                </c:pt>
                <c:pt idx="1321">
                  <c:v>35637</c:v>
                </c:pt>
                <c:pt idx="1322">
                  <c:v>35638</c:v>
                </c:pt>
                <c:pt idx="1323">
                  <c:v>35639</c:v>
                </c:pt>
                <c:pt idx="1324">
                  <c:v>35640</c:v>
                </c:pt>
                <c:pt idx="1325">
                  <c:v>35641</c:v>
                </c:pt>
                <c:pt idx="1326">
                  <c:v>35642</c:v>
                </c:pt>
                <c:pt idx="1327">
                  <c:v>35643</c:v>
                </c:pt>
                <c:pt idx="1328">
                  <c:v>35644</c:v>
                </c:pt>
                <c:pt idx="1329">
                  <c:v>35645</c:v>
                </c:pt>
                <c:pt idx="1330">
                  <c:v>35646</c:v>
                </c:pt>
                <c:pt idx="1331">
                  <c:v>35647</c:v>
                </c:pt>
                <c:pt idx="1332">
                  <c:v>35648</c:v>
                </c:pt>
                <c:pt idx="1333">
                  <c:v>35649</c:v>
                </c:pt>
                <c:pt idx="1334">
                  <c:v>35650</c:v>
                </c:pt>
                <c:pt idx="1335">
                  <c:v>35651</c:v>
                </c:pt>
                <c:pt idx="1336">
                  <c:v>35652</c:v>
                </c:pt>
                <c:pt idx="1337">
                  <c:v>35653</c:v>
                </c:pt>
                <c:pt idx="1338">
                  <c:v>35654</c:v>
                </c:pt>
                <c:pt idx="1339">
                  <c:v>35655</c:v>
                </c:pt>
                <c:pt idx="1340">
                  <c:v>35656</c:v>
                </c:pt>
                <c:pt idx="1341">
                  <c:v>35657</c:v>
                </c:pt>
                <c:pt idx="1342">
                  <c:v>35658</c:v>
                </c:pt>
                <c:pt idx="1343">
                  <c:v>35659</c:v>
                </c:pt>
                <c:pt idx="1344">
                  <c:v>35660</c:v>
                </c:pt>
                <c:pt idx="1345">
                  <c:v>35661</c:v>
                </c:pt>
                <c:pt idx="1346">
                  <c:v>35662</c:v>
                </c:pt>
                <c:pt idx="1347">
                  <c:v>35663</c:v>
                </c:pt>
                <c:pt idx="1348">
                  <c:v>35664</c:v>
                </c:pt>
                <c:pt idx="1349">
                  <c:v>35665</c:v>
                </c:pt>
                <c:pt idx="1350">
                  <c:v>35666</c:v>
                </c:pt>
                <c:pt idx="1351">
                  <c:v>35667</c:v>
                </c:pt>
                <c:pt idx="1352">
                  <c:v>35668</c:v>
                </c:pt>
                <c:pt idx="1353">
                  <c:v>35669</c:v>
                </c:pt>
                <c:pt idx="1354">
                  <c:v>35670</c:v>
                </c:pt>
                <c:pt idx="1355">
                  <c:v>35671</c:v>
                </c:pt>
                <c:pt idx="1356">
                  <c:v>35672</c:v>
                </c:pt>
                <c:pt idx="1357">
                  <c:v>35673</c:v>
                </c:pt>
                <c:pt idx="1358">
                  <c:v>35674</c:v>
                </c:pt>
                <c:pt idx="1359">
                  <c:v>35675</c:v>
                </c:pt>
                <c:pt idx="1360">
                  <c:v>35676</c:v>
                </c:pt>
                <c:pt idx="1361">
                  <c:v>35677</c:v>
                </c:pt>
                <c:pt idx="1362">
                  <c:v>35678</c:v>
                </c:pt>
                <c:pt idx="1363">
                  <c:v>35679</c:v>
                </c:pt>
                <c:pt idx="1364">
                  <c:v>35680</c:v>
                </c:pt>
                <c:pt idx="1365">
                  <c:v>35681</c:v>
                </c:pt>
                <c:pt idx="1366">
                  <c:v>35682</c:v>
                </c:pt>
                <c:pt idx="1367">
                  <c:v>35683</c:v>
                </c:pt>
                <c:pt idx="1368">
                  <c:v>35684</c:v>
                </c:pt>
                <c:pt idx="1369">
                  <c:v>35685</c:v>
                </c:pt>
                <c:pt idx="1370">
                  <c:v>35686</c:v>
                </c:pt>
                <c:pt idx="1371">
                  <c:v>35687</c:v>
                </c:pt>
                <c:pt idx="1372">
                  <c:v>35688</c:v>
                </c:pt>
                <c:pt idx="1373">
                  <c:v>35689</c:v>
                </c:pt>
                <c:pt idx="1374">
                  <c:v>35690</c:v>
                </c:pt>
                <c:pt idx="1375">
                  <c:v>35691</c:v>
                </c:pt>
                <c:pt idx="1376">
                  <c:v>35692</c:v>
                </c:pt>
                <c:pt idx="1377">
                  <c:v>35693</c:v>
                </c:pt>
                <c:pt idx="1378">
                  <c:v>35694</c:v>
                </c:pt>
                <c:pt idx="1379">
                  <c:v>35695</c:v>
                </c:pt>
                <c:pt idx="1380">
                  <c:v>35696</c:v>
                </c:pt>
                <c:pt idx="1381">
                  <c:v>35697</c:v>
                </c:pt>
                <c:pt idx="1382">
                  <c:v>35698</c:v>
                </c:pt>
                <c:pt idx="1383">
                  <c:v>35699</c:v>
                </c:pt>
                <c:pt idx="1384">
                  <c:v>35700</c:v>
                </c:pt>
                <c:pt idx="1385">
                  <c:v>35701</c:v>
                </c:pt>
                <c:pt idx="1386">
                  <c:v>35702</c:v>
                </c:pt>
                <c:pt idx="1387">
                  <c:v>35703</c:v>
                </c:pt>
                <c:pt idx="1388">
                  <c:v>35704</c:v>
                </c:pt>
                <c:pt idx="1389">
                  <c:v>35705</c:v>
                </c:pt>
                <c:pt idx="1390">
                  <c:v>35706</c:v>
                </c:pt>
                <c:pt idx="1391">
                  <c:v>35707</c:v>
                </c:pt>
                <c:pt idx="1392">
                  <c:v>35708</c:v>
                </c:pt>
                <c:pt idx="1393">
                  <c:v>35709</c:v>
                </c:pt>
                <c:pt idx="1394">
                  <c:v>35710</c:v>
                </c:pt>
                <c:pt idx="1395">
                  <c:v>35711</c:v>
                </c:pt>
                <c:pt idx="1396">
                  <c:v>35712</c:v>
                </c:pt>
                <c:pt idx="1397">
                  <c:v>35713</c:v>
                </c:pt>
                <c:pt idx="1398">
                  <c:v>35714</c:v>
                </c:pt>
                <c:pt idx="1399">
                  <c:v>35715</c:v>
                </c:pt>
                <c:pt idx="1400">
                  <c:v>35716</c:v>
                </c:pt>
                <c:pt idx="1401">
                  <c:v>35717</c:v>
                </c:pt>
                <c:pt idx="1402">
                  <c:v>35718</c:v>
                </c:pt>
                <c:pt idx="1403">
                  <c:v>35719</c:v>
                </c:pt>
                <c:pt idx="1404">
                  <c:v>35720</c:v>
                </c:pt>
                <c:pt idx="1405">
                  <c:v>35721</c:v>
                </c:pt>
                <c:pt idx="1406">
                  <c:v>35722</c:v>
                </c:pt>
                <c:pt idx="1407">
                  <c:v>35723</c:v>
                </c:pt>
                <c:pt idx="1408">
                  <c:v>35724</c:v>
                </c:pt>
                <c:pt idx="1409">
                  <c:v>35725</c:v>
                </c:pt>
                <c:pt idx="1410">
                  <c:v>35726</c:v>
                </c:pt>
                <c:pt idx="1411">
                  <c:v>35727</c:v>
                </c:pt>
                <c:pt idx="1412">
                  <c:v>35728</c:v>
                </c:pt>
                <c:pt idx="1413">
                  <c:v>35729</c:v>
                </c:pt>
                <c:pt idx="1414">
                  <c:v>35730</c:v>
                </c:pt>
                <c:pt idx="1415">
                  <c:v>35731</c:v>
                </c:pt>
                <c:pt idx="1416">
                  <c:v>35732</c:v>
                </c:pt>
                <c:pt idx="1417">
                  <c:v>35733</c:v>
                </c:pt>
                <c:pt idx="1418">
                  <c:v>35734</c:v>
                </c:pt>
                <c:pt idx="1419">
                  <c:v>35735</c:v>
                </c:pt>
                <c:pt idx="1420">
                  <c:v>35736</c:v>
                </c:pt>
                <c:pt idx="1421">
                  <c:v>35737</c:v>
                </c:pt>
                <c:pt idx="1422">
                  <c:v>35738</c:v>
                </c:pt>
                <c:pt idx="1423">
                  <c:v>35739</c:v>
                </c:pt>
                <c:pt idx="1424">
                  <c:v>35740</c:v>
                </c:pt>
                <c:pt idx="1425">
                  <c:v>35741</c:v>
                </c:pt>
                <c:pt idx="1426">
                  <c:v>35742</c:v>
                </c:pt>
                <c:pt idx="1427">
                  <c:v>35743</c:v>
                </c:pt>
                <c:pt idx="1428">
                  <c:v>35744</c:v>
                </c:pt>
                <c:pt idx="1429">
                  <c:v>35745</c:v>
                </c:pt>
                <c:pt idx="1430">
                  <c:v>35746</c:v>
                </c:pt>
                <c:pt idx="1431">
                  <c:v>35747</c:v>
                </c:pt>
                <c:pt idx="1432">
                  <c:v>35748</c:v>
                </c:pt>
                <c:pt idx="1433">
                  <c:v>35749</c:v>
                </c:pt>
                <c:pt idx="1434">
                  <c:v>35750</c:v>
                </c:pt>
                <c:pt idx="1435">
                  <c:v>35751</c:v>
                </c:pt>
                <c:pt idx="1436">
                  <c:v>35752</c:v>
                </c:pt>
                <c:pt idx="1437">
                  <c:v>35753</c:v>
                </c:pt>
                <c:pt idx="1438">
                  <c:v>35754</c:v>
                </c:pt>
                <c:pt idx="1439">
                  <c:v>35755</c:v>
                </c:pt>
                <c:pt idx="1440">
                  <c:v>35756</c:v>
                </c:pt>
                <c:pt idx="1441">
                  <c:v>35757</c:v>
                </c:pt>
                <c:pt idx="1442">
                  <c:v>35758</c:v>
                </c:pt>
                <c:pt idx="1443">
                  <c:v>35759</c:v>
                </c:pt>
                <c:pt idx="1444">
                  <c:v>35760</c:v>
                </c:pt>
                <c:pt idx="1445">
                  <c:v>35761</c:v>
                </c:pt>
                <c:pt idx="1446">
                  <c:v>35762</c:v>
                </c:pt>
                <c:pt idx="1447">
                  <c:v>35763</c:v>
                </c:pt>
                <c:pt idx="1448">
                  <c:v>35764</c:v>
                </c:pt>
                <c:pt idx="1449">
                  <c:v>35765</c:v>
                </c:pt>
                <c:pt idx="1450">
                  <c:v>35766</c:v>
                </c:pt>
                <c:pt idx="1451">
                  <c:v>35767</c:v>
                </c:pt>
                <c:pt idx="1452">
                  <c:v>35768</c:v>
                </c:pt>
                <c:pt idx="1453">
                  <c:v>35769</c:v>
                </c:pt>
                <c:pt idx="1454">
                  <c:v>35770</c:v>
                </c:pt>
                <c:pt idx="1455">
                  <c:v>35771</c:v>
                </c:pt>
                <c:pt idx="1456">
                  <c:v>35772</c:v>
                </c:pt>
                <c:pt idx="1457">
                  <c:v>35773</c:v>
                </c:pt>
                <c:pt idx="1458">
                  <c:v>35774</c:v>
                </c:pt>
                <c:pt idx="1459">
                  <c:v>35775</c:v>
                </c:pt>
                <c:pt idx="1460">
                  <c:v>35776</c:v>
                </c:pt>
                <c:pt idx="1461">
                  <c:v>35777</c:v>
                </c:pt>
                <c:pt idx="1462">
                  <c:v>35778</c:v>
                </c:pt>
                <c:pt idx="1463">
                  <c:v>35779</c:v>
                </c:pt>
                <c:pt idx="1464">
                  <c:v>35780</c:v>
                </c:pt>
                <c:pt idx="1465">
                  <c:v>35781</c:v>
                </c:pt>
                <c:pt idx="1466">
                  <c:v>35782</c:v>
                </c:pt>
                <c:pt idx="1467">
                  <c:v>35783</c:v>
                </c:pt>
                <c:pt idx="1468">
                  <c:v>35784</c:v>
                </c:pt>
                <c:pt idx="1469">
                  <c:v>35785</c:v>
                </c:pt>
                <c:pt idx="1470">
                  <c:v>35786</c:v>
                </c:pt>
                <c:pt idx="1471">
                  <c:v>35787</c:v>
                </c:pt>
                <c:pt idx="1472">
                  <c:v>35788</c:v>
                </c:pt>
                <c:pt idx="1473">
                  <c:v>35789</c:v>
                </c:pt>
                <c:pt idx="1474">
                  <c:v>35790</c:v>
                </c:pt>
                <c:pt idx="1475">
                  <c:v>35791</c:v>
                </c:pt>
                <c:pt idx="1476">
                  <c:v>35792</c:v>
                </c:pt>
                <c:pt idx="1477">
                  <c:v>35793</c:v>
                </c:pt>
                <c:pt idx="1478">
                  <c:v>35794</c:v>
                </c:pt>
                <c:pt idx="1479">
                  <c:v>35795</c:v>
                </c:pt>
                <c:pt idx="1480">
                  <c:v>35796</c:v>
                </c:pt>
                <c:pt idx="1481">
                  <c:v>35797</c:v>
                </c:pt>
                <c:pt idx="1482">
                  <c:v>35798</c:v>
                </c:pt>
                <c:pt idx="1483">
                  <c:v>35799</c:v>
                </c:pt>
                <c:pt idx="1484">
                  <c:v>35800</c:v>
                </c:pt>
                <c:pt idx="1485">
                  <c:v>35801</c:v>
                </c:pt>
                <c:pt idx="1486">
                  <c:v>35802</c:v>
                </c:pt>
                <c:pt idx="1487">
                  <c:v>35803</c:v>
                </c:pt>
                <c:pt idx="1488">
                  <c:v>35804</c:v>
                </c:pt>
                <c:pt idx="1489">
                  <c:v>35805</c:v>
                </c:pt>
                <c:pt idx="1490">
                  <c:v>35806</c:v>
                </c:pt>
                <c:pt idx="1491">
                  <c:v>35807</c:v>
                </c:pt>
                <c:pt idx="1492">
                  <c:v>35808</c:v>
                </c:pt>
                <c:pt idx="1493">
                  <c:v>35809</c:v>
                </c:pt>
                <c:pt idx="1494">
                  <c:v>35810</c:v>
                </c:pt>
                <c:pt idx="1495">
                  <c:v>35811</c:v>
                </c:pt>
                <c:pt idx="1496">
                  <c:v>35812</c:v>
                </c:pt>
                <c:pt idx="1497">
                  <c:v>35813</c:v>
                </c:pt>
                <c:pt idx="1498">
                  <c:v>35814</c:v>
                </c:pt>
                <c:pt idx="1499">
                  <c:v>35815</c:v>
                </c:pt>
                <c:pt idx="1500">
                  <c:v>35816</c:v>
                </c:pt>
                <c:pt idx="1501">
                  <c:v>35817</c:v>
                </c:pt>
                <c:pt idx="1502">
                  <c:v>35818</c:v>
                </c:pt>
                <c:pt idx="1503">
                  <c:v>35819</c:v>
                </c:pt>
                <c:pt idx="1504">
                  <c:v>35820</c:v>
                </c:pt>
                <c:pt idx="1505">
                  <c:v>35821</c:v>
                </c:pt>
                <c:pt idx="1506">
                  <c:v>35822</c:v>
                </c:pt>
                <c:pt idx="1507">
                  <c:v>35823</c:v>
                </c:pt>
                <c:pt idx="1508">
                  <c:v>35824</c:v>
                </c:pt>
                <c:pt idx="1509">
                  <c:v>35825</c:v>
                </c:pt>
                <c:pt idx="1510">
                  <c:v>35826</c:v>
                </c:pt>
                <c:pt idx="1511">
                  <c:v>35827</c:v>
                </c:pt>
                <c:pt idx="1512">
                  <c:v>35828</c:v>
                </c:pt>
                <c:pt idx="1513">
                  <c:v>35829</c:v>
                </c:pt>
                <c:pt idx="1514">
                  <c:v>35830</c:v>
                </c:pt>
                <c:pt idx="1515">
                  <c:v>35831</c:v>
                </c:pt>
                <c:pt idx="1516">
                  <c:v>35832</c:v>
                </c:pt>
                <c:pt idx="1517">
                  <c:v>35833</c:v>
                </c:pt>
                <c:pt idx="1518">
                  <c:v>35834</c:v>
                </c:pt>
                <c:pt idx="1519">
                  <c:v>35835</c:v>
                </c:pt>
                <c:pt idx="1520">
                  <c:v>35836</c:v>
                </c:pt>
                <c:pt idx="1521">
                  <c:v>35837</c:v>
                </c:pt>
                <c:pt idx="1522">
                  <c:v>35838</c:v>
                </c:pt>
                <c:pt idx="1523">
                  <c:v>35839</c:v>
                </c:pt>
                <c:pt idx="1524">
                  <c:v>35840</c:v>
                </c:pt>
                <c:pt idx="1525">
                  <c:v>35841</c:v>
                </c:pt>
                <c:pt idx="1526">
                  <c:v>35842</c:v>
                </c:pt>
                <c:pt idx="1527">
                  <c:v>35843</c:v>
                </c:pt>
                <c:pt idx="1528">
                  <c:v>35844</c:v>
                </c:pt>
                <c:pt idx="1529">
                  <c:v>35845</c:v>
                </c:pt>
                <c:pt idx="1530">
                  <c:v>35846</c:v>
                </c:pt>
                <c:pt idx="1531">
                  <c:v>35847</c:v>
                </c:pt>
                <c:pt idx="1532">
                  <c:v>35848</c:v>
                </c:pt>
                <c:pt idx="1533">
                  <c:v>35849</c:v>
                </c:pt>
                <c:pt idx="1534">
                  <c:v>35850</c:v>
                </c:pt>
                <c:pt idx="1535">
                  <c:v>35851</c:v>
                </c:pt>
                <c:pt idx="1536">
                  <c:v>35852</c:v>
                </c:pt>
                <c:pt idx="1537">
                  <c:v>35853</c:v>
                </c:pt>
                <c:pt idx="1538">
                  <c:v>35854</c:v>
                </c:pt>
                <c:pt idx="1539">
                  <c:v>35855</c:v>
                </c:pt>
                <c:pt idx="1540">
                  <c:v>35856</c:v>
                </c:pt>
                <c:pt idx="1541">
                  <c:v>35857</c:v>
                </c:pt>
                <c:pt idx="1542">
                  <c:v>35858</c:v>
                </c:pt>
                <c:pt idx="1543">
                  <c:v>35859</c:v>
                </c:pt>
                <c:pt idx="1544">
                  <c:v>35860</c:v>
                </c:pt>
                <c:pt idx="1545">
                  <c:v>35861</c:v>
                </c:pt>
                <c:pt idx="1546">
                  <c:v>35862</c:v>
                </c:pt>
                <c:pt idx="1547">
                  <c:v>35863</c:v>
                </c:pt>
                <c:pt idx="1548">
                  <c:v>35864</c:v>
                </c:pt>
                <c:pt idx="1549">
                  <c:v>35865</c:v>
                </c:pt>
                <c:pt idx="1550">
                  <c:v>35866</c:v>
                </c:pt>
                <c:pt idx="1551">
                  <c:v>35867</c:v>
                </c:pt>
                <c:pt idx="1552">
                  <c:v>35868</c:v>
                </c:pt>
                <c:pt idx="1553">
                  <c:v>35869</c:v>
                </c:pt>
                <c:pt idx="1554">
                  <c:v>35870</c:v>
                </c:pt>
                <c:pt idx="1555">
                  <c:v>35871</c:v>
                </c:pt>
                <c:pt idx="1556">
                  <c:v>35872</c:v>
                </c:pt>
                <c:pt idx="1557">
                  <c:v>35873</c:v>
                </c:pt>
                <c:pt idx="1558">
                  <c:v>35874</c:v>
                </c:pt>
                <c:pt idx="1559">
                  <c:v>35875</c:v>
                </c:pt>
                <c:pt idx="1560">
                  <c:v>35876</c:v>
                </c:pt>
                <c:pt idx="1561">
                  <c:v>35877</c:v>
                </c:pt>
                <c:pt idx="1562">
                  <c:v>35878</c:v>
                </c:pt>
                <c:pt idx="1563">
                  <c:v>35879</c:v>
                </c:pt>
                <c:pt idx="1564">
                  <c:v>35880</c:v>
                </c:pt>
                <c:pt idx="1565">
                  <c:v>35881</c:v>
                </c:pt>
                <c:pt idx="1566">
                  <c:v>35882</c:v>
                </c:pt>
                <c:pt idx="1567">
                  <c:v>35883</c:v>
                </c:pt>
                <c:pt idx="1568">
                  <c:v>35884</c:v>
                </c:pt>
                <c:pt idx="1569">
                  <c:v>35885</c:v>
                </c:pt>
                <c:pt idx="1570">
                  <c:v>35886</c:v>
                </c:pt>
                <c:pt idx="1571">
                  <c:v>35887</c:v>
                </c:pt>
                <c:pt idx="1572">
                  <c:v>35888</c:v>
                </c:pt>
                <c:pt idx="1573">
                  <c:v>35889</c:v>
                </c:pt>
                <c:pt idx="1574">
                  <c:v>35890</c:v>
                </c:pt>
                <c:pt idx="1575">
                  <c:v>35891</c:v>
                </c:pt>
                <c:pt idx="1576">
                  <c:v>35892</c:v>
                </c:pt>
                <c:pt idx="1577">
                  <c:v>35893</c:v>
                </c:pt>
                <c:pt idx="1578">
                  <c:v>35894</c:v>
                </c:pt>
                <c:pt idx="1579">
                  <c:v>35895</c:v>
                </c:pt>
                <c:pt idx="1580">
                  <c:v>35896</c:v>
                </c:pt>
                <c:pt idx="1581">
                  <c:v>35897</c:v>
                </c:pt>
                <c:pt idx="1582">
                  <c:v>35898</c:v>
                </c:pt>
                <c:pt idx="1583">
                  <c:v>35899</c:v>
                </c:pt>
                <c:pt idx="1584">
                  <c:v>35900</c:v>
                </c:pt>
                <c:pt idx="1585">
                  <c:v>35901</c:v>
                </c:pt>
                <c:pt idx="1586">
                  <c:v>35902</c:v>
                </c:pt>
                <c:pt idx="1587">
                  <c:v>35903</c:v>
                </c:pt>
                <c:pt idx="1588">
                  <c:v>35904</c:v>
                </c:pt>
                <c:pt idx="1589">
                  <c:v>35905</c:v>
                </c:pt>
                <c:pt idx="1590">
                  <c:v>35906</c:v>
                </c:pt>
                <c:pt idx="1591">
                  <c:v>35907</c:v>
                </c:pt>
                <c:pt idx="1592">
                  <c:v>35908</c:v>
                </c:pt>
                <c:pt idx="1593">
                  <c:v>35909</c:v>
                </c:pt>
                <c:pt idx="1594">
                  <c:v>35910</c:v>
                </c:pt>
                <c:pt idx="1595">
                  <c:v>35911</c:v>
                </c:pt>
                <c:pt idx="1596">
                  <c:v>35912</c:v>
                </c:pt>
                <c:pt idx="1597">
                  <c:v>35913</c:v>
                </c:pt>
                <c:pt idx="1598">
                  <c:v>35914</c:v>
                </c:pt>
                <c:pt idx="1599">
                  <c:v>35915</c:v>
                </c:pt>
                <c:pt idx="1600">
                  <c:v>35916</c:v>
                </c:pt>
                <c:pt idx="1601">
                  <c:v>35917</c:v>
                </c:pt>
                <c:pt idx="1602">
                  <c:v>35918</c:v>
                </c:pt>
                <c:pt idx="1603">
                  <c:v>35919</c:v>
                </c:pt>
                <c:pt idx="1604">
                  <c:v>35920</c:v>
                </c:pt>
                <c:pt idx="1605">
                  <c:v>35921</c:v>
                </c:pt>
                <c:pt idx="1606">
                  <c:v>35922</c:v>
                </c:pt>
                <c:pt idx="1607">
                  <c:v>35923</c:v>
                </c:pt>
                <c:pt idx="1608">
                  <c:v>35924</c:v>
                </c:pt>
                <c:pt idx="1609">
                  <c:v>35925</c:v>
                </c:pt>
                <c:pt idx="1610">
                  <c:v>35926</c:v>
                </c:pt>
                <c:pt idx="1611">
                  <c:v>35927</c:v>
                </c:pt>
                <c:pt idx="1612">
                  <c:v>35928</c:v>
                </c:pt>
                <c:pt idx="1613">
                  <c:v>35929</c:v>
                </c:pt>
                <c:pt idx="1614">
                  <c:v>35930</c:v>
                </c:pt>
                <c:pt idx="1615">
                  <c:v>35931</c:v>
                </c:pt>
                <c:pt idx="1616">
                  <c:v>35932</c:v>
                </c:pt>
                <c:pt idx="1617">
                  <c:v>35933</c:v>
                </c:pt>
                <c:pt idx="1618">
                  <c:v>35934</c:v>
                </c:pt>
                <c:pt idx="1619">
                  <c:v>35935</c:v>
                </c:pt>
                <c:pt idx="1620">
                  <c:v>35936</c:v>
                </c:pt>
                <c:pt idx="1621">
                  <c:v>35937</c:v>
                </c:pt>
                <c:pt idx="1622">
                  <c:v>35938</c:v>
                </c:pt>
                <c:pt idx="1623">
                  <c:v>35939</c:v>
                </c:pt>
                <c:pt idx="1624">
                  <c:v>35940</c:v>
                </c:pt>
                <c:pt idx="1625">
                  <c:v>35941</c:v>
                </c:pt>
                <c:pt idx="1626">
                  <c:v>35942</c:v>
                </c:pt>
                <c:pt idx="1627">
                  <c:v>35943</c:v>
                </c:pt>
                <c:pt idx="1628">
                  <c:v>35944</c:v>
                </c:pt>
                <c:pt idx="1629">
                  <c:v>35945</c:v>
                </c:pt>
                <c:pt idx="1630">
                  <c:v>35946</c:v>
                </c:pt>
                <c:pt idx="1631">
                  <c:v>35947</c:v>
                </c:pt>
                <c:pt idx="1632">
                  <c:v>35948</c:v>
                </c:pt>
                <c:pt idx="1633">
                  <c:v>35949</c:v>
                </c:pt>
                <c:pt idx="1634">
                  <c:v>35950</c:v>
                </c:pt>
                <c:pt idx="1635">
                  <c:v>35951</c:v>
                </c:pt>
                <c:pt idx="1636">
                  <c:v>35952</c:v>
                </c:pt>
                <c:pt idx="1637">
                  <c:v>35953</c:v>
                </c:pt>
                <c:pt idx="1638">
                  <c:v>35954</c:v>
                </c:pt>
                <c:pt idx="1639">
                  <c:v>35955</c:v>
                </c:pt>
                <c:pt idx="1640">
                  <c:v>35956</c:v>
                </c:pt>
                <c:pt idx="1641">
                  <c:v>35957</c:v>
                </c:pt>
                <c:pt idx="1642">
                  <c:v>35958</c:v>
                </c:pt>
                <c:pt idx="1643">
                  <c:v>35959</c:v>
                </c:pt>
                <c:pt idx="1644">
                  <c:v>35960</c:v>
                </c:pt>
                <c:pt idx="1645">
                  <c:v>35961</c:v>
                </c:pt>
                <c:pt idx="1646">
                  <c:v>35962</c:v>
                </c:pt>
                <c:pt idx="1647">
                  <c:v>35963</c:v>
                </c:pt>
                <c:pt idx="1648">
                  <c:v>35964</c:v>
                </c:pt>
                <c:pt idx="1649">
                  <c:v>35965</c:v>
                </c:pt>
                <c:pt idx="1650">
                  <c:v>35966</c:v>
                </c:pt>
                <c:pt idx="1651">
                  <c:v>35967</c:v>
                </c:pt>
                <c:pt idx="1652">
                  <c:v>35968</c:v>
                </c:pt>
                <c:pt idx="1653">
                  <c:v>35969</c:v>
                </c:pt>
                <c:pt idx="1654">
                  <c:v>35970</c:v>
                </c:pt>
                <c:pt idx="1655">
                  <c:v>35971</c:v>
                </c:pt>
                <c:pt idx="1656">
                  <c:v>35972</c:v>
                </c:pt>
                <c:pt idx="1657">
                  <c:v>35973</c:v>
                </c:pt>
                <c:pt idx="1658">
                  <c:v>35974</c:v>
                </c:pt>
                <c:pt idx="1659">
                  <c:v>35975</c:v>
                </c:pt>
                <c:pt idx="1660">
                  <c:v>35976</c:v>
                </c:pt>
                <c:pt idx="1661">
                  <c:v>35977</c:v>
                </c:pt>
                <c:pt idx="1662">
                  <c:v>35978</c:v>
                </c:pt>
                <c:pt idx="1663">
                  <c:v>35979</c:v>
                </c:pt>
                <c:pt idx="1664">
                  <c:v>35980</c:v>
                </c:pt>
                <c:pt idx="1665">
                  <c:v>35981</c:v>
                </c:pt>
                <c:pt idx="1666">
                  <c:v>35982</c:v>
                </c:pt>
                <c:pt idx="1667">
                  <c:v>35983</c:v>
                </c:pt>
                <c:pt idx="1668">
                  <c:v>35984</c:v>
                </c:pt>
                <c:pt idx="1669">
                  <c:v>35985</c:v>
                </c:pt>
                <c:pt idx="1670">
                  <c:v>35986</c:v>
                </c:pt>
                <c:pt idx="1671">
                  <c:v>35987</c:v>
                </c:pt>
                <c:pt idx="1672">
                  <c:v>35988</c:v>
                </c:pt>
                <c:pt idx="1673">
                  <c:v>35989</c:v>
                </c:pt>
                <c:pt idx="1674">
                  <c:v>35990</c:v>
                </c:pt>
                <c:pt idx="1675">
                  <c:v>35991</c:v>
                </c:pt>
                <c:pt idx="1676">
                  <c:v>35992</c:v>
                </c:pt>
                <c:pt idx="1677">
                  <c:v>35993</c:v>
                </c:pt>
                <c:pt idx="1678">
                  <c:v>35994</c:v>
                </c:pt>
                <c:pt idx="1679">
                  <c:v>35995</c:v>
                </c:pt>
                <c:pt idx="1680">
                  <c:v>35996</c:v>
                </c:pt>
                <c:pt idx="1681">
                  <c:v>35997</c:v>
                </c:pt>
                <c:pt idx="1682">
                  <c:v>35998</c:v>
                </c:pt>
                <c:pt idx="1683">
                  <c:v>35999</c:v>
                </c:pt>
                <c:pt idx="1684">
                  <c:v>36000</c:v>
                </c:pt>
                <c:pt idx="1685">
                  <c:v>36001</c:v>
                </c:pt>
                <c:pt idx="1686">
                  <c:v>36002</c:v>
                </c:pt>
                <c:pt idx="1687">
                  <c:v>36003</c:v>
                </c:pt>
                <c:pt idx="1688">
                  <c:v>36004</c:v>
                </c:pt>
                <c:pt idx="1689">
                  <c:v>36005</c:v>
                </c:pt>
                <c:pt idx="1690">
                  <c:v>36006</c:v>
                </c:pt>
                <c:pt idx="1691">
                  <c:v>36007</c:v>
                </c:pt>
                <c:pt idx="1692">
                  <c:v>36008</c:v>
                </c:pt>
                <c:pt idx="1693">
                  <c:v>36009</c:v>
                </c:pt>
                <c:pt idx="1694">
                  <c:v>36010</c:v>
                </c:pt>
                <c:pt idx="1695">
                  <c:v>36011</c:v>
                </c:pt>
                <c:pt idx="1696">
                  <c:v>36012</c:v>
                </c:pt>
                <c:pt idx="1697">
                  <c:v>36100</c:v>
                </c:pt>
                <c:pt idx="1698">
                  <c:v>36101</c:v>
                </c:pt>
                <c:pt idx="1699">
                  <c:v>36102</c:v>
                </c:pt>
                <c:pt idx="1700">
                  <c:v>36103</c:v>
                </c:pt>
                <c:pt idx="1701">
                  <c:v>36104</c:v>
                </c:pt>
                <c:pt idx="1702">
                  <c:v>36105</c:v>
                </c:pt>
                <c:pt idx="1703">
                  <c:v>36106</c:v>
                </c:pt>
                <c:pt idx="1704">
                  <c:v>36107</c:v>
                </c:pt>
                <c:pt idx="1705">
                  <c:v>36108</c:v>
                </c:pt>
                <c:pt idx="1706">
                  <c:v>36109</c:v>
                </c:pt>
                <c:pt idx="1707">
                  <c:v>36110</c:v>
                </c:pt>
                <c:pt idx="1708">
                  <c:v>36111</c:v>
                </c:pt>
                <c:pt idx="1709">
                  <c:v>36112</c:v>
                </c:pt>
                <c:pt idx="1710">
                  <c:v>36113</c:v>
                </c:pt>
                <c:pt idx="1711">
                  <c:v>36114</c:v>
                </c:pt>
                <c:pt idx="1712">
                  <c:v>36115</c:v>
                </c:pt>
                <c:pt idx="1713">
                  <c:v>36116</c:v>
                </c:pt>
                <c:pt idx="1714">
                  <c:v>36117</c:v>
                </c:pt>
                <c:pt idx="1715">
                  <c:v>36118</c:v>
                </c:pt>
                <c:pt idx="1716">
                  <c:v>36119</c:v>
                </c:pt>
                <c:pt idx="1717">
                  <c:v>36120</c:v>
                </c:pt>
                <c:pt idx="1718">
                  <c:v>36121</c:v>
                </c:pt>
                <c:pt idx="1719">
                  <c:v>36122</c:v>
                </c:pt>
                <c:pt idx="1720">
                  <c:v>36123</c:v>
                </c:pt>
                <c:pt idx="1721">
                  <c:v>36124</c:v>
                </c:pt>
                <c:pt idx="1722">
                  <c:v>36125</c:v>
                </c:pt>
                <c:pt idx="1723">
                  <c:v>36126</c:v>
                </c:pt>
                <c:pt idx="1724">
                  <c:v>36127</c:v>
                </c:pt>
                <c:pt idx="1725">
                  <c:v>36128</c:v>
                </c:pt>
                <c:pt idx="1726">
                  <c:v>36129</c:v>
                </c:pt>
                <c:pt idx="1727">
                  <c:v>36130</c:v>
                </c:pt>
                <c:pt idx="1728">
                  <c:v>36131</c:v>
                </c:pt>
                <c:pt idx="1729">
                  <c:v>36132</c:v>
                </c:pt>
                <c:pt idx="1730">
                  <c:v>36133</c:v>
                </c:pt>
                <c:pt idx="1731">
                  <c:v>36134</c:v>
                </c:pt>
                <c:pt idx="1732">
                  <c:v>36135</c:v>
                </c:pt>
                <c:pt idx="1733">
                  <c:v>36136</c:v>
                </c:pt>
                <c:pt idx="1734">
                  <c:v>36137</c:v>
                </c:pt>
                <c:pt idx="1735">
                  <c:v>36138</c:v>
                </c:pt>
                <c:pt idx="1736">
                  <c:v>36139</c:v>
                </c:pt>
                <c:pt idx="1737">
                  <c:v>36140</c:v>
                </c:pt>
                <c:pt idx="1738">
                  <c:v>36141</c:v>
                </c:pt>
                <c:pt idx="1739">
                  <c:v>36142</c:v>
                </c:pt>
                <c:pt idx="1740">
                  <c:v>36143</c:v>
                </c:pt>
                <c:pt idx="1741">
                  <c:v>36144</c:v>
                </c:pt>
                <c:pt idx="1742">
                  <c:v>36145</c:v>
                </c:pt>
                <c:pt idx="1743">
                  <c:v>36146</c:v>
                </c:pt>
                <c:pt idx="1744">
                  <c:v>36147</c:v>
                </c:pt>
                <c:pt idx="1745">
                  <c:v>36148</c:v>
                </c:pt>
                <c:pt idx="1746">
                  <c:v>36149</c:v>
                </c:pt>
                <c:pt idx="1747">
                  <c:v>36150</c:v>
                </c:pt>
                <c:pt idx="1748">
                  <c:v>36151</c:v>
                </c:pt>
                <c:pt idx="1749">
                  <c:v>36152</c:v>
                </c:pt>
                <c:pt idx="1750">
                  <c:v>36153</c:v>
                </c:pt>
                <c:pt idx="1751">
                  <c:v>36154</c:v>
                </c:pt>
                <c:pt idx="1752">
                  <c:v>36155</c:v>
                </c:pt>
                <c:pt idx="1753">
                  <c:v>36156</c:v>
                </c:pt>
                <c:pt idx="1754">
                  <c:v>36157</c:v>
                </c:pt>
                <c:pt idx="1755">
                  <c:v>36158</c:v>
                </c:pt>
                <c:pt idx="1756">
                  <c:v>36159</c:v>
                </c:pt>
                <c:pt idx="1757">
                  <c:v>36160</c:v>
                </c:pt>
                <c:pt idx="1758">
                  <c:v>36161</c:v>
                </c:pt>
                <c:pt idx="1759">
                  <c:v>36162</c:v>
                </c:pt>
                <c:pt idx="1760">
                  <c:v>36163</c:v>
                </c:pt>
                <c:pt idx="1761">
                  <c:v>36164</c:v>
                </c:pt>
                <c:pt idx="1762">
                  <c:v>36165</c:v>
                </c:pt>
                <c:pt idx="1763">
                  <c:v>36166</c:v>
                </c:pt>
                <c:pt idx="1764">
                  <c:v>36167</c:v>
                </c:pt>
                <c:pt idx="1765">
                  <c:v>36168</c:v>
                </c:pt>
                <c:pt idx="1766">
                  <c:v>36169</c:v>
                </c:pt>
                <c:pt idx="1767">
                  <c:v>36170</c:v>
                </c:pt>
                <c:pt idx="1768">
                  <c:v>36171</c:v>
                </c:pt>
                <c:pt idx="1769">
                  <c:v>36172</c:v>
                </c:pt>
                <c:pt idx="1770">
                  <c:v>36173</c:v>
                </c:pt>
                <c:pt idx="1771">
                  <c:v>36174</c:v>
                </c:pt>
                <c:pt idx="1772">
                  <c:v>36175</c:v>
                </c:pt>
                <c:pt idx="1773">
                  <c:v>36176</c:v>
                </c:pt>
                <c:pt idx="1774">
                  <c:v>36177</c:v>
                </c:pt>
                <c:pt idx="1775">
                  <c:v>36178</c:v>
                </c:pt>
                <c:pt idx="1776">
                  <c:v>36179</c:v>
                </c:pt>
                <c:pt idx="1777">
                  <c:v>36180</c:v>
                </c:pt>
                <c:pt idx="1778">
                  <c:v>36181</c:v>
                </c:pt>
                <c:pt idx="1779">
                  <c:v>36182</c:v>
                </c:pt>
                <c:pt idx="1780">
                  <c:v>36183</c:v>
                </c:pt>
                <c:pt idx="1781">
                  <c:v>36184</c:v>
                </c:pt>
                <c:pt idx="1782">
                  <c:v>36185</c:v>
                </c:pt>
                <c:pt idx="1783">
                  <c:v>36186</c:v>
                </c:pt>
                <c:pt idx="1784">
                  <c:v>36187</c:v>
                </c:pt>
                <c:pt idx="1785">
                  <c:v>36188</c:v>
                </c:pt>
                <c:pt idx="1786">
                  <c:v>36189</c:v>
                </c:pt>
                <c:pt idx="1787">
                  <c:v>36190</c:v>
                </c:pt>
                <c:pt idx="1788">
                  <c:v>36191</c:v>
                </c:pt>
                <c:pt idx="1789">
                  <c:v>36192</c:v>
                </c:pt>
                <c:pt idx="1790">
                  <c:v>36193</c:v>
                </c:pt>
                <c:pt idx="1791">
                  <c:v>36194</c:v>
                </c:pt>
                <c:pt idx="1792">
                  <c:v>36195</c:v>
                </c:pt>
                <c:pt idx="1793">
                  <c:v>36196</c:v>
                </c:pt>
                <c:pt idx="1794">
                  <c:v>36197</c:v>
                </c:pt>
                <c:pt idx="1795">
                  <c:v>36198</c:v>
                </c:pt>
                <c:pt idx="1796">
                  <c:v>36199</c:v>
                </c:pt>
                <c:pt idx="1797">
                  <c:v>36200</c:v>
                </c:pt>
                <c:pt idx="1798">
                  <c:v>36201</c:v>
                </c:pt>
                <c:pt idx="1799">
                  <c:v>36202</c:v>
                </c:pt>
                <c:pt idx="1800">
                  <c:v>36203</c:v>
                </c:pt>
                <c:pt idx="1801">
                  <c:v>36204</c:v>
                </c:pt>
                <c:pt idx="1802">
                  <c:v>36205</c:v>
                </c:pt>
                <c:pt idx="1803">
                  <c:v>36206</c:v>
                </c:pt>
                <c:pt idx="1804">
                  <c:v>36207</c:v>
                </c:pt>
                <c:pt idx="1805">
                  <c:v>36208</c:v>
                </c:pt>
                <c:pt idx="1806">
                  <c:v>36209</c:v>
                </c:pt>
                <c:pt idx="1807">
                  <c:v>36210</c:v>
                </c:pt>
                <c:pt idx="1808">
                  <c:v>36211</c:v>
                </c:pt>
                <c:pt idx="1809">
                  <c:v>36212</c:v>
                </c:pt>
                <c:pt idx="1810">
                  <c:v>36213</c:v>
                </c:pt>
                <c:pt idx="1811">
                  <c:v>36214</c:v>
                </c:pt>
                <c:pt idx="1812">
                  <c:v>36215</c:v>
                </c:pt>
                <c:pt idx="1813">
                  <c:v>36216</c:v>
                </c:pt>
                <c:pt idx="1814">
                  <c:v>36217</c:v>
                </c:pt>
                <c:pt idx="1815">
                  <c:v>36218</c:v>
                </c:pt>
                <c:pt idx="1816">
                  <c:v>36219</c:v>
                </c:pt>
                <c:pt idx="1817">
                  <c:v>36220</c:v>
                </c:pt>
                <c:pt idx="1818">
                  <c:v>36221</c:v>
                </c:pt>
                <c:pt idx="1819">
                  <c:v>36222</c:v>
                </c:pt>
                <c:pt idx="1820">
                  <c:v>36223</c:v>
                </c:pt>
                <c:pt idx="1821">
                  <c:v>36224</c:v>
                </c:pt>
                <c:pt idx="1822">
                  <c:v>36225</c:v>
                </c:pt>
                <c:pt idx="1823">
                  <c:v>36226</c:v>
                </c:pt>
                <c:pt idx="1824">
                  <c:v>36227</c:v>
                </c:pt>
                <c:pt idx="1825">
                  <c:v>36228</c:v>
                </c:pt>
                <c:pt idx="1826">
                  <c:v>36229</c:v>
                </c:pt>
                <c:pt idx="1827">
                  <c:v>36230</c:v>
                </c:pt>
                <c:pt idx="1828">
                  <c:v>36231</c:v>
                </c:pt>
                <c:pt idx="1829">
                  <c:v>36232</c:v>
                </c:pt>
                <c:pt idx="1830">
                  <c:v>36233</c:v>
                </c:pt>
                <c:pt idx="1831">
                  <c:v>36234</c:v>
                </c:pt>
                <c:pt idx="1832">
                  <c:v>36235</c:v>
                </c:pt>
                <c:pt idx="1833">
                  <c:v>36236</c:v>
                </c:pt>
                <c:pt idx="1834">
                  <c:v>36237</c:v>
                </c:pt>
                <c:pt idx="1835">
                  <c:v>36238</c:v>
                </c:pt>
                <c:pt idx="1836">
                  <c:v>36239</c:v>
                </c:pt>
                <c:pt idx="1837">
                  <c:v>36240</c:v>
                </c:pt>
                <c:pt idx="1838">
                  <c:v>36241</c:v>
                </c:pt>
                <c:pt idx="1839">
                  <c:v>36242</c:v>
                </c:pt>
                <c:pt idx="1840">
                  <c:v>36243</c:v>
                </c:pt>
                <c:pt idx="1841">
                  <c:v>36244</c:v>
                </c:pt>
                <c:pt idx="1842">
                  <c:v>36245</c:v>
                </c:pt>
                <c:pt idx="1843">
                  <c:v>36246</c:v>
                </c:pt>
                <c:pt idx="1844">
                  <c:v>36247</c:v>
                </c:pt>
                <c:pt idx="1845">
                  <c:v>36248</c:v>
                </c:pt>
                <c:pt idx="1846">
                  <c:v>36249</c:v>
                </c:pt>
                <c:pt idx="1847">
                  <c:v>36250</c:v>
                </c:pt>
                <c:pt idx="1848">
                  <c:v>36251</c:v>
                </c:pt>
                <c:pt idx="1849">
                  <c:v>36252</c:v>
                </c:pt>
                <c:pt idx="1850">
                  <c:v>36253</c:v>
                </c:pt>
                <c:pt idx="1851">
                  <c:v>36254</c:v>
                </c:pt>
                <c:pt idx="1852">
                  <c:v>36255</c:v>
                </c:pt>
                <c:pt idx="1853">
                  <c:v>36256</c:v>
                </c:pt>
                <c:pt idx="1854">
                  <c:v>36257</c:v>
                </c:pt>
                <c:pt idx="1855">
                  <c:v>36258</c:v>
                </c:pt>
                <c:pt idx="1856">
                  <c:v>36259</c:v>
                </c:pt>
                <c:pt idx="1857">
                  <c:v>36260</c:v>
                </c:pt>
                <c:pt idx="1858">
                  <c:v>36261</c:v>
                </c:pt>
                <c:pt idx="1859">
                  <c:v>36262</c:v>
                </c:pt>
                <c:pt idx="1860">
                  <c:v>36263</c:v>
                </c:pt>
                <c:pt idx="1861">
                  <c:v>36264</c:v>
                </c:pt>
                <c:pt idx="1862">
                  <c:v>36265</c:v>
                </c:pt>
                <c:pt idx="1863">
                  <c:v>36266</c:v>
                </c:pt>
                <c:pt idx="1864">
                  <c:v>36267</c:v>
                </c:pt>
                <c:pt idx="1865">
                  <c:v>36268</c:v>
                </c:pt>
                <c:pt idx="1866">
                  <c:v>36269</c:v>
                </c:pt>
                <c:pt idx="1867">
                  <c:v>36270</c:v>
                </c:pt>
                <c:pt idx="1868">
                  <c:v>36271</c:v>
                </c:pt>
                <c:pt idx="1869">
                  <c:v>36272</c:v>
                </c:pt>
                <c:pt idx="1870">
                  <c:v>36273</c:v>
                </c:pt>
                <c:pt idx="1871">
                  <c:v>36274</c:v>
                </c:pt>
                <c:pt idx="1872">
                  <c:v>36275</c:v>
                </c:pt>
                <c:pt idx="1873">
                  <c:v>36276</c:v>
                </c:pt>
                <c:pt idx="1874">
                  <c:v>36277</c:v>
                </c:pt>
                <c:pt idx="1875">
                  <c:v>36278</c:v>
                </c:pt>
                <c:pt idx="1876">
                  <c:v>36279</c:v>
                </c:pt>
                <c:pt idx="1877">
                  <c:v>36280</c:v>
                </c:pt>
                <c:pt idx="1878">
                  <c:v>36281</c:v>
                </c:pt>
                <c:pt idx="1879">
                  <c:v>36282</c:v>
                </c:pt>
                <c:pt idx="1880">
                  <c:v>36283</c:v>
                </c:pt>
                <c:pt idx="1881">
                  <c:v>36284</c:v>
                </c:pt>
                <c:pt idx="1882">
                  <c:v>36285</c:v>
                </c:pt>
                <c:pt idx="1883">
                  <c:v>36286</c:v>
                </c:pt>
                <c:pt idx="1884">
                  <c:v>36287</c:v>
                </c:pt>
                <c:pt idx="1885">
                  <c:v>36288</c:v>
                </c:pt>
                <c:pt idx="1886">
                  <c:v>36289</c:v>
                </c:pt>
                <c:pt idx="1887">
                  <c:v>36290</c:v>
                </c:pt>
                <c:pt idx="1888">
                  <c:v>36291</c:v>
                </c:pt>
                <c:pt idx="1889">
                  <c:v>36292</c:v>
                </c:pt>
                <c:pt idx="1890">
                  <c:v>36293</c:v>
                </c:pt>
                <c:pt idx="1891">
                  <c:v>36294</c:v>
                </c:pt>
                <c:pt idx="1892">
                  <c:v>36295</c:v>
                </c:pt>
                <c:pt idx="1893">
                  <c:v>36296</c:v>
                </c:pt>
                <c:pt idx="1894">
                  <c:v>36297</c:v>
                </c:pt>
                <c:pt idx="1895">
                  <c:v>36298</c:v>
                </c:pt>
                <c:pt idx="1896">
                  <c:v>36299</c:v>
                </c:pt>
                <c:pt idx="1897">
                  <c:v>36322</c:v>
                </c:pt>
                <c:pt idx="1898">
                  <c:v>36323</c:v>
                </c:pt>
                <c:pt idx="1899">
                  <c:v>36324</c:v>
                </c:pt>
                <c:pt idx="1900">
                  <c:v>36325</c:v>
                </c:pt>
                <c:pt idx="1901">
                  <c:v>36326</c:v>
                </c:pt>
                <c:pt idx="1902">
                  <c:v>36327</c:v>
                </c:pt>
                <c:pt idx="1903">
                  <c:v>36328</c:v>
                </c:pt>
                <c:pt idx="1904">
                  <c:v>36329</c:v>
                </c:pt>
                <c:pt idx="1905">
                  <c:v>36330</c:v>
                </c:pt>
                <c:pt idx="1906">
                  <c:v>36331</c:v>
                </c:pt>
                <c:pt idx="1907">
                  <c:v>36332</c:v>
                </c:pt>
                <c:pt idx="1908">
                  <c:v>36333</c:v>
                </c:pt>
                <c:pt idx="1909">
                  <c:v>36334</c:v>
                </c:pt>
                <c:pt idx="1910">
                  <c:v>36335</c:v>
                </c:pt>
                <c:pt idx="1911">
                  <c:v>36336</c:v>
                </c:pt>
                <c:pt idx="1912">
                  <c:v>36337</c:v>
                </c:pt>
                <c:pt idx="1913">
                  <c:v>36338</c:v>
                </c:pt>
                <c:pt idx="1914">
                  <c:v>36339</c:v>
                </c:pt>
                <c:pt idx="1915">
                  <c:v>36340</c:v>
                </c:pt>
                <c:pt idx="1916">
                  <c:v>36341</c:v>
                </c:pt>
                <c:pt idx="1917">
                  <c:v>36342</c:v>
                </c:pt>
                <c:pt idx="1918">
                  <c:v>36343</c:v>
                </c:pt>
                <c:pt idx="1919">
                  <c:v>36344</c:v>
                </c:pt>
                <c:pt idx="1920">
                  <c:v>36345</c:v>
                </c:pt>
                <c:pt idx="1921">
                  <c:v>36346</c:v>
                </c:pt>
                <c:pt idx="1922">
                  <c:v>36347</c:v>
                </c:pt>
                <c:pt idx="1923">
                  <c:v>36348</c:v>
                </c:pt>
                <c:pt idx="1924">
                  <c:v>36349</c:v>
                </c:pt>
                <c:pt idx="1925">
                  <c:v>36350</c:v>
                </c:pt>
                <c:pt idx="1926">
                  <c:v>36351</c:v>
                </c:pt>
                <c:pt idx="1927">
                  <c:v>36352</c:v>
                </c:pt>
                <c:pt idx="1928">
                  <c:v>36353</c:v>
                </c:pt>
                <c:pt idx="1929">
                  <c:v>36354</c:v>
                </c:pt>
                <c:pt idx="1930">
                  <c:v>36355</c:v>
                </c:pt>
                <c:pt idx="1931">
                  <c:v>36356</c:v>
                </c:pt>
                <c:pt idx="1932">
                  <c:v>36357</c:v>
                </c:pt>
                <c:pt idx="1933">
                  <c:v>36358</c:v>
                </c:pt>
                <c:pt idx="1934">
                  <c:v>36359</c:v>
                </c:pt>
                <c:pt idx="1935">
                  <c:v>36360</c:v>
                </c:pt>
                <c:pt idx="1936">
                  <c:v>36361</c:v>
                </c:pt>
                <c:pt idx="1937">
                  <c:v>36362</c:v>
                </c:pt>
                <c:pt idx="1938">
                  <c:v>36363</c:v>
                </c:pt>
                <c:pt idx="1939">
                  <c:v>36364</c:v>
                </c:pt>
                <c:pt idx="1940">
                  <c:v>36365</c:v>
                </c:pt>
                <c:pt idx="1941">
                  <c:v>36366</c:v>
                </c:pt>
                <c:pt idx="1942">
                  <c:v>36367</c:v>
                </c:pt>
                <c:pt idx="1943">
                  <c:v>36368</c:v>
                </c:pt>
                <c:pt idx="1944">
                  <c:v>36369</c:v>
                </c:pt>
                <c:pt idx="1945">
                  <c:v>36370</c:v>
                </c:pt>
                <c:pt idx="1946">
                  <c:v>36371</c:v>
                </c:pt>
                <c:pt idx="1947">
                  <c:v>36372</c:v>
                </c:pt>
                <c:pt idx="1948">
                  <c:v>36373</c:v>
                </c:pt>
                <c:pt idx="1949">
                  <c:v>36374</c:v>
                </c:pt>
                <c:pt idx="1950">
                  <c:v>36375</c:v>
                </c:pt>
                <c:pt idx="1951">
                  <c:v>36376</c:v>
                </c:pt>
                <c:pt idx="1952">
                  <c:v>36377</c:v>
                </c:pt>
                <c:pt idx="1953">
                  <c:v>36378</c:v>
                </c:pt>
                <c:pt idx="1954">
                  <c:v>36379</c:v>
                </c:pt>
                <c:pt idx="1955">
                  <c:v>36380</c:v>
                </c:pt>
                <c:pt idx="1956">
                  <c:v>36381</c:v>
                </c:pt>
                <c:pt idx="1957">
                  <c:v>36382</c:v>
                </c:pt>
                <c:pt idx="1958">
                  <c:v>36383</c:v>
                </c:pt>
                <c:pt idx="1959">
                  <c:v>36384</c:v>
                </c:pt>
                <c:pt idx="1960">
                  <c:v>36385</c:v>
                </c:pt>
                <c:pt idx="1961">
                  <c:v>36386</c:v>
                </c:pt>
                <c:pt idx="1962">
                  <c:v>36387</c:v>
                </c:pt>
                <c:pt idx="1963">
                  <c:v>36388</c:v>
                </c:pt>
                <c:pt idx="1964">
                  <c:v>36389</c:v>
                </c:pt>
                <c:pt idx="1965">
                  <c:v>36390</c:v>
                </c:pt>
                <c:pt idx="1966">
                  <c:v>36391</c:v>
                </c:pt>
                <c:pt idx="1967">
                  <c:v>36392</c:v>
                </c:pt>
                <c:pt idx="1968">
                  <c:v>36393</c:v>
                </c:pt>
                <c:pt idx="1969">
                  <c:v>36394</c:v>
                </c:pt>
                <c:pt idx="1970">
                  <c:v>36395</c:v>
                </c:pt>
                <c:pt idx="1971">
                  <c:v>36396</c:v>
                </c:pt>
                <c:pt idx="1972">
                  <c:v>36397</c:v>
                </c:pt>
                <c:pt idx="1973">
                  <c:v>36398</c:v>
                </c:pt>
                <c:pt idx="1974">
                  <c:v>36399</c:v>
                </c:pt>
                <c:pt idx="1975">
                  <c:v>36400</c:v>
                </c:pt>
                <c:pt idx="1976">
                  <c:v>36401</c:v>
                </c:pt>
                <c:pt idx="1977">
                  <c:v>36402</c:v>
                </c:pt>
                <c:pt idx="1978">
                  <c:v>36403</c:v>
                </c:pt>
                <c:pt idx="1979">
                  <c:v>36404</c:v>
                </c:pt>
                <c:pt idx="1980">
                  <c:v>36405</c:v>
                </c:pt>
                <c:pt idx="1981">
                  <c:v>36406</c:v>
                </c:pt>
                <c:pt idx="1982">
                  <c:v>36407</c:v>
                </c:pt>
                <c:pt idx="1983">
                  <c:v>36408</c:v>
                </c:pt>
                <c:pt idx="1984">
                  <c:v>36409</c:v>
                </c:pt>
                <c:pt idx="1985">
                  <c:v>36410</c:v>
                </c:pt>
                <c:pt idx="1986">
                  <c:v>36411</c:v>
                </c:pt>
                <c:pt idx="1987">
                  <c:v>36412</c:v>
                </c:pt>
                <c:pt idx="1988">
                  <c:v>36413</c:v>
                </c:pt>
                <c:pt idx="1989">
                  <c:v>36414</c:v>
                </c:pt>
                <c:pt idx="1990">
                  <c:v>36415</c:v>
                </c:pt>
                <c:pt idx="1991">
                  <c:v>36416</c:v>
                </c:pt>
                <c:pt idx="1992">
                  <c:v>36417</c:v>
                </c:pt>
                <c:pt idx="1993">
                  <c:v>36418</c:v>
                </c:pt>
                <c:pt idx="1994">
                  <c:v>36419</c:v>
                </c:pt>
                <c:pt idx="1995">
                  <c:v>36420</c:v>
                </c:pt>
                <c:pt idx="1996">
                  <c:v>36421</c:v>
                </c:pt>
                <c:pt idx="1997">
                  <c:v>36422</c:v>
                </c:pt>
                <c:pt idx="1998">
                  <c:v>36423</c:v>
                </c:pt>
                <c:pt idx="1999">
                  <c:v>36424</c:v>
                </c:pt>
                <c:pt idx="2000">
                  <c:v>36425</c:v>
                </c:pt>
                <c:pt idx="2001">
                  <c:v>36426</c:v>
                </c:pt>
                <c:pt idx="2002">
                  <c:v>36427</c:v>
                </c:pt>
                <c:pt idx="2003">
                  <c:v>36428</c:v>
                </c:pt>
                <c:pt idx="2004">
                  <c:v>36429</c:v>
                </c:pt>
                <c:pt idx="2005">
                  <c:v>36430</c:v>
                </c:pt>
                <c:pt idx="2006">
                  <c:v>36431</c:v>
                </c:pt>
                <c:pt idx="2007">
                  <c:v>36432</c:v>
                </c:pt>
                <c:pt idx="2008">
                  <c:v>36433</c:v>
                </c:pt>
                <c:pt idx="2009">
                  <c:v>36434</c:v>
                </c:pt>
                <c:pt idx="2010">
                  <c:v>36435</c:v>
                </c:pt>
                <c:pt idx="2011">
                  <c:v>36436</c:v>
                </c:pt>
                <c:pt idx="2012">
                  <c:v>36437</c:v>
                </c:pt>
                <c:pt idx="2013">
                  <c:v>36438</c:v>
                </c:pt>
                <c:pt idx="2014">
                  <c:v>36439</c:v>
                </c:pt>
                <c:pt idx="2015">
                  <c:v>36440</c:v>
                </c:pt>
                <c:pt idx="2016">
                  <c:v>36441</c:v>
                </c:pt>
                <c:pt idx="2017">
                  <c:v>36442</c:v>
                </c:pt>
                <c:pt idx="2018">
                  <c:v>36443</c:v>
                </c:pt>
                <c:pt idx="2019">
                  <c:v>36444</c:v>
                </c:pt>
                <c:pt idx="2020">
                  <c:v>36445</c:v>
                </c:pt>
                <c:pt idx="2021">
                  <c:v>36446</c:v>
                </c:pt>
                <c:pt idx="2022">
                  <c:v>36447</c:v>
                </c:pt>
                <c:pt idx="2023">
                  <c:v>36448</c:v>
                </c:pt>
                <c:pt idx="2024">
                  <c:v>36449</c:v>
                </c:pt>
                <c:pt idx="2025">
                  <c:v>36450</c:v>
                </c:pt>
                <c:pt idx="2026">
                  <c:v>36451</c:v>
                </c:pt>
                <c:pt idx="2027">
                  <c:v>36452</c:v>
                </c:pt>
                <c:pt idx="2028">
                  <c:v>36453</c:v>
                </c:pt>
                <c:pt idx="2029">
                  <c:v>36454</c:v>
                </c:pt>
                <c:pt idx="2030">
                  <c:v>36455</c:v>
                </c:pt>
                <c:pt idx="2031">
                  <c:v>36456</c:v>
                </c:pt>
                <c:pt idx="2032">
                  <c:v>36457</c:v>
                </c:pt>
                <c:pt idx="2033">
                  <c:v>36458</c:v>
                </c:pt>
                <c:pt idx="2034">
                  <c:v>36459</c:v>
                </c:pt>
                <c:pt idx="2035">
                  <c:v>36460</c:v>
                </c:pt>
                <c:pt idx="2036">
                  <c:v>36461</c:v>
                </c:pt>
                <c:pt idx="2037">
                  <c:v>36462</c:v>
                </c:pt>
                <c:pt idx="2038">
                  <c:v>36463</c:v>
                </c:pt>
                <c:pt idx="2039">
                  <c:v>36464</c:v>
                </c:pt>
                <c:pt idx="2040">
                  <c:v>36465</c:v>
                </c:pt>
                <c:pt idx="2041">
                  <c:v>36466</c:v>
                </c:pt>
                <c:pt idx="2042">
                  <c:v>36467</c:v>
                </c:pt>
                <c:pt idx="2043">
                  <c:v>36468</c:v>
                </c:pt>
                <c:pt idx="2044">
                  <c:v>36469</c:v>
                </c:pt>
                <c:pt idx="2045">
                  <c:v>36470</c:v>
                </c:pt>
                <c:pt idx="2046">
                  <c:v>36471</c:v>
                </c:pt>
                <c:pt idx="2047">
                  <c:v>36472</c:v>
                </c:pt>
                <c:pt idx="2048">
                  <c:v>36473</c:v>
                </c:pt>
                <c:pt idx="2049">
                  <c:v>36474</c:v>
                </c:pt>
                <c:pt idx="2050">
                  <c:v>36475</c:v>
                </c:pt>
                <c:pt idx="2051">
                  <c:v>36476</c:v>
                </c:pt>
                <c:pt idx="2052">
                  <c:v>36477</c:v>
                </c:pt>
                <c:pt idx="2053">
                  <c:v>36478</c:v>
                </c:pt>
                <c:pt idx="2054">
                  <c:v>36479</c:v>
                </c:pt>
                <c:pt idx="2055">
                  <c:v>36480</c:v>
                </c:pt>
                <c:pt idx="2056">
                  <c:v>36481</c:v>
                </c:pt>
                <c:pt idx="2057">
                  <c:v>36482</c:v>
                </c:pt>
                <c:pt idx="2058">
                  <c:v>36483</c:v>
                </c:pt>
                <c:pt idx="2059">
                  <c:v>36484</c:v>
                </c:pt>
                <c:pt idx="2060">
                  <c:v>36485</c:v>
                </c:pt>
                <c:pt idx="2061">
                  <c:v>36486</c:v>
                </c:pt>
                <c:pt idx="2062">
                  <c:v>36487</c:v>
                </c:pt>
                <c:pt idx="2063">
                  <c:v>36488</c:v>
                </c:pt>
                <c:pt idx="2064">
                  <c:v>36489</c:v>
                </c:pt>
                <c:pt idx="2065">
                  <c:v>36490</c:v>
                </c:pt>
                <c:pt idx="2066">
                  <c:v>36491</c:v>
                </c:pt>
                <c:pt idx="2067">
                  <c:v>36492</c:v>
                </c:pt>
                <c:pt idx="2068">
                  <c:v>36493</c:v>
                </c:pt>
                <c:pt idx="2069">
                  <c:v>36494</c:v>
                </c:pt>
                <c:pt idx="2070">
                  <c:v>36495</c:v>
                </c:pt>
                <c:pt idx="2071">
                  <c:v>36496</c:v>
                </c:pt>
                <c:pt idx="2072">
                  <c:v>36497</c:v>
                </c:pt>
                <c:pt idx="2073">
                  <c:v>36498</c:v>
                </c:pt>
                <c:pt idx="2074">
                  <c:v>36499</c:v>
                </c:pt>
                <c:pt idx="2075">
                  <c:v>36500</c:v>
                </c:pt>
                <c:pt idx="2076">
                  <c:v>36501</c:v>
                </c:pt>
                <c:pt idx="2077">
                  <c:v>36502</c:v>
                </c:pt>
                <c:pt idx="2078">
                  <c:v>36503</c:v>
                </c:pt>
                <c:pt idx="2079">
                  <c:v>36504</c:v>
                </c:pt>
                <c:pt idx="2080">
                  <c:v>36505</c:v>
                </c:pt>
                <c:pt idx="2081">
                  <c:v>36506</c:v>
                </c:pt>
                <c:pt idx="2082">
                  <c:v>36507</c:v>
                </c:pt>
                <c:pt idx="2083">
                  <c:v>36508</c:v>
                </c:pt>
                <c:pt idx="2084">
                  <c:v>36509</c:v>
                </c:pt>
                <c:pt idx="2085">
                  <c:v>36510</c:v>
                </c:pt>
                <c:pt idx="2086">
                  <c:v>36511</c:v>
                </c:pt>
                <c:pt idx="2087">
                  <c:v>36512</c:v>
                </c:pt>
                <c:pt idx="2088">
                  <c:v>36513</c:v>
                </c:pt>
                <c:pt idx="2089">
                  <c:v>36514</c:v>
                </c:pt>
                <c:pt idx="2090">
                  <c:v>36515</c:v>
                </c:pt>
                <c:pt idx="2091">
                  <c:v>36516</c:v>
                </c:pt>
                <c:pt idx="2092">
                  <c:v>36517</c:v>
                </c:pt>
                <c:pt idx="2093">
                  <c:v>36518</c:v>
                </c:pt>
                <c:pt idx="2094">
                  <c:v>36519</c:v>
                </c:pt>
                <c:pt idx="2095">
                  <c:v>36520</c:v>
                </c:pt>
                <c:pt idx="2096">
                  <c:v>36521</c:v>
                </c:pt>
                <c:pt idx="2097">
                  <c:v>36522</c:v>
                </c:pt>
                <c:pt idx="2098">
                  <c:v>36523</c:v>
                </c:pt>
                <c:pt idx="2099">
                  <c:v>36524</c:v>
                </c:pt>
                <c:pt idx="2100">
                  <c:v>36525</c:v>
                </c:pt>
                <c:pt idx="2101">
                  <c:v>36526</c:v>
                </c:pt>
                <c:pt idx="2102">
                  <c:v>36527</c:v>
                </c:pt>
                <c:pt idx="2103">
                  <c:v>36528</c:v>
                </c:pt>
                <c:pt idx="2104">
                  <c:v>36529</c:v>
                </c:pt>
                <c:pt idx="2105">
                  <c:v>36530</c:v>
                </c:pt>
                <c:pt idx="2106">
                  <c:v>36531</c:v>
                </c:pt>
                <c:pt idx="2107">
                  <c:v>36532</c:v>
                </c:pt>
                <c:pt idx="2108">
                  <c:v>36533</c:v>
                </c:pt>
                <c:pt idx="2109">
                  <c:v>36534</c:v>
                </c:pt>
                <c:pt idx="2110">
                  <c:v>36535</c:v>
                </c:pt>
                <c:pt idx="2111">
                  <c:v>36536</c:v>
                </c:pt>
                <c:pt idx="2112">
                  <c:v>36537</c:v>
                </c:pt>
                <c:pt idx="2113">
                  <c:v>36538</c:v>
                </c:pt>
                <c:pt idx="2114">
                  <c:v>36539</c:v>
                </c:pt>
                <c:pt idx="2115">
                  <c:v>36540</c:v>
                </c:pt>
                <c:pt idx="2116">
                  <c:v>36541</c:v>
                </c:pt>
                <c:pt idx="2117">
                  <c:v>36542</c:v>
                </c:pt>
                <c:pt idx="2118">
                  <c:v>36543</c:v>
                </c:pt>
                <c:pt idx="2119">
                  <c:v>36544</c:v>
                </c:pt>
                <c:pt idx="2120">
                  <c:v>36545</c:v>
                </c:pt>
                <c:pt idx="2121">
                  <c:v>36546</c:v>
                </c:pt>
                <c:pt idx="2122">
                  <c:v>36547</c:v>
                </c:pt>
                <c:pt idx="2123">
                  <c:v>36548</c:v>
                </c:pt>
                <c:pt idx="2124">
                  <c:v>36549</c:v>
                </c:pt>
                <c:pt idx="2125">
                  <c:v>36550</c:v>
                </c:pt>
                <c:pt idx="2126">
                  <c:v>36551</c:v>
                </c:pt>
                <c:pt idx="2127">
                  <c:v>36552</c:v>
                </c:pt>
                <c:pt idx="2128">
                  <c:v>36553</c:v>
                </c:pt>
                <c:pt idx="2129">
                  <c:v>36554</c:v>
                </c:pt>
                <c:pt idx="2130">
                  <c:v>36555</c:v>
                </c:pt>
                <c:pt idx="2131">
                  <c:v>36556</c:v>
                </c:pt>
                <c:pt idx="2132">
                  <c:v>36557</c:v>
                </c:pt>
                <c:pt idx="2133">
                  <c:v>36558</c:v>
                </c:pt>
                <c:pt idx="2134">
                  <c:v>36559</c:v>
                </c:pt>
                <c:pt idx="2135">
                  <c:v>36560</c:v>
                </c:pt>
                <c:pt idx="2136">
                  <c:v>36561</c:v>
                </c:pt>
                <c:pt idx="2137">
                  <c:v>36562</c:v>
                </c:pt>
                <c:pt idx="2138">
                  <c:v>36563</c:v>
                </c:pt>
                <c:pt idx="2139">
                  <c:v>36564</c:v>
                </c:pt>
                <c:pt idx="2140">
                  <c:v>36565</c:v>
                </c:pt>
                <c:pt idx="2141">
                  <c:v>36566</c:v>
                </c:pt>
                <c:pt idx="2142">
                  <c:v>36567</c:v>
                </c:pt>
                <c:pt idx="2143">
                  <c:v>36568</c:v>
                </c:pt>
                <c:pt idx="2144">
                  <c:v>36569</c:v>
                </c:pt>
                <c:pt idx="2145">
                  <c:v>36570</c:v>
                </c:pt>
                <c:pt idx="2146">
                  <c:v>36571</c:v>
                </c:pt>
                <c:pt idx="2147">
                  <c:v>36572</c:v>
                </c:pt>
                <c:pt idx="2148">
                  <c:v>36573</c:v>
                </c:pt>
                <c:pt idx="2149">
                  <c:v>36574</c:v>
                </c:pt>
                <c:pt idx="2150">
                  <c:v>36575</c:v>
                </c:pt>
                <c:pt idx="2151">
                  <c:v>36576</c:v>
                </c:pt>
                <c:pt idx="2152">
                  <c:v>36577</c:v>
                </c:pt>
                <c:pt idx="2153">
                  <c:v>36578</c:v>
                </c:pt>
                <c:pt idx="2154">
                  <c:v>36579</c:v>
                </c:pt>
                <c:pt idx="2155">
                  <c:v>36580</c:v>
                </c:pt>
                <c:pt idx="2156">
                  <c:v>36581</c:v>
                </c:pt>
                <c:pt idx="2157">
                  <c:v>36582</c:v>
                </c:pt>
                <c:pt idx="2158">
                  <c:v>36583</c:v>
                </c:pt>
                <c:pt idx="2159">
                  <c:v>36584</c:v>
                </c:pt>
                <c:pt idx="2160">
                  <c:v>36585</c:v>
                </c:pt>
                <c:pt idx="2161">
                  <c:v>36586</c:v>
                </c:pt>
                <c:pt idx="2162">
                  <c:v>36587</c:v>
                </c:pt>
                <c:pt idx="2163">
                  <c:v>36588</c:v>
                </c:pt>
                <c:pt idx="2164">
                  <c:v>36589</c:v>
                </c:pt>
                <c:pt idx="2165">
                  <c:v>36590</c:v>
                </c:pt>
                <c:pt idx="2166">
                  <c:v>36591</c:v>
                </c:pt>
                <c:pt idx="2167">
                  <c:v>36592</c:v>
                </c:pt>
                <c:pt idx="2168">
                  <c:v>36593</c:v>
                </c:pt>
                <c:pt idx="2169">
                  <c:v>36594</c:v>
                </c:pt>
                <c:pt idx="2170">
                  <c:v>36595</c:v>
                </c:pt>
                <c:pt idx="2171">
                  <c:v>36596</c:v>
                </c:pt>
                <c:pt idx="2172">
                  <c:v>36597</c:v>
                </c:pt>
                <c:pt idx="2173">
                  <c:v>36598</c:v>
                </c:pt>
                <c:pt idx="2174">
                  <c:v>36599</c:v>
                </c:pt>
                <c:pt idx="2175">
                  <c:v>36600</c:v>
                </c:pt>
                <c:pt idx="2176">
                  <c:v>36601</c:v>
                </c:pt>
                <c:pt idx="2177">
                  <c:v>36602</c:v>
                </c:pt>
                <c:pt idx="2178">
                  <c:v>36603</c:v>
                </c:pt>
                <c:pt idx="2179">
                  <c:v>36604</c:v>
                </c:pt>
                <c:pt idx="2180">
                  <c:v>36605</c:v>
                </c:pt>
                <c:pt idx="2181">
                  <c:v>36606</c:v>
                </c:pt>
                <c:pt idx="2182">
                  <c:v>36607</c:v>
                </c:pt>
                <c:pt idx="2183">
                  <c:v>36608</c:v>
                </c:pt>
                <c:pt idx="2184">
                  <c:v>36609</c:v>
                </c:pt>
                <c:pt idx="2185">
                  <c:v>36610</c:v>
                </c:pt>
                <c:pt idx="2186">
                  <c:v>36611</c:v>
                </c:pt>
                <c:pt idx="2187">
                  <c:v>36612</c:v>
                </c:pt>
                <c:pt idx="2188">
                  <c:v>36613</c:v>
                </c:pt>
                <c:pt idx="2189">
                  <c:v>36614</c:v>
                </c:pt>
                <c:pt idx="2190">
                  <c:v>36615</c:v>
                </c:pt>
                <c:pt idx="2191">
                  <c:v>36616</c:v>
                </c:pt>
                <c:pt idx="2192">
                  <c:v>36617</c:v>
                </c:pt>
                <c:pt idx="2193">
                  <c:v>36618</c:v>
                </c:pt>
                <c:pt idx="2194">
                  <c:v>36619</c:v>
                </c:pt>
                <c:pt idx="2195">
                  <c:v>36620</c:v>
                </c:pt>
                <c:pt idx="2196">
                  <c:v>36621</c:v>
                </c:pt>
                <c:pt idx="2197">
                  <c:v>36622</c:v>
                </c:pt>
                <c:pt idx="2198">
                  <c:v>36623</c:v>
                </c:pt>
                <c:pt idx="2199">
                  <c:v>36624</c:v>
                </c:pt>
                <c:pt idx="2200">
                  <c:v>36625</c:v>
                </c:pt>
                <c:pt idx="2201">
                  <c:v>36626</c:v>
                </c:pt>
                <c:pt idx="2202">
                  <c:v>36627</c:v>
                </c:pt>
                <c:pt idx="2203">
                  <c:v>36628</c:v>
                </c:pt>
                <c:pt idx="2204">
                  <c:v>36629</c:v>
                </c:pt>
                <c:pt idx="2205">
                  <c:v>36630</c:v>
                </c:pt>
                <c:pt idx="2206">
                  <c:v>36631</c:v>
                </c:pt>
                <c:pt idx="2207">
                  <c:v>36632</c:v>
                </c:pt>
                <c:pt idx="2208">
                  <c:v>36633</c:v>
                </c:pt>
                <c:pt idx="2209">
                  <c:v>36634</c:v>
                </c:pt>
                <c:pt idx="2210">
                  <c:v>36635</c:v>
                </c:pt>
                <c:pt idx="2211">
                  <c:v>36636</c:v>
                </c:pt>
                <c:pt idx="2212">
                  <c:v>36637</c:v>
                </c:pt>
                <c:pt idx="2213">
                  <c:v>36638</c:v>
                </c:pt>
                <c:pt idx="2214">
                  <c:v>36639</c:v>
                </c:pt>
                <c:pt idx="2215">
                  <c:v>36640</c:v>
                </c:pt>
                <c:pt idx="2216">
                  <c:v>36641</c:v>
                </c:pt>
                <c:pt idx="2217">
                  <c:v>36642</c:v>
                </c:pt>
                <c:pt idx="2218">
                  <c:v>36643</c:v>
                </c:pt>
                <c:pt idx="2219">
                  <c:v>36644</c:v>
                </c:pt>
                <c:pt idx="2220">
                  <c:v>36645</c:v>
                </c:pt>
                <c:pt idx="2221">
                  <c:v>36646</c:v>
                </c:pt>
                <c:pt idx="2222">
                  <c:v>36647</c:v>
                </c:pt>
                <c:pt idx="2223">
                  <c:v>36648</c:v>
                </c:pt>
                <c:pt idx="2224">
                  <c:v>36649</c:v>
                </c:pt>
                <c:pt idx="2225">
                  <c:v>36650</c:v>
                </c:pt>
                <c:pt idx="2226">
                  <c:v>36651</c:v>
                </c:pt>
                <c:pt idx="2227">
                  <c:v>36652</c:v>
                </c:pt>
                <c:pt idx="2228">
                  <c:v>36653</c:v>
                </c:pt>
                <c:pt idx="2229">
                  <c:v>36654</c:v>
                </c:pt>
                <c:pt idx="2230">
                  <c:v>36655</c:v>
                </c:pt>
                <c:pt idx="2231">
                  <c:v>36656</c:v>
                </c:pt>
                <c:pt idx="2232">
                  <c:v>36657</c:v>
                </c:pt>
                <c:pt idx="2233">
                  <c:v>36658</c:v>
                </c:pt>
                <c:pt idx="2234">
                  <c:v>36659</c:v>
                </c:pt>
                <c:pt idx="2235">
                  <c:v>36660</c:v>
                </c:pt>
                <c:pt idx="2236">
                  <c:v>36661</c:v>
                </c:pt>
                <c:pt idx="2237">
                  <c:v>36662</c:v>
                </c:pt>
                <c:pt idx="2238">
                  <c:v>36663</c:v>
                </c:pt>
                <c:pt idx="2239">
                  <c:v>36664</c:v>
                </c:pt>
                <c:pt idx="2240">
                  <c:v>36665</c:v>
                </c:pt>
                <c:pt idx="2241">
                  <c:v>36666</c:v>
                </c:pt>
                <c:pt idx="2242">
                  <c:v>36667</c:v>
                </c:pt>
                <c:pt idx="2243">
                  <c:v>36668</c:v>
                </c:pt>
                <c:pt idx="2244">
                  <c:v>36669</c:v>
                </c:pt>
                <c:pt idx="2245">
                  <c:v>36670</c:v>
                </c:pt>
                <c:pt idx="2246">
                  <c:v>36671</c:v>
                </c:pt>
                <c:pt idx="2247">
                  <c:v>36672</c:v>
                </c:pt>
                <c:pt idx="2248">
                  <c:v>36673</c:v>
                </c:pt>
                <c:pt idx="2249">
                  <c:v>36674</c:v>
                </c:pt>
                <c:pt idx="2250">
                  <c:v>36675</c:v>
                </c:pt>
                <c:pt idx="2251">
                  <c:v>36676</c:v>
                </c:pt>
                <c:pt idx="2252">
                  <c:v>36677</c:v>
                </c:pt>
                <c:pt idx="2253">
                  <c:v>36678</c:v>
                </c:pt>
                <c:pt idx="2254">
                  <c:v>36679</c:v>
                </c:pt>
                <c:pt idx="2255">
                  <c:v>36680</c:v>
                </c:pt>
                <c:pt idx="2256">
                  <c:v>36681</c:v>
                </c:pt>
                <c:pt idx="2257">
                  <c:v>36682</c:v>
                </c:pt>
                <c:pt idx="2258">
                  <c:v>36683</c:v>
                </c:pt>
                <c:pt idx="2259">
                  <c:v>36684</c:v>
                </c:pt>
                <c:pt idx="2260">
                  <c:v>36685</c:v>
                </c:pt>
                <c:pt idx="2261">
                  <c:v>36686</c:v>
                </c:pt>
                <c:pt idx="2262">
                  <c:v>36687</c:v>
                </c:pt>
                <c:pt idx="2263">
                  <c:v>36688</c:v>
                </c:pt>
                <c:pt idx="2264">
                  <c:v>36689</c:v>
                </c:pt>
                <c:pt idx="2265">
                  <c:v>36690</c:v>
                </c:pt>
                <c:pt idx="2266">
                  <c:v>36691</c:v>
                </c:pt>
                <c:pt idx="2267">
                  <c:v>36692</c:v>
                </c:pt>
                <c:pt idx="2268">
                  <c:v>36693</c:v>
                </c:pt>
                <c:pt idx="2269">
                  <c:v>36694</c:v>
                </c:pt>
                <c:pt idx="2270">
                  <c:v>36695</c:v>
                </c:pt>
                <c:pt idx="2271">
                  <c:v>36696</c:v>
                </c:pt>
                <c:pt idx="2272">
                  <c:v>36697</c:v>
                </c:pt>
                <c:pt idx="2273">
                  <c:v>36698</c:v>
                </c:pt>
                <c:pt idx="2274">
                  <c:v>36699</c:v>
                </c:pt>
                <c:pt idx="2275">
                  <c:v>36700</c:v>
                </c:pt>
                <c:pt idx="2276">
                  <c:v>36701</c:v>
                </c:pt>
                <c:pt idx="2277">
                  <c:v>36702</c:v>
                </c:pt>
                <c:pt idx="2278">
                  <c:v>36703</c:v>
                </c:pt>
                <c:pt idx="2279">
                  <c:v>36704</c:v>
                </c:pt>
                <c:pt idx="2280">
                  <c:v>36705</c:v>
                </c:pt>
                <c:pt idx="2281">
                  <c:v>36706</c:v>
                </c:pt>
                <c:pt idx="2282">
                  <c:v>36707</c:v>
                </c:pt>
                <c:pt idx="2283">
                  <c:v>36708</c:v>
                </c:pt>
                <c:pt idx="2284">
                  <c:v>36709</c:v>
                </c:pt>
                <c:pt idx="2285">
                  <c:v>36710</c:v>
                </c:pt>
                <c:pt idx="2286">
                  <c:v>36711</c:v>
                </c:pt>
                <c:pt idx="2287">
                  <c:v>36712</c:v>
                </c:pt>
                <c:pt idx="2288">
                  <c:v>36713</c:v>
                </c:pt>
                <c:pt idx="2289">
                  <c:v>36714</c:v>
                </c:pt>
                <c:pt idx="2290">
                  <c:v>36715</c:v>
                </c:pt>
                <c:pt idx="2291">
                  <c:v>36716</c:v>
                </c:pt>
                <c:pt idx="2292">
                  <c:v>36717</c:v>
                </c:pt>
                <c:pt idx="2293">
                  <c:v>36718</c:v>
                </c:pt>
                <c:pt idx="2294">
                  <c:v>36719</c:v>
                </c:pt>
                <c:pt idx="2295">
                  <c:v>36720</c:v>
                </c:pt>
                <c:pt idx="2296">
                  <c:v>36721</c:v>
                </c:pt>
                <c:pt idx="2297">
                  <c:v>36722</c:v>
                </c:pt>
                <c:pt idx="2298">
                  <c:v>36723</c:v>
                </c:pt>
                <c:pt idx="2299">
                  <c:v>36724</c:v>
                </c:pt>
                <c:pt idx="2300">
                  <c:v>36725</c:v>
                </c:pt>
                <c:pt idx="2301">
                  <c:v>36726</c:v>
                </c:pt>
                <c:pt idx="2302">
                  <c:v>36727</c:v>
                </c:pt>
                <c:pt idx="2303">
                  <c:v>36728</c:v>
                </c:pt>
                <c:pt idx="2304">
                  <c:v>36729</c:v>
                </c:pt>
                <c:pt idx="2305">
                  <c:v>36730</c:v>
                </c:pt>
                <c:pt idx="2306">
                  <c:v>36731</c:v>
                </c:pt>
                <c:pt idx="2307">
                  <c:v>36732</c:v>
                </c:pt>
                <c:pt idx="2308">
                  <c:v>36733</c:v>
                </c:pt>
                <c:pt idx="2309">
                  <c:v>36734</c:v>
                </c:pt>
                <c:pt idx="2310">
                  <c:v>36735</c:v>
                </c:pt>
                <c:pt idx="2311">
                  <c:v>36736</c:v>
                </c:pt>
                <c:pt idx="2312">
                  <c:v>36737</c:v>
                </c:pt>
                <c:pt idx="2313">
                  <c:v>36738</c:v>
                </c:pt>
                <c:pt idx="2314">
                  <c:v>36739</c:v>
                </c:pt>
                <c:pt idx="2315">
                  <c:v>36740</c:v>
                </c:pt>
                <c:pt idx="2316">
                  <c:v>36741</c:v>
                </c:pt>
                <c:pt idx="2317">
                  <c:v>36742</c:v>
                </c:pt>
                <c:pt idx="2318">
                  <c:v>36743</c:v>
                </c:pt>
                <c:pt idx="2319">
                  <c:v>36744</c:v>
                </c:pt>
                <c:pt idx="2320">
                  <c:v>36745</c:v>
                </c:pt>
                <c:pt idx="2321">
                  <c:v>36746</c:v>
                </c:pt>
                <c:pt idx="2322">
                  <c:v>36747</c:v>
                </c:pt>
                <c:pt idx="2323">
                  <c:v>36748</c:v>
                </c:pt>
                <c:pt idx="2324">
                  <c:v>36749</c:v>
                </c:pt>
                <c:pt idx="2325">
                  <c:v>36750</c:v>
                </c:pt>
                <c:pt idx="2326">
                  <c:v>36751</c:v>
                </c:pt>
                <c:pt idx="2327">
                  <c:v>36752</c:v>
                </c:pt>
                <c:pt idx="2328">
                  <c:v>36753</c:v>
                </c:pt>
                <c:pt idx="2329">
                  <c:v>36754</c:v>
                </c:pt>
                <c:pt idx="2330">
                  <c:v>36755</c:v>
                </c:pt>
                <c:pt idx="2331">
                  <c:v>36756</c:v>
                </c:pt>
                <c:pt idx="2332">
                  <c:v>36757</c:v>
                </c:pt>
                <c:pt idx="2333">
                  <c:v>36758</c:v>
                </c:pt>
                <c:pt idx="2334">
                  <c:v>36759</c:v>
                </c:pt>
                <c:pt idx="2335">
                  <c:v>36760</c:v>
                </c:pt>
                <c:pt idx="2336">
                  <c:v>36761</c:v>
                </c:pt>
                <c:pt idx="2337">
                  <c:v>36762</c:v>
                </c:pt>
                <c:pt idx="2338">
                  <c:v>36763</c:v>
                </c:pt>
                <c:pt idx="2339">
                  <c:v>36764</c:v>
                </c:pt>
                <c:pt idx="2340">
                  <c:v>36765</c:v>
                </c:pt>
                <c:pt idx="2341">
                  <c:v>36766</c:v>
                </c:pt>
                <c:pt idx="2342">
                  <c:v>36767</c:v>
                </c:pt>
                <c:pt idx="2343">
                  <c:v>36768</c:v>
                </c:pt>
                <c:pt idx="2344">
                  <c:v>36769</c:v>
                </c:pt>
                <c:pt idx="2345">
                  <c:v>36770</c:v>
                </c:pt>
                <c:pt idx="2346">
                  <c:v>36771</c:v>
                </c:pt>
                <c:pt idx="2347">
                  <c:v>36772</c:v>
                </c:pt>
                <c:pt idx="2348">
                  <c:v>36773</c:v>
                </c:pt>
                <c:pt idx="2349">
                  <c:v>36774</c:v>
                </c:pt>
                <c:pt idx="2350">
                  <c:v>36775</c:v>
                </c:pt>
                <c:pt idx="2351">
                  <c:v>36776</c:v>
                </c:pt>
                <c:pt idx="2352">
                  <c:v>36777</c:v>
                </c:pt>
                <c:pt idx="2353">
                  <c:v>36778</c:v>
                </c:pt>
                <c:pt idx="2354">
                  <c:v>36779</c:v>
                </c:pt>
                <c:pt idx="2355">
                  <c:v>36780</c:v>
                </c:pt>
                <c:pt idx="2356">
                  <c:v>36781</c:v>
                </c:pt>
                <c:pt idx="2357">
                  <c:v>36782</c:v>
                </c:pt>
                <c:pt idx="2358">
                  <c:v>36783</c:v>
                </c:pt>
                <c:pt idx="2359">
                  <c:v>36784</c:v>
                </c:pt>
                <c:pt idx="2360">
                  <c:v>36785</c:v>
                </c:pt>
                <c:pt idx="2361">
                  <c:v>36786</c:v>
                </c:pt>
                <c:pt idx="2362">
                  <c:v>36787</c:v>
                </c:pt>
                <c:pt idx="2363">
                  <c:v>36788</c:v>
                </c:pt>
                <c:pt idx="2364">
                  <c:v>36789</c:v>
                </c:pt>
                <c:pt idx="2365">
                  <c:v>36790</c:v>
                </c:pt>
                <c:pt idx="2366">
                  <c:v>36791</c:v>
                </c:pt>
                <c:pt idx="2367">
                  <c:v>36792</c:v>
                </c:pt>
                <c:pt idx="2368">
                  <c:v>36793</c:v>
                </c:pt>
                <c:pt idx="2369">
                  <c:v>36794</c:v>
                </c:pt>
                <c:pt idx="2370">
                  <c:v>36795</c:v>
                </c:pt>
                <c:pt idx="2371">
                  <c:v>36796</c:v>
                </c:pt>
                <c:pt idx="2372">
                  <c:v>36797</c:v>
                </c:pt>
                <c:pt idx="2373">
                  <c:v>36798</c:v>
                </c:pt>
                <c:pt idx="2374">
                  <c:v>36799</c:v>
                </c:pt>
                <c:pt idx="2375">
                  <c:v>36800</c:v>
                </c:pt>
                <c:pt idx="2376">
                  <c:v>36801</c:v>
                </c:pt>
                <c:pt idx="2377">
                  <c:v>36802</c:v>
                </c:pt>
                <c:pt idx="2378">
                  <c:v>36803</c:v>
                </c:pt>
                <c:pt idx="2379">
                  <c:v>36804</c:v>
                </c:pt>
                <c:pt idx="2380">
                  <c:v>36805</c:v>
                </c:pt>
                <c:pt idx="2381">
                  <c:v>36806</c:v>
                </c:pt>
                <c:pt idx="2382">
                  <c:v>36807</c:v>
                </c:pt>
                <c:pt idx="2383">
                  <c:v>36808</c:v>
                </c:pt>
                <c:pt idx="2384">
                  <c:v>36809</c:v>
                </c:pt>
                <c:pt idx="2385">
                  <c:v>36810</c:v>
                </c:pt>
                <c:pt idx="2386">
                  <c:v>36811</c:v>
                </c:pt>
                <c:pt idx="2387">
                  <c:v>36812</c:v>
                </c:pt>
                <c:pt idx="2388">
                  <c:v>36813</c:v>
                </c:pt>
                <c:pt idx="2389">
                  <c:v>36814</c:v>
                </c:pt>
                <c:pt idx="2390">
                  <c:v>36815</c:v>
                </c:pt>
                <c:pt idx="2391">
                  <c:v>36816</c:v>
                </c:pt>
                <c:pt idx="2392">
                  <c:v>36817</c:v>
                </c:pt>
                <c:pt idx="2393">
                  <c:v>36818</c:v>
                </c:pt>
                <c:pt idx="2394">
                  <c:v>36819</c:v>
                </c:pt>
                <c:pt idx="2395">
                  <c:v>36820</c:v>
                </c:pt>
                <c:pt idx="2396">
                  <c:v>36821</c:v>
                </c:pt>
                <c:pt idx="2397">
                  <c:v>36822</c:v>
                </c:pt>
                <c:pt idx="2398">
                  <c:v>36823</c:v>
                </c:pt>
                <c:pt idx="2399">
                  <c:v>36824</c:v>
                </c:pt>
                <c:pt idx="2400">
                  <c:v>36825</c:v>
                </c:pt>
                <c:pt idx="2401">
                  <c:v>36826</c:v>
                </c:pt>
                <c:pt idx="2402">
                  <c:v>36827</c:v>
                </c:pt>
                <c:pt idx="2403">
                  <c:v>36828</c:v>
                </c:pt>
                <c:pt idx="2404">
                  <c:v>36829</c:v>
                </c:pt>
                <c:pt idx="2405">
                  <c:v>36830</c:v>
                </c:pt>
                <c:pt idx="2406">
                  <c:v>36831</c:v>
                </c:pt>
                <c:pt idx="2407">
                  <c:v>36832</c:v>
                </c:pt>
                <c:pt idx="2408">
                  <c:v>36833</c:v>
                </c:pt>
                <c:pt idx="2409">
                  <c:v>36834</c:v>
                </c:pt>
                <c:pt idx="2410">
                  <c:v>36835</c:v>
                </c:pt>
                <c:pt idx="2411">
                  <c:v>36836</c:v>
                </c:pt>
                <c:pt idx="2412">
                  <c:v>36837</c:v>
                </c:pt>
                <c:pt idx="2413">
                  <c:v>36838</c:v>
                </c:pt>
                <c:pt idx="2414">
                  <c:v>36839</c:v>
                </c:pt>
                <c:pt idx="2415">
                  <c:v>36840</c:v>
                </c:pt>
                <c:pt idx="2416">
                  <c:v>36841</c:v>
                </c:pt>
                <c:pt idx="2417">
                  <c:v>36842</c:v>
                </c:pt>
                <c:pt idx="2418">
                  <c:v>36843</c:v>
                </c:pt>
                <c:pt idx="2419">
                  <c:v>36844</c:v>
                </c:pt>
                <c:pt idx="2420">
                  <c:v>36845</c:v>
                </c:pt>
                <c:pt idx="2421">
                  <c:v>36846</c:v>
                </c:pt>
                <c:pt idx="2422">
                  <c:v>36847</c:v>
                </c:pt>
                <c:pt idx="2423">
                  <c:v>36848</c:v>
                </c:pt>
                <c:pt idx="2424">
                  <c:v>36849</c:v>
                </c:pt>
                <c:pt idx="2425">
                  <c:v>36850</c:v>
                </c:pt>
                <c:pt idx="2426">
                  <c:v>36851</c:v>
                </c:pt>
                <c:pt idx="2427">
                  <c:v>36852</c:v>
                </c:pt>
                <c:pt idx="2428">
                  <c:v>36853</c:v>
                </c:pt>
                <c:pt idx="2429">
                  <c:v>36854</c:v>
                </c:pt>
                <c:pt idx="2430">
                  <c:v>36855</c:v>
                </c:pt>
                <c:pt idx="2431">
                  <c:v>36856</c:v>
                </c:pt>
                <c:pt idx="2432">
                  <c:v>36857</c:v>
                </c:pt>
                <c:pt idx="2433">
                  <c:v>36858</c:v>
                </c:pt>
                <c:pt idx="2434">
                  <c:v>36859</c:v>
                </c:pt>
                <c:pt idx="2435">
                  <c:v>36860</c:v>
                </c:pt>
                <c:pt idx="2436">
                  <c:v>36861</c:v>
                </c:pt>
                <c:pt idx="2437">
                  <c:v>36862</c:v>
                </c:pt>
                <c:pt idx="2438">
                  <c:v>36863</c:v>
                </c:pt>
                <c:pt idx="2439">
                  <c:v>36864</c:v>
                </c:pt>
                <c:pt idx="2440">
                  <c:v>36865</c:v>
                </c:pt>
                <c:pt idx="2441">
                  <c:v>36866</c:v>
                </c:pt>
                <c:pt idx="2442">
                  <c:v>36867</c:v>
                </c:pt>
                <c:pt idx="2443">
                  <c:v>36868</c:v>
                </c:pt>
                <c:pt idx="2444">
                  <c:v>36869</c:v>
                </c:pt>
                <c:pt idx="2445">
                  <c:v>36870</c:v>
                </c:pt>
                <c:pt idx="2446">
                  <c:v>36871</c:v>
                </c:pt>
                <c:pt idx="2447">
                  <c:v>36872</c:v>
                </c:pt>
                <c:pt idx="2448">
                  <c:v>36873</c:v>
                </c:pt>
                <c:pt idx="2449">
                  <c:v>36874</c:v>
                </c:pt>
                <c:pt idx="2450">
                  <c:v>36875</c:v>
                </c:pt>
                <c:pt idx="2451">
                  <c:v>36876</c:v>
                </c:pt>
                <c:pt idx="2452">
                  <c:v>36877</c:v>
                </c:pt>
                <c:pt idx="2453">
                  <c:v>36878</c:v>
                </c:pt>
                <c:pt idx="2454">
                  <c:v>36879</c:v>
                </c:pt>
                <c:pt idx="2455">
                  <c:v>36880</c:v>
                </c:pt>
                <c:pt idx="2456">
                  <c:v>36881</c:v>
                </c:pt>
                <c:pt idx="2457">
                  <c:v>36882</c:v>
                </c:pt>
                <c:pt idx="2458">
                  <c:v>36883</c:v>
                </c:pt>
                <c:pt idx="2459">
                  <c:v>36884</c:v>
                </c:pt>
                <c:pt idx="2460">
                  <c:v>36885</c:v>
                </c:pt>
                <c:pt idx="2461">
                  <c:v>36886</c:v>
                </c:pt>
                <c:pt idx="2462">
                  <c:v>36887</c:v>
                </c:pt>
                <c:pt idx="2463">
                  <c:v>36888</c:v>
                </c:pt>
                <c:pt idx="2464">
                  <c:v>36889</c:v>
                </c:pt>
                <c:pt idx="2465">
                  <c:v>36890</c:v>
                </c:pt>
                <c:pt idx="2466">
                  <c:v>36891</c:v>
                </c:pt>
                <c:pt idx="2467">
                  <c:v>36892</c:v>
                </c:pt>
                <c:pt idx="2468">
                  <c:v>36893</c:v>
                </c:pt>
                <c:pt idx="2469">
                  <c:v>36894</c:v>
                </c:pt>
                <c:pt idx="2470">
                  <c:v>36895</c:v>
                </c:pt>
                <c:pt idx="2471">
                  <c:v>36896</c:v>
                </c:pt>
                <c:pt idx="2472">
                  <c:v>36897</c:v>
                </c:pt>
                <c:pt idx="2473">
                  <c:v>36898</c:v>
                </c:pt>
                <c:pt idx="2474">
                  <c:v>36899</c:v>
                </c:pt>
                <c:pt idx="2475">
                  <c:v>36900</c:v>
                </c:pt>
                <c:pt idx="2476">
                  <c:v>36901</c:v>
                </c:pt>
                <c:pt idx="2477">
                  <c:v>36902</c:v>
                </c:pt>
                <c:pt idx="2478">
                  <c:v>36903</c:v>
                </c:pt>
                <c:pt idx="2479">
                  <c:v>36904</c:v>
                </c:pt>
                <c:pt idx="2480">
                  <c:v>36905</c:v>
                </c:pt>
                <c:pt idx="2481">
                  <c:v>36906</c:v>
                </c:pt>
                <c:pt idx="2482">
                  <c:v>36907</c:v>
                </c:pt>
                <c:pt idx="2483">
                  <c:v>36908</c:v>
                </c:pt>
                <c:pt idx="2484">
                  <c:v>36909</c:v>
                </c:pt>
                <c:pt idx="2485">
                  <c:v>36910</c:v>
                </c:pt>
                <c:pt idx="2486">
                  <c:v>36911</c:v>
                </c:pt>
                <c:pt idx="2487">
                  <c:v>36912</c:v>
                </c:pt>
                <c:pt idx="2488">
                  <c:v>36913</c:v>
                </c:pt>
                <c:pt idx="2489">
                  <c:v>36914</c:v>
                </c:pt>
                <c:pt idx="2490">
                  <c:v>36915</c:v>
                </c:pt>
                <c:pt idx="2491">
                  <c:v>36916</c:v>
                </c:pt>
                <c:pt idx="2492">
                  <c:v>36917</c:v>
                </c:pt>
                <c:pt idx="2493">
                  <c:v>36918</c:v>
                </c:pt>
                <c:pt idx="2494">
                  <c:v>36919</c:v>
                </c:pt>
                <c:pt idx="2495">
                  <c:v>36920</c:v>
                </c:pt>
                <c:pt idx="2496">
                  <c:v>36921</c:v>
                </c:pt>
                <c:pt idx="2497">
                  <c:v>36922</c:v>
                </c:pt>
                <c:pt idx="2498">
                  <c:v>36923</c:v>
                </c:pt>
                <c:pt idx="2499">
                  <c:v>36924</c:v>
                </c:pt>
                <c:pt idx="2500">
                  <c:v>36925</c:v>
                </c:pt>
                <c:pt idx="2501">
                  <c:v>36926</c:v>
                </c:pt>
                <c:pt idx="2502">
                  <c:v>36927</c:v>
                </c:pt>
                <c:pt idx="2503">
                  <c:v>36928</c:v>
                </c:pt>
                <c:pt idx="2504">
                  <c:v>36929</c:v>
                </c:pt>
                <c:pt idx="2505">
                  <c:v>36930</c:v>
                </c:pt>
                <c:pt idx="2506">
                  <c:v>36931</c:v>
                </c:pt>
                <c:pt idx="2507">
                  <c:v>36932</c:v>
                </c:pt>
                <c:pt idx="2508">
                  <c:v>36933</c:v>
                </c:pt>
                <c:pt idx="2509">
                  <c:v>36934</c:v>
                </c:pt>
                <c:pt idx="2510">
                  <c:v>36935</c:v>
                </c:pt>
                <c:pt idx="2511">
                  <c:v>36936</c:v>
                </c:pt>
                <c:pt idx="2512">
                  <c:v>36937</c:v>
                </c:pt>
                <c:pt idx="2513">
                  <c:v>36938</c:v>
                </c:pt>
                <c:pt idx="2514">
                  <c:v>36939</c:v>
                </c:pt>
                <c:pt idx="2515">
                  <c:v>36940</c:v>
                </c:pt>
                <c:pt idx="2516">
                  <c:v>36941</c:v>
                </c:pt>
                <c:pt idx="2517">
                  <c:v>36942</c:v>
                </c:pt>
                <c:pt idx="2518">
                  <c:v>36943</c:v>
                </c:pt>
                <c:pt idx="2519">
                  <c:v>36944</c:v>
                </c:pt>
                <c:pt idx="2520">
                  <c:v>36945</c:v>
                </c:pt>
                <c:pt idx="2521">
                  <c:v>36946</c:v>
                </c:pt>
                <c:pt idx="2522">
                  <c:v>36947</c:v>
                </c:pt>
                <c:pt idx="2523">
                  <c:v>36948</c:v>
                </c:pt>
                <c:pt idx="2524">
                  <c:v>36949</c:v>
                </c:pt>
                <c:pt idx="2525">
                  <c:v>36950</c:v>
                </c:pt>
                <c:pt idx="2526">
                  <c:v>36951</c:v>
                </c:pt>
                <c:pt idx="2527">
                  <c:v>36952</c:v>
                </c:pt>
                <c:pt idx="2528">
                  <c:v>36953</c:v>
                </c:pt>
                <c:pt idx="2529">
                  <c:v>36954</c:v>
                </c:pt>
                <c:pt idx="2530">
                  <c:v>36955</c:v>
                </c:pt>
                <c:pt idx="2531">
                  <c:v>36956</c:v>
                </c:pt>
                <c:pt idx="2532">
                  <c:v>36957</c:v>
                </c:pt>
                <c:pt idx="2533">
                  <c:v>36958</c:v>
                </c:pt>
                <c:pt idx="2534">
                  <c:v>36959</c:v>
                </c:pt>
                <c:pt idx="2535">
                  <c:v>36960</c:v>
                </c:pt>
                <c:pt idx="2536">
                  <c:v>36961</c:v>
                </c:pt>
                <c:pt idx="2537">
                  <c:v>36962</c:v>
                </c:pt>
                <c:pt idx="2538">
                  <c:v>36963</c:v>
                </c:pt>
                <c:pt idx="2539">
                  <c:v>36964</c:v>
                </c:pt>
                <c:pt idx="2540">
                  <c:v>36965</c:v>
                </c:pt>
                <c:pt idx="2541">
                  <c:v>36966</c:v>
                </c:pt>
                <c:pt idx="2542">
                  <c:v>36967</c:v>
                </c:pt>
                <c:pt idx="2543">
                  <c:v>36968</c:v>
                </c:pt>
                <c:pt idx="2544">
                  <c:v>36969</c:v>
                </c:pt>
                <c:pt idx="2545">
                  <c:v>36970</c:v>
                </c:pt>
                <c:pt idx="2546">
                  <c:v>36971</c:v>
                </c:pt>
                <c:pt idx="2547">
                  <c:v>36972</c:v>
                </c:pt>
                <c:pt idx="2548">
                  <c:v>36973</c:v>
                </c:pt>
                <c:pt idx="2549">
                  <c:v>36974</c:v>
                </c:pt>
                <c:pt idx="2550">
                  <c:v>36975</c:v>
                </c:pt>
                <c:pt idx="2551">
                  <c:v>36976</c:v>
                </c:pt>
                <c:pt idx="2552">
                  <c:v>36977</c:v>
                </c:pt>
                <c:pt idx="2553">
                  <c:v>36978</c:v>
                </c:pt>
                <c:pt idx="2554">
                  <c:v>36979</c:v>
                </c:pt>
                <c:pt idx="2555">
                  <c:v>36980</c:v>
                </c:pt>
                <c:pt idx="2556">
                  <c:v>36981</c:v>
                </c:pt>
                <c:pt idx="2557">
                  <c:v>36982</c:v>
                </c:pt>
                <c:pt idx="2558">
                  <c:v>36983</c:v>
                </c:pt>
                <c:pt idx="2559">
                  <c:v>36984</c:v>
                </c:pt>
                <c:pt idx="2560">
                  <c:v>36985</c:v>
                </c:pt>
                <c:pt idx="2561">
                  <c:v>36986</c:v>
                </c:pt>
                <c:pt idx="2562">
                  <c:v>36987</c:v>
                </c:pt>
                <c:pt idx="2563">
                  <c:v>36988</c:v>
                </c:pt>
                <c:pt idx="2564">
                  <c:v>36989</c:v>
                </c:pt>
                <c:pt idx="2565">
                  <c:v>36990</c:v>
                </c:pt>
                <c:pt idx="2566">
                  <c:v>36991</c:v>
                </c:pt>
                <c:pt idx="2567">
                  <c:v>36992</c:v>
                </c:pt>
                <c:pt idx="2568">
                  <c:v>36993</c:v>
                </c:pt>
                <c:pt idx="2569">
                  <c:v>36994</c:v>
                </c:pt>
                <c:pt idx="2570">
                  <c:v>36995</c:v>
                </c:pt>
                <c:pt idx="2571">
                  <c:v>36996</c:v>
                </c:pt>
                <c:pt idx="2572">
                  <c:v>36997</c:v>
                </c:pt>
                <c:pt idx="2573">
                  <c:v>36998</c:v>
                </c:pt>
                <c:pt idx="2574">
                  <c:v>36999</c:v>
                </c:pt>
                <c:pt idx="2575">
                  <c:v>37000</c:v>
                </c:pt>
                <c:pt idx="2576">
                  <c:v>37001</c:v>
                </c:pt>
                <c:pt idx="2577">
                  <c:v>37002</c:v>
                </c:pt>
                <c:pt idx="2578">
                  <c:v>37003</c:v>
                </c:pt>
                <c:pt idx="2579">
                  <c:v>37004</c:v>
                </c:pt>
                <c:pt idx="2580">
                  <c:v>37005</c:v>
                </c:pt>
                <c:pt idx="2581">
                  <c:v>37006</c:v>
                </c:pt>
                <c:pt idx="2582">
                  <c:v>37007</c:v>
                </c:pt>
                <c:pt idx="2583">
                  <c:v>37008</c:v>
                </c:pt>
                <c:pt idx="2584">
                  <c:v>37009</c:v>
                </c:pt>
                <c:pt idx="2585">
                  <c:v>37010</c:v>
                </c:pt>
                <c:pt idx="2586">
                  <c:v>37011</c:v>
                </c:pt>
                <c:pt idx="2587">
                  <c:v>37012</c:v>
                </c:pt>
                <c:pt idx="2588">
                  <c:v>37013</c:v>
                </c:pt>
                <c:pt idx="2589">
                  <c:v>37014</c:v>
                </c:pt>
                <c:pt idx="2590">
                  <c:v>37015</c:v>
                </c:pt>
                <c:pt idx="2591">
                  <c:v>37016</c:v>
                </c:pt>
                <c:pt idx="2592">
                  <c:v>37017</c:v>
                </c:pt>
                <c:pt idx="2593">
                  <c:v>37018</c:v>
                </c:pt>
                <c:pt idx="2594">
                  <c:v>37019</c:v>
                </c:pt>
                <c:pt idx="2595">
                  <c:v>37020</c:v>
                </c:pt>
                <c:pt idx="2596">
                  <c:v>37021</c:v>
                </c:pt>
                <c:pt idx="2597">
                  <c:v>37022</c:v>
                </c:pt>
                <c:pt idx="2598">
                  <c:v>37023</c:v>
                </c:pt>
                <c:pt idx="2599">
                  <c:v>37024</c:v>
                </c:pt>
                <c:pt idx="2600">
                  <c:v>37025</c:v>
                </c:pt>
                <c:pt idx="2601">
                  <c:v>37026</c:v>
                </c:pt>
                <c:pt idx="2602">
                  <c:v>37027</c:v>
                </c:pt>
                <c:pt idx="2603">
                  <c:v>37028</c:v>
                </c:pt>
                <c:pt idx="2604">
                  <c:v>37029</c:v>
                </c:pt>
                <c:pt idx="2605">
                  <c:v>37030</c:v>
                </c:pt>
                <c:pt idx="2606">
                  <c:v>37031</c:v>
                </c:pt>
                <c:pt idx="2607">
                  <c:v>37032</c:v>
                </c:pt>
                <c:pt idx="2608">
                  <c:v>37033</c:v>
                </c:pt>
                <c:pt idx="2609">
                  <c:v>37034</c:v>
                </c:pt>
                <c:pt idx="2610">
                  <c:v>37035</c:v>
                </c:pt>
                <c:pt idx="2611">
                  <c:v>37036</c:v>
                </c:pt>
                <c:pt idx="2612">
                  <c:v>37037</c:v>
                </c:pt>
                <c:pt idx="2613">
                  <c:v>37038</c:v>
                </c:pt>
                <c:pt idx="2614">
                  <c:v>37039</c:v>
                </c:pt>
                <c:pt idx="2615">
                  <c:v>37040</c:v>
                </c:pt>
                <c:pt idx="2616">
                  <c:v>37041</c:v>
                </c:pt>
                <c:pt idx="2617">
                  <c:v>37042</c:v>
                </c:pt>
                <c:pt idx="2618">
                  <c:v>37043</c:v>
                </c:pt>
                <c:pt idx="2619">
                  <c:v>37044</c:v>
                </c:pt>
                <c:pt idx="2620">
                  <c:v>37045</c:v>
                </c:pt>
                <c:pt idx="2621">
                  <c:v>37046</c:v>
                </c:pt>
                <c:pt idx="2622">
                  <c:v>37047</c:v>
                </c:pt>
                <c:pt idx="2623">
                  <c:v>37048</c:v>
                </c:pt>
                <c:pt idx="2624">
                  <c:v>37049</c:v>
                </c:pt>
                <c:pt idx="2625">
                  <c:v>37050</c:v>
                </c:pt>
                <c:pt idx="2626">
                  <c:v>37051</c:v>
                </c:pt>
                <c:pt idx="2627">
                  <c:v>37052</c:v>
                </c:pt>
                <c:pt idx="2628">
                  <c:v>37053</c:v>
                </c:pt>
                <c:pt idx="2629">
                  <c:v>37054</c:v>
                </c:pt>
                <c:pt idx="2630">
                  <c:v>37055</c:v>
                </c:pt>
                <c:pt idx="2631">
                  <c:v>37056</c:v>
                </c:pt>
                <c:pt idx="2632">
                  <c:v>37057</c:v>
                </c:pt>
                <c:pt idx="2633">
                  <c:v>37058</c:v>
                </c:pt>
                <c:pt idx="2634">
                  <c:v>37059</c:v>
                </c:pt>
                <c:pt idx="2635">
                  <c:v>37060</c:v>
                </c:pt>
                <c:pt idx="2636">
                  <c:v>37061</c:v>
                </c:pt>
                <c:pt idx="2637">
                  <c:v>37062</c:v>
                </c:pt>
                <c:pt idx="2638">
                  <c:v>37063</c:v>
                </c:pt>
                <c:pt idx="2639">
                  <c:v>37064</c:v>
                </c:pt>
                <c:pt idx="2640">
                  <c:v>37065</c:v>
                </c:pt>
                <c:pt idx="2641">
                  <c:v>37066</c:v>
                </c:pt>
                <c:pt idx="2642">
                  <c:v>37067</c:v>
                </c:pt>
                <c:pt idx="2643">
                  <c:v>37068</c:v>
                </c:pt>
                <c:pt idx="2644">
                  <c:v>37069</c:v>
                </c:pt>
                <c:pt idx="2645">
                  <c:v>37070</c:v>
                </c:pt>
                <c:pt idx="2646">
                  <c:v>37071</c:v>
                </c:pt>
                <c:pt idx="2647">
                  <c:v>37072</c:v>
                </c:pt>
                <c:pt idx="2648">
                  <c:v>37073</c:v>
                </c:pt>
                <c:pt idx="2649">
                  <c:v>37074</c:v>
                </c:pt>
                <c:pt idx="2650">
                  <c:v>37075</c:v>
                </c:pt>
                <c:pt idx="2651">
                  <c:v>37076</c:v>
                </c:pt>
                <c:pt idx="2652">
                  <c:v>37077</c:v>
                </c:pt>
                <c:pt idx="2653">
                  <c:v>37078</c:v>
                </c:pt>
                <c:pt idx="2654">
                  <c:v>37079</c:v>
                </c:pt>
                <c:pt idx="2655">
                  <c:v>37080</c:v>
                </c:pt>
                <c:pt idx="2656">
                  <c:v>37081</c:v>
                </c:pt>
                <c:pt idx="2657">
                  <c:v>37082</c:v>
                </c:pt>
                <c:pt idx="2658">
                  <c:v>37083</c:v>
                </c:pt>
                <c:pt idx="2659">
                  <c:v>37084</c:v>
                </c:pt>
                <c:pt idx="2660">
                  <c:v>37085</c:v>
                </c:pt>
                <c:pt idx="2661">
                  <c:v>37086</c:v>
                </c:pt>
                <c:pt idx="2662">
                  <c:v>37087</c:v>
                </c:pt>
                <c:pt idx="2663">
                  <c:v>37088</c:v>
                </c:pt>
                <c:pt idx="2664">
                  <c:v>37089</c:v>
                </c:pt>
                <c:pt idx="2665">
                  <c:v>37090</c:v>
                </c:pt>
                <c:pt idx="2666">
                  <c:v>37091</c:v>
                </c:pt>
                <c:pt idx="2667">
                  <c:v>37092</c:v>
                </c:pt>
                <c:pt idx="2668">
                  <c:v>37093</c:v>
                </c:pt>
                <c:pt idx="2669">
                  <c:v>37094</c:v>
                </c:pt>
                <c:pt idx="2670">
                  <c:v>37095</c:v>
                </c:pt>
                <c:pt idx="2671">
                  <c:v>37096</c:v>
                </c:pt>
                <c:pt idx="2672">
                  <c:v>37097</c:v>
                </c:pt>
                <c:pt idx="2673">
                  <c:v>37098</c:v>
                </c:pt>
                <c:pt idx="2674">
                  <c:v>37099</c:v>
                </c:pt>
                <c:pt idx="2675">
                  <c:v>37100</c:v>
                </c:pt>
                <c:pt idx="2676">
                  <c:v>37101</c:v>
                </c:pt>
                <c:pt idx="2677">
                  <c:v>37102</c:v>
                </c:pt>
                <c:pt idx="2678">
                  <c:v>37103</c:v>
                </c:pt>
                <c:pt idx="2679">
                  <c:v>37104</c:v>
                </c:pt>
                <c:pt idx="2680">
                  <c:v>37105</c:v>
                </c:pt>
                <c:pt idx="2681">
                  <c:v>37106</c:v>
                </c:pt>
                <c:pt idx="2682">
                  <c:v>37107</c:v>
                </c:pt>
                <c:pt idx="2683">
                  <c:v>37108</c:v>
                </c:pt>
                <c:pt idx="2684">
                  <c:v>37109</c:v>
                </c:pt>
                <c:pt idx="2685">
                  <c:v>37110</c:v>
                </c:pt>
                <c:pt idx="2686">
                  <c:v>37111</c:v>
                </c:pt>
                <c:pt idx="2687">
                  <c:v>37112</c:v>
                </c:pt>
                <c:pt idx="2688">
                  <c:v>37113</c:v>
                </c:pt>
                <c:pt idx="2689">
                  <c:v>37114</c:v>
                </c:pt>
                <c:pt idx="2690">
                  <c:v>37115</c:v>
                </c:pt>
                <c:pt idx="2691">
                  <c:v>37116</c:v>
                </c:pt>
                <c:pt idx="2692">
                  <c:v>37117</c:v>
                </c:pt>
                <c:pt idx="2693">
                  <c:v>37118</c:v>
                </c:pt>
                <c:pt idx="2694">
                  <c:v>37119</c:v>
                </c:pt>
                <c:pt idx="2695">
                  <c:v>37120</c:v>
                </c:pt>
                <c:pt idx="2696">
                  <c:v>37121</c:v>
                </c:pt>
                <c:pt idx="2697">
                  <c:v>37122</c:v>
                </c:pt>
                <c:pt idx="2698">
                  <c:v>37123</c:v>
                </c:pt>
                <c:pt idx="2699">
                  <c:v>37124</c:v>
                </c:pt>
                <c:pt idx="2700">
                  <c:v>37125</c:v>
                </c:pt>
                <c:pt idx="2701">
                  <c:v>37126</c:v>
                </c:pt>
                <c:pt idx="2702">
                  <c:v>37127</c:v>
                </c:pt>
                <c:pt idx="2703">
                  <c:v>37128</c:v>
                </c:pt>
                <c:pt idx="2704">
                  <c:v>37129</c:v>
                </c:pt>
                <c:pt idx="2705">
                  <c:v>37130</c:v>
                </c:pt>
                <c:pt idx="2706">
                  <c:v>37131</c:v>
                </c:pt>
                <c:pt idx="2707">
                  <c:v>37132</c:v>
                </c:pt>
                <c:pt idx="2708">
                  <c:v>37133</c:v>
                </c:pt>
                <c:pt idx="2709">
                  <c:v>37134</c:v>
                </c:pt>
                <c:pt idx="2710">
                  <c:v>37135</c:v>
                </c:pt>
                <c:pt idx="2711">
                  <c:v>37136</c:v>
                </c:pt>
                <c:pt idx="2712">
                  <c:v>37137</c:v>
                </c:pt>
                <c:pt idx="2713">
                  <c:v>37138</c:v>
                </c:pt>
                <c:pt idx="2714">
                  <c:v>37139</c:v>
                </c:pt>
                <c:pt idx="2715">
                  <c:v>37140</c:v>
                </c:pt>
                <c:pt idx="2716">
                  <c:v>37141</c:v>
                </c:pt>
                <c:pt idx="2717">
                  <c:v>37142</c:v>
                </c:pt>
                <c:pt idx="2718">
                  <c:v>37143</c:v>
                </c:pt>
                <c:pt idx="2719">
                  <c:v>37144</c:v>
                </c:pt>
                <c:pt idx="2720">
                  <c:v>37145</c:v>
                </c:pt>
                <c:pt idx="2721">
                  <c:v>37146</c:v>
                </c:pt>
                <c:pt idx="2722">
                  <c:v>37147</c:v>
                </c:pt>
                <c:pt idx="2723">
                  <c:v>37148</c:v>
                </c:pt>
                <c:pt idx="2724">
                  <c:v>37149</c:v>
                </c:pt>
                <c:pt idx="2725">
                  <c:v>37150</c:v>
                </c:pt>
                <c:pt idx="2726">
                  <c:v>37151</c:v>
                </c:pt>
                <c:pt idx="2727">
                  <c:v>37152</c:v>
                </c:pt>
                <c:pt idx="2728">
                  <c:v>37153</c:v>
                </c:pt>
                <c:pt idx="2729">
                  <c:v>37154</c:v>
                </c:pt>
                <c:pt idx="2730">
                  <c:v>37155</c:v>
                </c:pt>
                <c:pt idx="2731">
                  <c:v>37156</c:v>
                </c:pt>
                <c:pt idx="2732">
                  <c:v>37157</c:v>
                </c:pt>
                <c:pt idx="2733">
                  <c:v>37158</c:v>
                </c:pt>
                <c:pt idx="2734">
                  <c:v>37159</c:v>
                </c:pt>
                <c:pt idx="2735">
                  <c:v>37160</c:v>
                </c:pt>
                <c:pt idx="2736">
                  <c:v>37161</c:v>
                </c:pt>
                <c:pt idx="2737">
                  <c:v>37162</c:v>
                </c:pt>
                <c:pt idx="2738">
                  <c:v>37163</c:v>
                </c:pt>
                <c:pt idx="2739">
                  <c:v>37164</c:v>
                </c:pt>
                <c:pt idx="2740">
                  <c:v>37165</c:v>
                </c:pt>
                <c:pt idx="2741">
                  <c:v>37166</c:v>
                </c:pt>
                <c:pt idx="2742">
                  <c:v>37167</c:v>
                </c:pt>
                <c:pt idx="2743">
                  <c:v>37168</c:v>
                </c:pt>
                <c:pt idx="2744">
                  <c:v>37169</c:v>
                </c:pt>
                <c:pt idx="2745">
                  <c:v>37170</c:v>
                </c:pt>
                <c:pt idx="2746">
                  <c:v>37171</c:v>
                </c:pt>
                <c:pt idx="2747">
                  <c:v>37172</c:v>
                </c:pt>
                <c:pt idx="2748">
                  <c:v>37173</c:v>
                </c:pt>
                <c:pt idx="2749">
                  <c:v>37174</c:v>
                </c:pt>
                <c:pt idx="2750">
                  <c:v>37175</c:v>
                </c:pt>
                <c:pt idx="2751">
                  <c:v>37176</c:v>
                </c:pt>
                <c:pt idx="2752">
                  <c:v>37177</c:v>
                </c:pt>
                <c:pt idx="2753">
                  <c:v>37178</c:v>
                </c:pt>
                <c:pt idx="2754">
                  <c:v>37179</c:v>
                </c:pt>
                <c:pt idx="2755">
                  <c:v>37180</c:v>
                </c:pt>
                <c:pt idx="2756">
                  <c:v>37181</c:v>
                </c:pt>
                <c:pt idx="2757">
                  <c:v>37182</c:v>
                </c:pt>
                <c:pt idx="2758">
                  <c:v>37183</c:v>
                </c:pt>
                <c:pt idx="2759">
                  <c:v>37184</c:v>
                </c:pt>
                <c:pt idx="2760">
                  <c:v>37185</c:v>
                </c:pt>
                <c:pt idx="2761">
                  <c:v>37186</c:v>
                </c:pt>
                <c:pt idx="2762">
                  <c:v>37187</c:v>
                </c:pt>
                <c:pt idx="2763">
                  <c:v>37188</c:v>
                </c:pt>
                <c:pt idx="2764">
                  <c:v>37189</c:v>
                </c:pt>
                <c:pt idx="2765">
                  <c:v>37190</c:v>
                </c:pt>
                <c:pt idx="2766">
                  <c:v>37191</c:v>
                </c:pt>
                <c:pt idx="2767">
                  <c:v>37192</c:v>
                </c:pt>
                <c:pt idx="2768">
                  <c:v>37193</c:v>
                </c:pt>
                <c:pt idx="2769">
                  <c:v>37194</c:v>
                </c:pt>
                <c:pt idx="2770">
                  <c:v>37195</c:v>
                </c:pt>
                <c:pt idx="2771">
                  <c:v>37196</c:v>
                </c:pt>
                <c:pt idx="2772">
                  <c:v>37197</c:v>
                </c:pt>
                <c:pt idx="2773">
                  <c:v>37198</c:v>
                </c:pt>
                <c:pt idx="2774">
                  <c:v>37199</c:v>
                </c:pt>
                <c:pt idx="2775">
                  <c:v>37200</c:v>
                </c:pt>
                <c:pt idx="2776">
                  <c:v>37201</c:v>
                </c:pt>
                <c:pt idx="2777">
                  <c:v>37202</c:v>
                </c:pt>
                <c:pt idx="2778">
                  <c:v>37203</c:v>
                </c:pt>
                <c:pt idx="2779">
                  <c:v>37204</c:v>
                </c:pt>
                <c:pt idx="2780">
                  <c:v>37205</c:v>
                </c:pt>
                <c:pt idx="2781">
                  <c:v>37206</c:v>
                </c:pt>
                <c:pt idx="2782">
                  <c:v>37207</c:v>
                </c:pt>
                <c:pt idx="2783">
                  <c:v>37208</c:v>
                </c:pt>
                <c:pt idx="2784">
                  <c:v>37209</c:v>
                </c:pt>
                <c:pt idx="2785">
                  <c:v>37210</c:v>
                </c:pt>
                <c:pt idx="2786">
                  <c:v>37211</c:v>
                </c:pt>
                <c:pt idx="2787">
                  <c:v>37212</c:v>
                </c:pt>
                <c:pt idx="2788">
                  <c:v>37213</c:v>
                </c:pt>
                <c:pt idx="2789">
                  <c:v>37214</c:v>
                </c:pt>
                <c:pt idx="2790">
                  <c:v>37215</c:v>
                </c:pt>
                <c:pt idx="2791">
                  <c:v>37216</c:v>
                </c:pt>
                <c:pt idx="2792">
                  <c:v>37217</c:v>
                </c:pt>
                <c:pt idx="2793">
                  <c:v>37218</c:v>
                </c:pt>
                <c:pt idx="2794">
                  <c:v>37219</c:v>
                </c:pt>
                <c:pt idx="2795">
                  <c:v>37220</c:v>
                </c:pt>
                <c:pt idx="2796">
                  <c:v>37221</c:v>
                </c:pt>
                <c:pt idx="2797">
                  <c:v>37222</c:v>
                </c:pt>
                <c:pt idx="2798">
                  <c:v>37223</c:v>
                </c:pt>
                <c:pt idx="2799">
                  <c:v>37224</c:v>
                </c:pt>
                <c:pt idx="2800">
                  <c:v>37225</c:v>
                </c:pt>
                <c:pt idx="2801">
                  <c:v>37226</c:v>
                </c:pt>
                <c:pt idx="2802">
                  <c:v>37227</c:v>
                </c:pt>
                <c:pt idx="2803">
                  <c:v>37228</c:v>
                </c:pt>
                <c:pt idx="2804">
                  <c:v>37229</c:v>
                </c:pt>
                <c:pt idx="2805">
                  <c:v>37230</c:v>
                </c:pt>
                <c:pt idx="2806">
                  <c:v>37231</c:v>
                </c:pt>
                <c:pt idx="2807">
                  <c:v>37232</c:v>
                </c:pt>
                <c:pt idx="2808">
                  <c:v>37233</c:v>
                </c:pt>
                <c:pt idx="2809">
                  <c:v>37234</c:v>
                </c:pt>
                <c:pt idx="2810">
                  <c:v>37235</c:v>
                </c:pt>
                <c:pt idx="2811">
                  <c:v>37236</c:v>
                </c:pt>
                <c:pt idx="2812">
                  <c:v>37237</c:v>
                </c:pt>
                <c:pt idx="2813">
                  <c:v>37238</c:v>
                </c:pt>
                <c:pt idx="2814">
                  <c:v>37239</c:v>
                </c:pt>
                <c:pt idx="2815">
                  <c:v>37240</c:v>
                </c:pt>
                <c:pt idx="2816">
                  <c:v>37241</c:v>
                </c:pt>
                <c:pt idx="2817">
                  <c:v>37242</c:v>
                </c:pt>
                <c:pt idx="2818">
                  <c:v>37243</c:v>
                </c:pt>
                <c:pt idx="2819">
                  <c:v>37244</c:v>
                </c:pt>
                <c:pt idx="2820">
                  <c:v>37245</c:v>
                </c:pt>
                <c:pt idx="2821">
                  <c:v>37246</c:v>
                </c:pt>
                <c:pt idx="2822">
                  <c:v>37247</c:v>
                </c:pt>
                <c:pt idx="2823">
                  <c:v>37248</c:v>
                </c:pt>
                <c:pt idx="2824">
                  <c:v>37249</c:v>
                </c:pt>
                <c:pt idx="2825">
                  <c:v>37250</c:v>
                </c:pt>
                <c:pt idx="2826">
                  <c:v>37251</c:v>
                </c:pt>
                <c:pt idx="2827">
                  <c:v>37252</c:v>
                </c:pt>
                <c:pt idx="2828">
                  <c:v>37253</c:v>
                </c:pt>
                <c:pt idx="2829">
                  <c:v>37254</c:v>
                </c:pt>
                <c:pt idx="2830">
                  <c:v>37255</c:v>
                </c:pt>
                <c:pt idx="2831">
                  <c:v>37256</c:v>
                </c:pt>
                <c:pt idx="2832">
                  <c:v>37257</c:v>
                </c:pt>
                <c:pt idx="2833">
                  <c:v>37258</c:v>
                </c:pt>
                <c:pt idx="2834">
                  <c:v>37259</c:v>
                </c:pt>
                <c:pt idx="2835">
                  <c:v>37260</c:v>
                </c:pt>
                <c:pt idx="2836">
                  <c:v>37261</c:v>
                </c:pt>
                <c:pt idx="2837">
                  <c:v>37262</c:v>
                </c:pt>
                <c:pt idx="2838">
                  <c:v>37263</c:v>
                </c:pt>
                <c:pt idx="2839">
                  <c:v>37264</c:v>
                </c:pt>
                <c:pt idx="2840">
                  <c:v>37265</c:v>
                </c:pt>
                <c:pt idx="2841">
                  <c:v>37266</c:v>
                </c:pt>
                <c:pt idx="2842">
                  <c:v>37267</c:v>
                </c:pt>
                <c:pt idx="2843">
                  <c:v>37268</c:v>
                </c:pt>
                <c:pt idx="2844">
                  <c:v>37269</c:v>
                </c:pt>
                <c:pt idx="2845">
                  <c:v>37270</c:v>
                </c:pt>
                <c:pt idx="2846">
                  <c:v>37271</c:v>
                </c:pt>
                <c:pt idx="2847">
                  <c:v>37272</c:v>
                </c:pt>
                <c:pt idx="2848">
                  <c:v>37273</c:v>
                </c:pt>
                <c:pt idx="2849">
                  <c:v>37274</c:v>
                </c:pt>
                <c:pt idx="2850">
                  <c:v>37275</c:v>
                </c:pt>
                <c:pt idx="2851">
                  <c:v>37276</c:v>
                </c:pt>
                <c:pt idx="2852">
                  <c:v>37277</c:v>
                </c:pt>
                <c:pt idx="2853">
                  <c:v>37278</c:v>
                </c:pt>
                <c:pt idx="2854">
                  <c:v>37279</c:v>
                </c:pt>
                <c:pt idx="2855">
                  <c:v>37280</c:v>
                </c:pt>
                <c:pt idx="2856">
                  <c:v>37281</c:v>
                </c:pt>
                <c:pt idx="2857">
                  <c:v>37282</c:v>
                </c:pt>
                <c:pt idx="2858">
                  <c:v>37283</c:v>
                </c:pt>
                <c:pt idx="2859">
                  <c:v>37284</c:v>
                </c:pt>
                <c:pt idx="2860">
                  <c:v>37285</c:v>
                </c:pt>
                <c:pt idx="2861">
                  <c:v>37286</c:v>
                </c:pt>
                <c:pt idx="2862">
                  <c:v>37287</c:v>
                </c:pt>
                <c:pt idx="2863">
                  <c:v>37288</c:v>
                </c:pt>
                <c:pt idx="2864">
                  <c:v>37289</c:v>
                </c:pt>
                <c:pt idx="2865">
                  <c:v>37290</c:v>
                </c:pt>
                <c:pt idx="2866">
                  <c:v>37291</c:v>
                </c:pt>
                <c:pt idx="2867">
                  <c:v>37292</c:v>
                </c:pt>
                <c:pt idx="2868">
                  <c:v>37293</c:v>
                </c:pt>
                <c:pt idx="2869">
                  <c:v>37294</c:v>
                </c:pt>
                <c:pt idx="2870">
                  <c:v>37295</c:v>
                </c:pt>
                <c:pt idx="2871">
                  <c:v>37296</c:v>
                </c:pt>
                <c:pt idx="2872">
                  <c:v>37297</c:v>
                </c:pt>
                <c:pt idx="2873">
                  <c:v>37298</c:v>
                </c:pt>
                <c:pt idx="2874">
                  <c:v>37299</c:v>
                </c:pt>
                <c:pt idx="2875">
                  <c:v>37300</c:v>
                </c:pt>
                <c:pt idx="2876">
                  <c:v>37301</c:v>
                </c:pt>
                <c:pt idx="2877">
                  <c:v>37302</c:v>
                </c:pt>
                <c:pt idx="2878">
                  <c:v>37303</c:v>
                </c:pt>
                <c:pt idx="2879">
                  <c:v>37304</c:v>
                </c:pt>
                <c:pt idx="2880">
                  <c:v>37305</c:v>
                </c:pt>
                <c:pt idx="2881">
                  <c:v>37306</c:v>
                </c:pt>
                <c:pt idx="2882">
                  <c:v>37307</c:v>
                </c:pt>
                <c:pt idx="2883">
                  <c:v>37308</c:v>
                </c:pt>
                <c:pt idx="2884">
                  <c:v>37309</c:v>
                </c:pt>
                <c:pt idx="2885">
                  <c:v>37310</c:v>
                </c:pt>
                <c:pt idx="2886">
                  <c:v>37311</c:v>
                </c:pt>
                <c:pt idx="2887">
                  <c:v>37312</c:v>
                </c:pt>
                <c:pt idx="2888">
                  <c:v>37313</c:v>
                </c:pt>
                <c:pt idx="2889">
                  <c:v>37314</c:v>
                </c:pt>
                <c:pt idx="2890">
                  <c:v>37315</c:v>
                </c:pt>
                <c:pt idx="2891">
                  <c:v>37316</c:v>
                </c:pt>
                <c:pt idx="2892">
                  <c:v>37317</c:v>
                </c:pt>
                <c:pt idx="2893">
                  <c:v>37318</c:v>
                </c:pt>
                <c:pt idx="2894">
                  <c:v>37319</c:v>
                </c:pt>
                <c:pt idx="2895">
                  <c:v>37320</c:v>
                </c:pt>
                <c:pt idx="2896">
                  <c:v>37321</c:v>
                </c:pt>
                <c:pt idx="2897">
                  <c:v>37322</c:v>
                </c:pt>
                <c:pt idx="2898">
                  <c:v>37323</c:v>
                </c:pt>
                <c:pt idx="2899">
                  <c:v>37324</c:v>
                </c:pt>
                <c:pt idx="2900">
                  <c:v>37325</c:v>
                </c:pt>
                <c:pt idx="2901">
                  <c:v>37326</c:v>
                </c:pt>
                <c:pt idx="2902">
                  <c:v>37327</c:v>
                </c:pt>
                <c:pt idx="2903">
                  <c:v>37328</c:v>
                </c:pt>
                <c:pt idx="2904">
                  <c:v>37329</c:v>
                </c:pt>
                <c:pt idx="2905">
                  <c:v>37330</c:v>
                </c:pt>
                <c:pt idx="2906">
                  <c:v>37331</c:v>
                </c:pt>
                <c:pt idx="2907">
                  <c:v>37332</c:v>
                </c:pt>
                <c:pt idx="2908">
                  <c:v>37333</c:v>
                </c:pt>
                <c:pt idx="2909">
                  <c:v>37334</c:v>
                </c:pt>
                <c:pt idx="2910">
                  <c:v>37335</c:v>
                </c:pt>
                <c:pt idx="2911">
                  <c:v>37336</c:v>
                </c:pt>
                <c:pt idx="2912">
                  <c:v>37337</c:v>
                </c:pt>
                <c:pt idx="2913">
                  <c:v>37338</c:v>
                </c:pt>
                <c:pt idx="2914">
                  <c:v>37339</c:v>
                </c:pt>
                <c:pt idx="2915">
                  <c:v>37340</c:v>
                </c:pt>
                <c:pt idx="2916">
                  <c:v>37341</c:v>
                </c:pt>
                <c:pt idx="2917">
                  <c:v>37342</c:v>
                </c:pt>
                <c:pt idx="2918">
                  <c:v>37343</c:v>
                </c:pt>
                <c:pt idx="2919">
                  <c:v>37344</c:v>
                </c:pt>
                <c:pt idx="2920">
                  <c:v>37345</c:v>
                </c:pt>
                <c:pt idx="2921">
                  <c:v>37346</c:v>
                </c:pt>
                <c:pt idx="2922">
                  <c:v>37347</c:v>
                </c:pt>
                <c:pt idx="2923">
                  <c:v>37348</c:v>
                </c:pt>
                <c:pt idx="2924">
                  <c:v>37349</c:v>
                </c:pt>
                <c:pt idx="2925">
                  <c:v>37350</c:v>
                </c:pt>
                <c:pt idx="2926">
                  <c:v>37351</c:v>
                </c:pt>
                <c:pt idx="2927">
                  <c:v>37352</c:v>
                </c:pt>
                <c:pt idx="2928">
                  <c:v>37353</c:v>
                </c:pt>
                <c:pt idx="2929">
                  <c:v>37354</c:v>
                </c:pt>
                <c:pt idx="2930">
                  <c:v>37355</c:v>
                </c:pt>
                <c:pt idx="2931">
                  <c:v>37356</c:v>
                </c:pt>
                <c:pt idx="2932">
                  <c:v>37357</c:v>
                </c:pt>
                <c:pt idx="2933">
                  <c:v>37358</c:v>
                </c:pt>
                <c:pt idx="2934">
                  <c:v>37359</c:v>
                </c:pt>
                <c:pt idx="2935">
                  <c:v>37360</c:v>
                </c:pt>
                <c:pt idx="2936">
                  <c:v>37361</c:v>
                </c:pt>
                <c:pt idx="2937">
                  <c:v>37362</c:v>
                </c:pt>
                <c:pt idx="2938">
                  <c:v>37363</c:v>
                </c:pt>
                <c:pt idx="2939">
                  <c:v>37364</c:v>
                </c:pt>
                <c:pt idx="2940">
                  <c:v>37365</c:v>
                </c:pt>
                <c:pt idx="2941">
                  <c:v>37366</c:v>
                </c:pt>
                <c:pt idx="2942">
                  <c:v>37367</c:v>
                </c:pt>
                <c:pt idx="2943">
                  <c:v>37368</c:v>
                </c:pt>
                <c:pt idx="2944">
                  <c:v>37369</c:v>
                </c:pt>
                <c:pt idx="2945">
                  <c:v>37370</c:v>
                </c:pt>
                <c:pt idx="2946">
                  <c:v>37371</c:v>
                </c:pt>
                <c:pt idx="2947">
                  <c:v>37372</c:v>
                </c:pt>
                <c:pt idx="2948">
                  <c:v>37373</c:v>
                </c:pt>
                <c:pt idx="2949">
                  <c:v>37374</c:v>
                </c:pt>
                <c:pt idx="2950">
                  <c:v>37375</c:v>
                </c:pt>
                <c:pt idx="2951">
                  <c:v>37376</c:v>
                </c:pt>
                <c:pt idx="2952">
                  <c:v>37377</c:v>
                </c:pt>
                <c:pt idx="2953">
                  <c:v>37378</c:v>
                </c:pt>
                <c:pt idx="2954">
                  <c:v>37379</c:v>
                </c:pt>
                <c:pt idx="2955">
                  <c:v>37380</c:v>
                </c:pt>
                <c:pt idx="2956">
                  <c:v>37381</c:v>
                </c:pt>
                <c:pt idx="2957">
                  <c:v>37382</c:v>
                </c:pt>
                <c:pt idx="2958">
                  <c:v>37383</c:v>
                </c:pt>
                <c:pt idx="2959">
                  <c:v>37384</c:v>
                </c:pt>
                <c:pt idx="2960">
                  <c:v>37385</c:v>
                </c:pt>
                <c:pt idx="2961">
                  <c:v>37386</c:v>
                </c:pt>
                <c:pt idx="2962">
                  <c:v>37387</c:v>
                </c:pt>
                <c:pt idx="2963">
                  <c:v>37388</c:v>
                </c:pt>
                <c:pt idx="2964">
                  <c:v>37389</c:v>
                </c:pt>
                <c:pt idx="2965">
                  <c:v>37390</c:v>
                </c:pt>
                <c:pt idx="2966">
                  <c:v>37391</c:v>
                </c:pt>
                <c:pt idx="2967">
                  <c:v>37392</c:v>
                </c:pt>
                <c:pt idx="2968">
                  <c:v>37393</c:v>
                </c:pt>
                <c:pt idx="2969">
                  <c:v>37394</c:v>
                </c:pt>
                <c:pt idx="2970">
                  <c:v>37395</c:v>
                </c:pt>
                <c:pt idx="2971">
                  <c:v>37396</c:v>
                </c:pt>
                <c:pt idx="2972">
                  <c:v>37397</c:v>
                </c:pt>
                <c:pt idx="2973">
                  <c:v>37398</c:v>
                </c:pt>
                <c:pt idx="2974">
                  <c:v>37399</c:v>
                </c:pt>
                <c:pt idx="2975">
                  <c:v>37400</c:v>
                </c:pt>
                <c:pt idx="2976">
                  <c:v>37401</c:v>
                </c:pt>
                <c:pt idx="2977">
                  <c:v>37402</c:v>
                </c:pt>
                <c:pt idx="2978">
                  <c:v>37403</c:v>
                </c:pt>
                <c:pt idx="2979">
                  <c:v>37404</c:v>
                </c:pt>
                <c:pt idx="2980">
                  <c:v>37405</c:v>
                </c:pt>
                <c:pt idx="2981">
                  <c:v>37406</c:v>
                </c:pt>
                <c:pt idx="2982">
                  <c:v>37407</c:v>
                </c:pt>
                <c:pt idx="2983">
                  <c:v>37408</c:v>
                </c:pt>
                <c:pt idx="2984">
                  <c:v>37409</c:v>
                </c:pt>
                <c:pt idx="2985">
                  <c:v>37410</c:v>
                </c:pt>
                <c:pt idx="2986">
                  <c:v>37411</c:v>
                </c:pt>
                <c:pt idx="2987">
                  <c:v>37412</c:v>
                </c:pt>
                <c:pt idx="2988">
                  <c:v>37413</c:v>
                </c:pt>
                <c:pt idx="2989">
                  <c:v>37414</c:v>
                </c:pt>
                <c:pt idx="2990">
                  <c:v>37415</c:v>
                </c:pt>
                <c:pt idx="2991">
                  <c:v>37416</c:v>
                </c:pt>
                <c:pt idx="2992">
                  <c:v>37417</c:v>
                </c:pt>
                <c:pt idx="2993">
                  <c:v>37418</c:v>
                </c:pt>
                <c:pt idx="2994">
                  <c:v>37419</c:v>
                </c:pt>
                <c:pt idx="2995">
                  <c:v>37420</c:v>
                </c:pt>
                <c:pt idx="2996">
                  <c:v>37421</c:v>
                </c:pt>
                <c:pt idx="2997">
                  <c:v>37422</c:v>
                </c:pt>
                <c:pt idx="2998">
                  <c:v>37423</c:v>
                </c:pt>
                <c:pt idx="2999">
                  <c:v>37424</c:v>
                </c:pt>
                <c:pt idx="3000">
                  <c:v>37425</c:v>
                </c:pt>
                <c:pt idx="3001">
                  <c:v>37426</c:v>
                </c:pt>
                <c:pt idx="3002">
                  <c:v>37427</c:v>
                </c:pt>
                <c:pt idx="3003">
                  <c:v>37428</c:v>
                </c:pt>
                <c:pt idx="3004">
                  <c:v>37429</c:v>
                </c:pt>
                <c:pt idx="3005">
                  <c:v>37430</c:v>
                </c:pt>
                <c:pt idx="3006">
                  <c:v>37431</c:v>
                </c:pt>
                <c:pt idx="3007">
                  <c:v>37432</c:v>
                </c:pt>
                <c:pt idx="3008">
                  <c:v>37433</c:v>
                </c:pt>
                <c:pt idx="3009">
                  <c:v>37434</c:v>
                </c:pt>
                <c:pt idx="3010">
                  <c:v>37435</c:v>
                </c:pt>
                <c:pt idx="3011">
                  <c:v>37436</c:v>
                </c:pt>
                <c:pt idx="3012">
                  <c:v>37437</c:v>
                </c:pt>
                <c:pt idx="3013">
                  <c:v>37438</c:v>
                </c:pt>
                <c:pt idx="3014">
                  <c:v>37439</c:v>
                </c:pt>
                <c:pt idx="3015">
                  <c:v>37440</c:v>
                </c:pt>
                <c:pt idx="3016">
                  <c:v>37441</c:v>
                </c:pt>
                <c:pt idx="3017">
                  <c:v>37442</c:v>
                </c:pt>
                <c:pt idx="3018">
                  <c:v>37443</c:v>
                </c:pt>
                <c:pt idx="3019">
                  <c:v>37444</c:v>
                </c:pt>
                <c:pt idx="3020">
                  <c:v>37445</c:v>
                </c:pt>
                <c:pt idx="3021">
                  <c:v>37446</c:v>
                </c:pt>
                <c:pt idx="3022">
                  <c:v>37447</c:v>
                </c:pt>
                <c:pt idx="3023">
                  <c:v>37448</c:v>
                </c:pt>
                <c:pt idx="3024">
                  <c:v>37449</c:v>
                </c:pt>
                <c:pt idx="3025">
                  <c:v>37450</c:v>
                </c:pt>
                <c:pt idx="3026">
                  <c:v>37451</c:v>
                </c:pt>
                <c:pt idx="3027">
                  <c:v>37452</c:v>
                </c:pt>
                <c:pt idx="3028">
                  <c:v>37453</c:v>
                </c:pt>
                <c:pt idx="3029">
                  <c:v>37454</c:v>
                </c:pt>
                <c:pt idx="3030">
                  <c:v>37455</c:v>
                </c:pt>
                <c:pt idx="3031">
                  <c:v>37456</c:v>
                </c:pt>
                <c:pt idx="3032">
                  <c:v>37457</c:v>
                </c:pt>
                <c:pt idx="3033">
                  <c:v>37458</c:v>
                </c:pt>
                <c:pt idx="3034">
                  <c:v>37459</c:v>
                </c:pt>
                <c:pt idx="3035">
                  <c:v>37460</c:v>
                </c:pt>
                <c:pt idx="3036">
                  <c:v>37461</c:v>
                </c:pt>
                <c:pt idx="3037">
                  <c:v>37462</c:v>
                </c:pt>
                <c:pt idx="3038">
                  <c:v>37463</c:v>
                </c:pt>
                <c:pt idx="3039">
                  <c:v>37464</c:v>
                </c:pt>
                <c:pt idx="3040">
                  <c:v>37465</c:v>
                </c:pt>
                <c:pt idx="3041">
                  <c:v>37466</c:v>
                </c:pt>
                <c:pt idx="3042">
                  <c:v>37467</c:v>
                </c:pt>
                <c:pt idx="3043">
                  <c:v>37468</c:v>
                </c:pt>
                <c:pt idx="3044">
                  <c:v>37469</c:v>
                </c:pt>
                <c:pt idx="3045">
                  <c:v>37470</c:v>
                </c:pt>
                <c:pt idx="3046">
                  <c:v>37471</c:v>
                </c:pt>
                <c:pt idx="3047">
                  <c:v>37472</c:v>
                </c:pt>
                <c:pt idx="3048">
                  <c:v>37473</c:v>
                </c:pt>
                <c:pt idx="3049">
                  <c:v>37474</c:v>
                </c:pt>
                <c:pt idx="3050">
                  <c:v>37475</c:v>
                </c:pt>
                <c:pt idx="3051">
                  <c:v>37476</c:v>
                </c:pt>
                <c:pt idx="3052">
                  <c:v>37477</c:v>
                </c:pt>
                <c:pt idx="3053">
                  <c:v>37478</c:v>
                </c:pt>
                <c:pt idx="3054">
                  <c:v>37479</c:v>
                </c:pt>
                <c:pt idx="3055">
                  <c:v>37480</c:v>
                </c:pt>
                <c:pt idx="3056">
                  <c:v>37481</c:v>
                </c:pt>
                <c:pt idx="3057">
                  <c:v>37482</c:v>
                </c:pt>
                <c:pt idx="3058">
                  <c:v>37483</c:v>
                </c:pt>
                <c:pt idx="3059">
                  <c:v>37484</c:v>
                </c:pt>
                <c:pt idx="3060">
                  <c:v>37485</c:v>
                </c:pt>
                <c:pt idx="3061">
                  <c:v>37486</c:v>
                </c:pt>
                <c:pt idx="3062">
                  <c:v>37487</c:v>
                </c:pt>
                <c:pt idx="3063">
                  <c:v>37488</c:v>
                </c:pt>
                <c:pt idx="3064">
                  <c:v>37489</c:v>
                </c:pt>
                <c:pt idx="3065">
                  <c:v>37490</c:v>
                </c:pt>
                <c:pt idx="3066">
                  <c:v>37491</c:v>
                </c:pt>
                <c:pt idx="3067">
                  <c:v>37492</c:v>
                </c:pt>
                <c:pt idx="3068">
                  <c:v>37493</c:v>
                </c:pt>
                <c:pt idx="3069">
                  <c:v>37494</c:v>
                </c:pt>
                <c:pt idx="3070">
                  <c:v>37495</c:v>
                </c:pt>
                <c:pt idx="3071">
                  <c:v>37496</c:v>
                </c:pt>
                <c:pt idx="3072">
                  <c:v>37497</c:v>
                </c:pt>
                <c:pt idx="3073">
                  <c:v>37498</c:v>
                </c:pt>
                <c:pt idx="3074">
                  <c:v>37499</c:v>
                </c:pt>
                <c:pt idx="3075">
                  <c:v>37500</c:v>
                </c:pt>
                <c:pt idx="3076">
                  <c:v>37501</c:v>
                </c:pt>
                <c:pt idx="3077">
                  <c:v>37502</c:v>
                </c:pt>
                <c:pt idx="3078">
                  <c:v>37503</c:v>
                </c:pt>
                <c:pt idx="3079">
                  <c:v>37504</c:v>
                </c:pt>
                <c:pt idx="3080">
                  <c:v>37505</c:v>
                </c:pt>
                <c:pt idx="3081">
                  <c:v>37506</c:v>
                </c:pt>
                <c:pt idx="3082">
                  <c:v>37507</c:v>
                </c:pt>
                <c:pt idx="3083">
                  <c:v>37508</c:v>
                </c:pt>
                <c:pt idx="3084">
                  <c:v>37509</c:v>
                </c:pt>
                <c:pt idx="3085">
                  <c:v>37510</c:v>
                </c:pt>
                <c:pt idx="3086">
                  <c:v>37511</c:v>
                </c:pt>
                <c:pt idx="3087">
                  <c:v>37512</c:v>
                </c:pt>
                <c:pt idx="3088">
                  <c:v>37513</c:v>
                </c:pt>
                <c:pt idx="3089">
                  <c:v>37514</c:v>
                </c:pt>
                <c:pt idx="3090">
                  <c:v>37515</c:v>
                </c:pt>
                <c:pt idx="3091">
                  <c:v>37516</c:v>
                </c:pt>
                <c:pt idx="3092">
                  <c:v>37517</c:v>
                </c:pt>
                <c:pt idx="3093">
                  <c:v>37518</c:v>
                </c:pt>
                <c:pt idx="3094">
                  <c:v>37519</c:v>
                </c:pt>
                <c:pt idx="3095">
                  <c:v>37520</c:v>
                </c:pt>
                <c:pt idx="3096">
                  <c:v>37521</c:v>
                </c:pt>
                <c:pt idx="3097">
                  <c:v>37522</c:v>
                </c:pt>
                <c:pt idx="3098">
                  <c:v>37523</c:v>
                </c:pt>
                <c:pt idx="3099">
                  <c:v>37524</c:v>
                </c:pt>
                <c:pt idx="3100">
                  <c:v>37525</c:v>
                </c:pt>
                <c:pt idx="3101">
                  <c:v>37526</c:v>
                </c:pt>
                <c:pt idx="3102">
                  <c:v>37527</c:v>
                </c:pt>
                <c:pt idx="3103">
                  <c:v>37528</c:v>
                </c:pt>
                <c:pt idx="3104">
                  <c:v>37529</c:v>
                </c:pt>
                <c:pt idx="3105">
                  <c:v>37530</c:v>
                </c:pt>
                <c:pt idx="3106">
                  <c:v>37531</c:v>
                </c:pt>
                <c:pt idx="3107">
                  <c:v>37532</c:v>
                </c:pt>
                <c:pt idx="3108">
                  <c:v>37533</c:v>
                </c:pt>
                <c:pt idx="3109">
                  <c:v>37534</c:v>
                </c:pt>
                <c:pt idx="3110">
                  <c:v>37535</c:v>
                </c:pt>
                <c:pt idx="3111">
                  <c:v>37536</c:v>
                </c:pt>
                <c:pt idx="3112">
                  <c:v>37537</c:v>
                </c:pt>
                <c:pt idx="3113">
                  <c:v>37538</c:v>
                </c:pt>
                <c:pt idx="3114">
                  <c:v>37539</c:v>
                </c:pt>
                <c:pt idx="3115">
                  <c:v>37540</c:v>
                </c:pt>
                <c:pt idx="3116">
                  <c:v>37541</c:v>
                </c:pt>
                <c:pt idx="3117">
                  <c:v>37542</c:v>
                </c:pt>
                <c:pt idx="3118">
                  <c:v>37543</c:v>
                </c:pt>
                <c:pt idx="3119">
                  <c:v>37544</c:v>
                </c:pt>
                <c:pt idx="3120">
                  <c:v>37545</c:v>
                </c:pt>
                <c:pt idx="3121">
                  <c:v>37546</c:v>
                </c:pt>
                <c:pt idx="3122">
                  <c:v>37547</c:v>
                </c:pt>
                <c:pt idx="3123">
                  <c:v>37548</c:v>
                </c:pt>
                <c:pt idx="3124">
                  <c:v>37549</c:v>
                </c:pt>
                <c:pt idx="3125">
                  <c:v>37550</c:v>
                </c:pt>
                <c:pt idx="3126">
                  <c:v>37551</c:v>
                </c:pt>
                <c:pt idx="3127">
                  <c:v>37552</c:v>
                </c:pt>
                <c:pt idx="3128">
                  <c:v>37553</c:v>
                </c:pt>
                <c:pt idx="3129">
                  <c:v>37554</c:v>
                </c:pt>
                <c:pt idx="3130">
                  <c:v>37555</c:v>
                </c:pt>
                <c:pt idx="3131">
                  <c:v>37556</c:v>
                </c:pt>
                <c:pt idx="3132">
                  <c:v>37557</c:v>
                </c:pt>
                <c:pt idx="3133">
                  <c:v>37558</c:v>
                </c:pt>
                <c:pt idx="3134">
                  <c:v>37559</c:v>
                </c:pt>
                <c:pt idx="3135">
                  <c:v>37560</c:v>
                </c:pt>
                <c:pt idx="3136">
                  <c:v>37561</c:v>
                </c:pt>
                <c:pt idx="3137">
                  <c:v>37562</c:v>
                </c:pt>
                <c:pt idx="3138">
                  <c:v>37563</c:v>
                </c:pt>
                <c:pt idx="3139">
                  <c:v>37564</c:v>
                </c:pt>
                <c:pt idx="3140">
                  <c:v>37565</c:v>
                </c:pt>
                <c:pt idx="3141">
                  <c:v>37566</c:v>
                </c:pt>
                <c:pt idx="3142">
                  <c:v>37567</c:v>
                </c:pt>
                <c:pt idx="3143">
                  <c:v>37568</c:v>
                </c:pt>
                <c:pt idx="3144">
                  <c:v>37569</c:v>
                </c:pt>
                <c:pt idx="3145">
                  <c:v>37570</c:v>
                </c:pt>
                <c:pt idx="3146">
                  <c:v>37571</c:v>
                </c:pt>
                <c:pt idx="3147">
                  <c:v>37572</c:v>
                </c:pt>
                <c:pt idx="3148">
                  <c:v>37573</c:v>
                </c:pt>
                <c:pt idx="3149">
                  <c:v>37574</c:v>
                </c:pt>
                <c:pt idx="3150">
                  <c:v>37575</c:v>
                </c:pt>
                <c:pt idx="3151">
                  <c:v>37576</c:v>
                </c:pt>
                <c:pt idx="3152">
                  <c:v>37577</c:v>
                </c:pt>
                <c:pt idx="3153">
                  <c:v>37578</c:v>
                </c:pt>
                <c:pt idx="3154">
                  <c:v>37579</c:v>
                </c:pt>
                <c:pt idx="3155">
                  <c:v>37580</c:v>
                </c:pt>
                <c:pt idx="3156">
                  <c:v>37581</c:v>
                </c:pt>
                <c:pt idx="3157">
                  <c:v>37582</c:v>
                </c:pt>
                <c:pt idx="3158">
                  <c:v>37583</c:v>
                </c:pt>
                <c:pt idx="3159">
                  <c:v>37584</c:v>
                </c:pt>
                <c:pt idx="3160">
                  <c:v>37585</c:v>
                </c:pt>
                <c:pt idx="3161">
                  <c:v>37586</c:v>
                </c:pt>
                <c:pt idx="3162">
                  <c:v>37587</c:v>
                </c:pt>
                <c:pt idx="3163">
                  <c:v>37588</c:v>
                </c:pt>
                <c:pt idx="3164">
                  <c:v>37589</c:v>
                </c:pt>
                <c:pt idx="3165">
                  <c:v>37590</c:v>
                </c:pt>
                <c:pt idx="3166">
                  <c:v>37591</c:v>
                </c:pt>
                <c:pt idx="3167">
                  <c:v>37592</c:v>
                </c:pt>
                <c:pt idx="3168">
                  <c:v>37593</c:v>
                </c:pt>
                <c:pt idx="3169">
                  <c:v>37594</c:v>
                </c:pt>
                <c:pt idx="3170">
                  <c:v>37595</c:v>
                </c:pt>
                <c:pt idx="3171">
                  <c:v>37596</c:v>
                </c:pt>
                <c:pt idx="3172">
                  <c:v>37597</c:v>
                </c:pt>
                <c:pt idx="3173">
                  <c:v>37598</c:v>
                </c:pt>
                <c:pt idx="3174">
                  <c:v>37682</c:v>
                </c:pt>
                <c:pt idx="3175">
                  <c:v>37683</c:v>
                </c:pt>
                <c:pt idx="3176">
                  <c:v>37684</c:v>
                </c:pt>
                <c:pt idx="3177">
                  <c:v>37685</c:v>
                </c:pt>
                <c:pt idx="3178">
                  <c:v>37686</c:v>
                </c:pt>
                <c:pt idx="3179">
                  <c:v>37687</c:v>
                </c:pt>
                <c:pt idx="3180">
                  <c:v>37688</c:v>
                </c:pt>
                <c:pt idx="3181">
                  <c:v>37689</c:v>
                </c:pt>
                <c:pt idx="3182">
                  <c:v>37690</c:v>
                </c:pt>
                <c:pt idx="3183">
                  <c:v>37691</c:v>
                </c:pt>
                <c:pt idx="3184">
                  <c:v>37692</c:v>
                </c:pt>
                <c:pt idx="3185">
                  <c:v>37693</c:v>
                </c:pt>
                <c:pt idx="3186">
                  <c:v>37694</c:v>
                </c:pt>
                <c:pt idx="3187">
                  <c:v>37695</c:v>
                </c:pt>
                <c:pt idx="3188">
                  <c:v>37696</c:v>
                </c:pt>
                <c:pt idx="3189">
                  <c:v>37697</c:v>
                </c:pt>
                <c:pt idx="3190">
                  <c:v>37698</c:v>
                </c:pt>
                <c:pt idx="3191">
                  <c:v>37699</c:v>
                </c:pt>
                <c:pt idx="3192">
                  <c:v>37700</c:v>
                </c:pt>
                <c:pt idx="3193">
                  <c:v>37701</c:v>
                </c:pt>
                <c:pt idx="3194">
                  <c:v>37702</c:v>
                </c:pt>
                <c:pt idx="3195">
                  <c:v>37703</c:v>
                </c:pt>
                <c:pt idx="3196">
                  <c:v>37704</c:v>
                </c:pt>
                <c:pt idx="3197">
                  <c:v>37705</c:v>
                </c:pt>
                <c:pt idx="3198">
                  <c:v>37706</c:v>
                </c:pt>
                <c:pt idx="3199">
                  <c:v>37707</c:v>
                </c:pt>
                <c:pt idx="3200">
                  <c:v>37708</c:v>
                </c:pt>
                <c:pt idx="3201">
                  <c:v>37709</c:v>
                </c:pt>
                <c:pt idx="3202">
                  <c:v>37710</c:v>
                </c:pt>
                <c:pt idx="3203">
                  <c:v>37711</c:v>
                </c:pt>
                <c:pt idx="3204">
                  <c:v>37712</c:v>
                </c:pt>
                <c:pt idx="3205">
                  <c:v>37713</c:v>
                </c:pt>
                <c:pt idx="3206">
                  <c:v>37714</c:v>
                </c:pt>
                <c:pt idx="3207">
                  <c:v>37715</c:v>
                </c:pt>
                <c:pt idx="3208">
                  <c:v>37716</c:v>
                </c:pt>
                <c:pt idx="3209">
                  <c:v>37717</c:v>
                </c:pt>
                <c:pt idx="3210">
                  <c:v>37718</c:v>
                </c:pt>
                <c:pt idx="3211">
                  <c:v>37719</c:v>
                </c:pt>
                <c:pt idx="3212">
                  <c:v>37720</c:v>
                </c:pt>
                <c:pt idx="3213">
                  <c:v>37721</c:v>
                </c:pt>
                <c:pt idx="3214">
                  <c:v>37722</c:v>
                </c:pt>
                <c:pt idx="3215">
                  <c:v>37723</c:v>
                </c:pt>
                <c:pt idx="3216">
                  <c:v>37724</c:v>
                </c:pt>
                <c:pt idx="3217">
                  <c:v>37725</c:v>
                </c:pt>
                <c:pt idx="3218">
                  <c:v>37726</c:v>
                </c:pt>
                <c:pt idx="3219">
                  <c:v>37727</c:v>
                </c:pt>
                <c:pt idx="3220">
                  <c:v>37728</c:v>
                </c:pt>
                <c:pt idx="3221">
                  <c:v>37729</c:v>
                </c:pt>
                <c:pt idx="3222">
                  <c:v>37730</c:v>
                </c:pt>
                <c:pt idx="3223">
                  <c:v>37731</c:v>
                </c:pt>
                <c:pt idx="3224">
                  <c:v>37732</c:v>
                </c:pt>
                <c:pt idx="3225">
                  <c:v>37733</c:v>
                </c:pt>
                <c:pt idx="3226">
                  <c:v>37734</c:v>
                </c:pt>
                <c:pt idx="3227">
                  <c:v>37735</c:v>
                </c:pt>
                <c:pt idx="3228">
                  <c:v>37736</c:v>
                </c:pt>
                <c:pt idx="3229">
                  <c:v>37737</c:v>
                </c:pt>
                <c:pt idx="3230">
                  <c:v>37738</c:v>
                </c:pt>
                <c:pt idx="3231">
                  <c:v>37739</c:v>
                </c:pt>
                <c:pt idx="3232">
                  <c:v>37740</c:v>
                </c:pt>
                <c:pt idx="3233">
                  <c:v>37741</c:v>
                </c:pt>
                <c:pt idx="3234">
                  <c:v>37742</c:v>
                </c:pt>
                <c:pt idx="3235">
                  <c:v>37743</c:v>
                </c:pt>
                <c:pt idx="3236">
                  <c:v>37744</c:v>
                </c:pt>
                <c:pt idx="3237">
                  <c:v>37745</c:v>
                </c:pt>
                <c:pt idx="3238">
                  <c:v>37746</c:v>
                </c:pt>
                <c:pt idx="3239">
                  <c:v>37747</c:v>
                </c:pt>
                <c:pt idx="3240">
                  <c:v>37748</c:v>
                </c:pt>
                <c:pt idx="3241">
                  <c:v>37749</c:v>
                </c:pt>
                <c:pt idx="3242">
                  <c:v>37750</c:v>
                </c:pt>
                <c:pt idx="3243">
                  <c:v>37751</c:v>
                </c:pt>
                <c:pt idx="3244">
                  <c:v>37752</c:v>
                </c:pt>
                <c:pt idx="3245">
                  <c:v>37753</c:v>
                </c:pt>
                <c:pt idx="3246">
                  <c:v>37754</c:v>
                </c:pt>
                <c:pt idx="3247">
                  <c:v>37755</c:v>
                </c:pt>
                <c:pt idx="3248">
                  <c:v>37756</c:v>
                </c:pt>
                <c:pt idx="3249">
                  <c:v>37757</c:v>
                </c:pt>
                <c:pt idx="3250">
                  <c:v>37758</c:v>
                </c:pt>
                <c:pt idx="3251">
                  <c:v>37759</c:v>
                </c:pt>
                <c:pt idx="3252">
                  <c:v>37760</c:v>
                </c:pt>
                <c:pt idx="3253">
                  <c:v>37761</c:v>
                </c:pt>
                <c:pt idx="3254">
                  <c:v>37762</c:v>
                </c:pt>
                <c:pt idx="3255">
                  <c:v>37763</c:v>
                </c:pt>
                <c:pt idx="3256">
                  <c:v>37764</c:v>
                </c:pt>
                <c:pt idx="3257">
                  <c:v>37765</c:v>
                </c:pt>
                <c:pt idx="3258">
                  <c:v>37766</c:v>
                </c:pt>
                <c:pt idx="3259">
                  <c:v>37767</c:v>
                </c:pt>
                <c:pt idx="3260">
                  <c:v>37768</c:v>
                </c:pt>
                <c:pt idx="3261">
                  <c:v>37769</c:v>
                </c:pt>
                <c:pt idx="3262">
                  <c:v>37770</c:v>
                </c:pt>
                <c:pt idx="3263">
                  <c:v>37771</c:v>
                </c:pt>
                <c:pt idx="3264">
                  <c:v>37772</c:v>
                </c:pt>
                <c:pt idx="3265">
                  <c:v>37773</c:v>
                </c:pt>
                <c:pt idx="3266">
                  <c:v>37774</c:v>
                </c:pt>
                <c:pt idx="3267">
                  <c:v>37775</c:v>
                </c:pt>
                <c:pt idx="3268">
                  <c:v>37776</c:v>
                </c:pt>
                <c:pt idx="3269">
                  <c:v>37777</c:v>
                </c:pt>
                <c:pt idx="3270">
                  <c:v>37778</c:v>
                </c:pt>
                <c:pt idx="3271">
                  <c:v>37779</c:v>
                </c:pt>
                <c:pt idx="3272">
                  <c:v>37780</c:v>
                </c:pt>
                <c:pt idx="3273">
                  <c:v>37781</c:v>
                </c:pt>
                <c:pt idx="3274">
                  <c:v>37782</c:v>
                </c:pt>
                <c:pt idx="3275">
                  <c:v>37783</c:v>
                </c:pt>
                <c:pt idx="3276">
                  <c:v>37784</c:v>
                </c:pt>
                <c:pt idx="3277">
                  <c:v>37785</c:v>
                </c:pt>
                <c:pt idx="3278">
                  <c:v>37786</c:v>
                </c:pt>
                <c:pt idx="3279">
                  <c:v>37787</c:v>
                </c:pt>
                <c:pt idx="3280">
                  <c:v>37788</c:v>
                </c:pt>
                <c:pt idx="3281">
                  <c:v>37789</c:v>
                </c:pt>
                <c:pt idx="3282">
                  <c:v>37790</c:v>
                </c:pt>
                <c:pt idx="3283">
                  <c:v>37791</c:v>
                </c:pt>
                <c:pt idx="3284">
                  <c:v>37792</c:v>
                </c:pt>
                <c:pt idx="3285">
                  <c:v>37793</c:v>
                </c:pt>
                <c:pt idx="3286">
                  <c:v>37794</c:v>
                </c:pt>
                <c:pt idx="3287">
                  <c:v>37795</c:v>
                </c:pt>
                <c:pt idx="3288">
                  <c:v>37796</c:v>
                </c:pt>
                <c:pt idx="3289">
                  <c:v>37797</c:v>
                </c:pt>
                <c:pt idx="3290">
                  <c:v>37798</c:v>
                </c:pt>
                <c:pt idx="3291">
                  <c:v>37799</c:v>
                </c:pt>
                <c:pt idx="3292">
                  <c:v>37800</c:v>
                </c:pt>
                <c:pt idx="3293">
                  <c:v>37801</c:v>
                </c:pt>
                <c:pt idx="3294">
                  <c:v>37802</c:v>
                </c:pt>
                <c:pt idx="3295">
                  <c:v>37803</c:v>
                </c:pt>
                <c:pt idx="3296">
                  <c:v>37804</c:v>
                </c:pt>
                <c:pt idx="3297">
                  <c:v>37805</c:v>
                </c:pt>
                <c:pt idx="3298">
                  <c:v>37806</c:v>
                </c:pt>
                <c:pt idx="3299">
                  <c:v>37807</c:v>
                </c:pt>
                <c:pt idx="3300">
                  <c:v>37808</c:v>
                </c:pt>
                <c:pt idx="3301">
                  <c:v>37809</c:v>
                </c:pt>
                <c:pt idx="3302">
                  <c:v>37810</c:v>
                </c:pt>
                <c:pt idx="3303">
                  <c:v>37811</c:v>
                </c:pt>
                <c:pt idx="3304">
                  <c:v>37812</c:v>
                </c:pt>
                <c:pt idx="3305">
                  <c:v>37813</c:v>
                </c:pt>
                <c:pt idx="3306">
                  <c:v>37814</c:v>
                </c:pt>
                <c:pt idx="3307">
                  <c:v>37815</c:v>
                </c:pt>
                <c:pt idx="3308">
                  <c:v>37816</c:v>
                </c:pt>
                <c:pt idx="3309">
                  <c:v>37817</c:v>
                </c:pt>
                <c:pt idx="3310">
                  <c:v>37818</c:v>
                </c:pt>
                <c:pt idx="3311">
                  <c:v>37819</c:v>
                </c:pt>
                <c:pt idx="3312">
                  <c:v>37820</c:v>
                </c:pt>
                <c:pt idx="3313">
                  <c:v>37821</c:v>
                </c:pt>
                <c:pt idx="3314">
                  <c:v>37822</c:v>
                </c:pt>
                <c:pt idx="3315">
                  <c:v>37823</c:v>
                </c:pt>
                <c:pt idx="3316">
                  <c:v>37824</c:v>
                </c:pt>
                <c:pt idx="3317">
                  <c:v>37825</c:v>
                </c:pt>
                <c:pt idx="3318">
                  <c:v>37826</c:v>
                </c:pt>
                <c:pt idx="3319">
                  <c:v>37827</c:v>
                </c:pt>
                <c:pt idx="3320">
                  <c:v>37828</c:v>
                </c:pt>
                <c:pt idx="3321">
                  <c:v>37829</c:v>
                </c:pt>
                <c:pt idx="3322">
                  <c:v>37830</c:v>
                </c:pt>
                <c:pt idx="3323">
                  <c:v>37831</c:v>
                </c:pt>
                <c:pt idx="3324">
                  <c:v>37832</c:v>
                </c:pt>
                <c:pt idx="3325">
                  <c:v>37833</c:v>
                </c:pt>
                <c:pt idx="3326">
                  <c:v>37834</c:v>
                </c:pt>
                <c:pt idx="3327">
                  <c:v>37835</c:v>
                </c:pt>
                <c:pt idx="3328">
                  <c:v>37836</c:v>
                </c:pt>
                <c:pt idx="3329">
                  <c:v>37837</c:v>
                </c:pt>
                <c:pt idx="3330">
                  <c:v>37838</c:v>
                </c:pt>
                <c:pt idx="3331">
                  <c:v>37839</c:v>
                </c:pt>
                <c:pt idx="3332">
                  <c:v>37840</c:v>
                </c:pt>
                <c:pt idx="3333">
                  <c:v>37841</c:v>
                </c:pt>
                <c:pt idx="3334">
                  <c:v>37842</c:v>
                </c:pt>
                <c:pt idx="3335">
                  <c:v>37843</c:v>
                </c:pt>
                <c:pt idx="3336">
                  <c:v>37844</c:v>
                </c:pt>
                <c:pt idx="3337">
                  <c:v>37845</c:v>
                </c:pt>
                <c:pt idx="3338">
                  <c:v>37846</c:v>
                </c:pt>
                <c:pt idx="3339">
                  <c:v>37847</c:v>
                </c:pt>
                <c:pt idx="3340">
                  <c:v>37848</c:v>
                </c:pt>
                <c:pt idx="3341">
                  <c:v>37849</c:v>
                </c:pt>
                <c:pt idx="3342">
                  <c:v>37850</c:v>
                </c:pt>
                <c:pt idx="3343">
                  <c:v>37851</c:v>
                </c:pt>
                <c:pt idx="3344">
                  <c:v>37852</c:v>
                </c:pt>
                <c:pt idx="3345">
                  <c:v>37853</c:v>
                </c:pt>
                <c:pt idx="3346">
                  <c:v>37854</c:v>
                </c:pt>
                <c:pt idx="3347">
                  <c:v>37855</c:v>
                </c:pt>
                <c:pt idx="3348">
                  <c:v>37856</c:v>
                </c:pt>
                <c:pt idx="3349">
                  <c:v>37857</c:v>
                </c:pt>
                <c:pt idx="3350">
                  <c:v>37858</c:v>
                </c:pt>
                <c:pt idx="3351">
                  <c:v>37859</c:v>
                </c:pt>
                <c:pt idx="3352">
                  <c:v>37860</c:v>
                </c:pt>
                <c:pt idx="3353">
                  <c:v>37861</c:v>
                </c:pt>
                <c:pt idx="3354">
                  <c:v>37862</c:v>
                </c:pt>
                <c:pt idx="3355">
                  <c:v>37863</c:v>
                </c:pt>
                <c:pt idx="3356">
                  <c:v>37864</c:v>
                </c:pt>
                <c:pt idx="3357">
                  <c:v>37865</c:v>
                </c:pt>
                <c:pt idx="3358">
                  <c:v>37866</c:v>
                </c:pt>
                <c:pt idx="3359">
                  <c:v>37867</c:v>
                </c:pt>
                <c:pt idx="3360">
                  <c:v>37868</c:v>
                </c:pt>
                <c:pt idx="3361">
                  <c:v>37869</c:v>
                </c:pt>
                <c:pt idx="3362">
                  <c:v>37870</c:v>
                </c:pt>
                <c:pt idx="3363">
                  <c:v>37871</c:v>
                </c:pt>
                <c:pt idx="3364">
                  <c:v>37872</c:v>
                </c:pt>
                <c:pt idx="3365">
                  <c:v>37873</c:v>
                </c:pt>
                <c:pt idx="3366">
                  <c:v>37874</c:v>
                </c:pt>
                <c:pt idx="3367">
                  <c:v>37875</c:v>
                </c:pt>
                <c:pt idx="3368">
                  <c:v>37876</c:v>
                </c:pt>
                <c:pt idx="3369">
                  <c:v>37877</c:v>
                </c:pt>
                <c:pt idx="3370">
                  <c:v>37878</c:v>
                </c:pt>
                <c:pt idx="3371">
                  <c:v>37879</c:v>
                </c:pt>
                <c:pt idx="3372">
                  <c:v>37880</c:v>
                </c:pt>
                <c:pt idx="3373">
                  <c:v>37881</c:v>
                </c:pt>
                <c:pt idx="3374">
                  <c:v>37882</c:v>
                </c:pt>
                <c:pt idx="3375">
                  <c:v>37883</c:v>
                </c:pt>
                <c:pt idx="3376">
                  <c:v>37884</c:v>
                </c:pt>
                <c:pt idx="3377">
                  <c:v>37885</c:v>
                </c:pt>
                <c:pt idx="3378">
                  <c:v>37886</c:v>
                </c:pt>
                <c:pt idx="3379">
                  <c:v>37887</c:v>
                </c:pt>
                <c:pt idx="3380">
                  <c:v>37888</c:v>
                </c:pt>
                <c:pt idx="3381">
                  <c:v>37889</c:v>
                </c:pt>
                <c:pt idx="3382">
                  <c:v>37890</c:v>
                </c:pt>
                <c:pt idx="3383">
                  <c:v>37891</c:v>
                </c:pt>
                <c:pt idx="3384">
                  <c:v>37892</c:v>
                </c:pt>
                <c:pt idx="3385">
                  <c:v>37893</c:v>
                </c:pt>
                <c:pt idx="3386">
                  <c:v>37894</c:v>
                </c:pt>
                <c:pt idx="3387">
                  <c:v>37895</c:v>
                </c:pt>
                <c:pt idx="3388">
                  <c:v>37896</c:v>
                </c:pt>
                <c:pt idx="3389">
                  <c:v>37897</c:v>
                </c:pt>
                <c:pt idx="3390">
                  <c:v>37898</c:v>
                </c:pt>
                <c:pt idx="3391">
                  <c:v>37899</c:v>
                </c:pt>
                <c:pt idx="3392">
                  <c:v>37900</c:v>
                </c:pt>
                <c:pt idx="3393">
                  <c:v>37901</c:v>
                </c:pt>
                <c:pt idx="3394">
                  <c:v>37902</c:v>
                </c:pt>
                <c:pt idx="3395">
                  <c:v>37903</c:v>
                </c:pt>
                <c:pt idx="3396">
                  <c:v>37904</c:v>
                </c:pt>
                <c:pt idx="3397">
                  <c:v>37905</c:v>
                </c:pt>
                <c:pt idx="3398">
                  <c:v>37906</c:v>
                </c:pt>
                <c:pt idx="3399">
                  <c:v>37907</c:v>
                </c:pt>
                <c:pt idx="3400">
                  <c:v>37908</c:v>
                </c:pt>
                <c:pt idx="3401">
                  <c:v>37909</c:v>
                </c:pt>
                <c:pt idx="3402">
                  <c:v>37910</c:v>
                </c:pt>
                <c:pt idx="3403">
                  <c:v>37911</c:v>
                </c:pt>
                <c:pt idx="3404">
                  <c:v>37912</c:v>
                </c:pt>
                <c:pt idx="3405">
                  <c:v>37913</c:v>
                </c:pt>
                <c:pt idx="3406">
                  <c:v>37914</c:v>
                </c:pt>
                <c:pt idx="3407">
                  <c:v>37915</c:v>
                </c:pt>
                <c:pt idx="3408">
                  <c:v>37916</c:v>
                </c:pt>
                <c:pt idx="3409">
                  <c:v>37917</c:v>
                </c:pt>
                <c:pt idx="3410">
                  <c:v>37918</c:v>
                </c:pt>
                <c:pt idx="3411">
                  <c:v>37919</c:v>
                </c:pt>
                <c:pt idx="3412">
                  <c:v>37920</c:v>
                </c:pt>
                <c:pt idx="3413">
                  <c:v>37921</c:v>
                </c:pt>
                <c:pt idx="3414">
                  <c:v>37922</c:v>
                </c:pt>
                <c:pt idx="3415">
                  <c:v>37923</c:v>
                </c:pt>
                <c:pt idx="3416">
                  <c:v>37924</c:v>
                </c:pt>
                <c:pt idx="3417">
                  <c:v>37925</c:v>
                </c:pt>
                <c:pt idx="3418">
                  <c:v>37926</c:v>
                </c:pt>
                <c:pt idx="3419">
                  <c:v>37927</c:v>
                </c:pt>
                <c:pt idx="3420">
                  <c:v>37928</c:v>
                </c:pt>
                <c:pt idx="3421">
                  <c:v>37929</c:v>
                </c:pt>
                <c:pt idx="3422">
                  <c:v>37930</c:v>
                </c:pt>
                <c:pt idx="3423">
                  <c:v>37931</c:v>
                </c:pt>
                <c:pt idx="3424">
                  <c:v>37932</c:v>
                </c:pt>
                <c:pt idx="3425">
                  <c:v>37933</c:v>
                </c:pt>
                <c:pt idx="3426">
                  <c:v>37934</c:v>
                </c:pt>
                <c:pt idx="3427">
                  <c:v>37935</c:v>
                </c:pt>
                <c:pt idx="3428">
                  <c:v>37936</c:v>
                </c:pt>
                <c:pt idx="3429">
                  <c:v>37937</c:v>
                </c:pt>
                <c:pt idx="3430">
                  <c:v>37938</c:v>
                </c:pt>
                <c:pt idx="3431">
                  <c:v>37939</c:v>
                </c:pt>
                <c:pt idx="3432">
                  <c:v>37940</c:v>
                </c:pt>
                <c:pt idx="3433">
                  <c:v>37941</c:v>
                </c:pt>
                <c:pt idx="3434">
                  <c:v>37942</c:v>
                </c:pt>
                <c:pt idx="3435">
                  <c:v>37943</c:v>
                </c:pt>
                <c:pt idx="3436">
                  <c:v>37944</c:v>
                </c:pt>
                <c:pt idx="3437">
                  <c:v>37945</c:v>
                </c:pt>
                <c:pt idx="3438">
                  <c:v>37946</c:v>
                </c:pt>
                <c:pt idx="3439">
                  <c:v>37947</c:v>
                </c:pt>
                <c:pt idx="3440">
                  <c:v>37948</c:v>
                </c:pt>
                <c:pt idx="3441">
                  <c:v>37949</c:v>
                </c:pt>
                <c:pt idx="3442">
                  <c:v>37950</c:v>
                </c:pt>
                <c:pt idx="3443">
                  <c:v>37951</c:v>
                </c:pt>
                <c:pt idx="3444">
                  <c:v>37952</c:v>
                </c:pt>
                <c:pt idx="3445">
                  <c:v>37953</c:v>
                </c:pt>
                <c:pt idx="3446">
                  <c:v>37954</c:v>
                </c:pt>
                <c:pt idx="3447">
                  <c:v>37955</c:v>
                </c:pt>
                <c:pt idx="3448">
                  <c:v>37956</c:v>
                </c:pt>
                <c:pt idx="3449">
                  <c:v>37957</c:v>
                </c:pt>
                <c:pt idx="3450">
                  <c:v>37958</c:v>
                </c:pt>
                <c:pt idx="3451">
                  <c:v>37959</c:v>
                </c:pt>
                <c:pt idx="3452">
                  <c:v>37960</c:v>
                </c:pt>
                <c:pt idx="3453">
                  <c:v>37961</c:v>
                </c:pt>
                <c:pt idx="3454">
                  <c:v>37962</c:v>
                </c:pt>
                <c:pt idx="3455">
                  <c:v>37963</c:v>
                </c:pt>
                <c:pt idx="3456">
                  <c:v>37964</c:v>
                </c:pt>
                <c:pt idx="3457">
                  <c:v>37965</c:v>
                </c:pt>
                <c:pt idx="3458">
                  <c:v>37966</c:v>
                </c:pt>
                <c:pt idx="3459">
                  <c:v>37967</c:v>
                </c:pt>
                <c:pt idx="3460">
                  <c:v>37968</c:v>
                </c:pt>
                <c:pt idx="3461">
                  <c:v>37969</c:v>
                </c:pt>
                <c:pt idx="3462">
                  <c:v>37970</c:v>
                </c:pt>
                <c:pt idx="3463">
                  <c:v>37971</c:v>
                </c:pt>
                <c:pt idx="3464">
                  <c:v>37972</c:v>
                </c:pt>
                <c:pt idx="3465">
                  <c:v>37973</c:v>
                </c:pt>
                <c:pt idx="3466">
                  <c:v>37974</c:v>
                </c:pt>
                <c:pt idx="3467">
                  <c:v>37975</c:v>
                </c:pt>
                <c:pt idx="3468">
                  <c:v>37976</c:v>
                </c:pt>
                <c:pt idx="3469">
                  <c:v>37977</c:v>
                </c:pt>
                <c:pt idx="3470">
                  <c:v>37978</c:v>
                </c:pt>
                <c:pt idx="3471">
                  <c:v>37979</c:v>
                </c:pt>
                <c:pt idx="3472">
                  <c:v>37980</c:v>
                </c:pt>
                <c:pt idx="3473">
                  <c:v>37981</c:v>
                </c:pt>
                <c:pt idx="3474">
                  <c:v>37982</c:v>
                </c:pt>
                <c:pt idx="3475">
                  <c:v>37983</c:v>
                </c:pt>
                <c:pt idx="3476">
                  <c:v>37984</c:v>
                </c:pt>
                <c:pt idx="3477">
                  <c:v>37985</c:v>
                </c:pt>
                <c:pt idx="3478">
                  <c:v>37986</c:v>
                </c:pt>
                <c:pt idx="3479">
                  <c:v>37987</c:v>
                </c:pt>
                <c:pt idx="3480">
                  <c:v>37988</c:v>
                </c:pt>
                <c:pt idx="3481">
                  <c:v>37989</c:v>
                </c:pt>
                <c:pt idx="3482">
                  <c:v>37990</c:v>
                </c:pt>
                <c:pt idx="3483">
                  <c:v>37991</c:v>
                </c:pt>
                <c:pt idx="3484">
                  <c:v>37992</c:v>
                </c:pt>
                <c:pt idx="3485">
                  <c:v>37993</c:v>
                </c:pt>
                <c:pt idx="3486">
                  <c:v>37994</c:v>
                </c:pt>
                <c:pt idx="3487">
                  <c:v>37995</c:v>
                </c:pt>
                <c:pt idx="3488">
                  <c:v>37996</c:v>
                </c:pt>
                <c:pt idx="3489">
                  <c:v>37997</c:v>
                </c:pt>
                <c:pt idx="3490">
                  <c:v>37998</c:v>
                </c:pt>
                <c:pt idx="3491">
                  <c:v>37999</c:v>
                </c:pt>
                <c:pt idx="3492">
                  <c:v>38000</c:v>
                </c:pt>
                <c:pt idx="3493">
                  <c:v>38001</c:v>
                </c:pt>
                <c:pt idx="3494">
                  <c:v>38002</c:v>
                </c:pt>
                <c:pt idx="3495">
                  <c:v>38003</c:v>
                </c:pt>
                <c:pt idx="3496">
                  <c:v>38004</c:v>
                </c:pt>
                <c:pt idx="3497">
                  <c:v>38005</c:v>
                </c:pt>
                <c:pt idx="3498">
                  <c:v>38006</c:v>
                </c:pt>
                <c:pt idx="3499">
                  <c:v>38007</c:v>
                </c:pt>
                <c:pt idx="3500">
                  <c:v>38008</c:v>
                </c:pt>
                <c:pt idx="3501">
                  <c:v>38009</c:v>
                </c:pt>
                <c:pt idx="3502">
                  <c:v>38010</c:v>
                </c:pt>
                <c:pt idx="3503">
                  <c:v>38011</c:v>
                </c:pt>
                <c:pt idx="3504">
                  <c:v>38012</c:v>
                </c:pt>
                <c:pt idx="3505">
                  <c:v>38013</c:v>
                </c:pt>
                <c:pt idx="3506">
                  <c:v>38014</c:v>
                </c:pt>
                <c:pt idx="3507">
                  <c:v>38015</c:v>
                </c:pt>
                <c:pt idx="3508">
                  <c:v>38016</c:v>
                </c:pt>
                <c:pt idx="3509">
                  <c:v>38017</c:v>
                </c:pt>
                <c:pt idx="3510">
                  <c:v>38018</c:v>
                </c:pt>
                <c:pt idx="3511">
                  <c:v>38019</c:v>
                </c:pt>
                <c:pt idx="3512">
                  <c:v>38020</c:v>
                </c:pt>
                <c:pt idx="3513">
                  <c:v>38021</c:v>
                </c:pt>
                <c:pt idx="3514">
                  <c:v>38022</c:v>
                </c:pt>
                <c:pt idx="3515">
                  <c:v>38023</c:v>
                </c:pt>
                <c:pt idx="3516">
                  <c:v>38024</c:v>
                </c:pt>
                <c:pt idx="3517">
                  <c:v>38025</c:v>
                </c:pt>
                <c:pt idx="3518">
                  <c:v>38026</c:v>
                </c:pt>
                <c:pt idx="3519">
                  <c:v>38027</c:v>
                </c:pt>
                <c:pt idx="3520">
                  <c:v>38028</c:v>
                </c:pt>
                <c:pt idx="3521">
                  <c:v>38029</c:v>
                </c:pt>
                <c:pt idx="3522">
                  <c:v>38030</c:v>
                </c:pt>
                <c:pt idx="3523">
                  <c:v>38031</c:v>
                </c:pt>
                <c:pt idx="3524">
                  <c:v>38032</c:v>
                </c:pt>
                <c:pt idx="3525">
                  <c:v>38033</c:v>
                </c:pt>
                <c:pt idx="3526">
                  <c:v>38034</c:v>
                </c:pt>
                <c:pt idx="3527">
                  <c:v>38035</c:v>
                </c:pt>
                <c:pt idx="3528">
                  <c:v>38036</c:v>
                </c:pt>
                <c:pt idx="3529">
                  <c:v>38037</c:v>
                </c:pt>
                <c:pt idx="3530">
                  <c:v>38038</c:v>
                </c:pt>
                <c:pt idx="3531">
                  <c:v>38039</c:v>
                </c:pt>
                <c:pt idx="3532">
                  <c:v>38040</c:v>
                </c:pt>
                <c:pt idx="3533">
                  <c:v>38041</c:v>
                </c:pt>
                <c:pt idx="3534">
                  <c:v>38042</c:v>
                </c:pt>
                <c:pt idx="3535">
                  <c:v>38043</c:v>
                </c:pt>
                <c:pt idx="3536">
                  <c:v>38044</c:v>
                </c:pt>
                <c:pt idx="3537">
                  <c:v>38045</c:v>
                </c:pt>
                <c:pt idx="3538">
                  <c:v>38046</c:v>
                </c:pt>
                <c:pt idx="3539">
                  <c:v>38047</c:v>
                </c:pt>
                <c:pt idx="3540">
                  <c:v>38048</c:v>
                </c:pt>
                <c:pt idx="3541">
                  <c:v>38049</c:v>
                </c:pt>
                <c:pt idx="3542">
                  <c:v>38050</c:v>
                </c:pt>
                <c:pt idx="3543">
                  <c:v>38051</c:v>
                </c:pt>
                <c:pt idx="3544">
                  <c:v>38052</c:v>
                </c:pt>
                <c:pt idx="3545">
                  <c:v>38053</c:v>
                </c:pt>
                <c:pt idx="3546">
                  <c:v>38054</c:v>
                </c:pt>
                <c:pt idx="3547">
                  <c:v>38055</c:v>
                </c:pt>
                <c:pt idx="3548">
                  <c:v>38056</c:v>
                </c:pt>
                <c:pt idx="3549">
                  <c:v>38057</c:v>
                </c:pt>
                <c:pt idx="3550">
                  <c:v>38058</c:v>
                </c:pt>
                <c:pt idx="3551">
                  <c:v>38059</c:v>
                </c:pt>
                <c:pt idx="3552">
                  <c:v>38060</c:v>
                </c:pt>
                <c:pt idx="3553">
                  <c:v>38061</c:v>
                </c:pt>
                <c:pt idx="3554">
                  <c:v>38062</c:v>
                </c:pt>
                <c:pt idx="3555">
                  <c:v>38063</c:v>
                </c:pt>
                <c:pt idx="3556">
                  <c:v>38064</c:v>
                </c:pt>
                <c:pt idx="3557">
                  <c:v>38065</c:v>
                </c:pt>
                <c:pt idx="3558">
                  <c:v>38066</c:v>
                </c:pt>
                <c:pt idx="3559">
                  <c:v>38067</c:v>
                </c:pt>
                <c:pt idx="3560">
                  <c:v>38068</c:v>
                </c:pt>
                <c:pt idx="3561">
                  <c:v>38069</c:v>
                </c:pt>
                <c:pt idx="3562">
                  <c:v>38070</c:v>
                </c:pt>
                <c:pt idx="3563">
                  <c:v>38071</c:v>
                </c:pt>
                <c:pt idx="3564">
                  <c:v>38072</c:v>
                </c:pt>
                <c:pt idx="3565">
                  <c:v>38073</c:v>
                </c:pt>
                <c:pt idx="3566">
                  <c:v>38074</c:v>
                </c:pt>
                <c:pt idx="3567">
                  <c:v>38075</c:v>
                </c:pt>
                <c:pt idx="3568">
                  <c:v>38076</c:v>
                </c:pt>
                <c:pt idx="3569">
                  <c:v>38077</c:v>
                </c:pt>
                <c:pt idx="3570">
                  <c:v>38078</c:v>
                </c:pt>
                <c:pt idx="3571">
                  <c:v>38079</c:v>
                </c:pt>
                <c:pt idx="3572">
                  <c:v>38080</c:v>
                </c:pt>
                <c:pt idx="3573">
                  <c:v>38081</c:v>
                </c:pt>
                <c:pt idx="3574">
                  <c:v>38082</c:v>
                </c:pt>
                <c:pt idx="3575">
                  <c:v>38083</c:v>
                </c:pt>
                <c:pt idx="3576">
                  <c:v>38084</c:v>
                </c:pt>
                <c:pt idx="3577">
                  <c:v>38085</c:v>
                </c:pt>
                <c:pt idx="3578">
                  <c:v>38086</c:v>
                </c:pt>
                <c:pt idx="3579">
                  <c:v>38087</c:v>
                </c:pt>
                <c:pt idx="3580">
                  <c:v>38088</c:v>
                </c:pt>
                <c:pt idx="3581">
                  <c:v>38089</c:v>
                </c:pt>
                <c:pt idx="3582">
                  <c:v>38090</c:v>
                </c:pt>
                <c:pt idx="3583">
                  <c:v>38091</c:v>
                </c:pt>
                <c:pt idx="3584">
                  <c:v>38092</c:v>
                </c:pt>
                <c:pt idx="3585">
                  <c:v>38093</c:v>
                </c:pt>
                <c:pt idx="3586">
                  <c:v>38094</c:v>
                </c:pt>
                <c:pt idx="3587">
                  <c:v>38095</c:v>
                </c:pt>
                <c:pt idx="3588">
                  <c:v>38096</c:v>
                </c:pt>
                <c:pt idx="3589">
                  <c:v>38097</c:v>
                </c:pt>
                <c:pt idx="3590">
                  <c:v>38098</c:v>
                </c:pt>
                <c:pt idx="3591">
                  <c:v>38099</c:v>
                </c:pt>
                <c:pt idx="3592">
                  <c:v>38100</c:v>
                </c:pt>
                <c:pt idx="3593">
                  <c:v>38101</c:v>
                </c:pt>
                <c:pt idx="3594">
                  <c:v>38102</c:v>
                </c:pt>
                <c:pt idx="3595">
                  <c:v>38103</c:v>
                </c:pt>
                <c:pt idx="3596">
                  <c:v>38104</c:v>
                </c:pt>
                <c:pt idx="3597">
                  <c:v>38105</c:v>
                </c:pt>
                <c:pt idx="3598">
                  <c:v>38106</c:v>
                </c:pt>
                <c:pt idx="3599">
                  <c:v>38107</c:v>
                </c:pt>
                <c:pt idx="3600">
                  <c:v>38108</c:v>
                </c:pt>
                <c:pt idx="3601">
                  <c:v>38109</c:v>
                </c:pt>
                <c:pt idx="3602">
                  <c:v>38110</c:v>
                </c:pt>
                <c:pt idx="3603">
                  <c:v>38111</c:v>
                </c:pt>
                <c:pt idx="3604">
                  <c:v>38112</c:v>
                </c:pt>
                <c:pt idx="3605">
                  <c:v>38113</c:v>
                </c:pt>
                <c:pt idx="3606">
                  <c:v>38114</c:v>
                </c:pt>
                <c:pt idx="3607">
                  <c:v>38115</c:v>
                </c:pt>
                <c:pt idx="3608">
                  <c:v>38116</c:v>
                </c:pt>
                <c:pt idx="3609">
                  <c:v>38117</c:v>
                </c:pt>
                <c:pt idx="3610">
                  <c:v>38118</c:v>
                </c:pt>
                <c:pt idx="3611">
                  <c:v>38119</c:v>
                </c:pt>
                <c:pt idx="3612">
                  <c:v>38120</c:v>
                </c:pt>
                <c:pt idx="3613">
                  <c:v>38121</c:v>
                </c:pt>
                <c:pt idx="3614">
                  <c:v>38122</c:v>
                </c:pt>
                <c:pt idx="3615">
                  <c:v>38123</c:v>
                </c:pt>
                <c:pt idx="3616">
                  <c:v>38124</c:v>
                </c:pt>
                <c:pt idx="3617">
                  <c:v>38125</c:v>
                </c:pt>
                <c:pt idx="3618">
                  <c:v>38126</c:v>
                </c:pt>
                <c:pt idx="3619">
                  <c:v>38127</c:v>
                </c:pt>
                <c:pt idx="3620">
                  <c:v>38128</c:v>
                </c:pt>
                <c:pt idx="3621">
                  <c:v>38129</c:v>
                </c:pt>
                <c:pt idx="3622">
                  <c:v>38130</c:v>
                </c:pt>
                <c:pt idx="3623">
                  <c:v>38131</c:v>
                </c:pt>
                <c:pt idx="3624">
                  <c:v>38132</c:v>
                </c:pt>
                <c:pt idx="3625">
                  <c:v>38133</c:v>
                </c:pt>
                <c:pt idx="3626">
                  <c:v>38134</c:v>
                </c:pt>
                <c:pt idx="3627">
                  <c:v>38135</c:v>
                </c:pt>
                <c:pt idx="3628">
                  <c:v>38136</c:v>
                </c:pt>
                <c:pt idx="3629">
                  <c:v>38137</c:v>
                </c:pt>
                <c:pt idx="3630">
                  <c:v>38138</c:v>
                </c:pt>
                <c:pt idx="3631">
                  <c:v>38139</c:v>
                </c:pt>
                <c:pt idx="3632">
                  <c:v>38140</c:v>
                </c:pt>
                <c:pt idx="3633">
                  <c:v>38141</c:v>
                </c:pt>
                <c:pt idx="3634">
                  <c:v>38142</c:v>
                </c:pt>
                <c:pt idx="3635">
                  <c:v>38143</c:v>
                </c:pt>
                <c:pt idx="3636">
                  <c:v>38144</c:v>
                </c:pt>
                <c:pt idx="3637">
                  <c:v>38145</c:v>
                </c:pt>
                <c:pt idx="3638">
                  <c:v>38146</c:v>
                </c:pt>
                <c:pt idx="3639">
                  <c:v>38147</c:v>
                </c:pt>
                <c:pt idx="3640">
                  <c:v>38148</c:v>
                </c:pt>
                <c:pt idx="3641">
                  <c:v>38149</c:v>
                </c:pt>
                <c:pt idx="3642">
                  <c:v>38150</c:v>
                </c:pt>
                <c:pt idx="3643">
                  <c:v>38151</c:v>
                </c:pt>
                <c:pt idx="3644">
                  <c:v>38152</c:v>
                </c:pt>
                <c:pt idx="3645">
                  <c:v>38153</c:v>
                </c:pt>
                <c:pt idx="3646">
                  <c:v>38154</c:v>
                </c:pt>
                <c:pt idx="3647">
                  <c:v>38155</c:v>
                </c:pt>
                <c:pt idx="3648">
                  <c:v>38156</c:v>
                </c:pt>
                <c:pt idx="3649">
                  <c:v>38157</c:v>
                </c:pt>
                <c:pt idx="3650">
                  <c:v>38158</c:v>
                </c:pt>
                <c:pt idx="3651">
                  <c:v>38159</c:v>
                </c:pt>
                <c:pt idx="3652">
                  <c:v>38160</c:v>
                </c:pt>
                <c:pt idx="3653">
                  <c:v>38161</c:v>
                </c:pt>
                <c:pt idx="3654">
                  <c:v>38162</c:v>
                </c:pt>
                <c:pt idx="3655">
                  <c:v>38163</c:v>
                </c:pt>
                <c:pt idx="3656">
                  <c:v>38164</c:v>
                </c:pt>
                <c:pt idx="3657">
                  <c:v>38165</c:v>
                </c:pt>
                <c:pt idx="3658">
                  <c:v>38166</c:v>
                </c:pt>
                <c:pt idx="3659">
                  <c:v>38167</c:v>
                </c:pt>
                <c:pt idx="3660">
                  <c:v>38168</c:v>
                </c:pt>
                <c:pt idx="3661">
                  <c:v>38169</c:v>
                </c:pt>
                <c:pt idx="3662">
                  <c:v>38170</c:v>
                </c:pt>
                <c:pt idx="3663">
                  <c:v>38171</c:v>
                </c:pt>
                <c:pt idx="3664">
                  <c:v>38172</c:v>
                </c:pt>
                <c:pt idx="3665">
                  <c:v>38173</c:v>
                </c:pt>
                <c:pt idx="3666">
                  <c:v>38174</c:v>
                </c:pt>
                <c:pt idx="3667">
                  <c:v>38175</c:v>
                </c:pt>
                <c:pt idx="3668">
                  <c:v>38176</c:v>
                </c:pt>
                <c:pt idx="3669">
                  <c:v>38177</c:v>
                </c:pt>
                <c:pt idx="3670">
                  <c:v>38178</c:v>
                </c:pt>
                <c:pt idx="3671">
                  <c:v>38179</c:v>
                </c:pt>
                <c:pt idx="3672">
                  <c:v>38180</c:v>
                </c:pt>
                <c:pt idx="3673">
                  <c:v>38181</c:v>
                </c:pt>
                <c:pt idx="3674">
                  <c:v>38182</c:v>
                </c:pt>
                <c:pt idx="3675">
                  <c:v>38183</c:v>
                </c:pt>
                <c:pt idx="3676">
                  <c:v>38184</c:v>
                </c:pt>
                <c:pt idx="3677">
                  <c:v>38185</c:v>
                </c:pt>
                <c:pt idx="3678">
                  <c:v>38186</c:v>
                </c:pt>
                <c:pt idx="3679">
                  <c:v>38187</c:v>
                </c:pt>
                <c:pt idx="3680">
                  <c:v>38188</c:v>
                </c:pt>
                <c:pt idx="3681">
                  <c:v>38189</c:v>
                </c:pt>
                <c:pt idx="3682">
                  <c:v>38190</c:v>
                </c:pt>
                <c:pt idx="3683">
                  <c:v>38191</c:v>
                </c:pt>
                <c:pt idx="3684">
                  <c:v>38192</c:v>
                </c:pt>
                <c:pt idx="3685">
                  <c:v>38193</c:v>
                </c:pt>
                <c:pt idx="3686">
                  <c:v>38194</c:v>
                </c:pt>
                <c:pt idx="3687">
                  <c:v>38195</c:v>
                </c:pt>
                <c:pt idx="3688">
                  <c:v>38196</c:v>
                </c:pt>
                <c:pt idx="3689">
                  <c:v>38197</c:v>
                </c:pt>
                <c:pt idx="3690">
                  <c:v>38198</c:v>
                </c:pt>
                <c:pt idx="3691">
                  <c:v>38199</c:v>
                </c:pt>
                <c:pt idx="3692">
                  <c:v>38200</c:v>
                </c:pt>
                <c:pt idx="3693">
                  <c:v>38201</c:v>
                </c:pt>
                <c:pt idx="3694">
                  <c:v>38202</c:v>
                </c:pt>
                <c:pt idx="3695">
                  <c:v>38203</c:v>
                </c:pt>
                <c:pt idx="3696">
                  <c:v>38204</c:v>
                </c:pt>
                <c:pt idx="3697">
                  <c:v>38205</c:v>
                </c:pt>
                <c:pt idx="3698">
                  <c:v>38206</c:v>
                </c:pt>
                <c:pt idx="3699">
                  <c:v>38207</c:v>
                </c:pt>
                <c:pt idx="3700">
                  <c:v>38208</c:v>
                </c:pt>
                <c:pt idx="3701">
                  <c:v>38209</c:v>
                </c:pt>
                <c:pt idx="3702">
                  <c:v>38210</c:v>
                </c:pt>
                <c:pt idx="3703">
                  <c:v>38211</c:v>
                </c:pt>
                <c:pt idx="3704">
                  <c:v>38212</c:v>
                </c:pt>
                <c:pt idx="3705">
                  <c:v>38213</c:v>
                </c:pt>
                <c:pt idx="3706">
                  <c:v>38214</c:v>
                </c:pt>
                <c:pt idx="3707">
                  <c:v>38215</c:v>
                </c:pt>
                <c:pt idx="3708">
                  <c:v>38216</c:v>
                </c:pt>
                <c:pt idx="3709">
                  <c:v>38217</c:v>
                </c:pt>
                <c:pt idx="3710">
                  <c:v>38218</c:v>
                </c:pt>
                <c:pt idx="3711">
                  <c:v>38219</c:v>
                </c:pt>
                <c:pt idx="3712">
                  <c:v>38220</c:v>
                </c:pt>
                <c:pt idx="3713">
                  <c:v>38221</c:v>
                </c:pt>
                <c:pt idx="3714">
                  <c:v>38222</c:v>
                </c:pt>
                <c:pt idx="3715">
                  <c:v>38223</c:v>
                </c:pt>
                <c:pt idx="3716">
                  <c:v>38224</c:v>
                </c:pt>
                <c:pt idx="3717">
                  <c:v>38225</c:v>
                </c:pt>
                <c:pt idx="3718">
                  <c:v>38226</c:v>
                </c:pt>
                <c:pt idx="3719">
                  <c:v>38227</c:v>
                </c:pt>
                <c:pt idx="3720">
                  <c:v>38228</c:v>
                </c:pt>
                <c:pt idx="3721">
                  <c:v>38229</c:v>
                </c:pt>
                <c:pt idx="3722">
                  <c:v>38230</c:v>
                </c:pt>
                <c:pt idx="3723">
                  <c:v>38231</c:v>
                </c:pt>
                <c:pt idx="3724">
                  <c:v>38232</c:v>
                </c:pt>
                <c:pt idx="3725">
                  <c:v>38233</c:v>
                </c:pt>
                <c:pt idx="3726">
                  <c:v>38234</c:v>
                </c:pt>
                <c:pt idx="3727">
                  <c:v>38235</c:v>
                </c:pt>
                <c:pt idx="3728">
                  <c:v>38236</c:v>
                </c:pt>
                <c:pt idx="3729">
                  <c:v>38237</c:v>
                </c:pt>
                <c:pt idx="3730">
                  <c:v>38238</c:v>
                </c:pt>
                <c:pt idx="3731">
                  <c:v>38239</c:v>
                </c:pt>
                <c:pt idx="3732">
                  <c:v>38240</c:v>
                </c:pt>
                <c:pt idx="3733">
                  <c:v>38241</c:v>
                </c:pt>
                <c:pt idx="3734">
                  <c:v>38242</c:v>
                </c:pt>
                <c:pt idx="3735">
                  <c:v>38243</c:v>
                </c:pt>
                <c:pt idx="3736">
                  <c:v>38244</c:v>
                </c:pt>
                <c:pt idx="3737">
                  <c:v>38245</c:v>
                </c:pt>
                <c:pt idx="3738">
                  <c:v>38246</c:v>
                </c:pt>
                <c:pt idx="3739">
                  <c:v>38247</c:v>
                </c:pt>
                <c:pt idx="3740">
                  <c:v>38248</c:v>
                </c:pt>
                <c:pt idx="3741">
                  <c:v>38249</c:v>
                </c:pt>
                <c:pt idx="3742">
                  <c:v>38250</c:v>
                </c:pt>
                <c:pt idx="3743">
                  <c:v>38251</c:v>
                </c:pt>
                <c:pt idx="3744">
                  <c:v>38252</c:v>
                </c:pt>
                <c:pt idx="3745">
                  <c:v>38253</c:v>
                </c:pt>
                <c:pt idx="3746">
                  <c:v>38254</c:v>
                </c:pt>
                <c:pt idx="3747">
                  <c:v>38255</c:v>
                </c:pt>
                <c:pt idx="3748">
                  <c:v>38256</c:v>
                </c:pt>
                <c:pt idx="3749">
                  <c:v>38257</c:v>
                </c:pt>
                <c:pt idx="3750">
                  <c:v>38258</c:v>
                </c:pt>
                <c:pt idx="3751">
                  <c:v>38259</c:v>
                </c:pt>
                <c:pt idx="3752">
                  <c:v>38260</c:v>
                </c:pt>
                <c:pt idx="3753">
                  <c:v>38261</c:v>
                </c:pt>
                <c:pt idx="3754">
                  <c:v>38262</c:v>
                </c:pt>
                <c:pt idx="3755">
                  <c:v>38263</c:v>
                </c:pt>
                <c:pt idx="3756">
                  <c:v>38264</c:v>
                </c:pt>
                <c:pt idx="3757">
                  <c:v>38265</c:v>
                </c:pt>
                <c:pt idx="3758">
                  <c:v>38266</c:v>
                </c:pt>
                <c:pt idx="3759">
                  <c:v>38267</c:v>
                </c:pt>
                <c:pt idx="3760">
                  <c:v>38268</c:v>
                </c:pt>
                <c:pt idx="3761">
                  <c:v>38269</c:v>
                </c:pt>
                <c:pt idx="3762">
                  <c:v>38270</c:v>
                </c:pt>
                <c:pt idx="3763">
                  <c:v>38271</c:v>
                </c:pt>
                <c:pt idx="3764">
                  <c:v>38272</c:v>
                </c:pt>
                <c:pt idx="3765">
                  <c:v>38273</c:v>
                </c:pt>
                <c:pt idx="3766">
                  <c:v>38274</c:v>
                </c:pt>
                <c:pt idx="3767">
                  <c:v>38275</c:v>
                </c:pt>
                <c:pt idx="3768">
                  <c:v>38276</c:v>
                </c:pt>
                <c:pt idx="3769">
                  <c:v>38277</c:v>
                </c:pt>
                <c:pt idx="3770">
                  <c:v>38278</c:v>
                </c:pt>
                <c:pt idx="3771">
                  <c:v>38279</c:v>
                </c:pt>
                <c:pt idx="3772">
                  <c:v>38280</c:v>
                </c:pt>
                <c:pt idx="3773">
                  <c:v>38281</c:v>
                </c:pt>
                <c:pt idx="3774">
                  <c:v>38282</c:v>
                </c:pt>
                <c:pt idx="3775">
                  <c:v>38283</c:v>
                </c:pt>
                <c:pt idx="3776">
                  <c:v>38284</c:v>
                </c:pt>
                <c:pt idx="3777">
                  <c:v>38285</c:v>
                </c:pt>
                <c:pt idx="3778">
                  <c:v>38286</c:v>
                </c:pt>
                <c:pt idx="3779">
                  <c:v>38287</c:v>
                </c:pt>
                <c:pt idx="3780">
                  <c:v>38288</c:v>
                </c:pt>
                <c:pt idx="3781">
                  <c:v>38289</c:v>
                </c:pt>
                <c:pt idx="3782">
                  <c:v>38290</c:v>
                </c:pt>
                <c:pt idx="3783">
                  <c:v>38291</c:v>
                </c:pt>
                <c:pt idx="3784">
                  <c:v>38292</c:v>
                </c:pt>
                <c:pt idx="3785">
                  <c:v>38293</c:v>
                </c:pt>
                <c:pt idx="3786">
                  <c:v>38294</c:v>
                </c:pt>
                <c:pt idx="3787">
                  <c:v>38295</c:v>
                </c:pt>
                <c:pt idx="3788">
                  <c:v>38296</c:v>
                </c:pt>
                <c:pt idx="3789">
                  <c:v>38297</c:v>
                </c:pt>
                <c:pt idx="3790">
                  <c:v>38298</c:v>
                </c:pt>
                <c:pt idx="3791">
                  <c:v>38299</c:v>
                </c:pt>
                <c:pt idx="3792">
                  <c:v>38300</c:v>
                </c:pt>
                <c:pt idx="3793">
                  <c:v>38301</c:v>
                </c:pt>
                <c:pt idx="3794">
                  <c:v>38302</c:v>
                </c:pt>
                <c:pt idx="3795">
                  <c:v>38303</c:v>
                </c:pt>
                <c:pt idx="3796">
                  <c:v>38304</c:v>
                </c:pt>
                <c:pt idx="3797">
                  <c:v>38305</c:v>
                </c:pt>
                <c:pt idx="3798">
                  <c:v>38306</c:v>
                </c:pt>
                <c:pt idx="3799">
                  <c:v>38307</c:v>
                </c:pt>
                <c:pt idx="3800">
                  <c:v>38308</c:v>
                </c:pt>
                <c:pt idx="3801">
                  <c:v>38309</c:v>
                </c:pt>
                <c:pt idx="3802">
                  <c:v>38310</c:v>
                </c:pt>
                <c:pt idx="3803">
                  <c:v>38311</c:v>
                </c:pt>
                <c:pt idx="3804">
                  <c:v>38312</c:v>
                </c:pt>
                <c:pt idx="3805">
                  <c:v>38313</c:v>
                </c:pt>
                <c:pt idx="3806">
                  <c:v>38314</c:v>
                </c:pt>
                <c:pt idx="3807">
                  <c:v>38315</c:v>
                </c:pt>
                <c:pt idx="3808">
                  <c:v>38316</c:v>
                </c:pt>
                <c:pt idx="3809">
                  <c:v>38317</c:v>
                </c:pt>
                <c:pt idx="3810">
                  <c:v>38318</c:v>
                </c:pt>
                <c:pt idx="3811">
                  <c:v>38319</c:v>
                </c:pt>
                <c:pt idx="3812">
                  <c:v>38320</c:v>
                </c:pt>
                <c:pt idx="3813">
                  <c:v>38321</c:v>
                </c:pt>
                <c:pt idx="3814">
                  <c:v>38322</c:v>
                </c:pt>
                <c:pt idx="3815">
                  <c:v>38323</c:v>
                </c:pt>
                <c:pt idx="3816">
                  <c:v>38324</c:v>
                </c:pt>
                <c:pt idx="3817">
                  <c:v>38325</c:v>
                </c:pt>
                <c:pt idx="3818">
                  <c:v>38326</c:v>
                </c:pt>
                <c:pt idx="3819">
                  <c:v>38327</c:v>
                </c:pt>
                <c:pt idx="3820">
                  <c:v>38328</c:v>
                </c:pt>
                <c:pt idx="3821">
                  <c:v>38329</c:v>
                </c:pt>
                <c:pt idx="3822">
                  <c:v>38330</c:v>
                </c:pt>
                <c:pt idx="3823">
                  <c:v>38331</c:v>
                </c:pt>
                <c:pt idx="3824">
                  <c:v>38332</c:v>
                </c:pt>
                <c:pt idx="3825">
                  <c:v>38333</c:v>
                </c:pt>
                <c:pt idx="3826">
                  <c:v>38334</c:v>
                </c:pt>
                <c:pt idx="3827">
                  <c:v>38335</c:v>
                </c:pt>
                <c:pt idx="3828">
                  <c:v>38336</c:v>
                </c:pt>
                <c:pt idx="3829">
                  <c:v>38337</c:v>
                </c:pt>
                <c:pt idx="3830">
                  <c:v>38338</c:v>
                </c:pt>
                <c:pt idx="3831">
                  <c:v>38339</c:v>
                </c:pt>
                <c:pt idx="3832">
                  <c:v>38340</c:v>
                </c:pt>
                <c:pt idx="3833">
                  <c:v>38341</c:v>
                </c:pt>
                <c:pt idx="3834">
                  <c:v>38342</c:v>
                </c:pt>
                <c:pt idx="3835">
                  <c:v>38343</c:v>
                </c:pt>
                <c:pt idx="3836">
                  <c:v>38344</c:v>
                </c:pt>
                <c:pt idx="3837">
                  <c:v>38345</c:v>
                </c:pt>
                <c:pt idx="3838">
                  <c:v>38346</c:v>
                </c:pt>
                <c:pt idx="3839">
                  <c:v>38347</c:v>
                </c:pt>
                <c:pt idx="3840">
                  <c:v>38348</c:v>
                </c:pt>
                <c:pt idx="3841">
                  <c:v>38349</c:v>
                </c:pt>
                <c:pt idx="3842">
                  <c:v>38350</c:v>
                </c:pt>
                <c:pt idx="3843">
                  <c:v>38351</c:v>
                </c:pt>
                <c:pt idx="3844">
                  <c:v>38352</c:v>
                </c:pt>
                <c:pt idx="3845">
                  <c:v>38353</c:v>
                </c:pt>
                <c:pt idx="3846">
                  <c:v>38354</c:v>
                </c:pt>
                <c:pt idx="3847">
                  <c:v>38355</c:v>
                </c:pt>
                <c:pt idx="3848">
                  <c:v>38356</c:v>
                </c:pt>
                <c:pt idx="3849">
                  <c:v>38357</c:v>
                </c:pt>
                <c:pt idx="3850">
                  <c:v>38358</c:v>
                </c:pt>
                <c:pt idx="3851">
                  <c:v>38359</c:v>
                </c:pt>
                <c:pt idx="3852">
                  <c:v>38360</c:v>
                </c:pt>
                <c:pt idx="3853">
                  <c:v>38361</c:v>
                </c:pt>
                <c:pt idx="3854">
                  <c:v>38362</c:v>
                </c:pt>
                <c:pt idx="3855">
                  <c:v>38363</c:v>
                </c:pt>
                <c:pt idx="3856">
                  <c:v>38364</c:v>
                </c:pt>
                <c:pt idx="3857">
                  <c:v>38365</c:v>
                </c:pt>
                <c:pt idx="3858">
                  <c:v>38366</c:v>
                </c:pt>
                <c:pt idx="3859">
                  <c:v>38367</c:v>
                </c:pt>
                <c:pt idx="3860">
                  <c:v>38368</c:v>
                </c:pt>
                <c:pt idx="3861">
                  <c:v>38369</c:v>
                </c:pt>
                <c:pt idx="3862">
                  <c:v>38370</c:v>
                </c:pt>
                <c:pt idx="3863">
                  <c:v>38371</c:v>
                </c:pt>
                <c:pt idx="3864">
                  <c:v>38372</c:v>
                </c:pt>
                <c:pt idx="3865">
                  <c:v>38373</c:v>
                </c:pt>
                <c:pt idx="3866">
                  <c:v>38374</c:v>
                </c:pt>
                <c:pt idx="3867">
                  <c:v>38375</c:v>
                </c:pt>
                <c:pt idx="3868">
                  <c:v>38376</c:v>
                </c:pt>
                <c:pt idx="3869">
                  <c:v>38377</c:v>
                </c:pt>
                <c:pt idx="3870">
                  <c:v>38378</c:v>
                </c:pt>
                <c:pt idx="3871">
                  <c:v>38379</c:v>
                </c:pt>
                <c:pt idx="3872">
                  <c:v>38380</c:v>
                </c:pt>
                <c:pt idx="3873">
                  <c:v>38381</c:v>
                </c:pt>
                <c:pt idx="3874">
                  <c:v>38382</c:v>
                </c:pt>
                <c:pt idx="3875">
                  <c:v>38383</c:v>
                </c:pt>
                <c:pt idx="3876">
                  <c:v>38384</c:v>
                </c:pt>
                <c:pt idx="3877">
                  <c:v>38385</c:v>
                </c:pt>
                <c:pt idx="3878">
                  <c:v>38386</c:v>
                </c:pt>
                <c:pt idx="3879">
                  <c:v>38387</c:v>
                </c:pt>
                <c:pt idx="3880">
                  <c:v>38388</c:v>
                </c:pt>
                <c:pt idx="3881">
                  <c:v>38389</c:v>
                </c:pt>
                <c:pt idx="3882">
                  <c:v>38390</c:v>
                </c:pt>
                <c:pt idx="3883">
                  <c:v>38391</c:v>
                </c:pt>
                <c:pt idx="3884">
                  <c:v>38392</c:v>
                </c:pt>
                <c:pt idx="3885">
                  <c:v>38393</c:v>
                </c:pt>
                <c:pt idx="3886">
                  <c:v>38394</c:v>
                </c:pt>
                <c:pt idx="3887">
                  <c:v>38395</c:v>
                </c:pt>
                <c:pt idx="3888">
                  <c:v>38396</c:v>
                </c:pt>
                <c:pt idx="3889">
                  <c:v>38397</c:v>
                </c:pt>
                <c:pt idx="3890">
                  <c:v>38398</c:v>
                </c:pt>
                <c:pt idx="3891">
                  <c:v>38399</c:v>
                </c:pt>
                <c:pt idx="3892">
                  <c:v>38400</c:v>
                </c:pt>
                <c:pt idx="3893">
                  <c:v>38401</c:v>
                </c:pt>
                <c:pt idx="3894">
                  <c:v>38402</c:v>
                </c:pt>
                <c:pt idx="3895">
                  <c:v>38403</c:v>
                </c:pt>
                <c:pt idx="3896">
                  <c:v>38404</c:v>
                </c:pt>
                <c:pt idx="3897">
                  <c:v>38405</c:v>
                </c:pt>
                <c:pt idx="3898">
                  <c:v>38406</c:v>
                </c:pt>
                <c:pt idx="3899">
                  <c:v>38407</c:v>
                </c:pt>
                <c:pt idx="3900">
                  <c:v>38408</c:v>
                </c:pt>
                <c:pt idx="3901">
                  <c:v>38409</c:v>
                </c:pt>
                <c:pt idx="3902">
                  <c:v>38410</c:v>
                </c:pt>
                <c:pt idx="3903">
                  <c:v>38411</c:v>
                </c:pt>
                <c:pt idx="3904">
                  <c:v>38412</c:v>
                </c:pt>
                <c:pt idx="3905">
                  <c:v>38413</c:v>
                </c:pt>
                <c:pt idx="3906">
                  <c:v>38414</c:v>
                </c:pt>
                <c:pt idx="3907">
                  <c:v>38415</c:v>
                </c:pt>
                <c:pt idx="3908">
                  <c:v>38416</c:v>
                </c:pt>
                <c:pt idx="3909">
                  <c:v>38417</c:v>
                </c:pt>
                <c:pt idx="3910">
                  <c:v>38418</c:v>
                </c:pt>
                <c:pt idx="3911">
                  <c:v>38419</c:v>
                </c:pt>
                <c:pt idx="3912">
                  <c:v>38420</c:v>
                </c:pt>
                <c:pt idx="3913">
                  <c:v>38421</c:v>
                </c:pt>
                <c:pt idx="3914">
                  <c:v>38422</c:v>
                </c:pt>
                <c:pt idx="3915">
                  <c:v>38423</c:v>
                </c:pt>
                <c:pt idx="3916">
                  <c:v>38424</c:v>
                </c:pt>
                <c:pt idx="3917">
                  <c:v>38425</c:v>
                </c:pt>
                <c:pt idx="3918">
                  <c:v>38426</c:v>
                </c:pt>
                <c:pt idx="3919">
                  <c:v>38427</c:v>
                </c:pt>
                <c:pt idx="3920">
                  <c:v>38428</c:v>
                </c:pt>
                <c:pt idx="3921">
                  <c:v>38429</c:v>
                </c:pt>
                <c:pt idx="3922">
                  <c:v>38430</c:v>
                </c:pt>
                <c:pt idx="3923">
                  <c:v>38431</c:v>
                </c:pt>
                <c:pt idx="3924">
                  <c:v>38432</c:v>
                </c:pt>
                <c:pt idx="3925">
                  <c:v>38433</c:v>
                </c:pt>
                <c:pt idx="3926">
                  <c:v>38434</c:v>
                </c:pt>
                <c:pt idx="3927">
                  <c:v>38435</c:v>
                </c:pt>
                <c:pt idx="3928">
                  <c:v>38436</c:v>
                </c:pt>
                <c:pt idx="3929">
                  <c:v>38437</c:v>
                </c:pt>
                <c:pt idx="3930">
                  <c:v>38438</c:v>
                </c:pt>
                <c:pt idx="3931">
                  <c:v>38439</c:v>
                </c:pt>
                <c:pt idx="3932">
                  <c:v>38440</c:v>
                </c:pt>
                <c:pt idx="3933">
                  <c:v>38441</c:v>
                </c:pt>
                <c:pt idx="3934">
                  <c:v>38442</c:v>
                </c:pt>
                <c:pt idx="3935">
                  <c:v>38443</c:v>
                </c:pt>
                <c:pt idx="3936">
                  <c:v>38444</c:v>
                </c:pt>
                <c:pt idx="3937">
                  <c:v>38445</c:v>
                </c:pt>
                <c:pt idx="3938">
                  <c:v>38446</c:v>
                </c:pt>
                <c:pt idx="3939">
                  <c:v>38447</c:v>
                </c:pt>
                <c:pt idx="3940">
                  <c:v>38448</c:v>
                </c:pt>
                <c:pt idx="3941">
                  <c:v>38449</c:v>
                </c:pt>
                <c:pt idx="3942">
                  <c:v>38450</c:v>
                </c:pt>
                <c:pt idx="3943">
                  <c:v>38451</c:v>
                </c:pt>
                <c:pt idx="3944">
                  <c:v>38452</c:v>
                </c:pt>
                <c:pt idx="3945">
                  <c:v>38453</c:v>
                </c:pt>
                <c:pt idx="3946">
                  <c:v>38454</c:v>
                </c:pt>
                <c:pt idx="3947">
                  <c:v>38455</c:v>
                </c:pt>
                <c:pt idx="3948">
                  <c:v>38456</c:v>
                </c:pt>
                <c:pt idx="3949">
                  <c:v>38457</c:v>
                </c:pt>
                <c:pt idx="3950">
                  <c:v>38458</c:v>
                </c:pt>
                <c:pt idx="3951">
                  <c:v>38459</c:v>
                </c:pt>
                <c:pt idx="3952">
                  <c:v>38460</c:v>
                </c:pt>
                <c:pt idx="3953">
                  <c:v>38461</c:v>
                </c:pt>
                <c:pt idx="3954">
                  <c:v>38462</c:v>
                </c:pt>
                <c:pt idx="3955">
                  <c:v>38463</c:v>
                </c:pt>
                <c:pt idx="3956">
                  <c:v>38464</c:v>
                </c:pt>
                <c:pt idx="3957">
                  <c:v>38465</c:v>
                </c:pt>
                <c:pt idx="3958">
                  <c:v>38466</c:v>
                </c:pt>
                <c:pt idx="3959">
                  <c:v>38467</c:v>
                </c:pt>
                <c:pt idx="3960">
                  <c:v>38468</c:v>
                </c:pt>
                <c:pt idx="3961">
                  <c:v>38469</c:v>
                </c:pt>
                <c:pt idx="3962">
                  <c:v>38470</c:v>
                </c:pt>
                <c:pt idx="3963">
                  <c:v>38471</c:v>
                </c:pt>
                <c:pt idx="3964">
                  <c:v>38472</c:v>
                </c:pt>
                <c:pt idx="3965">
                  <c:v>38473</c:v>
                </c:pt>
                <c:pt idx="3966">
                  <c:v>38474</c:v>
                </c:pt>
                <c:pt idx="3967">
                  <c:v>38475</c:v>
                </c:pt>
                <c:pt idx="3968">
                  <c:v>38476</c:v>
                </c:pt>
                <c:pt idx="3969">
                  <c:v>38477</c:v>
                </c:pt>
                <c:pt idx="3970">
                  <c:v>38478</c:v>
                </c:pt>
                <c:pt idx="3971">
                  <c:v>38479</c:v>
                </c:pt>
                <c:pt idx="3972">
                  <c:v>38480</c:v>
                </c:pt>
                <c:pt idx="3973">
                  <c:v>38481</c:v>
                </c:pt>
                <c:pt idx="3974">
                  <c:v>38482</c:v>
                </c:pt>
                <c:pt idx="3975">
                  <c:v>38483</c:v>
                </c:pt>
                <c:pt idx="3976">
                  <c:v>38484</c:v>
                </c:pt>
                <c:pt idx="3977">
                  <c:v>38485</c:v>
                </c:pt>
                <c:pt idx="3978">
                  <c:v>38486</c:v>
                </c:pt>
                <c:pt idx="3979">
                  <c:v>38487</c:v>
                </c:pt>
                <c:pt idx="3980">
                  <c:v>38488</c:v>
                </c:pt>
                <c:pt idx="3981">
                  <c:v>38489</c:v>
                </c:pt>
                <c:pt idx="3982">
                  <c:v>38490</c:v>
                </c:pt>
                <c:pt idx="3983">
                  <c:v>38491</c:v>
                </c:pt>
                <c:pt idx="3984">
                  <c:v>38492</c:v>
                </c:pt>
                <c:pt idx="3985">
                  <c:v>38493</c:v>
                </c:pt>
                <c:pt idx="3986">
                  <c:v>38494</c:v>
                </c:pt>
                <c:pt idx="3987">
                  <c:v>38495</c:v>
                </c:pt>
                <c:pt idx="3988">
                  <c:v>38496</c:v>
                </c:pt>
                <c:pt idx="3989">
                  <c:v>38497</c:v>
                </c:pt>
                <c:pt idx="3990">
                  <c:v>38498</c:v>
                </c:pt>
                <c:pt idx="3991">
                  <c:v>38499</c:v>
                </c:pt>
                <c:pt idx="3992">
                  <c:v>38500</c:v>
                </c:pt>
                <c:pt idx="3993">
                  <c:v>38501</c:v>
                </c:pt>
                <c:pt idx="3994">
                  <c:v>38502</c:v>
                </c:pt>
                <c:pt idx="3995">
                  <c:v>38503</c:v>
                </c:pt>
                <c:pt idx="3996">
                  <c:v>38504</c:v>
                </c:pt>
                <c:pt idx="3997">
                  <c:v>38505</c:v>
                </c:pt>
                <c:pt idx="3998">
                  <c:v>38506</c:v>
                </c:pt>
                <c:pt idx="3999">
                  <c:v>38507</c:v>
                </c:pt>
                <c:pt idx="4000">
                  <c:v>38508</c:v>
                </c:pt>
                <c:pt idx="4001">
                  <c:v>38509</c:v>
                </c:pt>
                <c:pt idx="4002">
                  <c:v>38510</c:v>
                </c:pt>
                <c:pt idx="4003">
                  <c:v>38511</c:v>
                </c:pt>
                <c:pt idx="4004">
                  <c:v>38512</c:v>
                </c:pt>
                <c:pt idx="4005">
                  <c:v>38513</c:v>
                </c:pt>
                <c:pt idx="4006">
                  <c:v>38514</c:v>
                </c:pt>
                <c:pt idx="4007">
                  <c:v>38515</c:v>
                </c:pt>
                <c:pt idx="4008">
                  <c:v>38516</c:v>
                </c:pt>
                <c:pt idx="4009">
                  <c:v>38517</c:v>
                </c:pt>
                <c:pt idx="4010">
                  <c:v>38518</c:v>
                </c:pt>
                <c:pt idx="4011">
                  <c:v>38519</c:v>
                </c:pt>
                <c:pt idx="4012">
                  <c:v>38520</c:v>
                </c:pt>
                <c:pt idx="4013">
                  <c:v>38521</c:v>
                </c:pt>
                <c:pt idx="4014">
                  <c:v>38522</c:v>
                </c:pt>
                <c:pt idx="4015">
                  <c:v>38523</c:v>
                </c:pt>
                <c:pt idx="4016">
                  <c:v>38524</c:v>
                </c:pt>
                <c:pt idx="4017">
                  <c:v>38525</c:v>
                </c:pt>
                <c:pt idx="4018">
                  <c:v>38526</c:v>
                </c:pt>
                <c:pt idx="4019">
                  <c:v>38527</c:v>
                </c:pt>
                <c:pt idx="4020">
                  <c:v>38528</c:v>
                </c:pt>
                <c:pt idx="4021">
                  <c:v>38529</c:v>
                </c:pt>
                <c:pt idx="4022">
                  <c:v>38530</c:v>
                </c:pt>
                <c:pt idx="4023">
                  <c:v>38531</c:v>
                </c:pt>
                <c:pt idx="4024">
                  <c:v>38532</c:v>
                </c:pt>
                <c:pt idx="4025">
                  <c:v>38533</c:v>
                </c:pt>
                <c:pt idx="4026">
                  <c:v>38534</c:v>
                </c:pt>
                <c:pt idx="4027">
                  <c:v>38535</c:v>
                </c:pt>
                <c:pt idx="4028">
                  <c:v>38536</c:v>
                </c:pt>
                <c:pt idx="4029">
                  <c:v>38537</c:v>
                </c:pt>
                <c:pt idx="4030">
                  <c:v>38538</c:v>
                </c:pt>
                <c:pt idx="4031">
                  <c:v>38539</c:v>
                </c:pt>
                <c:pt idx="4032">
                  <c:v>38540</c:v>
                </c:pt>
                <c:pt idx="4033">
                  <c:v>38541</c:v>
                </c:pt>
                <c:pt idx="4034">
                  <c:v>38542</c:v>
                </c:pt>
                <c:pt idx="4035">
                  <c:v>38543</c:v>
                </c:pt>
                <c:pt idx="4036">
                  <c:v>38544</c:v>
                </c:pt>
                <c:pt idx="4037">
                  <c:v>38545</c:v>
                </c:pt>
                <c:pt idx="4038">
                  <c:v>38546</c:v>
                </c:pt>
                <c:pt idx="4039">
                  <c:v>38547</c:v>
                </c:pt>
                <c:pt idx="4040">
                  <c:v>38548</c:v>
                </c:pt>
                <c:pt idx="4041">
                  <c:v>38549</c:v>
                </c:pt>
                <c:pt idx="4042">
                  <c:v>38550</c:v>
                </c:pt>
                <c:pt idx="4043">
                  <c:v>38551</c:v>
                </c:pt>
                <c:pt idx="4044">
                  <c:v>38552</c:v>
                </c:pt>
                <c:pt idx="4045">
                  <c:v>38553</c:v>
                </c:pt>
                <c:pt idx="4046">
                  <c:v>38554</c:v>
                </c:pt>
                <c:pt idx="4047">
                  <c:v>38555</c:v>
                </c:pt>
                <c:pt idx="4048">
                  <c:v>38556</c:v>
                </c:pt>
                <c:pt idx="4049">
                  <c:v>38557</c:v>
                </c:pt>
                <c:pt idx="4050">
                  <c:v>38558</c:v>
                </c:pt>
                <c:pt idx="4051">
                  <c:v>38559</c:v>
                </c:pt>
                <c:pt idx="4052">
                  <c:v>38560</c:v>
                </c:pt>
                <c:pt idx="4053">
                  <c:v>38561</c:v>
                </c:pt>
                <c:pt idx="4054">
                  <c:v>38562</c:v>
                </c:pt>
                <c:pt idx="4055">
                  <c:v>38563</c:v>
                </c:pt>
                <c:pt idx="4056">
                  <c:v>38564</c:v>
                </c:pt>
                <c:pt idx="4057">
                  <c:v>38565</c:v>
                </c:pt>
                <c:pt idx="4058">
                  <c:v>38566</c:v>
                </c:pt>
                <c:pt idx="4059">
                  <c:v>38567</c:v>
                </c:pt>
                <c:pt idx="4060">
                  <c:v>38568</c:v>
                </c:pt>
                <c:pt idx="4061">
                  <c:v>38569</c:v>
                </c:pt>
                <c:pt idx="4062">
                  <c:v>38570</c:v>
                </c:pt>
                <c:pt idx="4063">
                  <c:v>38571</c:v>
                </c:pt>
                <c:pt idx="4064">
                  <c:v>38572</c:v>
                </c:pt>
                <c:pt idx="4065">
                  <c:v>38573</c:v>
                </c:pt>
                <c:pt idx="4066">
                  <c:v>38574</c:v>
                </c:pt>
                <c:pt idx="4067">
                  <c:v>38575</c:v>
                </c:pt>
                <c:pt idx="4068">
                  <c:v>38576</c:v>
                </c:pt>
                <c:pt idx="4069">
                  <c:v>38577</c:v>
                </c:pt>
                <c:pt idx="4070">
                  <c:v>38578</c:v>
                </c:pt>
                <c:pt idx="4071">
                  <c:v>38579</c:v>
                </c:pt>
                <c:pt idx="4072">
                  <c:v>38580</c:v>
                </c:pt>
                <c:pt idx="4073">
                  <c:v>38581</c:v>
                </c:pt>
                <c:pt idx="4074">
                  <c:v>38582</c:v>
                </c:pt>
                <c:pt idx="4075">
                  <c:v>38583</c:v>
                </c:pt>
                <c:pt idx="4076">
                  <c:v>38584</c:v>
                </c:pt>
                <c:pt idx="4077">
                  <c:v>38585</c:v>
                </c:pt>
                <c:pt idx="4078">
                  <c:v>38586</c:v>
                </c:pt>
                <c:pt idx="4079">
                  <c:v>38587</c:v>
                </c:pt>
                <c:pt idx="4080">
                  <c:v>38588</c:v>
                </c:pt>
                <c:pt idx="4081">
                  <c:v>38589</c:v>
                </c:pt>
                <c:pt idx="4082">
                  <c:v>38590</c:v>
                </c:pt>
                <c:pt idx="4083">
                  <c:v>38591</c:v>
                </c:pt>
                <c:pt idx="4084">
                  <c:v>38592</c:v>
                </c:pt>
                <c:pt idx="4085">
                  <c:v>38593</c:v>
                </c:pt>
                <c:pt idx="4086">
                  <c:v>38594</c:v>
                </c:pt>
                <c:pt idx="4087">
                  <c:v>38595</c:v>
                </c:pt>
                <c:pt idx="4088">
                  <c:v>38596</c:v>
                </c:pt>
                <c:pt idx="4089">
                  <c:v>38597</c:v>
                </c:pt>
                <c:pt idx="4090">
                  <c:v>38598</c:v>
                </c:pt>
                <c:pt idx="4091">
                  <c:v>38599</c:v>
                </c:pt>
                <c:pt idx="4092">
                  <c:v>38600</c:v>
                </c:pt>
                <c:pt idx="4093">
                  <c:v>38601</c:v>
                </c:pt>
                <c:pt idx="4094">
                  <c:v>38602</c:v>
                </c:pt>
                <c:pt idx="4095">
                  <c:v>38603</c:v>
                </c:pt>
                <c:pt idx="4096">
                  <c:v>38604</c:v>
                </c:pt>
                <c:pt idx="4097">
                  <c:v>38605</c:v>
                </c:pt>
                <c:pt idx="4098">
                  <c:v>38606</c:v>
                </c:pt>
                <c:pt idx="4099">
                  <c:v>38607</c:v>
                </c:pt>
                <c:pt idx="4100">
                  <c:v>38608</c:v>
                </c:pt>
                <c:pt idx="4101">
                  <c:v>38609</c:v>
                </c:pt>
                <c:pt idx="4102">
                  <c:v>38610</c:v>
                </c:pt>
                <c:pt idx="4103">
                  <c:v>38611</c:v>
                </c:pt>
                <c:pt idx="4104">
                  <c:v>38612</c:v>
                </c:pt>
                <c:pt idx="4105">
                  <c:v>38613</c:v>
                </c:pt>
                <c:pt idx="4106">
                  <c:v>38614</c:v>
                </c:pt>
                <c:pt idx="4107">
                  <c:v>38615</c:v>
                </c:pt>
                <c:pt idx="4108">
                  <c:v>38616</c:v>
                </c:pt>
                <c:pt idx="4109">
                  <c:v>38617</c:v>
                </c:pt>
                <c:pt idx="4110">
                  <c:v>38618</c:v>
                </c:pt>
                <c:pt idx="4111">
                  <c:v>38619</c:v>
                </c:pt>
                <c:pt idx="4112">
                  <c:v>38620</c:v>
                </c:pt>
                <c:pt idx="4113">
                  <c:v>38621</c:v>
                </c:pt>
                <c:pt idx="4114">
                  <c:v>38622</c:v>
                </c:pt>
                <c:pt idx="4115">
                  <c:v>38623</c:v>
                </c:pt>
                <c:pt idx="4116">
                  <c:v>38624</c:v>
                </c:pt>
                <c:pt idx="4117">
                  <c:v>38625</c:v>
                </c:pt>
                <c:pt idx="4118">
                  <c:v>38626</c:v>
                </c:pt>
                <c:pt idx="4119">
                  <c:v>38627</c:v>
                </c:pt>
                <c:pt idx="4120">
                  <c:v>38628</c:v>
                </c:pt>
                <c:pt idx="4121">
                  <c:v>38629</c:v>
                </c:pt>
                <c:pt idx="4122">
                  <c:v>38630</c:v>
                </c:pt>
                <c:pt idx="4123">
                  <c:v>38631</c:v>
                </c:pt>
                <c:pt idx="4124">
                  <c:v>38632</c:v>
                </c:pt>
                <c:pt idx="4125">
                  <c:v>38633</c:v>
                </c:pt>
                <c:pt idx="4126">
                  <c:v>38634</c:v>
                </c:pt>
                <c:pt idx="4127">
                  <c:v>38635</c:v>
                </c:pt>
                <c:pt idx="4128">
                  <c:v>38636</c:v>
                </c:pt>
                <c:pt idx="4129">
                  <c:v>38637</c:v>
                </c:pt>
                <c:pt idx="4130">
                  <c:v>38638</c:v>
                </c:pt>
                <c:pt idx="4131">
                  <c:v>38639</c:v>
                </c:pt>
                <c:pt idx="4132">
                  <c:v>38640</c:v>
                </c:pt>
                <c:pt idx="4133">
                  <c:v>38641</c:v>
                </c:pt>
                <c:pt idx="4134">
                  <c:v>38642</c:v>
                </c:pt>
                <c:pt idx="4135">
                  <c:v>38643</c:v>
                </c:pt>
                <c:pt idx="4136">
                  <c:v>38644</c:v>
                </c:pt>
                <c:pt idx="4137">
                  <c:v>38645</c:v>
                </c:pt>
                <c:pt idx="4138">
                  <c:v>38646</c:v>
                </c:pt>
                <c:pt idx="4139">
                  <c:v>38647</c:v>
                </c:pt>
                <c:pt idx="4140">
                  <c:v>38648</c:v>
                </c:pt>
                <c:pt idx="4141">
                  <c:v>38649</c:v>
                </c:pt>
                <c:pt idx="4142">
                  <c:v>38650</c:v>
                </c:pt>
                <c:pt idx="4143">
                  <c:v>38651</c:v>
                </c:pt>
                <c:pt idx="4144">
                  <c:v>38652</c:v>
                </c:pt>
                <c:pt idx="4145">
                  <c:v>38653</c:v>
                </c:pt>
                <c:pt idx="4146">
                  <c:v>38654</c:v>
                </c:pt>
                <c:pt idx="4147">
                  <c:v>38655</c:v>
                </c:pt>
                <c:pt idx="4148">
                  <c:v>38656</c:v>
                </c:pt>
                <c:pt idx="4149">
                  <c:v>38657</c:v>
                </c:pt>
                <c:pt idx="4150">
                  <c:v>38658</c:v>
                </c:pt>
                <c:pt idx="4151">
                  <c:v>38659</c:v>
                </c:pt>
                <c:pt idx="4152">
                  <c:v>38660</c:v>
                </c:pt>
                <c:pt idx="4153">
                  <c:v>38661</c:v>
                </c:pt>
                <c:pt idx="4154">
                  <c:v>38662</c:v>
                </c:pt>
                <c:pt idx="4155">
                  <c:v>38663</c:v>
                </c:pt>
                <c:pt idx="4156">
                  <c:v>38664</c:v>
                </c:pt>
                <c:pt idx="4157">
                  <c:v>38665</c:v>
                </c:pt>
                <c:pt idx="4158">
                  <c:v>38666</c:v>
                </c:pt>
                <c:pt idx="4159">
                  <c:v>38667</c:v>
                </c:pt>
                <c:pt idx="4160">
                  <c:v>38668</c:v>
                </c:pt>
                <c:pt idx="4161">
                  <c:v>38669</c:v>
                </c:pt>
                <c:pt idx="4162">
                  <c:v>38670</c:v>
                </c:pt>
                <c:pt idx="4163">
                  <c:v>38671</c:v>
                </c:pt>
                <c:pt idx="4164">
                  <c:v>38672</c:v>
                </c:pt>
                <c:pt idx="4165">
                  <c:v>38673</c:v>
                </c:pt>
                <c:pt idx="4166">
                  <c:v>38674</c:v>
                </c:pt>
                <c:pt idx="4167">
                  <c:v>38675</c:v>
                </c:pt>
                <c:pt idx="4168">
                  <c:v>38676</c:v>
                </c:pt>
                <c:pt idx="4169">
                  <c:v>38677</c:v>
                </c:pt>
                <c:pt idx="4170">
                  <c:v>38678</c:v>
                </c:pt>
                <c:pt idx="4171">
                  <c:v>38679</c:v>
                </c:pt>
                <c:pt idx="4172">
                  <c:v>38680</c:v>
                </c:pt>
                <c:pt idx="4173">
                  <c:v>38681</c:v>
                </c:pt>
                <c:pt idx="4174">
                  <c:v>38682</c:v>
                </c:pt>
                <c:pt idx="4175">
                  <c:v>38683</c:v>
                </c:pt>
                <c:pt idx="4176">
                  <c:v>38684</c:v>
                </c:pt>
                <c:pt idx="4177">
                  <c:v>38685</c:v>
                </c:pt>
                <c:pt idx="4178">
                  <c:v>38686</c:v>
                </c:pt>
                <c:pt idx="4179">
                  <c:v>38687</c:v>
                </c:pt>
                <c:pt idx="4180">
                  <c:v>38688</c:v>
                </c:pt>
                <c:pt idx="4181">
                  <c:v>38689</c:v>
                </c:pt>
                <c:pt idx="4182">
                  <c:v>38690</c:v>
                </c:pt>
                <c:pt idx="4183">
                  <c:v>38691</c:v>
                </c:pt>
                <c:pt idx="4184">
                  <c:v>38692</c:v>
                </c:pt>
                <c:pt idx="4185">
                  <c:v>38693</c:v>
                </c:pt>
                <c:pt idx="4186">
                  <c:v>38694</c:v>
                </c:pt>
                <c:pt idx="4187">
                  <c:v>38695</c:v>
                </c:pt>
                <c:pt idx="4188">
                  <c:v>38696</c:v>
                </c:pt>
                <c:pt idx="4189">
                  <c:v>38697</c:v>
                </c:pt>
                <c:pt idx="4190">
                  <c:v>38698</c:v>
                </c:pt>
                <c:pt idx="4191">
                  <c:v>38699</c:v>
                </c:pt>
                <c:pt idx="4192">
                  <c:v>38700</c:v>
                </c:pt>
                <c:pt idx="4193">
                  <c:v>38701</c:v>
                </c:pt>
                <c:pt idx="4194">
                  <c:v>38702</c:v>
                </c:pt>
                <c:pt idx="4195">
                  <c:v>38703</c:v>
                </c:pt>
                <c:pt idx="4196">
                  <c:v>38704</c:v>
                </c:pt>
                <c:pt idx="4197">
                  <c:v>38705</c:v>
                </c:pt>
                <c:pt idx="4198">
                  <c:v>38706</c:v>
                </c:pt>
                <c:pt idx="4199">
                  <c:v>38707</c:v>
                </c:pt>
                <c:pt idx="4200">
                  <c:v>38708</c:v>
                </c:pt>
                <c:pt idx="4201">
                  <c:v>38709</c:v>
                </c:pt>
                <c:pt idx="4202">
                  <c:v>38710</c:v>
                </c:pt>
                <c:pt idx="4203">
                  <c:v>38711</c:v>
                </c:pt>
                <c:pt idx="4204">
                  <c:v>38712</c:v>
                </c:pt>
                <c:pt idx="4205">
                  <c:v>38713</c:v>
                </c:pt>
                <c:pt idx="4206">
                  <c:v>38714</c:v>
                </c:pt>
                <c:pt idx="4207">
                  <c:v>38715</c:v>
                </c:pt>
                <c:pt idx="4208">
                  <c:v>38716</c:v>
                </c:pt>
                <c:pt idx="4209">
                  <c:v>38717</c:v>
                </c:pt>
                <c:pt idx="4210">
                  <c:v>38718</c:v>
                </c:pt>
                <c:pt idx="4211">
                  <c:v>38719</c:v>
                </c:pt>
                <c:pt idx="4212">
                  <c:v>38720</c:v>
                </c:pt>
                <c:pt idx="4213">
                  <c:v>38721</c:v>
                </c:pt>
                <c:pt idx="4214">
                  <c:v>38722</c:v>
                </c:pt>
                <c:pt idx="4215">
                  <c:v>38723</c:v>
                </c:pt>
                <c:pt idx="4216">
                  <c:v>38724</c:v>
                </c:pt>
                <c:pt idx="4217">
                  <c:v>38725</c:v>
                </c:pt>
                <c:pt idx="4218">
                  <c:v>38726</c:v>
                </c:pt>
                <c:pt idx="4219">
                  <c:v>38727</c:v>
                </c:pt>
                <c:pt idx="4220">
                  <c:v>38728</c:v>
                </c:pt>
                <c:pt idx="4221">
                  <c:v>38729</c:v>
                </c:pt>
                <c:pt idx="4222">
                  <c:v>38730</c:v>
                </c:pt>
                <c:pt idx="4223">
                  <c:v>38731</c:v>
                </c:pt>
                <c:pt idx="4224">
                  <c:v>38732</c:v>
                </c:pt>
                <c:pt idx="4225">
                  <c:v>38733</c:v>
                </c:pt>
                <c:pt idx="4226">
                  <c:v>38734</c:v>
                </c:pt>
                <c:pt idx="4227">
                  <c:v>38735</c:v>
                </c:pt>
                <c:pt idx="4228">
                  <c:v>38736</c:v>
                </c:pt>
                <c:pt idx="4229">
                  <c:v>38737</c:v>
                </c:pt>
                <c:pt idx="4230">
                  <c:v>38738</c:v>
                </c:pt>
                <c:pt idx="4231">
                  <c:v>38739</c:v>
                </c:pt>
                <c:pt idx="4232">
                  <c:v>38740</c:v>
                </c:pt>
                <c:pt idx="4233">
                  <c:v>38741</c:v>
                </c:pt>
                <c:pt idx="4234">
                  <c:v>38742</c:v>
                </c:pt>
                <c:pt idx="4235">
                  <c:v>38743</c:v>
                </c:pt>
                <c:pt idx="4236">
                  <c:v>38744</c:v>
                </c:pt>
                <c:pt idx="4237">
                  <c:v>38745</c:v>
                </c:pt>
                <c:pt idx="4238">
                  <c:v>38746</c:v>
                </c:pt>
                <c:pt idx="4239">
                  <c:v>38747</c:v>
                </c:pt>
                <c:pt idx="4240">
                  <c:v>38748</c:v>
                </c:pt>
                <c:pt idx="4241">
                  <c:v>38749</c:v>
                </c:pt>
                <c:pt idx="4242">
                  <c:v>38750</c:v>
                </c:pt>
                <c:pt idx="4243">
                  <c:v>38751</c:v>
                </c:pt>
                <c:pt idx="4244">
                  <c:v>38752</c:v>
                </c:pt>
                <c:pt idx="4245">
                  <c:v>38753</c:v>
                </c:pt>
                <c:pt idx="4246">
                  <c:v>38754</c:v>
                </c:pt>
                <c:pt idx="4247">
                  <c:v>38755</c:v>
                </c:pt>
                <c:pt idx="4248">
                  <c:v>38756</c:v>
                </c:pt>
                <c:pt idx="4249">
                  <c:v>38757</c:v>
                </c:pt>
                <c:pt idx="4250">
                  <c:v>38758</c:v>
                </c:pt>
                <c:pt idx="4251">
                  <c:v>38759</c:v>
                </c:pt>
                <c:pt idx="4252">
                  <c:v>38760</c:v>
                </c:pt>
                <c:pt idx="4253">
                  <c:v>38761</c:v>
                </c:pt>
                <c:pt idx="4254">
                  <c:v>38762</c:v>
                </c:pt>
                <c:pt idx="4255">
                  <c:v>38763</c:v>
                </c:pt>
                <c:pt idx="4256">
                  <c:v>38764</c:v>
                </c:pt>
                <c:pt idx="4257">
                  <c:v>38765</c:v>
                </c:pt>
                <c:pt idx="4258">
                  <c:v>38766</c:v>
                </c:pt>
                <c:pt idx="4259">
                  <c:v>38767</c:v>
                </c:pt>
                <c:pt idx="4260">
                  <c:v>38768</c:v>
                </c:pt>
                <c:pt idx="4261">
                  <c:v>38769</c:v>
                </c:pt>
                <c:pt idx="4262">
                  <c:v>38770</c:v>
                </c:pt>
                <c:pt idx="4263">
                  <c:v>38771</c:v>
                </c:pt>
                <c:pt idx="4264">
                  <c:v>38772</c:v>
                </c:pt>
                <c:pt idx="4265">
                  <c:v>38773</c:v>
                </c:pt>
                <c:pt idx="4266">
                  <c:v>38774</c:v>
                </c:pt>
                <c:pt idx="4267">
                  <c:v>38775</c:v>
                </c:pt>
                <c:pt idx="4268">
                  <c:v>38776</c:v>
                </c:pt>
                <c:pt idx="4269">
                  <c:v>38777</c:v>
                </c:pt>
                <c:pt idx="4270">
                  <c:v>38778</c:v>
                </c:pt>
                <c:pt idx="4271">
                  <c:v>38779</c:v>
                </c:pt>
                <c:pt idx="4272">
                  <c:v>38780</c:v>
                </c:pt>
                <c:pt idx="4273">
                  <c:v>38781</c:v>
                </c:pt>
                <c:pt idx="4274">
                  <c:v>38782</c:v>
                </c:pt>
                <c:pt idx="4275">
                  <c:v>38783</c:v>
                </c:pt>
                <c:pt idx="4276">
                  <c:v>38784</c:v>
                </c:pt>
                <c:pt idx="4277">
                  <c:v>38785</c:v>
                </c:pt>
                <c:pt idx="4278">
                  <c:v>38786</c:v>
                </c:pt>
                <c:pt idx="4279">
                  <c:v>38787</c:v>
                </c:pt>
                <c:pt idx="4280">
                  <c:v>38788</c:v>
                </c:pt>
                <c:pt idx="4281">
                  <c:v>38789</c:v>
                </c:pt>
                <c:pt idx="4282">
                  <c:v>38790</c:v>
                </c:pt>
                <c:pt idx="4283">
                  <c:v>38791</c:v>
                </c:pt>
                <c:pt idx="4284">
                  <c:v>38792</c:v>
                </c:pt>
                <c:pt idx="4285">
                  <c:v>38793</c:v>
                </c:pt>
                <c:pt idx="4286">
                  <c:v>38794</c:v>
                </c:pt>
                <c:pt idx="4287">
                  <c:v>38795</c:v>
                </c:pt>
                <c:pt idx="4288">
                  <c:v>38796</c:v>
                </c:pt>
                <c:pt idx="4289">
                  <c:v>38797</c:v>
                </c:pt>
                <c:pt idx="4290">
                  <c:v>38798</c:v>
                </c:pt>
                <c:pt idx="4291">
                  <c:v>38799</c:v>
                </c:pt>
                <c:pt idx="4292">
                  <c:v>38800</c:v>
                </c:pt>
                <c:pt idx="4293">
                  <c:v>38801</c:v>
                </c:pt>
                <c:pt idx="4294">
                  <c:v>38802</c:v>
                </c:pt>
                <c:pt idx="4295">
                  <c:v>38803</c:v>
                </c:pt>
                <c:pt idx="4296">
                  <c:v>38804</c:v>
                </c:pt>
                <c:pt idx="4297">
                  <c:v>38805</c:v>
                </c:pt>
                <c:pt idx="4298">
                  <c:v>38806</c:v>
                </c:pt>
                <c:pt idx="4299">
                  <c:v>38807</c:v>
                </c:pt>
                <c:pt idx="4300">
                  <c:v>38808</c:v>
                </c:pt>
                <c:pt idx="4301">
                  <c:v>38809</c:v>
                </c:pt>
                <c:pt idx="4302">
                  <c:v>38810</c:v>
                </c:pt>
                <c:pt idx="4303">
                  <c:v>38811</c:v>
                </c:pt>
                <c:pt idx="4304">
                  <c:v>38812</c:v>
                </c:pt>
                <c:pt idx="4305">
                  <c:v>38813</c:v>
                </c:pt>
                <c:pt idx="4306">
                  <c:v>38814</c:v>
                </c:pt>
                <c:pt idx="4307">
                  <c:v>38815</c:v>
                </c:pt>
                <c:pt idx="4308">
                  <c:v>38816</c:v>
                </c:pt>
                <c:pt idx="4309">
                  <c:v>38817</c:v>
                </c:pt>
                <c:pt idx="4310">
                  <c:v>38818</c:v>
                </c:pt>
                <c:pt idx="4311">
                  <c:v>38819</c:v>
                </c:pt>
                <c:pt idx="4312">
                  <c:v>38820</c:v>
                </c:pt>
                <c:pt idx="4313">
                  <c:v>38821</c:v>
                </c:pt>
                <c:pt idx="4314">
                  <c:v>38822</c:v>
                </c:pt>
                <c:pt idx="4315">
                  <c:v>38823</c:v>
                </c:pt>
                <c:pt idx="4316">
                  <c:v>38824</c:v>
                </c:pt>
                <c:pt idx="4317">
                  <c:v>38825</c:v>
                </c:pt>
                <c:pt idx="4318">
                  <c:v>38826</c:v>
                </c:pt>
                <c:pt idx="4319">
                  <c:v>38827</c:v>
                </c:pt>
                <c:pt idx="4320">
                  <c:v>38828</c:v>
                </c:pt>
                <c:pt idx="4321">
                  <c:v>38829</c:v>
                </c:pt>
                <c:pt idx="4322">
                  <c:v>38830</c:v>
                </c:pt>
                <c:pt idx="4323">
                  <c:v>38831</c:v>
                </c:pt>
                <c:pt idx="4324">
                  <c:v>38832</c:v>
                </c:pt>
                <c:pt idx="4325">
                  <c:v>38833</c:v>
                </c:pt>
                <c:pt idx="4326">
                  <c:v>38834</c:v>
                </c:pt>
                <c:pt idx="4327">
                  <c:v>38835</c:v>
                </c:pt>
                <c:pt idx="4328">
                  <c:v>38836</c:v>
                </c:pt>
                <c:pt idx="4329">
                  <c:v>38837</c:v>
                </c:pt>
                <c:pt idx="4330">
                  <c:v>38838</c:v>
                </c:pt>
                <c:pt idx="4331">
                  <c:v>38839</c:v>
                </c:pt>
                <c:pt idx="4332">
                  <c:v>38840</c:v>
                </c:pt>
                <c:pt idx="4333">
                  <c:v>38841</c:v>
                </c:pt>
                <c:pt idx="4334">
                  <c:v>38842</c:v>
                </c:pt>
                <c:pt idx="4335">
                  <c:v>38843</c:v>
                </c:pt>
                <c:pt idx="4336">
                  <c:v>38844</c:v>
                </c:pt>
                <c:pt idx="4337">
                  <c:v>38845</c:v>
                </c:pt>
                <c:pt idx="4338">
                  <c:v>38846</c:v>
                </c:pt>
                <c:pt idx="4339">
                  <c:v>38847</c:v>
                </c:pt>
                <c:pt idx="4340">
                  <c:v>38848</c:v>
                </c:pt>
                <c:pt idx="4341">
                  <c:v>38849</c:v>
                </c:pt>
                <c:pt idx="4342">
                  <c:v>38850</c:v>
                </c:pt>
                <c:pt idx="4343">
                  <c:v>38851</c:v>
                </c:pt>
                <c:pt idx="4344">
                  <c:v>38852</c:v>
                </c:pt>
                <c:pt idx="4345">
                  <c:v>38853</c:v>
                </c:pt>
                <c:pt idx="4346">
                  <c:v>38854</c:v>
                </c:pt>
                <c:pt idx="4347">
                  <c:v>38855</c:v>
                </c:pt>
                <c:pt idx="4348">
                  <c:v>38856</c:v>
                </c:pt>
                <c:pt idx="4349">
                  <c:v>38857</c:v>
                </c:pt>
                <c:pt idx="4350">
                  <c:v>38858</c:v>
                </c:pt>
                <c:pt idx="4351">
                  <c:v>38859</c:v>
                </c:pt>
                <c:pt idx="4352">
                  <c:v>38860</c:v>
                </c:pt>
                <c:pt idx="4353">
                  <c:v>38861</c:v>
                </c:pt>
                <c:pt idx="4354">
                  <c:v>38862</c:v>
                </c:pt>
                <c:pt idx="4355">
                  <c:v>38863</c:v>
                </c:pt>
                <c:pt idx="4356">
                  <c:v>38864</c:v>
                </c:pt>
                <c:pt idx="4357">
                  <c:v>38865</c:v>
                </c:pt>
                <c:pt idx="4358">
                  <c:v>38866</c:v>
                </c:pt>
                <c:pt idx="4359">
                  <c:v>38867</c:v>
                </c:pt>
                <c:pt idx="4360">
                  <c:v>38868</c:v>
                </c:pt>
                <c:pt idx="4361">
                  <c:v>38869</c:v>
                </c:pt>
                <c:pt idx="4362">
                  <c:v>38870</c:v>
                </c:pt>
                <c:pt idx="4363">
                  <c:v>38871</c:v>
                </c:pt>
                <c:pt idx="4364">
                  <c:v>38872</c:v>
                </c:pt>
                <c:pt idx="4365">
                  <c:v>38873</c:v>
                </c:pt>
                <c:pt idx="4366">
                  <c:v>38874</c:v>
                </c:pt>
                <c:pt idx="4367">
                  <c:v>38875</c:v>
                </c:pt>
                <c:pt idx="4368">
                  <c:v>38876</c:v>
                </c:pt>
                <c:pt idx="4369">
                  <c:v>38877</c:v>
                </c:pt>
                <c:pt idx="4370">
                  <c:v>38878</c:v>
                </c:pt>
                <c:pt idx="4371">
                  <c:v>38879</c:v>
                </c:pt>
                <c:pt idx="4372">
                  <c:v>38880</c:v>
                </c:pt>
                <c:pt idx="4373">
                  <c:v>38881</c:v>
                </c:pt>
                <c:pt idx="4374">
                  <c:v>38882</c:v>
                </c:pt>
                <c:pt idx="4375">
                  <c:v>38883</c:v>
                </c:pt>
                <c:pt idx="4376">
                  <c:v>38884</c:v>
                </c:pt>
                <c:pt idx="4377">
                  <c:v>38885</c:v>
                </c:pt>
                <c:pt idx="4378">
                  <c:v>38886</c:v>
                </c:pt>
                <c:pt idx="4379">
                  <c:v>38887</c:v>
                </c:pt>
                <c:pt idx="4380">
                  <c:v>38888</c:v>
                </c:pt>
                <c:pt idx="4381">
                  <c:v>38889</c:v>
                </c:pt>
                <c:pt idx="4382">
                  <c:v>38890</c:v>
                </c:pt>
                <c:pt idx="4383">
                  <c:v>38891</c:v>
                </c:pt>
                <c:pt idx="4384">
                  <c:v>38892</c:v>
                </c:pt>
                <c:pt idx="4385">
                  <c:v>38893</c:v>
                </c:pt>
                <c:pt idx="4386">
                  <c:v>38894</c:v>
                </c:pt>
                <c:pt idx="4387">
                  <c:v>38895</c:v>
                </c:pt>
                <c:pt idx="4388">
                  <c:v>38896</c:v>
                </c:pt>
                <c:pt idx="4389">
                  <c:v>38897</c:v>
                </c:pt>
                <c:pt idx="4390">
                  <c:v>38898</c:v>
                </c:pt>
                <c:pt idx="4391">
                  <c:v>38899</c:v>
                </c:pt>
                <c:pt idx="4392">
                  <c:v>38900</c:v>
                </c:pt>
                <c:pt idx="4393">
                  <c:v>38901</c:v>
                </c:pt>
                <c:pt idx="4394">
                  <c:v>38902</c:v>
                </c:pt>
                <c:pt idx="4395">
                  <c:v>38903</c:v>
                </c:pt>
                <c:pt idx="4396">
                  <c:v>38904</c:v>
                </c:pt>
                <c:pt idx="4397">
                  <c:v>38905</c:v>
                </c:pt>
                <c:pt idx="4398">
                  <c:v>38906</c:v>
                </c:pt>
                <c:pt idx="4399">
                  <c:v>38907</c:v>
                </c:pt>
                <c:pt idx="4400">
                  <c:v>38908</c:v>
                </c:pt>
                <c:pt idx="4401">
                  <c:v>38909</c:v>
                </c:pt>
                <c:pt idx="4402">
                  <c:v>38910</c:v>
                </c:pt>
                <c:pt idx="4403">
                  <c:v>38911</c:v>
                </c:pt>
                <c:pt idx="4404">
                  <c:v>38912</c:v>
                </c:pt>
                <c:pt idx="4405">
                  <c:v>38913</c:v>
                </c:pt>
                <c:pt idx="4406">
                  <c:v>38914</c:v>
                </c:pt>
                <c:pt idx="4407">
                  <c:v>38915</c:v>
                </c:pt>
                <c:pt idx="4408">
                  <c:v>38916</c:v>
                </c:pt>
                <c:pt idx="4409">
                  <c:v>38917</c:v>
                </c:pt>
                <c:pt idx="4410">
                  <c:v>38918</c:v>
                </c:pt>
                <c:pt idx="4411">
                  <c:v>38919</c:v>
                </c:pt>
                <c:pt idx="4412">
                  <c:v>38920</c:v>
                </c:pt>
                <c:pt idx="4413">
                  <c:v>38921</c:v>
                </c:pt>
                <c:pt idx="4414">
                  <c:v>38922</c:v>
                </c:pt>
                <c:pt idx="4415">
                  <c:v>38923</c:v>
                </c:pt>
                <c:pt idx="4416">
                  <c:v>38924</c:v>
                </c:pt>
                <c:pt idx="4417">
                  <c:v>38925</c:v>
                </c:pt>
                <c:pt idx="4418">
                  <c:v>38926</c:v>
                </c:pt>
                <c:pt idx="4419">
                  <c:v>38927</c:v>
                </c:pt>
                <c:pt idx="4420">
                  <c:v>38928</c:v>
                </c:pt>
                <c:pt idx="4421">
                  <c:v>38929</c:v>
                </c:pt>
                <c:pt idx="4422">
                  <c:v>38930</c:v>
                </c:pt>
                <c:pt idx="4423">
                  <c:v>38931</c:v>
                </c:pt>
                <c:pt idx="4424">
                  <c:v>38932</c:v>
                </c:pt>
                <c:pt idx="4425">
                  <c:v>38933</c:v>
                </c:pt>
                <c:pt idx="4426">
                  <c:v>38934</c:v>
                </c:pt>
                <c:pt idx="4427">
                  <c:v>38935</c:v>
                </c:pt>
                <c:pt idx="4428">
                  <c:v>38936</c:v>
                </c:pt>
                <c:pt idx="4429">
                  <c:v>38937</c:v>
                </c:pt>
                <c:pt idx="4430">
                  <c:v>38938</c:v>
                </c:pt>
                <c:pt idx="4431">
                  <c:v>38939</c:v>
                </c:pt>
                <c:pt idx="4432">
                  <c:v>38940</c:v>
                </c:pt>
                <c:pt idx="4433">
                  <c:v>38941</c:v>
                </c:pt>
                <c:pt idx="4434">
                  <c:v>38942</c:v>
                </c:pt>
                <c:pt idx="4435">
                  <c:v>38943</c:v>
                </c:pt>
                <c:pt idx="4436">
                  <c:v>38944</c:v>
                </c:pt>
                <c:pt idx="4437">
                  <c:v>38945</c:v>
                </c:pt>
                <c:pt idx="4438">
                  <c:v>38946</c:v>
                </c:pt>
                <c:pt idx="4439">
                  <c:v>38947</c:v>
                </c:pt>
                <c:pt idx="4440">
                  <c:v>38948</c:v>
                </c:pt>
                <c:pt idx="4441">
                  <c:v>38949</c:v>
                </c:pt>
                <c:pt idx="4442">
                  <c:v>38950</c:v>
                </c:pt>
                <c:pt idx="4443">
                  <c:v>38951</c:v>
                </c:pt>
                <c:pt idx="4444">
                  <c:v>38952</c:v>
                </c:pt>
                <c:pt idx="4445">
                  <c:v>38953</c:v>
                </c:pt>
                <c:pt idx="4446">
                  <c:v>38954</c:v>
                </c:pt>
                <c:pt idx="4447">
                  <c:v>38955</c:v>
                </c:pt>
                <c:pt idx="4448">
                  <c:v>38956</c:v>
                </c:pt>
                <c:pt idx="4449">
                  <c:v>38957</c:v>
                </c:pt>
                <c:pt idx="4450">
                  <c:v>38958</c:v>
                </c:pt>
                <c:pt idx="4451">
                  <c:v>38959</c:v>
                </c:pt>
                <c:pt idx="4452">
                  <c:v>38960</c:v>
                </c:pt>
                <c:pt idx="4453">
                  <c:v>38961</c:v>
                </c:pt>
                <c:pt idx="4454">
                  <c:v>38962</c:v>
                </c:pt>
                <c:pt idx="4455">
                  <c:v>38963</c:v>
                </c:pt>
                <c:pt idx="4456">
                  <c:v>38964</c:v>
                </c:pt>
                <c:pt idx="4457">
                  <c:v>38965</c:v>
                </c:pt>
                <c:pt idx="4458">
                  <c:v>38966</c:v>
                </c:pt>
                <c:pt idx="4459">
                  <c:v>38967</c:v>
                </c:pt>
                <c:pt idx="4460">
                  <c:v>38968</c:v>
                </c:pt>
                <c:pt idx="4461">
                  <c:v>38969</c:v>
                </c:pt>
                <c:pt idx="4462">
                  <c:v>38970</c:v>
                </c:pt>
                <c:pt idx="4463">
                  <c:v>38971</c:v>
                </c:pt>
                <c:pt idx="4464">
                  <c:v>38972</c:v>
                </c:pt>
                <c:pt idx="4465">
                  <c:v>38973</c:v>
                </c:pt>
                <c:pt idx="4466">
                  <c:v>38974</c:v>
                </c:pt>
                <c:pt idx="4467">
                  <c:v>38975</c:v>
                </c:pt>
                <c:pt idx="4468">
                  <c:v>38976</c:v>
                </c:pt>
                <c:pt idx="4469">
                  <c:v>38977</c:v>
                </c:pt>
                <c:pt idx="4470">
                  <c:v>38978</c:v>
                </c:pt>
                <c:pt idx="4471">
                  <c:v>38979</c:v>
                </c:pt>
                <c:pt idx="4472">
                  <c:v>38980</c:v>
                </c:pt>
                <c:pt idx="4473">
                  <c:v>38981</c:v>
                </c:pt>
                <c:pt idx="4474">
                  <c:v>38982</c:v>
                </c:pt>
                <c:pt idx="4475">
                  <c:v>38983</c:v>
                </c:pt>
                <c:pt idx="4476">
                  <c:v>38984</c:v>
                </c:pt>
                <c:pt idx="4477">
                  <c:v>38985</c:v>
                </c:pt>
                <c:pt idx="4478">
                  <c:v>38986</c:v>
                </c:pt>
                <c:pt idx="4479">
                  <c:v>38987</c:v>
                </c:pt>
                <c:pt idx="4480">
                  <c:v>38988</c:v>
                </c:pt>
                <c:pt idx="4481">
                  <c:v>38989</c:v>
                </c:pt>
                <c:pt idx="4482">
                  <c:v>38990</c:v>
                </c:pt>
                <c:pt idx="4483">
                  <c:v>38991</c:v>
                </c:pt>
                <c:pt idx="4484">
                  <c:v>38992</c:v>
                </c:pt>
                <c:pt idx="4485">
                  <c:v>38993</c:v>
                </c:pt>
                <c:pt idx="4486">
                  <c:v>38994</c:v>
                </c:pt>
                <c:pt idx="4487">
                  <c:v>38995</c:v>
                </c:pt>
                <c:pt idx="4488">
                  <c:v>38996</c:v>
                </c:pt>
                <c:pt idx="4489">
                  <c:v>38997</c:v>
                </c:pt>
                <c:pt idx="4490">
                  <c:v>38998</c:v>
                </c:pt>
                <c:pt idx="4491">
                  <c:v>38999</c:v>
                </c:pt>
                <c:pt idx="4492">
                  <c:v>39000</c:v>
                </c:pt>
                <c:pt idx="4493">
                  <c:v>39001</c:v>
                </c:pt>
                <c:pt idx="4494">
                  <c:v>39002</c:v>
                </c:pt>
                <c:pt idx="4495">
                  <c:v>39003</c:v>
                </c:pt>
                <c:pt idx="4496">
                  <c:v>39004</c:v>
                </c:pt>
                <c:pt idx="4497">
                  <c:v>39005</c:v>
                </c:pt>
                <c:pt idx="4498">
                  <c:v>39006</c:v>
                </c:pt>
                <c:pt idx="4499">
                  <c:v>39007</c:v>
                </c:pt>
                <c:pt idx="4500">
                  <c:v>39008</c:v>
                </c:pt>
                <c:pt idx="4501">
                  <c:v>39009</c:v>
                </c:pt>
                <c:pt idx="4502">
                  <c:v>39010</c:v>
                </c:pt>
                <c:pt idx="4503">
                  <c:v>39011</c:v>
                </c:pt>
                <c:pt idx="4504">
                  <c:v>39012</c:v>
                </c:pt>
                <c:pt idx="4505">
                  <c:v>39013</c:v>
                </c:pt>
                <c:pt idx="4506">
                  <c:v>39014</c:v>
                </c:pt>
                <c:pt idx="4507">
                  <c:v>39015</c:v>
                </c:pt>
                <c:pt idx="4508">
                  <c:v>39016</c:v>
                </c:pt>
                <c:pt idx="4509">
                  <c:v>39017</c:v>
                </c:pt>
                <c:pt idx="4510">
                  <c:v>39018</c:v>
                </c:pt>
                <c:pt idx="4511">
                  <c:v>39019</c:v>
                </c:pt>
                <c:pt idx="4512">
                  <c:v>39020</c:v>
                </c:pt>
                <c:pt idx="4513">
                  <c:v>39021</c:v>
                </c:pt>
                <c:pt idx="4514">
                  <c:v>39022</c:v>
                </c:pt>
                <c:pt idx="4515">
                  <c:v>39023</c:v>
                </c:pt>
                <c:pt idx="4516">
                  <c:v>39024</c:v>
                </c:pt>
                <c:pt idx="4517">
                  <c:v>39025</c:v>
                </c:pt>
                <c:pt idx="4518">
                  <c:v>39026</c:v>
                </c:pt>
                <c:pt idx="4519">
                  <c:v>39027</c:v>
                </c:pt>
                <c:pt idx="4520">
                  <c:v>39028</c:v>
                </c:pt>
                <c:pt idx="4521">
                  <c:v>39029</c:v>
                </c:pt>
                <c:pt idx="4522">
                  <c:v>39030</c:v>
                </c:pt>
                <c:pt idx="4523">
                  <c:v>39031</c:v>
                </c:pt>
                <c:pt idx="4524">
                  <c:v>39032</c:v>
                </c:pt>
                <c:pt idx="4525">
                  <c:v>39033</c:v>
                </c:pt>
                <c:pt idx="4526">
                  <c:v>39034</c:v>
                </c:pt>
                <c:pt idx="4527">
                  <c:v>39035</c:v>
                </c:pt>
                <c:pt idx="4528">
                  <c:v>39036</c:v>
                </c:pt>
                <c:pt idx="4529">
                  <c:v>39037</c:v>
                </c:pt>
                <c:pt idx="4530">
                  <c:v>39038</c:v>
                </c:pt>
                <c:pt idx="4531">
                  <c:v>39039</c:v>
                </c:pt>
                <c:pt idx="4532">
                  <c:v>39040</c:v>
                </c:pt>
                <c:pt idx="4533">
                  <c:v>39041</c:v>
                </c:pt>
                <c:pt idx="4534">
                  <c:v>39042</c:v>
                </c:pt>
                <c:pt idx="4535">
                  <c:v>39043</c:v>
                </c:pt>
                <c:pt idx="4536">
                  <c:v>39044</c:v>
                </c:pt>
                <c:pt idx="4537">
                  <c:v>39045</c:v>
                </c:pt>
                <c:pt idx="4538">
                  <c:v>39046</c:v>
                </c:pt>
                <c:pt idx="4539">
                  <c:v>39047</c:v>
                </c:pt>
                <c:pt idx="4540">
                  <c:v>39048</c:v>
                </c:pt>
                <c:pt idx="4541">
                  <c:v>39049</c:v>
                </c:pt>
                <c:pt idx="4542">
                  <c:v>39050</c:v>
                </c:pt>
                <c:pt idx="4543">
                  <c:v>39051</c:v>
                </c:pt>
                <c:pt idx="4544">
                  <c:v>39052</c:v>
                </c:pt>
                <c:pt idx="4545">
                  <c:v>39053</c:v>
                </c:pt>
                <c:pt idx="4546">
                  <c:v>39054</c:v>
                </c:pt>
                <c:pt idx="4547">
                  <c:v>39055</c:v>
                </c:pt>
                <c:pt idx="4548">
                  <c:v>39056</c:v>
                </c:pt>
                <c:pt idx="4549">
                  <c:v>39057</c:v>
                </c:pt>
                <c:pt idx="4550">
                  <c:v>39058</c:v>
                </c:pt>
                <c:pt idx="4551">
                  <c:v>39059</c:v>
                </c:pt>
                <c:pt idx="4552">
                  <c:v>39060</c:v>
                </c:pt>
                <c:pt idx="4553">
                  <c:v>39061</c:v>
                </c:pt>
                <c:pt idx="4554">
                  <c:v>39062</c:v>
                </c:pt>
                <c:pt idx="4555">
                  <c:v>39063</c:v>
                </c:pt>
                <c:pt idx="4556">
                  <c:v>39064</c:v>
                </c:pt>
                <c:pt idx="4557">
                  <c:v>39065</c:v>
                </c:pt>
                <c:pt idx="4558">
                  <c:v>39066</c:v>
                </c:pt>
                <c:pt idx="4559">
                  <c:v>39067</c:v>
                </c:pt>
                <c:pt idx="4560">
                  <c:v>39068</c:v>
                </c:pt>
                <c:pt idx="4561">
                  <c:v>39069</c:v>
                </c:pt>
                <c:pt idx="4562">
                  <c:v>39070</c:v>
                </c:pt>
                <c:pt idx="4563">
                  <c:v>39071</c:v>
                </c:pt>
                <c:pt idx="4564">
                  <c:v>39072</c:v>
                </c:pt>
                <c:pt idx="4565">
                  <c:v>39073</c:v>
                </c:pt>
                <c:pt idx="4566">
                  <c:v>39074</c:v>
                </c:pt>
                <c:pt idx="4567">
                  <c:v>39075</c:v>
                </c:pt>
                <c:pt idx="4568">
                  <c:v>39076</c:v>
                </c:pt>
                <c:pt idx="4569">
                  <c:v>39077</c:v>
                </c:pt>
                <c:pt idx="4570">
                  <c:v>39078</c:v>
                </c:pt>
                <c:pt idx="4571">
                  <c:v>39079</c:v>
                </c:pt>
                <c:pt idx="4572">
                  <c:v>39080</c:v>
                </c:pt>
                <c:pt idx="4573">
                  <c:v>39081</c:v>
                </c:pt>
                <c:pt idx="4574">
                  <c:v>39082</c:v>
                </c:pt>
                <c:pt idx="4575">
                  <c:v>39083</c:v>
                </c:pt>
                <c:pt idx="4576">
                  <c:v>39084</c:v>
                </c:pt>
                <c:pt idx="4577">
                  <c:v>39085</c:v>
                </c:pt>
                <c:pt idx="4578">
                  <c:v>39086</c:v>
                </c:pt>
                <c:pt idx="4579">
                  <c:v>39087</c:v>
                </c:pt>
                <c:pt idx="4580">
                  <c:v>39088</c:v>
                </c:pt>
                <c:pt idx="4581">
                  <c:v>39089</c:v>
                </c:pt>
                <c:pt idx="4582">
                  <c:v>39090</c:v>
                </c:pt>
                <c:pt idx="4583">
                  <c:v>39091</c:v>
                </c:pt>
                <c:pt idx="4584">
                  <c:v>39092</c:v>
                </c:pt>
                <c:pt idx="4585">
                  <c:v>39093</c:v>
                </c:pt>
                <c:pt idx="4586">
                  <c:v>39094</c:v>
                </c:pt>
                <c:pt idx="4587">
                  <c:v>39095</c:v>
                </c:pt>
                <c:pt idx="4588">
                  <c:v>39096</c:v>
                </c:pt>
                <c:pt idx="4589">
                  <c:v>39097</c:v>
                </c:pt>
                <c:pt idx="4590">
                  <c:v>39098</c:v>
                </c:pt>
                <c:pt idx="4591">
                  <c:v>39099</c:v>
                </c:pt>
                <c:pt idx="4592">
                  <c:v>39100</c:v>
                </c:pt>
                <c:pt idx="4593">
                  <c:v>39101</c:v>
                </c:pt>
                <c:pt idx="4594">
                  <c:v>39102</c:v>
                </c:pt>
                <c:pt idx="4595">
                  <c:v>39103</c:v>
                </c:pt>
                <c:pt idx="4596">
                  <c:v>39104</c:v>
                </c:pt>
                <c:pt idx="4597">
                  <c:v>39105</c:v>
                </c:pt>
                <c:pt idx="4598">
                  <c:v>39106</c:v>
                </c:pt>
                <c:pt idx="4599">
                  <c:v>39107</c:v>
                </c:pt>
                <c:pt idx="4600">
                  <c:v>39108</c:v>
                </c:pt>
                <c:pt idx="4601">
                  <c:v>39109</c:v>
                </c:pt>
                <c:pt idx="4602">
                  <c:v>39110</c:v>
                </c:pt>
                <c:pt idx="4603">
                  <c:v>39111</c:v>
                </c:pt>
                <c:pt idx="4604">
                  <c:v>39112</c:v>
                </c:pt>
                <c:pt idx="4605">
                  <c:v>39113</c:v>
                </c:pt>
                <c:pt idx="4606">
                  <c:v>39114</c:v>
                </c:pt>
                <c:pt idx="4607">
                  <c:v>39115</c:v>
                </c:pt>
                <c:pt idx="4608">
                  <c:v>39116</c:v>
                </c:pt>
                <c:pt idx="4609">
                  <c:v>39117</c:v>
                </c:pt>
                <c:pt idx="4610">
                  <c:v>39118</c:v>
                </c:pt>
                <c:pt idx="4611">
                  <c:v>39119</c:v>
                </c:pt>
                <c:pt idx="4612">
                  <c:v>39120</c:v>
                </c:pt>
                <c:pt idx="4613">
                  <c:v>39121</c:v>
                </c:pt>
                <c:pt idx="4614">
                  <c:v>39122</c:v>
                </c:pt>
                <c:pt idx="4615">
                  <c:v>39123</c:v>
                </c:pt>
                <c:pt idx="4616">
                  <c:v>39124</c:v>
                </c:pt>
                <c:pt idx="4617">
                  <c:v>39125</c:v>
                </c:pt>
                <c:pt idx="4618">
                  <c:v>39126</c:v>
                </c:pt>
                <c:pt idx="4619">
                  <c:v>39127</c:v>
                </c:pt>
                <c:pt idx="4620">
                  <c:v>39128</c:v>
                </c:pt>
                <c:pt idx="4621">
                  <c:v>39129</c:v>
                </c:pt>
                <c:pt idx="4622">
                  <c:v>39130</c:v>
                </c:pt>
                <c:pt idx="4623">
                  <c:v>39131</c:v>
                </c:pt>
                <c:pt idx="4624">
                  <c:v>39132</c:v>
                </c:pt>
                <c:pt idx="4625">
                  <c:v>39133</c:v>
                </c:pt>
                <c:pt idx="4626">
                  <c:v>39134</c:v>
                </c:pt>
                <c:pt idx="4627">
                  <c:v>39135</c:v>
                </c:pt>
                <c:pt idx="4628">
                  <c:v>39136</c:v>
                </c:pt>
                <c:pt idx="4629">
                  <c:v>39137</c:v>
                </c:pt>
                <c:pt idx="4630">
                  <c:v>39138</c:v>
                </c:pt>
                <c:pt idx="4631">
                  <c:v>39139</c:v>
                </c:pt>
                <c:pt idx="4632">
                  <c:v>39140</c:v>
                </c:pt>
                <c:pt idx="4633">
                  <c:v>39141</c:v>
                </c:pt>
                <c:pt idx="4634">
                  <c:v>39142</c:v>
                </c:pt>
                <c:pt idx="4635">
                  <c:v>39143</c:v>
                </c:pt>
                <c:pt idx="4636">
                  <c:v>39144</c:v>
                </c:pt>
                <c:pt idx="4637">
                  <c:v>39145</c:v>
                </c:pt>
                <c:pt idx="4638">
                  <c:v>39146</c:v>
                </c:pt>
                <c:pt idx="4639">
                  <c:v>39147</c:v>
                </c:pt>
                <c:pt idx="4640">
                  <c:v>39148</c:v>
                </c:pt>
                <c:pt idx="4641">
                  <c:v>39149</c:v>
                </c:pt>
                <c:pt idx="4642">
                  <c:v>39150</c:v>
                </c:pt>
                <c:pt idx="4643">
                  <c:v>39151</c:v>
                </c:pt>
                <c:pt idx="4644">
                  <c:v>39152</c:v>
                </c:pt>
                <c:pt idx="4645">
                  <c:v>39153</c:v>
                </c:pt>
                <c:pt idx="4646">
                  <c:v>39154</c:v>
                </c:pt>
                <c:pt idx="4647">
                  <c:v>39155</c:v>
                </c:pt>
                <c:pt idx="4648">
                  <c:v>39156</c:v>
                </c:pt>
                <c:pt idx="4649">
                  <c:v>39157</c:v>
                </c:pt>
                <c:pt idx="4650">
                  <c:v>39158</c:v>
                </c:pt>
                <c:pt idx="4651">
                  <c:v>39159</c:v>
                </c:pt>
                <c:pt idx="4652">
                  <c:v>39160</c:v>
                </c:pt>
                <c:pt idx="4653">
                  <c:v>39161</c:v>
                </c:pt>
                <c:pt idx="4654">
                  <c:v>39162</c:v>
                </c:pt>
                <c:pt idx="4655">
                  <c:v>39163</c:v>
                </c:pt>
                <c:pt idx="4656">
                  <c:v>39164</c:v>
                </c:pt>
                <c:pt idx="4657">
                  <c:v>39165</c:v>
                </c:pt>
                <c:pt idx="4658">
                  <c:v>39166</c:v>
                </c:pt>
                <c:pt idx="4659">
                  <c:v>39167</c:v>
                </c:pt>
                <c:pt idx="4660">
                  <c:v>39168</c:v>
                </c:pt>
                <c:pt idx="4661">
                  <c:v>39169</c:v>
                </c:pt>
                <c:pt idx="4662">
                  <c:v>39170</c:v>
                </c:pt>
                <c:pt idx="4663">
                  <c:v>39171</c:v>
                </c:pt>
                <c:pt idx="4664">
                  <c:v>39172</c:v>
                </c:pt>
                <c:pt idx="4665">
                  <c:v>39173</c:v>
                </c:pt>
                <c:pt idx="4666">
                  <c:v>39174</c:v>
                </c:pt>
                <c:pt idx="4667">
                  <c:v>39175</c:v>
                </c:pt>
                <c:pt idx="4668">
                  <c:v>39176</c:v>
                </c:pt>
                <c:pt idx="4669">
                  <c:v>39177</c:v>
                </c:pt>
                <c:pt idx="4670">
                  <c:v>39178</c:v>
                </c:pt>
                <c:pt idx="4671">
                  <c:v>39179</c:v>
                </c:pt>
                <c:pt idx="4672">
                  <c:v>39180</c:v>
                </c:pt>
                <c:pt idx="4673">
                  <c:v>39181</c:v>
                </c:pt>
                <c:pt idx="4674">
                  <c:v>39182</c:v>
                </c:pt>
                <c:pt idx="4675">
                  <c:v>39183</c:v>
                </c:pt>
                <c:pt idx="4676">
                  <c:v>39184</c:v>
                </c:pt>
                <c:pt idx="4677">
                  <c:v>39185</c:v>
                </c:pt>
                <c:pt idx="4678">
                  <c:v>39186</c:v>
                </c:pt>
                <c:pt idx="4679">
                  <c:v>39187</c:v>
                </c:pt>
                <c:pt idx="4680">
                  <c:v>39188</c:v>
                </c:pt>
                <c:pt idx="4681">
                  <c:v>39189</c:v>
                </c:pt>
                <c:pt idx="4682">
                  <c:v>39190</c:v>
                </c:pt>
                <c:pt idx="4683">
                  <c:v>39191</c:v>
                </c:pt>
                <c:pt idx="4684">
                  <c:v>39192</c:v>
                </c:pt>
                <c:pt idx="4685">
                  <c:v>39193</c:v>
                </c:pt>
                <c:pt idx="4686">
                  <c:v>39194</c:v>
                </c:pt>
                <c:pt idx="4687">
                  <c:v>39195</c:v>
                </c:pt>
                <c:pt idx="4688">
                  <c:v>39196</c:v>
                </c:pt>
                <c:pt idx="4689">
                  <c:v>39197</c:v>
                </c:pt>
                <c:pt idx="4690">
                  <c:v>39198</c:v>
                </c:pt>
                <c:pt idx="4691">
                  <c:v>39199</c:v>
                </c:pt>
                <c:pt idx="4692">
                  <c:v>39200</c:v>
                </c:pt>
                <c:pt idx="4693">
                  <c:v>39201</c:v>
                </c:pt>
                <c:pt idx="4694">
                  <c:v>39202</c:v>
                </c:pt>
                <c:pt idx="4695">
                  <c:v>39203</c:v>
                </c:pt>
                <c:pt idx="4696">
                  <c:v>39204</c:v>
                </c:pt>
                <c:pt idx="4697">
                  <c:v>39205</c:v>
                </c:pt>
                <c:pt idx="4698">
                  <c:v>39206</c:v>
                </c:pt>
                <c:pt idx="4699">
                  <c:v>39207</c:v>
                </c:pt>
                <c:pt idx="4700">
                  <c:v>39208</c:v>
                </c:pt>
                <c:pt idx="4701">
                  <c:v>39209</c:v>
                </c:pt>
                <c:pt idx="4702">
                  <c:v>39210</c:v>
                </c:pt>
                <c:pt idx="4703">
                  <c:v>39211</c:v>
                </c:pt>
                <c:pt idx="4704">
                  <c:v>39212</c:v>
                </c:pt>
                <c:pt idx="4705">
                  <c:v>39213</c:v>
                </c:pt>
                <c:pt idx="4706">
                  <c:v>39214</c:v>
                </c:pt>
                <c:pt idx="4707">
                  <c:v>39215</c:v>
                </c:pt>
                <c:pt idx="4708">
                  <c:v>39216</c:v>
                </c:pt>
                <c:pt idx="4709">
                  <c:v>39217</c:v>
                </c:pt>
                <c:pt idx="4710">
                  <c:v>39218</c:v>
                </c:pt>
                <c:pt idx="4711">
                  <c:v>39219</c:v>
                </c:pt>
                <c:pt idx="4712">
                  <c:v>39220</c:v>
                </c:pt>
                <c:pt idx="4713">
                  <c:v>39221</c:v>
                </c:pt>
                <c:pt idx="4714">
                  <c:v>39222</c:v>
                </c:pt>
                <c:pt idx="4715">
                  <c:v>39223</c:v>
                </c:pt>
                <c:pt idx="4716">
                  <c:v>39224</c:v>
                </c:pt>
                <c:pt idx="4717">
                  <c:v>39225</c:v>
                </c:pt>
                <c:pt idx="4718">
                  <c:v>39226</c:v>
                </c:pt>
                <c:pt idx="4719">
                  <c:v>39227</c:v>
                </c:pt>
                <c:pt idx="4720">
                  <c:v>39228</c:v>
                </c:pt>
                <c:pt idx="4721">
                  <c:v>39229</c:v>
                </c:pt>
                <c:pt idx="4722">
                  <c:v>39230</c:v>
                </c:pt>
                <c:pt idx="4723">
                  <c:v>39231</c:v>
                </c:pt>
                <c:pt idx="4724">
                  <c:v>39232</c:v>
                </c:pt>
                <c:pt idx="4725">
                  <c:v>39233</c:v>
                </c:pt>
                <c:pt idx="4726">
                  <c:v>39234</c:v>
                </c:pt>
                <c:pt idx="4727">
                  <c:v>39235</c:v>
                </c:pt>
                <c:pt idx="4728">
                  <c:v>39236</c:v>
                </c:pt>
                <c:pt idx="4729">
                  <c:v>39237</c:v>
                </c:pt>
                <c:pt idx="4730">
                  <c:v>39238</c:v>
                </c:pt>
                <c:pt idx="4731">
                  <c:v>39239</c:v>
                </c:pt>
                <c:pt idx="4732">
                  <c:v>39240</c:v>
                </c:pt>
                <c:pt idx="4733">
                  <c:v>39241</c:v>
                </c:pt>
                <c:pt idx="4734">
                  <c:v>39242</c:v>
                </c:pt>
                <c:pt idx="4735">
                  <c:v>39243</c:v>
                </c:pt>
                <c:pt idx="4736">
                  <c:v>39244</c:v>
                </c:pt>
                <c:pt idx="4737">
                  <c:v>39245</c:v>
                </c:pt>
                <c:pt idx="4738">
                  <c:v>39246</c:v>
                </c:pt>
                <c:pt idx="4739">
                  <c:v>39247</c:v>
                </c:pt>
                <c:pt idx="4740">
                  <c:v>39248</c:v>
                </c:pt>
                <c:pt idx="4741">
                  <c:v>39249</c:v>
                </c:pt>
                <c:pt idx="4742">
                  <c:v>39250</c:v>
                </c:pt>
                <c:pt idx="4743">
                  <c:v>39251</c:v>
                </c:pt>
                <c:pt idx="4744">
                  <c:v>39252</c:v>
                </c:pt>
                <c:pt idx="4745">
                  <c:v>39253</c:v>
                </c:pt>
                <c:pt idx="4746">
                  <c:v>39254</c:v>
                </c:pt>
                <c:pt idx="4747">
                  <c:v>39255</c:v>
                </c:pt>
                <c:pt idx="4748">
                  <c:v>39256</c:v>
                </c:pt>
                <c:pt idx="4749">
                  <c:v>39257</c:v>
                </c:pt>
                <c:pt idx="4750">
                  <c:v>39258</c:v>
                </c:pt>
                <c:pt idx="4751">
                  <c:v>39259</c:v>
                </c:pt>
                <c:pt idx="4752">
                  <c:v>39260</c:v>
                </c:pt>
                <c:pt idx="4753">
                  <c:v>39261</c:v>
                </c:pt>
                <c:pt idx="4754">
                  <c:v>39262</c:v>
                </c:pt>
                <c:pt idx="4755">
                  <c:v>39263</c:v>
                </c:pt>
                <c:pt idx="4756">
                  <c:v>39264</c:v>
                </c:pt>
                <c:pt idx="4757">
                  <c:v>39265</c:v>
                </c:pt>
                <c:pt idx="4758">
                  <c:v>39266</c:v>
                </c:pt>
                <c:pt idx="4759">
                  <c:v>39267</c:v>
                </c:pt>
                <c:pt idx="4760">
                  <c:v>39268</c:v>
                </c:pt>
                <c:pt idx="4761">
                  <c:v>39269</c:v>
                </c:pt>
                <c:pt idx="4762">
                  <c:v>39270</c:v>
                </c:pt>
                <c:pt idx="4763">
                  <c:v>39271</c:v>
                </c:pt>
                <c:pt idx="4764">
                  <c:v>39272</c:v>
                </c:pt>
                <c:pt idx="4765">
                  <c:v>39273</c:v>
                </c:pt>
                <c:pt idx="4766">
                  <c:v>39274</c:v>
                </c:pt>
                <c:pt idx="4767">
                  <c:v>39275</c:v>
                </c:pt>
                <c:pt idx="4768">
                  <c:v>39276</c:v>
                </c:pt>
                <c:pt idx="4769">
                  <c:v>39277</c:v>
                </c:pt>
                <c:pt idx="4770">
                  <c:v>39278</c:v>
                </c:pt>
                <c:pt idx="4771">
                  <c:v>39279</c:v>
                </c:pt>
                <c:pt idx="4772">
                  <c:v>39280</c:v>
                </c:pt>
                <c:pt idx="4773">
                  <c:v>39281</c:v>
                </c:pt>
                <c:pt idx="4774">
                  <c:v>39282</c:v>
                </c:pt>
                <c:pt idx="4775">
                  <c:v>39283</c:v>
                </c:pt>
                <c:pt idx="4776">
                  <c:v>39284</c:v>
                </c:pt>
                <c:pt idx="4777">
                  <c:v>39285</c:v>
                </c:pt>
                <c:pt idx="4778">
                  <c:v>39286</c:v>
                </c:pt>
                <c:pt idx="4779">
                  <c:v>39287</c:v>
                </c:pt>
                <c:pt idx="4780">
                  <c:v>39288</c:v>
                </c:pt>
                <c:pt idx="4781">
                  <c:v>39289</c:v>
                </c:pt>
                <c:pt idx="4782">
                  <c:v>39290</c:v>
                </c:pt>
                <c:pt idx="4783">
                  <c:v>39291</c:v>
                </c:pt>
                <c:pt idx="4784">
                  <c:v>39292</c:v>
                </c:pt>
                <c:pt idx="4785">
                  <c:v>39293</c:v>
                </c:pt>
                <c:pt idx="4786">
                  <c:v>39294</c:v>
                </c:pt>
                <c:pt idx="4787">
                  <c:v>39295</c:v>
                </c:pt>
                <c:pt idx="4788">
                  <c:v>39296</c:v>
                </c:pt>
                <c:pt idx="4789">
                  <c:v>39297</c:v>
                </c:pt>
                <c:pt idx="4790">
                  <c:v>39298</c:v>
                </c:pt>
                <c:pt idx="4791">
                  <c:v>39299</c:v>
                </c:pt>
                <c:pt idx="4792">
                  <c:v>39300</c:v>
                </c:pt>
                <c:pt idx="4793">
                  <c:v>39301</c:v>
                </c:pt>
                <c:pt idx="4794">
                  <c:v>39302</c:v>
                </c:pt>
                <c:pt idx="4795">
                  <c:v>39303</c:v>
                </c:pt>
                <c:pt idx="4796">
                  <c:v>39304</c:v>
                </c:pt>
                <c:pt idx="4797">
                  <c:v>39305</c:v>
                </c:pt>
                <c:pt idx="4798">
                  <c:v>39306</c:v>
                </c:pt>
                <c:pt idx="4799">
                  <c:v>39307</c:v>
                </c:pt>
                <c:pt idx="4800">
                  <c:v>39308</c:v>
                </c:pt>
                <c:pt idx="4801">
                  <c:v>39309</c:v>
                </c:pt>
                <c:pt idx="4802">
                  <c:v>39310</c:v>
                </c:pt>
                <c:pt idx="4803">
                  <c:v>39311</c:v>
                </c:pt>
                <c:pt idx="4804">
                  <c:v>39312</c:v>
                </c:pt>
                <c:pt idx="4805">
                  <c:v>39313</c:v>
                </c:pt>
                <c:pt idx="4806">
                  <c:v>39314</c:v>
                </c:pt>
                <c:pt idx="4807">
                  <c:v>39315</c:v>
                </c:pt>
                <c:pt idx="4808">
                  <c:v>39316</c:v>
                </c:pt>
                <c:pt idx="4809">
                  <c:v>39317</c:v>
                </c:pt>
                <c:pt idx="4810">
                  <c:v>39318</c:v>
                </c:pt>
                <c:pt idx="4811">
                  <c:v>39319</c:v>
                </c:pt>
                <c:pt idx="4812">
                  <c:v>39320</c:v>
                </c:pt>
                <c:pt idx="4813">
                  <c:v>39321</c:v>
                </c:pt>
                <c:pt idx="4814">
                  <c:v>39322</c:v>
                </c:pt>
                <c:pt idx="4815">
                  <c:v>39323</c:v>
                </c:pt>
                <c:pt idx="4816">
                  <c:v>39324</c:v>
                </c:pt>
                <c:pt idx="4817">
                  <c:v>39325</c:v>
                </c:pt>
                <c:pt idx="4818">
                  <c:v>39326</c:v>
                </c:pt>
                <c:pt idx="4819">
                  <c:v>39327</c:v>
                </c:pt>
                <c:pt idx="4820">
                  <c:v>39328</c:v>
                </c:pt>
                <c:pt idx="4821">
                  <c:v>39329</c:v>
                </c:pt>
                <c:pt idx="4822">
                  <c:v>39330</c:v>
                </c:pt>
                <c:pt idx="4823">
                  <c:v>39331</c:v>
                </c:pt>
                <c:pt idx="4824">
                  <c:v>39332</c:v>
                </c:pt>
                <c:pt idx="4825">
                  <c:v>39333</c:v>
                </c:pt>
                <c:pt idx="4826">
                  <c:v>39334</c:v>
                </c:pt>
                <c:pt idx="4827">
                  <c:v>39335</c:v>
                </c:pt>
                <c:pt idx="4828">
                  <c:v>39336</c:v>
                </c:pt>
                <c:pt idx="4829">
                  <c:v>39337</c:v>
                </c:pt>
                <c:pt idx="4830">
                  <c:v>39338</c:v>
                </c:pt>
                <c:pt idx="4831">
                  <c:v>39339</c:v>
                </c:pt>
                <c:pt idx="4832">
                  <c:v>39340</c:v>
                </c:pt>
                <c:pt idx="4833">
                  <c:v>39341</c:v>
                </c:pt>
                <c:pt idx="4834">
                  <c:v>39342</c:v>
                </c:pt>
                <c:pt idx="4835">
                  <c:v>39343</c:v>
                </c:pt>
                <c:pt idx="4836">
                  <c:v>39344</c:v>
                </c:pt>
                <c:pt idx="4837">
                  <c:v>39345</c:v>
                </c:pt>
                <c:pt idx="4838">
                  <c:v>39346</c:v>
                </c:pt>
                <c:pt idx="4839">
                  <c:v>39347</c:v>
                </c:pt>
                <c:pt idx="4840">
                  <c:v>39348</c:v>
                </c:pt>
                <c:pt idx="4841">
                  <c:v>39349</c:v>
                </c:pt>
                <c:pt idx="4842">
                  <c:v>39350</c:v>
                </c:pt>
                <c:pt idx="4843">
                  <c:v>39351</c:v>
                </c:pt>
                <c:pt idx="4844">
                  <c:v>39352</c:v>
                </c:pt>
                <c:pt idx="4845">
                  <c:v>39353</c:v>
                </c:pt>
                <c:pt idx="4846">
                  <c:v>39354</c:v>
                </c:pt>
                <c:pt idx="4847">
                  <c:v>39355</c:v>
                </c:pt>
                <c:pt idx="4848">
                  <c:v>39356</c:v>
                </c:pt>
                <c:pt idx="4849">
                  <c:v>39357</c:v>
                </c:pt>
                <c:pt idx="4850">
                  <c:v>39358</c:v>
                </c:pt>
                <c:pt idx="4851">
                  <c:v>39359</c:v>
                </c:pt>
                <c:pt idx="4852">
                  <c:v>39360</c:v>
                </c:pt>
                <c:pt idx="4853">
                  <c:v>39361</c:v>
                </c:pt>
                <c:pt idx="4854">
                  <c:v>39362</c:v>
                </c:pt>
                <c:pt idx="4855">
                  <c:v>39363</c:v>
                </c:pt>
                <c:pt idx="4856">
                  <c:v>39364</c:v>
                </c:pt>
                <c:pt idx="4857">
                  <c:v>39365</c:v>
                </c:pt>
                <c:pt idx="4858">
                  <c:v>39366</c:v>
                </c:pt>
                <c:pt idx="4859">
                  <c:v>39367</c:v>
                </c:pt>
                <c:pt idx="4860">
                  <c:v>39368</c:v>
                </c:pt>
                <c:pt idx="4861">
                  <c:v>39369</c:v>
                </c:pt>
                <c:pt idx="4862">
                  <c:v>39370</c:v>
                </c:pt>
                <c:pt idx="4863">
                  <c:v>39371</c:v>
                </c:pt>
                <c:pt idx="4864">
                  <c:v>39372</c:v>
                </c:pt>
                <c:pt idx="4865">
                  <c:v>39373</c:v>
                </c:pt>
                <c:pt idx="4866">
                  <c:v>39374</c:v>
                </c:pt>
                <c:pt idx="4867">
                  <c:v>39375</c:v>
                </c:pt>
                <c:pt idx="4868">
                  <c:v>39376</c:v>
                </c:pt>
                <c:pt idx="4869">
                  <c:v>39377</c:v>
                </c:pt>
                <c:pt idx="4870">
                  <c:v>39378</c:v>
                </c:pt>
                <c:pt idx="4871">
                  <c:v>39379</c:v>
                </c:pt>
                <c:pt idx="4872">
                  <c:v>39380</c:v>
                </c:pt>
                <c:pt idx="4873">
                  <c:v>39381</c:v>
                </c:pt>
                <c:pt idx="4874">
                  <c:v>39382</c:v>
                </c:pt>
                <c:pt idx="4875">
                  <c:v>39383</c:v>
                </c:pt>
                <c:pt idx="4876">
                  <c:v>39384</c:v>
                </c:pt>
                <c:pt idx="4877">
                  <c:v>39385</c:v>
                </c:pt>
                <c:pt idx="4878">
                  <c:v>39386</c:v>
                </c:pt>
                <c:pt idx="4879">
                  <c:v>39387</c:v>
                </c:pt>
                <c:pt idx="4880">
                  <c:v>39388</c:v>
                </c:pt>
                <c:pt idx="4881">
                  <c:v>39389</c:v>
                </c:pt>
                <c:pt idx="4882">
                  <c:v>39390</c:v>
                </c:pt>
                <c:pt idx="4883">
                  <c:v>39391</c:v>
                </c:pt>
                <c:pt idx="4884">
                  <c:v>39392</c:v>
                </c:pt>
                <c:pt idx="4885">
                  <c:v>39393</c:v>
                </c:pt>
                <c:pt idx="4886">
                  <c:v>39394</c:v>
                </c:pt>
                <c:pt idx="4887">
                  <c:v>39395</c:v>
                </c:pt>
                <c:pt idx="4888">
                  <c:v>39396</c:v>
                </c:pt>
                <c:pt idx="4889">
                  <c:v>39397</c:v>
                </c:pt>
                <c:pt idx="4890">
                  <c:v>39398</c:v>
                </c:pt>
                <c:pt idx="4891">
                  <c:v>39399</c:v>
                </c:pt>
                <c:pt idx="4892">
                  <c:v>39400</c:v>
                </c:pt>
                <c:pt idx="4893">
                  <c:v>39401</c:v>
                </c:pt>
                <c:pt idx="4894">
                  <c:v>39402</c:v>
                </c:pt>
                <c:pt idx="4895">
                  <c:v>39403</c:v>
                </c:pt>
                <c:pt idx="4896">
                  <c:v>39404</c:v>
                </c:pt>
                <c:pt idx="4897">
                  <c:v>39405</c:v>
                </c:pt>
                <c:pt idx="4898">
                  <c:v>39406</c:v>
                </c:pt>
                <c:pt idx="4899">
                  <c:v>39407</c:v>
                </c:pt>
                <c:pt idx="4900">
                  <c:v>39408</c:v>
                </c:pt>
                <c:pt idx="4901">
                  <c:v>39409</c:v>
                </c:pt>
                <c:pt idx="4902">
                  <c:v>39410</c:v>
                </c:pt>
                <c:pt idx="4903">
                  <c:v>39411</c:v>
                </c:pt>
                <c:pt idx="4904">
                  <c:v>39412</c:v>
                </c:pt>
                <c:pt idx="4905">
                  <c:v>39413</c:v>
                </c:pt>
                <c:pt idx="4906">
                  <c:v>39414</c:v>
                </c:pt>
                <c:pt idx="4907">
                  <c:v>39415</c:v>
                </c:pt>
                <c:pt idx="4908">
                  <c:v>39416</c:v>
                </c:pt>
                <c:pt idx="4909">
                  <c:v>39417</c:v>
                </c:pt>
                <c:pt idx="4910">
                  <c:v>39418</c:v>
                </c:pt>
                <c:pt idx="4911">
                  <c:v>39419</c:v>
                </c:pt>
                <c:pt idx="4912">
                  <c:v>39420</c:v>
                </c:pt>
                <c:pt idx="4913">
                  <c:v>39421</c:v>
                </c:pt>
                <c:pt idx="4914">
                  <c:v>39422</c:v>
                </c:pt>
                <c:pt idx="4915">
                  <c:v>39423</c:v>
                </c:pt>
                <c:pt idx="4916">
                  <c:v>39424</c:v>
                </c:pt>
                <c:pt idx="4917">
                  <c:v>39425</c:v>
                </c:pt>
                <c:pt idx="4918">
                  <c:v>39426</c:v>
                </c:pt>
                <c:pt idx="4919">
                  <c:v>39427</c:v>
                </c:pt>
                <c:pt idx="4920">
                  <c:v>39428</c:v>
                </c:pt>
                <c:pt idx="4921">
                  <c:v>39429</c:v>
                </c:pt>
                <c:pt idx="4922">
                  <c:v>39430</c:v>
                </c:pt>
                <c:pt idx="4923">
                  <c:v>39431</c:v>
                </c:pt>
                <c:pt idx="4924">
                  <c:v>39432</c:v>
                </c:pt>
                <c:pt idx="4925">
                  <c:v>39433</c:v>
                </c:pt>
                <c:pt idx="4926">
                  <c:v>39434</c:v>
                </c:pt>
                <c:pt idx="4927">
                  <c:v>39435</c:v>
                </c:pt>
                <c:pt idx="4928">
                  <c:v>39436</c:v>
                </c:pt>
                <c:pt idx="4929">
                  <c:v>39437</c:v>
                </c:pt>
                <c:pt idx="4930">
                  <c:v>39438</c:v>
                </c:pt>
                <c:pt idx="4931">
                  <c:v>39439</c:v>
                </c:pt>
                <c:pt idx="4932">
                  <c:v>39440</c:v>
                </c:pt>
                <c:pt idx="4933">
                  <c:v>39441</c:v>
                </c:pt>
                <c:pt idx="4934">
                  <c:v>39442</c:v>
                </c:pt>
                <c:pt idx="4935">
                  <c:v>39443</c:v>
                </c:pt>
                <c:pt idx="4936">
                  <c:v>39444</c:v>
                </c:pt>
                <c:pt idx="4937">
                  <c:v>39445</c:v>
                </c:pt>
                <c:pt idx="4938">
                  <c:v>39446</c:v>
                </c:pt>
                <c:pt idx="4939">
                  <c:v>39447</c:v>
                </c:pt>
                <c:pt idx="4940">
                  <c:v>39448</c:v>
                </c:pt>
                <c:pt idx="4941">
                  <c:v>39449</c:v>
                </c:pt>
                <c:pt idx="4942">
                  <c:v>39450</c:v>
                </c:pt>
                <c:pt idx="4943">
                  <c:v>39451</c:v>
                </c:pt>
                <c:pt idx="4944">
                  <c:v>39452</c:v>
                </c:pt>
                <c:pt idx="4945">
                  <c:v>39453</c:v>
                </c:pt>
                <c:pt idx="4946">
                  <c:v>39454</c:v>
                </c:pt>
                <c:pt idx="4947">
                  <c:v>39455</c:v>
                </c:pt>
                <c:pt idx="4948">
                  <c:v>39456</c:v>
                </c:pt>
                <c:pt idx="4949">
                  <c:v>39457</c:v>
                </c:pt>
                <c:pt idx="4950">
                  <c:v>39458</c:v>
                </c:pt>
                <c:pt idx="4951">
                  <c:v>39459</c:v>
                </c:pt>
                <c:pt idx="4952">
                  <c:v>39460</c:v>
                </c:pt>
                <c:pt idx="4953">
                  <c:v>39461</c:v>
                </c:pt>
                <c:pt idx="4954">
                  <c:v>39462</c:v>
                </c:pt>
                <c:pt idx="4955">
                  <c:v>39463</c:v>
                </c:pt>
                <c:pt idx="4956">
                  <c:v>39464</c:v>
                </c:pt>
                <c:pt idx="4957">
                  <c:v>39465</c:v>
                </c:pt>
                <c:pt idx="4958">
                  <c:v>39466</c:v>
                </c:pt>
                <c:pt idx="4959">
                  <c:v>39467</c:v>
                </c:pt>
                <c:pt idx="4960">
                  <c:v>39468</c:v>
                </c:pt>
                <c:pt idx="4961">
                  <c:v>39469</c:v>
                </c:pt>
                <c:pt idx="4962">
                  <c:v>39470</c:v>
                </c:pt>
                <c:pt idx="4963">
                  <c:v>39471</c:v>
                </c:pt>
                <c:pt idx="4964">
                  <c:v>39472</c:v>
                </c:pt>
                <c:pt idx="4965">
                  <c:v>39473</c:v>
                </c:pt>
                <c:pt idx="4966">
                  <c:v>39474</c:v>
                </c:pt>
                <c:pt idx="4967">
                  <c:v>39475</c:v>
                </c:pt>
                <c:pt idx="4968">
                  <c:v>39476</c:v>
                </c:pt>
                <c:pt idx="4969">
                  <c:v>39477</c:v>
                </c:pt>
                <c:pt idx="4970">
                  <c:v>39478</c:v>
                </c:pt>
                <c:pt idx="4971">
                  <c:v>39479</c:v>
                </c:pt>
                <c:pt idx="4972">
                  <c:v>39480</c:v>
                </c:pt>
                <c:pt idx="4973">
                  <c:v>39481</c:v>
                </c:pt>
                <c:pt idx="4974">
                  <c:v>39482</c:v>
                </c:pt>
                <c:pt idx="4975">
                  <c:v>39483</c:v>
                </c:pt>
                <c:pt idx="4976">
                  <c:v>39484</c:v>
                </c:pt>
                <c:pt idx="4977">
                  <c:v>39485</c:v>
                </c:pt>
                <c:pt idx="4978">
                  <c:v>39486</c:v>
                </c:pt>
                <c:pt idx="4979">
                  <c:v>39487</c:v>
                </c:pt>
                <c:pt idx="4980">
                  <c:v>39488</c:v>
                </c:pt>
                <c:pt idx="4981">
                  <c:v>39489</c:v>
                </c:pt>
                <c:pt idx="4982">
                  <c:v>39490</c:v>
                </c:pt>
                <c:pt idx="4983">
                  <c:v>39491</c:v>
                </c:pt>
                <c:pt idx="4984">
                  <c:v>39492</c:v>
                </c:pt>
                <c:pt idx="4985">
                  <c:v>39493</c:v>
                </c:pt>
                <c:pt idx="4986">
                  <c:v>39494</c:v>
                </c:pt>
                <c:pt idx="4987">
                  <c:v>39495</c:v>
                </c:pt>
                <c:pt idx="4988">
                  <c:v>39496</c:v>
                </c:pt>
                <c:pt idx="4989">
                  <c:v>39497</c:v>
                </c:pt>
                <c:pt idx="4990">
                  <c:v>39498</c:v>
                </c:pt>
                <c:pt idx="4991">
                  <c:v>39499</c:v>
                </c:pt>
                <c:pt idx="4992">
                  <c:v>39500</c:v>
                </c:pt>
                <c:pt idx="4993">
                  <c:v>39501</c:v>
                </c:pt>
                <c:pt idx="4994">
                  <c:v>39502</c:v>
                </c:pt>
                <c:pt idx="4995">
                  <c:v>39503</c:v>
                </c:pt>
                <c:pt idx="4996">
                  <c:v>39504</c:v>
                </c:pt>
                <c:pt idx="4997">
                  <c:v>39505</c:v>
                </c:pt>
                <c:pt idx="4998">
                  <c:v>39506</c:v>
                </c:pt>
                <c:pt idx="4999">
                  <c:v>39507</c:v>
                </c:pt>
                <c:pt idx="5000">
                  <c:v>39508</c:v>
                </c:pt>
                <c:pt idx="5001">
                  <c:v>39509</c:v>
                </c:pt>
                <c:pt idx="5002">
                  <c:v>39510</c:v>
                </c:pt>
                <c:pt idx="5003">
                  <c:v>39511</c:v>
                </c:pt>
                <c:pt idx="5004">
                  <c:v>39512</c:v>
                </c:pt>
                <c:pt idx="5005">
                  <c:v>39513</c:v>
                </c:pt>
                <c:pt idx="5006">
                  <c:v>39514</c:v>
                </c:pt>
                <c:pt idx="5007">
                  <c:v>39515</c:v>
                </c:pt>
                <c:pt idx="5008">
                  <c:v>39516</c:v>
                </c:pt>
                <c:pt idx="5009">
                  <c:v>39517</c:v>
                </c:pt>
                <c:pt idx="5010">
                  <c:v>39518</c:v>
                </c:pt>
                <c:pt idx="5011">
                  <c:v>39519</c:v>
                </c:pt>
                <c:pt idx="5012">
                  <c:v>39520</c:v>
                </c:pt>
                <c:pt idx="5013">
                  <c:v>39521</c:v>
                </c:pt>
                <c:pt idx="5014">
                  <c:v>39522</c:v>
                </c:pt>
                <c:pt idx="5015">
                  <c:v>39523</c:v>
                </c:pt>
                <c:pt idx="5016">
                  <c:v>39524</c:v>
                </c:pt>
                <c:pt idx="5017">
                  <c:v>39525</c:v>
                </c:pt>
                <c:pt idx="5018">
                  <c:v>39526</c:v>
                </c:pt>
                <c:pt idx="5019">
                  <c:v>39527</c:v>
                </c:pt>
                <c:pt idx="5020">
                  <c:v>39528</c:v>
                </c:pt>
                <c:pt idx="5021">
                  <c:v>39529</c:v>
                </c:pt>
                <c:pt idx="5022">
                  <c:v>39530</c:v>
                </c:pt>
                <c:pt idx="5023">
                  <c:v>39531</c:v>
                </c:pt>
                <c:pt idx="5024">
                  <c:v>39532</c:v>
                </c:pt>
                <c:pt idx="5025">
                  <c:v>39533</c:v>
                </c:pt>
                <c:pt idx="5026">
                  <c:v>39534</c:v>
                </c:pt>
                <c:pt idx="5027">
                  <c:v>39535</c:v>
                </c:pt>
                <c:pt idx="5028">
                  <c:v>39536</c:v>
                </c:pt>
                <c:pt idx="5029">
                  <c:v>39537</c:v>
                </c:pt>
                <c:pt idx="5030">
                  <c:v>39538</c:v>
                </c:pt>
                <c:pt idx="5031">
                  <c:v>39539</c:v>
                </c:pt>
                <c:pt idx="5032">
                  <c:v>39540</c:v>
                </c:pt>
                <c:pt idx="5033">
                  <c:v>39541</c:v>
                </c:pt>
                <c:pt idx="5034">
                  <c:v>39542</c:v>
                </c:pt>
                <c:pt idx="5035">
                  <c:v>39543</c:v>
                </c:pt>
                <c:pt idx="5036">
                  <c:v>39544</c:v>
                </c:pt>
                <c:pt idx="5037">
                  <c:v>39545</c:v>
                </c:pt>
                <c:pt idx="5038">
                  <c:v>39546</c:v>
                </c:pt>
                <c:pt idx="5039">
                  <c:v>39547</c:v>
                </c:pt>
                <c:pt idx="5040">
                  <c:v>39548</c:v>
                </c:pt>
                <c:pt idx="5041">
                  <c:v>39549</c:v>
                </c:pt>
                <c:pt idx="5042">
                  <c:v>39550</c:v>
                </c:pt>
                <c:pt idx="5043">
                  <c:v>39551</c:v>
                </c:pt>
                <c:pt idx="5044">
                  <c:v>39552</c:v>
                </c:pt>
                <c:pt idx="5045">
                  <c:v>39553</c:v>
                </c:pt>
                <c:pt idx="5046">
                  <c:v>39554</c:v>
                </c:pt>
                <c:pt idx="5047">
                  <c:v>39555</c:v>
                </c:pt>
                <c:pt idx="5048">
                  <c:v>39556</c:v>
                </c:pt>
                <c:pt idx="5049">
                  <c:v>39557</c:v>
                </c:pt>
                <c:pt idx="5050">
                  <c:v>39558</c:v>
                </c:pt>
                <c:pt idx="5051">
                  <c:v>39559</c:v>
                </c:pt>
                <c:pt idx="5052">
                  <c:v>39560</c:v>
                </c:pt>
                <c:pt idx="5053">
                  <c:v>39561</c:v>
                </c:pt>
                <c:pt idx="5054">
                  <c:v>39562</c:v>
                </c:pt>
                <c:pt idx="5055">
                  <c:v>39563</c:v>
                </c:pt>
                <c:pt idx="5056">
                  <c:v>39564</c:v>
                </c:pt>
                <c:pt idx="5057">
                  <c:v>39565</c:v>
                </c:pt>
                <c:pt idx="5058">
                  <c:v>39566</c:v>
                </c:pt>
                <c:pt idx="5059">
                  <c:v>39567</c:v>
                </c:pt>
                <c:pt idx="5060">
                  <c:v>39568</c:v>
                </c:pt>
                <c:pt idx="5061">
                  <c:v>39569</c:v>
                </c:pt>
                <c:pt idx="5062">
                  <c:v>39570</c:v>
                </c:pt>
                <c:pt idx="5063">
                  <c:v>39571</c:v>
                </c:pt>
                <c:pt idx="5064">
                  <c:v>39572</c:v>
                </c:pt>
                <c:pt idx="5065">
                  <c:v>39573</c:v>
                </c:pt>
                <c:pt idx="5066">
                  <c:v>39574</c:v>
                </c:pt>
                <c:pt idx="5067">
                  <c:v>39575</c:v>
                </c:pt>
                <c:pt idx="5068">
                  <c:v>39576</c:v>
                </c:pt>
                <c:pt idx="5069">
                  <c:v>39577</c:v>
                </c:pt>
                <c:pt idx="5070">
                  <c:v>39578</c:v>
                </c:pt>
                <c:pt idx="5071">
                  <c:v>39579</c:v>
                </c:pt>
                <c:pt idx="5072">
                  <c:v>39580</c:v>
                </c:pt>
                <c:pt idx="5073">
                  <c:v>39581</c:v>
                </c:pt>
                <c:pt idx="5074">
                  <c:v>39582</c:v>
                </c:pt>
                <c:pt idx="5075">
                  <c:v>39583</c:v>
                </c:pt>
                <c:pt idx="5076">
                  <c:v>39584</c:v>
                </c:pt>
                <c:pt idx="5077">
                  <c:v>39585</c:v>
                </c:pt>
                <c:pt idx="5078">
                  <c:v>39586</c:v>
                </c:pt>
                <c:pt idx="5079">
                  <c:v>39587</c:v>
                </c:pt>
                <c:pt idx="5080">
                  <c:v>39588</c:v>
                </c:pt>
                <c:pt idx="5081">
                  <c:v>39589</c:v>
                </c:pt>
                <c:pt idx="5082">
                  <c:v>39590</c:v>
                </c:pt>
                <c:pt idx="5083">
                  <c:v>39591</c:v>
                </c:pt>
                <c:pt idx="5084">
                  <c:v>39592</c:v>
                </c:pt>
                <c:pt idx="5085">
                  <c:v>39593</c:v>
                </c:pt>
                <c:pt idx="5086">
                  <c:v>39594</c:v>
                </c:pt>
                <c:pt idx="5087">
                  <c:v>39595</c:v>
                </c:pt>
                <c:pt idx="5088">
                  <c:v>39596</c:v>
                </c:pt>
                <c:pt idx="5089">
                  <c:v>39597</c:v>
                </c:pt>
                <c:pt idx="5090">
                  <c:v>39598</c:v>
                </c:pt>
                <c:pt idx="5091">
                  <c:v>39599</c:v>
                </c:pt>
                <c:pt idx="5092">
                  <c:v>39600</c:v>
                </c:pt>
                <c:pt idx="5093">
                  <c:v>39601</c:v>
                </c:pt>
                <c:pt idx="5094">
                  <c:v>39602</c:v>
                </c:pt>
                <c:pt idx="5095">
                  <c:v>39603</c:v>
                </c:pt>
                <c:pt idx="5096">
                  <c:v>39604</c:v>
                </c:pt>
                <c:pt idx="5097">
                  <c:v>39605</c:v>
                </c:pt>
                <c:pt idx="5098">
                  <c:v>39606</c:v>
                </c:pt>
                <c:pt idx="5099">
                  <c:v>39607</c:v>
                </c:pt>
                <c:pt idx="5100">
                  <c:v>39608</c:v>
                </c:pt>
                <c:pt idx="5101">
                  <c:v>39609</c:v>
                </c:pt>
                <c:pt idx="5102">
                  <c:v>39610</c:v>
                </c:pt>
                <c:pt idx="5103">
                  <c:v>39611</c:v>
                </c:pt>
                <c:pt idx="5104">
                  <c:v>39612</c:v>
                </c:pt>
                <c:pt idx="5105">
                  <c:v>39613</c:v>
                </c:pt>
                <c:pt idx="5106">
                  <c:v>39614</c:v>
                </c:pt>
                <c:pt idx="5107">
                  <c:v>39615</c:v>
                </c:pt>
                <c:pt idx="5108">
                  <c:v>39616</c:v>
                </c:pt>
                <c:pt idx="5109">
                  <c:v>39617</c:v>
                </c:pt>
                <c:pt idx="5110">
                  <c:v>39618</c:v>
                </c:pt>
                <c:pt idx="5111">
                  <c:v>39619</c:v>
                </c:pt>
                <c:pt idx="5112">
                  <c:v>39620</c:v>
                </c:pt>
                <c:pt idx="5113">
                  <c:v>39621</c:v>
                </c:pt>
                <c:pt idx="5114">
                  <c:v>39622</c:v>
                </c:pt>
                <c:pt idx="5115">
                  <c:v>39623</c:v>
                </c:pt>
                <c:pt idx="5116">
                  <c:v>39624</c:v>
                </c:pt>
                <c:pt idx="5117">
                  <c:v>39625</c:v>
                </c:pt>
                <c:pt idx="5118">
                  <c:v>39626</c:v>
                </c:pt>
                <c:pt idx="5119">
                  <c:v>39627</c:v>
                </c:pt>
                <c:pt idx="5120">
                  <c:v>39628</c:v>
                </c:pt>
                <c:pt idx="5121">
                  <c:v>39629</c:v>
                </c:pt>
                <c:pt idx="5122">
                  <c:v>39630</c:v>
                </c:pt>
                <c:pt idx="5123">
                  <c:v>39631</c:v>
                </c:pt>
                <c:pt idx="5124">
                  <c:v>39632</c:v>
                </c:pt>
                <c:pt idx="5125">
                  <c:v>39633</c:v>
                </c:pt>
                <c:pt idx="5126">
                  <c:v>39634</c:v>
                </c:pt>
                <c:pt idx="5127">
                  <c:v>39635</c:v>
                </c:pt>
                <c:pt idx="5128">
                  <c:v>39636</c:v>
                </c:pt>
                <c:pt idx="5129">
                  <c:v>39637</c:v>
                </c:pt>
                <c:pt idx="5130">
                  <c:v>39638</c:v>
                </c:pt>
                <c:pt idx="5131">
                  <c:v>39639</c:v>
                </c:pt>
                <c:pt idx="5132">
                  <c:v>39640</c:v>
                </c:pt>
                <c:pt idx="5133">
                  <c:v>39641</c:v>
                </c:pt>
                <c:pt idx="5134">
                  <c:v>39642</c:v>
                </c:pt>
                <c:pt idx="5135">
                  <c:v>39643</c:v>
                </c:pt>
                <c:pt idx="5136">
                  <c:v>39644</c:v>
                </c:pt>
                <c:pt idx="5137">
                  <c:v>39645</c:v>
                </c:pt>
                <c:pt idx="5138">
                  <c:v>39646</c:v>
                </c:pt>
                <c:pt idx="5139">
                  <c:v>39647</c:v>
                </c:pt>
                <c:pt idx="5140">
                  <c:v>39648</c:v>
                </c:pt>
                <c:pt idx="5141">
                  <c:v>39649</c:v>
                </c:pt>
                <c:pt idx="5142">
                  <c:v>39650</c:v>
                </c:pt>
                <c:pt idx="5143">
                  <c:v>39651</c:v>
                </c:pt>
                <c:pt idx="5144">
                  <c:v>39652</c:v>
                </c:pt>
                <c:pt idx="5145">
                  <c:v>39653</c:v>
                </c:pt>
                <c:pt idx="5146">
                  <c:v>39654</c:v>
                </c:pt>
                <c:pt idx="5147">
                  <c:v>39655</c:v>
                </c:pt>
                <c:pt idx="5148">
                  <c:v>39656</c:v>
                </c:pt>
                <c:pt idx="5149">
                  <c:v>39657</c:v>
                </c:pt>
                <c:pt idx="5150">
                  <c:v>39658</c:v>
                </c:pt>
                <c:pt idx="5151">
                  <c:v>39659</c:v>
                </c:pt>
                <c:pt idx="5152">
                  <c:v>39660</c:v>
                </c:pt>
                <c:pt idx="5153">
                  <c:v>39661</c:v>
                </c:pt>
                <c:pt idx="5154">
                  <c:v>39662</c:v>
                </c:pt>
                <c:pt idx="5155">
                  <c:v>39663</c:v>
                </c:pt>
                <c:pt idx="5156">
                  <c:v>39664</c:v>
                </c:pt>
                <c:pt idx="5157">
                  <c:v>39665</c:v>
                </c:pt>
                <c:pt idx="5158">
                  <c:v>39666</c:v>
                </c:pt>
                <c:pt idx="5159">
                  <c:v>39667</c:v>
                </c:pt>
                <c:pt idx="5160">
                  <c:v>39668</c:v>
                </c:pt>
                <c:pt idx="5161">
                  <c:v>39669</c:v>
                </c:pt>
                <c:pt idx="5162">
                  <c:v>39670</c:v>
                </c:pt>
                <c:pt idx="5163">
                  <c:v>39671</c:v>
                </c:pt>
                <c:pt idx="5164">
                  <c:v>39672</c:v>
                </c:pt>
                <c:pt idx="5165">
                  <c:v>39673</c:v>
                </c:pt>
                <c:pt idx="5166">
                  <c:v>39674</c:v>
                </c:pt>
                <c:pt idx="5167">
                  <c:v>39675</c:v>
                </c:pt>
                <c:pt idx="5168">
                  <c:v>39676</c:v>
                </c:pt>
                <c:pt idx="5169">
                  <c:v>39677</c:v>
                </c:pt>
                <c:pt idx="5170">
                  <c:v>39678</c:v>
                </c:pt>
                <c:pt idx="5171">
                  <c:v>39679</c:v>
                </c:pt>
                <c:pt idx="5172">
                  <c:v>39680</c:v>
                </c:pt>
                <c:pt idx="5173">
                  <c:v>39681</c:v>
                </c:pt>
                <c:pt idx="5174">
                  <c:v>39682</c:v>
                </c:pt>
                <c:pt idx="5175">
                  <c:v>39683</c:v>
                </c:pt>
                <c:pt idx="5176">
                  <c:v>39684</c:v>
                </c:pt>
                <c:pt idx="5177">
                  <c:v>39685</c:v>
                </c:pt>
                <c:pt idx="5178">
                  <c:v>39686</c:v>
                </c:pt>
                <c:pt idx="5179">
                  <c:v>39687</c:v>
                </c:pt>
                <c:pt idx="5180">
                  <c:v>39688</c:v>
                </c:pt>
                <c:pt idx="5181">
                  <c:v>39689</c:v>
                </c:pt>
                <c:pt idx="5182">
                  <c:v>39690</c:v>
                </c:pt>
                <c:pt idx="5183">
                  <c:v>39691</c:v>
                </c:pt>
                <c:pt idx="5184">
                  <c:v>39692</c:v>
                </c:pt>
                <c:pt idx="5185">
                  <c:v>39693</c:v>
                </c:pt>
                <c:pt idx="5186">
                  <c:v>39694</c:v>
                </c:pt>
                <c:pt idx="5187">
                  <c:v>39695</c:v>
                </c:pt>
                <c:pt idx="5188">
                  <c:v>39696</c:v>
                </c:pt>
                <c:pt idx="5189">
                  <c:v>39697</c:v>
                </c:pt>
                <c:pt idx="5190">
                  <c:v>39698</c:v>
                </c:pt>
                <c:pt idx="5191">
                  <c:v>39699</c:v>
                </c:pt>
                <c:pt idx="5192">
                  <c:v>39700</c:v>
                </c:pt>
                <c:pt idx="5193">
                  <c:v>39701</c:v>
                </c:pt>
                <c:pt idx="5194">
                  <c:v>39702</c:v>
                </c:pt>
                <c:pt idx="5195">
                  <c:v>39703</c:v>
                </c:pt>
                <c:pt idx="5196">
                  <c:v>39704</c:v>
                </c:pt>
                <c:pt idx="5197">
                  <c:v>39705</c:v>
                </c:pt>
                <c:pt idx="5198">
                  <c:v>39706</c:v>
                </c:pt>
                <c:pt idx="5199">
                  <c:v>39707</c:v>
                </c:pt>
                <c:pt idx="5200">
                  <c:v>39708</c:v>
                </c:pt>
                <c:pt idx="5201">
                  <c:v>39709</c:v>
                </c:pt>
                <c:pt idx="5202">
                  <c:v>39710</c:v>
                </c:pt>
                <c:pt idx="5203">
                  <c:v>39711</c:v>
                </c:pt>
                <c:pt idx="5204">
                  <c:v>39712</c:v>
                </c:pt>
                <c:pt idx="5205">
                  <c:v>39713</c:v>
                </c:pt>
                <c:pt idx="5206">
                  <c:v>39714</c:v>
                </c:pt>
                <c:pt idx="5207">
                  <c:v>39715</c:v>
                </c:pt>
                <c:pt idx="5208">
                  <c:v>39716</c:v>
                </c:pt>
                <c:pt idx="5209">
                  <c:v>39717</c:v>
                </c:pt>
                <c:pt idx="5210">
                  <c:v>39718</c:v>
                </c:pt>
                <c:pt idx="5211">
                  <c:v>39719</c:v>
                </c:pt>
                <c:pt idx="5212">
                  <c:v>39720</c:v>
                </c:pt>
                <c:pt idx="5213">
                  <c:v>39721</c:v>
                </c:pt>
                <c:pt idx="5214">
                  <c:v>39722</c:v>
                </c:pt>
                <c:pt idx="5215">
                  <c:v>39723</c:v>
                </c:pt>
                <c:pt idx="5216">
                  <c:v>39724</c:v>
                </c:pt>
                <c:pt idx="5217">
                  <c:v>39725</c:v>
                </c:pt>
                <c:pt idx="5218">
                  <c:v>39726</c:v>
                </c:pt>
                <c:pt idx="5219">
                  <c:v>39727</c:v>
                </c:pt>
                <c:pt idx="5220">
                  <c:v>39728</c:v>
                </c:pt>
                <c:pt idx="5221">
                  <c:v>39729</c:v>
                </c:pt>
                <c:pt idx="5222">
                  <c:v>39730</c:v>
                </c:pt>
                <c:pt idx="5223">
                  <c:v>39731</c:v>
                </c:pt>
                <c:pt idx="5224">
                  <c:v>39732</c:v>
                </c:pt>
                <c:pt idx="5225">
                  <c:v>39733</c:v>
                </c:pt>
                <c:pt idx="5226">
                  <c:v>39734</c:v>
                </c:pt>
                <c:pt idx="5227">
                  <c:v>39735</c:v>
                </c:pt>
                <c:pt idx="5228">
                  <c:v>39736</c:v>
                </c:pt>
                <c:pt idx="5229">
                  <c:v>39737</c:v>
                </c:pt>
                <c:pt idx="5230">
                  <c:v>39738</c:v>
                </c:pt>
                <c:pt idx="5231">
                  <c:v>39739</c:v>
                </c:pt>
                <c:pt idx="5232">
                  <c:v>39740</c:v>
                </c:pt>
                <c:pt idx="5233">
                  <c:v>39741</c:v>
                </c:pt>
                <c:pt idx="5234">
                  <c:v>39742</c:v>
                </c:pt>
                <c:pt idx="5235">
                  <c:v>39743</c:v>
                </c:pt>
                <c:pt idx="5236">
                  <c:v>39744</c:v>
                </c:pt>
                <c:pt idx="5237">
                  <c:v>39745</c:v>
                </c:pt>
                <c:pt idx="5238">
                  <c:v>39746</c:v>
                </c:pt>
                <c:pt idx="5239">
                  <c:v>39747</c:v>
                </c:pt>
                <c:pt idx="5240">
                  <c:v>39748</c:v>
                </c:pt>
                <c:pt idx="5241">
                  <c:v>39749</c:v>
                </c:pt>
                <c:pt idx="5242">
                  <c:v>39750</c:v>
                </c:pt>
                <c:pt idx="5243">
                  <c:v>39751</c:v>
                </c:pt>
                <c:pt idx="5244">
                  <c:v>39752</c:v>
                </c:pt>
                <c:pt idx="5245">
                  <c:v>39753</c:v>
                </c:pt>
                <c:pt idx="5246">
                  <c:v>39754</c:v>
                </c:pt>
                <c:pt idx="5247">
                  <c:v>39755</c:v>
                </c:pt>
                <c:pt idx="5248">
                  <c:v>39756</c:v>
                </c:pt>
                <c:pt idx="5249">
                  <c:v>39757</c:v>
                </c:pt>
                <c:pt idx="5250">
                  <c:v>39758</c:v>
                </c:pt>
                <c:pt idx="5251">
                  <c:v>39759</c:v>
                </c:pt>
                <c:pt idx="5252">
                  <c:v>39760</c:v>
                </c:pt>
                <c:pt idx="5253">
                  <c:v>39761</c:v>
                </c:pt>
                <c:pt idx="5254">
                  <c:v>39762</c:v>
                </c:pt>
                <c:pt idx="5255">
                  <c:v>39763</c:v>
                </c:pt>
                <c:pt idx="5256">
                  <c:v>39764</c:v>
                </c:pt>
                <c:pt idx="5257">
                  <c:v>39765</c:v>
                </c:pt>
                <c:pt idx="5258">
                  <c:v>39766</c:v>
                </c:pt>
                <c:pt idx="5259">
                  <c:v>39767</c:v>
                </c:pt>
                <c:pt idx="5260">
                  <c:v>39768</c:v>
                </c:pt>
                <c:pt idx="5261">
                  <c:v>39769</c:v>
                </c:pt>
                <c:pt idx="5262">
                  <c:v>39770</c:v>
                </c:pt>
                <c:pt idx="5263">
                  <c:v>39771</c:v>
                </c:pt>
                <c:pt idx="5264">
                  <c:v>39772</c:v>
                </c:pt>
                <c:pt idx="5265">
                  <c:v>39773</c:v>
                </c:pt>
                <c:pt idx="5266">
                  <c:v>39774</c:v>
                </c:pt>
                <c:pt idx="5267">
                  <c:v>39775</c:v>
                </c:pt>
                <c:pt idx="5268">
                  <c:v>39776</c:v>
                </c:pt>
                <c:pt idx="5269">
                  <c:v>39777</c:v>
                </c:pt>
                <c:pt idx="5270">
                  <c:v>39778</c:v>
                </c:pt>
                <c:pt idx="5271">
                  <c:v>39779</c:v>
                </c:pt>
                <c:pt idx="5272">
                  <c:v>39780</c:v>
                </c:pt>
                <c:pt idx="5273">
                  <c:v>39781</c:v>
                </c:pt>
                <c:pt idx="5274">
                  <c:v>39782</c:v>
                </c:pt>
                <c:pt idx="5275">
                  <c:v>39783</c:v>
                </c:pt>
                <c:pt idx="5276">
                  <c:v>39784</c:v>
                </c:pt>
                <c:pt idx="5277">
                  <c:v>39785</c:v>
                </c:pt>
                <c:pt idx="5278">
                  <c:v>39786</c:v>
                </c:pt>
                <c:pt idx="5279">
                  <c:v>39787</c:v>
                </c:pt>
                <c:pt idx="5280">
                  <c:v>39788</c:v>
                </c:pt>
                <c:pt idx="5281">
                  <c:v>39789</c:v>
                </c:pt>
                <c:pt idx="5282">
                  <c:v>39790</c:v>
                </c:pt>
                <c:pt idx="5283">
                  <c:v>39791</c:v>
                </c:pt>
                <c:pt idx="5284">
                  <c:v>39792</c:v>
                </c:pt>
                <c:pt idx="5285">
                  <c:v>39793</c:v>
                </c:pt>
                <c:pt idx="5286">
                  <c:v>39794</c:v>
                </c:pt>
                <c:pt idx="5287">
                  <c:v>39795</c:v>
                </c:pt>
                <c:pt idx="5288">
                  <c:v>39796</c:v>
                </c:pt>
                <c:pt idx="5289">
                  <c:v>39797</c:v>
                </c:pt>
                <c:pt idx="5290">
                  <c:v>39798</c:v>
                </c:pt>
                <c:pt idx="5291">
                  <c:v>39799</c:v>
                </c:pt>
                <c:pt idx="5292">
                  <c:v>39800</c:v>
                </c:pt>
                <c:pt idx="5293">
                  <c:v>39801</c:v>
                </c:pt>
                <c:pt idx="5294">
                  <c:v>39802</c:v>
                </c:pt>
                <c:pt idx="5295">
                  <c:v>39803</c:v>
                </c:pt>
                <c:pt idx="5296">
                  <c:v>39804</c:v>
                </c:pt>
                <c:pt idx="5297">
                  <c:v>39805</c:v>
                </c:pt>
                <c:pt idx="5298">
                  <c:v>39806</c:v>
                </c:pt>
                <c:pt idx="5299">
                  <c:v>39807</c:v>
                </c:pt>
                <c:pt idx="5300">
                  <c:v>39808</c:v>
                </c:pt>
                <c:pt idx="5301">
                  <c:v>39809</c:v>
                </c:pt>
                <c:pt idx="5302">
                  <c:v>39810</c:v>
                </c:pt>
                <c:pt idx="5303">
                  <c:v>39811</c:v>
                </c:pt>
                <c:pt idx="5304">
                  <c:v>39812</c:v>
                </c:pt>
                <c:pt idx="5305">
                  <c:v>39813</c:v>
                </c:pt>
                <c:pt idx="5306">
                  <c:v>39814</c:v>
                </c:pt>
                <c:pt idx="5307">
                  <c:v>39815</c:v>
                </c:pt>
                <c:pt idx="5308">
                  <c:v>39816</c:v>
                </c:pt>
                <c:pt idx="5309">
                  <c:v>39817</c:v>
                </c:pt>
                <c:pt idx="5310">
                  <c:v>39818</c:v>
                </c:pt>
                <c:pt idx="5311">
                  <c:v>39819</c:v>
                </c:pt>
                <c:pt idx="5312">
                  <c:v>39820</c:v>
                </c:pt>
                <c:pt idx="5313">
                  <c:v>39821</c:v>
                </c:pt>
                <c:pt idx="5314">
                  <c:v>39822</c:v>
                </c:pt>
                <c:pt idx="5315">
                  <c:v>39823</c:v>
                </c:pt>
                <c:pt idx="5316">
                  <c:v>39824</c:v>
                </c:pt>
                <c:pt idx="5317">
                  <c:v>39825</c:v>
                </c:pt>
                <c:pt idx="5318">
                  <c:v>39826</c:v>
                </c:pt>
                <c:pt idx="5319">
                  <c:v>39827</c:v>
                </c:pt>
                <c:pt idx="5320">
                  <c:v>39828</c:v>
                </c:pt>
                <c:pt idx="5321">
                  <c:v>39829</c:v>
                </c:pt>
                <c:pt idx="5322">
                  <c:v>39830</c:v>
                </c:pt>
                <c:pt idx="5323">
                  <c:v>39831</c:v>
                </c:pt>
                <c:pt idx="5324">
                  <c:v>39832</c:v>
                </c:pt>
                <c:pt idx="5325">
                  <c:v>39833</c:v>
                </c:pt>
                <c:pt idx="5326">
                  <c:v>39834</c:v>
                </c:pt>
                <c:pt idx="5327">
                  <c:v>39835</c:v>
                </c:pt>
                <c:pt idx="5328">
                  <c:v>39836</c:v>
                </c:pt>
                <c:pt idx="5329">
                  <c:v>39837</c:v>
                </c:pt>
                <c:pt idx="5330">
                  <c:v>39838</c:v>
                </c:pt>
                <c:pt idx="5331">
                  <c:v>39839</c:v>
                </c:pt>
                <c:pt idx="5332">
                  <c:v>39840</c:v>
                </c:pt>
                <c:pt idx="5333">
                  <c:v>39841</c:v>
                </c:pt>
                <c:pt idx="5334">
                  <c:v>39842</c:v>
                </c:pt>
                <c:pt idx="5335">
                  <c:v>39843</c:v>
                </c:pt>
                <c:pt idx="5336">
                  <c:v>39844</c:v>
                </c:pt>
                <c:pt idx="5337">
                  <c:v>39845</c:v>
                </c:pt>
                <c:pt idx="5338">
                  <c:v>39846</c:v>
                </c:pt>
                <c:pt idx="5339">
                  <c:v>39847</c:v>
                </c:pt>
                <c:pt idx="5340">
                  <c:v>39848</c:v>
                </c:pt>
                <c:pt idx="5341">
                  <c:v>39849</c:v>
                </c:pt>
                <c:pt idx="5342">
                  <c:v>39850</c:v>
                </c:pt>
                <c:pt idx="5343">
                  <c:v>39851</c:v>
                </c:pt>
                <c:pt idx="5344">
                  <c:v>39852</c:v>
                </c:pt>
                <c:pt idx="5345">
                  <c:v>39853</c:v>
                </c:pt>
                <c:pt idx="5346">
                  <c:v>39854</c:v>
                </c:pt>
                <c:pt idx="5347">
                  <c:v>39855</c:v>
                </c:pt>
                <c:pt idx="5348">
                  <c:v>39856</c:v>
                </c:pt>
                <c:pt idx="5349">
                  <c:v>39857</c:v>
                </c:pt>
                <c:pt idx="5350">
                  <c:v>39858</c:v>
                </c:pt>
                <c:pt idx="5351">
                  <c:v>39859</c:v>
                </c:pt>
                <c:pt idx="5352">
                  <c:v>39860</c:v>
                </c:pt>
                <c:pt idx="5353">
                  <c:v>39861</c:v>
                </c:pt>
                <c:pt idx="5354">
                  <c:v>39862</c:v>
                </c:pt>
                <c:pt idx="5355">
                  <c:v>39863</c:v>
                </c:pt>
                <c:pt idx="5356">
                  <c:v>39864</c:v>
                </c:pt>
                <c:pt idx="5357">
                  <c:v>39865</c:v>
                </c:pt>
                <c:pt idx="5358">
                  <c:v>39866</c:v>
                </c:pt>
                <c:pt idx="5359">
                  <c:v>39867</c:v>
                </c:pt>
                <c:pt idx="5360">
                  <c:v>39868</c:v>
                </c:pt>
                <c:pt idx="5361">
                  <c:v>39869</c:v>
                </c:pt>
                <c:pt idx="5362">
                  <c:v>39870</c:v>
                </c:pt>
                <c:pt idx="5363">
                  <c:v>39871</c:v>
                </c:pt>
                <c:pt idx="5364">
                  <c:v>39872</c:v>
                </c:pt>
                <c:pt idx="5365">
                  <c:v>39873</c:v>
                </c:pt>
                <c:pt idx="5366">
                  <c:v>39874</c:v>
                </c:pt>
                <c:pt idx="5367">
                  <c:v>39875</c:v>
                </c:pt>
                <c:pt idx="5368">
                  <c:v>39876</c:v>
                </c:pt>
                <c:pt idx="5369">
                  <c:v>39877</c:v>
                </c:pt>
                <c:pt idx="5370">
                  <c:v>39878</c:v>
                </c:pt>
                <c:pt idx="5371">
                  <c:v>39879</c:v>
                </c:pt>
                <c:pt idx="5372">
                  <c:v>39880</c:v>
                </c:pt>
                <c:pt idx="5373">
                  <c:v>39881</c:v>
                </c:pt>
                <c:pt idx="5374">
                  <c:v>39882</c:v>
                </c:pt>
                <c:pt idx="5375">
                  <c:v>39883</c:v>
                </c:pt>
                <c:pt idx="5376">
                  <c:v>39884</c:v>
                </c:pt>
                <c:pt idx="5377">
                  <c:v>39885</c:v>
                </c:pt>
                <c:pt idx="5378">
                  <c:v>39886</c:v>
                </c:pt>
                <c:pt idx="5379">
                  <c:v>39887</c:v>
                </c:pt>
                <c:pt idx="5380">
                  <c:v>39888</c:v>
                </c:pt>
                <c:pt idx="5381">
                  <c:v>39889</c:v>
                </c:pt>
                <c:pt idx="5382">
                  <c:v>39890</c:v>
                </c:pt>
                <c:pt idx="5383">
                  <c:v>39891</c:v>
                </c:pt>
                <c:pt idx="5384">
                  <c:v>39892</c:v>
                </c:pt>
                <c:pt idx="5385">
                  <c:v>39893</c:v>
                </c:pt>
                <c:pt idx="5386">
                  <c:v>39894</c:v>
                </c:pt>
                <c:pt idx="5387">
                  <c:v>39895</c:v>
                </c:pt>
                <c:pt idx="5388">
                  <c:v>39896</c:v>
                </c:pt>
                <c:pt idx="5389">
                  <c:v>39897</c:v>
                </c:pt>
                <c:pt idx="5390">
                  <c:v>39898</c:v>
                </c:pt>
                <c:pt idx="5391">
                  <c:v>39899</c:v>
                </c:pt>
                <c:pt idx="5392">
                  <c:v>39900</c:v>
                </c:pt>
                <c:pt idx="5393">
                  <c:v>39901</c:v>
                </c:pt>
                <c:pt idx="5394">
                  <c:v>39902</c:v>
                </c:pt>
                <c:pt idx="5395">
                  <c:v>39903</c:v>
                </c:pt>
                <c:pt idx="5396">
                  <c:v>39904</c:v>
                </c:pt>
                <c:pt idx="5397">
                  <c:v>39905</c:v>
                </c:pt>
                <c:pt idx="5398">
                  <c:v>39906</c:v>
                </c:pt>
                <c:pt idx="5399">
                  <c:v>39907</c:v>
                </c:pt>
                <c:pt idx="5400">
                  <c:v>39908</c:v>
                </c:pt>
                <c:pt idx="5401">
                  <c:v>39909</c:v>
                </c:pt>
                <c:pt idx="5402">
                  <c:v>39910</c:v>
                </c:pt>
                <c:pt idx="5403">
                  <c:v>39911</c:v>
                </c:pt>
                <c:pt idx="5404">
                  <c:v>39912</c:v>
                </c:pt>
                <c:pt idx="5405">
                  <c:v>39913</c:v>
                </c:pt>
                <c:pt idx="5406">
                  <c:v>39914</c:v>
                </c:pt>
                <c:pt idx="5407">
                  <c:v>39915</c:v>
                </c:pt>
                <c:pt idx="5408">
                  <c:v>39916</c:v>
                </c:pt>
                <c:pt idx="5409">
                  <c:v>39917</c:v>
                </c:pt>
                <c:pt idx="5410">
                  <c:v>39918</c:v>
                </c:pt>
                <c:pt idx="5411">
                  <c:v>39919</c:v>
                </c:pt>
                <c:pt idx="5412">
                  <c:v>39920</c:v>
                </c:pt>
                <c:pt idx="5413">
                  <c:v>39921</c:v>
                </c:pt>
                <c:pt idx="5414">
                  <c:v>39922</c:v>
                </c:pt>
                <c:pt idx="5415">
                  <c:v>39923</c:v>
                </c:pt>
                <c:pt idx="5416">
                  <c:v>39924</c:v>
                </c:pt>
                <c:pt idx="5417">
                  <c:v>39925</c:v>
                </c:pt>
                <c:pt idx="5418">
                  <c:v>39926</c:v>
                </c:pt>
                <c:pt idx="5419">
                  <c:v>39927</c:v>
                </c:pt>
                <c:pt idx="5420">
                  <c:v>39928</c:v>
                </c:pt>
                <c:pt idx="5421">
                  <c:v>39929</c:v>
                </c:pt>
                <c:pt idx="5422">
                  <c:v>39930</c:v>
                </c:pt>
                <c:pt idx="5423">
                  <c:v>39931</c:v>
                </c:pt>
                <c:pt idx="5424">
                  <c:v>39932</c:v>
                </c:pt>
                <c:pt idx="5425">
                  <c:v>39933</c:v>
                </c:pt>
                <c:pt idx="5426">
                  <c:v>39934</c:v>
                </c:pt>
                <c:pt idx="5427">
                  <c:v>39935</c:v>
                </c:pt>
                <c:pt idx="5428">
                  <c:v>39936</c:v>
                </c:pt>
                <c:pt idx="5429">
                  <c:v>39937</c:v>
                </c:pt>
                <c:pt idx="5430">
                  <c:v>39938</c:v>
                </c:pt>
                <c:pt idx="5431">
                  <c:v>39939</c:v>
                </c:pt>
                <c:pt idx="5432">
                  <c:v>39940</c:v>
                </c:pt>
                <c:pt idx="5433">
                  <c:v>39941</c:v>
                </c:pt>
                <c:pt idx="5434">
                  <c:v>39942</c:v>
                </c:pt>
                <c:pt idx="5435">
                  <c:v>39943</c:v>
                </c:pt>
                <c:pt idx="5436">
                  <c:v>39944</c:v>
                </c:pt>
                <c:pt idx="5437">
                  <c:v>39945</c:v>
                </c:pt>
                <c:pt idx="5438">
                  <c:v>39946</c:v>
                </c:pt>
                <c:pt idx="5439">
                  <c:v>39947</c:v>
                </c:pt>
                <c:pt idx="5440">
                  <c:v>39948</c:v>
                </c:pt>
                <c:pt idx="5441">
                  <c:v>39949</c:v>
                </c:pt>
                <c:pt idx="5442">
                  <c:v>39950</c:v>
                </c:pt>
                <c:pt idx="5443">
                  <c:v>39951</c:v>
                </c:pt>
                <c:pt idx="5444">
                  <c:v>39952</c:v>
                </c:pt>
                <c:pt idx="5445">
                  <c:v>39953</c:v>
                </c:pt>
                <c:pt idx="5446">
                  <c:v>39954</c:v>
                </c:pt>
                <c:pt idx="5447">
                  <c:v>39955</c:v>
                </c:pt>
                <c:pt idx="5448">
                  <c:v>39956</c:v>
                </c:pt>
                <c:pt idx="5449">
                  <c:v>39957</c:v>
                </c:pt>
                <c:pt idx="5450">
                  <c:v>39958</c:v>
                </c:pt>
                <c:pt idx="5451">
                  <c:v>39959</c:v>
                </c:pt>
                <c:pt idx="5452">
                  <c:v>39960</c:v>
                </c:pt>
                <c:pt idx="5453">
                  <c:v>39961</c:v>
                </c:pt>
                <c:pt idx="5454">
                  <c:v>39962</c:v>
                </c:pt>
                <c:pt idx="5455">
                  <c:v>39963</c:v>
                </c:pt>
                <c:pt idx="5456">
                  <c:v>39964</c:v>
                </c:pt>
                <c:pt idx="5457">
                  <c:v>39965</c:v>
                </c:pt>
                <c:pt idx="5458">
                  <c:v>39966</c:v>
                </c:pt>
                <c:pt idx="5459">
                  <c:v>39967</c:v>
                </c:pt>
                <c:pt idx="5460">
                  <c:v>39968</c:v>
                </c:pt>
                <c:pt idx="5461">
                  <c:v>39969</c:v>
                </c:pt>
                <c:pt idx="5462">
                  <c:v>39970</c:v>
                </c:pt>
                <c:pt idx="5463">
                  <c:v>39971</c:v>
                </c:pt>
                <c:pt idx="5464">
                  <c:v>39972</c:v>
                </c:pt>
                <c:pt idx="5465">
                  <c:v>39973</c:v>
                </c:pt>
                <c:pt idx="5466">
                  <c:v>39974</c:v>
                </c:pt>
                <c:pt idx="5467">
                  <c:v>39975</c:v>
                </c:pt>
                <c:pt idx="5468">
                  <c:v>39976</c:v>
                </c:pt>
                <c:pt idx="5469">
                  <c:v>39977</c:v>
                </c:pt>
                <c:pt idx="5470">
                  <c:v>39978</c:v>
                </c:pt>
                <c:pt idx="5471">
                  <c:v>39979</c:v>
                </c:pt>
                <c:pt idx="5472">
                  <c:v>39980</c:v>
                </c:pt>
                <c:pt idx="5473">
                  <c:v>39981</c:v>
                </c:pt>
                <c:pt idx="5474">
                  <c:v>39982</c:v>
                </c:pt>
                <c:pt idx="5475">
                  <c:v>39983</c:v>
                </c:pt>
                <c:pt idx="5476">
                  <c:v>39984</c:v>
                </c:pt>
                <c:pt idx="5477">
                  <c:v>39985</c:v>
                </c:pt>
                <c:pt idx="5478">
                  <c:v>39986</c:v>
                </c:pt>
                <c:pt idx="5479">
                  <c:v>39987</c:v>
                </c:pt>
                <c:pt idx="5480">
                  <c:v>39988</c:v>
                </c:pt>
                <c:pt idx="5481">
                  <c:v>39989</c:v>
                </c:pt>
                <c:pt idx="5482">
                  <c:v>39990</c:v>
                </c:pt>
                <c:pt idx="5483">
                  <c:v>39991</c:v>
                </c:pt>
                <c:pt idx="5484">
                  <c:v>39992</c:v>
                </c:pt>
                <c:pt idx="5485">
                  <c:v>39993</c:v>
                </c:pt>
                <c:pt idx="5486">
                  <c:v>39994</c:v>
                </c:pt>
                <c:pt idx="5487">
                  <c:v>39995</c:v>
                </c:pt>
                <c:pt idx="5488">
                  <c:v>39996</c:v>
                </c:pt>
                <c:pt idx="5489">
                  <c:v>39997</c:v>
                </c:pt>
                <c:pt idx="5490">
                  <c:v>39998</c:v>
                </c:pt>
                <c:pt idx="5491">
                  <c:v>39999</c:v>
                </c:pt>
                <c:pt idx="5492">
                  <c:v>40000</c:v>
                </c:pt>
                <c:pt idx="5493">
                  <c:v>40001</c:v>
                </c:pt>
                <c:pt idx="5494">
                  <c:v>40002</c:v>
                </c:pt>
                <c:pt idx="5495">
                  <c:v>40003</c:v>
                </c:pt>
                <c:pt idx="5496">
                  <c:v>40004</c:v>
                </c:pt>
                <c:pt idx="5497">
                  <c:v>40005</c:v>
                </c:pt>
                <c:pt idx="5498">
                  <c:v>40006</c:v>
                </c:pt>
                <c:pt idx="5499">
                  <c:v>40007</c:v>
                </c:pt>
                <c:pt idx="5500">
                  <c:v>40008</c:v>
                </c:pt>
                <c:pt idx="5501">
                  <c:v>40009</c:v>
                </c:pt>
                <c:pt idx="5502">
                  <c:v>40010</c:v>
                </c:pt>
                <c:pt idx="5503">
                  <c:v>40011</c:v>
                </c:pt>
                <c:pt idx="5504">
                  <c:v>40012</c:v>
                </c:pt>
                <c:pt idx="5505">
                  <c:v>40013</c:v>
                </c:pt>
                <c:pt idx="5506">
                  <c:v>40014</c:v>
                </c:pt>
                <c:pt idx="5507">
                  <c:v>40015</c:v>
                </c:pt>
                <c:pt idx="5508">
                  <c:v>40016</c:v>
                </c:pt>
                <c:pt idx="5509">
                  <c:v>40017</c:v>
                </c:pt>
                <c:pt idx="5510">
                  <c:v>40018</c:v>
                </c:pt>
                <c:pt idx="5511">
                  <c:v>40019</c:v>
                </c:pt>
                <c:pt idx="5512">
                  <c:v>40020</c:v>
                </c:pt>
                <c:pt idx="5513">
                  <c:v>40021</c:v>
                </c:pt>
                <c:pt idx="5514">
                  <c:v>40022</c:v>
                </c:pt>
                <c:pt idx="5515">
                  <c:v>40023</c:v>
                </c:pt>
                <c:pt idx="5516">
                  <c:v>40024</c:v>
                </c:pt>
                <c:pt idx="5517">
                  <c:v>40025</c:v>
                </c:pt>
                <c:pt idx="5518">
                  <c:v>40026</c:v>
                </c:pt>
                <c:pt idx="5519">
                  <c:v>40027</c:v>
                </c:pt>
                <c:pt idx="5520">
                  <c:v>40028</c:v>
                </c:pt>
                <c:pt idx="5521">
                  <c:v>40029</c:v>
                </c:pt>
                <c:pt idx="5522">
                  <c:v>40030</c:v>
                </c:pt>
                <c:pt idx="5523">
                  <c:v>40031</c:v>
                </c:pt>
                <c:pt idx="5524">
                  <c:v>40032</c:v>
                </c:pt>
                <c:pt idx="5525">
                  <c:v>40033</c:v>
                </c:pt>
                <c:pt idx="5526">
                  <c:v>40034</c:v>
                </c:pt>
                <c:pt idx="5527">
                  <c:v>40035</c:v>
                </c:pt>
                <c:pt idx="5528">
                  <c:v>40036</c:v>
                </c:pt>
                <c:pt idx="5529">
                  <c:v>40037</c:v>
                </c:pt>
                <c:pt idx="5530">
                  <c:v>40038</c:v>
                </c:pt>
                <c:pt idx="5531">
                  <c:v>40039</c:v>
                </c:pt>
                <c:pt idx="5532">
                  <c:v>40040</c:v>
                </c:pt>
                <c:pt idx="5533">
                  <c:v>40041</c:v>
                </c:pt>
                <c:pt idx="5534">
                  <c:v>40042</c:v>
                </c:pt>
                <c:pt idx="5535">
                  <c:v>40043</c:v>
                </c:pt>
                <c:pt idx="5536">
                  <c:v>40044</c:v>
                </c:pt>
                <c:pt idx="5537">
                  <c:v>40045</c:v>
                </c:pt>
                <c:pt idx="5538">
                  <c:v>40046</c:v>
                </c:pt>
                <c:pt idx="5539">
                  <c:v>40047</c:v>
                </c:pt>
                <c:pt idx="5540">
                  <c:v>40048</c:v>
                </c:pt>
                <c:pt idx="5541">
                  <c:v>40049</c:v>
                </c:pt>
                <c:pt idx="5542">
                  <c:v>40050</c:v>
                </c:pt>
                <c:pt idx="5543">
                  <c:v>40051</c:v>
                </c:pt>
                <c:pt idx="5544">
                  <c:v>40052</c:v>
                </c:pt>
                <c:pt idx="5545">
                  <c:v>40053</c:v>
                </c:pt>
                <c:pt idx="5546">
                  <c:v>40054</c:v>
                </c:pt>
                <c:pt idx="5547">
                  <c:v>40055</c:v>
                </c:pt>
                <c:pt idx="5548">
                  <c:v>40056</c:v>
                </c:pt>
                <c:pt idx="5549">
                  <c:v>40057</c:v>
                </c:pt>
                <c:pt idx="5550">
                  <c:v>40058</c:v>
                </c:pt>
                <c:pt idx="5551">
                  <c:v>40059</c:v>
                </c:pt>
                <c:pt idx="5552">
                  <c:v>40060</c:v>
                </c:pt>
                <c:pt idx="5553">
                  <c:v>40061</c:v>
                </c:pt>
                <c:pt idx="5554">
                  <c:v>40062</c:v>
                </c:pt>
                <c:pt idx="5555">
                  <c:v>40063</c:v>
                </c:pt>
                <c:pt idx="5556">
                  <c:v>40064</c:v>
                </c:pt>
                <c:pt idx="5557">
                  <c:v>40065</c:v>
                </c:pt>
                <c:pt idx="5558">
                  <c:v>40066</c:v>
                </c:pt>
                <c:pt idx="5559">
                  <c:v>40067</c:v>
                </c:pt>
                <c:pt idx="5560">
                  <c:v>40068</c:v>
                </c:pt>
                <c:pt idx="5561">
                  <c:v>40069</c:v>
                </c:pt>
                <c:pt idx="5562">
                  <c:v>40070</c:v>
                </c:pt>
                <c:pt idx="5563">
                  <c:v>40071</c:v>
                </c:pt>
                <c:pt idx="5564">
                  <c:v>40072</c:v>
                </c:pt>
                <c:pt idx="5565">
                  <c:v>40073</c:v>
                </c:pt>
                <c:pt idx="5566">
                  <c:v>40074</c:v>
                </c:pt>
                <c:pt idx="5567">
                  <c:v>40075</c:v>
                </c:pt>
                <c:pt idx="5568">
                  <c:v>40076</c:v>
                </c:pt>
                <c:pt idx="5569">
                  <c:v>40077</c:v>
                </c:pt>
                <c:pt idx="5570">
                  <c:v>40078</c:v>
                </c:pt>
                <c:pt idx="5571">
                  <c:v>40079</c:v>
                </c:pt>
                <c:pt idx="5572">
                  <c:v>40080</c:v>
                </c:pt>
                <c:pt idx="5573">
                  <c:v>40081</c:v>
                </c:pt>
                <c:pt idx="5574">
                  <c:v>40082</c:v>
                </c:pt>
                <c:pt idx="5575">
                  <c:v>40083</c:v>
                </c:pt>
                <c:pt idx="5576">
                  <c:v>40084</c:v>
                </c:pt>
                <c:pt idx="5577">
                  <c:v>40085</c:v>
                </c:pt>
                <c:pt idx="5578">
                  <c:v>40086</c:v>
                </c:pt>
                <c:pt idx="5579">
                  <c:v>40087</c:v>
                </c:pt>
                <c:pt idx="5580">
                  <c:v>40088</c:v>
                </c:pt>
                <c:pt idx="5581">
                  <c:v>40089</c:v>
                </c:pt>
                <c:pt idx="5582">
                  <c:v>40090</c:v>
                </c:pt>
                <c:pt idx="5583">
                  <c:v>40091</c:v>
                </c:pt>
                <c:pt idx="5584">
                  <c:v>40092</c:v>
                </c:pt>
                <c:pt idx="5585">
                  <c:v>40093</c:v>
                </c:pt>
                <c:pt idx="5586">
                  <c:v>40094</c:v>
                </c:pt>
                <c:pt idx="5587">
                  <c:v>40095</c:v>
                </c:pt>
                <c:pt idx="5588">
                  <c:v>40096</c:v>
                </c:pt>
                <c:pt idx="5589">
                  <c:v>40097</c:v>
                </c:pt>
                <c:pt idx="5590">
                  <c:v>40098</c:v>
                </c:pt>
                <c:pt idx="5591">
                  <c:v>40099</c:v>
                </c:pt>
                <c:pt idx="5592">
                  <c:v>40100</c:v>
                </c:pt>
                <c:pt idx="5593">
                  <c:v>40101</c:v>
                </c:pt>
                <c:pt idx="5594">
                  <c:v>40102</c:v>
                </c:pt>
                <c:pt idx="5595">
                  <c:v>40103</c:v>
                </c:pt>
                <c:pt idx="5596">
                  <c:v>40104</c:v>
                </c:pt>
                <c:pt idx="5597">
                  <c:v>40105</c:v>
                </c:pt>
                <c:pt idx="5598">
                  <c:v>40106</c:v>
                </c:pt>
                <c:pt idx="5599">
                  <c:v>40107</c:v>
                </c:pt>
                <c:pt idx="5600">
                  <c:v>40108</c:v>
                </c:pt>
                <c:pt idx="5601">
                  <c:v>40109</c:v>
                </c:pt>
                <c:pt idx="5602">
                  <c:v>40110</c:v>
                </c:pt>
                <c:pt idx="5603">
                  <c:v>40111</c:v>
                </c:pt>
                <c:pt idx="5604">
                  <c:v>40112</c:v>
                </c:pt>
                <c:pt idx="5605">
                  <c:v>40113</c:v>
                </c:pt>
                <c:pt idx="5606">
                  <c:v>40114</c:v>
                </c:pt>
                <c:pt idx="5607">
                  <c:v>40115</c:v>
                </c:pt>
                <c:pt idx="5608">
                  <c:v>40116</c:v>
                </c:pt>
                <c:pt idx="5609">
                  <c:v>40117</c:v>
                </c:pt>
                <c:pt idx="5610">
                  <c:v>40118</c:v>
                </c:pt>
                <c:pt idx="5611">
                  <c:v>40119</c:v>
                </c:pt>
                <c:pt idx="5612">
                  <c:v>40120</c:v>
                </c:pt>
                <c:pt idx="5613">
                  <c:v>40121</c:v>
                </c:pt>
                <c:pt idx="5614">
                  <c:v>40122</c:v>
                </c:pt>
                <c:pt idx="5615">
                  <c:v>40123</c:v>
                </c:pt>
                <c:pt idx="5616">
                  <c:v>40124</c:v>
                </c:pt>
                <c:pt idx="5617">
                  <c:v>40125</c:v>
                </c:pt>
                <c:pt idx="5618">
                  <c:v>40126</c:v>
                </c:pt>
                <c:pt idx="5619">
                  <c:v>40127</c:v>
                </c:pt>
                <c:pt idx="5620">
                  <c:v>40128</c:v>
                </c:pt>
                <c:pt idx="5621">
                  <c:v>40129</c:v>
                </c:pt>
                <c:pt idx="5622">
                  <c:v>40130</c:v>
                </c:pt>
                <c:pt idx="5623">
                  <c:v>40131</c:v>
                </c:pt>
                <c:pt idx="5624">
                  <c:v>40132</c:v>
                </c:pt>
                <c:pt idx="5625">
                  <c:v>40133</c:v>
                </c:pt>
                <c:pt idx="5626">
                  <c:v>40134</c:v>
                </c:pt>
                <c:pt idx="5627">
                  <c:v>40135</c:v>
                </c:pt>
                <c:pt idx="5628">
                  <c:v>40136</c:v>
                </c:pt>
                <c:pt idx="5629">
                  <c:v>40137</c:v>
                </c:pt>
                <c:pt idx="5630">
                  <c:v>40138</c:v>
                </c:pt>
                <c:pt idx="5631">
                  <c:v>40139</c:v>
                </c:pt>
                <c:pt idx="5632">
                  <c:v>40140</c:v>
                </c:pt>
                <c:pt idx="5633">
                  <c:v>40141</c:v>
                </c:pt>
                <c:pt idx="5634">
                  <c:v>40142</c:v>
                </c:pt>
                <c:pt idx="5635">
                  <c:v>40143</c:v>
                </c:pt>
                <c:pt idx="5636">
                  <c:v>40144</c:v>
                </c:pt>
                <c:pt idx="5637">
                  <c:v>40145</c:v>
                </c:pt>
                <c:pt idx="5638">
                  <c:v>40146</c:v>
                </c:pt>
                <c:pt idx="5639">
                  <c:v>40147</c:v>
                </c:pt>
                <c:pt idx="5640">
                  <c:v>40148</c:v>
                </c:pt>
                <c:pt idx="5641">
                  <c:v>40149</c:v>
                </c:pt>
                <c:pt idx="5642">
                  <c:v>40150</c:v>
                </c:pt>
                <c:pt idx="5643">
                  <c:v>40151</c:v>
                </c:pt>
                <c:pt idx="5644">
                  <c:v>40152</c:v>
                </c:pt>
                <c:pt idx="5645">
                  <c:v>40153</c:v>
                </c:pt>
                <c:pt idx="5646">
                  <c:v>40154</c:v>
                </c:pt>
                <c:pt idx="5647">
                  <c:v>40155</c:v>
                </c:pt>
                <c:pt idx="5648">
                  <c:v>40156</c:v>
                </c:pt>
                <c:pt idx="5649">
                  <c:v>40157</c:v>
                </c:pt>
                <c:pt idx="5650">
                  <c:v>40158</c:v>
                </c:pt>
                <c:pt idx="5651">
                  <c:v>40159</c:v>
                </c:pt>
                <c:pt idx="5652">
                  <c:v>40160</c:v>
                </c:pt>
                <c:pt idx="5653">
                  <c:v>40161</c:v>
                </c:pt>
                <c:pt idx="5654">
                  <c:v>40162</c:v>
                </c:pt>
                <c:pt idx="5655">
                  <c:v>40163</c:v>
                </c:pt>
                <c:pt idx="5656">
                  <c:v>40164</c:v>
                </c:pt>
                <c:pt idx="5657">
                  <c:v>40165</c:v>
                </c:pt>
                <c:pt idx="5658">
                  <c:v>40166</c:v>
                </c:pt>
                <c:pt idx="5659">
                  <c:v>40167</c:v>
                </c:pt>
                <c:pt idx="5660">
                  <c:v>40168</c:v>
                </c:pt>
                <c:pt idx="5661">
                  <c:v>40169</c:v>
                </c:pt>
                <c:pt idx="5662">
                  <c:v>40170</c:v>
                </c:pt>
                <c:pt idx="5663">
                  <c:v>40171</c:v>
                </c:pt>
                <c:pt idx="5664">
                  <c:v>40172</c:v>
                </c:pt>
                <c:pt idx="5665">
                  <c:v>40173</c:v>
                </c:pt>
                <c:pt idx="5666">
                  <c:v>40174</c:v>
                </c:pt>
                <c:pt idx="5667">
                  <c:v>40175</c:v>
                </c:pt>
                <c:pt idx="5668">
                  <c:v>40176</c:v>
                </c:pt>
                <c:pt idx="5669">
                  <c:v>40177</c:v>
                </c:pt>
                <c:pt idx="5670">
                  <c:v>40178</c:v>
                </c:pt>
                <c:pt idx="5671">
                  <c:v>40179</c:v>
                </c:pt>
                <c:pt idx="5672">
                  <c:v>40180</c:v>
                </c:pt>
                <c:pt idx="5673">
                  <c:v>40181</c:v>
                </c:pt>
                <c:pt idx="5674">
                  <c:v>40182</c:v>
                </c:pt>
                <c:pt idx="5675">
                  <c:v>40183</c:v>
                </c:pt>
                <c:pt idx="5676">
                  <c:v>40184</c:v>
                </c:pt>
                <c:pt idx="5677">
                  <c:v>40185</c:v>
                </c:pt>
                <c:pt idx="5678">
                  <c:v>40186</c:v>
                </c:pt>
                <c:pt idx="5679">
                  <c:v>40187</c:v>
                </c:pt>
                <c:pt idx="5680">
                  <c:v>40188</c:v>
                </c:pt>
                <c:pt idx="5681">
                  <c:v>40189</c:v>
                </c:pt>
                <c:pt idx="5682">
                  <c:v>40190</c:v>
                </c:pt>
                <c:pt idx="5683">
                  <c:v>40191</c:v>
                </c:pt>
                <c:pt idx="5684">
                  <c:v>40192</c:v>
                </c:pt>
                <c:pt idx="5685">
                  <c:v>40193</c:v>
                </c:pt>
                <c:pt idx="5686">
                  <c:v>40194</c:v>
                </c:pt>
                <c:pt idx="5687">
                  <c:v>40195</c:v>
                </c:pt>
                <c:pt idx="5688">
                  <c:v>40196</c:v>
                </c:pt>
                <c:pt idx="5689">
                  <c:v>40197</c:v>
                </c:pt>
                <c:pt idx="5690">
                  <c:v>40198</c:v>
                </c:pt>
                <c:pt idx="5691">
                  <c:v>40199</c:v>
                </c:pt>
                <c:pt idx="5692">
                  <c:v>40200</c:v>
                </c:pt>
                <c:pt idx="5693">
                  <c:v>40201</c:v>
                </c:pt>
                <c:pt idx="5694">
                  <c:v>40202</c:v>
                </c:pt>
                <c:pt idx="5695">
                  <c:v>40203</c:v>
                </c:pt>
                <c:pt idx="5696">
                  <c:v>40204</c:v>
                </c:pt>
                <c:pt idx="5697">
                  <c:v>40205</c:v>
                </c:pt>
                <c:pt idx="5698">
                  <c:v>40206</c:v>
                </c:pt>
                <c:pt idx="5699">
                  <c:v>40207</c:v>
                </c:pt>
                <c:pt idx="5700">
                  <c:v>40208</c:v>
                </c:pt>
                <c:pt idx="5701">
                  <c:v>40209</c:v>
                </c:pt>
                <c:pt idx="5702">
                  <c:v>40210</c:v>
                </c:pt>
                <c:pt idx="5703">
                  <c:v>40211</c:v>
                </c:pt>
                <c:pt idx="5704">
                  <c:v>40212</c:v>
                </c:pt>
                <c:pt idx="5705">
                  <c:v>40213</c:v>
                </c:pt>
                <c:pt idx="5706">
                  <c:v>40214</c:v>
                </c:pt>
                <c:pt idx="5707">
                  <c:v>40215</c:v>
                </c:pt>
                <c:pt idx="5708">
                  <c:v>40216</c:v>
                </c:pt>
                <c:pt idx="5709">
                  <c:v>40217</c:v>
                </c:pt>
                <c:pt idx="5710">
                  <c:v>40218</c:v>
                </c:pt>
                <c:pt idx="5711">
                  <c:v>40219</c:v>
                </c:pt>
                <c:pt idx="5712">
                  <c:v>40220</c:v>
                </c:pt>
                <c:pt idx="5713">
                  <c:v>40221</c:v>
                </c:pt>
                <c:pt idx="5714">
                  <c:v>40222</c:v>
                </c:pt>
                <c:pt idx="5715">
                  <c:v>40223</c:v>
                </c:pt>
                <c:pt idx="5716">
                  <c:v>40224</c:v>
                </c:pt>
                <c:pt idx="5717">
                  <c:v>40225</c:v>
                </c:pt>
                <c:pt idx="5718">
                  <c:v>40226</c:v>
                </c:pt>
                <c:pt idx="5719">
                  <c:v>40227</c:v>
                </c:pt>
                <c:pt idx="5720">
                  <c:v>40228</c:v>
                </c:pt>
                <c:pt idx="5721">
                  <c:v>40229</c:v>
                </c:pt>
                <c:pt idx="5722">
                  <c:v>40230</c:v>
                </c:pt>
                <c:pt idx="5723">
                  <c:v>40231</c:v>
                </c:pt>
                <c:pt idx="5724">
                  <c:v>40232</c:v>
                </c:pt>
                <c:pt idx="5725">
                  <c:v>40233</c:v>
                </c:pt>
                <c:pt idx="5726">
                  <c:v>40234</c:v>
                </c:pt>
                <c:pt idx="5727">
                  <c:v>40235</c:v>
                </c:pt>
                <c:pt idx="5728">
                  <c:v>40236</c:v>
                </c:pt>
                <c:pt idx="5729">
                  <c:v>40237</c:v>
                </c:pt>
                <c:pt idx="5730">
                  <c:v>40238</c:v>
                </c:pt>
                <c:pt idx="5731">
                  <c:v>40239</c:v>
                </c:pt>
                <c:pt idx="5732">
                  <c:v>40240</c:v>
                </c:pt>
                <c:pt idx="5733">
                  <c:v>40241</c:v>
                </c:pt>
                <c:pt idx="5734">
                  <c:v>40242</c:v>
                </c:pt>
                <c:pt idx="5735">
                  <c:v>40243</c:v>
                </c:pt>
                <c:pt idx="5736">
                  <c:v>40244</c:v>
                </c:pt>
                <c:pt idx="5737">
                  <c:v>40245</c:v>
                </c:pt>
                <c:pt idx="5738">
                  <c:v>40246</c:v>
                </c:pt>
                <c:pt idx="5739">
                  <c:v>40247</c:v>
                </c:pt>
                <c:pt idx="5740">
                  <c:v>40248</c:v>
                </c:pt>
                <c:pt idx="5741">
                  <c:v>40249</c:v>
                </c:pt>
                <c:pt idx="5742">
                  <c:v>40250</c:v>
                </c:pt>
                <c:pt idx="5743">
                  <c:v>40251</c:v>
                </c:pt>
                <c:pt idx="5744">
                  <c:v>40252</c:v>
                </c:pt>
                <c:pt idx="5745">
                  <c:v>40253</c:v>
                </c:pt>
                <c:pt idx="5746">
                  <c:v>40254</c:v>
                </c:pt>
                <c:pt idx="5747">
                  <c:v>40255</c:v>
                </c:pt>
                <c:pt idx="5748">
                  <c:v>40256</c:v>
                </c:pt>
                <c:pt idx="5749">
                  <c:v>40257</c:v>
                </c:pt>
                <c:pt idx="5750">
                  <c:v>40258</c:v>
                </c:pt>
                <c:pt idx="5751">
                  <c:v>40259</c:v>
                </c:pt>
                <c:pt idx="5752">
                  <c:v>40260</c:v>
                </c:pt>
                <c:pt idx="5753">
                  <c:v>40261</c:v>
                </c:pt>
                <c:pt idx="5754">
                  <c:v>40262</c:v>
                </c:pt>
                <c:pt idx="5755">
                  <c:v>40263</c:v>
                </c:pt>
                <c:pt idx="5756">
                  <c:v>40264</c:v>
                </c:pt>
                <c:pt idx="5757">
                  <c:v>40265</c:v>
                </c:pt>
                <c:pt idx="5758">
                  <c:v>40266</c:v>
                </c:pt>
                <c:pt idx="5759">
                  <c:v>40267</c:v>
                </c:pt>
                <c:pt idx="5760">
                  <c:v>40268</c:v>
                </c:pt>
                <c:pt idx="5761">
                  <c:v>40269</c:v>
                </c:pt>
                <c:pt idx="5762">
                  <c:v>40270</c:v>
                </c:pt>
                <c:pt idx="5763">
                  <c:v>40271</c:v>
                </c:pt>
                <c:pt idx="5764">
                  <c:v>40272</c:v>
                </c:pt>
                <c:pt idx="5765">
                  <c:v>40273</c:v>
                </c:pt>
                <c:pt idx="5766">
                  <c:v>40274</c:v>
                </c:pt>
                <c:pt idx="5767">
                  <c:v>40275</c:v>
                </c:pt>
                <c:pt idx="5768">
                  <c:v>40276</c:v>
                </c:pt>
                <c:pt idx="5769">
                  <c:v>40277</c:v>
                </c:pt>
                <c:pt idx="5770">
                  <c:v>40278</c:v>
                </c:pt>
                <c:pt idx="5771">
                  <c:v>40279</c:v>
                </c:pt>
                <c:pt idx="5772">
                  <c:v>40280</c:v>
                </c:pt>
                <c:pt idx="5773">
                  <c:v>40281</c:v>
                </c:pt>
                <c:pt idx="5774">
                  <c:v>40282</c:v>
                </c:pt>
                <c:pt idx="5775">
                  <c:v>40283</c:v>
                </c:pt>
                <c:pt idx="5776">
                  <c:v>40284</c:v>
                </c:pt>
                <c:pt idx="5777">
                  <c:v>40285</c:v>
                </c:pt>
                <c:pt idx="5778">
                  <c:v>40286</c:v>
                </c:pt>
                <c:pt idx="5779">
                  <c:v>40287</c:v>
                </c:pt>
                <c:pt idx="5780">
                  <c:v>40288</c:v>
                </c:pt>
                <c:pt idx="5781">
                  <c:v>40289</c:v>
                </c:pt>
                <c:pt idx="5782">
                  <c:v>40290</c:v>
                </c:pt>
                <c:pt idx="5783">
                  <c:v>40291</c:v>
                </c:pt>
                <c:pt idx="5784">
                  <c:v>40292</c:v>
                </c:pt>
                <c:pt idx="5785">
                  <c:v>40293</c:v>
                </c:pt>
                <c:pt idx="5786">
                  <c:v>40294</c:v>
                </c:pt>
                <c:pt idx="5787">
                  <c:v>40295</c:v>
                </c:pt>
                <c:pt idx="5788">
                  <c:v>40296</c:v>
                </c:pt>
                <c:pt idx="5789">
                  <c:v>40297</c:v>
                </c:pt>
                <c:pt idx="5790">
                  <c:v>40298</c:v>
                </c:pt>
                <c:pt idx="5791">
                  <c:v>40299</c:v>
                </c:pt>
                <c:pt idx="5792">
                  <c:v>40300</c:v>
                </c:pt>
                <c:pt idx="5793">
                  <c:v>40301</c:v>
                </c:pt>
                <c:pt idx="5794">
                  <c:v>40302</c:v>
                </c:pt>
                <c:pt idx="5795">
                  <c:v>40303</c:v>
                </c:pt>
                <c:pt idx="5796">
                  <c:v>40304</c:v>
                </c:pt>
                <c:pt idx="5797">
                  <c:v>40305</c:v>
                </c:pt>
                <c:pt idx="5798">
                  <c:v>40306</c:v>
                </c:pt>
                <c:pt idx="5799">
                  <c:v>40307</c:v>
                </c:pt>
                <c:pt idx="5800">
                  <c:v>40308</c:v>
                </c:pt>
                <c:pt idx="5801">
                  <c:v>40309</c:v>
                </c:pt>
                <c:pt idx="5802">
                  <c:v>40310</c:v>
                </c:pt>
                <c:pt idx="5803">
                  <c:v>40311</c:v>
                </c:pt>
                <c:pt idx="5804">
                  <c:v>40312</c:v>
                </c:pt>
                <c:pt idx="5805">
                  <c:v>40313</c:v>
                </c:pt>
                <c:pt idx="5806">
                  <c:v>40314</c:v>
                </c:pt>
                <c:pt idx="5807">
                  <c:v>40315</c:v>
                </c:pt>
                <c:pt idx="5808">
                  <c:v>40316</c:v>
                </c:pt>
                <c:pt idx="5809">
                  <c:v>40317</c:v>
                </c:pt>
                <c:pt idx="5810">
                  <c:v>40318</c:v>
                </c:pt>
                <c:pt idx="5811">
                  <c:v>40319</c:v>
                </c:pt>
                <c:pt idx="5812">
                  <c:v>40320</c:v>
                </c:pt>
                <c:pt idx="5813">
                  <c:v>40321</c:v>
                </c:pt>
                <c:pt idx="5814">
                  <c:v>40322</c:v>
                </c:pt>
                <c:pt idx="5815">
                  <c:v>40323</c:v>
                </c:pt>
                <c:pt idx="5816">
                  <c:v>40324</c:v>
                </c:pt>
                <c:pt idx="5817">
                  <c:v>40325</c:v>
                </c:pt>
                <c:pt idx="5818">
                  <c:v>40326</c:v>
                </c:pt>
                <c:pt idx="5819">
                  <c:v>40327</c:v>
                </c:pt>
                <c:pt idx="5820">
                  <c:v>40328</c:v>
                </c:pt>
                <c:pt idx="5821">
                  <c:v>40329</c:v>
                </c:pt>
                <c:pt idx="5822">
                  <c:v>40330</c:v>
                </c:pt>
                <c:pt idx="5823">
                  <c:v>40331</c:v>
                </c:pt>
                <c:pt idx="5824">
                  <c:v>40332</c:v>
                </c:pt>
                <c:pt idx="5825">
                  <c:v>40333</c:v>
                </c:pt>
                <c:pt idx="5826">
                  <c:v>40334</c:v>
                </c:pt>
                <c:pt idx="5827">
                  <c:v>40335</c:v>
                </c:pt>
                <c:pt idx="5828">
                  <c:v>40336</c:v>
                </c:pt>
                <c:pt idx="5829">
                  <c:v>40337</c:v>
                </c:pt>
                <c:pt idx="5830">
                  <c:v>40338</c:v>
                </c:pt>
                <c:pt idx="5831">
                  <c:v>40339</c:v>
                </c:pt>
                <c:pt idx="5832">
                  <c:v>40340</c:v>
                </c:pt>
                <c:pt idx="5833">
                  <c:v>40341</c:v>
                </c:pt>
                <c:pt idx="5834">
                  <c:v>40342</c:v>
                </c:pt>
                <c:pt idx="5835">
                  <c:v>40343</c:v>
                </c:pt>
                <c:pt idx="5836">
                  <c:v>40344</c:v>
                </c:pt>
                <c:pt idx="5837">
                  <c:v>40345</c:v>
                </c:pt>
                <c:pt idx="5838">
                  <c:v>40346</c:v>
                </c:pt>
                <c:pt idx="5839">
                  <c:v>40347</c:v>
                </c:pt>
                <c:pt idx="5840">
                  <c:v>40348</c:v>
                </c:pt>
                <c:pt idx="5841">
                  <c:v>40349</c:v>
                </c:pt>
                <c:pt idx="5842">
                  <c:v>40350</c:v>
                </c:pt>
                <c:pt idx="5843">
                  <c:v>40351</c:v>
                </c:pt>
                <c:pt idx="5844">
                  <c:v>40352</c:v>
                </c:pt>
                <c:pt idx="5845">
                  <c:v>40353</c:v>
                </c:pt>
                <c:pt idx="5846">
                  <c:v>40354</c:v>
                </c:pt>
                <c:pt idx="5847">
                  <c:v>40355</c:v>
                </c:pt>
                <c:pt idx="5848">
                  <c:v>40356</c:v>
                </c:pt>
                <c:pt idx="5849">
                  <c:v>40357</c:v>
                </c:pt>
                <c:pt idx="5850">
                  <c:v>40358</c:v>
                </c:pt>
                <c:pt idx="5851">
                  <c:v>40359</c:v>
                </c:pt>
                <c:pt idx="5852">
                  <c:v>40360</c:v>
                </c:pt>
                <c:pt idx="5853">
                  <c:v>40361</c:v>
                </c:pt>
                <c:pt idx="5854">
                  <c:v>40362</c:v>
                </c:pt>
                <c:pt idx="5855">
                  <c:v>40363</c:v>
                </c:pt>
                <c:pt idx="5856">
                  <c:v>40364</c:v>
                </c:pt>
                <c:pt idx="5857">
                  <c:v>40365</c:v>
                </c:pt>
                <c:pt idx="5858">
                  <c:v>40366</c:v>
                </c:pt>
                <c:pt idx="5859">
                  <c:v>40367</c:v>
                </c:pt>
                <c:pt idx="5860">
                  <c:v>40368</c:v>
                </c:pt>
                <c:pt idx="5861">
                  <c:v>40369</c:v>
                </c:pt>
                <c:pt idx="5862">
                  <c:v>40370</c:v>
                </c:pt>
                <c:pt idx="5863">
                  <c:v>40371</c:v>
                </c:pt>
                <c:pt idx="5864">
                  <c:v>40372</c:v>
                </c:pt>
                <c:pt idx="5865">
                  <c:v>40373</c:v>
                </c:pt>
                <c:pt idx="5866">
                  <c:v>40374</c:v>
                </c:pt>
                <c:pt idx="5867">
                  <c:v>40375</c:v>
                </c:pt>
                <c:pt idx="5868">
                  <c:v>40376</c:v>
                </c:pt>
                <c:pt idx="5869">
                  <c:v>40377</c:v>
                </c:pt>
                <c:pt idx="5870">
                  <c:v>40378</c:v>
                </c:pt>
                <c:pt idx="5871">
                  <c:v>40379</c:v>
                </c:pt>
                <c:pt idx="5872">
                  <c:v>40380</c:v>
                </c:pt>
                <c:pt idx="5873">
                  <c:v>40381</c:v>
                </c:pt>
                <c:pt idx="5874">
                  <c:v>40382</c:v>
                </c:pt>
                <c:pt idx="5875">
                  <c:v>40383</c:v>
                </c:pt>
                <c:pt idx="5876">
                  <c:v>40384</c:v>
                </c:pt>
                <c:pt idx="5877">
                  <c:v>40385</c:v>
                </c:pt>
                <c:pt idx="5878">
                  <c:v>40386</c:v>
                </c:pt>
                <c:pt idx="5879">
                  <c:v>40387</c:v>
                </c:pt>
                <c:pt idx="5880">
                  <c:v>40388</c:v>
                </c:pt>
                <c:pt idx="5881">
                  <c:v>40389</c:v>
                </c:pt>
                <c:pt idx="5882">
                  <c:v>40390</c:v>
                </c:pt>
                <c:pt idx="5883">
                  <c:v>40391</c:v>
                </c:pt>
                <c:pt idx="5884">
                  <c:v>40392</c:v>
                </c:pt>
                <c:pt idx="5885">
                  <c:v>40393</c:v>
                </c:pt>
                <c:pt idx="5886">
                  <c:v>40394</c:v>
                </c:pt>
                <c:pt idx="5887">
                  <c:v>40395</c:v>
                </c:pt>
                <c:pt idx="5888">
                  <c:v>40396</c:v>
                </c:pt>
                <c:pt idx="5889">
                  <c:v>40397</c:v>
                </c:pt>
                <c:pt idx="5890">
                  <c:v>40398</c:v>
                </c:pt>
                <c:pt idx="5891">
                  <c:v>40399</c:v>
                </c:pt>
                <c:pt idx="5892">
                  <c:v>40400</c:v>
                </c:pt>
                <c:pt idx="5893">
                  <c:v>40401</c:v>
                </c:pt>
                <c:pt idx="5894">
                  <c:v>40402</c:v>
                </c:pt>
                <c:pt idx="5895">
                  <c:v>40403</c:v>
                </c:pt>
                <c:pt idx="5896">
                  <c:v>40404</c:v>
                </c:pt>
                <c:pt idx="5897">
                  <c:v>40405</c:v>
                </c:pt>
                <c:pt idx="5898">
                  <c:v>40406</c:v>
                </c:pt>
                <c:pt idx="5899">
                  <c:v>40407</c:v>
                </c:pt>
                <c:pt idx="5900">
                  <c:v>40408</c:v>
                </c:pt>
                <c:pt idx="5901">
                  <c:v>40409</c:v>
                </c:pt>
                <c:pt idx="5902">
                  <c:v>40410</c:v>
                </c:pt>
                <c:pt idx="5903">
                  <c:v>40411</c:v>
                </c:pt>
                <c:pt idx="5904">
                  <c:v>40412</c:v>
                </c:pt>
                <c:pt idx="5905">
                  <c:v>40413</c:v>
                </c:pt>
                <c:pt idx="5906">
                  <c:v>40414</c:v>
                </c:pt>
                <c:pt idx="5907">
                  <c:v>40415</c:v>
                </c:pt>
                <c:pt idx="5908">
                  <c:v>40416</c:v>
                </c:pt>
                <c:pt idx="5909">
                  <c:v>40417</c:v>
                </c:pt>
                <c:pt idx="5910">
                  <c:v>40418</c:v>
                </c:pt>
                <c:pt idx="5911">
                  <c:v>40419</c:v>
                </c:pt>
                <c:pt idx="5912">
                  <c:v>40420</c:v>
                </c:pt>
                <c:pt idx="5913">
                  <c:v>40421</c:v>
                </c:pt>
                <c:pt idx="5914">
                  <c:v>40422</c:v>
                </c:pt>
                <c:pt idx="5915">
                  <c:v>40423</c:v>
                </c:pt>
                <c:pt idx="5916">
                  <c:v>40424</c:v>
                </c:pt>
                <c:pt idx="5917">
                  <c:v>40425</c:v>
                </c:pt>
                <c:pt idx="5918">
                  <c:v>40426</c:v>
                </c:pt>
                <c:pt idx="5919">
                  <c:v>40427</c:v>
                </c:pt>
                <c:pt idx="5920">
                  <c:v>40428</c:v>
                </c:pt>
                <c:pt idx="5921">
                  <c:v>40429</c:v>
                </c:pt>
                <c:pt idx="5922">
                  <c:v>40430</c:v>
                </c:pt>
                <c:pt idx="5923">
                  <c:v>40431</c:v>
                </c:pt>
                <c:pt idx="5924">
                  <c:v>40432</c:v>
                </c:pt>
                <c:pt idx="5925">
                  <c:v>40433</c:v>
                </c:pt>
                <c:pt idx="5926">
                  <c:v>40434</c:v>
                </c:pt>
                <c:pt idx="5927">
                  <c:v>40435</c:v>
                </c:pt>
                <c:pt idx="5928">
                  <c:v>40436</c:v>
                </c:pt>
                <c:pt idx="5929">
                  <c:v>40437</c:v>
                </c:pt>
                <c:pt idx="5930">
                  <c:v>40438</c:v>
                </c:pt>
                <c:pt idx="5931">
                  <c:v>40439</c:v>
                </c:pt>
                <c:pt idx="5932">
                  <c:v>40440</c:v>
                </c:pt>
                <c:pt idx="5933">
                  <c:v>40441</c:v>
                </c:pt>
                <c:pt idx="5934">
                  <c:v>40442</c:v>
                </c:pt>
                <c:pt idx="5935">
                  <c:v>40443</c:v>
                </c:pt>
                <c:pt idx="5936">
                  <c:v>40444</c:v>
                </c:pt>
                <c:pt idx="5937">
                  <c:v>40445</c:v>
                </c:pt>
                <c:pt idx="5938">
                  <c:v>40446</c:v>
                </c:pt>
                <c:pt idx="5939">
                  <c:v>40447</c:v>
                </c:pt>
                <c:pt idx="5940">
                  <c:v>40448</c:v>
                </c:pt>
                <c:pt idx="5941">
                  <c:v>40449</c:v>
                </c:pt>
                <c:pt idx="5942">
                  <c:v>40450</c:v>
                </c:pt>
                <c:pt idx="5943">
                  <c:v>40451</c:v>
                </c:pt>
                <c:pt idx="5944">
                  <c:v>40452</c:v>
                </c:pt>
                <c:pt idx="5945">
                  <c:v>40453</c:v>
                </c:pt>
                <c:pt idx="5946">
                  <c:v>40454</c:v>
                </c:pt>
                <c:pt idx="5947">
                  <c:v>40455</c:v>
                </c:pt>
                <c:pt idx="5948">
                  <c:v>40456</c:v>
                </c:pt>
                <c:pt idx="5949">
                  <c:v>40457</c:v>
                </c:pt>
                <c:pt idx="5950">
                  <c:v>40458</c:v>
                </c:pt>
                <c:pt idx="5951">
                  <c:v>40459</c:v>
                </c:pt>
                <c:pt idx="5952">
                  <c:v>40460</c:v>
                </c:pt>
                <c:pt idx="5953">
                  <c:v>40461</c:v>
                </c:pt>
                <c:pt idx="5954">
                  <c:v>40462</c:v>
                </c:pt>
                <c:pt idx="5955">
                  <c:v>40463</c:v>
                </c:pt>
                <c:pt idx="5956">
                  <c:v>40464</c:v>
                </c:pt>
                <c:pt idx="5957">
                  <c:v>40465</c:v>
                </c:pt>
                <c:pt idx="5958">
                  <c:v>40466</c:v>
                </c:pt>
                <c:pt idx="5959">
                  <c:v>40467</c:v>
                </c:pt>
                <c:pt idx="5960">
                  <c:v>40468</c:v>
                </c:pt>
                <c:pt idx="5961">
                  <c:v>40469</c:v>
                </c:pt>
                <c:pt idx="5962">
                  <c:v>40470</c:v>
                </c:pt>
                <c:pt idx="5963">
                  <c:v>40471</c:v>
                </c:pt>
                <c:pt idx="5964">
                  <c:v>40472</c:v>
                </c:pt>
                <c:pt idx="5965">
                  <c:v>40473</c:v>
                </c:pt>
                <c:pt idx="5966">
                  <c:v>40474</c:v>
                </c:pt>
                <c:pt idx="5967">
                  <c:v>40475</c:v>
                </c:pt>
                <c:pt idx="5968">
                  <c:v>40476</c:v>
                </c:pt>
                <c:pt idx="5969">
                  <c:v>40477</c:v>
                </c:pt>
                <c:pt idx="5970">
                  <c:v>40478</c:v>
                </c:pt>
                <c:pt idx="5971">
                  <c:v>40479</c:v>
                </c:pt>
                <c:pt idx="5972">
                  <c:v>40480</c:v>
                </c:pt>
                <c:pt idx="5973">
                  <c:v>40481</c:v>
                </c:pt>
                <c:pt idx="5974">
                  <c:v>40482</c:v>
                </c:pt>
                <c:pt idx="5975">
                  <c:v>40483</c:v>
                </c:pt>
                <c:pt idx="5976">
                  <c:v>40484</c:v>
                </c:pt>
                <c:pt idx="5977">
                  <c:v>40485</c:v>
                </c:pt>
                <c:pt idx="5978">
                  <c:v>40486</c:v>
                </c:pt>
                <c:pt idx="5979">
                  <c:v>40487</c:v>
                </c:pt>
                <c:pt idx="5980">
                  <c:v>40488</c:v>
                </c:pt>
                <c:pt idx="5981">
                  <c:v>40489</c:v>
                </c:pt>
                <c:pt idx="5982">
                  <c:v>40490</c:v>
                </c:pt>
                <c:pt idx="5983">
                  <c:v>40491</c:v>
                </c:pt>
                <c:pt idx="5984">
                  <c:v>40492</c:v>
                </c:pt>
                <c:pt idx="5985">
                  <c:v>40493</c:v>
                </c:pt>
                <c:pt idx="5986">
                  <c:v>40494</c:v>
                </c:pt>
                <c:pt idx="5987">
                  <c:v>40495</c:v>
                </c:pt>
                <c:pt idx="5988">
                  <c:v>40496</c:v>
                </c:pt>
                <c:pt idx="5989">
                  <c:v>40497</c:v>
                </c:pt>
                <c:pt idx="5990">
                  <c:v>40498</c:v>
                </c:pt>
                <c:pt idx="5991">
                  <c:v>40499</c:v>
                </c:pt>
                <c:pt idx="5992">
                  <c:v>40500</c:v>
                </c:pt>
                <c:pt idx="5993">
                  <c:v>40501</c:v>
                </c:pt>
                <c:pt idx="5994">
                  <c:v>40502</c:v>
                </c:pt>
                <c:pt idx="5995">
                  <c:v>40503</c:v>
                </c:pt>
                <c:pt idx="5996">
                  <c:v>40504</c:v>
                </c:pt>
                <c:pt idx="5997">
                  <c:v>40505</c:v>
                </c:pt>
                <c:pt idx="5998">
                  <c:v>40506</c:v>
                </c:pt>
                <c:pt idx="5999">
                  <c:v>40507</c:v>
                </c:pt>
                <c:pt idx="6000">
                  <c:v>40508</c:v>
                </c:pt>
                <c:pt idx="6001">
                  <c:v>40509</c:v>
                </c:pt>
                <c:pt idx="6002">
                  <c:v>40510</c:v>
                </c:pt>
                <c:pt idx="6003">
                  <c:v>40511</c:v>
                </c:pt>
                <c:pt idx="6004">
                  <c:v>40512</c:v>
                </c:pt>
                <c:pt idx="6005">
                  <c:v>40513</c:v>
                </c:pt>
                <c:pt idx="6006">
                  <c:v>40514</c:v>
                </c:pt>
                <c:pt idx="6007">
                  <c:v>40515</c:v>
                </c:pt>
                <c:pt idx="6008">
                  <c:v>40516</c:v>
                </c:pt>
                <c:pt idx="6009">
                  <c:v>40517</c:v>
                </c:pt>
                <c:pt idx="6010">
                  <c:v>40518</c:v>
                </c:pt>
                <c:pt idx="6011">
                  <c:v>40519</c:v>
                </c:pt>
                <c:pt idx="6012">
                  <c:v>40520</c:v>
                </c:pt>
                <c:pt idx="6013">
                  <c:v>40521</c:v>
                </c:pt>
                <c:pt idx="6014">
                  <c:v>40522</c:v>
                </c:pt>
                <c:pt idx="6015">
                  <c:v>40523</c:v>
                </c:pt>
                <c:pt idx="6016">
                  <c:v>40524</c:v>
                </c:pt>
                <c:pt idx="6017">
                  <c:v>40525</c:v>
                </c:pt>
                <c:pt idx="6018">
                  <c:v>40526</c:v>
                </c:pt>
                <c:pt idx="6019">
                  <c:v>40527</c:v>
                </c:pt>
                <c:pt idx="6020">
                  <c:v>40528</c:v>
                </c:pt>
                <c:pt idx="6021">
                  <c:v>40529</c:v>
                </c:pt>
                <c:pt idx="6022">
                  <c:v>40530</c:v>
                </c:pt>
                <c:pt idx="6023">
                  <c:v>40531</c:v>
                </c:pt>
                <c:pt idx="6024">
                  <c:v>40532</c:v>
                </c:pt>
                <c:pt idx="6025">
                  <c:v>40533</c:v>
                </c:pt>
                <c:pt idx="6026">
                  <c:v>40534</c:v>
                </c:pt>
                <c:pt idx="6027">
                  <c:v>40535</c:v>
                </c:pt>
                <c:pt idx="6028">
                  <c:v>40536</c:v>
                </c:pt>
                <c:pt idx="6029">
                  <c:v>40537</c:v>
                </c:pt>
                <c:pt idx="6030">
                  <c:v>40538</c:v>
                </c:pt>
                <c:pt idx="6031">
                  <c:v>40539</c:v>
                </c:pt>
                <c:pt idx="6032">
                  <c:v>40540</c:v>
                </c:pt>
                <c:pt idx="6033">
                  <c:v>40541</c:v>
                </c:pt>
                <c:pt idx="6034">
                  <c:v>40542</c:v>
                </c:pt>
                <c:pt idx="6035">
                  <c:v>40543</c:v>
                </c:pt>
                <c:pt idx="6036">
                  <c:v>40544</c:v>
                </c:pt>
                <c:pt idx="6037">
                  <c:v>40545</c:v>
                </c:pt>
                <c:pt idx="6038">
                  <c:v>40546</c:v>
                </c:pt>
                <c:pt idx="6039">
                  <c:v>40547</c:v>
                </c:pt>
                <c:pt idx="6040">
                  <c:v>40548</c:v>
                </c:pt>
                <c:pt idx="6041">
                  <c:v>40549</c:v>
                </c:pt>
                <c:pt idx="6042">
                  <c:v>40550</c:v>
                </c:pt>
                <c:pt idx="6043">
                  <c:v>40551</c:v>
                </c:pt>
                <c:pt idx="6044">
                  <c:v>40552</c:v>
                </c:pt>
                <c:pt idx="6045">
                  <c:v>40553</c:v>
                </c:pt>
                <c:pt idx="6046">
                  <c:v>40554</c:v>
                </c:pt>
                <c:pt idx="6047">
                  <c:v>40555</c:v>
                </c:pt>
                <c:pt idx="6048">
                  <c:v>40556</c:v>
                </c:pt>
                <c:pt idx="6049">
                  <c:v>40557</c:v>
                </c:pt>
                <c:pt idx="6050">
                  <c:v>40558</c:v>
                </c:pt>
                <c:pt idx="6051">
                  <c:v>40559</c:v>
                </c:pt>
                <c:pt idx="6052">
                  <c:v>40560</c:v>
                </c:pt>
                <c:pt idx="6053">
                  <c:v>40561</c:v>
                </c:pt>
                <c:pt idx="6054">
                  <c:v>40562</c:v>
                </c:pt>
                <c:pt idx="6055">
                  <c:v>40563</c:v>
                </c:pt>
                <c:pt idx="6056">
                  <c:v>40564</c:v>
                </c:pt>
                <c:pt idx="6057">
                  <c:v>40565</c:v>
                </c:pt>
                <c:pt idx="6058">
                  <c:v>40566</c:v>
                </c:pt>
                <c:pt idx="6059">
                  <c:v>40567</c:v>
                </c:pt>
                <c:pt idx="6060">
                  <c:v>40568</c:v>
                </c:pt>
                <c:pt idx="6061">
                  <c:v>40569</c:v>
                </c:pt>
                <c:pt idx="6062">
                  <c:v>40570</c:v>
                </c:pt>
                <c:pt idx="6063">
                  <c:v>40571</c:v>
                </c:pt>
                <c:pt idx="6064">
                  <c:v>40572</c:v>
                </c:pt>
                <c:pt idx="6065">
                  <c:v>40573</c:v>
                </c:pt>
                <c:pt idx="6066">
                  <c:v>40574</c:v>
                </c:pt>
                <c:pt idx="6067">
                  <c:v>40575</c:v>
                </c:pt>
                <c:pt idx="6068">
                  <c:v>40576</c:v>
                </c:pt>
                <c:pt idx="6069">
                  <c:v>40577</c:v>
                </c:pt>
                <c:pt idx="6070">
                  <c:v>40578</c:v>
                </c:pt>
                <c:pt idx="6071">
                  <c:v>40579</c:v>
                </c:pt>
                <c:pt idx="6072">
                  <c:v>40580</c:v>
                </c:pt>
                <c:pt idx="6073">
                  <c:v>40581</c:v>
                </c:pt>
                <c:pt idx="6074">
                  <c:v>40582</c:v>
                </c:pt>
                <c:pt idx="6075">
                  <c:v>40583</c:v>
                </c:pt>
                <c:pt idx="6076">
                  <c:v>40584</c:v>
                </c:pt>
                <c:pt idx="6077">
                  <c:v>40585</c:v>
                </c:pt>
                <c:pt idx="6078">
                  <c:v>40586</c:v>
                </c:pt>
                <c:pt idx="6079">
                  <c:v>40587</c:v>
                </c:pt>
                <c:pt idx="6080">
                  <c:v>40588</c:v>
                </c:pt>
                <c:pt idx="6081">
                  <c:v>40589</c:v>
                </c:pt>
                <c:pt idx="6082">
                  <c:v>40590</c:v>
                </c:pt>
                <c:pt idx="6083">
                  <c:v>40591</c:v>
                </c:pt>
                <c:pt idx="6084">
                  <c:v>40592</c:v>
                </c:pt>
                <c:pt idx="6085">
                  <c:v>40593</c:v>
                </c:pt>
                <c:pt idx="6086">
                  <c:v>40594</c:v>
                </c:pt>
                <c:pt idx="6087">
                  <c:v>40595</c:v>
                </c:pt>
                <c:pt idx="6088">
                  <c:v>40596</c:v>
                </c:pt>
                <c:pt idx="6089">
                  <c:v>40597</c:v>
                </c:pt>
                <c:pt idx="6090">
                  <c:v>40598</c:v>
                </c:pt>
                <c:pt idx="6091">
                  <c:v>40599</c:v>
                </c:pt>
                <c:pt idx="6092">
                  <c:v>40600</c:v>
                </c:pt>
                <c:pt idx="6093">
                  <c:v>40601</c:v>
                </c:pt>
                <c:pt idx="6094">
                  <c:v>40602</c:v>
                </c:pt>
                <c:pt idx="6095">
                  <c:v>40603</c:v>
                </c:pt>
                <c:pt idx="6096">
                  <c:v>40604</c:v>
                </c:pt>
                <c:pt idx="6097">
                  <c:v>40605</c:v>
                </c:pt>
                <c:pt idx="6098">
                  <c:v>40606</c:v>
                </c:pt>
                <c:pt idx="6099">
                  <c:v>40607</c:v>
                </c:pt>
                <c:pt idx="6100">
                  <c:v>40608</c:v>
                </c:pt>
                <c:pt idx="6101">
                  <c:v>40609</c:v>
                </c:pt>
                <c:pt idx="6102">
                  <c:v>40610</c:v>
                </c:pt>
                <c:pt idx="6103">
                  <c:v>40611</c:v>
                </c:pt>
                <c:pt idx="6104">
                  <c:v>40612</c:v>
                </c:pt>
                <c:pt idx="6105">
                  <c:v>40613</c:v>
                </c:pt>
                <c:pt idx="6106">
                  <c:v>40614</c:v>
                </c:pt>
                <c:pt idx="6107">
                  <c:v>40615</c:v>
                </c:pt>
                <c:pt idx="6108">
                  <c:v>40616</c:v>
                </c:pt>
                <c:pt idx="6109">
                  <c:v>40617</c:v>
                </c:pt>
                <c:pt idx="6110">
                  <c:v>40618</c:v>
                </c:pt>
                <c:pt idx="6111">
                  <c:v>40619</c:v>
                </c:pt>
                <c:pt idx="6112">
                  <c:v>40620</c:v>
                </c:pt>
                <c:pt idx="6113">
                  <c:v>40621</c:v>
                </c:pt>
                <c:pt idx="6114">
                  <c:v>40622</c:v>
                </c:pt>
                <c:pt idx="6115">
                  <c:v>40623</c:v>
                </c:pt>
                <c:pt idx="6116">
                  <c:v>40624</c:v>
                </c:pt>
                <c:pt idx="6117">
                  <c:v>40625</c:v>
                </c:pt>
                <c:pt idx="6118">
                  <c:v>40626</c:v>
                </c:pt>
                <c:pt idx="6119">
                  <c:v>40627</c:v>
                </c:pt>
                <c:pt idx="6120">
                  <c:v>40628</c:v>
                </c:pt>
                <c:pt idx="6121">
                  <c:v>40629</c:v>
                </c:pt>
                <c:pt idx="6122">
                  <c:v>40630</c:v>
                </c:pt>
                <c:pt idx="6123">
                  <c:v>40631</c:v>
                </c:pt>
                <c:pt idx="6124">
                  <c:v>40632</c:v>
                </c:pt>
                <c:pt idx="6125">
                  <c:v>40633</c:v>
                </c:pt>
                <c:pt idx="6126">
                  <c:v>40634</c:v>
                </c:pt>
                <c:pt idx="6127">
                  <c:v>40635</c:v>
                </c:pt>
                <c:pt idx="6128">
                  <c:v>40636</c:v>
                </c:pt>
                <c:pt idx="6129">
                  <c:v>40637</c:v>
                </c:pt>
                <c:pt idx="6130">
                  <c:v>40638</c:v>
                </c:pt>
                <c:pt idx="6131">
                  <c:v>40639</c:v>
                </c:pt>
                <c:pt idx="6132">
                  <c:v>40640</c:v>
                </c:pt>
                <c:pt idx="6133">
                  <c:v>40641</c:v>
                </c:pt>
                <c:pt idx="6134">
                  <c:v>40642</c:v>
                </c:pt>
                <c:pt idx="6135">
                  <c:v>40643</c:v>
                </c:pt>
                <c:pt idx="6136">
                  <c:v>40644</c:v>
                </c:pt>
                <c:pt idx="6137">
                  <c:v>40645</c:v>
                </c:pt>
                <c:pt idx="6138">
                  <c:v>40646</c:v>
                </c:pt>
                <c:pt idx="6139">
                  <c:v>40647</c:v>
                </c:pt>
                <c:pt idx="6140">
                  <c:v>40648</c:v>
                </c:pt>
                <c:pt idx="6141">
                  <c:v>40649</c:v>
                </c:pt>
                <c:pt idx="6142">
                  <c:v>40650</c:v>
                </c:pt>
                <c:pt idx="6143">
                  <c:v>40651</c:v>
                </c:pt>
                <c:pt idx="6144">
                  <c:v>40652</c:v>
                </c:pt>
                <c:pt idx="6145">
                  <c:v>40653</c:v>
                </c:pt>
                <c:pt idx="6146">
                  <c:v>40654</c:v>
                </c:pt>
                <c:pt idx="6147">
                  <c:v>40655</c:v>
                </c:pt>
                <c:pt idx="6148">
                  <c:v>40656</c:v>
                </c:pt>
                <c:pt idx="6149">
                  <c:v>40657</c:v>
                </c:pt>
                <c:pt idx="6150">
                  <c:v>40658</c:v>
                </c:pt>
                <c:pt idx="6151">
                  <c:v>40659</c:v>
                </c:pt>
                <c:pt idx="6152">
                  <c:v>40660</c:v>
                </c:pt>
                <c:pt idx="6153">
                  <c:v>40661</c:v>
                </c:pt>
                <c:pt idx="6154">
                  <c:v>40662</c:v>
                </c:pt>
                <c:pt idx="6155">
                  <c:v>40663</c:v>
                </c:pt>
                <c:pt idx="6156">
                  <c:v>40664</c:v>
                </c:pt>
                <c:pt idx="6157">
                  <c:v>40665</c:v>
                </c:pt>
                <c:pt idx="6158">
                  <c:v>40666</c:v>
                </c:pt>
                <c:pt idx="6159">
                  <c:v>40667</c:v>
                </c:pt>
                <c:pt idx="6160">
                  <c:v>40668</c:v>
                </c:pt>
                <c:pt idx="6161">
                  <c:v>40669</c:v>
                </c:pt>
                <c:pt idx="6162">
                  <c:v>40670</c:v>
                </c:pt>
                <c:pt idx="6163">
                  <c:v>40671</c:v>
                </c:pt>
                <c:pt idx="6164">
                  <c:v>40672</c:v>
                </c:pt>
                <c:pt idx="6165">
                  <c:v>40673</c:v>
                </c:pt>
                <c:pt idx="6166">
                  <c:v>40674</c:v>
                </c:pt>
                <c:pt idx="6167">
                  <c:v>40675</c:v>
                </c:pt>
                <c:pt idx="6168">
                  <c:v>40676</c:v>
                </c:pt>
                <c:pt idx="6169">
                  <c:v>40677</c:v>
                </c:pt>
                <c:pt idx="6170">
                  <c:v>40678</c:v>
                </c:pt>
                <c:pt idx="6171">
                  <c:v>40679</c:v>
                </c:pt>
                <c:pt idx="6172">
                  <c:v>40680</c:v>
                </c:pt>
                <c:pt idx="6173">
                  <c:v>40681</c:v>
                </c:pt>
                <c:pt idx="6174">
                  <c:v>40682</c:v>
                </c:pt>
                <c:pt idx="6175">
                  <c:v>40683</c:v>
                </c:pt>
                <c:pt idx="6176">
                  <c:v>40684</c:v>
                </c:pt>
                <c:pt idx="6177">
                  <c:v>40685</c:v>
                </c:pt>
                <c:pt idx="6178">
                  <c:v>40686</c:v>
                </c:pt>
                <c:pt idx="6179">
                  <c:v>40687</c:v>
                </c:pt>
                <c:pt idx="6180">
                  <c:v>40688</c:v>
                </c:pt>
                <c:pt idx="6181">
                  <c:v>40689</c:v>
                </c:pt>
                <c:pt idx="6182">
                  <c:v>40690</c:v>
                </c:pt>
                <c:pt idx="6183">
                  <c:v>40691</c:v>
                </c:pt>
                <c:pt idx="6184">
                  <c:v>40692</c:v>
                </c:pt>
                <c:pt idx="6185">
                  <c:v>40693</c:v>
                </c:pt>
                <c:pt idx="6186">
                  <c:v>40694</c:v>
                </c:pt>
                <c:pt idx="6187">
                  <c:v>40695</c:v>
                </c:pt>
                <c:pt idx="6188">
                  <c:v>40696</c:v>
                </c:pt>
                <c:pt idx="6189">
                  <c:v>40697</c:v>
                </c:pt>
                <c:pt idx="6190">
                  <c:v>40698</c:v>
                </c:pt>
                <c:pt idx="6191">
                  <c:v>40699</c:v>
                </c:pt>
                <c:pt idx="6192">
                  <c:v>40700</c:v>
                </c:pt>
                <c:pt idx="6193">
                  <c:v>40701</c:v>
                </c:pt>
                <c:pt idx="6194">
                  <c:v>40702</c:v>
                </c:pt>
                <c:pt idx="6195">
                  <c:v>40703</c:v>
                </c:pt>
                <c:pt idx="6196">
                  <c:v>40704</c:v>
                </c:pt>
                <c:pt idx="6197">
                  <c:v>40705</c:v>
                </c:pt>
                <c:pt idx="6198">
                  <c:v>40706</c:v>
                </c:pt>
                <c:pt idx="6199">
                  <c:v>40707</c:v>
                </c:pt>
                <c:pt idx="6200">
                  <c:v>40708</c:v>
                </c:pt>
                <c:pt idx="6201">
                  <c:v>40709</c:v>
                </c:pt>
                <c:pt idx="6202">
                  <c:v>40710</c:v>
                </c:pt>
                <c:pt idx="6203">
                  <c:v>40711</c:v>
                </c:pt>
                <c:pt idx="6204">
                  <c:v>40712</c:v>
                </c:pt>
                <c:pt idx="6205">
                  <c:v>40713</c:v>
                </c:pt>
                <c:pt idx="6206">
                  <c:v>40714</c:v>
                </c:pt>
                <c:pt idx="6207">
                  <c:v>40715</c:v>
                </c:pt>
                <c:pt idx="6208">
                  <c:v>40716</c:v>
                </c:pt>
                <c:pt idx="6209">
                  <c:v>40717</c:v>
                </c:pt>
                <c:pt idx="6210">
                  <c:v>40718</c:v>
                </c:pt>
                <c:pt idx="6211">
                  <c:v>40719</c:v>
                </c:pt>
                <c:pt idx="6212">
                  <c:v>40720</c:v>
                </c:pt>
                <c:pt idx="6213">
                  <c:v>40721</c:v>
                </c:pt>
                <c:pt idx="6214">
                  <c:v>40722</c:v>
                </c:pt>
                <c:pt idx="6215">
                  <c:v>40723</c:v>
                </c:pt>
                <c:pt idx="6216">
                  <c:v>40724</c:v>
                </c:pt>
                <c:pt idx="6217">
                  <c:v>40725</c:v>
                </c:pt>
                <c:pt idx="6218">
                  <c:v>40726</c:v>
                </c:pt>
                <c:pt idx="6219">
                  <c:v>40727</c:v>
                </c:pt>
                <c:pt idx="6220">
                  <c:v>40728</c:v>
                </c:pt>
                <c:pt idx="6221">
                  <c:v>40729</c:v>
                </c:pt>
                <c:pt idx="6222">
                  <c:v>40730</c:v>
                </c:pt>
                <c:pt idx="6223">
                  <c:v>40731</c:v>
                </c:pt>
                <c:pt idx="6224">
                  <c:v>40732</c:v>
                </c:pt>
                <c:pt idx="6225">
                  <c:v>40733</c:v>
                </c:pt>
                <c:pt idx="6226">
                  <c:v>40734</c:v>
                </c:pt>
                <c:pt idx="6227">
                  <c:v>40735</c:v>
                </c:pt>
                <c:pt idx="6228">
                  <c:v>40736</c:v>
                </c:pt>
                <c:pt idx="6229">
                  <c:v>40737</c:v>
                </c:pt>
                <c:pt idx="6230">
                  <c:v>40738</c:v>
                </c:pt>
                <c:pt idx="6231">
                  <c:v>40739</c:v>
                </c:pt>
                <c:pt idx="6232">
                  <c:v>40740</c:v>
                </c:pt>
                <c:pt idx="6233">
                  <c:v>40741</c:v>
                </c:pt>
                <c:pt idx="6234">
                  <c:v>40742</c:v>
                </c:pt>
                <c:pt idx="6235">
                  <c:v>40743</c:v>
                </c:pt>
                <c:pt idx="6236">
                  <c:v>40744</c:v>
                </c:pt>
                <c:pt idx="6237">
                  <c:v>40745</c:v>
                </c:pt>
                <c:pt idx="6238">
                  <c:v>40746</c:v>
                </c:pt>
                <c:pt idx="6239">
                  <c:v>40747</c:v>
                </c:pt>
                <c:pt idx="6240">
                  <c:v>40748</c:v>
                </c:pt>
                <c:pt idx="6241">
                  <c:v>40749</c:v>
                </c:pt>
                <c:pt idx="6242">
                  <c:v>40750</c:v>
                </c:pt>
                <c:pt idx="6243">
                  <c:v>40751</c:v>
                </c:pt>
                <c:pt idx="6244">
                  <c:v>40752</c:v>
                </c:pt>
                <c:pt idx="6245">
                  <c:v>40753</c:v>
                </c:pt>
                <c:pt idx="6246">
                  <c:v>40754</c:v>
                </c:pt>
                <c:pt idx="6247">
                  <c:v>40755</c:v>
                </c:pt>
                <c:pt idx="6248">
                  <c:v>40756</c:v>
                </c:pt>
                <c:pt idx="6249">
                  <c:v>40757</c:v>
                </c:pt>
                <c:pt idx="6250">
                  <c:v>40758</c:v>
                </c:pt>
                <c:pt idx="6251">
                  <c:v>40759</c:v>
                </c:pt>
                <c:pt idx="6252">
                  <c:v>40760</c:v>
                </c:pt>
                <c:pt idx="6253">
                  <c:v>40761</c:v>
                </c:pt>
                <c:pt idx="6254">
                  <c:v>40762</c:v>
                </c:pt>
                <c:pt idx="6255">
                  <c:v>40763</c:v>
                </c:pt>
                <c:pt idx="6256">
                  <c:v>40764</c:v>
                </c:pt>
                <c:pt idx="6257">
                  <c:v>40765</c:v>
                </c:pt>
                <c:pt idx="6258">
                  <c:v>40766</c:v>
                </c:pt>
                <c:pt idx="6259">
                  <c:v>40767</c:v>
                </c:pt>
                <c:pt idx="6260">
                  <c:v>40768</c:v>
                </c:pt>
                <c:pt idx="6261">
                  <c:v>40769</c:v>
                </c:pt>
                <c:pt idx="6262">
                  <c:v>40770</c:v>
                </c:pt>
                <c:pt idx="6263">
                  <c:v>40771</c:v>
                </c:pt>
                <c:pt idx="6264">
                  <c:v>40772</c:v>
                </c:pt>
                <c:pt idx="6265">
                  <c:v>40773</c:v>
                </c:pt>
                <c:pt idx="6266">
                  <c:v>40774</c:v>
                </c:pt>
                <c:pt idx="6267">
                  <c:v>40775</c:v>
                </c:pt>
                <c:pt idx="6268">
                  <c:v>40776</c:v>
                </c:pt>
                <c:pt idx="6269">
                  <c:v>40777</c:v>
                </c:pt>
                <c:pt idx="6270">
                  <c:v>40778</c:v>
                </c:pt>
                <c:pt idx="6271">
                  <c:v>40779</c:v>
                </c:pt>
                <c:pt idx="6272">
                  <c:v>40780</c:v>
                </c:pt>
                <c:pt idx="6273">
                  <c:v>40781</c:v>
                </c:pt>
                <c:pt idx="6274">
                  <c:v>40782</c:v>
                </c:pt>
                <c:pt idx="6275">
                  <c:v>40783</c:v>
                </c:pt>
                <c:pt idx="6276">
                  <c:v>40784</c:v>
                </c:pt>
                <c:pt idx="6277">
                  <c:v>40785</c:v>
                </c:pt>
                <c:pt idx="6278">
                  <c:v>40786</c:v>
                </c:pt>
                <c:pt idx="6279">
                  <c:v>40787</c:v>
                </c:pt>
                <c:pt idx="6280">
                  <c:v>40788</c:v>
                </c:pt>
                <c:pt idx="6281">
                  <c:v>40789</c:v>
                </c:pt>
                <c:pt idx="6282">
                  <c:v>40790</c:v>
                </c:pt>
                <c:pt idx="6283">
                  <c:v>40791</c:v>
                </c:pt>
                <c:pt idx="6284">
                  <c:v>40792</c:v>
                </c:pt>
                <c:pt idx="6285">
                  <c:v>40793</c:v>
                </c:pt>
                <c:pt idx="6286">
                  <c:v>40794</c:v>
                </c:pt>
                <c:pt idx="6287">
                  <c:v>40795</c:v>
                </c:pt>
                <c:pt idx="6288">
                  <c:v>40796</c:v>
                </c:pt>
                <c:pt idx="6289">
                  <c:v>40797</c:v>
                </c:pt>
                <c:pt idx="6290">
                  <c:v>40798</c:v>
                </c:pt>
                <c:pt idx="6291">
                  <c:v>40799</c:v>
                </c:pt>
                <c:pt idx="6292">
                  <c:v>40800</c:v>
                </c:pt>
                <c:pt idx="6293">
                  <c:v>40801</c:v>
                </c:pt>
                <c:pt idx="6294">
                  <c:v>40802</c:v>
                </c:pt>
                <c:pt idx="6295">
                  <c:v>40803</c:v>
                </c:pt>
                <c:pt idx="6296">
                  <c:v>40804</c:v>
                </c:pt>
                <c:pt idx="6297">
                  <c:v>40805</c:v>
                </c:pt>
                <c:pt idx="6298">
                  <c:v>40806</c:v>
                </c:pt>
                <c:pt idx="6299">
                  <c:v>40807</c:v>
                </c:pt>
                <c:pt idx="6300">
                  <c:v>40808</c:v>
                </c:pt>
                <c:pt idx="6301">
                  <c:v>40809</c:v>
                </c:pt>
                <c:pt idx="6302">
                  <c:v>40810</c:v>
                </c:pt>
                <c:pt idx="6303">
                  <c:v>40811</c:v>
                </c:pt>
                <c:pt idx="6304">
                  <c:v>40812</c:v>
                </c:pt>
                <c:pt idx="6305">
                  <c:v>40813</c:v>
                </c:pt>
                <c:pt idx="6306">
                  <c:v>40814</c:v>
                </c:pt>
                <c:pt idx="6307">
                  <c:v>40815</c:v>
                </c:pt>
                <c:pt idx="6308">
                  <c:v>40816</c:v>
                </c:pt>
                <c:pt idx="6309">
                  <c:v>40817</c:v>
                </c:pt>
                <c:pt idx="6310">
                  <c:v>40818</c:v>
                </c:pt>
                <c:pt idx="6311">
                  <c:v>40819</c:v>
                </c:pt>
                <c:pt idx="6312">
                  <c:v>40820</c:v>
                </c:pt>
                <c:pt idx="6313">
                  <c:v>40821</c:v>
                </c:pt>
                <c:pt idx="6314">
                  <c:v>40822</c:v>
                </c:pt>
                <c:pt idx="6315">
                  <c:v>40823</c:v>
                </c:pt>
                <c:pt idx="6316">
                  <c:v>40824</c:v>
                </c:pt>
                <c:pt idx="6317">
                  <c:v>40825</c:v>
                </c:pt>
                <c:pt idx="6318">
                  <c:v>40826</c:v>
                </c:pt>
                <c:pt idx="6319">
                  <c:v>40827</c:v>
                </c:pt>
                <c:pt idx="6320">
                  <c:v>40828</c:v>
                </c:pt>
                <c:pt idx="6321">
                  <c:v>40829</c:v>
                </c:pt>
                <c:pt idx="6322">
                  <c:v>40830</c:v>
                </c:pt>
                <c:pt idx="6323">
                  <c:v>40831</c:v>
                </c:pt>
                <c:pt idx="6324">
                  <c:v>40832</c:v>
                </c:pt>
                <c:pt idx="6325">
                  <c:v>40833</c:v>
                </c:pt>
                <c:pt idx="6326">
                  <c:v>40834</c:v>
                </c:pt>
                <c:pt idx="6327">
                  <c:v>40835</c:v>
                </c:pt>
                <c:pt idx="6328">
                  <c:v>40836</c:v>
                </c:pt>
                <c:pt idx="6329">
                  <c:v>40837</c:v>
                </c:pt>
                <c:pt idx="6330">
                  <c:v>40838</c:v>
                </c:pt>
                <c:pt idx="6331">
                  <c:v>40839</c:v>
                </c:pt>
                <c:pt idx="6332">
                  <c:v>40840</c:v>
                </c:pt>
                <c:pt idx="6333">
                  <c:v>40841</c:v>
                </c:pt>
                <c:pt idx="6334">
                  <c:v>40842</c:v>
                </c:pt>
                <c:pt idx="6335">
                  <c:v>40843</c:v>
                </c:pt>
                <c:pt idx="6336">
                  <c:v>40844</c:v>
                </c:pt>
                <c:pt idx="6337">
                  <c:v>40845</c:v>
                </c:pt>
                <c:pt idx="6338">
                  <c:v>40846</c:v>
                </c:pt>
                <c:pt idx="6339">
                  <c:v>40847</c:v>
                </c:pt>
                <c:pt idx="6340">
                  <c:v>40848</c:v>
                </c:pt>
                <c:pt idx="6341">
                  <c:v>40849</c:v>
                </c:pt>
                <c:pt idx="6342">
                  <c:v>40850</c:v>
                </c:pt>
                <c:pt idx="6343">
                  <c:v>40851</c:v>
                </c:pt>
                <c:pt idx="6344">
                  <c:v>40852</c:v>
                </c:pt>
                <c:pt idx="6345">
                  <c:v>40853</c:v>
                </c:pt>
                <c:pt idx="6346">
                  <c:v>40854</c:v>
                </c:pt>
                <c:pt idx="6347">
                  <c:v>40855</c:v>
                </c:pt>
                <c:pt idx="6348">
                  <c:v>40856</c:v>
                </c:pt>
                <c:pt idx="6349">
                  <c:v>40857</c:v>
                </c:pt>
                <c:pt idx="6350">
                  <c:v>40858</c:v>
                </c:pt>
                <c:pt idx="6351">
                  <c:v>40859</c:v>
                </c:pt>
                <c:pt idx="6352">
                  <c:v>40860</c:v>
                </c:pt>
                <c:pt idx="6353">
                  <c:v>40861</c:v>
                </c:pt>
                <c:pt idx="6354">
                  <c:v>40862</c:v>
                </c:pt>
                <c:pt idx="6355">
                  <c:v>40863</c:v>
                </c:pt>
                <c:pt idx="6356">
                  <c:v>40864</c:v>
                </c:pt>
                <c:pt idx="6357">
                  <c:v>40865</c:v>
                </c:pt>
                <c:pt idx="6358">
                  <c:v>40866</c:v>
                </c:pt>
                <c:pt idx="6359">
                  <c:v>40867</c:v>
                </c:pt>
                <c:pt idx="6360">
                  <c:v>40868</c:v>
                </c:pt>
                <c:pt idx="6361">
                  <c:v>40869</c:v>
                </c:pt>
                <c:pt idx="6362">
                  <c:v>40870</c:v>
                </c:pt>
                <c:pt idx="6363">
                  <c:v>40871</c:v>
                </c:pt>
                <c:pt idx="6364">
                  <c:v>40872</c:v>
                </c:pt>
                <c:pt idx="6365">
                  <c:v>40873</c:v>
                </c:pt>
                <c:pt idx="6366">
                  <c:v>40874</c:v>
                </c:pt>
                <c:pt idx="6367">
                  <c:v>40875</c:v>
                </c:pt>
                <c:pt idx="6368">
                  <c:v>40876</c:v>
                </c:pt>
                <c:pt idx="6369">
                  <c:v>40877</c:v>
                </c:pt>
                <c:pt idx="6370">
                  <c:v>40878</c:v>
                </c:pt>
                <c:pt idx="6371">
                  <c:v>40879</c:v>
                </c:pt>
                <c:pt idx="6372">
                  <c:v>40880</c:v>
                </c:pt>
                <c:pt idx="6373">
                  <c:v>40881</c:v>
                </c:pt>
                <c:pt idx="6374">
                  <c:v>40882</c:v>
                </c:pt>
                <c:pt idx="6375">
                  <c:v>40883</c:v>
                </c:pt>
                <c:pt idx="6376">
                  <c:v>40884</c:v>
                </c:pt>
                <c:pt idx="6377">
                  <c:v>40885</c:v>
                </c:pt>
                <c:pt idx="6378">
                  <c:v>40886</c:v>
                </c:pt>
                <c:pt idx="6379">
                  <c:v>40887</c:v>
                </c:pt>
                <c:pt idx="6380">
                  <c:v>40888</c:v>
                </c:pt>
                <c:pt idx="6381">
                  <c:v>40889</c:v>
                </c:pt>
                <c:pt idx="6382">
                  <c:v>40890</c:v>
                </c:pt>
                <c:pt idx="6383">
                  <c:v>40891</c:v>
                </c:pt>
                <c:pt idx="6384">
                  <c:v>40892</c:v>
                </c:pt>
                <c:pt idx="6385">
                  <c:v>40893</c:v>
                </c:pt>
                <c:pt idx="6386">
                  <c:v>40894</c:v>
                </c:pt>
                <c:pt idx="6387">
                  <c:v>40895</c:v>
                </c:pt>
                <c:pt idx="6388">
                  <c:v>40896</c:v>
                </c:pt>
                <c:pt idx="6389">
                  <c:v>40897</c:v>
                </c:pt>
                <c:pt idx="6390">
                  <c:v>40898</c:v>
                </c:pt>
                <c:pt idx="6391">
                  <c:v>40899</c:v>
                </c:pt>
                <c:pt idx="6392">
                  <c:v>40900</c:v>
                </c:pt>
                <c:pt idx="6393">
                  <c:v>40901</c:v>
                </c:pt>
                <c:pt idx="6394">
                  <c:v>40902</c:v>
                </c:pt>
                <c:pt idx="6395">
                  <c:v>40903</c:v>
                </c:pt>
                <c:pt idx="6396">
                  <c:v>40904</c:v>
                </c:pt>
                <c:pt idx="6397">
                  <c:v>40905</c:v>
                </c:pt>
                <c:pt idx="6398">
                  <c:v>40906</c:v>
                </c:pt>
                <c:pt idx="6399">
                  <c:v>40907</c:v>
                </c:pt>
                <c:pt idx="6400">
                  <c:v>40908</c:v>
                </c:pt>
                <c:pt idx="6401">
                  <c:v>40909</c:v>
                </c:pt>
                <c:pt idx="6402">
                  <c:v>40910</c:v>
                </c:pt>
                <c:pt idx="6403">
                  <c:v>40911</c:v>
                </c:pt>
                <c:pt idx="6404">
                  <c:v>40912</c:v>
                </c:pt>
                <c:pt idx="6405">
                  <c:v>40913</c:v>
                </c:pt>
                <c:pt idx="6406">
                  <c:v>40914</c:v>
                </c:pt>
                <c:pt idx="6407">
                  <c:v>40915</c:v>
                </c:pt>
                <c:pt idx="6408">
                  <c:v>40916</c:v>
                </c:pt>
                <c:pt idx="6409">
                  <c:v>40917</c:v>
                </c:pt>
                <c:pt idx="6410">
                  <c:v>40918</c:v>
                </c:pt>
                <c:pt idx="6411">
                  <c:v>40919</c:v>
                </c:pt>
                <c:pt idx="6412">
                  <c:v>40920</c:v>
                </c:pt>
                <c:pt idx="6413">
                  <c:v>40921</c:v>
                </c:pt>
                <c:pt idx="6414">
                  <c:v>40922</c:v>
                </c:pt>
                <c:pt idx="6415">
                  <c:v>40923</c:v>
                </c:pt>
                <c:pt idx="6416">
                  <c:v>40924</c:v>
                </c:pt>
                <c:pt idx="6417">
                  <c:v>40925</c:v>
                </c:pt>
                <c:pt idx="6418">
                  <c:v>40926</c:v>
                </c:pt>
                <c:pt idx="6419">
                  <c:v>40927</c:v>
                </c:pt>
                <c:pt idx="6420">
                  <c:v>40928</c:v>
                </c:pt>
                <c:pt idx="6421">
                  <c:v>40929</c:v>
                </c:pt>
                <c:pt idx="6422">
                  <c:v>40930</c:v>
                </c:pt>
                <c:pt idx="6423">
                  <c:v>40931</c:v>
                </c:pt>
                <c:pt idx="6424">
                  <c:v>40932</c:v>
                </c:pt>
                <c:pt idx="6425">
                  <c:v>40933</c:v>
                </c:pt>
                <c:pt idx="6426">
                  <c:v>40934</c:v>
                </c:pt>
                <c:pt idx="6427">
                  <c:v>40935</c:v>
                </c:pt>
                <c:pt idx="6428">
                  <c:v>40936</c:v>
                </c:pt>
                <c:pt idx="6429">
                  <c:v>40937</c:v>
                </c:pt>
                <c:pt idx="6430">
                  <c:v>40938</c:v>
                </c:pt>
                <c:pt idx="6431">
                  <c:v>40939</c:v>
                </c:pt>
                <c:pt idx="6432">
                  <c:v>40940</c:v>
                </c:pt>
                <c:pt idx="6433">
                  <c:v>40941</c:v>
                </c:pt>
                <c:pt idx="6434">
                  <c:v>40942</c:v>
                </c:pt>
                <c:pt idx="6435">
                  <c:v>40943</c:v>
                </c:pt>
                <c:pt idx="6436">
                  <c:v>40944</c:v>
                </c:pt>
                <c:pt idx="6437">
                  <c:v>40945</c:v>
                </c:pt>
                <c:pt idx="6438">
                  <c:v>40946</c:v>
                </c:pt>
                <c:pt idx="6439">
                  <c:v>40947</c:v>
                </c:pt>
                <c:pt idx="6440">
                  <c:v>40948</c:v>
                </c:pt>
                <c:pt idx="6441">
                  <c:v>40949</c:v>
                </c:pt>
                <c:pt idx="6442">
                  <c:v>40950</c:v>
                </c:pt>
                <c:pt idx="6443">
                  <c:v>40951</c:v>
                </c:pt>
                <c:pt idx="6444">
                  <c:v>40952</c:v>
                </c:pt>
                <c:pt idx="6445">
                  <c:v>40953</c:v>
                </c:pt>
                <c:pt idx="6446">
                  <c:v>40954</c:v>
                </c:pt>
                <c:pt idx="6447">
                  <c:v>40955</c:v>
                </c:pt>
                <c:pt idx="6448">
                  <c:v>40956</c:v>
                </c:pt>
                <c:pt idx="6449">
                  <c:v>40957</c:v>
                </c:pt>
                <c:pt idx="6450">
                  <c:v>40958</c:v>
                </c:pt>
                <c:pt idx="6451">
                  <c:v>40959</c:v>
                </c:pt>
                <c:pt idx="6452">
                  <c:v>40960</c:v>
                </c:pt>
                <c:pt idx="6453">
                  <c:v>40961</c:v>
                </c:pt>
                <c:pt idx="6454">
                  <c:v>40962</c:v>
                </c:pt>
                <c:pt idx="6455">
                  <c:v>40963</c:v>
                </c:pt>
                <c:pt idx="6456">
                  <c:v>40964</c:v>
                </c:pt>
                <c:pt idx="6457">
                  <c:v>40965</c:v>
                </c:pt>
                <c:pt idx="6458">
                  <c:v>40966</c:v>
                </c:pt>
                <c:pt idx="6459">
                  <c:v>40967</c:v>
                </c:pt>
                <c:pt idx="6460">
                  <c:v>40968</c:v>
                </c:pt>
                <c:pt idx="6461">
                  <c:v>40969</c:v>
                </c:pt>
                <c:pt idx="6462">
                  <c:v>40970</c:v>
                </c:pt>
                <c:pt idx="6463">
                  <c:v>40971</c:v>
                </c:pt>
                <c:pt idx="6464">
                  <c:v>40972</c:v>
                </c:pt>
                <c:pt idx="6465">
                  <c:v>40973</c:v>
                </c:pt>
                <c:pt idx="6466">
                  <c:v>40974</c:v>
                </c:pt>
                <c:pt idx="6467">
                  <c:v>40975</c:v>
                </c:pt>
                <c:pt idx="6468">
                  <c:v>40976</c:v>
                </c:pt>
                <c:pt idx="6469">
                  <c:v>40977</c:v>
                </c:pt>
                <c:pt idx="6470">
                  <c:v>40978</c:v>
                </c:pt>
                <c:pt idx="6471">
                  <c:v>40979</c:v>
                </c:pt>
                <c:pt idx="6472">
                  <c:v>40980</c:v>
                </c:pt>
                <c:pt idx="6473">
                  <c:v>40981</c:v>
                </c:pt>
                <c:pt idx="6474">
                  <c:v>40982</c:v>
                </c:pt>
                <c:pt idx="6475">
                  <c:v>40983</c:v>
                </c:pt>
                <c:pt idx="6476">
                  <c:v>40984</c:v>
                </c:pt>
                <c:pt idx="6477">
                  <c:v>40985</c:v>
                </c:pt>
                <c:pt idx="6478">
                  <c:v>40986</c:v>
                </c:pt>
                <c:pt idx="6479">
                  <c:v>40987</c:v>
                </c:pt>
                <c:pt idx="6480">
                  <c:v>40988</c:v>
                </c:pt>
                <c:pt idx="6481">
                  <c:v>40989</c:v>
                </c:pt>
                <c:pt idx="6482">
                  <c:v>40990</c:v>
                </c:pt>
                <c:pt idx="6483">
                  <c:v>40991</c:v>
                </c:pt>
                <c:pt idx="6484">
                  <c:v>40992</c:v>
                </c:pt>
                <c:pt idx="6485">
                  <c:v>40993</c:v>
                </c:pt>
                <c:pt idx="6486">
                  <c:v>40994</c:v>
                </c:pt>
                <c:pt idx="6487">
                  <c:v>40995</c:v>
                </c:pt>
                <c:pt idx="6488">
                  <c:v>40996</c:v>
                </c:pt>
                <c:pt idx="6489">
                  <c:v>40997</c:v>
                </c:pt>
                <c:pt idx="6490">
                  <c:v>40998</c:v>
                </c:pt>
                <c:pt idx="6491">
                  <c:v>40999</c:v>
                </c:pt>
                <c:pt idx="6492">
                  <c:v>41000</c:v>
                </c:pt>
                <c:pt idx="6493">
                  <c:v>41001</c:v>
                </c:pt>
                <c:pt idx="6494">
                  <c:v>41002</c:v>
                </c:pt>
                <c:pt idx="6495">
                  <c:v>41003</c:v>
                </c:pt>
                <c:pt idx="6496">
                  <c:v>41004</c:v>
                </c:pt>
                <c:pt idx="6497">
                  <c:v>41005</c:v>
                </c:pt>
                <c:pt idx="6498">
                  <c:v>41006</c:v>
                </c:pt>
                <c:pt idx="6499">
                  <c:v>41007</c:v>
                </c:pt>
                <c:pt idx="6500">
                  <c:v>41008</c:v>
                </c:pt>
                <c:pt idx="6501">
                  <c:v>41009</c:v>
                </c:pt>
                <c:pt idx="6502">
                  <c:v>41010</c:v>
                </c:pt>
                <c:pt idx="6503">
                  <c:v>41011</c:v>
                </c:pt>
                <c:pt idx="6504">
                  <c:v>41012</c:v>
                </c:pt>
                <c:pt idx="6505">
                  <c:v>41013</c:v>
                </c:pt>
                <c:pt idx="6506">
                  <c:v>41014</c:v>
                </c:pt>
                <c:pt idx="6507">
                  <c:v>41015</c:v>
                </c:pt>
                <c:pt idx="6508">
                  <c:v>41016</c:v>
                </c:pt>
                <c:pt idx="6509">
                  <c:v>41017</c:v>
                </c:pt>
                <c:pt idx="6510">
                  <c:v>41018</c:v>
                </c:pt>
                <c:pt idx="6511">
                  <c:v>41019</c:v>
                </c:pt>
                <c:pt idx="6512">
                  <c:v>41020</c:v>
                </c:pt>
                <c:pt idx="6513">
                  <c:v>41021</c:v>
                </c:pt>
                <c:pt idx="6514">
                  <c:v>41022</c:v>
                </c:pt>
                <c:pt idx="6515">
                  <c:v>41023</c:v>
                </c:pt>
                <c:pt idx="6516">
                  <c:v>41024</c:v>
                </c:pt>
                <c:pt idx="6517">
                  <c:v>41025</c:v>
                </c:pt>
                <c:pt idx="6518">
                  <c:v>41026</c:v>
                </c:pt>
                <c:pt idx="6519">
                  <c:v>41027</c:v>
                </c:pt>
                <c:pt idx="6520">
                  <c:v>41028</c:v>
                </c:pt>
                <c:pt idx="6521">
                  <c:v>41029</c:v>
                </c:pt>
                <c:pt idx="6522">
                  <c:v>41030</c:v>
                </c:pt>
                <c:pt idx="6523">
                  <c:v>41031</c:v>
                </c:pt>
                <c:pt idx="6524">
                  <c:v>41032</c:v>
                </c:pt>
                <c:pt idx="6525">
                  <c:v>41033</c:v>
                </c:pt>
                <c:pt idx="6526">
                  <c:v>41034</c:v>
                </c:pt>
                <c:pt idx="6527">
                  <c:v>41035</c:v>
                </c:pt>
                <c:pt idx="6528">
                  <c:v>41036</c:v>
                </c:pt>
                <c:pt idx="6529">
                  <c:v>41037</c:v>
                </c:pt>
                <c:pt idx="6530">
                  <c:v>41038</c:v>
                </c:pt>
                <c:pt idx="6531">
                  <c:v>41039</c:v>
                </c:pt>
                <c:pt idx="6532">
                  <c:v>41040</c:v>
                </c:pt>
                <c:pt idx="6533">
                  <c:v>41041</c:v>
                </c:pt>
                <c:pt idx="6534">
                  <c:v>41042</c:v>
                </c:pt>
                <c:pt idx="6535">
                  <c:v>41043</c:v>
                </c:pt>
                <c:pt idx="6536">
                  <c:v>41044</c:v>
                </c:pt>
                <c:pt idx="6537">
                  <c:v>41045</c:v>
                </c:pt>
                <c:pt idx="6538">
                  <c:v>41046</c:v>
                </c:pt>
                <c:pt idx="6539">
                  <c:v>41047</c:v>
                </c:pt>
                <c:pt idx="6540">
                  <c:v>41048</c:v>
                </c:pt>
                <c:pt idx="6541">
                  <c:v>41049</c:v>
                </c:pt>
                <c:pt idx="6542">
                  <c:v>41050</c:v>
                </c:pt>
                <c:pt idx="6543">
                  <c:v>41051</c:v>
                </c:pt>
                <c:pt idx="6544">
                  <c:v>41052</c:v>
                </c:pt>
                <c:pt idx="6545">
                  <c:v>41053</c:v>
                </c:pt>
                <c:pt idx="6546">
                  <c:v>41054</c:v>
                </c:pt>
                <c:pt idx="6547">
                  <c:v>41055</c:v>
                </c:pt>
                <c:pt idx="6548">
                  <c:v>41056</c:v>
                </c:pt>
                <c:pt idx="6549">
                  <c:v>41057</c:v>
                </c:pt>
                <c:pt idx="6550">
                  <c:v>41058</c:v>
                </c:pt>
                <c:pt idx="6551">
                  <c:v>41059</c:v>
                </c:pt>
                <c:pt idx="6552">
                  <c:v>41060</c:v>
                </c:pt>
                <c:pt idx="6553">
                  <c:v>41061</c:v>
                </c:pt>
                <c:pt idx="6554">
                  <c:v>41062</c:v>
                </c:pt>
                <c:pt idx="6555">
                  <c:v>41063</c:v>
                </c:pt>
                <c:pt idx="6556">
                  <c:v>41064</c:v>
                </c:pt>
                <c:pt idx="6557">
                  <c:v>41065</c:v>
                </c:pt>
                <c:pt idx="6558">
                  <c:v>41066</c:v>
                </c:pt>
                <c:pt idx="6559">
                  <c:v>41067</c:v>
                </c:pt>
                <c:pt idx="6560">
                  <c:v>41068</c:v>
                </c:pt>
                <c:pt idx="6561">
                  <c:v>41069</c:v>
                </c:pt>
                <c:pt idx="6562">
                  <c:v>41070</c:v>
                </c:pt>
                <c:pt idx="6563">
                  <c:v>41071</c:v>
                </c:pt>
                <c:pt idx="6564">
                  <c:v>41072</c:v>
                </c:pt>
                <c:pt idx="6565">
                  <c:v>41073</c:v>
                </c:pt>
                <c:pt idx="6566">
                  <c:v>41074</c:v>
                </c:pt>
                <c:pt idx="6567">
                  <c:v>41075</c:v>
                </c:pt>
                <c:pt idx="6568">
                  <c:v>41076</c:v>
                </c:pt>
                <c:pt idx="6569">
                  <c:v>41077</c:v>
                </c:pt>
                <c:pt idx="6570">
                  <c:v>41078</c:v>
                </c:pt>
                <c:pt idx="6571">
                  <c:v>41079</c:v>
                </c:pt>
                <c:pt idx="6572">
                  <c:v>41080</c:v>
                </c:pt>
                <c:pt idx="6573">
                  <c:v>41081</c:v>
                </c:pt>
                <c:pt idx="6574">
                  <c:v>41082</c:v>
                </c:pt>
                <c:pt idx="6575">
                  <c:v>41083</c:v>
                </c:pt>
                <c:pt idx="6576">
                  <c:v>41084</c:v>
                </c:pt>
                <c:pt idx="6577">
                  <c:v>41085</c:v>
                </c:pt>
                <c:pt idx="6578">
                  <c:v>41086</c:v>
                </c:pt>
                <c:pt idx="6579">
                  <c:v>41087</c:v>
                </c:pt>
                <c:pt idx="6580">
                  <c:v>41088</c:v>
                </c:pt>
                <c:pt idx="6581">
                  <c:v>41089</c:v>
                </c:pt>
                <c:pt idx="6582">
                  <c:v>41090</c:v>
                </c:pt>
                <c:pt idx="6583">
                  <c:v>41091</c:v>
                </c:pt>
                <c:pt idx="6584">
                  <c:v>41092</c:v>
                </c:pt>
                <c:pt idx="6585">
                  <c:v>41093</c:v>
                </c:pt>
                <c:pt idx="6586">
                  <c:v>41094</c:v>
                </c:pt>
                <c:pt idx="6587">
                  <c:v>41095</c:v>
                </c:pt>
                <c:pt idx="6588">
                  <c:v>41096</c:v>
                </c:pt>
                <c:pt idx="6589">
                  <c:v>41097</c:v>
                </c:pt>
                <c:pt idx="6590">
                  <c:v>41098</c:v>
                </c:pt>
                <c:pt idx="6591">
                  <c:v>41099</c:v>
                </c:pt>
                <c:pt idx="6592">
                  <c:v>41100</c:v>
                </c:pt>
                <c:pt idx="6593">
                  <c:v>41101</c:v>
                </c:pt>
                <c:pt idx="6594">
                  <c:v>41102</c:v>
                </c:pt>
                <c:pt idx="6595">
                  <c:v>41103</c:v>
                </c:pt>
                <c:pt idx="6596">
                  <c:v>41104</c:v>
                </c:pt>
                <c:pt idx="6597">
                  <c:v>41105</c:v>
                </c:pt>
                <c:pt idx="6598">
                  <c:v>41106</c:v>
                </c:pt>
                <c:pt idx="6599">
                  <c:v>41107</c:v>
                </c:pt>
                <c:pt idx="6600">
                  <c:v>41108</c:v>
                </c:pt>
                <c:pt idx="6601">
                  <c:v>41109</c:v>
                </c:pt>
                <c:pt idx="6602">
                  <c:v>41110</c:v>
                </c:pt>
                <c:pt idx="6603">
                  <c:v>41111</c:v>
                </c:pt>
                <c:pt idx="6604">
                  <c:v>41112</c:v>
                </c:pt>
                <c:pt idx="6605">
                  <c:v>41113</c:v>
                </c:pt>
                <c:pt idx="6606">
                  <c:v>41114</c:v>
                </c:pt>
                <c:pt idx="6607">
                  <c:v>41115</c:v>
                </c:pt>
                <c:pt idx="6608">
                  <c:v>41116</c:v>
                </c:pt>
                <c:pt idx="6609">
                  <c:v>41117</c:v>
                </c:pt>
                <c:pt idx="6610">
                  <c:v>41118</c:v>
                </c:pt>
                <c:pt idx="6611">
                  <c:v>41119</c:v>
                </c:pt>
                <c:pt idx="6612">
                  <c:v>41120</c:v>
                </c:pt>
                <c:pt idx="6613">
                  <c:v>41121</c:v>
                </c:pt>
                <c:pt idx="6614">
                  <c:v>41122</c:v>
                </c:pt>
                <c:pt idx="6615">
                  <c:v>41123</c:v>
                </c:pt>
                <c:pt idx="6616">
                  <c:v>41124</c:v>
                </c:pt>
                <c:pt idx="6617">
                  <c:v>41125</c:v>
                </c:pt>
                <c:pt idx="6618">
                  <c:v>41126</c:v>
                </c:pt>
                <c:pt idx="6619">
                  <c:v>41127</c:v>
                </c:pt>
                <c:pt idx="6620">
                  <c:v>41128</c:v>
                </c:pt>
                <c:pt idx="6621">
                  <c:v>41129</c:v>
                </c:pt>
                <c:pt idx="6622">
                  <c:v>41130</c:v>
                </c:pt>
                <c:pt idx="6623">
                  <c:v>41131</c:v>
                </c:pt>
                <c:pt idx="6624">
                  <c:v>41132</c:v>
                </c:pt>
                <c:pt idx="6625">
                  <c:v>41133</c:v>
                </c:pt>
                <c:pt idx="6626">
                  <c:v>41134</c:v>
                </c:pt>
                <c:pt idx="6627">
                  <c:v>41135</c:v>
                </c:pt>
                <c:pt idx="6628">
                  <c:v>41136</c:v>
                </c:pt>
                <c:pt idx="6629">
                  <c:v>41137</c:v>
                </c:pt>
                <c:pt idx="6630">
                  <c:v>41138</c:v>
                </c:pt>
                <c:pt idx="6631">
                  <c:v>41139</c:v>
                </c:pt>
                <c:pt idx="6632">
                  <c:v>41140</c:v>
                </c:pt>
                <c:pt idx="6633">
                  <c:v>41141</c:v>
                </c:pt>
                <c:pt idx="6634">
                  <c:v>41142</c:v>
                </c:pt>
                <c:pt idx="6635">
                  <c:v>41143</c:v>
                </c:pt>
                <c:pt idx="6636">
                  <c:v>41144</c:v>
                </c:pt>
                <c:pt idx="6637">
                  <c:v>41145</c:v>
                </c:pt>
                <c:pt idx="6638">
                  <c:v>41146</c:v>
                </c:pt>
                <c:pt idx="6639">
                  <c:v>41147</c:v>
                </c:pt>
                <c:pt idx="6640">
                  <c:v>41148</c:v>
                </c:pt>
                <c:pt idx="6641">
                  <c:v>41149</c:v>
                </c:pt>
                <c:pt idx="6642">
                  <c:v>41150</c:v>
                </c:pt>
                <c:pt idx="6643">
                  <c:v>41151</c:v>
                </c:pt>
                <c:pt idx="6644">
                  <c:v>41152</c:v>
                </c:pt>
                <c:pt idx="6645">
                  <c:v>41153</c:v>
                </c:pt>
                <c:pt idx="6646">
                  <c:v>41154</c:v>
                </c:pt>
                <c:pt idx="6647">
                  <c:v>41155</c:v>
                </c:pt>
                <c:pt idx="6648">
                  <c:v>41156</c:v>
                </c:pt>
                <c:pt idx="6649">
                  <c:v>41157</c:v>
                </c:pt>
                <c:pt idx="6650">
                  <c:v>41158</c:v>
                </c:pt>
                <c:pt idx="6651">
                  <c:v>41159</c:v>
                </c:pt>
                <c:pt idx="6652">
                  <c:v>41160</c:v>
                </c:pt>
                <c:pt idx="6653">
                  <c:v>41161</c:v>
                </c:pt>
                <c:pt idx="6654">
                  <c:v>41162</c:v>
                </c:pt>
                <c:pt idx="6655">
                  <c:v>41163</c:v>
                </c:pt>
                <c:pt idx="6656">
                  <c:v>41164</c:v>
                </c:pt>
                <c:pt idx="6657">
                  <c:v>41165</c:v>
                </c:pt>
                <c:pt idx="6658">
                  <c:v>41166</c:v>
                </c:pt>
                <c:pt idx="6659">
                  <c:v>41167</c:v>
                </c:pt>
                <c:pt idx="6660">
                  <c:v>41168</c:v>
                </c:pt>
                <c:pt idx="6661">
                  <c:v>41169</c:v>
                </c:pt>
                <c:pt idx="6662">
                  <c:v>41170</c:v>
                </c:pt>
                <c:pt idx="6663">
                  <c:v>41171</c:v>
                </c:pt>
                <c:pt idx="6664">
                  <c:v>41172</c:v>
                </c:pt>
                <c:pt idx="6665">
                  <c:v>41173</c:v>
                </c:pt>
                <c:pt idx="6666">
                  <c:v>41174</c:v>
                </c:pt>
                <c:pt idx="6667">
                  <c:v>41175</c:v>
                </c:pt>
                <c:pt idx="6668">
                  <c:v>41176</c:v>
                </c:pt>
                <c:pt idx="6669">
                  <c:v>41177</c:v>
                </c:pt>
                <c:pt idx="6670">
                  <c:v>41178</c:v>
                </c:pt>
                <c:pt idx="6671">
                  <c:v>41179</c:v>
                </c:pt>
                <c:pt idx="6672">
                  <c:v>41180</c:v>
                </c:pt>
                <c:pt idx="6673">
                  <c:v>41181</c:v>
                </c:pt>
                <c:pt idx="6674">
                  <c:v>41182</c:v>
                </c:pt>
                <c:pt idx="6675">
                  <c:v>41183</c:v>
                </c:pt>
                <c:pt idx="6676">
                  <c:v>41184</c:v>
                </c:pt>
                <c:pt idx="6677">
                  <c:v>41185</c:v>
                </c:pt>
                <c:pt idx="6678">
                  <c:v>41186</c:v>
                </c:pt>
                <c:pt idx="6679">
                  <c:v>41187</c:v>
                </c:pt>
                <c:pt idx="6680">
                  <c:v>41188</c:v>
                </c:pt>
                <c:pt idx="6681">
                  <c:v>41189</c:v>
                </c:pt>
                <c:pt idx="6682">
                  <c:v>41190</c:v>
                </c:pt>
                <c:pt idx="6683">
                  <c:v>41191</c:v>
                </c:pt>
                <c:pt idx="6684">
                  <c:v>41192</c:v>
                </c:pt>
                <c:pt idx="6685">
                  <c:v>41193</c:v>
                </c:pt>
                <c:pt idx="6686">
                  <c:v>41194</c:v>
                </c:pt>
                <c:pt idx="6687">
                  <c:v>41195</c:v>
                </c:pt>
                <c:pt idx="6688">
                  <c:v>41196</c:v>
                </c:pt>
                <c:pt idx="6689">
                  <c:v>41197</c:v>
                </c:pt>
                <c:pt idx="6690">
                  <c:v>41198</c:v>
                </c:pt>
                <c:pt idx="6691">
                  <c:v>41199</c:v>
                </c:pt>
                <c:pt idx="6692">
                  <c:v>41200</c:v>
                </c:pt>
                <c:pt idx="6693">
                  <c:v>41201</c:v>
                </c:pt>
                <c:pt idx="6694">
                  <c:v>41202</c:v>
                </c:pt>
                <c:pt idx="6695">
                  <c:v>41203</c:v>
                </c:pt>
                <c:pt idx="6696">
                  <c:v>41204</c:v>
                </c:pt>
                <c:pt idx="6697">
                  <c:v>41205</c:v>
                </c:pt>
                <c:pt idx="6698">
                  <c:v>41206</c:v>
                </c:pt>
                <c:pt idx="6699">
                  <c:v>41207</c:v>
                </c:pt>
                <c:pt idx="6700">
                  <c:v>41208</c:v>
                </c:pt>
                <c:pt idx="6701">
                  <c:v>41209</c:v>
                </c:pt>
                <c:pt idx="6702">
                  <c:v>41210</c:v>
                </c:pt>
                <c:pt idx="6703">
                  <c:v>41211</c:v>
                </c:pt>
                <c:pt idx="6704">
                  <c:v>41212</c:v>
                </c:pt>
                <c:pt idx="6705">
                  <c:v>41213</c:v>
                </c:pt>
                <c:pt idx="6706">
                  <c:v>41214</c:v>
                </c:pt>
                <c:pt idx="6707">
                  <c:v>41215</c:v>
                </c:pt>
                <c:pt idx="6708">
                  <c:v>41216</c:v>
                </c:pt>
                <c:pt idx="6709">
                  <c:v>41217</c:v>
                </c:pt>
                <c:pt idx="6710">
                  <c:v>41218</c:v>
                </c:pt>
                <c:pt idx="6711">
                  <c:v>41219</c:v>
                </c:pt>
                <c:pt idx="6712">
                  <c:v>41220</c:v>
                </c:pt>
                <c:pt idx="6713">
                  <c:v>41221</c:v>
                </c:pt>
                <c:pt idx="6714">
                  <c:v>41222</c:v>
                </c:pt>
                <c:pt idx="6715">
                  <c:v>41223</c:v>
                </c:pt>
                <c:pt idx="6716">
                  <c:v>41224</c:v>
                </c:pt>
                <c:pt idx="6717">
                  <c:v>41225</c:v>
                </c:pt>
                <c:pt idx="6718">
                  <c:v>41226</c:v>
                </c:pt>
                <c:pt idx="6719">
                  <c:v>41227</c:v>
                </c:pt>
                <c:pt idx="6720">
                  <c:v>41228</c:v>
                </c:pt>
                <c:pt idx="6721">
                  <c:v>41229</c:v>
                </c:pt>
                <c:pt idx="6722">
                  <c:v>41230</c:v>
                </c:pt>
                <c:pt idx="6723">
                  <c:v>41231</c:v>
                </c:pt>
                <c:pt idx="6724">
                  <c:v>41232</c:v>
                </c:pt>
                <c:pt idx="6725">
                  <c:v>41233</c:v>
                </c:pt>
                <c:pt idx="6726">
                  <c:v>41234</c:v>
                </c:pt>
                <c:pt idx="6727">
                  <c:v>41235</c:v>
                </c:pt>
                <c:pt idx="6728">
                  <c:v>41236</c:v>
                </c:pt>
                <c:pt idx="6729">
                  <c:v>41237</c:v>
                </c:pt>
                <c:pt idx="6730">
                  <c:v>41238</c:v>
                </c:pt>
                <c:pt idx="6731">
                  <c:v>41239</c:v>
                </c:pt>
                <c:pt idx="6732">
                  <c:v>41240</c:v>
                </c:pt>
                <c:pt idx="6733">
                  <c:v>41241</c:v>
                </c:pt>
                <c:pt idx="6734">
                  <c:v>41242</c:v>
                </c:pt>
                <c:pt idx="6735">
                  <c:v>41243</c:v>
                </c:pt>
                <c:pt idx="6736">
                  <c:v>41244</c:v>
                </c:pt>
                <c:pt idx="6737">
                  <c:v>41245</c:v>
                </c:pt>
                <c:pt idx="6738">
                  <c:v>41246</c:v>
                </c:pt>
                <c:pt idx="6739">
                  <c:v>41247</c:v>
                </c:pt>
                <c:pt idx="6740">
                  <c:v>41248</c:v>
                </c:pt>
                <c:pt idx="6741">
                  <c:v>41249</c:v>
                </c:pt>
                <c:pt idx="6742">
                  <c:v>41250</c:v>
                </c:pt>
                <c:pt idx="6743">
                  <c:v>41251</c:v>
                </c:pt>
                <c:pt idx="6744">
                  <c:v>41252</c:v>
                </c:pt>
                <c:pt idx="6745">
                  <c:v>41253</c:v>
                </c:pt>
                <c:pt idx="6746">
                  <c:v>41254</c:v>
                </c:pt>
                <c:pt idx="6747">
                  <c:v>41255</c:v>
                </c:pt>
                <c:pt idx="6748">
                  <c:v>41256</c:v>
                </c:pt>
                <c:pt idx="6749">
                  <c:v>41257</c:v>
                </c:pt>
                <c:pt idx="6750">
                  <c:v>41258</c:v>
                </c:pt>
                <c:pt idx="6751">
                  <c:v>41259</c:v>
                </c:pt>
                <c:pt idx="6752">
                  <c:v>41260</c:v>
                </c:pt>
                <c:pt idx="6753">
                  <c:v>41261</c:v>
                </c:pt>
                <c:pt idx="6754">
                  <c:v>41262</c:v>
                </c:pt>
                <c:pt idx="6755">
                  <c:v>41263</c:v>
                </c:pt>
                <c:pt idx="6756">
                  <c:v>41264</c:v>
                </c:pt>
                <c:pt idx="6757">
                  <c:v>41265</c:v>
                </c:pt>
                <c:pt idx="6758">
                  <c:v>41266</c:v>
                </c:pt>
                <c:pt idx="6759">
                  <c:v>41267</c:v>
                </c:pt>
                <c:pt idx="6760">
                  <c:v>41268</c:v>
                </c:pt>
                <c:pt idx="6761">
                  <c:v>41269</c:v>
                </c:pt>
                <c:pt idx="6762">
                  <c:v>41270</c:v>
                </c:pt>
                <c:pt idx="6763">
                  <c:v>41271</c:v>
                </c:pt>
                <c:pt idx="6764">
                  <c:v>41272</c:v>
                </c:pt>
                <c:pt idx="6765">
                  <c:v>41273</c:v>
                </c:pt>
                <c:pt idx="6766">
                  <c:v>41274</c:v>
                </c:pt>
                <c:pt idx="6767">
                  <c:v>41275</c:v>
                </c:pt>
                <c:pt idx="6768">
                  <c:v>41276</c:v>
                </c:pt>
                <c:pt idx="6769">
                  <c:v>41277</c:v>
                </c:pt>
                <c:pt idx="6770">
                  <c:v>41278</c:v>
                </c:pt>
                <c:pt idx="6771">
                  <c:v>41279</c:v>
                </c:pt>
                <c:pt idx="6772">
                  <c:v>41280</c:v>
                </c:pt>
                <c:pt idx="6773">
                  <c:v>41281</c:v>
                </c:pt>
                <c:pt idx="6774">
                  <c:v>41282</c:v>
                </c:pt>
                <c:pt idx="6775">
                  <c:v>41283</c:v>
                </c:pt>
                <c:pt idx="6776">
                  <c:v>41284</c:v>
                </c:pt>
                <c:pt idx="6777">
                  <c:v>41285</c:v>
                </c:pt>
                <c:pt idx="6778">
                  <c:v>41286</c:v>
                </c:pt>
                <c:pt idx="6779">
                  <c:v>41287</c:v>
                </c:pt>
                <c:pt idx="6780">
                  <c:v>41288</c:v>
                </c:pt>
                <c:pt idx="6781">
                  <c:v>41289</c:v>
                </c:pt>
                <c:pt idx="6782">
                  <c:v>41290</c:v>
                </c:pt>
                <c:pt idx="6783">
                  <c:v>41291</c:v>
                </c:pt>
                <c:pt idx="6784">
                  <c:v>41292</c:v>
                </c:pt>
                <c:pt idx="6785">
                  <c:v>41293</c:v>
                </c:pt>
                <c:pt idx="6786">
                  <c:v>41294</c:v>
                </c:pt>
                <c:pt idx="6787">
                  <c:v>41295</c:v>
                </c:pt>
                <c:pt idx="6788">
                  <c:v>41296</c:v>
                </c:pt>
                <c:pt idx="6789">
                  <c:v>41297</c:v>
                </c:pt>
                <c:pt idx="6790">
                  <c:v>41298</c:v>
                </c:pt>
                <c:pt idx="6791">
                  <c:v>41299</c:v>
                </c:pt>
                <c:pt idx="6792">
                  <c:v>41300</c:v>
                </c:pt>
                <c:pt idx="6793">
                  <c:v>41301</c:v>
                </c:pt>
                <c:pt idx="6794">
                  <c:v>41302</c:v>
                </c:pt>
                <c:pt idx="6795">
                  <c:v>41303</c:v>
                </c:pt>
                <c:pt idx="6796">
                  <c:v>41304</c:v>
                </c:pt>
                <c:pt idx="6797">
                  <c:v>41305</c:v>
                </c:pt>
                <c:pt idx="6798">
                  <c:v>41306</c:v>
                </c:pt>
                <c:pt idx="6799">
                  <c:v>41307</c:v>
                </c:pt>
                <c:pt idx="6800">
                  <c:v>41308</c:v>
                </c:pt>
                <c:pt idx="6801">
                  <c:v>41309</c:v>
                </c:pt>
                <c:pt idx="6802">
                  <c:v>41310</c:v>
                </c:pt>
                <c:pt idx="6803">
                  <c:v>41311</c:v>
                </c:pt>
                <c:pt idx="6804">
                  <c:v>41312</c:v>
                </c:pt>
                <c:pt idx="6805">
                  <c:v>41313</c:v>
                </c:pt>
                <c:pt idx="6806">
                  <c:v>41314</c:v>
                </c:pt>
                <c:pt idx="6807">
                  <c:v>41315</c:v>
                </c:pt>
                <c:pt idx="6808">
                  <c:v>41316</c:v>
                </c:pt>
                <c:pt idx="6809">
                  <c:v>41317</c:v>
                </c:pt>
                <c:pt idx="6810">
                  <c:v>41318</c:v>
                </c:pt>
                <c:pt idx="6811">
                  <c:v>41319</c:v>
                </c:pt>
                <c:pt idx="6812">
                  <c:v>41320</c:v>
                </c:pt>
                <c:pt idx="6813">
                  <c:v>41321</c:v>
                </c:pt>
                <c:pt idx="6814">
                  <c:v>41322</c:v>
                </c:pt>
                <c:pt idx="6815">
                  <c:v>41323</c:v>
                </c:pt>
                <c:pt idx="6816">
                  <c:v>41324</c:v>
                </c:pt>
                <c:pt idx="6817">
                  <c:v>41325</c:v>
                </c:pt>
                <c:pt idx="6818">
                  <c:v>41326</c:v>
                </c:pt>
                <c:pt idx="6819">
                  <c:v>41327</c:v>
                </c:pt>
                <c:pt idx="6820">
                  <c:v>41328</c:v>
                </c:pt>
                <c:pt idx="6821">
                  <c:v>41329</c:v>
                </c:pt>
                <c:pt idx="6822">
                  <c:v>41330</c:v>
                </c:pt>
                <c:pt idx="6823">
                  <c:v>41331</c:v>
                </c:pt>
                <c:pt idx="6824">
                  <c:v>41332</c:v>
                </c:pt>
                <c:pt idx="6825">
                  <c:v>41333</c:v>
                </c:pt>
                <c:pt idx="6826">
                  <c:v>41334</c:v>
                </c:pt>
                <c:pt idx="6827">
                  <c:v>41335</c:v>
                </c:pt>
                <c:pt idx="6828">
                  <c:v>41336</c:v>
                </c:pt>
                <c:pt idx="6829">
                  <c:v>41337</c:v>
                </c:pt>
                <c:pt idx="6830">
                  <c:v>41338</c:v>
                </c:pt>
                <c:pt idx="6831">
                  <c:v>41339</c:v>
                </c:pt>
                <c:pt idx="6832">
                  <c:v>41340</c:v>
                </c:pt>
                <c:pt idx="6833">
                  <c:v>41341</c:v>
                </c:pt>
                <c:pt idx="6834">
                  <c:v>41342</c:v>
                </c:pt>
                <c:pt idx="6835">
                  <c:v>41343</c:v>
                </c:pt>
                <c:pt idx="6836">
                  <c:v>41344</c:v>
                </c:pt>
                <c:pt idx="6837">
                  <c:v>41345</c:v>
                </c:pt>
                <c:pt idx="6838">
                  <c:v>41346</c:v>
                </c:pt>
                <c:pt idx="6839">
                  <c:v>41347</c:v>
                </c:pt>
                <c:pt idx="6840">
                  <c:v>41348</c:v>
                </c:pt>
                <c:pt idx="6841">
                  <c:v>41349</c:v>
                </c:pt>
                <c:pt idx="6842">
                  <c:v>41350</c:v>
                </c:pt>
                <c:pt idx="6843">
                  <c:v>41351</c:v>
                </c:pt>
                <c:pt idx="6844">
                  <c:v>41352</c:v>
                </c:pt>
                <c:pt idx="6845">
                  <c:v>41353</c:v>
                </c:pt>
                <c:pt idx="6846">
                  <c:v>41354</c:v>
                </c:pt>
                <c:pt idx="6847">
                  <c:v>41355</c:v>
                </c:pt>
                <c:pt idx="6848">
                  <c:v>41356</c:v>
                </c:pt>
                <c:pt idx="6849">
                  <c:v>41357</c:v>
                </c:pt>
                <c:pt idx="6850">
                  <c:v>41358</c:v>
                </c:pt>
                <c:pt idx="6851">
                  <c:v>41359</c:v>
                </c:pt>
                <c:pt idx="6852">
                  <c:v>41360</c:v>
                </c:pt>
                <c:pt idx="6853">
                  <c:v>41361</c:v>
                </c:pt>
                <c:pt idx="6854">
                  <c:v>41362</c:v>
                </c:pt>
                <c:pt idx="6855">
                  <c:v>41363</c:v>
                </c:pt>
                <c:pt idx="6856">
                  <c:v>41364</c:v>
                </c:pt>
                <c:pt idx="6857">
                  <c:v>41365</c:v>
                </c:pt>
                <c:pt idx="6858">
                  <c:v>41366</c:v>
                </c:pt>
                <c:pt idx="6859">
                  <c:v>41367</c:v>
                </c:pt>
                <c:pt idx="6860">
                  <c:v>41368</c:v>
                </c:pt>
                <c:pt idx="6861">
                  <c:v>41369</c:v>
                </c:pt>
                <c:pt idx="6862">
                  <c:v>41370</c:v>
                </c:pt>
                <c:pt idx="6863">
                  <c:v>41371</c:v>
                </c:pt>
                <c:pt idx="6864">
                  <c:v>41372</c:v>
                </c:pt>
                <c:pt idx="6865">
                  <c:v>41373</c:v>
                </c:pt>
                <c:pt idx="6866">
                  <c:v>41374</c:v>
                </c:pt>
                <c:pt idx="6867">
                  <c:v>41375</c:v>
                </c:pt>
                <c:pt idx="6868">
                  <c:v>41376</c:v>
                </c:pt>
                <c:pt idx="6869">
                  <c:v>41377</c:v>
                </c:pt>
                <c:pt idx="6870">
                  <c:v>41378</c:v>
                </c:pt>
                <c:pt idx="6871">
                  <c:v>41379</c:v>
                </c:pt>
                <c:pt idx="6872">
                  <c:v>41380</c:v>
                </c:pt>
                <c:pt idx="6873">
                  <c:v>41381</c:v>
                </c:pt>
                <c:pt idx="6874">
                  <c:v>41382</c:v>
                </c:pt>
                <c:pt idx="6875">
                  <c:v>41383</c:v>
                </c:pt>
                <c:pt idx="6876">
                  <c:v>41384</c:v>
                </c:pt>
                <c:pt idx="6877">
                  <c:v>41385</c:v>
                </c:pt>
                <c:pt idx="6878">
                  <c:v>41386</c:v>
                </c:pt>
                <c:pt idx="6879">
                  <c:v>41387</c:v>
                </c:pt>
                <c:pt idx="6880">
                  <c:v>41388</c:v>
                </c:pt>
                <c:pt idx="6881">
                  <c:v>41389</c:v>
                </c:pt>
                <c:pt idx="6882">
                  <c:v>41390</c:v>
                </c:pt>
                <c:pt idx="6883">
                  <c:v>41391</c:v>
                </c:pt>
                <c:pt idx="6884">
                  <c:v>41392</c:v>
                </c:pt>
                <c:pt idx="6885">
                  <c:v>41393</c:v>
                </c:pt>
                <c:pt idx="6886">
                  <c:v>41394</c:v>
                </c:pt>
                <c:pt idx="6887">
                  <c:v>41395</c:v>
                </c:pt>
                <c:pt idx="6888">
                  <c:v>41396</c:v>
                </c:pt>
                <c:pt idx="6889">
                  <c:v>41397</c:v>
                </c:pt>
                <c:pt idx="6890">
                  <c:v>41398</c:v>
                </c:pt>
                <c:pt idx="6891">
                  <c:v>41399</c:v>
                </c:pt>
                <c:pt idx="6892">
                  <c:v>41400</c:v>
                </c:pt>
                <c:pt idx="6893">
                  <c:v>41401</c:v>
                </c:pt>
                <c:pt idx="6894">
                  <c:v>41402</c:v>
                </c:pt>
                <c:pt idx="6895">
                  <c:v>41403</c:v>
                </c:pt>
                <c:pt idx="6896">
                  <c:v>41404</c:v>
                </c:pt>
                <c:pt idx="6897">
                  <c:v>41405</c:v>
                </c:pt>
                <c:pt idx="6898">
                  <c:v>41406</c:v>
                </c:pt>
                <c:pt idx="6899">
                  <c:v>41407</c:v>
                </c:pt>
                <c:pt idx="6900">
                  <c:v>41408</c:v>
                </c:pt>
                <c:pt idx="6901">
                  <c:v>41409</c:v>
                </c:pt>
                <c:pt idx="6902">
                  <c:v>41410</c:v>
                </c:pt>
                <c:pt idx="6903">
                  <c:v>41411</c:v>
                </c:pt>
                <c:pt idx="6904">
                  <c:v>41412</c:v>
                </c:pt>
                <c:pt idx="6905">
                  <c:v>41413</c:v>
                </c:pt>
                <c:pt idx="6906">
                  <c:v>41414</c:v>
                </c:pt>
                <c:pt idx="6907">
                  <c:v>41415</c:v>
                </c:pt>
                <c:pt idx="6908">
                  <c:v>41416</c:v>
                </c:pt>
                <c:pt idx="6909">
                  <c:v>41417</c:v>
                </c:pt>
                <c:pt idx="6910">
                  <c:v>41418</c:v>
                </c:pt>
                <c:pt idx="6911">
                  <c:v>41419</c:v>
                </c:pt>
                <c:pt idx="6912">
                  <c:v>41420</c:v>
                </c:pt>
                <c:pt idx="6913">
                  <c:v>41421</c:v>
                </c:pt>
                <c:pt idx="6914">
                  <c:v>41422</c:v>
                </c:pt>
                <c:pt idx="6915">
                  <c:v>41423</c:v>
                </c:pt>
                <c:pt idx="6916">
                  <c:v>41424</c:v>
                </c:pt>
                <c:pt idx="6917">
                  <c:v>41425</c:v>
                </c:pt>
                <c:pt idx="6918">
                  <c:v>41426</c:v>
                </c:pt>
                <c:pt idx="6919">
                  <c:v>41427</c:v>
                </c:pt>
                <c:pt idx="6920">
                  <c:v>41428</c:v>
                </c:pt>
                <c:pt idx="6921">
                  <c:v>41429</c:v>
                </c:pt>
                <c:pt idx="6922">
                  <c:v>41430</c:v>
                </c:pt>
                <c:pt idx="6923">
                  <c:v>41431</c:v>
                </c:pt>
                <c:pt idx="6924">
                  <c:v>41432</c:v>
                </c:pt>
                <c:pt idx="6925">
                  <c:v>41433</c:v>
                </c:pt>
                <c:pt idx="6926">
                  <c:v>41434</c:v>
                </c:pt>
                <c:pt idx="6927">
                  <c:v>41435</c:v>
                </c:pt>
                <c:pt idx="6928">
                  <c:v>41436</c:v>
                </c:pt>
                <c:pt idx="6929">
                  <c:v>41437</c:v>
                </c:pt>
                <c:pt idx="6930">
                  <c:v>41438</c:v>
                </c:pt>
                <c:pt idx="6931">
                  <c:v>41439</c:v>
                </c:pt>
                <c:pt idx="6932">
                  <c:v>41440</c:v>
                </c:pt>
                <c:pt idx="6933">
                  <c:v>41441</c:v>
                </c:pt>
                <c:pt idx="6934">
                  <c:v>41442</c:v>
                </c:pt>
                <c:pt idx="6935">
                  <c:v>41443</c:v>
                </c:pt>
                <c:pt idx="6936">
                  <c:v>41444</c:v>
                </c:pt>
                <c:pt idx="6937">
                  <c:v>41445</c:v>
                </c:pt>
                <c:pt idx="6938">
                  <c:v>41446</c:v>
                </c:pt>
                <c:pt idx="6939">
                  <c:v>41447</c:v>
                </c:pt>
                <c:pt idx="6940">
                  <c:v>41448</c:v>
                </c:pt>
                <c:pt idx="6941">
                  <c:v>41449</c:v>
                </c:pt>
                <c:pt idx="6942">
                  <c:v>41450</c:v>
                </c:pt>
                <c:pt idx="6943">
                  <c:v>41451</c:v>
                </c:pt>
                <c:pt idx="6944">
                  <c:v>41452</c:v>
                </c:pt>
                <c:pt idx="6945">
                  <c:v>41453</c:v>
                </c:pt>
                <c:pt idx="6946">
                  <c:v>41454</c:v>
                </c:pt>
                <c:pt idx="6947">
                  <c:v>41455</c:v>
                </c:pt>
                <c:pt idx="6948">
                  <c:v>41456</c:v>
                </c:pt>
                <c:pt idx="6949">
                  <c:v>41457</c:v>
                </c:pt>
                <c:pt idx="6950">
                  <c:v>41458</c:v>
                </c:pt>
                <c:pt idx="6951">
                  <c:v>41459</c:v>
                </c:pt>
                <c:pt idx="6952">
                  <c:v>41460</c:v>
                </c:pt>
                <c:pt idx="6953">
                  <c:v>41461</c:v>
                </c:pt>
                <c:pt idx="6954">
                  <c:v>41462</c:v>
                </c:pt>
                <c:pt idx="6955">
                  <c:v>41463</c:v>
                </c:pt>
                <c:pt idx="6956">
                  <c:v>41464</c:v>
                </c:pt>
                <c:pt idx="6957">
                  <c:v>41465</c:v>
                </c:pt>
                <c:pt idx="6958">
                  <c:v>41466</c:v>
                </c:pt>
                <c:pt idx="6959">
                  <c:v>41467</c:v>
                </c:pt>
                <c:pt idx="6960">
                  <c:v>41468</c:v>
                </c:pt>
                <c:pt idx="6961">
                  <c:v>41469</c:v>
                </c:pt>
                <c:pt idx="6962">
                  <c:v>41470</c:v>
                </c:pt>
                <c:pt idx="6963">
                  <c:v>41471</c:v>
                </c:pt>
                <c:pt idx="6964">
                  <c:v>41472</c:v>
                </c:pt>
                <c:pt idx="6965">
                  <c:v>41473</c:v>
                </c:pt>
                <c:pt idx="6966">
                  <c:v>41474</c:v>
                </c:pt>
                <c:pt idx="6967">
                  <c:v>41475</c:v>
                </c:pt>
                <c:pt idx="6968">
                  <c:v>41476</c:v>
                </c:pt>
                <c:pt idx="6969">
                  <c:v>41477</c:v>
                </c:pt>
                <c:pt idx="6970">
                  <c:v>41478</c:v>
                </c:pt>
                <c:pt idx="6971">
                  <c:v>41479</c:v>
                </c:pt>
                <c:pt idx="6972">
                  <c:v>41480</c:v>
                </c:pt>
                <c:pt idx="6973">
                  <c:v>41481</c:v>
                </c:pt>
                <c:pt idx="6974">
                  <c:v>41482</c:v>
                </c:pt>
                <c:pt idx="6975">
                  <c:v>41483</c:v>
                </c:pt>
                <c:pt idx="6976">
                  <c:v>41484</c:v>
                </c:pt>
                <c:pt idx="6977">
                  <c:v>41485</c:v>
                </c:pt>
                <c:pt idx="6978">
                  <c:v>41486</c:v>
                </c:pt>
                <c:pt idx="6979">
                  <c:v>41487</c:v>
                </c:pt>
                <c:pt idx="6980">
                  <c:v>41488</c:v>
                </c:pt>
                <c:pt idx="6981">
                  <c:v>41489</c:v>
                </c:pt>
                <c:pt idx="6982">
                  <c:v>41490</c:v>
                </c:pt>
                <c:pt idx="6983">
                  <c:v>41491</c:v>
                </c:pt>
                <c:pt idx="6984">
                  <c:v>41492</c:v>
                </c:pt>
                <c:pt idx="6985">
                  <c:v>41493</c:v>
                </c:pt>
                <c:pt idx="6986">
                  <c:v>41494</c:v>
                </c:pt>
                <c:pt idx="6987">
                  <c:v>41495</c:v>
                </c:pt>
                <c:pt idx="6988">
                  <c:v>41496</c:v>
                </c:pt>
                <c:pt idx="6989">
                  <c:v>41497</c:v>
                </c:pt>
                <c:pt idx="6990">
                  <c:v>41498</c:v>
                </c:pt>
                <c:pt idx="6991">
                  <c:v>41499</c:v>
                </c:pt>
                <c:pt idx="6992">
                  <c:v>41500</c:v>
                </c:pt>
                <c:pt idx="6993">
                  <c:v>41501</c:v>
                </c:pt>
                <c:pt idx="6994">
                  <c:v>41502</c:v>
                </c:pt>
                <c:pt idx="6995">
                  <c:v>41503</c:v>
                </c:pt>
                <c:pt idx="6996">
                  <c:v>41504</c:v>
                </c:pt>
                <c:pt idx="6997">
                  <c:v>41505</c:v>
                </c:pt>
                <c:pt idx="6998">
                  <c:v>41506</c:v>
                </c:pt>
                <c:pt idx="6999">
                  <c:v>41507</c:v>
                </c:pt>
                <c:pt idx="7000">
                  <c:v>41508</c:v>
                </c:pt>
                <c:pt idx="7001">
                  <c:v>41509</c:v>
                </c:pt>
                <c:pt idx="7002">
                  <c:v>41510</c:v>
                </c:pt>
                <c:pt idx="7003">
                  <c:v>41511</c:v>
                </c:pt>
                <c:pt idx="7004">
                  <c:v>41512</c:v>
                </c:pt>
                <c:pt idx="7005">
                  <c:v>41513</c:v>
                </c:pt>
                <c:pt idx="7006">
                  <c:v>41514</c:v>
                </c:pt>
                <c:pt idx="7007">
                  <c:v>41515</c:v>
                </c:pt>
                <c:pt idx="7008">
                  <c:v>41516</c:v>
                </c:pt>
                <c:pt idx="7009">
                  <c:v>41517</c:v>
                </c:pt>
                <c:pt idx="7010">
                  <c:v>41518</c:v>
                </c:pt>
                <c:pt idx="7011">
                  <c:v>41519</c:v>
                </c:pt>
                <c:pt idx="7012">
                  <c:v>41520</c:v>
                </c:pt>
                <c:pt idx="7013">
                  <c:v>41521</c:v>
                </c:pt>
                <c:pt idx="7014">
                  <c:v>41522</c:v>
                </c:pt>
                <c:pt idx="7015">
                  <c:v>41523</c:v>
                </c:pt>
                <c:pt idx="7016">
                  <c:v>41524</c:v>
                </c:pt>
                <c:pt idx="7017">
                  <c:v>41525</c:v>
                </c:pt>
                <c:pt idx="7018">
                  <c:v>41526</c:v>
                </c:pt>
                <c:pt idx="7019">
                  <c:v>41527</c:v>
                </c:pt>
                <c:pt idx="7020">
                  <c:v>41528</c:v>
                </c:pt>
                <c:pt idx="7021">
                  <c:v>41529</c:v>
                </c:pt>
                <c:pt idx="7022">
                  <c:v>41530</c:v>
                </c:pt>
                <c:pt idx="7023">
                  <c:v>41531</c:v>
                </c:pt>
                <c:pt idx="7024">
                  <c:v>41532</c:v>
                </c:pt>
                <c:pt idx="7025">
                  <c:v>41533</c:v>
                </c:pt>
                <c:pt idx="7026">
                  <c:v>41534</c:v>
                </c:pt>
                <c:pt idx="7027">
                  <c:v>41535</c:v>
                </c:pt>
                <c:pt idx="7028">
                  <c:v>41536</c:v>
                </c:pt>
                <c:pt idx="7029">
                  <c:v>41537</c:v>
                </c:pt>
                <c:pt idx="7030">
                  <c:v>41538</c:v>
                </c:pt>
                <c:pt idx="7031">
                  <c:v>41539</c:v>
                </c:pt>
                <c:pt idx="7032">
                  <c:v>41540</c:v>
                </c:pt>
                <c:pt idx="7033">
                  <c:v>41541</c:v>
                </c:pt>
                <c:pt idx="7034">
                  <c:v>41542</c:v>
                </c:pt>
                <c:pt idx="7035">
                  <c:v>41543</c:v>
                </c:pt>
                <c:pt idx="7036">
                  <c:v>41544</c:v>
                </c:pt>
                <c:pt idx="7037">
                  <c:v>41545</c:v>
                </c:pt>
                <c:pt idx="7038">
                  <c:v>41546</c:v>
                </c:pt>
                <c:pt idx="7039">
                  <c:v>41547</c:v>
                </c:pt>
                <c:pt idx="7040">
                  <c:v>41548</c:v>
                </c:pt>
                <c:pt idx="7041">
                  <c:v>41549</c:v>
                </c:pt>
                <c:pt idx="7042">
                  <c:v>41550</c:v>
                </c:pt>
                <c:pt idx="7043">
                  <c:v>41551</c:v>
                </c:pt>
                <c:pt idx="7044">
                  <c:v>41552</c:v>
                </c:pt>
                <c:pt idx="7045">
                  <c:v>41553</c:v>
                </c:pt>
                <c:pt idx="7046">
                  <c:v>41554</c:v>
                </c:pt>
                <c:pt idx="7047">
                  <c:v>41555</c:v>
                </c:pt>
                <c:pt idx="7048">
                  <c:v>41556</c:v>
                </c:pt>
                <c:pt idx="7049">
                  <c:v>41557</c:v>
                </c:pt>
                <c:pt idx="7050">
                  <c:v>41558</c:v>
                </c:pt>
                <c:pt idx="7051">
                  <c:v>41559</c:v>
                </c:pt>
                <c:pt idx="7052">
                  <c:v>41560</c:v>
                </c:pt>
                <c:pt idx="7053">
                  <c:v>41561</c:v>
                </c:pt>
                <c:pt idx="7054">
                  <c:v>41562</c:v>
                </c:pt>
                <c:pt idx="7055">
                  <c:v>41563</c:v>
                </c:pt>
                <c:pt idx="7056">
                  <c:v>41564</c:v>
                </c:pt>
                <c:pt idx="7057">
                  <c:v>41565</c:v>
                </c:pt>
                <c:pt idx="7058">
                  <c:v>41566</c:v>
                </c:pt>
                <c:pt idx="7059">
                  <c:v>41567</c:v>
                </c:pt>
                <c:pt idx="7060">
                  <c:v>41568</c:v>
                </c:pt>
                <c:pt idx="7061">
                  <c:v>41569</c:v>
                </c:pt>
                <c:pt idx="7062">
                  <c:v>41570</c:v>
                </c:pt>
                <c:pt idx="7063">
                  <c:v>41571</c:v>
                </c:pt>
                <c:pt idx="7064">
                  <c:v>41572</c:v>
                </c:pt>
                <c:pt idx="7065">
                  <c:v>41573</c:v>
                </c:pt>
                <c:pt idx="7066">
                  <c:v>41574</c:v>
                </c:pt>
                <c:pt idx="7067">
                  <c:v>41575</c:v>
                </c:pt>
                <c:pt idx="7068">
                  <c:v>41576</c:v>
                </c:pt>
                <c:pt idx="7069">
                  <c:v>41577</c:v>
                </c:pt>
                <c:pt idx="7070">
                  <c:v>41578</c:v>
                </c:pt>
                <c:pt idx="7071">
                  <c:v>41579</c:v>
                </c:pt>
                <c:pt idx="7072">
                  <c:v>41580</c:v>
                </c:pt>
                <c:pt idx="7073">
                  <c:v>41581</c:v>
                </c:pt>
                <c:pt idx="7074">
                  <c:v>41582</c:v>
                </c:pt>
                <c:pt idx="7075">
                  <c:v>41583</c:v>
                </c:pt>
                <c:pt idx="7076">
                  <c:v>41584</c:v>
                </c:pt>
                <c:pt idx="7077">
                  <c:v>41585</c:v>
                </c:pt>
                <c:pt idx="7078">
                  <c:v>41586</c:v>
                </c:pt>
                <c:pt idx="7079">
                  <c:v>41587</c:v>
                </c:pt>
                <c:pt idx="7080">
                  <c:v>41588</c:v>
                </c:pt>
                <c:pt idx="7081">
                  <c:v>41589</c:v>
                </c:pt>
                <c:pt idx="7082">
                  <c:v>41590</c:v>
                </c:pt>
                <c:pt idx="7083">
                  <c:v>41591</c:v>
                </c:pt>
                <c:pt idx="7084">
                  <c:v>41592</c:v>
                </c:pt>
                <c:pt idx="7085">
                  <c:v>41593</c:v>
                </c:pt>
                <c:pt idx="7086">
                  <c:v>41594</c:v>
                </c:pt>
                <c:pt idx="7087">
                  <c:v>41595</c:v>
                </c:pt>
                <c:pt idx="7088">
                  <c:v>41596</c:v>
                </c:pt>
                <c:pt idx="7089">
                  <c:v>41597</c:v>
                </c:pt>
                <c:pt idx="7090">
                  <c:v>41598</c:v>
                </c:pt>
                <c:pt idx="7091">
                  <c:v>41599</c:v>
                </c:pt>
                <c:pt idx="7092">
                  <c:v>41600</c:v>
                </c:pt>
                <c:pt idx="7093">
                  <c:v>41601</c:v>
                </c:pt>
                <c:pt idx="7094">
                  <c:v>41602</c:v>
                </c:pt>
                <c:pt idx="7095">
                  <c:v>41603</c:v>
                </c:pt>
                <c:pt idx="7096">
                  <c:v>41604</c:v>
                </c:pt>
                <c:pt idx="7097">
                  <c:v>41605</c:v>
                </c:pt>
                <c:pt idx="7098">
                  <c:v>41606</c:v>
                </c:pt>
                <c:pt idx="7099">
                  <c:v>41607</c:v>
                </c:pt>
                <c:pt idx="7100">
                  <c:v>41608</c:v>
                </c:pt>
                <c:pt idx="7101">
                  <c:v>41609</c:v>
                </c:pt>
                <c:pt idx="7102">
                  <c:v>41610</c:v>
                </c:pt>
                <c:pt idx="7103">
                  <c:v>41611</c:v>
                </c:pt>
                <c:pt idx="7104">
                  <c:v>41612</c:v>
                </c:pt>
                <c:pt idx="7105">
                  <c:v>41613</c:v>
                </c:pt>
                <c:pt idx="7106">
                  <c:v>41614</c:v>
                </c:pt>
                <c:pt idx="7107">
                  <c:v>41615</c:v>
                </c:pt>
                <c:pt idx="7108">
                  <c:v>41616</c:v>
                </c:pt>
                <c:pt idx="7109">
                  <c:v>41617</c:v>
                </c:pt>
                <c:pt idx="7110">
                  <c:v>41618</c:v>
                </c:pt>
                <c:pt idx="7111">
                  <c:v>41619</c:v>
                </c:pt>
                <c:pt idx="7112">
                  <c:v>41620</c:v>
                </c:pt>
                <c:pt idx="7113">
                  <c:v>41621</c:v>
                </c:pt>
                <c:pt idx="7114">
                  <c:v>41622</c:v>
                </c:pt>
                <c:pt idx="7115">
                  <c:v>41623</c:v>
                </c:pt>
                <c:pt idx="7116">
                  <c:v>41624</c:v>
                </c:pt>
                <c:pt idx="7117">
                  <c:v>41625</c:v>
                </c:pt>
                <c:pt idx="7118">
                  <c:v>41626</c:v>
                </c:pt>
                <c:pt idx="7119">
                  <c:v>41627</c:v>
                </c:pt>
                <c:pt idx="7120">
                  <c:v>41628</c:v>
                </c:pt>
                <c:pt idx="7121">
                  <c:v>41629</c:v>
                </c:pt>
                <c:pt idx="7122">
                  <c:v>41630</c:v>
                </c:pt>
                <c:pt idx="7123">
                  <c:v>41631</c:v>
                </c:pt>
                <c:pt idx="7124">
                  <c:v>41632</c:v>
                </c:pt>
                <c:pt idx="7125">
                  <c:v>41633</c:v>
                </c:pt>
                <c:pt idx="7126">
                  <c:v>41634</c:v>
                </c:pt>
                <c:pt idx="7127">
                  <c:v>41635</c:v>
                </c:pt>
                <c:pt idx="7128">
                  <c:v>41636</c:v>
                </c:pt>
                <c:pt idx="7129">
                  <c:v>41637</c:v>
                </c:pt>
                <c:pt idx="7130">
                  <c:v>41638</c:v>
                </c:pt>
                <c:pt idx="7131">
                  <c:v>41639</c:v>
                </c:pt>
                <c:pt idx="7132">
                  <c:v>41640</c:v>
                </c:pt>
                <c:pt idx="7133">
                  <c:v>41641</c:v>
                </c:pt>
                <c:pt idx="7134">
                  <c:v>41642</c:v>
                </c:pt>
                <c:pt idx="7135">
                  <c:v>41643</c:v>
                </c:pt>
                <c:pt idx="7136">
                  <c:v>41644</c:v>
                </c:pt>
                <c:pt idx="7137">
                  <c:v>41645</c:v>
                </c:pt>
                <c:pt idx="7138">
                  <c:v>41646</c:v>
                </c:pt>
                <c:pt idx="7139">
                  <c:v>41647</c:v>
                </c:pt>
                <c:pt idx="7140">
                  <c:v>41648</c:v>
                </c:pt>
                <c:pt idx="7141">
                  <c:v>41649</c:v>
                </c:pt>
                <c:pt idx="7142">
                  <c:v>41650</c:v>
                </c:pt>
                <c:pt idx="7143">
                  <c:v>41651</c:v>
                </c:pt>
                <c:pt idx="7144">
                  <c:v>41652</c:v>
                </c:pt>
                <c:pt idx="7145">
                  <c:v>41653</c:v>
                </c:pt>
                <c:pt idx="7146">
                  <c:v>41654</c:v>
                </c:pt>
                <c:pt idx="7147">
                  <c:v>41655</c:v>
                </c:pt>
                <c:pt idx="7148">
                  <c:v>41656</c:v>
                </c:pt>
                <c:pt idx="7149">
                  <c:v>41657</c:v>
                </c:pt>
                <c:pt idx="7150">
                  <c:v>41658</c:v>
                </c:pt>
                <c:pt idx="7151">
                  <c:v>41659</c:v>
                </c:pt>
                <c:pt idx="7152">
                  <c:v>41660</c:v>
                </c:pt>
                <c:pt idx="7153">
                  <c:v>41661</c:v>
                </c:pt>
                <c:pt idx="7154">
                  <c:v>41662</c:v>
                </c:pt>
                <c:pt idx="7155">
                  <c:v>41663</c:v>
                </c:pt>
                <c:pt idx="7156">
                  <c:v>41664</c:v>
                </c:pt>
                <c:pt idx="7157">
                  <c:v>41665</c:v>
                </c:pt>
                <c:pt idx="7158">
                  <c:v>41666</c:v>
                </c:pt>
                <c:pt idx="7159">
                  <c:v>41667</c:v>
                </c:pt>
                <c:pt idx="7160">
                  <c:v>41668</c:v>
                </c:pt>
                <c:pt idx="7161">
                  <c:v>41669</c:v>
                </c:pt>
                <c:pt idx="7162">
                  <c:v>41670</c:v>
                </c:pt>
                <c:pt idx="7163">
                  <c:v>41671</c:v>
                </c:pt>
                <c:pt idx="7164">
                  <c:v>41672</c:v>
                </c:pt>
                <c:pt idx="7165">
                  <c:v>41673</c:v>
                </c:pt>
                <c:pt idx="7166">
                  <c:v>41674</c:v>
                </c:pt>
                <c:pt idx="7167">
                  <c:v>41675</c:v>
                </c:pt>
                <c:pt idx="7168">
                  <c:v>41676</c:v>
                </c:pt>
                <c:pt idx="7169">
                  <c:v>41677</c:v>
                </c:pt>
                <c:pt idx="7170">
                  <c:v>41678</c:v>
                </c:pt>
                <c:pt idx="7171">
                  <c:v>41679</c:v>
                </c:pt>
                <c:pt idx="7172">
                  <c:v>41680</c:v>
                </c:pt>
                <c:pt idx="7173">
                  <c:v>41681</c:v>
                </c:pt>
                <c:pt idx="7174">
                  <c:v>41682</c:v>
                </c:pt>
                <c:pt idx="7175">
                  <c:v>41683</c:v>
                </c:pt>
                <c:pt idx="7176">
                  <c:v>41684</c:v>
                </c:pt>
                <c:pt idx="7177">
                  <c:v>41685</c:v>
                </c:pt>
                <c:pt idx="7178">
                  <c:v>41686</c:v>
                </c:pt>
                <c:pt idx="7179">
                  <c:v>41687</c:v>
                </c:pt>
                <c:pt idx="7180">
                  <c:v>41688</c:v>
                </c:pt>
                <c:pt idx="7181">
                  <c:v>41689</c:v>
                </c:pt>
                <c:pt idx="7182">
                  <c:v>41690</c:v>
                </c:pt>
                <c:pt idx="7183">
                  <c:v>41691</c:v>
                </c:pt>
                <c:pt idx="7184">
                  <c:v>41692</c:v>
                </c:pt>
                <c:pt idx="7185">
                  <c:v>41693</c:v>
                </c:pt>
                <c:pt idx="7186">
                  <c:v>41694</c:v>
                </c:pt>
                <c:pt idx="7187">
                  <c:v>41695</c:v>
                </c:pt>
                <c:pt idx="7188">
                  <c:v>41696</c:v>
                </c:pt>
                <c:pt idx="7189">
                  <c:v>41697</c:v>
                </c:pt>
                <c:pt idx="7190">
                  <c:v>41698</c:v>
                </c:pt>
                <c:pt idx="7191">
                  <c:v>41699</c:v>
                </c:pt>
                <c:pt idx="7192">
                  <c:v>41700</c:v>
                </c:pt>
                <c:pt idx="7193">
                  <c:v>41701</c:v>
                </c:pt>
                <c:pt idx="7194">
                  <c:v>41702</c:v>
                </c:pt>
                <c:pt idx="7195">
                  <c:v>41703</c:v>
                </c:pt>
                <c:pt idx="7196">
                  <c:v>41704</c:v>
                </c:pt>
                <c:pt idx="7197">
                  <c:v>41705</c:v>
                </c:pt>
                <c:pt idx="7198">
                  <c:v>41706</c:v>
                </c:pt>
                <c:pt idx="7199">
                  <c:v>41707</c:v>
                </c:pt>
                <c:pt idx="7200">
                  <c:v>41708</c:v>
                </c:pt>
                <c:pt idx="7201">
                  <c:v>41709</c:v>
                </c:pt>
                <c:pt idx="7202">
                  <c:v>41710</c:v>
                </c:pt>
                <c:pt idx="7203">
                  <c:v>41711</c:v>
                </c:pt>
                <c:pt idx="7204">
                  <c:v>41712</c:v>
                </c:pt>
                <c:pt idx="7205">
                  <c:v>41713</c:v>
                </c:pt>
                <c:pt idx="7206">
                  <c:v>41714</c:v>
                </c:pt>
                <c:pt idx="7207">
                  <c:v>41715</c:v>
                </c:pt>
                <c:pt idx="7208">
                  <c:v>41716</c:v>
                </c:pt>
                <c:pt idx="7209">
                  <c:v>41717</c:v>
                </c:pt>
                <c:pt idx="7210">
                  <c:v>41718</c:v>
                </c:pt>
                <c:pt idx="7211">
                  <c:v>41719</c:v>
                </c:pt>
                <c:pt idx="7212">
                  <c:v>41720</c:v>
                </c:pt>
                <c:pt idx="7213">
                  <c:v>41721</c:v>
                </c:pt>
                <c:pt idx="7214">
                  <c:v>41722</c:v>
                </c:pt>
                <c:pt idx="7215">
                  <c:v>41723</c:v>
                </c:pt>
                <c:pt idx="7216">
                  <c:v>41724</c:v>
                </c:pt>
                <c:pt idx="7217">
                  <c:v>41725</c:v>
                </c:pt>
                <c:pt idx="7218">
                  <c:v>41726</c:v>
                </c:pt>
                <c:pt idx="7219">
                  <c:v>41727</c:v>
                </c:pt>
                <c:pt idx="7220">
                  <c:v>41728</c:v>
                </c:pt>
                <c:pt idx="7221">
                  <c:v>41729</c:v>
                </c:pt>
                <c:pt idx="7222">
                  <c:v>41730</c:v>
                </c:pt>
                <c:pt idx="7223">
                  <c:v>41731</c:v>
                </c:pt>
                <c:pt idx="7224">
                  <c:v>41732</c:v>
                </c:pt>
                <c:pt idx="7225">
                  <c:v>41733</c:v>
                </c:pt>
                <c:pt idx="7226">
                  <c:v>41734</c:v>
                </c:pt>
                <c:pt idx="7227">
                  <c:v>41735</c:v>
                </c:pt>
                <c:pt idx="7228">
                  <c:v>41736</c:v>
                </c:pt>
                <c:pt idx="7229">
                  <c:v>41737</c:v>
                </c:pt>
                <c:pt idx="7230">
                  <c:v>41738</c:v>
                </c:pt>
                <c:pt idx="7231">
                  <c:v>41739</c:v>
                </c:pt>
                <c:pt idx="7232">
                  <c:v>41740</c:v>
                </c:pt>
                <c:pt idx="7233">
                  <c:v>41741</c:v>
                </c:pt>
                <c:pt idx="7234">
                  <c:v>41742</c:v>
                </c:pt>
                <c:pt idx="7235">
                  <c:v>41743</c:v>
                </c:pt>
                <c:pt idx="7236">
                  <c:v>41744</c:v>
                </c:pt>
                <c:pt idx="7237">
                  <c:v>41745</c:v>
                </c:pt>
                <c:pt idx="7238">
                  <c:v>41746</c:v>
                </c:pt>
                <c:pt idx="7239">
                  <c:v>41747</c:v>
                </c:pt>
                <c:pt idx="7240">
                  <c:v>41748</c:v>
                </c:pt>
                <c:pt idx="7241">
                  <c:v>41749</c:v>
                </c:pt>
                <c:pt idx="7242">
                  <c:v>41750</c:v>
                </c:pt>
                <c:pt idx="7243">
                  <c:v>41751</c:v>
                </c:pt>
                <c:pt idx="7244">
                  <c:v>41752</c:v>
                </c:pt>
                <c:pt idx="7245">
                  <c:v>41753</c:v>
                </c:pt>
                <c:pt idx="7246">
                  <c:v>41754</c:v>
                </c:pt>
                <c:pt idx="7247">
                  <c:v>41755</c:v>
                </c:pt>
                <c:pt idx="7248">
                  <c:v>41756</c:v>
                </c:pt>
                <c:pt idx="7249">
                  <c:v>41757</c:v>
                </c:pt>
                <c:pt idx="7250">
                  <c:v>41758</c:v>
                </c:pt>
                <c:pt idx="7251">
                  <c:v>41759</c:v>
                </c:pt>
                <c:pt idx="7252">
                  <c:v>41760</c:v>
                </c:pt>
                <c:pt idx="7253">
                  <c:v>41761</c:v>
                </c:pt>
                <c:pt idx="7254">
                  <c:v>41762</c:v>
                </c:pt>
                <c:pt idx="7255">
                  <c:v>41763</c:v>
                </c:pt>
                <c:pt idx="7256">
                  <c:v>41764</c:v>
                </c:pt>
                <c:pt idx="7257">
                  <c:v>41765</c:v>
                </c:pt>
                <c:pt idx="7258">
                  <c:v>41766</c:v>
                </c:pt>
                <c:pt idx="7259">
                  <c:v>41767</c:v>
                </c:pt>
                <c:pt idx="7260">
                  <c:v>41768</c:v>
                </c:pt>
                <c:pt idx="7261">
                  <c:v>41769</c:v>
                </c:pt>
                <c:pt idx="7262">
                  <c:v>41770</c:v>
                </c:pt>
                <c:pt idx="7263">
                  <c:v>41771</c:v>
                </c:pt>
                <c:pt idx="7264">
                  <c:v>41772</c:v>
                </c:pt>
                <c:pt idx="7265">
                  <c:v>41773</c:v>
                </c:pt>
                <c:pt idx="7266">
                  <c:v>41774</c:v>
                </c:pt>
                <c:pt idx="7267">
                  <c:v>41775</c:v>
                </c:pt>
                <c:pt idx="7268">
                  <c:v>41776</c:v>
                </c:pt>
                <c:pt idx="7269">
                  <c:v>41777</c:v>
                </c:pt>
                <c:pt idx="7270">
                  <c:v>41778</c:v>
                </c:pt>
                <c:pt idx="7271">
                  <c:v>41779</c:v>
                </c:pt>
                <c:pt idx="7272">
                  <c:v>41780</c:v>
                </c:pt>
                <c:pt idx="7273">
                  <c:v>41781</c:v>
                </c:pt>
                <c:pt idx="7274">
                  <c:v>41782</c:v>
                </c:pt>
                <c:pt idx="7275">
                  <c:v>41783</c:v>
                </c:pt>
                <c:pt idx="7276">
                  <c:v>41784</c:v>
                </c:pt>
                <c:pt idx="7277">
                  <c:v>41785</c:v>
                </c:pt>
                <c:pt idx="7278">
                  <c:v>41786</c:v>
                </c:pt>
                <c:pt idx="7279">
                  <c:v>41787</c:v>
                </c:pt>
                <c:pt idx="7280">
                  <c:v>41788</c:v>
                </c:pt>
                <c:pt idx="7281">
                  <c:v>41789</c:v>
                </c:pt>
                <c:pt idx="7282">
                  <c:v>41790</c:v>
                </c:pt>
                <c:pt idx="7283">
                  <c:v>41791</c:v>
                </c:pt>
                <c:pt idx="7284">
                  <c:v>41792</c:v>
                </c:pt>
                <c:pt idx="7285">
                  <c:v>41793</c:v>
                </c:pt>
                <c:pt idx="7286">
                  <c:v>41794</c:v>
                </c:pt>
                <c:pt idx="7287">
                  <c:v>41795</c:v>
                </c:pt>
                <c:pt idx="7288">
                  <c:v>41796</c:v>
                </c:pt>
                <c:pt idx="7289">
                  <c:v>41797</c:v>
                </c:pt>
                <c:pt idx="7290">
                  <c:v>41798</c:v>
                </c:pt>
                <c:pt idx="7291">
                  <c:v>41799</c:v>
                </c:pt>
                <c:pt idx="7292">
                  <c:v>41800</c:v>
                </c:pt>
                <c:pt idx="7293">
                  <c:v>41801</c:v>
                </c:pt>
                <c:pt idx="7294">
                  <c:v>41802</c:v>
                </c:pt>
                <c:pt idx="7295">
                  <c:v>41803</c:v>
                </c:pt>
                <c:pt idx="7296">
                  <c:v>41804</c:v>
                </c:pt>
                <c:pt idx="7297">
                  <c:v>41805</c:v>
                </c:pt>
                <c:pt idx="7298">
                  <c:v>41806</c:v>
                </c:pt>
                <c:pt idx="7299">
                  <c:v>41807</c:v>
                </c:pt>
                <c:pt idx="7300">
                  <c:v>41808</c:v>
                </c:pt>
                <c:pt idx="7301">
                  <c:v>41809</c:v>
                </c:pt>
                <c:pt idx="7302">
                  <c:v>41810</c:v>
                </c:pt>
                <c:pt idx="7303">
                  <c:v>41811</c:v>
                </c:pt>
                <c:pt idx="7304">
                  <c:v>41812</c:v>
                </c:pt>
                <c:pt idx="7305">
                  <c:v>41813</c:v>
                </c:pt>
                <c:pt idx="7306">
                  <c:v>41814</c:v>
                </c:pt>
                <c:pt idx="7307">
                  <c:v>41815</c:v>
                </c:pt>
                <c:pt idx="7308">
                  <c:v>41816</c:v>
                </c:pt>
                <c:pt idx="7309">
                  <c:v>41817</c:v>
                </c:pt>
                <c:pt idx="7310">
                  <c:v>41818</c:v>
                </c:pt>
                <c:pt idx="7311">
                  <c:v>41819</c:v>
                </c:pt>
                <c:pt idx="7312">
                  <c:v>41820</c:v>
                </c:pt>
                <c:pt idx="7313">
                  <c:v>41821</c:v>
                </c:pt>
                <c:pt idx="7314">
                  <c:v>41822</c:v>
                </c:pt>
                <c:pt idx="7315">
                  <c:v>41823</c:v>
                </c:pt>
                <c:pt idx="7316">
                  <c:v>41824</c:v>
                </c:pt>
                <c:pt idx="7317">
                  <c:v>41825</c:v>
                </c:pt>
                <c:pt idx="7318">
                  <c:v>41826</c:v>
                </c:pt>
                <c:pt idx="7319">
                  <c:v>41827</c:v>
                </c:pt>
                <c:pt idx="7320">
                  <c:v>41828</c:v>
                </c:pt>
                <c:pt idx="7321">
                  <c:v>41829</c:v>
                </c:pt>
                <c:pt idx="7322">
                  <c:v>41830</c:v>
                </c:pt>
                <c:pt idx="7323">
                  <c:v>41831</c:v>
                </c:pt>
                <c:pt idx="7324">
                  <c:v>41832</c:v>
                </c:pt>
                <c:pt idx="7325">
                  <c:v>41833</c:v>
                </c:pt>
                <c:pt idx="7326">
                  <c:v>41834</c:v>
                </c:pt>
                <c:pt idx="7327">
                  <c:v>41835</c:v>
                </c:pt>
                <c:pt idx="7328">
                  <c:v>41836</c:v>
                </c:pt>
                <c:pt idx="7329">
                  <c:v>41837</c:v>
                </c:pt>
                <c:pt idx="7330">
                  <c:v>41838</c:v>
                </c:pt>
                <c:pt idx="7331">
                  <c:v>41839</c:v>
                </c:pt>
                <c:pt idx="7332">
                  <c:v>41840</c:v>
                </c:pt>
                <c:pt idx="7333">
                  <c:v>41841</c:v>
                </c:pt>
                <c:pt idx="7334">
                  <c:v>41842</c:v>
                </c:pt>
                <c:pt idx="7335">
                  <c:v>41843</c:v>
                </c:pt>
                <c:pt idx="7336">
                  <c:v>41844</c:v>
                </c:pt>
                <c:pt idx="7337">
                  <c:v>41845</c:v>
                </c:pt>
                <c:pt idx="7338">
                  <c:v>41846</c:v>
                </c:pt>
                <c:pt idx="7339">
                  <c:v>41847</c:v>
                </c:pt>
                <c:pt idx="7340">
                  <c:v>41848</c:v>
                </c:pt>
                <c:pt idx="7341">
                  <c:v>41849</c:v>
                </c:pt>
                <c:pt idx="7342">
                  <c:v>41850</c:v>
                </c:pt>
                <c:pt idx="7343">
                  <c:v>41851</c:v>
                </c:pt>
                <c:pt idx="7344">
                  <c:v>41852</c:v>
                </c:pt>
                <c:pt idx="7345">
                  <c:v>41853</c:v>
                </c:pt>
                <c:pt idx="7346">
                  <c:v>41854</c:v>
                </c:pt>
                <c:pt idx="7347">
                  <c:v>41855</c:v>
                </c:pt>
                <c:pt idx="7348">
                  <c:v>41856</c:v>
                </c:pt>
                <c:pt idx="7349">
                  <c:v>41857</c:v>
                </c:pt>
                <c:pt idx="7350">
                  <c:v>41858</c:v>
                </c:pt>
                <c:pt idx="7351">
                  <c:v>41859</c:v>
                </c:pt>
                <c:pt idx="7352">
                  <c:v>41860</c:v>
                </c:pt>
                <c:pt idx="7353">
                  <c:v>41861</c:v>
                </c:pt>
                <c:pt idx="7354">
                  <c:v>41862</c:v>
                </c:pt>
                <c:pt idx="7355">
                  <c:v>41863</c:v>
                </c:pt>
                <c:pt idx="7356">
                  <c:v>41864</c:v>
                </c:pt>
                <c:pt idx="7357">
                  <c:v>41865</c:v>
                </c:pt>
                <c:pt idx="7358">
                  <c:v>41866</c:v>
                </c:pt>
                <c:pt idx="7359">
                  <c:v>41867</c:v>
                </c:pt>
                <c:pt idx="7360">
                  <c:v>41868</c:v>
                </c:pt>
                <c:pt idx="7361">
                  <c:v>41869</c:v>
                </c:pt>
                <c:pt idx="7362">
                  <c:v>41870</c:v>
                </c:pt>
                <c:pt idx="7363">
                  <c:v>41871</c:v>
                </c:pt>
                <c:pt idx="7364">
                  <c:v>41872</c:v>
                </c:pt>
                <c:pt idx="7365">
                  <c:v>41873</c:v>
                </c:pt>
                <c:pt idx="7366">
                  <c:v>41874</c:v>
                </c:pt>
                <c:pt idx="7367">
                  <c:v>41875</c:v>
                </c:pt>
                <c:pt idx="7368">
                  <c:v>41876</c:v>
                </c:pt>
                <c:pt idx="7369">
                  <c:v>41877</c:v>
                </c:pt>
                <c:pt idx="7370">
                  <c:v>41878</c:v>
                </c:pt>
                <c:pt idx="7371">
                  <c:v>41879</c:v>
                </c:pt>
                <c:pt idx="7372">
                  <c:v>41880</c:v>
                </c:pt>
                <c:pt idx="7373">
                  <c:v>41881</c:v>
                </c:pt>
                <c:pt idx="7374">
                  <c:v>41882</c:v>
                </c:pt>
                <c:pt idx="7375">
                  <c:v>41883</c:v>
                </c:pt>
                <c:pt idx="7376">
                  <c:v>41884</c:v>
                </c:pt>
                <c:pt idx="7377">
                  <c:v>41885</c:v>
                </c:pt>
                <c:pt idx="7378">
                  <c:v>41886</c:v>
                </c:pt>
                <c:pt idx="7379">
                  <c:v>41887</c:v>
                </c:pt>
                <c:pt idx="7380">
                  <c:v>41888</c:v>
                </c:pt>
                <c:pt idx="7381">
                  <c:v>41889</c:v>
                </c:pt>
                <c:pt idx="7382">
                  <c:v>41890</c:v>
                </c:pt>
                <c:pt idx="7383">
                  <c:v>41891</c:v>
                </c:pt>
                <c:pt idx="7384">
                  <c:v>41892</c:v>
                </c:pt>
                <c:pt idx="7385">
                  <c:v>41893</c:v>
                </c:pt>
                <c:pt idx="7386">
                  <c:v>41894</c:v>
                </c:pt>
                <c:pt idx="7387">
                  <c:v>41895</c:v>
                </c:pt>
                <c:pt idx="7388">
                  <c:v>41896</c:v>
                </c:pt>
                <c:pt idx="7389">
                  <c:v>41897</c:v>
                </c:pt>
                <c:pt idx="7390">
                  <c:v>41898</c:v>
                </c:pt>
                <c:pt idx="7391">
                  <c:v>41899</c:v>
                </c:pt>
                <c:pt idx="7392">
                  <c:v>41900</c:v>
                </c:pt>
                <c:pt idx="7393">
                  <c:v>41901</c:v>
                </c:pt>
                <c:pt idx="7394">
                  <c:v>41902</c:v>
                </c:pt>
                <c:pt idx="7395">
                  <c:v>41903</c:v>
                </c:pt>
                <c:pt idx="7396">
                  <c:v>41904</c:v>
                </c:pt>
                <c:pt idx="7397">
                  <c:v>41905</c:v>
                </c:pt>
                <c:pt idx="7398">
                  <c:v>41906</c:v>
                </c:pt>
                <c:pt idx="7399">
                  <c:v>41907</c:v>
                </c:pt>
                <c:pt idx="7400">
                  <c:v>41908</c:v>
                </c:pt>
                <c:pt idx="7401">
                  <c:v>41909</c:v>
                </c:pt>
                <c:pt idx="7402">
                  <c:v>41910</c:v>
                </c:pt>
                <c:pt idx="7403">
                  <c:v>41911</c:v>
                </c:pt>
                <c:pt idx="7404">
                  <c:v>41912</c:v>
                </c:pt>
                <c:pt idx="7405">
                  <c:v>41913</c:v>
                </c:pt>
                <c:pt idx="7406">
                  <c:v>41914</c:v>
                </c:pt>
                <c:pt idx="7407">
                  <c:v>41915</c:v>
                </c:pt>
                <c:pt idx="7408">
                  <c:v>41916</c:v>
                </c:pt>
                <c:pt idx="7409">
                  <c:v>41917</c:v>
                </c:pt>
                <c:pt idx="7410">
                  <c:v>41918</c:v>
                </c:pt>
                <c:pt idx="7411">
                  <c:v>41919</c:v>
                </c:pt>
                <c:pt idx="7412">
                  <c:v>41920</c:v>
                </c:pt>
                <c:pt idx="7413">
                  <c:v>41921</c:v>
                </c:pt>
                <c:pt idx="7414">
                  <c:v>41922</c:v>
                </c:pt>
                <c:pt idx="7415">
                  <c:v>41923</c:v>
                </c:pt>
                <c:pt idx="7416">
                  <c:v>41924</c:v>
                </c:pt>
                <c:pt idx="7417">
                  <c:v>41925</c:v>
                </c:pt>
                <c:pt idx="7418">
                  <c:v>41926</c:v>
                </c:pt>
                <c:pt idx="7419">
                  <c:v>41927</c:v>
                </c:pt>
                <c:pt idx="7420">
                  <c:v>41928</c:v>
                </c:pt>
                <c:pt idx="7421">
                  <c:v>41929</c:v>
                </c:pt>
                <c:pt idx="7422">
                  <c:v>41930</c:v>
                </c:pt>
                <c:pt idx="7423">
                  <c:v>41931</c:v>
                </c:pt>
                <c:pt idx="7424">
                  <c:v>41932</c:v>
                </c:pt>
                <c:pt idx="7425">
                  <c:v>41933</c:v>
                </c:pt>
                <c:pt idx="7426">
                  <c:v>41934</c:v>
                </c:pt>
                <c:pt idx="7427">
                  <c:v>41935</c:v>
                </c:pt>
                <c:pt idx="7428">
                  <c:v>41936</c:v>
                </c:pt>
                <c:pt idx="7429">
                  <c:v>41937</c:v>
                </c:pt>
                <c:pt idx="7430">
                  <c:v>41938</c:v>
                </c:pt>
                <c:pt idx="7431">
                  <c:v>41939</c:v>
                </c:pt>
                <c:pt idx="7432">
                  <c:v>41940</c:v>
                </c:pt>
                <c:pt idx="7433">
                  <c:v>41941</c:v>
                </c:pt>
                <c:pt idx="7434">
                  <c:v>41942</c:v>
                </c:pt>
                <c:pt idx="7435">
                  <c:v>41943</c:v>
                </c:pt>
                <c:pt idx="7436">
                  <c:v>41944</c:v>
                </c:pt>
                <c:pt idx="7437">
                  <c:v>41945</c:v>
                </c:pt>
                <c:pt idx="7438">
                  <c:v>41946</c:v>
                </c:pt>
                <c:pt idx="7439">
                  <c:v>41947</c:v>
                </c:pt>
                <c:pt idx="7440">
                  <c:v>41948</c:v>
                </c:pt>
                <c:pt idx="7441">
                  <c:v>41949</c:v>
                </c:pt>
                <c:pt idx="7442">
                  <c:v>41950</c:v>
                </c:pt>
                <c:pt idx="7443">
                  <c:v>41951</c:v>
                </c:pt>
                <c:pt idx="7444">
                  <c:v>41952</c:v>
                </c:pt>
                <c:pt idx="7445">
                  <c:v>41953</c:v>
                </c:pt>
                <c:pt idx="7446">
                  <c:v>41954</c:v>
                </c:pt>
                <c:pt idx="7447">
                  <c:v>41955</c:v>
                </c:pt>
                <c:pt idx="7448">
                  <c:v>41956</c:v>
                </c:pt>
                <c:pt idx="7449">
                  <c:v>41957</c:v>
                </c:pt>
                <c:pt idx="7450">
                  <c:v>41958</c:v>
                </c:pt>
                <c:pt idx="7451">
                  <c:v>41959</c:v>
                </c:pt>
                <c:pt idx="7452">
                  <c:v>41960</c:v>
                </c:pt>
                <c:pt idx="7453">
                  <c:v>41961</c:v>
                </c:pt>
                <c:pt idx="7454">
                  <c:v>41962</c:v>
                </c:pt>
                <c:pt idx="7455">
                  <c:v>41963</c:v>
                </c:pt>
                <c:pt idx="7456">
                  <c:v>41964</c:v>
                </c:pt>
                <c:pt idx="7457">
                  <c:v>41965</c:v>
                </c:pt>
                <c:pt idx="7458">
                  <c:v>41966</c:v>
                </c:pt>
                <c:pt idx="7459">
                  <c:v>41967</c:v>
                </c:pt>
                <c:pt idx="7460">
                  <c:v>41968</c:v>
                </c:pt>
                <c:pt idx="7461">
                  <c:v>41969</c:v>
                </c:pt>
                <c:pt idx="7462">
                  <c:v>41970</c:v>
                </c:pt>
                <c:pt idx="7463">
                  <c:v>41971</c:v>
                </c:pt>
                <c:pt idx="7464">
                  <c:v>41972</c:v>
                </c:pt>
                <c:pt idx="7465">
                  <c:v>41973</c:v>
                </c:pt>
                <c:pt idx="7466">
                  <c:v>41974</c:v>
                </c:pt>
                <c:pt idx="7467">
                  <c:v>41975</c:v>
                </c:pt>
                <c:pt idx="7468">
                  <c:v>41976</c:v>
                </c:pt>
                <c:pt idx="7469">
                  <c:v>41977</c:v>
                </c:pt>
                <c:pt idx="7470">
                  <c:v>41978</c:v>
                </c:pt>
                <c:pt idx="7471">
                  <c:v>41979</c:v>
                </c:pt>
                <c:pt idx="7472">
                  <c:v>41980</c:v>
                </c:pt>
                <c:pt idx="7473">
                  <c:v>41981</c:v>
                </c:pt>
                <c:pt idx="7474">
                  <c:v>41982</c:v>
                </c:pt>
                <c:pt idx="7475">
                  <c:v>41983</c:v>
                </c:pt>
                <c:pt idx="7476">
                  <c:v>41984</c:v>
                </c:pt>
                <c:pt idx="7477">
                  <c:v>41985</c:v>
                </c:pt>
                <c:pt idx="7478">
                  <c:v>41986</c:v>
                </c:pt>
                <c:pt idx="7479">
                  <c:v>41987</c:v>
                </c:pt>
                <c:pt idx="7480">
                  <c:v>41988</c:v>
                </c:pt>
                <c:pt idx="7481">
                  <c:v>41989</c:v>
                </c:pt>
                <c:pt idx="7482">
                  <c:v>41990</c:v>
                </c:pt>
                <c:pt idx="7483">
                  <c:v>41991</c:v>
                </c:pt>
                <c:pt idx="7484">
                  <c:v>41992</c:v>
                </c:pt>
                <c:pt idx="7485">
                  <c:v>41993</c:v>
                </c:pt>
                <c:pt idx="7486">
                  <c:v>41994</c:v>
                </c:pt>
                <c:pt idx="7487">
                  <c:v>41995</c:v>
                </c:pt>
                <c:pt idx="7488">
                  <c:v>41996</c:v>
                </c:pt>
                <c:pt idx="7489">
                  <c:v>41997</c:v>
                </c:pt>
                <c:pt idx="7490">
                  <c:v>41998</c:v>
                </c:pt>
                <c:pt idx="7491">
                  <c:v>41999</c:v>
                </c:pt>
                <c:pt idx="7492">
                  <c:v>42000</c:v>
                </c:pt>
                <c:pt idx="7493">
                  <c:v>42001</c:v>
                </c:pt>
                <c:pt idx="7494">
                  <c:v>42002</c:v>
                </c:pt>
                <c:pt idx="7495">
                  <c:v>42003</c:v>
                </c:pt>
                <c:pt idx="7496">
                  <c:v>42004</c:v>
                </c:pt>
              </c:numCache>
            </c:numRef>
          </c:xVal>
          <c:yVal>
            <c:numRef>
              <c:f>HPV_4522_LibPsovka_pravostranna!$D$2:$D$10000</c:f>
              <c:numCache>
                <c:formatCode>#,##0.000_ ;\-#,##0.000\ </c:formatCode>
                <c:ptCount val="9999"/>
                <c:pt idx="0">
                  <c:v>0.12998962402301117</c:v>
                </c:pt>
                <c:pt idx="1">
                  <c:v>0.13999938964801117</c:v>
                </c:pt>
                <c:pt idx="2">
                  <c:v>0.14999389648400552</c:v>
                </c:pt>
                <c:pt idx="3">
                  <c:v>0.15998840331999986</c:v>
                </c:pt>
                <c:pt idx="4">
                  <c:v>0.14999389648400552</c:v>
                </c:pt>
                <c:pt idx="5">
                  <c:v>0.16999816894499986</c:v>
                </c:pt>
                <c:pt idx="6">
                  <c:v>0.1799926757809942</c:v>
                </c:pt>
                <c:pt idx="7">
                  <c:v>0.1799926757809942</c:v>
                </c:pt>
                <c:pt idx="8">
                  <c:v>0.1799926757809942</c:v>
                </c:pt>
                <c:pt idx="9">
                  <c:v>0.1799926757809942</c:v>
                </c:pt>
                <c:pt idx="10">
                  <c:v>0.1799926757809942</c:v>
                </c:pt>
                <c:pt idx="11">
                  <c:v>0.1799926757809942</c:v>
                </c:pt>
                <c:pt idx="12">
                  <c:v>0.16999816894499986</c:v>
                </c:pt>
                <c:pt idx="13">
                  <c:v>0.16999816894499986</c:v>
                </c:pt>
                <c:pt idx="14">
                  <c:v>0.16999816894499986</c:v>
                </c:pt>
                <c:pt idx="15">
                  <c:v>0.15998840331999986</c:v>
                </c:pt>
                <c:pt idx="16">
                  <c:v>0.16999816894499986</c:v>
                </c:pt>
                <c:pt idx="17">
                  <c:v>0.16999816894499986</c:v>
                </c:pt>
                <c:pt idx="18">
                  <c:v>0.15998840331999986</c:v>
                </c:pt>
                <c:pt idx="19">
                  <c:v>0.15998840331999986</c:v>
                </c:pt>
                <c:pt idx="20">
                  <c:v>0.15998840331999986</c:v>
                </c:pt>
                <c:pt idx="21">
                  <c:v>0.30000305175801145</c:v>
                </c:pt>
                <c:pt idx="22">
                  <c:v>0.34999084472701725</c:v>
                </c:pt>
                <c:pt idx="23">
                  <c:v>0.33000183105500014</c:v>
                </c:pt>
                <c:pt idx="24">
                  <c:v>0.33000183105500014</c:v>
                </c:pt>
                <c:pt idx="25">
                  <c:v>0.31999206543000014</c:v>
                </c:pt>
                <c:pt idx="26">
                  <c:v>0.31999206543000014</c:v>
                </c:pt>
                <c:pt idx="27">
                  <c:v>0.3099975585940058</c:v>
                </c:pt>
                <c:pt idx="28">
                  <c:v>0.3099975585940058</c:v>
                </c:pt>
                <c:pt idx="29">
                  <c:v>0.3099975585940058</c:v>
                </c:pt>
                <c:pt idx="30">
                  <c:v>0.30000305175801145</c:v>
                </c:pt>
                <c:pt idx="31">
                  <c:v>0.30000305175801145</c:v>
                </c:pt>
                <c:pt idx="32">
                  <c:v>0.30000305175801145</c:v>
                </c:pt>
                <c:pt idx="33">
                  <c:v>0.30000305175801145</c:v>
                </c:pt>
                <c:pt idx="34">
                  <c:v>0.30000305175801145</c:v>
                </c:pt>
                <c:pt idx="35">
                  <c:v>0.1799926757809942</c:v>
                </c:pt>
                <c:pt idx="36">
                  <c:v>0.1799926757809942</c:v>
                </c:pt>
                <c:pt idx="37">
                  <c:v>0.15998840331999986</c:v>
                </c:pt>
                <c:pt idx="38">
                  <c:v>0.15998840331999986</c:v>
                </c:pt>
                <c:pt idx="39">
                  <c:v>0.15998840331999986</c:v>
                </c:pt>
                <c:pt idx="40">
                  <c:v>0.14999389648400552</c:v>
                </c:pt>
                <c:pt idx="41">
                  <c:v>0.14999389648400552</c:v>
                </c:pt>
                <c:pt idx="42">
                  <c:v>0.15998840331999986</c:v>
                </c:pt>
                <c:pt idx="43">
                  <c:v>0.1799926757809942</c:v>
                </c:pt>
                <c:pt idx="44">
                  <c:v>0.1799926757809942</c:v>
                </c:pt>
                <c:pt idx="45">
                  <c:v>0.1799926757809942</c:v>
                </c:pt>
                <c:pt idx="46">
                  <c:v>0.1799926757809942</c:v>
                </c:pt>
                <c:pt idx="47">
                  <c:v>0.1799926757809942</c:v>
                </c:pt>
                <c:pt idx="48">
                  <c:v>0.15998840331999986</c:v>
                </c:pt>
                <c:pt idx="49">
                  <c:v>0.13999938964801117</c:v>
                </c:pt>
                <c:pt idx="50">
                  <c:v>0.13999938964801117</c:v>
                </c:pt>
                <c:pt idx="51">
                  <c:v>0.12998962402301117</c:v>
                </c:pt>
                <c:pt idx="52">
                  <c:v>0.11999511718701683</c:v>
                </c:pt>
                <c:pt idx="53">
                  <c:v>0.11999511718701683</c:v>
                </c:pt>
                <c:pt idx="54">
                  <c:v>0.11000061035201725</c:v>
                </c:pt>
                <c:pt idx="55">
                  <c:v>0.11999511718701683</c:v>
                </c:pt>
                <c:pt idx="56">
                  <c:v>0.11000061035201725</c:v>
                </c:pt>
                <c:pt idx="57">
                  <c:v>9.9990844727017247E-2</c:v>
                </c:pt>
                <c:pt idx="58">
                  <c:v>9.9990844727017247E-2</c:v>
                </c:pt>
                <c:pt idx="59">
                  <c:v>8.9996337890994482E-2</c:v>
                </c:pt>
                <c:pt idx="60">
                  <c:v>8.9996337890994482E-2</c:v>
                </c:pt>
                <c:pt idx="61">
                  <c:v>8.9996337890994482E-2</c:v>
                </c:pt>
                <c:pt idx="62">
                  <c:v>8.0001831055000139E-2</c:v>
                </c:pt>
                <c:pt idx="63">
                  <c:v>8.0001831055000139E-2</c:v>
                </c:pt>
                <c:pt idx="64">
                  <c:v>9.9990844727017247E-2</c:v>
                </c:pt>
                <c:pt idx="65">
                  <c:v>9.9990844727017247E-2</c:v>
                </c:pt>
                <c:pt idx="66">
                  <c:v>8.9996337890994482E-2</c:v>
                </c:pt>
                <c:pt idx="67">
                  <c:v>8.9996337890994482E-2</c:v>
                </c:pt>
                <c:pt idx="68">
                  <c:v>8.9996337890994482E-2</c:v>
                </c:pt>
                <c:pt idx="69">
                  <c:v>9.9990844727017247E-2</c:v>
                </c:pt>
                <c:pt idx="70">
                  <c:v>0.11000061035201725</c:v>
                </c:pt>
                <c:pt idx="71">
                  <c:v>0.11000061035201725</c:v>
                </c:pt>
                <c:pt idx="72">
                  <c:v>0.11000061035201725</c:v>
                </c:pt>
                <c:pt idx="73">
                  <c:v>0.11000061035201725</c:v>
                </c:pt>
                <c:pt idx="74">
                  <c:v>0.11000061035201725</c:v>
                </c:pt>
                <c:pt idx="75">
                  <c:v>0.12998962402301117</c:v>
                </c:pt>
                <c:pt idx="76">
                  <c:v>0.11999511718701683</c:v>
                </c:pt>
                <c:pt idx="77">
                  <c:v>0.11999511718701683</c:v>
                </c:pt>
                <c:pt idx="78">
                  <c:v>0.11000061035201725</c:v>
                </c:pt>
                <c:pt idx="79">
                  <c:v>0.11999511718701683</c:v>
                </c:pt>
                <c:pt idx="80">
                  <c:v>0.12998962402301117</c:v>
                </c:pt>
                <c:pt idx="81">
                  <c:v>0.12998962402301117</c:v>
                </c:pt>
                <c:pt idx="82">
                  <c:v>0.11999511718701683</c:v>
                </c:pt>
                <c:pt idx="83">
                  <c:v>0.11000061035201725</c:v>
                </c:pt>
                <c:pt idx="84">
                  <c:v>0.11000061035201725</c:v>
                </c:pt>
                <c:pt idx="85">
                  <c:v>9.9990844727017247E-2</c:v>
                </c:pt>
                <c:pt idx="86">
                  <c:v>9.9990844727017247E-2</c:v>
                </c:pt>
                <c:pt idx="87">
                  <c:v>9.9990844727017247E-2</c:v>
                </c:pt>
                <c:pt idx="88">
                  <c:v>9.9990844727017247E-2</c:v>
                </c:pt>
                <c:pt idx="89">
                  <c:v>9.9990844727017247E-2</c:v>
                </c:pt>
                <c:pt idx="90">
                  <c:v>9.9990844727017247E-2</c:v>
                </c:pt>
                <c:pt idx="91">
                  <c:v>9.9990844727017247E-2</c:v>
                </c:pt>
                <c:pt idx="92">
                  <c:v>0.11000061035201725</c:v>
                </c:pt>
                <c:pt idx="93">
                  <c:v>6.9992065430000139E-2</c:v>
                </c:pt>
                <c:pt idx="94">
                  <c:v>0.11999511718701683</c:v>
                </c:pt>
                <c:pt idx="95">
                  <c:v>0.14999389648400552</c:v>
                </c:pt>
                <c:pt idx="96">
                  <c:v>0.15998840331999986</c:v>
                </c:pt>
                <c:pt idx="97">
                  <c:v>0.14999389648400552</c:v>
                </c:pt>
                <c:pt idx="98">
                  <c:v>0.15998840331999986</c:v>
                </c:pt>
                <c:pt idx="99">
                  <c:v>0.1799926757809942</c:v>
                </c:pt>
                <c:pt idx="100">
                  <c:v>0.1799926757809942</c:v>
                </c:pt>
                <c:pt idx="101">
                  <c:v>0.16999816894499986</c:v>
                </c:pt>
                <c:pt idx="102">
                  <c:v>0.12998962402301117</c:v>
                </c:pt>
                <c:pt idx="103">
                  <c:v>0.33999633789099448</c:v>
                </c:pt>
                <c:pt idx="104">
                  <c:v>0.33999633789099448</c:v>
                </c:pt>
                <c:pt idx="105">
                  <c:v>0.27999877929701711</c:v>
                </c:pt>
                <c:pt idx="106">
                  <c:v>0.33000183105500014</c:v>
                </c:pt>
                <c:pt idx="107">
                  <c:v>0.33999633789099448</c:v>
                </c:pt>
                <c:pt idx="108">
                  <c:v>0.3099975585940058</c:v>
                </c:pt>
                <c:pt idx="109">
                  <c:v>0.239990234375</c:v>
                </c:pt>
                <c:pt idx="110">
                  <c:v>0.33000183105500014</c:v>
                </c:pt>
                <c:pt idx="111">
                  <c:v>0.25</c:v>
                </c:pt>
                <c:pt idx="112">
                  <c:v>0.34999084472701725</c:v>
                </c:pt>
                <c:pt idx="113">
                  <c:v>0.13999938964801117</c:v>
                </c:pt>
                <c:pt idx="114">
                  <c:v>0.20999145507801131</c:v>
                </c:pt>
                <c:pt idx="115">
                  <c:v>0.30000305175801145</c:v>
                </c:pt>
                <c:pt idx="116">
                  <c:v>0.22999572753900566</c:v>
                </c:pt>
                <c:pt idx="117">
                  <c:v>0.28999328613301145</c:v>
                </c:pt>
                <c:pt idx="118">
                  <c:v>0.14999389648400552</c:v>
                </c:pt>
                <c:pt idx="119">
                  <c:v>0.1900024414059942</c:v>
                </c:pt>
                <c:pt idx="120">
                  <c:v>0.16999816894499986</c:v>
                </c:pt>
                <c:pt idx="121">
                  <c:v>0.13999938964801117</c:v>
                </c:pt>
                <c:pt idx="122">
                  <c:v>0.13999938964801117</c:v>
                </c:pt>
                <c:pt idx="123">
                  <c:v>0.12998962402301117</c:v>
                </c:pt>
                <c:pt idx="124">
                  <c:v>0.13999938964801117</c:v>
                </c:pt>
                <c:pt idx="125">
                  <c:v>0.13999938964801117</c:v>
                </c:pt>
                <c:pt idx="126">
                  <c:v>0.11999511718701683</c:v>
                </c:pt>
                <c:pt idx="127">
                  <c:v>0.11999511718701683</c:v>
                </c:pt>
                <c:pt idx="128">
                  <c:v>0.12998962402301117</c:v>
                </c:pt>
                <c:pt idx="129">
                  <c:v>0.11999511718701683</c:v>
                </c:pt>
                <c:pt idx="130">
                  <c:v>0.11999511718701683</c:v>
                </c:pt>
                <c:pt idx="131">
                  <c:v>0.12998962402301117</c:v>
                </c:pt>
                <c:pt idx="132">
                  <c:v>0.11999511718701683</c:v>
                </c:pt>
                <c:pt idx="133">
                  <c:v>0.12998962402301117</c:v>
                </c:pt>
                <c:pt idx="134">
                  <c:v>0.11999511718701683</c:v>
                </c:pt>
                <c:pt idx="135">
                  <c:v>0.11999511718701683</c:v>
                </c:pt>
                <c:pt idx="136">
                  <c:v>0.11999511718701683</c:v>
                </c:pt>
                <c:pt idx="137">
                  <c:v>0.11999511718701683</c:v>
                </c:pt>
                <c:pt idx="138">
                  <c:v>0.11000061035201725</c:v>
                </c:pt>
                <c:pt idx="139">
                  <c:v>0.11000061035201725</c:v>
                </c:pt>
                <c:pt idx="140">
                  <c:v>9.9990844727017247E-2</c:v>
                </c:pt>
                <c:pt idx="141">
                  <c:v>0.33000183105500014</c:v>
                </c:pt>
                <c:pt idx="142">
                  <c:v>0.36999511718701683</c:v>
                </c:pt>
                <c:pt idx="143">
                  <c:v>0.36999511718701683</c:v>
                </c:pt>
                <c:pt idx="144">
                  <c:v>0.36000061035201725</c:v>
                </c:pt>
                <c:pt idx="145">
                  <c:v>0.37998962402301117</c:v>
                </c:pt>
                <c:pt idx="146">
                  <c:v>0.39999389648400552</c:v>
                </c:pt>
                <c:pt idx="147">
                  <c:v>0.39999389648400552</c:v>
                </c:pt>
                <c:pt idx="148">
                  <c:v>0.38999938964801117</c:v>
                </c:pt>
                <c:pt idx="149">
                  <c:v>0.38999938964801117</c:v>
                </c:pt>
                <c:pt idx="150">
                  <c:v>0.36999511718701683</c:v>
                </c:pt>
                <c:pt idx="151">
                  <c:v>0.36999511718701683</c:v>
                </c:pt>
                <c:pt idx="152">
                  <c:v>0.36999511718701683</c:v>
                </c:pt>
                <c:pt idx="153">
                  <c:v>0.36000061035201725</c:v>
                </c:pt>
                <c:pt idx="154">
                  <c:v>0.33999633789099448</c:v>
                </c:pt>
                <c:pt idx="155">
                  <c:v>0.33999633789099448</c:v>
                </c:pt>
                <c:pt idx="156">
                  <c:v>0.33999633789099448</c:v>
                </c:pt>
                <c:pt idx="157">
                  <c:v>0.33000183105500014</c:v>
                </c:pt>
                <c:pt idx="158">
                  <c:v>0.33000183105500014</c:v>
                </c:pt>
                <c:pt idx="159">
                  <c:v>0.33999633789099448</c:v>
                </c:pt>
                <c:pt idx="160">
                  <c:v>0.33999633789099448</c:v>
                </c:pt>
                <c:pt idx="161">
                  <c:v>0.33999633789099448</c:v>
                </c:pt>
                <c:pt idx="162">
                  <c:v>0.33999633789099448</c:v>
                </c:pt>
                <c:pt idx="163">
                  <c:v>0.31999206543000014</c:v>
                </c:pt>
                <c:pt idx="164">
                  <c:v>0.31999206543000014</c:v>
                </c:pt>
                <c:pt idx="165">
                  <c:v>0.33000183105500014</c:v>
                </c:pt>
                <c:pt idx="166">
                  <c:v>0.31999206543000014</c:v>
                </c:pt>
                <c:pt idx="167">
                  <c:v>0.3099975585940058</c:v>
                </c:pt>
                <c:pt idx="168">
                  <c:v>0.31999206543000014</c:v>
                </c:pt>
                <c:pt idx="169">
                  <c:v>0.3099975585940058</c:v>
                </c:pt>
                <c:pt idx="170">
                  <c:v>0.30000305175801145</c:v>
                </c:pt>
                <c:pt idx="171">
                  <c:v>0.27999877929701711</c:v>
                </c:pt>
                <c:pt idx="172">
                  <c:v>0.28999328613301145</c:v>
                </c:pt>
                <c:pt idx="173">
                  <c:v>0.28999328613301145</c:v>
                </c:pt>
                <c:pt idx="174">
                  <c:v>0.27999877929701711</c:v>
                </c:pt>
                <c:pt idx="175">
                  <c:v>0.26998901367201711</c:v>
                </c:pt>
                <c:pt idx="176">
                  <c:v>0.26998901367201711</c:v>
                </c:pt>
                <c:pt idx="177">
                  <c:v>0.25999450683599434</c:v>
                </c:pt>
                <c:pt idx="178">
                  <c:v>0.25999450683599434</c:v>
                </c:pt>
                <c:pt idx="179">
                  <c:v>0.25</c:v>
                </c:pt>
                <c:pt idx="180">
                  <c:v>0.239990234375</c:v>
                </c:pt>
                <c:pt idx="181">
                  <c:v>0.239990234375</c:v>
                </c:pt>
                <c:pt idx="182">
                  <c:v>0.22999572753900566</c:v>
                </c:pt>
                <c:pt idx="183">
                  <c:v>0.22999572753900566</c:v>
                </c:pt>
                <c:pt idx="184">
                  <c:v>0.22000122070301131</c:v>
                </c:pt>
                <c:pt idx="185">
                  <c:v>0.31999206543000014</c:v>
                </c:pt>
                <c:pt idx="186">
                  <c:v>0.36999511718701683</c:v>
                </c:pt>
                <c:pt idx="187">
                  <c:v>0.37998962402301117</c:v>
                </c:pt>
                <c:pt idx="188">
                  <c:v>0.37998962402301117</c:v>
                </c:pt>
                <c:pt idx="189">
                  <c:v>0.36999511718701683</c:v>
                </c:pt>
                <c:pt idx="190">
                  <c:v>0.36999511718701683</c:v>
                </c:pt>
                <c:pt idx="191">
                  <c:v>0.36999511718701683</c:v>
                </c:pt>
                <c:pt idx="192">
                  <c:v>0.36999511718701683</c:v>
                </c:pt>
                <c:pt idx="193">
                  <c:v>0.36999511718701683</c:v>
                </c:pt>
                <c:pt idx="194">
                  <c:v>0.37998962402301117</c:v>
                </c:pt>
                <c:pt idx="195">
                  <c:v>0.36999511718701683</c:v>
                </c:pt>
                <c:pt idx="196">
                  <c:v>0.36000061035201725</c:v>
                </c:pt>
                <c:pt idx="197">
                  <c:v>0.37998962402301117</c:v>
                </c:pt>
                <c:pt idx="198">
                  <c:v>0.37998962402301117</c:v>
                </c:pt>
                <c:pt idx="199">
                  <c:v>0.38999938964801117</c:v>
                </c:pt>
                <c:pt idx="200">
                  <c:v>0.36999511718701683</c:v>
                </c:pt>
                <c:pt idx="201">
                  <c:v>0.36999511718701683</c:v>
                </c:pt>
                <c:pt idx="202">
                  <c:v>0.36999511718701683</c:v>
                </c:pt>
                <c:pt idx="203">
                  <c:v>0.38999938964801117</c:v>
                </c:pt>
                <c:pt idx="204">
                  <c:v>0.38999938964801117</c:v>
                </c:pt>
                <c:pt idx="205">
                  <c:v>0.40998840331999986</c:v>
                </c:pt>
                <c:pt idx="206">
                  <c:v>0.40998840331999986</c:v>
                </c:pt>
                <c:pt idx="207">
                  <c:v>0.4299926757809942</c:v>
                </c:pt>
                <c:pt idx="208">
                  <c:v>0.4400024414059942</c:v>
                </c:pt>
                <c:pt idx="209">
                  <c:v>0.4400024414059942</c:v>
                </c:pt>
                <c:pt idx="210">
                  <c:v>0.4299926757809942</c:v>
                </c:pt>
                <c:pt idx="211">
                  <c:v>0.41999816894499986</c:v>
                </c:pt>
                <c:pt idx="212">
                  <c:v>0.38999938964801117</c:v>
                </c:pt>
                <c:pt idx="213">
                  <c:v>0.38999938964801117</c:v>
                </c:pt>
                <c:pt idx="214">
                  <c:v>0.38999938964801117</c:v>
                </c:pt>
                <c:pt idx="215">
                  <c:v>0.37998962402301117</c:v>
                </c:pt>
                <c:pt idx="216">
                  <c:v>0.37998962402301117</c:v>
                </c:pt>
                <c:pt idx="217">
                  <c:v>0.37998962402301117</c:v>
                </c:pt>
                <c:pt idx="218">
                  <c:v>0.38999938964801117</c:v>
                </c:pt>
                <c:pt idx="219">
                  <c:v>0.38999938964801117</c:v>
                </c:pt>
                <c:pt idx="220">
                  <c:v>0.38999938964801117</c:v>
                </c:pt>
                <c:pt idx="221">
                  <c:v>0.37998962402301117</c:v>
                </c:pt>
                <c:pt idx="222">
                  <c:v>0.36000061035201725</c:v>
                </c:pt>
                <c:pt idx="223">
                  <c:v>0.36000061035201725</c:v>
                </c:pt>
                <c:pt idx="224">
                  <c:v>0.34999084472701725</c:v>
                </c:pt>
                <c:pt idx="225">
                  <c:v>0.34999084472701725</c:v>
                </c:pt>
                <c:pt idx="226">
                  <c:v>0.33999633789099448</c:v>
                </c:pt>
                <c:pt idx="227">
                  <c:v>0.33000183105500014</c:v>
                </c:pt>
                <c:pt idx="228">
                  <c:v>0.31999206543000014</c:v>
                </c:pt>
                <c:pt idx="229">
                  <c:v>0.31999206543000014</c:v>
                </c:pt>
                <c:pt idx="230">
                  <c:v>0.3099975585940058</c:v>
                </c:pt>
                <c:pt idx="231">
                  <c:v>0.28999328613301145</c:v>
                </c:pt>
                <c:pt idx="232">
                  <c:v>0.28999328613301145</c:v>
                </c:pt>
                <c:pt idx="233">
                  <c:v>0.27999877929701711</c:v>
                </c:pt>
                <c:pt idx="234">
                  <c:v>0.27999877929701711</c:v>
                </c:pt>
                <c:pt idx="235">
                  <c:v>0.27999877929701711</c:v>
                </c:pt>
                <c:pt idx="236">
                  <c:v>0.26998901367201711</c:v>
                </c:pt>
                <c:pt idx="237">
                  <c:v>0.26998901367201711</c:v>
                </c:pt>
                <c:pt idx="238">
                  <c:v>0.26998901367201711</c:v>
                </c:pt>
                <c:pt idx="239">
                  <c:v>0.27999877929701711</c:v>
                </c:pt>
                <c:pt idx="240">
                  <c:v>0.26998901367201711</c:v>
                </c:pt>
                <c:pt idx="241">
                  <c:v>0.28999328613301145</c:v>
                </c:pt>
                <c:pt idx="242">
                  <c:v>0.27999877929701711</c:v>
                </c:pt>
                <c:pt idx="243">
                  <c:v>0.27999877929701711</c:v>
                </c:pt>
                <c:pt idx="244">
                  <c:v>0.27999877929701711</c:v>
                </c:pt>
                <c:pt idx="245">
                  <c:v>0.27999877929701711</c:v>
                </c:pt>
                <c:pt idx="246">
                  <c:v>8.9996337890994482E-2</c:v>
                </c:pt>
                <c:pt idx="247">
                  <c:v>8.9996337890994482E-2</c:v>
                </c:pt>
                <c:pt idx="248">
                  <c:v>8.9996337890994482E-2</c:v>
                </c:pt>
                <c:pt idx="249">
                  <c:v>8.0001831055000139E-2</c:v>
                </c:pt>
                <c:pt idx="250">
                  <c:v>8.0001831055000139E-2</c:v>
                </c:pt>
                <c:pt idx="251">
                  <c:v>8.0001831055000139E-2</c:v>
                </c:pt>
                <c:pt idx="252">
                  <c:v>8.0001831055000139E-2</c:v>
                </c:pt>
                <c:pt idx="253">
                  <c:v>8.9996337890994482E-2</c:v>
                </c:pt>
                <c:pt idx="254">
                  <c:v>8.9996337890994482E-2</c:v>
                </c:pt>
                <c:pt idx="255">
                  <c:v>8.0001831055000139E-2</c:v>
                </c:pt>
                <c:pt idx="256">
                  <c:v>8.0001831055000139E-2</c:v>
                </c:pt>
                <c:pt idx="257">
                  <c:v>8.0001831055000139E-2</c:v>
                </c:pt>
                <c:pt idx="258">
                  <c:v>8.9996337890994482E-2</c:v>
                </c:pt>
                <c:pt idx="259">
                  <c:v>0.11000061035201725</c:v>
                </c:pt>
                <c:pt idx="260">
                  <c:v>0.11999511718701683</c:v>
                </c:pt>
                <c:pt idx="261">
                  <c:v>0.13999938964801117</c:v>
                </c:pt>
                <c:pt idx="262">
                  <c:v>0.12998962402301117</c:v>
                </c:pt>
                <c:pt idx="263">
                  <c:v>0.11000061035201725</c:v>
                </c:pt>
                <c:pt idx="264">
                  <c:v>0.11000061035201725</c:v>
                </c:pt>
                <c:pt idx="265">
                  <c:v>0.11000061035201725</c:v>
                </c:pt>
                <c:pt idx="266">
                  <c:v>9.9990844727017247E-2</c:v>
                </c:pt>
                <c:pt idx="267">
                  <c:v>8.9996337890994482E-2</c:v>
                </c:pt>
                <c:pt idx="268">
                  <c:v>9.9990844727017247E-2</c:v>
                </c:pt>
                <c:pt idx="269">
                  <c:v>9.9990844727017247E-2</c:v>
                </c:pt>
                <c:pt idx="270">
                  <c:v>8.9996337890994482E-2</c:v>
                </c:pt>
                <c:pt idx="271">
                  <c:v>8.9996337890994482E-2</c:v>
                </c:pt>
                <c:pt idx="272">
                  <c:v>8.9996337890994482E-2</c:v>
                </c:pt>
                <c:pt idx="273">
                  <c:v>8.0001831055000139E-2</c:v>
                </c:pt>
                <c:pt idx="274">
                  <c:v>8.9996337890994482E-2</c:v>
                </c:pt>
                <c:pt idx="275">
                  <c:v>8.9996337890994482E-2</c:v>
                </c:pt>
                <c:pt idx="276">
                  <c:v>8.9996337890994482E-2</c:v>
                </c:pt>
                <c:pt idx="277">
                  <c:v>0.12998962402301117</c:v>
                </c:pt>
                <c:pt idx="278">
                  <c:v>0.14999389648400552</c:v>
                </c:pt>
                <c:pt idx="279">
                  <c:v>0.12998962402301117</c:v>
                </c:pt>
                <c:pt idx="280">
                  <c:v>0.11000061035201725</c:v>
                </c:pt>
                <c:pt idx="281">
                  <c:v>9.9990844727017247E-2</c:v>
                </c:pt>
                <c:pt idx="282">
                  <c:v>9.9990844727017247E-2</c:v>
                </c:pt>
                <c:pt idx="283">
                  <c:v>9.9990844727017247E-2</c:v>
                </c:pt>
                <c:pt idx="284">
                  <c:v>9.9990844727017247E-2</c:v>
                </c:pt>
                <c:pt idx="285">
                  <c:v>8.9996337890994482E-2</c:v>
                </c:pt>
                <c:pt idx="286">
                  <c:v>6.9992065430000139E-2</c:v>
                </c:pt>
                <c:pt idx="287">
                  <c:v>6.9992065430000139E-2</c:v>
                </c:pt>
                <c:pt idx="288">
                  <c:v>6.9992065430000139E-2</c:v>
                </c:pt>
                <c:pt idx="289">
                  <c:v>5.9997558594005795E-2</c:v>
                </c:pt>
                <c:pt idx="290">
                  <c:v>5.9997558594005795E-2</c:v>
                </c:pt>
                <c:pt idx="291">
                  <c:v>5.9997558594005795E-2</c:v>
                </c:pt>
                <c:pt idx="292">
                  <c:v>5.0003051758011452E-2</c:v>
                </c:pt>
                <c:pt idx="293">
                  <c:v>5.0003051758011452E-2</c:v>
                </c:pt>
                <c:pt idx="294">
                  <c:v>5.0003051758011452E-2</c:v>
                </c:pt>
                <c:pt idx="295">
                  <c:v>3.9993286133011452E-2</c:v>
                </c:pt>
                <c:pt idx="296">
                  <c:v>5.0003051758011452E-2</c:v>
                </c:pt>
                <c:pt idx="297">
                  <c:v>5.0003051758011452E-2</c:v>
                </c:pt>
                <c:pt idx="298">
                  <c:v>2.9998779297017109E-2</c:v>
                </c:pt>
                <c:pt idx="299">
                  <c:v>1.9989013672017109E-2</c:v>
                </c:pt>
                <c:pt idx="300">
                  <c:v>1.9989013672017109E-2</c:v>
                </c:pt>
                <c:pt idx="301">
                  <c:v>2.9998779297017109E-2</c:v>
                </c:pt>
                <c:pt idx="302">
                  <c:v>1.9989013672017109E-2</c:v>
                </c:pt>
                <c:pt idx="303">
                  <c:v>2.9998779297017109E-2</c:v>
                </c:pt>
                <c:pt idx="304">
                  <c:v>1.9989013672017109E-2</c:v>
                </c:pt>
                <c:pt idx="305">
                  <c:v>2.9998779297017109E-2</c:v>
                </c:pt>
                <c:pt idx="306">
                  <c:v>1.9989013672017109E-2</c:v>
                </c:pt>
                <c:pt idx="307">
                  <c:v>1.9989013672017109E-2</c:v>
                </c:pt>
                <c:pt idx="308">
                  <c:v>2.9998779297017109E-2</c:v>
                </c:pt>
                <c:pt idx="309">
                  <c:v>2.9998779297017109E-2</c:v>
                </c:pt>
                <c:pt idx="310">
                  <c:v>1.9989013672017109E-2</c:v>
                </c:pt>
                <c:pt idx="311">
                  <c:v>9.9945068359943434E-3</c:v>
                </c:pt>
                <c:pt idx="312">
                  <c:v>1.9989013672017109E-2</c:v>
                </c:pt>
                <c:pt idx="313">
                  <c:v>2.9998779297017109E-2</c:v>
                </c:pt>
                <c:pt idx="314">
                  <c:v>2.9998779297017109E-2</c:v>
                </c:pt>
                <c:pt idx="315">
                  <c:v>2.9998779297017109E-2</c:v>
                </c:pt>
                <c:pt idx="316">
                  <c:v>2.9998779297017109E-2</c:v>
                </c:pt>
                <c:pt idx="317">
                  <c:v>3.9993286133011452E-2</c:v>
                </c:pt>
                <c:pt idx="318">
                  <c:v>2.9998779297017109E-2</c:v>
                </c:pt>
                <c:pt idx="319">
                  <c:v>3.9993286133011452E-2</c:v>
                </c:pt>
                <c:pt idx="320">
                  <c:v>2.9998779297017109E-2</c:v>
                </c:pt>
                <c:pt idx="321">
                  <c:v>3.9993286133011452E-2</c:v>
                </c:pt>
                <c:pt idx="322">
                  <c:v>3.9993286133011452E-2</c:v>
                </c:pt>
                <c:pt idx="323">
                  <c:v>3.9993286133011452E-2</c:v>
                </c:pt>
                <c:pt idx="324">
                  <c:v>3.9993286133011452E-2</c:v>
                </c:pt>
                <c:pt idx="325">
                  <c:v>5.0003051758011452E-2</c:v>
                </c:pt>
                <c:pt idx="326">
                  <c:v>2.9998779297017109E-2</c:v>
                </c:pt>
                <c:pt idx="327">
                  <c:v>2.9998779297017109E-2</c:v>
                </c:pt>
                <c:pt idx="328">
                  <c:v>2.9998779297017109E-2</c:v>
                </c:pt>
                <c:pt idx="329">
                  <c:v>2.9998779297017109E-2</c:v>
                </c:pt>
                <c:pt idx="330">
                  <c:v>2.9998779297017109E-2</c:v>
                </c:pt>
                <c:pt idx="331">
                  <c:v>2.9998779297017109E-2</c:v>
                </c:pt>
                <c:pt idx="332">
                  <c:v>2.9998779297017109E-2</c:v>
                </c:pt>
                <c:pt idx="333">
                  <c:v>2.9998779297017109E-2</c:v>
                </c:pt>
                <c:pt idx="334">
                  <c:v>2.9998779297017109E-2</c:v>
                </c:pt>
                <c:pt idx="335">
                  <c:v>1.9989013672017109E-2</c:v>
                </c:pt>
                <c:pt idx="336">
                  <c:v>9.9945068359943434E-3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9.9945068359943434E-3</c:v>
                </c:pt>
                <c:pt idx="341">
                  <c:v>0.3099975585940058</c:v>
                </c:pt>
                <c:pt idx="342">
                  <c:v>0.33000183105500014</c:v>
                </c:pt>
                <c:pt idx="343">
                  <c:v>0.33000183105500014</c:v>
                </c:pt>
                <c:pt idx="344">
                  <c:v>0.31999206543000014</c:v>
                </c:pt>
                <c:pt idx="345">
                  <c:v>0.31999206543000014</c:v>
                </c:pt>
                <c:pt idx="346">
                  <c:v>0.3099975585940058</c:v>
                </c:pt>
                <c:pt idx="347">
                  <c:v>0.3099975585940058</c:v>
                </c:pt>
                <c:pt idx="348">
                  <c:v>0.3099975585940058</c:v>
                </c:pt>
                <c:pt idx="349">
                  <c:v>0.3099975585940058</c:v>
                </c:pt>
                <c:pt idx="350">
                  <c:v>0.30000305175801145</c:v>
                </c:pt>
                <c:pt idx="351">
                  <c:v>0.3099975585940058</c:v>
                </c:pt>
                <c:pt idx="352">
                  <c:v>0.3099975585940058</c:v>
                </c:pt>
                <c:pt idx="353">
                  <c:v>0.28999328613301145</c:v>
                </c:pt>
                <c:pt idx="354">
                  <c:v>0.28999328613301145</c:v>
                </c:pt>
                <c:pt idx="355">
                  <c:v>0.27999877929701711</c:v>
                </c:pt>
                <c:pt idx="356">
                  <c:v>0.26998901367201711</c:v>
                </c:pt>
                <c:pt idx="357">
                  <c:v>0.26998901367201711</c:v>
                </c:pt>
                <c:pt idx="358">
                  <c:v>0.26998901367201711</c:v>
                </c:pt>
                <c:pt idx="359">
                  <c:v>0.26998901367201711</c:v>
                </c:pt>
                <c:pt idx="360">
                  <c:v>0.27999877929701711</c:v>
                </c:pt>
                <c:pt idx="361">
                  <c:v>0.26998901367201711</c:v>
                </c:pt>
                <c:pt idx="362">
                  <c:v>0.26998901367201711</c:v>
                </c:pt>
                <c:pt idx="363">
                  <c:v>0.26998901367201711</c:v>
                </c:pt>
                <c:pt idx="364">
                  <c:v>0.25999450683599434</c:v>
                </c:pt>
                <c:pt idx="365">
                  <c:v>0.25999450683599434</c:v>
                </c:pt>
                <c:pt idx="366">
                  <c:v>0.27999877929701711</c:v>
                </c:pt>
                <c:pt idx="367">
                  <c:v>0.26998901367201711</c:v>
                </c:pt>
                <c:pt idx="368">
                  <c:v>0.27999877929701711</c:v>
                </c:pt>
                <c:pt idx="369">
                  <c:v>0.26998901367201711</c:v>
                </c:pt>
                <c:pt idx="370">
                  <c:v>0.25999450683599434</c:v>
                </c:pt>
                <c:pt idx="371">
                  <c:v>0.25999450683599434</c:v>
                </c:pt>
                <c:pt idx="372">
                  <c:v>0.25</c:v>
                </c:pt>
                <c:pt idx="373">
                  <c:v>0.25</c:v>
                </c:pt>
                <c:pt idx="374">
                  <c:v>0.239990234375</c:v>
                </c:pt>
                <c:pt idx="375">
                  <c:v>0.239990234375</c:v>
                </c:pt>
                <c:pt idx="376">
                  <c:v>0.22999572753900566</c:v>
                </c:pt>
                <c:pt idx="377">
                  <c:v>0.22000122070301131</c:v>
                </c:pt>
                <c:pt idx="378">
                  <c:v>0.22000122070301131</c:v>
                </c:pt>
                <c:pt idx="379">
                  <c:v>0.22000122070301131</c:v>
                </c:pt>
                <c:pt idx="380">
                  <c:v>0.20999145507801131</c:v>
                </c:pt>
                <c:pt idx="381">
                  <c:v>0.20999145507801131</c:v>
                </c:pt>
                <c:pt idx="382">
                  <c:v>0.22000122070301131</c:v>
                </c:pt>
                <c:pt idx="383">
                  <c:v>0.22000122070301131</c:v>
                </c:pt>
                <c:pt idx="384">
                  <c:v>0.20999145507801131</c:v>
                </c:pt>
                <c:pt idx="385">
                  <c:v>0.20999145507801131</c:v>
                </c:pt>
                <c:pt idx="386">
                  <c:v>0.19999694824201697</c:v>
                </c:pt>
                <c:pt idx="387">
                  <c:v>0.19999694824201697</c:v>
                </c:pt>
                <c:pt idx="388">
                  <c:v>0.1799926757809942</c:v>
                </c:pt>
                <c:pt idx="389">
                  <c:v>0.1799926757809942</c:v>
                </c:pt>
                <c:pt idx="390">
                  <c:v>0.16999816894499986</c:v>
                </c:pt>
                <c:pt idx="391">
                  <c:v>0.15998840331999986</c:v>
                </c:pt>
                <c:pt idx="392">
                  <c:v>0.16999816894499986</c:v>
                </c:pt>
                <c:pt idx="393">
                  <c:v>0.16999816894499986</c:v>
                </c:pt>
                <c:pt idx="394">
                  <c:v>0.16999816894499986</c:v>
                </c:pt>
                <c:pt idx="395">
                  <c:v>0.15998840331999986</c:v>
                </c:pt>
                <c:pt idx="396">
                  <c:v>0.14999389648400552</c:v>
                </c:pt>
                <c:pt idx="397">
                  <c:v>0.13999938964801117</c:v>
                </c:pt>
                <c:pt idx="398">
                  <c:v>0.13999938964801117</c:v>
                </c:pt>
                <c:pt idx="399">
                  <c:v>0.13999938964801117</c:v>
                </c:pt>
                <c:pt idx="400">
                  <c:v>0.13999938964801117</c:v>
                </c:pt>
                <c:pt idx="401">
                  <c:v>0.12998962402301117</c:v>
                </c:pt>
                <c:pt idx="402">
                  <c:v>0.12998962402301117</c:v>
                </c:pt>
                <c:pt idx="403">
                  <c:v>0.12998962402301117</c:v>
                </c:pt>
                <c:pt idx="404">
                  <c:v>0.11999511718701683</c:v>
                </c:pt>
                <c:pt idx="405">
                  <c:v>0.11999511718701683</c:v>
                </c:pt>
                <c:pt idx="406">
                  <c:v>0.13999938964801117</c:v>
                </c:pt>
                <c:pt idx="407">
                  <c:v>0.13999938964801117</c:v>
                </c:pt>
                <c:pt idx="408">
                  <c:v>0.13999938964801117</c:v>
                </c:pt>
                <c:pt idx="409">
                  <c:v>0.14999389648400552</c:v>
                </c:pt>
                <c:pt idx="410">
                  <c:v>0.15998840331999986</c:v>
                </c:pt>
                <c:pt idx="411">
                  <c:v>0.14999389648400552</c:v>
                </c:pt>
                <c:pt idx="412">
                  <c:v>0.16999816894499986</c:v>
                </c:pt>
                <c:pt idx="413">
                  <c:v>0.19999694824201697</c:v>
                </c:pt>
                <c:pt idx="414">
                  <c:v>0.1799926757809942</c:v>
                </c:pt>
                <c:pt idx="415">
                  <c:v>0.1799926757809942</c:v>
                </c:pt>
                <c:pt idx="416">
                  <c:v>0.1900024414059942</c:v>
                </c:pt>
                <c:pt idx="417">
                  <c:v>0.1900024414059942</c:v>
                </c:pt>
                <c:pt idx="418">
                  <c:v>0.1799926757809942</c:v>
                </c:pt>
                <c:pt idx="419">
                  <c:v>0.1900024414059942</c:v>
                </c:pt>
                <c:pt idx="420">
                  <c:v>0.1799926757809942</c:v>
                </c:pt>
                <c:pt idx="421">
                  <c:v>0.1799926757809942</c:v>
                </c:pt>
                <c:pt idx="422">
                  <c:v>0.1799926757809942</c:v>
                </c:pt>
                <c:pt idx="423">
                  <c:v>0.16999816894499986</c:v>
                </c:pt>
                <c:pt idx="424">
                  <c:v>0.15998840331999986</c:v>
                </c:pt>
                <c:pt idx="425">
                  <c:v>0.16999816894499986</c:v>
                </c:pt>
                <c:pt idx="426">
                  <c:v>0.16999816894499986</c:v>
                </c:pt>
                <c:pt idx="427">
                  <c:v>0.15998840331999986</c:v>
                </c:pt>
                <c:pt idx="428">
                  <c:v>0.16999816894499986</c:v>
                </c:pt>
                <c:pt idx="429">
                  <c:v>0.14999389648400552</c:v>
                </c:pt>
                <c:pt idx="430">
                  <c:v>0.19999694824201697</c:v>
                </c:pt>
                <c:pt idx="431">
                  <c:v>0.1900024414059942</c:v>
                </c:pt>
                <c:pt idx="432">
                  <c:v>0.1900024414059942</c:v>
                </c:pt>
                <c:pt idx="433">
                  <c:v>0.1799926757809942</c:v>
                </c:pt>
                <c:pt idx="434">
                  <c:v>0.1900024414059942</c:v>
                </c:pt>
                <c:pt idx="435">
                  <c:v>0.1799926757809942</c:v>
                </c:pt>
                <c:pt idx="436">
                  <c:v>0.1799926757809942</c:v>
                </c:pt>
                <c:pt idx="437">
                  <c:v>0.16999816894499986</c:v>
                </c:pt>
                <c:pt idx="438">
                  <c:v>0.16999816894499986</c:v>
                </c:pt>
                <c:pt idx="439">
                  <c:v>0.16999816894499986</c:v>
                </c:pt>
                <c:pt idx="440">
                  <c:v>0.1799926757809942</c:v>
                </c:pt>
                <c:pt idx="441">
                  <c:v>0.1799926757809942</c:v>
                </c:pt>
                <c:pt idx="442">
                  <c:v>0.16999816894499986</c:v>
                </c:pt>
                <c:pt idx="443">
                  <c:v>0.16999816894499986</c:v>
                </c:pt>
                <c:pt idx="444">
                  <c:v>0.16999816894499986</c:v>
                </c:pt>
                <c:pt idx="445">
                  <c:v>0.15998840331999986</c:v>
                </c:pt>
                <c:pt idx="446">
                  <c:v>0.15998840331999986</c:v>
                </c:pt>
                <c:pt idx="447">
                  <c:v>0.15998840331999986</c:v>
                </c:pt>
                <c:pt idx="448">
                  <c:v>0.15998840331999986</c:v>
                </c:pt>
                <c:pt idx="449">
                  <c:v>0.14999389648400552</c:v>
                </c:pt>
                <c:pt idx="450">
                  <c:v>0.14999389648400552</c:v>
                </c:pt>
                <c:pt idx="451">
                  <c:v>0.14999389648400552</c:v>
                </c:pt>
                <c:pt idx="452">
                  <c:v>0.13999938964801117</c:v>
                </c:pt>
                <c:pt idx="453">
                  <c:v>0.13999938964801117</c:v>
                </c:pt>
                <c:pt idx="454">
                  <c:v>0.13999938964801117</c:v>
                </c:pt>
                <c:pt idx="455">
                  <c:v>0.12998962402301117</c:v>
                </c:pt>
                <c:pt idx="456">
                  <c:v>0.12998962402301117</c:v>
                </c:pt>
                <c:pt idx="457">
                  <c:v>0.12998962402301117</c:v>
                </c:pt>
                <c:pt idx="458">
                  <c:v>0.11999511718701683</c:v>
                </c:pt>
                <c:pt idx="459">
                  <c:v>0.12998962402301117</c:v>
                </c:pt>
                <c:pt idx="460">
                  <c:v>0.11000061035201725</c:v>
                </c:pt>
                <c:pt idx="461">
                  <c:v>8.9996337890994482E-2</c:v>
                </c:pt>
                <c:pt idx="462">
                  <c:v>8.9996337890994482E-2</c:v>
                </c:pt>
                <c:pt idx="463">
                  <c:v>8.0001831055000139E-2</c:v>
                </c:pt>
                <c:pt idx="464">
                  <c:v>5.9997558594005795E-2</c:v>
                </c:pt>
                <c:pt idx="465">
                  <c:v>5.0003051758011452E-2</c:v>
                </c:pt>
                <c:pt idx="466">
                  <c:v>5.0003051758011452E-2</c:v>
                </c:pt>
                <c:pt idx="467">
                  <c:v>6.9992065430000139E-2</c:v>
                </c:pt>
                <c:pt idx="468">
                  <c:v>8.0001831055000139E-2</c:v>
                </c:pt>
                <c:pt idx="469">
                  <c:v>8.0001831055000139E-2</c:v>
                </c:pt>
                <c:pt idx="470">
                  <c:v>8.0001831055000139E-2</c:v>
                </c:pt>
                <c:pt idx="471">
                  <c:v>8.0001831055000139E-2</c:v>
                </c:pt>
                <c:pt idx="472">
                  <c:v>6.9992065430000139E-2</c:v>
                </c:pt>
                <c:pt idx="473">
                  <c:v>6.9992065430000139E-2</c:v>
                </c:pt>
                <c:pt idx="474">
                  <c:v>8.0001831055000139E-2</c:v>
                </c:pt>
                <c:pt idx="475">
                  <c:v>8.0001831055000139E-2</c:v>
                </c:pt>
                <c:pt idx="476">
                  <c:v>9.9990844727017247E-2</c:v>
                </c:pt>
                <c:pt idx="477">
                  <c:v>9.9990844727017247E-2</c:v>
                </c:pt>
                <c:pt idx="478">
                  <c:v>8.9996337890994482E-2</c:v>
                </c:pt>
                <c:pt idx="479">
                  <c:v>8.9996337890994482E-2</c:v>
                </c:pt>
                <c:pt idx="480">
                  <c:v>0.25</c:v>
                </c:pt>
                <c:pt idx="481">
                  <c:v>0.30000305175801145</c:v>
                </c:pt>
                <c:pt idx="482">
                  <c:v>0.30000305175801145</c:v>
                </c:pt>
                <c:pt idx="483">
                  <c:v>0.30000305175801145</c:v>
                </c:pt>
                <c:pt idx="484">
                  <c:v>0.30000305175801145</c:v>
                </c:pt>
                <c:pt idx="485">
                  <c:v>0.30000305175801145</c:v>
                </c:pt>
                <c:pt idx="486">
                  <c:v>0.28999328613301145</c:v>
                </c:pt>
                <c:pt idx="487">
                  <c:v>0.26998901367201711</c:v>
                </c:pt>
                <c:pt idx="488">
                  <c:v>0.26998901367201711</c:v>
                </c:pt>
                <c:pt idx="489">
                  <c:v>0.27999877929701711</c:v>
                </c:pt>
                <c:pt idx="490">
                  <c:v>0.26998901367201711</c:v>
                </c:pt>
                <c:pt idx="491">
                  <c:v>0.27999877929701711</c:v>
                </c:pt>
                <c:pt idx="492">
                  <c:v>0.28999328613301145</c:v>
                </c:pt>
                <c:pt idx="493">
                  <c:v>0.27999877929701711</c:v>
                </c:pt>
                <c:pt idx="494">
                  <c:v>0.26998901367201711</c:v>
                </c:pt>
                <c:pt idx="495">
                  <c:v>0.25999450683599434</c:v>
                </c:pt>
                <c:pt idx="496">
                  <c:v>0.25999450683599434</c:v>
                </c:pt>
                <c:pt idx="497">
                  <c:v>0.25999450683599434</c:v>
                </c:pt>
                <c:pt idx="498">
                  <c:v>0.25</c:v>
                </c:pt>
                <c:pt idx="499">
                  <c:v>0.239990234375</c:v>
                </c:pt>
                <c:pt idx="500">
                  <c:v>0.22999572753900566</c:v>
                </c:pt>
                <c:pt idx="501">
                  <c:v>0.22999572753900566</c:v>
                </c:pt>
                <c:pt idx="502">
                  <c:v>0.22000122070301131</c:v>
                </c:pt>
                <c:pt idx="503">
                  <c:v>0.22000122070301131</c:v>
                </c:pt>
                <c:pt idx="504">
                  <c:v>0.22000122070301131</c:v>
                </c:pt>
                <c:pt idx="505">
                  <c:v>0.22000122070301131</c:v>
                </c:pt>
                <c:pt idx="506">
                  <c:v>0.20999145507801131</c:v>
                </c:pt>
                <c:pt idx="507">
                  <c:v>0.19999694824201697</c:v>
                </c:pt>
                <c:pt idx="508">
                  <c:v>0.19999694824201697</c:v>
                </c:pt>
                <c:pt idx="509">
                  <c:v>0.1799926757809942</c:v>
                </c:pt>
                <c:pt idx="510">
                  <c:v>0.1900024414059942</c:v>
                </c:pt>
                <c:pt idx="511">
                  <c:v>0.1799926757809942</c:v>
                </c:pt>
                <c:pt idx="512">
                  <c:v>0.1900024414059942</c:v>
                </c:pt>
                <c:pt idx="513">
                  <c:v>0.1900024414059942</c:v>
                </c:pt>
                <c:pt idx="514">
                  <c:v>0.1900024414059942</c:v>
                </c:pt>
                <c:pt idx="515">
                  <c:v>0.16999816894499986</c:v>
                </c:pt>
                <c:pt idx="516">
                  <c:v>0.16999816894499986</c:v>
                </c:pt>
                <c:pt idx="517">
                  <c:v>0.19999694824201697</c:v>
                </c:pt>
                <c:pt idx="518">
                  <c:v>0.19999694824201697</c:v>
                </c:pt>
                <c:pt idx="519">
                  <c:v>0.1900024414059942</c:v>
                </c:pt>
                <c:pt idx="520">
                  <c:v>0.1799926757809942</c:v>
                </c:pt>
                <c:pt idx="521">
                  <c:v>0.1799926757809942</c:v>
                </c:pt>
                <c:pt idx="522">
                  <c:v>0.1799926757809942</c:v>
                </c:pt>
                <c:pt idx="523">
                  <c:v>0.16999816894499986</c:v>
                </c:pt>
                <c:pt idx="524">
                  <c:v>0.16999816894499986</c:v>
                </c:pt>
                <c:pt idx="525">
                  <c:v>0.15998840331999986</c:v>
                </c:pt>
                <c:pt idx="526">
                  <c:v>0.16999816894499986</c:v>
                </c:pt>
                <c:pt idx="527">
                  <c:v>0.15998840331999986</c:v>
                </c:pt>
                <c:pt idx="528">
                  <c:v>0.13999938964801117</c:v>
                </c:pt>
                <c:pt idx="529">
                  <c:v>0.12998962402301117</c:v>
                </c:pt>
                <c:pt idx="530">
                  <c:v>0.11999511718701683</c:v>
                </c:pt>
                <c:pt idx="531">
                  <c:v>0.11000061035201725</c:v>
                </c:pt>
                <c:pt idx="532">
                  <c:v>0.11000061035201725</c:v>
                </c:pt>
                <c:pt idx="533">
                  <c:v>0.11000061035201725</c:v>
                </c:pt>
                <c:pt idx="534">
                  <c:v>0.16999816894499986</c:v>
                </c:pt>
                <c:pt idx="535">
                  <c:v>0.1799926757809942</c:v>
                </c:pt>
                <c:pt idx="536">
                  <c:v>0.16999816894499986</c:v>
                </c:pt>
                <c:pt idx="537">
                  <c:v>0.15998840331999986</c:v>
                </c:pt>
                <c:pt idx="538">
                  <c:v>0.15998840331999986</c:v>
                </c:pt>
                <c:pt idx="539">
                  <c:v>0.15998840331999986</c:v>
                </c:pt>
                <c:pt idx="540">
                  <c:v>0.15998840331999986</c:v>
                </c:pt>
                <c:pt idx="541">
                  <c:v>0.16999816894499986</c:v>
                </c:pt>
                <c:pt idx="542">
                  <c:v>0.16999816894499986</c:v>
                </c:pt>
                <c:pt idx="543">
                  <c:v>0.15998840331999986</c:v>
                </c:pt>
                <c:pt idx="544">
                  <c:v>0.25</c:v>
                </c:pt>
                <c:pt idx="545">
                  <c:v>0.25</c:v>
                </c:pt>
                <c:pt idx="546">
                  <c:v>0.25</c:v>
                </c:pt>
                <c:pt idx="547">
                  <c:v>0.28999328613301145</c:v>
                </c:pt>
                <c:pt idx="548">
                  <c:v>0.30000305175801145</c:v>
                </c:pt>
                <c:pt idx="549">
                  <c:v>0.28999328613301145</c:v>
                </c:pt>
                <c:pt idx="550">
                  <c:v>0.28999328613301145</c:v>
                </c:pt>
                <c:pt idx="551">
                  <c:v>0.28999328613301145</c:v>
                </c:pt>
                <c:pt idx="552">
                  <c:v>0.27999877929701711</c:v>
                </c:pt>
                <c:pt idx="553">
                  <c:v>0.26998901367201711</c:v>
                </c:pt>
                <c:pt idx="554">
                  <c:v>0.25999450683599434</c:v>
                </c:pt>
                <c:pt idx="555">
                  <c:v>0.239990234375</c:v>
                </c:pt>
                <c:pt idx="556">
                  <c:v>0.239990234375</c:v>
                </c:pt>
                <c:pt idx="557">
                  <c:v>0.22999572753900566</c:v>
                </c:pt>
                <c:pt idx="558">
                  <c:v>0.22000122070301131</c:v>
                </c:pt>
                <c:pt idx="559">
                  <c:v>0.20999145507801131</c:v>
                </c:pt>
                <c:pt idx="560">
                  <c:v>0.22999572753900566</c:v>
                </c:pt>
                <c:pt idx="561">
                  <c:v>0.22000122070301131</c:v>
                </c:pt>
                <c:pt idx="562">
                  <c:v>0.20999145507801131</c:v>
                </c:pt>
                <c:pt idx="563">
                  <c:v>0.19999694824201697</c:v>
                </c:pt>
                <c:pt idx="564">
                  <c:v>0.1900024414059942</c:v>
                </c:pt>
                <c:pt idx="565">
                  <c:v>0.1799926757809942</c:v>
                </c:pt>
                <c:pt idx="566">
                  <c:v>0.1799926757809942</c:v>
                </c:pt>
                <c:pt idx="567">
                  <c:v>0.1799926757809942</c:v>
                </c:pt>
                <c:pt idx="568">
                  <c:v>0.16999816894499986</c:v>
                </c:pt>
                <c:pt idx="569">
                  <c:v>0.15998840331999986</c:v>
                </c:pt>
                <c:pt idx="570">
                  <c:v>0.14999389648400552</c:v>
                </c:pt>
                <c:pt idx="571">
                  <c:v>0.14999389648400552</c:v>
                </c:pt>
                <c:pt idx="572">
                  <c:v>0.14999389648400552</c:v>
                </c:pt>
                <c:pt idx="573">
                  <c:v>0.13999938964801117</c:v>
                </c:pt>
                <c:pt idx="574">
                  <c:v>0.13999938964801117</c:v>
                </c:pt>
                <c:pt idx="575">
                  <c:v>0.12998962402301117</c:v>
                </c:pt>
                <c:pt idx="576">
                  <c:v>0.12998962402301117</c:v>
                </c:pt>
                <c:pt idx="577">
                  <c:v>0.12998962402301117</c:v>
                </c:pt>
                <c:pt idx="578">
                  <c:v>0.14999389648400552</c:v>
                </c:pt>
                <c:pt idx="579">
                  <c:v>0.13999938964801117</c:v>
                </c:pt>
                <c:pt idx="580">
                  <c:v>0.13999938964801117</c:v>
                </c:pt>
                <c:pt idx="581">
                  <c:v>0.12998962402301117</c:v>
                </c:pt>
                <c:pt idx="582">
                  <c:v>0.13999938964801117</c:v>
                </c:pt>
                <c:pt idx="583">
                  <c:v>0.13999938964801117</c:v>
                </c:pt>
                <c:pt idx="584">
                  <c:v>0.12998962402301117</c:v>
                </c:pt>
                <c:pt idx="585">
                  <c:v>0.12998962402301117</c:v>
                </c:pt>
                <c:pt idx="586">
                  <c:v>0.11999511718701683</c:v>
                </c:pt>
                <c:pt idx="587">
                  <c:v>0.12998962402301117</c:v>
                </c:pt>
                <c:pt idx="588">
                  <c:v>0.12998962402301117</c:v>
                </c:pt>
                <c:pt idx="589">
                  <c:v>0.11999511718701683</c:v>
                </c:pt>
                <c:pt idx="590">
                  <c:v>0.11999511718701683</c:v>
                </c:pt>
                <c:pt idx="591">
                  <c:v>9.9990844727017247E-2</c:v>
                </c:pt>
                <c:pt idx="592">
                  <c:v>9.9990844727017247E-2</c:v>
                </c:pt>
                <c:pt idx="593">
                  <c:v>9.9990844727017247E-2</c:v>
                </c:pt>
                <c:pt idx="594">
                  <c:v>8.9996337890994482E-2</c:v>
                </c:pt>
                <c:pt idx="595">
                  <c:v>8.0001831055000139E-2</c:v>
                </c:pt>
                <c:pt idx="596">
                  <c:v>8.0001831055000139E-2</c:v>
                </c:pt>
                <c:pt idx="597">
                  <c:v>6.9992065430000139E-2</c:v>
                </c:pt>
                <c:pt idx="598">
                  <c:v>6.9992065430000139E-2</c:v>
                </c:pt>
                <c:pt idx="599">
                  <c:v>6.9992065430000139E-2</c:v>
                </c:pt>
                <c:pt idx="600">
                  <c:v>6.9992065430000139E-2</c:v>
                </c:pt>
                <c:pt idx="601">
                  <c:v>6.9992065430000139E-2</c:v>
                </c:pt>
                <c:pt idx="602">
                  <c:v>6.9992065430000139E-2</c:v>
                </c:pt>
                <c:pt idx="603">
                  <c:v>5.9997558594005795E-2</c:v>
                </c:pt>
                <c:pt idx="604">
                  <c:v>5.9997558594005795E-2</c:v>
                </c:pt>
                <c:pt idx="605">
                  <c:v>5.9997558594005795E-2</c:v>
                </c:pt>
                <c:pt idx="606">
                  <c:v>5.0003051758011452E-2</c:v>
                </c:pt>
                <c:pt idx="607">
                  <c:v>5.9997558594005795E-2</c:v>
                </c:pt>
                <c:pt idx="608">
                  <c:v>5.9997558594005795E-2</c:v>
                </c:pt>
                <c:pt idx="609">
                  <c:v>5.9997558594005795E-2</c:v>
                </c:pt>
                <c:pt idx="610">
                  <c:v>5.9997558594005795E-2</c:v>
                </c:pt>
                <c:pt idx="611">
                  <c:v>8.0001831055000139E-2</c:v>
                </c:pt>
                <c:pt idx="612">
                  <c:v>9.9990844727017247E-2</c:v>
                </c:pt>
                <c:pt idx="613">
                  <c:v>9.9990844727017247E-2</c:v>
                </c:pt>
                <c:pt idx="614">
                  <c:v>8.9996337890994482E-2</c:v>
                </c:pt>
                <c:pt idx="615">
                  <c:v>8.9996337890994482E-2</c:v>
                </c:pt>
                <c:pt idx="616">
                  <c:v>9.9990844727017247E-2</c:v>
                </c:pt>
                <c:pt idx="617">
                  <c:v>8.9996337890994482E-2</c:v>
                </c:pt>
                <c:pt idx="618">
                  <c:v>8.9996337890994482E-2</c:v>
                </c:pt>
                <c:pt idx="619">
                  <c:v>8.9996337890994482E-2</c:v>
                </c:pt>
                <c:pt idx="620">
                  <c:v>8.9996337890994482E-2</c:v>
                </c:pt>
                <c:pt idx="621">
                  <c:v>8.9996337890994482E-2</c:v>
                </c:pt>
                <c:pt idx="622">
                  <c:v>8.9996337890994482E-2</c:v>
                </c:pt>
                <c:pt idx="623">
                  <c:v>8.9996337890994482E-2</c:v>
                </c:pt>
                <c:pt idx="624">
                  <c:v>9.9990844727017247E-2</c:v>
                </c:pt>
                <c:pt idx="625">
                  <c:v>0.11000061035201725</c:v>
                </c:pt>
                <c:pt idx="626">
                  <c:v>0.11000061035201725</c:v>
                </c:pt>
                <c:pt idx="627">
                  <c:v>0.12998962402301117</c:v>
                </c:pt>
                <c:pt idx="628">
                  <c:v>0.19999694824201697</c:v>
                </c:pt>
                <c:pt idx="629">
                  <c:v>0.19999694824201697</c:v>
                </c:pt>
                <c:pt idx="630">
                  <c:v>0.1900024414059942</c:v>
                </c:pt>
                <c:pt idx="631">
                  <c:v>0.1900024414059942</c:v>
                </c:pt>
                <c:pt idx="632">
                  <c:v>0.1900024414059942</c:v>
                </c:pt>
                <c:pt idx="633">
                  <c:v>0.1799926757809942</c:v>
                </c:pt>
                <c:pt idx="634">
                  <c:v>0.16999816894499986</c:v>
                </c:pt>
                <c:pt idx="635">
                  <c:v>0.16999816894499986</c:v>
                </c:pt>
                <c:pt idx="636">
                  <c:v>0.14999389648400552</c:v>
                </c:pt>
                <c:pt idx="637">
                  <c:v>0.14999389648400552</c:v>
                </c:pt>
                <c:pt idx="638">
                  <c:v>0.14999389648400552</c:v>
                </c:pt>
                <c:pt idx="639">
                  <c:v>0.13999938964801117</c:v>
                </c:pt>
                <c:pt idx="640">
                  <c:v>0.14999389648400552</c:v>
                </c:pt>
                <c:pt idx="641">
                  <c:v>0.15998840331999986</c:v>
                </c:pt>
                <c:pt idx="642">
                  <c:v>0.1900024414059942</c:v>
                </c:pt>
                <c:pt idx="643">
                  <c:v>0.1900024414059942</c:v>
                </c:pt>
                <c:pt idx="644">
                  <c:v>0.1900024414059942</c:v>
                </c:pt>
                <c:pt idx="645">
                  <c:v>0.1900024414059942</c:v>
                </c:pt>
                <c:pt idx="646">
                  <c:v>0.1900024414059942</c:v>
                </c:pt>
                <c:pt idx="647">
                  <c:v>0.1900024414059942</c:v>
                </c:pt>
                <c:pt idx="648">
                  <c:v>0.19999694824201697</c:v>
                </c:pt>
                <c:pt idx="649">
                  <c:v>0.1900024414059942</c:v>
                </c:pt>
                <c:pt idx="650">
                  <c:v>0.1900024414059942</c:v>
                </c:pt>
                <c:pt idx="651">
                  <c:v>0.1900024414059942</c:v>
                </c:pt>
                <c:pt idx="652">
                  <c:v>0.1799926757809942</c:v>
                </c:pt>
                <c:pt idx="653">
                  <c:v>0.1799926757809942</c:v>
                </c:pt>
                <c:pt idx="654">
                  <c:v>0.19999694824201697</c:v>
                </c:pt>
                <c:pt idx="655">
                  <c:v>0.20999145507801131</c:v>
                </c:pt>
                <c:pt idx="656">
                  <c:v>0.19999694824201697</c:v>
                </c:pt>
                <c:pt idx="657">
                  <c:v>0.20999145507801131</c:v>
                </c:pt>
                <c:pt idx="658">
                  <c:v>0.20999145507801131</c:v>
                </c:pt>
                <c:pt idx="659">
                  <c:v>0.20999145507801131</c:v>
                </c:pt>
                <c:pt idx="660">
                  <c:v>0.20999145507801131</c:v>
                </c:pt>
                <c:pt idx="661">
                  <c:v>0.19999694824201697</c:v>
                </c:pt>
                <c:pt idx="662">
                  <c:v>0.19999694824201697</c:v>
                </c:pt>
                <c:pt idx="663">
                  <c:v>0.1900024414059942</c:v>
                </c:pt>
                <c:pt idx="664">
                  <c:v>0.1799926757809942</c:v>
                </c:pt>
                <c:pt idx="665">
                  <c:v>0.1799926757809942</c:v>
                </c:pt>
                <c:pt idx="666">
                  <c:v>0.16999816894499986</c:v>
                </c:pt>
                <c:pt idx="667">
                  <c:v>0.16999816894499986</c:v>
                </c:pt>
                <c:pt idx="668">
                  <c:v>0.16999816894499986</c:v>
                </c:pt>
                <c:pt idx="669">
                  <c:v>0.16999816894499986</c:v>
                </c:pt>
                <c:pt idx="670">
                  <c:v>0.16999816894499986</c:v>
                </c:pt>
                <c:pt idx="671">
                  <c:v>0.15998840331999986</c:v>
                </c:pt>
                <c:pt idx="672">
                  <c:v>0.15998840331999986</c:v>
                </c:pt>
                <c:pt idx="673">
                  <c:v>0.15998840331999986</c:v>
                </c:pt>
                <c:pt idx="674">
                  <c:v>0.15998840331999986</c:v>
                </c:pt>
                <c:pt idx="675">
                  <c:v>0.14999389648400552</c:v>
                </c:pt>
                <c:pt idx="676">
                  <c:v>0.15998840331999986</c:v>
                </c:pt>
                <c:pt idx="677">
                  <c:v>0.15998840331999986</c:v>
                </c:pt>
                <c:pt idx="678">
                  <c:v>0.14999389648400552</c:v>
                </c:pt>
                <c:pt idx="679">
                  <c:v>0.14999389648400552</c:v>
                </c:pt>
                <c:pt idx="680">
                  <c:v>0.14999389648400552</c:v>
                </c:pt>
                <c:pt idx="681">
                  <c:v>0.14999389648400552</c:v>
                </c:pt>
                <c:pt idx="682">
                  <c:v>0.14999389648400552</c:v>
                </c:pt>
                <c:pt idx="683">
                  <c:v>0.14999389648400552</c:v>
                </c:pt>
                <c:pt idx="684">
                  <c:v>0.14999389648400552</c:v>
                </c:pt>
                <c:pt idx="685">
                  <c:v>0.14999389648400552</c:v>
                </c:pt>
                <c:pt idx="686">
                  <c:v>0.15998840331999986</c:v>
                </c:pt>
                <c:pt idx="687">
                  <c:v>0.15998840331999986</c:v>
                </c:pt>
                <c:pt idx="688">
                  <c:v>0.15998840331999986</c:v>
                </c:pt>
                <c:pt idx="689">
                  <c:v>0.15998840331999986</c:v>
                </c:pt>
                <c:pt idx="690">
                  <c:v>0.16999816894499986</c:v>
                </c:pt>
                <c:pt idx="691">
                  <c:v>0.1799926757809942</c:v>
                </c:pt>
                <c:pt idx="692">
                  <c:v>0.1799926757809942</c:v>
                </c:pt>
                <c:pt idx="693">
                  <c:v>0.16999816894499986</c:v>
                </c:pt>
                <c:pt idx="694">
                  <c:v>0.1799926757809942</c:v>
                </c:pt>
                <c:pt idx="695">
                  <c:v>0.1799926757809942</c:v>
                </c:pt>
                <c:pt idx="696">
                  <c:v>0.1799926757809942</c:v>
                </c:pt>
                <c:pt idx="697">
                  <c:v>0.1799926757809942</c:v>
                </c:pt>
                <c:pt idx="698">
                  <c:v>0.1799926757809942</c:v>
                </c:pt>
                <c:pt idx="699">
                  <c:v>0.16999816894499986</c:v>
                </c:pt>
                <c:pt idx="700">
                  <c:v>0.16999816894499986</c:v>
                </c:pt>
                <c:pt idx="701">
                  <c:v>0.16999816894499986</c:v>
                </c:pt>
                <c:pt idx="702">
                  <c:v>0.1799926757809942</c:v>
                </c:pt>
                <c:pt idx="703">
                  <c:v>0.16999816894499986</c:v>
                </c:pt>
                <c:pt idx="704">
                  <c:v>0.1799926757809942</c:v>
                </c:pt>
                <c:pt idx="705">
                  <c:v>0.16999816894499986</c:v>
                </c:pt>
                <c:pt idx="706">
                  <c:v>0.15998840331999986</c:v>
                </c:pt>
                <c:pt idx="707">
                  <c:v>0.1799926757809942</c:v>
                </c:pt>
                <c:pt idx="708">
                  <c:v>0.1799926757809942</c:v>
                </c:pt>
                <c:pt idx="709">
                  <c:v>0.25999450683599434</c:v>
                </c:pt>
                <c:pt idx="710">
                  <c:v>0.33999633789099448</c:v>
                </c:pt>
                <c:pt idx="711">
                  <c:v>0.33000183105500014</c:v>
                </c:pt>
                <c:pt idx="712">
                  <c:v>0.33000183105500014</c:v>
                </c:pt>
                <c:pt idx="713">
                  <c:v>0.33000183105500014</c:v>
                </c:pt>
                <c:pt idx="714">
                  <c:v>0.33000183105500014</c:v>
                </c:pt>
                <c:pt idx="715">
                  <c:v>0.31999206543000014</c:v>
                </c:pt>
                <c:pt idx="716">
                  <c:v>0.31999206543000014</c:v>
                </c:pt>
                <c:pt idx="717">
                  <c:v>0.3099975585940058</c:v>
                </c:pt>
                <c:pt idx="718">
                  <c:v>0.3099975585940058</c:v>
                </c:pt>
                <c:pt idx="719">
                  <c:v>0.3099975585940058</c:v>
                </c:pt>
                <c:pt idx="720">
                  <c:v>0.30000305175801145</c:v>
                </c:pt>
                <c:pt idx="721">
                  <c:v>0.30000305175801145</c:v>
                </c:pt>
                <c:pt idx="722">
                  <c:v>0.30000305175801145</c:v>
                </c:pt>
                <c:pt idx="723">
                  <c:v>0.28999328613301145</c:v>
                </c:pt>
                <c:pt idx="724">
                  <c:v>0.28999328613301145</c:v>
                </c:pt>
                <c:pt idx="725">
                  <c:v>0.27999877929701711</c:v>
                </c:pt>
                <c:pt idx="726">
                  <c:v>0.27999877929701711</c:v>
                </c:pt>
                <c:pt idx="727">
                  <c:v>0.27999877929701711</c:v>
                </c:pt>
                <c:pt idx="728">
                  <c:v>0.27999877929701711</c:v>
                </c:pt>
                <c:pt idx="729">
                  <c:v>0.27999877929701711</c:v>
                </c:pt>
                <c:pt idx="730">
                  <c:v>0.26998901367201711</c:v>
                </c:pt>
                <c:pt idx="731">
                  <c:v>0.26998901367201711</c:v>
                </c:pt>
                <c:pt idx="732">
                  <c:v>0.25999450683599434</c:v>
                </c:pt>
                <c:pt idx="733">
                  <c:v>0.25999450683599434</c:v>
                </c:pt>
                <c:pt idx="734">
                  <c:v>0.25999450683599434</c:v>
                </c:pt>
                <c:pt idx="735">
                  <c:v>0.25999450683599434</c:v>
                </c:pt>
                <c:pt idx="736">
                  <c:v>0.25999450683599434</c:v>
                </c:pt>
                <c:pt idx="737">
                  <c:v>0.25999450683599434</c:v>
                </c:pt>
                <c:pt idx="738">
                  <c:v>0.25999450683599434</c:v>
                </c:pt>
                <c:pt idx="739">
                  <c:v>0.25</c:v>
                </c:pt>
                <c:pt idx="740">
                  <c:v>0.25</c:v>
                </c:pt>
                <c:pt idx="741">
                  <c:v>0.26998901367201711</c:v>
                </c:pt>
                <c:pt idx="742">
                  <c:v>0.27999877929701711</c:v>
                </c:pt>
                <c:pt idx="743">
                  <c:v>0.27999877929701711</c:v>
                </c:pt>
                <c:pt idx="744">
                  <c:v>0.27999877929701711</c:v>
                </c:pt>
                <c:pt idx="745">
                  <c:v>0.27999877929701711</c:v>
                </c:pt>
                <c:pt idx="746">
                  <c:v>0.25999450683599434</c:v>
                </c:pt>
                <c:pt idx="747">
                  <c:v>0.25999450683599434</c:v>
                </c:pt>
                <c:pt idx="748">
                  <c:v>0.25</c:v>
                </c:pt>
                <c:pt idx="749">
                  <c:v>0.25</c:v>
                </c:pt>
                <c:pt idx="750">
                  <c:v>0.25</c:v>
                </c:pt>
                <c:pt idx="751">
                  <c:v>0.239990234375</c:v>
                </c:pt>
                <c:pt idx="752">
                  <c:v>0.239990234375</c:v>
                </c:pt>
                <c:pt idx="753">
                  <c:v>0.22999572753900566</c:v>
                </c:pt>
                <c:pt idx="754">
                  <c:v>0.22999572753900566</c:v>
                </c:pt>
                <c:pt idx="755">
                  <c:v>0.22999572753900566</c:v>
                </c:pt>
                <c:pt idx="756">
                  <c:v>0.22000122070301131</c:v>
                </c:pt>
                <c:pt idx="757">
                  <c:v>0.22000122070301131</c:v>
                </c:pt>
                <c:pt idx="758">
                  <c:v>0.22000122070301131</c:v>
                </c:pt>
                <c:pt idx="759">
                  <c:v>0.19999694824201697</c:v>
                </c:pt>
                <c:pt idx="760">
                  <c:v>0.1900024414059942</c:v>
                </c:pt>
                <c:pt idx="761">
                  <c:v>0.1799926757809942</c:v>
                </c:pt>
                <c:pt idx="762">
                  <c:v>0.1799926757809942</c:v>
                </c:pt>
                <c:pt idx="763">
                  <c:v>0.1799926757809942</c:v>
                </c:pt>
                <c:pt idx="764">
                  <c:v>0.16999816894499986</c:v>
                </c:pt>
                <c:pt idx="765">
                  <c:v>0.16999816894499986</c:v>
                </c:pt>
                <c:pt idx="766">
                  <c:v>0.15998840331999986</c:v>
                </c:pt>
                <c:pt idx="767">
                  <c:v>0.14999389648400552</c:v>
                </c:pt>
                <c:pt idx="768">
                  <c:v>0.13999938964801117</c:v>
                </c:pt>
                <c:pt idx="769">
                  <c:v>0.13999938964801117</c:v>
                </c:pt>
                <c:pt idx="770">
                  <c:v>0.12998962402301117</c:v>
                </c:pt>
                <c:pt idx="771">
                  <c:v>0.12998962402301117</c:v>
                </c:pt>
                <c:pt idx="772">
                  <c:v>0.11999511718701683</c:v>
                </c:pt>
                <c:pt idx="773">
                  <c:v>0.11000061035201725</c:v>
                </c:pt>
                <c:pt idx="774">
                  <c:v>0.11000061035201725</c:v>
                </c:pt>
                <c:pt idx="775">
                  <c:v>9.9990844727017247E-2</c:v>
                </c:pt>
                <c:pt idx="776">
                  <c:v>9.9990844727017247E-2</c:v>
                </c:pt>
                <c:pt idx="777">
                  <c:v>9.9990844727017247E-2</c:v>
                </c:pt>
                <c:pt idx="778">
                  <c:v>8.9996337890994482E-2</c:v>
                </c:pt>
                <c:pt idx="779">
                  <c:v>8.9996337890994482E-2</c:v>
                </c:pt>
                <c:pt idx="780">
                  <c:v>8.9996337890994482E-2</c:v>
                </c:pt>
                <c:pt idx="781">
                  <c:v>8.9996337890994482E-2</c:v>
                </c:pt>
                <c:pt idx="782">
                  <c:v>8.9996337890994482E-2</c:v>
                </c:pt>
                <c:pt idx="783">
                  <c:v>8.9996337890994482E-2</c:v>
                </c:pt>
                <c:pt idx="784">
                  <c:v>8.9996337890994482E-2</c:v>
                </c:pt>
                <c:pt idx="785">
                  <c:v>8.9996337890994482E-2</c:v>
                </c:pt>
                <c:pt idx="786">
                  <c:v>8.0001831055000139E-2</c:v>
                </c:pt>
                <c:pt idx="787">
                  <c:v>6.9992065430000139E-2</c:v>
                </c:pt>
                <c:pt idx="788">
                  <c:v>6.9992065430000139E-2</c:v>
                </c:pt>
                <c:pt idx="789">
                  <c:v>6.9992065430000139E-2</c:v>
                </c:pt>
                <c:pt idx="790">
                  <c:v>6.9992065430000139E-2</c:v>
                </c:pt>
                <c:pt idx="791">
                  <c:v>6.9992065430000139E-2</c:v>
                </c:pt>
                <c:pt idx="792">
                  <c:v>8.0001831055000139E-2</c:v>
                </c:pt>
                <c:pt idx="793">
                  <c:v>6.9992065430000139E-2</c:v>
                </c:pt>
                <c:pt idx="794">
                  <c:v>6.9992065430000139E-2</c:v>
                </c:pt>
                <c:pt idx="795">
                  <c:v>8.9996337890994482E-2</c:v>
                </c:pt>
                <c:pt idx="796">
                  <c:v>8.0001831055000139E-2</c:v>
                </c:pt>
                <c:pt idx="797">
                  <c:v>0.11000061035201725</c:v>
                </c:pt>
                <c:pt idx="798">
                  <c:v>0.15998840331999986</c:v>
                </c:pt>
                <c:pt idx="799">
                  <c:v>0.16999816894499986</c:v>
                </c:pt>
                <c:pt idx="800">
                  <c:v>0.15998840331999986</c:v>
                </c:pt>
                <c:pt idx="801">
                  <c:v>0.14999389648400552</c:v>
                </c:pt>
                <c:pt idx="802">
                  <c:v>0.14999389648400552</c:v>
                </c:pt>
                <c:pt idx="803">
                  <c:v>0.14999389648400552</c:v>
                </c:pt>
                <c:pt idx="804">
                  <c:v>0.14999389648400552</c:v>
                </c:pt>
                <c:pt idx="805">
                  <c:v>0.13999938964801117</c:v>
                </c:pt>
                <c:pt idx="806">
                  <c:v>0.13999938964801117</c:v>
                </c:pt>
                <c:pt idx="807">
                  <c:v>0.13999938964801117</c:v>
                </c:pt>
                <c:pt idx="808">
                  <c:v>0.12998962402301117</c:v>
                </c:pt>
                <c:pt idx="809">
                  <c:v>0.13999938964801117</c:v>
                </c:pt>
                <c:pt idx="810">
                  <c:v>0.12998962402301117</c:v>
                </c:pt>
                <c:pt idx="811">
                  <c:v>0.12998962402301117</c:v>
                </c:pt>
                <c:pt idx="812">
                  <c:v>0.12998962402301117</c:v>
                </c:pt>
                <c:pt idx="813">
                  <c:v>0.11999511718701683</c:v>
                </c:pt>
                <c:pt idx="814">
                  <c:v>0.12998962402301117</c:v>
                </c:pt>
                <c:pt idx="815">
                  <c:v>0.12998962402301117</c:v>
                </c:pt>
                <c:pt idx="816">
                  <c:v>0.11999511718701683</c:v>
                </c:pt>
                <c:pt idx="817">
                  <c:v>0.11999511718701683</c:v>
                </c:pt>
                <c:pt idx="818">
                  <c:v>0.11999511718701683</c:v>
                </c:pt>
                <c:pt idx="819">
                  <c:v>0.11999511718701683</c:v>
                </c:pt>
                <c:pt idx="820">
                  <c:v>0.12998962402301117</c:v>
                </c:pt>
                <c:pt idx="821">
                  <c:v>0.12998962402301117</c:v>
                </c:pt>
                <c:pt idx="822">
                  <c:v>0.12998962402301117</c:v>
                </c:pt>
                <c:pt idx="823">
                  <c:v>0.11999511718701683</c:v>
                </c:pt>
                <c:pt idx="824">
                  <c:v>0.12998962402301117</c:v>
                </c:pt>
                <c:pt idx="825">
                  <c:v>0.12998962402301117</c:v>
                </c:pt>
                <c:pt idx="826">
                  <c:v>0.14999389648400552</c:v>
                </c:pt>
                <c:pt idx="827">
                  <c:v>0.14999389648400552</c:v>
                </c:pt>
                <c:pt idx="828">
                  <c:v>0.14999389648400552</c:v>
                </c:pt>
                <c:pt idx="829">
                  <c:v>0.14999389648400552</c:v>
                </c:pt>
                <c:pt idx="830">
                  <c:v>0.14999389648400552</c:v>
                </c:pt>
                <c:pt idx="831">
                  <c:v>0.14999389648400552</c:v>
                </c:pt>
                <c:pt idx="832">
                  <c:v>0.14999389648400552</c:v>
                </c:pt>
                <c:pt idx="833">
                  <c:v>0.15998840331999986</c:v>
                </c:pt>
                <c:pt idx="834">
                  <c:v>0.16999816894499986</c:v>
                </c:pt>
                <c:pt idx="835">
                  <c:v>0.1900024414059942</c:v>
                </c:pt>
                <c:pt idx="836">
                  <c:v>0.1900024414059942</c:v>
                </c:pt>
                <c:pt idx="837">
                  <c:v>0.19999694824201697</c:v>
                </c:pt>
                <c:pt idx="838">
                  <c:v>0.20999145507801131</c:v>
                </c:pt>
                <c:pt idx="839">
                  <c:v>0.20999145507801131</c:v>
                </c:pt>
                <c:pt idx="840">
                  <c:v>0.20999145507801131</c:v>
                </c:pt>
                <c:pt idx="841">
                  <c:v>0.20999145507801131</c:v>
                </c:pt>
                <c:pt idx="842">
                  <c:v>0.19999694824201697</c:v>
                </c:pt>
                <c:pt idx="843">
                  <c:v>0.19999694824201697</c:v>
                </c:pt>
                <c:pt idx="844">
                  <c:v>0.19999694824201697</c:v>
                </c:pt>
                <c:pt idx="845">
                  <c:v>0.20999145507801131</c:v>
                </c:pt>
                <c:pt idx="846">
                  <c:v>0.20999145507801131</c:v>
                </c:pt>
                <c:pt idx="847">
                  <c:v>0.20999145507801131</c:v>
                </c:pt>
                <c:pt idx="848">
                  <c:v>0.20999145507801131</c:v>
                </c:pt>
                <c:pt idx="849">
                  <c:v>0.22000122070301131</c:v>
                </c:pt>
                <c:pt idx="850">
                  <c:v>0.22000122070301131</c:v>
                </c:pt>
                <c:pt idx="851">
                  <c:v>0.22999572753900566</c:v>
                </c:pt>
                <c:pt idx="852">
                  <c:v>0.22999572753900566</c:v>
                </c:pt>
                <c:pt idx="853">
                  <c:v>0.22000122070301131</c:v>
                </c:pt>
                <c:pt idx="854">
                  <c:v>0.22000122070301131</c:v>
                </c:pt>
                <c:pt idx="855">
                  <c:v>0.22000122070301131</c:v>
                </c:pt>
                <c:pt idx="856">
                  <c:v>0.22999572753900566</c:v>
                </c:pt>
                <c:pt idx="857">
                  <c:v>0.22999572753900566</c:v>
                </c:pt>
                <c:pt idx="858">
                  <c:v>0.22999572753900566</c:v>
                </c:pt>
                <c:pt idx="859">
                  <c:v>0.22000122070301131</c:v>
                </c:pt>
                <c:pt idx="860">
                  <c:v>0.22000122070301131</c:v>
                </c:pt>
                <c:pt idx="861">
                  <c:v>0.22000122070301131</c:v>
                </c:pt>
                <c:pt idx="862">
                  <c:v>0.22000122070301131</c:v>
                </c:pt>
                <c:pt idx="863">
                  <c:v>0.20999145507801131</c:v>
                </c:pt>
                <c:pt idx="864">
                  <c:v>0.20999145507801131</c:v>
                </c:pt>
                <c:pt idx="865">
                  <c:v>0.19999694824201697</c:v>
                </c:pt>
                <c:pt idx="866">
                  <c:v>0.19999694824201697</c:v>
                </c:pt>
                <c:pt idx="867">
                  <c:v>0.19999694824201697</c:v>
                </c:pt>
                <c:pt idx="868">
                  <c:v>0.19999694824201697</c:v>
                </c:pt>
                <c:pt idx="869">
                  <c:v>0.19999694824201697</c:v>
                </c:pt>
                <c:pt idx="870">
                  <c:v>0.19999694824201697</c:v>
                </c:pt>
                <c:pt idx="871">
                  <c:v>0.19999694824201697</c:v>
                </c:pt>
                <c:pt idx="872">
                  <c:v>0.19999694824201697</c:v>
                </c:pt>
                <c:pt idx="873">
                  <c:v>0.22000122070301131</c:v>
                </c:pt>
                <c:pt idx="874">
                  <c:v>0.25999450683599434</c:v>
                </c:pt>
                <c:pt idx="875">
                  <c:v>0.25999450683599434</c:v>
                </c:pt>
                <c:pt idx="876">
                  <c:v>0.25</c:v>
                </c:pt>
                <c:pt idx="877">
                  <c:v>0.25</c:v>
                </c:pt>
                <c:pt idx="878">
                  <c:v>0.25</c:v>
                </c:pt>
                <c:pt idx="879">
                  <c:v>0.25999450683599434</c:v>
                </c:pt>
                <c:pt idx="880">
                  <c:v>0.25999450683599434</c:v>
                </c:pt>
                <c:pt idx="881">
                  <c:v>0.25</c:v>
                </c:pt>
                <c:pt idx="882">
                  <c:v>0.25</c:v>
                </c:pt>
                <c:pt idx="883">
                  <c:v>0.25</c:v>
                </c:pt>
                <c:pt idx="884">
                  <c:v>0.25</c:v>
                </c:pt>
                <c:pt idx="885">
                  <c:v>0.25999450683599434</c:v>
                </c:pt>
                <c:pt idx="886">
                  <c:v>0.26998901367201711</c:v>
                </c:pt>
                <c:pt idx="887">
                  <c:v>0.27999877929701711</c:v>
                </c:pt>
                <c:pt idx="888">
                  <c:v>0.27999877929701711</c:v>
                </c:pt>
                <c:pt idx="889">
                  <c:v>0.27999877929701711</c:v>
                </c:pt>
                <c:pt idx="890">
                  <c:v>0.27999877929701711</c:v>
                </c:pt>
                <c:pt idx="891">
                  <c:v>0.26998901367201711</c:v>
                </c:pt>
                <c:pt idx="892">
                  <c:v>0.47000122070301131</c:v>
                </c:pt>
                <c:pt idx="893">
                  <c:v>0.47999572753900566</c:v>
                </c:pt>
                <c:pt idx="894">
                  <c:v>0.47999572753900566</c:v>
                </c:pt>
                <c:pt idx="895">
                  <c:v>0.489990234375</c:v>
                </c:pt>
                <c:pt idx="896">
                  <c:v>0.47999572753900566</c:v>
                </c:pt>
                <c:pt idx="897">
                  <c:v>0.489990234375</c:v>
                </c:pt>
                <c:pt idx="898">
                  <c:v>0.47999572753900566</c:v>
                </c:pt>
                <c:pt idx="899">
                  <c:v>0.47000122070301131</c:v>
                </c:pt>
                <c:pt idx="900">
                  <c:v>0.45999145507801131</c:v>
                </c:pt>
                <c:pt idx="901">
                  <c:v>0.44999694824201697</c:v>
                </c:pt>
                <c:pt idx="902">
                  <c:v>0.4400024414059942</c:v>
                </c:pt>
                <c:pt idx="903">
                  <c:v>0.45999145507801131</c:v>
                </c:pt>
                <c:pt idx="904">
                  <c:v>0.4400024414059942</c:v>
                </c:pt>
                <c:pt idx="905">
                  <c:v>0.4299926757809942</c:v>
                </c:pt>
                <c:pt idx="906">
                  <c:v>0.41999816894499986</c:v>
                </c:pt>
                <c:pt idx="907">
                  <c:v>0.40998840331999986</c:v>
                </c:pt>
                <c:pt idx="908">
                  <c:v>0.38999938964801117</c:v>
                </c:pt>
                <c:pt idx="909">
                  <c:v>0.37998962402301117</c:v>
                </c:pt>
                <c:pt idx="910">
                  <c:v>0.36000061035201725</c:v>
                </c:pt>
                <c:pt idx="911">
                  <c:v>0.36000061035201725</c:v>
                </c:pt>
                <c:pt idx="912">
                  <c:v>0.33999633789099448</c:v>
                </c:pt>
                <c:pt idx="913">
                  <c:v>0.34999084472701725</c:v>
                </c:pt>
                <c:pt idx="914">
                  <c:v>0.33999633789099448</c:v>
                </c:pt>
                <c:pt idx="915">
                  <c:v>0.33000183105500014</c:v>
                </c:pt>
                <c:pt idx="916">
                  <c:v>0.31999206543000014</c:v>
                </c:pt>
                <c:pt idx="917">
                  <c:v>0.3099975585940058</c:v>
                </c:pt>
                <c:pt idx="918">
                  <c:v>0.3099975585940058</c:v>
                </c:pt>
                <c:pt idx="919">
                  <c:v>0.28999328613301145</c:v>
                </c:pt>
                <c:pt idx="920">
                  <c:v>0.28999328613301145</c:v>
                </c:pt>
                <c:pt idx="921">
                  <c:v>0.28999328613301145</c:v>
                </c:pt>
                <c:pt idx="922">
                  <c:v>0.28999328613301145</c:v>
                </c:pt>
                <c:pt idx="923">
                  <c:v>0.28999328613301145</c:v>
                </c:pt>
                <c:pt idx="924">
                  <c:v>0.30000305175801145</c:v>
                </c:pt>
                <c:pt idx="925">
                  <c:v>0.28999328613301145</c:v>
                </c:pt>
                <c:pt idx="926">
                  <c:v>0.28999328613301145</c:v>
                </c:pt>
                <c:pt idx="927">
                  <c:v>0.27999877929701711</c:v>
                </c:pt>
                <c:pt idx="928">
                  <c:v>0.26998901367201711</c:v>
                </c:pt>
                <c:pt idx="929">
                  <c:v>0.25999450683599434</c:v>
                </c:pt>
                <c:pt idx="930">
                  <c:v>0.27999877929701711</c:v>
                </c:pt>
                <c:pt idx="931">
                  <c:v>0.27999877929701711</c:v>
                </c:pt>
                <c:pt idx="932">
                  <c:v>0.27999877929701711</c:v>
                </c:pt>
                <c:pt idx="933">
                  <c:v>0.26998901367201711</c:v>
                </c:pt>
                <c:pt idx="934">
                  <c:v>0.25</c:v>
                </c:pt>
                <c:pt idx="935">
                  <c:v>0.239990234375</c:v>
                </c:pt>
                <c:pt idx="936">
                  <c:v>0.239990234375</c:v>
                </c:pt>
                <c:pt idx="937">
                  <c:v>0.25</c:v>
                </c:pt>
                <c:pt idx="938">
                  <c:v>0.239990234375</c:v>
                </c:pt>
                <c:pt idx="939">
                  <c:v>0.25</c:v>
                </c:pt>
                <c:pt idx="940">
                  <c:v>0.26998901367201711</c:v>
                </c:pt>
                <c:pt idx="941">
                  <c:v>0.25999450683599434</c:v>
                </c:pt>
                <c:pt idx="942">
                  <c:v>0.27999877929701711</c:v>
                </c:pt>
                <c:pt idx="943">
                  <c:v>0.33999633789099448</c:v>
                </c:pt>
                <c:pt idx="944">
                  <c:v>0.33000183105500014</c:v>
                </c:pt>
                <c:pt idx="945">
                  <c:v>0.3099975585940058</c:v>
                </c:pt>
                <c:pt idx="946">
                  <c:v>0.28999328613301145</c:v>
                </c:pt>
                <c:pt idx="947">
                  <c:v>0.25999450683599434</c:v>
                </c:pt>
                <c:pt idx="948">
                  <c:v>0.25</c:v>
                </c:pt>
                <c:pt idx="949">
                  <c:v>0.22000122070301131</c:v>
                </c:pt>
                <c:pt idx="950">
                  <c:v>0.20999145507801131</c:v>
                </c:pt>
                <c:pt idx="951">
                  <c:v>0.1900024414059942</c:v>
                </c:pt>
                <c:pt idx="952">
                  <c:v>0.16999816894499986</c:v>
                </c:pt>
                <c:pt idx="953">
                  <c:v>0.15998840331999986</c:v>
                </c:pt>
                <c:pt idx="954">
                  <c:v>0.14999389648400552</c:v>
                </c:pt>
                <c:pt idx="955">
                  <c:v>0.15998840331999986</c:v>
                </c:pt>
                <c:pt idx="956">
                  <c:v>0.15998840331999986</c:v>
                </c:pt>
                <c:pt idx="957">
                  <c:v>0.1799926757809942</c:v>
                </c:pt>
                <c:pt idx="958">
                  <c:v>0.16999816894499986</c:v>
                </c:pt>
                <c:pt idx="959">
                  <c:v>0.15998840331999986</c:v>
                </c:pt>
                <c:pt idx="960">
                  <c:v>0.14999389648400552</c:v>
                </c:pt>
                <c:pt idx="961">
                  <c:v>0.14999389648400552</c:v>
                </c:pt>
                <c:pt idx="962">
                  <c:v>0.13999938964801117</c:v>
                </c:pt>
                <c:pt idx="963">
                  <c:v>0.11999511718701683</c:v>
                </c:pt>
                <c:pt idx="964">
                  <c:v>0.11999511718701683</c:v>
                </c:pt>
                <c:pt idx="965">
                  <c:v>0.11999511718701683</c:v>
                </c:pt>
                <c:pt idx="966">
                  <c:v>0.11999511718701683</c:v>
                </c:pt>
                <c:pt idx="967">
                  <c:v>0.11999511718701683</c:v>
                </c:pt>
                <c:pt idx="968">
                  <c:v>0.11000061035201725</c:v>
                </c:pt>
                <c:pt idx="969">
                  <c:v>9.9990844727017247E-2</c:v>
                </c:pt>
                <c:pt idx="970">
                  <c:v>8.9996337890994482E-2</c:v>
                </c:pt>
                <c:pt idx="971">
                  <c:v>8.9996337890994482E-2</c:v>
                </c:pt>
                <c:pt idx="972">
                  <c:v>8.9996337890994482E-2</c:v>
                </c:pt>
                <c:pt idx="973">
                  <c:v>8.0001831055000139E-2</c:v>
                </c:pt>
                <c:pt idx="974">
                  <c:v>8.0001831055000139E-2</c:v>
                </c:pt>
                <c:pt idx="975">
                  <c:v>8.9996337890994482E-2</c:v>
                </c:pt>
                <c:pt idx="976">
                  <c:v>8.9996337890994482E-2</c:v>
                </c:pt>
                <c:pt idx="977">
                  <c:v>9.9990844727017247E-2</c:v>
                </c:pt>
                <c:pt idx="978">
                  <c:v>9.9990844727017247E-2</c:v>
                </c:pt>
                <c:pt idx="979">
                  <c:v>9.9990844727017247E-2</c:v>
                </c:pt>
                <c:pt idx="980">
                  <c:v>8.9996337890994482E-2</c:v>
                </c:pt>
                <c:pt idx="981">
                  <c:v>8.0001831055000139E-2</c:v>
                </c:pt>
                <c:pt idx="982">
                  <c:v>8.0001831055000139E-2</c:v>
                </c:pt>
                <c:pt idx="983">
                  <c:v>8.9996337890994482E-2</c:v>
                </c:pt>
                <c:pt idx="984">
                  <c:v>8.9996337890994482E-2</c:v>
                </c:pt>
                <c:pt idx="985">
                  <c:v>8.0001831055000139E-2</c:v>
                </c:pt>
                <c:pt idx="986">
                  <c:v>6.9992065430000139E-2</c:v>
                </c:pt>
                <c:pt idx="987">
                  <c:v>6.9992065430000139E-2</c:v>
                </c:pt>
                <c:pt idx="988">
                  <c:v>6.9992065430000139E-2</c:v>
                </c:pt>
                <c:pt idx="989">
                  <c:v>9.9990844727017247E-2</c:v>
                </c:pt>
                <c:pt idx="990">
                  <c:v>0.11000061035201725</c:v>
                </c:pt>
                <c:pt idx="991">
                  <c:v>0.11000061035201725</c:v>
                </c:pt>
                <c:pt idx="992">
                  <c:v>9.9990844727017247E-2</c:v>
                </c:pt>
                <c:pt idx="993">
                  <c:v>9.9990844727017247E-2</c:v>
                </c:pt>
                <c:pt idx="994">
                  <c:v>8.9996337890994482E-2</c:v>
                </c:pt>
                <c:pt idx="995">
                  <c:v>9.9990844727017247E-2</c:v>
                </c:pt>
                <c:pt idx="996">
                  <c:v>8.9996337890994482E-2</c:v>
                </c:pt>
                <c:pt idx="997">
                  <c:v>8.0001831055000139E-2</c:v>
                </c:pt>
                <c:pt idx="998">
                  <c:v>8.9996337890994482E-2</c:v>
                </c:pt>
                <c:pt idx="999">
                  <c:v>9.9990844727017247E-2</c:v>
                </c:pt>
                <c:pt idx="1000">
                  <c:v>9.9990844727017247E-2</c:v>
                </c:pt>
                <c:pt idx="1001">
                  <c:v>9.9990844727017247E-2</c:v>
                </c:pt>
                <c:pt idx="1002">
                  <c:v>9.9990844727017247E-2</c:v>
                </c:pt>
                <c:pt idx="1003">
                  <c:v>9.9990844727017247E-2</c:v>
                </c:pt>
                <c:pt idx="1004">
                  <c:v>9.9990844727017247E-2</c:v>
                </c:pt>
                <c:pt idx="1005">
                  <c:v>9.9990844727017247E-2</c:v>
                </c:pt>
                <c:pt idx="1006">
                  <c:v>9.9990844727017247E-2</c:v>
                </c:pt>
                <c:pt idx="1007">
                  <c:v>8.9996337890994482E-2</c:v>
                </c:pt>
                <c:pt idx="1008">
                  <c:v>8.9996337890994482E-2</c:v>
                </c:pt>
                <c:pt idx="1009">
                  <c:v>9.9990844727017247E-2</c:v>
                </c:pt>
                <c:pt idx="1010">
                  <c:v>9.9990844727017247E-2</c:v>
                </c:pt>
                <c:pt idx="1011">
                  <c:v>9.9990844727017247E-2</c:v>
                </c:pt>
                <c:pt idx="1012">
                  <c:v>8.9996337890994482E-2</c:v>
                </c:pt>
                <c:pt idx="1013">
                  <c:v>8.0001831055000139E-2</c:v>
                </c:pt>
                <c:pt idx="1014">
                  <c:v>8.0001831055000139E-2</c:v>
                </c:pt>
                <c:pt idx="1015">
                  <c:v>8.0001831055000139E-2</c:v>
                </c:pt>
                <c:pt idx="1016">
                  <c:v>6.9992065430000139E-2</c:v>
                </c:pt>
                <c:pt idx="1017">
                  <c:v>6.9992065430000139E-2</c:v>
                </c:pt>
                <c:pt idx="1018">
                  <c:v>8.9996337890994482E-2</c:v>
                </c:pt>
                <c:pt idx="1019">
                  <c:v>8.9996337890994482E-2</c:v>
                </c:pt>
                <c:pt idx="1020">
                  <c:v>9.9990844727017247E-2</c:v>
                </c:pt>
                <c:pt idx="1021">
                  <c:v>9.9990844727017247E-2</c:v>
                </c:pt>
                <c:pt idx="1022">
                  <c:v>9.9990844727017247E-2</c:v>
                </c:pt>
                <c:pt idx="1023">
                  <c:v>8.9996337890994482E-2</c:v>
                </c:pt>
                <c:pt idx="1024">
                  <c:v>0.14999389648400552</c:v>
                </c:pt>
                <c:pt idx="1025">
                  <c:v>0.13999938964801117</c:v>
                </c:pt>
                <c:pt idx="1026">
                  <c:v>0.12998962402301117</c:v>
                </c:pt>
                <c:pt idx="1027">
                  <c:v>0.12998962402301117</c:v>
                </c:pt>
                <c:pt idx="1028">
                  <c:v>0.11999511718701683</c:v>
                </c:pt>
                <c:pt idx="1029">
                  <c:v>0.11000061035201725</c:v>
                </c:pt>
                <c:pt idx="1030">
                  <c:v>0.11000061035201725</c:v>
                </c:pt>
                <c:pt idx="1031">
                  <c:v>9.9990844727017247E-2</c:v>
                </c:pt>
                <c:pt idx="1032">
                  <c:v>9.9990844727017247E-2</c:v>
                </c:pt>
                <c:pt idx="1033">
                  <c:v>9.9990844727017247E-2</c:v>
                </c:pt>
                <c:pt idx="1034">
                  <c:v>9.9990844727017247E-2</c:v>
                </c:pt>
                <c:pt idx="1035">
                  <c:v>9.9990844727017247E-2</c:v>
                </c:pt>
                <c:pt idx="1036">
                  <c:v>9.9990844727017247E-2</c:v>
                </c:pt>
                <c:pt idx="1037">
                  <c:v>9.9990844727017247E-2</c:v>
                </c:pt>
                <c:pt idx="1038">
                  <c:v>9.9990844727017247E-2</c:v>
                </c:pt>
                <c:pt idx="1039">
                  <c:v>8.9996337890994482E-2</c:v>
                </c:pt>
                <c:pt idx="1040">
                  <c:v>9.9990844727017247E-2</c:v>
                </c:pt>
                <c:pt idx="1041">
                  <c:v>9.9990844727017247E-2</c:v>
                </c:pt>
                <c:pt idx="1042">
                  <c:v>0.11000061035201725</c:v>
                </c:pt>
                <c:pt idx="1043">
                  <c:v>0.11000061035201725</c:v>
                </c:pt>
                <c:pt idx="1044">
                  <c:v>0.11999511718701683</c:v>
                </c:pt>
                <c:pt idx="1045">
                  <c:v>0.11999511718701683</c:v>
                </c:pt>
                <c:pt idx="1046">
                  <c:v>0.11999511718701683</c:v>
                </c:pt>
                <c:pt idx="1047">
                  <c:v>0.11999511718701683</c:v>
                </c:pt>
                <c:pt idx="1048">
                  <c:v>0.11999511718701683</c:v>
                </c:pt>
                <c:pt idx="1049">
                  <c:v>0.11999511718701683</c:v>
                </c:pt>
                <c:pt idx="1050">
                  <c:v>0.12998962402301117</c:v>
                </c:pt>
                <c:pt idx="1051">
                  <c:v>0.13999938964801117</c:v>
                </c:pt>
                <c:pt idx="1052">
                  <c:v>0.12998962402301117</c:v>
                </c:pt>
                <c:pt idx="1053">
                  <c:v>0.12998962402301117</c:v>
                </c:pt>
                <c:pt idx="1054">
                  <c:v>0.12998962402301117</c:v>
                </c:pt>
                <c:pt idx="1055">
                  <c:v>0.12998962402301117</c:v>
                </c:pt>
                <c:pt idx="1056">
                  <c:v>0.11999511718701683</c:v>
                </c:pt>
                <c:pt idx="1057">
                  <c:v>0.12998962402301117</c:v>
                </c:pt>
                <c:pt idx="1058">
                  <c:v>0.31999206543000014</c:v>
                </c:pt>
                <c:pt idx="1059">
                  <c:v>0.33999633789099448</c:v>
                </c:pt>
                <c:pt idx="1060">
                  <c:v>0.33999633789099448</c:v>
                </c:pt>
                <c:pt idx="1061">
                  <c:v>0.33000183105500014</c:v>
                </c:pt>
                <c:pt idx="1062">
                  <c:v>0.31999206543000014</c:v>
                </c:pt>
                <c:pt idx="1063">
                  <c:v>0.33000183105500014</c:v>
                </c:pt>
                <c:pt idx="1064">
                  <c:v>0.33000183105500014</c:v>
                </c:pt>
                <c:pt idx="1065">
                  <c:v>0.31999206543000014</c:v>
                </c:pt>
                <c:pt idx="1066">
                  <c:v>0.31999206543000014</c:v>
                </c:pt>
                <c:pt idx="1067">
                  <c:v>0.3099975585940058</c:v>
                </c:pt>
                <c:pt idx="1068">
                  <c:v>0.30000305175801145</c:v>
                </c:pt>
                <c:pt idx="1069">
                  <c:v>0.30000305175801145</c:v>
                </c:pt>
                <c:pt idx="1070">
                  <c:v>0.30000305175801145</c:v>
                </c:pt>
                <c:pt idx="1071">
                  <c:v>0.30000305175801145</c:v>
                </c:pt>
                <c:pt idx="1072">
                  <c:v>0.30000305175801145</c:v>
                </c:pt>
                <c:pt idx="1073">
                  <c:v>0.28999328613301145</c:v>
                </c:pt>
                <c:pt idx="1074">
                  <c:v>0.30000305175801145</c:v>
                </c:pt>
                <c:pt idx="1075">
                  <c:v>0.28999328613301145</c:v>
                </c:pt>
                <c:pt idx="1076">
                  <c:v>0.27999877929701711</c:v>
                </c:pt>
                <c:pt idx="1077">
                  <c:v>0.27999877929701711</c:v>
                </c:pt>
                <c:pt idx="1078">
                  <c:v>0.26998901367201711</c:v>
                </c:pt>
                <c:pt idx="1079">
                  <c:v>0.27999877929701711</c:v>
                </c:pt>
                <c:pt idx="1080">
                  <c:v>0.28999328613301145</c:v>
                </c:pt>
                <c:pt idx="1081">
                  <c:v>0.28999328613301145</c:v>
                </c:pt>
                <c:pt idx="1082">
                  <c:v>0.26998901367201711</c:v>
                </c:pt>
                <c:pt idx="1083">
                  <c:v>0.26998901367201711</c:v>
                </c:pt>
                <c:pt idx="1084">
                  <c:v>0.25999450683599434</c:v>
                </c:pt>
                <c:pt idx="1085">
                  <c:v>0.25</c:v>
                </c:pt>
                <c:pt idx="1086">
                  <c:v>0.25</c:v>
                </c:pt>
                <c:pt idx="1087">
                  <c:v>0.25</c:v>
                </c:pt>
                <c:pt idx="1088">
                  <c:v>0.3099975585940058</c:v>
                </c:pt>
                <c:pt idx="1089">
                  <c:v>0.31999206543000014</c:v>
                </c:pt>
                <c:pt idx="1090">
                  <c:v>0.27999877929701711</c:v>
                </c:pt>
                <c:pt idx="1091">
                  <c:v>0.25999450683599434</c:v>
                </c:pt>
                <c:pt idx="1092">
                  <c:v>0.239990234375</c:v>
                </c:pt>
                <c:pt idx="1093">
                  <c:v>0.22999572753900566</c:v>
                </c:pt>
                <c:pt idx="1094">
                  <c:v>0.22000122070301131</c:v>
                </c:pt>
                <c:pt idx="1095">
                  <c:v>0.20999145507801131</c:v>
                </c:pt>
                <c:pt idx="1096">
                  <c:v>0.20999145507801131</c:v>
                </c:pt>
                <c:pt idx="1097">
                  <c:v>0.20999145507801131</c:v>
                </c:pt>
                <c:pt idx="1098">
                  <c:v>0.19999694824201697</c:v>
                </c:pt>
                <c:pt idx="1099">
                  <c:v>0.19999694824201697</c:v>
                </c:pt>
                <c:pt idx="1100">
                  <c:v>0.1900024414059942</c:v>
                </c:pt>
                <c:pt idx="1101">
                  <c:v>0.1900024414059942</c:v>
                </c:pt>
                <c:pt idx="1102">
                  <c:v>0.1900024414059942</c:v>
                </c:pt>
                <c:pt idx="1103">
                  <c:v>0.19999694824201697</c:v>
                </c:pt>
                <c:pt idx="1104">
                  <c:v>0.20999145507801131</c:v>
                </c:pt>
                <c:pt idx="1105">
                  <c:v>0.1900024414059942</c:v>
                </c:pt>
                <c:pt idx="1106">
                  <c:v>0.1799926757809942</c:v>
                </c:pt>
                <c:pt idx="1107">
                  <c:v>0.1799926757809942</c:v>
                </c:pt>
                <c:pt idx="1108">
                  <c:v>0.1799926757809942</c:v>
                </c:pt>
                <c:pt idx="1109">
                  <c:v>0.16999816894499986</c:v>
                </c:pt>
                <c:pt idx="1110">
                  <c:v>0.15998840331999986</c:v>
                </c:pt>
                <c:pt idx="1111">
                  <c:v>0.15998840331999986</c:v>
                </c:pt>
                <c:pt idx="1112">
                  <c:v>0.14999389648400552</c:v>
                </c:pt>
                <c:pt idx="1113">
                  <c:v>0.15998840331999986</c:v>
                </c:pt>
                <c:pt idx="1114">
                  <c:v>0.14999389648400552</c:v>
                </c:pt>
                <c:pt idx="1115">
                  <c:v>0.13999938964801117</c:v>
                </c:pt>
                <c:pt idx="1116">
                  <c:v>0.13999938964801117</c:v>
                </c:pt>
                <c:pt idx="1117">
                  <c:v>0.13999938964801117</c:v>
                </c:pt>
                <c:pt idx="1118">
                  <c:v>0.13999938964801117</c:v>
                </c:pt>
                <c:pt idx="1119">
                  <c:v>0.13999938964801117</c:v>
                </c:pt>
                <c:pt idx="1120">
                  <c:v>0.12998962402301117</c:v>
                </c:pt>
                <c:pt idx="1121">
                  <c:v>0.13999938964801117</c:v>
                </c:pt>
                <c:pt idx="1122">
                  <c:v>0.12998962402301117</c:v>
                </c:pt>
                <c:pt idx="1123">
                  <c:v>0.13999938964801117</c:v>
                </c:pt>
                <c:pt idx="1124">
                  <c:v>0.13999938964801117</c:v>
                </c:pt>
                <c:pt idx="1125">
                  <c:v>0.12998962402301117</c:v>
                </c:pt>
                <c:pt idx="1126">
                  <c:v>0.12998962402301117</c:v>
                </c:pt>
                <c:pt idx="1127">
                  <c:v>0.12998962402301117</c:v>
                </c:pt>
                <c:pt idx="1128">
                  <c:v>0.12998962402301117</c:v>
                </c:pt>
                <c:pt idx="1129">
                  <c:v>0.11999511718701683</c:v>
                </c:pt>
                <c:pt idx="1130">
                  <c:v>0.11999511718701683</c:v>
                </c:pt>
                <c:pt idx="1131">
                  <c:v>0.11999511718701683</c:v>
                </c:pt>
                <c:pt idx="1132">
                  <c:v>0.11999511718701683</c:v>
                </c:pt>
                <c:pt idx="1133">
                  <c:v>0.11000061035201725</c:v>
                </c:pt>
                <c:pt idx="1134">
                  <c:v>0.11000061035201725</c:v>
                </c:pt>
                <c:pt idx="1135">
                  <c:v>9.9990844727017247E-2</c:v>
                </c:pt>
                <c:pt idx="1136">
                  <c:v>9.9990844727017247E-2</c:v>
                </c:pt>
                <c:pt idx="1137">
                  <c:v>9.9990844727017247E-2</c:v>
                </c:pt>
                <c:pt idx="1138">
                  <c:v>8.9996337890994482E-2</c:v>
                </c:pt>
                <c:pt idx="1139">
                  <c:v>8.9996337890994482E-2</c:v>
                </c:pt>
                <c:pt idx="1140">
                  <c:v>8.9996337890994482E-2</c:v>
                </c:pt>
                <c:pt idx="1141">
                  <c:v>8.9996337890994482E-2</c:v>
                </c:pt>
                <c:pt idx="1142">
                  <c:v>8.9996337890994482E-2</c:v>
                </c:pt>
                <c:pt idx="1143">
                  <c:v>8.9996337890994482E-2</c:v>
                </c:pt>
                <c:pt idx="1144">
                  <c:v>8.9996337890994482E-2</c:v>
                </c:pt>
                <c:pt idx="1145">
                  <c:v>8.9996337890994482E-2</c:v>
                </c:pt>
                <c:pt idx="1146">
                  <c:v>8.9996337890994482E-2</c:v>
                </c:pt>
                <c:pt idx="1147">
                  <c:v>8.0001831055000139E-2</c:v>
                </c:pt>
                <c:pt idx="1148">
                  <c:v>8.0001831055000139E-2</c:v>
                </c:pt>
                <c:pt idx="1149">
                  <c:v>8.0001831055000139E-2</c:v>
                </c:pt>
                <c:pt idx="1150">
                  <c:v>8.0001831055000139E-2</c:v>
                </c:pt>
                <c:pt idx="1151">
                  <c:v>8.0001831055000139E-2</c:v>
                </c:pt>
                <c:pt idx="1152">
                  <c:v>8.0001831055000139E-2</c:v>
                </c:pt>
                <c:pt idx="1153">
                  <c:v>8.0001831055000139E-2</c:v>
                </c:pt>
                <c:pt idx="1154">
                  <c:v>6.9992065430000139E-2</c:v>
                </c:pt>
                <c:pt idx="1155">
                  <c:v>6.9992065430000139E-2</c:v>
                </c:pt>
                <c:pt idx="1156">
                  <c:v>8.0001831055000139E-2</c:v>
                </c:pt>
                <c:pt idx="1157">
                  <c:v>0.239990234375</c:v>
                </c:pt>
                <c:pt idx="1158">
                  <c:v>0.25999450683599434</c:v>
                </c:pt>
                <c:pt idx="1159">
                  <c:v>0.26998901367201711</c:v>
                </c:pt>
                <c:pt idx="1160">
                  <c:v>0.27999877929701711</c:v>
                </c:pt>
                <c:pt idx="1161">
                  <c:v>0.27999877929701711</c:v>
                </c:pt>
                <c:pt idx="1162">
                  <c:v>0.27999877929701711</c:v>
                </c:pt>
                <c:pt idx="1163">
                  <c:v>0.27999877929701711</c:v>
                </c:pt>
                <c:pt idx="1164">
                  <c:v>0.28999328613301145</c:v>
                </c:pt>
                <c:pt idx="1165">
                  <c:v>0.28999328613301145</c:v>
                </c:pt>
                <c:pt idx="1166">
                  <c:v>0.28999328613301145</c:v>
                </c:pt>
                <c:pt idx="1167">
                  <c:v>0.28999328613301145</c:v>
                </c:pt>
                <c:pt idx="1168">
                  <c:v>0.28999328613301145</c:v>
                </c:pt>
                <c:pt idx="1169">
                  <c:v>0.30000305175801145</c:v>
                </c:pt>
                <c:pt idx="1170">
                  <c:v>0.30000305175801145</c:v>
                </c:pt>
                <c:pt idx="1171">
                  <c:v>0.3099975585940058</c:v>
                </c:pt>
                <c:pt idx="1172">
                  <c:v>0.3099975585940058</c:v>
                </c:pt>
                <c:pt idx="1173">
                  <c:v>0.30000305175801145</c:v>
                </c:pt>
                <c:pt idx="1174">
                  <c:v>0.31999206543000014</c:v>
                </c:pt>
                <c:pt idx="1175">
                  <c:v>0.33000183105500014</c:v>
                </c:pt>
                <c:pt idx="1176">
                  <c:v>0.33000183105500014</c:v>
                </c:pt>
                <c:pt idx="1177">
                  <c:v>0.31999206543000014</c:v>
                </c:pt>
                <c:pt idx="1178">
                  <c:v>0.31999206543000014</c:v>
                </c:pt>
                <c:pt idx="1179">
                  <c:v>0.31999206543000014</c:v>
                </c:pt>
                <c:pt idx="1180">
                  <c:v>0.33000183105500014</c:v>
                </c:pt>
                <c:pt idx="1181">
                  <c:v>0.31999206543000014</c:v>
                </c:pt>
                <c:pt idx="1182">
                  <c:v>0.3099975585940058</c:v>
                </c:pt>
                <c:pt idx="1183">
                  <c:v>0.30000305175801145</c:v>
                </c:pt>
                <c:pt idx="1184">
                  <c:v>0.30000305175801145</c:v>
                </c:pt>
                <c:pt idx="1185">
                  <c:v>0.30000305175801145</c:v>
                </c:pt>
                <c:pt idx="1186">
                  <c:v>0.30000305175801145</c:v>
                </c:pt>
                <c:pt idx="1187">
                  <c:v>0.28999328613301145</c:v>
                </c:pt>
                <c:pt idx="1188">
                  <c:v>0.28999328613301145</c:v>
                </c:pt>
                <c:pt idx="1189">
                  <c:v>0.28999328613301145</c:v>
                </c:pt>
                <c:pt idx="1190">
                  <c:v>0.28999328613301145</c:v>
                </c:pt>
                <c:pt idx="1191">
                  <c:v>0.28999328613301145</c:v>
                </c:pt>
                <c:pt idx="1192">
                  <c:v>0.3099975585940058</c:v>
                </c:pt>
                <c:pt idx="1193">
                  <c:v>0.3099975585940058</c:v>
                </c:pt>
                <c:pt idx="1194">
                  <c:v>0.3099975585940058</c:v>
                </c:pt>
                <c:pt idx="1195">
                  <c:v>0.30000305175801145</c:v>
                </c:pt>
                <c:pt idx="1196">
                  <c:v>0.30000305175801145</c:v>
                </c:pt>
                <c:pt idx="1197">
                  <c:v>0.30000305175801145</c:v>
                </c:pt>
                <c:pt idx="1198">
                  <c:v>0.30000305175801145</c:v>
                </c:pt>
                <c:pt idx="1199">
                  <c:v>0.28999328613301145</c:v>
                </c:pt>
                <c:pt idx="1200">
                  <c:v>0.28999328613301145</c:v>
                </c:pt>
                <c:pt idx="1201">
                  <c:v>0.30000305175801145</c:v>
                </c:pt>
                <c:pt idx="1202">
                  <c:v>0.30000305175801145</c:v>
                </c:pt>
                <c:pt idx="1203">
                  <c:v>0.30000305175801145</c:v>
                </c:pt>
                <c:pt idx="1204">
                  <c:v>0.30000305175801145</c:v>
                </c:pt>
                <c:pt idx="1205">
                  <c:v>0.30000305175801145</c:v>
                </c:pt>
                <c:pt idx="1206">
                  <c:v>0.30000305175801145</c:v>
                </c:pt>
                <c:pt idx="1207">
                  <c:v>0.30000305175801145</c:v>
                </c:pt>
                <c:pt idx="1208">
                  <c:v>0.30000305175801145</c:v>
                </c:pt>
                <c:pt idx="1209">
                  <c:v>0.28999328613301145</c:v>
                </c:pt>
                <c:pt idx="1210">
                  <c:v>0.3099975585940058</c:v>
                </c:pt>
                <c:pt idx="1211">
                  <c:v>0.30000305175801145</c:v>
                </c:pt>
                <c:pt idx="1212">
                  <c:v>0.30000305175801145</c:v>
                </c:pt>
                <c:pt idx="1213">
                  <c:v>0.30000305175801145</c:v>
                </c:pt>
                <c:pt idx="1214">
                  <c:v>0.30000305175801145</c:v>
                </c:pt>
                <c:pt idx="1215">
                  <c:v>0.30000305175801145</c:v>
                </c:pt>
                <c:pt idx="1216">
                  <c:v>0.30000305175801145</c:v>
                </c:pt>
                <c:pt idx="1217">
                  <c:v>0.28999328613301145</c:v>
                </c:pt>
                <c:pt idx="1218">
                  <c:v>0.28999328613301145</c:v>
                </c:pt>
                <c:pt idx="1219">
                  <c:v>0.30000305175801145</c:v>
                </c:pt>
                <c:pt idx="1220">
                  <c:v>0.28999328613301145</c:v>
                </c:pt>
                <c:pt idx="1221">
                  <c:v>0.28999328613301145</c:v>
                </c:pt>
                <c:pt idx="1222">
                  <c:v>0.28999328613301145</c:v>
                </c:pt>
                <c:pt idx="1223">
                  <c:v>0.28999328613301145</c:v>
                </c:pt>
                <c:pt idx="1224">
                  <c:v>0.27999877929701711</c:v>
                </c:pt>
                <c:pt idx="1225">
                  <c:v>0.27999877929701711</c:v>
                </c:pt>
                <c:pt idx="1226">
                  <c:v>0.27999877929701711</c:v>
                </c:pt>
                <c:pt idx="1227">
                  <c:v>0.26998901367201711</c:v>
                </c:pt>
                <c:pt idx="1228">
                  <c:v>0.26998901367201711</c:v>
                </c:pt>
                <c:pt idx="1229">
                  <c:v>0.26998901367201711</c:v>
                </c:pt>
                <c:pt idx="1230">
                  <c:v>0.25999450683599434</c:v>
                </c:pt>
                <c:pt idx="1231">
                  <c:v>0.26998901367201711</c:v>
                </c:pt>
                <c:pt idx="1232">
                  <c:v>0.26998901367201711</c:v>
                </c:pt>
                <c:pt idx="1233">
                  <c:v>0.26998901367201711</c:v>
                </c:pt>
                <c:pt idx="1234">
                  <c:v>0.26998901367201711</c:v>
                </c:pt>
                <c:pt idx="1235">
                  <c:v>0.25999450683599434</c:v>
                </c:pt>
                <c:pt idx="1236">
                  <c:v>0.26998901367201711</c:v>
                </c:pt>
                <c:pt idx="1237">
                  <c:v>0.26998901367201711</c:v>
                </c:pt>
                <c:pt idx="1238">
                  <c:v>0.26998901367201711</c:v>
                </c:pt>
                <c:pt idx="1239">
                  <c:v>0.25999450683599434</c:v>
                </c:pt>
                <c:pt idx="1240">
                  <c:v>0.25999450683599434</c:v>
                </c:pt>
                <c:pt idx="1241">
                  <c:v>0.20999145507801131</c:v>
                </c:pt>
                <c:pt idx="1242">
                  <c:v>0.19999694824201697</c:v>
                </c:pt>
                <c:pt idx="1243">
                  <c:v>0.19999694824201697</c:v>
                </c:pt>
                <c:pt idx="1244">
                  <c:v>0.19999694824201697</c:v>
                </c:pt>
                <c:pt idx="1245">
                  <c:v>0.19999694824201697</c:v>
                </c:pt>
                <c:pt idx="1246">
                  <c:v>0.19999694824201697</c:v>
                </c:pt>
                <c:pt idx="1247">
                  <c:v>0.1900024414059942</c:v>
                </c:pt>
                <c:pt idx="1248">
                  <c:v>0.1900024414059942</c:v>
                </c:pt>
                <c:pt idx="1249">
                  <c:v>0.1900024414059942</c:v>
                </c:pt>
                <c:pt idx="1250">
                  <c:v>0.1900024414059942</c:v>
                </c:pt>
                <c:pt idx="1251">
                  <c:v>0.1799926757809942</c:v>
                </c:pt>
                <c:pt idx="1252">
                  <c:v>0.16999816894499986</c:v>
                </c:pt>
                <c:pt idx="1253">
                  <c:v>0.16999816894499986</c:v>
                </c:pt>
                <c:pt idx="1254">
                  <c:v>0.16999816894499986</c:v>
                </c:pt>
                <c:pt idx="1255">
                  <c:v>0.16999816894499986</c:v>
                </c:pt>
                <c:pt idx="1256">
                  <c:v>0.15998840331999986</c:v>
                </c:pt>
                <c:pt idx="1257">
                  <c:v>0.15998840331999986</c:v>
                </c:pt>
                <c:pt idx="1258">
                  <c:v>0.15998840331999986</c:v>
                </c:pt>
                <c:pt idx="1259">
                  <c:v>0.16999816894499986</c:v>
                </c:pt>
                <c:pt idx="1260">
                  <c:v>0.1799926757809942</c:v>
                </c:pt>
                <c:pt idx="1261">
                  <c:v>0.1900024414059942</c:v>
                </c:pt>
                <c:pt idx="1262">
                  <c:v>0.1900024414059942</c:v>
                </c:pt>
                <c:pt idx="1263">
                  <c:v>0.1900024414059942</c:v>
                </c:pt>
                <c:pt idx="1264">
                  <c:v>0.19999694824201697</c:v>
                </c:pt>
                <c:pt idx="1265">
                  <c:v>0.19999694824201697</c:v>
                </c:pt>
                <c:pt idx="1266">
                  <c:v>0.1900024414059942</c:v>
                </c:pt>
                <c:pt idx="1267">
                  <c:v>0.1900024414059942</c:v>
                </c:pt>
                <c:pt idx="1268">
                  <c:v>0.1900024414059942</c:v>
                </c:pt>
                <c:pt idx="1269">
                  <c:v>0.1799926757809942</c:v>
                </c:pt>
                <c:pt idx="1270">
                  <c:v>0.40998840331999986</c:v>
                </c:pt>
                <c:pt idx="1271">
                  <c:v>0.41999816894499986</c:v>
                </c:pt>
                <c:pt idx="1272">
                  <c:v>0.4400024414059942</c:v>
                </c:pt>
                <c:pt idx="1273">
                  <c:v>0.44999694824201697</c:v>
                </c:pt>
                <c:pt idx="1274">
                  <c:v>0.4400024414059942</c:v>
                </c:pt>
                <c:pt idx="1275">
                  <c:v>0.41999816894499986</c:v>
                </c:pt>
                <c:pt idx="1276">
                  <c:v>0.41999816894499986</c:v>
                </c:pt>
                <c:pt idx="1277">
                  <c:v>0.40998840331999986</c:v>
                </c:pt>
                <c:pt idx="1278">
                  <c:v>0.40998840331999986</c:v>
                </c:pt>
                <c:pt idx="1279">
                  <c:v>0.40998840331999986</c:v>
                </c:pt>
                <c:pt idx="1280">
                  <c:v>0.39999389648400552</c:v>
                </c:pt>
                <c:pt idx="1281">
                  <c:v>0.38999938964801117</c:v>
                </c:pt>
                <c:pt idx="1282">
                  <c:v>0.38999938964801117</c:v>
                </c:pt>
                <c:pt idx="1283">
                  <c:v>0.37998962402301117</c:v>
                </c:pt>
                <c:pt idx="1284">
                  <c:v>0.36999511718701683</c:v>
                </c:pt>
                <c:pt idx="1285">
                  <c:v>0.36999511718701683</c:v>
                </c:pt>
                <c:pt idx="1286">
                  <c:v>0.36999511718701683</c:v>
                </c:pt>
                <c:pt idx="1287">
                  <c:v>0.37998962402301117</c:v>
                </c:pt>
                <c:pt idx="1288">
                  <c:v>0.37998962402301117</c:v>
                </c:pt>
                <c:pt idx="1289">
                  <c:v>0.36999511718701683</c:v>
                </c:pt>
                <c:pt idx="1290">
                  <c:v>0.36000061035201725</c:v>
                </c:pt>
                <c:pt idx="1291">
                  <c:v>0.36000061035201725</c:v>
                </c:pt>
                <c:pt idx="1292">
                  <c:v>0.36999511718701683</c:v>
                </c:pt>
                <c:pt idx="1293">
                  <c:v>0.36999511718701683</c:v>
                </c:pt>
                <c:pt idx="1294">
                  <c:v>0.39999389648400552</c:v>
                </c:pt>
                <c:pt idx="1295">
                  <c:v>0.38999938964801117</c:v>
                </c:pt>
                <c:pt idx="1296">
                  <c:v>0.36999511718701683</c:v>
                </c:pt>
                <c:pt idx="1297">
                  <c:v>0.34999084472701725</c:v>
                </c:pt>
                <c:pt idx="1298">
                  <c:v>0.34999084472701725</c:v>
                </c:pt>
                <c:pt idx="1299">
                  <c:v>0.33999633789099448</c:v>
                </c:pt>
                <c:pt idx="1300">
                  <c:v>0.34999084472701725</c:v>
                </c:pt>
                <c:pt idx="1301">
                  <c:v>0.34999084472701725</c:v>
                </c:pt>
                <c:pt idx="1302">
                  <c:v>0.33999633789099448</c:v>
                </c:pt>
                <c:pt idx="1303">
                  <c:v>0.33999633789099448</c:v>
                </c:pt>
                <c:pt idx="1304">
                  <c:v>0.33000183105500014</c:v>
                </c:pt>
                <c:pt idx="1305">
                  <c:v>0.33999633789099448</c:v>
                </c:pt>
                <c:pt idx="1306">
                  <c:v>0.33999633789099448</c:v>
                </c:pt>
                <c:pt idx="1307">
                  <c:v>0.33999633789099448</c:v>
                </c:pt>
                <c:pt idx="1308">
                  <c:v>0.33999633789099448</c:v>
                </c:pt>
                <c:pt idx="1309">
                  <c:v>0.33000183105500014</c:v>
                </c:pt>
                <c:pt idx="1310">
                  <c:v>0.31999206543000014</c:v>
                </c:pt>
                <c:pt idx="1311">
                  <c:v>0.3099975585940058</c:v>
                </c:pt>
                <c:pt idx="1312">
                  <c:v>0.3099975585940058</c:v>
                </c:pt>
                <c:pt idx="1313">
                  <c:v>0.34999084472701725</c:v>
                </c:pt>
                <c:pt idx="1314">
                  <c:v>0.39999389648400552</c:v>
                </c:pt>
                <c:pt idx="1315">
                  <c:v>0.39999389648400552</c:v>
                </c:pt>
                <c:pt idx="1316">
                  <c:v>0.41999816894499986</c:v>
                </c:pt>
                <c:pt idx="1317">
                  <c:v>0.4400024414059942</c:v>
                </c:pt>
                <c:pt idx="1318">
                  <c:v>0.4400024414059942</c:v>
                </c:pt>
                <c:pt idx="1319">
                  <c:v>0.4400024414059942</c:v>
                </c:pt>
                <c:pt idx="1320">
                  <c:v>0.4299926757809942</c:v>
                </c:pt>
                <c:pt idx="1321">
                  <c:v>0.41999816894499986</c:v>
                </c:pt>
                <c:pt idx="1322">
                  <c:v>0.40998840331999986</c:v>
                </c:pt>
                <c:pt idx="1323">
                  <c:v>0.39999389648400552</c:v>
                </c:pt>
                <c:pt idx="1324">
                  <c:v>0.37998962402301117</c:v>
                </c:pt>
                <c:pt idx="1325">
                  <c:v>0.36000061035201725</c:v>
                </c:pt>
                <c:pt idx="1326">
                  <c:v>0.33999633789099448</c:v>
                </c:pt>
                <c:pt idx="1327">
                  <c:v>0.34999084472701725</c:v>
                </c:pt>
                <c:pt idx="1328">
                  <c:v>0.34999084472701725</c:v>
                </c:pt>
                <c:pt idx="1329">
                  <c:v>0.33999633789099448</c:v>
                </c:pt>
                <c:pt idx="1330">
                  <c:v>0.31999206543000014</c:v>
                </c:pt>
                <c:pt idx="1331">
                  <c:v>0.3099975585940058</c:v>
                </c:pt>
                <c:pt idx="1332">
                  <c:v>0.30000305175801145</c:v>
                </c:pt>
                <c:pt idx="1333">
                  <c:v>0.27999877929701711</c:v>
                </c:pt>
                <c:pt idx="1334">
                  <c:v>0.26998901367201711</c:v>
                </c:pt>
                <c:pt idx="1335">
                  <c:v>0.25999450683599434</c:v>
                </c:pt>
                <c:pt idx="1336">
                  <c:v>0.25999450683599434</c:v>
                </c:pt>
                <c:pt idx="1337">
                  <c:v>0.25</c:v>
                </c:pt>
                <c:pt idx="1338">
                  <c:v>0.239990234375</c:v>
                </c:pt>
                <c:pt idx="1339">
                  <c:v>0.22999572753900566</c:v>
                </c:pt>
                <c:pt idx="1340">
                  <c:v>0.22000122070301131</c:v>
                </c:pt>
                <c:pt idx="1341">
                  <c:v>0.20999145507801131</c:v>
                </c:pt>
                <c:pt idx="1342">
                  <c:v>0.19999694824201697</c:v>
                </c:pt>
                <c:pt idx="1343">
                  <c:v>0.19999694824201697</c:v>
                </c:pt>
                <c:pt idx="1344">
                  <c:v>0.1900024414059942</c:v>
                </c:pt>
                <c:pt idx="1345">
                  <c:v>0.20999145507801131</c:v>
                </c:pt>
                <c:pt idx="1346">
                  <c:v>0.20999145507801131</c:v>
                </c:pt>
                <c:pt idx="1347">
                  <c:v>0.19999694824201697</c:v>
                </c:pt>
                <c:pt idx="1348">
                  <c:v>0.1900024414059942</c:v>
                </c:pt>
                <c:pt idx="1349">
                  <c:v>0.1799926757809942</c:v>
                </c:pt>
                <c:pt idx="1350">
                  <c:v>0.1799926757809942</c:v>
                </c:pt>
                <c:pt idx="1351">
                  <c:v>0.1799926757809942</c:v>
                </c:pt>
                <c:pt idx="1352">
                  <c:v>0.16999816894499986</c:v>
                </c:pt>
                <c:pt idx="1353">
                  <c:v>0.16999816894499986</c:v>
                </c:pt>
                <c:pt idx="1354">
                  <c:v>0.15998840331999986</c:v>
                </c:pt>
                <c:pt idx="1355">
                  <c:v>0.15998840331999986</c:v>
                </c:pt>
                <c:pt idx="1356">
                  <c:v>0.1900024414059942</c:v>
                </c:pt>
                <c:pt idx="1357">
                  <c:v>0.20999145507801131</c:v>
                </c:pt>
                <c:pt idx="1358">
                  <c:v>0.20999145507801131</c:v>
                </c:pt>
                <c:pt idx="1359">
                  <c:v>0.20999145507801131</c:v>
                </c:pt>
                <c:pt idx="1360">
                  <c:v>0.19999694824201697</c:v>
                </c:pt>
                <c:pt idx="1361">
                  <c:v>0.1900024414059942</c:v>
                </c:pt>
                <c:pt idx="1362">
                  <c:v>0.1799926757809942</c:v>
                </c:pt>
                <c:pt idx="1363">
                  <c:v>0.1799926757809942</c:v>
                </c:pt>
                <c:pt idx="1364">
                  <c:v>0.16999816894499986</c:v>
                </c:pt>
                <c:pt idx="1365">
                  <c:v>0.15998840331999986</c:v>
                </c:pt>
                <c:pt idx="1366">
                  <c:v>0.15998840331999986</c:v>
                </c:pt>
                <c:pt idx="1367">
                  <c:v>0.14999389648400552</c:v>
                </c:pt>
                <c:pt idx="1368">
                  <c:v>0.14999389648400552</c:v>
                </c:pt>
                <c:pt idx="1369">
                  <c:v>0.15998840331999986</c:v>
                </c:pt>
                <c:pt idx="1370">
                  <c:v>0.16999816894499986</c:v>
                </c:pt>
                <c:pt idx="1371">
                  <c:v>0.15998840331999986</c:v>
                </c:pt>
                <c:pt idx="1372">
                  <c:v>0.14999389648400552</c:v>
                </c:pt>
                <c:pt idx="1373">
                  <c:v>0.13999938964801117</c:v>
                </c:pt>
                <c:pt idx="1374">
                  <c:v>0.13999938964801117</c:v>
                </c:pt>
                <c:pt idx="1375">
                  <c:v>0.12998962402301117</c:v>
                </c:pt>
                <c:pt idx="1376">
                  <c:v>0.12998962402301117</c:v>
                </c:pt>
                <c:pt idx="1377">
                  <c:v>0.12998962402301117</c:v>
                </c:pt>
                <c:pt idx="1378">
                  <c:v>0.12998962402301117</c:v>
                </c:pt>
                <c:pt idx="1379">
                  <c:v>0.12998962402301117</c:v>
                </c:pt>
                <c:pt idx="1380">
                  <c:v>0.13999938964801117</c:v>
                </c:pt>
                <c:pt idx="1381">
                  <c:v>0.12998962402301117</c:v>
                </c:pt>
                <c:pt idx="1382">
                  <c:v>0.12998962402301117</c:v>
                </c:pt>
                <c:pt idx="1383">
                  <c:v>0.11999511718701683</c:v>
                </c:pt>
                <c:pt idx="1384">
                  <c:v>0.12998962402301117</c:v>
                </c:pt>
                <c:pt idx="1385">
                  <c:v>0.11999511718701683</c:v>
                </c:pt>
                <c:pt idx="1386">
                  <c:v>0.11999511718701683</c:v>
                </c:pt>
                <c:pt idx="1387">
                  <c:v>0.12998962402301117</c:v>
                </c:pt>
                <c:pt idx="1388">
                  <c:v>0.13999938964801117</c:v>
                </c:pt>
                <c:pt idx="1389">
                  <c:v>0.14999389648400552</c:v>
                </c:pt>
                <c:pt idx="1390">
                  <c:v>0.13999938964801117</c:v>
                </c:pt>
                <c:pt idx="1391">
                  <c:v>0.12998962402301117</c:v>
                </c:pt>
                <c:pt idx="1392">
                  <c:v>0.12998962402301117</c:v>
                </c:pt>
                <c:pt idx="1393">
                  <c:v>0.12998962402301117</c:v>
                </c:pt>
                <c:pt idx="1394">
                  <c:v>0.12998962402301117</c:v>
                </c:pt>
                <c:pt idx="1395">
                  <c:v>0.13999938964801117</c:v>
                </c:pt>
                <c:pt idx="1396">
                  <c:v>0.13999938964801117</c:v>
                </c:pt>
                <c:pt idx="1397">
                  <c:v>0.13999938964801117</c:v>
                </c:pt>
                <c:pt idx="1398">
                  <c:v>0.15998840331999986</c:v>
                </c:pt>
                <c:pt idx="1399">
                  <c:v>0.15998840331999986</c:v>
                </c:pt>
                <c:pt idx="1400">
                  <c:v>0.15998840331999986</c:v>
                </c:pt>
                <c:pt idx="1401">
                  <c:v>0.15998840331999986</c:v>
                </c:pt>
                <c:pt idx="1402">
                  <c:v>0.15998840331999986</c:v>
                </c:pt>
                <c:pt idx="1403">
                  <c:v>0.15998840331999986</c:v>
                </c:pt>
                <c:pt idx="1404">
                  <c:v>0.15998840331999986</c:v>
                </c:pt>
                <c:pt idx="1405">
                  <c:v>0.15998840331999986</c:v>
                </c:pt>
                <c:pt idx="1406">
                  <c:v>0.14999389648400552</c:v>
                </c:pt>
                <c:pt idx="1407">
                  <c:v>0.14999389648400552</c:v>
                </c:pt>
                <c:pt idx="1408">
                  <c:v>0.14999389648400552</c:v>
                </c:pt>
                <c:pt idx="1409">
                  <c:v>0.14999389648400552</c:v>
                </c:pt>
                <c:pt idx="1410">
                  <c:v>0.14999389648400552</c:v>
                </c:pt>
                <c:pt idx="1411">
                  <c:v>0.14999389648400552</c:v>
                </c:pt>
                <c:pt idx="1412">
                  <c:v>0.14999389648400552</c:v>
                </c:pt>
                <c:pt idx="1413">
                  <c:v>0.15998840331999986</c:v>
                </c:pt>
                <c:pt idx="1414">
                  <c:v>0.15998840331999986</c:v>
                </c:pt>
                <c:pt idx="1415">
                  <c:v>0.15998840331999986</c:v>
                </c:pt>
                <c:pt idx="1416">
                  <c:v>0.15998840331999986</c:v>
                </c:pt>
                <c:pt idx="1417">
                  <c:v>0.15998840331999986</c:v>
                </c:pt>
                <c:pt idx="1418">
                  <c:v>0.16999816894499986</c:v>
                </c:pt>
                <c:pt idx="1419">
                  <c:v>0.16999816894499986</c:v>
                </c:pt>
                <c:pt idx="1420">
                  <c:v>0.16999816894499986</c:v>
                </c:pt>
                <c:pt idx="1421">
                  <c:v>0.16999816894499986</c:v>
                </c:pt>
                <c:pt idx="1422">
                  <c:v>0.16999816894499986</c:v>
                </c:pt>
                <c:pt idx="1423">
                  <c:v>0.16999816894499986</c:v>
                </c:pt>
                <c:pt idx="1424">
                  <c:v>0.15998840331999986</c:v>
                </c:pt>
                <c:pt idx="1425">
                  <c:v>0.16999816894499986</c:v>
                </c:pt>
                <c:pt idx="1426">
                  <c:v>0.15998840331999986</c:v>
                </c:pt>
                <c:pt idx="1427">
                  <c:v>0.15998840331999986</c:v>
                </c:pt>
                <c:pt idx="1428">
                  <c:v>0.15998840331999986</c:v>
                </c:pt>
                <c:pt idx="1429">
                  <c:v>0.16999816894499986</c:v>
                </c:pt>
                <c:pt idx="1430">
                  <c:v>0.16999816894499986</c:v>
                </c:pt>
                <c:pt idx="1431">
                  <c:v>0.16999816894499986</c:v>
                </c:pt>
                <c:pt idx="1432">
                  <c:v>0.15998840331999986</c:v>
                </c:pt>
                <c:pt idx="1433">
                  <c:v>0.15998840331999986</c:v>
                </c:pt>
                <c:pt idx="1434">
                  <c:v>0.16999816894499986</c:v>
                </c:pt>
                <c:pt idx="1435">
                  <c:v>0.1799926757809942</c:v>
                </c:pt>
                <c:pt idx="1436">
                  <c:v>0.1799926757809942</c:v>
                </c:pt>
                <c:pt idx="1437">
                  <c:v>0.1799926757809942</c:v>
                </c:pt>
                <c:pt idx="1438">
                  <c:v>0.36000061035201725</c:v>
                </c:pt>
                <c:pt idx="1439">
                  <c:v>0.38999938964801117</c:v>
                </c:pt>
                <c:pt idx="1440">
                  <c:v>0.38999938964801117</c:v>
                </c:pt>
                <c:pt idx="1441">
                  <c:v>0.38999938964801117</c:v>
                </c:pt>
                <c:pt idx="1442">
                  <c:v>0.38999938964801117</c:v>
                </c:pt>
                <c:pt idx="1443">
                  <c:v>0.38999938964801117</c:v>
                </c:pt>
                <c:pt idx="1444">
                  <c:v>0.37998962402301117</c:v>
                </c:pt>
                <c:pt idx="1445">
                  <c:v>0.37998962402301117</c:v>
                </c:pt>
                <c:pt idx="1446">
                  <c:v>0.36999511718701683</c:v>
                </c:pt>
                <c:pt idx="1447">
                  <c:v>0.36999511718701683</c:v>
                </c:pt>
                <c:pt idx="1448">
                  <c:v>0.36000061035201725</c:v>
                </c:pt>
                <c:pt idx="1449">
                  <c:v>0.36000061035201725</c:v>
                </c:pt>
                <c:pt idx="1450">
                  <c:v>0.36000061035201725</c:v>
                </c:pt>
                <c:pt idx="1451">
                  <c:v>0.36000061035201725</c:v>
                </c:pt>
                <c:pt idx="1452">
                  <c:v>0.38999938964801117</c:v>
                </c:pt>
                <c:pt idx="1453">
                  <c:v>0.37998962402301117</c:v>
                </c:pt>
                <c:pt idx="1454">
                  <c:v>0.37998962402301117</c:v>
                </c:pt>
                <c:pt idx="1455">
                  <c:v>0.36999511718701683</c:v>
                </c:pt>
                <c:pt idx="1456">
                  <c:v>0.36999511718701683</c:v>
                </c:pt>
                <c:pt idx="1457">
                  <c:v>0.36000061035201725</c:v>
                </c:pt>
                <c:pt idx="1458">
                  <c:v>0.34999084472701725</c:v>
                </c:pt>
                <c:pt idx="1459">
                  <c:v>0.36000061035201725</c:v>
                </c:pt>
                <c:pt idx="1460">
                  <c:v>0.36999511718701683</c:v>
                </c:pt>
                <c:pt idx="1461">
                  <c:v>0.36999511718701683</c:v>
                </c:pt>
                <c:pt idx="1462">
                  <c:v>0.36000061035201725</c:v>
                </c:pt>
                <c:pt idx="1463">
                  <c:v>0.36000061035201725</c:v>
                </c:pt>
                <c:pt idx="1464">
                  <c:v>0.34999084472701725</c:v>
                </c:pt>
                <c:pt idx="1465">
                  <c:v>0.33999633789099448</c:v>
                </c:pt>
                <c:pt idx="1466">
                  <c:v>0.33000183105500014</c:v>
                </c:pt>
                <c:pt idx="1467">
                  <c:v>0.33000183105500014</c:v>
                </c:pt>
                <c:pt idx="1468">
                  <c:v>0.33000183105500014</c:v>
                </c:pt>
                <c:pt idx="1469">
                  <c:v>0.33000183105500014</c:v>
                </c:pt>
                <c:pt idx="1470">
                  <c:v>0.33000183105500014</c:v>
                </c:pt>
                <c:pt idx="1471">
                  <c:v>0.31999206543000014</c:v>
                </c:pt>
                <c:pt idx="1472">
                  <c:v>0.31999206543000014</c:v>
                </c:pt>
                <c:pt idx="1473">
                  <c:v>0.31999206543000014</c:v>
                </c:pt>
                <c:pt idx="1474">
                  <c:v>0.31999206543000014</c:v>
                </c:pt>
                <c:pt idx="1475">
                  <c:v>0.3099975585940058</c:v>
                </c:pt>
                <c:pt idx="1476">
                  <c:v>0.30000305175801145</c:v>
                </c:pt>
                <c:pt idx="1477">
                  <c:v>0.30000305175801145</c:v>
                </c:pt>
                <c:pt idx="1478">
                  <c:v>0.28999328613301145</c:v>
                </c:pt>
                <c:pt idx="1479">
                  <c:v>0.28999328613301145</c:v>
                </c:pt>
                <c:pt idx="1480">
                  <c:v>0.27999877929701711</c:v>
                </c:pt>
                <c:pt idx="1481">
                  <c:v>0.27999877929701711</c:v>
                </c:pt>
                <c:pt idx="1482">
                  <c:v>0.27999877929701711</c:v>
                </c:pt>
                <c:pt idx="1483">
                  <c:v>0.27999877929701711</c:v>
                </c:pt>
                <c:pt idx="1484">
                  <c:v>0.27999877929701711</c:v>
                </c:pt>
                <c:pt idx="1485">
                  <c:v>0.27999877929701711</c:v>
                </c:pt>
                <c:pt idx="1486">
                  <c:v>0.26998901367201711</c:v>
                </c:pt>
                <c:pt idx="1487">
                  <c:v>0.26998901367201711</c:v>
                </c:pt>
                <c:pt idx="1488">
                  <c:v>0.25999450683599434</c:v>
                </c:pt>
                <c:pt idx="1489">
                  <c:v>0.25</c:v>
                </c:pt>
                <c:pt idx="1490">
                  <c:v>0.25</c:v>
                </c:pt>
                <c:pt idx="1491">
                  <c:v>0.25</c:v>
                </c:pt>
                <c:pt idx="1492">
                  <c:v>0.25</c:v>
                </c:pt>
                <c:pt idx="1493">
                  <c:v>0.239990234375</c:v>
                </c:pt>
                <c:pt idx="1494">
                  <c:v>0.239990234375</c:v>
                </c:pt>
                <c:pt idx="1495">
                  <c:v>0.239990234375</c:v>
                </c:pt>
                <c:pt idx="1496">
                  <c:v>0.239990234375</c:v>
                </c:pt>
                <c:pt idx="1497">
                  <c:v>0.239990234375</c:v>
                </c:pt>
                <c:pt idx="1498">
                  <c:v>0.239990234375</c:v>
                </c:pt>
                <c:pt idx="1499">
                  <c:v>0.239990234375</c:v>
                </c:pt>
                <c:pt idx="1500">
                  <c:v>0.22000122070301131</c:v>
                </c:pt>
                <c:pt idx="1501">
                  <c:v>0.22000122070301131</c:v>
                </c:pt>
                <c:pt idx="1502">
                  <c:v>0.22000122070301131</c:v>
                </c:pt>
                <c:pt idx="1503">
                  <c:v>0.22000122070301131</c:v>
                </c:pt>
                <c:pt idx="1504">
                  <c:v>0.22000122070301131</c:v>
                </c:pt>
                <c:pt idx="1505">
                  <c:v>0.20999145507801131</c:v>
                </c:pt>
                <c:pt idx="1506">
                  <c:v>0.19999694824201697</c:v>
                </c:pt>
                <c:pt idx="1507">
                  <c:v>0.19999694824201697</c:v>
                </c:pt>
                <c:pt idx="1508">
                  <c:v>0.19999694824201697</c:v>
                </c:pt>
                <c:pt idx="1509">
                  <c:v>0.1900024414059942</c:v>
                </c:pt>
                <c:pt idx="1510">
                  <c:v>0.1900024414059942</c:v>
                </c:pt>
                <c:pt idx="1511">
                  <c:v>0.1799926757809942</c:v>
                </c:pt>
                <c:pt idx="1512">
                  <c:v>0.1799926757809942</c:v>
                </c:pt>
                <c:pt idx="1513">
                  <c:v>0.1799926757809942</c:v>
                </c:pt>
                <c:pt idx="1514">
                  <c:v>0.16999816894499986</c:v>
                </c:pt>
                <c:pt idx="1515">
                  <c:v>0.16999816894499986</c:v>
                </c:pt>
                <c:pt idx="1516">
                  <c:v>0.16999816894499986</c:v>
                </c:pt>
                <c:pt idx="1517">
                  <c:v>0.15998840331999986</c:v>
                </c:pt>
                <c:pt idx="1518">
                  <c:v>0.16999816894499986</c:v>
                </c:pt>
                <c:pt idx="1519">
                  <c:v>0.15998840331999986</c:v>
                </c:pt>
                <c:pt idx="1520">
                  <c:v>0.15998840331999986</c:v>
                </c:pt>
                <c:pt idx="1521">
                  <c:v>0.16999816894499986</c:v>
                </c:pt>
                <c:pt idx="1522">
                  <c:v>0.16999816894499986</c:v>
                </c:pt>
                <c:pt idx="1523">
                  <c:v>0.16999816894499986</c:v>
                </c:pt>
                <c:pt idx="1524">
                  <c:v>0.16999816894499986</c:v>
                </c:pt>
                <c:pt idx="1525">
                  <c:v>0.1799926757809942</c:v>
                </c:pt>
                <c:pt idx="1526">
                  <c:v>0.1799926757809942</c:v>
                </c:pt>
                <c:pt idx="1527">
                  <c:v>0.1900024414059942</c:v>
                </c:pt>
                <c:pt idx="1528">
                  <c:v>0.16999816894499986</c:v>
                </c:pt>
                <c:pt idx="1529">
                  <c:v>0.1799926757809942</c:v>
                </c:pt>
                <c:pt idx="1530">
                  <c:v>0.1799926757809942</c:v>
                </c:pt>
                <c:pt idx="1531">
                  <c:v>0.1799926757809942</c:v>
                </c:pt>
                <c:pt idx="1532">
                  <c:v>0.16999816894499986</c:v>
                </c:pt>
                <c:pt idx="1533">
                  <c:v>0.16999816894499986</c:v>
                </c:pt>
                <c:pt idx="1534">
                  <c:v>0.16999816894499986</c:v>
                </c:pt>
                <c:pt idx="1535">
                  <c:v>0.16999816894499986</c:v>
                </c:pt>
                <c:pt idx="1536">
                  <c:v>0.16999816894499986</c:v>
                </c:pt>
                <c:pt idx="1537">
                  <c:v>0.16999816894499986</c:v>
                </c:pt>
                <c:pt idx="1538">
                  <c:v>0.1799926757809942</c:v>
                </c:pt>
                <c:pt idx="1539">
                  <c:v>0.16999816894499986</c:v>
                </c:pt>
                <c:pt idx="1540">
                  <c:v>0.16999816894499986</c:v>
                </c:pt>
                <c:pt idx="1541">
                  <c:v>0.16999816894499986</c:v>
                </c:pt>
                <c:pt idx="1542">
                  <c:v>0.16999816894499986</c:v>
                </c:pt>
                <c:pt idx="1543">
                  <c:v>0.1799926757809942</c:v>
                </c:pt>
                <c:pt idx="1544">
                  <c:v>0.16999816894499986</c:v>
                </c:pt>
                <c:pt idx="1545">
                  <c:v>0.1799926757809942</c:v>
                </c:pt>
                <c:pt idx="1546">
                  <c:v>0.1900024414059942</c:v>
                </c:pt>
                <c:pt idx="1547">
                  <c:v>0.1900024414059942</c:v>
                </c:pt>
                <c:pt idx="1548">
                  <c:v>0.1900024414059942</c:v>
                </c:pt>
                <c:pt idx="1549">
                  <c:v>0.1900024414059942</c:v>
                </c:pt>
                <c:pt idx="1550">
                  <c:v>0.19999694824201697</c:v>
                </c:pt>
                <c:pt idx="1551">
                  <c:v>0.1900024414059942</c:v>
                </c:pt>
                <c:pt idx="1552">
                  <c:v>0.1900024414059942</c:v>
                </c:pt>
                <c:pt idx="1553">
                  <c:v>0.1900024414059942</c:v>
                </c:pt>
                <c:pt idx="1554">
                  <c:v>0.1900024414059942</c:v>
                </c:pt>
                <c:pt idx="1555">
                  <c:v>0.19999694824201697</c:v>
                </c:pt>
                <c:pt idx="1556">
                  <c:v>0.20999145507801131</c:v>
                </c:pt>
                <c:pt idx="1557">
                  <c:v>0.20999145507801131</c:v>
                </c:pt>
                <c:pt idx="1558">
                  <c:v>0.20999145507801131</c:v>
                </c:pt>
                <c:pt idx="1559">
                  <c:v>0.20999145507801131</c:v>
                </c:pt>
                <c:pt idx="1560">
                  <c:v>0.20999145507801131</c:v>
                </c:pt>
                <c:pt idx="1561">
                  <c:v>0.20999145507801131</c:v>
                </c:pt>
                <c:pt idx="1562">
                  <c:v>0.19999694824201697</c:v>
                </c:pt>
                <c:pt idx="1563">
                  <c:v>0.19999694824201697</c:v>
                </c:pt>
                <c:pt idx="1564">
                  <c:v>0.19999694824201697</c:v>
                </c:pt>
                <c:pt idx="1565">
                  <c:v>0.1900024414059942</c:v>
                </c:pt>
                <c:pt idx="1566">
                  <c:v>0.1900024414059942</c:v>
                </c:pt>
                <c:pt idx="1567">
                  <c:v>0.1900024414059942</c:v>
                </c:pt>
                <c:pt idx="1568">
                  <c:v>0.1900024414059942</c:v>
                </c:pt>
                <c:pt idx="1569">
                  <c:v>0.1900024414059942</c:v>
                </c:pt>
                <c:pt idx="1570">
                  <c:v>0.1900024414059942</c:v>
                </c:pt>
                <c:pt idx="1571">
                  <c:v>0.1900024414059942</c:v>
                </c:pt>
                <c:pt idx="1572">
                  <c:v>0.1900024414059942</c:v>
                </c:pt>
                <c:pt idx="1573">
                  <c:v>0.1900024414059942</c:v>
                </c:pt>
                <c:pt idx="1574">
                  <c:v>0.1799926757809942</c:v>
                </c:pt>
                <c:pt idx="1575">
                  <c:v>0.1799926757809942</c:v>
                </c:pt>
                <c:pt idx="1576">
                  <c:v>0.1799926757809942</c:v>
                </c:pt>
                <c:pt idx="1577">
                  <c:v>0.1799926757809942</c:v>
                </c:pt>
                <c:pt idx="1578">
                  <c:v>0.16999816894499986</c:v>
                </c:pt>
                <c:pt idx="1579">
                  <c:v>0.16999816894499986</c:v>
                </c:pt>
                <c:pt idx="1580">
                  <c:v>0.16999816894499986</c:v>
                </c:pt>
                <c:pt idx="1581">
                  <c:v>0.1799926757809942</c:v>
                </c:pt>
                <c:pt idx="1582">
                  <c:v>0.16999816894499986</c:v>
                </c:pt>
                <c:pt idx="1583">
                  <c:v>0.16999816894499986</c:v>
                </c:pt>
                <c:pt idx="1584">
                  <c:v>0.15998840331999986</c:v>
                </c:pt>
                <c:pt idx="1585">
                  <c:v>0.16999816894499986</c:v>
                </c:pt>
                <c:pt idx="1586">
                  <c:v>0.16999816894499986</c:v>
                </c:pt>
                <c:pt idx="1587">
                  <c:v>0.16999816894499986</c:v>
                </c:pt>
                <c:pt idx="1588">
                  <c:v>0.15998840331999986</c:v>
                </c:pt>
                <c:pt idx="1589">
                  <c:v>0.15998840331999986</c:v>
                </c:pt>
                <c:pt idx="1590">
                  <c:v>0.15998840331999986</c:v>
                </c:pt>
                <c:pt idx="1591">
                  <c:v>0.14999389648400552</c:v>
                </c:pt>
                <c:pt idx="1592">
                  <c:v>0.15998840331999986</c:v>
                </c:pt>
                <c:pt idx="1593">
                  <c:v>0.14999389648400552</c:v>
                </c:pt>
                <c:pt idx="1594">
                  <c:v>0.14999389648400552</c:v>
                </c:pt>
                <c:pt idx="1595">
                  <c:v>0.14999389648400552</c:v>
                </c:pt>
                <c:pt idx="1596">
                  <c:v>0.14999389648400552</c:v>
                </c:pt>
                <c:pt idx="1597">
                  <c:v>0.14999389648400552</c:v>
                </c:pt>
                <c:pt idx="1598">
                  <c:v>0.14999389648400552</c:v>
                </c:pt>
                <c:pt idx="1599">
                  <c:v>0.14999389648400552</c:v>
                </c:pt>
                <c:pt idx="1600">
                  <c:v>0.13999938964801117</c:v>
                </c:pt>
                <c:pt idx="1601">
                  <c:v>0.13999938964801117</c:v>
                </c:pt>
                <c:pt idx="1602">
                  <c:v>0.13999938964801117</c:v>
                </c:pt>
                <c:pt idx="1603">
                  <c:v>0.13999938964801117</c:v>
                </c:pt>
                <c:pt idx="1604">
                  <c:v>0.13999938964801117</c:v>
                </c:pt>
                <c:pt idx="1605">
                  <c:v>0.13999938964801117</c:v>
                </c:pt>
                <c:pt idx="1606">
                  <c:v>0.13999938964801117</c:v>
                </c:pt>
                <c:pt idx="1607">
                  <c:v>0.12998962402301117</c:v>
                </c:pt>
                <c:pt idx="1608">
                  <c:v>0.12998962402301117</c:v>
                </c:pt>
                <c:pt idx="1609">
                  <c:v>0.12998962402301117</c:v>
                </c:pt>
                <c:pt idx="1610">
                  <c:v>0.12998962402301117</c:v>
                </c:pt>
                <c:pt idx="1611">
                  <c:v>0.11999511718701683</c:v>
                </c:pt>
                <c:pt idx="1612">
                  <c:v>0.11999511718701683</c:v>
                </c:pt>
                <c:pt idx="1613">
                  <c:v>0.11000061035201725</c:v>
                </c:pt>
                <c:pt idx="1614">
                  <c:v>0.11000061035201725</c:v>
                </c:pt>
                <c:pt idx="1615">
                  <c:v>0.11000061035201725</c:v>
                </c:pt>
                <c:pt idx="1616">
                  <c:v>0.11000061035201725</c:v>
                </c:pt>
                <c:pt idx="1617">
                  <c:v>0.11000061035201725</c:v>
                </c:pt>
                <c:pt idx="1618">
                  <c:v>0.11999511718701683</c:v>
                </c:pt>
                <c:pt idx="1619">
                  <c:v>0.11000061035201725</c:v>
                </c:pt>
                <c:pt idx="1620">
                  <c:v>0.11000061035201725</c:v>
                </c:pt>
                <c:pt idx="1621">
                  <c:v>0.36000061035201725</c:v>
                </c:pt>
                <c:pt idx="1622">
                  <c:v>0.36999511718701683</c:v>
                </c:pt>
                <c:pt idx="1623">
                  <c:v>0.36999511718701683</c:v>
                </c:pt>
                <c:pt idx="1624">
                  <c:v>0.36999511718701683</c:v>
                </c:pt>
                <c:pt idx="1625">
                  <c:v>0.36999511718701683</c:v>
                </c:pt>
                <c:pt idx="1626">
                  <c:v>0.36999511718701683</c:v>
                </c:pt>
                <c:pt idx="1627">
                  <c:v>0.36000061035201725</c:v>
                </c:pt>
                <c:pt idx="1628">
                  <c:v>0.34999084472701725</c:v>
                </c:pt>
                <c:pt idx="1629">
                  <c:v>0.34999084472701725</c:v>
                </c:pt>
                <c:pt idx="1630">
                  <c:v>0.34999084472701725</c:v>
                </c:pt>
                <c:pt idx="1631">
                  <c:v>0.36000061035201725</c:v>
                </c:pt>
                <c:pt idx="1632">
                  <c:v>0.36000061035201725</c:v>
                </c:pt>
                <c:pt idx="1633">
                  <c:v>0.34999084472701725</c:v>
                </c:pt>
                <c:pt idx="1634">
                  <c:v>0.34999084472701725</c:v>
                </c:pt>
                <c:pt idx="1635">
                  <c:v>0.33999633789099448</c:v>
                </c:pt>
                <c:pt idx="1636">
                  <c:v>0.33000183105500014</c:v>
                </c:pt>
                <c:pt idx="1637">
                  <c:v>0.33000183105500014</c:v>
                </c:pt>
                <c:pt idx="1638">
                  <c:v>0.33000183105500014</c:v>
                </c:pt>
                <c:pt idx="1639">
                  <c:v>0.34999084472701725</c:v>
                </c:pt>
                <c:pt idx="1640">
                  <c:v>0.33999633789099448</c:v>
                </c:pt>
                <c:pt idx="1641">
                  <c:v>0.33999633789099448</c:v>
                </c:pt>
                <c:pt idx="1642">
                  <c:v>0.33999633789099448</c:v>
                </c:pt>
                <c:pt idx="1643">
                  <c:v>0.39999389648400552</c:v>
                </c:pt>
                <c:pt idx="1644">
                  <c:v>0.41999816894499986</c:v>
                </c:pt>
                <c:pt idx="1645">
                  <c:v>0.39999389648400552</c:v>
                </c:pt>
                <c:pt idx="1646">
                  <c:v>0.37998962402301117</c:v>
                </c:pt>
                <c:pt idx="1647">
                  <c:v>0.36999511718701683</c:v>
                </c:pt>
                <c:pt idx="1648">
                  <c:v>0.36000061035201725</c:v>
                </c:pt>
                <c:pt idx="1649">
                  <c:v>0.34999084472701725</c:v>
                </c:pt>
                <c:pt idx="1650">
                  <c:v>0.33999633789099448</c:v>
                </c:pt>
                <c:pt idx="1651">
                  <c:v>0.33000183105500014</c:v>
                </c:pt>
                <c:pt idx="1652">
                  <c:v>0.33000183105500014</c:v>
                </c:pt>
                <c:pt idx="1653">
                  <c:v>0.33000183105500014</c:v>
                </c:pt>
                <c:pt idx="1654">
                  <c:v>0.31999206543000014</c:v>
                </c:pt>
                <c:pt idx="1655">
                  <c:v>0.31999206543000014</c:v>
                </c:pt>
                <c:pt idx="1656">
                  <c:v>0.3099975585940058</c:v>
                </c:pt>
                <c:pt idx="1657">
                  <c:v>0.3099975585940058</c:v>
                </c:pt>
                <c:pt idx="1658">
                  <c:v>0.33999633789099448</c:v>
                </c:pt>
                <c:pt idx="1659">
                  <c:v>0.33000183105500014</c:v>
                </c:pt>
                <c:pt idx="1660">
                  <c:v>0.33000183105500014</c:v>
                </c:pt>
                <c:pt idx="1661">
                  <c:v>0.31999206543000014</c:v>
                </c:pt>
                <c:pt idx="1662">
                  <c:v>0.3099975585940058</c:v>
                </c:pt>
                <c:pt idx="1663">
                  <c:v>0.28999328613301145</c:v>
                </c:pt>
                <c:pt idx="1664">
                  <c:v>0.27999877929701711</c:v>
                </c:pt>
                <c:pt idx="1665">
                  <c:v>0.27999877929701711</c:v>
                </c:pt>
                <c:pt idx="1666">
                  <c:v>0.28999328613301145</c:v>
                </c:pt>
                <c:pt idx="1667">
                  <c:v>0.27999877929701711</c:v>
                </c:pt>
                <c:pt idx="1668">
                  <c:v>0.27999877929701711</c:v>
                </c:pt>
                <c:pt idx="1669">
                  <c:v>0.26998901367201711</c:v>
                </c:pt>
                <c:pt idx="1670">
                  <c:v>0.26998901367201711</c:v>
                </c:pt>
                <c:pt idx="1671">
                  <c:v>0.26998901367201711</c:v>
                </c:pt>
                <c:pt idx="1672">
                  <c:v>0.25999450683599434</c:v>
                </c:pt>
                <c:pt idx="1673">
                  <c:v>0.25999450683599434</c:v>
                </c:pt>
                <c:pt idx="1674">
                  <c:v>0.25</c:v>
                </c:pt>
                <c:pt idx="1675">
                  <c:v>0.239990234375</c:v>
                </c:pt>
                <c:pt idx="1676">
                  <c:v>0.239990234375</c:v>
                </c:pt>
                <c:pt idx="1677">
                  <c:v>0.239990234375</c:v>
                </c:pt>
                <c:pt idx="1678">
                  <c:v>0.22999572753900566</c:v>
                </c:pt>
                <c:pt idx="1679">
                  <c:v>0.22000122070301131</c:v>
                </c:pt>
                <c:pt idx="1680">
                  <c:v>0.20999145507801131</c:v>
                </c:pt>
                <c:pt idx="1681">
                  <c:v>0.20999145507801131</c:v>
                </c:pt>
                <c:pt idx="1682">
                  <c:v>0.19999694824201697</c:v>
                </c:pt>
                <c:pt idx="1683">
                  <c:v>0.22000122070301131</c:v>
                </c:pt>
                <c:pt idx="1684">
                  <c:v>0.22000122070301131</c:v>
                </c:pt>
                <c:pt idx="1685">
                  <c:v>0.22000122070301131</c:v>
                </c:pt>
                <c:pt idx="1686">
                  <c:v>0.20999145507801131</c:v>
                </c:pt>
                <c:pt idx="1687">
                  <c:v>0.20999145507801131</c:v>
                </c:pt>
                <c:pt idx="1688">
                  <c:v>0.22000122070301131</c:v>
                </c:pt>
                <c:pt idx="1689">
                  <c:v>0.22999572753900566</c:v>
                </c:pt>
                <c:pt idx="1690">
                  <c:v>0.22999572753900566</c:v>
                </c:pt>
                <c:pt idx="1691">
                  <c:v>0.22000122070301131</c:v>
                </c:pt>
                <c:pt idx="1692">
                  <c:v>0.20999145507801131</c:v>
                </c:pt>
                <c:pt idx="1693">
                  <c:v>0.19999694824201697</c:v>
                </c:pt>
                <c:pt idx="1694">
                  <c:v>0.1900024414059942</c:v>
                </c:pt>
                <c:pt idx="1695">
                  <c:v>0.1799926757809942</c:v>
                </c:pt>
                <c:pt idx="1696">
                  <c:v>0.1799926757809942</c:v>
                </c:pt>
                <c:pt idx="1697">
                  <c:v>0.25999450683599434</c:v>
                </c:pt>
                <c:pt idx="1698">
                  <c:v>0.31999206543000014</c:v>
                </c:pt>
                <c:pt idx="1699">
                  <c:v>0.36000061035201725</c:v>
                </c:pt>
                <c:pt idx="1700">
                  <c:v>0.36999511718701683</c:v>
                </c:pt>
                <c:pt idx="1701">
                  <c:v>0.37998962402301117</c:v>
                </c:pt>
                <c:pt idx="1702">
                  <c:v>0.50999450683599434</c:v>
                </c:pt>
                <c:pt idx="1703">
                  <c:v>0.56999206543000014</c:v>
                </c:pt>
                <c:pt idx="1704">
                  <c:v>0.5599975585940058</c:v>
                </c:pt>
                <c:pt idx="1705">
                  <c:v>0.55000305175801145</c:v>
                </c:pt>
                <c:pt idx="1706">
                  <c:v>0.5599975585940058</c:v>
                </c:pt>
                <c:pt idx="1707">
                  <c:v>0.5599975585940058</c:v>
                </c:pt>
                <c:pt idx="1708">
                  <c:v>0.55000305175801145</c:v>
                </c:pt>
                <c:pt idx="1709">
                  <c:v>0.52999877929701711</c:v>
                </c:pt>
                <c:pt idx="1710">
                  <c:v>0.52999877929701711</c:v>
                </c:pt>
                <c:pt idx="1711">
                  <c:v>0.51998901367201711</c:v>
                </c:pt>
                <c:pt idx="1712">
                  <c:v>0.50999450683599434</c:v>
                </c:pt>
                <c:pt idx="1713">
                  <c:v>0.5</c:v>
                </c:pt>
                <c:pt idx="1714">
                  <c:v>0.489990234375</c:v>
                </c:pt>
                <c:pt idx="1715">
                  <c:v>0.47999572753900566</c:v>
                </c:pt>
                <c:pt idx="1716">
                  <c:v>0.47000122070301131</c:v>
                </c:pt>
                <c:pt idx="1717">
                  <c:v>0.45999145507801131</c:v>
                </c:pt>
                <c:pt idx="1718">
                  <c:v>0.4299926757809942</c:v>
                </c:pt>
                <c:pt idx="1719">
                  <c:v>0.4400024414059942</c:v>
                </c:pt>
                <c:pt idx="1720">
                  <c:v>0.4400024414059942</c:v>
                </c:pt>
                <c:pt idx="1721">
                  <c:v>0.4299926757809942</c:v>
                </c:pt>
                <c:pt idx="1722">
                  <c:v>0.4299926757809942</c:v>
                </c:pt>
                <c:pt idx="1723">
                  <c:v>0.41999816894499986</c:v>
                </c:pt>
                <c:pt idx="1724">
                  <c:v>0.41999816894499986</c:v>
                </c:pt>
                <c:pt idx="1725">
                  <c:v>0.40998840331999986</c:v>
                </c:pt>
                <c:pt idx="1726">
                  <c:v>0.39999389648400552</c:v>
                </c:pt>
                <c:pt idx="1727">
                  <c:v>0.38999938964801117</c:v>
                </c:pt>
                <c:pt idx="1728">
                  <c:v>0.37998962402301117</c:v>
                </c:pt>
                <c:pt idx="1729">
                  <c:v>0.36999511718701683</c:v>
                </c:pt>
                <c:pt idx="1730">
                  <c:v>0.36999511718701683</c:v>
                </c:pt>
                <c:pt idx="1731">
                  <c:v>0.36999511718701683</c:v>
                </c:pt>
                <c:pt idx="1732">
                  <c:v>0.36000061035201725</c:v>
                </c:pt>
                <c:pt idx="1733">
                  <c:v>0.34999084472701725</c:v>
                </c:pt>
                <c:pt idx="1734">
                  <c:v>0.33999633789099448</c:v>
                </c:pt>
                <c:pt idx="1735">
                  <c:v>0.31999206543000014</c:v>
                </c:pt>
                <c:pt idx="1736">
                  <c:v>0.25999450683599434</c:v>
                </c:pt>
                <c:pt idx="1737">
                  <c:v>0.3099975585940058</c:v>
                </c:pt>
                <c:pt idx="1738">
                  <c:v>2.9998779297017109E-2</c:v>
                </c:pt>
                <c:pt idx="1739">
                  <c:v>0.3099975585940058</c:v>
                </c:pt>
                <c:pt idx="1740">
                  <c:v>0.3099975585940058</c:v>
                </c:pt>
                <c:pt idx="1741">
                  <c:v>0.31999206543000014</c:v>
                </c:pt>
                <c:pt idx="1742">
                  <c:v>0.31999206543000014</c:v>
                </c:pt>
                <c:pt idx="1743">
                  <c:v>0.3099975585940058</c:v>
                </c:pt>
                <c:pt idx="1744">
                  <c:v>0.3099975585940058</c:v>
                </c:pt>
                <c:pt idx="1745">
                  <c:v>0.30000305175801145</c:v>
                </c:pt>
                <c:pt idx="1746">
                  <c:v>0.3099975585940058</c:v>
                </c:pt>
                <c:pt idx="1747">
                  <c:v>0.30000305175801145</c:v>
                </c:pt>
                <c:pt idx="1748">
                  <c:v>0.28999328613301145</c:v>
                </c:pt>
                <c:pt idx="1749">
                  <c:v>0.28999328613301145</c:v>
                </c:pt>
                <c:pt idx="1750">
                  <c:v>0.27999877929701711</c:v>
                </c:pt>
                <c:pt idx="1751">
                  <c:v>0.27999877929701711</c:v>
                </c:pt>
                <c:pt idx="1752">
                  <c:v>0.27999877929701711</c:v>
                </c:pt>
                <c:pt idx="1753">
                  <c:v>0.27999877929701711</c:v>
                </c:pt>
                <c:pt idx="1754">
                  <c:v>0.26998901367201711</c:v>
                </c:pt>
                <c:pt idx="1755">
                  <c:v>0.25999450683599434</c:v>
                </c:pt>
                <c:pt idx="1756">
                  <c:v>0.25999450683599434</c:v>
                </c:pt>
                <c:pt idx="1757">
                  <c:v>0.25999450683599434</c:v>
                </c:pt>
                <c:pt idx="1758">
                  <c:v>0.25</c:v>
                </c:pt>
                <c:pt idx="1759">
                  <c:v>0.25</c:v>
                </c:pt>
                <c:pt idx="1760">
                  <c:v>0.239990234375</c:v>
                </c:pt>
                <c:pt idx="1761">
                  <c:v>0.239990234375</c:v>
                </c:pt>
                <c:pt idx="1762">
                  <c:v>0.239990234375</c:v>
                </c:pt>
                <c:pt idx="1763">
                  <c:v>0.239990234375</c:v>
                </c:pt>
                <c:pt idx="1764">
                  <c:v>0.239990234375</c:v>
                </c:pt>
                <c:pt idx="1765">
                  <c:v>0.239990234375</c:v>
                </c:pt>
                <c:pt idx="1766">
                  <c:v>0.25</c:v>
                </c:pt>
                <c:pt idx="1767">
                  <c:v>0.239990234375</c:v>
                </c:pt>
                <c:pt idx="1768">
                  <c:v>0.239990234375</c:v>
                </c:pt>
                <c:pt idx="1769">
                  <c:v>0.239990234375</c:v>
                </c:pt>
                <c:pt idx="1770">
                  <c:v>0.239990234375</c:v>
                </c:pt>
                <c:pt idx="1771">
                  <c:v>0.239990234375</c:v>
                </c:pt>
                <c:pt idx="1772">
                  <c:v>0.239990234375</c:v>
                </c:pt>
                <c:pt idx="1773">
                  <c:v>0.239990234375</c:v>
                </c:pt>
                <c:pt idx="1774">
                  <c:v>0.239990234375</c:v>
                </c:pt>
                <c:pt idx="1775">
                  <c:v>0.239990234375</c:v>
                </c:pt>
                <c:pt idx="1776">
                  <c:v>0.239990234375</c:v>
                </c:pt>
                <c:pt idx="1777">
                  <c:v>0.22999572753900566</c:v>
                </c:pt>
                <c:pt idx="1778">
                  <c:v>0.22999572753900566</c:v>
                </c:pt>
                <c:pt idx="1779">
                  <c:v>0.22999572753900566</c:v>
                </c:pt>
                <c:pt idx="1780">
                  <c:v>0.22999572753900566</c:v>
                </c:pt>
                <c:pt idx="1781">
                  <c:v>0.22999572753900566</c:v>
                </c:pt>
                <c:pt idx="1782">
                  <c:v>0.22000122070301131</c:v>
                </c:pt>
                <c:pt idx="1783">
                  <c:v>0.22999572753900566</c:v>
                </c:pt>
                <c:pt idx="1784">
                  <c:v>0.22999572753900566</c:v>
                </c:pt>
                <c:pt idx="1785">
                  <c:v>0.22999572753900566</c:v>
                </c:pt>
                <c:pt idx="1786">
                  <c:v>0.22999572753900566</c:v>
                </c:pt>
                <c:pt idx="1787">
                  <c:v>0.22000122070301131</c:v>
                </c:pt>
                <c:pt idx="1788">
                  <c:v>0.22000122070301131</c:v>
                </c:pt>
                <c:pt idx="1789">
                  <c:v>0.20999145507801131</c:v>
                </c:pt>
                <c:pt idx="1790">
                  <c:v>0.20999145507801131</c:v>
                </c:pt>
                <c:pt idx="1791">
                  <c:v>0.22000122070301131</c:v>
                </c:pt>
                <c:pt idx="1792">
                  <c:v>0.22000122070301131</c:v>
                </c:pt>
                <c:pt idx="1793">
                  <c:v>0.239990234375</c:v>
                </c:pt>
                <c:pt idx="1794">
                  <c:v>0.25</c:v>
                </c:pt>
                <c:pt idx="1795">
                  <c:v>0.25</c:v>
                </c:pt>
                <c:pt idx="1796">
                  <c:v>0.25999450683599434</c:v>
                </c:pt>
                <c:pt idx="1797">
                  <c:v>0.25999450683599434</c:v>
                </c:pt>
                <c:pt idx="1798">
                  <c:v>0.25999450683599434</c:v>
                </c:pt>
                <c:pt idx="1799">
                  <c:v>0.25</c:v>
                </c:pt>
                <c:pt idx="1800">
                  <c:v>0.239990234375</c:v>
                </c:pt>
                <c:pt idx="1801">
                  <c:v>0.239990234375</c:v>
                </c:pt>
                <c:pt idx="1802">
                  <c:v>0.239990234375</c:v>
                </c:pt>
                <c:pt idx="1803">
                  <c:v>0.239990234375</c:v>
                </c:pt>
                <c:pt idx="1804">
                  <c:v>0.239990234375</c:v>
                </c:pt>
                <c:pt idx="1805">
                  <c:v>0.239990234375</c:v>
                </c:pt>
                <c:pt idx="1806">
                  <c:v>0.239990234375</c:v>
                </c:pt>
                <c:pt idx="1807">
                  <c:v>0.239990234375</c:v>
                </c:pt>
                <c:pt idx="1808">
                  <c:v>0.25</c:v>
                </c:pt>
                <c:pt idx="1809">
                  <c:v>0.25</c:v>
                </c:pt>
                <c:pt idx="1810">
                  <c:v>0.26998901367201711</c:v>
                </c:pt>
                <c:pt idx="1811">
                  <c:v>0.28999328613301145</c:v>
                </c:pt>
                <c:pt idx="1812">
                  <c:v>0.30000305175801145</c:v>
                </c:pt>
                <c:pt idx="1813">
                  <c:v>0.30000305175801145</c:v>
                </c:pt>
                <c:pt idx="1814">
                  <c:v>0.30000305175801145</c:v>
                </c:pt>
                <c:pt idx="1815">
                  <c:v>0.30000305175801145</c:v>
                </c:pt>
                <c:pt idx="1816">
                  <c:v>0.3099975585940058</c:v>
                </c:pt>
                <c:pt idx="1817">
                  <c:v>0.3099975585940058</c:v>
                </c:pt>
                <c:pt idx="1818">
                  <c:v>0.31999206543000014</c:v>
                </c:pt>
                <c:pt idx="1819">
                  <c:v>0.33999633789099448</c:v>
                </c:pt>
                <c:pt idx="1820">
                  <c:v>0.36999511718701683</c:v>
                </c:pt>
                <c:pt idx="1821">
                  <c:v>0.39999389648400552</c:v>
                </c:pt>
                <c:pt idx="1822">
                  <c:v>0.4299926757809942</c:v>
                </c:pt>
                <c:pt idx="1823">
                  <c:v>0.45999145507801131</c:v>
                </c:pt>
                <c:pt idx="1824">
                  <c:v>0.45999145507801131</c:v>
                </c:pt>
                <c:pt idx="1825">
                  <c:v>0.45999145507801131</c:v>
                </c:pt>
                <c:pt idx="1826">
                  <c:v>0.44999694824201697</c:v>
                </c:pt>
                <c:pt idx="1827">
                  <c:v>0.44999694824201697</c:v>
                </c:pt>
                <c:pt idx="1828">
                  <c:v>0.4299926757809942</c:v>
                </c:pt>
                <c:pt idx="1829">
                  <c:v>0.41999816894499986</c:v>
                </c:pt>
                <c:pt idx="1830">
                  <c:v>0.40998840331999986</c:v>
                </c:pt>
                <c:pt idx="1831">
                  <c:v>0.39999389648400552</c:v>
                </c:pt>
                <c:pt idx="1832">
                  <c:v>0.38999938964801117</c:v>
                </c:pt>
                <c:pt idx="1833">
                  <c:v>0.37998962402301117</c:v>
                </c:pt>
                <c:pt idx="1834">
                  <c:v>0.36999511718701683</c:v>
                </c:pt>
                <c:pt idx="1835">
                  <c:v>0.36999511718701683</c:v>
                </c:pt>
                <c:pt idx="1836">
                  <c:v>0.36000061035201725</c:v>
                </c:pt>
                <c:pt idx="1837">
                  <c:v>0.34999084472701725</c:v>
                </c:pt>
                <c:pt idx="1838">
                  <c:v>0.34999084472701725</c:v>
                </c:pt>
                <c:pt idx="1839">
                  <c:v>0.33999633789099448</c:v>
                </c:pt>
                <c:pt idx="1840">
                  <c:v>0.33000183105500014</c:v>
                </c:pt>
                <c:pt idx="1841">
                  <c:v>0.33000183105500014</c:v>
                </c:pt>
                <c:pt idx="1842">
                  <c:v>0.33000183105500014</c:v>
                </c:pt>
                <c:pt idx="1843">
                  <c:v>0.31999206543000014</c:v>
                </c:pt>
                <c:pt idx="1844">
                  <c:v>0.3099975585940058</c:v>
                </c:pt>
                <c:pt idx="1845">
                  <c:v>0.30000305175801145</c:v>
                </c:pt>
                <c:pt idx="1846">
                  <c:v>0.30000305175801145</c:v>
                </c:pt>
                <c:pt idx="1847">
                  <c:v>0.30000305175801145</c:v>
                </c:pt>
                <c:pt idx="1848">
                  <c:v>0.30000305175801145</c:v>
                </c:pt>
                <c:pt idx="1849">
                  <c:v>0.28999328613301145</c:v>
                </c:pt>
                <c:pt idx="1850">
                  <c:v>0.28999328613301145</c:v>
                </c:pt>
                <c:pt idx="1851">
                  <c:v>0.27999877929701711</c:v>
                </c:pt>
                <c:pt idx="1852">
                  <c:v>0.27999877929701711</c:v>
                </c:pt>
                <c:pt idx="1853">
                  <c:v>0.27999877929701711</c:v>
                </c:pt>
                <c:pt idx="1854">
                  <c:v>0.27999877929701711</c:v>
                </c:pt>
                <c:pt idx="1855">
                  <c:v>0.27999877929701711</c:v>
                </c:pt>
                <c:pt idx="1856">
                  <c:v>0.26998901367201711</c:v>
                </c:pt>
                <c:pt idx="1857">
                  <c:v>0.26998901367201711</c:v>
                </c:pt>
                <c:pt idx="1858">
                  <c:v>0.25999450683599434</c:v>
                </c:pt>
                <c:pt idx="1859">
                  <c:v>0.25999450683599434</c:v>
                </c:pt>
                <c:pt idx="1860">
                  <c:v>0.25999450683599434</c:v>
                </c:pt>
                <c:pt idx="1861">
                  <c:v>0.25999450683599434</c:v>
                </c:pt>
                <c:pt idx="1862">
                  <c:v>0.25</c:v>
                </c:pt>
                <c:pt idx="1863">
                  <c:v>0.25</c:v>
                </c:pt>
                <c:pt idx="1864">
                  <c:v>0.25999450683599434</c:v>
                </c:pt>
                <c:pt idx="1865">
                  <c:v>0.25</c:v>
                </c:pt>
                <c:pt idx="1866">
                  <c:v>0.239990234375</c:v>
                </c:pt>
                <c:pt idx="1867">
                  <c:v>0.239990234375</c:v>
                </c:pt>
                <c:pt idx="1868">
                  <c:v>0.239990234375</c:v>
                </c:pt>
                <c:pt idx="1869">
                  <c:v>0.239990234375</c:v>
                </c:pt>
                <c:pt idx="1870">
                  <c:v>0.239990234375</c:v>
                </c:pt>
                <c:pt idx="1871">
                  <c:v>0.22999572753900566</c:v>
                </c:pt>
                <c:pt idx="1872">
                  <c:v>0.22999572753900566</c:v>
                </c:pt>
                <c:pt idx="1873">
                  <c:v>0.22999572753900566</c:v>
                </c:pt>
                <c:pt idx="1874">
                  <c:v>0.22000122070301131</c:v>
                </c:pt>
                <c:pt idx="1875">
                  <c:v>0.22000122070301131</c:v>
                </c:pt>
                <c:pt idx="1876">
                  <c:v>0.22000122070301131</c:v>
                </c:pt>
                <c:pt idx="1877">
                  <c:v>0.20999145507801131</c:v>
                </c:pt>
                <c:pt idx="1878">
                  <c:v>0.20999145507801131</c:v>
                </c:pt>
                <c:pt idx="1879">
                  <c:v>0.20999145507801131</c:v>
                </c:pt>
                <c:pt idx="1880">
                  <c:v>0.20999145507801131</c:v>
                </c:pt>
                <c:pt idx="1881">
                  <c:v>0.19999694824201697</c:v>
                </c:pt>
                <c:pt idx="1882">
                  <c:v>0.19999694824201697</c:v>
                </c:pt>
                <c:pt idx="1883">
                  <c:v>0.1900024414059942</c:v>
                </c:pt>
                <c:pt idx="1884">
                  <c:v>0.1900024414059942</c:v>
                </c:pt>
                <c:pt idx="1885">
                  <c:v>0.1900024414059942</c:v>
                </c:pt>
                <c:pt idx="1886">
                  <c:v>0.1900024414059942</c:v>
                </c:pt>
                <c:pt idx="1887">
                  <c:v>0.1900024414059942</c:v>
                </c:pt>
                <c:pt idx="1888">
                  <c:v>0.1900024414059942</c:v>
                </c:pt>
                <c:pt idx="1889">
                  <c:v>0.1799926757809942</c:v>
                </c:pt>
                <c:pt idx="1890">
                  <c:v>0.1799926757809942</c:v>
                </c:pt>
                <c:pt idx="1891">
                  <c:v>0.1799926757809942</c:v>
                </c:pt>
                <c:pt idx="1892">
                  <c:v>0.1799926757809942</c:v>
                </c:pt>
                <c:pt idx="1893">
                  <c:v>0.16999816894499986</c:v>
                </c:pt>
                <c:pt idx="1894">
                  <c:v>0.16999816894499986</c:v>
                </c:pt>
                <c:pt idx="1895">
                  <c:v>0.16999816894499986</c:v>
                </c:pt>
                <c:pt idx="1896">
                  <c:v>0.15998840331999986</c:v>
                </c:pt>
                <c:pt idx="1897">
                  <c:v>0.27999877929701711</c:v>
                </c:pt>
                <c:pt idx="1898">
                  <c:v>0.27999877929701711</c:v>
                </c:pt>
                <c:pt idx="1899">
                  <c:v>0.27999877929701711</c:v>
                </c:pt>
                <c:pt idx="1900">
                  <c:v>0.27999877929701711</c:v>
                </c:pt>
                <c:pt idx="1901">
                  <c:v>0.27999877929701711</c:v>
                </c:pt>
                <c:pt idx="1902">
                  <c:v>0.26998901367201711</c:v>
                </c:pt>
                <c:pt idx="1903">
                  <c:v>0.26998901367201711</c:v>
                </c:pt>
                <c:pt idx="1904">
                  <c:v>0.26998901367201711</c:v>
                </c:pt>
                <c:pt idx="1905">
                  <c:v>0.27999877929701711</c:v>
                </c:pt>
                <c:pt idx="1906">
                  <c:v>0.27999877929701711</c:v>
                </c:pt>
                <c:pt idx="1907">
                  <c:v>0.26998901367201711</c:v>
                </c:pt>
                <c:pt idx="1908">
                  <c:v>0.27999877929701711</c:v>
                </c:pt>
                <c:pt idx="1909">
                  <c:v>0.25999450683599434</c:v>
                </c:pt>
                <c:pt idx="1910">
                  <c:v>0.25999450683599434</c:v>
                </c:pt>
                <c:pt idx="1911">
                  <c:v>0.25</c:v>
                </c:pt>
                <c:pt idx="1912">
                  <c:v>0.25</c:v>
                </c:pt>
                <c:pt idx="1913">
                  <c:v>0.25</c:v>
                </c:pt>
                <c:pt idx="1914">
                  <c:v>0.25</c:v>
                </c:pt>
                <c:pt idx="1915">
                  <c:v>0.239990234375</c:v>
                </c:pt>
                <c:pt idx="1916">
                  <c:v>0.239990234375</c:v>
                </c:pt>
                <c:pt idx="1917">
                  <c:v>0.239990234375</c:v>
                </c:pt>
                <c:pt idx="1918">
                  <c:v>0.239990234375</c:v>
                </c:pt>
                <c:pt idx="1919">
                  <c:v>0.239990234375</c:v>
                </c:pt>
                <c:pt idx="1920">
                  <c:v>0.22999572753900566</c:v>
                </c:pt>
                <c:pt idx="1921">
                  <c:v>0.22999572753900566</c:v>
                </c:pt>
                <c:pt idx="1922">
                  <c:v>0.22000122070301131</c:v>
                </c:pt>
                <c:pt idx="1923">
                  <c:v>0.22999572753900566</c:v>
                </c:pt>
                <c:pt idx="1924">
                  <c:v>0.239990234375</c:v>
                </c:pt>
                <c:pt idx="1925">
                  <c:v>0.239990234375</c:v>
                </c:pt>
                <c:pt idx="1926">
                  <c:v>0.25</c:v>
                </c:pt>
                <c:pt idx="1927">
                  <c:v>0.239990234375</c:v>
                </c:pt>
                <c:pt idx="1928">
                  <c:v>0.239990234375</c:v>
                </c:pt>
                <c:pt idx="1929">
                  <c:v>0.239990234375</c:v>
                </c:pt>
                <c:pt idx="1930">
                  <c:v>0.22999572753900566</c:v>
                </c:pt>
                <c:pt idx="1931">
                  <c:v>0.22999572753900566</c:v>
                </c:pt>
                <c:pt idx="1932">
                  <c:v>0.22999572753900566</c:v>
                </c:pt>
                <c:pt idx="1933">
                  <c:v>0.22999572753900566</c:v>
                </c:pt>
                <c:pt idx="1934">
                  <c:v>0.22999572753900566</c:v>
                </c:pt>
                <c:pt idx="1935">
                  <c:v>0.22000122070301131</c:v>
                </c:pt>
                <c:pt idx="1936">
                  <c:v>0.20999145507801131</c:v>
                </c:pt>
                <c:pt idx="1937">
                  <c:v>0.22000122070301131</c:v>
                </c:pt>
                <c:pt idx="1938">
                  <c:v>0.22000122070301131</c:v>
                </c:pt>
                <c:pt idx="1939">
                  <c:v>0.20999145507801131</c:v>
                </c:pt>
                <c:pt idx="1940">
                  <c:v>0.20999145507801131</c:v>
                </c:pt>
                <c:pt idx="1941">
                  <c:v>0.19999694824201697</c:v>
                </c:pt>
                <c:pt idx="1942">
                  <c:v>0.19999694824201697</c:v>
                </c:pt>
                <c:pt idx="1943">
                  <c:v>0.1900024414059942</c:v>
                </c:pt>
                <c:pt idx="1944">
                  <c:v>0.1900024414059942</c:v>
                </c:pt>
                <c:pt idx="1945">
                  <c:v>0.1799926757809942</c:v>
                </c:pt>
                <c:pt idx="1946">
                  <c:v>0.1799926757809942</c:v>
                </c:pt>
                <c:pt idx="1947">
                  <c:v>0.1799926757809942</c:v>
                </c:pt>
                <c:pt idx="1948">
                  <c:v>0.1799926757809942</c:v>
                </c:pt>
                <c:pt idx="1949">
                  <c:v>0.16999816894499986</c:v>
                </c:pt>
                <c:pt idx="1950">
                  <c:v>0.16999816894499986</c:v>
                </c:pt>
                <c:pt idx="1951">
                  <c:v>0.16999816894499986</c:v>
                </c:pt>
                <c:pt idx="1952">
                  <c:v>0.16999816894499986</c:v>
                </c:pt>
                <c:pt idx="1953">
                  <c:v>0.16999816894499986</c:v>
                </c:pt>
                <c:pt idx="1954">
                  <c:v>0.16999816894499986</c:v>
                </c:pt>
                <c:pt idx="1955">
                  <c:v>0.16999816894499986</c:v>
                </c:pt>
                <c:pt idx="1956">
                  <c:v>0.16999816894499986</c:v>
                </c:pt>
                <c:pt idx="1957">
                  <c:v>0.16999816894499986</c:v>
                </c:pt>
                <c:pt idx="1958">
                  <c:v>0.1799926757809942</c:v>
                </c:pt>
                <c:pt idx="1959">
                  <c:v>0.1799926757809942</c:v>
                </c:pt>
                <c:pt idx="1960">
                  <c:v>0.16999816894499986</c:v>
                </c:pt>
                <c:pt idx="1961">
                  <c:v>0.16999816894499986</c:v>
                </c:pt>
                <c:pt idx="1962">
                  <c:v>0.1799926757809942</c:v>
                </c:pt>
                <c:pt idx="1963">
                  <c:v>0.16999816894499986</c:v>
                </c:pt>
                <c:pt idx="1964">
                  <c:v>0.16999816894499986</c:v>
                </c:pt>
                <c:pt idx="1965">
                  <c:v>0.16999816894499986</c:v>
                </c:pt>
                <c:pt idx="1966">
                  <c:v>0.16999816894499986</c:v>
                </c:pt>
                <c:pt idx="1967">
                  <c:v>0.16999816894499986</c:v>
                </c:pt>
                <c:pt idx="1968">
                  <c:v>0.16999816894499986</c:v>
                </c:pt>
                <c:pt idx="1969">
                  <c:v>0.15998840331999986</c:v>
                </c:pt>
                <c:pt idx="1970">
                  <c:v>0.15998840331999986</c:v>
                </c:pt>
                <c:pt idx="1971">
                  <c:v>0.15998840331999986</c:v>
                </c:pt>
                <c:pt idx="1972">
                  <c:v>0.15998840331999986</c:v>
                </c:pt>
                <c:pt idx="1973">
                  <c:v>0.15998840331999986</c:v>
                </c:pt>
                <c:pt idx="1974">
                  <c:v>0.15998840331999986</c:v>
                </c:pt>
                <c:pt idx="1975">
                  <c:v>0.15998840331999986</c:v>
                </c:pt>
                <c:pt idx="1976">
                  <c:v>0.15998840331999986</c:v>
                </c:pt>
                <c:pt idx="1977">
                  <c:v>0.15998840331999986</c:v>
                </c:pt>
                <c:pt idx="1978">
                  <c:v>0.15998840331999986</c:v>
                </c:pt>
                <c:pt idx="1979">
                  <c:v>0.15998840331999986</c:v>
                </c:pt>
                <c:pt idx="1980">
                  <c:v>0.16999816894499986</c:v>
                </c:pt>
                <c:pt idx="1981">
                  <c:v>0.16999816894499986</c:v>
                </c:pt>
                <c:pt idx="1982">
                  <c:v>0.16999816894499986</c:v>
                </c:pt>
                <c:pt idx="1983">
                  <c:v>0.16999816894499986</c:v>
                </c:pt>
                <c:pt idx="1984">
                  <c:v>0.15998840331999986</c:v>
                </c:pt>
                <c:pt idx="1985">
                  <c:v>0.15998840331999986</c:v>
                </c:pt>
                <c:pt idx="1986">
                  <c:v>0.15998840331999986</c:v>
                </c:pt>
                <c:pt idx="1987">
                  <c:v>0.15998840331999986</c:v>
                </c:pt>
                <c:pt idx="1988">
                  <c:v>0.15998840331999986</c:v>
                </c:pt>
                <c:pt idx="1989">
                  <c:v>0.15998840331999986</c:v>
                </c:pt>
                <c:pt idx="1990">
                  <c:v>0.14999389648400552</c:v>
                </c:pt>
                <c:pt idx="1991">
                  <c:v>0.14999389648400552</c:v>
                </c:pt>
                <c:pt idx="1992">
                  <c:v>0.14999389648400552</c:v>
                </c:pt>
                <c:pt idx="1993">
                  <c:v>0.14999389648400552</c:v>
                </c:pt>
                <c:pt idx="1994">
                  <c:v>0.14999389648400552</c:v>
                </c:pt>
                <c:pt idx="1995">
                  <c:v>0.14999389648400552</c:v>
                </c:pt>
                <c:pt idx="1996">
                  <c:v>0.14999389648400552</c:v>
                </c:pt>
                <c:pt idx="1997">
                  <c:v>0.16999816894499986</c:v>
                </c:pt>
                <c:pt idx="1998">
                  <c:v>0.16999816894499986</c:v>
                </c:pt>
                <c:pt idx="1999">
                  <c:v>0.16999816894499986</c:v>
                </c:pt>
                <c:pt idx="2000">
                  <c:v>0.16999816894499986</c:v>
                </c:pt>
                <c:pt idx="2001">
                  <c:v>0.1799926757809942</c:v>
                </c:pt>
                <c:pt idx="2002">
                  <c:v>0.16999816894499986</c:v>
                </c:pt>
                <c:pt idx="2003">
                  <c:v>0.16999816894499986</c:v>
                </c:pt>
                <c:pt idx="2004">
                  <c:v>0.1900024414059942</c:v>
                </c:pt>
                <c:pt idx="2005">
                  <c:v>0.1900024414059942</c:v>
                </c:pt>
                <c:pt idx="2006">
                  <c:v>0.1900024414059942</c:v>
                </c:pt>
                <c:pt idx="2007">
                  <c:v>0.1900024414059942</c:v>
                </c:pt>
                <c:pt idx="2008">
                  <c:v>0.1900024414059942</c:v>
                </c:pt>
                <c:pt idx="2009">
                  <c:v>0.19999694824201697</c:v>
                </c:pt>
                <c:pt idx="2010">
                  <c:v>0.1900024414059942</c:v>
                </c:pt>
                <c:pt idx="2011">
                  <c:v>0.1900024414059942</c:v>
                </c:pt>
                <c:pt idx="2012">
                  <c:v>0.1900024414059942</c:v>
                </c:pt>
                <c:pt idx="2013">
                  <c:v>0.19999694824201697</c:v>
                </c:pt>
                <c:pt idx="2014">
                  <c:v>0.1900024414059942</c:v>
                </c:pt>
                <c:pt idx="2015">
                  <c:v>0.19999694824201697</c:v>
                </c:pt>
                <c:pt idx="2016">
                  <c:v>0.1900024414059942</c:v>
                </c:pt>
                <c:pt idx="2017">
                  <c:v>0.19999694824201697</c:v>
                </c:pt>
                <c:pt idx="2018">
                  <c:v>0.19999694824201697</c:v>
                </c:pt>
                <c:pt idx="2019">
                  <c:v>0.19999694824201697</c:v>
                </c:pt>
                <c:pt idx="2020">
                  <c:v>0.1900024414059942</c:v>
                </c:pt>
                <c:pt idx="2021">
                  <c:v>0.1900024414059942</c:v>
                </c:pt>
                <c:pt idx="2022">
                  <c:v>0.19999694824201697</c:v>
                </c:pt>
                <c:pt idx="2023">
                  <c:v>0.19999694824201697</c:v>
                </c:pt>
                <c:pt idx="2024">
                  <c:v>0.1900024414059942</c:v>
                </c:pt>
                <c:pt idx="2025">
                  <c:v>0.1900024414059942</c:v>
                </c:pt>
                <c:pt idx="2026">
                  <c:v>0.1900024414059942</c:v>
                </c:pt>
                <c:pt idx="2027">
                  <c:v>0.16999816894499986</c:v>
                </c:pt>
                <c:pt idx="2028">
                  <c:v>0.16999816894499986</c:v>
                </c:pt>
                <c:pt idx="2029">
                  <c:v>0.1799926757809942</c:v>
                </c:pt>
                <c:pt idx="2030">
                  <c:v>0.1900024414059942</c:v>
                </c:pt>
                <c:pt idx="2031">
                  <c:v>0.1900024414059942</c:v>
                </c:pt>
                <c:pt idx="2032">
                  <c:v>0.1900024414059942</c:v>
                </c:pt>
                <c:pt idx="2033">
                  <c:v>0.1900024414059942</c:v>
                </c:pt>
                <c:pt idx="2034">
                  <c:v>0.1900024414059942</c:v>
                </c:pt>
                <c:pt idx="2035">
                  <c:v>0.1900024414059942</c:v>
                </c:pt>
                <c:pt idx="2036">
                  <c:v>0.1900024414059942</c:v>
                </c:pt>
                <c:pt idx="2037">
                  <c:v>0.1900024414059942</c:v>
                </c:pt>
                <c:pt idx="2038">
                  <c:v>0.1799926757809942</c:v>
                </c:pt>
                <c:pt idx="2039">
                  <c:v>0.1900024414059942</c:v>
                </c:pt>
                <c:pt idx="2040">
                  <c:v>0.1799926757809942</c:v>
                </c:pt>
                <c:pt idx="2041">
                  <c:v>0.1799926757809942</c:v>
                </c:pt>
                <c:pt idx="2042">
                  <c:v>0.1900024414059942</c:v>
                </c:pt>
                <c:pt idx="2043">
                  <c:v>0.22999572753900566</c:v>
                </c:pt>
                <c:pt idx="2044">
                  <c:v>0.36999511718701683</c:v>
                </c:pt>
                <c:pt idx="2045">
                  <c:v>0.37998962402301117</c:v>
                </c:pt>
                <c:pt idx="2046">
                  <c:v>0.37998962402301117</c:v>
                </c:pt>
                <c:pt idx="2047">
                  <c:v>0.36999511718701683</c:v>
                </c:pt>
                <c:pt idx="2048">
                  <c:v>0.36999511718701683</c:v>
                </c:pt>
                <c:pt idx="2049">
                  <c:v>0.36000061035201725</c:v>
                </c:pt>
                <c:pt idx="2050">
                  <c:v>0.38999938964801117</c:v>
                </c:pt>
                <c:pt idx="2051">
                  <c:v>0.38999938964801117</c:v>
                </c:pt>
                <c:pt idx="2052">
                  <c:v>0.38999938964801117</c:v>
                </c:pt>
                <c:pt idx="2053">
                  <c:v>0.38999938964801117</c:v>
                </c:pt>
                <c:pt idx="2054">
                  <c:v>0.37998962402301117</c:v>
                </c:pt>
                <c:pt idx="2055">
                  <c:v>0.37998962402301117</c:v>
                </c:pt>
                <c:pt idx="2056">
                  <c:v>0.37998962402301117</c:v>
                </c:pt>
                <c:pt idx="2057">
                  <c:v>0.37998962402301117</c:v>
                </c:pt>
                <c:pt idx="2058">
                  <c:v>0.37998962402301117</c:v>
                </c:pt>
                <c:pt idx="2059">
                  <c:v>0.37998962402301117</c:v>
                </c:pt>
                <c:pt idx="2060">
                  <c:v>0.36999511718701683</c:v>
                </c:pt>
                <c:pt idx="2061">
                  <c:v>0.36999511718701683</c:v>
                </c:pt>
                <c:pt idx="2062">
                  <c:v>0.36999511718701683</c:v>
                </c:pt>
                <c:pt idx="2063">
                  <c:v>0.34999084472701725</c:v>
                </c:pt>
                <c:pt idx="2064">
                  <c:v>0.34999084472701725</c:v>
                </c:pt>
                <c:pt idx="2065">
                  <c:v>0.36000061035201725</c:v>
                </c:pt>
                <c:pt idx="2066">
                  <c:v>0.34999084472701725</c:v>
                </c:pt>
                <c:pt idx="2067">
                  <c:v>0.36000061035201725</c:v>
                </c:pt>
                <c:pt idx="2068">
                  <c:v>0.34999084472701725</c:v>
                </c:pt>
                <c:pt idx="2069">
                  <c:v>0.33999633789099448</c:v>
                </c:pt>
                <c:pt idx="2070">
                  <c:v>0.33999633789099448</c:v>
                </c:pt>
                <c:pt idx="2071">
                  <c:v>0.34999084472701725</c:v>
                </c:pt>
                <c:pt idx="2072">
                  <c:v>0.33999633789099448</c:v>
                </c:pt>
                <c:pt idx="2073">
                  <c:v>0.33999633789099448</c:v>
                </c:pt>
                <c:pt idx="2074">
                  <c:v>0.33000183105500014</c:v>
                </c:pt>
                <c:pt idx="2075">
                  <c:v>0.31999206543000014</c:v>
                </c:pt>
                <c:pt idx="2076">
                  <c:v>0.31999206543000014</c:v>
                </c:pt>
                <c:pt idx="2077">
                  <c:v>0.33000183105500014</c:v>
                </c:pt>
                <c:pt idx="2078">
                  <c:v>0.33000183105500014</c:v>
                </c:pt>
                <c:pt idx="2079">
                  <c:v>0.33000183105500014</c:v>
                </c:pt>
                <c:pt idx="2080">
                  <c:v>0.31999206543000014</c:v>
                </c:pt>
                <c:pt idx="2081">
                  <c:v>0.31999206543000014</c:v>
                </c:pt>
                <c:pt idx="2082">
                  <c:v>0.31999206543000014</c:v>
                </c:pt>
                <c:pt idx="2083">
                  <c:v>0.3099975585940058</c:v>
                </c:pt>
                <c:pt idx="2084">
                  <c:v>0.31999206543000014</c:v>
                </c:pt>
                <c:pt idx="2085">
                  <c:v>0.31999206543000014</c:v>
                </c:pt>
                <c:pt idx="2086">
                  <c:v>0.3099975585940058</c:v>
                </c:pt>
                <c:pt idx="2087">
                  <c:v>0.31999206543000014</c:v>
                </c:pt>
                <c:pt idx="2088">
                  <c:v>0.3099975585940058</c:v>
                </c:pt>
                <c:pt idx="2089">
                  <c:v>0.28999328613301145</c:v>
                </c:pt>
                <c:pt idx="2090">
                  <c:v>0.28999328613301145</c:v>
                </c:pt>
                <c:pt idx="2091">
                  <c:v>0.27999877929701711</c:v>
                </c:pt>
                <c:pt idx="2092">
                  <c:v>0.26998901367201711</c:v>
                </c:pt>
                <c:pt idx="2093">
                  <c:v>0.26998901367201711</c:v>
                </c:pt>
                <c:pt idx="2094">
                  <c:v>0.26998901367201711</c:v>
                </c:pt>
                <c:pt idx="2095">
                  <c:v>0.26998901367201711</c:v>
                </c:pt>
                <c:pt idx="2096">
                  <c:v>0.26998901367201711</c:v>
                </c:pt>
                <c:pt idx="2097">
                  <c:v>0.27999877929701711</c:v>
                </c:pt>
                <c:pt idx="2098">
                  <c:v>0.27999877929701711</c:v>
                </c:pt>
                <c:pt idx="2099">
                  <c:v>0.26998901367201711</c:v>
                </c:pt>
                <c:pt idx="2100">
                  <c:v>0.26998901367201711</c:v>
                </c:pt>
                <c:pt idx="2101">
                  <c:v>0.25999450683599434</c:v>
                </c:pt>
                <c:pt idx="2102">
                  <c:v>0.25999450683599434</c:v>
                </c:pt>
                <c:pt idx="2103">
                  <c:v>0.25999450683599434</c:v>
                </c:pt>
                <c:pt idx="2104">
                  <c:v>0.25999450683599434</c:v>
                </c:pt>
                <c:pt idx="2105">
                  <c:v>0.25999450683599434</c:v>
                </c:pt>
                <c:pt idx="2106">
                  <c:v>0.25</c:v>
                </c:pt>
                <c:pt idx="2107">
                  <c:v>0.25</c:v>
                </c:pt>
                <c:pt idx="2108">
                  <c:v>0.25</c:v>
                </c:pt>
                <c:pt idx="2109">
                  <c:v>0.25</c:v>
                </c:pt>
                <c:pt idx="2110">
                  <c:v>0.239990234375</c:v>
                </c:pt>
                <c:pt idx="2111">
                  <c:v>0.25</c:v>
                </c:pt>
                <c:pt idx="2112">
                  <c:v>0.239990234375</c:v>
                </c:pt>
                <c:pt idx="2113">
                  <c:v>0.239990234375</c:v>
                </c:pt>
                <c:pt idx="2114">
                  <c:v>0.239990234375</c:v>
                </c:pt>
                <c:pt idx="2115">
                  <c:v>0.22999572753900566</c:v>
                </c:pt>
                <c:pt idx="2116">
                  <c:v>0.22999572753900566</c:v>
                </c:pt>
                <c:pt idx="2117">
                  <c:v>0.22999572753900566</c:v>
                </c:pt>
                <c:pt idx="2118">
                  <c:v>0.239990234375</c:v>
                </c:pt>
                <c:pt idx="2119">
                  <c:v>0.239990234375</c:v>
                </c:pt>
                <c:pt idx="2120">
                  <c:v>0.239990234375</c:v>
                </c:pt>
                <c:pt idx="2121">
                  <c:v>0.239990234375</c:v>
                </c:pt>
                <c:pt idx="2122">
                  <c:v>0.239990234375</c:v>
                </c:pt>
                <c:pt idx="2123">
                  <c:v>0.239990234375</c:v>
                </c:pt>
                <c:pt idx="2124">
                  <c:v>0.22999572753900566</c:v>
                </c:pt>
                <c:pt idx="2125">
                  <c:v>0.22000122070301131</c:v>
                </c:pt>
                <c:pt idx="2126">
                  <c:v>0.22000122070301131</c:v>
                </c:pt>
                <c:pt idx="2127">
                  <c:v>0.22000122070301131</c:v>
                </c:pt>
                <c:pt idx="2128">
                  <c:v>0.22000122070301131</c:v>
                </c:pt>
                <c:pt idx="2129">
                  <c:v>0.22999572753900566</c:v>
                </c:pt>
                <c:pt idx="2130">
                  <c:v>0.239990234375</c:v>
                </c:pt>
                <c:pt idx="2131">
                  <c:v>0.25</c:v>
                </c:pt>
                <c:pt idx="2132">
                  <c:v>0.25</c:v>
                </c:pt>
                <c:pt idx="2133">
                  <c:v>0.26998901367201711</c:v>
                </c:pt>
                <c:pt idx="2134">
                  <c:v>0.26998901367201711</c:v>
                </c:pt>
                <c:pt idx="2135">
                  <c:v>0.25999450683599434</c:v>
                </c:pt>
                <c:pt idx="2136">
                  <c:v>0.26998901367201711</c:v>
                </c:pt>
                <c:pt idx="2137">
                  <c:v>0.26998901367201711</c:v>
                </c:pt>
                <c:pt idx="2138">
                  <c:v>0.27999877929701711</c:v>
                </c:pt>
                <c:pt idx="2139">
                  <c:v>0.27999877929701711</c:v>
                </c:pt>
                <c:pt idx="2140">
                  <c:v>0.28999328613301145</c:v>
                </c:pt>
                <c:pt idx="2141">
                  <c:v>0.33000183105500014</c:v>
                </c:pt>
                <c:pt idx="2142">
                  <c:v>0.33000183105500014</c:v>
                </c:pt>
                <c:pt idx="2143">
                  <c:v>0.33000183105500014</c:v>
                </c:pt>
                <c:pt idx="2144">
                  <c:v>0.33000183105500014</c:v>
                </c:pt>
                <c:pt idx="2145">
                  <c:v>0.33000183105500014</c:v>
                </c:pt>
                <c:pt idx="2146">
                  <c:v>0.33000183105500014</c:v>
                </c:pt>
                <c:pt idx="2147">
                  <c:v>0.33000183105500014</c:v>
                </c:pt>
                <c:pt idx="2148">
                  <c:v>0.33000183105500014</c:v>
                </c:pt>
                <c:pt idx="2149">
                  <c:v>0.31999206543000014</c:v>
                </c:pt>
                <c:pt idx="2150">
                  <c:v>0.33000183105500014</c:v>
                </c:pt>
                <c:pt idx="2151">
                  <c:v>0.33000183105500014</c:v>
                </c:pt>
                <c:pt idx="2152">
                  <c:v>0.31999206543000014</c:v>
                </c:pt>
                <c:pt idx="2153">
                  <c:v>0.3099975585940058</c:v>
                </c:pt>
                <c:pt idx="2154">
                  <c:v>0.31999206543000014</c:v>
                </c:pt>
                <c:pt idx="2155">
                  <c:v>0.31999206543000014</c:v>
                </c:pt>
                <c:pt idx="2156">
                  <c:v>0.33000183105500014</c:v>
                </c:pt>
                <c:pt idx="2157">
                  <c:v>0.33000183105500014</c:v>
                </c:pt>
                <c:pt idx="2158">
                  <c:v>0.33000183105500014</c:v>
                </c:pt>
                <c:pt idx="2159">
                  <c:v>0.33000183105500014</c:v>
                </c:pt>
                <c:pt idx="2160">
                  <c:v>0.33000183105500014</c:v>
                </c:pt>
                <c:pt idx="2161">
                  <c:v>0.33000183105500014</c:v>
                </c:pt>
                <c:pt idx="2162">
                  <c:v>0.33000183105500014</c:v>
                </c:pt>
                <c:pt idx="2163">
                  <c:v>0.31999206543000014</c:v>
                </c:pt>
                <c:pt idx="2164">
                  <c:v>0.33000183105500014</c:v>
                </c:pt>
                <c:pt idx="2165">
                  <c:v>0.31999206543000014</c:v>
                </c:pt>
                <c:pt idx="2166">
                  <c:v>0.31999206543000014</c:v>
                </c:pt>
                <c:pt idx="2167">
                  <c:v>0.31999206543000014</c:v>
                </c:pt>
                <c:pt idx="2168">
                  <c:v>0.33000183105500014</c:v>
                </c:pt>
                <c:pt idx="2169">
                  <c:v>0.33999633789099448</c:v>
                </c:pt>
                <c:pt idx="2170">
                  <c:v>0.33999633789099448</c:v>
                </c:pt>
                <c:pt idx="2171">
                  <c:v>0.34999084472701725</c:v>
                </c:pt>
                <c:pt idx="2172">
                  <c:v>0.37998962402301117</c:v>
                </c:pt>
                <c:pt idx="2173">
                  <c:v>0.39999389648400552</c:v>
                </c:pt>
                <c:pt idx="2174">
                  <c:v>0.40998840331999986</c:v>
                </c:pt>
                <c:pt idx="2175">
                  <c:v>0.40998840331999986</c:v>
                </c:pt>
                <c:pt idx="2176">
                  <c:v>0.39999389648400552</c:v>
                </c:pt>
                <c:pt idx="2177">
                  <c:v>0.40998840331999986</c:v>
                </c:pt>
                <c:pt idx="2178">
                  <c:v>0.40998840331999986</c:v>
                </c:pt>
                <c:pt idx="2179">
                  <c:v>0.40998840331999986</c:v>
                </c:pt>
                <c:pt idx="2180">
                  <c:v>0.40998840331999986</c:v>
                </c:pt>
                <c:pt idx="2181">
                  <c:v>0.39999389648400552</c:v>
                </c:pt>
                <c:pt idx="2182">
                  <c:v>0.38999938964801117</c:v>
                </c:pt>
                <c:pt idx="2183">
                  <c:v>0.38999938964801117</c:v>
                </c:pt>
                <c:pt idx="2184">
                  <c:v>0.38999938964801117</c:v>
                </c:pt>
                <c:pt idx="2185">
                  <c:v>0.38999938964801117</c:v>
                </c:pt>
                <c:pt idx="2186">
                  <c:v>0.38999938964801117</c:v>
                </c:pt>
                <c:pt idx="2187">
                  <c:v>0.39999389648400552</c:v>
                </c:pt>
                <c:pt idx="2188">
                  <c:v>0.40998840331999986</c:v>
                </c:pt>
                <c:pt idx="2189">
                  <c:v>0.40998840331999986</c:v>
                </c:pt>
                <c:pt idx="2190">
                  <c:v>0.41999816894499986</c:v>
                </c:pt>
                <c:pt idx="2191">
                  <c:v>0.44999694824201697</c:v>
                </c:pt>
                <c:pt idx="2192">
                  <c:v>0.44999694824201697</c:v>
                </c:pt>
                <c:pt idx="2193">
                  <c:v>0.45999145507801131</c:v>
                </c:pt>
                <c:pt idx="2194">
                  <c:v>0.45999145507801131</c:v>
                </c:pt>
                <c:pt idx="2195">
                  <c:v>0.45999145507801131</c:v>
                </c:pt>
                <c:pt idx="2196">
                  <c:v>0.4400024414059942</c:v>
                </c:pt>
                <c:pt idx="2197">
                  <c:v>0.41999816894499986</c:v>
                </c:pt>
                <c:pt idx="2198">
                  <c:v>0.40998840331999986</c:v>
                </c:pt>
                <c:pt idx="2199">
                  <c:v>0.40998840331999986</c:v>
                </c:pt>
                <c:pt idx="2200">
                  <c:v>0.39999389648400552</c:v>
                </c:pt>
                <c:pt idx="2201">
                  <c:v>0.39999389648400552</c:v>
                </c:pt>
                <c:pt idx="2202">
                  <c:v>0.38999938964801117</c:v>
                </c:pt>
                <c:pt idx="2203">
                  <c:v>0.38999938964801117</c:v>
                </c:pt>
                <c:pt idx="2204">
                  <c:v>0.37998962402301117</c:v>
                </c:pt>
                <c:pt idx="2205">
                  <c:v>0.37998962402301117</c:v>
                </c:pt>
                <c:pt idx="2206">
                  <c:v>0.37998962402301117</c:v>
                </c:pt>
                <c:pt idx="2207">
                  <c:v>0.36999511718701683</c:v>
                </c:pt>
                <c:pt idx="2208">
                  <c:v>0.36999511718701683</c:v>
                </c:pt>
                <c:pt idx="2209">
                  <c:v>0.36000061035201725</c:v>
                </c:pt>
                <c:pt idx="2210">
                  <c:v>0.36000061035201725</c:v>
                </c:pt>
                <c:pt idx="2211">
                  <c:v>0.34999084472701725</c:v>
                </c:pt>
                <c:pt idx="2212">
                  <c:v>0.34999084472701725</c:v>
                </c:pt>
                <c:pt idx="2213">
                  <c:v>0.34999084472701725</c:v>
                </c:pt>
                <c:pt idx="2214">
                  <c:v>0.34999084472701725</c:v>
                </c:pt>
                <c:pt idx="2215">
                  <c:v>0.33999633789099448</c:v>
                </c:pt>
                <c:pt idx="2216">
                  <c:v>0.33000183105500014</c:v>
                </c:pt>
                <c:pt idx="2217">
                  <c:v>0.33000183105500014</c:v>
                </c:pt>
                <c:pt idx="2218">
                  <c:v>0.33000183105500014</c:v>
                </c:pt>
                <c:pt idx="2219">
                  <c:v>0.31999206543000014</c:v>
                </c:pt>
                <c:pt idx="2220">
                  <c:v>0.31999206543000014</c:v>
                </c:pt>
                <c:pt idx="2221">
                  <c:v>0.3099975585940058</c:v>
                </c:pt>
                <c:pt idx="2222">
                  <c:v>0.3099975585940058</c:v>
                </c:pt>
                <c:pt idx="2223">
                  <c:v>0.3099975585940058</c:v>
                </c:pt>
                <c:pt idx="2224">
                  <c:v>0.30000305175801145</c:v>
                </c:pt>
                <c:pt idx="2225">
                  <c:v>0.30000305175801145</c:v>
                </c:pt>
                <c:pt idx="2226">
                  <c:v>0.39999389648400552</c:v>
                </c:pt>
                <c:pt idx="2227">
                  <c:v>0.40998840331999986</c:v>
                </c:pt>
                <c:pt idx="2228">
                  <c:v>0.40998840331999986</c:v>
                </c:pt>
                <c:pt idx="2229">
                  <c:v>0.39999389648400552</c:v>
                </c:pt>
                <c:pt idx="2230">
                  <c:v>0.39999389648400552</c:v>
                </c:pt>
                <c:pt idx="2231">
                  <c:v>0.39999389648400552</c:v>
                </c:pt>
                <c:pt idx="2232">
                  <c:v>0.38999938964801117</c:v>
                </c:pt>
                <c:pt idx="2233">
                  <c:v>0.38999938964801117</c:v>
                </c:pt>
                <c:pt idx="2234">
                  <c:v>0.37998962402301117</c:v>
                </c:pt>
                <c:pt idx="2235">
                  <c:v>0.36999511718701683</c:v>
                </c:pt>
                <c:pt idx="2236">
                  <c:v>0.36999511718701683</c:v>
                </c:pt>
                <c:pt idx="2237">
                  <c:v>0.36999511718701683</c:v>
                </c:pt>
                <c:pt idx="2238">
                  <c:v>0.36000061035201725</c:v>
                </c:pt>
                <c:pt idx="2239">
                  <c:v>0.36000061035201725</c:v>
                </c:pt>
                <c:pt idx="2240">
                  <c:v>0.38999938964801117</c:v>
                </c:pt>
                <c:pt idx="2241">
                  <c:v>0.37998962402301117</c:v>
                </c:pt>
                <c:pt idx="2242">
                  <c:v>0.37998962402301117</c:v>
                </c:pt>
                <c:pt idx="2243">
                  <c:v>0.37998962402301117</c:v>
                </c:pt>
                <c:pt idx="2244">
                  <c:v>0.37998962402301117</c:v>
                </c:pt>
                <c:pt idx="2245">
                  <c:v>0.36999511718701683</c:v>
                </c:pt>
                <c:pt idx="2246">
                  <c:v>0.36000061035201725</c:v>
                </c:pt>
                <c:pt idx="2247">
                  <c:v>0.36000061035201725</c:v>
                </c:pt>
                <c:pt idx="2248">
                  <c:v>0.36000061035201725</c:v>
                </c:pt>
                <c:pt idx="2249">
                  <c:v>0.36000061035201725</c:v>
                </c:pt>
                <c:pt idx="2250">
                  <c:v>0.36000061035201725</c:v>
                </c:pt>
                <c:pt idx="2251">
                  <c:v>0.34999084472701725</c:v>
                </c:pt>
                <c:pt idx="2252">
                  <c:v>0.34999084472701725</c:v>
                </c:pt>
                <c:pt idx="2253">
                  <c:v>0.33999633789099448</c:v>
                </c:pt>
                <c:pt idx="2254">
                  <c:v>0.33999633789099448</c:v>
                </c:pt>
                <c:pt idx="2255">
                  <c:v>0.33000183105500014</c:v>
                </c:pt>
                <c:pt idx="2256">
                  <c:v>0.33000183105500014</c:v>
                </c:pt>
                <c:pt idx="2257">
                  <c:v>0.33000183105500014</c:v>
                </c:pt>
                <c:pt idx="2258">
                  <c:v>0.33000183105500014</c:v>
                </c:pt>
                <c:pt idx="2259">
                  <c:v>0.34999084472701725</c:v>
                </c:pt>
                <c:pt idx="2260">
                  <c:v>0.33999633789099448</c:v>
                </c:pt>
                <c:pt idx="2261">
                  <c:v>0.33000183105500014</c:v>
                </c:pt>
                <c:pt idx="2262">
                  <c:v>0.31999206543000014</c:v>
                </c:pt>
                <c:pt idx="2263">
                  <c:v>0.3099975585940058</c:v>
                </c:pt>
                <c:pt idx="2264">
                  <c:v>0.30000305175801145</c:v>
                </c:pt>
                <c:pt idx="2265">
                  <c:v>0.30000305175801145</c:v>
                </c:pt>
                <c:pt idx="2266">
                  <c:v>0.30000305175801145</c:v>
                </c:pt>
                <c:pt idx="2267">
                  <c:v>0.28999328613301145</c:v>
                </c:pt>
                <c:pt idx="2268">
                  <c:v>0.28999328613301145</c:v>
                </c:pt>
                <c:pt idx="2269">
                  <c:v>0.22000122070301131</c:v>
                </c:pt>
                <c:pt idx="2270">
                  <c:v>0.22000122070301131</c:v>
                </c:pt>
                <c:pt idx="2271">
                  <c:v>0.22000122070301131</c:v>
                </c:pt>
                <c:pt idx="2272">
                  <c:v>0.20999145507801131</c:v>
                </c:pt>
                <c:pt idx="2273">
                  <c:v>0.20999145507801131</c:v>
                </c:pt>
                <c:pt idx="2274">
                  <c:v>0.20999145507801131</c:v>
                </c:pt>
                <c:pt idx="2275">
                  <c:v>0.19999694824201697</c:v>
                </c:pt>
                <c:pt idx="2276">
                  <c:v>0.20999145507801131</c:v>
                </c:pt>
                <c:pt idx="2277">
                  <c:v>0.20999145507801131</c:v>
                </c:pt>
                <c:pt idx="2278">
                  <c:v>0.22000122070301131</c:v>
                </c:pt>
                <c:pt idx="2279">
                  <c:v>0.20999145507801131</c:v>
                </c:pt>
                <c:pt idx="2280">
                  <c:v>0.20999145507801131</c:v>
                </c:pt>
                <c:pt idx="2281">
                  <c:v>0.19999694824201697</c:v>
                </c:pt>
                <c:pt idx="2282">
                  <c:v>0.19999694824201697</c:v>
                </c:pt>
                <c:pt idx="2283">
                  <c:v>0.19999694824201697</c:v>
                </c:pt>
                <c:pt idx="2284">
                  <c:v>0.19999694824201697</c:v>
                </c:pt>
                <c:pt idx="2285">
                  <c:v>0.20999145507801131</c:v>
                </c:pt>
                <c:pt idx="2286">
                  <c:v>0.20999145507801131</c:v>
                </c:pt>
                <c:pt idx="2287">
                  <c:v>0.19999694824201697</c:v>
                </c:pt>
                <c:pt idx="2288">
                  <c:v>0.1900024414059942</c:v>
                </c:pt>
                <c:pt idx="2289">
                  <c:v>0.1900024414059942</c:v>
                </c:pt>
                <c:pt idx="2290">
                  <c:v>0.19999694824201697</c:v>
                </c:pt>
                <c:pt idx="2291">
                  <c:v>0.20999145507801131</c:v>
                </c:pt>
                <c:pt idx="2292">
                  <c:v>0.20999145507801131</c:v>
                </c:pt>
                <c:pt idx="2293">
                  <c:v>0.20999145507801131</c:v>
                </c:pt>
                <c:pt idx="2294">
                  <c:v>0.20999145507801131</c:v>
                </c:pt>
                <c:pt idx="2295">
                  <c:v>0.19999694824201697</c:v>
                </c:pt>
                <c:pt idx="2296">
                  <c:v>0.19999694824201697</c:v>
                </c:pt>
                <c:pt idx="2297">
                  <c:v>0.22999572753900566</c:v>
                </c:pt>
                <c:pt idx="2298">
                  <c:v>0.22000122070301131</c:v>
                </c:pt>
                <c:pt idx="2299">
                  <c:v>0.22000122070301131</c:v>
                </c:pt>
                <c:pt idx="2300">
                  <c:v>0.22999572753900566</c:v>
                </c:pt>
                <c:pt idx="2301">
                  <c:v>0.22999572753900566</c:v>
                </c:pt>
                <c:pt idx="2302">
                  <c:v>0.22000122070301131</c:v>
                </c:pt>
                <c:pt idx="2303">
                  <c:v>0.22000122070301131</c:v>
                </c:pt>
                <c:pt idx="2304">
                  <c:v>0.22000122070301131</c:v>
                </c:pt>
                <c:pt idx="2305">
                  <c:v>0.22000122070301131</c:v>
                </c:pt>
                <c:pt idx="2306">
                  <c:v>0.20999145507801131</c:v>
                </c:pt>
                <c:pt idx="2307">
                  <c:v>0.20999145507801131</c:v>
                </c:pt>
                <c:pt idx="2308">
                  <c:v>0.22000122070301131</c:v>
                </c:pt>
                <c:pt idx="2309">
                  <c:v>0.22000122070301131</c:v>
                </c:pt>
                <c:pt idx="2310">
                  <c:v>0.20999145507801131</c:v>
                </c:pt>
                <c:pt idx="2311">
                  <c:v>0.20999145507801131</c:v>
                </c:pt>
                <c:pt idx="2312">
                  <c:v>0.20999145507801131</c:v>
                </c:pt>
                <c:pt idx="2313">
                  <c:v>0.20999145507801131</c:v>
                </c:pt>
                <c:pt idx="2314">
                  <c:v>0.20999145507801131</c:v>
                </c:pt>
                <c:pt idx="2315">
                  <c:v>0.20999145507801131</c:v>
                </c:pt>
                <c:pt idx="2316">
                  <c:v>0.22000122070301131</c:v>
                </c:pt>
                <c:pt idx="2317">
                  <c:v>0.22000122070301131</c:v>
                </c:pt>
                <c:pt idx="2318">
                  <c:v>0.22000122070301131</c:v>
                </c:pt>
                <c:pt idx="2319">
                  <c:v>0.22000122070301131</c:v>
                </c:pt>
                <c:pt idx="2320">
                  <c:v>0.20999145507801131</c:v>
                </c:pt>
                <c:pt idx="2321">
                  <c:v>0.20999145507801131</c:v>
                </c:pt>
                <c:pt idx="2322">
                  <c:v>0.20999145507801131</c:v>
                </c:pt>
                <c:pt idx="2323">
                  <c:v>0.19999694824201697</c:v>
                </c:pt>
                <c:pt idx="2324">
                  <c:v>0.19999694824201697</c:v>
                </c:pt>
                <c:pt idx="2325">
                  <c:v>0.19999694824201697</c:v>
                </c:pt>
                <c:pt idx="2326">
                  <c:v>0.1900024414059942</c:v>
                </c:pt>
                <c:pt idx="2327">
                  <c:v>0.1900024414059942</c:v>
                </c:pt>
                <c:pt idx="2328">
                  <c:v>0.1900024414059942</c:v>
                </c:pt>
                <c:pt idx="2329">
                  <c:v>0.1900024414059942</c:v>
                </c:pt>
                <c:pt idx="2330">
                  <c:v>0.1900024414059942</c:v>
                </c:pt>
                <c:pt idx="2331">
                  <c:v>0.1799926757809942</c:v>
                </c:pt>
                <c:pt idx="2332">
                  <c:v>0.1900024414059942</c:v>
                </c:pt>
                <c:pt idx="2333">
                  <c:v>0.1900024414059942</c:v>
                </c:pt>
                <c:pt idx="2334">
                  <c:v>0.1900024414059942</c:v>
                </c:pt>
                <c:pt idx="2335">
                  <c:v>0.19999694824201697</c:v>
                </c:pt>
                <c:pt idx="2336">
                  <c:v>0.22000122070301131</c:v>
                </c:pt>
                <c:pt idx="2337">
                  <c:v>0.20999145507801131</c:v>
                </c:pt>
                <c:pt idx="2338">
                  <c:v>0.20999145507801131</c:v>
                </c:pt>
                <c:pt idx="2339">
                  <c:v>0.19999694824201697</c:v>
                </c:pt>
                <c:pt idx="2340">
                  <c:v>0.19999694824201697</c:v>
                </c:pt>
                <c:pt idx="2341">
                  <c:v>0.1900024414059942</c:v>
                </c:pt>
                <c:pt idx="2342">
                  <c:v>0.1900024414059942</c:v>
                </c:pt>
                <c:pt idx="2343">
                  <c:v>0.1900024414059942</c:v>
                </c:pt>
                <c:pt idx="2344">
                  <c:v>0.1900024414059942</c:v>
                </c:pt>
                <c:pt idx="2345">
                  <c:v>0.1900024414059942</c:v>
                </c:pt>
                <c:pt idx="2346">
                  <c:v>0.19999694824201697</c:v>
                </c:pt>
                <c:pt idx="2347">
                  <c:v>0.20999145507801131</c:v>
                </c:pt>
                <c:pt idx="2348">
                  <c:v>0.20999145507801131</c:v>
                </c:pt>
                <c:pt idx="2349">
                  <c:v>0.20999145507801131</c:v>
                </c:pt>
                <c:pt idx="2350">
                  <c:v>0.20999145507801131</c:v>
                </c:pt>
                <c:pt idx="2351">
                  <c:v>0.20999145507801131</c:v>
                </c:pt>
                <c:pt idx="2352">
                  <c:v>0.20999145507801131</c:v>
                </c:pt>
                <c:pt idx="2353">
                  <c:v>0.20999145507801131</c:v>
                </c:pt>
                <c:pt idx="2354">
                  <c:v>0.20999145507801131</c:v>
                </c:pt>
                <c:pt idx="2355">
                  <c:v>0.20999145507801131</c:v>
                </c:pt>
                <c:pt idx="2356">
                  <c:v>0.20999145507801131</c:v>
                </c:pt>
                <c:pt idx="2357">
                  <c:v>0.19999694824201697</c:v>
                </c:pt>
                <c:pt idx="2358">
                  <c:v>0.19999694824201697</c:v>
                </c:pt>
                <c:pt idx="2359">
                  <c:v>0.19999694824201697</c:v>
                </c:pt>
                <c:pt idx="2360">
                  <c:v>0.19999694824201697</c:v>
                </c:pt>
                <c:pt idx="2361">
                  <c:v>0.19999694824201697</c:v>
                </c:pt>
                <c:pt idx="2362">
                  <c:v>0.19999694824201697</c:v>
                </c:pt>
                <c:pt idx="2363">
                  <c:v>0.19999694824201697</c:v>
                </c:pt>
                <c:pt idx="2364">
                  <c:v>0.19999694824201697</c:v>
                </c:pt>
                <c:pt idx="2365">
                  <c:v>0.19999694824201697</c:v>
                </c:pt>
                <c:pt idx="2366">
                  <c:v>0.19999694824201697</c:v>
                </c:pt>
                <c:pt idx="2367">
                  <c:v>0.19999694824201697</c:v>
                </c:pt>
                <c:pt idx="2368">
                  <c:v>0.19999694824201697</c:v>
                </c:pt>
                <c:pt idx="2369">
                  <c:v>0.19999694824201697</c:v>
                </c:pt>
                <c:pt idx="2370">
                  <c:v>0.19999694824201697</c:v>
                </c:pt>
                <c:pt idx="2371">
                  <c:v>0.19999694824201697</c:v>
                </c:pt>
                <c:pt idx="2372">
                  <c:v>0.19999694824201697</c:v>
                </c:pt>
                <c:pt idx="2373">
                  <c:v>0.19999694824201697</c:v>
                </c:pt>
                <c:pt idx="2374">
                  <c:v>0.19999694824201697</c:v>
                </c:pt>
                <c:pt idx="2375">
                  <c:v>0.19999694824201697</c:v>
                </c:pt>
                <c:pt idx="2376">
                  <c:v>0.19999694824201697</c:v>
                </c:pt>
                <c:pt idx="2377">
                  <c:v>0.20999145507801131</c:v>
                </c:pt>
                <c:pt idx="2378">
                  <c:v>0.20999145507801131</c:v>
                </c:pt>
                <c:pt idx="2379">
                  <c:v>0.22000122070301131</c:v>
                </c:pt>
                <c:pt idx="2380">
                  <c:v>0.22000122070301131</c:v>
                </c:pt>
                <c:pt idx="2381">
                  <c:v>0.22000122070301131</c:v>
                </c:pt>
                <c:pt idx="2382">
                  <c:v>0.22000122070301131</c:v>
                </c:pt>
                <c:pt idx="2383">
                  <c:v>0.22999572753900566</c:v>
                </c:pt>
                <c:pt idx="2384">
                  <c:v>0.22999572753900566</c:v>
                </c:pt>
                <c:pt idx="2385">
                  <c:v>0.22999572753900566</c:v>
                </c:pt>
                <c:pt idx="2386">
                  <c:v>0.22999572753900566</c:v>
                </c:pt>
                <c:pt idx="2387">
                  <c:v>0.22000122070301131</c:v>
                </c:pt>
                <c:pt idx="2388">
                  <c:v>0.22000122070301131</c:v>
                </c:pt>
                <c:pt idx="2389">
                  <c:v>0.22000122070301131</c:v>
                </c:pt>
                <c:pt idx="2390">
                  <c:v>0.22000122070301131</c:v>
                </c:pt>
                <c:pt idx="2391">
                  <c:v>0.22000122070301131</c:v>
                </c:pt>
                <c:pt idx="2392">
                  <c:v>0.22000122070301131</c:v>
                </c:pt>
                <c:pt idx="2393">
                  <c:v>0.22999572753900566</c:v>
                </c:pt>
                <c:pt idx="2394">
                  <c:v>0.22999572753900566</c:v>
                </c:pt>
                <c:pt idx="2395">
                  <c:v>0.22999572753900566</c:v>
                </c:pt>
                <c:pt idx="2396">
                  <c:v>0.22000122070301131</c:v>
                </c:pt>
                <c:pt idx="2397">
                  <c:v>0.22000122070301131</c:v>
                </c:pt>
                <c:pt idx="2398">
                  <c:v>0.22000122070301131</c:v>
                </c:pt>
                <c:pt idx="2399">
                  <c:v>0.22000122070301131</c:v>
                </c:pt>
                <c:pt idx="2400">
                  <c:v>0.22999572753900566</c:v>
                </c:pt>
                <c:pt idx="2401">
                  <c:v>0.22999572753900566</c:v>
                </c:pt>
                <c:pt idx="2402">
                  <c:v>0.22000122070301131</c:v>
                </c:pt>
                <c:pt idx="2403">
                  <c:v>0.22000122070301131</c:v>
                </c:pt>
                <c:pt idx="2404">
                  <c:v>0.22000122070301131</c:v>
                </c:pt>
                <c:pt idx="2405">
                  <c:v>0.22999572753900566</c:v>
                </c:pt>
                <c:pt idx="2406">
                  <c:v>0.22000122070301131</c:v>
                </c:pt>
                <c:pt idx="2407">
                  <c:v>0.22000122070301131</c:v>
                </c:pt>
                <c:pt idx="2408">
                  <c:v>0.31999206543000014</c:v>
                </c:pt>
                <c:pt idx="2409">
                  <c:v>0.34999084472701725</c:v>
                </c:pt>
                <c:pt idx="2410">
                  <c:v>0.33999633789099448</c:v>
                </c:pt>
                <c:pt idx="2411">
                  <c:v>0.33999633789099448</c:v>
                </c:pt>
                <c:pt idx="2412">
                  <c:v>0.34999084472701725</c:v>
                </c:pt>
                <c:pt idx="2413">
                  <c:v>0.33000183105500014</c:v>
                </c:pt>
                <c:pt idx="2414">
                  <c:v>0.33999633789099448</c:v>
                </c:pt>
                <c:pt idx="2415">
                  <c:v>0.36000061035201725</c:v>
                </c:pt>
                <c:pt idx="2416">
                  <c:v>0.36000061035201725</c:v>
                </c:pt>
                <c:pt idx="2417">
                  <c:v>0.34999084472701725</c:v>
                </c:pt>
                <c:pt idx="2418">
                  <c:v>0.36000061035201725</c:v>
                </c:pt>
                <c:pt idx="2419">
                  <c:v>0.36000061035201725</c:v>
                </c:pt>
                <c:pt idx="2420">
                  <c:v>0.36000061035201725</c:v>
                </c:pt>
                <c:pt idx="2421">
                  <c:v>0.34999084472701725</c:v>
                </c:pt>
                <c:pt idx="2422">
                  <c:v>0.34999084472701725</c:v>
                </c:pt>
                <c:pt idx="2423">
                  <c:v>0.34999084472701725</c:v>
                </c:pt>
                <c:pt idx="2424">
                  <c:v>0.34999084472701725</c:v>
                </c:pt>
                <c:pt idx="2425">
                  <c:v>0.34999084472701725</c:v>
                </c:pt>
                <c:pt idx="2426">
                  <c:v>0.33999633789099448</c:v>
                </c:pt>
                <c:pt idx="2427">
                  <c:v>0.33999633789099448</c:v>
                </c:pt>
                <c:pt idx="2428">
                  <c:v>0.33999633789099448</c:v>
                </c:pt>
                <c:pt idx="2429">
                  <c:v>0.33999633789099448</c:v>
                </c:pt>
                <c:pt idx="2430">
                  <c:v>0.33000183105500014</c:v>
                </c:pt>
                <c:pt idx="2431">
                  <c:v>0.33999633789099448</c:v>
                </c:pt>
                <c:pt idx="2432">
                  <c:v>0.33999633789099448</c:v>
                </c:pt>
                <c:pt idx="2433">
                  <c:v>0.33000183105500014</c:v>
                </c:pt>
                <c:pt idx="2434">
                  <c:v>0.33999633789099448</c:v>
                </c:pt>
                <c:pt idx="2435">
                  <c:v>0.33999633789099448</c:v>
                </c:pt>
                <c:pt idx="2436">
                  <c:v>0.33000183105500014</c:v>
                </c:pt>
                <c:pt idx="2437">
                  <c:v>0.33000183105500014</c:v>
                </c:pt>
                <c:pt idx="2438">
                  <c:v>0.31999206543000014</c:v>
                </c:pt>
                <c:pt idx="2439">
                  <c:v>0.31999206543000014</c:v>
                </c:pt>
                <c:pt idx="2440">
                  <c:v>0.31999206543000014</c:v>
                </c:pt>
                <c:pt idx="2441">
                  <c:v>0.3099975585940058</c:v>
                </c:pt>
                <c:pt idx="2442">
                  <c:v>0.3099975585940058</c:v>
                </c:pt>
                <c:pt idx="2443">
                  <c:v>0.3099975585940058</c:v>
                </c:pt>
                <c:pt idx="2444">
                  <c:v>0.3099975585940058</c:v>
                </c:pt>
                <c:pt idx="2445">
                  <c:v>0.30000305175801145</c:v>
                </c:pt>
                <c:pt idx="2446">
                  <c:v>0.30000305175801145</c:v>
                </c:pt>
                <c:pt idx="2447">
                  <c:v>0.28999328613301145</c:v>
                </c:pt>
                <c:pt idx="2448">
                  <c:v>0.30000305175801145</c:v>
                </c:pt>
                <c:pt idx="2449">
                  <c:v>0.30000305175801145</c:v>
                </c:pt>
                <c:pt idx="2450">
                  <c:v>0.30000305175801145</c:v>
                </c:pt>
                <c:pt idx="2451">
                  <c:v>0.30000305175801145</c:v>
                </c:pt>
                <c:pt idx="2452">
                  <c:v>0.28999328613301145</c:v>
                </c:pt>
                <c:pt idx="2453">
                  <c:v>0.27999877929701711</c:v>
                </c:pt>
                <c:pt idx="2454">
                  <c:v>0.27999877929701711</c:v>
                </c:pt>
                <c:pt idx="2455">
                  <c:v>0.27999877929701711</c:v>
                </c:pt>
                <c:pt idx="2456">
                  <c:v>0.26998901367201711</c:v>
                </c:pt>
                <c:pt idx="2457">
                  <c:v>0.26998901367201711</c:v>
                </c:pt>
                <c:pt idx="2458">
                  <c:v>0.26998901367201711</c:v>
                </c:pt>
                <c:pt idx="2459">
                  <c:v>0.25999450683599434</c:v>
                </c:pt>
                <c:pt idx="2460">
                  <c:v>0.25999450683599434</c:v>
                </c:pt>
                <c:pt idx="2461">
                  <c:v>0.25999450683599434</c:v>
                </c:pt>
                <c:pt idx="2462">
                  <c:v>0.26998901367201711</c:v>
                </c:pt>
                <c:pt idx="2463">
                  <c:v>0.26998901367201711</c:v>
                </c:pt>
                <c:pt idx="2464">
                  <c:v>0.25999450683599434</c:v>
                </c:pt>
                <c:pt idx="2465">
                  <c:v>0.25999450683599434</c:v>
                </c:pt>
                <c:pt idx="2466">
                  <c:v>0.25</c:v>
                </c:pt>
                <c:pt idx="2467">
                  <c:v>0.25</c:v>
                </c:pt>
                <c:pt idx="2468">
                  <c:v>0.25</c:v>
                </c:pt>
                <c:pt idx="2469">
                  <c:v>0.25999450683599434</c:v>
                </c:pt>
                <c:pt idx="2470">
                  <c:v>0.25</c:v>
                </c:pt>
                <c:pt idx="2471">
                  <c:v>0.25999450683599434</c:v>
                </c:pt>
                <c:pt idx="2472">
                  <c:v>0.26998901367201711</c:v>
                </c:pt>
                <c:pt idx="2473">
                  <c:v>0.26998901367201711</c:v>
                </c:pt>
                <c:pt idx="2474">
                  <c:v>0.26998901367201711</c:v>
                </c:pt>
                <c:pt idx="2475">
                  <c:v>0.26998901367201711</c:v>
                </c:pt>
                <c:pt idx="2476">
                  <c:v>0.26998901367201711</c:v>
                </c:pt>
                <c:pt idx="2477">
                  <c:v>0.26998901367201711</c:v>
                </c:pt>
                <c:pt idx="2478">
                  <c:v>0.25999450683599434</c:v>
                </c:pt>
                <c:pt idx="2479">
                  <c:v>0.25</c:v>
                </c:pt>
                <c:pt idx="2480">
                  <c:v>0.25</c:v>
                </c:pt>
                <c:pt idx="2481">
                  <c:v>0.25</c:v>
                </c:pt>
                <c:pt idx="2482">
                  <c:v>0.25</c:v>
                </c:pt>
                <c:pt idx="2483">
                  <c:v>0.239990234375</c:v>
                </c:pt>
                <c:pt idx="2484">
                  <c:v>0.25</c:v>
                </c:pt>
                <c:pt idx="2485">
                  <c:v>0.239990234375</c:v>
                </c:pt>
                <c:pt idx="2486">
                  <c:v>0.239990234375</c:v>
                </c:pt>
                <c:pt idx="2487">
                  <c:v>0.239990234375</c:v>
                </c:pt>
                <c:pt idx="2488">
                  <c:v>0.239990234375</c:v>
                </c:pt>
                <c:pt idx="2489">
                  <c:v>0.239990234375</c:v>
                </c:pt>
                <c:pt idx="2490">
                  <c:v>0.239990234375</c:v>
                </c:pt>
                <c:pt idx="2491">
                  <c:v>0.239990234375</c:v>
                </c:pt>
                <c:pt idx="2492">
                  <c:v>0.25</c:v>
                </c:pt>
                <c:pt idx="2493">
                  <c:v>0.25</c:v>
                </c:pt>
                <c:pt idx="2494">
                  <c:v>0.25999450683599434</c:v>
                </c:pt>
                <c:pt idx="2495">
                  <c:v>0.25</c:v>
                </c:pt>
                <c:pt idx="2496">
                  <c:v>0.25</c:v>
                </c:pt>
                <c:pt idx="2497">
                  <c:v>0.25</c:v>
                </c:pt>
                <c:pt idx="2498">
                  <c:v>0.25</c:v>
                </c:pt>
                <c:pt idx="2499">
                  <c:v>0.25</c:v>
                </c:pt>
                <c:pt idx="2500">
                  <c:v>0.25</c:v>
                </c:pt>
                <c:pt idx="2501">
                  <c:v>0.25</c:v>
                </c:pt>
                <c:pt idx="2502">
                  <c:v>0.25</c:v>
                </c:pt>
                <c:pt idx="2503">
                  <c:v>0.25</c:v>
                </c:pt>
                <c:pt idx="2504">
                  <c:v>0.25999450683599434</c:v>
                </c:pt>
                <c:pt idx="2505">
                  <c:v>0.25999450683599434</c:v>
                </c:pt>
                <c:pt idx="2506">
                  <c:v>0.26998901367201711</c:v>
                </c:pt>
                <c:pt idx="2507">
                  <c:v>0.25999450683599434</c:v>
                </c:pt>
                <c:pt idx="2508">
                  <c:v>0.25</c:v>
                </c:pt>
                <c:pt idx="2509">
                  <c:v>0.25999450683599434</c:v>
                </c:pt>
                <c:pt idx="2510">
                  <c:v>0.25999450683599434</c:v>
                </c:pt>
                <c:pt idx="2511">
                  <c:v>0.25</c:v>
                </c:pt>
                <c:pt idx="2512">
                  <c:v>0.25</c:v>
                </c:pt>
                <c:pt idx="2513">
                  <c:v>0.25</c:v>
                </c:pt>
                <c:pt idx="2514">
                  <c:v>0.25</c:v>
                </c:pt>
                <c:pt idx="2515">
                  <c:v>0.239990234375</c:v>
                </c:pt>
                <c:pt idx="2516">
                  <c:v>0.239990234375</c:v>
                </c:pt>
                <c:pt idx="2517">
                  <c:v>0.25</c:v>
                </c:pt>
                <c:pt idx="2518">
                  <c:v>0.239990234375</c:v>
                </c:pt>
                <c:pt idx="2519">
                  <c:v>0.25</c:v>
                </c:pt>
                <c:pt idx="2520">
                  <c:v>0.25</c:v>
                </c:pt>
                <c:pt idx="2521">
                  <c:v>0.25</c:v>
                </c:pt>
                <c:pt idx="2522">
                  <c:v>0.25</c:v>
                </c:pt>
                <c:pt idx="2523">
                  <c:v>0.25</c:v>
                </c:pt>
                <c:pt idx="2524">
                  <c:v>0.25</c:v>
                </c:pt>
                <c:pt idx="2525">
                  <c:v>0.25</c:v>
                </c:pt>
                <c:pt idx="2526">
                  <c:v>0.25</c:v>
                </c:pt>
                <c:pt idx="2527">
                  <c:v>0.239990234375</c:v>
                </c:pt>
                <c:pt idx="2528">
                  <c:v>0.22999572753900566</c:v>
                </c:pt>
                <c:pt idx="2529">
                  <c:v>0.22999572753900566</c:v>
                </c:pt>
                <c:pt idx="2530">
                  <c:v>0.239990234375</c:v>
                </c:pt>
                <c:pt idx="2531">
                  <c:v>0.22999572753900566</c:v>
                </c:pt>
                <c:pt idx="2532">
                  <c:v>0.239990234375</c:v>
                </c:pt>
                <c:pt idx="2533">
                  <c:v>0.22000122070301131</c:v>
                </c:pt>
                <c:pt idx="2534">
                  <c:v>0.239990234375</c:v>
                </c:pt>
                <c:pt idx="2535">
                  <c:v>0.33000183105500014</c:v>
                </c:pt>
                <c:pt idx="2536">
                  <c:v>0.239990234375</c:v>
                </c:pt>
                <c:pt idx="2537">
                  <c:v>0.33000183105500014</c:v>
                </c:pt>
                <c:pt idx="2538">
                  <c:v>0.25</c:v>
                </c:pt>
                <c:pt idx="2539">
                  <c:v>0.26998901367201711</c:v>
                </c:pt>
                <c:pt idx="2540">
                  <c:v>0.26998901367201711</c:v>
                </c:pt>
                <c:pt idx="2541">
                  <c:v>0.26998901367201711</c:v>
                </c:pt>
                <c:pt idx="2542">
                  <c:v>0.27999877929701711</c:v>
                </c:pt>
                <c:pt idx="2543">
                  <c:v>0.239990234375</c:v>
                </c:pt>
                <c:pt idx="2544">
                  <c:v>0.3099975585940058</c:v>
                </c:pt>
                <c:pt idx="2545">
                  <c:v>0.27999877929701711</c:v>
                </c:pt>
                <c:pt idx="2546">
                  <c:v>0.26998901367201711</c:v>
                </c:pt>
                <c:pt idx="2547">
                  <c:v>0.27999877929701711</c:v>
                </c:pt>
                <c:pt idx="2548">
                  <c:v>0.26998901367201711</c:v>
                </c:pt>
                <c:pt idx="2549">
                  <c:v>0.26998901367201711</c:v>
                </c:pt>
                <c:pt idx="2550">
                  <c:v>0.19999694824201697</c:v>
                </c:pt>
                <c:pt idx="2551">
                  <c:v>0.34999084472701725</c:v>
                </c:pt>
                <c:pt idx="2552">
                  <c:v>0.30000305175801145</c:v>
                </c:pt>
                <c:pt idx="2553">
                  <c:v>0.3099975585940058</c:v>
                </c:pt>
                <c:pt idx="2554">
                  <c:v>0.31999206543000014</c:v>
                </c:pt>
                <c:pt idx="2555">
                  <c:v>0.31999206543000014</c:v>
                </c:pt>
                <c:pt idx="2556">
                  <c:v>0.31999206543000014</c:v>
                </c:pt>
                <c:pt idx="2557">
                  <c:v>0.3099975585940058</c:v>
                </c:pt>
                <c:pt idx="2558">
                  <c:v>0.34999084472701725</c:v>
                </c:pt>
                <c:pt idx="2559">
                  <c:v>0.36999511718701683</c:v>
                </c:pt>
                <c:pt idx="2560">
                  <c:v>0.39999389648400552</c:v>
                </c:pt>
                <c:pt idx="2561">
                  <c:v>0.33000183105500014</c:v>
                </c:pt>
                <c:pt idx="2562">
                  <c:v>0.27999877929701711</c:v>
                </c:pt>
                <c:pt idx="2563">
                  <c:v>0.36999511718701683</c:v>
                </c:pt>
                <c:pt idx="2564">
                  <c:v>0.3099975585940058</c:v>
                </c:pt>
                <c:pt idx="2565">
                  <c:v>0.3099975585940058</c:v>
                </c:pt>
                <c:pt idx="2566">
                  <c:v>0.3099975585940058</c:v>
                </c:pt>
                <c:pt idx="2567">
                  <c:v>0.41999816894499986</c:v>
                </c:pt>
                <c:pt idx="2568">
                  <c:v>0.40998840331999986</c:v>
                </c:pt>
                <c:pt idx="2569">
                  <c:v>0.30000305175801145</c:v>
                </c:pt>
                <c:pt idx="2570">
                  <c:v>0.28999328613301145</c:v>
                </c:pt>
                <c:pt idx="2571">
                  <c:v>0.28999328613301145</c:v>
                </c:pt>
                <c:pt idx="2572">
                  <c:v>0.28999328613301145</c:v>
                </c:pt>
                <c:pt idx="2573">
                  <c:v>0.28999328613301145</c:v>
                </c:pt>
                <c:pt idx="2574">
                  <c:v>0.489990234375</c:v>
                </c:pt>
                <c:pt idx="2575">
                  <c:v>0.64999389648400552</c:v>
                </c:pt>
                <c:pt idx="2576">
                  <c:v>0.58999633789099448</c:v>
                </c:pt>
                <c:pt idx="2577">
                  <c:v>0.52999877929701711</c:v>
                </c:pt>
                <c:pt idx="2578">
                  <c:v>0.51998901367201711</c:v>
                </c:pt>
                <c:pt idx="2579">
                  <c:v>0.52999877929701711</c:v>
                </c:pt>
                <c:pt idx="2580">
                  <c:v>0.61000061035201725</c:v>
                </c:pt>
                <c:pt idx="2581">
                  <c:v>0.47999572753900566</c:v>
                </c:pt>
                <c:pt idx="2582">
                  <c:v>0.65998840331999986</c:v>
                </c:pt>
                <c:pt idx="2583">
                  <c:v>0.61999511718701683</c:v>
                </c:pt>
                <c:pt idx="2584">
                  <c:v>0.5599975585940058</c:v>
                </c:pt>
                <c:pt idx="2585">
                  <c:v>0.58000183105500014</c:v>
                </c:pt>
                <c:pt idx="2586">
                  <c:v>0.53999328613301145</c:v>
                </c:pt>
                <c:pt idx="2587">
                  <c:v>0.55000305175801145</c:v>
                </c:pt>
                <c:pt idx="2588">
                  <c:v>0.47000122070301131</c:v>
                </c:pt>
                <c:pt idx="2589">
                  <c:v>0.51998901367201711</c:v>
                </c:pt>
                <c:pt idx="2590">
                  <c:v>0.51998901367201711</c:v>
                </c:pt>
                <c:pt idx="2591">
                  <c:v>0.45999145507801131</c:v>
                </c:pt>
                <c:pt idx="2592">
                  <c:v>0.45999145507801131</c:v>
                </c:pt>
                <c:pt idx="2593">
                  <c:v>0.45999145507801131</c:v>
                </c:pt>
                <c:pt idx="2594">
                  <c:v>0.44999694824201697</c:v>
                </c:pt>
                <c:pt idx="2595">
                  <c:v>0.58000183105500014</c:v>
                </c:pt>
                <c:pt idx="2596">
                  <c:v>0.53999328613301145</c:v>
                </c:pt>
                <c:pt idx="2597">
                  <c:v>0.4299926757809942</c:v>
                </c:pt>
                <c:pt idx="2598">
                  <c:v>0.4299926757809942</c:v>
                </c:pt>
                <c:pt idx="2599">
                  <c:v>0.41999816894499986</c:v>
                </c:pt>
                <c:pt idx="2600">
                  <c:v>0.489990234375</c:v>
                </c:pt>
                <c:pt idx="2601">
                  <c:v>0.40998840331999986</c:v>
                </c:pt>
                <c:pt idx="2602">
                  <c:v>0.39999389648400552</c:v>
                </c:pt>
                <c:pt idx="2603">
                  <c:v>0.38999938964801117</c:v>
                </c:pt>
                <c:pt idx="2604">
                  <c:v>0.50999450683599434</c:v>
                </c:pt>
                <c:pt idx="2605">
                  <c:v>0.38999938964801117</c:v>
                </c:pt>
                <c:pt idx="2606">
                  <c:v>0.38999938964801117</c:v>
                </c:pt>
                <c:pt idx="2607">
                  <c:v>0.489990234375</c:v>
                </c:pt>
                <c:pt idx="2608">
                  <c:v>0.51998901367201711</c:v>
                </c:pt>
                <c:pt idx="2609">
                  <c:v>0.36999511718701683</c:v>
                </c:pt>
                <c:pt idx="2610">
                  <c:v>0.5</c:v>
                </c:pt>
                <c:pt idx="2611">
                  <c:v>0.5</c:v>
                </c:pt>
                <c:pt idx="2612">
                  <c:v>0.34999084472701725</c:v>
                </c:pt>
                <c:pt idx="2613">
                  <c:v>0.34999084472701725</c:v>
                </c:pt>
                <c:pt idx="2614">
                  <c:v>0.47000122070301131</c:v>
                </c:pt>
                <c:pt idx="2615">
                  <c:v>0.34999084472701725</c:v>
                </c:pt>
                <c:pt idx="2616">
                  <c:v>0.47000122070301131</c:v>
                </c:pt>
                <c:pt idx="2617">
                  <c:v>0.4299926757809942</c:v>
                </c:pt>
                <c:pt idx="2618">
                  <c:v>0.47000122070301131</c:v>
                </c:pt>
                <c:pt idx="2619">
                  <c:v>0.34999084472701725</c:v>
                </c:pt>
                <c:pt idx="2620">
                  <c:v>0.25</c:v>
                </c:pt>
                <c:pt idx="2621">
                  <c:v>0.36999511718701683</c:v>
                </c:pt>
                <c:pt idx="2622">
                  <c:v>0.4400024414059942</c:v>
                </c:pt>
                <c:pt idx="2623">
                  <c:v>0.31999206543000014</c:v>
                </c:pt>
                <c:pt idx="2624">
                  <c:v>0.489990234375</c:v>
                </c:pt>
                <c:pt idx="2625">
                  <c:v>0.4299926757809942</c:v>
                </c:pt>
                <c:pt idx="2626">
                  <c:v>0.45999145507801131</c:v>
                </c:pt>
                <c:pt idx="2627">
                  <c:v>0.44999694824201697</c:v>
                </c:pt>
                <c:pt idx="2628">
                  <c:v>0.4400024414059942</c:v>
                </c:pt>
                <c:pt idx="2629">
                  <c:v>0.31999206543000014</c:v>
                </c:pt>
                <c:pt idx="2630">
                  <c:v>0.36000061035201725</c:v>
                </c:pt>
                <c:pt idx="2631">
                  <c:v>0.30000305175801145</c:v>
                </c:pt>
                <c:pt idx="2632">
                  <c:v>0.4400024414059942</c:v>
                </c:pt>
                <c:pt idx="2633">
                  <c:v>0.38999938964801117</c:v>
                </c:pt>
                <c:pt idx="2634">
                  <c:v>0.39999389648400552</c:v>
                </c:pt>
                <c:pt idx="2635">
                  <c:v>0.30000305175801145</c:v>
                </c:pt>
                <c:pt idx="2636">
                  <c:v>0.30000305175801145</c:v>
                </c:pt>
                <c:pt idx="2637">
                  <c:v>0.36000061035201725</c:v>
                </c:pt>
                <c:pt idx="2638">
                  <c:v>0.47000122070301131</c:v>
                </c:pt>
                <c:pt idx="2639">
                  <c:v>0.27999877929701711</c:v>
                </c:pt>
                <c:pt idx="2640">
                  <c:v>0.38999938964801117</c:v>
                </c:pt>
                <c:pt idx="2641">
                  <c:v>0.27999877929701711</c:v>
                </c:pt>
                <c:pt idx="2642">
                  <c:v>0.26998901367201711</c:v>
                </c:pt>
                <c:pt idx="2643">
                  <c:v>0.25999450683599434</c:v>
                </c:pt>
                <c:pt idx="2644">
                  <c:v>0.41999816894499986</c:v>
                </c:pt>
                <c:pt idx="2645">
                  <c:v>0.38999938964801117</c:v>
                </c:pt>
                <c:pt idx="2646">
                  <c:v>0.25</c:v>
                </c:pt>
                <c:pt idx="2647">
                  <c:v>0.25</c:v>
                </c:pt>
                <c:pt idx="2648">
                  <c:v>0.33999633789099448</c:v>
                </c:pt>
                <c:pt idx="2649">
                  <c:v>0.239990234375</c:v>
                </c:pt>
                <c:pt idx="2650">
                  <c:v>0.22999572753900566</c:v>
                </c:pt>
                <c:pt idx="2651">
                  <c:v>0.3099975585940058</c:v>
                </c:pt>
                <c:pt idx="2652">
                  <c:v>0.36999511718701683</c:v>
                </c:pt>
                <c:pt idx="2653">
                  <c:v>0.22999572753900566</c:v>
                </c:pt>
                <c:pt idx="2654">
                  <c:v>0.30000305175801145</c:v>
                </c:pt>
                <c:pt idx="2655">
                  <c:v>0.37998962402301117</c:v>
                </c:pt>
                <c:pt idx="2656">
                  <c:v>0.33999633789099448</c:v>
                </c:pt>
                <c:pt idx="2657">
                  <c:v>0.36999511718701683</c:v>
                </c:pt>
                <c:pt idx="2658">
                  <c:v>0.37998962402301117</c:v>
                </c:pt>
                <c:pt idx="2659">
                  <c:v>0.37998962402301117</c:v>
                </c:pt>
                <c:pt idx="2660">
                  <c:v>0.39999389648400552</c:v>
                </c:pt>
                <c:pt idx="2661">
                  <c:v>0.33999633789099448</c:v>
                </c:pt>
                <c:pt idx="2662">
                  <c:v>0.36000061035201725</c:v>
                </c:pt>
                <c:pt idx="2663">
                  <c:v>0.22000122070301131</c:v>
                </c:pt>
                <c:pt idx="2664">
                  <c:v>0.239990234375</c:v>
                </c:pt>
                <c:pt idx="2665">
                  <c:v>0.25</c:v>
                </c:pt>
                <c:pt idx="2666">
                  <c:v>0.25</c:v>
                </c:pt>
                <c:pt idx="2667">
                  <c:v>0.33999633789099448</c:v>
                </c:pt>
                <c:pt idx="2668">
                  <c:v>0.36999511718701683</c:v>
                </c:pt>
                <c:pt idx="2669">
                  <c:v>0.4299926757809942</c:v>
                </c:pt>
                <c:pt idx="2670">
                  <c:v>0.28999328613301145</c:v>
                </c:pt>
                <c:pt idx="2671">
                  <c:v>0.39999389648400552</c:v>
                </c:pt>
                <c:pt idx="2672">
                  <c:v>0.34999084472701725</c:v>
                </c:pt>
                <c:pt idx="2673">
                  <c:v>0.4299926757809942</c:v>
                </c:pt>
                <c:pt idx="2674">
                  <c:v>0.25</c:v>
                </c:pt>
                <c:pt idx="2675">
                  <c:v>0.25</c:v>
                </c:pt>
                <c:pt idx="2676">
                  <c:v>0.239990234375</c:v>
                </c:pt>
                <c:pt idx="2677">
                  <c:v>0.239990234375</c:v>
                </c:pt>
                <c:pt idx="2678">
                  <c:v>0.39999389648400552</c:v>
                </c:pt>
                <c:pt idx="2679">
                  <c:v>0.36000061035201725</c:v>
                </c:pt>
                <c:pt idx="2680">
                  <c:v>0.22999572753900566</c:v>
                </c:pt>
                <c:pt idx="2681">
                  <c:v>0.36999511718701683</c:v>
                </c:pt>
                <c:pt idx="2682">
                  <c:v>0.33000183105500014</c:v>
                </c:pt>
                <c:pt idx="2683">
                  <c:v>0.22999572753900566</c:v>
                </c:pt>
                <c:pt idx="2684">
                  <c:v>0.22999572753900566</c:v>
                </c:pt>
                <c:pt idx="2685">
                  <c:v>0.36999511718701683</c:v>
                </c:pt>
                <c:pt idx="2686">
                  <c:v>0.41999816894499986</c:v>
                </c:pt>
                <c:pt idx="2687">
                  <c:v>0.38999938964801117</c:v>
                </c:pt>
                <c:pt idx="2688">
                  <c:v>0.4400024414059942</c:v>
                </c:pt>
                <c:pt idx="2689">
                  <c:v>0.20999145507801131</c:v>
                </c:pt>
                <c:pt idx="2690">
                  <c:v>0.20999145507801131</c:v>
                </c:pt>
                <c:pt idx="2691">
                  <c:v>0.22000122070301131</c:v>
                </c:pt>
                <c:pt idx="2692">
                  <c:v>0.30000305175801145</c:v>
                </c:pt>
                <c:pt idx="2693">
                  <c:v>0.36999511718701683</c:v>
                </c:pt>
                <c:pt idx="2694">
                  <c:v>0.31999206543000014</c:v>
                </c:pt>
                <c:pt idx="2695">
                  <c:v>0.31999206543000014</c:v>
                </c:pt>
                <c:pt idx="2696">
                  <c:v>0.28999328613301145</c:v>
                </c:pt>
                <c:pt idx="2697">
                  <c:v>0.45999145507801131</c:v>
                </c:pt>
                <c:pt idx="2698">
                  <c:v>0.27999877929701711</c:v>
                </c:pt>
                <c:pt idx="2699">
                  <c:v>0.26998901367201711</c:v>
                </c:pt>
                <c:pt idx="2700">
                  <c:v>0.25999450683599434</c:v>
                </c:pt>
                <c:pt idx="2701">
                  <c:v>0.40998840331999986</c:v>
                </c:pt>
                <c:pt idx="2702">
                  <c:v>0.25</c:v>
                </c:pt>
                <c:pt idx="2703">
                  <c:v>0.45999145507801131</c:v>
                </c:pt>
                <c:pt idx="2704">
                  <c:v>0.41999816894499986</c:v>
                </c:pt>
                <c:pt idx="2705">
                  <c:v>0.40998840331999986</c:v>
                </c:pt>
                <c:pt idx="2706">
                  <c:v>0.22000122070301131</c:v>
                </c:pt>
                <c:pt idx="2707">
                  <c:v>0.33999633789099448</c:v>
                </c:pt>
                <c:pt idx="2708">
                  <c:v>0.22000122070301131</c:v>
                </c:pt>
                <c:pt idx="2709">
                  <c:v>0.30000305175801145</c:v>
                </c:pt>
                <c:pt idx="2710">
                  <c:v>0.22999572753900566</c:v>
                </c:pt>
                <c:pt idx="2711">
                  <c:v>0.30000305175801145</c:v>
                </c:pt>
                <c:pt idx="2712">
                  <c:v>0.3099975585940058</c:v>
                </c:pt>
                <c:pt idx="2713">
                  <c:v>0.38999938964801117</c:v>
                </c:pt>
                <c:pt idx="2714">
                  <c:v>0.36999511718701683</c:v>
                </c:pt>
                <c:pt idx="2715">
                  <c:v>0.26998901367201711</c:v>
                </c:pt>
                <c:pt idx="2716">
                  <c:v>0.26998901367201711</c:v>
                </c:pt>
                <c:pt idx="2717">
                  <c:v>0.25999450683599434</c:v>
                </c:pt>
                <c:pt idx="2718">
                  <c:v>0.25999450683599434</c:v>
                </c:pt>
                <c:pt idx="2719">
                  <c:v>0.25999450683599434</c:v>
                </c:pt>
                <c:pt idx="2720">
                  <c:v>0.25999450683599434</c:v>
                </c:pt>
                <c:pt idx="2721">
                  <c:v>0.26998901367201711</c:v>
                </c:pt>
                <c:pt idx="2722">
                  <c:v>0.27999877929701711</c:v>
                </c:pt>
                <c:pt idx="2723">
                  <c:v>0.30000305175801145</c:v>
                </c:pt>
                <c:pt idx="2724">
                  <c:v>0.30000305175801145</c:v>
                </c:pt>
                <c:pt idx="2725">
                  <c:v>0.47000122070301131</c:v>
                </c:pt>
                <c:pt idx="2726">
                  <c:v>0.5</c:v>
                </c:pt>
                <c:pt idx="2727">
                  <c:v>0.5</c:v>
                </c:pt>
                <c:pt idx="2728">
                  <c:v>0.5</c:v>
                </c:pt>
                <c:pt idx="2729">
                  <c:v>0.5</c:v>
                </c:pt>
                <c:pt idx="2730">
                  <c:v>0.5</c:v>
                </c:pt>
                <c:pt idx="2731">
                  <c:v>0.52999877929701711</c:v>
                </c:pt>
                <c:pt idx="2732">
                  <c:v>0.50999450683599434</c:v>
                </c:pt>
                <c:pt idx="2733">
                  <c:v>0.62998962402301117</c:v>
                </c:pt>
                <c:pt idx="2734">
                  <c:v>0.5</c:v>
                </c:pt>
                <c:pt idx="2735">
                  <c:v>0.489990234375</c:v>
                </c:pt>
                <c:pt idx="2736">
                  <c:v>0.47999572753900566</c:v>
                </c:pt>
                <c:pt idx="2737">
                  <c:v>0.47000122070301131</c:v>
                </c:pt>
                <c:pt idx="2738">
                  <c:v>0.45999145507801131</c:v>
                </c:pt>
                <c:pt idx="2739">
                  <c:v>0.44999694824201697</c:v>
                </c:pt>
                <c:pt idx="2740">
                  <c:v>0.4400024414059942</c:v>
                </c:pt>
                <c:pt idx="2741">
                  <c:v>0.4400024414059942</c:v>
                </c:pt>
                <c:pt idx="2742">
                  <c:v>0.53999328613301145</c:v>
                </c:pt>
                <c:pt idx="2743">
                  <c:v>0.50999450683599434</c:v>
                </c:pt>
                <c:pt idx="2744">
                  <c:v>0.45999145507801131</c:v>
                </c:pt>
                <c:pt idx="2745">
                  <c:v>0.47000122070301131</c:v>
                </c:pt>
                <c:pt idx="2746">
                  <c:v>0.47000122070301131</c:v>
                </c:pt>
                <c:pt idx="2747">
                  <c:v>0.45999145507801131</c:v>
                </c:pt>
                <c:pt idx="2748">
                  <c:v>0.45999145507801131</c:v>
                </c:pt>
                <c:pt idx="2749">
                  <c:v>0.44999694824201697</c:v>
                </c:pt>
                <c:pt idx="2750">
                  <c:v>0.44999694824201697</c:v>
                </c:pt>
                <c:pt idx="2751">
                  <c:v>0.51998901367201711</c:v>
                </c:pt>
                <c:pt idx="2752">
                  <c:v>0.41999816894499986</c:v>
                </c:pt>
                <c:pt idx="2753">
                  <c:v>0.4299926757809942</c:v>
                </c:pt>
                <c:pt idx="2754">
                  <c:v>0.40998840331999986</c:v>
                </c:pt>
                <c:pt idx="2755">
                  <c:v>0.39999389648400552</c:v>
                </c:pt>
                <c:pt idx="2756">
                  <c:v>0.39999389648400552</c:v>
                </c:pt>
                <c:pt idx="2757">
                  <c:v>0.38999938964801117</c:v>
                </c:pt>
                <c:pt idx="2758">
                  <c:v>0.38999938964801117</c:v>
                </c:pt>
                <c:pt idx="2759">
                  <c:v>0.37998962402301117</c:v>
                </c:pt>
                <c:pt idx="2760">
                  <c:v>0.37998962402301117</c:v>
                </c:pt>
                <c:pt idx="2761">
                  <c:v>0.37998962402301117</c:v>
                </c:pt>
                <c:pt idx="2762">
                  <c:v>0.37998962402301117</c:v>
                </c:pt>
                <c:pt idx="2763">
                  <c:v>0.36999511718701683</c:v>
                </c:pt>
                <c:pt idx="2764">
                  <c:v>0.36000061035201725</c:v>
                </c:pt>
                <c:pt idx="2765">
                  <c:v>0.36000061035201725</c:v>
                </c:pt>
                <c:pt idx="2766">
                  <c:v>0.36000061035201725</c:v>
                </c:pt>
                <c:pt idx="2767">
                  <c:v>0.34999084472701725</c:v>
                </c:pt>
                <c:pt idx="2768">
                  <c:v>0.34999084472701725</c:v>
                </c:pt>
                <c:pt idx="2769">
                  <c:v>0.34999084472701725</c:v>
                </c:pt>
                <c:pt idx="2770">
                  <c:v>0.34999084472701725</c:v>
                </c:pt>
                <c:pt idx="2771">
                  <c:v>0.34999084472701725</c:v>
                </c:pt>
                <c:pt idx="2772">
                  <c:v>0.33999633789099448</c:v>
                </c:pt>
                <c:pt idx="2773">
                  <c:v>0.33999633789099448</c:v>
                </c:pt>
                <c:pt idx="2774">
                  <c:v>0.33999633789099448</c:v>
                </c:pt>
                <c:pt idx="2775">
                  <c:v>0.33999633789099448</c:v>
                </c:pt>
                <c:pt idx="2776">
                  <c:v>0.33999633789099448</c:v>
                </c:pt>
                <c:pt idx="2777">
                  <c:v>0.33999633789099448</c:v>
                </c:pt>
                <c:pt idx="2778">
                  <c:v>0.34999084472701725</c:v>
                </c:pt>
                <c:pt idx="2779">
                  <c:v>0.36999511718701683</c:v>
                </c:pt>
                <c:pt idx="2780">
                  <c:v>0.33999633789099448</c:v>
                </c:pt>
                <c:pt idx="2781">
                  <c:v>0.33000183105500014</c:v>
                </c:pt>
                <c:pt idx="2782">
                  <c:v>0.33000183105500014</c:v>
                </c:pt>
                <c:pt idx="2783">
                  <c:v>0.33000183105500014</c:v>
                </c:pt>
                <c:pt idx="2784">
                  <c:v>0.31999206543000014</c:v>
                </c:pt>
                <c:pt idx="2785">
                  <c:v>0.30000305175801145</c:v>
                </c:pt>
                <c:pt idx="2786">
                  <c:v>0.30000305175801145</c:v>
                </c:pt>
                <c:pt idx="2787">
                  <c:v>0.27999877929701711</c:v>
                </c:pt>
                <c:pt idx="2788">
                  <c:v>0.28999328613301145</c:v>
                </c:pt>
                <c:pt idx="2789">
                  <c:v>0.28999328613301145</c:v>
                </c:pt>
                <c:pt idx="2790">
                  <c:v>0.27999877929701711</c:v>
                </c:pt>
                <c:pt idx="2791">
                  <c:v>0.27999877929701711</c:v>
                </c:pt>
                <c:pt idx="2792">
                  <c:v>0.26998901367201711</c:v>
                </c:pt>
                <c:pt idx="2793">
                  <c:v>0.28999328613301145</c:v>
                </c:pt>
                <c:pt idx="2794">
                  <c:v>0.28999328613301145</c:v>
                </c:pt>
                <c:pt idx="2795">
                  <c:v>0.27999877929701711</c:v>
                </c:pt>
                <c:pt idx="2796">
                  <c:v>0.28999328613301145</c:v>
                </c:pt>
                <c:pt idx="2797">
                  <c:v>0.28999328613301145</c:v>
                </c:pt>
                <c:pt idx="2798">
                  <c:v>0.28999328613301145</c:v>
                </c:pt>
                <c:pt idx="2799">
                  <c:v>0.28999328613301145</c:v>
                </c:pt>
                <c:pt idx="2800">
                  <c:v>0.30000305175801145</c:v>
                </c:pt>
                <c:pt idx="2801">
                  <c:v>0.30000305175801145</c:v>
                </c:pt>
                <c:pt idx="2802">
                  <c:v>0.30000305175801145</c:v>
                </c:pt>
                <c:pt idx="2803">
                  <c:v>0.28999328613301145</c:v>
                </c:pt>
                <c:pt idx="2804">
                  <c:v>0.28999328613301145</c:v>
                </c:pt>
                <c:pt idx="2805">
                  <c:v>0.30000305175801145</c:v>
                </c:pt>
                <c:pt idx="2806">
                  <c:v>0.30000305175801145</c:v>
                </c:pt>
                <c:pt idx="2807">
                  <c:v>0.33000183105500014</c:v>
                </c:pt>
                <c:pt idx="2808">
                  <c:v>0.31999206543000014</c:v>
                </c:pt>
                <c:pt idx="2809">
                  <c:v>0.31999206543000014</c:v>
                </c:pt>
                <c:pt idx="2810">
                  <c:v>0.3099975585940058</c:v>
                </c:pt>
                <c:pt idx="2811">
                  <c:v>0.3099975585940058</c:v>
                </c:pt>
                <c:pt idx="2812">
                  <c:v>0.3099975585940058</c:v>
                </c:pt>
                <c:pt idx="2813">
                  <c:v>0.30000305175801145</c:v>
                </c:pt>
                <c:pt idx="2814">
                  <c:v>0.28999328613301145</c:v>
                </c:pt>
                <c:pt idx="2815">
                  <c:v>0.28999328613301145</c:v>
                </c:pt>
                <c:pt idx="2816">
                  <c:v>0.27999877929701711</c:v>
                </c:pt>
                <c:pt idx="2817">
                  <c:v>0.27999877929701711</c:v>
                </c:pt>
                <c:pt idx="2818">
                  <c:v>0.27999877929701711</c:v>
                </c:pt>
                <c:pt idx="2819">
                  <c:v>0.27999877929701711</c:v>
                </c:pt>
                <c:pt idx="2820">
                  <c:v>0.27999877929701711</c:v>
                </c:pt>
                <c:pt idx="2821">
                  <c:v>0.26998901367201711</c:v>
                </c:pt>
                <c:pt idx="2822">
                  <c:v>0.27999877929701711</c:v>
                </c:pt>
                <c:pt idx="2823">
                  <c:v>0.27999877929701711</c:v>
                </c:pt>
                <c:pt idx="2824">
                  <c:v>0.25999450683599434</c:v>
                </c:pt>
                <c:pt idx="2825">
                  <c:v>0.26998901367201711</c:v>
                </c:pt>
                <c:pt idx="2826">
                  <c:v>0.26998901367201711</c:v>
                </c:pt>
                <c:pt idx="2827">
                  <c:v>0.26998901367201711</c:v>
                </c:pt>
                <c:pt idx="2828">
                  <c:v>0.25999450683599434</c:v>
                </c:pt>
                <c:pt idx="2829">
                  <c:v>0.26998901367201711</c:v>
                </c:pt>
                <c:pt idx="2830">
                  <c:v>0.26998901367201711</c:v>
                </c:pt>
                <c:pt idx="2831">
                  <c:v>0.25999450683599434</c:v>
                </c:pt>
                <c:pt idx="2832">
                  <c:v>0.25</c:v>
                </c:pt>
                <c:pt idx="2833">
                  <c:v>0.25999450683599434</c:v>
                </c:pt>
                <c:pt idx="2834">
                  <c:v>0.25</c:v>
                </c:pt>
                <c:pt idx="2835">
                  <c:v>0.25</c:v>
                </c:pt>
                <c:pt idx="2836">
                  <c:v>0.239990234375</c:v>
                </c:pt>
                <c:pt idx="2837">
                  <c:v>0.239990234375</c:v>
                </c:pt>
                <c:pt idx="2838">
                  <c:v>0.25</c:v>
                </c:pt>
                <c:pt idx="2839">
                  <c:v>0.22999572753900566</c:v>
                </c:pt>
                <c:pt idx="2840">
                  <c:v>0.239990234375</c:v>
                </c:pt>
                <c:pt idx="2841">
                  <c:v>0.25</c:v>
                </c:pt>
                <c:pt idx="2842">
                  <c:v>0.25</c:v>
                </c:pt>
                <c:pt idx="2843">
                  <c:v>0.25</c:v>
                </c:pt>
                <c:pt idx="2844">
                  <c:v>0.25</c:v>
                </c:pt>
                <c:pt idx="2845">
                  <c:v>0.25</c:v>
                </c:pt>
                <c:pt idx="2846">
                  <c:v>0.25</c:v>
                </c:pt>
                <c:pt idx="2847">
                  <c:v>0.25</c:v>
                </c:pt>
                <c:pt idx="2848">
                  <c:v>0.239990234375</c:v>
                </c:pt>
                <c:pt idx="2849">
                  <c:v>0.25</c:v>
                </c:pt>
                <c:pt idx="2850">
                  <c:v>0.25</c:v>
                </c:pt>
                <c:pt idx="2851">
                  <c:v>0.25</c:v>
                </c:pt>
                <c:pt idx="2852">
                  <c:v>0.25999450683599434</c:v>
                </c:pt>
                <c:pt idx="2853">
                  <c:v>0.28999328613301145</c:v>
                </c:pt>
                <c:pt idx="2854">
                  <c:v>0.30000305175801145</c:v>
                </c:pt>
                <c:pt idx="2855">
                  <c:v>0.3099975585940058</c:v>
                </c:pt>
                <c:pt idx="2856">
                  <c:v>0.3099975585940058</c:v>
                </c:pt>
                <c:pt idx="2857">
                  <c:v>0.31999206543000014</c:v>
                </c:pt>
                <c:pt idx="2858">
                  <c:v>0.33000183105500014</c:v>
                </c:pt>
                <c:pt idx="2859">
                  <c:v>0.33999633789099448</c:v>
                </c:pt>
                <c:pt idx="2860">
                  <c:v>0.34999084472701725</c:v>
                </c:pt>
                <c:pt idx="2861">
                  <c:v>0.36999511718701683</c:v>
                </c:pt>
                <c:pt idx="2862">
                  <c:v>0.38999938964801117</c:v>
                </c:pt>
                <c:pt idx="2863">
                  <c:v>0.40998840331999986</c:v>
                </c:pt>
                <c:pt idx="2864">
                  <c:v>0.39999389648400552</c:v>
                </c:pt>
                <c:pt idx="2865">
                  <c:v>0.39999389648400552</c:v>
                </c:pt>
                <c:pt idx="2866">
                  <c:v>0.38999938964801117</c:v>
                </c:pt>
                <c:pt idx="2867">
                  <c:v>0.36999511718701683</c:v>
                </c:pt>
                <c:pt idx="2868">
                  <c:v>0.36999511718701683</c:v>
                </c:pt>
                <c:pt idx="2869">
                  <c:v>0.36000061035201725</c:v>
                </c:pt>
                <c:pt idx="2870">
                  <c:v>0.34999084472701725</c:v>
                </c:pt>
                <c:pt idx="2871">
                  <c:v>0.34999084472701725</c:v>
                </c:pt>
                <c:pt idx="2872">
                  <c:v>0.34999084472701725</c:v>
                </c:pt>
                <c:pt idx="2873">
                  <c:v>0.34999084472701725</c:v>
                </c:pt>
                <c:pt idx="2874">
                  <c:v>0.34999084472701725</c:v>
                </c:pt>
                <c:pt idx="2875">
                  <c:v>0.34999084472701725</c:v>
                </c:pt>
                <c:pt idx="2876">
                  <c:v>0.36000061035201725</c:v>
                </c:pt>
                <c:pt idx="2877">
                  <c:v>0.37998962402301117</c:v>
                </c:pt>
                <c:pt idx="2878">
                  <c:v>0.39999389648400552</c:v>
                </c:pt>
                <c:pt idx="2879">
                  <c:v>0.38999938964801117</c:v>
                </c:pt>
                <c:pt idx="2880">
                  <c:v>0.37998962402301117</c:v>
                </c:pt>
                <c:pt idx="2881">
                  <c:v>0.37998962402301117</c:v>
                </c:pt>
                <c:pt idx="2882">
                  <c:v>0.37998962402301117</c:v>
                </c:pt>
                <c:pt idx="2883">
                  <c:v>0.37998962402301117</c:v>
                </c:pt>
                <c:pt idx="2884">
                  <c:v>0.36999511718701683</c:v>
                </c:pt>
                <c:pt idx="2885">
                  <c:v>0.37998962402301117</c:v>
                </c:pt>
                <c:pt idx="2886">
                  <c:v>0.38999938964801117</c:v>
                </c:pt>
                <c:pt idx="2887">
                  <c:v>0.38999938964801117</c:v>
                </c:pt>
                <c:pt idx="2888">
                  <c:v>0.39999389648400552</c:v>
                </c:pt>
                <c:pt idx="2889">
                  <c:v>0.39999389648400552</c:v>
                </c:pt>
                <c:pt idx="2890">
                  <c:v>0.40998840331999986</c:v>
                </c:pt>
                <c:pt idx="2891">
                  <c:v>0.4299926757809942</c:v>
                </c:pt>
                <c:pt idx="2892">
                  <c:v>0.4299926757809942</c:v>
                </c:pt>
                <c:pt idx="2893">
                  <c:v>0.4299926757809942</c:v>
                </c:pt>
                <c:pt idx="2894">
                  <c:v>0.41999816894499986</c:v>
                </c:pt>
                <c:pt idx="2895">
                  <c:v>0.40998840331999986</c:v>
                </c:pt>
                <c:pt idx="2896">
                  <c:v>0.39999389648400552</c:v>
                </c:pt>
                <c:pt idx="2897">
                  <c:v>0.38999938964801117</c:v>
                </c:pt>
                <c:pt idx="2898">
                  <c:v>0.37998962402301117</c:v>
                </c:pt>
                <c:pt idx="2899">
                  <c:v>0.37998962402301117</c:v>
                </c:pt>
                <c:pt idx="2900">
                  <c:v>0.37998962402301117</c:v>
                </c:pt>
                <c:pt idx="2901">
                  <c:v>0.36000061035201725</c:v>
                </c:pt>
                <c:pt idx="2902">
                  <c:v>0.36000061035201725</c:v>
                </c:pt>
                <c:pt idx="2903">
                  <c:v>0.36000061035201725</c:v>
                </c:pt>
                <c:pt idx="2904">
                  <c:v>0.34999084472701725</c:v>
                </c:pt>
                <c:pt idx="2905">
                  <c:v>0.34999084472701725</c:v>
                </c:pt>
                <c:pt idx="2906">
                  <c:v>0.33999633789099448</c:v>
                </c:pt>
                <c:pt idx="2907">
                  <c:v>0.33999633789099448</c:v>
                </c:pt>
                <c:pt idx="2908">
                  <c:v>0.33000183105500014</c:v>
                </c:pt>
                <c:pt idx="2909">
                  <c:v>0.33000183105500014</c:v>
                </c:pt>
                <c:pt idx="2910">
                  <c:v>0.31999206543000014</c:v>
                </c:pt>
                <c:pt idx="2911">
                  <c:v>0.31999206543000014</c:v>
                </c:pt>
                <c:pt idx="2912">
                  <c:v>0.31999206543000014</c:v>
                </c:pt>
                <c:pt idx="2913">
                  <c:v>0.31999206543000014</c:v>
                </c:pt>
                <c:pt idx="2914">
                  <c:v>0.31999206543000014</c:v>
                </c:pt>
                <c:pt idx="2915">
                  <c:v>0.33000183105500014</c:v>
                </c:pt>
                <c:pt idx="2916">
                  <c:v>0.34999084472701725</c:v>
                </c:pt>
                <c:pt idx="2917">
                  <c:v>0.34999084472701725</c:v>
                </c:pt>
                <c:pt idx="2918">
                  <c:v>0.34999084472701725</c:v>
                </c:pt>
                <c:pt idx="2919">
                  <c:v>0.36000061035201725</c:v>
                </c:pt>
                <c:pt idx="2920">
                  <c:v>0.36000061035201725</c:v>
                </c:pt>
                <c:pt idx="2921">
                  <c:v>0.36000061035201725</c:v>
                </c:pt>
                <c:pt idx="2922">
                  <c:v>0.34999084472701725</c:v>
                </c:pt>
                <c:pt idx="2923">
                  <c:v>0.33999633789099448</c:v>
                </c:pt>
                <c:pt idx="2924">
                  <c:v>0.33999633789099448</c:v>
                </c:pt>
                <c:pt idx="2925">
                  <c:v>0.33999633789099448</c:v>
                </c:pt>
                <c:pt idx="2926">
                  <c:v>0.33000183105500014</c:v>
                </c:pt>
                <c:pt idx="2927">
                  <c:v>0.31999206543000014</c:v>
                </c:pt>
                <c:pt idx="2928">
                  <c:v>0.31999206543000014</c:v>
                </c:pt>
                <c:pt idx="2929">
                  <c:v>0.3099975585940058</c:v>
                </c:pt>
                <c:pt idx="2930">
                  <c:v>0.3099975585940058</c:v>
                </c:pt>
                <c:pt idx="2931">
                  <c:v>0.3099975585940058</c:v>
                </c:pt>
                <c:pt idx="2932">
                  <c:v>0.3099975585940058</c:v>
                </c:pt>
                <c:pt idx="2933">
                  <c:v>0.30000305175801145</c:v>
                </c:pt>
                <c:pt idx="2934">
                  <c:v>0.28999328613301145</c:v>
                </c:pt>
                <c:pt idx="2935">
                  <c:v>0.28999328613301145</c:v>
                </c:pt>
                <c:pt idx="2936">
                  <c:v>0.28999328613301145</c:v>
                </c:pt>
                <c:pt idx="2937">
                  <c:v>0.3099975585940058</c:v>
                </c:pt>
                <c:pt idx="2938">
                  <c:v>0.3099975585940058</c:v>
                </c:pt>
                <c:pt idx="2939">
                  <c:v>0.3099975585940058</c:v>
                </c:pt>
                <c:pt idx="2940">
                  <c:v>0.30000305175801145</c:v>
                </c:pt>
                <c:pt idx="2941">
                  <c:v>0.28999328613301145</c:v>
                </c:pt>
                <c:pt idx="2942">
                  <c:v>0.28999328613301145</c:v>
                </c:pt>
                <c:pt idx="2943">
                  <c:v>0.27999877929701711</c:v>
                </c:pt>
                <c:pt idx="2944">
                  <c:v>0.27999877929701711</c:v>
                </c:pt>
                <c:pt idx="2945">
                  <c:v>0.27999877929701711</c:v>
                </c:pt>
                <c:pt idx="2946">
                  <c:v>0.27999877929701711</c:v>
                </c:pt>
                <c:pt idx="2947">
                  <c:v>0.27999877929701711</c:v>
                </c:pt>
                <c:pt idx="2948">
                  <c:v>0.28999328613301145</c:v>
                </c:pt>
                <c:pt idx="2949">
                  <c:v>0.27999877929701711</c:v>
                </c:pt>
                <c:pt idx="2950">
                  <c:v>0.27999877929701711</c:v>
                </c:pt>
                <c:pt idx="2951">
                  <c:v>0.27999877929701711</c:v>
                </c:pt>
                <c:pt idx="2952">
                  <c:v>0.26998901367201711</c:v>
                </c:pt>
                <c:pt idx="2953">
                  <c:v>0.27999877929701711</c:v>
                </c:pt>
                <c:pt idx="2954">
                  <c:v>0.26998901367201711</c:v>
                </c:pt>
                <c:pt idx="2955">
                  <c:v>0.36999511718701683</c:v>
                </c:pt>
                <c:pt idx="2956">
                  <c:v>0.25999450683599434</c:v>
                </c:pt>
                <c:pt idx="2957">
                  <c:v>0.25999450683599434</c:v>
                </c:pt>
                <c:pt idx="2958">
                  <c:v>0.28999328613301145</c:v>
                </c:pt>
                <c:pt idx="2959">
                  <c:v>0.28999328613301145</c:v>
                </c:pt>
                <c:pt idx="2960">
                  <c:v>0.37998962402301117</c:v>
                </c:pt>
                <c:pt idx="2961">
                  <c:v>0.26998901367201711</c:v>
                </c:pt>
                <c:pt idx="2962">
                  <c:v>0.25999450683599434</c:v>
                </c:pt>
                <c:pt idx="2963">
                  <c:v>0.37998962402301117</c:v>
                </c:pt>
                <c:pt idx="2964">
                  <c:v>0.25999450683599434</c:v>
                </c:pt>
                <c:pt idx="2965">
                  <c:v>0.25999450683599434</c:v>
                </c:pt>
                <c:pt idx="2966">
                  <c:v>0.25</c:v>
                </c:pt>
                <c:pt idx="2967">
                  <c:v>0.39999389648400552</c:v>
                </c:pt>
                <c:pt idx="2968">
                  <c:v>0.4400024414059942</c:v>
                </c:pt>
                <c:pt idx="2969">
                  <c:v>0.62998962402301117</c:v>
                </c:pt>
                <c:pt idx="2970">
                  <c:v>0.41999816894499986</c:v>
                </c:pt>
                <c:pt idx="2971">
                  <c:v>0.41999816894499986</c:v>
                </c:pt>
                <c:pt idx="2972">
                  <c:v>0.52999877929701711</c:v>
                </c:pt>
                <c:pt idx="2973">
                  <c:v>0.58000183105500014</c:v>
                </c:pt>
                <c:pt idx="2974">
                  <c:v>0.39999389648400552</c:v>
                </c:pt>
                <c:pt idx="2975">
                  <c:v>0.56999206543000014</c:v>
                </c:pt>
                <c:pt idx="2976">
                  <c:v>0.52999877929701711</c:v>
                </c:pt>
                <c:pt idx="2977">
                  <c:v>0.37998962402301117</c:v>
                </c:pt>
                <c:pt idx="2978">
                  <c:v>0.38999938964801117</c:v>
                </c:pt>
                <c:pt idx="2979">
                  <c:v>0.38999938964801117</c:v>
                </c:pt>
                <c:pt idx="2980">
                  <c:v>0.4299926757809942</c:v>
                </c:pt>
                <c:pt idx="2981">
                  <c:v>0.40998840331999986</c:v>
                </c:pt>
                <c:pt idx="2982">
                  <c:v>0.39999389648400552</c:v>
                </c:pt>
                <c:pt idx="2983">
                  <c:v>0.38999938964801117</c:v>
                </c:pt>
                <c:pt idx="2984">
                  <c:v>0.55000305175801145</c:v>
                </c:pt>
                <c:pt idx="2985">
                  <c:v>0.52999877929701711</c:v>
                </c:pt>
                <c:pt idx="2986">
                  <c:v>0.36999511718701683</c:v>
                </c:pt>
                <c:pt idx="2987">
                  <c:v>0.36000061035201725</c:v>
                </c:pt>
                <c:pt idx="2988">
                  <c:v>0.53999328613301145</c:v>
                </c:pt>
                <c:pt idx="2989">
                  <c:v>0.4299926757809942</c:v>
                </c:pt>
                <c:pt idx="2990">
                  <c:v>0.489990234375</c:v>
                </c:pt>
                <c:pt idx="2991">
                  <c:v>0.37998962402301117</c:v>
                </c:pt>
                <c:pt idx="2992">
                  <c:v>0.36999511718701683</c:v>
                </c:pt>
                <c:pt idx="2993">
                  <c:v>0.36999511718701683</c:v>
                </c:pt>
                <c:pt idx="2994">
                  <c:v>0.36999511718701683</c:v>
                </c:pt>
                <c:pt idx="2995">
                  <c:v>0.36999511718701683</c:v>
                </c:pt>
                <c:pt idx="2996">
                  <c:v>0.36000061035201725</c:v>
                </c:pt>
                <c:pt idx="2997">
                  <c:v>0.5</c:v>
                </c:pt>
                <c:pt idx="2998">
                  <c:v>0.47000122070301131</c:v>
                </c:pt>
                <c:pt idx="2999">
                  <c:v>0.36000061035201725</c:v>
                </c:pt>
                <c:pt idx="3000">
                  <c:v>0.34999084472701725</c:v>
                </c:pt>
                <c:pt idx="3001">
                  <c:v>0.5</c:v>
                </c:pt>
                <c:pt idx="3002">
                  <c:v>0.33000183105500014</c:v>
                </c:pt>
                <c:pt idx="3003">
                  <c:v>0.47999572753900566</c:v>
                </c:pt>
                <c:pt idx="3004">
                  <c:v>0.37998962402301117</c:v>
                </c:pt>
                <c:pt idx="3005">
                  <c:v>0.53999328613301145</c:v>
                </c:pt>
                <c:pt idx="3006">
                  <c:v>0.53999328613301145</c:v>
                </c:pt>
                <c:pt idx="3007">
                  <c:v>0.36000061035201725</c:v>
                </c:pt>
                <c:pt idx="3008">
                  <c:v>0.33999633789099448</c:v>
                </c:pt>
                <c:pt idx="3009">
                  <c:v>0.33999633789099448</c:v>
                </c:pt>
                <c:pt idx="3010">
                  <c:v>0.33999633789099448</c:v>
                </c:pt>
                <c:pt idx="3011">
                  <c:v>0.45999145507801131</c:v>
                </c:pt>
                <c:pt idx="3012">
                  <c:v>0.31999206543000014</c:v>
                </c:pt>
                <c:pt idx="3013">
                  <c:v>0.40998840331999986</c:v>
                </c:pt>
                <c:pt idx="3014">
                  <c:v>0.44999694824201697</c:v>
                </c:pt>
                <c:pt idx="3015">
                  <c:v>0.3099975585940058</c:v>
                </c:pt>
                <c:pt idx="3016">
                  <c:v>0.47999572753900566</c:v>
                </c:pt>
                <c:pt idx="3017">
                  <c:v>0.31999206543000014</c:v>
                </c:pt>
                <c:pt idx="3018">
                  <c:v>0.47999572753900566</c:v>
                </c:pt>
                <c:pt idx="3019">
                  <c:v>0.3099975585940058</c:v>
                </c:pt>
                <c:pt idx="3020">
                  <c:v>0.3099975585940058</c:v>
                </c:pt>
                <c:pt idx="3021">
                  <c:v>0.47999572753900566</c:v>
                </c:pt>
                <c:pt idx="3022">
                  <c:v>0.39999389648400552</c:v>
                </c:pt>
                <c:pt idx="3023">
                  <c:v>0.27999877929701711</c:v>
                </c:pt>
                <c:pt idx="3024">
                  <c:v>0.26998901367201711</c:v>
                </c:pt>
                <c:pt idx="3025">
                  <c:v>0.26998901367201711</c:v>
                </c:pt>
                <c:pt idx="3026">
                  <c:v>0.4400024414059942</c:v>
                </c:pt>
                <c:pt idx="3027">
                  <c:v>0.25999450683599434</c:v>
                </c:pt>
                <c:pt idx="3028">
                  <c:v>0.30000305175801145</c:v>
                </c:pt>
                <c:pt idx="3029">
                  <c:v>0.45999145507801131</c:v>
                </c:pt>
                <c:pt idx="3030">
                  <c:v>0.44999694824201697</c:v>
                </c:pt>
                <c:pt idx="3031">
                  <c:v>0.41999816894499986</c:v>
                </c:pt>
                <c:pt idx="3032">
                  <c:v>0.30000305175801145</c:v>
                </c:pt>
                <c:pt idx="3033">
                  <c:v>0.28999328613301145</c:v>
                </c:pt>
                <c:pt idx="3034">
                  <c:v>0.27999877929701711</c:v>
                </c:pt>
                <c:pt idx="3035">
                  <c:v>0.26998901367201711</c:v>
                </c:pt>
                <c:pt idx="3036">
                  <c:v>0.3099975585940058</c:v>
                </c:pt>
                <c:pt idx="3037">
                  <c:v>0.26998901367201711</c:v>
                </c:pt>
                <c:pt idx="3038">
                  <c:v>0.25999450683599434</c:v>
                </c:pt>
                <c:pt idx="3039">
                  <c:v>0.25999450683599434</c:v>
                </c:pt>
                <c:pt idx="3040">
                  <c:v>0.25999450683599434</c:v>
                </c:pt>
                <c:pt idx="3041">
                  <c:v>0.25</c:v>
                </c:pt>
                <c:pt idx="3042">
                  <c:v>0.25</c:v>
                </c:pt>
                <c:pt idx="3043">
                  <c:v>0.36000061035201725</c:v>
                </c:pt>
                <c:pt idx="3044">
                  <c:v>0.239990234375</c:v>
                </c:pt>
                <c:pt idx="3045">
                  <c:v>0.22999572753900566</c:v>
                </c:pt>
                <c:pt idx="3046">
                  <c:v>0.39999389648400552</c:v>
                </c:pt>
                <c:pt idx="3047">
                  <c:v>0.239990234375</c:v>
                </c:pt>
                <c:pt idx="3048">
                  <c:v>0.239990234375</c:v>
                </c:pt>
                <c:pt idx="3049">
                  <c:v>0.38999938964801117</c:v>
                </c:pt>
                <c:pt idx="3050">
                  <c:v>0.33000183105500014</c:v>
                </c:pt>
                <c:pt idx="3051">
                  <c:v>0.31999206543000014</c:v>
                </c:pt>
                <c:pt idx="3052">
                  <c:v>0.33999633789099448</c:v>
                </c:pt>
                <c:pt idx="3053">
                  <c:v>0.39999389648400552</c:v>
                </c:pt>
                <c:pt idx="3054">
                  <c:v>0.44999694824201697</c:v>
                </c:pt>
                <c:pt idx="3055">
                  <c:v>0.36000061035201725</c:v>
                </c:pt>
                <c:pt idx="3056">
                  <c:v>0.53999328613301145</c:v>
                </c:pt>
                <c:pt idx="3057">
                  <c:v>0.59999084472701725</c:v>
                </c:pt>
                <c:pt idx="3058">
                  <c:v>2.2099914550780113</c:v>
                </c:pt>
                <c:pt idx="3059">
                  <c:v>2.5099945068359943</c:v>
                </c:pt>
                <c:pt idx="3060">
                  <c:v>1.75</c:v>
                </c:pt>
                <c:pt idx="3061">
                  <c:v>1.2899932861330115</c:v>
                </c:pt>
                <c:pt idx="3062">
                  <c:v>0.87998962402301117</c:v>
                </c:pt>
                <c:pt idx="3063">
                  <c:v>0.88999938964801117</c:v>
                </c:pt>
                <c:pt idx="3064">
                  <c:v>0.739990234375</c:v>
                </c:pt>
                <c:pt idx="3065">
                  <c:v>0.53999328613301145</c:v>
                </c:pt>
                <c:pt idx="3066">
                  <c:v>0.6900024414059942</c:v>
                </c:pt>
                <c:pt idx="3067">
                  <c:v>0.44999694824201697</c:v>
                </c:pt>
                <c:pt idx="3068">
                  <c:v>0.52999877929701711</c:v>
                </c:pt>
                <c:pt idx="3069">
                  <c:v>0.52999877929701711</c:v>
                </c:pt>
                <c:pt idx="3070">
                  <c:v>0.4400024414059942</c:v>
                </c:pt>
                <c:pt idx="3071">
                  <c:v>0.52999877929701711</c:v>
                </c:pt>
                <c:pt idx="3072">
                  <c:v>0.39999389648400552</c:v>
                </c:pt>
                <c:pt idx="3073">
                  <c:v>0.31999206543000014</c:v>
                </c:pt>
                <c:pt idx="3074">
                  <c:v>0.4400024414059942</c:v>
                </c:pt>
                <c:pt idx="3075">
                  <c:v>0.45999145507801131</c:v>
                </c:pt>
                <c:pt idx="3076">
                  <c:v>0.27999877929701711</c:v>
                </c:pt>
                <c:pt idx="3077">
                  <c:v>0.27999877929701711</c:v>
                </c:pt>
                <c:pt idx="3078">
                  <c:v>0.27999877929701711</c:v>
                </c:pt>
                <c:pt idx="3079">
                  <c:v>0.41999816894499986</c:v>
                </c:pt>
                <c:pt idx="3080">
                  <c:v>0.37998962402301117</c:v>
                </c:pt>
                <c:pt idx="3081">
                  <c:v>0.25</c:v>
                </c:pt>
                <c:pt idx="3082">
                  <c:v>0.37998962402301117</c:v>
                </c:pt>
                <c:pt idx="3083">
                  <c:v>0.39999389648400552</c:v>
                </c:pt>
                <c:pt idx="3084">
                  <c:v>0.22000122070301131</c:v>
                </c:pt>
                <c:pt idx="3085">
                  <c:v>0.20999145507801131</c:v>
                </c:pt>
                <c:pt idx="3086">
                  <c:v>0.20999145507801131</c:v>
                </c:pt>
                <c:pt idx="3087">
                  <c:v>0.20999145507801131</c:v>
                </c:pt>
                <c:pt idx="3088">
                  <c:v>0.20999145507801131</c:v>
                </c:pt>
                <c:pt idx="3089">
                  <c:v>0.20999145507801131</c:v>
                </c:pt>
                <c:pt idx="3090">
                  <c:v>0.20999145507801131</c:v>
                </c:pt>
                <c:pt idx="3091">
                  <c:v>0.20999145507801131</c:v>
                </c:pt>
                <c:pt idx="3092">
                  <c:v>0.19999694824201697</c:v>
                </c:pt>
                <c:pt idx="3093">
                  <c:v>0.19999694824201697</c:v>
                </c:pt>
                <c:pt idx="3094">
                  <c:v>0.19999694824201697</c:v>
                </c:pt>
                <c:pt idx="3095">
                  <c:v>0.19999694824201697</c:v>
                </c:pt>
                <c:pt idx="3096">
                  <c:v>0.19999694824201697</c:v>
                </c:pt>
                <c:pt idx="3097">
                  <c:v>0.19999694824201697</c:v>
                </c:pt>
                <c:pt idx="3098">
                  <c:v>0.19999694824201697</c:v>
                </c:pt>
                <c:pt idx="3099">
                  <c:v>0.19999694824201697</c:v>
                </c:pt>
                <c:pt idx="3100">
                  <c:v>0.19999694824201697</c:v>
                </c:pt>
                <c:pt idx="3101">
                  <c:v>0.20999145507801131</c:v>
                </c:pt>
                <c:pt idx="3102">
                  <c:v>0.20999145507801131</c:v>
                </c:pt>
                <c:pt idx="3103">
                  <c:v>0.19999694824201697</c:v>
                </c:pt>
                <c:pt idx="3104">
                  <c:v>0.19999694824201697</c:v>
                </c:pt>
                <c:pt idx="3105">
                  <c:v>0.19999694824201697</c:v>
                </c:pt>
                <c:pt idx="3106">
                  <c:v>0.1900024414059942</c:v>
                </c:pt>
                <c:pt idx="3107">
                  <c:v>0.1900024414059942</c:v>
                </c:pt>
                <c:pt idx="3108">
                  <c:v>0.1799926757809942</c:v>
                </c:pt>
                <c:pt idx="3109">
                  <c:v>0.1900024414059942</c:v>
                </c:pt>
                <c:pt idx="3110">
                  <c:v>0.19999694824201697</c:v>
                </c:pt>
                <c:pt idx="3111">
                  <c:v>0.19999694824201697</c:v>
                </c:pt>
                <c:pt idx="3112">
                  <c:v>0.19999694824201697</c:v>
                </c:pt>
                <c:pt idx="3113">
                  <c:v>0.19999694824201697</c:v>
                </c:pt>
                <c:pt idx="3114">
                  <c:v>0.19999694824201697</c:v>
                </c:pt>
                <c:pt idx="3115">
                  <c:v>0.19999694824201697</c:v>
                </c:pt>
                <c:pt idx="3116">
                  <c:v>0.1900024414059942</c:v>
                </c:pt>
                <c:pt idx="3117">
                  <c:v>0.19999694824201697</c:v>
                </c:pt>
                <c:pt idx="3118">
                  <c:v>0.20999145507801131</c:v>
                </c:pt>
                <c:pt idx="3119">
                  <c:v>0.22000122070301131</c:v>
                </c:pt>
                <c:pt idx="3120">
                  <c:v>0.239990234375</c:v>
                </c:pt>
                <c:pt idx="3121">
                  <c:v>0.239990234375</c:v>
                </c:pt>
                <c:pt idx="3122">
                  <c:v>0.239990234375</c:v>
                </c:pt>
                <c:pt idx="3123">
                  <c:v>0.239990234375</c:v>
                </c:pt>
                <c:pt idx="3124">
                  <c:v>0.239990234375</c:v>
                </c:pt>
                <c:pt idx="3125">
                  <c:v>0.25</c:v>
                </c:pt>
                <c:pt idx="3126">
                  <c:v>0.25999450683599434</c:v>
                </c:pt>
                <c:pt idx="3127">
                  <c:v>0.25</c:v>
                </c:pt>
                <c:pt idx="3128">
                  <c:v>0.25</c:v>
                </c:pt>
                <c:pt idx="3129">
                  <c:v>0.25999450683599434</c:v>
                </c:pt>
                <c:pt idx="3130">
                  <c:v>0.25999450683599434</c:v>
                </c:pt>
                <c:pt idx="3131">
                  <c:v>0.27999877929701711</c:v>
                </c:pt>
                <c:pt idx="3132">
                  <c:v>0.27999877929701711</c:v>
                </c:pt>
                <c:pt idx="3133">
                  <c:v>0.28999328613301145</c:v>
                </c:pt>
                <c:pt idx="3134">
                  <c:v>0.27999877929701711</c:v>
                </c:pt>
                <c:pt idx="3135">
                  <c:v>0.27999877929701711</c:v>
                </c:pt>
                <c:pt idx="3136">
                  <c:v>0.27999877929701711</c:v>
                </c:pt>
                <c:pt idx="3137">
                  <c:v>0.26998901367201711</c:v>
                </c:pt>
                <c:pt idx="3138">
                  <c:v>0.26998901367201711</c:v>
                </c:pt>
                <c:pt idx="3139">
                  <c:v>0.26998901367201711</c:v>
                </c:pt>
                <c:pt idx="3140">
                  <c:v>0.26998901367201711</c:v>
                </c:pt>
                <c:pt idx="3141">
                  <c:v>0.27999877929701711</c:v>
                </c:pt>
                <c:pt idx="3142">
                  <c:v>0.26998901367201711</c:v>
                </c:pt>
                <c:pt idx="3143">
                  <c:v>0.26998901367201711</c:v>
                </c:pt>
                <c:pt idx="3144">
                  <c:v>0.30000305175801145</c:v>
                </c:pt>
                <c:pt idx="3145">
                  <c:v>0.3099975585940058</c:v>
                </c:pt>
                <c:pt idx="3146">
                  <c:v>0.3099975585940058</c:v>
                </c:pt>
                <c:pt idx="3147">
                  <c:v>0.31999206543000014</c:v>
                </c:pt>
                <c:pt idx="3148">
                  <c:v>0.3099975585940058</c:v>
                </c:pt>
                <c:pt idx="3149">
                  <c:v>0.3099975585940058</c:v>
                </c:pt>
                <c:pt idx="3150">
                  <c:v>0.30000305175801145</c:v>
                </c:pt>
                <c:pt idx="3151">
                  <c:v>0.30000305175801145</c:v>
                </c:pt>
                <c:pt idx="3152">
                  <c:v>0.28999328613301145</c:v>
                </c:pt>
                <c:pt idx="3153">
                  <c:v>0.30000305175801145</c:v>
                </c:pt>
                <c:pt idx="3154">
                  <c:v>0.30000305175801145</c:v>
                </c:pt>
                <c:pt idx="3155">
                  <c:v>0.30000305175801145</c:v>
                </c:pt>
                <c:pt idx="3156">
                  <c:v>0.30000305175801145</c:v>
                </c:pt>
                <c:pt idx="3157">
                  <c:v>0.30000305175801145</c:v>
                </c:pt>
                <c:pt idx="3158">
                  <c:v>0.31999206543000014</c:v>
                </c:pt>
                <c:pt idx="3159">
                  <c:v>0.31999206543000014</c:v>
                </c:pt>
                <c:pt idx="3160">
                  <c:v>0.31999206543000014</c:v>
                </c:pt>
                <c:pt idx="3161">
                  <c:v>0.3099975585940058</c:v>
                </c:pt>
                <c:pt idx="3162">
                  <c:v>0.33000183105500014</c:v>
                </c:pt>
                <c:pt idx="3163">
                  <c:v>0.33000183105500014</c:v>
                </c:pt>
                <c:pt idx="3164">
                  <c:v>0.33000183105500014</c:v>
                </c:pt>
                <c:pt idx="3165">
                  <c:v>0.33999633789099448</c:v>
                </c:pt>
                <c:pt idx="3166">
                  <c:v>0.33999633789099448</c:v>
                </c:pt>
                <c:pt idx="3167">
                  <c:v>0.33000183105500014</c:v>
                </c:pt>
                <c:pt idx="3168">
                  <c:v>0.50999450683599434</c:v>
                </c:pt>
                <c:pt idx="3169">
                  <c:v>0.51998901367201711</c:v>
                </c:pt>
                <c:pt idx="3170">
                  <c:v>0.51998901367201711</c:v>
                </c:pt>
                <c:pt idx="3171">
                  <c:v>0.50999450683599434</c:v>
                </c:pt>
                <c:pt idx="3172">
                  <c:v>0.5</c:v>
                </c:pt>
                <c:pt idx="3173">
                  <c:v>0.489990234375</c:v>
                </c:pt>
                <c:pt idx="3174">
                  <c:v>0.22999572753900566</c:v>
                </c:pt>
                <c:pt idx="3175">
                  <c:v>0.239990234375</c:v>
                </c:pt>
                <c:pt idx="3176">
                  <c:v>0.239990234375</c:v>
                </c:pt>
                <c:pt idx="3177">
                  <c:v>0.239990234375</c:v>
                </c:pt>
                <c:pt idx="3178">
                  <c:v>0.25</c:v>
                </c:pt>
                <c:pt idx="3179">
                  <c:v>0.25</c:v>
                </c:pt>
                <c:pt idx="3180">
                  <c:v>0.25999450683599434</c:v>
                </c:pt>
                <c:pt idx="3181">
                  <c:v>0.25999450683599434</c:v>
                </c:pt>
                <c:pt idx="3182">
                  <c:v>0.25999450683599434</c:v>
                </c:pt>
                <c:pt idx="3183">
                  <c:v>0.26998901367201711</c:v>
                </c:pt>
                <c:pt idx="3184">
                  <c:v>0.26998901367201711</c:v>
                </c:pt>
                <c:pt idx="3185">
                  <c:v>0.26998901367201711</c:v>
                </c:pt>
                <c:pt idx="3186">
                  <c:v>0.27999877929701711</c:v>
                </c:pt>
                <c:pt idx="3187">
                  <c:v>0.27999877929701711</c:v>
                </c:pt>
                <c:pt idx="3188">
                  <c:v>0.26998901367201711</c:v>
                </c:pt>
                <c:pt idx="3189">
                  <c:v>0.27999877929701711</c:v>
                </c:pt>
                <c:pt idx="3190">
                  <c:v>0.27999877929701711</c:v>
                </c:pt>
                <c:pt idx="3191">
                  <c:v>0.26998901367201711</c:v>
                </c:pt>
                <c:pt idx="3192">
                  <c:v>0.26998901367201711</c:v>
                </c:pt>
                <c:pt idx="3193">
                  <c:v>0.26998901367201711</c:v>
                </c:pt>
                <c:pt idx="3194">
                  <c:v>0.26998901367201711</c:v>
                </c:pt>
                <c:pt idx="3195">
                  <c:v>0.26998901367201711</c:v>
                </c:pt>
                <c:pt idx="3196">
                  <c:v>0.26998901367201711</c:v>
                </c:pt>
                <c:pt idx="3197">
                  <c:v>0.26998901367201711</c:v>
                </c:pt>
                <c:pt idx="3198">
                  <c:v>0.22999572753900566</c:v>
                </c:pt>
                <c:pt idx="3199">
                  <c:v>0.22999572753900566</c:v>
                </c:pt>
                <c:pt idx="3200">
                  <c:v>0.239990234375</c:v>
                </c:pt>
                <c:pt idx="3201">
                  <c:v>0.22999572753900566</c:v>
                </c:pt>
                <c:pt idx="3202">
                  <c:v>0.22999572753900566</c:v>
                </c:pt>
                <c:pt idx="3203">
                  <c:v>0.22000122070301131</c:v>
                </c:pt>
                <c:pt idx="3204">
                  <c:v>0.22000122070301131</c:v>
                </c:pt>
                <c:pt idx="3205">
                  <c:v>0.22999572753900566</c:v>
                </c:pt>
                <c:pt idx="3206">
                  <c:v>0.22000122070301131</c:v>
                </c:pt>
                <c:pt idx="3207">
                  <c:v>0.20999145507801131</c:v>
                </c:pt>
                <c:pt idx="3208">
                  <c:v>0.20999145507801131</c:v>
                </c:pt>
                <c:pt idx="3209">
                  <c:v>0.19999694824201697</c:v>
                </c:pt>
                <c:pt idx="3210">
                  <c:v>0.19999694824201697</c:v>
                </c:pt>
                <c:pt idx="3211">
                  <c:v>0.19999694824201697</c:v>
                </c:pt>
                <c:pt idx="3212">
                  <c:v>0.19999694824201697</c:v>
                </c:pt>
                <c:pt idx="3213">
                  <c:v>0.19999694824201697</c:v>
                </c:pt>
                <c:pt idx="3214">
                  <c:v>0.1900024414059942</c:v>
                </c:pt>
                <c:pt idx="3215">
                  <c:v>0.1900024414059942</c:v>
                </c:pt>
                <c:pt idx="3216">
                  <c:v>0.1799926757809942</c:v>
                </c:pt>
                <c:pt idx="3217">
                  <c:v>0.1900024414059942</c:v>
                </c:pt>
                <c:pt idx="3218">
                  <c:v>0.1900024414059942</c:v>
                </c:pt>
                <c:pt idx="3219">
                  <c:v>0.1900024414059942</c:v>
                </c:pt>
                <c:pt idx="3220">
                  <c:v>0.1799926757809942</c:v>
                </c:pt>
                <c:pt idx="3221">
                  <c:v>0.1900024414059942</c:v>
                </c:pt>
                <c:pt idx="3222">
                  <c:v>0.1900024414059942</c:v>
                </c:pt>
                <c:pt idx="3223">
                  <c:v>0.1900024414059942</c:v>
                </c:pt>
                <c:pt idx="3224">
                  <c:v>0.1900024414059942</c:v>
                </c:pt>
                <c:pt idx="3225">
                  <c:v>0.1900024414059942</c:v>
                </c:pt>
                <c:pt idx="3226">
                  <c:v>0.1799926757809942</c:v>
                </c:pt>
                <c:pt idx="3227">
                  <c:v>0.1799926757809942</c:v>
                </c:pt>
                <c:pt idx="3228">
                  <c:v>0.1900024414059942</c:v>
                </c:pt>
                <c:pt idx="3229">
                  <c:v>0.1900024414059942</c:v>
                </c:pt>
                <c:pt idx="3230">
                  <c:v>0.15998840331999986</c:v>
                </c:pt>
                <c:pt idx="3231">
                  <c:v>0.1799926757809942</c:v>
                </c:pt>
                <c:pt idx="3232">
                  <c:v>0.1900024414059942</c:v>
                </c:pt>
                <c:pt idx="3233">
                  <c:v>0.1799926757809942</c:v>
                </c:pt>
                <c:pt idx="3234">
                  <c:v>0.1799926757809942</c:v>
                </c:pt>
                <c:pt idx="3235">
                  <c:v>0.1799926757809942</c:v>
                </c:pt>
                <c:pt idx="3236">
                  <c:v>0.1799926757809942</c:v>
                </c:pt>
                <c:pt idx="3237">
                  <c:v>0.16999816894499986</c:v>
                </c:pt>
                <c:pt idx="3238">
                  <c:v>0.1799926757809942</c:v>
                </c:pt>
                <c:pt idx="3239">
                  <c:v>0.15998840331999986</c:v>
                </c:pt>
                <c:pt idx="3240">
                  <c:v>0.16999816894499986</c:v>
                </c:pt>
                <c:pt idx="3241">
                  <c:v>0.16999816894499986</c:v>
                </c:pt>
                <c:pt idx="3242">
                  <c:v>0.1900024414059942</c:v>
                </c:pt>
                <c:pt idx="3243">
                  <c:v>0.22000122070301131</c:v>
                </c:pt>
                <c:pt idx="3244">
                  <c:v>0.22000122070301131</c:v>
                </c:pt>
                <c:pt idx="3245">
                  <c:v>0.22999572753900566</c:v>
                </c:pt>
                <c:pt idx="3246">
                  <c:v>0.22000122070301131</c:v>
                </c:pt>
                <c:pt idx="3247">
                  <c:v>0.20999145507801131</c:v>
                </c:pt>
                <c:pt idx="3248">
                  <c:v>0.20999145507801131</c:v>
                </c:pt>
                <c:pt idx="3249">
                  <c:v>0.19999694824201697</c:v>
                </c:pt>
                <c:pt idx="3250">
                  <c:v>0.19999694824201697</c:v>
                </c:pt>
                <c:pt idx="3251">
                  <c:v>0.20999145507801131</c:v>
                </c:pt>
                <c:pt idx="3252">
                  <c:v>0.19999694824201697</c:v>
                </c:pt>
                <c:pt idx="3253">
                  <c:v>0.4299926757809942</c:v>
                </c:pt>
                <c:pt idx="3254">
                  <c:v>0.4299926757809942</c:v>
                </c:pt>
                <c:pt idx="3255">
                  <c:v>0.41999816894499986</c:v>
                </c:pt>
                <c:pt idx="3256">
                  <c:v>0.27999877929701711</c:v>
                </c:pt>
                <c:pt idx="3257">
                  <c:v>0.40998840331999986</c:v>
                </c:pt>
                <c:pt idx="3258">
                  <c:v>0.40998840331999986</c:v>
                </c:pt>
                <c:pt idx="3259">
                  <c:v>0.5</c:v>
                </c:pt>
                <c:pt idx="3260">
                  <c:v>0.38999938964801117</c:v>
                </c:pt>
                <c:pt idx="3261">
                  <c:v>0.38999938964801117</c:v>
                </c:pt>
                <c:pt idx="3262">
                  <c:v>0.40998840331999986</c:v>
                </c:pt>
                <c:pt idx="3263">
                  <c:v>0.37998962402301117</c:v>
                </c:pt>
                <c:pt idx="3264">
                  <c:v>0.36999511718701683</c:v>
                </c:pt>
                <c:pt idx="3265">
                  <c:v>0.36999511718701683</c:v>
                </c:pt>
                <c:pt idx="3266">
                  <c:v>0.36999511718701683</c:v>
                </c:pt>
                <c:pt idx="3267">
                  <c:v>0.36000061035201725</c:v>
                </c:pt>
                <c:pt idx="3268">
                  <c:v>0.37998962402301117</c:v>
                </c:pt>
                <c:pt idx="3269">
                  <c:v>0.36000061035201725</c:v>
                </c:pt>
                <c:pt idx="3270">
                  <c:v>0.33999633789099448</c:v>
                </c:pt>
                <c:pt idx="3271">
                  <c:v>0.33000183105500014</c:v>
                </c:pt>
                <c:pt idx="3272">
                  <c:v>0.31999206543000014</c:v>
                </c:pt>
                <c:pt idx="3273">
                  <c:v>0.27999877929701711</c:v>
                </c:pt>
                <c:pt idx="3274">
                  <c:v>0.3099975585940058</c:v>
                </c:pt>
                <c:pt idx="3275">
                  <c:v>0.30000305175801145</c:v>
                </c:pt>
                <c:pt idx="3276">
                  <c:v>0.31999206543000014</c:v>
                </c:pt>
                <c:pt idx="3277">
                  <c:v>0.489990234375</c:v>
                </c:pt>
                <c:pt idx="3278">
                  <c:v>0.41999816894499986</c:v>
                </c:pt>
                <c:pt idx="3279">
                  <c:v>0.3099975585940058</c:v>
                </c:pt>
                <c:pt idx="3280">
                  <c:v>0.30000305175801145</c:v>
                </c:pt>
                <c:pt idx="3281">
                  <c:v>0.30000305175801145</c:v>
                </c:pt>
                <c:pt idx="3282">
                  <c:v>0.4299926757809942</c:v>
                </c:pt>
                <c:pt idx="3283">
                  <c:v>0.38999938964801117</c:v>
                </c:pt>
                <c:pt idx="3284">
                  <c:v>0.4400024414059942</c:v>
                </c:pt>
                <c:pt idx="3285">
                  <c:v>0.30000305175801145</c:v>
                </c:pt>
                <c:pt idx="3286">
                  <c:v>0.27999877929701711</c:v>
                </c:pt>
                <c:pt idx="3287">
                  <c:v>0.4400024414059942</c:v>
                </c:pt>
                <c:pt idx="3288">
                  <c:v>0.45999145507801131</c:v>
                </c:pt>
                <c:pt idx="3289">
                  <c:v>0.27999877929701711</c:v>
                </c:pt>
                <c:pt idx="3290">
                  <c:v>0.26998901367201711</c:v>
                </c:pt>
                <c:pt idx="3291">
                  <c:v>0.26998901367201711</c:v>
                </c:pt>
                <c:pt idx="3292">
                  <c:v>0.25</c:v>
                </c:pt>
                <c:pt idx="3293">
                  <c:v>0.38999938964801117</c:v>
                </c:pt>
                <c:pt idx="3294">
                  <c:v>0.34999084472701725</c:v>
                </c:pt>
                <c:pt idx="3295">
                  <c:v>0.40998840331999986</c:v>
                </c:pt>
                <c:pt idx="3296">
                  <c:v>0.44999694824201697</c:v>
                </c:pt>
                <c:pt idx="3297">
                  <c:v>0.27999877929701711</c:v>
                </c:pt>
                <c:pt idx="3298">
                  <c:v>0.34999084472701725</c:v>
                </c:pt>
                <c:pt idx="3299">
                  <c:v>0.36999511718701683</c:v>
                </c:pt>
                <c:pt idx="3300">
                  <c:v>0.41999816894499986</c:v>
                </c:pt>
                <c:pt idx="3301">
                  <c:v>0.25</c:v>
                </c:pt>
                <c:pt idx="3302">
                  <c:v>0.239990234375</c:v>
                </c:pt>
                <c:pt idx="3303">
                  <c:v>0.25</c:v>
                </c:pt>
                <c:pt idx="3304">
                  <c:v>0.239990234375</c:v>
                </c:pt>
                <c:pt idx="3305">
                  <c:v>0.3099975585940058</c:v>
                </c:pt>
                <c:pt idx="3306">
                  <c:v>0.34999084472701725</c:v>
                </c:pt>
                <c:pt idx="3307">
                  <c:v>0.38999938964801117</c:v>
                </c:pt>
                <c:pt idx="3308">
                  <c:v>0.22999572753900566</c:v>
                </c:pt>
                <c:pt idx="3309">
                  <c:v>0.33999633789099448</c:v>
                </c:pt>
                <c:pt idx="3310">
                  <c:v>0.40998840331999986</c:v>
                </c:pt>
                <c:pt idx="3311">
                  <c:v>0.20999145507801131</c:v>
                </c:pt>
                <c:pt idx="3312">
                  <c:v>0.22000122070301131</c:v>
                </c:pt>
                <c:pt idx="3313">
                  <c:v>0.33000183105500014</c:v>
                </c:pt>
                <c:pt idx="3314">
                  <c:v>0.36999511718701683</c:v>
                </c:pt>
                <c:pt idx="3315">
                  <c:v>0.19999694824201697</c:v>
                </c:pt>
                <c:pt idx="3316">
                  <c:v>0.19999694824201697</c:v>
                </c:pt>
                <c:pt idx="3317">
                  <c:v>0.19999694824201697</c:v>
                </c:pt>
                <c:pt idx="3318">
                  <c:v>0.36999511718701683</c:v>
                </c:pt>
                <c:pt idx="3319">
                  <c:v>0.34999084472701725</c:v>
                </c:pt>
                <c:pt idx="3320">
                  <c:v>0.19999694824201697</c:v>
                </c:pt>
                <c:pt idx="3321">
                  <c:v>0.33999633789099448</c:v>
                </c:pt>
                <c:pt idx="3322">
                  <c:v>0.1900024414059942</c:v>
                </c:pt>
                <c:pt idx="3323">
                  <c:v>0.1900024414059942</c:v>
                </c:pt>
                <c:pt idx="3324">
                  <c:v>0.25999450683599434</c:v>
                </c:pt>
                <c:pt idx="3325">
                  <c:v>0.30000305175801145</c:v>
                </c:pt>
                <c:pt idx="3326">
                  <c:v>0.30000305175801145</c:v>
                </c:pt>
                <c:pt idx="3327">
                  <c:v>0.34999084472701725</c:v>
                </c:pt>
                <c:pt idx="3328">
                  <c:v>0.16999816894499986</c:v>
                </c:pt>
                <c:pt idx="3329">
                  <c:v>0.15998840331999986</c:v>
                </c:pt>
                <c:pt idx="3330">
                  <c:v>0.14999389648400552</c:v>
                </c:pt>
                <c:pt idx="3331">
                  <c:v>0.13999938964801117</c:v>
                </c:pt>
                <c:pt idx="3332">
                  <c:v>0.25</c:v>
                </c:pt>
                <c:pt idx="3333">
                  <c:v>0.239990234375</c:v>
                </c:pt>
                <c:pt idx="3334">
                  <c:v>0.12998962402301117</c:v>
                </c:pt>
                <c:pt idx="3335">
                  <c:v>0.12998962402301117</c:v>
                </c:pt>
                <c:pt idx="3336">
                  <c:v>0.11999511718701683</c:v>
                </c:pt>
                <c:pt idx="3337">
                  <c:v>0.1799926757809942</c:v>
                </c:pt>
                <c:pt idx="3338">
                  <c:v>0.16999816894499986</c:v>
                </c:pt>
                <c:pt idx="3339">
                  <c:v>0.1900024414059942</c:v>
                </c:pt>
                <c:pt idx="3340">
                  <c:v>0.11999511718701683</c:v>
                </c:pt>
                <c:pt idx="3341">
                  <c:v>0.12998962402301117</c:v>
                </c:pt>
                <c:pt idx="3342">
                  <c:v>0.14999389648400552</c:v>
                </c:pt>
                <c:pt idx="3343">
                  <c:v>0.12998962402301117</c:v>
                </c:pt>
                <c:pt idx="3344">
                  <c:v>0.19999694824201697</c:v>
                </c:pt>
                <c:pt idx="3345">
                  <c:v>0.1900024414059942</c:v>
                </c:pt>
                <c:pt idx="3346">
                  <c:v>0.14999389648400552</c:v>
                </c:pt>
                <c:pt idx="3347">
                  <c:v>0.25999450683599434</c:v>
                </c:pt>
                <c:pt idx="3348">
                  <c:v>0.25999450683599434</c:v>
                </c:pt>
                <c:pt idx="3349">
                  <c:v>0.11999511718701683</c:v>
                </c:pt>
                <c:pt idx="3350">
                  <c:v>0.11000061035201725</c:v>
                </c:pt>
                <c:pt idx="3351">
                  <c:v>0.11000061035201725</c:v>
                </c:pt>
                <c:pt idx="3352">
                  <c:v>0.11000061035201725</c:v>
                </c:pt>
                <c:pt idx="3353">
                  <c:v>0.11999511718701683</c:v>
                </c:pt>
                <c:pt idx="3354">
                  <c:v>0.22999572753900566</c:v>
                </c:pt>
                <c:pt idx="3355">
                  <c:v>0.11000061035201725</c:v>
                </c:pt>
                <c:pt idx="3356">
                  <c:v>0.11999511718701683</c:v>
                </c:pt>
                <c:pt idx="3357">
                  <c:v>0.11999511718701683</c:v>
                </c:pt>
                <c:pt idx="3358">
                  <c:v>9.9990844727017247E-2</c:v>
                </c:pt>
                <c:pt idx="3359">
                  <c:v>0.13999938964801117</c:v>
                </c:pt>
                <c:pt idx="3360">
                  <c:v>0.13999938964801117</c:v>
                </c:pt>
                <c:pt idx="3361">
                  <c:v>0.14999389648400552</c:v>
                </c:pt>
                <c:pt idx="3362">
                  <c:v>0.14999389648400552</c:v>
                </c:pt>
                <c:pt idx="3363">
                  <c:v>0.30000305175801145</c:v>
                </c:pt>
                <c:pt idx="3364">
                  <c:v>0.1900024414059942</c:v>
                </c:pt>
                <c:pt idx="3365">
                  <c:v>0.14999389648400552</c:v>
                </c:pt>
                <c:pt idx="3366">
                  <c:v>0.20999145507801131</c:v>
                </c:pt>
                <c:pt idx="3367">
                  <c:v>0.14999389648400552</c:v>
                </c:pt>
                <c:pt idx="3368">
                  <c:v>0.15998840331999986</c:v>
                </c:pt>
                <c:pt idx="3369">
                  <c:v>0.239990234375</c:v>
                </c:pt>
                <c:pt idx="3370">
                  <c:v>0.14999389648400552</c:v>
                </c:pt>
                <c:pt idx="3371">
                  <c:v>0.14999389648400552</c:v>
                </c:pt>
                <c:pt idx="3372">
                  <c:v>0.14999389648400552</c:v>
                </c:pt>
                <c:pt idx="3373">
                  <c:v>0.14999389648400552</c:v>
                </c:pt>
                <c:pt idx="3374">
                  <c:v>0.14999389648400552</c:v>
                </c:pt>
                <c:pt idx="3375">
                  <c:v>0.14999389648400552</c:v>
                </c:pt>
                <c:pt idx="3376">
                  <c:v>0.22000122070301131</c:v>
                </c:pt>
                <c:pt idx="3377">
                  <c:v>0.239990234375</c:v>
                </c:pt>
                <c:pt idx="3378">
                  <c:v>0.25</c:v>
                </c:pt>
                <c:pt idx="3379">
                  <c:v>0.25999450683599434</c:v>
                </c:pt>
                <c:pt idx="3380">
                  <c:v>0.11000061035201725</c:v>
                </c:pt>
                <c:pt idx="3381">
                  <c:v>0.12998962402301117</c:v>
                </c:pt>
                <c:pt idx="3382">
                  <c:v>0.12998962402301117</c:v>
                </c:pt>
                <c:pt idx="3383">
                  <c:v>0.13999938964801117</c:v>
                </c:pt>
                <c:pt idx="3384">
                  <c:v>0.13999938964801117</c:v>
                </c:pt>
                <c:pt idx="3385">
                  <c:v>0.14999389648400552</c:v>
                </c:pt>
                <c:pt idx="3386">
                  <c:v>0.25</c:v>
                </c:pt>
                <c:pt idx="3387">
                  <c:v>0.14999389648400552</c:v>
                </c:pt>
                <c:pt idx="3388">
                  <c:v>0.14999389648400552</c:v>
                </c:pt>
                <c:pt idx="3389">
                  <c:v>0.15998840331999986</c:v>
                </c:pt>
                <c:pt idx="3390">
                  <c:v>0.14999389648400552</c:v>
                </c:pt>
                <c:pt idx="3391">
                  <c:v>0.15998840331999986</c:v>
                </c:pt>
                <c:pt idx="3392">
                  <c:v>0.15998840331999986</c:v>
                </c:pt>
                <c:pt idx="3393">
                  <c:v>0.15998840331999986</c:v>
                </c:pt>
                <c:pt idx="3394">
                  <c:v>0.15998840331999986</c:v>
                </c:pt>
                <c:pt idx="3395">
                  <c:v>0.15998840331999986</c:v>
                </c:pt>
                <c:pt idx="3396">
                  <c:v>0.16999816894499986</c:v>
                </c:pt>
                <c:pt idx="3397">
                  <c:v>0.16999816894499986</c:v>
                </c:pt>
                <c:pt idx="3398">
                  <c:v>0.15998840331999986</c:v>
                </c:pt>
                <c:pt idx="3399">
                  <c:v>0.15998840331999986</c:v>
                </c:pt>
                <c:pt idx="3400">
                  <c:v>0.15998840331999986</c:v>
                </c:pt>
                <c:pt idx="3401">
                  <c:v>0.15998840331999986</c:v>
                </c:pt>
                <c:pt idx="3402">
                  <c:v>0.15998840331999986</c:v>
                </c:pt>
                <c:pt idx="3403">
                  <c:v>0.15998840331999986</c:v>
                </c:pt>
                <c:pt idx="3404">
                  <c:v>0.14999389648400552</c:v>
                </c:pt>
                <c:pt idx="3405">
                  <c:v>0.15998840331999986</c:v>
                </c:pt>
                <c:pt idx="3406">
                  <c:v>0.16999816894499986</c:v>
                </c:pt>
                <c:pt idx="3407">
                  <c:v>0.16999816894499986</c:v>
                </c:pt>
                <c:pt idx="3408">
                  <c:v>0.16999816894499986</c:v>
                </c:pt>
                <c:pt idx="3409">
                  <c:v>0.16999816894499986</c:v>
                </c:pt>
                <c:pt idx="3410">
                  <c:v>0.16999816894499986</c:v>
                </c:pt>
                <c:pt idx="3411">
                  <c:v>0.16999816894499986</c:v>
                </c:pt>
                <c:pt idx="3412">
                  <c:v>0.15998840331999986</c:v>
                </c:pt>
                <c:pt idx="3413">
                  <c:v>0.16999816894499986</c:v>
                </c:pt>
                <c:pt idx="3414">
                  <c:v>0.16999816894499986</c:v>
                </c:pt>
                <c:pt idx="3415">
                  <c:v>0.15998840331999986</c:v>
                </c:pt>
                <c:pt idx="3416">
                  <c:v>0.16999816894499986</c:v>
                </c:pt>
                <c:pt idx="3417">
                  <c:v>0.1799926757809942</c:v>
                </c:pt>
                <c:pt idx="3418">
                  <c:v>0.25999450683599434</c:v>
                </c:pt>
                <c:pt idx="3419">
                  <c:v>0.27999877929701711</c:v>
                </c:pt>
                <c:pt idx="3420">
                  <c:v>0.28999328613301145</c:v>
                </c:pt>
                <c:pt idx="3421">
                  <c:v>0.31999206543000014</c:v>
                </c:pt>
                <c:pt idx="3422">
                  <c:v>0.33000183105500014</c:v>
                </c:pt>
                <c:pt idx="3423">
                  <c:v>0.33000183105500014</c:v>
                </c:pt>
                <c:pt idx="3424">
                  <c:v>0.31999206543000014</c:v>
                </c:pt>
                <c:pt idx="3425">
                  <c:v>0.33000183105500014</c:v>
                </c:pt>
                <c:pt idx="3426">
                  <c:v>0.31999206543000014</c:v>
                </c:pt>
                <c:pt idx="3427">
                  <c:v>0.33000183105500014</c:v>
                </c:pt>
                <c:pt idx="3428">
                  <c:v>0.31999206543000014</c:v>
                </c:pt>
                <c:pt idx="3429">
                  <c:v>0.31999206543000014</c:v>
                </c:pt>
                <c:pt idx="3430">
                  <c:v>0.31999206543000014</c:v>
                </c:pt>
                <c:pt idx="3431">
                  <c:v>0.3099975585940058</c:v>
                </c:pt>
                <c:pt idx="3432">
                  <c:v>0.31999206543000014</c:v>
                </c:pt>
                <c:pt idx="3433">
                  <c:v>0.31999206543000014</c:v>
                </c:pt>
                <c:pt idx="3434">
                  <c:v>0.3099975585940058</c:v>
                </c:pt>
                <c:pt idx="3435">
                  <c:v>0.3099975585940058</c:v>
                </c:pt>
                <c:pt idx="3436">
                  <c:v>0.3099975585940058</c:v>
                </c:pt>
                <c:pt idx="3437">
                  <c:v>0.3099975585940058</c:v>
                </c:pt>
                <c:pt idx="3438">
                  <c:v>0.3099975585940058</c:v>
                </c:pt>
                <c:pt idx="3439">
                  <c:v>0.30000305175801145</c:v>
                </c:pt>
                <c:pt idx="3440">
                  <c:v>0.30000305175801145</c:v>
                </c:pt>
                <c:pt idx="3441">
                  <c:v>0.30000305175801145</c:v>
                </c:pt>
                <c:pt idx="3442">
                  <c:v>0.30000305175801145</c:v>
                </c:pt>
                <c:pt idx="3443">
                  <c:v>0.28999328613301145</c:v>
                </c:pt>
                <c:pt idx="3444">
                  <c:v>0.30000305175801145</c:v>
                </c:pt>
                <c:pt idx="3445">
                  <c:v>0.28999328613301145</c:v>
                </c:pt>
                <c:pt idx="3446">
                  <c:v>0.28999328613301145</c:v>
                </c:pt>
                <c:pt idx="3447">
                  <c:v>0.28999328613301145</c:v>
                </c:pt>
                <c:pt idx="3448">
                  <c:v>0.27999877929701711</c:v>
                </c:pt>
                <c:pt idx="3449">
                  <c:v>0.27999877929701711</c:v>
                </c:pt>
                <c:pt idx="3450">
                  <c:v>0.27999877929701711</c:v>
                </c:pt>
                <c:pt idx="3451">
                  <c:v>0.26998901367201711</c:v>
                </c:pt>
                <c:pt idx="3452">
                  <c:v>0.26998901367201711</c:v>
                </c:pt>
                <c:pt idx="3453">
                  <c:v>0.26998901367201711</c:v>
                </c:pt>
                <c:pt idx="3454">
                  <c:v>0.25</c:v>
                </c:pt>
                <c:pt idx="3455">
                  <c:v>0.25</c:v>
                </c:pt>
                <c:pt idx="3456">
                  <c:v>0.25</c:v>
                </c:pt>
                <c:pt idx="3457">
                  <c:v>0.25</c:v>
                </c:pt>
                <c:pt idx="3458">
                  <c:v>0.25</c:v>
                </c:pt>
                <c:pt idx="3459">
                  <c:v>0.239990234375</c:v>
                </c:pt>
                <c:pt idx="3460">
                  <c:v>0.239990234375</c:v>
                </c:pt>
                <c:pt idx="3461">
                  <c:v>0.25</c:v>
                </c:pt>
                <c:pt idx="3462">
                  <c:v>0.25999450683599434</c:v>
                </c:pt>
                <c:pt idx="3463">
                  <c:v>0.25999450683599434</c:v>
                </c:pt>
                <c:pt idx="3464">
                  <c:v>0.25</c:v>
                </c:pt>
                <c:pt idx="3465">
                  <c:v>0.239990234375</c:v>
                </c:pt>
                <c:pt idx="3466">
                  <c:v>0.25</c:v>
                </c:pt>
                <c:pt idx="3467">
                  <c:v>0.239990234375</c:v>
                </c:pt>
                <c:pt idx="3468">
                  <c:v>0.239990234375</c:v>
                </c:pt>
                <c:pt idx="3469">
                  <c:v>0.239990234375</c:v>
                </c:pt>
                <c:pt idx="3470">
                  <c:v>0.22999572753900566</c:v>
                </c:pt>
                <c:pt idx="3471">
                  <c:v>0.22000122070301131</c:v>
                </c:pt>
                <c:pt idx="3472">
                  <c:v>0.22000122070301131</c:v>
                </c:pt>
                <c:pt idx="3473">
                  <c:v>0.22000122070301131</c:v>
                </c:pt>
                <c:pt idx="3474">
                  <c:v>0.22000122070301131</c:v>
                </c:pt>
                <c:pt idx="3475">
                  <c:v>0.22000122070301131</c:v>
                </c:pt>
                <c:pt idx="3476">
                  <c:v>0.22000122070301131</c:v>
                </c:pt>
                <c:pt idx="3477">
                  <c:v>0.20999145507801131</c:v>
                </c:pt>
                <c:pt idx="3478">
                  <c:v>0.20999145507801131</c:v>
                </c:pt>
                <c:pt idx="3479">
                  <c:v>0.19999694824201697</c:v>
                </c:pt>
                <c:pt idx="3480">
                  <c:v>0.20999145507801131</c:v>
                </c:pt>
                <c:pt idx="3481">
                  <c:v>0.20999145507801131</c:v>
                </c:pt>
                <c:pt idx="3482">
                  <c:v>0.19999694824201697</c:v>
                </c:pt>
                <c:pt idx="3483">
                  <c:v>0.19999694824201697</c:v>
                </c:pt>
                <c:pt idx="3484">
                  <c:v>0.1900024414059942</c:v>
                </c:pt>
                <c:pt idx="3485">
                  <c:v>0.19999694824201697</c:v>
                </c:pt>
                <c:pt idx="3486">
                  <c:v>0.1900024414059942</c:v>
                </c:pt>
                <c:pt idx="3487">
                  <c:v>0.1900024414059942</c:v>
                </c:pt>
                <c:pt idx="3488">
                  <c:v>0.19999694824201697</c:v>
                </c:pt>
                <c:pt idx="3489">
                  <c:v>0.1900024414059942</c:v>
                </c:pt>
                <c:pt idx="3490">
                  <c:v>0.20999145507801131</c:v>
                </c:pt>
                <c:pt idx="3491">
                  <c:v>0.22999572753900566</c:v>
                </c:pt>
                <c:pt idx="3492">
                  <c:v>0.25999450683599434</c:v>
                </c:pt>
                <c:pt idx="3493">
                  <c:v>0.26998901367201711</c:v>
                </c:pt>
                <c:pt idx="3494">
                  <c:v>0.26998901367201711</c:v>
                </c:pt>
                <c:pt idx="3495">
                  <c:v>0.26998901367201711</c:v>
                </c:pt>
                <c:pt idx="3496">
                  <c:v>0.25999450683599434</c:v>
                </c:pt>
                <c:pt idx="3497">
                  <c:v>0.239990234375</c:v>
                </c:pt>
                <c:pt idx="3498">
                  <c:v>0.25</c:v>
                </c:pt>
                <c:pt idx="3499">
                  <c:v>0.22999572753900566</c:v>
                </c:pt>
                <c:pt idx="3500">
                  <c:v>0.22999572753900566</c:v>
                </c:pt>
                <c:pt idx="3501">
                  <c:v>0.22000122070301131</c:v>
                </c:pt>
                <c:pt idx="3502">
                  <c:v>0.20999145507801131</c:v>
                </c:pt>
                <c:pt idx="3503">
                  <c:v>0.19999694824201697</c:v>
                </c:pt>
                <c:pt idx="3504">
                  <c:v>0.19999694824201697</c:v>
                </c:pt>
                <c:pt idx="3505">
                  <c:v>0.19999694824201697</c:v>
                </c:pt>
                <c:pt idx="3506">
                  <c:v>0.19999694824201697</c:v>
                </c:pt>
                <c:pt idx="3507">
                  <c:v>0.20999145507801131</c:v>
                </c:pt>
                <c:pt idx="3508">
                  <c:v>0.19999694824201697</c:v>
                </c:pt>
                <c:pt idx="3509">
                  <c:v>0.1900024414059942</c:v>
                </c:pt>
                <c:pt idx="3510">
                  <c:v>0.19999694824201697</c:v>
                </c:pt>
                <c:pt idx="3511">
                  <c:v>0.20999145507801131</c:v>
                </c:pt>
                <c:pt idx="3512">
                  <c:v>0.22999572753900566</c:v>
                </c:pt>
                <c:pt idx="3513">
                  <c:v>0.25</c:v>
                </c:pt>
                <c:pt idx="3514">
                  <c:v>0.25999450683599434</c:v>
                </c:pt>
                <c:pt idx="3515">
                  <c:v>0.25999450683599434</c:v>
                </c:pt>
                <c:pt idx="3516">
                  <c:v>0.26998901367201711</c:v>
                </c:pt>
                <c:pt idx="3517">
                  <c:v>0.26998901367201711</c:v>
                </c:pt>
                <c:pt idx="3518">
                  <c:v>0.26998901367201711</c:v>
                </c:pt>
                <c:pt idx="3519">
                  <c:v>0.26998901367201711</c:v>
                </c:pt>
                <c:pt idx="3520">
                  <c:v>0.26998901367201711</c:v>
                </c:pt>
                <c:pt idx="3521">
                  <c:v>0.25999450683599434</c:v>
                </c:pt>
                <c:pt idx="3522">
                  <c:v>0.25999450683599434</c:v>
                </c:pt>
                <c:pt idx="3523">
                  <c:v>0.25999450683599434</c:v>
                </c:pt>
                <c:pt idx="3524">
                  <c:v>0.26998901367201711</c:v>
                </c:pt>
                <c:pt idx="3525">
                  <c:v>0.25999450683599434</c:v>
                </c:pt>
                <c:pt idx="3526">
                  <c:v>0.25</c:v>
                </c:pt>
                <c:pt idx="3527">
                  <c:v>0.25</c:v>
                </c:pt>
                <c:pt idx="3528">
                  <c:v>0.25</c:v>
                </c:pt>
                <c:pt idx="3529">
                  <c:v>0.239990234375</c:v>
                </c:pt>
                <c:pt idx="3530">
                  <c:v>0.239990234375</c:v>
                </c:pt>
                <c:pt idx="3531">
                  <c:v>0.239990234375</c:v>
                </c:pt>
                <c:pt idx="3532">
                  <c:v>0.239990234375</c:v>
                </c:pt>
                <c:pt idx="3533">
                  <c:v>0.22999572753900566</c:v>
                </c:pt>
                <c:pt idx="3534">
                  <c:v>0.22999572753900566</c:v>
                </c:pt>
                <c:pt idx="3535">
                  <c:v>0.239990234375</c:v>
                </c:pt>
                <c:pt idx="3536">
                  <c:v>0.22999572753900566</c:v>
                </c:pt>
                <c:pt idx="3537">
                  <c:v>0.22999572753900566</c:v>
                </c:pt>
                <c:pt idx="3538">
                  <c:v>0.22000122070301131</c:v>
                </c:pt>
                <c:pt idx="3539">
                  <c:v>0.22000122070301131</c:v>
                </c:pt>
                <c:pt idx="3540">
                  <c:v>0.22000122070301131</c:v>
                </c:pt>
                <c:pt idx="3541">
                  <c:v>0.22000122070301131</c:v>
                </c:pt>
                <c:pt idx="3542">
                  <c:v>0.22000122070301131</c:v>
                </c:pt>
                <c:pt idx="3543">
                  <c:v>0.20999145507801131</c:v>
                </c:pt>
                <c:pt idx="3544">
                  <c:v>0.20999145507801131</c:v>
                </c:pt>
                <c:pt idx="3545">
                  <c:v>0.20999145507801131</c:v>
                </c:pt>
                <c:pt idx="3546">
                  <c:v>0.20999145507801131</c:v>
                </c:pt>
                <c:pt idx="3547">
                  <c:v>0.20999145507801131</c:v>
                </c:pt>
                <c:pt idx="3548">
                  <c:v>0.20999145507801131</c:v>
                </c:pt>
                <c:pt idx="3549">
                  <c:v>0.20999145507801131</c:v>
                </c:pt>
                <c:pt idx="3550">
                  <c:v>0.20999145507801131</c:v>
                </c:pt>
                <c:pt idx="3551">
                  <c:v>0.20999145507801131</c:v>
                </c:pt>
                <c:pt idx="3552">
                  <c:v>0.20999145507801131</c:v>
                </c:pt>
                <c:pt idx="3553">
                  <c:v>0.19999694824201697</c:v>
                </c:pt>
                <c:pt idx="3554">
                  <c:v>0.19999694824201697</c:v>
                </c:pt>
                <c:pt idx="3555">
                  <c:v>0.19999694824201697</c:v>
                </c:pt>
                <c:pt idx="3556">
                  <c:v>0.19999694824201697</c:v>
                </c:pt>
                <c:pt idx="3557">
                  <c:v>0.20999145507801131</c:v>
                </c:pt>
                <c:pt idx="3558">
                  <c:v>0.22000122070301131</c:v>
                </c:pt>
                <c:pt idx="3559">
                  <c:v>0.22999572753900566</c:v>
                </c:pt>
                <c:pt idx="3560">
                  <c:v>0.22999572753900566</c:v>
                </c:pt>
                <c:pt idx="3561">
                  <c:v>0.22999572753900566</c:v>
                </c:pt>
                <c:pt idx="3562">
                  <c:v>0.239990234375</c:v>
                </c:pt>
                <c:pt idx="3563">
                  <c:v>0.239990234375</c:v>
                </c:pt>
                <c:pt idx="3564">
                  <c:v>0.25</c:v>
                </c:pt>
                <c:pt idx="3565">
                  <c:v>0.25</c:v>
                </c:pt>
                <c:pt idx="3566">
                  <c:v>0.25999450683599434</c:v>
                </c:pt>
                <c:pt idx="3567">
                  <c:v>0.25999450683599434</c:v>
                </c:pt>
                <c:pt idx="3568">
                  <c:v>0.25999450683599434</c:v>
                </c:pt>
                <c:pt idx="3569">
                  <c:v>0.25999450683599434</c:v>
                </c:pt>
                <c:pt idx="3570">
                  <c:v>0.26998901367201711</c:v>
                </c:pt>
                <c:pt idx="3571">
                  <c:v>0.25999450683599434</c:v>
                </c:pt>
                <c:pt idx="3572">
                  <c:v>0.25</c:v>
                </c:pt>
                <c:pt idx="3573">
                  <c:v>0.25</c:v>
                </c:pt>
                <c:pt idx="3574">
                  <c:v>0.25</c:v>
                </c:pt>
                <c:pt idx="3575">
                  <c:v>0.22999572753900566</c:v>
                </c:pt>
                <c:pt idx="3576">
                  <c:v>0.239990234375</c:v>
                </c:pt>
                <c:pt idx="3577">
                  <c:v>0.22999572753900566</c:v>
                </c:pt>
                <c:pt idx="3578">
                  <c:v>0.22000122070301131</c:v>
                </c:pt>
                <c:pt idx="3579">
                  <c:v>0.22999572753900566</c:v>
                </c:pt>
                <c:pt idx="3580">
                  <c:v>0.22999572753900566</c:v>
                </c:pt>
                <c:pt idx="3581">
                  <c:v>0.22999572753900566</c:v>
                </c:pt>
                <c:pt idx="3582">
                  <c:v>0.22999572753900566</c:v>
                </c:pt>
                <c:pt idx="3583">
                  <c:v>0.239990234375</c:v>
                </c:pt>
                <c:pt idx="3584">
                  <c:v>0.239990234375</c:v>
                </c:pt>
                <c:pt idx="3585">
                  <c:v>0.239990234375</c:v>
                </c:pt>
                <c:pt idx="3586">
                  <c:v>0.239990234375</c:v>
                </c:pt>
                <c:pt idx="3587">
                  <c:v>0.239990234375</c:v>
                </c:pt>
                <c:pt idx="3588">
                  <c:v>0.239990234375</c:v>
                </c:pt>
                <c:pt idx="3589">
                  <c:v>0.22999572753900566</c:v>
                </c:pt>
                <c:pt idx="3590">
                  <c:v>0.22000122070301131</c:v>
                </c:pt>
                <c:pt idx="3591">
                  <c:v>0.22000122070301131</c:v>
                </c:pt>
                <c:pt idx="3592">
                  <c:v>0.25</c:v>
                </c:pt>
                <c:pt idx="3593">
                  <c:v>0.20999145507801131</c:v>
                </c:pt>
                <c:pt idx="3594">
                  <c:v>0.20999145507801131</c:v>
                </c:pt>
                <c:pt idx="3595">
                  <c:v>0.20999145507801131</c:v>
                </c:pt>
                <c:pt idx="3596">
                  <c:v>0.20999145507801131</c:v>
                </c:pt>
                <c:pt idx="3597">
                  <c:v>0.20999145507801131</c:v>
                </c:pt>
                <c:pt idx="3598">
                  <c:v>0.19999694824201697</c:v>
                </c:pt>
                <c:pt idx="3599">
                  <c:v>0.239990234375</c:v>
                </c:pt>
                <c:pt idx="3600">
                  <c:v>0.19999694824201697</c:v>
                </c:pt>
                <c:pt idx="3601">
                  <c:v>0.19999694824201697</c:v>
                </c:pt>
                <c:pt idx="3602">
                  <c:v>0.19999694824201697</c:v>
                </c:pt>
                <c:pt idx="3603">
                  <c:v>0.22999572753900566</c:v>
                </c:pt>
                <c:pt idx="3604">
                  <c:v>0.26998901367201711</c:v>
                </c:pt>
                <c:pt idx="3605">
                  <c:v>0.1900024414059942</c:v>
                </c:pt>
                <c:pt idx="3606">
                  <c:v>0.1900024414059942</c:v>
                </c:pt>
                <c:pt idx="3607">
                  <c:v>0.1900024414059942</c:v>
                </c:pt>
                <c:pt idx="3608">
                  <c:v>0.1900024414059942</c:v>
                </c:pt>
                <c:pt idx="3609">
                  <c:v>0.1900024414059942</c:v>
                </c:pt>
                <c:pt idx="3610">
                  <c:v>0.1900024414059942</c:v>
                </c:pt>
                <c:pt idx="3611">
                  <c:v>0.1900024414059942</c:v>
                </c:pt>
                <c:pt idx="3612">
                  <c:v>0.1900024414059942</c:v>
                </c:pt>
                <c:pt idx="3613">
                  <c:v>0.41999816894499986</c:v>
                </c:pt>
                <c:pt idx="3614">
                  <c:v>0.4400024414059942</c:v>
                </c:pt>
                <c:pt idx="3615">
                  <c:v>0.4299926757809942</c:v>
                </c:pt>
                <c:pt idx="3616">
                  <c:v>0.4299926757809942</c:v>
                </c:pt>
                <c:pt idx="3617">
                  <c:v>0.4299926757809942</c:v>
                </c:pt>
                <c:pt idx="3618">
                  <c:v>0.41999816894499986</c:v>
                </c:pt>
                <c:pt idx="3619">
                  <c:v>0.5</c:v>
                </c:pt>
                <c:pt idx="3620">
                  <c:v>0.47999572753900566</c:v>
                </c:pt>
                <c:pt idx="3621">
                  <c:v>0.40998840331999986</c:v>
                </c:pt>
                <c:pt idx="3622">
                  <c:v>0.40998840331999986</c:v>
                </c:pt>
                <c:pt idx="3623">
                  <c:v>0.41999816894499986</c:v>
                </c:pt>
                <c:pt idx="3624">
                  <c:v>0.41999816894499986</c:v>
                </c:pt>
                <c:pt idx="3625">
                  <c:v>0.52999877929701711</c:v>
                </c:pt>
                <c:pt idx="3626">
                  <c:v>0.40998840331999986</c:v>
                </c:pt>
                <c:pt idx="3627">
                  <c:v>0.39999389648400552</c:v>
                </c:pt>
                <c:pt idx="3628">
                  <c:v>0.38999938964801117</c:v>
                </c:pt>
                <c:pt idx="3629">
                  <c:v>0.38999938964801117</c:v>
                </c:pt>
                <c:pt idx="3630">
                  <c:v>0.4299926757809942</c:v>
                </c:pt>
                <c:pt idx="3631">
                  <c:v>0.38999938964801117</c:v>
                </c:pt>
                <c:pt idx="3632">
                  <c:v>0.41999816894499986</c:v>
                </c:pt>
                <c:pt idx="3633">
                  <c:v>0.37998962402301117</c:v>
                </c:pt>
                <c:pt idx="3634">
                  <c:v>0.38999938964801117</c:v>
                </c:pt>
                <c:pt idx="3635">
                  <c:v>0.47999572753900566</c:v>
                </c:pt>
                <c:pt idx="3636">
                  <c:v>0.489990234375</c:v>
                </c:pt>
                <c:pt idx="3637">
                  <c:v>0.38999938964801117</c:v>
                </c:pt>
                <c:pt idx="3638">
                  <c:v>0.4400024414059942</c:v>
                </c:pt>
                <c:pt idx="3639">
                  <c:v>0.41999816894499986</c:v>
                </c:pt>
                <c:pt idx="3640">
                  <c:v>0.36999511718701683</c:v>
                </c:pt>
                <c:pt idx="3641">
                  <c:v>0.4400024414059942</c:v>
                </c:pt>
                <c:pt idx="3642">
                  <c:v>0.4400024414059942</c:v>
                </c:pt>
                <c:pt idx="3643">
                  <c:v>0.53999328613301145</c:v>
                </c:pt>
                <c:pt idx="3644">
                  <c:v>0.50999450683599434</c:v>
                </c:pt>
                <c:pt idx="3645">
                  <c:v>0.489990234375</c:v>
                </c:pt>
                <c:pt idx="3646">
                  <c:v>0.34999084472701725</c:v>
                </c:pt>
                <c:pt idx="3647">
                  <c:v>0.45999145507801131</c:v>
                </c:pt>
                <c:pt idx="3648">
                  <c:v>0.36000061035201725</c:v>
                </c:pt>
                <c:pt idx="3649">
                  <c:v>0.34999084472701725</c:v>
                </c:pt>
                <c:pt idx="3650">
                  <c:v>0.33999633789099448</c:v>
                </c:pt>
                <c:pt idx="3651">
                  <c:v>0.33000183105500014</c:v>
                </c:pt>
                <c:pt idx="3652">
                  <c:v>0.31999206543000014</c:v>
                </c:pt>
                <c:pt idx="3653">
                  <c:v>0.4299926757809942</c:v>
                </c:pt>
                <c:pt idx="3654">
                  <c:v>0.36000061035201725</c:v>
                </c:pt>
                <c:pt idx="3655">
                  <c:v>0.3099975585940058</c:v>
                </c:pt>
                <c:pt idx="3656">
                  <c:v>0.489990234375</c:v>
                </c:pt>
                <c:pt idx="3657">
                  <c:v>0.39999389648400552</c:v>
                </c:pt>
                <c:pt idx="3658">
                  <c:v>0.28999328613301145</c:v>
                </c:pt>
                <c:pt idx="3659">
                  <c:v>0.27999877929701711</c:v>
                </c:pt>
                <c:pt idx="3660">
                  <c:v>0.27999877929701711</c:v>
                </c:pt>
                <c:pt idx="3661">
                  <c:v>0.33000183105500014</c:v>
                </c:pt>
                <c:pt idx="3662">
                  <c:v>0.26998901367201711</c:v>
                </c:pt>
                <c:pt idx="3663">
                  <c:v>0.41999816894499986</c:v>
                </c:pt>
                <c:pt idx="3664">
                  <c:v>0.26998901367201711</c:v>
                </c:pt>
                <c:pt idx="3665">
                  <c:v>0.26998901367201711</c:v>
                </c:pt>
                <c:pt idx="3666">
                  <c:v>0.33000183105500014</c:v>
                </c:pt>
                <c:pt idx="3667">
                  <c:v>0.25</c:v>
                </c:pt>
                <c:pt idx="3668">
                  <c:v>0.28999328613301145</c:v>
                </c:pt>
                <c:pt idx="3669">
                  <c:v>0.25</c:v>
                </c:pt>
                <c:pt idx="3670">
                  <c:v>0.36999511718701683</c:v>
                </c:pt>
                <c:pt idx="3671">
                  <c:v>0.25999450683599434</c:v>
                </c:pt>
                <c:pt idx="3672">
                  <c:v>0.25999450683599434</c:v>
                </c:pt>
                <c:pt idx="3673">
                  <c:v>0.37998962402301117</c:v>
                </c:pt>
                <c:pt idx="3674">
                  <c:v>0.25</c:v>
                </c:pt>
                <c:pt idx="3675">
                  <c:v>0.239990234375</c:v>
                </c:pt>
                <c:pt idx="3676">
                  <c:v>0.36000061035201725</c:v>
                </c:pt>
                <c:pt idx="3677">
                  <c:v>0.22999572753900566</c:v>
                </c:pt>
                <c:pt idx="3678">
                  <c:v>0.20999145507801131</c:v>
                </c:pt>
                <c:pt idx="3679">
                  <c:v>0.22000122070301131</c:v>
                </c:pt>
                <c:pt idx="3680">
                  <c:v>0.239990234375</c:v>
                </c:pt>
                <c:pt idx="3681">
                  <c:v>0.1799926757809942</c:v>
                </c:pt>
                <c:pt idx="3682">
                  <c:v>0.25</c:v>
                </c:pt>
                <c:pt idx="3683">
                  <c:v>0.28999328613301145</c:v>
                </c:pt>
                <c:pt idx="3684">
                  <c:v>0.25</c:v>
                </c:pt>
                <c:pt idx="3685">
                  <c:v>0.1900024414059942</c:v>
                </c:pt>
                <c:pt idx="3686">
                  <c:v>0.22000122070301131</c:v>
                </c:pt>
                <c:pt idx="3687">
                  <c:v>0.22999572753900566</c:v>
                </c:pt>
                <c:pt idx="3688">
                  <c:v>0.27999877929701711</c:v>
                </c:pt>
                <c:pt idx="3689">
                  <c:v>0.31999206543000014</c:v>
                </c:pt>
                <c:pt idx="3690">
                  <c:v>0.45999145507801131</c:v>
                </c:pt>
                <c:pt idx="3691">
                  <c:v>0.38999938964801117</c:v>
                </c:pt>
                <c:pt idx="3692">
                  <c:v>0.33000183105500014</c:v>
                </c:pt>
                <c:pt idx="3693">
                  <c:v>0.34999084472701725</c:v>
                </c:pt>
                <c:pt idx="3694">
                  <c:v>0.31999206543000014</c:v>
                </c:pt>
                <c:pt idx="3695">
                  <c:v>0.28999328613301145</c:v>
                </c:pt>
                <c:pt idx="3696">
                  <c:v>0.41999816894499986</c:v>
                </c:pt>
                <c:pt idx="3697">
                  <c:v>0.30000305175801145</c:v>
                </c:pt>
                <c:pt idx="3698">
                  <c:v>0.36000061035201725</c:v>
                </c:pt>
                <c:pt idx="3699">
                  <c:v>0.33000183105500014</c:v>
                </c:pt>
                <c:pt idx="3700">
                  <c:v>0.28999328613301145</c:v>
                </c:pt>
                <c:pt idx="3701">
                  <c:v>0.33999633789099448</c:v>
                </c:pt>
                <c:pt idx="3702">
                  <c:v>0.27999877929701711</c:v>
                </c:pt>
                <c:pt idx="3703">
                  <c:v>0.25999450683599434</c:v>
                </c:pt>
                <c:pt idx="3704">
                  <c:v>0.1900024414059942</c:v>
                </c:pt>
                <c:pt idx="3705">
                  <c:v>0.33999633789099448</c:v>
                </c:pt>
                <c:pt idx="3706">
                  <c:v>0.22000122070301131</c:v>
                </c:pt>
                <c:pt idx="3707">
                  <c:v>0.36000061035201725</c:v>
                </c:pt>
                <c:pt idx="3708">
                  <c:v>0.31999206543000014</c:v>
                </c:pt>
                <c:pt idx="3709">
                  <c:v>0.30000305175801145</c:v>
                </c:pt>
                <c:pt idx="3710">
                  <c:v>0.31999206543000014</c:v>
                </c:pt>
                <c:pt idx="3711">
                  <c:v>0.22999572753900566</c:v>
                </c:pt>
                <c:pt idx="3712">
                  <c:v>0.25</c:v>
                </c:pt>
                <c:pt idx="3713">
                  <c:v>0.25</c:v>
                </c:pt>
                <c:pt idx="3714">
                  <c:v>0.239990234375</c:v>
                </c:pt>
                <c:pt idx="3715">
                  <c:v>0.239990234375</c:v>
                </c:pt>
                <c:pt idx="3716">
                  <c:v>0.239990234375</c:v>
                </c:pt>
                <c:pt idx="3717">
                  <c:v>0.239990234375</c:v>
                </c:pt>
                <c:pt idx="3718">
                  <c:v>0.22999572753900566</c:v>
                </c:pt>
                <c:pt idx="3719">
                  <c:v>0.22999572753900566</c:v>
                </c:pt>
                <c:pt idx="3720">
                  <c:v>0.22000122070301131</c:v>
                </c:pt>
                <c:pt idx="3721">
                  <c:v>0.22000122070301131</c:v>
                </c:pt>
                <c:pt idx="3722">
                  <c:v>0.22000122070301131</c:v>
                </c:pt>
                <c:pt idx="3723">
                  <c:v>0.20999145507801131</c:v>
                </c:pt>
                <c:pt idx="3724">
                  <c:v>0.20999145507801131</c:v>
                </c:pt>
                <c:pt idx="3725">
                  <c:v>0.19999694824201697</c:v>
                </c:pt>
                <c:pt idx="3726">
                  <c:v>0.19999694824201697</c:v>
                </c:pt>
                <c:pt idx="3727">
                  <c:v>0.1900024414059942</c:v>
                </c:pt>
                <c:pt idx="3728">
                  <c:v>0.1799926757809942</c:v>
                </c:pt>
                <c:pt idx="3729">
                  <c:v>0.1900024414059942</c:v>
                </c:pt>
                <c:pt idx="3730">
                  <c:v>0.1799926757809942</c:v>
                </c:pt>
                <c:pt idx="3731">
                  <c:v>0.1799926757809942</c:v>
                </c:pt>
                <c:pt idx="3732">
                  <c:v>0.1799926757809942</c:v>
                </c:pt>
                <c:pt idx="3733">
                  <c:v>0.1799926757809942</c:v>
                </c:pt>
                <c:pt idx="3734">
                  <c:v>0.16999816894499986</c:v>
                </c:pt>
                <c:pt idx="3735">
                  <c:v>0.1799926757809942</c:v>
                </c:pt>
                <c:pt idx="3736">
                  <c:v>0.1799926757809942</c:v>
                </c:pt>
                <c:pt idx="3737">
                  <c:v>0.1799926757809942</c:v>
                </c:pt>
                <c:pt idx="3738">
                  <c:v>0.16999816894499986</c:v>
                </c:pt>
                <c:pt idx="3739">
                  <c:v>0.16999816894499986</c:v>
                </c:pt>
                <c:pt idx="3740">
                  <c:v>0.16999816894499986</c:v>
                </c:pt>
                <c:pt idx="3741">
                  <c:v>0.16999816894499986</c:v>
                </c:pt>
                <c:pt idx="3742">
                  <c:v>0.15998840331999986</c:v>
                </c:pt>
                <c:pt idx="3743">
                  <c:v>0.15998840331999986</c:v>
                </c:pt>
                <c:pt idx="3744">
                  <c:v>0.14999389648400552</c:v>
                </c:pt>
                <c:pt idx="3745">
                  <c:v>0.15998840331999986</c:v>
                </c:pt>
                <c:pt idx="3746">
                  <c:v>0.16999816894499986</c:v>
                </c:pt>
                <c:pt idx="3747">
                  <c:v>0.16999816894499986</c:v>
                </c:pt>
                <c:pt idx="3748">
                  <c:v>0.16999816894499986</c:v>
                </c:pt>
                <c:pt idx="3749">
                  <c:v>0.16999816894499986</c:v>
                </c:pt>
                <c:pt idx="3750">
                  <c:v>0.15998840331999986</c:v>
                </c:pt>
                <c:pt idx="3751">
                  <c:v>0.16999816894499986</c:v>
                </c:pt>
                <c:pt idx="3752">
                  <c:v>0.15998840331999986</c:v>
                </c:pt>
                <c:pt idx="3753">
                  <c:v>0.14999389648400552</c:v>
                </c:pt>
                <c:pt idx="3754">
                  <c:v>0.14999389648400552</c:v>
                </c:pt>
                <c:pt idx="3755">
                  <c:v>0.15998840331999986</c:v>
                </c:pt>
                <c:pt idx="3756">
                  <c:v>0.15998840331999986</c:v>
                </c:pt>
                <c:pt idx="3757">
                  <c:v>0.15998840331999986</c:v>
                </c:pt>
                <c:pt idx="3758">
                  <c:v>0.16999816894499986</c:v>
                </c:pt>
                <c:pt idx="3759">
                  <c:v>0.15998840331999986</c:v>
                </c:pt>
                <c:pt idx="3760">
                  <c:v>0.15998840331999986</c:v>
                </c:pt>
                <c:pt idx="3761">
                  <c:v>0.15998840331999986</c:v>
                </c:pt>
                <c:pt idx="3762">
                  <c:v>0.15998840331999986</c:v>
                </c:pt>
                <c:pt idx="3763">
                  <c:v>0.14999389648400552</c:v>
                </c:pt>
                <c:pt idx="3764">
                  <c:v>0.14999389648400552</c:v>
                </c:pt>
                <c:pt idx="3765">
                  <c:v>0.14999389648400552</c:v>
                </c:pt>
                <c:pt idx="3766">
                  <c:v>0.14999389648400552</c:v>
                </c:pt>
                <c:pt idx="3767">
                  <c:v>0.14999389648400552</c:v>
                </c:pt>
                <c:pt idx="3768">
                  <c:v>0.14999389648400552</c:v>
                </c:pt>
                <c:pt idx="3769">
                  <c:v>0.15998840331999986</c:v>
                </c:pt>
                <c:pt idx="3770">
                  <c:v>0.15998840331999986</c:v>
                </c:pt>
                <c:pt idx="3771">
                  <c:v>0.15998840331999986</c:v>
                </c:pt>
                <c:pt idx="3772">
                  <c:v>0.14999389648400552</c:v>
                </c:pt>
                <c:pt idx="3773">
                  <c:v>0.15998840331999986</c:v>
                </c:pt>
                <c:pt idx="3774">
                  <c:v>0.15998840331999986</c:v>
                </c:pt>
                <c:pt idx="3775">
                  <c:v>0.16999816894499986</c:v>
                </c:pt>
                <c:pt idx="3776">
                  <c:v>0.1799926757809942</c:v>
                </c:pt>
                <c:pt idx="3777">
                  <c:v>0.1799926757809942</c:v>
                </c:pt>
                <c:pt idx="3778">
                  <c:v>0.16999816894499986</c:v>
                </c:pt>
                <c:pt idx="3779">
                  <c:v>0.1799926757809942</c:v>
                </c:pt>
                <c:pt idx="3780">
                  <c:v>0.1900024414059942</c:v>
                </c:pt>
                <c:pt idx="3781">
                  <c:v>0.1900024414059942</c:v>
                </c:pt>
                <c:pt idx="3782">
                  <c:v>0.1900024414059942</c:v>
                </c:pt>
                <c:pt idx="3783">
                  <c:v>0.1799926757809942</c:v>
                </c:pt>
                <c:pt idx="3784">
                  <c:v>0.1799926757809942</c:v>
                </c:pt>
                <c:pt idx="3785">
                  <c:v>0.1799926757809942</c:v>
                </c:pt>
                <c:pt idx="3786">
                  <c:v>0.1799926757809942</c:v>
                </c:pt>
                <c:pt idx="3787">
                  <c:v>0.1799926757809942</c:v>
                </c:pt>
                <c:pt idx="3788">
                  <c:v>0.1799926757809942</c:v>
                </c:pt>
                <c:pt idx="3789">
                  <c:v>0.1799926757809942</c:v>
                </c:pt>
                <c:pt idx="3790">
                  <c:v>0.1799926757809942</c:v>
                </c:pt>
                <c:pt idx="3791">
                  <c:v>0.1900024414059942</c:v>
                </c:pt>
                <c:pt idx="3792">
                  <c:v>0.1900024414059942</c:v>
                </c:pt>
                <c:pt idx="3793">
                  <c:v>0.20999145507801131</c:v>
                </c:pt>
                <c:pt idx="3794">
                  <c:v>0.20999145507801131</c:v>
                </c:pt>
                <c:pt idx="3795">
                  <c:v>0.19999694824201697</c:v>
                </c:pt>
                <c:pt idx="3796">
                  <c:v>0.19999694824201697</c:v>
                </c:pt>
                <c:pt idx="3797">
                  <c:v>0.1900024414059942</c:v>
                </c:pt>
                <c:pt idx="3798">
                  <c:v>0.1900024414059942</c:v>
                </c:pt>
                <c:pt idx="3799">
                  <c:v>0.1799926757809942</c:v>
                </c:pt>
                <c:pt idx="3800">
                  <c:v>0.1799926757809942</c:v>
                </c:pt>
                <c:pt idx="3801">
                  <c:v>0.19999694824201697</c:v>
                </c:pt>
                <c:pt idx="3802">
                  <c:v>0.1900024414059942</c:v>
                </c:pt>
                <c:pt idx="3803">
                  <c:v>0.20999145507801131</c:v>
                </c:pt>
                <c:pt idx="3804">
                  <c:v>0.22000122070301131</c:v>
                </c:pt>
                <c:pt idx="3805">
                  <c:v>0.22000122070301131</c:v>
                </c:pt>
                <c:pt idx="3806">
                  <c:v>0.22999572753900566</c:v>
                </c:pt>
                <c:pt idx="3807">
                  <c:v>0.22999572753900566</c:v>
                </c:pt>
                <c:pt idx="3808">
                  <c:v>0.22999572753900566</c:v>
                </c:pt>
                <c:pt idx="3809">
                  <c:v>0.22999572753900566</c:v>
                </c:pt>
                <c:pt idx="3810">
                  <c:v>0.22000122070301131</c:v>
                </c:pt>
                <c:pt idx="3811">
                  <c:v>0.22999572753900566</c:v>
                </c:pt>
                <c:pt idx="3812">
                  <c:v>0.239990234375</c:v>
                </c:pt>
                <c:pt idx="3813">
                  <c:v>0.25999450683599434</c:v>
                </c:pt>
                <c:pt idx="3814">
                  <c:v>0.25999450683599434</c:v>
                </c:pt>
                <c:pt idx="3815">
                  <c:v>0.25</c:v>
                </c:pt>
                <c:pt idx="3816">
                  <c:v>0.25999450683599434</c:v>
                </c:pt>
                <c:pt idx="3817">
                  <c:v>0.26998901367201711</c:v>
                </c:pt>
                <c:pt idx="3818">
                  <c:v>0.27999877929701711</c:v>
                </c:pt>
                <c:pt idx="3819">
                  <c:v>0.27999877929701711</c:v>
                </c:pt>
                <c:pt idx="3820">
                  <c:v>0.27999877929701711</c:v>
                </c:pt>
                <c:pt idx="3821">
                  <c:v>0.27999877929701711</c:v>
                </c:pt>
                <c:pt idx="3822">
                  <c:v>0.26998901367201711</c:v>
                </c:pt>
                <c:pt idx="3823">
                  <c:v>0.26998901367201711</c:v>
                </c:pt>
                <c:pt idx="3824">
                  <c:v>0.25999450683599434</c:v>
                </c:pt>
                <c:pt idx="3825">
                  <c:v>0.25999450683599434</c:v>
                </c:pt>
                <c:pt idx="3826">
                  <c:v>0.25</c:v>
                </c:pt>
                <c:pt idx="3827">
                  <c:v>0.25</c:v>
                </c:pt>
                <c:pt idx="3828">
                  <c:v>0.25</c:v>
                </c:pt>
                <c:pt idx="3829">
                  <c:v>0.25</c:v>
                </c:pt>
                <c:pt idx="3830">
                  <c:v>0.25</c:v>
                </c:pt>
                <c:pt idx="3831">
                  <c:v>0.25</c:v>
                </c:pt>
                <c:pt idx="3832">
                  <c:v>0.25</c:v>
                </c:pt>
                <c:pt idx="3833">
                  <c:v>0.239990234375</c:v>
                </c:pt>
                <c:pt idx="3834">
                  <c:v>0.22999572753900566</c:v>
                </c:pt>
                <c:pt idx="3835">
                  <c:v>0.22999572753900566</c:v>
                </c:pt>
                <c:pt idx="3836">
                  <c:v>0.22000122070301131</c:v>
                </c:pt>
                <c:pt idx="3837">
                  <c:v>0.22000122070301131</c:v>
                </c:pt>
                <c:pt idx="3838">
                  <c:v>0.22000122070301131</c:v>
                </c:pt>
                <c:pt idx="3839">
                  <c:v>0.22999572753900566</c:v>
                </c:pt>
                <c:pt idx="3840">
                  <c:v>0.22999572753900566</c:v>
                </c:pt>
                <c:pt idx="3841">
                  <c:v>0.22999572753900566</c:v>
                </c:pt>
                <c:pt idx="3842">
                  <c:v>0.22999572753900566</c:v>
                </c:pt>
                <c:pt idx="3843">
                  <c:v>0.22000122070301131</c:v>
                </c:pt>
                <c:pt idx="3844">
                  <c:v>0.22000122070301131</c:v>
                </c:pt>
                <c:pt idx="3845">
                  <c:v>0.22000122070301131</c:v>
                </c:pt>
                <c:pt idx="3846">
                  <c:v>0.22000122070301131</c:v>
                </c:pt>
                <c:pt idx="3847">
                  <c:v>0.20999145507801131</c:v>
                </c:pt>
                <c:pt idx="3848">
                  <c:v>0.20999145507801131</c:v>
                </c:pt>
                <c:pt idx="3849">
                  <c:v>0.20999145507801131</c:v>
                </c:pt>
                <c:pt idx="3850">
                  <c:v>0.22000122070301131</c:v>
                </c:pt>
                <c:pt idx="3851">
                  <c:v>0.20999145507801131</c:v>
                </c:pt>
                <c:pt idx="3852">
                  <c:v>0.20999145507801131</c:v>
                </c:pt>
                <c:pt idx="3853">
                  <c:v>0.20999145507801131</c:v>
                </c:pt>
                <c:pt idx="3854">
                  <c:v>0.19999694824201697</c:v>
                </c:pt>
                <c:pt idx="3855">
                  <c:v>0.19999694824201697</c:v>
                </c:pt>
                <c:pt idx="3856">
                  <c:v>0.19999694824201697</c:v>
                </c:pt>
                <c:pt idx="3857">
                  <c:v>0.19999694824201697</c:v>
                </c:pt>
                <c:pt idx="3858">
                  <c:v>0.1900024414059942</c:v>
                </c:pt>
                <c:pt idx="3859">
                  <c:v>0.19999694824201697</c:v>
                </c:pt>
                <c:pt idx="3860">
                  <c:v>0.19999694824201697</c:v>
                </c:pt>
                <c:pt idx="3861">
                  <c:v>0.1900024414059942</c:v>
                </c:pt>
                <c:pt idx="3862">
                  <c:v>0.19999694824201697</c:v>
                </c:pt>
                <c:pt idx="3863">
                  <c:v>0.19999694824201697</c:v>
                </c:pt>
                <c:pt idx="3864">
                  <c:v>0.1900024414059942</c:v>
                </c:pt>
                <c:pt idx="3865">
                  <c:v>0.20999145507801131</c:v>
                </c:pt>
                <c:pt idx="3866">
                  <c:v>0.22999572753900566</c:v>
                </c:pt>
                <c:pt idx="3867">
                  <c:v>0.22999572753900566</c:v>
                </c:pt>
                <c:pt idx="3868">
                  <c:v>0.22999572753900566</c:v>
                </c:pt>
                <c:pt idx="3869">
                  <c:v>0.22000122070301131</c:v>
                </c:pt>
                <c:pt idx="3870">
                  <c:v>0.20999145507801131</c:v>
                </c:pt>
                <c:pt idx="3871">
                  <c:v>0.20999145507801131</c:v>
                </c:pt>
                <c:pt idx="3872">
                  <c:v>0.20999145507801131</c:v>
                </c:pt>
                <c:pt idx="3873">
                  <c:v>0.19999694824201697</c:v>
                </c:pt>
                <c:pt idx="3874">
                  <c:v>0.1900024414059942</c:v>
                </c:pt>
                <c:pt idx="3875">
                  <c:v>0.1900024414059942</c:v>
                </c:pt>
                <c:pt idx="3876">
                  <c:v>0.19999694824201697</c:v>
                </c:pt>
                <c:pt idx="3877">
                  <c:v>0.19999694824201697</c:v>
                </c:pt>
                <c:pt idx="3878">
                  <c:v>0.19999694824201697</c:v>
                </c:pt>
                <c:pt idx="3879">
                  <c:v>0.19999694824201697</c:v>
                </c:pt>
                <c:pt idx="3880">
                  <c:v>0.19999694824201697</c:v>
                </c:pt>
                <c:pt idx="3881">
                  <c:v>0.19999694824201697</c:v>
                </c:pt>
                <c:pt idx="3882">
                  <c:v>0.1799926757809942</c:v>
                </c:pt>
                <c:pt idx="3883">
                  <c:v>0.1799926757809942</c:v>
                </c:pt>
                <c:pt idx="3884">
                  <c:v>0.15998840331999986</c:v>
                </c:pt>
                <c:pt idx="3885">
                  <c:v>0.15998840331999986</c:v>
                </c:pt>
                <c:pt idx="3886">
                  <c:v>0.15998840331999986</c:v>
                </c:pt>
                <c:pt idx="3887">
                  <c:v>0.15998840331999986</c:v>
                </c:pt>
                <c:pt idx="3888">
                  <c:v>0.19999694824201697</c:v>
                </c:pt>
                <c:pt idx="3889">
                  <c:v>0.20999145507801131</c:v>
                </c:pt>
                <c:pt idx="3890">
                  <c:v>0.20999145507801131</c:v>
                </c:pt>
                <c:pt idx="3891">
                  <c:v>0.20999145507801131</c:v>
                </c:pt>
                <c:pt idx="3892">
                  <c:v>0.22000122070301131</c:v>
                </c:pt>
                <c:pt idx="3893">
                  <c:v>0.22000122070301131</c:v>
                </c:pt>
                <c:pt idx="3894">
                  <c:v>0.22000122070301131</c:v>
                </c:pt>
                <c:pt idx="3895">
                  <c:v>0.22000122070301131</c:v>
                </c:pt>
                <c:pt idx="3896">
                  <c:v>0.22000122070301131</c:v>
                </c:pt>
                <c:pt idx="3897">
                  <c:v>0.22000122070301131</c:v>
                </c:pt>
                <c:pt idx="3898">
                  <c:v>0.22000122070301131</c:v>
                </c:pt>
                <c:pt idx="3899">
                  <c:v>0.20999145507801131</c:v>
                </c:pt>
                <c:pt idx="3900">
                  <c:v>0.20999145507801131</c:v>
                </c:pt>
                <c:pt idx="3901">
                  <c:v>0.20999145507801131</c:v>
                </c:pt>
                <c:pt idx="3902">
                  <c:v>0.20999145507801131</c:v>
                </c:pt>
                <c:pt idx="3903">
                  <c:v>0.19999694824201697</c:v>
                </c:pt>
                <c:pt idx="3904">
                  <c:v>0.20999145507801131</c:v>
                </c:pt>
                <c:pt idx="3905">
                  <c:v>0.19999694824201697</c:v>
                </c:pt>
                <c:pt idx="3906">
                  <c:v>0.19999694824201697</c:v>
                </c:pt>
                <c:pt idx="3907">
                  <c:v>0.1900024414059942</c:v>
                </c:pt>
                <c:pt idx="3908">
                  <c:v>0.1900024414059942</c:v>
                </c:pt>
                <c:pt idx="3909">
                  <c:v>0.1900024414059942</c:v>
                </c:pt>
                <c:pt idx="3910">
                  <c:v>0.16999816894499986</c:v>
                </c:pt>
                <c:pt idx="3911">
                  <c:v>0.1799926757809942</c:v>
                </c:pt>
                <c:pt idx="3912">
                  <c:v>0.16999816894499986</c:v>
                </c:pt>
                <c:pt idx="3913">
                  <c:v>0.16999816894499986</c:v>
                </c:pt>
                <c:pt idx="3914">
                  <c:v>0.16999816894499986</c:v>
                </c:pt>
                <c:pt idx="3915">
                  <c:v>0.1799926757809942</c:v>
                </c:pt>
                <c:pt idx="3916">
                  <c:v>0.1799926757809942</c:v>
                </c:pt>
                <c:pt idx="3917">
                  <c:v>0.1799926757809942</c:v>
                </c:pt>
                <c:pt idx="3918">
                  <c:v>0.1799926757809942</c:v>
                </c:pt>
                <c:pt idx="3919">
                  <c:v>0.1799926757809942</c:v>
                </c:pt>
                <c:pt idx="3920">
                  <c:v>0.1799926757809942</c:v>
                </c:pt>
                <c:pt idx="3921">
                  <c:v>0.1900024414059942</c:v>
                </c:pt>
                <c:pt idx="3922">
                  <c:v>0.20999145507801131</c:v>
                </c:pt>
                <c:pt idx="3923">
                  <c:v>0.22999572753900566</c:v>
                </c:pt>
                <c:pt idx="3924">
                  <c:v>0.25999450683599434</c:v>
                </c:pt>
                <c:pt idx="3925">
                  <c:v>0.28999328613301145</c:v>
                </c:pt>
                <c:pt idx="3926">
                  <c:v>0.27999877929701711</c:v>
                </c:pt>
                <c:pt idx="3927">
                  <c:v>0.27999877929701711</c:v>
                </c:pt>
                <c:pt idx="3928">
                  <c:v>0.27999877929701711</c:v>
                </c:pt>
                <c:pt idx="3929">
                  <c:v>0.26998901367201711</c:v>
                </c:pt>
                <c:pt idx="3930">
                  <c:v>0.26998901367201711</c:v>
                </c:pt>
                <c:pt idx="3931">
                  <c:v>0.25999450683599434</c:v>
                </c:pt>
                <c:pt idx="3932">
                  <c:v>0.25999450683599434</c:v>
                </c:pt>
                <c:pt idx="3933">
                  <c:v>0.25999450683599434</c:v>
                </c:pt>
                <c:pt idx="3934">
                  <c:v>0.25999450683599434</c:v>
                </c:pt>
                <c:pt idx="3935">
                  <c:v>0.25</c:v>
                </c:pt>
                <c:pt idx="3936">
                  <c:v>0.239990234375</c:v>
                </c:pt>
                <c:pt idx="3937">
                  <c:v>0.25</c:v>
                </c:pt>
                <c:pt idx="3938">
                  <c:v>0.22999572753900566</c:v>
                </c:pt>
                <c:pt idx="3939">
                  <c:v>0.22999572753900566</c:v>
                </c:pt>
                <c:pt idx="3940">
                  <c:v>0.22000122070301131</c:v>
                </c:pt>
                <c:pt idx="3941">
                  <c:v>0.22999572753900566</c:v>
                </c:pt>
                <c:pt idx="3942">
                  <c:v>0.22000122070301131</c:v>
                </c:pt>
                <c:pt idx="3943">
                  <c:v>0.22000122070301131</c:v>
                </c:pt>
                <c:pt idx="3944">
                  <c:v>0.22000122070301131</c:v>
                </c:pt>
                <c:pt idx="3945">
                  <c:v>0.22000122070301131</c:v>
                </c:pt>
                <c:pt idx="3946">
                  <c:v>0.22000122070301131</c:v>
                </c:pt>
                <c:pt idx="3947">
                  <c:v>0.22000122070301131</c:v>
                </c:pt>
                <c:pt idx="3948">
                  <c:v>0.22999572753900566</c:v>
                </c:pt>
                <c:pt idx="3949">
                  <c:v>0.22000122070301131</c:v>
                </c:pt>
                <c:pt idx="3950">
                  <c:v>0.20999145507801131</c:v>
                </c:pt>
                <c:pt idx="3951">
                  <c:v>0.20999145507801131</c:v>
                </c:pt>
                <c:pt idx="3952">
                  <c:v>0.20999145507801131</c:v>
                </c:pt>
                <c:pt idx="3953">
                  <c:v>0.20999145507801131</c:v>
                </c:pt>
                <c:pt idx="3954">
                  <c:v>0.19999694824201697</c:v>
                </c:pt>
                <c:pt idx="3955">
                  <c:v>0.1900024414059942</c:v>
                </c:pt>
                <c:pt idx="3956">
                  <c:v>0.1900024414059942</c:v>
                </c:pt>
                <c:pt idx="3957">
                  <c:v>0.1799926757809942</c:v>
                </c:pt>
                <c:pt idx="3958">
                  <c:v>0.1799926757809942</c:v>
                </c:pt>
                <c:pt idx="3959">
                  <c:v>0.16999816894499986</c:v>
                </c:pt>
                <c:pt idx="3960">
                  <c:v>0.16999816894499986</c:v>
                </c:pt>
                <c:pt idx="3961">
                  <c:v>0.15998840331999986</c:v>
                </c:pt>
                <c:pt idx="3962">
                  <c:v>0.16999816894499986</c:v>
                </c:pt>
                <c:pt idx="3963">
                  <c:v>0.1799926757809942</c:v>
                </c:pt>
                <c:pt idx="3964">
                  <c:v>0.1799926757809942</c:v>
                </c:pt>
                <c:pt idx="3965">
                  <c:v>0.16999816894499986</c:v>
                </c:pt>
                <c:pt idx="3966">
                  <c:v>0.16999816894499986</c:v>
                </c:pt>
                <c:pt idx="3967">
                  <c:v>0.26998901367201711</c:v>
                </c:pt>
                <c:pt idx="3968">
                  <c:v>0.25</c:v>
                </c:pt>
                <c:pt idx="3969">
                  <c:v>0.28999328613301145</c:v>
                </c:pt>
                <c:pt idx="3970">
                  <c:v>0.16999816894499986</c:v>
                </c:pt>
                <c:pt idx="3971">
                  <c:v>0.15998840331999986</c:v>
                </c:pt>
                <c:pt idx="3972">
                  <c:v>0.16999816894499986</c:v>
                </c:pt>
                <c:pt idx="3973">
                  <c:v>0.15998840331999986</c:v>
                </c:pt>
                <c:pt idx="3974">
                  <c:v>0.15998840331999986</c:v>
                </c:pt>
                <c:pt idx="3975">
                  <c:v>0.16999816894499986</c:v>
                </c:pt>
                <c:pt idx="3976">
                  <c:v>0.15998840331999986</c:v>
                </c:pt>
                <c:pt idx="3977">
                  <c:v>0.15998840331999986</c:v>
                </c:pt>
                <c:pt idx="3978">
                  <c:v>0.15998840331999986</c:v>
                </c:pt>
                <c:pt idx="3979">
                  <c:v>8.9996337890994482E-2</c:v>
                </c:pt>
                <c:pt idx="3980">
                  <c:v>0.14999389648400552</c:v>
                </c:pt>
                <c:pt idx="3981">
                  <c:v>0.14999389648400552</c:v>
                </c:pt>
                <c:pt idx="3982">
                  <c:v>0.1900024414059942</c:v>
                </c:pt>
                <c:pt idx="3983">
                  <c:v>0.1799926757809942</c:v>
                </c:pt>
                <c:pt idx="3984">
                  <c:v>0.16999816894499986</c:v>
                </c:pt>
                <c:pt idx="3985">
                  <c:v>0.15998840331999986</c:v>
                </c:pt>
                <c:pt idx="3986">
                  <c:v>0.26998901367201711</c:v>
                </c:pt>
                <c:pt idx="3987">
                  <c:v>0.26998901367201711</c:v>
                </c:pt>
                <c:pt idx="3988">
                  <c:v>0.37998962402301117</c:v>
                </c:pt>
                <c:pt idx="3989">
                  <c:v>0.16999816894499986</c:v>
                </c:pt>
                <c:pt idx="3990">
                  <c:v>0.15998840331999986</c:v>
                </c:pt>
                <c:pt idx="3991">
                  <c:v>0.36000061035201725</c:v>
                </c:pt>
                <c:pt idx="3992">
                  <c:v>0.36999511718701683</c:v>
                </c:pt>
                <c:pt idx="3993">
                  <c:v>0.44999694824201697</c:v>
                </c:pt>
                <c:pt idx="3994">
                  <c:v>0.38999938964801117</c:v>
                </c:pt>
                <c:pt idx="3995">
                  <c:v>0.45999145507801131</c:v>
                </c:pt>
                <c:pt idx="3996">
                  <c:v>0.33999633789099448</c:v>
                </c:pt>
                <c:pt idx="3997">
                  <c:v>0.33999633789099448</c:v>
                </c:pt>
                <c:pt idx="3998">
                  <c:v>0.33000183105500014</c:v>
                </c:pt>
                <c:pt idx="3999">
                  <c:v>0.36000061035201725</c:v>
                </c:pt>
                <c:pt idx="4000">
                  <c:v>0.33000183105500014</c:v>
                </c:pt>
                <c:pt idx="4001">
                  <c:v>0.33000183105500014</c:v>
                </c:pt>
                <c:pt idx="4002">
                  <c:v>0.33000183105500014</c:v>
                </c:pt>
                <c:pt idx="4003">
                  <c:v>0.33000183105500014</c:v>
                </c:pt>
                <c:pt idx="4004">
                  <c:v>0.31999206543000014</c:v>
                </c:pt>
                <c:pt idx="4005">
                  <c:v>0.31999206543000014</c:v>
                </c:pt>
                <c:pt idx="4006">
                  <c:v>0.31999206543000014</c:v>
                </c:pt>
                <c:pt idx="4007">
                  <c:v>0.31999206543000014</c:v>
                </c:pt>
                <c:pt idx="4008">
                  <c:v>0.30000305175801145</c:v>
                </c:pt>
                <c:pt idx="4009">
                  <c:v>0.44999694824201697</c:v>
                </c:pt>
                <c:pt idx="4010">
                  <c:v>0.31999206543000014</c:v>
                </c:pt>
                <c:pt idx="4011">
                  <c:v>0.40998840331999986</c:v>
                </c:pt>
                <c:pt idx="4012">
                  <c:v>0.30000305175801145</c:v>
                </c:pt>
                <c:pt idx="4013">
                  <c:v>0.28999328613301145</c:v>
                </c:pt>
                <c:pt idx="4014">
                  <c:v>0.27999877929701711</c:v>
                </c:pt>
                <c:pt idx="4015">
                  <c:v>0.37998962402301117</c:v>
                </c:pt>
                <c:pt idx="4016">
                  <c:v>0.26998901367201711</c:v>
                </c:pt>
                <c:pt idx="4017">
                  <c:v>0.36999511718701683</c:v>
                </c:pt>
                <c:pt idx="4018">
                  <c:v>0.25999450683599434</c:v>
                </c:pt>
                <c:pt idx="4019">
                  <c:v>0.33999633789099448</c:v>
                </c:pt>
                <c:pt idx="4020">
                  <c:v>0.22999572753900566</c:v>
                </c:pt>
                <c:pt idx="4021">
                  <c:v>0.28999328613301145</c:v>
                </c:pt>
                <c:pt idx="4022">
                  <c:v>0.239990234375</c:v>
                </c:pt>
                <c:pt idx="4023">
                  <c:v>0.33000183105500014</c:v>
                </c:pt>
                <c:pt idx="4024">
                  <c:v>0.22999572753900566</c:v>
                </c:pt>
                <c:pt idx="4025">
                  <c:v>0.22999572753900566</c:v>
                </c:pt>
                <c:pt idx="4026">
                  <c:v>0.239990234375</c:v>
                </c:pt>
                <c:pt idx="4027">
                  <c:v>0.25</c:v>
                </c:pt>
                <c:pt idx="4028">
                  <c:v>0.239990234375</c:v>
                </c:pt>
                <c:pt idx="4029">
                  <c:v>0.27999877929701711</c:v>
                </c:pt>
                <c:pt idx="4030">
                  <c:v>0.22999572753900566</c:v>
                </c:pt>
                <c:pt idx="4031">
                  <c:v>0.25999450683599434</c:v>
                </c:pt>
                <c:pt idx="4032">
                  <c:v>0.25999450683599434</c:v>
                </c:pt>
                <c:pt idx="4033">
                  <c:v>0.25</c:v>
                </c:pt>
                <c:pt idx="4034">
                  <c:v>0.28999328613301145</c:v>
                </c:pt>
                <c:pt idx="4035">
                  <c:v>0.27999877929701711</c:v>
                </c:pt>
                <c:pt idx="4036">
                  <c:v>0.36999511718701683</c:v>
                </c:pt>
                <c:pt idx="4037">
                  <c:v>0.38999938964801117</c:v>
                </c:pt>
                <c:pt idx="4038">
                  <c:v>0.37998962402301117</c:v>
                </c:pt>
                <c:pt idx="4039">
                  <c:v>0.36000061035201725</c:v>
                </c:pt>
                <c:pt idx="4040">
                  <c:v>0.239990234375</c:v>
                </c:pt>
                <c:pt idx="4041">
                  <c:v>0.25999450683599434</c:v>
                </c:pt>
                <c:pt idx="4042">
                  <c:v>0.26998901367201711</c:v>
                </c:pt>
                <c:pt idx="4043">
                  <c:v>0.22000122070301131</c:v>
                </c:pt>
                <c:pt idx="4044">
                  <c:v>0.25</c:v>
                </c:pt>
                <c:pt idx="4045">
                  <c:v>0.20999145507801131</c:v>
                </c:pt>
                <c:pt idx="4046">
                  <c:v>0.22000122070301131</c:v>
                </c:pt>
                <c:pt idx="4047">
                  <c:v>0.22000122070301131</c:v>
                </c:pt>
                <c:pt idx="4048">
                  <c:v>0.3099975585940058</c:v>
                </c:pt>
                <c:pt idx="4049">
                  <c:v>0.34999084472701725</c:v>
                </c:pt>
                <c:pt idx="4050">
                  <c:v>0.28999328613301145</c:v>
                </c:pt>
                <c:pt idx="4051">
                  <c:v>0.3099975585940058</c:v>
                </c:pt>
                <c:pt idx="4052">
                  <c:v>0.1900024414059942</c:v>
                </c:pt>
                <c:pt idx="4053">
                  <c:v>0.22999572753900566</c:v>
                </c:pt>
                <c:pt idx="4054">
                  <c:v>0.22000122070301131</c:v>
                </c:pt>
                <c:pt idx="4055">
                  <c:v>0.12998962402301117</c:v>
                </c:pt>
                <c:pt idx="4056">
                  <c:v>0.26998901367201711</c:v>
                </c:pt>
                <c:pt idx="4057">
                  <c:v>0.3099975585940058</c:v>
                </c:pt>
                <c:pt idx="4058">
                  <c:v>0.31999206543000014</c:v>
                </c:pt>
                <c:pt idx="4059">
                  <c:v>0.16999816894499986</c:v>
                </c:pt>
                <c:pt idx="4060">
                  <c:v>0.16999816894499986</c:v>
                </c:pt>
                <c:pt idx="4061">
                  <c:v>0.16999816894499986</c:v>
                </c:pt>
                <c:pt idx="4062">
                  <c:v>0.15998840331999986</c:v>
                </c:pt>
                <c:pt idx="4063">
                  <c:v>0.16999816894499986</c:v>
                </c:pt>
                <c:pt idx="4064">
                  <c:v>0.1799926757809942</c:v>
                </c:pt>
                <c:pt idx="4065">
                  <c:v>0.16999816894499986</c:v>
                </c:pt>
                <c:pt idx="4066">
                  <c:v>0.16999816894499986</c:v>
                </c:pt>
                <c:pt idx="4067">
                  <c:v>0.16999816894499986</c:v>
                </c:pt>
                <c:pt idx="4068">
                  <c:v>0.15998840331999986</c:v>
                </c:pt>
                <c:pt idx="4069">
                  <c:v>0.15998840331999986</c:v>
                </c:pt>
                <c:pt idx="4070">
                  <c:v>0.14999389648400552</c:v>
                </c:pt>
                <c:pt idx="4071">
                  <c:v>0.14999389648400552</c:v>
                </c:pt>
                <c:pt idx="4072">
                  <c:v>0.15998840331999986</c:v>
                </c:pt>
                <c:pt idx="4073">
                  <c:v>0.15998840331999986</c:v>
                </c:pt>
                <c:pt idx="4074">
                  <c:v>0.15998840331999986</c:v>
                </c:pt>
                <c:pt idx="4075">
                  <c:v>0.15998840331999986</c:v>
                </c:pt>
                <c:pt idx="4076">
                  <c:v>0.20999145507801131</c:v>
                </c:pt>
                <c:pt idx="4077">
                  <c:v>0.28999328613301145</c:v>
                </c:pt>
                <c:pt idx="4078">
                  <c:v>0.25999450683599434</c:v>
                </c:pt>
                <c:pt idx="4079">
                  <c:v>0.15998840331999986</c:v>
                </c:pt>
                <c:pt idx="4080">
                  <c:v>0.26998901367201711</c:v>
                </c:pt>
                <c:pt idx="4081">
                  <c:v>0.16999816894499986</c:v>
                </c:pt>
                <c:pt idx="4082">
                  <c:v>0.16999816894499986</c:v>
                </c:pt>
                <c:pt idx="4083">
                  <c:v>0.15998840331999986</c:v>
                </c:pt>
                <c:pt idx="4084">
                  <c:v>0.15998840331999986</c:v>
                </c:pt>
                <c:pt idx="4085">
                  <c:v>0.14999389648400552</c:v>
                </c:pt>
                <c:pt idx="4086">
                  <c:v>0.15998840331999986</c:v>
                </c:pt>
                <c:pt idx="4087">
                  <c:v>0.14999389648400552</c:v>
                </c:pt>
                <c:pt idx="4088">
                  <c:v>0.14999389648400552</c:v>
                </c:pt>
                <c:pt idx="4089">
                  <c:v>0.25999450683599434</c:v>
                </c:pt>
                <c:pt idx="4090">
                  <c:v>0.12998962402301117</c:v>
                </c:pt>
                <c:pt idx="4091">
                  <c:v>0.25999450683599434</c:v>
                </c:pt>
                <c:pt idx="4092">
                  <c:v>0.11999511718701683</c:v>
                </c:pt>
                <c:pt idx="4093">
                  <c:v>0.25</c:v>
                </c:pt>
                <c:pt idx="4094">
                  <c:v>0.1900024414059942</c:v>
                </c:pt>
                <c:pt idx="4095">
                  <c:v>0.22000122070301131</c:v>
                </c:pt>
                <c:pt idx="4096">
                  <c:v>0.22000122070301131</c:v>
                </c:pt>
                <c:pt idx="4097">
                  <c:v>0.1900024414059942</c:v>
                </c:pt>
                <c:pt idx="4098">
                  <c:v>0.11000061035201725</c:v>
                </c:pt>
                <c:pt idx="4099">
                  <c:v>0.11999511718701683</c:v>
                </c:pt>
                <c:pt idx="4100">
                  <c:v>0.12998962402301117</c:v>
                </c:pt>
                <c:pt idx="4101">
                  <c:v>0.12998962402301117</c:v>
                </c:pt>
                <c:pt idx="4102">
                  <c:v>0.12998962402301117</c:v>
                </c:pt>
                <c:pt idx="4103">
                  <c:v>0.11999511718701683</c:v>
                </c:pt>
                <c:pt idx="4104">
                  <c:v>0.13999938964801117</c:v>
                </c:pt>
                <c:pt idx="4105">
                  <c:v>0.13999938964801117</c:v>
                </c:pt>
                <c:pt idx="4106">
                  <c:v>0.12998962402301117</c:v>
                </c:pt>
                <c:pt idx="4107">
                  <c:v>0.12998962402301117</c:v>
                </c:pt>
                <c:pt idx="4108">
                  <c:v>0.12998962402301117</c:v>
                </c:pt>
                <c:pt idx="4109">
                  <c:v>0.11999511718701683</c:v>
                </c:pt>
                <c:pt idx="4110">
                  <c:v>0.11999511718701683</c:v>
                </c:pt>
                <c:pt idx="4111">
                  <c:v>0.11999511718701683</c:v>
                </c:pt>
                <c:pt idx="4112">
                  <c:v>0.11999511718701683</c:v>
                </c:pt>
                <c:pt idx="4113">
                  <c:v>0.11999511718701683</c:v>
                </c:pt>
                <c:pt idx="4114">
                  <c:v>0.13999938964801117</c:v>
                </c:pt>
                <c:pt idx="4115">
                  <c:v>0.14999389648400552</c:v>
                </c:pt>
                <c:pt idx="4116">
                  <c:v>0.14999389648400552</c:v>
                </c:pt>
                <c:pt idx="4117">
                  <c:v>0.15998840331999986</c:v>
                </c:pt>
                <c:pt idx="4118">
                  <c:v>0.14999389648400552</c:v>
                </c:pt>
                <c:pt idx="4119">
                  <c:v>0.14999389648400552</c:v>
                </c:pt>
                <c:pt idx="4120">
                  <c:v>0.15998840331999986</c:v>
                </c:pt>
                <c:pt idx="4121">
                  <c:v>0.16999816894499986</c:v>
                </c:pt>
                <c:pt idx="4122">
                  <c:v>0.16999816894499986</c:v>
                </c:pt>
                <c:pt idx="4123">
                  <c:v>0.16999816894499986</c:v>
                </c:pt>
                <c:pt idx="4124">
                  <c:v>0.15998840331999986</c:v>
                </c:pt>
                <c:pt idx="4125">
                  <c:v>0.15998840331999986</c:v>
                </c:pt>
                <c:pt idx="4126">
                  <c:v>0.15998840331999986</c:v>
                </c:pt>
                <c:pt idx="4127">
                  <c:v>0.15998840331999986</c:v>
                </c:pt>
                <c:pt idx="4128">
                  <c:v>0.15998840331999986</c:v>
                </c:pt>
                <c:pt idx="4129">
                  <c:v>0.14999389648400552</c:v>
                </c:pt>
                <c:pt idx="4130">
                  <c:v>0.14999389648400552</c:v>
                </c:pt>
                <c:pt idx="4131">
                  <c:v>0.14999389648400552</c:v>
                </c:pt>
                <c:pt idx="4132">
                  <c:v>0.13999938964801117</c:v>
                </c:pt>
                <c:pt idx="4133">
                  <c:v>0.13999938964801117</c:v>
                </c:pt>
                <c:pt idx="4134">
                  <c:v>0.13999938964801117</c:v>
                </c:pt>
                <c:pt idx="4135">
                  <c:v>0.13999938964801117</c:v>
                </c:pt>
                <c:pt idx="4136">
                  <c:v>0.13999938964801117</c:v>
                </c:pt>
                <c:pt idx="4137">
                  <c:v>0.14999389648400552</c:v>
                </c:pt>
                <c:pt idx="4138">
                  <c:v>0.14999389648400552</c:v>
                </c:pt>
                <c:pt idx="4139">
                  <c:v>0.14999389648400552</c:v>
                </c:pt>
                <c:pt idx="4140">
                  <c:v>0.14999389648400552</c:v>
                </c:pt>
                <c:pt idx="4141">
                  <c:v>0.14999389648400552</c:v>
                </c:pt>
                <c:pt idx="4142">
                  <c:v>0.14999389648400552</c:v>
                </c:pt>
                <c:pt idx="4143">
                  <c:v>0.14999389648400552</c:v>
                </c:pt>
                <c:pt idx="4144">
                  <c:v>0.13999938964801117</c:v>
                </c:pt>
                <c:pt idx="4145">
                  <c:v>0.13999938964801117</c:v>
                </c:pt>
                <c:pt idx="4146">
                  <c:v>0.13999938964801117</c:v>
                </c:pt>
                <c:pt idx="4147">
                  <c:v>0.13999938964801117</c:v>
                </c:pt>
                <c:pt idx="4148">
                  <c:v>0.14999389648400552</c:v>
                </c:pt>
                <c:pt idx="4149">
                  <c:v>0.13999938964801117</c:v>
                </c:pt>
                <c:pt idx="4150">
                  <c:v>0.13999938964801117</c:v>
                </c:pt>
                <c:pt idx="4151">
                  <c:v>0.13999938964801117</c:v>
                </c:pt>
                <c:pt idx="4152">
                  <c:v>0.13999938964801117</c:v>
                </c:pt>
                <c:pt idx="4153">
                  <c:v>0.13999938964801117</c:v>
                </c:pt>
                <c:pt idx="4154">
                  <c:v>0.13999938964801117</c:v>
                </c:pt>
                <c:pt idx="4155">
                  <c:v>0.13999938964801117</c:v>
                </c:pt>
                <c:pt idx="4156">
                  <c:v>0.3099975585940058</c:v>
                </c:pt>
                <c:pt idx="4157">
                  <c:v>0.34999084472701725</c:v>
                </c:pt>
                <c:pt idx="4158">
                  <c:v>0.34999084472701725</c:v>
                </c:pt>
                <c:pt idx="4159">
                  <c:v>0.33999633789099448</c:v>
                </c:pt>
                <c:pt idx="4160">
                  <c:v>0.33999633789099448</c:v>
                </c:pt>
                <c:pt idx="4161">
                  <c:v>0.33999633789099448</c:v>
                </c:pt>
                <c:pt idx="4162">
                  <c:v>0.33000183105500014</c:v>
                </c:pt>
                <c:pt idx="4163">
                  <c:v>0.33000183105500014</c:v>
                </c:pt>
                <c:pt idx="4164">
                  <c:v>0.33000183105500014</c:v>
                </c:pt>
                <c:pt idx="4165">
                  <c:v>0.33000183105500014</c:v>
                </c:pt>
                <c:pt idx="4166">
                  <c:v>0.31999206543000014</c:v>
                </c:pt>
                <c:pt idx="4167">
                  <c:v>0.31999206543000014</c:v>
                </c:pt>
                <c:pt idx="4168">
                  <c:v>0.3099975585940058</c:v>
                </c:pt>
                <c:pt idx="4169">
                  <c:v>0.31999206543000014</c:v>
                </c:pt>
                <c:pt idx="4170">
                  <c:v>0.31999206543000014</c:v>
                </c:pt>
                <c:pt idx="4171">
                  <c:v>0.3099975585940058</c:v>
                </c:pt>
                <c:pt idx="4172">
                  <c:v>0.3099975585940058</c:v>
                </c:pt>
                <c:pt idx="4173">
                  <c:v>0.31999206543000014</c:v>
                </c:pt>
                <c:pt idx="4174">
                  <c:v>0.3099975585940058</c:v>
                </c:pt>
                <c:pt idx="4175">
                  <c:v>0.30000305175801145</c:v>
                </c:pt>
                <c:pt idx="4176">
                  <c:v>0.30000305175801145</c:v>
                </c:pt>
                <c:pt idx="4177">
                  <c:v>0.27999877929701711</c:v>
                </c:pt>
                <c:pt idx="4178">
                  <c:v>0.27999877929701711</c:v>
                </c:pt>
                <c:pt idx="4179">
                  <c:v>0.27999877929701711</c:v>
                </c:pt>
                <c:pt idx="4180">
                  <c:v>0.27999877929701711</c:v>
                </c:pt>
                <c:pt idx="4181">
                  <c:v>0.27999877929701711</c:v>
                </c:pt>
                <c:pt idx="4182">
                  <c:v>0.26998901367201711</c:v>
                </c:pt>
                <c:pt idx="4183">
                  <c:v>0.27999877929701711</c:v>
                </c:pt>
                <c:pt idx="4184">
                  <c:v>0.26998901367201711</c:v>
                </c:pt>
                <c:pt idx="4185">
                  <c:v>0.26998901367201711</c:v>
                </c:pt>
                <c:pt idx="4186">
                  <c:v>0.25999450683599434</c:v>
                </c:pt>
                <c:pt idx="4187">
                  <c:v>0.25999450683599434</c:v>
                </c:pt>
                <c:pt idx="4188">
                  <c:v>0.25</c:v>
                </c:pt>
                <c:pt idx="4189">
                  <c:v>0.25</c:v>
                </c:pt>
                <c:pt idx="4190">
                  <c:v>0.25</c:v>
                </c:pt>
                <c:pt idx="4191">
                  <c:v>0.25</c:v>
                </c:pt>
                <c:pt idx="4192">
                  <c:v>0.25</c:v>
                </c:pt>
                <c:pt idx="4193">
                  <c:v>0.239990234375</c:v>
                </c:pt>
                <c:pt idx="4194">
                  <c:v>0.239990234375</c:v>
                </c:pt>
                <c:pt idx="4195">
                  <c:v>0.25</c:v>
                </c:pt>
                <c:pt idx="4196">
                  <c:v>0.25</c:v>
                </c:pt>
                <c:pt idx="4197">
                  <c:v>0.239990234375</c:v>
                </c:pt>
                <c:pt idx="4198">
                  <c:v>0.239990234375</c:v>
                </c:pt>
                <c:pt idx="4199">
                  <c:v>0.25</c:v>
                </c:pt>
                <c:pt idx="4200">
                  <c:v>0.25</c:v>
                </c:pt>
                <c:pt idx="4201">
                  <c:v>0.25999450683599434</c:v>
                </c:pt>
                <c:pt idx="4202">
                  <c:v>0.25</c:v>
                </c:pt>
                <c:pt idx="4203">
                  <c:v>0.25</c:v>
                </c:pt>
                <c:pt idx="4204">
                  <c:v>0.239990234375</c:v>
                </c:pt>
                <c:pt idx="4205">
                  <c:v>0.239990234375</c:v>
                </c:pt>
                <c:pt idx="4206">
                  <c:v>0.22000122070301131</c:v>
                </c:pt>
                <c:pt idx="4207">
                  <c:v>0.22000122070301131</c:v>
                </c:pt>
                <c:pt idx="4208">
                  <c:v>0.22000122070301131</c:v>
                </c:pt>
                <c:pt idx="4209">
                  <c:v>0.20999145507801131</c:v>
                </c:pt>
                <c:pt idx="4210">
                  <c:v>0.20999145507801131</c:v>
                </c:pt>
                <c:pt idx="4211">
                  <c:v>0.19999694824201697</c:v>
                </c:pt>
                <c:pt idx="4212">
                  <c:v>0.19999694824201697</c:v>
                </c:pt>
                <c:pt idx="4213">
                  <c:v>0.19999694824201697</c:v>
                </c:pt>
                <c:pt idx="4214">
                  <c:v>0.19999694824201697</c:v>
                </c:pt>
                <c:pt idx="4215">
                  <c:v>0.19999694824201697</c:v>
                </c:pt>
                <c:pt idx="4216">
                  <c:v>0.19999694824201697</c:v>
                </c:pt>
                <c:pt idx="4217">
                  <c:v>0.19999694824201697</c:v>
                </c:pt>
                <c:pt idx="4218">
                  <c:v>0.19999694824201697</c:v>
                </c:pt>
                <c:pt idx="4219">
                  <c:v>0.1900024414059942</c:v>
                </c:pt>
                <c:pt idx="4220">
                  <c:v>0.1799926757809942</c:v>
                </c:pt>
                <c:pt idx="4221">
                  <c:v>0.1799926757809942</c:v>
                </c:pt>
                <c:pt idx="4222">
                  <c:v>0.16999816894499986</c:v>
                </c:pt>
                <c:pt idx="4223">
                  <c:v>0.16999816894499986</c:v>
                </c:pt>
                <c:pt idx="4224">
                  <c:v>0.16999816894499986</c:v>
                </c:pt>
                <c:pt idx="4225">
                  <c:v>0.1799926757809942</c:v>
                </c:pt>
                <c:pt idx="4226">
                  <c:v>0.16999816894499986</c:v>
                </c:pt>
                <c:pt idx="4227">
                  <c:v>0.1799926757809942</c:v>
                </c:pt>
                <c:pt idx="4228">
                  <c:v>0.16999816894499986</c:v>
                </c:pt>
                <c:pt idx="4229">
                  <c:v>0.15998840331999986</c:v>
                </c:pt>
                <c:pt idx="4230">
                  <c:v>0.16999816894499986</c:v>
                </c:pt>
                <c:pt idx="4231">
                  <c:v>0.16999816894499986</c:v>
                </c:pt>
                <c:pt idx="4232">
                  <c:v>0.16999816894499986</c:v>
                </c:pt>
                <c:pt idx="4233">
                  <c:v>0.14999389648400552</c:v>
                </c:pt>
                <c:pt idx="4234">
                  <c:v>0.14999389648400552</c:v>
                </c:pt>
                <c:pt idx="4235">
                  <c:v>0.15998840331999986</c:v>
                </c:pt>
                <c:pt idx="4236">
                  <c:v>0.14999389648400552</c:v>
                </c:pt>
                <c:pt idx="4237">
                  <c:v>0.13999938964801117</c:v>
                </c:pt>
                <c:pt idx="4238">
                  <c:v>0.14999389648400552</c:v>
                </c:pt>
                <c:pt idx="4239">
                  <c:v>0.14999389648400552</c:v>
                </c:pt>
                <c:pt idx="4240">
                  <c:v>0.13999938964801117</c:v>
                </c:pt>
                <c:pt idx="4241">
                  <c:v>0.13999938964801117</c:v>
                </c:pt>
                <c:pt idx="4242">
                  <c:v>0.14999389648400552</c:v>
                </c:pt>
                <c:pt idx="4243">
                  <c:v>0.14999389648400552</c:v>
                </c:pt>
                <c:pt idx="4244">
                  <c:v>0.14999389648400552</c:v>
                </c:pt>
                <c:pt idx="4245">
                  <c:v>0.13999938964801117</c:v>
                </c:pt>
                <c:pt idx="4246">
                  <c:v>0.13999938964801117</c:v>
                </c:pt>
                <c:pt idx="4247">
                  <c:v>0.13999938964801117</c:v>
                </c:pt>
                <c:pt idx="4248">
                  <c:v>0.14999389648400552</c:v>
                </c:pt>
                <c:pt idx="4249">
                  <c:v>0.14999389648400552</c:v>
                </c:pt>
                <c:pt idx="4250">
                  <c:v>0.15998840331999986</c:v>
                </c:pt>
                <c:pt idx="4251">
                  <c:v>0.15998840331999986</c:v>
                </c:pt>
                <c:pt idx="4252">
                  <c:v>0.14999389648400552</c:v>
                </c:pt>
                <c:pt idx="4253">
                  <c:v>0.15998840331999986</c:v>
                </c:pt>
                <c:pt idx="4254">
                  <c:v>0.15998840331999986</c:v>
                </c:pt>
                <c:pt idx="4255">
                  <c:v>0.15998840331999986</c:v>
                </c:pt>
                <c:pt idx="4256">
                  <c:v>0.16999816894499986</c:v>
                </c:pt>
                <c:pt idx="4257">
                  <c:v>0.1799926757809942</c:v>
                </c:pt>
                <c:pt idx="4258">
                  <c:v>0.19999694824201697</c:v>
                </c:pt>
                <c:pt idx="4259">
                  <c:v>0.22000122070301131</c:v>
                </c:pt>
                <c:pt idx="4260">
                  <c:v>0.22000122070301131</c:v>
                </c:pt>
                <c:pt idx="4261">
                  <c:v>0.20999145507801131</c:v>
                </c:pt>
                <c:pt idx="4262">
                  <c:v>0.20999145507801131</c:v>
                </c:pt>
                <c:pt idx="4263">
                  <c:v>0.19999694824201697</c:v>
                </c:pt>
                <c:pt idx="4264">
                  <c:v>0.19999694824201697</c:v>
                </c:pt>
                <c:pt idx="4265">
                  <c:v>0.1900024414059942</c:v>
                </c:pt>
                <c:pt idx="4266">
                  <c:v>0.1799926757809942</c:v>
                </c:pt>
                <c:pt idx="4267">
                  <c:v>0.1799926757809942</c:v>
                </c:pt>
                <c:pt idx="4268">
                  <c:v>0.1799926757809942</c:v>
                </c:pt>
                <c:pt idx="4269">
                  <c:v>0.1799926757809942</c:v>
                </c:pt>
                <c:pt idx="4270">
                  <c:v>0.16999816894499986</c:v>
                </c:pt>
                <c:pt idx="4271">
                  <c:v>0.16999816894499986</c:v>
                </c:pt>
                <c:pt idx="4272">
                  <c:v>0.1799926757809942</c:v>
                </c:pt>
                <c:pt idx="4273">
                  <c:v>0.16999816894499986</c:v>
                </c:pt>
                <c:pt idx="4274">
                  <c:v>0.16999816894499986</c:v>
                </c:pt>
                <c:pt idx="4275">
                  <c:v>0.16999816894499986</c:v>
                </c:pt>
                <c:pt idx="4276">
                  <c:v>0.16999816894499986</c:v>
                </c:pt>
                <c:pt idx="4277">
                  <c:v>0.16999816894499986</c:v>
                </c:pt>
                <c:pt idx="4278">
                  <c:v>0.16999816894499986</c:v>
                </c:pt>
                <c:pt idx="4279">
                  <c:v>0.1799926757809942</c:v>
                </c:pt>
                <c:pt idx="4280">
                  <c:v>0.1900024414059942</c:v>
                </c:pt>
                <c:pt idx="4281">
                  <c:v>0.1900024414059942</c:v>
                </c:pt>
                <c:pt idx="4282">
                  <c:v>0.19999694824201697</c:v>
                </c:pt>
                <c:pt idx="4283">
                  <c:v>0.19999694824201697</c:v>
                </c:pt>
                <c:pt idx="4284">
                  <c:v>0.19999694824201697</c:v>
                </c:pt>
                <c:pt idx="4285">
                  <c:v>0.1900024414059942</c:v>
                </c:pt>
                <c:pt idx="4286">
                  <c:v>0.19999694824201697</c:v>
                </c:pt>
                <c:pt idx="4287">
                  <c:v>0.20999145507801131</c:v>
                </c:pt>
                <c:pt idx="4288">
                  <c:v>0.22000122070301131</c:v>
                </c:pt>
                <c:pt idx="4289">
                  <c:v>0.22000122070301131</c:v>
                </c:pt>
                <c:pt idx="4290">
                  <c:v>0.22999572753900566</c:v>
                </c:pt>
                <c:pt idx="4291">
                  <c:v>0.22999572753900566</c:v>
                </c:pt>
                <c:pt idx="4292">
                  <c:v>0.22000122070301131</c:v>
                </c:pt>
                <c:pt idx="4293">
                  <c:v>0.22999572753900566</c:v>
                </c:pt>
                <c:pt idx="4294">
                  <c:v>0.22000122070301131</c:v>
                </c:pt>
                <c:pt idx="4295">
                  <c:v>0.239990234375</c:v>
                </c:pt>
                <c:pt idx="4296">
                  <c:v>0.26998901367201711</c:v>
                </c:pt>
                <c:pt idx="4297">
                  <c:v>0.30000305175801145</c:v>
                </c:pt>
                <c:pt idx="4298">
                  <c:v>0.37998962402301117</c:v>
                </c:pt>
                <c:pt idx="4299">
                  <c:v>0.5</c:v>
                </c:pt>
                <c:pt idx="4300">
                  <c:v>0.61000061035201725</c:v>
                </c:pt>
                <c:pt idx="4301">
                  <c:v>0.65998840331999986</c:v>
                </c:pt>
                <c:pt idx="4302">
                  <c:v>0.72999572753900566</c:v>
                </c:pt>
                <c:pt idx="4303">
                  <c:v>0.75999450683599434</c:v>
                </c:pt>
                <c:pt idx="4304">
                  <c:v>0.75</c:v>
                </c:pt>
                <c:pt idx="4305">
                  <c:v>0.70999145507801131</c:v>
                </c:pt>
                <c:pt idx="4306">
                  <c:v>0.65998840331999986</c:v>
                </c:pt>
                <c:pt idx="4307">
                  <c:v>0.59999084472701725</c:v>
                </c:pt>
                <c:pt idx="4308">
                  <c:v>0.53999328613301145</c:v>
                </c:pt>
                <c:pt idx="4309">
                  <c:v>0.489990234375</c:v>
                </c:pt>
                <c:pt idx="4310">
                  <c:v>0.44999694824201697</c:v>
                </c:pt>
                <c:pt idx="4311">
                  <c:v>0.4299926757809942</c:v>
                </c:pt>
                <c:pt idx="4312">
                  <c:v>0.40998840331999986</c:v>
                </c:pt>
                <c:pt idx="4313">
                  <c:v>0.38999938964801117</c:v>
                </c:pt>
                <c:pt idx="4314">
                  <c:v>0.36000061035201725</c:v>
                </c:pt>
                <c:pt idx="4315">
                  <c:v>0.34999084472701725</c:v>
                </c:pt>
                <c:pt idx="4316">
                  <c:v>0.33999633789099448</c:v>
                </c:pt>
                <c:pt idx="4317">
                  <c:v>0.33000183105500014</c:v>
                </c:pt>
                <c:pt idx="4318">
                  <c:v>0.33000183105500014</c:v>
                </c:pt>
                <c:pt idx="4319">
                  <c:v>0.33000183105500014</c:v>
                </c:pt>
                <c:pt idx="4320">
                  <c:v>0.31999206543000014</c:v>
                </c:pt>
                <c:pt idx="4321">
                  <c:v>0.3099975585940058</c:v>
                </c:pt>
                <c:pt idx="4322">
                  <c:v>0.30000305175801145</c:v>
                </c:pt>
                <c:pt idx="4323">
                  <c:v>0.30000305175801145</c:v>
                </c:pt>
                <c:pt idx="4324">
                  <c:v>0.28999328613301145</c:v>
                </c:pt>
                <c:pt idx="4325">
                  <c:v>0.28999328613301145</c:v>
                </c:pt>
                <c:pt idx="4326">
                  <c:v>0.27999877929701711</c:v>
                </c:pt>
                <c:pt idx="4327">
                  <c:v>0.27999877929701711</c:v>
                </c:pt>
                <c:pt idx="4328">
                  <c:v>0.27999877929701711</c:v>
                </c:pt>
                <c:pt idx="4329">
                  <c:v>0.26998901367201711</c:v>
                </c:pt>
                <c:pt idx="4330">
                  <c:v>0.26998901367201711</c:v>
                </c:pt>
                <c:pt idx="4331">
                  <c:v>0.26998901367201711</c:v>
                </c:pt>
                <c:pt idx="4332">
                  <c:v>0.25999450683599434</c:v>
                </c:pt>
                <c:pt idx="4333">
                  <c:v>0.25</c:v>
                </c:pt>
                <c:pt idx="4334">
                  <c:v>0.25</c:v>
                </c:pt>
                <c:pt idx="4335">
                  <c:v>0.25</c:v>
                </c:pt>
                <c:pt idx="4336">
                  <c:v>0.239990234375</c:v>
                </c:pt>
                <c:pt idx="4337">
                  <c:v>0.22999572753900566</c:v>
                </c:pt>
                <c:pt idx="4338">
                  <c:v>0.22999572753900566</c:v>
                </c:pt>
                <c:pt idx="4339">
                  <c:v>0.22000122070301131</c:v>
                </c:pt>
                <c:pt idx="4340">
                  <c:v>0.22000122070301131</c:v>
                </c:pt>
                <c:pt idx="4341">
                  <c:v>0.20999145507801131</c:v>
                </c:pt>
                <c:pt idx="4342">
                  <c:v>0.39999389648400552</c:v>
                </c:pt>
                <c:pt idx="4343">
                  <c:v>0.33000183105500014</c:v>
                </c:pt>
                <c:pt idx="4344">
                  <c:v>0.33000183105500014</c:v>
                </c:pt>
                <c:pt idx="4345">
                  <c:v>0.27999877929701711</c:v>
                </c:pt>
                <c:pt idx="4346">
                  <c:v>0.1799926757809942</c:v>
                </c:pt>
                <c:pt idx="4347">
                  <c:v>0.1799926757809942</c:v>
                </c:pt>
                <c:pt idx="4348">
                  <c:v>0.1900024414059942</c:v>
                </c:pt>
                <c:pt idx="4349">
                  <c:v>0.19999694824201697</c:v>
                </c:pt>
                <c:pt idx="4350">
                  <c:v>0.1900024414059942</c:v>
                </c:pt>
                <c:pt idx="4351">
                  <c:v>0.1799926757809942</c:v>
                </c:pt>
                <c:pt idx="4352">
                  <c:v>0.1799926757809942</c:v>
                </c:pt>
                <c:pt idx="4353">
                  <c:v>0.34999084472701725</c:v>
                </c:pt>
                <c:pt idx="4354">
                  <c:v>0.36000061035201725</c:v>
                </c:pt>
                <c:pt idx="4355">
                  <c:v>0.34999084472701725</c:v>
                </c:pt>
                <c:pt idx="4356">
                  <c:v>0.34999084472701725</c:v>
                </c:pt>
                <c:pt idx="4357">
                  <c:v>0.36999511718701683</c:v>
                </c:pt>
                <c:pt idx="4358">
                  <c:v>0.36999511718701683</c:v>
                </c:pt>
                <c:pt idx="4359">
                  <c:v>0.36999511718701683</c:v>
                </c:pt>
                <c:pt idx="4360">
                  <c:v>0.36999511718701683</c:v>
                </c:pt>
                <c:pt idx="4361">
                  <c:v>0.37998962402301117</c:v>
                </c:pt>
                <c:pt idx="4362">
                  <c:v>0.37998962402301117</c:v>
                </c:pt>
                <c:pt idx="4363">
                  <c:v>0.37998962402301117</c:v>
                </c:pt>
                <c:pt idx="4364">
                  <c:v>0.37998962402301117</c:v>
                </c:pt>
                <c:pt idx="4365">
                  <c:v>0.37998962402301117</c:v>
                </c:pt>
                <c:pt idx="4366">
                  <c:v>0.37998962402301117</c:v>
                </c:pt>
                <c:pt idx="4367">
                  <c:v>0.36999511718701683</c:v>
                </c:pt>
                <c:pt idx="4368">
                  <c:v>0.36000061035201725</c:v>
                </c:pt>
                <c:pt idx="4369">
                  <c:v>0.34999084472701725</c:v>
                </c:pt>
                <c:pt idx="4370">
                  <c:v>0.33999633789099448</c:v>
                </c:pt>
                <c:pt idx="4371">
                  <c:v>0.33000183105500014</c:v>
                </c:pt>
                <c:pt idx="4372">
                  <c:v>0.33000183105500014</c:v>
                </c:pt>
                <c:pt idx="4373">
                  <c:v>0.44999694824201697</c:v>
                </c:pt>
                <c:pt idx="4374">
                  <c:v>0.4299926757809942</c:v>
                </c:pt>
                <c:pt idx="4375">
                  <c:v>0.37998962402301117</c:v>
                </c:pt>
                <c:pt idx="4376">
                  <c:v>0.39999389648400552</c:v>
                </c:pt>
                <c:pt idx="4377">
                  <c:v>0.37998962402301117</c:v>
                </c:pt>
                <c:pt idx="4378">
                  <c:v>0.489990234375</c:v>
                </c:pt>
                <c:pt idx="4379">
                  <c:v>0.4299926757809942</c:v>
                </c:pt>
                <c:pt idx="4380">
                  <c:v>0.30000305175801145</c:v>
                </c:pt>
                <c:pt idx="4381">
                  <c:v>0.36000061035201725</c:v>
                </c:pt>
                <c:pt idx="4382">
                  <c:v>0.3099975585940058</c:v>
                </c:pt>
                <c:pt idx="4383">
                  <c:v>0.4400024414059942</c:v>
                </c:pt>
                <c:pt idx="4384">
                  <c:v>0.36999511718701683</c:v>
                </c:pt>
                <c:pt idx="4385">
                  <c:v>0.34999084472701725</c:v>
                </c:pt>
                <c:pt idx="4386">
                  <c:v>0.25999450683599434</c:v>
                </c:pt>
                <c:pt idx="4387">
                  <c:v>0.34999084472701725</c:v>
                </c:pt>
                <c:pt idx="4388">
                  <c:v>0.36999511718701683</c:v>
                </c:pt>
                <c:pt idx="4389">
                  <c:v>0.39999389648400552</c:v>
                </c:pt>
                <c:pt idx="4390">
                  <c:v>0.25</c:v>
                </c:pt>
                <c:pt idx="4391">
                  <c:v>0.25999450683599434</c:v>
                </c:pt>
                <c:pt idx="4392">
                  <c:v>0.25999450683599434</c:v>
                </c:pt>
                <c:pt idx="4393">
                  <c:v>0.41999816894499986</c:v>
                </c:pt>
                <c:pt idx="4394">
                  <c:v>0.36000061035201725</c:v>
                </c:pt>
                <c:pt idx="4395">
                  <c:v>0.38999938964801117</c:v>
                </c:pt>
                <c:pt idx="4396">
                  <c:v>0.33999633789099448</c:v>
                </c:pt>
                <c:pt idx="4397">
                  <c:v>0.33000183105500014</c:v>
                </c:pt>
                <c:pt idx="4398">
                  <c:v>0.33999633789099448</c:v>
                </c:pt>
                <c:pt idx="4399">
                  <c:v>0.36000061035201725</c:v>
                </c:pt>
                <c:pt idx="4400">
                  <c:v>0.36999511718701683</c:v>
                </c:pt>
                <c:pt idx="4401">
                  <c:v>0.39999389648400552</c:v>
                </c:pt>
                <c:pt idx="4402">
                  <c:v>0.30000305175801145</c:v>
                </c:pt>
                <c:pt idx="4403">
                  <c:v>0.31999206543000014</c:v>
                </c:pt>
                <c:pt idx="4404">
                  <c:v>0.30000305175801145</c:v>
                </c:pt>
                <c:pt idx="4405">
                  <c:v>0.22000122070301131</c:v>
                </c:pt>
                <c:pt idx="4406">
                  <c:v>0.22000122070301131</c:v>
                </c:pt>
                <c:pt idx="4407">
                  <c:v>0.22000122070301131</c:v>
                </c:pt>
                <c:pt idx="4408">
                  <c:v>0.20999145507801131</c:v>
                </c:pt>
                <c:pt idx="4409">
                  <c:v>0.33000183105500014</c:v>
                </c:pt>
                <c:pt idx="4410">
                  <c:v>0.19999694824201697</c:v>
                </c:pt>
                <c:pt idx="4411">
                  <c:v>0.25</c:v>
                </c:pt>
                <c:pt idx="4412">
                  <c:v>0.25</c:v>
                </c:pt>
                <c:pt idx="4413">
                  <c:v>0.25</c:v>
                </c:pt>
                <c:pt idx="4414">
                  <c:v>0.34999084472701725</c:v>
                </c:pt>
                <c:pt idx="4415">
                  <c:v>0.22999572753900566</c:v>
                </c:pt>
                <c:pt idx="4416">
                  <c:v>0.22000122070301131</c:v>
                </c:pt>
                <c:pt idx="4417">
                  <c:v>0.19999694824201697</c:v>
                </c:pt>
                <c:pt idx="4418">
                  <c:v>0.14999389648400552</c:v>
                </c:pt>
                <c:pt idx="4419">
                  <c:v>0.30000305175801145</c:v>
                </c:pt>
                <c:pt idx="4420">
                  <c:v>0.3099975585940058</c:v>
                </c:pt>
                <c:pt idx="4421">
                  <c:v>0.239990234375</c:v>
                </c:pt>
                <c:pt idx="4422">
                  <c:v>0.239990234375</c:v>
                </c:pt>
                <c:pt idx="4423">
                  <c:v>0.19999694824201697</c:v>
                </c:pt>
                <c:pt idx="4424">
                  <c:v>0.13999938964801117</c:v>
                </c:pt>
                <c:pt idx="4425">
                  <c:v>0.13999938964801117</c:v>
                </c:pt>
                <c:pt idx="4426">
                  <c:v>0.14999389648400552</c:v>
                </c:pt>
                <c:pt idx="4427">
                  <c:v>0.14999389648400552</c:v>
                </c:pt>
                <c:pt idx="4428">
                  <c:v>0.1799926757809942</c:v>
                </c:pt>
                <c:pt idx="4429">
                  <c:v>0.1900024414059942</c:v>
                </c:pt>
                <c:pt idx="4430">
                  <c:v>0.1799926757809942</c:v>
                </c:pt>
                <c:pt idx="4431">
                  <c:v>0.1900024414059942</c:v>
                </c:pt>
                <c:pt idx="4432">
                  <c:v>0.19999694824201697</c:v>
                </c:pt>
                <c:pt idx="4433">
                  <c:v>0.19999694824201697</c:v>
                </c:pt>
                <c:pt idx="4434">
                  <c:v>0.20999145507801131</c:v>
                </c:pt>
                <c:pt idx="4435">
                  <c:v>0.20999145507801131</c:v>
                </c:pt>
                <c:pt idx="4436">
                  <c:v>0.22000122070301131</c:v>
                </c:pt>
                <c:pt idx="4437">
                  <c:v>0.22000122070301131</c:v>
                </c:pt>
                <c:pt idx="4438">
                  <c:v>0.22000122070301131</c:v>
                </c:pt>
                <c:pt idx="4439">
                  <c:v>0.28999328613301145</c:v>
                </c:pt>
                <c:pt idx="4440">
                  <c:v>0.1900024414059942</c:v>
                </c:pt>
                <c:pt idx="4441">
                  <c:v>0.1900024414059942</c:v>
                </c:pt>
                <c:pt idx="4442">
                  <c:v>0.1900024414059942</c:v>
                </c:pt>
                <c:pt idx="4443">
                  <c:v>0.1799926757809942</c:v>
                </c:pt>
                <c:pt idx="4444">
                  <c:v>0.1900024414059942</c:v>
                </c:pt>
                <c:pt idx="4445">
                  <c:v>0.1799926757809942</c:v>
                </c:pt>
                <c:pt idx="4446">
                  <c:v>0.28999328613301145</c:v>
                </c:pt>
                <c:pt idx="4447">
                  <c:v>0.28999328613301145</c:v>
                </c:pt>
                <c:pt idx="4448">
                  <c:v>0.19999694824201697</c:v>
                </c:pt>
                <c:pt idx="4449">
                  <c:v>0.19999694824201697</c:v>
                </c:pt>
                <c:pt idx="4450">
                  <c:v>0.20999145507801131</c:v>
                </c:pt>
                <c:pt idx="4451">
                  <c:v>0.22000122070301131</c:v>
                </c:pt>
                <c:pt idx="4452">
                  <c:v>0.20999145507801131</c:v>
                </c:pt>
                <c:pt idx="4453">
                  <c:v>0.19999694824201697</c:v>
                </c:pt>
                <c:pt idx="4454">
                  <c:v>0.19999694824201697</c:v>
                </c:pt>
                <c:pt idx="4455">
                  <c:v>0.26998901367201711</c:v>
                </c:pt>
                <c:pt idx="4456">
                  <c:v>0.20999145507801131</c:v>
                </c:pt>
                <c:pt idx="4457">
                  <c:v>0.1900024414059942</c:v>
                </c:pt>
                <c:pt idx="4458">
                  <c:v>0.1900024414059942</c:v>
                </c:pt>
                <c:pt idx="4459">
                  <c:v>0.1799926757809942</c:v>
                </c:pt>
                <c:pt idx="4460">
                  <c:v>0.16999816894499986</c:v>
                </c:pt>
                <c:pt idx="4461">
                  <c:v>0.16999816894499986</c:v>
                </c:pt>
                <c:pt idx="4462">
                  <c:v>0.16999816894499986</c:v>
                </c:pt>
                <c:pt idx="4463">
                  <c:v>0.15998840331999986</c:v>
                </c:pt>
                <c:pt idx="4464">
                  <c:v>0.15998840331999986</c:v>
                </c:pt>
                <c:pt idx="4465">
                  <c:v>0.26998901367201711</c:v>
                </c:pt>
                <c:pt idx="4466">
                  <c:v>0.20999145507801131</c:v>
                </c:pt>
                <c:pt idx="4467">
                  <c:v>0.15998840331999986</c:v>
                </c:pt>
                <c:pt idx="4468">
                  <c:v>0.19999694824201697</c:v>
                </c:pt>
                <c:pt idx="4469">
                  <c:v>0.20999145507801131</c:v>
                </c:pt>
                <c:pt idx="4470">
                  <c:v>0.22000122070301131</c:v>
                </c:pt>
                <c:pt idx="4471">
                  <c:v>0.25</c:v>
                </c:pt>
                <c:pt idx="4472">
                  <c:v>0.30000305175801145</c:v>
                </c:pt>
                <c:pt idx="4473">
                  <c:v>0.14999389648400552</c:v>
                </c:pt>
                <c:pt idx="4474">
                  <c:v>0.25999450683599434</c:v>
                </c:pt>
                <c:pt idx="4475">
                  <c:v>0.14999389648400552</c:v>
                </c:pt>
                <c:pt idx="4476">
                  <c:v>0.14999389648400552</c:v>
                </c:pt>
                <c:pt idx="4477">
                  <c:v>0.13999938964801117</c:v>
                </c:pt>
                <c:pt idx="4478">
                  <c:v>0.12998962402301117</c:v>
                </c:pt>
                <c:pt idx="4479">
                  <c:v>0.12998962402301117</c:v>
                </c:pt>
                <c:pt idx="4480">
                  <c:v>0.12998962402301117</c:v>
                </c:pt>
                <c:pt idx="4481">
                  <c:v>0.12998962402301117</c:v>
                </c:pt>
                <c:pt idx="4482">
                  <c:v>0.13999938964801117</c:v>
                </c:pt>
                <c:pt idx="4483">
                  <c:v>0.13999938964801117</c:v>
                </c:pt>
                <c:pt idx="4484">
                  <c:v>0.14999389648400552</c:v>
                </c:pt>
                <c:pt idx="4485">
                  <c:v>0.13999938964801117</c:v>
                </c:pt>
                <c:pt idx="4486">
                  <c:v>0.14999389648400552</c:v>
                </c:pt>
                <c:pt idx="4487">
                  <c:v>0.14999389648400552</c:v>
                </c:pt>
                <c:pt idx="4488">
                  <c:v>0.14999389648400552</c:v>
                </c:pt>
                <c:pt idx="4489">
                  <c:v>0.14999389648400552</c:v>
                </c:pt>
                <c:pt idx="4490">
                  <c:v>0.14999389648400552</c:v>
                </c:pt>
                <c:pt idx="4491">
                  <c:v>0.13999938964801117</c:v>
                </c:pt>
                <c:pt idx="4492">
                  <c:v>0.14999389648400552</c:v>
                </c:pt>
                <c:pt idx="4493">
                  <c:v>0.14999389648400552</c:v>
                </c:pt>
                <c:pt idx="4494">
                  <c:v>0.13999938964801117</c:v>
                </c:pt>
                <c:pt idx="4495">
                  <c:v>0.13999938964801117</c:v>
                </c:pt>
                <c:pt idx="4496">
                  <c:v>0.13999938964801117</c:v>
                </c:pt>
                <c:pt idx="4497">
                  <c:v>0.13999938964801117</c:v>
                </c:pt>
                <c:pt idx="4498">
                  <c:v>0.13999938964801117</c:v>
                </c:pt>
                <c:pt idx="4499">
                  <c:v>0.13999938964801117</c:v>
                </c:pt>
                <c:pt idx="4500">
                  <c:v>0.13999938964801117</c:v>
                </c:pt>
                <c:pt idx="4501">
                  <c:v>0.13999938964801117</c:v>
                </c:pt>
                <c:pt idx="4502">
                  <c:v>0.13999938964801117</c:v>
                </c:pt>
                <c:pt idx="4503">
                  <c:v>0.13999938964801117</c:v>
                </c:pt>
                <c:pt idx="4504">
                  <c:v>0.13999938964801117</c:v>
                </c:pt>
                <c:pt idx="4505">
                  <c:v>0.13999938964801117</c:v>
                </c:pt>
                <c:pt idx="4506">
                  <c:v>0.13999938964801117</c:v>
                </c:pt>
                <c:pt idx="4507">
                  <c:v>0.13999938964801117</c:v>
                </c:pt>
                <c:pt idx="4508">
                  <c:v>0.13999938964801117</c:v>
                </c:pt>
                <c:pt idx="4509">
                  <c:v>0.13999938964801117</c:v>
                </c:pt>
                <c:pt idx="4510">
                  <c:v>0.13999938964801117</c:v>
                </c:pt>
                <c:pt idx="4511">
                  <c:v>0.14999389648400552</c:v>
                </c:pt>
                <c:pt idx="4512">
                  <c:v>0.16999816894499986</c:v>
                </c:pt>
                <c:pt idx="4513">
                  <c:v>0.15998840331999986</c:v>
                </c:pt>
                <c:pt idx="4514">
                  <c:v>0.16999816894499986</c:v>
                </c:pt>
                <c:pt idx="4515">
                  <c:v>0.15998840331999986</c:v>
                </c:pt>
                <c:pt idx="4516">
                  <c:v>0.16999816894499986</c:v>
                </c:pt>
                <c:pt idx="4517">
                  <c:v>0.14999389648400552</c:v>
                </c:pt>
                <c:pt idx="4518">
                  <c:v>0.15998840331999986</c:v>
                </c:pt>
                <c:pt idx="4519">
                  <c:v>0.1799926757809942</c:v>
                </c:pt>
                <c:pt idx="4520">
                  <c:v>0.1900024414059942</c:v>
                </c:pt>
                <c:pt idx="4521">
                  <c:v>0.1900024414059942</c:v>
                </c:pt>
                <c:pt idx="4522">
                  <c:v>0.1900024414059942</c:v>
                </c:pt>
                <c:pt idx="4523">
                  <c:v>0.1900024414059942</c:v>
                </c:pt>
                <c:pt idx="4524">
                  <c:v>0.19999694824201697</c:v>
                </c:pt>
                <c:pt idx="4525">
                  <c:v>0.19999694824201697</c:v>
                </c:pt>
                <c:pt idx="4526">
                  <c:v>0.19999694824201697</c:v>
                </c:pt>
                <c:pt idx="4527">
                  <c:v>0.19999694824201697</c:v>
                </c:pt>
                <c:pt idx="4528">
                  <c:v>0.19999694824201697</c:v>
                </c:pt>
                <c:pt idx="4529">
                  <c:v>0.19999694824201697</c:v>
                </c:pt>
                <c:pt idx="4530">
                  <c:v>0.19999694824201697</c:v>
                </c:pt>
                <c:pt idx="4531">
                  <c:v>0.19999694824201697</c:v>
                </c:pt>
                <c:pt idx="4532">
                  <c:v>0.1900024414059942</c:v>
                </c:pt>
                <c:pt idx="4533">
                  <c:v>0.1900024414059942</c:v>
                </c:pt>
                <c:pt idx="4534">
                  <c:v>0.38999938964801117</c:v>
                </c:pt>
                <c:pt idx="4535">
                  <c:v>0.4299926757809942</c:v>
                </c:pt>
                <c:pt idx="4536">
                  <c:v>0.41999816894499986</c:v>
                </c:pt>
                <c:pt idx="4537">
                  <c:v>0.41999816894499986</c:v>
                </c:pt>
                <c:pt idx="4538">
                  <c:v>0.40998840331999986</c:v>
                </c:pt>
                <c:pt idx="4539">
                  <c:v>0.39999389648400552</c:v>
                </c:pt>
                <c:pt idx="4540">
                  <c:v>0.39999389648400552</c:v>
                </c:pt>
                <c:pt idx="4541">
                  <c:v>0.39999389648400552</c:v>
                </c:pt>
                <c:pt idx="4542">
                  <c:v>0.39999389648400552</c:v>
                </c:pt>
                <c:pt idx="4543">
                  <c:v>0.38999938964801117</c:v>
                </c:pt>
                <c:pt idx="4544">
                  <c:v>0.37998962402301117</c:v>
                </c:pt>
                <c:pt idx="4545">
                  <c:v>0.37998962402301117</c:v>
                </c:pt>
                <c:pt idx="4546">
                  <c:v>0.36999511718701683</c:v>
                </c:pt>
                <c:pt idx="4547">
                  <c:v>0.36999511718701683</c:v>
                </c:pt>
                <c:pt idx="4548">
                  <c:v>0.36000061035201725</c:v>
                </c:pt>
                <c:pt idx="4549">
                  <c:v>0.36999511718701683</c:v>
                </c:pt>
                <c:pt idx="4550">
                  <c:v>0.36000061035201725</c:v>
                </c:pt>
                <c:pt idx="4551">
                  <c:v>0.36000061035201725</c:v>
                </c:pt>
                <c:pt idx="4552">
                  <c:v>0.36000061035201725</c:v>
                </c:pt>
                <c:pt idx="4553">
                  <c:v>0.36000061035201725</c:v>
                </c:pt>
                <c:pt idx="4554">
                  <c:v>0.36000061035201725</c:v>
                </c:pt>
                <c:pt idx="4555">
                  <c:v>0.36000061035201725</c:v>
                </c:pt>
                <c:pt idx="4556">
                  <c:v>0.36000061035201725</c:v>
                </c:pt>
                <c:pt idx="4557">
                  <c:v>0.34999084472701725</c:v>
                </c:pt>
                <c:pt idx="4558">
                  <c:v>0.34999084472701725</c:v>
                </c:pt>
                <c:pt idx="4559">
                  <c:v>0.34999084472701725</c:v>
                </c:pt>
                <c:pt idx="4560">
                  <c:v>0.34999084472701725</c:v>
                </c:pt>
                <c:pt idx="4561">
                  <c:v>0.33999633789099448</c:v>
                </c:pt>
                <c:pt idx="4562">
                  <c:v>0.33999633789099448</c:v>
                </c:pt>
                <c:pt idx="4563">
                  <c:v>0.33000183105500014</c:v>
                </c:pt>
                <c:pt idx="4564">
                  <c:v>0.33000183105500014</c:v>
                </c:pt>
                <c:pt idx="4565">
                  <c:v>0.31999206543000014</c:v>
                </c:pt>
                <c:pt idx="4566">
                  <c:v>0.31999206543000014</c:v>
                </c:pt>
                <c:pt idx="4567">
                  <c:v>0.3099975585940058</c:v>
                </c:pt>
                <c:pt idx="4568">
                  <c:v>0.3099975585940058</c:v>
                </c:pt>
                <c:pt idx="4569">
                  <c:v>0.3099975585940058</c:v>
                </c:pt>
                <c:pt idx="4570">
                  <c:v>0.3099975585940058</c:v>
                </c:pt>
                <c:pt idx="4571">
                  <c:v>0.30000305175801145</c:v>
                </c:pt>
                <c:pt idx="4572">
                  <c:v>0.30000305175801145</c:v>
                </c:pt>
                <c:pt idx="4573">
                  <c:v>0.28999328613301145</c:v>
                </c:pt>
                <c:pt idx="4574">
                  <c:v>0.28999328613301145</c:v>
                </c:pt>
                <c:pt idx="4575">
                  <c:v>0.28999328613301145</c:v>
                </c:pt>
                <c:pt idx="4576">
                  <c:v>0.30000305175801145</c:v>
                </c:pt>
                <c:pt idx="4577">
                  <c:v>0.28999328613301145</c:v>
                </c:pt>
                <c:pt idx="4578">
                  <c:v>0.28999328613301145</c:v>
                </c:pt>
                <c:pt idx="4579">
                  <c:v>0.28999328613301145</c:v>
                </c:pt>
                <c:pt idx="4580">
                  <c:v>0.28999328613301145</c:v>
                </c:pt>
                <c:pt idx="4581">
                  <c:v>0.28999328613301145</c:v>
                </c:pt>
                <c:pt idx="4582">
                  <c:v>0.28999328613301145</c:v>
                </c:pt>
                <c:pt idx="4583">
                  <c:v>0.28999328613301145</c:v>
                </c:pt>
                <c:pt idx="4584">
                  <c:v>0.28999328613301145</c:v>
                </c:pt>
                <c:pt idx="4585">
                  <c:v>0.30000305175801145</c:v>
                </c:pt>
                <c:pt idx="4586">
                  <c:v>0.28999328613301145</c:v>
                </c:pt>
                <c:pt idx="4587">
                  <c:v>0.28999328613301145</c:v>
                </c:pt>
                <c:pt idx="4588">
                  <c:v>0.27999877929701711</c:v>
                </c:pt>
                <c:pt idx="4589">
                  <c:v>0.27999877929701711</c:v>
                </c:pt>
                <c:pt idx="4590">
                  <c:v>0.27999877929701711</c:v>
                </c:pt>
                <c:pt idx="4591">
                  <c:v>0.26998901367201711</c:v>
                </c:pt>
                <c:pt idx="4592">
                  <c:v>0.26998901367201711</c:v>
                </c:pt>
                <c:pt idx="4593">
                  <c:v>0.27999877929701711</c:v>
                </c:pt>
                <c:pt idx="4594">
                  <c:v>0.26998901367201711</c:v>
                </c:pt>
                <c:pt idx="4595">
                  <c:v>0.27999877929701711</c:v>
                </c:pt>
                <c:pt idx="4596">
                  <c:v>0.26998901367201711</c:v>
                </c:pt>
                <c:pt idx="4597">
                  <c:v>0.26998901367201711</c:v>
                </c:pt>
                <c:pt idx="4598">
                  <c:v>0.27999877929701711</c:v>
                </c:pt>
                <c:pt idx="4599">
                  <c:v>0.26998901367201711</c:v>
                </c:pt>
                <c:pt idx="4600">
                  <c:v>0.25999450683599434</c:v>
                </c:pt>
                <c:pt idx="4601">
                  <c:v>0.25999450683599434</c:v>
                </c:pt>
                <c:pt idx="4602">
                  <c:v>0.25</c:v>
                </c:pt>
                <c:pt idx="4603">
                  <c:v>0.25</c:v>
                </c:pt>
                <c:pt idx="4604">
                  <c:v>0.239990234375</c:v>
                </c:pt>
                <c:pt idx="4605">
                  <c:v>0.25</c:v>
                </c:pt>
                <c:pt idx="4606">
                  <c:v>0.25999450683599434</c:v>
                </c:pt>
                <c:pt idx="4607">
                  <c:v>0.25999450683599434</c:v>
                </c:pt>
                <c:pt idx="4608">
                  <c:v>0.26998901367201711</c:v>
                </c:pt>
                <c:pt idx="4609">
                  <c:v>0.25999450683599434</c:v>
                </c:pt>
                <c:pt idx="4610">
                  <c:v>0.25999450683599434</c:v>
                </c:pt>
                <c:pt idx="4611">
                  <c:v>0.25999450683599434</c:v>
                </c:pt>
                <c:pt idx="4612">
                  <c:v>0.25999450683599434</c:v>
                </c:pt>
                <c:pt idx="4613">
                  <c:v>0.25999450683599434</c:v>
                </c:pt>
                <c:pt idx="4614">
                  <c:v>0.25999450683599434</c:v>
                </c:pt>
                <c:pt idx="4615">
                  <c:v>0.26998901367201711</c:v>
                </c:pt>
                <c:pt idx="4616">
                  <c:v>0.26998901367201711</c:v>
                </c:pt>
                <c:pt idx="4617">
                  <c:v>0.26998901367201711</c:v>
                </c:pt>
                <c:pt idx="4618">
                  <c:v>0.26998901367201711</c:v>
                </c:pt>
                <c:pt idx="4619">
                  <c:v>0.26998901367201711</c:v>
                </c:pt>
                <c:pt idx="4620">
                  <c:v>0.26998901367201711</c:v>
                </c:pt>
                <c:pt idx="4621">
                  <c:v>0.26998901367201711</c:v>
                </c:pt>
                <c:pt idx="4622">
                  <c:v>0.26998901367201711</c:v>
                </c:pt>
                <c:pt idx="4623">
                  <c:v>0.26998901367201711</c:v>
                </c:pt>
                <c:pt idx="4624">
                  <c:v>0.27999877929701711</c:v>
                </c:pt>
                <c:pt idx="4625">
                  <c:v>0.26998901367201711</c:v>
                </c:pt>
                <c:pt idx="4626">
                  <c:v>0.26998901367201711</c:v>
                </c:pt>
                <c:pt idx="4627">
                  <c:v>0.26998901367201711</c:v>
                </c:pt>
                <c:pt idx="4628">
                  <c:v>0.25999450683599434</c:v>
                </c:pt>
                <c:pt idx="4629">
                  <c:v>0.25999450683599434</c:v>
                </c:pt>
                <c:pt idx="4630">
                  <c:v>0.25</c:v>
                </c:pt>
                <c:pt idx="4631">
                  <c:v>0.25</c:v>
                </c:pt>
                <c:pt idx="4632">
                  <c:v>0.25</c:v>
                </c:pt>
                <c:pt idx="4633">
                  <c:v>0.239990234375</c:v>
                </c:pt>
                <c:pt idx="4634">
                  <c:v>0.25</c:v>
                </c:pt>
                <c:pt idx="4635">
                  <c:v>0.25</c:v>
                </c:pt>
                <c:pt idx="4636">
                  <c:v>0.25</c:v>
                </c:pt>
                <c:pt idx="4637">
                  <c:v>0.25999450683599434</c:v>
                </c:pt>
                <c:pt idx="4638">
                  <c:v>0.25999450683599434</c:v>
                </c:pt>
                <c:pt idx="4639">
                  <c:v>0.25999450683599434</c:v>
                </c:pt>
                <c:pt idx="4640">
                  <c:v>0.26998901367201711</c:v>
                </c:pt>
                <c:pt idx="4641">
                  <c:v>0.25999450683599434</c:v>
                </c:pt>
                <c:pt idx="4642">
                  <c:v>0.26998901367201711</c:v>
                </c:pt>
                <c:pt idx="4643">
                  <c:v>0.26998901367201711</c:v>
                </c:pt>
                <c:pt idx="4644">
                  <c:v>0.25999450683599434</c:v>
                </c:pt>
                <c:pt idx="4645">
                  <c:v>0.25999450683599434</c:v>
                </c:pt>
                <c:pt idx="4646">
                  <c:v>0.25999450683599434</c:v>
                </c:pt>
                <c:pt idx="4647">
                  <c:v>0.25999450683599434</c:v>
                </c:pt>
                <c:pt idx="4648">
                  <c:v>0.25</c:v>
                </c:pt>
                <c:pt idx="4649">
                  <c:v>0.25</c:v>
                </c:pt>
                <c:pt idx="4650">
                  <c:v>0.25</c:v>
                </c:pt>
                <c:pt idx="4651">
                  <c:v>0.25</c:v>
                </c:pt>
                <c:pt idx="4652">
                  <c:v>0.25999450683599434</c:v>
                </c:pt>
                <c:pt idx="4653">
                  <c:v>0.25</c:v>
                </c:pt>
                <c:pt idx="4654">
                  <c:v>0.25</c:v>
                </c:pt>
                <c:pt idx="4655">
                  <c:v>0.25</c:v>
                </c:pt>
                <c:pt idx="4656">
                  <c:v>0.239990234375</c:v>
                </c:pt>
                <c:pt idx="4657">
                  <c:v>0.239990234375</c:v>
                </c:pt>
                <c:pt idx="4658">
                  <c:v>0.239990234375</c:v>
                </c:pt>
                <c:pt idx="4659">
                  <c:v>0.239990234375</c:v>
                </c:pt>
                <c:pt idx="4660">
                  <c:v>0.239990234375</c:v>
                </c:pt>
                <c:pt idx="4661">
                  <c:v>0.239990234375</c:v>
                </c:pt>
                <c:pt idx="4662">
                  <c:v>0.239990234375</c:v>
                </c:pt>
                <c:pt idx="4663">
                  <c:v>0.22999572753900566</c:v>
                </c:pt>
                <c:pt idx="4664">
                  <c:v>0.22999572753900566</c:v>
                </c:pt>
                <c:pt idx="4665">
                  <c:v>0.22999572753900566</c:v>
                </c:pt>
                <c:pt idx="4666">
                  <c:v>0.22000122070301131</c:v>
                </c:pt>
                <c:pt idx="4667">
                  <c:v>0.22999572753900566</c:v>
                </c:pt>
                <c:pt idx="4668">
                  <c:v>0.22999572753900566</c:v>
                </c:pt>
                <c:pt idx="4669">
                  <c:v>0.22000122070301131</c:v>
                </c:pt>
                <c:pt idx="4670">
                  <c:v>0.22999572753900566</c:v>
                </c:pt>
                <c:pt idx="4671">
                  <c:v>0.22000122070301131</c:v>
                </c:pt>
                <c:pt idx="4672">
                  <c:v>0.22000122070301131</c:v>
                </c:pt>
                <c:pt idx="4673">
                  <c:v>0.22000122070301131</c:v>
                </c:pt>
                <c:pt idx="4674">
                  <c:v>0.22000122070301131</c:v>
                </c:pt>
                <c:pt idx="4675">
                  <c:v>0.22000122070301131</c:v>
                </c:pt>
                <c:pt idx="4676">
                  <c:v>0.20999145507801131</c:v>
                </c:pt>
                <c:pt idx="4677">
                  <c:v>0.20999145507801131</c:v>
                </c:pt>
                <c:pt idx="4678">
                  <c:v>0.20999145507801131</c:v>
                </c:pt>
                <c:pt idx="4679">
                  <c:v>0.20999145507801131</c:v>
                </c:pt>
                <c:pt idx="4680">
                  <c:v>0.19999694824201697</c:v>
                </c:pt>
                <c:pt idx="4681">
                  <c:v>0.19999694824201697</c:v>
                </c:pt>
                <c:pt idx="4682">
                  <c:v>0.20999145507801131</c:v>
                </c:pt>
                <c:pt idx="4683">
                  <c:v>0.19999694824201697</c:v>
                </c:pt>
                <c:pt idx="4684">
                  <c:v>0.19999694824201697</c:v>
                </c:pt>
                <c:pt idx="4685">
                  <c:v>0.19999694824201697</c:v>
                </c:pt>
                <c:pt idx="4686">
                  <c:v>0.1900024414059942</c:v>
                </c:pt>
                <c:pt idx="4687">
                  <c:v>0.1900024414059942</c:v>
                </c:pt>
                <c:pt idx="4688">
                  <c:v>0.19999694824201697</c:v>
                </c:pt>
                <c:pt idx="4689">
                  <c:v>0.19999694824201697</c:v>
                </c:pt>
                <c:pt idx="4690">
                  <c:v>0.1900024414059942</c:v>
                </c:pt>
                <c:pt idx="4691">
                  <c:v>0.1900024414059942</c:v>
                </c:pt>
                <c:pt idx="4692">
                  <c:v>0.1799926757809942</c:v>
                </c:pt>
                <c:pt idx="4693">
                  <c:v>0.1799926757809942</c:v>
                </c:pt>
                <c:pt idx="4694">
                  <c:v>0.1799926757809942</c:v>
                </c:pt>
                <c:pt idx="4695">
                  <c:v>0.16999816894499986</c:v>
                </c:pt>
                <c:pt idx="4696">
                  <c:v>0.16999816894499986</c:v>
                </c:pt>
                <c:pt idx="4697">
                  <c:v>0.16999816894499986</c:v>
                </c:pt>
                <c:pt idx="4698">
                  <c:v>0.16999816894499986</c:v>
                </c:pt>
                <c:pt idx="4699">
                  <c:v>0.16999816894499986</c:v>
                </c:pt>
                <c:pt idx="4700">
                  <c:v>0.16999816894499986</c:v>
                </c:pt>
                <c:pt idx="4701">
                  <c:v>0.16999816894499986</c:v>
                </c:pt>
                <c:pt idx="4702">
                  <c:v>0.16999816894499986</c:v>
                </c:pt>
                <c:pt idx="4703">
                  <c:v>0.1900024414059942</c:v>
                </c:pt>
                <c:pt idx="4704">
                  <c:v>0.1900024414059942</c:v>
                </c:pt>
                <c:pt idx="4705">
                  <c:v>0.1900024414059942</c:v>
                </c:pt>
                <c:pt idx="4706">
                  <c:v>0.1799926757809942</c:v>
                </c:pt>
                <c:pt idx="4707">
                  <c:v>0.16999816894499986</c:v>
                </c:pt>
                <c:pt idx="4708">
                  <c:v>0.16999816894499986</c:v>
                </c:pt>
                <c:pt idx="4709">
                  <c:v>0.16999816894499986</c:v>
                </c:pt>
                <c:pt idx="4710">
                  <c:v>0.1799926757809942</c:v>
                </c:pt>
                <c:pt idx="4711">
                  <c:v>0.1799926757809942</c:v>
                </c:pt>
                <c:pt idx="4712">
                  <c:v>0.1799926757809942</c:v>
                </c:pt>
                <c:pt idx="4713">
                  <c:v>0.16999816894499986</c:v>
                </c:pt>
                <c:pt idx="4714">
                  <c:v>0.30000305175801145</c:v>
                </c:pt>
                <c:pt idx="4715">
                  <c:v>0.16999816894499986</c:v>
                </c:pt>
                <c:pt idx="4716">
                  <c:v>0.15998840331999986</c:v>
                </c:pt>
                <c:pt idx="4717">
                  <c:v>0.14999389648400552</c:v>
                </c:pt>
                <c:pt idx="4718">
                  <c:v>0.26998901367201711</c:v>
                </c:pt>
                <c:pt idx="4719">
                  <c:v>0.14999389648400552</c:v>
                </c:pt>
                <c:pt idx="4720">
                  <c:v>0.1900024414059942</c:v>
                </c:pt>
                <c:pt idx="4721">
                  <c:v>0.14999389648400552</c:v>
                </c:pt>
                <c:pt idx="4722">
                  <c:v>0.25</c:v>
                </c:pt>
                <c:pt idx="4723">
                  <c:v>0.22999572753900566</c:v>
                </c:pt>
                <c:pt idx="4724">
                  <c:v>0.15998840331999986</c:v>
                </c:pt>
                <c:pt idx="4725">
                  <c:v>0.15998840331999986</c:v>
                </c:pt>
                <c:pt idx="4726">
                  <c:v>0.15998840331999986</c:v>
                </c:pt>
                <c:pt idx="4727">
                  <c:v>0.30000305175801145</c:v>
                </c:pt>
                <c:pt idx="4728">
                  <c:v>0.20999145507801131</c:v>
                </c:pt>
                <c:pt idx="4729">
                  <c:v>0.20999145507801131</c:v>
                </c:pt>
                <c:pt idx="4730">
                  <c:v>0.239990234375</c:v>
                </c:pt>
                <c:pt idx="4731">
                  <c:v>0.1900024414059942</c:v>
                </c:pt>
                <c:pt idx="4732">
                  <c:v>0.1799926757809942</c:v>
                </c:pt>
                <c:pt idx="4733">
                  <c:v>0.20999145507801131</c:v>
                </c:pt>
                <c:pt idx="4734">
                  <c:v>0.31999206543000014</c:v>
                </c:pt>
                <c:pt idx="4735">
                  <c:v>0.22999572753900566</c:v>
                </c:pt>
                <c:pt idx="4736">
                  <c:v>0.22000122070301131</c:v>
                </c:pt>
                <c:pt idx="4737">
                  <c:v>0.38999938964801117</c:v>
                </c:pt>
                <c:pt idx="4738">
                  <c:v>0.5</c:v>
                </c:pt>
                <c:pt idx="4739">
                  <c:v>0.45999145507801131</c:v>
                </c:pt>
                <c:pt idx="4740">
                  <c:v>0.41999816894499986</c:v>
                </c:pt>
                <c:pt idx="4741">
                  <c:v>0.37998962402301117</c:v>
                </c:pt>
                <c:pt idx="4742">
                  <c:v>0.33000183105500014</c:v>
                </c:pt>
                <c:pt idx="4743">
                  <c:v>0.47999572753900566</c:v>
                </c:pt>
                <c:pt idx="4744">
                  <c:v>0.33000183105500014</c:v>
                </c:pt>
                <c:pt idx="4745">
                  <c:v>0.4400024414059942</c:v>
                </c:pt>
                <c:pt idx="4746">
                  <c:v>0.37998962402301117</c:v>
                </c:pt>
                <c:pt idx="4747">
                  <c:v>0.31999206543000014</c:v>
                </c:pt>
                <c:pt idx="4748">
                  <c:v>0.39999389648400552</c:v>
                </c:pt>
                <c:pt idx="4749">
                  <c:v>0.44999694824201697</c:v>
                </c:pt>
                <c:pt idx="4750">
                  <c:v>0.41999816894499986</c:v>
                </c:pt>
                <c:pt idx="4751">
                  <c:v>0.40998840331999986</c:v>
                </c:pt>
                <c:pt idx="4752">
                  <c:v>0.31999206543000014</c:v>
                </c:pt>
                <c:pt idx="4753">
                  <c:v>0.31999206543000014</c:v>
                </c:pt>
                <c:pt idx="4754">
                  <c:v>0.28999328613301145</c:v>
                </c:pt>
                <c:pt idx="4755">
                  <c:v>0.28999328613301145</c:v>
                </c:pt>
                <c:pt idx="4756">
                  <c:v>0.41999816894499986</c:v>
                </c:pt>
                <c:pt idx="4757">
                  <c:v>0.38999938964801117</c:v>
                </c:pt>
                <c:pt idx="4758">
                  <c:v>0.36999511718701683</c:v>
                </c:pt>
                <c:pt idx="4759">
                  <c:v>0.34999084472701725</c:v>
                </c:pt>
                <c:pt idx="4760">
                  <c:v>0.36999511718701683</c:v>
                </c:pt>
                <c:pt idx="4761">
                  <c:v>0.26998901367201711</c:v>
                </c:pt>
                <c:pt idx="4762">
                  <c:v>0.37998962402301117</c:v>
                </c:pt>
                <c:pt idx="4763">
                  <c:v>0.25999450683599434</c:v>
                </c:pt>
                <c:pt idx="4764">
                  <c:v>0.25</c:v>
                </c:pt>
                <c:pt idx="4765">
                  <c:v>0.25999450683599434</c:v>
                </c:pt>
                <c:pt idx="4766">
                  <c:v>0.25999450683599434</c:v>
                </c:pt>
                <c:pt idx="4767">
                  <c:v>0.26998901367201711</c:v>
                </c:pt>
                <c:pt idx="4768">
                  <c:v>0.25999450683599434</c:v>
                </c:pt>
                <c:pt idx="4769">
                  <c:v>0.25</c:v>
                </c:pt>
                <c:pt idx="4770">
                  <c:v>0.41999816894499986</c:v>
                </c:pt>
                <c:pt idx="4771">
                  <c:v>0.3099975585940058</c:v>
                </c:pt>
                <c:pt idx="4772">
                  <c:v>0.239990234375</c:v>
                </c:pt>
                <c:pt idx="4773">
                  <c:v>0.33999633789099448</c:v>
                </c:pt>
                <c:pt idx="4774">
                  <c:v>0.19999694824201697</c:v>
                </c:pt>
                <c:pt idx="4775">
                  <c:v>0.3099975585940058</c:v>
                </c:pt>
                <c:pt idx="4776">
                  <c:v>0.28999328613301145</c:v>
                </c:pt>
                <c:pt idx="4777">
                  <c:v>0.239990234375</c:v>
                </c:pt>
                <c:pt idx="4778">
                  <c:v>0.33000183105500014</c:v>
                </c:pt>
                <c:pt idx="4779">
                  <c:v>0.22999572753900566</c:v>
                </c:pt>
                <c:pt idx="4780">
                  <c:v>0.38999938964801117</c:v>
                </c:pt>
                <c:pt idx="4781">
                  <c:v>0.1900024414059942</c:v>
                </c:pt>
                <c:pt idx="4782">
                  <c:v>0.30000305175801145</c:v>
                </c:pt>
                <c:pt idx="4783">
                  <c:v>0.31999206543000014</c:v>
                </c:pt>
                <c:pt idx="4784">
                  <c:v>0.36000061035201725</c:v>
                </c:pt>
                <c:pt idx="4785">
                  <c:v>0.1900024414059942</c:v>
                </c:pt>
                <c:pt idx="4786">
                  <c:v>0.1799926757809942</c:v>
                </c:pt>
                <c:pt idx="4787">
                  <c:v>0.1799926757809942</c:v>
                </c:pt>
                <c:pt idx="4788">
                  <c:v>0.30000305175801145</c:v>
                </c:pt>
                <c:pt idx="4789">
                  <c:v>0.25999450683599434</c:v>
                </c:pt>
                <c:pt idx="4790">
                  <c:v>0.28999328613301145</c:v>
                </c:pt>
                <c:pt idx="4791">
                  <c:v>0.14999389648400552</c:v>
                </c:pt>
                <c:pt idx="4792">
                  <c:v>0.15998840331999986</c:v>
                </c:pt>
                <c:pt idx="4793">
                  <c:v>0.28999328613301145</c:v>
                </c:pt>
                <c:pt idx="4794">
                  <c:v>0.22999572753900566</c:v>
                </c:pt>
                <c:pt idx="4795">
                  <c:v>0.19999694824201697</c:v>
                </c:pt>
                <c:pt idx="4796">
                  <c:v>0.14999389648400552</c:v>
                </c:pt>
                <c:pt idx="4797">
                  <c:v>0.20999145507801131</c:v>
                </c:pt>
                <c:pt idx="4798">
                  <c:v>0.20999145507801131</c:v>
                </c:pt>
                <c:pt idx="4799">
                  <c:v>0.239990234375</c:v>
                </c:pt>
                <c:pt idx="4800">
                  <c:v>0.25</c:v>
                </c:pt>
                <c:pt idx="4801">
                  <c:v>0.14999389648400552</c:v>
                </c:pt>
                <c:pt idx="4802">
                  <c:v>0.33000183105500014</c:v>
                </c:pt>
                <c:pt idx="4803">
                  <c:v>0.13999938964801117</c:v>
                </c:pt>
                <c:pt idx="4804">
                  <c:v>0.13999938964801117</c:v>
                </c:pt>
                <c:pt idx="4805">
                  <c:v>0.13999938964801117</c:v>
                </c:pt>
                <c:pt idx="4806">
                  <c:v>0.13999938964801117</c:v>
                </c:pt>
                <c:pt idx="4807">
                  <c:v>0.13999938964801117</c:v>
                </c:pt>
                <c:pt idx="4808">
                  <c:v>0.16999816894499986</c:v>
                </c:pt>
                <c:pt idx="4809">
                  <c:v>0.15998840331999986</c:v>
                </c:pt>
                <c:pt idx="4810">
                  <c:v>0.15998840331999986</c:v>
                </c:pt>
                <c:pt idx="4811">
                  <c:v>0.31999206543000014</c:v>
                </c:pt>
                <c:pt idx="4812">
                  <c:v>0.28999328613301145</c:v>
                </c:pt>
                <c:pt idx="4813">
                  <c:v>0.239990234375</c:v>
                </c:pt>
                <c:pt idx="4814">
                  <c:v>0.14999389648400552</c:v>
                </c:pt>
                <c:pt idx="4815">
                  <c:v>0.13999938964801117</c:v>
                </c:pt>
                <c:pt idx="4816">
                  <c:v>0.13999938964801117</c:v>
                </c:pt>
                <c:pt idx="4817">
                  <c:v>0.12998962402301117</c:v>
                </c:pt>
                <c:pt idx="4818">
                  <c:v>0.13999938964801117</c:v>
                </c:pt>
                <c:pt idx="4819">
                  <c:v>0.12998962402301117</c:v>
                </c:pt>
                <c:pt idx="4820">
                  <c:v>0.12998962402301117</c:v>
                </c:pt>
                <c:pt idx="4821">
                  <c:v>0.13999938964801117</c:v>
                </c:pt>
                <c:pt idx="4822">
                  <c:v>0.12998962402301117</c:v>
                </c:pt>
                <c:pt idx="4823">
                  <c:v>0.12998962402301117</c:v>
                </c:pt>
                <c:pt idx="4824">
                  <c:v>0.12998962402301117</c:v>
                </c:pt>
                <c:pt idx="4825">
                  <c:v>0.11999511718701683</c:v>
                </c:pt>
                <c:pt idx="4826">
                  <c:v>0.12998962402301117</c:v>
                </c:pt>
                <c:pt idx="4827">
                  <c:v>0.11999511718701683</c:v>
                </c:pt>
                <c:pt idx="4828">
                  <c:v>0.12998962402301117</c:v>
                </c:pt>
                <c:pt idx="4829">
                  <c:v>0.13999938964801117</c:v>
                </c:pt>
                <c:pt idx="4830">
                  <c:v>0.12998962402301117</c:v>
                </c:pt>
                <c:pt idx="4831">
                  <c:v>0.12998962402301117</c:v>
                </c:pt>
                <c:pt idx="4832">
                  <c:v>0.12998962402301117</c:v>
                </c:pt>
                <c:pt idx="4833">
                  <c:v>0.11999511718701683</c:v>
                </c:pt>
                <c:pt idx="4834">
                  <c:v>0.11999511718701683</c:v>
                </c:pt>
                <c:pt idx="4835">
                  <c:v>0.33000183105500014</c:v>
                </c:pt>
                <c:pt idx="4836">
                  <c:v>0.36999511718701683</c:v>
                </c:pt>
                <c:pt idx="4837">
                  <c:v>0.36000061035201725</c:v>
                </c:pt>
                <c:pt idx="4838">
                  <c:v>0.34999084472701725</c:v>
                </c:pt>
                <c:pt idx="4839">
                  <c:v>0.34999084472701725</c:v>
                </c:pt>
                <c:pt idx="4840">
                  <c:v>0.33999633789099448</c:v>
                </c:pt>
                <c:pt idx="4841">
                  <c:v>0.33000183105500014</c:v>
                </c:pt>
                <c:pt idx="4842">
                  <c:v>0.33000183105500014</c:v>
                </c:pt>
                <c:pt idx="4843">
                  <c:v>0.33000183105500014</c:v>
                </c:pt>
                <c:pt idx="4844">
                  <c:v>0.33000183105500014</c:v>
                </c:pt>
                <c:pt idx="4845">
                  <c:v>0.34999084472701725</c:v>
                </c:pt>
                <c:pt idx="4846">
                  <c:v>0.36999511718701683</c:v>
                </c:pt>
                <c:pt idx="4847">
                  <c:v>0.38999938964801117</c:v>
                </c:pt>
                <c:pt idx="4848">
                  <c:v>0.36999511718701683</c:v>
                </c:pt>
                <c:pt idx="4849">
                  <c:v>0.36000061035201725</c:v>
                </c:pt>
                <c:pt idx="4850">
                  <c:v>0.36000061035201725</c:v>
                </c:pt>
                <c:pt idx="4851">
                  <c:v>0.34999084472701725</c:v>
                </c:pt>
                <c:pt idx="4852">
                  <c:v>0.33999633789099448</c:v>
                </c:pt>
                <c:pt idx="4853">
                  <c:v>0.33999633789099448</c:v>
                </c:pt>
                <c:pt idx="4854">
                  <c:v>0.33000183105500014</c:v>
                </c:pt>
                <c:pt idx="4855">
                  <c:v>0.33000183105500014</c:v>
                </c:pt>
                <c:pt idx="4856">
                  <c:v>0.31999206543000014</c:v>
                </c:pt>
                <c:pt idx="4857">
                  <c:v>0.31999206543000014</c:v>
                </c:pt>
                <c:pt idx="4858">
                  <c:v>0.3099975585940058</c:v>
                </c:pt>
                <c:pt idx="4859">
                  <c:v>0.3099975585940058</c:v>
                </c:pt>
                <c:pt idx="4860">
                  <c:v>0.30000305175801145</c:v>
                </c:pt>
                <c:pt idx="4861">
                  <c:v>0.28999328613301145</c:v>
                </c:pt>
                <c:pt idx="4862">
                  <c:v>0.28999328613301145</c:v>
                </c:pt>
                <c:pt idx="4863">
                  <c:v>0.28999328613301145</c:v>
                </c:pt>
                <c:pt idx="4864">
                  <c:v>0.28999328613301145</c:v>
                </c:pt>
                <c:pt idx="4865">
                  <c:v>0.28999328613301145</c:v>
                </c:pt>
                <c:pt idx="4866">
                  <c:v>0.27999877929701711</c:v>
                </c:pt>
                <c:pt idx="4867">
                  <c:v>0.27999877929701711</c:v>
                </c:pt>
                <c:pt idx="4868">
                  <c:v>0.26998901367201711</c:v>
                </c:pt>
                <c:pt idx="4869">
                  <c:v>0.26998901367201711</c:v>
                </c:pt>
                <c:pt idx="4870">
                  <c:v>0.25999450683599434</c:v>
                </c:pt>
                <c:pt idx="4871">
                  <c:v>0.25999450683599434</c:v>
                </c:pt>
                <c:pt idx="4872">
                  <c:v>0.25999450683599434</c:v>
                </c:pt>
                <c:pt idx="4873">
                  <c:v>0.25</c:v>
                </c:pt>
                <c:pt idx="4874">
                  <c:v>0.239990234375</c:v>
                </c:pt>
                <c:pt idx="4875">
                  <c:v>0.239990234375</c:v>
                </c:pt>
                <c:pt idx="4876">
                  <c:v>0.239990234375</c:v>
                </c:pt>
                <c:pt idx="4877">
                  <c:v>0.239990234375</c:v>
                </c:pt>
                <c:pt idx="4878">
                  <c:v>0.22999572753900566</c:v>
                </c:pt>
                <c:pt idx="4879">
                  <c:v>0.22999572753900566</c:v>
                </c:pt>
                <c:pt idx="4880">
                  <c:v>0.22999572753900566</c:v>
                </c:pt>
                <c:pt idx="4881">
                  <c:v>0.239990234375</c:v>
                </c:pt>
                <c:pt idx="4882">
                  <c:v>0.22999572753900566</c:v>
                </c:pt>
                <c:pt idx="4883">
                  <c:v>0.22999572753900566</c:v>
                </c:pt>
                <c:pt idx="4884">
                  <c:v>0.22999572753900566</c:v>
                </c:pt>
                <c:pt idx="4885">
                  <c:v>0.22999572753900566</c:v>
                </c:pt>
                <c:pt idx="4886">
                  <c:v>0.239990234375</c:v>
                </c:pt>
                <c:pt idx="4887">
                  <c:v>0.239990234375</c:v>
                </c:pt>
                <c:pt idx="4888">
                  <c:v>0.239990234375</c:v>
                </c:pt>
                <c:pt idx="4889">
                  <c:v>0.25</c:v>
                </c:pt>
                <c:pt idx="4890">
                  <c:v>0.25999450683599434</c:v>
                </c:pt>
                <c:pt idx="4891">
                  <c:v>0.26998901367201711</c:v>
                </c:pt>
                <c:pt idx="4892">
                  <c:v>0.27999877929701711</c:v>
                </c:pt>
                <c:pt idx="4893">
                  <c:v>0.27999877929701711</c:v>
                </c:pt>
                <c:pt idx="4894">
                  <c:v>0.27999877929701711</c:v>
                </c:pt>
                <c:pt idx="4895">
                  <c:v>0.25999450683599434</c:v>
                </c:pt>
                <c:pt idx="4896">
                  <c:v>0.26998901367201711</c:v>
                </c:pt>
                <c:pt idx="4897">
                  <c:v>0.26998901367201711</c:v>
                </c:pt>
                <c:pt idx="4898">
                  <c:v>0.25999450683599434</c:v>
                </c:pt>
                <c:pt idx="4899">
                  <c:v>0.25</c:v>
                </c:pt>
                <c:pt idx="4900">
                  <c:v>0.25</c:v>
                </c:pt>
                <c:pt idx="4901">
                  <c:v>0.25</c:v>
                </c:pt>
                <c:pt idx="4902">
                  <c:v>0.239990234375</c:v>
                </c:pt>
                <c:pt idx="4903">
                  <c:v>0.239990234375</c:v>
                </c:pt>
                <c:pt idx="4904">
                  <c:v>0.239990234375</c:v>
                </c:pt>
                <c:pt idx="4905">
                  <c:v>0.239990234375</c:v>
                </c:pt>
                <c:pt idx="4906">
                  <c:v>0.22999572753900566</c:v>
                </c:pt>
                <c:pt idx="4907">
                  <c:v>0.22999572753900566</c:v>
                </c:pt>
                <c:pt idx="4908">
                  <c:v>0.239990234375</c:v>
                </c:pt>
                <c:pt idx="4909">
                  <c:v>0.239990234375</c:v>
                </c:pt>
                <c:pt idx="4910">
                  <c:v>0.239990234375</c:v>
                </c:pt>
                <c:pt idx="4911">
                  <c:v>0.25</c:v>
                </c:pt>
                <c:pt idx="4912">
                  <c:v>0.239990234375</c:v>
                </c:pt>
                <c:pt idx="4913">
                  <c:v>0.239990234375</c:v>
                </c:pt>
                <c:pt idx="4914">
                  <c:v>0.239990234375</c:v>
                </c:pt>
                <c:pt idx="4915">
                  <c:v>0.25</c:v>
                </c:pt>
                <c:pt idx="4916">
                  <c:v>0.25999450683599434</c:v>
                </c:pt>
                <c:pt idx="4917">
                  <c:v>0.26998901367201711</c:v>
                </c:pt>
                <c:pt idx="4918">
                  <c:v>0.27999877929701711</c:v>
                </c:pt>
                <c:pt idx="4919">
                  <c:v>0.26998901367201711</c:v>
                </c:pt>
                <c:pt idx="4920">
                  <c:v>0.25999450683599434</c:v>
                </c:pt>
                <c:pt idx="4921">
                  <c:v>0.25</c:v>
                </c:pt>
                <c:pt idx="4922">
                  <c:v>0.25</c:v>
                </c:pt>
                <c:pt idx="4923">
                  <c:v>0.25</c:v>
                </c:pt>
                <c:pt idx="4924">
                  <c:v>0.239990234375</c:v>
                </c:pt>
                <c:pt idx="4925">
                  <c:v>0.239990234375</c:v>
                </c:pt>
                <c:pt idx="4926">
                  <c:v>0.22999572753900566</c:v>
                </c:pt>
                <c:pt idx="4927">
                  <c:v>0.22999572753900566</c:v>
                </c:pt>
                <c:pt idx="4928">
                  <c:v>0.22000122070301131</c:v>
                </c:pt>
                <c:pt idx="4929">
                  <c:v>0.22000122070301131</c:v>
                </c:pt>
                <c:pt idx="4930">
                  <c:v>0.22000122070301131</c:v>
                </c:pt>
                <c:pt idx="4931">
                  <c:v>0.20999145507801131</c:v>
                </c:pt>
                <c:pt idx="4932">
                  <c:v>0.20999145507801131</c:v>
                </c:pt>
                <c:pt idx="4933">
                  <c:v>0.19999694824201697</c:v>
                </c:pt>
                <c:pt idx="4934">
                  <c:v>0.19999694824201697</c:v>
                </c:pt>
                <c:pt idx="4935">
                  <c:v>0.19999694824201697</c:v>
                </c:pt>
                <c:pt idx="4936">
                  <c:v>0.19999694824201697</c:v>
                </c:pt>
                <c:pt idx="4937">
                  <c:v>0.19999694824201697</c:v>
                </c:pt>
                <c:pt idx="4938">
                  <c:v>0.19999694824201697</c:v>
                </c:pt>
                <c:pt idx="4939">
                  <c:v>0.19999694824201697</c:v>
                </c:pt>
                <c:pt idx="4940">
                  <c:v>0.1900024414059942</c:v>
                </c:pt>
                <c:pt idx="4941">
                  <c:v>0.1900024414059942</c:v>
                </c:pt>
                <c:pt idx="4942">
                  <c:v>0.1900024414059942</c:v>
                </c:pt>
                <c:pt idx="4943">
                  <c:v>0.1799926757809942</c:v>
                </c:pt>
                <c:pt idx="4944">
                  <c:v>0.1799926757809942</c:v>
                </c:pt>
                <c:pt idx="4945">
                  <c:v>0.1799926757809942</c:v>
                </c:pt>
                <c:pt idx="4946">
                  <c:v>0.1799926757809942</c:v>
                </c:pt>
                <c:pt idx="4947">
                  <c:v>0.1799926757809942</c:v>
                </c:pt>
                <c:pt idx="4948">
                  <c:v>0.1799926757809942</c:v>
                </c:pt>
                <c:pt idx="4949">
                  <c:v>0.1799926757809942</c:v>
                </c:pt>
                <c:pt idx="4950">
                  <c:v>0.1799926757809942</c:v>
                </c:pt>
                <c:pt idx="4951">
                  <c:v>0.1799926757809942</c:v>
                </c:pt>
                <c:pt idx="4952">
                  <c:v>0.16999816894499986</c:v>
                </c:pt>
                <c:pt idx="4953">
                  <c:v>0.16999816894499986</c:v>
                </c:pt>
                <c:pt idx="4954">
                  <c:v>0.1799926757809942</c:v>
                </c:pt>
                <c:pt idx="4955">
                  <c:v>0.1799926757809942</c:v>
                </c:pt>
                <c:pt idx="4956">
                  <c:v>0.1799926757809942</c:v>
                </c:pt>
                <c:pt idx="4957">
                  <c:v>0.1799926757809942</c:v>
                </c:pt>
                <c:pt idx="4958">
                  <c:v>0.1799926757809942</c:v>
                </c:pt>
                <c:pt idx="4959">
                  <c:v>0.20999145507801131</c:v>
                </c:pt>
                <c:pt idx="4960">
                  <c:v>0.22999572753900566</c:v>
                </c:pt>
                <c:pt idx="4961">
                  <c:v>0.239990234375</c:v>
                </c:pt>
                <c:pt idx="4962">
                  <c:v>0.22000122070301131</c:v>
                </c:pt>
                <c:pt idx="4963">
                  <c:v>0.22999572753900566</c:v>
                </c:pt>
                <c:pt idx="4964">
                  <c:v>0.22999572753900566</c:v>
                </c:pt>
                <c:pt idx="4965">
                  <c:v>0.22000122070301131</c:v>
                </c:pt>
                <c:pt idx="4966">
                  <c:v>0.22999572753900566</c:v>
                </c:pt>
                <c:pt idx="4967">
                  <c:v>0.22000122070301131</c:v>
                </c:pt>
                <c:pt idx="4968">
                  <c:v>0.22999572753900566</c:v>
                </c:pt>
                <c:pt idx="4969">
                  <c:v>0.22999572753900566</c:v>
                </c:pt>
                <c:pt idx="4970">
                  <c:v>0.22999572753900566</c:v>
                </c:pt>
                <c:pt idx="4971">
                  <c:v>0.22999572753900566</c:v>
                </c:pt>
                <c:pt idx="4972">
                  <c:v>0.22999572753900566</c:v>
                </c:pt>
                <c:pt idx="4973">
                  <c:v>0.20999145507801131</c:v>
                </c:pt>
                <c:pt idx="4974">
                  <c:v>0.22000122070301131</c:v>
                </c:pt>
                <c:pt idx="4975">
                  <c:v>0.22000122070301131</c:v>
                </c:pt>
                <c:pt idx="4976">
                  <c:v>0.20999145507801131</c:v>
                </c:pt>
                <c:pt idx="4977">
                  <c:v>0.20999145507801131</c:v>
                </c:pt>
                <c:pt idx="4978">
                  <c:v>0.20999145507801131</c:v>
                </c:pt>
                <c:pt idx="4979">
                  <c:v>0.20999145507801131</c:v>
                </c:pt>
                <c:pt idx="4980">
                  <c:v>0.20999145507801131</c:v>
                </c:pt>
                <c:pt idx="4981">
                  <c:v>0.20999145507801131</c:v>
                </c:pt>
                <c:pt idx="4982">
                  <c:v>0.20999145507801131</c:v>
                </c:pt>
                <c:pt idx="4983">
                  <c:v>0.20999145507801131</c:v>
                </c:pt>
                <c:pt idx="4984">
                  <c:v>0.20999145507801131</c:v>
                </c:pt>
                <c:pt idx="4985">
                  <c:v>0.20999145507801131</c:v>
                </c:pt>
                <c:pt idx="4986">
                  <c:v>0.19999694824201697</c:v>
                </c:pt>
                <c:pt idx="4987">
                  <c:v>0.19999694824201697</c:v>
                </c:pt>
                <c:pt idx="4988">
                  <c:v>0.1900024414059942</c:v>
                </c:pt>
                <c:pt idx="4989">
                  <c:v>0.19999694824201697</c:v>
                </c:pt>
                <c:pt idx="4990">
                  <c:v>0.19999694824201697</c:v>
                </c:pt>
                <c:pt idx="4991">
                  <c:v>0.19999694824201697</c:v>
                </c:pt>
                <c:pt idx="4992">
                  <c:v>0.1900024414059942</c:v>
                </c:pt>
                <c:pt idx="4993">
                  <c:v>0.19999694824201697</c:v>
                </c:pt>
                <c:pt idx="4994">
                  <c:v>0.1900024414059942</c:v>
                </c:pt>
                <c:pt idx="4995">
                  <c:v>0.19999694824201697</c:v>
                </c:pt>
                <c:pt idx="4996">
                  <c:v>0.1900024414059942</c:v>
                </c:pt>
                <c:pt idx="4997">
                  <c:v>0.19999694824201697</c:v>
                </c:pt>
                <c:pt idx="4998">
                  <c:v>0.19999694824201697</c:v>
                </c:pt>
                <c:pt idx="4999">
                  <c:v>0.19999694824201697</c:v>
                </c:pt>
                <c:pt idx="5000">
                  <c:v>0.20999145507801131</c:v>
                </c:pt>
                <c:pt idx="5001">
                  <c:v>0.239990234375</c:v>
                </c:pt>
                <c:pt idx="5002">
                  <c:v>0.239990234375</c:v>
                </c:pt>
                <c:pt idx="5003">
                  <c:v>0.25</c:v>
                </c:pt>
                <c:pt idx="5004">
                  <c:v>0.25</c:v>
                </c:pt>
                <c:pt idx="5005">
                  <c:v>0.25</c:v>
                </c:pt>
                <c:pt idx="5006">
                  <c:v>0.25</c:v>
                </c:pt>
                <c:pt idx="5007">
                  <c:v>0.25</c:v>
                </c:pt>
                <c:pt idx="5008">
                  <c:v>0.25999450683599434</c:v>
                </c:pt>
                <c:pt idx="5009">
                  <c:v>0.25</c:v>
                </c:pt>
                <c:pt idx="5010">
                  <c:v>0.25999450683599434</c:v>
                </c:pt>
                <c:pt idx="5011">
                  <c:v>0.25</c:v>
                </c:pt>
                <c:pt idx="5012">
                  <c:v>0.239990234375</c:v>
                </c:pt>
                <c:pt idx="5013">
                  <c:v>0.239990234375</c:v>
                </c:pt>
                <c:pt idx="5014">
                  <c:v>0.239990234375</c:v>
                </c:pt>
                <c:pt idx="5015">
                  <c:v>0.239990234375</c:v>
                </c:pt>
                <c:pt idx="5016">
                  <c:v>0.239990234375</c:v>
                </c:pt>
                <c:pt idx="5017">
                  <c:v>0.239990234375</c:v>
                </c:pt>
                <c:pt idx="5018">
                  <c:v>0.22999572753900566</c:v>
                </c:pt>
                <c:pt idx="5019">
                  <c:v>0.22999572753900566</c:v>
                </c:pt>
                <c:pt idx="5020">
                  <c:v>0.239990234375</c:v>
                </c:pt>
                <c:pt idx="5021">
                  <c:v>0.25</c:v>
                </c:pt>
                <c:pt idx="5022">
                  <c:v>0.239990234375</c:v>
                </c:pt>
                <c:pt idx="5023">
                  <c:v>0.239990234375</c:v>
                </c:pt>
                <c:pt idx="5024">
                  <c:v>0.239990234375</c:v>
                </c:pt>
                <c:pt idx="5025">
                  <c:v>0.22999572753900566</c:v>
                </c:pt>
                <c:pt idx="5026">
                  <c:v>0.22999572753900566</c:v>
                </c:pt>
                <c:pt idx="5027">
                  <c:v>0.22999572753900566</c:v>
                </c:pt>
                <c:pt idx="5028">
                  <c:v>0.22999572753900566</c:v>
                </c:pt>
                <c:pt idx="5029">
                  <c:v>0.22999572753900566</c:v>
                </c:pt>
                <c:pt idx="5030">
                  <c:v>0.22999572753900566</c:v>
                </c:pt>
                <c:pt idx="5031">
                  <c:v>0.22000122070301131</c:v>
                </c:pt>
                <c:pt idx="5032">
                  <c:v>0.22999572753900566</c:v>
                </c:pt>
                <c:pt idx="5033">
                  <c:v>0.22999572753900566</c:v>
                </c:pt>
                <c:pt idx="5034">
                  <c:v>0.22999572753900566</c:v>
                </c:pt>
                <c:pt idx="5035">
                  <c:v>0.22999572753900566</c:v>
                </c:pt>
                <c:pt idx="5036">
                  <c:v>0.22999572753900566</c:v>
                </c:pt>
                <c:pt idx="5037">
                  <c:v>0.22999572753900566</c:v>
                </c:pt>
                <c:pt idx="5038">
                  <c:v>0.239990234375</c:v>
                </c:pt>
                <c:pt idx="5039">
                  <c:v>0.25</c:v>
                </c:pt>
                <c:pt idx="5040">
                  <c:v>0.25</c:v>
                </c:pt>
                <c:pt idx="5041">
                  <c:v>0.239990234375</c:v>
                </c:pt>
                <c:pt idx="5042">
                  <c:v>0.239990234375</c:v>
                </c:pt>
                <c:pt idx="5043">
                  <c:v>0.239990234375</c:v>
                </c:pt>
                <c:pt idx="5044">
                  <c:v>0.22999572753900566</c:v>
                </c:pt>
                <c:pt idx="5045">
                  <c:v>0.22999572753900566</c:v>
                </c:pt>
                <c:pt idx="5046">
                  <c:v>0.22000122070301131</c:v>
                </c:pt>
                <c:pt idx="5047">
                  <c:v>0.22000122070301131</c:v>
                </c:pt>
                <c:pt idx="5048">
                  <c:v>0.22000122070301131</c:v>
                </c:pt>
                <c:pt idx="5049">
                  <c:v>0.22000122070301131</c:v>
                </c:pt>
                <c:pt idx="5050">
                  <c:v>0.22000122070301131</c:v>
                </c:pt>
                <c:pt idx="5051">
                  <c:v>0.20999145507801131</c:v>
                </c:pt>
                <c:pt idx="5052">
                  <c:v>0.22000122070301131</c:v>
                </c:pt>
                <c:pt idx="5053">
                  <c:v>0.22999572753900566</c:v>
                </c:pt>
                <c:pt idx="5054">
                  <c:v>0.22000122070301131</c:v>
                </c:pt>
                <c:pt idx="5055">
                  <c:v>0.22000122070301131</c:v>
                </c:pt>
                <c:pt idx="5056">
                  <c:v>0.22000122070301131</c:v>
                </c:pt>
                <c:pt idx="5057">
                  <c:v>0.22000122070301131</c:v>
                </c:pt>
                <c:pt idx="5058">
                  <c:v>0.22000122070301131</c:v>
                </c:pt>
                <c:pt idx="5059">
                  <c:v>0.22000122070301131</c:v>
                </c:pt>
                <c:pt idx="5060">
                  <c:v>0.22000122070301131</c:v>
                </c:pt>
                <c:pt idx="5061">
                  <c:v>0.20999145507801131</c:v>
                </c:pt>
                <c:pt idx="5062">
                  <c:v>0.20999145507801131</c:v>
                </c:pt>
                <c:pt idx="5063">
                  <c:v>0.19999694824201697</c:v>
                </c:pt>
                <c:pt idx="5064">
                  <c:v>0.19999694824201697</c:v>
                </c:pt>
                <c:pt idx="5065">
                  <c:v>0.1900024414059942</c:v>
                </c:pt>
                <c:pt idx="5066">
                  <c:v>0.1900024414059942</c:v>
                </c:pt>
                <c:pt idx="5067">
                  <c:v>0.19999694824201697</c:v>
                </c:pt>
                <c:pt idx="5068">
                  <c:v>0.19999694824201697</c:v>
                </c:pt>
                <c:pt idx="5069">
                  <c:v>0.1900024414059942</c:v>
                </c:pt>
                <c:pt idx="5070">
                  <c:v>0.1799926757809942</c:v>
                </c:pt>
                <c:pt idx="5071">
                  <c:v>0.1799926757809942</c:v>
                </c:pt>
                <c:pt idx="5072">
                  <c:v>0.1799926757809942</c:v>
                </c:pt>
                <c:pt idx="5073">
                  <c:v>0.1799926757809942</c:v>
                </c:pt>
                <c:pt idx="5074">
                  <c:v>0.16999816894499986</c:v>
                </c:pt>
                <c:pt idx="5075">
                  <c:v>0.16999816894499986</c:v>
                </c:pt>
                <c:pt idx="5076">
                  <c:v>0.16999816894499986</c:v>
                </c:pt>
                <c:pt idx="5077">
                  <c:v>0.1799926757809942</c:v>
                </c:pt>
                <c:pt idx="5078">
                  <c:v>0.16999816894499986</c:v>
                </c:pt>
                <c:pt idx="5079">
                  <c:v>0.16999816894499986</c:v>
                </c:pt>
                <c:pt idx="5080">
                  <c:v>0.16999816894499986</c:v>
                </c:pt>
                <c:pt idx="5081">
                  <c:v>0.1799926757809942</c:v>
                </c:pt>
                <c:pt idx="5082">
                  <c:v>0.1799926757809942</c:v>
                </c:pt>
                <c:pt idx="5083">
                  <c:v>0.1799926757809942</c:v>
                </c:pt>
                <c:pt idx="5084">
                  <c:v>0.1799926757809942</c:v>
                </c:pt>
                <c:pt idx="5085">
                  <c:v>0.16999816894499986</c:v>
                </c:pt>
                <c:pt idx="5086">
                  <c:v>0.15998840331999986</c:v>
                </c:pt>
                <c:pt idx="5087">
                  <c:v>0.16999816894499986</c:v>
                </c:pt>
                <c:pt idx="5088">
                  <c:v>0.15998840331999986</c:v>
                </c:pt>
                <c:pt idx="5089">
                  <c:v>0.14999389648400552</c:v>
                </c:pt>
                <c:pt idx="5090">
                  <c:v>0.14999389648400552</c:v>
                </c:pt>
                <c:pt idx="5091">
                  <c:v>0.14999389648400552</c:v>
                </c:pt>
                <c:pt idx="5092">
                  <c:v>0.25</c:v>
                </c:pt>
                <c:pt idx="5093">
                  <c:v>0.22000122070301131</c:v>
                </c:pt>
                <c:pt idx="5094">
                  <c:v>0.51998901367201711</c:v>
                </c:pt>
                <c:pt idx="5095">
                  <c:v>0.37998962402301117</c:v>
                </c:pt>
                <c:pt idx="5096">
                  <c:v>0.38999938964801117</c:v>
                </c:pt>
                <c:pt idx="5097">
                  <c:v>0.38999938964801117</c:v>
                </c:pt>
                <c:pt idx="5098">
                  <c:v>0.37998962402301117</c:v>
                </c:pt>
                <c:pt idx="5099">
                  <c:v>0.37998962402301117</c:v>
                </c:pt>
                <c:pt idx="5100">
                  <c:v>0.36999511718701683</c:v>
                </c:pt>
                <c:pt idx="5101">
                  <c:v>0.53999328613301145</c:v>
                </c:pt>
                <c:pt idx="5102">
                  <c:v>0.38999938964801117</c:v>
                </c:pt>
                <c:pt idx="5103">
                  <c:v>0.44999694824201697</c:v>
                </c:pt>
                <c:pt idx="5104">
                  <c:v>0.34999084472701725</c:v>
                </c:pt>
                <c:pt idx="5105">
                  <c:v>0.33999633789099448</c:v>
                </c:pt>
                <c:pt idx="5106">
                  <c:v>0.33999633789099448</c:v>
                </c:pt>
                <c:pt idx="5107">
                  <c:v>0.33999633789099448</c:v>
                </c:pt>
                <c:pt idx="5108">
                  <c:v>0.34999084472701725</c:v>
                </c:pt>
                <c:pt idx="5109">
                  <c:v>0.33000183105500014</c:v>
                </c:pt>
                <c:pt idx="5110">
                  <c:v>0.33000183105500014</c:v>
                </c:pt>
                <c:pt idx="5111">
                  <c:v>0.31999206543000014</c:v>
                </c:pt>
                <c:pt idx="5112">
                  <c:v>0.31999206543000014</c:v>
                </c:pt>
                <c:pt idx="5113">
                  <c:v>0.3099975585940058</c:v>
                </c:pt>
                <c:pt idx="5114">
                  <c:v>0.36000061035201725</c:v>
                </c:pt>
                <c:pt idx="5115">
                  <c:v>0.30000305175801145</c:v>
                </c:pt>
                <c:pt idx="5116">
                  <c:v>0.40998840331999986</c:v>
                </c:pt>
                <c:pt idx="5117">
                  <c:v>0.47000122070301131</c:v>
                </c:pt>
                <c:pt idx="5118">
                  <c:v>0.30000305175801145</c:v>
                </c:pt>
                <c:pt idx="5119">
                  <c:v>0.30000305175801145</c:v>
                </c:pt>
                <c:pt idx="5120">
                  <c:v>0.28999328613301145</c:v>
                </c:pt>
                <c:pt idx="5121">
                  <c:v>0.27999877929701711</c:v>
                </c:pt>
                <c:pt idx="5122">
                  <c:v>0.27999877929701711</c:v>
                </c:pt>
                <c:pt idx="5123">
                  <c:v>0.4400024414059942</c:v>
                </c:pt>
                <c:pt idx="5124">
                  <c:v>0.39999389648400552</c:v>
                </c:pt>
                <c:pt idx="5125">
                  <c:v>0.33999633789099448</c:v>
                </c:pt>
                <c:pt idx="5126">
                  <c:v>0.28999328613301145</c:v>
                </c:pt>
                <c:pt idx="5127">
                  <c:v>0.27999877929701711</c:v>
                </c:pt>
                <c:pt idx="5128">
                  <c:v>0.39999389648400552</c:v>
                </c:pt>
                <c:pt idx="5129">
                  <c:v>0.27999877929701711</c:v>
                </c:pt>
                <c:pt idx="5130">
                  <c:v>0.25999450683599434</c:v>
                </c:pt>
                <c:pt idx="5131">
                  <c:v>0.25999450683599434</c:v>
                </c:pt>
                <c:pt idx="5132">
                  <c:v>0.25999450683599434</c:v>
                </c:pt>
                <c:pt idx="5133">
                  <c:v>0.40998840331999986</c:v>
                </c:pt>
                <c:pt idx="5134">
                  <c:v>0.239990234375</c:v>
                </c:pt>
                <c:pt idx="5135">
                  <c:v>0.26998901367201711</c:v>
                </c:pt>
                <c:pt idx="5136">
                  <c:v>0.25999450683599434</c:v>
                </c:pt>
                <c:pt idx="5137">
                  <c:v>0.36000061035201725</c:v>
                </c:pt>
                <c:pt idx="5138">
                  <c:v>0.33000183105500014</c:v>
                </c:pt>
                <c:pt idx="5139">
                  <c:v>0.31999206543000014</c:v>
                </c:pt>
                <c:pt idx="5140">
                  <c:v>0.33000183105500014</c:v>
                </c:pt>
                <c:pt idx="5141">
                  <c:v>0.33999633789099448</c:v>
                </c:pt>
                <c:pt idx="5142">
                  <c:v>0.22999572753900566</c:v>
                </c:pt>
                <c:pt idx="5143">
                  <c:v>0.22999572753900566</c:v>
                </c:pt>
                <c:pt idx="5144">
                  <c:v>0.22999572753900566</c:v>
                </c:pt>
                <c:pt idx="5145">
                  <c:v>0.22000122070301131</c:v>
                </c:pt>
                <c:pt idx="5146">
                  <c:v>0.22000122070301131</c:v>
                </c:pt>
                <c:pt idx="5147">
                  <c:v>0.40998840331999986</c:v>
                </c:pt>
                <c:pt idx="5148">
                  <c:v>0.20999145507801131</c:v>
                </c:pt>
                <c:pt idx="5149">
                  <c:v>0.19999694824201697</c:v>
                </c:pt>
                <c:pt idx="5150">
                  <c:v>0.28999328613301145</c:v>
                </c:pt>
                <c:pt idx="5151">
                  <c:v>0.36000061035201725</c:v>
                </c:pt>
                <c:pt idx="5152">
                  <c:v>0.34999084472701725</c:v>
                </c:pt>
                <c:pt idx="5153">
                  <c:v>0.30000305175801145</c:v>
                </c:pt>
                <c:pt idx="5154">
                  <c:v>0.26998901367201711</c:v>
                </c:pt>
                <c:pt idx="5155">
                  <c:v>0.1799926757809942</c:v>
                </c:pt>
                <c:pt idx="5156">
                  <c:v>0.16999816894499986</c:v>
                </c:pt>
                <c:pt idx="5157">
                  <c:v>0.15998840331999986</c:v>
                </c:pt>
                <c:pt idx="5158">
                  <c:v>0.15998840331999986</c:v>
                </c:pt>
                <c:pt idx="5159">
                  <c:v>0.14999389648400552</c:v>
                </c:pt>
                <c:pt idx="5160">
                  <c:v>0.14999389648400552</c:v>
                </c:pt>
                <c:pt idx="5161">
                  <c:v>0.14999389648400552</c:v>
                </c:pt>
                <c:pt idx="5162">
                  <c:v>0.14999389648400552</c:v>
                </c:pt>
                <c:pt idx="5163">
                  <c:v>0.14999389648400552</c:v>
                </c:pt>
                <c:pt idx="5164">
                  <c:v>0.14999389648400552</c:v>
                </c:pt>
                <c:pt idx="5165">
                  <c:v>0.13999938964801117</c:v>
                </c:pt>
                <c:pt idx="5166">
                  <c:v>0.13999938964801117</c:v>
                </c:pt>
                <c:pt idx="5167">
                  <c:v>0.13999938964801117</c:v>
                </c:pt>
                <c:pt idx="5168">
                  <c:v>0.14999389648400552</c:v>
                </c:pt>
                <c:pt idx="5169">
                  <c:v>0.1799926757809942</c:v>
                </c:pt>
                <c:pt idx="5170">
                  <c:v>0.16999816894499986</c:v>
                </c:pt>
                <c:pt idx="5171">
                  <c:v>0.16999816894499986</c:v>
                </c:pt>
                <c:pt idx="5172">
                  <c:v>0.33000183105500014</c:v>
                </c:pt>
                <c:pt idx="5173">
                  <c:v>0.14999389648400552</c:v>
                </c:pt>
                <c:pt idx="5174">
                  <c:v>0.14999389648400552</c:v>
                </c:pt>
                <c:pt idx="5175">
                  <c:v>0.27999877929701711</c:v>
                </c:pt>
                <c:pt idx="5176">
                  <c:v>0.1900024414059942</c:v>
                </c:pt>
                <c:pt idx="5177">
                  <c:v>0.1799926757809942</c:v>
                </c:pt>
                <c:pt idx="5178">
                  <c:v>0.16999816894499986</c:v>
                </c:pt>
                <c:pt idx="5179">
                  <c:v>0.16999816894499986</c:v>
                </c:pt>
                <c:pt idx="5180">
                  <c:v>0.15998840331999986</c:v>
                </c:pt>
                <c:pt idx="5181">
                  <c:v>0.14999389648400552</c:v>
                </c:pt>
                <c:pt idx="5182">
                  <c:v>0.14999389648400552</c:v>
                </c:pt>
                <c:pt idx="5183">
                  <c:v>0.14999389648400552</c:v>
                </c:pt>
                <c:pt idx="5184">
                  <c:v>0.14999389648400552</c:v>
                </c:pt>
                <c:pt idx="5185">
                  <c:v>0.13999938964801117</c:v>
                </c:pt>
                <c:pt idx="5186">
                  <c:v>0.13999938964801117</c:v>
                </c:pt>
                <c:pt idx="5187">
                  <c:v>0.12998962402301117</c:v>
                </c:pt>
                <c:pt idx="5188">
                  <c:v>0.12998962402301117</c:v>
                </c:pt>
                <c:pt idx="5189">
                  <c:v>0.13999938964801117</c:v>
                </c:pt>
                <c:pt idx="5190">
                  <c:v>0.33000183105500014</c:v>
                </c:pt>
                <c:pt idx="5191">
                  <c:v>0.12998962402301117</c:v>
                </c:pt>
                <c:pt idx="5192">
                  <c:v>0.12998962402301117</c:v>
                </c:pt>
                <c:pt idx="5193">
                  <c:v>0.12998962402301117</c:v>
                </c:pt>
                <c:pt idx="5194">
                  <c:v>0.13999938964801117</c:v>
                </c:pt>
                <c:pt idx="5195">
                  <c:v>0.12998962402301117</c:v>
                </c:pt>
                <c:pt idx="5196">
                  <c:v>0.11999511718701683</c:v>
                </c:pt>
                <c:pt idx="5197">
                  <c:v>0.11999511718701683</c:v>
                </c:pt>
                <c:pt idx="5198">
                  <c:v>0.11999511718701683</c:v>
                </c:pt>
                <c:pt idx="5199">
                  <c:v>0.34999084472701725</c:v>
                </c:pt>
                <c:pt idx="5200">
                  <c:v>0.36000061035201725</c:v>
                </c:pt>
                <c:pt idx="5201">
                  <c:v>0.34999084472701725</c:v>
                </c:pt>
                <c:pt idx="5202">
                  <c:v>0.34999084472701725</c:v>
                </c:pt>
                <c:pt idx="5203">
                  <c:v>0.34999084472701725</c:v>
                </c:pt>
                <c:pt idx="5204">
                  <c:v>0.33999633789099448</c:v>
                </c:pt>
                <c:pt idx="5205">
                  <c:v>0.33999633789099448</c:v>
                </c:pt>
                <c:pt idx="5206">
                  <c:v>0.33999633789099448</c:v>
                </c:pt>
                <c:pt idx="5207">
                  <c:v>0.33000183105500014</c:v>
                </c:pt>
                <c:pt idx="5208">
                  <c:v>0.33999633789099448</c:v>
                </c:pt>
                <c:pt idx="5209">
                  <c:v>0.33000183105500014</c:v>
                </c:pt>
                <c:pt idx="5210">
                  <c:v>0.33000183105500014</c:v>
                </c:pt>
                <c:pt idx="5211">
                  <c:v>0.33000183105500014</c:v>
                </c:pt>
                <c:pt idx="5212">
                  <c:v>0.33000183105500014</c:v>
                </c:pt>
                <c:pt idx="5213">
                  <c:v>0.31999206543000014</c:v>
                </c:pt>
                <c:pt idx="5214">
                  <c:v>0.31999206543000014</c:v>
                </c:pt>
                <c:pt idx="5215">
                  <c:v>0.31999206543000014</c:v>
                </c:pt>
                <c:pt idx="5216">
                  <c:v>0.31999206543000014</c:v>
                </c:pt>
                <c:pt idx="5217">
                  <c:v>0.3099975585940058</c:v>
                </c:pt>
                <c:pt idx="5218">
                  <c:v>0.3099975585940058</c:v>
                </c:pt>
                <c:pt idx="5219">
                  <c:v>0.3099975585940058</c:v>
                </c:pt>
                <c:pt idx="5220">
                  <c:v>0.30000305175801145</c:v>
                </c:pt>
                <c:pt idx="5221">
                  <c:v>0.30000305175801145</c:v>
                </c:pt>
                <c:pt idx="5222">
                  <c:v>0.30000305175801145</c:v>
                </c:pt>
                <c:pt idx="5223">
                  <c:v>0.30000305175801145</c:v>
                </c:pt>
                <c:pt idx="5224">
                  <c:v>0.30000305175801145</c:v>
                </c:pt>
                <c:pt idx="5225">
                  <c:v>0.30000305175801145</c:v>
                </c:pt>
                <c:pt idx="5226">
                  <c:v>0.28999328613301145</c:v>
                </c:pt>
                <c:pt idx="5227">
                  <c:v>0.30000305175801145</c:v>
                </c:pt>
                <c:pt idx="5228">
                  <c:v>0.30000305175801145</c:v>
                </c:pt>
                <c:pt idx="5229">
                  <c:v>0.28999328613301145</c:v>
                </c:pt>
                <c:pt idx="5230">
                  <c:v>0.28999328613301145</c:v>
                </c:pt>
                <c:pt idx="5231">
                  <c:v>0.27999877929701711</c:v>
                </c:pt>
                <c:pt idx="5232">
                  <c:v>0.27999877929701711</c:v>
                </c:pt>
                <c:pt idx="5233">
                  <c:v>0.27999877929701711</c:v>
                </c:pt>
                <c:pt idx="5234">
                  <c:v>0.26998901367201711</c:v>
                </c:pt>
                <c:pt idx="5235">
                  <c:v>0.26998901367201711</c:v>
                </c:pt>
                <c:pt idx="5236">
                  <c:v>0.26998901367201711</c:v>
                </c:pt>
                <c:pt idx="5237">
                  <c:v>0.25999450683599434</c:v>
                </c:pt>
                <c:pt idx="5238">
                  <c:v>0.25999450683599434</c:v>
                </c:pt>
                <c:pt idx="5239">
                  <c:v>0.25999450683599434</c:v>
                </c:pt>
                <c:pt idx="5240">
                  <c:v>0.25999450683599434</c:v>
                </c:pt>
                <c:pt idx="5241">
                  <c:v>0.25999450683599434</c:v>
                </c:pt>
                <c:pt idx="5242">
                  <c:v>0.26998901367201711</c:v>
                </c:pt>
                <c:pt idx="5243">
                  <c:v>0.30000305175801145</c:v>
                </c:pt>
                <c:pt idx="5244">
                  <c:v>0.30000305175801145</c:v>
                </c:pt>
                <c:pt idx="5245">
                  <c:v>0.27999877929701711</c:v>
                </c:pt>
                <c:pt idx="5246">
                  <c:v>0.26998901367201711</c:v>
                </c:pt>
                <c:pt idx="5247">
                  <c:v>0.25999450683599434</c:v>
                </c:pt>
                <c:pt idx="5248">
                  <c:v>0.25</c:v>
                </c:pt>
                <c:pt idx="5249">
                  <c:v>0.25</c:v>
                </c:pt>
                <c:pt idx="5250">
                  <c:v>0.239990234375</c:v>
                </c:pt>
                <c:pt idx="5251">
                  <c:v>0.22999572753900566</c:v>
                </c:pt>
                <c:pt idx="5252">
                  <c:v>0.22999572753900566</c:v>
                </c:pt>
                <c:pt idx="5253">
                  <c:v>0.22999572753900566</c:v>
                </c:pt>
                <c:pt idx="5254">
                  <c:v>0.22999572753900566</c:v>
                </c:pt>
                <c:pt idx="5255">
                  <c:v>0.22999572753900566</c:v>
                </c:pt>
                <c:pt idx="5256">
                  <c:v>0.22999572753900566</c:v>
                </c:pt>
                <c:pt idx="5257">
                  <c:v>0.22000122070301131</c:v>
                </c:pt>
                <c:pt idx="5258">
                  <c:v>0.20999145507801131</c:v>
                </c:pt>
                <c:pt idx="5259">
                  <c:v>0.20999145507801131</c:v>
                </c:pt>
                <c:pt idx="5260">
                  <c:v>0.20999145507801131</c:v>
                </c:pt>
                <c:pt idx="5261">
                  <c:v>0.19999694824201697</c:v>
                </c:pt>
                <c:pt idx="5262">
                  <c:v>0.20999145507801131</c:v>
                </c:pt>
                <c:pt idx="5263">
                  <c:v>0.19999694824201697</c:v>
                </c:pt>
                <c:pt idx="5264">
                  <c:v>0.20999145507801131</c:v>
                </c:pt>
                <c:pt idx="5265">
                  <c:v>0.22000122070301131</c:v>
                </c:pt>
                <c:pt idx="5266">
                  <c:v>0.22000122070301131</c:v>
                </c:pt>
                <c:pt idx="5267">
                  <c:v>0.22000122070301131</c:v>
                </c:pt>
                <c:pt idx="5268">
                  <c:v>0.22000122070301131</c:v>
                </c:pt>
                <c:pt idx="5269">
                  <c:v>0.20999145507801131</c:v>
                </c:pt>
                <c:pt idx="5270">
                  <c:v>0.19999694824201697</c:v>
                </c:pt>
                <c:pt idx="5271">
                  <c:v>0.19999694824201697</c:v>
                </c:pt>
                <c:pt idx="5272">
                  <c:v>0.20999145507801131</c:v>
                </c:pt>
                <c:pt idx="5273">
                  <c:v>0.20999145507801131</c:v>
                </c:pt>
                <c:pt idx="5274">
                  <c:v>0.19999694824201697</c:v>
                </c:pt>
                <c:pt idx="5275">
                  <c:v>0.19999694824201697</c:v>
                </c:pt>
                <c:pt idx="5276">
                  <c:v>0.1900024414059942</c:v>
                </c:pt>
                <c:pt idx="5277">
                  <c:v>0.1900024414059942</c:v>
                </c:pt>
                <c:pt idx="5278">
                  <c:v>0.1900024414059942</c:v>
                </c:pt>
                <c:pt idx="5279">
                  <c:v>0.1900024414059942</c:v>
                </c:pt>
                <c:pt idx="5280">
                  <c:v>0.1799926757809942</c:v>
                </c:pt>
                <c:pt idx="5281">
                  <c:v>0.1799926757809942</c:v>
                </c:pt>
                <c:pt idx="5282">
                  <c:v>0.16999816894499986</c:v>
                </c:pt>
                <c:pt idx="5283">
                  <c:v>0.1799926757809942</c:v>
                </c:pt>
                <c:pt idx="5284">
                  <c:v>0.1799926757809942</c:v>
                </c:pt>
                <c:pt idx="5285">
                  <c:v>0.1799926757809942</c:v>
                </c:pt>
                <c:pt idx="5286">
                  <c:v>0.1900024414059942</c:v>
                </c:pt>
                <c:pt idx="5287">
                  <c:v>0.20999145507801131</c:v>
                </c:pt>
                <c:pt idx="5288">
                  <c:v>0.20999145507801131</c:v>
                </c:pt>
                <c:pt idx="5289">
                  <c:v>0.20999145507801131</c:v>
                </c:pt>
                <c:pt idx="5290">
                  <c:v>0.19999694824201697</c:v>
                </c:pt>
                <c:pt idx="5291">
                  <c:v>0.1900024414059942</c:v>
                </c:pt>
                <c:pt idx="5292">
                  <c:v>0.1900024414059942</c:v>
                </c:pt>
                <c:pt idx="5293">
                  <c:v>0.1900024414059942</c:v>
                </c:pt>
                <c:pt idx="5294">
                  <c:v>0.1900024414059942</c:v>
                </c:pt>
                <c:pt idx="5295">
                  <c:v>0.19999694824201697</c:v>
                </c:pt>
                <c:pt idx="5296">
                  <c:v>0.1900024414059942</c:v>
                </c:pt>
                <c:pt idx="5297">
                  <c:v>0.1900024414059942</c:v>
                </c:pt>
                <c:pt idx="5298">
                  <c:v>0.1900024414059942</c:v>
                </c:pt>
                <c:pt idx="5299">
                  <c:v>0.1900024414059942</c:v>
                </c:pt>
                <c:pt idx="5300">
                  <c:v>0.1799926757809942</c:v>
                </c:pt>
                <c:pt idx="5301">
                  <c:v>0.1799926757809942</c:v>
                </c:pt>
                <c:pt idx="5302">
                  <c:v>0.1799926757809942</c:v>
                </c:pt>
                <c:pt idx="5303">
                  <c:v>0.16999816894499986</c:v>
                </c:pt>
                <c:pt idx="5304">
                  <c:v>0.16999816894499986</c:v>
                </c:pt>
                <c:pt idx="5305">
                  <c:v>0.16999816894499986</c:v>
                </c:pt>
                <c:pt idx="5306">
                  <c:v>0.16999816894499986</c:v>
                </c:pt>
                <c:pt idx="5307">
                  <c:v>0.15998840331999986</c:v>
                </c:pt>
                <c:pt idx="5308">
                  <c:v>0.16999816894499986</c:v>
                </c:pt>
                <c:pt idx="5309">
                  <c:v>0.16999816894499986</c:v>
                </c:pt>
                <c:pt idx="5310">
                  <c:v>0.16999816894499986</c:v>
                </c:pt>
                <c:pt idx="5311">
                  <c:v>0.15998840331999986</c:v>
                </c:pt>
                <c:pt idx="5312">
                  <c:v>0.15998840331999986</c:v>
                </c:pt>
                <c:pt idx="5313">
                  <c:v>0.14999389648400552</c:v>
                </c:pt>
                <c:pt idx="5314">
                  <c:v>0.14999389648400552</c:v>
                </c:pt>
                <c:pt idx="5315">
                  <c:v>0.14999389648400552</c:v>
                </c:pt>
                <c:pt idx="5316">
                  <c:v>0.14999389648400552</c:v>
                </c:pt>
                <c:pt idx="5317">
                  <c:v>0.14999389648400552</c:v>
                </c:pt>
                <c:pt idx="5318">
                  <c:v>0.14999389648400552</c:v>
                </c:pt>
                <c:pt idx="5319">
                  <c:v>0.14999389648400552</c:v>
                </c:pt>
                <c:pt idx="5320">
                  <c:v>0.13999938964801117</c:v>
                </c:pt>
                <c:pt idx="5321">
                  <c:v>0.13999938964801117</c:v>
                </c:pt>
                <c:pt idx="5322">
                  <c:v>0.14999389648400552</c:v>
                </c:pt>
                <c:pt idx="5323">
                  <c:v>0.15998840331999986</c:v>
                </c:pt>
                <c:pt idx="5324">
                  <c:v>0.15998840331999986</c:v>
                </c:pt>
                <c:pt idx="5325">
                  <c:v>0.15998840331999986</c:v>
                </c:pt>
                <c:pt idx="5326">
                  <c:v>0.15998840331999986</c:v>
                </c:pt>
                <c:pt idx="5327">
                  <c:v>0.16999816894499986</c:v>
                </c:pt>
                <c:pt idx="5328">
                  <c:v>0.16999816894499986</c:v>
                </c:pt>
                <c:pt idx="5329">
                  <c:v>0.1799926757809942</c:v>
                </c:pt>
                <c:pt idx="5330">
                  <c:v>0.16999816894499986</c:v>
                </c:pt>
                <c:pt idx="5331">
                  <c:v>0.16999816894499986</c:v>
                </c:pt>
                <c:pt idx="5332">
                  <c:v>0.1799926757809942</c:v>
                </c:pt>
                <c:pt idx="5333">
                  <c:v>0.16999816894499986</c:v>
                </c:pt>
                <c:pt idx="5334">
                  <c:v>0.16999816894499986</c:v>
                </c:pt>
                <c:pt idx="5335">
                  <c:v>0.16999816894499986</c:v>
                </c:pt>
                <c:pt idx="5336">
                  <c:v>0.15998840331999986</c:v>
                </c:pt>
                <c:pt idx="5337">
                  <c:v>0.15998840331999986</c:v>
                </c:pt>
                <c:pt idx="5338">
                  <c:v>0.15998840331999986</c:v>
                </c:pt>
                <c:pt idx="5339">
                  <c:v>0.16999816894499986</c:v>
                </c:pt>
                <c:pt idx="5340">
                  <c:v>0.16999816894499986</c:v>
                </c:pt>
                <c:pt idx="5341">
                  <c:v>0.15998840331999986</c:v>
                </c:pt>
                <c:pt idx="5342">
                  <c:v>0.15998840331999986</c:v>
                </c:pt>
                <c:pt idx="5343">
                  <c:v>0.15998840331999986</c:v>
                </c:pt>
                <c:pt idx="5344">
                  <c:v>0.15998840331999986</c:v>
                </c:pt>
                <c:pt idx="5345">
                  <c:v>0.14999389648400552</c:v>
                </c:pt>
                <c:pt idx="5346">
                  <c:v>0.15998840331999986</c:v>
                </c:pt>
                <c:pt idx="5347">
                  <c:v>0.16999816894499986</c:v>
                </c:pt>
                <c:pt idx="5348">
                  <c:v>0.16999816894499986</c:v>
                </c:pt>
                <c:pt idx="5349">
                  <c:v>0.15998840331999986</c:v>
                </c:pt>
                <c:pt idx="5350">
                  <c:v>0.16999816894499986</c:v>
                </c:pt>
                <c:pt idx="5351">
                  <c:v>0.15998840331999986</c:v>
                </c:pt>
                <c:pt idx="5352">
                  <c:v>0.15998840331999986</c:v>
                </c:pt>
                <c:pt idx="5353">
                  <c:v>0.16999816894499986</c:v>
                </c:pt>
                <c:pt idx="5354">
                  <c:v>0.15998840331999986</c:v>
                </c:pt>
                <c:pt idx="5355">
                  <c:v>0.15998840331999986</c:v>
                </c:pt>
                <c:pt idx="5356">
                  <c:v>0.15998840331999986</c:v>
                </c:pt>
                <c:pt idx="5357">
                  <c:v>0.14999389648400552</c:v>
                </c:pt>
                <c:pt idx="5358">
                  <c:v>0.15998840331999986</c:v>
                </c:pt>
                <c:pt idx="5359">
                  <c:v>0.16999816894499986</c:v>
                </c:pt>
                <c:pt idx="5360">
                  <c:v>0.16999816894499986</c:v>
                </c:pt>
                <c:pt idx="5361">
                  <c:v>0.1799926757809942</c:v>
                </c:pt>
                <c:pt idx="5362">
                  <c:v>0.1799926757809942</c:v>
                </c:pt>
                <c:pt idx="5363">
                  <c:v>0.1900024414059942</c:v>
                </c:pt>
                <c:pt idx="5364">
                  <c:v>0.19999694824201697</c:v>
                </c:pt>
                <c:pt idx="5365">
                  <c:v>0.22000122070301131</c:v>
                </c:pt>
                <c:pt idx="5366">
                  <c:v>0.22000122070301131</c:v>
                </c:pt>
                <c:pt idx="5367">
                  <c:v>0.22000122070301131</c:v>
                </c:pt>
                <c:pt idx="5368">
                  <c:v>0.22000122070301131</c:v>
                </c:pt>
                <c:pt idx="5369">
                  <c:v>0.22000122070301131</c:v>
                </c:pt>
                <c:pt idx="5370">
                  <c:v>0.22000122070301131</c:v>
                </c:pt>
                <c:pt idx="5371">
                  <c:v>0.22999572753900566</c:v>
                </c:pt>
                <c:pt idx="5372">
                  <c:v>0.22999572753900566</c:v>
                </c:pt>
                <c:pt idx="5373">
                  <c:v>0.25</c:v>
                </c:pt>
                <c:pt idx="5374">
                  <c:v>0.25</c:v>
                </c:pt>
                <c:pt idx="5375">
                  <c:v>0.25999450683599434</c:v>
                </c:pt>
                <c:pt idx="5376">
                  <c:v>0.25999450683599434</c:v>
                </c:pt>
                <c:pt idx="5377">
                  <c:v>0.27999877929701711</c:v>
                </c:pt>
                <c:pt idx="5378">
                  <c:v>0.27999877929701711</c:v>
                </c:pt>
                <c:pt idx="5379">
                  <c:v>0.27999877929701711</c:v>
                </c:pt>
                <c:pt idx="5380">
                  <c:v>0.27999877929701711</c:v>
                </c:pt>
                <c:pt idx="5381">
                  <c:v>0.27999877929701711</c:v>
                </c:pt>
                <c:pt idx="5382">
                  <c:v>0.27999877929701711</c:v>
                </c:pt>
                <c:pt idx="5383">
                  <c:v>0.27999877929701711</c:v>
                </c:pt>
                <c:pt idx="5384">
                  <c:v>0.27999877929701711</c:v>
                </c:pt>
                <c:pt idx="5385">
                  <c:v>0.28999328613301145</c:v>
                </c:pt>
                <c:pt idx="5386">
                  <c:v>0.27999877929701711</c:v>
                </c:pt>
                <c:pt idx="5387">
                  <c:v>0.27999877929701711</c:v>
                </c:pt>
                <c:pt idx="5388">
                  <c:v>0.27999877929701711</c:v>
                </c:pt>
                <c:pt idx="5389">
                  <c:v>0.26998901367201711</c:v>
                </c:pt>
                <c:pt idx="5390">
                  <c:v>0.26998901367201711</c:v>
                </c:pt>
                <c:pt idx="5391">
                  <c:v>0.26998901367201711</c:v>
                </c:pt>
                <c:pt idx="5392">
                  <c:v>0.26998901367201711</c:v>
                </c:pt>
                <c:pt idx="5393">
                  <c:v>0.26998901367201711</c:v>
                </c:pt>
                <c:pt idx="5394">
                  <c:v>0.26998901367201711</c:v>
                </c:pt>
                <c:pt idx="5395">
                  <c:v>0.25999450683599434</c:v>
                </c:pt>
                <c:pt idx="5396">
                  <c:v>0.25999450683599434</c:v>
                </c:pt>
                <c:pt idx="5397">
                  <c:v>0.25999450683599434</c:v>
                </c:pt>
                <c:pt idx="5398">
                  <c:v>0.25999450683599434</c:v>
                </c:pt>
                <c:pt idx="5399">
                  <c:v>0.25</c:v>
                </c:pt>
                <c:pt idx="5400">
                  <c:v>0.239990234375</c:v>
                </c:pt>
                <c:pt idx="5401">
                  <c:v>0.239990234375</c:v>
                </c:pt>
                <c:pt idx="5402">
                  <c:v>0.22999572753900566</c:v>
                </c:pt>
                <c:pt idx="5403">
                  <c:v>0.22999572753900566</c:v>
                </c:pt>
                <c:pt idx="5404">
                  <c:v>0.22999572753900566</c:v>
                </c:pt>
                <c:pt idx="5405">
                  <c:v>0.22999572753900566</c:v>
                </c:pt>
                <c:pt idx="5406">
                  <c:v>0.22999572753900566</c:v>
                </c:pt>
                <c:pt idx="5407">
                  <c:v>0.22000122070301131</c:v>
                </c:pt>
                <c:pt idx="5408">
                  <c:v>0.22000122070301131</c:v>
                </c:pt>
                <c:pt idx="5409">
                  <c:v>0.20999145507801131</c:v>
                </c:pt>
                <c:pt idx="5410">
                  <c:v>0.20999145507801131</c:v>
                </c:pt>
                <c:pt idx="5411">
                  <c:v>0.20999145507801131</c:v>
                </c:pt>
                <c:pt idx="5412">
                  <c:v>0.19999694824201697</c:v>
                </c:pt>
                <c:pt idx="5413">
                  <c:v>0.19999694824201697</c:v>
                </c:pt>
                <c:pt idx="5414">
                  <c:v>0.1900024414059942</c:v>
                </c:pt>
                <c:pt idx="5415">
                  <c:v>0.1900024414059942</c:v>
                </c:pt>
                <c:pt idx="5416">
                  <c:v>0.1900024414059942</c:v>
                </c:pt>
                <c:pt idx="5417">
                  <c:v>0.1799926757809942</c:v>
                </c:pt>
                <c:pt idx="5418">
                  <c:v>0.1799926757809942</c:v>
                </c:pt>
                <c:pt idx="5419">
                  <c:v>0.1799926757809942</c:v>
                </c:pt>
                <c:pt idx="5420">
                  <c:v>0.1799926757809942</c:v>
                </c:pt>
                <c:pt idx="5421">
                  <c:v>0.1799926757809942</c:v>
                </c:pt>
                <c:pt idx="5422">
                  <c:v>0.16999816894499986</c:v>
                </c:pt>
                <c:pt idx="5423">
                  <c:v>0.15998840331999986</c:v>
                </c:pt>
                <c:pt idx="5424">
                  <c:v>0.15998840331999986</c:v>
                </c:pt>
                <c:pt idx="5425">
                  <c:v>0.15998840331999986</c:v>
                </c:pt>
                <c:pt idx="5426">
                  <c:v>0.14999389648400552</c:v>
                </c:pt>
                <c:pt idx="5427">
                  <c:v>0.14999389648400552</c:v>
                </c:pt>
                <c:pt idx="5428">
                  <c:v>0.13999938964801117</c:v>
                </c:pt>
                <c:pt idx="5429">
                  <c:v>0.13999938964801117</c:v>
                </c:pt>
                <c:pt idx="5430">
                  <c:v>0.13999938964801117</c:v>
                </c:pt>
                <c:pt idx="5431">
                  <c:v>0.13999938964801117</c:v>
                </c:pt>
                <c:pt idx="5432">
                  <c:v>0.13999938964801117</c:v>
                </c:pt>
                <c:pt idx="5433">
                  <c:v>0.13999938964801117</c:v>
                </c:pt>
                <c:pt idx="5434">
                  <c:v>0.13999938964801117</c:v>
                </c:pt>
                <c:pt idx="5435">
                  <c:v>0.13999938964801117</c:v>
                </c:pt>
                <c:pt idx="5436">
                  <c:v>0.13999938964801117</c:v>
                </c:pt>
                <c:pt idx="5437">
                  <c:v>0.15998840331999986</c:v>
                </c:pt>
                <c:pt idx="5438">
                  <c:v>0.15998840331999986</c:v>
                </c:pt>
                <c:pt idx="5439">
                  <c:v>0.14999389648400552</c:v>
                </c:pt>
                <c:pt idx="5440">
                  <c:v>0.14999389648400552</c:v>
                </c:pt>
                <c:pt idx="5441">
                  <c:v>0.13999938964801117</c:v>
                </c:pt>
                <c:pt idx="5442">
                  <c:v>0.13999938964801117</c:v>
                </c:pt>
                <c:pt idx="5443">
                  <c:v>0.13999938964801117</c:v>
                </c:pt>
                <c:pt idx="5444">
                  <c:v>0.12998962402301117</c:v>
                </c:pt>
                <c:pt idx="5445">
                  <c:v>0.12998962402301117</c:v>
                </c:pt>
                <c:pt idx="5446">
                  <c:v>0.13999938964801117</c:v>
                </c:pt>
                <c:pt idx="5447">
                  <c:v>0.12998962402301117</c:v>
                </c:pt>
                <c:pt idx="5448">
                  <c:v>0.12998962402301117</c:v>
                </c:pt>
                <c:pt idx="5449">
                  <c:v>0.12998962402301117</c:v>
                </c:pt>
                <c:pt idx="5450">
                  <c:v>0.12998962402301117</c:v>
                </c:pt>
                <c:pt idx="5451">
                  <c:v>0.11999511718701683</c:v>
                </c:pt>
                <c:pt idx="5452">
                  <c:v>0.12998962402301117</c:v>
                </c:pt>
                <c:pt idx="5453">
                  <c:v>0.16999816894499986</c:v>
                </c:pt>
                <c:pt idx="5454">
                  <c:v>0.15998840331999986</c:v>
                </c:pt>
                <c:pt idx="5455">
                  <c:v>0.15998840331999986</c:v>
                </c:pt>
                <c:pt idx="5456">
                  <c:v>0.15998840331999986</c:v>
                </c:pt>
                <c:pt idx="5457">
                  <c:v>0.16999816894499986</c:v>
                </c:pt>
                <c:pt idx="5458">
                  <c:v>0.15998840331999986</c:v>
                </c:pt>
                <c:pt idx="5459">
                  <c:v>0.15998840331999986</c:v>
                </c:pt>
                <c:pt idx="5460">
                  <c:v>0.14999389648400552</c:v>
                </c:pt>
                <c:pt idx="5461">
                  <c:v>0.13999938964801117</c:v>
                </c:pt>
                <c:pt idx="5462">
                  <c:v>0.36000061035201725</c:v>
                </c:pt>
                <c:pt idx="5463">
                  <c:v>0.37998962402301117</c:v>
                </c:pt>
                <c:pt idx="5464">
                  <c:v>0.37998962402301117</c:v>
                </c:pt>
                <c:pt idx="5465">
                  <c:v>0.36999511718701683</c:v>
                </c:pt>
                <c:pt idx="5466">
                  <c:v>0.38999938964801117</c:v>
                </c:pt>
                <c:pt idx="5467">
                  <c:v>0.38999938964801117</c:v>
                </c:pt>
                <c:pt idx="5468">
                  <c:v>0.38999938964801117</c:v>
                </c:pt>
                <c:pt idx="5469">
                  <c:v>0.37998962402301117</c:v>
                </c:pt>
                <c:pt idx="5470">
                  <c:v>0.36999511718701683</c:v>
                </c:pt>
                <c:pt idx="5471">
                  <c:v>0.36000061035201725</c:v>
                </c:pt>
                <c:pt idx="5472">
                  <c:v>0.36000061035201725</c:v>
                </c:pt>
                <c:pt idx="5473">
                  <c:v>0.36000061035201725</c:v>
                </c:pt>
                <c:pt idx="5474">
                  <c:v>0.36000061035201725</c:v>
                </c:pt>
                <c:pt idx="5475">
                  <c:v>0.52999877929701711</c:v>
                </c:pt>
                <c:pt idx="5476">
                  <c:v>0.33999633789099448</c:v>
                </c:pt>
                <c:pt idx="5477">
                  <c:v>0.45999145507801131</c:v>
                </c:pt>
                <c:pt idx="5478">
                  <c:v>0.33000183105500014</c:v>
                </c:pt>
                <c:pt idx="5479">
                  <c:v>0.31999206543000014</c:v>
                </c:pt>
                <c:pt idx="5480">
                  <c:v>0.31999206543000014</c:v>
                </c:pt>
                <c:pt idx="5481">
                  <c:v>0.33000183105500014</c:v>
                </c:pt>
                <c:pt idx="5482">
                  <c:v>0.33000183105500014</c:v>
                </c:pt>
                <c:pt idx="5483">
                  <c:v>0.47999572753900566</c:v>
                </c:pt>
                <c:pt idx="5484">
                  <c:v>0.33000183105500014</c:v>
                </c:pt>
                <c:pt idx="5485">
                  <c:v>0.489990234375</c:v>
                </c:pt>
                <c:pt idx="5486">
                  <c:v>0.33000183105500014</c:v>
                </c:pt>
                <c:pt idx="5487">
                  <c:v>0.33000183105500014</c:v>
                </c:pt>
                <c:pt idx="5488">
                  <c:v>0.33999633789099448</c:v>
                </c:pt>
                <c:pt idx="5489">
                  <c:v>0.34999084472701725</c:v>
                </c:pt>
                <c:pt idx="5490">
                  <c:v>0.39999389648400552</c:v>
                </c:pt>
                <c:pt idx="5491">
                  <c:v>0.33999633789099448</c:v>
                </c:pt>
                <c:pt idx="5492">
                  <c:v>0.4400024414059942</c:v>
                </c:pt>
                <c:pt idx="5493">
                  <c:v>0.41999816894499986</c:v>
                </c:pt>
                <c:pt idx="5494">
                  <c:v>0.31999206543000014</c:v>
                </c:pt>
                <c:pt idx="5495">
                  <c:v>0.3099975585940058</c:v>
                </c:pt>
                <c:pt idx="5496">
                  <c:v>0.3099975585940058</c:v>
                </c:pt>
                <c:pt idx="5497">
                  <c:v>0.3099975585940058</c:v>
                </c:pt>
                <c:pt idx="5498">
                  <c:v>0.31999206543000014</c:v>
                </c:pt>
                <c:pt idx="5499">
                  <c:v>0.31999206543000014</c:v>
                </c:pt>
                <c:pt idx="5500">
                  <c:v>0.3099975585940058</c:v>
                </c:pt>
                <c:pt idx="5501">
                  <c:v>0.30000305175801145</c:v>
                </c:pt>
                <c:pt idx="5502">
                  <c:v>0.28999328613301145</c:v>
                </c:pt>
                <c:pt idx="5503">
                  <c:v>0.28999328613301145</c:v>
                </c:pt>
                <c:pt idx="5504">
                  <c:v>0.28999328613301145</c:v>
                </c:pt>
                <c:pt idx="5505">
                  <c:v>0.41999816894499986</c:v>
                </c:pt>
                <c:pt idx="5506">
                  <c:v>0.489990234375</c:v>
                </c:pt>
                <c:pt idx="5507">
                  <c:v>0.30000305175801145</c:v>
                </c:pt>
                <c:pt idx="5508">
                  <c:v>0.40998840331999986</c:v>
                </c:pt>
                <c:pt idx="5509">
                  <c:v>0.37998962402301117</c:v>
                </c:pt>
                <c:pt idx="5510">
                  <c:v>0.27999877929701711</c:v>
                </c:pt>
                <c:pt idx="5511">
                  <c:v>0.4400024414059942</c:v>
                </c:pt>
                <c:pt idx="5512">
                  <c:v>0.25999450683599434</c:v>
                </c:pt>
                <c:pt idx="5513">
                  <c:v>0.25</c:v>
                </c:pt>
                <c:pt idx="5514">
                  <c:v>0.28999328613301145</c:v>
                </c:pt>
                <c:pt idx="5515">
                  <c:v>0.22999572753900566</c:v>
                </c:pt>
                <c:pt idx="5516">
                  <c:v>0.31999206543000014</c:v>
                </c:pt>
                <c:pt idx="5517">
                  <c:v>0.20999145507801131</c:v>
                </c:pt>
                <c:pt idx="5518">
                  <c:v>0.20999145507801131</c:v>
                </c:pt>
                <c:pt idx="5519">
                  <c:v>0.30000305175801145</c:v>
                </c:pt>
                <c:pt idx="5520">
                  <c:v>0.1900024414059942</c:v>
                </c:pt>
                <c:pt idx="5521">
                  <c:v>0.1900024414059942</c:v>
                </c:pt>
                <c:pt idx="5522">
                  <c:v>0.1799926757809942</c:v>
                </c:pt>
                <c:pt idx="5523">
                  <c:v>0.1799926757809942</c:v>
                </c:pt>
                <c:pt idx="5524">
                  <c:v>0.33000183105500014</c:v>
                </c:pt>
                <c:pt idx="5525">
                  <c:v>0.30000305175801145</c:v>
                </c:pt>
                <c:pt idx="5526">
                  <c:v>0.30000305175801145</c:v>
                </c:pt>
                <c:pt idx="5527">
                  <c:v>0.31999206543000014</c:v>
                </c:pt>
                <c:pt idx="5528">
                  <c:v>0.26998901367201711</c:v>
                </c:pt>
                <c:pt idx="5529">
                  <c:v>0.14999389648400552</c:v>
                </c:pt>
                <c:pt idx="5530">
                  <c:v>0.15998840331999986</c:v>
                </c:pt>
                <c:pt idx="5531">
                  <c:v>0.15998840331999986</c:v>
                </c:pt>
                <c:pt idx="5532">
                  <c:v>0.14999389648400552</c:v>
                </c:pt>
                <c:pt idx="5533">
                  <c:v>0.3099975585940058</c:v>
                </c:pt>
                <c:pt idx="5534">
                  <c:v>0.27999877929701711</c:v>
                </c:pt>
                <c:pt idx="5535">
                  <c:v>0.13999938964801117</c:v>
                </c:pt>
                <c:pt idx="5536">
                  <c:v>0.13999938964801117</c:v>
                </c:pt>
                <c:pt idx="5537">
                  <c:v>0.33999633789099448</c:v>
                </c:pt>
                <c:pt idx="5538">
                  <c:v>0.25</c:v>
                </c:pt>
                <c:pt idx="5539">
                  <c:v>0.30000305175801145</c:v>
                </c:pt>
                <c:pt idx="5540">
                  <c:v>0.12998962402301117</c:v>
                </c:pt>
                <c:pt idx="5541">
                  <c:v>0.11999511718701683</c:v>
                </c:pt>
                <c:pt idx="5542">
                  <c:v>0.25999450683599434</c:v>
                </c:pt>
                <c:pt idx="5543">
                  <c:v>0.1799926757809942</c:v>
                </c:pt>
                <c:pt idx="5544">
                  <c:v>0.13999938964801117</c:v>
                </c:pt>
                <c:pt idx="5545">
                  <c:v>0.25999450683599434</c:v>
                </c:pt>
                <c:pt idx="5546">
                  <c:v>0.25999450683599434</c:v>
                </c:pt>
                <c:pt idx="5547">
                  <c:v>0.12998962402301117</c:v>
                </c:pt>
                <c:pt idx="5548">
                  <c:v>0.11999511718701683</c:v>
                </c:pt>
                <c:pt idx="5549">
                  <c:v>0.11000061035201725</c:v>
                </c:pt>
                <c:pt idx="5550">
                  <c:v>0.20999145507801131</c:v>
                </c:pt>
                <c:pt idx="5551">
                  <c:v>0.1900024414059942</c:v>
                </c:pt>
                <c:pt idx="5552">
                  <c:v>0.16999816894499986</c:v>
                </c:pt>
                <c:pt idx="5553">
                  <c:v>0.11000061035201725</c:v>
                </c:pt>
                <c:pt idx="5554">
                  <c:v>9.9990844727017247E-2</c:v>
                </c:pt>
                <c:pt idx="5555">
                  <c:v>9.9990844727017247E-2</c:v>
                </c:pt>
                <c:pt idx="5556">
                  <c:v>9.9990844727017247E-2</c:v>
                </c:pt>
                <c:pt idx="5557">
                  <c:v>9.9990844727017247E-2</c:v>
                </c:pt>
                <c:pt idx="5558">
                  <c:v>0.30000305175801145</c:v>
                </c:pt>
                <c:pt idx="5559">
                  <c:v>0.31999206543000014</c:v>
                </c:pt>
                <c:pt idx="5560">
                  <c:v>0.31999206543000014</c:v>
                </c:pt>
                <c:pt idx="5561">
                  <c:v>0.3099975585940058</c:v>
                </c:pt>
                <c:pt idx="5562">
                  <c:v>0.30000305175801145</c:v>
                </c:pt>
                <c:pt idx="5563">
                  <c:v>0.3099975585940058</c:v>
                </c:pt>
                <c:pt idx="5564">
                  <c:v>0.3099975585940058</c:v>
                </c:pt>
                <c:pt idx="5565">
                  <c:v>0.30000305175801145</c:v>
                </c:pt>
                <c:pt idx="5566">
                  <c:v>0.28999328613301145</c:v>
                </c:pt>
                <c:pt idx="5567">
                  <c:v>0.28999328613301145</c:v>
                </c:pt>
                <c:pt idx="5568">
                  <c:v>0.27999877929701711</c:v>
                </c:pt>
                <c:pt idx="5569">
                  <c:v>0.27999877929701711</c:v>
                </c:pt>
                <c:pt idx="5570">
                  <c:v>0.27999877929701711</c:v>
                </c:pt>
                <c:pt idx="5571">
                  <c:v>0.26998901367201711</c:v>
                </c:pt>
                <c:pt idx="5572">
                  <c:v>0.26998901367201711</c:v>
                </c:pt>
                <c:pt idx="5573">
                  <c:v>0.25999450683599434</c:v>
                </c:pt>
                <c:pt idx="5574">
                  <c:v>0.25999450683599434</c:v>
                </c:pt>
                <c:pt idx="5575">
                  <c:v>0.25999450683599434</c:v>
                </c:pt>
                <c:pt idx="5576">
                  <c:v>0.25999450683599434</c:v>
                </c:pt>
                <c:pt idx="5577">
                  <c:v>0.25</c:v>
                </c:pt>
                <c:pt idx="5578">
                  <c:v>0.25999450683599434</c:v>
                </c:pt>
                <c:pt idx="5579">
                  <c:v>0.25999450683599434</c:v>
                </c:pt>
                <c:pt idx="5580">
                  <c:v>0.25</c:v>
                </c:pt>
                <c:pt idx="5581">
                  <c:v>0.239990234375</c:v>
                </c:pt>
                <c:pt idx="5582">
                  <c:v>0.22999572753900566</c:v>
                </c:pt>
                <c:pt idx="5583">
                  <c:v>0.22999572753900566</c:v>
                </c:pt>
                <c:pt idx="5584">
                  <c:v>0.22999572753900566</c:v>
                </c:pt>
                <c:pt idx="5585">
                  <c:v>0.239990234375</c:v>
                </c:pt>
                <c:pt idx="5586">
                  <c:v>0.22999572753900566</c:v>
                </c:pt>
                <c:pt idx="5587">
                  <c:v>0.20999145507801131</c:v>
                </c:pt>
                <c:pt idx="5588">
                  <c:v>0.20999145507801131</c:v>
                </c:pt>
                <c:pt idx="5589">
                  <c:v>0.20999145507801131</c:v>
                </c:pt>
                <c:pt idx="5590">
                  <c:v>0.22000122070301131</c:v>
                </c:pt>
                <c:pt idx="5591">
                  <c:v>0.22999572753900566</c:v>
                </c:pt>
                <c:pt idx="5592">
                  <c:v>0.22999572753900566</c:v>
                </c:pt>
                <c:pt idx="5593">
                  <c:v>0.22000122070301131</c:v>
                </c:pt>
                <c:pt idx="5594">
                  <c:v>0.20999145507801131</c:v>
                </c:pt>
                <c:pt idx="5595">
                  <c:v>0.22000122070301131</c:v>
                </c:pt>
                <c:pt idx="5596">
                  <c:v>0.20999145507801131</c:v>
                </c:pt>
                <c:pt idx="5597">
                  <c:v>0.20999145507801131</c:v>
                </c:pt>
                <c:pt idx="5598">
                  <c:v>0.20999145507801131</c:v>
                </c:pt>
                <c:pt idx="5599">
                  <c:v>0.19999694824201697</c:v>
                </c:pt>
                <c:pt idx="5600">
                  <c:v>0.19999694824201697</c:v>
                </c:pt>
                <c:pt idx="5601">
                  <c:v>0.1900024414059942</c:v>
                </c:pt>
                <c:pt idx="5602">
                  <c:v>0.1900024414059942</c:v>
                </c:pt>
                <c:pt idx="5603">
                  <c:v>0.1799926757809942</c:v>
                </c:pt>
                <c:pt idx="5604">
                  <c:v>0.1900024414059942</c:v>
                </c:pt>
                <c:pt idx="5605">
                  <c:v>0.1900024414059942</c:v>
                </c:pt>
                <c:pt idx="5606">
                  <c:v>0.1799926757809942</c:v>
                </c:pt>
                <c:pt idx="5607">
                  <c:v>0.1799926757809942</c:v>
                </c:pt>
                <c:pt idx="5608">
                  <c:v>0.1799926757809942</c:v>
                </c:pt>
                <c:pt idx="5609">
                  <c:v>0.16999816894499986</c:v>
                </c:pt>
                <c:pt idx="5610">
                  <c:v>0.16999816894499986</c:v>
                </c:pt>
                <c:pt idx="5611">
                  <c:v>0.1799926757809942</c:v>
                </c:pt>
                <c:pt idx="5612">
                  <c:v>0.1799926757809942</c:v>
                </c:pt>
                <c:pt idx="5613">
                  <c:v>0.1799926757809942</c:v>
                </c:pt>
                <c:pt idx="5614">
                  <c:v>0.1799926757809942</c:v>
                </c:pt>
                <c:pt idx="5615">
                  <c:v>0.1799926757809942</c:v>
                </c:pt>
                <c:pt idx="5616">
                  <c:v>0.1799926757809942</c:v>
                </c:pt>
                <c:pt idx="5617">
                  <c:v>0.16999816894499986</c:v>
                </c:pt>
                <c:pt idx="5618">
                  <c:v>0.16999816894499986</c:v>
                </c:pt>
                <c:pt idx="5619">
                  <c:v>0.16999816894499986</c:v>
                </c:pt>
                <c:pt idx="5620">
                  <c:v>0.16999816894499986</c:v>
                </c:pt>
                <c:pt idx="5621">
                  <c:v>0.16999816894499986</c:v>
                </c:pt>
                <c:pt idx="5622">
                  <c:v>0.15998840331999986</c:v>
                </c:pt>
                <c:pt idx="5623">
                  <c:v>0.14999389648400552</c:v>
                </c:pt>
                <c:pt idx="5624">
                  <c:v>0.14999389648400552</c:v>
                </c:pt>
                <c:pt idx="5625">
                  <c:v>0.14999389648400552</c:v>
                </c:pt>
                <c:pt idx="5626">
                  <c:v>0.14999389648400552</c:v>
                </c:pt>
                <c:pt idx="5627">
                  <c:v>0.13999938964801117</c:v>
                </c:pt>
                <c:pt idx="5628">
                  <c:v>0.14999389648400552</c:v>
                </c:pt>
                <c:pt idx="5629">
                  <c:v>0.13999938964801117</c:v>
                </c:pt>
                <c:pt idx="5630">
                  <c:v>0.13999938964801117</c:v>
                </c:pt>
                <c:pt idx="5631">
                  <c:v>0.13999938964801117</c:v>
                </c:pt>
                <c:pt idx="5632">
                  <c:v>0.14999389648400552</c:v>
                </c:pt>
                <c:pt idx="5633">
                  <c:v>0.14999389648400552</c:v>
                </c:pt>
                <c:pt idx="5634">
                  <c:v>0.13999938964801117</c:v>
                </c:pt>
                <c:pt idx="5635">
                  <c:v>0.13999938964801117</c:v>
                </c:pt>
                <c:pt idx="5636">
                  <c:v>0.13999938964801117</c:v>
                </c:pt>
                <c:pt idx="5637">
                  <c:v>0.12998962402301117</c:v>
                </c:pt>
                <c:pt idx="5638">
                  <c:v>0.12998962402301117</c:v>
                </c:pt>
                <c:pt idx="5639">
                  <c:v>0.12998962402301117</c:v>
                </c:pt>
                <c:pt idx="5640">
                  <c:v>0.12998962402301117</c:v>
                </c:pt>
                <c:pt idx="5641">
                  <c:v>0.11999511718701683</c:v>
                </c:pt>
                <c:pt idx="5642">
                  <c:v>0.12998962402301117</c:v>
                </c:pt>
                <c:pt idx="5643">
                  <c:v>0.13999938964801117</c:v>
                </c:pt>
                <c:pt idx="5644">
                  <c:v>0.13999938964801117</c:v>
                </c:pt>
                <c:pt idx="5645">
                  <c:v>0.13999938964801117</c:v>
                </c:pt>
                <c:pt idx="5646">
                  <c:v>0.13999938964801117</c:v>
                </c:pt>
                <c:pt idx="5647">
                  <c:v>0.14999389648400552</c:v>
                </c:pt>
                <c:pt idx="5648">
                  <c:v>0.14999389648400552</c:v>
                </c:pt>
                <c:pt idx="5649">
                  <c:v>0.15998840331999986</c:v>
                </c:pt>
                <c:pt idx="5650">
                  <c:v>0.1799926757809942</c:v>
                </c:pt>
                <c:pt idx="5651">
                  <c:v>0.16999816894499986</c:v>
                </c:pt>
                <c:pt idx="5652">
                  <c:v>0.16999816894499986</c:v>
                </c:pt>
                <c:pt idx="5653">
                  <c:v>0.15998840331999986</c:v>
                </c:pt>
                <c:pt idx="5654">
                  <c:v>0.15998840331999986</c:v>
                </c:pt>
                <c:pt idx="5655">
                  <c:v>0.16999816894499986</c:v>
                </c:pt>
                <c:pt idx="5656">
                  <c:v>0.15998840331999986</c:v>
                </c:pt>
                <c:pt idx="5657">
                  <c:v>0.15998840331999986</c:v>
                </c:pt>
                <c:pt idx="5658">
                  <c:v>0.14999389648400552</c:v>
                </c:pt>
                <c:pt idx="5659">
                  <c:v>0.14999389648400552</c:v>
                </c:pt>
                <c:pt idx="5660">
                  <c:v>0.14999389648400552</c:v>
                </c:pt>
                <c:pt idx="5661">
                  <c:v>0.14999389648400552</c:v>
                </c:pt>
                <c:pt idx="5662">
                  <c:v>0.14999389648400552</c:v>
                </c:pt>
                <c:pt idx="5663">
                  <c:v>0.14999389648400552</c:v>
                </c:pt>
                <c:pt idx="5664">
                  <c:v>0.14999389648400552</c:v>
                </c:pt>
                <c:pt idx="5665">
                  <c:v>0.14999389648400552</c:v>
                </c:pt>
                <c:pt idx="5666">
                  <c:v>0.14999389648400552</c:v>
                </c:pt>
                <c:pt idx="5667">
                  <c:v>0.15998840331999986</c:v>
                </c:pt>
                <c:pt idx="5668">
                  <c:v>0.14999389648400552</c:v>
                </c:pt>
                <c:pt idx="5669">
                  <c:v>0.15998840331999986</c:v>
                </c:pt>
                <c:pt idx="5670">
                  <c:v>0.15998840331999986</c:v>
                </c:pt>
                <c:pt idx="5671">
                  <c:v>0.15998840331999986</c:v>
                </c:pt>
                <c:pt idx="5672">
                  <c:v>0.15998840331999986</c:v>
                </c:pt>
                <c:pt idx="5673">
                  <c:v>0.15998840331999986</c:v>
                </c:pt>
                <c:pt idx="5674">
                  <c:v>0.15998840331999986</c:v>
                </c:pt>
                <c:pt idx="5675">
                  <c:v>0.16999816894499986</c:v>
                </c:pt>
                <c:pt idx="5676">
                  <c:v>0.16999816894499986</c:v>
                </c:pt>
                <c:pt idx="5677">
                  <c:v>0.15998840331999986</c:v>
                </c:pt>
                <c:pt idx="5678">
                  <c:v>0.15998840331999986</c:v>
                </c:pt>
                <c:pt idx="5679">
                  <c:v>0.15998840331999986</c:v>
                </c:pt>
                <c:pt idx="5680">
                  <c:v>0.14999389648400552</c:v>
                </c:pt>
                <c:pt idx="5681">
                  <c:v>0.14999389648400552</c:v>
                </c:pt>
                <c:pt idx="5682">
                  <c:v>0.14999389648400552</c:v>
                </c:pt>
                <c:pt idx="5683">
                  <c:v>0.14999389648400552</c:v>
                </c:pt>
                <c:pt idx="5684">
                  <c:v>0.14999389648400552</c:v>
                </c:pt>
                <c:pt idx="5685">
                  <c:v>0.14999389648400552</c:v>
                </c:pt>
                <c:pt idx="5686">
                  <c:v>0.14999389648400552</c:v>
                </c:pt>
                <c:pt idx="5687">
                  <c:v>0.14999389648400552</c:v>
                </c:pt>
                <c:pt idx="5688">
                  <c:v>0.14999389648400552</c:v>
                </c:pt>
                <c:pt idx="5689">
                  <c:v>0.15998840331999986</c:v>
                </c:pt>
                <c:pt idx="5690">
                  <c:v>0.15998840331999986</c:v>
                </c:pt>
                <c:pt idx="5691">
                  <c:v>0.16999816894499986</c:v>
                </c:pt>
                <c:pt idx="5692">
                  <c:v>0.15998840331999986</c:v>
                </c:pt>
                <c:pt idx="5693">
                  <c:v>0.15998840331999986</c:v>
                </c:pt>
                <c:pt idx="5694">
                  <c:v>0.15998840331999986</c:v>
                </c:pt>
                <c:pt idx="5695">
                  <c:v>0.14999389648400552</c:v>
                </c:pt>
                <c:pt idx="5696">
                  <c:v>0.14999389648400552</c:v>
                </c:pt>
                <c:pt idx="5697">
                  <c:v>0.14999389648400552</c:v>
                </c:pt>
                <c:pt idx="5698">
                  <c:v>0.14999389648400552</c:v>
                </c:pt>
                <c:pt idx="5699">
                  <c:v>0.14999389648400552</c:v>
                </c:pt>
                <c:pt idx="5700">
                  <c:v>0.14999389648400552</c:v>
                </c:pt>
                <c:pt idx="5701">
                  <c:v>0.13999938964801117</c:v>
                </c:pt>
                <c:pt idx="5702">
                  <c:v>0.13999938964801117</c:v>
                </c:pt>
                <c:pt idx="5703">
                  <c:v>0.13999938964801117</c:v>
                </c:pt>
                <c:pt idx="5704">
                  <c:v>0.14999389648400552</c:v>
                </c:pt>
                <c:pt idx="5705">
                  <c:v>0.13999938964801117</c:v>
                </c:pt>
                <c:pt idx="5706">
                  <c:v>0.13999938964801117</c:v>
                </c:pt>
                <c:pt idx="5707">
                  <c:v>0.14999389648400552</c:v>
                </c:pt>
                <c:pt idx="5708">
                  <c:v>0.14999389648400552</c:v>
                </c:pt>
                <c:pt idx="5709">
                  <c:v>0.14999389648400552</c:v>
                </c:pt>
                <c:pt idx="5710">
                  <c:v>0.14999389648400552</c:v>
                </c:pt>
                <c:pt idx="5711">
                  <c:v>0.14999389648400552</c:v>
                </c:pt>
                <c:pt idx="5712">
                  <c:v>0.14999389648400552</c:v>
                </c:pt>
                <c:pt idx="5713">
                  <c:v>0.13999938964801117</c:v>
                </c:pt>
                <c:pt idx="5714">
                  <c:v>0.12998962402301117</c:v>
                </c:pt>
                <c:pt idx="5715">
                  <c:v>0.12998962402301117</c:v>
                </c:pt>
                <c:pt idx="5716">
                  <c:v>0.13999938964801117</c:v>
                </c:pt>
                <c:pt idx="5717">
                  <c:v>0.13999938964801117</c:v>
                </c:pt>
                <c:pt idx="5718">
                  <c:v>0.13999938964801117</c:v>
                </c:pt>
                <c:pt idx="5719">
                  <c:v>0.14999389648400552</c:v>
                </c:pt>
                <c:pt idx="5720">
                  <c:v>0.14999389648400552</c:v>
                </c:pt>
                <c:pt idx="5721">
                  <c:v>0.14999389648400552</c:v>
                </c:pt>
                <c:pt idx="5722">
                  <c:v>0.15998840331999986</c:v>
                </c:pt>
                <c:pt idx="5723">
                  <c:v>0.15998840331999986</c:v>
                </c:pt>
                <c:pt idx="5724">
                  <c:v>0.16999816894499986</c:v>
                </c:pt>
                <c:pt idx="5725">
                  <c:v>0.16999816894499986</c:v>
                </c:pt>
                <c:pt idx="5726">
                  <c:v>0.1900024414059942</c:v>
                </c:pt>
                <c:pt idx="5727">
                  <c:v>0.20999145507801131</c:v>
                </c:pt>
                <c:pt idx="5728">
                  <c:v>0.20999145507801131</c:v>
                </c:pt>
                <c:pt idx="5729">
                  <c:v>0.22000122070301131</c:v>
                </c:pt>
                <c:pt idx="5730">
                  <c:v>0.22999572753900566</c:v>
                </c:pt>
                <c:pt idx="5731">
                  <c:v>0.22999572753900566</c:v>
                </c:pt>
                <c:pt idx="5732">
                  <c:v>0.22999572753900566</c:v>
                </c:pt>
                <c:pt idx="5733">
                  <c:v>0.239990234375</c:v>
                </c:pt>
                <c:pt idx="5734">
                  <c:v>0.22999572753900566</c:v>
                </c:pt>
                <c:pt idx="5735">
                  <c:v>0.22999572753900566</c:v>
                </c:pt>
                <c:pt idx="5736">
                  <c:v>0.22000122070301131</c:v>
                </c:pt>
                <c:pt idx="5737">
                  <c:v>0.22000122070301131</c:v>
                </c:pt>
                <c:pt idx="5738">
                  <c:v>0.20999145507801131</c:v>
                </c:pt>
                <c:pt idx="5739">
                  <c:v>0.20999145507801131</c:v>
                </c:pt>
                <c:pt idx="5740">
                  <c:v>0.20999145507801131</c:v>
                </c:pt>
                <c:pt idx="5741">
                  <c:v>0.20999145507801131</c:v>
                </c:pt>
                <c:pt idx="5742">
                  <c:v>0.19999694824201697</c:v>
                </c:pt>
                <c:pt idx="5743">
                  <c:v>0.19999694824201697</c:v>
                </c:pt>
                <c:pt idx="5744">
                  <c:v>0.19999694824201697</c:v>
                </c:pt>
                <c:pt idx="5745">
                  <c:v>0.19999694824201697</c:v>
                </c:pt>
                <c:pt idx="5746">
                  <c:v>0.19999694824201697</c:v>
                </c:pt>
                <c:pt idx="5747">
                  <c:v>0.19999694824201697</c:v>
                </c:pt>
                <c:pt idx="5748">
                  <c:v>0.19999694824201697</c:v>
                </c:pt>
                <c:pt idx="5749">
                  <c:v>0.19999694824201697</c:v>
                </c:pt>
                <c:pt idx="5750">
                  <c:v>0.19999694824201697</c:v>
                </c:pt>
                <c:pt idx="5751">
                  <c:v>0.20999145507801131</c:v>
                </c:pt>
                <c:pt idx="5752">
                  <c:v>0.22000122070301131</c:v>
                </c:pt>
                <c:pt idx="5753">
                  <c:v>0.20999145507801131</c:v>
                </c:pt>
                <c:pt idx="5754">
                  <c:v>0.22000122070301131</c:v>
                </c:pt>
                <c:pt idx="5755">
                  <c:v>0.22000122070301131</c:v>
                </c:pt>
                <c:pt idx="5756">
                  <c:v>0.22999572753900566</c:v>
                </c:pt>
                <c:pt idx="5757">
                  <c:v>0.239990234375</c:v>
                </c:pt>
                <c:pt idx="5758">
                  <c:v>0.239990234375</c:v>
                </c:pt>
                <c:pt idx="5759">
                  <c:v>0.239990234375</c:v>
                </c:pt>
                <c:pt idx="5760">
                  <c:v>0.25</c:v>
                </c:pt>
                <c:pt idx="5761">
                  <c:v>0.239990234375</c:v>
                </c:pt>
                <c:pt idx="5762">
                  <c:v>0.239990234375</c:v>
                </c:pt>
                <c:pt idx="5763">
                  <c:v>0.22999572753900566</c:v>
                </c:pt>
                <c:pt idx="5764">
                  <c:v>0.22999572753900566</c:v>
                </c:pt>
                <c:pt idx="5765">
                  <c:v>0.22999572753900566</c:v>
                </c:pt>
                <c:pt idx="5766">
                  <c:v>0.22000122070301131</c:v>
                </c:pt>
                <c:pt idx="5767">
                  <c:v>0.22000122070301131</c:v>
                </c:pt>
                <c:pt idx="5768">
                  <c:v>0.22999572753900566</c:v>
                </c:pt>
                <c:pt idx="5769">
                  <c:v>0.20999145507801131</c:v>
                </c:pt>
                <c:pt idx="5770">
                  <c:v>0.20999145507801131</c:v>
                </c:pt>
                <c:pt idx="5771">
                  <c:v>0.20999145507801131</c:v>
                </c:pt>
                <c:pt idx="5772">
                  <c:v>0.20999145507801131</c:v>
                </c:pt>
                <c:pt idx="5773">
                  <c:v>0.20999145507801131</c:v>
                </c:pt>
                <c:pt idx="5774">
                  <c:v>0.20999145507801131</c:v>
                </c:pt>
                <c:pt idx="5775">
                  <c:v>0.20999145507801131</c:v>
                </c:pt>
                <c:pt idx="5776">
                  <c:v>0.19999694824201697</c:v>
                </c:pt>
                <c:pt idx="5777">
                  <c:v>0.19999694824201697</c:v>
                </c:pt>
                <c:pt idx="5778">
                  <c:v>0.19999694824201697</c:v>
                </c:pt>
                <c:pt idx="5779">
                  <c:v>0.19999694824201697</c:v>
                </c:pt>
                <c:pt idx="5780">
                  <c:v>0.1900024414059942</c:v>
                </c:pt>
                <c:pt idx="5781">
                  <c:v>0.1900024414059942</c:v>
                </c:pt>
                <c:pt idx="5782">
                  <c:v>0.1799926757809942</c:v>
                </c:pt>
                <c:pt idx="5783">
                  <c:v>0.1799926757809942</c:v>
                </c:pt>
                <c:pt idx="5784">
                  <c:v>0.1799926757809942</c:v>
                </c:pt>
                <c:pt idx="5785">
                  <c:v>0.16999816894499986</c:v>
                </c:pt>
                <c:pt idx="5786">
                  <c:v>0.15998840331999986</c:v>
                </c:pt>
                <c:pt idx="5787">
                  <c:v>0.15998840331999986</c:v>
                </c:pt>
                <c:pt idx="5788">
                  <c:v>0.15998840331999986</c:v>
                </c:pt>
                <c:pt idx="5789">
                  <c:v>0.15998840331999986</c:v>
                </c:pt>
                <c:pt idx="5790">
                  <c:v>0.15998840331999986</c:v>
                </c:pt>
                <c:pt idx="5791">
                  <c:v>0.14999389648400552</c:v>
                </c:pt>
                <c:pt idx="5792">
                  <c:v>0.14999389648400552</c:v>
                </c:pt>
                <c:pt idx="5793">
                  <c:v>0.16999816894499986</c:v>
                </c:pt>
                <c:pt idx="5794">
                  <c:v>0.1900024414059942</c:v>
                </c:pt>
                <c:pt idx="5795">
                  <c:v>0.1799926757809942</c:v>
                </c:pt>
                <c:pt idx="5796">
                  <c:v>0.1900024414059942</c:v>
                </c:pt>
                <c:pt idx="5797">
                  <c:v>0.1900024414059942</c:v>
                </c:pt>
                <c:pt idx="5798">
                  <c:v>0.19999694824201697</c:v>
                </c:pt>
                <c:pt idx="5799">
                  <c:v>0.1900024414059942</c:v>
                </c:pt>
                <c:pt idx="5800">
                  <c:v>0.1900024414059942</c:v>
                </c:pt>
                <c:pt idx="5801">
                  <c:v>0.1900024414059942</c:v>
                </c:pt>
                <c:pt idx="5802">
                  <c:v>0.19999694824201697</c:v>
                </c:pt>
                <c:pt idx="5803">
                  <c:v>0.1900024414059942</c:v>
                </c:pt>
                <c:pt idx="5804">
                  <c:v>0.1900024414059942</c:v>
                </c:pt>
                <c:pt idx="5805">
                  <c:v>0.1799926757809942</c:v>
                </c:pt>
                <c:pt idx="5806">
                  <c:v>0.1799926757809942</c:v>
                </c:pt>
                <c:pt idx="5807">
                  <c:v>0.16999816894499986</c:v>
                </c:pt>
                <c:pt idx="5808">
                  <c:v>0.15998840331999986</c:v>
                </c:pt>
                <c:pt idx="5809">
                  <c:v>0.15998840331999986</c:v>
                </c:pt>
                <c:pt idx="5810">
                  <c:v>0.15998840331999986</c:v>
                </c:pt>
                <c:pt idx="5811">
                  <c:v>0.14999389648400552</c:v>
                </c:pt>
                <c:pt idx="5812">
                  <c:v>0.14999389648400552</c:v>
                </c:pt>
                <c:pt idx="5813">
                  <c:v>0.14999389648400552</c:v>
                </c:pt>
                <c:pt idx="5814">
                  <c:v>0.15998840331999986</c:v>
                </c:pt>
                <c:pt idx="5815">
                  <c:v>0.12998962402301117</c:v>
                </c:pt>
                <c:pt idx="5816">
                  <c:v>0.13999938964801117</c:v>
                </c:pt>
                <c:pt idx="5817">
                  <c:v>0.14999389648400552</c:v>
                </c:pt>
                <c:pt idx="5818">
                  <c:v>0.14999389648400552</c:v>
                </c:pt>
                <c:pt idx="5819">
                  <c:v>0.36000061035201725</c:v>
                </c:pt>
                <c:pt idx="5820">
                  <c:v>0.36999511718701683</c:v>
                </c:pt>
                <c:pt idx="5821">
                  <c:v>0.36999511718701683</c:v>
                </c:pt>
                <c:pt idx="5822">
                  <c:v>0.36999511718701683</c:v>
                </c:pt>
                <c:pt idx="5823">
                  <c:v>0.37998962402301117</c:v>
                </c:pt>
                <c:pt idx="5824">
                  <c:v>0.38999938964801117</c:v>
                </c:pt>
                <c:pt idx="5825">
                  <c:v>0.40998840331999986</c:v>
                </c:pt>
                <c:pt idx="5826">
                  <c:v>0.40998840331999986</c:v>
                </c:pt>
                <c:pt idx="5827">
                  <c:v>0.40998840331999986</c:v>
                </c:pt>
                <c:pt idx="5828">
                  <c:v>0.39999389648400552</c:v>
                </c:pt>
                <c:pt idx="5829">
                  <c:v>0.37998962402301117</c:v>
                </c:pt>
                <c:pt idx="5830">
                  <c:v>0.34999084472701725</c:v>
                </c:pt>
                <c:pt idx="5831">
                  <c:v>0.4400024414059942</c:v>
                </c:pt>
                <c:pt idx="5832">
                  <c:v>0.33999633789099448</c:v>
                </c:pt>
                <c:pt idx="5833">
                  <c:v>0.36999511718701683</c:v>
                </c:pt>
                <c:pt idx="5834">
                  <c:v>0.36999511718701683</c:v>
                </c:pt>
                <c:pt idx="5835">
                  <c:v>0.36000061035201725</c:v>
                </c:pt>
                <c:pt idx="5836">
                  <c:v>0.36000061035201725</c:v>
                </c:pt>
                <c:pt idx="5837">
                  <c:v>0.34999084472701725</c:v>
                </c:pt>
                <c:pt idx="5838">
                  <c:v>0.34999084472701725</c:v>
                </c:pt>
                <c:pt idx="5839">
                  <c:v>0.4299926757809942</c:v>
                </c:pt>
                <c:pt idx="5840">
                  <c:v>0.3099975585940058</c:v>
                </c:pt>
                <c:pt idx="5841">
                  <c:v>0.3099975585940058</c:v>
                </c:pt>
                <c:pt idx="5842">
                  <c:v>0.30000305175801145</c:v>
                </c:pt>
                <c:pt idx="5843">
                  <c:v>0.27999877929701711</c:v>
                </c:pt>
                <c:pt idx="5844">
                  <c:v>0.28999328613301145</c:v>
                </c:pt>
                <c:pt idx="5845">
                  <c:v>0.28999328613301145</c:v>
                </c:pt>
                <c:pt idx="5846">
                  <c:v>0.27999877929701711</c:v>
                </c:pt>
                <c:pt idx="5847">
                  <c:v>0.33999633789099448</c:v>
                </c:pt>
                <c:pt idx="5848">
                  <c:v>0.25999450683599434</c:v>
                </c:pt>
                <c:pt idx="5849">
                  <c:v>0.25</c:v>
                </c:pt>
                <c:pt idx="5850">
                  <c:v>0.25</c:v>
                </c:pt>
                <c:pt idx="5851">
                  <c:v>0.239990234375</c:v>
                </c:pt>
                <c:pt idx="5852">
                  <c:v>0.239990234375</c:v>
                </c:pt>
                <c:pt idx="5853">
                  <c:v>0.239990234375</c:v>
                </c:pt>
                <c:pt idx="5854">
                  <c:v>0.22999572753900566</c:v>
                </c:pt>
                <c:pt idx="5855">
                  <c:v>0.33999633789099448</c:v>
                </c:pt>
                <c:pt idx="5856">
                  <c:v>0.30000305175801145</c:v>
                </c:pt>
                <c:pt idx="5857">
                  <c:v>0.3099975585940058</c:v>
                </c:pt>
                <c:pt idx="5858">
                  <c:v>0.40998840331999986</c:v>
                </c:pt>
                <c:pt idx="5859">
                  <c:v>0.34999084472701725</c:v>
                </c:pt>
                <c:pt idx="5860">
                  <c:v>0.20999145507801131</c:v>
                </c:pt>
                <c:pt idx="5861">
                  <c:v>0.25999450683599434</c:v>
                </c:pt>
                <c:pt idx="5862">
                  <c:v>0.239990234375</c:v>
                </c:pt>
                <c:pt idx="5863">
                  <c:v>0.239990234375</c:v>
                </c:pt>
                <c:pt idx="5864">
                  <c:v>0.16999816894499986</c:v>
                </c:pt>
                <c:pt idx="5865">
                  <c:v>0.16999816894499986</c:v>
                </c:pt>
                <c:pt idx="5866">
                  <c:v>0.11999511718701683</c:v>
                </c:pt>
                <c:pt idx="5867">
                  <c:v>0.3099975585940058</c:v>
                </c:pt>
                <c:pt idx="5868">
                  <c:v>0.1799926757809942</c:v>
                </c:pt>
                <c:pt idx="5869">
                  <c:v>0.239990234375</c:v>
                </c:pt>
                <c:pt idx="5870">
                  <c:v>0.20999145507801131</c:v>
                </c:pt>
                <c:pt idx="5871">
                  <c:v>0.30000305175801145</c:v>
                </c:pt>
                <c:pt idx="5872">
                  <c:v>0.3099975585940058</c:v>
                </c:pt>
                <c:pt idx="5873">
                  <c:v>0.26998901367201711</c:v>
                </c:pt>
                <c:pt idx="5874">
                  <c:v>0.26998901367201711</c:v>
                </c:pt>
                <c:pt idx="5875">
                  <c:v>0.27999877929701711</c:v>
                </c:pt>
                <c:pt idx="5876">
                  <c:v>0.22999572753900566</c:v>
                </c:pt>
                <c:pt idx="5877">
                  <c:v>0.22000122070301131</c:v>
                </c:pt>
                <c:pt idx="5878">
                  <c:v>0.20999145507801131</c:v>
                </c:pt>
                <c:pt idx="5879">
                  <c:v>0.20999145507801131</c:v>
                </c:pt>
                <c:pt idx="5880">
                  <c:v>0.33000183105500014</c:v>
                </c:pt>
                <c:pt idx="5881">
                  <c:v>0.19999694824201697</c:v>
                </c:pt>
                <c:pt idx="5882">
                  <c:v>0.1799926757809942</c:v>
                </c:pt>
                <c:pt idx="5883">
                  <c:v>0.1799926757809942</c:v>
                </c:pt>
                <c:pt idx="5884">
                  <c:v>0.16999816894499986</c:v>
                </c:pt>
                <c:pt idx="5885">
                  <c:v>0.25</c:v>
                </c:pt>
                <c:pt idx="5886">
                  <c:v>0.1799926757809942</c:v>
                </c:pt>
                <c:pt idx="5887">
                  <c:v>0.1799926757809942</c:v>
                </c:pt>
                <c:pt idx="5888">
                  <c:v>0.36000061035201725</c:v>
                </c:pt>
                <c:pt idx="5889">
                  <c:v>0.20999145507801131</c:v>
                </c:pt>
                <c:pt idx="5890">
                  <c:v>0.34999084472701725</c:v>
                </c:pt>
                <c:pt idx="5891">
                  <c:v>0.50999450683599434</c:v>
                </c:pt>
                <c:pt idx="5892">
                  <c:v>0.36999511718701683</c:v>
                </c:pt>
                <c:pt idx="5893">
                  <c:v>0.4299926757809942</c:v>
                </c:pt>
                <c:pt idx="5894">
                  <c:v>0.36000061035201725</c:v>
                </c:pt>
                <c:pt idx="5895">
                  <c:v>0.3099975585940058</c:v>
                </c:pt>
                <c:pt idx="5896">
                  <c:v>0.30000305175801145</c:v>
                </c:pt>
                <c:pt idx="5897">
                  <c:v>0.33999633789099448</c:v>
                </c:pt>
                <c:pt idx="5898">
                  <c:v>0.36000061035201725</c:v>
                </c:pt>
                <c:pt idx="5899">
                  <c:v>0.47000122070301131</c:v>
                </c:pt>
                <c:pt idx="5900">
                  <c:v>0.4299926757809942</c:v>
                </c:pt>
                <c:pt idx="5901">
                  <c:v>0.39999389648400552</c:v>
                </c:pt>
                <c:pt idx="5902">
                  <c:v>0.36999511718701683</c:v>
                </c:pt>
                <c:pt idx="5903">
                  <c:v>0.5</c:v>
                </c:pt>
                <c:pt idx="5904">
                  <c:v>0.37998962402301117</c:v>
                </c:pt>
                <c:pt idx="5905">
                  <c:v>0.33000183105500014</c:v>
                </c:pt>
                <c:pt idx="5906">
                  <c:v>0.31999206543000014</c:v>
                </c:pt>
                <c:pt idx="5907">
                  <c:v>0.28999328613301145</c:v>
                </c:pt>
                <c:pt idx="5908">
                  <c:v>0.27999877929701711</c:v>
                </c:pt>
                <c:pt idx="5909">
                  <c:v>0.39999389648400552</c:v>
                </c:pt>
                <c:pt idx="5910">
                  <c:v>0.36000061035201725</c:v>
                </c:pt>
                <c:pt idx="5911">
                  <c:v>0.27999877929701711</c:v>
                </c:pt>
                <c:pt idx="5912">
                  <c:v>0.27999877929701711</c:v>
                </c:pt>
                <c:pt idx="5913">
                  <c:v>0.28999328613301145</c:v>
                </c:pt>
                <c:pt idx="5914">
                  <c:v>0.27999877929701711</c:v>
                </c:pt>
                <c:pt idx="5915">
                  <c:v>0.27999877929701711</c:v>
                </c:pt>
                <c:pt idx="5916">
                  <c:v>0.26998901367201711</c:v>
                </c:pt>
                <c:pt idx="5917">
                  <c:v>0.26998901367201711</c:v>
                </c:pt>
                <c:pt idx="5918">
                  <c:v>0.25999450683599434</c:v>
                </c:pt>
                <c:pt idx="5919">
                  <c:v>0.25</c:v>
                </c:pt>
                <c:pt idx="5920">
                  <c:v>0.239990234375</c:v>
                </c:pt>
                <c:pt idx="5921">
                  <c:v>0.239990234375</c:v>
                </c:pt>
                <c:pt idx="5922">
                  <c:v>0.22999572753900566</c:v>
                </c:pt>
                <c:pt idx="5923">
                  <c:v>0.22000122070301131</c:v>
                </c:pt>
                <c:pt idx="5924">
                  <c:v>0.20999145507801131</c:v>
                </c:pt>
                <c:pt idx="5925">
                  <c:v>0.20999145507801131</c:v>
                </c:pt>
                <c:pt idx="5926">
                  <c:v>0.20999145507801131</c:v>
                </c:pt>
                <c:pt idx="5927">
                  <c:v>0.19999694824201697</c:v>
                </c:pt>
                <c:pt idx="5928">
                  <c:v>0.20999145507801131</c:v>
                </c:pt>
                <c:pt idx="5929">
                  <c:v>0.20999145507801131</c:v>
                </c:pt>
                <c:pt idx="5930">
                  <c:v>0.41999816894499986</c:v>
                </c:pt>
                <c:pt idx="5931">
                  <c:v>0.4299926757809942</c:v>
                </c:pt>
                <c:pt idx="5932">
                  <c:v>0.4299926757809942</c:v>
                </c:pt>
                <c:pt idx="5933">
                  <c:v>0.41999816894499986</c:v>
                </c:pt>
                <c:pt idx="5934">
                  <c:v>0.40998840331999986</c:v>
                </c:pt>
                <c:pt idx="5935">
                  <c:v>0.39999389648400552</c:v>
                </c:pt>
                <c:pt idx="5936">
                  <c:v>0.39999389648400552</c:v>
                </c:pt>
                <c:pt idx="5937">
                  <c:v>0.39999389648400552</c:v>
                </c:pt>
                <c:pt idx="5938">
                  <c:v>0.39999389648400552</c:v>
                </c:pt>
                <c:pt idx="5939">
                  <c:v>0.41999816894499986</c:v>
                </c:pt>
                <c:pt idx="5940">
                  <c:v>0.5</c:v>
                </c:pt>
                <c:pt idx="5941">
                  <c:v>0.58000183105500014</c:v>
                </c:pt>
                <c:pt idx="5942">
                  <c:v>0.64999389648400552</c:v>
                </c:pt>
                <c:pt idx="5943">
                  <c:v>0.63999938964801117</c:v>
                </c:pt>
                <c:pt idx="5944">
                  <c:v>0.63999938964801117</c:v>
                </c:pt>
                <c:pt idx="5945">
                  <c:v>0.62998962402301117</c:v>
                </c:pt>
                <c:pt idx="5946">
                  <c:v>0.61999511718701683</c:v>
                </c:pt>
                <c:pt idx="5947">
                  <c:v>0.59999084472701725</c:v>
                </c:pt>
                <c:pt idx="5948">
                  <c:v>0.58999633789099448</c:v>
                </c:pt>
                <c:pt idx="5949">
                  <c:v>0.56999206543000014</c:v>
                </c:pt>
                <c:pt idx="5950">
                  <c:v>0.55000305175801145</c:v>
                </c:pt>
                <c:pt idx="5951">
                  <c:v>0.52999877929701711</c:v>
                </c:pt>
                <c:pt idx="5952">
                  <c:v>0.50999450683599434</c:v>
                </c:pt>
                <c:pt idx="5953">
                  <c:v>0.5</c:v>
                </c:pt>
                <c:pt idx="5954">
                  <c:v>0.489990234375</c:v>
                </c:pt>
                <c:pt idx="5955">
                  <c:v>0.47999572753900566</c:v>
                </c:pt>
                <c:pt idx="5956">
                  <c:v>0.45999145507801131</c:v>
                </c:pt>
                <c:pt idx="5957">
                  <c:v>0.44999694824201697</c:v>
                </c:pt>
                <c:pt idx="5958">
                  <c:v>0.44999694824201697</c:v>
                </c:pt>
                <c:pt idx="5959">
                  <c:v>0.4299926757809942</c:v>
                </c:pt>
                <c:pt idx="5960">
                  <c:v>0.4299926757809942</c:v>
                </c:pt>
                <c:pt idx="5961">
                  <c:v>0.40998840331999986</c:v>
                </c:pt>
                <c:pt idx="5962">
                  <c:v>0.40998840331999986</c:v>
                </c:pt>
                <c:pt idx="5963">
                  <c:v>0.39999389648400552</c:v>
                </c:pt>
                <c:pt idx="5964">
                  <c:v>0.38999938964801117</c:v>
                </c:pt>
                <c:pt idx="5965">
                  <c:v>0.37998962402301117</c:v>
                </c:pt>
                <c:pt idx="5966">
                  <c:v>0.36999511718701683</c:v>
                </c:pt>
                <c:pt idx="5967">
                  <c:v>0.36999511718701683</c:v>
                </c:pt>
                <c:pt idx="5968">
                  <c:v>0.36000061035201725</c:v>
                </c:pt>
                <c:pt idx="5969">
                  <c:v>0.34999084472701725</c:v>
                </c:pt>
                <c:pt idx="5970">
                  <c:v>0.33999633789099448</c:v>
                </c:pt>
                <c:pt idx="5971">
                  <c:v>0.33999633789099448</c:v>
                </c:pt>
                <c:pt idx="5972">
                  <c:v>0.33000183105500014</c:v>
                </c:pt>
                <c:pt idx="5973">
                  <c:v>0.31999206543000014</c:v>
                </c:pt>
                <c:pt idx="5974">
                  <c:v>0.31999206543000014</c:v>
                </c:pt>
                <c:pt idx="5975">
                  <c:v>0.3099975585940058</c:v>
                </c:pt>
                <c:pt idx="5976">
                  <c:v>0.30000305175801145</c:v>
                </c:pt>
                <c:pt idx="5977">
                  <c:v>0.28999328613301145</c:v>
                </c:pt>
                <c:pt idx="5978">
                  <c:v>0.28999328613301145</c:v>
                </c:pt>
                <c:pt idx="5979">
                  <c:v>0.28999328613301145</c:v>
                </c:pt>
                <c:pt idx="5980">
                  <c:v>0.27999877929701711</c:v>
                </c:pt>
                <c:pt idx="5981">
                  <c:v>0.27999877929701711</c:v>
                </c:pt>
                <c:pt idx="5982">
                  <c:v>0.28999328613301145</c:v>
                </c:pt>
                <c:pt idx="5983">
                  <c:v>0.30000305175801145</c:v>
                </c:pt>
                <c:pt idx="5984">
                  <c:v>0.30000305175801145</c:v>
                </c:pt>
                <c:pt idx="5985">
                  <c:v>0.26998901367201711</c:v>
                </c:pt>
                <c:pt idx="5986">
                  <c:v>0.3099975585940058</c:v>
                </c:pt>
                <c:pt idx="5987">
                  <c:v>0.33999633789099448</c:v>
                </c:pt>
                <c:pt idx="5988">
                  <c:v>0.37998962402301117</c:v>
                </c:pt>
                <c:pt idx="5989">
                  <c:v>0.44999694824201697</c:v>
                </c:pt>
                <c:pt idx="5990">
                  <c:v>0.47000122070301131</c:v>
                </c:pt>
                <c:pt idx="5991">
                  <c:v>0.50999450683599434</c:v>
                </c:pt>
                <c:pt idx="5992">
                  <c:v>0.5599975585940058</c:v>
                </c:pt>
                <c:pt idx="5993">
                  <c:v>0.56999206543000014</c:v>
                </c:pt>
                <c:pt idx="5994">
                  <c:v>0.25999450683599434</c:v>
                </c:pt>
                <c:pt idx="5995">
                  <c:v>0.25</c:v>
                </c:pt>
                <c:pt idx="5996">
                  <c:v>0.25</c:v>
                </c:pt>
                <c:pt idx="5997">
                  <c:v>0.26998901367201711</c:v>
                </c:pt>
                <c:pt idx="5998">
                  <c:v>0.27999877929701711</c:v>
                </c:pt>
                <c:pt idx="5999">
                  <c:v>0.26998901367201711</c:v>
                </c:pt>
                <c:pt idx="6000">
                  <c:v>0.26998901367201711</c:v>
                </c:pt>
                <c:pt idx="6001">
                  <c:v>0.25999450683599434</c:v>
                </c:pt>
                <c:pt idx="6002">
                  <c:v>0.25999450683599434</c:v>
                </c:pt>
                <c:pt idx="6003">
                  <c:v>0.25</c:v>
                </c:pt>
                <c:pt idx="6004">
                  <c:v>0.239990234375</c:v>
                </c:pt>
                <c:pt idx="6005">
                  <c:v>0.239990234375</c:v>
                </c:pt>
                <c:pt idx="6006">
                  <c:v>0.25</c:v>
                </c:pt>
                <c:pt idx="6007">
                  <c:v>0.22999572753900566</c:v>
                </c:pt>
                <c:pt idx="6008">
                  <c:v>0.22000122070301131</c:v>
                </c:pt>
                <c:pt idx="6009">
                  <c:v>0.22000122070301131</c:v>
                </c:pt>
                <c:pt idx="6010">
                  <c:v>0.22999572753900566</c:v>
                </c:pt>
                <c:pt idx="6011">
                  <c:v>0.22999572753900566</c:v>
                </c:pt>
                <c:pt idx="6012">
                  <c:v>0.22999572753900566</c:v>
                </c:pt>
                <c:pt idx="6013">
                  <c:v>0.25999450683599434</c:v>
                </c:pt>
                <c:pt idx="6014">
                  <c:v>0.26998901367201711</c:v>
                </c:pt>
                <c:pt idx="6015">
                  <c:v>0.26998901367201711</c:v>
                </c:pt>
                <c:pt idx="6016">
                  <c:v>0.28999328613301145</c:v>
                </c:pt>
                <c:pt idx="6017">
                  <c:v>0.31999206543000014</c:v>
                </c:pt>
                <c:pt idx="6018">
                  <c:v>0.31999206543000014</c:v>
                </c:pt>
                <c:pt idx="6019">
                  <c:v>0.33000183105500014</c:v>
                </c:pt>
                <c:pt idx="6020">
                  <c:v>0.33000183105500014</c:v>
                </c:pt>
                <c:pt idx="6021">
                  <c:v>0.33000183105500014</c:v>
                </c:pt>
                <c:pt idx="6022">
                  <c:v>0.33000183105500014</c:v>
                </c:pt>
                <c:pt idx="6023">
                  <c:v>0.33000183105500014</c:v>
                </c:pt>
                <c:pt idx="6024">
                  <c:v>0.31999206543000014</c:v>
                </c:pt>
                <c:pt idx="6025">
                  <c:v>0.3099975585940058</c:v>
                </c:pt>
                <c:pt idx="6026">
                  <c:v>0.3099975585940058</c:v>
                </c:pt>
                <c:pt idx="6027">
                  <c:v>0.3099975585940058</c:v>
                </c:pt>
                <c:pt idx="6028">
                  <c:v>0.3099975585940058</c:v>
                </c:pt>
                <c:pt idx="6029">
                  <c:v>0.31999206543000014</c:v>
                </c:pt>
                <c:pt idx="6030">
                  <c:v>0.33000183105500014</c:v>
                </c:pt>
                <c:pt idx="6031">
                  <c:v>0.31999206543000014</c:v>
                </c:pt>
                <c:pt idx="6032">
                  <c:v>0.31999206543000014</c:v>
                </c:pt>
                <c:pt idx="6033">
                  <c:v>0.3099975585940058</c:v>
                </c:pt>
                <c:pt idx="6034">
                  <c:v>0.3099975585940058</c:v>
                </c:pt>
                <c:pt idx="6035">
                  <c:v>0.30000305175801145</c:v>
                </c:pt>
                <c:pt idx="6036">
                  <c:v>0.31999572753900907</c:v>
                </c:pt>
                <c:pt idx="6037">
                  <c:v>0.31999572753900907</c:v>
                </c:pt>
                <c:pt idx="6038">
                  <c:v>0.30999572753901816</c:v>
                </c:pt>
                <c:pt idx="6039">
                  <c:v>0.30999572753901816</c:v>
                </c:pt>
                <c:pt idx="6040">
                  <c:v>0.30999572753901816</c:v>
                </c:pt>
                <c:pt idx="6041">
                  <c:v>0.29999572753899884</c:v>
                </c:pt>
                <c:pt idx="6042">
                  <c:v>0.29999572753899884</c:v>
                </c:pt>
                <c:pt idx="6043">
                  <c:v>0.30999572753901816</c:v>
                </c:pt>
                <c:pt idx="6044">
                  <c:v>0.32999572753899997</c:v>
                </c:pt>
                <c:pt idx="6045">
                  <c:v>0.32999572753899997</c:v>
                </c:pt>
                <c:pt idx="6046">
                  <c:v>0.3499957275390102</c:v>
                </c:pt>
                <c:pt idx="6047">
                  <c:v>0.35999572753900111</c:v>
                </c:pt>
                <c:pt idx="6048">
                  <c:v>0.36999572753899201</c:v>
                </c:pt>
                <c:pt idx="6049">
                  <c:v>0.39999572753899315</c:v>
                </c:pt>
                <c:pt idx="6050">
                  <c:v>0.45999572753899542</c:v>
                </c:pt>
                <c:pt idx="6051">
                  <c:v>0.5199957275389977</c:v>
                </c:pt>
                <c:pt idx="6052">
                  <c:v>0.56999572753900907</c:v>
                </c:pt>
                <c:pt idx="6053">
                  <c:v>0.5899957275390193</c:v>
                </c:pt>
                <c:pt idx="6054">
                  <c:v>0.56999572753900907</c:v>
                </c:pt>
                <c:pt idx="6055">
                  <c:v>0.53999572753900793</c:v>
                </c:pt>
                <c:pt idx="6056">
                  <c:v>0.5199957275389977</c:v>
                </c:pt>
                <c:pt idx="6057">
                  <c:v>0.49999572753901589</c:v>
                </c:pt>
                <c:pt idx="6058">
                  <c:v>0.48999572753899656</c:v>
                </c:pt>
                <c:pt idx="6059">
                  <c:v>0.46999572753901475</c:v>
                </c:pt>
                <c:pt idx="6060">
                  <c:v>0.45999572753899542</c:v>
                </c:pt>
                <c:pt idx="6061">
                  <c:v>0.44999572753900452</c:v>
                </c:pt>
                <c:pt idx="6062">
                  <c:v>0.43999572753901361</c:v>
                </c:pt>
                <c:pt idx="6063">
                  <c:v>0.43999572753901361</c:v>
                </c:pt>
                <c:pt idx="6064">
                  <c:v>0.40999572753901248</c:v>
                </c:pt>
                <c:pt idx="6065">
                  <c:v>0.38999572753900225</c:v>
                </c:pt>
                <c:pt idx="6066">
                  <c:v>0.38999572753900225</c:v>
                </c:pt>
                <c:pt idx="6067">
                  <c:v>0.36999572753899201</c:v>
                </c:pt>
                <c:pt idx="6068">
                  <c:v>0.35999572753900111</c:v>
                </c:pt>
                <c:pt idx="6069">
                  <c:v>0.35999572753900111</c:v>
                </c:pt>
                <c:pt idx="6070">
                  <c:v>0.35999572753900111</c:v>
                </c:pt>
                <c:pt idx="6071">
                  <c:v>0.3499957275390102</c:v>
                </c:pt>
                <c:pt idx="6072">
                  <c:v>0.3499957275390102</c:v>
                </c:pt>
                <c:pt idx="6073">
                  <c:v>0.3399957275390193</c:v>
                </c:pt>
                <c:pt idx="6074">
                  <c:v>0.3399957275390193</c:v>
                </c:pt>
                <c:pt idx="6075">
                  <c:v>0.3399957275390193</c:v>
                </c:pt>
                <c:pt idx="6076">
                  <c:v>0.3399957275390193</c:v>
                </c:pt>
                <c:pt idx="6077">
                  <c:v>0.32999572753899997</c:v>
                </c:pt>
                <c:pt idx="6078">
                  <c:v>0.31999572753900907</c:v>
                </c:pt>
                <c:pt idx="6079">
                  <c:v>0.32999572753899997</c:v>
                </c:pt>
                <c:pt idx="6080">
                  <c:v>0.32999572753899997</c:v>
                </c:pt>
                <c:pt idx="6081">
                  <c:v>0.31999572753900907</c:v>
                </c:pt>
                <c:pt idx="6082">
                  <c:v>0.31999572753900907</c:v>
                </c:pt>
                <c:pt idx="6083">
                  <c:v>0.31999572753900907</c:v>
                </c:pt>
                <c:pt idx="6084">
                  <c:v>0.30999572753901816</c:v>
                </c:pt>
                <c:pt idx="6085">
                  <c:v>0.30999572753901816</c:v>
                </c:pt>
                <c:pt idx="6086">
                  <c:v>0.29999572753899884</c:v>
                </c:pt>
                <c:pt idx="6087">
                  <c:v>0.29999572753899884</c:v>
                </c:pt>
                <c:pt idx="6088">
                  <c:v>0.28999572753900793</c:v>
                </c:pt>
                <c:pt idx="6089">
                  <c:v>0.27999572753901703</c:v>
                </c:pt>
                <c:pt idx="6090">
                  <c:v>0.27999572753901703</c:v>
                </c:pt>
                <c:pt idx="6091">
                  <c:v>0.2699957275389977</c:v>
                </c:pt>
                <c:pt idx="6092">
                  <c:v>0.2699957275389977</c:v>
                </c:pt>
                <c:pt idx="6093">
                  <c:v>0.2699957275389977</c:v>
                </c:pt>
                <c:pt idx="6094">
                  <c:v>0.2699957275389977</c:v>
                </c:pt>
                <c:pt idx="6095">
                  <c:v>0.2699957275389977</c:v>
                </c:pt>
                <c:pt idx="6096">
                  <c:v>0.25999572753900679</c:v>
                </c:pt>
                <c:pt idx="6097">
                  <c:v>0.25999572753900679</c:v>
                </c:pt>
                <c:pt idx="6098">
                  <c:v>0.25999572753900679</c:v>
                </c:pt>
                <c:pt idx="6099">
                  <c:v>0.25999572753900679</c:v>
                </c:pt>
                <c:pt idx="6100">
                  <c:v>0.25999572753900679</c:v>
                </c:pt>
                <c:pt idx="6101">
                  <c:v>0.24999572753901589</c:v>
                </c:pt>
                <c:pt idx="6102">
                  <c:v>0.25999572753900679</c:v>
                </c:pt>
                <c:pt idx="6103">
                  <c:v>0.25999572753900679</c:v>
                </c:pt>
                <c:pt idx="6104">
                  <c:v>0.25999572753900679</c:v>
                </c:pt>
                <c:pt idx="6105">
                  <c:v>0.25999572753900679</c:v>
                </c:pt>
                <c:pt idx="6106">
                  <c:v>0.25999572753900679</c:v>
                </c:pt>
                <c:pt idx="6107">
                  <c:v>0.2699957275389977</c:v>
                </c:pt>
                <c:pt idx="6108">
                  <c:v>0.2699957275389977</c:v>
                </c:pt>
                <c:pt idx="6109">
                  <c:v>0.25999572753900679</c:v>
                </c:pt>
                <c:pt idx="6110">
                  <c:v>0.2699957275389977</c:v>
                </c:pt>
                <c:pt idx="6111">
                  <c:v>0.2699957275389977</c:v>
                </c:pt>
                <c:pt idx="6112">
                  <c:v>0.27999572753901703</c:v>
                </c:pt>
                <c:pt idx="6113">
                  <c:v>0.31999572753900907</c:v>
                </c:pt>
                <c:pt idx="6114">
                  <c:v>0.30999572753901816</c:v>
                </c:pt>
                <c:pt idx="6115">
                  <c:v>0.29999572753899884</c:v>
                </c:pt>
                <c:pt idx="6116">
                  <c:v>0.29999572753899884</c:v>
                </c:pt>
                <c:pt idx="6117">
                  <c:v>0.28999572753900793</c:v>
                </c:pt>
                <c:pt idx="6118">
                  <c:v>0.28999572753900793</c:v>
                </c:pt>
                <c:pt idx="6119">
                  <c:v>0.28999572753900793</c:v>
                </c:pt>
                <c:pt idx="6120">
                  <c:v>0.28999572753900793</c:v>
                </c:pt>
                <c:pt idx="6121">
                  <c:v>0.27999572753901703</c:v>
                </c:pt>
                <c:pt idx="6122">
                  <c:v>0.27999572753901703</c:v>
                </c:pt>
                <c:pt idx="6123">
                  <c:v>0.27999572753901703</c:v>
                </c:pt>
                <c:pt idx="6124">
                  <c:v>0.2699957275389977</c:v>
                </c:pt>
                <c:pt idx="6125">
                  <c:v>0.2699957275389977</c:v>
                </c:pt>
                <c:pt idx="6126">
                  <c:v>0.2699957275389977</c:v>
                </c:pt>
                <c:pt idx="6127">
                  <c:v>0.2699957275389977</c:v>
                </c:pt>
                <c:pt idx="6128">
                  <c:v>0.2699957275389977</c:v>
                </c:pt>
                <c:pt idx="6129">
                  <c:v>0.25999572753900679</c:v>
                </c:pt>
                <c:pt idx="6130">
                  <c:v>0.25999572753900679</c:v>
                </c:pt>
                <c:pt idx="6131">
                  <c:v>0.24999572753901589</c:v>
                </c:pt>
                <c:pt idx="6132">
                  <c:v>0.25999572753900679</c:v>
                </c:pt>
                <c:pt idx="6133">
                  <c:v>0.25999572753900679</c:v>
                </c:pt>
                <c:pt idx="6134">
                  <c:v>0.25999572753900679</c:v>
                </c:pt>
                <c:pt idx="6135">
                  <c:v>0.24999572753901589</c:v>
                </c:pt>
                <c:pt idx="6136">
                  <c:v>0.24999572753901589</c:v>
                </c:pt>
                <c:pt idx="6137">
                  <c:v>0.24999572753901589</c:v>
                </c:pt>
                <c:pt idx="6138">
                  <c:v>0.23999572753899656</c:v>
                </c:pt>
                <c:pt idx="6139">
                  <c:v>0.24999572753901589</c:v>
                </c:pt>
                <c:pt idx="6140">
                  <c:v>0.24999572753901589</c:v>
                </c:pt>
                <c:pt idx="6141">
                  <c:v>0.23999572753899656</c:v>
                </c:pt>
                <c:pt idx="6142">
                  <c:v>0.23999572753899656</c:v>
                </c:pt>
                <c:pt idx="6143">
                  <c:v>0.23999572753899656</c:v>
                </c:pt>
                <c:pt idx="6144">
                  <c:v>0.23999572753899656</c:v>
                </c:pt>
                <c:pt idx="6145">
                  <c:v>0.23999572753899656</c:v>
                </c:pt>
                <c:pt idx="6146">
                  <c:v>0.23999572753899656</c:v>
                </c:pt>
                <c:pt idx="6147">
                  <c:v>0.22999572753900566</c:v>
                </c:pt>
                <c:pt idx="6148">
                  <c:v>0.22999572753900566</c:v>
                </c:pt>
                <c:pt idx="6149">
                  <c:v>0.22999572753900566</c:v>
                </c:pt>
                <c:pt idx="6150">
                  <c:v>0.21999572753901475</c:v>
                </c:pt>
                <c:pt idx="6151">
                  <c:v>0.21999572753901475</c:v>
                </c:pt>
                <c:pt idx="6152">
                  <c:v>0.21999572753901475</c:v>
                </c:pt>
                <c:pt idx="6153">
                  <c:v>0.22999572753900566</c:v>
                </c:pt>
                <c:pt idx="6154">
                  <c:v>0.22999572753900566</c:v>
                </c:pt>
                <c:pt idx="6155">
                  <c:v>0.22999572753900566</c:v>
                </c:pt>
                <c:pt idx="6156">
                  <c:v>0.23999572753899656</c:v>
                </c:pt>
                <c:pt idx="6157">
                  <c:v>0.23999572753899656</c:v>
                </c:pt>
                <c:pt idx="6158">
                  <c:v>0.23999572753899656</c:v>
                </c:pt>
                <c:pt idx="6159">
                  <c:v>0.24999572753901589</c:v>
                </c:pt>
                <c:pt idx="6160">
                  <c:v>0.25999572753900679</c:v>
                </c:pt>
                <c:pt idx="6161">
                  <c:v>0.25999572753900679</c:v>
                </c:pt>
                <c:pt idx="6162">
                  <c:v>0.24999572753901589</c:v>
                </c:pt>
                <c:pt idx="6163">
                  <c:v>0.24999572753901589</c:v>
                </c:pt>
                <c:pt idx="6164">
                  <c:v>0.23999572753899656</c:v>
                </c:pt>
                <c:pt idx="6165">
                  <c:v>0.23999572753899656</c:v>
                </c:pt>
                <c:pt idx="6166">
                  <c:v>0.22999572753900566</c:v>
                </c:pt>
                <c:pt idx="6167">
                  <c:v>0.22999572753900566</c:v>
                </c:pt>
                <c:pt idx="6168">
                  <c:v>0.22999572753900566</c:v>
                </c:pt>
                <c:pt idx="6169">
                  <c:v>0.22999572753900566</c:v>
                </c:pt>
                <c:pt idx="6170">
                  <c:v>0.22999572753900566</c:v>
                </c:pt>
                <c:pt idx="6171">
                  <c:v>0.23999572753899656</c:v>
                </c:pt>
                <c:pt idx="6172">
                  <c:v>0.23999572753899656</c:v>
                </c:pt>
                <c:pt idx="6173">
                  <c:v>0.22999572753900566</c:v>
                </c:pt>
                <c:pt idx="6174">
                  <c:v>0.46999572753901475</c:v>
                </c:pt>
                <c:pt idx="6175">
                  <c:v>0.47999572753900566</c:v>
                </c:pt>
                <c:pt idx="6176">
                  <c:v>0.46999572753901475</c:v>
                </c:pt>
                <c:pt idx="6177">
                  <c:v>0.46999572753901475</c:v>
                </c:pt>
                <c:pt idx="6178">
                  <c:v>0.44999572753900452</c:v>
                </c:pt>
                <c:pt idx="6179">
                  <c:v>0.44999572753900452</c:v>
                </c:pt>
                <c:pt idx="6180">
                  <c:v>0.43999572753901361</c:v>
                </c:pt>
                <c:pt idx="6181">
                  <c:v>0.43999572753901361</c:v>
                </c:pt>
                <c:pt idx="6182">
                  <c:v>0.43999572753901361</c:v>
                </c:pt>
                <c:pt idx="6183">
                  <c:v>0.44999572753900452</c:v>
                </c:pt>
                <c:pt idx="6184">
                  <c:v>0.43999572753901361</c:v>
                </c:pt>
                <c:pt idx="6185">
                  <c:v>0.42999572753899429</c:v>
                </c:pt>
                <c:pt idx="6186">
                  <c:v>0.42999572753899429</c:v>
                </c:pt>
                <c:pt idx="6187">
                  <c:v>0.42999572753899429</c:v>
                </c:pt>
                <c:pt idx="6188">
                  <c:v>0.43999572753901361</c:v>
                </c:pt>
                <c:pt idx="6189">
                  <c:v>0.42999572753899429</c:v>
                </c:pt>
                <c:pt idx="6190">
                  <c:v>0.41999572753900338</c:v>
                </c:pt>
                <c:pt idx="6191">
                  <c:v>0.40999572753901248</c:v>
                </c:pt>
                <c:pt idx="6192">
                  <c:v>0.40999572753901248</c:v>
                </c:pt>
                <c:pt idx="6193">
                  <c:v>0.40999572753901248</c:v>
                </c:pt>
                <c:pt idx="6194">
                  <c:v>0.42999572753899429</c:v>
                </c:pt>
                <c:pt idx="6195">
                  <c:v>0.42999572753899429</c:v>
                </c:pt>
                <c:pt idx="6196">
                  <c:v>0.42999572753899429</c:v>
                </c:pt>
                <c:pt idx="6197">
                  <c:v>0.41999572753900338</c:v>
                </c:pt>
                <c:pt idx="6198">
                  <c:v>0.40999572753901248</c:v>
                </c:pt>
                <c:pt idx="6199">
                  <c:v>0.41999572753900338</c:v>
                </c:pt>
                <c:pt idx="6200">
                  <c:v>0.40999572753901248</c:v>
                </c:pt>
                <c:pt idx="6201">
                  <c:v>0.39999572753899315</c:v>
                </c:pt>
                <c:pt idx="6202">
                  <c:v>0.38999572753900225</c:v>
                </c:pt>
                <c:pt idx="6203">
                  <c:v>0.38999572753900225</c:v>
                </c:pt>
                <c:pt idx="6204">
                  <c:v>0.39999572753899315</c:v>
                </c:pt>
                <c:pt idx="6205">
                  <c:v>0.39999572753899315</c:v>
                </c:pt>
                <c:pt idx="6206">
                  <c:v>0.38999572753900225</c:v>
                </c:pt>
                <c:pt idx="6207">
                  <c:v>0.37999572753901134</c:v>
                </c:pt>
                <c:pt idx="6208">
                  <c:v>0.38999572753900225</c:v>
                </c:pt>
                <c:pt idx="6209">
                  <c:v>0.41999572753900338</c:v>
                </c:pt>
                <c:pt idx="6210">
                  <c:v>0.41999572753900338</c:v>
                </c:pt>
                <c:pt idx="6211">
                  <c:v>0.40999572753901248</c:v>
                </c:pt>
                <c:pt idx="6212">
                  <c:v>0.40999572753901248</c:v>
                </c:pt>
                <c:pt idx="6213">
                  <c:v>0.38999572753900225</c:v>
                </c:pt>
                <c:pt idx="6214">
                  <c:v>0.37999572753901134</c:v>
                </c:pt>
                <c:pt idx="6215">
                  <c:v>0.36999572753899201</c:v>
                </c:pt>
                <c:pt idx="6216">
                  <c:v>0.35999572753900111</c:v>
                </c:pt>
                <c:pt idx="6217">
                  <c:v>0.3399957275390193</c:v>
                </c:pt>
                <c:pt idx="6218">
                  <c:v>0.3399957275390193</c:v>
                </c:pt>
                <c:pt idx="6219">
                  <c:v>0.3399957275390193</c:v>
                </c:pt>
                <c:pt idx="6220">
                  <c:v>0.3499957275390102</c:v>
                </c:pt>
                <c:pt idx="6221">
                  <c:v>0.3499957275390102</c:v>
                </c:pt>
                <c:pt idx="6222">
                  <c:v>0.3499957275390102</c:v>
                </c:pt>
                <c:pt idx="6223">
                  <c:v>0.3399957275390193</c:v>
                </c:pt>
                <c:pt idx="6224">
                  <c:v>0.3399957275390193</c:v>
                </c:pt>
                <c:pt idx="6225">
                  <c:v>0.32999572753899997</c:v>
                </c:pt>
                <c:pt idx="6226">
                  <c:v>0.32999572753899997</c:v>
                </c:pt>
                <c:pt idx="6227">
                  <c:v>0.31999572753900907</c:v>
                </c:pt>
                <c:pt idx="6228">
                  <c:v>0.32999572753899997</c:v>
                </c:pt>
                <c:pt idx="6229">
                  <c:v>0.32999572753899997</c:v>
                </c:pt>
                <c:pt idx="6230">
                  <c:v>0.32999572753899997</c:v>
                </c:pt>
                <c:pt idx="6231">
                  <c:v>0.32999572753899997</c:v>
                </c:pt>
                <c:pt idx="6232">
                  <c:v>0.31999572753900907</c:v>
                </c:pt>
                <c:pt idx="6233">
                  <c:v>0.31999572753900907</c:v>
                </c:pt>
                <c:pt idx="6234">
                  <c:v>0.30999572753901816</c:v>
                </c:pt>
                <c:pt idx="6235">
                  <c:v>0.29999572753899884</c:v>
                </c:pt>
                <c:pt idx="6236">
                  <c:v>0.29999572753899884</c:v>
                </c:pt>
                <c:pt idx="6237">
                  <c:v>0.29999572753899884</c:v>
                </c:pt>
                <c:pt idx="6238">
                  <c:v>0.31999572753900907</c:v>
                </c:pt>
                <c:pt idx="6239">
                  <c:v>0.36999572753899201</c:v>
                </c:pt>
                <c:pt idx="6240">
                  <c:v>0.36999572753899201</c:v>
                </c:pt>
                <c:pt idx="6241">
                  <c:v>0.35999572753900111</c:v>
                </c:pt>
                <c:pt idx="6242">
                  <c:v>0.35999572753900111</c:v>
                </c:pt>
                <c:pt idx="6243">
                  <c:v>0.3499957275390102</c:v>
                </c:pt>
                <c:pt idx="6244">
                  <c:v>0.3399957275390193</c:v>
                </c:pt>
                <c:pt idx="6245">
                  <c:v>0.3399957275390193</c:v>
                </c:pt>
                <c:pt idx="6246">
                  <c:v>0.32999572753899997</c:v>
                </c:pt>
                <c:pt idx="6247">
                  <c:v>0.3499957275390102</c:v>
                </c:pt>
                <c:pt idx="6248">
                  <c:v>0.3499957275390102</c:v>
                </c:pt>
                <c:pt idx="6249">
                  <c:v>0.3499957275390102</c:v>
                </c:pt>
                <c:pt idx="6250">
                  <c:v>0.3399957275390193</c:v>
                </c:pt>
                <c:pt idx="6251">
                  <c:v>0.32999572753899997</c:v>
                </c:pt>
                <c:pt idx="6252">
                  <c:v>0.32999572753899997</c:v>
                </c:pt>
                <c:pt idx="6253">
                  <c:v>0.32999572753899997</c:v>
                </c:pt>
                <c:pt idx="6254">
                  <c:v>0.32999572753899997</c:v>
                </c:pt>
                <c:pt idx="6255">
                  <c:v>0.32999572753899997</c:v>
                </c:pt>
                <c:pt idx="6256">
                  <c:v>0.32999572753899997</c:v>
                </c:pt>
                <c:pt idx="6257">
                  <c:v>0.31999572753900907</c:v>
                </c:pt>
                <c:pt idx="6258">
                  <c:v>0.30999572753901816</c:v>
                </c:pt>
                <c:pt idx="6259">
                  <c:v>0.30999572753901816</c:v>
                </c:pt>
                <c:pt idx="6260">
                  <c:v>0.29999572753899884</c:v>
                </c:pt>
                <c:pt idx="6261">
                  <c:v>0.29999572753899884</c:v>
                </c:pt>
                <c:pt idx="6262">
                  <c:v>0.30999572753901816</c:v>
                </c:pt>
                <c:pt idx="6263">
                  <c:v>0.30999572753901816</c:v>
                </c:pt>
                <c:pt idx="6264">
                  <c:v>0.30999572753901816</c:v>
                </c:pt>
                <c:pt idx="6265">
                  <c:v>0.29999572753899884</c:v>
                </c:pt>
                <c:pt idx="6266">
                  <c:v>0.29999572753899884</c:v>
                </c:pt>
                <c:pt idx="6267">
                  <c:v>0.3399957275390193</c:v>
                </c:pt>
                <c:pt idx="6268">
                  <c:v>0.32999572753899997</c:v>
                </c:pt>
                <c:pt idx="6269">
                  <c:v>0.30999572753901816</c:v>
                </c:pt>
                <c:pt idx="6270">
                  <c:v>0.29999572753899884</c:v>
                </c:pt>
                <c:pt idx="6271">
                  <c:v>0.28999572753900793</c:v>
                </c:pt>
                <c:pt idx="6272">
                  <c:v>0.28999572753900793</c:v>
                </c:pt>
                <c:pt idx="6273">
                  <c:v>0.32999572753899997</c:v>
                </c:pt>
                <c:pt idx="6274">
                  <c:v>0.31999572753900907</c:v>
                </c:pt>
                <c:pt idx="6275">
                  <c:v>0.31999572753900907</c:v>
                </c:pt>
                <c:pt idx="6276">
                  <c:v>0.31999572753900907</c:v>
                </c:pt>
                <c:pt idx="6277">
                  <c:v>0.30999572753901816</c:v>
                </c:pt>
                <c:pt idx="6278">
                  <c:v>0.28999572753900793</c:v>
                </c:pt>
                <c:pt idx="6279">
                  <c:v>0.27999572753901703</c:v>
                </c:pt>
                <c:pt idx="6280">
                  <c:v>0.27999572753901703</c:v>
                </c:pt>
                <c:pt idx="6281">
                  <c:v>0.2699957275389977</c:v>
                </c:pt>
                <c:pt idx="6282">
                  <c:v>0.25999572753900679</c:v>
                </c:pt>
                <c:pt idx="6283">
                  <c:v>0.25999572753900679</c:v>
                </c:pt>
                <c:pt idx="6284">
                  <c:v>0.25999572753900679</c:v>
                </c:pt>
                <c:pt idx="6285">
                  <c:v>0.25999572753900679</c:v>
                </c:pt>
                <c:pt idx="6286">
                  <c:v>0.25999572753900679</c:v>
                </c:pt>
                <c:pt idx="6287">
                  <c:v>0.2699957275389977</c:v>
                </c:pt>
                <c:pt idx="6288">
                  <c:v>0.2699957275389977</c:v>
                </c:pt>
                <c:pt idx="6289">
                  <c:v>0.25999572753900679</c:v>
                </c:pt>
                <c:pt idx="6290">
                  <c:v>0.25999572753900679</c:v>
                </c:pt>
                <c:pt idx="6291">
                  <c:v>0.24999572753901589</c:v>
                </c:pt>
                <c:pt idx="6292">
                  <c:v>0.24999572753901589</c:v>
                </c:pt>
                <c:pt idx="6293">
                  <c:v>0.24999572753901589</c:v>
                </c:pt>
                <c:pt idx="6294">
                  <c:v>0.24999572753901589</c:v>
                </c:pt>
                <c:pt idx="6295">
                  <c:v>0.24999572753901589</c:v>
                </c:pt>
                <c:pt idx="6296">
                  <c:v>0.24999572753901589</c:v>
                </c:pt>
                <c:pt idx="6297">
                  <c:v>0.2699957275389977</c:v>
                </c:pt>
                <c:pt idx="6298">
                  <c:v>0.27999572753901703</c:v>
                </c:pt>
                <c:pt idx="6299">
                  <c:v>0.27999572753901703</c:v>
                </c:pt>
                <c:pt idx="6300">
                  <c:v>0.2699957275389977</c:v>
                </c:pt>
                <c:pt idx="6301">
                  <c:v>0.2699957275389977</c:v>
                </c:pt>
                <c:pt idx="6302">
                  <c:v>0.25999572753900679</c:v>
                </c:pt>
                <c:pt idx="6303">
                  <c:v>0.25999572753900679</c:v>
                </c:pt>
                <c:pt idx="6304">
                  <c:v>0.24999572753901589</c:v>
                </c:pt>
                <c:pt idx="6305">
                  <c:v>0.24999572753901589</c:v>
                </c:pt>
                <c:pt idx="6306">
                  <c:v>0.23999572753899656</c:v>
                </c:pt>
                <c:pt idx="6307">
                  <c:v>0.24999572753901589</c:v>
                </c:pt>
                <c:pt idx="6308">
                  <c:v>0.23999572753899656</c:v>
                </c:pt>
                <c:pt idx="6309">
                  <c:v>0.23999572753899656</c:v>
                </c:pt>
                <c:pt idx="6310">
                  <c:v>0.23999572753899656</c:v>
                </c:pt>
                <c:pt idx="6311">
                  <c:v>0.23999572753899656</c:v>
                </c:pt>
                <c:pt idx="6312">
                  <c:v>0.23999572753899656</c:v>
                </c:pt>
                <c:pt idx="6313">
                  <c:v>0.23999572753899656</c:v>
                </c:pt>
                <c:pt idx="6314">
                  <c:v>0.23999572753899656</c:v>
                </c:pt>
                <c:pt idx="6315">
                  <c:v>0.24999572753901589</c:v>
                </c:pt>
                <c:pt idx="6316">
                  <c:v>0.23999572753899656</c:v>
                </c:pt>
                <c:pt idx="6317">
                  <c:v>0.23999572753899656</c:v>
                </c:pt>
                <c:pt idx="6318">
                  <c:v>0.23999572753899656</c:v>
                </c:pt>
                <c:pt idx="6319">
                  <c:v>0.23999572753899656</c:v>
                </c:pt>
                <c:pt idx="6320">
                  <c:v>0.23999572753899656</c:v>
                </c:pt>
                <c:pt idx="6321">
                  <c:v>0.24999572753901589</c:v>
                </c:pt>
                <c:pt idx="6322">
                  <c:v>0.24999572753901589</c:v>
                </c:pt>
                <c:pt idx="6323">
                  <c:v>0.23999572753899656</c:v>
                </c:pt>
                <c:pt idx="6324">
                  <c:v>0.23999572753899656</c:v>
                </c:pt>
                <c:pt idx="6325">
                  <c:v>0.23999572753899656</c:v>
                </c:pt>
                <c:pt idx="6326">
                  <c:v>0.24999572753901589</c:v>
                </c:pt>
                <c:pt idx="6327">
                  <c:v>0.24999572753901589</c:v>
                </c:pt>
                <c:pt idx="6328">
                  <c:v>0.25999572753900679</c:v>
                </c:pt>
                <c:pt idx="6329">
                  <c:v>0.25999572753900679</c:v>
                </c:pt>
                <c:pt idx="6330">
                  <c:v>0.24999572753901589</c:v>
                </c:pt>
                <c:pt idx="6331">
                  <c:v>0.24999572753901589</c:v>
                </c:pt>
                <c:pt idx="6332">
                  <c:v>0.24999572753901589</c:v>
                </c:pt>
                <c:pt idx="6333">
                  <c:v>0.24999572753901589</c:v>
                </c:pt>
                <c:pt idx="6334">
                  <c:v>0.24999572753901589</c:v>
                </c:pt>
                <c:pt idx="6335">
                  <c:v>0.24999572753901589</c:v>
                </c:pt>
                <c:pt idx="6336">
                  <c:v>0.25999572753900679</c:v>
                </c:pt>
                <c:pt idx="6337">
                  <c:v>0.24999572753901589</c:v>
                </c:pt>
                <c:pt idx="6338">
                  <c:v>0.25999572753900679</c:v>
                </c:pt>
                <c:pt idx="6339">
                  <c:v>0.25999572753900679</c:v>
                </c:pt>
                <c:pt idx="6340">
                  <c:v>0.25999572753900679</c:v>
                </c:pt>
                <c:pt idx="6341">
                  <c:v>0.24999572753901589</c:v>
                </c:pt>
                <c:pt idx="6342">
                  <c:v>0.24999572753901589</c:v>
                </c:pt>
                <c:pt idx="6343">
                  <c:v>0.24999572753901589</c:v>
                </c:pt>
                <c:pt idx="6344">
                  <c:v>0.24999572753901589</c:v>
                </c:pt>
                <c:pt idx="6345">
                  <c:v>0.23999572753899656</c:v>
                </c:pt>
                <c:pt idx="6346">
                  <c:v>0.23999572753899656</c:v>
                </c:pt>
                <c:pt idx="6347">
                  <c:v>0.23999572753899656</c:v>
                </c:pt>
                <c:pt idx="6348">
                  <c:v>0.23999572753899656</c:v>
                </c:pt>
                <c:pt idx="6349">
                  <c:v>0.23999572753899656</c:v>
                </c:pt>
                <c:pt idx="6350">
                  <c:v>0.23999572753899656</c:v>
                </c:pt>
                <c:pt idx="6351">
                  <c:v>0.22999572753900566</c:v>
                </c:pt>
                <c:pt idx="6352">
                  <c:v>0.22999572753900566</c:v>
                </c:pt>
                <c:pt idx="6353">
                  <c:v>0.22999572753900566</c:v>
                </c:pt>
                <c:pt idx="6354">
                  <c:v>0.22999572753900566</c:v>
                </c:pt>
                <c:pt idx="6355">
                  <c:v>0.22999572753900566</c:v>
                </c:pt>
                <c:pt idx="6356">
                  <c:v>0.22999572753900566</c:v>
                </c:pt>
                <c:pt idx="6357">
                  <c:v>0.22999572753900566</c:v>
                </c:pt>
                <c:pt idx="6358">
                  <c:v>0.22999572753900566</c:v>
                </c:pt>
                <c:pt idx="6359">
                  <c:v>0.22999572753900566</c:v>
                </c:pt>
                <c:pt idx="6360">
                  <c:v>0.22999572753900566</c:v>
                </c:pt>
                <c:pt idx="6361">
                  <c:v>0.22999572753900566</c:v>
                </c:pt>
                <c:pt idx="6362">
                  <c:v>0.21999572753901475</c:v>
                </c:pt>
                <c:pt idx="6363">
                  <c:v>0.21999572753901475</c:v>
                </c:pt>
                <c:pt idx="6364">
                  <c:v>0.21999572753901475</c:v>
                </c:pt>
                <c:pt idx="6365">
                  <c:v>0.21999572753901475</c:v>
                </c:pt>
                <c:pt idx="6366">
                  <c:v>0.21999572753901475</c:v>
                </c:pt>
                <c:pt idx="6367">
                  <c:v>0.21999572753901475</c:v>
                </c:pt>
                <c:pt idx="6368">
                  <c:v>0.21999572753901475</c:v>
                </c:pt>
                <c:pt idx="6369">
                  <c:v>0.21999572753901475</c:v>
                </c:pt>
                <c:pt idx="6370">
                  <c:v>0.21999572753901475</c:v>
                </c:pt>
                <c:pt idx="6371">
                  <c:v>0.22999572753900566</c:v>
                </c:pt>
                <c:pt idx="6372">
                  <c:v>0.21999572753901475</c:v>
                </c:pt>
                <c:pt idx="6373">
                  <c:v>0.21999572753901475</c:v>
                </c:pt>
                <c:pt idx="6374">
                  <c:v>0.21999572753901475</c:v>
                </c:pt>
                <c:pt idx="6375">
                  <c:v>0.2699957275389977</c:v>
                </c:pt>
                <c:pt idx="6376">
                  <c:v>0.25999572753900679</c:v>
                </c:pt>
                <c:pt idx="6377">
                  <c:v>0.2699957275389977</c:v>
                </c:pt>
                <c:pt idx="6378">
                  <c:v>0.25999572753900679</c:v>
                </c:pt>
                <c:pt idx="6379">
                  <c:v>0.25999572753900679</c:v>
                </c:pt>
                <c:pt idx="6380">
                  <c:v>0.24999572753901589</c:v>
                </c:pt>
                <c:pt idx="6381">
                  <c:v>0.24999572753901589</c:v>
                </c:pt>
                <c:pt idx="6382">
                  <c:v>0.24999572753901589</c:v>
                </c:pt>
                <c:pt idx="6383">
                  <c:v>0.24999572753901589</c:v>
                </c:pt>
                <c:pt idx="6384">
                  <c:v>0.25999572753900679</c:v>
                </c:pt>
                <c:pt idx="6385">
                  <c:v>0.24999572753901589</c:v>
                </c:pt>
                <c:pt idx="6386">
                  <c:v>0.25999572753900679</c:v>
                </c:pt>
                <c:pt idx="6387">
                  <c:v>0.25999572753900679</c:v>
                </c:pt>
                <c:pt idx="6388">
                  <c:v>0.24999572753901589</c:v>
                </c:pt>
                <c:pt idx="6389">
                  <c:v>0.24999572753901589</c:v>
                </c:pt>
                <c:pt idx="6390">
                  <c:v>0.25999572753900679</c:v>
                </c:pt>
                <c:pt idx="6391">
                  <c:v>0.24999572753901589</c:v>
                </c:pt>
                <c:pt idx="6392">
                  <c:v>0.23999572753899656</c:v>
                </c:pt>
                <c:pt idx="6393">
                  <c:v>0.24999572753901589</c:v>
                </c:pt>
                <c:pt idx="6394">
                  <c:v>0.23999572753899656</c:v>
                </c:pt>
                <c:pt idx="6395">
                  <c:v>0.23999572753899656</c:v>
                </c:pt>
                <c:pt idx="6396">
                  <c:v>0.23999572753899656</c:v>
                </c:pt>
                <c:pt idx="6397">
                  <c:v>0.23999572753899656</c:v>
                </c:pt>
                <c:pt idx="6398">
                  <c:v>0.24999572753901589</c:v>
                </c:pt>
                <c:pt idx="6399">
                  <c:v>0.24999572753901589</c:v>
                </c:pt>
                <c:pt idx="6400">
                  <c:v>0.24999572753901589</c:v>
                </c:pt>
                <c:pt idx="6401">
                  <c:v>0.24999572753901589</c:v>
                </c:pt>
                <c:pt idx="6402">
                  <c:v>0.25999572753900679</c:v>
                </c:pt>
                <c:pt idx="6403">
                  <c:v>0.24999572753901589</c:v>
                </c:pt>
                <c:pt idx="6404">
                  <c:v>0.25999572753900679</c:v>
                </c:pt>
                <c:pt idx="6405">
                  <c:v>0.25999572753900679</c:v>
                </c:pt>
                <c:pt idx="6406">
                  <c:v>0.2699957275389977</c:v>
                </c:pt>
                <c:pt idx="6407">
                  <c:v>0.2699957275389977</c:v>
                </c:pt>
                <c:pt idx="6408">
                  <c:v>0.2699957275389977</c:v>
                </c:pt>
                <c:pt idx="6409">
                  <c:v>0.2699957275389977</c:v>
                </c:pt>
                <c:pt idx="6410">
                  <c:v>0.27999572753901703</c:v>
                </c:pt>
                <c:pt idx="6411">
                  <c:v>0.2699957275389977</c:v>
                </c:pt>
                <c:pt idx="6412">
                  <c:v>0.27999572753901703</c:v>
                </c:pt>
                <c:pt idx="6413">
                  <c:v>0.27999572753901703</c:v>
                </c:pt>
                <c:pt idx="6414">
                  <c:v>0.27999572753901703</c:v>
                </c:pt>
                <c:pt idx="6415">
                  <c:v>0.27999572753901703</c:v>
                </c:pt>
                <c:pt idx="6416">
                  <c:v>0.27999572753901703</c:v>
                </c:pt>
                <c:pt idx="6417">
                  <c:v>0.27999572753901703</c:v>
                </c:pt>
                <c:pt idx="6418">
                  <c:v>0.2699957275389977</c:v>
                </c:pt>
                <c:pt idx="6419">
                  <c:v>0.2699957275389977</c:v>
                </c:pt>
                <c:pt idx="6420">
                  <c:v>0.28999572753900793</c:v>
                </c:pt>
                <c:pt idx="6421">
                  <c:v>0.28999572753900793</c:v>
                </c:pt>
                <c:pt idx="6422">
                  <c:v>0.29999572753899884</c:v>
                </c:pt>
                <c:pt idx="6423">
                  <c:v>0.31999572753900907</c:v>
                </c:pt>
                <c:pt idx="6424">
                  <c:v>0.3399957275390193</c:v>
                </c:pt>
                <c:pt idx="6425">
                  <c:v>0.3399957275390193</c:v>
                </c:pt>
                <c:pt idx="6426">
                  <c:v>0.32999572753899997</c:v>
                </c:pt>
                <c:pt idx="6427">
                  <c:v>0.32999572753899997</c:v>
                </c:pt>
                <c:pt idx="6428">
                  <c:v>0.31999572753900907</c:v>
                </c:pt>
                <c:pt idx="6429">
                  <c:v>0.31999572753900907</c:v>
                </c:pt>
                <c:pt idx="6430">
                  <c:v>0.30999572753901816</c:v>
                </c:pt>
                <c:pt idx="6431">
                  <c:v>0.30999572753901816</c:v>
                </c:pt>
                <c:pt idx="6432">
                  <c:v>0.29999572753899884</c:v>
                </c:pt>
                <c:pt idx="6433">
                  <c:v>0.28999572753900793</c:v>
                </c:pt>
                <c:pt idx="6434">
                  <c:v>0.27999572753901703</c:v>
                </c:pt>
                <c:pt idx="6435">
                  <c:v>0.2699957275389977</c:v>
                </c:pt>
                <c:pt idx="6436">
                  <c:v>0.2699957275389977</c:v>
                </c:pt>
                <c:pt idx="6437">
                  <c:v>0.25999572753900679</c:v>
                </c:pt>
                <c:pt idx="6438">
                  <c:v>0.25999572753900679</c:v>
                </c:pt>
                <c:pt idx="6439">
                  <c:v>0.24999572753901589</c:v>
                </c:pt>
                <c:pt idx="6440">
                  <c:v>0.24999572753901589</c:v>
                </c:pt>
                <c:pt idx="6441">
                  <c:v>0.24999572753901589</c:v>
                </c:pt>
                <c:pt idx="6442">
                  <c:v>0.24999572753901589</c:v>
                </c:pt>
                <c:pt idx="6443">
                  <c:v>0.23999572753899656</c:v>
                </c:pt>
                <c:pt idx="6444">
                  <c:v>0.23999572753899656</c:v>
                </c:pt>
                <c:pt idx="6445">
                  <c:v>0.23999572753899656</c:v>
                </c:pt>
                <c:pt idx="6446">
                  <c:v>0.24999572753901589</c:v>
                </c:pt>
                <c:pt idx="6447">
                  <c:v>0.23999572753899656</c:v>
                </c:pt>
                <c:pt idx="6448">
                  <c:v>0.24999572753901589</c:v>
                </c:pt>
                <c:pt idx="6449">
                  <c:v>0.24999572753901589</c:v>
                </c:pt>
                <c:pt idx="6450">
                  <c:v>0.24999572753901589</c:v>
                </c:pt>
                <c:pt idx="6451">
                  <c:v>0.2699957275389977</c:v>
                </c:pt>
                <c:pt idx="6452">
                  <c:v>0.2699957275389977</c:v>
                </c:pt>
                <c:pt idx="6453">
                  <c:v>0.2699957275389977</c:v>
                </c:pt>
                <c:pt idx="6454">
                  <c:v>0.2699957275389977</c:v>
                </c:pt>
                <c:pt idx="6455">
                  <c:v>0.2699957275389977</c:v>
                </c:pt>
                <c:pt idx="6456">
                  <c:v>0.27999572753901703</c:v>
                </c:pt>
                <c:pt idx="6457">
                  <c:v>0.27999572753901703</c:v>
                </c:pt>
                <c:pt idx="6458">
                  <c:v>0.27999572753901703</c:v>
                </c:pt>
                <c:pt idx="6459">
                  <c:v>0.28999572753900793</c:v>
                </c:pt>
                <c:pt idx="6460">
                  <c:v>0.29999572753899884</c:v>
                </c:pt>
                <c:pt idx="6461">
                  <c:v>0.29999572753899884</c:v>
                </c:pt>
                <c:pt idx="6462">
                  <c:v>0.30999572753901816</c:v>
                </c:pt>
                <c:pt idx="6463">
                  <c:v>0.31999572753900907</c:v>
                </c:pt>
                <c:pt idx="6464">
                  <c:v>0.31999572753900907</c:v>
                </c:pt>
                <c:pt idx="6465">
                  <c:v>0.32999572753899997</c:v>
                </c:pt>
                <c:pt idx="6466">
                  <c:v>0.31999572753900907</c:v>
                </c:pt>
                <c:pt idx="6467">
                  <c:v>0.30999572753901816</c:v>
                </c:pt>
                <c:pt idx="6468">
                  <c:v>0.31999572753900907</c:v>
                </c:pt>
                <c:pt idx="6469">
                  <c:v>0.29999572753899884</c:v>
                </c:pt>
                <c:pt idx="6470">
                  <c:v>0.29999572753899884</c:v>
                </c:pt>
                <c:pt idx="6471">
                  <c:v>0.29999572753899884</c:v>
                </c:pt>
                <c:pt idx="6472">
                  <c:v>0.29999572753899884</c:v>
                </c:pt>
                <c:pt idx="6473">
                  <c:v>0.29999572753899884</c:v>
                </c:pt>
                <c:pt idx="6474">
                  <c:v>0.29999572753899884</c:v>
                </c:pt>
                <c:pt idx="6475">
                  <c:v>0.28999572753900793</c:v>
                </c:pt>
                <c:pt idx="6476">
                  <c:v>0.28999572753900793</c:v>
                </c:pt>
                <c:pt idx="6477">
                  <c:v>0.28999572753900793</c:v>
                </c:pt>
                <c:pt idx="6478">
                  <c:v>0.28999572753900793</c:v>
                </c:pt>
                <c:pt idx="6479">
                  <c:v>0.28999572753900793</c:v>
                </c:pt>
                <c:pt idx="6480">
                  <c:v>0.27999572753901703</c:v>
                </c:pt>
                <c:pt idx="6481">
                  <c:v>0.27999572753901703</c:v>
                </c:pt>
                <c:pt idx="6482">
                  <c:v>0.28999572753900793</c:v>
                </c:pt>
                <c:pt idx="6483">
                  <c:v>0.28999572753900793</c:v>
                </c:pt>
                <c:pt idx="6484">
                  <c:v>0.27999572753901703</c:v>
                </c:pt>
                <c:pt idx="6485">
                  <c:v>0.27999572753901703</c:v>
                </c:pt>
                <c:pt idx="6486">
                  <c:v>0.2699957275389977</c:v>
                </c:pt>
                <c:pt idx="6487">
                  <c:v>0.2699957275389977</c:v>
                </c:pt>
                <c:pt idx="6488">
                  <c:v>0.2699957275389977</c:v>
                </c:pt>
                <c:pt idx="6489">
                  <c:v>0.2699957275389977</c:v>
                </c:pt>
                <c:pt idx="6490">
                  <c:v>0.2699957275389977</c:v>
                </c:pt>
                <c:pt idx="6491">
                  <c:v>0.2699957275389977</c:v>
                </c:pt>
                <c:pt idx="6492">
                  <c:v>0.2699957275389977</c:v>
                </c:pt>
                <c:pt idx="6493">
                  <c:v>0.2699957275389977</c:v>
                </c:pt>
                <c:pt idx="6494">
                  <c:v>0.2699957275389977</c:v>
                </c:pt>
                <c:pt idx="6495">
                  <c:v>0.25999572753900679</c:v>
                </c:pt>
                <c:pt idx="6496">
                  <c:v>0.24999572753901589</c:v>
                </c:pt>
                <c:pt idx="6497">
                  <c:v>0.24999572753901589</c:v>
                </c:pt>
                <c:pt idx="6498">
                  <c:v>0.24999572753901589</c:v>
                </c:pt>
                <c:pt idx="6499">
                  <c:v>0.24999572753901589</c:v>
                </c:pt>
                <c:pt idx="6500">
                  <c:v>0.23999572753899656</c:v>
                </c:pt>
                <c:pt idx="6501">
                  <c:v>0.24999572753901589</c:v>
                </c:pt>
                <c:pt idx="6502">
                  <c:v>0.24999572753901589</c:v>
                </c:pt>
                <c:pt idx="6503">
                  <c:v>0.24999572753901589</c:v>
                </c:pt>
                <c:pt idx="6504">
                  <c:v>0.24999572753901589</c:v>
                </c:pt>
                <c:pt idx="6505">
                  <c:v>0.24999572753901589</c:v>
                </c:pt>
                <c:pt idx="6506">
                  <c:v>0.24999572753901589</c:v>
                </c:pt>
                <c:pt idx="6507">
                  <c:v>0.24999572753901589</c:v>
                </c:pt>
                <c:pt idx="6508">
                  <c:v>0.23999572753899656</c:v>
                </c:pt>
                <c:pt idx="6509">
                  <c:v>0.24999572753901589</c:v>
                </c:pt>
                <c:pt idx="6510">
                  <c:v>0.24999572753901589</c:v>
                </c:pt>
                <c:pt idx="6511">
                  <c:v>0.24999572753901589</c:v>
                </c:pt>
                <c:pt idx="6512">
                  <c:v>0.23999572753899656</c:v>
                </c:pt>
                <c:pt idx="6513">
                  <c:v>0.23999572753899656</c:v>
                </c:pt>
                <c:pt idx="6514">
                  <c:v>0.23999572753899656</c:v>
                </c:pt>
                <c:pt idx="6515">
                  <c:v>0.24999572753901589</c:v>
                </c:pt>
                <c:pt idx="6516">
                  <c:v>0.24999572753901589</c:v>
                </c:pt>
                <c:pt idx="6517">
                  <c:v>0.24999572753901589</c:v>
                </c:pt>
                <c:pt idx="6518">
                  <c:v>0.23999572753899656</c:v>
                </c:pt>
                <c:pt idx="6519">
                  <c:v>0.23999572753899656</c:v>
                </c:pt>
                <c:pt idx="6520">
                  <c:v>0.23999572753899656</c:v>
                </c:pt>
                <c:pt idx="6521">
                  <c:v>0.22999572753900566</c:v>
                </c:pt>
                <c:pt idx="6522">
                  <c:v>0.22999572753900566</c:v>
                </c:pt>
                <c:pt idx="6523">
                  <c:v>0.22999572753900566</c:v>
                </c:pt>
                <c:pt idx="6524">
                  <c:v>0.22999572753900566</c:v>
                </c:pt>
                <c:pt idx="6525">
                  <c:v>0.23999572753899656</c:v>
                </c:pt>
                <c:pt idx="6526">
                  <c:v>0.24999572753901589</c:v>
                </c:pt>
                <c:pt idx="6527">
                  <c:v>0.23999572753899656</c:v>
                </c:pt>
                <c:pt idx="6528">
                  <c:v>0.23999572753899656</c:v>
                </c:pt>
                <c:pt idx="6529">
                  <c:v>0.23999572753899656</c:v>
                </c:pt>
                <c:pt idx="6530">
                  <c:v>0.23999572753899656</c:v>
                </c:pt>
                <c:pt idx="6531">
                  <c:v>0.22999572753900566</c:v>
                </c:pt>
                <c:pt idx="6532">
                  <c:v>0.22999572753900566</c:v>
                </c:pt>
                <c:pt idx="6533">
                  <c:v>0.22999572753900566</c:v>
                </c:pt>
                <c:pt idx="6534">
                  <c:v>0.21999572753901475</c:v>
                </c:pt>
                <c:pt idx="6535">
                  <c:v>0.21999572753901475</c:v>
                </c:pt>
                <c:pt idx="6536">
                  <c:v>0.21999572753901475</c:v>
                </c:pt>
                <c:pt idx="6537">
                  <c:v>0.21999572753901475</c:v>
                </c:pt>
                <c:pt idx="6538">
                  <c:v>0.40999572753901248</c:v>
                </c:pt>
                <c:pt idx="6539">
                  <c:v>0.42999572753899429</c:v>
                </c:pt>
                <c:pt idx="6540">
                  <c:v>0.41999572753900338</c:v>
                </c:pt>
                <c:pt idx="6541">
                  <c:v>0.41999572753900338</c:v>
                </c:pt>
                <c:pt idx="6542">
                  <c:v>0.41999572753900338</c:v>
                </c:pt>
                <c:pt idx="6543">
                  <c:v>0.40999572753901248</c:v>
                </c:pt>
                <c:pt idx="6544">
                  <c:v>0.39999572753899315</c:v>
                </c:pt>
                <c:pt idx="6545">
                  <c:v>0.39999572753899315</c:v>
                </c:pt>
                <c:pt idx="6546">
                  <c:v>0.38999572753900225</c:v>
                </c:pt>
                <c:pt idx="6547">
                  <c:v>0.38999572753900225</c:v>
                </c:pt>
                <c:pt idx="6548">
                  <c:v>0.37999572753901134</c:v>
                </c:pt>
                <c:pt idx="6549">
                  <c:v>0.37999572753901134</c:v>
                </c:pt>
                <c:pt idx="6550">
                  <c:v>0.37999572753901134</c:v>
                </c:pt>
                <c:pt idx="6551">
                  <c:v>0.36999572753899201</c:v>
                </c:pt>
                <c:pt idx="6552">
                  <c:v>0.35999572753900111</c:v>
                </c:pt>
                <c:pt idx="6553">
                  <c:v>0.37999572753901134</c:v>
                </c:pt>
                <c:pt idx="6554">
                  <c:v>0.38999572753900225</c:v>
                </c:pt>
                <c:pt idx="6555">
                  <c:v>0.37999572753901134</c:v>
                </c:pt>
                <c:pt idx="6556">
                  <c:v>0.37999572753901134</c:v>
                </c:pt>
                <c:pt idx="6557">
                  <c:v>0.37999572753901134</c:v>
                </c:pt>
                <c:pt idx="6558">
                  <c:v>0.36999572753899201</c:v>
                </c:pt>
                <c:pt idx="6559">
                  <c:v>0.36999572753899201</c:v>
                </c:pt>
                <c:pt idx="6560">
                  <c:v>0.36999572753899201</c:v>
                </c:pt>
                <c:pt idx="6561">
                  <c:v>0.35999572753900111</c:v>
                </c:pt>
                <c:pt idx="6562">
                  <c:v>0.35999572753900111</c:v>
                </c:pt>
                <c:pt idx="6563">
                  <c:v>0.35999572753900111</c:v>
                </c:pt>
                <c:pt idx="6564">
                  <c:v>0.35999572753900111</c:v>
                </c:pt>
                <c:pt idx="6565">
                  <c:v>0.35999572753900111</c:v>
                </c:pt>
                <c:pt idx="6566">
                  <c:v>0.3499957275390102</c:v>
                </c:pt>
                <c:pt idx="6567">
                  <c:v>0.35999572753900111</c:v>
                </c:pt>
                <c:pt idx="6568">
                  <c:v>0.3499957275390102</c:v>
                </c:pt>
                <c:pt idx="6569">
                  <c:v>0.3399957275390193</c:v>
                </c:pt>
                <c:pt idx="6570">
                  <c:v>0.32999572753899997</c:v>
                </c:pt>
                <c:pt idx="6571">
                  <c:v>0.32999572753899997</c:v>
                </c:pt>
                <c:pt idx="6572">
                  <c:v>0.31999572753900907</c:v>
                </c:pt>
                <c:pt idx="6573">
                  <c:v>0.31999572753900907</c:v>
                </c:pt>
                <c:pt idx="6574">
                  <c:v>0.32999572753899997</c:v>
                </c:pt>
                <c:pt idx="6575">
                  <c:v>0.31999572753900907</c:v>
                </c:pt>
                <c:pt idx="6576">
                  <c:v>0.31999572753900907</c:v>
                </c:pt>
                <c:pt idx="6577">
                  <c:v>0.31999572753900907</c:v>
                </c:pt>
                <c:pt idx="6578">
                  <c:v>0.30999572753901816</c:v>
                </c:pt>
                <c:pt idx="6579">
                  <c:v>0.30999572753901816</c:v>
                </c:pt>
                <c:pt idx="6580">
                  <c:v>0.29999572753899884</c:v>
                </c:pt>
                <c:pt idx="6581">
                  <c:v>0.29999572753899884</c:v>
                </c:pt>
                <c:pt idx="6582">
                  <c:v>0.28999572753900793</c:v>
                </c:pt>
                <c:pt idx="6583">
                  <c:v>0.28999572753900793</c:v>
                </c:pt>
                <c:pt idx="6584">
                  <c:v>0.28999572753900793</c:v>
                </c:pt>
                <c:pt idx="6585">
                  <c:v>0.30999572753901816</c:v>
                </c:pt>
                <c:pt idx="6586">
                  <c:v>0.35999572753900111</c:v>
                </c:pt>
                <c:pt idx="6587">
                  <c:v>0.3499957275390102</c:v>
                </c:pt>
                <c:pt idx="6588">
                  <c:v>0.3399957275390193</c:v>
                </c:pt>
                <c:pt idx="6589">
                  <c:v>0.32999572753899997</c:v>
                </c:pt>
                <c:pt idx="6590">
                  <c:v>0.32999572753899997</c:v>
                </c:pt>
                <c:pt idx="6591">
                  <c:v>0.32999572753899997</c:v>
                </c:pt>
                <c:pt idx="6592">
                  <c:v>0.31999572753900907</c:v>
                </c:pt>
                <c:pt idx="6593">
                  <c:v>0.30999572753901816</c:v>
                </c:pt>
                <c:pt idx="6594">
                  <c:v>0.29999572753899884</c:v>
                </c:pt>
                <c:pt idx="6595">
                  <c:v>0.28999572753900793</c:v>
                </c:pt>
                <c:pt idx="6596">
                  <c:v>0.28999572753900793</c:v>
                </c:pt>
                <c:pt idx="6597">
                  <c:v>0.27999572753901703</c:v>
                </c:pt>
                <c:pt idx="6598">
                  <c:v>0.27999572753901703</c:v>
                </c:pt>
                <c:pt idx="6599">
                  <c:v>0.27999572753901703</c:v>
                </c:pt>
                <c:pt idx="6600">
                  <c:v>0.29999572753899884</c:v>
                </c:pt>
                <c:pt idx="6601">
                  <c:v>0.30999572753901816</c:v>
                </c:pt>
                <c:pt idx="6602">
                  <c:v>0.28999572753900793</c:v>
                </c:pt>
                <c:pt idx="6603">
                  <c:v>0.27999572753901703</c:v>
                </c:pt>
                <c:pt idx="6604">
                  <c:v>0.2699957275389977</c:v>
                </c:pt>
                <c:pt idx="6605">
                  <c:v>0.2699957275389977</c:v>
                </c:pt>
                <c:pt idx="6606">
                  <c:v>0.25999572753900679</c:v>
                </c:pt>
                <c:pt idx="6607">
                  <c:v>0.25999572753900679</c:v>
                </c:pt>
                <c:pt idx="6608">
                  <c:v>0.25999572753900679</c:v>
                </c:pt>
                <c:pt idx="6609">
                  <c:v>0.24999572753901589</c:v>
                </c:pt>
                <c:pt idx="6610">
                  <c:v>0.24999572753901589</c:v>
                </c:pt>
                <c:pt idx="6611">
                  <c:v>0.23999572753899656</c:v>
                </c:pt>
                <c:pt idx="6612">
                  <c:v>0.23999572753899656</c:v>
                </c:pt>
                <c:pt idx="6613">
                  <c:v>0.23999572753899656</c:v>
                </c:pt>
                <c:pt idx="6614">
                  <c:v>0.22999572753900566</c:v>
                </c:pt>
                <c:pt idx="6615">
                  <c:v>0.22999572753900566</c:v>
                </c:pt>
                <c:pt idx="6616">
                  <c:v>0.21999572753901475</c:v>
                </c:pt>
                <c:pt idx="6617">
                  <c:v>0.21999572753901475</c:v>
                </c:pt>
                <c:pt idx="6618">
                  <c:v>0.21999572753901475</c:v>
                </c:pt>
                <c:pt idx="6619">
                  <c:v>0.21999572753901475</c:v>
                </c:pt>
                <c:pt idx="6620">
                  <c:v>0.21999572753901475</c:v>
                </c:pt>
                <c:pt idx="6621">
                  <c:v>0.21999572753901475</c:v>
                </c:pt>
                <c:pt idx="6622">
                  <c:v>0.20999572753899542</c:v>
                </c:pt>
                <c:pt idx="6623">
                  <c:v>0.20999572753899542</c:v>
                </c:pt>
                <c:pt idx="6624">
                  <c:v>0.20999572753899542</c:v>
                </c:pt>
                <c:pt idx="6625">
                  <c:v>0.20999572753899542</c:v>
                </c:pt>
                <c:pt idx="6626">
                  <c:v>0.20999572753899542</c:v>
                </c:pt>
                <c:pt idx="6627">
                  <c:v>0.20999572753899542</c:v>
                </c:pt>
                <c:pt idx="6628">
                  <c:v>0.19999572753900452</c:v>
                </c:pt>
                <c:pt idx="6629">
                  <c:v>0.19999572753900452</c:v>
                </c:pt>
                <c:pt idx="6630">
                  <c:v>0.19999572753900452</c:v>
                </c:pt>
                <c:pt idx="6631">
                  <c:v>0.18999572753901361</c:v>
                </c:pt>
                <c:pt idx="6632">
                  <c:v>0.18999572753901361</c:v>
                </c:pt>
                <c:pt idx="6633">
                  <c:v>0.18999572753901361</c:v>
                </c:pt>
                <c:pt idx="6634">
                  <c:v>0.18999572753901361</c:v>
                </c:pt>
                <c:pt idx="6635">
                  <c:v>0.18999572753901361</c:v>
                </c:pt>
                <c:pt idx="6636">
                  <c:v>0.19999572753900452</c:v>
                </c:pt>
                <c:pt idx="6637">
                  <c:v>0.18999572753901361</c:v>
                </c:pt>
                <c:pt idx="6638">
                  <c:v>0.19999572753900452</c:v>
                </c:pt>
                <c:pt idx="6639">
                  <c:v>0.19999572753900452</c:v>
                </c:pt>
                <c:pt idx="6640">
                  <c:v>0.19999572753900452</c:v>
                </c:pt>
                <c:pt idx="6641">
                  <c:v>0.19999572753900452</c:v>
                </c:pt>
                <c:pt idx="6642">
                  <c:v>0.19999572753900452</c:v>
                </c:pt>
                <c:pt idx="6643">
                  <c:v>0.19999572753900452</c:v>
                </c:pt>
                <c:pt idx="6644">
                  <c:v>0.20999572753899542</c:v>
                </c:pt>
                <c:pt idx="6645">
                  <c:v>0.24999572753901589</c:v>
                </c:pt>
                <c:pt idx="6646">
                  <c:v>0.23999572753899656</c:v>
                </c:pt>
                <c:pt idx="6647">
                  <c:v>0.23999572753899656</c:v>
                </c:pt>
                <c:pt idx="6648">
                  <c:v>0.22999572753900566</c:v>
                </c:pt>
                <c:pt idx="6649">
                  <c:v>0.21999572753901475</c:v>
                </c:pt>
                <c:pt idx="6650">
                  <c:v>0.21999572753901475</c:v>
                </c:pt>
                <c:pt idx="6651">
                  <c:v>0.20999572753899542</c:v>
                </c:pt>
                <c:pt idx="6652">
                  <c:v>0.20999572753899542</c:v>
                </c:pt>
                <c:pt idx="6653">
                  <c:v>0.20999572753899542</c:v>
                </c:pt>
                <c:pt idx="6654">
                  <c:v>0.20999572753899542</c:v>
                </c:pt>
                <c:pt idx="6655">
                  <c:v>0.20999572753899542</c:v>
                </c:pt>
                <c:pt idx="6656">
                  <c:v>0.20999572753899542</c:v>
                </c:pt>
                <c:pt idx="6657">
                  <c:v>0.21999572753901475</c:v>
                </c:pt>
                <c:pt idx="6658">
                  <c:v>0.21999572753901475</c:v>
                </c:pt>
                <c:pt idx="6659">
                  <c:v>0.21999572753901475</c:v>
                </c:pt>
                <c:pt idx="6660">
                  <c:v>0.21999572753901475</c:v>
                </c:pt>
                <c:pt idx="6661">
                  <c:v>0.20999572753899542</c:v>
                </c:pt>
                <c:pt idx="6662">
                  <c:v>0.20999572753899542</c:v>
                </c:pt>
                <c:pt idx="6663">
                  <c:v>0.20999572753899542</c:v>
                </c:pt>
                <c:pt idx="6664">
                  <c:v>0.21999572753901475</c:v>
                </c:pt>
                <c:pt idx="6665">
                  <c:v>0.20999572753899542</c:v>
                </c:pt>
                <c:pt idx="6666">
                  <c:v>0.21999572753901475</c:v>
                </c:pt>
                <c:pt idx="6667">
                  <c:v>0.20999572753899542</c:v>
                </c:pt>
                <c:pt idx="6668">
                  <c:v>0.21999572753901475</c:v>
                </c:pt>
                <c:pt idx="6669">
                  <c:v>0.21999572753901475</c:v>
                </c:pt>
                <c:pt idx="6670">
                  <c:v>0.21999572753901475</c:v>
                </c:pt>
                <c:pt idx="6671">
                  <c:v>0.20999572753899542</c:v>
                </c:pt>
                <c:pt idx="6672">
                  <c:v>0.20999572753899542</c:v>
                </c:pt>
                <c:pt idx="6673">
                  <c:v>0.20999572753899542</c:v>
                </c:pt>
                <c:pt idx="6674">
                  <c:v>0.20999572753899542</c:v>
                </c:pt>
                <c:pt idx="6675">
                  <c:v>0.20999572753899542</c:v>
                </c:pt>
                <c:pt idx="6676">
                  <c:v>0.20999572753899542</c:v>
                </c:pt>
                <c:pt idx="6677">
                  <c:v>0.20999572753899542</c:v>
                </c:pt>
                <c:pt idx="6678">
                  <c:v>0.20999572753899542</c:v>
                </c:pt>
                <c:pt idx="6679">
                  <c:v>0.20999572753899542</c:v>
                </c:pt>
                <c:pt idx="6680">
                  <c:v>0.20999572753899542</c:v>
                </c:pt>
                <c:pt idx="6681">
                  <c:v>0.20999572753899542</c:v>
                </c:pt>
                <c:pt idx="6682">
                  <c:v>0.20999572753899542</c:v>
                </c:pt>
                <c:pt idx="6683">
                  <c:v>0.21999572753901475</c:v>
                </c:pt>
                <c:pt idx="6684">
                  <c:v>0.21999572753901475</c:v>
                </c:pt>
                <c:pt idx="6685">
                  <c:v>0.44999572753900452</c:v>
                </c:pt>
                <c:pt idx="6686">
                  <c:v>0.45999572753899542</c:v>
                </c:pt>
                <c:pt idx="6687">
                  <c:v>0.45999572753899542</c:v>
                </c:pt>
                <c:pt idx="6688">
                  <c:v>0.45999572753899542</c:v>
                </c:pt>
                <c:pt idx="6689">
                  <c:v>0.45999572753899542</c:v>
                </c:pt>
                <c:pt idx="6690">
                  <c:v>0.44999572753900452</c:v>
                </c:pt>
                <c:pt idx="6691">
                  <c:v>0.44999572753900452</c:v>
                </c:pt>
                <c:pt idx="6692">
                  <c:v>0.43999572753901361</c:v>
                </c:pt>
                <c:pt idx="6693">
                  <c:v>0.43999572753901361</c:v>
                </c:pt>
                <c:pt idx="6694">
                  <c:v>0.43999572753901361</c:v>
                </c:pt>
                <c:pt idx="6695">
                  <c:v>0.43999572753901361</c:v>
                </c:pt>
                <c:pt idx="6696">
                  <c:v>0.42999572753899429</c:v>
                </c:pt>
                <c:pt idx="6697">
                  <c:v>0.42999572753899429</c:v>
                </c:pt>
                <c:pt idx="6698">
                  <c:v>0.42999572753899429</c:v>
                </c:pt>
                <c:pt idx="6699">
                  <c:v>0.42999572753899429</c:v>
                </c:pt>
                <c:pt idx="6700">
                  <c:v>0.42999572753899429</c:v>
                </c:pt>
                <c:pt idx="6701">
                  <c:v>0.42999572753899429</c:v>
                </c:pt>
                <c:pt idx="6702">
                  <c:v>0.42999572753899429</c:v>
                </c:pt>
                <c:pt idx="6703">
                  <c:v>0.42999572753899429</c:v>
                </c:pt>
                <c:pt idx="6704">
                  <c:v>0.41999572753900338</c:v>
                </c:pt>
                <c:pt idx="6705">
                  <c:v>0.41999572753900338</c:v>
                </c:pt>
                <c:pt idx="6706">
                  <c:v>0.41999572753900338</c:v>
                </c:pt>
                <c:pt idx="6707">
                  <c:v>0.41999572753900338</c:v>
                </c:pt>
                <c:pt idx="6708">
                  <c:v>0.41999572753900338</c:v>
                </c:pt>
                <c:pt idx="6709">
                  <c:v>0.41999572753900338</c:v>
                </c:pt>
                <c:pt idx="6710">
                  <c:v>0.42999572753899429</c:v>
                </c:pt>
                <c:pt idx="6711">
                  <c:v>0.43999572753901361</c:v>
                </c:pt>
                <c:pt idx="6712">
                  <c:v>0.42999572753899429</c:v>
                </c:pt>
                <c:pt idx="6713">
                  <c:v>0.41999572753900338</c:v>
                </c:pt>
                <c:pt idx="6714">
                  <c:v>0.39999572753899315</c:v>
                </c:pt>
                <c:pt idx="6715">
                  <c:v>0.39999572753899315</c:v>
                </c:pt>
                <c:pt idx="6716">
                  <c:v>0.38999572753900225</c:v>
                </c:pt>
                <c:pt idx="6717">
                  <c:v>0.37999572753901134</c:v>
                </c:pt>
                <c:pt idx="6718">
                  <c:v>0.36999572753899201</c:v>
                </c:pt>
                <c:pt idx="6719">
                  <c:v>0.35999572753900111</c:v>
                </c:pt>
                <c:pt idx="6720">
                  <c:v>0.35999572753900111</c:v>
                </c:pt>
                <c:pt idx="6721">
                  <c:v>0.35999572753900111</c:v>
                </c:pt>
                <c:pt idx="6722">
                  <c:v>0.35999572753900111</c:v>
                </c:pt>
                <c:pt idx="6723">
                  <c:v>0.3499957275390102</c:v>
                </c:pt>
                <c:pt idx="6724">
                  <c:v>0.3499957275390102</c:v>
                </c:pt>
                <c:pt idx="6725">
                  <c:v>0.3399957275390193</c:v>
                </c:pt>
                <c:pt idx="6726">
                  <c:v>0.3399957275390193</c:v>
                </c:pt>
                <c:pt idx="6727">
                  <c:v>0.32999572753899997</c:v>
                </c:pt>
                <c:pt idx="6728">
                  <c:v>0.32999572753899997</c:v>
                </c:pt>
                <c:pt idx="6729">
                  <c:v>0.32999572753899997</c:v>
                </c:pt>
                <c:pt idx="6730">
                  <c:v>0.31999572753900907</c:v>
                </c:pt>
                <c:pt idx="6731">
                  <c:v>0.31999572753900907</c:v>
                </c:pt>
                <c:pt idx="6732">
                  <c:v>0.31999572753900907</c:v>
                </c:pt>
                <c:pt idx="6733">
                  <c:v>0.30999572753901816</c:v>
                </c:pt>
                <c:pt idx="6734">
                  <c:v>0.30999572753901816</c:v>
                </c:pt>
                <c:pt idx="6735">
                  <c:v>0.3499957275390102</c:v>
                </c:pt>
                <c:pt idx="6736">
                  <c:v>0.3499957275390102</c:v>
                </c:pt>
                <c:pt idx="6737">
                  <c:v>0.3399957275390193</c:v>
                </c:pt>
                <c:pt idx="6738">
                  <c:v>0.32999572753899997</c:v>
                </c:pt>
                <c:pt idx="6739">
                  <c:v>0.31999572753900907</c:v>
                </c:pt>
                <c:pt idx="6740">
                  <c:v>0.31999572753900907</c:v>
                </c:pt>
                <c:pt idx="6741">
                  <c:v>0.30999572753901816</c:v>
                </c:pt>
                <c:pt idx="6742">
                  <c:v>0.29999572753899884</c:v>
                </c:pt>
                <c:pt idx="6743">
                  <c:v>0.28999572753900793</c:v>
                </c:pt>
                <c:pt idx="6744">
                  <c:v>0.27999572753901703</c:v>
                </c:pt>
                <c:pt idx="6745">
                  <c:v>0.27999572753901703</c:v>
                </c:pt>
                <c:pt idx="6746">
                  <c:v>0.27999572753901703</c:v>
                </c:pt>
                <c:pt idx="6747">
                  <c:v>0.2699957275389977</c:v>
                </c:pt>
                <c:pt idx="6748">
                  <c:v>0.25999572753900679</c:v>
                </c:pt>
                <c:pt idx="6749">
                  <c:v>0.25999572753900679</c:v>
                </c:pt>
                <c:pt idx="6750">
                  <c:v>0.25999572753900679</c:v>
                </c:pt>
                <c:pt idx="6751">
                  <c:v>0.25999572753900679</c:v>
                </c:pt>
                <c:pt idx="6752">
                  <c:v>0.27999572753901703</c:v>
                </c:pt>
                <c:pt idx="6753">
                  <c:v>0.28999572753900793</c:v>
                </c:pt>
                <c:pt idx="6754">
                  <c:v>0.28999572753900793</c:v>
                </c:pt>
                <c:pt idx="6755">
                  <c:v>0.29999572753899884</c:v>
                </c:pt>
                <c:pt idx="6756">
                  <c:v>0.29999572753899884</c:v>
                </c:pt>
                <c:pt idx="6757">
                  <c:v>0.28999572753900793</c:v>
                </c:pt>
                <c:pt idx="6758">
                  <c:v>0.28999572753900793</c:v>
                </c:pt>
                <c:pt idx="6759">
                  <c:v>0.30999572753901816</c:v>
                </c:pt>
                <c:pt idx="6760">
                  <c:v>0.32999572753899997</c:v>
                </c:pt>
                <c:pt idx="6761">
                  <c:v>0.31999572753900907</c:v>
                </c:pt>
                <c:pt idx="6762">
                  <c:v>0.31999572753900907</c:v>
                </c:pt>
                <c:pt idx="6763">
                  <c:v>0.31999572753900907</c:v>
                </c:pt>
                <c:pt idx="6764">
                  <c:v>0.32999572753899997</c:v>
                </c:pt>
                <c:pt idx="6765">
                  <c:v>0.32999572753899997</c:v>
                </c:pt>
                <c:pt idx="6766">
                  <c:v>0.32999572753899997</c:v>
                </c:pt>
                <c:pt idx="6767">
                  <c:v>0.32999572753899997</c:v>
                </c:pt>
                <c:pt idx="6768">
                  <c:v>0.31999572753900907</c:v>
                </c:pt>
                <c:pt idx="6769">
                  <c:v>0.30999572753901816</c:v>
                </c:pt>
                <c:pt idx="6770">
                  <c:v>0.30999572753901816</c:v>
                </c:pt>
                <c:pt idx="6771">
                  <c:v>0.31999572753900907</c:v>
                </c:pt>
                <c:pt idx="6772">
                  <c:v>0.31999572753900907</c:v>
                </c:pt>
                <c:pt idx="6773">
                  <c:v>0.31999572753900907</c:v>
                </c:pt>
                <c:pt idx="6774">
                  <c:v>0.31999572753900907</c:v>
                </c:pt>
                <c:pt idx="6775">
                  <c:v>0.32999572753899997</c:v>
                </c:pt>
                <c:pt idx="6776">
                  <c:v>0.3399957275390193</c:v>
                </c:pt>
                <c:pt idx="6777">
                  <c:v>0.3399957275390193</c:v>
                </c:pt>
                <c:pt idx="6778">
                  <c:v>0.32999572753899997</c:v>
                </c:pt>
                <c:pt idx="6779">
                  <c:v>0.32999572753899997</c:v>
                </c:pt>
                <c:pt idx="6780">
                  <c:v>0.32999572753899997</c:v>
                </c:pt>
                <c:pt idx="6781">
                  <c:v>0.31999572753900907</c:v>
                </c:pt>
                <c:pt idx="6782">
                  <c:v>0.31999572753900907</c:v>
                </c:pt>
                <c:pt idx="6783">
                  <c:v>0.30999572753901816</c:v>
                </c:pt>
                <c:pt idx="6784">
                  <c:v>0.29999572753899884</c:v>
                </c:pt>
                <c:pt idx="6785">
                  <c:v>0.29999572753899884</c:v>
                </c:pt>
                <c:pt idx="6786">
                  <c:v>0.29999572753899884</c:v>
                </c:pt>
                <c:pt idx="6787">
                  <c:v>0.29999572753899884</c:v>
                </c:pt>
                <c:pt idx="6788">
                  <c:v>0.28999572753900793</c:v>
                </c:pt>
                <c:pt idx="6789">
                  <c:v>0.27999572753901703</c:v>
                </c:pt>
                <c:pt idx="6790">
                  <c:v>0.27999572753901703</c:v>
                </c:pt>
                <c:pt idx="6791">
                  <c:v>0.2699957275389977</c:v>
                </c:pt>
                <c:pt idx="6792">
                  <c:v>0.2699957275389977</c:v>
                </c:pt>
                <c:pt idx="6793">
                  <c:v>0.2699957275389977</c:v>
                </c:pt>
                <c:pt idx="6794">
                  <c:v>0.25999572753900679</c:v>
                </c:pt>
                <c:pt idx="6795">
                  <c:v>0.2699957275389977</c:v>
                </c:pt>
                <c:pt idx="6796">
                  <c:v>0.27999572753901703</c:v>
                </c:pt>
                <c:pt idx="6797">
                  <c:v>0.30999572753901816</c:v>
                </c:pt>
                <c:pt idx="6798">
                  <c:v>0.32999572753899997</c:v>
                </c:pt>
                <c:pt idx="6799">
                  <c:v>0.3499957275390102</c:v>
                </c:pt>
                <c:pt idx="6800">
                  <c:v>0.3499957275390102</c:v>
                </c:pt>
                <c:pt idx="6801">
                  <c:v>0.3499957275390102</c:v>
                </c:pt>
                <c:pt idx="6802">
                  <c:v>0.35999572753900111</c:v>
                </c:pt>
                <c:pt idx="6803">
                  <c:v>0.35999572753900111</c:v>
                </c:pt>
                <c:pt idx="6804">
                  <c:v>0.35999572753900111</c:v>
                </c:pt>
                <c:pt idx="6805">
                  <c:v>0.3499957275390102</c:v>
                </c:pt>
                <c:pt idx="6806">
                  <c:v>0.3499957275390102</c:v>
                </c:pt>
                <c:pt idx="6807">
                  <c:v>0.3399957275390193</c:v>
                </c:pt>
                <c:pt idx="6808">
                  <c:v>0.3399957275390193</c:v>
                </c:pt>
                <c:pt idx="6809">
                  <c:v>0.3399957275390193</c:v>
                </c:pt>
                <c:pt idx="6810">
                  <c:v>0.32999572753899997</c:v>
                </c:pt>
                <c:pt idx="6811">
                  <c:v>0.31999572753900907</c:v>
                </c:pt>
                <c:pt idx="6812">
                  <c:v>0.31999572753900907</c:v>
                </c:pt>
                <c:pt idx="6813">
                  <c:v>0.31999572753900907</c:v>
                </c:pt>
                <c:pt idx="6814">
                  <c:v>0.30999572753901816</c:v>
                </c:pt>
                <c:pt idx="6815">
                  <c:v>0.30999572753901816</c:v>
                </c:pt>
                <c:pt idx="6816">
                  <c:v>0.30999572753901816</c:v>
                </c:pt>
                <c:pt idx="6817">
                  <c:v>0.30999572753901816</c:v>
                </c:pt>
                <c:pt idx="6818">
                  <c:v>0.29999572753899884</c:v>
                </c:pt>
                <c:pt idx="6819">
                  <c:v>0.29999572753899884</c:v>
                </c:pt>
                <c:pt idx="6820">
                  <c:v>0.29999572753899884</c:v>
                </c:pt>
                <c:pt idx="6821">
                  <c:v>0.29999572753899884</c:v>
                </c:pt>
                <c:pt idx="6822">
                  <c:v>0.29999572753899884</c:v>
                </c:pt>
                <c:pt idx="6823">
                  <c:v>0.32999572753899997</c:v>
                </c:pt>
                <c:pt idx="6824">
                  <c:v>0.3399957275390193</c:v>
                </c:pt>
                <c:pt idx="6825">
                  <c:v>0.3399957275390193</c:v>
                </c:pt>
                <c:pt idx="6826">
                  <c:v>0.3399957275390193</c:v>
                </c:pt>
                <c:pt idx="6827">
                  <c:v>0.32999572753899997</c:v>
                </c:pt>
                <c:pt idx="6828">
                  <c:v>0.32999572753899997</c:v>
                </c:pt>
                <c:pt idx="6829">
                  <c:v>0.32999572753899997</c:v>
                </c:pt>
                <c:pt idx="6830">
                  <c:v>0.32999572753899997</c:v>
                </c:pt>
                <c:pt idx="6831">
                  <c:v>0.32999572753899997</c:v>
                </c:pt>
                <c:pt idx="6832">
                  <c:v>0.32999572753899997</c:v>
                </c:pt>
                <c:pt idx="6833">
                  <c:v>0.31999572753900907</c:v>
                </c:pt>
                <c:pt idx="6834">
                  <c:v>0.31999572753900907</c:v>
                </c:pt>
                <c:pt idx="6835">
                  <c:v>0.32999572753899997</c:v>
                </c:pt>
                <c:pt idx="6836">
                  <c:v>0.32999572753899997</c:v>
                </c:pt>
                <c:pt idx="6837">
                  <c:v>0.31999572753900907</c:v>
                </c:pt>
                <c:pt idx="6838">
                  <c:v>0.32999572753899997</c:v>
                </c:pt>
                <c:pt idx="6839">
                  <c:v>0.31999572753900907</c:v>
                </c:pt>
                <c:pt idx="6840">
                  <c:v>0.30999572753901816</c:v>
                </c:pt>
                <c:pt idx="6841">
                  <c:v>0.30999572753901816</c:v>
                </c:pt>
                <c:pt idx="6842">
                  <c:v>0.30999572753901816</c:v>
                </c:pt>
                <c:pt idx="6843">
                  <c:v>0.30999572753901816</c:v>
                </c:pt>
                <c:pt idx="6844">
                  <c:v>0.31999572753900907</c:v>
                </c:pt>
                <c:pt idx="6845">
                  <c:v>0.30999572753901816</c:v>
                </c:pt>
                <c:pt idx="6846">
                  <c:v>0.30999572753901816</c:v>
                </c:pt>
                <c:pt idx="6847">
                  <c:v>0.30999572753901816</c:v>
                </c:pt>
                <c:pt idx="6848">
                  <c:v>0.30999572753901816</c:v>
                </c:pt>
                <c:pt idx="6849">
                  <c:v>0.29999572753899884</c:v>
                </c:pt>
                <c:pt idx="6850">
                  <c:v>0.29999572753899884</c:v>
                </c:pt>
                <c:pt idx="6851">
                  <c:v>0.29999572753899884</c:v>
                </c:pt>
                <c:pt idx="6852">
                  <c:v>0.28999572753900793</c:v>
                </c:pt>
                <c:pt idx="6853">
                  <c:v>0.28999572753900793</c:v>
                </c:pt>
                <c:pt idx="6854">
                  <c:v>0.28999572753900793</c:v>
                </c:pt>
                <c:pt idx="6855">
                  <c:v>0.28999572753900793</c:v>
                </c:pt>
                <c:pt idx="6856">
                  <c:v>0.28999572753900793</c:v>
                </c:pt>
                <c:pt idx="6857">
                  <c:v>0.27999572753901703</c:v>
                </c:pt>
                <c:pt idx="6858">
                  <c:v>0.27999572753901703</c:v>
                </c:pt>
                <c:pt idx="6859">
                  <c:v>0.2699957275389977</c:v>
                </c:pt>
                <c:pt idx="6860">
                  <c:v>0.2699957275389977</c:v>
                </c:pt>
                <c:pt idx="6861">
                  <c:v>0.2699957275389977</c:v>
                </c:pt>
                <c:pt idx="6862">
                  <c:v>0.2699957275389977</c:v>
                </c:pt>
                <c:pt idx="6863">
                  <c:v>0.25999572753900679</c:v>
                </c:pt>
                <c:pt idx="6864">
                  <c:v>0.2699957275389977</c:v>
                </c:pt>
                <c:pt idx="6865">
                  <c:v>0.2699957275389977</c:v>
                </c:pt>
                <c:pt idx="6866">
                  <c:v>0.25999572753900679</c:v>
                </c:pt>
                <c:pt idx="6867">
                  <c:v>0.25999572753900679</c:v>
                </c:pt>
                <c:pt idx="6868">
                  <c:v>0.2699957275389977</c:v>
                </c:pt>
                <c:pt idx="6869">
                  <c:v>0.2699957275389977</c:v>
                </c:pt>
                <c:pt idx="6870">
                  <c:v>0.2699957275389977</c:v>
                </c:pt>
                <c:pt idx="6871">
                  <c:v>0.2699957275389977</c:v>
                </c:pt>
                <c:pt idx="6872">
                  <c:v>0.2699957275389977</c:v>
                </c:pt>
                <c:pt idx="6873">
                  <c:v>0.2699957275389977</c:v>
                </c:pt>
                <c:pt idx="6874">
                  <c:v>0.2699957275389977</c:v>
                </c:pt>
                <c:pt idx="6875">
                  <c:v>0.2699957275389977</c:v>
                </c:pt>
                <c:pt idx="6876">
                  <c:v>0.2699957275389977</c:v>
                </c:pt>
                <c:pt idx="6877">
                  <c:v>0.2699957275389977</c:v>
                </c:pt>
                <c:pt idx="6878">
                  <c:v>0.2699957275389977</c:v>
                </c:pt>
                <c:pt idx="6879">
                  <c:v>0.2699957275389977</c:v>
                </c:pt>
                <c:pt idx="6880">
                  <c:v>0.25999572753900679</c:v>
                </c:pt>
                <c:pt idx="6881">
                  <c:v>0.25999572753900679</c:v>
                </c:pt>
                <c:pt idx="6882">
                  <c:v>0.2699957275389977</c:v>
                </c:pt>
                <c:pt idx="6883">
                  <c:v>0.2699957275389977</c:v>
                </c:pt>
                <c:pt idx="6884">
                  <c:v>0.25999572753900679</c:v>
                </c:pt>
                <c:pt idx="6885">
                  <c:v>0.25999572753900679</c:v>
                </c:pt>
                <c:pt idx="6886">
                  <c:v>0.25999572753900679</c:v>
                </c:pt>
                <c:pt idx="6887">
                  <c:v>0.25999572753900679</c:v>
                </c:pt>
                <c:pt idx="6888">
                  <c:v>0.25999572753900679</c:v>
                </c:pt>
                <c:pt idx="6889">
                  <c:v>0.25999572753900679</c:v>
                </c:pt>
                <c:pt idx="6890">
                  <c:v>0.25999572753900679</c:v>
                </c:pt>
                <c:pt idx="6891">
                  <c:v>0.2699957275389977</c:v>
                </c:pt>
                <c:pt idx="6892">
                  <c:v>0.30999572753901816</c:v>
                </c:pt>
                <c:pt idx="6893">
                  <c:v>0.29999572753899884</c:v>
                </c:pt>
                <c:pt idx="6894">
                  <c:v>0.30999572753901816</c:v>
                </c:pt>
                <c:pt idx="6895">
                  <c:v>0.30999572753901816</c:v>
                </c:pt>
                <c:pt idx="6896">
                  <c:v>0.31999572753900907</c:v>
                </c:pt>
                <c:pt idx="6897">
                  <c:v>0.3499957275390102</c:v>
                </c:pt>
                <c:pt idx="6898">
                  <c:v>0.3499957275390102</c:v>
                </c:pt>
                <c:pt idx="6899">
                  <c:v>0.3399957275390193</c:v>
                </c:pt>
                <c:pt idx="6900">
                  <c:v>0.32999572753899997</c:v>
                </c:pt>
                <c:pt idx="6901">
                  <c:v>0.31999572753900907</c:v>
                </c:pt>
                <c:pt idx="6902">
                  <c:v>0.30999572753901816</c:v>
                </c:pt>
                <c:pt idx="6903">
                  <c:v>0.30999572753901816</c:v>
                </c:pt>
                <c:pt idx="6904">
                  <c:v>0.28999572753900793</c:v>
                </c:pt>
                <c:pt idx="6905">
                  <c:v>0.28999572753900793</c:v>
                </c:pt>
                <c:pt idx="6906">
                  <c:v>0.28999572753900793</c:v>
                </c:pt>
                <c:pt idx="6907">
                  <c:v>0.27999572753901703</c:v>
                </c:pt>
                <c:pt idx="6908">
                  <c:v>0.27999572753901703</c:v>
                </c:pt>
                <c:pt idx="6909">
                  <c:v>0.27999572753901703</c:v>
                </c:pt>
                <c:pt idx="6910">
                  <c:v>0.2699957275389977</c:v>
                </c:pt>
                <c:pt idx="6911">
                  <c:v>0.27999572753901703</c:v>
                </c:pt>
                <c:pt idx="6912">
                  <c:v>0.27999572753901703</c:v>
                </c:pt>
                <c:pt idx="6913">
                  <c:v>0.29999572753899884</c:v>
                </c:pt>
                <c:pt idx="6914">
                  <c:v>0.32999572753899997</c:v>
                </c:pt>
                <c:pt idx="6915">
                  <c:v>0.32999572753899997</c:v>
                </c:pt>
                <c:pt idx="6916">
                  <c:v>0.30999572753901816</c:v>
                </c:pt>
                <c:pt idx="6917">
                  <c:v>0.3399957275390193</c:v>
                </c:pt>
                <c:pt idx="6918">
                  <c:v>0.3399957275390193</c:v>
                </c:pt>
                <c:pt idx="6919">
                  <c:v>0.40999572753901248</c:v>
                </c:pt>
                <c:pt idx="6920">
                  <c:v>0.48999572753899656</c:v>
                </c:pt>
                <c:pt idx="6921">
                  <c:v>1.2299957275390057</c:v>
                </c:pt>
                <c:pt idx="6922">
                  <c:v>1.6299957275390113</c:v>
                </c:pt>
                <c:pt idx="6923">
                  <c:v>1.3899957275390022</c:v>
                </c:pt>
                <c:pt idx="6924">
                  <c:v>1.119995727538992</c:v>
                </c:pt>
                <c:pt idx="6925">
                  <c:v>0.91999572753900338</c:v>
                </c:pt>
                <c:pt idx="6926">
                  <c:v>0.80999572753901816</c:v>
                </c:pt>
                <c:pt idx="6927">
                  <c:v>0.73999572753899656</c:v>
                </c:pt>
                <c:pt idx="6928">
                  <c:v>0.66999572753900338</c:v>
                </c:pt>
                <c:pt idx="6929">
                  <c:v>0.62999572753901134</c:v>
                </c:pt>
                <c:pt idx="6930">
                  <c:v>0.56999572753900907</c:v>
                </c:pt>
                <c:pt idx="6931">
                  <c:v>0.52999572753901703</c:v>
                </c:pt>
                <c:pt idx="6932">
                  <c:v>0.48999572753899656</c:v>
                </c:pt>
                <c:pt idx="6933">
                  <c:v>0.45999572753899542</c:v>
                </c:pt>
                <c:pt idx="6934">
                  <c:v>0.42999572753899429</c:v>
                </c:pt>
                <c:pt idx="6935">
                  <c:v>0.40999572753901248</c:v>
                </c:pt>
                <c:pt idx="6936">
                  <c:v>0.37999572753901134</c:v>
                </c:pt>
                <c:pt idx="6937">
                  <c:v>0.35999572753900111</c:v>
                </c:pt>
                <c:pt idx="6938">
                  <c:v>0.3399957275390193</c:v>
                </c:pt>
                <c:pt idx="6939">
                  <c:v>0.32999572753899997</c:v>
                </c:pt>
                <c:pt idx="6940">
                  <c:v>0.31999572753900907</c:v>
                </c:pt>
                <c:pt idx="6941">
                  <c:v>0.30999572753901816</c:v>
                </c:pt>
                <c:pt idx="6942">
                  <c:v>0.35999572753900111</c:v>
                </c:pt>
                <c:pt idx="6943">
                  <c:v>0.41999572753900338</c:v>
                </c:pt>
                <c:pt idx="6944">
                  <c:v>0.42999572753899429</c:v>
                </c:pt>
                <c:pt idx="6945">
                  <c:v>0.40999572753901248</c:v>
                </c:pt>
                <c:pt idx="6946">
                  <c:v>0.39999572753899315</c:v>
                </c:pt>
                <c:pt idx="6947">
                  <c:v>0.38999572753900225</c:v>
                </c:pt>
                <c:pt idx="6948">
                  <c:v>0.36999572753899201</c:v>
                </c:pt>
                <c:pt idx="6949">
                  <c:v>0.35999572753900111</c:v>
                </c:pt>
                <c:pt idx="6950">
                  <c:v>0.3499957275390102</c:v>
                </c:pt>
                <c:pt idx="6951">
                  <c:v>0.3399957275390193</c:v>
                </c:pt>
                <c:pt idx="6952">
                  <c:v>0.32999572753899997</c:v>
                </c:pt>
                <c:pt idx="6953">
                  <c:v>0.31999572753900907</c:v>
                </c:pt>
                <c:pt idx="6954">
                  <c:v>0.30999572753901816</c:v>
                </c:pt>
                <c:pt idx="6955">
                  <c:v>0.29999572753899884</c:v>
                </c:pt>
                <c:pt idx="6956">
                  <c:v>0.28999572753900793</c:v>
                </c:pt>
                <c:pt idx="6957">
                  <c:v>0.28999572753900793</c:v>
                </c:pt>
                <c:pt idx="6958">
                  <c:v>0.27999572753901703</c:v>
                </c:pt>
                <c:pt idx="6959">
                  <c:v>0.2699957275389977</c:v>
                </c:pt>
                <c:pt idx="6960">
                  <c:v>0.2699957275389977</c:v>
                </c:pt>
                <c:pt idx="6961">
                  <c:v>0.25999572753900679</c:v>
                </c:pt>
                <c:pt idx="6962">
                  <c:v>0.24999572753901589</c:v>
                </c:pt>
                <c:pt idx="6963">
                  <c:v>0.23999572753899656</c:v>
                </c:pt>
                <c:pt idx="6964">
                  <c:v>0.22999572753900566</c:v>
                </c:pt>
                <c:pt idx="6965">
                  <c:v>0.22999572753900566</c:v>
                </c:pt>
                <c:pt idx="6966">
                  <c:v>0.22999572753900566</c:v>
                </c:pt>
                <c:pt idx="6967">
                  <c:v>0.20999572753899542</c:v>
                </c:pt>
                <c:pt idx="6968">
                  <c:v>0.20999572753899542</c:v>
                </c:pt>
                <c:pt idx="6969">
                  <c:v>0.20999572753899542</c:v>
                </c:pt>
                <c:pt idx="6970">
                  <c:v>0.19999572753900452</c:v>
                </c:pt>
                <c:pt idx="6971">
                  <c:v>0.18999572753901361</c:v>
                </c:pt>
                <c:pt idx="6972">
                  <c:v>0.18999572753901361</c:v>
                </c:pt>
                <c:pt idx="6973">
                  <c:v>0.18999572753901361</c:v>
                </c:pt>
                <c:pt idx="6974">
                  <c:v>0.18999572753901361</c:v>
                </c:pt>
                <c:pt idx="6975">
                  <c:v>0.17999572753899429</c:v>
                </c:pt>
                <c:pt idx="6976">
                  <c:v>0.16999572753900338</c:v>
                </c:pt>
                <c:pt idx="6977">
                  <c:v>0.18999572753901361</c:v>
                </c:pt>
                <c:pt idx="6978">
                  <c:v>0.20999572753899542</c:v>
                </c:pt>
                <c:pt idx="6979">
                  <c:v>0.19999572753900452</c:v>
                </c:pt>
                <c:pt idx="6980">
                  <c:v>0.19999572753900452</c:v>
                </c:pt>
                <c:pt idx="6981">
                  <c:v>0.18999572753901361</c:v>
                </c:pt>
                <c:pt idx="6982">
                  <c:v>0.19999572753900452</c:v>
                </c:pt>
                <c:pt idx="6983">
                  <c:v>0.23999572753899656</c:v>
                </c:pt>
                <c:pt idx="6984">
                  <c:v>0.22999572753900566</c:v>
                </c:pt>
                <c:pt idx="6985">
                  <c:v>0.22999572753900566</c:v>
                </c:pt>
                <c:pt idx="6986">
                  <c:v>0.21999572753901475</c:v>
                </c:pt>
                <c:pt idx="6987">
                  <c:v>0.20999572753899542</c:v>
                </c:pt>
                <c:pt idx="6988">
                  <c:v>0.21999572753901475</c:v>
                </c:pt>
                <c:pt idx="6989">
                  <c:v>0.20999572753899542</c:v>
                </c:pt>
                <c:pt idx="6990">
                  <c:v>0.20999572753899542</c:v>
                </c:pt>
                <c:pt idx="6991">
                  <c:v>0.20999572753899542</c:v>
                </c:pt>
                <c:pt idx="6992">
                  <c:v>0.19999572753900452</c:v>
                </c:pt>
                <c:pt idx="6993">
                  <c:v>0.18999572753901361</c:v>
                </c:pt>
                <c:pt idx="6994">
                  <c:v>0.17999572753899429</c:v>
                </c:pt>
                <c:pt idx="6995">
                  <c:v>0.17999572753899429</c:v>
                </c:pt>
                <c:pt idx="6996">
                  <c:v>0.17999572753899429</c:v>
                </c:pt>
                <c:pt idx="6997">
                  <c:v>0.17999572753899429</c:v>
                </c:pt>
                <c:pt idx="6998">
                  <c:v>0.17999572753899429</c:v>
                </c:pt>
                <c:pt idx="6999">
                  <c:v>0.17999572753899429</c:v>
                </c:pt>
                <c:pt idx="7000">
                  <c:v>0.17999572753899429</c:v>
                </c:pt>
                <c:pt idx="7001">
                  <c:v>0.17999572753899429</c:v>
                </c:pt>
                <c:pt idx="7002">
                  <c:v>0.17999572753899429</c:v>
                </c:pt>
                <c:pt idx="7003">
                  <c:v>0.17999572753899429</c:v>
                </c:pt>
                <c:pt idx="7004">
                  <c:v>0.18999572753901361</c:v>
                </c:pt>
                <c:pt idx="7005">
                  <c:v>0.18999572753901361</c:v>
                </c:pt>
                <c:pt idx="7006">
                  <c:v>0.18999572753901361</c:v>
                </c:pt>
                <c:pt idx="7007">
                  <c:v>0.18999572753901361</c:v>
                </c:pt>
                <c:pt idx="7008">
                  <c:v>0.17999572753899429</c:v>
                </c:pt>
                <c:pt idx="7009">
                  <c:v>0.17999572753899429</c:v>
                </c:pt>
                <c:pt idx="7010">
                  <c:v>0.17999572753899429</c:v>
                </c:pt>
                <c:pt idx="7011">
                  <c:v>0.17999572753899429</c:v>
                </c:pt>
                <c:pt idx="7012">
                  <c:v>0.17999572753899429</c:v>
                </c:pt>
                <c:pt idx="7013">
                  <c:v>0.18999572753901361</c:v>
                </c:pt>
                <c:pt idx="7014">
                  <c:v>0.18999572753901361</c:v>
                </c:pt>
                <c:pt idx="7015">
                  <c:v>0.18999572753901361</c:v>
                </c:pt>
                <c:pt idx="7016">
                  <c:v>0.17999572753899429</c:v>
                </c:pt>
                <c:pt idx="7017">
                  <c:v>0.17999572753899429</c:v>
                </c:pt>
                <c:pt idx="7018">
                  <c:v>0.18999572753901361</c:v>
                </c:pt>
                <c:pt idx="7019">
                  <c:v>0.18999572753901361</c:v>
                </c:pt>
                <c:pt idx="7020">
                  <c:v>0.19999572753900452</c:v>
                </c:pt>
                <c:pt idx="7021">
                  <c:v>0.19999572753900452</c:v>
                </c:pt>
                <c:pt idx="7022">
                  <c:v>0.19999572753900452</c:v>
                </c:pt>
                <c:pt idx="7023">
                  <c:v>0.19999572753900452</c:v>
                </c:pt>
                <c:pt idx="7024">
                  <c:v>0.19999572753900452</c:v>
                </c:pt>
                <c:pt idx="7025">
                  <c:v>0.20999572753899542</c:v>
                </c:pt>
                <c:pt idx="7026">
                  <c:v>0.21999572753901475</c:v>
                </c:pt>
                <c:pt idx="7027">
                  <c:v>0.21999572753901475</c:v>
                </c:pt>
                <c:pt idx="7028">
                  <c:v>0.21999572753901475</c:v>
                </c:pt>
                <c:pt idx="7029">
                  <c:v>0.21999572753901475</c:v>
                </c:pt>
                <c:pt idx="7030">
                  <c:v>0.20999572753899542</c:v>
                </c:pt>
                <c:pt idx="7031">
                  <c:v>0.20999572753899542</c:v>
                </c:pt>
                <c:pt idx="7032">
                  <c:v>0.21999572753901475</c:v>
                </c:pt>
                <c:pt idx="7033">
                  <c:v>0.20999572753899542</c:v>
                </c:pt>
                <c:pt idx="7034">
                  <c:v>0.20999572753899542</c:v>
                </c:pt>
                <c:pt idx="7035">
                  <c:v>0.20999572753899542</c:v>
                </c:pt>
                <c:pt idx="7036">
                  <c:v>0.19999572753900452</c:v>
                </c:pt>
                <c:pt idx="7037">
                  <c:v>0.19999572753900452</c:v>
                </c:pt>
                <c:pt idx="7038">
                  <c:v>0.19999572753900452</c:v>
                </c:pt>
                <c:pt idx="7039">
                  <c:v>0.19999572753900452</c:v>
                </c:pt>
                <c:pt idx="7040">
                  <c:v>0.18999572753901361</c:v>
                </c:pt>
                <c:pt idx="7041">
                  <c:v>0.18999572753901361</c:v>
                </c:pt>
                <c:pt idx="7042">
                  <c:v>0.18999572753901361</c:v>
                </c:pt>
                <c:pt idx="7043">
                  <c:v>0.18999572753901361</c:v>
                </c:pt>
                <c:pt idx="7044">
                  <c:v>0.19999572753900452</c:v>
                </c:pt>
                <c:pt idx="7045">
                  <c:v>0.18999572753901361</c:v>
                </c:pt>
                <c:pt idx="7046">
                  <c:v>0.18999572753901361</c:v>
                </c:pt>
                <c:pt idx="7047">
                  <c:v>0.18999572753901361</c:v>
                </c:pt>
                <c:pt idx="7048">
                  <c:v>0.18999572753901361</c:v>
                </c:pt>
                <c:pt idx="7049">
                  <c:v>0.19999572753900452</c:v>
                </c:pt>
                <c:pt idx="7050">
                  <c:v>0.21999572753901475</c:v>
                </c:pt>
                <c:pt idx="7051">
                  <c:v>0.25999572753900679</c:v>
                </c:pt>
                <c:pt idx="7052">
                  <c:v>0.25999572753900679</c:v>
                </c:pt>
                <c:pt idx="7053">
                  <c:v>0.24999572753901589</c:v>
                </c:pt>
                <c:pt idx="7054">
                  <c:v>0.23999572753899656</c:v>
                </c:pt>
                <c:pt idx="7055">
                  <c:v>0.23999572753899656</c:v>
                </c:pt>
                <c:pt idx="7056">
                  <c:v>0.22999572753900566</c:v>
                </c:pt>
                <c:pt idx="7057">
                  <c:v>0.24999572753901589</c:v>
                </c:pt>
                <c:pt idx="7058">
                  <c:v>0.24999572753901589</c:v>
                </c:pt>
                <c:pt idx="7059">
                  <c:v>0.23999572753899656</c:v>
                </c:pt>
                <c:pt idx="7060">
                  <c:v>0.23999572753899656</c:v>
                </c:pt>
                <c:pt idx="7061">
                  <c:v>0.23999572753899656</c:v>
                </c:pt>
                <c:pt idx="7062">
                  <c:v>0.23999572753899656</c:v>
                </c:pt>
                <c:pt idx="7063">
                  <c:v>0.23999572753899656</c:v>
                </c:pt>
                <c:pt idx="7064">
                  <c:v>0.22999572753900566</c:v>
                </c:pt>
                <c:pt idx="7065">
                  <c:v>0.22999572753900566</c:v>
                </c:pt>
                <c:pt idx="7066">
                  <c:v>0.22999572753900566</c:v>
                </c:pt>
                <c:pt idx="7067">
                  <c:v>0.22999572753900566</c:v>
                </c:pt>
                <c:pt idx="7068">
                  <c:v>0.22999572753900566</c:v>
                </c:pt>
                <c:pt idx="7069">
                  <c:v>0.21999572753901475</c:v>
                </c:pt>
                <c:pt idx="7070">
                  <c:v>0.20999572753899542</c:v>
                </c:pt>
                <c:pt idx="7071">
                  <c:v>0.48999572753899656</c:v>
                </c:pt>
                <c:pt idx="7072">
                  <c:v>0.48999572753899656</c:v>
                </c:pt>
                <c:pt idx="7073">
                  <c:v>0.48999572753899656</c:v>
                </c:pt>
                <c:pt idx="7074">
                  <c:v>0.50999572753900679</c:v>
                </c:pt>
                <c:pt idx="7075">
                  <c:v>0.49999572753901589</c:v>
                </c:pt>
                <c:pt idx="7076">
                  <c:v>0.48999572753899656</c:v>
                </c:pt>
                <c:pt idx="7077">
                  <c:v>0.48999572753899656</c:v>
                </c:pt>
                <c:pt idx="7078">
                  <c:v>0.47999572753900566</c:v>
                </c:pt>
                <c:pt idx="7079">
                  <c:v>0.47999572753900566</c:v>
                </c:pt>
                <c:pt idx="7080">
                  <c:v>0.48999572753899656</c:v>
                </c:pt>
                <c:pt idx="7081">
                  <c:v>0.47999572753900566</c:v>
                </c:pt>
                <c:pt idx="7082">
                  <c:v>0.47999572753900566</c:v>
                </c:pt>
                <c:pt idx="7083">
                  <c:v>0.46999572753901475</c:v>
                </c:pt>
                <c:pt idx="7084">
                  <c:v>0.46999572753901475</c:v>
                </c:pt>
                <c:pt idx="7085">
                  <c:v>0.45999572753899542</c:v>
                </c:pt>
                <c:pt idx="7086">
                  <c:v>0.45999572753899542</c:v>
                </c:pt>
                <c:pt idx="7087">
                  <c:v>0.45999572753899542</c:v>
                </c:pt>
                <c:pt idx="7088">
                  <c:v>0.45999572753899542</c:v>
                </c:pt>
                <c:pt idx="7089">
                  <c:v>0.44999572753900452</c:v>
                </c:pt>
                <c:pt idx="7090">
                  <c:v>0.44999572753900452</c:v>
                </c:pt>
                <c:pt idx="7091">
                  <c:v>0.43999572753901361</c:v>
                </c:pt>
                <c:pt idx="7092">
                  <c:v>0.43999572753901361</c:v>
                </c:pt>
                <c:pt idx="7093">
                  <c:v>0.43999572753901361</c:v>
                </c:pt>
                <c:pt idx="7094">
                  <c:v>0.43999572753901361</c:v>
                </c:pt>
                <c:pt idx="7095">
                  <c:v>0.42999572753899429</c:v>
                </c:pt>
                <c:pt idx="7096">
                  <c:v>0.41999572753900338</c:v>
                </c:pt>
                <c:pt idx="7097">
                  <c:v>0.40999572753901248</c:v>
                </c:pt>
                <c:pt idx="7098">
                  <c:v>0.41999572753900338</c:v>
                </c:pt>
                <c:pt idx="7099">
                  <c:v>0.40999572753901248</c:v>
                </c:pt>
                <c:pt idx="7100">
                  <c:v>0.41999572753900338</c:v>
                </c:pt>
                <c:pt idx="7101">
                  <c:v>0.40999572753901248</c:v>
                </c:pt>
                <c:pt idx="7102">
                  <c:v>0.39999572753899315</c:v>
                </c:pt>
                <c:pt idx="7103">
                  <c:v>0.39999572753899315</c:v>
                </c:pt>
                <c:pt idx="7104">
                  <c:v>0.39999572753899315</c:v>
                </c:pt>
                <c:pt idx="7105">
                  <c:v>0.38999572753900225</c:v>
                </c:pt>
                <c:pt idx="7106">
                  <c:v>0.38999572753900225</c:v>
                </c:pt>
                <c:pt idx="7107">
                  <c:v>0.37999572753901134</c:v>
                </c:pt>
                <c:pt idx="7108">
                  <c:v>0.37999572753901134</c:v>
                </c:pt>
                <c:pt idx="7109">
                  <c:v>0.37999572753901134</c:v>
                </c:pt>
                <c:pt idx="7110">
                  <c:v>0.37999572753901134</c:v>
                </c:pt>
                <c:pt idx="7111">
                  <c:v>0.37999572753901134</c:v>
                </c:pt>
                <c:pt idx="7112">
                  <c:v>0.37999572753901134</c:v>
                </c:pt>
                <c:pt idx="7113">
                  <c:v>0.37999572753901134</c:v>
                </c:pt>
                <c:pt idx="7114">
                  <c:v>0.36999572753899201</c:v>
                </c:pt>
                <c:pt idx="7115">
                  <c:v>0.36999572753899201</c:v>
                </c:pt>
                <c:pt idx="7116">
                  <c:v>0.35999572753900111</c:v>
                </c:pt>
                <c:pt idx="7117">
                  <c:v>0.35999572753900111</c:v>
                </c:pt>
                <c:pt idx="7118">
                  <c:v>0.3499957275390102</c:v>
                </c:pt>
                <c:pt idx="7119">
                  <c:v>0.3499957275390102</c:v>
                </c:pt>
                <c:pt idx="7120">
                  <c:v>0.3499957275390102</c:v>
                </c:pt>
                <c:pt idx="7121">
                  <c:v>0.3399957275390193</c:v>
                </c:pt>
                <c:pt idx="7122">
                  <c:v>0.3399957275390193</c:v>
                </c:pt>
                <c:pt idx="7123">
                  <c:v>0.3399957275390193</c:v>
                </c:pt>
                <c:pt idx="7124">
                  <c:v>0.3399957275390193</c:v>
                </c:pt>
                <c:pt idx="7125">
                  <c:v>0.3399957275390193</c:v>
                </c:pt>
                <c:pt idx="7126">
                  <c:v>0.32999572753899997</c:v>
                </c:pt>
                <c:pt idx="7127">
                  <c:v>0.31999572753900907</c:v>
                </c:pt>
                <c:pt idx="7128">
                  <c:v>0.31999572753900907</c:v>
                </c:pt>
                <c:pt idx="7129">
                  <c:v>0.31999572753900907</c:v>
                </c:pt>
                <c:pt idx="7130">
                  <c:v>0.30999572753901816</c:v>
                </c:pt>
                <c:pt idx="7131">
                  <c:v>0.30999572753901816</c:v>
                </c:pt>
                <c:pt idx="7132">
                  <c:v>0.30999572753901816</c:v>
                </c:pt>
                <c:pt idx="7133">
                  <c:v>0.30999572753901816</c:v>
                </c:pt>
                <c:pt idx="7134">
                  <c:v>0.29999572753899884</c:v>
                </c:pt>
                <c:pt idx="7135">
                  <c:v>0.29999572753899884</c:v>
                </c:pt>
                <c:pt idx="7136">
                  <c:v>0.29999572753899884</c:v>
                </c:pt>
                <c:pt idx="7137">
                  <c:v>0.29999572753899884</c:v>
                </c:pt>
                <c:pt idx="7138">
                  <c:v>0.29999572753899884</c:v>
                </c:pt>
                <c:pt idx="7139">
                  <c:v>0.29999572753899884</c:v>
                </c:pt>
                <c:pt idx="7140">
                  <c:v>0.29999572753899884</c:v>
                </c:pt>
                <c:pt idx="7141">
                  <c:v>0.29999572753899884</c:v>
                </c:pt>
                <c:pt idx="7142">
                  <c:v>0.28999572753900793</c:v>
                </c:pt>
                <c:pt idx="7143">
                  <c:v>0.28999572753900793</c:v>
                </c:pt>
                <c:pt idx="7144">
                  <c:v>0.27999572753901703</c:v>
                </c:pt>
                <c:pt idx="7145">
                  <c:v>0.27999572753901703</c:v>
                </c:pt>
                <c:pt idx="7146">
                  <c:v>0.27999572753901703</c:v>
                </c:pt>
                <c:pt idx="7147">
                  <c:v>0.27999572753901703</c:v>
                </c:pt>
                <c:pt idx="7148">
                  <c:v>0.27999572753901703</c:v>
                </c:pt>
                <c:pt idx="7149">
                  <c:v>0.27999572753901703</c:v>
                </c:pt>
                <c:pt idx="7150">
                  <c:v>0.27999572753901703</c:v>
                </c:pt>
                <c:pt idx="7151">
                  <c:v>0.2699957275389977</c:v>
                </c:pt>
                <c:pt idx="7152">
                  <c:v>0.2699957275389977</c:v>
                </c:pt>
                <c:pt idx="7153">
                  <c:v>0.2699957275389977</c:v>
                </c:pt>
                <c:pt idx="7154">
                  <c:v>0.25999572753900679</c:v>
                </c:pt>
                <c:pt idx="7155">
                  <c:v>0.25999572753900679</c:v>
                </c:pt>
                <c:pt idx="7156">
                  <c:v>0.25999572753900679</c:v>
                </c:pt>
                <c:pt idx="7157">
                  <c:v>0.25999572753900679</c:v>
                </c:pt>
                <c:pt idx="7158">
                  <c:v>0.25999572753900679</c:v>
                </c:pt>
                <c:pt idx="7159">
                  <c:v>0.24999572753901589</c:v>
                </c:pt>
                <c:pt idx="7160">
                  <c:v>0.24999572753901589</c:v>
                </c:pt>
                <c:pt idx="7161">
                  <c:v>0.24999572753901589</c:v>
                </c:pt>
                <c:pt idx="7162">
                  <c:v>0.24999572753901589</c:v>
                </c:pt>
                <c:pt idx="7163">
                  <c:v>0.24999572753901589</c:v>
                </c:pt>
                <c:pt idx="7164">
                  <c:v>0.24999572753901589</c:v>
                </c:pt>
                <c:pt idx="7165">
                  <c:v>0.23999572753899656</c:v>
                </c:pt>
                <c:pt idx="7166">
                  <c:v>0.23999572753899656</c:v>
                </c:pt>
                <c:pt idx="7167">
                  <c:v>0.23999572753899656</c:v>
                </c:pt>
                <c:pt idx="7168">
                  <c:v>0.23999572753899656</c:v>
                </c:pt>
                <c:pt idx="7169">
                  <c:v>0.23999572753899656</c:v>
                </c:pt>
                <c:pt idx="7170">
                  <c:v>0.23999572753899656</c:v>
                </c:pt>
                <c:pt idx="7171">
                  <c:v>0.23999572753899656</c:v>
                </c:pt>
                <c:pt idx="7172">
                  <c:v>0.23999572753899656</c:v>
                </c:pt>
                <c:pt idx="7173">
                  <c:v>0.23999572753899656</c:v>
                </c:pt>
                <c:pt idx="7174">
                  <c:v>0.22999572753900566</c:v>
                </c:pt>
                <c:pt idx="7175">
                  <c:v>0.23999572753899656</c:v>
                </c:pt>
                <c:pt idx="7176">
                  <c:v>0.22999572753900566</c:v>
                </c:pt>
                <c:pt idx="7177">
                  <c:v>0.22999572753900566</c:v>
                </c:pt>
                <c:pt idx="7178">
                  <c:v>0.22999572753900566</c:v>
                </c:pt>
                <c:pt idx="7179">
                  <c:v>0.22999572753900566</c:v>
                </c:pt>
                <c:pt idx="7180">
                  <c:v>0.22999572753900566</c:v>
                </c:pt>
                <c:pt idx="7181">
                  <c:v>0.22999572753900566</c:v>
                </c:pt>
                <c:pt idx="7182">
                  <c:v>0.21999572753901475</c:v>
                </c:pt>
                <c:pt idx="7183">
                  <c:v>0.22999572753900566</c:v>
                </c:pt>
                <c:pt idx="7184">
                  <c:v>0.22999572753900566</c:v>
                </c:pt>
                <c:pt idx="7185">
                  <c:v>0.21999572753901475</c:v>
                </c:pt>
                <c:pt idx="7186">
                  <c:v>0.21999572753901475</c:v>
                </c:pt>
                <c:pt idx="7187">
                  <c:v>0.22999572753900566</c:v>
                </c:pt>
                <c:pt idx="7188">
                  <c:v>0.21999572753901475</c:v>
                </c:pt>
                <c:pt idx="7189">
                  <c:v>0.21999572753901475</c:v>
                </c:pt>
                <c:pt idx="7190">
                  <c:v>0.22999572753900566</c:v>
                </c:pt>
                <c:pt idx="7191">
                  <c:v>0.22999572753900566</c:v>
                </c:pt>
                <c:pt idx="7192">
                  <c:v>0.21999572753901475</c:v>
                </c:pt>
                <c:pt idx="7193">
                  <c:v>0.22999572753900566</c:v>
                </c:pt>
                <c:pt idx="7194">
                  <c:v>0.21999572753901475</c:v>
                </c:pt>
                <c:pt idx="7195">
                  <c:v>0.20999572753899542</c:v>
                </c:pt>
                <c:pt idx="7196">
                  <c:v>0.20999572753899542</c:v>
                </c:pt>
                <c:pt idx="7197">
                  <c:v>0.20999572753899542</c:v>
                </c:pt>
                <c:pt idx="7198">
                  <c:v>0.20999572753899542</c:v>
                </c:pt>
                <c:pt idx="7199">
                  <c:v>0.20999572753899542</c:v>
                </c:pt>
                <c:pt idx="7200">
                  <c:v>0.20999572753899542</c:v>
                </c:pt>
                <c:pt idx="7201">
                  <c:v>0.20999572753899542</c:v>
                </c:pt>
                <c:pt idx="7202">
                  <c:v>0.20999572753899542</c:v>
                </c:pt>
                <c:pt idx="7203">
                  <c:v>0.20999572753899542</c:v>
                </c:pt>
                <c:pt idx="7204">
                  <c:v>0.20999572753899542</c:v>
                </c:pt>
                <c:pt idx="7205">
                  <c:v>0.21999572753901475</c:v>
                </c:pt>
                <c:pt idx="7206">
                  <c:v>0.21999572753901475</c:v>
                </c:pt>
                <c:pt idx="7207">
                  <c:v>0.21999572753901475</c:v>
                </c:pt>
                <c:pt idx="7208">
                  <c:v>0.21999572753901475</c:v>
                </c:pt>
                <c:pt idx="7209">
                  <c:v>0.21999572753901475</c:v>
                </c:pt>
                <c:pt idx="7210">
                  <c:v>0.21999572753901475</c:v>
                </c:pt>
                <c:pt idx="7211">
                  <c:v>0.21999572753901475</c:v>
                </c:pt>
                <c:pt idx="7212">
                  <c:v>0.21999572753901475</c:v>
                </c:pt>
                <c:pt idx="7213">
                  <c:v>0.22999572753900566</c:v>
                </c:pt>
                <c:pt idx="7214">
                  <c:v>0.23999572753899656</c:v>
                </c:pt>
                <c:pt idx="7215">
                  <c:v>0.25999572753900679</c:v>
                </c:pt>
                <c:pt idx="7216">
                  <c:v>0.24999572753901589</c:v>
                </c:pt>
                <c:pt idx="7217">
                  <c:v>0.25999572753900679</c:v>
                </c:pt>
                <c:pt idx="7218">
                  <c:v>0.24999572753901589</c:v>
                </c:pt>
                <c:pt idx="7219">
                  <c:v>0.23999572753899656</c:v>
                </c:pt>
                <c:pt idx="7220">
                  <c:v>0.23999572753899656</c:v>
                </c:pt>
                <c:pt idx="7221">
                  <c:v>0.22999572753900566</c:v>
                </c:pt>
                <c:pt idx="7222">
                  <c:v>0.22999572753900566</c:v>
                </c:pt>
                <c:pt idx="7223">
                  <c:v>0.22999572753900566</c:v>
                </c:pt>
                <c:pt idx="7224">
                  <c:v>0.22999572753900566</c:v>
                </c:pt>
                <c:pt idx="7225">
                  <c:v>0.21999572753901475</c:v>
                </c:pt>
                <c:pt idx="7226">
                  <c:v>0.21999572753901475</c:v>
                </c:pt>
                <c:pt idx="7227">
                  <c:v>0.21999572753901475</c:v>
                </c:pt>
                <c:pt idx="7228">
                  <c:v>0.21999572753901475</c:v>
                </c:pt>
                <c:pt idx="7229">
                  <c:v>0.21999572753901475</c:v>
                </c:pt>
                <c:pt idx="7230">
                  <c:v>0.20999572753899542</c:v>
                </c:pt>
                <c:pt idx="7231">
                  <c:v>0.21999572753901475</c:v>
                </c:pt>
                <c:pt idx="7232">
                  <c:v>0.20999572753899542</c:v>
                </c:pt>
                <c:pt idx="7233">
                  <c:v>0.20999572753899542</c:v>
                </c:pt>
                <c:pt idx="7234">
                  <c:v>0.20999572753899542</c:v>
                </c:pt>
                <c:pt idx="7235">
                  <c:v>0.21999572753901475</c:v>
                </c:pt>
                <c:pt idx="7236">
                  <c:v>0.20999572753899542</c:v>
                </c:pt>
                <c:pt idx="7237">
                  <c:v>0.20999572753899542</c:v>
                </c:pt>
                <c:pt idx="7238">
                  <c:v>0.20999572753899542</c:v>
                </c:pt>
                <c:pt idx="7239">
                  <c:v>0.20999572753899542</c:v>
                </c:pt>
                <c:pt idx="7240">
                  <c:v>0.20999572753899542</c:v>
                </c:pt>
                <c:pt idx="7241">
                  <c:v>0.20999572753899542</c:v>
                </c:pt>
                <c:pt idx="7242">
                  <c:v>0.19999572753900452</c:v>
                </c:pt>
                <c:pt idx="7243">
                  <c:v>0.19999572753900452</c:v>
                </c:pt>
                <c:pt idx="7244">
                  <c:v>0.18999572753901361</c:v>
                </c:pt>
                <c:pt idx="7245">
                  <c:v>0.19999572753900452</c:v>
                </c:pt>
                <c:pt idx="7246">
                  <c:v>0.19999572753900452</c:v>
                </c:pt>
                <c:pt idx="7247">
                  <c:v>0.21999572753901475</c:v>
                </c:pt>
                <c:pt idx="7248">
                  <c:v>0.21999572753901475</c:v>
                </c:pt>
                <c:pt idx="7249">
                  <c:v>0.21999572753901475</c:v>
                </c:pt>
                <c:pt idx="7250">
                  <c:v>0.22999572753900566</c:v>
                </c:pt>
                <c:pt idx="7251">
                  <c:v>0.22999572753900566</c:v>
                </c:pt>
                <c:pt idx="7252">
                  <c:v>0.21999572753901475</c:v>
                </c:pt>
                <c:pt idx="7253">
                  <c:v>0.21999572753901475</c:v>
                </c:pt>
                <c:pt idx="7254">
                  <c:v>0.20999572753899542</c:v>
                </c:pt>
                <c:pt idx="7255">
                  <c:v>0.20999572753899542</c:v>
                </c:pt>
                <c:pt idx="7256">
                  <c:v>0.19999572753900452</c:v>
                </c:pt>
                <c:pt idx="7257">
                  <c:v>0.19999572753900452</c:v>
                </c:pt>
                <c:pt idx="7258">
                  <c:v>0.19999572753900452</c:v>
                </c:pt>
                <c:pt idx="7259">
                  <c:v>0.19999572753900452</c:v>
                </c:pt>
                <c:pt idx="7260">
                  <c:v>0.19999572753900452</c:v>
                </c:pt>
                <c:pt idx="7261">
                  <c:v>0.19999572753900452</c:v>
                </c:pt>
                <c:pt idx="7262">
                  <c:v>0.19999572753900452</c:v>
                </c:pt>
                <c:pt idx="7263">
                  <c:v>0.19999572753900452</c:v>
                </c:pt>
                <c:pt idx="7264">
                  <c:v>0.18999572753901361</c:v>
                </c:pt>
                <c:pt idx="7265">
                  <c:v>0.18999572753901361</c:v>
                </c:pt>
                <c:pt idx="7266">
                  <c:v>0.18999572753901361</c:v>
                </c:pt>
                <c:pt idx="7267">
                  <c:v>0.18999572753901361</c:v>
                </c:pt>
                <c:pt idx="7268">
                  <c:v>0.19999572753900452</c:v>
                </c:pt>
                <c:pt idx="7269">
                  <c:v>0.20999572753899542</c:v>
                </c:pt>
                <c:pt idx="7270">
                  <c:v>0.20999572753899542</c:v>
                </c:pt>
                <c:pt idx="7271">
                  <c:v>0.20999572753899542</c:v>
                </c:pt>
                <c:pt idx="7272">
                  <c:v>0.19999572753900452</c:v>
                </c:pt>
                <c:pt idx="7273">
                  <c:v>0.19999572753900452</c:v>
                </c:pt>
                <c:pt idx="7274">
                  <c:v>0.18999572753901361</c:v>
                </c:pt>
                <c:pt idx="7275">
                  <c:v>0.19999572753900452</c:v>
                </c:pt>
                <c:pt idx="7276">
                  <c:v>0.20999572753899542</c:v>
                </c:pt>
                <c:pt idx="7277">
                  <c:v>0.20999572753899542</c:v>
                </c:pt>
                <c:pt idx="7278">
                  <c:v>0.19999572753900452</c:v>
                </c:pt>
                <c:pt idx="7279">
                  <c:v>0.20999572753899542</c:v>
                </c:pt>
                <c:pt idx="7280">
                  <c:v>0.21999572753901475</c:v>
                </c:pt>
                <c:pt idx="7281">
                  <c:v>0.21999572753901475</c:v>
                </c:pt>
                <c:pt idx="7282">
                  <c:v>0.21999572753901475</c:v>
                </c:pt>
                <c:pt idx="7283">
                  <c:v>0.21999572753901475</c:v>
                </c:pt>
                <c:pt idx="7284">
                  <c:v>0.21999572753901475</c:v>
                </c:pt>
                <c:pt idx="7285">
                  <c:v>0.20999572753899542</c:v>
                </c:pt>
                <c:pt idx="7286">
                  <c:v>0.20999572753899542</c:v>
                </c:pt>
                <c:pt idx="7287">
                  <c:v>0.42999572753899429</c:v>
                </c:pt>
                <c:pt idx="7288">
                  <c:v>0.41999572753900338</c:v>
                </c:pt>
                <c:pt idx="7289">
                  <c:v>0.40999572753901248</c:v>
                </c:pt>
                <c:pt idx="7290">
                  <c:v>0.39999572753899315</c:v>
                </c:pt>
                <c:pt idx="7291">
                  <c:v>0.39999572753899315</c:v>
                </c:pt>
                <c:pt idx="7292">
                  <c:v>0.38999572753900225</c:v>
                </c:pt>
                <c:pt idx="7293">
                  <c:v>0.37999572753901134</c:v>
                </c:pt>
                <c:pt idx="7294">
                  <c:v>0.36999572753899201</c:v>
                </c:pt>
                <c:pt idx="7295">
                  <c:v>0.36999572753899201</c:v>
                </c:pt>
                <c:pt idx="7296">
                  <c:v>0.36999572753899201</c:v>
                </c:pt>
                <c:pt idx="7297">
                  <c:v>0.35999572753900111</c:v>
                </c:pt>
                <c:pt idx="7298">
                  <c:v>0.35999572753900111</c:v>
                </c:pt>
                <c:pt idx="7299">
                  <c:v>0.35999572753900111</c:v>
                </c:pt>
                <c:pt idx="7300">
                  <c:v>0.3499957275390102</c:v>
                </c:pt>
                <c:pt idx="7301">
                  <c:v>0.3499957275390102</c:v>
                </c:pt>
                <c:pt idx="7302">
                  <c:v>0.3399957275390193</c:v>
                </c:pt>
                <c:pt idx="7303">
                  <c:v>0.3399957275390193</c:v>
                </c:pt>
                <c:pt idx="7304">
                  <c:v>0.3399957275390193</c:v>
                </c:pt>
                <c:pt idx="7305">
                  <c:v>0.32999572753899997</c:v>
                </c:pt>
                <c:pt idx="7306">
                  <c:v>0.32999572753899997</c:v>
                </c:pt>
                <c:pt idx="7307">
                  <c:v>0.32999572753899997</c:v>
                </c:pt>
                <c:pt idx="7308">
                  <c:v>0.3499957275390102</c:v>
                </c:pt>
                <c:pt idx="7309">
                  <c:v>0.3399957275390193</c:v>
                </c:pt>
                <c:pt idx="7310">
                  <c:v>0.32999572753899997</c:v>
                </c:pt>
                <c:pt idx="7311">
                  <c:v>0.32999572753899997</c:v>
                </c:pt>
                <c:pt idx="7312">
                  <c:v>0.32999572753899997</c:v>
                </c:pt>
                <c:pt idx="7313">
                  <c:v>0.31999572753900907</c:v>
                </c:pt>
                <c:pt idx="7314">
                  <c:v>0.31999572753900907</c:v>
                </c:pt>
                <c:pt idx="7315">
                  <c:v>0.30999572753901816</c:v>
                </c:pt>
                <c:pt idx="7316">
                  <c:v>0.29999572753899884</c:v>
                </c:pt>
                <c:pt idx="7317">
                  <c:v>0.29999572753899884</c:v>
                </c:pt>
                <c:pt idx="7318">
                  <c:v>0.28999572753900793</c:v>
                </c:pt>
                <c:pt idx="7319">
                  <c:v>0.27999572753901703</c:v>
                </c:pt>
                <c:pt idx="7320">
                  <c:v>0.27999572753901703</c:v>
                </c:pt>
                <c:pt idx="7321">
                  <c:v>0.27999572753901703</c:v>
                </c:pt>
                <c:pt idx="7322">
                  <c:v>0.28999572753900793</c:v>
                </c:pt>
                <c:pt idx="7323">
                  <c:v>0.29999572753899884</c:v>
                </c:pt>
                <c:pt idx="7324">
                  <c:v>0.30999572753901816</c:v>
                </c:pt>
                <c:pt idx="7325">
                  <c:v>0.29999572753899884</c:v>
                </c:pt>
                <c:pt idx="7326">
                  <c:v>0.28999572753900793</c:v>
                </c:pt>
                <c:pt idx="7327">
                  <c:v>0.27999572753901703</c:v>
                </c:pt>
                <c:pt idx="7328">
                  <c:v>0.27999572753901703</c:v>
                </c:pt>
                <c:pt idx="7329">
                  <c:v>0.2699957275389977</c:v>
                </c:pt>
                <c:pt idx="7330">
                  <c:v>0.2699957275389977</c:v>
                </c:pt>
                <c:pt idx="7331">
                  <c:v>0.25999572753900679</c:v>
                </c:pt>
                <c:pt idx="7332">
                  <c:v>0.24999572753901589</c:v>
                </c:pt>
                <c:pt idx="7333">
                  <c:v>0.24999572753901589</c:v>
                </c:pt>
                <c:pt idx="7334">
                  <c:v>0.23999572753899656</c:v>
                </c:pt>
                <c:pt idx="7335">
                  <c:v>0.23999572753899656</c:v>
                </c:pt>
                <c:pt idx="7336">
                  <c:v>0.22999572753900566</c:v>
                </c:pt>
                <c:pt idx="7337">
                  <c:v>0.22999572753900566</c:v>
                </c:pt>
                <c:pt idx="7338">
                  <c:v>0.21999572753901475</c:v>
                </c:pt>
                <c:pt idx="7339">
                  <c:v>0.21999572753901475</c:v>
                </c:pt>
                <c:pt idx="7340">
                  <c:v>0.20999572753899542</c:v>
                </c:pt>
                <c:pt idx="7341">
                  <c:v>0.24999572753901589</c:v>
                </c:pt>
                <c:pt idx="7342">
                  <c:v>0.24999572753901589</c:v>
                </c:pt>
                <c:pt idx="7343">
                  <c:v>0.24999572753901589</c:v>
                </c:pt>
                <c:pt idx="7344">
                  <c:v>0.23999572753899656</c:v>
                </c:pt>
                <c:pt idx="7345">
                  <c:v>0.22999572753900566</c:v>
                </c:pt>
                <c:pt idx="7346">
                  <c:v>0.21999572753901475</c:v>
                </c:pt>
                <c:pt idx="7347">
                  <c:v>0.21999572753901475</c:v>
                </c:pt>
                <c:pt idx="7348">
                  <c:v>0.21999572753901475</c:v>
                </c:pt>
                <c:pt idx="7349">
                  <c:v>0.20999572753899542</c:v>
                </c:pt>
                <c:pt idx="7350">
                  <c:v>0.20999572753899542</c:v>
                </c:pt>
                <c:pt idx="7351">
                  <c:v>0.19999572753900452</c:v>
                </c:pt>
                <c:pt idx="7352">
                  <c:v>0.19999572753900452</c:v>
                </c:pt>
                <c:pt idx="7353">
                  <c:v>0.18999572753901361</c:v>
                </c:pt>
                <c:pt idx="7354">
                  <c:v>0.18999572753901361</c:v>
                </c:pt>
                <c:pt idx="7355">
                  <c:v>0.18999572753901361</c:v>
                </c:pt>
                <c:pt idx="7356">
                  <c:v>0.18999572753901361</c:v>
                </c:pt>
                <c:pt idx="7357">
                  <c:v>0.18999572753901361</c:v>
                </c:pt>
                <c:pt idx="7358">
                  <c:v>0.18999572753901361</c:v>
                </c:pt>
                <c:pt idx="7359">
                  <c:v>0.18999572753901361</c:v>
                </c:pt>
                <c:pt idx="7360">
                  <c:v>0.17999572753899429</c:v>
                </c:pt>
                <c:pt idx="7361">
                  <c:v>0.18999572753901361</c:v>
                </c:pt>
                <c:pt idx="7362">
                  <c:v>0.17999572753899429</c:v>
                </c:pt>
                <c:pt idx="7363">
                  <c:v>0.16999572753900338</c:v>
                </c:pt>
                <c:pt idx="7364">
                  <c:v>0.16999572753900338</c:v>
                </c:pt>
                <c:pt idx="7365">
                  <c:v>0.15999572753901248</c:v>
                </c:pt>
                <c:pt idx="7366">
                  <c:v>0.16999572753900338</c:v>
                </c:pt>
                <c:pt idx="7367">
                  <c:v>0.16999572753900338</c:v>
                </c:pt>
                <c:pt idx="7368">
                  <c:v>0.16999572753900338</c:v>
                </c:pt>
                <c:pt idx="7369">
                  <c:v>0.16999572753900338</c:v>
                </c:pt>
                <c:pt idx="7370">
                  <c:v>0.17999572753899429</c:v>
                </c:pt>
                <c:pt idx="7371">
                  <c:v>0.16999572753900338</c:v>
                </c:pt>
                <c:pt idx="7372">
                  <c:v>0.16999572753900338</c:v>
                </c:pt>
                <c:pt idx="7373">
                  <c:v>0.16999572753900338</c:v>
                </c:pt>
                <c:pt idx="7374">
                  <c:v>0.16999572753900338</c:v>
                </c:pt>
                <c:pt idx="7375">
                  <c:v>0.17999572753899429</c:v>
                </c:pt>
                <c:pt idx="7376">
                  <c:v>0.18999572753901361</c:v>
                </c:pt>
                <c:pt idx="7377">
                  <c:v>0.18999572753901361</c:v>
                </c:pt>
                <c:pt idx="7378">
                  <c:v>0.17999572753899429</c:v>
                </c:pt>
                <c:pt idx="7379">
                  <c:v>0.16999572753900338</c:v>
                </c:pt>
                <c:pt idx="7380">
                  <c:v>0.16999572753900338</c:v>
                </c:pt>
                <c:pt idx="7381">
                  <c:v>0.16999572753900338</c:v>
                </c:pt>
                <c:pt idx="7382">
                  <c:v>0.16999572753900338</c:v>
                </c:pt>
                <c:pt idx="7383">
                  <c:v>0.16999572753900338</c:v>
                </c:pt>
                <c:pt idx="7384">
                  <c:v>0.16999572753900338</c:v>
                </c:pt>
                <c:pt idx="7385">
                  <c:v>0.17999572753899429</c:v>
                </c:pt>
                <c:pt idx="7386">
                  <c:v>0.17999572753899429</c:v>
                </c:pt>
                <c:pt idx="7387">
                  <c:v>0.19999572753900452</c:v>
                </c:pt>
                <c:pt idx="7388">
                  <c:v>0.19999572753900452</c:v>
                </c:pt>
                <c:pt idx="7389">
                  <c:v>0.19999572753900452</c:v>
                </c:pt>
                <c:pt idx="7390">
                  <c:v>0.19999572753900452</c:v>
                </c:pt>
                <c:pt idx="7391">
                  <c:v>0.18999572753901361</c:v>
                </c:pt>
                <c:pt idx="7392">
                  <c:v>0.18999572753901361</c:v>
                </c:pt>
                <c:pt idx="7393">
                  <c:v>0.18999572753901361</c:v>
                </c:pt>
                <c:pt idx="7394">
                  <c:v>0.20999572753899542</c:v>
                </c:pt>
                <c:pt idx="7395">
                  <c:v>0.23999572753899656</c:v>
                </c:pt>
                <c:pt idx="7396">
                  <c:v>0.24999572753901589</c:v>
                </c:pt>
                <c:pt idx="7397">
                  <c:v>0.23999572753899656</c:v>
                </c:pt>
                <c:pt idx="7398">
                  <c:v>0.22999572753900566</c:v>
                </c:pt>
                <c:pt idx="7399">
                  <c:v>0.21999572753901475</c:v>
                </c:pt>
                <c:pt idx="7400">
                  <c:v>0.21999572753901475</c:v>
                </c:pt>
                <c:pt idx="7401">
                  <c:v>0.20999572753899542</c:v>
                </c:pt>
                <c:pt idx="7402">
                  <c:v>0.20999572753899542</c:v>
                </c:pt>
                <c:pt idx="7403">
                  <c:v>0.19999572753900452</c:v>
                </c:pt>
                <c:pt idx="7404">
                  <c:v>0.18999572753901361</c:v>
                </c:pt>
                <c:pt idx="7405">
                  <c:v>0.19999572753900452</c:v>
                </c:pt>
                <c:pt idx="7406">
                  <c:v>0.19999572753900452</c:v>
                </c:pt>
                <c:pt idx="7407">
                  <c:v>0.19999572753900452</c:v>
                </c:pt>
                <c:pt idx="7408">
                  <c:v>0.19999572753900452</c:v>
                </c:pt>
                <c:pt idx="7409">
                  <c:v>0.19999572753900452</c:v>
                </c:pt>
                <c:pt idx="7410">
                  <c:v>0.19999572753900452</c:v>
                </c:pt>
                <c:pt idx="7411">
                  <c:v>0.19999572753900452</c:v>
                </c:pt>
                <c:pt idx="7412">
                  <c:v>0.19999572753900452</c:v>
                </c:pt>
                <c:pt idx="7413">
                  <c:v>0.19999572753900452</c:v>
                </c:pt>
                <c:pt idx="7414">
                  <c:v>0.19999572753900452</c:v>
                </c:pt>
                <c:pt idx="7415">
                  <c:v>0.19999572753900452</c:v>
                </c:pt>
                <c:pt idx="7416">
                  <c:v>0.18999572753901361</c:v>
                </c:pt>
                <c:pt idx="7417">
                  <c:v>0.18999572753901361</c:v>
                </c:pt>
                <c:pt idx="7418">
                  <c:v>0.42999572753899429</c:v>
                </c:pt>
                <c:pt idx="7419">
                  <c:v>0.44999572753900452</c:v>
                </c:pt>
                <c:pt idx="7420">
                  <c:v>0.44999572753900452</c:v>
                </c:pt>
                <c:pt idx="7421">
                  <c:v>0.44999572753900452</c:v>
                </c:pt>
                <c:pt idx="7422">
                  <c:v>0.43999572753901361</c:v>
                </c:pt>
                <c:pt idx="7423">
                  <c:v>0.43999572753901361</c:v>
                </c:pt>
                <c:pt idx="7424">
                  <c:v>0.43999572753901361</c:v>
                </c:pt>
                <c:pt idx="7425">
                  <c:v>0.42999572753899429</c:v>
                </c:pt>
                <c:pt idx="7426">
                  <c:v>0.43999572753901361</c:v>
                </c:pt>
                <c:pt idx="7427">
                  <c:v>0.43999572753901361</c:v>
                </c:pt>
                <c:pt idx="7428">
                  <c:v>0.43999572753901361</c:v>
                </c:pt>
                <c:pt idx="7429">
                  <c:v>0.43999572753901361</c:v>
                </c:pt>
                <c:pt idx="7430">
                  <c:v>0.42999572753899429</c:v>
                </c:pt>
                <c:pt idx="7431">
                  <c:v>0.42999572753899429</c:v>
                </c:pt>
                <c:pt idx="7432">
                  <c:v>0.41999572753900338</c:v>
                </c:pt>
                <c:pt idx="7433">
                  <c:v>0.41999572753900338</c:v>
                </c:pt>
                <c:pt idx="7434">
                  <c:v>0.40999572753901248</c:v>
                </c:pt>
                <c:pt idx="7435">
                  <c:v>0.40999572753901248</c:v>
                </c:pt>
                <c:pt idx="7436">
                  <c:v>0.39999572753899315</c:v>
                </c:pt>
                <c:pt idx="7437">
                  <c:v>0.39999572753899315</c:v>
                </c:pt>
                <c:pt idx="7438">
                  <c:v>0.38999572753900225</c:v>
                </c:pt>
                <c:pt idx="7439">
                  <c:v>0.38999572753900225</c:v>
                </c:pt>
                <c:pt idx="7440">
                  <c:v>0.38999572753900225</c:v>
                </c:pt>
                <c:pt idx="7441">
                  <c:v>0.37999572753901134</c:v>
                </c:pt>
                <c:pt idx="7442">
                  <c:v>0.36999572753899201</c:v>
                </c:pt>
                <c:pt idx="7443">
                  <c:v>0.36999572753899201</c:v>
                </c:pt>
                <c:pt idx="7444">
                  <c:v>0.35999572753900111</c:v>
                </c:pt>
                <c:pt idx="7445">
                  <c:v>0.35999572753900111</c:v>
                </c:pt>
                <c:pt idx="7446">
                  <c:v>0.3499957275390102</c:v>
                </c:pt>
                <c:pt idx="7447">
                  <c:v>0.3499957275390102</c:v>
                </c:pt>
                <c:pt idx="7448">
                  <c:v>0.3399957275390193</c:v>
                </c:pt>
                <c:pt idx="7449">
                  <c:v>0.3399957275390193</c:v>
                </c:pt>
                <c:pt idx="7450">
                  <c:v>0.3399957275390193</c:v>
                </c:pt>
                <c:pt idx="7451">
                  <c:v>0.3399957275390193</c:v>
                </c:pt>
                <c:pt idx="7452">
                  <c:v>0.32999572753899997</c:v>
                </c:pt>
                <c:pt idx="7453">
                  <c:v>0.32999572753899997</c:v>
                </c:pt>
                <c:pt idx="7454">
                  <c:v>0.32999572753899997</c:v>
                </c:pt>
                <c:pt idx="7455">
                  <c:v>0.31999572753900907</c:v>
                </c:pt>
                <c:pt idx="7456">
                  <c:v>0.31999572753900907</c:v>
                </c:pt>
                <c:pt idx="7457">
                  <c:v>0.30999572753901816</c:v>
                </c:pt>
                <c:pt idx="7458">
                  <c:v>0.29999572753899884</c:v>
                </c:pt>
                <c:pt idx="7459">
                  <c:v>0.29999572753899884</c:v>
                </c:pt>
                <c:pt idx="7460">
                  <c:v>0.28999572753900793</c:v>
                </c:pt>
                <c:pt idx="7461">
                  <c:v>0.28999572753900793</c:v>
                </c:pt>
                <c:pt idx="7462">
                  <c:v>0.28999572753900793</c:v>
                </c:pt>
                <c:pt idx="7463">
                  <c:v>0.27999572753901703</c:v>
                </c:pt>
                <c:pt idx="7464">
                  <c:v>0.27999572753901703</c:v>
                </c:pt>
                <c:pt idx="7465">
                  <c:v>0.2699957275389977</c:v>
                </c:pt>
                <c:pt idx="7466">
                  <c:v>0.2699957275389977</c:v>
                </c:pt>
                <c:pt idx="7467">
                  <c:v>0.2699957275389977</c:v>
                </c:pt>
                <c:pt idx="7468">
                  <c:v>0.25999572753900679</c:v>
                </c:pt>
                <c:pt idx="7469">
                  <c:v>0.25999572753900679</c:v>
                </c:pt>
                <c:pt idx="7470">
                  <c:v>0.24999572753901589</c:v>
                </c:pt>
                <c:pt idx="7471">
                  <c:v>0.24999572753901589</c:v>
                </c:pt>
                <c:pt idx="7472">
                  <c:v>0.24999572753901589</c:v>
                </c:pt>
                <c:pt idx="7473">
                  <c:v>0.24999572753901589</c:v>
                </c:pt>
                <c:pt idx="7474">
                  <c:v>0.23999572753899656</c:v>
                </c:pt>
                <c:pt idx="7475">
                  <c:v>0.22999572753900566</c:v>
                </c:pt>
                <c:pt idx="7476">
                  <c:v>0.23999572753899656</c:v>
                </c:pt>
                <c:pt idx="7477">
                  <c:v>0.22999572753900566</c:v>
                </c:pt>
                <c:pt idx="7478">
                  <c:v>0.22999572753900566</c:v>
                </c:pt>
                <c:pt idx="7479">
                  <c:v>0.22999572753900566</c:v>
                </c:pt>
                <c:pt idx="7480">
                  <c:v>0.22999572753900566</c:v>
                </c:pt>
                <c:pt idx="7481">
                  <c:v>0.22999572753900566</c:v>
                </c:pt>
                <c:pt idx="7482">
                  <c:v>0.22999572753900566</c:v>
                </c:pt>
                <c:pt idx="7483">
                  <c:v>0.22999572753900566</c:v>
                </c:pt>
                <c:pt idx="7484">
                  <c:v>0.22999572753900566</c:v>
                </c:pt>
                <c:pt idx="7485">
                  <c:v>0.22999572753900566</c:v>
                </c:pt>
                <c:pt idx="7486">
                  <c:v>0.22999572753900566</c:v>
                </c:pt>
                <c:pt idx="7487">
                  <c:v>0.23999572753899656</c:v>
                </c:pt>
                <c:pt idx="7488">
                  <c:v>0.22999572753900566</c:v>
                </c:pt>
                <c:pt idx="7489">
                  <c:v>0.22999572753900566</c:v>
                </c:pt>
                <c:pt idx="7490">
                  <c:v>0.22999572753900566</c:v>
                </c:pt>
                <c:pt idx="7491">
                  <c:v>0.21999572753901475</c:v>
                </c:pt>
                <c:pt idx="7492">
                  <c:v>0.22999572753900566</c:v>
                </c:pt>
                <c:pt idx="7493">
                  <c:v>0.21999572753901475</c:v>
                </c:pt>
                <c:pt idx="7494">
                  <c:v>0.20999572753899542</c:v>
                </c:pt>
                <c:pt idx="7495">
                  <c:v>0.20999572753899542</c:v>
                </c:pt>
                <c:pt idx="7496">
                  <c:v>0.20999572753899542</c:v>
                </c:pt>
              </c:numCache>
            </c:numRef>
          </c:yVal>
          <c:smooth val="0"/>
        </c:ser>
        <c:ser>
          <c:idx val="12"/>
          <c:order val="3"/>
          <c:tx>
            <c:strRef>
              <c:f>HPV_4522_LibPsovka_pravostranna!$H$1</c:f>
              <c:strCache>
                <c:ptCount val="1"/>
                <c:pt idx="0">
                  <c:v>VP8202 Chudolazy (C)</c:v>
                </c:pt>
              </c:strCache>
            </c:strRef>
          </c:tx>
          <c:spPr>
            <a:ln w="19050">
              <a:solidFill>
                <a:srgbClr val="FFFF00"/>
              </a:solidFill>
            </a:ln>
          </c:spPr>
          <c:marker>
            <c:symbol val="none"/>
          </c:marker>
          <c:xVal>
            <c:numRef>
              <c:f>HPV_4522_LibPsovka_pravostranna!$G$2:$G$10000</c:f>
              <c:numCache>
                <c:formatCode>m/d/yyyy</c:formatCode>
                <c:ptCount val="9999"/>
                <c:pt idx="0">
                  <c:v>25995</c:v>
                </c:pt>
                <c:pt idx="1">
                  <c:v>26002</c:v>
                </c:pt>
                <c:pt idx="2">
                  <c:v>26009</c:v>
                </c:pt>
                <c:pt idx="3">
                  <c:v>26016</c:v>
                </c:pt>
                <c:pt idx="4">
                  <c:v>26023</c:v>
                </c:pt>
                <c:pt idx="5">
                  <c:v>26030</c:v>
                </c:pt>
                <c:pt idx="6">
                  <c:v>26037</c:v>
                </c:pt>
                <c:pt idx="7">
                  <c:v>26044</c:v>
                </c:pt>
                <c:pt idx="8">
                  <c:v>26051</c:v>
                </c:pt>
                <c:pt idx="9">
                  <c:v>26058</c:v>
                </c:pt>
                <c:pt idx="10">
                  <c:v>26065</c:v>
                </c:pt>
                <c:pt idx="11">
                  <c:v>26072</c:v>
                </c:pt>
                <c:pt idx="12">
                  <c:v>26079</c:v>
                </c:pt>
                <c:pt idx="13">
                  <c:v>26086</c:v>
                </c:pt>
                <c:pt idx="14">
                  <c:v>26093</c:v>
                </c:pt>
                <c:pt idx="15">
                  <c:v>26100</c:v>
                </c:pt>
                <c:pt idx="16">
                  <c:v>26107</c:v>
                </c:pt>
                <c:pt idx="17">
                  <c:v>26114</c:v>
                </c:pt>
                <c:pt idx="18">
                  <c:v>26121</c:v>
                </c:pt>
                <c:pt idx="19">
                  <c:v>26128</c:v>
                </c:pt>
                <c:pt idx="20">
                  <c:v>26135</c:v>
                </c:pt>
                <c:pt idx="21">
                  <c:v>26142</c:v>
                </c:pt>
                <c:pt idx="22">
                  <c:v>26149</c:v>
                </c:pt>
                <c:pt idx="23">
                  <c:v>26156</c:v>
                </c:pt>
                <c:pt idx="24">
                  <c:v>26163</c:v>
                </c:pt>
                <c:pt idx="25">
                  <c:v>26170</c:v>
                </c:pt>
                <c:pt idx="26">
                  <c:v>26177</c:v>
                </c:pt>
                <c:pt idx="27">
                  <c:v>26184</c:v>
                </c:pt>
                <c:pt idx="28">
                  <c:v>26191</c:v>
                </c:pt>
                <c:pt idx="29">
                  <c:v>26198</c:v>
                </c:pt>
                <c:pt idx="30">
                  <c:v>26205</c:v>
                </c:pt>
                <c:pt idx="31">
                  <c:v>26212</c:v>
                </c:pt>
                <c:pt idx="32">
                  <c:v>26219</c:v>
                </c:pt>
                <c:pt idx="33">
                  <c:v>26226</c:v>
                </c:pt>
                <c:pt idx="34">
                  <c:v>26233</c:v>
                </c:pt>
                <c:pt idx="35">
                  <c:v>26240</c:v>
                </c:pt>
                <c:pt idx="36">
                  <c:v>26247</c:v>
                </c:pt>
                <c:pt idx="37">
                  <c:v>26254</c:v>
                </c:pt>
                <c:pt idx="38">
                  <c:v>26261</c:v>
                </c:pt>
                <c:pt idx="39">
                  <c:v>26268</c:v>
                </c:pt>
                <c:pt idx="40">
                  <c:v>26275</c:v>
                </c:pt>
                <c:pt idx="41">
                  <c:v>26282</c:v>
                </c:pt>
                <c:pt idx="42">
                  <c:v>26289</c:v>
                </c:pt>
                <c:pt idx="43">
                  <c:v>26296</c:v>
                </c:pt>
                <c:pt idx="44">
                  <c:v>26303</c:v>
                </c:pt>
                <c:pt idx="45">
                  <c:v>26310</c:v>
                </c:pt>
                <c:pt idx="46">
                  <c:v>26317</c:v>
                </c:pt>
                <c:pt idx="47">
                  <c:v>26324</c:v>
                </c:pt>
                <c:pt idx="48">
                  <c:v>26331</c:v>
                </c:pt>
                <c:pt idx="49">
                  <c:v>26338</c:v>
                </c:pt>
                <c:pt idx="50">
                  <c:v>26345</c:v>
                </c:pt>
                <c:pt idx="51">
                  <c:v>26352</c:v>
                </c:pt>
                <c:pt idx="52">
                  <c:v>26359</c:v>
                </c:pt>
                <c:pt idx="53">
                  <c:v>26366</c:v>
                </c:pt>
                <c:pt idx="54">
                  <c:v>26373</c:v>
                </c:pt>
                <c:pt idx="55">
                  <c:v>26380</c:v>
                </c:pt>
                <c:pt idx="56">
                  <c:v>26387</c:v>
                </c:pt>
                <c:pt idx="57">
                  <c:v>26394</c:v>
                </c:pt>
                <c:pt idx="58">
                  <c:v>26401</c:v>
                </c:pt>
                <c:pt idx="59">
                  <c:v>26408</c:v>
                </c:pt>
                <c:pt idx="60">
                  <c:v>26415</c:v>
                </c:pt>
                <c:pt idx="61">
                  <c:v>26422</c:v>
                </c:pt>
                <c:pt idx="62">
                  <c:v>26429</c:v>
                </c:pt>
                <c:pt idx="63">
                  <c:v>26436</c:v>
                </c:pt>
                <c:pt idx="64">
                  <c:v>26443</c:v>
                </c:pt>
                <c:pt idx="65">
                  <c:v>26450</c:v>
                </c:pt>
                <c:pt idx="66">
                  <c:v>26457</c:v>
                </c:pt>
                <c:pt idx="67">
                  <c:v>26464</c:v>
                </c:pt>
                <c:pt idx="68">
                  <c:v>26471</c:v>
                </c:pt>
                <c:pt idx="69">
                  <c:v>26478</c:v>
                </c:pt>
                <c:pt idx="70">
                  <c:v>26485</c:v>
                </c:pt>
                <c:pt idx="71">
                  <c:v>26492</c:v>
                </c:pt>
                <c:pt idx="72">
                  <c:v>26499</c:v>
                </c:pt>
                <c:pt idx="73">
                  <c:v>26506</c:v>
                </c:pt>
                <c:pt idx="74">
                  <c:v>26513</c:v>
                </c:pt>
                <c:pt idx="75">
                  <c:v>26520</c:v>
                </c:pt>
                <c:pt idx="76">
                  <c:v>26527</c:v>
                </c:pt>
                <c:pt idx="77">
                  <c:v>26534</c:v>
                </c:pt>
                <c:pt idx="78">
                  <c:v>26541</c:v>
                </c:pt>
                <c:pt idx="79">
                  <c:v>26548</c:v>
                </c:pt>
                <c:pt idx="80">
                  <c:v>26555</c:v>
                </c:pt>
                <c:pt idx="81">
                  <c:v>26562</c:v>
                </c:pt>
                <c:pt idx="82">
                  <c:v>26569</c:v>
                </c:pt>
                <c:pt idx="83">
                  <c:v>26576</c:v>
                </c:pt>
                <c:pt idx="84">
                  <c:v>26583</c:v>
                </c:pt>
                <c:pt idx="85">
                  <c:v>26590</c:v>
                </c:pt>
                <c:pt idx="86">
                  <c:v>26597</c:v>
                </c:pt>
                <c:pt idx="87">
                  <c:v>26604</c:v>
                </c:pt>
                <c:pt idx="88">
                  <c:v>26611</c:v>
                </c:pt>
                <c:pt idx="89">
                  <c:v>26618</c:v>
                </c:pt>
                <c:pt idx="90">
                  <c:v>26625</c:v>
                </c:pt>
                <c:pt idx="91">
                  <c:v>26632</c:v>
                </c:pt>
                <c:pt idx="92">
                  <c:v>26639</c:v>
                </c:pt>
                <c:pt idx="93">
                  <c:v>26646</c:v>
                </c:pt>
                <c:pt idx="94">
                  <c:v>26653</c:v>
                </c:pt>
                <c:pt idx="95">
                  <c:v>26660</c:v>
                </c:pt>
                <c:pt idx="96">
                  <c:v>26667</c:v>
                </c:pt>
                <c:pt idx="97">
                  <c:v>26674</c:v>
                </c:pt>
                <c:pt idx="98">
                  <c:v>26681</c:v>
                </c:pt>
                <c:pt idx="99">
                  <c:v>26688</c:v>
                </c:pt>
                <c:pt idx="100">
                  <c:v>26695</c:v>
                </c:pt>
                <c:pt idx="101">
                  <c:v>26702</c:v>
                </c:pt>
                <c:pt idx="102">
                  <c:v>26709</c:v>
                </c:pt>
                <c:pt idx="103">
                  <c:v>26716</c:v>
                </c:pt>
                <c:pt idx="104">
                  <c:v>26723</c:v>
                </c:pt>
                <c:pt idx="105">
                  <c:v>26730</c:v>
                </c:pt>
                <c:pt idx="106">
                  <c:v>26737</c:v>
                </c:pt>
                <c:pt idx="107">
                  <c:v>26744</c:v>
                </c:pt>
                <c:pt idx="108">
                  <c:v>26751</c:v>
                </c:pt>
                <c:pt idx="109">
                  <c:v>26758</c:v>
                </c:pt>
                <c:pt idx="110">
                  <c:v>26765</c:v>
                </c:pt>
                <c:pt idx="111">
                  <c:v>26772</c:v>
                </c:pt>
                <c:pt idx="112">
                  <c:v>26779</c:v>
                </c:pt>
                <c:pt idx="113">
                  <c:v>26786</c:v>
                </c:pt>
                <c:pt idx="114">
                  <c:v>26793</c:v>
                </c:pt>
                <c:pt idx="115">
                  <c:v>26800</c:v>
                </c:pt>
                <c:pt idx="116">
                  <c:v>26807</c:v>
                </c:pt>
                <c:pt idx="117">
                  <c:v>26814</c:v>
                </c:pt>
                <c:pt idx="118">
                  <c:v>26821</c:v>
                </c:pt>
                <c:pt idx="119">
                  <c:v>26828</c:v>
                </c:pt>
                <c:pt idx="120">
                  <c:v>26835</c:v>
                </c:pt>
                <c:pt idx="121">
                  <c:v>26842</c:v>
                </c:pt>
                <c:pt idx="122">
                  <c:v>26849</c:v>
                </c:pt>
                <c:pt idx="123">
                  <c:v>26856</c:v>
                </c:pt>
                <c:pt idx="124">
                  <c:v>26863</c:v>
                </c:pt>
                <c:pt idx="125">
                  <c:v>26870</c:v>
                </c:pt>
                <c:pt idx="126">
                  <c:v>26877</c:v>
                </c:pt>
                <c:pt idx="127">
                  <c:v>26884</c:v>
                </c:pt>
                <c:pt idx="128">
                  <c:v>26891</c:v>
                </c:pt>
                <c:pt idx="129">
                  <c:v>26898</c:v>
                </c:pt>
                <c:pt idx="130">
                  <c:v>26905</c:v>
                </c:pt>
                <c:pt idx="131">
                  <c:v>26912</c:v>
                </c:pt>
                <c:pt idx="132">
                  <c:v>26919</c:v>
                </c:pt>
                <c:pt idx="133">
                  <c:v>26926</c:v>
                </c:pt>
                <c:pt idx="134">
                  <c:v>26933</c:v>
                </c:pt>
                <c:pt idx="135">
                  <c:v>26940</c:v>
                </c:pt>
                <c:pt idx="136">
                  <c:v>26947</c:v>
                </c:pt>
                <c:pt idx="137">
                  <c:v>26954</c:v>
                </c:pt>
                <c:pt idx="138">
                  <c:v>26961</c:v>
                </c:pt>
                <c:pt idx="139">
                  <c:v>26968</c:v>
                </c:pt>
                <c:pt idx="140">
                  <c:v>26975</c:v>
                </c:pt>
                <c:pt idx="141">
                  <c:v>26982</c:v>
                </c:pt>
                <c:pt idx="142">
                  <c:v>26989</c:v>
                </c:pt>
                <c:pt idx="143">
                  <c:v>26996</c:v>
                </c:pt>
                <c:pt idx="144">
                  <c:v>27003</c:v>
                </c:pt>
                <c:pt idx="145">
                  <c:v>27010</c:v>
                </c:pt>
                <c:pt idx="146">
                  <c:v>27017</c:v>
                </c:pt>
                <c:pt idx="147">
                  <c:v>27024</c:v>
                </c:pt>
                <c:pt idx="148">
                  <c:v>27031</c:v>
                </c:pt>
                <c:pt idx="149">
                  <c:v>27038</c:v>
                </c:pt>
                <c:pt idx="150">
                  <c:v>27045</c:v>
                </c:pt>
                <c:pt idx="151">
                  <c:v>27052</c:v>
                </c:pt>
                <c:pt idx="152">
                  <c:v>27059</c:v>
                </c:pt>
                <c:pt idx="153">
                  <c:v>27066</c:v>
                </c:pt>
                <c:pt idx="154">
                  <c:v>27073</c:v>
                </c:pt>
                <c:pt idx="155">
                  <c:v>27080</c:v>
                </c:pt>
                <c:pt idx="156">
                  <c:v>27087</c:v>
                </c:pt>
                <c:pt idx="157">
                  <c:v>27094</c:v>
                </c:pt>
                <c:pt idx="158">
                  <c:v>27101</c:v>
                </c:pt>
                <c:pt idx="159">
                  <c:v>27108</c:v>
                </c:pt>
                <c:pt idx="160">
                  <c:v>27115</c:v>
                </c:pt>
                <c:pt idx="161">
                  <c:v>27122</c:v>
                </c:pt>
                <c:pt idx="162">
                  <c:v>27129</c:v>
                </c:pt>
                <c:pt idx="163">
                  <c:v>27136</c:v>
                </c:pt>
                <c:pt idx="164">
                  <c:v>27143</c:v>
                </c:pt>
                <c:pt idx="165">
                  <c:v>27276</c:v>
                </c:pt>
                <c:pt idx="166">
                  <c:v>27283</c:v>
                </c:pt>
                <c:pt idx="167">
                  <c:v>27290</c:v>
                </c:pt>
                <c:pt idx="168">
                  <c:v>27297</c:v>
                </c:pt>
                <c:pt idx="169">
                  <c:v>27304</c:v>
                </c:pt>
                <c:pt idx="170">
                  <c:v>27311</c:v>
                </c:pt>
                <c:pt idx="171">
                  <c:v>27318</c:v>
                </c:pt>
                <c:pt idx="172">
                  <c:v>27325</c:v>
                </c:pt>
                <c:pt idx="173">
                  <c:v>27339</c:v>
                </c:pt>
                <c:pt idx="174">
                  <c:v>27346</c:v>
                </c:pt>
                <c:pt idx="175">
                  <c:v>27353</c:v>
                </c:pt>
                <c:pt idx="176">
                  <c:v>27360</c:v>
                </c:pt>
                <c:pt idx="177">
                  <c:v>27367</c:v>
                </c:pt>
                <c:pt idx="178">
                  <c:v>27374</c:v>
                </c:pt>
                <c:pt idx="179">
                  <c:v>27381</c:v>
                </c:pt>
                <c:pt idx="180">
                  <c:v>27388</c:v>
                </c:pt>
                <c:pt idx="181">
                  <c:v>27395</c:v>
                </c:pt>
                <c:pt idx="182">
                  <c:v>27402</c:v>
                </c:pt>
                <c:pt idx="183">
                  <c:v>27409</c:v>
                </c:pt>
                <c:pt idx="184">
                  <c:v>27416</c:v>
                </c:pt>
                <c:pt idx="185">
                  <c:v>27423</c:v>
                </c:pt>
                <c:pt idx="186">
                  <c:v>27430</c:v>
                </c:pt>
                <c:pt idx="187">
                  <c:v>27437</c:v>
                </c:pt>
                <c:pt idx="188">
                  <c:v>27444</c:v>
                </c:pt>
                <c:pt idx="189">
                  <c:v>27451</c:v>
                </c:pt>
                <c:pt idx="190">
                  <c:v>27458</c:v>
                </c:pt>
                <c:pt idx="191">
                  <c:v>27465</c:v>
                </c:pt>
                <c:pt idx="192">
                  <c:v>27472</c:v>
                </c:pt>
                <c:pt idx="193">
                  <c:v>27479</c:v>
                </c:pt>
                <c:pt idx="194">
                  <c:v>27486</c:v>
                </c:pt>
                <c:pt idx="195">
                  <c:v>27493</c:v>
                </c:pt>
                <c:pt idx="196">
                  <c:v>27500</c:v>
                </c:pt>
                <c:pt idx="197">
                  <c:v>27507</c:v>
                </c:pt>
                <c:pt idx="198">
                  <c:v>27514</c:v>
                </c:pt>
                <c:pt idx="199">
                  <c:v>27521</c:v>
                </c:pt>
                <c:pt idx="200">
                  <c:v>27528</c:v>
                </c:pt>
                <c:pt idx="201">
                  <c:v>27535</c:v>
                </c:pt>
                <c:pt idx="202">
                  <c:v>27542</c:v>
                </c:pt>
                <c:pt idx="203">
                  <c:v>27549</c:v>
                </c:pt>
                <c:pt idx="204">
                  <c:v>27556</c:v>
                </c:pt>
                <c:pt idx="205">
                  <c:v>27563</c:v>
                </c:pt>
                <c:pt idx="206">
                  <c:v>27570</c:v>
                </c:pt>
                <c:pt idx="207">
                  <c:v>27577</c:v>
                </c:pt>
                <c:pt idx="208">
                  <c:v>27584</c:v>
                </c:pt>
                <c:pt idx="209">
                  <c:v>27591</c:v>
                </c:pt>
                <c:pt idx="210">
                  <c:v>27598</c:v>
                </c:pt>
                <c:pt idx="211">
                  <c:v>27605</c:v>
                </c:pt>
                <c:pt idx="212">
                  <c:v>27612</c:v>
                </c:pt>
                <c:pt idx="213">
                  <c:v>27619</c:v>
                </c:pt>
                <c:pt idx="214">
                  <c:v>27626</c:v>
                </c:pt>
                <c:pt idx="215">
                  <c:v>27633</c:v>
                </c:pt>
                <c:pt idx="216">
                  <c:v>27640</c:v>
                </c:pt>
                <c:pt idx="217">
                  <c:v>27647</c:v>
                </c:pt>
                <c:pt idx="218">
                  <c:v>27654</c:v>
                </c:pt>
                <c:pt idx="219">
                  <c:v>27661</c:v>
                </c:pt>
                <c:pt idx="220">
                  <c:v>27668</c:v>
                </c:pt>
                <c:pt idx="221">
                  <c:v>27675</c:v>
                </c:pt>
                <c:pt idx="222">
                  <c:v>27682</c:v>
                </c:pt>
                <c:pt idx="223">
                  <c:v>27689</c:v>
                </c:pt>
                <c:pt idx="224">
                  <c:v>27696</c:v>
                </c:pt>
                <c:pt idx="225">
                  <c:v>27703</c:v>
                </c:pt>
                <c:pt idx="226">
                  <c:v>27710</c:v>
                </c:pt>
                <c:pt idx="227">
                  <c:v>27717</c:v>
                </c:pt>
                <c:pt idx="228">
                  <c:v>27724</c:v>
                </c:pt>
                <c:pt idx="229">
                  <c:v>27731</c:v>
                </c:pt>
                <c:pt idx="230">
                  <c:v>27738</c:v>
                </c:pt>
                <c:pt idx="231">
                  <c:v>27745</c:v>
                </c:pt>
                <c:pt idx="232">
                  <c:v>27752</c:v>
                </c:pt>
                <c:pt idx="233">
                  <c:v>27759</c:v>
                </c:pt>
                <c:pt idx="234">
                  <c:v>27766</c:v>
                </c:pt>
                <c:pt idx="235">
                  <c:v>27773</c:v>
                </c:pt>
                <c:pt idx="236">
                  <c:v>27780</c:v>
                </c:pt>
                <c:pt idx="237">
                  <c:v>27787</c:v>
                </c:pt>
                <c:pt idx="238">
                  <c:v>27794</c:v>
                </c:pt>
                <c:pt idx="239">
                  <c:v>27801</c:v>
                </c:pt>
                <c:pt idx="240">
                  <c:v>27808</c:v>
                </c:pt>
                <c:pt idx="241">
                  <c:v>27815</c:v>
                </c:pt>
                <c:pt idx="242">
                  <c:v>27822</c:v>
                </c:pt>
                <c:pt idx="243">
                  <c:v>27829</c:v>
                </c:pt>
                <c:pt idx="244">
                  <c:v>27836</c:v>
                </c:pt>
                <c:pt idx="245">
                  <c:v>27843</c:v>
                </c:pt>
                <c:pt idx="246">
                  <c:v>27850</c:v>
                </c:pt>
                <c:pt idx="247">
                  <c:v>27857</c:v>
                </c:pt>
                <c:pt idx="248">
                  <c:v>27864</c:v>
                </c:pt>
                <c:pt idx="249">
                  <c:v>27871</c:v>
                </c:pt>
                <c:pt idx="250">
                  <c:v>27878</c:v>
                </c:pt>
                <c:pt idx="251">
                  <c:v>27885</c:v>
                </c:pt>
                <c:pt idx="252">
                  <c:v>27892</c:v>
                </c:pt>
                <c:pt idx="253">
                  <c:v>27899</c:v>
                </c:pt>
                <c:pt idx="254">
                  <c:v>27906</c:v>
                </c:pt>
                <c:pt idx="255">
                  <c:v>27913</c:v>
                </c:pt>
                <c:pt idx="256">
                  <c:v>27920</c:v>
                </c:pt>
                <c:pt idx="257">
                  <c:v>27927</c:v>
                </c:pt>
                <c:pt idx="258">
                  <c:v>27934</c:v>
                </c:pt>
                <c:pt idx="259">
                  <c:v>27941</c:v>
                </c:pt>
                <c:pt idx="260">
                  <c:v>27948</c:v>
                </c:pt>
                <c:pt idx="261">
                  <c:v>27955</c:v>
                </c:pt>
                <c:pt idx="262">
                  <c:v>27962</c:v>
                </c:pt>
                <c:pt idx="263">
                  <c:v>27969</c:v>
                </c:pt>
                <c:pt idx="264">
                  <c:v>27976</c:v>
                </c:pt>
                <c:pt idx="265">
                  <c:v>27983</c:v>
                </c:pt>
                <c:pt idx="266">
                  <c:v>27990</c:v>
                </c:pt>
                <c:pt idx="267">
                  <c:v>27997</c:v>
                </c:pt>
                <c:pt idx="268">
                  <c:v>28004</c:v>
                </c:pt>
                <c:pt idx="269">
                  <c:v>28011</c:v>
                </c:pt>
                <c:pt idx="270">
                  <c:v>28018</c:v>
                </c:pt>
                <c:pt idx="271">
                  <c:v>28025</c:v>
                </c:pt>
                <c:pt idx="272">
                  <c:v>28032</c:v>
                </c:pt>
                <c:pt idx="273">
                  <c:v>28039</c:v>
                </c:pt>
                <c:pt idx="274">
                  <c:v>28046</c:v>
                </c:pt>
                <c:pt idx="275">
                  <c:v>28053</c:v>
                </c:pt>
                <c:pt idx="276">
                  <c:v>28060</c:v>
                </c:pt>
                <c:pt idx="277">
                  <c:v>28067</c:v>
                </c:pt>
                <c:pt idx="278">
                  <c:v>28074</c:v>
                </c:pt>
                <c:pt idx="279">
                  <c:v>28081</c:v>
                </c:pt>
                <c:pt idx="280">
                  <c:v>28088</c:v>
                </c:pt>
                <c:pt idx="281">
                  <c:v>28095</c:v>
                </c:pt>
                <c:pt idx="282">
                  <c:v>28102</c:v>
                </c:pt>
                <c:pt idx="283">
                  <c:v>28109</c:v>
                </c:pt>
                <c:pt idx="284">
                  <c:v>28116</c:v>
                </c:pt>
                <c:pt idx="285">
                  <c:v>28123</c:v>
                </c:pt>
                <c:pt idx="286">
                  <c:v>28130</c:v>
                </c:pt>
                <c:pt idx="287">
                  <c:v>28137</c:v>
                </c:pt>
                <c:pt idx="288">
                  <c:v>28144</c:v>
                </c:pt>
                <c:pt idx="289">
                  <c:v>28151</c:v>
                </c:pt>
                <c:pt idx="290">
                  <c:v>28158</c:v>
                </c:pt>
                <c:pt idx="291">
                  <c:v>28165</c:v>
                </c:pt>
                <c:pt idx="292">
                  <c:v>28172</c:v>
                </c:pt>
                <c:pt idx="293">
                  <c:v>28179</c:v>
                </c:pt>
                <c:pt idx="294">
                  <c:v>28186</c:v>
                </c:pt>
                <c:pt idx="295">
                  <c:v>28193</c:v>
                </c:pt>
                <c:pt idx="296">
                  <c:v>28200</c:v>
                </c:pt>
                <c:pt idx="297">
                  <c:v>28207</c:v>
                </c:pt>
                <c:pt idx="298">
                  <c:v>28214</c:v>
                </c:pt>
                <c:pt idx="299">
                  <c:v>28221</c:v>
                </c:pt>
                <c:pt idx="300">
                  <c:v>28228</c:v>
                </c:pt>
                <c:pt idx="301">
                  <c:v>28235</c:v>
                </c:pt>
                <c:pt idx="302">
                  <c:v>28242</c:v>
                </c:pt>
                <c:pt idx="303">
                  <c:v>28249</c:v>
                </c:pt>
                <c:pt idx="304">
                  <c:v>28256</c:v>
                </c:pt>
                <c:pt idx="305">
                  <c:v>28263</c:v>
                </c:pt>
                <c:pt idx="306">
                  <c:v>28270</c:v>
                </c:pt>
                <c:pt idx="307">
                  <c:v>28277</c:v>
                </c:pt>
                <c:pt idx="308">
                  <c:v>28284</c:v>
                </c:pt>
                <c:pt idx="309">
                  <c:v>28291</c:v>
                </c:pt>
                <c:pt idx="310">
                  <c:v>28298</c:v>
                </c:pt>
                <c:pt idx="311">
                  <c:v>28305</c:v>
                </c:pt>
                <c:pt idx="312">
                  <c:v>28312</c:v>
                </c:pt>
                <c:pt idx="313">
                  <c:v>28319</c:v>
                </c:pt>
                <c:pt idx="314">
                  <c:v>28326</c:v>
                </c:pt>
                <c:pt idx="315">
                  <c:v>28333</c:v>
                </c:pt>
                <c:pt idx="316">
                  <c:v>28340</c:v>
                </c:pt>
                <c:pt idx="317">
                  <c:v>28347</c:v>
                </c:pt>
                <c:pt idx="318">
                  <c:v>28354</c:v>
                </c:pt>
                <c:pt idx="319">
                  <c:v>28361</c:v>
                </c:pt>
                <c:pt idx="320">
                  <c:v>28368</c:v>
                </c:pt>
                <c:pt idx="321">
                  <c:v>28375</c:v>
                </c:pt>
                <c:pt idx="322">
                  <c:v>28382</c:v>
                </c:pt>
                <c:pt idx="323">
                  <c:v>28389</c:v>
                </c:pt>
                <c:pt idx="324">
                  <c:v>28396</c:v>
                </c:pt>
                <c:pt idx="325">
                  <c:v>28403</c:v>
                </c:pt>
                <c:pt idx="326">
                  <c:v>28410</c:v>
                </c:pt>
                <c:pt idx="327">
                  <c:v>28417</c:v>
                </c:pt>
                <c:pt idx="328">
                  <c:v>28424</c:v>
                </c:pt>
                <c:pt idx="329">
                  <c:v>28431</c:v>
                </c:pt>
                <c:pt idx="330">
                  <c:v>28438</c:v>
                </c:pt>
                <c:pt idx="331">
                  <c:v>28445</c:v>
                </c:pt>
                <c:pt idx="332">
                  <c:v>28452</c:v>
                </c:pt>
                <c:pt idx="333">
                  <c:v>28459</c:v>
                </c:pt>
                <c:pt idx="334">
                  <c:v>28466</c:v>
                </c:pt>
                <c:pt idx="335">
                  <c:v>28473</c:v>
                </c:pt>
                <c:pt idx="336">
                  <c:v>28480</c:v>
                </c:pt>
                <c:pt idx="337">
                  <c:v>28487</c:v>
                </c:pt>
                <c:pt idx="338">
                  <c:v>28494</c:v>
                </c:pt>
                <c:pt idx="339">
                  <c:v>28501</c:v>
                </c:pt>
                <c:pt idx="340">
                  <c:v>28508</c:v>
                </c:pt>
                <c:pt idx="341">
                  <c:v>28515</c:v>
                </c:pt>
                <c:pt idx="342">
                  <c:v>28522</c:v>
                </c:pt>
                <c:pt idx="343">
                  <c:v>28529</c:v>
                </c:pt>
                <c:pt idx="344">
                  <c:v>28536</c:v>
                </c:pt>
                <c:pt idx="345">
                  <c:v>28543</c:v>
                </c:pt>
                <c:pt idx="346">
                  <c:v>28550</c:v>
                </c:pt>
                <c:pt idx="347">
                  <c:v>28557</c:v>
                </c:pt>
                <c:pt idx="348">
                  <c:v>28564</c:v>
                </c:pt>
                <c:pt idx="349">
                  <c:v>28571</c:v>
                </c:pt>
                <c:pt idx="350">
                  <c:v>28578</c:v>
                </c:pt>
                <c:pt idx="351">
                  <c:v>28585</c:v>
                </c:pt>
                <c:pt idx="352">
                  <c:v>28592</c:v>
                </c:pt>
                <c:pt idx="353">
                  <c:v>28599</c:v>
                </c:pt>
                <c:pt idx="354">
                  <c:v>28606</c:v>
                </c:pt>
                <c:pt idx="355">
                  <c:v>28613</c:v>
                </c:pt>
                <c:pt idx="356">
                  <c:v>28620</c:v>
                </c:pt>
                <c:pt idx="357">
                  <c:v>28627</c:v>
                </c:pt>
                <c:pt idx="358">
                  <c:v>28634</c:v>
                </c:pt>
                <c:pt idx="359">
                  <c:v>28641</c:v>
                </c:pt>
                <c:pt idx="360">
                  <c:v>28648</c:v>
                </c:pt>
                <c:pt idx="361">
                  <c:v>28655</c:v>
                </c:pt>
                <c:pt idx="362">
                  <c:v>28662</c:v>
                </c:pt>
                <c:pt idx="363">
                  <c:v>28669</c:v>
                </c:pt>
                <c:pt idx="364">
                  <c:v>28676</c:v>
                </c:pt>
                <c:pt idx="365">
                  <c:v>28683</c:v>
                </c:pt>
                <c:pt idx="366">
                  <c:v>28690</c:v>
                </c:pt>
                <c:pt idx="367">
                  <c:v>28697</c:v>
                </c:pt>
                <c:pt idx="368">
                  <c:v>28704</c:v>
                </c:pt>
                <c:pt idx="369">
                  <c:v>28711</c:v>
                </c:pt>
                <c:pt idx="370">
                  <c:v>28718</c:v>
                </c:pt>
                <c:pt idx="371">
                  <c:v>28725</c:v>
                </c:pt>
                <c:pt idx="372">
                  <c:v>28732</c:v>
                </c:pt>
                <c:pt idx="373">
                  <c:v>28739</c:v>
                </c:pt>
                <c:pt idx="374">
                  <c:v>28746</c:v>
                </c:pt>
                <c:pt idx="375">
                  <c:v>28753</c:v>
                </c:pt>
                <c:pt idx="376">
                  <c:v>28760</c:v>
                </c:pt>
                <c:pt idx="377">
                  <c:v>28767</c:v>
                </c:pt>
                <c:pt idx="378">
                  <c:v>28774</c:v>
                </c:pt>
                <c:pt idx="379">
                  <c:v>28781</c:v>
                </c:pt>
                <c:pt idx="380">
                  <c:v>28788</c:v>
                </c:pt>
                <c:pt idx="381">
                  <c:v>28795</c:v>
                </c:pt>
                <c:pt idx="382">
                  <c:v>28802</c:v>
                </c:pt>
                <c:pt idx="383">
                  <c:v>28809</c:v>
                </c:pt>
                <c:pt idx="384">
                  <c:v>28816</c:v>
                </c:pt>
                <c:pt idx="385">
                  <c:v>28823</c:v>
                </c:pt>
                <c:pt idx="386">
                  <c:v>28830</c:v>
                </c:pt>
                <c:pt idx="387">
                  <c:v>28837</c:v>
                </c:pt>
                <c:pt idx="388">
                  <c:v>28844</c:v>
                </c:pt>
                <c:pt idx="389">
                  <c:v>28851</c:v>
                </c:pt>
                <c:pt idx="390">
                  <c:v>28858</c:v>
                </c:pt>
                <c:pt idx="391">
                  <c:v>28865</c:v>
                </c:pt>
                <c:pt idx="392">
                  <c:v>28872</c:v>
                </c:pt>
                <c:pt idx="393">
                  <c:v>28879</c:v>
                </c:pt>
                <c:pt idx="394">
                  <c:v>28886</c:v>
                </c:pt>
                <c:pt idx="395">
                  <c:v>28893</c:v>
                </c:pt>
                <c:pt idx="396">
                  <c:v>28900</c:v>
                </c:pt>
                <c:pt idx="397">
                  <c:v>28907</c:v>
                </c:pt>
                <c:pt idx="398">
                  <c:v>28914</c:v>
                </c:pt>
                <c:pt idx="399">
                  <c:v>28921</c:v>
                </c:pt>
                <c:pt idx="400">
                  <c:v>28928</c:v>
                </c:pt>
                <c:pt idx="401">
                  <c:v>28935</c:v>
                </c:pt>
                <c:pt idx="402">
                  <c:v>28942</c:v>
                </c:pt>
                <c:pt idx="403">
                  <c:v>28949</c:v>
                </c:pt>
                <c:pt idx="404">
                  <c:v>28956</c:v>
                </c:pt>
                <c:pt idx="405">
                  <c:v>28963</c:v>
                </c:pt>
                <c:pt idx="406">
                  <c:v>28970</c:v>
                </c:pt>
                <c:pt idx="407">
                  <c:v>28977</c:v>
                </c:pt>
                <c:pt idx="408">
                  <c:v>28984</c:v>
                </c:pt>
                <c:pt idx="409">
                  <c:v>28991</c:v>
                </c:pt>
                <c:pt idx="410">
                  <c:v>28998</c:v>
                </c:pt>
                <c:pt idx="411">
                  <c:v>29005</c:v>
                </c:pt>
                <c:pt idx="412">
                  <c:v>29012</c:v>
                </c:pt>
                <c:pt idx="413">
                  <c:v>29019</c:v>
                </c:pt>
                <c:pt idx="414">
                  <c:v>29026</c:v>
                </c:pt>
                <c:pt idx="415">
                  <c:v>29033</c:v>
                </c:pt>
                <c:pt idx="416">
                  <c:v>29040</c:v>
                </c:pt>
                <c:pt idx="417">
                  <c:v>29047</c:v>
                </c:pt>
                <c:pt idx="418">
                  <c:v>29054</c:v>
                </c:pt>
                <c:pt idx="419">
                  <c:v>29061</c:v>
                </c:pt>
                <c:pt idx="420">
                  <c:v>29068</c:v>
                </c:pt>
                <c:pt idx="421">
                  <c:v>29075</c:v>
                </c:pt>
                <c:pt idx="422">
                  <c:v>29082</c:v>
                </c:pt>
                <c:pt idx="423">
                  <c:v>29089</c:v>
                </c:pt>
                <c:pt idx="424">
                  <c:v>29096</c:v>
                </c:pt>
                <c:pt idx="425">
                  <c:v>29103</c:v>
                </c:pt>
                <c:pt idx="426">
                  <c:v>29110</c:v>
                </c:pt>
                <c:pt idx="427">
                  <c:v>29117</c:v>
                </c:pt>
                <c:pt idx="428">
                  <c:v>29124</c:v>
                </c:pt>
                <c:pt idx="429">
                  <c:v>29131</c:v>
                </c:pt>
                <c:pt idx="430">
                  <c:v>29138</c:v>
                </c:pt>
                <c:pt idx="431">
                  <c:v>29145</c:v>
                </c:pt>
                <c:pt idx="432">
                  <c:v>29152</c:v>
                </c:pt>
                <c:pt idx="433">
                  <c:v>29159</c:v>
                </c:pt>
                <c:pt idx="434">
                  <c:v>29166</c:v>
                </c:pt>
                <c:pt idx="435">
                  <c:v>29173</c:v>
                </c:pt>
                <c:pt idx="436">
                  <c:v>29180</c:v>
                </c:pt>
                <c:pt idx="437">
                  <c:v>29187</c:v>
                </c:pt>
                <c:pt idx="438">
                  <c:v>29191</c:v>
                </c:pt>
                <c:pt idx="439">
                  <c:v>29194</c:v>
                </c:pt>
                <c:pt idx="440">
                  <c:v>29208</c:v>
                </c:pt>
                <c:pt idx="441">
                  <c:v>29215</c:v>
                </c:pt>
                <c:pt idx="442">
                  <c:v>29222</c:v>
                </c:pt>
                <c:pt idx="443">
                  <c:v>29229</c:v>
                </c:pt>
                <c:pt idx="444">
                  <c:v>29236</c:v>
                </c:pt>
                <c:pt idx="445">
                  <c:v>29243</c:v>
                </c:pt>
                <c:pt idx="446">
                  <c:v>29250</c:v>
                </c:pt>
                <c:pt idx="447">
                  <c:v>29257</c:v>
                </c:pt>
                <c:pt idx="448">
                  <c:v>29264</c:v>
                </c:pt>
                <c:pt idx="449">
                  <c:v>29271</c:v>
                </c:pt>
                <c:pt idx="450">
                  <c:v>29278</c:v>
                </c:pt>
                <c:pt idx="451">
                  <c:v>29285</c:v>
                </c:pt>
                <c:pt idx="452">
                  <c:v>29292</c:v>
                </c:pt>
                <c:pt idx="453">
                  <c:v>29299</c:v>
                </c:pt>
                <c:pt idx="454">
                  <c:v>29306</c:v>
                </c:pt>
                <c:pt idx="455">
                  <c:v>29313</c:v>
                </c:pt>
                <c:pt idx="456">
                  <c:v>29320</c:v>
                </c:pt>
                <c:pt idx="457">
                  <c:v>29327</c:v>
                </c:pt>
                <c:pt idx="458">
                  <c:v>29334</c:v>
                </c:pt>
                <c:pt idx="459">
                  <c:v>29341</c:v>
                </c:pt>
                <c:pt idx="460">
                  <c:v>29348</c:v>
                </c:pt>
                <c:pt idx="461">
                  <c:v>29355</c:v>
                </c:pt>
                <c:pt idx="462">
                  <c:v>29362</c:v>
                </c:pt>
                <c:pt idx="463">
                  <c:v>29369</c:v>
                </c:pt>
                <c:pt idx="464">
                  <c:v>29376</c:v>
                </c:pt>
                <c:pt idx="465">
                  <c:v>29383</c:v>
                </c:pt>
                <c:pt idx="466">
                  <c:v>29390</c:v>
                </c:pt>
                <c:pt idx="467">
                  <c:v>29397</c:v>
                </c:pt>
                <c:pt idx="468">
                  <c:v>29404</c:v>
                </c:pt>
                <c:pt idx="469">
                  <c:v>29411</c:v>
                </c:pt>
                <c:pt idx="470">
                  <c:v>29418</c:v>
                </c:pt>
                <c:pt idx="471">
                  <c:v>29425</c:v>
                </c:pt>
                <c:pt idx="472">
                  <c:v>29432</c:v>
                </c:pt>
                <c:pt idx="473">
                  <c:v>29439</c:v>
                </c:pt>
                <c:pt idx="474">
                  <c:v>29446</c:v>
                </c:pt>
                <c:pt idx="475">
                  <c:v>29453</c:v>
                </c:pt>
                <c:pt idx="476">
                  <c:v>29460</c:v>
                </c:pt>
                <c:pt idx="477">
                  <c:v>29467</c:v>
                </c:pt>
                <c:pt idx="478">
                  <c:v>29474</c:v>
                </c:pt>
                <c:pt idx="479">
                  <c:v>29481</c:v>
                </c:pt>
                <c:pt idx="480">
                  <c:v>29488</c:v>
                </c:pt>
                <c:pt idx="481">
                  <c:v>29495</c:v>
                </c:pt>
                <c:pt idx="482">
                  <c:v>29502</c:v>
                </c:pt>
                <c:pt idx="483">
                  <c:v>29509</c:v>
                </c:pt>
                <c:pt idx="484">
                  <c:v>29516</c:v>
                </c:pt>
                <c:pt idx="485">
                  <c:v>29523</c:v>
                </c:pt>
                <c:pt idx="486">
                  <c:v>29530</c:v>
                </c:pt>
                <c:pt idx="487">
                  <c:v>29537</c:v>
                </c:pt>
                <c:pt idx="488">
                  <c:v>29544</c:v>
                </c:pt>
                <c:pt idx="489">
                  <c:v>29551</c:v>
                </c:pt>
                <c:pt idx="490">
                  <c:v>29558</c:v>
                </c:pt>
                <c:pt idx="491">
                  <c:v>29565</c:v>
                </c:pt>
                <c:pt idx="492">
                  <c:v>29572</c:v>
                </c:pt>
                <c:pt idx="493">
                  <c:v>29579</c:v>
                </c:pt>
                <c:pt idx="494">
                  <c:v>29586</c:v>
                </c:pt>
                <c:pt idx="495">
                  <c:v>29589</c:v>
                </c:pt>
                <c:pt idx="496">
                  <c:v>29593</c:v>
                </c:pt>
                <c:pt idx="497">
                  <c:v>29600</c:v>
                </c:pt>
                <c:pt idx="498">
                  <c:v>29607</c:v>
                </c:pt>
                <c:pt idx="499">
                  <c:v>29614</c:v>
                </c:pt>
                <c:pt idx="500">
                  <c:v>29621</c:v>
                </c:pt>
                <c:pt idx="501">
                  <c:v>29628</c:v>
                </c:pt>
                <c:pt idx="502">
                  <c:v>29635</c:v>
                </c:pt>
                <c:pt idx="503">
                  <c:v>29642</c:v>
                </c:pt>
                <c:pt idx="504">
                  <c:v>29649</c:v>
                </c:pt>
                <c:pt idx="505">
                  <c:v>29656</c:v>
                </c:pt>
                <c:pt idx="506">
                  <c:v>29663</c:v>
                </c:pt>
                <c:pt idx="507">
                  <c:v>29670</c:v>
                </c:pt>
                <c:pt idx="508">
                  <c:v>29677</c:v>
                </c:pt>
                <c:pt idx="509">
                  <c:v>29684</c:v>
                </c:pt>
                <c:pt idx="510">
                  <c:v>29691</c:v>
                </c:pt>
                <c:pt idx="511">
                  <c:v>29698</c:v>
                </c:pt>
                <c:pt idx="512">
                  <c:v>29705</c:v>
                </c:pt>
                <c:pt idx="513">
                  <c:v>29712</c:v>
                </c:pt>
                <c:pt idx="514">
                  <c:v>29719</c:v>
                </c:pt>
                <c:pt idx="515">
                  <c:v>29726</c:v>
                </c:pt>
                <c:pt idx="516">
                  <c:v>29733</c:v>
                </c:pt>
                <c:pt idx="517">
                  <c:v>29740</c:v>
                </c:pt>
                <c:pt idx="518">
                  <c:v>29747</c:v>
                </c:pt>
                <c:pt idx="519">
                  <c:v>29754</c:v>
                </c:pt>
                <c:pt idx="520">
                  <c:v>29761</c:v>
                </c:pt>
                <c:pt idx="521">
                  <c:v>29768</c:v>
                </c:pt>
                <c:pt idx="522">
                  <c:v>29775</c:v>
                </c:pt>
                <c:pt idx="523">
                  <c:v>29782</c:v>
                </c:pt>
                <c:pt idx="524">
                  <c:v>29789</c:v>
                </c:pt>
                <c:pt idx="525">
                  <c:v>29796</c:v>
                </c:pt>
                <c:pt idx="526">
                  <c:v>29803</c:v>
                </c:pt>
                <c:pt idx="527">
                  <c:v>29810</c:v>
                </c:pt>
                <c:pt idx="528">
                  <c:v>29817</c:v>
                </c:pt>
                <c:pt idx="529">
                  <c:v>29824</c:v>
                </c:pt>
                <c:pt idx="530">
                  <c:v>29831</c:v>
                </c:pt>
                <c:pt idx="531">
                  <c:v>29838</c:v>
                </c:pt>
                <c:pt idx="532">
                  <c:v>29845</c:v>
                </c:pt>
                <c:pt idx="533">
                  <c:v>29852</c:v>
                </c:pt>
                <c:pt idx="534">
                  <c:v>29859</c:v>
                </c:pt>
                <c:pt idx="535">
                  <c:v>29866</c:v>
                </c:pt>
                <c:pt idx="536">
                  <c:v>29873</c:v>
                </c:pt>
                <c:pt idx="537">
                  <c:v>29880</c:v>
                </c:pt>
                <c:pt idx="538">
                  <c:v>29887</c:v>
                </c:pt>
                <c:pt idx="539">
                  <c:v>29894</c:v>
                </c:pt>
                <c:pt idx="540">
                  <c:v>29901</c:v>
                </c:pt>
                <c:pt idx="541">
                  <c:v>29908</c:v>
                </c:pt>
                <c:pt idx="542">
                  <c:v>29915</c:v>
                </c:pt>
                <c:pt idx="543">
                  <c:v>29922</c:v>
                </c:pt>
                <c:pt idx="544">
                  <c:v>29929</c:v>
                </c:pt>
                <c:pt idx="545">
                  <c:v>29936</c:v>
                </c:pt>
                <c:pt idx="546">
                  <c:v>29943</c:v>
                </c:pt>
                <c:pt idx="547">
                  <c:v>29950</c:v>
                </c:pt>
                <c:pt idx="548">
                  <c:v>29957</c:v>
                </c:pt>
                <c:pt idx="549">
                  <c:v>29964</c:v>
                </c:pt>
                <c:pt idx="550">
                  <c:v>29971</c:v>
                </c:pt>
                <c:pt idx="551">
                  <c:v>29978</c:v>
                </c:pt>
                <c:pt idx="552">
                  <c:v>29985</c:v>
                </c:pt>
                <c:pt idx="553">
                  <c:v>29992</c:v>
                </c:pt>
                <c:pt idx="554">
                  <c:v>29999</c:v>
                </c:pt>
                <c:pt idx="555">
                  <c:v>30006</c:v>
                </c:pt>
                <c:pt idx="556">
                  <c:v>30013</c:v>
                </c:pt>
                <c:pt idx="557">
                  <c:v>30020</c:v>
                </c:pt>
                <c:pt idx="558">
                  <c:v>30027</c:v>
                </c:pt>
                <c:pt idx="559">
                  <c:v>30034</c:v>
                </c:pt>
                <c:pt idx="560">
                  <c:v>30041</c:v>
                </c:pt>
                <c:pt idx="561">
                  <c:v>30044</c:v>
                </c:pt>
                <c:pt idx="562">
                  <c:v>30048</c:v>
                </c:pt>
                <c:pt idx="563">
                  <c:v>30055</c:v>
                </c:pt>
                <c:pt idx="564">
                  <c:v>30062</c:v>
                </c:pt>
                <c:pt idx="565">
                  <c:v>30069</c:v>
                </c:pt>
                <c:pt idx="566">
                  <c:v>30076</c:v>
                </c:pt>
                <c:pt idx="567">
                  <c:v>30083</c:v>
                </c:pt>
                <c:pt idx="568">
                  <c:v>30090</c:v>
                </c:pt>
                <c:pt idx="569">
                  <c:v>30097</c:v>
                </c:pt>
                <c:pt idx="570">
                  <c:v>30104</c:v>
                </c:pt>
                <c:pt idx="571">
                  <c:v>30111</c:v>
                </c:pt>
                <c:pt idx="572">
                  <c:v>30118</c:v>
                </c:pt>
                <c:pt idx="573">
                  <c:v>30125</c:v>
                </c:pt>
                <c:pt idx="574">
                  <c:v>30132</c:v>
                </c:pt>
                <c:pt idx="575">
                  <c:v>30139</c:v>
                </c:pt>
                <c:pt idx="576">
                  <c:v>30146</c:v>
                </c:pt>
                <c:pt idx="577">
                  <c:v>30153</c:v>
                </c:pt>
                <c:pt idx="578">
                  <c:v>30160</c:v>
                </c:pt>
                <c:pt idx="579">
                  <c:v>30167</c:v>
                </c:pt>
                <c:pt idx="580">
                  <c:v>30174</c:v>
                </c:pt>
                <c:pt idx="581">
                  <c:v>30181</c:v>
                </c:pt>
                <c:pt idx="582">
                  <c:v>30188</c:v>
                </c:pt>
                <c:pt idx="583">
                  <c:v>30195</c:v>
                </c:pt>
                <c:pt idx="584">
                  <c:v>30202</c:v>
                </c:pt>
                <c:pt idx="585">
                  <c:v>30209</c:v>
                </c:pt>
                <c:pt idx="586">
                  <c:v>30216</c:v>
                </c:pt>
                <c:pt idx="587">
                  <c:v>30223</c:v>
                </c:pt>
                <c:pt idx="588">
                  <c:v>30230</c:v>
                </c:pt>
                <c:pt idx="589">
                  <c:v>30237</c:v>
                </c:pt>
                <c:pt idx="590">
                  <c:v>30244</c:v>
                </c:pt>
                <c:pt idx="591">
                  <c:v>30251</c:v>
                </c:pt>
                <c:pt idx="592">
                  <c:v>30258</c:v>
                </c:pt>
                <c:pt idx="593">
                  <c:v>30265</c:v>
                </c:pt>
                <c:pt idx="594">
                  <c:v>30272</c:v>
                </c:pt>
                <c:pt idx="595">
                  <c:v>30279</c:v>
                </c:pt>
                <c:pt idx="596">
                  <c:v>30286</c:v>
                </c:pt>
                <c:pt idx="597">
                  <c:v>30293</c:v>
                </c:pt>
                <c:pt idx="598">
                  <c:v>30300</c:v>
                </c:pt>
                <c:pt idx="599">
                  <c:v>30307</c:v>
                </c:pt>
                <c:pt idx="600">
                  <c:v>30314</c:v>
                </c:pt>
                <c:pt idx="601">
                  <c:v>30321</c:v>
                </c:pt>
                <c:pt idx="602">
                  <c:v>30328</c:v>
                </c:pt>
                <c:pt idx="603">
                  <c:v>30335</c:v>
                </c:pt>
                <c:pt idx="604">
                  <c:v>30342</c:v>
                </c:pt>
                <c:pt idx="605">
                  <c:v>30349</c:v>
                </c:pt>
                <c:pt idx="606">
                  <c:v>30356</c:v>
                </c:pt>
                <c:pt idx="607">
                  <c:v>30363</c:v>
                </c:pt>
                <c:pt idx="608">
                  <c:v>30370</c:v>
                </c:pt>
                <c:pt idx="609">
                  <c:v>30377</c:v>
                </c:pt>
                <c:pt idx="610">
                  <c:v>30384</c:v>
                </c:pt>
                <c:pt idx="611">
                  <c:v>30391</c:v>
                </c:pt>
                <c:pt idx="612">
                  <c:v>30398</c:v>
                </c:pt>
                <c:pt idx="613">
                  <c:v>30405</c:v>
                </c:pt>
                <c:pt idx="614">
                  <c:v>30412</c:v>
                </c:pt>
                <c:pt idx="615">
                  <c:v>30419</c:v>
                </c:pt>
                <c:pt idx="616">
                  <c:v>30426</c:v>
                </c:pt>
                <c:pt idx="617">
                  <c:v>30433</c:v>
                </c:pt>
                <c:pt idx="618">
                  <c:v>30440</c:v>
                </c:pt>
                <c:pt idx="619">
                  <c:v>30447</c:v>
                </c:pt>
                <c:pt idx="620">
                  <c:v>30454</c:v>
                </c:pt>
                <c:pt idx="621">
                  <c:v>30461</c:v>
                </c:pt>
                <c:pt idx="622">
                  <c:v>30468</c:v>
                </c:pt>
                <c:pt idx="623">
                  <c:v>30475</c:v>
                </c:pt>
                <c:pt idx="624">
                  <c:v>30482</c:v>
                </c:pt>
                <c:pt idx="625">
                  <c:v>30489</c:v>
                </c:pt>
                <c:pt idx="626">
                  <c:v>30496</c:v>
                </c:pt>
                <c:pt idx="627">
                  <c:v>30503</c:v>
                </c:pt>
                <c:pt idx="628">
                  <c:v>30510</c:v>
                </c:pt>
                <c:pt idx="629">
                  <c:v>30517</c:v>
                </c:pt>
                <c:pt idx="630">
                  <c:v>30524</c:v>
                </c:pt>
                <c:pt idx="631">
                  <c:v>30531</c:v>
                </c:pt>
                <c:pt idx="632">
                  <c:v>30538</c:v>
                </c:pt>
                <c:pt idx="633">
                  <c:v>30545</c:v>
                </c:pt>
                <c:pt idx="634">
                  <c:v>30552</c:v>
                </c:pt>
                <c:pt idx="635">
                  <c:v>30559</c:v>
                </c:pt>
                <c:pt idx="636">
                  <c:v>30566</c:v>
                </c:pt>
                <c:pt idx="637">
                  <c:v>30573</c:v>
                </c:pt>
                <c:pt idx="638">
                  <c:v>30580</c:v>
                </c:pt>
                <c:pt idx="639">
                  <c:v>30587</c:v>
                </c:pt>
                <c:pt idx="640">
                  <c:v>30594</c:v>
                </c:pt>
                <c:pt idx="641">
                  <c:v>30601</c:v>
                </c:pt>
                <c:pt idx="642">
                  <c:v>30608</c:v>
                </c:pt>
                <c:pt idx="643">
                  <c:v>30615</c:v>
                </c:pt>
                <c:pt idx="644">
                  <c:v>30622</c:v>
                </c:pt>
                <c:pt idx="645">
                  <c:v>30629</c:v>
                </c:pt>
                <c:pt idx="646">
                  <c:v>30636</c:v>
                </c:pt>
                <c:pt idx="647">
                  <c:v>30643</c:v>
                </c:pt>
                <c:pt idx="648">
                  <c:v>30650</c:v>
                </c:pt>
                <c:pt idx="649">
                  <c:v>30657</c:v>
                </c:pt>
                <c:pt idx="650">
                  <c:v>30664</c:v>
                </c:pt>
                <c:pt idx="651">
                  <c:v>30671</c:v>
                </c:pt>
                <c:pt idx="652">
                  <c:v>30678</c:v>
                </c:pt>
                <c:pt idx="653">
                  <c:v>30685</c:v>
                </c:pt>
                <c:pt idx="654">
                  <c:v>30692</c:v>
                </c:pt>
                <c:pt idx="655">
                  <c:v>30699</c:v>
                </c:pt>
                <c:pt idx="656">
                  <c:v>30706</c:v>
                </c:pt>
                <c:pt idx="657">
                  <c:v>30713</c:v>
                </c:pt>
                <c:pt idx="658">
                  <c:v>30720</c:v>
                </c:pt>
                <c:pt idx="659">
                  <c:v>30727</c:v>
                </c:pt>
                <c:pt idx="660">
                  <c:v>30734</c:v>
                </c:pt>
                <c:pt idx="661">
                  <c:v>30741</c:v>
                </c:pt>
                <c:pt idx="662">
                  <c:v>30748</c:v>
                </c:pt>
                <c:pt idx="663">
                  <c:v>30755</c:v>
                </c:pt>
                <c:pt idx="664">
                  <c:v>30762</c:v>
                </c:pt>
                <c:pt idx="665">
                  <c:v>30769</c:v>
                </c:pt>
                <c:pt idx="666">
                  <c:v>30776</c:v>
                </c:pt>
                <c:pt idx="667">
                  <c:v>30783</c:v>
                </c:pt>
                <c:pt idx="668">
                  <c:v>30790</c:v>
                </c:pt>
                <c:pt idx="669">
                  <c:v>30797</c:v>
                </c:pt>
                <c:pt idx="670">
                  <c:v>30804</c:v>
                </c:pt>
                <c:pt idx="671">
                  <c:v>30811</c:v>
                </c:pt>
                <c:pt idx="672">
                  <c:v>30818</c:v>
                </c:pt>
                <c:pt idx="673">
                  <c:v>30825</c:v>
                </c:pt>
                <c:pt idx="674">
                  <c:v>30832</c:v>
                </c:pt>
                <c:pt idx="675">
                  <c:v>30839</c:v>
                </c:pt>
                <c:pt idx="676">
                  <c:v>30846</c:v>
                </c:pt>
                <c:pt idx="677">
                  <c:v>30853</c:v>
                </c:pt>
                <c:pt idx="678">
                  <c:v>30860</c:v>
                </c:pt>
                <c:pt idx="679">
                  <c:v>30867</c:v>
                </c:pt>
                <c:pt idx="680">
                  <c:v>30874</c:v>
                </c:pt>
                <c:pt idx="681">
                  <c:v>30881</c:v>
                </c:pt>
                <c:pt idx="682">
                  <c:v>30888</c:v>
                </c:pt>
                <c:pt idx="683">
                  <c:v>30895</c:v>
                </c:pt>
                <c:pt idx="684">
                  <c:v>30902</c:v>
                </c:pt>
                <c:pt idx="685">
                  <c:v>30909</c:v>
                </c:pt>
                <c:pt idx="686">
                  <c:v>30916</c:v>
                </c:pt>
                <c:pt idx="687">
                  <c:v>30923</c:v>
                </c:pt>
                <c:pt idx="688">
                  <c:v>30930</c:v>
                </c:pt>
                <c:pt idx="689">
                  <c:v>30937</c:v>
                </c:pt>
                <c:pt idx="690">
                  <c:v>30944</c:v>
                </c:pt>
                <c:pt idx="691">
                  <c:v>30951</c:v>
                </c:pt>
                <c:pt idx="692">
                  <c:v>30958</c:v>
                </c:pt>
                <c:pt idx="693">
                  <c:v>30965</c:v>
                </c:pt>
                <c:pt idx="694">
                  <c:v>30972</c:v>
                </c:pt>
                <c:pt idx="695">
                  <c:v>30979</c:v>
                </c:pt>
                <c:pt idx="696">
                  <c:v>30986</c:v>
                </c:pt>
                <c:pt idx="697">
                  <c:v>30993</c:v>
                </c:pt>
                <c:pt idx="698">
                  <c:v>31000</c:v>
                </c:pt>
                <c:pt idx="699">
                  <c:v>31007</c:v>
                </c:pt>
                <c:pt idx="700">
                  <c:v>31014</c:v>
                </c:pt>
                <c:pt idx="701">
                  <c:v>31021</c:v>
                </c:pt>
                <c:pt idx="702">
                  <c:v>31028</c:v>
                </c:pt>
                <c:pt idx="703">
                  <c:v>31035</c:v>
                </c:pt>
                <c:pt idx="704">
                  <c:v>31042</c:v>
                </c:pt>
                <c:pt idx="705">
                  <c:v>31049</c:v>
                </c:pt>
                <c:pt idx="706">
                  <c:v>31056</c:v>
                </c:pt>
                <c:pt idx="707">
                  <c:v>31063</c:v>
                </c:pt>
                <c:pt idx="708">
                  <c:v>31070</c:v>
                </c:pt>
                <c:pt idx="709">
                  <c:v>31077</c:v>
                </c:pt>
                <c:pt idx="710">
                  <c:v>31084</c:v>
                </c:pt>
                <c:pt idx="711">
                  <c:v>31091</c:v>
                </c:pt>
                <c:pt idx="712">
                  <c:v>31098</c:v>
                </c:pt>
                <c:pt idx="713">
                  <c:v>31105</c:v>
                </c:pt>
                <c:pt idx="714">
                  <c:v>31112</c:v>
                </c:pt>
                <c:pt idx="715">
                  <c:v>31119</c:v>
                </c:pt>
                <c:pt idx="716">
                  <c:v>31126</c:v>
                </c:pt>
                <c:pt idx="717">
                  <c:v>31133</c:v>
                </c:pt>
                <c:pt idx="718">
                  <c:v>31140</c:v>
                </c:pt>
                <c:pt idx="719">
                  <c:v>31147</c:v>
                </c:pt>
                <c:pt idx="720">
                  <c:v>31154</c:v>
                </c:pt>
                <c:pt idx="721">
                  <c:v>31161</c:v>
                </c:pt>
                <c:pt idx="722">
                  <c:v>31168</c:v>
                </c:pt>
                <c:pt idx="723">
                  <c:v>31175</c:v>
                </c:pt>
                <c:pt idx="724">
                  <c:v>31182</c:v>
                </c:pt>
                <c:pt idx="725">
                  <c:v>31189</c:v>
                </c:pt>
                <c:pt idx="726">
                  <c:v>31196</c:v>
                </c:pt>
                <c:pt idx="727">
                  <c:v>31203</c:v>
                </c:pt>
                <c:pt idx="728">
                  <c:v>31210</c:v>
                </c:pt>
                <c:pt idx="729">
                  <c:v>31217</c:v>
                </c:pt>
                <c:pt idx="730">
                  <c:v>31224</c:v>
                </c:pt>
                <c:pt idx="731">
                  <c:v>31231</c:v>
                </c:pt>
                <c:pt idx="732">
                  <c:v>31238</c:v>
                </c:pt>
                <c:pt idx="733">
                  <c:v>31245</c:v>
                </c:pt>
                <c:pt idx="734">
                  <c:v>31252</c:v>
                </c:pt>
                <c:pt idx="735">
                  <c:v>31259</c:v>
                </c:pt>
                <c:pt idx="736">
                  <c:v>31266</c:v>
                </c:pt>
                <c:pt idx="737">
                  <c:v>31273</c:v>
                </c:pt>
                <c:pt idx="738">
                  <c:v>31280</c:v>
                </c:pt>
                <c:pt idx="739">
                  <c:v>31287</c:v>
                </c:pt>
                <c:pt idx="740">
                  <c:v>31294</c:v>
                </c:pt>
                <c:pt idx="741">
                  <c:v>31301</c:v>
                </c:pt>
                <c:pt idx="742">
                  <c:v>31308</c:v>
                </c:pt>
                <c:pt idx="743">
                  <c:v>31315</c:v>
                </c:pt>
                <c:pt idx="744">
                  <c:v>31322</c:v>
                </c:pt>
                <c:pt idx="745">
                  <c:v>31329</c:v>
                </c:pt>
                <c:pt idx="746">
                  <c:v>31336</c:v>
                </c:pt>
                <c:pt idx="747">
                  <c:v>31343</c:v>
                </c:pt>
                <c:pt idx="748">
                  <c:v>31350</c:v>
                </c:pt>
                <c:pt idx="749">
                  <c:v>31357</c:v>
                </c:pt>
                <c:pt idx="750">
                  <c:v>31364</c:v>
                </c:pt>
                <c:pt idx="751">
                  <c:v>31371</c:v>
                </c:pt>
                <c:pt idx="752">
                  <c:v>31378</c:v>
                </c:pt>
                <c:pt idx="753">
                  <c:v>31385</c:v>
                </c:pt>
                <c:pt idx="754">
                  <c:v>31392</c:v>
                </c:pt>
                <c:pt idx="755">
                  <c:v>31399</c:v>
                </c:pt>
                <c:pt idx="756">
                  <c:v>31406</c:v>
                </c:pt>
                <c:pt idx="757">
                  <c:v>31417</c:v>
                </c:pt>
                <c:pt idx="758">
                  <c:v>31424</c:v>
                </c:pt>
                <c:pt idx="759">
                  <c:v>31431</c:v>
                </c:pt>
                <c:pt idx="760">
                  <c:v>31438</c:v>
                </c:pt>
                <c:pt idx="761">
                  <c:v>31448</c:v>
                </c:pt>
                <c:pt idx="762">
                  <c:v>31455</c:v>
                </c:pt>
                <c:pt idx="763">
                  <c:v>31462</c:v>
                </c:pt>
                <c:pt idx="764">
                  <c:v>31469</c:v>
                </c:pt>
                <c:pt idx="765">
                  <c:v>31476</c:v>
                </c:pt>
                <c:pt idx="766">
                  <c:v>31483</c:v>
                </c:pt>
                <c:pt idx="767">
                  <c:v>31490</c:v>
                </c:pt>
                <c:pt idx="768">
                  <c:v>31497</c:v>
                </c:pt>
                <c:pt idx="769">
                  <c:v>31504</c:v>
                </c:pt>
                <c:pt idx="770">
                  <c:v>31511</c:v>
                </c:pt>
                <c:pt idx="771">
                  <c:v>31518</c:v>
                </c:pt>
                <c:pt idx="772">
                  <c:v>31525</c:v>
                </c:pt>
                <c:pt idx="773">
                  <c:v>31532</c:v>
                </c:pt>
                <c:pt idx="774">
                  <c:v>31539</c:v>
                </c:pt>
                <c:pt idx="775">
                  <c:v>31546</c:v>
                </c:pt>
                <c:pt idx="776">
                  <c:v>31553</c:v>
                </c:pt>
                <c:pt idx="777">
                  <c:v>31560</c:v>
                </c:pt>
                <c:pt idx="778">
                  <c:v>31567</c:v>
                </c:pt>
                <c:pt idx="779">
                  <c:v>31574</c:v>
                </c:pt>
                <c:pt idx="780">
                  <c:v>31581</c:v>
                </c:pt>
                <c:pt idx="781">
                  <c:v>31588</c:v>
                </c:pt>
                <c:pt idx="782">
                  <c:v>31595</c:v>
                </c:pt>
                <c:pt idx="783">
                  <c:v>31602</c:v>
                </c:pt>
                <c:pt idx="784">
                  <c:v>31609</c:v>
                </c:pt>
                <c:pt idx="785">
                  <c:v>31616</c:v>
                </c:pt>
                <c:pt idx="786">
                  <c:v>31623</c:v>
                </c:pt>
                <c:pt idx="787">
                  <c:v>31630</c:v>
                </c:pt>
                <c:pt idx="788">
                  <c:v>31637</c:v>
                </c:pt>
                <c:pt idx="789">
                  <c:v>31644</c:v>
                </c:pt>
                <c:pt idx="790">
                  <c:v>31651</c:v>
                </c:pt>
                <c:pt idx="791">
                  <c:v>31658</c:v>
                </c:pt>
                <c:pt idx="792">
                  <c:v>31665</c:v>
                </c:pt>
                <c:pt idx="793">
                  <c:v>31672</c:v>
                </c:pt>
                <c:pt idx="794">
                  <c:v>31679</c:v>
                </c:pt>
                <c:pt idx="795">
                  <c:v>31686</c:v>
                </c:pt>
                <c:pt idx="796">
                  <c:v>31693</c:v>
                </c:pt>
                <c:pt idx="797">
                  <c:v>31700</c:v>
                </c:pt>
                <c:pt idx="798">
                  <c:v>31707</c:v>
                </c:pt>
                <c:pt idx="799">
                  <c:v>31714</c:v>
                </c:pt>
                <c:pt idx="800">
                  <c:v>31721</c:v>
                </c:pt>
                <c:pt idx="801">
                  <c:v>31728</c:v>
                </c:pt>
                <c:pt idx="802">
                  <c:v>31735</c:v>
                </c:pt>
                <c:pt idx="803">
                  <c:v>31742</c:v>
                </c:pt>
                <c:pt idx="804">
                  <c:v>31749</c:v>
                </c:pt>
                <c:pt idx="805">
                  <c:v>31756</c:v>
                </c:pt>
                <c:pt idx="806">
                  <c:v>31763</c:v>
                </c:pt>
                <c:pt idx="807">
                  <c:v>31770</c:v>
                </c:pt>
                <c:pt idx="808">
                  <c:v>31777</c:v>
                </c:pt>
                <c:pt idx="809">
                  <c:v>31784</c:v>
                </c:pt>
                <c:pt idx="810">
                  <c:v>31791</c:v>
                </c:pt>
                <c:pt idx="811">
                  <c:v>31798</c:v>
                </c:pt>
                <c:pt idx="812">
                  <c:v>31805</c:v>
                </c:pt>
                <c:pt idx="813">
                  <c:v>31812</c:v>
                </c:pt>
                <c:pt idx="814">
                  <c:v>31819</c:v>
                </c:pt>
                <c:pt idx="815">
                  <c:v>31826</c:v>
                </c:pt>
                <c:pt idx="816">
                  <c:v>31833</c:v>
                </c:pt>
                <c:pt idx="817">
                  <c:v>31840</c:v>
                </c:pt>
                <c:pt idx="818">
                  <c:v>31847</c:v>
                </c:pt>
                <c:pt idx="819">
                  <c:v>31854</c:v>
                </c:pt>
                <c:pt idx="820">
                  <c:v>31861</c:v>
                </c:pt>
                <c:pt idx="821">
                  <c:v>31868</c:v>
                </c:pt>
                <c:pt idx="822">
                  <c:v>31875</c:v>
                </c:pt>
                <c:pt idx="823">
                  <c:v>31882</c:v>
                </c:pt>
                <c:pt idx="824">
                  <c:v>31889</c:v>
                </c:pt>
                <c:pt idx="825">
                  <c:v>31896</c:v>
                </c:pt>
                <c:pt idx="826">
                  <c:v>31903</c:v>
                </c:pt>
                <c:pt idx="827">
                  <c:v>31910</c:v>
                </c:pt>
                <c:pt idx="828">
                  <c:v>31917</c:v>
                </c:pt>
                <c:pt idx="829">
                  <c:v>31924</c:v>
                </c:pt>
                <c:pt idx="830">
                  <c:v>31931</c:v>
                </c:pt>
                <c:pt idx="831">
                  <c:v>31938</c:v>
                </c:pt>
                <c:pt idx="832">
                  <c:v>31945</c:v>
                </c:pt>
                <c:pt idx="833">
                  <c:v>31952</c:v>
                </c:pt>
                <c:pt idx="834">
                  <c:v>31959</c:v>
                </c:pt>
                <c:pt idx="835">
                  <c:v>31966</c:v>
                </c:pt>
                <c:pt idx="836">
                  <c:v>31973</c:v>
                </c:pt>
                <c:pt idx="837">
                  <c:v>31980</c:v>
                </c:pt>
                <c:pt idx="838">
                  <c:v>31987</c:v>
                </c:pt>
                <c:pt idx="839">
                  <c:v>31994</c:v>
                </c:pt>
                <c:pt idx="840">
                  <c:v>32001</c:v>
                </c:pt>
                <c:pt idx="841">
                  <c:v>32008</c:v>
                </c:pt>
                <c:pt idx="842">
                  <c:v>32015</c:v>
                </c:pt>
                <c:pt idx="843">
                  <c:v>32022</c:v>
                </c:pt>
                <c:pt idx="844">
                  <c:v>32029</c:v>
                </c:pt>
                <c:pt idx="845">
                  <c:v>32036</c:v>
                </c:pt>
                <c:pt idx="846">
                  <c:v>32043</c:v>
                </c:pt>
                <c:pt idx="847">
                  <c:v>32050</c:v>
                </c:pt>
                <c:pt idx="848">
                  <c:v>32057</c:v>
                </c:pt>
                <c:pt idx="849">
                  <c:v>32064</c:v>
                </c:pt>
                <c:pt idx="850">
                  <c:v>32071</c:v>
                </c:pt>
                <c:pt idx="851">
                  <c:v>32078</c:v>
                </c:pt>
                <c:pt idx="852">
                  <c:v>32085</c:v>
                </c:pt>
                <c:pt idx="853">
                  <c:v>32092</c:v>
                </c:pt>
                <c:pt idx="854">
                  <c:v>32099</c:v>
                </c:pt>
                <c:pt idx="855">
                  <c:v>32106</c:v>
                </c:pt>
                <c:pt idx="856">
                  <c:v>32113</c:v>
                </c:pt>
                <c:pt idx="857">
                  <c:v>32120</c:v>
                </c:pt>
                <c:pt idx="858">
                  <c:v>32127</c:v>
                </c:pt>
                <c:pt idx="859">
                  <c:v>32134</c:v>
                </c:pt>
                <c:pt idx="860">
                  <c:v>32141</c:v>
                </c:pt>
                <c:pt idx="861">
                  <c:v>32148</c:v>
                </c:pt>
                <c:pt idx="862">
                  <c:v>32155</c:v>
                </c:pt>
                <c:pt idx="863">
                  <c:v>32162</c:v>
                </c:pt>
                <c:pt idx="864">
                  <c:v>32169</c:v>
                </c:pt>
                <c:pt idx="865">
                  <c:v>32176</c:v>
                </c:pt>
                <c:pt idx="866">
                  <c:v>32183</c:v>
                </c:pt>
                <c:pt idx="867">
                  <c:v>32190</c:v>
                </c:pt>
                <c:pt idx="868">
                  <c:v>32197</c:v>
                </c:pt>
                <c:pt idx="869">
                  <c:v>32204</c:v>
                </c:pt>
                <c:pt idx="870">
                  <c:v>32211</c:v>
                </c:pt>
                <c:pt idx="871">
                  <c:v>32218</c:v>
                </c:pt>
                <c:pt idx="872">
                  <c:v>32225</c:v>
                </c:pt>
                <c:pt idx="873">
                  <c:v>32232</c:v>
                </c:pt>
                <c:pt idx="874">
                  <c:v>32239</c:v>
                </c:pt>
                <c:pt idx="875">
                  <c:v>32246</c:v>
                </c:pt>
                <c:pt idx="876">
                  <c:v>32253</c:v>
                </c:pt>
                <c:pt idx="877">
                  <c:v>32260</c:v>
                </c:pt>
                <c:pt idx="878">
                  <c:v>32267</c:v>
                </c:pt>
                <c:pt idx="879">
                  <c:v>32274</c:v>
                </c:pt>
                <c:pt idx="880">
                  <c:v>32281</c:v>
                </c:pt>
                <c:pt idx="881">
                  <c:v>32288</c:v>
                </c:pt>
                <c:pt idx="882">
                  <c:v>32295</c:v>
                </c:pt>
                <c:pt idx="883">
                  <c:v>32302</c:v>
                </c:pt>
                <c:pt idx="884">
                  <c:v>32309</c:v>
                </c:pt>
                <c:pt idx="885">
                  <c:v>32316</c:v>
                </c:pt>
                <c:pt idx="886">
                  <c:v>32323</c:v>
                </c:pt>
                <c:pt idx="887">
                  <c:v>32330</c:v>
                </c:pt>
                <c:pt idx="888">
                  <c:v>32337</c:v>
                </c:pt>
                <c:pt idx="889">
                  <c:v>32344</c:v>
                </c:pt>
                <c:pt idx="890">
                  <c:v>32351</c:v>
                </c:pt>
                <c:pt idx="891">
                  <c:v>32358</c:v>
                </c:pt>
                <c:pt idx="892">
                  <c:v>32365</c:v>
                </c:pt>
                <c:pt idx="893">
                  <c:v>32372</c:v>
                </c:pt>
                <c:pt idx="894">
                  <c:v>32379</c:v>
                </c:pt>
                <c:pt idx="895">
                  <c:v>32386</c:v>
                </c:pt>
                <c:pt idx="896">
                  <c:v>32393</c:v>
                </c:pt>
                <c:pt idx="897">
                  <c:v>32400</c:v>
                </c:pt>
                <c:pt idx="898">
                  <c:v>32407</c:v>
                </c:pt>
                <c:pt idx="899">
                  <c:v>32414</c:v>
                </c:pt>
                <c:pt idx="900">
                  <c:v>32421</c:v>
                </c:pt>
                <c:pt idx="901">
                  <c:v>32428</c:v>
                </c:pt>
                <c:pt idx="902">
                  <c:v>32435</c:v>
                </c:pt>
                <c:pt idx="903">
                  <c:v>32442</c:v>
                </c:pt>
                <c:pt idx="904">
                  <c:v>32449</c:v>
                </c:pt>
                <c:pt idx="905">
                  <c:v>32456</c:v>
                </c:pt>
                <c:pt idx="906">
                  <c:v>32463</c:v>
                </c:pt>
                <c:pt idx="907">
                  <c:v>32470</c:v>
                </c:pt>
                <c:pt idx="908">
                  <c:v>32477</c:v>
                </c:pt>
                <c:pt idx="909">
                  <c:v>32484</c:v>
                </c:pt>
                <c:pt idx="910">
                  <c:v>32491</c:v>
                </c:pt>
                <c:pt idx="911">
                  <c:v>32498</c:v>
                </c:pt>
                <c:pt idx="912">
                  <c:v>32505</c:v>
                </c:pt>
                <c:pt idx="913">
                  <c:v>32512</c:v>
                </c:pt>
                <c:pt idx="914">
                  <c:v>32519</c:v>
                </c:pt>
                <c:pt idx="915">
                  <c:v>32526</c:v>
                </c:pt>
                <c:pt idx="916">
                  <c:v>32533</c:v>
                </c:pt>
                <c:pt idx="917">
                  <c:v>32540</c:v>
                </c:pt>
                <c:pt idx="918">
                  <c:v>32547</c:v>
                </c:pt>
                <c:pt idx="919">
                  <c:v>32554</c:v>
                </c:pt>
                <c:pt idx="920">
                  <c:v>32561</c:v>
                </c:pt>
                <c:pt idx="921">
                  <c:v>32568</c:v>
                </c:pt>
                <c:pt idx="922">
                  <c:v>32575</c:v>
                </c:pt>
                <c:pt idx="923">
                  <c:v>32582</c:v>
                </c:pt>
                <c:pt idx="924">
                  <c:v>32589</c:v>
                </c:pt>
                <c:pt idx="925">
                  <c:v>32596</c:v>
                </c:pt>
                <c:pt idx="926">
                  <c:v>32603</c:v>
                </c:pt>
                <c:pt idx="927">
                  <c:v>32610</c:v>
                </c:pt>
                <c:pt idx="928">
                  <c:v>32617</c:v>
                </c:pt>
                <c:pt idx="929">
                  <c:v>32624</c:v>
                </c:pt>
                <c:pt idx="930">
                  <c:v>32631</c:v>
                </c:pt>
                <c:pt idx="931">
                  <c:v>32638</c:v>
                </c:pt>
                <c:pt idx="932">
                  <c:v>32645</c:v>
                </c:pt>
                <c:pt idx="933">
                  <c:v>32652</c:v>
                </c:pt>
                <c:pt idx="934">
                  <c:v>32659</c:v>
                </c:pt>
                <c:pt idx="935">
                  <c:v>32666</c:v>
                </c:pt>
                <c:pt idx="936">
                  <c:v>32673</c:v>
                </c:pt>
                <c:pt idx="937">
                  <c:v>32680</c:v>
                </c:pt>
                <c:pt idx="938">
                  <c:v>32687</c:v>
                </c:pt>
                <c:pt idx="939">
                  <c:v>32694</c:v>
                </c:pt>
                <c:pt idx="940">
                  <c:v>32701</c:v>
                </c:pt>
                <c:pt idx="941">
                  <c:v>32708</c:v>
                </c:pt>
                <c:pt idx="942">
                  <c:v>32715</c:v>
                </c:pt>
                <c:pt idx="943">
                  <c:v>32722</c:v>
                </c:pt>
                <c:pt idx="944">
                  <c:v>32729</c:v>
                </c:pt>
                <c:pt idx="945">
                  <c:v>32736</c:v>
                </c:pt>
                <c:pt idx="946">
                  <c:v>32743</c:v>
                </c:pt>
                <c:pt idx="947">
                  <c:v>32750</c:v>
                </c:pt>
                <c:pt idx="948">
                  <c:v>32757</c:v>
                </c:pt>
                <c:pt idx="949">
                  <c:v>32764</c:v>
                </c:pt>
                <c:pt idx="950">
                  <c:v>32771</c:v>
                </c:pt>
                <c:pt idx="951">
                  <c:v>32778</c:v>
                </c:pt>
                <c:pt idx="952">
                  <c:v>32785</c:v>
                </c:pt>
                <c:pt idx="953">
                  <c:v>32792</c:v>
                </c:pt>
                <c:pt idx="954">
                  <c:v>32799</c:v>
                </c:pt>
                <c:pt idx="955">
                  <c:v>32806</c:v>
                </c:pt>
                <c:pt idx="956">
                  <c:v>32813</c:v>
                </c:pt>
                <c:pt idx="957">
                  <c:v>32820</c:v>
                </c:pt>
                <c:pt idx="958">
                  <c:v>32827</c:v>
                </c:pt>
                <c:pt idx="959">
                  <c:v>32834</c:v>
                </c:pt>
                <c:pt idx="960">
                  <c:v>32841</c:v>
                </c:pt>
                <c:pt idx="961">
                  <c:v>32848</c:v>
                </c:pt>
                <c:pt idx="962">
                  <c:v>32855</c:v>
                </c:pt>
                <c:pt idx="963">
                  <c:v>32862</c:v>
                </c:pt>
                <c:pt idx="964">
                  <c:v>32869</c:v>
                </c:pt>
                <c:pt idx="965">
                  <c:v>32876</c:v>
                </c:pt>
                <c:pt idx="966">
                  <c:v>32883</c:v>
                </c:pt>
                <c:pt idx="967">
                  <c:v>32890</c:v>
                </c:pt>
                <c:pt idx="968">
                  <c:v>32897</c:v>
                </c:pt>
                <c:pt idx="969">
                  <c:v>32904</c:v>
                </c:pt>
                <c:pt idx="970">
                  <c:v>32911</c:v>
                </c:pt>
                <c:pt idx="971">
                  <c:v>32918</c:v>
                </c:pt>
                <c:pt idx="972">
                  <c:v>32925</c:v>
                </c:pt>
                <c:pt idx="973">
                  <c:v>32932</c:v>
                </c:pt>
                <c:pt idx="974">
                  <c:v>32939</c:v>
                </c:pt>
                <c:pt idx="975">
                  <c:v>32946</c:v>
                </c:pt>
                <c:pt idx="976">
                  <c:v>32953</c:v>
                </c:pt>
                <c:pt idx="977">
                  <c:v>32960</c:v>
                </c:pt>
                <c:pt idx="978">
                  <c:v>32967</c:v>
                </c:pt>
                <c:pt idx="979">
                  <c:v>32974</c:v>
                </c:pt>
                <c:pt idx="980">
                  <c:v>32981</c:v>
                </c:pt>
                <c:pt idx="981">
                  <c:v>32988</c:v>
                </c:pt>
                <c:pt idx="982">
                  <c:v>32995</c:v>
                </c:pt>
                <c:pt idx="983">
                  <c:v>33002</c:v>
                </c:pt>
                <c:pt idx="984">
                  <c:v>33009</c:v>
                </c:pt>
                <c:pt idx="985">
                  <c:v>33016</c:v>
                </c:pt>
                <c:pt idx="986">
                  <c:v>33023</c:v>
                </c:pt>
                <c:pt idx="987">
                  <c:v>33030</c:v>
                </c:pt>
                <c:pt idx="988">
                  <c:v>33037</c:v>
                </c:pt>
                <c:pt idx="989">
                  <c:v>33044</c:v>
                </c:pt>
                <c:pt idx="990">
                  <c:v>33051</c:v>
                </c:pt>
                <c:pt idx="991">
                  <c:v>33058</c:v>
                </c:pt>
                <c:pt idx="992">
                  <c:v>33065</c:v>
                </c:pt>
                <c:pt idx="993">
                  <c:v>33072</c:v>
                </c:pt>
                <c:pt idx="994">
                  <c:v>33079</c:v>
                </c:pt>
                <c:pt idx="995">
                  <c:v>33086</c:v>
                </c:pt>
                <c:pt idx="996">
                  <c:v>33093</c:v>
                </c:pt>
                <c:pt idx="997">
                  <c:v>33100</c:v>
                </c:pt>
                <c:pt idx="998">
                  <c:v>33107</c:v>
                </c:pt>
                <c:pt idx="999">
                  <c:v>33114</c:v>
                </c:pt>
                <c:pt idx="1000">
                  <c:v>33121</c:v>
                </c:pt>
                <c:pt idx="1001">
                  <c:v>33128</c:v>
                </c:pt>
                <c:pt idx="1002">
                  <c:v>33135</c:v>
                </c:pt>
                <c:pt idx="1003">
                  <c:v>33142</c:v>
                </c:pt>
                <c:pt idx="1004">
                  <c:v>33149</c:v>
                </c:pt>
                <c:pt idx="1005">
                  <c:v>33156</c:v>
                </c:pt>
                <c:pt idx="1006">
                  <c:v>33163</c:v>
                </c:pt>
                <c:pt idx="1007">
                  <c:v>33170</c:v>
                </c:pt>
                <c:pt idx="1008">
                  <c:v>33177</c:v>
                </c:pt>
                <c:pt idx="1009">
                  <c:v>33184</c:v>
                </c:pt>
                <c:pt idx="1010">
                  <c:v>33191</c:v>
                </c:pt>
                <c:pt idx="1011">
                  <c:v>33198</c:v>
                </c:pt>
                <c:pt idx="1012">
                  <c:v>33205</c:v>
                </c:pt>
                <c:pt idx="1013">
                  <c:v>33212</c:v>
                </c:pt>
                <c:pt idx="1014">
                  <c:v>33219</c:v>
                </c:pt>
                <c:pt idx="1015">
                  <c:v>33226</c:v>
                </c:pt>
                <c:pt idx="1016">
                  <c:v>33233</c:v>
                </c:pt>
                <c:pt idx="1017">
                  <c:v>33240</c:v>
                </c:pt>
                <c:pt idx="1018">
                  <c:v>33247</c:v>
                </c:pt>
                <c:pt idx="1019">
                  <c:v>33254</c:v>
                </c:pt>
                <c:pt idx="1020">
                  <c:v>33261</c:v>
                </c:pt>
                <c:pt idx="1021">
                  <c:v>33268</c:v>
                </c:pt>
                <c:pt idx="1022">
                  <c:v>33275</c:v>
                </c:pt>
                <c:pt idx="1023">
                  <c:v>33282</c:v>
                </c:pt>
                <c:pt idx="1024">
                  <c:v>33289</c:v>
                </c:pt>
                <c:pt idx="1025">
                  <c:v>33296</c:v>
                </c:pt>
                <c:pt idx="1026">
                  <c:v>33303</c:v>
                </c:pt>
                <c:pt idx="1027">
                  <c:v>33310</c:v>
                </c:pt>
                <c:pt idx="1028">
                  <c:v>33317</c:v>
                </c:pt>
                <c:pt idx="1029">
                  <c:v>33324</c:v>
                </c:pt>
                <c:pt idx="1030">
                  <c:v>33331</c:v>
                </c:pt>
                <c:pt idx="1031">
                  <c:v>33338</c:v>
                </c:pt>
                <c:pt idx="1032">
                  <c:v>33345</c:v>
                </c:pt>
                <c:pt idx="1033">
                  <c:v>33352</c:v>
                </c:pt>
                <c:pt idx="1034">
                  <c:v>33359</c:v>
                </c:pt>
                <c:pt idx="1035">
                  <c:v>33366</c:v>
                </c:pt>
                <c:pt idx="1036">
                  <c:v>33373</c:v>
                </c:pt>
                <c:pt idx="1037">
                  <c:v>33380</c:v>
                </c:pt>
                <c:pt idx="1038">
                  <c:v>33387</c:v>
                </c:pt>
                <c:pt idx="1039">
                  <c:v>33394</c:v>
                </c:pt>
                <c:pt idx="1040">
                  <c:v>33401</c:v>
                </c:pt>
                <c:pt idx="1041">
                  <c:v>33408</c:v>
                </c:pt>
                <c:pt idx="1042">
                  <c:v>33415</c:v>
                </c:pt>
                <c:pt idx="1043">
                  <c:v>33422</c:v>
                </c:pt>
                <c:pt idx="1044">
                  <c:v>33429</c:v>
                </c:pt>
                <c:pt idx="1045">
                  <c:v>33436</c:v>
                </c:pt>
                <c:pt idx="1046">
                  <c:v>33443</c:v>
                </c:pt>
                <c:pt idx="1047">
                  <c:v>33450</c:v>
                </c:pt>
                <c:pt idx="1048">
                  <c:v>33457</c:v>
                </c:pt>
                <c:pt idx="1049">
                  <c:v>33464</c:v>
                </c:pt>
                <c:pt idx="1050">
                  <c:v>33471</c:v>
                </c:pt>
                <c:pt idx="1051">
                  <c:v>33478</c:v>
                </c:pt>
                <c:pt idx="1052">
                  <c:v>33485</c:v>
                </c:pt>
                <c:pt idx="1053">
                  <c:v>33492</c:v>
                </c:pt>
                <c:pt idx="1054">
                  <c:v>33499</c:v>
                </c:pt>
                <c:pt idx="1055">
                  <c:v>33506</c:v>
                </c:pt>
                <c:pt idx="1056">
                  <c:v>33513</c:v>
                </c:pt>
                <c:pt idx="1057">
                  <c:v>33520</c:v>
                </c:pt>
                <c:pt idx="1058">
                  <c:v>33527</c:v>
                </c:pt>
                <c:pt idx="1059">
                  <c:v>33534</c:v>
                </c:pt>
                <c:pt idx="1060">
                  <c:v>33541</c:v>
                </c:pt>
                <c:pt idx="1061">
                  <c:v>33548</c:v>
                </c:pt>
                <c:pt idx="1062">
                  <c:v>33555</c:v>
                </c:pt>
                <c:pt idx="1063">
                  <c:v>33562</c:v>
                </c:pt>
                <c:pt idx="1064">
                  <c:v>33569</c:v>
                </c:pt>
                <c:pt idx="1065">
                  <c:v>33576</c:v>
                </c:pt>
                <c:pt idx="1066">
                  <c:v>33583</c:v>
                </c:pt>
                <c:pt idx="1067">
                  <c:v>33590</c:v>
                </c:pt>
                <c:pt idx="1068">
                  <c:v>33597</c:v>
                </c:pt>
                <c:pt idx="1069">
                  <c:v>33604</c:v>
                </c:pt>
                <c:pt idx="1070">
                  <c:v>33611</c:v>
                </c:pt>
                <c:pt idx="1071">
                  <c:v>33618</c:v>
                </c:pt>
                <c:pt idx="1072">
                  <c:v>33625</c:v>
                </c:pt>
                <c:pt idx="1073">
                  <c:v>33632</c:v>
                </c:pt>
                <c:pt idx="1074">
                  <c:v>33639</c:v>
                </c:pt>
                <c:pt idx="1075">
                  <c:v>33646</c:v>
                </c:pt>
                <c:pt idx="1076">
                  <c:v>33653</c:v>
                </c:pt>
                <c:pt idx="1077">
                  <c:v>33660</c:v>
                </c:pt>
                <c:pt idx="1078">
                  <c:v>33667</c:v>
                </c:pt>
                <c:pt idx="1079">
                  <c:v>33674</c:v>
                </c:pt>
                <c:pt idx="1080">
                  <c:v>33681</c:v>
                </c:pt>
                <c:pt idx="1081">
                  <c:v>33688</c:v>
                </c:pt>
                <c:pt idx="1082">
                  <c:v>33695</c:v>
                </c:pt>
                <c:pt idx="1083">
                  <c:v>33702</c:v>
                </c:pt>
                <c:pt idx="1084">
                  <c:v>33709</c:v>
                </c:pt>
                <c:pt idx="1085">
                  <c:v>33716</c:v>
                </c:pt>
                <c:pt idx="1086">
                  <c:v>33723</c:v>
                </c:pt>
                <c:pt idx="1087">
                  <c:v>33730</c:v>
                </c:pt>
                <c:pt idx="1088">
                  <c:v>33737</c:v>
                </c:pt>
                <c:pt idx="1089">
                  <c:v>33744</c:v>
                </c:pt>
                <c:pt idx="1090">
                  <c:v>33751</c:v>
                </c:pt>
                <c:pt idx="1091">
                  <c:v>33758</c:v>
                </c:pt>
                <c:pt idx="1092">
                  <c:v>33765</c:v>
                </c:pt>
                <c:pt idx="1093">
                  <c:v>33772</c:v>
                </c:pt>
                <c:pt idx="1094">
                  <c:v>33779</c:v>
                </c:pt>
                <c:pt idx="1095">
                  <c:v>33786</c:v>
                </c:pt>
                <c:pt idx="1096">
                  <c:v>33793</c:v>
                </c:pt>
                <c:pt idx="1097">
                  <c:v>33800</c:v>
                </c:pt>
                <c:pt idx="1098">
                  <c:v>33807</c:v>
                </c:pt>
                <c:pt idx="1099">
                  <c:v>33814</c:v>
                </c:pt>
                <c:pt idx="1100">
                  <c:v>33821</c:v>
                </c:pt>
                <c:pt idx="1101">
                  <c:v>33828</c:v>
                </c:pt>
                <c:pt idx="1102">
                  <c:v>33835</c:v>
                </c:pt>
                <c:pt idx="1103">
                  <c:v>33842</c:v>
                </c:pt>
                <c:pt idx="1104">
                  <c:v>33849</c:v>
                </c:pt>
                <c:pt idx="1105">
                  <c:v>33856</c:v>
                </c:pt>
                <c:pt idx="1106">
                  <c:v>33863</c:v>
                </c:pt>
                <c:pt idx="1107">
                  <c:v>33870</c:v>
                </c:pt>
                <c:pt idx="1108">
                  <c:v>33877</c:v>
                </c:pt>
                <c:pt idx="1109">
                  <c:v>33884</c:v>
                </c:pt>
                <c:pt idx="1110">
                  <c:v>33891</c:v>
                </c:pt>
                <c:pt idx="1111">
                  <c:v>33898</c:v>
                </c:pt>
                <c:pt idx="1112">
                  <c:v>33905</c:v>
                </c:pt>
                <c:pt idx="1113">
                  <c:v>33912</c:v>
                </c:pt>
                <c:pt idx="1114">
                  <c:v>33919</c:v>
                </c:pt>
                <c:pt idx="1115">
                  <c:v>33926</c:v>
                </c:pt>
                <c:pt idx="1116">
                  <c:v>33933</c:v>
                </c:pt>
                <c:pt idx="1117">
                  <c:v>33940</c:v>
                </c:pt>
                <c:pt idx="1118">
                  <c:v>33947</c:v>
                </c:pt>
                <c:pt idx="1119">
                  <c:v>33954</c:v>
                </c:pt>
                <c:pt idx="1120">
                  <c:v>33961</c:v>
                </c:pt>
                <c:pt idx="1121">
                  <c:v>33968</c:v>
                </c:pt>
                <c:pt idx="1122">
                  <c:v>33975</c:v>
                </c:pt>
                <c:pt idx="1123">
                  <c:v>33982</c:v>
                </c:pt>
                <c:pt idx="1124">
                  <c:v>33989</c:v>
                </c:pt>
                <c:pt idx="1125">
                  <c:v>33996</c:v>
                </c:pt>
                <c:pt idx="1126">
                  <c:v>34003</c:v>
                </c:pt>
                <c:pt idx="1127">
                  <c:v>34010</c:v>
                </c:pt>
                <c:pt idx="1128">
                  <c:v>34017</c:v>
                </c:pt>
                <c:pt idx="1129">
                  <c:v>34024</c:v>
                </c:pt>
                <c:pt idx="1130">
                  <c:v>34031</c:v>
                </c:pt>
                <c:pt idx="1131">
                  <c:v>34038</c:v>
                </c:pt>
                <c:pt idx="1132">
                  <c:v>34045</c:v>
                </c:pt>
                <c:pt idx="1133">
                  <c:v>34052</c:v>
                </c:pt>
                <c:pt idx="1134">
                  <c:v>34059</c:v>
                </c:pt>
                <c:pt idx="1135">
                  <c:v>34066</c:v>
                </c:pt>
                <c:pt idx="1136">
                  <c:v>34073</c:v>
                </c:pt>
                <c:pt idx="1137">
                  <c:v>34080</c:v>
                </c:pt>
                <c:pt idx="1138">
                  <c:v>34087</c:v>
                </c:pt>
                <c:pt idx="1139">
                  <c:v>34094</c:v>
                </c:pt>
                <c:pt idx="1140">
                  <c:v>34101</c:v>
                </c:pt>
                <c:pt idx="1141">
                  <c:v>34108</c:v>
                </c:pt>
                <c:pt idx="1142">
                  <c:v>34115</c:v>
                </c:pt>
                <c:pt idx="1143">
                  <c:v>34122</c:v>
                </c:pt>
                <c:pt idx="1144">
                  <c:v>34129</c:v>
                </c:pt>
                <c:pt idx="1145">
                  <c:v>34136</c:v>
                </c:pt>
                <c:pt idx="1146">
                  <c:v>34143</c:v>
                </c:pt>
                <c:pt idx="1147">
                  <c:v>34150</c:v>
                </c:pt>
                <c:pt idx="1148">
                  <c:v>34157</c:v>
                </c:pt>
                <c:pt idx="1149">
                  <c:v>34164</c:v>
                </c:pt>
                <c:pt idx="1150">
                  <c:v>34171</c:v>
                </c:pt>
                <c:pt idx="1151">
                  <c:v>34178</c:v>
                </c:pt>
                <c:pt idx="1152">
                  <c:v>34185</c:v>
                </c:pt>
                <c:pt idx="1153">
                  <c:v>34192</c:v>
                </c:pt>
                <c:pt idx="1154">
                  <c:v>34199</c:v>
                </c:pt>
                <c:pt idx="1155">
                  <c:v>34206</c:v>
                </c:pt>
                <c:pt idx="1156">
                  <c:v>34213</c:v>
                </c:pt>
                <c:pt idx="1157">
                  <c:v>34220</c:v>
                </c:pt>
                <c:pt idx="1158">
                  <c:v>34227</c:v>
                </c:pt>
                <c:pt idx="1159">
                  <c:v>34234</c:v>
                </c:pt>
                <c:pt idx="1160">
                  <c:v>34241</c:v>
                </c:pt>
                <c:pt idx="1161">
                  <c:v>34248</c:v>
                </c:pt>
                <c:pt idx="1162">
                  <c:v>34255</c:v>
                </c:pt>
                <c:pt idx="1163">
                  <c:v>34262</c:v>
                </c:pt>
                <c:pt idx="1164">
                  <c:v>34269</c:v>
                </c:pt>
                <c:pt idx="1165">
                  <c:v>34276</c:v>
                </c:pt>
                <c:pt idx="1166">
                  <c:v>34283</c:v>
                </c:pt>
                <c:pt idx="1167">
                  <c:v>34290</c:v>
                </c:pt>
                <c:pt idx="1168">
                  <c:v>34297</c:v>
                </c:pt>
                <c:pt idx="1169">
                  <c:v>34304</c:v>
                </c:pt>
                <c:pt idx="1170">
                  <c:v>34311</c:v>
                </c:pt>
                <c:pt idx="1171">
                  <c:v>34318</c:v>
                </c:pt>
                <c:pt idx="1172">
                  <c:v>34325</c:v>
                </c:pt>
                <c:pt idx="1173">
                  <c:v>34332</c:v>
                </c:pt>
                <c:pt idx="1174">
                  <c:v>34339</c:v>
                </c:pt>
                <c:pt idx="1175">
                  <c:v>34346</c:v>
                </c:pt>
                <c:pt idx="1176">
                  <c:v>34353</c:v>
                </c:pt>
                <c:pt idx="1177">
                  <c:v>34360</c:v>
                </c:pt>
                <c:pt idx="1178">
                  <c:v>34367</c:v>
                </c:pt>
                <c:pt idx="1179">
                  <c:v>34374</c:v>
                </c:pt>
                <c:pt idx="1180">
                  <c:v>34381</c:v>
                </c:pt>
                <c:pt idx="1181">
                  <c:v>34388</c:v>
                </c:pt>
                <c:pt idx="1182">
                  <c:v>34395</c:v>
                </c:pt>
                <c:pt idx="1183">
                  <c:v>34402</c:v>
                </c:pt>
                <c:pt idx="1184">
                  <c:v>34409</c:v>
                </c:pt>
                <c:pt idx="1185">
                  <c:v>34416</c:v>
                </c:pt>
                <c:pt idx="1186">
                  <c:v>34423</c:v>
                </c:pt>
                <c:pt idx="1187">
                  <c:v>34430</c:v>
                </c:pt>
                <c:pt idx="1188">
                  <c:v>34437</c:v>
                </c:pt>
                <c:pt idx="1189">
                  <c:v>34444</c:v>
                </c:pt>
                <c:pt idx="1190">
                  <c:v>34451</c:v>
                </c:pt>
                <c:pt idx="1191">
                  <c:v>34458</c:v>
                </c:pt>
                <c:pt idx="1192">
                  <c:v>34465</c:v>
                </c:pt>
                <c:pt idx="1193">
                  <c:v>34472</c:v>
                </c:pt>
                <c:pt idx="1194">
                  <c:v>34479</c:v>
                </c:pt>
                <c:pt idx="1195">
                  <c:v>34486</c:v>
                </c:pt>
                <c:pt idx="1196">
                  <c:v>34493</c:v>
                </c:pt>
                <c:pt idx="1197">
                  <c:v>34500</c:v>
                </c:pt>
                <c:pt idx="1198">
                  <c:v>34507</c:v>
                </c:pt>
                <c:pt idx="1199">
                  <c:v>34514</c:v>
                </c:pt>
                <c:pt idx="1200">
                  <c:v>34521</c:v>
                </c:pt>
                <c:pt idx="1201">
                  <c:v>34528</c:v>
                </c:pt>
                <c:pt idx="1202">
                  <c:v>34535</c:v>
                </c:pt>
                <c:pt idx="1203">
                  <c:v>34542</c:v>
                </c:pt>
                <c:pt idx="1204">
                  <c:v>34549</c:v>
                </c:pt>
                <c:pt idx="1205">
                  <c:v>34556</c:v>
                </c:pt>
                <c:pt idx="1206">
                  <c:v>34563</c:v>
                </c:pt>
                <c:pt idx="1207">
                  <c:v>34570</c:v>
                </c:pt>
                <c:pt idx="1208">
                  <c:v>34577</c:v>
                </c:pt>
                <c:pt idx="1209">
                  <c:v>34584</c:v>
                </c:pt>
                <c:pt idx="1210">
                  <c:v>34591</c:v>
                </c:pt>
                <c:pt idx="1211">
                  <c:v>34598</c:v>
                </c:pt>
                <c:pt idx="1212">
                  <c:v>34605</c:v>
                </c:pt>
                <c:pt idx="1213">
                  <c:v>34612</c:v>
                </c:pt>
                <c:pt idx="1214">
                  <c:v>34619</c:v>
                </c:pt>
                <c:pt idx="1215">
                  <c:v>34626</c:v>
                </c:pt>
                <c:pt idx="1216">
                  <c:v>34633</c:v>
                </c:pt>
                <c:pt idx="1217">
                  <c:v>34640</c:v>
                </c:pt>
                <c:pt idx="1218">
                  <c:v>34647</c:v>
                </c:pt>
                <c:pt idx="1219">
                  <c:v>34654</c:v>
                </c:pt>
                <c:pt idx="1220">
                  <c:v>34661</c:v>
                </c:pt>
                <c:pt idx="1221">
                  <c:v>34668</c:v>
                </c:pt>
                <c:pt idx="1222">
                  <c:v>34675</c:v>
                </c:pt>
                <c:pt idx="1223">
                  <c:v>34682</c:v>
                </c:pt>
                <c:pt idx="1224">
                  <c:v>34689</c:v>
                </c:pt>
                <c:pt idx="1225">
                  <c:v>34696</c:v>
                </c:pt>
                <c:pt idx="1226">
                  <c:v>34703</c:v>
                </c:pt>
                <c:pt idx="1227">
                  <c:v>34710</c:v>
                </c:pt>
                <c:pt idx="1228">
                  <c:v>34717</c:v>
                </c:pt>
                <c:pt idx="1229">
                  <c:v>34724</c:v>
                </c:pt>
                <c:pt idx="1230">
                  <c:v>34731</c:v>
                </c:pt>
                <c:pt idx="1231">
                  <c:v>34738</c:v>
                </c:pt>
                <c:pt idx="1232">
                  <c:v>34745</c:v>
                </c:pt>
                <c:pt idx="1233">
                  <c:v>34752</c:v>
                </c:pt>
                <c:pt idx="1234">
                  <c:v>34759</c:v>
                </c:pt>
                <c:pt idx="1235">
                  <c:v>34766</c:v>
                </c:pt>
                <c:pt idx="1236">
                  <c:v>34773</c:v>
                </c:pt>
                <c:pt idx="1237">
                  <c:v>34780</c:v>
                </c:pt>
                <c:pt idx="1238">
                  <c:v>34787</c:v>
                </c:pt>
                <c:pt idx="1239">
                  <c:v>34794</c:v>
                </c:pt>
                <c:pt idx="1240">
                  <c:v>34801</c:v>
                </c:pt>
                <c:pt idx="1241">
                  <c:v>34808</c:v>
                </c:pt>
                <c:pt idx="1242">
                  <c:v>34815</c:v>
                </c:pt>
                <c:pt idx="1243">
                  <c:v>34822</c:v>
                </c:pt>
                <c:pt idx="1244">
                  <c:v>34829</c:v>
                </c:pt>
                <c:pt idx="1245">
                  <c:v>34836</c:v>
                </c:pt>
                <c:pt idx="1246">
                  <c:v>34843</c:v>
                </c:pt>
                <c:pt idx="1247">
                  <c:v>34850</c:v>
                </c:pt>
                <c:pt idx="1248">
                  <c:v>34857</c:v>
                </c:pt>
                <c:pt idx="1249">
                  <c:v>34864</c:v>
                </c:pt>
                <c:pt idx="1250">
                  <c:v>34871</c:v>
                </c:pt>
                <c:pt idx="1251">
                  <c:v>34878</c:v>
                </c:pt>
                <c:pt idx="1252">
                  <c:v>34885</c:v>
                </c:pt>
                <c:pt idx="1253">
                  <c:v>34892</c:v>
                </c:pt>
                <c:pt idx="1254">
                  <c:v>34899</c:v>
                </c:pt>
                <c:pt idx="1255">
                  <c:v>34906</c:v>
                </c:pt>
                <c:pt idx="1256">
                  <c:v>34913</c:v>
                </c:pt>
                <c:pt idx="1257">
                  <c:v>34920</c:v>
                </c:pt>
                <c:pt idx="1258">
                  <c:v>34927</c:v>
                </c:pt>
                <c:pt idx="1259">
                  <c:v>34934</c:v>
                </c:pt>
                <c:pt idx="1260">
                  <c:v>34941</c:v>
                </c:pt>
                <c:pt idx="1261">
                  <c:v>34948</c:v>
                </c:pt>
                <c:pt idx="1262">
                  <c:v>34955</c:v>
                </c:pt>
                <c:pt idx="1263">
                  <c:v>34962</c:v>
                </c:pt>
                <c:pt idx="1264">
                  <c:v>34969</c:v>
                </c:pt>
                <c:pt idx="1265">
                  <c:v>34976</c:v>
                </c:pt>
                <c:pt idx="1266">
                  <c:v>34983</c:v>
                </c:pt>
                <c:pt idx="1267">
                  <c:v>34990</c:v>
                </c:pt>
                <c:pt idx="1268">
                  <c:v>34997</c:v>
                </c:pt>
                <c:pt idx="1269">
                  <c:v>35004</c:v>
                </c:pt>
                <c:pt idx="1270">
                  <c:v>35011</c:v>
                </c:pt>
                <c:pt idx="1271">
                  <c:v>35018</c:v>
                </c:pt>
                <c:pt idx="1272">
                  <c:v>35025</c:v>
                </c:pt>
                <c:pt idx="1273">
                  <c:v>35032</c:v>
                </c:pt>
                <c:pt idx="1274">
                  <c:v>35039</c:v>
                </c:pt>
                <c:pt idx="1275">
                  <c:v>35046</c:v>
                </c:pt>
                <c:pt idx="1276">
                  <c:v>35053</c:v>
                </c:pt>
                <c:pt idx="1277">
                  <c:v>35060</c:v>
                </c:pt>
                <c:pt idx="1278">
                  <c:v>35067</c:v>
                </c:pt>
                <c:pt idx="1279">
                  <c:v>35074</c:v>
                </c:pt>
                <c:pt idx="1280">
                  <c:v>35081</c:v>
                </c:pt>
                <c:pt idx="1281">
                  <c:v>35088</c:v>
                </c:pt>
                <c:pt idx="1282">
                  <c:v>35095</c:v>
                </c:pt>
                <c:pt idx="1283">
                  <c:v>35102</c:v>
                </c:pt>
                <c:pt idx="1284">
                  <c:v>35109</c:v>
                </c:pt>
                <c:pt idx="1285">
                  <c:v>35116</c:v>
                </c:pt>
                <c:pt idx="1286">
                  <c:v>35123</c:v>
                </c:pt>
                <c:pt idx="1287">
                  <c:v>35130</c:v>
                </c:pt>
                <c:pt idx="1288">
                  <c:v>35137</c:v>
                </c:pt>
                <c:pt idx="1289">
                  <c:v>35144</c:v>
                </c:pt>
                <c:pt idx="1290">
                  <c:v>35151</c:v>
                </c:pt>
                <c:pt idx="1291">
                  <c:v>35158</c:v>
                </c:pt>
                <c:pt idx="1292">
                  <c:v>35165</c:v>
                </c:pt>
                <c:pt idx="1293">
                  <c:v>35172</c:v>
                </c:pt>
                <c:pt idx="1294">
                  <c:v>35179</c:v>
                </c:pt>
                <c:pt idx="1295">
                  <c:v>35186</c:v>
                </c:pt>
                <c:pt idx="1296">
                  <c:v>35193</c:v>
                </c:pt>
                <c:pt idx="1297">
                  <c:v>35200</c:v>
                </c:pt>
                <c:pt idx="1298">
                  <c:v>35207</c:v>
                </c:pt>
                <c:pt idx="1299">
                  <c:v>35214</c:v>
                </c:pt>
                <c:pt idx="1300">
                  <c:v>35221</c:v>
                </c:pt>
                <c:pt idx="1301">
                  <c:v>35228</c:v>
                </c:pt>
                <c:pt idx="1302">
                  <c:v>35235</c:v>
                </c:pt>
                <c:pt idx="1303">
                  <c:v>35242</c:v>
                </c:pt>
                <c:pt idx="1304">
                  <c:v>35249</c:v>
                </c:pt>
                <c:pt idx="1305">
                  <c:v>35256</c:v>
                </c:pt>
                <c:pt idx="1306">
                  <c:v>35263</c:v>
                </c:pt>
                <c:pt idx="1307">
                  <c:v>35270</c:v>
                </c:pt>
                <c:pt idx="1308">
                  <c:v>35277</c:v>
                </c:pt>
                <c:pt idx="1309">
                  <c:v>35284</c:v>
                </c:pt>
                <c:pt idx="1310">
                  <c:v>35291</c:v>
                </c:pt>
                <c:pt idx="1311">
                  <c:v>35298</c:v>
                </c:pt>
                <c:pt idx="1312">
                  <c:v>35305</c:v>
                </c:pt>
                <c:pt idx="1313">
                  <c:v>35312</c:v>
                </c:pt>
                <c:pt idx="1314">
                  <c:v>35319</c:v>
                </c:pt>
                <c:pt idx="1315">
                  <c:v>35326</c:v>
                </c:pt>
                <c:pt idx="1316">
                  <c:v>35333</c:v>
                </c:pt>
                <c:pt idx="1317">
                  <c:v>35340</c:v>
                </c:pt>
                <c:pt idx="1318">
                  <c:v>35347</c:v>
                </c:pt>
                <c:pt idx="1319">
                  <c:v>35354</c:v>
                </c:pt>
                <c:pt idx="1320">
                  <c:v>35361</c:v>
                </c:pt>
                <c:pt idx="1321">
                  <c:v>35368</c:v>
                </c:pt>
                <c:pt idx="1322">
                  <c:v>35375</c:v>
                </c:pt>
                <c:pt idx="1323">
                  <c:v>35382</c:v>
                </c:pt>
                <c:pt idx="1324">
                  <c:v>35389</c:v>
                </c:pt>
                <c:pt idx="1325">
                  <c:v>35396</c:v>
                </c:pt>
                <c:pt idx="1326">
                  <c:v>35403</c:v>
                </c:pt>
                <c:pt idx="1327">
                  <c:v>35410</c:v>
                </c:pt>
                <c:pt idx="1328">
                  <c:v>35417</c:v>
                </c:pt>
                <c:pt idx="1329">
                  <c:v>35424</c:v>
                </c:pt>
                <c:pt idx="1330">
                  <c:v>35431</c:v>
                </c:pt>
                <c:pt idx="1331">
                  <c:v>35438</c:v>
                </c:pt>
                <c:pt idx="1332">
                  <c:v>35445</c:v>
                </c:pt>
                <c:pt idx="1333">
                  <c:v>35452</c:v>
                </c:pt>
                <c:pt idx="1334">
                  <c:v>35459</c:v>
                </c:pt>
                <c:pt idx="1335">
                  <c:v>35466</c:v>
                </c:pt>
                <c:pt idx="1336">
                  <c:v>35473</c:v>
                </c:pt>
                <c:pt idx="1337">
                  <c:v>35480</c:v>
                </c:pt>
                <c:pt idx="1338">
                  <c:v>35487</c:v>
                </c:pt>
                <c:pt idx="1339">
                  <c:v>35522</c:v>
                </c:pt>
                <c:pt idx="1340">
                  <c:v>35529</c:v>
                </c:pt>
                <c:pt idx="1341">
                  <c:v>35536</c:v>
                </c:pt>
                <c:pt idx="1342">
                  <c:v>35543</c:v>
                </c:pt>
                <c:pt idx="1343">
                  <c:v>35550</c:v>
                </c:pt>
                <c:pt idx="1344">
                  <c:v>35557</c:v>
                </c:pt>
                <c:pt idx="1345">
                  <c:v>35564</c:v>
                </c:pt>
                <c:pt idx="1346">
                  <c:v>35571</c:v>
                </c:pt>
                <c:pt idx="1347">
                  <c:v>35578</c:v>
                </c:pt>
                <c:pt idx="1348">
                  <c:v>35585</c:v>
                </c:pt>
                <c:pt idx="1349">
                  <c:v>35592</c:v>
                </c:pt>
                <c:pt idx="1350">
                  <c:v>35599</c:v>
                </c:pt>
                <c:pt idx="1351">
                  <c:v>35606</c:v>
                </c:pt>
                <c:pt idx="1352">
                  <c:v>35613</c:v>
                </c:pt>
                <c:pt idx="1353">
                  <c:v>35620</c:v>
                </c:pt>
                <c:pt idx="1354">
                  <c:v>35627</c:v>
                </c:pt>
                <c:pt idx="1355">
                  <c:v>35634</c:v>
                </c:pt>
                <c:pt idx="1356">
                  <c:v>35641</c:v>
                </c:pt>
                <c:pt idx="1357">
                  <c:v>35648</c:v>
                </c:pt>
                <c:pt idx="1358">
                  <c:v>35655</c:v>
                </c:pt>
                <c:pt idx="1359">
                  <c:v>35662</c:v>
                </c:pt>
                <c:pt idx="1360">
                  <c:v>35669</c:v>
                </c:pt>
                <c:pt idx="1361">
                  <c:v>35676</c:v>
                </c:pt>
                <c:pt idx="1362">
                  <c:v>35683</c:v>
                </c:pt>
                <c:pt idx="1363">
                  <c:v>35690</c:v>
                </c:pt>
                <c:pt idx="1364">
                  <c:v>35697</c:v>
                </c:pt>
                <c:pt idx="1365">
                  <c:v>35704</c:v>
                </c:pt>
                <c:pt idx="1366">
                  <c:v>35711</c:v>
                </c:pt>
                <c:pt idx="1367">
                  <c:v>35718</c:v>
                </c:pt>
                <c:pt idx="1368">
                  <c:v>35725</c:v>
                </c:pt>
                <c:pt idx="1369">
                  <c:v>35732</c:v>
                </c:pt>
                <c:pt idx="1370">
                  <c:v>35739</c:v>
                </c:pt>
                <c:pt idx="1371">
                  <c:v>35746</c:v>
                </c:pt>
                <c:pt idx="1372">
                  <c:v>35753</c:v>
                </c:pt>
                <c:pt idx="1373">
                  <c:v>35760</c:v>
                </c:pt>
                <c:pt idx="1374">
                  <c:v>35767</c:v>
                </c:pt>
                <c:pt idx="1375">
                  <c:v>35774</c:v>
                </c:pt>
                <c:pt idx="1376">
                  <c:v>35781</c:v>
                </c:pt>
                <c:pt idx="1377">
                  <c:v>35788</c:v>
                </c:pt>
                <c:pt idx="1378">
                  <c:v>35795</c:v>
                </c:pt>
                <c:pt idx="1379">
                  <c:v>35802</c:v>
                </c:pt>
                <c:pt idx="1380">
                  <c:v>35809</c:v>
                </c:pt>
                <c:pt idx="1381">
                  <c:v>35816</c:v>
                </c:pt>
                <c:pt idx="1382">
                  <c:v>35823</c:v>
                </c:pt>
                <c:pt idx="1383">
                  <c:v>35830</c:v>
                </c:pt>
                <c:pt idx="1384">
                  <c:v>35837</c:v>
                </c:pt>
                <c:pt idx="1385">
                  <c:v>35844</c:v>
                </c:pt>
                <c:pt idx="1386">
                  <c:v>35851</c:v>
                </c:pt>
                <c:pt idx="1387">
                  <c:v>35858</c:v>
                </c:pt>
                <c:pt idx="1388">
                  <c:v>35865</c:v>
                </c:pt>
                <c:pt idx="1389">
                  <c:v>35872</c:v>
                </c:pt>
                <c:pt idx="1390">
                  <c:v>35879</c:v>
                </c:pt>
                <c:pt idx="1391">
                  <c:v>35886</c:v>
                </c:pt>
                <c:pt idx="1392">
                  <c:v>35893</c:v>
                </c:pt>
                <c:pt idx="1393">
                  <c:v>35900</c:v>
                </c:pt>
                <c:pt idx="1394">
                  <c:v>35907</c:v>
                </c:pt>
                <c:pt idx="1395">
                  <c:v>35914</c:v>
                </c:pt>
                <c:pt idx="1396">
                  <c:v>35921</c:v>
                </c:pt>
                <c:pt idx="1397">
                  <c:v>35928</c:v>
                </c:pt>
                <c:pt idx="1398">
                  <c:v>35935</c:v>
                </c:pt>
                <c:pt idx="1399">
                  <c:v>35942</c:v>
                </c:pt>
                <c:pt idx="1400">
                  <c:v>35949</c:v>
                </c:pt>
                <c:pt idx="1401">
                  <c:v>35956</c:v>
                </c:pt>
                <c:pt idx="1402">
                  <c:v>35963</c:v>
                </c:pt>
                <c:pt idx="1403">
                  <c:v>35970</c:v>
                </c:pt>
                <c:pt idx="1404">
                  <c:v>35977</c:v>
                </c:pt>
                <c:pt idx="1405">
                  <c:v>35984</c:v>
                </c:pt>
                <c:pt idx="1406">
                  <c:v>35991</c:v>
                </c:pt>
                <c:pt idx="1407">
                  <c:v>35998</c:v>
                </c:pt>
                <c:pt idx="1408">
                  <c:v>36005</c:v>
                </c:pt>
                <c:pt idx="1409">
                  <c:v>36012</c:v>
                </c:pt>
                <c:pt idx="1410">
                  <c:v>36019</c:v>
                </c:pt>
                <c:pt idx="1411">
                  <c:v>36026</c:v>
                </c:pt>
                <c:pt idx="1412">
                  <c:v>36033</c:v>
                </c:pt>
                <c:pt idx="1413">
                  <c:v>36040</c:v>
                </c:pt>
                <c:pt idx="1414">
                  <c:v>36047</c:v>
                </c:pt>
                <c:pt idx="1415">
                  <c:v>36054</c:v>
                </c:pt>
                <c:pt idx="1416">
                  <c:v>36061</c:v>
                </c:pt>
                <c:pt idx="1417">
                  <c:v>36068</c:v>
                </c:pt>
                <c:pt idx="1418">
                  <c:v>36075</c:v>
                </c:pt>
                <c:pt idx="1419">
                  <c:v>36082</c:v>
                </c:pt>
                <c:pt idx="1420">
                  <c:v>36089</c:v>
                </c:pt>
                <c:pt idx="1421">
                  <c:v>36096</c:v>
                </c:pt>
                <c:pt idx="1422">
                  <c:v>36103</c:v>
                </c:pt>
                <c:pt idx="1423">
                  <c:v>36110</c:v>
                </c:pt>
                <c:pt idx="1424">
                  <c:v>36117</c:v>
                </c:pt>
                <c:pt idx="1425">
                  <c:v>36124</c:v>
                </c:pt>
                <c:pt idx="1426">
                  <c:v>36131</c:v>
                </c:pt>
                <c:pt idx="1427">
                  <c:v>36138</c:v>
                </c:pt>
                <c:pt idx="1428">
                  <c:v>36145</c:v>
                </c:pt>
                <c:pt idx="1429">
                  <c:v>36152</c:v>
                </c:pt>
                <c:pt idx="1430">
                  <c:v>36159</c:v>
                </c:pt>
                <c:pt idx="1431">
                  <c:v>36166</c:v>
                </c:pt>
                <c:pt idx="1432">
                  <c:v>36173</c:v>
                </c:pt>
                <c:pt idx="1433">
                  <c:v>36180</c:v>
                </c:pt>
                <c:pt idx="1434">
                  <c:v>36187</c:v>
                </c:pt>
                <c:pt idx="1435">
                  <c:v>36194</c:v>
                </c:pt>
                <c:pt idx="1436">
                  <c:v>36201</c:v>
                </c:pt>
                <c:pt idx="1437">
                  <c:v>36208</c:v>
                </c:pt>
                <c:pt idx="1438">
                  <c:v>36215</c:v>
                </c:pt>
                <c:pt idx="1439">
                  <c:v>36222</c:v>
                </c:pt>
                <c:pt idx="1440">
                  <c:v>36229</c:v>
                </c:pt>
                <c:pt idx="1441">
                  <c:v>36236</c:v>
                </c:pt>
                <c:pt idx="1442">
                  <c:v>36243</c:v>
                </c:pt>
                <c:pt idx="1443">
                  <c:v>36250</c:v>
                </c:pt>
                <c:pt idx="1444">
                  <c:v>36257</c:v>
                </c:pt>
                <c:pt idx="1445">
                  <c:v>36264</c:v>
                </c:pt>
                <c:pt idx="1446">
                  <c:v>36271</c:v>
                </c:pt>
                <c:pt idx="1447">
                  <c:v>36278</c:v>
                </c:pt>
                <c:pt idx="1448">
                  <c:v>36285</c:v>
                </c:pt>
                <c:pt idx="1449">
                  <c:v>36292</c:v>
                </c:pt>
                <c:pt idx="1450">
                  <c:v>36299</c:v>
                </c:pt>
                <c:pt idx="1451">
                  <c:v>36306</c:v>
                </c:pt>
                <c:pt idx="1452">
                  <c:v>36313</c:v>
                </c:pt>
                <c:pt idx="1453">
                  <c:v>36320</c:v>
                </c:pt>
                <c:pt idx="1454">
                  <c:v>36327</c:v>
                </c:pt>
                <c:pt idx="1455">
                  <c:v>36334</c:v>
                </c:pt>
                <c:pt idx="1456">
                  <c:v>36341</c:v>
                </c:pt>
                <c:pt idx="1457">
                  <c:v>36348</c:v>
                </c:pt>
                <c:pt idx="1458">
                  <c:v>36355</c:v>
                </c:pt>
                <c:pt idx="1459">
                  <c:v>36362</c:v>
                </c:pt>
                <c:pt idx="1460">
                  <c:v>36369</c:v>
                </c:pt>
                <c:pt idx="1461">
                  <c:v>36376</c:v>
                </c:pt>
                <c:pt idx="1462">
                  <c:v>36383</c:v>
                </c:pt>
                <c:pt idx="1463">
                  <c:v>36390</c:v>
                </c:pt>
                <c:pt idx="1464">
                  <c:v>36397</c:v>
                </c:pt>
                <c:pt idx="1465">
                  <c:v>36404</c:v>
                </c:pt>
                <c:pt idx="1466">
                  <c:v>36411</c:v>
                </c:pt>
                <c:pt idx="1467">
                  <c:v>36418</c:v>
                </c:pt>
                <c:pt idx="1468">
                  <c:v>36425</c:v>
                </c:pt>
                <c:pt idx="1469">
                  <c:v>36432</c:v>
                </c:pt>
                <c:pt idx="1470">
                  <c:v>36439</c:v>
                </c:pt>
                <c:pt idx="1471">
                  <c:v>36446</c:v>
                </c:pt>
                <c:pt idx="1472">
                  <c:v>36453</c:v>
                </c:pt>
                <c:pt idx="1473">
                  <c:v>36460</c:v>
                </c:pt>
                <c:pt idx="1474">
                  <c:v>36467</c:v>
                </c:pt>
                <c:pt idx="1475">
                  <c:v>36474</c:v>
                </c:pt>
                <c:pt idx="1476">
                  <c:v>36481</c:v>
                </c:pt>
                <c:pt idx="1477">
                  <c:v>36488</c:v>
                </c:pt>
                <c:pt idx="1478">
                  <c:v>36495</c:v>
                </c:pt>
                <c:pt idx="1479">
                  <c:v>36502</c:v>
                </c:pt>
                <c:pt idx="1480">
                  <c:v>36509</c:v>
                </c:pt>
                <c:pt idx="1481">
                  <c:v>36516</c:v>
                </c:pt>
                <c:pt idx="1482">
                  <c:v>36523</c:v>
                </c:pt>
                <c:pt idx="1483">
                  <c:v>36530</c:v>
                </c:pt>
                <c:pt idx="1484">
                  <c:v>36537</c:v>
                </c:pt>
                <c:pt idx="1485">
                  <c:v>36544</c:v>
                </c:pt>
                <c:pt idx="1486">
                  <c:v>36551</c:v>
                </c:pt>
                <c:pt idx="1487">
                  <c:v>36558</c:v>
                </c:pt>
                <c:pt idx="1488">
                  <c:v>36565</c:v>
                </c:pt>
                <c:pt idx="1489">
                  <c:v>36572</c:v>
                </c:pt>
                <c:pt idx="1490">
                  <c:v>36579</c:v>
                </c:pt>
                <c:pt idx="1491">
                  <c:v>36586</c:v>
                </c:pt>
                <c:pt idx="1492">
                  <c:v>36593</c:v>
                </c:pt>
                <c:pt idx="1493">
                  <c:v>36600</c:v>
                </c:pt>
                <c:pt idx="1494">
                  <c:v>36607</c:v>
                </c:pt>
                <c:pt idx="1495">
                  <c:v>36614</c:v>
                </c:pt>
                <c:pt idx="1496">
                  <c:v>36621</c:v>
                </c:pt>
                <c:pt idx="1497">
                  <c:v>36628</c:v>
                </c:pt>
                <c:pt idx="1498">
                  <c:v>36635</c:v>
                </c:pt>
                <c:pt idx="1499">
                  <c:v>36642</c:v>
                </c:pt>
                <c:pt idx="1500">
                  <c:v>36649</c:v>
                </c:pt>
                <c:pt idx="1501">
                  <c:v>36656</c:v>
                </c:pt>
                <c:pt idx="1502">
                  <c:v>36663</c:v>
                </c:pt>
                <c:pt idx="1503">
                  <c:v>36670</c:v>
                </c:pt>
                <c:pt idx="1504">
                  <c:v>36677</c:v>
                </c:pt>
                <c:pt idx="1505">
                  <c:v>36684</c:v>
                </c:pt>
                <c:pt idx="1506">
                  <c:v>36691</c:v>
                </c:pt>
                <c:pt idx="1507">
                  <c:v>36698</c:v>
                </c:pt>
                <c:pt idx="1508">
                  <c:v>36705</c:v>
                </c:pt>
                <c:pt idx="1509">
                  <c:v>36712</c:v>
                </c:pt>
                <c:pt idx="1510">
                  <c:v>36719</c:v>
                </c:pt>
                <c:pt idx="1511">
                  <c:v>36726</c:v>
                </c:pt>
                <c:pt idx="1512">
                  <c:v>36733</c:v>
                </c:pt>
                <c:pt idx="1513">
                  <c:v>36740</c:v>
                </c:pt>
                <c:pt idx="1514">
                  <c:v>36747</c:v>
                </c:pt>
                <c:pt idx="1515">
                  <c:v>36754</c:v>
                </c:pt>
                <c:pt idx="1516">
                  <c:v>36761</c:v>
                </c:pt>
                <c:pt idx="1517">
                  <c:v>36768</c:v>
                </c:pt>
                <c:pt idx="1518">
                  <c:v>36775</c:v>
                </c:pt>
                <c:pt idx="1519">
                  <c:v>36782</c:v>
                </c:pt>
                <c:pt idx="1520">
                  <c:v>36789</c:v>
                </c:pt>
                <c:pt idx="1521">
                  <c:v>36796</c:v>
                </c:pt>
                <c:pt idx="1522">
                  <c:v>36803</c:v>
                </c:pt>
                <c:pt idx="1523">
                  <c:v>36810</c:v>
                </c:pt>
                <c:pt idx="1524">
                  <c:v>36817</c:v>
                </c:pt>
                <c:pt idx="1525">
                  <c:v>36824</c:v>
                </c:pt>
                <c:pt idx="1526">
                  <c:v>36831</c:v>
                </c:pt>
                <c:pt idx="1527">
                  <c:v>36838</c:v>
                </c:pt>
                <c:pt idx="1528">
                  <c:v>36845</c:v>
                </c:pt>
                <c:pt idx="1529">
                  <c:v>36852</c:v>
                </c:pt>
                <c:pt idx="1530">
                  <c:v>36859</c:v>
                </c:pt>
                <c:pt idx="1531">
                  <c:v>36866</c:v>
                </c:pt>
                <c:pt idx="1532">
                  <c:v>36873</c:v>
                </c:pt>
                <c:pt idx="1533">
                  <c:v>36880</c:v>
                </c:pt>
                <c:pt idx="1534">
                  <c:v>36887</c:v>
                </c:pt>
                <c:pt idx="1535">
                  <c:v>36894</c:v>
                </c:pt>
                <c:pt idx="1536">
                  <c:v>36901</c:v>
                </c:pt>
                <c:pt idx="1537">
                  <c:v>36908</c:v>
                </c:pt>
                <c:pt idx="1538">
                  <c:v>36915</c:v>
                </c:pt>
                <c:pt idx="1539">
                  <c:v>36922</c:v>
                </c:pt>
                <c:pt idx="1540">
                  <c:v>36929</c:v>
                </c:pt>
                <c:pt idx="1541">
                  <c:v>36936</c:v>
                </c:pt>
                <c:pt idx="1542">
                  <c:v>36943</c:v>
                </c:pt>
                <c:pt idx="1543">
                  <c:v>36950</c:v>
                </c:pt>
                <c:pt idx="1544">
                  <c:v>36957</c:v>
                </c:pt>
                <c:pt idx="1545">
                  <c:v>36964</c:v>
                </c:pt>
                <c:pt idx="1546">
                  <c:v>36971</c:v>
                </c:pt>
                <c:pt idx="1547">
                  <c:v>36978</c:v>
                </c:pt>
                <c:pt idx="1548">
                  <c:v>36985</c:v>
                </c:pt>
                <c:pt idx="1549">
                  <c:v>36992</c:v>
                </c:pt>
                <c:pt idx="1550">
                  <c:v>36999</c:v>
                </c:pt>
                <c:pt idx="1551">
                  <c:v>37006</c:v>
                </c:pt>
                <c:pt idx="1552">
                  <c:v>37013</c:v>
                </c:pt>
                <c:pt idx="1553">
                  <c:v>37020</c:v>
                </c:pt>
                <c:pt idx="1554">
                  <c:v>37027</c:v>
                </c:pt>
                <c:pt idx="1555">
                  <c:v>37034</c:v>
                </c:pt>
                <c:pt idx="1556">
                  <c:v>37041</c:v>
                </c:pt>
                <c:pt idx="1557">
                  <c:v>37048</c:v>
                </c:pt>
                <c:pt idx="1558">
                  <c:v>37055</c:v>
                </c:pt>
                <c:pt idx="1559">
                  <c:v>37062</c:v>
                </c:pt>
                <c:pt idx="1560">
                  <c:v>37069</c:v>
                </c:pt>
                <c:pt idx="1561">
                  <c:v>37076</c:v>
                </c:pt>
                <c:pt idx="1562">
                  <c:v>37083</c:v>
                </c:pt>
                <c:pt idx="1563">
                  <c:v>37090</c:v>
                </c:pt>
                <c:pt idx="1564">
                  <c:v>37097</c:v>
                </c:pt>
                <c:pt idx="1565">
                  <c:v>37104</c:v>
                </c:pt>
                <c:pt idx="1566">
                  <c:v>37111</c:v>
                </c:pt>
                <c:pt idx="1567">
                  <c:v>37118</c:v>
                </c:pt>
                <c:pt idx="1568">
                  <c:v>37125</c:v>
                </c:pt>
                <c:pt idx="1569">
                  <c:v>37132</c:v>
                </c:pt>
                <c:pt idx="1570">
                  <c:v>37139</c:v>
                </c:pt>
                <c:pt idx="1571">
                  <c:v>37146</c:v>
                </c:pt>
                <c:pt idx="1572">
                  <c:v>37153</c:v>
                </c:pt>
                <c:pt idx="1573">
                  <c:v>37160</c:v>
                </c:pt>
                <c:pt idx="1574">
                  <c:v>37167</c:v>
                </c:pt>
                <c:pt idx="1575">
                  <c:v>37174</c:v>
                </c:pt>
                <c:pt idx="1576">
                  <c:v>37181</c:v>
                </c:pt>
                <c:pt idx="1577">
                  <c:v>37188</c:v>
                </c:pt>
                <c:pt idx="1578">
                  <c:v>37195</c:v>
                </c:pt>
                <c:pt idx="1579">
                  <c:v>37202</c:v>
                </c:pt>
                <c:pt idx="1580">
                  <c:v>37209</c:v>
                </c:pt>
                <c:pt idx="1581">
                  <c:v>37216</c:v>
                </c:pt>
                <c:pt idx="1582">
                  <c:v>37223</c:v>
                </c:pt>
                <c:pt idx="1583">
                  <c:v>37230</c:v>
                </c:pt>
                <c:pt idx="1584">
                  <c:v>37237</c:v>
                </c:pt>
                <c:pt idx="1585">
                  <c:v>37244</c:v>
                </c:pt>
                <c:pt idx="1586">
                  <c:v>37251</c:v>
                </c:pt>
                <c:pt idx="1587">
                  <c:v>37258</c:v>
                </c:pt>
                <c:pt idx="1588">
                  <c:v>37265</c:v>
                </c:pt>
                <c:pt idx="1589">
                  <c:v>37272</c:v>
                </c:pt>
                <c:pt idx="1590">
                  <c:v>37279</c:v>
                </c:pt>
                <c:pt idx="1591">
                  <c:v>37286</c:v>
                </c:pt>
                <c:pt idx="1592">
                  <c:v>37293</c:v>
                </c:pt>
                <c:pt idx="1593">
                  <c:v>37300</c:v>
                </c:pt>
                <c:pt idx="1594">
                  <c:v>37307</c:v>
                </c:pt>
                <c:pt idx="1595">
                  <c:v>37314</c:v>
                </c:pt>
                <c:pt idx="1596">
                  <c:v>37321</c:v>
                </c:pt>
                <c:pt idx="1597">
                  <c:v>37328</c:v>
                </c:pt>
                <c:pt idx="1598">
                  <c:v>37335</c:v>
                </c:pt>
                <c:pt idx="1599">
                  <c:v>37342</c:v>
                </c:pt>
                <c:pt idx="1600">
                  <c:v>37349</c:v>
                </c:pt>
                <c:pt idx="1601">
                  <c:v>37356</c:v>
                </c:pt>
                <c:pt idx="1602">
                  <c:v>37363</c:v>
                </c:pt>
                <c:pt idx="1603">
                  <c:v>37370</c:v>
                </c:pt>
                <c:pt idx="1604">
                  <c:v>37377</c:v>
                </c:pt>
                <c:pt idx="1605">
                  <c:v>37384</c:v>
                </c:pt>
                <c:pt idx="1606">
                  <c:v>37391</c:v>
                </c:pt>
                <c:pt idx="1607">
                  <c:v>37398</c:v>
                </c:pt>
                <c:pt idx="1608">
                  <c:v>37405</c:v>
                </c:pt>
                <c:pt idx="1609">
                  <c:v>37412</c:v>
                </c:pt>
                <c:pt idx="1610">
                  <c:v>37419</c:v>
                </c:pt>
                <c:pt idx="1611">
                  <c:v>37426</c:v>
                </c:pt>
                <c:pt idx="1612">
                  <c:v>37433</c:v>
                </c:pt>
                <c:pt idx="1613">
                  <c:v>37440</c:v>
                </c:pt>
                <c:pt idx="1614">
                  <c:v>37447</c:v>
                </c:pt>
                <c:pt idx="1615">
                  <c:v>37454</c:v>
                </c:pt>
                <c:pt idx="1616">
                  <c:v>37461</c:v>
                </c:pt>
                <c:pt idx="1617">
                  <c:v>37468</c:v>
                </c:pt>
                <c:pt idx="1618">
                  <c:v>37475</c:v>
                </c:pt>
                <c:pt idx="1619">
                  <c:v>37482</c:v>
                </c:pt>
                <c:pt idx="1620">
                  <c:v>37489</c:v>
                </c:pt>
                <c:pt idx="1621">
                  <c:v>37496</c:v>
                </c:pt>
                <c:pt idx="1622">
                  <c:v>37503</c:v>
                </c:pt>
                <c:pt idx="1623">
                  <c:v>37510</c:v>
                </c:pt>
                <c:pt idx="1624">
                  <c:v>37517</c:v>
                </c:pt>
                <c:pt idx="1625">
                  <c:v>37524</c:v>
                </c:pt>
                <c:pt idx="1626">
                  <c:v>37531</c:v>
                </c:pt>
                <c:pt idx="1627">
                  <c:v>37538</c:v>
                </c:pt>
                <c:pt idx="1628">
                  <c:v>37545</c:v>
                </c:pt>
                <c:pt idx="1629">
                  <c:v>37552</c:v>
                </c:pt>
                <c:pt idx="1630">
                  <c:v>37559</c:v>
                </c:pt>
                <c:pt idx="1631">
                  <c:v>37566</c:v>
                </c:pt>
                <c:pt idx="1632">
                  <c:v>37573</c:v>
                </c:pt>
                <c:pt idx="1633">
                  <c:v>37580</c:v>
                </c:pt>
                <c:pt idx="1634">
                  <c:v>37587</c:v>
                </c:pt>
                <c:pt idx="1635">
                  <c:v>37594</c:v>
                </c:pt>
                <c:pt idx="1636">
                  <c:v>37601</c:v>
                </c:pt>
                <c:pt idx="1637">
                  <c:v>37608</c:v>
                </c:pt>
                <c:pt idx="1638">
                  <c:v>37615</c:v>
                </c:pt>
                <c:pt idx="1639">
                  <c:v>37622</c:v>
                </c:pt>
                <c:pt idx="1640">
                  <c:v>37629</c:v>
                </c:pt>
                <c:pt idx="1641">
                  <c:v>37636</c:v>
                </c:pt>
                <c:pt idx="1642">
                  <c:v>37643</c:v>
                </c:pt>
                <c:pt idx="1643">
                  <c:v>37650</c:v>
                </c:pt>
                <c:pt idx="1644">
                  <c:v>37657</c:v>
                </c:pt>
                <c:pt idx="1645">
                  <c:v>37664</c:v>
                </c:pt>
                <c:pt idx="1646">
                  <c:v>37671</c:v>
                </c:pt>
                <c:pt idx="1647">
                  <c:v>37678</c:v>
                </c:pt>
                <c:pt idx="1648">
                  <c:v>37685</c:v>
                </c:pt>
                <c:pt idx="1649">
                  <c:v>37692</c:v>
                </c:pt>
                <c:pt idx="1650">
                  <c:v>37699</c:v>
                </c:pt>
                <c:pt idx="1651">
                  <c:v>37706</c:v>
                </c:pt>
                <c:pt idx="1652">
                  <c:v>37713</c:v>
                </c:pt>
                <c:pt idx="1653">
                  <c:v>37720</c:v>
                </c:pt>
                <c:pt idx="1654">
                  <c:v>37727</c:v>
                </c:pt>
                <c:pt idx="1655">
                  <c:v>37734</c:v>
                </c:pt>
                <c:pt idx="1656">
                  <c:v>37741</c:v>
                </c:pt>
                <c:pt idx="1657">
                  <c:v>37748</c:v>
                </c:pt>
                <c:pt idx="1658">
                  <c:v>37755</c:v>
                </c:pt>
                <c:pt idx="1659">
                  <c:v>37762</c:v>
                </c:pt>
                <c:pt idx="1660">
                  <c:v>37769</c:v>
                </c:pt>
                <c:pt idx="1661">
                  <c:v>37776</c:v>
                </c:pt>
                <c:pt idx="1662">
                  <c:v>37783</c:v>
                </c:pt>
                <c:pt idx="1663">
                  <c:v>37790</c:v>
                </c:pt>
                <c:pt idx="1664">
                  <c:v>37797</c:v>
                </c:pt>
                <c:pt idx="1665">
                  <c:v>37804</c:v>
                </c:pt>
                <c:pt idx="1666">
                  <c:v>37811</c:v>
                </c:pt>
                <c:pt idx="1667">
                  <c:v>37818</c:v>
                </c:pt>
                <c:pt idx="1668">
                  <c:v>37825</c:v>
                </c:pt>
                <c:pt idx="1669">
                  <c:v>37832</c:v>
                </c:pt>
                <c:pt idx="1670">
                  <c:v>37839</c:v>
                </c:pt>
                <c:pt idx="1671">
                  <c:v>37846</c:v>
                </c:pt>
                <c:pt idx="1672">
                  <c:v>37853</c:v>
                </c:pt>
                <c:pt idx="1673">
                  <c:v>37860</c:v>
                </c:pt>
                <c:pt idx="1674">
                  <c:v>37867</c:v>
                </c:pt>
                <c:pt idx="1675">
                  <c:v>37874</c:v>
                </c:pt>
                <c:pt idx="1676">
                  <c:v>37881</c:v>
                </c:pt>
                <c:pt idx="1677">
                  <c:v>37888</c:v>
                </c:pt>
                <c:pt idx="1678">
                  <c:v>37895</c:v>
                </c:pt>
                <c:pt idx="1679">
                  <c:v>37902</c:v>
                </c:pt>
                <c:pt idx="1680">
                  <c:v>37909</c:v>
                </c:pt>
                <c:pt idx="1681">
                  <c:v>37916</c:v>
                </c:pt>
                <c:pt idx="1682">
                  <c:v>37923</c:v>
                </c:pt>
                <c:pt idx="1683">
                  <c:v>37930</c:v>
                </c:pt>
                <c:pt idx="1684">
                  <c:v>37937</c:v>
                </c:pt>
                <c:pt idx="1685">
                  <c:v>37944</c:v>
                </c:pt>
                <c:pt idx="1686">
                  <c:v>37951</c:v>
                </c:pt>
                <c:pt idx="1687">
                  <c:v>37958</c:v>
                </c:pt>
                <c:pt idx="1688">
                  <c:v>37965</c:v>
                </c:pt>
                <c:pt idx="1689">
                  <c:v>37972</c:v>
                </c:pt>
                <c:pt idx="1690">
                  <c:v>37979</c:v>
                </c:pt>
                <c:pt idx="1691">
                  <c:v>37986</c:v>
                </c:pt>
                <c:pt idx="1692">
                  <c:v>37993</c:v>
                </c:pt>
                <c:pt idx="1693">
                  <c:v>38000</c:v>
                </c:pt>
                <c:pt idx="1694">
                  <c:v>38007</c:v>
                </c:pt>
                <c:pt idx="1695">
                  <c:v>38014</c:v>
                </c:pt>
                <c:pt idx="1696">
                  <c:v>38021</c:v>
                </c:pt>
                <c:pt idx="1697">
                  <c:v>38028</c:v>
                </c:pt>
                <c:pt idx="1698">
                  <c:v>38035</c:v>
                </c:pt>
                <c:pt idx="1699">
                  <c:v>38042</c:v>
                </c:pt>
                <c:pt idx="1700">
                  <c:v>38049</c:v>
                </c:pt>
                <c:pt idx="1701">
                  <c:v>38056</c:v>
                </c:pt>
                <c:pt idx="1702">
                  <c:v>38063</c:v>
                </c:pt>
                <c:pt idx="1703">
                  <c:v>38070</c:v>
                </c:pt>
                <c:pt idx="1704">
                  <c:v>38077</c:v>
                </c:pt>
                <c:pt idx="1705">
                  <c:v>38084</c:v>
                </c:pt>
                <c:pt idx="1706">
                  <c:v>38091</c:v>
                </c:pt>
                <c:pt idx="1707">
                  <c:v>38098</c:v>
                </c:pt>
                <c:pt idx="1708">
                  <c:v>38105</c:v>
                </c:pt>
                <c:pt idx="1709">
                  <c:v>38112</c:v>
                </c:pt>
                <c:pt idx="1710">
                  <c:v>38119</c:v>
                </c:pt>
                <c:pt idx="1711">
                  <c:v>38126</c:v>
                </c:pt>
                <c:pt idx="1712">
                  <c:v>38133</c:v>
                </c:pt>
                <c:pt idx="1713">
                  <c:v>38140</c:v>
                </c:pt>
                <c:pt idx="1714">
                  <c:v>38147</c:v>
                </c:pt>
                <c:pt idx="1715">
                  <c:v>38154</c:v>
                </c:pt>
                <c:pt idx="1716">
                  <c:v>38161</c:v>
                </c:pt>
                <c:pt idx="1717">
                  <c:v>38168</c:v>
                </c:pt>
                <c:pt idx="1718">
                  <c:v>38175</c:v>
                </c:pt>
                <c:pt idx="1719">
                  <c:v>38182</c:v>
                </c:pt>
                <c:pt idx="1720">
                  <c:v>38189</c:v>
                </c:pt>
                <c:pt idx="1721">
                  <c:v>38196</c:v>
                </c:pt>
                <c:pt idx="1722">
                  <c:v>38203</c:v>
                </c:pt>
                <c:pt idx="1723">
                  <c:v>38210</c:v>
                </c:pt>
                <c:pt idx="1724">
                  <c:v>38217</c:v>
                </c:pt>
                <c:pt idx="1725">
                  <c:v>38224</c:v>
                </c:pt>
                <c:pt idx="1726">
                  <c:v>38231</c:v>
                </c:pt>
                <c:pt idx="1727">
                  <c:v>38238</c:v>
                </c:pt>
                <c:pt idx="1728">
                  <c:v>38245</c:v>
                </c:pt>
                <c:pt idx="1729">
                  <c:v>38252</c:v>
                </c:pt>
                <c:pt idx="1730">
                  <c:v>38259</c:v>
                </c:pt>
                <c:pt idx="1731">
                  <c:v>38266</c:v>
                </c:pt>
                <c:pt idx="1732">
                  <c:v>38273</c:v>
                </c:pt>
                <c:pt idx="1733">
                  <c:v>38280</c:v>
                </c:pt>
                <c:pt idx="1734">
                  <c:v>38287</c:v>
                </c:pt>
                <c:pt idx="1735">
                  <c:v>38294</c:v>
                </c:pt>
                <c:pt idx="1736">
                  <c:v>38301</c:v>
                </c:pt>
                <c:pt idx="1737">
                  <c:v>38308</c:v>
                </c:pt>
                <c:pt idx="1738">
                  <c:v>38315</c:v>
                </c:pt>
                <c:pt idx="1739">
                  <c:v>38322</c:v>
                </c:pt>
                <c:pt idx="1740">
                  <c:v>38329</c:v>
                </c:pt>
                <c:pt idx="1741">
                  <c:v>38336</c:v>
                </c:pt>
                <c:pt idx="1742">
                  <c:v>38343</c:v>
                </c:pt>
                <c:pt idx="1743">
                  <c:v>38350</c:v>
                </c:pt>
                <c:pt idx="1744">
                  <c:v>38357</c:v>
                </c:pt>
                <c:pt idx="1745">
                  <c:v>38364</c:v>
                </c:pt>
                <c:pt idx="1746">
                  <c:v>38371</c:v>
                </c:pt>
                <c:pt idx="1747">
                  <c:v>38378</c:v>
                </c:pt>
                <c:pt idx="1748">
                  <c:v>38385</c:v>
                </c:pt>
                <c:pt idx="1749">
                  <c:v>38392</c:v>
                </c:pt>
                <c:pt idx="1750">
                  <c:v>38399</c:v>
                </c:pt>
                <c:pt idx="1751">
                  <c:v>38406</c:v>
                </c:pt>
                <c:pt idx="1752">
                  <c:v>38413</c:v>
                </c:pt>
                <c:pt idx="1753">
                  <c:v>38420</c:v>
                </c:pt>
                <c:pt idx="1754">
                  <c:v>38427</c:v>
                </c:pt>
                <c:pt idx="1755">
                  <c:v>38434</c:v>
                </c:pt>
                <c:pt idx="1756">
                  <c:v>38441</c:v>
                </c:pt>
                <c:pt idx="1757">
                  <c:v>38448</c:v>
                </c:pt>
                <c:pt idx="1758">
                  <c:v>38455</c:v>
                </c:pt>
                <c:pt idx="1759">
                  <c:v>38462</c:v>
                </c:pt>
                <c:pt idx="1760">
                  <c:v>38469</c:v>
                </c:pt>
                <c:pt idx="1761">
                  <c:v>38476</c:v>
                </c:pt>
                <c:pt idx="1762">
                  <c:v>38483</c:v>
                </c:pt>
                <c:pt idx="1763">
                  <c:v>38490</c:v>
                </c:pt>
                <c:pt idx="1764">
                  <c:v>38497</c:v>
                </c:pt>
                <c:pt idx="1765">
                  <c:v>38504</c:v>
                </c:pt>
                <c:pt idx="1766">
                  <c:v>38511</c:v>
                </c:pt>
                <c:pt idx="1767">
                  <c:v>38518</c:v>
                </c:pt>
                <c:pt idx="1768">
                  <c:v>38525</c:v>
                </c:pt>
                <c:pt idx="1769">
                  <c:v>38532</c:v>
                </c:pt>
                <c:pt idx="1770">
                  <c:v>38539</c:v>
                </c:pt>
                <c:pt idx="1771">
                  <c:v>38546</c:v>
                </c:pt>
                <c:pt idx="1772">
                  <c:v>38553</c:v>
                </c:pt>
                <c:pt idx="1773">
                  <c:v>38560</c:v>
                </c:pt>
                <c:pt idx="1774">
                  <c:v>38567</c:v>
                </c:pt>
                <c:pt idx="1775">
                  <c:v>38574</c:v>
                </c:pt>
                <c:pt idx="1776">
                  <c:v>38581</c:v>
                </c:pt>
                <c:pt idx="1777">
                  <c:v>38588</c:v>
                </c:pt>
                <c:pt idx="1778">
                  <c:v>38595</c:v>
                </c:pt>
                <c:pt idx="1779">
                  <c:v>38602</c:v>
                </c:pt>
                <c:pt idx="1780">
                  <c:v>38609</c:v>
                </c:pt>
                <c:pt idx="1781">
                  <c:v>38616</c:v>
                </c:pt>
                <c:pt idx="1782">
                  <c:v>38623</c:v>
                </c:pt>
                <c:pt idx="1783">
                  <c:v>38630</c:v>
                </c:pt>
                <c:pt idx="1784">
                  <c:v>38637</c:v>
                </c:pt>
                <c:pt idx="1785">
                  <c:v>38644</c:v>
                </c:pt>
                <c:pt idx="1786">
                  <c:v>38651</c:v>
                </c:pt>
                <c:pt idx="1787">
                  <c:v>38658</c:v>
                </c:pt>
                <c:pt idx="1788">
                  <c:v>38665</c:v>
                </c:pt>
                <c:pt idx="1789">
                  <c:v>38672</c:v>
                </c:pt>
                <c:pt idx="1790">
                  <c:v>38679</c:v>
                </c:pt>
                <c:pt idx="1791">
                  <c:v>38686</c:v>
                </c:pt>
                <c:pt idx="1792">
                  <c:v>38693</c:v>
                </c:pt>
                <c:pt idx="1793">
                  <c:v>38700</c:v>
                </c:pt>
                <c:pt idx="1794">
                  <c:v>38707</c:v>
                </c:pt>
                <c:pt idx="1795">
                  <c:v>38714</c:v>
                </c:pt>
                <c:pt idx="1796">
                  <c:v>38721</c:v>
                </c:pt>
                <c:pt idx="1797">
                  <c:v>38728</c:v>
                </c:pt>
                <c:pt idx="1798">
                  <c:v>38735</c:v>
                </c:pt>
                <c:pt idx="1799">
                  <c:v>38742</c:v>
                </c:pt>
                <c:pt idx="1800">
                  <c:v>38749</c:v>
                </c:pt>
                <c:pt idx="1801">
                  <c:v>38756</c:v>
                </c:pt>
                <c:pt idx="1802">
                  <c:v>38763</c:v>
                </c:pt>
                <c:pt idx="1803">
                  <c:v>38770</c:v>
                </c:pt>
                <c:pt idx="1804">
                  <c:v>38777</c:v>
                </c:pt>
                <c:pt idx="1805">
                  <c:v>38784</c:v>
                </c:pt>
                <c:pt idx="1806">
                  <c:v>38791</c:v>
                </c:pt>
                <c:pt idx="1807">
                  <c:v>38798</c:v>
                </c:pt>
                <c:pt idx="1808">
                  <c:v>38805</c:v>
                </c:pt>
                <c:pt idx="1809">
                  <c:v>38812</c:v>
                </c:pt>
                <c:pt idx="1810">
                  <c:v>38819</c:v>
                </c:pt>
                <c:pt idx="1811">
                  <c:v>38826</c:v>
                </c:pt>
                <c:pt idx="1812">
                  <c:v>38833</c:v>
                </c:pt>
                <c:pt idx="1813">
                  <c:v>38840</c:v>
                </c:pt>
                <c:pt idx="1814">
                  <c:v>38847</c:v>
                </c:pt>
                <c:pt idx="1815">
                  <c:v>38854</c:v>
                </c:pt>
                <c:pt idx="1816">
                  <c:v>38861</c:v>
                </c:pt>
                <c:pt idx="1817">
                  <c:v>38868</c:v>
                </c:pt>
                <c:pt idx="1818">
                  <c:v>38875</c:v>
                </c:pt>
                <c:pt idx="1819">
                  <c:v>38882</c:v>
                </c:pt>
                <c:pt idx="1820">
                  <c:v>38889</c:v>
                </c:pt>
                <c:pt idx="1821">
                  <c:v>38896</c:v>
                </c:pt>
                <c:pt idx="1822">
                  <c:v>38903</c:v>
                </c:pt>
                <c:pt idx="1823">
                  <c:v>38910</c:v>
                </c:pt>
                <c:pt idx="1824">
                  <c:v>38917</c:v>
                </c:pt>
                <c:pt idx="1825">
                  <c:v>38924</c:v>
                </c:pt>
                <c:pt idx="1826">
                  <c:v>38931</c:v>
                </c:pt>
                <c:pt idx="1827">
                  <c:v>38938</c:v>
                </c:pt>
                <c:pt idx="1828">
                  <c:v>38945</c:v>
                </c:pt>
                <c:pt idx="1829">
                  <c:v>38952</c:v>
                </c:pt>
                <c:pt idx="1830">
                  <c:v>38959</c:v>
                </c:pt>
                <c:pt idx="1831">
                  <c:v>38966</c:v>
                </c:pt>
                <c:pt idx="1832">
                  <c:v>38973</c:v>
                </c:pt>
                <c:pt idx="1833">
                  <c:v>38980</c:v>
                </c:pt>
                <c:pt idx="1834">
                  <c:v>38987</c:v>
                </c:pt>
                <c:pt idx="1835">
                  <c:v>38994</c:v>
                </c:pt>
                <c:pt idx="1836">
                  <c:v>39001</c:v>
                </c:pt>
                <c:pt idx="1837">
                  <c:v>39008</c:v>
                </c:pt>
                <c:pt idx="1838">
                  <c:v>39015</c:v>
                </c:pt>
                <c:pt idx="1839">
                  <c:v>39022</c:v>
                </c:pt>
                <c:pt idx="1840">
                  <c:v>39029</c:v>
                </c:pt>
                <c:pt idx="1841">
                  <c:v>39036</c:v>
                </c:pt>
                <c:pt idx="1842">
                  <c:v>39043</c:v>
                </c:pt>
                <c:pt idx="1843">
                  <c:v>39050</c:v>
                </c:pt>
                <c:pt idx="1844">
                  <c:v>39057</c:v>
                </c:pt>
                <c:pt idx="1845">
                  <c:v>39064</c:v>
                </c:pt>
                <c:pt idx="1846">
                  <c:v>39071</c:v>
                </c:pt>
                <c:pt idx="1847">
                  <c:v>39078</c:v>
                </c:pt>
                <c:pt idx="1848">
                  <c:v>39085</c:v>
                </c:pt>
                <c:pt idx="1849">
                  <c:v>39092</c:v>
                </c:pt>
                <c:pt idx="1850">
                  <c:v>39099</c:v>
                </c:pt>
                <c:pt idx="1851">
                  <c:v>39106</c:v>
                </c:pt>
                <c:pt idx="1852">
                  <c:v>39113</c:v>
                </c:pt>
                <c:pt idx="1853">
                  <c:v>39120</c:v>
                </c:pt>
                <c:pt idx="1854">
                  <c:v>39127</c:v>
                </c:pt>
                <c:pt idx="1855">
                  <c:v>39134</c:v>
                </c:pt>
                <c:pt idx="1856">
                  <c:v>39141</c:v>
                </c:pt>
                <c:pt idx="1857">
                  <c:v>39148</c:v>
                </c:pt>
                <c:pt idx="1858">
                  <c:v>39155</c:v>
                </c:pt>
                <c:pt idx="1859">
                  <c:v>39162</c:v>
                </c:pt>
                <c:pt idx="1860">
                  <c:v>39169</c:v>
                </c:pt>
                <c:pt idx="1861">
                  <c:v>39176</c:v>
                </c:pt>
                <c:pt idx="1862">
                  <c:v>39183</c:v>
                </c:pt>
                <c:pt idx="1863">
                  <c:v>39190</c:v>
                </c:pt>
                <c:pt idx="1864">
                  <c:v>39197</c:v>
                </c:pt>
                <c:pt idx="1865">
                  <c:v>39204</c:v>
                </c:pt>
                <c:pt idx="1866">
                  <c:v>39211</c:v>
                </c:pt>
                <c:pt idx="1867">
                  <c:v>39218</c:v>
                </c:pt>
                <c:pt idx="1868">
                  <c:v>39225</c:v>
                </c:pt>
                <c:pt idx="1869">
                  <c:v>39232</c:v>
                </c:pt>
                <c:pt idx="1870">
                  <c:v>39239</c:v>
                </c:pt>
                <c:pt idx="1871">
                  <c:v>39246</c:v>
                </c:pt>
                <c:pt idx="1872">
                  <c:v>39253</c:v>
                </c:pt>
                <c:pt idx="1873">
                  <c:v>39260</c:v>
                </c:pt>
                <c:pt idx="1874">
                  <c:v>39267</c:v>
                </c:pt>
                <c:pt idx="1875">
                  <c:v>39274</c:v>
                </c:pt>
                <c:pt idx="1876">
                  <c:v>39281</c:v>
                </c:pt>
                <c:pt idx="1877">
                  <c:v>39288</c:v>
                </c:pt>
                <c:pt idx="1878">
                  <c:v>39295</c:v>
                </c:pt>
                <c:pt idx="1879">
                  <c:v>39302</c:v>
                </c:pt>
                <c:pt idx="1880">
                  <c:v>39309</c:v>
                </c:pt>
                <c:pt idx="1881">
                  <c:v>39316</c:v>
                </c:pt>
                <c:pt idx="1882">
                  <c:v>39323</c:v>
                </c:pt>
                <c:pt idx="1883">
                  <c:v>39330</c:v>
                </c:pt>
                <c:pt idx="1884">
                  <c:v>39337</c:v>
                </c:pt>
                <c:pt idx="1885">
                  <c:v>39344</c:v>
                </c:pt>
                <c:pt idx="1886">
                  <c:v>39351</c:v>
                </c:pt>
                <c:pt idx="1887">
                  <c:v>39358</c:v>
                </c:pt>
                <c:pt idx="1888">
                  <c:v>39365</c:v>
                </c:pt>
                <c:pt idx="1889">
                  <c:v>39372</c:v>
                </c:pt>
                <c:pt idx="1890">
                  <c:v>39379</c:v>
                </c:pt>
                <c:pt idx="1891">
                  <c:v>39386</c:v>
                </c:pt>
                <c:pt idx="1892">
                  <c:v>39393</c:v>
                </c:pt>
                <c:pt idx="1893">
                  <c:v>39400</c:v>
                </c:pt>
                <c:pt idx="1894">
                  <c:v>39407</c:v>
                </c:pt>
                <c:pt idx="1895">
                  <c:v>39414</c:v>
                </c:pt>
                <c:pt idx="1896">
                  <c:v>39421</c:v>
                </c:pt>
                <c:pt idx="1897">
                  <c:v>39428</c:v>
                </c:pt>
                <c:pt idx="1898">
                  <c:v>39435</c:v>
                </c:pt>
                <c:pt idx="1899">
                  <c:v>39442</c:v>
                </c:pt>
                <c:pt idx="1900">
                  <c:v>39449</c:v>
                </c:pt>
                <c:pt idx="1901">
                  <c:v>39456</c:v>
                </c:pt>
                <c:pt idx="1902">
                  <c:v>39463</c:v>
                </c:pt>
                <c:pt idx="1903">
                  <c:v>39470</c:v>
                </c:pt>
                <c:pt idx="1904">
                  <c:v>39477</c:v>
                </c:pt>
                <c:pt idx="1905">
                  <c:v>39484</c:v>
                </c:pt>
                <c:pt idx="1906">
                  <c:v>39491</c:v>
                </c:pt>
                <c:pt idx="1907">
                  <c:v>39498</c:v>
                </c:pt>
                <c:pt idx="1908">
                  <c:v>39505</c:v>
                </c:pt>
                <c:pt idx="1909">
                  <c:v>39512</c:v>
                </c:pt>
                <c:pt idx="1910">
                  <c:v>39519</c:v>
                </c:pt>
                <c:pt idx="1911">
                  <c:v>39526</c:v>
                </c:pt>
                <c:pt idx="1912">
                  <c:v>39533</c:v>
                </c:pt>
                <c:pt idx="1913">
                  <c:v>39540</c:v>
                </c:pt>
                <c:pt idx="1914">
                  <c:v>39547</c:v>
                </c:pt>
                <c:pt idx="1915">
                  <c:v>39554</c:v>
                </c:pt>
                <c:pt idx="1916">
                  <c:v>39561</c:v>
                </c:pt>
                <c:pt idx="1917">
                  <c:v>39568</c:v>
                </c:pt>
                <c:pt idx="1918">
                  <c:v>39575</c:v>
                </c:pt>
                <c:pt idx="1919">
                  <c:v>39582</c:v>
                </c:pt>
                <c:pt idx="1920">
                  <c:v>39589</c:v>
                </c:pt>
                <c:pt idx="1921">
                  <c:v>39596</c:v>
                </c:pt>
                <c:pt idx="1922">
                  <c:v>39603</c:v>
                </c:pt>
                <c:pt idx="1923">
                  <c:v>39610</c:v>
                </c:pt>
                <c:pt idx="1924">
                  <c:v>39617</c:v>
                </c:pt>
                <c:pt idx="1925">
                  <c:v>39624</c:v>
                </c:pt>
                <c:pt idx="1926">
                  <c:v>39631</c:v>
                </c:pt>
                <c:pt idx="1927">
                  <c:v>39638</c:v>
                </c:pt>
                <c:pt idx="1928">
                  <c:v>39645</c:v>
                </c:pt>
                <c:pt idx="1929">
                  <c:v>39652</c:v>
                </c:pt>
                <c:pt idx="1930">
                  <c:v>39659</c:v>
                </c:pt>
                <c:pt idx="1931">
                  <c:v>39666</c:v>
                </c:pt>
                <c:pt idx="1932">
                  <c:v>39673</c:v>
                </c:pt>
                <c:pt idx="1933">
                  <c:v>39680</c:v>
                </c:pt>
                <c:pt idx="1934">
                  <c:v>39687</c:v>
                </c:pt>
                <c:pt idx="1935">
                  <c:v>39694</c:v>
                </c:pt>
                <c:pt idx="1936">
                  <c:v>39701</c:v>
                </c:pt>
                <c:pt idx="1937">
                  <c:v>39708</c:v>
                </c:pt>
                <c:pt idx="1938">
                  <c:v>39715</c:v>
                </c:pt>
                <c:pt idx="1939">
                  <c:v>39722</c:v>
                </c:pt>
                <c:pt idx="1940">
                  <c:v>39729</c:v>
                </c:pt>
                <c:pt idx="1941">
                  <c:v>39736</c:v>
                </c:pt>
                <c:pt idx="1942">
                  <c:v>39743</c:v>
                </c:pt>
                <c:pt idx="1943">
                  <c:v>39750</c:v>
                </c:pt>
                <c:pt idx="1944">
                  <c:v>39757</c:v>
                </c:pt>
                <c:pt idx="1945">
                  <c:v>39764</c:v>
                </c:pt>
                <c:pt idx="1946">
                  <c:v>39771</c:v>
                </c:pt>
                <c:pt idx="1947">
                  <c:v>39778</c:v>
                </c:pt>
                <c:pt idx="1948">
                  <c:v>39785</c:v>
                </c:pt>
                <c:pt idx="1949">
                  <c:v>39792</c:v>
                </c:pt>
                <c:pt idx="1950">
                  <c:v>39799</c:v>
                </c:pt>
                <c:pt idx="1951">
                  <c:v>39806</c:v>
                </c:pt>
                <c:pt idx="1952">
                  <c:v>39813</c:v>
                </c:pt>
                <c:pt idx="1953">
                  <c:v>39820</c:v>
                </c:pt>
                <c:pt idx="1954">
                  <c:v>39827</c:v>
                </c:pt>
                <c:pt idx="1955">
                  <c:v>39834</c:v>
                </c:pt>
                <c:pt idx="1956">
                  <c:v>39841</c:v>
                </c:pt>
                <c:pt idx="1957">
                  <c:v>39848</c:v>
                </c:pt>
                <c:pt idx="1958">
                  <c:v>39855</c:v>
                </c:pt>
                <c:pt idx="1959">
                  <c:v>39862</c:v>
                </c:pt>
                <c:pt idx="1960">
                  <c:v>39869</c:v>
                </c:pt>
                <c:pt idx="1961">
                  <c:v>39876</c:v>
                </c:pt>
                <c:pt idx="1962">
                  <c:v>39883</c:v>
                </c:pt>
                <c:pt idx="1963">
                  <c:v>39890</c:v>
                </c:pt>
                <c:pt idx="1964">
                  <c:v>39897</c:v>
                </c:pt>
                <c:pt idx="1965">
                  <c:v>39904</c:v>
                </c:pt>
                <c:pt idx="1966">
                  <c:v>39911</c:v>
                </c:pt>
                <c:pt idx="1967">
                  <c:v>39918</c:v>
                </c:pt>
                <c:pt idx="1968">
                  <c:v>39925</c:v>
                </c:pt>
                <c:pt idx="1969">
                  <c:v>39932</c:v>
                </c:pt>
                <c:pt idx="1970">
                  <c:v>39939</c:v>
                </c:pt>
                <c:pt idx="1971">
                  <c:v>39946</c:v>
                </c:pt>
                <c:pt idx="1972">
                  <c:v>39953</c:v>
                </c:pt>
                <c:pt idx="1973">
                  <c:v>39960</c:v>
                </c:pt>
                <c:pt idx="1974">
                  <c:v>39967</c:v>
                </c:pt>
                <c:pt idx="1975">
                  <c:v>39974</c:v>
                </c:pt>
                <c:pt idx="1976">
                  <c:v>39981</c:v>
                </c:pt>
                <c:pt idx="1977">
                  <c:v>39988</c:v>
                </c:pt>
                <c:pt idx="1978">
                  <c:v>39995</c:v>
                </c:pt>
                <c:pt idx="1979">
                  <c:v>40002</c:v>
                </c:pt>
                <c:pt idx="1980">
                  <c:v>40009</c:v>
                </c:pt>
                <c:pt idx="1981">
                  <c:v>40016</c:v>
                </c:pt>
                <c:pt idx="1982">
                  <c:v>40023</c:v>
                </c:pt>
                <c:pt idx="1983">
                  <c:v>40030</c:v>
                </c:pt>
                <c:pt idx="1984">
                  <c:v>40037</c:v>
                </c:pt>
                <c:pt idx="1985">
                  <c:v>40044</c:v>
                </c:pt>
                <c:pt idx="1986">
                  <c:v>40051</c:v>
                </c:pt>
                <c:pt idx="1987">
                  <c:v>40058</c:v>
                </c:pt>
                <c:pt idx="1988">
                  <c:v>40065</c:v>
                </c:pt>
                <c:pt idx="1989">
                  <c:v>40072</c:v>
                </c:pt>
                <c:pt idx="1990">
                  <c:v>40079</c:v>
                </c:pt>
                <c:pt idx="1991">
                  <c:v>40086</c:v>
                </c:pt>
                <c:pt idx="1992">
                  <c:v>40093</c:v>
                </c:pt>
                <c:pt idx="1993">
                  <c:v>40100</c:v>
                </c:pt>
                <c:pt idx="1994">
                  <c:v>40107</c:v>
                </c:pt>
                <c:pt idx="1995">
                  <c:v>40114</c:v>
                </c:pt>
                <c:pt idx="1996">
                  <c:v>40121</c:v>
                </c:pt>
                <c:pt idx="1997">
                  <c:v>40128</c:v>
                </c:pt>
                <c:pt idx="1998">
                  <c:v>40135</c:v>
                </c:pt>
                <c:pt idx="1999">
                  <c:v>40142</c:v>
                </c:pt>
                <c:pt idx="2000">
                  <c:v>40149</c:v>
                </c:pt>
                <c:pt idx="2001">
                  <c:v>40156</c:v>
                </c:pt>
                <c:pt idx="2002">
                  <c:v>40163</c:v>
                </c:pt>
                <c:pt idx="2003">
                  <c:v>40170</c:v>
                </c:pt>
                <c:pt idx="2004">
                  <c:v>40177</c:v>
                </c:pt>
                <c:pt idx="2005">
                  <c:v>40184</c:v>
                </c:pt>
                <c:pt idx="2006">
                  <c:v>40191</c:v>
                </c:pt>
                <c:pt idx="2007">
                  <c:v>40198</c:v>
                </c:pt>
                <c:pt idx="2008">
                  <c:v>40205</c:v>
                </c:pt>
                <c:pt idx="2009">
                  <c:v>40212</c:v>
                </c:pt>
                <c:pt idx="2010">
                  <c:v>40219</c:v>
                </c:pt>
                <c:pt idx="2011">
                  <c:v>40226</c:v>
                </c:pt>
                <c:pt idx="2012">
                  <c:v>40233</c:v>
                </c:pt>
                <c:pt idx="2013">
                  <c:v>40240</c:v>
                </c:pt>
                <c:pt idx="2014">
                  <c:v>40247</c:v>
                </c:pt>
                <c:pt idx="2015">
                  <c:v>40254</c:v>
                </c:pt>
                <c:pt idx="2016">
                  <c:v>40261</c:v>
                </c:pt>
                <c:pt idx="2017">
                  <c:v>40268</c:v>
                </c:pt>
                <c:pt idx="2018">
                  <c:v>40275</c:v>
                </c:pt>
                <c:pt idx="2019">
                  <c:v>40282</c:v>
                </c:pt>
                <c:pt idx="2020">
                  <c:v>40289</c:v>
                </c:pt>
                <c:pt idx="2021">
                  <c:v>40296</c:v>
                </c:pt>
                <c:pt idx="2022">
                  <c:v>40303</c:v>
                </c:pt>
                <c:pt idx="2023">
                  <c:v>40310</c:v>
                </c:pt>
                <c:pt idx="2024">
                  <c:v>40317</c:v>
                </c:pt>
                <c:pt idx="2025">
                  <c:v>40324</c:v>
                </c:pt>
                <c:pt idx="2026">
                  <c:v>40331</c:v>
                </c:pt>
                <c:pt idx="2027">
                  <c:v>40338</c:v>
                </c:pt>
                <c:pt idx="2028">
                  <c:v>40345</c:v>
                </c:pt>
                <c:pt idx="2029">
                  <c:v>40352</c:v>
                </c:pt>
                <c:pt idx="2030">
                  <c:v>40359</c:v>
                </c:pt>
                <c:pt idx="2031">
                  <c:v>40366</c:v>
                </c:pt>
                <c:pt idx="2032">
                  <c:v>40373</c:v>
                </c:pt>
                <c:pt idx="2033">
                  <c:v>40380</c:v>
                </c:pt>
                <c:pt idx="2034">
                  <c:v>40387</c:v>
                </c:pt>
                <c:pt idx="2035">
                  <c:v>40394</c:v>
                </c:pt>
                <c:pt idx="2036">
                  <c:v>40401</c:v>
                </c:pt>
                <c:pt idx="2037">
                  <c:v>40408</c:v>
                </c:pt>
                <c:pt idx="2038">
                  <c:v>40415</c:v>
                </c:pt>
                <c:pt idx="2039">
                  <c:v>40422</c:v>
                </c:pt>
                <c:pt idx="2040">
                  <c:v>40429</c:v>
                </c:pt>
                <c:pt idx="2041">
                  <c:v>40436</c:v>
                </c:pt>
                <c:pt idx="2042">
                  <c:v>40443</c:v>
                </c:pt>
                <c:pt idx="2043">
                  <c:v>40450</c:v>
                </c:pt>
                <c:pt idx="2044">
                  <c:v>40457</c:v>
                </c:pt>
                <c:pt idx="2045">
                  <c:v>40464</c:v>
                </c:pt>
                <c:pt idx="2046">
                  <c:v>40471</c:v>
                </c:pt>
                <c:pt idx="2047">
                  <c:v>40478</c:v>
                </c:pt>
                <c:pt idx="2048">
                  <c:v>40485</c:v>
                </c:pt>
                <c:pt idx="2049">
                  <c:v>40492</c:v>
                </c:pt>
                <c:pt idx="2050">
                  <c:v>40499</c:v>
                </c:pt>
                <c:pt idx="2051">
                  <c:v>40506</c:v>
                </c:pt>
                <c:pt idx="2052">
                  <c:v>40513</c:v>
                </c:pt>
                <c:pt idx="2053">
                  <c:v>40520</c:v>
                </c:pt>
                <c:pt idx="2054">
                  <c:v>40527</c:v>
                </c:pt>
                <c:pt idx="2055">
                  <c:v>40534</c:v>
                </c:pt>
                <c:pt idx="2056">
                  <c:v>40541</c:v>
                </c:pt>
                <c:pt idx="2057">
                  <c:v>40548</c:v>
                </c:pt>
                <c:pt idx="2058">
                  <c:v>40555</c:v>
                </c:pt>
                <c:pt idx="2059">
                  <c:v>40562</c:v>
                </c:pt>
                <c:pt idx="2060">
                  <c:v>40569</c:v>
                </c:pt>
                <c:pt idx="2061">
                  <c:v>40576</c:v>
                </c:pt>
                <c:pt idx="2062">
                  <c:v>40583</c:v>
                </c:pt>
                <c:pt idx="2063">
                  <c:v>40590</c:v>
                </c:pt>
                <c:pt idx="2064">
                  <c:v>40597</c:v>
                </c:pt>
                <c:pt idx="2065">
                  <c:v>40604</c:v>
                </c:pt>
                <c:pt idx="2066">
                  <c:v>40611</c:v>
                </c:pt>
                <c:pt idx="2067">
                  <c:v>40618</c:v>
                </c:pt>
                <c:pt idx="2068">
                  <c:v>40625</c:v>
                </c:pt>
                <c:pt idx="2069">
                  <c:v>40632</c:v>
                </c:pt>
                <c:pt idx="2070">
                  <c:v>40639</c:v>
                </c:pt>
                <c:pt idx="2071">
                  <c:v>40646</c:v>
                </c:pt>
                <c:pt idx="2072">
                  <c:v>40653</c:v>
                </c:pt>
                <c:pt idx="2073">
                  <c:v>40660</c:v>
                </c:pt>
                <c:pt idx="2074">
                  <c:v>40667</c:v>
                </c:pt>
                <c:pt idx="2075">
                  <c:v>40674</c:v>
                </c:pt>
                <c:pt idx="2076">
                  <c:v>40681</c:v>
                </c:pt>
                <c:pt idx="2077">
                  <c:v>40688</c:v>
                </c:pt>
                <c:pt idx="2078">
                  <c:v>40695</c:v>
                </c:pt>
                <c:pt idx="2079">
                  <c:v>40702</c:v>
                </c:pt>
                <c:pt idx="2080">
                  <c:v>40709</c:v>
                </c:pt>
                <c:pt idx="2081">
                  <c:v>40716</c:v>
                </c:pt>
                <c:pt idx="2082">
                  <c:v>40723</c:v>
                </c:pt>
                <c:pt idx="2083">
                  <c:v>40730</c:v>
                </c:pt>
                <c:pt idx="2084">
                  <c:v>40737</c:v>
                </c:pt>
                <c:pt idx="2085">
                  <c:v>40744</c:v>
                </c:pt>
                <c:pt idx="2086">
                  <c:v>40751</c:v>
                </c:pt>
                <c:pt idx="2087">
                  <c:v>40758</c:v>
                </c:pt>
                <c:pt idx="2088">
                  <c:v>40765</c:v>
                </c:pt>
                <c:pt idx="2089">
                  <c:v>40772</c:v>
                </c:pt>
                <c:pt idx="2090">
                  <c:v>40779</c:v>
                </c:pt>
                <c:pt idx="2091">
                  <c:v>40786</c:v>
                </c:pt>
                <c:pt idx="2092">
                  <c:v>40793</c:v>
                </c:pt>
                <c:pt idx="2093">
                  <c:v>40800</c:v>
                </c:pt>
                <c:pt idx="2094">
                  <c:v>40807</c:v>
                </c:pt>
                <c:pt idx="2095">
                  <c:v>40814</c:v>
                </c:pt>
                <c:pt idx="2096">
                  <c:v>40821</c:v>
                </c:pt>
                <c:pt idx="2097">
                  <c:v>40828</c:v>
                </c:pt>
                <c:pt idx="2098">
                  <c:v>40835</c:v>
                </c:pt>
                <c:pt idx="2099">
                  <c:v>40842</c:v>
                </c:pt>
                <c:pt idx="2100">
                  <c:v>40849</c:v>
                </c:pt>
                <c:pt idx="2101">
                  <c:v>40856</c:v>
                </c:pt>
                <c:pt idx="2102">
                  <c:v>40863</c:v>
                </c:pt>
                <c:pt idx="2103">
                  <c:v>40870</c:v>
                </c:pt>
                <c:pt idx="2104">
                  <c:v>40877</c:v>
                </c:pt>
                <c:pt idx="2105">
                  <c:v>40884</c:v>
                </c:pt>
                <c:pt idx="2106">
                  <c:v>40891</c:v>
                </c:pt>
                <c:pt idx="2107">
                  <c:v>40898</c:v>
                </c:pt>
                <c:pt idx="2108">
                  <c:v>40905</c:v>
                </c:pt>
                <c:pt idx="2109">
                  <c:v>40912</c:v>
                </c:pt>
                <c:pt idx="2110">
                  <c:v>40919</c:v>
                </c:pt>
                <c:pt idx="2111">
                  <c:v>40926</c:v>
                </c:pt>
                <c:pt idx="2112">
                  <c:v>40933</c:v>
                </c:pt>
                <c:pt idx="2113">
                  <c:v>40940</c:v>
                </c:pt>
                <c:pt idx="2114">
                  <c:v>40947</c:v>
                </c:pt>
                <c:pt idx="2115">
                  <c:v>40954</c:v>
                </c:pt>
                <c:pt idx="2116">
                  <c:v>40961</c:v>
                </c:pt>
                <c:pt idx="2117">
                  <c:v>40968</c:v>
                </c:pt>
                <c:pt idx="2118">
                  <c:v>40975</c:v>
                </c:pt>
                <c:pt idx="2119">
                  <c:v>40982</c:v>
                </c:pt>
                <c:pt idx="2120">
                  <c:v>40989</c:v>
                </c:pt>
                <c:pt idx="2121">
                  <c:v>40996</c:v>
                </c:pt>
                <c:pt idx="2122">
                  <c:v>41003</c:v>
                </c:pt>
                <c:pt idx="2123">
                  <c:v>41010</c:v>
                </c:pt>
                <c:pt idx="2124">
                  <c:v>41017</c:v>
                </c:pt>
                <c:pt idx="2125">
                  <c:v>41024</c:v>
                </c:pt>
                <c:pt idx="2126">
                  <c:v>41031</c:v>
                </c:pt>
                <c:pt idx="2127">
                  <c:v>41038</c:v>
                </c:pt>
                <c:pt idx="2128">
                  <c:v>41045</c:v>
                </c:pt>
                <c:pt idx="2129">
                  <c:v>41052</c:v>
                </c:pt>
                <c:pt idx="2130">
                  <c:v>41059</c:v>
                </c:pt>
                <c:pt idx="2131">
                  <c:v>41066</c:v>
                </c:pt>
                <c:pt idx="2132">
                  <c:v>41073</c:v>
                </c:pt>
                <c:pt idx="2133">
                  <c:v>41080</c:v>
                </c:pt>
                <c:pt idx="2134">
                  <c:v>41087</c:v>
                </c:pt>
                <c:pt idx="2135">
                  <c:v>41094</c:v>
                </c:pt>
                <c:pt idx="2136">
                  <c:v>41101</c:v>
                </c:pt>
                <c:pt idx="2137">
                  <c:v>41108</c:v>
                </c:pt>
                <c:pt idx="2138">
                  <c:v>41115</c:v>
                </c:pt>
                <c:pt idx="2139">
                  <c:v>41122</c:v>
                </c:pt>
                <c:pt idx="2140">
                  <c:v>41129</c:v>
                </c:pt>
                <c:pt idx="2141">
                  <c:v>41136</c:v>
                </c:pt>
                <c:pt idx="2142">
                  <c:v>41143</c:v>
                </c:pt>
                <c:pt idx="2143">
                  <c:v>41150</c:v>
                </c:pt>
                <c:pt idx="2144">
                  <c:v>41157</c:v>
                </c:pt>
                <c:pt idx="2145">
                  <c:v>41164</c:v>
                </c:pt>
                <c:pt idx="2146">
                  <c:v>41171</c:v>
                </c:pt>
                <c:pt idx="2147">
                  <c:v>41178</c:v>
                </c:pt>
                <c:pt idx="2148">
                  <c:v>41185</c:v>
                </c:pt>
                <c:pt idx="2149">
                  <c:v>41192</c:v>
                </c:pt>
                <c:pt idx="2150">
                  <c:v>41199</c:v>
                </c:pt>
                <c:pt idx="2151">
                  <c:v>41206</c:v>
                </c:pt>
                <c:pt idx="2152">
                  <c:v>41213</c:v>
                </c:pt>
                <c:pt idx="2153">
                  <c:v>41220</c:v>
                </c:pt>
                <c:pt idx="2154">
                  <c:v>41227</c:v>
                </c:pt>
                <c:pt idx="2155">
                  <c:v>41234</c:v>
                </c:pt>
                <c:pt idx="2156">
                  <c:v>41241</c:v>
                </c:pt>
                <c:pt idx="2157">
                  <c:v>41248</c:v>
                </c:pt>
                <c:pt idx="2158">
                  <c:v>41255</c:v>
                </c:pt>
                <c:pt idx="2159">
                  <c:v>41262</c:v>
                </c:pt>
                <c:pt idx="2160">
                  <c:v>41269</c:v>
                </c:pt>
              </c:numCache>
            </c:numRef>
          </c:xVal>
          <c:yVal>
            <c:numRef>
              <c:f>HPV_4522_LibPsovka_pravostranna!$H$2:$H$10000</c:f>
              <c:numCache>
                <c:formatCode>#,##0.000_ ;\-#,##0.000\ </c:formatCode>
                <c:ptCount val="9999"/>
                <c:pt idx="0">
                  <c:v>1.949996948242017</c:v>
                </c:pt>
                <c:pt idx="1">
                  <c:v>1.9400024414059942</c:v>
                </c:pt>
                <c:pt idx="2">
                  <c:v>1.9400024414059942</c:v>
                </c:pt>
                <c:pt idx="3">
                  <c:v>1.9400024414059942</c:v>
                </c:pt>
                <c:pt idx="4">
                  <c:v>1.9300079345699999</c:v>
                </c:pt>
                <c:pt idx="5">
                  <c:v>1.8000030517570167</c:v>
                </c:pt>
                <c:pt idx="6">
                  <c:v>1.820007324218011</c:v>
                </c:pt>
                <c:pt idx="7">
                  <c:v>1.820007324218011</c:v>
                </c:pt>
                <c:pt idx="8">
                  <c:v>1.8500061035149997</c:v>
                </c:pt>
                <c:pt idx="9">
                  <c:v>2.1000061035149997</c:v>
                </c:pt>
                <c:pt idx="10">
                  <c:v>2.1000061035149997</c:v>
                </c:pt>
                <c:pt idx="11">
                  <c:v>2.1000061035149997</c:v>
                </c:pt>
                <c:pt idx="12">
                  <c:v>2.1500091552730112</c:v>
                </c:pt>
                <c:pt idx="13">
                  <c:v>2.1800079345699999</c:v>
                </c:pt>
                <c:pt idx="14">
                  <c:v>2.25</c:v>
                </c:pt>
                <c:pt idx="15">
                  <c:v>2.25</c:v>
                </c:pt>
                <c:pt idx="16">
                  <c:v>2.2200012207030113</c:v>
                </c:pt>
                <c:pt idx="17">
                  <c:v>2.25</c:v>
                </c:pt>
                <c:pt idx="18">
                  <c:v>2.3000030517570167</c:v>
                </c:pt>
                <c:pt idx="19">
                  <c:v>2.25</c:v>
                </c:pt>
                <c:pt idx="20">
                  <c:v>2.25</c:v>
                </c:pt>
                <c:pt idx="21">
                  <c:v>2.199996948242017</c:v>
                </c:pt>
                <c:pt idx="22">
                  <c:v>1.949996948242017</c:v>
                </c:pt>
                <c:pt idx="23">
                  <c:v>1.9400024414059942</c:v>
                </c:pt>
                <c:pt idx="24">
                  <c:v>1.9400024414059942</c:v>
                </c:pt>
                <c:pt idx="25">
                  <c:v>1.9199981689449999</c:v>
                </c:pt>
                <c:pt idx="26">
                  <c:v>2.1000061035149997</c:v>
                </c:pt>
                <c:pt idx="27">
                  <c:v>2.1000061035149997</c:v>
                </c:pt>
                <c:pt idx="28">
                  <c:v>2.1500091552730112</c:v>
                </c:pt>
                <c:pt idx="29">
                  <c:v>2.1500091552730112</c:v>
                </c:pt>
                <c:pt idx="30">
                  <c:v>2.1800079345699999</c:v>
                </c:pt>
                <c:pt idx="31">
                  <c:v>2.0500030517570167</c:v>
                </c:pt>
                <c:pt idx="32">
                  <c:v>2.0400085449220171</c:v>
                </c:pt>
                <c:pt idx="33">
                  <c:v>2.0400085449220171</c:v>
                </c:pt>
                <c:pt idx="34">
                  <c:v>2.0200042724609943</c:v>
                </c:pt>
                <c:pt idx="35">
                  <c:v>2</c:v>
                </c:pt>
                <c:pt idx="36">
                  <c:v>2</c:v>
                </c:pt>
                <c:pt idx="37">
                  <c:v>1.949996948242017</c:v>
                </c:pt>
                <c:pt idx="38">
                  <c:v>1.9700012207030113</c:v>
                </c:pt>
                <c:pt idx="39">
                  <c:v>1.7400054931640057</c:v>
                </c:pt>
                <c:pt idx="40">
                  <c:v>1.7799987792970171</c:v>
                </c:pt>
                <c:pt idx="41">
                  <c:v>1.9400024414059942</c:v>
                </c:pt>
                <c:pt idx="42">
                  <c:v>1.9400024414059942</c:v>
                </c:pt>
                <c:pt idx="43">
                  <c:v>1.949996948242017</c:v>
                </c:pt>
                <c:pt idx="44">
                  <c:v>1.9000091552730112</c:v>
                </c:pt>
                <c:pt idx="45">
                  <c:v>1.9400024414059942</c:v>
                </c:pt>
                <c:pt idx="46">
                  <c:v>1.9400024414059942</c:v>
                </c:pt>
                <c:pt idx="47">
                  <c:v>1.949996948242017</c:v>
                </c:pt>
                <c:pt idx="48">
                  <c:v>1.7400054931640057</c:v>
                </c:pt>
                <c:pt idx="49">
                  <c:v>1.7799987792970171</c:v>
                </c:pt>
                <c:pt idx="50">
                  <c:v>1.949996948242017</c:v>
                </c:pt>
                <c:pt idx="51">
                  <c:v>1.949996948242017</c:v>
                </c:pt>
                <c:pt idx="52">
                  <c:v>1.8300018310540054</c:v>
                </c:pt>
                <c:pt idx="53">
                  <c:v>1.949996948242017</c:v>
                </c:pt>
                <c:pt idx="54">
                  <c:v>1.949996948242017</c:v>
                </c:pt>
                <c:pt idx="55">
                  <c:v>1.949996948242017</c:v>
                </c:pt>
                <c:pt idx="56">
                  <c:v>1.9800109863280113</c:v>
                </c:pt>
                <c:pt idx="57">
                  <c:v>1.949996948242017</c:v>
                </c:pt>
                <c:pt idx="58">
                  <c:v>1</c:v>
                </c:pt>
                <c:pt idx="59">
                  <c:v>0.9400024414059942</c:v>
                </c:pt>
                <c:pt idx="60">
                  <c:v>0.9400024414059942</c:v>
                </c:pt>
                <c:pt idx="61">
                  <c:v>0.9400024414059942</c:v>
                </c:pt>
                <c:pt idx="62">
                  <c:v>1.4700012207030113</c:v>
                </c:pt>
                <c:pt idx="63">
                  <c:v>1.5500030517570167</c:v>
                </c:pt>
                <c:pt idx="64">
                  <c:v>1.7799987792970171</c:v>
                </c:pt>
                <c:pt idx="65">
                  <c:v>1.9000091552730112</c:v>
                </c:pt>
                <c:pt idx="66">
                  <c:v>0.9400024414059942</c:v>
                </c:pt>
                <c:pt idx="67">
                  <c:v>0.94999694824201697</c:v>
                </c:pt>
                <c:pt idx="68">
                  <c:v>0.99000549316400566</c:v>
                </c:pt>
                <c:pt idx="69">
                  <c:v>0.99000549316400566</c:v>
                </c:pt>
                <c:pt idx="70">
                  <c:v>0.9400024414059942</c:v>
                </c:pt>
                <c:pt idx="71">
                  <c:v>0.94999694824201697</c:v>
                </c:pt>
                <c:pt idx="72">
                  <c:v>0.94999694824201697</c:v>
                </c:pt>
                <c:pt idx="73">
                  <c:v>0.94999694824201697</c:v>
                </c:pt>
                <c:pt idx="74">
                  <c:v>0.9400024414059942</c:v>
                </c:pt>
                <c:pt idx="75">
                  <c:v>0.9400024414059942</c:v>
                </c:pt>
                <c:pt idx="76">
                  <c:v>0.94999694824201697</c:v>
                </c:pt>
                <c:pt idx="77">
                  <c:v>0.94999694824201697</c:v>
                </c:pt>
                <c:pt idx="78">
                  <c:v>0.97000122070301131</c:v>
                </c:pt>
                <c:pt idx="79">
                  <c:v>1.5500030517570167</c:v>
                </c:pt>
                <c:pt idx="80">
                  <c:v>1.5400085449220171</c:v>
                </c:pt>
                <c:pt idx="81">
                  <c:v>1.5299987792970171</c:v>
                </c:pt>
                <c:pt idx="82">
                  <c:v>1.5299987792970171</c:v>
                </c:pt>
                <c:pt idx="83">
                  <c:v>1.5299987792970171</c:v>
                </c:pt>
                <c:pt idx="84">
                  <c:v>1.6500091552730112</c:v>
                </c:pt>
                <c:pt idx="85">
                  <c:v>1.6500091552730112</c:v>
                </c:pt>
                <c:pt idx="86">
                  <c:v>1.699996948242017</c:v>
                </c:pt>
                <c:pt idx="87">
                  <c:v>0.9400024414059942</c:v>
                </c:pt>
                <c:pt idx="88">
                  <c:v>0.9400024414059942</c:v>
                </c:pt>
                <c:pt idx="89">
                  <c:v>0.94999694824201697</c:v>
                </c:pt>
                <c:pt idx="90">
                  <c:v>0.97000122070301131</c:v>
                </c:pt>
                <c:pt idx="91">
                  <c:v>0.97000122070301131</c:v>
                </c:pt>
                <c:pt idx="92">
                  <c:v>2.1699981689449999</c:v>
                </c:pt>
                <c:pt idx="93">
                  <c:v>2.1699981689449999</c:v>
                </c:pt>
                <c:pt idx="94">
                  <c:v>2.1900024414059942</c:v>
                </c:pt>
                <c:pt idx="95">
                  <c:v>1.8000030517570167</c:v>
                </c:pt>
                <c:pt idx="96">
                  <c:v>1.75</c:v>
                </c:pt>
                <c:pt idx="97">
                  <c:v>1.6500091552730112</c:v>
                </c:pt>
                <c:pt idx="98">
                  <c:v>1.6699981689449999</c:v>
                </c:pt>
                <c:pt idx="99">
                  <c:v>1.6500091552730112</c:v>
                </c:pt>
                <c:pt idx="100">
                  <c:v>1.6500091552730112</c:v>
                </c:pt>
                <c:pt idx="101">
                  <c:v>1.5899963378899997</c:v>
                </c:pt>
                <c:pt idx="102">
                  <c:v>1.559997558593011</c:v>
                </c:pt>
                <c:pt idx="103">
                  <c:v>1.5200042724609943</c:v>
                </c:pt>
                <c:pt idx="104">
                  <c:v>1.5200042724609943</c:v>
                </c:pt>
                <c:pt idx="105">
                  <c:v>1.5</c:v>
                </c:pt>
                <c:pt idx="106">
                  <c:v>1.5</c:v>
                </c:pt>
                <c:pt idx="107">
                  <c:v>1.510009765625</c:v>
                </c:pt>
                <c:pt idx="108">
                  <c:v>1.5400085449220171</c:v>
                </c:pt>
                <c:pt idx="109">
                  <c:v>1.6399993896480112</c:v>
                </c:pt>
                <c:pt idx="110">
                  <c:v>1.6399993896480112</c:v>
                </c:pt>
                <c:pt idx="111">
                  <c:v>1.6000061035149997</c:v>
                </c:pt>
                <c:pt idx="112">
                  <c:v>1.5800018310540054</c:v>
                </c:pt>
                <c:pt idx="113">
                  <c:v>1.6500091552730112</c:v>
                </c:pt>
                <c:pt idx="114">
                  <c:v>1.5299987792970171</c:v>
                </c:pt>
                <c:pt idx="115">
                  <c:v>1.5299987792970171</c:v>
                </c:pt>
                <c:pt idx="116">
                  <c:v>1.5200042724609943</c:v>
                </c:pt>
                <c:pt idx="117">
                  <c:v>1.4900054931640057</c:v>
                </c:pt>
                <c:pt idx="118">
                  <c:v>0.93000793456999986</c:v>
                </c:pt>
                <c:pt idx="119">
                  <c:v>0.90000915527301117</c:v>
                </c:pt>
                <c:pt idx="120">
                  <c:v>0.91000366210900552</c:v>
                </c:pt>
                <c:pt idx="121">
                  <c:v>0.91000366210900552</c:v>
                </c:pt>
                <c:pt idx="122">
                  <c:v>1.2400054931640057</c:v>
                </c:pt>
                <c:pt idx="123">
                  <c:v>1.2200012207030113</c:v>
                </c:pt>
                <c:pt idx="124">
                  <c:v>1.199996948242017</c:v>
                </c:pt>
                <c:pt idx="125">
                  <c:v>1.1900024414059942</c:v>
                </c:pt>
                <c:pt idx="126">
                  <c:v>0.94999694824201697</c:v>
                </c:pt>
                <c:pt idx="127">
                  <c:v>0.94999694824201697</c:v>
                </c:pt>
                <c:pt idx="128">
                  <c:v>0.91999816894499986</c:v>
                </c:pt>
                <c:pt idx="129">
                  <c:v>0.91999816894499986</c:v>
                </c:pt>
                <c:pt idx="130">
                  <c:v>0.90000915527301117</c:v>
                </c:pt>
                <c:pt idx="131">
                  <c:v>0.94999694824201697</c:v>
                </c:pt>
                <c:pt idx="132">
                  <c:v>0.94999694824201697</c:v>
                </c:pt>
                <c:pt idx="133">
                  <c:v>0.9400024414059942</c:v>
                </c:pt>
                <c:pt idx="134">
                  <c:v>0.91000366210900552</c:v>
                </c:pt>
                <c:pt idx="135">
                  <c:v>0.88999938964801117</c:v>
                </c:pt>
                <c:pt idx="136">
                  <c:v>0.88999938964801117</c:v>
                </c:pt>
                <c:pt idx="137">
                  <c:v>0.88999938964801117</c:v>
                </c:pt>
                <c:pt idx="138">
                  <c:v>0.87001037597599407</c:v>
                </c:pt>
                <c:pt idx="139">
                  <c:v>0.87001037597599407</c:v>
                </c:pt>
                <c:pt idx="140">
                  <c:v>0.94999694824201697</c:v>
                </c:pt>
                <c:pt idx="141">
                  <c:v>0.94999694824201697</c:v>
                </c:pt>
                <c:pt idx="142">
                  <c:v>0.9400024414059942</c:v>
                </c:pt>
                <c:pt idx="143">
                  <c:v>0.9400024414059942</c:v>
                </c:pt>
                <c:pt idx="144">
                  <c:v>2.1699981689449999</c:v>
                </c:pt>
                <c:pt idx="145">
                  <c:v>2.1699981689449999</c:v>
                </c:pt>
                <c:pt idx="146">
                  <c:v>2.1699981689449999</c:v>
                </c:pt>
                <c:pt idx="147">
                  <c:v>2.1900024414059942</c:v>
                </c:pt>
                <c:pt idx="148">
                  <c:v>2.1699981689449999</c:v>
                </c:pt>
                <c:pt idx="149">
                  <c:v>2.1699981689449999</c:v>
                </c:pt>
                <c:pt idx="150">
                  <c:v>2.1800079345699999</c:v>
                </c:pt>
                <c:pt idx="151">
                  <c:v>2.1800079345699999</c:v>
                </c:pt>
                <c:pt idx="152">
                  <c:v>2.1800079345699999</c:v>
                </c:pt>
                <c:pt idx="153">
                  <c:v>2.1800079345699999</c:v>
                </c:pt>
                <c:pt idx="154">
                  <c:v>2.1600036621090055</c:v>
                </c:pt>
                <c:pt idx="155">
                  <c:v>2.1600036621090055</c:v>
                </c:pt>
                <c:pt idx="156">
                  <c:v>2.1600036621090055</c:v>
                </c:pt>
                <c:pt idx="157">
                  <c:v>2.1800079345699999</c:v>
                </c:pt>
                <c:pt idx="158">
                  <c:v>2.1800079345699999</c:v>
                </c:pt>
                <c:pt idx="159">
                  <c:v>2.1500091552730112</c:v>
                </c:pt>
                <c:pt idx="160">
                  <c:v>2.1500091552730112</c:v>
                </c:pt>
                <c:pt idx="161">
                  <c:v>2.1300048828120168</c:v>
                </c:pt>
                <c:pt idx="162">
                  <c:v>2.1300048828120168</c:v>
                </c:pt>
                <c:pt idx="163">
                  <c:v>2.1000061035149997</c:v>
                </c:pt>
                <c:pt idx="164">
                  <c:v>2.1000061035149997</c:v>
                </c:pt>
                <c:pt idx="165">
                  <c:v>1.210006713867017</c:v>
                </c:pt>
                <c:pt idx="166">
                  <c:v>1.210006713867017</c:v>
                </c:pt>
                <c:pt idx="167">
                  <c:v>1.25</c:v>
                </c:pt>
                <c:pt idx="168">
                  <c:v>1.2300109863280113</c:v>
                </c:pt>
                <c:pt idx="169">
                  <c:v>1.199996948242017</c:v>
                </c:pt>
                <c:pt idx="170">
                  <c:v>1.0899963378899997</c:v>
                </c:pt>
                <c:pt idx="171">
                  <c:v>1.070007324218011</c:v>
                </c:pt>
                <c:pt idx="172">
                  <c:v>1.1800079345699999</c:v>
                </c:pt>
                <c:pt idx="173">
                  <c:v>1.260009765625</c:v>
                </c:pt>
                <c:pt idx="174">
                  <c:v>1.3000030517570167</c:v>
                </c:pt>
                <c:pt idx="175">
                  <c:v>1.2400054931640057</c:v>
                </c:pt>
                <c:pt idx="176">
                  <c:v>1.199996948242017</c:v>
                </c:pt>
                <c:pt idx="177">
                  <c:v>1.2300109863280113</c:v>
                </c:pt>
                <c:pt idx="178">
                  <c:v>1.3800048828120168</c:v>
                </c:pt>
                <c:pt idx="179">
                  <c:v>1.1100006103509941</c:v>
                </c:pt>
                <c:pt idx="180">
                  <c:v>1.1800079345699999</c:v>
                </c:pt>
                <c:pt idx="181">
                  <c:v>1.199996948242017</c:v>
                </c:pt>
                <c:pt idx="182">
                  <c:v>1.1900024414059942</c:v>
                </c:pt>
                <c:pt idx="183">
                  <c:v>1.1300048828120168</c:v>
                </c:pt>
                <c:pt idx="184">
                  <c:v>1.1300048828120168</c:v>
                </c:pt>
                <c:pt idx="185">
                  <c:v>1.0899963378899997</c:v>
                </c:pt>
                <c:pt idx="186">
                  <c:v>1.3300018310540054</c:v>
                </c:pt>
                <c:pt idx="187">
                  <c:v>1.2700042724609943</c:v>
                </c:pt>
                <c:pt idx="188">
                  <c:v>1.25</c:v>
                </c:pt>
                <c:pt idx="189">
                  <c:v>1.2200012207030113</c:v>
                </c:pt>
                <c:pt idx="190">
                  <c:v>1.3600006103509941</c:v>
                </c:pt>
                <c:pt idx="191">
                  <c:v>1.4100036621090055</c:v>
                </c:pt>
                <c:pt idx="192">
                  <c:v>1.460006713867017</c:v>
                </c:pt>
                <c:pt idx="193">
                  <c:v>1.460006713867017</c:v>
                </c:pt>
                <c:pt idx="194">
                  <c:v>1.3500061035149997</c:v>
                </c:pt>
                <c:pt idx="195">
                  <c:v>1.3000030517570167</c:v>
                </c:pt>
                <c:pt idx="196">
                  <c:v>1.25</c:v>
                </c:pt>
                <c:pt idx="197">
                  <c:v>1.5</c:v>
                </c:pt>
                <c:pt idx="198">
                  <c:v>1.5400085449220171</c:v>
                </c:pt>
                <c:pt idx="199">
                  <c:v>1.6600036621090055</c:v>
                </c:pt>
                <c:pt idx="200">
                  <c:v>1.6300048828120168</c:v>
                </c:pt>
                <c:pt idx="201">
                  <c:v>1.7200012207030113</c:v>
                </c:pt>
                <c:pt idx="202">
                  <c:v>1.7400054931640057</c:v>
                </c:pt>
                <c:pt idx="203">
                  <c:v>1.7300109863280113</c:v>
                </c:pt>
                <c:pt idx="204">
                  <c:v>1.5200042724609943</c:v>
                </c:pt>
                <c:pt idx="205">
                  <c:v>1.2799987792970171</c:v>
                </c:pt>
                <c:pt idx="206">
                  <c:v>1.6300048828120168</c:v>
                </c:pt>
                <c:pt idx="207">
                  <c:v>1.6399993896480112</c:v>
                </c:pt>
                <c:pt idx="208">
                  <c:v>1.6600036621090055</c:v>
                </c:pt>
                <c:pt idx="209">
                  <c:v>1.510009765625</c:v>
                </c:pt>
                <c:pt idx="210">
                  <c:v>1.3300018310540054</c:v>
                </c:pt>
                <c:pt idx="211">
                  <c:v>1.3600006103509941</c:v>
                </c:pt>
                <c:pt idx="212">
                  <c:v>1.4300079345699999</c:v>
                </c:pt>
                <c:pt idx="213">
                  <c:v>1.460006713867017</c:v>
                </c:pt>
                <c:pt idx="214">
                  <c:v>1.309997558593011</c:v>
                </c:pt>
                <c:pt idx="215">
                  <c:v>1.199996948242017</c:v>
                </c:pt>
                <c:pt idx="216">
                  <c:v>1.3899993896480112</c:v>
                </c:pt>
                <c:pt idx="217">
                  <c:v>1.4000091552730112</c:v>
                </c:pt>
                <c:pt idx="218">
                  <c:v>1.4100036621090055</c:v>
                </c:pt>
                <c:pt idx="219">
                  <c:v>1.3500061035149997</c:v>
                </c:pt>
                <c:pt idx="220">
                  <c:v>1.3500061035149997</c:v>
                </c:pt>
                <c:pt idx="221">
                  <c:v>1.3300018310540054</c:v>
                </c:pt>
                <c:pt idx="222">
                  <c:v>1.3399963378899997</c:v>
                </c:pt>
                <c:pt idx="223">
                  <c:v>1.3700103759759941</c:v>
                </c:pt>
                <c:pt idx="224">
                  <c:v>1.4300079345699999</c:v>
                </c:pt>
                <c:pt idx="225">
                  <c:v>1.3399963378899997</c:v>
                </c:pt>
                <c:pt idx="226">
                  <c:v>1.309997558593011</c:v>
                </c:pt>
                <c:pt idx="227">
                  <c:v>1.2900085449220171</c:v>
                </c:pt>
                <c:pt idx="228">
                  <c:v>1.3800048828120168</c:v>
                </c:pt>
                <c:pt idx="229">
                  <c:v>1.4100036621090055</c:v>
                </c:pt>
                <c:pt idx="230">
                  <c:v>1.4000091552730112</c:v>
                </c:pt>
                <c:pt idx="231">
                  <c:v>1.4100036621090055</c:v>
                </c:pt>
                <c:pt idx="232">
                  <c:v>1.3899993896480112</c:v>
                </c:pt>
                <c:pt idx="233">
                  <c:v>1.4000091552730112</c:v>
                </c:pt>
                <c:pt idx="234">
                  <c:v>1.4300079345699999</c:v>
                </c:pt>
                <c:pt idx="235">
                  <c:v>1.449996948242017</c:v>
                </c:pt>
                <c:pt idx="236">
                  <c:v>1.4400024414059942</c:v>
                </c:pt>
                <c:pt idx="237">
                  <c:v>1.3899993896480112</c:v>
                </c:pt>
                <c:pt idx="238">
                  <c:v>1.4400024414059942</c:v>
                </c:pt>
                <c:pt idx="239">
                  <c:v>1.4199981689449999</c:v>
                </c:pt>
                <c:pt idx="240">
                  <c:v>1.3899993896480112</c:v>
                </c:pt>
                <c:pt idx="241">
                  <c:v>1.4000091552730112</c:v>
                </c:pt>
                <c:pt idx="242">
                  <c:v>1.4300079345699999</c:v>
                </c:pt>
                <c:pt idx="243">
                  <c:v>1.4400024414059942</c:v>
                </c:pt>
                <c:pt idx="244">
                  <c:v>1.4199981689449999</c:v>
                </c:pt>
                <c:pt idx="245">
                  <c:v>1.449996948242017</c:v>
                </c:pt>
                <c:pt idx="246">
                  <c:v>1.4400024414059942</c:v>
                </c:pt>
                <c:pt idx="247">
                  <c:v>1.4400024414059942</c:v>
                </c:pt>
                <c:pt idx="248">
                  <c:v>1.3899993896480112</c:v>
                </c:pt>
                <c:pt idx="249">
                  <c:v>1.4199981689449999</c:v>
                </c:pt>
                <c:pt idx="250">
                  <c:v>1.3600006103509941</c:v>
                </c:pt>
                <c:pt idx="251">
                  <c:v>1.3300018310540054</c:v>
                </c:pt>
                <c:pt idx="252">
                  <c:v>1.3700103759759941</c:v>
                </c:pt>
                <c:pt idx="253">
                  <c:v>1.309997558593011</c:v>
                </c:pt>
                <c:pt idx="254">
                  <c:v>1.3500061035149997</c:v>
                </c:pt>
                <c:pt idx="255">
                  <c:v>1.320007324218011</c:v>
                </c:pt>
                <c:pt idx="256">
                  <c:v>1.4400024414059942</c:v>
                </c:pt>
                <c:pt idx="257">
                  <c:v>1.4000091552730112</c:v>
                </c:pt>
                <c:pt idx="258">
                  <c:v>1.3800048828120168</c:v>
                </c:pt>
                <c:pt idx="259">
                  <c:v>1.3300018310540054</c:v>
                </c:pt>
                <c:pt idx="260">
                  <c:v>1.2400054931640057</c:v>
                </c:pt>
                <c:pt idx="261">
                  <c:v>1.059997558593011</c:v>
                </c:pt>
                <c:pt idx="262">
                  <c:v>1.0800018310540054</c:v>
                </c:pt>
                <c:pt idx="263">
                  <c:v>1.059997558593011</c:v>
                </c:pt>
                <c:pt idx="264">
                  <c:v>1.1699981689449999</c:v>
                </c:pt>
                <c:pt idx="265">
                  <c:v>1.1399993896480112</c:v>
                </c:pt>
                <c:pt idx="266">
                  <c:v>1.059997558593011</c:v>
                </c:pt>
                <c:pt idx="267">
                  <c:v>1.0400085449220171</c:v>
                </c:pt>
                <c:pt idx="268">
                  <c:v>0.99000549316400566</c:v>
                </c:pt>
                <c:pt idx="269">
                  <c:v>1.010009765625</c:v>
                </c:pt>
                <c:pt idx="270">
                  <c:v>1.070007324218011</c:v>
                </c:pt>
                <c:pt idx="271">
                  <c:v>1.0800018310540054</c:v>
                </c:pt>
                <c:pt idx="272">
                  <c:v>1.059997558593011</c:v>
                </c:pt>
                <c:pt idx="273">
                  <c:v>1.1399993896480112</c:v>
                </c:pt>
                <c:pt idx="274">
                  <c:v>1.1600036621090055</c:v>
                </c:pt>
                <c:pt idx="275">
                  <c:v>1.3300018310540054</c:v>
                </c:pt>
                <c:pt idx="276">
                  <c:v>1.2300109863280113</c:v>
                </c:pt>
                <c:pt idx="277">
                  <c:v>1.2700042724609943</c:v>
                </c:pt>
                <c:pt idx="278">
                  <c:v>1.3399963378899997</c:v>
                </c:pt>
                <c:pt idx="279">
                  <c:v>1.25</c:v>
                </c:pt>
                <c:pt idx="280">
                  <c:v>1.1900024414059942</c:v>
                </c:pt>
                <c:pt idx="281">
                  <c:v>1.1600036621090055</c:v>
                </c:pt>
                <c:pt idx="282">
                  <c:v>1.1900024414059942</c:v>
                </c:pt>
                <c:pt idx="283">
                  <c:v>1.3300018310540054</c:v>
                </c:pt>
                <c:pt idx="284">
                  <c:v>1.3500061035149997</c:v>
                </c:pt>
                <c:pt idx="285">
                  <c:v>1.4400024414059942</c:v>
                </c:pt>
                <c:pt idx="286">
                  <c:v>1.3500061035149997</c:v>
                </c:pt>
                <c:pt idx="287">
                  <c:v>1.3300018310540054</c:v>
                </c:pt>
                <c:pt idx="288">
                  <c:v>1.309997558593011</c:v>
                </c:pt>
                <c:pt idx="289">
                  <c:v>1.3000030517570167</c:v>
                </c:pt>
                <c:pt idx="290">
                  <c:v>1.3600006103509941</c:v>
                </c:pt>
                <c:pt idx="291">
                  <c:v>1.3800048828120168</c:v>
                </c:pt>
                <c:pt idx="292">
                  <c:v>1.4100036621090055</c:v>
                </c:pt>
                <c:pt idx="293">
                  <c:v>1.4400024414059942</c:v>
                </c:pt>
                <c:pt idx="294">
                  <c:v>1.3800048828120168</c:v>
                </c:pt>
                <c:pt idx="295">
                  <c:v>1.4100036621090055</c:v>
                </c:pt>
                <c:pt idx="296">
                  <c:v>1.4300079345699999</c:v>
                </c:pt>
                <c:pt idx="297">
                  <c:v>1.5400085449220171</c:v>
                </c:pt>
                <c:pt idx="298">
                  <c:v>1.4100036621090055</c:v>
                </c:pt>
                <c:pt idx="299">
                  <c:v>1.4400024414059942</c:v>
                </c:pt>
                <c:pt idx="300">
                  <c:v>1.3600006103509941</c:v>
                </c:pt>
                <c:pt idx="301">
                  <c:v>1.3800048828120168</c:v>
                </c:pt>
                <c:pt idx="302">
                  <c:v>1.3600006103509941</c:v>
                </c:pt>
                <c:pt idx="303">
                  <c:v>1.5299987792970171</c:v>
                </c:pt>
                <c:pt idx="304">
                  <c:v>1.6399993896480112</c:v>
                </c:pt>
                <c:pt idx="305">
                  <c:v>1.5800018310540054</c:v>
                </c:pt>
                <c:pt idx="306">
                  <c:v>1.460006713867017</c:v>
                </c:pt>
                <c:pt idx="307">
                  <c:v>1.4900054931640057</c:v>
                </c:pt>
                <c:pt idx="308">
                  <c:v>1.510009765625</c:v>
                </c:pt>
                <c:pt idx="309">
                  <c:v>1.460006713867017</c:v>
                </c:pt>
                <c:pt idx="310">
                  <c:v>1.4400024414059942</c:v>
                </c:pt>
                <c:pt idx="311">
                  <c:v>1.4700012207030113</c:v>
                </c:pt>
                <c:pt idx="312">
                  <c:v>1.5800018310540054</c:v>
                </c:pt>
                <c:pt idx="313">
                  <c:v>1.5500030517570167</c:v>
                </c:pt>
                <c:pt idx="314">
                  <c:v>1.4900054931640057</c:v>
                </c:pt>
                <c:pt idx="315">
                  <c:v>1.5</c:v>
                </c:pt>
                <c:pt idx="316">
                  <c:v>1.0899963378899997</c:v>
                </c:pt>
                <c:pt idx="317">
                  <c:v>0.94999694824201697</c:v>
                </c:pt>
                <c:pt idx="318">
                  <c:v>1.1200103759759941</c:v>
                </c:pt>
                <c:pt idx="319">
                  <c:v>1.0200042724609943</c:v>
                </c:pt>
                <c:pt idx="320">
                  <c:v>1.2200012207030113</c:v>
                </c:pt>
                <c:pt idx="321">
                  <c:v>1.1600036621090055</c:v>
                </c:pt>
                <c:pt idx="322">
                  <c:v>1.1399993896480112</c:v>
                </c:pt>
                <c:pt idx="323">
                  <c:v>1.1200103759759941</c:v>
                </c:pt>
                <c:pt idx="324">
                  <c:v>1.1100006103509941</c:v>
                </c:pt>
                <c:pt idx="325">
                  <c:v>1.1300048828120168</c:v>
                </c:pt>
                <c:pt idx="326">
                  <c:v>1.1500091552730112</c:v>
                </c:pt>
                <c:pt idx="327">
                  <c:v>1.010009765625</c:v>
                </c:pt>
                <c:pt idx="328">
                  <c:v>1.0500030517570167</c:v>
                </c:pt>
                <c:pt idx="329">
                  <c:v>1.059997558593011</c:v>
                </c:pt>
                <c:pt idx="330">
                  <c:v>1.0500030517570167</c:v>
                </c:pt>
                <c:pt idx="331">
                  <c:v>1.1800079345699999</c:v>
                </c:pt>
                <c:pt idx="332">
                  <c:v>1.1500091552730112</c:v>
                </c:pt>
                <c:pt idx="333">
                  <c:v>1.1900024414059942</c:v>
                </c:pt>
                <c:pt idx="334">
                  <c:v>1.1699981689449999</c:v>
                </c:pt>
                <c:pt idx="335">
                  <c:v>1.1500091552730112</c:v>
                </c:pt>
                <c:pt idx="336">
                  <c:v>1.25</c:v>
                </c:pt>
                <c:pt idx="337">
                  <c:v>1.1800079345699999</c:v>
                </c:pt>
                <c:pt idx="338">
                  <c:v>1.210006713867017</c:v>
                </c:pt>
                <c:pt idx="339">
                  <c:v>1.1800079345699999</c:v>
                </c:pt>
                <c:pt idx="340">
                  <c:v>1.1500091552730112</c:v>
                </c:pt>
                <c:pt idx="341">
                  <c:v>1.1000061035149997</c:v>
                </c:pt>
                <c:pt idx="342">
                  <c:v>1.1000061035149997</c:v>
                </c:pt>
                <c:pt idx="343">
                  <c:v>1.1800079345699999</c:v>
                </c:pt>
                <c:pt idx="344">
                  <c:v>1.2300109863280113</c:v>
                </c:pt>
                <c:pt idx="345">
                  <c:v>1.199996948242017</c:v>
                </c:pt>
                <c:pt idx="346">
                  <c:v>1.1699981689449999</c:v>
                </c:pt>
                <c:pt idx="347">
                  <c:v>1.25</c:v>
                </c:pt>
                <c:pt idx="348">
                  <c:v>1.1900024414059942</c:v>
                </c:pt>
                <c:pt idx="349">
                  <c:v>1.1500091552730112</c:v>
                </c:pt>
                <c:pt idx="350">
                  <c:v>1.1300048828120168</c:v>
                </c:pt>
                <c:pt idx="351">
                  <c:v>1.0899963378899997</c:v>
                </c:pt>
                <c:pt idx="352">
                  <c:v>1.1500091552730112</c:v>
                </c:pt>
                <c:pt idx="353">
                  <c:v>1.1200103759759941</c:v>
                </c:pt>
                <c:pt idx="354">
                  <c:v>1.2400054931640057</c:v>
                </c:pt>
                <c:pt idx="355">
                  <c:v>1.25</c:v>
                </c:pt>
                <c:pt idx="356">
                  <c:v>1.2700042724609943</c:v>
                </c:pt>
                <c:pt idx="357">
                  <c:v>1.3300018310540054</c:v>
                </c:pt>
                <c:pt idx="358">
                  <c:v>1.25</c:v>
                </c:pt>
                <c:pt idx="359">
                  <c:v>1.199996948242017</c:v>
                </c:pt>
                <c:pt idx="360">
                  <c:v>1.2400054931640057</c:v>
                </c:pt>
                <c:pt idx="361">
                  <c:v>1.2200012207030113</c:v>
                </c:pt>
                <c:pt idx="362">
                  <c:v>1.260009765625</c:v>
                </c:pt>
                <c:pt idx="363">
                  <c:v>1.2200012207030113</c:v>
                </c:pt>
                <c:pt idx="364">
                  <c:v>1.199996948242017</c:v>
                </c:pt>
                <c:pt idx="365">
                  <c:v>1.2300109863280113</c:v>
                </c:pt>
                <c:pt idx="366">
                  <c:v>1.25</c:v>
                </c:pt>
                <c:pt idx="367">
                  <c:v>1.3000030517570167</c:v>
                </c:pt>
                <c:pt idx="368">
                  <c:v>1.2799987792970171</c:v>
                </c:pt>
                <c:pt idx="369">
                  <c:v>1.25</c:v>
                </c:pt>
                <c:pt idx="370">
                  <c:v>0.65000915527301117</c:v>
                </c:pt>
                <c:pt idx="371">
                  <c:v>0.85000610351499972</c:v>
                </c:pt>
                <c:pt idx="372">
                  <c:v>1.5299987792970171</c:v>
                </c:pt>
                <c:pt idx="373">
                  <c:v>1.309997558593011</c:v>
                </c:pt>
                <c:pt idx="374">
                  <c:v>1.25</c:v>
                </c:pt>
                <c:pt idx="375">
                  <c:v>1.5400085449220171</c:v>
                </c:pt>
                <c:pt idx="376">
                  <c:v>1.0500030517570167</c:v>
                </c:pt>
                <c:pt idx="377">
                  <c:v>1.1300048828120168</c:v>
                </c:pt>
                <c:pt idx="378">
                  <c:v>1.1500091552730112</c:v>
                </c:pt>
                <c:pt idx="379">
                  <c:v>1.449996948242017</c:v>
                </c:pt>
                <c:pt idx="380">
                  <c:v>1.4700012207030113</c:v>
                </c:pt>
                <c:pt idx="381">
                  <c:v>1.0500030517570167</c:v>
                </c:pt>
                <c:pt idx="382">
                  <c:v>0.55000305175701669</c:v>
                </c:pt>
                <c:pt idx="383">
                  <c:v>1.3300018310540054</c:v>
                </c:pt>
                <c:pt idx="384">
                  <c:v>0.85000610351499972</c:v>
                </c:pt>
                <c:pt idx="385">
                  <c:v>0.85000610351499972</c:v>
                </c:pt>
                <c:pt idx="386">
                  <c:v>0.94999694824201697</c:v>
                </c:pt>
                <c:pt idx="387">
                  <c:v>1.0500030517570167</c:v>
                </c:pt>
                <c:pt idx="388">
                  <c:v>1.1500091552730112</c:v>
                </c:pt>
                <c:pt idx="389">
                  <c:v>1.449996948242017</c:v>
                </c:pt>
                <c:pt idx="390">
                  <c:v>1.5</c:v>
                </c:pt>
                <c:pt idx="391">
                  <c:v>1.5500030517570167</c:v>
                </c:pt>
                <c:pt idx="392">
                  <c:v>1.6000061035149997</c:v>
                </c:pt>
                <c:pt idx="393">
                  <c:v>1.6300048828120168</c:v>
                </c:pt>
                <c:pt idx="394">
                  <c:v>1.5500030517570167</c:v>
                </c:pt>
                <c:pt idx="395">
                  <c:v>1.5299987792970171</c:v>
                </c:pt>
                <c:pt idx="396">
                  <c:v>1.4900054931640057</c:v>
                </c:pt>
                <c:pt idx="397">
                  <c:v>1.5299987792970171</c:v>
                </c:pt>
                <c:pt idx="398">
                  <c:v>1.5500030517570167</c:v>
                </c:pt>
                <c:pt idx="399">
                  <c:v>1.699996948242017</c:v>
                </c:pt>
                <c:pt idx="400">
                  <c:v>1.7400054931640057</c:v>
                </c:pt>
                <c:pt idx="401">
                  <c:v>1.75</c:v>
                </c:pt>
                <c:pt idx="402">
                  <c:v>1.8300018310540054</c:v>
                </c:pt>
                <c:pt idx="403">
                  <c:v>1.9000091552730112</c:v>
                </c:pt>
                <c:pt idx="404">
                  <c:v>1.8800048828120168</c:v>
                </c:pt>
                <c:pt idx="405">
                  <c:v>1.8600006103509941</c:v>
                </c:pt>
                <c:pt idx="406">
                  <c:v>1.8899993896480112</c:v>
                </c:pt>
                <c:pt idx="407">
                  <c:v>1.949996948242017</c:v>
                </c:pt>
                <c:pt idx="408">
                  <c:v>1.9199981689449999</c:v>
                </c:pt>
                <c:pt idx="409">
                  <c:v>1.8700103759759941</c:v>
                </c:pt>
                <c:pt idx="410">
                  <c:v>1.9400024414059942</c:v>
                </c:pt>
                <c:pt idx="411">
                  <c:v>1.8800048828120168</c:v>
                </c:pt>
                <c:pt idx="412">
                  <c:v>1.8700103759759941</c:v>
                </c:pt>
                <c:pt idx="413">
                  <c:v>1.8300018310540054</c:v>
                </c:pt>
                <c:pt idx="414">
                  <c:v>1.7900085449220171</c:v>
                </c:pt>
                <c:pt idx="415">
                  <c:v>1.5</c:v>
                </c:pt>
                <c:pt idx="416">
                  <c:v>1.9400024414059942</c:v>
                </c:pt>
                <c:pt idx="417">
                  <c:v>1.9000091552730112</c:v>
                </c:pt>
                <c:pt idx="418">
                  <c:v>1.8600006103509941</c:v>
                </c:pt>
                <c:pt idx="419">
                  <c:v>1.809997558593011</c:v>
                </c:pt>
                <c:pt idx="420">
                  <c:v>1.9100036621090055</c:v>
                </c:pt>
                <c:pt idx="421">
                  <c:v>1.8899993896480112</c:v>
                </c:pt>
                <c:pt idx="422">
                  <c:v>1.8800048828120168</c:v>
                </c:pt>
                <c:pt idx="423">
                  <c:v>1.8600006103509941</c:v>
                </c:pt>
                <c:pt idx="424">
                  <c:v>1.75</c:v>
                </c:pt>
                <c:pt idx="425">
                  <c:v>1.9100036621090055</c:v>
                </c:pt>
                <c:pt idx="426">
                  <c:v>1.820007324218011</c:v>
                </c:pt>
                <c:pt idx="427">
                  <c:v>1.710006713867017</c:v>
                </c:pt>
                <c:pt idx="428">
                  <c:v>1.760009765625</c:v>
                </c:pt>
                <c:pt idx="429">
                  <c:v>2.0299987792970171</c:v>
                </c:pt>
                <c:pt idx="430">
                  <c:v>1.9100036621090055</c:v>
                </c:pt>
                <c:pt idx="431">
                  <c:v>1.949996948242017</c:v>
                </c:pt>
                <c:pt idx="432">
                  <c:v>1.960006713867017</c:v>
                </c:pt>
                <c:pt idx="433">
                  <c:v>1.9199981689449999</c:v>
                </c:pt>
                <c:pt idx="434">
                  <c:v>1.9400024414059942</c:v>
                </c:pt>
                <c:pt idx="435">
                  <c:v>1.960006713867017</c:v>
                </c:pt>
                <c:pt idx="436">
                  <c:v>2.0500030517570167</c:v>
                </c:pt>
                <c:pt idx="437">
                  <c:v>2</c:v>
                </c:pt>
                <c:pt idx="438">
                  <c:v>2</c:v>
                </c:pt>
                <c:pt idx="439">
                  <c:v>2.0200042724609943</c:v>
                </c:pt>
                <c:pt idx="440">
                  <c:v>1.9800109863280113</c:v>
                </c:pt>
                <c:pt idx="441">
                  <c:v>1.9400024414059942</c:v>
                </c:pt>
                <c:pt idx="442">
                  <c:v>1.9300079345699999</c:v>
                </c:pt>
                <c:pt idx="443">
                  <c:v>1.9700012207030113</c:v>
                </c:pt>
                <c:pt idx="444">
                  <c:v>1.820007324218011</c:v>
                </c:pt>
                <c:pt idx="445">
                  <c:v>1.9700012207030113</c:v>
                </c:pt>
                <c:pt idx="446">
                  <c:v>1.9400024414059942</c:v>
                </c:pt>
                <c:pt idx="447">
                  <c:v>1.9700012207030113</c:v>
                </c:pt>
                <c:pt idx="448">
                  <c:v>2.0500030517570167</c:v>
                </c:pt>
                <c:pt idx="449">
                  <c:v>2.1000061035149997</c:v>
                </c:pt>
                <c:pt idx="450">
                  <c:v>2.1500091552730112</c:v>
                </c:pt>
                <c:pt idx="451">
                  <c:v>2.1300048828120168</c:v>
                </c:pt>
                <c:pt idx="452">
                  <c:v>2.0899963378899997</c:v>
                </c:pt>
                <c:pt idx="453">
                  <c:v>2.1200103759759941</c:v>
                </c:pt>
                <c:pt idx="454">
                  <c:v>2.070007324218011</c:v>
                </c:pt>
                <c:pt idx="455">
                  <c:v>2.1000061035149997</c:v>
                </c:pt>
                <c:pt idx="456">
                  <c:v>2.1699981689449999</c:v>
                </c:pt>
                <c:pt idx="457">
                  <c:v>2.1300048828120168</c:v>
                </c:pt>
                <c:pt idx="458">
                  <c:v>2.1500091552730112</c:v>
                </c:pt>
                <c:pt idx="459">
                  <c:v>2.1600036621090055</c:v>
                </c:pt>
                <c:pt idx="460">
                  <c:v>2.1500091552730112</c:v>
                </c:pt>
                <c:pt idx="461">
                  <c:v>2.199996948242017</c:v>
                </c:pt>
                <c:pt idx="462">
                  <c:v>2.210006713867017</c:v>
                </c:pt>
                <c:pt idx="463">
                  <c:v>2.199996948242017</c:v>
                </c:pt>
                <c:pt idx="464">
                  <c:v>2.0500030517570167</c:v>
                </c:pt>
                <c:pt idx="465">
                  <c:v>2.1100006103509941</c:v>
                </c:pt>
                <c:pt idx="466">
                  <c:v>2.070007324218011</c:v>
                </c:pt>
                <c:pt idx="467">
                  <c:v>2.1699981689449999</c:v>
                </c:pt>
                <c:pt idx="468">
                  <c:v>2.199996948242017</c:v>
                </c:pt>
                <c:pt idx="469">
                  <c:v>2.260009765625</c:v>
                </c:pt>
                <c:pt idx="470">
                  <c:v>2.2799987792970171</c:v>
                </c:pt>
                <c:pt idx="471">
                  <c:v>2.2400054931640057</c:v>
                </c:pt>
                <c:pt idx="472">
                  <c:v>2.260009765625</c:v>
                </c:pt>
                <c:pt idx="473">
                  <c:v>2.2799987792970171</c:v>
                </c:pt>
                <c:pt idx="474">
                  <c:v>2.260009765625</c:v>
                </c:pt>
                <c:pt idx="475">
                  <c:v>2.309997558593011</c:v>
                </c:pt>
                <c:pt idx="476">
                  <c:v>2.2900085449220171</c:v>
                </c:pt>
                <c:pt idx="477">
                  <c:v>2.25</c:v>
                </c:pt>
                <c:pt idx="478">
                  <c:v>2.2799987792970171</c:v>
                </c:pt>
                <c:pt idx="479">
                  <c:v>2.260009765625</c:v>
                </c:pt>
                <c:pt idx="480">
                  <c:v>2.210006713867017</c:v>
                </c:pt>
                <c:pt idx="481">
                  <c:v>2.1900024414059942</c:v>
                </c:pt>
                <c:pt idx="482">
                  <c:v>2.2799987792970171</c:v>
                </c:pt>
                <c:pt idx="483">
                  <c:v>2.2900085449220171</c:v>
                </c:pt>
                <c:pt idx="484">
                  <c:v>2.25</c:v>
                </c:pt>
                <c:pt idx="485">
                  <c:v>2.2700042724609943</c:v>
                </c:pt>
                <c:pt idx="486">
                  <c:v>2.25</c:v>
                </c:pt>
                <c:pt idx="487">
                  <c:v>2.1900024414059942</c:v>
                </c:pt>
                <c:pt idx="488">
                  <c:v>2.1500091552730112</c:v>
                </c:pt>
                <c:pt idx="489">
                  <c:v>2.0899963378899997</c:v>
                </c:pt>
                <c:pt idx="490">
                  <c:v>1.8500061035149997</c:v>
                </c:pt>
                <c:pt idx="491">
                  <c:v>1.7799987792970171</c:v>
                </c:pt>
                <c:pt idx="492">
                  <c:v>1.7400054931640057</c:v>
                </c:pt>
                <c:pt idx="493">
                  <c:v>1.6900024414059942</c:v>
                </c:pt>
                <c:pt idx="494">
                  <c:v>1.6300048828120168</c:v>
                </c:pt>
                <c:pt idx="495">
                  <c:v>2.0800018310540054</c:v>
                </c:pt>
                <c:pt idx="496">
                  <c:v>2.1699981689449999</c:v>
                </c:pt>
                <c:pt idx="497">
                  <c:v>2.2400054931640057</c:v>
                </c:pt>
                <c:pt idx="498">
                  <c:v>2.1500091552730112</c:v>
                </c:pt>
                <c:pt idx="499">
                  <c:v>2.2799987792970171</c:v>
                </c:pt>
                <c:pt idx="500">
                  <c:v>2.3399963378899997</c:v>
                </c:pt>
                <c:pt idx="501">
                  <c:v>2.3600006103509941</c:v>
                </c:pt>
                <c:pt idx="502">
                  <c:v>2.3500061035149997</c:v>
                </c:pt>
                <c:pt idx="503">
                  <c:v>2.3700103759759941</c:v>
                </c:pt>
                <c:pt idx="504">
                  <c:v>2.2400054931640057</c:v>
                </c:pt>
                <c:pt idx="505">
                  <c:v>2.2799987792970171</c:v>
                </c:pt>
                <c:pt idx="506">
                  <c:v>2.3300018310540054</c:v>
                </c:pt>
                <c:pt idx="507">
                  <c:v>2.4199981689449999</c:v>
                </c:pt>
                <c:pt idx="508">
                  <c:v>2.3500061035149997</c:v>
                </c:pt>
                <c:pt idx="509">
                  <c:v>2.3800048828120168</c:v>
                </c:pt>
                <c:pt idx="510">
                  <c:v>2.4100036621090055</c:v>
                </c:pt>
                <c:pt idx="511">
                  <c:v>2.4400024414059942</c:v>
                </c:pt>
                <c:pt idx="512">
                  <c:v>2.4800109863280113</c:v>
                </c:pt>
                <c:pt idx="513">
                  <c:v>2.4800109863280113</c:v>
                </c:pt>
                <c:pt idx="514">
                  <c:v>2.460006713867017</c:v>
                </c:pt>
                <c:pt idx="515">
                  <c:v>2.4300079345699999</c:v>
                </c:pt>
                <c:pt idx="516">
                  <c:v>2.3899993896480112</c:v>
                </c:pt>
                <c:pt idx="517">
                  <c:v>2.4000091552730112</c:v>
                </c:pt>
                <c:pt idx="518">
                  <c:v>2.3800048828120168</c:v>
                </c:pt>
                <c:pt idx="519">
                  <c:v>2.4400024414059942</c:v>
                </c:pt>
                <c:pt idx="520">
                  <c:v>2.4000091552730112</c:v>
                </c:pt>
                <c:pt idx="521">
                  <c:v>2.3899993896480112</c:v>
                </c:pt>
                <c:pt idx="522">
                  <c:v>2.4300079345699999</c:v>
                </c:pt>
                <c:pt idx="523">
                  <c:v>2.5500030517570167</c:v>
                </c:pt>
                <c:pt idx="524">
                  <c:v>2.7300109863280113</c:v>
                </c:pt>
                <c:pt idx="525">
                  <c:v>2.760009765625</c:v>
                </c:pt>
                <c:pt idx="526">
                  <c:v>2.8300018310540054</c:v>
                </c:pt>
                <c:pt idx="527">
                  <c:v>2.8500061035149997</c:v>
                </c:pt>
                <c:pt idx="528">
                  <c:v>2.809997558593011</c:v>
                </c:pt>
                <c:pt idx="529">
                  <c:v>2.820007324218011</c:v>
                </c:pt>
                <c:pt idx="530">
                  <c:v>2.8500061035149997</c:v>
                </c:pt>
                <c:pt idx="531">
                  <c:v>2.820007324218011</c:v>
                </c:pt>
                <c:pt idx="532">
                  <c:v>2.7799987792970171</c:v>
                </c:pt>
                <c:pt idx="533">
                  <c:v>2.7400054931640057</c:v>
                </c:pt>
                <c:pt idx="534">
                  <c:v>2.710006713867017</c:v>
                </c:pt>
                <c:pt idx="535">
                  <c:v>2.7700042724609943</c:v>
                </c:pt>
                <c:pt idx="536">
                  <c:v>2.8600006103509941</c:v>
                </c:pt>
                <c:pt idx="537">
                  <c:v>2.9400024414059942</c:v>
                </c:pt>
                <c:pt idx="538">
                  <c:v>3.0500030517570167</c:v>
                </c:pt>
                <c:pt idx="539">
                  <c:v>3</c:v>
                </c:pt>
                <c:pt idx="540">
                  <c:v>2.960006713867017</c:v>
                </c:pt>
                <c:pt idx="541">
                  <c:v>2.9199981689449999</c:v>
                </c:pt>
                <c:pt idx="542">
                  <c:v>2.8800048828120168</c:v>
                </c:pt>
                <c:pt idx="543">
                  <c:v>2.8500061035149997</c:v>
                </c:pt>
                <c:pt idx="544">
                  <c:v>2.820007324218011</c:v>
                </c:pt>
                <c:pt idx="545">
                  <c:v>2.7900085449220171</c:v>
                </c:pt>
                <c:pt idx="546">
                  <c:v>2.760009765625</c:v>
                </c:pt>
                <c:pt idx="547">
                  <c:v>2.7300109863280113</c:v>
                </c:pt>
                <c:pt idx="548">
                  <c:v>2.7700042724609943</c:v>
                </c:pt>
                <c:pt idx="549">
                  <c:v>2.8500061035149997</c:v>
                </c:pt>
                <c:pt idx="550">
                  <c:v>2.9000091552730112</c:v>
                </c:pt>
                <c:pt idx="551">
                  <c:v>2.960006713867017</c:v>
                </c:pt>
                <c:pt idx="552">
                  <c:v>3.070007324218011</c:v>
                </c:pt>
                <c:pt idx="553">
                  <c:v>3.1399993896480112</c:v>
                </c:pt>
                <c:pt idx="554">
                  <c:v>3.1699981689449999</c:v>
                </c:pt>
                <c:pt idx="555">
                  <c:v>3.1500091552730112</c:v>
                </c:pt>
                <c:pt idx="556">
                  <c:v>3.1699981689449999</c:v>
                </c:pt>
                <c:pt idx="557">
                  <c:v>3.199996948242017</c:v>
                </c:pt>
                <c:pt idx="558">
                  <c:v>3.1900024414059942</c:v>
                </c:pt>
                <c:pt idx="559">
                  <c:v>3.210006713867017</c:v>
                </c:pt>
                <c:pt idx="560">
                  <c:v>3.2200012207030113</c:v>
                </c:pt>
                <c:pt idx="561">
                  <c:v>3.1800079345699999</c:v>
                </c:pt>
                <c:pt idx="562">
                  <c:v>3.1500091552730112</c:v>
                </c:pt>
                <c:pt idx="563">
                  <c:v>3.1000061035149997</c:v>
                </c:pt>
                <c:pt idx="564">
                  <c:v>3.1300048828120168</c:v>
                </c:pt>
                <c:pt idx="565">
                  <c:v>3.1399993896480112</c:v>
                </c:pt>
                <c:pt idx="566">
                  <c:v>3.1699981689449999</c:v>
                </c:pt>
                <c:pt idx="567">
                  <c:v>3.1300048828120168</c:v>
                </c:pt>
                <c:pt idx="568">
                  <c:v>3.0899963378899997</c:v>
                </c:pt>
                <c:pt idx="569">
                  <c:v>3.070007324218011</c:v>
                </c:pt>
                <c:pt idx="570">
                  <c:v>3.0500030517570167</c:v>
                </c:pt>
                <c:pt idx="571">
                  <c:v>3.0400085449220171</c:v>
                </c:pt>
                <c:pt idx="572">
                  <c:v>3.0299987792970171</c:v>
                </c:pt>
                <c:pt idx="573">
                  <c:v>3.0200042724609943</c:v>
                </c:pt>
                <c:pt idx="574">
                  <c:v>3.010009765625</c:v>
                </c:pt>
                <c:pt idx="575">
                  <c:v>3</c:v>
                </c:pt>
                <c:pt idx="576">
                  <c:v>3.010009765625</c:v>
                </c:pt>
                <c:pt idx="577">
                  <c:v>3.0200042724609943</c:v>
                </c:pt>
                <c:pt idx="578">
                  <c:v>3.0299987792970171</c:v>
                </c:pt>
                <c:pt idx="579">
                  <c:v>3</c:v>
                </c:pt>
                <c:pt idx="580">
                  <c:v>2.9900054931640057</c:v>
                </c:pt>
                <c:pt idx="581">
                  <c:v>2.9700012207030113</c:v>
                </c:pt>
                <c:pt idx="582">
                  <c:v>2.949996948242017</c:v>
                </c:pt>
                <c:pt idx="583">
                  <c:v>2.960006713867017</c:v>
                </c:pt>
                <c:pt idx="584">
                  <c:v>2.9400024414059942</c:v>
                </c:pt>
                <c:pt idx="585">
                  <c:v>2.960006713867017</c:v>
                </c:pt>
                <c:pt idx="586">
                  <c:v>2.9900054931640057</c:v>
                </c:pt>
                <c:pt idx="587">
                  <c:v>3.010009765625</c:v>
                </c:pt>
                <c:pt idx="588">
                  <c:v>3</c:v>
                </c:pt>
                <c:pt idx="589">
                  <c:v>3.010009765625</c:v>
                </c:pt>
                <c:pt idx="590">
                  <c:v>2.9900054931640057</c:v>
                </c:pt>
                <c:pt idx="591">
                  <c:v>2.9800109863280113</c:v>
                </c:pt>
                <c:pt idx="592">
                  <c:v>2.9700012207030113</c:v>
                </c:pt>
                <c:pt idx="593">
                  <c:v>2.949996948242017</c:v>
                </c:pt>
                <c:pt idx="594">
                  <c:v>2.9199981689449999</c:v>
                </c:pt>
                <c:pt idx="595">
                  <c:v>2.8899993896480112</c:v>
                </c:pt>
                <c:pt idx="596">
                  <c:v>2.8899993896480112</c:v>
                </c:pt>
                <c:pt idx="597">
                  <c:v>2.8800048828120168</c:v>
                </c:pt>
                <c:pt idx="598">
                  <c:v>2.9000091552730112</c:v>
                </c:pt>
                <c:pt idx="599">
                  <c:v>2.8899993896480112</c:v>
                </c:pt>
                <c:pt idx="600">
                  <c:v>2.8700103759759941</c:v>
                </c:pt>
                <c:pt idx="601">
                  <c:v>2.8500061035149997</c:v>
                </c:pt>
                <c:pt idx="602">
                  <c:v>2.8300018310540054</c:v>
                </c:pt>
                <c:pt idx="603">
                  <c:v>2.8500061035149997</c:v>
                </c:pt>
                <c:pt idx="604">
                  <c:v>2.8800048828120168</c:v>
                </c:pt>
                <c:pt idx="605">
                  <c:v>2.9100036621090055</c:v>
                </c:pt>
                <c:pt idx="606">
                  <c:v>2.9300079345699999</c:v>
                </c:pt>
                <c:pt idx="607">
                  <c:v>2.9199981689449999</c:v>
                </c:pt>
                <c:pt idx="608">
                  <c:v>2.9300079345699999</c:v>
                </c:pt>
                <c:pt idx="609">
                  <c:v>2.949996948242017</c:v>
                </c:pt>
                <c:pt idx="610">
                  <c:v>2.8600006103509941</c:v>
                </c:pt>
                <c:pt idx="611">
                  <c:v>2.7799987792970171</c:v>
                </c:pt>
                <c:pt idx="612">
                  <c:v>2.820007324218011</c:v>
                </c:pt>
                <c:pt idx="613">
                  <c:v>2.8500061035149997</c:v>
                </c:pt>
                <c:pt idx="614">
                  <c:v>2.8700103759759941</c:v>
                </c:pt>
                <c:pt idx="615">
                  <c:v>2.8800048828120168</c:v>
                </c:pt>
                <c:pt idx="616">
                  <c:v>2.8500061035149997</c:v>
                </c:pt>
                <c:pt idx="617">
                  <c:v>2.809997558593011</c:v>
                </c:pt>
                <c:pt idx="618">
                  <c:v>2.8500061035149997</c:v>
                </c:pt>
                <c:pt idx="619">
                  <c:v>2.8800048828120168</c:v>
                </c:pt>
                <c:pt idx="620">
                  <c:v>2.7300109863280113</c:v>
                </c:pt>
                <c:pt idx="621">
                  <c:v>2.710006713867017</c:v>
                </c:pt>
                <c:pt idx="622">
                  <c:v>2.7799987792970171</c:v>
                </c:pt>
                <c:pt idx="623">
                  <c:v>2.8500061035149997</c:v>
                </c:pt>
                <c:pt idx="624">
                  <c:v>2.6200103759759941</c:v>
                </c:pt>
                <c:pt idx="625">
                  <c:v>2.6600036621090055</c:v>
                </c:pt>
                <c:pt idx="626">
                  <c:v>2.710006713867017</c:v>
                </c:pt>
                <c:pt idx="627">
                  <c:v>2.6500091552730112</c:v>
                </c:pt>
                <c:pt idx="628">
                  <c:v>2.6100006103509941</c:v>
                </c:pt>
                <c:pt idx="629">
                  <c:v>2.6399993896480112</c:v>
                </c:pt>
                <c:pt idx="630">
                  <c:v>2.5800018310540054</c:v>
                </c:pt>
                <c:pt idx="631">
                  <c:v>2.6699981689449999</c:v>
                </c:pt>
                <c:pt idx="632">
                  <c:v>2.699996948242017</c:v>
                </c:pt>
                <c:pt idx="633">
                  <c:v>2.7200012207030113</c:v>
                </c:pt>
                <c:pt idx="634">
                  <c:v>2.6300048828120168</c:v>
                </c:pt>
                <c:pt idx="635">
                  <c:v>2.5899963378899997</c:v>
                </c:pt>
                <c:pt idx="636">
                  <c:v>2.6100006103509941</c:v>
                </c:pt>
                <c:pt idx="637">
                  <c:v>2.5899963378899997</c:v>
                </c:pt>
                <c:pt idx="638">
                  <c:v>2.6100006103509941</c:v>
                </c:pt>
                <c:pt idx="639">
                  <c:v>2.5500030517570167</c:v>
                </c:pt>
                <c:pt idx="640">
                  <c:v>2.5200042724609943</c:v>
                </c:pt>
                <c:pt idx="641">
                  <c:v>2.5500030517570167</c:v>
                </c:pt>
                <c:pt idx="642">
                  <c:v>2.5400085449220171</c:v>
                </c:pt>
                <c:pt idx="643">
                  <c:v>2.510009765625</c:v>
                </c:pt>
                <c:pt idx="644">
                  <c:v>2.4700012207030113</c:v>
                </c:pt>
                <c:pt idx="645">
                  <c:v>2.449996948242017</c:v>
                </c:pt>
                <c:pt idx="646">
                  <c:v>2.4300079345699999</c:v>
                </c:pt>
                <c:pt idx="647">
                  <c:v>2.5</c:v>
                </c:pt>
                <c:pt idx="648">
                  <c:v>2.4800109863280113</c:v>
                </c:pt>
                <c:pt idx="649">
                  <c:v>2.449996948242017</c:v>
                </c:pt>
                <c:pt idx="650">
                  <c:v>2.4199981689449999</c:v>
                </c:pt>
                <c:pt idx="651">
                  <c:v>2.460006713867017</c:v>
                </c:pt>
                <c:pt idx="652">
                  <c:v>2.4900054931640057</c:v>
                </c:pt>
                <c:pt idx="653">
                  <c:v>2.5</c:v>
                </c:pt>
                <c:pt idx="654">
                  <c:v>2.510009765625</c:v>
                </c:pt>
                <c:pt idx="655">
                  <c:v>2.5</c:v>
                </c:pt>
                <c:pt idx="656">
                  <c:v>2.4800109863280113</c:v>
                </c:pt>
                <c:pt idx="657">
                  <c:v>2.4900054931640057</c:v>
                </c:pt>
                <c:pt idx="658">
                  <c:v>2.559997558593011</c:v>
                </c:pt>
                <c:pt idx="659">
                  <c:v>2.5400085449220171</c:v>
                </c:pt>
                <c:pt idx="660">
                  <c:v>2.510009765625</c:v>
                </c:pt>
                <c:pt idx="661">
                  <c:v>2.4800109863280113</c:v>
                </c:pt>
                <c:pt idx="662">
                  <c:v>2.4000091552730112</c:v>
                </c:pt>
                <c:pt idx="663">
                  <c:v>2.5</c:v>
                </c:pt>
                <c:pt idx="664">
                  <c:v>2.4700012207030113</c:v>
                </c:pt>
                <c:pt idx="665">
                  <c:v>2.460006713867017</c:v>
                </c:pt>
                <c:pt idx="666">
                  <c:v>2.4900054931640057</c:v>
                </c:pt>
                <c:pt idx="667">
                  <c:v>2.5200042724609943</c:v>
                </c:pt>
                <c:pt idx="668">
                  <c:v>2.5500030517570167</c:v>
                </c:pt>
                <c:pt idx="669">
                  <c:v>2.5299987792970171</c:v>
                </c:pt>
                <c:pt idx="670">
                  <c:v>2.4400024414059942</c:v>
                </c:pt>
                <c:pt idx="671">
                  <c:v>2.460006713867017</c:v>
                </c:pt>
                <c:pt idx="672">
                  <c:v>2.4900054931640057</c:v>
                </c:pt>
                <c:pt idx="673">
                  <c:v>2.4700012207030113</c:v>
                </c:pt>
                <c:pt idx="674">
                  <c:v>2.3700103759759941</c:v>
                </c:pt>
                <c:pt idx="675">
                  <c:v>2.3300018310540054</c:v>
                </c:pt>
                <c:pt idx="676">
                  <c:v>2.2799987792970171</c:v>
                </c:pt>
                <c:pt idx="677">
                  <c:v>2.3399963378899997</c:v>
                </c:pt>
                <c:pt idx="678">
                  <c:v>2.2900085449220171</c:v>
                </c:pt>
                <c:pt idx="679">
                  <c:v>2.25</c:v>
                </c:pt>
                <c:pt idx="680">
                  <c:v>2.3000030517570167</c:v>
                </c:pt>
                <c:pt idx="681">
                  <c:v>2.2799987792970171</c:v>
                </c:pt>
                <c:pt idx="682">
                  <c:v>2.3000030517570167</c:v>
                </c:pt>
                <c:pt idx="683">
                  <c:v>2.25</c:v>
                </c:pt>
                <c:pt idx="684">
                  <c:v>2.2200012207030113</c:v>
                </c:pt>
                <c:pt idx="685">
                  <c:v>2.1900024414059942</c:v>
                </c:pt>
                <c:pt idx="686">
                  <c:v>2.2200012207030113</c:v>
                </c:pt>
                <c:pt idx="687">
                  <c:v>2.25</c:v>
                </c:pt>
                <c:pt idx="688">
                  <c:v>2.210006713867017</c:v>
                </c:pt>
                <c:pt idx="689">
                  <c:v>2.1800079345699999</c:v>
                </c:pt>
                <c:pt idx="690">
                  <c:v>2.1600036621090055</c:v>
                </c:pt>
                <c:pt idx="691">
                  <c:v>2.1399993896480112</c:v>
                </c:pt>
                <c:pt idx="692">
                  <c:v>2.2700042724609943</c:v>
                </c:pt>
                <c:pt idx="693">
                  <c:v>2.210006713867017</c:v>
                </c:pt>
                <c:pt idx="694">
                  <c:v>2.2200012207030113</c:v>
                </c:pt>
                <c:pt idx="695">
                  <c:v>2.25</c:v>
                </c:pt>
                <c:pt idx="696">
                  <c:v>2.2400054931640057</c:v>
                </c:pt>
                <c:pt idx="697">
                  <c:v>2.2200012207030113</c:v>
                </c:pt>
                <c:pt idx="698">
                  <c:v>2.1900024414059942</c:v>
                </c:pt>
                <c:pt idx="699">
                  <c:v>2.1699981689449999</c:v>
                </c:pt>
                <c:pt idx="700">
                  <c:v>2.210006713867017</c:v>
                </c:pt>
                <c:pt idx="701">
                  <c:v>2.2300109863280113</c:v>
                </c:pt>
                <c:pt idx="702">
                  <c:v>2.260009765625</c:v>
                </c:pt>
                <c:pt idx="703">
                  <c:v>2.2799987792970171</c:v>
                </c:pt>
                <c:pt idx="704">
                  <c:v>2.25</c:v>
                </c:pt>
                <c:pt idx="705">
                  <c:v>2.3000030517570167</c:v>
                </c:pt>
                <c:pt idx="706">
                  <c:v>2.2400054931640057</c:v>
                </c:pt>
                <c:pt idx="707">
                  <c:v>2.1500091552730112</c:v>
                </c:pt>
                <c:pt idx="708">
                  <c:v>2.1699981689449999</c:v>
                </c:pt>
                <c:pt idx="709">
                  <c:v>2.210006713867017</c:v>
                </c:pt>
                <c:pt idx="710">
                  <c:v>2.2300109863280113</c:v>
                </c:pt>
                <c:pt idx="711">
                  <c:v>2.25</c:v>
                </c:pt>
                <c:pt idx="712">
                  <c:v>2.2400054931640057</c:v>
                </c:pt>
                <c:pt idx="713">
                  <c:v>2.260009765625</c:v>
                </c:pt>
                <c:pt idx="714">
                  <c:v>2.199996948242017</c:v>
                </c:pt>
                <c:pt idx="715">
                  <c:v>2.260009765625</c:v>
                </c:pt>
                <c:pt idx="716">
                  <c:v>2.3000030517570167</c:v>
                </c:pt>
                <c:pt idx="717">
                  <c:v>2.3500061035149997</c:v>
                </c:pt>
                <c:pt idx="718">
                  <c:v>2.320007324218011</c:v>
                </c:pt>
                <c:pt idx="719">
                  <c:v>2.3000030517570167</c:v>
                </c:pt>
                <c:pt idx="720">
                  <c:v>2.2700042724609943</c:v>
                </c:pt>
                <c:pt idx="721">
                  <c:v>2.2400054931640057</c:v>
                </c:pt>
                <c:pt idx="722">
                  <c:v>2.199996948242017</c:v>
                </c:pt>
                <c:pt idx="723">
                  <c:v>2.210006713867017</c:v>
                </c:pt>
                <c:pt idx="724">
                  <c:v>2.1900024414059942</c:v>
                </c:pt>
                <c:pt idx="725">
                  <c:v>2.199996948242017</c:v>
                </c:pt>
                <c:pt idx="726">
                  <c:v>2.1699981689449999</c:v>
                </c:pt>
                <c:pt idx="727">
                  <c:v>2.1399993896480112</c:v>
                </c:pt>
                <c:pt idx="728">
                  <c:v>2.1000061035149997</c:v>
                </c:pt>
                <c:pt idx="729">
                  <c:v>2.1200103759759941</c:v>
                </c:pt>
                <c:pt idx="730">
                  <c:v>2.0500030517570167</c:v>
                </c:pt>
                <c:pt idx="731">
                  <c:v>2.0899963378899997</c:v>
                </c:pt>
                <c:pt idx="732">
                  <c:v>2.0500030517570167</c:v>
                </c:pt>
                <c:pt idx="733">
                  <c:v>2.0299987792970171</c:v>
                </c:pt>
                <c:pt idx="734">
                  <c:v>2.0200042724609943</c:v>
                </c:pt>
                <c:pt idx="735">
                  <c:v>1.9900054931640057</c:v>
                </c:pt>
                <c:pt idx="736">
                  <c:v>2.0299987792970171</c:v>
                </c:pt>
                <c:pt idx="737">
                  <c:v>1.949996948242017</c:v>
                </c:pt>
                <c:pt idx="738">
                  <c:v>2.010009765625</c:v>
                </c:pt>
                <c:pt idx="739">
                  <c:v>2.0400085449220171</c:v>
                </c:pt>
                <c:pt idx="740">
                  <c:v>2.0200042724609943</c:v>
                </c:pt>
                <c:pt idx="741">
                  <c:v>2.0299987792970171</c:v>
                </c:pt>
                <c:pt idx="742">
                  <c:v>2</c:v>
                </c:pt>
                <c:pt idx="743">
                  <c:v>1.9700012207030113</c:v>
                </c:pt>
                <c:pt idx="744">
                  <c:v>1.949996948242017</c:v>
                </c:pt>
                <c:pt idx="745">
                  <c:v>1.960006713867017</c:v>
                </c:pt>
                <c:pt idx="746">
                  <c:v>1.9800109863280113</c:v>
                </c:pt>
                <c:pt idx="747">
                  <c:v>2</c:v>
                </c:pt>
                <c:pt idx="748">
                  <c:v>1.9700012207030113</c:v>
                </c:pt>
                <c:pt idx="749">
                  <c:v>1.949996948242017</c:v>
                </c:pt>
                <c:pt idx="750">
                  <c:v>1.9199981689449999</c:v>
                </c:pt>
                <c:pt idx="751">
                  <c:v>1.9100036621090055</c:v>
                </c:pt>
                <c:pt idx="752">
                  <c:v>1.8899993896480112</c:v>
                </c:pt>
                <c:pt idx="753">
                  <c:v>1.8600006103509941</c:v>
                </c:pt>
                <c:pt idx="754">
                  <c:v>1.8500061035149997</c:v>
                </c:pt>
                <c:pt idx="755">
                  <c:v>1.8300018310540054</c:v>
                </c:pt>
                <c:pt idx="756">
                  <c:v>1.8399963378899997</c:v>
                </c:pt>
                <c:pt idx="757">
                  <c:v>1.8700103759759941</c:v>
                </c:pt>
                <c:pt idx="758">
                  <c:v>1.9100036621090055</c:v>
                </c:pt>
                <c:pt idx="759">
                  <c:v>1.949996948242017</c:v>
                </c:pt>
                <c:pt idx="760">
                  <c:v>2</c:v>
                </c:pt>
                <c:pt idx="761">
                  <c:v>1.8700103759759941</c:v>
                </c:pt>
                <c:pt idx="762">
                  <c:v>1.9100036621090055</c:v>
                </c:pt>
                <c:pt idx="763">
                  <c:v>1.949996948242017</c:v>
                </c:pt>
                <c:pt idx="764">
                  <c:v>2</c:v>
                </c:pt>
                <c:pt idx="765">
                  <c:v>2.059997558593011</c:v>
                </c:pt>
                <c:pt idx="766">
                  <c:v>2.0400085449220171</c:v>
                </c:pt>
                <c:pt idx="767">
                  <c:v>2.0200042724609943</c:v>
                </c:pt>
                <c:pt idx="768">
                  <c:v>2.0800018310540054</c:v>
                </c:pt>
                <c:pt idx="769">
                  <c:v>2</c:v>
                </c:pt>
                <c:pt idx="770">
                  <c:v>2.0400085449220171</c:v>
                </c:pt>
                <c:pt idx="771">
                  <c:v>1.960006713867017</c:v>
                </c:pt>
                <c:pt idx="772">
                  <c:v>1.8700103759759941</c:v>
                </c:pt>
                <c:pt idx="773">
                  <c:v>1.8000030517570167</c:v>
                </c:pt>
                <c:pt idx="774">
                  <c:v>1.75</c:v>
                </c:pt>
                <c:pt idx="775">
                  <c:v>1.8300018310540054</c:v>
                </c:pt>
                <c:pt idx="776">
                  <c:v>1.8700103759759941</c:v>
                </c:pt>
                <c:pt idx="777">
                  <c:v>1.9100036621090055</c:v>
                </c:pt>
                <c:pt idx="778">
                  <c:v>2.1900024414059942</c:v>
                </c:pt>
                <c:pt idx="779">
                  <c:v>2.1500091552730112</c:v>
                </c:pt>
                <c:pt idx="780">
                  <c:v>2.1000061035149997</c:v>
                </c:pt>
                <c:pt idx="781">
                  <c:v>2.0500030517570167</c:v>
                </c:pt>
                <c:pt idx="782">
                  <c:v>2</c:v>
                </c:pt>
                <c:pt idx="783">
                  <c:v>1.949996948242017</c:v>
                </c:pt>
                <c:pt idx="784">
                  <c:v>1.8800048828120168</c:v>
                </c:pt>
                <c:pt idx="785">
                  <c:v>1.9199981689449999</c:v>
                </c:pt>
                <c:pt idx="786">
                  <c:v>1.8800048828120168</c:v>
                </c:pt>
                <c:pt idx="787">
                  <c:v>1.9300079345699999</c:v>
                </c:pt>
                <c:pt idx="788">
                  <c:v>1.9199981689449999</c:v>
                </c:pt>
                <c:pt idx="789">
                  <c:v>1.9100036621090055</c:v>
                </c:pt>
                <c:pt idx="790">
                  <c:v>1.949996948242017</c:v>
                </c:pt>
                <c:pt idx="791">
                  <c:v>1.9300079345699999</c:v>
                </c:pt>
                <c:pt idx="792">
                  <c:v>1.9000091552730112</c:v>
                </c:pt>
                <c:pt idx="793">
                  <c:v>1.8800048828120168</c:v>
                </c:pt>
                <c:pt idx="794">
                  <c:v>1.8899993896480112</c:v>
                </c:pt>
                <c:pt idx="795">
                  <c:v>1.8800048828120168</c:v>
                </c:pt>
                <c:pt idx="796">
                  <c:v>1.8700103759759941</c:v>
                </c:pt>
                <c:pt idx="797">
                  <c:v>1.8500061035149997</c:v>
                </c:pt>
                <c:pt idx="798">
                  <c:v>1.8899993896480112</c:v>
                </c:pt>
                <c:pt idx="799">
                  <c:v>1.9300079345699999</c:v>
                </c:pt>
                <c:pt idx="800">
                  <c:v>1.8700103759759941</c:v>
                </c:pt>
                <c:pt idx="801">
                  <c:v>1.9300079345699999</c:v>
                </c:pt>
                <c:pt idx="802">
                  <c:v>1.8899993896480112</c:v>
                </c:pt>
                <c:pt idx="803">
                  <c:v>1.9199981689449999</c:v>
                </c:pt>
                <c:pt idx="804">
                  <c:v>1.9100036621090055</c:v>
                </c:pt>
                <c:pt idx="805">
                  <c:v>1.8700103759759941</c:v>
                </c:pt>
                <c:pt idx="806">
                  <c:v>1.8000030517570167</c:v>
                </c:pt>
                <c:pt idx="807">
                  <c:v>1.8600006103509941</c:v>
                </c:pt>
                <c:pt idx="808">
                  <c:v>2</c:v>
                </c:pt>
                <c:pt idx="809">
                  <c:v>2.0800018310540054</c:v>
                </c:pt>
                <c:pt idx="810">
                  <c:v>2.1600036621090055</c:v>
                </c:pt>
                <c:pt idx="811">
                  <c:v>2.1200103759759941</c:v>
                </c:pt>
                <c:pt idx="812">
                  <c:v>2.0500030517570167</c:v>
                </c:pt>
                <c:pt idx="813">
                  <c:v>2.1000061035149997</c:v>
                </c:pt>
                <c:pt idx="814">
                  <c:v>2.1600036621090055</c:v>
                </c:pt>
                <c:pt idx="815">
                  <c:v>2.25</c:v>
                </c:pt>
                <c:pt idx="816">
                  <c:v>2.2300109863280113</c:v>
                </c:pt>
                <c:pt idx="817">
                  <c:v>2.1399993896480112</c:v>
                </c:pt>
                <c:pt idx="818">
                  <c:v>2.1699981689449999</c:v>
                </c:pt>
                <c:pt idx="819">
                  <c:v>2.2300109863280113</c:v>
                </c:pt>
                <c:pt idx="820">
                  <c:v>2.3000030517570167</c:v>
                </c:pt>
                <c:pt idx="821">
                  <c:v>2.320007324218011</c:v>
                </c:pt>
                <c:pt idx="822">
                  <c:v>2.3500061035149997</c:v>
                </c:pt>
                <c:pt idx="823">
                  <c:v>2.3399963378899997</c:v>
                </c:pt>
                <c:pt idx="824">
                  <c:v>2.260009765625</c:v>
                </c:pt>
                <c:pt idx="825">
                  <c:v>2.3300018310540054</c:v>
                </c:pt>
                <c:pt idx="826">
                  <c:v>2.3600006103509941</c:v>
                </c:pt>
                <c:pt idx="827">
                  <c:v>2.3899993896480112</c:v>
                </c:pt>
                <c:pt idx="828">
                  <c:v>2.320007324218011</c:v>
                </c:pt>
                <c:pt idx="829">
                  <c:v>2.3500061035149997</c:v>
                </c:pt>
                <c:pt idx="830">
                  <c:v>2.3700103759759941</c:v>
                </c:pt>
                <c:pt idx="831">
                  <c:v>2.3500061035149997</c:v>
                </c:pt>
                <c:pt idx="832">
                  <c:v>2.4100036621090055</c:v>
                </c:pt>
                <c:pt idx="833">
                  <c:v>2.4700012207030113</c:v>
                </c:pt>
                <c:pt idx="834">
                  <c:v>2.4700012207030113</c:v>
                </c:pt>
                <c:pt idx="835">
                  <c:v>2.4300079345699999</c:v>
                </c:pt>
                <c:pt idx="836">
                  <c:v>2.4199981689449999</c:v>
                </c:pt>
                <c:pt idx="837">
                  <c:v>2.4000091552730112</c:v>
                </c:pt>
                <c:pt idx="838">
                  <c:v>2.4400024414059942</c:v>
                </c:pt>
                <c:pt idx="839">
                  <c:v>2.3500061035149997</c:v>
                </c:pt>
                <c:pt idx="840">
                  <c:v>2.3800048828120168</c:v>
                </c:pt>
                <c:pt idx="841">
                  <c:v>2.4000091552730112</c:v>
                </c:pt>
                <c:pt idx="842">
                  <c:v>2.4100036621090055</c:v>
                </c:pt>
                <c:pt idx="843">
                  <c:v>2.3800048828120168</c:v>
                </c:pt>
                <c:pt idx="844">
                  <c:v>2.4400024414059942</c:v>
                </c:pt>
                <c:pt idx="845">
                  <c:v>2.4199981689449999</c:v>
                </c:pt>
                <c:pt idx="846">
                  <c:v>2.460006713867017</c:v>
                </c:pt>
                <c:pt idx="847">
                  <c:v>2.4100036621090055</c:v>
                </c:pt>
                <c:pt idx="848">
                  <c:v>2.3899993896480112</c:v>
                </c:pt>
                <c:pt idx="849">
                  <c:v>2.4100036621090055</c:v>
                </c:pt>
                <c:pt idx="850">
                  <c:v>2.3600006103509941</c:v>
                </c:pt>
                <c:pt idx="851">
                  <c:v>2.3899993896480112</c:v>
                </c:pt>
                <c:pt idx="852">
                  <c:v>2.3399963378899997</c:v>
                </c:pt>
                <c:pt idx="853">
                  <c:v>2.3600006103509941</c:v>
                </c:pt>
                <c:pt idx="854">
                  <c:v>2.4100036621090055</c:v>
                </c:pt>
                <c:pt idx="855">
                  <c:v>2.3899993896480112</c:v>
                </c:pt>
                <c:pt idx="856">
                  <c:v>2.4000091552730112</c:v>
                </c:pt>
                <c:pt idx="857">
                  <c:v>2.3700103759759941</c:v>
                </c:pt>
                <c:pt idx="858">
                  <c:v>2.3500061035149997</c:v>
                </c:pt>
                <c:pt idx="859">
                  <c:v>2.3899993896480112</c:v>
                </c:pt>
                <c:pt idx="860">
                  <c:v>2.460006713867017</c:v>
                </c:pt>
                <c:pt idx="861">
                  <c:v>2.4900054931640057</c:v>
                </c:pt>
                <c:pt idx="862">
                  <c:v>2.4400024414059942</c:v>
                </c:pt>
                <c:pt idx="863">
                  <c:v>2.3700103759759941</c:v>
                </c:pt>
                <c:pt idx="864">
                  <c:v>2.4400024414059942</c:v>
                </c:pt>
                <c:pt idx="865">
                  <c:v>2.4700012207030113</c:v>
                </c:pt>
                <c:pt idx="866">
                  <c:v>2.449996948242017</c:v>
                </c:pt>
                <c:pt idx="867">
                  <c:v>2.4300079345699999</c:v>
                </c:pt>
                <c:pt idx="868">
                  <c:v>2.449996948242017</c:v>
                </c:pt>
                <c:pt idx="869">
                  <c:v>2.4900054931640057</c:v>
                </c:pt>
                <c:pt idx="870">
                  <c:v>2.5200042724609943</c:v>
                </c:pt>
                <c:pt idx="871">
                  <c:v>2.5299987792970171</c:v>
                </c:pt>
                <c:pt idx="872">
                  <c:v>2.5500030517570167</c:v>
                </c:pt>
                <c:pt idx="873">
                  <c:v>2.5800018310540054</c:v>
                </c:pt>
                <c:pt idx="874">
                  <c:v>2.5500030517570167</c:v>
                </c:pt>
                <c:pt idx="875">
                  <c:v>2.559997558593011</c:v>
                </c:pt>
                <c:pt idx="876">
                  <c:v>2.5500030517570167</c:v>
                </c:pt>
                <c:pt idx="877">
                  <c:v>2.5400085449220171</c:v>
                </c:pt>
                <c:pt idx="878">
                  <c:v>2.5200042724609943</c:v>
                </c:pt>
                <c:pt idx="879">
                  <c:v>2.5</c:v>
                </c:pt>
                <c:pt idx="880">
                  <c:v>2.449996948242017</c:v>
                </c:pt>
                <c:pt idx="881">
                  <c:v>2.4300079345699999</c:v>
                </c:pt>
                <c:pt idx="882">
                  <c:v>2.4100036621090055</c:v>
                </c:pt>
                <c:pt idx="883">
                  <c:v>2.3600006103509941</c:v>
                </c:pt>
                <c:pt idx="884">
                  <c:v>2.3899993896480112</c:v>
                </c:pt>
                <c:pt idx="885">
                  <c:v>2.4000091552730112</c:v>
                </c:pt>
                <c:pt idx="886">
                  <c:v>2.3600006103509941</c:v>
                </c:pt>
                <c:pt idx="887">
                  <c:v>2.25</c:v>
                </c:pt>
                <c:pt idx="888">
                  <c:v>2.2700042724609943</c:v>
                </c:pt>
                <c:pt idx="889">
                  <c:v>2.3399963378899997</c:v>
                </c:pt>
                <c:pt idx="890">
                  <c:v>2.4000091552730112</c:v>
                </c:pt>
                <c:pt idx="891">
                  <c:v>2.3700103759759941</c:v>
                </c:pt>
                <c:pt idx="892">
                  <c:v>2.3500061035149997</c:v>
                </c:pt>
                <c:pt idx="893">
                  <c:v>2.4000091552730112</c:v>
                </c:pt>
                <c:pt idx="894">
                  <c:v>2.3800048828120168</c:v>
                </c:pt>
                <c:pt idx="895">
                  <c:v>2.3600006103509941</c:v>
                </c:pt>
                <c:pt idx="896">
                  <c:v>2.5500030517570167</c:v>
                </c:pt>
                <c:pt idx="897">
                  <c:v>2.4700012207030113</c:v>
                </c:pt>
                <c:pt idx="898">
                  <c:v>2.4400024414059942</c:v>
                </c:pt>
                <c:pt idx="899">
                  <c:v>2.460006713867017</c:v>
                </c:pt>
                <c:pt idx="900">
                  <c:v>2.3899993896480112</c:v>
                </c:pt>
                <c:pt idx="901">
                  <c:v>2.3600006103509941</c:v>
                </c:pt>
                <c:pt idx="902">
                  <c:v>2.3800048828120168</c:v>
                </c:pt>
                <c:pt idx="903">
                  <c:v>2.3600006103509941</c:v>
                </c:pt>
                <c:pt idx="904">
                  <c:v>2.3700103759759941</c:v>
                </c:pt>
                <c:pt idx="905">
                  <c:v>2.3000030517570167</c:v>
                </c:pt>
                <c:pt idx="906">
                  <c:v>2.3800048828120168</c:v>
                </c:pt>
                <c:pt idx="907">
                  <c:v>2.4000091552730112</c:v>
                </c:pt>
                <c:pt idx="908">
                  <c:v>2.449996948242017</c:v>
                </c:pt>
                <c:pt idx="909">
                  <c:v>2.4800109863280113</c:v>
                </c:pt>
                <c:pt idx="910">
                  <c:v>2.510009765625</c:v>
                </c:pt>
                <c:pt idx="911">
                  <c:v>2.5500030517570167</c:v>
                </c:pt>
                <c:pt idx="912">
                  <c:v>2.5400085449220171</c:v>
                </c:pt>
                <c:pt idx="913">
                  <c:v>2.5200042724609943</c:v>
                </c:pt>
                <c:pt idx="914">
                  <c:v>2.5</c:v>
                </c:pt>
                <c:pt idx="915">
                  <c:v>2.449996948242017</c:v>
                </c:pt>
                <c:pt idx="916">
                  <c:v>2.3899993896480112</c:v>
                </c:pt>
                <c:pt idx="917">
                  <c:v>2.3500061035149997</c:v>
                </c:pt>
                <c:pt idx="918">
                  <c:v>2.4199981689449999</c:v>
                </c:pt>
                <c:pt idx="919">
                  <c:v>2.460006713867017</c:v>
                </c:pt>
                <c:pt idx="920">
                  <c:v>2.4400024414059942</c:v>
                </c:pt>
                <c:pt idx="921">
                  <c:v>2.4000091552730112</c:v>
                </c:pt>
                <c:pt idx="922">
                  <c:v>2.4199981689449999</c:v>
                </c:pt>
                <c:pt idx="923">
                  <c:v>2.4400024414059942</c:v>
                </c:pt>
                <c:pt idx="924">
                  <c:v>2.4100036621090055</c:v>
                </c:pt>
                <c:pt idx="925">
                  <c:v>2.3500061035149997</c:v>
                </c:pt>
                <c:pt idx="926">
                  <c:v>2.3899993896480112</c:v>
                </c:pt>
                <c:pt idx="927">
                  <c:v>2.4300079345699999</c:v>
                </c:pt>
                <c:pt idx="928">
                  <c:v>2.4000091552730112</c:v>
                </c:pt>
                <c:pt idx="929">
                  <c:v>2.3800048828120168</c:v>
                </c:pt>
                <c:pt idx="930">
                  <c:v>2.3600006103509941</c:v>
                </c:pt>
                <c:pt idx="931">
                  <c:v>2.3300018310540054</c:v>
                </c:pt>
                <c:pt idx="932">
                  <c:v>2.3000030517570167</c:v>
                </c:pt>
                <c:pt idx="933">
                  <c:v>2.2799987792970171</c:v>
                </c:pt>
                <c:pt idx="934">
                  <c:v>2.2400054931640057</c:v>
                </c:pt>
                <c:pt idx="935">
                  <c:v>2.2900085449220171</c:v>
                </c:pt>
                <c:pt idx="936">
                  <c:v>2.25</c:v>
                </c:pt>
                <c:pt idx="937">
                  <c:v>2.2200012207030113</c:v>
                </c:pt>
                <c:pt idx="938">
                  <c:v>2.1699981689449999</c:v>
                </c:pt>
                <c:pt idx="939">
                  <c:v>2.1900024414059942</c:v>
                </c:pt>
                <c:pt idx="940">
                  <c:v>2.1600036621090055</c:v>
                </c:pt>
                <c:pt idx="941">
                  <c:v>2.1300048828120168</c:v>
                </c:pt>
                <c:pt idx="942">
                  <c:v>2.1500091552730112</c:v>
                </c:pt>
                <c:pt idx="943">
                  <c:v>2.1399993896480112</c:v>
                </c:pt>
                <c:pt idx="944">
                  <c:v>2.1200103759759941</c:v>
                </c:pt>
                <c:pt idx="945">
                  <c:v>2.0899963378899997</c:v>
                </c:pt>
                <c:pt idx="946">
                  <c:v>2.070007324218011</c:v>
                </c:pt>
                <c:pt idx="947">
                  <c:v>2.0299987792970171</c:v>
                </c:pt>
                <c:pt idx="948">
                  <c:v>2.059997558593011</c:v>
                </c:pt>
                <c:pt idx="949">
                  <c:v>2.0400085449220171</c:v>
                </c:pt>
                <c:pt idx="950">
                  <c:v>2</c:v>
                </c:pt>
                <c:pt idx="951">
                  <c:v>2.0500030517570167</c:v>
                </c:pt>
                <c:pt idx="952">
                  <c:v>2.059997558593011</c:v>
                </c:pt>
                <c:pt idx="953">
                  <c:v>2.070007324218011</c:v>
                </c:pt>
                <c:pt idx="954">
                  <c:v>2.0500030517570167</c:v>
                </c:pt>
                <c:pt idx="955">
                  <c:v>2.070007324218011</c:v>
                </c:pt>
                <c:pt idx="956">
                  <c:v>2.0899963378899997</c:v>
                </c:pt>
                <c:pt idx="957">
                  <c:v>2.1300048828120168</c:v>
                </c:pt>
                <c:pt idx="958">
                  <c:v>2.0800018310540054</c:v>
                </c:pt>
                <c:pt idx="959">
                  <c:v>2.1000061035149997</c:v>
                </c:pt>
                <c:pt idx="960">
                  <c:v>2.1100006103509941</c:v>
                </c:pt>
                <c:pt idx="961">
                  <c:v>2.1500091552730112</c:v>
                </c:pt>
                <c:pt idx="962">
                  <c:v>2.1800079345699999</c:v>
                </c:pt>
                <c:pt idx="963">
                  <c:v>2.210006713867017</c:v>
                </c:pt>
                <c:pt idx="964">
                  <c:v>2.1500091552730112</c:v>
                </c:pt>
                <c:pt idx="965">
                  <c:v>2.1600036621090055</c:v>
                </c:pt>
                <c:pt idx="966">
                  <c:v>2.1300048828120168</c:v>
                </c:pt>
                <c:pt idx="967">
                  <c:v>2.1100006103509941</c:v>
                </c:pt>
                <c:pt idx="968">
                  <c:v>2.1300048828120168</c:v>
                </c:pt>
                <c:pt idx="969">
                  <c:v>2.1000061035149997</c:v>
                </c:pt>
                <c:pt idx="970">
                  <c:v>2.0800018310540054</c:v>
                </c:pt>
                <c:pt idx="971">
                  <c:v>2.070007324218011</c:v>
                </c:pt>
                <c:pt idx="972">
                  <c:v>2.1100006103509941</c:v>
                </c:pt>
                <c:pt idx="973">
                  <c:v>2.0800018310540054</c:v>
                </c:pt>
                <c:pt idx="974">
                  <c:v>2.1000061035149997</c:v>
                </c:pt>
                <c:pt idx="975">
                  <c:v>2.1399993896480112</c:v>
                </c:pt>
                <c:pt idx="976">
                  <c:v>2.1200103759759941</c:v>
                </c:pt>
                <c:pt idx="977">
                  <c:v>2.0500030517570167</c:v>
                </c:pt>
                <c:pt idx="978">
                  <c:v>2.070007324218011</c:v>
                </c:pt>
                <c:pt idx="979">
                  <c:v>2.0500030517570167</c:v>
                </c:pt>
                <c:pt idx="980">
                  <c:v>1.9800109863280113</c:v>
                </c:pt>
                <c:pt idx="981">
                  <c:v>2.0500030517570167</c:v>
                </c:pt>
                <c:pt idx="982">
                  <c:v>2.1200103759759941</c:v>
                </c:pt>
                <c:pt idx="983">
                  <c:v>2.0899963378899997</c:v>
                </c:pt>
                <c:pt idx="984">
                  <c:v>2.0500030517570167</c:v>
                </c:pt>
                <c:pt idx="985">
                  <c:v>2</c:v>
                </c:pt>
                <c:pt idx="986">
                  <c:v>1.949996948242017</c:v>
                </c:pt>
                <c:pt idx="987">
                  <c:v>1.949996948242017</c:v>
                </c:pt>
                <c:pt idx="988">
                  <c:v>1.960006713867017</c:v>
                </c:pt>
                <c:pt idx="989">
                  <c:v>1.949996948242017</c:v>
                </c:pt>
                <c:pt idx="990">
                  <c:v>1.9300079345699999</c:v>
                </c:pt>
                <c:pt idx="991">
                  <c:v>1.8500061035149997</c:v>
                </c:pt>
                <c:pt idx="992">
                  <c:v>1.809997558593011</c:v>
                </c:pt>
                <c:pt idx="993">
                  <c:v>1.8500061035149997</c:v>
                </c:pt>
                <c:pt idx="994">
                  <c:v>1.8300018310540054</c:v>
                </c:pt>
                <c:pt idx="995">
                  <c:v>1.7900085449220171</c:v>
                </c:pt>
                <c:pt idx="996">
                  <c:v>1.7799987792970171</c:v>
                </c:pt>
                <c:pt idx="997">
                  <c:v>1.7900085449220171</c:v>
                </c:pt>
                <c:pt idx="998">
                  <c:v>1.7700042724609943</c:v>
                </c:pt>
                <c:pt idx="999">
                  <c:v>1.760009765625</c:v>
                </c:pt>
                <c:pt idx="1000">
                  <c:v>1.7700042724609943</c:v>
                </c:pt>
                <c:pt idx="1001">
                  <c:v>1.75</c:v>
                </c:pt>
                <c:pt idx="1002">
                  <c:v>1.760009765625</c:v>
                </c:pt>
                <c:pt idx="1003">
                  <c:v>1.7200012207030113</c:v>
                </c:pt>
                <c:pt idx="1004">
                  <c:v>1.75</c:v>
                </c:pt>
                <c:pt idx="1005">
                  <c:v>1.7400054931640057</c:v>
                </c:pt>
                <c:pt idx="1006">
                  <c:v>1.7300109863280113</c:v>
                </c:pt>
                <c:pt idx="1007">
                  <c:v>1.75</c:v>
                </c:pt>
                <c:pt idx="1008">
                  <c:v>1.7400054931640057</c:v>
                </c:pt>
                <c:pt idx="1009">
                  <c:v>1.75</c:v>
                </c:pt>
                <c:pt idx="1010">
                  <c:v>1.760009765625</c:v>
                </c:pt>
                <c:pt idx="1011">
                  <c:v>1.7799987792970171</c:v>
                </c:pt>
                <c:pt idx="1012">
                  <c:v>1.820007324218011</c:v>
                </c:pt>
                <c:pt idx="1013">
                  <c:v>1.8000030517570167</c:v>
                </c:pt>
                <c:pt idx="1014">
                  <c:v>1.7900085449220171</c:v>
                </c:pt>
                <c:pt idx="1015">
                  <c:v>1.809997558593011</c:v>
                </c:pt>
                <c:pt idx="1016">
                  <c:v>1.820007324218011</c:v>
                </c:pt>
                <c:pt idx="1017">
                  <c:v>1.8399963378899997</c:v>
                </c:pt>
                <c:pt idx="1018">
                  <c:v>1.8500061035149997</c:v>
                </c:pt>
                <c:pt idx="1019">
                  <c:v>1.820007324218011</c:v>
                </c:pt>
                <c:pt idx="1020">
                  <c:v>1.8000030517570167</c:v>
                </c:pt>
                <c:pt idx="1021">
                  <c:v>1.8300018310540054</c:v>
                </c:pt>
                <c:pt idx="1022">
                  <c:v>1.8000030517570167</c:v>
                </c:pt>
                <c:pt idx="1023">
                  <c:v>1.7700042724609943</c:v>
                </c:pt>
                <c:pt idx="1024">
                  <c:v>1.75</c:v>
                </c:pt>
                <c:pt idx="1025">
                  <c:v>1.7700042724609943</c:v>
                </c:pt>
                <c:pt idx="1026">
                  <c:v>1.7799987792970171</c:v>
                </c:pt>
                <c:pt idx="1027">
                  <c:v>1.7900085449220171</c:v>
                </c:pt>
                <c:pt idx="1028">
                  <c:v>1.7700042724609943</c:v>
                </c:pt>
                <c:pt idx="1029">
                  <c:v>1.7799987792970171</c:v>
                </c:pt>
                <c:pt idx="1030">
                  <c:v>1.8000030517570167</c:v>
                </c:pt>
                <c:pt idx="1031">
                  <c:v>1.75</c:v>
                </c:pt>
                <c:pt idx="1032">
                  <c:v>1.7400054931640057</c:v>
                </c:pt>
                <c:pt idx="1033">
                  <c:v>1.710006713867017</c:v>
                </c:pt>
                <c:pt idx="1034">
                  <c:v>1.699996948242017</c:v>
                </c:pt>
                <c:pt idx="1035">
                  <c:v>1.6800079345699999</c:v>
                </c:pt>
                <c:pt idx="1036">
                  <c:v>1.6500091552730112</c:v>
                </c:pt>
                <c:pt idx="1037">
                  <c:v>1.6699981689449999</c:v>
                </c:pt>
                <c:pt idx="1038">
                  <c:v>1.6200103759759941</c:v>
                </c:pt>
                <c:pt idx="1039">
                  <c:v>1.6000061035149997</c:v>
                </c:pt>
                <c:pt idx="1040">
                  <c:v>1.6300048828120168</c:v>
                </c:pt>
                <c:pt idx="1041">
                  <c:v>1.6100006103509941</c:v>
                </c:pt>
                <c:pt idx="1042">
                  <c:v>1.6399993896480112</c:v>
                </c:pt>
                <c:pt idx="1043">
                  <c:v>1.6699981689449999</c:v>
                </c:pt>
                <c:pt idx="1044">
                  <c:v>1.6000061035149997</c:v>
                </c:pt>
                <c:pt idx="1045">
                  <c:v>1.5800018310540054</c:v>
                </c:pt>
                <c:pt idx="1046">
                  <c:v>1.5400085449220171</c:v>
                </c:pt>
                <c:pt idx="1047">
                  <c:v>1.570007324218011</c:v>
                </c:pt>
                <c:pt idx="1048">
                  <c:v>1.6300048828120168</c:v>
                </c:pt>
                <c:pt idx="1049">
                  <c:v>1.570007324218011</c:v>
                </c:pt>
                <c:pt idx="1050">
                  <c:v>1.5500030517570167</c:v>
                </c:pt>
                <c:pt idx="1051">
                  <c:v>1.5299987792970171</c:v>
                </c:pt>
                <c:pt idx="1052">
                  <c:v>1.5200042724609943</c:v>
                </c:pt>
                <c:pt idx="1053">
                  <c:v>1.5</c:v>
                </c:pt>
                <c:pt idx="1054">
                  <c:v>1.460006713867017</c:v>
                </c:pt>
                <c:pt idx="1055">
                  <c:v>1.4800109863280113</c:v>
                </c:pt>
                <c:pt idx="1056">
                  <c:v>1.449996948242017</c:v>
                </c:pt>
                <c:pt idx="1057">
                  <c:v>1.4300079345699999</c:v>
                </c:pt>
                <c:pt idx="1058">
                  <c:v>1.4100036621090055</c:v>
                </c:pt>
                <c:pt idx="1059">
                  <c:v>1.3600006103509941</c:v>
                </c:pt>
                <c:pt idx="1060">
                  <c:v>1.4000091552730112</c:v>
                </c:pt>
                <c:pt idx="1061">
                  <c:v>1.4100036621090055</c:v>
                </c:pt>
                <c:pt idx="1062">
                  <c:v>1.4400024414059942</c:v>
                </c:pt>
                <c:pt idx="1063">
                  <c:v>1.449996948242017</c:v>
                </c:pt>
                <c:pt idx="1064">
                  <c:v>1.460006713867017</c:v>
                </c:pt>
                <c:pt idx="1065">
                  <c:v>1.4800109863280113</c:v>
                </c:pt>
                <c:pt idx="1066">
                  <c:v>1.5</c:v>
                </c:pt>
                <c:pt idx="1067">
                  <c:v>1.510009765625</c:v>
                </c:pt>
                <c:pt idx="1068">
                  <c:v>1.5400085449220171</c:v>
                </c:pt>
                <c:pt idx="1069">
                  <c:v>1.559997558593011</c:v>
                </c:pt>
                <c:pt idx="1070">
                  <c:v>1.6300048828120168</c:v>
                </c:pt>
                <c:pt idx="1071">
                  <c:v>1.6100006103509941</c:v>
                </c:pt>
                <c:pt idx="1072">
                  <c:v>1.6399993896480112</c:v>
                </c:pt>
                <c:pt idx="1073">
                  <c:v>1.6200103759759941</c:v>
                </c:pt>
                <c:pt idx="1074">
                  <c:v>1.5800018310540054</c:v>
                </c:pt>
                <c:pt idx="1075">
                  <c:v>1.5400085449220171</c:v>
                </c:pt>
                <c:pt idx="1076">
                  <c:v>1.5899963378899997</c:v>
                </c:pt>
                <c:pt idx="1077">
                  <c:v>1.5800018310540054</c:v>
                </c:pt>
                <c:pt idx="1078">
                  <c:v>1.570007324218011</c:v>
                </c:pt>
                <c:pt idx="1079">
                  <c:v>1.5800018310540054</c:v>
                </c:pt>
                <c:pt idx="1080">
                  <c:v>1.559997558593011</c:v>
                </c:pt>
                <c:pt idx="1081">
                  <c:v>1.6300048828120168</c:v>
                </c:pt>
                <c:pt idx="1082">
                  <c:v>1.6600036621090055</c:v>
                </c:pt>
                <c:pt idx="1083">
                  <c:v>1.6399993896480112</c:v>
                </c:pt>
                <c:pt idx="1084">
                  <c:v>1.6100006103509941</c:v>
                </c:pt>
                <c:pt idx="1085">
                  <c:v>1.5800018310540054</c:v>
                </c:pt>
                <c:pt idx="1086">
                  <c:v>1.5500030517570167</c:v>
                </c:pt>
                <c:pt idx="1087">
                  <c:v>1.5400085449220171</c:v>
                </c:pt>
                <c:pt idx="1088">
                  <c:v>1.510009765625</c:v>
                </c:pt>
                <c:pt idx="1089">
                  <c:v>1.4800109863280113</c:v>
                </c:pt>
                <c:pt idx="1090">
                  <c:v>1.5</c:v>
                </c:pt>
                <c:pt idx="1091">
                  <c:v>1.4400024414059942</c:v>
                </c:pt>
                <c:pt idx="1092">
                  <c:v>1.4100036621090055</c:v>
                </c:pt>
                <c:pt idx="1093">
                  <c:v>1.3300018310540054</c:v>
                </c:pt>
                <c:pt idx="1094">
                  <c:v>1.3600006103509941</c:v>
                </c:pt>
                <c:pt idx="1095">
                  <c:v>1.3800048828120168</c:v>
                </c:pt>
                <c:pt idx="1096">
                  <c:v>1.3500061035149997</c:v>
                </c:pt>
                <c:pt idx="1097">
                  <c:v>1.3399963378899997</c:v>
                </c:pt>
                <c:pt idx="1098">
                  <c:v>1.309997558593011</c:v>
                </c:pt>
                <c:pt idx="1099">
                  <c:v>1.3000030517570167</c:v>
                </c:pt>
                <c:pt idx="1100">
                  <c:v>1.2799987792970171</c:v>
                </c:pt>
                <c:pt idx="1101">
                  <c:v>1.2700042724609943</c:v>
                </c:pt>
                <c:pt idx="1102">
                  <c:v>1.25</c:v>
                </c:pt>
                <c:pt idx="1103">
                  <c:v>1.2400054931640057</c:v>
                </c:pt>
                <c:pt idx="1104">
                  <c:v>1.210006713867017</c:v>
                </c:pt>
                <c:pt idx="1105">
                  <c:v>1.2300109863280113</c:v>
                </c:pt>
                <c:pt idx="1106">
                  <c:v>1.2200012207030113</c:v>
                </c:pt>
                <c:pt idx="1107">
                  <c:v>1.199996948242017</c:v>
                </c:pt>
                <c:pt idx="1108">
                  <c:v>1.1900024414059942</c:v>
                </c:pt>
                <c:pt idx="1109">
                  <c:v>1.1699981689449999</c:v>
                </c:pt>
                <c:pt idx="1110">
                  <c:v>1.1500091552730112</c:v>
                </c:pt>
                <c:pt idx="1111">
                  <c:v>1.1600036621090055</c:v>
                </c:pt>
                <c:pt idx="1112">
                  <c:v>1.1800079345699999</c:v>
                </c:pt>
                <c:pt idx="1113">
                  <c:v>1.1900024414059942</c:v>
                </c:pt>
                <c:pt idx="1114">
                  <c:v>1.1699981689449999</c:v>
                </c:pt>
                <c:pt idx="1115">
                  <c:v>1.1600036621090055</c:v>
                </c:pt>
                <c:pt idx="1116">
                  <c:v>1.1500091552730112</c:v>
                </c:pt>
                <c:pt idx="1117">
                  <c:v>1.1900024414059942</c:v>
                </c:pt>
                <c:pt idx="1118">
                  <c:v>1.210006713867017</c:v>
                </c:pt>
                <c:pt idx="1119">
                  <c:v>1.199996948242017</c:v>
                </c:pt>
                <c:pt idx="1120">
                  <c:v>1.1800079345699999</c:v>
                </c:pt>
                <c:pt idx="1121">
                  <c:v>1.1500091552730112</c:v>
                </c:pt>
                <c:pt idx="1122">
                  <c:v>1.260009765625</c:v>
                </c:pt>
                <c:pt idx="1123">
                  <c:v>1.2400054931640057</c:v>
                </c:pt>
                <c:pt idx="1124">
                  <c:v>1.210006713867017</c:v>
                </c:pt>
                <c:pt idx="1125">
                  <c:v>1.2200012207030113</c:v>
                </c:pt>
                <c:pt idx="1126">
                  <c:v>1.2400054931640057</c:v>
                </c:pt>
                <c:pt idx="1127">
                  <c:v>1.25</c:v>
                </c:pt>
                <c:pt idx="1128">
                  <c:v>1.2200012207030113</c:v>
                </c:pt>
                <c:pt idx="1129">
                  <c:v>1.210006713867017</c:v>
                </c:pt>
                <c:pt idx="1130">
                  <c:v>1.1900024414059942</c:v>
                </c:pt>
                <c:pt idx="1131">
                  <c:v>1.1699981689449999</c:v>
                </c:pt>
                <c:pt idx="1132">
                  <c:v>1.1399993896480112</c:v>
                </c:pt>
                <c:pt idx="1133">
                  <c:v>1.1800079345699999</c:v>
                </c:pt>
                <c:pt idx="1134">
                  <c:v>1.1900024414059942</c:v>
                </c:pt>
                <c:pt idx="1135">
                  <c:v>1.1699981689449999</c:v>
                </c:pt>
                <c:pt idx="1136">
                  <c:v>1.1399993896480112</c:v>
                </c:pt>
                <c:pt idx="1137">
                  <c:v>1.1300048828120168</c:v>
                </c:pt>
                <c:pt idx="1138">
                  <c:v>1.1100006103509941</c:v>
                </c:pt>
                <c:pt idx="1139">
                  <c:v>1.1000061035149997</c:v>
                </c:pt>
                <c:pt idx="1140">
                  <c:v>1.070007324218011</c:v>
                </c:pt>
                <c:pt idx="1141">
                  <c:v>1.0400085449220171</c:v>
                </c:pt>
                <c:pt idx="1142">
                  <c:v>1.0500030517570167</c:v>
                </c:pt>
                <c:pt idx="1143">
                  <c:v>1.070007324218011</c:v>
                </c:pt>
                <c:pt idx="1144">
                  <c:v>1.0500030517570167</c:v>
                </c:pt>
                <c:pt idx="1145">
                  <c:v>1.0299987792970171</c:v>
                </c:pt>
                <c:pt idx="1146">
                  <c:v>1</c:v>
                </c:pt>
                <c:pt idx="1147">
                  <c:v>0.98001098632801131</c:v>
                </c:pt>
                <c:pt idx="1148">
                  <c:v>0.88000488281201683</c:v>
                </c:pt>
                <c:pt idx="1149">
                  <c:v>0.94999694824201697</c:v>
                </c:pt>
                <c:pt idx="1150">
                  <c:v>0.9400024414059942</c:v>
                </c:pt>
                <c:pt idx="1151">
                  <c:v>0.97000122070301131</c:v>
                </c:pt>
                <c:pt idx="1152">
                  <c:v>0.94999694824201697</c:v>
                </c:pt>
                <c:pt idx="1153">
                  <c:v>0.97000122070301131</c:v>
                </c:pt>
                <c:pt idx="1154">
                  <c:v>0.94999694824201697</c:v>
                </c:pt>
                <c:pt idx="1155">
                  <c:v>0.9400024414059942</c:v>
                </c:pt>
                <c:pt idx="1156">
                  <c:v>0.94999694824201697</c:v>
                </c:pt>
                <c:pt idx="1157">
                  <c:v>0.9400024414059942</c:v>
                </c:pt>
                <c:pt idx="1158">
                  <c:v>0.93000793456999986</c:v>
                </c:pt>
                <c:pt idx="1159">
                  <c:v>0.9400024414059942</c:v>
                </c:pt>
                <c:pt idx="1160">
                  <c:v>0.94999694824201697</c:v>
                </c:pt>
                <c:pt idx="1161">
                  <c:v>0.93000793456999986</c:v>
                </c:pt>
                <c:pt idx="1162">
                  <c:v>0.9400024414059942</c:v>
                </c:pt>
                <c:pt idx="1163">
                  <c:v>0.91999816894499986</c:v>
                </c:pt>
                <c:pt idx="1164">
                  <c:v>0.91000366210900552</c:v>
                </c:pt>
                <c:pt idx="1165">
                  <c:v>0.90000915527301117</c:v>
                </c:pt>
                <c:pt idx="1166">
                  <c:v>0.94999694824201697</c:v>
                </c:pt>
                <c:pt idx="1167">
                  <c:v>0.94999694824201697</c:v>
                </c:pt>
                <c:pt idx="1168">
                  <c:v>0.9400024414059942</c:v>
                </c:pt>
                <c:pt idx="1169">
                  <c:v>0.94999694824201697</c:v>
                </c:pt>
                <c:pt idx="1170">
                  <c:v>0.97000122070301131</c:v>
                </c:pt>
                <c:pt idx="1171">
                  <c:v>1.0299987792970171</c:v>
                </c:pt>
                <c:pt idx="1172">
                  <c:v>1.0800018310540054</c:v>
                </c:pt>
                <c:pt idx="1173">
                  <c:v>1.1200103759759941</c:v>
                </c:pt>
                <c:pt idx="1174">
                  <c:v>1.1300048828120168</c:v>
                </c:pt>
                <c:pt idx="1175">
                  <c:v>1.1500091552730112</c:v>
                </c:pt>
                <c:pt idx="1176">
                  <c:v>1.1200103759759941</c:v>
                </c:pt>
                <c:pt idx="1177">
                  <c:v>1.1000061035149997</c:v>
                </c:pt>
                <c:pt idx="1178">
                  <c:v>1.1200103759759941</c:v>
                </c:pt>
                <c:pt idx="1179">
                  <c:v>1.1100006103509941</c:v>
                </c:pt>
                <c:pt idx="1180">
                  <c:v>1.1000061035149997</c:v>
                </c:pt>
                <c:pt idx="1181">
                  <c:v>1.1200103759759941</c:v>
                </c:pt>
                <c:pt idx="1182">
                  <c:v>1.1399993896480112</c:v>
                </c:pt>
                <c:pt idx="1183">
                  <c:v>1.1500091552730112</c:v>
                </c:pt>
                <c:pt idx="1184">
                  <c:v>1.1699981689449999</c:v>
                </c:pt>
                <c:pt idx="1185">
                  <c:v>1.199996948242017</c:v>
                </c:pt>
                <c:pt idx="1186">
                  <c:v>1.2400054931640057</c:v>
                </c:pt>
                <c:pt idx="1187">
                  <c:v>1.210006713867017</c:v>
                </c:pt>
                <c:pt idx="1188">
                  <c:v>1.2400054931640057</c:v>
                </c:pt>
                <c:pt idx="1189">
                  <c:v>1.260009765625</c:v>
                </c:pt>
                <c:pt idx="1190">
                  <c:v>1.25</c:v>
                </c:pt>
                <c:pt idx="1191">
                  <c:v>1.2400054931640057</c:v>
                </c:pt>
                <c:pt idx="1192">
                  <c:v>1.2200012207030113</c:v>
                </c:pt>
                <c:pt idx="1193">
                  <c:v>1.1500091552730112</c:v>
                </c:pt>
                <c:pt idx="1194">
                  <c:v>1.1300048828120168</c:v>
                </c:pt>
                <c:pt idx="1195">
                  <c:v>1.1200103759759941</c:v>
                </c:pt>
                <c:pt idx="1196">
                  <c:v>1.1000061035149997</c:v>
                </c:pt>
                <c:pt idx="1197">
                  <c:v>1.070007324218011</c:v>
                </c:pt>
                <c:pt idx="1198">
                  <c:v>1.0400085449220171</c:v>
                </c:pt>
                <c:pt idx="1199">
                  <c:v>1.010009765625</c:v>
                </c:pt>
                <c:pt idx="1200">
                  <c:v>0.98001098632801131</c:v>
                </c:pt>
                <c:pt idx="1201">
                  <c:v>0.94999694824201697</c:v>
                </c:pt>
                <c:pt idx="1202">
                  <c:v>0.9400024414059942</c:v>
                </c:pt>
                <c:pt idx="1203">
                  <c:v>0.91000366210900552</c:v>
                </c:pt>
                <c:pt idx="1204">
                  <c:v>0.88000488281201683</c:v>
                </c:pt>
                <c:pt idx="1205">
                  <c:v>0.87001037597599407</c:v>
                </c:pt>
                <c:pt idx="1206">
                  <c:v>0.85000610351499972</c:v>
                </c:pt>
                <c:pt idx="1207">
                  <c:v>0.83999633788999972</c:v>
                </c:pt>
                <c:pt idx="1208">
                  <c:v>0.87001037597599407</c:v>
                </c:pt>
                <c:pt idx="1209">
                  <c:v>0.90000915527301117</c:v>
                </c:pt>
                <c:pt idx="1210">
                  <c:v>0.88999938964801117</c:v>
                </c:pt>
                <c:pt idx="1211">
                  <c:v>0.87001037597599407</c:v>
                </c:pt>
                <c:pt idx="1212">
                  <c:v>0.86000061035099407</c:v>
                </c:pt>
                <c:pt idx="1213">
                  <c:v>0.83999633788999972</c:v>
                </c:pt>
                <c:pt idx="1214">
                  <c:v>0.87001037597599407</c:v>
                </c:pt>
                <c:pt idx="1215">
                  <c:v>0.85000610351499972</c:v>
                </c:pt>
                <c:pt idx="1216">
                  <c:v>0.83999633788999972</c:v>
                </c:pt>
                <c:pt idx="1217">
                  <c:v>0.82000732421801104</c:v>
                </c:pt>
                <c:pt idx="1218">
                  <c:v>0.83999633788999972</c:v>
                </c:pt>
                <c:pt idx="1219">
                  <c:v>0.86000061035099407</c:v>
                </c:pt>
                <c:pt idx="1220">
                  <c:v>0.88000488281201683</c:v>
                </c:pt>
                <c:pt idx="1221">
                  <c:v>0.86000061035099407</c:v>
                </c:pt>
                <c:pt idx="1222">
                  <c:v>0.87001037597599407</c:v>
                </c:pt>
                <c:pt idx="1223">
                  <c:v>0.88999938964801117</c:v>
                </c:pt>
                <c:pt idx="1224">
                  <c:v>0.91999816894499986</c:v>
                </c:pt>
                <c:pt idx="1225">
                  <c:v>0.93000793456999986</c:v>
                </c:pt>
                <c:pt idx="1226">
                  <c:v>0.94999694824201697</c:v>
                </c:pt>
                <c:pt idx="1227">
                  <c:v>0.97000122070301131</c:v>
                </c:pt>
                <c:pt idx="1228">
                  <c:v>0.96000671386701697</c:v>
                </c:pt>
                <c:pt idx="1229">
                  <c:v>0.94999694824201697</c:v>
                </c:pt>
                <c:pt idx="1230">
                  <c:v>0.97000122070301131</c:v>
                </c:pt>
                <c:pt idx="1231">
                  <c:v>1</c:v>
                </c:pt>
                <c:pt idx="1232">
                  <c:v>1.0200042724609943</c:v>
                </c:pt>
                <c:pt idx="1233">
                  <c:v>1.0400085449220171</c:v>
                </c:pt>
                <c:pt idx="1234">
                  <c:v>1.0500030517570167</c:v>
                </c:pt>
                <c:pt idx="1235">
                  <c:v>1.059997558593011</c:v>
                </c:pt>
                <c:pt idx="1236">
                  <c:v>1.0299987792970171</c:v>
                </c:pt>
                <c:pt idx="1237">
                  <c:v>1</c:v>
                </c:pt>
                <c:pt idx="1238">
                  <c:v>0.98001098632801131</c:v>
                </c:pt>
                <c:pt idx="1239">
                  <c:v>1.0299987792970171</c:v>
                </c:pt>
                <c:pt idx="1240">
                  <c:v>1.0400085449220171</c:v>
                </c:pt>
                <c:pt idx="1241">
                  <c:v>1.0500030517570167</c:v>
                </c:pt>
                <c:pt idx="1242">
                  <c:v>1.059997558593011</c:v>
                </c:pt>
                <c:pt idx="1243">
                  <c:v>1.0400085449220171</c:v>
                </c:pt>
                <c:pt idx="1244">
                  <c:v>1.010009765625</c:v>
                </c:pt>
                <c:pt idx="1245">
                  <c:v>1.0299987792970171</c:v>
                </c:pt>
                <c:pt idx="1246">
                  <c:v>1.0500030517570167</c:v>
                </c:pt>
                <c:pt idx="1247">
                  <c:v>1.059997558593011</c:v>
                </c:pt>
                <c:pt idx="1248">
                  <c:v>1.0500030517570167</c:v>
                </c:pt>
                <c:pt idx="1249">
                  <c:v>1.1000061035149997</c:v>
                </c:pt>
                <c:pt idx="1250">
                  <c:v>1.1200103759759941</c:v>
                </c:pt>
                <c:pt idx="1251">
                  <c:v>1.1500091552730112</c:v>
                </c:pt>
                <c:pt idx="1252">
                  <c:v>1.1399993896480112</c:v>
                </c:pt>
                <c:pt idx="1253">
                  <c:v>1.1100006103509941</c:v>
                </c:pt>
                <c:pt idx="1254">
                  <c:v>1.0899963378899997</c:v>
                </c:pt>
                <c:pt idx="1255">
                  <c:v>1.059997558593011</c:v>
                </c:pt>
                <c:pt idx="1256">
                  <c:v>1.0400085449220171</c:v>
                </c:pt>
                <c:pt idx="1257">
                  <c:v>1.0200042724609943</c:v>
                </c:pt>
                <c:pt idx="1258">
                  <c:v>1</c:v>
                </c:pt>
                <c:pt idx="1259">
                  <c:v>0.96000671386701697</c:v>
                </c:pt>
                <c:pt idx="1260">
                  <c:v>0.98001098632801131</c:v>
                </c:pt>
                <c:pt idx="1261">
                  <c:v>0.94999694824201697</c:v>
                </c:pt>
                <c:pt idx="1262">
                  <c:v>0.93000793456999986</c:v>
                </c:pt>
                <c:pt idx="1263">
                  <c:v>0.90000915527301117</c:v>
                </c:pt>
                <c:pt idx="1264">
                  <c:v>0.9400024414059942</c:v>
                </c:pt>
                <c:pt idx="1265">
                  <c:v>0.96000671386701697</c:v>
                </c:pt>
                <c:pt idx="1266">
                  <c:v>0.9400024414059942</c:v>
                </c:pt>
                <c:pt idx="1267">
                  <c:v>0.93000793456999986</c:v>
                </c:pt>
                <c:pt idx="1268">
                  <c:v>0.94999694824201697</c:v>
                </c:pt>
                <c:pt idx="1269">
                  <c:v>0.93000793456999986</c:v>
                </c:pt>
                <c:pt idx="1270">
                  <c:v>0.91000366210900552</c:v>
                </c:pt>
                <c:pt idx="1271">
                  <c:v>0.88999938964801117</c:v>
                </c:pt>
                <c:pt idx="1272">
                  <c:v>0.91000366210900552</c:v>
                </c:pt>
                <c:pt idx="1273">
                  <c:v>0.88999938964801117</c:v>
                </c:pt>
                <c:pt idx="1274">
                  <c:v>0.90000915527301117</c:v>
                </c:pt>
                <c:pt idx="1275">
                  <c:v>0.88000488281201683</c:v>
                </c:pt>
                <c:pt idx="1276">
                  <c:v>0.88999938964801117</c:v>
                </c:pt>
                <c:pt idx="1277">
                  <c:v>0.90000915527301117</c:v>
                </c:pt>
                <c:pt idx="1278">
                  <c:v>0.94999694824201697</c:v>
                </c:pt>
                <c:pt idx="1279">
                  <c:v>0.9400024414059942</c:v>
                </c:pt>
                <c:pt idx="1280">
                  <c:v>0.90000915527301117</c:v>
                </c:pt>
                <c:pt idx="1281">
                  <c:v>0.85000610351499972</c:v>
                </c:pt>
                <c:pt idx="1282">
                  <c:v>0.94999694824201697</c:v>
                </c:pt>
                <c:pt idx="1283">
                  <c:v>1</c:v>
                </c:pt>
                <c:pt idx="1284">
                  <c:v>1.010009765625</c:v>
                </c:pt>
                <c:pt idx="1285">
                  <c:v>1.0200042724609943</c:v>
                </c:pt>
                <c:pt idx="1286">
                  <c:v>0.94999694824201697</c:v>
                </c:pt>
                <c:pt idx="1287">
                  <c:v>0.93000793456999986</c:v>
                </c:pt>
                <c:pt idx="1288">
                  <c:v>0.90000915527301117</c:v>
                </c:pt>
                <c:pt idx="1289">
                  <c:v>0.91000366210900552</c:v>
                </c:pt>
                <c:pt idx="1290">
                  <c:v>0.9400024414059942</c:v>
                </c:pt>
                <c:pt idx="1291">
                  <c:v>0.93000793456999986</c:v>
                </c:pt>
                <c:pt idx="1292">
                  <c:v>0.94999694824201697</c:v>
                </c:pt>
                <c:pt idx="1293">
                  <c:v>0.96000671386701697</c:v>
                </c:pt>
                <c:pt idx="1294">
                  <c:v>0.94999694824201697</c:v>
                </c:pt>
                <c:pt idx="1295">
                  <c:v>0.91000366210900552</c:v>
                </c:pt>
                <c:pt idx="1296">
                  <c:v>0.98001098632801131</c:v>
                </c:pt>
                <c:pt idx="1297">
                  <c:v>0.99000549316400566</c:v>
                </c:pt>
                <c:pt idx="1298">
                  <c:v>0.96000671386701697</c:v>
                </c:pt>
                <c:pt idx="1299">
                  <c:v>0.9400024414059942</c:v>
                </c:pt>
                <c:pt idx="1300">
                  <c:v>0.93000793456999986</c:v>
                </c:pt>
                <c:pt idx="1301">
                  <c:v>0.91000366210900552</c:v>
                </c:pt>
                <c:pt idx="1302">
                  <c:v>0.90000915527301117</c:v>
                </c:pt>
                <c:pt idx="1303">
                  <c:v>0.86000061035099407</c:v>
                </c:pt>
                <c:pt idx="1304">
                  <c:v>0.85000610351499972</c:v>
                </c:pt>
                <c:pt idx="1305">
                  <c:v>0.88000488281201683</c:v>
                </c:pt>
                <c:pt idx="1306">
                  <c:v>0.94999694824201697</c:v>
                </c:pt>
                <c:pt idx="1307">
                  <c:v>0.97000122070301131</c:v>
                </c:pt>
                <c:pt idx="1308">
                  <c:v>1</c:v>
                </c:pt>
                <c:pt idx="1309">
                  <c:v>0.96000671386701697</c:v>
                </c:pt>
                <c:pt idx="1310">
                  <c:v>0.98001098632801131</c:v>
                </c:pt>
                <c:pt idx="1311">
                  <c:v>0.9400024414059942</c:v>
                </c:pt>
                <c:pt idx="1312">
                  <c:v>0.93000793456999986</c:v>
                </c:pt>
                <c:pt idx="1313">
                  <c:v>0.91000366210900552</c:v>
                </c:pt>
                <c:pt idx="1314">
                  <c:v>0.88999938964801117</c:v>
                </c:pt>
                <c:pt idx="1315">
                  <c:v>0.85000610351499972</c:v>
                </c:pt>
                <c:pt idx="1316">
                  <c:v>0.86000061035099407</c:v>
                </c:pt>
                <c:pt idx="1317">
                  <c:v>0.85000610351499972</c:v>
                </c:pt>
                <c:pt idx="1318">
                  <c:v>0.83999633788999972</c:v>
                </c:pt>
                <c:pt idx="1319">
                  <c:v>0.83000183105400538</c:v>
                </c:pt>
                <c:pt idx="1320">
                  <c:v>0.82000732421801104</c:v>
                </c:pt>
                <c:pt idx="1321">
                  <c:v>0.83999633788999972</c:v>
                </c:pt>
                <c:pt idx="1322">
                  <c:v>0.85000610351499972</c:v>
                </c:pt>
                <c:pt idx="1323">
                  <c:v>0.83999633788999972</c:v>
                </c:pt>
                <c:pt idx="1324">
                  <c:v>0.83000183105400538</c:v>
                </c:pt>
                <c:pt idx="1325">
                  <c:v>0.82000732421801104</c:v>
                </c:pt>
                <c:pt idx="1326">
                  <c:v>0.83000183105400538</c:v>
                </c:pt>
                <c:pt idx="1327">
                  <c:v>0.82000732421801104</c:v>
                </c:pt>
                <c:pt idx="1328">
                  <c:v>0.83000183105400538</c:v>
                </c:pt>
                <c:pt idx="1329">
                  <c:v>0.80000305175701669</c:v>
                </c:pt>
                <c:pt idx="1330">
                  <c:v>0.87001037597599407</c:v>
                </c:pt>
                <c:pt idx="1331">
                  <c:v>0.91000366210900552</c:v>
                </c:pt>
                <c:pt idx="1332">
                  <c:v>0.93000793456999986</c:v>
                </c:pt>
                <c:pt idx="1333">
                  <c:v>0.88999938964801117</c:v>
                </c:pt>
                <c:pt idx="1334">
                  <c:v>0.86000061035099407</c:v>
                </c:pt>
                <c:pt idx="1335">
                  <c:v>0.87001037597599407</c:v>
                </c:pt>
                <c:pt idx="1336">
                  <c:v>0.86000061035099407</c:v>
                </c:pt>
                <c:pt idx="1337">
                  <c:v>0.83999633788999972</c:v>
                </c:pt>
                <c:pt idx="1338">
                  <c:v>0.87001037597599407</c:v>
                </c:pt>
                <c:pt idx="1339">
                  <c:v>0.9400024414059942</c:v>
                </c:pt>
                <c:pt idx="1340">
                  <c:v>0.93000793456999986</c:v>
                </c:pt>
                <c:pt idx="1341">
                  <c:v>0.91999816894499986</c:v>
                </c:pt>
                <c:pt idx="1342">
                  <c:v>0.9400024414059942</c:v>
                </c:pt>
                <c:pt idx="1343">
                  <c:v>0.91000366210900552</c:v>
                </c:pt>
                <c:pt idx="1344">
                  <c:v>0.87001037597599407</c:v>
                </c:pt>
                <c:pt idx="1345">
                  <c:v>0.88999938964801117</c:v>
                </c:pt>
                <c:pt idx="1346">
                  <c:v>0.85000610351499972</c:v>
                </c:pt>
                <c:pt idx="1347">
                  <c:v>0.83999633788999972</c:v>
                </c:pt>
                <c:pt idx="1348">
                  <c:v>0.80999755859301104</c:v>
                </c:pt>
                <c:pt idx="1349">
                  <c:v>0.83000183105400538</c:v>
                </c:pt>
                <c:pt idx="1350">
                  <c:v>0.82000732421801104</c:v>
                </c:pt>
                <c:pt idx="1351">
                  <c:v>0.80999755859301104</c:v>
                </c:pt>
                <c:pt idx="1352">
                  <c:v>0.82000732421801104</c:v>
                </c:pt>
                <c:pt idx="1353">
                  <c:v>0.80999755859301104</c:v>
                </c:pt>
                <c:pt idx="1354">
                  <c:v>0.79000854492201711</c:v>
                </c:pt>
                <c:pt idx="1355">
                  <c:v>0.83000183105400538</c:v>
                </c:pt>
                <c:pt idx="1356">
                  <c:v>0.79000854492201711</c:v>
                </c:pt>
                <c:pt idx="1357">
                  <c:v>0.77000427246099434</c:v>
                </c:pt>
                <c:pt idx="1358">
                  <c:v>0.760009765625</c:v>
                </c:pt>
                <c:pt idx="1359">
                  <c:v>0.74000549316400566</c:v>
                </c:pt>
                <c:pt idx="1360">
                  <c:v>0.760009765625</c:v>
                </c:pt>
                <c:pt idx="1361">
                  <c:v>0.73001098632801131</c:v>
                </c:pt>
                <c:pt idx="1362">
                  <c:v>0.69999694824201697</c:v>
                </c:pt>
                <c:pt idx="1363">
                  <c:v>0.6900024414059942</c:v>
                </c:pt>
                <c:pt idx="1364">
                  <c:v>0.66999816894499986</c:v>
                </c:pt>
                <c:pt idx="1365">
                  <c:v>0.68000793456999986</c:v>
                </c:pt>
                <c:pt idx="1366">
                  <c:v>0.6900024414059942</c:v>
                </c:pt>
                <c:pt idx="1367">
                  <c:v>0.66000366210900552</c:v>
                </c:pt>
                <c:pt idx="1368">
                  <c:v>0.63999938964801117</c:v>
                </c:pt>
                <c:pt idx="1369">
                  <c:v>0.66000366210900552</c:v>
                </c:pt>
                <c:pt idx="1370">
                  <c:v>0.6900024414059942</c:v>
                </c:pt>
                <c:pt idx="1371">
                  <c:v>0.68000793456999986</c:v>
                </c:pt>
                <c:pt idx="1372">
                  <c:v>0.66999816894499986</c:v>
                </c:pt>
                <c:pt idx="1373">
                  <c:v>0.66000366210900552</c:v>
                </c:pt>
                <c:pt idx="1374">
                  <c:v>0.65000915527301117</c:v>
                </c:pt>
                <c:pt idx="1375">
                  <c:v>0.63000488281201683</c:v>
                </c:pt>
                <c:pt idx="1376">
                  <c:v>0.61000061035099407</c:v>
                </c:pt>
                <c:pt idx="1377">
                  <c:v>0.65000915527301117</c:v>
                </c:pt>
                <c:pt idx="1378">
                  <c:v>0.6900024414059942</c:v>
                </c:pt>
                <c:pt idx="1379">
                  <c:v>0.68000793456999986</c:v>
                </c:pt>
                <c:pt idx="1380">
                  <c:v>0.66999816894499986</c:v>
                </c:pt>
                <c:pt idx="1381">
                  <c:v>0.65000915527301117</c:v>
                </c:pt>
                <c:pt idx="1382">
                  <c:v>0.63999938964801117</c:v>
                </c:pt>
                <c:pt idx="1383">
                  <c:v>0.66999816894499986</c:v>
                </c:pt>
                <c:pt idx="1384">
                  <c:v>0.66000366210900552</c:v>
                </c:pt>
                <c:pt idx="1385">
                  <c:v>0.63999938964801117</c:v>
                </c:pt>
                <c:pt idx="1386">
                  <c:v>0.65000915527301117</c:v>
                </c:pt>
                <c:pt idx="1387">
                  <c:v>0.66000366210900552</c:v>
                </c:pt>
                <c:pt idx="1388">
                  <c:v>0.66999816894499986</c:v>
                </c:pt>
                <c:pt idx="1389">
                  <c:v>0.65000915527301117</c:v>
                </c:pt>
                <c:pt idx="1390">
                  <c:v>0.63999938964801117</c:v>
                </c:pt>
                <c:pt idx="1391">
                  <c:v>0.65000915527301117</c:v>
                </c:pt>
                <c:pt idx="1392">
                  <c:v>0.66999816894499986</c:v>
                </c:pt>
                <c:pt idx="1393">
                  <c:v>0.66000366210900552</c:v>
                </c:pt>
                <c:pt idx="1394">
                  <c:v>0.63999938964801117</c:v>
                </c:pt>
                <c:pt idx="1395">
                  <c:v>0.62001037597599407</c:v>
                </c:pt>
                <c:pt idx="1396">
                  <c:v>0.60000610351499972</c:v>
                </c:pt>
                <c:pt idx="1397">
                  <c:v>0.55000305175701669</c:v>
                </c:pt>
                <c:pt idx="1398">
                  <c:v>0.5</c:v>
                </c:pt>
                <c:pt idx="1399">
                  <c:v>0.55000305175701669</c:v>
                </c:pt>
                <c:pt idx="1400">
                  <c:v>0.55999755859301104</c:v>
                </c:pt>
                <c:pt idx="1401">
                  <c:v>0.54000854492201711</c:v>
                </c:pt>
                <c:pt idx="1402">
                  <c:v>0.52000427246099434</c:v>
                </c:pt>
                <c:pt idx="1403">
                  <c:v>0.52999877929701711</c:v>
                </c:pt>
                <c:pt idx="1404">
                  <c:v>0.52000427246099434</c:v>
                </c:pt>
                <c:pt idx="1405">
                  <c:v>0.49000549316400566</c:v>
                </c:pt>
                <c:pt idx="1406">
                  <c:v>0.47000122070301131</c:v>
                </c:pt>
                <c:pt idx="1407">
                  <c:v>0.48001098632801131</c:v>
                </c:pt>
                <c:pt idx="1408">
                  <c:v>0.47000122070301131</c:v>
                </c:pt>
                <c:pt idx="1409">
                  <c:v>0.46000671386701697</c:v>
                </c:pt>
                <c:pt idx="1410">
                  <c:v>0.44999694824201697</c:v>
                </c:pt>
                <c:pt idx="1411">
                  <c:v>0.43000793456999986</c:v>
                </c:pt>
                <c:pt idx="1412">
                  <c:v>0.40000915527301117</c:v>
                </c:pt>
                <c:pt idx="1413">
                  <c:v>0.43000793456999986</c:v>
                </c:pt>
                <c:pt idx="1414">
                  <c:v>0.47000122070301131</c:v>
                </c:pt>
                <c:pt idx="1415">
                  <c:v>0.5</c:v>
                </c:pt>
                <c:pt idx="1416">
                  <c:v>0.55000305175701669</c:v>
                </c:pt>
                <c:pt idx="1417">
                  <c:v>0.57000732421801104</c:v>
                </c:pt>
                <c:pt idx="1418">
                  <c:v>0.58000183105400538</c:v>
                </c:pt>
                <c:pt idx="1419">
                  <c:v>0.58999633788999972</c:v>
                </c:pt>
                <c:pt idx="1420">
                  <c:v>0.60000610351499972</c:v>
                </c:pt>
                <c:pt idx="1421">
                  <c:v>0.66000366210900552</c:v>
                </c:pt>
                <c:pt idx="1422">
                  <c:v>0.6900024414059942</c:v>
                </c:pt>
                <c:pt idx="1423">
                  <c:v>0.75</c:v>
                </c:pt>
                <c:pt idx="1424">
                  <c:v>0.82000732421801104</c:v>
                </c:pt>
                <c:pt idx="1425">
                  <c:v>0.80999755859301104</c:v>
                </c:pt>
                <c:pt idx="1426">
                  <c:v>0.77999877929701711</c:v>
                </c:pt>
                <c:pt idx="1427">
                  <c:v>0.75</c:v>
                </c:pt>
                <c:pt idx="1428">
                  <c:v>0.760009765625</c:v>
                </c:pt>
                <c:pt idx="1429">
                  <c:v>0.74000549316400566</c:v>
                </c:pt>
                <c:pt idx="1430">
                  <c:v>0.760009765625</c:v>
                </c:pt>
                <c:pt idx="1431">
                  <c:v>0.6900024414059942</c:v>
                </c:pt>
                <c:pt idx="1432">
                  <c:v>0.71000671386701697</c:v>
                </c:pt>
                <c:pt idx="1433">
                  <c:v>0.75</c:v>
                </c:pt>
                <c:pt idx="1434">
                  <c:v>0.77000427246099434</c:v>
                </c:pt>
                <c:pt idx="1435">
                  <c:v>0.79000854492201711</c:v>
                </c:pt>
                <c:pt idx="1436">
                  <c:v>0.80999755859301104</c:v>
                </c:pt>
                <c:pt idx="1437">
                  <c:v>0.82000732421801104</c:v>
                </c:pt>
                <c:pt idx="1438">
                  <c:v>0.83999633788999972</c:v>
                </c:pt>
                <c:pt idx="1439">
                  <c:v>0.88000488281201683</c:v>
                </c:pt>
                <c:pt idx="1440">
                  <c:v>0.94999694824201697</c:v>
                </c:pt>
                <c:pt idx="1441">
                  <c:v>1.010009765625</c:v>
                </c:pt>
                <c:pt idx="1442">
                  <c:v>1.0299987792970171</c:v>
                </c:pt>
                <c:pt idx="1443">
                  <c:v>1</c:v>
                </c:pt>
                <c:pt idx="1444">
                  <c:v>1.010009765625</c:v>
                </c:pt>
                <c:pt idx="1445">
                  <c:v>0.99000549316400566</c:v>
                </c:pt>
                <c:pt idx="1446">
                  <c:v>0.97000122070301131</c:v>
                </c:pt>
                <c:pt idx="1447">
                  <c:v>0.94999694824201697</c:v>
                </c:pt>
                <c:pt idx="1448">
                  <c:v>0.96000671386701697</c:v>
                </c:pt>
                <c:pt idx="1449">
                  <c:v>0.9400024414059942</c:v>
                </c:pt>
                <c:pt idx="1450">
                  <c:v>0.93000793456999986</c:v>
                </c:pt>
                <c:pt idx="1451">
                  <c:v>0.91000366210900552</c:v>
                </c:pt>
                <c:pt idx="1452">
                  <c:v>0.90000915527301117</c:v>
                </c:pt>
                <c:pt idx="1453">
                  <c:v>0.88000488281201683</c:v>
                </c:pt>
                <c:pt idx="1454">
                  <c:v>0.85000610351499972</c:v>
                </c:pt>
                <c:pt idx="1455">
                  <c:v>0.79000854492201711</c:v>
                </c:pt>
                <c:pt idx="1456">
                  <c:v>0.760009765625</c:v>
                </c:pt>
                <c:pt idx="1457">
                  <c:v>0.73001098632801131</c:v>
                </c:pt>
                <c:pt idx="1458">
                  <c:v>0.77999877929701711</c:v>
                </c:pt>
                <c:pt idx="1459">
                  <c:v>0.80999755859301104</c:v>
                </c:pt>
                <c:pt idx="1460">
                  <c:v>0.83000183105400538</c:v>
                </c:pt>
                <c:pt idx="1461">
                  <c:v>0.80999755859301104</c:v>
                </c:pt>
                <c:pt idx="1462">
                  <c:v>0.79000854492201711</c:v>
                </c:pt>
                <c:pt idx="1463">
                  <c:v>0.760009765625</c:v>
                </c:pt>
                <c:pt idx="1464">
                  <c:v>0.75</c:v>
                </c:pt>
                <c:pt idx="1465">
                  <c:v>0.74000549316400566</c:v>
                </c:pt>
                <c:pt idx="1466">
                  <c:v>0.72000122070301131</c:v>
                </c:pt>
                <c:pt idx="1467">
                  <c:v>0.69999694824201697</c:v>
                </c:pt>
                <c:pt idx="1468">
                  <c:v>0.71000671386701697</c:v>
                </c:pt>
                <c:pt idx="1469">
                  <c:v>0.72000122070301131</c:v>
                </c:pt>
                <c:pt idx="1470">
                  <c:v>0.71000671386701697</c:v>
                </c:pt>
                <c:pt idx="1471">
                  <c:v>0.69999694824201697</c:v>
                </c:pt>
                <c:pt idx="1472">
                  <c:v>0.6900024414059942</c:v>
                </c:pt>
                <c:pt idx="1473">
                  <c:v>0.66999816894499986</c:v>
                </c:pt>
                <c:pt idx="1474">
                  <c:v>0.68000793456999986</c:v>
                </c:pt>
                <c:pt idx="1475">
                  <c:v>0.66000366210900552</c:v>
                </c:pt>
                <c:pt idx="1476">
                  <c:v>0.6900024414059942</c:v>
                </c:pt>
                <c:pt idx="1477">
                  <c:v>0.66999816894499986</c:v>
                </c:pt>
                <c:pt idx="1478">
                  <c:v>0.65000915527301117</c:v>
                </c:pt>
                <c:pt idx="1479">
                  <c:v>0.66000366210900552</c:v>
                </c:pt>
                <c:pt idx="1480">
                  <c:v>0.66999816894499986</c:v>
                </c:pt>
                <c:pt idx="1481">
                  <c:v>0.68000793456999986</c:v>
                </c:pt>
                <c:pt idx="1482">
                  <c:v>0.6900024414059942</c:v>
                </c:pt>
                <c:pt idx="1483">
                  <c:v>0.66999816894499986</c:v>
                </c:pt>
                <c:pt idx="1484">
                  <c:v>0.65000915527301117</c:v>
                </c:pt>
                <c:pt idx="1485">
                  <c:v>0.68000793456999986</c:v>
                </c:pt>
                <c:pt idx="1486">
                  <c:v>0.69999694824201697</c:v>
                </c:pt>
                <c:pt idx="1487">
                  <c:v>0.75</c:v>
                </c:pt>
                <c:pt idx="1488">
                  <c:v>0.77000427246099434</c:v>
                </c:pt>
                <c:pt idx="1489">
                  <c:v>0.79000854492201711</c:v>
                </c:pt>
                <c:pt idx="1490">
                  <c:v>0.80999755859301104</c:v>
                </c:pt>
                <c:pt idx="1491">
                  <c:v>0.83000183105400538</c:v>
                </c:pt>
                <c:pt idx="1492">
                  <c:v>0.85000610351499972</c:v>
                </c:pt>
                <c:pt idx="1493">
                  <c:v>0.90000915527301117</c:v>
                </c:pt>
                <c:pt idx="1494">
                  <c:v>0.96000671386701697</c:v>
                </c:pt>
                <c:pt idx="1495">
                  <c:v>1.0500030517570167</c:v>
                </c:pt>
                <c:pt idx="1496">
                  <c:v>1.0899963378899997</c:v>
                </c:pt>
                <c:pt idx="1497">
                  <c:v>1.0800018310540054</c:v>
                </c:pt>
                <c:pt idx="1498">
                  <c:v>1.070007324218011</c:v>
                </c:pt>
                <c:pt idx="1499">
                  <c:v>1.0500030517570167</c:v>
                </c:pt>
                <c:pt idx="1500">
                  <c:v>1.0200042724609943</c:v>
                </c:pt>
                <c:pt idx="1501">
                  <c:v>1</c:v>
                </c:pt>
                <c:pt idx="1502">
                  <c:v>0.97000122070301131</c:v>
                </c:pt>
                <c:pt idx="1503">
                  <c:v>0.94999694824201697</c:v>
                </c:pt>
                <c:pt idx="1504">
                  <c:v>0.91999816894499986</c:v>
                </c:pt>
                <c:pt idx="1505">
                  <c:v>0.93000793456999986</c:v>
                </c:pt>
                <c:pt idx="1506">
                  <c:v>0.90000915527301117</c:v>
                </c:pt>
                <c:pt idx="1507">
                  <c:v>0.88000488281201683</c:v>
                </c:pt>
                <c:pt idx="1508">
                  <c:v>0.85000610351499972</c:v>
                </c:pt>
                <c:pt idx="1509">
                  <c:v>0.83999633788999972</c:v>
                </c:pt>
                <c:pt idx="1510">
                  <c:v>0.83000183105400538</c:v>
                </c:pt>
                <c:pt idx="1511">
                  <c:v>0.85000610351499972</c:v>
                </c:pt>
                <c:pt idx="1512">
                  <c:v>0.82000732421801104</c:v>
                </c:pt>
                <c:pt idx="1513">
                  <c:v>0.80000305175701669</c:v>
                </c:pt>
                <c:pt idx="1514">
                  <c:v>0.77000427246099434</c:v>
                </c:pt>
                <c:pt idx="1515">
                  <c:v>0.79000854492201711</c:v>
                </c:pt>
                <c:pt idx="1516">
                  <c:v>0.75</c:v>
                </c:pt>
                <c:pt idx="1517">
                  <c:v>0.74000549316400566</c:v>
                </c:pt>
                <c:pt idx="1518">
                  <c:v>0.73001098632801131</c:v>
                </c:pt>
                <c:pt idx="1519">
                  <c:v>0.69999694824201697</c:v>
                </c:pt>
                <c:pt idx="1520">
                  <c:v>0.75</c:v>
                </c:pt>
                <c:pt idx="1521">
                  <c:v>0.72000122070301131</c:v>
                </c:pt>
                <c:pt idx="1522">
                  <c:v>0.6900024414059942</c:v>
                </c:pt>
                <c:pt idx="1523">
                  <c:v>0.71000671386701697</c:v>
                </c:pt>
                <c:pt idx="1524">
                  <c:v>0.6900024414059942</c:v>
                </c:pt>
                <c:pt idx="1525">
                  <c:v>0.69999694824201697</c:v>
                </c:pt>
                <c:pt idx="1526">
                  <c:v>0.72000122070301131</c:v>
                </c:pt>
                <c:pt idx="1527">
                  <c:v>0.69999694824201697</c:v>
                </c:pt>
                <c:pt idx="1528">
                  <c:v>0.65000915527301117</c:v>
                </c:pt>
                <c:pt idx="1529">
                  <c:v>0.6900024414059942</c:v>
                </c:pt>
                <c:pt idx="1530">
                  <c:v>0.68000793456999986</c:v>
                </c:pt>
                <c:pt idx="1531">
                  <c:v>0.66000366210900552</c:v>
                </c:pt>
                <c:pt idx="1532">
                  <c:v>0.63999938964801117</c:v>
                </c:pt>
                <c:pt idx="1533">
                  <c:v>0.65000915527301117</c:v>
                </c:pt>
                <c:pt idx="1534">
                  <c:v>0.66999816894499986</c:v>
                </c:pt>
                <c:pt idx="1535">
                  <c:v>0.66000366210900552</c:v>
                </c:pt>
                <c:pt idx="1536">
                  <c:v>0.65000915527301117</c:v>
                </c:pt>
                <c:pt idx="1537">
                  <c:v>0.63999938964801117</c:v>
                </c:pt>
                <c:pt idx="1538">
                  <c:v>0.63000488281201683</c:v>
                </c:pt>
                <c:pt idx="1539">
                  <c:v>0.65000915527301117</c:v>
                </c:pt>
                <c:pt idx="1540">
                  <c:v>0.66000366210900552</c:v>
                </c:pt>
                <c:pt idx="1541">
                  <c:v>0.69999694824201697</c:v>
                </c:pt>
                <c:pt idx="1542">
                  <c:v>0.71000671386701697</c:v>
                </c:pt>
                <c:pt idx="1543">
                  <c:v>0.6900024414059942</c:v>
                </c:pt>
                <c:pt idx="1544">
                  <c:v>0.73001098632801131</c:v>
                </c:pt>
                <c:pt idx="1545">
                  <c:v>0.760009765625</c:v>
                </c:pt>
                <c:pt idx="1546">
                  <c:v>0.82000732421801104</c:v>
                </c:pt>
                <c:pt idx="1547">
                  <c:v>0.85000610351499972</c:v>
                </c:pt>
                <c:pt idx="1548">
                  <c:v>0.88999938964801117</c:v>
                </c:pt>
                <c:pt idx="1549">
                  <c:v>0.97000122070301131</c:v>
                </c:pt>
                <c:pt idx="1550">
                  <c:v>0.94999694824201697</c:v>
                </c:pt>
                <c:pt idx="1551">
                  <c:v>0.91999816894499986</c:v>
                </c:pt>
                <c:pt idx="1552">
                  <c:v>0.91000366210900552</c:v>
                </c:pt>
                <c:pt idx="1553">
                  <c:v>0.88999938964801117</c:v>
                </c:pt>
                <c:pt idx="1554">
                  <c:v>0.88000488281201683</c:v>
                </c:pt>
                <c:pt idx="1555">
                  <c:v>0.87001037597599407</c:v>
                </c:pt>
                <c:pt idx="1556">
                  <c:v>0.88999938964801117</c:v>
                </c:pt>
                <c:pt idx="1557">
                  <c:v>0.85000610351499972</c:v>
                </c:pt>
                <c:pt idx="1558">
                  <c:v>0.82000732421801104</c:v>
                </c:pt>
                <c:pt idx="1559">
                  <c:v>0.77000427246099434</c:v>
                </c:pt>
                <c:pt idx="1560">
                  <c:v>0.74000549316400566</c:v>
                </c:pt>
                <c:pt idx="1561">
                  <c:v>0.71000671386701697</c:v>
                </c:pt>
                <c:pt idx="1562">
                  <c:v>0.6900024414059942</c:v>
                </c:pt>
                <c:pt idx="1563">
                  <c:v>0.79000854492201711</c:v>
                </c:pt>
                <c:pt idx="1564">
                  <c:v>0.760009765625</c:v>
                </c:pt>
                <c:pt idx="1565">
                  <c:v>0.760009765625</c:v>
                </c:pt>
                <c:pt idx="1566">
                  <c:v>0.72000122070301131</c:v>
                </c:pt>
                <c:pt idx="1567">
                  <c:v>0.69999694824201697</c:v>
                </c:pt>
                <c:pt idx="1568">
                  <c:v>0.68000793456999986</c:v>
                </c:pt>
                <c:pt idx="1569">
                  <c:v>0.65000915527301117</c:v>
                </c:pt>
                <c:pt idx="1570">
                  <c:v>0.75</c:v>
                </c:pt>
                <c:pt idx="1571">
                  <c:v>0.83999633788999972</c:v>
                </c:pt>
                <c:pt idx="1572">
                  <c:v>0.88999938964801117</c:v>
                </c:pt>
                <c:pt idx="1573">
                  <c:v>0.97000122070301131</c:v>
                </c:pt>
                <c:pt idx="1574">
                  <c:v>1.0299987792970171</c:v>
                </c:pt>
                <c:pt idx="1575">
                  <c:v>1.010009765625</c:v>
                </c:pt>
                <c:pt idx="1576">
                  <c:v>1.0500030517570167</c:v>
                </c:pt>
                <c:pt idx="1577">
                  <c:v>1.0200042724609943</c:v>
                </c:pt>
                <c:pt idx="1578">
                  <c:v>0.98001098632801131</c:v>
                </c:pt>
                <c:pt idx="1579">
                  <c:v>0.9400024414059942</c:v>
                </c:pt>
                <c:pt idx="1580">
                  <c:v>0.96000671386701697</c:v>
                </c:pt>
                <c:pt idx="1581">
                  <c:v>0.99000549316400566</c:v>
                </c:pt>
                <c:pt idx="1582">
                  <c:v>1.0299987792970171</c:v>
                </c:pt>
                <c:pt idx="1583">
                  <c:v>1.0400085449220171</c:v>
                </c:pt>
                <c:pt idx="1584">
                  <c:v>1.0500030517570167</c:v>
                </c:pt>
                <c:pt idx="1585">
                  <c:v>1.0800018310540054</c:v>
                </c:pt>
                <c:pt idx="1586">
                  <c:v>1.1000061035149997</c:v>
                </c:pt>
                <c:pt idx="1587">
                  <c:v>1.0500030517570167</c:v>
                </c:pt>
                <c:pt idx="1588">
                  <c:v>1.1000061035149997</c:v>
                </c:pt>
                <c:pt idx="1589">
                  <c:v>1.0899963378899997</c:v>
                </c:pt>
                <c:pt idx="1590">
                  <c:v>1.070007324218011</c:v>
                </c:pt>
                <c:pt idx="1591">
                  <c:v>1.1699981689449999</c:v>
                </c:pt>
                <c:pt idx="1592">
                  <c:v>1.1600036621090055</c:v>
                </c:pt>
                <c:pt idx="1593">
                  <c:v>1.1800079345699999</c:v>
                </c:pt>
                <c:pt idx="1594">
                  <c:v>1.199996948242017</c:v>
                </c:pt>
                <c:pt idx="1595">
                  <c:v>1.2400054931640057</c:v>
                </c:pt>
                <c:pt idx="1596">
                  <c:v>1.25</c:v>
                </c:pt>
                <c:pt idx="1597">
                  <c:v>1.2900085449220171</c:v>
                </c:pt>
                <c:pt idx="1598">
                  <c:v>1.1800079345699999</c:v>
                </c:pt>
                <c:pt idx="1599">
                  <c:v>1.2300109863280113</c:v>
                </c:pt>
                <c:pt idx="1600">
                  <c:v>1.2400054931640057</c:v>
                </c:pt>
                <c:pt idx="1601">
                  <c:v>1.25</c:v>
                </c:pt>
                <c:pt idx="1602">
                  <c:v>1.2200012207030113</c:v>
                </c:pt>
                <c:pt idx="1603">
                  <c:v>1.2400054931640057</c:v>
                </c:pt>
                <c:pt idx="1604">
                  <c:v>1.199996948242017</c:v>
                </c:pt>
                <c:pt idx="1605">
                  <c:v>1.25</c:v>
                </c:pt>
                <c:pt idx="1606">
                  <c:v>1.260009765625</c:v>
                </c:pt>
                <c:pt idx="1607">
                  <c:v>1.2400054931640057</c:v>
                </c:pt>
                <c:pt idx="1608">
                  <c:v>1.210006713867017</c:v>
                </c:pt>
                <c:pt idx="1609">
                  <c:v>1.25</c:v>
                </c:pt>
                <c:pt idx="1610">
                  <c:v>1.2300109863280113</c:v>
                </c:pt>
                <c:pt idx="1611">
                  <c:v>1.199996948242017</c:v>
                </c:pt>
                <c:pt idx="1612">
                  <c:v>1.1699981689449999</c:v>
                </c:pt>
                <c:pt idx="1613">
                  <c:v>1.1500091552730112</c:v>
                </c:pt>
                <c:pt idx="1614">
                  <c:v>1.199996948242017</c:v>
                </c:pt>
                <c:pt idx="1615">
                  <c:v>1.1800079345699999</c:v>
                </c:pt>
                <c:pt idx="1616">
                  <c:v>1.1500091552730112</c:v>
                </c:pt>
                <c:pt idx="1617">
                  <c:v>1.1100006103509941</c:v>
                </c:pt>
                <c:pt idx="1618">
                  <c:v>1.1500091552730112</c:v>
                </c:pt>
                <c:pt idx="1619">
                  <c:v>1.1900024414059942</c:v>
                </c:pt>
                <c:pt idx="1620">
                  <c:v>1.2300109863280113</c:v>
                </c:pt>
                <c:pt idx="1621">
                  <c:v>1.199996948242017</c:v>
                </c:pt>
                <c:pt idx="1622">
                  <c:v>1.210006713867017</c:v>
                </c:pt>
                <c:pt idx="1623">
                  <c:v>1.1500091552730112</c:v>
                </c:pt>
                <c:pt idx="1624">
                  <c:v>1.1000061035149997</c:v>
                </c:pt>
                <c:pt idx="1625">
                  <c:v>1.1300048828120168</c:v>
                </c:pt>
                <c:pt idx="1626">
                  <c:v>1.1100006103509941</c:v>
                </c:pt>
                <c:pt idx="1627">
                  <c:v>1.1399993896480112</c:v>
                </c:pt>
                <c:pt idx="1628">
                  <c:v>1.1500091552730112</c:v>
                </c:pt>
                <c:pt idx="1629">
                  <c:v>1.1699981689449999</c:v>
                </c:pt>
                <c:pt idx="1630">
                  <c:v>1.210006713867017</c:v>
                </c:pt>
                <c:pt idx="1631">
                  <c:v>1.2300109863280113</c:v>
                </c:pt>
                <c:pt idx="1632">
                  <c:v>1.2900085449220171</c:v>
                </c:pt>
                <c:pt idx="1633">
                  <c:v>1.309997558593011</c:v>
                </c:pt>
                <c:pt idx="1634">
                  <c:v>1.3500061035149997</c:v>
                </c:pt>
                <c:pt idx="1635">
                  <c:v>1.3700103759759941</c:v>
                </c:pt>
                <c:pt idx="1636">
                  <c:v>1.309997558593011</c:v>
                </c:pt>
                <c:pt idx="1637">
                  <c:v>1.3500061035149997</c:v>
                </c:pt>
                <c:pt idx="1638">
                  <c:v>1.3000030517570167</c:v>
                </c:pt>
                <c:pt idx="1639">
                  <c:v>1.4300079345699999</c:v>
                </c:pt>
                <c:pt idx="1640">
                  <c:v>1.4800109863280113</c:v>
                </c:pt>
                <c:pt idx="1641">
                  <c:v>1.5</c:v>
                </c:pt>
                <c:pt idx="1642">
                  <c:v>1.4800109863280113</c:v>
                </c:pt>
                <c:pt idx="1643">
                  <c:v>1.5</c:v>
                </c:pt>
                <c:pt idx="1644">
                  <c:v>1.510009765625</c:v>
                </c:pt>
                <c:pt idx="1645">
                  <c:v>1.449996948242017</c:v>
                </c:pt>
                <c:pt idx="1646">
                  <c:v>1.4400024414059942</c:v>
                </c:pt>
                <c:pt idx="1647">
                  <c:v>1.460006713867017</c:v>
                </c:pt>
                <c:pt idx="1648">
                  <c:v>1.4400024414059942</c:v>
                </c:pt>
                <c:pt idx="1649">
                  <c:v>1.449996948242017</c:v>
                </c:pt>
                <c:pt idx="1650">
                  <c:v>1.4700012207030113</c:v>
                </c:pt>
                <c:pt idx="1651">
                  <c:v>1.460006713867017</c:v>
                </c:pt>
                <c:pt idx="1652">
                  <c:v>1.4300079345699999</c:v>
                </c:pt>
                <c:pt idx="1653">
                  <c:v>1.449996948242017</c:v>
                </c:pt>
                <c:pt idx="1654">
                  <c:v>1.4199981689449999</c:v>
                </c:pt>
                <c:pt idx="1655">
                  <c:v>1.4100036621090055</c:v>
                </c:pt>
                <c:pt idx="1656">
                  <c:v>1.4000091552730112</c:v>
                </c:pt>
                <c:pt idx="1657">
                  <c:v>1.4199981689449999</c:v>
                </c:pt>
                <c:pt idx="1658">
                  <c:v>1.4000091552730112</c:v>
                </c:pt>
                <c:pt idx="1659">
                  <c:v>1.3899993896480112</c:v>
                </c:pt>
                <c:pt idx="1660">
                  <c:v>1.4100036621090055</c:v>
                </c:pt>
                <c:pt idx="1661">
                  <c:v>1.3600006103509941</c:v>
                </c:pt>
                <c:pt idx="1662">
                  <c:v>1.3500061035149997</c:v>
                </c:pt>
                <c:pt idx="1663">
                  <c:v>1.3300018310540054</c:v>
                </c:pt>
                <c:pt idx="1664">
                  <c:v>1.2900085449220171</c:v>
                </c:pt>
                <c:pt idx="1665">
                  <c:v>1.2799987792970171</c:v>
                </c:pt>
                <c:pt idx="1666">
                  <c:v>1.260009765625</c:v>
                </c:pt>
                <c:pt idx="1667">
                  <c:v>1.2400054931640057</c:v>
                </c:pt>
                <c:pt idx="1668">
                  <c:v>1.2300109863280113</c:v>
                </c:pt>
                <c:pt idx="1669">
                  <c:v>1.210006713867017</c:v>
                </c:pt>
                <c:pt idx="1670">
                  <c:v>1.199996948242017</c:v>
                </c:pt>
                <c:pt idx="1671">
                  <c:v>1.1699981689449999</c:v>
                </c:pt>
                <c:pt idx="1672">
                  <c:v>1.1500091552730112</c:v>
                </c:pt>
                <c:pt idx="1673">
                  <c:v>1.1399993896480112</c:v>
                </c:pt>
                <c:pt idx="1674">
                  <c:v>1.1300048828120168</c:v>
                </c:pt>
                <c:pt idx="1675">
                  <c:v>1.1000061035149997</c:v>
                </c:pt>
                <c:pt idx="1676">
                  <c:v>1.0800018310540054</c:v>
                </c:pt>
                <c:pt idx="1677">
                  <c:v>1.0899963378899997</c:v>
                </c:pt>
                <c:pt idx="1678">
                  <c:v>1.0800018310540054</c:v>
                </c:pt>
                <c:pt idx="1679">
                  <c:v>1.059997558593011</c:v>
                </c:pt>
                <c:pt idx="1680">
                  <c:v>1.0400085449220171</c:v>
                </c:pt>
                <c:pt idx="1681">
                  <c:v>1.059997558593011</c:v>
                </c:pt>
                <c:pt idx="1682">
                  <c:v>1.0500030517570167</c:v>
                </c:pt>
                <c:pt idx="1683">
                  <c:v>1.0400085449220171</c:v>
                </c:pt>
                <c:pt idx="1684">
                  <c:v>1.0299987792970171</c:v>
                </c:pt>
                <c:pt idx="1685">
                  <c:v>1.0500030517570167</c:v>
                </c:pt>
                <c:pt idx="1686">
                  <c:v>1.0400085449220171</c:v>
                </c:pt>
                <c:pt idx="1687">
                  <c:v>1.0299987792970171</c:v>
                </c:pt>
                <c:pt idx="1688">
                  <c:v>1.010009765625</c:v>
                </c:pt>
                <c:pt idx="1689">
                  <c:v>1.0200042724609943</c:v>
                </c:pt>
                <c:pt idx="1690">
                  <c:v>1.0400085449220171</c:v>
                </c:pt>
                <c:pt idx="1691">
                  <c:v>1.0500030517570167</c:v>
                </c:pt>
                <c:pt idx="1692">
                  <c:v>1.059997558593011</c:v>
                </c:pt>
                <c:pt idx="1693">
                  <c:v>1.070007324218011</c:v>
                </c:pt>
                <c:pt idx="1694">
                  <c:v>1.0899963378899997</c:v>
                </c:pt>
                <c:pt idx="1695">
                  <c:v>1.1000061035149997</c:v>
                </c:pt>
                <c:pt idx="1696">
                  <c:v>1.1300048828120168</c:v>
                </c:pt>
                <c:pt idx="1697">
                  <c:v>1.1500091552730112</c:v>
                </c:pt>
                <c:pt idx="1698">
                  <c:v>1.1699981689449999</c:v>
                </c:pt>
                <c:pt idx="1699">
                  <c:v>1.1300048828120168</c:v>
                </c:pt>
                <c:pt idx="1700">
                  <c:v>1.1399993896480112</c:v>
                </c:pt>
                <c:pt idx="1701">
                  <c:v>1.1200103759759941</c:v>
                </c:pt>
                <c:pt idx="1702">
                  <c:v>1.1100006103509941</c:v>
                </c:pt>
                <c:pt idx="1703">
                  <c:v>1.0899963378899997</c:v>
                </c:pt>
                <c:pt idx="1704">
                  <c:v>1.070007324218011</c:v>
                </c:pt>
                <c:pt idx="1705">
                  <c:v>1.0500030517570167</c:v>
                </c:pt>
                <c:pt idx="1706">
                  <c:v>1.0400085449220171</c:v>
                </c:pt>
                <c:pt idx="1707">
                  <c:v>1.0200042724609943</c:v>
                </c:pt>
                <c:pt idx="1708">
                  <c:v>1.0299987792970171</c:v>
                </c:pt>
                <c:pt idx="1709">
                  <c:v>1.0400085449220171</c:v>
                </c:pt>
                <c:pt idx="1710">
                  <c:v>1</c:v>
                </c:pt>
                <c:pt idx="1711">
                  <c:v>0.99000549316400566</c:v>
                </c:pt>
                <c:pt idx="1712">
                  <c:v>0.97000122070301131</c:v>
                </c:pt>
                <c:pt idx="1713">
                  <c:v>0.94999694824201697</c:v>
                </c:pt>
                <c:pt idx="1714">
                  <c:v>0.97000122070301131</c:v>
                </c:pt>
                <c:pt idx="1715">
                  <c:v>0.9400024414059942</c:v>
                </c:pt>
                <c:pt idx="1716">
                  <c:v>0.93000793456999986</c:v>
                </c:pt>
                <c:pt idx="1717">
                  <c:v>0.90000915527301117</c:v>
                </c:pt>
                <c:pt idx="1718">
                  <c:v>0.88999938964801117</c:v>
                </c:pt>
                <c:pt idx="1719">
                  <c:v>0.87001037597599407</c:v>
                </c:pt>
                <c:pt idx="1720">
                  <c:v>0.85000610351499972</c:v>
                </c:pt>
                <c:pt idx="1721">
                  <c:v>0.83000183105400538</c:v>
                </c:pt>
                <c:pt idx="1722">
                  <c:v>0.79000854492201711</c:v>
                </c:pt>
                <c:pt idx="1723">
                  <c:v>0.77000427246099434</c:v>
                </c:pt>
                <c:pt idx="1724">
                  <c:v>0.79000854492201711</c:v>
                </c:pt>
                <c:pt idx="1725">
                  <c:v>0.760009765625</c:v>
                </c:pt>
                <c:pt idx="1726">
                  <c:v>0.74000549316400566</c:v>
                </c:pt>
                <c:pt idx="1727">
                  <c:v>0.73001098632801131</c:v>
                </c:pt>
                <c:pt idx="1728">
                  <c:v>0.69999694824201697</c:v>
                </c:pt>
                <c:pt idx="1729">
                  <c:v>0.68000793456999986</c:v>
                </c:pt>
                <c:pt idx="1730">
                  <c:v>0.66000366210900552</c:v>
                </c:pt>
                <c:pt idx="1731">
                  <c:v>0.6900024414059942</c:v>
                </c:pt>
                <c:pt idx="1732">
                  <c:v>0.68000793456999986</c:v>
                </c:pt>
                <c:pt idx="1733">
                  <c:v>0.66000366210900552</c:v>
                </c:pt>
                <c:pt idx="1734">
                  <c:v>0.66999816894499986</c:v>
                </c:pt>
                <c:pt idx="1735">
                  <c:v>0.66000366210900552</c:v>
                </c:pt>
                <c:pt idx="1736">
                  <c:v>0.66999816894499986</c:v>
                </c:pt>
                <c:pt idx="1737">
                  <c:v>0.68000793456999986</c:v>
                </c:pt>
                <c:pt idx="1738">
                  <c:v>0.69999694824201697</c:v>
                </c:pt>
                <c:pt idx="1739">
                  <c:v>0.71000671386701697</c:v>
                </c:pt>
                <c:pt idx="1740">
                  <c:v>0.6900024414059942</c:v>
                </c:pt>
                <c:pt idx="1741">
                  <c:v>0.66999816894499986</c:v>
                </c:pt>
                <c:pt idx="1742">
                  <c:v>0.68000793456999986</c:v>
                </c:pt>
                <c:pt idx="1743">
                  <c:v>0.6900024414059942</c:v>
                </c:pt>
                <c:pt idx="1744">
                  <c:v>0.6900024414059942</c:v>
                </c:pt>
                <c:pt idx="1745">
                  <c:v>0.66999816894499986</c:v>
                </c:pt>
                <c:pt idx="1746">
                  <c:v>0.71000671386701697</c:v>
                </c:pt>
                <c:pt idx="1747">
                  <c:v>0.74000549316400566</c:v>
                </c:pt>
                <c:pt idx="1748">
                  <c:v>0.73001098632801131</c:v>
                </c:pt>
                <c:pt idx="1749">
                  <c:v>0.75</c:v>
                </c:pt>
                <c:pt idx="1750">
                  <c:v>0.760009765625</c:v>
                </c:pt>
                <c:pt idx="1751">
                  <c:v>0.77999877929701711</c:v>
                </c:pt>
                <c:pt idx="1752">
                  <c:v>0.77000427246099434</c:v>
                </c:pt>
                <c:pt idx="1753">
                  <c:v>0.75</c:v>
                </c:pt>
                <c:pt idx="1754">
                  <c:v>0.77999877929701711</c:v>
                </c:pt>
                <c:pt idx="1755">
                  <c:v>0.80000305175701669</c:v>
                </c:pt>
                <c:pt idx="1756">
                  <c:v>0.82000732421801104</c:v>
                </c:pt>
                <c:pt idx="1757">
                  <c:v>0.80000305175701669</c:v>
                </c:pt>
                <c:pt idx="1758">
                  <c:v>0.77000427246099434</c:v>
                </c:pt>
                <c:pt idx="1759">
                  <c:v>0.73001098632801131</c:v>
                </c:pt>
                <c:pt idx="1760">
                  <c:v>0.72000122070301131</c:v>
                </c:pt>
                <c:pt idx="1761">
                  <c:v>0.69999694824201697</c:v>
                </c:pt>
                <c:pt idx="1762">
                  <c:v>0.6900024414059942</c:v>
                </c:pt>
                <c:pt idx="1763">
                  <c:v>0.68000793456999986</c:v>
                </c:pt>
                <c:pt idx="1764">
                  <c:v>0.66000366210900552</c:v>
                </c:pt>
                <c:pt idx="1765">
                  <c:v>0.65000915527301117</c:v>
                </c:pt>
                <c:pt idx="1766">
                  <c:v>0.63999938964801117</c:v>
                </c:pt>
                <c:pt idx="1767">
                  <c:v>0.62001037597599407</c:v>
                </c:pt>
                <c:pt idx="1768">
                  <c:v>0.58999633788999972</c:v>
                </c:pt>
                <c:pt idx="1769">
                  <c:v>0.57000732421801104</c:v>
                </c:pt>
                <c:pt idx="1770">
                  <c:v>0.55999755859301104</c:v>
                </c:pt>
                <c:pt idx="1771">
                  <c:v>0.58000183105400538</c:v>
                </c:pt>
                <c:pt idx="1772">
                  <c:v>0.55000305175701669</c:v>
                </c:pt>
                <c:pt idx="1773">
                  <c:v>0.54000854492201711</c:v>
                </c:pt>
                <c:pt idx="1774">
                  <c:v>0.52999877929701711</c:v>
                </c:pt>
                <c:pt idx="1775">
                  <c:v>0.52000427246099434</c:v>
                </c:pt>
                <c:pt idx="1776">
                  <c:v>0.510009765625</c:v>
                </c:pt>
                <c:pt idx="1777">
                  <c:v>0.5</c:v>
                </c:pt>
                <c:pt idx="1778">
                  <c:v>0.48001098632801131</c:v>
                </c:pt>
                <c:pt idx="1779">
                  <c:v>0.47000122070301131</c:v>
                </c:pt>
                <c:pt idx="1780">
                  <c:v>0.46000671386701697</c:v>
                </c:pt>
                <c:pt idx="1781">
                  <c:v>0.44999694824201697</c:v>
                </c:pt>
                <c:pt idx="1782">
                  <c:v>0.47000122070301131</c:v>
                </c:pt>
                <c:pt idx="1783">
                  <c:v>0.4400024414059942</c:v>
                </c:pt>
                <c:pt idx="1784">
                  <c:v>0.43000793456999986</c:v>
                </c:pt>
                <c:pt idx="1785">
                  <c:v>0.4400024414059942</c:v>
                </c:pt>
                <c:pt idx="1786">
                  <c:v>0.41999816894499986</c:v>
                </c:pt>
                <c:pt idx="1787">
                  <c:v>0.41000366210900552</c:v>
                </c:pt>
                <c:pt idx="1788">
                  <c:v>0.40000915527301117</c:v>
                </c:pt>
                <c:pt idx="1789">
                  <c:v>0.38000488281201683</c:v>
                </c:pt>
                <c:pt idx="1790">
                  <c:v>0.37001037597599407</c:v>
                </c:pt>
                <c:pt idx="1791">
                  <c:v>0.35000610351499972</c:v>
                </c:pt>
                <c:pt idx="1792">
                  <c:v>0.36000061035099407</c:v>
                </c:pt>
                <c:pt idx="1793">
                  <c:v>0.35000610351499972</c:v>
                </c:pt>
                <c:pt idx="1794">
                  <c:v>0.37001037597599407</c:v>
                </c:pt>
                <c:pt idx="1795">
                  <c:v>0.40000915527301117</c:v>
                </c:pt>
                <c:pt idx="1796">
                  <c:v>0.41000366210900552</c:v>
                </c:pt>
                <c:pt idx="1797">
                  <c:v>0.41999816894499986</c:v>
                </c:pt>
                <c:pt idx="1798">
                  <c:v>0.41000366210900552</c:v>
                </c:pt>
                <c:pt idx="1799">
                  <c:v>0.40000915527301117</c:v>
                </c:pt>
                <c:pt idx="1800">
                  <c:v>0.41999816894499986</c:v>
                </c:pt>
                <c:pt idx="1801">
                  <c:v>0.43000793456999986</c:v>
                </c:pt>
                <c:pt idx="1802">
                  <c:v>0.44999694824201697</c:v>
                </c:pt>
                <c:pt idx="1803">
                  <c:v>0.46000671386701697</c:v>
                </c:pt>
                <c:pt idx="1804">
                  <c:v>0.44999694824201697</c:v>
                </c:pt>
                <c:pt idx="1805">
                  <c:v>0.41999816894499986</c:v>
                </c:pt>
                <c:pt idx="1806">
                  <c:v>0.38999938964801117</c:v>
                </c:pt>
                <c:pt idx="1807">
                  <c:v>0.40000915527301117</c:v>
                </c:pt>
                <c:pt idx="1808">
                  <c:v>0.510009765625</c:v>
                </c:pt>
                <c:pt idx="1809">
                  <c:v>0.55000305175701669</c:v>
                </c:pt>
                <c:pt idx="1810">
                  <c:v>0.60000610351499972</c:v>
                </c:pt>
                <c:pt idx="1811">
                  <c:v>0.65000915527301117</c:v>
                </c:pt>
                <c:pt idx="1812">
                  <c:v>0.73001098632801131</c:v>
                </c:pt>
                <c:pt idx="1813">
                  <c:v>0.72000122070301131</c:v>
                </c:pt>
                <c:pt idx="1814">
                  <c:v>0.69999694824201697</c:v>
                </c:pt>
                <c:pt idx="1815">
                  <c:v>0.66000366210900552</c:v>
                </c:pt>
                <c:pt idx="1816">
                  <c:v>0.63999938964801117</c:v>
                </c:pt>
                <c:pt idx="1817">
                  <c:v>0.62001037597599407</c:v>
                </c:pt>
                <c:pt idx="1818">
                  <c:v>0.58999633788999972</c:v>
                </c:pt>
                <c:pt idx="1819">
                  <c:v>0.57000732421801104</c:v>
                </c:pt>
                <c:pt idx="1820">
                  <c:v>0.54000854492201711</c:v>
                </c:pt>
                <c:pt idx="1821">
                  <c:v>0.52000427246099434</c:v>
                </c:pt>
                <c:pt idx="1822">
                  <c:v>0.49000549316400566</c:v>
                </c:pt>
                <c:pt idx="1823">
                  <c:v>0.46000671386701697</c:v>
                </c:pt>
                <c:pt idx="1824">
                  <c:v>0.41999816894499986</c:v>
                </c:pt>
                <c:pt idx="1825">
                  <c:v>0.38999938964801117</c:v>
                </c:pt>
                <c:pt idx="1826">
                  <c:v>0.38000488281201683</c:v>
                </c:pt>
                <c:pt idx="1827">
                  <c:v>0.35000610351499972</c:v>
                </c:pt>
                <c:pt idx="1828">
                  <c:v>0.33000183105400538</c:v>
                </c:pt>
                <c:pt idx="1829">
                  <c:v>0.32000732421801104</c:v>
                </c:pt>
                <c:pt idx="1830">
                  <c:v>0.33999633788999972</c:v>
                </c:pt>
                <c:pt idx="1831">
                  <c:v>0.33000183105400538</c:v>
                </c:pt>
                <c:pt idx="1832">
                  <c:v>0.32000732421801104</c:v>
                </c:pt>
                <c:pt idx="1833">
                  <c:v>0.30000305175701669</c:v>
                </c:pt>
                <c:pt idx="1834">
                  <c:v>0.29000854492201711</c:v>
                </c:pt>
                <c:pt idx="1835">
                  <c:v>0.30999755859301104</c:v>
                </c:pt>
                <c:pt idx="1836">
                  <c:v>0.27000427246099434</c:v>
                </c:pt>
                <c:pt idx="1837">
                  <c:v>0.260009765625</c:v>
                </c:pt>
                <c:pt idx="1838">
                  <c:v>0.25</c:v>
                </c:pt>
                <c:pt idx="1839">
                  <c:v>0.260009765625</c:v>
                </c:pt>
                <c:pt idx="1840">
                  <c:v>0.25</c:v>
                </c:pt>
                <c:pt idx="1841">
                  <c:v>0.24000549316400566</c:v>
                </c:pt>
                <c:pt idx="1842">
                  <c:v>0.25</c:v>
                </c:pt>
                <c:pt idx="1843">
                  <c:v>0.27000427246099434</c:v>
                </c:pt>
                <c:pt idx="1844">
                  <c:v>0.260009765625</c:v>
                </c:pt>
                <c:pt idx="1845">
                  <c:v>0.25</c:v>
                </c:pt>
                <c:pt idx="1846">
                  <c:v>0.24000549316400566</c:v>
                </c:pt>
                <c:pt idx="1847">
                  <c:v>0.25</c:v>
                </c:pt>
                <c:pt idx="1848">
                  <c:v>0.260009765625</c:v>
                </c:pt>
                <c:pt idx="1849">
                  <c:v>0.27000427246099434</c:v>
                </c:pt>
                <c:pt idx="1850">
                  <c:v>0.260009765625</c:v>
                </c:pt>
                <c:pt idx="1851">
                  <c:v>0.27999877929701711</c:v>
                </c:pt>
                <c:pt idx="1852">
                  <c:v>0.29000854492201711</c:v>
                </c:pt>
                <c:pt idx="1853">
                  <c:v>0.32000732421801104</c:v>
                </c:pt>
                <c:pt idx="1854">
                  <c:v>0.35000610351499972</c:v>
                </c:pt>
                <c:pt idx="1855">
                  <c:v>0.37001037597599407</c:v>
                </c:pt>
                <c:pt idx="1856">
                  <c:v>0.38999938964801117</c:v>
                </c:pt>
                <c:pt idx="1857">
                  <c:v>0.38000488281201683</c:v>
                </c:pt>
                <c:pt idx="1858">
                  <c:v>0.38999938964801117</c:v>
                </c:pt>
                <c:pt idx="1859">
                  <c:v>0.37001037597599407</c:v>
                </c:pt>
                <c:pt idx="1860">
                  <c:v>0.37001037597599407</c:v>
                </c:pt>
                <c:pt idx="1861">
                  <c:v>0.35000610351499972</c:v>
                </c:pt>
                <c:pt idx="1862">
                  <c:v>0.33000183105400538</c:v>
                </c:pt>
                <c:pt idx="1863">
                  <c:v>0.32000732421801104</c:v>
                </c:pt>
                <c:pt idx="1864">
                  <c:v>0.30999755859301104</c:v>
                </c:pt>
                <c:pt idx="1865">
                  <c:v>0.30000305175701669</c:v>
                </c:pt>
                <c:pt idx="1866">
                  <c:v>0.27999877929701711</c:v>
                </c:pt>
                <c:pt idx="1867">
                  <c:v>0.260009765625</c:v>
                </c:pt>
                <c:pt idx="1868">
                  <c:v>0.25</c:v>
                </c:pt>
                <c:pt idx="1869">
                  <c:v>0.24000549316400566</c:v>
                </c:pt>
                <c:pt idx="1870">
                  <c:v>0.22000122070301131</c:v>
                </c:pt>
                <c:pt idx="1871">
                  <c:v>0.21000671386701697</c:v>
                </c:pt>
                <c:pt idx="1872">
                  <c:v>0.19999694824201697</c:v>
                </c:pt>
                <c:pt idx="1873">
                  <c:v>0.18000793456999986</c:v>
                </c:pt>
                <c:pt idx="1874">
                  <c:v>0.16999816894499986</c:v>
                </c:pt>
                <c:pt idx="1875">
                  <c:v>0.15000915527301117</c:v>
                </c:pt>
                <c:pt idx="1876">
                  <c:v>0.13999938964801117</c:v>
                </c:pt>
                <c:pt idx="1877">
                  <c:v>0.13000488281201683</c:v>
                </c:pt>
                <c:pt idx="1878">
                  <c:v>0.11000061035099407</c:v>
                </c:pt>
                <c:pt idx="1879">
                  <c:v>0.12001037597599407</c:v>
                </c:pt>
                <c:pt idx="1880">
                  <c:v>0.11000061035099407</c:v>
                </c:pt>
                <c:pt idx="1881">
                  <c:v>0.10000610351499972</c:v>
                </c:pt>
                <c:pt idx="1882">
                  <c:v>8.9996337889999722E-2</c:v>
                </c:pt>
                <c:pt idx="1883">
                  <c:v>8.0001831054005379E-2</c:v>
                </c:pt>
                <c:pt idx="1884">
                  <c:v>7.0007324218011036E-2</c:v>
                </c:pt>
                <c:pt idx="1885">
                  <c:v>5.9997558593011036E-2</c:v>
                </c:pt>
                <c:pt idx="1886">
                  <c:v>5.0003051757016692E-2</c:v>
                </c:pt>
                <c:pt idx="1887">
                  <c:v>2.9998779297017109E-2</c:v>
                </c:pt>
                <c:pt idx="1888">
                  <c:v>4.0008544922017109E-2</c:v>
                </c:pt>
                <c:pt idx="1889">
                  <c:v>5.0003051757016692E-2</c:v>
                </c:pt>
                <c:pt idx="1890">
                  <c:v>5.9997558593011036E-2</c:v>
                </c:pt>
                <c:pt idx="1891">
                  <c:v>7.0007324218011036E-2</c:v>
                </c:pt>
                <c:pt idx="1892">
                  <c:v>8.0001831054005379E-2</c:v>
                </c:pt>
                <c:pt idx="1893">
                  <c:v>0.10000610351499972</c:v>
                </c:pt>
                <c:pt idx="1894">
                  <c:v>0.12001037597599407</c:v>
                </c:pt>
                <c:pt idx="1895">
                  <c:v>0.13000488281201683</c:v>
                </c:pt>
                <c:pt idx="1896">
                  <c:v>0.15000915527301117</c:v>
                </c:pt>
                <c:pt idx="1897">
                  <c:v>0.16000366210900552</c:v>
                </c:pt>
                <c:pt idx="1898">
                  <c:v>0.15000915527301117</c:v>
                </c:pt>
                <c:pt idx="1899">
                  <c:v>0.16999816894499986</c:v>
                </c:pt>
                <c:pt idx="1900">
                  <c:v>0.15000915527301117</c:v>
                </c:pt>
                <c:pt idx="1901">
                  <c:v>0.13000488281201683</c:v>
                </c:pt>
                <c:pt idx="1902">
                  <c:v>0.11000061035099407</c:v>
                </c:pt>
                <c:pt idx="1903">
                  <c:v>0.15000915527301117</c:v>
                </c:pt>
                <c:pt idx="1904">
                  <c:v>0.18000793456999986</c:v>
                </c:pt>
                <c:pt idx="1905">
                  <c:v>0.19999694824201697</c:v>
                </c:pt>
                <c:pt idx="1906">
                  <c:v>0.1900024414059942</c:v>
                </c:pt>
                <c:pt idx="1907">
                  <c:v>0.18000793456999986</c:v>
                </c:pt>
                <c:pt idx="1908">
                  <c:v>0.16999816894499986</c:v>
                </c:pt>
                <c:pt idx="1909">
                  <c:v>0.18000793456999986</c:v>
                </c:pt>
                <c:pt idx="1910">
                  <c:v>0.1900024414059942</c:v>
                </c:pt>
                <c:pt idx="1911">
                  <c:v>0.19999694824201697</c:v>
                </c:pt>
                <c:pt idx="1912">
                  <c:v>0.22000122070301131</c:v>
                </c:pt>
                <c:pt idx="1913">
                  <c:v>0.24000549316400566</c:v>
                </c:pt>
                <c:pt idx="1914">
                  <c:v>0.25</c:v>
                </c:pt>
                <c:pt idx="1915">
                  <c:v>0.260009765625</c:v>
                </c:pt>
                <c:pt idx="1916">
                  <c:v>0.27000427246099434</c:v>
                </c:pt>
                <c:pt idx="1917">
                  <c:v>0.260009765625</c:v>
                </c:pt>
                <c:pt idx="1918">
                  <c:v>0.25</c:v>
                </c:pt>
                <c:pt idx="1919">
                  <c:v>0.24000549316400566</c:v>
                </c:pt>
                <c:pt idx="1920">
                  <c:v>0.22000122070301131</c:v>
                </c:pt>
                <c:pt idx="1921">
                  <c:v>0.21000671386701697</c:v>
                </c:pt>
                <c:pt idx="1922">
                  <c:v>0.19999694824201697</c:v>
                </c:pt>
                <c:pt idx="1923">
                  <c:v>0.18000793456999986</c:v>
                </c:pt>
                <c:pt idx="1924">
                  <c:v>0.16000366210900552</c:v>
                </c:pt>
                <c:pt idx="1925">
                  <c:v>0.13000488281201683</c:v>
                </c:pt>
                <c:pt idx="1926">
                  <c:v>0.10000610351499972</c:v>
                </c:pt>
                <c:pt idx="1927">
                  <c:v>8.9996337889999722E-2</c:v>
                </c:pt>
                <c:pt idx="1928">
                  <c:v>8.0001831054005379E-2</c:v>
                </c:pt>
                <c:pt idx="1929">
                  <c:v>7.0007324218011036E-2</c:v>
                </c:pt>
                <c:pt idx="1930">
                  <c:v>5.0003051757016692E-2</c:v>
                </c:pt>
                <c:pt idx="1931">
                  <c:v>4.0008544922017109E-2</c:v>
                </c:pt>
                <c:pt idx="1932">
                  <c:v>2.0004272460994343E-2</c:v>
                </c:pt>
                <c:pt idx="1933">
                  <c:v>2.9998779297017109E-2</c:v>
                </c:pt>
                <c:pt idx="1934">
                  <c:v>5.0003051757016692E-2</c:v>
                </c:pt>
                <c:pt idx="1935">
                  <c:v>2.9998779297017109E-2</c:v>
                </c:pt>
                <c:pt idx="1936">
                  <c:v>1.0009765625E-2</c:v>
                </c:pt>
                <c:pt idx="1937">
                  <c:v>1.0009765625E-2</c:v>
                </c:pt>
                <c:pt idx="1938">
                  <c:v>0</c:v>
                </c:pt>
                <c:pt idx="1939">
                  <c:v>1.0009765625E-2</c:v>
                </c:pt>
                <c:pt idx="1940">
                  <c:v>8.0001831054005379E-2</c:v>
                </c:pt>
                <c:pt idx="1941">
                  <c:v>0.12001037597599407</c:v>
                </c:pt>
                <c:pt idx="1942">
                  <c:v>0.13999938964801117</c:v>
                </c:pt>
                <c:pt idx="1943">
                  <c:v>0.15000915527301117</c:v>
                </c:pt>
                <c:pt idx="1944">
                  <c:v>0.13999938964801117</c:v>
                </c:pt>
                <c:pt idx="1945">
                  <c:v>0.16000366210900552</c:v>
                </c:pt>
                <c:pt idx="1946">
                  <c:v>0.13999938964801117</c:v>
                </c:pt>
                <c:pt idx="1947">
                  <c:v>0.13000488281201683</c:v>
                </c:pt>
                <c:pt idx="1948">
                  <c:v>0.12001037597599407</c:v>
                </c:pt>
                <c:pt idx="1949">
                  <c:v>0.11000061035099407</c:v>
                </c:pt>
                <c:pt idx="1950">
                  <c:v>0.10000610351499972</c:v>
                </c:pt>
                <c:pt idx="1951">
                  <c:v>0.11000061035099407</c:v>
                </c:pt>
                <c:pt idx="1952">
                  <c:v>0.11000061035099407</c:v>
                </c:pt>
                <c:pt idx="1953">
                  <c:v>0.13999938964801117</c:v>
                </c:pt>
                <c:pt idx="1954">
                  <c:v>0.13999938964801117</c:v>
                </c:pt>
                <c:pt idx="1955">
                  <c:v>0.12001037597599407</c:v>
                </c:pt>
                <c:pt idx="1956">
                  <c:v>0.13999938964801117</c:v>
                </c:pt>
                <c:pt idx="1957">
                  <c:v>0.15000915527301117</c:v>
                </c:pt>
                <c:pt idx="1958">
                  <c:v>0.11000061035099407</c:v>
                </c:pt>
                <c:pt idx="1959">
                  <c:v>5.0003051757016692E-2</c:v>
                </c:pt>
                <c:pt idx="1960">
                  <c:v>0.10000610351499972</c:v>
                </c:pt>
                <c:pt idx="1961">
                  <c:v>0.16000366210900552</c:v>
                </c:pt>
                <c:pt idx="1962">
                  <c:v>0.1900024414059942</c:v>
                </c:pt>
                <c:pt idx="1963">
                  <c:v>0.22000122070301131</c:v>
                </c:pt>
                <c:pt idx="1964">
                  <c:v>0.25</c:v>
                </c:pt>
                <c:pt idx="1965">
                  <c:v>0.27999877929701711</c:v>
                </c:pt>
                <c:pt idx="1966">
                  <c:v>0.27000427246099434</c:v>
                </c:pt>
                <c:pt idx="1967">
                  <c:v>0.260009765625</c:v>
                </c:pt>
                <c:pt idx="1968">
                  <c:v>0.25</c:v>
                </c:pt>
                <c:pt idx="1969">
                  <c:v>0.23001098632801131</c:v>
                </c:pt>
                <c:pt idx="1970">
                  <c:v>0.22000122070301131</c:v>
                </c:pt>
                <c:pt idx="1971">
                  <c:v>0.21000671386701697</c:v>
                </c:pt>
                <c:pt idx="1972">
                  <c:v>0.1900024414059942</c:v>
                </c:pt>
                <c:pt idx="1973">
                  <c:v>0.16999816894499986</c:v>
                </c:pt>
                <c:pt idx="1974">
                  <c:v>0.18000793456999986</c:v>
                </c:pt>
                <c:pt idx="1975">
                  <c:v>0.16999816894499986</c:v>
                </c:pt>
                <c:pt idx="1976">
                  <c:v>0.15000915527301117</c:v>
                </c:pt>
                <c:pt idx="1977">
                  <c:v>0.16000366210900552</c:v>
                </c:pt>
                <c:pt idx="1978">
                  <c:v>0.18000793456999986</c:v>
                </c:pt>
                <c:pt idx="1979">
                  <c:v>0.21000671386701697</c:v>
                </c:pt>
                <c:pt idx="1980">
                  <c:v>0.25</c:v>
                </c:pt>
                <c:pt idx="1981">
                  <c:v>0.27000427246099434</c:v>
                </c:pt>
                <c:pt idx="1982">
                  <c:v>0.29000854492201711</c:v>
                </c:pt>
                <c:pt idx="1983">
                  <c:v>0.27000427246099434</c:v>
                </c:pt>
                <c:pt idx="1984">
                  <c:v>0.25</c:v>
                </c:pt>
                <c:pt idx="1985">
                  <c:v>0.22000122070301131</c:v>
                </c:pt>
                <c:pt idx="1986">
                  <c:v>0.19999694824201697</c:v>
                </c:pt>
                <c:pt idx="1987">
                  <c:v>0.18000793456999986</c:v>
                </c:pt>
                <c:pt idx="1988">
                  <c:v>0.16000366210900552</c:v>
                </c:pt>
                <c:pt idx="1989">
                  <c:v>0.13999938964801117</c:v>
                </c:pt>
                <c:pt idx="1990">
                  <c:v>0.11000061035099407</c:v>
                </c:pt>
                <c:pt idx="1991">
                  <c:v>8.0001831054005379E-2</c:v>
                </c:pt>
                <c:pt idx="1992">
                  <c:v>7.0007324218011036E-2</c:v>
                </c:pt>
                <c:pt idx="1993">
                  <c:v>5.0003051757016692E-2</c:v>
                </c:pt>
                <c:pt idx="1994">
                  <c:v>5.9997558593011036E-2</c:v>
                </c:pt>
                <c:pt idx="1995">
                  <c:v>5.0003051757016692E-2</c:v>
                </c:pt>
                <c:pt idx="1996">
                  <c:v>5.9997558593011036E-2</c:v>
                </c:pt>
                <c:pt idx="1997">
                  <c:v>4.0008544922017109E-2</c:v>
                </c:pt>
                <c:pt idx="1998">
                  <c:v>5.0003051757016692E-2</c:v>
                </c:pt>
                <c:pt idx="1999">
                  <c:v>2.9998779297017109E-2</c:v>
                </c:pt>
                <c:pt idx="2000">
                  <c:v>4.0008544922017109E-2</c:v>
                </c:pt>
                <c:pt idx="2001">
                  <c:v>5.0003051757016692E-2</c:v>
                </c:pt>
                <c:pt idx="2002">
                  <c:v>5.9997558593011036E-2</c:v>
                </c:pt>
                <c:pt idx="2003">
                  <c:v>7.0007324218011036E-2</c:v>
                </c:pt>
                <c:pt idx="2004">
                  <c:v>8.9996337889999722E-2</c:v>
                </c:pt>
                <c:pt idx="2005">
                  <c:v>0.10000610351499972</c:v>
                </c:pt>
                <c:pt idx="2006">
                  <c:v>0.12001037597599407</c:v>
                </c:pt>
                <c:pt idx="2007">
                  <c:v>0.10000610351499972</c:v>
                </c:pt>
                <c:pt idx="2008">
                  <c:v>0.13999938964801117</c:v>
                </c:pt>
                <c:pt idx="2009">
                  <c:v>0.1900024414059942</c:v>
                </c:pt>
                <c:pt idx="2010">
                  <c:v>0.18000793456999986</c:v>
                </c:pt>
                <c:pt idx="2011">
                  <c:v>0.16000366210900552</c:v>
                </c:pt>
                <c:pt idx="2012">
                  <c:v>0.13999938964801117</c:v>
                </c:pt>
                <c:pt idx="2013">
                  <c:v>0.18000793456999986</c:v>
                </c:pt>
                <c:pt idx="2014">
                  <c:v>0.1900024414059942</c:v>
                </c:pt>
                <c:pt idx="2015">
                  <c:v>0.19999694824201697</c:v>
                </c:pt>
                <c:pt idx="2016">
                  <c:v>0.23001098632801131</c:v>
                </c:pt>
                <c:pt idx="2017">
                  <c:v>0.260009765625</c:v>
                </c:pt>
                <c:pt idx="2018">
                  <c:v>0.27000427246099434</c:v>
                </c:pt>
                <c:pt idx="2019">
                  <c:v>0.260009765625</c:v>
                </c:pt>
                <c:pt idx="2020">
                  <c:v>0.25</c:v>
                </c:pt>
                <c:pt idx="2021">
                  <c:v>0.24000549316400566</c:v>
                </c:pt>
                <c:pt idx="2022">
                  <c:v>0.27999877929701711</c:v>
                </c:pt>
                <c:pt idx="2023">
                  <c:v>0.33000183105400538</c:v>
                </c:pt>
                <c:pt idx="2024">
                  <c:v>0.33999633788999972</c:v>
                </c:pt>
                <c:pt idx="2025">
                  <c:v>0.35000610351499972</c:v>
                </c:pt>
                <c:pt idx="2026">
                  <c:v>0.36000061035099407</c:v>
                </c:pt>
                <c:pt idx="2027">
                  <c:v>0.35000610351499972</c:v>
                </c:pt>
                <c:pt idx="2028">
                  <c:v>0.33000183105400538</c:v>
                </c:pt>
                <c:pt idx="2029">
                  <c:v>0.30999755859301104</c:v>
                </c:pt>
                <c:pt idx="2030">
                  <c:v>0.29000854492201711</c:v>
                </c:pt>
                <c:pt idx="2031">
                  <c:v>0.260009765625</c:v>
                </c:pt>
                <c:pt idx="2032">
                  <c:v>0.24000549316400566</c:v>
                </c:pt>
                <c:pt idx="2033">
                  <c:v>0.23001098632801131</c:v>
                </c:pt>
                <c:pt idx="2034">
                  <c:v>0.25</c:v>
                </c:pt>
                <c:pt idx="2035">
                  <c:v>0.30000305175701669</c:v>
                </c:pt>
                <c:pt idx="2036">
                  <c:v>0.510009765625</c:v>
                </c:pt>
                <c:pt idx="2037">
                  <c:v>0.80000305175701669</c:v>
                </c:pt>
                <c:pt idx="2038">
                  <c:v>0.760009765625</c:v>
                </c:pt>
                <c:pt idx="2039">
                  <c:v>0.77999877929701711</c:v>
                </c:pt>
                <c:pt idx="2040">
                  <c:v>3.820007324218011</c:v>
                </c:pt>
                <c:pt idx="2041">
                  <c:v>3.7900085449220171</c:v>
                </c:pt>
                <c:pt idx="2042">
                  <c:v>3.7799987792970171</c:v>
                </c:pt>
                <c:pt idx="2043">
                  <c:v>4.1100006103509941</c:v>
                </c:pt>
                <c:pt idx="2044">
                  <c:v>1.1000061035149997</c:v>
                </c:pt>
                <c:pt idx="2045">
                  <c:v>2.8800048828120168</c:v>
                </c:pt>
                <c:pt idx="2046">
                  <c:v>2.8600006103509941</c:v>
                </c:pt>
                <c:pt idx="2047">
                  <c:v>3.0400085449220171</c:v>
                </c:pt>
                <c:pt idx="2048">
                  <c:v>1.0200042724609943</c:v>
                </c:pt>
                <c:pt idx="2049">
                  <c:v>1.0400085449220171</c:v>
                </c:pt>
                <c:pt idx="2050">
                  <c:v>1.0500030517570167</c:v>
                </c:pt>
                <c:pt idx="2051">
                  <c:v>1.059997558593011</c:v>
                </c:pt>
                <c:pt idx="2052">
                  <c:v>1.0800018310540054</c:v>
                </c:pt>
                <c:pt idx="2053">
                  <c:v>1.1200103759759941</c:v>
                </c:pt>
                <c:pt idx="2054">
                  <c:v>1.1900024414059942</c:v>
                </c:pt>
                <c:pt idx="2055">
                  <c:v>1.2300109863280113</c:v>
                </c:pt>
                <c:pt idx="2056">
                  <c:v>1.25</c:v>
                </c:pt>
                <c:pt idx="2057">
                  <c:v>1.2600036621089998</c:v>
                </c:pt>
                <c:pt idx="2058">
                  <c:v>1.290003662109001</c:v>
                </c:pt>
                <c:pt idx="2059">
                  <c:v>1.3500036621090032</c:v>
                </c:pt>
                <c:pt idx="2060">
                  <c:v>1.4500036621089976</c:v>
                </c:pt>
                <c:pt idx="2061">
                  <c:v>1.4600036621090169</c:v>
                </c:pt>
                <c:pt idx="2062">
                  <c:v>1.4800036621089987</c:v>
                </c:pt>
                <c:pt idx="2063">
                  <c:v>1.5000036621090089</c:v>
                </c:pt>
                <c:pt idx="2064">
                  <c:v>1.5200036621090192</c:v>
                </c:pt>
                <c:pt idx="2065">
                  <c:v>1.5500036621089919</c:v>
                </c:pt>
                <c:pt idx="2066">
                  <c:v>1.5600036621090112</c:v>
                </c:pt>
                <c:pt idx="2067">
                  <c:v>1.5700036621090021</c:v>
                </c:pt>
                <c:pt idx="2068">
                  <c:v>1.580003662108993</c:v>
                </c:pt>
                <c:pt idx="2069">
                  <c:v>1.6100036621089941</c:v>
                </c:pt>
                <c:pt idx="2070">
                  <c:v>1.5900036621090123</c:v>
                </c:pt>
                <c:pt idx="2071">
                  <c:v>1.6000036621090032</c:v>
                </c:pt>
                <c:pt idx="2072">
                  <c:v>1.6100036621089941</c:v>
                </c:pt>
                <c:pt idx="2073">
                  <c:v>1.6200036621090135</c:v>
                </c:pt>
                <c:pt idx="2074">
                  <c:v>1.6400036621089953</c:v>
                </c:pt>
                <c:pt idx="2075">
                  <c:v>1.6300036621090044</c:v>
                </c:pt>
                <c:pt idx="2076">
                  <c:v>1.6100036621089941</c:v>
                </c:pt>
                <c:pt idx="2077">
                  <c:v>1.5900036621090123</c:v>
                </c:pt>
                <c:pt idx="2078">
                  <c:v>1.580003662108993</c:v>
                </c:pt>
                <c:pt idx="2079">
                  <c:v>1.5600036621090112</c:v>
                </c:pt>
                <c:pt idx="2080">
                  <c:v>1.5700036621090021</c:v>
                </c:pt>
                <c:pt idx="2081">
                  <c:v>1.5900036621090123</c:v>
                </c:pt>
                <c:pt idx="2082">
                  <c:v>1.5700036621090021</c:v>
                </c:pt>
                <c:pt idx="2083">
                  <c:v>1.5500036621089919</c:v>
                </c:pt>
                <c:pt idx="2084">
                  <c:v>1.5600036621090112</c:v>
                </c:pt>
                <c:pt idx="2085">
                  <c:v>1.580003662108993</c:v>
                </c:pt>
                <c:pt idx="2086">
                  <c:v>1.6100036621089941</c:v>
                </c:pt>
                <c:pt idx="2087">
                  <c:v>1.6500036621090146</c:v>
                </c:pt>
                <c:pt idx="2088">
                  <c:v>1.6600036621090055</c:v>
                </c:pt>
                <c:pt idx="2089">
                  <c:v>1.6900036621090067</c:v>
                </c:pt>
                <c:pt idx="2090">
                  <c:v>1.7200036621090078</c:v>
                </c:pt>
                <c:pt idx="2091">
                  <c:v>1.7500036621090089</c:v>
                </c:pt>
                <c:pt idx="2092">
                  <c:v>1.740003662109018</c:v>
                </c:pt>
                <c:pt idx="2093">
                  <c:v>1.7200036621090078</c:v>
                </c:pt>
                <c:pt idx="2094">
                  <c:v>1.7300036621089987</c:v>
                </c:pt>
                <c:pt idx="2095">
                  <c:v>1.740003662109018</c:v>
                </c:pt>
                <c:pt idx="2096">
                  <c:v>1.7100036621090169</c:v>
                </c:pt>
                <c:pt idx="2097">
                  <c:v>1.7000036621089976</c:v>
                </c:pt>
                <c:pt idx="2098">
                  <c:v>1.6900036621090067</c:v>
                </c:pt>
                <c:pt idx="2099">
                  <c:v>1.7000036621089976</c:v>
                </c:pt>
                <c:pt idx="2100">
                  <c:v>1.6900036621090067</c:v>
                </c:pt>
                <c:pt idx="2101">
                  <c:v>1.6700036621089964</c:v>
                </c:pt>
                <c:pt idx="2102">
                  <c:v>1.6500036621090146</c:v>
                </c:pt>
                <c:pt idx="2103">
                  <c:v>1.6400036621089953</c:v>
                </c:pt>
                <c:pt idx="2104">
                  <c:v>1.6300036621090044</c:v>
                </c:pt>
                <c:pt idx="2105">
                  <c:v>1.6700036621089964</c:v>
                </c:pt>
                <c:pt idx="2106">
                  <c:v>1.7100036621090169</c:v>
                </c:pt>
                <c:pt idx="2107">
                  <c:v>1.7200036621090078</c:v>
                </c:pt>
                <c:pt idx="2108">
                  <c:v>1.7300036621089987</c:v>
                </c:pt>
                <c:pt idx="2109">
                  <c:v>1.7100036621090169</c:v>
                </c:pt>
                <c:pt idx="2110">
                  <c:v>1.7500036621090089</c:v>
                </c:pt>
                <c:pt idx="2111">
                  <c:v>1.7700036621090192</c:v>
                </c:pt>
                <c:pt idx="2112">
                  <c:v>1.8100036621090112</c:v>
                </c:pt>
                <c:pt idx="2113">
                  <c:v>1.830003662108993</c:v>
                </c:pt>
                <c:pt idx="2114">
                  <c:v>1.8400036621090123</c:v>
                </c:pt>
                <c:pt idx="2115">
                  <c:v>1.8100036621090112</c:v>
                </c:pt>
                <c:pt idx="2116">
                  <c:v>1.8400036621090123</c:v>
                </c:pt>
                <c:pt idx="2117">
                  <c:v>1.8500036621090032</c:v>
                </c:pt>
                <c:pt idx="2118">
                  <c:v>1.8600036621089941</c:v>
                </c:pt>
                <c:pt idx="2119">
                  <c:v>1.8400036621090123</c:v>
                </c:pt>
                <c:pt idx="2120">
                  <c:v>1.8500036621090032</c:v>
                </c:pt>
                <c:pt idx="2121">
                  <c:v>1.8600036621089941</c:v>
                </c:pt>
                <c:pt idx="2122">
                  <c:v>1.8400036621090123</c:v>
                </c:pt>
                <c:pt idx="2123">
                  <c:v>1.8100036621090112</c:v>
                </c:pt>
                <c:pt idx="2124">
                  <c:v>1.830003662108993</c:v>
                </c:pt>
                <c:pt idx="2125">
                  <c:v>1.7800036621090101</c:v>
                </c:pt>
                <c:pt idx="2126">
                  <c:v>1.7600036621089998</c:v>
                </c:pt>
                <c:pt idx="2127">
                  <c:v>1.7300036621089987</c:v>
                </c:pt>
                <c:pt idx="2128">
                  <c:v>1.7100036621090169</c:v>
                </c:pt>
                <c:pt idx="2129">
                  <c:v>1.6600036621090055</c:v>
                </c:pt>
                <c:pt idx="2130">
                  <c:v>1.6400036621089953</c:v>
                </c:pt>
                <c:pt idx="2131">
                  <c:v>1.6300036621090044</c:v>
                </c:pt>
                <c:pt idx="2132">
                  <c:v>1.6100036621089941</c:v>
                </c:pt>
                <c:pt idx="2133">
                  <c:v>1.5900036621090123</c:v>
                </c:pt>
                <c:pt idx="2134">
                  <c:v>1.580003662108993</c:v>
                </c:pt>
                <c:pt idx="2135">
                  <c:v>1.5700036621090021</c:v>
                </c:pt>
                <c:pt idx="2136">
                  <c:v>1.5600036621090112</c:v>
                </c:pt>
                <c:pt idx="2137">
                  <c:v>1.5500036621089919</c:v>
                </c:pt>
                <c:pt idx="2138">
                  <c:v>1.5300036621090101</c:v>
                </c:pt>
                <c:pt idx="2139">
                  <c:v>1.540003662109001</c:v>
                </c:pt>
                <c:pt idx="2140">
                  <c:v>1.5100036621089998</c:v>
                </c:pt>
                <c:pt idx="2141">
                  <c:v>1.490003662109018</c:v>
                </c:pt>
                <c:pt idx="2142">
                  <c:v>1.4800036621089987</c:v>
                </c:pt>
                <c:pt idx="2143">
                  <c:v>1.4700036621090078</c:v>
                </c:pt>
                <c:pt idx="2144">
                  <c:v>1.4600036621090169</c:v>
                </c:pt>
                <c:pt idx="2145">
                  <c:v>1.4500036621089976</c:v>
                </c:pt>
                <c:pt idx="2146">
                  <c:v>1.4300036621090157</c:v>
                </c:pt>
                <c:pt idx="2147">
                  <c:v>1.4200036621089964</c:v>
                </c:pt>
                <c:pt idx="2148">
                  <c:v>1.4000036621090146</c:v>
                </c:pt>
                <c:pt idx="2149">
                  <c:v>1.4100036621090055</c:v>
                </c:pt>
                <c:pt idx="2150">
                  <c:v>1.3800036621090044</c:v>
                </c:pt>
                <c:pt idx="2151">
                  <c:v>1.3700036621090135</c:v>
                </c:pt>
                <c:pt idx="2152">
                  <c:v>1.3900036621089953</c:v>
                </c:pt>
                <c:pt idx="2153">
                  <c:v>1.4000036621090146</c:v>
                </c:pt>
                <c:pt idx="2154">
                  <c:v>1.4300036621090157</c:v>
                </c:pt>
                <c:pt idx="2155">
                  <c:v>1.4100036621090055</c:v>
                </c:pt>
                <c:pt idx="2156">
                  <c:v>1.4300036621090157</c:v>
                </c:pt>
                <c:pt idx="2157">
                  <c:v>1.4400036621090067</c:v>
                </c:pt>
                <c:pt idx="2158">
                  <c:v>1.4600036621090169</c:v>
                </c:pt>
                <c:pt idx="2159">
                  <c:v>1.4700036621090078</c:v>
                </c:pt>
                <c:pt idx="2160">
                  <c:v>1.5200036621090192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1139840"/>
        <c:axId val="191141760"/>
      </c:scatterChart>
      <c:valAx>
        <c:axId val="191139840"/>
        <c:scaling>
          <c:orientation val="minMax"/>
          <c:max val="42004"/>
          <c:min val="25800"/>
        </c:scaling>
        <c:delete val="0"/>
        <c:axPos val="b"/>
        <c:majorGridlines>
          <c:spPr>
            <a:ln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  <a:prstDash val="dash"/>
            </a:ln>
          </c:spPr>
        </c:majorGridlines>
        <c:title>
          <c:tx>
            <c:rich>
              <a:bodyPr/>
              <a:lstStyle/>
              <a:p>
                <a:pPr algn="ctr" rtl="0">
                  <a:defRPr/>
                </a:pPr>
                <a:r>
                  <a:rPr lang="cs-CZ"/>
                  <a:t>Rok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7982014745437801"/>
              <c:y val="0.91217788209118456"/>
            </c:manualLayout>
          </c:layout>
          <c:overlay val="0"/>
        </c:title>
        <c:numFmt formatCode="yyyy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191141760"/>
        <c:crossesAt val="0"/>
        <c:crossBetween val="midCat"/>
        <c:majorUnit val="1440"/>
      </c:valAx>
      <c:valAx>
        <c:axId val="191141760"/>
        <c:scaling>
          <c:orientation val="minMax"/>
          <c:max val="5"/>
          <c:min val="0"/>
        </c:scaling>
        <c:delete val="0"/>
        <c:axPos val="l"/>
        <c:majorGridlines>
          <c:spPr>
            <a:ln w="12700">
              <a:prstDash val="dash"/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Relativní</a:t>
                </a:r>
                <a:r>
                  <a:rPr lang="cs-CZ" baseline="0"/>
                  <a:t> kolísání HPV (m)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7.2298611111111114E-3"/>
              <c:y val="0.2496811111111111"/>
            </c:manualLayout>
          </c:layout>
          <c:overlay val="0"/>
        </c:title>
        <c:numFmt formatCode="#,##0.0_ ;\-#,##0.0\ 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b="0"/>
            </a:pPr>
            <a:endParaRPr lang="cs-CZ"/>
          </a:p>
        </c:txPr>
        <c:crossAx val="191139840"/>
        <c:crosses val="autoZero"/>
        <c:crossBetween val="midCat"/>
        <c:majorUnit val="0.5"/>
        <c:minorUnit val="0.25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40102204861111101"/>
          <c:y val="0.19350527777777773"/>
          <c:w val="0.29029739583333336"/>
          <c:h val="0.18862055555555557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</c:spPr>
      <c:txPr>
        <a:bodyPr/>
        <a:lstStyle/>
        <a:p>
          <a:pPr>
            <a:defRPr sz="700"/>
          </a:pPr>
          <a:endParaRPr lang="cs-CZ"/>
        </a:p>
      </c:txPr>
    </c:legend>
    <c:plotVisOnly val="0"/>
    <c:dispBlanksAs val="gap"/>
    <c:showDLblsOverMax val="0"/>
  </c:chart>
  <c:spPr>
    <a:solidFill>
      <a:schemeClr val="bg1"/>
    </a:solidFill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 pitchFamily="34" charset="0"/>
          <a:ea typeface="Calibri"/>
          <a:cs typeface="Arial" pitchFamily="34" charset="0"/>
        </a:defRPr>
      </a:pPr>
      <a:endParaRPr lang="cs-CZ"/>
    </a:p>
  </c:txPr>
  <c:externalData r:id="rId1">
    <c:autoUpdate val="0"/>
  </c:externalData>
  <c:userShapes r:id="rId2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418055555555562E-2"/>
          <c:y val="0.12771464201891011"/>
          <c:w val="0.79364184027777773"/>
          <c:h val="0.73433570803649562"/>
        </c:manualLayout>
      </c:layout>
      <c:scatterChart>
        <c:scatterStyle val="lineMarker"/>
        <c:varyColors val="0"/>
        <c:ser>
          <c:idx val="3"/>
          <c:order val="0"/>
          <c:tx>
            <c:strRef>
              <c:f>HPV_4522_LibPsovka_pravostranna!$P$1</c:f>
              <c:strCache>
                <c:ptCount val="1"/>
                <c:pt idx="0">
                  <c:v>VP8228 Vysoká (C) </c:v>
                </c:pt>
              </c:strCache>
            </c:strRef>
          </c:tx>
          <c:spPr>
            <a:ln w="19050">
              <a:solidFill>
                <a:srgbClr val="0000FF"/>
              </a:solidFill>
            </a:ln>
          </c:spPr>
          <c:marker>
            <c:symbol val="none"/>
          </c:marker>
          <c:xVal>
            <c:numRef>
              <c:f>HPV_4522_LibPsovka_pravostranna!$N$2:$N$10000</c:f>
              <c:numCache>
                <c:formatCode>m/d/yyyy</c:formatCode>
                <c:ptCount val="9999"/>
                <c:pt idx="0">
                  <c:v>39448</c:v>
                </c:pt>
                <c:pt idx="1">
                  <c:v>39449</c:v>
                </c:pt>
                <c:pt idx="2">
                  <c:v>39450</c:v>
                </c:pt>
                <c:pt idx="3">
                  <c:v>39451</c:v>
                </c:pt>
                <c:pt idx="4">
                  <c:v>39452</c:v>
                </c:pt>
                <c:pt idx="5">
                  <c:v>39453</c:v>
                </c:pt>
                <c:pt idx="6">
                  <c:v>39454</c:v>
                </c:pt>
                <c:pt idx="7">
                  <c:v>39455</c:v>
                </c:pt>
                <c:pt idx="8">
                  <c:v>39456</c:v>
                </c:pt>
                <c:pt idx="9">
                  <c:v>39457</c:v>
                </c:pt>
                <c:pt idx="10">
                  <c:v>39458</c:v>
                </c:pt>
                <c:pt idx="11">
                  <c:v>39459</c:v>
                </c:pt>
                <c:pt idx="12">
                  <c:v>39460</c:v>
                </c:pt>
                <c:pt idx="13">
                  <c:v>39461</c:v>
                </c:pt>
                <c:pt idx="14">
                  <c:v>39462</c:v>
                </c:pt>
                <c:pt idx="15">
                  <c:v>39463</c:v>
                </c:pt>
                <c:pt idx="16">
                  <c:v>39464</c:v>
                </c:pt>
                <c:pt idx="17">
                  <c:v>39465</c:v>
                </c:pt>
                <c:pt idx="18">
                  <c:v>39466</c:v>
                </c:pt>
                <c:pt idx="19">
                  <c:v>39467</c:v>
                </c:pt>
                <c:pt idx="20">
                  <c:v>39468</c:v>
                </c:pt>
                <c:pt idx="21">
                  <c:v>39469</c:v>
                </c:pt>
                <c:pt idx="22">
                  <c:v>39470</c:v>
                </c:pt>
                <c:pt idx="23">
                  <c:v>39471</c:v>
                </c:pt>
                <c:pt idx="24">
                  <c:v>39472</c:v>
                </c:pt>
                <c:pt idx="25">
                  <c:v>39473</c:v>
                </c:pt>
                <c:pt idx="26">
                  <c:v>39474</c:v>
                </c:pt>
                <c:pt idx="27">
                  <c:v>39475</c:v>
                </c:pt>
                <c:pt idx="28">
                  <c:v>39476</c:v>
                </c:pt>
                <c:pt idx="29">
                  <c:v>39477</c:v>
                </c:pt>
                <c:pt idx="30">
                  <c:v>39478</c:v>
                </c:pt>
                <c:pt idx="31">
                  <c:v>39479</c:v>
                </c:pt>
                <c:pt idx="32">
                  <c:v>39480</c:v>
                </c:pt>
                <c:pt idx="33">
                  <c:v>39481</c:v>
                </c:pt>
                <c:pt idx="34">
                  <c:v>39482</c:v>
                </c:pt>
                <c:pt idx="35">
                  <c:v>39483</c:v>
                </c:pt>
                <c:pt idx="36">
                  <c:v>39484</c:v>
                </c:pt>
                <c:pt idx="37">
                  <c:v>39485</c:v>
                </c:pt>
                <c:pt idx="38">
                  <c:v>39486</c:v>
                </c:pt>
                <c:pt idx="39">
                  <c:v>39487</c:v>
                </c:pt>
                <c:pt idx="40">
                  <c:v>39488</c:v>
                </c:pt>
                <c:pt idx="41">
                  <c:v>39489</c:v>
                </c:pt>
                <c:pt idx="42">
                  <c:v>39490</c:v>
                </c:pt>
                <c:pt idx="43">
                  <c:v>39491</c:v>
                </c:pt>
                <c:pt idx="44">
                  <c:v>39492</c:v>
                </c:pt>
                <c:pt idx="45">
                  <c:v>39493</c:v>
                </c:pt>
                <c:pt idx="46">
                  <c:v>39494</c:v>
                </c:pt>
                <c:pt idx="47">
                  <c:v>39495</c:v>
                </c:pt>
                <c:pt idx="48">
                  <c:v>39496</c:v>
                </c:pt>
                <c:pt idx="49">
                  <c:v>39497</c:v>
                </c:pt>
                <c:pt idx="50">
                  <c:v>39498</c:v>
                </c:pt>
                <c:pt idx="51">
                  <c:v>39499</c:v>
                </c:pt>
                <c:pt idx="52">
                  <c:v>39500</c:v>
                </c:pt>
                <c:pt idx="53">
                  <c:v>39501</c:v>
                </c:pt>
                <c:pt idx="54">
                  <c:v>39502</c:v>
                </c:pt>
                <c:pt idx="55">
                  <c:v>39503</c:v>
                </c:pt>
                <c:pt idx="56">
                  <c:v>39504</c:v>
                </c:pt>
                <c:pt idx="57">
                  <c:v>39505</c:v>
                </c:pt>
                <c:pt idx="58">
                  <c:v>39506</c:v>
                </c:pt>
                <c:pt idx="59">
                  <c:v>39507</c:v>
                </c:pt>
                <c:pt idx="60">
                  <c:v>39508</c:v>
                </c:pt>
                <c:pt idx="61">
                  <c:v>39509</c:v>
                </c:pt>
                <c:pt idx="62">
                  <c:v>39510</c:v>
                </c:pt>
                <c:pt idx="63">
                  <c:v>39511</c:v>
                </c:pt>
                <c:pt idx="64">
                  <c:v>39512</c:v>
                </c:pt>
                <c:pt idx="65">
                  <c:v>39513</c:v>
                </c:pt>
                <c:pt idx="66">
                  <c:v>39514</c:v>
                </c:pt>
                <c:pt idx="67">
                  <c:v>39515</c:v>
                </c:pt>
                <c:pt idx="68">
                  <c:v>39516</c:v>
                </c:pt>
                <c:pt idx="69">
                  <c:v>39517</c:v>
                </c:pt>
                <c:pt idx="70">
                  <c:v>39518</c:v>
                </c:pt>
                <c:pt idx="71">
                  <c:v>39519</c:v>
                </c:pt>
                <c:pt idx="72">
                  <c:v>39520</c:v>
                </c:pt>
                <c:pt idx="73">
                  <c:v>39521</c:v>
                </c:pt>
                <c:pt idx="74">
                  <c:v>39522</c:v>
                </c:pt>
                <c:pt idx="75">
                  <c:v>39523</c:v>
                </c:pt>
                <c:pt idx="76">
                  <c:v>39524</c:v>
                </c:pt>
                <c:pt idx="77">
                  <c:v>39525</c:v>
                </c:pt>
                <c:pt idx="78">
                  <c:v>39526</c:v>
                </c:pt>
                <c:pt idx="79">
                  <c:v>39527</c:v>
                </c:pt>
                <c:pt idx="80">
                  <c:v>39528</c:v>
                </c:pt>
                <c:pt idx="81">
                  <c:v>39529</c:v>
                </c:pt>
                <c:pt idx="82">
                  <c:v>39530</c:v>
                </c:pt>
                <c:pt idx="83">
                  <c:v>39531</c:v>
                </c:pt>
                <c:pt idx="84">
                  <c:v>39532</c:v>
                </c:pt>
                <c:pt idx="85">
                  <c:v>39533</c:v>
                </c:pt>
                <c:pt idx="86">
                  <c:v>39534</c:v>
                </c:pt>
                <c:pt idx="87">
                  <c:v>39535</c:v>
                </c:pt>
                <c:pt idx="88">
                  <c:v>39536</c:v>
                </c:pt>
                <c:pt idx="89">
                  <c:v>39537</c:v>
                </c:pt>
                <c:pt idx="90">
                  <c:v>39538</c:v>
                </c:pt>
                <c:pt idx="91">
                  <c:v>39539</c:v>
                </c:pt>
                <c:pt idx="92">
                  <c:v>39540</c:v>
                </c:pt>
                <c:pt idx="93">
                  <c:v>39541</c:v>
                </c:pt>
                <c:pt idx="94">
                  <c:v>39542</c:v>
                </c:pt>
                <c:pt idx="95">
                  <c:v>39543</c:v>
                </c:pt>
                <c:pt idx="96">
                  <c:v>39544</c:v>
                </c:pt>
                <c:pt idx="97">
                  <c:v>39545</c:v>
                </c:pt>
                <c:pt idx="98">
                  <c:v>39546</c:v>
                </c:pt>
                <c:pt idx="99">
                  <c:v>39547</c:v>
                </c:pt>
                <c:pt idx="100">
                  <c:v>39548</c:v>
                </c:pt>
                <c:pt idx="101">
                  <c:v>39549</c:v>
                </c:pt>
                <c:pt idx="102">
                  <c:v>39550</c:v>
                </c:pt>
                <c:pt idx="103">
                  <c:v>39551</c:v>
                </c:pt>
                <c:pt idx="104">
                  <c:v>39552</c:v>
                </c:pt>
                <c:pt idx="105">
                  <c:v>39553</c:v>
                </c:pt>
                <c:pt idx="106">
                  <c:v>39554</c:v>
                </c:pt>
                <c:pt idx="107">
                  <c:v>39555</c:v>
                </c:pt>
                <c:pt idx="108">
                  <c:v>39556</c:v>
                </c:pt>
                <c:pt idx="109">
                  <c:v>39557</c:v>
                </c:pt>
                <c:pt idx="110">
                  <c:v>39558</c:v>
                </c:pt>
                <c:pt idx="111">
                  <c:v>39559</c:v>
                </c:pt>
                <c:pt idx="112">
                  <c:v>39560</c:v>
                </c:pt>
                <c:pt idx="113">
                  <c:v>39561</c:v>
                </c:pt>
                <c:pt idx="114">
                  <c:v>39562</c:v>
                </c:pt>
                <c:pt idx="115">
                  <c:v>39563</c:v>
                </c:pt>
                <c:pt idx="116">
                  <c:v>39564</c:v>
                </c:pt>
                <c:pt idx="117">
                  <c:v>39565</c:v>
                </c:pt>
                <c:pt idx="118">
                  <c:v>39566</c:v>
                </c:pt>
                <c:pt idx="119">
                  <c:v>39567</c:v>
                </c:pt>
                <c:pt idx="120">
                  <c:v>39568</c:v>
                </c:pt>
                <c:pt idx="121">
                  <c:v>39569</c:v>
                </c:pt>
                <c:pt idx="122">
                  <c:v>39570</c:v>
                </c:pt>
                <c:pt idx="123">
                  <c:v>39571</c:v>
                </c:pt>
                <c:pt idx="124">
                  <c:v>39572</c:v>
                </c:pt>
                <c:pt idx="125">
                  <c:v>39573</c:v>
                </c:pt>
                <c:pt idx="126">
                  <c:v>39574</c:v>
                </c:pt>
                <c:pt idx="127">
                  <c:v>39575</c:v>
                </c:pt>
                <c:pt idx="128">
                  <c:v>39576</c:v>
                </c:pt>
                <c:pt idx="129">
                  <c:v>39577</c:v>
                </c:pt>
                <c:pt idx="130">
                  <c:v>39578</c:v>
                </c:pt>
                <c:pt idx="131">
                  <c:v>39579</c:v>
                </c:pt>
                <c:pt idx="132">
                  <c:v>39580</c:v>
                </c:pt>
                <c:pt idx="133">
                  <c:v>39581</c:v>
                </c:pt>
                <c:pt idx="134">
                  <c:v>39582</c:v>
                </c:pt>
                <c:pt idx="135">
                  <c:v>39583</c:v>
                </c:pt>
                <c:pt idx="136">
                  <c:v>39584</c:v>
                </c:pt>
                <c:pt idx="137">
                  <c:v>39585</c:v>
                </c:pt>
                <c:pt idx="138">
                  <c:v>39586</c:v>
                </c:pt>
                <c:pt idx="139">
                  <c:v>39587</c:v>
                </c:pt>
                <c:pt idx="140">
                  <c:v>39588</c:v>
                </c:pt>
                <c:pt idx="141">
                  <c:v>39589</c:v>
                </c:pt>
                <c:pt idx="142">
                  <c:v>39590</c:v>
                </c:pt>
                <c:pt idx="143">
                  <c:v>39591</c:v>
                </c:pt>
                <c:pt idx="144">
                  <c:v>39592</c:v>
                </c:pt>
                <c:pt idx="145">
                  <c:v>39593</c:v>
                </c:pt>
                <c:pt idx="146">
                  <c:v>39594</c:v>
                </c:pt>
                <c:pt idx="147">
                  <c:v>39595</c:v>
                </c:pt>
                <c:pt idx="148">
                  <c:v>39596</c:v>
                </c:pt>
                <c:pt idx="149">
                  <c:v>39597</c:v>
                </c:pt>
                <c:pt idx="150">
                  <c:v>39598</c:v>
                </c:pt>
                <c:pt idx="151">
                  <c:v>39599</c:v>
                </c:pt>
                <c:pt idx="152">
                  <c:v>39600</c:v>
                </c:pt>
                <c:pt idx="153">
                  <c:v>39601</c:v>
                </c:pt>
                <c:pt idx="154">
                  <c:v>39602</c:v>
                </c:pt>
                <c:pt idx="155">
                  <c:v>39603</c:v>
                </c:pt>
                <c:pt idx="156">
                  <c:v>39604</c:v>
                </c:pt>
                <c:pt idx="157">
                  <c:v>39605</c:v>
                </c:pt>
                <c:pt idx="158">
                  <c:v>39606</c:v>
                </c:pt>
                <c:pt idx="159">
                  <c:v>39607</c:v>
                </c:pt>
                <c:pt idx="160">
                  <c:v>39608</c:v>
                </c:pt>
                <c:pt idx="161">
                  <c:v>39609</c:v>
                </c:pt>
                <c:pt idx="162">
                  <c:v>39610</c:v>
                </c:pt>
                <c:pt idx="163">
                  <c:v>39611</c:v>
                </c:pt>
                <c:pt idx="164">
                  <c:v>39612</c:v>
                </c:pt>
                <c:pt idx="165">
                  <c:v>39613</c:v>
                </c:pt>
                <c:pt idx="166">
                  <c:v>39614</c:v>
                </c:pt>
                <c:pt idx="167">
                  <c:v>39615</c:v>
                </c:pt>
                <c:pt idx="168">
                  <c:v>39616</c:v>
                </c:pt>
                <c:pt idx="169">
                  <c:v>39617</c:v>
                </c:pt>
                <c:pt idx="170">
                  <c:v>39618</c:v>
                </c:pt>
                <c:pt idx="171">
                  <c:v>39619</c:v>
                </c:pt>
                <c:pt idx="172">
                  <c:v>39620</c:v>
                </c:pt>
                <c:pt idx="173">
                  <c:v>39621</c:v>
                </c:pt>
                <c:pt idx="174">
                  <c:v>39622</c:v>
                </c:pt>
                <c:pt idx="175">
                  <c:v>39623</c:v>
                </c:pt>
                <c:pt idx="176">
                  <c:v>39624</c:v>
                </c:pt>
                <c:pt idx="177">
                  <c:v>39625</c:v>
                </c:pt>
                <c:pt idx="178">
                  <c:v>39626</c:v>
                </c:pt>
                <c:pt idx="179">
                  <c:v>39627</c:v>
                </c:pt>
                <c:pt idx="180">
                  <c:v>39628</c:v>
                </c:pt>
                <c:pt idx="181">
                  <c:v>39629</c:v>
                </c:pt>
                <c:pt idx="182">
                  <c:v>39630</c:v>
                </c:pt>
                <c:pt idx="183">
                  <c:v>39631</c:v>
                </c:pt>
                <c:pt idx="184">
                  <c:v>39632</c:v>
                </c:pt>
                <c:pt idx="185">
                  <c:v>39633</c:v>
                </c:pt>
                <c:pt idx="186">
                  <c:v>39634</c:v>
                </c:pt>
                <c:pt idx="187">
                  <c:v>39635</c:v>
                </c:pt>
                <c:pt idx="188">
                  <c:v>39636</c:v>
                </c:pt>
                <c:pt idx="189">
                  <c:v>39637</c:v>
                </c:pt>
                <c:pt idx="190">
                  <c:v>39638</c:v>
                </c:pt>
                <c:pt idx="191">
                  <c:v>39639</c:v>
                </c:pt>
                <c:pt idx="192">
                  <c:v>39640</c:v>
                </c:pt>
                <c:pt idx="193">
                  <c:v>39641</c:v>
                </c:pt>
                <c:pt idx="194">
                  <c:v>39642</c:v>
                </c:pt>
                <c:pt idx="195">
                  <c:v>39643</c:v>
                </c:pt>
                <c:pt idx="196">
                  <c:v>39644</c:v>
                </c:pt>
                <c:pt idx="197">
                  <c:v>39645</c:v>
                </c:pt>
                <c:pt idx="198">
                  <c:v>39646</c:v>
                </c:pt>
                <c:pt idx="199">
                  <c:v>39647</c:v>
                </c:pt>
                <c:pt idx="200">
                  <c:v>39648</c:v>
                </c:pt>
                <c:pt idx="201">
                  <c:v>39649</c:v>
                </c:pt>
                <c:pt idx="202">
                  <c:v>39650</c:v>
                </c:pt>
                <c:pt idx="203">
                  <c:v>39651</c:v>
                </c:pt>
                <c:pt idx="204">
                  <c:v>39652</c:v>
                </c:pt>
                <c:pt idx="205">
                  <c:v>39653</c:v>
                </c:pt>
                <c:pt idx="206">
                  <c:v>39654</c:v>
                </c:pt>
                <c:pt idx="207">
                  <c:v>39655</c:v>
                </c:pt>
                <c:pt idx="208">
                  <c:v>39656</c:v>
                </c:pt>
                <c:pt idx="209">
                  <c:v>39657</c:v>
                </c:pt>
                <c:pt idx="210">
                  <c:v>39658</c:v>
                </c:pt>
                <c:pt idx="211">
                  <c:v>39659</c:v>
                </c:pt>
                <c:pt idx="212">
                  <c:v>39660</c:v>
                </c:pt>
                <c:pt idx="213">
                  <c:v>39661</c:v>
                </c:pt>
                <c:pt idx="214">
                  <c:v>39662</c:v>
                </c:pt>
                <c:pt idx="215">
                  <c:v>39663</c:v>
                </c:pt>
                <c:pt idx="216">
                  <c:v>39664</c:v>
                </c:pt>
                <c:pt idx="217">
                  <c:v>39665</c:v>
                </c:pt>
                <c:pt idx="218">
                  <c:v>39666</c:v>
                </c:pt>
                <c:pt idx="219">
                  <c:v>39667</c:v>
                </c:pt>
                <c:pt idx="220">
                  <c:v>39668</c:v>
                </c:pt>
                <c:pt idx="221">
                  <c:v>39669</c:v>
                </c:pt>
                <c:pt idx="222">
                  <c:v>39670</c:v>
                </c:pt>
                <c:pt idx="223">
                  <c:v>39671</c:v>
                </c:pt>
                <c:pt idx="224">
                  <c:v>39672</c:v>
                </c:pt>
                <c:pt idx="225">
                  <c:v>39673</c:v>
                </c:pt>
                <c:pt idx="226">
                  <c:v>39674</c:v>
                </c:pt>
                <c:pt idx="227">
                  <c:v>39675</c:v>
                </c:pt>
                <c:pt idx="228">
                  <c:v>39676</c:v>
                </c:pt>
                <c:pt idx="229">
                  <c:v>39677</c:v>
                </c:pt>
                <c:pt idx="230">
                  <c:v>39678</c:v>
                </c:pt>
                <c:pt idx="231">
                  <c:v>39679</c:v>
                </c:pt>
                <c:pt idx="232">
                  <c:v>39680</c:v>
                </c:pt>
                <c:pt idx="233">
                  <c:v>39681</c:v>
                </c:pt>
                <c:pt idx="234">
                  <c:v>39682</c:v>
                </c:pt>
                <c:pt idx="235">
                  <c:v>39683</c:v>
                </c:pt>
                <c:pt idx="236">
                  <c:v>39684</c:v>
                </c:pt>
                <c:pt idx="237">
                  <c:v>39685</c:v>
                </c:pt>
                <c:pt idx="238">
                  <c:v>39686</c:v>
                </c:pt>
                <c:pt idx="239">
                  <c:v>39687</c:v>
                </c:pt>
                <c:pt idx="240">
                  <c:v>39688</c:v>
                </c:pt>
                <c:pt idx="241">
                  <c:v>39689</c:v>
                </c:pt>
                <c:pt idx="242">
                  <c:v>39690</c:v>
                </c:pt>
                <c:pt idx="243">
                  <c:v>39691</c:v>
                </c:pt>
                <c:pt idx="244">
                  <c:v>39692</c:v>
                </c:pt>
                <c:pt idx="245">
                  <c:v>39693</c:v>
                </c:pt>
                <c:pt idx="246">
                  <c:v>39694</c:v>
                </c:pt>
                <c:pt idx="247">
                  <c:v>39695</c:v>
                </c:pt>
                <c:pt idx="248">
                  <c:v>39696</c:v>
                </c:pt>
                <c:pt idx="249">
                  <c:v>39697</c:v>
                </c:pt>
                <c:pt idx="250">
                  <c:v>39698</c:v>
                </c:pt>
                <c:pt idx="251">
                  <c:v>39699</c:v>
                </c:pt>
                <c:pt idx="252">
                  <c:v>39700</c:v>
                </c:pt>
                <c:pt idx="253">
                  <c:v>39701</c:v>
                </c:pt>
                <c:pt idx="254">
                  <c:v>39702</c:v>
                </c:pt>
                <c:pt idx="255">
                  <c:v>39703</c:v>
                </c:pt>
                <c:pt idx="256">
                  <c:v>39704</c:v>
                </c:pt>
                <c:pt idx="257">
                  <c:v>39705</c:v>
                </c:pt>
                <c:pt idx="258">
                  <c:v>39706</c:v>
                </c:pt>
                <c:pt idx="259">
                  <c:v>39707</c:v>
                </c:pt>
                <c:pt idx="260">
                  <c:v>39708</c:v>
                </c:pt>
                <c:pt idx="261">
                  <c:v>39709</c:v>
                </c:pt>
                <c:pt idx="262">
                  <c:v>39710</c:v>
                </c:pt>
                <c:pt idx="263">
                  <c:v>39711</c:v>
                </c:pt>
                <c:pt idx="264">
                  <c:v>39712</c:v>
                </c:pt>
                <c:pt idx="265">
                  <c:v>39713</c:v>
                </c:pt>
                <c:pt idx="266">
                  <c:v>39714</c:v>
                </c:pt>
                <c:pt idx="267">
                  <c:v>39715</c:v>
                </c:pt>
                <c:pt idx="268">
                  <c:v>39716</c:v>
                </c:pt>
                <c:pt idx="269">
                  <c:v>39717</c:v>
                </c:pt>
                <c:pt idx="270">
                  <c:v>39718</c:v>
                </c:pt>
                <c:pt idx="271">
                  <c:v>39719</c:v>
                </c:pt>
                <c:pt idx="272">
                  <c:v>39720</c:v>
                </c:pt>
                <c:pt idx="273">
                  <c:v>39721</c:v>
                </c:pt>
                <c:pt idx="274">
                  <c:v>39722</c:v>
                </c:pt>
                <c:pt idx="275">
                  <c:v>39723</c:v>
                </c:pt>
                <c:pt idx="276">
                  <c:v>39724</c:v>
                </c:pt>
                <c:pt idx="277">
                  <c:v>39725</c:v>
                </c:pt>
                <c:pt idx="278">
                  <c:v>39726</c:v>
                </c:pt>
                <c:pt idx="279">
                  <c:v>39727</c:v>
                </c:pt>
                <c:pt idx="280">
                  <c:v>39728</c:v>
                </c:pt>
                <c:pt idx="281">
                  <c:v>39729</c:v>
                </c:pt>
                <c:pt idx="282">
                  <c:v>39730</c:v>
                </c:pt>
                <c:pt idx="283">
                  <c:v>39731</c:v>
                </c:pt>
                <c:pt idx="284">
                  <c:v>39732</c:v>
                </c:pt>
                <c:pt idx="285">
                  <c:v>39733</c:v>
                </c:pt>
                <c:pt idx="286">
                  <c:v>39734</c:v>
                </c:pt>
                <c:pt idx="287">
                  <c:v>39735</c:v>
                </c:pt>
                <c:pt idx="288">
                  <c:v>39736</c:v>
                </c:pt>
                <c:pt idx="289">
                  <c:v>39737</c:v>
                </c:pt>
                <c:pt idx="290">
                  <c:v>39738</c:v>
                </c:pt>
                <c:pt idx="291">
                  <c:v>39739</c:v>
                </c:pt>
                <c:pt idx="292">
                  <c:v>39740</c:v>
                </c:pt>
                <c:pt idx="293">
                  <c:v>39741</c:v>
                </c:pt>
                <c:pt idx="294">
                  <c:v>39742</c:v>
                </c:pt>
                <c:pt idx="295">
                  <c:v>39743</c:v>
                </c:pt>
                <c:pt idx="296">
                  <c:v>39744</c:v>
                </c:pt>
                <c:pt idx="297">
                  <c:v>39745</c:v>
                </c:pt>
                <c:pt idx="298">
                  <c:v>39746</c:v>
                </c:pt>
                <c:pt idx="299">
                  <c:v>39747</c:v>
                </c:pt>
                <c:pt idx="300">
                  <c:v>39748</c:v>
                </c:pt>
                <c:pt idx="301">
                  <c:v>39749</c:v>
                </c:pt>
                <c:pt idx="302">
                  <c:v>39750</c:v>
                </c:pt>
                <c:pt idx="303">
                  <c:v>39751</c:v>
                </c:pt>
                <c:pt idx="304">
                  <c:v>39752</c:v>
                </c:pt>
                <c:pt idx="305">
                  <c:v>39753</c:v>
                </c:pt>
                <c:pt idx="306">
                  <c:v>39754</c:v>
                </c:pt>
                <c:pt idx="307">
                  <c:v>39755</c:v>
                </c:pt>
                <c:pt idx="308">
                  <c:v>39756</c:v>
                </c:pt>
                <c:pt idx="309">
                  <c:v>39757</c:v>
                </c:pt>
                <c:pt idx="310">
                  <c:v>39758</c:v>
                </c:pt>
                <c:pt idx="311">
                  <c:v>39759</c:v>
                </c:pt>
                <c:pt idx="312">
                  <c:v>39760</c:v>
                </c:pt>
                <c:pt idx="313">
                  <c:v>39761</c:v>
                </c:pt>
                <c:pt idx="314">
                  <c:v>39762</c:v>
                </c:pt>
                <c:pt idx="315">
                  <c:v>39763</c:v>
                </c:pt>
                <c:pt idx="316">
                  <c:v>39764</c:v>
                </c:pt>
                <c:pt idx="317">
                  <c:v>39765</c:v>
                </c:pt>
                <c:pt idx="318">
                  <c:v>39766</c:v>
                </c:pt>
                <c:pt idx="319">
                  <c:v>39767</c:v>
                </c:pt>
                <c:pt idx="320">
                  <c:v>39768</c:v>
                </c:pt>
                <c:pt idx="321">
                  <c:v>39769</c:v>
                </c:pt>
                <c:pt idx="322">
                  <c:v>39770</c:v>
                </c:pt>
                <c:pt idx="323">
                  <c:v>39771</c:v>
                </c:pt>
                <c:pt idx="324">
                  <c:v>39772</c:v>
                </c:pt>
                <c:pt idx="325">
                  <c:v>39773</c:v>
                </c:pt>
                <c:pt idx="326">
                  <c:v>39774</c:v>
                </c:pt>
                <c:pt idx="327">
                  <c:v>39775</c:v>
                </c:pt>
                <c:pt idx="328">
                  <c:v>39776</c:v>
                </c:pt>
                <c:pt idx="329">
                  <c:v>39777</c:v>
                </c:pt>
                <c:pt idx="330">
                  <c:v>39778</c:v>
                </c:pt>
                <c:pt idx="331">
                  <c:v>39779</c:v>
                </c:pt>
                <c:pt idx="332">
                  <c:v>39780</c:v>
                </c:pt>
                <c:pt idx="333">
                  <c:v>39781</c:v>
                </c:pt>
                <c:pt idx="334">
                  <c:v>39782</c:v>
                </c:pt>
                <c:pt idx="335">
                  <c:v>39783</c:v>
                </c:pt>
                <c:pt idx="336">
                  <c:v>39784</c:v>
                </c:pt>
                <c:pt idx="337">
                  <c:v>39785</c:v>
                </c:pt>
                <c:pt idx="338">
                  <c:v>39786</c:v>
                </c:pt>
                <c:pt idx="339">
                  <c:v>39787</c:v>
                </c:pt>
                <c:pt idx="340">
                  <c:v>39788</c:v>
                </c:pt>
                <c:pt idx="341">
                  <c:v>39789</c:v>
                </c:pt>
                <c:pt idx="342">
                  <c:v>39790</c:v>
                </c:pt>
                <c:pt idx="343">
                  <c:v>39791</c:v>
                </c:pt>
                <c:pt idx="344">
                  <c:v>39792</c:v>
                </c:pt>
                <c:pt idx="345">
                  <c:v>39793</c:v>
                </c:pt>
                <c:pt idx="346">
                  <c:v>39794</c:v>
                </c:pt>
                <c:pt idx="347">
                  <c:v>39795</c:v>
                </c:pt>
                <c:pt idx="348">
                  <c:v>39796</c:v>
                </c:pt>
                <c:pt idx="349">
                  <c:v>39797</c:v>
                </c:pt>
                <c:pt idx="350">
                  <c:v>39798</c:v>
                </c:pt>
                <c:pt idx="351">
                  <c:v>39799</c:v>
                </c:pt>
                <c:pt idx="352">
                  <c:v>39800</c:v>
                </c:pt>
                <c:pt idx="353">
                  <c:v>39801</c:v>
                </c:pt>
                <c:pt idx="354">
                  <c:v>39802</c:v>
                </c:pt>
                <c:pt idx="355">
                  <c:v>39803</c:v>
                </c:pt>
                <c:pt idx="356">
                  <c:v>39804</c:v>
                </c:pt>
                <c:pt idx="357">
                  <c:v>39805</c:v>
                </c:pt>
                <c:pt idx="358">
                  <c:v>39806</c:v>
                </c:pt>
                <c:pt idx="359">
                  <c:v>39807</c:v>
                </c:pt>
                <c:pt idx="360">
                  <c:v>39808</c:v>
                </c:pt>
                <c:pt idx="361">
                  <c:v>39809</c:v>
                </c:pt>
                <c:pt idx="362">
                  <c:v>39810</c:v>
                </c:pt>
                <c:pt idx="363">
                  <c:v>39811</c:v>
                </c:pt>
                <c:pt idx="364">
                  <c:v>39812</c:v>
                </c:pt>
                <c:pt idx="365">
                  <c:v>39813</c:v>
                </c:pt>
                <c:pt idx="366">
                  <c:v>39814</c:v>
                </c:pt>
                <c:pt idx="367">
                  <c:v>39815</c:v>
                </c:pt>
                <c:pt idx="368">
                  <c:v>39816</c:v>
                </c:pt>
                <c:pt idx="369">
                  <c:v>39817</c:v>
                </c:pt>
                <c:pt idx="370">
                  <c:v>39818</c:v>
                </c:pt>
                <c:pt idx="371">
                  <c:v>39819</c:v>
                </c:pt>
                <c:pt idx="372">
                  <c:v>39820</c:v>
                </c:pt>
                <c:pt idx="373">
                  <c:v>39821</c:v>
                </c:pt>
                <c:pt idx="374">
                  <c:v>39822</c:v>
                </c:pt>
                <c:pt idx="375">
                  <c:v>39823</c:v>
                </c:pt>
                <c:pt idx="376">
                  <c:v>39824</c:v>
                </c:pt>
                <c:pt idx="377">
                  <c:v>39825</c:v>
                </c:pt>
                <c:pt idx="378">
                  <c:v>39826</c:v>
                </c:pt>
                <c:pt idx="379">
                  <c:v>39827</c:v>
                </c:pt>
                <c:pt idx="380">
                  <c:v>39828</c:v>
                </c:pt>
                <c:pt idx="381">
                  <c:v>39829</c:v>
                </c:pt>
                <c:pt idx="382">
                  <c:v>39830</c:v>
                </c:pt>
                <c:pt idx="383">
                  <c:v>39831</c:v>
                </c:pt>
                <c:pt idx="384">
                  <c:v>39832</c:v>
                </c:pt>
                <c:pt idx="385">
                  <c:v>39833</c:v>
                </c:pt>
                <c:pt idx="386">
                  <c:v>39834</c:v>
                </c:pt>
                <c:pt idx="387">
                  <c:v>39835</c:v>
                </c:pt>
                <c:pt idx="388">
                  <c:v>39836</c:v>
                </c:pt>
                <c:pt idx="389">
                  <c:v>39837</c:v>
                </c:pt>
                <c:pt idx="390">
                  <c:v>39838</c:v>
                </c:pt>
                <c:pt idx="391">
                  <c:v>39839</c:v>
                </c:pt>
                <c:pt idx="392">
                  <c:v>39840</c:v>
                </c:pt>
                <c:pt idx="393">
                  <c:v>39841</c:v>
                </c:pt>
                <c:pt idx="394">
                  <c:v>39842</c:v>
                </c:pt>
                <c:pt idx="395">
                  <c:v>39843</c:v>
                </c:pt>
                <c:pt idx="396">
                  <c:v>39844</c:v>
                </c:pt>
                <c:pt idx="397">
                  <c:v>39845</c:v>
                </c:pt>
                <c:pt idx="398">
                  <c:v>39846</c:v>
                </c:pt>
                <c:pt idx="399">
                  <c:v>39847</c:v>
                </c:pt>
                <c:pt idx="400">
                  <c:v>39848</c:v>
                </c:pt>
                <c:pt idx="401">
                  <c:v>39849</c:v>
                </c:pt>
                <c:pt idx="402">
                  <c:v>39850</c:v>
                </c:pt>
                <c:pt idx="403">
                  <c:v>39851</c:v>
                </c:pt>
                <c:pt idx="404">
                  <c:v>39852</c:v>
                </c:pt>
                <c:pt idx="405">
                  <c:v>39853</c:v>
                </c:pt>
                <c:pt idx="406">
                  <c:v>39854</c:v>
                </c:pt>
                <c:pt idx="407">
                  <c:v>39855</c:v>
                </c:pt>
                <c:pt idx="408">
                  <c:v>39856</c:v>
                </c:pt>
                <c:pt idx="409">
                  <c:v>39857</c:v>
                </c:pt>
                <c:pt idx="410">
                  <c:v>39858</c:v>
                </c:pt>
                <c:pt idx="411">
                  <c:v>39859</c:v>
                </c:pt>
                <c:pt idx="412">
                  <c:v>39860</c:v>
                </c:pt>
                <c:pt idx="413">
                  <c:v>39861</c:v>
                </c:pt>
                <c:pt idx="414">
                  <c:v>39862</c:v>
                </c:pt>
                <c:pt idx="415">
                  <c:v>39863</c:v>
                </c:pt>
                <c:pt idx="416">
                  <c:v>39864</c:v>
                </c:pt>
                <c:pt idx="417">
                  <c:v>39865</c:v>
                </c:pt>
                <c:pt idx="418">
                  <c:v>39866</c:v>
                </c:pt>
                <c:pt idx="419">
                  <c:v>39867</c:v>
                </c:pt>
                <c:pt idx="420">
                  <c:v>39868</c:v>
                </c:pt>
                <c:pt idx="421">
                  <c:v>39869</c:v>
                </c:pt>
                <c:pt idx="422">
                  <c:v>39870</c:v>
                </c:pt>
                <c:pt idx="423">
                  <c:v>39871</c:v>
                </c:pt>
                <c:pt idx="424">
                  <c:v>39872</c:v>
                </c:pt>
                <c:pt idx="425">
                  <c:v>39873</c:v>
                </c:pt>
                <c:pt idx="426">
                  <c:v>39874</c:v>
                </c:pt>
                <c:pt idx="427">
                  <c:v>39875</c:v>
                </c:pt>
                <c:pt idx="428">
                  <c:v>39876</c:v>
                </c:pt>
                <c:pt idx="429">
                  <c:v>39877</c:v>
                </c:pt>
                <c:pt idx="430">
                  <c:v>39878</c:v>
                </c:pt>
                <c:pt idx="431">
                  <c:v>39879</c:v>
                </c:pt>
                <c:pt idx="432">
                  <c:v>39880</c:v>
                </c:pt>
                <c:pt idx="433">
                  <c:v>39881</c:v>
                </c:pt>
                <c:pt idx="434">
                  <c:v>39882</c:v>
                </c:pt>
                <c:pt idx="435">
                  <c:v>39883</c:v>
                </c:pt>
                <c:pt idx="436">
                  <c:v>39884</c:v>
                </c:pt>
                <c:pt idx="437">
                  <c:v>39885</c:v>
                </c:pt>
                <c:pt idx="438">
                  <c:v>39886</c:v>
                </c:pt>
                <c:pt idx="439">
                  <c:v>39887</c:v>
                </c:pt>
                <c:pt idx="440">
                  <c:v>39888</c:v>
                </c:pt>
                <c:pt idx="441">
                  <c:v>39889</c:v>
                </c:pt>
                <c:pt idx="442">
                  <c:v>39890</c:v>
                </c:pt>
                <c:pt idx="443">
                  <c:v>39891</c:v>
                </c:pt>
                <c:pt idx="444">
                  <c:v>39892</c:v>
                </c:pt>
                <c:pt idx="445">
                  <c:v>39893</c:v>
                </c:pt>
                <c:pt idx="446">
                  <c:v>39894</c:v>
                </c:pt>
                <c:pt idx="447">
                  <c:v>39895</c:v>
                </c:pt>
                <c:pt idx="448">
                  <c:v>39896</c:v>
                </c:pt>
                <c:pt idx="449">
                  <c:v>39897</c:v>
                </c:pt>
                <c:pt idx="450">
                  <c:v>39898</c:v>
                </c:pt>
                <c:pt idx="451">
                  <c:v>39899</c:v>
                </c:pt>
                <c:pt idx="452">
                  <c:v>39900</c:v>
                </c:pt>
                <c:pt idx="453">
                  <c:v>39901</c:v>
                </c:pt>
                <c:pt idx="454">
                  <c:v>39902</c:v>
                </c:pt>
                <c:pt idx="455">
                  <c:v>39903</c:v>
                </c:pt>
                <c:pt idx="456">
                  <c:v>39904</c:v>
                </c:pt>
                <c:pt idx="457">
                  <c:v>39905</c:v>
                </c:pt>
                <c:pt idx="458">
                  <c:v>39906</c:v>
                </c:pt>
                <c:pt idx="459">
                  <c:v>39907</c:v>
                </c:pt>
                <c:pt idx="460">
                  <c:v>39908</c:v>
                </c:pt>
                <c:pt idx="461">
                  <c:v>39909</c:v>
                </c:pt>
                <c:pt idx="462">
                  <c:v>39910</c:v>
                </c:pt>
                <c:pt idx="463">
                  <c:v>39911</c:v>
                </c:pt>
                <c:pt idx="464">
                  <c:v>39912</c:v>
                </c:pt>
                <c:pt idx="465">
                  <c:v>39913</c:v>
                </c:pt>
                <c:pt idx="466">
                  <c:v>39914</c:v>
                </c:pt>
                <c:pt idx="467">
                  <c:v>39915</c:v>
                </c:pt>
                <c:pt idx="468">
                  <c:v>39916</c:v>
                </c:pt>
                <c:pt idx="469">
                  <c:v>39917</c:v>
                </c:pt>
                <c:pt idx="470">
                  <c:v>39918</c:v>
                </c:pt>
                <c:pt idx="471">
                  <c:v>39919</c:v>
                </c:pt>
                <c:pt idx="472">
                  <c:v>39920</c:v>
                </c:pt>
                <c:pt idx="473">
                  <c:v>39921</c:v>
                </c:pt>
                <c:pt idx="474">
                  <c:v>39922</c:v>
                </c:pt>
                <c:pt idx="475">
                  <c:v>39923</c:v>
                </c:pt>
                <c:pt idx="476">
                  <c:v>39924</c:v>
                </c:pt>
                <c:pt idx="477">
                  <c:v>39925</c:v>
                </c:pt>
                <c:pt idx="478">
                  <c:v>39926</c:v>
                </c:pt>
                <c:pt idx="479">
                  <c:v>39927</c:v>
                </c:pt>
                <c:pt idx="480">
                  <c:v>39928</c:v>
                </c:pt>
                <c:pt idx="481">
                  <c:v>39929</c:v>
                </c:pt>
                <c:pt idx="482">
                  <c:v>39930</c:v>
                </c:pt>
                <c:pt idx="483">
                  <c:v>39931</c:v>
                </c:pt>
                <c:pt idx="484">
                  <c:v>39932</c:v>
                </c:pt>
                <c:pt idx="485">
                  <c:v>39933</c:v>
                </c:pt>
                <c:pt idx="486">
                  <c:v>39934</c:v>
                </c:pt>
                <c:pt idx="487">
                  <c:v>39935</c:v>
                </c:pt>
                <c:pt idx="488">
                  <c:v>39936</c:v>
                </c:pt>
                <c:pt idx="489">
                  <c:v>39937</c:v>
                </c:pt>
                <c:pt idx="490">
                  <c:v>39938</c:v>
                </c:pt>
                <c:pt idx="491">
                  <c:v>39939</c:v>
                </c:pt>
                <c:pt idx="492">
                  <c:v>39940</c:v>
                </c:pt>
                <c:pt idx="493">
                  <c:v>39941</c:v>
                </c:pt>
                <c:pt idx="494">
                  <c:v>39942</c:v>
                </c:pt>
                <c:pt idx="495">
                  <c:v>39943</c:v>
                </c:pt>
                <c:pt idx="496">
                  <c:v>39944</c:v>
                </c:pt>
                <c:pt idx="497">
                  <c:v>39945</c:v>
                </c:pt>
                <c:pt idx="498">
                  <c:v>39946</c:v>
                </c:pt>
                <c:pt idx="499">
                  <c:v>39947</c:v>
                </c:pt>
                <c:pt idx="500">
                  <c:v>39948</c:v>
                </c:pt>
                <c:pt idx="501">
                  <c:v>39949</c:v>
                </c:pt>
                <c:pt idx="502">
                  <c:v>39950</c:v>
                </c:pt>
                <c:pt idx="503">
                  <c:v>39951</c:v>
                </c:pt>
                <c:pt idx="504">
                  <c:v>39952</c:v>
                </c:pt>
                <c:pt idx="505">
                  <c:v>39953</c:v>
                </c:pt>
                <c:pt idx="506">
                  <c:v>39954</c:v>
                </c:pt>
                <c:pt idx="507">
                  <c:v>39955</c:v>
                </c:pt>
                <c:pt idx="508">
                  <c:v>39956</c:v>
                </c:pt>
                <c:pt idx="509">
                  <c:v>39957</c:v>
                </c:pt>
                <c:pt idx="510">
                  <c:v>39958</c:v>
                </c:pt>
                <c:pt idx="511">
                  <c:v>39959</c:v>
                </c:pt>
                <c:pt idx="512">
                  <c:v>39960</c:v>
                </c:pt>
                <c:pt idx="513">
                  <c:v>39961</c:v>
                </c:pt>
                <c:pt idx="514">
                  <c:v>39962</c:v>
                </c:pt>
                <c:pt idx="515">
                  <c:v>39963</c:v>
                </c:pt>
                <c:pt idx="516">
                  <c:v>39964</c:v>
                </c:pt>
                <c:pt idx="517">
                  <c:v>39965</c:v>
                </c:pt>
                <c:pt idx="518">
                  <c:v>39966</c:v>
                </c:pt>
                <c:pt idx="519">
                  <c:v>39967</c:v>
                </c:pt>
                <c:pt idx="520">
                  <c:v>39968</c:v>
                </c:pt>
                <c:pt idx="521">
                  <c:v>39969</c:v>
                </c:pt>
                <c:pt idx="522">
                  <c:v>39970</c:v>
                </c:pt>
                <c:pt idx="523">
                  <c:v>39971</c:v>
                </c:pt>
                <c:pt idx="524">
                  <c:v>39972</c:v>
                </c:pt>
                <c:pt idx="525">
                  <c:v>39973</c:v>
                </c:pt>
                <c:pt idx="526">
                  <c:v>39974</c:v>
                </c:pt>
                <c:pt idx="527">
                  <c:v>39975</c:v>
                </c:pt>
                <c:pt idx="528">
                  <c:v>39976</c:v>
                </c:pt>
                <c:pt idx="529">
                  <c:v>39977</c:v>
                </c:pt>
                <c:pt idx="530">
                  <c:v>39978</c:v>
                </c:pt>
                <c:pt idx="531">
                  <c:v>39979</c:v>
                </c:pt>
                <c:pt idx="532">
                  <c:v>39980</c:v>
                </c:pt>
                <c:pt idx="533">
                  <c:v>39981</c:v>
                </c:pt>
                <c:pt idx="534">
                  <c:v>39982</c:v>
                </c:pt>
                <c:pt idx="535">
                  <c:v>39983</c:v>
                </c:pt>
                <c:pt idx="536">
                  <c:v>39984</c:v>
                </c:pt>
                <c:pt idx="537">
                  <c:v>39985</c:v>
                </c:pt>
                <c:pt idx="538">
                  <c:v>39986</c:v>
                </c:pt>
                <c:pt idx="539">
                  <c:v>39987</c:v>
                </c:pt>
                <c:pt idx="540">
                  <c:v>39988</c:v>
                </c:pt>
                <c:pt idx="541">
                  <c:v>39989</c:v>
                </c:pt>
                <c:pt idx="542">
                  <c:v>39990</c:v>
                </c:pt>
                <c:pt idx="543">
                  <c:v>39991</c:v>
                </c:pt>
                <c:pt idx="544">
                  <c:v>39992</c:v>
                </c:pt>
                <c:pt idx="545">
                  <c:v>39993</c:v>
                </c:pt>
                <c:pt idx="546">
                  <c:v>39994</c:v>
                </c:pt>
                <c:pt idx="547">
                  <c:v>39995</c:v>
                </c:pt>
                <c:pt idx="548">
                  <c:v>39996</c:v>
                </c:pt>
                <c:pt idx="549">
                  <c:v>39997</c:v>
                </c:pt>
                <c:pt idx="550">
                  <c:v>39998</c:v>
                </c:pt>
                <c:pt idx="551">
                  <c:v>39999</c:v>
                </c:pt>
                <c:pt idx="552">
                  <c:v>40000</c:v>
                </c:pt>
                <c:pt idx="553">
                  <c:v>40001</c:v>
                </c:pt>
                <c:pt idx="554">
                  <c:v>40002</c:v>
                </c:pt>
                <c:pt idx="555">
                  <c:v>40003</c:v>
                </c:pt>
                <c:pt idx="556">
                  <c:v>40004</c:v>
                </c:pt>
                <c:pt idx="557">
                  <c:v>40005</c:v>
                </c:pt>
                <c:pt idx="558">
                  <c:v>40006</c:v>
                </c:pt>
                <c:pt idx="559">
                  <c:v>40007</c:v>
                </c:pt>
                <c:pt idx="560">
                  <c:v>40008</c:v>
                </c:pt>
                <c:pt idx="561">
                  <c:v>40009</c:v>
                </c:pt>
                <c:pt idx="562">
                  <c:v>40010</c:v>
                </c:pt>
                <c:pt idx="563">
                  <c:v>40011</c:v>
                </c:pt>
                <c:pt idx="564">
                  <c:v>40012</c:v>
                </c:pt>
                <c:pt idx="565">
                  <c:v>40013</c:v>
                </c:pt>
                <c:pt idx="566">
                  <c:v>40014</c:v>
                </c:pt>
                <c:pt idx="567">
                  <c:v>40015</c:v>
                </c:pt>
                <c:pt idx="568">
                  <c:v>40016</c:v>
                </c:pt>
                <c:pt idx="569">
                  <c:v>40017</c:v>
                </c:pt>
                <c:pt idx="570">
                  <c:v>40018</c:v>
                </c:pt>
                <c:pt idx="571">
                  <c:v>40019</c:v>
                </c:pt>
                <c:pt idx="572">
                  <c:v>40020</c:v>
                </c:pt>
                <c:pt idx="573">
                  <c:v>40021</c:v>
                </c:pt>
                <c:pt idx="574">
                  <c:v>40022</c:v>
                </c:pt>
                <c:pt idx="575">
                  <c:v>40023</c:v>
                </c:pt>
                <c:pt idx="576">
                  <c:v>40024</c:v>
                </c:pt>
                <c:pt idx="577">
                  <c:v>40025</c:v>
                </c:pt>
                <c:pt idx="578">
                  <c:v>40026</c:v>
                </c:pt>
                <c:pt idx="579">
                  <c:v>40027</c:v>
                </c:pt>
                <c:pt idx="580">
                  <c:v>40028</c:v>
                </c:pt>
                <c:pt idx="581">
                  <c:v>40029</c:v>
                </c:pt>
                <c:pt idx="582">
                  <c:v>40030</c:v>
                </c:pt>
                <c:pt idx="583">
                  <c:v>40031</c:v>
                </c:pt>
                <c:pt idx="584">
                  <c:v>40032</c:v>
                </c:pt>
                <c:pt idx="585">
                  <c:v>40033</c:v>
                </c:pt>
                <c:pt idx="586">
                  <c:v>40034</c:v>
                </c:pt>
                <c:pt idx="587">
                  <c:v>40035</c:v>
                </c:pt>
                <c:pt idx="588">
                  <c:v>40036</c:v>
                </c:pt>
                <c:pt idx="589">
                  <c:v>40037</c:v>
                </c:pt>
                <c:pt idx="590">
                  <c:v>40038</c:v>
                </c:pt>
                <c:pt idx="591">
                  <c:v>40039</c:v>
                </c:pt>
                <c:pt idx="592">
                  <c:v>40040</c:v>
                </c:pt>
                <c:pt idx="593">
                  <c:v>40041</c:v>
                </c:pt>
                <c:pt idx="594">
                  <c:v>40042</c:v>
                </c:pt>
                <c:pt idx="595">
                  <c:v>40043</c:v>
                </c:pt>
                <c:pt idx="596">
                  <c:v>40044</c:v>
                </c:pt>
                <c:pt idx="597">
                  <c:v>40045</c:v>
                </c:pt>
                <c:pt idx="598">
                  <c:v>40046</c:v>
                </c:pt>
                <c:pt idx="599">
                  <c:v>40047</c:v>
                </c:pt>
                <c:pt idx="600">
                  <c:v>40048</c:v>
                </c:pt>
                <c:pt idx="601">
                  <c:v>40049</c:v>
                </c:pt>
                <c:pt idx="602">
                  <c:v>40050</c:v>
                </c:pt>
                <c:pt idx="603">
                  <c:v>40051</c:v>
                </c:pt>
                <c:pt idx="604">
                  <c:v>40052</c:v>
                </c:pt>
                <c:pt idx="605">
                  <c:v>40053</c:v>
                </c:pt>
                <c:pt idx="606">
                  <c:v>40054</c:v>
                </c:pt>
                <c:pt idx="607">
                  <c:v>40055</c:v>
                </c:pt>
                <c:pt idx="608">
                  <c:v>40056</c:v>
                </c:pt>
                <c:pt idx="609">
                  <c:v>40057</c:v>
                </c:pt>
                <c:pt idx="610">
                  <c:v>40058</c:v>
                </c:pt>
                <c:pt idx="611">
                  <c:v>40059</c:v>
                </c:pt>
                <c:pt idx="612">
                  <c:v>40060</c:v>
                </c:pt>
                <c:pt idx="613">
                  <c:v>40061</c:v>
                </c:pt>
                <c:pt idx="614">
                  <c:v>40062</c:v>
                </c:pt>
                <c:pt idx="615">
                  <c:v>40063</c:v>
                </c:pt>
                <c:pt idx="616">
                  <c:v>40064</c:v>
                </c:pt>
                <c:pt idx="617">
                  <c:v>40065</c:v>
                </c:pt>
                <c:pt idx="618">
                  <c:v>40066</c:v>
                </c:pt>
                <c:pt idx="619">
                  <c:v>40067</c:v>
                </c:pt>
                <c:pt idx="620">
                  <c:v>40068</c:v>
                </c:pt>
                <c:pt idx="621">
                  <c:v>40069</c:v>
                </c:pt>
                <c:pt idx="622">
                  <c:v>40070</c:v>
                </c:pt>
                <c:pt idx="623">
                  <c:v>40071</c:v>
                </c:pt>
                <c:pt idx="624">
                  <c:v>40072</c:v>
                </c:pt>
                <c:pt idx="625">
                  <c:v>40073</c:v>
                </c:pt>
                <c:pt idx="626">
                  <c:v>40074</c:v>
                </c:pt>
                <c:pt idx="627">
                  <c:v>40075</c:v>
                </c:pt>
                <c:pt idx="628">
                  <c:v>40076</c:v>
                </c:pt>
                <c:pt idx="629">
                  <c:v>40077</c:v>
                </c:pt>
                <c:pt idx="630">
                  <c:v>40078</c:v>
                </c:pt>
                <c:pt idx="631">
                  <c:v>40079</c:v>
                </c:pt>
                <c:pt idx="632">
                  <c:v>40080</c:v>
                </c:pt>
                <c:pt idx="633">
                  <c:v>40081</c:v>
                </c:pt>
                <c:pt idx="634">
                  <c:v>40082</c:v>
                </c:pt>
                <c:pt idx="635">
                  <c:v>40083</c:v>
                </c:pt>
                <c:pt idx="636">
                  <c:v>40084</c:v>
                </c:pt>
                <c:pt idx="637">
                  <c:v>40085</c:v>
                </c:pt>
                <c:pt idx="638">
                  <c:v>40086</c:v>
                </c:pt>
                <c:pt idx="639">
                  <c:v>40087</c:v>
                </c:pt>
                <c:pt idx="640">
                  <c:v>40088</c:v>
                </c:pt>
                <c:pt idx="641">
                  <c:v>40089</c:v>
                </c:pt>
                <c:pt idx="642">
                  <c:v>40090</c:v>
                </c:pt>
                <c:pt idx="643">
                  <c:v>40091</c:v>
                </c:pt>
                <c:pt idx="644">
                  <c:v>40092</c:v>
                </c:pt>
                <c:pt idx="645">
                  <c:v>40093</c:v>
                </c:pt>
                <c:pt idx="646">
                  <c:v>40094</c:v>
                </c:pt>
                <c:pt idx="647">
                  <c:v>40095</c:v>
                </c:pt>
                <c:pt idx="648">
                  <c:v>40096</c:v>
                </c:pt>
                <c:pt idx="649">
                  <c:v>40097</c:v>
                </c:pt>
                <c:pt idx="650">
                  <c:v>40098</c:v>
                </c:pt>
                <c:pt idx="651">
                  <c:v>40099</c:v>
                </c:pt>
                <c:pt idx="652">
                  <c:v>40100</c:v>
                </c:pt>
                <c:pt idx="653">
                  <c:v>40101</c:v>
                </c:pt>
                <c:pt idx="654">
                  <c:v>40102</c:v>
                </c:pt>
                <c:pt idx="655">
                  <c:v>40103</c:v>
                </c:pt>
                <c:pt idx="656">
                  <c:v>40104</c:v>
                </c:pt>
                <c:pt idx="657">
                  <c:v>40105</c:v>
                </c:pt>
                <c:pt idx="658">
                  <c:v>40106</c:v>
                </c:pt>
                <c:pt idx="659">
                  <c:v>40107</c:v>
                </c:pt>
                <c:pt idx="660">
                  <c:v>40108</c:v>
                </c:pt>
                <c:pt idx="661">
                  <c:v>40109</c:v>
                </c:pt>
                <c:pt idx="662">
                  <c:v>40110</c:v>
                </c:pt>
                <c:pt idx="663">
                  <c:v>40111</c:v>
                </c:pt>
                <c:pt idx="664">
                  <c:v>40112</c:v>
                </c:pt>
                <c:pt idx="665">
                  <c:v>40113</c:v>
                </c:pt>
                <c:pt idx="666">
                  <c:v>40114</c:v>
                </c:pt>
                <c:pt idx="667">
                  <c:v>40115</c:v>
                </c:pt>
                <c:pt idx="668">
                  <c:v>40116</c:v>
                </c:pt>
                <c:pt idx="669">
                  <c:v>40117</c:v>
                </c:pt>
                <c:pt idx="670">
                  <c:v>40118</c:v>
                </c:pt>
                <c:pt idx="671">
                  <c:v>40119</c:v>
                </c:pt>
                <c:pt idx="672">
                  <c:v>40120</c:v>
                </c:pt>
                <c:pt idx="673">
                  <c:v>40121</c:v>
                </c:pt>
                <c:pt idx="674">
                  <c:v>40122</c:v>
                </c:pt>
                <c:pt idx="675">
                  <c:v>40123</c:v>
                </c:pt>
                <c:pt idx="676">
                  <c:v>40124</c:v>
                </c:pt>
                <c:pt idx="677">
                  <c:v>40125</c:v>
                </c:pt>
                <c:pt idx="678">
                  <c:v>40126</c:v>
                </c:pt>
                <c:pt idx="679">
                  <c:v>40127</c:v>
                </c:pt>
                <c:pt idx="680">
                  <c:v>40128</c:v>
                </c:pt>
                <c:pt idx="681">
                  <c:v>40129</c:v>
                </c:pt>
                <c:pt idx="682">
                  <c:v>40130</c:v>
                </c:pt>
                <c:pt idx="683">
                  <c:v>40131</c:v>
                </c:pt>
                <c:pt idx="684">
                  <c:v>40132</c:v>
                </c:pt>
                <c:pt idx="685">
                  <c:v>40133</c:v>
                </c:pt>
                <c:pt idx="686">
                  <c:v>40134</c:v>
                </c:pt>
                <c:pt idx="687">
                  <c:v>40135</c:v>
                </c:pt>
                <c:pt idx="688">
                  <c:v>40136</c:v>
                </c:pt>
                <c:pt idx="689">
                  <c:v>40137</c:v>
                </c:pt>
                <c:pt idx="690">
                  <c:v>40138</c:v>
                </c:pt>
                <c:pt idx="691">
                  <c:v>40139</c:v>
                </c:pt>
                <c:pt idx="692">
                  <c:v>40140</c:v>
                </c:pt>
                <c:pt idx="693">
                  <c:v>40141</c:v>
                </c:pt>
                <c:pt idx="694">
                  <c:v>40142</c:v>
                </c:pt>
                <c:pt idx="695">
                  <c:v>40143</c:v>
                </c:pt>
                <c:pt idx="696">
                  <c:v>40144</c:v>
                </c:pt>
                <c:pt idx="697">
                  <c:v>40145</c:v>
                </c:pt>
                <c:pt idx="698">
                  <c:v>40146</c:v>
                </c:pt>
                <c:pt idx="699">
                  <c:v>40147</c:v>
                </c:pt>
                <c:pt idx="700">
                  <c:v>40148</c:v>
                </c:pt>
                <c:pt idx="701">
                  <c:v>40149</c:v>
                </c:pt>
                <c:pt idx="702">
                  <c:v>40150</c:v>
                </c:pt>
                <c:pt idx="703">
                  <c:v>40151</c:v>
                </c:pt>
                <c:pt idx="704">
                  <c:v>40152</c:v>
                </c:pt>
                <c:pt idx="705">
                  <c:v>40153</c:v>
                </c:pt>
                <c:pt idx="706">
                  <c:v>40154</c:v>
                </c:pt>
                <c:pt idx="707">
                  <c:v>40155</c:v>
                </c:pt>
                <c:pt idx="708">
                  <c:v>40156</c:v>
                </c:pt>
                <c:pt idx="709">
                  <c:v>40157</c:v>
                </c:pt>
                <c:pt idx="710">
                  <c:v>40158</c:v>
                </c:pt>
                <c:pt idx="711">
                  <c:v>40159</c:v>
                </c:pt>
                <c:pt idx="712">
                  <c:v>40160</c:v>
                </c:pt>
                <c:pt idx="713">
                  <c:v>40161</c:v>
                </c:pt>
                <c:pt idx="714">
                  <c:v>40162</c:v>
                </c:pt>
                <c:pt idx="715">
                  <c:v>40163</c:v>
                </c:pt>
                <c:pt idx="716">
                  <c:v>40164</c:v>
                </c:pt>
                <c:pt idx="717">
                  <c:v>40165</c:v>
                </c:pt>
                <c:pt idx="718">
                  <c:v>40166</c:v>
                </c:pt>
                <c:pt idx="719">
                  <c:v>40167</c:v>
                </c:pt>
                <c:pt idx="720">
                  <c:v>40168</c:v>
                </c:pt>
                <c:pt idx="721">
                  <c:v>40169</c:v>
                </c:pt>
                <c:pt idx="722">
                  <c:v>40170</c:v>
                </c:pt>
                <c:pt idx="723">
                  <c:v>40171</c:v>
                </c:pt>
                <c:pt idx="724">
                  <c:v>40172</c:v>
                </c:pt>
                <c:pt idx="725">
                  <c:v>40173</c:v>
                </c:pt>
                <c:pt idx="726">
                  <c:v>40174</c:v>
                </c:pt>
                <c:pt idx="727">
                  <c:v>40175</c:v>
                </c:pt>
                <c:pt idx="728">
                  <c:v>40176</c:v>
                </c:pt>
                <c:pt idx="729">
                  <c:v>40177</c:v>
                </c:pt>
                <c:pt idx="730">
                  <c:v>40178</c:v>
                </c:pt>
                <c:pt idx="731">
                  <c:v>40179</c:v>
                </c:pt>
                <c:pt idx="732">
                  <c:v>40180</c:v>
                </c:pt>
                <c:pt idx="733">
                  <c:v>40181</c:v>
                </c:pt>
                <c:pt idx="734">
                  <c:v>40182</c:v>
                </c:pt>
                <c:pt idx="735">
                  <c:v>40183</c:v>
                </c:pt>
                <c:pt idx="736">
                  <c:v>40184</c:v>
                </c:pt>
                <c:pt idx="737">
                  <c:v>40185</c:v>
                </c:pt>
                <c:pt idx="738">
                  <c:v>40186</c:v>
                </c:pt>
                <c:pt idx="739">
                  <c:v>40187</c:v>
                </c:pt>
                <c:pt idx="740">
                  <c:v>40188</c:v>
                </c:pt>
                <c:pt idx="741">
                  <c:v>40189</c:v>
                </c:pt>
                <c:pt idx="742">
                  <c:v>40190</c:v>
                </c:pt>
                <c:pt idx="743">
                  <c:v>40191</c:v>
                </c:pt>
                <c:pt idx="744">
                  <c:v>40192</c:v>
                </c:pt>
                <c:pt idx="745">
                  <c:v>40193</c:v>
                </c:pt>
                <c:pt idx="746">
                  <c:v>40194</c:v>
                </c:pt>
                <c:pt idx="747">
                  <c:v>40195</c:v>
                </c:pt>
                <c:pt idx="748">
                  <c:v>40196</c:v>
                </c:pt>
                <c:pt idx="749">
                  <c:v>40197</c:v>
                </c:pt>
                <c:pt idx="750">
                  <c:v>40198</c:v>
                </c:pt>
                <c:pt idx="751">
                  <c:v>40199</c:v>
                </c:pt>
                <c:pt idx="752">
                  <c:v>40200</c:v>
                </c:pt>
                <c:pt idx="753">
                  <c:v>40201</c:v>
                </c:pt>
                <c:pt idx="754">
                  <c:v>40202</c:v>
                </c:pt>
                <c:pt idx="755">
                  <c:v>40203</c:v>
                </c:pt>
                <c:pt idx="756">
                  <c:v>40204</c:v>
                </c:pt>
                <c:pt idx="757">
                  <c:v>40205</c:v>
                </c:pt>
                <c:pt idx="758">
                  <c:v>40206</c:v>
                </c:pt>
                <c:pt idx="759">
                  <c:v>40207</c:v>
                </c:pt>
                <c:pt idx="760">
                  <c:v>40208</c:v>
                </c:pt>
                <c:pt idx="761">
                  <c:v>40209</c:v>
                </c:pt>
                <c:pt idx="762">
                  <c:v>40210</c:v>
                </c:pt>
                <c:pt idx="763">
                  <c:v>40211</c:v>
                </c:pt>
                <c:pt idx="764">
                  <c:v>40212</c:v>
                </c:pt>
                <c:pt idx="765">
                  <c:v>40213</c:v>
                </c:pt>
                <c:pt idx="766">
                  <c:v>40214</c:v>
                </c:pt>
                <c:pt idx="767">
                  <c:v>40215</c:v>
                </c:pt>
                <c:pt idx="768">
                  <c:v>40216</c:v>
                </c:pt>
                <c:pt idx="769">
                  <c:v>40217</c:v>
                </c:pt>
                <c:pt idx="770">
                  <c:v>40218</c:v>
                </c:pt>
                <c:pt idx="771">
                  <c:v>40219</c:v>
                </c:pt>
                <c:pt idx="772">
                  <c:v>40220</c:v>
                </c:pt>
                <c:pt idx="773">
                  <c:v>40221</c:v>
                </c:pt>
                <c:pt idx="774">
                  <c:v>40222</c:v>
                </c:pt>
                <c:pt idx="775">
                  <c:v>40223</c:v>
                </c:pt>
                <c:pt idx="776">
                  <c:v>40224</c:v>
                </c:pt>
                <c:pt idx="777">
                  <c:v>40225</c:v>
                </c:pt>
                <c:pt idx="778">
                  <c:v>40226</c:v>
                </c:pt>
                <c:pt idx="779">
                  <c:v>40227</c:v>
                </c:pt>
                <c:pt idx="780">
                  <c:v>40228</c:v>
                </c:pt>
                <c:pt idx="781">
                  <c:v>40229</c:v>
                </c:pt>
                <c:pt idx="782">
                  <c:v>40230</c:v>
                </c:pt>
                <c:pt idx="783">
                  <c:v>40231</c:v>
                </c:pt>
                <c:pt idx="784">
                  <c:v>40232</c:v>
                </c:pt>
                <c:pt idx="785">
                  <c:v>40233</c:v>
                </c:pt>
                <c:pt idx="786">
                  <c:v>40234</c:v>
                </c:pt>
                <c:pt idx="787">
                  <c:v>40235</c:v>
                </c:pt>
                <c:pt idx="788">
                  <c:v>40236</c:v>
                </c:pt>
                <c:pt idx="789">
                  <c:v>40237</c:v>
                </c:pt>
                <c:pt idx="790">
                  <c:v>40238</c:v>
                </c:pt>
                <c:pt idx="791">
                  <c:v>40239</c:v>
                </c:pt>
                <c:pt idx="792">
                  <c:v>40240</c:v>
                </c:pt>
                <c:pt idx="793">
                  <c:v>40241</c:v>
                </c:pt>
                <c:pt idx="794">
                  <c:v>40242</c:v>
                </c:pt>
                <c:pt idx="795">
                  <c:v>40243</c:v>
                </c:pt>
                <c:pt idx="796">
                  <c:v>40244</c:v>
                </c:pt>
                <c:pt idx="797">
                  <c:v>40245</c:v>
                </c:pt>
                <c:pt idx="798">
                  <c:v>40246</c:v>
                </c:pt>
                <c:pt idx="799">
                  <c:v>40247</c:v>
                </c:pt>
                <c:pt idx="800">
                  <c:v>40248</c:v>
                </c:pt>
                <c:pt idx="801">
                  <c:v>40249</c:v>
                </c:pt>
                <c:pt idx="802">
                  <c:v>40250</c:v>
                </c:pt>
                <c:pt idx="803">
                  <c:v>40251</c:v>
                </c:pt>
                <c:pt idx="804">
                  <c:v>40252</c:v>
                </c:pt>
                <c:pt idx="805">
                  <c:v>40253</c:v>
                </c:pt>
                <c:pt idx="806">
                  <c:v>40254</c:v>
                </c:pt>
                <c:pt idx="807">
                  <c:v>40255</c:v>
                </c:pt>
                <c:pt idx="808">
                  <c:v>40256</c:v>
                </c:pt>
                <c:pt idx="809">
                  <c:v>40257</c:v>
                </c:pt>
                <c:pt idx="810">
                  <c:v>40258</c:v>
                </c:pt>
                <c:pt idx="811">
                  <c:v>40259</c:v>
                </c:pt>
                <c:pt idx="812">
                  <c:v>40260</c:v>
                </c:pt>
                <c:pt idx="813">
                  <c:v>40261</c:v>
                </c:pt>
                <c:pt idx="814">
                  <c:v>40262</c:v>
                </c:pt>
                <c:pt idx="815">
                  <c:v>40263</c:v>
                </c:pt>
                <c:pt idx="816">
                  <c:v>40264</c:v>
                </c:pt>
                <c:pt idx="817">
                  <c:v>40265</c:v>
                </c:pt>
                <c:pt idx="818">
                  <c:v>40266</c:v>
                </c:pt>
                <c:pt idx="819">
                  <c:v>40267</c:v>
                </c:pt>
                <c:pt idx="820">
                  <c:v>40268</c:v>
                </c:pt>
                <c:pt idx="821">
                  <c:v>40269</c:v>
                </c:pt>
                <c:pt idx="822">
                  <c:v>40270</c:v>
                </c:pt>
                <c:pt idx="823">
                  <c:v>40271</c:v>
                </c:pt>
                <c:pt idx="824">
                  <c:v>40272</c:v>
                </c:pt>
                <c:pt idx="825">
                  <c:v>40273</c:v>
                </c:pt>
                <c:pt idx="826">
                  <c:v>40274</c:v>
                </c:pt>
                <c:pt idx="827">
                  <c:v>40275</c:v>
                </c:pt>
                <c:pt idx="828">
                  <c:v>40276</c:v>
                </c:pt>
                <c:pt idx="829">
                  <c:v>40277</c:v>
                </c:pt>
                <c:pt idx="830">
                  <c:v>40278</c:v>
                </c:pt>
                <c:pt idx="831">
                  <c:v>40279</c:v>
                </c:pt>
                <c:pt idx="832">
                  <c:v>40280</c:v>
                </c:pt>
                <c:pt idx="833">
                  <c:v>40281</c:v>
                </c:pt>
                <c:pt idx="834">
                  <c:v>40282</c:v>
                </c:pt>
                <c:pt idx="835">
                  <c:v>40283</c:v>
                </c:pt>
                <c:pt idx="836">
                  <c:v>40284</c:v>
                </c:pt>
                <c:pt idx="837">
                  <c:v>40285</c:v>
                </c:pt>
                <c:pt idx="838">
                  <c:v>40286</c:v>
                </c:pt>
                <c:pt idx="839">
                  <c:v>40287</c:v>
                </c:pt>
                <c:pt idx="840">
                  <c:v>40288</c:v>
                </c:pt>
                <c:pt idx="841">
                  <c:v>40289</c:v>
                </c:pt>
                <c:pt idx="842">
                  <c:v>40290</c:v>
                </c:pt>
                <c:pt idx="843">
                  <c:v>40291</c:v>
                </c:pt>
                <c:pt idx="844">
                  <c:v>40292</c:v>
                </c:pt>
                <c:pt idx="845">
                  <c:v>40293</c:v>
                </c:pt>
                <c:pt idx="846">
                  <c:v>40294</c:v>
                </c:pt>
                <c:pt idx="847">
                  <c:v>40295</c:v>
                </c:pt>
                <c:pt idx="848">
                  <c:v>40296</c:v>
                </c:pt>
                <c:pt idx="849">
                  <c:v>40297</c:v>
                </c:pt>
                <c:pt idx="850">
                  <c:v>40298</c:v>
                </c:pt>
                <c:pt idx="851">
                  <c:v>40299</c:v>
                </c:pt>
                <c:pt idx="852">
                  <c:v>40300</c:v>
                </c:pt>
                <c:pt idx="853">
                  <c:v>40301</c:v>
                </c:pt>
                <c:pt idx="854">
                  <c:v>40302</c:v>
                </c:pt>
                <c:pt idx="855">
                  <c:v>40303</c:v>
                </c:pt>
                <c:pt idx="856">
                  <c:v>40304</c:v>
                </c:pt>
                <c:pt idx="857">
                  <c:v>40305</c:v>
                </c:pt>
                <c:pt idx="858">
                  <c:v>40306</c:v>
                </c:pt>
                <c:pt idx="859">
                  <c:v>40307</c:v>
                </c:pt>
                <c:pt idx="860">
                  <c:v>40308</c:v>
                </c:pt>
                <c:pt idx="861">
                  <c:v>40309</c:v>
                </c:pt>
                <c:pt idx="862">
                  <c:v>40310</c:v>
                </c:pt>
                <c:pt idx="863">
                  <c:v>40311</c:v>
                </c:pt>
                <c:pt idx="864">
                  <c:v>40312</c:v>
                </c:pt>
                <c:pt idx="865">
                  <c:v>40313</c:v>
                </c:pt>
                <c:pt idx="866">
                  <c:v>40314</c:v>
                </c:pt>
                <c:pt idx="867">
                  <c:v>40315</c:v>
                </c:pt>
                <c:pt idx="868">
                  <c:v>40316</c:v>
                </c:pt>
                <c:pt idx="869">
                  <c:v>40317</c:v>
                </c:pt>
                <c:pt idx="870">
                  <c:v>40318</c:v>
                </c:pt>
                <c:pt idx="871">
                  <c:v>40319</c:v>
                </c:pt>
                <c:pt idx="872">
                  <c:v>40320</c:v>
                </c:pt>
                <c:pt idx="873">
                  <c:v>40321</c:v>
                </c:pt>
                <c:pt idx="874">
                  <c:v>40322</c:v>
                </c:pt>
                <c:pt idx="875">
                  <c:v>40323</c:v>
                </c:pt>
                <c:pt idx="876">
                  <c:v>40324</c:v>
                </c:pt>
                <c:pt idx="877">
                  <c:v>40325</c:v>
                </c:pt>
                <c:pt idx="878">
                  <c:v>40326</c:v>
                </c:pt>
                <c:pt idx="879">
                  <c:v>40327</c:v>
                </c:pt>
                <c:pt idx="880">
                  <c:v>40328</c:v>
                </c:pt>
                <c:pt idx="881">
                  <c:v>40329</c:v>
                </c:pt>
                <c:pt idx="882">
                  <c:v>40330</c:v>
                </c:pt>
                <c:pt idx="883">
                  <c:v>40331</c:v>
                </c:pt>
                <c:pt idx="884">
                  <c:v>40332</c:v>
                </c:pt>
                <c:pt idx="885">
                  <c:v>40333</c:v>
                </c:pt>
                <c:pt idx="886">
                  <c:v>40334</c:v>
                </c:pt>
                <c:pt idx="887">
                  <c:v>40335</c:v>
                </c:pt>
                <c:pt idx="888">
                  <c:v>40336</c:v>
                </c:pt>
                <c:pt idx="889">
                  <c:v>40337</c:v>
                </c:pt>
                <c:pt idx="890">
                  <c:v>40338</c:v>
                </c:pt>
                <c:pt idx="891">
                  <c:v>40339</c:v>
                </c:pt>
                <c:pt idx="892">
                  <c:v>40340</c:v>
                </c:pt>
                <c:pt idx="893">
                  <c:v>40341</c:v>
                </c:pt>
                <c:pt idx="894">
                  <c:v>40342</c:v>
                </c:pt>
                <c:pt idx="895">
                  <c:v>40343</c:v>
                </c:pt>
                <c:pt idx="896">
                  <c:v>40344</c:v>
                </c:pt>
                <c:pt idx="897">
                  <c:v>40345</c:v>
                </c:pt>
                <c:pt idx="898">
                  <c:v>40346</c:v>
                </c:pt>
                <c:pt idx="899">
                  <c:v>40347</c:v>
                </c:pt>
                <c:pt idx="900">
                  <c:v>40348</c:v>
                </c:pt>
                <c:pt idx="901">
                  <c:v>40349</c:v>
                </c:pt>
                <c:pt idx="902">
                  <c:v>40350</c:v>
                </c:pt>
                <c:pt idx="903">
                  <c:v>40351</c:v>
                </c:pt>
                <c:pt idx="904">
                  <c:v>40352</c:v>
                </c:pt>
                <c:pt idx="905">
                  <c:v>40353</c:v>
                </c:pt>
                <c:pt idx="906">
                  <c:v>40354</c:v>
                </c:pt>
                <c:pt idx="907">
                  <c:v>40355</c:v>
                </c:pt>
                <c:pt idx="908">
                  <c:v>40356</c:v>
                </c:pt>
                <c:pt idx="909">
                  <c:v>40357</c:v>
                </c:pt>
                <c:pt idx="910">
                  <c:v>40478</c:v>
                </c:pt>
                <c:pt idx="911">
                  <c:v>40479</c:v>
                </c:pt>
                <c:pt idx="912">
                  <c:v>40480</c:v>
                </c:pt>
                <c:pt idx="913">
                  <c:v>40481</c:v>
                </c:pt>
                <c:pt idx="914">
                  <c:v>40482</c:v>
                </c:pt>
                <c:pt idx="915">
                  <c:v>40483</c:v>
                </c:pt>
                <c:pt idx="916">
                  <c:v>40484</c:v>
                </c:pt>
                <c:pt idx="917">
                  <c:v>40485</c:v>
                </c:pt>
                <c:pt idx="918">
                  <c:v>40486</c:v>
                </c:pt>
                <c:pt idx="919">
                  <c:v>40487</c:v>
                </c:pt>
                <c:pt idx="920">
                  <c:v>40488</c:v>
                </c:pt>
                <c:pt idx="921">
                  <c:v>40489</c:v>
                </c:pt>
                <c:pt idx="922">
                  <c:v>40490</c:v>
                </c:pt>
                <c:pt idx="923">
                  <c:v>40491</c:v>
                </c:pt>
                <c:pt idx="924">
                  <c:v>40492</c:v>
                </c:pt>
                <c:pt idx="925">
                  <c:v>40493</c:v>
                </c:pt>
                <c:pt idx="926">
                  <c:v>40494</c:v>
                </c:pt>
                <c:pt idx="927">
                  <c:v>40495</c:v>
                </c:pt>
                <c:pt idx="928">
                  <c:v>40496</c:v>
                </c:pt>
                <c:pt idx="929">
                  <c:v>40497</c:v>
                </c:pt>
                <c:pt idx="930">
                  <c:v>40498</c:v>
                </c:pt>
                <c:pt idx="931">
                  <c:v>40499</c:v>
                </c:pt>
                <c:pt idx="932">
                  <c:v>40500</c:v>
                </c:pt>
                <c:pt idx="933">
                  <c:v>40501</c:v>
                </c:pt>
                <c:pt idx="934">
                  <c:v>40502</c:v>
                </c:pt>
                <c:pt idx="935">
                  <c:v>40503</c:v>
                </c:pt>
                <c:pt idx="936">
                  <c:v>40504</c:v>
                </c:pt>
                <c:pt idx="937">
                  <c:v>40505</c:v>
                </c:pt>
                <c:pt idx="938">
                  <c:v>40506</c:v>
                </c:pt>
                <c:pt idx="939">
                  <c:v>40507</c:v>
                </c:pt>
                <c:pt idx="940">
                  <c:v>40508</c:v>
                </c:pt>
                <c:pt idx="941">
                  <c:v>40509</c:v>
                </c:pt>
                <c:pt idx="942">
                  <c:v>40510</c:v>
                </c:pt>
                <c:pt idx="943">
                  <c:v>40511</c:v>
                </c:pt>
                <c:pt idx="944">
                  <c:v>40512</c:v>
                </c:pt>
                <c:pt idx="945">
                  <c:v>40513</c:v>
                </c:pt>
                <c:pt idx="946">
                  <c:v>40514</c:v>
                </c:pt>
                <c:pt idx="947">
                  <c:v>40515</c:v>
                </c:pt>
                <c:pt idx="948">
                  <c:v>40516</c:v>
                </c:pt>
                <c:pt idx="949">
                  <c:v>40517</c:v>
                </c:pt>
                <c:pt idx="950">
                  <c:v>40518</c:v>
                </c:pt>
                <c:pt idx="951">
                  <c:v>40519</c:v>
                </c:pt>
                <c:pt idx="952">
                  <c:v>40520</c:v>
                </c:pt>
                <c:pt idx="953">
                  <c:v>40521</c:v>
                </c:pt>
                <c:pt idx="954">
                  <c:v>40522</c:v>
                </c:pt>
                <c:pt idx="955">
                  <c:v>40523</c:v>
                </c:pt>
                <c:pt idx="956">
                  <c:v>40524</c:v>
                </c:pt>
                <c:pt idx="957">
                  <c:v>40525</c:v>
                </c:pt>
                <c:pt idx="958">
                  <c:v>40526</c:v>
                </c:pt>
                <c:pt idx="959">
                  <c:v>40527</c:v>
                </c:pt>
                <c:pt idx="960">
                  <c:v>40528</c:v>
                </c:pt>
                <c:pt idx="961">
                  <c:v>40529</c:v>
                </c:pt>
                <c:pt idx="962">
                  <c:v>40530</c:v>
                </c:pt>
                <c:pt idx="963">
                  <c:v>40531</c:v>
                </c:pt>
                <c:pt idx="964">
                  <c:v>40532</c:v>
                </c:pt>
                <c:pt idx="965">
                  <c:v>40533</c:v>
                </c:pt>
                <c:pt idx="966">
                  <c:v>40534</c:v>
                </c:pt>
                <c:pt idx="967">
                  <c:v>40535</c:v>
                </c:pt>
                <c:pt idx="968">
                  <c:v>40536</c:v>
                </c:pt>
                <c:pt idx="969">
                  <c:v>40537</c:v>
                </c:pt>
                <c:pt idx="970">
                  <c:v>40538</c:v>
                </c:pt>
                <c:pt idx="971">
                  <c:v>40539</c:v>
                </c:pt>
                <c:pt idx="972">
                  <c:v>40540</c:v>
                </c:pt>
                <c:pt idx="973">
                  <c:v>40541</c:v>
                </c:pt>
                <c:pt idx="974">
                  <c:v>40542</c:v>
                </c:pt>
                <c:pt idx="975">
                  <c:v>40543</c:v>
                </c:pt>
                <c:pt idx="976">
                  <c:v>40544</c:v>
                </c:pt>
                <c:pt idx="977">
                  <c:v>40545</c:v>
                </c:pt>
                <c:pt idx="978">
                  <c:v>40546</c:v>
                </c:pt>
                <c:pt idx="979">
                  <c:v>40547</c:v>
                </c:pt>
                <c:pt idx="980">
                  <c:v>40548</c:v>
                </c:pt>
                <c:pt idx="981">
                  <c:v>40549</c:v>
                </c:pt>
                <c:pt idx="982">
                  <c:v>40550</c:v>
                </c:pt>
                <c:pt idx="983">
                  <c:v>40551</c:v>
                </c:pt>
                <c:pt idx="984">
                  <c:v>40552</c:v>
                </c:pt>
                <c:pt idx="985">
                  <c:v>40553</c:v>
                </c:pt>
                <c:pt idx="986">
                  <c:v>40554</c:v>
                </c:pt>
                <c:pt idx="987">
                  <c:v>40555</c:v>
                </c:pt>
                <c:pt idx="988">
                  <c:v>40556</c:v>
                </c:pt>
                <c:pt idx="989">
                  <c:v>40557</c:v>
                </c:pt>
                <c:pt idx="990">
                  <c:v>40558</c:v>
                </c:pt>
                <c:pt idx="991">
                  <c:v>40559</c:v>
                </c:pt>
                <c:pt idx="992">
                  <c:v>40560</c:v>
                </c:pt>
                <c:pt idx="993">
                  <c:v>40561</c:v>
                </c:pt>
                <c:pt idx="994">
                  <c:v>40562</c:v>
                </c:pt>
                <c:pt idx="995">
                  <c:v>40563</c:v>
                </c:pt>
                <c:pt idx="996">
                  <c:v>40564</c:v>
                </c:pt>
                <c:pt idx="997">
                  <c:v>40565</c:v>
                </c:pt>
                <c:pt idx="998">
                  <c:v>40566</c:v>
                </c:pt>
                <c:pt idx="999">
                  <c:v>40567</c:v>
                </c:pt>
                <c:pt idx="1000">
                  <c:v>40568</c:v>
                </c:pt>
                <c:pt idx="1001">
                  <c:v>40569</c:v>
                </c:pt>
                <c:pt idx="1002">
                  <c:v>40570</c:v>
                </c:pt>
                <c:pt idx="1003">
                  <c:v>40571</c:v>
                </c:pt>
                <c:pt idx="1004">
                  <c:v>40572</c:v>
                </c:pt>
                <c:pt idx="1005">
                  <c:v>40573</c:v>
                </c:pt>
                <c:pt idx="1006">
                  <c:v>40574</c:v>
                </c:pt>
                <c:pt idx="1007">
                  <c:v>40575</c:v>
                </c:pt>
                <c:pt idx="1008">
                  <c:v>40576</c:v>
                </c:pt>
                <c:pt idx="1009">
                  <c:v>40577</c:v>
                </c:pt>
                <c:pt idx="1010">
                  <c:v>40578</c:v>
                </c:pt>
                <c:pt idx="1011">
                  <c:v>40579</c:v>
                </c:pt>
                <c:pt idx="1012">
                  <c:v>40580</c:v>
                </c:pt>
                <c:pt idx="1013">
                  <c:v>40581</c:v>
                </c:pt>
                <c:pt idx="1014">
                  <c:v>40582</c:v>
                </c:pt>
                <c:pt idx="1015">
                  <c:v>40583</c:v>
                </c:pt>
                <c:pt idx="1016">
                  <c:v>40584</c:v>
                </c:pt>
                <c:pt idx="1017">
                  <c:v>40585</c:v>
                </c:pt>
                <c:pt idx="1018">
                  <c:v>40586</c:v>
                </c:pt>
                <c:pt idx="1019">
                  <c:v>40587</c:v>
                </c:pt>
                <c:pt idx="1020">
                  <c:v>40588</c:v>
                </c:pt>
                <c:pt idx="1021">
                  <c:v>40589</c:v>
                </c:pt>
                <c:pt idx="1022">
                  <c:v>40590</c:v>
                </c:pt>
                <c:pt idx="1023">
                  <c:v>40591</c:v>
                </c:pt>
                <c:pt idx="1024">
                  <c:v>40592</c:v>
                </c:pt>
                <c:pt idx="1025">
                  <c:v>40593</c:v>
                </c:pt>
                <c:pt idx="1026">
                  <c:v>40594</c:v>
                </c:pt>
                <c:pt idx="1027">
                  <c:v>40595</c:v>
                </c:pt>
                <c:pt idx="1028">
                  <c:v>40596</c:v>
                </c:pt>
                <c:pt idx="1029">
                  <c:v>40597</c:v>
                </c:pt>
                <c:pt idx="1030">
                  <c:v>40598</c:v>
                </c:pt>
                <c:pt idx="1031">
                  <c:v>40599</c:v>
                </c:pt>
                <c:pt idx="1032">
                  <c:v>40600</c:v>
                </c:pt>
                <c:pt idx="1033">
                  <c:v>40601</c:v>
                </c:pt>
                <c:pt idx="1034">
                  <c:v>40602</c:v>
                </c:pt>
                <c:pt idx="1035">
                  <c:v>40603</c:v>
                </c:pt>
                <c:pt idx="1036">
                  <c:v>40604</c:v>
                </c:pt>
                <c:pt idx="1037">
                  <c:v>40605</c:v>
                </c:pt>
                <c:pt idx="1038">
                  <c:v>40606</c:v>
                </c:pt>
                <c:pt idx="1039">
                  <c:v>40607</c:v>
                </c:pt>
                <c:pt idx="1040">
                  <c:v>40608</c:v>
                </c:pt>
                <c:pt idx="1041">
                  <c:v>40609</c:v>
                </c:pt>
                <c:pt idx="1042">
                  <c:v>40610</c:v>
                </c:pt>
                <c:pt idx="1043">
                  <c:v>40611</c:v>
                </c:pt>
                <c:pt idx="1044">
                  <c:v>40612</c:v>
                </c:pt>
                <c:pt idx="1045">
                  <c:v>40613</c:v>
                </c:pt>
                <c:pt idx="1046">
                  <c:v>40614</c:v>
                </c:pt>
                <c:pt idx="1047">
                  <c:v>40615</c:v>
                </c:pt>
                <c:pt idx="1048">
                  <c:v>40616</c:v>
                </c:pt>
                <c:pt idx="1049">
                  <c:v>40617</c:v>
                </c:pt>
                <c:pt idx="1050">
                  <c:v>40618</c:v>
                </c:pt>
                <c:pt idx="1051">
                  <c:v>40619</c:v>
                </c:pt>
                <c:pt idx="1052">
                  <c:v>40620</c:v>
                </c:pt>
                <c:pt idx="1053">
                  <c:v>40621</c:v>
                </c:pt>
                <c:pt idx="1054">
                  <c:v>40622</c:v>
                </c:pt>
                <c:pt idx="1055">
                  <c:v>40623</c:v>
                </c:pt>
                <c:pt idx="1056">
                  <c:v>40624</c:v>
                </c:pt>
                <c:pt idx="1057">
                  <c:v>40625</c:v>
                </c:pt>
                <c:pt idx="1058">
                  <c:v>40626</c:v>
                </c:pt>
                <c:pt idx="1059">
                  <c:v>40627</c:v>
                </c:pt>
                <c:pt idx="1060">
                  <c:v>40628</c:v>
                </c:pt>
                <c:pt idx="1061">
                  <c:v>40629</c:v>
                </c:pt>
                <c:pt idx="1062">
                  <c:v>40630</c:v>
                </c:pt>
                <c:pt idx="1063">
                  <c:v>40631</c:v>
                </c:pt>
                <c:pt idx="1064">
                  <c:v>40632</c:v>
                </c:pt>
                <c:pt idx="1065">
                  <c:v>40633</c:v>
                </c:pt>
                <c:pt idx="1066">
                  <c:v>40634</c:v>
                </c:pt>
                <c:pt idx="1067">
                  <c:v>40635</c:v>
                </c:pt>
                <c:pt idx="1068">
                  <c:v>40636</c:v>
                </c:pt>
                <c:pt idx="1069">
                  <c:v>40637</c:v>
                </c:pt>
                <c:pt idx="1070">
                  <c:v>40638</c:v>
                </c:pt>
                <c:pt idx="1071">
                  <c:v>40639</c:v>
                </c:pt>
                <c:pt idx="1072">
                  <c:v>40640</c:v>
                </c:pt>
                <c:pt idx="1073">
                  <c:v>40641</c:v>
                </c:pt>
                <c:pt idx="1074">
                  <c:v>40642</c:v>
                </c:pt>
                <c:pt idx="1075">
                  <c:v>40643</c:v>
                </c:pt>
                <c:pt idx="1076">
                  <c:v>40644</c:v>
                </c:pt>
                <c:pt idx="1077">
                  <c:v>40645</c:v>
                </c:pt>
                <c:pt idx="1078">
                  <c:v>40646</c:v>
                </c:pt>
                <c:pt idx="1079">
                  <c:v>40647</c:v>
                </c:pt>
                <c:pt idx="1080">
                  <c:v>40648</c:v>
                </c:pt>
                <c:pt idx="1081">
                  <c:v>40649</c:v>
                </c:pt>
                <c:pt idx="1082">
                  <c:v>40650</c:v>
                </c:pt>
                <c:pt idx="1083">
                  <c:v>40651</c:v>
                </c:pt>
                <c:pt idx="1084">
                  <c:v>40652</c:v>
                </c:pt>
                <c:pt idx="1085">
                  <c:v>40653</c:v>
                </c:pt>
                <c:pt idx="1086">
                  <c:v>40654</c:v>
                </c:pt>
                <c:pt idx="1087">
                  <c:v>40655</c:v>
                </c:pt>
                <c:pt idx="1088">
                  <c:v>40656</c:v>
                </c:pt>
                <c:pt idx="1089">
                  <c:v>40657</c:v>
                </c:pt>
                <c:pt idx="1090">
                  <c:v>40658</c:v>
                </c:pt>
                <c:pt idx="1091">
                  <c:v>40659</c:v>
                </c:pt>
                <c:pt idx="1092">
                  <c:v>40660</c:v>
                </c:pt>
                <c:pt idx="1093">
                  <c:v>40661</c:v>
                </c:pt>
                <c:pt idx="1094">
                  <c:v>40662</c:v>
                </c:pt>
                <c:pt idx="1095">
                  <c:v>40663</c:v>
                </c:pt>
                <c:pt idx="1096">
                  <c:v>40664</c:v>
                </c:pt>
                <c:pt idx="1097">
                  <c:v>40665</c:v>
                </c:pt>
                <c:pt idx="1098">
                  <c:v>40666</c:v>
                </c:pt>
                <c:pt idx="1099">
                  <c:v>40667</c:v>
                </c:pt>
                <c:pt idx="1100">
                  <c:v>40668</c:v>
                </c:pt>
                <c:pt idx="1101">
                  <c:v>40669</c:v>
                </c:pt>
                <c:pt idx="1102">
                  <c:v>40670</c:v>
                </c:pt>
                <c:pt idx="1103">
                  <c:v>40671</c:v>
                </c:pt>
                <c:pt idx="1104">
                  <c:v>40672</c:v>
                </c:pt>
                <c:pt idx="1105">
                  <c:v>40673</c:v>
                </c:pt>
                <c:pt idx="1106">
                  <c:v>40674</c:v>
                </c:pt>
                <c:pt idx="1107">
                  <c:v>40675</c:v>
                </c:pt>
                <c:pt idx="1108">
                  <c:v>40676</c:v>
                </c:pt>
                <c:pt idx="1109">
                  <c:v>40677</c:v>
                </c:pt>
                <c:pt idx="1110">
                  <c:v>40678</c:v>
                </c:pt>
                <c:pt idx="1111">
                  <c:v>40679</c:v>
                </c:pt>
                <c:pt idx="1112">
                  <c:v>40680</c:v>
                </c:pt>
                <c:pt idx="1113">
                  <c:v>40681</c:v>
                </c:pt>
                <c:pt idx="1114">
                  <c:v>40682</c:v>
                </c:pt>
                <c:pt idx="1115">
                  <c:v>40683</c:v>
                </c:pt>
                <c:pt idx="1116">
                  <c:v>40684</c:v>
                </c:pt>
                <c:pt idx="1117">
                  <c:v>40685</c:v>
                </c:pt>
                <c:pt idx="1118">
                  <c:v>40686</c:v>
                </c:pt>
                <c:pt idx="1119">
                  <c:v>40687</c:v>
                </c:pt>
                <c:pt idx="1120">
                  <c:v>40688</c:v>
                </c:pt>
                <c:pt idx="1121">
                  <c:v>40689</c:v>
                </c:pt>
                <c:pt idx="1122">
                  <c:v>40690</c:v>
                </c:pt>
                <c:pt idx="1123">
                  <c:v>40691</c:v>
                </c:pt>
                <c:pt idx="1124">
                  <c:v>40692</c:v>
                </c:pt>
                <c:pt idx="1125">
                  <c:v>40693</c:v>
                </c:pt>
                <c:pt idx="1126">
                  <c:v>40694</c:v>
                </c:pt>
                <c:pt idx="1127">
                  <c:v>40695</c:v>
                </c:pt>
                <c:pt idx="1128">
                  <c:v>40696</c:v>
                </c:pt>
                <c:pt idx="1129">
                  <c:v>40697</c:v>
                </c:pt>
                <c:pt idx="1130">
                  <c:v>40698</c:v>
                </c:pt>
                <c:pt idx="1131">
                  <c:v>40699</c:v>
                </c:pt>
                <c:pt idx="1132">
                  <c:v>40700</c:v>
                </c:pt>
                <c:pt idx="1133">
                  <c:v>40701</c:v>
                </c:pt>
                <c:pt idx="1134">
                  <c:v>40702</c:v>
                </c:pt>
                <c:pt idx="1135">
                  <c:v>40703</c:v>
                </c:pt>
                <c:pt idx="1136">
                  <c:v>40704</c:v>
                </c:pt>
                <c:pt idx="1137">
                  <c:v>40705</c:v>
                </c:pt>
                <c:pt idx="1138">
                  <c:v>40706</c:v>
                </c:pt>
                <c:pt idx="1139">
                  <c:v>40707</c:v>
                </c:pt>
                <c:pt idx="1140">
                  <c:v>40708</c:v>
                </c:pt>
                <c:pt idx="1141">
                  <c:v>40709</c:v>
                </c:pt>
                <c:pt idx="1142">
                  <c:v>40710</c:v>
                </c:pt>
                <c:pt idx="1143">
                  <c:v>40711</c:v>
                </c:pt>
                <c:pt idx="1144">
                  <c:v>40712</c:v>
                </c:pt>
                <c:pt idx="1145">
                  <c:v>40713</c:v>
                </c:pt>
                <c:pt idx="1146">
                  <c:v>40714</c:v>
                </c:pt>
                <c:pt idx="1147">
                  <c:v>40715</c:v>
                </c:pt>
                <c:pt idx="1148">
                  <c:v>40716</c:v>
                </c:pt>
                <c:pt idx="1149">
                  <c:v>40717</c:v>
                </c:pt>
                <c:pt idx="1150">
                  <c:v>40718</c:v>
                </c:pt>
                <c:pt idx="1151">
                  <c:v>40719</c:v>
                </c:pt>
                <c:pt idx="1152">
                  <c:v>40720</c:v>
                </c:pt>
                <c:pt idx="1153">
                  <c:v>40721</c:v>
                </c:pt>
                <c:pt idx="1154">
                  <c:v>40722</c:v>
                </c:pt>
                <c:pt idx="1155">
                  <c:v>40723</c:v>
                </c:pt>
                <c:pt idx="1156">
                  <c:v>40765</c:v>
                </c:pt>
                <c:pt idx="1157">
                  <c:v>40766</c:v>
                </c:pt>
                <c:pt idx="1158">
                  <c:v>40767</c:v>
                </c:pt>
                <c:pt idx="1159">
                  <c:v>40768</c:v>
                </c:pt>
                <c:pt idx="1160">
                  <c:v>40769</c:v>
                </c:pt>
                <c:pt idx="1161">
                  <c:v>40770</c:v>
                </c:pt>
                <c:pt idx="1162">
                  <c:v>40771</c:v>
                </c:pt>
                <c:pt idx="1163">
                  <c:v>40772</c:v>
                </c:pt>
                <c:pt idx="1164">
                  <c:v>40773</c:v>
                </c:pt>
                <c:pt idx="1165">
                  <c:v>40774</c:v>
                </c:pt>
                <c:pt idx="1166">
                  <c:v>40775</c:v>
                </c:pt>
                <c:pt idx="1167">
                  <c:v>40776</c:v>
                </c:pt>
                <c:pt idx="1168">
                  <c:v>40777</c:v>
                </c:pt>
                <c:pt idx="1169">
                  <c:v>40778</c:v>
                </c:pt>
                <c:pt idx="1170">
                  <c:v>40779</c:v>
                </c:pt>
                <c:pt idx="1171">
                  <c:v>40780</c:v>
                </c:pt>
                <c:pt idx="1172">
                  <c:v>40781</c:v>
                </c:pt>
                <c:pt idx="1173">
                  <c:v>40782</c:v>
                </c:pt>
                <c:pt idx="1174">
                  <c:v>40783</c:v>
                </c:pt>
                <c:pt idx="1175">
                  <c:v>40784</c:v>
                </c:pt>
                <c:pt idx="1176">
                  <c:v>40785</c:v>
                </c:pt>
                <c:pt idx="1177">
                  <c:v>40786</c:v>
                </c:pt>
                <c:pt idx="1178">
                  <c:v>40787</c:v>
                </c:pt>
                <c:pt idx="1179">
                  <c:v>40788</c:v>
                </c:pt>
                <c:pt idx="1180">
                  <c:v>40789</c:v>
                </c:pt>
                <c:pt idx="1181">
                  <c:v>40790</c:v>
                </c:pt>
                <c:pt idx="1182">
                  <c:v>40791</c:v>
                </c:pt>
                <c:pt idx="1183">
                  <c:v>40792</c:v>
                </c:pt>
                <c:pt idx="1184">
                  <c:v>40793</c:v>
                </c:pt>
                <c:pt idx="1185">
                  <c:v>40794</c:v>
                </c:pt>
                <c:pt idx="1186">
                  <c:v>40795</c:v>
                </c:pt>
                <c:pt idx="1187">
                  <c:v>40796</c:v>
                </c:pt>
                <c:pt idx="1188">
                  <c:v>40797</c:v>
                </c:pt>
                <c:pt idx="1189">
                  <c:v>40798</c:v>
                </c:pt>
                <c:pt idx="1190">
                  <c:v>40799</c:v>
                </c:pt>
                <c:pt idx="1191">
                  <c:v>40800</c:v>
                </c:pt>
                <c:pt idx="1192">
                  <c:v>40801</c:v>
                </c:pt>
                <c:pt idx="1193">
                  <c:v>40802</c:v>
                </c:pt>
                <c:pt idx="1194">
                  <c:v>40803</c:v>
                </c:pt>
                <c:pt idx="1195">
                  <c:v>40804</c:v>
                </c:pt>
                <c:pt idx="1196">
                  <c:v>40805</c:v>
                </c:pt>
                <c:pt idx="1197">
                  <c:v>40806</c:v>
                </c:pt>
                <c:pt idx="1198">
                  <c:v>40807</c:v>
                </c:pt>
                <c:pt idx="1199">
                  <c:v>40808</c:v>
                </c:pt>
                <c:pt idx="1200">
                  <c:v>40809</c:v>
                </c:pt>
                <c:pt idx="1201">
                  <c:v>40810</c:v>
                </c:pt>
                <c:pt idx="1202">
                  <c:v>40811</c:v>
                </c:pt>
                <c:pt idx="1203">
                  <c:v>40812</c:v>
                </c:pt>
                <c:pt idx="1204">
                  <c:v>40813</c:v>
                </c:pt>
                <c:pt idx="1205">
                  <c:v>40814</c:v>
                </c:pt>
                <c:pt idx="1206">
                  <c:v>40815</c:v>
                </c:pt>
                <c:pt idx="1207">
                  <c:v>40816</c:v>
                </c:pt>
                <c:pt idx="1208">
                  <c:v>40817</c:v>
                </c:pt>
                <c:pt idx="1209">
                  <c:v>40818</c:v>
                </c:pt>
                <c:pt idx="1210">
                  <c:v>40819</c:v>
                </c:pt>
                <c:pt idx="1211">
                  <c:v>40820</c:v>
                </c:pt>
                <c:pt idx="1212">
                  <c:v>40821</c:v>
                </c:pt>
                <c:pt idx="1213">
                  <c:v>40822</c:v>
                </c:pt>
                <c:pt idx="1214">
                  <c:v>40823</c:v>
                </c:pt>
                <c:pt idx="1215">
                  <c:v>40824</c:v>
                </c:pt>
                <c:pt idx="1216">
                  <c:v>40825</c:v>
                </c:pt>
                <c:pt idx="1217">
                  <c:v>40826</c:v>
                </c:pt>
                <c:pt idx="1218">
                  <c:v>40827</c:v>
                </c:pt>
                <c:pt idx="1219">
                  <c:v>40828</c:v>
                </c:pt>
                <c:pt idx="1220">
                  <c:v>40829</c:v>
                </c:pt>
                <c:pt idx="1221">
                  <c:v>40830</c:v>
                </c:pt>
                <c:pt idx="1222">
                  <c:v>40831</c:v>
                </c:pt>
                <c:pt idx="1223">
                  <c:v>40832</c:v>
                </c:pt>
                <c:pt idx="1224">
                  <c:v>40833</c:v>
                </c:pt>
                <c:pt idx="1225">
                  <c:v>40834</c:v>
                </c:pt>
                <c:pt idx="1226">
                  <c:v>40835</c:v>
                </c:pt>
                <c:pt idx="1227">
                  <c:v>40836</c:v>
                </c:pt>
                <c:pt idx="1228">
                  <c:v>40837</c:v>
                </c:pt>
                <c:pt idx="1229">
                  <c:v>40838</c:v>
                </c:pt>
                <c:pt idx="1230">
                  <c:v>40839</c:v>
                </c:pt>
                <c:pt idx="1231">
                  <c:v>40840</c:v>
                </c:pt>
                <c:pt idx="1232">
                  <c:v>40841</c:v>
                </c:pt>
                <c:pt idx="1233">
                  <c:v>40842</c:v>
                </c:pt>
                <c:pt idx="1234">
                  <c:v>40843</c:v>
                </c:pt>
                <c:pt idx="1235">
                  <c:v>40844</c:v>
                </c:pt>
                <c:pt idx="1236">
                  <c:v>40845</c:v>
                </c:pt>
                <c:pt idx="1237">
                  <c:v>40846</c:v>
                </c:pt>
                <c:pt idx="1238">
                  <c:v>40847</c:v>
                </c:pt>
                <c:pt idx="1239">
                  <c:v>40848</c:v>
                </c:pt>
                <c:pt idx="1240">
                  <c:v>40849</c:v>
                </c:pt>
                <c:pt idx="1241">
                  <c:v>40850</c:v>
                </c:pt>
                <c:pt idx="1242">
                  <c:v>40851</c:v>
                </c:pt>
                <c:pt idx="1243">
                  <c:v>40852</c:v>
                </c:pt>
                <c:pt idx="1244">
                  <c:v>40853</c:v>
                </c:pt>
                <c:pt idx="1245">
                  <c:v>40854</c:v>
                </c:pt>
                <c:pt idx="1246">
                  <c:v>40855</c:v>
                </c:pt>
                <c:pt idx="1247">
                  <c:v>40856</c:v>
                </c:pt>
                <c:pt idx="1248">
                  <c:v>40857</c:v>
                </c:pt>
                <c:pt idx="1249">
                  <c:v>40858</c:v>
                </c:pt>
                <c:pt idx="1250">
                  <c:v>40859</c:v>
                </c:pt>
                <c:pt idx="1251">
                  <c:v>40860</c:v>
                </c:pt>
                <c:pt idx="1252">
                  <c:v>40861</c:v>
                </c:pt>
                <c:pt idx="1253">
                  <c:v>40862</c:v>
                </c:pt>
                <c:pt idx="1254">
                  <c:v>40863</c:v>
                </c:pt>
                <c:pt idx="1255">
                  <c:v>40864</c:v>
                </c:pt>
                <c:pt idx="1256">
                  <c:v>40865</c:v>
                </c:pt>
                <c:pt idx="1257">
                  <c:v>40866</c:v>
                </c:pt>
                <c:pt idx="1258">
                  <c:v>40867</c:v>
                </c:pt>
                <c:pt idx="1259">
                  <c:v>40868</c:v>
                </c:pt>
                <c:pt idx="1260">
                  <c:v>40869</c:v>
                </c:pt>
                <c:pt idx="1261">
                  <c:v>40870</c:v>
                </c:pt>
                <c:pt idx="1262">
                  <c:v>40871</c:v>
                </c:pt>
                <c:pt idx="1263">
                  <c:v>40872</c:v>
                </c:pt>
                <c:pt idx="1264">
                  <c:v>40873</c:v>
                </c:pt>
                <c:pt idx="1265">
                  <c:v>40874</c:v>
                </c:pt>
                <c:pt idx="1266">
                  <c:v>40875</c:v>
                </c:pt>
                <c:pt idx="1267">
                  <c:v>40876</c:v>
                </c:pt>
                <c:pt idx="1268">
                  <c:v>40877</c:v>
                </c:pt>
                <c:pt idx="1269">
                  <c:v>40878</c:v>
                </c:pt>
                <c:pt idx="1270">
                  <c:v>40879</c:v>
                </c:pt>
                <c:pt idx="1271">
                  <c:v>40880</c:v>
                </c:pt>
                <c:pt idx="1272">
                  <c:v>40881</c:v>
                </c:pt>
                <c:pt idx="1273">
                  <c:v>40882</c:v>
                </c:pt>
                <c:pt idx="1274">
                  <c:v>40883</c:v>
                </c:pt>
                <c:pt idx="1275">
                  <c:v>40884</c:v>
                </c:pt>
                <c:pt idx="1276">
                  <c:v>40885</c:v>
                </c:pt>
                <c:pt idx="1277">
                  <c:v>40886</c:v>
                </c:pt>
                <c:pt idx="1278">
                  <c:v>40887</c:v>
                </c:pt>
                <c:pt idx="1279">
                  <c:v>40888</c:v>
                </c:pt>
                <c:pt idx="1280">
                  <c:v>40889</c:v>
                </c:pt>
                <c:pt idx="1281">
                  <c:v>40890</c:v>
                </c:pt>
                <c:pt idx="1282">
                  <c:v>40891</c:v>
                </c:pt>
                <c:pt idx="1283">
                  <c:v>40892</c:v>
                </c:pt>
                <c:pt idx="1284">
                  <c:v>40893</c:v>
                </c:pt>
                <c:pt idx="1285">
                  <c:v>40894</c:v>
                </c:pt>
                <c:pt idx="1286">
                  <c:v>40895</c:v>
                </c:pt>
                <c:pt idx="1287">
                  <c:v>40896</c:v>
                </c:pt>
                <c:pt idx="1288">
                  <c:v>40897</c:v>
                </c:pt>
                <c:pt idx="1289">
                  <c:v>40898</c:v>
                </c:pt>
                <c:pt idx="1290">
                  <c:v>40899</c:v>
                </c:pt>
                <c:pt idx="1291">
                  <c:v>40900</c:v>
                </c:pt>
                <c:pt idx="1292">
                  <c:v>40901</c:v>
                </c:pt>
                <c:pt idx="1293">
                  <c:v>40902</c:v>
                </c:pt>
                <c:pt idx="1294">
                  <c:v>40903</c:v>
                </c:pt>
                <c:pt idx="1295">
                  <c:v>40904</c:v>
                </c:pt>
                <c:pt idx="1296">
                  <c:v>40905</c:v>
                </c:pt>
                <c:pt idx="1297">
                  <c:v>40906</c:v>
                </c:pt>
                <c:pt idx="1298">
                  <c:v>40907</c:v>
                </c:pt>
                <c:pt idx="1299">
                  <c:v>40908</c:v>
                </c:pt>
                <c:pt idx="1300">
                  <c:v>40909</c:v>
                </c:pt>
                <c:pt idx="1301">
                  <c:v>40910</c:v>
                </c:pt>
                <c:pt idx="1302">
                  <c:v>40911</c:v>
                </c:pt>
                <c:pt idx="1303">
                  <c:v>40912</c:v>
                </c:pt>
                <c:pt idx="1304">
                  <c:v>40913</c:v>
                </c:pt>
                <c:pt idx="1305">
                  <c:v>40914</c:v>
                </c:pt>
                <c:pt idx="1306">
                  <c:v>40915</c:v>
                </c:pt>
                <c:pt idx="1307">
                  <c:v>40916</c:v>
                </c:pt>
                <c:pt idx="1308">
                  <c:v>40917</c:v>
                </c:pt>
                <c:pt idx="1309">
                  <c:v>40918</c:v>
                </c:pt>
                <c:pt idx="1310">
                  <c:v>40919</c:v>
                </c:pt>
                <c:pt idx="1311">
                  <c:v>40920</c:v>
                </c:pt>
                <c:pt idx="1312">
                  <c:v>40921</c:v>
                </c:pt>
                <c:pt idx="1313">
                  <c:v>40922</c:v>
                </c:pt>
                <c:pt idx="1314">
                  <c:v>40923</c:v>
                </c:pt>
                <c:pt idx="1315">
                  <c:v>40924</c:v>
                </c:pt>
                <c:pt idx="1316">
                  <c:v>40925</c:v>
                </c:pt>
                <c:pt idx="1317">
                  <c:v>40926</c:v>
                </c:pt>
                <c:pt idx="1318">
                  <c:v>40927</c:v>
                </c:pt>
                <c:pt idx="1319">
                  <c:v>40928</c:v>
                </c:pt>
                <c:pt idx="1320">
                  <c:v>40929</c:v>
                </c:pt>
                <c:pt idx="1321">
                  <c:v>40930</c:v>
                </c:pt>
                <c:pt idx="1322">
                  <c:v>40931</c:v>
                </c:pt>
                <c:pt idx="1323">
                  <c:v>40932</c:v>
                </c:pt>
                <c:pt idx="1324">
                  <c:v>40933</c:v>
                </c:pt>
                <c:pt idx="1325">
                  <c:v>40934</c:v>
                </c:pt>
                <c:pt idx="1326">
                  <c:v>40935</c:v>
                </c:pt>
                <c:pt idx="1327">
                  <c:v>40936</c:v>
                </c:pt>
                <c:pt idx="1328">
                  <c:v>40937</c:v>
                </c:pt>
                <c:pt idx="1329">
                  <c:v>40938</c:v>
                </c:pt>
                <c:pt idx="1330">
                  <c:v>40939</c:v>
                </c:pt>
                <c:pt idx="1331">
                  <c:v>40940</c:v>
                </c:pt>
                <c:pt idx="1332">
                  <c:v>40941</c:v>
                </c:pt>
                <c:pt idx="1333">
                  <c:v>40942</c:v>
                </c:pt>
                <c:pt idx="1334">
                  <c:v>40943</c:v>
                </c:pt>
                <c:pt idx="1335">
                  <c:v>40944</c:v>
                </c:pt>
                <c:pt idx="1336">
                  <c:v>40945</c:v>
                </c:pt>
                <c:pt idx="1337">
                  <c:v>40946</c:v>
                </c:pt>
                <c:pt idx="1338">
                  <c:v>40947</c:v>
                </c:pt>
                <c:pt idx="1339">
                  <c:v>40948</c:v>
                </c:pt>
                <c:pt idx="1340">
                  <c:v>40949</c:v>
                </c:pt>
                <c:pt idx="1341">
                  <c:v>40950</c:v>
                </c:pt>
                <c:pt idx="1342">
                  <c:v>40951</c:v>
                </c:pt>
                <c:pt idx="1343">
                  <c:v>40952</c:v>
                </c:pt>
                <c:pt idx="1344">
                  <c:v>40953</c:v>
                </c:pt>
                <c:pt idx="1345">
                  <c:v>40954</c:v>
                </c:pt>
                <c:pt idx="1346">
                  <c:v>40955</c:v>
                </c:pt>
                <c:pt idx="1347">
                  <c:v>40956</c:v>
                </c:pt>
                <c:pt idx="1348">
                  <c:v>40957</c:v>
                </c:pt>
                <c:pt idx="1349">
                  <c:v>40958</c:v>
                </c:pt>
                <c:pt idx="1350">
                  <c:v>40959</c:v>
                </c:pt>
                <c:pt idx="1351">
                  <c:v>40960</c:v>
                </c:pt>
                <c:pt idx="1352">
                  <c:v>40961</c:v>
                </c:pt>
                <c:pt idx="1353">
                  <c:v>40962</c:v>
                </c:pt>
                <c:pt idx="1354">
                  <c:v>40963</c:v>
                </c:pt>
                <c:pt idx="1355">
                  <c:v>40964</c:v>
                </c:pt>
                <c:pt idx="1356">
                  <c:v>40965</c:v>
                </c:pt>
                <c:pt idx="1357">
                  <c:v>40966</c:v>
                </c:pt>
                <c:pt idx="1358">
                  <c:v>40967</c:v>
                </c:pt>
                <c:pt idx="1359">
                  <c:v>40968</c:v>
                </c:pt>
                <c:pt idx="1360">
                  <c:v>40969</c:v>
                </c:pt>
                <c:pt idx="1361">
                  <c:v>40970</c:v>
                </c:pt>
                <c:pt idx="1362">
                  <c:v>40971</c:v>
                </c:pt>
                <c:pt idx="1363">
                  <c:v>40972</c:v>
                </c:pt>
                <c:pt idx="1364">
                  <c:v>40973</c:v>
                </c:pt>
                <c:pt idx="1365">
                  <c:v>40974</c:v>
                </c:pt>
                <c:pt idx="1366">
                  <c:v>40975</c:v>
                </c:pt>
                <c:pt idx="1367">
                  <c:v>40976</c:v>
                </c:pt>
                <c:pt idx="1368">
                  <c:v>40977</c:v>
                </c:pt>
                <c:pt idx="1369">
                  <c:v>40978</c:v>
                </c:pt>
                <c:pt idx="1370">
                  <c:v>40979</c:v>
                </c:pt>
                <c:pt idx="1371">
                  <c:v>40980</c:v>
                </c:pt>
                <c:pt idx="1372">
                  <c:v>40981</c:v>
                </c:pt>
                <c:pt idx="1373">
                  <c:v>40982</c:v>
                </c:pt>
                <c:pt idx="1374">
                  <c:v>40983</c:v>
                </c:pt>
                <c:pt idx="1375">
                  <c:v>40984</c:v>
                </c:pt>
                <c:pt idx="1376">
                  <c:v>40985</c:v>
                </c:pt>
                <c:pt idx="1377">
                  <c:v>40986</c:v>
                </c:pt>
                <c:pt idx="1378">
                  <c:v>40987</c:v>
                </c:pt>
                <c:pt idx="1379">
                  <c:v>40988</c:v>
                </c:pt>
                <c:pt idx="1380">
                  <c:v>40989</c:v>
                </c:pt>
                <c:pt idx="1381">
                  <c:v>40990</c:v>
                </c:pt>
                <c:pt idx="1382">
                  <c:v>40991</c:v>
                </c:pt>
                <c:pt idx="1383">
                  <c:v>40992</c:v>
                </c:pt>
                <c:pt idx="1384">
                  <c:v>40993</c:v>
                </c:pt>
                <c:pt idx="1385">
                  <c:v>40994</c:v>
                </c:pt>
                <c:pt idx="1386">
                  <c:v>40995</c:v>
                </c:pt>
                <c:pt idx="1387">
                  <c:v>40996</c:v>
                </c:pt>
                <c:pt idx="1388">
                  <c:v>40997</c:v>
                </c:pt>
                <c:pt idx="1389">
                  <c:v>40998</c:v>
                </c:pt>
                <c:pt idx="1390">
                  <c:v>40999</c:v>
                </c:pt>
                <c:pt idx="1391">
                  <c:v>41000</c:v>
                </c:pt>
                <c:pt idx="1392">
                  <c:v>41001</c:v>
                </c:pt>
                <c:pt idx="1393">
                  <c:v>41002</c:v>
                </c:pt>
                <c:pt idx="1394">
                  <c:v>41003</c:v>
                </c:pt>
                <c:pt idx="1395">
                  <c:v>41004</c:v>
                </c:pt>
                <c:pt idx="1396">
                  <c:v>41005</c:v>
                </c:pt>
                <c:pt idx="1397">
                  <c:v>41006</c:v>
                </c:pt>
                <c:pt idx="1398">
                  <c:v>41007</c:v>
                </c:pt>
                <c:pt idx="1399">
                  <c:v>41008</c:v>
                </c:pt>
                <c:pt idx="1400">
                  <c:v>41009</c:v>
                </c:pt>
                <c:pt idx="1401">
                  <c:v>41010</c:v>
                </c:pt>
                <c:pt idx="1402">
                  <c:v>41011</c:v>
                </c:pt>
                <c:pt idx="1403">
                  <c:v>41012</c:v>
                </c:pt>
                <c:pt idx="1404">
                  <c:v>41013</c:v>
                </c:pt>
                <c:pt idx="1405">
                  <c:v>41014</c:v>
                </c:pt>
                <c:pt idx="1406">
                  <c:v>41015</c:v>
                </c:pt>
                <c:pt idx="1407">
                  <c:v>41016</c:v>
                </c:pt>
                <c:pt idx="1408">
                  <c:v>41017</c:v>
                </c:pt>
                <c:pt idx="1409">
                  <c:v>41018</c:v>
                </c:pt>
                <c:pt idx="1410">
                  <c:v>41019</c:v>
                </c:pt>
                <c:pt idx="1411">
                  <c:v>41020</c:v>
                </c:pt>
                <c:pt idx="1412">
                  <c:v>41021</c:v>
                </c:pt>
                <c:pt idx="1413">
                  <c:v>41022</c:v>
                </c:pt>
                <c:pt idx="1414">
                  <c:v>41023</c:v>
                </c:pt>
                <c:pt idx="1415">
                  <c:v>41024</c:v>
                </c:pt>
                <c:pt idx="1416">
                  <c:v>41025</c:v>
                </c:pt>
                <c:pt idx="1417">
                  <c:v>41026</c:v>
                </c:pt>
                <c:pt idx="1418">
                  <c:v>41027</c:v>
                </c:pt>
                <c:pt idx="1419">
                  <c:v>41028</c:v>
                </c:pt>
                <c:pt idx="1420">
                  <c:v>41029</c:v>
                </c:pt>
                <c:pt idx="1421">
                  <c:v>41030</c:v>
                </c:pt>
                <c:pt idx="1422">
                  <c:v>41031</c:v>
                </c:pt>
                <c:pt idx="1423">
                  <c:v>41032</c:v>
                </c:pt>
                <c:pt idx="1424">
                  <c:v>41033</c:v>
                </c:pt>
                <c:pt idx="1425">
                  <c:v>41034</c:v>
                </c:pt>
                <c:pt idx="1426">
                  <c:v>41035</c:v>
                </c:pt>
                <c:pt idx="1427">
                  <c:v>41036</c:v>
                </c:pt>
                <c:pt idx="1428">
                  <c:v>41037</c:v>
                </c:pt>
                <c:pt idx="1429">
                  <c:v>41038</c:v>
                </c:pt>
                <c:pt idx="1430">
                  <c:v>41039</c:v>
                </c:pt>
                <c:pt idx="1431">
                  <c:v>41040</c:v>
                </c:pt>
                <c:pt idx="1432">
                  <c:v>41041</c:v>
                </c:pt>
                <c:pt idx="1433">
                  <c:v>41042</c:v>
                </c:pt>
                <c:pt idx="1434">
                  <c:v>41043</c:v>
                </c:pt>
                <c:pt idx="1435">
                  <c:v>41044</c:v>
                </c:pt>
                <c:pt idx="1436">
                  <c:v>41045</c:v>
                </c:pt>
                <c:pt idx="1437">
                  <c:v>41046</c:v>
                </c:pt>
                <c:pt idx="1438">
                  <c:v>41047</c:v>
                </c:pt>
                <c:pt idx="1439">
                  <c:v>41048</c:v>
                </c:pt>
                <c:pt idx="1440">
                  <c:v>41049</c:v>
                </c:pt>
                <c:pt idx="1441">
                  <c:v>41050</c:v>
                </c:pt>
                <c:pt idx="1442">
                  <c:v>41051</c:v>
                </c:pt>
                <c:pt idx="1443">
                  <c:v>41052</c:v>
                </c:pt>
                <c:pt idx="1444">
                  <c:v>41053</c:v>
                </c:pt>
                <c:pt idx="1445">
                  <c:v>41054</c:v>
                </c:pt>
                <c:pt idx="1446">
                  <c:v>41055</c:v>
                </c:pt>
                <c:pt idx="1447">
                  <c:v>41056</c:v>
                </c:pt>
                <c:pt idx="1448">
                  <c:v>41057</c:v>
                </c:pt>
                <c:pt idx="1449">
                  <c:v>41058</c:v>
                </c:pt>
                <c:pt idx="1450">
                  <c:v>41059</c:v>
                </c:pt>
                <c:pt idx="1451">
                  <c:v>41060</c:v>
                </c:pt>
                <c:pt idx="1452">
                  <c:v>41061</c:v>
                </c:pt>
                <c:pt idx="1453">
                  <c:v>41062</c:v>
                </c:pt>
                <c:pt idx="1454">
                  <c:v>41063</c:v>
                </c:pt>
                <c:pt idx="1455">
                  <c:v>41064</c:v>
                </c:pt>
                <c:pt idx="1456">
                  <c:v>41065</c:v>
                </c:pt>
                <c:pt idx="1457">
                  <c:v>41066</c:v>
                </c:pt>
                <c:pt idx="1458">
                  <c:v>41067</c:v>
                </c:pt>
                <c:pt idx="1459">
                  <c:v>41068</c:v>
                </c:pt>
                <c:pt idx="1460">
                  <c:v>41069</c:v>
                </c:pt>
                <c:pt idx="1461">
                  <c:v>41070</c:v>
                </c:pt>
                <c:pt idx="1462">
                  <c:v>41071</c:v>
                </c:pt>
                <c:pt idx="1463">
                  <c:v>41072</c:v>
                </c:pt>
                <c:pt idx="1464">
                  <c:v>41073</c:v>
                </c:pt>
                <c:pt idx="1465">
                  <c:v>41074</c:v>
                </c:pt>
                <c:pt idx="1466">
                  <c:v>41075</c:v>
                </c:pt>
                <c:pt idx="1467">
                  <c:v>41076</c:v>
                </c:pt>
                <c:pt idx="1468">
                  <c:v>41077</c:v>
                </c:pt>
                <c:pt idx="1469">
                  <c:v>41078</c:v>
                </c:pt>
                <c:pt idx="1470">
                  <c:v>41079</c:v>
                </c:pt>
                <c:pt idx="1471">
                  <c:v>41080</c:v>
                </c:pt>
                <c:pt idx="1472">
                  <c:v>41081</c:v>
                </c:pt>
                <c:pt idx="1473">
                  <c:v>41082</c:v>
                </c:pt>
                <c:pt idx="1474">
                  <c:v>41083</c:v>
                </c:pt>
                <c:pt idx="1475">
                  <c:v>41084</c:v>
                </c:pt>
                <c:pt idx="1476">
                  <c:v>41085</c:v>
                </c:pt>
                <c:pt idx="1477">
                  <c:v>41086</c:v>
                </c:pt>
                <c:pt idx="1478">
                  <c:v>41087</c:v>
                </c:pt>
                <c:pt idx="1479">
                  <c:v>41088</c:v>
                </c:pt>
                <c:pt idx="1480">
                  <c:v>41089</c:v>
                </c:pt>
                <c:pt idx="1481">
                  <c:v>41090</c:v>
                </c:pt>
                <c:pt idx="1482">
                  <c:v>41091</c:v>
                </c:pt>
                <c:pt idx="1483">
                  <c:v>41092</c:v>
                </c:pt>
                <c:pt idx="1484">
                  <c:v>41093</c:v>
                </c:pt>
                <c:pt idx="1485">
                  <c:v>41094</c:v>
                </c:pt>
                <c:pt idx="1486">
                  <c:v>41095</c:v>
                </c:pt>
                <c:pt idx="1487">
                  <c:v>41096</c:v>
                </c:pt>
                <c:pt idx="1488">
                  <c:v>41097</c:v>
                </c:pt>
                <c:pt idx="1489">
                  <c:v>41098</c:v>
                </c:pt>
                <c:pt idx="1490">
                  <c:v>41099</c:v>
                </c:pt>
                <c:pt idx="1491">
                  <c:v>41100</c:v>
                </c:pt>
                <c:pt idx="1492">
                  <c:v>41101</c:v>
                </c:pt>
                <c:pt idx="1493">
                  <c:v>41102</c:v>
                </c:pt>
                <c:pt idx="1494">
                  <c:v>41103</c:v>
                </c:pt>
                <c:pt idx="1495">
                  <c:v>41104</c:v>
                </c:pt>
                <c:pt idx="1496">
                  <c:v>41105</c:v>
                </c:pt>
                <c:pt idx="1497">
                  <c:v>41106</c:v>
                </c:pt>
                <c:pt idx="1498">
                  <c:v>41107</c:v>
                </c:pt>
                <c:pt idx="1499">
                  <c:v>41108</c:v>
                </c:pt>
                <c:pt idx="1500">
                  <c:v>41109</c:v>
                </c:pt>
                <c:pt idx="1501">
                  <c:v>41110</c:v>
                </c:pt>
                <c:pt idx="1502">
                  <c:v>41111</c:v>
                </c:pt>
                <c:pt idx="1503">
                  <c:v>41112</c:v>
                </c:pt>
                <c:pt idx="1504">
                  <c:v>41113</c:v>
                </c:pt>
                <c:pt idx="1505">
                  <c:v>41114</c:v>
                </c:pt>
                <c:pt idx="1506">
                  <c:v>41115</c:v>
                </c:pt>
                <c:pt idx="1507">
                  <c:v>41116</c:v>
                </c:pt>
                <c:pt idx="1508">
                  <c:v>41117</c:v>
                </c:pt>
                <c:pt idx="1509">
                  <c:v>41118</c:v>
                </c:pt>
                <c:pt idx="1510">
                  <c:v>41119</c:v>
                </c:pt>
                <c:pt idx="1511">
                  <c:v>41120</c:v>
                </c:pt>
                <c:pt idx="1512">
                  <c:v>41121</c:v>
                </c:pt>
                <c:pt idx="1513">
                  <c:v>41122</c:v>
                </c:pt>
                <c:pt idx="1514">
                  <c:v>41123</c:v>
                </c:pt>
                <c:pt idx="1515">
                  <c:v>41124</c:v>
                </c:pt>
                <c:pt idx="1516">
                  <c:v>41125</c:v>
                </c:pt>
                <c:pt idx="1517">
                  <c:v>41126</c:v>
                </c:pt>
                <c:pt idx="1518">
                  <c:v>41127</c:v>
                </c:pt>
                <c:pt idx="1519">
                  <c:v>41128</c:v>
                </c:pt>
                <c:pt idx="1520">
                  <c:v>41129</c:v>
                </c:pt>
                <c:pt idx="1521">
                  <c:v>41130</c:v>
                </c:pt>
                <c:pt idx="1522">
                  <c:v>41131</c:v>
                </c:pt>
                <c:pt idx="1523">
                  <c:v>41132</c:v>
                </c:pt>
                <c:pt idx="1524">
                  <c:v>41133</c:v>
                </c:pt>
                <c:pt idx="1525">
                  <c:v>41134</c:v>
                </c:pt>
                <c:pt idx="1526">
                  <c:v>41135</c:v>
                </c:pt>
                <c:pt idx="1527">
                  <c:v>41136</c:v>
                </c:pt>
                <c:pt idx="1528">
                  <c:v>41137</c:v>
                </c:pt>
                <c:pt idx="1529">
                  <c:v>41138</c:v>
                </c:pt>
                <c:pt idx="1530">
                  <c:v>41139</c:v>
                </c:pt>
                <c:pt idx="1531">
                  <c:v>41140</c:v>
                </c:pt>
                <c:pt idx="1532">
                  <c:v>41141</c:v>
                </c:pt>
                <c:pt idx="1533">
                  <c:v>41142</c:v>
                </c:pt>
                <c:pt idx="1534">
                  <c:v>41143</c:v>
                </c:pt>
                <c:pt idx="1535">
                  <c:v>41144</c:v>
                </c:pt>
                <c:pt idx="1536">
                  <c:v>41145</c:v>
                </c:pt>
                <c:pt idx="1537">
                  <c:v>41146</c:v>
                </c:pt>
                <c:pt idx="1538">
                  <c:v>41147</c:v>
                </c:pt>
                <c:pt idx="1539">
                  <c:v>41148</c:v>
                </c:pt>
                <c:pt idx="1540">
                  <c:v>41149</c:v>
                </c:pt>
                <c:pt idx="1541">
                  <c:v>41150</c:v>
                </c:pt>
                <c:pt idx="1542">
                  <c:v>41151</c:v>
                </c:pt>
                <c:pt idx="1543">
                  <c:v>41152</c:v>
                </c:pt>
                <c:pt idx="1544">
                  <c:v>41153</c:v>
                </c:pt>
                <c:pt idx="1545">
                  <c:v>41154</c:v>
                </c:pt>
                <c:pt idx="1546">
                  <c:v>41155</c:v>
                </c:pt>
                <c:pt idx="1547">
                  <c:v>41156</c:v>
                </c:pt>
                <c:pt idx="1548">
                  <c:v>41157</c:v>
                </c:pt>
                <c:pt idx="1549">
                  <c:v>41158</c:v>
                </c:pt>
                <c:pt idx="1550">
                  <c:v>41159</c:v>
                </c:pt>
                <c:pt idx="1551">
                  <c:v>41160</c:v>
                </c:pt>
                <c:pt idx="1552">
                  <c:v>41161</c:v>
                </c:pt>
                <c:pt idx="1553">
                  <c:v>41162</c:v>
                </c:pt>
                <c:pt idx="1554">
                  <c:v>41163</c:v>
                </c:pt>
                <c:pt idx="1555">
                  <c:v>41164</c:v>
                </c:pt>
                <c:pt idx="1556">
                  <c:v>41165</c:v>
                </c:pt>
                <c:pt idx="1557">
                  <c:v>41166</c:v>
                </c:pt>
                <c:pt idx="1558">
                  <c:v>41167</c:v>
                </c:pt>
                <c:pt idx="1559">
                  <c:v>41168</c:v>
                </c:pt>
                <c:pt idx="1560">
                  <c:v>41169</c:v>
                </c:pt>
                <c:pt idx="1561">
                  <c:v>41170</c:v>
                </c:pt>
                <c:pt idx="1562">
                  <c:v>41171</c:v>
                </c:pt>
                <c:pt idx="1563">
                  <c:v>41172</c:v>
                </c:pt>
                <c:pt idx="1564">
                  <c:v>41173</c:v>
                </c:pt>
                <c:pt idx="1565">
                  <c:v>41174</c:v>
                </c:pt>
                <c:pt idx="1566">
                  <c:v>41175</c:v>
                </c:pt>
                <c:pt idx="1567">
                  <c:v>41176</c:v>
                </c:pt>
                <c:pt idx="1568">
                  <c:v>41177</c:v>
                </c:pt>
                <c:pt idx="1569">
                  <c:v>41178</c:v>
                </c:pt>
                <c:pt idx="1570">
                  <c:v>41179</c:v>
                </c:pt>
                <c:pt idx="1571">
                  <c:v>41180</c:v>
                </c:pt>
                <c:pt idx="1572">
                  <c:v>41181</c:v>
                </c:pt>
                <c:pt idx="1573">
                  <c:v>41182</c:v>
                </c:pt>
                <c:pt idx="1574">
                  <c:v>41183</c:v>
                </c:pt>
                <c:pt idx="1575">
                  <c:v>41184</c:v>
                </c:pt>
                <c:pt idx="1576">
                  <c:v>41185</c:v>
                </c:pt>
                <c:pt idx="1577">
                  <c:v>41186</c:v>
                </c:pt>
                <c:pt idx="1578">
                  <c:v>41187</c:v>
                </c:pt>
                <c:pt idx="1579">
                  <c:v>41188</c:v>
                </c:pt>
                <c:pt idx="1580">
                  <c:v>41189</c:v>
                </c:pt>
                <c:pt idx="1581">
                  <c:v>41190</c:v>
                </c:pt>
                <c:pt idx="1582">
                  <c:v>41191</c:v>
                </c:pt>
                <c:pt idx="1583">
                  <c:v>41192</c:v>
                </c:pt>
                <c:pt idx="1584">
                  <c:v>41193</c:v>
                </c:pt>
                <c:pt idx="1585">
                  <c:v>41194</c:v>
                </c:pt>
                <c:pt idx="1586">
                  <c:v>41195</c:v>
                </c:pt>
                <c:pt idx="1587">
                  <c:v>41196</c:v>
                </c:pt>
                <c:pt idx="1588">
                  <c:v>41197</c:v>
                </c:pt>
                <c:pt idx="1589">
                  <c:v>41198</c:v>
                </c:pt>
                <c:pt idx="1590">
                  <c:v>41199</c:v>
                </c:pt>
                <c:pt idx="1591">
                  <c:v>41200</c:v>
                </c:pt>
                <c:pt idx="1592">
                  <c:v>41201</c:v>
                </c:pt>
                <c:pt idx="1593">
                  <c:v>41202</c:v>
                </c:pt>
                <c:pt idx="1594">
                  <c:v>41203</c:v>
                </c:pt>
                <c:pt idx="1595">
                  <c:v>41204</c:v>
                </c:pt>
                <c:pt idx="1596">
                  <c:v>41205</c:v>
                </c:pt>
                <c:pt idx="1597">
                  <c:v>41206</c:v>
                </c:pt>
                <c:pt idx="1598">
                  <c:v>41207</c:v>
                </c:pt>
                <c:pt idx="1599">
                  <c:v>41208</c:v>
                </c:pt>
                <c:pt idx="1600">
                  <c:v>41209</c:v>
                </c:pt>
                <c:pt idx="1601">
                  <c:v>41210</c:v>
                </c:pt>
                <c:pt idx="1602">
                  <c:v>41211</c:v>
                </c:pt>
                <c:pt idx="1603">
                  <c:v>41212</c:v>
                </c:pt>
                <c:pt idx="1604">
                  <c:v>41213</c:v>
                </c:pt>
                <c:pt idx="1605">
                  <c:v>41214</c:v>
                </c:pt>
                <c:pt idx="1606">
                  <c:v>41215</c:v>
                </c:pt>
                <c:pt idx="1607">
                  <c:v>41216</c:v>
                </c:pt>
                <c:pt idx="1608">
                  <c:v>41217</c:v>
                </c:pt>
                <c:pt idx="1609">
                  <c:v>41218</c:v>
                </c:pt>
                <c:pt idx="1610">
                  <c:v>41219</c:v>
                </c:pt>
                <c:pt idx="1611">
                  <c:v>41220</c:v>
                </c:pt>
                <c:pt idx="1612">
                  <c:v>41221</c:v>
                </c:pt>
                <c:pt idx="1613">
                  <c:v>41222</c:v>
                </c:pt>
                <c:pt idx="1614">
                  <c:v>41223</c:v>
                </c:pt>
                <c:pt idx="1615">
                  <c:v>41224</c:v>
                </c:pt>
                <c:pt idx="1616">
                  <c:v>41225</c:v>
                </c:pt>
                <c:pt idx="1617">
                  <c:v>41226</c:v>
                </c:pt>
                <c:pt idx="1618">
                  <c:v>41227</c:v>
                </c:pt>
                <c:pt idx="1619">
                  <c:v>41228</c:v>
                </c:pt>
                <c:pt idx="1620">
                  <c:v>41229</c:v>
                </c:pt>
                <c:pt idx="1621">
                  <c:v>41230</c:v>
                </c:pt>
                <c:pt idx="1622">
                  <c:v>41231</c:v>
                </c:pt>
                <c:pt idx="1623">
                  <c:v>41232</c:v>
                </c:pt>
                <c:pt idx="1624">
                  <c:v>41233</c:v>
                </c:pt>
                <c:pt idx="1625">
                  <c:v>41234</c:v>
                </c:pt>
                <c:pt idx="1626">
                  <c:v>41235</c:v>
                </c:pt>
                <c:pt idx="1627">
                  <c:v>41236</c:v>
                </c:pt>
                <c:pt idx="1628">
                  <c:v>41237</c:v>
                </c:pt>
                <c:pt idx="1629">
                  <c:v>41238</c:v>
                </c:pt>
                <c:pt idx="1630">
                  <c:v>41239</c:v>
                </c:pt>
                <c:pt idx="1631">
                  <c:v>41240</c:v>
                </c:pt>
                <c:pt idx="1632">
                  <c:v>41241</c:v>
                </c:pt>
                <c:pt idx="1633">
                  <c:v>41242</c:v>
                </c:pt>
                <c:pt idx="1634">
                  <c:v>41243</c:v>
                </c:pt>
                <c:pt idx="1635">
                  <c:v>41244</c:v>
                </c:pt>
                <c:pt idx="1636">
                  <c:v>41245</c:v>
                </c:pt>
                <c:pt idx="1637">
                  <c:v>41246</c:v>
                </c:pt>
                <c:pt idx="1638">
                  <c:v>41247</c:v>
                </c:pt>
                <c:pt idx="1639">
                  <c:v>41248</c:v>
                </c:pt>
                <c:pt idx="1640">
                  <c:v>41249</c:v>
                </c:pt>
                <c:pt idx="1641">
                  <c:v>41250</c:v>
                </c:pt>
                <c:pt idx="1642">
                  <c:v>41251</c:v>
                </c:pt>
                <c:pt idx="1643">
                  <c:v>41252</c:v>
                </c:pt>
                <c:pt idx="1644">
                  <c:v>41253</c:v>
                </c:pt>
                <c:pt idx="1645">
                  <c:v>41254</c:v>
                </c:pt>
                <c:pt idx="1646">
                  <c:v>41255</c:v>
                </c:pt>
                <c:pt idx="1647">
                  <c:v>41256</c:v>
                </c:pt>
                <c:pt idx="1648">
                  <c:v>41257</c:v>
                </c:pt>
                <c:pt idx="1649">
                  <c:v>41258</c:v>
                </c:pt>
                <c:pt idx="1650">
                  <c:v>41259</c:v>
                </c:pt>
                <c:pt idx="1651">
                  <c:v>41260</c:v>
                </c:pt>
                <c:pt idx="1652">
                  <c:v>41261</c:v>
                </c:pt>
                <c:pt idx="1653">
                  <c:v>41262</c:v>
                </c:pt>
                <c:pt idx="1654">
                  <c:v>41263</c:v>
                </c:pt>
                <c:pt idx="1655">
                  <c:v>41264</c:v>
                </c:pt>
                <c:pt idx="1656">
                  <c:v>41265</c:v>
                </c:pt>
                <c:pt idx="1657">
                  <c:v>41266</c:v>
                </c:pt>
                <c:pt idx="1658">
                  <c:v>41267</c:v>
                </c:pt>
                <c:pt idx="1659">
                  <c:v>41268</c:v>
                </c:pt>
                <c:pt idx="1660">
                  <c:v>41269</c:v>
                </c:pt>
                <c:pt idx="1661">
                  <c:v>41270</c:v>
                </c:pt>
                <c:pt idx="1662">
                  <c:v>41271</c:v>
                </c:pt>
                <c:pt idx="1663">
                  <c:v>41272</c:v>
                </c:pt>
                <c:pt idx="1664">
                  <c:v>41273</c:v>
                </c:pt>
                <c:pt idx="1665">
                  <c:v>41274</c:v>
                </c:pt>
                <c:pt idx="1666">
                  <c:v>41275</c:v>
                </c:pt>
                <c:pt idx="1667">
                  <c:v>41276</c:v>
                </c:pt>
                <c:pt idx="1668">
                  <c:v>41277</c:v>
                </c:pt>
                <c:pt idx="1669">
                  <c:v>41278</c:v>
                </c:pt>
                <c:pt idx="1670">
                  <c:v>41279</c:v>
                </c:pt>
                <c:pt idx="1671">
                  <c:v>41280</c:v>
                </c:pt>
                <c:pt idx="1672">
                  <c:v>41281</c:v>
                </c:pt>
                <c:pt idx="1673">
                  <c:v>41282</c:v>
                </c:pt>
                <c:pt idx="1674">
                  <c:v>41283</c:v>
                </c:pt>
                <c:pt idx="1675">
                  <c:v>41284</c:v>
                </c:pt>
                <c:pt idx="1676">
                  <c:v>41285</c:v>
                </c:pt>
                <c:pt idx="1677">
                  <c:v>41286</c:v>
                </c:pt>
                <c:pt idx="1678">
                  <c:v>41287</c:v>
                </c:pt>
                <c:pt idx="1679">
                  <c:v>41288</c:v>
                </c:pt>
                <c:pt idx="1680">
                  <c:v>41289</c:v>
                </c:pt>
                <c:pt idx="1681">
                  <c:v>41290</c:v>
                </c:pt>
                <c:pt idx="1682">
                  <c:v>41291</c:v>
                </c:pt>
                <c:pt idx="1683">
                  <c:v>41292</c:v>
                </c:pt>
                <c:pt idx="1684">
                  <c:v>41293</c:v>
                </c:pt>
                <c:pt idx="1685">
                  <c:v>41294</c:v>
                </c:pt>
                <c:pt idx="1686">
                  <c:v>41295</c:v>
                </c:pt>
                <c:pt idx="1687">
                  <c:v>41296</c:v>
                </c:pt>
                <c:pt idx="1688">
                  <c:v>41297</c:v>
                </c:pt>
                <c:pt idx="1689">
                  <c:v>41298</c:v>
                </c:pt>
                <c:pt idx="1690">
                  <c:v>41299</c:v>
                </c:pt>
                <c:pt idx="1691">
                  <c:v>41300</c:v>
                </c:pt>
                <c:pt idx="1692">
                  <c:v>41301</c:v>
                </c:pt>
                <c:pt idx="1693">
                  <c:v>41302</c:v>
                </c:pt>
                <c:pt idx="1694">
                  <c:v>41303</c:v>
                </c:pt>
                <c:pt idx="1695">
                  <c:v>41304</c:v>
                </c:pt>
                <c:pt idx="1696">
                  <c:v>41305</c:v>
                </c:pt>
                <c:pt idx="1697">
                  <c:v>41306</c:v>
                </c:pt>
                <c:pt idx="1698">
                  <c:v>41307</c:v>
                </c:pt>
                <c:pt idx="1699">
                  <c:v>41308</c:v>
                </c:pt>
                <c:pt idx="1700">
                  <c:v>41309</c:v>
                </c:pt>
                <c:pt idx="1701">
                  <c:v>41310</c:v>
                </c:pt>
                <c:pt idx="1702">
                  <c:v>41311</c:v>
                </c:pt>
                <c:pt idx="1703">
                  <c:v>41312</c:v>
                </c:pt>
                <c:pt idx="1704">
                  <c:v>41313</c:v>
                </c:pt>
                <c:pt idx="1705">
                  <c:v>41314</c:v>
                </c:pt>
                <c:pt idx="1706">
                  <c:v>41315</c:v>
                </c:pt>
                <c:pt idx="1707">
                  <c:v>41316</c:v>
                </c:pt>
                <c:pt idx="1708">
                  <c:v>41317</c:v>
                </c:pt>
                <c:pt idx="1709">
                  <c:v>41318</c:v>
                </c:pt>
                <c:pt idx="1710">
                  <c:v>41319</c:v>
                </c:pt>
                <c:pt idx="1711">
                  <c:v>41320</c:v>
                </c:pt>
                <c:pt idx="1712">
                  <c:v>41321</c:v>
                </c:pt>
                <c:pt idx="1713">
                  <c:v>41322</c:v>
                </c:pt>
                <c:pt idx="1714">
                  <c:v>41323</c:v>
                </c:pt>
                <c:pt idx="1715">
                  <c:v>41324</c:v>
                </c:pt>
                <c:pt idx="1716">
                  <c:v>41325</c:v>
                </c:pt>
                <c:pt idx="1717">
                  <c:v>41326</c:v>
                </c:pt>
                <c:pt idx="1718">
                  <c:v>41327</c:v>
                </c:pt>
                <c:pt idx="1719">
                  <c:v>41328</c:v>
                </c:pt>
                <c:pt idx="1720">
                  <c:v>41329</c:v>
                </c:pt>
                <c:pt idx="1721">
                  <c:v>41330</c:v>
                </c:pt>
                <c:pt idx="1722">
                  <c:v>41331</c:v>
                </c:pt>
                <c:pt idx="1723">
                  <c:v>41332</c:v>
                </c:pt>
                <c:pt idx="1724">
                  <c:v>41333</c:v>
                </c:pt>
                <c:pt idx="1725">
                  <c:v>41334</c:v>
                </c:pt>
                <c:pt idx="1726">
                  <c:v>41335</c:v>
                </c:pt>
                <c:pt idx="1727">
                  <c:v>41336</c:v>
                </c:pt>
                <c:pt idx="1728">
                  <c:v>41337</c:v>
                </c:pt>
                <c:pt idx="1729">
                  <c:v>41338</c:v>
                </c:pt>
                <c:pt idx="1730">
                  <c:v>41339</c:v>
                </c:pt>
                <c:pt idx="1731">
                  <c:v>41340</c:v>
                </c:pt>
                <c:pt idx="1732">
                  <c:v>41341</c:v>
                </c:pt>
                <c:pt idx="1733">
                  <c:v>41342</c:v>
                </c:pt>
                <c:pt idx="1734">
                  <c:v>41343</c:v>
                </c:pt>
                <c:pt idx="1735">
                  <c:v>41344</c:v>
                </c:pt>
                <c:pt idx="1736">
                  <c:v>41345</c:v>
                </c:pt>
                <c:pt idx="1737">
                  <c:v>41346</c:v>
                </c:pt>
                <c:pt idx="1738">
                  <c:v>41347</c:v>
                </c:pt>
                <c:pt idx="1739">
                  <c:v>41348</c:v>
                </c:pt>
                <c:pt idx="1740">
                  <c:v>41349</c:v>
                </c:pt>
                <c:pt idx="1741">
                  <c:v>41350</c:v>
                </c:pt>
                <c:pt idx="1742">
                  <c:v>41351</c:v>
                </c:pt>
                <c:pt idx="1743">
                  <c:v>41352</c:v>
                </c:pt>
                <c:pt idx="1744">
                  <c:v>41353</c:v>
                </c:pt>
                <c:pt idx="1745">
                  <c:v>41354</c:v>
                </c:pt>
                <c:pt idx="1746">
                  <c:v>41355</c:v>
                </c:pt>
                <c:pt idx="1747">
                  <c:v>41356</c:v>
                </c:pt>
                <c:pt idx="1748">
                  <c:v>41357</c:v>
                </c:pt>
                <c:pt idx="1749">
                  <c:v>41358</c:v>
                </c:pt>
                <c:pt idx="1750">
                  <c:v>41359</c:v>
                </c:pt>
                <c:pt idx="1751">
                  <c:v>41360</c:v>
                </c:pt>
                <c:pt idx="1752">
                  <c:v>41361</c:v>
                </c:pt>
                <c:pt idx="1753">
                  <c:v>41362</c:v>
                </c:pt>
                <c:pt idx="1754">
                  <c:v>41363</c:v>
                </c:pt>
                <c:pt idx="1755">
                  <c:v>41364</c:v>
                </c:pt>
                <c:pt idx="1756">
                  <c:v>41365</c:v>
                </c:pt>
                <c:pt idx="1757">
                  <c:v>41366</c:v>
                </c:pt>
                <c:pt idx="1758">
                  <c:v>41367</c:v>
                </c:pt>
                <c:pt idx="1759">
                  <c:v>41368</c:v>
                </c:pt>
                <c:pt idx="1760">
                  <c:v>41369</c:v>
                </c:pt>
                <c:pt idx="1761">
                  <c:v>41370</c:v>
                </c:pt>
                <c:pt idx="1762">
                  <c:v>41371</c:v>
                </c:pt>
                <c:pt idx="1763">
                  <c:v>41372</c:v>
                </c:pt>
                <c:pt idx="1764">
                  <c:v>41373</c:v>
                </c:pt>
                <c:pt idx="1765">
                  <c:v>41374</c:v>
                </c:pt>
                <c:pt idx="1766">
                  <c:v>41375</c:v>
                </c:pt>
                <c:pt idx="1767">
                  <c:v>41376</c:v>
                </c:pt>
                <c:pt idx="1768">
                  <c:v>41377</c:v>
                </c:pt>
                <c:pt idx="1769">
                  <c:v>41378</c:v>
                </c:pt>
                <c:pt idx="1770">
                  <c:v>41379</c:v>
                </c:pt>
                <c:pt idx="1771">
                  <c:v>41380</c:v>
                </c:pt>
                <c:pt idx="1772">
                  <c:v>41381</c:v>
                </c:pt>
                <c:pt idx="1773">
                  <c:v>41382</c:v>
                </c:pt>
                <c:pt idx="1774">
                  <c:v>41383</c:v>
                </c:pt>
                <c:pt idx="1775">
                  <c:v>41384</c:v>
                </c:pt>
                <c:pt idx="1776">
                  <c:v>41385</c:v>
                </c:pt>
                <c:pt idx="1777">
                  <c:v>41386</c:v>
                </c:pt>
                <c:pt idx="1778">
                  <c:v>41387</c:v>
                </c:pt>
                <c:pt idx="1779">
                  <c:v>41388</c:v>
                </c:pt>
                <c:pt idx="1780">
                  <c:v>41389</c:v>
                </c:pt>
                <c:pt idx="1781">
                  <c:v>41390</c:v>
                </c:pt>
                <c:pt idx="1782">
                  <c:v>41391</c:v>
                </c:pt>
                <c:pt idx="1783">
                  <c:v>41392</c:v>
                </c:pt>
                <c:pt idx="1784">
                  <c:v>41393</c:v>
                </c:pt>
                <c:pt idx="1785">
                  <c:v>41394</c:v>
                </c:pt>
                <c:pt idx="1786">
                  <c:v>41395</c:v>
                </c:pt>
                <c:pt idx="1787">
                  <c:v>41396</c:v>
                </c:pt>
                <c:pt idx="1788">
                  <c:v>41397</c:v>
                </c:pt>
                <c:pt idx="1789">
                  <c:v>41398</c:v>
                </c:pt>
                <c:pt idx="1790">
                  <c:v>41399</c:v>
                </c:pt>
                <c:pt idx="1791">
                  <c:v>41400</c:v>
                </c:pt>
                <c:pt idx="1792">
                  <c:v>41401</c:v>
                </c:pt>
                <c:pt idx="1793">
                  <c:v>41402</c:v>
                </c:pt>
                <c:pt idx="1794">
                  <c:v>41403</c:v>
                </c:pt>
                <c:pt idx="1795">
                  <c:v>41404</c:v>
                </c:pt>
                <c:pt idx="1796">
                  <c:v>41405</c:v>
                </c:pt>
                <c:pt idx="1797">
                  <c:v>41406</c:v>
                </c:pt>
                <c:pt idx="1798">
                  <c:v>41407</c:v>
                </c:pt>
                <c:pt idx="1799">
                  <c:v>41408</c:v>
                </c:pt>
                <c:pt idx="1800">
                  <c:v>41409</c:v>
                </c:pt>
                <c:pt idx="1801">
                  <c:v>41410</c:v>
                </c:pt>
                <c:pt idx="1802">
                  <c:v>41411</c:v>
                </c:pt>
                <c:pt idx="1803">
                  <c:v>41412</c:v>
                </c:pt>
                <c:pt idx="1804">
                  <c:v>41413</c:v>
                </c:pt>
                <c:pt idx="1805">
                  <c:v>41414</c:v>
                </c:pt>
                <c:pt idx="1806">
                  <c:v>41415</c:v>
                </c:pt>
                <c:pt idx="1807">
                  <c:v>41416</c:v>
                </c:pt>
                <c:pt idx="1808">
                  <c:v>41417</c:v>
                </c:pt>
                <c:pt idx="1809">
                  <c:v>41418</c:v>
                </c:pt>
                <c:pt idx="1810">
                  <c:v>41419</c:v>
                </c:pt>
                <c:pt idx="1811">
                  <c:v>41420</c:v>
                </c:pt>
                <c:pt idx="1812">
                  <c:v>41421</c:v>
                </c:pt>
                <c:pt idx="1813">
                  <c:v>41422</c:v>
                </c:pt>
                <c:pt idx="1814">
                  <c:v>41423</c:v>
                </c:pt>
                <c:pt idx="1815">
                  <c:v>41424</c:v>
                </c:pt>
                <c:pt idx="1816">
                  <c:v>41425</c:v>
                </c:pt>
                <c:pt idx="1817">
                  <c:v>41426</c:v>
                </c:pt>
                <c:pt idx="1818">
                  <c:v>41427</c:v>
                </c:pt>
                <c:pt idx="1819">
                  <c:v>41428</c:v>
                </c:pt>
                <c:pt idx="1820">
                  <c:v>41429</c:v>
                </c:pt>
                <c:pt idx="1821">
                  <c:v>41430</c:v>
                </c:pt>
                <c:pt idx="1822">
                  <c:v>41431</c:v>
                </c:pt>
                <c:pt idx="1823">
                  <c:v>41432</c:v>
                </c:pt>
                <c:pt idx="1824">
                  <c:v>41433</c:v>
                </c:pt>
                <c:pt idx="1825">
                  <c:v>41434</c:v>
                </c:pt>
                <c:pt idx="1826">
                  <c:v>41435</c:v>
                </c:pt>
                <c:pt idx="1827">
                  <c:v>41436</c:v>
                </c:pt>
                <c:pt idx="1828">
                  <c:v>41437</c:v>
                </c:pt>
                <c:pt idx="1829">
                  <c:v>41438</c:v>
                </c:pt>
                <c:pt idx="1830">
                  <c:v>41439</c:v>
                </c:pt>
                <c:pt idx="1831">
                  <c:v>41440</c:v>
                </c:pt>
                <c:pt idx="1832">
                  <c:v>41441</c:v>
                </c:pt>
                <c:pt idx="1833">
                  <c:v>41442</c:v>
                </c:pt>
                <c:pt idx="1834">
                  <c:v>41443</c:v>
                </c:pt>
                <c:pt idx="1835">
                  <c:v>41444</c:v>
                </c:pt>
                <c:pt idx="1836">
                  <c:v>41445</c:v>
                </c:pt>
                <c:pt idx="1837">
                  <c:v>41446</c:v>
                </c:pt>
                <c:pt idx="1838">
                  <c:v>41447</c:v>
                </c:pt>
                <c:pt idx="1839">
                  <c:v>41448</c:v>
                </c:pt>
                <c:pt idx="1840">
                  <c:v>41449</c:v>
                </c:pt>
                <c:pt idx="1841">
                  <c:v>41450</c:v>
                </c:pt>
                <c:pt idx="1842">
                  <c:v>41451</c:v>
                </c:pt>
                <c:pt idx="1843">
                  <c:v>41452</c:v>
                </c:pt>
                <c:pt idx="1844">
                  <c:v>41453</c:v>
                </c:pt>
                <c:pt idx="1845">
                  <c:v>41454</c:v>
                </c:pt>
                <c:pt idx="1846">
                  <c:v>41455</c:v>
                </c:pt>
                <c:pt idx="1847">
                  <c:v>41456</c:v>
                </c:pt>
                <c:pt idx="1848">
                  <c:v>41457</c:v>
                </c:pt>
                <c:pt idx="1849">
                  <c:v>41458</c:v>
                </c:pt>
                <c:pt idx="1850">
                  <c:v>41459</c:v>
                </c:pt>
                <c:pt idx="1851">
                  <c:v>41460</c:v>
                </c:pt>
                <c:pt idx="1852">
                  <c:v>41461</c:v>
                </c:pt>
                <c:pt idx="1853">
                  <c:v>41462</c:v>
                </c:pt>
                <c:pt idx="1854">
                  <c:v>41463</c:v>
                </c:pt>
                <c:pt idx="1855">
                  <c:v>41464</c:v>
                </c:pt>
                <c:pt idx="1856">
                  <c:v>41465</c:v>
                </c:pt>
                <c:pt idx="1857">
                  <c:v>41466</c:v>
                </c:pt>
                <c:pt idx="1858">
                  <c:v>41467</c:v>
                </c:pt>
                <c:pt idx="1859">
                  <c:v>41468</c:v>
                </c:pt>
                <c:pt idx="1860">
                  <c:v>41469</c:v>
                </c:pt>
                <c:pt idx="1861">
                  <c:v>41470</c:v>
                </c:pt>
                <c:pt idx="1862">
                  <c:v>41471</c:v>
                </c:pt>
                <c:pt idx="1863">
                  <c:v>41472</c:v>
                </c:pt>
                <c:pt idx="1864">
                  <c:v>41473</c:v>
                </c:pt>
                <c:pt idx="1865">
                  <c:v>41474</c:v>
                </c:pt>
                <c:pt idx="1866">
                  <c:v>41475</c:v>
                </c:pt>
                <c:pt idx="1867">
                  <c:v>41476</c:v>
                </c:pt>
                <c:pt idx="1868">
                  <c:v>41477</c:v>
                </c:pt>
                <c:pt idx="1869">
                  <c:v>41478</c:v>
                </c:pt>
                <c:pt idx="1870">
                  <c:v>41479</c:v>
                </c:pt>
                <c:pt idx="1871">
                  <c:v>41480</c:v>
                </c:pt>
                <c:pt idx="1872">
                  <c:v>41481</c:v>
                </c:pt>
                <c:pt idx="1873">
                  <c:v>41482</c:v>
                </c:pt>
                <c:pt idx="1874">
                  <c:v>41483</c:v>
                </c:pt>
                <c:pt idx="1875">
                  <c:v>41484</c:v>
                </c:pt>
                <c:pt idx="1876">
                  <c:v>41485</c:v>
                </c:pt>
                <c:pt idx="1877">
                  <c:v>41486</c:v>
                </c:pt>
                <c:pt idx="1878">
                  <c:v>41487</c:v>
                </c:pt>
                <c:pt idx="1879">
                  <c:v>41488</c:v>
                </c:pt>
                <c:pt idx="1880">
                  <c:v>41489</c:v>
                </c:pt>
                <c:pt idx="1881">
                  <c:v>41490</c:v>
                </c:pt>
                <c:pt idx="1882">
                  <c:v>41491</c:v>
                </c:pt>
                <c:pt idx="1883">
                  <c:v>41492</c:v>
                </c:pt>
                <c:pt idx="1884">
                  <c:v>41493</c:v>
                </c:pt>
                <c:pt idx="1885">
                  <c:v>41494</c:v>
                </c:pt>
                <c:pt idx="1886">
                  <c:v>41495</c:v>
                </c:pt>
                <c:pt idx="1887">
                  <c:v>41496</c:v>
                </c:pt>
                <c:pt idx="1888">
                  <c:v>41497</c:v>
                </c:pt>
                <c:pt idx="1889">
                  <c:v>41498</c:v>
                </c:pt>
                <c:pt idx="1890">
                  <c:v>41499</c:v>
                </c:pt>
                <c:pt idx="1891">
                  <c:v>41500</c:v>
                </c:pt>
                <c:pt idx="1892">
                  <c:v>41501</c:v>
                </c:pt>
                <c:pt idx="1893">
                  <c:v>41502</c:v>
                </c:pt>
                <c:pt idx="1894">
                  <c:v>41503</c:v>
                </c:pt>
                <c:pt idx="1895">
                  <c:v>41504</c:v>
                </c:pt>
                <c:pt idx="1896">
                  <c:v>41505</c:v>
                </c:pt>
                <c:pt idx="1897">
                  <c:v>41506</c:v>
                </c:pt>
                <c:pt idx="1898">
                  <c:v>41507</c:v>
                </c:pt>
                <c:pt idx="1899">
                  <c:v>41508</c:v>
                </c:pt>
                <c:pt idx="1900">
                  <c:v>41509</c:v>
                </c:pt>
                <c:pt idx="1901">
                  <c:v>41510</c:v>
                </c:pt>
                <c:pt idx="1902">
                  <c:v>41511</c:v>
                </c:pt>
                <c:pt idx="1903">
                  <c:v>41512</c:v>
                </c:pt>
                <c:pt idx="1904">
                  <c:v>41513</c:v>
                </c:pt>
                <c:pt idx="1905">
                  <c:v>41514</c:v>
                </c:pt>
                <c:pt idx="1906">
                  <c:v>41515</c:v>
                </c:pt>
                <c:pt idx="1907">
                  <c:v>41516</c:v>
                </c:pt>
                <c:pt idx="1908">
                  <c:v>41517</c:v>
                </c:pt>
                <c:pt idx="1909">
                  <c:v>41518</c:v>
                </c:pt>
                <c:pt idx="1910">
                  <c:v>41519</c:v>
                </c:pt>
                <c:pt idx="1911">
                  <c:v>41520</c:v>
                </c:pt>
                <c:pt idx="1912">
                  <c:v>41521</c:v>
                </c:pt>
                <c:pt idx="1913">
                  <c:v>41522</c:v>
                </c:pt>
                <c:pt idx="1914">
                  <c:v>41523</c:v>
                </c:pt>
                <c:pt idx="1915">
                  <c:v>41524</c:v>
                </c:pt>
                <c:pt idx="1916">
                  <c:v>41525</c:v>
                </c:pt>
                <c:pt idx="1917">
                  <c:v>41526</c:v>
                </c:pt>
                <c:pt idx="1918">
                  <c:v>41527</c:v>
                </c:pt>
                <c:pt idx="1919">
                  <c:v>41528</c:v>
                </c:pt>
                <c:pt idx="1920">
                  <c:v>41529</c:v>
                </c:pt>
                <c:pt idx="1921">
                  <c:v>41530</c:v>
                </c:pt>
                <c:pt idx="1922">
                  <c:v>41531</c:v>
                </c:pt>
                <c:pt idx="1923">
                  <c:v>41532</c:v>
                </c:pt>
                <c:pt idx="1924">
                  <c:v>41533</c:v>
                </c:pt>
                <c:pt idx="1925">
                  <c:v>41534</c:v>
                </c:pt>
                <c:pt idx="1926">
                  <c:v>41535</c:v>
                </c:pt>
                <c:pt idx="1927">
                  <c:v>41536</c:v>
                </c:pt>
                <c:pt idx="1928">
                  <c:v>41537</c:v>
                </c:pt>
                <c:pt idx="1929">
                  <c:v>41538</c:v>
                </c:pt>
                <c:pt idx="1930">
                  <c:v>41539</c:v>
                </c:pt>
                <c:pt idx="1931">
                  <c:v>41540</c:v>
                </c:pt>
                <c:pt idx="1932">
                  <c:v>41541</c:v>
                </c:pt>
                <c:pt idx="1933">
                  <c:v>41542</c:v>
                </c:pt>
                <c:pt idx="1934">
                  <c:v>41543</c:v>
                </c:pt>
                <c:pt idx="1935">
                  <c:v>41544</c:v>
                </c:pt>
                <c:pt idx="1936">
                  <c:v>41545</c:v>
                </c:pt>
                <c:pt idx="1937">
                  <c:v>41546</c:v>
                </c:pt>
                <c:pt idx="1938">
                  <c:v>41547</c:v>
                </c:pt>
                <c:pt idx="1939">
                  <c:v>41548</c:v>
                </c:pt>
                <c:pt idx="1940">
                  <c:v>41549</c:v>
                </c:pt>
                <c:pt idx="1941">
                  <c:v>41550</c:v>
                </c:pt>
                <c:pt idx="1942">
                  <c:v>41551</c:v>
                </c:pt>
                <c:pt idx="1943">
                  <c:v>41552</c:v>
                </c:pt>
                <c:pt idx="1944">
                  <c:v>41553</c:v>
                </c:pt>
                <c:pt idx="1945">
                  <c:v>41554</c:v>
                </c:pt>
                <c:pt idx="1946">
                  <c:v>41555</c:v>
                </c:pt>
                <c:pt idx="1947">
                  <c:v>41556</c:v>
                </c:pt>
                <c:pt idx="1948">
                  <c:v>41557</c:v>
                </c:pt>
                <c:pt idx="1949">
                  <c:v>41558</c:v>
                </c:pt>
                <c:pt idx="1950">
                  <c:v>41559</c:v>
                </c:pt>
                <c:pt idx="1951">
                  <c:v>41560</c:v>
                </c:pt>
                <c:pt idx="1952">
                  <c:v>41561</c:v>
                </c:pt>
                <c:pt idx="1953">
                  <c:v>41562</c:v>
                </c:pt>
                <c:pt idx="1954">
                  <c:v>41563</c:v>
                </c:pt>
                <c:pt idx="1955">
                  <c:v>41564</c:v>
                </c:pt>
                <c:pt idx="1956">
                  <c:v>41565</c:v>
                </c:pt>
                <c:pt idx="1957">
                  <c:v>41566</c:v>
                </c:pt>
                <c:pt idx="1958">
                  <c:v>41567</c:v>
                </c:pt>
                <c:pt idx="1959">
                  <c:v>41568</c:v>
                </c:pt>
                <c:pt idx="1960">
                  <c:v>41569</c:v>
                </c:pt>
                <c:pt idx="1961">
                  <c:v>41570</c:v>
                </c:pt>
                <c:pt idx="1962">
                  <c:v>41571</c:v>
                </c:pt>
                <c:pt idx="1963">
                  <c:v>41572</c:v>
                </c:pt>
                <c:pt idx="1964">
                  <c:v>41573</c:v>
                </c:pt>
                <c:pt idx="1965">
                  <c:v>41574</c:v>
                </c:pt>
                <c:pt idx="1966">
                  <c:v>41575</c:v>
                </c:pt>
                <c:pt idx="1967">
                  <c:v>41576</c:v>
                </c:pt>
                <c:pt idx="1968">
                  <c:v>41577</c:v>
                </c:pt>
                <c:pt idx="1969">
                  <c:v>41578</c:v>
                </c:pt>
                <c:pt idx="1970">
                  <c:v>41579</c:v>
                </c:pt>
                <c:pt idx="1971">
                  <c:v>41580</c:v>
                </c:pt>
                <c:pt idx="1972">
                  <c:v>41581</c:v>
                </c:pt>
                <c:pt idx="1973">
                  <c:v>41582</c:v>
                </c:pt>
                <c:pt idx="1974">
                  <c:v>41583</c:v>
                </c:pt>
                <c:pt idx="1975">
                  <c:v>41584</c:v>
                </c:pt>
                <c:pt idx="1976">
                  <c:v>41585</c:v>
                </c:pt>
                <c:pt idx="1977">
                  <c:v>41586</c:v>
                </c:pt>
                <c:pt idx="1978">
                  <c:v>41587</c:v>
                </c:pt>
                <c:pt idx="1979">
                  <c:v>41588</c:v>
                </c:pt>
                <c:pt idx="1980">
                  <c:v>41589</c:v>
                </c:pt>
                <c:pt idx="1981">
                  <c:v>41590</c:v>
                </c:pt>
                <c:pt idx="1982">
                  <c:v>41591</c:v>
                </c:pt>
                <c:pt idx="1983">
                  <c:v>41592</c:v>
                </c:pt>
                <c:pt idx="1984">
                  <c:v>41593</c:v>
                </c:pt>
                <c:pt idx="1985">
                  <c:v>41594</c:v>
                </c:pt>
                <c:pt idx="1986">
                  <c:v>41595</c:v>
                </c:pt>
                <c:pt idx="1987">
                  <c:v>41596</c:v>
                </c:pt>
                <c:pt idx="1988">
                  <c:v>41597</c:v>
                </c:pt>
                <c:pt idx="1989">
                  <c:v>41598</c:v>
                </c:pt>
                <c:pt idx="1990">
                  <c:v>41599</c:v>
                </c:pt>
                <c:pt idx="1991">
                  <c:v>41600</c:v>
                </c:pt>
                <c:pt idx="1992">
                  <c:v>41601</c:v>
                </c:pt>
                <c:pt idx="1993">
                  <c:v>41602</c:v>
                </c:pt>
                <c:pt idx="1994">
                  <c:v>41603</c:v>
                </c:pt>
                <c:pt idx="1995">
                  <c:v>41604</c:v>
                </c:pt>
                <c:pt idx="1996">
                  <c:v>41605</c:v>
                </c:pt>
                <c:pt idx="1997">
                  <c:v>41606</c:v>
                </c:pt>
                <c:pt idx="1998">
                  <c:v>41607</c:v>
                </c:pt>
                <c:pt idx="1999">
                  <c:v>41608</c:v>
                </c:pt>
                <c:pt idx="2000">
                  <c:v>41609</c:v>
                </c:pt>
                <c:pt idx="2001">
                  <c:v>41610</c:v>
                </c:pt>
                <c:pt idx="2002">
                  <c:v>41611</c:v>
                </c:pt>
                <c:pt idx="2003">
                  <c:v>41612</c:v>
                </c:pt>
                <c:pt idx="2004">
                  <c:v>41613</c:v>
                </c:pt>
                <c:pt idx="2005">
                  <c:v>41614</c:v>
                </c:pt>
                <c:pt idx="2006">
                  <c:v>41615</c:v>
                </c:pt>
                <c:pt idx="2007">
                  <c:v>41616</c:v>
                </c:pt>
                <c:pt idx="2008">
                  <c:v>41617</c:v>
                </c:pt>
                <c:pt idx="2009">
                  <c:v>41618</c:v>
                </c:pt>
                <c:pt idx="2010">
                  <c:v>41619</c:v>
                </c:pt>
                <c:pt idx="2011">
                  <c:v>41620</c:v>
                </c:pt>
                <c:pt idx="2012">
                  <c:v>41621</c:v>
                </c:pt>
                <c:pt idx="2013">
                  <c:v>41622</c:v>
                </c:pt>
                <c:pt idx="2014">
                  <c:v>41623</c:v>
                </c:pt>
                <c:pt idx="2015">
                  <c:v>41624</c:v>
                </c:pt>
                <c:pt idx="2016">
                  <c:v>41625</c:v>
                </c:pt>
                <c:pt idx="2017">
                  <c:v>41626</c:v>
                </c:pt>
                <c:pt idx="2018">
                  <c:v>41627</c:v>
                </c:pt>
                <c:pt idx="2019">
                  <c:v>41628</c:v>
                </c:pt>
                <c:pt idx="2020">
                  <c:v>41629</c:v>
                </c:pt>
                <c:pt idx="2021">
                  <c:v>41630</c:v>
                </c:pt>
                <c:pt idx="2022">
                  <c:v>41631</c:v>
                </c:pt>
                <c:pt idx="2023">
                  <c:v>41632</c:v>
                </c:pt>
                <c:pt idx="2024">
                  <c:v>41633</c:v>
                </c:pt>
                <c:pt idx="2025">
                  <c:v>41634</c:v>
                </c:pt>
                <c:pt idx="2026">
                  <c:v>41635</c:v>
                </c:pt>
                <c:pt idx="2027">
                  <c:v>41636</c:v>
                </c:pt>
                <c:pt idx="2028">
                  <c:v>41637</c:v>
                </c:pt>
                <c:pt idx="2029">
                  <c:v>41638</c:v>
                </c:pt>
                <c:pt idx="2030">
                  <c:v>41639</c:v>
                </c:pt>
                <c:pt idx="2031">
                  <c:v>41640</c:v>
                </c:pt>
                <c:pt idx="2032">
                  <c:v>41641</c:v>
                </c:pt>
                <c:pt idx="2033">
                  <c:v>41642</c:v>
                </c:pt>
                <c:pt idx="2034">
                  <c:v>41643</c:v>
                </c:pt>
                <c:pt idx="2035">
                  <c:v>41644</c:v>
                </c:pt>
                <c:pt idx="2036">
                  <c:v>41645</c:v>
                </c:pt>
                <c:pt idx="2037">
                  <c:v>41646</c:v>
                </c:pt>
                <c:pt idx="2038">
                  <c:v>41647</c:v>
                </c:pt>
                <c:pt idx="2039">
                  <c:v>41648</c:v>
                </c:pt>
                <c:pt idx="2040">
                  <c:v>41649</c:v>
                </c:pt>
                <c:pt idx="2041">
                  <c:v>41650</c:v>
                </c:pt>
                <c:pt idx="2042">
                  <c:v>41651</c:v>
                </c:pt>
                <c:pt idx="2043">
                  <c:v>41652</c:v>
                </c:pt>
                <c:pt idx="2044">
                  <c:v>41653</c:v>
                </c:pt>
                <c:pt idx="2045">
                  <c:v>41654</c:v>
                </c:pt>
                <c:pt idx="2046">
                  <c:v>41655</c:v>
                </c:pt>
                <c:pt idx="2047">
                  <c:v>41656</c:v>
                </c:pt>
                <c:pt idx="2048">
                  <c:v>41657</c:v>
                </c:pt>
                <c:pt idx="2049">
                  <c:v>41658</c:v>
                </c:pt>
                <c:pt idx="2050">
                  <c:v>41659</c:v>
                </c:pt>
                <c:pt idx="2051">
                  <c:v>41660</c:v>
                </c:pt>
                <c:pt idx="2052">
                  <c:v>41661</c:v>
                </c:pt>
                <c:pt idx="2053">
                  <c:v>41662</c:v>
                </c:pt>
                <c:pt idx="2054">
                  <c:v>41663</c:v>
                </c:pt>
                <c:pt idx="2055">
                  <c:v>41664</c:v>
                </c:pt>
                <c:pt idx="2056">
                  <c:v>41665</c:v>
                </c:pt>
                <c:pt idx="2057">
                  <c:v>41666</c:v>
                </c:pt>
                <c:pt idx="2058">
                  <c:v>41667</c:v>
                </c:pt>
                <c:pt idx="2059">
                  <c:v>41668</c:v>
                </c:pt>
                <c:pt idx="2060">
                  <c:v>41669</c:v>
                </c:pt>
                <c:pt idx="2061">
                  <c:v>41670</c:v>
                </c:pt>
                <c:pt idx="2062">
                  <c:v>41671</c:v>
                </c:pt>
                <c:pt idx="2063">
                  <c:v>41672</c:v>
                </c:pt>
                <c:pt idx="2064">
                  <c:v>41673</c:v>
                </c:pt>
                <c:pt idx="2065">
                  <c:v>41674</c:v>
                </c:pt>
                <c:pt idx="2066">
                  <c:v>41675</c:v>
                </c:pt>
                <c:pt idx="2067">
                  <c:v>41676</c:v>
                </c:pt>
                <c:pt idx="2068">
                  <c:v>41677</c:v>
                </c:pt>
                <c:pt idx="2069">
                  <c:v>41678</c:v>
                </c:pt>
                <c:pt idx="2070">
                  <c:v>41679</c:v>
                </c:pt>
                <c:pt idx="2071">
                  <c:v>41680</c:v>
                </c:pt>
                <c:pt idx="2072">
                  <c:v>41681</c:v>
                </c:pt>
                <c:pt idx="2073">
                  <c:v>41682</c:v>
                </c:pt>
                <c:pt idx="2074">
                  <c:v>41683</c:v>
                </c:pt>
                <c:pt idx="2075">
                  <c:v>41684</c:v>
                </c:pt>
                <c:pt idx="2076">
                  <c:v>41685</c:v>
                </c:pt>
                <c:pt idx="2077">
                  <c:v>41686</c:v>
                </c:pt>
                <c:pt idx="2078">
                  <c:v>41687</c:v>
                </c:pt>
                <c:pt idx="2079">
                  <c:v>41688</c:v>
                </c:pt>
                <c:pt idx="2080">
                  <c:v>41689</c:v>
                </c:pt>
                <c:pt idx="2081">
                  <c:v>41690</c:v>
                </c:pt>
                <c:pt idx="2082">
                  <c:v>41691</c:v>
                </c:pt>
                <c:pt idx="2083">
                  <c:v>41692</c:v>
                </c:pt>
                <c:pt idx="2084">
                  <c:v>41693</c:v>
                </c:pt>
                <c:pt idx="2085">
                  <c:v>41694</c:v>
                </c:pt>
                <c:pt idx="2086">
                  <c:v>41695</c:v>
                </c:pt>
                <c:pt idx="2087">
                  <c:v>41696</c:v>
                </c:pt>
                <c:pt idx="2088">
                  <c:v>41697</c:v>
                </c:pt>
                <c:pt idx="2089">
                  <c:v>41698</c:v>
                </c:pt>
                <c:pt idx="2090">
                  <c:v>41699</c:v>
                </c:pt>
                <c:pt idx="2091">
                  <c:v>41700</c:v>
                </c:pt>
                <c:pt idx="2092">
                  <c:v>41701</c:v>
                </c:pt>
                <c:pt idx="2093">
                  <c:v>41702</c:v>
                </c:pt>
                <c:pt idx="2094">
                  <c:v>41703</c:v>
                </c:pt>
                <c:pt idx="2095">
                  <c:v>41704</c:v>
                </c:pt>
                <c:pt idx="2096">
                  <c:v>41705</c:v>
                </c:pt>
                <c:pt idx="2097">
                  <c:v>41706</c:v>
                </c:pt>
                <c:pt idx="2098">
                  <c:v>41707</c:v>
                </c:pt>
                <c:pt idx="2099">
                  <c:v>41708</c:v>
                </c:pt>
                <c:pt idx="2100">
                  <c:v>41709</c:v>
                </c:pt>
                <c:pt idx="2101">
                  <c:v>41710</c:v>
                </c:pt>
                <c:pt idx="2102">
                  <c:v>41711</c:v>
                </c:pt>
                <c:pt idx="2103">
                  <c:v>41712</c:v>
                </c:pt>
                <c:pt idx="2104">
                  <c:v>41713</c:v>
                </c:pt>
                <c:pt idx="2105">
                  <c:v>41714</c:v>
                </c:pt>
                <c:pt idx="2106">
                  <c:v>41715</c:v>
                </c:pt>
                <c:pt idx="2107">
                  <c:v>41716</c:v>
                </c:pt>
                <c:pt idx="2108">
                  <c:v>41717</c:v>
                </c:pt>
                <c:pt idx="2109">
                  <c:v>41718</c:v>
                </c:pt>
                <c:pt idx="2110">
                  <c:v>41719</c:v>
                </c:pt>
                <c:pt idx="2111">
                  <c:v>41720</c:v>
                </c:pt>
                <c:pt idx="2112">
                  <c:v>41721</c:v>
                </c:pt>
                <c:pt idx="2113">
                  <c:v>41722</c:v>
                </c:pt>
                <c:pt idx="2114">
                  <c:v>41723</c:v>
                </c:pt>
                <c:pt idx="2115">
                  <c:v>41724</c:v>
                </c:pt>
                <c:pt idx="2116">
                  <c:v>41725</c:v>
                </c:pt>
                <c:pt idx="2117">
                  <c:v>41726</c:v>
                </c:pt>
                <c:pt idx="2118">
                  <c:v>41727</c:v>
                </c:pt>
                <c:pt idx="2119">
                  <c:v>41728</c:v>
                </c:pt>
                <c:pt idx="2120">
                  <c:v>41729</c:v>
                </c:pt>
                <c:pt idx="2121">
                  <c:v>41730</c:v>
                </c:pt>
                <c:pt idx="2122">
                  <c:v>41731</c:v>
                </c:pt>
                <c:pt idx="2123">
                  <c:v>41732</c:v>
                </c:pt>
                <c:pt idx="2124">
                  <c:v>41733</c:v>
                </c:pt>
                <c:pt idx="2125">
                  <c:v>41734</c:v>
                </c:pt>
                <c:pt idx="2126">
                  <c:v>41735</c:v>
                </c:pt>
                <c:pt idx="2127">
                  <c:v>41736</c:v>
                </c:pt>
                <c:pt idx="2128">
                  <c:v>41737</c:v>
                </c:pt>
                <c:pt idx="2129">
                  <c:v>41738</c:v>
                </c:pt>
                <c:pt idx="2130">
                  <c:v>41739</c:v>
                </c:pt>
                <c:pt idx="2131">
                  <c:v>41740</c:v>
                </c:pt>
                <c:pt idx="2132">
                  <c:v>41741</c:v>
                </c:pt>
                <c:pt idx="2133">
                  <c:v>41742</c:v>
                </c:pt>
                <c:pt idx="2134">
                  <c:v>41743</c:v>
                </c:pt>
                <c:pt idx="2135">
                  <c:v>41744</c:v>
                </c:pt>
                <c:pt idx="2136">
                  <c:v>41745</c:v>
                </c:pt>
                <c:pt idx="2137">
                  <c:v>41746</c:v>
                </c:pt>
                <c:pt idx="2138">
                  <c:v>41747</c:v>
                </c:pt>
                <c:pt idx="2139">
                  <c:v>41748</c:v>
                </c:pt>
                <c:pt idx="2140">
                  <c:v>41749</c:v>
                </c:pt>
                <c:pt idx="2141">
                  <c:v>41750</c:v>
                </c:pt>
                <c:pt idx="2142">
                  <c:v>41751</c:v>
                </c:pt>
                <c:pt idx="2143">
                  <c:v>41752</c:v>
                </c:pt>
                <c:pt idx="2144">
                  <c:v>41753</c:v>
                </c:pt>
                <c:pt idx="2145">
                  <c:v>41754</c:v>
                </c:pt>
                <c:pt idx="2146">
                  <c:v>41755</c:v>
                </c:pt>
                <c:pt idx="2147">
                  <c:v>41756</c:v>
                </c:pt>
                <c:pt idx="2148">
                  <c:v>41757</c:v>
                </c:pt>
                <c:pt idx="2149">
                  <c:v>41758</c:v>
                </c:pt>
                <c:pt idx="2150">
                  <c:v>41759</c:v>
                </c:pt>
                <c:pt idx="2151">
                  <c:v>41760</c:v>
                </c:pt>
                <c:pt idx="2152">
                  <c:v>41761</c:v>
                </c:pt>
                <c:pt idx="2153">
                  <c:v>41762</c:v>
                </c:pt>
                <c:pt idx="2154">
                  <c:v>41763</c:v>
                </c:pt>
                <c:pt idx="2155">
                  <c:v>41764</c:v>
                </c:pt>
                <c:pt idx="2156">
                  <c:v>41765</c:v>
                </c:pt>
                <c:pt idx="2157">
                  <c:v>41766</c:v>
                </c:pt>
                <c:pt idx="2158">
                  <c:v>41767</c:v>
                </c:pt>
                <c:pt idx="2159">
                  <c:v>41768</c:v>
                </c:pt>
                <c:pt idx="2160">
                  <c:v>41769</c:v>
                </c:pt>
                <c:pt idx="2161">
                  <c:v>41770</c:v>
                </c:pt>
                <c:pt idx="2162">
                  <c:v>41771</c:v>
                </c:pt>
                <c:pt idx="2163">
                  <c:v>41772</c:v>
                </c:pt>
                <c:pt idx="2164">
                  <c:v>41773</c:v>
                </c:pt>
                <c:pt idx="2165">
                  <c:v>41774</c:v>
                </c:pt>
                <c:pt idx="2166">
                  <c:v>41775</c:v>
                </c:pt>
                <c:pt idx="2167">
                  <c:v>41776</c:v>
                </c:pt>
                <c:pt idx="2168">
                  <c:v>41777</c:v>
                </c:pt>
                <c:pt idx="2169">
                  <c:v>41778</c:v>
                </c:pt>
                <c:pt idx="2170">
                  <c:v>41779</c:v>
                </c:pt>
                <c:pt idx="2171">
                  <c:v>41780</c:v>
                </c:pt>
                <c:pt idx="2172">
                  <c:v>41781</c:v>
                </c:pt>
                <c:pt idx="2173">
                  <c:v>41782</c:v>
                </c:pt>
                <c:pt idx="2174">
                  <c:v>41783</c:v>
                </c:pt>
                <c:pt idx="2175">
                  <c:v>41784</c:v>
                </c:pt>
                <c:pt idx="2176">
                  <c:v>41785</c:v>
                </c:pt>
                <c:pt idx="2177">
                  <c:v>41786</c:v>
                </c:pt>
                <c:pt idx="2178">
                  <c:v>41787</c:v>
                </c:pt>
                <c:pt idx="2179">
                  <c:v>41788</c:v>
                </c:pt>
                <c:pt idx="2180">
                  <c:v>41789</c:v>
                </c:pt>
                <c:pt idx="2181">
                  <c:v>41790</c:v>
                </c:pt>
                <c:pt idx="2182">
                  <c:v>41791</c:v>
                </c:pt>
                <c:pt idx="2183">
                  <c:v>41792</c:v>
                </c:pt>
                <c:pt idx="2184">
                  <c:v>41793</c:v>
                </c:pt>
                <c:pt idx="2185">
                  <c:v>41794</c:v>
                </c:pt>
                <c:pt idx="2186">
                  <c:v>41795</c:v>
                </c:pt>
                <c:pt idx="2187">
                  <c:v>41796</c:v>
                </c:pt>
                <c:pt idx="2188">
                  <c:v>41797</c:v>
                </c:pt>
                <c:pt idx="2189">
                  <c:v>41798</c:v>
                </c:pt>
                <c:pt idx="2190">
                  <c:v>41799</c:v>
                </c:pt>
                <c:pt idx="2191">
                  <c:v>41800</c:v>
                </c:pt>
                <c:pt idx="2192">
                  <c:v>41801</c:v>
                </c:pt>
                <c:pt idx="2193">
                  <c:v>41802</c:v>
                </c:pt>
                <c:pt idx="2194">
                  <c:v>41803</c:v>
                </c:pt>
                <c:pt idx="2195">
                  <c:v>41804</c:v>
                </c:pt>
                <c:pt idx="2196">
                  <c:v>41805</c:v>
                </c:pt>
                <c:pt idx="2197">
                  <c:v>41806</c:v>
                </c:pt>
                <c:pt idx="2198">
                  <c:v>41807</c:v>
                </c:pt>
                <c:pt idx="2199">
                  <c:v>41808</c:v>
                </c:pt>
                <c:pt idx="2200">
                  <c:v>41809</c:v>
                </c:pt>
                <c:pt idx="2201">
                  <c:v>41810</c:v>
                </c:pt>
                <c:pt idx="2202">
                  <c:v>41811</c:v>
                </c:pt>
                <c:pt idx="2203">
                  <c:v>41812</c:v>
                </c:pt>
                <c:pt idx="2204">
                  <c:v>41813</c:v>
                </c:pt>
                <c:pt idx="2205">
                  <c:v>41814</c:v>
                </c:pt>
                <c:pt idx="2206">
                  <c:v>41815</c:v>
                </c:pt>
                <c:pt idx="2207">
                  <c:v>41816</c:v>
                </c:pt>
                <c:pt idx="2208">
                  <c:v>41817</c:v>
                </c:pt>
                <c:pt idx="2209">
                  <c:v>41818</c:v>
                </c:pt>
                <c:pt idx="2210">
                  <c:v>41819</c:v>
                </c:pt>
                <c:pt idx="2211">
                  <c:v>41820</c:v>
                </c:pt>
                <c:pt idx="2212">
                  <c:v>41821</c:v>
                </c:pt>
                <c:pt idx="2213">
                  <c:v>41822</c:v>
                </c:pt>
                <c:pt idx="2214">
                  <c:v>41823</c:v>
                </c:pt>
                <c:pt idx="2215">
                  <c:v>41824</c:v>
                </c:pt>
                <c:pt idx="2216">
                  <c:v>41825</c:v>
                </c:pt>
                <c:pt idx="2217">
                  <c:v>41826</c:v>
                </c:pt>
                <c:pt idx="2218">
                  <c:v>41827</c:v>
                </c:pt>
                <c:pt idx="2219">
                  <c:v>41828</c:v>
                </c:pt>
                <c:pt idx="2220">
                  <c:v>41829</c:v>
                </c:pt>
                <c:pt idx="2221">
                  <c:v>41830</c:v>
                </c:pt>
                <c:pt idx="2222">
                  <c:v>41831</c:v>
                </c:pt>
                <c:pt idx="2223">
                  <c:v>41832</c:v>
                </c:pt>
                <c:pt idx="2224">
                  <c:v>41833</c:v>
                </c:pt>
                <c:pt idx="2225">
                  <c:v>41834</c:v>
                </c:pt>
                <c:pt idx="2226">
                  <c:v>41835</c:v>
                </c:pt>
                <c:pt idx="2227">
                  <c:v>41836</c:v>
                </c:pt>
                <c:pt idx="2228">
                  <c:v>41837</c:v>
                </c:pt>
                <c:pt idx="2229">
                  <c:v>41838</c:v>
                </c:pt>
                <c:pt idx="2230">
                  <c:v>41839</c:v>
                </c:pt>
                <c:pt idx="2231">
                  <c:v>41840</c:v>
                </c:pt>
                <c:pt idx="2232">
                  <c:v>41841</c:v>
                </c:pt>
                <c:pt idx="2233">
                  <c:v>41842</c:v>
                </c:pt>
                <c:pt idx="2234">
                  <c:v>41843</c:v>
                </c:pt>
                <c:pt idx="2235">
                  <c:v>41844</c:v>
                </c:pt>
                <c:pt idx="2236">
                  <c:v>41845</c:v>
                </c:pt>
                <c:pt idx="2237">
                  <c:v>41846</c:v>
                </c:pt>
                <c:pt idx="2238">
                  <c:v>41847</c:v>
                </c:pt>
                <c:pt idx="2239">
                  <c:v>41848</c:v>
                </c:pt>
                <c:pt idx="2240">
                  <c:v>41849</c:v>
                </c:pt>
                <c:pt idx="2241">
                  <c:v>41850</c:v>
                </c:pt>
                <c:pt idx="2242">
                  <c:v>41851</c:v>
                </c:pt>
                <c:pt idx="2243">
                  <c:v>41852</c:v>
                </c:pt>
                <c:pt idx="2244">
                  <c:v>41853</c:v>
                </c:pt>
                <c:pt idx="2245">
                  <c:v>41854</c:v>
                </c:pt>
                <c:pt idx="2246">
                  <c:v>41855</c:v>
                </c:pt>
                <c:pt idx="2247">
                  <c:v>41856</c:v>
                </c:pt>
                <c:pt idx="2248">
                  <c:v>41857</c:v>
                </c:pt>
                <c:pt idx="2249">
                  <c:v>41858</c:v>
                </c:pt>
                <c:pt idx="2250">
                  <c:v>41859</c:v>
                </c:pt>
                <c:pt idx="2251">
                  <c:v>41860</c:v>
                </c:pt>
                <c:pt idx="2252">
                  <c:v>41861</c:v>
                </c:pt>
                <c:pt idx="2253">
                  <c:v>41862</c:v>
                </c:pt>
                <c:pt idx="2254">
                  <c:v>41863</c:v>
                </c:pt>
                <c:pt idx="2255">
                  <c:v>41864</c:v>
                </c:pt>
                <c:pt idx="2256">
                  <c:v>41865</c:v>
                </c:pt>
                <c:pt idx="2257">
                  <c:v>41866</c:v>
                </c:pt>
                <c:pt idx="2258">
                  <c:v>41867</c:v>
                </c:pt>
                <c:pt idx="2259">
                  <c:v>41868</c:v>
                </c:pt>
                <c:pt idx="2260">
                  <c:v>41869</c:v>
                </c:pt>
                <c:pt idx="2261">
                  <c:v>41870</c:v>
                </c:pt>
                <c:pt idx="2262">
                  <c:v>41871</c:v>
                </c:pt>
                <c:pt idx="2263">
                  <c:v>41872</c:v>
                </c:pt>
                <c:pt idx="2264">
                  <c:v>41873</c:v>
                </c:pt>
                <c:pt idx="2265">
                  <c:v>41874</c:v>
                </c:pt>
                <c:pt idx="2266">
                  <c:v>41875</c:v>
                </c:pt>
                <c:pt idx="2267">
                  <c:v>41876</c:v>
                </c:pt>
                <c:pt idx="2268">
                  <c:v>41877</c:v>
                </c:pt>
                <c:pt idx="2269">
                  <c:v>41878</c:v>
                </c:pt>
                <c:pt idx="2270">
                  <c:v>41879</c:v>
                </c:pt>
                <c:pt idx="2271">
                  <c:v>41880</c:v>
                </c:pt>
                <c:pt idx="2272">
                  <c:v>41881</c:v>
                </c:pt>
                <c:pt idx="2273">
                  <c:v>41882</c:v>
                </c:pt>
                <c:pt idx="2274">
                  <c:v>41883</c:v>
                </c:pt>
                <c:pt idx="2275">
                  <c:v>41884</c:v>
                </c:pt>
                <c:pt idx="2276">
                  <c:v>41885</c:v>
                </c:pt>
                <c:pt idx="2277">
                  <c:v>41886</c:v>
                </c:pt>
                <c:pt idx="2278">
                  <c:v>41887</c:v>
                </c:pt>
                <c:pt idx="2279">
                  <c:v>41888</c:v>
                </c:pt>
                <c:pt idx="2280">
                  <c:v>41889</c:v>
                </c:pt>
                <c:pt idx="2281">
                  <c:v>41890</c:v>
                </c:pt>
                <c:pt idx="2282">
                  <c:v>41891</c:v>
                </c:pt>
                <c:pt idx="2283">
                  <c:v>41892</c:v>
                </c:pt>
                <c:pt idx="2284">
                  <c:v>41893</c:v>
                </c:pt>
                <c:pt idx="2285">
                  <c:v>41894</c:v>
                </c:pt>
                <c:pt idx="2286">
                  <c:v>41895</c:v>
                </c:pt>
                <c:pt idx="2287">
                  <c:v>41896</c:v>
                </c:pt>
                <c:pt idx="2288">
                  <c:v>41897</c:v>
                </c:pt>
                <c:pt idx="2289">
                  <c:v>41898</c:v>
                </c:pt>
                <c:pt idx="2290">
                  <c:v>41899</c:v>
                </c:pt>
                <c:pt idx="2291">
                  <c:v>41900</c:v>
                </c:pt>
                <c:pt idx="2292">
                  <c:v>41901</c:v>
                </c:pt>
                <c:pt idx="2293">
                  <c:v>41902</c:v>
                </c:pt>
                <c:pt idx="2294">
                  <c:v>41903</c:v>
                </c:pt>
                <c:pt idx="2295">
                  <c:v>41904</c:v>
                </c:pt>
                <c:pt idx="2296">
                  <c:v>41905</c:v>
                </c:pt>
                <c:pt idx="2297">
                  <c:v>41906</c:v>
                </c:pt>
                <c:pt idx="2298">
                  <c:v>41907</c:v>
                </c:pt>
                <c:pt idx="2299">
                  <c:v>41908</c:v>
                </c:pt>
                <c:pt idx="2300">
                  <c:v>41909</c:v>
                </c:pt>
                <c:pt idx="2301">
                  <c:v>41910</c:v>
                </c:pt>
                <c:pt idx="2302">
                  <c:v>41911</c:v>
                </c:pt>
                <c:pt idx="2303">
                  <c:v>41912</c:v>
                </c:pt>
                <c:pt idx="2304">
                  <c:v>41913</c:v>
                </c:pt>
                <c:pt idx="2305">
                  <c:v>41914</c:v>
                </c:pt>
                <c:pt idx="2306">
                  <c:v>41915</c:v>
                </c:pt>
                <c:pt idx="2307">
                  <c:v>41916</c:v>
                </c:pt>
                <c:pt idx="2308">
                  <c:v>41917</c:v>
                </c:pt>
                <c:pt idx="2309">
                  <c:v>41918</c:v>
                </c:pt>
                <c:pt idx="2310">
                  <c:v>41919</c:v>
                </c:pt>
                <c:pt idx="2311">
                  <c:v>41920</c:v>
                </c:pt>
                <c:pt idx="2312">
                  <c:v>41921</c:v>
                </c:pt>
                <c:pt idx="2313">
                  <c:v>41922</c:v>
                </c:pt>
                <c:pt idx="2314">
                  <c:v>41923</c:v>
                </c:pt>
                <c:pt idx="2315">
                  <c:v>41924</c:v>
                </c:pt>
                <c:pt idx="2316">
                  <c:v>41925</c:v>
                </c:pt>
                <c:pt idx="2317">
                  <c:v>41926</c:v>
                </c:pt>
                <c:pt idx="2318">
                  <c:v>41927</c:v>
                </c:pt>
                <c:pt idx="2319">
                  <c:v>41928</c:v>
                </c:pt>
                <c:pt idx="2320">
                  <c:v>41929</c:v>
                </c:pt>
                <c:pt idx="2321">
                  <c:v>41930</c:v>
                </c:pt>
                <c:pt idx="2322">
                  <c:v>41931</c:v>
                </c:pt>
                <c:pt idx="2323">
                  <c:v>41932</c:v>
                </c:pt>
                <c:pt idx="2324">
                  <c:v>41933</c:v>
                </c:pt>
                <c:pt idx="2325">
                  <c:v>41934</c:v>
                </c:pt>
                <c:pt idx="2326">
                  <c:v>41935</c:v>
                </c:pt>
                <c:pt idx="2327">
                  <c:v>41936</c:v>
                </c:pt>
                <c:pt idx="2328">
                  <c:v>41937</c:v>
                </c:pt>
                <c:pt idx="2329">
                  <c:v>41938</c:v>
                </c:pt>
                <c:pt idx="2330">
                  <c:v>41939</c:v>
                </c:pt>
                <c:pt idx="2331">
                  <c:v>41940</c:v>
                </c:pt>
                <c:pt idx="2332">
                  <c:v>41941</c:v>
                </c:pt>
                <c:pt idx="2333">
                  <c:v>41942</c:v>
                </c:pt>
                <c:pt idx="2334">
                  <c:v>41943</c:v>
                </c:pt>
                <c:pt idx="2335">
                  <c:v>41944</c:v>
                </c:pt>
                <c:pt idx="2336">
                  <c:v>41945</c:v>
                </c:pt>
                <c:pt idx="2337">
                  <c:v>41946</c:v>
                </c:pt>
                <c:pt idx="2338">
                  <c:v>41947</c:v>
                </c:pt>
                <c:pt idx="2339">
                  <c:v>41948</c:v>
                </c:pt>
                <c:pt idx="2340">
                  <c:v>41949</c:v>
                </c:pt>
                <c:pt idx="2341">
                  <c:v>41950</c:v>
                </c:pt>
                <c:pt idx="2342">
                  <c:v>41951</c:v>
                </c:pt>
                <c:pt idx="2343">
                  <c:v>41952</c:v>
                </c:pt>
                <c:pt idx="2344">
                  <c:v>41953</c:v>
                </c:pt>
                <c:pt idx="2345">
                  <c:v>41954</c:v>
                </c:pt>
                <c:pt idx="2346">
                  <c:v>41955</c:v>
                </c:pt>
                <c:pt idx="2347">
                  <c:v>41956</c:v>
                </c:pt>
                <c:pt idx="2348">
                  <c:v>41957</c:v>
                </c:pt>
                <c:pt idx="2349">
                  <c:v>41958</c:v>
                </c:pt>
                <c:pt idx="2350">
                  <c:v>41959</c:v>
                </c:pt>
                <c:pt idx="2351">
                  <c:v>41960</c:v>
                </c:pt>
                <c:pt idx="2352">
                  <c:v>41961</c:v>
                </c:pt>
                <c:pt idx="2353">
                  <c:v>41962</c:v>
                </c:pt>
                <c:pt idx="2354">
                  <c:v>41963</c:v>
                </c:pt>
                <c:pt idx="2355">
                  <c:v>41964</c:v>
                </c:pt>
                <c:pt idx="2356">
                  <c:v>41965</c:v>
                </c:pt>
                <c:pt idx="2357">
                  <c:v>41966</c:v>
                </c:pt>
                <c:pt idx="2358">
                  <c:v>41967</c:v>
                </c:pt>
                <c:pt idx="2359">
                  <c:v>41968</c:v>
                </c:pt>
                <c:pt idx="2360">
                  <c:v>41969</c:v>
                </c:pt>
                <c:pt idx="2361">
                  <c:v>41970</c:v>
                </c:pt>
                <c:pt idx="2362">
                  <c:v>41971</c:v>
                </c:pt>
                <c:pt idx="2363">
                  <c:v>41972</c:v>
                </c:pt>
                <c:pt idx="2364">
                  <c:v>41973</c:v>
                </c:pt>
                <c:pt idx="2365">
                  <c:v>41974</c:v>
                </c:pt>
                <c:pt idx="2366">
                  <c:v>41975</c:v>
                </c:pt>
                <c:pt idx="2367">
                  <c:v>41976</c:v>
                </c:pt>
                <c:pt idx="2368">
                  <c:v>41977</c:v>
                </c:pt>
                <c:pt idx="2369">
                  <c:v>41978</c:v>
                </c:pt>
                <c:pt idx="2370">
                  <c:v>41979</c:v>
                </c:pt>
                <c:pt idx="2371">
                  <c:v>41980</c:v>
                </c:pt>
                <c:pt idx="2372">
                  <c:v>41981</c:v>
                </c:pt>
                <c:pt idx="2373">
                  <c:v>41982</c:v>
                </c:pt>
                <c:pt idx="2374">
                  <c:v>41983</c:v>
                </c:pt>
                <c:pt idx="2375">
                  <c:v>41984</c:v>
                </c:pt>
                <c:pt idx="2376">
                  <c:v>41985</c:v>
                </c:pt>
                <c:pt idx="2377">
                  <c:v>41986</c:v>
                </c:pt>
                <c:pt idx="2378">
                  <c:v>41987</c:v>
                </c:pt>
                <c:pt idx="2379">
                  <c:v>41988</c:v>
                </c:pt>
                <c:pt idx="2380">
                  <c:v>41989</c:v>
                </c:pt>
                <c:pt idx="2381">
                  <c:v>41990</c:v>
                </c:pt>
                <c:pt idx="2382">
                  <c:v>41991</c:v>
                </c:pt>
                <c:pt idx="2383">
                  <c:v>41992</c:v>
                </c:pt>
                <c:pt idx="2384">
                  <c:v>41993</c:v>
                </c:pt>
                <c:pt idx="2385">
                  <c:v>41994</c:v>
                </c:pt>
                <c:pt idx="2386">
                  <c:v>41995</c:v>
                </c:pt>
                <c:pt idx="2387">
                  <c:v>41996</c:v>
                </c:pt>
                <c:pt idx="2388">
                  <c:v>41997</c:v>
                </c:pt>
                <c:pt idx="2389">
                  <c:v>41998</c:v>
                </c:pt>
                <c:pt idx="2390">
                  <c:v>41999</c:v>
                </c:pt>
                <c:pt idx="2391">
                  <c:v>42000</c:v>
                </c:pt>
                <c:pt idx="2392">
                  <c:v>42001</c:v>
                </c:pt>
                <c:pt idx="2393">
                  <c:v>42002</c:v>
                </c:pt>
                <c:pt idx="2394">
                  <c:v>42003</c:v>
                </c:pt>
                <c:pt idx="2395">
                  <c:v>42004</c:v>
                </c:pt>
              </c:numCache>
            </c:numRef>
          </c:xVal>
          <c:yVal>
            <c:numRef>
              <c:f>HPV_4522_LibPsovka_pravostranna!$P$2:$P$10000</c:f>
              <c:numCache>
                <c:formatCode>General</c:formatCode>
                <c:ptCount val="9999"/>
                <c:pt idx="0">
                  <c:v>0.40000000000000568</c:v>
                </c:pt>
                <c:pt idx="1">
                  <c:v>0.39000000000001478</c:v>
                </c:pt>
                <c:pt idx="2">
                  <c:v>0.43999999999999773</c:v>
                </c:pt>
                <c:pt idx="3">
                  <c:v>0.43000000000000682</c:v>
                </c:pt>
                <c:pt idx="4">
                  <c:v>0.40000000000000568</c:v>
                </c:pt>
                <c:pt idx="5">
                  <c:v>0.43999999999999773</c:v>
                </c:pt>
                <c:pt idx="6">
                  <c:v>0.40999999999999659</c:v>
                </c:pt>
                <c:pt idx="7">
                  <c:v>0.40000000000000568</c:v>
                </c:pt>
                <c:pt idx="8">
                  <c:v>0.34999999999999432</c:v>
                </c:pt>
                <c:pt idx="9">
                  <c:v>0.37999999999999545</c:v>
                </c:pt>
                <c:pt idx="10">
                  <c:v>0.39000000000001478</c:v>
                </c:pt>
                <c:pt idx="11">
                  <c:v>0.46000000000000796</c:v>
                </c:pt>
                <c:pt idx="12">
                  <c:v>0.39000000000001478</c:v>
                </c:pt>
                <c:pt idx="13">
                  <c:v>0.37999999999999545</c:v>
                </c:pt>
                <c:pt idx="14">
                  <c:v>0.40000000000000568</c:v>
                </c:pt>
                <c:pt idx="15">
                  <c:v>0.48000000000001819</c:v>
                </c:pt>
                <c:pt idx="16">
                  <c:v>0.43999999999999773</c:v>
                </c:pt>
                <c:pt idx="17">
                  <c:v>0.39000000000001478</c:v>
                </c:pt>
                <c:pt idx="18">
                  <c:v>0.34000000000000341</c:v>
                </c:pt>
                <c:pt idx="19">
                  <c:v>0.31999999999999318</c:v>
                </c:pt>
                <c:pt idx="20">
                  <c:v>0.36000000000001364</c:v>
                </c:pt>
                <c:pt idx="21">
                  <c:v>0.46000000000000796</c:v>
                </c:pt>
                <c:pt idx="22">
                  <c:v>0.27000000000001023</c:v>
                </c:pt>
                <c:pt idx="23">
                  <c:v>0.25</c:v>
                </c:pt>
                <c:pt idx="24">
                  <c:v>0.28999999999999204</c:v>
                </c:pt>
                <c:pt idx="25">
                  <c:v>0.25999999999999091</c:v>
                </c:pt>
                <c:pt idx="26">
                  <c:v>0.36000000000001364</c:v>
                </c:pt>
                <c:pt idx="27">
                  <c:v>0.34000000000000341</c:v>
                </c:pt>
                <c:pt idx="28">
                  <c:v>0.31000000000000227</c:v>
                </c:pt>
                <c:pt idx="29">
                  <c:v>0.34999999999999432</c:v>
                </c:pt>
                <c:pt idx="30">
                  <c:v>0.40000000000000568</c:v>
                </c:pt>
                <c:pt idx="31">
                  <c:v>0.46999999999999886</c:v>
                </c:pt>
                <c:pt idx="32">
                  <c:v>0.56000000000000227</c:v>
                </c:pt>
                <c:pt idx="33">
                  <c:v>0.33000000000001251</c:v>
                </c:pt>
                <c:pt idx="34">
                  <c:v>0.39000000000001478</c:v>
                </c:pt>
                <c:pt idx="35">
                  <c:v>0.40999999999999659</c:v>
                </c:pt>
                <c:pt idx="36">
                  <c:v>0.37000000000000455</c:v>
                </c:pt>
                <c:pt idx="37">
                  <c:v>0.31000000000000227</c:v>
                </c:pt>
                <c:pt idx="38">
                  <c:v>0.20000000000001705</c:v>
                </c:pt>
                <c:pt idx="39">
                  <c:v>0.23000000000001819</c:v>
                </c:pt>
                <c:pt idx="40">
                  <c:v>0.25999999999999091</c:v>
                </c:pt>
                <c:pt idx="41">
                  <c:v>0.28000000000000114</c:v>
                </c:pt>
                <c:pt idx="42">
                  <c:v>0.31000000000000227</c:v>
                </c:pt>
                <c:pt idx="43">
                  <c:v>0.31000000000000227</c:v>
                </c:pt>
                <c:pt idx="44">
                  <c:v>0.33000000000001251</c:v>
                </c:pt>
                <c:pt idx="45">
                  <c:v>0.34999999999999432</c:v>
                </c:pt>
                <c:pt idx="46">
                  <c:v>0.30000000000001137</c:v>
                </c:pt>
                <c:pt idx="47">
                  <c:v>0.25</c:v>
                </c:pt>
                <c:pt idx="48">
                  <c:v>0.37999999999999545</c:v>
                </c:pt>
                <c:pt idx="49">
                  <c:v>0.43000000000000682</c:v>
                </c:pt>
                <c:pt idx="50">
                  <c:v>0.42000000000001592</c:v>
                </c:pt>
                <c:pt idx="51">
                  <c:v>0.45000000000001705</c:v>
                </c:pt>
                <c:pt idx="52">
                  <c:v>0.42000000000001592</c:v>
                </c:pt>
                <c:pt idx="53">
                  <c:v>0.43999999999999773</c:v>
                </c:pt>
                <c:pt idx="54">
                  <c:v>0.37000000000000455</c:v>
                </c:pt>
                <c:pt idx="55">
                  <c:v>0.43999999999999773</c:v>
                </c:pt>
                <c:pt idx="56">
                  <c:v>0.40999999999999659</c:v>
                </c:pt>
                <c:pt idx="57">
                  <c:v>0.5</c:v>
                </c:pt>
                <c:pt idx="58">
                  <c:v>0.40000000000000568</c:v>
                </c:pt>
                <c:pt idx="59">
                  <c:v>0.37999999999999545</c:v>
                </c:pt>
                <c:pt idx="60">
                  <c:v>0.53000000000000114</c:v>
                </c:pt>
                <c:pt idx="61">
                  <c:v>0.52000000000001023</c:v>
                </c:pt>
                <c:pt idx="62">
                  <c:v>0.46000000000000796</c:v>
                </c:pt>
                <c:pt idx="63">
                  <c:v>0.42000000000001592</c:v>
                </c:pt>
                <c:pt idx="64">
                  <c:v>0.36000000000001364</c:v>
                </c:pt>
                <c:pt idx="65">
                  <c:v>0.25</c:v>
                </c:pt>
                <c:pt idx="66">
                  <c:v>0.33000000000001251</c:v>
                </c:pt>
                <c:pt idx="67">
                  <c:v>0.40999999999999659</c:v>
                </c:pt>
                <c:pt idx="68">
                  <c:v>0.42000000000001592</c:v>
                </c:pt>
                <c:pt idx="69">
                  <c:v>0.45000000000001705</c:v>
                </c:pt>
                <c:pt idx="70">
                  <c:v>0.55000000000001137</c:v>
                </c:pt>
                <c:pt idx="71">
                  <c:v>0.49000000000000909</c:v>
                </c:pt>
                <c:pt idx="72">
                  <c:v>0.43000000000000682</c:v>
                </c:pt>
                <c:pt idx="73">
                  <c:v>0.34000000000000341</c:v>
                </c:pt>
                <c:pt idx="74">
                  <c:v>0.34000000000000341</c:v>
                </c:pt>
                <c:pt idx="75">
                  <c:v>0.39000000000001478</c:v>
                </c:pt>
                <c:pt idx="76">
                  <c:v>0.45000000000001705</c:v>
                </c:pt>
                <c:pt idx="77">
                  <c:v>0.39000000000001478</c:v>
                </c:pt>
                <c:pt idx="78">
                  <c:v>0.36000000000001364</c:v>
                </c:pt>
                <c:pt idx="79">
                  <c:v>0.33000000000001251</c:v>
                </c:pt>
                <c:pt idx="80">
                  <c:v>0.43000000000000682</c:v>
                </c:pt>
                <c:pt idx="81">
                  <c:v>0.58000000000001251</c:v>
                </c:pt>
                <c:pt idx="82">
                  <c:v>0.46999999999999886</c:v>
                </c:pt>
                <c:pt idx="83">
                  <c:v>0.42000000000001592</c:v>
                </c:pt>
                <c:pt idx="84">
                  <c:v>0.43000000000000682</c:v>
                </c:pt>
                <c:pt idx="85">
                  <c:v>0.37999999999999545</c:v>
                </c:pt>
                <c:pt idx="86">
                  <c:v>0.36000000000001364</c:v>
                </c:pt>
                <c:pt idx="87">
                  <c:v>0.31000000000000227</c:v>
                </c:pt>
                <c:pt idx="88">
                  <c:v>0.28000000000000114</c:v>
                </c:pt>
                <c:pt idx="89">
                  <c:v>0.21999999999999886</c:v>
                </c:pt>
                <c:pt idx="90">
                  <c:v>0.30000000000001137</c:v>
                </c:pt>
                <c:pt idx="91">
                  <c:v>0.27000000000001023</c:v>
                </c:pt>
                <c:pt idx="92">
                  <c:v>0.31000000000000227</c:v>
                </c:pt>
                <c:pt idx="93">
                  <c:v>0.31999999999999318</c:v>
                </c:pt>
                <c:pt idx="94">
                  <c:v>0.25999999999999091</c:v>
                </c:pt>
                <c:pt idx="95">
                  <c:v>0.30000000000001137</c:v>
                </c:pt>
                <c:pt idx="96">
                  <c:v>0.46000000000000796</c:v>
                </c:pt>
                <c:pt idx="97">
                  <c:v>0.46999999999999886</c:v>
                </c:pt>
                <c:pt idx="98">
                  <c:v>0.40999999999999659</c:v>
                </c:pt>
                <c:pt idx="99">
                  <c:v>0.40999999999999659</c:v>
                </c:pt>
                <c:pt idx="100">
                  <c:v>0.49000000000000909</c:v>
                </c:pt>
                <c:pt idx="101">
                  <c:v>0.43999999999999773</c:v>
                </c:pt>
                <c:pt idx="102">
                  <c:v>0.46000000000000796</c:v>
                </c:pt>
                <c:pt idx="103">
                  <c:v>0.31000000000000227</c:v>
                </c:pt>
                <c:pt idx="104">
                  <c:v>0.30000000000001137</c:v>
                </c:pt>
                <c:pt idx="105">
                  <c:v>0.33000000000001251</c:v>
                </c:pt>
                <c:pt idx="106">
                  <c:v>0.30000000000001137</c:v>
                </c:pt>
                <c:pt idx="107">
                  <c:v>0.33000000000001251</c:v>
                </c:pt>
                <c:pt idx="108">
                  <c:v>0.40000000000000568</c:v>
                </c:pt>
                <c:pt idx="109">
                  <c:v>0.45000000000001705</c:v>
                </c:pt>
                <c:pt idx="110">
                  <c:v>0.37999999999999545</c:v>
                </c:pt>
                <c:pt idx="111">
                  <c:v>0.34000000000000341</c:v>
                </c:pt>
                <c:pt idx="112">
                  <c:v>0.42000000000001592</c:v>
                </c:pt>
                <c:pt idx="113">
                  <c:v>0.33000000000001251</c:v>
                </c:pt>
                <c:pt idx="114">
                  <c:v>0.24000000000000909</c:v>
                </c:pt>
                <c:pt idx="115">
                  <c:v>0.25</c:v>
                </c:pt>
                <c:pt idx="116">
                  <c:v>0.24000000000000909</c:v>
                </c:pt>
                <c:pt idx="117">
                  <c:v>0.25</c:v>
                </c:pt>
                <c:pt idx="118">
                  <c:v>0.34999999999999432</c:v>
                </c:pt>
                <c:pt idx="119">
                  <c:v>0.45000000000001705</c:v>
                </c:pt>
                <c:pt idx="120">
                  <c:v>0.45000000000001705</c:v>
                </c:pt>
                <c:pt idx="121">
                  <c:v>0.43000000000000682</c:v>
                </c:pt>
                <c:pt idx="122">
                  <c:v>0.31999999999999318</c:v>
                </c:pt>
                <c:pt idx="123">
                  <c:v>0.27000000000001023</c:v>
                </c:pt>
                <c:pt idx="124">
                  <c:v>0.27000000000001023</c:v>
                </c:pt>
                <c:pt idx="125">
                  <c:v>0.30000000000001137</c:v>
                </c:pt>
                <c:pt idx="126">
                  <c:v>0.30000000000001137</c:v>
                </c:pt>
                <c:pt idx="127">
                  <c:v>0.31000000000000227</c:v>
                </c:pt>
                <c:pt idx="128">
                  <c:v>0.36000000000001364</c:v>
                </c:pt>
                <c:pt idx="129">
                  <c:v>0.37999999999999545</c:v>
                </c:pt>
                <c:pt idx="130">
                  <c:v>0.36000000000001364</c:v>
                </c:pt>
                <c:pt idx="131">
                  <c:v>0.34000000000000341</c:v>
                </c:pt>
                <c:pt idx="132">
                  <c:v>0.37000000000000455</c:v>
                </c:pt>
                <c:pt idx="133">
                  <c:v>0.39000000000001478</c:v>
                </c:pt>
                <c:pt idx="134">
                  <c:v>0.39000000000001478</c:v>
                </c:pt>
                <c:pt idx="135">
                  <c:v>0.42000000000001592</c:v>
                </c:pt>
                <c:pt idx="136">
                  <c:v>0.43999999999999773</c:v>
                </c:pt>
                <c:pt idx="137">
                  <c:v>0.43999999999999773</c:v>
                </c:pt>
                <c:pt idx="138">
                  <c:v>0.43999999999999773</c:v>
                </c:pt>
                <c:pt idx="139">
                  <c:v>0.40000000000000568</c:v>
                </c:pt>
                <c:pt idx="140">
                  <c:v>0.34999999999999432</c:v>
                </c:pt>
                <c:pt idx="141">
                  <c:v>0.34999999999999432</c:v>
                </c:pt>
                <c:pt idx="142">
                  <c:v>0.34000000000000341</c:v>
                </c:pt>
                <c:pt idx="143">
                  <c:v>0.34999999999999432</c:v>
                </c:pt>
                <c:pt idx="144">
                  <c:v>0.36000000000001364</c:v>
                </c:pt>
                <c:pt idx="145">
                  <c:v>0.36000000000001364</c:v>
                </c:pt>
                <c:pt idx="146">
                  <c:v>0.34000000000000341</c:v>
                </c:pt>
                <c:pt idx="147">
                  <c:v>0.37999999999999545</c:v>
                </c:pt>
                <c:pt idx="148">
                  <c:v>0.36000000000001364</c:v>
                </c:pt>
                <c:pt idx="149">
                  <c:v>0.34999999999999432</c:v>
                </c:pt>
                <c:pt idx="150">
                  <c:v>0.37999999999999545</c:v>
                </c:pt>
                <c:pt idx="151">
                  <c:v>0.39000000000001478</c:v>
                </c:pt>
                <c:pt idx="152">
                  <c:v>0.36000000000001364</c:v>
                </c:pt>
                <c:pt idx="153">
                  <c:v>0.34000000000000341</c:v>
                </c:pt>
                <c:pt idx="154">
                  <c:v>0.37999999999999545</c:v>
                </c:pt>
                <c:pt idx="155">
                  <c:v>0.37999999999999545</c:v>
                </c:pt>
                <c:pt idx="156">
                  <c:v>0.36000000000001364</c:v>
                </c:pt>
                <c:pt idx="157">
                  <c:v>0.34999999999999432</c:v>
                </c:pt>
                <c:pt idx="158">
                  <c:v>0.37000000000000455</c:v>
                </c:pt>
                <c:pt idx="159">
                  <c:v>0.34000000000000341</c:v>
                </c:pt>
                <c:pt idx="160">
                  <c:v>0.31000000000000227</c:v>
                </c:pt>
                <c:pt idx="161">
                  <c:v>0.31000000000000227</c:v>
                </c:pt>
                <c:pt idx="162">
                  <c:v>0.36000000000001364</c:v>
                </c:pt>
                <c:pt idx="163">
                  <c:v>0.37000000000000455</c:v>
                </c:pt>
                <c:pt idx="164">
                  <c:v>0.40999999999999659</c:v>
                </c:pt>
                <c:pt idx="165">
                  <c:v>0.36000000000001364</c:v>
                </c:pt>
                <c:pt idx="166">
                  <c:v>0.36000000000001364</c:v>
                </c:pt>
                <c:pt idx="167">
                  <c:v>0.39000000000001478</c:v>
                </c:pt>
                <c:pt idx="168">
                  <c:v>0.37000000000000455</c:v>
                </c:pt>
                <c:pt idx="169">
                  <c:v>0.34000000000000341</c:v>
                </c:pt>
                <c:pt idx="170">
                  <c:v>0.33000000000001251</c:v>
                </c:pt>
                <c:pt idx="171">
                  <c:v>0.34000000000000341</c:v>
                </c:pt>
                <c:pt idx="172">
                  <c:v>0.31000000000000227</c:v>
                </c:pt>
                <c:pt idx="173">
                  <c:v>0.28999999999999204</c:v>
                </c:pt>
                <c:pt idx="174">
                  <c:v>0.37000000000000455</c:v>
                </c:pt>
                <c:pt idx="175">
                  <c:v>0.33000000000001251</c:v>
                </c:pt>
                <c:pt idx="176">
                  <c:v>0.34000000000000341</c:v>
                </c:pt>
                <c:pt idx="177">
                  <c:v>0.34999999999999432</c:v>
                </c:pt>
                <c:pt idx="178">
                  <c:v>0.34000000000000341</c:v>
                </c:pt>
                <c:pt idx="179">
                  <c:v>0.33000000000001251</c:v>
                </c:pt>
                <c:pt idx="180">
                  <c:v>0.33000000000001251</c:v>
                </c:pt>
                <c:pt idx="181">
                  <c:v>0.36000000000001364</c:v>
                </c:pt>
                <c:pt idx="182">
                  <c:v>0.31000000000000227</c:v>
                </c:pt>
                <c:pt idx="183">
                  <c:v>0.36000000000001364</c:v>
                </c:pt>
                <c:pt idx="184">
                  <c:v>0.39000000000001478</c:v>
                </c:pt>
                <c:pt idx="185">
                  <c:v>0.40999999999999659</c:v>
                </c:pt>
                <c:pt idx="186">
                  <c:v>0.36000000000001364</c:v>
                </c:pt>
                <c:pt idx="187">
                  <c:v>0.34999999999999432</c:v>
                </c:pt>
                <c:pt idx="188">
                  <c:v>0.40999999999999659</c:v>
                </c:pt>
                <c:pt idx="189">
                  <c:v>0.37999999999999545</c:v>
                </c:pt>
                <c:pt idx="190">
                  <c:v>0.34999999999999432</c:v>
                </c:pt>
                <c:pt idx="191">
                  <c:v>0.33000000000001251</c:v>
                </c:pt>
                <c:pt idx="192">
                  <c:v>0.34999999999999432</c:v>
                </c:pt>
                <c:pt idx="193">
                  <c:v>0.36000000000001364</c:v>
                </c:pt>
                <c:pt idx="194">
                  <c:v>0.34999999999999432</c:v>
                </c:pt>
                <c:pt idx="195">
                  <c:v>0.33000000000001251</c:v>
                </c:pt>
                <c:pt idx="196">
                  <c:v>0.25999999999999091</c:v>
                </c:pt>
                <c:pt idx="197">
                  <c:v>0.28000000000000114</c:v>
                </c:pt>
                <c:pt idx="198">
                  <c:v>0.34999999999999432</c:v>
                </c:pt>
                <c:pt idx="199">
                  <c:v>0.36000000000001364</c:v>
                </c:pt>
                <c:pt idx="200">
                  <c:v>0.34999999999999432</c:v>
                </c:pt>
                <c:pt idx="201">
                  <c:v>0.39000000000001478</c:v>
                </c:pt>
                <c:pt idx="202">
                  <c:v>0.36000000000001364</c:v>
                </c:pt>
                <c:pt idx="203">
                  <c:v>0.31000000000000227</c:v>
                </c:pt>
                <c:pt idx="204">
                  <c:v>0.28000000000000114</c:v>
                </c:pt>
                <c:pt idx="205">
                  <c:v>0.28999999999999204</c:v>
                </c:pt>
                <c:pt idx="206">
                  <c:v>0.34000000000000341</c:v>
                </c:pt>
                <c:pt idx="207">
                  <c:v>0.36000000000001364</c:v>
                </c:pt>
                <c:pt idx="208">
                  <c:v>0.34000000000000341</c:v>
                </c:pt>
                <c:pt idx="209">
                  <c:v>0.31000000000000227</c:v>
                </c:pt>
                <c:pt idx="210">
                  <c:v>0.31999999999999318</c:v>
                </c:pt>
                <c:pt idx="211">
                  <c:v>0.33000000000001251</c:v>
                </c:pt>
                <c:pt idx="212">
                  <c:v>0.31000000000000227</c:v>
                </c:pt>
                <c:pt idx="213">
                  <c:v>0.33000000000001251</c:v>
                </c:pt>
                <c:pt idx="214">
                  <c:v>0.34000000000000341</c:v>
                </c:pt>
                <c:pt idx="215">
                  <c:v>0.33000000000001251</c:v>
                </c:pt>
                <c:pt idx="216">
                  <c:v>0.36000000000001364</c:v>
                </c:pt>
                <c:pt idx="217">
                  <c:v>0.37000000000000455</c:v>
                </c:pt>
                <c:pt idx="218">
                  <c:v>0.31000000000000227</c:v>
                </c:pt>
                <c:pt idx="219">
                  <c:v>0.33000000000001251</c:v>
                </c:pt>
                <c:pt idx="220">
                  <c:v>0.40999999999999659</c:v>
                </c:pt>
                <c:pt idx="221">
                  <c:v>0.37000000000000455</c:v>
                </c:pt>
                <c:pt idx="222">
                  <c:v>0.31999999999999318</c:v>
                </c:pt>
                <c:pt idx="223">
                  <c:v>0.36000000000001364</c:v>
                </c:pt>
                <c:pt idx="224">
                  <c:v>0.39000000000001478</c:v>
                </c:pt>
                <c:pt idx="225">
                  <c:v>0.37999999999999545</c:v>
                </c:pt>
                <c:pt idx="226">
                  <c:v>0.28999999999999204</c:v>
                </c:pt>
                <c:pt idx="227">
                  <c:v>0.31999999999999318</c:v>
                </c:pt>
                <c:pt idx="228">
                  <c:v>0.34000000000000341</c:v>
                </c:pt>
                <c:pt idx="229">
                  <c:v>0.33000000000001251</c:v>
                </c:pt>
                <c:pt idx="230">
                  <c:v>0.30000000000001137</c:v>
                </c:pt>
                <c:pt idx="231">
                  <c:v>0.30000000000001137</c:v>
                </c:pt>
                <c:pt idx="232">
                  <c:v>0.34000000000000341</c:v>
                </c:pt>
                <c:pt idx="233">
                  <c:v>0.27000000000001023</c:v>
                </c:pt>
                <c:pt idx="234">
                  <c:v>0.27000000000001023</c:v>
                </c:pt>
                <c:pt idx="235">
                  <c:v>0.36000000000001364</c:v>
                </c:pt>
                <c:pt idx="236">
                  <c:v>0.34000000000000341</c:v>
                </c:pt>
                <c:pt idx="237">
                  <c:v>0.30000000000001137</c:v>
                </c:pt>
                <c:pt idx="238">
                  <c:v>0.27000000000001023</c:v>
                </c:pt>
                <c:pt idx="239">
                  <c:v>0.24000000000000909</c:v>
                </c:pt>
                <c:pt idx="240">
                  <c:v>0.28999999999999204</c:v>
                </c:pt>
                <c:pt idx="241">
                  <c:v>0.30000000000001137</c:v>
                </c:pt>
                <c:pt idx="242">
                  <c:v>0.30000000000001137</c:v>
                </c:pt>
                <c:pt idx="243">
                  <c:v>0.27000000000001023</c:v>
                </c:pt>
                <c:pt idx="244">
                  <c:v>0.31000000000000227</c:v>
                </c:pt>
                <c:pt idx="245">
                  <c:v>0.31000000000000227</c:v>
                </c:pt>
                <c:pt idx="246">
                  <c:v>0.37000000000000455</c:v>
                </c:pt>
                <c:pt idx="247">
                  <c:v>0.37999999999999545</c:v>
                </c:pt>
                <c:pt idx="248">
                  <c:v>0.34999999999999432</c:v>
                </c:pt>
                <c:pt idx="249">
                  <c:v>0.36000000000001364</c:v>
                </c:pt>
                <c:pt idx="250">
                  <c:v>0.37000000000000455</c:v>
                </c:pt>
                <c:pt idx="251">
                  <c:v>0.28999999999999204</c:v>
                </c:pt>
                <c:pt idx="252">
                  <c:v>0.25</c:v>
                </c:pt>
                <c:pt idx="253">
                  <c:v>0.28000000000000114</c:v>
                </c:pt>
                <c:pt idx="254">
                  <c:v>0.30000000000001137</c:v>
                </c:pt>
                <c:pt idx="255">
                  <c:v>0.33000000000001251</c:v>
                </c:pt>
                <c:pt idx="256">
                  <c:v>0.30000000000001137</c:v>
                </c:pt>
                <c:pt idx="257">
                  <c:v>0.25999999999999091</c:v>
                </c:pt>
                <c:pt idx="258">
                  <c:v>0.25999999999999091</c:v>
                </c:pt>
                <c:pt idx="259">
                  <c:v>0.28000000000000114</c:v>
                </c:pt>
                <c:pt idx="260">
                  <c:v>0.27000000000001023</c:v>
                </c:pt>
                <c:pt idx="261">
                  <c:v>0.25</c:v>
                </c:pt>
                <c:pt idx="262">
                  <c:v>0.25</c:v>
                </c:pt>
                <c:pt idx="263">
                  <c:v>0.24000000000000909</c:v>
                </c:pt>
                <c:pt idx="264">
                  <c:v>0.25</c:v>
                </c:pt>
                <c:pt idx="265">
                  <c:v>0.33000000000001251</c:v>
                </c:pt>
                <c:pt idx="266">
                  <c:v>0.34000000000000341</c:v>
                </c:pt>
                <c:pt idx="267">
                  <c:v>0.31999999999999318</c:v>
                </c:pt>
                <c:pt idx="268">
                  <c:v>0.28000000000000114</c:v>
                </c:pt>
                <c:pt idx="269">
                  <c:v>0.21000000000000796</c:v>
                </c:pt>
                <c:pt idx="270">
                  <c:v>0.21000000000000796</c:v>
                </c:pt>
                <c:pt idx="271">
                  <c:v>0.27000000000001023</c:v>
                </c:pt>
                <c:pt idx="272">
                  <c:v>0.33000000000001251</c:v>
                </c:pt>
                <c:pt idx="273">
                  <c:v>0.39000000000001478</c:v>
                </c:pt>
                <c:pt idx="274">
                  <c:v>0.43999999999999773</c:v>
                </c:pt>
                <c:pt idx="275">
                  <c:v>0.43999999999999773</c:v>
                </c:pt>
                <c:pt idx="276">
                  <c:v>0.37999999999999545</c:v>
                </c:pt>
                <c:pt idx="277">
                  <c:v>0.34000000000000341</c:v>
                </c:pt>
                <c:pt idx="278">
                  <c:v>0.28000000000000114</c:v>
                </c:pt>
                <c:pt idx="279">
                  <c:v>0.34000000000000341</c:v>
                </c:pt>
                <c:pt idx="280">
                  <c:v>0.27000000000001023</c:v>
                </c:pt>
                <c:pt idx="281">
                  <c:v>0.28000000000000114</c:v>
                </c:pt>
                <c:pt idx="282">
                  <c:v>0.25</c:v>
                </c:pt>
                <c:pt idx="283">
                  <c:v>0.15999999999999659</c:v>
                </c:pt>
                <c:pt idx="284">
                  <c:v>0.18000000000000682</c:v>
                </c:pt>
                <c:pt idx="285">
                  <c:v>0.21999999999999886</c:v>
                </c:pt>
                <c:pt idx="286">
                  <c:v>0.25999999999999091</c:v>
                </c:pt>
                <c:pt idx="287">
                  <c:v>0.31999999999999318</c:v>
                </c:pt>
                <c:pt idx="288">
                  <c:v>0.31000000000000227</c:v>
                </c:pt>
                <c:pt idx="289">
                  <c:v>0.36000000000001364</c:v>
                </c:pt>
                <c:pt idx="290">
                  <c:v>0.37000000000000455</c:v>
                </c:pt>
                <c:pt idx="291">
                  <c:v>0.27000000000001023</c:v>
                </c:pt>
                <c:pt idx="292">
                  <c:v>0.28000000000000114</c:v>
                </c:pt>
                <c:pt idx="293">
                  <c:v>0.25</c:v>
                </c:pt>
                <c:pt idx="294">
                  <c:v>0.31000000000000227</c:v>
                </c:pt>
                <c:pt idx="295">
                  <c:v>0.33000000000001251</c:v>
                </c:pt>
                <c:pt idx="296">
                  <c:v>0.24000000000000909</c:v>
                </c:pt>
                <c:pt idx="297">
                  <c:v>0.21999999999999886</c:v>
                </c:pt>
                <c:pt idx="298">
                  <c:v>0.21999999999999886</c:v>
                </c:pt>
                <c:pt idx="299">
                  <c:v>0.21000000000000796</c:v>
                </c:pt>
                <c:pt idx="300">
                  <c:v>0.34000000000000341</c:v>
                </c:pt>
                <c:pt idx="301">
                  <c:v>0.40999999999999659</c:v>
                </c:pt>
                <c:pt idx="302">
                  <c:v>0.37999999999999545</c:v>
                </c:pt>
                <c:pt idx="303">
                  <c:v>0.46000000000000796</c:v>
                </c:pt>
                <c:pt idx="304">
                  <c:v>0.39000000000001478</c:v>
                </c:pt>
                <c:pt idx="305">
                  <c:v>0.31999999999999318</c:v>
                </c:pt>
                <c:pt idx="306">
                  <c:v>0.28999999999999204</c:v>
                </c:pt>
                <c:pt idx="307">
                  <c:v>0.25</c:v>
                </c:pt>
                <c:pt idx="308">
                  <c:v>0.25999999999999091</c:v>
                </c:pt>
                <c:pt idx="309">
                  <c:v>0.25999999999999091</c:v>
                </c:pt>
                <c:pt idx="310">
                  <c:v>0.28000000000000114</c:v>
                </c:pt>
                <c:pt idx="311">
                  <c:v>0.28000000000000114</c:v>
                </c:pt>
                <c:pt idx="312">
                  <c:v>0.25</c:v>
                </c:pt>
                <c:pt idx="313">
                  <c:v>0.21000000000000796</c:v>
                </c:pt>
                <c:pt idx="314">
                  <c:v>0.21000000000000796</c:v>
                </c:pt>
                <c:pt idx="315">
                  <c:v>0.25</c:v>
                </c:pt>
                <c:pt idx="316">
                  <c:v>0.28000000000000114</c:v>
                </c:pt>
                <c:pt idx="317">
                  <c:v>0.25</c:v>
                </c:pt>
                <c:pt idx="318">
                  <c:v>0.20000000000001705</c:v>
                </c:pt>
                <c:pt idx="319">
                  <c:v>0.21000000000000796</c:v>
                </c:pt>
                <c:pt idx="320">
                  <c:v>0.23000000000001819</c:v>
                </c:pt>
                <c:pt idx="321">
                  <c:v>0.25</c:v>
                </c:pt>
                <c:pt idx="322">
                  <c:v>0.24000000000000909</c:v>
                </c:pt>
                <c:pt idx="323">
                  <c:v>0.37000000000000455</c:v>
                </c:pt>
                <c:pt idx="324">
                  <c:v>0.34999999999999432</c:v>
                </c:pt>
                <c:pt idx="325">
                  <c:v>0.42000000000001592</c:v>
                </c:pt>
                <c:pt idx="326">
                  <c:v>0.45000000000001705</c:v>
                </c:pt>
                <c:pt idx="327">
                  <c:v>0.40999999999999659</c:v>
                </c:pt>
                <c:pt idx="328">
                  <c:v>0.40000000000000568</c:v>
                </c:pt>
                <c:pt idx="329">
                  <c:v>0.36000000000001364</c:v>
                </c:pt>
                <c:pt idx="330">
                  <c:v>0.20000000000001705</c:v>
                </c:pt>
                <c:pt idx="331">
                  <c:v>0.15999999999999659</c:v>
                </c:pt>
                <c:pt idx="332">
                  <c:v>0.21000000000000796</c:v>
                </c:pt>
                <c:pt idx="333">
                  <c:v>0.37000000000000455</c:v>
                </c:pt>
                <c:pt idx="334">
                  <c:v>0.36000000000001364</c:v>
                </c:pt>
                <c:pt idx="335">
                  <c:v>0.31000000000000227</c:v>
                </c:pt>
                <c:pt idx="336">
                  <c:v>0.34999999999999432</c:v>
                </c:pt>
                <c:pt idx="337">
                  <c:v>0.24000000000000909</c:v>
                </c:pt>
                <c:pt idx="338">
                  <c:v>0.30000000000001137</c:v>
                </c:pt>
                <c:pt idx="339">
                  <c:v>0.37000000000000455</c:v>
                </c:pt>
                <c:pt idx="340">
                  <c:v>0.31999999999999318</c:v>
                </c:pt>
                <c:pt idx="341">
                  <c:v>0.21000000000000796</c:v>
                </c:pt>
                <c:pt idx="342">
                  <c:v>0.11000000000001364</c:v>
                </c:pt>
                <c:pt idx="343">
                  <c:v>0.15999999999999659</c:v>
                </c:pt>
                <c:pt idx="344">
                  <c:v>0.25</c:v>
                </c:pt>
                <c:pt idx="345">
                  <c:v>0.27000000000001023</c:v>
                </c:pt>
                <c:pt idx="346">
                  <c:v>0.27000000000001023</c:v>
                </c:pt>
                <c:pt idx="347">
                  <c:v>0.20000000000001705</c:v>
                </c:pt>
                <c:pt idx="348">
                  <c:v>0.28999999999999204</c:v>
                </c:pt>
                <c:pt idx="349">
                  <c:v>0.25</c:v>
                </c:pt>
                <c:pt idx="350">
                  <c:v>0.20000000000001705</c:v>
                </c:pt>
                <c:pt idx="351">
                  <c:v>0.25999999999999091</c:v>
                </c:pt>
                <c:pt idx="352">
                  <c:v>0.27000000000001023</c:v>
                </c:pt>
                <c:pt idx="353">
                  <c:v>0.21000000000000796</c:v>
                </c:pt>
                <c:pt idx="354">
                  <c:v>0.18999999999999773</c:v>
                </c:pt>
                <c:pt idx="355">
                  <c:v>0.21999999999999886</c:v>
                </c:pt>
                <c:pt idx="356">
                  <c:v>0.15000000000000568</c:v>
                </c:pt>
                <c:pt idx="357">
                  <c:v>0.18000000000000682</c:v>
                </c:pt>
                <c:pt idx="358">
                  <c:v>0.14000000000001478</c:v>
                </c:pt>
                <c:pt idx="359">
                  <c:v>0.23000000000001819</c:v>
                </c:pt>
                <c:pt idx="360">
                  <c:v>9.9999999999994316E-2</c:v>
                </c:pt>
                <c:pt idx="361">
                  <c:v>0.12000000000000455</c:v>
                </c:pt>
                <c:pt idx="362">
                  <c:v>0.15999999999999659</c:v>
                </c:pt>
                <c:pt idx="363">
                  <c:v>0.18999999999999773</c:v>
                </c:pt>
                <c:pt idx="364">
                  <c:v>0.17000000000001592</c:v>
                </c:pt>
                <c:pt idx="365">
                  <c:v>0.21000000000000796</c:v>
                </c:pt>
                <c:pt idx="366">
                  <c:v>0.28999999999999204</c:v>
                </c:pt>
                <c:pt idx="367">
                  <c:v>0.28000000000000114</c:v>
                </c:pt>
                <c:pt idx="368">
                  <c:v>0.25</c:v>
                </c:pt>
                <c:pt idx="369">
                  <c:v>0.31999999999999318</c:v>
                </c:pt>
                <c:pt idx="370">
                  <c:v>0.37999999999999545</c:v>
                </c:pt>
                <c:pt idx="371">
                  <c:v>0.28000000000000114</c:v>
                </c:pt>
                <c:pt idx="372">
                  <c:v>0.28000000000000114</c:v>
                </c:pt>
                <c:pt idx="373">
                  <c:v>0.25999999999999091</c:v>
                </c:pt>
                <c:pt idx="374">
                  <c:v>0.17000000000001592</c:v>
                </c:pt>
                <c:pt idx="375">
                  <c:v>0.18999999999999773</c:v>
                </c:pt>
                <c:pt idx="376">
                  <c:v>0.18999999999999773</c:v>
                </c:pt>
                <c:pt idx="377">
                  <c:v>0.18000000000000682</c:v>
                </c:pt>
                <c:pt idx="378">
                  <c:v>0.25</c:v>
                </c:pt>
                <c:pt idx="379">
                  <c:v>0.31000000000000227</c:v>
                </c:pt>
                <c:pt idx="380">
                  <c:v>0.31000000000000227</c:v>
                </c:pt>
                <c:pt idx="381">
                  <c:v>0.25999999999999091</c:v>
                </c:pt>
                <c:pt idx="382">
                  <c:v>0.24000000000000909</c:v>
                </c:pt>
                <c:pt idx="383">
                  <c:v>0.31999999999999318</c:v>
                </c:pt>
                <c:pt idx="384">
                  <c:v>0.42000000000001592</c:v>
                </c:pt>
                <c:pt idx="385">
                  <c:v>0.45000000000001705</c:v>
                </c:pt>
                <c:pt idx="386">
                  <c:v>0.37000000000000455</c:v>
                </c:pt>
                <c:pt idx="387">
                  <c:v>0.31000000000000227</c:v>
                </c:pt>
                <c:pt idx="388">
                  <c:v>0.36000000000001364</c:v>
                </c:pt>
                <c:pt idx="389">
                  <c:v>0.53000000000000114</c:v>
                </c:pt>
                <c:pt idx="390">
                  <c:v>0.36000000000001364</c:v>
                </c:pt>
                <c:pt idx="391">
                  <c:v>0.28999999999999204</c:v>
                </c:pt>
                <c:pt idx="392">
                  <c:v>0.25</c:v>
                </c:pt>
                <c:pt idx="393">
                  <c:v>0.18000000000000682</c:v>
                </c:pt>
                <c:pt idx="394">
                  <c:v>0.15000000000000568</c:v>
                </c:pt>
                <c:pt idx="395">
                  <c:v>0.12999999999999545</c:v>
                </c:pt>
                <c:pt idx="396">
                  <c:v>0.15000000000000568</c:v>
                </c:pt>
                <c:pt idx="397">
                  <c:v>0.24000000000000909</c:v>
                </c:pt>
                <c:pt idx="398">
                  <c:v>0.25999999999999091</c:v>
                </c:pt>
                <c:pt idx="399">
                  <c:v>0.30000000000001137</c:v>
                </c:pt>
                <c:pt idx="400">
                  <c:v>0.34999999999999432</c:v>
                </c:pt>
                <c:pt idx="401">
                  <c:v>0.33000000000001251</c:v>
                </c:pt>
                <c:pt idx="402">
                  <c:v>0.30000000000001137</c:v>
                </c:pt>
                <c:pt idx="403">
                  <c:v>0.37000000000000455</c:v>
                </c:pt>
                <c:pt idx="404">
                  <c:v>0.37000000000000455</c:v>
                </c:pt>
                <c:pt idx="405">
                  <c:v>0.21000000000000796</c:v>
                </c:pt>
                <c:pt idx="406">
                  <c:v>0.21999999999999886</c:v>
                </c:pt>
                <c:pt idx="407">
                  <c:v>0.33000000000001251</c:v>
                </c:pt>
                <c:pt idx="408">
                  <c:v>0.18999999999999773</c:v>
                </c:pt>
                <c:pt idx="409">
                  <c:v>0.15000000000000568</c:v>
                </c:pt>
                <c:pt idx="410">
                  <c:v>0.15999999999999659</c:v>
                </c:pt>
                <c:pt idx="411">
                  <c:v>9.9999999999994316E-2</c:v>
                </c:pt>
                <c:pt idx="412">
                  <c:v>0.14000000000001478</c:v>
                </c:pt>
                <c:pt idx="413">
                  <c:v>0.21999999999999886</c:v>
                </c:pt>
                <c:pt idx="414">
                  <c:v>0.15000000000000568</c:v>
                </c:pt>
                <c:pt idx="415">
                  <c:v>0.14000000000001478</c:v>
                </c:pt>
                <c:pt idx="416">
                  <c:v>0.15999999999999659</c:v>
                </c:pt>
                <c:pt idx="417">
                  <c:v>0.15999999999999659</c:v>
                </c:pt>
                <c:pt idx="418">
                  <c:v>0.15000000000000568</c:v>
                </c:pt>
                <c:pt idx="419">
                  <c:v>0.28000000000000114</c:v>
                </c:pt>
                <c:pt idx="420">
                  <c:v>0.27000000000001023</c:v>
                </c:pt>
                <c:pt idx="421">
                  <c:v>0.12999999999999545</c:v>
                </c:pt>
                <c:pt idx="422">
                  <c:v>0.18000000000000682</c:v>
                </c:pt>
                <c:pt idx="423">
                  <c:v>0.28999999999999204</c:v>
                </c:pt>
                <c:pt idx="424">
                  <c:v>0.25</c:v>
                </c:pt>
                <c:pt idx="425">
                  <c:v>0.25</c:v>
                </c:pt>
                <c:pt idx="426">
                  <c:v>0.25</c:v>
                </c:pt>
                <c:pt idx="427">
                  <c:v>0.24000000000000909</c:v>
                </c:pt>
                <c:pt idx="428">
                  <c:v>0.28000000000000114</c:v>
                </c:pt>
                <c:pt idx="429">
                  <c:v>0.43000000000000682</c:v>
                </c:pt>
                <c:pt idx="430">
                  <c:v>0.46000000000000796</c:v>
                </c:pt>
                <c:pt idx="431">
                  <c:v>0.31999999999999318</c:v>
                </c:pt>
                <c:pt idx="432">
                  <c:v>0.18999999999999773</c:v>
                </c:pt>
                <c:pt idx="433">
                  <c:v>0.27000000000001023</c:v>
                </c:pt>
                <c:pt idx="434">
                  <c:v>0.20000000000001705</c:v>
                </c:pt>
                <c:pt idx="435">
                  <c:v>0.25999999999999091</c:v>
                </c:pt>
                <c:pt idx="436">
                  <c:v>0.12999999999999545</c:v>
                </c:pt>
                <c:pt idx="437">
                  <c:v>0.21000000000000796</c:v>
                </c:pt>
                <c:pt idx="438">
                  <c:v>0.15000000000000568</c:v>
                </c:pt>
                <c:pt idx="439">
                  <c:v>0.18999999999999773</c:v>
                </c:pt>
                <c:pt idx="440">
                  <c:v>0.12000000000000455</c:v>
                </c:pt>
                <c:pt idx="441">
                  <c:v>9.0000000000003411E-2</c:v>
                </c:pt>
                <c:pt idx="442">
                  <c:v>0.15999999999999659</c:v>
                </c:pt>
                <c:pt idx="443">
                  <c:v>0.20000000000001705</c:v>
                </c:pt>
                <c:pt idx="444">
                  <c:v>0.18999999999999773</c:v>
                </c:pt>
                <c:pt idx="445">
                  <c:v>0.15000000000000568</c:v>
                </c:pt>
                <c:pt idx="446">
                  <c:v>0.21999999999999886</c:v>
                </c:pt>
                <c:pt idx="447">
                  <c:v>0.28999999999999204</c:v>
                </c:pt>
                <c:pt idx="448">
                  <c:v>0.45000000000001705</c:v>
                </c:pt>
                <c:pt idx="449">
                  <c:v>0.31999999999999318</c:v>
                </c:pt>
                <c:pt idx="450">
                  <c:v>0.36000000000001364</c:v>
                </c:pt>
                <c:pt idx="451">
                  <c:v>0.31000000000000227</c:v>
                </c:pt>
                <c:pt idx="452">
                  <c:v>0.31000000000000227</c:v>
                </c:pt>
                <c:pt idx="453">
                  <c:v>0.28999999999999204</c:v>
                </c:pt>
                <c:pt idx="454">
                  <c:v>0.23000000000001819</c:v>
                </c:pt>
                <c:pt idx="455">
                  <c:v>0.12999999999999545</c:v>
                </c:pt>
                <c:pt idx="456">
                  <c:v>0.15999999999999659</c:v>
                </c:pt>
                <c:pt idx="457">
                  <c:v>0.18000000000000682</c:v>
                </c:pt>
                <c:pt idx="458">
                  <c:v>0.20000000000001705</c:v>
                </c:pt>
                <c:pt idx="459">
                  <c:v>0.23000000000001819</c:v>
                </c:pt>
                <c:pt idx="460">
                  <c:v>0.21999999999999886</c:v>
                </c:pt>
                <c:pt idx="461">
                  <c:v>0.21000000000000796</c:v>
                </c:pt>
                <c:pt idx="462">
                  <c:v>0.27000000000001023</c:v>
                </c:pt>
                <c:pt idx="463">
                  <c:v>0.28000000000000114</c:v>
                </c:pt>
                <c:pt idx="464">
                  <c:v>0.25</c:v>
                </c:pt>
                <c:pt idx="465">
                  <c:v>0.24000000000000909</c:v>
                </c:pt>
                <c:pt idx="466">
                  <c:v>0.28999999999999204</c:v>
                </c:pt>
                <c:pt idx="467">
                  <c:v>0.28000000000000114</c:v>
                </c:pt>
                <c:pt idx="468">
                  <c:v>0.28000000000000114</c:v>
                </c:pt>
                <c:pt idx="469">
                  <c:v>0.28999999999999204</c:v>
                </c:pt>
                <c:pt idx="470">
                  <c:v>0.27000000000001023</c:v>
                </c:pt>
                <c:pt idx="471">
                  <c:v>0.25999999999999091</c:v>
                </c:pt>
                <c:pt idx="472">
                  <c:v>0.33000000000001251</c:v>
                </c:pt>
                <c:pt idx="473">
                  <c:v>0.31000000000000227</c:v>
                </c:pt>
                <c:pt idx="474">
                  <c:v>0.18999999999999773</c:v>
                </c:pt>
                <c:pt idx="475">
                  <c:v>0.15999999999999659</c:v>
                </c:pt>
                <c:pt idx="476">
                  <c:v>0.18000000000000682</c:v>
                </c:pt>
                <c:pt idx="477">
                  <c:v>0.21000000000000796</c:v>
                </c:pt>
                <c:pt idx="478">
                  <c:v>0.24000000000000909</c:v>
                </c:pt>
                <c:pt idx="479">
                  <c:v>0.20000000000001705</c:v>
                </c:pt>
                <c:pt idx="480">
                  <c:v>0.24000000000000909</c:v>
                </c:pt>
                <c:pt idx="481">
                  <c:v>0.25999999999999091</c:v>
                </c:pt>
                <c:pt idx="482">
                  <c:v>0.33000000000001251</c:v>
                </c:pt>
                <c:pt idx="483">
                  <c:v>0.34999999999999432</c:v>
                </c:pt>
                <c:pt idx="484">
                  <c:v>0.31999999999999318</c:v>
                </c:pt>
                <c:pt idx="485">
                  <c:v>0.28000000000000114</c:v>
                </c:pt>
                <c:pt idx="486">
                  <c:v>0.23000000000001819</c:v>
                </c:pt>
                <c:pt idx="487">
                  <c:v>0.20000000000001705</c:v>
                </c:pt>
                <c:pt idx="488">
                  <c:v>0.17000000000001592</c:v>
                </c:pt>
                <c:pt idx="489">
                  <c:v>0.25</c:v>
                </c:pt>
                <c:pt idx="490">
                  <c:v>0.21000000000000796</c:v>
                </c:pt>
                <c:pt idx="491">
                  <c:v>0.27000000000001023</c:v>
                </c:pt>
                <c:pt idx="492">
                  <c:v>0.27000000000001023</c:v>
                </c:pt>
                <c:pt idx="493">
                  <c:v>0.25999999999999091</c:v>
                </c:pt>
                <c:pt idx="494">
                  <c:v>0.25999999999999091</c:v>
                </c:pt>
                <c:pt idx="495">
                  <c:v>0.27000000000001023</c:v>
                </c:pt>
                <c:pt idx="496">
                  <c:v>0.25</c:v>
                </c:pt>
                <c:pt idx="497">
                  <c:v>0.25999999999999091</c:v>
                </c:pt>
                <c:pt idx="498">
                  <c:v>0.23000000000001819</c:v>
                </c:pt>
                <c:pt idx="499">
                  <c:v>0.27000000000001023</c:v>
                </c:pt>
                <c:pt idx="500">
                  <c:v>0.31000000000000227</c:v>
                </c:pt>
                <c:pt idx="501">
                  <c:v>0.33000000000001251</c:v>
                </c:pt>
                <c:pt idx="502">
                  <c:v>0.25</c:v>
                </c:pt>
                <c:pt idx="503">
                  <c:v>0.27000000000001023</c:v>
                </c:pt>
                <c:pt idx="504">
                  <c:v>0.23000000000001819</c:v>
                </c:pt>
                <c:pt idx="505">
                  <c:v>0.21999999999999886</c:v>
                </c:pt>
                <c:pt idx="506">
                  <c:v>0.25999999999999091</c:v>
                </c:pt>
                <c:pt idx="507">
                  <c:v>0.31999999999999318</c:v>
                </c:pt>
                <c:pt idx="508">
                  <c:v>0.27000000000001023</c:v>
                </c:pt>
                <c:pt idx="509">
                  <c:v>0.24000000000000909</c:v>
                </c:pt>
                <c:pt idx="510">
                  <c:v>0.25999999999999091</c:v>
                </c:pt>
                <c:pt idx="511">
                  <c:v>0.28000000000000114</c:v>
                </c:pt>
                <c:pt idx="512">
                  <c:v>0.31999999999999318</c:v>
                </c:pt>
                <c:pt idx="513">
                  <c:v>0.21000000000000796</c:v>
                </c:pt>
                <c:pt idx="514">
                  <c:v>0.21999999999999886</c:v>
                </c:pt>
                <c:pt idx="515">
                  <c:v>0.21999999999999886</c:v>
                </c:pt>
                <c:pt idx="516">
                  <c:v>0.25</c:v>
                </c:pt>
                <c:pt idx="517">
                  <c:v>0.28999999999999204</c:v>
                </c:pt>
                <c:pt idx="518">
                  <c:v>0.30000000000001137</c:v>
                </c:pt>
                <c:pt idx="519">
                  <c:v>0.34999999999999432</c:v>
                </c:pt>
                <c:pt idx="520">
                  <c:v>0.33000000000001251</c:v>
                </c:pt>
                <c:pt idx="521">
                  <c:v>0.33000000000001251</c:v>
                </c:pt>
                <c:pt idx="522">
                  <c:v>0.31999999999999318</c:v>
                </c:pt>
                <c:pt idx="523">
                  <c:v>0.40000000000000568</c:v>
                </c:pt>
                <c:pt idx="524">
                  <c:v>0.31000000000000227</c:v>
                </c:pt>
                <c:pt idx="525">
                  <c:v>0.28000000000000114</c:v>
                </c:pt>
                <c:pt idx="526">
                  <c:v>0.25999999999999091</c:v>
                </c:pt>
                <c:pt idx="527">
                  <c:v>0.25</c:v>
                </c:pt>
                <c:pt idx="528">
                  <c:v>0.25</c:v>
                </c:pt>
                <c:pt idx="529">
                  <c:v>0.23000000000001819</c:v>
                </c:pt>
                <c:pt idx="530">
                  <c:v>0.23000000000001819</c:v>
                </c:pt>
                <c:pt idx="531">
                  <c:v>0.25999999999999091</c:v>
                </c:pt>
                <c:pt idx="532">
                  <c:v>0.31999999999999318</c:v>
                </c:pt>
                <c:pt idx="533">
                  <c:v>0.18000000000000682</c:v>
                </c:pt>
                <c:pt idx="534">
                  <c:v>0.21000000000000796</c:v>
                </c:pt>
                <c:pt idx="535">
                  <c:v>0.25999999999999091</c:v>
                </c:pt>
                <c:pt idx="536">
                  <c:v>0.24000000000000909</c:v>
                </c:pt>
                <c:pt idx="537">
                  <c:v>0.24000000000000909</c:v>
                </c:pt>
                <c:pt idx="538">
                  <c:v>0.25</c:v>
                </c:pt>
                <c:pt idx="539">
                  <c:v>0.25999999999999091</c:v>
                </c:pt>
                <c:pt idx="540">
                  <c:v>0.28999999999999204</c:v>
                </c:pt>
                <c:pt idx="541">
                  <c:v>0.31000000000000227</c:v>
                </c:pt>
                <c:pt idx="542">
                  <c:v>0.31999999999999318</c:v>
                </c:pt>
                <c:pt idx="543">
                  <c:v>0.31000000000000227</c:v>
                </c:pt>
                <c:pt idx="544">
                  <c:v>0.28000000000000114</c:v>
                </c:pt>
                <c:pt idx="545">
                  <c:v>0.27000000000001023</c:v>
                </c:pt>
                <c:pt idx="546">
                  <c:v>0.25</c:v>
                </c:pt>
                <c:pt idx="547">
                  <c:v>0.24000000000000909</c:v>
                </c:pt>
                <c:pt idx="548">
                  <c:v>0.25</c:v>
                </c:pt>
                <c:pt idx="549">
                  <c:v>0.28000000000000114</c:v>
                </c:pt>
                <c:pt idx="550">
                  <c:v>0.31000000000000227</c:v>
                </c:pt>
                <c:pt idx="551">
                  <c:v>0.31999999999999318</c:v>
                </c:pt>
                <c:pt idx="552">
                  <c:v>0.33000000000001251</c:v>
                </c:pt>
                <c:pt idx="553">
                  <c:v>0.31999999999999318</c:v>
                </c:pt>
                <c:pt idx="554">
                  <c:v>0.31999999999999318</c:v>
                </c:pt>
                <c:pt idx="555">
                  <c:v>0.28999999999999204</c:v>
                </c:pt>
                <c:pt idx="556">
                  <c:v>0.27000000000001023</c:v>
                </c:pt>
                <c:pt idx="557">
                  <c:v>0.27000000000001023</c:v>
                </c:pt>
                <c:pt idx="558">
                  <c:v>0.25</c:v>
                </c:pt>
                <c:pt idx="559">
                  <c:v>0.28000000000000114</c:v>
                </c:pt>
                <c:pt idx="560">
                  <c:v>0.28000000000000114</c:v>
                </c:pt>
                <c:pt idx="561">
                  <c:v>0.25</c:v>
                </c:pt>
                <c:pt idx="562">
                  <c:v>0.21999999999999886</c:v>
                </c:pt>
                <c:pt idx="563">
                  <c:v>0.25</c:v>
                </c:pt>
                <c:pt idx="564">
                  <c:v>0.37000000000000455</c:v>
                </c:pt>
                <c:pt idx="565">
                  <c:v>0.31000000000000227</c:v>
                </c:pt>
                <c:pt idx="566">
                  <c:v>0.25</c:v>
                </c:pt>
                <c:pt idx="567">
                  <c:v>0.25</c:v>
                </c:pt>
                <c:pt idx="568">
                  <c:v>0.30000000000001137</c:v>
                </c:pt>
                <c:pt idx="569">
                  <c:v>0.31000000000000227</c:v>
                </c:pt>
                <c:pt idx="570">
                  <c:v>0.31000000000000227</c:v>
                </c:pt>
                <c:pt idx="571">
                  <c:v>0.25999999999999091</c:v>
                </c:pt>
                <c:pt idx="572">
                  <c:v>0.21000000000000796</c:v>
                </c:pt>
                <c:pt idx="573">
                  <c:v>0.23000000000001819</c:v>
                </c:pt>
                <c:pt idx="574">
                  <c:v>0.30000000000001137</c:v>
                </c:pt>
                <c:pt idx="575">
                  <c:v>0.21999999999999886</c:v>
                </c:pt>
                <c:pt idx="576">
                  <c:v>0.27000000000001023</c:v>
                </c:pt>
                <c:pt idx="577">
                  <c:v>0.24000000000000909</c:v>
                </c:pt>
                <c:pt idx="578">
                  <c:v>0.25</c:v>
                </c:pt>
                <c:pt idx="579">
                  <c:v>0.33000000000001251</c:v>
                </c:pt>
                <c:pt idx="580">
                  <c:v>0.33000000000001251</c:v>
                </c:pt>
                <c:pt idx="581">
                  <c:v>0.28000000000000114</c:v>
                </c:pt>
                <c:pt idx="582">
                  <c:v>0.25</c:v>
                </c:pt>
                <c:pt idx="583">
                  <c:v>0.24000000000000909</c:v>
                </c:pt>
                <c:pt idx="584">
                  <c:v>0.25</c:v>
                </c:pt>
                <c:pt idx="585">
                  <c:v>0.27000000000001023</c:v>
                </c:pt>
                <c:pt idx="586">
                  <c:v>0.28000000000000114</c:v>
                </c:pt>
                <c:pt idx="587">
                  <c:v>0.28000000000000114</c:v>
                </c:pt>
                <c:pt idx="588">
                  <c:v>0.31000000000000227</c:v>
                </c:pt>
                <c:pt idx="589">
                  <c:v>0.28000000000000114</c:v>
                </c:pt>
                <c:pt idx="590">
                  <c:v>0.30000000000001137</c:v>
                </c:pt>
                <c:pt idx="591">
                  <c:v>0.28999999999999204</c:v>
                </c:pt>
                <c:pt idx="592">
                  <c:v>0.25999999999999091</c:v>
                </c:pt>
                <c:pt idx="593">
                  <c:v>0.28000000000000114</c:v>
                </c:pt>
                <c:pt idx="594">
                  <c:v>0.30000000000001137</c:v>
                </c:pt>
                <c:pt idx="595">
                  <c:v>0.31000000000000227</c:v>
                </c:pt>
                <c:pt idx="596">
                  <c:v>0.23000000000001819</c:v>
                </c:pt>
                <c:pt idx="597">
                  <c:v>0.21999999999999886</c:v>
                </c:pt>
                <c:pt idx="598">
                  <c:v>0.27000000000001023</c:v>
                </c:pt>
                <c:pt idx="599">
                  <c:v>0.27000000000001023</c:v>
                </c:pt>
                <c:pt idx="600">
                  <c:v>0.23000000000001819</c:v>
                </c:pt>
                <c:pt idx="601">
                  <c:v>0.27000000000001023</c:v>
                </c:pt>
                <c:pt idx="602">
                  <c:v>0.33000000000001251</c:v>
                </c:pt>
                <c:pt idx="603">
                  <c:v>0.33000000000001251</c:v>
                </c:pt>
                <c:pt idx="604">
                  <c:v>0.28999999999999204</c:v>
                </c:pt>
                <c:pt idx="605">
                  <c:v>0.30000000000001137</c:v>
                </c:pt>
                <c:pt idx="606">
                  <c:v>0.31999999999999318</c:v>
                </c:pt>
                <c:pt idx="607">
                  <c:v>0.25</c:v>
                </c:pt>
                <c:pt idx="608">
                  <c:v>0.25</c:v>
                </c:pt>
                <c:pt idx="609">
                  <c:v>0.28000000000000114</c:v>
                </c:pt>
                <c:pt idx="610">
                  <c:v>0.31999999999999318</c:v>
                </c:pt>
                <c:pt idx="611">
                  <c:v>0.33000000000001251</c:v>
                </c:pt>
                <c:pt idx="612">
                  <c:v>0.34999999999999432</c:v>
                </c:pt>
                <c:pt idx="613">
                  <c:v>0.33000000000001251</c:v>
                </c:pt>
                <c:pt idx="614">
                  <c:v>0.21999999999999886</c:v>
                </c:pt>
                <c:pt idx="615">
                  <c:v>0.20000000000001705</c:v>
                </c:pt>
                <c:pt idx="616">
                  <c:v>0.21000000000000796</c:v>
                </c:pt>
                <c:pt idx="617">
                  <c:v>0.21999999999999886</c:v>
                </c:pt>
                <c:pt idx="618">
                  <c:v>0.24000000000000909</c:v>
                </c:pt>
                <c:pt idx="619">
                  <c:v>0.23000000000001819</c:v>
                </c:pt>
                <c:pt idx="620">
                  <c:v>0.25</c:v>
                </c:pt>
                <c:pt idx="621">
                  <c:v>0.28999999999999204</c:v>
                </c:pt>
                <c:pt idx="622">
                  <c:v>0.33000000000001251</c:v>
                </c:pt>
                <c:pt idx="623">
                  <c:v>0.30000000000001137</c:v>
                </c:pt>
                <c:pt idx="624">
                  <c:v>0.31000000000000227</c:v>
                </c:pt>
                <c:pt idx="625">
                  <c:v>0.34000000000000341</c:v>
                </c:pt>
                <c:pt idx="626">
                  <c:v>0.27000000000001023</c:v>
                </c:pt>
                <c:pt idx="627">
                  <c:v>0.25999999999999091</c:v>
                </c:pt>
                <c:pt idx="628">
                  <c:v>0.27000000000001023</c:v>
                </c:pt>
                <c:pt idx="629">
                  <c:v>0.25</c:v>
                </c:pt>
                <c:pt idx="630">
                  <c:v>0.21999999999999886</c:v>
                </c:pt>
                <c:pt idx="631">
                  <c:v>0.23000000000001819</c:v>
                </c:pt>
                <c:pt idx="632">
                  <c:v>0.24000000000000909</c:v>
                </c:pt>
                <c:pt idx="633">
                  <c:v>0.25</c:v>
                </c:pt>
                <c:pt idx="634">
                  <c:v>0.21999999999999886</c:v>
                </c:pt>
                <c:pt idx="635">
                  <c:v>0.23000000000001819</c:v>
                </c:pt>
                <c:pt idx="636">
                  <c:v>0.25999999999999091</c:v>
                </c:pt>
                <c:pt idx="637">
                  <c:v>0.31000000000000227</c:v>
                </c:pt>
                <c:pt idx="638">
                  <c:v>0.31999999999999318</c:v>
                </c:pt>
                <c:pt idx="639">
                  <c:v>0.33000000000001251</c:v>
                </c:pt>
                <c:pt idx="640">
                  <c:v>0.31999999999999318</c:v>
                </c:pt>
                <c:pt idx="641">
                  <c:v>0.28000000000000114</c:v>
                </c:pt>
                <c:pt idx="642">
                  <c:v>0.34000000000000341</c:v>
                </c:pt>
                <c:pt idx="643">
                  <c:v>0.28000000000000114</c:v>
                </c:pt>
                <c:pt idx="644">
                  <c:v>0.25999999999999091</c:v>
                </c:pt>
                <c:pt idx="645">
                  <c:v>0.28000000000000114</c:v>
                </c:pt>
                <c:pt idx="646">
                  <c:v>0.30000000000001137</c:v>
                </c:pt>
                <c:pt idx="647">
                  <c:v>0.24000000000000909</c:v>
                </c:pt>
                <c:pt idx="648">
                  <c:v>0.23000000000001819</c:v>
                </c:pt>
                <c:pt idx="649">
                  <c:v>0.30000000000001137</c:v>
                </c:pt>
                <c:pt idx="650">
                  <c:v>0.36000000000001364</c:v>
                </c:pt>
                <c:pt idx="651">
                  <c:v>0.24000000000000909</c:v>
                </c:pt>
                <c:pt idx="652">
                  <c:v>0.18999999999999773</c:v>
                </c:pt>
                <c:pt idx="653">
                  <c:v>0.21999999999999886</c:v>
                </c:pt>
                <c:pt idx="654">
                  <c:v>0.23000000000001819</c:v>
                </c:pt>
                <c:pt idx="655">
                  <c:v>0.30000000000001137</c:v>
                </c:pt>
                <c:pt idx="656">
                  <c:v>0.21999999999999886</c:v>
                </c:pt>
                <c:pt idx="657">
                  <c:v>0.21000000000000796</c:v>
                </c:pt>
                <c:pt idx="658">
                  <c:v>0.24000000000000909</c:v>
                </c:pt>
                <c:pt idx="659">
                  <c:v>0.28000000000000114</c:v>
                </c:pt>
                <c:pt idx="660">
                  <c:v>0.31000000000000227</c:v>
                </c:pt>
                <c:pt idx="661">
                  <c:v>0.34000000000000341</c:v>
                </c:pt>
                <c:pt idx="662">
                  <c:v>0.25</c:v>
                </c:pt>
                <c:pt idx="663">
                  <c:v>0.21999999999999886</c:v>
                </c:pt>
                <c:pt idx="664">
                  <c:v>0.24000000000000909</c:v>
                </c:pt>
                <c:pt idx="665">
                  <c:v>0.24000000000000909</c:v>
                </c:pt>
                <c:pt idx="666">
                  <c:v>0.21000000000000796</c:v>
                </c:pt>
                <c:pt idx="667">
                  <c:v>0.24000000000000909</c:v>
                </c:pt>
                <c:pt idx="668">
                  <c:v>0.18000000000000682</c:v>
                </c:pt>
                <c:pt idx="669">
                  <c:v>0.15999999999999659</c:v>
                </c:pt>
                <c:pt idx="670">
                  <c:v>0.20000000000001705</c:v>
                </c:pt>
                <c:pt idx="671">
                  <c:v>0.31000000000000227</c:v>
                </c:pt>
                <c:pt idx="672">
                  <c:v>0.40999999999999659</c:v>
                </c:pt>
                <c:pt idx="673">
                  <c:v>0.42000000000001592</c:v>
                </c:pt>
                <c:pt idx="674">
                  <c:v>0.40999999999999659</c:v>
                </c:pt>
                <c:pt idx="675">
                  <c:v>0.28999999999999204</c:v>
                </c:pt>
                <c:pt idx="676">
                  <c:v>0.25999999999999091</c:v>
                </c:pt>
                <c:pt idx="677">
                  <c:v>0.31000000000000227</c:v>
                </c:pt>
                <c:pt idx="678">
                  <c:v>0.30000000000001137</c:v>
                </c:pt>
                <c:pt idx="679">
                  <c:v>0.25999999999999091</c:v>
                </c:pt>
                <c:pt idx="680">
                  <c:v>0.27000000000001023</c:v>
                </c:pt>
                <c:pt idx="681">
                  <c:v>0.25999999999999091</c:v>
                </c:pt>
                <c:pt idx="682">
                  <c:v>0.23000000000001819</c:v>
                </c:pt>
                <c:pt idx="683">
                  <c:v>0.20000000000001705</c:v>
                </c:pt>
                <c:pt idx="684">
                  <c:v>0.21999999999999886</c:v>
                </c:pt>
                <c:pt idx="685">
                  <c:v>0.23000000000001819</c:v>
                </c:pt>
                <c:pt idx="686">
                  <c:v>0.25</c:v>
                </c:pt>
                <c:pt idx="687">
                  <c:v>0.23000000000001819</c:v>
                </c:pt>
                <c:pt idx="688">
                  <c:v>0.18999999999999773</c:v>
                </c:pt>
                <c:pt idx="689">
                  <c:v>0.15000000000000568</c:v>
                </c:pt>
                <c:pt idx="690">
                  <c:v>0.15999999999999659</c:v>
                </c:pt>
                <c:pt idx="691">
                  <c:v>0.21000000000000796</c:v>
                </c:pt>
                <c:pt idx="692">
                  <c:v>0.28000000000000114</c:v>
                </c:pt>
                <c:pt idx="693">
                  <c:v>0.34999999999999432</c:v>
                </c:pt>
                <c:pt idx="694">
                  <c:v>0.27000000000001023</c:v>
                </c:pt>
                <c:pt idx="695">
                  <c:v>0.30000000000001137</c:v>
                </c:pt>
                <c:pt idx="696">
                  <c:v>0.27000000000001023</c:v>
                </c:pt>
                <c:pt idx="697">
                  <c:v>0.28999999999999204</c:v>
                </c:pt>
                <c:pt idx="698">
                  <c:v>0.30000000000001137</c:v>
                </c:pt>
                <c:pt idx="699">
                  <c:v>0.34000000000000341</c:v>
                </c:pt>
                <c:pt idx="700">
                  <c:v>0.37000000000000455</c:v>
                </c:pt>
                <c:pt idx="701">
                  <c:v>0.25</c:v>
                </c:pt>
                <c:pt idx="702">
                  <c:v>0.21000000000000796</c:v>
                </c:pt>
                <c:pt idx="703">
                  <c:v>0.25999999999999091</c:v>
                </c:pt>
                <c:pt idx="704">
                  <c:v>0.21000000000000796</c:v>
                </c:pt>
                <c:pt idx="705">
                  <c:v>0.21000000000000796</c:v>
                </c:pt>
                <c:pt idx="706">
                  <c:v>0.25</c:v>
                </c:pt>
                <c:pt idx="707">
                  <c:v>0.24000000000000909</c:v>
                </c:pt>
                <c:pt idx="708">
                  <c:v>0.21999999999999886</c:v>
                </c:pt>
                <c:pt idx="709">
                  <c:v>0.12999999999999545</c:v>
                </c:pt>
                <c:pt idx="710">
                  <c:v>0.24000000000000909</c:v>
                </c:pt>
                <c:pt idx="711">
                  <c:v>0.18999999999999773</c:v>
                </c:pt>
                <c:pt idx="712">
                  <c:v>0.20000000000001705</c:v>
                </c:pt>
                <c:pt idx="713">
                  <c:v>0.20000000000001705</c:v>
                </c:pt>
                <c:pt idx="714">
                  <c:v>0.21999999999999886</c:v>
                </c:pt>
                <c:pt idx="715">
                  <c:v>0.27000000000001023</c:v>
                </c:pt>
                <c:pt idx="716">
                  <c:v>0.31000000000000227</c:v>
                </c:pt>
                <c:pt idx="717">
                  <c:v>0.30000000000001137</c:v>
                </c:pt>
                <c:pt idx="718">
                  <c:v>0.30000000000001137</c:v>
                </c:pt>
                <c:pt idx="719">
                  <c:v>0.28999999999999204</c:v>
                </c:pt>
                <c:pt idx="720">
                  <c:v>0.30000000000001137</c:v>
                </c:pt>
                <c:pt idx="721">
                  <c:v>0.31999999999999318</c:v>
                </c:pt>
                <c:pt idx="722">
                  <c:v>0.37999999999999545</c:v>
                </c:pt>
                <c:pt idx="723">
                  <c:v>0.28000000000000114</c:v>
                </c:pt>
                <c:pt idx="724">
                  <c:v>0.37999999999999545</c:v>
                </c:pt>
                <c:pt idx="725">
                  <c:v>0.27000000000001023</c:v>
                </c:pt>
                <c:pt idx="726">
                  <c:v>0.20000000000001705</c:v>
                </c:pt>
                <c:pt idx="727">
                  <c:v>0.25</c:v>
                </c:pt>
                <c:pt idx="728">
                  <c:v>0.23000000000001819</c:v>
                </c:pt>
                <c:pt idx="729">
                  <c:v>0.28999999999999204</c:v>
                </c:pt>
                <c:pt idx="730">
                  <c:v>0.33000000000001251</c:v>
                </c:pt>
                <c:pt idx="731">
                  <c:v>0.33000000000001251</c:v>
                </c:pt>
                <c:pt idx="732">
                  <c:v>0.27000000000001023</c:v>
                </c:pt>
                <c:pt idx="733">
                  <c:v>9.9999999999994316E-2</c:v>
                </c:pt>
                <c:pt idx="734">
                  <c:v>0.12000000000000455</c:v>
                </c:pt>
                <c:pt idx="735">
                  <c:v>0.18999999999999773</c:v>
                </c:pt>
                <c:pt idx="736">
                  <c:v>0.27000000000001023</c:v>
                </c:pt>
                <c:pt idx="737">
                  <c:v>0.27000000000001023</c:v>
                </c:pt>
                <c:pt idx="738">
                  <c:v>0.17000000000001592</c:v>
                </c:pt>
                <c:pt idx="739">
                  <c:v>0.23000000000001819</c:v>
                </c:pt>
                <c:pt idx="740">
                  <c:v>0.25999999999999091</c:v>
                </c:pt>
                <c:pt idx="741">
                  <c:v>0.21000000000000796</c:v>
                </c:pt>
                <c:pt idx="742">
                  <c:v>0.15999999999999659</c:v>
                </c:pt>
                <c:pt idx="743">
                  <c:v>0.20000000000001705</c:v>
                </c:pt>
                <c:pt idx="744">
                  <c:v>0.21999999999999886</c:v>
                </c:pt>
                <c:pt idx="745">
                  <c:v>0.18999999999999773</c:v>
                </c:pt>
                <c:pt idx="746">
                  <c:v>9.9999999999994316E-2</c:v>
                </c:pt>
                <c:pt idx="747">
                  <c:v>0.18999999999999773</c:v>
                </c:pt>
                <c:pt idx="748">
                  <c:v>0.20000000000001705</c:v>
                </c:pt>
                <c:pt idx="749">
                  <c:v>0.15999999999999659</c:v>
                </c:pt>
                <c:pt idx="750">
                  <c:v>0.21000000000000796</c:v>
                </c:pt>
                <c:pt idx="751">
                  <c:v>0.23000000000001819</c:v>
                </c:pt>
                <c:pt idx="752">
                  <c:v>0.15999999999999659</c:v>
                </c:pt>
                <c:pt idx="753">
                  <c:v>0.15000000000000568</c:v>
                </c:pt>
                <c:pt idx="754">
                  <c:v>0.18000000000000682</c:v>
                </c:pt>
                <c:pt idx="755">
                  <c:v>0.17000000000001592</c:v>
                </c:pt>
                <c:pt idx="756">
                  <c:v>8.0000000000012506E-2</c:v>
                </c:pt>
                <c:pt idx="757">
                  <c:v>5.0000000000011369E-2</c:v>
                </c:pt>
                <c:pt idx="758">
                  <c:v>0.28000000000000114</c:v>
                </c:pt>
                <c:pt idx="759">
                  <c:v>0.40000000000000568</c:v>
                </c:pt>
                <c:pt idx="760">
                  <c:v>0.46999999999999886</c:v>
                </c:pt>
                <c:pt idx="761">
                  <c:v>0.28000000000000114</c:v>
                </c:pt>
                <c:pt idx="762">
                  <c:v>0.20000000000001705</c:v>
                </c:pt>
                <c:pt idx="763">
                  <c:v>0.15999999999999659</c:v>
                </c:pt>
                <c:pt idx="764">
                  <c:v>0.21999999999999886</c:v>
                </c:pt>
                <c:pt idx="765">
                  <c:v>0.12000000000000455</c:v>
                </c:pt>
                <c:pt idx="766">
                  <c:v>0.11000000000001364</c:v>
                </c:pt>
                <c:pt idx="767">
                  <c:v>0.17000000000001592</c:v>
                </c:pt>
                <c:pt idx="768">
                  <c:v>0.14000000000001478</c:v>
                </c:pt>
                <c:pt idx="769">
                  <c:v>0.11000000000001364</c:v>
                </c:pt>
                <c:pt idx="770">
                  <c:v>0.18999999999999773</c:v>
                </c:pt>
                <c:pt idx="771">
                  <c:v>0.21999999999999886</c:v>
                </c:pt>
                <c:pt idx="772">
                  <c:v>0.21000000000000796</c:v>
                </c:pt>
                <c:pt idx="773">
                  <c:v>0.18999999999999773</c:v>
                </c:pt>
                <c:pt idx="774">
                  <c:v>0.12999999999999545</c:v>
                </c:pt>
                <c:pt idx="775">
                  <c:v>0.12000000000000455</c:v>
                </c:pt>
                <c:pt idx="776">
                  <c:v>0.14000000000001478</c:v>
                </c:pt>
                <c:pt idx="777">
                  <c:v>0.17000000000001592</c:v>
                </c:pt>
                <c:pt idx="778">
                  <c:v>0.18999999999999773</c:v>
                </c:pt>
                <c:pt idx="779">
                  <c:v>0.24000000000000909</c:v>
                </c:pt>
                <c:pt idx="780">
                  <c:v>0.20000000000001705</c:v>
                </c:pt>
                <c:pt idx="781">
                  <c:v>0.28000000000000114</c:v>
                </c:pt>
                <c:pt idx="782">
                  <c:v>0.18999999999999773</c:v>
                </c:pt>
                <c:pt idx="783">
                  <c:v>0.17000000000001592</c:v>
                </c:pt>
                <c:pt idx="784">
                  <c:v>0.21999999999999886</c:v>
                </c:pt>
                <c:pt idx="785">
                  <c:v>0.18000000000000682</c:v>
                </c:pt>
                <c:pt idx="786">
                  <c:v>0.14000000000001478</c:v>
                </c:pt>
                <c:pt idx="787">
                  <c:v>0.18000000000000682</c:v>
                </c:pt>
                <c:pt idx="788">
                  <c:v>0.17000000000001592</c:v>
                </c:pt>
                <c:pt idx="789">
                  <c:v>0.14000000000001478</c:v>
                </c:pt>
                <c:pt idx="790">
                  <c:v>0.18999999999999773</c:v>
                </c:pt>
                <c:pt idx="791">
                  <c:v>5.0000000000011369E-2</c:v>
                </c:pt>
                <c:pt idx="792">
                  <c:v>0</c:v>
                </c:pt>
                <c:pt idx="793">
                  <c:v>5.0000000000011369E-2</c:v>
                </c:pt>
                <c:pt idx="794">
                  <c:v>8.0000000000012506E-2</c:v>
                </c:pt>
                <c:pt idx="795">
                  <c:v>8.0000000000012506E-2</c:v>
                </c:pt>
                <c:pt idx="796">
                  <c:v>2.0000000000010232E-2</c:v>
                </c:pt>
                <c:pt idx="797">
                  <c:v>2.0000000000010232E-2</c:v>
                </c:pt>
                <c:pt idx="798">
                  <c:v>6.9999999999993179E-2</c:v>
                </c:pt>
                <c:pt idx="799">
                  <c:v>5.0000000000011369E-2</c:v>
                </c:pt>
                <c:pt idx="800">
                  <c:v>0.14000000000001478</c:v>
                </c:pt>
                <c:pt idx="801">
                  <c:v>0.18000000000000682</c:v>
                </c:pt>
                <c:pt idx="802">
                  <c:v>0.15999999999999659</c:v>
                </c:pt>
                <c:pt idx="803">
                  <c:v>0.15000000000000568</c:v>
                </c:pt>
                <c:pt idx="804">
                  <c:v>0.17000000000001592</c:v>
                </c:pt>
                <c:pt idx="805">
                  <c:v>0.17000000000001592</c:v>
                </c:pt>
                <c:pt idx="806">
                  <c:v>6.0000000000002274E-2</c:v>
                </c:pt>
                <c:pt idx="807">
                  <c:v>8.0000000000012506E-2</c:v>
                </c:pt>
                <c:pt idx="808">
                  <c:v>0.12000000000000455</c:v>
                </c:pt>
                <c:pt idx="809">
                  <c:v>0.15000000000000568</c:v>
                </c:pt>
                <c:pt idx="810">
                  <c:v>0.20000000000001705</c:v>
                </c:pt>
                <c:pt idx="811">
                  <c:v>0.15000000000000568</c:v>
                </c:pt>
                <c:pt idx="812">
                  <c:v>0.12000000000000455</c:v>
                </c:pt>
                <c:pt idx="813">
                  <c:v>0.14000000000001478</c:v>
                </c:pt>
                <c:pt idx="814">
                  <c:v>0.17000000000001592</c:v>
                </c:pt>
                <c:pt idx="815">
                  <c:v>0.21000000000000796</c:v>
                </c:pt>
                <c:pt idx="816">
                  <c:v>0.25</c:v>
                </c:pt>
                <c:pt idx="817">
                  <c:v>0.21999999999999886</c:v>
                </c:pt>
                <c:pt idx="818">
                  <c:v>0.18000000000000682</c:v>
                </c:pt>
                <c:pt idx="819">
                  <c:v>0.21000000000000796</c:v>
                </c:pt>
                <c:pt idx="820">
                  <c:v>0.28999999999999204</c:v>
                </c:pt>
                <c:pt idx="821">
                  <c:v>0.18999999999999773</c:v>
                </c:pt>
                <c:pt idx="822">
                  <c:v>9.9999999999994316E-2</c:v>
                </c:pt>
                <c:pt idx="823">
                  <c:v>0.12000000000000455</c:v>
                </c:pt>
                <c:pt idx="824">
                  <c:v>0.15999999999999659</c:v>
                </c:pt>
                <c:pt idx="825">
                  <c:v>0.12999999999999545</c:v>
                </c:pt>
                <c:pt idx="826">
                  <c:v>3.9999999999992042E-2</c:v>
                </c:pt>
                <c:pt idx="827">
                  <c:v>6.9999999999993179E-2</c:v>
                </c:pt>
                <c:pt idx="828">
                  <c:v>0.11000000000001364</c:v>
                </c:pt>
                <c:pt idx="829">
                  <c:v>9.9999999999994316E-2</c:v>
                </c:pt>
                <c:pt idx="830">
                  <c:v>9.0000000000003411E-2</c:v>
                </c:pt>
                <c:pt idx="831">
                  <c:v>0.14000000000001478</c:v>
                </c:pt>
                <c:pt idx="832">
                  <c:v>0.18000000000000682</c:v>
                </c:pt>
                <c:pt idx="833">
                  <c:v>0.20000000000001705</c:v>
                </c:pt>
                <c:pt idx="834">
                  <c:v>0.21000000000000796</c:v>
                </c:pt>
                <c:pt idx="835">
                  <c:v>0.20000000000001705</c:v>
                </c:pt>
                <c:pt idx="836">
                  <c:v>0.18000000000000682</c:v>
                </c:pt>
                <c:pt idx="837">
                  <c:v>0.14000000000001478</c:v>
                </c:pt>
                <c:pt idx="838">
                  <c:v>0.15000000000000568</c:v>
                </c:pt>
                <c:pt idx="839">
                  <c:v>0.23000000000001819</c:v>
                </c:pt>
                <c:pt idx="840">
                  <c:v>0.18999999999999773</c:v>
                </c:pt>
                <c:pt idx="841">
                  <c:v>0.21000000000000796</c:v>
                </c:pt>
                <c:pt idx="842">
                  <c:v>0.17000000000001592</c:v>
                </c:pt>
                <c:pt idx="843">
                  <c:v>0.17000000000001592</c:v>
                </c:pt>
                <c:pt idx="844">
                  <c:v>0.15999999999999659</c:v>
                </c:pt>
                <c:pt idx="845">
                  <c:v>0.11000000000001364</c:v>
                </c:pt>
                <c:pt idx="846">
                  <c:v>0.12999999999999545</c:v>
                </c:pt>
                <c:pt idx="847">
                  <c:v>0.12999999999999545</c:v>
                </c:pt>
                <c:pt idx="848">
                  <c:v>9.9999999999994316E-2</c:v>
                </c:pt>
                <c:pt idx="849">
                  <c:v>0.15000000000000568</c:v>
                </c:pt>
                <c:pt idx="850">
                  <c:v>0.25</c:v>
                </c:pt>
                <c:pt idx="851">
                  <c:v>0.25999999999999091</c:v>
                </c:pt>
                <c:pt idx="852">
                  <c:v>0.24000000000000909</c:v>
                </c:pt>
                <c:pt idx="853">
                  <c:v>0.25999999999999091</c:v>
                </c:pt>
                <c:pt idx="854">
                  <c:v>0.20000000000001705</c:v>
                </c:pt>
                <c:pt idx="855">
                  <c:v>0.17000000000001592</c:v>
                </c:pt>
                <c:pt idx="856">
                  <c:v>0.24000000000000909</c:v>
                </c:pt>
                <c:pt idx="857">
                  <c:v>0.28999999999999204</c:v>
                </c:pt>
                <c:pt idx="858">
                  <c:v>0.21000000000000796</c:v>
                </c:pt>
                <c:pt idx="859">
                  <c:v>0.18999999999999773</c:v>
                </c:pt>
                <c:pt idx="860">
                  <c:v>0.23000000000001819</c:v>
                </c:pt>
                <c:pt idx="861">
                  <c:v>0.20000000000001705</c:v>
                </c:pt>
                <c:pt idx="862">
                  <c:v>0.24000000000000909</c:v>
                </c:pt>
                <c:pt idx="863">
                  <c:v>0.20000000000001705</c:v>
                </c:pt>
                <c:pt idx="864">
                  <c:v>0.18999999999999773</c:v>
                </c:pt>
                <c:pt idx="865">
                  <c:v>0.18999999999999773</c:v>
                </c:pt>
                <c:pt idx="866">
                  <c:v>0.20000000000001705</c:v>
                </c:pt>
                <c:pt idx="867">
                  <c:v>0.15000000000000568</c:v>
                </c:pt>
                <c:pt idx="868">
                  <c:v>0.12000000000000455</c:v>
                </c:pt>
                <c:pt idx="869">
                  <c:v>0.11000000000001364</c:v>
                </c:pt>
                <c:pt idx="870">
                  <c:v>0.12000000000000455</c:v>
                </c:pt>
                <c:pt idx="871">
                  <c:v>9.9999999999994316E-2</c:v>
                </c:pt>
                <c:pt idx="872">
                  <c:v>0.12000000000000455</c:v>
                </c:pt>
                <c:pt idx="873">
                  <c:v>0.15999999999999659</c:v>
                </c:pt>
                <c:pt idx="874">
                  <c:v>0.20000000000001705</c:v>
                </c:pt>
                <c:pt idx="875">
                  <c:v>0.25</c:v>
                </c:pt>
                <c:pt idx="876">
                  <c:v>0.23000000000001819</c:v>
                </c:pt>
                <c:pt idx="877">
                  <c:v>0.25999999999999091</c:v>
                </c:pt>
                <c:pt idx="878">
                  <c:v>0.21000000000000796</c:v>
                </c:pt>
                <c:pt idx="879">
                  <c:v>0.17000000000001592</c:v>
                </c:pt>
                <c:pt idx="880">
                  <c:v>0.18000000000000682</c:v>
                </c:pt>
                <c:pt idx="881">
                  <c:v>0.28999999999999204</c:v>
                </c:pt>
                <c:pt idx="882">
                  <c:v>0.24000000000000909</c:v>
                </c:pt>
                <c:pt idx="883">
                  <c:v>0.21999999999999886</c:v>
                </c:pt>
                <c:pt idx="884">
                  <c:v>0.21999999999999886</c:v>
                </c:pt>
                <c:pt idx="885">
                  <c:v>0.17000000000001592</c:v>
                </c:pt>
                <c:pt idx="886">
                  <c:v>0.12999999999999545</c:v>
                </c:pt>
                <c:pt idx="887">
                  <c:v>0.17000000000001592</c:v>
                </c:pt>
                <c:pt idx="888">
                  <c:v>0.25</c:v>
                </c:pt>
                <c:pt idx="889">
                  <c:v>0.23000000000001819</c:v>
                </c:pt>
                <c:pt idx="890">
                  <c:v>0.25</c:v>
                </c:pt>
                <c:pt idx="891">
                  <c:v>0.25</c:v>
                </c:pt>
                <c:pt idx="892">
                  <c:v>0.25</c:v>
                </c:pt>
                <c:pt idx="893">
                  <c:v>0.18999999999999773</c:v>
                </c:pt>
                <c:pt idx="894">
                  <c:v>0.15999999999999659</c:v>
                </c:pt>
                <c:pt idx="895">
                  <c:v>0.17000000000001592</c:v>
                </c:pt>
                <c:pt idx="896">
                  <c:v>0.12999999999999545</c:v>
                </c:pt>
                <c:pt idx="897">
                  <c:v>0.12999999999999545</c:v>
                </c:pt>
                <c:pt idx="898">
                  <c:v>0.15000000000000568</c:v>
                </c:pt>
                <c:pt idx="899">
                  <c:v>0.21999999999999886</c:v>
                </c:pt>
                <c:pt idx="900">
                  <c:v>0.28999999999999204</c:v>
                </c:pt>
                <c:pt idx="901">
                  <c:v>0.28000000000000114</c:v>
                </c:pt>
                <c:pt idx="902">
                  <c:v>0.21000000000000796</c:v>
                </c:pt>
                <c:pt idx="903">
                  <c:v>0.17000000000001592</c:v>
                </c:pt>
                <c:pt idx="904">
                  <c:v>0.15999999999999659</c:v>
                </c:pt>
                <c:pt idx="905">
                  <c:v>0.18999999999999773</c:v>
                </c:pt>
                <c:pt idx="906">
                  <c:v>0.23000000000001819</c:v>
                </c:pt>
                <c:pt idx="907">
                  <c:v>0.24000000000000909</c:v>
                </c:pt>
                <c:pt idx="908">
                  <c:v>0.20000000000001705</c:v>
                </c:pt>
                <c:pt idx="909">
                  <c:v>0.18999999999999773</c:v>
                </c:pt>
                <c:pt idx="910">
                  <c:v>0.53999999999999204</c:v>
                </c:pt>
                <c:pt idx="911">
                  <c:v>0.58000000000001251</c:v>
                </c:pt>
                <c:pt idx="912">
                  <c:v>0.65999999999999659</c:v>
                </c:pt>
                <c:pt idx="913">
                  <c:v>0.68999999999999773</c:v>
                </c:pt>
                <c:pt idx="914">
                  <c:v>0.71000000000000796</c:v>
                </c:pt>
                <c:pt idx="915">
                  <c:v>0.68000000000000682</c:v>
                </c:pt>
                <c:pt idx="916">
                  <c:v>0.62999999999999545</c:v>
                </c:pt>
                <c:pt idx="917">
                  <c:v>0.62000000000000455</c:v>
                </c:pt>
                <c:pt idx="918">
                  <c:v>0.61000000000001364</c:v>
                </c:pt>
                <c:pt idx="919">
                  <c:v>0.62999999999999545</c:v>
                </c:pt>
                <c:pt idx="920">
                  <c:v>0.71000000000000796</c:v>
                </c:pt>
                <c:pt idx="921">
                  <c:v>0.83000000000001251</c:v>
                </c:pt>
                <c:pt idx="922">
                  <c:v>0.95000000000001705</c:v>
                </c:pt>
                <c:pt idx="923">
                  <c:v>0.90000000000000568</c:v>
                </c:pt>
                <c:pt idx="924">
                  <c:v>0.75</c:v>
                </c:pt>
                <c:pt idx="925">
                  <c:v>0.75</c:v>
                </c:pt>
                <c:pt idx="926">
                  <c:v>0.75999999999999091</c:v>
                </c:pt>
                <c:pt idx="927">
                  <c:v>0.71000000000000796</c:v>
                </c:pt>
                <c:pt idx="928">
                  <c:v>0.67000000000001592</c:v>
                </c:pt>
                <c:pt idx="929">
                  <c:v>0.65000000000000568</c:v>
                </c:pt>
                <c:pt idx="930">
                  <c:v>0.64000000000001478</c:v>
                </c:pt>
                <c:pt idx="931">
                  <c:v>0.71000000000000796</c:v>
                </c:pt>
                <c:pt idx="932">
                  <c:v>0.68000000000000682</c:v>
                </c:pt>
                <c:pt idx="933">
                  <c:v>0.64000000000001478</c:v>
                </c:pt>
                <c:pt idx="934">
                  <c:v>0.67000000000001592</c:v>
                </c:pt>
                <c:pt idx="935">
                  <c:v>0.77000000000001023</c:v>
                </c:pt>
                <c:pt idx="936">
                  <c:v>0.87000000000000455</c:v>
                </c:pt>
                <c:pt idx="937">
                  <c:v>0.81999999999999318</c:v>
                </c:pt>
                <c:pt idx="938">
                  <c:v>0.75999999999999091</c:v>
                </c:pt>
                <c:pt idx="939">
                  <c:v>0.78999999999999204</c:v>
                </c:pt>
                <c:pt idx="940">
                  <c:v>0.78000000000000114</c:v>
                </c:pt>
                <c:pt idx="941">
                  <c:v>0.74000000000000909</c:v>
                </c:pt>
                <c:pt idx="942">
                  <c:v>0.78000000000000114</c:v>
                </c:pt>
                <c:pt idx="943">
                  <c:v>0.74000000000000909</c:v>
                </c:pt>
                <c:pt idx="944">
                  <c:v>0.70000000000001705</c:v>
                </c:pt>
                <c:pt idx="945">
                  <c:v>0.84000000000000341</c:v>
                </c:pt>
                <c:pt idx="946">
                  <c:v>0.74000000000000909</c:v>
                </c:pt>
                <c:pt idx="947">
                  <c:v>0.71999999999999886</c:v>
                </c:pt>
                <c:pt idx="948">
                  <c:v>0.67000000000001592</c:v>
                </c:pt>
                <c:pt idx="949">
                  <c:v>0.81999999999999318</c:v>
                </c:pt>
                <c:pt idx="950">
                  <c:v>0.84999999999999432</c:v>
                </c:pt>
                <c:pt idx="951">
                  <c:v>0.81999999999999318</c:v>
                </c:pt>
                <c:pt idx="952">
                  <c:v>0.87000000000000455</c:v>
                </c:pt>
                <c:pt idx="953">
                  <c:v>0.71999999999999886</c:v>
                </c:pt>
                <c:pt idx="954">
                  <c:v>0.67000000000001592</c:v>
                </c:pt>
                <c:pt idx="955">
                  <c:v>0.84000000000000341</c:v>
                </c:pt>
                <c:pt idx="956">
                  <c:v>0.78999999999999204</c:v>
                </c:pt>
                <c:pt idx="957">
                  <c:v>0.75</c:v>
                </c:pt>
                <c:pt idx="958">
                  <c:v>0.75999999999999091</c:v>
                </c:pt>
                <c:pt idx="959">
                  <c:v>0.75</c:v>
                </c:pt>
                <c:pt idx="960">
                  <c:v>0.90999999999999659</c:v>
                </c:pt>
                <c:pt idx="961">
                  <c:v>0.92000000000001592</c:v>
                </c:pt>
                <c:pt idx="962">
                  <c:v>0.87000000000000455</c:v>
                </c:pt>
                <c:pt idx="963">
                  <c:v>0.89000000000001478</c:v>
                </c:pt>
                <c:pt idx="964">
                  <c:v>0.83000000000001251</c:v>
                </c:pt>
                <c:pt idx="965">
                  <c:v>0.84000000000000341</c:v>
                </c:pt>
                <c:pt idx="966">
                  <c:v>0.87000000000000455</c:v>
                </c:pt>
                <c:pt idx="967">
                  <c:v>0.93999999999999773</c:v>
                </c:pt>
                <c:pt idx="968">
                  <c:v>0.92000000000001592</c:v>
                </c:pt>
                <c:pt idx="969">
                  <c:v>0.75999999999999091</c:v>
                </c:pt>
                <c:pt idx="970">
                  <c:v>0.73000000000001819</c:v>
                </c:pt>
                <c:pt idx="971">
                  <c:v>0.78999999999999204</c:v>
                </c:pt>
                <c:pt idx="972">
                  <c:v>0.75999999999999091</c:v>
                </c:pt>
                <c:pt idx="973">
                  <c:v>0.77000000000001023</c:v>
                </c:pt>
                <c:pt idx="974">
                  <c:v>0.81000000000000227</c:v>
                </c:pt>
                <c:pt idx="975">
                  <c:v>0.84999999999999432</c:v>
                </c:pt>
                <c:pt idx="976">
                  <c:v>0.90999999999999659</c:v>
                </c:pt>
                <c:pt idx="977">
                  <c:v>0.87999999999999545</c:v>
                </c:pt>
                <c:pt idx="978">
                  <c:v>0.87000000000000455</c:v>
                </c:pt>
                <c:pt idx="979">
                  <c:v>0.89000000000001478</c:v>
                </c:pt>
                <c:pt idx="980">
                  <c:v>0.93999999999999773</c:v>
                </c:pt>
                <c:pt idx="981">
                  <c:v>1.0099999999999909</c:v>
                </c:pt>
                <c:pt idx="982">
                  <c:v>0.96000000000000796</c:v>
                </c:pt>
                <c:pt idx="983">
                  <c:v>0.95000000000001705</c:v>
                </c:pt>
                <c:pt idx="984">
                  <c:v>0.93999999999999773</c:v>
                </c:pt>
                <c:pt idx="985">
                  <c:v>0.95000000000001705</c:v>
                </c:pt>
                <c:pt idx="986">
                  <c:v>1.0300000000000011</c:v>
                </c:pt>
                <c:pt idx="987">
                  <c:v>1.0200000000000102</c:v>
                </c:pt>
                <c:pt idx="988">
                  <c:v>1.0600000000000023</c:v>
                </c:pt>
                <c:pt idx="989">
                  <c:v>1.0300000000000011</c:v>
                </c:pt>
                <c:pt idx="990">
                  <c:v>0.93000000000000682</c:v>
                </c:pt>
                <c:pt idx="991">
                  <c:v>0.93999999999999773</c:v>
                </c:pt>
                <c:pt idx="992">
                  <c:v>0.95000000000001705</c:v>
                </c:pt>
                <c:pt idx="993">
                  <c:v>0.98000000000001819</c:v>
                </c:pt>
                <c:pt idx="994">
                  <c:v>1.0099999999999909</c:v>
                </c:pt>
                <c:pt idx="995">
                  <c:v>1.0099999999999909</c:v>
                </c:pt>
                <c:pt idx="996">
                  <c:v>0.99000000000000909</c:v>
                </c:pt>
                <c:pt idx="997">
                  <c:v>0.98000000000001819</c:v>
                </c:pt>
                <c:pt idx="998">
                  <c:v>1.039999999999992</c:v>
                </c:pt>
                <c:pt idx="999">
                  <c:v>1.1100000000000136</c:v>
                </c:pt>
                <c:pt idx="1000">
                  <c:v>1.1500000000000057</c:v>
                </c:pt>
                <c:pt idx="1001">
                  <c:v>1.2700000000000102</c:v>
                </c:pt>
                <c:pt idx="1002">
                  <c:v>1.1899999999999977</c:v>
                </c:pt>
                <c:pt idx="1003">
                  <c:v>1.0999999999999943</c:v>
                </c:pt>
                <c:pt idx="1004">
                  <c:v>1.0900000000000034</c:v>
                </c:pt>
                <c:pt idx="1005">
                  <c:v>1.1500000000000057</c:v>
                </c:pt>
                <c:pt idx="1006">
                  <c:v>1.1400000000000148</c:v>
                </c:pt>
                <c:pt idx="1007">
                  <c:v>1.1200000000000045</c:v>
                </c:pt>
                <c:pt idx="1008">
                  <c:v>1.1299999999999955</c:v>
                </c:pt>
                <c:pt idx="1009">
                  <c:v>1.1299999999999955</c:v>
                </c:pt>
                <c:pt idx="1010">
                  <c:v>1.1500000000000057</c:v>
                </c:pt>
                <c:pt idx="1011">
                  <c:v>1.2400000000000091</c:v>
                </c:pt>
                <c:pt idx="1012">
                  <c:v>1.2199999999999989</c:v>
                </c:pt>
                <c:pt idx="1013">
                  <c:v>1.2199999999999989</c:v>
                </c:pt>
                <c:pt idx="1014">
                  <c:v>1.2800000000000011</c:v>
                </c:pt>
                <c:pt idx="1015">
                  <c:v>1.2199999999999989</c:v>
                </c:pt>
                <c:pt idx="1016">
                  <c:v>1.2300000000000182</c:v>
                </c:pt>
                <c:pt idx="1017">
                  <c:v>1.3199999999999932</c:v>
                </c:pt>
                <c:pt idx="1018">
                  <c:v>1.3700000000000045</c:v>
                </c:pt>
                <c:pt idx="1019">
                  <c:v>1.2800000000000011</c:v>
                </c:pt>
                <c:pt idx="1020">
                  <c:v>1.3400000000000034</c:v>
                </c:pt>
                <c:pt idx="1021">
                  <c:v>1.3499999999999943</c:v>
                </c:pt>
                <c:pt idx="1022">
                  <c:v>1.4099999999999966</c:v>
                </c:pt>
                <c:pt idx="1023">
                  <c:v>1.4200000000000159</c:v>
                </c:pt>
                <c:pt idx="1024">
                  <c:v>1.3700000000000045</c:v>
                </c:pt>
                <c:pt idx="1025">
                  <c:v>1.3100000000000023</c:v>
                </c:pt>
                <c:pt idx="1026">
                  <c:v>1.289999999999992</c:v>
                </c:pt>
                <c:pt idx="1027">
                  <c:v>1.289999999999992</c:v>
                </c:pt>
                <c:pt idx="1028">
                  <c:v>1.3199999999999932</c:v>
                </c:pt>
                <c:pt idx="1029">
                  <c:v>1.289999999999992</c:v>
                </c:pt>
                <c:pt idx="1030">
                  <c:v>1.2599999999999909</c:v>
                </c:pt>
                <c:pt idx="1031">
                  <c:v>1.2599999999999909</c:v>
                </c:pt>
                <c:pt idx="1032">
                  <c:v>1.2800000000000011</c:v>
                </c:pt>
                <c:pt idx="1033">
                  <c:v>1.4300000000000068</c:v>
                </c:pt>
                <c:pt idx="1034">
                  <c:v>1.3900000000000148</c:v>
                </c:pt>
                <c:pt idx="1035">
                  <c:v>1.3199999999999932</c:v>
                </c:pt>
                <c:pt idx="1036">
                  <c:v>1.2700000000000102</c:v>
                </c:pt>
                <c:pt idx="1037">
                  <c:v>1.3199999999999932</c:v>
                </c:pt>
                <c:pt idx="1038">
                  <c:v>1.3300000000000125</c:v>
                </c:pt>
                <c:pt idx="1039">
                  <c:v>1.3799999999999955</c:v>
                </c:pt>
                <c:pt idx="1040">
                  <c:v>1.4399999999999977</c:v>
                </c:pt>
                <c:pt idx="1041">
                  <c:v>1.3600000000000136</c:v>
                </c:pt>
                <c:pt idx="1042">
                  <c:v>1.3300000000000125</c:v>
                </c:pt>
                <c:pt idx="1043">
                  <c:v>1.4500000000000171</c:v>
                </c:pt>
                <c:pt idx="1044">
                  <c:v>1.5300000000000011</c:v>
                </c:pt>
                <c:pt idx="1045">
                  <c:v>1.5500000000000114</c:v>
                </c:pt>
                <c:pt idx="1046">
                  <c:v>1.5</c:v>
                </c:pt>
                <c:pt idx="1047">
                  <c:v>1.5900000000000034</c:v>
                </c:pt>
                <c:pt idx="1048">
                  <c:v>1.5800000000000125</c:v>
                </c:pt>
                <c:pt idx="1049">
                  <c:v>1.4900000000000091</c:v>
                </c:pt>
                <c:pt idx="1050">
                  <c:v>1.5800000000000125</c:v>
                </c:pt>
                <c:pt idx="1051">
                  <c:v>1.5999999999999943</c:v>
                </c:pt>
                <c:pt idx="1052">
                  <c:v>1.4500000000000171</c:v>
                </c:pt>
                <c:pt idx="1053">
                  <c:v>1.3700000000000045</c:v>
                </c:pt>
                <c:pt idx="1054">
                  <c:v>1.3700000000000045</c:v>
                </c:pt>
                <c:pt idx="1055">
                  <c:v>1.3799999999999955</c:v>
                </c:pt>
                <c:pt idx="1056">
                  <c:v>1.4000000000000057</c:v>
                </c:pt>
                <c:pt idx="1057">
                  <c:v>1.4099999999999966</c:v>
                </c:pt>
                <c:pt idx="1058">
                  <c:v>1.4900000000000091</c:v>
                </c:pt>
                <c:pt idx="1059">
                  <c:v>1.6400000000000148</c:v>
                </c:pt>
                <c:pt idx="1060">
                  <c:v>1.5900000000000034</c:v>
                </c:pt>
                <c:pt idx="1061">
                  <c:v>1.6299999999999955</c:v>
                </c:pt>
                <c:pt idx="1062">
                  <c:v>1.5999999999999943</c:v>
                </c:pt>
                <c:pt idx="1063">
                  <c:v>1.5900000000000034</c:v>
                </c:pt>
                <c:pt idx="1064">
                  <c:v>1.5800000000000125</c:v>
                </c:pt>
                <c:pt idx="1065">
                  <c:v>1.5699999999999932</c:v>
                </c:pt>
                <c:pt idx="1066">
                  <c:v>1.5300000000000011</c:v>
                </c:pt>
                <c:pt idx="1067">
                  <c:v>1.5800000000000125</c:v>
                </c:pt>
                <c:pt idx="1068">
                  <c:v>1.6400000000000148</c:v>
                </c:pt>
                <c:pt idx="1069">
                  <c:v>1.539999999999992</c:v>
                </c:pt>
                <c:pt idx="1070">
                  <c:v>1.5200000000000102</c:v>
                </c:pt>
                <c:pt idx="1071">
                  <c:v>1.539999999999992</c:v>
                </c:pt>
                <c:pt idx="1072">
                  <c:v>1.5999999999999943</c:v>
                </c:pt>
                <c:pt idx="1073">
                  <c:v>1.6599999999999966</c:v>
                </c:pt>
                <c:pt idx="1074">
                  <c:v>1.5900000000000034</c:v>
                </c:pt>
                <c:pt idx="1075">
                  <c:v>1.5800000000000125</c:v>
                </c:pt>
                <c:pt idx="1076">
                  <c:v>1.6700000000000159</c:v>
                </c:pt>
                <c:pt idx="1077">
                  <c:v>1.6400000000000148</c:v>
                </c:pt>
                <c:pt idx="1078">
                  <c:v>1.6599999999999966</c:v>
                </c:pt>
                <c:pt idx="1079">
                  <c:v>1.6299999999999955</c:v>
                </c:pt>
                <c:pt idx="1080">
                  <c:v>1.5999999999999943</c:v>
                </c:pt>
                <c:pt idx="1081">
                  <c:v>1.5900000000000034</c:v>
                </c:pt>
                <c:pt idx="1082">
                  <c:v>1.5800000000000125</c:v>
                </c:pt>
                <c:pt idx="1083">
                  <c:v>1.6299999999999955</c:v>
                </c:pt>
                <c:pt idx="1084">
                  <c:v>1.6500000000000057</c:v>
                </c:pt>
                <c:pt idx="1085">
                  <c:v>1.6700000000000159</c:v>
                </c:pt>
                <c:pt idx="1086">
                  <c:v>1.6899999999999977</c:v>
                </c:pt>
                <c:pt idx="1087">
                  <c:v>1.710000000000008</c:v>
                </c:pt>
                <c:pt idx="1088">
                  <c:v>1.7000000000000171</c:v>
                </c:pt>
                <c:pt idx="1089">
                  <c:v>1.6599999999999966</c:v>
                </c:pt>
                <c:pt idx="1090">
                  <c:v>1.6599999999999966</c:v>
                </c:pt>
                <c:pt idx="1091">
                  <c:v>1.6700000000000159</c:v>
                </c:pt>
                <c:pt idx="1092">
                  <c:v>1.6899999999999977</c:v>
                </c:pt>
                <c:pt idx="1093">
                  <c:v>1.710000000000008</c:v>
                </c:pt>
                <c:pt idx="1094">
                  <c:v>1.7199999999999989</c:v>
                </c:pt>
                <c:pt idx="1095">
                  <c:v>1.75</c:v>
                </c:pt>
                <c:pt idx="1096">
                  <c:v>1.7300000000000182</c:v>
                </c:pt>
                <c:pt idx="1097">
                  <c:v>1.7599999999999909</c:v>
                </c:pt>
                <c:pt idx="1098">
                  <c:v>1.6700000000000159</c:v>
                </c:pt>
                <c:pt idx="1099">
                  <c:v>1.6400000000000148</c:v>
                </c:pt>
                <c:pt idx="1100">
                  <c:v>1.6100000000000136</c:v>
                </c:pt>
                <c:pt idx="1101">
                  <c:v>1.6400000000000148</c:v>
                </c:pt>
                <c:pt idx="1102">
                  <c:v>1.6599999999999966</c:v>
                </c:pt>
                <c:pt idx="1103">
                  <c:v>1.6299999999999955</c:v>
                </c:pt>
                <c:pt idx="1104">
                  <c:v>1.6400000000000148</c:v>
                </c:pt>
                <c:pt idx="1105">
                  <c:v>1.6899999999999977</c:v>
                </c:pt>
                <c:pt idx="1106">
                  <c:v>1.75</c:v>
                </c:pt>
                <c:pt idx="1107">
                  <c:v>1.7800000000000011</c:v>
                </c:pt>
                <c:pt idx="1108">
                  <c:v>1.7300000000000182</c:v>
                </c:pt>
                <c:pt idx="1109">
                  <c:v>1.8000000000000114</c:v>
                </c:pt>
                <c:pt idx="1110">
                  <c:v>1.6899999999999977</c:v>
                </c:pt>
                <c:pt idx="1111">
                  <c:v>1.6899999999999977</c:v>
                </c:pt>
                <c:pt idx="1112">
                  <c:v>1.710000000000008</c:v>
                </c:pt>
                <c:pt idx="1113">
                  <c:v>1.7400000000000091</c:v>
                </c:pt>
                <c:pt idx="1114">
                  <c:v>1.7400000000000091</c:v>
                </c:pt>
                <c:pt idx="1115">
                  <c:v>1.7300000000000182</c:v>
                </c:pt>
                <c:pt idx="1116">
                  <c:v>1.7199999999999989</c:v>
                </c:pt>
                <c:pt idx="1117">
                  <c:v>1.75</c:v>
                </c:pt>
                <c:pt idx="1118">
                  <c:v>1.710000000000008</c:v>
                </c:pt>
                <c:pt idx="1119">
                  <c:v>1.710000000000008</c:v>
                </c:pt>
                <c:pt idx="1120">
                  <c:v>1.7300000000000182</c:v>
                </c:pt>
                <c:pt idx="1121">
                  <c:v>1.8400000000000034</c:v>
                </c:pt>
                <c:pt idx="1122">
                  <c:v>1.8100000000000023</c:v>
                </c:pt>
                <c:pt idx="1123">
                  <c:v>1.8000000000000114</c:v>
                </c:pt>
                <c:pt idx="1124">
                  <c:v>1.7800000000000011</c:v>
                </c:pt>
                <c:pt idx="1125">
                  <c:v>1.8199999999999932</c:v>
                </c:pt>
                <c:pt idx="1126">
                  <c:v>1.8400000000000034</c:v>
                </c:pt>
                <c:pt idx="1127">
                  <c:v>1.7199999999999989</c:v>
                </c:pt>
                <c:pt idx="1128">
                  <c:v>1.7000000000000171</c:v>
                </c:pt>
                <c:pt idx="1129">
                  <c:v>1.75</c:v>
                </c:pt>
                <c:pt idx="1130">
                  <c:v>1.8499999999999943</c:v>
                </c:pt>
                <c:pt idx="1131">
                  <c:v>1.9099999999999966</c:v>
                </c:pt>
                <c:pt idx="1132">
                  <c:v>1.9200000000000159</c:v>
                </c:pt>
                <c:pt idx="1133">
                  <c:v>1.9200000000000159</c:v>
                </c:pt>
                <c:pt idx="1134">
                  <c:v>1.9000000000000057</c:v>
                </c:pt>
                <c:pt idx="1135">
                  <c:v>1.8100000000000023</c:v>
                </c:pt>
                <c:pt idx="1136">
                  <c:v>1.8100000000000023</c:v>
                </c:pt>
                <c:pt idx="1137">
                  <c:v>1.8000000000000114</c:v>
                </c:pt>
                <c:pt idx="1138">
                  <c:v>1.789999999999992</c:v>
                </c:pt>
                <c:pt idx="1139">
                  <c:v>1.8100000000000023</c:v>
                </c:pt>
                <c:pt idx="1140">
                  <c:v>1.8000000000000114</c:v>
                </c:pt>
                <c:pt idx="1141">
                  <c:v>1.8199999999999932</c:v>
                </c:pt>
                <c:pt idx="1142">
                  <c:v>1.8700000000000045</c:v>
                </c:pt>
                <c:pt idx="1143">
                  <c:v>1.8900000000000148</c:v>
                </c:pt>
                <c:pt idx="1144">
                  <c:v>1.8900000000000148</c:v>
                </c:pt>
                <c:pt idx="1145">
                  <c:v>1.8600000000000136</c:v>
                </c:pt>
                <c:pt idx="1146">
                  <c:v>1.8400000000000034</c:v>
                </c:pt>
                <c:pt idx="1147">
                  <c:v>1.8300000000000125</c:v>
                </c:pt>
                <c:pt idx="1148">
                  <c:v>1.8600000000000136</c:v>
                </c:pt>
                <c:pt idx="1149">
                  <c:v>1.8300000000000125</c:v>
                </c:pt>
                <c:pt idx="1150">
                  <c:v>1.8199999999999932</c:v>
                </c:pt>
                <c:pt idx="1151">
                  <c:v>1.7800000000000011</c:v>
                </c:pt>
                <c:pt idx="1152">
                  <c:v>1.7800000000000011</c:v>
                </c:pt>
                <c:pt idx="1153">
                  <c:v>1.8199999999999932</c:v>
                </c:pt>
                <c:pt idx="1154">
                  <c:v>1.8600000000000136</c:v>
                </c:pt>
                <c:pt idx="1155">
                  <c:v>1.8600000000000136</c:v>
                </c:pt>
                <c:pt idx="1156">
                  <c:v>1.8300000000000125</c:v>
                </c:pt>
                <c:pt idx="1157">
                  <c:v>1.9000000000000057</c:v>
                </c:pt>
                <c:pt idx="1158">
                  <c:v>1.9200000000000159</c:v>
                </c:pt>
                <c:pt idx="1159">
                  <c:v>1.9200000000000159</c:v>
                </c:pt>
                <c:pt idx="1160">
                  <c:v>1.9399999999999977</c:v>
                </c:pt>
                <c:pt idx="1161">
                  <c:v>1.8600000000000136</c:v>
                </c:pt>
                <c:pt idx="1162">
                  <c:v>1.8600000000000136</c:v>
                </c:pt>
                <c:pt idx="1163">
                  <c:v>1.8799999999999955</c:v>
                </c:pt>
                <c:pt idx="1164">
                  <c:v>1.9099999999999966</c:v>
                </c:pt>
                <c:pt idx="1165">
                  <c:v>1.8600000000000136</c:v>
                </c:pt>
                <c:pt idx="1166">
                  <c:v>1.8499999999999943</c:v>
                </c:pt>
                <c:pt idx="1167">
                  <c:v>1.9000000000000057</c:v>
                </c:pt>
                <c:pt idx="1168">
                  <c:v>1.8900000000000148</c:v>
                </c:pt>
                <c:pt idx="1169">
                  <c:v>1.9300000000000068</c:v>
                </c:pt>
                <c:pt idx="1170">
                  <c:v>1.9500000000000171</c:v>
                </c:pt>
                <c:pt idx="1171">
                  <c:v>1.9300000000000068</c:v>
                </c:pt>
                <c:pt idx="1172">
                  <c:v>2.0099999999999909</c:v>
                </c:pt>
                <c:pt idx="1173">
                  <c:v>1.8799999999999955</c:v>
                </c:pt>
                <c:pt idx="1174">
                  <c:v>1.9000000000000057</c:v>
                </c:pt>
                <c:pt idx="1175">
                  <c:v>1.9300000000000068</c:v>
                </c:pt>
                <c:pt idx="1176">
                  <c:v>1.9200000000000159</c:v>
                </c:pt>
                <c:pt idx="1177">
                  <c:v>1.9300000000000068</c:v>
                </c:pt>
                <c:pt idx="1178">
                  <c:v>1.9399999999999977</c:v>
                </c:pt>
                <c:pt idx="1179">
                  <c:v>1.9300000000000068</c:v>
                </c:pt>
                <c:pt idx="1180">
                  <c:v>1.9399999999999977</c:v>
                </c:pt>
                <c:pt idx="1181">
                  <c:v>1.9800000000000182</c:v>
                </c:pt>
                <c:pt idx="1182">
                  <c:v>1.8799999999999955</c:v>
                </c:pt>
                <c:pt idx="1183">
                  <c:v>1.9200000000000159</c:v>
                </c:pt>
                <c:pt idx="1184">
                  <c:v>1.960000000000008</c:v>
                </c:pt>
                <c:pt idx="1185">
                  <c:v>1.9900000000000091</c:v>
                </c:pt>
                <c:pt idx="1186">
                  <c:v>1.9300000000000068</c:v>
                </c:pt>
                <c:pt idx="1187">
                  <c:v>1.9300000000000068</c:v>
                </c:pt>
                <c:pt idx="1188">
                  <c:v>1.960000000000008</c:v>
                </c:pt>
                <c:pt idx="1189">
                  <c:v>1.9300000000000068</c:v>
                </c:pt>
                <c:pt idx="1190">
                  <c:v>1.9500000000000171</c:v>
                </c:pt>
                <c:pt idx="1191">
                  <c:v>1.8900000000000148</c:v>
                </c:pt>
                <c:pt idx="1192">
                  <c:v>1.8799999999999955</c:v>
                </c:pt>
                <c:pt idx="1193">
                  <c:v>1.9200000000000159</c:v>
                </c:pt>
                <c:pt idx="1194">
                  <c:v>1.9900000000000091</c:v>
                </c:pt>
                <c:pt idx="1195">
                  <c:v>1.9900000000000091</c:v>
                </c:pt>
                <c:pt idx="1196">
                  <c:v>1.9099999999999966</c:v>
                </c:pt>
                <c:pt idx="1197">
                  <c:v>1.8600000000000136</c:v>
                </c:pt>
                <c:pt idx="1198">
                  <c:v>1.9200000000000159</c:v>
                </c:pt>
                <c:pt idx="1199">
                  <c:v>1.9200000000000159</c:v>
                </c:pt>
                <c:pt idx="1200">
                  <c:v>1.9200000000000159</c:v>
                </c:pt>
                <c:pt idx="1201">
                  <c:v>1.9200000000000159</c:v>
                </c:pt>
                <c:pt idx="1202">
                  <c:v>1.9000000000000057</c:v>
                </c:pt>
                <c:pt idx="1203">
                  <c:v>1.8700000000000045</c:v>
                </c:pt>
                <c:pt idx="1204">
                  <c:v>1.8400000000000034</c:v>
                </c:pt>
                <c:pt idx="1205">
                  <c:v>1.8499999999999943</c:v>
                </c:pt>
                <c:pt idx="1206">
                  <c:v>1.8700000000000045</c:v>
                </c:pt>
                <c:pt idx="1207">
                  <c:v>1.8900000000000148</c:v>
                </c:pt>
                <c:pt idx="1208">
                  <c:v>1.9099999999999966</c:v>
                </c:pt>
                <c:pt idx="1209">
                  <c:v>1.9399999999999977</c:v>
                </c:pt>
                <c:pt idx="1210">
                  <c:v>1.9699999999999989</c:v>
                </c:pt>
                <c:pt idx="1211">
                  <c:v>1.9800000000000182</c:v>
                </c:pt>
                <c:pt idx="1212">
                  <c:v>1.9800000000000182</c:v>
                </c:pt>
                <c:pt idx="1213">
                  <c:v>2.0900000000000034</c:v>
                </c:pt>
                <c:pt idx="1214">
                  <c:v>2.0600000000000023</c:v>
                </c:pt>
                <c:pt idx="1215">
                  <c:v>2.0300000000000011</c:v>
                </c:pt>
                <c:pt idx="1216">
                  <c:v>1.9300000000000068</c:v>
                </c:pt>
                <c:pt idx="1217">
                  <c:v>2</c:v>
                </c:pt>
                <c:pt idx="1218">
                  <c:v>2</c:v>
                </c:pt>
                <c:pt idx="1219">
                  <c:v>1.9399999999999977</c:v>
                </c:pt>
                <c:pt idx="1220">
                  <c:v>1.8499999999999943</c:v>
                </c:pt>
                <c:pt idx="1221">
                  <c:v>1.8100000000000023</c:v>
                </c:pt>
                <c:pt idx="1222">
                  <c:v>1.8600000000000136</c:v>
                </c:pt>
                <c:pt idx="1223">
                  <c:v>1.9000000000000057</c:v>
                </c:pt>
                <c:pt idx="1224">
                  <c:v>1.9800000000000182</c:v>
                </c:pt>
                <c:pt idx="1225">
                  <c:v>2.0600000000000023</c:v>
                </c:pt>
                <c:pt idx="1226">
                  <c:v>1.9900000000000091</c:v>
                </c:pt>
                <c:pt idx="1227">
                  <c:v>1.9200000000000159</c:v>
                </c:pt>
                <c:pt idx="1228">
                  <c:v>1.8900000000000148</c:v>
                </c:pt>
                <c:pt idx="1229">
                  <c:v>1.9399999999999977</c:v>
                </c:pt>
                <c:pt idx="1230">
                  <c:v>1.9699999999999989</c:v>
                </c:pt>
                <c:pt idx="1231">
                  <c:v>2.0200000000000102</c:v>
                </c:pt>
                <c:pt idx="1232">
                  <c:v>2.0600000000000023</c:v>
                </c:pt>
                <c:pt idx="1233">
                  <c:v>1.9699999999999989</c:v>
                </c:pt>
                <c:pt idx="1234">
                  <c:v>1.960000000000008</c:v>
                </c:pt>
                <c:pt idx="1235">
                  <c:v>1.9000000000000057</c:v>
                </c:pt>
                <c:pt idx="1236">
                  <c:v>1.9200000000000159</c:v>
                </c:pt>
                <c:pt idx="1237">
                  <c:v>1.9500000000000171</c:v>
                </c:pt>
                <c:pt idx="1238">
                  <c:v>1.9699999999999989</c:v>
                </c:pt>
                <c:pt idx="1239">
                  <c:v>1.9900000000000091</c:v>
                </c:pt>
                <c:pt idx="1240">
                  <c:v>2.0099999999999909</c:v>
                </c:pt>
                <c:pt idx="1241">
                  <c:v>2.0500000000000114</c:v>
                </c:pt>
                <c:pt idx="1242">
                  <c:v>2.0500000000000114</c:v>
                </c:pt>
                <c:pt idx="1243">
                  <c:v>2.0200000000000102</c:v>
                </c:pt>
                <c:pt idx="1244">
                  <c:v>1.9699999999999989</c:v>
                </c:pt>
                <c:pt idx="1245">
                  <c:v>1.9300000000000068</c:v>
                </c:pt>
                <c:pt idx="1246">
                  <c:v>1.9399999999999977</c:v>
                </c:pt>
                <c:pt idx="1247">
                  <c:v>1.9200000000000159</c:v>
                </c:pt>
                <c:pt idx="1248">
                  <c:v>1.9000000000000057</c:v>
                </c:pt>
                <c:pt idx="1249">
                  <c:v>1.8700000000000045</c:v>
                </c:pt>
                <c:pt idx="1250">
                  <c:v>1.8400000000000034</c:v>
                </c:pt>
                <c:pt idx="1251">
                  <c:v>1.8900000000000148</c:v>
                </c:pt>
                <c:pt idx="1252">
                  <c:v>1.960000000000008</c:v>
                </c:pt>
                <c:pt idx="1253">
                  <c:v>1.9699999999999989</c:v>
                </c:pt>
                <c:pt idx="1254">
                  <c:v>1.960000000000008</c:v>
                </c:pt>
                <c:pt idx="1255">
                  <c:v>1.9800000000000182</c:v>
                </c:pt>
                <c:pt idx="1256">
                  <c:v>1.9800000000000182</c:v>
                </c:pt>
                <c:pt idx="1257">
                  <c:v>1.9699999999999989</c:v>
                </c:pt>
                <c:pt idx="1258">
                  <c:v>1.9800000000000182</c:v>
                </c:pt>
                <c:pt idx="1259">
                  <c:v>2</c:v>
                </c:pt>
                <c:pt idx="1260">
                  <c:v>1.9500000000000171</c:v>
                </c:pt>
                <c:pt idx="1261">
                  <c:v>1.8900000000000148</c:v>
                </c:pt>
                <c:pt idx="1262">
                  <c:v>1.8799999999999955</c:v>
                </c:pt>
                <c:pt idx="1263">
                  <c:v>1.960000000000008</c:v>
                </c:pt>
                <c:pt idx="1264">
                  <c:v>1.9699999999999989</c:v>
                </c:pt>
                <c:pt idx="1265">
                  <c:v>2.0099999999999909</c:v>
                </c:pt>
                <c:pt idx="1266">
                  <c:v>1.9500000000000171</c:v>
                </c:pt>
                <c:pt idx="1267">
                  <c:v>1.9900000000000091</c:v>
                </c:pt>
                <c:pt idx="1268">
                  <c:v>1.9300000000000068</c:v>
                </c:pt>
                <c:pt idx="1269">
                  <c:v>2.039999999999992</c:v>
                </c:pt>
                <c:pt idx="1270">
                  <c:v>2.0500000000000114</c:v>
                </c:pt>
                <c:pt idx="1271">
                  <c:v>2.1299999999999955</c:v>
                </c:pt>
                <c:pt idx="1272">
                  <c:v>2.1800000000000068</c:v>
                </c:pt>
                <c:pt idx="1273">
                  <c:v>2.0900000000000034</c:v>
                </c:pt>
                <c:pt idx="1274">
                  <c:v>2.0600000000000023</c:v>
                </c:pt>
                <c:pt idx="1275">
                  <c:v>2.0900000000000034</c:v>
                </c:pt>
                <c:pt idx="1276">
                  <c:v>1.9500000000000171</c:v>
                </c:pt>
                <c:pt idx="1277">
                  <c:v>2</c:v>
                </c:pt>
                <c:pt idx="1278">
                  <c:v>1.9500000000000171</c:v>
                </c:pt>
                <c:pt idx="1279">
                  <c:v>1.9500000000000171</c:v>
                </c:pt>
                <c:pt idx="1280">
                  <c:v>1.9800000000000182</c:v>
                </c:pt>
                <c:pt idx="1281">
                  <c:v>2.039999999999992</c:v>
                </c:pt>
                <c:pt idx="1282">
                  <c:v>2.0300000000000011</c:v>
                </c:pt>
                <c:pt idx="1283">
                  <c:v>2.0200000000000102</c:v>
                </c:pt>
                <c:pt idx="1284">
                  <c:v>2.2599999999999909</c:v>
                </c:pt>
                <c:pt idx="1285">
                  <c:v>2.0500000000000114</c:v>
                </c:pt>
                <c:pt idx="1286">
                  <c:v>1.9399999999999977</c:v>
                </c:pt>
                <c:pt idx="1287">
                  <c:v>1.8900000000000148</c:v>
                </c:pt>
                <c:pt idx="1288">
                  <c:v>1.960000000000008</c:v>
                </c:pt>
                <c:pt idx="1289">
                  <c:v>1.9099999999999966</c:v>
                </c:pt>
                <c:pt idx="1290">
                  <c:v>1.8600000000000136</c:v>
                </c:pt>
                <c:pt idx="1291">
                  <c:v>1.9200000000000159</c:v>
                </c:pt>
                <c:pt idx="1292">
                  <c:v>1.8400000000000034</c:v>
                </c:pt>
                <c:pt idx="1293">
                  <c:v>1.789999999999992</c:v>
                </c:pt>
                <c:pt idx="1294">
                  <c:v>1.7800000000000011</c:v>
                </c:pt>
                <c:pt idx="1295">
                  <c:v>1.8100000000000023</c:v>
                </c:pt>
                <c:pt idx="1296">
                  <c:v>1.9500000000000171</c:v>
                </c:pt>
                <c:pt idx="1297">
                  <c:v>2.0200000000000102</c:v>
                </c:pt>
                <c:pt idx="1298">
                  <c:v>2.0300000000000011</c:v>
                </c:pt>
                <c:pt idx="1299">
                  <c:v>2</c:v>
                </c:pt>
                <c:pt idx="1300">
                  <c:v>2</c:v>
                </c:pt>
                <c:pt idx="1301">
                  <c:v>1.9800000000000182</c:v>
                </c:pt>
                <c:pt idx="1302">
                  <c:v>2.0200000000000102</c:v>
                </c:pt>
                <c:pt idx="1303">
                  <c:v>1.9900000000000091</c:v>
                </c:pt>
                <c:pt idx="1304">
                  <c:v>2.210000000000008</c:v>
                </c:pt>
                <c:pt idx="1305">
                  <c:v>1.9200000000000159</c:v>
                </c:pt>
                <c:pt idx="1306">
                  <c:v>1.9800000000000182</c:v>
                </c:pt>
                <c:pt idx="1307">
                  <c:v>1.9099999999999966</c:v>
                </c:pt>
                <c:pt idx="1308">
                  <c:v>1.8700000000000045</c:v>
                </c:pt>
                <c:pt idx="1309">
                  <c:v>1.8000000000000114</c:v>
                </c:pt>
                <c:pt idx="1310">
                  <c:v>1.8400000000000034</c:v>
                </c:pt>
                <c:pt idx="1311">
                  <c:v>1.9800000000000182</c:v>
                </c:pt>
                <c:pt idx="1312">
                  <c:v>1.9699999999999989</c:v>
                </c:pt>
                <c:pt idx="1313">
                  <c:v>1.9399999999999977</c:v>
                </c:pt>
                <c:pt idx="1314">
                  <c:v>1.9000000000000057</c:v>
                </c:pt>
                <c:pt idx="1315">
                  <c:v>1.8900000000000148</c:v>
                </c:pt>
                <c:pt idx="1316">
                  <c:v>1.9200000000000159</c:v>
                </c:pt>
                <c:pt idx="1317">
                  <c:v>1.8700000000000045</c:v>
                </c:pt>
                <c:pt idx="1318">
                  <c:v>1.9699999999999989</c:v>
                </c:pt>
                <c:pt idx="1319">
                  <c:v>2.0699999999999932</c:v>
                </c:pt>
                <c:pt idx="1320">
                  <c:v>2.0099999999999909</c:v>
                </c:pt>
                <c:pt idx="1321">
                  <c:v>2.1100000000000136</c:v>
                </c:pt>
                <c:pt idx="1322">
                  <c:v>2.0900000000000034</c:v>
                </c:pt>
                <c:pt idx="1323">
                  <c:v>1.9800000000000182</c:v>
                </c:pt>
                <c:pt idx="1324">
                  <c:v>1.9000000000000057</c:v>
                </c:pt>
                <c:pt idx="1325">
                  <c:v>1.8900000000000148</c:v>
                </c:pt>
                <c:pt idx="1326">
                  <c:v>1.8900000000000148</c:v>
                </c:pt>
                <c:pt idx="1327">
                  <c:v>1.8700000000000045</c:v>
                </c:pt>
                <c:pt idx="1328">
                  <c:v>1.8700000000000045</c:v>
                </c:pt>
                <c:pt idx="1329">
                  <c:v>1.8600000000000136</c:v>
                </c:pt>
                <c:pt idx="1330">
                  <c:v>1.8900000000000148</c:v>
                </c:pt>
                <c:pt idx="1331">
                  <c:v>1.9000000000000057</c:v>
                </c:pt>
                <c:pt idx="1332">
                  <c:v>1.8900000000000148</c:v>
                </c:pt>
                <c:pt idx="1333">
                  <c:v>1.8900000000000148</c:v>
                </c:pt>
                <c:pt idx="1334">
                  <c:v>1.8700000000000045</c:v>
                </c:pt>
                <c:pt idx="1335">
                  <c:v>1.8900000000000148</c:v>
                </c:pt>
                <c:pt idx="1336">
                  <c:v>1.9099999999999966</c:v>
                </c:pt>
                <c:pt idx="1337">
                  <c:v>1.9300000000000068</c:v>
                </c:pt>
                <c:pt idx="1338">
                  <c:v>1.8900000000000148</c:v>
                </c:pt>
                <c:pt idx="1339">
                  <c:v>1.9500000000000171</c:v>
                </c:pt>
                <c:pt idx="1340">
                  <c:v>1.9000000000000057</c:v>
                </c:pt>
                <c:pt idx="1341">
                  <c:v>1.9300000000000068</c:v>
                </c:pt>
                <c:pt idx="1342">
                  <c:v>1.960000000000008</c:v>
                </c:pt>
                <c:pt idx="1343">
                  <c:v>2.0300000000000011</c:v>
                </c:pt>
                <c:pt idx="1344">
                  <c:v>2.0699999999999932</c:v>
                </c:pt>
                <c:pt idx="1345">
                  <c:v>2.2599999999999909</c:v>
                </c:pt>
                <c:pt idx="1346">
                  <c:v>2.0699999999999932</c:v>
                </c:pt>
                <c:pt idx="1347">
                  <c:v>2.0300000000000011</c:v>
                </c:pt>
                <c:pt idx="1348">
                  <c:v>2</c:v>
                </c:pt>
                <c:pt idx="1349">
                  <c:v>2.0800000000000125</c:v>
                </c:pt>
                <c:pt idx="1350">
                  <c:v>1.9399999999999977</c:v>
                </c:pt>
                <c:pt idx="1351">
                  <c:v>1.8900000000000148</c:v>
                </c:pt>
                <c:pt idx="1352">
                  <c:v>1.9000000000000057</c:v>
                </c:pt>
                <c:pt idx="1353">
                  <c:v>2.0200000000000102</c:v>
                </c:pt>
                <c:pt idx="1354">
                  <c:v>2</c:v>
                </c:pt>
                <c:pt idx="1355">
                  <c:v>2</c:v>
                </c:pt>
                <c:pt idx="1356">
                  <c:v>2.039999999999992</c:v>
                </c:pt>
                <c:pt idx="1357">
                  <c:v>1.960000000000008</c:v>
                </c:pt>
                <c:pt idx="1358">
                  <c:v>1.9900000000000091</c:v>
                </c:pt>
                <c:pt idx="1359">
                  <c:v>2.0099999999999909</c:v>
                </c:pt>
                <c:pt idx="1360">
                  <c:v>1.9500000000000171</c:v>
                </c:pt>
                <c:pt idx="1361">
                  <c:v>1.9500000000000171</c:v>
                </c:pt>
                <c:pt idx="1362">
                  <c:v>1.9200000000000159</c:v>
                </c:pt>
                <c:pt idx="1363">
                  <c:v>1.960000000000008</c:v>
                </c:pt>
                <c:pt idx="1364">
                  <c:v>2.0099999999999909</c:v>
                </c:pt>
                <c:pt idx="1365">
                  <c:v>1.9699999999999989</c:v>
                </c:pt>
                <c:pt idx="1366">
                  <c:v>1.9300000000000068</c:v>
                </c:pt>
                <c:pt idx="1367">
                  <c:v>2.0500000000000114</c:v>
                </c:pt>
                <c:pt idx="1368">
                  <c:v>1.8799999999999955</c:v>
                </c:pt>
                <c:pt idx="1369">
                  <c:v>1.8799999999999955</c:v>
                </c:pt>
                <c:pt idx="1370">
                  <c:v>1.9699999999999989</c:v>
                </c:pt>
                <c:pt idx="1371">
                  <c:v>1.9699999999999989</c:v>
                </c:pt>
                <c:pt idx="1372">
                  <c:v>1.9500000000000171</c:v>
                </c:pt>
                <c:pt idx="1373">
                  <c:v>1.9500000000000171</c:v>
                </c:pt>
                <c:pt idx="1374">
                  <c:v>1.9300000000000068</c:v>
                </c:pt>
                <c:pt idx="1375">
                  <c:v>1.9800000000000182</c:v>
                </c:pt>
                <c:pt idx="1376">
                  <c:v>2.0300000000000011</c:v>
                </c:pt>
                <c:pt idx="1377">
                  <c:v>2.0600000000000023</c:v>
                </c:pt>
                <c:pt idx="1378">
                  <c:v>2.0500000000000114</c:v>
                </c:pt>
                <c:pt idx="1379">
                  <c:v>1.8900000000000148</c:v>
                </c:pt>
                <c:pt idx="1380">
                  <c:v>1.8900000000000148</c:v>
                </c:pt>
                <c:pt idx="1381">
                  <c:v>1.9099999999999966</c:v>
                </c:pt>
                <c:pt idx="1382">
                  <c:v>1.9699999999999989</c:v>
                </c:pt>
                <c:pt idx="1383">
                  <c:v>1.9900000000000091</c:v>
                </c:pt>
                <c:pt idx="1384">
                  <c:v>1.9900000000000091</c:v>
                </c:pt>
                <c:pt idx="1385">
                  <c:v>1.9500000000000171</c:v>
                </c:pt>
                <c:pt idx="1386">
                  <c:v>1.9500000000000171</c:v>
                </c:pt>
                <c:pt idx="1387">
                  <c:v>1.9800000000000182</c:v>
                </c:pt>
                <c:pt idx="1388">
                  <c:v>2.0900000000000034</c:v>
                </c:pt>
                <c:pt idx="1389">
                  <c:v>2.1299999999999955</c:v>
                </c:pt>
                <c:pt idx="1390">
                  <c:v>2.1700000000000159</c:v>
                </c:pt>
                <c:pt idx="1391">
                  <c:v>2.0600000000000023</c:v>
                </c:pt>
                <c:pt idx="1392">
                  <c:v>2.0900000000000034</c:v>
                </c:pt>
                <c:pt idx="1393">
                  <c:v>2.0999999999999943</c:v>
                </c:pt>
                <c:pt idx="1394">
                  <c:v>2.1200000000000045</c:v>
                </c:pt>
                <c:pt idx="1395">
                  <c:v>2.0300000000000011</c:v>
                </c:pt>
                <c:pt idx="1396">
                  <c:v>2.0300000000000011</c:v>
                </c:pt>
                <c:pt idx="1397">
                  <c:v>2.1100000000000136</c:v>
                </c:pt>
                <c:pt idx="1398">
                  <c:v>2.0600000000000023</c:v>
                </c:pt>
                <c:pt idx="1399">
                  <c:v>2</c:v>
                </c:pt>
                <c:pt idx="1400">
                  <c:v>2.0699999999999932</c:v>
                </c:pt>
                <c:pt idx="1401">
                  <c:v>2.1200000000000045</c:v>
                </c:pt>
                <c:pt idx="1402">
                  <c:v>2.0900000000000034</c:v>
                </c:pt>
                <c:pt idx="1403">
                  <c:v>2.0500000000000114</c:v>
                </c:pt>
                <c:pt idx="1404">
                  <c:v>2.039999999999992</c:v>
                </c:pt>
                <c:pt idx="1405">
                  <c:v>2.0500000000000114</c:v>
                </c:pt>
                <c:pt idx="1406">
                  <c:v>2.0099999999999909</c:v>
                </c:pt>
                <c:pt idx="1407">
                  <c:v>1.9300000000000068</c:v>
                </c:pt>
                <c:pt idx="1408">
                  <c:v>2.039999999999992</c:v>
                </c:pt>
                <c:pt idx="1409">
                  <c:v>2.1100000000000136</c:v>
                </c:pt>
                <c:pt idx="1410">
                  <c:v>2.0999999999999943</c:v>
                </c:pt>
                <c:pt idx="1411">
                  <c:v>2.0300000000000011</c:v>
                </c:pt>
                <c:pt idx="1412">
                  <c:v>2</c:v>
                </c:pt>
                <c:pt idx="1413">
                  <c:v>1.960000000000008</c:v>
                </c:pt>
                <c:pt idx="1414">
                  <c:v>2.0200000000000102</c:v>
                </c:pt>
                <c:pt idx="1415">
                  <c:v>2.0099999999999909</c:v>
                </c:pt>
                <c:pt idx="1416">
                  <c:v>1.960000000000008</c:v>
                </c:pt>
                <c:pt idx="1417">
                  <c:v>1.9000000000000057</c:v>
                </c:pt>
                <c:pt idx="1418">
                  <c:v>1.8799999999999955</c:v>
                </c:pt>
                <c:pt idx="1419">
                  <c:v>1.960000000000008</c:v>
                </c:pt>
                <c:pt idx="1420">
                  <c:v>1.9699999999999989</c:v>
                </c:pt>
                <c:pt idx="1421">
                  <c:v>1.9399999999999977</c:v>
                </c:pt>
                <c:pt idx="1422">
                  <c:v>1.9500000000000171</c:v>
                </c:pt>
                <c:pt idx="1423">
                  <c:v>1.9900000000000091</c:v>
                </c:pt>
                <c:pt idx="1424">
                  <c:v>2</c:v>
                </c:pt>
                <c:pt idx="1425">
                  <c:v>2.039999999999992</c:v>
                </c:pt>
                <c:pt idx="1426">
                  <c:v>2.0099999999999909</c:v>
                </c:pt>
                <c:pt idx="1427">
                  <c:v>1.9300000000000068</c:v>
                </c:pt>
                <c:pt idx="1428">
                  <c:v>1.9000000000000057</c:v>
                </c:pt>
                <c:pt idx="1429">
                  <c:v>1.9300000000000068</c:v>
                </c:pt>
                <c:pt idx="1430">
                  <c:v>1.8900000000000148</c:v>
                </c:pt>
                <c:pt idx="1431">
                  <c:v>1.8900000000000148</c:v>
                </c:pt>
                <c:pt idx="1432">
                  <c:v>1.9000000000000057</c:v>
                </c:pt>
                <c:pt idx="1433">
                  <c:v>1.8400000000000034</c:v>
                </c:pt>
                <c:pt idx="1434">
                  <c:v>1.9000000000000057</c:v>
                </c:pt>
                <c:pt idx="1435">
                  <c:v>2.0099999999999909</c:v>
                </c:pt>
                <c:pt idx="1436">
                  <c:v>2.0200000000000102</c:v>
                </c:pt>
                <c:pt idx="1437">
                  <c:v>1.9300000000000068</c:v>
                </c:pt>
                <c:pt idx="1438">
                  <c:v>1.960000000000008</c:v>
                </c:pt>
                <c:pt idx="1439">
                  <c:v>1.9800000000000182</c:v>
                </c:pt>
                <c:pt idx="1440">
                  <c:v>2.0200000000000102</c:v>
                </c:pt>
                <c:pt idx="1441">
                  <c:v>2.0699999999999932</c:v>
                </c:pt>
                <c:pt idx="1442">
                  <c:v>2.0300000000000011</c:v>
                </c:pt>
                <c:pt idx="1443">
                  <c:v>1.9500000000000171</c:v>
                </c:pt>
                <c:pt idx="1444">
                  <c:v>1.8799999999999955</c:v>
                </c:pt>
                <c:pt idx="1445">
                  <c:v>1.8700000000000045</c:v>
                </c:pt>
                <c:pt idx="1446">
                  <c:v>1.8900000000000148</c:v>
                </c:pt>
                <c:pt idx="1447">
                  <c:v>1.9300000000000068</c:v>
                </c:pt>
                <c:pt idx="1448">
                  <c:v>1.9800000000000182</c:v>
                </c:pt>
                <c:pt idx="1449">
                  <c:v>2</c:v>
                </c:pt>
                <c:pt idx="1450">
                  <c:v>1.9699999999999989</c:v>
                </c:pt>
                <c:pt idx="1451">
                  <c:v>1.9300000000000068</c:v>
                </c:pt>
                <c:pt idx="1452">
                  <c:v>2.0200000000000102</c:v>
                </c:pt>
                <c:pt idx="1453">
                  <c:v>1.960000000000008</c:v>
                </c:pt>
                <c:pt idx="1454">
                  <c:v>1.9900000000000091</c:v>
                </c:pt>
                <c:pt idx="1455">
                  <c:v>2.0200000000000102</c:v>
                </c:pt>
                <c:pt idx="1456">
                  <c:v>2.0200000000000102</c:v>
                </c:pt>
                <c:pt idx="1457">
                  <c:v>1.9500000000000171</c:v>
                </c:pt>
                <c:pt idx="1458">
                  <c:v>2</c:v>
                </c:pt>
                <c:pt idx="1459">
                  <c:v>2.0200000000000102</c:v>
                </c:pt>
                <c:pt idx="1460">
                  <c:v>1.9500000000000171</c:v>
                </c:pt>
                <c:pt idx="1461">
                  <c:v>1.960000000000008</c:v>
                </c:pt>
                <c:pt idx="1462">
                  <c:v>2.0099999999999909</c:v>
                </c:pt>
                <c:pt idx="1463">
                  <c:v>2.039999999999992</c:v>
                </c:pt>
                <c:pt idx="1464">
                  <c:v>2.0099999999999909</c:v>
                </c:pt>
                <c:pt idx="1465">
                  <c:v>1.9099999999999966</c:v>
                </c:pt>
                <c:pt idx="1466">
                  <c:v>1.8700000000000045</c:v>
                </c:pt>
                <c:pt idx="1467">
                  <c:v>1.9000000000000057</c:v>
                </c:pt>
                <c:pt idx="1468">
                  <c:v>1.8900000000000148</c:v>
                </c:pt>
                <c:pt idx="1469">
                  <c:v>1.8900000000000148</c:v>
                </c:pt>
                <c:pt idx="1470">
                  <c:v>1.9000000000000057</c:v>
                </c:pt>
                <c:pt idx="1471">
                  <c:v>1.960000000000008</c:v>
                </c:pt>
                <c:pt idx="1472">
                  <c:v>2</c:v>
                </c:pt>
                <c:pt idx="1473">
                  <c:v>1.960000000000008</c:v>
                </c:pt>
                <c:pt idx="1474">
                  <c:v>1.8700000000000045</c:v>
                </c:pt>
                <c:pt idx="1475">
                  <c:v>1.8900000000000148</c:v>
                </c:pt>
                <c:pt idx="1476">
                  <c:v>1.9800000000000182</c:v>
                </c:pt>
                <c:pt idx="1477">
                  <c:v>1.9300000000000068</c:v>
                </c:pt>
                <c:pt idx="1478">
                  <c:v>1.9000000000000057</c:v>
                </c:pt>
                <c:pt idx="1479">
                  <c:v>1.9500000000000171</c:v>
                </c:pt>
                <c:pt idx="1480">
                  <c:v>1.9699999999999989</c:v>
                </c:pt>
                <c:pt idx="1481">
                  <c:v>1.960000000000008</c:v>
                </c:pt>
                <c:pt idx="1482">
                  <c:v>1.9800000000000182</c:v>
                </c:pt>
                <c:pt idx="1483">
                  <c:v>1.8799999999999955</c:v>
                </c:pt>
                <c:pt idx="1484">
                  <c:v>1.9300000000000068</c:v>
                </c:pt>
                <c:pt idx="1485">
                  <c:v>2.0099999999999909</c:v>
                </c:pt>
                <c:pt idx="1486">
                  <c:v>2.039999999999992</c:v>
                </c:pt>
                <c:pt idx="1487">
                  <c:v>2.0600000000000023</c:v>
                </c:pt>
                <c:pt idx="1488">
                  <c:v>2.0300000000000011</c:v>
                </c:pt>
                <c:pt idx="1489">
                  <c:v>2.0200000000000102</c:v>
                </c:pt>
                <c:pt idx="1490">
                  <c:v>2.0200000000000102</c:v>
                </c:pt>
                <c:pt idx="1491">
                  <c:v>2.0099999999999909</c:v>
                </c:pt>
                <c:pt idx="1492">
                  <c:v>2.0099999999999909</c:v>
                </c:pt>
                <c:pt idx="1493">
                  <c:v>2</c:v>
                </c:pt>
                <c:pt idx="1494">
                  <c:v>2</c:v>
                </c:pt>
                <c:pt idx="1495">
                  <c:v>2.0800000000000125</c:v>
                </c:pt>
                <c:pt idx="1496">
                  <c:v>2.0099999999999909</c:v>
                </c:pt>
                <c:pt idx="1497">
                  <c:v>1.9399999999999977</c:v>
                </c:pt>
                <c:pt idx="1498">
                  <c:v>1.960000000000008</c:v>
                </c:pt>
                <c:pt idx="1499">
                  <c:v>1.960000000000008</c:v>
                </c:pt>
                <c:pt idx="1500">
                  <c:v>2.0500000000000114</c:v>
                </c:pt>
                <c:pt idx="1501">
                  <c:v>2.0099999999999909</c:v>
                </c:pt>
                <c:pt idx="1502">
                  <c:v>1.9699999999999989</c:v>
                </c:pt>
                <c:pt idx="1503">
                  <c:v>1.9099999999999966</c:v>
                </c:pt>
                <c:pt idx="1504">
                  <c:v>1.8700000000000045</c:v>
                </c:pt>
                <c:pt idx="1505">
                  <c:v>1.9399999999999977</c:v>
                </c:pt>
                <c:pt idx="1506">
                  <c:v>2.0099999999999909</c:v>
                </c:pt>
                <c:pt idx="1507">
                  <c:v>2.0099999999999909</c:v>
                </c:pt>
                <c:pt idx="1508">
                  <c:v>2</c:v>
                </c:pt>
                <c:pt idx="1509">
                  <c:v>2.039999999999992</c:v>
                </c:pt>
                <c:pt idx="1510">
                  <c:v>2.0500000000000114</c:v>
                </c:pt>
                <c:pt idx="1511">
                  <c:v>1.960000000000008</c:v>
                </c:pt>
                <c:pt idx="1512">
                  <c:v>1.9500000000000171</c:v>
                </c:pt>
                <c:pt idx="1513">
                  <c:v>1.960000000000008</c:v>
                </c:pt>
                <c:pt idx="1514">
                  <c:v>2</c:v>
                </c:pt>
                <c:pt idx="1515">
                  <c:v>1.9900000000000091</c:v>
                </c:pt>
                <c:pt idx="1516">
                  <c:v>1.9800000000000182</c:v>
                </c:pt>
                <c:pt idx="1517">
                  <c:v>2.0099999999999909</c:v>
                </c:pt>
                <c:pt idx="1518">
                  <c:v>2.0300000000000011</c:v>
                </c:pt>
                <c:pt idx="1519">
                  <c:v>1.9500000000000171</c:v>
                </c:pt>
                <c:pt idx="1520">
                  <c:v>1.9200000000000159</c:v>
                </c:pt>
                <c:pt idx="1521">
                  <c:v>1.9099999999999966</c:v>
                </c:pt>
                <c:pt idx="1522">
                  <c:v>1.9099999999999966</c:v>
                </c:pt>
                <c:pt idx="1523">
                  <c:v>1.9399999999999977</c:v>
                </c:pt>
                <c:pt idx="1524">
                  <c:v>1.960000000000008</c:v>
                </c:pt>
                <c:pt idx="1525">
                  <c:v>1.9699999999999989</c:v>
                </c:pt>
                <c:pt idx="1526">
                  <c:v>1.9800000000000182</c:v>
                </c:pt>
                <c:pt idx="1527">
                  <c:v>1.9800000000000182</c:v>
                </c:pt>
                <c:pt idx="1528">
                  <c:v>1.9900000000000091</c:v>
                </c:pt>
                <c:pt idx="1529">
                  <c:v>1.9300000000000068</c:v>
                </c:pt>
                <c:pt idx="1530">
                  <c:v>1.9200000000000159</c:v>
                </c:pt>
                <c:pt idx="1531">
                  <c:v>1.9200000000000159</c:v>
                </c:pt>
                <c:pt idx="1532">
                  <c:v>1.960000000000008</c:v>
                </c:pt>
                <c:pt idx="1533">
                  <c:v>1.9699999999999989</c:v>
                </c:pt>
                <c:pt idx="1534">
                  <c:v>2.0200000000000102</c:v>
                </c:pt>
                <c:pt idx="1535">
                  <c:v>1.9800000000000182</c:v>
                </c:pt>
                <c:pt idx="1536">
                  <c:v>2.0200000000000102</c:v>
                </c:pt>
                <c:pt idx="1537">
                  <c:v>2.0200000000000102</c:v>
                </c:pt>
                <c:pt idx="1538">
                  <c:v>1.9900000000000091</c:v>
                </c:pt>
                <c:pt idx="1539">
                  <c:v>1.9200000000000159</c:v>
                </c:pt>
                <c:pt idx="1540">
                  <c:v>1.9000000000000057</c:v>
                </c:pt>
                <c:pt idx="1541">
                  <c:v>1.9200000000000159</c:v>
                </c:pt>
                <c:pt idx="1542">
                  <c:v>1.9399999999999977</c:v>
                </c:pt>
                <c:pt idx="1543">
                  <c:v>1.9699999999999989</c:v>
                </c:pt>
                <c:pt idx="1544">
                  <c:v>1.9200000000000159</c:v>
                </c:pt>
                <c:pt idx="1545">
                  <c:v>1.8900000000000148</c:v>
                </c:pt>
                <c:pt idx="1546">
                  <c:v>1.9000000000000057</c:v>
                </c:pt>
                <c:pt idx="1547">
                  <c:v>1.9200000000000159</c:v>
                </c:pt>
                <c:pt idx="1548">
                  <c:v>1.9500000000000171</c:v>
                </c:pt>
                <c:pt idx="1549">
                  <c:v>1.9200000000000159</c:v>
                </c:pt>
                <c:pt idx="1550">
                  <c:v>1.9000000000000057</c:v>
                </c:pt>
                <c:pt idx="1551">
                  <c:v>1.9300000000000068</c:v>
                </c:pt>
                <c:pt idx="1552">
                  <c:v>1.9300000000000068</c:v>
                </c:pt>
                <c:pt idx="1553">
                  <c:v>1.960000000000008</c:v>
                </c:pt>
                <c:pt idx="1554">
                  <c:v>1.960000000000008</c:v>
                </c:pt>
                <c:pt idx="1555">
                  <c:v>2.0200000000000102</c:v>
                </c:pt>
                <c:pt idx="1556">
                  <c:v>1.9900000000000091</c:v>
                </c:pt>
                <c:pt idx="1557">
                  <c:v>1.9300000000000068</c:v>
                </c:pt>
                <c:pt idx="1558">
                  <c:v>1.9800000000000182</c:v>
                </c:pt>
                <c:pt idx="1559">
                  <c:v>1.9099999999999966</c:v>
                </c:pt>
                <c:pt idx="1560">
                  <c:v>1.9500000000000171</c:v>
                </c:pt>
                <c:pt idx="1561">
                  <c:v>1.960000000000008</c:v>
                </c:pt>
                <c:pt idx="1562">
                  <c:v>1.9699999999999989</c:v>
                </c:pt>
                <c:pt idx="1563">
                  <c:v>1.8700000000000045</c:v>
                </c:pt>
                <c:pt idx="1564">
                  <c:v>1.8700000000000045</c:v>
                </c:pt>
                <c:pt idx="1565">
                  <c:v>1.9800000000000182</c:v>
                </c:pt>
                <c:pt idx="1566">
                  <c:v>1.8900000000000148</c:v>
                </c:pt>
                <c:pt idx="1567">
                  <c:v>2</c:v>
                </c:pt>
                <c:pt idx="1568">
                  <c:v>2</c:v>
                </c:pt>
                <c:pt idx="1569">
                  <c:v>2.0099999999999909</c:v>
                </c:pt>
                <c:pt idx="1570">
                  <c:v>2.0200000000000102</c:v>
                </c:pt>
                <c:pt idx="1571">
                  <c:v>1.8799999999999955</c:v>
                </c:pt>
                <c:pt idx="1572">
                  <c:v>1.8799999999999955</c:v>
                </c:pt>
                <c:pt idx="1573">
                  <c:v>1.8499999999999943</c:v>
                </c:pt>
                <c:pt idx="1574">
                  <c:v>1.8799999999999955</c:v>
                </c:pt>
                <c:pt idx="1575">
                  <c:v>1.8900000000000148</c:v>
                </c:pt>
                <c:pt idx="1576">
                  <c:v>1.9000000000000057</c:v>
                </c:pt>
                <c:pt idx="1577">
                  <c:v>1.9300000000000068</c:v>
                </c:pt>
                <c:pt idx="1578">
                  <c:v>1.8799999999999955</c:v>
                </c:pt>
                <c:pt idx="1579">
                  <c:v>1.9200000000000159</c:v>
                </c:pt>
                <c:pt idx="1580">
                  <c:v>1.9200000000000159</c:v>
                </c:pt>
                <c:pt idx="1581">
                  <c:v>1.8499999999999943</c:v>
                </c:pt>
                <c:pt idx="1582">
                  <c:v>1.9500000000000171</c:v>
                </c:pt>
                <c:pt idx="1583">
                  <c:v>1.9000000000000057</c:v>
                </c:pt>
                <c:pt idx="1584">
                  <c:v>1.8799999999999955</c:v>
                </c:pt>
                <c:pt idx="1585">
                  <c:v>1.9099999999999966</c:v>
                </c:pt>
                <c:pt idx="1586">
                  <c:v>1.8799999999999955</c:v>
                </c:pt>
                <c:pt idx="1587">
                  <c:v>1.9500000000000171</c:v>
                </c:pt>
                <c:pt idx="1588">
                  <c:v>2</c:v>
                </c:pt>
                <c:pt idx="1589">
                  <c:v>1.8900000000000148</c:v>
                </c:pt>
                <c:pt idx="1590">
                  <c:v>1.8499999999999943</c:v>
                </c:pt>
                <c:pt idx="1591">
                  <c:v>1.8400000000000034</c:v>
                </c:pt>
                <c:pt idx="1592">
                  <c:v>1.8300000000000125</c:v>
                </c:pt>
                <c:pt idx="1593">
                  <c:v>1.8300000000000125</c:v>
                </c:pt>
                <c:pt idx="1594">
                  <c:v>1.8300000000000125</c:v>
                </c:pt>
                <c:pt idx="1595">
                  <c:v>1.8199999999999932</c:v>
                </c:pt>
                <c:pt idx="1596">
                  <c:v>1.789999999999992</c:v>
                </c:pt>
                <c:pt idx="1597">
                  <c:v>1.8300000000000125</c:v>
                </c:pt>
                <c:pt idx="1598">
                  <c:v>1.8900000000000148</c:v>
                </c:pt>
                <c:pt idx="1599">
                  <c:v>1.9399999999999977</c:v>
                </c:pt>
                <c:pt idx="1600">
                  <c:v>2.0699999999999932</c:v>
                </c:pt>
                <c:pt idx="1601">
                  <c:v>1.9300000000000068</c:v>
                </c:pt>
                <c:pt idx="1602">
                  <c:v>1.8499999999999943</c:v>
                </c:pt>
                <c:pt idx="1603">
                  <c:v>1.9300000000000068</c:v>
                </c:pt>
                <c:pt idx="1604">
                  <c:v>1.9300000000000068</c:v>
                </c:pt>
                <c:pt idx="1605">
                  <c:v>2.0099999999999909</c:v>
                </c:pt>
                <c:pt idx="1606">
                  <c:v>1.9699999999999989</c:v>
                </c:pt>
                <c:pt idx="1607">
                  <c:v>1.9000000000000057</c:v>
                </c:pt>
                <c:pt idx="1608">
                  <c:v>1.8799999999999955</c:v>
                </c:pt>
                <c:pt idx="1609">
                  <c:v>1.9399999999999977</c:v>
                </c:pt>
                <c:pt idx="1610">
                  <c:v>1.8499999999999943</c:v>
                </c:pt>
                <c:pt idx="1611">
                  <c:v>1.789999999999992</c:v>
                </c:pt>
                <c:pt idx="1612">
                  <c:v>1.7400000000000091</c:v>
                </c:pt>
                <c:pt idx="1613">
                  <c:v>1.789999999999992</c:v>
                </c:pt>
                <c:pt idx="1614">
                  <c:v>1.8400000000000034</c:v>
                </c:pt>
                <c:pt idx="1615">
                  <c:v>1.8700000000000045</c:v>
                </c:pt>
                <c:pt idx="1616">
                  <c:v>1.789999999999992</c:v>
                </c:pt>
                <c:pt idx="1617">
                  <c:v>1.8100000000000023</c:v>
                </c:pt>
                <c:pt idx="1618">
                  <c:v>1.8000000000000114</c:v>
                </c:pt>
                <c:pt idx="1619">
                  <c:v>1.8199999999999932</c:v>
                </c:pt>
                <c:pt idx="1620">
                  <c:v>1.8400000000000034</c:v>
                </c:pt>
                <c:pt idx="1621">
                  <c:v>1.8600000000000136</c:v>
                </c:pt>
                <c:pt idx="1622">
                  <c:v>1.8799999999999955</c:v>
                </c:pt>
                <c:pt idx="1623">
                  <c:v>1.8400000000000034</c:v>
                </c:pt>
                <c:pt idx="1624">
                  <c:v>1.8100000000000023</c:v>
                </c:pt>
                <c:pt idx="1625">
                  <c:v>1.8100000000000023</c:v>
                </c:pt>
                <c:pt idx="1626">
                  <c:v>1.789999999999992</c:v>
                </c:pt>
                <c:pt idx="1627">
                  <c:v>1.789999999999992</c:v>
                </c:pt>
                <c:pt idx="1628">
                  <c:v>1.8100000000000023</c:v>
                </c:pt>
                <c:pt idx="1629">
                  <c:v>1.8300000000000125</c:v>
                </c:pt>
                <c:pt idx="1630">
                  <c:v>1.8600000000000136</c:v>
                </c:pt>
                <c:pt idx="1631">
                  <c:v>1.9399999999999977</c:v>
                </c:pt>
                <c:pt idx="1632">
                  <c:v>1.9300000000000068</c:v>
                </c:pt>
                <c:pt idx="1633">
                  <c:v>2.0699999999999932</c:v>
                </c:pt>
                <c:pt idx="1634">
                  <c:v>1.9399999999999977</c:v>
                </c:pt>
                <c:pt idx="1635">
                  <c:v>1.8199999999999932</c:v>
                </c:pt>
                <c:pt idx="1636">
                  <c:v>1.8300000000000125</c:v>
                </c:pt>
                <c:pt idx="1637">
                  <c:v>1.8199999999999932</c:v>
                </c:pt>
                <c:pt idx="1638">
                  <c:v>1.9200000000000159</c:v>
                </c:pt>
                <c:pt idx="1639">
                  <c:v>1.9399999999999977</c:v>
                </c:pt>
                <c:pt idx="1640">
                  <c:v>1.8700000000000045</c:v>
                </c:pt>
                <c:pt idx="1641">
                  <c:v>1.7700000000000102</c:v>
                </c:pt>
                <c:pt idx="1642">
                  <c:v>1.7700000000000102</c:v>
                </c:pt>
                <c:pt idx="1643">
                  <c:v>1.710000000000008</c:v>
                </c:pt>
                <c:pt idx="1644">
                  <c:v>1.8900000000000148</c:v>
                </c:pt>
                <c:pt idx="1645">
                  <c:v>1.8000000000000114</c:v>
                </c:pt>
                <c:pt idx="1646">
                  <c:v>1.7300000000000182</c:v>
                </c:pt>
                <c:pt idx="1647">
                  <c:v>1.7599999999999909</c:v>
                </c:pt>
                <c:pt idx="1648">
                  <c:v>1.8000000000000114</c:v>
                </c:pt>
                <c:pt idx="1649">
                  <c:v>1.8700000000000045</c:v>
                </c:pt>
                <c:pt idx="1650">
                  <c:v>1.8300000000000125</c:v>
                </c:pt>
                <c:pt idx="1651">
                  <c:v>1.8400000000000034</c:v>
                </c:pt>
                <c:pt idx="1652">
                  <c:v>1.8199999999999932</c:v>
                </c:pt>
                <c:pt idx="1653">
                  <c:v>1.7199999999999989</c:v>
                </c:pt>
                <c:pt idx="1654">
                  <c:v>1.7000000000000171</c:v>
                </c:pt>
                <c:pt idx="1655">
                  <c:v>1.789999999999992</c:v>
                </c:pt>
                <c:pt idx="1656">
                  <c:v>1.7400000000000091</c:v>
                </c:pt>
                <c:pt idx="1657">
                  <c:v>1.8199999999999932</c:v>
                </c:pt>
                <c:pt idx="1658">
                  <c:v>1.8300000000000125</c:v>
                </c:pt>
                <c:pt idx="1659">
                  <c:v>1.8499999999999943</c:v>
                </c:pt>
                <c:pt idx="1660">
                  <c:v>1.8300000000000125</c:v>
                </c:pt>
                <c:pt idx="1661">
                  <c:v>1.8199999999999932</c:v>
                </c:pt>
                <c:pt idx="1662">
                  <c:v>1.7700000000000102</c:v>
                </c:pt>
                <c:pt idx="1663">
                  <c:v>1.6599999999999966</c:v>
                </c:pt>
                <c:pt idx="1664">
                  <c:v>1.75</c:v>
                </c:pt>
                <c:pt idx="1665">
                  <c:v>1.7300000000000182</c:v>
                </c:pt>
                <c:pt idx="1666">
                  <c:v>1.8300000000000125</c:v>
                </c:pt>
                <c:pt idx="1667">
                  <c:v>1.7700000000000102</c:v>
                </c:pt>
                <c:pt idx="1668">
                  <c:v>1.6700000000000159</c:v>
                </c:pt>
                <c:pt idx="1669">
                  <c:v>1.6800000000000068</c:v>
                </c:pt>
                <c:pt idx="1670">
                  <c:v>1.7400000000000091</c:v>
                </c:pt>
                <c:pt idx="1671">
                  <c:v>1.7199999999999989</c:v>
                </c:pt>
                <c:pt idx="1672">
                  <c:v>1.7300000000000182</c:v>
                </c:pt>
                <c:pt idx="1673">
                  <c:v>1.7300000000000182</c:v>
                </c:pt>
                <c:pt idx="1674">
                  <c:v>1.7599999999999909</c:v>
                </c:pt>
                <c:pt idx="1675">
                  <c:v>1.8700000000000045</c:v>
                </c:pt>
                <c:pt idx="1676">
                  <c:v>1.8799999999999955</c:v>
                </c:pt>
                <c:pt idx="1677">
                  <c:v>1.8000000000000114</c:v>
                </c:pt>
                <c:pt idx="1678">
                  <c:v>1.7700000000000102</c:v>
                </c:pt>
                <c:pt idx="1679">
                  <c:v>1.789999999999992</c:v>
                </c:pt>
                <c:pt idx="1680">
                  <c:v>1.8300000000000125</c:v>
                </c:pt>
                <c:pt idx="1681">
                  <c:v>1.8499999999999943</c:v>
                </c:pt>
                <c:pt idx="1682">
                  <c:v>1.8300000000000125</c:v>
                </c:pt>
                <c:pt idx="1683">
                  <c:v>1.8000000000000114</c:v>
                </c:pt>
                <c:pt idx="1684">
                  <c:v>1.8499999999999943</c:v>
                </c:pt>
                <c:pt idx="1685">
                  <c:v>1.8700000000000045</c:v>
                </c:pt>
                <c:pt idx="1686">
                  <c:v>1.8499999999999943</c:v>
                </c:pt>
                <c:pt idx="1687">
                  <c:v>1.8100000000000023</c:v>
                </c:pt>
                <c:pt idx="1688">
                  <c:v>1.7800000000000011</c:v>
                </c:pt>
                <c:pt idx="1689">
                  <c:v>1.7700000000000102</c:v>
                </c:pt>
                <c:pt idx="1690">
                  <c:v>1.7000000000000171</c:v>
                </c:pt>
                <c:pt idx="1691">
                  <c:v>1.710000000000008</c:v>
                </c:pt>
                <c:pt idx="1692">
                  <c:v>1.75</c:v>
                </c:pt>
                <c:pt idx="1693">
                  <c:v>1.7800000000000011</c:v>
                </c:pt>
                <c:pt idx="1694">
                  <c:v>1.75</c:v>
                </c:pt>
                <c:pt idx="1695">
                  <c:v>1.7700000000000102</c:v>
                </c:pt>
                <c:pt idx="1696">
                  <c:v>1.7599999999999909</c:v>
                </c:pt>
                <c:pt idx="1697">
                  <c:v>1.789999999999992</c:v>
                </c:pt>
                <c:pt idx="1698">
                  <c:v>1.960000000000008</c:v>
                </c:pt>
                <c:pt idx="1699">
                  <c:v>1.7400000000000091</c:v>
                </c:pt>
                <c:pt idx="1700">
                  <c:v>1.7800000000000011</c:v>
                </c:pt>
                <c:pt idx="1701">
                  <c:v>1.8000000000000114</c:v>
                </c:pt>
                <c:pt idx="1702">
                  <c:v>1.8499999999999943</c:v>
                </c:pt>
                <c:pt idx="1703">
                  <c:v>1.789999999999992</c:v>
                </c:pt>
                <c:pt idx="1704">
                  <c:v>1.7400000000000091</c:v>
                </c:pt>
                <c:pt idx="1705">
                  <c:v>1.7000000000000171</c:v>
                </c:pt>
                <c:pt idx="1706">
                  <c:v>1.6899999999999977</c:v>
                </c:pt>
                <c:pt idx="1707">
                  <c:v>1.7599999999999909</c:v>
                </c:pt>
                <c:pt idx="1708">
                  <c:v>1.7700000000000102</c:v>
                </c:pt>
                <c:pt idx="1709">
                  <c:v>1.7000000000000171</c:v>
                </c:pt>
                <c:pt idx="1710">
                  <c:v>1.6299999999999955</c:v>
                </c:pt>
                <c:pt idx="1711">
                  <c:v>1.710000000000008</c:v>
                </c:pt>
                <c:pt idx="1712">
                  <c:v>1.6800000000000068</c:v>
                </c:pt>
                <c:pt idx="1713">
                  <c:v>1.6700000000000159</c:v>
                </c:pt>
                <c:pt idx="1714">
                  <c:v>1.7000000000000171</c:v>
                </c:pt>
                <c:pt idx="1715">
                  <c:v>1.7800000000000011</c:v>
                </c:pt>
                <c:pt idx="1716">
                  <c:v>1.7599999999999909</c:v>
                </c:pt>
                <c:pt idx="1717">
                  <c:v>1.7199999999999989</c:v>
                </c:pt>
                <c:pt idx="1718">
                  <c:v>1.75</c:v>
                </c:pt>
                <c:pt idx="1719">
                  <c:v>1.8199999999999932</c:v>
                </c:pt>
                <c:pt idx="1720">
                  <c:v>1.8199999999999932</c:v>
                </c:pt>
                <c:pt idx="1721">
                  <c:v>1.75</c:v>
                </c:pt>
                <c:pt idx="1722">
                  <c:v>1.6599999999999966</c:v>
                </c:pt>
                <c:pt idx="1723">
                  <c:v>1.6400000000000148</c:v>
                </c:pt>
                <c:pt idx="1724">
                  <c:v>1.6599999999999966</c:v>
                </c:pt>
                <c:pt idx="1725">
                  <c:v>1.7400000000000091</c:v>
                </c:pt>
                <c:pt idx="1726">
                  <c:v>1.710000000000008</c:v>
                </c:pt>
                <c:pt idx="1727">
                  <c:v>1.7599999999999909</c:v>
                </c:pt>
                <c:pt idx="1728">
                  <c:v>1.710000000000008</c:v>
                </c:pt>
                <c:pt idx="1729">
                  <c:v>1.7599999999999909</c:v>
                </c:pt>
                <c:pt idx="1730">
                  <c:v>1.8400000000000034</c:v>
                </c:pt>
                <c:pt idx="1731">
                  <c:v>1.9000000000000057</c:v>
                </c:pt>
                <c:pt idx="1732">
                  <c:v>1.8700000000000045</c:v>
                </c:pt>
                <c:pt idx="1733">
                  <c:v>1.8600000000000136</c:v>
                </c:pt>
                <c:pt idx="1734">
                  <c:v>1.8799999999999955</c:v>
                </c:pt>
                <c:pt idx="1735">
                  <c:v>1.8600000000000136</c:v>
                </c:pt>
                <c:pt idx="1736">
                  <c:v>1.8300000000000125</c:v>
                </c:pt>
                <c:pt idx="1737">
                  <c:v>1.8499999999999943</c:v>
                </c:pt>
                <c:pt idx="1738">
                  <c:v>1.7800000000000011</c:v>
                </c:pt>
                <c:pt idx="1739">
                  <c:v>1.75</c:v>
                </c:pt>
                <c:pt idx="1740">
                  <c:v>1.6800000000000068</c:v>
                </c:pt>
                <c:pt idx="1741">
                  <c:v>1.7300000000000182</c:v>
                </c:pt>
                <c:pt idx="1742">
                  <c:v>1.8400000000000034</c:v>
                </c:pt>
                <c:pt idx="1743">
                  <c:v>1.9300000000000068</c:v>
                </c:pt>
                <c:pt idx="1744">
                  <c:v>1.8000000000000114</c:v>
                </c:pt>
                <c:pt idx="1745">
                  <c:v>1.75</c:v>
                </c:pt>
                <c:pt idx="1746">
                  <c:v>1.6800000000000068</c:v>
                </c:pt>
                <c:pt idx="1747">
                  <c:v>1.6700000000000159</c:v>
                </c:pt>
                <c:pt idx="1748">
                  <c:v>1.6599999999999966</c:v>
                </c:pt>
                <c:pt idx="1749">
                  <c:v>1.7199999999999989</c:v>
                </c:pt>
                <c:pt idx="1750">
                  <c:v>1.7800000000000011</c:v>
                </c:pt>
                <c:pt idx="1751">
                  <c:v>1.7800000000000011</c:v>
                </c:pt>
                <c:pt idx="1752">
                  <c:v>1.7800000000000011</c:v>
                </c:pt>
                <c:pt idx="1753">
                  <c:v>1.8400000000000034</c:v>
                </c:pt>
                <c:pt idx="1754">
                  <c:v>1.8199999999999932</c:v>
                </c:pt>
                <c:pt idx="1755">
                  <c:v>1.8199999999999932</c:v>
                </c:pt>
                <c:pt idx="1756">
                  <c:v>1.8000000000000114</c:v>
                </c:pt>
                <c:pt idx="1757">
                  <c:v>1.7599999999999909</c:v>
                </c:pt>
                <c:pt idx="1758">
                  <c:v>1.7400000000000091</c:v>
                </c:pt>
                <c:pt idx="1759">
                  <c:v>1.7700000000000102</c:v>
                </c:pt>
                <c:pt idx="1760">
                  <c:v>1.8100000000000023</c:v>
                </c:pt>
                <c:pt idx="1761">
                  <c:v>1.75</c:v>
                </c:pt>
                <c:pt idx="1762">
                  <c:v>1.6899999999999977</c:v>
                </c:pt>
                <c:pt idx="1763">
                  <c:v>1.7599999999999909</c:v>
                </c:pt>
                <c:pt idx="1764">
                  <c:v>1.8300000000000125</c:v>
                </c:pt>
                <c:pt idx="1765">
                  <c:v>1.8300000000000125</c:v>
                </c:pt>
                <c:pt idx="1766">
                  <c:v>1.8000000000000114</c:v>
                </c:pt>
                <c:pt idx="1767">
                  <c:v>1.8700000000000045</c:v>
                </c:pt>
                <c:pt idx="1768">
                  <c:v>1.75</c:v>
                </c:pt>
                <c:pt idx="1769">
                  <c:v>1.6299999999999955</c:v>
                </c:pt>
                <c:pt idx="1770">
                  <c:v>1.6599999999999966</c:v>
                </c:pt>
                <c:pt idx="1771">
                  <c:v>1.710000000000008</c:v>
                </c:pt>
                <c:pt idx="1772">
                  <c:v>1.710000000000008</c:v>
                </c:pt>
                <c:pt idx="1773">
                  <c:v>1.75</c:v>
                </c:pt>
                <c:pt idx="1774">
                  <c:v>1.75</c:v>
                </c:pt>
                <c:pt idx="1775">
                  <c:v>1.7000000000000171</c:v>
                </c:pt>
                <c:pt idx="1776">
                  <c:v>1.7400000000000091</c:v>
                </c:pt>
                <c:pt idx="1777">
                  <c:v>1.8100000000000023</c:v>
                </c:pt>
                <c:pt idx="1778">
                  <c:v>1.7700000000000102</c:v>
                </c:pt>
                <c:pt idx="1779">
                  <c:v>1.7000000000000171</c:v>
                </c:pt>
                <c:pt idx="1780">
                  <c:v>1.7199999999999989</c:v>
                </c:pt>
                <c:pt idx="1781">
                  <c:v>1.8100000000000023</c:v>
                </c:pt>
                <c:pt idx="1782">
                  <c:v>1.9200000000000159</c:v>
                </c:pt>
                <c:pt idx="1783">
                  <c:v>1.8499999999999943</c:v>
                </c:pt>
                <c:pt idx="1784">
                  <c:v>1.789999999999992</c:v>
                </c:pt>
                <c:pt idx="1785">
                  <c:v>1.75</c:v>
                </c:pt>
                <c:pt idx="1786">
                  <c:v>1.7300000000000182</c:v>
                </c:pt>
                <c:pt idx="1787">
                  <c:v>1.7800000000000011</c:v>
                </c:pt>
                <c:pt idx="1788">
                  <c:v>1.8199999999999932</c:v>
                </c:pt>
                <c:pt idx="1789">
                  <c:v>1.789999999999992</c:v>
                </c:pt>
                <c:pt idx="1790">
                  <c:v>1.7400000000000091</c:v>
                </c:pt>
                <c:pt idx="1791">
                  <c:v>1.75</c:v>
                </c:pt>
                <c:pt idx="1792">
                  <c:v>1.8100000000000023</c:v>
                </c:pt>
                <c:pt idx="1793">
                  <c:v>1.8100000000000023</c:v>
                </c:pt>
                <c:pt idx="1794">
                  <c:v>1.8100000000000023</c:v>
                </c:pt>
                <c:pt idx="1795">
                  <c:v>1.8400000000000034</c:v>
                </c:pt>
                <c:pt idx="1796">
                  <c:v>1.8100000000000023</c:v>
                </c:pt>
                <c:pt idx="1797">
                  <c:v>1.8199999999999932</c:v>
                </c:pt>
                <c:pt idx="1798">
                  <c:v>1.7800000000000011</c:v>
                </c:pt>
                <c:pt idx="1799">
                  <c:v>1.8199999999999932</c:v>
                </c:pt>
                <c:pt idx="1800">
                  <c:v>1.8700000000000045</c:v>
                </c:pt>
                <c:pt idx="1801">
                  <c:v>1.9099999999999966</c:v>
                </c:pt>
                <c:pt idx="1802">
                  <c:v>1.9200000000000159</c:v>
                </c:pt>
                <c:pt idx="1803">
                  <c:v>1.8600000000000136</c:v>
                </c:pt>
                <c:pt idx="1804">
                  <c:v>1.8199999999999932</c:v>
                </c:pt>
                <c:pt idx="1805">
                  <c:v>1.8000000000000114</c:v>
                </c:pt>
                <c:pt idx="1806">
                  <c:v>1.7800000000000011</c:v>
                </c:pt>
                <c:pt idx="1807">
                  <c:v>1.8400000000000034</c:v>
                </c:pt>
                <c:pt idx="1808">
                  <c:v>1.8100000000000023</c:v>
                </c:pt>
                <c:pt idx="1809">
                  <c:v>1.8300000000000125</c:v>
                </c:pt>
                <c:pt idx="1810">
                  <c:v>1.8199999999999932</c:v>
                </c:pt>
                <c:pt idx="1811">
                  <c:v>1.8499999999999943</c:v>
                </c:pt>
                <c:pt idx="1812">
                  <c:v>1.8600000000000136</c:v>
                </c:pt>
                <c:pt idx="1813">
                  <c:v>1.8400000000000034</c:v>
                </c:pt>
                <c:pt idx="1814">
                  <c:v>1.8900000000000148</c:v>
                </c:pt>
                <c:pt idx="1815">
                  <c:v>1.8400000000000034</c:v>
                </c:pt>
                <c:pt idx="1816">
                  <c:v>1.9000000000000057</c:v>
                </c:pt>
                <c:pt idx="1817">
                  <c:v>1.8199999999999932</c:v>
                </c:pt>
                <c:pt idx="1818">
                  <c:v>1.8100000000000023</c:v>
                </c:pt>
                <c:pt idx="1819">
                  <c:v>1.710000000000008</c:v>
                </c:pt>
                <c:pt idx="1820">
                  <c:v>1.7199999999999989</c:v>
                </c:pt>
                <c:pt idx="1821">
                  <c:v>1.7199999999999989</c:v>
                </c:pt>
                <c:pt idx="1822">
                  <c:v>1.710000000000008</c:v>
                </c:pt>
                <c:pt idx="1823">
                  <c:v>1.7300000000000182</c:v>
                </c:pt>
                <c:pt idx="1824">
                  <c:v>1.7599999999999909</c:v>
                </c:pt>
                <c:pt idx="1825">
                  <c:v>1.8300000000000125</c:v>
                </c:pt>
                <c:pt idx="1826">
                  <c:v>1.8700000000000045</c:v>
                </c:pt>
                <c:pt idx="1827">
                  <c:v>1.8100000000000023</c:v>
                </c:pt>
                <c:pt idx="1828">
                  <c:v>1.75</c:v>
                </c:pt>
                <c:pt idx="1829">
                  <c:v>1.7599999999999909</c:v>
                </c:pt>
                <c:pt idx="1830">
                  <c:v>1.789999999999992</c:v>
                </c:pt>
                <c:pt idx="1831">
                  <c:v>1.8000000000000114</c:v>
                </c:pt>
                <c:pt idx="1832">
                  <c:v>1.8000000000000114</c:v>
                </c:pt>
                <c:pt idx="1833">
                  <c:v>1.8100000000000023</c:v>
                </c:pt>
                <c:pt idx="1834">
                  <c:v>1.8199999999999932</c:v>
                </c:pt>
                <c:pt idx="1835">
                  <c:v>1.8100000000000023</c:v>
                </c:pt>
                <c:pt idx="1836">
                  <c:v>1.8499999999999943</c:v>
                </c:pt>
                <c:pt idx="1837">
                  <c:v>1.8499999999999943</c:v>
                </c:pt>
                <c:pt idx="1838">
                  <c:v>1.8199999999999932</c:v>
                </c:pt>
                <c:pt idx="1839">
                  <c:v>1.8600000000000136</c:v>
                </c:pt>
                <c:pt idx="1840">
                  <c:v>1.8300000000000125</c:v>
                </c:pt>
                <c:pt idx="1841">
                  <c:v>1.8600000000000136</c:v>
                </c:pt>
                <c:pt idx="1842">
                  <c:v>1.8199999999999932</c:v>
                </c:pt>
                <c:pt idx="1843">
                  <c:v>1.8000000000000114</c:v>
                </c:pt>
                <c:pt idx="1844">
                  <c:v>1.8300000000000125</c:v>
                </c:pt>
                <c:pt idx="1845">
                  <c:v>1.8600000000000136</c:v>
                </c:pt>
                <c:pt idx="1846">
                  <c:v>1.8400000000000034</c:v>
                </c:pt>
                <c:pt idx="1847">
                  <c:v>1.8600000000000136</c:v>
                </c:pt>
                <c:pt idx="1848">
                  <c:v>1.8900000000000148</c:v>
                </c:pt>
                <c:pt idx="1849">
                  <c:v>1.9300000000000068</c:v>
                </c:pt>
                <c:pt idx="1850">
                  <c:v>1.8799999999999955</c:v>
                </c:pt>
                <c:pt idx="1851">
                  <c:v>1.8199999999999932</c:v>
                </c:pt>
                <c:pt idx="1852">
                  <c:v>1.8000000000000114</c:v>
                </c:pt>
                <c:pt idx="1853">
                  <c:v>1.8100000000000023</c:v>
                </c:pt>
                <c:pt idx="1854">
                  <c:v>1.8199999999999932</c:v>
                </c:pt>
                <c:pt idx="1855">
                  <c:v>1.8700000000000045</c:v>
                </c:pt>
                <c:pt idx="1856">
                  <c:v>1.9500000000000171</c:v>
                </c:pt>
                <c:pt idx="1857">
                  <c:v>1.960000000000008</c:v>
                </c:pt>
                <c:pt idx="1858">
                  <c:v>1.9399999999999977</c:v>
                </c:pt>
                <c:pt idx="1859">
                  <c:v>1.9300000000000068</c:v>
                </c:pt>
                <c:pt idx="1860">
                  <c:v>1.9200000000000159</c:v>
                </c:pt>
                <c:pt idx="1861">
                  <c:v>1.9300000000000068</c:v>
                </c:pt>
                <c:pt idx="1862">
                  <c:v>1.9000000000000057</c:v>
                </c:pt>
                <c:pt idx="1863">
                  <c:v>1.9099999999999966</c:v>
                </c:pt>
                <c:pt idx="1864">
                  <c:v>1.9099999999999966</c:v>
                </c:pt>
                <c:pt idx="1865">
                  <c:v>1.9300000000000068</c:v>
                </c:pt>
                <c:pt idx="1866">
                  <c:v>1.9500000000000171</c:v>
                </c:pt>
                <c:pt idx="1867">
                  <c:v>1.9300000000000068</c:v>
                </c:pt>
                <c:pt idx="1868">
                  <c:v>1.9500000000000171</c:v>
                </c:pt>
                <c:pt idx="1869">
                  <c:v>2</c:v>
                </c:pt>
                <c:pt idx="1870">
                  <c:v>1.9900000000000091</c:v>
                </c:pt>
                <c:pt idx="1871">
                  <c:v>1.9900000000000091</c:v>
                </c:pt>
                <c:pt idx="1872">
                  <c:v>1.9800000000000182</c:v>
                </c:pt>
                <c:pt idx="1873">
                  <c:v>2.0099999999999909</c:v>
                </c:pt>
                <c:pt idx="1874">
                  <c:v>2.0200000000000102</c:v>
                </c:pt>
                <c:pt idx="1875">
                  <c:v>2</c:v>
                </c:pt>
                <c:pt idx="1876">
                  <c:v>1.9699999999999989</c:v>
                </c:pt>
                <c:pt idx="1877">
                  <c:v>1.960000000000008</c:v>
                </c:pt>
                <c:pt idx="1878">
                  <c:v>1.9399999999999977</c:v>
                </c:pt>
                <c:pt idx="1879">
                  <c:v>1.960000000000008</c:v>
                </c:pt>
                <c:pt idx="1880">
                  <c:v>1.9900000000000091</c:v>
                </c:pt>
                <c:pt idx="1881">
                  <c:v>1.960000000000008</c:v>
                </c:pt>
                <c:pt idx="1882">
                  <c:v>1.9500000000000171</c:v>
                </c:pt>
                <c:pt idx="1883">
                  <c:v>2</c:v>
                </c:pt>
                <c:pt idx="1884">
                  <c:v>2.0200000000000102</c:v>
                </c:pt>
                <c:pt idx="1885">
                  <c:v>2.039999999999992</c:v>
                </c:pt>
                <c:pt idx="1886">
                  <c:v>1.9699999999999989</c:v>
                </c:pt>
                <c:pt idx="1887">
                  <c:v>1.9699999999999989</c:v>
                </c:pt>
                <c:pt idx="1888">
                  <c:v>1.9900000000000091</c:v>
                </c:pt>
                <c:pt idx="1889">
                  <c:v>1.9900000000000091</c:v>
                </c:pt>
                <c:pt idx="1890">
                  <c:v>2.0300000000000011</c:v>
                </c:pt>
                <c:pt idx="1891">
                  <c:v>1.960000000000008</c:v>
                </c:pt>
                <c:pt idx="1892">
                  <c:v>1.9300000000000068</c:v>
                </c:pt>
                <c:pt idx="1893">
                  <c:v>1.960000000000008</c:v>
                </c:pt>
                <c:pt idx="1894">
                  <c:v>2</c:v>
                </c:pt>
                <c:pt idx="1895">
                  <c:v>2.0200000000000102</c:v>
                </c:pt>
                <c:pt idx="1896">
                  <c:v>2.0200000000000102</c:v>
                </c:pt>
                <c:pt idx="1897">
                  <c:v>1.9699999999999989</c:v>
                </c:pt>
                <c:pt idx="1898">
                  <c:v>1.9300000000000068</c:v>
                </c:pt>
                <c:pt idx="1899">
                  <c:v>1.9900000000000091</c:v>
                </c:pt>
                <c:pt idx="1900">
                  <c:v>2.0099999999999909</c:v>
                </c:pt>
                <c:pt idx="1901">
                  <c:v>2.039999999999992</c:v>
                </c:pt>
                <c:pt idx="1902">
                  <c:v>2.0900000000000034</c:v>
                </c:pt>
                <c:pt idx="1903">
                  <c:v>2.0600000000000023</c:v>
                </c:pt>
                <c:pt idx="1904">
                  <c:v>2.039999999999992</c:v>
                </c:pt>
                <c:pt idx="1905">
                  <c:v>2.0500000000000114</c:v>
                </c:pt>
                <c:pt idx="1906">
                  <c:v>1.9900000000000091</c:v>
                </c:pt>
                <c:pt idx="1907">
                  <c:v>1.9900000000000091</c:v>
                </c:pt>
                <c:pt idx="1908">
                  <c:v>2.0200000000000102</c:v>
                </c:pt>
                <c:pt idx="1909">
                  <c:v>1.9900000000000091</c:v>
                </c:pt>
                <c:pt idx="1910">
                  <c:v>2</c:v>
                </c:pt>
                <c:pt idx="1911">
                  <c:v>2.0099999999999909</c:v>
                </c:pt>
                <c:pt idx="1912">
                  <c:v>1.9699999999999989</c:v>
                </c:pt>
                <c:pt idx="1913">
                  <c:v>2.0300000000000011</c:v>
                </c:pt>
                <c:pt idx="1914">
                  <c:v>2.0699999999999932</c:v>
                </c:pt>
                <c:pt idx="1915">
                  <c:v>2.0500000000000114</c:v>
                </c:pt>
                <c:pt idx="1916">
                  <c:v>2.039999999999992</c:v>
                </c:pt>
                <c:pt idx="1917">
                  <c:v>2.1100000000000136</c:v>
                </c:pt>
                <c:pt idx="1918">
                  <c:v>2.0699999999999932</c:v>
                </c:pt>
                <c:pt idx="1919">
                  <c:v>2.0800000000000125</c:v>
                </c:pt>
                <c:pt idx="1920">
                  <c:v>2.0900000000000034</c:v>
                </c:pt>
                <c:pt idx="1921">
                  <c:v>2.0500000000000114</c:v>
                </c:pt>
                <c:pt idx="1922">
                  <c:v>2.0699999999999932</c:v>
                </c:pt>
                <c:pt idx="1923">
                  <c:v>2.0900000000000034</c:v>
                </c:pt>
                <c:pt idx="1924">
                  <c:v>2.1500000000000057</c:v>
                </c:pt>
                <c:pt idx="1925">
                  <c:v>2.1599999999999966</c:v>
                </c:pt>
                <c:pt idx="1926">
                  <c:v>2.1800000000000068</c:v>
                </c:pt>
                <c:pt idx="1927">
                  <c:v>2.0999999999999943</c:v>
                </c:pt>
                <c:pt idx="1928">
                  <c:v>2.039999999999992</c:v>
                </c:pt>
                <c:pt idx="1929">
                  <c:v>1.9800000000000182</c:v>
                </c:pt>
                <c:pt idx="1930">
                  <c:v>1.9300000000000068</c:v>
                </c:pt>
                <c:pt idx="1931">
                  <c:v>2</c:v>
                </c:pt>
                <c:pt idx="1932">
                  <c:v>2.0500000000000114</c:v>
                </c:pt>
                <c:pt idx="1933">
                  <c:v>2.0699999999999932</c:v>
                </c:pt>
                <c:pt idx="1934">
                  <c:v>2.1200000000000045</c:v>
                </c:pt>
                <c:pt idx="1935">
                  <c:v>2.0200000000000102</c:v>
                </c:pt>
                <c:pt idx="1936">
                  <c:v>2.039999999999992</c:v>
                </c:pt>
                <c:pt idx="1937">
                  <c:v>2.0500000000000114</c:v>
                </c:pt>
                <c:pt idx="1938">
                  <c:v>2.0699999999999932</c:v>
                </c:pt>
                <c:pt idx="1939">
                  <c:v>2.0699999999999932</c:v>
                </c:pt>
                <c:pt idx="1940">
                  <c:v>2</c:v>
                </c:pt>
                <c:pt idx="1941">
                  <c:v>1.9399999999999977</c:v>
                </c:pt>
                <c:pt idx="1942">
                  <c:v>1.9699999999999989</c:v>
                </c:pt>
                <c:pt idx="1943">
                  <c:v>2.039999999999992</c:v>
                </c:pt>
                <c:pt idx="1944">
                  <c:v>2.039999999999992</c:v>
                </c:pt>
                <c:pt idx="1945">
                  <c:v>1.9900000000000091</c:v>
                </c:pt>
                <c:pt idx="1946">
                  <c:v>2.0200000000000102</c:v>
                </c:pt>
                <c:pt idx="1947">
                  <c:v>2.0600000000000023</c:v>
                </c:pt>
                <c:pt idx="1948">
                  <c:v>2.1800000000000068</c:v>
                </c:pt>
                <c:pt idx="1949">
                  <c:v>2.1299999999999955</c:v>
                </c:pt>
                <c:pt idx="1950">
                  <c:v>2.0600000000000023</c:v>
                </c:pt>
                <c:pt idx="1951">
                  <c:v>2.0500000000000114</c:v>
                </c:pt>
                <c:pt idx="1952">
                  <c:v>2.0300000000000011</c:v>
                </c:pt>
                <c:pt idx="1953">
                  <c:v>2.0999999999999943</c:v>
                </c:pt>
                <c:pt idx="1954">
                  <c:v>2.1500000000000057</c:v>
                </c:pt>
                <c:pt idx="1955">
                  <c:v>2.0999999999999943</c:v>
                </c:pt>
                <c:pt idx="1956">
                  <c:v>2.0900000000000034</c:v>
                </c:pt>
                <c:pt idx="1957">
                  <c:v>2.039999999999992</c:v>
                </c:pt>
                <c:pt idx="1958">
                  <c:v>2.0699999999999932</c:v>
                </c:pt>
                <c:pt idx="1959">
                  <c:v>2.0800000000000125</c:v>
                </c:pt>
                <c:pt idx="1960">
                  <c:v>2.0699999999999932</c:v>
                </c:pt>
                <c:pt idx="1961">
                  <c:v>2.1200000000000045</c:v>
                </c:pt>
                <c:pt idx="1962">
                  <c:v>2.0699999999999932</c:v>
                </c:pt>
                <c:pt idx="1963">
                  <c:v>2.039999999999992</c:v>
                </c:pt>
                <c:pt idx="1964">
                  <c:v>2.0699999999999932</c:v>
                </c:pt>
                <c:pt idx="1965">
                  <c:v>2.1100000000000136</c:v>
                </c:pt>
                <c:pt idx="1966">
                  <c:v>2.1400000000000148</c:v>
                </c:pt>
                <c:pt idx="1967">
                  <c:v>2.1100000000000136</c:v>
                </c:pt>
                <c:pt idx="1968">
                  <c:v>2.0300000000000011</c:v>
                </c:pt>
                <c:pt idx="1969">
                  <c:v>1.9800000000000182</c:v>
                </c:pt>
                <c:pt idx="1970">
                  <c:v>2.0500000000000114</c:v>
                </c:pt>
                <c:pt idx="1971">
                  <c:v>2.1599999999999966</c:v>
                </c:pt>
                <c:pt idx="1972">
                  <c:v>2.210000000000008</c:v>
                </c:pt>
                <c:pt idx="1973">
                  <c:v>2.2000000000000171</c:v>
                </c:pt>
                <c:pt idx="1974">
                  <c:v>2.2400000000000091</c:v>
                </c:pt>
                <c:pt idx="1975">
                  <c:v>2.2400000000000091</c:v>
                </c:pt>
                <c:pt idx="1976">
                  <c:v>2.1400000000000148</c:v>
                </c:pt>
                <c:pt idx="1977">
                  <c:v>2.0999999999999943</c:v>
                </c:pt>
                <c:pt idx="1978">
                  <c:v>2.1100000000000136</c:v>
                </c:pt>
                <c:pt idx="1979">
                  <c:v>2.1400000000000148</c:v>
                </c:pt>
                <c:pt idx="1980">
                  <c:v>1.9800000000000182</c:v>
                </c:pt>
                <c:pt idx="1981">
                  <c:v>1.9300000000000068</c:v>
                </c:pt>
                <c:pt idx="1982">
                  <c:v>1.9800000000000182</c:v>
                </c:pt>
                <c:pt idx="1983">
                  <c:v>2.0099999999999909</c:v>
                </c:pt>
                <c:pt idx="1984">
                  <c:v>2.0300000000000011</c:v>
                </c:pt>
                <c:pt idx="1985">
                  <c:v>1.9800000000000182</c:v>
                </c:pt>
                <c:pt idx="1986">
                  <c:v>2.0300000000000011</c:v>
                </c:pt>
                <c:pt idx="1987">
                  <c:v>2.1299999999999955</c:v>
                </c:pt>
                <c:pt idx="1988">
                  <c:v>2.1899999999999977</c:v>
                </c:pt>
                <c:pt idx="1989">
                  <c:v>2.2599999999999909</c:v>
                </c:pt>
                <c:pt idx="1990">
                  <c:v>2.2199999999999989</c:v>
                </c:pt>
                <c:pt idx="1991">
                  <c:v>2.2000000000000171</c:v>
                </c:pt>
                <c:pt idx="1992">
                  <c:v>2.1100000000000136</c:v>
                </c:pt>
                <c:pt idx="1993">
                  <c:v>2.0999999999999943</c:v>
                </c:pt>
                <c:pt idx="1994">
                  <c:v>2.0300000000000011</c:v>
                </c:pt>
                <c:pt idx="1995">
                  <c:v>1.9900000000000091</c:v>
                </c:pt>
                <c:pt idx="1996">
                  <c:v>1.9500000000000171</c:v>
                </c:pt>
                <c:pt idx="1997">
                  <c:v>2.0200000000000102</c:v>
                </c:pt>
                <c:pt idx="1998">
                  <c:v>2.0500000000000114</c:v>
                </c:pt>
                <c:pt idx="1999">
                  <c:v>2.1800000000000068</c:v>
                </c:pt>
                <c:pt idx="2000">
                  <c:v>2.039999999999992</c:v>
                </c:pt>
                <c:pt idx="2001">
                  <c:v>2</c:v>
                </c:pt>
                <c:pt idx="2002">
                  <c:v>1.9900000000000091</c:v>
                </c:pt>
                <c:pt idx="2003">
                  <c:v>2.0900000000000034</c:v>
                </c:pt>
                <c:pt idx="2004">
                  <c:v>2.0900000000000034</c:v>
                </c:pt>
                <c:pt idx="2005">
                  <c:v>2.25</c:v>
                </c:pt>
                <c:pt idx="2006">
                  <c:v>2.1400000000000148</c:v>
                </c:pt>
                <c:pt idx="2007">
                  <c:v>2.0800000000000125</c:v>
                </c:pt>
                <c:pt idx="2008">
                  <c:v>2.0999999999999943</c:v>
                </c:pt>
                <c:pt idx="2009">
                  <c:v>1.9900000000000091</c:v>
                </c:pt>
                <c:pt idx="2010">
                  <c:v>1.9900000000000091</c:v>
                </c:pt>
                <c:pt idx="2011">
                  <c:v>2.0200000000000102</c:v>
                </c:pt>
                <c:pt idx="2012">
                  <c:v>2.0800000000000125</c:v>
                </c:pt>
                <c:pt idx="2013">
                  <c:v>2.0999999999999943</c:v>
                </c:pt>
                <c:pt idx="2014">
                  <c:v>2.0600000000000023</c:v>
                </c:pt>
                <c:pt idx="2015">
                  <c:v>2.0500000000000114</c:v>
                </c:pt>
                <c:pt idx="2016">
                  <c:v>2.0699999999999932</c:v>
                </c:pt>
                <c:pt idx="2017">
                  <c:v>2.1100000000000136</c:v>
                </c:pt>
                <c:pt idx="2018">
                  <c:v>2.2000000000000171</c:v>
                </c:pt>
                <c:pt idx="2019">
                  <c:v>2.1500000000000057</c:v>
                </c:pt>
                <c:pt idx="2020">
                  <c:v>2.039999999999992</c:v>
                </c:pt>
                <c:pt idx="2021">
                  <c:v>2.1200000000000045</c:v>
                </c:pt>
                <c:pt idx="2022">
                  <c:v>2.1700000000000159</c:v>
                </c:pt>
                <c:pt idx="2023">
                  <c:v>2.2199999999999989</c:v>
                </c:pt>
                <c:pt idx="2024">
                  <c:v>2.3300000000000125</c:v>
                </c:pt>
                <c:pt idx="2025">
                  <c:v>2.3499999999999943</c:v>
                </c:pt>
                <c:pt idx="2026">
                  <c:v>2.2000000000000171</c:v>
                </c:pt>
                <c:pt idx="2027">
                  <c:v>2.1800000000000068</c:v>
                </c:pt>
                <c:pt idx="2028">
                  <c:v>2.1500000000000057</c:v>
                </c:pt>
                <c:pt idx="2029">
                  <c:v>2</c:v>
                </c:pt>
                <c:pt idx="2030">
                  <c:v>2.039999999999992</c:v>
                </c:pt>
                <c:pt idx="2031">
                  <c:v>2.1299999999999955</c:v>
                </c:pt>
                <c:pt idx="2032">
                  <c:v>2.1800000000000068</c:v>
                </c:pt>
                <c:pt idx="2033">
                  <c:v>2.1500000000000057</c:v>
                </c:pt>
                <c:pt idx="2034">
                  <c:v>2.1200000000000045</c:v>
                </c:pt>
                <c:pt idx="2035">
                  <c:v>2.3199999999999932</c:v>
                </c:pt>
                <c:pt idx="2036">
                  <c:v>2.1800000000000068</c:v>
                </c:pt>
                <c:pt idx="2037">
                  <c:v>2.1700000000000159</c:v>
                </c:pt>
                <c:pt idx="2038">
                  <c:v>2.1500000000000057</c:v>
                </c:pt>
                <c:pt idx="2039">
                  <c:v>2.1800000000000068</c:v>
                </c:pt>
                <c:pt idx="2040">
                  <c:v>2.2300000000000182</c:v>
                </c:pt>
                <c:pt idx="2041">
                  <c:v>2.1700000000000159</c:v>
                </c:pt>
                <c:pt idx="2042">
                  <c:v>2.1500000000000057</c:v>
                </c:pt>
                <c:pt idx="2043">
                  <c:v>2.1899999999999977</c:v>
                </c:pt>
                <c:pt idx="2044">
                  <c:v>2.2599999999999909</c:v>
                </c:pt>
                <c:pt idx="2045">
                  <c:v>2.25</c:v>
                </c:pt>
                <c:pt idx="2046">
                  <c:v>2.2400000000000091</c:v>
                </c:pt>
                <c:pt idx="2047">
                  <c:v>2.2599999999999909</c:v>
                </c:pt>
                <c:pt idx="2048">
                  <c:v>2.2300000000000182</c:v>
                </c:pt>
                <c:pt idx="2049">
                  <c:v>2.289999999999992</c:v>
                </c:pt>
                <c:pt idx="2050">
                  <c:v>2.3000000000000114</c:v>
                </c:pt>
                <c:pt idx="2051">
                  <c:v>2.2400000000000091</c:v>
                </c:pt>
                <c:pt idx="2052">
                  <c:v>2.1800000000000068</c:v>
                </c:pt>
                <c:pt idx="2053">
                  <c:v>2.1400000000000148</c:v>
                </c:pt>
                <c:pt idx="2054">
                  <c:v>2.1800000000000068</c:v>
                </c:pt>
                <c:pt idx="2055">
                  <c:v>2.1200000000000045</c:v>
                </c:pt>
                <c:pt idx="2056">
                  <c:v>2.210000000000008</c:v>
                </c:pt>
                <c:pt idx="2057">
                  <c:v>2.3000000000000114</c:v>
                </c:pt>
                <c:pt idx="2058">
                  <c:v>2.2400000000000091</c:v>
                </c:pt>
                <c:pt idx="2059">
                  <c:v>2.25</c:v>
                </c:pt>
                <c:pt idx="2060">
                  <c:v>2.1800000000000068</c:v>
                </c:pt>
                <c:pt idx="2061">
                  <c:v>2.2000000000000171</c:v>
                </c:pt>
                <c:pt idx="2062">
                  <c:v>2.2000000000000171</c:v>
                </c:pt>
                <c:pt idx="2063">
                  <c:v>2.1800000000000068</c:v>
                </c:pt>
                <c:pt idx="2064">
                  <c:v>2.1100000000000136</c:v>
                </c:pt>
                <c:pt idx="2065">
                  <c:v>2.1700000000000159</c:v>
                </c:pt>
                <c:pt idx="2066">
                  <c:v>2.210000000000008</c:v>
                </c:pt>
                <c:pt idx="2067">
                  <c:v>2.2199999999999989</c:v>
                </c:pt>
                <c:pt idx="2068">
                  <c:v>2.2700000000000102</c:v>
                </c:pt>
                <c:pt idx="2069">
                  <c:v>2.2300000000000182</c:v>
                </c:pt>
                <c:pt idx="2070">
                  <c:v>2.3000000000000114</c:v>
                </c:pt>
                <c:pt idx="2071">
                  <c:v>2.2300000000000182</c:v>
                </c:pt>
                <c:pt idx="2072">
                  <c:v>2.25</c:v>
                </c:pt>
                <c:pt idx="2073">
                  <c:v>2.1899999999999977</c:v>
                </c:pt>
                <c:pt idx="2074">
                  <c:v>2.210000000000008</c:v>
                </c:pt>
                <c:pt idx="2075">
                  <c:v>2.210000000000008</c:v>
                </c:pt>
                <c:pt idx="2076">
                  <c:v>2.2000000000000171</c:v>
                </c:pt>
                <c:pt idx="2077">
                  <c:v>2.1800000000000068</c:v>
                </c:pt>
                <c:pt idx="2078">
                  <c:v>2.1299999999999955</c:v>
                </c:pt>
                <c:pt idx="2079">
                  <c:v>2.0900000000000034</c:v>
                </c:pt>
                <c:pt idx="2080">
                  <c:v>2.1700000000000159</c:v>
                </c:pt>
                <c:pt idx="2081">
                  <c:v>2.1500000000000057</c:v>
                </c:pt>
                <c:pt idx="2082">
                  <c:v>2.210000000000008</c:v>
                </c:pt>
                <c:pt idx="2083">
                  <c:v>2.1599999999999966</c:v>
                </c:pt>
                <c:pt idx="2084">
                  <c:v>2.0800000000000125</c:v>
                </c:pt>
                <c:pt idx="2085">
                  <c:v>2.0900000000000034</c:v>
                </c:pt>
                <c:pt idx="2086">
                  <c:v>2.1500000000000057</c:v>
                </c:pt>
                <c:pt idx="2087">
                  <c:v>2.1599999999999966</c:v>
                </c:pt>
                <c:pt idx="2088">
                  <c:v>2.1400000000000148</c:v>
                </c:pt>
                <c:pt idx="2089">
                  <c:v>2.2400000000000091</c:v>
                </c:pt>
                <c:pt idx="2090">
                  <c:v>2.2700000000000102</c:v>
                </c:pt>
                <c:pt idx="2091">
                  <c:v>2.2800000000000011</c:v>
                </c:pt>
                <c:pt idx="2092">
                  <c:v>2.3199999999999932</c:v>
                </c:pt>
                <c:pt idx="2093">
                  <c:v>2.289999999999992</c:v>
                </c:pt>
                <c:pt idx="2094">
                  <c:v>2.1700000000000159</c:v>
                </c:pt>
                <c:pt idx="2095">
                  <c:v>2.039999999999992</c:v>
                </c:pt>
                <c:pt idx="2096">
                  <c:v>2.039999999999992</c:v>
                </c:pt>
                <c:pt idx="2097">
                  <c:v>2.0300000000000011</c:v>
                </c:pt>
                <c:pt idx="2098">
                  <c:v>2.0200000000000102</c:v>
                </c:pt>
                <c:pt idx="2099">
                  <c:v>2.0800000000000125</c:v>
                </c:pt>
                <c:pt idx="2100">
                  <c:v>2.1100000000000136</c:v>
                </c:pt>
                <c:pt idx="2101">
                  <c:v>2.0600000000000023</c:v>
                </c:pt>
                <c:pt idx="2102">
                  <c:v>2.0999999999999943</c:v>
                </c:pt>
                <c:pt idx="2103">
                  <c:v>2.1400000000000148</c:v>
                </c:pt>
                <c:pt idx="2104">
                  <c:v>2.289999999999992</c:v>
                </c:pt>
                <c:pt idx="2105">
                  <c:v>2.3100000000000023</c:v>
                </c:pt>
                <c:pt idx="2106">
                  <c:v>2.2300000000000182</c:v>
                </c:pt>
                <c:pt idx="2107">
                  <c:v>2.2000000000000171</c:v>
                </c:pt>
                <c:pt idx="2108">
                  <c:v>2.2199999999999989</c:v>
                </c:pt>
                <c:pt idx="2109">
                  <c:v>2.1400000000000148</c:v>
                </c:pt>
                <c:pt idx="2110">
                  <c:v>2.2199999999999989</c:v>
                </c:pt>
                <c:pt idx="2111">
                  <c:v>2.2599999999999909</c:v>
                </c:pt>
                <c:pt idx="2112">
                  <c:v>2.289999999999992</c:v>
                </c:pt>
                <c:pt idx="2113">
                  <c:v>2.2599999999999909</c:v>
                </c:pt>
                <c:pt idx="2114">
                  <c:v>2.2199999999999989</c:v>
                </c:pt>
                <c:pt idx="2115">
                  <c:v>2.1800000000000068</c:v>
                </c:pt>
                <c:pt idx="2116">
                  <c:v>2.1599999999999966</c:v>
                </c:pt>
                <c:pt idx="2117">
                  <c:v>2.1500000000000057</c:v>
                </c:pt>
                <c:pt idx="2118">
                  <c:v>2.0900000000000034</c:v>
                </c:pt>
                <c:pt idx="2119">
                  <c:v>2.1400000000000148</c:v>
                </c:pt>
                <c:pt idx="2120">
                  <c:v>2.2000000000000171</c:v>
                </c:pt>
                <c:pt idx="2121">
                  <c:v>2.1899999999999977</c:v>
                </c:pt>
                <c:pt idx="2122">
                  <c:v>2.1899999999999977</c:v>
                </c:pt>
                <c:pt idx="2123">
                  <c:v>2.25</c:v>
                </c:pt>
                <c:pt idx="2124">
                  <c:v>2.2300000000000182</c:v>
                </c:pt>
                <c:pt idx="2125">
                  <c:v>2.1899999999999977</c:v>
                </c:pt>
                <c:pt idx="2126">
                  <c:v>2.1400000000000148</c:v>
                </c:pt>
                <c:pt idx="2127">
                  <c:v>2.1200000000000045</c:v>
                </c:pt>
                <c:pt idx="2128">
                  <c:v>2.1800000000000068</c:v>
                </c:pt>
                <c:pt idx="2129">
                  <c:v>2.1200000000000045</c:v>
                </c:pt>
                <c:pt idx="2130">
                  <c:v>2.1500000000000057</c:v>
                </c:pt>
                <c:pt idx="2131">
                  <c:v>2.1200000000000045</c:v>
                </c:pt>
                <c:pt idx="2132">
                  <c:v>2.1400000000000148</c:v>
                </c:pt>
                <c:pt idx="2133">
                  <c:v>2.1700000000000159</c:v>
                </c:pt>
                <c:pt idx="2134">
                  <c:v>2.2199999999999989</c:v>
                </c:pt>
                <c:pt idx="2135">
                  <c:v>2.1599999999999966</c:v>
                </c:pt>
                <c:pt idx="2136">
                  <c:v>2.0600000000000023</c:v>
                </c:pt>
                <c:pt idx="2137">
                  <c:v>2.0600000000000023</c:v>
                </c:pt>
                <c:pt idx="2138">
                  <c:v>2.2300000000000182</c:v>
                </c:pt>
                <c:pt idx="2139">
                  <c:v>2.1899999999999977</c:v>
                </c:pt>
                <c:pt idx="2140">
                  <c:v>2.210000000000008</c:v>
                </c:pt>
                <c:pt idx="2141">
                  <c:v>2.2300000000000182</c:v>
                </c:pt>
                <c:pt idx="2142">
                  <c:v>2.2000000000000171</c:v>
                </c:pt>
                <c:pt idx="2143">
                  <c:v>2.1200000000000045</c:v>
                </c:pt>
                <c:pt idx="2144">
                  <c:v>2.1100000000000136</c:v>
                </c:pt>
                <c:pt idx="2145">
                  <c:v>2.1599999999999966</c:v>
                </c:pt>
                <c:pt idx="2146">
                  <c:v>2.1700000000000159</c:v>
                </c:pt>
                <c:pt idx="2147">
                  <c:v>2.2199999999999989</c:v>
                </c:pt>
                <c:pt idx="2148">
                  <c:v>2.210000000000008</c:v>
                </c:pt>
                <c:pt idx="2149">
                  <c:v>2.1700000000000159</c:v>
                </c:pt>
                <c:pt idx="2150">
                  <c:v>2.1800000000000068</c:v>
                </c:pt>
                <c:pt idx="2151">
                  <c:v>2.1700000000000159</c:v>
                </c:pt>
                <c:pt idx="2152">
                  <c:v>2.1700000000000159</c:v>
                </c:pt>
                <c:pt idx="2153">
                  <c:v>2.0999999999999943</c:v>
                </c:pt>
                <c:pt idx="2154">
                  <c:v>2.0800000000000125</c:v>
                </c:pt>
                <c:pt idx="2155">
                  <c:v>2.0800000000000125</c:v>
                </c:pt>
                <c:pt idx="2156">
                  <c:v>2.1200000000000045</c:v>
                </c:pt>
                <c:pt idx="2157">
                  <c:v>2.1800000000000068</c:v>
                </c:pt>
                <c:pt idx="2158">
                  <c:v>2.1299999999999955</c:v>
                </c:pt>
                <c:pt idx="2159">
                  <c:v>2.1599999999999966</c:v>
                </c:pt>
                <c:pt idx="2160">
                  <c:v>2.1200000000000045</c:v>
                </c:pt>
                <c:pt idx="2161">
                  <c:v>2.210000000000008</c:v>
                </c:pt>
                <c:pt idx="2162">
                  <c:v>2.1700000000000159</c:v>
                </c:pt>
                <c:pt idx="2163">
                  <c:v>2.1400000000000148</c:v>
                </c:pt>
                <c:pt idx="2164">
                  <c:v>2.0699999999999932</c:v>
                </c:pt>
                <c:pt idx="2165">
                  <c:v>2.0200000000000102</c:v>
                </c:pt>
                <c:pt idx="2166">
                  <c:v>2.0600000000000023</c:v>
                </c:pt>
                <c:pt idx="2167">
                  <c:v>2.1200000000000045</c:v>
                </c:pt>
                <c:pt idx="2168">
                  <c:v>2.1700000000000159</c:v>
                </c:pt>
                <c:pt idx="2169">
                  <c:v>2.1700000000000159</c:v>
                </c:pt>
                <c:pt idx="2170">
                  <c:v>2.1400000000000148</c:v>
                </c:pt>
                <c:pt idx="2171">
                  <c:v>2.1100000000000136</c:v>
                </c:pt>
                <c:pt idx="2172">
                  <c:v>2.1500000000000057</c:v>
                </c:pt>
                <c:pt idx="2173">
                  <c:v>2.1800000000000068</c:v>
                </c:pt>
                <c:pt idx="2174">
                  <c:v>2.1400000000000148</c:v>
                </c:pt>
                <c:pt idx="2175">
                  <c:v>2.0699999999999932</c:v>
                </c:pt>
                <c:pt idx="2176">
                  <c:v>2.0900000000000034</c:v>
                </c:pt>
                <c:pt idx="2177">
                  <c:v>2.1800000000000068</c:v>
                </c:pt>
                <c:pt idx="2178">
                  <c:v>2.2000000000000171</c:v>
                </c:pt>
                <c:pt idx="2179">
                  <c:v>2.1400000000000148</c:v>
                </c:pt>
                <c:pt idx="2180">
                  <c:v>2.0699999999999932</c:v>
                </c:pt>
                <c:pt idx="2181">
                  <c:v>2.0699999999999932</c:v>
                </c:pt>
                <c:pt idx="2182">
                  <c:v>2.0800000000000125</c:v>
                </c:pt>
                <c:pt idx="2183">
                  <c:v>2.0800000000000125</c:v>
                </c:pt>
                <c:pt idx="2184">
                  <c:v>2.1200000000000045</c:v>
                </c:pt>
                <c:pt idx="2185">
                  <c:v>2.1299999999999955</c:v>
                </c:pt>
                <c:pt idx="2186">
                  <c:v>2.1299999999999955</c:v>
                </c:pt>
                <c:pt idx="2187">
                  <c:v>2.0500000000000114</c:v>
                </c:pt>
                <c:pt idx="2188">
                  <c:v>2.0600000000000023</c:v>
                </c:pt>
                <c:pt idx="2189">
                  <c:v>2.0500000000000114</c:v>
                </c:pt>
                <c:pt idx="2190">
                  <c:v>2.0500000000000114</c:v>
                </c:pt>
                <c:pt idx="2191">
                  <c:v>2.0699999999999932</c:v>
                </c:pt>
                <c:pt idx="2192">
                  <c:v>2.0600000000000023</c:v>
                </c:pt>
                <c:pt idx="2193">
                  <c:v>2.0300000000000011</c:v>
                </c:pt>
                <c:pt idx="2194">
                  <c:v>2.0800000000000125</c:v>
                </c:pt>
                <c:pt idx="2195">
                  <c:v>2.1200000000000045</c:v>
                </c:pt>
                <c:pt idx="2196">
                  <c:v>2.0800000000000125</c:v>
                </c:pt>
                <c:pt idx="2197">
                  <c:v>2.0900000000000034</c:v>
                </c:pt>
                <c:pt idx="2198">
                  <c:v>2.0999999999999943</c:v>
                </c:pt>
                <c:pt idx="2199">
                  <c:v>2.0900000000000034</c:v>
                </c:pt>
                <c:pt idx="2200">
                  <c:v>2.1100000000000136</c:v>
                </c:pt>
                <c:pt idx="2201">
                  <c:v>2.1400000000000148</c:v>
                </c:pt>
                <c:pt idx="2202">
                  <c:v>2.0999999999999943</c:v>
                </c:pt>
                <c:pt idx="2203">
                  <c:v>2.0900000000000034</c:v>
                </c:pt>
                <c:pt idx="2204">
                  <c:v>2.0600000000000023</c:v>
                </c:pt>
                <c:pt idx="2205">
                  <c:v>2.0900000000000034</c:v>
                </c:pt>
                <c:pt idx="2206">
                  <c:v>2.1500000000000057</c:v>
                </c:pt>
                <c:pt idx="2207">
                  <c:v>2.0999999999999943</c:v>
                </c:pt>
                <c:pt idx="2208">
                  <c:v>2.0800000000000125</c:v>
                </c:pt>
                <c:pt idx="2209">
                  <c:v>2.0900000000000034</c:v>
                </c:pt>
                <c:pt idx="2210">
                  <c:v>2.1599999999999966</c:v>
                </c:pt>
                <c:pt idx="2211">
                  <c:v>2.1200000000000045</c:v>
                </c:pt>
                <c:pt idx="2212">
                  <c:v>2.0500000000000114</c:v>
                </c:pt>
                <c:pt idx="2213">
                  <c:v>2.0500000000000114</c:v>
                </c:pt>
                <c:pt idx="2214">
                  <c:v>2</c:v>
                </c:pt>
                <c:pt idx="2215">
                  <c:v>2.039999999999992</c:v>
                </c:pt>
                <c:pt idx="2216">
                  <c:v>2.1500000000000057</c:v>
                </c:pt>
                <c:pt idx="2217">
                  <c:v>2.0999999999999943</c:v>
                </c:pt>
                <c:pt idx="2218">
                  <c:v>2.0900000000000034</c:v>
                </c:pt>
                <c:pt idx="2219">
                  <c:v>2.1500000000000057</c:v>
                </c:pt>
                <c:pt idx="2220">
                  <c:v>2.1899999999999977</c:v>
                </c:pt>
                <c:pt idx="2221">
                  <c:v>2.1400000000000148</c:v>
                </c:pt>
                <c:pt idx="2222">
                  <c:v>2.0999999999999943</c:v>
                </c:pt>
                <c:pt idx="2223">
                  <c:v>2.0999999999999943</c:v>
                </c:pt>
                <c:pt idx="2224">
                  <c:v>2.0900000000000034</c:v>
                </c:pt>
                <c:pt idx="2225">
                  <c:v>2.0800000000000125</c:v>
                </c:pt>
                <c:pt idx="2226">
                  <c:v>2.0099999999999909</c:v>
                </c:pt>
                <c:pt idx="2227">
                  <c:v>2</c:v>
                </c:pt>
                <c:pt idx="2228">
                  <c:v>2</c:v>
                </c:pt>
                <c:pt idx="2229">
                  <c:v>2.0099999999999909</c:v>
                </c:pt>
                <c:pt idx="2230">
                  <c:v>2.039999999999992</c:v>
                </c:pt>
                <c:pt idx="2231">
                  <c:v>2.0800000000000125</c:v>
                </c:pt>
                <c:pt idx="2232">
                  <c:v>2.1299999999999955</c:v>
                </c:pt>
                <c:pt idx="2233">
                  <c:v>2.0800000000000125</c:v>
                </c:pt>
                <c:pt idx="2234">
                  <c:v>2.0300000000000011</c:v>
                </c:pt>
                <c:pt idx="2235">
                  <c:v>2.0500000000000114</c:v>
                </c:pt>
                <c:pt idx="2236">
                  <c:v>2.0600000000000023</c:v>
                </c:pt>
                <c:pt idx="2237">
                  <c:v>2.0500000000000114</c:v>
                </c:pt>
                <c:pt idx="2238">
                  <c:v>2.0500000000000114</c:v>
                </c:pt>
                <c:pt idx="2239">
                  <c:v>2.0600000000000023</c:v>
                </c:pt>
                <c:pt idx="2240">
                  <c:v>2.0900000000000034</c:v>
                </c:pt>
                <c:pt idx="2241">
                  <c:v>2.1100000000000136</c:v>
                </c:pt>
                <c:pt idx="2242">
                  <c:v>2.0500000000000114</c:v>
                </c:pt>
                <c:pt idx="2243">
                  <c:v>2.0300000000000011</c:v>
                </c:pt>
                <c:pt idx="2244">
                  <c:v>2.0500000000000114</c:v>
                </c:pt>
                <c:pt idx="2245">
                  <c:v>2.0600000000000023</c:v>
                </c:pt>
                <c:pt idx="2246">
                  <c:v>2.0200000000000102</c:v>
                </c:pt>
                <c:pt idx="2247">
                  <c:v>2</c:v>
                </c:pt>
                <c:pt idx="2248">
                  <c:v>1.9900000000000091</c:v>
                </c:pt>
                <c:pt idx="2249">
                  <c:v>2.0099999999999909</c:v>
                </c:pt>
                <c:pt idx="2250">
                  <c:v>2.0099999999999909</c:v>
                </c:pt>
                <c:pt idx="2251">
                  <c:v>2.0500000000000114</c:v>
                </c:pt>
                <c:pt idx="2252">
                  <c:v>2.0200000000000102</c:v>
                </c:pt>
                <c:pt idx="2253">
                  <c:v>2.0500000000000114</c:v>
                </c:pt>
                <c:pt idx="2254">
                  <c:v>2.0200000000000102</c:v>
                </c:pt>
                <c:pt idx="2255">
                  <c:v>2.0500000000000114</c:v>
                </c:pt>
                <c:pt idx="2256">
                  <c:v>2.0500000000000114</c:v>
                </c:pt>
                <c:pt idx="2257">
                  <c:v>2.0200000000000102</c:v>
                </c:pt>
                <c:pt idx="2258">
                  <c:v>2</c:v>
                </c:pt>
                <c:pt idx="2259">
                  <c:v>1.9900000000000091</c:v>
                </c:pt>
                <c:pt idx="2260">
                  <c:v>2.0500000000000114</c:v>
                </c:pt>
                <c:pt idx="2261">
                  <c:v>2.0099999999999909</c:v>
                </c:pt>
                <c:pt idx="2262">
                  <c:v>1.9800000000000182</c:v>
                </c:pt>
                <c:pt idx="2263">
                  <c:v>1.9800000000000182</c:v>
                </c:pt>
                <c:pt idx="2264">
                  <c:v>1.9800000000000182</c:v>
                </c:pt>
                <c:pt idx="2265">
                  <c:v>2</c:v>
                </c:pt>
                <c:pt idx="2266">
                  <c:v>1.9900000000000091</c:v>
                </c:pt>
                <c:pt idx="2267">
                  <c:v>1.960000000000008</c:v>
                </c:pt>
                <c:pt idx="2268">
                  <c:v>2.0600000000000023</c:v>
                </c:pt>
                <c:pt idx="2269">
                  <c:v>2.0300000000000011</c:v>
                </c:pt>
                <c:pt idx="2270">
                  <c:v>1.9500000000000171</c:v>
                </c:pt>
                <c:pt idx="2271">
                  <c:v>1.960000000000008</c:v>
                </c:pt>
                <c:pt idx="2272">
                  <c:v>1.9699999999999989</c:v>
                </c:pt>
                <c:pt idx="2273">
                  <c:v>1.9900000000000091</c:v>
                </c:pt>
                <c:pt idx="2274">
                  <c:v>1.9900000000000091</c:v>
                </c:pt>
                <c:pt idx="2275">
                  <c:v>1.960000000000008</c:v>
                </c:pt>
                <c:pt idx="2276">
                  <c:v>1.9300000000000068</c:v>
                </c:pt>
                <c:pt idx="2277">
                  <c:v>1.9399999999999977</c:v>
                </c:pt>
                <c:pt idx="2278">
                  <c:v>1.9099999999999966</c:v>
                </c:pt>
                <c:pt idx="2279">
                  <c:v>1.9399999999999977</c:v>
                </c:pt>
                <c:pt idx="2280">
                  <c:v>1.9300000000000068</c:v>
                </c:pt>
                <c:pt idx="2281">
                  <c:v>1.9200000000000159</c:v>
                </c:pt>
                <c:pt idx="2282">
                  <c:v>1.9099999999999966</c:v>
                </c:pt>
                <c:pt idx="2283">
                  <c:v>1.9099999999999966</c:v>
                </c:pt>
                <c:pt idx="2284">
                  <c:v>1.9300000000000068</c:v>
                </c:pt>
                <c:pt idx="2285">
                  <c:v>1.960000000000008</c:v>
                </c:pt>
                <c:pt idx="2286">
                  <c:v>1.8900000000000148</c:v>
                </c:pt>
                <c:pt idx="2287">
                  <c:v>1.9000000000000057</c:v>
                </c:pt>
                <c:pt idx="2288">
                  <c:v>1.8900000000000148</c:v>
                </c:pt>
                <c:pt idx="2289">
                  <c:v>1.8799999999999955</c:v>
                </c:pt>
                <c:pt idx="2290">
                  <c:v>1.8900000000000148</c:v>
                </c:pt>
                <c:pt idx="2291">
                  <c:v>1.9099999999999966</c:v>
                </c:pt>
                <c:pt idx="2292">
                  <c:v>1.9000000000000057</c:v>
                </c:pt>
                <c:pt idx="2293">
                  <c:v>1.9099999999999966</c:v>
                </c:pt>
                <c:pt idx="2294">
                  <c:v>1.9200000000000159</c:v>
                </c:pt>
                <c:pt idx="2295">
                  <c:v>1.9300000000000068</c:v>
                </c:pt>
                <c:pt idx="2296">
                  <c:v>1.8900000000000148</c:v>
                </c:pt>
                <c:pt idx="2297">
                  <c:v>1.8700000000000045</c:v>
                </c:pt>
                <c:pt idx="2298">
                  <c:v>1.9099999999999966</c:v>
                </c:pt>
                <c:pt idx="2299">
                  <c:v>1.8499999999999943</c:v>
                </c:pt>
                <c:pt idx="2300">
                  <c:v>1.8000000000000114</c:v>
                </c:pt>
                <c:pt idx="2301">
                  <c:v>1.789999999999992</c:v>
                </c:pt>
                <c:pt idx="2302">
                  <c:v>1.8199999999999932</c:v>
                </c:pt>
                <c:pt idx="2303">
                  <c:v>1.8300000000000125</c:v>
                </c:pt>
                <c:pt idx="2304">
                  <c:v>1.8300000000000125</c:v>
                </c:pt>
                <c:pt idx="2305">
                  <c:v>1.8100000000000023</c:v>
                </c:pt>
                <c:pt idx="2306">
                  <c:v>1.8199999999999932</c:v>
                </c:pt>
                <c:pt idx="2307">
                  <c:v>1.8600000000000136</c:v>
                </c:pt>
                <c:pt idx="2308">
                  <c:v>1.9000000000000057</c:v>
                </c:pt>
                <c:pt idx="2309">
                  <c:v>1.9099999999999966</c:v>
                </c:pt>
                <c:pt idx="2310">
                  <c:v>1.9399999999999977</c:v>
                </c:pt>
                <c:pt idx="2311">
                  <c:v>1.9099999999999966</c:v>
                </c:pt>
                <c:pt idx="2312">
                  <c:v>1.9300000000000068</c:v>
                </c:pt>
                <c:pt idx="2313">
                  <c:v>1.9000000000000057</c:v>
                </c:pt>
                <c:pt idx="2314">
                  <c:v>1.9000000000000057</c:v>
                </c:pt>
                <c:pt idx="2315">
                  <c:v>1.8799999999999955</c:v>
                </c:pt>
                <c:pt idx="2316">
                  <c:v>1.9200000000000159</c:v>
                </c:pt>
                <c:pt idx="2317">
                  <c:v>1.9399999999999977</c:v>
                </c:pt>
                <c:pt idx="2318">
                  <c:v>1.8900000000000148</c:v>
                </c:pt>
                <c:pt idx="2319">
                  <c:v>1.9000000000000057</c:v>
                </c:pt>
                <c:pt idx="2320">
                  <c:v>1.8799999999999955</c:v>
                </c:pt>
                <c:pt idx="2321">
                  <c:v>1.75</c:v>
                </c:pt>
                <c:pt idx="2322">
                  <c:v>1.7599999999999909</c:v>
                </c:pt>
                <c:pt idx="2323">
                  <c:v>1.8300000000000125</c:v>
                </c:pt>
                <c:pt idx="2324">
                  <c:v>1.8600000000000136</c:v>
                </c:pt>
                <c:pt idx="2325">
                  <c:v>1.9200000000000159</c:v>
                </c:pt>
                <c:pt idx="2326">
                  <c:v>1.8400000000000034</c:v>
                </c:pt>
                <c:pt idx="2327">
                  <c:v>1.75</c:v>
                </c:pt>
                <c:pt idx="2328">
                  <c:v>1.7700000000000102</c:v>
                </c:pt>
                <c:pt idx="2329">
                  <c:v>1.7300000000000182</c:v>
                </c:pt>
                <c:pt idx="2330">
                  <c:v>1.7199999999999989</c:v>
                </c:pt>
                <c:pt idx="2331">
                  <c:v>1.7599999999999909</c:v>
                </c:pt>
                <c:pt idx="2332">
                  <c:v>1.8300000000000125</c:v>
                </c:pt>
                <c:pt idx="2333">
                  <c:v>1.789999999999992</c:v>
                </c:pt>
                <c:pt idx="2334">
                  <c:v>1.7599999999999909</c:v>
                </c:pt>
                <c:pt idx="2335">
                  <c:v>1.7800000000000011</c:v>
                </c:pt>
                <c:pt idx="2336">
                  <c:v>1.8199999999999932</c:v>
                </c:pt>
                <c:pt idx="2337">
                  <c:v>1.8700000000000045</c:v>
                </c:pt>
                <c:pt idx="2338">
                  <c:v>1.960000000000008</c:v>
                </c:pt>
                <c:pt idx="2339">
                  <c:v>1.9900000000000091</c:v>
                </c:pt>
                <c:pt idx="2340">
                  <c:v>1.9000000000000057</c:v>
                </c:pt>
                <c:pt idx="2341">
                  <c:v>1.8600000000000136</c:v>
                </c:pt>
                <c:pt idx="2342">
                  <c:v>1.8199999999999932</c:v>
                </c:pt>
                <c:pt idx="2343">
                  <c:v>1.8400000000000034</c:v>
                </c:pt>
                <c:pt idx="2344">
                  <c:v>1.8400000000000034</c:v>
                </c:pt>
                <c:pt idx="2345">
                  <c:v>1.8199999999999932</c:v>
                </c:pt>
                <c:pt idx="2346">
                  <c:v>1.8900000000000148</c:v>
                </c:pt>
                <c:pt idx="2347">
                  <c:v>1.8400000000000034</c:v>
                </c:pt>
                <c:pt idx="2348">
                  <c:v>1.789999999999992</c:v>
                </c:pt>
                <c:pt idx="2349">
                  <c:v>1.8499999999999943</c:v>
                </c:pt>
                <c:pt idx="2350">
                  <c:v>1.9099999999999966</c:v>
                </c:pt>
                <c:pt idx="2351">
                  <c:v>1.8300000000000125</c:v>
                </c:pt>
                <c:pt idx="2352">
                  <c:v>1.8400000000000034</c:v>
                </c:pt>
                <c:pt idx="2353">
                  <c:v>1.8100000000000023</c:v>
                </c:pt>
                <c:pt idx="2354">
                  <c:v>1.6800000000000068</c:v>
                </c:pt>
                <c:pt idx="2355">
                  <c:v>1.6899999999999977</c:v>
                </c:pt>
                <c:pt idx="2356">
                  <c:v>1.7199999999999989</c:v>
                </c:pt>
                <c:pt idx="2357">
                  <c:v>1.710000000000008</c:v>
                </c:pt>
                <c:pt idx="2358">
                  <c:v>1.75</c:v>
                </c:pt>
                <c:pt idx="2359">
                  <c:v>1.7199999999999989</c:v>
                </c:pt>
                <c:pt idx="2360">
                  <c:v>1.7599999999999909</c:v>
                </c:pt>
                <c:pt idx="2361">
                  <c:v>1.8199999999999932</c:v>
                </c:pt>
                <c:pt idx="2362">
                  <c:v>1.8199999999999932</c:v>
                </c:pt>
                <c:pt idx="2363">
                  <c:v>1.7800000000000011</c:v>
                </c:pt>
                <c:pt idx="2364">
                  <c:v>1.8000000000000114</c:v>
                </c:pt>
                <c:pt idx="2365">
                  <c:v>1.8199999999999932</c:v>
                </c:pt>
                <c:pt idx="2366">
                  <c:v>1.8300000000000125</c:v>
                </c:pt>
                <c:pt idx="2367">
                  <c:v>1.7800000000000011</c:v>
                </c:pt>
                <c:pt idx="2368">
                  <c:v>1.7800000000000011</c:v>
                </c:pt>
                <c:pt idx="2369">
                  <c:v>1.7800000000000011</c:v>
                </c:pt>
                <c:pt idx="2370">
                  <c:v>1.7700000000000102</c:v>
                </c:pt>
                <c:pt idx="2371">
                  <c:v>1.75</c:v>
                </c:pt>
                <c:pt idx="2372">
                  <c:v>1.789999999999992</c:v>
                </c:pt>
                <c:pt idx="2373">
                  <c:v>1.7300000000000182</c:v>
                </c:pt>
                <c:pt idx="2374">
                  <c:v>1.710000000000008</c:v>
                </c:pt>
                <c:pt idx="2375">
                  <c:v>1.8199999999999932</c:v>
                </c:pt>
                <c:pt idx="2376">
                  <c:v>1.8400000000000034</c:v>
                </c:pt>
                <c:pt idx="2377">
                  <c:v>1.8600000000000136</c:v>
                </c:pt>
                <c:pt idx="2378">
                  <c:v>1.789999999999992</c:v>
                </c:pt>
                <c:pt idx="2379">
                  <c:v>1.7700000000000102</c:v>
                </c:pt>
                <c:pt idx="2380">
                  <c:v>1.789999999999992</c:v>
                </c:pt>
                <c:pt idx="2381">
                  <c:v>1.789999999999992</c:v>
                </c:pt>
                <c:pt idx="2382">
                  <c:v>1.789999999999992</c:v>
                </c:pt>
                <c:pt idx="2383">
                  <c:v>1.7800000000000011</c:v>
                </c:pt>
                <c:pt idx="2384">
                  <c:v>1.7300000000000182</c:v>
                </c:pt>
                <c:pt idx="2385">
                  <c:v>1.6899999999999977</c:v>
                </c:pt>
                <c:pt idx="2386">
                  <c:v>1.7400000000000091</c:v>
                </c:pt>
                <c:pt idx="2387">
                  <c:v>1.7599999999999909</c:v>
                </c:pt>
                <c:pt idx="2388">
                  <c:v>1.7599999999999909</c:v>
                </c:pt>
                <c:pt idx="2389">
                  <c:v>1.7400000000000091</c:v>
                </c:pt>
                <c:pt idx="2390">
                  <c:v>1.6899999999999977</c:v>
                </c:pt>
                <c:pt idx="2391">
                  <c:v>1.75</c:v>
                </c:pt>
                <c:pt idx="2392">
                  <c:v>1.8000000000000114</c:v>
                </c:pt>
                <c:pt idx="2393">
                  <c:v>1.6899999999999977</c:v>
                </c:pt>
                <c:pt idx="2394">
                  <c:v>1.6100000000000136</c:v>
                </c:pt>
                <c:pt idx="2395">
                  <c:v>1.6299999999999955</c:v>
                </c:pt>
              </c:numCache>
            </c:numRef>
          </c:yVal>
          <c:smooth val="0"/>
        </c:ser>
        <c:ser>
          <c:idx val="12"/>
          <c:order val="2"/>
          <c:tx>
            <c:strRef>
              <c:f>HPV_4522_LibPsovka_pravostranna!$H$1</c:f>
              <c:strCache>
                <c:ptCount val="1"/>
                <c:pt idx="0">
                  <c:v>VP8202 Chudolazy (C)</c:v>
                </c:pt>
              </c:strCache>
            </c:strRef>
          </c:tx>
          <c:spPr>
            <a:ln w="19050">
              <a:solidFill>
                <a:srgbClr val="FFFF00"/>
              </a:solidFill>
            </a:ln>
          </c:spPr>
          <c:marker>
            <c:symbol val="none"/>
          </c:marker>
          <c:xVal>
            <c:numRef>
              <c:f>HPV_4522_LibPsovka_pravostranna!$G$2:$G$10000</c:f>
              <c:numCache>
                <c:formatCode>m/d/yyyy</c:formatCode>
                <c:ptCount val="9999"/>
                <c:pt idx="0">
                  <c:v>25995</c:v>
                </c:pt>
                <c:pt idx="1">
                  <c:v>26002</c:v>
                </c:pt>
                <c:pt idx="2">
                  <c:v>26009</c:v>
                </c:pt>
                <c:pt idx="3">
                  <c:v>26016</c:v>
                </c:pt>
                <c:pt idx="4">
                  <c:v>26023</c:v>
                </c:pt>
                <c:pt idx="5">
                  <c:v>26030</c:v>
                </c:pt>
                <c:pt idx="6">
                  <c:v>26037</c:v>
                </c:pt>
                <c:pt idx="7">
                  <c:v>26044</c:v>
                </c:pt>
                <c:pt idx="8">
                  <c:v>26051</c:v>
                </c:pt>
                <c:pt idx="9">
                  <c:v>26058</c:v>
                </c:pt>
                <c:pt idx="10">
                  <c:v>26065</c:v>
                </c:pt>
                <c:pt idx="11">
                  <c:v>26072</c:v>
                </c:pt>
                <c:pt idx="12">
                  <c:v>26079</c:v>
                </c:pt>
                <c:pt idx="13">
                  <c:v>26086</c:v>
                </c:pt>
                <c:pt idx="14">
                  <c:v>26093</c:v>
                </c:pt>
                <c:pt idx="15">
                  <c:v>26100</c:v>
                </c:pt>
                <c:pt idx="16">
                  <c:v>26107</c:v>
                </c:pt>
                <c:pt idx="17">
                  <c:v>26114</c:v>
                </c:pt>
                <c:pt idx="18">
                  <c:v>26121</c:v>
                </c:pt>
                <c:pt idx="19">
                  <c:v>26128</c:v>
                </c:pt>
                <c:pt idx="20">
                  <c:v>26135</c:v>
                </c:pt>
                <c:pt idx="21">
                  <c:v>26142</c:v>
                </c:pt>
                <c:pt idx="22">
                  <c:v>26149</c:v>
                </c:pt>
                <c:pt idx="23">
                  <c:v>26156</c:v>
                </c:pt>
                <c:pt idx="24">
                  <c:v>26163</c:v>
                </c:pt>
                <c:pt idx="25">
                  <c:v>26170</c:v>
                </c:pt>
                <c:pt idx="26">
                  <c:v>26177</c:v>
                </c:pt>
                <c:pt idx="27">
                  <c:v>26184</c:v>
                </c:pt>
                <c:pt idx="28">
                  <c:v>26191</c:v>
                </c:pt>
                <c:pt idx="29">
                  <c:v>26198</c:v>
                </c:pt>
                <c:pt idx="30">
                  <c:v>26205</c:v>
                </c:pt>
                <c:pt idx="31">
                  <c:v>26212</c:v>
                </c:pt>
                <c:pt idx="32">
                  <c:v>26219</c:v>
                </c:pt>
                <c:pt idx="33">
                  <c:v>26226</c:v>
                </c:pt>
                <c:pt idx="34">
                  <c:v>26233</c:v>
                </c:pt>
                <c:pt idx="35">
                  <c:v>26240</c:v>
                </c:pt>
                <c:pt idx="36">
                  <c:v>26247</c:v>
                </c:pt>
                <c:pt idx="37">
                  <c:v>26254</c:v>
                </c:pt>
                <c:pt idx="38">
                  <c:v>26261</c:v>
                </c:pt>
                <c:pt idx="39">
                  <c:v>26268</c:v>
                </c:pt>
                <c:pt idx="40">
                  <c:v>26275</c:v>
                </c:pt>
                <c:pt idx="41">
                  <c:v>26282</c:v>
                </c:pt>
                <c:pt idx="42">
                  <c:v>26289</c:v>
                </c:pt>
                <c:pt idx="43">
                  <c:v>26296</c:v>
                </c:pt>
                <c:pt idx="44">
                  <c:v>26303</c:v>
                </c:pt>
                <c:pt idx="45">
                  <c:v>26310</c:v>
                </c:pt>
                <c:pt idx="46">
                  <c:v>26317</c:v>
                </c:pt>
                <c:pt idx="47">
                  <c:v>26324</c:v>
                </c:pt>
                <c:pt idx="48">
                  <c:v>26331</c:v>
                </c:pt>
                <c:pt idx="49">
                  <c:v>26338</c:v>
                </c:pt>
                <c:pt idx="50">
                  <c:v>26345</c:v>
                </c:pt>
                <c:pt idx="51">
                  <c:v>26352</c:v>
                </c:pt>
                <c:pt idx="52">
                  <c:v>26359</c:v>
                </c:pt>
                <c:pt idx="53">
                  <c:v>26366</c:v>
                </c:pt>
                <c:pt idx="54">
                  <c:v>26373</c:v>
                </c:pt>
                <c:pt idx="55">
                  <c:v>26380</c:v>
                </c:pt>
                <c:pt idx="56">
                  <c:v>26387</c:v>
                </c:pt>
                <c:pt idx="57">
                  <c:v>26394</c:v>
                </c:pt>
                <c:pt idx="58">
                  <c:v>26401</c:v>
                </c:pt>
                <c:pt idx="59">
                  <c:v>26408</c:v>
                </c:pt>
                <c:pt idx="60">
                  <c:v>26415</c:v>
                </c:pt>
                <c:pt idx="61">
                  <c:v>26422</c:v>
                </c:pt>
                <c:pt idx="62">
                  <c:v>26429</c:v>
                </c:pt>
                <c:pt idx="63">
                  <c:v>26436</c:v>
                </c:pt>
                <c:pt idx="64">
                  <c:v>26443</c:v>
                </c:pt>
                <c:pt idx="65">
                  <c:v>26450</c:v>
                </c:pt>
                <c:pt idx="66">
                  <c:v>26457</c:v>
                </c:pt>
                <c:pt idx="67">
                  <c:v>26464</c:v>
                </c:pt>
                <c:pt idx="68">
                  <c:v>26471</c:v>
                </c:pt>
                <c:pt idx="69">
                  <c:v>26478</c:v>
                </c:pt>
                <c:pt idx="70">
                  <c:v>26485</c:v>
                </c:pt>
                <c:pt idx="71">
                  <c:v>26492</c:v>
                </c:pt>
                <c:pt idx="72">
                  <c:v>26499</c:v>
                </c:pt>
                <c:pt idx="73">
                  <c:v>26506</c:v>
                </c:pt>
                <c:pt idx="74">
                  <c:v>26513</c:v>
                </c:pt>
                <c:pt idx="75">
                  <c:v>26520</c:v>
                </c:pt>
                <c:pt idx="76">
                  <c:v>26527</c:v>
                </c:pt>
                <c:pt idx="77">
                  <c:v>26534</c:v>
                </c:pt>
                <c:pt idx="78">
                  <c:v>26541</c:v>
                </c:pt>
                <c:pt idx="79">
                  <c:v>26548</c:v>
                </c:pt>
                <c:pt idx="80">
                  <c:v>26555</c:v>
                </c:pt>
                <c:pt idx="81">
                  <c:v>26562</c:v>
                </c:pt>
                <c:pt idx="82">
                  <c:v>26569</c:v>
                </c:pt>
                <c:pt idx="83">
                  <c:v>26576</c:v>
                </c:pt>
                <c:pt idx="84">
                  <c:v>26583</c:v>
                </c:pt>
                <c:pt idx="85">
                  <c:v>26590</c:v>
                </c:pt>
                <c:pt idx="86">
                  <c:v>26597</c:v>
                </c:pt>
                <c:pt idx="87">
                  <c:v>26604</c:v>
                </c:pt>
                <c:pt idx="88">
                  <c:v>26611</c:v>
                </c:pt>
                <c:pt idx="89">
                  <c:v>26618</c:v>
                </c:pt>
                <c:pt idx="90">
                  <c:v>26625</c:v>
                </c:pt>
                <c:pt idx="91">
                  <c:v>26632</c:v>
                </c:pt>
                <c:pt idx="92">
                  <c:v>26639</c:v>
                </c:pt>
                <c:pt idx="93">
                  <c:v>26646</c:v>
                </c:pt>
                <c:pt idx="94">
                  <c:v>26653</c:v>
                </c:pt>
                <c:pt idx="95">
                  <c:v>26660</c:v>
                </c:pt>
                <c:pt idx="96">
                  <c:v>26667</c:v>
                </c:pt>
                <c:pt idx="97">
                  <c:v>26674</c:v>
                </c:pt>
                <c:pt idx="98">
                  <c:v>26681</c:v>
                </c:pt>
                <c:pt idx="99">
                  <c:v>26688</c:v>
                </c:pt>
                <c:pt idx="100">
                  <c:v>26695</c:v>
                </c:pt>
                <c:pt idx="101">
                  <c:v>26702</c:v>
                </c:pt>
                <c:pt idx="102">
                  <c:v>26709</c:v>
                </c:pt>
                <c:pt idx="103">
                  <c:v>26716</c:v>
                </c:pt>
                <c:pt idx="104">
                  <c:v>26723</c:v>
                </c:pt>
                <c:pt idx="105">
                  <c:v>26730</c:v>
                </c:pt>
                <c:pt idx="106">
                  <c:v>26737</c:v>
                </c:pt>
                <c:pt idx="107">
                  <c:v>26744</c:v>
                </c:pt>
                <c:pt idx="108">
                  <c:v>26751</c:v>
                </c:pt>
                <c:pt idx="109">
                  <c:v>26758</c:v>
                </c:pt>
                <c:pt idx="110">
                  <c:v>26765</c:v>
                </c:pt>
                <c:pt idx="111">
                  <c:v>26772</c:v>
                </c:pt>
                <c:pt idx="112">
                  <c:v>26779</c:v>
                </c:pt>
                <c:pt idx="113">
                  <c:v>26786</c:v>
                </c:pt>
                <c:pt idx="114">
                  <c:v>26793</c:v>
                </c:pt>
                <c:pt idx="115">
                  <c:v>26800</c:v>
                </c:pt>
                <c:pt idx="116">
                  <c:v>26807</c:v>
                </c:pt>
                <c:pt idx="117">
                  <c:v>26814</c:v>
                </c:pt>
                <c:pt idx="118">
                  <c:v>26821</c:v>
                </c:pt>
                <c:pt idx="119">
                  <c:v>26828</c:v>
                </c:pt>
                <c:pt idx="120">
                  <c:v>26835</c:v>
                </c:pt>
                <c:pt idx="121">
                  <c:v>26842</c:v>
                </c:pt>
                <c:pt idx="122">
                  <c:v>26849</c:v>
                </c:pt>
                <c:pt idx="123">
                  <c:v>26856</c:v>
                </c:pt>
                <c:pt idx="124">
                  <c:v>26863</c:v>
                </c:pt>
                <c:pt idx="125">
                  <c:v>26870</c:v>
                </c:pt>
                <c:pt idx="126">
                  <c:v>26877</c:v>
                </c:pt>
                <c:pt idx="127">
                  <c:v>26884</c:v>
                </c:pt>
                <c:pt idx="128">
                  <c:v>26891</c:v>
                </c:pt>
                <c:pt idx="129">
                  <c:v>26898</c:v>
                </c:pt>
                <c:pt idx="130">
                  <c:v>26905</c:v>
                </c:pt>
                <c:pt idx="131">
                  <c:v>26912</c:v>
                </c:pt>
                <c:pt idx="132">
                  <c:v>26919</c:v>
                </c:pt>
                <c:pt idx="133">
                  <c:v>26926</c:v>
                </c:pt>
                <c:pt idx="134">
                  <c:v>26933</c:v>
                </c:pt>
                <c:pt idx="135">
                  <c:v>26940</c:v>
                </c:pt>
                <c:pt idx="136">
                  <c:v>26947</c:v>
                </c:pt>
                <c:pt idx="137">
                  <c:v>26954</c:v>
                </c:pt>
                <c:pt idx="138">
                  <c:v>26961</c:v>
                </c:pt>
                <c:pt idx="139">
                  <c:v>26968</c:v>
                </c:pt>
                <c:pt idx="140">
                  <c:v>26975</c:v>
                </c:pt>
                <c:pt idx="141">
                  <c:v>26982</c:v>
                </c:pt>
                <c:pt idx="142">
                  <c:v>26989</c:v>
                </c:pt>
                <c:pt idx="143">
                  <c:v>26996</c:v>
                </c:pt>
                <c:pt idx="144">
                  <c:v>27003</c:v>
                </c:pt>
                <c:pt idx="145">
                  <c:v>27010</c:v>
                </c:pt>
                <c:pt idx="146">
                  <c:v>27017</c:v>
                </c:pt>
                <c:pt idx="147">
                  <c:v>27024</c:v>
                </c:pt>
                <c:pt idx="148">
                  <c:v>27031</c:v>
                </c:pt>
                <c:pt idx="149">
                  <c:v>27038</c:v>
                </c:pt>
                <c:pt idx="150">
                  <c:v>27045</c:v>
                </c:pt>
                <c:pt idx="151">
                  <c:v>27052</c:v>
                </c:pt>
                <c:pt idx="152">
                  <c:v>27059</c:v>
                </c:pt>
                <c:pt idx="153">
                  <c:v>27066</c:v>
                </c:pt>
                <c:pt idx="154">
                  <c:v>27073</c:v>
                </c:pt>
                <c:pt idx="155">
                  <c:v>27080</c:v>
                </c:pt>
                <c:pt idx="156">
                  <c:v>27087</c:v>
                </c:pt>
                <c:pt idx="157">
                  <c:v>27094</c:v>
                </c:pt>
                <c:pt idx="158">
                  <c:v>27101</c:v>
                </c:pt>
                <c:pt idx="159">
                  <c:v>27108</c:v>
                </c:pt>
                <c:pt idx="160">
                  <c:v>27115</c:v>
                </c:pt>
                <c:pt idx="161">
                  <c:v>27122</c:v>
                </c:pt>
                <c:pt idx="162">
                  <c:v>27129</c:v>
                </c:pt>
                <c:pt idx="163">
                  <c:v>27136</c:v>
                </c:pt>
                <c:pt idx="164">
                  <c:v>27143</c:v>
                </c:pt>
                <c:pt idx="165">
                  <c:v>27276</c:v>
                </c:pt>
                <c:pt idx="166">
                  <c:v>27283</c:v>
                </c:pt>
                <c:pt idx="167">
                  <c:v>27290</c:v>
                </c:pt>
                <c:pt idx="168">
                  <c:v>27297</c:v>
                </c:pt>
                <c:pt idx="169">
                  <c:v>27304</c:v>
                </c:pt>
                <c:pt idx="170">
                  <c:v>27311</c:v>
                </c:pt>
                <c:pt idx="171">
                  <c:v>27318</c:v>
                </c:pt>
                <c:pt idx="172">
                  <c:v>27325</c:v>
                </c:pt>
                <c:pt idx="173">
                  <c:v>27339</c:v>
                </c:pt>
                <c:pt idx="174">
                  <c:v>27346</c:v>
                </c:pt>
                <c:pt idx="175">
                  <c:v>27353</c:v>
                </c:pt>
                <c:pt idx="176">
                  <c:v>27360</c:v>
                </c:pt>
                <c:pt idx="177">
                  <c:v>27367</c:v>
                </c:pt>
                <c:pt idx="178">
                  <c:v>27374</c:v>
                </c:pt>
                <c:pt idx="179">
                  <c:v>27381</c:v>
                </c:pt>
                <c:pt idx="180">
                  <c:v>27388</c:v>
                </c:pt>
                <c:pt idx="181">
                  <c:v>27395</c:v>
                </c:pt>
                <c:pt idx="182">
                  <c:v>27402</c:v>
                </c:pt>
                <c:pt idx="183">
                  <c:v>27409</c:v>
                </c:pt>
                <c:pt idx="184">
                  <c:v>27416</c:v>
                </c:pt>
                <c:pt idx="185">
                  <c:v>27423</c:v>
                </c:pt>
                <c:pt idx="186">
                  <c:v>27430</c:v>
                </c:pt>
                <c:pt idx="187">
                  <c:v>27437</c:v>
                </c:pt>
                <c:pt idx="188">
                  <c:v>27444</c:v>
                </c:pt>
                <c:pt idx="189">
                  <c:v>27451</c:v>
                </c:pt>
                <c:pt idx="190">
                  <c:v>27458</c:v>
                </c:pt>
                <c:pt idx="191">
                  <c:v>27465</c:v>
                </c:pt>
                <c:pt idx="192">
                  <c:v>27472</c:v>
                </c:pt>
                <c:pt idx="193">
                  <c:v>27479</c:v>
                </c:pt>
                <c:pt idx="194">
                  <c:v>27486</c:v>
                </c:pt>
                <c:pt idx="195">
                  <c:v>27493</c:v>
                </c:pt>
                <c:pt idx="196">
                  <c:v>27500</c:v>
                </c:pt>
                <c:pt idx="197">
                  <c:v>27507</c:v>
                </c:pt>
                <c:pt idx="198">
                  <c:v>27514</c:v>
                </c:pt>
                <c:pt idx="199">
                  <c:v>27521</c:v>
                </c:pt>
                <c:pt idx="200">
                  <c:v>27528</c:v>
                </c:pt>
                <c:pt idx="201">
                  <c:v>27535</c:v>
                </c:pt>
                <c:pt idx="202">
                  <c:v>27542</c:v>
                </c:pt>
                <c:pt idx="203">
                  <c:v>27549</c:v>
                </c:pt>
                <c:pt idx="204">
                  <c:v>27556</c:v>
                </c:pt>
                <c:pt idx="205">
                  <c:v>27563</c:v>
                </c:pt>
                <c:pt idx="206">
                  <c:v>27570</c:v>
                </c:pt>
                <c:pt idx="207">
                  <c:v>27577</c:v>
                </c:pt>
                <c:pt idx="208">
                  <c:v>27584</c:v>
                </c:pt>
                <c:pt idx="209">
                  <c:v>27591</c:v>
                </c:pt>
                <c:pt idx="210">
                  <c:v>27598</c:v>
                </c:pt>
                <c:pt idx="211">
                  <c:v>27605</c:v>
                </c:pt>
                <c:pt idx="212">
                  <c:v>27612</c:v>
                </c:pt>
                <c:pt idx="213">
                  <c:v>27619</c:v>
                </c:pt>
                <c:pt idx="214">
                  <c:v>27626</c:v>
                </c:pt>
                <c:pt idx="215">
                  <c:v>27633</c:v>
                </c:pt>
                <c:pt idx="216">
                  <c:v>27640</c:v>
                </c:pt>
                <c:pt idx="217">
                  <c:v>27647</c:v>
                </c:pt>
                <c:pt idx="218">
                  <c:v>27654</c:v>
                </c:pt>
                <c:pt idx="219">
                  <c:v>27661</c:v>
                </c:pt>
                <c:pt idx="220">
                  <c:v>27668</c:v>
                </c:pt>
                <c:pt idx="221">
                  <c:v>27675</c:v>
                </c:pt>
                <c:pt idx="222">
                  <c:v>27682</c:v>
                </c:pt>
                <c:pt idx="223">
                  <c:v>27689</c:v>
                </c:pt>
                <c:pt idx="224">
                  <c:v>27696</c:v>
                </c:pt>
                <c:pt idx="225">
                  <c:v>27703</c:v>
                </c:pt>
                <c:pt idx="226">
                  <c:v>27710</c:v>
                </c:pt>
                <c:pt idx="227">
                  <c:v>27717</c:v>
                </c:pt>
                <c:pt idx="228">
                  <c:v>27724</c:v>
                </c:pt>
                <c:pt idx="229">
                  <c:v>27731</c:v>
                </c:pt>
                <c:pt idx="230">
                  <c:v>27738</c:v>
                </c:pt>
                <c:pt idx="231">
                  <c:v>27745</c:v>
                </c:pt>
                <c:pt idx="232">
                  <c:v>27752</c:v>
                </c:pt>
                <c:pt idx="233">
                  <c:v>27759</c:v>
                </c:pt>
                <c:pt idx="234">
                  <c:v>27766</c:v>
                </c:pt>
                <c:pt idx="235">
                  <c:v>27773</c:v>
                </c:pt>
                <c:pt idx="236">
                  <c:v>27780</c:v>
                </c:pt>
                <c:pt idx="237">
                  <c:v>27787</c:v>
                </c:pt>
                <c:pt idx="238">
                  <c:v>27794</c:v>
                </c:pt>
                <c:pt idx="239">
                  <c:v>27801</c:v>
                </c:pt>
                <c:pt idx="240">
                  <c:v>27808</c:v>
                </c:pt>
                <c:pt idx="241">
                  <c:v>27815</c:v>
                </c:pt>
                <c:pt idx="242">
                  <c:v>27822</c:v>
                </c:pt>
                <c:pt idx="243">
                  <c:v>27829</c:v>
                </c:pt>
                <c:pt idx="244">
                  <c:v>27836</c:v>
                </c:pt>
                <c:pt idx="245">
                  <c:v>27843</c:v>
                </c:pt>
                <c:pt idx="246">
                  <c:v>27850</c:v>
                </c:pt>
                <c:pt idx="247">
                  <c:v>27857</c:v>
                </c:pt>
                <c:pt idx="248">
                  <c:v>27864</c:v>
                </c:pt>
                <c:pt idx="249">
                  <c:v>27871</c:v>
                </c:pt>
                <c:pt idx="250">
                  <c:v>27878</c:v>
                </c:pt>
                <c:pt idx="251">
                  <c:v>27885</c:v>
                </c:pt>
                <c:pt idx="252">
                  <c:v>27892</c:v>
                </c:pt>
                <c:pt idx="253">
                  <c:v>27899</c:v>
                </c:pt>
                <c:pt idx="254">
                  <c:v>27906</c:v>
                </c:pt>
                <c:pt idx="255">
                  <c:v>27913</c:v>
                </c:pt>
                <c:pt idx="256">
                  <c:v>27920</c:v>
                </c:pt>
                <c:pt idx="257">
                  <c:v>27927</c:v>
                </c:pt>
                <c:pt idx="258">
                  <c:v>27934</c:v>
                </c:pt>
                <c:pt idx="259">
                  <c:v>27941</c:v>
                </c:pt>
                <c:pt idx="260">
                  <c:v>27948</c:v>
                </c:pt>
                <c:pt idx="261">
                  <c:v>27955</c:v>
                </c:pt>
                <c:pt idx="262">
                  <c:v>27962</c:v>
                </c:pt>
                <c:pt idx="263">
                  <c:v>27969</c:v>
                </c:pt>
                <c:pt idx="264">
                  <c:v>27976</c:v>
                </c:pt>
                <c:pt idx="265">
                  <c:v>27983</c:v>
                </c:pt>
                <c:pt idx="266">
                  <c:v>27990</c:v>
                </c:pt>
                <c:pt idx="267">
                  <c:v>27997</c:v>
                </c:pt>
                <c:pt idx="268">
                  <c:v>28004</c:v>
                </c:pt>
                <c:pt idx="269">
                  <c:v>28011</c:v>
                </c:pt>
                <c:pt idx="270">
                  <c:v>28018</c:v>
                </c:pt>
                <c:pt idx="271">
                  <c:v>28025</c:v>
                </c:pt>
                <c:pt idx="272">
                  <c:v>28032</c:v>
                </c:pt>
                <c:pt idx="273">
                  <c:v>28039</c:v>
                </c:pt>
                <c:pt idx="274">
                  <c:v>28046</c:v>
                </c:pt>
                <c:pt idx="275">
                  <c:v>28053</c:v>
                </c:pt>
                <c:pt idx="276">
                  <c:v>28060</c:v>
                </c:pt>
                <c:pt idx="277">
                  <c:v>28067</c:v>
                </c:pt>
                <c:pt idx="278">
                  <c:v>28074</c:v>
                </c:pt>
                <c:pt idx="279">
                  <c:v>28081</c:v>
                </c:pt>
                <c:pt idx="280">
                  <c:v>28088</c:v>
                </c:pt>
                <c:pt idx="281">
                  <c:v>28095</c:v>
                </c:pt>
                <c:pt idx="282">
                  <c:v>28102</c:v>
                </c:pt>
                <c:pt idx="283">
                  <c:v>28109</c:v>
                </c:pt>
                <c:pt idx="284">
                  <c:v>28116</c:v>
                </c:pt>
                <c:pt idx="285">
                  <c:v>28123</c:v>
                </c:pt>
                <c:pt idx="286">
                  <c:v>28130</c:v>
                </c:pt>
                <c:pt idx="287">
                  <c:v>28137</c:v>
                </c:pt>
                <c:pt idx="288">
                  <c:v>28144</c:v>
                </c:pt>
                <c:pt idx="289">
                  <c:v>28151</c:v>
                </c:pt>
                <c:pt idx="290">
                  <c:v>28158</c:v>
                </c:pt>
                <c:pt idx="291">
                  <c:v>28165</c:v>
                </c:pt>
                <c:pt idx="292">
                  <c:v>28172</c:v>
                </c:pt>
                <c:pt idx="293">
                  <c:v>28179</c:v>
                </c:pt>
                <c:pt idx="294">
                  <c:v>28186</c:v>
                </c:pt>
                <c:pt idx="295">
                  <c:v>28193</c:v>
                </c:pt>
                <c:pt idx="296">
                  <c:v>28200</c:v>
                </c:pt>
                <c:pt idx="297">
                  <c:v>28207</c:v>
                </c:pt>
                <c:pt idx="298">
                  <c:v>28214</c:v>
                </c:pt>
                <c:pt idx="299">
                  <c:v>28221</c:v>
                </c:pt>
                <c:pt idx="300">
                  <c:v>28228</c:v>
                </c:pt>
                <c:pt idx="301">
                  <c:v>28235</c:v>
                </c:pt>
                <c:pt idx="302">
                  <c:v>28242</c:v>
                </c:pt>
                <c:pt idx="303">
                  <c:v>28249</c:v>
                </c:pt>
                <c:pt idx="304">
                  <c:v>28256</c:v>
                </c:pt>
                <c:pt idx="305">
                  <c:v>28263</c:v>
                </c:pt>
                <c:pt idx="306">
                  <c:v>28270</c:v>
                </c:pt>
                <c:pt idx="307">
                  <c:v>28277</c:v>
                </c:pt>
                <c:pt idx="308">
                  <c:v>28284</c:v>
                </c:pt>
                <c:pt idx="309">
                  <c:v>28291</c:v>
                </c:pt>
                <c:pt idx="310">
                  <c:v>28298</c:v>
                </c:pt>
                <c:pt idx="311">
                  <c:v>28305</c:v>
                </c:pt>
                <c:pt idx="312">
                  <c:v>28312</c:v>
                </c:pt>
                <c:pt idx="313">
                  <c:v>28319</c:v>
                </c:pt>
                <c:pt idx="314">
                  <c:v>28326</c:v>
                </c:pt>
                <c:pt idx="315">
                  <c:v>28333</c:v>
                </c:pt>
                <c:pt idx="316">
                  <c:v>28340</c:v>
                </c:pt>
                <c:pt idx="317">
                  <c:v>28347</c:v>
                </c:pt>
                <c:pt idx="318">
                  <c:v>28354</c:v>
                </c:pt>
                <c:pt idx="319">
                  <c:v>28361</c:v>
                </c:pt>
                <c:pt idx="320">
                  <c:v>28368</c:v>
                </c:pt>
                <c:pt idx="321">
                  <c:v>28375</c:v>
                </c:pt>
                <c:pt idx="322">
                  <c:v>28382</c:v>
                </c:pt>
                <c:pt idx="323">
                  <c:v>28389</c:v>
                </c:pt>
                <c:pt idx="324">
                  <c:v>28396</c:v>
                </c:pt>
                <c:pt idx="325">
                  <c:v>28403</c:v>
                </c:pt>
                <c:pt idx="326">
                  <c:v>28410</c:v>
                </c:pt>
                <c:pt idx="327">
                  <c:v>28417</c:v>
                </c:pt>
                <c:pt idx="328">
                  <c:v>28424</c:v>
                </c:pt>
                <c:pt idx="329">
                  <c:v>28431</c:v>
                </c:pt>
                <c:pt idx="330">
                  <c:v>28438</c:v>
                </c:pt>
                <c:pt idx="331">
                  <c:v>28445</c:v>
                </c:pt>
                <c:pt idx="332">
                  <c:v>28452</c:v>
                </c:pt>
                <c:pt idx="333">
                  <c:v>28459</c:v>
                </c:pt>
                <c:pt idx="334">
                  <c:v>28466</c:v>
                </c:pt>
                <c:pt idx="335">
                  <c:v>28473</c:v>
                </c:pt>
                <c:pt idx="336">
                  <c:v>28480</c:v>
                </c:pt>
                <c:pt idx="337">
                  <c:v>28487</c:v>
                </c:pt>
                <c:pt idx="338">
                  <c:v>28494</c:v>
                </c:pt>
                <c:pt idx="339">
                  <c:v>28501</c:v>
                </c:pt>
                <c:pt idx="340">
                  <c:v>28508</c:v>
                </c:pt>
                <c:pt idx="341">
                  <c:v>28515</c:v>
                </c:pt>
                <c:pt idx="342">
                  <c:v>28522</c:v>
                </c:pt>
                <c:pt idx="343">
                  <c:v>28529</c:v>
                </c:pt>
                <c:pt idx="344">
                  <c:v>28536</c:v>
                </c:pt>
                <c:pt idx="345">
                  <c:v>28543</c:v>
                </c:pt>
                <c:pt idx="346">
                  <c:v>28550</c:v>
                </c:pt>
                <c:pt idx="347">
                  <c:v>28557</c:v>
                </c:pt>
                <c:pt idx="348">
                  <c:v>28564</c:v>
                </c:pt>
                <c:pt idx="349">
                  <c:v>28571</c:v>
                </c:pt>
                <c:pt idx="350">
                  <c:v>28578</c:v>
                </c:pt>
                <c:pt idx="351">
                  <c:v>28585</c:v>
                </c:pt>
                <c:pt idx="352">
                  <c:v>28592</c:v>
                </c:pt>
                <c:pt idx="353">
                  <c:v>28599</c:v>
                </c:pt>
                <c:pt idx="354">
                  <c:v>28606</c:v>
                </c:pt>
                <c:pt idx="355">
                  <c:v>28613</c:v>
                </c:pt>
                <c:pt idx="356">
                  <c:v>28620</c:v>
                </c:pt>
                <c:pt idx="357">
                  <c:v>28627</c:v>
                </c:pt>
                <c:pt idx="358">
                  <c:v>28634</c:v>
                </c:pt>
                <c:pt idx="359">
                  <c:v>28641</c:v>
                </c:pt>
                <c:pt idx="360">
                  <c:v>28648</c:v>
                </c:pt>
                <c:pt idx="361">
                  <c:v>28655</c:v>
                </c:pt>
                <c:pt idx="362">
                  <c:v>28662</c:v>
                </c:pt>
                <c:pt idx="363">
                  <c:v>28669</c:v>
                </c:pt>
                <c:pt idx="364">
                  <c:v>28676</c:v>
                </c:pt>
                <c:pt idx="365">
                  <c:v>28683</c:v>
                </c:pt>
                <c:pt idx="366">
                  <c:v>28690</c:v>
                </c:pt>
                <c:pt idx="367">
                  <c:v>28697</c:v>
                </c:pt>
                <c:pt idx="368">
                  <c:v>28704</c:v>
                </c:pt>
                <c:pt idx="369">
                  <c:v>28711</c:v>
                </c:pt>
                <c:pt idx="370">
                  <c:v>28718</c:v>
                </c:pt>
                <c:pt idx="371">
                  <c:v>28725</c:v>
                </c:pt>
                <c:pt idx="372">
                  <c:v>28732</c:v>
                </c:pt>
                <c:pt idx="373">
                  <c:v>28739</c:v>
                </c:pt>
                <c:pt idx="374">
                  <c:v>28746</c:v>
                </c:pt>
                <c:pt idx="375">
                  <c:v>28753</c:v>
                </c:pt>
                <c:pt idx="376">
                  <c:v>28760</c:v>
                </c:pt>
                <c:pt idx="377">
                  <c:v>28767</c:v>
                </c:pt>
                <c:pt idx="378">
                  <c:v>28774</c:v>
                </c:pt>
                <c:pt idx="379">
                  <c:v>28781</c:v>
                </c:pt>
                <c:pt idx="380">
                  <c:v>28788</c:v>
                </c:pt>
                <c:pt idx="381">
                  <c:v>28795</c:v>
                </c:pt>
                <c:pt idx="382">
                  <c:v>28802</c:v>
                </c:pt>
                <c:pt idx="383">
                  <c:v>28809</c:v>
                </c:pt>
                <c:pt idx="384">
                  <c:v>28816</c:v>
                </c:pt>
                <c:pt idx="385">
                  <c:v>28823</c:v>
                </c:pt>
                <c:pt idx="386">
                  <c:v>28830</c:v>
                </c:pt>
                <c:pt idx="387">
                  <c:v>28837</c:v>
                </c:pt>
                <c:pt idx="388">
                  <c:v>28844</c:v>
                </c:pt>
                <c:pt idx="389">
                  <c:v>28851</c:v>
                </c:pt>
                <c:pt idx="390">
                  <c:v>28858</c:v>
                </c:pt>
                <c:pt idx="391">
                  <c:v>28865</c:v>
                </c:pt>
                <c:pt idx="392">
                  <c:v>28872</c:v>
                </c:pt>
                <c:pt idx="393">
                  <c:v>28879</c:v>
                </c:pt>
                <c:pt idx="394">
                  <c:v>28886</c:v>
                </c:pt>
                <c:pt idx="395">
                  <c:v>28893</c:v>
                </c:pt>
                <c:pt idx="396">
                  <c:v>28900</c:v>
                </c:pt>
                <c:pt idx="397">
                  <c:v>28907</c:v>
                </c:pt>
                <c:pt idx="398">
                  <c:v>28914</c:v>
                </c:pt>
                <c:pt idx="399">
                  <c:v>28921</c:v>
                </c:pt>
                <c:pt idx="400">
                  <c:v>28928</c:v>
                </c:pt>
                <c:pt idx="401">
                  <c:v>28935</c:v>
                </c:pt>
                <c:pt idx="402">
                  <c:v>28942</c:v>
                </c:pt>
                <c:pt idx="403">
                  <c:v>28949</c:v>
                </c:pt>
                <c:pt idx="404">
                  <c:v>28956</c:v>
                </c:pt>
                <c:pt idx="405">
                  <c:v>28963</c:v>
                </c:pt>
                <c:pt idx="406">
                  <c:v>28970</c:v>
                </c:pt>
                <c:pt idx="407">
                  <c:v>28977</c:v>
                </c:pt>
                <c:pt idx="408">
                  <c:v>28984</c:v>
                </c:pt>
                <c:pt idx="409">
                  <c:v>28991</c:v>
                </c:pt>
                <c:pt idx="410">
                  <c:v>28998</c:v>
                </c:pt>
                <c:pt idx="411">
                  <c:v>29005</c:v>
                </c:pt>
                <c:pt idx="412">
                  <c:v>29012</c:v>
                </c:pt>
                <c:pt idx="413">
                  <c:v>29019</c:v>
                </c:pt>
                <c:pt idx="414">
                  <c:v>29026</c:v>
                </c:pt>
                <c:pt idx="415">
                  <c:v>29033</c:v>
                </c:pt>
                <c:pt idx="416">
                  <c:v>29040</c:v>
                </c:pt>
                <c:pt idx="417">
                  <c:v>29047</c:v>
                </c:pt>
                <c:pt idx="418">
                  <c:v>29054</c:v>
                </c:pt>
                <c:pt idx="419">
                  <c:v>29061</c:v>
                </c:pt>
                <c:pt idx="420">
                  <c:v>29068</c:v>
                </c:pt>
                <c:pt idx="421">
                  <c:v>29075</c:v>
                </c:pt>
                <c:pt idx="422">
                  <c:v>29082</c:v>
                </c:pt>
                <c:pt idx="423">
                  <c:v>29089</c:v>
                </c:pt>
                <c:pt idx="424">
                  <c:v>29096</c:v>
                </c:pt>
                <c:pt idx="425">
                  <c:v>29103</c:v>
                </c:pt>
                <c:pt idx="426">
                  <c:v>29110</c:v>
                </c:pt>
                <c:pt idx="427">
                  <c:v>29117</c:v>
                </c:pt>
                <c:pt idx="428">
                  <c:v>29124</c:v>
                </c:pt>
                <c:pt idx="429">
                  <c:v>29131</c:v>
                </c:pt>
                <c:pt idx="430">
                  <c:v>29138</c:v>
                </c:pt>
                <c:pt idx="431">
                  <c:v>29145</c:v>
                </c:pt>
                <c:pt idx="432">
                  <c:v>29152</c:v>
                </c:pt>
                <c:pt idx="433">
                  <c:v>29159</c:v>
                </c:pt>
                <c:pt idx="434">
                  <c:v>29166</c:v>
                </c:pt>
                <c:pt idx="435">
                  <c:v>29173</c:v>
                </c:pt>
                <c:pt idx="436">
                  <c:v>29180</c:v>
                </c:pt>
                <c:pt idx="437">
                  <c:v>29187</c:v>
                </c:pt>
                <c:pt idx="438">
                  <c:v>29191</c:v>
                </c:pt>
                <c:pt idx="439">
                  <c:v>29194</c:v>
                </c:pt>
                <c:pt idx="440">
                  <c:v>29208</c:v>
                </c:pt>
                <c:pt idx="441">
                  <c:v>29215</c:v>
                </c:pt>
                <c:pt idx="442">
                  <c:v>29222</c:v>
                </c:pt>
                <c:pt idx="443">
                  <c:v>29229</c:v>
                </c:pt>
                <c:pt idx="444">
                  <c:v>29236</c:v>
                </c:pt>
                <c:pt idx="445">
                  <c:v>29243</c:v>
                </c:pt>
                <c:pt idx="446">
                  <c:v>29250</c:v>
                </c:pt>
                <c:pt idx="447">
                  <c:v>29257</c:v>
                </c:pt>
                <c:pt idx="448">
                  <c:v>29264</c:v>
                </c:pt>
                <c:pt idx="449">
                  <c:v>29271</c:v>
                </c:pt>
                <c:pt idx="450">
                  <c:v>29278</c:v>
                </c:pt>
                <c:pt idx="451">
                  <c:v>29285</c:v>
                </c:pt>
                <c:pt idx="452">
                  <c:v>29292</c:v>
                </c:pt>
                <c:pt idx="453">
                  <c:v>29299</c:v>
                </c:pt>
                <c:pt idx="454">
                  <c:v>29306</c:v>
                </c:pt>
                <c:pt idx="455">
                  <c:v>29313</c:v>
                </c:pt>
                <c:pt idx="456">
                  <c:v>29320</c:v>
                </c:pt>
                <c:pt idx="457">
                  <c:v>29327</c:v>
                </c:pt>
                <c:pt idx="458">
                  <c:v>29334</c:v>
                </c:pt>
                <c:pt idx="459">
                  <c:v>29341</c:v>
                </c:pt>
                <c:pt idx="460">
                  <c:v>29348</c:v>
                </c:pt>
                <c:pt idx="461">
                  <c:v>29355</c:v>
                </c:pt>
                <c:pt idx="462">
                  <c:v>29362</c:v>
                </c:pt>
                <c:pt idx="463">
                  <c:v>29369</c:v>
                </c:pt>
                <c:pt idx="464">
                  <c:v>29376</c:v>
                </c:pt>
                <c:pt idx="465">
                  <c:v>29383</c:v>
                </c:pt>
                <c:pt idx="466">
                  <c:v>29390</c:v>
                </c:pt>
                <c:pt idx="467">
                  <c:v>29397</c:v>
                </c:pt>
                <c:pt idx="468">
                  <c:v>29404</c:v>
                </c:pt>
                <c:pt idx="469">
                  <c:v>29411</c:v>
                </c:pt>
                <c:pt idx="470">
                  <c:v>29418</c:v>
                </c:pt>
                <c:pt idx="471">
                  <c:v>29425</c:v>
                </c:pt>
                <c:pt idx="472">
                  <c:v>29432</c:v>
                </c:pt>
                <c:pt idx="473">
                  <c:v>29439</c:v>
                </c:pt>
                <c:pt idx="474">
                  <c:v>29446</c:v>
                </c:pt>
                <c:pt idx="475">
                  <c:v>29453</c:v>
                </c:pt>
                <c:pt idx="476">
                  <c:v>29460</c:v>
                </c:pt>
                <c:pt idx="477">
                  <c:v>29467</c:v>
                </c:pt>
                <c:pt idx="478">
                  <c:v>29474</c:v>
                </c:pt>
                <c:pt idx="479">
                  <c:v>29481</c:v>
                </c:pt>
                <c:pt idx="480">
                  <c:v>29488</c:v>
                </c:pt>
                <c:pt idx="481">
                  <c:v>29495</c:v>
                </c:pt>
                <c:pt idx="482">
                  <c:v>29502</c:v>
                </c:pt>
                <c:pt idx="483">
                  <c:v>29509</c:v>
                </c:pt>
                <c:pt idx="484">
                  <c:v>29516</c:v>
                </c:pt>
                <c:pt idx="485">
                  <c:v>29523</c:v>
                </c:pt>
                <c:pt idx="486">
                  <c:v>29530</c:v>
                </c:pt>
                <c:pt idx="487">
                  <c:v>29537</c:v>
                </c:pt>
                <c:pt idx="488">
                  <c:v>29544</c:v>
                </c:pt>
                <c:pt idx="489">
                  <c:v>29551</c:v>
                </c:pt>
                <c:pt idx="490">
                  <c:v>29558</c:v>
                </c:pt>
                <c:pt idx="491">
                  <c:v>29565</c:v>
                </c:pt>
                <c:pt idx="492">
                  <c:v>29572</c:v>
                </c:pt>
                <c:pt idx="493">
                  <c:v>29579</c:v>
                </c:pt>
                <c:pt idx="494">
                  <c:v>29586</c:v>
                </c:pt>
                <c:pt idx="495">
                  <c:v>29589</c:v>
                </c:pt>
                <c:pt idx="496">
                  <c:v>29593</c:v>
                </c:pt>
                <c:pt idx="497">
                  <c:v>29600</c:v>
                </c:pt>
                <c:pt idx="498">
                  <c:v>29607</c:v>
                </c:pt>
                <c:pt idx="499">
                  <c:v>29614</c:v>
                </c:pt>
                <c:pt idx="500">
                  <c:v>29621</c:v>
                </c:pt>
                <c:pt idx="501">
                  <c:v>29628</c:v>
                </c:pt>
                <c:pt idx="502">
                  <c:v>29635</c:v>
                </c:pt>
                <c:pt idx="503">
                  <c:v>29642</c:v>
                </c:pt>
                <c:pt idx="504">
                  <c:v>29649</c:v>
                </c:pt>
                <c:pt idx="505">
                  <c:v>29656</c:v>
                </c:pt>
                <c:pt idx="506">
                  <c:v>29663</c:v>
                </c:pt>
                <c:pt idx="507">
                  <c:v>29670</c:v>
                </c:pt>
                <c:pt idx="508">
                  <c:v>29677</c:v>
                </c:pt>
                <c:pt idx="509">
                  <c:v>29684</c:v>
                </c:pt>
                <c:pt idx="510">
                  <c:v>29691</c:v>
                </c:pt>
                <c:pt idx="511">
                  <c:v>29698</c:v>
                </c:pt>
                <c:pt idx="512">
                  <c:v>29705</c:v>
                </c:pt>
                <c:pt idx="513">
                  <c:v>29712</c:v>
                </c:pt>
                <c:pt idx="514">
                  <c:v>29719</c:v>
                </c:pt>
                <c:pt idx="515">
                  <c:v>29726</c:v>
                </c:pt>
                <c:pt idx="516">
                  <c:v>29733</c:v>
                </c:pt>
                <c:pt idx="517">
                  <c:v>29740</c:v>
                </c:pt>
                <c:pt idx="518">
                  <c:v>29747</c:v>
                </c:pt>
                <c:pt idx="519">
                  <c:v>29754</c:v>
                </c:pt>
                <c:pt idx="520">
                  <c:v>29761</c:v>
                </c:pt>
                <c:pt idx="521">
                  <c:v>29768</c:v>
                </c:pt>
                <c:pt idx="522">
                  <c:v>29775</c:v>
                </c:pt>
                <c:pt idx="523">
                  <c:v>29782</c:v>
                </c:pt>
                <c:pt idx="524">
                  <c:v>29789</c:v>
                </c:pt>
                <c:pt idx="525">
                  <c:v>29796</c:v>
                </c:pt>
                <c:pt idx="526">
                  <c:v>29803</c:v>
                </c:pt>
                <c:pt idx="527">
                  <c:v>29810</c:v>
                </c:pt>
                <c:pt idx="528">
                  <c:v>29817</c:v>
                </c:pt>
                <c:pt idx="529">
                  <c:v>29824</c:v>
                </c:pt>
                <c:pt idx="530">
                  <c:v>29831</c:v>
                </c:pt>
                <c:pt idx="531">
                  <c:v>29838</c:v>
                </c:pt>
                <c:pt idx="532">
                  <c:v>29845</c:v>
                </c:pt>
                <c:pt idx="533">
                  <c:v>29852</c:v>
                </c:pt>
                <c:pt idx="534">
                  <c:v>29859</c:v>
                </c:pt>
                <c:pt idx="535">
                  <c:v>29866</c:v>
                </c:pt>
                <c:pt idx="536">
                  <c:v>29873</c:v>
                </c:pt>
                <c:pt idx="537">
                  <c:v>29880</c:v>
                </c:pt>
                <c:pt idx="538">
                  <c:v>29887</c:v>
                </c:pt>
                <c:pt idx="539">
                  <c:v>29894</c:v>
                </c:pt>
                <c:pt idx="540">
                  <c:v>29901</c:v>
                </c:pt>
                <c:pt idx="541">
                  <c:v>29908</c:v>
                </c:pt>
                <c:pt idx="542">
                  <c:v>29915</c:v>
                </c:pt>
                <c:pt idx="543">
                  <c:v>29922</c:v>
                </c:pt>
                <c:pt idx="544">
                  <c:v>29929</c:v>
                </c:pt>
                <c:pt idx="545">
                  <c:v>29936</c:v>
                </c:pt>
                <c:pt idx="546">
                  <c:v>29943</c:v>
                </c:pt>
                <c:pt idx="547">
                  <c:v>29950</c:v>
                </c:pt>
                <c:pt idx="548">
                  <c:v>29957</c:v>
                </c:pt>
                <c:pt idx="549">
                  <c:v>29964</c:v>
                </c:pt>
                <c:pt idx="550">
                  <c:v>29971</c:v>
                </c:pt>
                <c:pt idx="551">
                  <c:v>29978</c:v>
                </c:pt>
                <c:pt idx="552">
                  <c:v>29985</c:v>
                </c:pt>
                <c:pt idx="553">
                  <c:v>29992</c:v>
                </c:pt>
                <c:pt idx="554">
                  <c:v>29999</c:v>
                </c:pt>
                <c:pt idx="555">
                  <c:v>30006</c:v>
                </c:pt>
                <c:pt idx="556">
                  <c:v>30013</c:v>
                </c:pt>
                <c:pt idx="557">
                  <c:v>30020</c:v>
                </c:pt>
                <c:pt idx="558">
                  <c:v>30027</c:v>
                </c:pt>
                <c:pt idx="559">
                  <c:v>30034</c:v>
                </c:pt>
                <c:pt idx="560">
                  <c:v>30041</c:v>
                </c:pt>
                <c:pt idx="561">
                  <c:v>30044</c:v>
                </c:pt>
                <c:pt idx="562">
                  <c:v>30048</c:v>
                </c:pt>
                <c:pt idx="563">
                  <c:v>30055</c:v>
                </c:pt>
                <c:pt idx="564">
                  <c:v>30062</c:v>
                </c:pt>
                <c:pt idx="565">
                  <c:v>30069</c:v>
                </c:pt>
                <c:pt idx="566">
                  <c:v>30076</c:v>
                </c:pt>
                <c:pt idx="567">
                  <c:v>30083</c:v>
                </c:pt>
                <c:pt idx="568">
                  <c:v>30090</c:v>
                </c:pt>
                <c:pt idx="569">
                  <c:v>30097</c:v>
                </c:pt>
                <c:pt idx="570">
                  <c:v>30104</c:v>
                </c:pt>
                <c:pt idx="571">
                  <c:v>30111</c:v>
                </c:pt>
                <c:pt idx="572">
                  <c:v>30118</c:v>
                </c:pt>
                <c:pt idx="573">
                  <c:v>30125</c:v>
                </c:pt>
                <c:pt idx="574">
                  <c:v>30132</c:v>
                </c:pt>
                <c:pt idx="575">
                  <c:v>30139</c:v>
                </c:pt>
                <c:pt idx="576">
                  <c:v>30146</c:v>
                </c:pt>
                <c:pt idx="577">
                  <c:v>30153</c:v>
                </c:pt>
                <c:pt idx="578">
                  <c:v>30160</c:v>
                </c:pt>
                <c:pt idx="579">
                  <c:v>30167</c:v>
                </c:pt>
                <c:pt idx="580">
                  <c:v>30174</c:v>
                </c:pt>
                <c:pt idx="581">
                  <c:v>30181</c:v>
                </c:pt>
                <c:pt idx="582">
                  <c:v>30188</c:v>
                </c:pt>
                <c:pt idx="583">
                  <c:v>30195</c:v>
                </c:pt>
                <c:pt idx="584">
                  <c:v>30202</c:v>
                </c:pt>
                <c:pt idx="585">
                  <c:v>30209</c:v>
                </c:pt>
                <c:pt idx="586">
                  <c:v>30216</c:v>
                </c:pt>
                <c:pt idx="587">
                  <c:v>30223</c:v>
                </c:pt>
                <c:pt idx="588">
                  <c:v>30230</c:v>
                </c:pt>
                <c:pt idx="589">
                  <c:v>30237</c:v>
                </c:pt>
                <c:pt idx="590">
                  <c:v>30244</c:v>
                </c:pt>
                <c:pt idx="591">
                  <c:v>30251</c:v>
                </c:pt>
                <c:pt idx="592">
                  <c:v>30258</c:v>
                </c:pt>
                <c:pt idx="593">
                  <c:v>30265</c:v>
                </c:pt>
                <c:pt idx="594">
                  <c:v>30272</c:v>
                </c:pt>
                <c:pt idx="595">
                  <c:v>30279</c:v>
                </c:pt>
                <c:pt idx="596">
                  <c:v>30286</c:v>
                </c:pt>
                <c:pt idx="597">
                  <c:v>30293</c:v>
                </c:pt>
                <c:pt idx="598">
                  <c:v>30300</c:v>
                </c:pt>
                <c:pt idx="599">
                  <c:v>30307</c:v>
                </c:pt>
                <c:pt idx="600">
                  <c:v>30314</c:v>
                </c:pt>
                <c:pt idx="601">
                  <c:v>30321</c:v>
                </c:pt>
                <c:pt idx="602">
                  <c:v>30328</c:v>
                </c:pt>
                <c:pt idx="603">
                  <c:v>30335</c:v>
                </c:pt>
                <c:pt idx="604">
                  <c:v>30342</c:v>
                </c:pt>
                <c:pt idx="605">
                  <c:v>30349</c:v>
                </c:pt>
                <c:pt idx="606">
                  <c:v>30356</c:v>
                </c:pt>
                <c:pt idx="607">
                  <c:v>30363</c:v>
                </c:pt>
                <c:pt idx="608">
                  <c:v>30370</c:v>
                </c:pt>
                <c:pt idx="609">
                  <c:v>30377</c:v>
                </c:pt>
                <c:pt idx="610">
                  <c:v>30384</c:v>
                </c:pt>
                <c:pt idx="611">
                  <c:v>30391</c:v>
                </c:pt>
                <c:pt idx="612">
                  <c:v>30398</c:v>
                </c:pt>
                <c:pt idx="613">
                  <c:v>30405</c:v>
                </c:pt>
                <c:pt idx="614">
                  <c:v>30412</c:v>
                </c:pt>
                <c:pt idx="615">
                  <c:v>30419</c:v>
                </c:pt>
                <c:pt idx="616">
                  <c:v>30426</c:v>
                </c:pt>
                <c:pt idx="617">
                  <c:v>30433</c:v>
                </c:pt>
                <c:pt idx="618">
                  <c:v>30440</c:v>
                </c:pt>
                <c:pt idx="619">
                  <c:v>30447</c:v>
                </c:pt>
                <c:pt idx="620">
                  <c:v>30454</c:v>
                </c:pt>
                <c:pt idx="621">
                  <c:v>30461</c:v>
                </c:pt>
                <c:pt idx="622">
                  <c:v>30468</c:v>
                </c:pt>
                <c:pt idx="623">
                  <c:v>30475</c:v>
                </c:pt>
                <c:pt idx="624">
                  <c:v>30482</c:v>
                </c:pt>
                <c:pt idx="625">
                  <c:v>30489</c:v>
                </c:pt>
                <c:pt idx="626">
                  <c:v>30496</c:v>
                </c:pt>
                <c:pt idx="627">
                  <c:v>30503</c:v>
                </c:pt>
                <c:pt idx="628">
                  <c:v>30510</c:v>
                </c:pt>
                <c:pt idx="629">
                  <c:v>30517</c:v>
                </c:pt>
                <c:pt idx="630">
                  <c:v>30524</c:v>
                </c:pt>
                <c:pt idx="631">
                  <c:v>30531</c:v>
                </c:pt>
                <c:pt idx="632">
                  <c:v>30538</c:v>
                </c:pt>
                <c:pt idx="633">
                  <c:v>30545</c:v>
                </c:pt>
                <c:pt idx="634">
                  <c:v>30552</c:v>
                </c:pt>
                <c:pt idx="635">
                  <c:v>30559</c:v>
                </c:pt>
                <c:pt idx="636">
                  <c:v>30566</c:v>
                </c:pt>
                <c:pt idx="637">
                  <c:v>30573</c:v>
                </c:pt>
                <c:pt idx="638">
                  <c:v>30580</c:v>
                </c:pt>
                <c:pt idx="639">
                  <c:v>30587</c:v>
                </c:pt>
                <c:pt idx="640">
                  <c:v>30594</c:v>
                </c:pt>
                <c:pt idx="641">
                  <c:v>30601</c:v>
                </c:pt>
                <c:pt idx="642">
                  <c:v>30608</c:v>
                </c:pt>
                <c:pt idx="643">
                  <c:v>30615</c:v>
                </c:pt>
                <c:pt idx="644">
                  <c:v>30622</c:v>
                </c:pt>
                <c:pt idx="645">
                  <c:v>30629</c:v>
                </c:pt>
                <c:pt idx="646">
                  <c:v>30636</c:v>
                </c:pt>
                <c:pt idx="647">
                  <c:v>30643</c:v>
                </c:pt>
                <c:pt idx="648">
                  <c:v>30650</c:v>
                </c:pt>
                <c:pt idx="649">
                  <c:v>30657</c:v>
                </c:pt>
                <c:pt idx="650">
                  <c:v>30664</c:v>
                </c:pt>
                <c:pt idx="651">
                  <c:v>30671</c:v>
                </c:pt>
                <c:pt idx="652">
                  <c:v>30678</c:v>
                </c:pt>
                <c:pt idx="653">
                  <c:v>30685</c:v>
                </c:pt>
                <c:pt idx="654">
                  <c:v>30692</c:v>
                </c:pt>
                <c:pt idx="655">
                  <c:v>30699</c:v>
                </c:pt>
                <c:pt idx="656">
                  <c:v>30706</c:v>
                </c:pt>
                <c:pt idx="657">
                  <c:v>30713</c:v>
                </c:pt>
                <c:pt idx="658">
                  <c:v>30720</c:v>
                </c:pt>
                <c:pt idx="659">
                  <c:v>30727</c:v>
                </c:pt>
                <c:pt idx="660">
                  <c:v>30734</c:v>
                </c:pt>
                <c:pt idx="661">
                  <c:v>30741</c:v>
                </c:pt>
                <c:pt idx="662">
                  <c:v>30748</c:v>
                </c:pt>
                <c:pt idx="663">
                  <c:v>30755</c:v>
                </c:pt>
                <c:pt idx="664">
                  <c:v>30762</c:v>
                </c:pt>
                <c:pt idx="665">
                  <c:v>30769</c:v>
                </c:pt>
                <c:pt idx="666">
                  <c:v>30776</c:v>
                </c:pt>
                <c:pt idx="667">
                  <c:v>30783</c:v>
                </c:pt>
                <c:pt idx="668">
                  <c:v>30790</c:v>
                </c:pt>
                <c:pt idx="669">
                  <c:v>30797</c:v>
                </c:pt>
                <c:pt idx="670">
                  <c:v>30804</c:v>
                </c:pt>
                <c:pt idx="671">
                  <c:v>30811</c:v>
                </c:pt>
                <c:pt idx="672">
                  <c:v>30818</c:v>
                </c:pt>
                <c:pt idx="673">
                  <c:v>30825</c:v>
                </c:pt>
                <c:pt idx="674">
                  <c:v>30832</c:v>
                </c:pt>
                <c:pt idx="675">
                  <c:v>30839</c:v>
                </c:pt>
                <c:pt idx="676">
                  <c:v>30846</c:v>
                </c:pt>
                <c:pt idx="677">
                  <c:v>30853</c:v>
                </c:pt>
                <c:pt idx="678">
                  <c:v>30860</c:v>
                </c:pt>
                <c:pt idx="679">
                  <c:v>30867</c:v>
                </c:pt>
                <c:pt idx="680">
                  <c:v>30874</c:v>
                </c:pt>
                <c:pt idx="681">
                  <c:v>30881</c:v>
                </c:pt>
                <c:pt idx="682">
                  <c:v>30888</c:v>
                </c:pt>
                <c:pt idx="683">
                  <c:v>30895</c:v>
                </c:pt>
                <c:pt idx="684">
                  <c:v>30902</c:v>
                </c:pt>
                <c:pt idx="685">
                  <c:v>30909</c:v>
                </c:pt>
                <c:pt idx="686">
                  <c:v>30916</c:v>
                </c:pt>
                <c:pt idx="687">
                  <c:v>30923</c:v>
                </c:pt>
                <c:pt idx="688">
                  <c:v>30930</c:v>
                </c:pt>
                <c:pt idx="689">
                  <c:v>30937</c:v>
                </c:pt>
                <c:pt idx="690">
                  <c:v>30944</c:v>
                </c:pt>
                <c:pt idx="691">
                  <c:v>30951</c:v>
                </c:pt>
                <c:pt idx="692">
                  <c:v>30958</c:v>
                </c:pt>
                <c:pt idx="693">
                  <c:v>30965</c:v>
                </c:pt>
                <c:pt idx="694">
                  <c:v>30972</c:v>
                </c:pt>
                <c:pt idx="695">
                  <c:v>30979</c:v>
                </c:pt>
                <c:pt idx="696">
                  <c:v>30986</c:v>
                </c:pt>
                <c:pt idx="697">
                  <c:v>30993</c:v>
                </c:pt>
                <c:pt idx="698">
                  <c:v>31000</c:v>
                </c:pt>
                <c:pt idx="699">
                  <c:v>31007</c:v>
                </c:pt>
                <c:pt idx="700">
                  <c:v>31014</c:v>
                </c:pt>
                <c:pt idx="701">
                  <c:v>31021</c:v>
                </c:pt>
                <c:pt idx="702">
                  <c:v>31028</c:v>
                </c:pt>
                <c:pt idx="703">
                  <c:v>31035</c:v>
                </c:pt>
                <c:pt idx="704">
                  <c:v>31042</c:v>
                </c:pt>
                <c:pt idx="705">
                  <c:v>31049</c:v>
                </c:pt>
                <c:pt idx="706">
                  <c:v>31056</c:v>
                </c:pt>
                <c:pt idx="707">
                  <c:v>31063</c:v>
                </c:pt>
                <c:pt idx="708">
                  <c:v>31070</c:v>
                </c:pt>
                <c:pt idx="709">
                  <c:v>31077</c:v>
                </c:pt>
                <c:pt idx="710">
                  <c:v>31084</c:v>
                </c:pt>
                <c:pt idx="711">
                  <c:v>31091</c:v>
                </c:pt>
                <c:pt idx="712">
                  <c:v>31098</c:v>
                </c:pt>
                <c:pt idx="713">
                  <c:v>31105</c:v>
                </c:pt>
                <c:pt idx="714">
                  <c:v>31112</c:v>
                </c:pt>
                <c:pt idx="715">
                  <c:v>31119</c:v>
                </c:pt>
                <c:pt idx="716">
                  <c:v>31126</c:v>
                </c:pt>
                <c:pt idx="717">
                  <c:v>31133</c:v>
                </c:pt>
                <c:pt idx="718">
                  <c:v>31140</c:v>
                </c:pt>
                <c:pt idx="719">
                  <c:v>31147</c:v>
                </c:pt>
                <c:pt idx="720">
                  <c:v>31154</c:v>
                </c:pt>
                <c:pt idx="721">
                  <c:v>31161</c:v>
                </c:pt>
                <c:pt idx="722">
                  <c:v>31168</c:v>
                </c:pt>
                <c:pt idx="723">
                  <c:v>31175</c:v>
                </c:pt>
                <c:pt idx="724">
                  <c:v>31182</c:v>
                </c:pt>
                <c:pt idx="725">
                  <c:v>31189</c:v>
                </c:pt>
                <c:pt idx="726">
                  <c:v>31196</c:v>
                </c:pt>
                <c:pt idx="727">
                  <c:v>31203</c:v>
                </c:pt>
                <c:pt idx="728">
                  <c:v>31210</c:v>
                </c:pt>
                <c:pt idx="729">
                  <c:v>31217</c:v>
                </c:pt>
                <c:pt idx="730">
                  <c:v>31224</c:v>
                </c:pt>
                <c:pt idx="731">
                  <c:v>31231</c:v>
                </c:pt>
                <c:pt idx="732">
                  <c:v>31238</c:v>
                </c:pt>
                <c:pt idx="733">
                  <c:v>31245</c:v>
                </c:pt>
                <c:pt idx="734">
                  <c:v>31252</c:v>
                </c:pt>
                <c:pt idx="735">
                  <c:v>31259</c:v>
                </c:pt>
                <c:pt idx="736">
                  <c:v>31266</c:v>
                </c:pt>
                <c:pt idx="737">
                  <c:v>31273</c:v>
                </c:pt>
                <c:pt idx="738">
                  <c:v>31280</c:v>
                </c:pt>
                <c:pt idx="739">
                  <c:v>31287</c:v>
                </c:pt>
                <c:pt idx="740">
                  <c:v>31294</c:v>
                </c:pt>
                <c:pt idx="741">
                  <c:v>31301</c:v>
                </c:pt>
                <c:pt idx="742">
                  <c:v>31308</c:v>
                </c:pt>
                <c:pt idx="743">
                  <c:v>31315</c:v>
                </c:pt>
                <c:pt idx="744">
                  <c:v>31322</c:v>
                </c:pt>
                <c:pt idx="745">
                  <c:v>31329</c:v>
                </c:pt>
                <c:pt idx="746">
                  <c:v>31336</c:v>
                </c:pt>
                <c:pt idx="747">
                  <c:v>31343</c:v>
                </c:pt>
                <c:pt idx="748">
                  <c:v>31350</c:v>
                </c:pt>
                <c:pt idx="749">
                  <c:v>31357</c:v>
                </c:pt>
                <c:pt idx="750">
                  <c:v>31364</c:v>
                </c:pt>
                <c:pt idx="751">
                  <c:v>31371</c:v>
                </c:pt>
                <c:pt idx="752">
                  <c:v>31378</c:v>
                </c:pt>
                <c:pt idx="753">
                  <c:v>31385</c:v>
                </c:pt>
                <c:pt idx="754">
                  <c:v>31392</c:v>
                </c:pt>
                <c:pt idx="755">
                  <c:v>31399</c:v>
                </c:pt>
                <c:pt idx="756">
                  <c:v>31406</c:v>
                </c:pt>
                <c:pt idx="757">
                  <c:v>31417</c:v>
                </c:pt>
                <c:pt idx="758">
                  <c:v>31424</c:v>
                </c:pt>
                <c:pt idx="759">
                  <c:v>31431</c:v>
                </c:pt>
                <c:pt idx="760">
                  <c:v>31438</c:v>
                </c:pt>
                <c:pt idx="761">
                  <c:v>31448</c:v>
                </c:pt>
                <c:pt idx="762">
                  <c:v>31455</c:v>
                </c:pt>
                <c:pt idx="763">
                  <c:v>31462</c:v>
                </c:pt>
                <c:pt idx="764">
                  <c:v>31469</c:v>
                </c:pt>
                <c:pt idx="765">
                  <c:v>31476</c:v>
                </c:pt>
                <c:pt idx="766">
                  <c:v>31483</c:v>
                </c:pt>
                <c:pt idx="767">
                  <c:v>31490</c:v>
                </c:pt>
                <c:pt idx="768">
                  <c:v>31497</c:v>
                </c:pt>
                <c:pt idx="769">
                  <c:v>31504</c:v>
                </c:pt>
                <c:pt idx="770">
                  <c:v>31511</c:v>
                </c:pt>
                <c:pt idx="771">
                  <c:v>31518</c:v>
                </c:pt>
                <c:pt idx="772">
                  <c:v>31525</c:v>
                </c:pt>
                <c:pt idx="773">
                  <c:v>31532</c:v>
                </c:pt>
                <c:pt idx="774">
                  <c:v>31539</c:v>
                </c:pt>
                <c:pt idx="775">
                  <c:v>31546</c:v>
                </c:pt>
                <c:pt idx="776">
                  <c:v>31553</c:v>
                </c:pt>
                <c:pt idx="777">
                  <c:v>31560</c:v>
                </c:pt>
                <c:pt idx="778">
                  <c:v>31567</c:v>
                </c:pt>
                <c:pt idx="779">
                  <c:v>31574</c:v>
                </c:pt>
                <c:pt idx="780">
                  <c:v>31581</c:v>
                </c:pt>
                <c:pt idx="781">
                  <c:v>31588</c:v>
                </c:pt>
                <c:pt idx="782">
                  <c:v>31595</c:v>
                </c:pt>
                <c:pt idx="783">
                  <c:v>31602</c:v>
                </c:pt>
                <c:pt idx="784">
                  <c:v>31609</c:v>
                </c:pt>
                <c:pt idx="785">
                  <c:v>31616</c:v>
                </c:pt>
                <c:pt idx="786">
                  <c:v>31623</c:v>
                </c:pt>
                <c:pt idx="787">
                  <c:v>31630</c:v>
                </c:pt>
                <c:pt idx="788">
                  <c:v>31637</c:v>
                </c:pt>
                <c:pt idx="789">
                  <c:v>31644</c:v>
                </c:pt>
                <c:pt idx="790">
                  <c:v>31651</c:v>
                </c:pt>
                <c:pt idx="791">
                  <c:v>31658</c:v>
                </c:pt>
                <c:pt idx="792">
                  <c:v>31665</c:v>
                </c:pt>
                <c:pt idx="793">
                  <c:v>31672</c:v>
                </c:pt>
                <c:pt idx="794">
                  <c:v>31679</c:v>
                </c:pt>
                <c:pt idx="795">
                  <c:v>31686</c:v>
                </c:pt>
                <c:pt idx="796">
                  <c:v>31693</c:v>
                </c:pt>
                <c:pt idx="797">
                  <c:v>31700</c:v>
                </c:pt>
                <c:pt idx="798">
                  <c:v>31707</c:v>
                </c:pt>
                <c:pt idx="799">
                  <c:v>31714</c:v>
                </c:pt>
                <c:pt idx="800">
                  <c:v>31721</c:v>
                </c:pt>
                <c:pt idx="801">
                  <c:v>31728</c:v>
                </c:pt>
                <c:pt idx="802">
                  <c:v>31735</c:v>
                </c:pt>
                <c:pt idx="803">
                  <c:v>31742</c:v>
                </c:pt>
                <c:pt idx="804">
                  <c:v>31749</c:v>
                </c:pt>
                <c:pt idx="805">
                  <c:v>31756</c:v>
                </c:pt>
                <c:pt idx="806">
                  <c:v>31763</c:v>
                </c:pt>
                <c:pt idx="807">
                  <c:v>31770</c:v>
                </c:pt>
                <c:pt idx="808">
                  <c:v>31777</c:v>
                </c:pt>
                <c:pt idx="809">
                  <c:v>31784</c:v>
                </c:pt>
                <c:pt idx="810">
                  <c:v>31791</c:v>
                </c:pt>
                <c:pt idx="811">
                  <c:v>31798</c:v>
                </c:pt>
                <c:pt idx="812">
                  <c:v>31805</c:v>
                </c:pt>
                <c:pt idx="813">
                  <c:v>31812</c:v>
                </c:pt>
                <c:pt idx="814">
                  <c:v>31819</c:v>
                </c:pt>
                <c:pt idx="815">
                  <c:v>31826</c:v>
                </c:pt>
                <c:pt idx="816">
                  <c:v>31833</c:v>
                </c:pt>
                <c:pt idx="817">
                  <c:v>31840</c:v>
                </c:pt>
                <c:pt idx="818">
                  <c:v>31847</c:v>
                </c:pt>
                <c:pt idx="819">
                  <c:v>31854</c:v>
                </c:pt>
                <c:pt idx="820">
                  <c:v>31861</c:v>
                </c:pt>
                <c:pt idx="821">
                  <c:v>31868</c:v>
                </c:pt>
                <c:pt idx="822">
                  <c:v>31875</c:v>
                </c:pt>
                <c:pt idx="823">
                  <c:v>31882</c:v>
                </c:pt>
                <c:pt idx="824">
                  <c:v>31889</c:v>
                </c:pt>
                <c:pt idx="825">
                  <c:v>31896</c:v>
                </c:pt>
                <c:pt idx="826">
                  <c:v>31903</c:v>
                </c:pt>
                <c:pt idx="827">
                  <c:v>31910</c:v>
                </c:pt>
                <c:pt idx="828">
                  <c:v>31917</c:v>
                </c:pt>
                <c:pt idx="829">
                  <c:v>31924</c:v>
                </c:pt>
                <c:pt idx="830">
                  <c:v>31931</c:v>
                </c:pt>
                <c:pt idx="831">
                  <c:v>31938</c:v>
                </c:pt>
                <c:pt idx="832">
                  <c:v>31945</c:v>
                </c:pt>
                <c:pt idx="833">
                  <c:v>31952</c:v>
                </c:pt>
                <c:pt idx="834">
                  <c:v>31959</c:v>
                </c:pt>
                <c:pt idx="835">
                  <c:v>31966</c:v>
                </c:pt>
                <c:pt idx="836">
                  <c:v>31973</c:v>
                </c:pt>
                <c:pt idx="837">
                  <c:v>31980</c:v>
                </c:pt>
                <c:pt idx="838">
                  <c:v>31987</c:v>
                </c:pt>
                <c:pt idx="839">
                  <c:v>31994</c:v>
                </c:pt>
                <c:pt idx="840">
                  <c:v>32001</c:v>
                </c:pt>
                <c:pt idx="841">
                  <c:v>32008</c:v>
                </c:pt>
                <c:pt idx="842">
                  <c:v>32015</c:v>
                </c:pt>
                <c:pt idx="843">
                  <c:v>32022</c:v>
                </c:pt>
                <c:pt idx="844">
                  <c:v>32029</c:v>
                </c:pt>
                <c:pt idx="845">
                  <c:v>32036</c:v>
                </c:pt>
                <c:pt idx="846">
                  <c:v>32043</c:v>
                </c:pt>
                <c:pt idx="847">
                  <c:v>32050</c:v>
                </c:pt>
                <c:pt idx="848">
                  <c:v>32057</c:v>
                </c:pt>
                <c:pt idx="849">
                  <c:v>32064</c:v>
                </c:pt>
                <c:pt idx="850">
                  <c:v>32071</c:v>
                </c:pt>
                <c:pt idx="851">
                  <c:v>32078</c:v>
                </c:pt>
                <c:pt idx="852">
                  <c:v>32085</c:v>
                </c:pt>
                <c:pt idx="853">
                  <c:v>32092</c:v>
                </c:pt>
                <c:pt idx="854">
                  <c:v>32099</c:v>
                </c:pt>
                <c:pt idx="855">
                  <c:v>32106</c:v>
                </c:pt>
                <c:pt idx="856">
                  <c:v>32113</c:v>
                </c:pt>
                <c:pt idx="857">
                  <c:v>32120</c:v>
                </c:pt>
                <c:pt idx="858">
                  <c:v>32127</c:v>
                </c:pt>
                <c:pt idx="859">
                  <c:v>32134</c:v>
                </c:pt>
                <c:pt idx="860">
                  <c:v>32141</c:v>
                </c:pt>
                <c:pt idx="861">
                  <c:v>32148</c:v>
                </c:pt>
                <c:pt idx="862">
                  <c:v>32155</c:v>
                </c:pt>
                <c:pt idx="863">
                  <c:v>32162</c:v>
                </c:pt>
                <c:pt idx="864">
                  <c:v>32169</c:v>
                </c:pt>
                <c:pt idx="865">
                  <c:v>32176</c:v>
                </c:pt>
                <c:pt idx="866">
                  <c:v>32183</c:v>
                </c:pt>
                <c:pt idx="867">
                  <c:v>32190</c:v>
                </c:pt>
                <c:pt idx="868">
                  <c:v>32197</c:v>
                </c:pt>
                <c:pt idx="869">
                  <c:v>32204</c:v>
                </c:pt>
                <c:pt idx="870">
                  <c:v>32211</c:v>
                </c:pt>
                <c:pt idx="871">
                  <c:v>32218</c:v>
                </c:pt>
                <c:pt idx="872">
                  <c:v>32225</c:v>
                </c:pt>
                <c:pt idx="873">
                  <c:v>32232</c:v>
                </c:pt>
                <c:pt idx="874">
                  <c:v>32239</c:v>
                </c:pt>
                <c:pt idx="875">
                  <c:v>32246</c:v>
                </c:pt>
                <c:pt idx="876">
                  <c:v>32253</c:v>
                </c:pt>
                <c:pt idx="877">
                  <c:v>32260</c:v>
                </c:pt>
                <c:pt idx="878">
                  <c:v>32267</c:v>
                </c:pt>
                <c:pt idx="879">
                  <c:v>32274</c:v>
                </c:pt>
                <c:pt idx="880">
                  <c:v>32281</c:v>
                </c:pt>
                <c:pt idx="881">
                  <c:v>32288</c:v>
                </c:pt>
                <c:pt idx="882">
                  <c:v>32295</c:v>
                </c:pt>
                <c:pt idx="883">
                  <c:v>32302</c:v>
                </c:pt>
                <c:pt idx="884">
                  <c:v>32309</c:v>
                </c:pt>
                <c:pt idx="885">
                  <c:v>32316</c:v>
                </c:pt>
                <c:pt idx="886">
                  <c:v>32323</c:v>
                </c:pt>
                <c:pt idx="887">
                  <c:v>32330</c:v>
                </c:pt>
                <c:pt idx="888">
                  <c:v>32337</c:v>
                </c:pt>
                <c:pt idx="889">
                  <c:v>32344</c:v>
                </c:pt>
                <c:pt idx="890">
                  <c:v>32351</c:v>
                </c:pt>
                <c:pt idx="891">
                  <c:v>32358</c:v>
                </c:pt>
                <c:pt idx="892">
                  <c:v>32365</c:v>
                </c:pt>
                <c:pt idx="893">
                  <c:v>32372</c:v>
                </c:pt>
                <c:pt idx="894">
                  <c:v>32379</c:v>
                </c:pt>
                <c:pt idx="895">
                  <c:v>32386</c:v>
                </c:pt>
                <c:pt idx="896">
                  <c:v>32393</c:v>
                </c:pt>
                <c:pt idx="897">
                  <c:v>32400</c:v>
                </c:pt>
                <c:pt idx="898">
                  <c:v>32407</c:v>
                </c:pt>
                <c:pt idx="899">
                  <c:v>32414</c:v>
                </c:pt>
                <c:pt idx="900">
                  <c:v>32421</c:v>
                </c:pt>
                <c:pt idx="901">
                  <c:v>32428</c:v>
                </c:pt>
                <c:pt idx="902">
                  <c:v>32435</c:v>
                </c:pt>
                <c:pt idx="903">
                  <c:v>32442</c:v>
                </c:pt>
                <c:pt idx="904">
                  <c:v>32449</c:v>
                </c:pt>
                <c:pt idx="905">
                  <c:v>32456</c:v>
                </c:pt>
                <c:pt idx="906">
                  <c:v>32463</c:v>
                </c:pt>
                <c:pt idx="907">
                  <c:v>32470</c:v>
                </c:pt>
                <c:pt idx="908">
                  <c:v>32477</c:v>
                </c:pt>
                <c:pt idx="909">
                  <c:v>32484</c:v>
                </c:pt>
                <c:pt idx="910">
                  <c:v>32491</c:v>
                </c:pt>
                <c:pt idx="911">
                  <c:v>32498</c:v>
                </c:pt>
                <c:pt idx="912">
                  <c:v>32505</c:v>
                </c:pt>
                <c:pt idx="913">
                  <c:v>32512</c:v>
                </c:pt>
                <c:pt idx="914">
                  <c:v>32519</c:v>
                </c:pt>
                <c:pt idx="915">
                  <c:v>32526</c:v>
                </c:pt>
                <c:pt idx="916">
                  <c:v>32533</c:v>
                </c:pt>
                <c:pt idx="917">
                  <c:v>32540</c:v>
                </c:pt>
                <c:pt idx="918">
                  <c:v>32547</c:v>
                </c:pt>
                <c:pt idx="919">
                  <c:v>32554</c:v>
                </c:pt>
                <c:pt idx="920">
                  <c:v>32561</c:v>
                </c:pt>
                <c:pt idx="921">
                  <c:v>32568</c:v>
                </c:pt>
                <c:pt idx="922">
                  <c:v>32575</c:v>
                </c:pt>
                <c:pt idx="923">
                  <c:v>32582</c:v>
                </c:pt>
                <c:pt idx="924">
                  <c:v>32589</c:v>
                </c:pt>
                <c:pt idx="925">
                  <c:v>32596</c:v>
                </c:pt>
                <c:pt idx="926">
                  <c:v>32603</c:v>
                </c:pt>
                <c:pt idx="927">
                  <c:v>32610</c:v>
                </c:pt>
                <c:pt idx="928">
                  <c:v>32617</c:v>
                </c:pt>
                <c:pt idx="929">
                  <c:v>32624</c:v>
                </c:pt>
                <c:pt idx="930">
                  <c:v>32631</c:v>
                </c:pt>
                <c:pt idx="931">
                  <c:v>32638</c:v>
                </c:pt>
                <c:pt idx="932">
                  <c:v>32645</c:v>
                </c:pt>
                <c:pt idx="933">
                  <c:v>32652</c:v>
                </c:pt>
                <c:pt idx="934">
                  <c:v>32659</c:v>
                </c:pt>
                <c:pt idx="935">
                  <c:v>32666</c:v>
                </c:pt>
                <c:pt idx="936">
                  <c:v>32673</c:v>
                </c:pt>
                <c:pt idx="937">
                  <c:v>32680</c:v>
                </c:pt>
                <c:pt idx="938">
                  <c:v>32687</c:v>
                </c:pt>
                <c:pt idx="939">
                  <c:v>32694</c:v>
                </c:pt>
                <c:pt idx="940">
                  <c:v>32701</c:v>
                </c:pt>
                <c:pt idx="941">
                  <c:v>32708</c:v>
                </c:pt>
                <c:pt idx="942">
                  <c:v>32715</c:v>
                </c:pt>
                <c:pt idx="943">
                  <c:v>32722</c:v>
                </c:pt>
                <c:pt idx="944">
                  <c:v>32729</c:v>
                </c:pt>
                <c:pt idx="945">
                  <c:v>32736</c:v>
                </c:pt>
                <c:pt idx="946">
                  <c:v>32743</c:v>
                </c:pt>
                <c:pt idx="947">
                  <c:v>32750</c:v>
                </c:pt>
                <c:pt idx="948">
                  <c:v>32757</c:v>
                </c:pt>
                <c:pt idx="949">
                  <c:v>32764</c:v>
                </c:pt>
                <c:pt idx="950">
                  <c:v>32771</c:v>
                </c:pt>
                <c:pt idx="951">
                  <c:v>32778</c:v>
                </c:pt>
                <c:pt idx="952">
                  <c:v>32785</c:v>
                </c:pt>
                <c:pt idx="953">
                  <c:v>32792</c:v>
                </c:pt>
                <c:pt idx="954">
                  <c:v>32799</c:v>
                </c:pt>
                <c:pt idx="955">
                  <c:v>32806</c:v>
                </c:pt>
                <c:pt idx="956">
                  <c:v>32813</c:v>
                </c:pt>
                <c:pt idx="957">
                  <c:v>32820</c:v>
                </c:pt>
                <c:pt idx="958">
                  <c:v>32827</c:v>
                </c:pt>
                <c:pt idx="959">
                  <c:v>32834</c:v>
                </c:pt>
                <c:pt idx="960">
                  <c:v>32841</c:v>
                </c:pt>
                <c:pt idx="961">
                  <c:v>32848</c:v>
                </c:pt>
                <c:pt idx="962">
                  <c:v>32855</c:v>
                </c:pt>
                <c:pt idx="963">
                  <c:v>32862</c:v>
                </c:pt>
                <c:pt idx="964">
                  <c:v>32869</c:v>
                </c:pt>
                <c:pt idx="965">
                  <c:v>32876</c:v>
                </c:pt>
                <c:pt idx="966">
                  <c:v>32883</c:v>
                </c:pt>
                <c:pt idx="967">
                  <c:v>32890</c:v>
                </c:pt>
                <c:pt idx="968">
                  <c:v>32897</c:v>
                </c:pt>
                <c:pt idx="969">
                  <c:v>32904</c:v>
                </c:pt>
                <c:pt idx="970">
                  <c:v>32911</c:v>
                </c:pt>
                <c:pt idx="971">
                  <c:v>32918</c:v>
                </c:pt>
                <c:pt idx="972">
                  <c:v>32925</c:v>
                </c:pt>
                <c:pt idx="973">
                  <c:v>32932</c:v>
                </c:pt>
                <c:pt idx="974">
                  <c:v>32939</c:v>
                </c:pt>
                <c:pt idx="975">
                  <c:v>32946</c:v>
                </c:pt>
                <c:pt idx="976">
                  <c:v>32953</c:v>
                </c:pt>
                <c:pt idx="977">
                  <c:v>32960</c:v>
                </c:pt>
                <c:pt idx="978">
                  <c:v>32967</c:v>
                </c:pt>
                <c:pt idx="979">
                  <c:v>32974</c:v>
                </c:pt>
                <c:pt idx="980">
                  <c:v>32981</c:v>
                </c:pt>
                <c:pt idx="981">
                  <c:v>32988</c:v>
                </c:pt>
                <c:pt idx="982">
                  <c:v>32995</c:v>
                </c:pt>
                <c:pt idx="983">
                  <c:v>33002</c:v>
                </c:pt>
                <c:pt idx="984">
                  <c:v>33009</c:v>
                </c:pt>
                <c:pt idx="985">
                  <c:v>33016</c:v>
                </c:pt>
                <c:pt idx="986">
                  <c:v>33023</c:v>
                </c:pt>
                <c:pt idx="987">
                  <c:v>33030</c:v>
                </c:pt>
                <c:pt idx="988">
                  <c:v>33037</c:v>
                </c:pt>
                <c:pt idx="989">
                  <c:v>33044</c:v>
                </c:pt>
                <c:pt idx="990">
                  <c:v>33051</c:v>
                </c:pt>
                <c:pt idx="991">
                  <c:v>33058</c:v>
                </c:pt>
                <c:pt idx="992">
                  <c:v>33065</c:v>
                </c:pt>
                <c:pt idx="993">
                  <c:v>33072</c:v>
                </c:pt>
                <c:pt idx="994">
                  <c:v>33079</c:v>
                </c:pt>
                <c:pt idx="995">
                  <c:v>33086</c:v>
                </c:pt>
                <c:pt idx="996">
                  <c:v>33093</c:v>
                </c:pt>
                <c:pt idx="997">
                  <c:v>33100</c:v>
                </c:pt>
                <c:pt idx="998">
                  <c:v>33107</c:v>
                </c:pt>
                <c:pt idx="999">
                  <c:v>33114</c:v>
                </c:pt>
                <c:pt idx="1000">
                  <c:v>33121</c:v>
                </c:pt>
                <c:pt idx="1001">
                  <c:v>33128</c:v>
                </c:pt>
                <c:pt idx="1002">
                  <c:v>33135</c:v>
                </c:pt>
                <c:pt idx="1003">
                  <c:v>33142</c:v>
                </c:pt>
                <c:pt idx="1004">
                  <c:v>33149</c:v>
                </c:pt>
                <c:pt idx="1005">
                  <c:v>33156</c:v>
                </c:pt>
                <c:pt idx="1006">
                  <c:v>33163</c:v>
                </c:pt>
                <c:pt idx="1007">
                  <c:v>33170</c:v>
                </c:pt>
                <c:pt idx="1008">
                  <c:v>33177</c:v>
                </c:pt>
                <c:pt idx="1009">
                  <c:v>33184</c:v>
                </c:pt>
                <c:pt idx="1010">
                  <c:v>33191</c:v>
                </c:pt>
                <c:pt idx="1011">
                  <c:v>33198</c:v>
                </c:pt>
                <c:pt idx="1012">
                  <c:v>33205</c:v>
                </c:pt>
                <c:pt idx="1013">
                  <c:v>33212</c:v>
                </c:pt>
                <c:pt idx="1014">
                  <c:v>33219</c:v>
                </c:pt>
                <c:pt idx="1015">
                  <c:v>33226</c:v>
                </c:pt>
                <c:pt idx="1016">
                  <c:v>33233</c:v>
                </c:pt>
                <c:pt idx="1017">
                  <c:v>33240</c:v>
                </c:pt>
                <c:pt idx="1018">
                  <c:v>33247</c:v>
                </c:pt>
                <c:pt idx="1019">
                  <c:v>33254</c:v>
                </c:pt>
                <c:pt idx="1020">
                  <c:v>33261</c:v>
                </c:pt>
                <c:pt idx="1021">
                  <c:v>33268</c:v>
                </c:pt>
                <c:pt idx="1022">
                  <c:v>33275</c:v>
                </c:pt>
                <c:pt idx="1023">
                  <c:v>33282</c:v>
                </c:pt>
                <c:pt idx="1024">
                  <c:v>33289</c:v>
                </c:pt>
                <c:pt idx="1025">
                  <c:v>33296</c:v>
                </c:pt>
                <c:pt idx="1026">
                  <c:v>33303</c:v>
                </c:pt>
                <c:pt idx="1027">
                  <c:v>33310</c:v>
                </c:pt>
                <c:pt idx="1028">
                  <c:v>33317</c:v>
                </c:pt>
                <c:pt idx="1029">
                  <c:v>33324</c:v>
                </c:pt>
                <c:pt idx="1030">
                  <c:v>33331</c:v>
                </c:pt>
                <c:pt idx="1031">
                  <c:v>33338</c:v>
                </c:pt>
                <c:pt idx="1032">
                  <c:v>33345</c:v>
                </c:pt>
                <c:pt idx="1033">
                  <c:v>33352</c:v>
                </c:pt>
                <c:pt idx="1034">
                  <c:v>33359</c:v>
                </c:pt>
                <c:pt idx="1035">
                  <c:v>33366</c:v>
                </c:pt>
                <c:pt idx="1036">
                  <c:v>33373</c:v>
                </c:pt>
                <c:pt idx="1037">
                  <c:v>33380</c:v>
                </c:pt>
                <c:pt idx="1038">
                  <c:v>33387</c:v>
                </c:pt>
                <c:pt idx="1039">
                  <c:v>33394</c:v>
                </c:pt>
                <c:pt idx="1040">
                  <c:v>33401</c:v>
                </c:pt>
                <c:pt idx="1041">
                  <c:v>33408</c:v>
                </c:pt>
                <c:pt idx="1042">
                  <c:v>33415</c:v>
                </c:pt>
                <c:pt idx="1043">
                  <c:v>33422</c:v>
                </c:pt>
                <c:pt idx="1044">
                  <c:v>33429</c:v>
                </c:pt>
                <c:pt idx="1045">
                  <c:v>33436</c:v>
                </c:pt>
                <c:pt idx="1046">
                  <c:v>33443</c:v>
                </c:pt>
                <c:pt idx="1047">
                  <c:v>33450</c:v>
                </c:pt>
                <c:pt idx="1048">
                  <c:v>33457</c:v>
                </c:pt>
                <c:pt idx="1049">
                  <c:v>33464</c:v>
                </c:pt>
                <c:pt idx="1050">
                  <c:v>33471</c:v>
                </c:pt>
                <c:pt idx="1051">
                  <c:v>33478</c:v>
                </c:pt>
                <c:pt idx="1052">
                  <c:v>33485</c:v>
                </c:pt>
                <c:pt idx="1053">
                  <c:v>33492</c:v>
                </c:pt>
                <c:pt idx="1054">
                  <c:v>33499</c:v>
                </c:pt>
                <c:pt idx="1055">
                  <c:v>33506</c:v>
                </c:pt>
                <c:pt idx="1056">
                  <c:v>33513</c:v>
                </c:pt>
                <c:pt idx="1057">
                  <c:v>33520</c:v>
                </c:pt>
                <c:pt idx="1058">
                  <c:v>33527</c:v>
                </c:pt>
                <c:pt idx="1059">
                  <c:v>33534</c:v>
                </c:pt>
                <c:pt idx="1060">
                  <c:v>33541</c:v>
                </c:pt>
                <c:pt idx="1061">
                  <c:v>33548</c:v>
                </c:pt>
                <c:pt idx="1062">
                  <c:v>33555</c:v>
                </c:pt>
                <c:pt idx="1063">
                  <c:v>33562</c:v>
                </c:pt>
                <c:pt idx="1064">
                  <c:v>33569</c:v>
                </c:pt>
                <c:pt idx="1065">
                  <c:v>33576</c:v>
                </c:pt>
                <c:pt idx="1066">
                  <c:v>33583</c:v>
                </c:pt>
                <c:pt idx="1067">
                  <c:v>33590</c:v>
                </c:pt>
                <c:pt idx="1068">
                  <c:v>33597</c:v>
                </c:pt>
                <c:pt idx="1069">
                  <c:v>33604</c:v>
                </c:pt>
                <c:pt idx="1070">
                  <c:v>33611</c:v>
                </c:pt>
                <c:pt idx="1071">
                  <c:v>33618</c:v>
                </c:pt>
                <c:pt idx="1072">
                  <c:v>33625</c:v>
                </c:pt>
                <c:pt idx="1073">
                  <c:v>33632</c:v>
                </c:pt>
                <c:pt idx="1074">
                  <c:v>33639</c:v>
                </c:pt>
                <c:pt idx="1075">
                  <c:v>33646</c:v>
                </c:pt>
                <c:pt idx="1076">
                  <c:v>33653</c:v>
                </c:pt>
                <c:pt idx="1077">
                  <c:v>33660</c:v>
                </c:pt>
                <c:pt idx="1078">
                  <c:v>33667</c:v>
                </c:pt>
                <c:pt idx="1079">
                  <c:v>33674</c:v>
                </c:pt>
                <c:pt idx="1080">
                  <c:v>33681</c:v>
                </c:pt>
                <c:pt idx="1081">
                  <c:v>33688</c:v>
                </c:pt>
                <c:pt idx="1082">
                  <c:v>33695</c:v>
                </c:pt>
                <c:pt idx="1083">
                  <c:v>33702</c:v>
                </c:pt>
                <c:pt idx="1084">
                  <c:v>33709</c:v>
                </c:pt>
                <c:pt idx="1085">
                  <c:v>33716</c:v>
                </c:pt>
                <c:pt idx="1086">
                  <c:v>33723</c:v>
                </c:pt>
                <c:pt idx="1087">
                  <c:v>33730</c:v>
                </c:pt>
                <c:pt idx="1088">
                  <c:v>33737</c:v>
                </c:pt>
                <c:pt idx="1089">
                  <c:v>33744</c:v>
                </c:pt>
                <c:pt idx="1090">
                  <c:v>33751</c:v>
                </c:pt>
                <c:pt idx="1091">
                  <c:v>33758</c:v>
                </c:pt>
                <c:pt idx="1092">
                  <c:v>33765</c:v>
                </c:pt>
                <c:pt idx="1093">
                  <c:v>33772</c:v>
                </c:pt>
                <c:pt idx="1094">
                  <c:v>33779</c:v>
                </c:pt>
                <c:pt idx="1095">
                  <c:v>33786</c:v>
                </c:pt>
                <c:pt idx="1096">
                  <c:v>33793</c:v>
                </c:pt>
                <c:pt idx="1097">
                  <c:v>33800</c:v>
                </c:pt>
                <c:pt idx="1098">
                  <c:v>33807</c:v>
                </c:pt>
                <c:pt idx="1099">
                  <c:v>33814</c:v>
                </c:pt>
                <c:pt idx="1100">
                  <c:v>33821</c:v>
                </c:pt>
                <c:pt idx="1101">
                  <c:v>33828</c:v>
                </c:pt>
                <c:pt idx="1102">
                  <c:v>33835</c:v>
                </c:pt>
                <c:pt idx="1103">
                  <c:v>33842</c:v>
                </c:pt>
                <c:pt idx="1104">
                  <c:v>33849</c:v>
                </c:pt>
                <c:pt idx="1105">
                  <c:v>33856</c:v>
                </c:pt>
                <c:pt idx="1106">
                  <c:v>33863</c:v>
                </c:pt>
                <c:pt idx="1107">
                  <c:v>33870</c:v>
                </c:pt>
                <c:pt idx="1108">
                  <c:v>33877</c:v>
                </c:pt>
                <c:pt idx="1109">
                  <c:v>33884</c:v>
                </c:pt>
                <c:pt idx="1110">
                  <c:v>33891</c:v>
                </c:pt>
                <c:pt idx="1111">
                  <c:v>33898</c:v>
                </c:pt>
                <c:pt idx="1112">
                  <c:v>33905</c:v>
                </c:pt>
                <c:pt idx="1113">
                  <c:v>33912</c:v>
                </c:pt>
                <c:pt idx="1114">
                  <c:v>33919</c:v>
                </c:pt>
                <c:pt idx="1115">
                  <c:v>33926</c:v>
                </c:pt>
                <c:pt idx="1116">
                  <c:v>33933</c:v>
                </c:pt>
                <c:pt idx="1117">
                  <c:v>33940</c:v>
                </c:pt>
                <c:pt idx="1118">
                  <c:v>33947</c:v>
                </c:pt>
                <c:pt idx="1119">
                  <c:v>33954</c:v>
                </c:pt>
                <c:pt idx="1120">
                  <c:v>33961</c:v>
                </c:pt>
                <c:pt idx="1121">
                  <c:v>33968</c:v>
                </c:pt>
                <c:pt idx="1122">
                  <c:v>33975</c:v>
                </c:pt>
                <c:pt idx="1123">
                  <c:v>33982</c:v>
                </c:pt>
                <c:pt idx="1124">
                  <c:v>33989</c:v>
                </c:pt>
                <c:pt idx="1125">
                  <c:v>33996</c:v>
                </c:pt>
                <c:pt idx="1126">
                  <c:v>34003</c:v>
                </c:pt>
                <c:pt idx="1127">
                  <c:v>34010</c:v>
                </c:pt>
                <c:pt idx="1128">
                  <c:v>34017</c:v>
                </c:pt>
                <c:pt idx="1129">
                  <c:v>34024</c:v>
                </c:pt>
                <c:pt idx="1130">
                  <c:v>34031</c:v>
                </c:pt>
                <c:pt idx="1131">
                  <c:v>34038</c:v>
                </c:pt>
                <c:pt idx="1132">
                  <c:v>34045</c:v>
                </c:pt>
                <c:pt idx="1133">
                  <c:v>34052</c:v>
                </c:pt>
                <c:pt idx="1134">
                  <c:v>34059</c:v>
                </c:pt>
                <c:pt idx="1135">
                  <c:v>34066</c:v>
                </c:pt>
                <c:pt idx="1136">
                  <c:v>34073</c:v>
                </c:pt>
                <c:pt idx="1137">
                  <c:v>34080</c:v>
                </c:pt>
                <c:pt idx="1138">
                  <c:v>34087</c:v>
                </c:pt>
                <c:pt idx="1139">
                  <c:v>34094</c:v>
                </c:pt>
                <c:pt idx="1140">
                  <c:v>34101</c:v>
                </c:pt>
                <c:pt idx="1141">
                  <c:v>34108</c:v>
                </c:pt>
                <c:pt idx="1142">
                  <c:v>34115</c:v>
                </c:pt>
                <c:pt idx="1143">
                  <c:v>34122</c:v>
                </c:pt>
                <c:pt idx="1144">
                  <c:v>34129</c:v>
                </c:pt>
                <c:pt idx="1145">
                  <c:v>34136</c:v>
                </c:pt>
                <c:pt idx="1146">
                  <c:v>34143</c:v>
                </c:pt>
                <c:pt idx="1147">
                  <c:v>34150</c:v>
                </c:pt>
                <c:pt idx="1148">
                  <c:v>34157</c:v>
                </c:pt>
                <c:pt idx="1149">
                  <c:v>34164</c:v>
                </c:pt>
                <c:pt idx="1150">
                  <c:v>34171</c:v>
                </c:pt>
                <c:pt idx="1151">
                  <c:v>34178</c:v>
                </c:pt>
                <c:pt idx="1152">
                  <c:v>34185</c:v>
                </c:pt>
                <c:pt idx="1153">
                  <c:v>34192</c:v>
                </c:pt>
                <c:pt idx="1154">
                  <c:v>34199</c:v>
                </c:pt>
                <c:pt idx="1155">
                  <c:v>34206</c:v>
                </c:pt>
                <c:pt idx="1156">
                  <c:v>34213</c:v>
                </c:pt>
                <c:pt idx="1157">
                  <c:v>34220</c:v>
                </c:pt>
                <c:pt idx="1158">
                  <c:v>34227</c:v>
                </c:pt>
                <c:pt idx="1159">
                  <c:v>34234</c:v>
                </c:pt>
                <c:pt idx="1160">
                  <c:v>34241</c:v>
                </c:pt>
                <c:pt idx="1161">
                  <c:v>34248</c:v>
                </c:pt>
                <c:pt idx="1162">
                  <c:v>34255</c:v>
                </c:pt>
                <c:pt idx="1163">
                  <c:v>34262</c:v>
                </c:pt>
                <c:pt idx="1164">
                  <c:v>34269</c:v>
                </c:pt>
                <c:pt idx="1165">
                  <c:v>34276</c:v>
                </c:pt>
                <c:pt idx="1166">
                  <c:v>34283</c:v>
                </c:pt>
                <c:pt idx="1167">
                  <c:v>34290</c:v>
                </c:pt>
                <c:pt idx="1168">
                  <c:v>34297</c:v>
                </c:pt>
                <c:pt idx="1169">
                  <c:v>34304</c:v>
                </c:pt>
                <c:pt idx="1170">
                  <c:v>34311</c:v>
                </c:pt>
                <c:pt idx="1171">
                  <c:v>34318</c:v>
                </c:pt>
                <c:pt idx="1172">
                  <c:v>34325</c:v>
                </c:pt>
                <c:pt idx="1173">
                  <c:v>34332</c:v>
                </c:pt>
                <c:pt idx="1174">
                  <c:v>34339</c:v>
                </c:pt>
                <c:pt idx="1175">
                  <c:v>34346</c:v>
                </c:pt>
                <c:pt idx="1176">
                  <c:v>34353</c:v>
                </c:pt>
                <c:pt idx="1177">
                  <c:v>34360</c:v>
                </c:pt>
                <c:pt idx="1178">
                  <c:v>34367</c:v>
                </c:pt>
                <c:pt idx="1179">
                  <c:v>34374</c:v>
                </c:pt>
                <c:pt idx="1180">
                  <c:v>34381</c:v>
                </c:pt>
                <c:pt idx="1181">
                  <c:v>34388</c:v>
                </c:pt>
                <c:pt idx="1182">
                  <c:v>34395</c:v>
                </c:pt>
                <c:pt idx="1183">
                  <c:v>34402</c:v>
                </c:pt>
                <c:pt idx="1184">
                  <c:v>34409</c:v>
                </c:pt>
                <c:pt idx="1185">
                  <c:v>34416</c:v>
                </c:pt>
                <c:pt idx="1186">
                  <c:v>34423</c:v>
                </c:pt>
                <c:pt idx="1187">
                  <c:v>34430</c:v>
                </c:pt>
                <c:pt idx="1188">
                  <c:v>34437</c:v>
                </c:pt>
                <c:pt idx="1189">
                  <c:v>34444</c:v>
                </c:pt>
                <c:pt idx="1190">
                  <c:v>34451</c:v>
                </c:pt>
                <c:pt idx="1191">
                  <c:v>34458</c:v>
                </c:pt>
                <c:pt idx="1192">
                  <c:v>34465</c:v>
                </c:pt>
                <c:pt idx="1193">
                  <c:v>34472</c:v>
                </c:pt>
                <c:pt idx="1194">
                  <c:v>34479</c:v>
                </c:pt>
                <c:pt idx="1195">
                  <c:v>34486</c:v>
                </c:pt>
                <c:pt idx="1196">
                  <c:v>34493</c:v>
                </c:pt>
                <c:pt idx="1197">
                  <c:v>34500</c:v>
                </c:pt>
                <c:pt idx="1198">
                  <c:v>34507</c:v>
                </c:pt>
                <c:pt idx="1199">
                  <c:v>34514</c:v>
                </c:pt>
                <c:pt idx="1200">
                  <c:v>34521</c:v>
                </c:pt>
                <c:pt idx="1201">
                  <c:v>34528</c:v>
                </c:pt>
                <c:pt idx="1202">
                  <c:v>34535</c:v>
                </c:pt>
                <c:pt idx="1203">
                  <c:v>34542</c:v>
                </c:pt>
                <c:pt idx="1204">
                  <c:v>34549</c:v>
                </c:pt>
                <c:pt idx="1205">
                  <c:v>34556</c:v>
                </c:pt>
                <c:pt idx="1206">
                  <c:v>34563</c:v>
                </c:pt>
                <c:pt idx="1207">
                  <c:v>34570</c:v>
                </c:pt>
                <c:pt idx="1208">
                  <c:v>34577</c:v>
                </c:pt>
                <c:pt idx="1209">
                  <c:v>34584</c:v>
                </c:pt>
                <c:pt idx="1210">
                  <c:v>34591</c:v>
                </c:pt>
                <c:pt idx="1211">
                  <c:v>34598</c:v>
                </c:pt>
                <c:pt idx="1212">
                  <c:v>34605</c:v>
                </c:pt>
                <c:pt idx="1213">
                  <c:v>34612</c:v>
                </c:pt>
                <c:pt idx="1214">
                  <c:v>34619</c:v>
                </c:pt>
                <c:pt idx="1215">
                  <c:v>34626</c:v>
                </c:pt>
                <c:pt idx="1216">
                  <c:v>34633</c:v>
                </c:pt>
                <c:pt idx="1217">
                  <c:v>34640</c:v>
                </c:pt>
                <c:pt idx="1218">
                  <c:v>34647</c:v>
                </c:pt>
                <c:pt idx="1219">
                  <c:v>34654</c:v>
                </c:pt>
                <c:pt idx="1220">
                  <c:v>34661</c:v>
                </c:pt>
                <c:pt idx="1221">
                  <c:v>34668</c:v>
                </c:pt>
                <c:pt idx="1222">
                  <c:v>34675</c:v>
                </c:pt>
                <c:pt idx="1223">
                  <c:v>34682</c:v>
                </c:pt>
                <c:pt idx="1224">
                  <c:v>34689</c:v>
                </c:pt>
                <c:pt idx="1225">
                  <c:v>34696</c:v>
                </c:pt>
                <c:pt idx="1226">
                  <c:v>34703</c:v>
                </c:pt>
                <c:pt idx="1227">
                  <c:v>34710</c:v>
                </c:pt>
                <c:pt idx="1228">
                  <c:v>34717</c:v>
                </c:pt>
                <c:pt idx="1229">
                  <c:v>34724</c:v>
                </c:pt>
                <c:pt idx="1230">
                  <c:v>34731</c:v>
                </c:pt>
                <c:pt idx="1231">
                  <c:v>34738</c:v>
                </c:pt>
                <c:pt idx="1232">
                  <c:v>34745</c:v>
                </c:pt>
                <c:pt idx="1233">
                  <c:v>34752</c:v>
                </c:pt>
                <c:pt idx="1234">
                  <c:v>34759</c:v>
                </c:pt>
                <c:pt idx="1235">
                  <c:v>34766</c:v>
                </c:pt>
                <c:pt idx="1236">
                  <c:v>34773</c:v>
                </c:pt>
                <c:pt idx="1237">
                  <c:v>34780</c:v>
                </c:pt>
                <c:pt idx="1238">
                  <c:v>34787</c:v>
                </c:pt>
                <c:pt idx="1239">
                  <c:v>34794</c:v>
                </c:pt>
                <c:pt idx="1240">
                  <c:v>34801</c:v>
                </c:pt>
                <c:pt idx="1241">
                  <c:v>34808</c:v>
                </c:pt>
                <c:pt idx="1242">
                  <c:v>34815</c:v>
                </c:pt>
                <c:pt idx="1243">
                  <c:v>34822</c:v>
                </c:pt>
                <c:pt idx="1244">
                  <c:v>34829</c:v>
                </c:pt>
                <c:pt idx="1245">
                  <c:v>34836</c:v>
                </c:pt>
                <c:pt idx="1246">
                  <c:v>34843</c:v>
                </c:pt>
                <c:pt idx="1247">
                  <c:v>34850</c:v>
                </c:pt>
                <c:pt idx="1248">
                  <c:v>34857</c:v>
                </c:pt>
                <c:pt idx="1249">
                  <c:v>34864</c:v>
                </c:pt>
                <c:pt idx="1250">
                  <c:v>34871</c:v>
                </c:pt>
                <c:pt idx="1251">
                  <c:v>34878</c:v>
                </c:pt>
                <c:pt idx="1252">
                  <c:v>34885</c:v>
                </c:pt>
                <c:pt idx="1253">
                  <c:v>34892</c:v>
                </c:pt>
                <c:pt idx="1254">
                  <c:v>34899</c:v>
                </c:pt>
                <c:pt idx="1255">
                  <c:v>34906</c:v>
                </c:pt>
                <c:pt idx="1256">
                  <c:v>34913</c:v>
                </c:pt>
                <c:pt idx="1257">
                  <c:v>34920</c:v>
                </c:pt>
                <c:pt idx="1258">
                  <c:v>34927</c:v>
                </c:pt>
                <c:pt idx="1259">
                  <c:v>34934</c:v>
                </c:pt>
                <c:pt idx="1260">
                  <c:v>34941</c:v>
                </c:pt>
                <c:pt idx="1261">
                  <c:v>34948</c:v>
                </c:pt>
                <c:pt idx="1262">
                  <c:v>34955</c:v>
                </c:pt>
                <c:pt idx="1263">
                  <c:v>34962</c:v>
                </c:pt>
                <c:pt idx="1264">
                  <c:v>34969</c:v>
                </c:pt>
                <c:pt idx="1265">
                  <c:v>34976</c:v>
                </c:pt>
                <c:pt idx="1266">
                  <c:v>34983</c:v>
                </c:pt>
                <c:pt idx="1267">
                  <c:v>34990</c:v>
                </c:pt>
                <c:pt idx="1268">
                  <c:v>34997</c:v>
                </c:pt>
                <c:pt idx="1269">
                  <c:v>35004</c:v>
                </c:pt>
                <c:pt idx="1270">
                  <c:v>35011</c:v>
                </c:pt>
                <c:pt idx="1271">
                  <c:v>35018</c:v>
                </c:pt>
                <c:pt idx="1272">
                  <c:v>35025</c:v>
                </c:pt>
                <c:pt idx="1273">
                  <c:v>35032</c:v>
                </c:pt>
                <c:pt idx="1274">
                  <c:v>35039</c:v>
                </c:pt>
                <c:pt idx="1275">
                  <c:v>35046</c:v>
                </c:pt>
                <c:pt idx="1276">
                  <c:v>35053</c:v>
                </c:pt>
                <c:pt idx="1277">
                  <c:v>35060</c:v>
                </c:pt>
                <c:pt idx="1278">
                  <c:v>35067</c:v>
                </c:pt>
                <c:pt idx="1279">
                  <c:v>35074</c:v>
                </c:pt>
                <c:pt idx="1280">
                  <c:v>35081</c:v>
                </c:pt>
                <c:pt idx="1281">
                  <c:v>35088</c:v>
                </c:pt>
                <c:pt idx="1282">
                  <c:v>35095</c:v>
                </c:pt>
                <c:pt idx="1283">
                  <c:v>35102</c:v>
                </c:pt>
                <c:pt idx="1284">
                  <c:v>35109</c:v>
                </c:pt>
                <c:pt idx="1285">
                  <c:v>35116</c:v>
                </c:pt>
                <c:pt idx="1286">
                  <c:v>35123</c:v>
                </c:pt>
                <c:pt idx="1287">
                  <c:v>35130</c:v>
                </c:pt>
                <c:pt idx="1288">
                  <c:v>35137</c:v>
                </c:pt>
                <c:pt idx="1289">
                  <c:v>35144</c:v>
                </c:pt>
                <c:pt idx="1290">
                  <c:v>35151</c:v>
                </c:pt>
                <c:pt idx="1291">
                  <c:v>35158</c:v>
                </c:pt>
                <c:pt idx="1292">
                  <c:v>35165</c:v>
                </c:pt>
                <c:pt idx="1293">
                  <c:v>35172</c:v>
                </c:pt>
                <c:pt idx="1294">
                  <c:v>35179</c:v>
                </c:pt>
                <c:pt idx="1295">
                  <c:v>35186</c:v>
                </c:pt>
                <c:pt idx="1296">
                  <c:v>35193</c:v>
                </c:pt>
                <c:pt idx="1297">
                  <c:v>35200</c:v>
                </c:pt>
                <c:pt idx="1298">
                  <c:v>35207</c:v>
                </c:pt>
                <c:pt idx="1299">
                  <c:v>35214</c:v>
                </c:pt>
                <c:pt idx="1300">
                  <c:v>35221</c:v>
                </c:pt>
                <c:pt idx="1301">
                  <c:v>35228</c:v>
                </c:pt>
                <c:pt idx="1302">
                  <c:v>35235</c:v>
                </c:pt>
                <c:pt idx="1303">
                  <c:v>35242</c:v>
                </c:pt>
                <c:pt idx="1304">
                  <c:v>35249</c:v>
                </c:pt>
                <c:pt idx="1305">
                  <c:v>35256</c:v>
                </c:pt>
                <c:pt idx="1306">
                  <c:v>35263</c:v>
                </c:pt>
                <c:pt idx="1307">
                  <c:v>35270</c:v>
                </c:pt>
                <c:pt idx="1308">
                  <c:v>35277</c:v>
                </c:pt>
                <c:pt idx="1309">
                  <c:v>35284</c:v>
                </c:pt>
                <c:pt idx="1310">
                  <c:v>35291</c:v>
                </c:pt>
                <c:pt idx="1311">
                  <c:v>35298</c:v>
                </c:pt>
                <c:pt idx="1312">
                  <c:v>35305</c:v>
                </c:pt>
                <c:pt idx="1313">
                  <c:v>35312</c:v>
                </c:pt>
                <c:pt idx="1314">
                  <c:v>35319</c:v>
                </c:pt>
                <c:pt idx="1315">
                  <c:v>35326</c:v>
                </c:pt>
                <c:pt idx="1316">
                  <c:v>35333</c:v>
                </c:pt>
                <c:pt idx="1317">
                  <c:v>35340</c:v>
                </c:pt>
                <c:pt idx="1318">
                  <c:v>35347</c:v>
                </c:pt>
                <c:pt idx="1319">
                  <c:v>35354</c:v>
                </c:pt>
                <c:pt idx="1320">
                  <c:v>35361</c:v>
                </c:pt>
                <c:pt idx="1321">
                  <c:v>35368</c:v>
                </c:pt>
                <c:pt idx="1322">
                  <c:v>35375</c:v>
                </c:pt>
                <c:pt idx="1323">
                  <c:v>35382</c:v>
                </c:pt>
                <c:pt idx="1324">
                  <c:v>35389</c:v>
                </c:pt>
                <c:pt idx="1325">
                  <c:v>35396</c:v>
                </c:pt>
                <c:pt idx="1326">
                  <c:v>35403</c:v>
                </c:pt>
                <c:pt idx="1327">
                  <c:v>35410</c:v>
                </c:pt>
                <c:pt idx="1328">
                  <c:v>35417</c:v>
                </c:pt>
                <c:pt idx="1329">
                  <c:v>35424</c:v>
                </c:pt>
                <c:pt idx="1330">
                  <c:v>35431</c:v>
                </c:pt>
                <c:pt idx="1331">
                  <c:v>35438</c:v>
                </c:pt>
                <c:pt idx="1332">
                  <c:v>35445</c:v>
                </c:pt>
                <c:pt idx="1333">
                  <c:v>35452</c:v>
                </c:pt>
                <c:pt idx="1334">
                  <c:v>35459</c:v>
                </c:pt>
                <c:pt idx="1335">
                  <c:v>35466</c:v>
                </c:pt>
                <c:pt idx="1336">
                  <c:v>35473</c:v>
                </c:pt>
                <c:pt idx="1337">
                  <c:v>35480</c:v>
                </c:pt>
                <c:pt idx="1338">
                  <c:v>35487</c:v>
                </c:pt>
                <c:pt idx="1339">
                  <c:v>35522</c:v>
                </c:pt>
                <c:pt idx="1340">
                  <c:v>35529</c:v>
                </c:pt>
                <c:pt idx="1341">
                  <c:v>35536</c:v>
                </c:pt>
                <c:pt idx="1342">
                  <c:v>35543</c:v>
                </c:pt>
                <c:pt idx="1343">
                  <c:v>35550</c:v>
                </c:pt>
                <c:pt idx="1344">
                  <c:v>35557</c:v>
                </c:pt>
                <c:pt idx="1345">
                  <c:v>35564</c:v>
                </c:pt>
                <c:pt idx="1346">
                  <c:v>35571</c:v>
                </c:pt>
                <c:pt idx="1347">
                  <c:v>35578</c:v>
                </c:pt>
                <c:pt idx="1348">
                  <c:v>35585</c:v>
                </c:pt>
                <c:pt idx="1349">
                  <c:v>35592</c:v>
                </c:pt>
                <c:pt idx="1350">
                  <c:v>35599</c:v>
                </c:pt>
                <c:pt idx="1351">
                  <c:v>35606</c:v>
                </c:pt>
                <c:pt idx="1352">
                  <c:v>35613</c:v>
                </c:pt>
                <c:pt idx="1353">
                  <c:v>35620</c:v>
                </c:pt>
                <c:pt idx="1354">
                  <c:v>35627</c:v>
                </c:pt>
                <c:pt idx="1355">
                  <c:v>35634</c:v>
                </c:pt>
                <c:pt idx="1356">
                  <c:v>35641</c:v>
                </c:pt>
                <c:pt idx="1357">
                  <c:v>35648</c:v>
                </c:pt>
                <c:pt idx="1358">
                  <c:v>35655</c:v>
                </c:pt>
                <c:pt idx="1359">
                  <c:v>35662</c:v>
                </c:pt>
                <c:pt idx="1360">
                  <c:v>35669</c:v>
                </c:pt>
                <c:pt idx="1361">
                  <c:v>35676</c:v>
                </c:pt>
                <c:pt idx="1362">
                  <c:v>35683</c:v>
                </c:pt>
                <c:pt idx="1363">
                  <c:v>35690</c:v>
                </c:pt>
                <c:pt idx="1364">
                  <c:v>35697</c:v>
                </c:pt>
                <c:pt idx="1365">
                  <c:v>35704</c:v>
                </c:pt>
                <c:pt idx="1366">
                  <c:v>35711</c:v>
                </c:pt>
                <c:pt idx="1367">
                  <c:v>35718</c:v>
                </c:pt>
                <c:pt idx="1368">
                  <c:v>35725</c:v>
                </c:pt>
                <c:pt idx="1369">
                  <c:v>35732</c:v>
                </c:pt>
                <c:pt idx="1370">
                  <c:v>35739</c:v>
                </c:pt>
                <c:pt idx="1371">
                  <c:v>35746</c:v>
                </c:pt>
                <c:pt idx="1372">
                  <c:v>35753</c:v>
                </c:pt>
                <c:pt idx="1373">
                  <c:v>35760</c:v>
                </c:pt>
                <c:pt idx="1374">
                  <c:v>35767</c:v>
                </c:pt>
                <c:pt idx="1375">
                  <c:v>35774</c:v>
                </c:pt>
                <c:pt idx="1376">
                  <c:v>35781</c:v>
                </c:pt>
                <c:pt idx="1377">
                  <c:v>35788</c:v>
                </c:pt>
                <c:pt idx="1378">
                  <c:v>35795</c:v>
                </c:pt>
                <c:pt idx="1379">
                  <c:v>35802</c:v>
                </c:pt>
                <c:pt idx="1380">
                  <c:v>35809</c:v>
                </c:pt>
                <c:pt idx="1381">
                  <c:v>35816</c:v>
                </c:pt>
                <c:pt idx="1382">
                  <c:v>35823</c:v>
                </c:pt>
                <c:pt idx="1383">
                  <c:v>35830</c:v>
                </c:pt>
                <c:pt idx="1384">
                  <c:v>35837</c:v>
                </c:pt>
                <c:pt idx="1385">
                  <c:v>35844</c:v>
                </c:pt>
                <c:pt idx="1386">
                  <c:v>35851</c:v>
                </c:pt>
                <c:pt idx="1387">
                  <c:v>35858</c:v>
                </c:pt>
                <c:pt idx="1388">
                  <c:v>35865</c:v>
                </c:pt>
                <c:pt idx="1389">
                  <c:v>35872</c:v>
                </c:pt>
                <c:pt idx="1390">
                  <c:v>35879</c:v>
                </c:pt>
                <c:pt idx="1391">
                  <c:v>35886</c:v>
                </c:pt>
                <c:pt idx="1392">
                  <c:v>35893</c:v>
                </c:pt>
                <c:pt idx="1393">
                  <c:v>35900</c:v>
                </c:pt>
                <c:pt idx="1394">
                  <c:v>35907</c:v>
                </c:pt>
                <c:pt idx="1395">
                  <c:v>35914</c:v>
                </c:pt>
                <c:pt idx="1396">
                  <c:v>35921</c:v>
                </c:pt>
                <c:pt idx="1397">
                  <c:v>35928</c:v>
                </c:pt>
                <c:pt idx="1398">
                  <c:v>35935</c:v>
                </c:pt>
                <c:pt idx="1399">
                  <c:v>35942</c:v>
                </c:pt>
                <c:pt idx="1400">
                  <c:v>35949</c:v>
                </c:pt>
                <c:pt idx="1401">
                  <c:v>35956</c:v>
                </c:pt>
                <c:pt idx="1402">
                  <c:v>35963</c:v>
                </c:pt>
                <c:pt idx="1403">
                  <c:v>35970</c:v>
                </c:pt>
                <c:pt idx="1404">
                  <c:v>35977</c:v>
                </c:pt>
                <c:pt idx="1405">
                  <c:v>35984</c:v>
                </c:pt>
                <c:pt idx="1406">
                  <c:v>35991</c:v>
                </c:pt>
                <c:pt idx="1407">
                  <c:v>35998</c:v>
                </c:pt>
                <c:pt idx="1408">
                  <c:v>36005</c:v>
                </c:pt>
                <c:pt idx="1409">
                  <c:v>36012</c:v>
                </c:pt>
                <c:pt idx="1410">
                  <c:v>36019</c:v>
                </c:pt>
                <c:pt idx="1411">
                  <c:v>36026</c:v>
                </c:pt>
                <c:pt idx="1412">
                  <c:v>36033</c:v>
                </c:pt>
                <c:pt idx="1413">
                  <c:v>36040</c:v>
                </c:pt>
                <c:pt idx="1414">
                  <c:v>36047</c:v>
                </c:pt>
                <c:pt idx="1415">
                  <c:v>36054</c:v>
                </c:pt>
                <c:pt idx="1416">
                  <c:v>36061</c:v>
                </c:pt>
                <c:pt idx="1417">
                  <c:v>36068</c:v>
                </c:pt>
                <c:pt idx="1418">
                  <c:v>36075</c:v>
                </c:pt>
                <c:pt idx="1419">
                  <c:v>36082</c:v>
                </c:pt>
                <c:pt idx="1420">
                  <c:v>36089</c:v>
                </c:pt>
                <c:pt idx="1421">
                  <c:v>36096</c:v>
                </c:pt>
                <c:pt idx="1422">
                  <c:v>36103</c:v>
                </c:pt>
                <c:pt idx="1423">
                  <c:v>36110</c:v>
                </c:pt>
                <c:pt idx="1424">
                  <c:v>36117</c:v>
                </c:pt>
                <c:pt idx="1425">
                  <c:v>36124</c:v>
                </c:pt>
                <c:pt idx="1426">
                  <c:v>36131</c:v>
                </c:pt>
                <c:pt idx="1427">
                  <c:v>36138</c:v>
                </c:pt>
                <c:pt idx="1428">
                  <c:v>36145</c:v>
                </c:pt>
                <c:pt idx="1429">
                  <c:v>36152</c:v>
                </c:pt>
                <c:pt idx="1430">
                  <c:v>36159</c:v>
                </c:pt>
                <c:pt idx="1431">
                  <c:v>36166</c:v>
                </c:pt>
                <c:pt idx="1432">
                  <c:v>36173</c:v>
                </c:pt>
                <c:pt idx="1433">
                  <c:v>36180</c:v>
                </c:pt>
                <c:pt idx="1434">
                  <c:v>36187</c:v>
                </c:pt>
                <c:pt idx="1435">
                  <c:v>36194</c:v>
                </c:pt>
                <c:pt idx="1436">
                  <c:v>36201</c:v>
                </c:pt>
                <c:pt idx="1437">
                  <c:v>36208</c:v>
                </c:pt>
                <c:pt idx="1438">
                  <c:v>36215</c:v>
                </c:pt>
                <c:pt idx="1439">
                  <c:v>36222</c:v>
                </c:pt>
                <c:pt idx="1440">
                  <c:v>36229</c:v>
                </c:pt>
                <c:pt idx="1441">
                  <c:v>36236</c:v>
                </c:pt>
                <c:pt idx="1442">
                  <c:v>36243</c:v>
                </c:pt>
                <c:pt idx="1443">
                  <c:v>36250</c:v>
                </c:pt>
                <c:pt idx="1444">
                  <c:v>36257</c:v>
                </c:pt>
                <c:pt idx="1445">
                  <c:v>36264</c:v>
                </c:pt>
                <c:pt idx="1446">
                  <c:v>36271</c:v>
                </c:pt>
                <c:pt idx="1447">
                  <c:v>36278</c:v>
                </c:pt>
                <c:pt idx="1448">
                  <c:v>36285</c:v>
                </c:pt>
                <c:pt idx="1449">
                  <c:v>36292</c:v>
                </c:pt>
                <c:pt idx="1450">
                  <c:v>36299</c:v>
                </c:pt>
                <c:pt idx="1451">
                  <c:v>36306</c:v>
                </c:pt>
                <c:pt idx="1452">
                  <c:v>36313</c:v>
                </c:pt>
                <c:pt idx="1453">
                  <c:v>36320</c:v>
                </c:pt>
                <c:pt idx="1454">
                  <c:v>36327</c:v>
                </c:pt>
                <c:pt idx="1455">
                  <c:v>36334</c:v>
                </c:pt>
                <c:pt idx="1456">
                  <c:v>36341</c:v>
                </c:pt>
                <c:pt idx="1457">
                  <c:v>36348</c:v>
                </c:pt>
                <c:pt idx="1458">
                  <c:v>36355</c:v>
                </c:pt>
                <c:pt idx="1459">
                  <c:v>36362</c:v>
                </c:pt>
                <c:pt idx="1460">
                  <c:v>36369</c:v>
                </c:pt>
                <c:pt idx="1461">
                  <c:v>36376</c:v>
                </c:pt>
                <c:pt idx="1462">
                  <c:v>36383</c:v>
                </c:pt>
                <c:pt idx="1463">
                  <c:v>36390</c:v>
                </c:pt>
                <c:pt idx="1464">
                  <c:v>36397</c:v>
                </c:pt>
                <c:pt idx="1465">
                  <c:v>36404</c:v>
                </c:pt>
                <c:pt idx="1466">
                  <c:v>36411</c:v>
                </c:pt>
                <c:pt idx="1467">
                  <c:v>36418</c:v>
                </c:pt>
                <c:pt idx="1468">
                  <c:v>36425</c:v>
                </c:pt>
                <c:pt idx="1469">
                  <c:v>36432</c:v>
                </c:pt>
                <c:pt idx="1470">
                  <c:v>36439</c:v>
                </c:pt>
                <c:pt idx="1471">
                  <c:v>36446</c:v>
                </c:pt>
                <c:pt idx="1472">
                  <c:v>36453</c:v>
                </c:pt>
                <c:pt idx="1473">
                  <c:v>36460</c:v>
                </c:pt>
                <c:pt idx="1474">
                  <c:v>36467</c:v>
                </c:pt>
                <c:pt idx="1475">
                  <c:v>36474</c:v>
                </c:pt>
                <c:pt idx="1476">
                  <c:v>36481</c:v>
                </c:pt>
                <c:pt idx="1477">
                  <c:v>36488</c:v>
                </c:pt>
                <c:pt idx="1478">
                  <c:v>36495</c:v>
                </c:pt>
                <c:pt idx="1479">
                  <c:v>36502</c:v>
                </c:pt>
                <c:pt idx="1480">
                  <c:v>36509</c:v>
                </c:pt>
                <c:pt idx="1481">
                  <c:v>36516</c:v>
                </c:pt>
                <c:pt idx="1482">
                  <c:v>36523</c:v>
                </c:pt>
                <c:pt idx="1483">
                  <c:v>36530</c:v>
                </c:pt>
                <c:pt idx="1484">
                  <c:v>36537</c:v>
                </c:pt>
                <c:pt idx="1485">
                  <c:v>36544</c:v>
                </c:pt>
                <c:pt idx="1486">
                  <c:v>36551</c:v>
                </c:pt>
                <c:pt idx="1487">
                  <c:v>36558</c:v>
                </c:pt>
                <c:pt idx="1488">
                  <c:v>36565</c:v>
                </c:pt>
                <c:pt idx="1489">
                  <c:v>36572</c:v>
                </c:pt>
                <c:pt idx="1490">
                  <c:v>36579</c:v>
                </c:pt>
                <c:pt idx="1491">
                  <c:v>36586</c:v>
                </c:pt>
                <c:pt idx="1492">
                  <c:v>36593</c:v>
                </c:pt>
                <c:pt idx="1493">
                  <c:v>36600</c:v>
                </c:pt>
                <c:pt idx="1494">
                  <c:v>36607</c:v>
                </c:pt>
                <c:pt idx="1495">
                  <c:v>36614</c:v>
                </c:pt>
                <c:pt idx="1496">
                  <c:v>36621</c:v>
                </c:pt>
                <c:pt idx="1497">
                  <c:v>36628</c:v>
                </c:pt>
                <c:pt idx="1498">
                  <c:v>36635</c:v>
                </c:pt>
                <c:pt idx="1499">
                  <c:v>36642</c:v>
                </c:pt>
                <c:pt idx="1500">
                  <c:v>36649</c:v>
                </c:pt>
                <c:pt idx="1501">
                  <c:v>36656</c:v>
                </c:pt>
                <c:pt idx="1502">
                  <c:v>36663</c:v>
                </c:pt>
                <c:pt idx="1503">
                  <c:v>36670</c:v>
                </c:pt>
                <c:pt idx="1504">
                  <c:v>36677</c:v>
                </c:pt>
                <c:pt idx="1505">
                  <c:v>36684</c:v>
                </c:pt>
                <c:pt idx="1506">
                  <c:v>36691</c:v>
                </c:pt>
                <c:pt idx="1507">
                  <c:v>36698</c:v>
                </c:pt>
                <c:pt idx="1508">
                  <c:v>36705</c:v>
                </c:pt>
                <c:pt idx="1509">
                  <c:v>36712</c:v>
                </c:pt>
                <c:pt idx="1510">
                  <c:v>36719</c:v>
                </c:pt>
                <c:pt idx="1511">
                  <c:v>36726</c:v>
                </c:pt>
                <c:pt idx="1512">
                  <c:v>36733</c:v>
                </c:pt>
                <c:pt idx="1513">
                  <c:v>36740</c:v>
                </c:pt>
                <c:pt idx="1514">
                  <c:v>36747</c:v>
                </c:pt>
                <c:pt idx="1515">
                  <c:v>36754</c:v>
                </c:pt>
                <c:pt idx="1516">
                  <c:v>36761</c:v>
                </c:pt>
                <c:pt idx="1517">
                  <c:v>36768</c:v>
                </c:pt>
                <c:pt idx="1518">
                  <c:v>36775</c:v>
                </c:pt>
                <c:pt idx="1519">
                  <c:v>36782</c:v>
                </c:pt>
                <c:pt idx="1520">
                  <c:v>36789</c:v>
                </c:pt>
                <c:pt idx="1521">
                  <c:v>36796</c:v>
                </c:pt>
                <c:pt idx="1522">
                  <c:v>36803</c:v>
                </c:pt>
                <c:pt idx="1523">
                  <c:v>36810</c:v>
                </c:pt>
                <c:pt idx="1524">
                  <c:v>36817</c:v>
                </c:pt>
                <c:pt idx="1525">
                  <c:v>36824</c:v>
                </c:pt>
                <c:pt idx="1526">
                  <c:v>36831</c:v>
                </c:pt>
                <c:pt idx="1527">
                  <c:v>36838</c:v>
                </c:pt>
                <c:pt idx="1528">
                  <c:v>36845</c:v>
                </c:pt>
                <c:pt idx="1529">
                  <c:v>36852</c:v>
                </c:pt>
                <c:pt idx="1530">
                  <c:v>36859</c:v>
                </c:pt>
                <c:pt idx="1531">
                  <c:v>36866</c:v>
                </c:pt>
                <c:pt idx="1532">
                  <c:v>36873</c:v>
                </c:pt>
                <c:pt idx="1533">
                  <c:v>36880</c:v>
                </c:pt>
                <c:pt idx="1534">
                  <c:v>36887</c:v>
                </c:pt>
                <c:pt idx="1535">
                  <c:v>36894</c:v>
                </c:pt>
                <c:pt idx="1536">
                  <c:v>36901</c:v>
                </c:pt>
                <c:pt idx="1537">
                  <c:v>36908</c:v>
                </c:pt>
                <c:pt idx="1538">
                  <c:v>36915</c:v>
                </c:pt>
                <c:pt idx="1539">
                  <c:v>36922</c:v>
                </c:pt>
                <c:pt idx="1540">
                  <c:v>36929</c:v>
                </c:pt>
                <c:pt idx="1541">
                  <c:v>36936</c:v>
                </c:pt>
                <c:pt idx="1542">
                  <c:v>36943</c:v>
                </c:pt>
                <c:pt idx="1543">
                  <c:v>36950</c:v>
                </c:pt>
                <c:pt idx="1544">
                  <c:v>36957</c:v>
                </c:pt>
                <c:pt idx="1545">
                  <c:v>36964</c:v>
                </c:pt>
                <c:pt idx="1546">
                  <c:v>36971</c:v>
                </c:pt>
                <c:pt idx="1547">
                  <c:v>36978</c:v>
                </c:pt>
                <c:pt idx="1548">
                  <c:v>36985</c:v>
                </c:pt>
                <c:pt idx="1549">
                  <c:v>36992</c:v>
                </c:pt>
                <c:pt idx="1550">
                  <c:v>36999</c:v>
                </c:pt>
                <c:pt idx="1551">
                  <c:v>37006</c:v>
                </c:pt>
                <c:pt idx="1552">
                  <c:v>37013</c:v>
                </c:pt>
                <c:pt idx="1553">
                  <c:v>37020</c:v>
                </c:pt>
                <c:pt idx="1554">
                  <c:v>37027</c:v>
                </c:pt>
                <c:pt idx="1555">
                  <c:v>37034</c:v>
                </c:pt>
                <c:pt idx="1556">
                  <c:v>37041</c:v>
                </c:pt>
                <c:pt idx="1557">
                  <c:v>37048</c:v>
                </c:pt>
                <c:pt idx="1558">
                  <c:v>37055</c:v>
                </c:pt>
                <c:pt idx="1559">
                  <c:v>37062</c:v>
                </c:pt>
                <c:pt idx="1560">
                  <c:v>37069</c:v>
                </c:pt>
                <c:pt idx="1561">
                  <c:v>37076</c:v>
                </c:pt>
                <c:pt idx="1562">
                  <c:v>37083</c:v>
                </c:pt>
                <c:pt idx="1563">
                  <c:v>37090</c:v>
                </c:pt>
                <c:pt idx="1564">
                  <c:v>37097</c:v>
                </c:pt>
                <c:pt idx="1565">
                  <c:v>37104</c:v>
                </c:pt>
                <c:pt idx="1566">
                  <c:v>37111</c:v>
                </c:pt>
                <c:pt idx="1567">
                  <c:v>37118</c:v>
                </c:pt>
                <c:pt idx="1568">
                  <c:v>37125</c:v>
                </c:pt>
                <c:pt idx="1569">
                  <c:v>37132</c:v>
                </c:pt>
                <c:pt idx="1570">
                  <c:v>37139</c:v>
                </c:pt>
                <c:pt idx="1571">
                  <c:v>37146</c:v>
                </c:pt>
                <c:pt idx="1572">
                  <c:v>37153</c:v>
                </c:pt>
                <c:pt idx="1573">
                  <c:v>37160</c:v>
                </c:pt>
                <c:pt idx="1574">
                  <c:v>37167</c:v>
                </c:pt>
                <c:pt idx="1575">
                  <c:v>37174</c:v>
                </c:pt>
                <c:pt idx="1576">
                  <c:v>37181</c:v>
                </c:pt>
                <c:pt idx="1577">
                  <c:v>37188</c:v>
                </c:pt>
                <c:pt idx="1578">
                  <c:v>37195</c:v>
                </c:pt>
                <c:pt idx="1579">
                  <c:v>37202</c:v>
                </c:pt>
                <c:pt idx="1580">
                  <c:v>37209</c:v>
                </c:pt>
                <c:pt idx="1581">
                  <c:v>37216</c:v>
                </c:pt>
                <c:pt idx="1582">
                  <c:v>37223</c:v>
                </c:pt>
                <c:pt idx="1583">
                  <c:v>37230</c:v>
                </c:pt>
                <c:pt idx="1584">
                  <c:v>37237</c:v>
                </c:pt>
                <c:pt idx="1585">
                  <c:v>37244</c:v>
                </c:pt>
                <c:pt idx="1586">
                  <c:v>37251</c:v>
                </c:pt>
                <c:pt idx="1587">
                  <c:v>37258</c:v>
                </c:pt>
                <c:pt idx="1588">
                  <c:v>37265</c:v>
                </c:pt>
                <c:pt idx="1589">
                  <c:v>37272</c:v>
                </c:pt>
                <c:pt idx="1590">
                  <c:v>37279</c:v>
                </c:pt>
                <c:pt idx="1591">
                  <c:v>37286</c:v>
                </c:pt>
                <c:pt idx="1592">
                  <c:v>37293</c:v>
                </c:pt>
                <c:pt idx="1593">
                  <c:v>37300</c:v>
                </c:pt>
                <c:pt idx="1594">
                  <c:v>37307</c:v>
                </c:pt>
                <c:pt idx="1595">
                  <c:v>37314</c:v>
                </c:pt>
                <c:pt idx="1596">
                  <c:v>37321</c:v>
                </c:pt>
                <c:pt idx="1597">
                  <c:v>37328</c:v>
                </c:pt>
                <c:pt idx="1598">
                  <c:v>37335</c:v>
                </c:pt>
                <c:pt idx="1599">
                  <c:v>37342</c:v>
                </c:pt>
                <c:pt idx="1600">
                  <c:v>37349</c:v>
                </c:pt>
                <c:pt idx="1601">
                  <c:v>37356</c:v>
                </c:pt>
                <c:pt idx="1602">
                  <c:v>37363</c:v>
                </c:pt>
                <c:pt idx="1603">
                  <c:v>37370</c:v>
                </c:pt>
                <c:pt idx="1604">
                  <c:v>37377</c:v>
                </c:pt>
                <c:pt idx="1605">
                  <c:v>37384</c:v>
                </c:pt>
                <c:pt idx="1606">
                  <c:v>37391</c:v>
                </c:pt>
                <c:pt idx="1607">
                  <c:v>37398</c:v>
                </c:pt>
                <c:pt idx="1608">
                  <c:v>37405</c:v>
                </c:pt>
                <c:pt idx="1609">
                  <c:v>37412</c:v>
                </c:pt>
                <c:pt idx="1610">
                  <c:v>37419</c:v>
                </c:pt>
                <c:pt idx="1611">
                  <c:v>37426</c:v>
                </c:pt>
                <c:pt idx="1612">
                  <c:v>37433</c:v>
                </c:pt>
                <c:pt idx="1613">
                  <c:v>37440</c:v>
                </c:pt>
                <c:pt idx="1614">
                  <c:v>37447</c:v>
                </c:pt>
                <c:pt idx="1615">
                  <c:v>37454</c:v>
                </c:pt>
                <c:pt idx="1616">
                  <c:v>37461</c:v>
                </c:pt>
                <c:pt idx="1617">
                  <c:v>37468</c:v>
                </c:pt>
                <c:pt idx="1618">
                  <c:v>37475</c:v>
                </c:pt>
                <c:pt idx="1619">
                  <c:v>37482</c:v>
                </c:pt>
                <c:pt idx="1620">
                  <c:v>37489</c:v>
                </c:pt>
                <c:pt idx="1621">
                  <c:v>37496</c:v>
                </c:pt>
                <c:pt idx="1622">
                  <c:v>37503</c:v>
                </c:pt>
                <c:pt idx="1623">
                  <c:v>37510</c:v>
                </c:pt>
                <c:pt idx="1624">
                  <c:v>37517</c:v>
                </c:pt>
                <c:pt idx="1625">
                  <c:v>37524</c:v>
                </c:pt>
                <c:pt idx="1626">
                  <c:v>37531</c:v>
                </c:pt>
                <c:pt idx="1627">
                  <c:v>37538</c:v>
                </c:pt>
                <c:pt idx="1628">
                  <c:v>37545</c:v>
                </c:pt>
                <c:pt idx="1629">
                  <c:v>37552</c:v>
                </c:pt>
                <c:pt idx="1630">
                  <c:v>37559</c:v>
                </c:pt>
                <c:pt idx="1631">
                  <c:v>37566</c:v>
                </c:pt>
                <c:pt idx="1632">
                  <c:v>37573</c:v>
                </c:pt>
                <c:pt idx="1633">
                  <c:v>37580</c:v>
                </c:pt>
                <c:pt idx="1634">
                  <c:v>37587</c:v>
                </c:pt>
                <c:pt idx="1635">
                  <c:v>37594</c:v>
                </c:pt>
                <c:pt idx="1636">
                  <c:v>37601</c:v>
                </c:pt>
                <c:pt idx="1637">
                  <c:v>37608</c:v>
                </c:pt>
                <c:pt idx="1638">
                  <c:v>37615</c:v>
                </c:pt>
                <c:pt idx="1639">
                  <c:v>37622</c:v>
                </c:pt>
                <c:pt idx="1640">
                  <c:v>37629</c:v>
                </c:pt>
                <c:pt idx="1641">
                  <c:v>37636</c:v>
                </c:pt>
                <c:pt idx="1642">
                  <c:v>37643</c:v>
                </c:pt>
                <c:pt idx="1643">
                  <c:v>37650</c:v>
                </c:pt>
                <c:pt idx="1644">
                  <c:v>37657</c:v>
                </c:pt>
                <c:pt idx="1645">
                  <c:v>37664</c:v>
                </c:pt>
                <c:pt idx="1646">
                  <c:v>37671</c:v>
                </c:pt>
                <c:pt idx="1647">
                  <c:v>37678</c:v>
                </c:pt>
                <c:pt idx="1648">
                  <c:v>37685</c:v>
                </c:pt>
                <c:pt idx="1649">
                  <c:v>37692</c:v>
                </c:pt>
                <c:pt idx="1650">
                  <c:v>37699</c:v>
                </c:pt>
                <c:pt idx="1651">
                  <c:v>37706</c:v>
                </c:pt>
                <c:pt idx="1652">
                  <c:v>37713</c:v>
                </c:pt>
                <c:pt idx="1653">
                  <c:v>37720</c:v>
                </c:pt>
                <c:pt idx="1654">
                  <c:v>37727</c:v>
                </c:pt>
                <c:pt idx="1655">
                  <c:v>37734</c:v>
                </c:pt>
                <c:pt idx="1656">
                  <c:v>37741</c:v>
                </c:pt>
                <c:pt idx="1657">
                  <c:v>37748</c:v>
                </c:pt>
                <c:pt idx="1658">
                  <c:v>37755</c:v>
                </c:pt>
                <c:pt idx="1659">
                  <c:v>37762</c:v>
                </c:pt>
                <c:pt idx="1660">
                  <c:v>37769</c:v>
                </c:pt>
                <c:pt idx="1661">
                  <c:v>37776</c:v>
                </c:pt>
                <c:pt idx="1662">
                  <c:v>37783</c:v>
                </c:pt>
                <c:pt idx="1663">
                  <c:v>37790</c:v>
                </c:pt>
                <c:pt idx="1664">
                  <c:v>37797</c:v>
                </c:pt>
                <c:pt idx="1665">
                  <c:v>37804</c:v>
                </c:pt>
                <c:pt idx="1666">
                  <c:v>37811</c:v>
                </c:pt>
                <c:pt idx="1667">
                  <c:v>37818</c:v>
                </c:pt>
                <c:pt idx="1668">
                  <c:v>37825</c:v>
                </c:pt>
                <c:pt idx="1669">
                  <c:v>37832</c:v>
                </c:pt>
                <c:pt idx="1670">
                  <c:v>37839</c:v>
                </c:pt>
                <c:pt idx="1671">
                  <c:v>37846</c:v>
                </c:pt>
                <c:pt idx="1672">
                  <c:v>37853</c:v>
                </c:pt>
                <c:pt idx="1673">
                  <c:v>37860</c:v>
                </c:pt>
                <c:pt idx="1674">
                  <c:v>37867</c:v>
                </c:pt>
                <c:pt idx="1675">
                  <c:v>37874</c:v>
                </c:pt>
                <c:pt idx="1676">
                  <c:v>37881</c:v>
                </c:pt>
                <c:pt idx="1677">
                  <c:v>37888</c:v>
                </c:pt>
                <c:pt idx="1678">
                  <c:v>37895</c:v>
                </c:pt>
                <c:pt idx="1679">
                  <c:v>37902</c:v>
                </c:pt>
                <c:pt idx="1680">
                  <c:v>37909</c:v>
                </c:pt>
                <c:pt idx="1681">
                  <c:v>37916</c:v>
                </c:pt>
                <c:pt idx="1682">
                  <c:v>37923</c:v>
                </c:pt>
                <c:pt idx="1683">
                  <c:v>37930</c:v>
                </c:pt>
                <c:pt idx="1684">
                  <c:v>37937</c:v>
                </c:pt>
                <c:pt idx="1685">
                  <c:v>37944</c:v>
                </c:pt>
                <c:pt idx="1686">
                  <c:v>37951</c:v>
                </c:pt>
                <c:pt idx="1687">
                  <c:v>37958</c:v>
                </c:pt>
                <c:pt idx="1688">
                  <c:v>37965</c:v>
                </c:pt>
                <c:pt idx="1689">
                  <c:v>37972</c:v>
                </c:pt>
                <c:pt idx="1690">
                  <c:v>37979</c:v>
                </c:pt>
                <c:pt idx="1691">
                  <c:v>37986</c:v>
                </c:pt>
                <c:pt idx="1692">
                  <c:v>37993</c:v>
                </c:pt>
                <c:pt idx="1693">
                  <c:v>38000</c:v>
                </c:pt>
                <c:pt idx="1694">
                  <c:v>38007</c:v>
                </c:pt>
                <c:pt idx="1695">
                  <c:v>38014</c:v>
                </c:pt>
                <c:pt idx="1696">
                  <c:v>38021</c:v>
                </c:pt>
                <c:pt idx="1697">
                  <c:v>38028</c:v>
                </c:pt>
                <c:pt idx="1698">
                  <c:v>38035</c:v>
                </c:pt>
                <c:pt idx="1699">
                  <c:v>38042</c:v>
                </c:pt>
                <c:pt idx="1700">
                  <c:v>38049</c:v>
                </c:pt>
                <c:pt idx="1701">
                  <c:v>38056</c:v>
                </c:pt>
                <c:pt idx="1702">
                  <c:v>38063</c:v>
                </c:pt>
                <c:pt idx="1703">
                  <c:v>38070</c:v>
                </c:pt>
                <c:pt idx="1704">
                  <c:v>38077</c:v>
                </c:pt>
                <c:pt idx="1705">
                  <c:v>38084</c:v>
                </c:pt>
                <c:pt idx="1706">
                  <c:v>38091</c:v>
                </c:pt>
                <c:pt idx="1707">
                  <c:v>38098</c:v>
                </c:pt>
                <c:pt idx="1708">
                  <c:v>38105</c:v>
                </c:pt>
                <c:pt idx="1709">
                  <c:v>38112</c:v>
                </c:pt>
                <c:pt idx="1710">
                  <c:v>38119</c:v>
                </c:pt>
                <c:pt idx="1711">
                  <c:v>38126</c:v>
                </c:pt>
                <c:pt idx="1712">
                  <c:v>38133</c:v>
                </c:pt>
                <c:pt idx="1713">
                  <c:v>38140</c:v>
                </c:pt>
                <c:pt idx="1714">
                  <c:v>38147</c:v>
                </c:pt>
                <c:pt idx="1715">
                  <c:v>38154</c:v>
                </c:pt>
                <c:pt idx="1716">
                  <c:v>38161</c:v>
                </c:pt>
                <c:pt idx="1717">
                  <c:v>38168</c:v>
                </c:pt>
                <c:pt idx="1718">
                  <c:v>38175</c:v>
                </c:pt>
                <c:pt idx="1719">
                  <c:v>38182</c:v>
                </c:pt>
                <c:pt idx="1720">
                  <c:v>38189</c:v>
                </c:pt>
                <c:pt idx="1721">
                  <c:v>38196</c:v>
                </c:pt>
                <c:pt idx="1722">
                  <c:v>38203</c:v>
                </c:pt>
                <c:pt idx="1723">
                  <c:v>38210</c:v>
                </c:pt>
                <c:pt idx="1724">
                  <c:v>38217</c:v>
                </c:pt>
                <c:pt idx="1725">
                  <c:v>38224</c:v>
                </c:pt>
                <c:pt idx="1726">
                  <c:v>38231</c:v>
                </c:pt>
                <c:pt idx="1727">
                  <c:v>38238</c:v>
                </c:pt>
                <c:pt idx="1728">
                  <c:v>38245</c:v>
                </c:pt>
                <c:pt idx="1729">
                  <c:v>38252</c:v>
                </c:pt>
                <c:pt idx="1730">
                  <c:v>38259</c:v>
                </c:pt>
                <c:pt idx="1731">
                  <c:v>38266</c:v>
                </c:pt>
                <c:pt idx="1732">
                  <c:v>38273</c:v>
                </c:pt>
                <c:pt idx="1733">
                  <c:v>38280</c:v>
                </c:pt>
                <c:pt idx="1734">
                  <c:v>38287</c:v>
                </c:pt>
                <c:pt idx="1735">
                  <c:v>38294</c:v>
                </c:pt>
                <c:pt idx="1736">
                  <c:v>38301</c:v>
                </c:pt>
                <c:pt idx="1737">
                  <c:v>38308</c:v>
                </c:pt>
                <c:pt idx="1738">
                  <c:v>38315</c:v>
                </c:pt>
                <c:pt idx="1739">
                  <c:v>38322</c:v>
                </c:pt>
                <c:pt idx="1740">
                  <c:v>38329</c:v>
                </c:pt>
                <c:pt idx="1741">
                  <c:v>38336</c:v>
                </c:pt>
                <c:pt idx="1742">
                  <c:v>38343</c:v>
                </c:pt>
                <c:pt idx="1743">
                  <c:v>38350</c:v>
                </c:pt>
                <c:pt idx="1744">
                  <c:v>38357</c:v>
                </c:pt>
                <c:pt idx="1745">
                  <c:v>38364</c:v>
                </c:pt>
                <c:pt idx="1746">
                  <c:v>38371</c:v>
                </c:pt>
                <c:pt idx="1747">
                  <c:v>38378</c:v>
                </c:pt>
                <c:pt idx="1748">
                  <c:v>38385</c:v>
                </c:pt>
                <c:pt idx="1749">
                  <c:v>38392</c:v>
                </c:pt>
                <c:pt idx="1750">
                  <c:v>38399</c:v>
                </c:pt>
                <c:pt idx="1751">
                  <c:v>38406</c:v>
                </c:pt>
                <c:pt idx="1752">
                  <c:v>38413</c:v>
                </c:pt>
                <c:pt idx="1753">
                  <c:v>38420</c:v>
                </c:pt>
                <c:pt idx="1754">
                  <c:v>38427</c:v>
                </c:pt>
                <c:pt idx="1755">
                  <c:v>38434</c:v>
                </c:pt>
                <c:pt idx="1756">
                  <c:v>38441</c:v>
                </c:pt>
                <c:pt idx="1757">
                  <c:v>38448</c:v>
                </c:pt>
                <c:pt idx="1758">
                  <c:v>38455</c:v>
                </c:pt>
                <c:pt idx="1759">
                  <c:v>38462</c:v>
                </c:pt>
                <c:pt idx="1760">
                  <c:v>38469</c:v>
                </c:pt>
                <c:pt idx="1761">
                  <c:v>38476</c:v>
                </c:pt>
                <c:pt idx="1762">
                  <c:v>38483</c:v>
                </c:pt>
                <c:pt idx="1763">
                  <c:v>38490</c:v>
                </c:pt>
                <c:pt idx="1764">
                  <c:v>38497</c:v>
                </c:pt>
                <c:pt idx="1765">
                  <c:v>38504</c:v>
                </c:pt>
                <c:pt idx="1766">
                  <c:v>38511</c:v>
                </c:pt>
                <c:pt idx="1767">
                  <c:v>38518</c:v>
                </c:pt>
                <c:pt idx="1768">
                  <c:v>38525</c:v>
                </c:pt>
                <c:pt idx="1769">
                  <c:v>38532</c:v>
                </c:pt>
                <c:pt idx="1770">
                  <c:v>38539</c:v>
                </c:pt>
                <c:pt idx="1771">
                  <c:v>38546</c:v>
                </c:pt>
                <c:pt idx="1772">
                  <c:v>38553</c:v>
                </c:pt>
                <c:pt idx="1773">
                  <c:v>38560</c:v>
                </c:pt>
                <c:pt idx="1774">
                  <c:v>38567</c:v>
                </c:pt>
                <c:pt idx="1775">
                  <c:v>38574</c:v>
                </c:pt>
                <c:pt idx="1776">
                  <c:v>38581</c:v>
                </c:pt>
                <c:pt idx="1777">
                  <c:v>38588</c:v>
                </c:pt>
                <c:pt idx="1778">
                  <c:v>38595</c:v>
                </c:pt>
                <c:pt idx="1779">
                  <c:v>38602</c:v>
                </c:pt>
                <c:pt idx="1780">
                  <c:v>38609</c:v>
                </c:pt>
                <c:pt idx="1781">
                  <c:v>38616</c:v>
                </c:pt>
                <c:pt idx="1782">
                  <c:v>38623</c:v>
                </c:pt>
                <c:pt idx="1783">
                  <c:v>38630</c:v>
                </c:pt>
                <c:pt idx="1784">
                  <c:v>38637</c:v>
                </c:pt>
                <c:pt idx="1785">
                  <c:v>38644</c:v>
                </c:pt>
                <c:pt idx="1786">
                  <c:v>38651</c:v>
                </c:pt>
                <c:pt idx="1787">
                  <c:v>38658</c:v>
                </c:pt>
                <c:pt idx="1788">
                  <c:v>38665</c:v>
                </c:pt>
                <c:pt idx="1789">
                  <c:v>38672</c:v>
                </c:pt>
                <c:pt idx="1790">
                  <c:v>38679</c:v>
                </c:pt>
                <c:pt idx="1791">
                  <c:v>38686</c:v>
                </c:pt>
                <c:pt idx="1792">
                  <c:v>38693</c:v>
                </c:pt>
                <c:pt idx="1793">
                  <c:v>38700</c:v>
                </c:pt>
                <c:pt idx="1794">
                  <c:v>38707</c:v>
                </c:pt>
                <c:pt idx="1795">
                  <c:v>38714</c:v>
                </c:pt>
                <c:pt idx="1796">
                  <c:v>38721</c:v>
                </c:pt>
                <c:pt idx="1797">
                  <c:v>38728</c:v>
                </c:pt>
                <c:pt idx="1798">
                  <c:v>38735</c:v>
                </c:pt>
                <c:pt idx="1799">
                  <c:v>38742</c:v>
                </c:pt>
                <c:pt idx="1800">
                  <c:v>38749</c:v>
                </c:pt>
                <c:pt idx="1801">
                  <c:v>38756</c:v>
                </c:pt>
                <c:pt idx="1802">
                  <c:v>38763</c:v>
                </c:pt>
                <c:pt idx="1803">
                  <c:v>38770</c:v>
                </c:pt>
                <c:pt idx="1804">
                  <c:v>38777</c:v>
                </c:pt>
                <c:pt idx="1805">
                  <c:v>38784</c:v>
                </c:pt>
                <c:pt idx="1806">
                  <c:v>38791</c:v>
                </c:pt>
                <c:pt idx="1807">
                  <c:v>38798</c:v>
                </c:pt>
                <c:pt idx="1808">
                  <c:v>38805</c:v>
                </c:pt>
                <c:pt idx="1809">
                  <c:v>38812</c:v>
                </c:pt>
                <c:pt idx="1810">
                  <c:v>38819</c:v>
                </c:pt>
                <c:pt idx="1811">
                  <c:v>38826</c:v>
                </c:pt>
                <c:pt idx="1812">
                  <c:v>38833</c:v>
                </c:pt>
                <c:pt idx="1813">
                  <c:v>38840</c:v>
                </c:pt>
                <c:pt idx="1814">
                  <c:v>38847</c:v>
                </c:pt>
                <c:pt idx="1815">
                  <c:v>38854</c:v>
                </c:pt>
                <c:pt idx="1816">
                  <c:v>38861</c:v>
                </c:pt>
                <c:pt idx="1817">
                  <c:v>38868</c:v>
                </c:pt>
                <c:pt idx="1818">
                  <c:v>38875</c:v>
                </c:pt>
                <c:pt idx="1819">
                  <c:v>38882</c:v>
                </c:pt>
                <c:pt idx="1820">
                  <c:v>38889</c:v>
                </c:pt>
                <c:pt idx="1821">
                  <c:v>38896</c:v>
                </c:pt>
                <c:pt idx="1822">
                  <c:v>38903</c:v>
                </c:pt>
                <c:pt idx="1823">
                  <c:v>38910</c:v>
                </c:pt>
                <c:pt idx="1824">
                  <c:v>38917</c:v>
                </c:pt>
                <c:pt idx="1825">
                  <c:v>38924</c:v>
                </c:pt>
                <c:pt idx="1826">
                  <c:v>38931</c:v>
                </c:pt>
                <c:pt idx="1827">
                  <c:v>38938</c:v>
                </c:pt>
                <c:pt idx="1828">
                  <c:v>38945</c:v>
                </c:pt>
                <c:pt idx="1829">
                  <c:v>38952</c:v>
                </c:pt>
                <c:pt idx="1830">
                  <c:v>38959</c:v>
                </c:pt>
                <c:pt idx="1831">
                  <c:v>38966</c:v>
                </c:pt>
                <c:pt idx="1832">
                  <c:v>38973</c:v>
                </c:pt>
                <c:pt idx="1833">
                  <c:v>38980</c:v>
                </c:pt>
                <c:pt idx="1834">
                  <c:v>38987</c:v>
                </c:pt>
                <c:pt idx="1835">
                  <c:v>38994</c:v>
                </c:pt>
                <c:pt idx="1836">
                  <c:v>39001</c:v>
                </c:pt>
                <c:pt idx="1837">
                  <c:v>39008</c:v>
                </c:pt>
                <c:pt idx="1838">
                  <c:v>39015</c:v>
                </c:pt>
                <c:pt idx="1839">
                  <c:v>39022</c:v>
                </c:pt>
                <c:pt idx="1840">
                  <c:v>39029</c:v>
                </c:pt>
                <c:pt idx="1841">
                  <c:v>39036</c:v>
                </c:pt>
                <c:pt idx="1842">
                  <c:v>39043</c:v>
                </c:pt>
                <c:pt idx="1843">
                  <c:v>39050</c:v>
                </c:pt>
                <c:pt idx="1844">
                  <c:v>39057</c:v>
                </c:pt>
                <c:pt idx="1845">
                  <c:v>39064</c:v>
                </c:pt>
                <c:pt idx="1846">
                  <c:v>39071</c:v>
                </c:pt>
                <c:pt idx="1847">
                  <c:v>39078</c:v>
                </c:pt>
                <c:pt idx="1848">
                  <c:v>39085</c:v>
                </c:pt>
                <c:pt idx="1849">
                  <c:v>39092</c:v>
                </c:pt>
                <c:pt idx="1850">
                  <c:v>39099</c:v>
                </c:pt>
                <c:pt idx="1851">
                  <c:v>39106</c:v>
                </c:pt>
                <c:pt idx="1852">
                  <c:v>39113</c:v>
                </c:pt>
                <c:pt idx="1853">
                  <c:v>39120</c:v>
                </c:pt>
                <c:pt idx="1854">
                  <c:v>39127</c:v>
                </c:pt>
                <c:pt idx="1855">
                  <c:v>39134</c:v>
                </c:pt>
                <c:pt idx="1856">
                  <c:v>39141</c:v>
                </c:pt>
                <c:pt idx="1857">
                  <c:v>39148</c:v>
                </c:pt>
                <c:pt idx="1858">
                  <c:v>39155</c:v>
                </c:pt>
                <c:pt idx="1859">
                  <c:v>39162</c:v>
                </c:pt>
                <c:pt idx="1860">
                  <c:v>39169</c:v>
                </c:pt>
                <c:pt idx="1861">
                  <c:v>39176</c:v>
                </c:pt>
                <c:pt idx="1862">
                  <c:v>39183</c:v>
                </c:pt>
                <c:pt idx="1863">
                  <c:v>39190</c:v>
                </c:pt>
                <c:pt idx="1864">
                  <c:v>39197</c:v>
                </c:pt>
                <c:pt idx="1865">
                  <c:v>39204</c:v>
                </c:pt>
                <c:pt idx="1866">
                  <c:v>39211</c:v>
                </c:pt>
                <c:pt idx="1867">
                  <c:v>39218</c:v>
                </c:pt>
                <c:pt idx="1868">
                  <c:v>39225</c:v>
                </c:pt>
                <c:pt idx="1869">
                  <c:v>39232</c:v>
                </c:pt>
                <c:pt idx="1870">
                  <c:v>39239</c:v>
                </c:pt>
                <c:pt idx="1871">
                  <c:v>39246</c:v>
                </c:pt>
                <c:pt idx="1872">
                  <c:v>39253</c:v>
                </c:pt>
                <c:pt idx="1873">
                  <c:v>39260</c:v>
                </c:pt>
                <c:pt idx="1874">
                  <c:v>39267</c:v>
                </c:pt>
                <c:pt idx="1875">
                  <c:v>39274</c:v>
                </c:pt>
                <c:pt idx="1876">
                  <c:v>39281</c:v>
                </c:pt>
                <c:pt idx="1877">
                  <c:v>39288</c:v>
                </c:pt>
                <c:pt idx="1878">
                  <c:v>39295</c:v>
                </c:pt>
                <c:pt idx="1879">
                  <c:v>39302</c:v>
                </c:pt>
                <c:pt idx="1880">
                  <c:v>39309</c:v>
                </c:pt>
                <c:pt idx="1881">
                  <c:v>39316</c:v>
                </c:pt>
                <c:pt idx="1882">
                  <c:v>39323</c:v>
                </c:pt>
                <c:pt idx="1883">
                  <c:v>39330</c:v>
                </c:pt>
                <c:pt idx="1884">
                  <c:v>39337</c:v>
                </c:pt>
                <c:pt idx="1885">
                  <c:v>39344</c:v>
                </c:pt>
                <c:pt idx="1886">
                  <c:v>39351</c:v>
                </c:pt>
                <c:pt idx="1887">
                  <c:v>39358</c:v>
                </c:pt>
                <c:pt idx="1888">
                  <c:v>39365</c:v>
                </c:pt>
                <c:pt idx="1889">
                  <c:v>39372</c:v>
                </c:pt>
                <c:pt idx="1890">
                  <c:v>39379</c:v>
                </c:pt>
                <c:pt idx="1891">
                  <c:v>39386</c:v>
                </c:pt>
                <c:pt idx="1892">
                  <c:v>39393</c:v>
                </c:pt>
                <c:pt idx="1893">
                  <c:v>39400</c:v>
                </c:pt>
                <c:pt idx="1894">
                  <c:v>39407</c:v>
                </c:pt>
                <c:pt idx="1895">
                  <c:v>39414</c:v>
                </c:pt>
                <c:pt idx="1896">
                  <c:v>39421</c:v>
                </c:pt>
                <c:pt idx="1897">
                  <c:v>39428</c:v>
                </c:pt>
                <c:pt idx="1898">
                  <c:v>39435</c:v>
                </c:pt>
                <c:pt idx="1899">
                  <c:v>39442</c:v>
                </c:pt>
                <c:pt idx="1900">
                  <c:v>39449</c:v>
                </c:pt>
                <c:pt idx="1901">
                  <c:v>39456</c:v>
                </c:pt>
                <c:pt idx="1902">
                  <c:v>39463</c:v>
                </c:pt>
                <c:pt idx="1903">
                  <c:v>39470</c:v>
                </c:pt>
                <c:pt idx="1904">
                  <c:v>39477</c:v>
                </c:pt>
                <c:pt idx="1905">
                  <c:v>39484</c:v>
                </c:pt>
                <c:pt idx="1906">
                  <c:v>39491</c:v>
                </c:pt>
                <c:pt idx="1907">
                  <c:v>39498</c:v>
                </c:pt>
                <c:pt idx="1908">
                  <c:v>39505</c:v>
                </c:pt>
                <c:pt idx="1909">
                  <c:v>39512</c:v>
                </c:pt>
                <c:pt idx="1910">
                  <c:v>39519</c:v>
                </c:pt>
                <c:pt idx="1911">
                  <c:v>39526</c:v>
                </c:pt>
                <c:pt idx="1912">
                  <c:v>39533</c:v>
                </c:pt>
                <c:pt idx="1913">
                  <c:v>39540</c:v>
                </c:pt>
                <c:pt idx="1914">
                  <c:v>39547</c:v>
                </c:pt>
                <c:pt idx="1915">
                  <c:v>39554</c:v>
                </c:pt>
                <c:pt idx="1916">
                  <c:v>39561</c:v>
                </c:pt>
                <c:pt idx="1917">
                  <c:v>39568</c:v>
                </c:pt>
                <c:pt idx="1918">
                  <c:v>39575</c:v>
                </c:pt>
                <c:pt idx="1919">
                  <c:v>39582</c:v>
                </c:pt>
                <c:pt idx="1920">
                  <c:v>39589</c:v>
                </c:pt>
                <c:pt idx="1921">
                  <c:v>39596</c:v>
                </c:pt>
                <c:pt idx="1922">
                  <c:v>39603</c:v>
                </c:pt>
                <c:pt idx="1923">
                  <c:v>39610</c:v>
                </c:pt>
                <c:pt idx="1924">
                  <c:v>39617</c:v>
                </c:pt>
                <c:pt idx="1925">
                  <c:v>39624</c:v>
                </c:pt>
                <c:pt idx="1926">
                  <c:v>39631</c:v>
                </c:pt>
                <c:pt idx="1927">
                  <c:v>39638</c:v>
                </c:pt>
                <c:pt idx="1928">
                  <c:v>39645</c:v>
                </c:pt>
                <c:pt idx="1929">
                  <c:v>39652</c:v>
                </c:pt>
                <c:pt idx="1930">
                  <c:v>39659</c:v>
                </c:pt>
                <c:pt idx="1931">
                  <c:v>39666</c:v>
                </c:pt>
                <c:pt idx="1932">
                  <c:v>39673</c:v>
                </c:pt>
                <c:pt idx="1933">
                  <c:v>39680</c:v>
                </c:pt>
                <c:pt idx="1934">
                  <c:v>39687</c:v>
                </c:pt>
                <c:pt idx="1935">
                  <c:v>39694</c:v>
                </c:pt>
                <c:pt idx="1936">
                  <c:v>39701</c:v>
                </c:pt>
                <c:pt idx="1937">
                  <c:v>39708</c:v>
                </c:pt>
                <c:pt idx="1938">
                  <c:v>39715</c:v>
                </c:pt>
                <c:pt idx="1939">
                  <c:v>39722</c:v>
                </c:pt>
                <c:pt idx="1940">
                  <c:v>39729</c:v>
                </c:pt>
                <c:pt idx="1941">
                  <c:v>39736</c:v>
                </c:pt>
                <c:pt idx="1942">
                  <c:v>39743</c:v>
                </c:pt>
                <c:pt idx="1943">
                  <c:v>39750</c:v>
                </c:pt>
                <c:pt idx="1944">
                  <c:v>39757</c:v>
                </c:pt>
                <c:pt idx="1945">
                  <c:v>39764</c:v>
                </c:pt>
                <c:pt idx="1946">
                  <c:v>39771</c:v>
                </c:pt>
                <c:pt idx="1947">
                  <c:v>39778</c:v>
                </c:pt>
                <c:pt idx="1948">
                  <c:v>39785</c:v>
                </c:pt>
                <c:pt idx="1949">
                  <c:v>39792</c:v>
                </c:pt>
                <c:pt idx="1950">
                  <c:v>39799</c:v>
                </c:pt>
                <c:pt idx="1951">
                  <c:v>39806</c:v>
                </c:pt>
                <c:pt idx="1952">
                  <c:v>39813</c:v>
                </c:pt>
                <c:pt idx="1953">
                  <c:v>39820</c:v>
                </c:pt>
                <c:pt idx="1954">
                  <c:v>39827</c:v>
                </c:pt>
                <c:pt idx="1955">
                  <c:v>39834</c:v>
                </c:pt>
                <c:pt idx="1956">
                  <c:v>39841</c:v>
                </c:pt>
                <c:pt idx="1957">
                  <c:v>39848</c:v>
                </c:pt>
                <c:pt idx="1958">
                  <c:v>39855</c:v>
                </c:pt>
                <c:pt idx="1959">
                  <c:v>39862</c:v>
                </c:pt>
                <c:pt idx="1960">
                  <c:v>39869</c:v>
                </c:pt>
                <c:pt idx="1961">
                  <c:v>39876</c:v>
                </c:pt>
                <c:pt idx="1962">
                  <c:v>39883</c:v>
                </c:pt>
                <c:pt idx="1963">
                  <c:v>39890</c:v>
                </c:pt>
                <c:pt idx="1964">
                  <c:v>39897</c:v>
                </c:pt>
                <c:pt idx="1965">
                  <c:v>39904</c:v>
                </c:pt>
                <c:pt idx="1966">
                  <c:v>39911</c:v>
                </c:pt>
                <c:pt idx="1967">
                  <c:v>39918</c:v>
                </c:pt>
                <c:pt idx="1968">
                  <c:v>39925</c:v>
                </c:pt>
                <c:pt idx="1969">
                  <c:v>39932</c:v>
                </c:pt>
                <c:pt idx="1970">
                  <c:v>39939</c:v>
                </c:pt>
                <c:pt idx="1971">
                  <c:v>39946</c:v>
                </c:pt>
                <c:pt idx="1972">
                  <c:v>39953</c:v>
                </c:pt>
                <c:pt idx="1973">
                  <c:v>39960</c:v>
                </c:pt>
                <c:pt idx="1974">
                  <c:v>39967</c:v>
                </c:pt>
                <c:pt idx="1975">
                  <c:v>39974</c:v>
                </c:pt>
                <c:pt idx="1976">
                  <c:v>39981</c:v>
                </c:pt>
                <c:pt idx="1977">
                  <c:v>39988</c:v>
                </c:pt>
                <c:pt idx="1978">
                  <c:v>39995</c:v>
                </c:pt>
                <c:pt idx="1979">
                  <c:v>40002</c:v>
                </c:pt>
                <c:pt idx="1980">
                  <c:v>40009</c:v>
                </c:pt>
                <c:pt idx="1981">
                  <c:v>40016</c:v>
                </c:pt>
                <c:pt idx="1982">
                  <c:v>40023</c:v>
                </c:pt>
                <c:pt idx="1983">
                  <c:v>40030</c:v>
                </c:pt>
                <c:pt idx="1984">
                  <c:v>40037</c:v>
                </c:pt>
                <c:pt idx="1985">
                  <c:v>40044</c:v>
                </c:pt>
                <c:pt idx="1986">
                  <c:v>40051</c:v>
                </c:pt>
                <c:pt idx="1987">
                  <c:v>40058</c:v>
                </c:pt>
                <c:pt idx="1988">
                  <c:v>40065</c:v>
                </c:pt>
                <c:pt idx="1989">
                  <c:v>40072</c:v>
                </c:pt>
                <c:pt idx="1990">
                  <c:v>40079</c:v>
                </c:pt>
                <c:pt idx="1991">
                  <c:v>40086</c:v>
                </c:pt>
                <c:pt idx="1992">
                  <c:v>40093</c:v>
                </c:pt>
                <c:pt idx="1993">
                  <c:v>40100</c:v>
                </c:pt>
                <c:pt idx="1994">
                  <c:v>40107</c:v>
                </c:pt>
                <c:pt idx="1995">
                  <c:v>40114</c:v>
                </c:pt>
                <c:pt idx="1996">
                  <c:v>40121</c:v>
                </c:pt>
                <c:pt idx="1997">
                  <c:v>40128</c:v>
                </c:pt>
                <c:pt idx="1998">
                  <c:v>40135</c:v>
                </c:pt>
                <c:pt idx="1999">
                  <c:v>40142</c:v>
                </c:pt>
                <c:pt idx="2000">
                  <c:v>40149</c:v>
                </c:pt>
                <c:pt idx="2001">
                  <c:v>40156</c:v>
                </c:pt>
                <c:pt idx="2002">
                  <c:v>40163</c:v>
                </c:pt>
                <c:pt idx="2003">
                  <c:v>40170</c:v>
                </c:pt>
                <c:pt idx="2004">
                  <c:v>40177</c:v>
                </c:pt>
                <c:pt idx="2005">
                  <c:v>40184</c:v>
                </c:pt>
                <c:pt idx="2006">
                  <c:v>40191</c:v>
                </c:pt>
                <c:pt idx="2007">
                  <c:v>40198</c:v>
                </c:pt>
                <c:pt idx="2008">
                  <c:v>40205</c:v>
                </c:pt>
                <c:pt idx="2009">
                  <c:v>40212</c:v>
                </c:pt>
                <c:pt idx="2010">
                  <c:v>40219</c:v>
                </c:pt>
                <c:pt idx="2011">
                  <c:v>40226</c:v>
                </c:pt>
                <c:pt idx="2012">
                  <c:v>40233</c:v>
                </c:pt>
                <c:pt idx="2013">
                  <c:v>40240</c:v>
                </c:pt>
                <c:pt idx="2014">
                  <c:v>40247</c:v>
                </c:pt>
                <c:pt idx="2015">
                  <c:v>40254</c:v>
                </c:pt>
                <c:pt idx="2016">
                  <c:v>40261</c:v>
                </c:pt>
                <c:pt idx="2017">
                  <c:v>40268</c:v>
                </c:pt>
                <c:pt idx="2018">
                  <c:v>40275</c:v>
                </c:pt>
                <c:pt idx="2019">
                  <c:v>40282</c:v>
                </c:pt>
                <c:pt idx="2020">
                  <c:v>40289</c:v>
                </c:pt>
                <c:pt idx="2021">
                  <c:v>40296</c:v>
                </c:pt>
                <c:pt idx="2022">
                  <c:v>40303</c:v>
                </c:pt>
                <c:pt idx="2023">
                  <c:v>40310</c:v>
                </c:pt>
                <c:pt idx="2024">
                  <c:v>40317</c:v>
                </c:pt>
                <c:pt idx="2025">
                  <c:v>40324</c:v>
                </c:pt>
                <c:pt idx="2026">
                  <c:v>40331</c:v>
                </c:pt>
                <c:pt idx="2027">
                  <c:v>40338</c:v>
                </c:pt>
                <c:pt idx="2028">
                  <c:v>40345</c:v>
                </c:pt>
                <c:pt idx="2029">
                  <c:v>40352</c:v>
                </c:pt>
                <c:pt idx="2030">
                  <c:v>40359</c:v>
                </c:pt>
                <c:pt idx="2031">
                  <c:v>40366</c:v>
                </c:pt>
                <c:pt idx="2032">
                  <c:v>40373</c:v>
                </c:pt>
                <c:pt idx="2033">
                  <c:v>40380</c:v>
                </c:pt>
                <c:pt idx="2034">
                  <c:v>40387</c:v>
                </c:pt>
                <c:pt idx="2035">
                  <c:v>40394</c:v>
                </c:pt>
                <c:pt idx="2036">
                  <c:v>40401</c:v>
                </c:pt>
                <c:pt idx="2037">
                  <c:v>40408</c:v>
                </c:pt>
                <c:pt idx="2038">
                  <c:v>40415</c:v>
                </c:pt>
                <c:pt idx="2039">
                  <c:v>40422</c:v>
                </c:pt>
                <c:pt idx="2040">
                  <c:v>40429</c:v>
                </c:pt>
                <c:pt idx="2041">
                  <c:v>40436</c:v>
                </c:pt>
                <c:pt idx="2042">
                  <c:v>40443</c:v>
                </c:pt>
                <c:pt idx="2043">
                  <c:v>40450</c:v>
                </c:pt>
                <c:pt idx="2044">
                  <c:v>40457</c:v>
                </c:pt>
                <c:pt idx="2045">
                  <c:v>40464</c:v>
                </c:pt>
                <c:pt idx="2046">
                  <c:v>40471</c:v>
                </c:pt>
                <c:pt idx="2047">
                  <c:v>40478</c:v>
                </c:pt>
                <c:pt idx="2048">
                  <c:v>40485</c:v>
                </c:pt>
                <c:pt idx="2049">
                  <c:v>40492</c:v>
                </c:pt>
                <c:pt idx="2050">
                  <c:v>40499</c:v>
                </c:pt>
                <c:pt idx="2051">
                  <c:v>40506</c:v>
                </c:pt>
                <c:pt idx="2052">
                  <c:v>40513</c:v>
                </c:pt>
                <c:pt idx="2053">
                  <c:v>40520</c:v>
                </c:pt>
                <c:pt idx="2054">
                  <c:v>40527</c:v>
                </c:pt>
                <c:pt idx="2055">
                  <c:v>40534</c:v>
                </c:pt>
                <c:pt idx="2056">
                  <c:v>40541</c:v>
                </c:pt>
                <c:pt idx="2057">
                  <c:v>40548</c:v>
                </c:pt>
                <c:pt idx="2058">
                  <c:v>40555</c:v>
                </c:pt>
                <c:pt idx="2059">
                  <c:v>40562</c:v>
                </c:pt>
                <c:pt idx="2060">
                  <c:v>40569</c:v>
                </c:pt>
                <c:pt idx="2061">
                  <c:v>40576</c:v>
                </c:pt>
                <c:pt idx="2062">
                  <c:v>40583</c:v>
                </c:pt>
                <c:pt idx="2063">
                  <c:v>40590</c:v>
                </c:pt>
                <c:pt idx="2064">
                  <c:v>40597</c:v>
                </c:pt>
                <c:pt idx="2065">
                  <c:v>40604</c:v>
                </c:pt>
                <c:pt idx="2066">
                  <c:v>40611</c:v>
                </c:pt>
                <c:pt idx="2067">
                  <c:v>40618</c:v>
                </c:pt>
                <c:pt idx="2068">
                  <c:v>40625</c:v>
                </c:pt>
                <c:pt idx="2069">
                  <c:v>40632</c:v>
                </c:pt>
                <c:pt idx="2070">
                  <c:v>40639</c:v>
                </c:pt>
                <c:pt idx="2071">
                  <c:v>40646</c:v>
                </c:pt>
                <c:pt idx="2072">
                  <c:v>40653</c:v>
                </c:pt>
                <c:pt idx="2073">
                  <c:v>40660</c:v>
                </c:pt>
                <c:pt idx="2074">
                  <c:v>40667</c:v>
                </c:pt>
                <c:pt idx="2075">
                  <c:v>40674</c:v>
                </c:pt>
                <c:pt idx="2076">
                  <c:v>40681</c:v>
                </c:pt>
                <c:pt idx="2077">
                  <c:v>40688</c:v>
                </c:pt>
                <c:pt idx="2078">
                  <c:v>40695</c:v>
                </c:pt>
                <c:pt idx="2079">
                  <c:v>40702</c:v>
                </c:pt>
                <c:pt idx="2080">
                  <c:v>40709</c:v>
                </c:pt>
                <c:pt idx="2081">
                  <c:v>40716</c:v>
                </c:pt>
                <c:pt idx="2082">
                  <c:v>40723</c:v>
                </c:pt>
                <c:pt idx="2083">
                  <c:v>40730</c:v>
                </c:pt>
                <c:pt idx="2084">
                  <c:v>40737</c:v>
                </c:pt>
                <c:pt idx="2085">
                  <c:v>40744</c:v>
                </c:pt>
                <c:pt idx="2086">
                  <c:v>40751</c:v>
                </c:pt>
                <c:pt idx="2087">
                  <c:v>40758</c:v>
                </c:pt>
                <c:pt idx="2088">
                  <c:v>40765</c:v>
                </c:pt>
                <c:pt idx="2089">
                  <c:v>40772</c:v>
                </c:pt>
                <c:pt idx="2090">
                  <c:v>40779</c:v>
                </c:pt>
                <c:pt idx="2091">
                  <c:v>40786</c:v>
                </c:pt>
                <c:pt idx="2092">
                  <c:v>40793</c:v>
                </c:pt>
                <c:pt idx="2093">
                  <c:v>40800</c:v>
                </c:pt>
                <c:pt idx="2094">
                  <c:v>40807</c:v>
                </c:pt>
                <c:pt idx="2095">
                  <c:v>40814</c:v>
                </c:pt>
                <c:pt idx="2096">
                  <c:v>40821</c:v>
                </c:pt>
                <c:pt idx="2097">
                  <c:v>40828</c:v>
                </c:pt>
                <c:pt idx="2098">
                  <c:v>40835</c:v>
                </c:pt>
                <c:pt idx="2099">
                  <c:v>40842</c:v>
                </c:pt>
                <c:pt idx="2100">
                  <c:v>40849</c:v>
                </c:pt>
                <c:pt idx="2101">
                  <c:v>40856</c:v>
                </c:pt>
                <c:pt idx="2102">
                  <c:v>40863</c:v>
                </c:pt>
                <c:pt idx="2103">
                  <c:v>40870</c:v>
                </c:pt>
                <c:pt idx="2104">
                  <c:v>40877</c:v>
                </c:pt>
                <c:pt idx="2105">
                  <c:v>40884</c:v>
                </c:pt>
                <c:pt idx="2106">
                  <c:v>40891</c:v>
                </c:pt>
                <c:pt idx="2107">
                  <c:v>40898</c:v>
                </c:pt>
                <c:pt idx="2108">
                  <c:v>40905</c:v>
                </c:pt>
                <c:pt idx="2109">
                  <c:v>40912</c:v>
                </c:pt>
                <c:pt idx="2110">
                  <c:v>40919</c:v>
                </c:pt>
                <c:pt idx="2111">
                  <c:v>40926</c:v>
                </c:pt>
                <c:pt idx="2112">
                  <c:v>40933</c:v>
                </c:pt>
                <c:pt idx="2113">
                  <c:v>40940</c:v>
                </c:pt>
                <c:pt idx="2114">
                  <c:v>40947</c:v>
                </c:pt>
                <c:pt idx="2115">
                  <c:v>40954</c:v>
                </c:pt>
                <c:pt idx="2116">
                  <c:v>40961</c:v>
                </c:pt>
                <c:pt idx="2117">
                  <c:v>40968</c:v>
                </c:pt>
                <c:pt idx="2118">
                  <c:v>40975</c:v>
                </c:pt>
                <c:pt idx="2119">
                  <c:v>40982</c:v>
                </c:pt>
                <c:pt idx="2120">
                  <c:v>40989</c:v>
                </c:pt>
                <c:pt idx="2121">
                  <c:v>40996</c:v>
                </c:pt>
                <c:pt idx="2122">
                  <c:v>41003</c:v>
                </c:pt>
                <c:pt idx="2123">
                  <c:v>41010</c:v>
                </c:pt>
                <c:pt idx="2124">
                  <c:v>41017</c:v>
                </c:pt>
                <c:pt idx="2125">
                  <c:v>41024</c:v>
                </c:pt>
                <c:pt idx="2126">
                  <c:v>41031</c:v>
                </c:pt>
                <c:pt idx="2127">
                  <c:v>41038</c:v>
                </c:pt>
                <c:pt idx="2128">
                  <c:v>41045</c:v>
                </c:pt>
                <c:pt idx="2129">
                  <c:v>41052</c:v>
                </c:pt>
                <c:pt idx="2130">
                  <c:v>41059</c:v>
                </c:pt>
                <c:pt idx="2131">
                  <c:v>41066</c:v>
                </c:pt>
                <c:pt idx="2132">
                  <c:v>41073</c:v>
                </c:pt>
                <c:pt idx="2133">
                  <c:v>41080</c:v>
                </c:pt>
                <c:pt idx="2134">
                  <c:v>41087</c:v>
                </c:pt>
                <c:pt idx="2135">
                  <c:v>41094</c:v>
                </c:pt>
                <c:pt idx="2136">
                  <c:v>41101</c:v>
                </c:pt>
                <c:pt idx="2137">
                  <c:v>41108</c:v>
                </c:pt>
                <c:pt idx="2138">
                  <c:v>41115</c:v>
                </c:pt>
                <c:pt idx="2139">
                  <c:v>41122</c:v>
                </c:pt>
                <c:pt idx="2140">
                  <c:v>41129</c:v>
                </c:pt>
                <c:pt idx="2141">
                  <c:v>41136</c:v>
                </c:pt>
                <c:pt idx="2142">
                  <c:v>41143</c:v>
                </c:pt>
                <c:pt idx="2143">
                  <c:v>41150</c:v>
                </c:pt>
                <c:pt idx="2144">
                  <c:v>41157</c:v>
                </c:pt>
                <c:pt idx="2145">
                  <c:v>41164</c:v>
                </c:pt>
                <c:pt idx="2146">
                  <c:v>41171</c:v>
                </c:pt>
                <c:pt idx="2147">
                  <c:v>41178</c:v>
                </c:pt>
                <c:pt idx="2148">
                  <c:v>41185</c:v>
                </c:pt>
                <c:pt idx="2149">
                  <c:v>41192</c:v>
                </c:pt>
                <c:pt idx="2150">
                  <c:v>41199</c:v>
                </c:pt>
                <c:pt idx="2151">
                  <c:v>41206</c:v>
                </c:pt>
                <c:pt idx="2152">
                  <c:v>41213</c:v>
                </c:pt>
                <c:pt idx="2153">
                  <c:v>41220</c:v>
                </c:pt>
                <c:pt idx="2154">
                  <c:v>41227</c:v>
                </c:pt>
                <c:pt idx="2155">
                  <c:v>41234</c:v>
                </c:pt>
                <c:pt idx="2156">
                  <c:v>41241</c:v>
                </c:pt>
                <c:pt idx="2157">
                  <c:v>41248</c:v>
                </c:pt>
                <c:pt idx="2158">
                  <c:v>41255</c:v>
                </c:pt>
                <c:pt idx="2159">
                  <c:v>41262</c:v>
                </c:pt>
                <c:pt idx="2160">
                  <c:v>41269</c:v>
                </c:pt>
              </c:numCache>
            </c:numRef>
          </c:xVal>
          <c:yVal>
            <c:numRef>
              <c:f>HPV_4522_LibPsovka_pravostranna!$H$2:$H$10000</c:f>
              <c:numCache>
                <c:formatCode>#,##0.000_ ;\-#,##0.000\ </c:formatCode>
                <c:ptCount val="9999"/>
                <c:pt idx="0">
                  <c:v>1.949996948242017</c:v>
                </c:pt>
                <c:pt idx="1">
                  <c:v>1.9400024414059942</c:v>
                </c:pt>
                <c:pt idx="2">
                  <c:v>1.9400024414059942</c:v>
                </c:pt>
                <c:pt idx="3">
                  <c:v>1.9400024414059942</c:v>
                </c:pt>
                <c:pt idx="4">
                  <c:v>1.9300079345699999</c:v>
                </c:pt>
                <c:pt idx="5">
                  <c:v>1.8000030517570167</c:v>
                </c:pt>
                <c:pt idx="6">
                  <c:v>1.820007324218011</c:v>
                </c:pt>
                <c:pt idx="7">
                  <c:v>1.820007324218011</c:v>
                </c:pt>
                <c:pt idx="8">
                  <c:v>1.8500061035149997</c:v>
                </c:pt>
                <c:pt idx="9">
                  <c:v>2.1000061035149997</c:v>
                </c:pt>
                <c:pt idx="10">
                  <c:v>2.1000061035149997</c:v>
                </c:pt>
                <c:pt idx="11">
                  <c:v>2.1000061035149997</c:v>
                </c:pt>
                <c:pt idx="12">
                  <c:v>2.1500091552730112</c:v>
                </c:pt>
                <c:pt idx="13">
                  <c:v>2.1800079345699999</c:v>
                </c:pt>
                <c:pt idx="14">
                  <c:v>2.25</c:v>
                </c:pt>
                <c:pt idx="15">
                  <c:v>2.25</c:v>
                </c:pt>
                <c:pt idx="16">
                  <c:v>2.2200012207030113</c:v>
                </c:pt>
                <c:pt idx="17">
                  <c:v>2.25</c:v>
                </c:pt>
                <c:pt idx="18">
                  <c:v>2.3000030517570167</c:v>
                </c:pt>
                <c:pt idx="19">
                  <c:v>2.25</c:v>
                </c:pt>
                <c:pt idx="20">
                  <c:v>2.25</c:v>
                </c:pt>
                <c:pt idx="21">
                  <c:v>2.199996948242017</c:v>
                </c:pt>
                <c:pt idx="22">
                  <c:v>1.949996948242017</c:v>
                </c:pt>
                <c:pt idx="23">
                  <c:v>1.9400024414059942</c:v>
                </c:pt>
                <c:pt idx="24">
                  <c:v>1.9400024414059942</c:v>
                </c:pt>
                <c:pt idx="25">
                  <c:v>1.9199981689449999</c:v>
                </c:pt>
                <c:pt idx="26">
                  <c:v>2.1000061035149997</c:v>
                </c:pt>
                <c:pt idx="27">
                  <c:v>2.1000061035149997</c:v>
                </c:pt>
                <c:pt idx="28">
                  <c:v>2.1500091552730112</c:v>
                </c:pt>
                <c:pt idx="29">
                  <c:v>2.1500091552730112</c:v>
                </c:pt>
                <c:pt idx="30">
                  <c:v>2.1800079345699999</c:v>
                </c:pt>
                <c:pt idx="31">
                  <c:v>2.0500030517570167</c:v>
                </c:pt>
                <c:pt idx="32">
                  <c:v>2.0400085449220171</c:v>
                </c:pt>
                <c:pt idx="33">
                  <c:v>2.0400085449220171</c:v>
                </c:pt>
                <c:pt idx="34">
                  <c:v>2.0200042724609943</c:v>
                </c:pt>
                <c:pt idx="35">
                  <c:v>2</c:v>
                </c:pt>
                <c:pt idx="36">
                  <c:v>2</c:v>
                </c:pt>
                <c:pt idx="37">
                  <c:v>1.949996948242017</c:v>
                </c:pt>
                <c:pt idx="38">
                  <c:v>1.9700012207030113</c:v>
                </c:pt>
                <c:pt idx="39">
                  <c:v>1.7400054931640057</c:v>
                </c:pt>
                <c:pt idx="40">
                  <c:v>1.7799987792970171</c:v>
                </c:pt>
                <c:pt idx="41">
                  <c:v>1.9400024414059942</c:v>
                </c:pt>
                <c:pt idx="42">
                  <c:v>1.9400024414059942</c:v>
                </c:pt>
                <c:pt idx="43">
                  <c:v>1.949996948242017</c:v>
                </c:pt>
                <c:pt idx="44">
                  <c:v>1.9000091552730112</c:v>
                </c:pt>
                <c:pt idx="45">
                  <c:v>1.9400024414059942</c:v>
                </c:pt>
                <c:pt idx="46">
                  <c:v>1.9400024414059942</c:v>
                </c:pt>
                <c:pt idx="47">
                  <c:v>1.949996948242017</c:v>
                </c:pt>
                <c:pt idx="48">
                  <c:v>1.7400054931640057</c:v>
                </c:pt>
                <c:pt idx="49">
                  <c:v>1.7799987792970171</c:v>
                </c:pt>
                <c:pt idx="50">
                  <c:v>1.949996948242017</c:v>
                </c:pt>
                <c:pt idx="51">
                  <c:v>1.949996948242017</c:v>
                </c:pt>
                <c:pt idx="52">
                  <c:v>1.8300018310540054</c:v>
                </c:pt>
                <c:pt idx="53">
                  <c:v>1.949996948242017</c:v>
                </c:pt>
                <c:pt idx="54">
                  <c:v>1.949996948242017</c:v>
                </c:pt>
                <c:pt idx="55">
                  <c:v>1.949996948242017</c:v>
                </c:pt>
                <c:pt idx="56">
                  <c:v>1.9800109863280113</c:v>
                </c:pt>
                <c:pt idx="57">
                  <c:v>1.949996948242017</c:v>
                </c:pt>
                <c:pt idx="58">
                  <c:v>1</c:v>
                </c:pt>
                <c:pt idx="59">
                  <c:v>0.9400024414059942</c:v>
                </c:pt>
                <c:pt idx="60">
                  <c:v>0.9400024414059942</c:v>
                </c:pt>
                <c:pt idx="61">
                  <c:v>0.9400024414059942</c:v>
                </c:pt>
                <c:pt idx="62">
                  <c:v>1.4700012207030113</c:v>
                </c:pt>
                <c:pt idx="63">
                  <c:v>1.5500030517570167</c:v>
                </c:pt>
                <c:pt idx="64">
                  <c:v>1.7799987792970171</c:v>
                </c:pt>
                <c:pt idx="65">
                  <c:v>1.9000091552730112</c:v>
                </c:pt>
                <c:pt idx="66">
                  <c:v>0.9400024414059942</c:v>
                </c:pt>
                <c:pt idx="67">
                  <c:v>0.94999694824201697</c:v>
                </c:pt>
                <c:pt idx="68">
                  <c:v>0.99000549316400566</c:v>
                </c:pt>
                <c:pt idx="69">
                  <c:v>0.99000549316400566</c:v>
                </c:pt>
                <c:pt idx="70">
                  <c:v>0.9400024414059942</c:v>
                </c:pt>
                <c:pt idx="71">
                  <c:v>0.94999694824201697</c:v>
                </c:pt>
                <c:pt idx="72">
                  <c:v>0.94999694824201697</c:v>
                </c:pt>
                <c:pt idx="73">
                  <c:v>0.94999694824201697</c:v>
                </c:pt>
                <c:pt idx="74">
                  <c:v>0.9400024414059942</c:v>
                </c:pt>
                <c:pt idx="75">
                  <c:v>0.9400024414059942</c:v>
                </c:pt>
                <c:pt idx="76">
                  <c:v>0.94999694824201697</c:v>
                </c:pt>
                <c:pt idx="77">
                  <c:v>0.94999694824201697</c:v>
                </c:pt>
                <c:pt idx="78">
                  <c:v>0.97000122070301131</c:v>
                </c:pt>
                <c:pt idx="79">
                  <c:v>1.5500030517570167</c:v>
                </c:pt>
                <c:pt idx="80">
                  <c:v>1.5400085449220171</c:v>
                </c:pt>
                <c:pt idx="81">
                  <c:v>1.5299987792970171</c:v>
                </c:pt>
                <c:pt idx="82">
                  <c:v>1.5299987792970171</c:v>
                </c:pt>
                <c:pt idx="83">
                  <c:v>1.5299987792970171</c:v>
                </c:pt>
                <c:pt idx="84">
                  <c:v>1.6500091552730112</c:v>
                </c:pt>
                <c:pt idx="85">
                  <c:v>1.6500091552730112</c:v>
                </c:pt>
                <c:pt idx="86">
                  <c:v>1.699996948242017</c:v>
                </c:pt>
                <c:pt idx="87">
                  <c:v>0.9400024414059942</c:v>
                </c:pt>
                <c:pt idx="88">
                  <c:v>0.9400024414059942</c:v>
                </c:pt>
                <c:pt idx="89">
                  <c:v>0.94999694824201697</c:v>
                </c:pt>
                <c:pt idx="90">
                  <c:v>0.97000122070301131</c:v>
                </c:pt>
                <c:pt idx="91">
                  <c:v>0.97000122070301131</c:v>
                </c:pt>
                <c:pt idx="92">
                  <c:v>2.1699981689449999</c:v>
                </c:pt>
                <c:pt idx="93">
                  <c:v>2.1699981689449999</c:v>
                </c:pt>
                <c:pt idx="94">
                  <c:v>2.1900024414059942</c:v>
                </c:pt>
                <c:pt idx="95">
                  <c:v>1.8000030517570167</c:v>
                </c:pt>
                <c:pt idx="96">
                  <c:v>1.75</c:v>
                </c:pt>
                <c:pt idx="97">
                  <c:v>1.6500091552730112</c:v>
                </c:pt>
                <c:pt idx="98">
                  <c:v>1.6699981689449999</c:v>
                </c:pt>
                <c:pt idx="99">
                  <c:v>1.6500091552730112</c:v>
                </c:pt>
                <c:pt idx="100">
                  <c:v>1.6500091552730112</c:v>
                </c:pt>
                <c:pt idx="101">
                  <c:v>1.5899963378899997</c:v>
                </c:pt>
                <c:pt idx="102">
                  <c:v>1.559997558593011</c:v>
                </c:pt>
                <c:pt idx="103">
                  <c:v>1.5200042724609943</c:v>
                </c:pt>
                <c:pt idx="104">
                  <c:v>1.5200042724609943</c:v>
                </c:pt>
                <c:pt idx="105">
                  <c:v>1.5</c:v>
                </c:pt>
                <c:pt idx="106">
                  <c:v>1.5</c:v>
                </c:pt>
                <c:pt idx="107">
                  <c:v>1.510009765625</c:v>
                </c:pt>
                <c:pt idx="108">
                  <c:v>1.5400085449220171</c:v>
                </c:pt>
                <c:pt idx="109">
                  <c:v>1.6399993896480112</c:v>
                </c:pt>
                <c:pt idx="110">
                  <c:v>1.6399993896480112</c:v>
                </c:pt>
                <c:pt idx="111">
                  <c:v>1.6000061035149997</c:v>
                </c:pt>
                <c:pt idx="112">
                  <c:v>1.5800018310540054</c:v>
                </c:pt>
                <c:pt idx="113">
                  <c:v>1.6500091552730112</c:v>
                </c:pt>
                <c:pt idx="114">
                  <c:v>1.5299987792970171</c:v>
                </c:pt>
                <c:pt idx="115">
                  <c:v>1.5299987792970171</c:v>
                </c:pt>
                <c:pt idx="116">
                  <c:v>1.5200042724609943</c:v>
                </c:pt>
                <c:pt idx="117">
                  <c:v>1.4900054931640057</c:v>
                </c:pt>
                <c:pt idx="118">
                  <c:v>0.93000793456999986</c:v>
                </c:pt>
                <c:pt idx="119">
                  <c:v>0.90000915527301117</c:v>
                </c:pt>
                <c:pt idx="120">
                  <c:v>0.91000366210900552</c:v>
                </c:pt>
                <c:pt idx="121">
                  <c:v>0.91000366210900552</c:v>
                </c:pt>
                <c:pt idx="122">
                  <c:v>1.2400054931640057</c:v>
                </c:pt>
                <c:pt idx="123">
                  <c:v>1.2200012207030113</c:v>
                </c:pt>
                <c:pt idx="124">
                  <c:v>1.199996948242017</c:v>
                </c:pt>
                <c:pt idx="125">
                  <c:v>1.1900024414059942</c:v>
                </c:pt>
                <c:pt idx="126">
                  <c:v>0.94999694824201697</c:v>
                </c:pt>
                <c:pt idx="127">
                  <c:v>0.94999694824201697</c:v>
                </c:pt>
                <c:pt idx="128">
                  <c:v>0.91999816894499986</c:v>
                </c:pt>
                <c:pt idx="129">
                  <c:v>0.91999816894499986</c:v>
                </c:pt>
                <c:pt idx="130">
                  <c:v>0.90000915527301117</c:v>
                </c:pt>
                <c:pt idx="131">
                  <c:v>0.94999694824201697</c:v>
                </c:pt>
                <c:pt idx="132">
                  <c:v>0.94999694824201697</c:v>
                </c:pt>
                <c:pt idx="133">
                  <c:v>0.9400024414059942</c:v>
                </c:pt>
                <c:pt idx="134">
                  <c:v>0.91000366210900552</c:v>
                </c:pt>
                <c:pt idx="135">
                  <c:v>0.88999938964801117</c:v>
                </c:pt>
                <c:pt idx="136">
                  <c:v>0.88999938964801117</c:v>
                </c:pt>
                <c:pt idx="137">
                  <c:v>0.88999938964801117</c:v>
                </c:pt>
                <c:pt idx="138">
                  <c:v>0.87001037597599407</c:v>
                </c:pt>
                <c:pt idx="139">
                  <c:v>0.87001037597599407</c:v>
                </c:pt>
                <c:pt idx="140">
                  <c:v>0.94999694824201697</c:v>
                </c:pt>
                <c:pt idx="141">
                  <c:v>0.94999694824201697</c:v>
                </c:pt>
                <c:pt idx="142">
                  <c:v>0.9400024414059942</c:v>
                </c:pt>
                <c:pt idx="143">
                  <c:v>0.9400024414059942</c:v>
                </c:pt>
                <c:pt idx="144">
                  <c:v>2.1699981689449999</c:v>
                </c:pt>
                <c:pt idx="145">
                  <c:v>2.1699981689449999</c:v>
                </c:pt>
                <c:pt idx="146">
                  <c:v>2.1699981689449999</c:v>
                </c:pt>
                <c:pt idx="147">
                  <c:v>2.1900024414059942</c:v>
                </c:pt>
                <c:pt idx="148">
                  <c:v>2.1699981689449999</c:v>
                </c:pt>
                <c:pt idx="149">
                  <c:v>2.1699981689449999</c:v>
                </c:pt>
                <c:pt idx="150">
                  <c:v>2.1800079345699999</c:v>
                </c:pt>
                <c:pt idx="151">
                  <c:v>2.1800079345699999</c:v>
                </c:pt>
                <c:pt idx="152">
                  <c:v>2.1800079345699999</c:v>
                </c:pt>
                <c:pt idx="153">
                  <c:v>2.1800079345699999</c:v>
                </c:pt>
                <c:pt idx="154">
                  <c:v>2.1600036621090055</c:v>
                </c:pt>
                <c:pt idx="155">
                  <c:v>2.1600036621090055</c:v>
                </c:pt>
                <c:pt idx="156">
                  <c:v>2.1600036621090055</c:v>
                </c:pt>
                <c:pt idx="157">
                  <c:v>2.1800079345699999</c:v>
                </c:pt>
                <c:pt idx="158">
                  <c:v>2.1800079345699999</c:v>
                </c:pt>
                <c:pt idx="159">
                  <c:v>2.1500091552730112</c:v>
                </c:pt>
                <c:pt idx="160">
                  <c:v>2.1500091552730112</c:v>
                </c:pt>
                <c:pt idx="161">
                  <c:v>2.1300048828120168</c:v>
                </c:pt>
                <c:pt idx="162">
                  <c:v>2.1300048828120168</c:v>
                </c:pt>
                <c:pt idx="163">
                  <c:v>2.1000061035149997</c:v>
                </c:pt>
                <c:pt idx="164">
                  <c:v>2.1000061035149997</c:v>
                </c:pt>
                <c:pt idx="165">
                  <c:v>1.210006713867017</c:v>
                </c:pt>
                <c:pt idx="166">
                  <c:v>1.210006713867017</c:v>
                </c:pt>
                <c:pt idx="167">
                  <c:v>1.25</c:v>
                </c:pt>
                <c:pt idx="168">
                  <c:v>1.2300109863280113</c:v>
                </c:pt>
                <c:pt idx="169">
                  <c:v>1.199996948242017</c:v>
                </c:pt>
                <c:pt idx="170">
                  <c:v>1.0899963378899997</c:v>
                </c:pt>
                <c:pt idx="171">
                  <c:v>1.070007324218011</c:v>
                </c:pt>
                <c:pt idx="172">
                  <c:v>1.1800079345699999</c:v>
                </c:pt>
                <c:pt idx="173">
                  <c:v>1.260009765625</c:v>
                </c:pt>
                <c:pt idx="174">
                  <c:v>1.3000030517570167</c:v>
                </c:pt>
                <c:pt idx="175">
                  <c:v>1.2400054931640057</c:v>
                </c:pt>
                <c:pt idx="176">
                  <c:v>1.199996948242017</c:v>
                </c:pt>
                <c:pt idx="177">
                  <c:v>1.2300109863280113</c:v>
                </c:pt>
                <c:pt idx="178">
                  <c:v>1.3800048828120168</c:v>
                </c:pt>
                <c:pt idx="179">
                  <c:v>1.1100006103509941</c:v>
                </c:pt>
                <c:pt idx="180">
                  <c:v>1.1800079345699999</c:v>
                </c:pt>
                <c:pt idx="181">
                  <c:v>1.199996948242017</c:v>
                </c:pt>
                <c:pt idx="182">
                  <c:v>1.1900024414059942</c:v>
                </c:pt>
                <c:pt idx="183">
                  <c:v>1.1300048828120168</c:v>
                </c:pt>
                <c:pt idx="184">
                  <c:v>1.1300048828120168</c:v>
                </c:pt>
                <c:pt idx="185">
                  <c:v>1.0899963378899997</c:v>
                </c:pt>
                <c:pt idx="186">
                  <c:v>1.3300018310540054</c:v>
                </c:pt>
                <c:pt idx="187">
                  <c:v>1.2700042724609943</c:v>
                </c:pt>
                <c:pt idx="188">
                  <c:v>1.25</c:v>
                </c:pt>
                <c:pt idx="189">
                  <c:v>1.2200012207030113</c:v>
                </c:pt>
                <c:pt idx="190">
                  <c:v>1.3600006103509941</c:v>
                </c:pt>
                <c:pt idx="191">
                  <c:v>1.4100036621090055</c:v>
                </c:pt>
                <c:pt idx="192">
                  <c:v>1.460006713867017</c:v>
                </c:pt>
                <c:pt idx="193">
                  <c:v>1.460006713867017</c:v>
                </c:pt>
                <c:pt idx="194">
                  <c:v>1.3500061035149997</c:v>
                </c:pt>
                <c:pt idx="195">
                  <c:v>1.3000030517570167</c:v>
                </c:pt>
                <c:pt idx="196">
                  <c:v>1.25</c:v>
                </c:pt>
                <c:pt idx="197">
                  <c:v>1.5</c:v>
                </c:pt>
                <c:pt idx="198">
                  <c:v>1.5400085449220171</c:v>
                </c:pt>
                <c:pt idx="199">
                  <c:v>1.6600036621090055</c:v>
                </c:pt>
                <c:pt idx="200">
                  <c:v>1.6300048828120168</c:v>
                </c:pt>
                <c:pt idx="201">
                  <c:v>1.7200012207030113</c:v>
                </c:pt>
                <c:pt idx="202">
                  <c:v>1.7400054931640057</c:v>
                </c:pt>
                <c:pt idx="203">
                  <c:v>1.7300109863280113</c:v>
                </c:pt>
                <c:pt idx="204">
                  <c:v>1.5200042724609943</c:v>
                </c:pt>
                <c:pt idx="205">
                  <c:v>1.2799987792970171</c:v>
                </c:pt>
                <c:pt idx="206">
                  <c:v>1.6300048828120168</c:v>
                </c:pt>
                <c:pt idx="207">
                  <c:v>1.6399993896480112</c:v>
                </c:pt>
                <c:pt idx="208">
                  <c:v>1.6600036621090055</c:v>
                </c:pt>
                <c:pt idx="209">
                  <c:v>1.510009765625</c:v>
                </c:pt>
                <c:pt idx="210">
                  <c:v>1.3300018310540054</c:v>
                </c:pt>
                <c:pt idx="211">
                  <c:v>1.3600006103509941</c:v>
                </c:pt>
                <c:pt idx="212">
                  <c:v>1.4300079345699999</c:v>
                </c:pt>
                <c:pt idx="213">
                  <c:v>1.460006713867017</c:v>
                </c:pt>
                <c:pt idx="214">
                  <c:v>1.309997558593011</c:v>
                </c:pt>
                <c:pt idx="215">
                  <c:v>1.199996948242017</c:v>
                </c:pt>
                <c:pt idx="216">
                  <c:v>1.3899993896480112</c:v>
                </c:pt>
                <c:pt idx="217">
                  <c:v>1.4000091552730112</c:v>
                </c:pt>
                <c:pt idx="218">
                  <c:v>1.4100036621090055</c:v>
                </c:pt>
                <c:pt idx="219">
                  <c:v>1.3500061035149997</c:v>
                </c:pt>
                <c:pt idx="220">
                  <c:v>1.3500061035149997</c:v>
                </c:pt>
                <c:pt idx="221">
                  <c:v>1.3300018310540054</c:v>
                </c:pt>
                <c:pt idx="222">
                  <c:v>1.3399963378899997</c:v>
                </c:pt>
                <c:pt idx="223">
                  <c:v>1.3700103759759941</c:v>
                </c:pt>
                <c:pt idx="224">
                  <c:v>1.4300079345699999</c:v>
                </c:pt>
                <c:pt idx="225">
                  <c:v>1.3399963378899997</c:v>
                </c:pt>
                <c:pt idx="226">
                  <c:v>1.309997558593011</c:v>
                </c:pt>
                <c:pt idx="227">
                  <c:v>1.2900085449220171</c:v>
                </c:pt>
                <c:pt idx="228">
                  <c:v>1.3800048828120168</c:v>
                </c:pt>
                <c:pt idx="229">
                  <c:v>1.4100036621090055</c:v>
                </c:pt>
                <c:pt idx="230">
                  <c:v>1.4000091552730112</c:v>
                </c:pt>
                <c:pt idx="231">
                  <c:v>1.4100036621090055</c:v>
                </c:pt>
                <c:pt idx="232">
                  <c:v>1.3899993896480112</c:v>
                </c:pt>
                <c:pt idx="233">
                  <c:v>1.4000091552730112</c:v>
                </c:pt>
                <c:pt idx="234">
                  <c:v>1.4300079345699999</c:v>
                </c:pt>
                <c:pt idx="235">
                  <c:v>1.449996948242017</c:v>
                </c:pt>
                <c:pt idx="236">
                  <c:v>1.4400024414059942</c:v>
                </c:pt>
                <c:pt idx="237">
                  <c:v>1.3899993896480112</c:v>
                </c:pt>
                <c:pt idx="238">
                  <c:v>1.4400024414059942</c:v>
                </c:pt>
                <c:pt idx="239">
                  <c:v>1.4199981689449999</c:v>
                </c:pt>
                <c:pt idx="240">
                  <c:v>1.3899993896480112</c:v>
                </c:pt>
                <c:pt idx="241">
                  <c:v>1.4000091552730112</c:v>
                </c:pt>
                <c:pt idx="242">
                  <c:v>1.4300079345699999</c:v>
                </c:pt>
                <c:pt idx="243">
                  <c:v>1.4400024414059942</c:v>
                </c:pt>
                <c:pt idx="244">
                  <c:v>1.4199981689449999</c:v>
                </c:pt>
                <c:pt idx="245">
                  <c:v>1.449996948242017</c:v>
                </c:pt>
                <c:pt idx="246">
                  <c:v>1.4400024414059942</c:v>
                </c:pt>
                <c:pt idx="247">
                  <c:v>1.4400024414059942</c:v>
                </c:pt>
                <c:pt idx="248">
                  <c:v>1.3899993896480112</c:v>
                </c:pt>
                <c:pt idx="249">
                  <c:v>1.4199981689449999</c:v>
                </c:pt>
                <c:pt idx="250">
                  <c:v>1.3600006103509941</c:v>
                </c:pt>
                <c:pt idx="251">
                  <c:v>1.3300018310540054</c:v>
                </c:pt>
                <c:pt idx="252">
                  <c:v>1.3700103759759941</c:v>
                </c:pt>
                <c:pt idx="253">
                  <c:v>1.309997558593011</c:v>
                </c:pt>
                <c:pt idx="254">
                  <c:v>1.3500061035149997</c:v>
                </c:pt>
                <c:pt idx="255">
                  <c:v>1.320007324218011</c:v>
                </c:pt>
                <c:pt idx="256">
                  <c:v>1.4400024414059942</c:v>
                </c:pt>
                <c:pt idx="257">
                  <c:v>1.4000091552730112</c:v>
                </c:pt>
                <c:pt idx="258">
                  <c:v>1.3800048828120168</c:v>
                </c:pt>
                <c:pt idx="259">
                  <c:v>1.3300018310540054</c:v>
                </c:pt>
                <c:pt idx="260">
                  <c:v>1.2400054931640057</c:v>
                </c:pt>
                <c:pt idx="261">
                  <c:v>1.059997558593011</c:v>
                </c:pt>
                <c:pt idx="262">
                  <c:v>1.0800018310540054</c:v>
                </c:pt>
                <c:pt idx="263">
                  <c:v>1.059997558593011</c:v>
                </c:pt>
                <c:pt idx="264">
                  <c:v>1.1699981689449999</c:v>
                </c:pt>
                <c:pt idx="265">
                  <c:v>1.1399993896480112</c:v>
                </c:pt>
                <c:pt idx="266">
                  <c:v>1.059997558593011</c:v>
                </c:pt>
                <c:pt idx="267">
                  <c:v>1.0400085449220171</c:v>
                </c:pt>
                <c:pt idx="268">
                  <c:v>0.99000549316400566</c:v>
                </c:pt>
                <c:pt idx="269">
                  <c:v>1.010009765625</c:v>
                </c:pt>
                <c:pt idx="270">
                  <c:v>1.070007324218011</c:v>
                </c:pt>
                <c:pt idx="271">
                  <c:v>1.0800018310540054</c:v>
                </c:pt>
                <c:pt idx="272">
                  <c:v>1.059997558593011</c:v>
                </c:pt>
                <c:pt idx="273">
                  <c:v>1.1399993896480112</c:v>
                </c:pt>
                <c:pt idx="274">
                  <c:v>1.1600036621090055</c:v>
                </c:pt>
                <c:pt idx="275">
                  <c:v>1.3300018310540054</c:v>
                </c:pt>
                <c:pt idx="276">
                  <c:v>1.2300109863280113</c:v>
                </c:pt>
                <c:pt idx="277">
                  <c:v>1.2700042724609943</c:v>
                </c:pt>
                <c:pt idx="278">
                  <c:v>1.3399963378899997</c:v>
                </c:pt>
                <c:pt idx="279">
                  <c:v>1.25</c:v>
                </c:pt>
                <c:pt idx="280">
                  <c:v>1.1900024414059942</c:v>
                </c:pt>
                <c:pt idx="281">
                  <c:v>1.1600036621090055</c:v>
                </c:pt>
                <c:pt idx="282">
                  <c:v>1.1900024414059942</c:v>
                </c:pt>
                <c:pt idx="283">
                  <c:v>1.3300018310540054</c:v>
                </c:pt>
                <c:pt idx="284">
                  <c:v>1.3500061035149997</c:v>
                </c:pt>
                <c:pt idx="285">
                  <c:v>1.4400024414059942</c:v>
                </c:pt>
                <c:pt idx="286">
                  <c:v>1.3500061035149997</c:v>
                </c:pt>
                <c:pt idx="287">
                  <c:v>1.3300018310540054</c:v>
                </c:pt>
                <c:pt idx="288">
                  <c:v>1.309997558593011</c:v>
                </c:pt>
                <c:pt idx="289">
                  <c:v>1.3000030517570167</c:v>
                </c:pt>
                <c:pt idx="290">
                  <c:v>1.3600006103509941</c:v>
                </c:pt>
                <c:pt idx="291">
                  <c:v>1.3800048828120168</c:v>
                </c:pt>
                <c:pt idx="292">
                  <c:v>1.4100036621090055</c:v>
                </c:pt>
                <c:pt idx="293">
                  <c:v>1.4400024414059942</c:v>
                </c:pt>
                <c:pt idx="294">
                  <c:v>1.3800048828120168</c:v>
                </c:pt>
                <c:pt idx="295">
                  <c:v>1.4100036621090055</c:v>
                </c:pt>
                <c:pt idx="296">
                  <c:v>1.4300079345699999</c:v>
                </c:pt>
                <c:pt idx="297">
                  <c:v>1.5400085449220171</c:v>
                </c:pt>
                <c:pt idx="298">
                  <c:v>1.4100036621090055</c:v>
                </c:pt>
                <c:pt idx="299">
                  <c:v>1.4400024414059942</c:v>
                </c:pt>
                <c:pt idx="300">
                  <c:v>1.3600006103509941</c:v>
                </c:pt>
                <c:pt idx="301">
                  <c:v>1.3800048828120168</c:v>
                </c:pt>
                <c:pt idx="302">
                  <c:v>1.3600006103509941</c:v>
                </c:pt>
                <c:pt idx="303">
                  <c:v>1.5299987792970171</c:v>
                </c:pt>
                <c:pt idx="304">
                  <c:v>1.6399993896480112</c:v>
                </c:pt>
                <c:pt idx="305">
                  <c:v>1.5800018310540054</c:v>
                </c:pt>
                <c:pt idx="306">
                  <c:v>1.460006713867017</c:v>
                </c:pt>
                <c:pt idx="307">
                  <c:v>1.4900054931640057</c:v>
                </c:pt>
                <c:pt idx="308">
                  <c:v>1.510009765625</c:v>
                </c:pt>
                <c:pt idx="309">
                  <c:v>1.460006713867017</c:v>
                </c:pt>
                <c:pt idx="310">
                  <c:v>1.4400024414059942</c:v>
                </c:pt>
                <c:pt idx="311">
                  <c:v>1.4700012207030113</c:v>
                </c:pt>
                <c:pt idx="312">
                  <c:v>1.5800018310540054</c:v>
                </c:pt>
                <c:pt idx="313">
                  <c:v>1.5500030517570167</c:v>
                </c:pt>
                <c:pt idx="314">
                  <c:v>1.4900054931640057</c:v>
                </c:pt>
                <c:pt idx="315">
                  <c:v>1.5</c:v>
                </c:pt>
                <c:pt idx="316">
                  <c:v>1.0899963378899997</c:v>
                </c:pt>
                <c:pt idx="317">
                  <c:v>0.94999694824201697</c:v>
                </c:pt>
                <c:pt idx="318">
                  <c:v>1.1200103759759941</c:v>
                </c:pt>
                <c:pt idx="319">
                  <c:v>1.0200042724609943</c:v>
                </c:pt>
                <c:pt idx="320">
                  <c:v>1.2200012207030113</c:v>
                </c:pt>
                <c:pt idx="321">
                  <c:v>1.1600036621090055</c:v>
                </c:pt>
                <c:pt idx="322">
                  <c:v>1.1399993896480112</c:v>
                </c:pt>
                <c:pt idx="323">
                  <c:v>1.1200103759759941</c:v>
                </c:pt>
                <c:pt idx="324">
                  <c:v>1.1100006103509941</c:v>
                </c:pt>
                <c:pt idx="325">
                  <c:v>1.1300048828120168</c:v>
                </c:pt>
                <c:pt idx="326">
                  <c:v>1.1500091552730112</c:v>
                </c:pt>
                <c:pt idx="327">
                  <c:v>1.010009765625</c:v>
                </c:pt>
                <c:pt idx="328">
                  <c:v>1.0500030517570167</c:v>
                </c:pt>
                <c:pt idx="329">
                  <c:v>1.059997558593011</c:v>
                </c:pt>
                <c:pt idx="330">
                  <c:v>1.0500030517570167</c:v>
                </c:pt>
                <c:pt idx="331">
                  <c:v>1.1800079345699999</c:v>
                </c:pt>
                <c:pt idx="332">
                  <c:v>1.1500091552730112</c:v>
                </c:pt>
                <c:pt idx="333">
                  <c:v>1.1900024414059942</c:v>
                </c:pt>
                <c:pt idx="334">
                  <c:v>1.1699981689449999</c:v>
                </c:pt>
                <c:pt idx="335">
                  <c:v>1.1500091552730112</c:v>
                </c:pt>
                <c:pt idx="336">
                  <c:v>1.25</c:v>
                </c:pt>
                <c:pt idx="337">
                  <c:v>1.1800079345699999</c:v>
                </c:pt>
                <c:pt idx="338">
                  <c:v>1.210006713867017</c:v>
                </c:pt>
                <c:pt idx="339">
                  <c:v>1.1800079345699999</c:v>
                </c:pt>
                <c:pt idx="340">
                  <c:v>1.1500091552730112</c:v>
                </c:pt>
                <c:pt idx="341">
                  <c:v>1.1000061035149997</c:v>
                </c:pt>
                <c:pt idx="342">
                  <c:v>1.1000061035149997</c:v>
                </c:pt>
                <c:pt idx="343">
                  <c:v>1.1800079345699999</c:v>
                </c:pt>
                <c:pt idx="344">
                  <c:v>1.2300109863280113</c:v>
                </c:pt>
                <c:pt idx="345">
                  <c:v>1.199996948242017</c:v>
                </c:pt>
                <c:pt idx="346">
                  <c:v>1.1699981689449999</c:v>
                </c:pt>
                <c:pt idx="347">
                  <c:v>1.25</c:v>
                </c:pt>
                <c:pt idx="348">
                  <c:v>1.1900024414059942</c:v>
                </c:pt>
                <c:pt idx="349">
                  <c:v>1.1500091552730112</c:v>
                </c:pt>
                <c:pt idx="350">
                  <c:v>1.1300048828120168</c:v>
                </c:pt>
                <c:pt idx="351">
                  <c:v>1.0899963378899997</c:v>
                </c:pt>
                <c:pt idx="352">
                  <c:v>1.1500091552730112</c:v>
                </c:pt>
                <c:pt idx="353">
                  <c:v>1.1200103759759941</c:v>
                </c:pt>
                <c:pt idx="354">
                  <c:v>1.2400054931640057</c:v>
                </c:pt>
                <c:pt idx="355">
                  <c:v>1.25</c:v>
                </c:pt>
                <c:pt idx="356">
                  <c:v>1.2700042724609943</c:v>
                </c:pt>
                <c:pt idx="357">
                  <c:v>1.3300018310540054</c:v>
                </c:pt>
                <c:pt idx="358">
                  <c:v>1.25</c:v>
                </c:pt>
                <c:pt idx="359">
                  <c:v>1.199996948242017</c:v>
                </c:pt>
                <c:pt idx="360">
                  <c:v>1.2400054931640057</c:v>
                </c:pt>
                <c:pt idx="361">
                  <c:v>1.2200012207030113</c:v>
                </c:pt>
                <c:pt idx="362">
                  <c:v>1.260009765625</c:v>
                </c:pt>
                <c:pt idx="363">
                  <c:v>1.2200012207030113</c:v>
                </c:pt>
                <c:pt idx="364">
                  <c:v>1.199996948242017</c:v>
                </c:pt>
                <c:pt idx="365">
                  <c:v>1.2300109863280113</c:v>
                </c:pt>
                <c:pt idx="366">
                  <c:v>1.25</c:v>
                </c:pt>
                <c:pt idx="367">
                  <c:v>1.3000030517570167</c:v>
                </c:pt>
                <c:pt idx="368">
                  <c:v>1.2799987792970171</c:v>
                </c:pt>
                <c:pt idx="369">
                  <c:v>1.25</c:v>
                </c:pt>
                <c:pt idx="370">
                  <c:v>0.65000915527301117</c:v>
                </c:pt>
                <c:pt idx="371">
                  <c:v>0.85000610351499972</c:v>
                </c:pt>
                <c:pt idx="372">
                  <c:v>1.5299987792970171</c:v>
                </c:pt>
                <c:pt idx="373">
                  <c:v>1.309997558593011</c:v>
                </c:pt>
                <c:pt idx="374">
                  <c:v>1.25</c:v>
                </c:pt>
                <c:pt idx="375">
                  <c:v>1.5400085449220171</c:v>
                </c:pt>
                <c:pt idx="376">
                  <c:v>1.0500030517570167</c:v>
                </c:pt>
                <c:pt idx="377">
                  <c:v>1.1300048828120168</c:v>
                </c:pt>
                <c:pt idx="378">
                  <c:v>1.1500091552730112</c:v>
                </c:pt>
                <c:pt idx="379">
                  <c:v>1.449996948242017</c:v>
                </c:pt>
                <c:pt idx="380">
                  <c:v>1.4700012207030113</c:v>
                </c:pt>
                <c:pt idx="381">
                  <c:v>1.0500030517570167</c:v>
                </c:pt>
                <c:pt idx="382">
                  <c:v>0.55000305175701669</c:v>
                </c:pt>
                <c:pt idx="383">
                  <c:v>1.3300018310540054</c:v>
                </c:pt>
                <c:pt idx="384">
                  <c:v>0.85000610351499972</c:v>
                </c:pt>
                <c:pt idx="385">
                  <c:v>0.85000610351499972</c:v>
                </c:pt>
                <c:pt idx="386">
                  <c:v>0.94999694824201697</c:v>
                </c:pt>
                <c:pt idx="387">
                  <c:v>1.0500030517570167</c:v>
                </c:pt>
                <c:pt idx="388">
                  <c:v>1.1500091552730112</c:v>
                </c:pt>
                <c:pt idx="389">
                  <c:v>1.449996948242017</c:v>
                </c:pt>
                <c:pt idx="390">
                  <c:v>1.5</c:v>
                </c:pt>
                <c:pt idx="391">
                  <c:v>1.5500030517570167</c:v>
                </c:pt>
                <c:pt idx="392">
                  <c:v>1.6000061035149997</c:v>
                </c:pt>
                <c:pt idx="393">
                  <c:v>1.6300048828120168</c:v>
                </c:pt>
                <c:pt idx="394">
                  <c:v>1.5500030517570167</c:v>
                </c:pt>
                <c:pt idx="395">
                  <c:v>1.5299987792970171</c:v>
                </c:pt>
                <c:pt idx="396">
                  <c:v>1.4900054931640057</c:v>
                </c:pt>
                <c:pt idx="397">
                  <c:v>1.5299987792970171</c:v>
                </c:pt>
                <c:pt idx="398">
                  <c:v>1.5500030517570167</c:v>
                </c:pt>
                <c:pt idx="399">
                  <c:v>1.699996948242017</c:v>
                </c:pt>
                <c:pt idx="400">
                  <c:v>1.7400054931640057</c:v>
                </c:pt>
                <c:pt idx="401">
                  <c:v>1.75</c:v>
                </c:pt>
                <c:pt idx="402">
                  <c:v>1.8300018310540054</c:v>
                </c:pt>
                <c:pt idx="403">
                  <c:v>1.9000091552730112</c:v>
                </c:pt>
                <c:pt idx="404">
                  <c:v>1.8800048828120168</c:v>
                </c:pt>
                <c:pt idx="405">
                  <c:v>1.8600006103509941</c:v>
                </c:pt>
                <c:pt idx="406">
                  <c:v>1.8899993896480112</c:v>
                </c:pt>
                <c:pt idx="407">
                  <c:v>1.949996948242017</c:v>
                </c:pt>
                <c:pt idx="408">
                  <c:v>1.9199981689449999</c:v>
                </c:pt>
                <c:pt idx="409">
                  <c:v>1.8700103759759941</c:v>
                </c:pt>
                <c:pt idx="410">
                  <c:v>1.9400024414059942</c:v>
                </c:pt>
                <c:pt idx="411">
                  <c:v>1.8800048828120168</c:v>
                </c:pt>
                <c:pt idx="412">
                  <c:v>1.8700103759759941</c:v>
                </c:pt>
                <c:pt idx="413">
                  <c:v>1.8300018310540054</c:v>
                </c:pt>
                <c:pt idx="414">
                  <c:v>1.7900085449220171</c:v>
                </c:pt>
                <c:pt idx="415">
                  <c:v>1.5</c:v>
                </c:pt>
                <c:pt idx="416">
                  <c:v>1.9400024414059942</c:v>
                </c:pt>
                <c:pt idx="417">
                  <c:v>1.9000091552730112</c:v>
                </c:pt>
                <c:pt idx="418">
                  <c:v>1.8600006103509941</c:v>
                </c:pt>
                <c:pt idx="419">
                  <c:v>1.809997558593011</c:v>
                </c:pt>
                <c:pt idx="420">
                  <c:v>1.9100036621090055</c:v>
                </c:pt>
                <c:pt idx="421">
                  <c:v>1.8899993896480112</c:v>
                </c:pt>
                <c:pt idx="422">
                  <c:v>1.8800048828120168</c:v>
                </c:pt>
                <c:pt idx="423">
                  <c:v>1.8600006103509941</c:v>
                </c:pt>
                <c:pt idx="424">
                  <c:v>1.75</c:v>
                </c:pt>
                <c:pt idx="425">
                  <c:v>1.9100036621090055</c:v>
                </c:pt>
                <c:pt idx="426">
                  <c:v>1.820007324218011</c:v>
                </c:pt>
                <c:pt idx="427">
                  <c:v>1.710006713867017</c:v>
                </c:pt>
                <c:pt idx="428">
                  <c:v>1.760009765625</c:v>
                </c:pt>
                <c:pt idx="429">
                  <c:v>2.0299987792970171</c:v>
                </c:pt>
                <c:pt idx="430">
                  <c:v>1.9100036621090055</c:v>
                </c:pt>
                <c:pt idx="431">
                  <c:v>1.949996948242017</c:v>
                </c:pt>
                <c:pt idx="432">
                  <c:v>1.960006713867017</c:v>
                </c:pt>
                <c:pt idx="433">
                  <c:v>1.9199981689449999</c:v>
                </c:pt>
                <c:pt idx="434">
                  <c:v>1.9400024414059942</c:v>
                </c:pt>
                <c:pt idx="435">
                  <c:v>1.960006713867017</c:v>
                </c:pt>
                <c:pt idx="436">
                  <c:v>2.0500030517570167</c:v>
                </c:pt>
                <c:pt idx="437">
                  <c:v>2</c:v>
                </c:pt>
                <c:pt idx="438">
                  <c:v>2</c:v>
                </c:pt>
                <c:pt idx="439">
                  <c:v>2.0200042724609943</c:v>
                </c:pt>
                <c:pt idx="440">
                  <c:v>1.9800109863280113</c:v>
                </c:pt>
                <c:pt idx="441">
                  <c:v>1.9400024414059942</c:v>
                </c:pt>
                <c:pt idx="442">
                  <c:v>1.9300079345699999</c:v>
                </c:pt>
                <c:pt idx="443">
                  <c:v>1.9700012207030113</c:v>
                </c:pt>
                <c:pt idx="444">
                  <c:v>1.820007324218011</c:v>
                </c:pt>
                <c:pt idx="445">
                  <c:v>1.9700012207030113</c:v>
                </c:pt>
                <c:pt idx="446">
                  <c:v>1.9400024414059942</c:v>
                </c:pt>
                <c:pt idx="447">
                  <c:v>1.9700012207030113</c:v>
                </c:pt>
                <c:pt idx="448">
                  <c:v>2.0500030517570167</c:v>
                </c:pt>
                <c:pt idx="449">
                  <c:v>2.1000061035149997</c:v>
                </c:pt>
                <c:pt idx="450">
                  <c:v>2.1500091552730112</c:v>
                </c:pt>
                <c:pt idx="451">
                  <c:v>2.1300048828120168</c:v>
                </c:pt>
                <c:pt idx="452">
                  <c:v>2.0899963378899997</c:v>
                </c:pt>
                <c:pt idx="453">
                  <c:v>2.1200103759759941</c:v>
                </c:pt>
                <c:pt idx="454">
                  <c:v>2.070007324218011</c:v>
                </c:pt>
                <c:pt idx="455">
                  <c:v>2.1000061035149997</c:v>
                </c:pt>
                <c:pt idx="456">
                  <c:v>2.1699981689449999</c:v>
                </c:pt>
                <c:pt idx="457">
                  <c:v>2.1300048828120168</c:v>
                </c:pt>
                <c:pt idx="458">
                  <c:v>2.1500091552730112</c:v>
                </c:pt>
                <c:pt idx="459">
                  <c:v>2.1600036621090055</c:v>
                </c:pt>
                <c:pt idx="460">
                  <c:v>2.1500091552730112</c:v>
                </c:pt>
                <c:pt idx="461">
                  <c:v>2.199996948242017</c:v>
                </c:pt>
                <c:pt idx="462">
                  <c:v>2.210006713867017</c:v>
                </c:pt>
                <c:pt idx="463">
                  <c:v>2.199996948242017</c:v>
                </c:pt>
                <c:pt idx="464">
                  <c:v>2.0500030517570167</c:v>
                </c:pt>
                <c:pt idx="465">
                  <c:v>2.1100006103509941</c:v>
                </c:pt>
                <c:pt idx="466">
                  <c:v>2.070007324218011</c:v>
                </c:pt>
                <c:pt idx="467">
                  <c:v>2.1699981689449999</c:v>
                </c:pt>
                <c:pt idx="468">
                  <c:v>2.199996948242017</c:v>
                </c:pt>
                <c:pt idx="469">
                  <c:v>2.260009765625</c:v>
                </c:pt>
                <c:pt idx="470">
                  <c:v>2.2799987792970171</c:v>
                </c:pt>
                <c:pt idx="471">
                  <c:v>2.2400054931640057</c:v>
                </c:pt>
                <c:pt idx="472">
                  <c:v>2.260009765625</c:v>
                </c:pt>
                <c:pt idx="473">
                  <c:v>2.2799987792970171</c:v>
                </c:pt>
                <c:pt idx="474">
                  <c:v>2.260009765625</c:v>
                </c:pt>
                <c:pt idx="475">
                  <c:v>2.309997558593011</c:v>
                </c:pt>
                <c:pt idx="476">
                  <c:v>2.2900085449220171</c:v>
                </c:pt>
                <c:pt idx="477">
                  <c:v>2.25</c:v>
                </c:pt>
                <c:pt idx="478">
                  <c:v>2.2799987792970171</c:v>
                </c:pt>
                <c:pt idx="479">
                  <c:v>2.260009765625</c:v>
                </c:pt>
                <c:pt idx="480">
                  <c:v>2.210006713867017</c:v>
                </c:pt>
                <c:pt idx="481">
                  <c:v>2.1900024414059942</c:v>
                </c:pt>
                <c:pt idx="482">
                  <c:v>2.2799987792970171</c:v>
                </c:pt>
                <c:pt idx="483">
                  <c:v>2.2900085449220171</c:v>
                </c:pt>
                <c:pt idx="484">
                  <c:v>2.25</c:v>
                </c:pt>
                <c:pt idx="485">
                  <c:v>2.2700042724609943</c:v>
                </c:pt>
                <c:pt idx="486">
                  <c:v>2.25</c:v>
                </c:pt>
                <c:pt idx="487">
                  <c:v>2.1900024414059942</c:v>
                </c:pt>
                <c:pt idx="488">
                  <c:v>2.1500091552730112</c:v>
                </c:pt>
                <c:pt idx="489">
                  <c:v>2.0899963378899997</c:v>
                </c:pt>
                <c:pt idx="490">
                  <c:v>1.8500061035149997</c:v>
                </c:pt>
                <c:pt idx="491">
                  <c:v>1.7799987792970171</c:v>
                </c:pt>
                <c:pt idx="492">
                  <c:v>1.7400054931640057</c:v>
                </c:pt>
                <c:pt idx="493">
                  <c:v>1.6900024414059942</c:v>
                </c:pt>
                <c:pt idx="494">
                  <c:v>1.6300048828120168</c:v>
                </c:pt>
                <c:pt idx="495">
                  <c:v>2.0800018310540054</c:v>
                </c:pt>
                <c:pt idx="496">
                  <c:v>2.1699981689449999</c:v>
                </c:pt>
                <c:pt idx="497">
                  <c:v>2.2400054931640057</c:v>
                </c:pt>
                <c:pt idx="498">
                  <c:v>2.1500091552730112</c:v>
                </c:pt>
                <c:pt idx="499">
                  <c:v>2.2799987792970171</c:v>
                </c:pt>
                <c:pt idx="500">
                  <c:v>2.3399963378899997</c:v>
                </c:pt>
                <c:pt idx="501">
                  <c:v>2.3600006103509941</c:v>
                </c:pt>
                <c:pt idx="502">
                  <c:v>2.3500061035149997</c:v>
                </c:pt>
                <c:pt idx="503">
                  <c:v>2.3700103759759941</c:v>
                </c:pt>
                <c:pt idx="504">
                  <c:v>2.2400054931640057</c:v>
                </c:pt>
                <c:pt idx="505">
                  <c:v>2.2799987792970171</c:v>
                </c:pt>
                <c:pt idx="506">
                  <c:v>2.3300018310540054</c:v>
                </c:pt>
                <c:pt idx="507">
                  <c:v>2.4199981689449999</c:v>
                </c:pt>
                <c:pt idx="508">
                  <c:v>2.3500061035149997</c:v>
                </c:pt>
                <c:pt idx="509">
                  <c:v>2.3800048828120168</c:v>
                </c:pt>
                <c:pt idx="510">
                  <c:v>2.4100036621090055</c:v>
                </c:pt>
                <c:pt idx="511">
                  <c:v>2.4400024414059942</c:v>
                </c:pt>
                <c:pt idx="512">
                  <c:v>2.4800109863280113</c:v>
                </c:pt>
                <c:pt idx="513">
                  <c:v>2.4800109863280113</c:v>
                </c:pt>
                <c:pt idx="514">
                  <c:v>2.460006713867017</c:v>
                </c:pt>
                <c:pt idx="515">
                  <c:v>2.4300079345699999</c:v>
                </c:pt>
                <c:pt idx="516">
                  <c:v>2.3899993896480112</c:v>
                </c:pt>
                <c:pt idx="517">
                  <c:v>2.4000091552730112</c:v>
                </c:pt>
                <c:pt idx="518">
                  <c:v>2.3800048828120168</c:v>
                </c:pt>
                <c:pt idx="519">
                  <c:v>2.4400024414059942</c:v>
                </c:pt>
                <c:pt idx="520">
                  <c:v>2.4000091552730112</c:v>
                </c:pt>
                <c:pt idx="521">
                  <c:v>2.3899993896480112</c:v>
                </c:pt>
                <c:pt idx="522">
                  <c:v>2.4300079345699999</c:v>
                </c:pt>
                <c:pt idx="523">
                  <c:v>2.5500030517570167</c:v>
                </c:pt>
                <c:pt idx="524">
                  <c:v>2.7300109863280113</c:v>
                </c:pt>
                <c:pt idx="525">
                  <c:v>2.760009765625</c:v>
                </c:pt>
                <c:pt idx="526">
                  <c:v>2.8300018310540054</c:v>
                </c:pt>
                <c:pt idx="527">
                  <c:v>2.8500061035149997</c:v>
                </c:pt>
                <c:pt idx="528">
                  <c:v>2.809997558593011</c:v>
                </c:pt>
                <c:pt idx="529">
                  <c:v>2.820007324218011</c:v>
                </c:pt>
                <c:pt idx="530">
                  <c:v>2.8500061035149997</c:v>
                </c:pt>
                <c:pt idx="531">
                  <c:v>2.820007324218011</c:v>
                </c:pt>
                <c:pt idx="532">
                  <c:v>2.7799987792970171</c:v>
                </c:pt>
                <c:pt idx="533">
                  <c:v>2.7400054931640057</c:v>
                </c:pt>
                <c:pt idx="534">
                  <c:v>2.710006713867017</c:v>
                </c:pt>
                <c:pt idx="535">
                  <c:v>2.7700042724609943</c:v>
                </c:pt>
                <c:pt idx="536">
                  <c:v>2.8600006103509941</c:v>
                </c:pt>
                <c:pt idx="537">
                  <c:v>2.9400024414059942</c:v>
                </c:pt>
                <c:pt idx="538">
                  <c:v>3.0500030517570167</c:v>
                </c:pt>
                <c:pt idx="539">
                  <c:v>3</c:v>
                </c:pt>
                <c:pt idx="540">
                  <c:v>2.960006713867017</c:v>
                </c:pt>
                <c:pt idx="541">
                  <c:v>2.9199981689449999</c:v>
                </c:pt>
                <c:pt idx="542">
                  <c:v>2.8800048828120168</c:v>
                </c:pt>
                <c:pt idx="543">
                  <c:v>2.8500061035149997</c:v>
                </c:pt>
                <c:pt idx="544">
                  <c:v>2.820007324218011</c:v>
                </c:pt>
                <c:pt idx="545">
                  <c:v>2.7900085449220171</c:v>
                </c:pt>
                <c:pt idx="546">
                  <c:v>2.760009765625</c:v>
                </c:pt>
                <c:pt idx="547">
                  <c:v>2.7300109863280113</c:v>
                </c:pt>
                <c:pt idx="548">
                  <c:v>2.7700042724609943</c:v>
                </c:pt>
                <c:pt idx="549">
                  <c:v>2.8500061035149997</c:v>
                </c:pt>
                <c:pt idx="550">
                  <c:v>2.9000091552730112</c:v>
                </c:pt>
                <c:pt idx="551">
                  <c:v>2.960006713867017</c:v>
                </c:pt>
                <c:pt idx="552">
                  <c:v>3.070007324218011</c:v>
                </c:pt>
                <c:pt idx="553">
                  <c:v>3.1399993896480112</c:v>
                </c:pt>
                <c:pt idx="554">
                  <c:v>3.1699981689449999</c:v>
                </c:pt>
                <c:pt idx="555">
                  <c:v>3.1500091552730112</c:v>
                </c:pt>
                <c:pt idx="556">
                  <c:v>3.1699981689449999</c:v>
                </c:pt>
                <c:pt idx="557">
                  <c:v>3.199996948242017</c:v>
                </c:pt>
                <c:pt idx="558">
                  <c:v>3.1900024414059942</c:v>
                </c:pt>
                <c:pt idx="559">
                  <c:v>3.210006713867017</c:v>
                </c:pt>
                <c:pt idx="560">
                  <c:v>3.2200012207030113</c:v>
                </c:pt>
                <c:pt idx="561">
                  <c:v>3.1800079345699999</c:v>
                </c:pt>
                <c:pt idx="562">
                  <c:v>3.1500091552730112</c:v>
                </c:pt>
                <c:pt idx="563">
                  <c:v>3.1000061035149997</c:v>
                </c:pt>
                <c:pt idx="564">
                  <c:v>3.1300048828120168</c:v>
                </c:pt>
                <c:pt idx="565">
                  <c:v>3.1399993896480112</c:v>
                </c:pt>
                <c:pt idx="566">
                  <c:v>3.1699981689449999</c:v>
                </c:pt>
                <c:pt idx="567">
                  <c:v>3.1300048828120168</c:v>
                </c:pt>
                <c:pt idx="568">
                  <c:v>3.0899963378899997</c:v>
                </c:pt>
                <c:pt idx="569">
                  <c:v>3.070007324218011</c:v>
                </c:pt>
                <c:pt idx="570">
                  <c:v>3.0500030517570167</c:v>
                </c:pt>
                <c:pt idx="571">
                  <c:v>3.0400085449220171</c:v>
                </c:pt>
                <c:pt idx="572">
                  <c:v>3.0299987792970171</c:v>
                </c:pt>
                <c:pt idx="573">
                  <c:v>3.0200042724609943</c:v>
                </c:pt>
                <c:pt idx="574">
                  <c:v>3.010009765625</c:v>
                </c:pt>
                <c:pt idx="575">
                  <c:v>3</c:v>
                </c:pt>
                <c:pt idx="576">
                  <c:v>3.010009765625</c:v>
                </c:pt>
                <c:pt idx="577">
                  <c:v>3.0200042724609943</c:v>
                </c:pt>
                <c:pt idx="578">
                  <c:v>3.0299987792970171</c:v>
                </c:pt>
                <c:pt idx="579">
                  <c:v>3</c:v>
                </c:pt>
                <c:pt idx="580">
                  <c:v>2.9900054931640057</c:v>
                </c:pt>
                <c:pt idx="581">
                  <c:v>2.9700012207030113</c:v>
                </c:pt>
                <c:pt idx="582">
                  <c:v>2.949996948242017</c:v>
                </c:pt>
                <c:pt idx="583">
                  <c:v>2.960006713867017</c:v>
                </c:pt>
                <c:pt idx="584">
                  <c:v>2.9400024414059942</c:v>
                </c:pt>
                <c:pt idx="585">
                  <c:v>2.960006713867017</c:v>
                </c:pt>
                <c:pt idx="586">
                  <c:v>2.9900054931640057</c:v>
                </c:pt>
                <c:pt idx="587">
                  <c:v>3.010009765625</c:v>
                </c:pt>
                <c:pt idx="588">
                  <c:v>3</c:v>
                </c:pt>
                <c:pt idx="589">
                  <c:v>3.010009765625</c:v>
                </c:pt>
                <c:pt idx="590">
                  <c:v>2.9900054931640057</c:v>
                </c:pt>
                <c:pt idx="591">
                  <c:v>2.9800109863280113</c:v>
                </c:pt>
                <c:pt idx="592">
                  <c:v>2.9700012207030113</c:v>
                </c:pt>
                <c:pt idx="593">
                  <c:v>2.949996948242017</c:v>
                </c:pt>
                <c:pt idx="594">
                  <c:v>2.9199981689449999</c:v>
                </c:pt>
                <c:pt idx="595">
                  <c:v>2.8899993896480112</c:v>
                </c:pt>
                <c:pt idx="596">
                  <c:v>2.8899993896480112</c:v>
                </c:pt>
                <c:pt idx="597">
                  <c:v>2.8800048828120168</c:v>
                </c:pt>
                <c:pt idx="598">
                  <c:v>2.9000091552730112</c:v>
                </c:pt>
                <c:pt idx="599">
                  <c:v>2.8899993896480112</c:v>
                </c:pt>
                <c:pt idx="600">
                  <c:v>2.8700103759759941</c:v>
                </c:pt>
                <c:pt idx="601">
                  <c:v>2.8500061035149997</c:v>
                </c:pt>
                <c:pt idx="602">
                  <c:v>2.8300018310540054</c:v>
                </c:pt>
                <c:pt idx="603">
                  <c:v>2.8500061035149997</c:v>
                </c:pt>
                <c:pt idx="604">
                  <c:v>2.8800048828120168</c:v>
                </c:pt>
                <c:pt idx="605">
                  <c:v>2.9100036621090055</c:v>
                </c:pt>
                <c:pt idx="606">
                  <c:v>2.9300079345699999</c:v>
                </c:pt>
                <c:pt idx="607">
                  <c:v>2.9199981689449999</c:v>
                </c:pt>
                <c:pt idx="608">
                  <c:v>2.9300079345699999</c:v>
                </c:pt>
                <c:pt idx="609">
                  <c:v>2.949996948242017</c:v>
                </c:pt>
                <c:pt idx="610">
                  <c:v>2.8600006103509941</c:v>
                </c:pt>
                <c:pt idx="611">
                  <c:v>2.7799987792970171</c:v>
                </c:pt>
                <c:pt idx="612">
                  <c:v>2.820007324218011</c:v>
                </c:pt>
                <c:pt idx="613">
                  <c:v>2.8500061035149997</c:v>
                </c:pt>
                <c:pt idx="614">
                  <c:v>2.8700103759759941</c:v>
                </c:pt>
                <c:pt idx="615">
                  <c:v>2.8800048828120168</c:v>
                </c:pt>
                <c:pt idx="616">
                  <c:v>2.8500061035149997</c:v>
                </c:pt>
                <c:pt idx="617">
                  <c:v>2.809997558593011</c:v>
                </c:pt>
                <c:pt idx="618">
                  <c:v>2.8500061035149997</c:v>
                </c:pt>
                <c:pt idx="619">
                  <c:v>2.8800048828120168</c:v>
                </c:pt>
                <c:pt idx="620">
                  <c:v>2.7300109863280113</c:v>
                </c:pt>
                <c:pt idx="621">
                  <c:v>2.710006713867017</c:v>
                </c:pt>
                <c:pt idx="622">
                  <c:v>2.7799987792970171</c:v>
                </c:pt>
                <c:pt idx="623">
                  <c:v>2.8500061035149997</c:v>
                </c:pt>
                <c:pt idx="624">
                  <c:v>2.6200103759759941</c:v>
                </c:pt>
                <c:pt idx="625">
                  <c:v>2.6600036621090055</c:v>
                </c:pt>
                <c:pt idx="626">
                  <c:v>2.710006713867017</c:v>
                </c:pt>
                <c:pt idx="627">
                  <c:v>2.6500091552730112</c:v>
                </c:pt>
                <c:pt idx="628">
                  <c:v>2.6100006103509941</c:v>
                </c:pt>
                <c:pt idx="629">
                  <c:v>2.6399993896480112</c:v>
                </c:pt>
                <c:pt idx="630">
                  <c:v>2.5800018310540054</c:v>
                </c:pt>
                <c:pt idx="631">
                  <c:v>2.6699981689449999</c:v>
                </c:pt>
                <c:pt idx="632">
                  <c:v>2.699996948242017</c:v>
                </c:pt>
                <c:pt idx="633">
                  <c:v>2.7200012207030113</c:v>
                </c:pt>
                <c:pt idx="634">
                  <c:v>2.6300048828120168</c:v>
                </c:pt>
                <c:pt idx="635">
                  <c:v>2.5899963378899997</c:v>
                </c:pt>
                <c:pt idx="636">
                  <c:v>2.6100006103509941</c:v>
                </c:pt>
                <c:pt idx="637">
                  <c:v>2.5899963378899997</c:v>
                </c:pt>
                <c:pt idx="638">
                  <c:v>2.6100006103509941</c:v>
                </c:pt>
                <c:pt idx="639">
                  <c:v>2.5500030517570167</c:v>
                </c:pt>
                <c:pt idx="640">
                  <c:v>2.5200042724609943</c:v>
                </c:pt>
                <c:pt idx="641">
                  <c:v>2.5500030517570167</c:v>
                </c:pt>
                <c:pt idx="642">
                  <c:v>2.5400085449220171</c:v>
                </c:pt>
                <c:pt idx="643">
                  <c:v>2.510009765625</c:v>
                </c:pt>
                <c:pt idx="644">
                  <c:v>2.4700012207030113</c:v>
                </c:pt>
                <c:pt idx="645">
                  <c:v>2.449996948242017</c:v>
                </c:pt>
                <c:pt idx="646">
                  <c:v>2.4300079345699999</c:v>
                </c:pt>
                <c:pt idx="647">
                  <c:v>2.5</c:v>
                </c:pt>
                <c:pt idx="648">
                  <c:v>2.4800109863280113</c:v>
                </c:pt>
                <c:pt idx="649">
                  <c:v>2.449996948242017</c:v>
                </c:pt>
                <c:pt idx="650">
                  <c:v>2.4199981689449999</c:v>
                </c:pt>
                <c:pt idx="651">
                  <c:v>2.460006713867017</c:v>
                </c:pt>
                <c:pt idx="652">
                  <c:v>2.4900054931640057</c:v>
                </c:pt>
                <c:pt idx="653">
                  <c:v>2.5</c:v>
                </c:pt>
                <c:pt idx="654">
                  <c:v>2.510009765625</c:v>
                </c:pt>
                <c:pt idx="655">
                  <c:v>2.5</c:v>
                </c:pt>
                <c:pt idx="656">
                  <c:v>2.4800109863280113</c:v>
                </c:pt>
                <c:pt idx="657">
                  <c:v>2.4900054931640057</c:v>
                </c:pt>
                <c:pt idx="658">
                  <c:v>2.559997558593011</c:v>
                </c:pt>
                <c:pt idx="659">
                  <c:v>2.5400085449220171</c:v>
                </c:pt>
                <c:pt idx="660">
                  <c:v>2.510009765625</c:v>
                </c:pt>
                <c:pt idx="661">
                  <c:v>2.4800109863280113</c:v>
                </c:pt>
                <c:pt idx="662">
                  <c:v>2.4000091552730112</c:v>
                </c:pt>
                <c:pt idx="663">
                  <c:v>2.5</c:v>
                </c:pt>
                <c:pt idx="664">
                  <c:v>2.4700012207030113</c:v>
                </c:pt>
                <c:pt idx="665">
                  <c:v>2.460006713867017</c:v>
                </c:pt>
                <c:pt idx="666">
                  <c:v>2.4900054931640057</c:v>
                </c:pt>
                <c:pt idx="667">
                  <c:v>2.5200042724609943</c:v>
                </c:pt>
                <c:pt idx="668">
                  <c:v>2.5500030517570167</c:v>
                </c:pt>
                <c:pt idx="669">
                  <c:v>2.5299987792970171</c:v>
                </c:pt>
                <c:pt idx="670">
                  <c:v>2.4400024414059942</c:v>
                </c:pt>
                <c:pt idx="671">
                  <c:v>2.460006713867017</c:v>
                </c:pt>
                <c:pt idx="672">
                  <c:v>2.4900054931640057</c:v>
                </c:pt>
                <c:pt idx="673">
                  <c:v>2.4700012207030113</c:v>
                </c:pt>
                <c:pt idx="674">
                  <c:v>2.3700103759759941</c:v>
                </c:pt>
                <c:pt idx="675">
                  <c:v>2.3300018310540054</c:v>
                </c:pt>
                <c:pt idx="676">
                  <c:v>2.2799987792970171</c:v>
                </c:pt>
                <c:pt idx="677">
                  <c:v>2.3399963378899997</c:v>
                </c:pt>
                <c:pt idx="678">
                  <c:v>2.2900085449220171</c:v>
                </c:pt>
                <c:pt idx="679">
                  <c:v>2.25</c:v>
                </c:pt>
                <c:pt idx="680">
                  <c:v>2.3000030517570167</c:v>
                </c:pt>
                <c:pt idx="681">
                  <c:v>2.2799987792970171</c:v>
                </c:pt>
                <c:pt idx="682">
                  <c:v>2.3000030517570167</c:v>
                </c:pt>
                <c:pt idx="683">
                  <c:v>2.25</c:v>
                </c:pt>
                <c:pt idx="684">
                  <c:v>2.2200012207030113</c:v>
                </c:pt>
                <c:pt idx="685">
                  <c:v>2.1900024414059942</c:v>
                </c:pt>
                <c:pt idx="686">
                  <c:v>2.2200012207030113</c:v>
                </c:pt>
                <c:pt idx="687">
                  <c:v>2.25</c:v>
                </c:pt>
                <c:pt idx="688">
                  <c:v>2.210006713867017</c:v>
                </c:pt>
                <c:pt idx="689">
                  <c:v>2.1800079345699999</c:v>
                </c:pt>
                <c:pt idx="690">
                  <c:v>2.1600036621090055</c:v>
                </c:pt>
                <c:pt idx="691">
                  <c:v>2.1399993896480112</c:v>
                </c:pt>
                <c:pt idx="692">
                  <c:v>2.2700042724609943</c:v>
                </c:pt>
                <c:pt idx="693">
                  <c:v>2.210006713867017</c:v>
                </c:pt>
                <c:pt idx="694">
                  <c:v>2.2200012207030113</c:v>
                </c:pt>
                <c:pt idx="695">
                  <c:v>2.25</c:v>
                </c:pt>
                <c:pt idx="696">
                  <c:v>2.2400054931640057</c:v>
                </c:pt>
                <c:pt idx="697">
                  <c:v>2.2200012207030113</c:v>
                </c:pt>
                <c:pt idx="698">
                  <c:v>2.1900024414059942</c:v>
                </c:pt>
                <c:pt idx="699">
                  <c:v>2.1699981689449999</c:v>
                </c:pt>
                <c:pt idx="700">
                  <c:v>2.210006713867017</c:v>
                </c:pt>
                <c:pt idx="701">
                  <c:v>2.2300109863280113</c:v>
                </c:pt>
                <c:pt idx="702">
                  <c:v>2.260009765625</c:v>
                </c:pt>
                <c:pt idx="703">
                  <c:v>2.2799987792970171</c:v>
                </c:pt>
                <c:pt idx="704">
                  <c:v>2.25</c:v>
                </c:pt>
                <c:pt idx="705">
                  <c:v>2.3000030517570167</c:v>
                </c:pt>
                <c:pt idx="706">
                  <c:v>2.2400054931640057</c:v>
                </c:pt>
                <c:pt idx="707">
                  <c:v>2.1500091552730112</c:v>
                </c:pt>
                <c:pt idx="708">
                  <c:v>2.1699981689449999</c:v>
                </c:pt>
                <c:pt idx="709">
                  <c:v>2.210006713867017</c:v>
                </c:pt>
                <c:pt idx="710">
                  <c:v>2.2300109863280113</c:v>
                </c:pt>
                <c:pt idx="711">
                  <c:v>2.25</c:v>
                </c:pt>
                <c:pt idx="712">
                  <c:v>2.2400054931640057</c:v>
                </c:pt>
                <c:pt idx="713">
                  <c:v>2.260009765625</c:v>
                </c:pt>
                <c:pt idx="714">
                  <c:v>2.199996948242017</c:v>
                </c:pt>
                <c:pt idx="715">
                  <c:v>2.260009765625</c:v>
                </c:pt>
                <c:pt idx="716">
                  <c:v>2.3000030517570167</c:v>
                </c:pt>
                <c:pt idx="717">
                  <c:v>2.3500061035149997</c:v>
                </c:pt>
                <c:pt idx="718">
                  <c:v>2.320007324218011</c:v>
                </c:pt>
                <c:pt idx="719">
                  <c:v>2.3000030517570167</c:v>
                </c:pt>
                <c:pt idx="720">
                  <c:v>2.2700042724609943</c:v>
                </c:pt>
                <c:pt idx="721">
                  <c:v>2.2400054931640057</c:v>
                </c:pt>
                <c:pt idx="722">
                  <c:v>2.199996948242017</c:v>
                </c:pt>
                <c:pt idx="723">
                  <c:v>2.210006713867017</c:v>
                </c:pt>
                <c:pt idx="724">
                  <c:v>2.1900024414059942</c:v>
                </c:pt>
                <c:pt idx="725">
                  <c:v>2.199996948242017</c:v>
                </c:pt>
                <c:pt idx="726">
                  <c:v>2.1699981689449999</c:v>
                </c:pt>
                <c:pt idx="727">
                  <c:v>2.1399993896480112</c:v>
                </c:pt>
                <c:pt idx="728">
                  <c:v>2.1000061035149997</c:v>
                </c:pt>
                <c:pt idx="729">
                  <c:v>2.1200103759759941</c:v>
                </c:pt>
                <c:pt idx="730">
                  <c:v>2.0500030517570167</c:v>
                </c:pt>
                <c:pt idx="731">
                  <c:v>2.0899963378899997</c:v>
                </c:pt>
                <c:pt idx="732">
                  <c:v>2.0500030517570167</c:v>
                </c:pt>
                <c:pt idx="733">
                  <c:v>2.0299987792970171</c:v>
                </c:pt>
                <c:pt idx="734">
                  <c:v>2.0200042724609943</c:v>
                </c:pt>
                <c:pt idx="735">
                  <c:v>1.9900054931640057</c:v>
                </c:pt>
                <c:pt idx="736">
                  <c:v>2.0299987792970171</c:v>
                </c:pt>
                <c:pt idx="737">
                  <c:v>1.949996948242017</c:v>
                </c:pt>
                <c:pt idx="738">
                  <c:v>2.010009765625</c:v>
                </c:pt>
                <c:pt idx="739">
                  <c:v>2.0400085449220171</c:v>
                </c:pt>
                <c:pt idx="740">
                  <c:v>2.0200042724609943</c:v>
                </c:pt>
                <c:pt idx="741">
                  <c:v>2.0299987792970171</c:v>
                </c:pt>
                <c:pt idx="742">
                  <c:v>2</c:v>
                </c:pt>
                <c:pt idx="743">
                  <c:v>1.9700012207030113</c:v>
                </c:pt>
                <c:pt idx="744">
                  <c:v>1.949996948242017</c:v>
                </c:pt>
                <c:pt idx="745">
                  <c:v>1.960006713867017</c:v>
                </c:pt>
                <c:pt idx="746">
                  <c:v>1.9800109863280113</c:v>
                </c:pt>
                <c:pt idx="747">
                  <c:v>2</c:v>
                </c:pt>
                <c:pt idx="748">
                  <c:v>1.9700012207030113</c:v>
                </c:pt>
                <c:pt idx="749">
                  <c:v>1.949996948242017</c:v>
                </c:pt>
                <c:pt idx="750">
                  <c:v>1.9199981689449999</c:v>
                </c:pt>
                <c:pt idx="751">
                  <c:v>1.9100036621090055</c:v>
                </c:pt>
                <c:pt idx="752">
                  <c:v>1.8899993896480112</c:v>
                </c:pt>
                <c:pt idx="753">
                  <c:v>1.8600006103509941</c:v>
                </c:pt>
                <c:pt idx="754">
                  <c:v>1.8500061035149997</c:v>
                </c:pt>
                <c:pt idx="755">
                  <c:v>1.8300018310540054</c:v>
                </c:pt>
                <c:pt idx="756">
                  <c:v>1.8399963378899997</c:v>
                </c:pt>
                <c:pt idx="757">
                  <c:v>1.8700103759759941</c:v>
                </c:pt>
                <c:pt idx="758">
                  <c:v>1.9100036621090055</c:v>
                </c:pt>
                <c:pt idx="759">
                  <c:v>1.949996948242017</c:v>
                </c:pt>
                <c:pt idx="760">
                  <c:v>2</c:v>
                </c:pt>
                <c:pt idx="761">
                  <c:v>1.8700103759759941</c:v>
                </c:pt>
                <c:pt idx="762">
                  <c:v>1.9100036621090055</c:v>
                </c:pt>
                <c:pt idx="763">
                  <c:v>1.949996948242017</c:v>
                </c:pt>
                <c:pt idx="764">
                  <c:v>2</c:v>
                </c:pt>
                <c:pt idx="765">
                  <c:v>2.059997558593011</c:v>
                </c:pt>
                <c:pt idx="766">
                  <c:v>2.0400085449220171</c:v>
                </c:pt>
                <c:pt idx="767">
                  <c:v>2.0200042724609943</c:v>
                </c:pt>
                <c:pt idx="768">
                  <c:v>2.0800018310540054</c:v>
                </c:pt>
                <c:pt idx="769">
                  <c:v>2</c:v>
                </c:pt>
                <c:pt idx="770">
                  <c:v>2.0400085449220171</c:v>
                </c:pt>
                <c:pt idx="771">
                  <c:v>1.960006713867017</c:v>
                </c:pt>
                <c:pt idx="772">
                  <c:v>1.8700103759759941</c:v>
                </c:pt>
                <c:pt idx="773">
                  <c:v>1.8000030517570167</c:v>
                </c:pt>
                <c:pt idx="774">
                  <c:v>1.75</c:v>
                </c:pt>
                <c:pt idx="775">
                  <c:v>1.8300018310540054</c:v>
                </c:pt>
                <c:pt idx="776">
                  <c:v>1.8700103759759941</c:v>
                </c:pt>
                <c:pt idx="777">
                  <c:v>1.9100036621090055</c:v>
                </c:pt>
                <c:pt idx="778">
                  <c:v>2.1900024414059942</c:v>
                </c:pt>
                <c:pt idx="779">
                  <c:v>2.1500091552730112</c:v>
                </c:pt>
                <c:pt idx="780">
                  <c:v>2.1000061035149997</c:v>
                </c:pt>
                <c:pt idx="781">
                  <c:v>2.0500030517570167</c:v>
                </c:pt>
                <c:pt idx="782">
                  <c:v>2</c:v>
                </c:pt>
                <c:pt idx="783">
                  <c:v>1.949996948242017</c:v>
                </c:pt>
                <c:pt idx="784">
                  <c:v>1.8800048828120168</c:v>
                </c:pt>
                <c:pt idx="785">
                  <c:v>1.9199981689449999</c:v>
                </c:pt>
                <c:pt idx="786">
                  <c:v>1.8800048828120168</c:v>
                </c:pt>
                <c:pt idx="787">
                  <c:v>1.9300079345699999</c:v>
                </c:pt>
                <c:pt idx="788">
                  <c:v>1.9199981689449999</c:v>
                </c:pt>
                <c:pt idx="789">
                  <c:v>1.9100036621090055</c:v>
                </c:pt>
                <c:pt idx="790">
                  <c:v>1.949996948242017</c:v>
                </c:pt>
                <c:pt idx="791">
                  <c:v>1.9300079345699999</c:v>
                </c:pt>
                <c:pt idx="792">
                  <c:v>1.9000091552730112</c:v>
                </c:pt>
                <c:pt idx="793">
                  <c:v>1.8800048828120168</c:v>
                </c:pt>
                <c:pt idx="794">
                  <c:v>1.8899993896480112</c:v>
                </c:pt>
                <c:pt idx="795">
                  <c:v>1.8800048828120168</c:v>
                </c:pt>
                <c:pt idx="796">
                  <c:v>1.8700103759759941</c:v>
                </c:pt>
                <c:pt idx="797">
                  <c:v>1.8500061035149997</c:v>
                </c:pt>
                <c:pt idx="798">
                  <c:v>1.8899993896480112</c:v>
                </c:pt>
                <c:pt idx="799">
                  <c:v>1.9300079345699999</c:v>
                </c:pt>
                <c:pt idx="800">
                  <c:v>1.8700103759759941</c:v>
                </c:pt>
                <c:pt idx="801">
                  <c:v>1.9300079345699999</c:v>
                </c:pt>
                <c:pt idx="802">
                  <c:v>1.8899993896480112</c:v>
                </c:pt>
                <c:pt idx="803">
                  <c:v>1.9199981689449999</c:v>
                </c:pt>
                <c:pt idx="804">
                  <c:v>1.9100036621090055</c:v>
                </c:pt>
                <c:pt idx="805">
                  <c:v>1.8700103759759941</c:v>
                </c:pt>
                <c:pt idx="806">
                  <c:v>1.8000030517570167</c:v>
                </c:pt>
                <c:pt idx="807">
                  <c:v>1.8600006103509941</c:v>
                </c:pt>
                <c:pt idx="808">
                  <c:v>2</c:v>
                </c:pt>
                <c:pt idx="809">
                  <c:v>2.0800018310540054</c:v>
                </c:pt>
                <c:pt idx="810">
                  <c:v>2.1600036621090055</c:v>
                </c:pt>
                <c:pt idx="811">
                  <c:v>2.1200103759759941</c:v>
                </c:pt>
                <c:pt idx="812">
                  <c:v>2.0500030517570167</c:v>
                </c:pt>
                <c:pt idx="813">
                  <c:v>2.1000061035149997</c:v>
                </c:pt>
                <c:pt idx="814">
                  <c:v>2.1600036621090055</c:v>
                </c:pt>
                <c:pt idx="815">
                  <c:v>2.25</c:v>
                </c:pt>
                <c:pt idx="816">
                  <c:v>2.2300109863280113</c:v>
                </c:pt>
                <c:pt idx="817">
                  <c:v>2.1399993896480112</c:v>
                </c:pt>
                <c:pt idx="818">
                  <c:v>2.1699981689449999</c:v>
                </c:pt>
                <c:pt idx="819">
                  <c:v>2.2300109863280113</c:v>
                </c:pt>
                <c:pt idx="820">
                  <c:v>2.3000030517570167</c:v>
                </c:pt>
                <c:pt idx="821">
                  <c:v>2.320007324218011</c:v>
                </c:pt>
                <c:pt idx="822">
                  <c:v>2.3500061035149997</c:v>
                </c:pt>
                <c:pt idx="823">
                  <c:v>2.3399963378899997</c:v>
                </c:pt>
                <c:pt idx="824">
                  <c:v>2.260009765625</c:v>
                </c:pt>
                <c:pt idx="825">
                  <c:v>2.3300018310540054</c:v>
                </c:pt>
                <c:pt idx="826">
                  <c:v>2.3600006103509941</c:v>
                </c:pt>
                <c:pt idx="827">
                  <c:v>2.3899993896480112</c:v>
                </c:pt>
                <c:pt idx="828">
                  <c:v>2.320007324218011</c:v>
                </c:pt>
                <c:pt idx="829">
                  <c:v>2.3500061035149997</c:v>
                </c:pt>
                <c:pt idx="830">
                  <c:v>2.3700103759759941</c:v>
                </c:pt>
                <c:pt idx="831">
                  <c:v>2.3500061035149997</c:v>
                </c:pt>
                <c:pt idx="832">
                  <c:v>2.4100036621090055</c:v>
                </c:pt>
                <c:pt idx="833">
                  <c:v>2.4700012207030113</c:v>
                </c:pt>
                <c:pt idx="834">
                  <c:v>2.4700012207030113</c:v>
                </c:pt>
                <c:pt idx="835">
                  <c:v>2.4300079345699999</c:v>
                </c:pt>
                <c:pt idx="836">
                  <c:v>2.4199981689449999</c:v>
                </c:pt>
                <c:pt idx="837">
                  <c:v>2.4000091552730112</c:v>
                </c:pt>
                <c:pt idx="838">
                  <c:v>2.4400024414059942</c:v>
                </c:pt>
                <c:pt idx="839">
                  <c:v>2.3500061035149997</c:v>
                </c:pt>
                <c:pt idx="840">
                  <c:v>2.3800048828120168</c:v>
                </c:pt>
                <c:pt idx="841">
                  <c:v>2.4000091552730112</c:v>
                </c:pt>
                <c:pt idx="842">
                  <c:v>2.4100036621090055</c:v>
                </c:pt>
                <c:pt idx="843">
                  <c:v>2.3800048828120168</c:v>
                </c:pt>
                <c:pt idx="844">
                  <c:v>2.4400024414059942</c:v>
                </c:pt>
                <c:pt idx="845">
                  <c:v>2.4199981689449999</c:v>
                </c:pt>
                <c:pt idx="846">
                  <c:v>2.460006713867017</c:v>
                </c:pt>
                <c:pt idx="847">
                  <c:v>2.4100036621090055</c:v>
                </c:pt>
                <c:pt idx="848">
                  <c:v>2.3899993896480112</c:v>
                </c:pt>
                <c:pt idx="849">
                  <c:v>2.4100036621090055</c:v>
                </c:pt>
                <c:pt idx="850">
                  <c:v>2.3600006103509941</c:v>
                </c:pt>
                <c:pt idx="851">
                  <c:v>2.3899993896480112</c:v>
                </c:pt>
                <c:pt idx="852">
                  <c:v>2.3399963378899997</c:v>
                </c:pt>
                <c:pt idx="853">
                  <c:v>2.3600006103509941</c:v>
                </c:pt>
                <c:pt idx="854">
                  <c:v>2.4100036621090055</c:v>
                </c:pt>
                <c:pt idx="855">
                  <c:v>2.3899993896480112</c:v>
                </c:pt>
                <c:pt idx="856">
                  <c:v>2.4000091552730112</c:v>
                </c:pt>
                <c:pt idx="857">
                  <c:v>2.3700103759759941</c:v>
                </c:pt>
                <c:pt idx="858">
                  <c:v>2.3500061035149997</c:v>
                </c:pt>
                <c:pt idx="859">
                  <c:v>2.3899993896480112</c:v>
                </c:pt>
                <c:pt idx="860">
                  <c:v>2.460006713867017</c:v>
                </c:pt>
                <c:pt idx="861">
                  <c:v>2.4900054931640057</c:v>
                </c:pt>
                <c:pt idx="862">
                  <c:v>2.4400024414059942</c:v>
                </c:pt>
                <c:pt idx="863">
                  <c:v>2.3700103759759941</c:v>
                </c:pt>
                <c:pt idx="864">
                  <c:v>2.4400024414059942</c:v>
                </c:pt>
                <c:pt idx="865">
                  <c:v>2.4700012207030113</c:v>
                </c:pt>
                <c:pt idx="866">
                  <c:v>2.449996948242017</c:v>
                </c:pt>
                <c:pt idx="867">
                  <c:v>2.4300079345699999</c:v>
                </c:pt>
                <c:pt idx="868">
                  <c:v>2.449996948242017</c:v>
                </c:pt>
                <c:pt idx="869">
                  <c:v>2.4900054931640057</c:v>
                </c:pt>
                <c:pt idx="870">
                  <c:v>2.5200042724609943</c:v>
                </c:pt>
                <c:pt idx="871">
                  <c:v>2.5299987792970171</c:v>
                </c:pt>
                <c:pt idx="872">
                  <c:v>2.5500030517570167</c:v>
                </c:pt>
                <c:pt idx="873">
                  <c:v>2.5800018310540054</c:v>
                </c:pt>
                <c:pt idx="874">
                  <c:v>2.5500030517570167</c:v>
                </c:pt>
                <c:pt idx="875">
                  <c:v>2.559997558593011</c:v>
                </c:pt>
                <c:pt idx="876">
                  <c:v>2.5500030517570167</c:v>
                </c:pt>
                <c:pt idx="877">
                  <c:v>2.5400085449220171</c:v>
                </c:pt>
                <c:pt idx="878">
                  <c:v>2.5200042724609943</c:v>
                </c:pt>
                <c:pt idx="879">
                  <c:v>2.5</c:v>
                </c:pt>
                <c:pt idx="880">
                  <c:v>2.449996948242017</c:v>
                </c:pt>
                <c:pt idx="881">
                  <c:v>2.4300079345699999</c:v>
                </c:pt>
                <c:pt idx="882">
                  <c:v>2.4100036621090055</c:v>
                </c:pt>
                <c:pt idx="883">
                  <c:v>2.3600006103509941</c:v>
                </c:pt>
                <c:pt idx="884">
                  <c:v>2.3899993896480112</c:v>
                </c:pt>
                <c:pt idx="885">
                  <c:v>2.4000091552730112</c:v>
                </c:pt>
                <c:pt idx="886">
                  <c:v>2.3600006103509941</c:v>
                </c:pt>
                <c:pt idx="887">
                  <c:v>2.25</c:v>
                </c:pt>
                <c:pt idx="888">
                  <c:v>2.2700042724609943</c:v>
                </c:pt>
                <c:pt idx="889">
                  <c:v>2.3399963378899997</c:v>
                </c:pt>
                <c:pt idx="890">
                  <c:v>2.4000091552730112</c:v>
                </c:pt>
                <c:pt idx="891">
                  <c:v>2.3700103759759941</c:v>
                </c:pt>
                <c:pt idx="892">
                  <c:v>2.3500061035149997</c:v>
                </c:pt>
                <c:pt idx="893">
                  <c:v>2.4000091552730112</c:v>
                </c:pt>
                <c:pt idx="894">
                  <c:v>2.3800048828120168</c:v>
                </c:pt>
                <c:pt idx="895">
                  <c:v>2.3600006103509941</c:v>
                </c:pt>
                <c:pt idx="896">
                  <c:v>2.5500030517570167</c:v>
                </c:pt>
                <c:pt idx="897">
                  <c:v>2.4700012207030113</c:v>
                </c:pt>
                <c:pt idx="898">
                  <c:v>2.4400024414059942</c:v>
                </c:pt>
                <c:pt idx="899">
                  <c:v>2.460006713867017</c:v>
                </c:pt>
                <c:pt idx="900">
                  <c:v>2.3899993896480112</c:v>
                </c:pt>
                <c:pt idx="901">
                  <c:v>2.3600006103509941</c:v>
                </c:pt>
                <c:pt idx="902">
                  <c:v>2.3800048828120168</c:v>
                </c:pt>
                <c:pt idx="903">
                  <c:v>2.3600006103509941</c:v>
                </c:pt>
                <c:pt idx="904">
                  <c:v>2.3700103759759941</c:v>
                </c:pt>
                <c:pt idx="905">
                  <c:v>2.3000030517570167</c:v>
                </c:pt>
                <c:pt idx="906">
                  <c:v>2.3800048828120168</c:v>
                </c:pt>
                <c:pt idx="907">
                  <c:v>2.4000091552730112</c:v>
                </c:pt>
                <c:pt idx="908">
                  <c:v>2.449996948242017</c:v>
                </c:pt>
                <c:pt idx="909">
                  <c:v>2.4800109863280113</c:v>
                </c:pt>
                <c:pt idx="910">
                  <c:v>2.510009765625</c:v>
                </c:pt>
                <c:pt idx="911">
                  <c:v>2.5500030517570167</c:v>
                </c:pt>
                <c:pt idx="912">
                  <c:v>2.5400085449220171</c:v>
                </c:pt>
                <c:pt idx="913">
                  <c:v>2.5200042724609943</c:v>
                </c:pt>
                <c:pt idx="914">
                  <c:v>2.5</c:v>
                </c:pt>
                <c:pt idx="915">
                  <c:v>2.449996948242017</c:v>
                </c:pt>
                <c:pt idx="916">
                  <c:v>2.3899993896480112</c:v>
                </c:pt>
                <c:pt idx="917">
                  <c:v>2.3500061035149997</c:v>
                </c:pt>
                <c:pt idx="918">
                  <c:v>2.4199981689449999</c:v>
                </c:pt>
                <c:pt idx="919">
                  <c:v>2.460006713867017</c:v>
                </c:pt>
                <c:pt idx="920">
                  <c:v>2.4400024414059942</c:v>
                </c:pt>
                <c:pt idx="921">
                  <c:v>2.4000091552730112</c:v>
                </c:pt>
                <c:pt idx="922">
                  <c:v>2.4199981689449999</c:v>
                </c:pt>
                <c:pt idx="923">
                  <c:v>2.4400024414059942</c:v>
                </c:pt>
                <c:pt idx="924">
                  <c:v>2.4100036621090055</c:v>
                </c:pt>
                <c:pt idx="925">
                  <c:v>2.3500061035149997</c:v>
                </c:pt>
                <c:pt idx="926">
                  <c:v>2.3899993896480112</c:v>
                </c:pt>
                <c:pt idx="927">
                  <c:v>2.4300079345699999</c:v>
                </c:pt>
                <c:pt idx="928">
                  <c:v>2.4000091552730112</c:v>
                </c:pt>
                <c:pt idx="929">
                  <c:v>2.3800048828120168</c:v>
                </c:pt>
                <c:pt idx="930">
                  <c:v>2.3600006103509941</c:v>
                </c:pt>
                <c:pt idx="931">
                  <c:v>2.3300018310540054</c:v>
                </c:pt>
                <c:pt idx="932">
                  <c:v>2.3000030517570167</c:v>
                </c:pt>
                <c:pt idx="933">
                  <c:v>2.2799987792970171</c:v>
                </c:pt>
                <c:pt idx="934">
                  <c:v>2.2400054931640057</c:v>
                </c:pt>
                <c:pt idx="935">
                  <c:v>2.2900085449220171</c:v>
                </c:pt>
                <c:pt idx="936">
                  <c:v>2.25</c:v>
                </c:pt>
                <c:pt idx="937">
                  <c:v>2.2200012207030113</c:v>
                </c:pt>
                <c:pt idx="938">
                  <c:v>2.1699981689449999</c:v>
                </c:pt>
                <c:pt idx="939">
                  <c:v>2.1900024414059942</c:v>
                </c:pt>
                <c:pt idx="940">
                  <c:v>2.1600036621090055</c:v>
                </c:pt>
                <c:pt idx="941">
                  <c:v>2.1300048828120168</c:v>
                </c:pt>
                <c:pt idx="942">
                  <c:v>2.1500091552730112</c:v>
                </c:pt>
                <c:pt idx="943">
                  <c:v>2.1399993896480112</c:v>
                </c:pt>
                <c:pt idx="944">
                  <c:v>2.1200103759759941</c:v>
                </c:pt>
                <c:pt idx="945">
                  <c:v>2.0899963378899997</c:v>
                </c:pt>
                <c:pt idx="946">
                  <c:v>2.070007324218011</c:v>
                </c:pt>
                <c:pt idx="947">
                  <c:v>2.0299987792970171</c:v>
                </c:pt>
                <c:pt idx="948">
                  <c:v>2.059997558593011</c:v>
                </c:pt>
                <c:pt idx="949">
                  <c:v>2.0400085449220171</c:v>
                </c:pt>
                <c:pt idx="950">
                  <c:v>2</c:v>
                </c:pt>
                <c:pt idx="951">
                  <c:v>2.0500030517570167</c:v>
                </c:pt>
                <c:pt idx="952">
                  <c:v>2.059997558593011</c:v>
                </c:pt>
                <c:pt idx="953">
                  <c:v>2.070007324218011</c:v>
                </c:pt>
                <c:pt idx="954">
                  <c:v>2.0500030517570167</c:v>
                </c:pt>
                <c:pt idx="955">
                  <c:v>2.070007324218011</c:v>
                </c:pt>
                <c:pt idx="956">
                  <c:v>2.0899963378899997</c:v>
                </c:pt>
                <c:pt idx="957">
                  <c:v>2.1300048828120168</c:v>
                </c:pt>
                <c:pt idx="958">
                  <c:v>2.0800018310540054</c:v>
                </c:pt>
                <c:pt idx="959">
                  <c:v>2.1000061035149997</c:v>
                </c:pt>
                <c:pt idx="960">
                  <c:v>2.1100006103509941</c:v>
                </c:pt>
                <c:pt idx="961">
                  <c:v>2.1500091552730112</c:v>
                </c:pt>
                <c:pt idx="962">
                  <c:v>2.1800079345699999</c:v>
                </c:pt>
                <c:pt idx="963">
                  <c:v>2.210006713867017</c:v>
                </c:pt>
                <c:pt idx="964">
                  <c:v>2.1500091552730112</c:v>
                </c:pt>
                <c:pt idx="965">
                  <c:v>2.1600036621090055</c:v>
                </c:pt>
                <c:pt idx="966">
                  <c:v>2.1300048828120168</c:v>
                </c:pt>
                <c:pt idx="967">
                  <c:v>2.1100006103509941</c:v>
                </c:pt>
                <c:pt idx="968">
                  <c:v>2.1300048828120168</c:v>
                </c:pt>
                <c:pt idx="969">
                  <c:v>2.1000061035149997</c:v>
                </c:pt>
                <c:pt idx="970">
                  <c:v>2.0800018310540054</c:v>
                </c:pt>
                <c:pt idx="971">
                  <c:v>2.070007324218011</c:v>
                </c:pt>
                <c:pt idx="972">
                  <c:v>2.1100006103509941</c:v>
                </c:pt>
                <c:pt idx="973">
                  <c:v>2.0800018310540054</c:v>
                </c:pt>
                <c:pt idx="974">
                  <c:v>2.1000061035149997</c:v>
                </c:pt>
                <c:pt idx="975">
                  <c:v>2.1399993896480112</c:v>
                </c:pt>
                <c:pt idx="976">
                  <c:v>2.1200103759759941</c:v>
                </c:pt>
                <c:pt idx="977">
                  <c:v>2.0500030517570167</c:v>
                </c:pt>
                <c:pt idx="978">
                  <c:v>2.070007324218011</c:v>
                </c:pt>
                <c:pt idx="979">
                  <c:v>2.0500030517570167</c:v>
                </c:pt>
                <c:pt idx="980">
                  <c:v>1.9800109863280113</c:v>
                </c:pt>
                <c:pt idx="981">
                  <c:v>2.0500030517570167</c:v>
                </c:pt>
                <c:pt idx="982">
                  <c:v>2.1200103759759941</c:v>
                </c:pt>
                <c:pt idx="983">
                  <c:v>2.0899963378899997</c:v>
                </c:pt>
                <c:pt idx="984">
                  <c:v>2.0500030517570167</c:v>
                </c:pt>
                <c:pt idx="985">
                  <c:v>2</c:v>
                </c:pt>
                <c:pt idx="986">
                  <c:v>1.949996948242017</c:v>
                </c:pt>
                <c:pt idx="987">
                  <c:v>1.949996948242017</c:v>
                </c:pt>
                <c:pt idx="988">
                  <c:v>1.960006713867017</c:v>
                </c:pt>
                <c:pt idx="989">
                  <c:v>1.949996948242017</c:v>
                </c:pt>
                <c:pt idx="990">
                  <c:v>1.9300079345699999</c:v>
                </c:pt>
                <c:pt idx="991">
                  <c:v>1.8500061035149997</c:v>
                </c:pt>
                <c:pt idx="992">
                  <c:v>1.809997558593011</c:v>
                </c:pt>
                <c:pt idx="993">
                  <c:v>1.8500061035149997</c:v>
                </c:pt>
                <c:pt idx="994">
                  <c:v>1.8300018310540054</c:v>
                </c:pt>
                <c:pt idx="995">
                  <c:v>1.7900085449220171</c:v>
                </c:pt>
                <c:pt idx="996">
                  <c:v>1.7799987792970171</c:v>
                </c:pt>
                <c:pt idx="997">
                  <c:v>1.7900085449220171</c:v>
                </c:pt>
                <c:pt idx="998">
                  <c:v>1.7700042724609943</c:v>
                </c:pt>
                <c:pt idx="999">
                  <c:v>1.760009765625</c:v>
                </c:pt>
                <c:pt idx="1000">
                  <c:v>1.7700042724609943</c:v>
                </c:pt>
                <c:pt idx="1001">
                  <c:v>1.75</c:v>
                </c:pt>
                <c:pt idx="1002">
                  <c:v>1.760009765625</c:v>
                </c:pt>
                <c:pt idx="1003">
                  <c:v>1.7200012207030113</c:v>
                </c:pt>
                <c:pt idx="1004">
                  <c:v>1.75</c:v>
                </c:pt>
                <c:pt idx="1005">
                  <c:v>1.7400054931640057</c:v>
                </c:pt>
                <c:pt idx="1006">
                  <c:v>1.7300109863280113</c:v>
                </c:pt>
                <c:pt idx="1007">
                  <c:v>1.75</c:v>
                </c:pt>
                <c:pt idx="1008">
                  <c:v>1.7400054931640057</c:v>
                </c:pt>
                <c:pt idx="1009">
                  <c:v>1.75</c:v>
                </c:pt>
                <c:pt idx="1010">
                  <c:v>1.760009765625</c:v>
                </c:pt>
                <c:pt idx="1011">
                  <c:v>1.7799987792970171</c:v>
                </c:pt>
                <c:pt idx="1012">
                  <c:v>1.820007324218011</c:v>
                </c:pt>
                <c:pt idx="1013">
                  <c:v>1.8000030517570167</c:v>
                </c:pt>
                <c:pt idx="1014">
                  <c:v>1.7900085449220171</c:v>
                </c:pt>
                <c:pt idx="1015">
                  <c:v>1.809997558593011</c:v>
                </c:pt>
                <c:pt idx="1016">
                  <c:v>1.820007324218011</c:v>
                </c:pt>
                <c:pt idx="1017">
                  <c:v>1.8399963378899997</c:v>
                </c:pt>
                <c:pt idx="1018">
                  <c:v>1.8500061035149997</c:v>
                </c:pt>
                <c:pt idx="1019">
                  <c:v>1.820007324218011</c:v>
                </c:pt>
                <c:pt idx="1020">
                  <c:v>1.8000030517570167</c:v>
                </c:pt>
                <c:pt idx="1021">
                  <c:v>1.8300018310540054</c:v>
                </c:pt>
                <c:pt idx="1022">
                  <c:v>1.8000030517570167</c:v>
                </c:pt>
                <c:pt idx="1023">
                  <c:v>1.7700042724609943</c:v>
                </c:pt>
                <c:pt idx="1024">
                  <c:v>1.75</c:v>
                </c:pt>
                <c:pt idx="1025">
                  <c:v>1.7700042724609943</c:v>
                </c:pt>
                <c:pt idx="1026">
                  <c:v>1.7799987792970171</c:v>
                </c:pt>
                <c:pt idx="1027">
                  <c:v>1.7900085449220171</c:v>
                </c:pt>
                <c:pt idx="1028">
                  <c:v>1.7700042724609943</c:v>
                </c:pt>
                <c:pt idx="1029">
                  <c:v>1.7799987792970171</c:v>
                </c:pt>
                <c:pt idx="1030">
                  <c:v>1.8000030517570167</c:v>
                </c:pt>
                <c:pt idx="1031">
                  <c:v>1.75</c:v>
                </c:pt>
                <c:pt idx="1032">
                  <c:v>1.7400054931640057</c:v>
                </c:pt>
                <c:pt idx="1033">
                  <c:v>1.710006713867017</c:v>
                </c:pt>
                <c:pt idx="1034">
                  <c:v>1.699996948242017</c:v>
                </c:pt>
                <c:pt idx="1035">
                  <c:v>1.6800079345699999</c:v>
                </c:pt>
                <c:pt idx="1036">
                  <c:v>1.6500091552730112</c:v>
                </c:pt>
                <c:pt idx="1037">
                  <c:v>1.6699981689449999</c:v>
                </c:pt>
                <c:pt idx="1038">
                  <c:v>1.6200103759759941</c:v>
                </c:pt>
                <c:pt idx="1039">
                  <c:v>1.6000061035149997</c:v>
                </c:pt>
                <c:pt idx="1040">
                  <c:v>1.6300048828120168</c:v>
                </c:pt>
                <c:pt idx="1041">
                  <c:v>1.6100006103509941</c:v>
                </c:pt>
                <c:pt idx="1042">
                  <c:v>1.6399993896480112</c:v>
                </c:pt>
                <c:pt idx="1043">
                  <c:v>1.6699981689449999</c:v>
                </c:pt>
                <c:pt idx="1044">
                  <c:v>1.6000061035149997</c:v>
                </c:pt>
                <c:pt idx="1045">
                  <c:v>1.5800018310540054</c:v>
                </c:pt>
                <c:pt idx="1046">
                  <c:v>1.5400085449220171</c:v>
                </c:pt>
                <c:pt idx="1047">
                  <c:v>1.570007324218011</c:v>
                </c:pt>
                <c:pt idx="1048">
                  <c:v>1.6300048828120168</c:v>
                </c:pt>
                <c:pt idx="1049">
                  <c:v>1.570007324218011</c:v>
                </c:pt>
                <c:pt idx="1050">
                  <c:v>1.5500030517570167</c:v>
                </c:pt>
                <c:pt idx="1051">
                  <c:v>1.5299987792970171</c:v>
                </c:pt>
                <c:pt idx="1052">
                  <c:v>1.5200042724609943</c:v>
                </c:pt>
                <c:pt idx="1053">
                  <c:v>1.5</c:v>
                </c:pt>
                <c:pt idx="1054">
                  <c:v>1.460006713867017</c:v>
                </c:pt>
                <c:pt idx="1055">
                  <c:v>1.4800109863280113</c:v>
                </c:pt>
                <c:pt idx="1056">
                  <c:v>1.449996948242017</c:v>
                </c:pt>
                <c:pt idx="1057">
                  <c:v>1.4300079345699999</c:v>
                </c:pt>
                <c:pt idx="1058">
                  <c:v>1.4100036621090055</c:v>
                </c:pt>
                <c:pt idx="1059">
                  <c:v>1.3600006103509941</c:v>
                </c:pt>
                <c:pt idx="1060">
                  <c:v>1.4000091552730112</c:v>
                </c:pt>
                <c:pt idx="1061">
                  <c:v>1.4100036621090055</c:v>
                </c:pt>
                <c:pt idx="1062">
                  <c:v>1.4400024414059942</c:v>
                </c:pt>
                <c:pt idx="1063">
                  <c:v>1.449996948242017</c:v>
                </c:pt>
                <c:pt idx="1064">
                  <c:v>1.460006713867017</c:v>
                </c:pt>
                <c:pt idx="1065">
                  <c:v>1.4800109863280113</c:v>
                </c:pt>
                <c:pt idx="1066">
                  <c:v>1.5</c:v>
                </c:pt>
                <c:pt idx="1067">
                  <c:v>1.510009765625</c:v>
                </c:pt>
                <c:pt idx="1068">
                  <c:v>1.5400085449220171</c:v>
                </c:pt>
                <c:pt idx="1069">
                  <c:v>1.559997558593011</c:v>
                </c:pt>
                <c:pt idx="1070">
                  <c:v>1.6300048828120168</c:v>
                </c:pt>
                <c:pt idx="1071">
                  <c:v>1.6100006103509941</c:v>
                </c:pt>
                <c:pt idx="1072">
                  <c:v>1.6399993896480112</c:v>
                </c:pt>
                <c:pt idx="1073">
                  <c:v>1.6200103759759941</c:v>
                </c:pt>
                <c:pt idx="1074">
                  <c:v>1.5800018310540054</c:v>
                </c:pt>
                <c:pt idx="1075">
                  <c:v>1.5400085449220171</c:v>
                </c:pt>
                <c:pt idx="1076">
                  <c:v>1.5899963378899997</c:v>
                </c:pt>
                <c:pt idx="1077">
                  <c:v>1.5800018310540054</c:v>
                </c:pt>
                <c:pt idx="1078">
                  <c:v>1.570007324218011</c:v>
                </c:pt>
                <c:pt idx="1079">
                  <c:v>1.5800018310540054</c:v>
                </c:pt>
                <c:pt idx="1080">
                  <c:v>1.559997558593011</c:v>
                </c:pt>
                <c:pt idx="1081">
                  <c:v>1.6300048828120168</c:v>
                </c:pt>
                <c:pt idx="1082">
                  <c:v>1.6600036621090055</c:v>
                </c:pt>
                <c:pt idx="1083">
                  <c:v>1.6399993896480112</c:v>
                </c:pt>
                <c:pt idx="1084">
                  <c:v>1.6100006103509941</c:v>
                </c:pt>
                <c:pt idx="1085">
                  <c:v>1.5800018310540054</c:v>
                </c:pt>
                <c:pt idx="1086">
                  <c:v>1.5500030517570167</c:v>
                </c:pt>
                <c:pt idx="1087">
                  <c:v>1.5400085449220171</c:v>
                </c:pt>
                <c:pt idx="1088">
                  <c:v>1.510009765625</c:v>
                </c:pt>
                <c:pt idx="1089">
                  <c:v>1.4800109863280113</c:v>
                </c:pt>
                <c:pt idx="1090">
                  <c:v>1.5</c:v>
                </c:pt>
                <c:pt idx="1091">
                  <c:v>1.4400024414059942</c:v>
                </c:pt>
                <c:pt idx="1092">
                  <c:v>1.4100036621090055</c:v>
                </c:pt>
                <c:pt idx="1093">
                  <c:v>1.3300018310540054</c:v>
                </c:pt>
                <c:pt idx="1094">
                  <c:v>1.3600006103509941</c:v>
                </c:pt>
                <c:pt idx="1095">
                  <c:v>1.3800048828120168</c:v>
                </c:pt>
                <c:pt idx="1096">
                  <c:v>1.3500061035149997</c:v>
                </c:pt>
                <c:pt idx="1097">
                  <c:v>1.3399963378899997</c:v>
                </c:pt>
                <c:pt idx="1098">
                  <c:v>1.309997558593011</c:v>
                </c:pt>
                <c:pt idx="1099">
                  <c:v>1.3000030517570167</c:v>
                </c:pt>
                <c:pt idx="1100">
                  <c:v>1.2799987792970171</c:v>
                </c:pt>
                <c:pt idx="1101">
                  <c:v>1.2700042724609943</c:v>
                </c:pt>
                <c:pt idx="1102">
                  <c:v>1.25</c:v>
                </c:pt>
                <c:pt idx="1103">
                  <c:v>1.2400054931640057</c:v>
                </c:pt>
                <c:pt idx="1104">
                  <c:v>1.210006713867017</c:v>
                </c:pt>
                <c:pt idx="1105">
                  <c:v>1.2300109863280113</c:v>
                </c:pt>
                <c:pt idx="1106">
                  <c:v>1.2200012207030113</c:v>
                </c:pt>
                <c:pt idx="1107">
                  <c:v>1.199996948242017</c:v>
                </c:pt>
                <c:pt idx="1108">
                  <c:v>1.1900024414059942</c:v>
                </c:pt>
                <c:pt idx="1109">
                  <c:v>1.1699981689449999</c:v>
                </c:pt>
                <c:pt idx="1110">
                  <c:v>1.1500091552730112</c:v>
                </c:pt>
                <c:pt idx="1111">
                  <c:v>1.1600036621090055</c:v>
                </c:pt>
                <c:pt idx="1112">
                  <c:v>1.1800079345699999</c:v>
                </c:pt>
                <c:pt idx="1113">
                  <c:v>1.1900024414059942</c:v>
                </c:pt>
                <c:pt idx="1114">
                  <c:v>1.1699981689449999</c:v>
                </c:pt>
                <c:pt idx="1115">
                  <c:v>1.1600036621090055</c:v>
                </c:pt>
                <c:pt idx="1116">
                  <c:v>1.1500091552730112</c:v>
                </c:pt>
                <c:pt idx="1117">
                  <c:v>1.1900024414059942</c:v>
                </c:pt>
                <c:pt idx="1118">
                  <c:v>1.210006713867017</c:v>
                </c:pt>
                <c:pt idx="1119">
                  <c:v>1.199996948242017</c:v>
                </c:pt>
                <c:pt idx="1120">
                  <c:v>1.1800079345699999</c:v>
                </c:pt>
                <c:pt idx="1121">
                  <c:v>1.1500091552730112</c:v>
                </c:pt>
                <c:pt idx="1122">
                  <c:v>1.260009765625</c:v>
                </c:pt>
                <c:pt idx="1123">
                  <c:v>1.2400054931640057</c:v>
                </c:pt>
                <c:pt idx="1124">
                  <c:v>1.210006713867017</c:v>
                </c:pt>
                <c:pt idx="1125">
                  <c:v>1.2200012207030113</c:v>
                </c:pt>
                <c:pt idx="1126">
                  <c:v>1.2400054931640057</c:v>
                </c:pt>
                <c:pt idx="1127">
                  <c:v>1.25</c:v>
                </c:pt>
                <c:pt idx="1128">
                  <c:v>1.2200012207030113</c:v>
                </c:pt>
                <c:pt idx="1129">
                  <c:v>1.210006713867017</c:v>
                </c:pt>
                <c:pt idx="1130">
                  <c:v>1.1900024414059942</c:v>
                </c:pt>
                <c:pt idx="1131">
                  <c:v>1.1699981689449999</c:v>
                </c:pt>
                <c:pt idx="1132">
                  <c:v>1.1399993896480112</c:v>
                </c:pt>
                <c:pt idx="1133">
                  <c:v>1.1800079345699999</c:v>
                </c:pt>
                <c:pt idx="1134">
                  <c:v>1.1900024414059942</c:v>
                </c:pt>
                <c:pt idx="1135">
                  <c:v>1.1699981689449999</c:v>
                </c:pt>
                <c:pt idx="1136">
                  <c:v>1.1399993896480112</c:v>
                </c:pt>
                <c:pt idx="1137">
                  <c:v>1.1300048828120168</c:v>
                </c:pt>
                <c:pt idx="1138">
                  <c:v>1.1100006103509941</c:v>
                </c:pt>
                <c:pt idx="1139">
                  <c:v>1.1000061035149997</c:v>
                </c:pt>
                <c:pt idx="1140">
                  <c:v>1.070007324218011</c:v>
                </c:pt>
                <c:pt idx="1141">
                  <c:v>1.0400085449220171</c:v>
                </c:pt>
                <c:pt idx="1142">
                  <c:v>1.0500030517570167</c:v>
                </c:pt>
                <c:pt idx="1143">
                  <c:v>1.070007324218011</c:v>
                </c:pt>
                <c:pt idx="1144">
                  <c:v>1.0500030517570167</c:v>
                </c:pt>
                <c:pt idx="1145">
                  <c:v>1.0299987792970171</c:v>
                </c:pt>
                <c:pt idx="1146">
                  <c:v>1</c:v>
                </c:pt>
                <c:pt idx="1147">
                  <c:v>0.98001098632801131</c:v>
                </c:pt>
                <c:pt idx="1148">
                  <c:v>0.88000488281201683</c:v>
                </c:pt>
                <c:pt idx="1149">
                  <c:v>0.94999694824201697</c:v>
                </c:pt>
                <c:pt idx="1150">
                  <c:v>0.9400024414059942</c:v>
                </c:pt>
                <c:pt idx="1151">
                  <c:v>0.97000122070301131</c:v>
                </c:pt>
                <c:pt idx="1152">
                  <c:v>0.94999694824201697</c:v>
                </c:pt>
                <c:pt idx="1153">
                  <c:v>0.97000122070301131</c:v>
                </c:pt>
                <c:pt idx="1154">
                  <c:v>0.94999694824201697</c:v>
                </c:pt>
                <c:pt idx="1155">
                  <c:v>0.9400024414059942</c:v>
                </c:pt>
                <c:pt idx="1156">
                  <c:v>0.94999694824201697</c:v>
                </c:pt>
                <c:pt idx="1157">
                  <c:v>0.9400024414059942</c:v>
                </c:pt>
                <c:pt idx="1158">
                  <c:v>0.93000793456999986</c:v>
                </c:pt>
                <c:pt idx="1159">
                  <c:v>0.9400024414059942</c:v>
                </c:pt>
                <c:pt idx="1160">
                  <c:v>0.94999694824201697</c:v>
                </c:pt>
                <c:pt idx="1161">
                  <c:v>0.93000793456999986</c:v>
                </c:pt>
                <c:pt idx="1162">
                  <c:v>0.9400024414059942</c:v>
                </c:pt>
                <c:pt idx="1163">
                  <c:v>0.91999816894499986</c:v>
                </c:pt>
                <c:pt idx="1164">
                  <c:v>0.91000366210900552</c:v>
                </c:pt>
                <c:pt idx="1165">
                  <c:v>0.90000915527301117</c:v>
                </c:pt>
                <c:pt idx="1166">
                  <c:v>0.94999694824201697</c:v>
                </c:pt>
                <c:pt idx="1167">
                  <c:v>0.94999694824201697</c:v>
                </c:pt>
                <c:pt idx="1168">
                  <c:v>0.9400024414059942</c:v>
                </c:pt>
                <c:pt idx="1169">
                  <c:v>0.94999694824201697</c:v>
                </c:pt>
                <c:pt idx="1170">
                  <c:v>0.97000122070301131</c:v>
                </c:pt>
                <c:pt idx="1171">
                  <c:v>1.0299987792970171</c:v>
                </c:pt>
                <c:pt idx="1172">
                  <c:v>1.0800018310540054</c:v>
                </c:pt>
                <c:pt idx="1173">
                  <c:v>1.1200103759759941</c:v>
                </c:pt>
                <c:pt idx="1174">
                  <c:v>1.1300048828120168</c:v>
                </c:pt>
                <c:pt idx="1175">
                  <c:v>1.1500091552730112</c:v>
                </c:pt>
                <c:pt idx="1176">
                  <c:v>1.1200103759759941</c:v>
                </c:pt>
                <c:pt idx="1177">
                  <c:v>1.1000061035149997</c:v>
                </c:pt>
                <c:pt idx="1178">
                  <c:v>1.1200103759759941</c:v>
                </c:pt>
                <c:pt idx="1179">
                  <c:v>1.1100006103509941</c:v>
                </c:pt>
                <c:pt idx="1180">
                  <c:v>1.1000061035149997</c:v>
                </c:pt>
                <c:pt idx="1181">
                  <c:v>1.1200103759759941</c:v>
                </c:pt>
                <c:pt idx="1182">
                  <c:v>1.1399993896480112</c:v>
                </c:pt>
                <c:pt idx="1183">
                  <c:v>1.1500091552730112</c:v>
                </c:pt>
                <c:pt idx="1184">
                  <c:v>1.1699981689449999</c:v>
                </c:pt>
                <c:pt idx="1185">
                  <c:v>1.199996948242017</c:v>
                </c:pt>
                <c:pt idx="1186">
                  <c:v>1.2400054931640057</c:v>
                </c:pt>
                <c:pt idx="1187">
                  <c:v>1.210006713867017</c:v>
                </c:pt>
                <c:pt idx="1188">
                  <c:v>1.2400054931640057</c:v>
                </c:pt>
                <c:pt idx="1189">
                  <c:v>1.260009765625</c:v>
                </c:pt>
                <c:pt idx="1190">
                  <c:v>1.25</c:v>
                </c:pt>
                <c:pt idx="1191">
                  <c:v>1.2400054931640057</c:v>
                </c:pt>
                <c:pt idx="1192">
                  <c:v>1.2200012207030113</c:v>
                </c:pt>
                <c:pt idx="1193">
                  <c:v>1.1500091552730112</c:v>
                </c:pt>
                <c:pt idx="1194">
                  <c:v>1.1300048828120168</c:v>
                </c:pt>
                <c:pt idx="1195">
                  <c:v>1.1200103759759941</c:v>
                </c:pt>
                <c:pt idx="1196">
                  <c:v>1.1000061035149997</c:v>
                </c:pt>
                <c:pt idx="1197">
                  <c:v>1.070007324218011</c:v>
                </c:pt>
                <c:pt idx="1198">
                  <c:v>1.0400085449220171</c:v>
                </c:pt>
                <c:pt idx="1199">
                  <c:v>1.010009765625</c:v>
                </c:pt>
                <c:pt idx="1200">
                  <c:v>0.98001098632801131</c:v>
                </c:pt>
                <c:pt idx="1201">
                  <c:v>0.94999694824201697</c:v>
                </c:pt>
                <c:pt idx="1202">
                  <c:v>0.9400024414059942</c:v>
                </c:pt>
                <c:pt idx="1203">
                  <c:v>0.91000366210900552</c:v>
                </c:pt>
                <c:pt idx="1204">
                  <c:v>0.88000488281201683</c:v>
                </c:pt>
                <c:pt idx="1205">
                  <c:v>0.87001037597599407</c:v>
                </c:pt>
                <c:pt idx="1206">
                  <c:v>0.85000610351499972</c:v>
                </c:pt>
                <c:pt idx="1207">
                  <c:v>0.83999633788999972</c:v>
                </c:pt>
                <c:pt idx="1208">
                  <c:v>0.87001037597599407</c:v>
                </c:pt>
                <c:pt idx="1209">
                  <c:v>0.90000915527301117</c:v>
                </c:pt>
                <c:pt idx="1210">
                  <c:v>0.88999938964801117</c:v>
                </c:pt>
                <c:pt idx="1211">
                  <c:v>0.87001037597599407</c:v>
                </c:pt>
                <c:pt idx="1212">
                  <c:v>0.86000061035099407</c:v>
                </c:pt>
                <c:pt idx="1213">
                  <c:v>0.83999633788999972</c:v>
                </c:pt>
                <c:pt idx="1214">
                  <c:v>0.87001037597599407</c:v>
                </c:pt>
                <c:pt idx="1215">
                  <c:v>0.85000610351499972</c:v>
                </c:pt>
                <c:pt idx="1216">
                  <c:v>0.83999633788999972</c:v>
                </c:pt>
                <c:pt idx="1217">
                  <c:v>0.82000732421801104</c:v>
                </c:pt>
                <c:pt idx="1218">
                  <c:v>0.83999633788999972</c:v>
                </c:pt>
                <c:pt idx="1219">
                  <c:v>0.86000061035099407</c:v>
                </c:pt>
                <c:pt idx="1220">
                  <c:v>0.88000488281201683</c:v>
                </c:pt>
                <c:pt idx="1221">
                  <c:v>0.86000061035099407</c:v>
                </c:pt>
                <c:pt idx="1222">
                  <c:v>0.87001037597599407</c:v>
                </c:pt>
                <c:pt idx="1223">
                  <c:v>0.88999938964801117</c:v>
                </c:pt>
                <c:pt idx="1224">
                  <c:v>0.91999816894499986</c:v>
                </c:pt>
                <c:pt idx="1225">
                  <c:v>0.93000793456999986</c:v>
                </c:pt>
                <c:pt idx="1226">
                  <c:v>0.94999694824201697</c:v>
                </c:pt>
                <c:pt idx="1227">
                  <c:v>0.97000122070301131</c:v>
                </c:pt>
                <c:pt idx="1228">
                  <c:v>0.96000671386701697</c:v>
                </c:pt>
                <c:pt idx="1229">
                  <c:v>0.94999694824201697</c:v>
                </c:pt>
                <c:pt idx="1230">
                  <c:v>0.97000122070301131</c:v>
                </c:pt>
                <c:pt idx="1231">
                  <c:v>1</c:v>
                </c:pt>
                <c:pt idx="1232">
                  <c:v>1.0200042724609943</c:v>
                </c:pt>
                <c:pt idx="1233">
                  <c:v>1.0400085449220171</c:v>
                </c:pt>
                <c:pt idx="1234">
                  <c:v>1.0500030517570167</c:v>
                </c:pt>
                <c:pt idx="1235">
                  <c:v>1.059997558593011</c:v>
                </c:pt>
                <c:pt idx="1236">
                  <c:v>1.0299987792970171</c:v>
                </c:pt>
                <c:pt idx="1237">
                  <c:v>1</c:v>
                </c:pt>
                <c:pt idx="1238">
                  <c:v>0.98001098632801131</c:v>
                </c:pt>
                <c:pt idx="1239">
                  <c:v>1.0299987792970171</c:v>
                </c:pt>
                <c:pt idx="1240">
                  <c:v>1.0400085449220171</c:v>
                </c:pt>
                <c:pt idx="1241">
                  <c:v>1.0500030517570167</c:v>
                </c:pt>
                <c:pt idx="1242">
                  <c:v>1.059997558593011</c:v>
                </c:pt>
                <c:pt idx="1243">
                  <c:v>1.0400085449220171</c:v>
                </c:pt>
                <c:pt idx="1244">
                  <c:v>1.010009765625</c:v>
                </c:pt>
                <c:pt idx="1245">
                  <c:v>1.0299987792970171</c:v>
                </c:pt>
                <c:pt idx="1246">
                  <c:v>1.0500030517570167</c:v>
                </c:pt>
                <c:pt idx="1247">
                  <c:v>1.059997558593011</c:v>
                </c:pt>
                <c:pt idx="1248">
                  <c:v>1.0500030517570167</c:v>
                </c:pt>
                <c:pt idx="1249">
                  <c:v>1.1000061035149997</c:v>
                </c:pt>
                <c:pt idx="1250">
                  <c:v>1.1200103759759941</c:v>
                </c:pt>
                <c:pt idx="1251">
                  <c:v>1.1500091552730112</c:v>
                </c:pt>
                <c:pt idx="1252">
                  <c:v>1.1399993896480112</c:v>
                </c:pt>
                <c:pt idx="1253">
                  <c:v>1.1100006103509941</c:v>
                </c:pt>
                <c:pt idx="1254">
                  <c:v>1.0899963378899997</c:v>
                </c:pt>
                <c:pt idx="1255">
                  <c:v>1.059997558593011</c:v>
                </c:pt>
                <c:pt idx="1256">
                  <c:v>1.0400085449220171</c:v>
                </c:pt>
                <c:pt idx="1257">
                  <c:v>1.0200042724609943</c:v>
                </c:pt>
                <c:pt idx="1258">
                  <c:v>1</c:v>
                </c:pt>
                <c:pt idx="1259">
                  <c:v>0.96000671386701697</c:v>
                </c:pt>
                <c:pt idx="1260">
                  <c:v>0.98001098632801131</c:v>
                </c:pt>
                <c:pt idx="1261">
                  <c:v>0.94999694824201697</c:v>
                </c:pt>
                <c:pt idx="1262">
                  <c:v>0.93000793456999986</c:v>
                </c:pt>
                <c:pt idx="1263">
                  <c:v>0.90000915527301117</c:v>
                </c:pt>
                <c:pt idx="1264">
                  <c:v>0.9400024414059942</c:v>
                </c:pt>
                <c:pt idx="1265">
                  <c:v>0.96000671386701697</c:v>
                </c:pt>
                <c:pt idx="1266">
                  <c:v>0.9400024414059942</c:v>
                </c:pt>
                <c:pt idx="1267">
                  <c:v>0.93000793456999986</c:v>
                </c:pt>
                <c:pt idx="1268">
                  <c:v>0.94999694824201697</c:v>
                </c:pt>
                <c:pt idx="1269">
                  <c:v>0.93000793456999986</c:v>
                </c:pt>
                <c:pt idx="1270">
                  <c:v>0.91000366210900552</c:v>
                </c:pt>
                <c:pt idx="1271">
                  <c:v>0.88999938964801117</c:v>
                </c:pt>
                <c:pt idx="1272">
                  <c:v>0.91000366210900552</c:v>
                </c:pt>
                <c:pt idx="1273">
                  <c:v>0.88999938964801117</c:v>
                </c:pt>
                <c:pt idx="1274">
                  <c:v>0.90000915527301117</c:v>
                </c:pt>
                <c:pt idx="1275">
                  <c:v>0.88000488281201683</c:v>
                </c:pt>
                <c:pt idx="1276">
                  <c:v>0.88999938964801117</c:v>
                </c:pt>
                <c:pt idx="1277">
                  <c:v>0.90000915527301117</c:v>
                </c:pt>
                <c:pt idx="1278">
                  <c:v>0.94999694824201697</c:v>
                </c:pt>
                <c:pt idx="1279">
                  <c:v>0.9400024414059942</c:v>
                </c:pt>
                <c:pt idx="1280">
                  <c:v>0.90000915527301117</c:v>
                </c:pt>
                <c:pt idx="1281">
                  <c:v>0.85000610351499972</c:v>
                </c:pt>
                <c:pt idx="1282">
                  <c:v>0.94999694824201697</c:v>
                </c:pt>
                <c:pt idx="1283">
                  <c:v>1</c:v>
                </c:pt>
                <c:pt idx="1284">
                  <c:v>1.010009765625</c:v>
                </c:pt>
                <c:pt idx="1285">
                  <c:v>1.0200042724609943</c:v>
                </c:pt>
                <c:pt idx="1286">
                  <c:v>0.94999694824201697</c:v>
                </c:pt>
                <c:pt idx="1287">
                  <c:v>0.93000793456999986</c:v>
                </c:pt>
                <c:pt idx="1288">
                  <c:v>0.90000915527301117</c:v>
                </c:pt>
                <c:pt idx="1289">
                  <c:v>0.91000366210900552</c:v>
                </c:pt>
                <c:pt idx="1290">
                  <c:v>0.9400024414059942</c:v>
                </c:pt>
                <c:pt idx="1291">
                  <c:v>0.93000793456999986</c:v>
                </c:pt>
                <c:pt idx="1292">
                  <c:v>0.94999694824201697</c:v>
                </c:pt>
                <c:pt idx="1293">
                  <c:v>0.96000671386701697</c:v>
                </c:pt>
                <c:pt idx="1294">
                  <c:v>0.94999694824201697</c:v>
                </c:pt>
                <c:pt idx="1295">
                  <c:v>0.91000366210900552</c:v>
                </c:pt>
                <c:pt idx="1296">
                  <c:v>0.98001098632801131</c:v>
                </c:pt>
                <c:pt idx="1297">
                  <c:v>0.99000549316400566</c:v>
                </c:pt>
                <c:pt idx="1298">
                  <c:v>0.96000671386701697</c:v>
                </c:pt>
                <c:pt idx="1299">
                  <c:v>0.9400024414059942</c:v>
                </c:pt>
                <c:pt idx="1300">
                  <c:v>0.93000793456999986</c:v>
                </c:pt>
                <c:pt idx="1301">
                  <c:v>0.91000366210900552</c:v>
                </c:pt>
                <c:pt idx="1302">
                  <c:v>0.90000915527301117</c:v>
                </c:pt>
                <c:pt idx="1303">
                  <c:v>0.86000061035099407</c:v>
                </c:pt>
                <c:pt idx="1304">
                  <c:v>0.85000610351499972</c:v>
                </c:pt>
                <c:pt idx="1305">
                  <c:v>0.88000488281201683</c:v>
                </c:pt>
                <c:pt idx="1306">
                  <c:v>0.94999694824201697</c:v>
                </c:pt>
                <c:pt idx="1307">
                  <c:v>0.97000122070301131</c:v>
                </c:pt>
                <c:pt idx="1308">
                  <c:v>1</c:v>
                </c:pt>
                <c:pt idx="1309">
                  <c:v>0.96000671386701697</c:v>
                </c:pt>
                <c:pt idx="1310">
                  <c:v>0.98001098632801131</c:v>
                </c:pt>
                <c:pt idx="1311">
                  <c:v>0.9400024414059942</c:v>
                </c:pt>
                <c:pt idx="1312">
                  <c:v>0.93000793456999986</c:v>
                </c:pt>
                <c:pt idx="1313">
                  <c:v>0.91000366210900552</c:v>
                </c:pt>
                <c:pt idx="1314">
                  <c:v>0.88999938964801117</c:v>
                </c:pt>
                <c:pt idx="1315">
                  <c:v>0.85000610351499972</c:v>
                </c:pt>
                <c:pt idx="1316">
                  <c:v>0.86000061035099407</c:v>
                </c:pt>
                <c:pt idx="1317">
                  <c:v>0.85000610351499972</c:v>
                </c:pt>
                <c:pt idx="1318">
                  <c:v>0.83999633788999972</c:v>
                </c:pt>
                <c:pt idx="1319">
                  <c:v>0.83000183105400538</c:v>
                </c:pt>
                <c:pt idx="1320">
                  <c:v>0.82000732421801104</c:v>
                </c:pt>
                <c:pt idx="1321">
                  <c:v>0.83999633788999972</c:v>
                </c:pt>
                <c:pt idx="1322">
                  <c:v>0.85000610351499972</c:v>
                </c:pt>
                <c:pt idx="1323">
                  <c:v>0.83999633788999972</c:v>
                </c:pt>
                <c:pt idx="1324">
                  <c:v>0.83000183105400538</c:v>
                </c:pt>
                <c:pt idx="1325">
                  <c:v>0.82000732421801104</c:v>
                </c:pt>
                <c:pt idx="1326">
                  <c:v>0.83000183105400538</c:v>
                </c:pt>
                <c:pt idx="1327">
                  <c:v>0.82000732421801104</c:v>
                </c:pt>
                <c:pt idx="1328">
                  <c:v>0.83000183105400538</c:v>
                </c:pt>
                <c:pt idx="1329">
                  <c:v>0.80000305175701669</c:v>
                </c:pt>
                <c:pt idx="1330">
                  <c:v>0.87001037597599407</c:v>
                </c:pt>
                <c:pt idx="1331">
                  <c:v>0.91000366210900552</c:v>
                </c:pt>
                <c:pt idx="1332">
                  <c:v>0.93000793456999986</c:v>
                </c:pt>
                <c:pt idx="1333">
                  <c:v>0.88999938964801117</c:v>
                </c:pt>
                <c:pt idx="1334">
                  <c:v>0.86000061035099407</c:v>
                </c:pt>
                <c:pt idx="1335">
                  <c:v>0.87001037597599407</c:v>
                </c:pt>
                <c:pt idx="1336">
                  <c:v>0.86000061035099407</c:v>
                </c:pt>
                <c:pt idx="1337">
                  <c:v>0.83999633788999972</c:v>
                </c:pt>
                <c:pt idx="1338">
                  <c:v>0.87001037597599407</c:v>
                </c:pt>
                <c:pt idx="1339">
                  <c:v>0.9400024414059942</c:v>
                </c:pt>
                <c:pt idx="1340">
                  <c:v>0.93000793456999986</c:v>
                </c:pt>
                <c:pt idx="1341">
                  <c:v>0.91999816894499986</c:v>
                </c:pt>
                <c:pt idx="1342">
                  <c:v>0.9400024414059942</c:v>
                </c:pt>
                <c:pt idx="1343">
                  <c:v>0.91000366210900552</c:v>
                </c:pt>
                <c:pt idx="1344">
                  <c:v>0.87001037597599407</c:v>
                </c:pt>
                <c:pt idx="1345">
                  <c:v>0.88999938964801117</c:v>
                </c:pt>
                <c:pt idx="1346">
                  <c:v>0.85000610351499972</c:v>
                </c:pt>
                <c:pt idx="1347">
                  <c:v>0.83999633788999972</c:v>
                </c:pt>
                <c:pt idx="1348">
                  <c:v>0.80999755859301104</c:v>
                </c:pt>
                <c:pt idx="1349">
                  <c:v>0.83000183105400538</c:v>
                </c:pt>
                <c:pt idx="1350">
                  <c:v>0.82000732421801104</c:v>
                </c:pt>
                <c:pt idx="1351">
                  <c:v>0.80999755859301104</c:v>
                </c:pt>
                <c:pt idx="1352">
                  <c:v>0.82000732421801104</c:v>
                </c:pt>
                <c:pt idx="1353">
                  <c:v>0.80999755859301104</c:v>
                </c:pt>
                <c:pt idx="1354">
                  <c:v>0.79000854492201711</c:v>
                </c:pt>
                <c:pt idx="1355">
                  <c:v>0.83000183105400538</c:v>
                </c:pt>
                <c:pt idx="1356">
                  <c:v>0.79000854492201711</c:v>
                </c:pt>
                <c:pt idx="1357">
                  <c:v>0.77000427246099434</c:v>
                </c:pt>
                <c:pt idx="1358">
                  <c:v>0.760009765625</c:v>
                </c:pt>
                <c:pt idx="1359">
                  <c:v>0.74000549316400566</c:v>
                </c:pt>
                <c:pt idx="1360">
                  <c:v>0.760009765625</c:v>
                </c:pt>
                <c:pt idx="1361">
                  <c:v>0.73001098632801131</c:v>
                </c:pt>
                <c:pt idx="1362">
                  <c:v>0.69999694824201697</c:v>
                </c:pt>
                <c:pt idx="1363">
                  <c:v>0.6900024414059942</c:v>
                </c:pt>
                <c:pt idx="1364">
                  <c:v>0.66999816894499986</c:v>
                </c:pt>
                <c:pt idx="1365">
                  <c:v>0.68000793456999986</c:v>
                </c:pt>
                <c:pt idx="1366">
                  <c:v>0.6900024414059942</c:v>
                </c:pt>
                <c:pt idx="1367">
                  <c:v>0.66000366210900552</c:v>
                </c:pt>
                <c:pt idx="1368">
                  <c:v>0.63999938964801117</c:v>
                </c:pt>
                <c:pt idx="1369">
                  <c:v>0.66000366210900552</c:v>
                </c:pt>
                <c:pt idx="1370">
                  <c:v>0.6900024414059942</c:v>
                </c:pt>
                <c:pt idx="1371">
                  <c:v>0.68000793456999986</c:v>
                </c:pt>
                <c:pt idx="1372">
                  <c:v>0.66999816894499986</c:v>
                </c:pt>
                <c:pt idx="1373">
                  <c:v>0.66000366210900552</c:v>
                </c:pt>
                <c:pt idx="1374">
                  <c:v>0.65000915527301117</c:v>
                </c:pt>
                <c:pt idx="1375">
                  <c:v>0.63000488281201683</c:v>
                </c:pt>
                <c:pt idx="1376">
                  <c:v>0.61000061035099407</c:v>
                </c:pt>
                <c:pt idx="1377">
                  <c:v>0.65000915527301117</c:v>
                </c:pt>
                <c:pt idx="1378">
                  <c:v>0.6900024414059942</c:v>
                </c:pt>
                <c:pt idx="1379">
                  <c:v>0.68000793456999986</c:v>
                </c:pt>
                <c:pt idx="1380">
                  <c:v>0.66999816894499986</c:v>
                </c:pt>
                <c:pt idx="1381">
                  <c:v>0.65000915527301117</c:v>
                </c:pt>
                <c:pt idx="1382">
                  <c:v>0.63999938964801117</c:v>
                </c:pt>
                <c:pt idx="1383">
                  <c:v>0.66999816894499986</c:v>
                </c:pt>
                <c:pt idx="1384">
                  <c:v>0.66000366210900552</c:v>
                </c:pt>
                <c:pt idx="1385">
                  <c:v>0.63999938964801117</c:v>
                </c:pt>
                <c:pt idx="1386">
                  <c:v>0.65000915527301117</c:v>
                </c:pt>
                <c:pt idx="1387">
                  <c:v>0.66000366210900552</c:v>
                </c:pt>
                <c:pt idx="1388">
                  <c:v>0.66999816894499986</c:v>
                </c:pt>
                <c:pt idx="1389">
                  <c:v>0.65000915527301117</c:v>
                </c:pt>
                <c:pt idx="1390">
                  <c:v>0.63999938964801117</c:v>
                </c:pt>
                <c:pt idx="1391">
                  <c:v>0.65000915527301117</c:v>
                </c:pt>
                <c:pt idx="1392">
                  <c:v>0.66999816894499986</c:v>
                </c:pt>
                <c:pt idx="1393">
                  <c:v>0.66000366210900552</c:v>
                </c:pt>
                <c:pt idx="1394">
                  <c:v>0.63999938964801117</c:v>
                </c:pt>
                <c:pt idx="1395">
                  <c:v>0.62001037597599407</c:v>
                </c:pt>
                <c:pt idx="1396">
                  <c:v>0.60000610351499972</c:v>
                </c:pt>
                <c:pt idx="1397">
                  <c:v>0.55000305175701669</c:v>
                </c:pt>
                <c:pt idx="1398">
                  <c:v>0.5</c:v>
                </c:pt>
                <c:pt idx="1399">
                  <c:v>0.55000305175701669</c:v>
                </c:pt>
                <c:pt idx="1400">
                  <c:v>0.55999755859301104</c:v>
                </c:pt>
                <c:pt idx="1401">
                  <c:v>0.54000854492201711</c:v>
                </c:pt>
                <c:pt idx="1402">
                  <c:v>0.52000427246099434</c:v>
                </c:pt>
                <c:pt idx="1403">
                  <c:v>0.52999877929701711</c:v>
                </c:pt>
                <c:pt idx="1404">
                  <c:v>0.52000427246099434</c:v>
                </c:pt>
                <c:pt idx="1405">
                  <c:v>0.49000549316400566</c:v>
                </c:pt>
                <c:pt idx="1406">
                  <c:v>0.47000122070301131</c:v>
                </c:pt>
                <c:pt idx="1407">
                  <c:v>0.48001098632801131</c:v>
                </c:pt>
                <c:pt idx="1408">
                  <c:v>0.47000122070301131</c:v>
                </c:pt>
                <c:pt idx="1409">
                  <c:v>0.46000671386701697</c:v>
                </c:pt>
                <c:pt idx="1410">
                  <c:v>0.44999694824201697</c:v>
                </c:pt>
                <c:pt idx="1411">
                  <c:v>0.43000793456999986</c:v>
                </c:pt>
                <c:pt idx="1412">
                  <c:v>0.40000915527301117</c:v>
                </c:pt>
                <c:pt idx="1413">
                  <c:v>0.43000793456999986</c:v>
                </c:pt>
                <c:pt idx="1414">
                  <c:v>0.47000122070301131</c:v>
                </c:pt>
                <c:pt idx="1415">
                  <c:v>0.5</c:v>
                </c:pt>
                <c:pt idx="1416">
                  <c:v>0.55000305175701669</c:v>
                </c:pt>
                <c:pt idx="1417">
                  <c:v>0.57000732421801104</c:v>
                </c:pt>
                <c:pt idx="1418">
                  <c:v>0.58000183105400538</c:v>
                </c:pt>
                <c:pt idx="1419">
                  <c:v>0.58999633788999972</c:v>
                </c:pt>
                <c:pt idx="1420">
                  <c:v>0.60000610351499972</c:v>
                </c:pt>
                <c:pt idx="1421">
                  <c:v>0.66000366210900552</c:v>
                </c:pt>
                <c:pt idx="1422">
                  <c:v>0.6900024414059942</c:v>
                </c:pt>
                <c:pt idx="1423">
                  <c:v>0.75</c:v>
                </c:pt>
                <c:pt idx="1424">
                  <c:v>0.82000732421801104</c:v>
                </c:pt>
                <c:pt idx="1425">
                  <c:v>0.80999755859301104</c:v>
                </c:pt>
                <c:pt idx="1426">
                  <c:v>0.77999877929701711</c:v>
                </c:pt>
                <c:pt idx="1427">
                  <c:v>0.75</c:v>
                </c:pt>
                <c:pt idx="1428">
                  <c:v>0.760009765625</c:v>
                </c:pt>
                <c:pt idx="1429">
                  <c:v>0.74000549316400566</c:v>
                </c:pt>
                <c:pt idx="1430">
                  <c:v>0.760009765625</c:v>
                </c:pt>
                <c:pt idx="1431">
                  <c:v>0.6900024414059942</c:v>
                </c:pt>
                <c:pt idx="1432">
                  <c:v>0.71000671386701697</c:v>
                </c:pt>
                <c:pt idx="1433">
                  <c:v>0.75</c:v>
                </c:pt>
                <c:pt idx="1434">
                  <c:v>0.77000427246099434</c:v>
                </c:pt>
                <c:pt idx="1435">
                  <c:v>0.79000854492201711</c:v>
                </c:pt>
                <c:pt idx="1436">
                  <c:v>0.80999755859301104</c:v>
                </c:pt>
                <c:pt idx="1437">
                  <c:v>0.82000732421801104</c:v>
                </c:pt>
                <c:pt idx="1438">
                  <c:v>0.83999633788999972</c:v>
                </c:pt>
                <c:pt idx="1439">
                  <c:v>0.88000488281201683</c:v>
                </c:pt>
                <c:pt idx="1440">
                  <c:v>0.94999694824201697</c:v>
                </c:pt>
                <c:pt idx="1441">
                  <c:v>1.010009765625</c:v>
                </c:pt>
                <c:pt idx="1442">
                  <c:v>1.0299987792970171</c:v>
                </c:pt>
                <c:pt idx="1443">
                  <c:v>1</c:v>
                </c:pt>
                <c:pt idx="1444">
                  <c:v>1.010009765625</c:v>
                </c:pt>
                <c:pt idx="1445">
                  <c:v>0.99000549316400566</c:v>
                </c:pt>
                <c:pt idx="1446">
                  <c:v>0.97000122070301131</c:v>
                </c:pt>
                <c:pt idx="1447">
                  <c:v>0.94999694824201697</c:v>
                </c:pt>
                <c:pt idx="1448">
                  <c:v>0.96000671386701697</c:v>
                </c:pt>
                <c:pt idx="1449">
                  <c:v>0.9400024414059942</c:v>
                </c:pt>
                <c:pt idx="1450">
                  <c:v>0.93000793456999986</c:v>
                </c:pt>
                <c:pt idx="1451">
                  <c:v>0.91000366210900552</c:v>
                </c:pt>
                <c:pt idx="1452">
                  <c:v>0.90000915527301117</c:v>
                </c:pt>
                <c:pt idx="1453">
                  <c:v>0.88000488281201683</c:v>
                </c:pt>
                <c:pt idx="1454">
                  <c:v>0.85000610351499972</c:v>
                </c:pt>
                <c:pt idx="1455">
                  <c:v>0.79000854492201711</c:v>
                </c:pt>
                <c:pt idx="1456">
                  <c:v>0.760009765625</c:v>
                </c:pt>
                <c:pt idx="1457">
                  <c:v>0.73001098632801131</c:v>
                </c:pt>
                <c:pt idx="1458">
                  <c:v>0.77999877929701711</c:v>
                </c:pt>
                <c:pt idx="1459">
                  <c:v>0.80999755859301104</c:v>
                </c:pt>
                <c:pt idx="1460">
                  <c:v>0.83000183105400538</c:v>
                </c:pt>
                <c:pt idx="1461">
                  <c:v>0.80999755859301104</c:v>
                </c:pt>
                <c:pt idx="1462">
                  <c:v>0.79000854492201711</c:v>
                </c:pt>
                <c:pt idx="1463">
                  <c:v>0.760009765625</c:v>
                </c:pt>
                <c:pt idx="1464">
                  <c:v>0.75</c:v>
                </c:pt>
                <c:pt idx="1465">
                  <c:v>0.74000549316400566</c:v>
                </c:pt>
                <c:pt idx="1466">
                  <c:v>0.72000122070301131</c:v>
                </c:pt>
                <c:pt idx="1467">
                  <c:v>0.69999694824201697</c:v>
                </c:pt>
                <c:pt idx="1468">
                  <c:v>0.71000671386701697</c:v>
                </c:pt>
                <c:pt idx="1469">
                  <c:v>0.72000122070301131</c:v>
                </c:pt>
                <c:pt idx="1470">
                  <c:v>0.71000671386701697</c:v>
                </c:pt>
                <c:pt idx="1471">
                  <c:v>0.69999694824201697</c:v>
                </c:pt>
                <c:pt idx="1472">
                  <c:v>0.6900024414059942</c:v>
                </c:pt>
                <c:pt idx="1473">
                  <c:v>0.66999816894499986</c:v>
                </c:pt>
                <c:pt idx="1474">
                  <c:v>0.68000793456999986</c:v>
                </c:pt>
                <c:pt idx="1475">
                  <c:v>0.66000366210900552</c:v>
                </c:pt>
                <c:pt idx="1476">
                  <c:v>0.6900024414059942</c:v>
                </c:pt>
                <c:pt idx="1477">
                  <c:v>0.66999816894499986</c:v>
                </c:pt>
                <c:pt idx="1478">
                  <c:v>0.65000915527301117</c:v>
                </c:pt>
                <c:pt idx="1479">
                  <c:v>0.66000366210900552</c:v>
                </c:pt>
                <c:pt idx="1480">
                  <c:v>0.66999816894499986</c:v>
                </c:pt>
                <c:pt idx="1481">
                  <c:v>0.68000793456999986</c:v>
                </c:pt>
                <c:pt idx="1482">
                  <c:v>0.6900024414059942</c:v>
                </c:pt>
                <c:pt idx="1483">
                  <c:v>0.66999816894499986</c:v>
                </c:pt>
                <c:pt idx="1484">
                  <c:v>0.65000915527301117</c:v>
                </c:pt>
                <c:pt idx="1485">
                  <c:v>0.68000793456999986</c:v>
                </c:pt>
                <c:pt idx="1486">
                  <c:v>0.69999694824201697</c:v>
                </c:pt>
                <c:pt idx="1487">
                  <c:v>0.75</c:v>
                </c:pt>
                <c:pt idx="1488">
                  <c:v>0.77000427246099434</c:v>
                </c:pt>
                <c:pt idx="1489">
                  <c:v>0.79000854492201711</c:v>
                </c:pt>
                <c:pt idx="1490">
                  <c:v>0.80999755859301104</c:v>
                </c:pt>
                <c:pt idx="1491">
                  <c:v>0.83000183105400538</c:v>
                </c:pt>
                <c:pt idx="1492">
                  <c:v>0.85000610351499972</c:v>
                </c:pt>
                <c:pt idx="1493">
                  <c:v>0.90000915527301117</c:v>
                </c:pt>
                <c:pt idx="1494">
                  <c:v>0.96000671386701697</c:v>
                </c:pt>
                <c:pt idx="1495">
                  <c:v>1.0500030517570167</c:v>
                </c:pt>
                <c:pt idx="1496">
                  <c:v>1.0899963378899997</c:v>
                </c:pt>
                <c:pt idx="1497">
                  <c:v>1.0800018310540054</c:v>
                </c:pt>
                <c:pt idx="1498">
                  <c:v>1.070007324218011</c:v>
                </c:pt>
                <c:pt idx="1499">
                  <c:v>1.0500030517570167</c:v>
                </c:pt>
                <c:pt idx="1500">
                  <c:v>1.0200042724609943</c:v>
                </c:pt>
                <c:pt idx="1501">
                  <c:v>1</c:v>
                </c:pt>
                <c:pt idx="1502">
                  <c:v>0.97000122070301131</c:v>
                </c:pt>
                <c:pt idx="1503">
                  <c:v>0.94999694824201697</c:v>
                </c:pt>
                <c:pt idx="1504">
                  <c:v>0.91999816894499986</c:v>
                </c:pt>
                <c:pt idx="1505">
                  <c:v>0.93000793456999986</c:v>
                </c:pt>
                <c:pt idx="1506">
                  <c:v>0.90000915527301117</c:v>
                </c:pt>
                <c:pt idx="1507">
                  <c:v>0.88000488281201683</c:v>
                </c:pt>
                <c:pt idx="1508">
                  <c:v>0.85000610351499972</c:v>
                </c:pt>
                <c:pt idx="1509">
                  <c:v>0.83999633788999972</c:v>
                </c:pt>
                <c:pt idx="1510">
                  <c:v>0.83000183105400538</c:v>
                </c:pt>
                <c:pt idx="1511">
                  <c:v>0.85000610351499972</c:v>
                </c:pt>
                <c:pt idx="1512">
                  <c:v>0.82000732421801104</c:v>
                </c:pt>
                <c:pt idx="1513">
                  <c:v>0.80000305175701669</c:v>
                </c:pt>
                <c:pt idx="1514">
                  <c:v>0.77000427246099434</c:v>
                </c:pt>
                <c:pt idx="1515">
                  <c:v>0.79000854492201711</c:v>
                </c:pt>
                <c:pt idx="1516">
                  <c:v>0.75</c:v>
                </c:pt>
                <c:pt idx="1517">
                  <c:v>0.74000549316400566</c:v>
                </c:pt>
                <c:pt idx="1518">
                  <c:v>0.73001098632801131</c:v>
                </c:pt>
                <c:pt idx="1519">
                  <c:v>0.69999694824201697</c:v>
                </c:pt>
                <c:pt idx="1520">
                  <c:v>0.75</c:v>
                </c:pt>
                <c:pt idx="1521">
                  <c:v>0.72000122070301131</c:v>
                </c:pt>
                <c:pt idx="1522">
                  <c:v>0.6900024414059942</c:v>
                </c:pt>
                <c:pt idx="1523">
                  <c:v>0.71000671386701697</c:v>
                </c:pt>
                <c:pt idx="1524">
                  <c:v>0.6900024414059942</c:v>
                </c:pt>
                <c:pt idx="1525">
                  <c:v>0.69999694824201697</c:v>
                </c:pt>
                <c:pt idx="1526">
                  <c:v>0.72000122070301131</c:v>
                </c:pt>
                <c:pt idx="1527">
                  <c:v>0.69999694824201697</c:v>
                </c:pt>
                <c:pt idx="1528">
                  <c:v>0.65000915527301117</c:v>
                </c:pt>
                <c:pt idx="1529">
                  <c:v>0.6900024414059942</c:v>
                </c:pt>
                <c:pt idx="1530">
                  <c:v>0.68000793456999986</c:v>
                </c:pt>
                <c:pt idx="1531">
                  <c:v>0.66000366210900552</c:v>
                </c:pt>
                <c:pt idx="1532">
                  <c:v>0.63999938964801117</c:v>
                </c:pt>
                <c:pt idx="1533">
                  <c:v>0.65000915527301117</c:v>
                </c:pt>
                <c:pt idx="1534">
                  <c:v>0.66999816894499986</c:v>
                </c:pt>
                <c:pt idx="1535">
                  <c:v>0.66000366210900552</c:v>
                </c:pt>
                <c:pt idx="1536">
                  <c:v>0.65000915527301117</c:v>
                </c:pt>
                <c:pt idx="1537">
                  <c:v>0.63999938964801117</c:v>
                </c:pt>
                <c:pt idx="1538">
                  <c:v>0.63000488281201683</c:v>
                </c:pt>
                <c:pt idx="1539">
                  <c:v>0.65000915527301117</c:v>
                </c:pt>
                <c:pt idx="1540">
                  <c:v>0.66000366210900552</c:v>
                </c:pt>
                <c:pt idx="1541">
                  <c:v>0.69999694824201697</c:v>
                </c:pt>
                <c:pt idx="1542">
                  <c:v>0.71000671386701697</c:v>
                </c:pt>
                <c:pt idx="1543">
                  <c:v>0.6900024414059942</c:v>
                </c:pt>
                <c:pt idx="1544">
                  <c:v>0.73001098632801131</c:v>
                </c:pt>
                <c:pt idx="1545">
                  <c:v>0.760009765625</c:v>
                </c:pt>
                <c:pt idx="1546">
                  <c:v>0.82000732421801104</c:v>
                </c:pt>
                <c:pt idx="1547">
                  <c:v>0.85000610351499972</c:v>
                </c:pt>
                <c:pt idx="1548">
                  <c:v>0.88999938964801117</c:v>
                </c:pt>
                <c:pt idx="1549">
                  <c:v>0.97000122070301131</c:v>
                </c:pt>
                <c:pt idx="1550">
                  <c:v>0.94999694824201697</c:v>
                </c:pt>
                <c:pt idx="1551">
                  <c:v>0.91999816894499986</c:v>
                </c:pt>
                <c:pt idx="1552">
                  <c:v>0.91000366210900552</c:v>
                </c:pt>
                <c:pt idx="1553">
                  <c:v>0.88999938964801117</c:v>
                </c:pt>
                <c:pt idx="1554">
                  <c:v>0.88000488281201683</c:v>
                </c:pt>
                <c:pt idx="1555">
                  <c:v>0.87001037597599407</c:v>
                </c:pt>
                <c:pt idx="1556">
                  <c:v>0.88999938964801117</c:v>
                </c:pt>
                <c:pt idx="1557">
                  <c:v>0.85000610351499972</c:v>
                </c:pt>
                <c:pt idx="1558">
                  <c:v>0.82000732421801104</c:v>
                </c:pt>
                <c:pt idx="1559">
                  <c:v>0.77000427246099434</c:v>
                </c:pt>
                <c:pt idx="1560">
                  <c:v>0.74000549316400566</c:v>
                </c:pt>
                <c:pt idx="1561">
                  <c:v>0.71000671386701697</c:v>
                </c:pt>
                <c:pt idx="1562">
                  <c:v>0.6900024414059942</c:v>
                </c:pt>
                <c:pt idx="1563">
                  <c:v>0.79000854492201711</c:v>
                </c:pt>
                <c:pt idx="1564">
                  <c:v>0.760009765625</c:v>
                </c:pt>
                <c:pt idx="1565">
                  <c:v>0.760009765625</c:v>
                </c:pt>
                <c:pt idx="1566">
                  <c:v>0.72000122070301131</c:v>
                </c:pt>
                <c:pt idx="1567">
                  <c:v>0.69999694824201697</c:v>
                </c:pt>
                <c:pt idx="1568">
                  <c:v>0.68000793456999986</c:v>
                </c:pt>
                <c:pt idx="1569">
                  <c:v>0.65000915527301117</c:v>
                </c:pt>
                <c:pt idx="1570">
                  <c:v>0.75</c:v>
                </c:pt>
                <c:pt idx="1571">
                  <c:v>0.83999633788999972</c:v>
                </c:pt>
                <c:pt idx="1572">
                  <c:v>0.88999938964801117</c:v>
                </c:pt>
                <c:pt idx="1573">
                  <c:v>0.97000122070301131</c:v>
                </c:pt>
                <c:pt idx="1574">
                  <c:v>1.0299987792970171</c:v>
                </c:pt>
                <c:pt idx="1575">
                  <c:v>1.010009765625</c:v>
                </c:pt>
                <c:pt idx="1576">
                  <c:v>1.0500030517570167</c:v>
                </c:pt>
                <c:pt idx="1577">
                  <c:v>1.0200042724609943</c:v>
                </c:pt>
                <c:pt idx="1578">
                  <c:v>0.98001098632801131</c:v>
                </c:pt>
                <c:pt idx="1579">
                  <c:v>0.9400024414059942</c:v>
                </c:pt>
                <c:pt idx="1580">
                  <c:v>0.96000671386701697</c:v>
                </c:pt>
                <c:pt idx="1581">
                  <c:v>0.99000549316400566</c:v>
                </c:pt>
                <c:pt idx="1582">
                  <c:v>1.0299987792970171</c:v>
                </c:pt>
                <c:pt idx="1583">
                  <c:v>1.0400085449220171</c:v>
                </c:pt>
                <c:pt idx="1584">
                  <c:v>1.0500030517570167</c:v>
                </c:pt>
                <c:pt idx="1585">
                  <c:v>1.0800018310540054</c:v>
                </c:pt>
                <c:pt idx="1586">
                  <c:v>1.1000061035149997</c:v>
                </c:pt>
                <c:pt idx="1587">
                  <c:v>1.0500030517570167</c:v>
                </c:pt>
                <c:pt idx="1588">
                  <c:v>1.1000061035149997</c:v>
                </c:pt>
                <c:pt idx="1589">
                  <c:v>1.0899963378899997</c:v>
                </c:pt>
                <c:pt idx="1590">
                  <c:v>1.070007324218011</c:v>
                </c:pt>
                <c:pt idx="1591">
                  <c:v>1.1699981689449999</c:v>
                </c:pt>
                <c:pt idx="1592">
                  <c:v>1.1600036621090055</c:v>
                </c:pt>
                <c:pt idx="1593">
                  <c:v>1.1800079345699999</c:v>
                </c:pt>
                <c:pt idx="1594">
                  <c:v>1.199996948242017</c:v>
                </c:pt>
                <c:pt idx="1595">
                  <c:v>1.2400054931640057</c:v>
                </c:pt>
                <c:pt idx="1596">
                  <c:v>1.25</c:v>
                </c:pt>
                <c:pt idx="1597">
                  <c:v>1.2900085449220171</c:v>
                </c:pt>
                <c:pt idx="1598">
                  <c:v>1.1800079345699999</c:v>
                </c:pt>
                <c:pt idx="1599">
                  <c:v>1.2300109863280113</c:v>
                </c:pt>
                <c:pt idx="1600">
                  <c:v>1.2400054931640057</c:v>
                </c:pt>
                <c:pt idx="1601">
                  <c:v>1.25</c:v>
                </c:pt>
                <c:pt idx="1602">
                  <c:v>1.2200012207030113</c:v>
                </c:pt>
                <c:pt idx="1603">
                  <c:v>1.2400054931640057</c:v>
                </c:pt>
                <c:pt idx="1604">
                  <c:v>1.199996948242017</c:v>
                </c:pt>
                <c:pt idx="1605">
                  <c:v>1.25</c:v>
                </c:pt>
                <c:pt idx="1606">
                  <c:v>1.260009765625</c:v>
                </c:pt>
                <c:pt idx="1607">
                  <c:v>1.2400054931640057</c:v>
                </c:pt>
                <c:pt idx="1608">
                  <c:v>1.210006713867017</c:v>
                </c:pt>
                <c:pt idx="1609">
                  <c:v>1.25</c:v>
                </c:pt>
                <c:pt idx="1610">
                  <c:v>1.2300109863280113</c:v>
                </c:pt>
                <c:pt idx="1611">
                  <c:v>1.199996948242017</c:v>
                </c:pt>
                <c:pt idx="1612">
                  <c:v>1.1699981689449999</c:v>
                </c:pt>
                <c:pt idx="1613">
                  <c:v>1.1500091552730112</c:v>
                </c:pt>
                <c:pt idx="1614">
                  <c:v>1.199996948242017</c:v>
                </c:pt>
                <c:pt idx="1615">
                  <c:v>1.1800079345699999</c:v>
                </c:pt>
                <c:pt idx="1616">
                  <c:v>1.1500091552730112</c:v>
                </c:pt>
                <c:pt idx="1617">
                  <c:v>1.1100006103509941</c:v>
                </c:pt>
                <c:pt idx="1618">
                  <c:v>1.1500091552730112</c:v>
                </c:pt>
                <c:pt idx="1619">
                  <c:v>1.1900024414059942</c:v>
                </c:pt>
                <c:pt idx="1620">
                  <c:v>1.2300109863280113</c:v>
                </c:pt>
                <c:pt idx="1621">
                  <c:v>1.199996948242017</c:v>
                </c:pt>
                <c:pt idx="1622">
                  <c:v>1.210006713867017</c:v>
                </c:pt>
                <c:pt idx="1623">
                  <c:v>1.1500091552730112</c:v>
                </c:pt>
                <c:pt idx="1624">
                  <c:v>1.1000061035149997</c:v>
                </c:pt>
                <c:pt idx="1625">
                  <c:v>1.1300048828120168</c:v>
                </c:pt>
                <c:pt idx="1626">
                  <c:v>1.1100006103509941</c:v>
                </c:pt>
                <c:pt idx="1627">
                  <c:v>1.1399993896480112</c:v>
                </c:pt>
                <c:pt idx="1628">
                  <c:v>1.1500091552730112</c:v>
                </c:pt>
                <c:pt idx="1629">
                  <c:v>1.1699981689449999</c:v>
                </c:pt>
                <c:pt idx="1630">
                  <c:v>1.210006713867017</c:v>
                </c:pt>
                <c:pt idx="1631">
                  <c:v>1.2300109863280113</c:v>
                </c:pt>
                <c:pt idx="1632">
                  <c:v>1.2900085449220171</c:v>
                </c:pt>
                <c:pt idx="1633">
                  <c:v>1.309997558593011</c:v>
                </c:pt>
                <c:pt idx="1634">
                  <c:v>1.3500061035149997</c:v>
                </c:pt>
                <c:pt idx="1635">
                  <c:v>1.3700103759759941</c:v>
                </c:pt>
                <c:pt idx="1636">
                  <c:v>1.309997558593011</c:v>
                </c:pt>
                <c:pt idx="1637">
                  <c:v>1.3500061035149997</c:v>
                </c:pt>
                <c:pt idx="1638">
                  <c:v>1.3000030517570167</c:v>
                </c:pt>
                <c:pt idx="1639">
                  <c:v>1.4300079345699999</c:v>
                </c:pt>
                <c:pt idx="1640">
                  <c:v>1.4800109863280113</c:v>
                </c:pt>
                <c:pt idx="1641">
                  <c:v>1.5</c:v>
                </c:pt>
                <c:pt idx="1642">
                  <c:v>1.4800109863280113</c:v>
                </c:pt>
                <c:pt idx="1643">
                  <c:v>1.5</c:v>
                </c:pt>
                <c:pt idx="1644">
                  <c:v>1.510009765625</c:v>
                </c:pt>
                <c:pt idx="1645">
                  <c:v>1.449996948242017</c:v>
                </c:pt>
                <c:pt idx="1646">
                  <c:v>1.4400024414059942</c:v>
                </c:pt>
                <c:pt idx="1647">
                  <c:v>1.460006713867017</c:v>
                </c:pt>
                <c:pt idx="1648">
                  <c:v>1.4400024414059942</c:v>
                </c:pt>
                <c:pt idx="1649">
                  <c:v>1.449996948242017</c:v>
                </c:pt>
                <c:pt idx="1650">
                  <c:v>1.4700012207030113</c:v>
                </c:pt>
                <c:pt idx="1651">
                  <c:v>1.460006713867017</c:v>
                </c:pt>
                <c:pt idx="1652">
                  <c:v>1.4300079345699999</c:v>
                </c:pt>
                <c:pt idx="1653">
                  <c:v>1.449996948242017</c:v>
                </c:pt>
                <c:pt idx="1654">
                  <c:v>1.4199981689449999</c:v>
                </c:pt>
                <c:pt idx="1655">
                  <c:v>1.4100036621090055</c:v>
                </c:pt>
                <c:pt idx="1656">
                  <c:v>1.4000091552730112</c:v>
                </c:pt>
                <c:pt idx="1657">
                  <c:v>1.4199981689449999</c:v>
                </c:pt>
                <c:pt idx="1658">
                  <c:v>1.4000091552730112</c:v>
                </c:pt>
                <c:pt idx="1659">
                  <c:v>1.3899993896480112</c:v>
                </c:pt>
                <c:pt idx="1660">
                  <c:v>1.4100036621090055</c:v>
                </c:pt>
                <c:pt idx="1661">
                  <c:v>1.3600006103509941</c:v>
                </c:pt>
                <c:pt idx="1662">
                  <c:v>1.3500061035149997</c:v>
                </c:pt>
                <c:pt idx="1663">
                  <c:v>1.3300018310540054</c:v>
                </c:pt>
                <c:pt idx="1664">
                  <c:v>1.2900085449220171</c:v>
                </c:pt>
                <c:pt idx="1665">
                  <c:v>1.2799987792970171</c:v>
                </c:pt>
                <c:pt idx="1666">
                  <c:v>1.260009765625</c:v>
                </c:pt>
                <c:pt idx="1667">
                  <c:v>1.2400054931640057</c:v>
                </c:pt>
                <c:pt idx="1668">
                  <c:v>1.2300109863280113</c:v>
                </c:pt>
                <c:pt idx="1669">
                  <c:v>1.210006713867017</c:v>
                </c:pt>
                <c:pt idx="1670">
                  <c:v>1.199996948242017</c:v>
                </c:pt>
                <c:pt idx="1671">
                  <c:v>1.1699981689449999</c:v>
                </c:pt>
                <c:pt idx="1672">
                  <c:v>1.1500091552730112</c:v>
                </c:pt>
                <c:pt idx="1673">
                  <c:v>1.1399993896480112</c:v>
                </c:pt>
                <c:pt idx="1674">
                  <c:v>1.1300048828120168</c:v>
                </c:pt>
                <c:pt idx="1675">
                  <c:v>1.1000061035149997</c:v>
                </c:pt>
                <c:pt idx="1676">
                  <c:v>1.0800018310540054</c:v>
                </c:pt>
                <c:pt idx="1677">
                  <c:v>1.0899963378899997</c:v>
                </c:pt>
                <c:pt idx="1678">
                  <c:v>1.0800018310540054</c:v>
                </c:pt>
                <c:pt idx="1679">
                  <c:v>1.059997558593011</c:v>
                </c:pt>
                <c:pt idx="1680">
                  <c:v>1.0400085449220171</c:v>
                </c:pt>
                <c:pt idx="1681">
                  <c:v>1.059997558593011</c:v>
                </c:pt>
                <c:pt idx="1682">
                  <c:v>1.0500030517570167</c:v>
                </c:pt>
                <c:pt idx="1683">
                  <c:v>1.0400085449220171</c:v>
                </c:pt>
                <c:pt idx="1684">
                  <c:v>1.0299987792970171</c:v>
                </c:pt>
                <c:pt idx="1685">
                  <c:v>1.0500030517570167</c:v>
                </c:pt>
                <c:pt idx="1686">
                  <c:v>1.0400085449220171</c:v>
                </c:pt>
                <c:pt idx="1687">
                  <c:v>1.0299987792970171</c:v>
                </c:pt>
                <c:pt idx="1688">
                  <c:v>1.010009765625</c:v>
                </c:pt>
                <c:pt idx="1689">
                  <c:v>1.0200042724609943</c:v>
                </c:pt>
                <c:pt idx="1690">
                  <c:v>1.0400085449220171</c:v>
                </c:pt>
                <c:pt idx="1691">
                  <c:v>1.0500030517570167</c:v>
                </c:pt>
                <c:pt idx="1692">
                  <c:v>1.059997558593011</c:v>
                </c:pt>
                <c:pt idx="1693">
                  <c:v>1.070007324218011</c:v>
                </c:pt>
                <c:pt idx="1694">
                  <c:v>1.0899963378899997</c:v>
                </c:pt>
                <c:pt idx="1695">
                  <c:v>1.1000061035149997</c:v>
                </c:pt>
                <c:pt idx="1696">
                  <c:v>1.1300048828120168</c:v>
                </c:pt>
                <c:pt idx="1697">
                  <c:v>1.1500091552730112</c:v>
                </c:pt>
                <c:pt idx="1698">
                  <c:v>1.1699981689449999</c:v>
                </c:pt>
                <c:pt idx="1699">
                  <c:v>1.1300048828120168</c:v>
                </c:pt>
                <c:pt idx="1700">
                  <c:v>1.1399993896480112</c:v>
                </c:pt>
                <c:pt idx="1701">
                  <c:v>1.1200103759759941</c:v>
                </c:pt>
                <c:pt idx="1702">
                  <c:v>1.1100006103509941</c:v>
                </c:pt>
                <c:pt idx="1703">
                  <c:v>1.0899963378899997</c:v>
                </c:pt>
                <c:pt idx="1704">
                  <c:v>1.070007324218011</c:v>
                </c:pt>
                <c:pt idx="1705">
                  <c:v>1.0500030517570167</c:v>
                </c:pt>
                <c:pt idx="1706">
                  <c:v>1.0400085449220171</c:v>
                </c:pt>
                <c:pt idx="1707">
                  <c:v>1.0200042724609943</c:v>
                </c:pt>
                <c:pt idx="1708">
                  <c:v>1.0299987792970171</c:v>
                </c:pt>
                <c:pt idx="1709">
                  <c:v>1.0400085449220171</c:v>
                </c:pt>
                <c:pt idx="1710">
                  <c:v>1</c:v>
                </c:pt>
                <c:pt idx="1711">
                  <c:v>0.99000549316400566</c:v>
                </c:pt>
                <c:pt idx="1712">
                  <c:v>0.97000122070301131</c:v>
                </c:pt>
                <c:pt idx="1713">
                  <c:v>0.94999694824201697</c:v>
                </c:pt>
                <c:pt idx="1714">
                  <c:v>0.97000122070301131</c:v>
                </c:pt>
                <c:pt idx="1715">
                  <c:v>0.9400024414059942</c:v>
                </c:pt>
                <c:pt idx="1716">
                  <c:v>0.93000793456999986</c:v>
                </c:pt>
                <c:pt idx="1717">
                  <c:v>0.90000915527301117</c:v>
                </c:pt>
                <c:pt idx="1718">
                  <c:v>0.88999938964801117</c:v>
                </c:pt>
                <c:pt idx="1719">
                  <c:v>0.87001037597599407</c:v>
                </c:pt>
                <c:pt idx="1720">
                  <c:v>0.85000610351499972</c:v>
                </c:pt>
                <c:pt idx="1721">
                  <c:v>0.83000183105400538</c:v>
                </c:pt>
                <c:pt idx="1722">
                  <c:v>0.79000854492201711</c:v>
                </c:pt>
                <c:pt idx="1723">
                  <c:v>0.77000427246099434</c:v>
                </c:pt>
                <c:pt idx="1724">
                  <c:v>0.79000854492201711</c:v>
                </c:pt>
                <c:pt idx="1725">
                  <c:v>0.760009765625</c:v>
                </c:pt>
                <c:pt idx="1726">
                  <c:v>0.74000549316400566</c:v>
                </c:pt>
                <c:pt idx="1727">
                  <c:v>0.73001098632801131</c:v>
                </c:pt>
                <c:pt idx="1728">
                  <c:v>0.69999694824201697</c:v>
                </c:pt>
                <c:pt idx="1729">
                  <c:v>0.68000793456999986</c:v>
                </c:pt>
                <c:pt idx="1730">
                  <c:v>0.66000366210900552</c:v>
                </c:pt>
                <c:pt idx="1731">
                  <c:v>0.6900024414059942</c:v>
                </c:pt>
                <c:pt idx="1732">
                  <c:v>0.68000793456999986</c:v>
                </c:pt>
                <c:pt idx="1733">
                  <c:v>0.66000366210900552</c:v>
                </c:pt>
                <c:pt idx="1734">
                  <c:v>0.66999816894499986</c:v>
                </c:pt>
                <c:pt idx="1735">
                  <c:v>0.66000366210900552</c:v>
                </c:pt>
                <c:pt idx="1736">
                  <c:v>0.66999816894499986</c:v>
                </c:pt>
                <c:pt idx="1737">
                  <c:v>0.68000793456999986</c:v>
                </c:pt>
                <c:pt idx="1738">
                  <c:v>0.69999694824201697</c:v>
                </c:pt>
                <c:pt idx="1739">
                  <c:v>0.71000671386701697</c:v>
                </c:pt>
                <c:pt idx="1740">
                  <c:v>0.6900024414059942</c:v>
                </c:pt>
                <c:pt idx="1741">
                  <c:v>0.66999816894499986</c:v>
                </c:pt>
                <c:pt idx="1742">
                  <c:v>0.68000793456999986</c:v>
                </c:pt>
                <c:pt idx="1743">
                  <c:v>0.6900024414059942</c:v>
                </c:pt>
                <c:pt idx="1744">
                  <c:v>0.6900024414059942</c:v>
                </c:pt>
                <c:pt idx="1745">
                  <c:v>0.66999816894499986</c:v>
                </c:pt>
                <c:pt idx="1746">
                  <c:v>0.71000671386701697</c:v>
                </c:pt>
                <c:pt idx="1747">
                  <c:v>0.74000549316400566</c:v>
                </c:pt>
                <c:pt idx="1748">
                  <c:v>0.73001098632801131</c:v>
                </c:pt>
                <c:pt idx="1749">
                  <c:v>0.75</c:v>
                </c:pt>
                <c:pt idx="1750">
                  <c:v>0.760009765625</c:v>
                </c:pt>
                <c:pt idx="1751">
                  <c:v>0.77999877929701711</c:v>
                </c:pt>
                <c:pt idx="1752">
                  <c:v>0.77000427246099434</c:v>
                </c:pt>
                <c:pt idx="1753">
                  <c:v>0.75</c:v>
                </c:pt>
                <c:pt idx="1754">
                  <c:v>0.77999877929701711</c:v>
                </c:pt>
                <c:pt idx="1755">
                  <c:v>0.80000305175701669</c:v>
                </c:pt>
                <c:pt idx="1756">
                  <c:v>0.82000732421801104</c:v>
                </c:pt>
                <c:pt idx="1757">
                  <c:v>0.80000305175701669</c:v>
                </c:pt>
                <c:pt idx="1758">
                  <c:v>0.77000427246099434</c:v>
                </c:pt>
                <c:pt idx="1759">
                  <c:v>0.73001098632801131</c:v>
                </c:pt>
                <c:pt idx="1760">
                  <c:v>0.72000122070301131</c:v>
                </c:pt>
                <c:pt idx="1761">
                  <c:v>0.69999694824201697</c:v>
                </c:pt>
                <c:pt idx="1762">
                  <c:v>0.6900024414059942</c:v>
                </c:pt>
                <c:pt idx="1763">
                  <c:v>0.68000793456999986</c:v>
                </c:pt>
                <c:pt idx="1764">
                  <c:v>0.66000366210900552</c:v>
                </c:pt>
                <c:pt idx="1765">
                  <c:v>0.65000915527301117</c:v>
                </c:pt>
                <c:pt idx="1766">
                  <c:v>0.63999938964801117</c:v>
                </c:pt>
                <c:pt idx="1767">
                  <c:v>0.62001037597599407</c:v>
                </c:pt>
                <c:pt idx="1768">
                  <c:v>0.58999633788999972</c:v>
                </c:pt>
                <c:pt idx="1769">
                  <c:v>0.57000732421801104</c:v>
                </c:pt>
                <c:pt idx="1770">
                  <c:v>0.55999755859301104</c:v>
                </c:pt>
                <c:pt idx="1771">
                  <c:v>0.58000183105400538</c:v>
                </c:pt>
                <c:pt idx="1772">
                  <c:v>0.55000305175701669</c:v>
                </c:pt>
                <c:pt idx="1773">
                  <c:v>0.54000854492201711</c:v>
                </c:pt>
                <c:pt idx="1774">
                  <c:v>0.52999877929701711</c:v>
                </c:pt>
                <c:pt idx="1775">
                  <c:v>0.52000427246099434</c:v>
                </c:pt>
                <c:pt idx="1776">
                  <c:v>0.510009765625</c:v>
                </c:pt>
                <c:pt idx="1777">
                  <c:v>0.5</c:v>
                </c:pt>
                <c:pt idx="1778">
                  <c:v>0.48001098632801131</c:v>
                </c:pt>
                <c:pt idx="1779">
                  <c:v>0.47000122070301131</c:v>
                </c:pt>
                <c:pt idx="1780">
                  <c:v>0.46000671386701697</c:v>
                </c:pt>
                <c:pt idx="1781">
                  <c:v>0.44999694824201697</c:v>
                </c:pt>
                <c:pt idx="1782">
                  <c:v>0.47000122070301131</c:v>
                </c:pt>
                <c:pt idx="1783">
                  <c:v>0.4400024414059942</c:v>
                </c:pt>
                <c:pt idx="1784">
                  <c:v>0.43000793456999986</c:v>
                </c:pt>
                <c:pt idx="1785">
                  <c:v>0.4400024414059942</c:v>
                </c:pt>
                <c:pt idx="1786">
                  <c:v>0.41999816894499986</c:v>
                </c:pt>
                <c:pt idx="1787">
                  <c:v>0.41000366210900552</c:v>
                </c:pt>
                <c:pt idx="1788">
                  <c:v>0.40000915527301117</c:v>
                </c:pt>
                <c:pt idx="1789">
                  <c:v>0.38000488281201683</c:v>
                </c:pt>
                <c:pt idx="1790">
                  <c:v>0.37001037597599407</c:v>
                </c:pt>
                <c:pt idx="1791">
                  <c:v>0.35000610351499972</c:v>
                </c:pt>
                <c:pt idx="1792">
                  <c:v>0.36000061035099407</c:v>
                </c:pt>
                <c:pt idx="1793">
                  <c:v>0.35000610351499972</c:v>
                </c:pt>
                <c:pt idx="1794">
                  <c:v>0.37001037597599407</c:v>
                </c:pt>
                <c:pt idx="1795">
                  <c:v>0.40000915527301117</c:v>
                </c:pt>
                <c:pt idx="1796">
                  <c:v>0.41000366210900552</c:v>
                </c:pt>
                <c:pt idx="1797">
                  <c:v>0.41999816894499986</c:v>
                </c:pt>
                <c:pt idx="1798">
                  <c:v>0.41000366210900552</c:v>
                </c:pt>
                <c:pt idx="1799">
                  <c:v>0.40000915527301117</c:v>
                </c:pt>
                <c:pt idx="1800">
                  <c:v>0.41999816894499986</c:v>
                </c:pt>
                <c:pt idx="1801">
                  <c:v>0.43000793456999986</c:v>
                </c:pt>
                <c:pt idx="1802">
                  <c:v>0.44999694824201697</c:v>
                </c:pt>
                <c:pt idx="1803">
                  <c:v>0.46000671386701697</c:v>
                </c:pt>
                <c:pt idx="1804">
                  <c:v>0.44999694824201697</c:v>
                </c:pt>
                <c:pt idx="1805">
                  <c:v>0.41999816894499986</c:v>
                </c:pt>
                <c:pt idx="1806">
                  <c:v>0.38999938964801117</c:v>
                </c:pt>
                <c:pt idx="1807">
                  <c:v>0.40000915527301117</c:v>
                </c:pt>
                <c:pt idx="1808">
                  <c:v>0.510009765625</c:v>
                </c:pt>
                <c:pt idx="1809">
                  <c:v>0.55000305175701669</c:v>
                </c:pt>
                <c:pt idx="1810">
                  <c:v>0.60000610351499972</c:v>
                </c:pt>
                <c:pt idx="1811">
                  <c:v>0.65000915527301117</c:v>
                </c:pt>
                <c:pt idx="1812">
                  <c:v>0.73001098632801131</c:v>
                </c:pt>
                <c:pt idx="1813">
                  <c:v>0.72000122070301131</c:v>
                </c:pt>
                <c:pt idx="1814">
                  <c:v>0.69999694824201697</c:v>
                </c:pt>
                <c:pt idx="1815">
                  <c:v>0.66000366210900552</c:v>
                </c:pt>
                <c:pt idx="1816">
                  <c:v>0.63999938964801117</c:v>
                </c:pt>
                <c:pt idx="1817">
                  <c:v>0.62001037597599407</c:v>
                </c:pt>
                <c:pt idx="1818">
                  <c:v>0.58999633788999972</c:v>
                </c:pt>
                <c:pt idx="1819">
                  <c:v>0.57000732421801104</c:v>
                </c:pt>
                <c:pt idx="1820">
                  <c:v>0.54000854492201711</c:v>
                </c:pt>
                <c:pt idx="1821">
                  <c:v>0.52000427246099434</c:v>
                </c:pt>
                <c:pt idx="1822">
                  <c:v>0.49000549316400566</c:v>
                </c:pt>
                <c:pt idx="1823">
                  <c:v>0.46000671386701697</c:v>
                </c:pt>
                <c:pt idx="1824">
                  <c:v>0.41999816894499986</c:v>
                </c:pt>
                <c:pt idx="1825">
                  <c:v>0.38999938964801117</c:v>
                </c:pt>
                <c:pt idx="1826">
                  <c:v>0.38000488281201683</c:v>
                </c:pt>
                <c:pt idx="1827">
                  <c:v>0.35000610351499972</c:v>
                </c:pt>
                <c:pt idx="1828">
                  <c:v>0.33000183105400538</c:v>
                </c:pt>
                <c:pt idx="1829">
                  <c:v>0.32000732421801104</c:v>
                </c:pt>
                <c:pt idx="1830">
                  <c:v>0.33999633788999972</c:v>
                </c:pt>
                <c:pt idx="1831">
                  <c:v>0.33000183105400538</c:v>
                </c:pt>
                <c:pt idx="1832">
                  <c:v>0.32000732421801104</c:v>
                </c:pt>
                <c:pt idx="1833">
                  <c:v>0.30000305175701669</c:v>
                </c:pt>
                <c:pt idx="1834">
                  <c:v>0.29000854492201711</c:v>
                </c:pt>
                <c:pt idx="1835">
                  <c:v>0.30999755859301104</c:v>
                </c:pt>
                <c:pt idx="1836">
                  <c:v>0.27000427246099434</c:v>
                </c:pt>
                <c:pt idx="1837">
                  <c:v>0.260009765625</c:v>
                </c:pt>
                <c:pt idx="1838">
                  <c:v>0.25</c:v>
                </c:pt>
                <c:pt idx="1839">
                  <c:v>0.260009765625</c:v>
                </c:pt>
                <c:pt idx="1840">
                  <c:v>0.25</c:v>
                </c:pt>
                <c:pt idx="1841">
                  <c:v>0.24000549316400566</c:v>
                </c:pt>
                <c:pt idx="1842">
                  <c:v>0.25</c:v>
                </c:pt>
                <c:pt idx="1843">
                  <c:v>0.27000427246099434</c:v>
                </c:pt>
                <c:pt idx="1844">
                  <c:v>0.260009765625</c:v>
                </c:pt>
                <c:pt idx="1845">
                  <c:v>0.25</c:v>
                </c:pt>
                <c:pt idx="1846">
                  <c:v>0.24000549316400566</c:v>
                </c:pt>
                <c:pt idx="1847">
                  <c:v>0.25</c:v>
                </c:pt>
                <c:pt idx="1848">
                  <c:v>0.260009765625</c:v>
                </c:pt>
                <c:pt idx="1849">
                  <c:v>0.27000427246099434</c:v>
                </c:pt>
                <c:pt idx="1850">
                  <c:v>0.260009765625</c:v>
                </c:pt>
                <c:pt idx="1851">
                  <c:v>0.27999877929701711</c:v>
                </c:pt>
                <c:pt idx="1852">
                  <c:v>0.29000854492201711</c:v>
                </c:pt>
                <c:pt idx="1853">
                  <c:v>0.32000732421801104</c:v>
                </c:pt>
                <c:pt idx="1854">
                  <c:v>0.35000610351499972</c:v>
                </c:pt>
                <c:pt idx="1855">
                  <c:v>0.37001037597599407</c:v>
                </c:pt>
                <c:pt idx="1856">
                  <c:v>0.38999938964801117</c:v>
                </c:pt>
                <c:pt idx="1857">
                  <c:v>0.38000488281201683</c:v>
                </c:pt>
                <c:pt idx="1858">
                  <c:v>0.38999938964801117</c:v>
                </c:pt>
                <c:pt idx="1859">
                  <c:v>0.37001037597599407</c:v>
                </c:pt>
                <c:pt idx="1860">
                  <c:v>0.37001037597599407</c:v>
                </c:pt>
                <c:pt idx="1861">
                  <c:v>0.35000610351499972</c:v>
                </c:pt>
                <c:pt idx="1862">
                  <c:v>0.33000183105400538</c:v>
                </c:pt>
                <c:pt idx="1863">
                  <c:v>0.32000732421801104</c:v>
                </c:pt>
                <c:pt idx="1864">
                  <c:v>0.30999755859301104</c:v>
                </c:pt>
                <c:pt idx="1865">
                  <c:v>0.30000305175701669</c:v>
                </c:pt>
                <c:pt idx="1866">
                  <c:v>0.27999877929701711</c:v>
                </c:pt>
                <c:pt idx="1867">
                  <c:v>0.260009765625</c:v>
                </c:pt>
                <c:pt idx="1868">
                  <c:v>0.25</c:v>
                </c:pt>
                <c:pt idx="1869">
                  <c:v>0.24000549316400566</c:v>
                </c:pt>
                <c:pt idx="1870">
                  <c:v>0.22000122070301131</c:v>
                </c:pt>
                <c:pt idx="1871">
                  <c:v>0.21000671386701697</c:v>
                </c:pt>
                <c:pt idx="1872">
                  <c:v>0.19999694824201697</c:v>
                </c:pt>
                <c:pt idx="1873">
                  <c:v>0.18000793456999986</c:v>
                </c:pt>
                <c:pt idx="1874">
                  <c:v>0.16999816894499986</c:v>
                </c:pt>
                <c:pt idx="1875">
                  <c:v>0.15000915527301117</c:v>
                </c:pt>
                <c:pt idx="1876">
                  <c:v>0.13999938964801117</c:v>
                </c:pt>
                <c:pt idx="1877">
                  <c:v>0.13000488281201683</c:v>
                </c:pt>
                <c:pt idx="1878">
                  <c:v>0.11000061035099407</c:v>
                </c:pt>
                <c:pt idx="1879">
                  <c:v>0.12001037597599407</c:v>
                </c:pt>
                <c:pt idx="1880">
                  <c:v>0.11000061035099407</c:v>
                </c:pt>
                <c:pt idx="1881">
                  <c:v>0.10000610351499972</c:v>
                </c:pt>
                <c:pt idx="1882">
                  <c:v>8.9996337889999722E-2</c:v>
                </c:pt>
                <c:pt idx="1883">
                  <c:v>8.0001831054005379E-2</c:v>
                </c:pt>
                <c:pt idx="1884">
                  <c:v>7.0007324218011036E-2</c:v>
                </c:pt>
                <c:pt idx="1885">
                  <c:v>5.9997558593011036E-2</c:v>
                </c:pt>
                <c:pt idx="1886">
                  <c:v>5.0003051757016692E-2</c:v>
                </c:pt>
                <c:pt idx="1887">
                  <c:v>2.9998779297017109E-2</c:v>
                </c:pt>
                <c:pt idx="1888">
                  <c:v>4.0008544922017109E-2</c:v>
                </c:pt>
                <c:pt idx="1889">
                  <c:v>5.0003051757016692E-2</c:v>
                </c:pt>
                <c:pt idx="1890">
                  <c:v>5.9997558593011036E-2</c:v>
                </c:pt>
                <c:pt idx="1891">
                  <c:v>7.0007324218011036E-2</c:v>
                </c:pt>
                <c:pt idx="1892">
                  <c:v>8.0001831054005379E-2</c:v>
                </c:pt>
                <c:pt idx="1893">
                  <c:v>0.10000610351499972</c:v>
                </c:pt>
                <c:pt idx="1894">
                  <c:v>0.12001037597599407</c:v>
                </c:pt>
                <c:pt idx="1895">
                  <c:v>0.13000488281201683</c:v>
                </c:pt>
                <c:pt idx="1896">
                  <c:v>0.15000915527301117</c:v>
                </c:pt>
                <c:pt idx="1897">
                  <c:v>0.16000366210900552</c:v>
                </c:pt>
                <c:pt idx="1898">
                  <c:v>0.15000915527301117</c:v>
                </c:pt>
                <c:pt idx="1899">
                  <c:v>0.16999816894499986</c:v>
                </c:pt>
                <c:pt idx="1900">
                  <c:v>0.15000915527301117</c:v>
                </c:pt>
                <c:pt idx="1901">
                  <c:v>0.13000488281201683</c:v>
                </c:pt>
                <c:pt idx="1902">
                  <c:v>0.11000061035099407</c:v>
                </c:pt>
                <c:pt idx="1903">
                  <c:v>0.15000915527301117</c:v>
                </c:pt>
                <c:pt idx="1904">
                  <c:v>0.18000793456999986</c:v>
                </c:pt>
                <c:pt idx="1905">
                  <c:v>0.19999694824201697</c:v>
                </c:pt>
                <c:pt idx="1906">
                  <c:v>0.1900024414059942</c:v>
                </c:pt>
                <c:pt idx="1907">
                  <c:v>0.18000793456999986</c:v>
                </c:pt>
                <c:pt idx="1908">
                  <c:v>0.16999816894499986</c:v>
                </c:pt>
                <c:pt idx="1909">
                  <c:v>0.18000793456999986</c:v>
                </c:pt>
                <c:pt idx="1910">
                  <c:v>0.1900024414059942</c:v>
                </c:pt>
                <c:pt idx="1911">
                  <c:v>0.19999694824201697</c:v>
                </c:pt>
                <c:pt idx="1912">
                  <c:v>0.22000122070301131</c:v>
                </c:pt>
                <c:pt idx="1913">
                  <c:v>0.24000549316400566</c:v>
                </c:pt>
                <c:pt idx="1914">
                  <c:v>0.25</c:v>
                </c:pt>
                <c:pt idx="1915">
                  <c:v>0.260009765625</c:v>
                </c:pt>
                <c:pt idx="1916">
                  <c:v>0.27000427246099434</c:v>
                </c:pt>
                <c:pt idx="1917">
                  <c:v>0.260009765625</c:v>
                </c:pt>
                <c:pt idx="1918">
                  <c:v>0.25</c:v>
                </c:pt>
                <c:pt idx="1919">
                  <c:v>0.24000549316400566</c:v>
                </c:pt>
                <c:pt idx="1920">
                  <c:v>0.22000122070301131</c:v>
                </c:pt>
                <c:pt idx="1921">
                  <c:v>0.21000671386701697</c:v>
                </c:pt>
                <c:pt idx="1922">
                  <c:v>0.19999694824201697</c:v>
                </c:pt>
                <c:pt idx="1923">
                  <c:v>0.18000793456999986</c:v>
                </c:pt>
                <c:pt idx="1924">
                  <c:v>0.16000366210900552</c:v>
                </c:pt>
                <c:pt idx="1925">
                  <c:v>0.13000488281201683</c:v>
                </c:pt>
                <c:pt idx="1926">
                  <c:v>0.10000610351499972</c:v>
                </c:pt>
                <c:pt idx="1927">
                  <c:v>8.9996337889999722E-2</c:v>
                </c:pt>
                <c:pt idx="1928">
                  <c:v>8.0001831054005379E-2</c:v>
                </c:pt>
                <c:pt idx="1929">
                  <c:v>7.0007324218011036E-2</c:v>
                </c:pt>
                <c:pt idx="1930">
                  <c:v>5.0003051757016692E-2</c:v>
                </c:pt>
                <c:pt idx="1931">
                  <c:v>4.0008544922017109E-2</c:v>
                </c:pt>
                <c:pt idx="1932">
                  <c:v>2.0004272460994343E-2</c:v>
                </c:pt>
                <c:pt idx="1933">
                  <c:v>2.9998779297017109E-2</c:v>
                </c:pt>
                <c:pt idx="1934">
                  <c:v>5.0003051757016692E-2</c:v>
                </c:pt>
                <c:pt idx="1935">
                  <c:v>2.9998779297017109E-2</c:v>
                </c:pt>
                <c:pt idx="1936">
                  <c:v>1.0009765625E-2</c:v>
                </c:pt>
                <c:pt idx="1937">
                  <c:v>1.0009765625E-2</c:v>
                </c:pt>
                <c:pt idx="1938">
                  <c:v>0</c:v>
                </c:pt>
                <c:pt idx="1939">
                  <c:v>1.0009765625E-2</c:v>
                </c:pt>
                <c:pt idx="1940">
                  <c:v>8.0001831054005379E-2</c:v>
                </c:pt>
                <c:pt idx="1941">
                  <c:v>0.12001037597599407</c:v>
                </c:pt>
                <c:pt idx="1942">
                  <c:v>0.13999938964801117</c:v>
                </c:pt>
                <c:pt idx="1943">
                  <c:v>0.15000915527301117</c:v>
                </c:pt>
                <c:pt idx="1944">
                  <c:v>0.13999938964801117</c:v>
                </c:pt>
                <c:pt idx="1945">
                  <c:v>0.16000366210900552</c:v>
                </c:pt>
                <c:pt idx="1946">
                  <c:v>0.13999938964801117</c:v>
                </c:pt>
                <c:pt idx="1947">
                  <c:v>0.13000488281201683</c:v>
                </c:pt>
                <c:pt idx="1948">
                  <c:v>0.12001037597599407</c:v>
                </c:pt>
                <c:pt idx="1949">
                  <c:v>0.11000061035099407</c:v>
                </c:pt>
                <c:pt idx="1950">
                  <c:v>0.10000610351499972</c:v>
                </c:pt>
                <c:pt idx="1951">
                  <c:v>0.11000061035099407</c:v>
                </c:pt>
                <c:pt idx="1952">
                  <c:v>0.11000061035099407</c:v>
                </c:pt>
                <c:pt idx="1953">
                  <c:v>0.13999938964801117</c:v>
                </c:pt>
                <c:pt idx="1954">
                  <c:v>0.13999938964801117</c:v>
                </c:pt>
                <c:pt idx="1955">
                  <c:v>0.12001037597599407</c:v>
                </c:pt>
                <c:pt idx="1956">
                  <c:v>0.13999938964801117</c:v>
                </c:pt>
                <c:pt idx="1957">
                  <c:v>0.15000915527301117</c:v>
                </c:pt>
                <c:pt idx="1958">
                  <c:v>0.11000061035099407</c:v>
                </c:pt>
                <c:pt idx="1959">
                  <c:v>5.0003051757016692E-2</c:v>
                </c:pt>
                <c:pt idx="1960">
                  <c:v>0.10000610351499972</c:v>
                </c:pt>
                <c:pt idx="1961">
                  <c:v>0.16000366210900552</c:v>
                </c:pt>
                <c:pt idx="1962">
                  <c:v>0.1900024414059942</c:v>
                </c:pt>
                <c:pt idx="1963">
                  <c:v>0.22000122070301131</c:v>
                </c:pt>
                <c:pt idx="1964">
                  <c:v>0.25</c:v>
                </c:pt>
                <c:pt idx="1965">
                  <c:v>0.27999877929701711</c:v>
                </c:pt>
                <c:pt idx="1966">
                  <c:v>0.27000427246099434</c:v>
                </c:pt>
                <c:pt idx="1967">
                  <c:v>0.260009765625</c:v>
                </c:pt>
                <c:pt idx="1968">
                  <c:v>0.25</c:v>
                </c:pt>
                <c:pt idx="1969">
                  <c:v>0.23001098632801131</c:v>
                </c:pt>
                <c:pt idx="1970">
                  <c:v>0.22000122070301131</c:v>
                </c:pt>
                <c:pt idx="1971">
                  <c:v>0.21000671386701697</c:v>
                </c:pt>
                <c:pt idx="1972">
                  <c:v>0.1900024414059942</c:v>
                </c:pt>
                <c:pt idx="1973">
                  <c:v>0.16999816894499986</c:v>
                </c:pt>
                <c:pt idx="1974">
                  <c:v>0.18000793456999986</c:v>
                </c:pt>
                <c:pt idx="1975">
                  <c:v>0.16999816894499986</c:v>
                </c:pt>
                <c:pt idx="1976">
                  <c:v>0.15000915527301117</c:v>
                </c:pt>
                <c:pt idx="1977">
                  <c:v>0.16000366210900552</c:v>
                </c:pt>
                <c:pt idx="1978">
                  <c:v>0.18000793456999986</c:v>
                </c:pt>
                <c:pt idx="1979">
                  <c:v>0.21000671386701697</c:v>
                </c:pt>
                <c:pt idx="1980">
                  <c:v>0.25</c:v>
                </c:pt>
                <c:pt idx="1981">
                  <c:v>0.27000427246099434</c:v>
                </c:pt>
                <c:pt idx="1982">
                  <c:v>0.29000854492201711</c:v>
                </c:pt>
                <c:pt idx="1983">
                  <c:v>0.27000427246099434</c:v>
                </c:pt>
                <c:pt idx="1984">
                  <c:v>0.25</c:v>
                </c:pt>
                <c:pt idx="1985">
                  <c:v>0.22000122070301131</c:v>
                </c:pt>
                <c:pt idx="1986">
                  <c:v>0.19999694824201697</c:v>
                </c:pt>
                <c:pt idx="1987">
                  <c:v>0.18000793456999986</c:v>
                </c:pt>
                <c:pt idx="1988">
                  <c:v>0.16000366210900552</c:v>
                </c:pt>
                <c:pt idx="1989">
                  <c:v>0.13999938964801117</c:v>
                </c:pt>
                <c:pt idx="1990">
                  <c:v>0.11000061035099407</c:v>
                </c:pt>
                <c:pt idx="1991">
                  <c:v>8.0001831054005379E-2</c:v>
                </c:pt>
                <c:pt idx="1992">
                  <c:v>7.0007324218011036E-2</c:v>
                </c:pt>
                <c:pt idx="1993">
                  <c:v>5.0003051757016692E-2</c:v>
                </c:pt>
                <c:pt idx="1994">
                  <c:v>5.9997558593011036E-2</c:v>
                </c:pt>
                <c:pt idx="1995">
                  <c:v>5.0003051757016692E-2</c:v>
                </c:pt>
                <c:pt idx="1996">
                  <c:v>5.9997558593011036E-2</c:v>
                </c:pt>
                <c:pt idx="1997">
                  <c:v>4.0008544922017109E-2</c:v>
                </c:pt>
                <c:pt idx="1998">
                  <c:v>5.0003051757016692E-2</c:v>
                </c:pt>
                <c:pt idx="1999">
                  <c:v>2.9998779297017109E-2</c:v>
                </c:pt>
                <c:pt idx="2000">
                  <c:v>4.0008544922017109E-2</c:v>
                </c:pt>
                <c:pt idx="2001">
                  <c:v>5.0003051757016692E-2</c:v>
                </c:pt>
                <c:pt idx="2002">
                  <c:v>5.9997558593011036E-2</c:v>
                </c:pt>
                <c:pt idx="2003">
                  <c:v>7.0007324218011036E-2</c:v>
                </c:pt>
                <c:pt idx="2004">
                  <c:v>8.9996337889999722E-2</c:v>
                </c:pt>
                <c:pt idx="2005">
                  <c:v>0.10000610351499972</c:v>
                </c:pt>
                <c:pt idx="2006">
                  <c:v>0.12001037597599407</c:v>
                </c:pt>
                <c:pt idx="2007">
                  <c:v>0.10000610351499972</c:v>
                </c:pt>
                <c:pt idx="2008">
                  <c:v>0.13999938964801117</c:v>
                </c:pt>
                <c:pt idx="2009">
                  <c:v>0.1900024414059942</c:v>
                </c:pt>
                <c:pt idx="2010">
                  <c:v>0.18000793456999986</c:v>
                </c:pt>
                <c:pt idx="2011">
                  <c:v>0.16000366210900552</c:v>
                </c:pt>
                <c:pt idx="2012">
                  <c:v>0.13999938964801117</c:v>
                </c:pt>
                <c:pt idx="2013">
                  <c:v>0.18000793456999986</c:v>
                </c:pt>
                <c:pt idx="2014">
                  <c:v>0.1900024414059942</c:v>
                </c:pt>
                <c:pt idx="2015">
                  <c:v>0.19999694824201697</c:v>
                </c:pt>
                <c:pt idx="2016">
                  <c:v>0.23001098632801131</c:v>
                </c:pt>
                <c:pt idx="2017">
                  <c:v>0.260009765625</c:v>
                </c:pt>
                <c:pt idx="2018">
                  <c:v>0.27000427246099434</c:v>
                </c:pt>
                <c:pt idx="2019">
                  <c:v>0.260009765625</c:v>
                </c:pt>
                <c:pt idx="2020">
                  <c:v>0.25</c:v>
                </c:pt>
                <c:pt idx="2021">
                  <c:v>0.24000549316400566</c:v>
                </c:pt>
                <c:pt idx="2022">
                  <c:v>0.27999877929701711</c:v>
                </c:pt>
                <c:pt idx="2023">
                  <c:v>0.33000183105400538</c:v>
                </c:pt>
                <c:pt idx="2024">
                  <c:v>0.33999633788999972</c:v>
                </c:pt>
                <c:pt idx="2025">
                  <c:v>0.35000610351499972</c:v>
                </c:pt>
                <c:pt idx="2026">
                  <c:v>0.36000061035099407</c:v>
                </c:pt>
                <c:pt idx="2027">
                  <c:v>0.35000610351499972</c:v>
                </c:pt>
                <c:pt idx="2028">
                  <c:v>0.33000183105400538</c:v>
                </c:pt>
                <c:pt idx="2029">
                  <c:v>0.30999755859301104</c:v>
                </c:pt>
                <c:pt idx="2030">
                  <c:v>0.29000854492201711</c:v>
                </c:pt>
                <c:pt idx="2031">
                  <c:v>0.260009765625</c:v>
                </c:pt>
                <c:pt idx="2032">
                  <c:v>0.24000549316400566</c:v>
                </c:pt>
                <c:pt idx="2033">
                  <c:v>0.23001098632801131</c:v>
                </c:pt>
                <c:pt idx="2034">
                  <c:v>0.25</c:v>
                </c:pt>
                <c:pt idx="2035">
                  <c:v>0.30000305175701669</c:v>
                </c:pt>
                <c:pt idx="2036">
                  <c:v>0.510009765625</c:v>
                </c:pt>
                <c:pt idx="2037">
                  <c:v>0.80000305175701669</c:v>
                </c:pt>
                <c:pt idx="2038">
                  <c:v>0.760009765625</c:v>
                </c:pt>
                <c:pt idx="2039">
                  <c:v>0.77999877929701711</c:v>
                </c:pt>
                <c:pt idx="2040">
                  <c:v>3.820007324218011</c:v>
                </c:pt>
                <c:pt idx="2041">
                  <c:v>3.7900085449220171</c:v>
                </c:pt>
                <c:pt idx="2042">
                  <c:v>3.7799987792970171</c:v>
                </c:pt>
                <c:pt idx="2043">
                  <c:v>4.1100006103509941</c:v>
                </c:pt>
                <c:pt idx="2044">
                  <c:v>1.1000061035149997</c:v>
                </c:pt>
                <c:pt idx="2045">
                  <c:v>2.8800048828120168</c:v>
                </c:pt>
                <c:pt idx="2046">
                  <c:v>2.8600006103509941</c:v>
                </c:pt>
                <c:pt idx="2047">
                  <c:v>3.0400085449220171</c:v>
                </c:pt>
                <c:pt idx="2048">
                  <c:v>1.0200042724609943</c:v>
                </c:pt>
                <c:pt idx="2049">
                  <c:v>1.0400085449220171</c:v>
                </c:pt>
                <c:pt idx="2050">
                  <c:v>1.0500030517570167</c:v>
                </c:pt>
                <c:pt idx="2051">
                  <c:v>1.059997558593011</c:v>
                </c:pt>
                <c:pt idx="2052">
                  <c:v>1.0800018310540054</c:v>
                </c:pt>
                <c:pt idx="2053">
                  <c:v>1.1200103759759941</c:v>
                </c:pt>
                <c:pt idx="2054">
                  <c:v>1.1900024414059942</c:v>
                </c:pt>
                <c:pt idx="2055">
                  <c:v>1.2300109863280113</c:v>
                </c:pt>
                <c:pt idx="2056">
                  <c:v>1.25</c:v>
                </c:pt>
                <c:pt idx="2057">
                  <c:v>1.2600036621089998</c:v>
                </c:pt>
                <c:pt idx="2058">
                  <c:v>1.290003662109001</c:v>
                </c:pt>
                <c:pt idx="2059">
                  <c:v>1.3500036621090032</c:v>
                </c:pt>
                <c:pt idx="2060">
                  <c:v>1.4500036621089976</c:v>
                </c:pt>
                <c:pt idx="2061">
                  <c:v>1.4600036621090169</c:v>
                </c:pt>
                <c:pt idx="2062">
                  <c:v>1.4800036621089987</c:v>
                </c:pt>
                <c:pt idx="2063">
                  <c:v>1.5000036621090089</c:v>
                </c:pt>
                <c:pt idx="2064">
                  <c:v>1.5200036621090192</c:v>
                </c:pt>
                <c:pt idx="2065">
                  <c:v>1.5500036621089919</c:v>
                </c:pt>
                <c:pt idx="2066">
                  <c:v>1.5600036621090112</c:v>
                </c:pt>
                <c:pt idx="2067">
                  <c:v>1.5700036621090021</c:v>
                </c:pt>
                <c:pt idx="2068">
                  <c:v>1.580003662108993</c:v>
                </c:pt>
                <c:pt idx="2069">
                  <c:v>1.6100036621089941</c:v>
                </c:pt>
                <c:pt idx="2070">
                  <c:v>1.5900036621090123</c:v>
                </c:pt>
                <c:pt idx="2071">
                  <c:v>1.6000036621090032</c:v>
                </c:pt>
                <c:pt idx="2072">
                  <c:v>1.6100036621089941</c:v>
                </c:pt>
                <c:pt idx="2073">
                  <c:v>1.6200036621090135</c:v>
                </c:pt>
                <c:pt idx="2074">
                  <c:v>1.6400036621089953</c:v>
                </c:pt>
                <c:pt idx="2075">
                  <c:v>1.6300036621090044</c:v>
                </c:pt>
                <c:pt idx="2076">
                  <c:v>1.6100036621089941</c:v>
                </c:pt>
                <c:pt idx="2077">
                  <c:v>1.5900036621090123</c:v>
                </c:pt>
                <c:pt idx="2078">
                  <c:v>1.580003662108993</c:v>
                </c:pt>
                <c:pt idx="2079">
                  <c:v>1.5600036621090112</c:v>
                </c:pt>
                <c:pt idx="2080">
                  <c:v>1.5700036621090021</c:v>
                </c:pt>
                <c:pt idx="2081">
                  <c:v>1.5900036621090123</c:v>
                </c:pt>
                <c:pt idx="2082">
                  <c:v>1.5700036621090021</c:v>
                </c:pt>
                <c:pt idx="2083">
                  <c:v>1.5500036621089919</c:v>
                </c:pt>
                <c:pt idx="2084">
                  <c:v>1.5600036621090112</c:v>
                </c:pt>
                <c:pt idx="2085">
                  <c:v>1.580003662108993</c:v>
                </c:pt>
                <c:pt idx="2086">
                  <c:v>1.6100036621089941</c:v>
                </c:pt>
                <c:pt idx="2087">
                  <c:v>1.6500036621090146</c:v>
                </c:pt>
                <c:pt idx="2088">
                  <c:v>1.6600036621090055</c:v>
                </c:pt>
                <c:pt idx="2089">
                  <c:v>1.6900036621090067</c:v>
                </c:pt>
                <c:pt idx="2090">
                  <c:v>1.7200036621090078</c:v>
                </c:pt>
                <c:pt idx="2091">
                  <c:v>1.7500036621090089</c:v>
                </c:pt>
                <c:pt idx="2092">
                  <c:v>1.740003662109018</c:v>
                </c:pt>
                <c:pt idx="2093">
                  <c:v>1.7200036621090078</c:v>
                </c:pt>
                <c:pt idx="2094">
                  <c:v>1.7300036621089987</c:v>
                </c:pt>
                <c:pt idx="2095">
                  <c:v>1.740003662109018</c:v>
                </c:pt>
                <c:pt idx="2096">
                  <c:v>1.7100036621090169</c:v>
                </c:pt>
                <c:pt idx="2097">
                  <c:v>1.7000036621089976</c:v>
                </c:pt>
                <c:pt idx="2098">
                  <c:v>1.6900036621090067</c:v>
                </c:pt>
                <c:pt idx="2099">
                  <c:v>1.7000036621089976</c:v>
                </c:pt>
                <c:pt idx="2100">
                  <c:v>1.6900036621090067</c:v>
                </c:pt>
                <c:pt idx="2101">
                  <c:v>1.6700036621089964</c:v>
                </c:pt>
                <c:pt idx="2102">
                  <c:v>1.6500036621090146</c:v>
                </c:pt>
                <c:pt idx="2103">
                  <c:v>1.6400036621089953</c:v>
                </c:pt>
                <c:pt idx="2104">
                  <c:v>1.6300036621090044</c:v>
                </c:pt>
                <c:pt idx="2105">
                  <c:v>1.6700036621089964</c:v>
                </c:pt>
                <c:pt idx="2106">
                  <c:v>1.7100036621090169</c:v>
                </c:pt>
                <c:pt idx="2107">
                  <c:v>1.7200036621090078</c:v>
                </c:pt>
                <c:pt idx="2108">
                  <c:v>1.7300036621089987</c:v>
                </c:pt>
                <c:pt idx="2109">
                  <c:v>1.7100036621090169</c:v>
                </c:pt>
                <c:pt idx="2110">
                  <c:v>1.7500036621090089</c:v>
                </c:pt>
                <c:pt idx="2111">
                  <c:v>1.7700036621090192</c:v>
                </c:pt>
                <c:pt idx="2112">
                  <c:v>1.8100036621090112</c:v>
                </c:pt>
                <c:pt idx="2113">
                  <c:v>1.830003662108993</c:v>
                </c:pt>
                <c:pt idx="2114">
                  <c:v>1.8400036621090123</c:v>
                </c:pt>
                <c:pt idx="2115">
                  <c:v>1.8100036621090112</c:v>
                </c:pt>
                <c:pt idx="2116">
                  <c:v>1.8400036621090123</c:v>
                </c:pt>
                <c:pt idx="2117">
                  <c:v>1.8500036621090032</c:v>
                </c:pt>
                <c:pt idx="2118">
                  <c:v>1.8600036621089941</c:v>
                </c:pt>
                <c:pt idx="2119">
                  <c:v>1.8400036621090123</c:v>
                </c:pt>
                <c:pt idx="2120">
                  <c:v>1.8500036621090032</c:v>
                </c:pt>
                <c:pt idx="2121">
                  <c:v>1.8600036621089941</c:v>
                </c:pt>
                <c:pt idx="2122">
                  <c:v>1.8400036621090123</c:v>
                </c:pt>
                <c:pt idx="2123">
                  <c:v>1.8100036621090112</c:v>
                </c:pt>
                <c:pt idx="2124">
                  <c:v>1.830003662108993</c:v>
                </c:pt>
                <c:pt idx="2125">
                  <c:v>1.7800036621090101</c:v>
                </c:pt>
                <c:pt idx="2126">
                  <c:v>1.7600036621089998</c:v>
                </c:pt>
                <c:pt idx="2127">
                  <c:v>1.7300036621089987</c:v>
                </c:pt>
                <c:pt idx="2128">
                  <c:v>1.7100036621090169</c:v>
                </c:pt>
                <c:pt idx="2129">
                  <c:v>1.6600036621090055</c:v>
                </c:pt>
                <c:pt idx="2130">
                  <c:v>1.6400036621089953</c:v>
                </c:pt>
                <c:pt idx="2131">
                  <c:v>1.6300036621090044</c:v>
                </c:pt>
                <c:pt idx="2132">
                  <c:v>1.6100036621089941</c:v>
                </c:pt>
                <c:pt idx="2133">
                  <c:v>1.5900036621090123</c:v>
                </c:pt>
                <c:pt idx="2134">
                  <c:v>1.580003662108993</c:v>
                </c:pt>
                <c:pt idx="2135">
                  <c:v>1.5700036621090021</c:v>
                </c:pt>
                <c:pt idx="2136">
                  <c:v>1.5600036621090112</c:v>
                </c:pt>
                <c:pt idx="2137">
                  <c:v>1.5500036621089919</c:v>
                </c:pt>
                <c:pt idx="2138">
                  <c:v>1.5300036621090101</c:v>
                </c:pt>
                <c:pt idx="2139">
                  <c:v>1.540003662109001</c:v>
                </c:pt>
                <c:pt idx="2140">
                  <c:v>1.5100036621089998</c:v>
                </c:pt>
                <c:pt idx="2141">
                  <c:v>1.490003662109018</c:v>
                </c:pt>
                <c:pt idx="2142">
                  <c:v>1.4800036621089987</c:v>
                </c:pt>
                <c:pt idx="2143">
                  <c:v>1.4700036621090078</c:v>
                </c:pt>
                <c:pt idx="2144">
                  <c:v>1.4600036621090169</c:v>
                </c:pt>
                <c:pt idx="2145">
                  <c:v>1.4500036621089976</c:v>
                </c:pt>
                <c:pt idx="2146">
                  <c:v>1.4300036621090157</c:v>
                </c:pt>
                <c:pt idx="2147">
                  <c:v>1.4200036621089964</c:v>
                </c:pt>
                <c:pt idx="2148">
                  <c:v>1.4000036621090146</c:v>
                </c:pt>
                <c:pt idx="2149">
                  <c:v>1.4100036621090055</c:v>
                </c:pt>
                <c:pt idx="2150">
                  <c:v>1.3800036621090044</c:v>
                </c:pt>
                <c:pt idx="2151">
                  <c:v>1.3700036621090135</c:v>
                </c:pt>
                <c:pt idx="2152">
                  <c:v>1.3900036621089953</c:v>
                </c:pt>
                <c:pt idx="2153">
                  <c:v>1.4000036621090146</c:v>
                </c:pt>
                <c:pt idx="2154">
                  <c:v>1.4300036621090157</c:v>
                </c:pt>
                <c:pt idx="2155">
                  <c:v>1.4100036621090055</c:v>
                </c:pt>
                <c:pt idx="2156">
                  <c:v>1.4300036621090157</c:v>
                </c:pt>
                <c:pt idx="2157">
                  <c:v>1.4400036621090067</c:v>
                </c:pt>
                <c:pt idx="2158">
                  <c:v>1.4600036621090169</c:v>
                </c:pt>
                <c:pt idx="2159">
                  <c:v>1.4700036621090078</c:v>
                </c:pt>
                <c:pt idx="2160">
                  <c:v>1.5200036621090192</c:v>
                </c:pt>
              </c:numCache>
            </c:numRef>
          </c:yVal>
          <c:smooth val="0"/>
        </c:ser>
        <c:ser>
          <c:idx val="14"/>
          <c:order val="3"/>
          <c:tx>
            <c:strRef>
              <c:f>HPV_4522_LibPsovka_pravostranna!$X$1</c:f>
              <c:strCache>
                <c:ptCount val="1"/>
                <c:pt idx="0">
                  <c:v>VP8422</c:v>
                </c:pt>
              </c:strCache>
            </c:strRef>
          </c:tx>
          <c:spPr>
            <a:ln w="19050">
              <a:solidFill>
                <a:srgbClr val="D21C95"/>
              </a:solidFill>
            </a:ln>
          </c:spPr>
          <c:marker>
            <c:symbol val="none"/>
          </c:marker>
          <c:xVal>
            <c:numRef>
              <c:f>HPV_4522_LibPsovka_pravostranna!$W$2:$W$10000</c:f>
              <c:numCache>
                <c:formatCode>m/d/yyyy</c:formatCode>
                <c:ptCount val="9999"/>
                <c:pt idx="0">
                  <c:v>25974</c:v>
                </c:pt>
                <c:pt idx="1">
                  <c:v>25981</c:v>
                </c:pt>
                <c:pt idx="2">
                  <c:v>25988</c:v>
                </c:pt>
                <c:pt idx="3">
                  <c:v>25995</c:v>
                </c:pt>
                <c:pt idx="4">
                  <c:v>26002</c:v>
                </c:pt>
                <c:pt idx="5">
                  <c:v>26009</c:v>
                </c:pt>
                <c:pt idx="6">
                  <c:v>26016</c:v>
                </c:pt>
                <c:pt idx="7">
                  <c:v>26023</c:v>
                </c:pt>
                <c:pt idx="8">
                  <c:v>26030</c:v>
                </c:pt>
                <c:pt idx="9">
                  <c:v>26037</c:v>
                </c:pt>
                <c:pt idx="10">
                  <c:v>26044</c:v>
                </c:pt>
                <c:pt idx="11">
                  <c:v>26051</c:v>
                </c:pt>
                <c:pt idx="12">
                  <c:v>26058</c:v>
                </c:pt>
                <c:pt idx="13">
                  <c:v>26065</c:v>
                </c:pt>
                <c:pt idx="14">
                  <c:v>26072</c:v>
                </c:pt>
                <c:pt idx="15">
                  <c:v>26079</c:v>
                </c:pt>
                <c:pt idx="16">
                  <c:v>26086</c:v>
                </c:pt>
                <c:pt idx="17">
                  <c:v>26093</c:v>
                </c:pt>
                <c:pt idx="18">
                  <c:v>26100</c:v>
                </c:pt>
                <c:pt idx="19">
                  <c:v>26107</c:v>
                </c:pt>
                <c:pt idx="20">
                  <c:v>26114</c:v>
                </c:pt>
                <c:pt idx="21">
                  <c:v>26121</c:v>
                </c:pt>
                <c:pt idx="22">
                  <c:v>26128</c:v>
                </c:pt>
                <c:pt idx="23">
                  <c:v>26135</c:v>
                </c:pt>
                <c:pt idx="24">
                  <c:v>26142</c:v>
                </c:pt>
                <c:pt idx="25">
                  <c:v>26149</c:v>
                </c:pt>
                <c:pt idx="26">
                  <c:v>26156</c:v>
                </c:pt>
                <c:pt idx="27">
                  <c:v>26163</c:v>
                </c:pt>
                <c:pt idx="28">
                  <c:v>26170</c:v>
                </c:pt>
                <c:pt idx="29">
                  <c:v>26177</c:v>
                </c:pt>
                <c:pt idx="30">
                  <c:v>26184</c:v>
                </c:pt>
                <c:pt idx="31">
                  <c:v>26191</c:v>
                </c:pt>
                <c:pt idx="32">
                  <c:v>26198</c:v>
                </c:pt>
                <c:pt idx="33">
                  <c:v>26205</c:v>
                </c:pt>
                <c:pt idx="34">
                  <c:v>26212</c:v>
                </c:pt>
                <c:pt idx="35">
                  <c:v>26219</c:v>
                </c:pt>
                <c:pt idx="36">
                  <c:v>26226</c:v>
                </c:pt>
                <c:pt idx="37">
                  <c:v>26233</c:v>
                </c:pt>
                <c:pt idx="38">
                  <c:v>26240</c:v>
                </c:pt>
                <c:pt idx="39">
                  <c:v>26247</c:v>
                </c:pt>
                <c:pt idx="40">
                  <c:v>26254</c:v>
                </c:pt>
                <c:pt idx="41">
                  <c:v>26261</c:v>
                </c:pt>
                <c:pt idx="42">
                  <c:v>26268</c:v>
                </c:pt>
                <c:pt idx="43">
                  <c:v>26275</c:v>
                </c:pt>
                <c:pt idx="44">
                  <c:v>26282</c:v>
                </c:pt>
                <c:pt idx="45">
                  <c:v>26289</c:v>
                </c:pt>
                <c:pt idx="46">
                  <c:v>26296</c:v>
                </c:pt>
                <c:pt idx="47">
                  <c:v>26303</c:v>
                </c:pt>
                <c:pt idx="48">
                  <c:v>26310</c:v>
                </c:pt>
                <c:pt idx="49">
                  <c:v>26317</c:v>
                </c:pt>
                <c:pt idx="50">
                  <c:v>26324</c:v>
                </c:pt>
                <c:pt idx="51">
                  <c:v>26331</c:v>
                </c:pt>
                <c:pt idx="52">
                  <c:v>26338</c:v>
                </c:pt>
                <c:pt idx="53">
                  <c:v>26345</c:v>
                </c:pt>
                <c:pt idx="54">
                  <c:v>26352</c:v>
                </c:pt>
                <c:pt idx="55">
                  <c:v>26359</c:v>
                </c:pt>
                <c:pt idx="56">
                  <c:v>26366</c:v>
                </c:pt>
                <c:pt idx="57">
                  <c:v>26373</c:v>
                </c:pt>
                <c:pt idx="58">
                  <c:v>26380</c:v>
                </c:pt>
                <c:pt idx="59">
                  <c:v>26387</c:v>
                </c:pt>
                <c:pt idx="60">
                  <c:v>26394</c:v>
                </c:pt>
                <c:pt idx="61">
                  <c:v>26401</c:v>
                </c:pt>
                <c:pt idx="62">
                  <c:v>26408</c:v>
                </c:pt>
                <c:pt idx="63">
                  <c:v>26415</c:v>
                </c:pt>
                <c:pt idx="64">
                  <c:v>26422</c:v>
                </c:pt>
                <c:pt idx="65">
                  <c:v>26429</c:v>
                </c:pt>
                <c:pt idx="66">
                  <c:v>26436</c:v>
                </c:pt>
                <c:pt idx="67">
                  <c:v>26443</c:v>
                </c:pt>
                <c:pt idx="68">
                  <c:v>26450</c:v>
                </c:pt>
                <c:pt idx="69">
                  <c:v>26457</c:v>
                </c:pt>
                <c:pt idx="70">
                  <c:v>26464</c:v>
                </c:pt>
                <c:pt idx="71">
                  <c:v>26471</c:v>
                </c:pt>
                <c:pt idx="72">
                  <c:v>26478</c:v>
                </c:pt>
                <c:pt idx="73">
                  <c:v>26485</c:v>
                </c:pt>
                <c:pt idx="74">
                  <c:v>26492</c:v>
                </c:pt>
                <c:pt idx="75">
                  <c:v>26499</c:v>
                </c:pt>
                <c:pt idx="76">
                  <c:v>26506</c:v>
                </c:pt>
                <c:pt idx="77">
                  <c:v>26513</c:v>
                </c:pt>
                <c:pt idx="78">
                  <c:v>26520</c:v>
                </c:pt>
                <c:pt idx="79">
                  <c:v>26527</c:v>
                </c:pt>
                <c:pt idx="80">
                  <c:v>26534</c:v>
                </c:pt>
                <c:pt idx="81">
                  <c:v>26541</c:v>
                </c:pt>
                <c:pt idx="82">
                  <c:v>26548</c:v>
                </c:pt>
                <c:pt idx="83">
                  <c:v>26555</c:v>
                </c:pt>
                <c:pt idx="84">
                  <c:v>26562</c:v>
                </c:pt>
                <c:pt idx="85">
                  <c:v>26569</c:v>
                </c:pt>
                <c:pt idx="86">
                  <c:v>26576</c:v>
                </c:pt>
                <c:pt idx="87">
                  <c:v>26583</c:v>
                </c:pt>
                <c:pt idx="88">
                  <c:v>26590</c:v>
                </c:pt>
                <c:pt idx="89">
                  <c:v>26597</c:v>
                </c:pt>
                <c:pt idx="90">
                  <c:v>26604</c:v>
                </c:pt>
                <c:pt idx="91">
                  <c:v>26611</c:v>
                </c:pt>
                <c:pt idx="92">
                  <c:v>26618</c:v>
                </c:pt>
                <c:pt idx="93">
                  <c:v>26625</c:v>
                </c:pt>
                <c:pt idx="94">
                  <c:v>26632</c:v>
                </c:pt>
                <c:pt idx="95">
                  <c:v>26639</c:v>
                </c:pt>
                <c:pt idx="96">
                  <c:v>26646</c:v>
                </c:pt>
                <c:pt idx="97">
                  <c:v>26653</c:v>
                </c:pt>
                <c:pt idx="98">
                  <c:v>26660</c:v>
                </c:pt>
                <c:pt idx="99">
                  <c:v>26667</c:v>
                </c:pt>
                <c:pt idx="100">
                  <c:v>26674</c:v>
                </c:pt>
                <c:pt idx="101">
                  <c:v>26681</c:v>
                </c:pt>
                <c:pt idx="102">
                  <c:v>26688</c:v>
                </c:pt>
                <c:pt idx="103">
                  <c:v>26695</c:v>
                </c:pt>
                <c:pt idx="104">
                  <c:v>26702</c:v>
                </c:pt>
                <c:pt idx="105">
                  <c:v>26709</c:v>
                </c:pt>
                <c:pt idx="106">
                  <c:v>26716</c:v>
                </c:pt>
                <c:pt idx="107">
                  <c:v>26723</c:v>
                </c:pt>
                <c:pt idx="108">
                  <c:v>26730</c:v>
                </c:pt>
                <c:pt idx="109">
                  <c:v>26737</c:v>
                </c:pt>
                <c:pt idx="110">
                  <c:v>26744</c:v>
                </c:pt>
                <c:pt idx="111">
                  <c:v>26751</c:v>
                </c:pt>
                <c:pt idx="112">
                  <c:v>26758</c:v>
                </c:pt>
                <c:pt idx="113">
                  <c:v>26765</c:v>
                </c:pt>
                <c:pt idx="114">
                  <c:v>26772</c:v>
                </c:pt>
                <c:pt idx="115">
                  <c:v>26779</c:v>
                </c:pt>
                <c:pt idx="116">
                  <c:v>26786</c:v>
                </c:pt>
                <c:pt idx="117">
                  <c:v>26793</c:v>
                </c:pt>
                <c:pt idx="118">
                  <c:v>26800</c:v>
                </c:pt>
                <c:pt idx="119">
                  <c:v>26807</c:v>
                </c:pt>
                <c:pt idx="120">
                  <c:v>26814</c:v>
                </c:pt>
                <c:pt idx="121">
                  <c:v>26821</c:v>
                </c:pt>
                <c:pt idx="122">
                  <c:v>26828</c:v>
                </c:pt>
                <c:pt idx="123">
                  <c:v>26835</c:v>
                </c:pt>
                <c:pt idx="124">
                  <c:v>26842</c:v>
                </c:pt>
                <c:pt idx="125">
                  <c:v>26849</c:v>
                </c:pt>
                <c:pt idx="126">
                  <c:v>26856</c:v>
                </c:pt>
                <c:pt idx="127">
                  <c:v>26863</c:v>
                </c:pt>
                <c:pt idx="128">
                  <c:v>26870</c:v>
                </c:pt>
                <c:pt idx="129">
                  <c:v>26877</c:v>
                </c:pt>
                <c:pt idx="130">
                  <c:v>26884</c:v>
                </c:pt>
                <c:pt idx="131">
                  <c:v>26891</c:v>
                </c:pt>
                <c:pt idx="132">
                  <c:v>26898</c:v>
                </c:pt>
                <c:pt idx="133">
                  <c:v>26905</c:v>
                </c:pt>
                <c:pt idx="134">
                  <c:v>26912</c:v>
                </c:pt>
                <c:pt idx="135">
                  <c:v>26919</c:v>
                </c:pt>
                <c:pt idx="136">
                  <c:v>26926</c:v>
                </c:pt>
                <c:pt idx="137">
                  <c:v>26933</c:v>
                </c:pt>
                <c:pt idx="138">
                  <c:v>26940</c:v>
                </c:pt>
                <c:pt idx="139">
                  <c:v>26947</c:v>
                </c:pt>
                <c:pt idx="140">
                  <c:v>26954</c:v>
                </c:pt>
                <c:pt idx="141">
                  <c:v>26961</c:v>
                </c:pt>
                <c:pt idx="142">
                  <c:v>26968</c:v>
                </c:pt>
                <c:pt idx="143">
                  <c:v>26975</c:v>
                </c:pt>
                <c:pt idx="144">
                  <c:v>26982</c:v>
                </c:pt>
                <c:pt idx="145">
                  <c:v>26989</c:v>
                </c:pt>
                <c:pt idx="146">
                  <c:v>26996</c:v>
                </c:pt>
                <c:pt idx="147">
                  <c:v>27003</c:v>
                </c:pt>
                <c:pt idx="148">
                  <c:v>27010</c:v>
                </c:pt>
                <c:pt idx="149">
                  <c:v>27017</c:v>
                </c:pt>
                <c:pt idx="150">
                  <c:v>27024</c:v>
                </c:pt>
                <c:pt idx="151">
                  <c:v>27031</c:v>
                </c:pt>
                <c:pt idx="152">
                  <c:v>27038</c:v>
                </c:pt>
                <c:pt idx="153">
                  <c:v>27045</c:v>
                </c:pt>
                <c:pt idx="154">
                  <c:v>27052</c:v>
                </c:pt>
                <c:pt idx="155">
                  <c:v>27059</c:v>
                </c:pt>
                <c:pt idx="156">
                  <c:v>27066</c:v>
                </c:pt>
                <c:pt idx="157">
                  <c:v>27073</c:v>
                </c:pt>
                <c:pt idx="158">
                  <c:v>27080</c:v>
                </c:pt>
                <c:pt idx="159">
                  <c:v>27087</c:v>
                </c:pt>
                <c:pt idx="160">
                  <c:v>27094</c:v>
                </c:pt>
                <c:pt idx="161">
                  <c:v>27101</c:v>
                </c:pt>
                <c:pt idx="162">
                  <c:v>27108</c:v>
                </c:pt>
                <c:pt idx="163">
                  <c:v>27115</c:v>
                </c:pt>
                <c:pt idx="164">
                  <c:v>27122</c:v>
                </c:pt>
                <c:pt idx="165">
                  <c:v>27129</c:v>
                </c:pt>
                <c:pt idx="166">
                  <c:v>27136</c:v>
                </c:pt>
                <c:pt idx="167">
                  <c:v>27143</c:v>
                </c:pt>
                <c:pt idx="168">
                  <c:v>27150</c:v>
                </c:pt>
                <c:pt idx="169">
                  <c:v>27157</c:v>
                </c:pt>
                <c:pt idx="170">
                  <c:v>27164</c:v>
                </c:pt>
                <c:pt idx="171">
                  <c:v>27171</c:v>
                </c:pt>
                <c:pt idx="172">
                  <c:v>27178</c:v>
                </c:pt>
                <c:pt idx="173">
                  <c:v>27185</c:v>
                </c:pt>
                <c:pt idx="174">
                  <c:v>27192</c:v>
                </c:pt>
                <c:pt idx="175">
                  <c:v>27199</c:v>
                </c:pt>
                <c:pt idx="176">
                  <c:v>27206</c:v>
                </c:pt>
                <c:pt idx="177">
                  <c:v>27213</c:v>
                </c:pt>
                <c:pt idx="178">
                  <c:v>27220</c:v>
                </c:pt>
                <c:pt idx="179">
                  <c:v>27227</c:v>
                </c:pt>
                <c:pt idx="180">
                  <c:v>27234</c:v>
                </c:pt>
                <c:pt idx="181">
                  <c:v>27241</c:v>
                </c:pt>
                <c:pt idx="182">
                  <c:v>27248</c:v>
                </c:pt>
                <c:pt idx="183">
                  <c:v>27255</c:v>
                </c:pt>
                <c:pt idx="184">
                  <c:v>27262</c:v>
                </c:pt>
                <c:pt idx="185">
                  <c:v>27269</c:v>
                </c:pt>
                <c:pt idx="186">
                  <c:v>27276</c:v>
                </c:pt>
                <c:pt idx="187">
                  <c:v>27283</c:v>
                </c:pt>
                <c:pt idx="188">
                  <c:v>27290</c:v>
                </c:pt>
                <c:pt idx="189">
                  <c:v>27297</c:v>
                </c:pt>
                <c:pt idx="190">
                  <c:v>27304</c:v>
                </c:pt>
                <c:pt idx="191">
                  <c:v>27311</c:v>
                </c:pt>
                <c:pt idx="192">
                  <c:v>27318</c:v>
                </c:pt>
                <c:pt idx="193">
                  <c:v>27325</c:v>
                </c:pt>
                <c:pt idx="194">
                  <c:v>27332</c:v>
                </c:pt>
                <c:pt idx="195">
                  <c:v>27339</c:v>
                </c:pt>
                <c:pt idx="196">
                  <c:v>27346</c:v>
                </c:pt>
                <c:pt idx="197">
                  <c:v>27353</c:v>
                </c:pt>
                <c:pt idx="198">
                  <c:v>27360</c:v>
                </c:pt>
                <c:pt idx="199">
                  <c:v>27367</c:v>
                </c:pt>
                <c:pt idx="200">
                  <c:v>27374</c:v>
                </c:pt>
                <c:pt idx="201">
                  <c:v>27381</c:v>
                </c:pt>
                <c:pt idx="202">
                  <c:v>27388</c:v>
                </c:pt>
                <c:pt idx="203">
                  <c:v>27395</c:v>
                </c:pt>
                <c:pt idx="204">
                  <c:v>27402</c:v>
                </c:pt>
                <c:pt idx="205">
                  <c:v>27409</c:v>
                </c:pt>
                <c:pt idx="206">
                  <c:v>27416</c:v>
                </c:pt>
                <c:pt idx="207">
                  <c:v>27423</c:v>
                </c:pt>
                <c:pt idx="208">
                  <c:v>27430</c:v>
                </c:pt>
                <c:pt idx="209">
                  <c:v>27437</c:v>
                </c:pt>
                <c:pt idx="210">
                  <c:v>27444</c:v>
                </c:pt>
                <c:pt idx="211">
                  <c:v>27451</c:v>
                </c:pt>
                <c:pt idx="212">
                  <c:v>27458</c:v>
                </c:pt>
                <c:pt idx="213">
                  <c:v>27465</c:v>
                </c:pt>
                <c:pt idx="214">
                  <c:v>27472</c:v>
                </c:pt>
                <c:pt idx="215">
                  <c:v>27479</c:v>
                </c:pt>
                <c:pt idx="216">
                  <c:v>27486</c:v>
                </c:pt>
                <c:pt idx="217">
                  <c:v>27493</c:v>
                </c:pt>
                <c:pt idx="218">
                  <c:v>27500</c:v>
                </c:pt>
                <c:pt idx="219">
                  <c:v>27507</c:v>
                </c:pt>
                <c:pt idx="220">
                  <c:v>27514</c:v>
                </c:pt>
                <c:pt idx="221">
                  <c:v>27521</c:v>
                </c:pt>
                <c:pt idx="222">
                  <c:v>27528</c:v>
                </c:pt>
                <c:pt idx="223">
                  <c:v>27535</c:v>
                </c:pt>
                <c:pt idx="224">
                  <c:v>27542</c:v>
                </c:pt>
                <c:pt idx="225">
                  <c:v>27549</c:v>
                </c:pt>
                <c:pt idx="226">
                  <c:v>27556</c:v>
                </c:pt>
                <c:pt idx="227">
                  <c:v>27563</c:v>
                </c:pt>
                <c:pt idx="228">
                  <c:v>27570</c:v>
                </c:pt>
                <c:pt idx="229">
                  <c:v>27577</c:v>
                </c:pt>
                <c:pt idx="230">
                  <c:v>27584</c:v>
                </c:pt>
                <c:pt idx="231">
                  <c:v>27591</c:v>
                </c:pt>
                <c:pt idx="232">
                  <c:v>27598</c:v>
                </c:pt>
                <c:pt idx="233">
                  <c:v>27605</c:v>
                </c:pt>
                <c:pt idx="234">
                  <c:v>27612</c:v>
                </c:pt>
                <c:pt idx="235">
                  <c:v>27619</c:v>
                </c:pt>
                <c:pt idx="236">
                  <c:v>27626</c:v>
                </c:pt>
                <c:pt idx="237">
                  <c:v>27633</c:v>
                </c:pt>
                <c:pt idx="238">
                  <c:v>27640</c:v>
                </c:pt>
                <c:pt idx="239">
                  <c:v>27647</c:v>
                </c:pt>
                <c:pt idx="240">
                  <c:v>27654</c:v>
                </c:pt>
                <c:pt idx="241">
                  <c:v>27661</c:v>
                </c:pt>
                <c:pt idx="242">
                  <c:v>27668</c:v>
                </c:pt>
                <c:pt idx="243">
                  <c:v>27675</c:v>
                </c:pt>
                <c:pt idx="244">
                  <c:v>27682</c:v>
                </c:pt>
                <c:pt idx="245">
                  <c:v>27689</c:v>
                </c:pt>
                <c:pt idx="246">
                  <c:v>27696</c:v>
                </c:pt>
                <c:pt idx="247">
                  <c:v>27703</c:v>
                </c:pt>
                <c:pt idx="248">
                  <c:v>27710</c:v>
                </c:pt>
                <c:pt idx="249">
                  <c:v>27717</c:v>
                </c:pt>
                <c:pt idx="250">
                  <c:v>27724</c:v>
                </c:pt>
                <c:pt idx="251">
                  <c:v>27731</c:v>
                </c:pt>
                <c:pt idx="252">
                  <c:v>27738</c:v>
                </c:pt>
                <c:pt idx="253">
                  <c:v>27745</c:v>
                </c:pt>
                <c:pt idx="254">
                  <c:v>27752</c:v>
                </c:pt>
                <c:pt idx="255">
                  <c:v>27759</c:v>
                </c:pt>
                <c:pt idx="256">
                  <c:v>27766</c:v>
                </c:pt>
                <c:pt idx="257">
                  <c:v>27773</c:v>
                </c:pt>
                <c:pt idx="258">
                  <c:v>27780</c:v>
                </c:pt>
                <c:pt idx="259">
                  <c:v>27787</c:v>
                </c:pt>
                <c:pt idx="260">
                  <c:v>27794</c:v>
                </c:pt>
                <c:pt idx="261">
                  <c:v>27801</c:v>
                </c:pt>
                <c:pt idx="262">
                  <c:v>27808</c:v>
                </c:pt>
                <c:pt idx="263">
                  <c:v>27815</c:v>
                </c:pt>
                <c:pt idx="264">
                  <c:v>27822</c:v>
                </c:pt>
                <c:pt idx="265">
                  <c:v>27829</c:v>
                </c:pt>
                <c:pt idx="266">
                  <c:v>27836</c:v>
                </c:pt>
                <c:pt idx="267">
                  <c:v>27843</c:v>
                </c:pt>
                <c:pt idx="268">
                  <c:v>27850</c:v>
                </c:pt>
                <c:pt idx="269">
                  <c:v>27857</c:v>
                </c:pt>
                <c:pt idx="270">
                  <c:v>27864</c:v>
                </c:pt>
                <c:pt idx="271">
                  <c:v>27871</c:v>
                </c:pt>
                <c:pt idx="272">
                  <c:v>27878</c:v>
                </c:pt>
                <c:pt idx="273">
                  <c:v>27885</c:v>
                </c:pt>
                <c:pt idx="274">
                  <c:v>27892</c:v>
                </c:pt>
                <c:pt idx="275">
                  <c:v>27899</c:v>
                </c:pt>
                <c:pt idx="276">
                  <c:v>27906</c:v>
                </c:pt>
                <c:pt idx="277">
                  <c:v>27913</c:v>
                </c:pt>
                <c:pt idx="278">
                  <c:v>27920</c:v>
                </c:pt>
                <c:pt idx="279">
                  <c:v>27927</c:v>
                </c:pt>
                <c:pt idx="280">
                  <c:v>27934</c:v>
                </c:pt>
                <c:pt idx="281">
                  <c:v>27941</c:v>
                </c:pt>
                <c:pt idx="282">
                  <c:v>27948</c:v>
                </c:pt>
                <c:pt idx="283">
                  <c:v>27955</c:v>
                </c:pt>
                <c:pt idx="284">
                  <c:v>27962</c:v>
                </c:pt>
                <c:pt idx="285">
                  <c:v>27969</c:v>
                </c:pt>
                <c:pt idx="286">
                  <c:v>27976</c:v>
                </c:pt>
                <c:pt idx="287">
                  <c:v>27983</c:v>
                </c:pt>
                <c:pt idx="288">
                  <c:v>27990</c:v>
                </c:pt>
                <c:pt idx="289">
                  <c:v>27997</c:v>
                </c:pt>
                <c:pt idx="290">
                  <c:v>28004</c:v>
                </c:pt>
                <c:pt idx="291">
                  <c:v>28011</c:v>
                </c:pt>
                <c:pt idx="292">
                  <c:v>28018</c:v>
                </c:pt>
                <c:pt idx="293">
                  <c:v>28025</c:v>
                </c:pt>
                <c:pt idx="294">
                  <c:v>28032</c:v>
                </c:pt>
                <c:pt idx="295">
                  <c:v>28039</c:v>
                </c:pt>
                <c:pt idx="296">
                  <c:v>28046</c:v>
                </c:pt>
                <c:pt idx="297">
                  <c:v>28053</c:v>
                </c:pt>
                <c:pt idx="298">
                  <c:v>28060</c:v>
                </c:pt>
                <c:pt idx="299">
                  <c:v>28067</c:v>
                </c:pt>
                <c:pt idx="300">
                  <c:v>28074</c:v>
                </c:pt>
                <c:pt idx="301">
                  <c:v>28081</c:v>
                </c:pt>
                <c:pt idx="302">
                  <c:v>28088</c:v>
                </c:pt>
                <c:pt idx="303">
                  <c:v>28095</c:v>
                </c:pt>
                <c:pt idx="304">
                  <c:v>28102</c:v>
                </c:pt>
                <c:pt idx="305">
                  <c:v>28109</c:v>
                </c:pt>
                <c:pt idx="306">
                  <c:v>28116</c:v>
                </c:pt>
                <c:pt idx="307">
                  <c:v>28123</c:v>
                </c:pt>
                <c:pt idx="308">
                  <c:v>28130</c:v>
                </c:pt>
                <c:pt idx="309">
                  <c:v>28137</c:v>
                </c:pt>
                <c:pt idx="310">
                  <c:v>28144</c:v>
                </c:pt>
                <c:pt idx="311">
                  <c:v>28151</c:v>
                </c:pt>
                <c:pt idx="312">
                  <c:v>28158</c:v>
                </c:pt>
                <c:pt idx="313">
                  <c:v>28165</c:v>
                </c:pt>
                <c:pt idx="314">
                  <c:v>28172</c:v>
                </c:pt>
                <c:pt idx="315">
                  <c:v>28179</c:v>
                </c:pt>
                <c:pt idx="316">
                  <c:v>28186</c:v>
                </c:pt>
                <c:pt idx="317">
                  <c:v>28193</c:v>
                </c:pt>
                <c:pt idx="318">
                  <c:v>28200</c:v>
                </c:pt>
                <c:pt idx="319">
                  <c:v>28207</c:v>
                </c:pt>
                <c:pt idx="320">
                  <c:v>28214</c:v>
                </c:pt>
                <c:pt idx="321">
                  <c:v>28221</c:v>
                </c:pt>
                <c:pt idx="322">
                  <c:v>28228</c:v>
                </c:pt>
                <c:pt idx="323">
                  <c:v>28235</c:v>
                </c:pt>
                <c:pt idx="324">
                  <c:v>28242</c:v>
                </c:pt>
                <c:pt idx="325">
                  <c:v>28249</c:v>
                </c:pt>
                <c:pt idx="326">
                  <c:v>28256</c:v>
                </c:pt>
                <c:pt idx="327">
                  <c:v>28263</c:v>
                </c:pt>
                <c:pt idx="328">
                  <c:v>28270</c:v>
                </c:pt>
                <c:pt idx="329">
                  <c:v>28277</c:v>
                </c:pt>
                <c:pt idx="330">
                  <c:v>28284</c:v>
                </c:pt>
                <c:pt idx="331">
                  <c:v>28291</c:v>
                </c:pt>
                <c:pt idx="332">
                  <c:v>28298</c:v>
                </c:pt>
                <c:pt idx="333">
                  <c:v>28305</c:v>
                </c:pt>
                <c:pt idx="334">
                  <c:v>28312</c:v>
                </c:pt>
                <c:pt idx="335">
                  <c:v>28319</c:v>
                </c:pt>
                <c:pt idx="336">
                  <c:v>28326</c:v>
                </c:pt>
                <c:pt idx="337">
                  <c:v>28333</c:v>
                </c:pt>
                <c:pt idx="338">
                  <c:v>28340</c:v>
                </c:pt>
                <c:pt idx="339">
                  <c:v>28347</c:v>
                </c:pt>
                <c:pt idx="340">
                  <c:v>28354</c:v>
                </c:pt>
                <c:pt idx="341">
                  <c:v>28361</c:v>
                </c:pt>
                <c:pt idx="342">
                  <c:v>28368</c:v>
                </c:pt>
                <c:pt idx="343">
                  <c:v>28375</c:v>
                </c:pt>
                <c:pt idx="344">
                  <c:v>28382</c:v>
                </c:pt>
                <c:pt idx="345">
                  <c:v>28389</c:v>
                </c:pt>
                <c:pt idx="346">
                  <c:v>28396</c:v>
                </c:pt>
                <c:pt idx="347">
                  <c:v>28403</c:v>
                </c:pt>
                <c:pt idx="348">
                  <c:v>28410</c:v>
                </c:pt>
                <c:pt idx="349">
                  <c:v>28417</c:v>
                </c:pt>
                <c:pt idx="350">
                  <c:v>28424</c:v>
                </c:pt>
                <c:pt idx="351">
                  <c:v>28431</c:v>
                </c:pt>
                <c:pt idx="352">
                  <c:v>28438</c:v>
                </c:pt>
                <c:pt idx="353">
                  <c:v>28445</c:v>
                </c:pt>
                <c:pt idx="354">
                  <c:v>28452</c:v>
                </c:pt>
                <c:pt idx="355">
                  <c:v>28459</c:v>
                </c:pt>
                <c:pt idx="356">
                  <c:v>28466</c:v>
                </c:pt>
                <c:pt idx="357">
                  <c:v>28473</c:v>
                </c:pt>
                <c:pt idx="358">
                  <c:v>28480</c:v>
                </c:pt>
                <c:pt idx="359">
                  <c:v>28487</c:v>
                </c:pt>
                <c:pt idx="360">
                  <c:v>28494</c:v>
                </c:pt>
                <c:pt idx="361">
                  <c:v>28501</c:v>
                </c:pt>
                <c:pt idx="362">
                  <c:v>28508</c:v>
                </c:pt>
                <c:pt idx="363">
                  <c:v>28515</c:v>
                </c:pt>
                <c:pt idx="364">
                  <c:v>28522</c:v>
                </c:pt>
                <c:pt idx="365">
                  <c:v>28529</c:v>
                </c:pt>
                <c:pt idx="366">
                  <c:v>28536</c:v>
                </c:pt>
                <c:pt idx="367">
                  <c:v>28543</c:v>
                </c:pt>
                <c:pt idx="368">
                  <c:v>28550</c:v>
                </c:pt>
                <c:pt idx="369">
                  <c:v>28557</c:v>
                </c:pt>
                <c:pt idx="370">
                  <c:v>28564</c:v>
                </c:pt>
                <c:pt idx="371">
                  <c:v>28571</c:v>
                </c:pt>
                <c:pt idx="372">
                  <c:v>28578</c:v>
                </c:pt>
                <c:pt idx="373">
                  <c:v>28585</c:v>
                </c:pt>
                <c:pt idx="374">
                  <c:v>28592</c:v>
                </c:pt>
                <c:pt idx="375">
                  <c:v>28599</c:v>
                </c:pt>
                <c:pt idx="376">
                  <c:v>28606</c:v>
                </c:pt>
                <c:pt idx="377">
                  <c:v>28613</c:v>
                </c:pt>
                <c:pt idx="378">
                  <c:v>28620</c:v>
                </c:pt>
                <c:pt idx="379">
                  <c:v>28627</c:v>
                </c:pt>
                <c:pt idx="380">
                  <c:v>28634</c:v>
                </c:pt>
                <c:pt idx="381">
                  <c:v>28641</c:v>
                </c:pt>
                <c:pt idx="382">
                  <c:v>28648</c:v>
                </c:pt>
                <c:pt idx="383">
                  <c:v>28655</c:v>
                </c:pt>
                <c:pt idx="384">
                  <c:v>28662</c:v>
                </c:pt>
                <c:pt idx="385">
                  <c:v>28669</c:v>
                </c:pt>
                <c:pt idx="386">
                  <c:v>28676</c:v>
                </c:pt>
                <c:pt idx="387">
                  <c:v>28683</c:v>
                </c:pt>
                <c:pt idx="388">
                  <c:v>28690</c:v>
                </c:pt>
                <c:pt idx="389">
                  <c:v>28697</c:v>
                </c:pt>
                <c:pt idx="390">
                  <c:v>28704</c:v>
                </c:pt>
                <c:pt idx="391">
                  <c:v>28711</c:v>
                </c:pt>
                <c:pt idx="392">
                  <c:v>28718</c:v>
                </c:pt>
                <c:pt idx="393">
                  <c:v>28725</c:v>
                </c:pt>
                <c:pt idx="394">
                  <c:v>28732</c:v>
                </c:pt>
                <c:pt idx="395">
                  <c:v>28739</c:v>
                </c:pt>
                <c:pt idx="396">
                  <c:v>28746</c:v>
                </c:pt>
                <c:pt idx="397">
                  <c:v>28753</c:v>
                </c:pt>
                <c:pt idx="398">
                  <c:v>28760</c:v>
                </c:pt>
                <c:pt idx="399">
                  <c:v>28767</c:v>
                </c:pt>
                <c:pt idx="400">
                  <c:v>28774</c:v>
                </c:pt>
                <c:pt idx="401">
                  <c:v>28781</c:v>
                </c:pt>
                <c:pt idx="402">
                  <c:v>28788</c:v>
                </c:pt>
                <c:pt idx="403">
                  <c:v>28795</c:v>
                </c:pt>
                <c:pt idx="404">
                  <c:v>28802</c:v>
                </c:pt>
                <c:pt idx="405">
                  <c:v>28809</c:v>
                </c:pt>
                <c:pt idx="406">
                  <c:v>28816</c:v>
                </c:pt>
                <c:pt idx="407">
                  <c:v>28823</c:v>
                </c:pt>
                <c:pt idx="408">
                  <c:v>28830</c:v>
                </c:pt>
                <c:pt idx="409">
                  <c:v>28837</c:v>
                </c:pt>
                <c:pt idx="410">
                  <c:v>28844</c:v>
                </c:pt>
                <c:pt idx="411">
                  <c:v>28851</c:v>
                </c:pt>
                <c:pt idx="412">
                  <c:v>28858</c:v>
                </c:pt>
                <c:pt idx="413">
                  <c:v>28865</c:v>
                </c:pt>
                <c:pt idx="414">
                  <c:v>28872</c:v>
                </c:pt>
                <c:pt idx="415">
                  <c:v>28879</c:v>
                </c:pt>
                <c:pt idx="416">
                  <c:v>28886</c:v>
                </c:pt>
                <c:pt idx="417">
                  <c:v>28893</c:v>
                </c:pt>
                <c:pt idx="418">
                  <c:v>28900</c:v>
                </c:pt>
                <c:pt idx="419">
                  <c:v>28907</c:v>
                </c:pt>
                <c:pt idx="420">
                  <c:v>28914</c:v>
                </c:pt>
                <c:pt idx="421">
                  <c:v>28921</c:v>
                </c:pt>
                <c:pt idx="422">
                  <c:v>28928</c:v>
                </c:pt>
                <c:pt idx="423">
                  <c:v>28935</c:v>
                </c:pt>
                <c:pt idx="424">
                  <c:v>28942</c:v>
                </c:pt>
                <c:pt idx="425">
                  <c:v>28949</c:v>
                </c:pt>
                <c:pt idx="426">
                  <c:v>28956</c:v>
                </c:pt>
                <c:pt idx="427">
                  <c:v>28963</c:v>
                </c:pt>
                <c:pt idx="428">
                  <c:v>28970</c:v>
                </c:pt>
                <c:pt idx="429">
                  <c:v>28977</c:v>
                </c:pt>
                <c:pt idx="430">
                  <c:v>28984</c:v>
                </c:pt>
                <c:pt idx="431">
                  <c:v>28991</c:v>
                </c:pt>
                <c:pt idx="432">
                  <c:v>28998</c:v>
                </c:pt>
                <c:pt idx="433">
                  <c:v>29005</c:v>
                </c:pt>
                <c:pt idx="434">
                  <c:v>29012</c:v>
                </c:pt>
                <c:pt idx="435">
                  <c:v>29019</c:v>
                </c:pt>
                <c:pt idx="436">
                  <c:v>29026</c:v>
                </c:pt>
                <c:pt idx="437">
                  <c:v>29033</c:v>
                </c:pt>
                <c:pt idx="438">
                  <c:v>29040</c:v>
                </c:pt>
                <c:pt idx="439">
                  <c:v>29047</c:v>
                </c:pt>
                <c:pt idx="440">
                  <c:v>29054</c:v>
                </c:pt>
                <c:pt idx="441">
                  <c:v>29061</c:v>
                </c:pt>
                <c:pt idx="442">
                  <c:v>29068</c:v>
                </c:pt>
                <c:pt idx="443">
                  <c:v>29075</c:v>
                </c:pt>
                <c:pt idx="444">
                  <c:v>29082</c:v>
                </c:pt>
                <c:pt idx="445">
                  <c:v>29089</c:v>
                </c:pt>
                <c:pt idx="446">
                  <c:v>29096</c:v>
                </c:pt>
                <c:pt idx="447">
                  <c:v>29103</c:v>
                </c:pt>
                <c:pt idx="448">
                  <c:v>29110</c:v>
                </c:pt>
                <c:pt idx="449">
                  <c:v>29117</c:v>
                </c:pt>
                <c:pt idx="450">
                  <c:v>29124</c:v>
                </c:pt>
                <c:pt idx="451">
                  <c:v>29131</c:v>
                </c:pt>
                <c:pt idx="452">
                  <c:v>29138</c:v>
                </c:pt>
                <c:pt idx="453">
                  <c:v>29145</c:v>
                </c:pt>
                <c:pt idx="454">
                  <c:v>29152</c:v>
                </c:pt>
                <c:pt idx="455">
                  <c:v>29159</c:v>
                </c:pt>
                <c:pt idx="456">
                  <c:v>29166</c:v>
                </c:pt>
                <c:pt idx="457">
                  <c:v>29173</c:v>
                </c:pt>
                <c:pt idx="458">
                  <c:v>29180</c:v>
                </c:pt>
                <c:pt idx="459">
                  <c:v>29187</c:v>
                </c:pt>
                <c:pt idx="460">
                  <c:v>29194</c:v>
                </c:pt>
                <c:pt idx="461">
                  <c:v>29201</c:v>
                </c:pt>
                <c:pt idx="462">
                  <c:v>29208</c:v>
                </c:pt>
                <c:pt idx="463">
                  <c:v>29215</c:v>
                </c:pt>
                <c:pt idx="464">
                  <c:v>29222</c:v>
                </c:pt>
                <c:pt idx="465">
                  <c:v>29229</c:v>
                </c:pt>
                <c:pt idx="466">
                  <c:v>29236</c:v>
                </c:pt>
                <c:pt idx="467">
                  <c:v>29243</c:v>
                </c:pt>
                <c:pt idx="468">
                  <c:v>29250</c:v>
                </c:pt>
                <c:pt idx="469">
                  <c:v>29257</c:v>
                </c:pt>
                <c:pt idx="470">
                  <c:v>29264</c:v>
                </c:pt>
                <c:pt idx="471">
                  <c:v>29271</c:v>
                </c:pt>
                <c:pt idx="472">
                  <c:v>29278</c:v>
                </c:pt>
                <c:pt idx="473">
                  <c:v>29285</c:v>
                </c:pt>
                <c:pt idx="474">
                  <c:v>29292</c:v>
                </c:pt>
                <c:pt idx="475">
                  <c:v>29299</c:v>
                </c:pt>
                <c:pt idx="476">
                  <c:v>29306</c:v>
                </c:pt>
                <c:pt idx="477">
                  <c:v>29313</c:v>
                </c:pt>
                <c:pt idx="478">
                  <c:v>29320</c:v>
                </c:pt>
                <c:pt idx="479">
                  <c:v>29327</c:v>
                </c:pt>
                <c:pt idx="480">
                  <c:v>29334</c:v>
                </c:pt>
                <c:pt idx="481">
                  <c:v>29341</c:v>
                </c:pt>
                <c:pt idx="482">
                  <c:v>29348</c:v>
                </c:pt>
                <c:pt idx="483">
                  <c:v>29355</c:v>
                </c:pt>
                <c:pt idx="484">
                  <c:v>29362</c:v>
                </c:pt>
                <c:pt idx="485">
                  <c:v>29369</c:v>
                </c:pt>
                <c:pt idx="486">
                  <c:v>29376</c:v>
                </c:pt>
                <c:pt idx="487">
                  <c:v>29383</c:v>
                </c:pt>
                <c:pt idx="488">
                  <c:v>29390</c:v>
                </c:pt>
                <c:pt idx="489">
                  <c:v>29397</c:v>
                </c:pt>
                <c:pt idx="490">
                  <c:v>29404</c:v>
                </c:pt>
                <c:pt idx="491">
                  <c:v>29411</c:v>
                </c:pt>
                <c:pt idx="492">
                  <c:v>29418</c:v>
                </c:pt>
                <c:pt idx="493">
                  <c:v>29425</c:v>
                </c:pt>
                <c:pt idx="494">
                  <c:v>29432</c:v>
                </c:pt>
                <c:pt idx="495">
                  <c:v>29439</c:v>
                </c:pt>
                <c:pt idx="496">
                  <c:v>29446</c:v>
                </c:pt>
                <c:pt idx="497">
                  <c:v>29453</c:v>
                </c:pt>
                <c:pt idx="498">
                  <c:v>29460</c:v>
                </c:pt>
                <c:pt idx="499">
                  <c:v>29467</c:v>
                </c:pt>
                <c:pt idx="500">
                  <c:v>29474</c:v>
                </c:pt>
                <c:pt idx="501">
                  <c:v>29481</c:v>
                </c:pt>
                <c:pt idx="502">
                  <c:v>29488</c:v>
                </c:pt>
                <c:pt idx="503">
                  <c:v>29495</c:v>
                </c:pt>
                <c:pt idx="504">
                  <c:v>29502</c:v>
                </c:pt>
                <c:pt idx="505">
                  <c:v>29509</c:v>
                </c:pt>
                <c:pt idx="506">
                  <c:v>29516</c:v>
                </c:pt>
                <c:pt idx="507">
                  <c:v>29523</c:v>
                </c:pt>
                <c:pt idx="508">
                  <c:v>29530</c:v>
                </c:pt>
                <c:pt idx="509">
                  <c:v>29537</c:v>
                </c:pt>
                <c:pt idx="510">
                  <c:v>29544</c:v>
                </c:pt>
                <c:pt idx="511">
                  <c:v>29551</c:v>
                </c:pt>
                <c:pt idx="512">
                  <c:v>29558</c:v>
                </c:pt>
                <c:pt idx="513">
                  <c:v>29565</c:v>
                </c:pt>
                <c:pt idx="514">
                  <c:v>29572</c:v>
                </c:pt>
                <c:pt idx="515">
                  <c:v>29579</c:v>
                </c:pt>
                <c:pt idx="516">
                  <c:v>29586</c:v>
                </c:pt>
                <c:pt idx="517">
                  <c:v>29593</c:v>
                </c:pt>
                <c:pt idx="518">
                  <c:v>29600</c:v>
                </c:pt>
                <c:pt idx="519">
                  <c:v>29607</c:v>
                </c:pt>
                <c:pt idx="520">
                  <c:v>29614</c:v>
                </c:pt>
                <c:pt idx="521">
                  <c:v>29621</c:v>
                </c:pt>
                <c:pt idx="522">
                  <c:v>29628</c:v>
                </c:pt>
                <c:pt idx="523">
                  <c:v>29635</c:v>
                </c:pt>
                <c:pt idx="524">
                  <c:v>29642</c:v>
                </c:pt>
                <c:pt idx="525">
                  <c:v>29649</c:v>
                </c:pt>
                <c:pt idx="526">
                  <c:v>29656</c:v>
                </c:pt>
                <c:pt idx="527">
                  <c:v>29663</c:v>
                </c:pt>
                <c:pt idx="528">
                  <c:v>29670</c:v>
                </c:pt>
                <c:pt idx="529">
                  <c:v>29677</c:v>
                </c:pt>
                <c:pt idx="530">
                  <c:v>29684</c:v>
                </c:pt>
                <c:pt idx="531">
                  <c:v>29691</c:v>
                </c:pt>
                <c:pt idx="532">
                  <c:v>29698</c:v>
                </c:pt>
                <c:pt idx="533">
                  <c:v>29705</c:v>
                </c:pt>
                <c:pt idx="534">
                  <c:v>29712</c:v>
                </c:pt>
                <c:pt idx="535">
                  <c:v>29719</c:v>
                </c:pt>
                <c:pt idx="536">
                  <c:v>29726</c:v>
                </c:pt>
                <c:pt idx="537">
                  <c:v>29733</c:v>
                </c:pt>
                <c:pt idx="538">
                  <c:v>29740</c:v>
                </c:pt>
                <c:pt idx="539">
                  <c:v>29747</c:v>
                </c:pt>
                <c:pt idx="540">
                  <c:v>29754</c:v>
                </c:pt>
                <c:pt idx="541">
                  <c:v>29761</c:v>
                </c:pt>
                <c:pt idx="542">
                  <c:v>29768</c:v>
                </c:pt>
                <c:pt idx="543">
                  <c:v>29775</c:v>
                </c:pt>
                <c:pt idx="544">
                  <c:v>29782</c:v>
                </c:pt>
                <c:pt idx="545">
                  <c:v>29789</c:v>
                </c:pt>
                <c:pt idx="546">
                  <c:v>29796</c:v>
                </c:pt>
                <c:pt idx="547">
                  <c:v>29803</c:v>
                </c:pt>
                <c:pt idx="548">
                  <c:v>29810</c:v>
                </c:pt>
                <c:pt idx="549">
                  <c:v>29817</c:v>
                </c:pt>
                <c:pt idx="550">
                  <c:v>29824</c:v>
                </c:pt>
                <c:pt idx="551">
                  <c:v>29831</c:v>
                </c:pt>
                <c:pt idx="552">
                  <c:v>29838</c:v>
                </c:pt>
                <c:pt idx="553">
                  <c:v>29845</c:v>
                </c:pt>
                <c:pt idx="554">
                  <c:v>29852</c:v>
                </c:pt>
                <c:pt idx="555">
                  <c:v>29859</c:v>
                </c:pt>
                <c:pt idx="556">
                  <c:v>29866</c:v>
                </c:pt>
                <c:pt idx="557">
                  <c:v>29873</c:v>
                </c:pt>
                <c:pt idx="558">
                  <c:v>29880</c:v>
                </c:pt>
                <c:pt idx="559">
                  <c:v>29887</c:v>
                </c:pt>
                <c:pt idx="560">
                  <c:v>29894</c:v>
                </c:pt>
                <c:pt idx="561">
                  <c:v>29901</c:v>
                </c:pt>
                <c:pt idx="562">
                  <c:v>29908</c:v>
                </c:pt>
                <c:pt idx="563">
                  <c:v>29915</c:v>
                </c:pt>
                <c:pt idx="564">
                  <c:v>29922</c:v>
                </c:pt>
                <c:pt idx="565">
                  <c:v>29929</c:v>
                </c:pt>
                <c:pt idx="566">
                  <c:v>29936</c:v>
                </c:pt>
                <c:pt idx="567">
                  <c:v>29943</c:v>
                </c:pt>
                <c:pt idx="568">
                  <c:v>29950</c:v>
                </c:pt>
                <c:pt idx="569">
                  <c:v>29957</c:v>
                </c:pt>
                <c:pt idx="570">
                  <c:v>29964</c:v>
                </c:pt>
                <c:pt idx="571">
                  <c:v>29971</c:v>
                </c:pt>
                <c:pt idx="572">
                  <c:v>29978</c:v>
                </c:pt>
                <c:pt idx="573">
                  <c:v>29985</c:v>
                </c:pt>
                <c:pt idx="574">
                  <c:v>29992</c:v>
                </c:pt>
                <c:pt idx="575">
                  <c:v>29999</c:v>
                </c:pt>
                <c:pt idx="576">
                  <c:v>30006</c:v>
                </c:pt>
                <c:pt idx="577">
                  <c:v>30013</c:v>
                </c:pt>
                <c:pt idx="578">
                  <c:v>30020</c:v>
                </c:pt>
                <c:pt idx="579">
                  <c:v>30027</c:v>
                </c:pt>
                <c:pt idx="580">
                  <c:v>30034</c:v>
                </c:pt>
                <c:pt idx="581">
                  <c:v>30041</c:v>
                </c:pt>
                <c:pt idx="582">
                  <c:v>30048</c:v>
                </c:pt>
                <c:pt idx="583">
                  <c:v>30055</c:v>
                </c:pt>
                <c:pt idx="584">
                  <c:v>30062</c:v>
                </c:pt>
                <c:pt idx="585">
                  <c:v>30069</c:v>
                </c:pt>
                <c:pt idx="586">
                  <c:v>30076</c:v>
                </c:pt>
                <c:pt idx="587">
                  <c:v>30083</c:v>
                </c:pt>
                <c:pt idx="588">
                  <c:v>30090</c:v>
                </c:pt>
                <c:pt idx="589">
                  <c:v>30097</c:v>
                </c:pt>
                <c:pt idx="590">
                  <c:v>30104</c:v>
                </c:pt>
                <c:pt idx="591">
                  <c:v>30111</c:v>
                </c:pt>
                <c:pt idx="592">
                  <c:v>30118</c:v>
                </c:pt>
                <c:pt idx="593">
                  <c:v>30125</c:v>
                </c:pt>
                <c:pt idx="594">
                  <c:v>30132</c:v>
                </c:pt>
                <c:pt idx="595">
                  <c:v>30139</c:v>
                </c:pt>
                <c:pt idx="596">
                  <c:v>30146</c:v>
                </c:pt>
                <c:pt idx="597">
                  <c:v>30153</c:v>
                </c:pt>
                <c:pt idx="598">
                  <c:v>30160</c:v>
                </c:pt>
                <c:pt idx="599">
                  <c:v>30167</c:v>
                </c:pt>
                <c:pt idx="600">
                  <c:v>30174</c:v>
                </c:pt>
                <c:pt idx="601">
                  <c:v>30181</c:v>
                </c:pt>
                <c:pt idx="602">
                  <c:v>30188</c:v>
                </c:pt>
                <c:pt idx="603">
                  <c:v>30195</c:v>
                </c:pt>
                <c:pt idx="604">
                  <c:v>30202</c:v>
                </c:pt>
                <c:pt idx="605">
                  <c:v>30209</c:v>
                </c:pt>
                <c:pt idx="606">
                  <c:v>30216</c:v>
                </c:pt>
                <c:pt idx="607">
                  <c:v>30223</c:v>
                </c:pt>
                <c:pt idx="608">
                  <c:v>30230</c:v>
                </c:pt>
                <c:pt idx="609">
                  <c:v>30237</c:v>
                </c:pt>
                <c:pt idx="610">
                  <c:v>30244</c:v>
                </c:pt>
                <c:pt idx="611">
                  <c:v>30251</c:v>
                </c:pt>
                <c:pt idx="612">
                  <c:v>30258</c:v>
                </c:pt>
                <c:pt idx="613">
                  <c:v>30265</c:v>
                </c:pt>
                <c:pt idx="614">
                  <c:v>30272</c:v>
                </c:pt>
                <c:pt idx="615">
                  <c:v>30279</c:v>
                </c:pt>
                <c:pt idx="616">
                  <c:v>30286</c:v>
                </c:pt>
                <c:pt idx="617">
                  <c:v>30293</c:v>
                </c:pt>
                <c:pt idx="618">
                  <c:v>30300</c:v>
                </c:pt>
                <c:pt idx="619">
                  <c:v>30307</c:v>
                </c:pt>
                <c:pt idx="620">
                  <c:v>30314</c:v>
                </c:pt>
                <c:pt idx="621">
                  <c:v>30321</c:v>
                </c:pt>
                <c:pt idx="622">
                  <c:v>30328</c:v>
                </c:pt>
                <c:pt idx="623">
                  <c:v>30335</c:v>
                </c:pt>
                <c:pt idx="624">
                  <c:v>30342</c:v>
                </c:pt>
                <c:pt idx="625">
                  <c:v>30349</c:v>
                </c:pt>
                <c:pt idx="626">
                  <c:v>30356</c:v>
                </c:pt>
                <c:pt idx="627">
                  <c:v>30363</c:v>
                </c:pt>
                <c:pt idx="628">
                  <c:v>30370</c:v>
                </c:pt>
                <c:pt idx="629">
                  <c:v>30377</c:v>
                </c:pt>
                <c:pt idx="630">
                  <c:v>30384</c:v>
                </c:pt>
                <c:pt idx="631">
                  <c:v>30391</c:v>
                </c:pt>
                <c:pt idx="632">
                  <c:v>30398</c:v>
                </c:pt>
                <c:pt idx="633">
                  <c:v>30405</c:v>
                </c:pt>
                <c:pt idx="634">
                  <c:v>30412</c:v>
                </c:pt>
                <c:pt idx="635">
                  <c:v>30419</c:v>
                </c:pt>
                <c:pt idx="636">
                  <c:v>30426</c:v>
                </c:pt>
                <c:pt idx="637">
                  <c:v>30433</c:v>
                </c:pt>
                <c:pt idx="638">
                  <c:v>30440</c:v>
                </c:pt>
                <c:pt idx="639">
                  <c:v>30447</c:v>
                </c:pt>
                <c:pt idx="640">
                  <c:v>30454</c:v>
                </c:pt>
                <c:pt idx="641">
                  <c:v>30461</c:v>
                </c:pt>
                <c:pt idx="642">
                  <c:v>30468</c:v>
                </c:pt>
                <c:pt idx="643">
                  <c:v>30475</c:v>
                </c:pt>
                <c:pt idx="644">
                  <c:v>30482</c:v>
                </c:pt>
                <c:pt idx="645">
                  <c:v>30489</c:v>
                </c:pt>
                <c:pt idx="646">
                  <c:v>30496</c:v>
                </c:pt>
                <c:pt idx="647">
                  <c:v>30503</c:v>
                </c:pt>
                <c:pt idx="648">
                  <c:v>30510</c:v>
                </c:pt>
                <c:pt idx="649">
                  <c:v>30517</c:v>
                </c:pt>
                <c:pt idx="650">
                  <c:v>30524</c:v>
                </c:pt>
                <c:pt idx="651">
                  <c:v>30531</c:v>
                </c:pt>
                <c:pt idx="652">
                  <c:v>30538</c:v>
                </c:pt>
                <c:pt idx="653">
                  <c:v>30545</c:v>
                </c:pt>
                <c:pt idx="654">
                  <c:v>30552</c:v>
                </c:pt>
                <c:pt idx="655">
                  <c:v>30559</c:v>
                </c:pt>
                <c:pt idx="656">
                  <c:v>30566</c:v>
                </c:pt>
                <c:pt idx="657">
                  <c:v>30573</c:v>
                </c:pt>
                <c:pt idx="658">
                  <c:v>30580</c:v>
                </c:pt>
                <c:pt idx="659">
                  <c:v>30587</c:v>
                </c:pt>
                <c:pt idx="660">
                  <c:v>30594</c:v>
                </c:pt>
                <c:pt idx="661">
                  <c:v>30601</c:v>
                </c:pt>
                <c:pt idx="662">
                  <c:v>30608</c:v>
                </c:pt>
                <c:pt idx="663">
                  <c:v>30615</c:v>
                </c:pt>
                <c:pt idx="664">
                  <c:v>30622</c:v>
                </c:pt>
                <c:pt idx="665">
                  <c:v>30629</c:v>
                </c:pt>
                <c:pt idx="666">
                  <c:v>30636</c:v>
                </c:pt>
                <c:pt idx="667">
                  <c:v>30643</c:v>
                </c:pt>
                <c:pt idx="668">
                  <c:v>30650</c:v>
                </c:pt>
                <c:pt idx="669">
                  <c:v>30657</c:v>
                </c:pt>
                <c:pt idx="670">
                  <c:v>30664</c:v>
                </c:pt>
                <c:pt idx="671">
                  <c:v>30671</c:v>
                </c:pt>
                <c:pt idx="672">
                  <c:v>30678</c:v>
                </c:pt>
                <c:pt idx="673">
                  <c:v>30685</c:v>
                </c:pt>
                <c:pt idx="674">
                  <c:v>30692</c:v>
                </c:pt>
                <c:pt idx="675">
                  <c:v>30699</c:v>
                </c:pt>
                <c:pt idx="676">
                  <c:v>30706</c:v>
                </c:pt>
                <c:pt idx="677">
                  <c:v>30713</c:v>
                </c:pt>
                <c:pt idx="678">
                  <c:v>30720</c:v>
                </c:pt>
                <c:pt idx="679">
                  <c:v>30727</c:v>
                </c:pt>
                <c:pt idx="680">
                  <c:v>30734</c:v>
                </c:pt>
                <c:pt idx="681">
                  <c:v>30741</c:v>
                </c:pt>
                <c:pt idx="682">
                  <c:v>30748</c:v>
                </c:pt>
                <c:pt idx="683">
                  <c:v>30755</c:v>
                </c:pt>
                <c:pt idx="684">
                  <c:v>30762</c:v>
                </c:pt>
                <c:pt idx="685">
                  <c:v>30769</c:v>
                </c:pt>
                <c:pt idx="686">
                  <c:v>30776</c:v>
                </c:pt>
                <c:pt idx="687">
                  <c:v>30783</c:v>
                </c:pt>
                <c:pt idx="688">
                  <c:v>30790</c:v>
                </c:pt>
                <c:pt idx="689">
                  <c:v>30797</c:v>
                </c:pt>
                <c:pt idx="690">
                  <c:v>30804</c:v>
                </c:pt>
                <c:pt idx="691">
                  <c:v>30811</c:v>
                </c:pt>
                <c:pt idx="692">
                  <c:v>30818</c:v>
                </c:pt>
                <c:pt idx="693">
                  <c:v>30825</c:v>
                </c:pt>
                <c:pt idx="694">
                  <c:v>30832</c:v>
                </c:pt>
                <c:pt idx="695">
                  <c:v>30839</c:v>
                </c:pt>
                <c:pt idx="696">
                  <c:v>30846</c:v>
                </c:pt>
                <c:pt idx="697">
                  <c:v>30853</c:v>
                </c:pt>
                <c:pt idx="698">
                  <c:v>30860</c:v>
                </c:pt>
                <c:pt idx="699">
                  <c:v>30867</c:v>
                </c:pt>
                <c:pt idx="700">
                  <c:v>30874</c:v>
                </c:pt>
                <c:pt idx="701">
                  <c:v>30881</c:v>
                </c:pt>
                <c:pt idx="702">
                  <c:v>30888</c:v>
                </c:pt>
                <c:pt idx="703">
                  <c:v>30895</c:v>
                </c:pt>
                <c:pt idx="704">
                  <c:v>30902</c:v>
                </c:pt>
                <c:pt idx="705">
                  <c:v>30909</c:v>
                </c:pt>
                <c:pt idx="706">
                  <c:v>30916</c:v>
                </c:pt>
                <c:pt idx="707">
                  <c:v>30923</c:v>
                </c:pt>
                <c:pt idx="708">
                  <c:v>30930</c:v>
                </c:pt>
                <c:pt idx="709">
                  <c:v>30937</c:v>
                </c:pt>
                <c:pt idx="710">
                  <c:v>30944</c:v>
                </c:pt>
                <c:pt idx="711">
                  <c:v>30951</c:v>
                </c:pt>
                <c:pt idx="712">
                  <c:v>30958</c:v>
                </c:pt>
                <c:pt idx="713">
                  <c:v>30965</c:v>
                </c:pt>
                <c:pt idx="714">
                  <c:v>30972</c:v>
                </c:pt>
                <c:pt idx="715">
                  <c:v>30979</c:v>
                </c:pt>
                <c:pt idx="716">
                  <c:v>30986</c:v>
                </c:pt>
                <c:pt idx="717">
                  <c:v>30993</c:v>
                </c:pt>
                <c:pt idx="718">
                  <c:v>31000</c:v>
                </c:pt>
                <c:pt idx="719">
                  <c:v>31007</c:v>
                </c:pt>
                <c:pt idx="720">
                  <c:v>31014</c:v>
                </c:pt>
                <c:pt idx="721">
                  <c:v>31021</c:v>
                </c:pt>
                <c:pt idx="722">
                  <c:v>31028</c:v>
                </c:pt>
                <c:pt idx="723">
                  <c:v>31035</c:v>
                </c:pt>
                <c:pt idx="724">
                  <c:v>31042</c:v>
                </c:pt>
                <c:pt idx="725">
                  <c:v>31049</c:v>
                </c:pt>
                <c:pt idx="726">
                  <c:v>31056</c:v>
                </c:pt>
                <c:pt idx="727">
                  <c:v>31063</c:v>
                </c:pt>
                <c:pt idx="728">
                  <c:v>31070</c:v>
                </c:pt>
                <c:pt idx="729">
                  <c:v>31077</c:v>
                </c:pt>
                <c:pt idx="730">
                  <c:v>31084</c:v>
                </c:pt>
                <c:pt idx="731">
                  <c:v>31091</c:v>
                </c:pt>
                <c:pt idx="732">
                  <c:v>31098</c:v>
                </c:pt>
                <c:pt idx="733">
                  <c:v>31105</c:v>
                </c:pt>
                <c:pt idx="734">
                  <c:v>31112</c:v>
                </c:pt>
                <c:pt idx="735">
                  <c:v>31119</c:v>
                </c:pt>
                <c:pt idx="736">
                  <c:v>31126</c:v>
                </c:pt>
                <c:pt idx="737">
                  <c:v>31133</c:v>
                </c:pt>
                <c:pt idx="738">
                  <c:v>31140</c:v>
                </c:pt>
                <c:pt idx="739">
                  <c:v>31147</c:v>
                </c:pt>
                <c:pt idx="740">
                  <c:v>31154</c:v>
                </c:pt>
                <c:pt idx="741">
                  <c:v>31161</c:v>
                </c:pt>
                <c:pt idx="742">
                  <c:v>31168</c:v>
                </c:pt>
                <c:pt idx="743">
                  <c:v>31175</c:v>
                </c:pt>
                <c:pt idx="744">
                  <c:v>31182</c:v>
                </c:pt>
                <c:pt idx="745">
                  <c:v>31189</c:v>
                </c:pt>
                <c:pt idx="746">
                  <c:v>31196</c:v>
                </c:pt>
                <c:pt idx="747">
                  <c:v>31203</c:v>
                </c:pt>
                <c:pt idx="748">
                  <c:v>31210</c:v>
                </c:pt>
                <c:pt idx="749">
                  <c:v>31217</c:v>
                </c:pt>
                <c:pt idx="750">
                  <c:v>31224</c:v>
                </c:pt>
                <c:pt idx="751">
                  <c:v>31231</c:v>
                </c:pt>
                <c:pt idx="752">
                  <c:v>31238</c:v>
                </c:pt>
                <c:pt idx="753">
                  <c:v>31245</c:v>
                </c:pt>
                <c:pt idx="754">
                  <c:v>31252</c:v>
                </c:pt>
                <c:pt idx="755">
                  <c:v>31259</c:v>
                </c:pt>
                <c:pt idx="756">
                  <c:v>31266</c:v>
                </c:pt>
                <c:pt idx="757">
                  <c:v>31273</c:v>
                </c:pt>
                <c:pt idx="758">
                  <c:v>31280</c:v>
                </c:pt>
                <c:pt idx="759">
                  <c:v>31287</c:v>
                </c:pt>
                <c:pt idx="760">
                  <c:v>31294</c:v>
                </c:pt>
                <c:pt idx="761">
                  <c:v>31301</c:v>
                </c:pt>
                <c:pt idx="762">
                  <c:v>31308</c:v>
                </c:pt>
                <c:pt idx="763">
                  <c:v>31315</c:v>
                </c:pt>
                <c:pt idx="764">
                  <c:v>31322</c:v>
                </c:pt>
                <c:pt idx="765">
                  <c:v>31329</c:v>
                </c:pt>
                <c:pt idx="766">
                  <c:v>31336</c:v>
                </c:pt>
                <c:pt idx="767">
                  <c:v>31343</c:v>
                </c:pt>
                <c:pt idx="768">
                  <c:v>31350</c:v>
                </c:pt>
                <c:pt idx="769">
                  <c:v>31357</c:v>
                </c:pt>
                <c:pt idx="770">
                  <c:v>31364</c:v>
                </c:pt>
                <c:pt idx="771">
                  <c:v>31371</c:v>
                </c:pt>
                <c:pt idx="772">
                  <c:v>31378</c:v>
                </c:pt>
                <c:pt idx="773">
                  <c:v>31385</c:v>
                </c:pt>
                <c:pt idx="774">
                  <c:v>31392</c:v>
                </c:pt>
                <c:pt idx="775">
                  <c:v>31399</c:v>
                </c:pt>
                <c:pt idx="776">
                  <c:v>31406</c:v>
                </c:pt>
                <c:pt idx="777">
                  <c:v>31413</c:v>
                </c:pt>
                <c:pt idx="778">
                  <c:v>31420</c:v>
                </c:pt>
                <c:pt idx="779">
                  <c:v>31427</c:v>
                </c:pt>
                <c:pt idx="780">
                  <c:v>31434</c:v>
                </c:pt>
                <c:pt idx="781">
                  <c:v>31441</c:v>
                </c:pt>
                <c:pt idx="782">
                  <c:v>31448</c:v>
                </c:pt>
                <c:pt idx="783">
                  <c:v>31455</c:v>
                </c:pt>
                <c:pt idx="784">
                  <c:v>31462</c:v>
                </c:pt>
                <c:pt idx="785">
                  <c:v>31469</c:v>
                </c:pt>
                <c:pt idx="786">
                  <c:v>31476</c:v>
                </c:pt>
                <c:pt idx="787">
                  <c:v>31483</c:v>
                </c:pt>
                <c:pt idx="788">
                  <c:v>31490</c:v>
                </c:pt>
                <c:pt idx="789">
                  <c:v>31497</c:v>
                </c:pt>
                <c:pt idx="790">
                  <c:v>31504</c:v>
                </c:pt>
                <c:pt idx="791">
                  <c:v>31511</c:v>
                </c:pt>
                <c:pt idx="792">
                  <c:v>31518</c:v>
                </c:pt>
                <c:pt idx="793">
                  <c:v>31525</c:v>
                </c:pt>
                <c:pt idx="794">
                  <c:v>31532</c:v>
                </c:pt>
                <c:pt idx="795">
                  <c:v>31539</c:v>
                </c:pt>
                <c:pt idx="796">
                  <c:v>31546</c:v>
                </c:pt>
                <c:pt idx="797">
                  <c:v>31553</c:v>
                </c:pt>
                <c:pt idx="798">
                  <c:v>31560</c:v>
                </c:pt>
                <c:pt idx="799">
                  <c:v>31567</c:v>
                </c:pt>
                <c:pt idx="800">
                  <c:v>31574</c:v>
                </c:pt>
                <c:pt idx="801">
                  <c:v>31581</c:v>
                </c:pt>
                <c:pt idx="802">
                  <c:v>31588</c:v>
                </c:pt>
                <c:pt idx="803">
                  <c:v>31595</c:v>
                </c:pt>
                <c:pt idx="804">
                  <c:v>31602</c:v>
                </c:pt>
                <c:pt idx="805">
                  <c:v>31609</c:v>
                </c:pt>
                <c:pt idx="806">
                  <c:v>31616</c:v>
                </c:pt>
                <c:pt idx="807">
                  <c:v>31623</c:v>
                </c:pt>
                <c:pt idx="808">
                  <c:v>31630</c:v>
                </c:pt>
                <c:pt idx="809">
                  <c:v>31637</c:v>
                </c:pt>
                <c:pt idx="810">
                  <c:v>31644</c:v>
                </c:pt>
                <c:pt idx="811">
                  <c:v>31651</c:v>
                </c:pt>
                <c:pt idx="812">
                  <c:v>31658</c:v>
                </c:pt>
                <c:pt idx="813">
                  <c:v>31665</c:v>
                </c:pt>
                <c:pt idx="814">
                  <c:v>31672</c:v>
                </c:pt>
                <c:pt idx="815">
                  <c:v>31679</c:v>
                </c:pt>
                <c:pt idx="816">
                  <c:v>31686</c:v>
                </c:pt>
                <c:pt idx="817">
                  <c:v>31693</c:v>
                </c:pt>
                <c:pt idx="818">
                  <c:v>31700</c:v>
                </c:pt>
                <c:pt idx="819">
                  <c:v>31707</c:v>
                </c:pt>
                <c:pt idx="820">
                  <c:v>31714</c:v>
                </c:pt>
                <c:pt idx="821">
                  <c:v>31721</c:v>
                </c:pt>
                <c:pt idx="822">
                  <c:v>31728</c:v>
                </c:pt>
                <c:pt idx="823">
                  <c:v>31735</c:v>
                </c:pt>
                <c:pt idx="824">
                  <c:v>31742</c:v>
                </c:pt>
                <c:pt idx="825">
                  <c:v>31749</c:v>
                </c:pt>
                <c:pt idx="826">
                  <c:v>31756</c:v>
                </c:pt>
                <c:pt idx="827">
                  <c:v>31763</c:v>
                </c:pt>
                <c:pt idx="828">
                  <c:v>31770</c:v>
                </c:pt>
                <c:pt idx="829">
                  <c:v>31777</c:v>
                </c:pt>
                <c:pt idx="830">
                  <c:v>31784</c:v>
                </c:pt>
                <c:pt idx="831">
                  <c:v>31791</c:v>
                </c:pt>
                <c:pt idx="832">
                  <c:v>31798</c:v>
                </c:pt>
                <c:pt idx="833">
                  <c:v>31805</c:v>
                </c:pt>
                <c:pt idx="834">
                  <c:v>31812</c:v>
                </c:pt>
                <c:pt idx="835">
                  <c:v>31819</c:v>
                </c:pt>
                <c:pt idx="836">
                  <c:v>31826</c:v>
                </c:pt>
                <c:pt idx="837">
                  <c:v>31833</c:v>
                </c:pt>
                <c:pt idx="838">
                  <c:v>31840</c:v>
                </c:pt>
                <c:pt idx="839">
                  <c:v>31847</c:v>
                </c:pt>
                <c:pt idx="840">
                  <c:v>31854</c:v>
                </c:pt>
                <c:pt idx="841">
                  <c:v>31861</c:v>
                </c:pt>
                <c:pt idx="842">
                  <c:v>31868</c:v>
                </c:pt>
                <c:pt idx="843">
                  <c:v>31875</c:v>
                </c:pt>
                <c:pt idx="844">
                  <c:v>31882</c:v>
                </c:pt>
                <c:pt idx="845">
                  <c:v>31889</c:v>
                </c:pt>
                <c:pt idx="846">
                  <c:v>31896</c:v>
                </c:pt>
                <c:pt idx="847">
                  <c:v>31903</c:v>
                </c:pt>
                <c:pt idx="848">
                  <c:v>31910</c:v>
                </c:pt>
                <c:pt idx="849">
                  <c:v>31917</c:v>
                </c:pt>
                <c:pt idx="850">
                  <c:v>31924</c:v>
                </c:pt>
                <c:pt idx="851">
                  <c:v>31931</c:v>
                </c:pt>
                <c:pt idx="852">
                  <c:v>31938</c:v>
                </c:pt>
                <c:pt idx="853">
                  <c:v>31945</c:v>
                </c:pt>
                <c:pt idx="854">
                  <c:v>31952</c:v>
                </c:pt>
                <c:pt idx="855">
                  <c:v>31959</c:v>
                </c:pt>
                <c:pt idx="856">
                  <c:v>31966</c:v>
                </c:pt>
                <c:pt idx="857">
                  <c:v>31973</c:v>
                </c:pt>
                <c:pt idx="858">
                  <c:v>31980</c:v>
                </c:pt>
                <c:pt idx="859">
                  <c:v>31987</c:v>
                </c:pt>
                <c:pt idx="860">
                  <c:v>31994</c:v>
                </c:pt>
                <c:pt idx="861">
                  <c:v>32001</c:v>
                </c:pt>
                <c:pt idx="862">
                  <c:v>32008</c:v>
                </c:pt>
                <c:pt idx="863">
                  <c:v>32015</c:v>
                </c:pt>
                <c:pt idx="864">
                  <c:v>32022</c:v>
                </c:pt>
                <c:pt idx="865">
                  <c:v>32029</c:v>
                </c:pt>
                <c:pt idx="866">
                  <c:v>32036</c:v>
                </c:pt>
                <c:pt idx="867">
                  <c:v>32043</c:v>
                </c:pt>
                <c:pt idx="868">
                  <c:v>32050</c:v>
                </c:pt>
                <c:pt idx="869">
                  <c:v>32057</c:v>
                </c:pt>
                <c:pt idx="870">
                  <c:v>32064</c:v>
                </c:pt>
                <c:pt idx="871">
                  <c:v>32071</c:v>
                </c:pt>
                <c:pt idx="872">
                  <c:v>32078</c:v>
                </c:pt>
                <c:pt idx="873">
                  <c:v>32085</c:v>
                </c:pt>
                <c:pt idx="874">
                  <c:v>32092</c:v>
                </c:pt>
                <c:pt idx="875">
                  <c:v>32099</c:v>
                </c:pt>
                <c:pt idx="876">
                  <c:v>32106</c:v>
                </c:pt>
                <c:pt idx="877">
                  <c:v>32113</c:v>
                </c:pt>
                <c:pt idx="878">
                  <c:v>32120</c:v>
                </c:pt>
                <c:pt idx="879">
                  <c:v>32127</c:v>
                </c:pt>
                <c:pt idx="880">
                  <c:v>32134</c:v>
                </c:pt>
                <c:pt idx="881">
                  <c:v>32141</c:v>
                </c:pt>
                <c:pt idx="882">
                  <c:v>32148</c:v>
                </c:pt>
                <c:pt idx="883">
                  <c:v>32155</c:v>
                </c:pt>
                <c:pt idx="884">
                  <c:v>32162</c:v>
                </c:pt>
                <c:pt idx="885">
                  <c:v>32169</c:v>
                </c:pt>
                <c:pt idx="886">
                  <c:v>32176</c:v>
                </c:pt>
                <c:pt idx="887">
                  <c:v>32183</c:v>
                </c:pt>
                <c:pt idx="888">
                  <c:v>32190</c:v>
                </c:pt>
                <c:pt idx="889">
                  <c:v>32197</c:v>
                </c:pt>
                <c:pt idx="890">
                  <c:v>32204</c:v>
                </c:pt>
                <c:pt idx="891">
                  <c:v>32211</c:v>
                </c:pt>
                <c:pt idx="892">
                  <c:v>32218</c:v>
                </c:pt>
                <c:pt idx="893">
                  <c:v>32225</c:v>
                </c:pt>
                <c:pt idx="894">
                  <c:v>32232</c:v>
                </c:pt>
                <c:pt idx="895">
                  <c:v>32239</c:v>
                </c:pt>
                <c:pt idx="896">
                  <c:v>32246</c:v>
                </c:pt>
                <c:pt idx="897">
                  <c:v>32253</c:v>
                </c:pt>
                <c:pt idx="898">
                  <c:v>32260</c:v>
                </c:pt>
                <c:pt idx="899">
                  <c:v>32267</c:v>
                </c:pt>
                <c:pt idx="900">
                  <c:v>32274</c:v>
                </c:pt>
                <c:pt idx="901">
                  <c:v>32281</c:v>
                </c:pt>
                <c:pt idx="902">
                  <c:v>32288</c:v>
                </c:pt>
                <c:pt idx="903">
                  <c:v>32295</c:v>
                </c:pt>
                <c:pt idx="904">
                  <c:v>32302</c:v>
                </c:pt>
                <c:pt idx="905">
                  <c:v>32309</c:v>
                </c:pt>
                <c:pt idx="906">
                  <c:v>32316</c:v>
                </c:pt>
                <c:pt idx="907">
                  <c:v>32323</c:v>
                </c:pt>
                <c:pt idx="908">
                  <c:v>32330</c:v>
                </c:pt>
                <c:pt idx="909">
                  <c:v>32337</c:v>
                </c:pt>
                <c:pt idx="910">
                  <c:v>32344</c:v>
                </c:pt>
                <c:pt idx="911">
                  <c:v>32351</c:v>
                </c:pt>
                <c:pt idx="912">
                  <c:v>32358</c:v>
                </c:pt>
                <c:pt idx="913">
                  <c:v>32365</c:v>
                </c:pt>
                <c:pt idx="914">
                  <c:v>32372</c:v>
                </c:pt>
                <c:pt idx="915">
                  <c:v>32379</c:v>
                </c:pt>
                <c:pt idx="916">
                  <c:v>32386</c:v>
                </c:pt>
                <c:pt idx="917">
                  <c:v>32393</c:v>
                </c:pt>
                <c:pt idx="918">
                  <c:v>32400</c:v>
                </c:pt>
                <c:pt idx="919">
                  <c:v>32407</c:v>
                </c:pt>
                <c:pt idx="920">
                  <c:v>32414</c:v>
                </c:pt>
                <c:pt idx="921">
                  <c:v>32421</c:v>
                </c:pt>
                <c:pt idx="922">
                  <c:v>32428</c:v>
                </c:pt>
                <c:pt idx="923">
                  <c:v>32435</c:v>
                </c:pt>
                <c:pt idx="924">
                  <c:v>32442</c:v>
                </c:pt>
                <c:pt idx="925">
                  <c:v>32512</c:v>
                </c:pt>
                <c:pt idx="926">
                  <c:v>32519</c:v>
                </c:pt>
                <c:pt idx="927">
                  <c:v>32526</c:v>
                </c:pt>
                <c:pt idx="928">
                  <c:v>32533</c:v>
                </c:pt>
                <c:pt idx="929">
                  <c:v>32540</c:v>
                </c:pt>
                <c:pt idx="930">
                  <c:v>32547</c:v>
                </c:pt>
                <c:pt idx="931">
                  <c:v>32554</c:v>
                </c:pt>
                <c:pt idx="932">
                  <c:v>32561</c:v>
                </c:pt>
                <c:pt idx="933">
                  <c:v>32568</c:v>
                </c:pt>
                <c:pt idx="934">
                  <c:v>32575</c:v>
                </c:pt>
                <c:pt idx="935">
                  <c:v>32582</c:v>
                </c:pt>
                <c:pt idx="936">
                  <c:v>32589</c:v>
                </c:pt>
                <c:pt idx="937">
                  <c:v>32596</c:v>
                </c:pt>
                <c:pt idx="938">
                  <c:v>32603</c:v>
                </c:pt>
                <c:pt idx="939">
                  <c:v>32610</c:v>
                </c:pt>
                <c:pt idx="940">
                  <c:v>32617</c:v>
                </c:pt>
                <c:pt idx="941">
                  <c:v>32624</c:v>
                </c:pt>
                <c:pt idx="942">
                  <c:v>32631</c:v>
                </c:pt>
                <c:pt idx="943">
                  <c:v>32638</c:v>
                </c:pt>
                <c:pt idx="944">
                  <c:v>32645</c:v>
                </c:pt>
                <c:pt idx="945">
                  <c:v>32652</c:v>
                </c:pt>
                <c:pt idx="946">
                  <c:v>32659</c:v>
                </c:pt>
                <c:pt idx="947">
                  <c:v>32666</c:v>
                </c:pt>
                <c:pt idx="948">
                  <c:v>32673</c:v>
                </c:pt>
                <c:pt idx="949">
                  <c:v>32680</c:v>
                </c:pt>
                <c:pt idx="950">
                  <c:v>32687</c:v>
                </c:pt>
                <c:pt idx="951">
                  <c:v>32694</c:v>
                </c:pt>
                <c:pt idx="952">
                  <c:v>32701</c:v>
                </c:pt>
                <c:pt idx="953">
                  <c:v>32708</c:v>
                </c:pt>
                <c:pt idx="954">
                  <c:v>32715</c:v>
                </c:pt>
                <c:pt idx="955">
                  <c:v>32722</c:v>
                </c:pt>
                <c:pt idx="956">
                  <c:v>32729</c:v>
                </c:pt>
                <c:pt idx="957">
                  <c:v>32736</c:v>
                </c:pt>
                <c:pt idx="958">
                  <c:v>32743</c:v>
                </c:pt>
                <c:pt idx="959">
                  <c:v>32750</c:v>
                </c:pt>
                <c:pt idx="960">
                  <c:v>32757</c:v>
                </c:pt>
                <c:pt idx="961">
                  <c:v>32764</c:v>
                </c:pt>
                <c:pt idx="962">
                  <c:v>32771</c:v>
                </c:pt>
                <c:pt idx="963">
                  <c:v>32778</c:v>
                </c:pt>
                <c:pt idx="964">
                  <c:v>32785</c:v>
                </c:pt>
                <c:pt idx="965">
                  <c:v>32792</c:v>
                </c:pt>
                <c:pt idx="966">
                  <c:v>32799</c:v>
                </c:pt>
                <c:pt idx="967">
                  <c:v>32806</c:v>
                </c:pt>
                <c:pt idx="968">
                  <c:v>32813</c:v>
                </c:pt>
                <c:pt idx="969">
                  <c:v>32820</c:v>
                </c:pt>
                <c:pt idx="970">
                  <c:v>32827</c:v>
                </c:pt>
                <c:pt idx="971">
                  <c:v>32834</c:v>
                </c:pt>
                <c:pt idx="972">
                  <c:v>32841</c:v>
                </c:pt>
                <c:pt idx="973">
                  <c:v>32848</c:v>
                </c:pt>
                <c:pt idx="974">
                  <c:v>32855</c:v>
                </c:pt>
                <c:pt idx="975">
                  <c:v>32862</c:v>
                </c:pt>
                <c:pt idx="976">
                  <c:v>32869</c:v>
                </c:pt>
                <c:pt idx="977">
                  <c:v>32876</c:v>
                </c:pt>
                <c:pt idx="978">
                  <c:v>32883</c:v>
                </c:pt>
                <c:pt idx="979">
                  <c:v>32890</c:v>
                </c:pt>
                <c:pt idx="980">
                  <c:v>32897</c:v>
                </c:pt>
                <c:pt idx="981">
                  <c:v>32904</c:v>
                </c:pt>
                <c:pt idx="982">
                  <c:v>32911</c:v>
                </c:pt>
                <c:pt idx="983">
                  <c:v>32918</c:v>
                </c:pt>
                <c:pt idx="984">
                  <c:v>32925</c:v>
                </c:pt>
                <c:pt idx="985">
                  <c:v>32932</c:v>
                </c:pt>
                <c:pt idx="986">
                  <c:v>32939</c:v>
                </c:pt>
                <c:pt idx="987">
                  <c:v>32946</c:v>
                </c:pt>
                <c:pt idx="988">
                  <c:v>32953</c:v>
                </c:pt>
                <c:pt idx="989">
                  <c:v>32960</c:v>
                </c:pt>
                <c:pt idx="990">
                  <c:v>32967</c:v>
                </c:pt>
                <c:pt idx="991">
                  <c:v>32974</c:v>
                </c:pt>
                <c:pt idx="992">
                  <c:v>32981</c:v>
                </c:pt>
                <c:pt idx="993">
                  <c:v>32988</c:v>
                </c:pt>
                <c:pt idx="994">
                  <c:v>32995</c:v>
                </c:pt>
                <c:pt idx="995">
                  <c:v>33002</c:v>
                </c:pt>
                <c:pt idx="996">
                  <c:v>33009</c:v>
                </c:pt>
                <c:pt idx="997">
                  <c:v>33016</c:v>
                </c:pt>
                <c:pt idx="998">
                  <c:v>33023</c:v>
                </c:pt>
                <c:pt idx="999">
                  <c:v>33030</c:v>
                </c:pt>
                <c:pt idx="1000">
                  <c:v>33037</c:v>
                </c:pt>
                <c:pt idx="1001">
                  <c:v>33044</c:v>
                </c:pt>
                <c:pt idx="1002">
                  <c:v>33051</c:v>
                </c:pt>
                <c:pt idx="1003">
                  <c:v>33058</c:v>
                </c:pt>
                <c:pt idx="1004">
                  <c:v>33065</c:v>
                </c:pt>
                <c:pt idx="1005">
                  <c:v>33072</c:v>
                </c:pt>
                <c:pt idx="1006">
                  <c:v>33079</c:v>
                </c:pt>
                <c:pt idx="1007">
                  <c:v>33086</c:v>
                </c:pt>
                <c:pt idx="1008">
                  <c:v>33093</c:v>
                </c:pt>
                <c:pt idx="1009">
                  <c:v>33100</c:v>
                </c:pt>
                <c:pt idx="1010">
                  <c:v>33107</c:v>
                </c:pt>
                <c:pt idx="1011">
                  <c:v>33114</c:v>
                </c:pt>
                <c:pt idx="1012">
                  <c:v>33121</c:v>
                </c:pt>
                <c:pt idx="1013">
                  <c:v>33128</c:v>
                </c:pt>
                <c:pt idx="1014">
                  <c:v>33135</c:v>
                </c:pt>
                <c:pt idx="1015">
                  <c:v>33142</c:v>
                </c:pt>
                <c:pt idx="1016">
                  <c:v>33149</c:v>
                </c:pt>
                <c:pt idx="1017">
                  <c:v>33156</c:v>
                </c:pt>
                <c:pt idx="1018">
                  <c:v>33163</c:v>
                </c:pt>
                <c:pt idx="1019">
                  <c:v>33170</c:v>
                </c:pt>
                <c:pt idx="1020">
                  <c:v>33177</c:v>
                </c:pt>
                <c:pt idx="1021">
                  <c:v>33184</c:v>
                </c:pt>
                <c:pt idx="1022">
                  <c:v>33191</c:v>
                </c:pt>
                <c:pt idx="1023">
                  <c:v>33198</c:v>
                </c:pt>
                <c:pt idx="1024">
                  <c:v>33205</c:v>
                </c:pt>
                <c:pt idx="1025">
                  <c:v>33212</c:v>
                </c:pt>
                <c:pt idx="1026">
                  <c:v>33219</c:v>
                </c:pt>
                <c:pt idx="1027">
                  <c:v>33226</c:v>
                </c:pt>
                <c:pt idx="1028">
                  <c:v>33233</c:v>
                </c:pt>
                <c:pt idx="1029">
                  <c:v>33240</c:v>
                </c:pt>
                <c:pt idx="1030">
                  <c:v>33247</c:v>
                </c:pt>
                <c:pt idx="1031">
                  <c:v>33254</c:v>
                </c:pt>
                <c:pt idx="1032">
                  <c:v>33261</c:v>
                </c:pt>
                <c:pt idx="1033">
                  <c:v>33268</c:v>
                </c:pt>
                <c:pt idx="1034">
                  <c:v>33275</c:v>
                </c:pt>
                <c:pt idx="1035">
                  <c:v>33282</c:v>
                </c:pt>
                <c:pt idx="1036">
                  <c:v>33289</c:v>
                </c:pt>
                <c:pt idx="1037">
                  <c:v>33296</c:v>
                </c:pt>
                <c:pt idx="1038">
                  <c:v>33303</c:v>
                </c:pt>
                <c:pt idx="1039">
                  <c:v>33310</c:v>
                </c:pt>
                <c:pt idx="1040">
                  <c:v>33317</c:v>
                </c:pt>
                <c:pt idx="1041">
                  <c:v>33324</c:v>
                </c:pt>
                <c:pt idx="1042">
                  <c:v>33331</c:v>
                </c:pt>
                <c:pt idx="1043">
                  <c:v>33338</c:v>
                </c:pt>
                <c:pt idx="1044">
                  <c:v>33345</c:v>
                </c:pt>
                <c:pt idx="1045">
                  <c:v>33352</c:v>
                </c:pt>
                <c:pt idx="1046">
                  <c:v>33359</c:v>
                </c:pt>
                <c:pt idx="1047">
                  <c:v>33366</c:v>
                </c:pt>
                <c:pt idx="1048">
                  <c:v>33373</c:v>
                </c:pt>
                <c:pt idx="1049">
                  <c:v>33380</c:v>
                </c:pt>
                <c:pt idx="1050">
                  <c:v>33387</c:v>
                </c:pt>
                <c:pt idx="1051">
                  <c:v>33394</c:v>
                </c:pt>
                <c:pt idx="1052">
                  <c:v>33401</c:v>
                </c:pt>
                <c:pt idx="1053">
                  <c:v>33408</c:v>
                </c:pt>
                <c:pt idx="1054">
                  <c:v>33415</c:v>
                </c:pt>
                <c:pt idx="1055">
                  <c:v>33422</c:v>
                </c:pt>
                <c:pt idx="1056">
                  <c:v>33429</c:v>
                </c:pt>
                <c:pt idx="1057">
                  <c:v>33436</c:v>
                </c:pt>
                <c:pt idx="1058">
                  <c:v>33443</c:v>
                </c:pt>
                <c:pt idx="1059">
                  <c:v>33450</c:v>
                </c:pt>
                <c:pt idx="1060">
                  <c:v>33457</c:v>
                </c:pt>
                <c:pt idx="1061">
                  <c:v>33464</c:v>
                </c:pt>
                <c:pt idx="1062">
                  <c:v>33471</c:v>
                </c:pt>
                <c:pt idx="1063">
                  <c:v>33478</c:v>
                </c:pt>
                <c:pt idx="1064">
                  <c:v>33485</c:v>
                </c:pt>
                <c:pt idx="1065">
                  <c:v>33492</c:v>
                </c:pt>
                <c:pt idx="1066">
                  <c:v>33499</c:v>
                </c:pt>
                <c:pt idx="1067">
                  <c:v>33506</c:v>
                </c:pt>
                <c:pt idx="1068">
                  <c:v>33513</c:v>
                </c:pt>
                <c:pt idx="1069">
                  <c:v>33520</c:v>
                </c:pt>
                <c:pt idx="1070">
                  <c:v>33527</c:v>
                </c:pt>
                <c:pt idx="1071">
                  <c:v>33534</c:v>
                </c:pt>
                <c:pt idx="1072">
                  <c:v>33541</c:v>
                </c:pt>
                <c:pt idx="1073">
                  <c:v>33588</c:v>
                </c:pt>
                <c:pt idx="1074">
                  <c:v>33589</c:v>
                </c:pt>
                <c:pt idx="1075">
                  <c:v>33590</c:v>
                </c:pt>
                <c:pt idx="1076">
                  <c:v>33591</c:v>
                </c:pt>
                <c:pt idx="1077">
                  <c:v>33592</c:v>
                </c:pt>
                <c:pt idx="1078">
                  <c:v>33593</c:v>
                </c:pt>
                <c:pt idx="1079">
                  <c:v>33594</c:v>
                </c:pt>
                <c:pt idx="1080">
                  <c:v>33595</c:v>
                </c:pt>
                <c:pt idx="1081">
                  <c:v>33596</c:v>
                </c:pt>
                <c:pt idx="1082">
                  <c:v>33597</c:v>
                </c:pt>
                <c:pt idx="1083">
                  <c:v>33598</c:v>
                </c:pt>
                <c:pt idx="1084">
                  <c:v>33599</c:v>
                </c:pt>
                <c:pt idx="1085">
                  <c:v>33600</c:v>
                </c:pt>
                <c:pt idx="1086">
                  <c:v>33601</c:v>
                </c:pt>
                <c:pt idx="1087">
                  <c:v>33602</c:v>
                </c:pt>
                <c:pt idx="1088">
                  <c:v>33603</c:v>
                </c:pt>
                <c:pt idx="1089">
                  <c:v>33604</c:v>
                </c:pt>
                <c:pt idx="1090">
                  <c:v>33605</c:v>
                </c:pt>
                <c:pt idx="1091">
                  <c:v>33606</c:v>
                </c:pt>
                <c:pt idx="1092">
                  <c:v>33607</c:v>
                </c:pt>
                <c:pt idx="1093">
                  <c:v>33608</c:v>
                </c:pt>
                <c:pt idx="1094">
                  <c:v>33609</c:v>
                </c:pt>
                <c:pt idx="1095">
                  <c:v>33610</c:v>
                </c:pt>
                <c:pt idx="1096">
                  <c:v>33611</c:v>
                </c:pt>
                <c:pt idx="1097">
                  <c:v>33612</c:v>
                </c:pt>
                <c:pt idx="1098">
                  <c:v>33613</c:v>
                </c:pt>
                <c:pt idx="1099">
                  <c:v>33614</c:v>
                </c:pt>
                <c:pt idx="1100">
                  <c:v>33615</c:v>
                </c:pt>
                <c:pt idx="1101">
                  <c:v>33616</c:v>
                </c:pt>
                <c:pt idx="1102">
                  <c:v>33617</c:v>
                </c:pt>
                <c:pt idx="1103">
                  <c:v>33618</c:v>
                </c:pt>
                <c:pt idx="1104">
                  <c:v>33619</c:v>
                </c:pt>
                <c:pt idx="1105">
                  <c:v>33620</c:v>
                </c:pt>
                <c:pt idx="1106">
                  <c:v>33621</c:v>
                </c:pt>
                <c:pt idx="1107">
                  <c:v>33622</c:v>
                </c:pt>
                <c:pt idx="1108">
                  <c:v>33623</c:v>
                </c:pt>
                <c:pt idx="1109">
                  <c:v>33624</c:v>
                </c:pt>
                <c:pt idx="1110">
                  <c:v>33625</c:v>
                </c:pt>
                <c:pt idx="1111">
                  <c:v>33626</c:v>
                </c:pt>
                <c:pt idx="1112">
                  <c:v>33627</c:v>
                </c:pt>
                <c:pt idx="1113">
                  <c:v>33628</c:v>
                </c:pt>
                <c:pt idx="1114">
                  <c:v>33629</c:v>
                </c:pt>
                <c:pt idx="1115">
                  <c:v>33630</c:v>
                </c:pt>
                <c:pt idx="1116">
                  <c:v>33631</c:v>
                </c:pt>
                <c:pt idx="1117">
                  <c:v>33632</c:v>
                </c:pt>
                <c:pt idx="1118">
                  <c:v>33633</c:v>
                </c:pt>
                <c:pt idx="1119">
                  <c:v>33634</c:v>
                </c:pt>
                <c:pt idx="1120">
                  <c:v>33635</c:v>
                </c:pt>
                <c:pt idx="1121">
                  <c:v>33636</c:v>
                </c:pt>
                <c:pt idx="1122">
                  <c:v>33637</c:v>
                </c:pt>
                <c:pt idx="1123">
                  <c:v>33638</c:v>
                </c:pt>
                <c:pt idx="1124">
                  <c:v>33639</c:v>
                </c:pt>
                <c:pt idx="1125">
                  <c:v>33640</c:v>
                </c:pt>
                <c:pt idx="1126">
                  <c:v>33641</c:v>
                </c:pt>
                <c:pt idx="1127">
                  <c:v>33642</c:v>
                </c:pt>
                <c:pt idx="1128">
                  <c:v>33643</c:v>
                </c:pt>
                <c:pt idx="1129">
                  <c:v>33644</c:v>
                </c:pt>
                <c:pt idx="1130">
                  <c:v>33645</c:v>
                </c:pt>
                <c:pt idx="1131">
                  <c:v>33646</c:v>
                </c:pt>
                <c:pt idx="1132">
                  <c:v>33647</c:v>
                </c:pt>
                <c:pt idx="1133">
                  <c:v>33648</c:v>
                </c:pt>
                <c:pt idx="1134">
                  <c:v>33649</c:v>
                </c:pt>
                <c:pt idx="1135">
                  <c:v>33650</c:v>
                </c:pt>
                <c:pt idx="1136">
                  <c:v>33651</c:v>
                </c:pt>
                <c:pt idx="1137">
                  <c:v>33652</c:v>
                </c:pt>
                <c:pt idx="1138">
                  <c:v>33653</c:v>
                </c:pt>
                <c:pt idx="1139">
                  <c:v>33654</c:v>
                </c:pt>
                <c:pt idx="1140">
                  <c:v>33655</c:v>
                </c:pt>
                <c:pt idx="1141">
                  <c:v>33656</c:v>
                </c:pt>
                <c:pt idx="1142">
                  <c:v>33657</c:v>
                </c:pt>
                <c:pt idx="1143">
                  <c:v>33658</c:v>
                </c:pt>
                <c:pt idx="1144">
                  <c:v>33659</c:v>
                </c:pt>
                <c:pt idx="1145">
                  <c:v>33660</c:v>
                </c:pt>
                <c:pt idx="1146">
                  <c:v>33661</c:v>
                </c:pt>
                <c:pt idx="1147">
                  <c:v>33662</c:v>
                </c:pt>
                <c:pt idx="1148">
                  <c:v>33663</c:v>
                </c:pt>
                <c:pt idx="1149">
                  <c:v>33664</c:v>
                </c:pt>
                <c:pt idx="1150">
                  <c:v>33665</c:v>
                </c:pt>
                <c:pt idx="1151">
                  <c:v>33666</c:v>
                </c:pt>
                <c:pt idx="1152">
                  <c:v>33667</c:v>
                </c:pt>
                <c:pt idx="1153">
                  <c:v>33668</c:v>
                </c:pt>
                <c:pt idx="1154">
                  <c:v>33669</c:v>
                </c:pt>
                <c:pt idx="1155">
                  <c:v>33670</c:v>
                </c:pt>
                <c:pt idx="1156">
                  <c:v>33671</c:v>
                </c:pt>
                <c:pt idx="1157">
                  <c:v>33672</c:v>
                </c:pt>
                <c:pt idx="1158">
                  <c:v>33673</c:v>
                </c:pt>
                <c:pt idx="1159">
                  <c:v>33674</c:v>
                </c:pt>
                <c:pt idx="1160">
                  <c:v>33675</c:v>
                </c:pt>
                <c:pt idx="1161">
                  <c:v>33676</c:v>
                </c:pt>
                <c:pt idx="1162">
                  <c:v>33677</c:v>
                </c:pt>
                <c:pt idx="1163">
                  <c:v>33678</c:v>
                </c:pt>
                <c:pt idx="1164">
                  <c:v>33679</c:v>
                </c:pt>
                <c:pt idx="1165">
                  <c:v>33680</c:v>
                </c:pt>
                <c:pt idx="1166">
                  <c:v>33681</c:v>
                </c:pt>
                <c:pt idx="1167">
                  <c:v>33682</c:v>
                </c:pt>
                <c:pt idx="1168">
                  <c:v>33683</c:v>
                </c:pt>
                <c:pt idx="1169">
                  <c:v>33684</c:v>
                </c:pt>
                <c:pt idx="1170">
                  <c:v>33685</c:v>
                </c:pt>
                <c:pt idx="1171">
                  <c:v>33686</c:v>
                </c:pt>
                <c:pt idx="1172">
                  <c:v>33687</c:v>
                </c:pt>
                <c:pt idx="1173">
                  <c:v>33688</c:v>
                </c:pt>
                <c:pt idx="1174">
                  <c:v>33689</c:v>
                </c:pt>
                <c:pt idx="1175">
                  <c:v>33690</c:v>
                </c:pt>
                <c:pt idx="1176">
                  <c:v>33691</c:v>
                </c:pt>
                <c:pt idx="1177">
                  <c:v>33692</c:v>
                </c:pt>
                <c:pt idx="1178">
                  <c:v>33693</c:v>
                </c:pt>
                <c:pt idx="1179">
                  <c:v>33694</c:v>
                </c:pt>
                <c:pt idx="1180">
                  <c:v>33695</c:v>
                </c:pt>
                <c:pt idx="1181">
                  <c:v>33696</c:v>
                </c:pt>
                <c:pt idx="1182">
                  <c:v>33697</c:v>
                </c:pt>
                <c:pt idx="1183">
                  <c:v>33698</c:v>
                </c:pt>
                <c:pt idx="1184">
                  <c:v>33699</c:v>
                </c:pt>
                <c:pt idx="1185">
                  <c:v>33700</c:v>
                </c:pt>
                <c:pt idx="1186">
                  <c:v>33701</c:v>
                </c:pt>
                <c:pt idx="1187">
                  <c:v>33702</c:v>
                </c:pt>
                <c:pt idx="1188">
                  <c:v>33703</c:v>
                </c:pt>
                <c:pt idx="1189">
                  <c:v>33704</c:v>
                </c:pt>
                <c:pt idx="1190">
                  <c:v>33705</c:v>
                </c:pt>
                <c:pt idx="1191">
                  <c:v>33706</c:v>
                </c:pt>
                <c:pt idx="1192">
                  <c:v>33707</c:v>
                </c:pt>
                <c:pt idx="1193">
                  <c:v>33708</c:v>
                </c:pt>
                <c:pt idx="1194">
                  <c:v>33709</c:v>
                </c:pt>
                <c:pt idx="1195">
                  <c:v>33710</c:v>
                </c:pt>
                <c:pt idx="1196">
                  <c:v>33711</c:v>
                </c:pt>
                <c:pt idx="1197">
                  <c:v>33712</c:v>
                </c:pt>
                <c:pt idx="1198">
                  <c:v>33713</c:v>
                </c:pt>
                <c:pt idx="1199">
                  <c:v>33714</c:v>
                </c:pt>
                <c:pt idx="1200">
                  <c:v>33715</c:v>
                </c:pt>
                <c:pt idx="1201">
                  <c:v>33716</c:v>
                </c:pt>
                <c:pt idx="1202">
                  <c:v>33717</c:v>
                </c:pt>
                <c:pt idx="1203">
                  <c:v>33718</c:v>
                </c:pt>
                <c:pt idx="1204">
                  <c:v>33719</c:v>
                </c:pt>
                <c:pt idx="1205">
                  <c:v>33720</c:v>
                </c:pt>
                <c:pt idx="1206">
                  <c:v>33721</c:v>
                </c:pt>
                <c:pt idx="1207">
                  <c:v>33722</c:v>
                </c:pt>
                <c:pt idx="1208">
                  <c:v>33723</c:v>
                </c:pt>
                <c:pt idx="1209">
                  <c:v>33724</c:v>
                </c:pt>
                <c:pt idx="1210">
                  <c:v>33725</c:v>
                </c:pt>
                <c:pt idx="1211">
                  <c:v>33726</c:v>
                </c:pt>
                <c:pt idx="1212">
                  <c:v>33727</c:v>
                </c:pt>
                <c:pt idx="1213">
                  <c:v>33728</c:v>
                </c:pt>
                <c:pt idx="1214">
                  <c:v>33729</c:v>
                </c:pt>
                <c:pt idx="1215">
                  <c:v>33730</c:v>
                </c:pt>
                <c:pt idx="1216">
                  <c:v>33731</c:v>
                </c:pt>
                <c:pt idx="1217">
                  <c:v>33732</c:v>
                </c:pt>
                <c:pt idx="1218">
                  <c:v>33733</c:v>
                </c:pt>
                <c:pt idx="1219">
                  <c:v>33734</c:v>
                </c:pt>
                <c:pt idx="1220">
                  <c:v>33735</c:v>
                </c:pt>
                <c:pt idx="1221">
                  <c:v>33736</c:v>
                </c:pt>
                <c:pt idx="1222">
                  <c:v>33737</c:v>
                </c:pt>
                <c:pt idx="1223">
                  <c:v>33738</c:v>
                </c:pt>
                <c:pt idx="1224">
                  <c:v>33739</c:v>
                </c:pt>
                <c:pt idx="1225">
                  <c:v>33740</c:v>
                </c:pt>
                <c:pt idx="1226">
                  <c:v>33741</c:v>
                </c:pt>
                <c:pt idx="1227">
                  <c:v>33742</c:v>
                </c:pt>
                <c:pt idx="1228">
                  <c:v>33743</c:v>
                </c:pt>
                <c:pt idx="1229">
                  <c:v>33744</c:v>
                </c:pt>
                <c:pt idx="1230">
                  <c:v>33745</c:v>
                </c:pt>
                <c:pt idx="1231">
                  <c:v>33746</c:v>
                </c:pt>
                <c:pt idx="1232">
                  <c:v>33747</c:v>
                </c:pt>
                <c:pt idx="1233">
                  <c:v>33748</c:v>
                </c:pt>
                <c:pt idx="1234">
                  <c:v>33749</c:v>
                </c:pt>
                <c:pt idx="1235">
                  <c:v>33750</c:v>
                </c:pt>
                <c:pt idx="1236">
                  <c:v>33751</c:v>
                </c:pt>
                <c:pt idx="1237">
                  <c:v>33752</c:v>
                </c:pt>
                <c:pt idx="1238">
                  <c:v>33753</c:v>
                </c:pt>
                <c:pt idx="1239">
                  <c:v>33754</c:v>
                </c:pt>
                <c:pt idx="1240">
                  <c:v>33755</c:v>
                </c:pt>
                <c:pt idx="1241">
                  <c:v>33756</c:v>
                </c:pt>
                <c:pt idx="1242">
                  <c:v>33757</c:v>
                </c:pt>
                <c:pt idx="1243">
                  <c:v>33758</c:v>
                </c:pt>
                <c:pt idx="1244">
                  <c:v>33759</c:v>
                </c:pt>
                <c:pt idx="1245">
                  <c:v>33760</c:v>
                </c:pt>
                <c:pt idx="1246">
                  <c:v>33761</c:v>
                </c:pt>
                <c:pt idx="1247">
                  <c:v>33762</c:v>
                </c:pt>
                <c:pt idx="1248">
                  <c:v>33763</c:v>
                </c:pt>
                <c:pt idx="1249">
                  <c:v>33764</c:v>
                </c:pt>
                <c:pt idx="1250">
                  <c:v>33765</c:v>
                </c:pt>
                <c:pt idx="1251">
                  <c:v>33766</c:v>
                </c:pt>
                <c:pt idx="1252">
                  <c:v>33767</c:v>
                </c:pt>
                <c:pt idx="1253">
                  <c:v>33768</c:v>
                </c:pt>
                <c:pt idx="1254">
                  <c:v>33769</c:v>
                </c:pt>
                <c:pt idx="1255">
                  <c:v>33770</c:v>
                </c:pt>
                <c:pt idx="1256">
                  <c:v>33771</c:v>
                </c:pt>
                <c:pt idx="1257">
                  <c:v>33772</c:v>
                </c:pt>
                <c:pt idx="1258">
                  <c:v>33773</c:v>
                </c:pt>
                <c:pt idx="1259">
                  <c:v>33774</c:v>
                </c:pt>
                <c:pt idx="1260">
                  <c:v>33775</c:v>
                </c:pt>
                <c:pt idx="1261">
                  <c:v>33776</c:v>
                </c:pt>
                <c:pt idx="1262">
                  <c:v>33777</c:v>
                </c:pt>
                <c:pt idx="1263">
                  <c:v>33778</c:v>
                </c:pt>
                <c:pt idx="1264">
                  <c:v>33779</c:v>
                </c:pt>
                <c:pt idx="1265">
                  <c:v>33780</c:v>
                </c:pt>
                <c:pt idx="1266">
                  <c:v>33781</c:v>
                </c:pt>
                <c:pt idx="1267">
                  <c:v>33782</c:v>
                </c:pt>
                <c:pt idx="1268">
                  <c:v>33783</c:v>
                </c:pt>
                <c:pt idx="1269">
                  <c:v>33784</c:v>
                </c:pt>
                <c:pt idx="1270">
                  <c:v>33785</c:v>
                </c:pt>
                <c:pt idx="1271">
                  <c:v>33786</c:v>
                </c:pt>
                <c:pt idx="1272">
                  <c:v>33787</c:v>
                </c:pt>
                <c:pt idx="1273">
                  <c:v>33788</c:v>
                </c:pt>
                <c:pt idx="1274">
                  <c:v>33789</c:v>
                </c:pt>
                <c:pt idx="1275">
                  <c:v>33790</c:v>
                </c:pt>
                <c:pt idx="1276">
                  <c:v>33791</c:v>
                </c:pt>
                <c:pt idx="1277">
                  <c:v>33792</c:v>
                </c:pt>
                <c:pt idx="1278">
                  <c:v>33793</c:v>
                </c:pt>
                <c:pt idx="1279">
                  <c:v>33794</c:v>
                </c:pt>
                <c:pt idx="1280">
                  <c:v>33795</c:v>
                </c:pt>
                <c:pt idx="1281">
                  <c:v>33796</c:v>
                </c:pt>
                <c:pt idx="1282">
                  <c:v>33797</c:v>
                </c:pt>
                <c:pt idx="1283">
                  <c:v>33798</c:v>
                </c:pt>
                <c:pt idx="1284">
                  <c:v>33799</c:v>
                </c:pt>
                <c:pt idx="1285">
                  <c:v>33800</c:v>
                </c:pt>
                <c:pt idx="1286">
                  <c:v>33801</c:v>
                </c:pt>
                <c:pt idx="1287">
                  <c:v>33802</c:v>
                </c:pt>
                <c:pt idx="1288">
                  <c:v>33803</c:v>
                </c:pt>
                <c:pt idx="1289">
                  <c:v>33804</c:v>
                </c:pt>
                <c:pt idx="1290">
                  <c:v>33805</c:v>
                </c:pt>
                <c:pt idx="1291">
                  <c:v>33806</c:v>
                </c:pt>
                <c:pt idx="1292">
                  <c:v>33807</c:v>
                </c:pt>
                <c:pt idx="1293">
                  <c:v>33808</c:v>
                </c:pt>
                <c:pt idx="1294">
                  <c:v>33809</c:v>
                </c:pt>
                <c:pt idx="1295">
                  <c:v>33810</c:v>
                </c:pt>
                <c:pt idx="1296">
                  <c:v>33811</c:v>
                </c:pt>
                <c:pt idx="1297">
                  <c:v>33812</c:v>
                </c:pt>
                <c:pt idx="1298">
                  <c:v>33813</c:v>
                </c:pt>
                <c:pt idx="1299">
                  <c:v>33814</c:v>
                </c:pt>
                <c:pt idx="1300">
                  <c:v>33815</c:v>
                </c:pt>
                <c:pt idx="1301">
                  <c:v>33816</c:v>
                </c:pt>
                <c:pt idx="1302">
                  <c:v>33817</c:v>
                </c:pt>
                <c:pt idx="1303">
                  <c:v>33818</c:v>
                </c:pt>
                <c:pt idx="1304">
                  <c:v>33819</c:v>
                </c:pt>
                <c:pt idx="1305">
                  <c:v>33820</c:v>
                </c:pt>
                <c:pt idx="1306">
                  <c:v>33821</c:v>
                </c:pt>
                <c:pt idx="1307">
                  <c:v>33822</c:v>
                </c:pt>
                <c:pt idx="1308">
                  <c:v>33823</c:v>
                </c:pt>
                <c:pt idx="1309">
                  <c:v>33824</c:v>
                </c:pt>
                <c:pt idx="1310">
                  <c:v>33825</c:v>
                </c:pt>
                <c:pt idx="1311">
                  <c:v>33826</c:v>
                </c:pt>
                <c:pt idx="1312">
                  <c:v>33827</c:v>
                </c:pt>
                <c:pt idx="1313">
                  <c:v>33828</c:v>
                </c:pt>
                <c:pt idx="1314">
                  <c:v>33829</c:v>
                </c:pt>
                <c:pt idx="1315">
                  <c:v>33830</c:v>
                </c:pt>
                <c:pt idx="1316">
                  <c:v>33831</c:v>
                </c:pt>
                <c:pt idx="1317">
                  <c:v>33832</c:v>
                </c:pt>
                <c:pt idx="1318">
                  <c:v>33833</c:v>
                </c:pt>
                <c:pt idx="1319">
                  <c:v>33834</c:v>
                </c:pt>
                <c:pt idx="1320">
                  <c:v>33835</c:v>
                </c:pt>
                <c:pt idx="1321">
                  <c:v>33836</c:v>
                </c:pt>
                <c:pt idx="1322">
                  <c:v>33837</c:v>
                </c:pt>
                <c:pt idx="1323">
                  <c:v>33838</c:v>
                </c:pt>
                <c:pt idx="1324">
                  <c:v>33839</c:v>
                </c:pt>
                <c:pt idx="1325">
                  <c:v>33840</c:v>
                </c:pt>
                <c:pt idx="1326">
                  <c:v>33841</c:v>
                </c:pt>
                <c:pt idx="1327">
                  <c:v>33842</c:v>
                </c:pt>
                <c:pt idx="1328">
                  <c:v>33843</c:v>
                </c:pt>
                <c:pt idx="1329">
                  <c:v>33844</c:v>
                </c:pt>
                <c:pt idx="1330">
                  <c:v>33845</c:v>
                </c:pt>
                <c:pt idx="1331">
                  <c:v>33846</c:v>
                </c:pt>
                <c:pt idx="1332">
                  <c:v>33847</c:v>
                </c:pt>
                <c:pt idx="1333">
                  <c:v>33848</c:v>
                </c:pt>
                <c:pt idx="1334">
                  <c:v>33849</c:v>
                </c:pt>
                <c:pt idx="1335">
                  <c:v>33850</c:v>
                </c:pt>
                <c:pt idx="1336">
                  <c:v>33851</c:v>
                </c:pt>
                <c:pt idx="1337">
                  <c:v>33852</c:v>
                </c:pt>
                <c:pt idx="1338">
                  <c:v>33853</c:v>
                </c:pt>
                <c:pt idx="1339">
                  <c:v>33854</c:v>
                </c:pt>
                <c:pt idx="1340">
                  <c:v>33855</c:v>
                </c:pt>
                <c:pt idx="1341">
                  <c:v>33856</c:v>
                </c:pt>
                <c:pt idx="1342">
                  <c:v>33857</c:v>
                </c:pt>
                <c:pt idx="1343">
                  <c:v>33858</c:v>
                </c:pt>
                <c:pt idx="1344">
                  <c:v>33859</c:v>
                </c:pt>
                <c:pt idx="1345">
                  <c:v>33860</c:v>
                </c:pt>
                <c:pt idx="1346">
                  <c:v>33861</c:v>
                </c:pt>
                <c:pt idx="1347">
                  <c:v>33862</c:v>
                </c:pt>
                <c:pt idx="1348">
                  <c:v>33863</c:v>
                </c:pt>
                <c:pt idx="1349">
                  <c:v>33864</c:v>
                </c:pt>
                <c:pt idx="1350">
                  <c:v>33865</c:v>
                </c:pt>
                <c:pt idx="1351">
                  <c:v>33866</c:v>
                </c:pt>
                <c:pt idx="1352">
                  <c:v>33867</c:v>
                </c:pt>
                <c:pt idx="1353">
                  <c:v>33868</c:v>
                </c:pt>
                <c:pt idx="1354">
                  <c:v>33869</c:v>
                </c:pt>
                <c:pt idx="1355">
                  <c:v>33870</c:v>
                </c:pt>
                <c:pt idx="1356">
                  <c:v>33871</c:v>
                </c:pt>
                <c:pt idx="1357">
                  <c:v>33872</c:v>
                </c:pt>
                <c:pt idx="1358">
                  <c:v>33873</c:v>
                </c:pt>
                <c:pt idx="1359">
                  <c:v>33874</c:v>
                </c:pt>
                <c:pt idx="1360">
                  <c:v>33875</c:v>
                </c:pt>
                <c:pt idx="1361">
                  <c:v>33876</c:v>
                </c:pt>
                <c:pt idx="1362">
                  <c:v>33877</c:v>
                </c:pt>
                <c:pt idx="1363">
                  <c:v>33878</c:v>
                </c:pt>
                <c:pt idx="1364">
                  <c:v>33879</c:v>
                </c:pt>
                <c:pt idx="1365">
                  <c:v>33880</c:v>
                </c:pt>
                <c:pt idx="1366">
                  <c:v>33881</c:v>
                </c:pt>
                <c:pt idx="1367">
                  <c:v>33882</c:v>
                </c:pt>
                <c:pt idx="1368">
                  <c:v>33883</c:v>
                </c:pt>
                <c:pt idx="1369">
                  <c:v>33884</c:v>
                </c:pt>
                <c:pt idx="1370">
                  <c:v>33885</c:v>
                </c:pt>
                <c:pt idx="1371">
                  <c:v>33886</c:v>
                </c:pt>
                <c:pt idx="1372">
                  <c:v>33887</c:v>
                </c:pt>
                <c:pt idx="1373">
                  <c:v>33888</c:v>
                </c:pt>
                <c:pt idx="1374">
                  <c:v>33889</c:v>
                </c:pt>
                <c:pt idx="1375">
                  <c:v>33890</c:v>
                </c:pt>
                <c:pt idx="1376">
                  <c:v>33891</c:v>
                </c:pt>
                <c:pt idx="1377">
                  <c:v>33892</c:v>
                </c:pt>
                <c:pt idx="1378">
                  <c:v>33893</c:v>
                </c:pt>
                <c:pt idx="1379">
                  <c:v>33894</c:v>
                </c:pt>
                <c:pt idx="1380">
                  <c:v>33895</c:v>
                </c:pt>
                <c:pt idx="1381">
                  <c:v>33896</c:v>
                </c:pt>
                <c:pt idx="1382">
                  <c:v>33897</c:v>
                </c:pt>
                <c:pt idx="1383">
                  <c:v>33898</c:v>
                </c:pt>
                <c:pt idx="1384">
                  <c:v>33899</c:v>
                </c:pt>
                <c:pt idx="1385">
                  <c:v>33900</c:v>
                </c:pt>
                <c:pt idx="1386">
                  <c:v>33901</c:v>
                </c:pt>
                <c:pt idx="1387">
                  <c:v>33902</c:v>
                </c:pt>
                <c:pt idx="1388">
                  <c:v>33903</c:v>
                </c:pt>
                <c:pt idx="1389">
                  <c:v>33904</c:v>
                </c:pt>
                <c:pt idx="1390">
                  <c:v>33905</c:v>
                </c:pt>
                <c:pt idx="1391">
                  <c:v>33906</c:v>
                </c:pt>
                <c:pt idx="1392">
                  <c:v>33907</c:v>
                </c:pt>
                <c:pt idx="1393">
                  <c:v>33908</c:v>
                </c:pt>
                <c:pt idx="1394">
                  <c:v>33923</c:v>
                </c:pt>
                <c:pt idx="1395">
                  <c:v>33924</c:v>
                </c:pt>
                <c:pt idx="1396">
                  <c:v>33925</c:v>
                </c:pt>
                <c:pt idx="1397">
                  <c:v>33926</c:v>
                </c:pt>
                <c:pt idx="1398">
                  <c:v>33927</c:v>
                </c:pt>
                <c:pt idx="1399">
                  <c:v>33928</c:v>
                </c:pt>
                <c:pt idx="1400">
                  <c:v>33929</c:v>
                </c:pt>
                <c:pt idx="1401">
                  <c:v>33930</c:v>
                </c:pt>
                <c:pt idx="1402">
                  <c:v>33931</c:v>
                </c:pt>
                <c:pt idx="1403">
                  <c:v>33932</c:v>
                </c:pt>
                <c:pt idx="1404">
                  <c:v>33933</c:v>
                </c:pt>
                <c:pt idx="1405">
                  <c:v>33934</c:v>
                </c:pt>
                <c:pt idx="1406">
                  <c:v>33935</c:v>
                </c:pt>
                <c:pt idx="1407">
                  <c:v>33936</c:v>
                </c:pt>
                <c:pt idx="1408">
                  <c:v>33937</c:v>
                </c:pt>
                <c:pt idx="1409">
                  <c:v>33938</c:v>
                </c:pt>
                <c:pt idx="1410">
                  <c:v>33939</c:v>
                </c:pt>
                <c:pt idx="1411">
                  <c:v>33940</c:v>
                </c:pt>
                <c:pt idx="1412">
                  <c:v>33941</c:v>
                </c:pt>
                <c:pt idx="1413">
                  <c:v>33942</c:v>
                </c:pt>
                <c:pt idx="1414">
                  <c:v>33943</c:v>
                </c:pt>
                <c:pt idx="1415">
                  <c:v>33944</c:v>
                </c:pt>
                <c:pt idx="1416">
                  <c:v>33945</c:v>
                </c:pt>
                <c:pt idx="1417">
                  <c:v>33946</c:v>
                </c:pt>
                <c:pt idx="1418">
                  <c:v>33947</c:v>
                </c:pt>
                <c:pt idx="1419">
                  <c:v>33948</c:v>
                </c:pt>
                <c:pt idx="1420">
                  <c:v>33949</c:v>
                </c:pt>
                <c:pt idx="1421">
                  <c:v>33950</c:v>
                </c:pt>
                <c:pt idx="1422">
                  <c:v>33951</c:v>
                </c:pt>
                <c:pt idx="1423">
                  <c:v>33952</c:v>
                </c:pt>
                <c:pt idx="1424">
                  <c:v>33953</c:v>
                </c:pt>
                <c:pt idx="1425">
                  <c:v>33954</c:v>
                </c:pt>
                <c:pt idx="1426">
                  <c:v>33955</c:v>
                </c:pt>
                <c:pt idx="1427">
                  <c:v>33956</c:v>
                </c:pt>
                <c:pt idx="1428">
                  <c:v>33957</c:v>
                </c:pt>
                <c:pt idx="1429">
                  <c:v>33958</c:v>
                </c:pt>
                <c:pt idx="1430">
                  <c:v>33959</c:v>
                </c:pt>
                <c:pt idx="1431">
                  <c:v>33960</c:v>
                </c:pt>
                <c:pt idx="1432">
                  <c:v>33961</c:v>
                </c:pt>
                <c:pt idx="1433">
                  <c:v>33962</c:v>
                </c:pt>
                <c:pt idx="1434">
                  <c:v>33963</c:v>
                </c:pt>
                <c:pt idx="1435">
                  <c:v>33964</c:v>
                </c:pt>
                <c:pt idx="1436">
                  <c:v>33965</c:v>
                </c:pt>
                <c:pt idx="1437">
                  <c:v>33966</c:v>
                </c:pt>
                <c:pt idx="1438">
                  <c:v>33967</c:v>
                </c:pt>
                <c:pt idx="1439">
                  <c:v>33968</c:v>
                </c:pt>
                <c:pt idx="1440">
                  <c:v>33969</c:v>
                </c:pt>
                <c:pt idx="1441">
                  <c:v>33970</c:v>
                </c:pt>
                <c:pt idx="1442">
                  <c:v>33971</c:v>
                </c:pt>
                <c:pt idx="1443">
                  <c:v>33972</c:v>
                </c:pt>
                <c:pt idx="1444">
                  <c:v>33973</c:v>
                </c:pt>
                <c:pt idx="1445">
                  <c:v>33974</c:v>
                </c:pt>
                <c:pt idx="1446">
                  <c:v>33975</c:v>
                </c:pt>
                <c:pt idx="1447">
                  <c:v>33976</c:v>
                </c:pt>
                <c:pt idx="1448">
                  <c:v>33977</c:v>
                </c:pt>
                <c:pt idx="1449">
                  <c:v>33978</c:v>
                </c:pt>
                <c:pt idx="1450">
                  <c:v>33979</c:v>
                </c:pt>
                <c:pt idx="1451">
                  <c:v>33980</c:v>
                </c:pt>
                <c:pt idx="1452">
                  <c:v>33981</c:v>
                </c:pt>
                <c:pt idx="1453">
                  <c:v>33982</c:v>
                </c:pt>
                <c:pt idx="1454">
                  <c:v>33983</c:v>
                </c:pt>
                <c:pt idx="1455">
                  <c:v>33984</c:v>
                </c:pt>
                <c:pt idx="1456">
                  <c:v>33985</c:v>
                </c:pt>
                <c:pt idx="1457">
                  <c:v>33986</c:v>
                </c:pt>
                <c:pt idx="1458">
                  <c:v>33987</c:v>
                </c:pt>
                <c:pt idx="1459">
                  <c:v>33988</c:v>
                </c:pt>
                <c:pt idx="1460">
                  <c:v>33989</c:v>
                </c:pt>
                <c:pt idx="1461">
                  <c:v>33990</c:v>
                </c:pt>
                <c:pt idx="1462">
                  <c:v>33991</c:v>
                </c:pt>
                <c:pt idx="1463">
                  <c:v>33992</c:v>
                </c:pt>
                <c:pt idx="1464">
                  <c:v>33993</c:v>
                </c:pt>
                <c:pt idx="1465">
                  <c:v>33994</c:v>
                </c:pt>
                <c:pt idx="1466">
                  <c:v>33995</c:v>
                </c:pt>
                <c:pt idx="1467">
                  <c:v>33996</c:v>
                </c:pt>
                <c:pt idx="1468">
                  <c:v>33997</c:v>
                </c:pt>
                <c:pt idx="1469">
                  <c:v>33998</c:v>
                </c:pt>
                <c:pt idx="1470">
                  <c:v>33999</c:v>
                </c:pt>
                <c:pt idx="1471">
                  <c:v>34000</c:v>
                </c:pt>
                <c:pt idx="1472">
                  <c:v>34001</c:v>
                </c:pt>
                <c:pt idx="1473">
                  <c:v>34002</c:v>
                </c:pt>
                <c:pt idx="1474">
                  <c:v>34003</c:v>
                </c:pt>
                <c:pt idx="1475">
                  <c:v>34004</c:v>
                </c:pt>
                <c:pt idx="1476">
                  <c:v>34005</c:v>
                </c:pt>
                <c:pt idx="1477">
                  <c:v>34006</c:v>
                </c:pt>
                <c:pt idx="1478">
                  <c:v>34007</c:v>
                </c:pt>
                <c:pt idx="1479">
                  <c:v>34008</c:v>
                </c:pt>
                <c:pt idx="1480">
                  <c:v>34009</c:v>
                </c:pt>
                <c:pt idx="1481">
                  <c:v>34010</c:v>
                </c:pt>
                <c:pt idx="1482">
                  <c:v>34011</c:v>
                </c:pt>
                <c:pt idx="1483">
                  <c:v>34012</c:v>
                </c:pt>
                <c:pt idx="1484">
                  <c:v>34013</c:v>
                </c:pt>
                <c:pt idx="1485">
                  <c:v>34014</c:v>
                </c:pt>
                <c:pt idx="1486">
                  <c:v>34029</c:v>
                </c:pt>
                <c:pt idx="1487">
                  <c:v>34030</c:v>
                </c:pt>
                <c:pt idx="1488">
                  <c:v>34031</c:v>
                </c:pt>
                <c:pt idx="1489">
                  <c:v>34032</c:v>
                </c:pt>
                <c:pt idx="1490">
                  <c:v>34033</c:v>
                </c:pt>
                <c:pt idx="1491">
                  <c:v>34034</c:v>
                </c:pt>
                <c:pt idx="1492">
                  <c:v>34035</c:v>
                </c:pt>
                <c:pt idx="1493">
                  <c:v>34036</c:v>
                </c:pt>
                <c:pt idx="1494">
                  <c:v>34037</c:v>
                </c:pt>
                <c:pt idx="1495">
                  <c:v>34038</c:v>
                </c:pt>
                <c:pt idx="1496">
                  <c:v>34039</c:v>
                </c:pt>
                <c:pt idx="1497">
                  <c:v>34040</c:v>
                </c:pt>
                <c:pt idx="1498">
                  <c:v>34041</c:v>
                </c:pt>
                <c:pt idx="1499">
                  <c:v>34042</c:v>
                </c:pt>
                <c:pt idx="1500">
                  <c:v>34043</c:v>
                </c:pt>
                <c:pt idx="1501">
                  <c:v>34044</c:v>
                </c:pt>
                <c:pt idx="1502">
                  <c:v>34045</c:v>
                </c:pt>
                <c:pt idx="1503">
                  <c:v>34046</c:v>
                </c:pt>
                <c:pt idx="1504">
                  <c:v>34047</c:v>
                </c:pt>
                <c:pt idx="1505">
                  <c:v>34048</c:v>
                </c:pt>
                <c:pt idx="1506">
                  <c:v>34049</c:v>
                </c:pt>
                <c:pt idx="1507">
                  <c:v>34050</c:v>
                </c:pt>
                <c:pt idx="1508">
                  <c:v>34051</c:v>
                </c:pt>
                <c:pt idx="1509">
                  <c:v>34052</c:v>
                </c:pt>
                <c:pt idx="1510">
                  <c:v>34053</c:v>
                </c:pt>
                <c:pt idx="1511">
                  <c:v>34054</c:v>
                </c:pt>
                <c:pt idx="1512">
                  <c:v>34055</c:v>
                </c:pt>
                <c:pt idx="1513">
                  <c:v>34056</c:v>
                </c:pt>
                <c:pt idx="1514">
                  <c:v>34057</c:v>
                </c:pt>
                <c:pt idx="1515">
                  <c:v>34058</c:v>
                </c:pt>
                <c:pt idx="1516">
                  <c:v>34059</c:v>
                </c:pt>
                <c:pt idx="1517">
                  <c:v>34060</c:v>
                </c:pt>
                <c:pt idx="1518">
                  <c:v>34061</c:v>
                </c:pt>
                <c:pt idx="1519">
                  <c:v>34062</c:v>
                </c:pt>
                <c:pt idx="1520">
                  <c:v>34063</c:v>
                </c:pt>
                <c:pt idx="1521">
                  <c:v>34064</c:v>
                </c:pt>
                <c:pt idx="1522">
                  <c:v>34065</c:v>
                </c:pt>
                <c:pt idx="1523">
                  <c:v>34066</c:v>
                </c:pt>
                <c:pt idx="1524">
                  <c:v>34067</c:v>
                </c:pt>
                <c:pt idx="1525">
                  <c:v>34068</c:v>
                </c:pt>
                <c:pt idx="1526">
                  <c:v>34069</c:v>
                </c:pt>
                <c:pt idx="1527">
                  <c:v>34070</c:v>
                </c:pt>
                <c:pt idx="1528">
                  <c:v>34071</c:v>
                </c:pt>
                <c:pt idx="1529">
                  <c:v>34072</c:v>
                </c:pt>
                <c:pt idx="1530">
                  <c:v>34073</c:v>
                </c:pt>
                <c:pt idx="1531">
                  <c:v>34074</c:v>
                </c:pt>
                <c:pt idx="1532">
                  <c:v>34075</c:v>
                </c:pt>
                <c:pt idx="1533">
                  <c:v>34076</c:v>
                </c:pt>
                <c:pt idx="1534">
                  <c:v>34077</c:v>
                </c:pt>
                <c:pt idx="1535">
                  <c:v>34078</c:v>
                </c:pt>
                <c:pt idx="1536">
                  <c:v>34079</c:v>
                </c:pt>
                <c:pt idx="1537">
                  <c:v>34080</c:v>
                </c:pt>
                <c:pt idx="1538">
                  <c:v>34081</c:v>
                </c:pt>
                <c:pt idx="1539">
                  <c:v>34082</c:v>
                </c:pt>
                <c:pt idx="1540">
                  <c:v>34083</c:v>
                </c:pt>
                <c:pt idx="1541">
                  <c:v>34084</c:v>
                </c:pt>
                <c:pt idx="1542">
                  <c:v>34085</c:v>
                </c:pt>
                <c:pt idx="1543">
                  <c:v>34086</c:v>
                </c:pt>
                <c:pt idx="1544">
                  <c:v>34087</c:v>
                </c:pt>
                <c:pt idx="1545">
                  <c:v>34088</c:v>
                </c:pt>
                <c:pt idx="1546">
                  <c:v>34089</c:v>
                </c:pt>
                <c:pt idx="1547">
                  <c:v>34090</c:v>
                </c:pt>
                <c:pt idx="1548">
                  <c:v>34091</c:v>
                </c:pt>
                <c:pt idx="1549">
                  <c:v>34092</c:v>
                </c:pt>
                <c:pt idx="1550">
                  <c:v>34093</c:v>
                </c:pt>
                <c:pt idx="1551">
                  <c:v>34094</c:v>
                </c:pt>
                <c:pt idx="1552">
                  <c:v>34095</c:v>
                </c:pt>
                <c:pt idx="1553">
                  <c:v>34096</c:v>
                </c:pt>
                <c:pt idx="1554">
                  <c:v>34097</c:v>
                </c:pt>
                <c:pt idx="1555">
                  <c:v>34098</c:v>
                </c:pt>
                <c:pt idx="1556">
                  <c:v>34099</c:v>
                </c:pt>
                <c:pt idx="1557">
                  <c:v>34100</c:v>
                </c:pt>
                <c:pt idx="1558">
                  <c:v>34101</c:v>
                </c:pt>
                <c:pt idx="1559">
                  <c:v>34102</c:v>
                </c:pt>
                <c:pt idx="1560">
                  <c:v>34103</c:v>
                </c:pt>
                <c:pt idx="1561">
                  <c:v>34104</c:v>
                </c:pt>
                <c:pt idx="1562">
                  <c:v>34105</c:v>
                </c:pt>
                <c:pt idx="1563">
                  <c:v>34106</c:v>
                </c:pt>
                <c:pt idx="1564">
                  <c:v>34107</c:v>
                </c:pt>
                <c:pt idx="1565">
                  <c:v>34108</c:v>
                </c:pt>
                <c:pt idx="1566">
                  <c:v>34109</c:v>
                </c:pt>
                <c:pt idx="1567">
                  <c:v>34110</c:v>
                </c:pt>
                <c:pt idx="1568">
                  <c:v>34111</c:v>
                </c:pt>
                <c:pt idx="1569">
                  <c:v>34112</c:v>
                </c:pt>
                <c:pt idx="1570">
                  <c:v>34113</c:v>
                </c:pt>
                <c:pt idx="1571">
                  <c:v>34114</c:v>
                </c:pt>
                <c:pt idx="1572">
                  <c:v>34115</c:v>
                </c:pt>
                <c:pt idx="1573">
                  <c:v>34116</c:v>
                </c:pt>
                <c:pt idx="1574">
                  <c:v>34117</c:v>
                </c:pt>
                <c:pt idx="1575">
                  <c:v>34118</c:v>
                </c:pt>
                <c:pt idx="1576">
                  <c:v>34119</c:v>
                </c:pt>
                <c:pt idx="1577">
                  <c:v>34120</c:v>
                </c:pt>
                <c:pt idx="1578">
                  <c:v>34121</c:v>
                </c:pt>
                <c:pt idx="1579">
                  <c:v>34122</c:v>
                </c:pt>
                <c:pt idx="1580">
                  <c:v>34123</c:v>
                </c:pt>
                <c:pt idx="1581">
                  <c:v>34124</c:v>
                </c:pt>
                <c:pt idx="1582">
                  <c:v>34125</c:v>
                </c:pt>
                <c:pt idx="1583">
                  <c:v>34126</c:v>
                </c:pt>
                <c:pt idx="1584">
                  <c:v>34127</c:v>
                </c:pt>
                <c:pt idx="1585">
                  <c:v>34128</c:v>
                </c:pt>
                <c:pt idx="1586">
                  <c:v>34129</c:v>
                </c:pt>
                <c:pt idx="1587">
                  <c:v>34130</c:v>
                </c:pt>
                <c:pt idx="1588">
                  <c:v>34131</c:v>
                </c:pt>
                <c:pt idx="1589">
                  <c:v>34132</c:v>
                </c:pt>
                <c:pt idx="1590">
                  <c:v>34133</c:v>
                </c:pt>
                <c:pt idx="1591">
                  <c:v>34134</c:v>
                </c:pt>
                <c:pt idx="1592">
                  <c:v>34135</c:v>
                </c:pt>
                <c:pt idx="1593">
                  <c:v>34136</c:v>
                </c:pt>
                <c:pt idx="1594">
                  <c:v>34137</c:v>
                </c:pt>
                <c:pt idx="1595">
                  <c:v>34138</c:v>
                </c:pt>
                <c:pt idx="1596">
                  <c:v>34139</c:v>
                </c:pt>
                <c:pt idx="1597">
                  <c:v>34140</c:v>
                </c:pt>
                <c:pt idx="1598">
                  <c:v>34141</c:v>
                </c:pt>
                <c:pt idx="1599">
                  <c:v>34142</c:v>
                </c:pt>
                <c:pt idx="1600">
                  <c:v>34143</c:v>
                </c:pt>
                <c:pt idx="1601">
                  <c:v>34144</c:v>
                </c:pt>
                <c:pt idx="1602">
                  <c:v>34145</c:v>
                </c:pt>
                <c:pt idx="1603">
                  <c:v>34146</c:v>
                </c:pt>
                <c:pt idx="1604">
                  <c:v>34147</c:v>
                </c:pt>
                <c:pt idx="1605">
                  <c:v>34148</c:v>
                </c:pt>
                <c:pt idx="1606">
                  <c:v>34149</c:v>
                </c:pt>
                <c:pt idx="1607">
                  <c:v>34150</c:v>
                </c:pt>
                <c:pt idx="1608">
                  <c:v>34151</c:v>
                </c:pt>
                <c:pt idx="1609">
                  <c:v>34152</c:v>
                </c:pt>
                <c:pt idx="1610">
                  <c:v>34153</c:v>
                </c:pt>
                <c:pt idx="1611">
                  <c:v>34154</c:v>
                </c:pt>
                <c:pt idx="1612">
                  <c:v>34155</c:v>
                </c:pt>
                <c:pt idx="1613">
                  <c:v>34156</c:v>
                </c:pt>
                <c:pt idx="1614">
                  <c:v>34157</c:v>
                </c:pt>
                <c:pt idx="1615">
                  <c:v>34158</c:v>
                </c:pt>
                <c:pt idx="1616">
                  <c:v>34159</c:v>
                </c:pt>
                <c:pt idx="1617">
                  <c:v>34160</c:v>
                </c:pt>
                <c:pt idx="1618">
                  <c:v>34161</c:v>
                </c:pt>
                <c:pt idx="1619">
                  <c:v>34162</c:v>
                </c:pt>
                <c:pt idx="1620">
                  <c:v>34180</c:v>
                </c:pt>
                <c:pt idx="1621">
                  <c:v>34185</c:v>
                </c:pt>
                <c:pt idx="1622">
                  <c:v>34186</c:v>
                </c:pt>
                <c:pt idx="1623">
                  <c:v>34187</c:v>
                </c:pt>
                <c:pt idx="1624">
                  <c:v>34188</c:v>
                </c:pt>
                <c:pt idx="1625">
                  <c:v>34189</c:v>
                </c:pt>
                <c:pt idx="1626">
                  <c:v>34190</c:v>
                </c:pt>
                <c:pt idx="1627">
                  <c:v>34191</c:v>
                </c:pt>
                <c:pt idx="1628">
                  <c:v>34192</c:v>
                </c:pt>
                <c:pt idx="1629">
                  <c:v>34193</c:v>
                </c:pt>
                <c:pt idx="1630">
                  <c:v>34194</c:v>
                </c:pt>
                <c:pt idx="1631">
                  <c:v>34195</c:v>
                </c:pt>
                <c:pt idx="1632">
                  <c:v>34196</c:v>
                </c:pt>
                <c:pt idx="1633">
                  <c:v>34197</c:v>
                </c:pt>
                <c:pt idx="1634">
                  <c:v>34198</c:v>
                </c:pt>
                <c:pt idx="1635">
                  <c:v>34199</c:v>
                </c:pt>
                <c:pt idx="1636">
                  <c:v>34200</c:v>
                </c:pt>
                <c:pt idx="1637">
                  <c:v>34201</c:v>
                </c:pt>
                <c:pt idx="1638">
                  <c:v>34202</c:v>
                </c:pt>
                <c:pt idx="1639">
                  <c:v>34203</c:v>
                </c:pt>
                <c:pt idx="1640">
                  <c:v>34204</c:v>
                </c:pt>
                <c:pt idx="1641">
                  <c:v>34205</c:v>
                </c:pt>
                <c:pt idx="1642">
                  <c:v>34206</c:v>
                </c:pt>
                <c:pt idx="1643">
                  <c:v>34207</c:v>
                </c:pt>
                <c:pt idx="1644">
                  <c:v>34208</c:v>
                </c:pt>
                <c:pt idx="1645">
                  <c:v>34209</c:v>
                </c:pt>
                <c:pt idx="1646">
                  <c:v>34210</c:v>
                </c:pt>
                <c:pt idx="1647">
                  <c:v>34211</c:v>
                </c:pt>
                <c:pt idx="1648">
                  <c:v>34212</c:v>
                </c:pt>
                <c:pt idx="1649">
                  <c:v>34213</c:v>
                </c:pt>
                <c:pt idx="1650">
                  <c:v>34214</c:v>
                </c:pt>
                <c:pt idx="1651">
                  <c:v>34215</c:v>
                </c:pt>
                <c:pt idx="1652">
                  <c:v>34216</c:v>
                </c:pt>
                <c:pt idx="1653">
                  <c:v>34217</c:v>
                </c:pt>
                <c:pt idx="1654">
                  <c:v>34218</c:v>
                </c:pt>
                <c:pt idx="1655">
                  <c:v>34219</c:v>
                </c:pt>
                <c:pt idx="1656">
                  <c:v>34220</c:v>
                </c:pt>
                <c:pt idx="1657">
                  <c:v>34221</c:v>
                </c:pt>
                <c:pt idx="1658">
                  <c:v>34222</c:v>
                </c:pt>
                <c:pt idx="1659">
                  <c:v>34223</c:v>
                </c:pt>
                <c:pt idx="1660">
                  <c:v>34224</c:v>
                </c:pt>
                <c:pt idx="1661">
                  <c:v>34225</c:v>
                </c:pt>
                <c:pt idx="1662">
                  <c:v>34226</c:v>
                </c:pt>
                <c:pt idx="1663">
                  <c:v>34227</c:v>
                </c:pt>
                <c:pt idx="1664">
                  <c:v>34228</c:v>
                </c:pt>
                <c:pt idx="1665">
                  <c:v>34229</c:v>
                </c:pt>
                <c:pt idx="1666">
                  <c:v>34230</c:v>
                </c:pt>
                <c:pt idx="1667">
                  <c:v>34231</c:v>
                </c:pt>
                <c:pt idx="1668">
                  <c:v>34232</c:v>
                </c:pt>
                <c:pt idx="1669">
                  <c:v>34233</c:v>
                </c:pt>
                <c:pt idx="1670">
                  <c:v>34234</c:v>
                </c:pt>
                <c:pt idx="1671">
                  <c:v>34235</c:v>
                </c:pt>
                <c:pt idx="1672">
                  <c:v>34347</c:v>
                </c:pt>
                <c:pt idx="1673">
                  <c:v>34348</c:v>
                </c:pt>
                <c:pt idx="1674">
                  <c:v>34349</c:v>
                </c:pt>
                <c:pt idx="1675">
                  <c:v>34350</c:v>
                </c:pt>
                <c:pt idx="1676">
                  <c:v>34351</c:v>
                </c:pt>
                <c:pt idx="1677">
                  <c:v>34352</c:v>
                </c:pt>
                <c:pt idx="1678">
                  <c:v>34353</c:v>
                </c:pt>
                <c:pt idx="1679">
                  <c:v>34354</c:v>
                </c:pt>
                <c:pt idx="1680">
                  <c:v>34355</c:v>
                </c:pt>
                <c:pt idx="1681">
                  <c:v>34356</c:v>
                </c:pt>
                <c:pt idx="1682">
                  <c:v>34420</c:v>
                </c:pt>
                <c:pt idx="1683">
                  <c:v>34421</c:v>
                </c:pt>
                <c:pt idx="1684">
                  <c:v>34422</c:v>
                </c:pt>
                <c:pt idx="1685">
                  <c:v>34423</c:v>
                </c:pt>
                <c:pt idx="1686">
                  <c:v>34424</c:v>
                </c:pt>
                <c:pt idx="1687">
                  <c:v>34425</c:v>
                </c:pt>
                <c:pt idx="1688">
                  <c:v>34426</c:v>
                </c:pt>
                <c:pt idx="1689">
                  <c:v>34427</c:v>
                </c:pt>
                <c:pt idx="1690">
                  <c:v>34428</c:v>
                </c:pt>
                <c:pt idx="1691">
                  <c:v>34429</c:v>
                </c:pt>
                <c:pt idx="1692">
                  <c:v>34430</c:v>
                </c:pt>
                <c:pt idx="1693">
                  <c:v>34431</c:v>
                </c:pt>
                <c:pt idx="1694">
                  <c:v>34432</c:v>
                </c:pt>
                <c:pt idx="1695">
                  <c:v>34433</c:v>
                </c:pt>
                <c:pt idx="1696">
                  <c:v>34434</c:v>
                </c:pt>
                <c:pt idx="1697">
                  <c:v>34435</c:v>
                </c:pt>
                <c:pt idx="1698">
                  <c:v>34436</c:v>
                </c:pt>
                <c:pt idx="1699">
                  <c:v>34437</c:v>
                </c:pt>
                <c:pt idx="1700">
                  <c:v>34438</c:v>
                </c:pt>
                <c:pt idx="1701">
                  <c:v>34439</c:v>
                </c:pt>
                <c:pt idx="1702">
                  <c:v>34440</c:v>
                </c:pt>
                <c:pt idx="1703">
                  <c:v>34441</c:v>
                </c:pt>
                <c:pt idx="1704">
                  <c:v>34442</c:v>
                </c:pt>
                <c:pt idx="1705">
                  <c:v>34443</c:v>
                </c:pt>
                <c:pt idx="1706">
                  <c:v>34444</c:v>
                </c:pt>
                <c:pt idx="1707">
                  <c:v>34445</c:v>
                </c:pt>
                <c:pt idx="1708">
                  <c:v>34446</c:v>
                </c:pt>
                <c:pt idx="1709">
                  <c:v>34447</c:v>
                </c:pt>
                <c:pt idx="1710">
                  <c:v>34448</c:v>
                </c:pt>
                <c:pt idx="1711">
                  <c:v>34449</c:v>
                </c:pt>
                <c:pt idx="1712">
                  <c:v>34450</c:v>
                </c:pt>
                <c:pt idx="1713">
                  <c:v>34451</c:v>
                </c:pt>
                <c:pt idx="1714">
                  <c:v>34452</c:v>
                </c:pt>
                <c:pt idx="1715">
                  <c:v>34454</c:v>
                </c:pt>
                <c:pt idx="1716">
                  <c:v>34455</c:v>
                </c:pt>
                <c:pt idx="1717">
                  <c:v>34456</c:v>
                </c:pt>
                <c:pt idx="1718">
                  <c:v>34457</c:v>
                </c:pt>
                <c:pt idx="1719">
                  <c:v>34458</c:v>
                </c:pt>
                <c:pt idx="1720">
                  <c:v>34459</c:v>
                </c:pt>
                <c:pt idx="1721">
                  <c:v>34460</c:v>
                </c:pt>
                <c:pt idx="1722">
                  <c:v>34461</c:v>
                </c:pt>
                <c:pt idx="1723">
                  <c:v>34462</c:v>
                </c:pt>
                <c:pt idx="1724">
                  <c:v>34463</c:v>
                </c:pt>
                <c:pt idx="1725">
                  <c:v>34467</c:v>
                </c:pt>
                <c:pt idx="1726">
                  <c:v>34468</c:v>
                </c:pt>
                <c:pt idx="1727">
                  <c:v>34474</c:v>
                </c:pt>
                <c:pt idx="1728">
                  <c:v>34475</c:v>
                </c:pt>
                <c:pt idx="1729">
                  <c:v>34478</c:v>
                </c:pt>
                <c:pt idx="1730">
                  <c:v>34505</c:v>
                </c:pt>
                <c:pt idx="1731">
                  <c:v>34506</c:v>
                </c:pt>
                <c:pt idx="1732">
                  <c:v>34509</c:v>
                </c:pt>
                <c:pt idx="1733">
                  <c:v>34511</c:v>
                </c:pt>
                <c:pt idx="1734">
                  <c:v>34512</c:v>
                </c:pt>
                <c:pt idx="1735">
                  <c:v>34513</c:v>
                </c:pt>
                <c:pt idx="1736">
                  <c:v>34514</c:v>
                </c:pt>
                <c:pt idx="1737">
                  <c:v>34515</c:v>
                </c:pt>
                <c:pt idx="1738">
                  <c:v>34516</c:v>
                </c:pt>
                <c:pt idx="1739">
                  <c:v>34517</c:v>
                </c:pt>
                <c:pt idx="1740">
                  <c:v>34518</c:v>
                </c:pt>
                <c:pt idx="1741">
                  <c:v>34519</c:v>
                </c:pt>
                <c:pt idx="1742">
                  <c:v>34520</c:v>
                </c:pt>
                <c:pt idx="1743">
                  <c:v>34521</c:v>
                </c:pt>
                <c:pt idx="1744">
                  <c:v>34522</c:v>
                </c:pt>
                <c:pt idx="1745">
                  <c:v>34523</c:v>
                </c:pt>
                <c:pt idx="1746">
                  <c:v>34524</c:v>
                </c:pt>
                <c:pt idx="1747">
                  <c:v>34525</c:v>
                </c:pt>
                <c:pt idx="1748">
                  <c:v>34526</c:v>
                </c:pt>
                <c:pt idx="1749">
                  <c:v>34527</c:v>
                </c:pt>
                <c:pt idx="1750">
                  <c:v>34528</c:v>
                </c:pt>
                <c:pt idx="1751">
                  <c:v>34529</c:v>
                </c:pt>
                <c:pt idx="1752">
                  <c:v>34530</c:v>
                </c:pt>
                <c:pt idx="1753">
                  <c:v>34531</c:v>
                </c:pt>
                <c:pt idx="1754">
                  <c:v>34532</c:v>
                </c:pt>
                <c:pt idx="1755">
                  <c:v>34533</c:v>
                </c:pt>
                <c:pt idx="1756">
                  <c:v>34534</c:v>
                </c:pt>
                <c:pt idx="1757">
                  <c:v>34535</c:v>
                </c:pt>
                <c:pt idx="1758">
                  <c:v>34536</c:v>
                </c:pt>
                <c:pt idx="1759">
                  <c:v>34537</c:v>
                </c:pt>
                <c:pt idx="1760">
                  <c:v>34538</c:v>
                </c:pt>
                <c:pt idx="1761">
                  <c:v>34539</c:v>
                </c:pt>
                <c:pt idx="1762">
                  <c:v>34540</c:v>
                </c:pt>
                <c:pt idx="1763">
                  <c:v>34541</c:v>
                </c:pt>
                <c:pt idx="1764">
                  <c:v>34542</c:v>
                </c:pt>
                <c:pt idx="1765">
                  <c:v>34543</c:v>
                </c:pt>
                <c:pt idx="1766">
                  <c:v>34544</c:v>
                </c:pt>
                <c:pt idx="1767">
                  <c:v>34545</c:v>
                </c:pt>
                <c:pt idx="1768">
                  <c:v>34546</c:v>
                </c:pt>
                <c:pt idx="1769">
                  <c:v>34547</c:v>
                </c:pt>
                <c:pt idx="1770">
                  <c:v>34548</c:v>
                </c:pt>
                <c:pt idx="1771">
                  <c:v>34549</c:v>
                </c:pt>
                <c:pt idx="1772">
                  <c:v>34550</c:v>
                </c:pt>
                <c:pt idx="1773">
                  <c:v>34551</c:v>
                </c:pt>
                <c:pt idx="1774">
                  <c:v>34552</c:v>
                </c:pt>
                <c:pt idx="1775">
                  <c:v>34553</c:v>
                </c:pt>
                <c:pt idx="1776">
                  <c:v>34554</c:v>
                </c:pt>
                <c:pt idx="1777">
                  <c:v>34555</c:v>
                </c:pt>
                <c:pt idx="1778">
                  <c:v>34556</c:v>
                </c:pt>
                <c:pt idx="1779">
                  <c:v>34557</c:v>
                </c:pt>
                <c:pt idx="1780">
                  <c:v>34558</c:v>
                </c:pt>
                <c:pt idx="1781">
                  <c:v>34559</c:v>
                </c:pt>
                <c:pt idx="1782">
                  <c:v>34560</c:v>
                </c:pt>
                <c:pt idx="1783">
                  <c:v>34561</c:v>
                </c:pt>
                <c:pt idx="1784">
                  <c:v>34562</c:v>
                </c:pt>
                <c:pt idx="1785">
                  <c:v>34563</c:v>
                </c:pt>
                <c:pt idx="1786">
                  <c:v>34564</c:v>
                </c:pt>
                <c:pt idx="1787">
                  <c:v>34565</c:v>
                </c:pt>
                <c:pt idx="1788">
                  <c:v>34566</c:v>
                </c:pt>
                <c:pt idx="1789">
                  <c:v>34567</c:v>
                </c:pt>
                <c:pt idx="1790">
                  <c:v>34568</c:v>
                </c:pt>
                <c:pt idx="1791">
                  <c:v>34569</c:v>
                </c:pt>
                <c:pt idx="1792">
                  <c:v>34570</c:v>
                </c:pt>
                <c:pt idx="1793">
                  <c:v>34571</c:v>
                </c:pt>
                <c:pt idx="1794">
                  <c:v>34572</c:v>
                </c:pt>
                <c:pt idx="1795">
                  <c:v>34573</c:v>
                </c:pt>
                <c:pt idx="1796">
                  <c:v>34574</c:v>
                </c:pt>
                <c:pt idx="1797">
                  <c:v>34575</c:v>
                </c:pt>
                <c:pt idx="1798">
                  <c:v>34576</c:v>
                </c:pt>
                <c:pt idx="1799">
                  <c:v>34577</c:v>
                </c:pt>
                <c:pt idx="1800">
                  <c:v>34578</c:v>
                </c:pt>
                <c:pt idx="1801">
                  <c:v>34579</c:v>
                </c:pt>
                <c:pt idx="1802">
                  <c:v>34580</c:v>
                </c:pt>
                <c:pt idx="1803">
                  <c:v>34581</c:v>
                </c:pt>
                <c:pt idx="1804">
                  <c:v>34582</c:v>
                </c:pt>
                <c:pt idx="1805">
                  <c:v>34583</c:v>
                </c:pt>
                <c:pt idx="1806">
                  <c:v>34584</c:v>
                </c:pt>
                <c:pt idx="1807">
                  <c:v>34585</c:v>
                </c:pt>
                <c:pt idx="1808">
                  <c:v>34586</c:v>
                </c:pt>
                <c:pt idx="1809">
                  <c:v>34587</c:v>
                </c:pt>
                <c:pt idx="1810">
                  <c:v>34588</c:v>
                </c:pt>
                <c:pt idx="1811">
                  <c:v>34589</c:v>
                </c:pt>
                <c:pt idx="1812">
                  <c:v>34590</c:v>
                </c:pt>
                <c:pt idx="1813">
                  <c:v>34591</c:v>
                </c:pt>
                <c:pt idx="1814">
                  <c:v>34592</c:v>
                </c:pt>
                <c:pt idx="1815">
                  <c:v>34593</c:v>
                </c:pt>
                <c:pt idx="1816">
                  <c:v>34594</c:v>
                </c:pt>
                <c:pt idx="1817">
                  <c:v>34595</c:v>
                </c:pt>
                <c:pt idx="1818">
                  <c:v>34596</c:v>
                </c:pt>
                <c:pt idx="1819">
                  <c:v>34597</c:v>
                </c:pt>
                <c:pt idx="1820">
                  <c:v>34598</c:v>
                </c:pt>
                <c:pt idx="1821">
                  <c:v>34599</c:v>
                </c:pt>
                <c:pt idx="1822">
                  <c:v>34600</c:v>
                </c:pt>
                <c:pt idx="1823">
                  <c:v>34601</c:v>
                </c:pt>
                <c:pt idx="1824">
                  <c:v>34602</c:v>
                </c:pt>
                <c:pt idx="1825">
                  <c:v>34603</c:v>
                </c:pt>
                <c:pt idx="1826">
                  <c:v>34604</c:v>
                </c:pt>
                <c:pt idx="1827">
                  <c:v>34605</c:v>
                </c:pt>
                <c:pt idx="1828">
                  <c:v>34606</c:v>
                </c:pt>
                <c:pt idx="1829">
                  <c:v>34607</c:v>
                </c:pt>
                <c:pt idx="1830">
                  <c:v>34608</c:v>
                </c:pt>
                <c:pt idx="1831">
                  <c:v>34609</c:v>
                </c:pt>
                <c:pt idx="1832">
                  <c:v>34610</c:v>
                </c:pt>
                <c:pt idx="1833">
                  <c:v>34611</c:v>
                </c:pt>
                <c:pt idx="1834">
                  <c:v>34612</c:v>
                </c:pt>
                <c:pt idx="1835">
                  <c:v>34613</c:v>
                </c:pt>
                <c:pt idx="1836">
                  <c:v>34614</c:v>
                </c:pt>
                <c:pt idx="1837">
                  <c:v>34615</c:v>
                </c:pt>
                <c:pt idx="1838">
                  <c:v>34616</c:v>
                </c:pt>
                <c:pt idx="1839">
                  <c:v>34617</c:v>
                </c:pt>
                <c:pt idx="1840">
                  <c:v>34618</c:v>
                </c:pt>
                <c:pt idx="1841">
                  <c:v>34619</c:v>
                </c:pt>
                <c:pt idx="1842">
                  <c:v>34620</c:v>
                </c:pt>
                <c:pt idx="1843">
                  <c:v>34621</c:v>
                </c:pt>
                <c:pt idx="1844">
                  <c:v>34622</c:v>
                </c:pt>
                <c:pt idx="1845">
                  <c:v>34623</c:v>
                </c:pt>
                <c:pt idx="1846">
                  <c:v>34624</c:v>
                </c:pt>
                <c:pt idx="1847">
                  <c:v>34625</c:v>
                </c:pt>
                <c:pt idx="1848">
                  <c:v>34626</c:v>
                </c:pt>
                <c:pt idx="1849">
                  <c:v>34627</c:v>
                </c:pt>
                <c:pt idx="1850">
                  <c:v>34628</c:v>
                </c:pt>
                <c:pt idx="1851">
                  <c:v>34629</c:v>
                </c:pt>
                <c:pt idx="1852">
                  <c:v>34630</c:v>
                </c:pt>
                <c:pt idx="1853">
                  <c:v>34631</c:v>
                </c:pt>
                <c:pt idx="1854">
                  <c:v>34632</c:v>
                </c:pt>
                <c:pt idx="1855">
                  <c:v>34633</c:v>
                </c:pt>
                <c:pt idx="1856">
                  <c:v>34634</c:v>
                </c:pt>
                <c:pt idx="1857">
                  <c:v>34635</c:v>
                </c:pt>
                <c:pt idx="1858">
                  <c:v>34636</c:v>
                </c:pt>
                <c:pt idx="1859">
                  <c:v>34637</c:v>
                </c:pt>
                <c:pt idx="1860">
                  <c:v>34638</c:v>
                </c:pt>
                <c:pt idx="1861">
                  <c:v>34639</c:v>
                </c:pt>
                <c:pt idx="1862">
                  <c:v>34640</c:v>
                </c:pt>
                <c:pt idx="1863">
                  <c:v>34641</c:v>
                </c:pt>
                <c:pt idx="1864">
                  <c:v>34642</c:v>
                </c:pt>
                <c:pt idx="1865">
                  <c:v>34643</c:v>
                </c:pt>
                <c:pt idx="1866">
                  <c:v>34644</c:v>
                </c:pt>
                <c:pt idx="1867">
                  <c:v>34645</c:v>
                </c:pt>
                <c:pt idx="1868">
                  <c:v>34646</c:v>
                </c:pt>
                <c:pt idx="1869">
                  <c:v>34647</c:v>
                </c:pt>
                <c:pt idx="1870">
                  <c:v>34648</c:v>
                </c:pt>
                <c:pt idx="1871">
                  <c:v>34649</c:v>
                </c:pt>
                <c:pt idx="1872">
                  <c:v>34650</c:v>
                </c:pt>
                <c:pt idx="1873">
                  <c:v>34651</c:v>
                </c:pt>
                <c:pt idx="1874">
                  <c:v>34652</c:v>
                </c:pt>
                <c:pt idx="1875">
                  <c:v>34653</c:v>
                </c:pt>
                <c:pt idx="1876">
                  <c:v>34654</c:v>
                </c:pt>
                <c:pt idx="1877">
                  <c:v>34655</c:v>
                </c:pt>
                <c:pt idx="1878">
                  <c:v>34656</c:v>
                </c:pt>
                <c:pt idx="1879">
                  <c:v>34657</c:v>
                </c:pt>
                <c:pt idx="1880">
                  <c:v>34658</c:v>
                </c:pt>
                <c:pt idx="1881">
                  <c:v>34693</c:v>
                </c:pt>
                <c:pt idx="1882">
                  <c:v>34694</c:v>
                </c:pt>
                <c:pt idx="1883">
                  <c:v>34695</c:v>
                </c:pt>
                <c:pt idx="1884">
                  <c:v>34696</c:v>
                </c:pt>
                <c:pt idx="1885">
                  <c:v>34697</c:v>
                </c:pt>
                <c:pt idx="1886">
                  <c:v>34698</c:v>
                </c:pt>
                <c:pt idx="1887">
                  <c:v>34699</c:v>
                </c:pt>
                <c:pt idx="1888">
                  <c:v>34700</c:v>
                </c:pt>
                <c:pt idx="1889">
                  <c:v>34701</c:v>
                </c:pt>
                <c:pt idx="1890">
                  <c:v>34702</c:v>
                </c:pt>
                <c:pt idx="1891">
                  <c:v>34703</c:v>
                </c:pt>
                <c:pt idx="1892">
                  <c:v>34704</c:v>
                </c:pt>
                <c:pt idx="1893">
                  <c:v>34705</c:v>
                </c:pt>
                <c:pt idx="1894">
                  <c:v>34706</c:v>
                </c:pt>
                <c:pt idx="1895">
                  <c:v>34707</c:v>
                </c:pt>
                <c:pt idx="1896">
                  <c:v>34708</c:v>
                </c:pt>
                <c:pt idx="1897">
                  <c:v>34709</c:v>
                </c:pt>
                <c:pt idx="1898">
                  <c:v>34710</c:v>
                </c:pt>
                <c:pt idx="1899">
                  <c:v>34711</c:v>
                </c:pt>
                <c:pt idx="1900">
                  <c:v>34712</c:v>
                </c:pt>
                <c:pt idx="1901">
                  <c:v>34713</c:v>
                </c:pt>
                <c:pt idx="1902">
                  <c:v>34714</c:v>
                </c:pt>
                <c:pt idx="1903">
                  <c:v>34715</c:v>
                </c:pt>
                <c:pt idx="1904">
                  <c:v>34716</c:v>
                </c:pt>
                <c:pt idx="1905">
                  <c:v>34717</c:v>
                </c:pt>
                <c:pt idx="1906">
                  <c:v>34718</c:v>
                </c:pt>
                <c:pt idx="1907">
                  <c:v>34719</c:v>
                </c:pt>
                <c:pt idx="1908">
                  <c:v>34720</c:v>
                </c:pt>
                <c:pt idx="1909">
                  <c:v>34721</c:v>
                </c:pt>
                <c:pt idx="1910">
                  <c:v>34722</c:v>
                </c:pt>
                <c:pt idx="1911">
                  <c:v>34723</c:v>
                </c:pt>
                <c:pt idx="1912">
                  <c:v>34724</c:v>
                </c:pt>
                <c:pt idx="1913">
                  <c:v>34725</c:v>
                </c:pt>
                <c:pt idx="1914">
                  <c:v>34726</c:v>
                </c:pt>
                <c:pt idx="1915">
                  <c:v>34727</c:v>
                </c:pt>
                <c:pt idx="1916">
                  <c:v>34728</c:v>
                </c:pt>
                <c:pt idx="1917">
                  <c:v>34729</c:v>
                </c:pt>
                <c:pt idx="1918">
                  <c:v>34730</c:v>
                </c:pt>
                <c:pt idx="1919">
                  <c:v>34731</c:v>
                </c:pt>
                <c:pt idx="1920">
                  <c:v>34732</c:v>
                </c:pt>
                <c:pt idx="1921">
                  <c:v>34733</c:v>
                </c:pt>
                <c:pt idx="1922">
                  <c:v>34734</c:v>
                </c:pt>
                <c:pt idx="1923">
                  <c:v>34746</c:v>
                </c:pt>
                <c:pt idx="1924">
                  <c:v>34747</c:v>
                </c:pt>
                <c:pt idx="1925">
                  <c:v>34748</c:v>
                </c:pt>
                <c:pt idx="1926">
                  <c:v>34749</c:v>
                </c:pt>
                <c:pt idx="1927">
                  <c:v>34750</c:v>
                </c:pt>
                <c:pt idx="1928">
                  <c:v>34751</c:v>
                </c:pt>
                <c:pt idx="1929">
                  <c:v>34752</c:v>
                </c:pt>
                <c:pt idx="1930">
                  <c:v>34753</c:v>
                </c:pt>
                <c:pt idx="1931">
                  <c:v>34754</c:v>
                </c:pt>
                <c:pt idx="1932">
                  <c:v>34755</c:v>
                </c:pt>
                <c:pt idx="1933">
                  <c:v>34756</c:v>
                </c:pt>
                <c:pt idx="1934">
                  <c:v>34757</c:v>
                </c:pt>
                <c:pt idx="1935">
                  <c:v>34758</c:v>
                </c:pt>
                <c:pt idx="1936">
                  <c:v>34759</c:v>
                </c:pt>
                <c:pt idx="1937">
                  <c:v>34760</c:v>
                </c:pt>
                <c:pt idx="1938">
                  <c:v>34761</c:v>
                </c:pt>
                <c:pt idx="1939">
                  <c:v>34762</c:v>
                </c:pt>
                <c:pt idx="1940">
                  <c:v>34763</c:v>
                </c:pt>
                <c:pt idx="1941">
                  <c:v>34764</c:v>
                </c:pt>
                <c:pt idx="1942">
                  <c:v>34765</c:v>
                </c:pt>
                <c:pt idx="1943">
                  <c:v>34766</c:v>
                </c:pt>
                <c:pt idx="1944">
                  <c:v>34767</c:v>
                </c:pt>
                <c:pt idx="1945">
                  <c:v>34768</c:v>
                </c:pt>
                <c:pt idx="1946">
                  <c:v>34769</c:v>
                </c:pt>
                <c:pt idx="1947">
                  <c:v>34770</c:v>
                </c:pt>
                <c:pt idx="1948">
                  <c:v>34771</c:v>
                </c:pt>
                <c:pt idx="1949">
                  <c:v>34772</c:v>
                </c:pt>
                <c:pt idx="1950">
                  <c:v>34773</c:v>
                </c:pt>
                <c:pt idx="1951">
                  <c:v>34774</c:v>
                </c:pt>
                <c:pt idx="1952">
                  <c:v>34775</c:v>
                </c:pt>
                <c:pt idx="1953">
                  <c:v>34776</c:v>
                </c:pt>
                <c:pt idx="1954">
                  <c:v>34777</c:v>
                </c:pt>
                <c:pt idx="1955">
                  <c:v>34778</c:v>
                </c:pt>
                <c:pt idx="1956">
                  <c:v>34779</c:v>
                </c:pt>
                <c:pt idx="1957">
                  <c:v>34780</c:v>
                </c:pt>
                <c:pt idx="1958">
                  <c:v>34781</c:v>
                </c:pt>
                <c:pt idx="1959">
                  <c:v>34782</c:v>
                </c:pt>
                <c:pt idx="1960">
                  <c:v>34783</c:v>
                </c:pt>
                <c:pt idx="1961">
                  <c:v>34784</c:v>
                </c:pt>
                <c:pt idx="1962">
                  <c:v>34785</c:v>
                </c:pt>
                <c:pt idx="1963">
                  <c:v>34786</c:v>
                </c:pt>
                <c:pt idx="1964">
                  <c:v>34787</c:v>
                </c:pt>
                <c:pt idx="1965">
                  <c:v>34788</c:v>
                </c:pt>
                <c:pt idx="1966">
                  <c:v>34789</c:v>
                </c:pt>
                <c:pt idx="1967">
                  <c:v>34790</c:v>
                </c:pt>
                <c:pt idx="1968">
                  <c:v>34791</c:v>
                </c:pt>
                <c:pt idx="1969">
                  <c:v>34792</c:v>
                </c:pt>
                <c:pt idx="1970">
                  <c:v>34793</c:v>
                </c:pt>
                <c:pt idx="1971">
                  <c:v>34794</c:v>
                </c:pt>
                <c:pt idx="1972">
                  <c:v>34795</c:v>
                </c:pt>
                <c:pt idx="1973">
                  <c:v>34796</c:v>
                </c:pt>
                <c:pt idx="1974">
                  <c:v>34797</c:v>
                </c:pt>
                <c:pt idx="1975">
                  <c:v>34798</c:v>
                </c:pt>
                <c:pt idx="1976">
                  <c:v>34799</c:v>
                </c:pt>
                <c:pt idx="1977">
                  <c:v>34800</c:v>
                </c:pt>
                <c:pt idx="1978">
                  <c:v>34801</c:v>
                </c:pt>
                <c:pt idx="1979">
                  <c:v>34802</c:v>
                </c:pt>
                <c:pt idx="1980">
                  <c:v>34803</c:v>
                </c:pt>
                <c:pt idx="1981">
                  <c:v>34804</c:v>
                </c:pt>
                <c:pt idx="1982">
                  <c:v>34805</c:v>
                </c:pt>
                <c:pt idx="1983">
                  <c:v>34806</c:v>
                </c:pt>
                <c:pt idx="1984">
                  <c:v>34807</c:v>
                </c:pt>
                <c:pt idx="1985">
                  <c:v>34808</c:v>
                </c:pt>
                <c:pt idx="1986">
                  <c:v>34809</c:v>
                </c:pt>
                <c:pt idx="1987">
                  <c:v>34810</c:v>
                </c:pt>
                <c:pt idx="1988">
                  <c:v>34811</c:v>
                </c:pt>
                <c:pt idx="1989">
                  <c:v>34812</c:v>
                </c:pt>
                <c:pt idx="1990">
                  <c:v>34813</c:v>
                </c:pt>
                <c:pt idx="1991">
                  <c:v>34814</c:v>
                </c:pt>
                <c:pt idx="1992">
                  <c:v>34815</c:v>
                </c:pt>
                <c:pt idx="1993">
                  <c:v>34816</c:v>
                </c:pt>
                <c:pt idx="1994">
                  <c:v>34817</c:v>
                </c:pt>
                <c:pt idx="1995">
                  <c:v>34818</c:v>
                </c:pt>
                <c:pt idx="1996">
                  <c:v>34819</c:v>
                </c:pt>
                <c:pt idx="1997">
                  <c:v>34820</c:v>
                </c:pt>
                <c:pt idx="1998">
                  <c:v>34821</c:v>
                </c:pt>
                <c:pt idx="1999">
                  <c:v>34822</c:v>
                </c:pt>
                <c:pt idx="2000">
                  <c:v>34823</c:v>
                </c:pt>
                <c:pt idx="2001">
                  <c:v>34824</c:v>
                </c:pt>
                <c:pt idx="2002">
                  <c:v>34825</c:v>
                </c:pt>
                <c:pt idx="2003">
                  <c:v>34826</c:v>
                </c:pt>
                <c:pt idx="2004">
                  <c:v>34827</c:v>
                </c:pt>
                <c:pt idx="2005">
                  <c:v>34828</c:v>
                </c:pt>
                <c:pt idx="2006">
                  <c:v>34829</c:v>
                </c:pt>
                <c:pt idx="2007">
                  <c:v>34830</c:v>
                </c:pt>
                <c:pt idx="2008">
                  <c:v>34831</c:v>
                </c:pt>
                <c:pt idx="2009">
                  <c:v>34832</c:v>
                </c:pt>
                <c:pt idx="2010">
                  <c:v>34833</c:v>
                </c:pt>
                <c:pt idx="2011">
                  <c:v>34834</c:v>
                </c:pt>
                <c:pt idx="2012">
                  <c:v>34835</c:v>
                </c:pt>
                <c:pt idx="2013">
                  <c:v>34836</c:v>
                </c:pt>
                <c:pt idx="2014">
                  <c:v>34837</c:v>
                </c:pt>
                <c:pt idx="2015">
                  <c:v>34838</c:v>
                </c:pt>
                <c:pt idx="2016">
                  <c:v>34839</c:v>
                </c:pt>
                <c:pt idx="2017">
                  <c:v>34840</c:v>
                </c:pt>
                <c:pt idx="2018">
                  <c:v>34841</c:v>
                </c:pt>
                <c:pt idx="2019">
                  <c:v>34842</c:v>
                </c:pt>
                <c:pt idx="2020">
                  <c:v>34843</c:v>
                </c:pt>
                <c:pt idx="2021">
                  <c:v>34844</c:v>
                </c:pt>
                <c:pt idx="2022">
                  <c:v>34845</c:v>
                </c:pt>
                <c:pt idx="2023">
                  <c:v>34846</c:v>
                </c:pt>
                <c:pt idx="2024">
                  <c:v>34847</c:v>
                </c:pt>
                <c:pt idx="2025">
                  <c:v>34848</c:v>
                </c:pt>
                <c:pt idx="2026">
                  <c:v>34849</c:v>
                </c:pt>
                <c:pt idx="2027">
                  <c:v>34850</c:v>
                </c:pt>
                <c:pt idx="2028">
                  <c:v>34851</c:v>
                </c:pt>
                <c:pt idx="2029">
                  <c:v>34852</c:v>
                </c:pt>
                <c:pt idx="2030">
                  <c:v>34853</c:v>
                </c:pt>
                <c:pt idx="2031">
                  <c:v>34854</c:v>
                </c:pt>
                <c:pt idx="2032">
                  <c:v>34855</c:v>
                </c:pt>
                <c:pt idx="2033">
                  <c:v>34856</c:v>
                </c:pt>
                <c:pt idx="2034">
                  <c:v>34857</c:v>
                </c:pt>
                <c:pt idx="2035">
                  <c:v>34858</c:v>
                </c:pt>
                <c:pt idx="2036">
                  <c:v>34859</c:v>
                </c:pt>
                <c:pt idx="2037">
                  <c:v>34860</c:v>
                </c:pt>
                <c:pt idx="2038">
                  <c:v>34861</c:v>
                </c:pt>
                <c:pt idx="2039">
                  <c:v>34862</c:v>
                </c:pt>
                <c:pt idx="2040">
                  <c:v>34863</c:v>
                </c:pt>
                <c:pt idx="2041">
                  <c:v>34864</c:v>
                </c:pt>
                <c:pt idx="2042">
                  <c:v>34865</c:v>
                </c:pt>
                <c:pt idx="2043">
                  <c:v>34866</c:v>
                </c:pt>
                <c:pt idx="2044">
                  <c:v>34867</c:v>
                </c:pt>
                <c:pt idx="2045">
                  <c:v>34868</c:v>
                </c:pt>
                <c:pt idx="2046">
                  <c:v>34869</c:v>
                </c:pt>
                <c:pt idx="2047">
                  <c:v>34870</c:v>
                </c:pt>
                <c:pt idx="2048">
                  <c:v>34871</c:v>
                </c:pt>
                <c:pt idx="2049">
                  <c:v>34872</c:v>
                </c:pt>
                <c:pt idx="2050">
                  <c:v>34873</c:v>
                </c:pt>
                <c:pt idx="2051">
                  <c:v>34874</c:v>
                </c:pt>
                <c:pt idx="2052">
                  <c:v>34875</c:v>
                </c:pt>
                <c:pt idx="2053">
                  <c:v>34876</c:v>
                </c:pt>
                <c:pt idx="2054">
                  <c:v>34877</c:v>
                </c:pt>
                <c:pt idx="2055">
                  <c:v>34878</c:v>
                </c:pt>
                <c:pt idx="2056">
                  <c:v>34879</c:v>
                </c:pt>
                <c:pt idx="2057">
                  <c:v>34880</c:v>
                </c:pt>
                <c:pt idx="2058">
                  <c:v>34881</c:v>
                </c:pt>
                <c:pt idx="2059">
                  <c:v>34882</c:v>
                </c:pt>
                <c:pt idx="2060">
                  <c:v>34883</c:v>
                </c:pt>
                <c:pt idx="2061">
                  <c:v>34884</c:v>
                </c:pt>
                <c:pt idx="2062">
                  <c:v>34885</c:v>
                </c:pt>
                <c:pt idx="2063">
                  <c:v>34886</c:v>
                </c:pt>
                <c:pt idx="2064">
                  <c:v>34887</c:v>
                </c:pt>
                <c:pt idx="2065">
                  <c:v>34888</c:v>
                </c:pt>
                <c:pt idx="2066">
                  <c:v>34889</c:v>
                </c:pt>
                <c:pt idx="2067">
                  <c:v>34890</c:v>
                </c:pt>
                <c:pt idx="2068">
                  <c:v>34891</c:v>
                </c:pt>
                <c:pt idx="2069">
                  <c:v>34892</c:v>
                </c:pt>
                <c:pt idx="2070">
                  <c:v>34893</c:v>
                </c:pt>
                <c:pt idx="2071">
                  <c:v>34894</c:v>
                </c:pt>
                <c:pt idx="2072">
                  <c:v>34895</c:v>
                </c:pt>
                <c:pt idx="2073">
                  <c:v>34896</c:v>
                </c:pt>
                <c:pt idx="2074">
                  <c:v>34897</c:v>
                </c:pt>
                <c:pt idx="2075">
                  <c:v>34898</c:v>
                </c:pt>
                <c:pt idx="2076">
                  <c:v>34899</c:v>
                </c:pt>
                <c:pt idx="2077">
                  <c:v>34900</c:v>
                </c:pt>
                <c:pt idx="2078">
                  <c:v>34901</c:v>
                </c:pt>
                <c:pt idx="2079">
                  <c:v>34902</c:v>
                </c:pt>
                <c:pt idx="2080">
                  <c:v>34903</c:v>
                </c:pt>
                <c:pt idx="2081">
                  <c:v>34904</c:v>
                </c:pt>
                <c:pt idx="2082">
                  <c:v>34905</c:v>
                </c:pt>
                <c:pt idx="2083">
                  <c:v>34906</c:v>
                </c:pt>
                <c:pt idx="2084">
                  <c:v>34907</c:v>
                </c:pt>
                <c:pt idx="2085">
                  <c:v>34908</c:v>
                </c:pt>
                <c:pt idx="2086">
                  <c:v>34909</c:v>
                </c:pt>
                <c:pt idx="2087">
                  <c:v>34910</c:v>
                </c:pt>
                <c:pt idx="2088">
                  <c:v>34911</c:v>
                </c:pt>
                <c:pt idx="2089">
                  <c:v>34912</c:v>
                </c:pt>
                <c:pt idx="2090">
                  <c:v>34913</c:v>
                </c:pt>
                <c:pt idx="2091">
                  <c:v>34914</c:v>
                </c:pt>
                <c:pt idx="2092">
                  <c:v>34915</c:v>
                </c:pt>
                <c:pt idx="2093">
                  <c:v>34916</c:v>
                </c:pt>
                <c:pt idx="2094">
                  <c:v>34917</c:v>
                </c:pt>
                <c:pt idx="2095">
                  <c:v>34918</c:v>
                </c:pt>
                <c:pt idx="2096">
                  <c:v>34919</c:v>
                </c:pt>
                <c:pt idx="2097">
                  <c:v>34920</c:v>
                </c:pt>
                <c:pt idx="2098">
                  <c:v>34921</c:v>
                </c:pt>
                <c:pt idx="2099">
                  <c:v>34922</c:v>
                </c:pt>
                <c:pt idx="2100">
                  <c:v>34923</c:v>
                </c:pt>
                <c:pt idx="2101">
                  <c:v>34924</c:v>
                </c:pt>
                <c:pt idx="2102">
                  <c:v>34925</c:v>
                </c:pt>
                <c:pt idx="2103">
                  <c:v>34926</c:v>
                </c:pt>
                <c:pt idx="2104">
                  <c:v>34927</c:v>
                </c:pt>
                <c:pt idx="2105">
                  <c:v>34928</c:v>
                </c:pt>
                <c:pt idx="2106">
                  <c:v>34929</c:v>
                </c:pt>
                <c:pt idx="2107">
                  <c:v>34930</c:v>
                </c:pt>
                <c:pt idx="2108">
                  <c:v>34931</c:v>
                </c:pt>
                <c:pt idx="2109">
                  <c:v>34932</c:v>
                </c:pt>
                <c:pt idx="2110">
                  <c:v>34933</c:v>
                </c:pt>
                <c:pt idx="2111">
                  <c:v>34934</c:v>
                </c:pt>
                <c:pt idx="2112">
                  <c:v>34935</c:v>
                </c:pt>
                <c:pt idx="2113">
                  <c:v>34936</c:v>
                </c:pt>
                <c:pt idx="2114">
                  <c:v>34937</c:v>
                </c:pt>
                <c:pt idx="2115">
                  <c:v>34938</c:v>
                </c:pt>
                <c:pt idx="2116">
                  <c:v>34939</c:v>
                </c:pt>
                <c:pt idx="2117">
                  <c:v>34940</c:v>
                </c:pt>
                <c:pt idx="2118">
                  <c:v>34941</c:v>
                </c:pt>
                <c:pt idx="2119">
                  <c:v>34942</c:v>
                </c:pt>
                <c:pt idx="2120">
                  <c:v>34943</c:v>
                </c:pt>
                <c:pt idx="2121">
                  <c:v>34944</c:v>
                </c:pt>
                <c:pt idx="2122">
                  <c:v>34945</c:v>
                </c:pt>
                <c:pt idx="2123">
                  <c:v>34946</c:v>
                </c:pt>
                <c:pt idx="2124">
                  <c:v>34947</c:v>
                </c:pt>
                <c:pt idx="2125">
                  <c:v>34948</c:v>
                </c:pt>
                <c:pt idx="2126">
                  <c:v>34949</c:v>
                </c:pt>
                <c:pt idx="2127">
                  <c:v>34950</c:v>
                </c:pt>
                <c:pt idx="2128">
                  <c:v>34951</c:v>
                </c:pt>
                <c:pt idx="2129">
                  <c:v>34952</c:v>
                </c:pt>
                <c:pt idx="2130">
                  <c:v>34953</c:v>
                </c:pt>
                <c:pt idx="2131">
                  <c:v>34954</c:v>
                </c:pt>
                <c:pt idx="2132">
                  <c:v>34955</c:v>
                </c:pt>
                <c:pt idx="2133">
                  <c:v>34956</c:v>
                </c:pt>
                <c:pt idx="2134">
                  <c:v>34957</c:v>
                </c:pt>
                <c:pt idx="2135">
                  <c:v>34958</c:v>
                </c:pt>
                <c:pt idx="2136">
                  <c:v>34959</c:v>
                </c:pt>
                <c:pt idx="2137">
                  <c:v>34960</c:v>
                </c:pt>
                <c:pt idx="2138">
                  <c:v>34961</c:v>
                </c:pt>
                <c:pt idx="2139">
                  <c:v>34962</c:v>
                </c:pt>
                <c:pt idx="2140">
                  <c:v>34963</c:v>
                </c:pt>
                <c:pt idx="2141">
                  <c:v>34964</c:v>
                </c:pt>
                <c:pt idx="2142">
                  <c:v>34965</c:v>
                </c:pt>
                <c:pt idx="2143">
                  <c:v>34966</c:v>
                </c:pt>
                <c:pt idx="2144">
                  <c:v>34967</c:v>
                </c:pt>
                <c:pt idx="2145">
                  <c:v>34968</c:v>
                </c:pt>
                <c:pt idx="2146">
                  <c:v>34969</c:v>
                </c:pt>
                <c:pt idx="2147">
                  <c:v>34970</c:v>
                </c:pt>
                <c:pt idx="2148">
                  <c:v>34971</c:v>
                </c:pt>
                <c:pt idx="2149">
                  <c:v>34972</c:v>
                </c:pt>
                <c:pt idx="2150">
                  <c:v>34973</c:v>
                </c:pt>
                <c:pt idx="2151">
                  <c:v>34974</c:v>
                </c:pt>
                <c:pt idx="2152">
                  <c:v>34975</c:v>
                </c:pt>
                <c:pt idx="2153">
                  <c:v>34976</c:v>
                </c:pt>
                <c:pt idx="2154">
                  <c:v>34977</c:v>
                </c:pt>
                <c:pt idx="2155">
                  <c:v>34978</c:v>
                </c:pt>
                <c:pt idx="2156">
                  <c:v>34979</c:v>
                </c:pt>
                <c:pt idx="2157">
                  <c:v>34980</c:v>
                </c:pt>
                <c:pt idx="2158">
                  <c:v>34981</c:v>
                </c:pt>
                <c:pt idx="2159">
                  <c:v>34982</c:v>
                </c:pt>
                <c:pt idx="2160">
                  <c:v>34983</c:v>
                </c:pt>
                <c:pt idx="2161">
                  <c:v>34984</c:v>
                </c:pt>
                <c:pt idx="2162">
                  <c:v>34985</c:v>
                </c:pt>
                <c:pt idx="2163">
                  <c:v>34986</c:v>
                </c:pt>
                <c:pt idx="2164">
                  <c:v>34987</c:v>
                </c:pt>
                <c:pt idx="2165">
                  <c:v>34988</c:v>
                </c:pt>
                <c:pt idx="2166">
                  <c:v>34989</c:v>
                </c:pt>
                <c:pt idx="2167">
                  <c:v>34990</c:v>
                </c:pt>
                <c:pt idx="2168">
                  <c:v>34991</c:v>
                </c:pt>
                <c:pt idx="2169">
                  <c:v>34992</c:v>
                </c:pt>
                <c:pt idx="2170">
                  <c:v>34993</c:v>
                </c:pt>
                <c:pt idx="2171">
                  <c:v>34994</c:v>
                </c:pt>
                <c:pt idx="2172">
                  <c:v>34995</c:v>
                </c:pt>
                <c:pt idx="2173">
                  <c:v>34996</c:v>
                </c:pt>
                <c:pt idx="2174">
                  <c:v>34997</c:v>
                </c:pt>
                <c:pt idx="2175">
                  <c:v>34998</c:v>
                </c:pt>
                <c:pt idx="2176">
                  <c:v>34999</c:v>
                </c:pt>
                <c:pt idx="2177">
                  <c:v>35000</c:v>
                </c:pt>
                <c:pt idx="2178">
                  <c:v>35001</c:v>
                </c:pt>
                <c:pt idx="2179">
                  <c:v>35002</c:v>
                </c:pt>
                <c:pt idx="2180">
                  <c:v>35003</c:v>
                </c:pt>
                <c:pt idx="2181">
                  <c:v>35004</c:v>
                </c:pt>
                <c:pt idx="2182">
                  <c:v>35005</c:v>
                </c:pt>
                <c:pt idx="2183">
                  <c:v>35006</c:v>
                </c:pt>
                <c:pt idx="2184">
                  <c:v>35007</c:v>
                </c:pt>
                <c:pt idx="2185">
                  <c:v>35008</c:v>
                </c:pt>
                <c:pt idx="2186">
                  <c:v>35009</c:v>
                </c:pt>
                <c:pt idx="2187">
                  <c:v>35010</c:v>
                </c:pt>
                <c:pt idx="2188">
                  <c:v>35011</c:v>
                </c:pt>
                <c:pt idx="2189">
                  <c:v>35012</c:v>
                </c:pt>
                <c:pt idx="2190">
                  <c:v>35013</c:v>
                </c:pt>
                <c:pt idx="2191">
                  <c:v>35014</c:v>
                </c:pt>
                <c:pt idx="2192">
                  <c:v>35015</c:v>
                </c:pt>
                <c:pt idx="2193">
                  <c:v>35016</c:v>
                </c:pt>
                <c:pt idx="2194">
                  <c:v>35017</c:v>
                </c:pt>
                <c:pt idx="2195">
                  <c:v>35018</c:v>
                </c:pt>
                <c:pt idx="2196">
                  <c:v>35019</c:v>
                </c:pt>
                <c:pt idx="2197">
                  <c:v>35020</c:v>
                </c:pt>
                <c:pt idx="2198">
                  <c:v>35021</c:v>
                </c:pt>
                <c:pt idx="2199">
                  <c:v>35022</c:v>
                </c:pt>
                <c:pt idx="2200">
                  <c:v>35023</c:v>
                </c:pt>
                <c:pt idx="2201">
                  <c:v>35024</c:v>
                </c:pt>
                <c:pt idx="2202">
                  <c:v>35025</c:v>
                </c:pt>
                <c:pt idx="2203">
                  <c:v>35026</c:v>
                </c:pt>
                <c:pt idx="2204">
                  <c:v>35027</c:v>
                </c:pt>
                <c:pt idx="2205">
                  <c:v>35028</c:v>
                </c:pt>
                <c:pt idx="2206">
                  <c:v>35029</c:v>
                </c:pt>
                <c:pt idx="2207">
                  <c:v>35030</c:v>
                </c:pt>
                <c:pt idx="2208">
                  <c:v>35031</c:v>
                </c:pt>
                <c:pt idx="2209">
                  <c:v>35032</c:v>
                </c:pt>
                <c:pt idx="2210">
                  <c:v>35033</c:v>
                </c:pt>
                <c:pt idx="2211">
                  <c:v>35034</c:v>
                </c:pt>
                <c:pt idx="2212">
                  <c:v>35035</c:v>
                </c:pt>
                <c:pt idx="2213">
                  <c:v>35036</c:v>
                </c:pt>
                <c:pt idx="2214">
                  <c:v>35037</c:v>
                </c:pt>
                <c:pt idx="2215">
                  <c:v>35038</c:v>
                </c:pt>
                <c:pt idx="2216">
                  <c:v>35039</c:v>
                </c:pt>
                <c:pt idx="2217">
                  <c:v>35040</c:v>
                </c:pt>
                <c:pt idx="2218">
                  <c:v>35041</c:v>
                </c:pt>
                <c:pt idx="2219">
                  <c:v>35042</c:v>
                </c:pt>
                <c:pt idx="2220">
                  <c:v>35043</c:v>
                </c:pt>
                <c:pt idx="2221">
                  <c:v>35044</c:v>
                </c:pt>
                <c:pt idx="2222">
                  <c:v>35045</c:v>
                </c:pt>
                <c:pt idx="2223">
                  <c:v>35046</c:v>
                </c:pt>
                <c:pt idx="2224">
                  <c:v>35047</c:v>
                </c:pt>
                <c:pt idx="2225">
                  <c:v>35048</c:v>
                </c:pt>
                <c:pt idx="2226">
                  <c:v>35049</c:v>
                </c:pt>
                <c:pt idx="2227">
                  <c:v>35050</c:v>
                </c:pt>
                <c:pt idx="2228">
                  <c:v>35051</c:v>
                </c:pt>
                <c:pt idx="2229">
                  <c:v>35052</c:v>
                </c:pt>
                <c:pt idx="2230">
                  <c:v>35053</c:v>
                </c:pt>
                <c:pt idx="2231">
                  <c:v>35054</c:v>
                </c:pt>
                <c:pt idx="2232">
                  <c:v>35055</c:v>
                </c:pt>
                <c:pt idx="2233">
                  <c:v>35056</c:v>
                </c:pt>
                <c:pt idx="2234">
                  <c:v>35057</c:v>
                </c:pt>
                <c:pt idx="2235">
                  <c:v>35058</c:v>
                </c:pt>
                <c:pt idx="2236">
                  <c:v>35059</c:v>
                </c:pt>
                <c:pt idx="2237">
                  <c:v>35060</c:v>
                </c:pt>
                <c:pt idx="2238">
                  <c:v>35061</c:v>
                </c:pt>
                <c:pt idx="2239">
                  <c:v>35062</c:v>
                </c:pt>
                <c:pt idx="2240">
                  <c:v>35063</c:v>
                </c:pt>
                <c:pt idx="2241">
                  <c:v>35064</c:v>
                </c:pt>
                <c:pt idx="2242">
                  <c:v>35065</c:v>
                </c:pt>
                <c:pt idx="2243">
                  <c:v>35066</c:v>
                </c:pt>
                <c:pt idx="2244">
                  <c:v>35067</c:v>
                </c:pt>
                <c:pt idx="2245">
                  <c:v>35068</c:v>
                </c:pt>
                <c:pt idx="2246">
                  <c:v>35069</c:v>
                </c:pt>
                <c:pt idx="2247">
                  <c:v>35070</c:v>
                </c:pt>
                <c:pt idx="2248">
                  <c:v>35071</c:v>
                </c:pt>
                <c:pt idx="2249">
                  <c:v>35072</c:v>
                </c:pt>
                <c:pt idx="2250">
                  <c:v>35073</c:v>
                </c:pt>
                <c:pt idx="2251">
                  <c:v>35074</c:v>
                </c:pt>
                <c:pt idx="2252">
                  <c:v>35075</c:v>
                </c:pt>
                <c:pt idx="2253">
                  <c:v>35076</c:v>
                </c:pt>
                <c:pt idx="2254">
                  <c:v>35077</c:v>
                </c:pt>
                <c:pt idx="2255">
                  <c:v>35078</c:v>
                </c:pt>
                <c:pt idx="2256">
                  <c:v>35079</c:v>
                </c:pt>
                <c:pt idx="2257">
                  <c:v>35080</c:v>
                </c:pt>
                <c:pt idx="2258">
                  <c:v>35081</c:v>
                </c:pt>
                <c:pt idx="2259">
                  <c:v>35082</c:v>
                </c:pt>
                <c:pt idx="2260">
                  <c:v>35083</c:v>
                </c:pt>
                <c:pt idx="2261">
                  <c:v>35084</c:v>
                </c:pt>
                <c:pt idx="2262">
                  <c:v>35085</c:v>
                </c:pt>
                <c:pt idx="2263">
                  <c:v>35086</c:v>
                </c:pt>
                <c:pt idx="2264">
                  <c:v>35087</c:v>
                </c:pt>
                <c:pt idx="2265">
                  <c:v>35088</c:v>
                </c:pt>
                <c:pt idx="2266">
                  <c:v>35089</c:v>
                </c:pt>
                <c:pt idx="2267">
                  <c:v>35090</c:v>
                </c:pt>
                <c:pt idx="2268">
                  <c:v>35091</c:v>
                </c:pt>
                <c:pt idx="2269">
                  <c:v>35092</c:v>
                </c:pt>
                <c:pt idx="2270">
                  <c:v>35093</c:v>
                </c:pt>
                <c:pt idx="2271">
                  <c:v>35094</c:v>
                </c:pt>
                <c:pt idx="2272">
                  <c:v>35095</c:v>
                </c:pt>
                <c:pt idx="2273">
                  <c:v>35096</c:v>
                </c:pt>
                <c:pt idx="2274">
                  <c:v>35097</c:v>
                </c:pt>
                <c:pt idx="2275">
                  <c:v>35098</c:v>
                </c:pt>
                <c:pt idx="2276">
                  <c:v>35099</c:v>
                </c:pt>
                <c:pt idx="2277">
                  <c:v>35100</c:v>
                </c:pt>
                <c:pt idx="2278">
                  <c:v>35101</c:v>
                </c:pt>
                <c:pt idx="2279">
                  <c:v>35102</c:v>
                </c:pt>
                <c:pt idx="2280">
                  <c:v>35103</c:v>
                </c:pt>
                <c:pt idx="2281">
                  <c:v>35104</c:v>
                </c:pt>
                <c:pt idx="2282">
                  <c:v>35105</c:v>
                </c:pt>
                <c:pt idx="2283">
                  <c:v>35106</c:v>
                </c:pt>
                <c:pt idx="2284">
                  <c:v>35107</c:v>
                </c:pt>
                <c:pt idx="2285">
                  <c:v>35108</c:v>
                </c:pt>
                <c:pt idx="2286">
                  <c:v>35109</c:v>
                </c:pt>
                <c:pt idx="2287">
                  <c:v>35110</c:v>
                </c:pt>
                <c:pt idx="2288">
                  <c:v>35111</c:v>
                </c:pt>
                <c:pt idx="2289">
                  <c:v>35112</c:v>
                </c:pt>
                <c:pt idx="2290">
                  <c:v>35113</c:v>
                </c:pt>
                <c:pt idx="2291">
                  <c:v>35114</c:v>
                </c:pt>
                <c:pt idx="2292">
                  <c:v>35115</c:v>
                </c:pt>
                <c:pt idx="2293">
                  <c:v>35116</c:v>
                </c:pt>
                <c:pt idx="2294">
                  <c:v>35117</c:v>
                </c:pt>
                <c:pt idx="2295">
                  <c:v>35118</c:v>
                </c:pt>
                <c:pt idx="2296">
                  <c:v>35119</c:v>
                </c:pt>
                <c:pt idx="2297">
                  <c:v>35120</c:v>
                </c:pt>
                <c:pt idx="2298">
                  <c:v>35121</c:v>
                </c:pt>
                <c:pt idx="2299">
                  <c:v>35122</c:v>
                </c:pt>
                <c:pt idx="2300">
                  <c:v>35123</c:v>
                </c:pt>
                <c:pt idx="2301">
                  <c:v>35124</c:v>
                </c:pt>
                <c:pt idx="2302">
                  <c:v>35125</c:v>
                </c:pt>
                <c:pt idx="2303">
                  <c:v>35126</c:v>
                </c:pt>
                <c:pt idx="2304">
                  <c:v>35127</c:v>
                </c:pt>
                <c:pt idx="2305">
                  <c:v>35128</c:v>
                </c:pt>
                <c:pt idx="2306">
                  <c:v>35129</c:v>
                </c:pt>
                <c:pt idx="2307">
                  <c:v>35130</c:v>
                </c:pt>
                <c:pt idx="2308">
                  <c:v>35131</c:v>
                </c:pt>
                <c:pt idx="2309">
                  <c:v>35132</c:v>
                </c:pt>
                <c:pt idx="2310">
                  <c:v>35133</c:v>
                </c:pt>
                <c:pt idx="2311">
                  <c:v>35134</c:v>
                </c:pt>
                <c:pt idx="2312">
                  <c:v>35135</c:v>
                </c:pt>
                <c:pt idx="2313">
                  <c:v>35136</c:v>
                </c:pt>
                <c:pt idx="2314">
                  <c:v>35137</c:v>
                </c:pt>
                <c:pt idx="2315">
                  <c:v>35138</c:v>
                </c:pt>
                <c:pt idx="2316">
                  <c:v>35139</c:v>
                </c:pt>
                <c:pt idx="2317">
                  <c:v>35140</c:v>
                </c:pt>
                <c:pt idx="2318">
                  <c:v>35141</c:v>
                </c:pt>
                <c:pt idx="2319">
                  <c:v>35142</c:v>
                </c:pt>
                <c:pt idx="2320">
                  <c:v>35143</c:v>
                </c:pt>
                <c:pt idx="2321">
                  <c:v>35144</c:v>
                </c:pt>
                <c:pt idx="2322">
                  <c:v>35145</c:v>
                </c:pt>
                <c:pt idx="2323">
                  <c:v>35146</c:v>
                </c:pt>
                <c:pt idx="2324">
                  <c:v>35147</c:v>
                </c:pt>
                <c:pt idx="2325">
                  <c:v>35148</c:v>
                </c:pt>
                <c:pt idx="2326">
                  <c:v>35149</c:v>
                </c:pt>
                <c:pt idx="2327">
                  <c:v>35150</c:v>
                </c:pt>
                <c:pt idx="2328">
                  <c:v>35151</c:v>
                </c:pt>
                <c:pt idx="2329">
                  <c:v>35152</c:v>
                </c:pt>
                <c:pt idx="2330">
                  <c:v>35153</c:v>
                </c:pt>
                <c:pt idx="2331">
                  <c:v>35154</c:v>
                </c:pt>
                <c:pt idx="2332">
                  <c:v>35155</c:v>
                </c:pt>
                <c:pt idx="2333">
                  <c:v>35156</c:v>
                </c:pt>
                <c:pt idx="2334">
                  <c:v>35157</c:v>
                </c:pt>
                <c:pt idx="2335">
                  <c:v>35158</c:v>
                </c:pt>
                <c:pt idx="2336">
                  <c:v>35159</c:v>
                </c:pt>
                <c:pt idx="2337">
                  <c:v>35160</c:v>
                </c:pt>
                <c:pt idx="2338">
                  <c:v>35161</c:v>
                </c:pt>
                <c:pt idx="2339">
                  <c:v>35162</c:v>
                </c:pt>
                <c:pt idx="2340">
                  <c:v>35163</c:v>
                </c:pt>
                <c:pt idx="2341">
                  <c:v>35164</c:v>
                </c:pt>
                <c:pt idx="2342">
                  <c:v>35165</c:v>
                </c:pt>
                <c:pt idx="2343">
                  <c:v>35166</c:v>
                </c:pt>
                <c:pt idx="2344">
                  <c:v>35167</c:v>
                </c:pt>
                <c:pt idx="2345">
                  <c:v>35168</c:v>
                </c:pt>
                <c:pt idx="2346">
                  <c:v>35169</c:v>
                </c:pt>
                <c:pt idx="2347">
                  <c:v>35170</c:v>
                </c:pt>
                <c:pt idx="2348">
                  <c:v>35171</c:v>
                </c:pt>
                <c:pt idx="2349">
                  <c:v>35172</c:v>
                </c:pt>
                <c:pt idx="2350">
                  <c:v>35173</c:v>
                </c:pt>
                <c:pt idx="2351">
                  <c:v>35174</c:v>
                </c:pt>
                <c:pt idx="2352">
                  <c:v>35175</c:v>
                </c:pt>
                <c:pt idx="2353">
                  <c:v>35176</c:v>
                </c:pt>
                <c:pt idx="2354">
                  <c:v>35177</c:v>
                </c:pt>
                <c:pt idx="2355">
                  <c:v>35178</c:v>
                </c:pt>
                <c:pt idx="2356">
                  <c:v>35179</c:v>
                </c:pt>
                <c:pt idx="2357">
                  <c:v>35180</c:v>
                </c:pt>
                <c:pt idx="2358">
                  <c:v>35181</c:v>
                </c:pt>
                <c:pt idx="2359">
                  <c:v>35182</c:v>
                </c:pt>
                <c:pt idx="2360">
                  <c:v>35183</c:v>
                </c:pt>
                <c:pt idx="2361">
                  <c:v>35184</c:v>
                </c:pt>
                <c:pt idx="2362">
                  <c:v>35185</c:v>
                </c:pt>
                <c:pt idx="2363">
                  <c:v>35186</c:v>
                </c:pt>
                <c:pt idx="2364">
                  <c:v>35187</c:v>
                </c:pt>
                <c:pt idx="2365">
                  <c:v>35188</c:v>
                </c:pt>
                <c:pt idx="2366">
                  <c:v>35189</c:v>
                </c:pt>
                <c:pt idx="2367">
                  <c:v>35190</c:v>
                </c:pt>
                <c:pt idx="2368">
                  <c:v>35191</c:v>
                </c:pt>
                <c:pt idx="2369">
                  <c:v>35192</c:v>
                </c:pt>
                <c:pt idx="2370">
                  <c:v>35193</c:v>
                </c:pt>
                <c:pt idx="2371">
                  <c:v>35194</c:v>
                </c:pt>
                <c:pt idx="2372">
                  <c:v>35195</c:v>
                </c:pt>
                <c:pt idx="2373">
                  <c:v>35196</c:v>
                </c:pt>
                <c:pt idx="2374">
                  <c:v>35197</c:v>
                </c:pt>
                <c:pt idx="2375">
                  <c:v>35198</c:v>
                </c:pt>
                <c:pt idx="2376">
                  <c:v>35199</c:v>
                </c:pt>
                <c:pt idx="2377">
                  <c:v>35200</c:v>
                </c:pt>
                <c:pt idx="2378">
                  <c:v>35201</c:v>
                </c:pt>
                <c:pt idx="2379">
                  <c:v>35202</c:v>
                </c:pt>
                <c:pt idx="2380">
                  <c:v>35203</c:v>
                </c:pt>
                <c:pt idx="2381">
                  <c:v>35204</c:v>
                </c:pt>
                <c:pt idx="2382">
                  <c:v>35205</c:v>
                </c:pt>
                <c:pt idx="2383">
                  <c:v>35206</c:v>
                </c:pt>
                <c:pt idx="2384">
                  <c:v>35207</c:v>
                </c:pt>
                <c:pt idx="2385">
                  <c:v>35208</c:v>
                </c:pt>
                <c:pt idx="2386">
                  <c:v>35209</c:v>
                </c:pt>
                <c:pt idx="2387">
                  <c:v>35210</c:v>
                </c:pt>
                <c:pt idx="2388">
                  <c:v>35211</c:v>
                </c:pt>
                <c:pt idx="2389">
                  <c:v>35212</c:v>
                </c:pt>
                <c:pt idx="2390">
                  <c:v>35213</c:v>
                </c:pt>
                <c:pt idx="2391">
                  <c:v>35214</c:v>
                </c:pt>
                <c:pt idx="2392">
                  <c:v>35215</c:v>
                </c:pt>
                <c:pt idx="2393">
                  <c:v>35216</c:v>
                </c:pt>
                <c:pt idx="2394">
                  <c:v>35217</c:v>
                </c:pt>
                <c:pt idx="2395">
                  <c:v>35218</c:v>
                </c:pt>
                <c:pt idx="2396">
                  <c:v>35219</c:v>
                </c:pt>
                <c:pt idx="2397">
                  <c:v>35220</c:v>
                </c:pt>
                <c:pt idx="2398">
                  <c:v>35221</c:v>
                </c:pt>
                <c:pt idx="2399">
                  <c:v>35222</c:v>
                </c:pt>
                <c:pt idx="2400">
                  <c:v>35223</c:v>
                </c:pt>
                <c:pt idx="2401">
                  <c:v>35224</c:v>
                </c:pt>
                <c:pt idx="2402">
                  <c:v>35225</c:v>
                </c:pt>
                <c:pt idx="2403">
                  <c:v>35226</c:v>
                </c:pt>
                <c:pt idx="2404">
                  <c:v>35227</c:v>
                </c:pt>
                <c:pt idx="2405">
                  <c:v>35228</c:v>
                </c:pt>
                <c:pt idx="2406">
                  <c:v>35229</c:v>
                </c:pt>
                <c:pt idx="2407">
                  <c:v>35230</c:v>
                </c:pt>
                <c:pt idx="2408">
                  <c:v>35231</c:v>
                </c:pt>
                <c:pt idx="2409">
                  <c:v>35232</c:v>
                </c:pt>
                <c:pt idx="2410">
                  <c:v>35233</c:v>
                </c:pt>
                <c:pt idx="2411">
                  <c:v>35234</c:v>
                </c:pt>
                <c:pt idx="2412">
                  <c:v>35235</c:v>
                </c:pt>
                <c:pt idx="2413">
                  <c:v>35236</c:v>
                </c:pt>
                <c:pt idx="2414">
                  <c:v>35237</c:v>
                </c:pt>
                <c:pt idx="2415">
                  <c:v>35238</c:v>
                </c:pt>
                <c:pt idx="2416">
                  <c:v>35239</c:v>
                </c:pt>
                <c:pt idx="2417">
                  <c:v>35240</c:v>
                </c:pt>
                <c:pt idx="2418">
                  <c:v>35241</c:v>
                </c:pt>
                <c:pt idx="2419">
                  <c:v>35242</c:v>
                </c:pt>
                <c:pt idx="2420">
                  <c:v>35243</c:v>
                </c:pt>
                <c:pt idx="2421">
                  <c:v>35244</c:v>
                </c:pt>
                <c:pt idx="2422">
                  <c:v>35245</c:v>
                </c:pt>
                <c:pt idx="2423">
                  <c:v>35246</c:v>
                </c:pt>
                <c:pt idx="2424">
                  <c:v>35247</c:v>
                </c:pt>
                <c:pt idx="2425">
                  <c:v>35248</c:v>
                </c:pt>
                <c:pt idx="2426">
                  <c:v>35249</c:v>
                </c:pt>
                <c:pt idx="2427">
                  <c:v>35250</c:v>
                </c:pt>
                <c:pt idx="2428">
                  <c:v>35251</c:v>
                </c:pt>
                <c:pt idx="2429">
                  <c:v>35252</c:v>
                </c:pt>
                <c:pt idx="2430">
                  <c:v>35253</c:v>
                </c:pt>
                <c:pt idx="2431">
                  <c:v>35254</c:v>
                </c:pt>
                <c:pt idx="2432">
                  <c:v>35255</c:v>
                </c:pt>
                <c:pt idx="2433">
                  <c:v>35256</c:v>
                </c:pt>
                <c:pt idx="2434">
                  <c:v>35257</c:v>
                </c:pt>
                <c:pt idx="2435">
                  <c:v>35258</c:v>
                </c:pt>
                <c:pt idx="2436">
                  <c:v>35259</c:v>
                </c:pt>
                <c:pt idx="2437">
                  <c:v>35260</c:v>
                </c:pt>
                <c:pt idx="2438">
                  <c:v>35261</c:v>
                </c:pt>
                <c:pt idx="2439">
                  <c:v>35262</c:v>
                </c:pt>
                <c:pt idx="2440">
                  <c:v>35263</c:v>
                </c:pt>
                <c:pt idx="2441">
                  <c:v>35264</c:v>
                </c:pt>
                <c:pt idx="2442">
                  <c:v>35265</c:v>
                </c:pt>
                <c:pt idx="2443">
                  <c:v>35266</c:v>
                </c:pt>
                <c:pt idx="2444">
                  <c:v>35267</c:v>
                </c:pt>
                <c:pt idx="2445">
                  <c:v>35268</c:v>
                </c:pt>
                <c:pt idx="2446">
                  <c:v>35269</c:v>
                </c:pt>
                <c:pt idx="2447">
                  <c:v>35270</c:v>
                </c:pt>
                <c:pt idx="2448">
                  <c:v>35271</c:v>
                </c:pt>
                <c:pt idx="2449">
                  <c:v>35272</c:v>
                </c:pt>
                <c:pt idx="2450">
                  <c:v>35273</c:v>
                </c:pt>
                <c:pt idx="2451">
                  <c:v>35274</c:v>
                </c:pt>
                <c:pt idx="2452">
                  <c:v>35275</c:v>
                </c:pt>
                <c:pt idx="2453">
                  <c:v>35276</c:v>
                </c:pt>
                <c:pt idx="2454">
                  <c:v>35277</c:v>
                </c:pt>
                <c:pt idx="2455">
                  <c:v>35278</c:v>
                </c:pt>
                <c:pt idx="2456">
                  <c:v>35279</c:v>
                </c:pt>
                <c:pt idx="2457">
                  <c:v>35280</c:v>
                </c:pt>
                <c:pt idx="2458">
                  <c:v>35281</c:v>
                </c:pt>
                <c:pt idx="2459">
                  <c:v>35282</c:v>
                </c:pt>
                <c:pt idx="2460">
                  <c:v>35283</c:v>
                </c:pt>
                <c:pt idx="2461">
                  <c:v>35284</c:v>
                </c:pt>
                <c:pt idx="2462">
                  <c:v>35285</c:v>
                </c:pt>
                <c:pt idx="2463">
                  <c:v>35286</c:v>
                </c:pt>
                <c:pt idx="2464">
                  <c:v>35287</c:v>
                </c:pt>
                <c:pt idx="2465">
                  <c:v>35288</c:v>
                </c:pt>
                <c:pt idx="2466">
                  <c:v>35289</c:v>
                </c:pt>
                <c:pt idx="2467">
                  <c:v>35290</c:v>
                </c:pt>
                <c:pt idx="2468">
                  <c:v>35291</c:v>
                </c:pt>
                <c:pt idx="2469">
                  <c:v>35292</c:v>
                </c:pt>
                <c:pt idx="2470">
                  <c:v>35293</c:v>
                </c:pt>
                <c:pt idx="2471">
                  <c:v>35294</c:v>
                </c:pt>
                <c:pt idx="2472">
                  <c:v>35295</c:v>
                </c:pt>
                <c:pt idx="2473">
                  <c:v>35296</c:v>
                </c:pt>
                <c:pt idx="2474">
                  <c:v>35297</c:v>
                </c:pt>
                <c:pt idx="2475">
                  <c:v>35298</c:v>
                </c:pt>
                <c:pt idx="2476">
                  <c:v>35299</c:v>
                </c:pt>
                <c:pt idx="2477">
                  <c:v>35300</c:v>
                </c:pt>
                <c:pt idx="2478">
                  <c:v>35301</c:v>
                </c:pt>
                <c:pt idx="2479">
                  <c:v>35302</c:v>
                </c:pt>
                <c:pt idx="2480">
                  <c:v>35303</c:v>
                </c:pt>
                <c:pt idx="2481">
                  <c:v>35304</c:v>
                </c:pt>
                <c:pt idx="2482">
                  <c:v>35305</c:v>
                </c:pt>
                <c:pt idx="2483">
                  <c:v>35306</c:v>
                </c:pt>
                <c:pt idx="2484">
                  <c:v>35307</c:v>
                </c:pt>
                <c:pt idx="2485">
                  <c:v>35308</c:v>
                </c:pt>
                <c:pt idx="2486">
                  <c:v>35309</c:v>
                </c:pt>
                <c:pt idx="2487">
                  <c:v>35310</c:v>
                </c:pt>
                <c:pt idx="2488">
                  <c:v>35311</c:v>
                </c:pt>
                <c:pt idx="2489">
                  <c:v>35312</c:v>
                </c:pt>
                <c:pt idx="2490">
                  <c:v>35313</c:v>
                </c:pt>
                <c:pt idx="2491">
                  <c:v>35314</c:v>
                </c:pt>
                <c:pt idx="2492">
                  <c:v>35315</c:v>
                </c:pt>
                <c:pt idx="2493">
                  <c:v>35316</c:v>
                </c:pt>
                <c:pt idx="2494">
                  <c:v>35317</c:v>
                </c:pt>
                <c:pt idx="2495">
                  <c:v>35318</c:v>
                </c:pt>
                <c:pt idx="2496">
                  <c:v>35319</c:v>
                </c:pt>
                <c:pt idx="2497">
                  <c:v>35320</c:v>
                </c:pt>
                <c:pt idx="2498">
                  <c:v>35321</c:v>
                </c:pt>
                <c:pt idx="2499">
                  <c:v>35322</c:v>
                </c:pt>
                <c:pt idx="2500">
                  <c:v>35323</c:v>
                </c:pt>
                <c:pt idx="2501">
                  <c:v>35324</c:v>
                </c:pt>
                <c:pt idx="2502">
                  <c:v>35325</c:v>
                </c:pt>
                <c:pt idx="2503">
                  <c:v>35326</c:v>
                </c:pt>
                <c:pt idx="2504">
                  <c:v>35327</c:v>
                </c:pt>
                <c:pt idx="2505">
                  <c:v>35328</c:v>
                </c:pt>
                <c:pt idx="2506">
                  <c:v>35329</c:v>
                </c:pt>
                <c:pt idx="2507">
                  <c:v>35330</c:v>
                </c:pt>
                <c:pt idx="2508">
                  <c:v>35331</c:v>
                </c:pt>
                <c:pt idx="2509">
                  <c:v>35332</c:v>
                </c:pt>
                <c:pt idx="2510">
                  <c:v>35333</c:v>
                </c:pt>
                <c:pt idx="2511">
                  <c:v>35334</c:v>
                </c:pt>
                <c:pt idx="2512">
                  <c:v>35335</c:v>
                </c:pt>
                <c:pt idx="2513">
                  <c:v>35336</c:v>
                </c:pt>
                <c:pt idx="2514">
                  <c:v>35337</c:v>
                </c:pt>
                <c:pt idx="2515">
                  <c:v>35338</c:v>
                </c:pt>
                <c:pt idx="2516">
                  <c:v>35339</c:v>
                </c:pt>
                <c:pt idx="2517">
                  <c:v>35340</c:v>
                </c:pt>
                <c:pt idx="2518">
                  <c:v>35341</c:v>
                </c:pt>
                <c:pt idx="2519">
                  <c:v>35342</c:v>
                </c:pt>
                <c:pt idx="2520">
                  <c:v>35343</c:v>
                </c:pt>
                <c:pt idx="2521">
                  <c:v>35344</c:v>
                </c:pt>
                <c:pt idx="2522">
                  <c:v>35345</c:v>
                </c:pt>
                <c:pt idx="2523">
                  <c:v>35346</c:v>
                </c:pt>
                <c:pt idx="2524">
                  <c:v>35347</c:v>
                </c:pt>
                <c:pt idx="2525">
                  <c:v>35348</c:v>
                </c:pt>
                <c:pt idx="2526">
                  <c:v>35349</c:v>
                </c:pt>
                <c:pt idx="2527">
                  <c:v>35350</c:v>
                </c:pt>
                <c:pt idx="2528">
                  <c:v>35351</c:v>
                </c:pt>
                <c:pt idx="2529">
                  <c:v>35352</c:v>
                </c:pt>
                <c:pt idx="2530">
                  <c:v>35353</c:v>
                </c:pt>
                <c:pt idx="2531">
                  <c:v>35354</c:v>
                </c:pt>
                <c:pt idx="2532">
                  <c:v>35355</c:v>
                </c:pt>
                <c:pt idx="2533">
                  <c:v>35356</c:v>
                </c:pt>
                <c:pt idx="2534">
                  <c:v>35357</c:v>
                </c:pt>
                <c:pt idx="2535">
                  <c:v>35358</c:v>
                </c:pt>
                <c:pt idx="2536">
                  <c:v>35359</c:v>
                </c:pt>
                <c:pt idx="2537">
                  <c:v>35360</c:v>
                </c:pt>
                <c:pt idx="2538">
                  <c:v>35361</c:v>
                </c:pt>
                <c:pt idx="2539">
                  <c:v>35362</c:v>
                </c:pt>
                <c:pt idx="2540">
                  <c:v>35363</c:v>
                </c:pt>
                <c:pt idx="2541">
                  <c:v>35364</c:v>
                </c:pt>
                <c:pt idx="2542">
                  <c:v>35365</c:v>
                </c:pt>
                <c:pt idx="2543">
                  <c:v>35366</c:v>
                </c:pt>
                <c:pt idx="2544">
                  <c:v>35367</c:v>
                </c:pt>
                <c:pt idx="2545">
                  <c:v>35368</c:v>
                </c:pt>
                <c:pt idx="2546">
                  <c:v>35369</c:v>
                </c:pt>
                <c:pt idx="2547">
                  <c:v>35370</c:v>
                </c:pt>
                <c:pt idx="2548">
                  <c:v>35371</c:v>
                </c:pt>
                <c:pt idx="2549">
                  <c:v>35372</c:v>
                </c:pt>
                <c:pt idx="2550">
                  <c:v>35373</c:v>
                </c:pt>
                <c:pt idx="2551">
                  <c:v>35374</c:v>
                </c:pt>
                <c:pt idx="2552">
                  <c:v>35375</c:v>
                </c:pt>
                <c:pt idx="2553">
                  <c:v>35376</c:v>
                </c:pt>
                <c:pt idx="2554">
                  <c:v>35377</c:v>
                </c:pt>
                <c:pt idx="2555">
                  <c:v>35378</c:v>
                </c:pt>
                <c:pt idx="2556">
                  <c:v>35379</c:v>
                </c:pt>
                <c:pt idx="2557">
                  <c:v>35380</c:v>
                </c:pt>
                <c:pt idx="2558">
                  <c:v>35381</c:v>
                </c:pt>
                <c:pt idx="2559">
                  <c:v>35382</c:v>
                </c:pt>
                <c:pt idx="2560">
                  <c:v>35383</c:v>
                </c:pt>
                <c:pt idx="2561">
                  <c:v>35384</c:v>
                </c:pt>
                <c:pt idx="2562">
                  <c:v>35385</c:v>
                </c:pt>
                <c:pt idx="2563">
                  <c:v>35386</c:v>
                </c:pt>
                <c:pt idx="2564">
                  <c:v>35387</c:v>
                </c:pt>
                <c:pt idx="2565">
                  <c:v>35388</c:v>
                </c:pt>
                <c:pt idx="2566">
                  <c:v>35389</c:v>
                </c:pt>
                <c:pt idx="2567">
                  <c:v>35390</c:v>
                </c:pt>
                <c:pt idx="2568">
                  <c:v>35391</c:v>
                </c:pt>
                <c:pt idx="2569">
                  <c:v>35392</c:v>
                </c:pt>
                <c:pt idx="2570">
                  <c:v>35393</c:v>
                </c:pt>
                <c:pt idx="2571">
                  <c:v>35394</c:v>
                </c:pt>
                <c:pt idx="2572">
                  <c:v>35395</c:v>
                </c:pt>
                <c:pt idx="2573">
                  <c:v>35396</c:v>
                </c:pt>
                <c:pt idx="2574">
                  <c:v>35397</c:v>
                </c:pt>
                <c:pt idx="2575">
                  <c:v>35398</c:v>
                </c:pt>
                <c:pt idx="2576">
                  <c:v>35399</c:v>
                </c:pt>
                <c:pt idx="2577">
                  <c:v>35400</c:v>
                </c:pt>
                <c:pt idx="2578">
                  <c:v>35401</c:v>
                </c:pt>
                <c:pt idx="2579">
                  <c:v>35402</c:v>
                </c:pt>
                <c:pt idx="2580">
                  <c:v>35403</c:v>
                </c:pt>
                <c:pt idx="2581">
                  <c:v>35404</c:v>
                </c:pt>
                <c:pt idx="2582">
                  <c:v>35405</c:v>
                </c:pt>
                <c:pt idx="2583">
                  <c:v>35406</c:v>
                </c:pt>
                <c:pt idx="2584">
                  <c:v>35407</c:v>
                </c:pt>
                <c:pt idx="2585">
                  <c:v>35408</c:v>
                </c:pt>
                <c:pt idx="2586">
                  <c:v>35409</c:v>
                </c:pt>
                <c:pt idx="2587">
                  <c:v>35410</c:v>
                </c:pt>
                <c:pt idx="2588">
                  <c:v>35411</c:v>
                </c:pt>
                <c:pt idx="2589">
                  <c:v>35412</c:v>
                </c:pt>
                <c:pt idx="2590">
                  <c:v>35413</c:v>
                </c:pt>
                <c:pt idx="2591">
                  <c:v>35414</c:v>
                </c:pt>
                <c:pt idx="2592">
                  <c:v>35415</c:v>
                </c:pt>
                <c:pt idx="2593">
                  <c:v>35416</c:v>
                </c:pt>
                <c:pt idx="2594">
                  <c:v>35417</c:v>
                </c:pt>
                <c:pt idx="2595">
                  <c:v>35418</c:v>
                </c:pt>
                <c:pt idx="2596">
                  <c:v>35419</c:v>
                </c:pt>
                <c:pt idx="2597">
                  <c:v>35420</c:v>
                </c:pt>
                <c:pt idx="2598">
                  <c:v>35421</c:v>
                </c:pt>
                <c:pt idx="2599">
                  <c:v>35422</c:v>
                </c:pt>
                <c:pt idx="2600">
                  <c:v>35423</c:v>
                </c:pt>
                <c:pt idx="2601">
                  <c:v>35424</c:v>
                </c:pt>
                <c:pt idx="2602">
                  <c:v>35425</c:v>
                </c:pt>
                <c:pt idx="2603">
                  <c:v>35426</c:v>
                </c:pt>
                <c:pt idx="2604">
                  <c:v>35427</c:v>
                </c:pt>
                <c:pt idx="2605">
                  <c:v>35428</c:v>
                </c:pt>
                <c:pt idx="2606">
                  <c:v>35429</c:v>
                </c:pt>
                <c:pt idx="2607">
                  <c:v>35430</c:v>
                </c:pt>
                <c:pt idx="2608">
                  <c:v>35431</c:v>
                </c:pt>
                <c:pt idx="2609">
                  <c:v>35432</c:v>
                </c:pt>
                <c:pt idx="2610">
                  <c:v>35433</c:v>
                </c:pt>
                <c:pt idx="2611">
                  <c:v>35434</c:v>
                </c:pt>
                <c:pt idx="2612">
                  <c:v>35435</c:v>
                </c:pt>
                <c:pt idx="2613">
                  <c:v>35436</c:v>
                </c:pt>
                <c:pt idx="2614">
                  <c:v>35437</c:v>
                </c:pt>
                <c:pt idx="2615">
                  <c:v>35438</c:v>
                </c:pt>
                <c:pt idx="2616">
                  <c:v>35439</c:v>
                </c:pt>
                <c:pt idx="2617">
                  <c:v>35440</c:v>
                </c:pt>
                <c:pt idx="2618">
                  <c:v>35441</c:v>
                </c:pt>
                <c:pt idx="2619">
                  <c:v>35442</c:v>
                </c:pt>
                <c:pt idx="2620">
                  <c:v>35443</c:v>
                </c:pt>
                <c:pt idx="2621">
                  <c:v>35444</c:v>
                </c:pt>
                <c:pt idx="2622">
                  <c:v>35445</c:v>
                </c:pt>
                <c:pt idx="2623">
                  <c:v>35446</c:v>
                </c:pt>
                <c:pt idx="2624">
                  <c:v>35447</c:v>
                </c:pt>
                <c:pt idx="2625">
                  <c:v>35448</c:v>
                </c:pt>
                <c:pt idx="2626">
                  <c:v>35449</c:v>
                </c:pt>
                <c:pt idx="2627">
                  <c:v>35450</c:v>
                </c:pt>
                <c:pt idx="2628">
                  <c:v>35451</c:v>
                </c:pt>
                <c:pt idx="2629">
                  <c:v>35452</c:v>
                </c:pt>
                <c:pt idx="2630">
                  <c:v>35453</c:v>
                </c:pt>
                <c:pt idx="2631">
                  <c:v>35454</c:v>
                </c:pt>
                <c:pt idx="2632">
                  <c:v>35455</c:v>
                </c:pt>
                <c:pt idx="2633">
                  <c:v>35456</c:v>
                </c:pt>
                <c:pt idx="2634">
                  <c:v>35457</c:v>
                </c:pt>
                <c:pt idx="2635">
                  <c:v>35458</c:v>
                </c:pt>
                <c:pt idx="2636">
                  <c:v>35459</c:v>
                </c:pt>
                <c:pt idx="2637">
                  <c:v>35460</c:v>
                </c:pt>
                <c:pt idx="2638">
                  <c:v>35461</c:v>
                </c:pt>
                <c:pt idx="2639">
                  <c:v>35462</c:v>
                </c:pt>
                <c:pt idx="2640">
                  <c:v>35463</c:v>
                </c:pt>
                <c:pt idx="2641">
                  <c:v>35464</c:v>
                </c:pt>
                <c:pt idx="2642">
                  <c:v>35465</c:v>
                </c:pt>
                <c:pt idx="2643">
                  <c:v>35466</c:v>
                </c:pt>
                <c:pt idx="2644">
                  <c:v>35467</c:v>
                </c:pt>
                <c:pt idx="2645">
                  <c:v>35468</c:v>
                </c:pt>
                <c:pt idx="2646">
                  <c:v>35469</c:v>
                </c:pt>
                <c:pt idx="2647">
                  <c:v>35470</c:v>
                </c:pt>
                <c:pt idx="2648">
                  <c:v>35471</c:v>
                </c:pt>
                <c:pt idx="2649">
                  <c:v>35472</c:v>
                </c:pt>
                <c:pt idx="2650">
                  <c:v>35473</c:v>
                </c:pt>
                <c:pt idx="2651">
                  <c:v>35474</c:v>
                </c:pt>
                <c:pt idx="2652">
                  <c:v>35475</c:v>
                </c:pt>
                <c:pt idx="2653">
                  <c:v>35476</c:v>
                </c:pt>
                <c:pt idx="2654">
                  <c:v>35477</c:v>
                </c:pt>
                <c:pt idx="2655">
                  <c:v>35478</c:v>
                </c:pt>
                <c:pt idx="2656">
                  <c:v>35479</c:v>
                </c:pt>
                <c:pt idx="2657">
                  <c:v>35480</c:v>
                </c:pt>
                <c:pt idx="2658">
                  <c:v>35481</c:v>
                </c:pt>
                <c:pt idx="2659">
                  <c:v>35482</c:v>
                </c:pt>
                <c:pt idx="2660">
                  <c:v>35483</c:v>
                </c:pt>
                <c:pt idx="2661">
                  <c:v>35484</c:v>
                </c:pt>
                <c:pt idx="2662">
                  <c:v>35485</c:v>
                </c:pt>
                <c:pt idx="2663">
                  <c:v>35486</c:v>
                </c:pt>
                <c:pt idx="2664">
                  <c:v>35487</c:v>
                </c:pt>
                <c:pt idx="2665">
                  <c:v>35488</c:v>
                </c:pt>
                <c:pt idx="2666">
                  <c:v>35489</c:v>
                </c:pt>
                <c:pt idx="2667">
                  <c:v>35490</c:v>
                </c:pt>
                <c:pt idx="2668">
                  <c:v>35491</c:v>
                </c:pt>
                <c:pt idx="2669">
                  <c:v>35492</c:v>
                </c:pt>
                <c:pt idx="2670">
                  <c:v>35493</c:v>
                </c:pt>
                <c:pt idx="2671">
                  <c:v>35494</c:v>
                </c:pt>
                <c:pt idx="2672">
                  <c:v>35495</c:v>
                </c:pt>
                <c:pt idx="2673">
                  <c:v>35496</c:v>
                </c:pt>
                <c:pt idx="2674">
                  <c:v>35497</c:v>
                </c:pt>
                <c:pt idx="2675">
                  <c:v>35498</c:v>
                </c:pt>
                <c:pt idx="2676">
                  <c:v>35499</c:v>
                </c:pt>
                <c:pt idx="2677">
                  <c:v>35500</c:v>
                </c:pt>
                <c:pt idx="2678">
                  <c:v>35501</c:v>
                </c:pt>
                <c:pt idx="2679">
                  <c:v>35502</c:v>
                </c:pt>
                <c:pt idx="2680">
                  <c:v>35503</c:v>
                </c:pt>
                <c:pt idx="2681">
                  <c:v>35504</c:v>
                </c:pt>
                <c:pt idx="2682">
                  <c:v>35505</c:v>
                </c:pt>
                <c:pt idx="2683">
                  <c:v>35506</c:v>
                </c:pt>
                <c:pt idx="2684">
                  <c:v>35507</c:v>
                </c:pt>
                <c:pt idx="2685">
                  <c:v>35508</c:v>
                </c:pt>
                <c:pt idx="2686">
                  <c:v>35509</c:v>
                </c:pt>
                <c:pt idx="2687">
                  <c:v>35510</c:v>
                </c:pt>
                <c:pt idx="2688">
                  <c:v>35511</c:v>
                </c:pt>
                <c:pt idx="2689">
                  <c:v>35512</c:v>
                </c:pt>
                <c:pt idx="2690">
                  <c:v>35513</c:v>
                </c:pt>
                <c:pt idx="2691">
                  <c:v>35514</c:v>
                </c:pt>
                <c:pt idx="2692">
                  <c:v>35515</c:v>
                </c:pt>
                <c:pt idx="2693">
                  <c:v>35516</c:v>
                </c:pt>
                <c:pt idx="2694">
                  <c:v>35517</c:v>
                </c:pt>
                <c:pt idx="2695">
                  <c:v>35518</c:v>
                </c:pt>
                <c:pt idx="2696">
                  <c:v>35519</c:v>
                </c:pt>
                <c:pt idx="2697">
                  <c:v>35520</c:v>
                </c:pt>
                <c:pt idx="2698">
                  <c:v>35521</c:v>
                </c:pt>
                <c:pt idx="2699">
                  <c:v>35522</c:v>
                </c:pt>
                <c:pt idx="2700">
                  <c:v>35523</c:v>
                </c:pt>
                <c:pt idx="2701">
                  <c:v>35524</c:v>
                </c:pt>
                <c:pt idx="2702">
                  <c:v>35525</c:v>
                </c:pt>
                <c:pt idx="2703">
                  <c:v>35526</c:v>
                </c:pt>
                <c:pt idx="2704">
                  <c:v>35527</c:v>
                </c:pt>
                <c:pt idx="2705">
                  <c:v>35528</c:v>
                </c:pt>
                <c:pt idx="2706">
                  <c:v>35529</c:v>
                </c:pt>
                <c:pt idx="2707">
                  <c:v>35530</c:v>
                </c:pt>
                <c:pt idx="2708">
                  <c:v>35531</c:v>
                </c:pt>
                <c:pt idx="2709">
                  <c:v>35532</c:v>
                </c:pt>
                <c:pt idx="2710">
                  <c:v>35533</c:v>
                </c:pt>
                <c:pt idx="2711">
                  <c:v>35534</c:v>
                </c:pt>
                <c:pt idx="2712">
                  <c:v>35535</c:v>
                </c:pt>
                <c:pt idx="2713">
                  <c:v>35536</c:v>
                </c:pt>
                <c:pt idx="2714">
                  <c:v>35537</c:v>
                </c:pt>
                <c:pt idx="2715">
                  <c:v>35538</c:v>
                </c:pt>
                <c:pt idx="2716">
                  <c:v>35539</c:v>
                </c:pt>
                <c:pt idx="2717">
                  <c:v>35540</c:v>
                </c:pt>
                <c:pt idx="2718">
                  <c:v>35541</c:v>
                </c:pt>
                <c:pt idx="2719">
                  <c:v>35542</c:v>
                </c:pt>
                <c:pt idx="2720">
                  <c:v>35543</c:v>
                </c:pt>
                <c:pt idx="2721">
                  <c:v>35544</c:v>
                </c:pt>
                <c:pt idx="2722">
                  <c:v>35545</c:v>
                </c:pt>
                <c:pt idx="2723">
                  <c:v>35546</c:v>
                </c:pt>
                <c:pt idx="2724">
                  <c:v>35547</c:v>
                </c:pt>
                <c:pt idx="2725">
                  <c:v>35548</c:v>
                </c:pt>
                <c:pt idx="2726">
                  <c:v>35549</c:v>
                </c:pt>
                <c:pt idx="2727">
                  <c:v>35550</c:v>
                </c:pt>
                <c:pt idx="2728">
                  <c:v>35551</c:v>
                </c:pt>
                <c:pt idx="2729">
                  <c:v>35552</c:v>
                </c:pt>
                <c:pt idx="2730">
                  <c:v>35553</c:v>
                </c:pt>
                <c:pt idx="2731">
                  <c:v>35554</c:v>
                </c:pt>
                <c:pt idx="2732">
                  <c:v>35555</c:v>
                </c:pt>
                <c:pt idx="2733">
                  <c:v>35556</c:v>
                </c:pt>
                <c:pt idx="2734">
                  <c:v>35557</c:v>
                </c:pt>
                <c:pt idx="2735">
                  <c:v>35558</c:v>
                </c:pt>
                <c:pt idx="2736">
                  <c:v>35559</c:v>
                </c:pt>
                <c:pt idx="2737">
                  <c:v>35560</c:v>
                </c:pt>
                <c:pt idx="2738">
                  <c:v>35561</c:v>
                </c:pt>
                <c:pt idx="2739">
                  <c:v>35562</c:v>
                </c:pt>
                <c:pt idx="2740">
                  <c:v>35563</c:v>
                </c:pt>
                <c:pt idx="2741">
                  <c:v>35564</c:v>
                </c:pt>
                <c:pt idx="2742">
                  <c:v>35565</c:v>
                </c:pt>
                <c:pt idx="2743">
                  <c:v>35566</c:v>
                </c:pt>
                <c:pt idx="2744">
                  <c:v>35567</c:v>
                </c:pt>
                <c:pt idx="2745">
                  <c:v>35568</c:v>
                </c:pt>
                <c:pt idx="2746">
                  <c:v>35569</c:v>
                </c:pt>
                <c:pt idx="2747">
                  <c:v>35570</c:v>
                </c:pt>
                <c:pt idx="2748">
                  <c:v>35571</c:v>
                </c:pt>
                <c:pt idx="2749">
                  <c:v>35572</c:v>
                </c:pt>
                <c:pt idx="2750">
                  <c:v>35573</c:v>
                </c:pt>
                <c:pt idx="2751">
                  <c:v>35574</c:v>
                </c:pt>
                <c:pt idx="2752">
                  <c:v>35575</c:v>
                </c:pt>
                <c:pt idx="2753">
                  <c:v>35576</c:v>
                </c:pt>
                <c:pt idx="2754">
                  <c:v>35577</c:v>
                </c:pt>
                <c:pt idx="2755">
                  <c:v>35578</c:v>
                </c:pt>
                <c:pt idx="2756">
                  <c:v>35579</c:v>
                </c:pt>
                <c:pt idx="2757">
                  <c:v>35580</c:v>
                </c:pt>
                <c:pt idx="2758">
                  <c:v>35581</c:v>
                </c:pt>
                <c:pt idx="2759">
                  <c:v>35582</c:v>
                </c:pt>
                <c:pt idx="2760">
                  <c:v>35583</c:v>
                </c:pt>
                <c:pt idx="2761">
                  <c:v>35584</c:v>
                </c:pt>
                <c:pt idx="2762">
                  <c:v>35585</c:v>
                </c:pt>
                <c:pt idx="2763">
                  <c:v>35586</c:v>
                </c:pt>
                <c:pt idx="2764">
                  <c:v>35587</c:v>
                </c:pt>
                <c:pt idx="2765">
                  <c:v>35588</c:v>
                </c:pt>
                <c:pt idx="2766">
                  <c:v>35589</c:v>
                </c:pt>
                <c:pt idx="2767">
                  <c:v>35590</c:v>
                </c:pt>
                <c:pt idx="2768">
                  <c:v>35591</c:v>
                </c:pt>
                <c:pt idx="2769">
                  <c:v>35592</c:v>
                </c:pt>
                <c:pt idx="2770">
                  <c:v>35593</c:v>
                </c:pt>
                <c:pt idx="2771">
                  <c:v>35594</c:v>
                </c:pt>
                <c:pt idx="2772">
                  <c:v>35595</c:v>
                </c:pt>
                <c:pt idx="2773">
                  <c:v>35596</c:v>
                </c:pt>
                <c:pt idx="2774">
                  <c:v>35597</c:v>
                </c:pt>
                <c:pt idx="2775">
                  <c:v>35598</c:v>
                </c:pt>
                <c:pt idx="2776">
                  <c:v>35599</c:v>
                </c:pt>
                <c:pt idx="2777">
                  <c:v>35600</c:v>
                </c:pt>
                <c:pt idx="2778">
                  <c:v>35601</c:v>
                </c:pt>
                <c:pt idx="2779">
                  <c:v>35602</c:v>
                </c:pt>
                <c:pt idx="2780">
                  <c:v>35603</c:v>
                </c:pt>
                <c:pt idx="2781">
                  <c:v>35604</c:v>
                </c:pt>
                <c:pt idx="2782">
                  <c:v>35605</c:v>
                </c:pt>
                <c:pt idx="2783">
                  <c:v>35606</c:v>
                </c:pt>
                <c:pt idx="2784">
                  <c:v>35607</c:v>
                </c:pt>
                <c:pt idx="2785">
                  <c:v>35608</c:v>
                </c:pt>
                <c:pt idx="2786">
                  <c:v>35609</c:v>
                </c:pt>
                <c:pt idx="2787">
                  <c:v>35610</c:v>
                </c:pt>
                <c:pt idx="2788">
                  <c:v>35611</c:v>
                </c:pt>
                <c:pt idx="2789">
                  <c:v>35612</c:v>
                </c:pt>
                <c:pt idx="2790">
                  <c:v>35613</c:v>
                </c:pt>
                <c:pt idx="2791">
                  <c:v>35614</c:v>
                </c:pt>
                <c:pt idx="2792">
                  <c:v>35615</c:v>
                </c:pt>
                <c:pt idx="2793">
                  <c:v>35616</c:v>
                </c:pt>
                <c:pt idx="2794">
                  <c:v>35617</c:v>
                </c:pt>
                <c:pt idx="2795">
                  <c:v>35618</c:v>
                </c:pt>
                <c:pt idx="2796">
                  <c:v>35619</c:v>
                </c:pt>
                <c:pt idx="2797">
                  <c:v>35620</c:v>
                </c:pt>
                <c:pt idx="2798">
                  <c:v>35621</c:v>
                </c:pt>
                <c:pt idx="2799">
                  <c:v>35622</c:v>
                </c:pt>
                <c:pt idx="2800">
                  <c:v>35623</c:v>
                </c:pt>
                <c:pt idx="2801">
                  <c:v>35624</c:v>
                </c:pt>
                <c:pt idx="2802">
                  <c:v>35625</c:v>
                </c:pt>
                <c:pt idx="2803">
                  <c:v>35626</c:v>
                </c:pt>
                <c:pt idx="2804">
                  <c:v>35627</c:v>
                </c:pt>
                <c:pt idx="2805">
                  <c:v>35628</c:v>
                </c:pt>
                <c:pt idx="2806">
                  <c:v>35629</c:v>
                </c:pt>
                <c:pt idx="2807">
                  <c:v>35630</c:v>
                </c:pt>
                <c:pt idx="2808">
                  <c:v>35631</c:v>
                </c:pt>
                <c:pt idx="2809">
                  <c:v>35632</c:v>
                </c:pt>
                <c:pt idx="2810">
                  <c:v>35633</c:v>
                </c:pt>
                <c:pt idx="2811">
                  <c:v>35634</c:v>
                </c:pt>
                <c:pt idx="2812">
                  <c:v>35635</c:v>
                </c:pt>
                <c:pt idx="2813">
                  <c:v>35636</c:v>
                </c:pt>
                <c:pt idx="2814">
                  <c:v>35637</c:v>
                </c:pt>
                <c:pt idx="2815">
                  <c:v>35638</c:v>
                </c:pt>
                <c:pt idx="2816">
                  <c:v>35639</c:v>
                </c:pt>
                <c:pt idx="2817">
                  <c:v>35640</c:v>
                </c:pt>
                <c:pt idx="2818">
                  <c:v>35641</c:v>
                </c:pt>
                <c:pt idx="2819">
                  <c:v>35642</c:v>
                </c:pt>
                <c:pt idx="2820">
                  <c:v>35643</c:v>
                </c:pt>
                <c:pt idx="2821">
                  <c:v>35644</c:v>
                </c:pt>
                <c:pt idx="2822">
                  <c:v>35645</c:v>
                </c:pt>
                <c:pt idx="2823">
                  <c:v>35646</c:v>
                </c:pt>
                <c:pt idx="2824">
                  <c:v>35647</c:v>
                </c:pt>
                <c:pt idx="2825">
                  <c:v>35648</c:v>
                </c:pt>
                <c:pt idx="2826">
                  <c:v>35649</c:v>
                </c:pt>
                <c:pt idx="2827">
                  <c:v>35650</c:v>
                </c:pt>
                <c:pt idx="2828">
                  <c:v>35651</c:v>
                </c:pt>
                <c:pt idx="2829">
                  <c:v>35652</c:v>
                </c:pt>
                <c:pt idx="2830">
                  <c:v>35653</c:v>
                </c:pt>
                <c:pt idx="2831">
                  <c:v>35654</c:v>
                </c:pt>
                <c:pt idx="2832">
                  <c:v>35655</c:v>
                </c:pt>
                <c:pt idx="2833">
                  <c:v>35656</c:v>
                </c:pt>
                <c:pt idx="2834">
                  <c:v>35657</c:v>
                </c:pt>
                <c:pt idx="2835">
                  <c:v>35658</c:v>
                </c:pt>
                <c:pt idx="2836">
                  <c:v>35659</c:v>
                </c:pt>
                <c:pt idx="2837">
                  <c:v>35660</c:v>
                </c:pt>
                <c:pt idx="2838">
                  <c:v>35661</c:v>
                </c:pt>
                <c:pt idx="2839">
                  <c:v>35662</c:v>
                </c:pt>
                <c:pt idx="2840">
                  <c:v>35663</c:v>
                </c:pt>
                <c:pt idx="2841">
                  <c:v>35664</c:v>
                </c:pt>
                <c:pt idx="2842">
                  <c:v>35665</c:v>
                </c:pt>
                <c:pt idx="2843">
                  <c:v>35666</c:v>
                </c:pt>
                <c:pt idx="2844">
                  <c:v>35667</c:v>
                </c:pt>
                <c:pt idx="2845">
                  <c:v>35668</c:v>
                </c:pt>
                <c:pt idx="2846">
                  <c:v>35669</c:v>
                </c:pt>
                <c:pt idx="2847">
                  <c:v>35670</c:v>
                </c:pt>
                <c:pt idx="2848">
                  <c:v>35671</c:v>
                </c:pt>
                <c:pt idx="2849">
                  <c:v>35672</c:v>
                </c:pt>
                <c:pt idx="2850">
                  <c:v>35673</c:v>
                </c:pt>
                <c:pt idx="2851">
                  <c:v>35674</c:v>
                </c:pt>
                <c:pt idx="2852">
                  <c:v>35675</c:v>
                </c:pt>
                <c:pt idx="2853">
                  <c:v>35676</c:v>
                </c:pt>
                <c:pt idx="2854">
                  <c:v>35677</c:v>
                </c:pt>
                <c:pt idx="2855">
                  <c:v>35678</c:v>
                </c:pt>
                <c:pt idx="2856">
                  <c:v>35679</c:v>
                </c:pt>
                <c:pt idx="2857">
                  <c:v>35680</c:v>
                </c:pt>
                <c:pt idx="2858">
                  <c:v>35681</c:v>
                </c:pt>
                <c:pt idx="2859">
                  <c:v>35682</c:v>
                </c:pt>
                <c:pt idx="2860">
                  <c:v>35683</c:v>
                </c:pt>
                <c:pt idx="2861">
                  <c:v>35684</c:v>
                </c:pt>
                <c:pt idx="2862">
                  <c:v>35685</c:v>
                </c:pt>
                <c:pt idx="2863">
                  <c:v>35686</c:v>
                </c:pt>
                <c:pt idx="2864">
                  <c:v>35687</c:v>
                </c:pt>
                <c:pt idx="2865">
                  <c:v>35688</c:v>
                </c:pt>
                <c:pt idx="2866">
                  <c:v>35689</c:v>
                </c:pt>
                <c:pt idx="2867">
                  <c:v>35690</c:v>
                </c:pt>
                <c:pt idx="2868">
                  <c:v>35691</c:v>
                </c:pt>
                <c:pt idx="2869">
                  <c:v>35692</c:v>
                </c:pt>
                <c:pt idx="2870">
                  <c:v>35693</c:v>
                </c:pt>
                <c:pt idx="2871">
                  <c:v>35694</c:v>
                </c:pt>
                <c:pt idx="2872">
                  <c:v>35695</c:v>
                </c:pt>
                <c:pt idx="2873">
                  <c:v>35696</c:v>
                </c:pt>
                <c:pt idx="2874">
                  <c:v>35697</c:v>
                </c:pt>
                <c:pt idx="2875">
                  <c:v>35698</c:v>
                </c:pt>
                <c:pt idx="2876">
                  <c:v>35699</c:v>
                </c:pt>
                <c:pt idx="2877">
                  <c:v>35700</c:v>
                </c:pt>
                <c:pt idx="2878">
                  <c:v>35701</c:v>
                </c:pt>
                <c:pt idx="2879">
                  <c:v>35702</c:v>
                </c:pt>
                <c:pt idx="2880">
                  <c:v>35703</c:v>
                </c:pt>
                <c:pt idx="2881">
                  <c:v>35704</c:v>
                </c:pt>
                <c:pt idx="2882">
                  <c:v>35705</c:v>
                </c:pt>
                <c:pt idx="2883">
                  <c:v>35706</c:v>
                </c:pt>
                <c:pt idx="2884">
                  <c:v>35707</c:v>
                </c:pt>
                <c:pt idx="2885">
                  <c:v>35708</c:v>
                </c:pt>
                <c:pt idx="2886">
                  <c:v>35709</c:v>
                </c:pt>
                <c:pt idx="2887">
                  <c:v>35710</c:v>
                </c:pt>
                <c:pt idx="2888">
                  <c:v>35711</c:v>
                </c:pt>
                <c:pt idx="2889">
                  <c:v>35712</c:v>
                </c:pt>
                <c:pt idx="2890">
                  <c:v>35713</c:v>
                </c:pt>
                <c:pt idx="2891">
                  <c:v>35714</c:v>
                </c:pt>
                <c:pt idx="2892">
                  <c:v>35715</c:v>
                </c:pt>
                <c:pt idx="2893">
                  <c:v>35716</c:v>
                </c:pt>
                <c:pt idx="2894">
                  <c:v>35717</c:v>
                </c:pt>
                <c:pt idx="2895">
                  <c:v>35718</c:v>
                </c:pt>
                <c:pt idx="2896">
                  <c:v>35719</c:v>
                </c:pt>
                <c:pt idx="2897">
                  <c:v>35720</c:v>
                </c:pt>
                <c:pt idx="2898">
                  <c:v>35721</c:v>
                </c:pt>
                <c:pt idx="2899">
                  <c:v>35722</c:v>
                </c:pt>
                <c:pt idx="2900">
                  <c:v>35723</c:v>
                </c:pt>
                <c:pt idx="2901">
                  <c:v>35724</c:v>
                </c:pt>
                <c:pt idx="2902">
                  <c:v>35725</c:v>
                </c:pt>
                <c:pt idx="2903">
                  <c:v>35726</c:v>
                </c:pt>
                <c:pt idx="2904">
                  <c:v>35727</c:v>
                </c:pt>
                <c:pt idx="2905">
                  <c:v>35728</c:v>
                </c:pt>
                <c:pt idx="2906">
                  <c:v>35729</c:v>
                </c:pt>
                <c:pt idx="2907">
                  <c:v>35730</c:v>
                </c:pt>
                <c:pt idx="2908">
                  <c:v>35731</c:v>
                </c:pt>
                <c:pt idx="2909">
                  <c:v>35732</c:v>
                </c:pt>
                <c:pt idx="2910">
                  <c:v>35733</c:v>
                </c:pt>
                <c:pt idx="2911">
                  <c:v>35734</c:v>
                </c:pt>
                <c:pt idx="2912">
                  <c:v>35750</c:v>
                </c:pt>
                <c:pt idx="2913">
                  <c:v>35751</c:v>
                </c:pt>
                <c:pt idx="2914">
                  <c:v>35752</c:v>
                </c:pt>
                <c:pt idx="2915">
                  <c:v>35753</c:v>
                </c:pt>
                <c:pt idx="2916">
                  <c:v>35754</c:v>
                </c:pt>
                <c:pt idx="2917">
                  <c:v>35755</c:v>
                </c:pt>
                <c:pt idx="2918">
                  <c:v>35756</c:v>
                </c:pt>
                <c:pt idx="2919">
                  <c:v>35757</c:v>
                </c:pt>
                <c:pt idx="2920">
                  <c:v>35758</c:v>
                </c:pt>
                <c:pt idx="2921">
                  <c:v>35759</c:v>
                </c:pt>
                <c:pt idx="2922">
                  <c:v>35760</c:v>
                </c:pt>
                <c:pt idx="2923">
                  <c:v>35761</c:v>
                </c:pt>
                <c:pt idx="2924">
                  <c:v>35762</c:v>
                </c:pt>
                <c:pt idx="2925">
                  <c:v>35763</c:v>
                </c:pt>
                <c:pt idx="2926">
                  <c:v>35764</c:v>
                </c:pt>
                <c:pt idx="2927">
                  <c:v>35765</c:v>
                </c:pt>
                <c:pt idx="2928">
                  <c:v>35766</c:v>
                </c:pt>
                <c:pt idx="2929">
                  <c:v>35767</c:v>
                </c:pt>
                <c:pt idx="2930">
                  <c:v>35768</c:v>
                </c:pt>
                <c:pt idx="2931">
                  <c:v>35769</c:v>
                </c:pt>
                <c:pt idx="2932">
                  <c:v>35770</c:v>
                </c:pt>
                <c:pt idx="2933">
                  <c:v>35771</c:v>
                </c:pt>
                <c:pt idx="2934">
                  <c:v>35772</c:v>
                </c:pt>
                <c:pt idx="2935">
                  <c:v>35773</c:v>
                </c:pt>
                <c:pt idx="2936">
                  <c:v>35774</c:v>
                </c:pt>
                <c:pt idx="2937">
                  <c:v>35775</c:v>
                </c:pt>
                <c:pt idx="2938">
                  <c:v>35776</c:v>
                </c:pt>
                <c:pt idx="2939">
                  <c:v>35777</c:v>
                </c:pt>
                <c:pt idx="2940">
                  <c:v>35778</c:v>
                </c:pt>
                <c:pt idx="2941">
                  <c:v>35779</c:v>
                </c:pt>
                <c:pt idx="2942">
                  <c:v>35780</c:v>
                </c:pt>
                <c:pt idx="2943">
                  <c:v>35781</c:v>
                </c:pt>
                <c:pt idx="2944">
                  <c:v>35782</c:v>
                </c:pt>
                <c:pt idx="2945">
                  <c:v>35783</c:v>
                </c:pt>
                <c:pt idx="2946">
                  <c:v>35784</c:v>
                </c:pt>
                <c:pt idx="2947">
                  <c:v>35785</c:v>
                </c:pt>
                <c:pt idx="2948">
                  <c:v>35786</c:v>
                </c:pt>
                <c:pt idx="2949">
                  <c:v>35787</c:v>
                </c:pt>
                <c:pt idx="2950">
                  <c:v>35788</c:v>
                </c:pt>
                <c:pt idx="2951">
                  <c:v>35789</c:v>
                </c:pt>
                <c:pt idx="2952">
                  <c:v>35790</c:v>
                </c:pt>
                <c:pt idx="2953">
                  <c:v>35791</c:v>
                </c:pt>
                <c:pt idx="2954">
                  <c:v>35792</c:v>
                </c:pt>
                <c:pt idx="2955">
                  <c:v>35793</c:v>
                </c:pt>
                <c:pt idx="2956">
                  <c:v>35794</c:v>
                </c:pt>
                <c:pt idx="2957">
                  <c:v>35795</c:v>
                </c:pt>
                <c:pt idx="2958">
                  <c:v>35796</c:v>
                </c:pt>
                <c:pt idx="2959">
                  <c:v>35797</c:v>
                </c:pt>
                <c:pt idx="2960">
                  <c:v>35798</c:v>
                </c:pt>
                <c:pt idx="2961">
                  <c:v>35799</c:v>
                </c:pt>
                <c:pt idx="2962">
                  <c:v>35800</c:v>
                </c:pt>
                <c:pt idx="2963">
                  <c:v>35801</c:v>
                </c:pt>
                <c:pt idx="2964">
                  <c:v>35802</c:v>
                </c:pt>
                <c:pt idx="2965">
                  <c:v>35803</c:v>
                </c:pt>
                <c:pt idx="2966">
                  <c:v>35804</c:v>
                </c:pt>
                <c:pt idx="2967">
                  <c:v>35805</c:v>
                </c:pt>
                <c:pt idx="2968">
                  <c:v>35806</c:v>
                </c:pt>
                <c:pt idx="2969">
                  <c:v>35807</c:v>
                </c:pt>
                <c:pt idx="2970">
                  <c:v>35808</c:v>
                </c:pt>
                <c:pt idx="2971">
                  <c:v>35809</c:v>
                </c:pt>
                <c:pt idx="2972">
                  <c:v>35810</c:v>
                </c:pt>
                <c:pt idx="2973">
                  <c:v>35811</c:v>
                </c:pt>
                <c:pt idx="2974">
                  <c:v>35812</c:v>
                </c:pt>
                <c:pt idx="2975">
                  <c:v>35813</c:v>
                </c:pt>
                <c:pt idx="2976">
                  <c:v>35814</c:v>
                </c:pt>
                <c:pt idx="2977">
                  <c:v>35815</c:v>
                </c:pt>
                <c:pt idx="2978">
                  <c:v>35816</c:v>
                </c:pt>
                <c:pt idx="2979">
                  <c:v>35817</c:v>
                </c:pt>
                <c:pt idx="2980">
                  <c:v>35818</c:v>
                </c:pt>
                <c:pt idx="2981">
                  <c:v>35819</c:v>
                </c:pt>
                <c:pt idx="2982">
                  <c:v>35820</c:v>
                </c:pt>
                <c:pt idx="2983">
                  <c:v>35821</c:v>
                </c:pt>
                <c:pt idx="2984">
                  <c:v>35822</c:v>
                </c:pt>
                <c:pt idx="2985">
                  <c:v>35823</c:v>
                </c:pt>
                <c:pt idx="2986">
                  <c:v>35824</c:v>
                </c:pt>
                <c:pt idx="2987">
                  <c:v>35825</c:v>
                </c:pt>
                <c:pt idx="2988">
                  <c:v>35826</c:v>
                </c:pt>
                <c:pt idx="2989">
                  <c:v>35827</c:v>
                </c:pt>
                <c:pt idx="2990">
                  <c:v>35828</c:v>
                </c:pt>
                <c:pt idx="2991">
                  <c:v>35829</c:v>
                </c:pt>
                <c:pt idx="2992">
                  <c:v>35830</c:v>
                </c:pt>
                <c:pt idx="2993">
                  <c:v>35831</c:v>
                </c:pt>
                <c:pt idx="2994">
                  <c:v>35832</c:v>
                </c:pt>
                <c:pt idx="2995">
                  <c:v>35833</c:v>
                </c:pt>
                <c:pt idx="2996">
                  <c:v>35834</c:v>
                </c:pt>
                <c:pt idx="2997">
                  <c:v>35835</c:v>
                </c:pt>
                <c:pt idx="2998">
                  <c:v>35836</c:v>
                </c:pt>
                <c:pt idx="2999">
                  <c:v>35837</c:v>
                </c:pt>
                <c:pt idx="3000">
                  <c:v>35838</c:v>
                </c:pt>
                <c:pt idx="3001">
                  <c:v>35839</c:v>
                </c:pt>
                <c:pt idx="3002">
                  <c:v>35840</c:v>
                </c:pt>
                <c:pt idx="3003">
                  <c:v>35841</c:v>
                </c:pt>
                <c:pt idx="3004">
                  <c:v>35842</c:v>
                </c:pt>
                <c:pt idx="3005">
                  <c:v>35843</c:v>
                </c:pt>
                <c:pt idx="3006">
                  <c:v>35844</c:v>
                </c:pt>
                <c:pt idx="3007">
                  <c:v>35845</c:v>
                </c:pt>
                <c:pt idx="3008">
                  <c:v>35846</c:v>
                </c:pt>
                <c:pt idx="3009">
                  <c:v>35847</c:v>
                </c:pt>
                <c:pt idx="3010">
                  <c:v>35848</c:v>
                </c:pt>
                <c:pt idx="3011">
                  <c:v>35849</c:v>
                </c:pt>
                <c:pt idx="3012">
                  <c:v>35850</c:v>
                </c:pt>
                <c:pt idx="3013">
                  <c:v>35851</c:v>
                </c:pt>
                <c:pt idx="3014">
                  <c:v>35852</c:v>
                </c:pt>
                <c:pt idx="3015">
                  <c:v>35853</c:v>
                </c:pt>
                <c:pt idx="3016">
                  <c:v>35854</c:v>
                </c:pt>
                <c:pt idx="3017">
                  <c:v>35855</c:v>
                </c:pt>
                <c:pt idx="3018">
                  <c:v>35856</c:v>
                </c:pt>
                <c:pt idx="3019">
                  <c:v>35857</c:v>
                </c:pt>
                <c:pt idx="3020">
                  <c:v>35858</c:v>
                </c:pt>
                <c:pt idx="3021">
                  <c:v>35859</c:v>
                </c:pt>
                <c:pt idx="3022">
                  <c:v>35860</c:v>
                </c:pt>
                <c:pt idx="3023">
                  <c:v>35861</c:v>
                </c:pt>
                <c:pt idx="3024">
                  <c:v>35862</c:v>
                </c:pt>
                <c:pt idx="3025">
                  <c:v>35863</c:v>
                </c:pt>
                <c:pt idx="3026">
                  <c:v>35864</c:v>
                </c:pt>
                <c:pt idx="3027">
                  <c:v>35865</c:v>
                </c:pt>
                <c:pt idx="3028">
                  <c:v>35866</c:v>
                </c:pt>
                <c:pt idx="3029">
                  <c:v>35867</c:v>
                </c:pt>
                <c:pt idx="3030">
                  <c:v>35868</c:v>
                </c:pt>
                <c:pt idx="3031">
                  <c:v>35869</c:v>
                </c:pt>
                <c:pt idx="3032">
                  <c:v>35870</c:v>
                </c:pt>
                <c:pt idx="3033">
                  <c:v>35871</c:v>
                </c:pt>
                <c:pt idx="3034">
                  <c:v>35872</c:v>
                </c:pt>
                <c:pt idx="3035">
                  <c:v>35873</c:v>
                </c:pt>
                <c:pt idx="3036">
                  <c:v>35874</c:v>
                </c:pt>
                <c:pt idx="3037">
                  <c:v>35875</c:v>
                </c:pt>
                <c:pt idx="3038">
                  <c:v>35876</c:v>
                </c:pt>
                <c:pt idx="3039">
                  <c:v>35877</c:v>
                </c:pt>
                <c:pt idx="3040">
                  <c:v>35878</c:v>
                </c:pt>
                <c:pt idx="3041">
                  <c:v>35879</c:v>
                </c:pt>
                <c:pt idx="3042">
                  <c:v>35880</c:v>
                </c:pt>
                <c:pt idx="3043">
                  <c:v>35881</c:v>
                </c:pt>
                <c:pt idx="3044">
                  <c:v>35882</c:v>
                </c:pt>
                <c:pt idx="3045">
                  <c:v>35883</c:v>
                </c:pt>
                <c:pt idx="3046">
                  <c:v>35884</c:v>
                </c:pt>
                <c:pt idx="3047">
                  <c:v>35885</c:v>
                </c:pt>
                <c:pt idx="3048">
                  <c:v>35886</c:v>
                </c:pt>
                <c:pt idx="3049">
                  <c:v>35887</c:v>
                </c:pt>
                <c:pt idx="3050">
                  <c:v>35888</c:v>
                </c:pt>
                <c:pt idx="3051">
                  <c:v>35889</c:v>
                </c:pt>
                <c:pt idx="3052">
                  <c:v>35890</c:v>
                </c:pt>
                <c:pt idx="3053">
                  <c:v>35891</c:v>
                </c:pt>
                <c:pt idx="3054">
                  <c:v>35892</c:v>
                </c:pt>
                <c:pt idx="3055">
                  <c:v>35893</c:v>
                </c:pt>
                <c:pt idx="3056">
                  <c:v>35894</c:v>
                </c:pt>
                <c:pt idx="3057">
                  <c:v>35895</c:v>
                </c:pt>
                <c:pt idx="3058">
                  <c:v>35896</c:v>
                </c:pt>
                <c:pt idx="3059">
                  <c:v>35897</c:v>
                </c:pt>
                <c:pt idx="3060">
                  <c:v>35898</c:v>
                </c:pt>
                <c:pt idx="3061">
                  <c:v>35899</c:v>
                </c:pt>
                <c:pt idx="3062">
                  <c:v>35900</c:v>
                </c:pt>
                <c:pt idx="3063">
                  <c:v>35901</c:v>
                </c:pt>
                <c:pt idx="3064">
                  <c:v>35902</c:v>
                </c:pt>
                <c:pt idx="3065">
                  <c:v>35903</c:v>
                </c:pt>
                <c:pt idx="3066">
                  <c:v>35904</c:v>
                </c:pt>
                <c:pt idx="3067">
                  <c:v>35905</c:v>
                </c:pt>
                <c:pt idx="3068">
                  <c:v>35906</c:v>
                </c:pt>
                <c:pt idx="3069">
                  <c:v>35907</c:v>
                </c:pt>
                <c:pt idx="3070">
                  <c:v>35908</c:v>
                </c:pt>
                <c:pt idx="3071">
                  <c:v>35909</c:v>
                </c:pt>
                <c:pt idx="3072">
                  <c:v>35910</c:v>
                </c:pt>
                <c:pt idx="3073">
                  <c:v>35911</c:v>
                </c:pt>
                <c:pt idx="3074">
                  <c:v>35912</c:v>
                </c:pt>
                <c:pt idx="3075">
                  <c:v>35913</c:v>
                </c:pt>
                <c:pt idx="3076">
                  <c:v>35914</c:v>
                </c:pt>
                <c:pt idx="3077">
                  <c:v>35915</c:v>
                </c:pt>
                <c:pt idx="3078">
                  <c:v>35916</c:v>
                </c:pt>
                <c:pt idx="3079">
                  <c:v>35917</c:v>
                </c:pt>
                <c:pt idx="3080">
                  <c:v>35918</c:v>
                </c:pt>
                <c:pt idx="3081">
                  <c:v>35919</c:v>
                </c:pt>
                <c:pt idx="3082">
                  <c:v>35920</c:v>
                </c:pt>
                <c:pt idx="3083">
                  <c:v>35921</c:v>
                </c:pt>
                <c:pt idx="3084">
                  <c:v>35922</c:v>
                </c:pt>
                <c:pt idx="3085">
                  <c:v>35923</c:v>
                </c:pt>
                <c:pt idx="3086">
                  <c:v>35924</c:v>
                </c:pt>
                <c:pt idx="3087">
                  <c:v>35925</c:v>
                </c:pt>
                <c:pt idx="3088">
                  <c:v>35926</c:v>
                </c:pt>
                <c:pt idx="3089">
                  <c:v>35927</c:v>
                </c:pt>
                <c:pt idx="3090">
                  <c:v>35928</c:v>
                </c:pt>
                <c:pt idx="3091">
                  <c:v>35929</c:v>
                </c:pt>
                <c:pt idx="3092">
                  <c:v>35930</c:v>
                </c:pt>
                <c:pt idx="3093">
                  <c:v>35931</c:v>
                </c:pt>
                <c:pt idx="3094">
                  <c:v>35932</c:v>
                </c:pt>
                <c:pt idx="3095">
                  <c:v>35933</c:v>
                </c:pt>
                <c:pt idx="3096">
                  <c:v>35934</c:v>
                </c:pt>
                <c:pt idx="3097">
                  <c:v>35935</c:v>
                </c:pt>
                <c:pt idx="3098">
                  <c:v>35936</c:v>
                </c:pt>
                <c:pt idx="3099">
                  <c:v>35937</c:v>
                </c:pt>
                <c:pt idx="3100">
                  <c:v>35938</c:v>
                </c:pt>
                <c:pt idx="3101">
                  <c:v>35939</c:v>
                </c:pt>
                <c:pt idx="3102">
                  <c:v>35940</c:v>
                </c:pt>
                <c:pt idx="3103">
                  <c:v>35941</c:v>
                </c:pt>
                <c:pt idx="3104">
                  <c:v>35942</c:v>
                </c:pt>
                <c:pt idx="3105">
                  <c:v>35943</c:v>
                </c:pt>
                <c:pt idx="3106">
                  <c:v>35944</c:v>
                </c:pt>
                <c:pt idx="3107">
                  <c:v>35945</c:v>
                </c:pt>
                <c:pt idx="3108">
                  <c:v>35946</c:v>
                </c:pt>
                <c:pt idx="3109">
                  <c:v>35947</c:v>
                </c:pt>
                <c:pt idx="3110">
                  <c:v>35948</c:v>
                </c:pt>
                <c:pt idx="3111">
                  <c:v>35949</c:v>
                </c:pt>
                <c:pt idx="3112">
                  <c:v>35950</c:v>
                </c:pt>
                <c:pt idx="3113">
                  <c:v>35951</c:v>
                </c:pt>
                <c:pt idx="3114">
                  <c:v>35952</c:v>
                </c:pt>
                <c:pt idx="3115">
                  <c:v>35953</c:v>
                </c:pt>
                <c:pt idx="3116">
                  <c:v>35954</c:v>
                </c:pt>
                <c:pt idx="3117">
                  <c:v>35955</c:v>
                </c:pt>
                <c:pt idx="3118">
                  <c:v>35956</c:v>
                </c:pt>
                <c:pt idx="3119">
                  <c:v>35957</c:v>
                </c:pt>
                <c:pt idx="3120">
                  <c:v>35958</c:v>
                </c:pt>
                <c:pt idx="3121">
                  <c:v>35959</c:v>
                </c:pt>
                <c:pt idx="3122">
                  <c:v>35960</c:v>
                </c:pt>
                <c:pt idx="3123">
                  <c:v>35961</c:v>
                </c:pt>
                <c:pt idx="3124">
                  <c:v>35962</c:v>
                </c:pt>
                <c:pt idx="3125">
                  <c:v>35963</c:v>
                </c:pt>
                <c:pt idx="3126">
                  <c:v>35964</c:v>
                </c:pt>
                <c:pt idx="3127">
                  <c:v>35965</c:v>
                </c:pt>
                <c:pt idx="3128">
                  <c:v>35966</c:v>
                </c:pt>
                <c:pt idx="3129">
                  <c:v>35967</c:v>
                </c:pt>
                <c:pt idx="3130">
                  <c:v>35968</c:v>
                </c:pt>
                <c:pt idx="3131">
                  <c:v>35969</c:v>
                </c:pt>
                <c:pt idx="3132">
                  <c:v>35970</c:v>
                </c:pt>
                <c:pt idx="3133">
                  <c:v>35971</c:v>
                </c:pt>
                <c:pt idx="3134">
                  <c:v>35972</c:v>
                </c:pt>
                <c:pt idx="3135">
                  <c:v>35973</c:v>
                </c:pt>
                <c:pt idx="3136">
                  <c:v>35974</c:v>
                </c:pt>
                <c:pt idx="3137">
                  <c:v>35975</c:v>
                </c:pt>
                <c:pt idx="3138">
                  <c:v>35976</c:v>
                </c:pt>
                <c:pt idx="3139">
                  <c:v>35977</c:v>
                </c:pt>
                <c:pt idx="3140">
                  <c:v>35978</c:v>
                </c:pt>
                <c:pt idx="3141">
                  <c:v>35979</c:v>
                </c:pt>
                <c:pt idx="3142">
                  <c:v>35980</c:v>
                </c:pt>
                <c:pt idx="3143">
                  <c:v>35981</c:v>
                </c:pt>
                <c:pt idx="3144">
                  <c:v>35982</c:v>
                </c:pt>
                <c:pt idx="3145">
                  <c:v>35983</c:v>
                </c:pt>
                <c:pt idx="3146">
                  <c:v>35984</c:v>
                </c:pt>
                <c:pt idx="3147">
                  <c:v>35985</c:v>
                </c:pt>
                <c:pt idx="3148">
                  <c:v>35986</c:v>
                </c:pt>
                <c:pt idx="3149">
                  <c:v>35987</c:v>
                </c:pt>
                <c:pt idx="3150">
                  <c:v>35988</c:v>
                </c:pt>
                <c:pt idx="3151">
                  <c:v>35989</c:v>
                </c:pt>
                <c:pt idx="3152">
                  <c:v>35990</c:v>
                </c:pt>
                <c:pt idx="3153">
                  <c:v>35991</c:v>
                </c:pt>
                <c:pt idx="3154">
                  <c:v>35992</c:v>
                </c:pt>
                <c:pt idx="3155">
                  <c:v>35993</c:v>
                </c:pt>
                <c:pt idx="3156">
                  <c:v>35994</c:v>
                </c:pt>
                <c:pt idx="3157">
                  <c:v>35995</c:v>
                </c:pt>
                <c:pt idx="3158">
                  <c:v>35996</c:v>
                </c:pt>
                <c:pt idx="3159">
                  <c:v>35997</c:v>
                </c:pt>
                <c:pt idx="3160">
                  <c:v>35998</c:v>
                </c:pt>
                <c:pt idx="3161">
                  <c:v>35999</c:v>
                </c:pt>
                <c:pt idx="3162">
                  <c:v>36000</c:v>
                </c:pt>
                <c:pt idx="3163">
                  <c:v>36001</c:v>
                </c:pt>
                <c:pt idx="3164">
                  <c:v>36002</c:v>
                </c:pt>
                <c:pt idx="3165">
                  <c:v>36003</c:v>
                </c:pt>
                <c:pt idx="3166">
                  <c:v>36004</c:v>
                </c:pt>
                <c:pt idx="3167">
                  <c:v>36005</c:v>
                </c:pt>
                <c:pt idx="3168">
                  <c:v>36006</c:v>
                </c:pt>
                <c:pt idx="3169">
                  <c:v>36007</c:v>
                </c:pt>
                <c:pt idx="3170">
                  <c:v>36008</c:v>
                </c:pt>
                <c:pt idx="3171">
                  <c:v>36009</c:v>
                </c:pt>
                <c:pt idx="3172">
                  <c:v>36010</c:v>
                </c:pt>
                <c:pt idx="3173">
                  <c:v>36011</c:v>
                </c:pt>
                <c:pt idx="3174">
                  <c:v>36012</c:v>
                </c:pt>
                <c:pt idx="3175">
                  <c:v>36013</c:v>
                </c:pt>
                <c:pt idx="3176">
                  <c:v>36014</c:v>
                </c:pt>
                <c:pt idx="3177">
                  <c:v>36015</c:v>
                </c:pt>
                <c:pt idx="3178">
                  <c:v>36016</c:v>
                </c:pt>
                <c:pt idx="3179">
                  <c:v>36017</c:v>
                </c:pt>
                <c:pt idx="3180">
                  <c:v>36018</c:v>
                </c:pt>
                <c:pt idx="3181">
                  <c:v>36019</c:v>
                </c:pt>
                <c:pt idx="3182">
                  <c:v>36020</c:v>
                </c:pt>
                <c:pt idx="3183">
                  <c:v>36021</c:v>
                </c:pt>
                <c:pt idx="3184">
                  <c:v>36022</c:v>
                </c:pt>
                <c:pt idx="3185">
                  <c:v>36023</c:v>
                </c:pt>
                <c:pt idx="3186">
                  <c:v>36024</c:v>
                </c:pt>
                <c:pt idx="3187">
                  <c:v>36025</c:v>
                </c:pt>
                <c:pt idx="3188">
                  <c:v>36026</c:v>
                </c:pt>
                <c:pt idx="3189">
                  <c:v>36027</c:v>
                </c:pt>
                <c:pt idx="3190">
                  <c:v>36028</c:v>
                </c:pt>
                <c:pt idx="3191">
                  <c:v>36029</c:v>
                </c:pt>
                <c:pt idx="3192">
                  <c:v>36030</c:v>
                </c:pt>
                <c:pt idx="3193">
                  <c:v>36031</c:v>
                </c:pt>
                <c:pt idx="3194">
                  <c:v>36032</c:v>
                </c:pt>
                <c:pt idx="3195">
                  <c:v>36033</c:v>
                </c:pt>
                <c:pt idx="3196">
                  <c:v>36034</c:v>
                </c:pt>
                <c:pt idx="3197">
                  <c:v>36035</c:v>
                </c:pt>
                <c:pt idx="3198">
                  <c:v>36100</c:v>
                </c:pt>
                <c:pt idx="3199">
                  <c:v>36101</c:v>
                </c:pt>
                <c:pt idx="3200">
                  <c:v>36102</c:v>
                </c:pt>
                <c:pt idx="3201">
                  <c:v>36103</c:v>
                </c:pt>
                <c:pt idx="3202">
                  <c:v>36104</c:v>
                </c:pt>
                <c:pt idx="3203">
                  <c:v>36105</c:v>
                </c:pt>
                <c:pt idx="3204">
                  <c:v>36106</c:v>
                </c:pt>
                <c:pt idx="3205">
                  <c:v>36107</c:v>
                </c:pt>
                <c:pt idx="3206">
                  <c:v>36108</c:v>
                </c:pt>
                <c:pt idx="3207">
                  <c:v>36109</c:v>
                </c:pt>
                <c:pt idx="3208">
                  <c:v>36110</c:v>
                </c:pt>
                <c:pt idx="3209">
                  <c:v>36111</c:v>
                </c:pt>
                <c:pt idx="3210">
                  <c:v>36112</c:v>
                </c:pt>
                <c:pt idx="3211">
                  <c:v>36113</c:v>
                </c:pt>
                <c:pt idx="3212">
                  <c:v>36114</c:v>
                </c:pt>
                <c:pt idx="3213">
                  <c:v>36115</c:v>
                </c:pt>
                <c:pt idx="3214">
                  <c:v>36116</c:v>
                </c:pt>
                <c:pt idx="3215">
                  <c:v>36117</c:v>
                </c:pt>
                <c:pt idx="3216">
                  <c:v>36118</c:v>
                </c:pt>
                <c:pt idx="3217">
                  <c:v>36119</c:v>
                </c:pt>
                <c:pt idx="3218">
                  <c:v>36120</c:v>
                </c:pt>
                <c:pt idx="3219">
                  <c:v>36121</c:v>
                </c:pt>
                <c:pt idx="3220">
                  <c:v>36122</c:v>
                </c:pt>
                <c:pt idx="3221">
                  <c:v>36123</c:v>
                </c:pt>
                <c:pt idx="3222">
                  <c:v>36124</c:v>
                </c:pt>
                <c:pt idx="3223">
                  <c:v>36125</c:v>
                </c:pt>
                <c:pt idx="3224">
                  <c:v>36126</c:v>
                </c:pt>
                <c:pt idx="3225">
                  <c:v>36127</c:v>
                </c:pt>
                <c:pt idx="3226">
                  <c:v>36128</c:v>
                </c:pt>
                <c:pt idx="3227">
                  <c:v>36129</c:v>
                </c:pt>
                <c:pt idx="3228">
                  <c:v>36130</c:v>
                </c:pt>
                <c:pt idx="3229">
                  <c:v>36131</c:v>
                </c:pt>
                <c:pt idx="3230">
                  <c:v>36132</c:v>
                </c:pt>
                <c:pt idx="3231">
                  <c:v>36133</c:v>
                </c:pt>
                <c:pt idx="3232">
                  <c:v>36134</c:v>
                </c:pt>
                <c:pt idx="3233">
                  <c:v>36135</c:v>
                </c:pt>
                <c:pt idx="3234">
                  <c:v>36136</c:v>
                </c:pt>
                <c:pt idx="3235">
                  <c:v>36137</c:v>
                </c:pt>
                <c:pt idx="3236">
                  <c:v>36138</c:v>
                </c:pt>
                <c:pt idx="3237">
                  <c:v>36139</c:v>
                </c:pt>
                <c:pt idx="3238">
                  <c:v>36140</c:v>
                </c:pt>
                <c:pt idx="3239">
                  <c:v>36141</c:v>
                </c:pt>
                <c:pt idx="3240">
                  <c:v>36142</c:v>
                </c:pt>
                <c:pt idx="3241">
                  <c:v>36143</c:v>
                </c:pt>
                <c:pt idx="3242">
                  <c:v>36144</c:v>
                </c:pt>
                <c:pt idx="3243">
                  <c:v>36145</c:v>
                </c:pt>
                <c:pt idx="3244">
                  <c:v>36146</c:v>
                </c:pt>
                <c:pt idx="3245">
                  <c:v>36147</c:v>
                </c:pt>
                <c:pt idx="3246">
                  <c:v>36148</c:v>
                </c:pt>
                <c:pt idx="3247">
                  <c:v>36149</c:v>
                </c:pt>
                <c:pt idx="3248">
                  <c:v>36150</c:v>
                </c:pt>
                <c:pt idx="3249">
                  <c:v>36151</c:v>
                </c:pt>
                <c:pt idx="3250">
                  <c:v>36152</c:v>
                </c:pt>
                <c:pt idx="3251">
                  <c:v>36153</c:v>
                </c:pt>
                <c:pt idx="3252">
                  <c:v>36154</c:v>
                </c:pt>
                <c:pt idx="3253">
                  <c:v>36155</c:v>
                </c:pt>
                <c:pt idx="3254">
                  <c:v>36156</c:v>
                </c:pt>
                <c:pt idx="3255">
                  <c:v>36157</c:v>
                </c:pt>
                <c:pt idx="3256">
                  <c:v>36158</c:v>
                </c:pt>
                <c:pt idx="3257">
                  <c:v>36159</c:v>
                </c:pt>
                <c:pt idx="3258">
                  <c:v>36160</c:v>
                </c:pt>
                <c:pt idx="3259">
                  <c:v>36161</c:v>
                </c:pt>
                <c:pt idx="3260">
                  <c:v>36162</c:v>
                </c:pt>
                <c:pt idx="3261">
                  <c:v>36163</c:v>
                </c:pt>
                <c:pt idx="3262">
                  <c:v>36164</c:v>
                </c:pt>
                <c:pt idx="3263">
                  <c:v>36165</c:v>
                </c:pt>
                <c:pt idx="3264">
                  <c:v>36166</c:v>
                </c:pt>
                <c:pt idx="3265">
                  <c:v>36167</c:v>
                </c:pt>
                <c:pt idx="3266">
                  <c:v>36168</c:v>
                </c:pt>
                <c:pt idx="3267">
                  <c:v>36169</c:v>
                </c:pt>
                <c:pt idx="3268">
                  <c:v>36170</c:v>
                </c:pt>
                <c:pt idx="3269">
                  <c:v>36171</c:v>
                </c:pt>
                <c:pt idx="3270">
                  <c:v>36172</c:v>
                </c:pt>
                <c:pt idx="3271">
                  <c:v>36173</c:v>
                </c:pt>
                <c:pt idx="3272">
                  <c:v>36174</c:v>
                </c:pt>
                <c:pt idx="3273">
                  <c:v>36175</c:v>
                </c:pt>
                <c:pt idx="3274">
                  <c:v>36176</c:v>
                </c:pt>
                <c:pt idx="3275">
                  <c:v>36177</c:v>
                </c:pt>
                <c:pt idx="3276">
                  <c:v>36178</c:v>
                </c:pt>
                <c:pt idx="3277">
                  <c:v>36179</c:v>
                </c:pt>
                <c:pt idx="3278">
                  <c:v>36180</c:v>
                </c:pt>
                <c:pt idx="3279">
                  <c:v>36181</c:v>
                </c:pt>
                <c:pt idx="3280">
                  <c:v>36182</c:v>
                </c:pt>
                <c:pt idx="3281">
                  <c:v>36183</c:v>
                </c:pt>
                <c:pt idx="3282">
                  <c:v>36184</c:v>
                </c:pt>
                <c:pt idx="3283">
                  <c:v>36185</c:v>
                </c:pt>
                <c:pt idx="3284">
                  <c:v>36186</c:v>
                </c:pt>
                <c:pt idx="3285">
                  <c:v>36187</c:v>
                </c:pt>
                <c:pt idx="3286">
                  <c:v>36188</c:v>
                </c:pt>
                <c:pt idx="3287">
                  <c:v>36189</c:v>
                </c:pt>
                <c:pt idx="3288">
                  <c:v>36190</c:v>
                </c:pt>
                <c:pt idx="3289">
                  <c:v>36191</c:v>
                </c:pt>
                <c:pt idx="3290">
                  <c:v>36192</c:v>
                </c:pt>
                <c:pt idx="3291">
                  <c:v>36193</c:v>
                </c:pt>
                <c:pt idx="3292">
                  <c:v>36194</c:v>
                </c:pt>
                <c:pt idx="3293">
                  <c:v>36195</c:v>
                </c:pt>
                <c:pt idx="3294">
                  <c:v>36196</c:v>
                </c:pt>
                <c:pt idx="3295">
                  <c:v>36197</c:v>
                </c:pt>
                <c:pt idx="3296">
                  <c:v>36198</c:v>
                </c:pt>
                <c:pt idx="3297">
                  <c:v>36199</c:v>
                </c:pt>
                <c:pt idx="3298">
                  <c:v>36200</c:v>
                </c:pt>
                <c:pt idx="3299">
                  <c:v>36201</c:v>
                </c:pt>
                <c:pt idx="3300">
                  <c:v>36202</c:v>
                </c:pt>
                <c:pt idx="3301">
                  <c:v>36203</c:v>
                </c:pt>
                <c:pt idx="3302">
                  <c:v>36204</c:v>
                </c:pt>
                <c:pt idx="3303">
                  <c:v>36205</c:v>
                </c:pt>
                <c:pt idx="3304">
                  <c:v>36206</c:v>
                </c:pt>
                <c:pt idx="3305">
                  <c:v>36207</c:v>
                </c:pt>
                <c:pt idx="3306">
                  <c:v>36208</c:v>
                </c:pt>
                <c:pt idx="3307">
                  <c:v>36209</c:v>
                </c:pt>
                <c:pt idx="3308">
                  <c:v>36210</c:v>
                </c:pt>
                <c:pt idx="3309">
                  <c:v>36211</c:v>
                </c:pt>
                <c:pt idx="3310">
                  <c:v>36212</c:v>
                </c:pt>
                <c:pt idx="3311">
                  <c:v>36213</c:v>
                </c:pt>
                <c:pt idx="3312">
                  <c:v>36214</c:v>
                </c:pt>
                <c:pt idx="3313">
                  <c:v>36215</c:v>
                </c:pt>
                <c:pt idx="3314">
                  <c:v>36216</c:v>
                </c:pt>
                <c:pt idx="3315">
                  <c:v>36217</c:v>
                </c:pt>
                <c:pt idx="3316">
                  <c:v>36218</c:v>
                </c:pt>
                <c:pt idx="3317">
                  <c:v>36219</c:v>
                </c:pt>
                <c:pt idx="3318">
                  <c:v>36220</c:v>
                </c:pt>
                <c:pt idx="3319">
                  <c:v>36221</c:v>
                </c:pt>
                <c:pt idx="3320">
                  <c:v>36222</c:v>
                </c:pt>
                <c:pt idx="3321">
                  <c:v>36223</c:v>
                </c:pt>
                <c:pt idx="3322">
                  <c:v>36224</c:v>
                </c:pt>
                <c:pt idx="3323">
                  <c:v>36225</c:v>
                </c:pt>
                <c:pt idx="3324">
                  <c:v>36226</c:v>
                </c:pt>
                <c:pt idx="3325">
                  <c:v>36227</c:v>
                </c:pt>
                <c:pt idx="3326">
                  <c:v>36228</c:v>
                </c:pt>
                <c:pt idx="3327">
                  <c:v>36229</c:v>
                </c:pt>
                <c:pt idx="3328">
                  <c:v>36230</c:v>
                </c:pt>
                <c:pt idx="3329">
                  <c:v>36231</c:v>
                </c:pt>
                <c:pt idx="3330">
                  <c:v>36232</c:v>
                </c:pt>
                <c:pt idx="3331">
                  <c:v>36233</c:v>
                </c:pt>
                <c:pt idx="3332">
                  <c:v>36234</c:v>
                </c:pt>
                <c:pt idx="3333">
                  <c:v>36235</c:v>
                </c:pt>
                <c:pt idx="3334">
                  <c:v>36236</c:v>
                </c:pt>
                <c:pt idx="3335">
                  <c:v>36237</c:v>
                </c:pt>
                <c:pt idx="3336">
                  <c:v>36238</c:v>
                </c:pt>
                <c:pt idx="3337">
                  <c:v>36239</c:v>
                </c:pt>
                <c:pt idx="3338">
                  <c:v>36240</c:v>
                </c:pt>
                <c:pt idx="3339">
                  <c:v>36241</c:v>
                </c:pt>
                <c:pt idx="3340">
                  <c:v>36242</c:v>
                </c:pt>
                <c:pt idx="3341">
                  <c:v>36243</c:v>
                </c:pt>
                <c:pt idx="3342">
                  <c:v>36244</c:v>
                </c:pt>
                <c:pt idx="3343">
                  <c:v>36245</c:v>
                </c:pt>
                <c:pt idx="3344">
                  <c:v>36246</c:v>
                </c:pt>
                <c:pt idx="3345">
                  <c:v>36247</c:v>
                </c:pt>
                <c:pt idx="3346">
                  <c:v>36248</c:v>
                </c:pt>
                <c:pt idx="3347">
                  <c:v>36249</c:v>
                </c:pt>
                <c:pt idx="3348">
                  <c:v>36250</c:v>
                </c:pt>
                <c:pt idx="3349">
                  <c:v>36251</c:v>
                </c:pt>
                <c:pt idx="3350">
                  <c:v>36252</c:v>
                </c:pt>
                <c:pt idx="3351">
                  <c:v>36253</c:v>
                </c:pt>
                <c:pt idx="3352">
                  <c:v>36254</c:v>
                </c:pt>
                <c:pt idx="3353">
                  <c:v>36255</c:v>
                </c:pt>
                <c:pt idx="3354">
                  <c:v>36256</c:v>
                </c:pt>
                <c:pt idx="3355">
                  <c:v>36257</c:v>
                </c:pt>
                <c:pt idx="3356">
                  <c:v>36258</c:v>
                </c:pt>
                <c:pt idx="3357">
                  <c:v>36259</c:v>
                </c:pt>
                <c:pt idx="3358">
                  <c:v>36260</c:v>
                </c:pt>
                <c:pt idx="3359">
                  <c:v>36261</c:v>
                </c:pt>
                <c:pt idx="3360">
                  <c:v>36262</c:v>
                </c:pt>
                <c:pt idx="3361">
                  <c:v>36263</c:v>
                </c:pt>
                <c:pt idx="3362">
                  <c:v>36264</c:v>
                </c:pt>
                <c:pt idx="3363">
                  <c:v>36265</c:v>
                </c:pt>
                <c:pt idx="3364">
                  <c:v>36266</c:v>
                </c:pt>
                <c:pt idx="3365">
                  <c:v>36267</c:v>
                </c:pt>
                <c:pt idx="3366">
                  <c:v>36268</c:v>
                </c:pt>
                <c:pt idx="3367">
                  <c:v>36269</c:v>
                </c:pt>
                <c:pt idx="3368">
                  <c:v>36270</c:v>
                </c:pt>
                <c:pt idx="3369">
                  <c:v>36271</c:v>
                </c:pt>
                <c:pt idx="3370">
                  <c:v>36272</c:v>
                </c:pt>
                <c:pt idx="3371">
                  <c:v>36273</c:v>
                </c:pt>
                <c:pt idx="3372">
                  <c:v>36274</c:v>
                </c:pt>
                <c:pt idx="3373">
                  <c:v>36275</c:v>
                </c:pt>
                <c:pt idx="3374">
                  <c:v>36276</c:v>
                </c:pt>
                <c:pt idx="3375">
                  <c:v>36277</c:v>
                </c:pt>
                <c:pt idx="3376">
                  <c:v>36278</c:v>
                </c:pt>
                <c:pt idx="3377">
                  <c:v>36279</c:v>
                </c:pt>
                <c:pt idx="3378">
                  <c:v>36280</c:v>
                </c:pt>
                <c:pt idx="3379">
                  <c:v>36281</c:v>
                </c:pt>
                <c:pt idx="3380">
                  <c:v>36282</c:v>
                </c:pt>
                <c:pt idx="3381">
                  <c:v>36283</c:v>
                </c:pt>
                <c:pt idx="3382">
                  <c:v>36284</c:v>
                </c:pt>
                <c:pt idx="3383">
                  <c:v>36285</c:v>
                </c:pt>
                <c:pt idx="3384">
                  <c:v>36286</c:v>
                </c:pt>
                <c:pt idx="3385">
                  <c:v>36287</c:v>
                </c:pt>
                <c:pt idx="3386">
                  <c:v>36288</c:v>
                </c:pt>
                <c:pt idx="3387">
                  <c:v>36289</c:v>
                </c:pt>
                <c:pt idx="3388">
                  <c:v>36290</c:v>
                </c:pt>
                <c:pt idx="3389">
                  <c:v>36291</c:v>
                </c:pt>
                <c:pt idx="3390">
                  <c:v>36292</c:v>
                </c:pt>
                <c:pt idx="3391">
                  <c:v>36293</c:v>
                </c:pt>
                <c:pt idx="3392">
                  <c:v>36294</c:v>
                </c:pt>
                <c:pt idx="3393">
                  <c:v>36295</c:v>
                </c:pt>
                <c:pt idx="3394">
                  <c:v>36296</c:v>
                </c:pt>
                <c:pt idx="3395">
                  <c:v>36297</c:v>
                </c:pt>
                <c:pt idx="3396">
                  <c:v>36298</c:v>
                </c:pt>
                <c:pt idx="3397">
                  <c:v>36299</c:v>
                </c:pt>
                <c:pt idx="3398">
                  <c:v>36300</c:v>
                </c:pt>
                <c:pt idx="3399">
                  <c:v>36301</c:v>
                </c:pt>
                <c:pt idx="3400">
                  <c:v>36302</c:v>
                </c:pt>
                <c:pt idx="3401">
                  <c:v>36303</c:v>
                </c:pt>
                <c:pt idx="3402">
                  <c:v>36304</c:v>
                </c:pt>
                <c:pt idx="3403">
                  <c:v>36305</c:v>
                </c:pt>
                <c:pt idx="3404">
                  <c:v>36306</c:v>
                </c:pt>
                <c:pt idx="3405">
                  <c:v>36307</c:v>
                </c:pt>
                <c:pt idx="3406">
                  <c:v>36308</c:v>
                </c:pt>
                <c:pt idx="3407">
                  <c:v>36309</c:v>
                </c:pt>
                <c:pt idx="3408">
                  <c:v>36310</c:v>
                </c:pt>
                <c:pt idx="3409">
                  <c:v>36311</c:v>
                </c:pt>
                <c:pt idx="3410">
                  <c:v>36312</c:v>
                </c:pt>
                <c:pt idx="3411">
                  <c:v>36313</c:v>
                </c:pt>
                <c:pt idx="3412">
                  <c:v>36314</c:v>
                </c:pt>
                <c:pt idx="3413">
                  <c:v>36315</c:v>
                </c:pt>
                <c:pt idx="3414">
                  <c:v>36316</c:v>
                </c:pt>
                <c:pt idx="3415">
                  <c:v>36317</c:v>
                </c:pt>
                <c:pt idx="3416">
                  <c:v>36318</c:v>
                </c:pt>
                <c:pt idx="3417">
                  <c:v>36319</c:v>
                </c:pt>
                <c:pt idx="3418">
                  <c:v>36320</c:v>
                </c:pt>
                <c:pt idx="3419">
                  <c:v>36321</c:v>
                </c:pt>
                <c:pt idx="3420">
                  <c:v>36322</c:v>
                </c:pt>
                <c:pt idx="3421">
                  <c:v>36323</c:v>
                </c:pt>
                <c:pt idx="3422">
                  <c:v>36324</c:v>
                </c:pt>
                <c:pt idx="3423">
                  <c:v>36325</c:v>
                </c:pt>
                <c:pt idx="3424">
                  <c:v>36326</c:v>
                </c:pt>
                <c:pt idx="3425">
                  <c:v>36327</c:v>
                </c:pt>
                <c:pt idx="3426">
                  <c:v>36328</c:v>
                </c:pt>
                <c:pt idx="3427">
                  <c:v>36329</c:v>
                </c:pt>
                <c:pt idx="3428">
                  <c:v>36330</c:v>
                </c:pt>
                <c:pt idx="3429">
                  <c:v>36331</c:v>
                </c:pt>
                <c:pt idx="3430">
                  <c:v>36332</c:v>
                </c:pt>
                <c:pt idx="3431">
                  <c:v>36333</c:v>
                </c:pt>
                <c:pt idx="3432">
                  <c:v>36334</c:v>
                </c:pt>
                <c:pt idx="3433">
                  <c:v>36335</c:v>
                </c:pt>
                <c:pt idx="3434">
                  <c:v>36336</c:v>
                </c:pt>
                <c:pt idx="3435">
                  <c:v>36337</c:v>
                </c:pt>
                <c:pt idx="3436">
                  <c:v>36338</c:v>
                </c:pt>
                <c:pt idx="3437">
                  <c:v>36339</c:v>
                </c:pt>
                <c:pt idx="3438">
                  <c:v>36340</c:v>
                </c:pt>
                <c:pt idx="3439">
                  <c:v>36341</c:v>
                </c:pt>
                <c:pt idx="3440">
                  <c:v>36342</c:v>
                </c:pt>
                <c:pt idx="3441">
                  <c:v>36343</c:v>
                </c:pt>
                <c:pt idx="3442">
                  <c:v>36344</c:v>
                </c:pt>
                <c:pt idx="3443">
                  <c:v>36345</c:v>
                </c:pt>
                <c:pt idx="3444">
                  <c:v>36346</c:v>
                </c:pt>
                <c:pt idx="3445">
                  <c:v>36347</c:v>
                </c:pt>
                <c:pt idx="3446">
                  <c:v>36348</c:v>
                </c:pt>
                <c:pt idx="3447">
                  <c:v>36349</c:v>
                </c:pt>
                <c:pt idx="3448">
                  <c:v>36350</c:v>
                </c:pt>
                <c:pt idx="3449">
                  <c:v>36351</c:v>
                </c:pt>
                <c:pt idx="3450">
                  <c:v>36352</c:v>
                </c:pt>
                <c:pt idx="3451">
                  <c:v>36353</c:v>
                </c:pt>
                <c:pt idx="3452">
                  <c:v>36354</c:v>
                </c:pt>
                <c:pt idx="3453">
                  <c:v>36355</c:v>
                </c:pt>
                <c:pt idx="3454">
                  <c:v>36356</c:v>
                </c:pt>
                <c:pt idx="3455">
                  <c:v>36357</c:v>
                </c:pt>
                <c:pt idx="3456">
                  <c:v>36358</c:v>
                </c:pt>
                <c:pt idx="3457">
                  <c:v>36359</c:v>
                </c:pt>
                <c:pt idx="3458">
                  <c:v>36360</c:v>
                </c:pt>
                <c:pt idx="3459">
                  <c:v>36361</c:v>
                </c:pt>
                <c:pt idx="3460">
                  <c:v>36362</c:v>
                </c:pt>
                <c:pt idx="3461">
                  <c:v>36363</c:v>
                </c:pt>
                <c:pt idx="3462">
                  <c:v>36364</c:v>
                </c:pt>
                <c:pt idx="3463">
                  <c:v>36365</c:v>
                </c:pt>
                <c:pt idx="3464">
                  <c:v>36366</c:v>
                </c:pt>
                <c:pt idx="3465">
                  <c:v>36367</c:v>
                </c:pt>
                <c:pt idx="3466">
                  <c:v>36368</c:v>
                </c:pt>
                <c:pt idx="3467">
                  <c:v>36369</c:v>
                </c:pt>
                <c:pt idx="3468">
                  <c:v>36370</c:v>
                </c:pt>
                <c:pt idx="3469">
                  <c:v>36371</c:v>
                </c:pt>
                <c:pt idx="3470">
                  <c:v>36372</c:v>
                </c:pt>
                <c:pt idx="3471">
                  <c:v>36373</c:v>
                </c:pt>
                <c:pt idx="3472">
                  <c:v>36374</c:v>
                </c:pt>
                <c:pt idx="3473">
                  <c:v>36375</c:v>
                </c:pt>
                <c:pt idx="3474">
                  <c:v>36376</c:v>
                </c:pt>
                <c:pt idx="3475">
                  <c:v>36377</c:v>
                </c:pt>
                <c:pt idx="3476">
                  <c:v>36378</c:v>
                </c:pt>
                <c:pt idx="3477">
                  <c:v>36379</c:v>
                </c:pt>
                <c:pt idx="3478">
                  <c:v>36380</c:v>
                </c:pt>
                <c:pt idx="3479">
                  <c:v>36381</c:v>
                </c:pt>
                <c:pt idx="3480">
                  <c:v>36382</c:v>
                </c:pt>
                <c:pt idx="3481">
                  <c:v>36383</c:v>
                </c:pt>
                <c:pt idx="3482">
                  <c:v>36384</c:v>
                </c:pt>
                <c:pt idx="3483">
                  <c:v>36385</c:v>
                </c:pt>
                <c:pt idx="3484">
                  <c:v>36386</c:v>
                </c:pt>
                <c:pt idx="3485">
                  <c:v>36387</c:v>
                </c:pt>
                <c:pt idx="3486">
                  <c:v>36388</c:v>
                </c:pt>
                <c:pt idx="3487">
                  <c:v>36389</c:v>
                </c:pt>
                <c:pt idx="3488">
                  <c:v>36390</c:v>
                </c:pt>
                <c:pt idx="3489">
                  <c:v>36391</c:v>
                </c:pt>
                <c:pt idx="3490">
                  <c:v>36392</c:v>
                </c:pt>
                <c:pt idx="3491">
                  <c:v>36393</c:v>
                </c:pt>
                <c:pt idx="3492">
                  <c:v>36394</c:v>
                </c:pt>
                <c:pt idx="3493">
                  <c:v>36395</c:v>
                </c:pt>
                <c:pt idx="3494">
                  <c:v>36396</c:v>
                </c:pt>
                <c:pt idx="3495">
                  <c:v>36397</c:v>
                </c:pt>
                <c:pt idx="3496">
                  <c:v>36398</c:v>
                </c:pt>
                <c:pt idx="3497">
                  <c:v>36399</c:v>
                </c:pt>
                <c:pt idx="3498">
                  <c:v>36400</c:v>
                </c:pt>
                <c:pt idx="3499">
                  <c:v>36401</c:v>
                </c:pt>
                <c:pt idx="3500">
                  <c:v>36402</c:v>
                </c:pt>
                <c:pt idx="3501">
                  <c:v>36403</c:v>
                </c:pt>
                <c:pt idx="3502">
                  <c:v>36404</c:v>
                </c:pt>
                <c:pt idx="3503">
                  <c:v>36405</c:v>
                </c:pt>
                <c:pt idx="3504">
                  <c:v>36406</c:v>
                </c:pt>
                <c:pt idx="3505">
                  <c:v>36407</c:v>
                </c:pt>
                <c:pt idx="3506">
                  <c:v>36408</c:v>
                </c:pt>
                <c:pt idx="3507">
                  <c:v>36409</c:v>
                </c:pt>
                <c:pt idx="3508">
                  <c:v>36410</c:v>
                </c:pt>
                <c:pt idx="3509">
                  <c:v>36411</c:v>
                </c:pt>
                <c:pt idx="3510">
                  <c:v>36412</c:v>
                </c:pt>
                <c:pt idx="3511">
                  <c:v>36413</c:v>
                </c:pt>
                <c:pt idx="3512">
                  <c:v>36414</c:v>
                </c:pt>
                <c:pt idx="3513">
                  <c:v>36415</c:v>
                </c:pt>
                <c:pt idx="3514">
                  <c:v>36416</c:v>
                </c:pt>
                <c:pt idx="3515">
                  <c:v>36417</c:v>
                </c:pt>
                <c:pt idx="3516">
                  <c:v>36418</c:v>
                </c:pt>
                <c:pt idx="3517">
                  <c:v>36419</c:v>
                </c:pt>
                <c:pt idx="3518">
                  <c:v>36420</c:v>
                </c:pt>
                <c:pt idx="3519">
                  <c:v>36421</c:v>
                </c:pt>
                <c:pt idx="3520">
                  <c:v>36422</c:v>
                </c:pt>
                <c:pt idx="3521">
                  <c:v>36423</c:v>
                </c:pt>
                <c:pt idx="3522">
                  <c:v>36424</c:v>
                </c:pt>
                <c:pt idx="3523">
                  <c:v>36425</c:v>
                </c:pt>
                <c:pt idx="3524">
                  <c:v>36426</c:v>
                </c:pt>
                <c:pt idx="3525">
                  <c:v>36427</c:v>
                </c:pt>
                <c:pt idx="3526">
                  <c:v>36428</c:v>
                </c:pt>
                <c:pt idx="3527">
                  <c:v>36429</c:v>
                </c:pt>
                <c:pt idx="3528">
                  <c:v>36430</c:v>
                </c:pt>
                <c:pt idx="3529">
                  <c:v>36431</c:v>
                </c:pt>
                <c:pt idx="3530">
                  <c:v>36432</c:v>
                </c:pt>
                <c:pt idx="3531">
                  <c:v>36433</c:v>
                </c:pt>
                <c:pt idx="3532">
                  <c:v>36434</c:v>
                </c:pt>
                <c:pt idx="3533">
                  <c:v>36435</c:v>
                </c:pt>
                <c:pt idx="3534">
                  <c:v>36436</c:v>
                </c:pt>
                <c:pt idx="3535">
                  <c:v>36437</c:v>
                </c:pt>
                <c:pt idx="3536">
                  <c:v>36438</c:v>
                </c:pt>
                <c:pt idx="3537">
                  <c:v>36439</c:v>
                </c:pt>
                <c:pt idx="3538">
                  <c:v>36440</c:v>
                </c:pt>
                <c:pt idx="3539">
                  <c:v>36441</c:v>
                </c:pt>
                <c:pt idx="3540">
                  <c:v>36442</c:v>
                </c:pt>
                <c:pt idx="3541">
                  <c:v>36443</c:v>
                </c:pt>
                <c:pt idx="3542">
                  <c:v>36444</c:v>
                </c:pt>
                <c:pt idx="3543">
                  <c:v>36445</c:v>
                </c:pt>
                <c:pt idx="3544">
                  <c:v>36446</c:v>
                </c:pt>
                <c:pt idx="3545">
                  <c:v>36447</c:v>
                </c:pt>
                <c:pt idx="3546">
                  <c:v>36448</c:v>
                </c:pt>
                <c:pt idx="3547">
                  <c:v>36449</c:v>
                </c:pt>
                <c:pt idx="3548">
                  <c:v>36450</c:v>
                </c:pt>
                <c:pt idx="3549">
                  <c:v>36451</c:v>
                </c:pt>
                <c:pt idx="3550">
                  <c:v>36452</c:v>
                </c:pt>
                <c:pt idx="3551">
                  <c:v>36453</c:v>
                </c:pt>
                <c:pt idx="3552">
                  <c:v>36454</c:v>
                </c:pt>
                <c:pt idx="3553">
                  <c:v>36455</c:v>
                </c:pt>
                <c:pt idx="3554">
                  <c:v>36456</c:v>
                </c:pt>
                <c:pt idx="3555">
                  <c:v>36457</c:v>
                </c:pt>
                <c:pt idx="3556">
                  <c:v>36458</c:v>
                </c:pt>
                <c:pt idx="3557">
                  <c:v>36459</c:v>
                </c:pt>
                <c:pt idx="3558">
                  <c:v>36460</c:v>
                </c:pt>
                <c:pt idx="3559">
                  <c:v>36461</c:v>
                </c:pt>
                <c:pt idx="3560">
                  <c:v>36462</c:v>
                </c:pt>
                <c:pt idx="3561">
                  <c:v>36463</c:v>
                </c:pt>
                <c:pt idx="3562">
                  <c:v>36464</c:v>
                </c:pt>
                <c:pt idx="3563">
                  <c:v>36465</c:v>
                </c:pt>
                <c:pt idx="3564">
                  <c:v>36466</c:v>
                </c:pt>
                <c:pt idx="3565">
                  <c:v>36467</c:v>
                </c:pt>
                <c:pt idx="3566">
                  <c:v>36468</c:v>
                </c:pt>
                <c:pt idx="3567">
                  <c:v>36469</c:v>
                </c:pt>
                <c:pt idx="3568">
                  <c:v>36470</c:v>
                </c:pt>
                <c:pt idx="3569">
                  <c:v>36471</c:v>
                </c:pt>
                <c:pt idx="3570">
                  <c:v>36472</c:v>
                </c:pt>
                <c:pt idx="3571">
                  <c:v>36473</c:v>
                </c:pt>
                <c:pt idx="3572">
                  <c:v>36474</c:v>
                </c:pt>
                <c:pt idx="3573">
                  <c:v>36475</c:v>
                </c:pt>
                <c:pt idx="3574">
                  <c:v>36476</c:v>
                </c:pt>
                <c:pt idx="3575">
                  <c:v>36477</c:v>
                </c:pt>
                <c:pt idx="3576">
                  <c:v>36478</c:v>
                </c:pt>
                <c:pt idx="3577">
                  <c:v>36479</c:v>
                </c:pt>
                <c:pt idx="3578">
                  <c:v>36480</c:v>
                </c:pt>
                <c:pt idx="3579">
                  <c:v>36481</c:v>
                </c:pt>
                <c:pt idx="3580">
                  <c:v>36482</c:v>
                </c:pt>
                <c:pt idx="3581">
                  <c:v>36483</c:v>
                </c:pt>
                <c:pt idx="3582">
                  <c:v>36484</c:v>
                </c:pt>
                <c:pt idx="3583">
                  <c:v>36485</c:v>
                </c:pt>
                <c:pt idx="3584">
                  <c:v>36486</c:v>
                </c:pt>
                <c:pt idx="3585">
                  <c:v>36487</c:v>
                </c:pt>
                <c:pt idx="3586">
                  <c:v>36488</c:v>
                </c:pt>
                <c:pt idx="3587">
                  <c:v>36489</c:v>
                </c:pt>
                <c:pt idx="3588">
                  <c:v>36490</c:v>
                </c:pt>
                <c:pt idx="3589">
                  <c:v>36491</c:v>
                </c:pt>
                <c:pt idx="3590">
                  <c:v>36492</c:v>
                </c:pt>
                <c:pt idx="3591">
                  <c:v>36493</c:v>
                </c:pt>
                <c:pt idx="3592">
                  <c:v>36494</c:v>
                </c:pt>
                <c:pt idx="3593">
                  <c:v>36495</c:v>
                </c:pt>
                <c:pt idx="3594">
                  <c:v>36496</c:v>
                </c:pt>
                <c:pt idx="3595">
                  <c:v>36497</c:v>
                </c:pt>
                <c:pt idx="3596">
                  <c:v>36498</c:v>
                </c:pt>
                <c:pt idx="3597">
                  <c:v>36499</c:v>
                </c:pt>
                <c:pt idx="3598">
                  <c:v>36500</c:v>
                </c:pt>
                <c:pt idx="3599">
                  <c:v>36501</c:v>
                </c:pt>
                <c:pt idx="3600">
                  <c:v>36502</c:v>
                </c:pt>
                <c:pt idx="3601">
                  <c:v>36503</c:v>
                </c:pt>
                <c:pt idx="3602">
                  <c:v>36504</c:v>
                </c:pt>
                <c:pt idx="3603">
                  <c:v>36505</c:v>
                </c:pt>
                <c:pt idx="3604">
                  <c:v>36506</c:v>
                </c:pt>
                <c:pt idx="3605">
                  <c:v>36507</c:v>
                </c:pt>
                <c:pt idx="3606">
                  <c:v>36508</c:v>
                </c:pt>
                <c:pt idx="3607">
                  <c:v>36509</c:v>
                </c:pt>
                <c:pt idx="3608">
                  <c:v>36510</c:v>
                </c:pt>
                <c:pt idx="3609">
                  <c:v>36511</c:v>
                </c:pt>
                <c:pt idx="3610">
                  <c:v>36512</c:v>
                </c:pt>
                <c:pt idx="3611">
                  <c:v>36513</c:v>
                </c:pt>
                <c:pt idx="3612">
                  <c:v>36514</c:v>
                </c:pt>
                <c:pt idx="3613">
                  <c:v>36515</c:v>
                </c:pt>
                <c:pt idx="3614">
                  <c:v>36516</c:v>
                </c:pt>
                <c:pt idx="3615">
                  <c:v>36517</c:v>
                </c:pt>
                <c:pt idx="3616">
                  <c:v>36518</c:v>
                </c:pt>
                <c:pt idx="3617">
                  <c:v>36519</c:v>
                </c:pt>
                <c:pt idx="3618">
                  <c:v>36520</c:v>
                </c:pt>
                <c:pt idx="3619">
                  <c:v>36521</c:v>
                </c:pt>
                <c:pt idx="3620">
                  <c:v>36522</c:v>
                </c:pt>
                <c:pt idx="3621">
                  <c:v>36523</c:v>
                </c:pt>
                <c:pt idx="3622">
                  <c:v>36524</c:v>
                </c:pt>
                <c:pt idx="3623">
                  <c:v>36525</c:v>
                </c:pt>
                <c:pt idx="3624">
                  <c:v>36526</c:v>
                </c:pt>
                <c:pt idx="3625">
                  <c:v>36527</c:v>
                </c:pt>
                <c:pt idx="3626">
                  <c:v>36528</c:v>
                </c:pt>
                <c:pt idx="3627">
                  <c:v>36529</c:v>
                </c:pt>
                <c:pt idx="3628">
                  <c:v>36530</c:v>
                </c:pt>
                <c:pt idx="3629">
                  <c:v>36531</c:v>
                </c:pt>
                <c:pt idx="3630">
                  <c:v>36532</c:v>
                </c:pt>
                <c:pt idx="3631">
                  <c:v>36533</c:v>
                </c:pt>
                <c:pt idx="3632">
                  <c:v>36534</c:v>
                </c:pt>
                <c:pt idx="3633">
                  <c:v>36535</c:v>
                </c:pt>
                <c:pt idx="3634">
                  <c:v>36536</c:v>
                </c:pt>
                <c:pt idx="3635">
                  <c:v>36537</c:v>
                </c:pt>
                <c:pt idx="3636">
                  <c:v>36538</c:v>
                </c:pt>
                <c:pt idx="3637">
                  <c:v>36539</c:v>
                </c:pt>
                <c:pt idx="3638">
                  <c:v>36540</c:v>
                </c:pt>
                <c:pt idx="3639">
                  <c:v>36541</c:v>
                </c:pt>
                <c:pt idx="3640">
                  <c:v>36542</c:v>
                </c:pt>
                <c:pt idx="3641">
                  <c:v>36543</c:v>
                </c:pt>
                <c:pt idx="3642">
                  <c:v>36544</c:v>
                </c:pt>
                <c:pt idx="3643">
                  <c:v>36545</c:v>
                </c:pt>
                <c:pt idx="3644">
                  <c:v>36546</c:v>
                </c:pt>
                <c:pt idx="3645">
                  <c:v>36547</c:v>
                </c:pt>
                <c:pt idx="3646">
                  <c:v>36548</c:v>
                </c:pt>
                <c:pt idx="3647">
                  <c:v>36549</c:v>
                </c:pt>
                <c:pt idx="3648">
                  <c:v>36550</c:v>
                </c:pt>
                <c:pt idx="3649">
                  <c:v>36551</c:v>
                </c:pt>
                <c:pt idx="3650">
                  <c:v>36552</c:v>
                </c:pt>
                <c:pt idx="3651">
                  <c:v>36553</c:v>
                </c:pt>
                <c:pt idx="3652">
                  <c:v>36554</c:v>
                </c:pt>
                <c:pt idx="3653">
                  <c:v>36555</c:v>
                </c:pt>
                <c:pt idx="3654">
                  <c:v>36556</c:v>
                </c:pt>
                <c:pt idx="3655">
                  <c:v>36557</c:v>
                </c:pt>
                <c:pt idx="3656">
                  <c:v>36558</c:v>
                </c:pt>
                <c:pt idx="3657">
                  <c:v>36559</c:v>
                </c:pt>
                <c:pt idx="3658">
                  <c:v>36560</c:v>
                </c:pt>
                <c:pt idx="3659">
                  <c:v>36561</c:v>
                </c:pt>
                <c:pt idx="3660">
                  <c:v>36562</c:v>
                </c:pt>
                <c:pt idx="3661">
                  <c:v>36563</c:v>
                </c:pt>
                <c:pt idx="3662">
                  <c:v>36564</c:v>
                </c:pt>
                <c:pt idx="3663">
                  <c:v>36565</c:v>
                </c:pt>
                <c:pt idx="3664">
                  <c:v>36566</c:v>
                </c:pt>
                <c:pt idx="3665">
                  <c:v>36567</c:v>
                </c:pt>
                <c:pt idx="3666">
                  <c:v>36568</c:v>
                </c:pt>
                <c:pt idx="3667">
                  <c:v>36569</c:v>
                </c:pt>
                <c:pt idx="3668">
                  <c:v>36570</c:v>
                </c:pt>
                <c:pt idx="3669">
                  <c:v>36571</c:v>
                </c:pt>
                <c:pt idx="3670">
                  <c:v>36572</c:v>
                </c:pt>
                <c:pt idx="3671">
                  <c:v>36573</c:v>
                </c:pt>
                <c:pt idx="3672">
                  <c:v>36574</c:v>
                </c:pt>
                <c:pt idx="3673">
                  <c:v>36575</c:v>
                </c:pt>
                <c:pt idx="3674">
                  <c:v>36576</c:v>
                </c:pt>
                <c:pt idx="3675">
                  <c:v>36577</c:v>
                </c:pt>
                <c:pt idx="3676">
                  <c:v>36578</c:v>
                </c:pt>
                <c:pt idx="3677">
                  <c:v>36579</c:v>
                </c:pt>
                <c:pt idx="3678">
                  <c:v>36580</c:v>
                </c:pt>
                <c:pt idx="3679">
                  <c:v>36581</c:v>
                </c:pt>
                <c:pt idx="3680">
                  <c:v>36582</c:v>
                </c:pt>
                <c:pt idx="3681">
                  <c:v>36583</c:v>
                </c:pt>
                <c:pt idx="3682">
                  <c:v>36584</c:v>
                </c:pt>
                <c:pt idx="3683">
                  <c:v>36585</c:v>
                </c:pt>
                <c:pt idx="3684">
                  <c:v>36586</c:v>
                </c:pt>
                <c:pt idx="3685">
                  <c:v>36587</c:v>
                </c:pt>
                <c:pt idx="3686">
                  <c:v>36588</c:v>
                </c:pt>
                <c:pt idx="3687">
                  <c:v>36589</c:v>
                </c:pt>
                <c:pt idx="3688">
                  <c:v>36590</c:v>
                </c:pt>
                <c:pt idx="3689">
                  <c:v>36591</c:v>
                </c:pt>
                <c:pt idx="3690">
                  <c:v>36592</c:v>
                </c:pt>
                <c:pt idx="3691">
                  <c:v>36593</c:v>
                </c:pt>
                <c:pt idx="3692">
                  <c:v>36594</c:v>
                </c:pt>
                <c:pt idx="3693">
                  <c:v>36595</c:v>
                </c:pt>
                <c:pt idx="3694">
                  <c:v>36596</c:v>
                </c:pt>
                <c:pt idx="3695">
                  <c:v>36597</c:v>
                </c:pt>
                <c:pt idx="3696">
                  <c:v>36598</c:v>
                </c:pt>
                <c:pt idx="3697">
                  <c:v>36599</c:v>
                </c:pt>
                <c:pt idx="3698">
                  <c:v>36600</c:v>
                </c:pt>
                <c:pt idx="3699">
                  <c:v>36601</c:v>
                </c:pt>
                <c:pt idx="3700">
                  <c:v>36602</c:v>
                </c:pt>
                <c:pt idx="3701">
                  <c:v>36603</c:v>
                </c:pt>
                <c:pt idx="3702">
                  <c:v>36604</c:v>
                </c:pt>
                <c:pt idx="3703">
                  <c:v>36605</c:v>
                </c:pt>
                <c:pt idx="3704">
                  <c:v>36606</c:v>
                </c:pt>
                <c:pt idx="3705">
                  <c:v>36607</c:v>
                </c:pt>
                <c:pt idx="3706">
                  <c:v>36608</c:v>
                </c:pt>
                <c:pt idx="3707">
                  <c:v>36609</c:v>
                </c:pt>
                <c:pt idx="3708">
                  <c:v>36610</c:v>
                </c:pt>
                <c:pt idx="3709">
                  <c:v>36611</c:v>
                </c:pt>
                <c:pt idx="3710">
                  <c:v>36612</c:v>
                </c:pt>
                <c:pt idx="3711">
                  <c:v>36613</c:v>
                </c:pt>
                <c:pt idx="3712">
                  <c:v>36614</c:v>
                </c:pt>
                <c:pt idx="3713">
                  <c:v>36615</c:v>
                </c:pt>
                <c:pt idx="3714">
                  <c:v>36616</c:v>
                </c:pt>
                <c:pt idx="3715">
                  <c:v>36617</c:v>
                </c:pt>
                <c:pt idx="3716">
                  <c:v>36618</c:v>
                </c:pt>
                <c:pt idx="3717">
                  <c:v>36619</c:v>
                </c:pt>
                <c:pt idx="3718">
                  <c:v>36620</c:v>
                </c:pt>
                <c:pt idx="3719">
                  <c:v>36621</c:v>
                </c:pt>
                <c:pt idx="3720">
                  <c:v>36622</c:v>
                </c:pt>
                <c:pt idx="3721">
                  <c:v>36623</c:v>
                </c:pt>
                <c:pt idx="3722">
                  <c:v>36624</c:v>
                </c:pt>
                <c:pt idx="3723">
                  <c:v>36625</c:v>
                </c:pt>
                <c:pt idx="3724">
                  <c:v>36626</c:v>
                </c:pt>
                <c:pt idx="3725">
                  <c:v>36627</c:v>
                </c:pt>
                <c:pt idx="3726">
                  <c:v>36628</c:v>
                </c:pt>
                <c:pt idx="3727">
                  <c:v>36629</c:v>
                </c:pt>
                <c:pt idx="3728">
                  <c:v>36630</c:v>
                </c:pt>
                <c:pt idx="3729">
                  <c:v>36631</c:v>
                </c:pt>
                <c:pt idx="3730">
                  <c:v>36632</c:v>
                </c:pt>
                <c:pt idx="3731">
                  <c:v>36633</c:v>
                </c:pt>
                <c:pt idx="3732">
                  <c:v>36634</c:v>
                </c:pt>
                <c:pt idx="3733">
                  <c:v>36635</c:v>
                </c:pt>
                <c:pt idx="3734">
                  <c:v>36636</c:v>
                </c:pt>
                <c:pt idx="3735">
                  <c:v>36637</c:v>
                </c:pt>
                <c:pt idx="3736">
                  <c:v>36638</c:v>
                </c:pt>
                <c:pt idx="3737">
                  <c:v>36639</c:v>
                </c:pt>
                <c:pt idx="3738">
                  <c:v>36640</c:v>
                </c:pt>
                <c:pt idx="3739">
                  <c:v>36641</c:v>
                </c:pt>
                <c:pt idx="3740">
                  <c:v>36642</c:v>
                </c:pt>
                <c:pt idx="3741">
                  <c:v>36643</c:v>
                </c:pt>
                <c:pt idx="3742">
                  <c:v>36644</c:v>
                </c:pt>
                <c:pt idx="3743">
                  <c:v>36645</c:v>
                </c:pt>
                <c:pt idx="3744">
                  <c:v>36646</c:v>
                </c:pt>
                <c:pt idx="3745">
                  <c:v>36647</c:v>
                </c:pt>
                <c:pt idx="3746">
                  <c:v>36648</c:v>
                </c:pt>
                <c:pt idx="3747">
                  <c:v>36649</c:v>
                </c:pt>
                <c:pt idx="3748">
                  <c:v>36650</c:v>
                </c:pt>
                <c:pt idx="3749">
                  <c:v>36651</c:v>
                </c:pt>
                <c:pt idx="3750">
                  <c:v>36652</c:v>
                </c:pt>
                <c:pt idx="3751">
                  <c:v>36653</c:v>
                </c:pt>
                <c:pt idx="3752">
                  <c:v>36654</c:v>
                </c:pt>
                <c:pt idx="3753">
                  <c:v>36655</c:v>
                </c:pt>
                <c:pt idx="3754">
                  <c:v>36656</c:v>
                </c:pt>
                <c:pt idx="3755">
                  <c:v>36657</c:v>
                </c:pt>
                <c:pt idx="3756">
                  <c:v>36658</c:v>
                </c:pt>
                <c:pt idx="3757">
                  <c:v>36659</c:v>
                </c:pt>
                <c:pt idx="3758">
                  <c:v>36660</c:v>
                </c:pt>
                <c:pt idx="3759">
                  <c:v>36661</c:v>
                </c:pt>
                <c:pt idx="3760">
                  <c:v>36662</c:v>
                </c:pt>
                <c:pt idx="3761">
                  <c:v>36663</c:v>
                </c:pt>
                <c:pt idx="3762">
                  <c:v>36664</c:v>
                </c:pt>
                <c:pt idx="3763">
                  <c:v>36665</c:v>
                </c:pt>
                <c:pt idx="3764">
                  <c:v>36666</c:v>
                </c:pt>
                <c:pt idx="3765">
                  <c:v>36667</c:v>
                </c:pt>
                <c:pt idx="3766">
                  <c:v>36668</c:v>
                </c:pt>
                <c:pt idx="3767">
                  <c:v>36669</c:v>
                </c:pt>
                <c:pt idx="3768">
                  <c:v>36670</c:v>
                </c:pt>
                <c:pt idx="3769">
                  <c:v>36671</c:v>
                </c:pt>
                <c:pt idx="3770">
                  <c:v>36672</c:v>
                </c:pt>
                <c:pt idx="3771">
                  <c:v>36673</c:v>
                </c:pt>
                <c:pt idx="3772">
                  <c:v>36674</c:v>
                </c:pt>
                <c:pt idx="3773">
                  <c:v>36675</c:v>
                </c:pt>
                <c:pt idx="3774">
                  <c:v>36676</c:v>
                </c:pt>
                <c:pt idx="3775">
                  <c:v>36677</c:v>
                </c:pt>
                <c:pt idx="3776">
                  <c:v>36678</c:v>
                </c:pt>
                <c:pt idx="3777">
                  <c:v>36679</c:v>
                </c:pt>
                <c:pt idx="3778">
                  <c:v>36680</c:v>
                </c:pt>
                <c:pt idx="3779">
                  <c:v>36681</c:v>
                </c:pt>
                <c:pt idx="3780">
                  <c:v>36682</c:v>
                </c:pt>
                <c:pt idx="3781">
                  <c:v>36683</c:v>
                </c:pt>
                <c:pt idx="3782">
                  <c:v>36684</c:v>
                </c:pt>
                <c:pt idx="3783">
                  <c:v>36685</c:v>
                </c:pt>
                <c:pt idx="3784">
                  <c:v>36686</c:v>
                </c:pt>
                <c:pt idx="3785">
                  <c:v>36687</c:v>
                </c:pt>
                <c:pt idx="3786">
                  <c:v>36688</c:v>
                </c:pt>
                <c:pt idx="3787">
                  <c:v>36689</c:v>
                </c:pt>
                <c:pt idx="3788">
                  <c:v>36690</c:v>
                </c:pt>
                <c:pt idx="3789">
                  <c:v>36691</c:v>
                </c:pt>
                <c:pt idx="3790">
                  <c:v>36692</c:v>
                </c:pt>
                <c:pt idx="3791">
                  <c:v>36693</c:v>
                </c:pt>
                <c:pt idx="3792">
                  <c:v>36694</c:v>
                </c:pt>
                <c:pt idx="3793">
                  <c:v>36695</c:v>
                </c:pt>
                <c:pt idx="3794">
                  <c:v>36696</c:v>
                </c:pt>
                <c:pt idx="3795">
                  <c:v>36697</c:v>
                </c:pt>
                <c:pt idx="3796">
                  <c:v>36698</c:v>
                </c:pt>
                <c:pt idx="3797">
                  <c:v>36699</c:v>
                </c:pt>
                <c:pt idx="3798">
                  <c:v>36700</c:v>
                </c:pt>
                <c:pt idx="3799">
                  <c:v>36701</c:v>
                </c:pt>
                <c:pt idx="3800">
                  <c:v>36702</c:v>
                </c:pt>
                <c:pt idx="3801">
                  <c:v>36703</c:v>
                </c:pt>
                <c:pt idx="3802">
                  <c:v>36704</c:v>
                </c:pt>
                <c:pt idx="3803">
                  <c:v>36705</c:v>
                </c:pt>
                <c:pt idx="3804">
                  <c:v>36706</c:v>
                </c:pt>
                <c:pt idx="3805">
                  <c:v>36707</c:v>
                </c:pt>
                <c:pt idx="3806">
                  <c:v>36708</c:v>
                </c:pt>
                <c:pt idx="3807">
                  <c:v>36709</c:v>
                </c:pt>
                <c:pt idx="3808">
                  <c:v>36710</c:v>
                </c:pt>
                <c:pt idx="3809">
                  <c:v>36711</c:v>
                </c:pt>
                <c:pt idx="3810">
                  <c:v>36712</c:v>
                </c:pt>
                <c:pt idx="3811">
                  <c:v>36713</c:v>
                </c:pt>
                <c:pt idx="3812">
                  <c:v>36714</c:v>
                </c:pt>
                <c:pt idx="3813">
                  <c:v>36715</c:v>
                </c:pt>
                <c:pt idx="3814">
                  <c:v>36716</c:v>
                </c:pt>
                <c:pt idx="3815">
                  <c:v>36717</c:v>
                </c:pt>
                <c:pt idx="3816">
                  <c:v>36718</c:v>
                </c:pt>
                <c:pt idx="3817">
                  <c:v>36719</c:v>
                </c:pt>
                <c:pt idx="3818">
                  <c:v>36720</c:v>
                </c:pt>
                <c:pt idx="3819">
                  <c:v>36721</c:v>
                </c:pt>
                <c:pt idx="3820">
                  <c:v>36722</c:v>
                </c:pt>
                <c:pt idx="3821">
                  <c:v>36723</c:v>
                </c:pt>
                <c:pt idx="3822">
                  <c:v>36724</c:v>
                </c:pt>
                <c:pt idx="3823">
                  <c:v>36725</c:v>
                </c:pt>
                <c:pt idx="3824">
                  <c:v>36726</c:v>
                </c:pt>
                <c:pt idx="3825">
                  <c:v>36727</c:v>
                </c:pt>
                <c:pt idx="3826">
                  <c:v>36728</c:v>
                </c:pt>
                <c:pt idx="3827">
                  <c:v>36729</c:v>
                </c:pt>
                <c:pt idx="3828">
                  <c:v>36730</c:v>
                </c:pt>
                <c:pt idx="3829">
                  <c:v>36731</c:v>
                </c:pt>
                <c:pt idx="3830">
                  <c:v>36732</c:v>
                </c:pt>
                <c:pt idx="3831">
                  <c:v>36733</c:v>
                </c:pt>
                <c:pt idx="3832">
                  <c:v>36734</c:v>
                </c:pt>
                <c:pt idx="3833">
                  <c:v>36735</c:v>
                </c:pt>
                <c:pt idx="3834">
                  <c:v>36736</c:v>
                </c:pt>
                <c:pt idx="3835">
                  <c:v>36737</c:v>
                </c:pt>
                <c:pt idx="3836">
                  <c:v>36738</c:v>
                </c:pt>
                <c:pt idx="3837">
                  <c:v>36739</c:v>
                </c:pt>
                <c:pt idx="3838">
                  <c:v>36740</c:v>
                </c:pt>
                <c:pt idx="3839">
                  <c:v>36741</c:v>
                </c:pt>
                <c:pt idx="3840">
                  <c:v>36742</c:v>
                </c:pt>
                <c:pt idx="3841">
                  <c:v>36743</c:v>
                </c:pt>
                <c:pt idx="3842">
                  <c:v>36744</c:v>
                </c:pt>
                <c:pt idx="3843">
                  <c:v>36745</c:v>
                </c:pt>
                <c:pt idx="3844">
                  <c:v>36746</c:v>
                </c:pt>
                <c:pt idx="3845">
                  <c:v>36747</c:v>
                </c:pt>
                <c:pt idx="3846">
                  <c:v>36748</c:v>
                </c:pt>
                <c:pt idx="3847">
                  <c:v>36749</c:v>
                </c:pt>
                <c:pt idx="3848">
                  <c:v>36750</c:v>
                </c:pt>
                <c:pt idx="3849">
                  <c:v>36751</c:v>
                </c:pt>
                <c:pt idx="3850">
                  <c:v>36752</c:v>
                </c:pt>
                <c:pt idx="3851">
                  <c:v>36753</c:v>
                </c:pt>
                <c:pt idx="3852">
                  <c:v>36754</c:v>
                </c:pt>
                <c:pt idx="3853">
                  <c:v>36755</c:v>
                </c:pt>
                <c:pt idx="3854">
                  <c:v>36756</c:v>
                </c:pt>
                <c:pt idx="3855">
                  <c:v>36757</c:v>
                </c:pt>
                <c:pt idx="3856">
                  <c:v>36758</c:v>
                </c:pt>
                <c:pt idx="3857">
                  <c:v>36759</c:v>
                </c:pt>
                <c:pt idx="3858">
                  <c:v>36760</c:v>
                </c:pt>
                <c:pt idx="3859">
                  <c:v>36761</c:v>
                </c:pt>
                <c:pt idx="3860">
                  <c:v>36762</c:v>
                </c:pt>
                <c:pt idx="3861">
                  <c:v>36763</c:v>
                </c:pt>
                <c:pt idx="3862">
                  <c:v>36764</c:v>
                </c:pt>
                <c:pt idx="3863">
                  <c:v>36765</c:v>
                </c:pt>
                <c:pt idx="3864">
                  <c:v>36766</c:v>
                </c:pt>
                <c:pt idx="3865">
                  <c:v>36767</c:v>
                </c:pt>
                <c:pt idx="3866">
                  <c:v>36768</c:v>
                </c:pt>
                <c:pt idx="3867">
                  <c:v>36769</c:v>
                </c:pt>
                <c:pt idx="3868">
                  <c:v>36770</c:v>
                </c:pt>
                <c:pt idx="3869">
                  <c:v>36771</c:v>
                </c:pt>
                <c:pt idx="3870">
                  <c:v>36772</c:v>
                </c:pt>
                <c:pt idx="3871">
                  <c:v>36773</c:v>
                </c:pt>
                <c:pt idx="3872">
                  <c:v>36774</c:v>
                </c:pt>
                <c:pt idx="3873">
                  <c:v>36775</c:v>
                </c:pt>
                <c:pt idx="3874">
                  <c:v>36776</c:v>
                </c:pt>
                <c:pt idx="3875">
                  <c:v>36777</c:v>
                </c:pt>
                <c:pt idx="3876">
                  <c:v>36778</c:v>
                </c:pt>
                <c:pt idx="3877">
                  <c:v>36779</c:v>
                </c:pt>
                <c:pt idx="3878">
                  <c:v>36780</c:v>
                </c:pt>
                <c:pt idx="3879">
                  <c:v>36781</c:v>
                </c:pt>
                <c:pt idx="3880">
                  <c:v>36782</c:v>
                </c:pt>
                <c:pt idx="3881">
                  <c:v>36783</c:v>
                </c:pt>
                <c:pt idx="3882">
                  <c:v>36784</c:v>
                </c:pt>
                <c:pt idx="3883">
                  <c:v>36785</c:v>
                </c:pt>
                <c:pt idx="3884">
                  <c:v>36786</c:v>
                </c:pt>
                <c:pt idx="3885">
                  <c:v>36787</c:v>
                </c:pt>
                <c:pt idx="3886">
                  <c:v>36788</c:v>
                </c:pt>
                <c:pt idx="3887">
                  <c:v>36789</c:v>
                </c:pt>
                <c:pt idx="3888">
                  <c:v>36790</c:v>
                </c:pt>
                <c:pt idx="3889">
                  <c:v>36791</c:v>
                </c:pt>
                <c:pt idx="3890">
                  <c:v>36792</c:v>
                </c:pt>
                <c:pt idx="3891">
                  <c:v>36793</c:v>
                </c:pt>
                <c:pt idx="3892">
                  <c:v>36794</c:v>
                </c:pt>
                <c:pt idx="3893">
                  <c:v>36795</c:v>
                </c:pt>
                <c:pt idx="3894">
                  <c:v>36796</c:v>
                </c:pt>
                <c:pt idx="3895">
                  <c:v>36797</c:v>
                </c:pt>
                <c:pt idx="3896">
                  <c:v>36798</c:v>
                </c:pt>
                <c:pt idx="3897">
                  <c:v>36799</c:v>
                </c:pt>
                <c:pt idx="3898">
                  <c:v>36800</c:v>
                </c:pt>
                <c:pt idx="3899">
                  <c:v>36801</c:v>
                </c:pt>
                <c:pt idx="3900">
                  <c:v>36802</c:v>
                </c:pt>
                <c:pt idx="3901">
                  <c:v>36803</c:v>
                </c:pt>
                <c:pt idx="3902">
                  <c:v>36804</c:v>
                </c:pt>
                <c:pt idx="3903">
                  <c:v>36805</c:v>
                </c:pt>
                <c:pt idx="3904">
                  <c:v>36806</c:v>
                </c:pt>
                <c:pt idx="3905">
                  <c:v>36807</c:v>
                </c:pt>
                <c:pt idx="3906">
                  <c:v>36808</c:v>
                </c:pt>
                <c:pt idx="3907">
                  <c:v>36809</c:v>
                </c:pt>
                <c:pt idx="3908">
                  <c:v>36810</c:v>
                </c:pt>
                <c:pt idx="3909">
                  <c:v>36811</c:v>
                </c:pt>
                <c:pt idx="3910">
                  <c:v>36812</c:v>
                </c:pt>
                <c:pt idx="3911">
                  <c:v>36813</c:v>
                </c:pt>
                <c:pt idx="3912">
                  <c:v>36814</c:v>
                </c:pt>
                <c:pt idx="3913">
                  <c:v>36815</c:v>
                </c:pt>
                <c:pt idx="3914">
                  <c:v>36816</c:v>
                </c:pt>
                <c:pt idx="3915">
                  <c:v>36817</c:v>
                </c:pt>
                <c:pt idx="3916">
                  <c:v>36818</c:v>
                </c:pt>
                <c:pt idx="3917">
                  <c:v>36819</c:v>
                </c:pt>
                <c:pt idx="3918">
                  <c:v>36820</c:v>
                </c:pt>
                <c:pt idx="3919">
                  <c:v>36821</c:v>
                </c:pt>
                <c:pt idx="3920">
                  <c:v>36822</c:v>
                </c:pt>
                <c:pt idx="3921">
                  <c:v>36823</c:v>
                </c:pt>
                <c:pt idx="3922">
                  <c:v>36824</c:v>
                </c:pt>
                <c:pt idx="3923">
                  <c:v>36825</c:v>
                </c:pt>
                <c:pt idx="3924">
                  <c:v>36826</c:v>
                </c:pt>
                <c:pt idx="3925">
                  <c:v>36827</c:v>
                </c:pt>
                <c:pt idx="3926">
                  <c:v>36828</c:v>
                </c:pt>
                <c:pt idx="3927">
                  <c:v>36829</c:v>
                </c:pt>
                <c:pt idx="3928">
                  <c:v>36830</c:v>
                </c:pt>
                <c:pt idx="3929">
                  <c:v>36831</c:v>
                </c:pt>
                <c:pt idx="3930">
                  <c:v>36832</c:v>
                </c:pt>
                <c:pt idx="3931">
                  <c:v>36833</c:v>
                </c:pt>
                <c:pt idx="3932">
                  <c:v>36834</c:v>
                </c:pt>
                <c:pt idx="3933">
                  <c:v>36835</c:v>
                </c:pt>
                <c:pt idx="3934">
                  <c:v>36836</c:v>
                </c:pt>
                <c:pt idx="3935">
                  <c:v>36837</c:v>
                </c:pt>
                <c:pt idx="3936">
                  <c:v>36838</c:v>
                </c:pt>
                <c:pt idx="3937">
                  <c:v>36839</c:v>
                </c:pt>
                <c:pt idx="3938">
                  <c:v>36840</c:v>
                </c:pt>
                <c:pt idx="3939">
                  <c:v>36841</c:v>
                </c:pt>
                <c:pt idx="3940">
                  <c:v>36842</c:v>
                </c:pt>
                <c:pt idx="3941">
                  <c:v>36843</c:v>
                </c:pt>
                <c:pt idx="3942">
                  <c:v>36844</c:v>
                </c:pt>
                <c:pt idx="3943">
                  <c:v>36845</c:v>
                </c:pt>
                <c:pt idx="3944">
                  <c:v>36846</c:v>
                </c:pt>
                <c:pt idx="3945">
                  <c:v>36847</c:v>
                </c:pt>
                <c:pt idx="3946">
                  <c:v>36848</c:v>
                </c:pt>
                <c:pt idx="3947">
                  <c:v>36849</c:v>
                </c:pt>
                <c:pt idx="3948">
                  <c:v>36850</c:v>
                </c:pt>
                <c:pt idx="3949">
                  <c:v>36851</c:v>
                </c:pt>
                <c:pt idx="3950">
                  <c:v>36852</c:v>
                </c:pt>
                <c:pt idx="3951">
                  <c:v>36853</c:v>
                </c:pt>
                <c:pt idx="3952">
                  <c:v>36854</c:v>
                </c:pt>
                <c:pt idx="3953">
                  <c:v>36855</c:v>
                </c:pt>
                <c:pt idx="3954">
                  <c:v>36856</c:v>
                </c:pt>
                <c:pt idx="3955">
                  <c:v>36857</c:v>
                </c:pt>
                <c:pt idx="3956">
                  <c:v>36858</c:v>
                </c:pt>
                <c:pt idx="3957">
                  <c:v>36859</c:v>
                </c:pt>
                <c:pt idx="3958">
                  <c:v>36860</c:v>
                </c:pt>
                <c:pt idx="3959">
                  <c:v>36861</c:v>
                </c:pt>
                <c:pt idx="3960">
                  <c:v>36862</c:v>
                </c:pt>
                <c:pt idx="3961">
                  <c:v>36863</c:v>
                </c:pt>
                <c:pt idx="3962">
                  <c:v>36864</c:v>
                </c:pt>
                <c:pt idx="3963">
                  <c:v>36865</c:v>
                </c:pt>
                <c:pt idx="3964">
                  <c:v>36866</c:v>
                </c:pt>
                <c:pt idx="3965">
                  <c:v>36867</c:v>
                </c:pt>
                <c:pt idx="3966">
                  <c:v>36868</c:v>
                </c:pt>
                <c:pt idx="3967">
                  <c:v>36869</c:v>
                </c:pt>
                <c:pt idx="3968">
                  <c:v>36870</c:v>
                </c:pt>
                <c:pt idx="3969">
                  <c:v>36871</c:v>
                </c:pt>
                <c:pt idx="3970">
                  <c:v>36872</c:v>
                </c:pt>
                <c:pt idx="3971">
                  <c:v>36873</c:v>
                </c:pt>
                <c:pt idx="3972">
                  <c:v>36874</c:v>
                </c:pt>
                <c:pt idx="3973">
                  <c:v>36875</c:v>
                </c:pt>
                <c:pt idx="3974">
                  <c:v>36876</c:v>
                </c:pt>
                <c:pt idx="3975">
                  <c:v>36877</c:v>
                </c:pt>
                <c:pt idx="3976">
                  <c:v>36878</c:v>
                </c:pt>
                <c:pt idx="3977">
                  <c:v>36879</c:v>
                </c:pt>
                <c:pt idx="3978">
                  <c:v>36880</c:v>
                </c:pt>
                <c:pt idx="3979">
                  <c:v>36881</c:v>
                </c:pt>
                <c:pt idx="3980">
                  <c:v>36882</c:v>
                </c:pt>
                <c:pt idx="3981">
                  <c:v>36883</c:v>
                </c:pt>
                <c:pt idx="3982">
                  <c:v>36884</c:v>
                </c:pt>
                <c:pt idx="3983">
                  <c:v>36885</c:v>
                </c:pt>
                <c:pt idx="3984">
                  <c:v>36886</c:v>
                </c:pt>
                <c:pt idx="3985">
                  <c:v>36887</c:v>
                </c:pt>
                <c:pt idx="3986">
                  <c:v>36888</c:v>
                </c:pt>
                <c:pt idx="3987">
                  <c:v>36889</c:v>
                </c:pt>
                <c:pt idx="3988">
                  <c:v>36890</c:v>
                </c:pt>
                <c:pt idx="3989">
                  <c:v>36891</c:v>
                </c:pt>
                <c:pt idx="3990">
                  <c:v>36892</c:v>
                </c:pt>
                <c:pt idx="3991">
                  <c:v>36893</c:v>
                </c:pt>
                <c:pt idx="3992">
                  <c:v>36894</c:v>
                </c:pt>
                <c:pt idx="3993">
                  <c:v>36895</c:v>
                </c:pt>
                <c:pt idx="3994">
                  <c:v>36896</c:v>
                </c:pt>
                <c:pt idx="3995">
                  <c:v>36897</c:v>
                </c:pt>
                <c:pt idx="3996">
                  <c:v>36898</c:v>
                </c:pt>
                <c:pt idx="3997">
                  <c:v>36899</c:v>
                </c:pt>
                <c:pt idx="3998">
                  <c:v>36900</c:v>
                </c:pt>
                <c:pt idx="3999">
                  <c:v>36901</c:v>
                </c:pt>
                <c:pt idx="4000">
                  <c:v>36902</c:v>
                </c:pt>
                <c:pt idx="4001">
                  <c:v>36903</c:v>
                </c:pt>
                <c:pt idx="4002">
                  <c:v>36904</c:v>
                </c:pt>
                <c:pt idx="4003">
                  <c:v>36905</c:v>
                </c:pt>
                <c:pt idx="4004">
                  <c:v>36906</c:v>
                </c:pt>
                <c:pt idx="4005">
                  <c:v>36907</c:v>
                </c:pt>
                <c:pt idx="4006">
                  <c:v>36908</c:v>
                </c:pt>
                <c:pt idx="4007">
                  <c:v>36909</c:v>
                </c:pt>
                <c:pt idx="4008">
                  <c:v>36910</c:v>
                </c:pt>
                <c:pt idx="4009">
                  <c:v>36911</c:v>
                </c:pt>
                <c:pt idx="4010">
                  <c:v>36912</c:v>
                </c:pt>
                <c:pt idx="4011">
                  <c:v>36913</c:v>
                </c:pt>
                <c:pt idx="4012">
                  <c:v>36914</c:v>
                </c:pt>
                <c:pt idx="4013">
                  <c:v>36915</c:v>
                </c:pt>
                <c:pt idx="4014">
                  <c:v>36916</c:v>
                </c:pt>
                <c:pt idx="4015">
                  <c:v>36917</c:v>
                </c:pt>
                <c:pt idx="4016">
                  <c:v>36918</c:v>
                </c:pt>
                <c:pt idx="4017">
                  <c:v>36919</c:v>
                </c:pt>
                <c:pt idx="4018">
                  <c:v>36920</c:v>
                </c:pt>
                <c:pt idx="4019">
                  <c:v>36921</c:v>
                </c:pt>
                <c:pt idx="4020">
                  <c:v>36922</c:v>
                </c:pt>
                <c:pt idx="4021">
                  <c:v>36923</c:v>
                </c:pt>
                <c:pt idx="4022">
                  <c:v>36924</c:v>
                </c:pt>
                <c:pt idx="4023">
                  <c:v>36925</c:v>
                </c:pt>
                <c:pt idx="4024">
                  <c:v>36926</c:v>
                </c:pt>
                <c:pt idx="4025">
                  <c:v>36927</c:v>
                </c:pt>
                <c:pt idx="4026">
                  <c:v>36928</c:v>
                </c:pt>
                <c:pt idx="4027">
                  <c:v>36929</c:v>
                </c:pt>
                <c:pt idx="4028">
                  <c:v>36930</c:v>
                </c:pt>
                <c:pt idx="4029">
                  <c:v>36931</c:v>
                </c:pt>
                <c:pt idx="4030">
                  <c:v>36932</c:v>
                </c:pt>
                <c:pt idx="4031">
                  <c:v>36933</c:v>
                </c:pt>
                <c:pt idx="4032">
                  <c:v>36934</c:v>
                </c:pt>
                <c:pt idx="4033">
                  <c:v>36935</c:v>
                </c:pt>
                <c:pt idx="4034">
                  <c:v>36936</c:v>
                </c:pt>
                <c:pt idx="4035">
                  <c:v>36937</c:v>
                </c:pt>
                <c:pt idx="4036">
                  <c:v>36938</c:v>
                </c:pt>
                <c:pt idx="4037">
                  <c:v>36939</c:v>
                </c:pt>
                <c:pt idx="4038">
                  <c:v>36940</c:v>
                </c:pt>
                <c:pt idx="4039">
                  <c:v>36941</c:v>
                </c:pt>
                <c:pt idx="4040">
                  <c:v>36942</c:v>
                </c:pt>
                <c:pt idx="4041">
                  <c:v>36943</c:v>
                </c:pt>
                <c:pt idx="4042">
                  <c:v>36944</c:v>
                </c:pt>
                <c:pt idx="4043">
                  <c:v>36945</c:v>
                </c:pt>
                <c:pt idx="4044">
                  <c:v>36946</c:v>
                </c:pt>
                <c:pt idx="4045">
                  <c:v>36947</c:v>
                </c:pt>
                <c:pt idx="4046">
                  <c:v>36948</c:v>
                </c:pt>
                <c:pt idx="4047">
                  <c:v>36949</c:v>
                </c:pt>
                <c:pt idx="4048">
                  <c:v>36950</c:v>
                </c:pt>
                <c:pt idx="4049">
                  <c:v>36951</c:v>
                </c:pt>
                <c:pt idx="4050">
                  <c:v>36952</c:v>
                </c:pt>
                <c:pt idx="4051">
                  <c:v>36953</c:v>
                </c:pt>
                <c:pt idx="4052">
                  <c:v>36954</c:v>
                </c:pt>
                <c:pt idx="4053">
                  <c:v>36955</c:v>
                </c:pt>
                <c:pt idx="4054">
                  <c:v>36956</c:v>
                </c:pt>
                <c:pt idx="4055">
                  <c:v>36957</c:v>
                </c:pt>
                <c:pt idx="4056">
                  <c:v>36958</c:v>
                </c:pt>
                <c:pt idx="4057">
                  <c:v>36959</c:v>
                </c:pt>
                <c:pt idx="4058">
                  <c:v>36960</c:v>
                </c:pt>
                <c:pt idx="4059">
                  <c:v>36961</c:v>
                </c:pt>
                <c:pt idx="4060">
                  <c:v>36962</c:v>
                </c:pt>
                <c:pt idx="4061">
                  <c:v>36963</c:v>
                </c:pt>
                <c:pt idx="4062">
                  <c:v>36964</c:v>
                </c:pt>
                <c:pt idx="4063">
                  <c:v>36965</c:v>
                </c:pt>
                <c:pt idx="4064">
                  <c:v>36966</c:v>
                </c:pt>
                <c:pt idx="4065">
                  <c:v>36967</c:v>
                </c:pt>
                <c:pt idx="4066">
                  <c:v>36968</c:v>
                </c:pt>
                <c:pt idx="4067">
                  <c:v>36969</c:v>
                </c:pt>
                <c:pt idx="4068">
                  <c:v>36970</c:v>
                </c:pt>
                <c:pt idx="4069">
                  <c:v>36971</c:v>
                </c:pt>
                <c:pt idx="4070">
                  <c:v>36972</c:v>
                </c:pt>
                <c:pt idx="4071">
                  <c:v>36973</c:v>
                </c:pt>
                <c:pt idx="4072">
                  <c:v>36974</c:v>
                </c:pt>
                <c:pt idx="4073">
                  <c:v>36975</c:v>
                </c:pt>
                <c:pt idx="4074">
                  <c:v>36976</c:v>
                </c:pt>
                <c:pt idx="4075">
                  <c:v>36977</c:v>
                </c:pt>
                <c:pt idx="4076">
                  <c:v>36978</c:v>
                </c:pt>
                <c:pt idx="4077">
                  <c:v>36979</c:v>
                </c:pt>
                <c:pt idx="4078">
                  <c:v>36980</c:v>
                </c:pt>
                <c:pt idx="4079">
                  <c:v>36981</c:v>
                </c:pt>
                <c:pt idx="4080">
                  <c:v>36982</c:v>
                </c:pt>
                <c:pt idx="4081">
                  <c:v>36983</c:v>
                </c:pt>
                <c:pt idx="4082">
                  <c:v>36984</c:v>
                </c:pt>
                <c:pt idx="4083">
                  <c:v>36985</c:v>
                </c:pt>
                <c:pt idx="4084">
                  <c:v>36986</c:v>
                </c:pt>
                <c:pt idx="4085">
                  <c:v>36987</c:v>
                </c:pt>
                <c:pt idx="4086">
                  <c:v>36988</c:v>
                </c:pt>
                <c:pt idx="4087">
                  <c:v>36989</c:v>
                </c:pt>
                <c:pt idx="4088">
                  <c:v>36990</c:v>
                </c:pt>
                <c:pt idx="4089">
                  <c:v>36991</c:v>
                </c:pt>
                <c:pt idx="4090">
                  <c:v>36992</c:v>
                </c:pt>
                <c:pt idx="4091">
                  <c:v>36993</c:v>
                </c:pt>
                <c:pt idx="4092">
                  <c:v>36994</c:v>
                </c:pt>
                <c:pt idx="4093">
                  <c:v>36995</c:v>
                </c:pt>
                <c:pt idx="4094">
                  <c:v>36996</c:v>
                </c:pt>
                <c:pt idx="4095">
                  <c:v>36997</c:v>
                </c:pt>
                <c:pt idx="4096">
                  <c:v>36998</c:v>
                </c:pt>
                <c:pt idx="4097">
                  <c:v>36999</c:v>
                </c:pt>
                <c:pt idx="4098">
                  <c:v>37000</c:v>
                </c:pt>
                <c:pt idx="4099">
                  <c:v>37001</c:v>
                </c:pt>
                <c:pt idx="4100">
                  <c:v>37002</c:v>
                </c:pt>
                <c:pt idx="4101">
                  <c:v>37003</c:v>
                </c:pt>
                <c:pt idx="4102">
                  <c:v>37004</c:v>
                </c:pt>
                <c:pt idx="4103">
                  <c:v>37005</c:v>
                </c:pt>
                <c:pt idx="4104">
                  <c:v>37006</c:v>
                </c:pt>
                <c:pt idx="4105">
                  <c:v>37007</c:v>
                </c:pt>
                <c:pt idx="4106">
                  <c:v>37008</c:v>
                </c:pt>
                <c:pt idx="4107">
                  <c:v>37009</c:v>
                </c:pt>
                <c:pt idx="4108">
                  <c:v>37010</c:v>
                </c:pt>
                <c:pt idx="4109">
                  <c:v>37011</c:v>
                </c:pt>
                <c:pt idx="4110">
                  <c:v>37012</c:v>
                </c:pt>
                <c:pt idx="4111">
                  <c:v>37013</c:v>
                </c:pt>
                <c:pt idx="4112">
                  <c:v>37014</c:v>
                </c:pt>
                <c:pt idx="4113">
                  <c:v>37015</c:v>
                </c:pt>
                <c:pt idx="4114">
                  <c:v>37016</c:v>
                </c:pt>
                <c:pt idx="4115">
                  <c:v>37017</c:v>
                </c:pt>
                <c:pt idx="4116">
                  <c:v>37018</c:v>
                </c:pt>
                <c:pt idx="4117">
                  <c:v>37019</c:v>
                </c:pt>
                <c:pt idx="4118">
                  <c:v>37020</c:v>
                </c:pt>
                <c:pt idx="4119">
                  <c:v>37021</c:v>
                </c:pt>
                <c:pt idx="4120">
                  <c:v>37022</c:v>
                </c:pt>
                <c:pt idx="4121">
                  <c:v>37023</c:v>
                </c:pt>
                <c:pt idx="4122">
                  <c:v>37024</c:v>
                </c:pt>
                <c:pt idx="4123">
                  <c:v>37025</c:v>
                </c:pt>
                <c:pt idx="4124">
                  <c:v>37026</c:v>
                </c:pt>
                <c:pt idx="4125">
                  <c:v>37027</c:v>
                </c:pt>
                <c:pt idx="4126">
                  <c:v>37028</c:v>
                </c:pt>
                <c:pt idx="4127">
                  <c:v>37029</c:v>
                </c:pt>
                <c:pt idx="4128">
                  <c:v>37030</c:v>
                </c:pt>
                <c:pt idx="4129">
                  <c:v>37031</c:v>
                </c:pt>
                <c:pt idx="4130">
                  <c:v>37032</c:v>
                </c:pt>
                <c:pt idx="4131">
                  <c:v>37033</c:v>
                </c:pt>
                <c:pt idx="4132">
                  <c:v>37034</c:v>
                </c:pt>
                <c:pt idx="4133">
                  <c:v>37035</c:v>
                </c:pt>
                <c:pt idx="4134">
                  <c:v>37036</c:v>
                </c:pt>
                <c:pt idx="4135">
                  <c:v>37037</c:v>
                </c:pt>
                <c:pt idx="4136">
                  <c:v>37038</c:v>
                </c:pt>
                <c:pt idx="4137">
                  <c:v>37039</c:v>
                </c:pt>
                <c:pt idx="4138">
                  <c:v>37040</c:v>
                </c:pt>
                <c:pt idx="4139">
                  <c:v>37041</c:v>
                </c:pt>
                <c:pt idx="4140">
                  <c:v>37042</c:v>
                </c:pt>
                <c:pt idx="4141">
                  <c:v>37043</c:v>
                </c:pt>
                <c:pt idx="4142">
                  <c:v>37044</c:v>
                </c:pt>
                <c:pt idx="4143">
                  <c:v>37045</c:v>
                </c:pt>
                <c:pt idx="4144">
                  <c:v>37046</c:v>
                </c:pt>
                <c:pt idx="4145">
                  <c:v>37047</c:v>
                </c:pt>
                <c:pt idx="4146">
                  <c:v>37048</c:v>
                </c:pt>
                <c:pt idx="4147">
                  <c:v>37049</c:v>
                </c:pt>
                <c:pt idx="4148">
                  <c:v>37050</c:v>
                </c:pt>
                <c:pt idx="4149">
                  <c:v>37051</c:v>
                </c:pt>
                <c:pt idx="4150">
                  <c:v>37052</c:v>
                </c:pt>
                <c:pt idx="4151">
                  <c:v>37053</c:v>
                </c:pt>
                <c:pt idx="4152">
                  <c:v>37054</c:v>
                </c:pt>
                <c:pt idx="4153">
                  <c:v>37055</c:v>
                </c:pt>
                <c:pt idx="4154">
                  <c:v>37056</c:v>
                </c:pt>
                <c:pt idx="4155">
                  <c:v>37057</c:v>
                </c:pt>
                <c:pt idx="4156">
                  <c:v>37058</c:v>
                </c:pt>
                <c:pt idx="4157">
                  <c:v>37059</c:v>
                </c:pt>
                <c:pt idx="4158">
                  <c:v>37060</c:v>
                </c:pt>
                <c:pt idx="4159">
                  <c:v>37061</c:v>
                </c:pt>
                <c:pt idx="4160">
                  <c:v>37062</c:v>
                </c:pt>
                <c:pt idx="4161">
                  <c:v>37063</c:v>
                </c:pt>
                <c:pt idx="4162">
                  <c:v>37064</c:v>
                </c:pt>
                <c:pt idx="4163">
                  <c:v>37065</c:v>
                </c:pt>
                <c:pt idx="4164">
                  <c:v>37066</c:v>
                </c:pt>
                <c:pt idx="4165">
                  <c:v>37067</c:v>
                </c:pt>
                <c:pt idx="4166">
                  <c:v>37068</c:v>
                </c:pt>
                <c:pt idx="4167">
                  <c:v>37069</c:v>
                </c:pt>
                <c:pt idx="4168">
                  <c:v>37070</c:v>
                </c:pt>
                <c:pt idx="4169">
                  <c:v>37071</c:v>
                </c:pt>
                <c:pt idx="4170">
                  <c:v>37072</c:v>
                </c:pt>
                <c:pt idx="4171">
                  <c:v>37073</c:v>
                </c:pt>
                <c:pt idx="4172">
                  <c:v>37074</c:v>
                </c:pt>
                <c:pt idx="4173">
                  <c:v>37075</c:v>
                </c:pt>
                <c:pt idx="4174">
                  <c:v>37076</c:v>
                </c:pt>
                <c:pt idx="4175">
                  <c:v>37077</c:v>
                </c:pt>
                <c:pt idx="4176">
                  <c:v>37078</c:v>
                </c:pt>
                <c:pt idx="4177">
                  <c:v>37079</c:v>
                </c:pt>
                <c:pt idx="4178">
                  <c:v>37080</c:v>
                </c:pt>
                <c:pt idx="4179">
                  <c:v>37081</c:v>
                </c:pt>
                <c:pt idx="4180">
                  <c:v>37082</c:v>
                </c:pt>
                <c:pt idx="4181">
                  <c:v>37083</c:v>
                </c:pt>
                <c:pt idx="4182">
                  <c:v>37084</c:v>
                </c:pt>
                <c:pt idx="4183">
                  <c:v>37085</c:v>
                </c:pt>
                <c:pt idx="4184">
                  <c:v>37086</c:v>
                </c:pt>
                <c:pt idx="4185">
                  <c:v>37087</c:v>
                </c:pt>
                <c:pt idx="4186">
                  <c:v>37088</c:v>
                </c:pt>
                <c:pt idx="4187">
                  <c:v>37089</c:v>
                </c:pt>
                <c:pt idx="4188">
                  <c:v>37090</c:v>
                </c:pt>
                <c:pt idx="4189">
                  <c:v>37091</c:v>
                </c:pt>
                <c:pt idx="4190">
                  <c:v>37092</c:v>
                </c:pt>
                <c:pt idx="4191">
                  <c:v>37093</c:v>
                </c:pt>
                <c:pt idx="4192">
                  <c:v>37094</c:v>
                </c:pt>
                <c:pt idx="4193">
                  <c:v>37095</c:v>
                </c:pt>
                <c:pt idx="4194">
                  <c:v>37096</c:v>
                </c:pt>
                <c:pt idx="4195">
                  <c:v>37097</c:v>
                </c:pt>
                <c:pt idx="4196">
                  <c:v>37098</c:v>
                </c:pt>
                <c:pt idx="4197">
                  <c:v>37099</c:v>
                </c:pt>
                <c:pt idx="4198">
                  <c:v>37100</c:v>
                </c:pt>
                <c:pt idx="4199">
                  <c:v>37101</c:v>
                </c:pt>
                <c:pt idx="4200">
                  <c:v>37102</c:v>
                </c:pt>
                <c:pt idx="4201">
                  <c:v>37103</c:v>
                </c:pt>
                <c:pt idx="4202">
                  <c:v>37104</c:v>
                </c:pt>
                <c:pt idx="4203">
                  <c:v>37105</c:v>
                </c:pt>
                <c:pt idx="4204">
                  <c:v>37106</c:v>
                </c:pt>
                <c:pt idx="4205">
                  <c:v>37107</c:v>
                </c:pt>
                <c:pt idx="4206">
                  <c:v>37108</c:v>
                </c:pt>
                <c:pt idx="4207">
                  <c:v>37109</c:v>
                </c:pt>
                <c:pt idx="4208">
                  <c:v>37110</c:v>
                </c:pt>
                <c:pt idx="4209">
                  <c:v>37111</c:v>
                </c:pt>
                <c:pt idx="4210">
                  <c:v>37112</c:v>
                </c:pt>
                <c:pt idx="4211">
                  <c:v>37113</c:v>
                </c:pt>
                <c:pt idx="4212">
                  <c:v>37114</c:v>
                </c:pt>
                <c:pt idx="4213">
                  <c:v>37115</c:v>
                </c:pt>
                <c:pt idx="4214">
                  <c:v>37116</c:v>
                </c:pt>
                <c:pt idx="4215">
                  <c:v>37117</c:v>
                </c:pt>
                <c:pt idx="4216">
                  <c:v>37118</c:v>
                </c:pt>
                <c:pt idx="4217">
                  <c:v>37119</c:v>
                </c:pt>
                <c:pt idx="4218">
                  <c:v>37120</c:v>
                </c:pt>
                <c:pt idx="4219">
                  <c:v>37121</c:v>
                </c:pt>
                <c:pt idx="4220">
                  <c:v>37122</c:v>
                </c:pt>
                <c:pt idx="4221">
                  <c:v>37123</c:v>
                </c:pt>
                <c:pt idx="4222">
                  <c:v>37124</c:v>
                </c:pt>
                <c:pt idx="4223">
                  <c:v>37125</c:v>
                </c:pt>
                <c:pt idx="4224">
                  <c:v>37126</c:v>
                </c:pt>
                <c:pt idx="4225">
                  <c:v>37127</c:v>
                </c:pt>
                <c:pt idx="4226">
                  <c:v>37128</c:v>
                </c:pt>
                <c:pt idx="4227">
                  <c:v>37129</c:v>
                </c:pt>
                <c:pt idx="4228">
                  <c:v>37130</c:v>
                </c:pt>
                <c:pt idx="4229">
                  <c:v>37131</c:v>
                </c:pt>
                <c:pt idx="4230">
                  <c:v>37132</c:v>
                </c:pt>
                <c:pt idx="4231">
                  <c:v>37133</c:v>
                </c:pt>
                <c:pt idx="4232">
                  <c:v>37134</c:v>
                </c:pt>
                <c:pt idx="4233">
                  <c:v>37135</c:v>
                </c:pt>
                <c:pt idx="4234">
                  <c:v>37136</c:v>
                </c:pt>
                <c:pt idx="4235">
                  <c:v>37137</c:v>
                </c:pt>
                <c:pt idx="4236">
                  <c:v>37138</c:v>
                </c:pt>
                <c:pt idx="4237">
                  <c:v>37139</c:v>
                </c:pt>
                <c:pt idx="4238">
                  <c:v>37140</c:v>
                </c:pt>
                <c:pt idx="4239">
                  <c:v>37141</c:v>
                </c:pt>
                <c:pt idx="4240">
                  <c:v>37142</c:v>
                </c:pt>
                <c:pt idx="4241">
                  <c:v>37143</c:v>
                </c:pt>
                <c:pt idx="4242">
                  <c:v>37144</c:v>
                </c:pt>
                <c:pt idx="4243">
                  <c:v>37145</c:v>
                </c:pt>
                <c:pt idx="4244">
                  <c:v>37146</c:v>
                </c:pt>
                <c:pt idx="4245">
                  <c:v>37147</c:v>
                </c:pt>
                <c:pt idx="4246">
                  <c:v>37148</c:v>
                </c:pt>
                <c:pt idx="4247">
                  <c:v>37149</c:v>
                </c:pt>
                <c:pt idx="4248">
                  <c:v>37150</c:v>
                </c:pt>
                <c:pt idx="4249">
                  <c:v>37151</c:v>
                </c:pt>
                <c:pt idx="4250">
                  <c:v>37152</c:v>
                </c:pt>
                <c:pt idx="4251">
                  <c:v>37153</c:v>
                </c:pt>
                <c:pt idx="4252">
                  <c:v>37154</c:v>
                </c:pt>
                <c:pt idx="4253">
                  <c:v>37155</c:v>
                </c:pt>
                <c:pt idx="4254">
                  <c:v>37156</c:v>
                </c:pt>
                <c:pt idx="4255">
                  <c:v>37157</c:v>
                </c:pt>
                <c:pt idx="4256">
                  <c:v>37158</c:v>
                </c:pt>
                <c:pt idx="4257">
                  <c:v>37159</c:v>
                </c:pt>
                <c:pt idx="4258">
                  <c:v>37160</c:v>
                </c:pt>
                <c:pt idx="4259">
                  <c:v>37161</c:v>
                </c:pt>
                <c:pt idx="4260">
                  <c:v>37162</c:v>
                </c:pt>
                <c:pt idx="4261">
                  <c:v>37163</c:v>
                </c:pt>
                <c:pt idx="4262">
                  <c:v>37164</c:v>
                </c:pt>
                <c:pt idx="4263">
                  <c:v>37165</c:v>
                </c:pt>
                <c:pt idx="4264">
                  <c:v>37166</c:v>
                </c:pt>
                <c:pt idx="4265">
                  <c:v>37167</c:v>
                </c:pt>
                <c:pt idx="4266">
                  <c:v>37168</c:v>
                </c:pt>
                <c:pt idx="4267">
                  <c:v>37169</c:v>
                </c:pt>
                <c:pt idx="4268">
                  <c:v>37170</c:v>
                </c:pt>
                <c:pt idx="4269">
                  <c:v>37171</c:v>
                </c:pt>
                <c:pt idx="4270">
                  <c:v>37172</c:v>
                </c:pt>
                <c:pt idx="4271">
                  <c:v>37173</c:v>
                </c:pt>
                <c:pt idx="4272">
                  <c:v>37174</c:v>
                </c:pt>
                <c:pt idx="4273">
                  <c:v>37175</c:v>
                </c:pt>
                <c:pt idx="4274">
                  <c:v>37176</c:v>
                </c:pt>
                <c:pt idx="4275">
                  <c:v>37177</c:v>
                </c:pt>
                <c:pt idx="4276">
                  <c:v>37178</c:v>
                </c:pt>
                <c:pt idx="4277">
                  <c:v>37179</c:v>
                </c:pt>
                <c:pt idx="4278">
                  <c:v>37180</c:v>
                </c:pt>
                <c:pt idx="4279">
                  <c:v>37181</c:v>
                </c:pt>
                <c:pt idx="4280">
                  <c:v>37182</c:v>
                </c:pt>
                <c:pt idx="4281">
                  <c:v>37183</c:v>
                </c:pt>
                <c:pt idx="4282">
                  <c:v>37184</c:v>
                </c:pt>
                <c:pt idx="4283">
                  <c:v>37185</c:v>
                </c:pt>
                <c:pt idx="4284">
                  <c:v>37186</c:v>
                </c:pt>
                <c:pt idx="4285">
                  <c:v>37187</c:v>
                </c:pt>
                <c:pt idx="4286">
                  <c:v>37188</c:v>
                </c:pt>
                <c:pt idx="4287">
                  <c:v>37189</c:v>
                </c:pt>
                <c:pt idx="4288">
                  <c:v>37190</c:v>
                </c:pt>
                <c:pt idx="4289">
                  <c:v>37191</c:v>
                </c:pt>
                <c:pt idx="4290">
                  <c:v>37192</c:v>
                </c:pt>
                <c:pt idx="4291">
                  <c:v>37193</c:v>
                </c:pt>
                <c:pt idx="4292">
                  <c:v>37194</c:v>
                </c:pt>
                <c:pt idx="4293">
                  <c:v>37195</c:v>
                </c:pt>
                <c:pt idx="4294">
                  <c:v>37196</c:v>
                </c:pt>
                <c:pt idx="4295">
                  <c:v>37197</c:v>
                </c:pt>
                <c:pt idx="4296">
                  <c:v>37198</c:v>
                </c:pt>
                <c:pt idx="4297">
                  <c:v>37199</c:v>
                </c:pt>
                <c:pt idx="4298">
                  <c:v>37200</c:v>
                </c:pt>
                <c:pt idx="4299">
                  <c:v>37201</c:v>
                </c:pt>
                <c:pt idx="4300">
                  <c:v>37202</c:v>
                </c:pt>
                <c:pt idx="4301">
                  <c:v>37203</c:v>
                </c:pt>
                <c:pt idx="4302">
                  <c:v>37204</c:v>
                </c:pt>
                <c:pt idx="4303">
                  <c:v>37205</c:v>
                </c:pt>
                <c:pt idx="4304">
                  <c:v>37206</c:v>
                </c:pt>
                <c:pt idx="4305">
                  <c:v>37207</c:v>
                </c:pt>
                <c:pt idx="4306">
                  <c:v>37208</c:v>
                </c:pt>
                <c:pt idx="4307">
                  <c:v>37209</c:v>
                </c:pt>
                <c:pt idx="4308">
                  <c:v>37210</c:v>
                </c:pt>
                <c:pt idx="4309">
                  <c:v>37211</c:v>
                </c:pt>
                <c:pt idx="4310">
                  <c:v>37212</c:v>
                </c:pt>
                <c:pt idx="4311">
                  <c:v>37213</c:v>
                </c:pt>
                <c:pt idx="4312">
                  <c:v>37214</c:v>
                </c:pt>
                <c:pt idx="4313">
                  <c:v>37215</c:v>
                </c:pt>
                <c:pt idx="4314">
                  <c:v>37216</c:v>
                </c:pt>
                <c:pt idx="4315">
                  <c:v>37217</c:v>
                </c:pt>
                <c:pt idx="4316">
                  <c:v>37218</c:v>
                </c:pt>
                <c:pt idx="4317">
                  <c:v>37219</c:v>
                </c:pt>
                <c:pt idx="4318">
                  <c:v>37220</c:v>
                </c:pt>
                <c:pt idx="4319">
                  <c:v>37221</c:v>
                </c:pt>
                <c:pt idx="4320">
                  <c:v>37222</c:v>
                </c:pt>
                <c:pt idx="4321">
                  <c:v>37223</c:v>
                </c:pt>
                <c:pt idx="4322">
                  <c:v>37224</c:v>
                </c:pt>
                <c:pt idx="4323">
                  <c:v>37225</c:v>
                </c:pt>
                <c:pt idx="4324">
                  <c:v>37226</c:v>
                </c:pt>
                <c:pt idx="4325">
                  <c:v>37227</c:v>
                </c:pt>
                <c:pt idx="4326">
                  <c:v>37228</c:v>
                </c:pt>
                <c:pt idx="4327">
                  <c:v>37229</c:v>
                </c:pt>
                <c:pt idx="4328">
                  <c:v>37230</c:v>
                </c:pt>
                <c:pt idx="4329">
                  <c:v>37231</c:v>
                </c:pt>
                <c:pt idx="4330">
                  <c:v>37232</c:v>
                </c:pt>
                <c:pt idx="4331">
                  <c:v>37233</c:v>
                </c:pt>
                <c:pt idx="4332">
                  <c:v>37234</c:v>
                </c:pt>
                <c:pt idx="4333">
                  <c:v>37235</c:v>
                </c:pt>
                <c:pt idx="4334">
                  <c:v>37236</c:v>
                </c:pt>
                <c:pt idx="4335">
                  <c:v>37237</c:v>
                </c:pt>
                <c:pt idx="4336">
                  <c:v>37238</c:v>
                </c:pt>
                <c:pt idx="4337">
                  <c:v>37239</c:v>
                </c:pt>
                <c:pt idx="4338">
                  <c:v>37240</c:v>
                </c:pt>
                <c:pt idx="4339">
                  <c:v>37241</c:v>
                </c:pt>
                <c:pt idx="4340">
                  <c:v>37242</c:v>
                </c:pt>
                <c:pt idx="4341">
                  <c:v>37243</c:v>
                </c:pt>
                <c:pt idx="4342">
                  <c:v>37244</c:v>
                </c:pt>
                <c:pt idx="4343">
                  <c:v>37245</c:v>
                </c:pt>
                <c:pt idx="4344">
                  <c:v>37246</c:v>
                </c:pt>
                <c:pt idx="4345">
                  <c:v>37247</c:v>
                </c:pt>
                <c:pt idx="4346">
                  <c:v>37248</c:v>
                </c:pt>
                <c:pt idx="4347">
                  <c:v>37249</c:v>
                </c:pt>
                <c:pt idx="4348">
                  <c:v>37250</c:v>
                </c:pt>
                <c:pt idx="4349">
                  <c:v>37251</c:v>
                </c:pt>
                <c:pt idx="4350">
                  <c:v>37252</c:v>
                </c:pt>
                <c:pt idx="4351">
                  <c:v>37253</c:v>
                </c:pt>
                <c:pt idx="4352">
                  <c:v>37254</c:v>
                </c:pt>
                <c:pt idx="4353">
                  <c:v>37255</c:v>
                </c:pt>
                <c:pt idx="4354">
                  <c:v>37256</c:v>
                </c:pt>
                <c:pt idx="4355">
                  <c:v>37257</c:v>
                </c:pt>
                <c:pt idx="4356">
                  <c:v>37258</c:v>
                </c:pt>
                <c:pt idx="4357">
                  <c:v>37259</c:v>
                </c:pt>
                <c:pt idx="4358">
                  <c:v>37260</c:v>
                </c:pt>
                <c:pt idx="4359">
                  <c:v>37261</c:v>
                </c:pt>
                <c:pt idx="4360">
                  <c:v>37262</c:v>
                </c:pt>
                <c:pt idx="4361">
                  <c:v>37263</c:v>
                </c:pt>
                <c:pt idx="4362">
                  <c:v>37264</c:v>
                </c:pt>
                <c:pt idx="4363">
                  <c:v>37265</c:v>
                </c:pt>
                <c:pt idx="4364">
                  <c:v>37266</c:v>
                </c:pt>
                <c:pt idx="4365">
                  <c:v>37267</c:v>
                </c:pt>
                <c:pt idx="4366">
                  <c:v>37268</c:v>
                </c:pt>
                <c:pt idx="4367">
                  <c:v>37269</c:v>
                </c:pt>
                <c:pt idx="4368">
                  <c:v>37270</c:v>
                </c:pt>
                <c:pt idx="4369">
                  <c:v>37271</c:v>
                </c:pt>
                <c:pt idx="4370">
                  <c:v>37272</c:v>
                </c:pt>
                <c:pt idx="4371">
                  <c:v>37273</c:v>
                </c:pt>
                <c:pt idx="4372">
                  <c:v>37274</c:v>
                </c:pt>
                <c:pt idx="4373">
                  <c:v>37275</c:v>
                </c:pt>
                <c:pt idx="4374">
                  <c:v>37276</c:v>
                </c:pt>
                <c:pt idx="4375">
                  <c:v>37277</c:v>
                </c:pt>
                <c:pt idx="4376">
                  <c:v>37278</c:v>
                </c:pt>
                <c:pt idx="4377">
                  <c:v>37279</c:v>
                </c:pt>
                <c:pt idx="4378">
                  <c:v>37280</c:v>
                </c:pt>
                <c:pt idx="4379">
                  <c:v>37281</c:v>
                </c:pt>
                <c:pt idx="4380">
                  <c:v>37282</c:v>
                </c:pt>
                <c:pt idx="4381">
                  <c:v>37283</c:v>
                </c:pt>
                <c:pt idx="4382">
                  <c:v>37284</c:v>
                </c:pt>
                <c:pt idx="4383">
                  <c:v>37285</c:v>
                </c:pt>
                <c:pt idx="4384">
                  <c:v>37286</c:v>
                </c:pt>
                <c:pt idx="4385">
                  <c:v>37287</c:v>
                </c:pt>
                <c:pt idx="4386">
                  <c:v>37288</c:v>
                </c:pt>
                <c:pt idx="4387">
                  <c:v>37289</c:v>
                </c:pt>
                <c:pt idx="4388">
                  <c:v>37290</c:v>
                </c:pt>
                <c:pt idx="4389">
                  <c:v>37291</c:v>
                </c:pt>
                <c:pt idx="4390">
                  <c:v>37292</c:v>
                </c:pt>
                <c:pt idx="4391">
                  <c:v>37293</c:v>
                </c:pt>
                <c:pt idx="4392">
                  <c:v>37294</c:v>
                </c:pt>
                <c:pt idx="4393">
                  <c:v>37295</c:v>
                </c:pt>
                <c:pt idx="4394">
                  <c:v>37296</c:v>
                </c:pt>
                <c:pt idx="4395">
                  <c:v>37297</c:v>
                </c:pt>
                <c:pt idx="4396">
                  <c:v>37298</c:v>
                </c:pt>
                <c:pt idx="4397">
                  <c:v>37299</c:v>
                </c:pt>
                <c:pt idx="4398">
                  <c:v>37300</c:v>
                </c:pt>
                <c:pt idx="4399">
                  <c:v>37301</c:v>
                </c:pt>
                <c:pt idx="4400">
                  <c:v>37302</c:v>
                </c:pt>
                <c:pt idx="4401">
                  <c:v>37303</c:v>
                </c:pt>
                <c:pt idx="4402">
                  <c:v>37304</c:v>
                </c:pt>
                <c:pt idx="4403">
                  <c:v>37305</c:v>
                </c:pt>
                <c:pt idx="4404">
                  <c:v>37306</c:v>
                </c:pt>
                <c:pt idx="4405">
                  <c:v>37307</c:v>
                </c:pt>
                <c:pt idx="4406">
                  <c:v>37308</c:v>
                </c:pt>
                <c:pt idx="4407">
                  <c:v>37309</c:v>
                </c:pt>
                <c:pt idx="4408">
                  <c:v>37310</c:v>
                </c:pt>
                <c:pt idx="4409">
                  <c:v>37311</c:v>
                </c:pt>
                <c:pt idx="4410">
                  <c:v>37312</c:v>
                </c:pt>
                <c:pt idx="4411">
                  <c:v>37313</c:v>
                </c:pt>
                <c:pt idx="4412">
                  <c:v>37314</c:v>
                </c:pt>
                <c:pt idx="4413">
                  <c:v>37315</c:v>
                </c:pt>
                <c:pt idx="4414">
                  <c:v>37316</c:v>
                </c:pt>
                <c:pt idx="4415">
                  <c:v>37317</c:v>
                </c:pt>
                <c:pt idx="4416">
                  <c:v>37318</c:v>
                </c:pt>
                <c:pt idx="4417">
                  <c:v>37319</c:v>
                </c:pt>
                <c:pt idx="4418">
                  <c:v>37320</c:v>
                </c:pt>
                <c:pt idx="4419">
                  <c:v>37321</c:v>
                </c:pt>
                <c:pt idx="4420">
                  <c:v>37322</c:v>
                </c:pt>
                <c:pt idx="4421">
                  <c:v>37323</c:v>
                </c:pt>
                <c:pt idx="4422">
                  <c:v>37324</c:v>
                </c:pt>
                <c:pt idx="4423">
                  <c:v>37325</c:v>
                </c:pt>
                <c:pt idx="4424">
                  <c:v>37326</c:v>
                </c:pt>
                <c:pt idx="4425">
                  <c:v>37327</c:v>
                </c:pt>
                <c:pt idx="4426">
                  <c:v>37328</c:v>
                </c:pt>
                <c:pt idx="4427">
                  <c:v>37329</c:v>
                </c:pt>
                <c:pt idx="4428">
                  <c:v>37330</c:v>
                </c:pt>
                <c:pt idx="4429">
                  <c:v>37331</c:v>
                </c:pt>
                <c:pt idx="4430">
                  <c:v>37332</c:v>
                </c:pt>
                <c:pt idx="4431">
                  <c:v>37333</c:v>
                </c:pt>
                <c:pt idx="4432">
                  <c:v>37334</c:v>
                </c:pt>
                <c:pt idx="4433">
                  <c:v>37335</c:v>
                </c:pt>
                <c:pt idx="4434">
                  <c:v>37336</c:v>
                </c:pt>
                <c:pt idx="4435">
                  <c:v>37337</c:v>
                </c:pt>
                <c:pt idx="4436">
                  <c:v>37338</c:v>
                </c:pt>
                <c:pt idx="4437">
                  <c:v>37339</c:v>
                </c:pt>
                <c:pt idx="4438">
                  <c:v>37340</c:v>
                </c:pt>
                <c:pt idx="4439">
                  <c:v>37341</c:v>
                </c:pt>
                <c:pt idx="4440">
                  <c:v>37342</c:v>
                </c:pt>
                <c:pt idx="4441">
                  <c:v>37343</c:v>
                </c:pt>
                <c:pt idx="4442">
                  <c:v>37344</c:v>
                </c:pt>
                <c:pt idx="4443">
                  <c:v>37345</c:v>
                </c:pt>
                <c:pt idx="4444">
                  <c:v>37346</c:v>
                </c:pt>
                <c:pt idx="4445">
                  <c:v>37347</c:v>
                </c:pt>
                <c:pt idx="4446">
                  <c:v>37348</c:v>
                </c:pt>
                <c:pt idx="4447">
                  <c:v>37349</c:v>
                </c:pt>
                <c:pt idx="4448">
                  <c:v>37350</c:v>
                </c:pt>
                <c:pt idx="4449">
                  <c:v>37351</c:v>
                </c:pt>
                <c:pt idx="4450">
                  <c:v>37352</c:v>
                </c:pt>
                <c:pt idx="4451">
                  <c:v>37353</c:v>
                </c:pt>
                <c:pt idx="4452">
                  <c:v>37354</c:v>
                </c:pt>
                <c:pt idx="4453">
                  <c:v>37355</c:v>
                </c:pt>
                <c:pt idx="4454">
                  <c:v>37356</c:v>
                </c:pt>
                <c:pt idx="4455">
                  <c:v>37357</c:v>
                </c:pt>
                <c:pt idx="4456">
                  <c:v>37358</c:v>
                </c:pt>
                <c:pt idx="4457">
                  <c:v>37359</c:v>
                </c:pt>
                <c:pt idx="4458">
                  <c:v>37360</c:v>
                </c:pt>
                <c:pt idx="4459">
                  <c:v>37361</c:v>
                </c:pt>
                <c:pt idx="4460">
                  <c:v>37362</c:v>
                </c:pt>
                <c:pt idx="4461">
                  <c:v>37363</c:v>
                </c:pt>
                <c:pt idx="4462">
                  <c:v>37364</c:v>
                </c:pt>
                <c:pt idx="4463">
                  <c:v>37365</c:v>
                </c:pt>
                <c:pt idx="4464">
                  <c:v>37366</c:v>
                </c:pt>
                <c:pt idx="4465">
                  <c:v>37367</c:v>
                </c:pt>
                <c:pt idx="4466">
                  <c:v>37368</c:v>
                </c:pt>
                <c:pt idx="4467">
                  <c:v>37369</c:v>
                </c:pt>
                <c:pt idx="4468">
                  <c:v>37370</c:v>
                </c:pt>
                <c:pt idx="4469">
                  <c:v>37371</c:v>
                </c:pt>
                <c:pt idx="4470">
                  <c:v>37372</c:v>
                </c:pt>
                <c:pt idx="4471">
                  <c:v>37373</c:v>
                </c:pt>
                <c:pt idx="4472">
                  <c:v>37374</c:v>
                </c:pt>
                <c:pt idx="4473">
                  <c:v>37375</c:v>
                </c:pt>
                <c:pt idx="4474">
                  <c:v>37376</c:v>
                </c:pt>
                <c:pt idx="4475">
                  <c:v>37377</c:v>
                </c:pt>
                <c:pt idx="4476">
                  <c:v>37378</c:v>
                </c:pt>
                <c:pt idx="4477">
                  <c:v>37379</c:v>
                </c:pt>
                <c:pt idx="4478">
                  <c:v>37380</c:v>
                </c:pt>
                <c:pt idx="4479">
                  <c:v>37381</c:v>
                </c:pt>
                <c:pt idx="4480">
                  <c:v>37382</c:v>
                </c:pt>
                <c:pt idx="4481">
                  <c:v>37383</c:v>
                </c:pt>
                <c:pt idx="4482">
                  <c:v>37384</c:v>
                </c:pt>
                <c:pt idx="4483">
                  <c:v>37385</c:v>
                </c:pt>
                <c:pt idx="4484">
                  <c:v>37386</c:v>
                </c:pt>
                <c:pt idx="4485">
                  <c:v>37387</c:v>
                </c:pt>
                <c:pt idx="4486">
                  <c:v>37388</c:v>
                </c:pt>
                <c:pt idx="4487">
                  <c:v>37389</c:v>
                </c:pt>
                <c:pt idx="4488">
                  <c:v>37390</c:v>
                </c:pt>
                <c:pt idx="4489">
                  <c:v>37391</c:v>
                </c:pt>
                <c:pt idx="4490">
                  <c:v>37392</c:v>
                </c:pt>
                <c:pt idx="4491">
                  <c:v>37393</c:v>
                </c:pt>
                <c:pt idx="4492">
                  <c:v>37394</c:v>
                </c:pt>
                <c:pt idx="4493">
                  <c:v>37395</c:v>
                </c:pt>
                <c:pt idx="4494">
                  <c:v>37396</c:v>
                </c:pt>
                <c:pt idx="4495">
                  <c:v>37397</c:v>
                </c:pt>
                <c:pt idx="4496">
                  <c:v>37398</c:v>
                </c:pt>
                <c:pt idx="4497">
                  <c:v>37399</c:v>
                </c:pt>
                <c:pt idx="4498">
                  <c:v>37400</c:v>
                </c:pt>
                <c:pt idx="4499">
                  <c:v>37401</c:v>
                </c:pt>
                <c:pt idx="4500">
                  <c:v>37402</c:v>
                </c:pt>
                <c:pt idx="4501">
                  <c:v>37403</c:v>
                </c:pt>
                <c:pt idx="4502">
                  <c:v>37404</c:v>
                </c:pt>
                <c:pt idx="4503">
                  <c:v>37405</c:v>
                </c:pt>
                <c:pt idx="4504">
                  <c:v>37406</c:v>
                </c:pt>
                <c:pt idx="4505">
                  <c:v>37407</c:v>
                </c:pt>
                <c:pt idx="4506">
                  <c:v>37408</c:v>
                </c:pt>
                <c:pt idx="4507">
                  <c:v>37409</c:v>
                </c:pt>
                <c:pt idx="4508">
                  <c:v>37410</c:v>
                </c:pt>
                <c:pt idx="4509">
                  <c:v>37411</c:v>
                </c:pt>
                <c:pt idx="4510">
                  <c:v>37412</c:v>
                </c:pt>
                <c:pt idx="4511">
                  <c:v>37413</c:v>
                </c:pt>
                <c:pt idx="4512">
                  <c:v>37414</c:v>
                </c:pt>
                <c:pt idx="4513">
                  <c:v>37415</c:v>
                </c:pt>
                <c:pt idx="4514">
                  <c:v>37416</c:v>
                </c:pt>
                <c:pt idx="4515">
                  <c:v>37417</c:v>
                </c:pt>
                <c:pt idx="4516">
                  <c:v>37418</c:v>
                </c:pt>
                <c:pt idx="4517">
                  <c:v>37419</c:v>
                </c:pt>
                <c:pt idx="4518">
                  <c:v>37420</c:v>
                </c:pt>
                <c:pt idx="4519">
                  <c:v>37421</c:v>
                </c:pt>
                <c:pt idx="4520">
                  <c:v>37422</c:v>
                </c:pt>
                <c:pt idx="4521">
                  <c:v>37423</c:v>
                </c:pt>
                <c:pt idx="4522">
                  <c:v>37424</c:v>
                </c:pt>
                <c:pt idx="4523">
                  <c:v>37425</c:v>
                </c:pt>
                <c:pt idx="4524">
                  <c:v>37426</c:v>
                </c:pt>
                <c:pt idx="4525">
                  <c:v>37427</c:v>
                </c:pt>
                <c:pt idx="4526">
                  <c:v>37428</c:v>
                </c:pt>
                <c:pt idx="4527">
                  <c:v>37429</c:v>
                </c:pt>
                <c:pt idx="4528">
                  <c:v>37430</c:v>
                </c:pt>
                <c:pt idx="4529">
                  <c:v>37431</c:v>
                </c:pt>
                <c:pt idx="4530">
                  <c:v>37432</c:v>
                </c:pt>
                <c:pt idx="4531">
                  <c:v>37433</c:v>
                </c:pt>
                <c:pt idx="4532">
                  <c:v>37434</c:v>
                </c:pt>
                <c:pt idx="4533">
                  <c:v>37435</c:v>
                </c:pt>
                <c:pt idx="4534">
                  <c:v>37436</c:v>
                </c:pt>
                <c:pt idx="4535">
                  <c:v>37437</c:v>
                </c:pt>
                <c:pt idx="4536">
                  <c:v>37438</c:v>
                </c:pt>
                <c:pt idx="4537">
                  <c:v>37439</c:v>
                </c:pt>
                <c:pt idx="4538">
                  <c:v>37440</c:v>
                </c:pt>
                <c:pt idx="4539">
                  <c:v>37441</c:v>
                </c:pt>
                <c:pt idx="4540">
                  <c:v>37442</c:v>
                </c:pt>
                <c:pt idx="4541">
                  <c:v>37443</c:v>
                </c:pt>
                <c:pt idx="4542">
                  <c:v>37444</c:v>
                </c:pt>
                <c:pt idx="4543">
                  <c:v>37445</c:v>
                </c:pt>
                <c:pt idx="4544">
                  <c:v>37446</c:v>
                </c:pt>
                <c:pt idx="4545">
                  <c:v>37447</c:v>
                </c:pt>
                <c:pt idx="4546">
                  <c:v>37448</c:v>
                </c:pt>
                <c:pt idx="4547">
                  <c:v>37449</c:v>
                </c:pt>
                <c:pt idx="4548">
                  <c:v>37450</c:v>
                </c:pt>
                <c:pt idx="4549">
                  <c:v>37451</c:v>
                </c:pt>
                <c:pt idx="4550">
                  <c:v>37452</c:v>
                </c:pt>
                <c:pt idx="4551">
                  <c:v>37453</c:v>
                </c:pt>
                <c:pt idx="4552">
                  <c:v>37454</c:v>
                </c:pt>
                <c:pt idx="4553">
                  <c:v>37455</c:v>
                </c:pt>
                <c:pt idx="4554">
                  <c:v>37456</c:v>
                </c:pt>
                <c:pt idx="4555">
                  <c:v>37457</c:v>
                </c:pt>
                <c:pt idx="4556">
                  <c:v>37458</c:v>
                </c:pt>
                <c:pt idx="4557">
                  <c:v>37459</c:v>
                </c:pt>
                <c:pt idx="4558">
                  <c:v>37460</c:v>
                </c:pt>
                <c:pt idx="4559">
                  <c:v>37461</c:v>
                </c:pt>
                <c:pt idx="4560">
                  <c:v>37462</c:v>
                </c:pt>
                <c:pt idx="4561">
                  <c:v>37463</c:v>
                </c:pt>
                <c:pt idx="4562">
                  <c:v>37464</c:v>
                </c:pt>
                <c:pt idx="4563">
                  <c:v>37465</c:v>
                </c:pt>
                <c:pt idx="4564">
                  <c:v>37466</c:v>
                </c:pt>
                <c:pt idx="4565">
                  <c:v>37467</c:v>
                </c:pt>
                <c:pt idx="4566">
                  <c:v>37468</c:v>
                </c:pt>
                <c:pt idx="4567">
                  <c:v>37469</c:v>
                </c:pt>
                <c:pt idx="4568">
                  <c:v>37470</c:v>
                </c:pt>
                <c:pt idx="4569">
                  <c:v>37471</c:v>
                </c:pt>
                <c:pt idx="4570">
                  <c:v>37472</c:v>
                </c:pt>
                <c:pt idx="4571">
                  <c:v>37473</c:v>
                </c:pt>
                <c:pt idx="4572">
                  <c:v>37474</c:v>
                </c:pt>
                <c:pt idx="4573">
                  <c:v>37475</c:v>
                </c:pt>
                <c:pt idx="4574">
                  <c:v>37476</c:v>
                </c:pt>
                <c:pt idx="4575">
                  <c:v>37477</c:v>
                </c:pt>
                <c:pt idx="4576">
                  <c:v>37478</c:v>
                </c:pt>
                <c:pt idx="4577">
                  <c:v>37479</c:v>
                </c:pt>
                <c:pt idx="4578">
                  <c:v>37480</c:v>
                </c:pt>
                <c:pt idx="4579">
                  <c:v>37481</c:v>
                </c:pt>
                <c:pt idx="4580">
                  <c:v>37482</c:v>
                </c:pt>
                <c:pt idx="4581">
                  <c:v>37483</c:v>
                </c:pt>
                <c:pt idx="4582">
                  <c:v>37484</c:v>
                </c:pt>
                <c:pt idx="4583">
                  <c:v>37485</c:v>
                </c:pt>
                <c:pt idx="4584">
                  <c:v>37486</c:v>
                </c:pt>
                <c:pt idx="4585">
                  <c:v>37487</c:v>
                </c:pt>
                <c:pt idx="4586">
                  <c:v>37488</c:v>
                </c:pt>
                <c:pt idx="4587">
                  <c:v>37489</c:v>
                </c:pt>
                <c:pt idx="4588">
                  <c:v>37490</c:v>
                </c:pt>
                <c:pt idx="4589">
                  <c:v>37491</c:v>
                </c:pt>
                <c:pt idx="4590">
                  <c:v>37492</c:v>
                </c:pt>
                <c:pt idx="4591">
                  <c:v>37493</c:v>
                </c:pt>
                <c:pt idx="4592">
                  <c:v>37494</c:v>
                </c:pt>
                <c:pt idx="4593">
                  <c:v>37495</c:v>
                </c:pt>
                <c:pt idx="4594">
                  <c:v>37496</c:v>
                </c:pt>
                <c:pt idx="4595">
                  <c:v>37497</c:v>
                </c:pt>
                <c:pt idx="4596">
                  <c:v>37498</c:v>
                </c:pt>
                <c:pt idx="4597">
                  <c:v>37499</c:v>
                </c:pt>
                <c:pt idx="4598">
                  <c:v>37500</c:v>
                </c:pt>
                <c:pt idx="4599">
                  <c:v>37501</c:v>
                </c:pt>
                <c:pt idx="4600">
                  <c:v>37502</c:v>
                </c:pt>
                <c:pt idx="4601">
                  <c:v>37503</c:v>
                </c:pt>
                <c:pt idx="4602">
                  <c:v>37504</c:v>
                </c:pt>
                <c:pt idx="4603">
                  <c:v>37505</c:v>
                </c:pt>
                <c:pt idx="4604">
                  <c:v>37506</c:v>
                </c:pt>
                <c:pt idx="4605">
                  <c:v>37507</c:v>
                </c:pt>
                <c:pt idx="4606">
                  <c:v>37508</c:v>
                </c:pt>
                <c:pt idx="4607">
                  <c:v>37509</c:v>
                </c:pt>
                <c:pt idx="4608">
                  <c:v>37510</c:v>
                </c:pt>
                <c:pt idx="4609">
                  <c:v>37511</c:v>
                </c:pt>
                <c:pt idx="4610">
                  <c:v>37512</c:v>
                </c:pt>
                <c:pt idx="4611">
                  <c:v>37513</c:v>
                </c:pt>
                <c:pt idx="4612">
                  <c:v>37514</c:v>
                </c:pt>
                <c:pt idx="4613">
                  <c:v>37515</c:v>
                </c:pt>
                <c:pt idx="4614">
                  <c:v>37516</c:v>
                </c:pt>
                <c:pt idx="4615">
                  <c:v>37517</c:v>
                </c:pt>
                <c:pt idx="4616">
                  <c:v>37518</c:v>
                </c:pt>
                <c:pt idx="4617">
                  <c:v>37519</c:v>
                </c:pt>
                <c:pt idx="4618">
                  <c:v>37520</c:v>
                </c:pt>
                <c:pt idx="4619">
                  <c:v>37521</c:v>
                </c:pt>
                <c:pt idx="4620">
                  <c:v>37522</c:v>
                </c:pt>
                <c:pt idx="4621">
                  <c:v>37523</c:v>
                </c:pt>
                <c:pt idx="4622">
                  <c:v>37524</c:v>
                </c:pt>
                <c:pt idx="4623">
                  <c:v>37525</c:v>
                </c:pt>
                <c:pt idx="4624">
                  <c:v>37526</c:v>
                </c:pt>
                <c:pt idx="4625">
                  <c:v>37527</c:v>
                </c:pt>
                <c:pt idx="4626">
                  <c:v>37528</c:v>
                </c:pt>
                <c:pt idx="4627">
                  <c:v>37529</c:v>
                </c:pt>
                <c:pt idx="4628">
                  <c:v>37530</c:v>
                </c:pt>
                <c:pt idx="4629">
                  <c:v>37531</c:v>
                </c:pt>
                <c:pt idx="4630">
                  <c:v>37532</c:v>
                </c:pt>
                <c:pt idx="4631">
                  <c:v>37533</c:v>
                </c:pt>
                <c:pt idx="4632">
                  <c:v>37534</c:v>
                </c:pt>
                <c:pt idx="4633">
                  <c:v>37535</c:v>
                </c:pt>
                <c:pt idx="4634">
                  <c:v>37536</c:v>
                </c:pt>
                <c:pt idx="4635">
                  <c:v>37537</c:v>
                </c:pt>
                <c:pt idx="4636">
                  <c:v>37538</c:v>
                </c:pt>
                <c:pt idx="4637">
                  <c:v>37539</c:v>
                </c:pt>
                <c:pt idx="4638">
                  <c:v>37540</c:v>
                </c:pt>
                <c:pt idx="4639">
                  <c:v>37541</c:v>
                </c:pt>
                <c:pt idx="4640">
                  <c:v>37542</c:v>
                </c:pt>
                <c:pt idx="4641">
                  <c:v>37543</c:v>
                </c:pt>
                <c:pt idx="4642">
                  <c:v>37544</c:v>
                </c:pt>
                <c:pt idx="4643">
                  <c:v>37545</c:v>
                </c:pt>
                <c:pt idx="4644">
                  <c:v>37546</c:v>
                </c:pt>
                <c:pt idx="4645">
                  <c:v>37547</c:v>
                </c:pt>
                <c:pt idx="4646">
                  <c:v>37548</c:v>
                </c:pt>
                <c:pt idx="4647">
                  <c:v>37549</c:v>
                </c:pt>
                <c:pt idx="4648">
                  <c:v>37550</c:v>
                </c:pt>
                <c:pt idx="4649">
                  <c:v>37551</c:v>
                </c:pt>
                <c:pt idx="4650">
                  <c:v>37552</c:v>
                </c:pt>
                <c:pt idx="4651">
                  <c:v>37553</c:v>
                </c:pt>
                <c:pt idx="4652">
                  <c:v>37554</c:v>
                </c:pt>
                <c:pt idx="4653">
                  <c:v>37555</c:v>
                </c:pt>
                <c:pt idx="4654">
                  <c:v>37556</c:v>
                </c:pt>
                <c:pt idx="4655">
                  <c:v>37557</c:v>
                </c:pt>
                <c:pt idx="4656">
                  <c:v>37558</c:v>
                </c:pt>
                <c:pt idx="4657">
                  <c:v>37559</c:v>
                </c:pt>
                <c:pt idx="4658">
                  <c:v>37560</c:v>
                </c:pt>
                <c:pt idx="4659">
                  <c:v>37561</c:v>
                </c:pt>
                <c:pt idx="4660">
                  <c:v>37562</c:v>
                </c:pt>
                <c:pt idx="4661">
                  <c:v>37563</c:v>
                </c:pt>
                <c:pt idx="4662">
                  <c:v>37564</c:v>
                </c:pt>
                <c:pt idx="4663">
                  <c:v>37565</c:v>
                </c:pt>
                <c:pt idx="4664">
                  <c:v>37566</c:v>
                </c:pt>
                <c:pt idx="4665">
                  <c:v>37567</c:v>
                </c:pt>
                <c:pt idx="4666">
                  <c:v>37568</c:v>
                </c:pt>
                <c:pt idx="4667">
                  <c:v>37569</c:v>
                </c:pt>
                <c:pt idx="4668">
                  <c:v>37570</c:v>
                </c:pt>
                <c:pt idx="4669">
                  <c:v>37571</c:v>
                </c:pt>
                <c:pt idx="4670">
                  <c:v>37572</c:v>
                </c:pt>
                <c:pt idx="4671">
                  <c:v>37573</c:v>
                </c:pt>
                <c:pt idx="4672">
                  <c:v>37574</c:v>
                </c:pt>
                <c:pt idx="4673">
                  <c:v>37575</c:v>
                </c:pt>
                <c:pt idx="4674">
                  <c:v>37576</c:v>
                </c:pt>
                <c:pt idx="4675">
                  <c:v>37577</c:v>
                </c:pt>
                <c:pt idx="4676">
                  <c:v>37578</c:v>
                </c:pt>
                <c:pt idx="4677">
                  <c:v>37579</c:v>
                </c:pt>
                <c:pt idx="4678">
                  <c:v>37580</c:v>
                </c:pt>
                <c:pt idx="4679">
                  <c:v>37581</c:v>
                </c:pt>
                <c:pt idx="4680">
                  <c:v>37582</c:v>
                </c:pt>
                <c:pt idx="4681">
                  <c:v>37583</c:v>
                </c:pt>
                <c:pt idx="4682">
                  <c:v>37584</c:v>
                </c:pt>
                <c:pt idx="4683">
                  <c:v>37585</c:v>
                </c:pt>
                <c:pt idx="4684">
                  <c:v>37586</c:v>
                </c:pt>
                <c:pt idx="4685">
                  <c:v>37587</c:v>
                </c:pt>
                <c:pt idx="4686">
                  <c:v>37588</c:v>
                </c:pt>
                <c:pt idx="4687">
                  <c:v>37589</c:v>
                </c:pt>
                <c:pt idx="4688">
                  <c:v>37590</c:v>
                </c:pt>
                <c:pt idx="4689">
                  <c:v>37591</c:v>
                </c:pt>
                <c:pt idx="4690">
                  <c:v>37592</c:v>
                </c:pt>
                <c:pt idx="4691">
                  <c:v>37593</c:v>
                </c:pt>
                <c:pt idx="4692">
                  <c:v>37594</c:v>
                </c:pt>
                <c:pt idx="4693">
                  <c:v>37595</c:v>
                </c:pt>
                <c:pt idx="4694">
                  <c:v>37596</c:v>
                </c:pt>
                <c:pt idx="4695">
                  <c:v>37597</c:v>
                </c:pt>
                <c:pt idx="4696">
                  <c:v>37598</c:v>
                </c:pt>
                <c:pt idx="4697">
                  <c:v>37599</c:v>
                </c:pt>
                <c:pt idx="4698">
                  <c:v>37600</c:v>
                </c:pt>
                <c:pt idx="4699">
                  <c:v>37601</c:v>
                </c:pt>
                <c:pt idx="4700">
                  <c:v>37602</c:v>
                </c:pt>
                <c:pt idx="4701">
                  <c:v>37603</c:v>
                </c:pt>
                <c:pt idx="4702">
                  <c:v>37604</c:v>
                </c:pt>
                <c:pt idx="4703">
                  <c:v>37605</c:v>
                </c:pt>
                <c:pt idx="4704">
                  <c:v>37606</c:v>
                </c:pt>
                <c:pt idx="4705">
                  <c:v>37607</c:v>
                </c:pt>
                <c:pt idx="4706">
                  <c:v>37608</c:v>
                </c:pt>
                <c:pt idx="4707">
                  <c:v>37609</c:v>
                </c:pt>
                <c:pt idx="4708">
                  <c:v>37610</c:v>
                </c:pt>
                <c:pt idx="4709">
                  <c:v>37611</c:v>
                </c:pt>
                <c:pt idx="4710">
                  <c:v>37612</c:v>
                </c:pt>
                <c:pt idx="4711">
                  <c:v>37613</c:v>
                </c:pt>
                <c:pt idx="4712">
                  <c:v>37614</c:v>
                </c:pt>
                <c:pt idx="4713">
                  <c:v>37615</c:v>
                </c:pt>
                <c:pt idx="4714">
                  <c:v>37616</c:v>
                </c:pt>
                <c:pt idx="4715">
                  <c:v>37617</c:v>
                </c:pt>
                <c:pt idx="4716">
                  <c:v>37618</c:v>
                </c:pt>
                <c:pt idx="4717">
                  <c:v>37619</c:v>
                </c:pt>
                <c:pt idx="4718">
                  <c:v>37620</c:v>
                </c:pt>
                <c:pt idx="4719">
                  <c:v>37621</c:v>
                </c:pt>
                <c:pt idx="4720">
                  <c:v>37622</c:v>
                </c:pt>
                <c:pt idx="4721">
                  <c:v>37623</c:v>
                </c:pt>
                <c:pt idx="4722">
                  <c:v>37624</c:v>
                </c:pt>
                <c:pt idx="4723">
                  <c:v>37625</c:v>
                </c:pt>
                <c:pt idx="4724">
                  <c:v>37626</c:v>
                </c:pt>
                <c:pt idx="4725">
                  <c:v>37627</c:v>
                </c:pt>
                <c:pt idx="4726">
                  <c:v>37628</c:v>
                </c:pt>
                <c:pt idx="4727">
                  <c:v>37629</c:v>
                </c:pt>
                <c:pt idx="4728">
                  <c:v>37630</c:v>
                </c:pt>
                <c:pt idx="4729">
                  <c:v>37631</c:v>
                </c:pt>
                <c:pt idx="4730">
                  <c:v>37632</c:v>
                </c:pt>
                <c:pt idx="4731">
                  <c:v>37633</c:v>
                </c:pt>
                <c:pt idx="4732">
                  <c:v>37634</c:v>
                </c:pt>
                <c:pt idx="4733">
                  <c:v>37635</c:v>
                </c:pt>
                <c:pt idx="4734">
                  <c:v>37636</c:v>
                </c:pt>
                <c:pt idx="4735">
                  <c:v>37637</c:v>
                </c:pt>
                <c:pt idx="4736">
                  <c:v>37638</c:v>
                </c:pt>
                <c:pt idx="4737">
                  <c:v>37639</c:v>
                </c:pt>
                <c:pt idx="4738">
                  <c:v>37640</c:v>
                </c:pt>
                <c:pt idx="4739">
                  <c:v>37641</c:v>
                </c:pt>
                <c:pt idx="4740">
                  <c:v>37642</c:v>
                </c:pt>
                <c:pt idx="4741">
                  <c:v>37643</c:v>
                </c:pt>
                <c:pt idx="4742">
                  <c:v>37644</c:v>
                </c:pt>
                <c:pt idx="4743">
                  <c:v>37645</c:v>
                </c:pt>
                <c:pt idx="4744">
                  <c:v>37646</c:v>
                </c:pt>
                <c:pt idx="4745">
                  <c:v>37647</c:v>
                </c:pt>
                <c:pt idx="4746">
                  <c:v>37648</c:v>
                </c:pt>
                <c:pt idx="4747">
                  <c:v>37649</c:v>
                </c:pt>
                <c:pt idx="4748">
                  <c:v>37650</c:v>
                </c:pt>
                <c:pt idx="4749">
                  <c:v>37651</c:v>
                </c:pt>
                <c:pt idx="4750">
                  <c:v>37652</c:v>
                </c:pt>
                <c:pt idx="4751">
                  <c:v>37653</c:v>
                </c:pt>
                <c:pt idx="4752">
                  <c:v>37654</c:v>
                </c:pt>
                <c:pt idx="4753">
                  <c:v>37655</c:v>
                </c:pt>
                <c:pt idx="4754">
                  <c:v>37656</c:v>
                </c:pt>
                <c:pt idx="4755">
                  <c:v>37657</c:v>
                </c:pt>
                <c:pt idx="4756">
                  <c:v>37658</c:v>
                </c:pt>
                <c:pt idx="4757">
                  <c:v>37659</c:v>
                </c:pt>
                <c:pt idx="4758">
                  <c:v>37660</c:v>
                </c:pt>
                <c:pt idx="4759">
                  <c:v>37661</c:v>
                </c:pt>
                <c:pt idx="4760">
                  <c:v>37662</c:v>
                </c:pt>
                <c:pt idx="4761">
                  <c:v>37663</c:v>
                </c:pt>
                <c:pt idx="4762">
                  <c:v>37664</c:v>
                </c:pt>
                <c:pt idx="4763">
                  <c:v>37665</c:v>
                </c:pt>
                <c:pt idx="4764">
                  <c:v>37666</c:v>
                </c:pt>
                <c:pt idx="4765">
                  <c:v>37667</c:v>
                </c:pt>
                <c:pt idx="4766">
                  <c:v>37668</c:v>
                </c:pt>
                <c:pt idx="4767">
                  <c:v>37669</c:v>
                </c:pt>
                <c:pt idx="4768">
                  <c:v>37670</c:v>
                </c:pt>
                <c:pt idx="4769">
                  <c:v>37671</c:v>
                </c:pt>
                <c:pt idx="4770">
                  <c:v>37672</c:v>
                </c:pt>
                <c:pt idx="4771">
                  <c:v>37673</c:v>
                </c:pt>
                <c:pt idx="4772">
                  <c:v>37674</c:v>
                </c:pt>
                <c:pt idx="4773">
                  <c:v>37675</c:v>
                </c:pt>
                <c:pt idx="4774">
                  <c:v>37676</c:v>
                </c:pt>
                <c:pt idx="4775">
                  <c:v>37677</c:v>
                </c:pt>
                <c:pt idx="4776">
                  <c:v>37678</c:v>
                </c:pt>
                <c:pt idx="4777">
                  <c:v>37679</c:v>
                </c:pt>
                <c:pt idx="4778">
                  <c:v>37680</c:v>
                </c:pt>
                <c:pt idx="4779">
                  <c:v>37681</c:v>
                </c:pt>
                <c:pt idx="4780">
                  <c:v>37682</c:v>
                </c:pt>
                <c:pt idx="4781">
                  <c:v>37683</c:v>
                </c:pt>
                <c:pt idx="4782">
                  <c:v>37684</c:v>
                </c:pt>
                <c:pt idx="4783">
                  <c:v>37685</c:v>
                </c:pt>
                <c:pt idx="4784">
                  <c:v>37686</c:v>
                </c:pt>
                <c:pt idx="4785">
                  <c:v>37687</c:v>
                </c:pt>
                <c:pt idx="4786">
                  <c:v>37688</c:v>
                </c:pt>
                <c:pt idx="4787">
                  <c:v>37689</c:v>
                </c:pt>
                <c:pt idx="4788">
                  <c:v>37690</c:v>
                </c:pt>
                <c:pt idx="4789">
                  <c:v>37691</c:v>
                </c:pt>
                <c:pt idx="4790">
                  <c:v>37692</c:v>
                </c:pt>
                <c:pt idx="4791">
                  <c:v>37693</c:v>
                </c:pt>
                <c:pt idx="4792">
                  <c:v>37694</c:v>
                </c:pt>
                <c:pt idx="4793">
                  <c:v>37695</c:v>
                </c:pt>
                <c:pt idx="4794">
                  <c:v>37696</c:v>
                </c:pt>
                <c:pt idx="4795">
                  <c:v>37697</c:v>
                </c:pt>
                <c:pt idx="4796">
                  <c:v>37698</c:v>
                </c:pt>
                <c:pt idx="4797">
                  <c:v>37699</c:v>
                </c:pt>
                <c:pt idx="4798">
                  <c:v>37700</c:v>
                </c:pt>
                <c:pt idx="4799">
                  <c:v>37701</c:v>
                </c:pt>
                <c:pt idx="4800">
                  <c:v>37702</c:v>
                </c:pt>
                <c:pt idx="4801">
                  <c:v>37703</c:v>
                </c:pt>
                <c:pt idx="4802">
                  <c:v>37704</c:v>
                </c:pt>
                <c:pt idx="4803">
                  <c:v>37705</c:v>
                </c:pt>
                <c:pt idx="4804">
                  <c:v>37706</c:v>
                </c:pt>
                <c:pt idx="4805">
                  <c:v>37707</c:v>
                </c:pt>
                <c:pt idx="4806">
                  <c:v>37708</c:v>
                </c:pt>
                <c:pt idx="4807">
                  <c:v>37709</c:v>
                </c:pt>
                <c:pt idx="4808">
                  <c:v>37710</c:v>
                </c:pt>
                <c:pt idx="4809">
                  <c:v>37711</c:v>
                </c:pt>
                <c:pt idx="4810">
                  <c:v>37712</c:v>
                </c:pt>
                <c:pt idx="4811">
                  <c:v>37713</c:v>
                </c:pt>
                <c:pt idx="4812">
                  <c:v>37714</c:v>
                </c:pt>
                <c:pt idx="4813">
                  <c:v>37715</c:v>
                </c:pt>
                <c:pt idx="4814">
                  <c:v>37716</c:v>
                </c:pt>
                <c:pt idx="4815">
                  <c:v>37717</c:v>
                </c:pt>
                <c:pt idx="4816">
                  <c:v>37718</c:v>
                </c:pt>
                <c:pt idx="4817">
                  <c:v>37719</c:v>
                </c:pt>
                <c:pt idx="4818">
                  <c:v>37720</c:v>
                </c:pt>
                <c:pt idx="4819">
                  <c:v>37721</c:v>
                </c:pt>
                <c:pt idx="4820">
                  <c:v>37722</c:v>
                </c:pt>
                <c:pt idx="4821">
                  <c:v>37723</c:v>
                </c:pt>
                <c:pt idx="4822">
                  <c:v>37724</c:v>
                </c:pt>
                <c:pt idx="4823">
                  <c:v>37725</c:v>
                </c:pt>
                <c:pt idx="4824">
                  <c:v>37726</c:v>
                </c:pt>
                <c:pt idx="4825">
                  <c:v>37727</c:v>
                </c:pt>
                <c:pt idx="4826">
                  <c:v>37728</c:v>
                </c:pt>
                <c:pt idx="4827">
                  <c:v>37729</c:v>
                </c:pt>
                <c:pt idx="4828">
                  <c:v>37730</c:v>
                </c:pt>
                <c:pt idx="4829">
                  <c:v>37731</c:v>
                </c:pt>
                <c:pt idx="4830">
                  <c:v>37732</c:v>
                </c:pt>
                <c:pt idx="4831">
                  <c:v>37733</c:v>
                </c:pt>
                <c:pt idx="4832">
                  <c:v>37734</c:v>
                </c:pt>
                <c:pt idx="4833">
                  <c:v>37735</c:v>
                </c:pt>
                <c:pt idx="4834">
                  <c:v>37736</c:v>
                </c:pt>
                <c:pt idx="4835">
                  <c:v>37737</c:v>
                </c:pt>
                <c:pt idx="4836">
                  <c:v>37738</c:v>
                </c:pt>
                <c:pt idx="4837">
                  <c:v>37739</c:v>
                </c:pt>
                <c:pt idx="4838">
                  <c:v>37740</c:v>
                </c:pt>
                <c:pt idx="4839">
                  <c:v>37741</c:v>
                </c:pt>
                <c:pt idx="4840">
                  <c:v>37742</c:v>
                </c:pt>
                <c:pt idx="4841">
                  <c:v>37743</c:v>
                </c:pt>
                <c:pt idx="4842">
                  <c:v>37744</c:v>
                </c:pt>
                <c:pt idx="4843">
                  <c:v>37745</c:v>
                </c:pt>
                <c:pt idx="4844">
                  <c:v>37746</c:v>
                </c:pt>
                <c:pt idx="4845">
                  <c:v>37747</c:v>
                </c:pt>
                <c:pt idx="4846">
                  <c:v>37748</c:v>
                </c:pt>
                <c:pt idx="4847">
                  <c:v>37749</c:v>
                </c:pt>
                <c:pt idx="4848">
                  <c:v>37750</c:v>
                </c:pt>
                <c:pt idx="4849">
                  <c:v>37751</c:v>
                </c:pt>
                <c:pt idx="4850">
                  <c:v>37752</c:v>
                </c:pt>
                <c:pt idx="4851">
                  <c:v>37753</c:v>
                </c:pt>
                <c:pt idx="4852">
                  <c:v>37754</c:v>
                </c:pt>
                <c:pt idx="4853">
                  <c:v>37755</c:v>
                </c:pt>
                <c:pt idx="4854">
                  <c:v>37756</c:v>
                </c:pt>
                <c:pt idx="4855">
                  <c:v>37757</c:v>
                </c:pt>
                <c:pt idx="4856">
                  <c:v>37758</c:v>
                </c:pt>
                <c:pt idx="4857">
                  <c:v>37759</c:v>
                </c:pt>
                <c:pt idx="4858">
                  <c:v>37760</c:v>
                </c:pt>
                <c:pt idx="4859">
                  <c:v>37761</c:v>
                </c:pt>
                <c:pt idx="4860">
                  <c:v>37762</c:v>
                </c:pt>
                <c:pt idx="4861">
                  <c:v>37763</c:v>
                </c:pt>
                <c:pt idx="4862">
                  <c:v>37764</c:v>
                </c:pt>
                <c:pt idx="4863">
                  <c:v>37765</c:v>
                </c:pt>
                <c:pt idx="4864">
                  <c:v>37766</c:v>
                </c:pt>
                <c:pt idx="4865">
                  <c:v>37767</c:v>
                </c:pt>
                <c:pt idx="4866">
                  <c:v>37768</c:v>
                </c:pt>
                <c:pt idx="4867">
                  <c:v>37769</c:v>
                </c:pt>
                <c:pt idx="4868">
                  <c:v>37770</c:v>
                </c:pt>
                <c:pt idx="4869">
                  <c:v>37771</c:v>
                </c:pt>
                <c:pt idx="4870">
                  <c:v>37772</c:v>
                </c:pt>
                <c:pt idx="4871">
                  <c:v>37773</c:v>
                </c:pt>
                <c:pt idx="4872">
                  <c:v>37774</c:v>
                </c:pt>
                <c:pt idx="4873">
                  <c:v>37775</c:v>
                </c:pt>
                <c:pt idx="4874">
                  <c:v>37776</c:v>
                </c:pt>
                <c:pt idx="4875">
                  <c:v>37777</c:v>
                </c:pt>
                <c:pt idx="4876">
                  <c:v>37778</c:v>
                </c:pt>
                <c:pt idx="4877">
                  <c:v>37779</c:v>
                </c:pt>
                <c:pt idx="4878">
                  <c:v>37780</c:v>
                </c:pt>
                <c:pt idx="4879">
                  <c:v>37781</c:v>
                </c:pt>
                <c:pt idx="4880">
                  <c:v>37782</c:v>
                </c:pt>
                <c:pt idx="4881">
                  <c:v>37783</c:v>
                </c:pt>
                <c:pt idx="4882">
                  <c:v>37784</c:v>
                </c:pt>
                <c:pt idx="4883">
                  <c:v>37878</c:v>
                </c:pt>
                <c:pt idx="4884">
                  <c:v>37879</c:v>
                </c:pt>
                <c:pt idx="4885">
                  <c:v>37880</c:v>
                </c:pt>
                <c:pt idx="4886">
                  <c:v>37881</c:v>
                </c:pt>
                <c:pt idx="4887">
                  <c:v>37882</c:v>
                </c:pt>
                <c:pt idx="4888">
                  <c:v>37883</c:v>
                </c:pt>
                <c:pt idx="4889">
                  <c:v>37884</c:v>
                </c:pt>
                <c:pt idx="4890">
                  <c:v>37885</c:v>
                </c:pt>
                <c:pt idx="4891">
                  <c:v>37886</c:v>
                </c:pt>
                <c:pt idx="4892">
                  <c:v>37887</c:v>
                </c:pt>
                <c:pt idx="4893">
                  <c:v>37888</c:v>
                </c:pt>
                <c:pt idx="4894">
                  <c:v>37889</c:v>
                </c:pt>
                <c:pt idx="4895">
                  <c:v>37890</c:v>
                </c:pt>
                <c:pt idx="4896">
                  <c:v>37891</c:v>
                </c:pt>
                <c:pt idx="4897">
                  <c:v>37892</c:v>
                </c:pt>
                <c:pt idx="4898">
                  <c:v>37893</c:v>
                </c:pt>
                <c:pt idx="4899">
                  <c:v>37894</c:v>
                </c:pt>
                <c:pt idx="4900">
                  <c:v>37895</c:v>
                </c:pt>
                <c:pt idx="4901">
                  <c:v>37896</c:v>
                </c:pt>
                <c:pt idx="4902">
                  <c:v>37897</c:v>
                </c:pt>
                <c:pt idx="4903">
                  <c:v>37898</c:v>
                </c:pt>
                <c:pt idx="4904">
                  <c:v>37899</c:v>
                </c:pt>
                <c:pt idx="4905">
                  <c:v>37900</c:v>
                </c:pt>
                <c:pt idx="4906">
                  <c:v>37901</c:v>
                </c:pt>
                <c:pt idx="4907">
                  <c:v>37902</c:v>
                </c:pt>
                <c:pt idx="4908">
                  <c:v>37903</c:v>
                </c:pt>
                <c:pt idx="4909">
                  <c:v>37904</c:v>
                </c:pt>
                <c:pt idx="4910">
                  <c:v>37905</c:v>
                </c:pt>
                <c:pt idx="4911">
                  <c:v>37906</c:v>
                </c:pt>
                <c:pt idx="4912">
                  <c:v>37907</c:v>
                </c:pt>
                <c:pt idx="4913">
                  <c:v>37908</c:v>
                </c:pt>
                <c:pt idx="4914">
                  <c:v>37909</c:v>
                </c:pt>
                <c:pt idx="4915">
                  <c:v>37910</c:v>
                </c:pt>
                <c:pt idx="4916">
                  <c:v>37911</c:v>
                </c:pt>
                <c:pt idx="4917">
                  <c:v>37912</c:v>
                </c:pt>
                <c:pt idx="4918">
                  <c:v>37913</c:v>
                </c:pt>
                <c:pt idx="4919">
                  <c:v>37914</c:v>
                </c:pt>
                <c:pt idx="4920">
                  <c:v>37915</c:v>
                </c:pt>
                <c:pt idx="4921">
                  <c:v>37916</c:v>
                </c:pt>
                <c:pt idx="4922">
                  <c:v>37917</c:v>
                </c:pt>
                <c:pt idx="4923">
                  <c:v>37918</c:v>
                </c:pt>
                <c:pt idx="4924">
                  <c:v>37919</c:v>
                </c:pt>
                <c:pt idx="4925">
                  <c:v>37920</c:v>
                </c:pt>
                <c:pt idx="4926">
                  <c:v>37921</c:v>
                </c:pt>
                <c:pt idx="4927">
                  <c:v>37922</c:v>
                </c:pt>
                <c:pt idx="4928">
                  <c:v>37923</c:v>
                </c:pt>
                <c:pt idx="4929">
                  <c:v>37924</c:v>
                </c:pt>
                <c:pt idx="4930">
                  <c:v>37925</c:v>
                </c:pt>
                <c:pt idx="4931">
                  <c:v>37926</c:v>
                </c:pt>
                <c:pt idx="4932">
                  <c:v>37927</c:v>
                </c:pt>
                <c:pt idx="4933">
                  <c:v>37928</c:v>
                </c:pt>
                <c:pt idx="4934">
                  <c:v>37929</c:v>
                </c:pt>
                <c:pt idx="4935">
                  <c:v>37930</c:v>
                </c:pt>
                <c:pt idx="4936">
                  <c:v>37931</c:v>
                </c:pt>
                <c:pt idx="4937">
                  <c:v>37932</c:v>
                </c:pt>
                <c:pt idx="4938">
                  <c:v>37933</c:v>
                </c:pt>
                <c:pt idx="4939">
                  <c:v>37934</c:v>
                </c:pt>
                <c:pt idx="4940">
                  <c:v>37935</c:v>
                </c:pt>
                <c:pt idx="4941">
                  <c:v>37936</c:v>
                </c:pt>
                <c:pt idx="4942">
                  <c:v>37937</c:v>
                </c:pt>
                <c:pt idx="4943">
                  <c:v>37938</c:v>
                </c:pt>
                <c:pt idx="4944">
                  <c:v>37939</c:v>
                </c:pt>
                <c:pt idx="4945">
                  <c:v>37940</c:v>
                </c:pt>
                <c:pt idx="4946">
                  <c:v>37941</c:v>
                </c:pt>
                <c:pt idx="4947">
                  <c:v>37942</c:v>
                </c:pt>
                <c:pt idx="4948">
                  <c:v>37943</c:v>
                </c:pt>
                <c:pt idx="4949">
                  <c:v>37944</c:v>
                </c:pt>
                <c:pt idx="4950">
                  <c:v>37945</c:v>
                </c:pt>
                <c:pt idx="4951">
                  <c:v>37946</c:v>
                </c:pt>
                <c:pt idx="4952">
                  <c:v>37947</c:v>
                </c:pt>
                <c:pt idx="4953">
                  <c:v>37948</c:v>
                </c:pt>
                <c:pt idx="4954">
                  <c:v>37949</c:v>
                </c:pt>
                <c:pt idx="4955">
                  <c:v>37950</c:v>
                </c:pt>
                <c:pt idx="4956">
                  <c:v>37951</c:v>
                </c:pt>
                <c:pt idx="4957">
                  <c:v>37952</c:v>
                </c:pt>
                <c:pt idx="4958">
                  <c:v>37953</c:v>
                </c:pt>
                <c:pt idx="4959">
                  <c:v>37954</c:v>
                </c:pt>
                <c:pt idx="4960">
                  <c:v>37955</c:v>
                </c:pt>
                <c:pt idx="4961">
                  <c:v>37956</c:v>
                </c:pt>
                <c:pt idx="4962">
                  <c:v>37957</c:v>
                </c:pt>
                <c:pt idx="4963">
                  <c:v>37958</c:v>
                </c:pt>
                <c:pt idx="4964">
                  <c:v>37959</c:v>
                </c:pt>
                <c:pt idx="4965">
                  <c:v>37960</c:v>
                </c:pt>
                <c:pt idx="4966">
                  <c:v>37961</c:v>
                </c:pt>
                <c:pt idx="4967">
                  <c:v>37962</c:v>
                </c:pt>
                <c:pt idx="4968">
                  <c:v>37963</c:v>
                </c:pt>
                <c:pt idx="4969">
                  <c:v>37964</c:v>
                </c:pt>
                <c:pt idx="4970">
                  <c:v>37965</c:v>
                </c:pt>
                <c:pt idx="4971">
                  <c:v>37966</c:v>
                </c:pt>
                <c:pt idx="4972">
                  <c:v>37967</c:v>
                </c:pt>
                <c:pt idx="4973">
                  <c:v>37968</c:v>
                </c:pt>
                <c:pt idx="4974">
                  <c:v>37969</c:v>
                </c:pt>
                <c:pt idx="4975">
                  <c:v>37970</c:v>
                </c:pt>
                <c:pt idx="4976">
                  <c:v>37971</c:v>
                </c:pt>
                <c:pt idx="4977">
                  <c:v>37972</c:v>
                </c:pt>
                <c:pt idx="4978">
                  <c:v>37973</c:v>
                </c:pt>
                <c:pt idx="4979">
                  <c:v>37974</c:v>
                </c:pt>
                <c:pt idx="4980">
                  <c:v>37975</c:v>
                </c:pt>
                <c:pt idx="4981">
                  <c:v>37976</c:v>
                </c:pt>
                <c:pt idx="4982">
                  <c:v>37977</c:v>
                </c:pt>
                <c:pt idx="4983">
                  <c:v>37978</c:v>
                </c:pt>
                <c:pt idx="4984">
                  <c:v>37979</c:v>
                </c:pt>
                <c:pt idx="4985">
                  <c:v>37980</c:v>
                </c:pt>
                <c:pt idx="4986">
                  <c:v>37981</c:v>
                </c:pt>
                <c:pt idx="4987">
                  <c:v>37982</c:v>
                </c:pt>
                <c:pt idx="4988">
                  <c:v>37983</c:v>
                </c:pt>
                <c:pt idx="4989">
                  <c:v>37984</c:v>
                </c:pt>
                <c:pt idx="4990">
                  <c:v>37985</c:v>
                </c:pt>
                <c:pt idx="4991">
                  <c:v>37986</c:v>
                </c:pt>
                <c:pt idx="4992">
                  <c:v>37987</c:v>
                </c:pt>
                <c:pt idx="4993">
                  <c:v>37988</c:v>
                </c:pt>
                <c:pt idx="4994">
                  <c:v>37989</c:v>
                </c:pt>
                <c:pt idx="4995">
                  <c:v>37990</c:v>
                </c:pt>
                <c:pt idx="4996">
                  <c:v>37991</c:v>
                </c:pt>
                <c:pt idx="4997">
                  <c:v>37992</c:v>
                </c:pt>
                <c:pt idx="4998">
                  <c:v>37993</c:v>
                </c:pt>
                <c:pt idx="4999">
                  <c:v>37994</c:v>
                </c:pt>
                <c:pt idx="5000">
                  <c:v>37995</c:v>
                </c:pt>
                <c:pt idx="5001">
                  <c:v>37996</c:v>
                </c:pt>
                <c:pt idx="5002">
                  <c:v>37997</c:v>
                </c:pt>
                <c:pt idx="5003">
                  <c:v>37998</c:v>
                </c:pt>
                <c:pt idx="5004">
                  <c:v>37999</c:v>
                </c:pt>
                <c:pt idx="5005">
                  <c:v>38000</c:v>
                </c:pt>
                <c:pt idx="5006">
                  <c:v>38001</c:v>
                </c:pt>
                <c:pt idx="5007">
                  <c:v>38002</c:v>
                </c:pt>
                <c:pt idx="5008">
                  <c:v>38003</c:v>
                </c:pt>
                <c:pt idx="5009">
                  <c:v>38004</c:v>
                </c:pt>
                <c:pt idx="5010">
                  <c:v>38005</c:v>
                </c:pt>
                <c:pt idx="5011">
                  <c:v>38006</c:v>
                </c:pt>
                <c:pt idx="5012">
                  <c:v>38007</c:v>
                </c:pt>
                <c:pt idx="5013">
                  <c:v>38008</c:v>
                </c:pt>
                <c:pt idx="5014">
                  <c:v>38029</c:v>
                </c:pt>
                <c:pt idx="5015">
                  <c:v>38030</c:v>
                </c:pt>
                <c:pt idx="5016">
                  <c:v>38031</c:v>
                </c:pt>
                <c:pt idx="5017">
                  <c:v>38032</c:v>
                </c:pt>
                <c:pt idx="5018">
                  <c:v>38033</c:v>
                </c:pt>
                <c:pt idx="5019">
                  <c:v>38034</c:v>
                </c:pt>
                <c:pt idx="5020">
                  <c:v>38035</c:v>
                </c:pt>
                <c:pt idx="5021">
                  <c:v>38036</c:v>
                </c:pt>
                <c:pt idx="5022">
                  <c:v>38037</c:v>
                </c:pt>
                <c:pt idx="5023">
                  <c:v>38038</c:v>
                </c:pt>
                <c:pt idx="5024">
                  <c:v>38039</c:v>
                </c:pt>
                <c:pt idx="5025">
                  <c:v>38040</c:v>
                </c:pt>
                <c:pt idx="5026">
                  <c:v>38041</c:v>
                </c:pt>
                <c:pt idx="5027">
                  <c:v>38042</c:v>
                </c:pt>
                <c:pt idx="5028">
                  <c:v>38043</c:v>
                </c:pt>
                <c:pt idx="5029">
                  <c:v>38044</c:v>
                </c:pt>
                <c:pt idx="5030">
                  <c:v>38045</c:v>
                </c:pt>
                <c:pt idx="5031">
                  <c:v>38046</c:v>
                </c:pt>
                <c:pt idx="5032">
                  <c:v>38047</c:v>
                </c:pt>
                <c:pt idx="5033">
                  <c:v>38048</c:v>
                </c:pt>
                <c:pt idx="5034">
                  <c:v>38049</c:v>
                </c:pt>
                <c:pt idx="5035">
                  <c:v>38050</c:v>
                </c:pt>
                <c:pt idx="5036">
                  <c:v>38051</c:v>
                </c:pt>
                <c:pt idx="5037">
                  <c:v>38052</c:v>
                </c:pt>
                <c:pt idx="5038">
                  <c:v>38053</c:v>
                </c:pt>
                <c:pt idx="5039">
                  <c:v>38054</c:v>
                </c:pt>
                <c:pt idx="5040">
                  <c:v>38055</c:v>
                </c:pt>
                <c:pt idx="5041">
                  <c:v>38056</c:v>
                </c:pt>
                <c:pt idx="5042">
                  <c:v>38057</c:v>
                </c:pt>
                <c:pt idx="5043">
                  <c:v>38058</c:v>
                </c:pt>
                <c:pt idx="5044">
                  <c:v>38059</c:v>
                </c:pt>
                <c:pt idx="5045">
                  <c:v>38060</c:v>
                </c:pt>
                <c:pt idx="5046">
                  <c:v>38061</c:v>
                </c:pt>
                <c:pt idx="5047">
                  <c:v>38062</c:v>
                </c:pt>
                <c:pt idx="5048">
                  <c:v>38063</c:v>
                </c:pt>
                <c:pt idx="5049">
                  <c:v>38064</c:v>
                </c:pt>
                <c:pt idx="5050">
                  <c:v>38065</c:v>
                </c:pt>
                <c:pt idx="5051">
                  <c:v>38066</c:v>
                </c:pt>
                <c:pt idx="5052">
                  <c:v>38067</c:v>
                </c:pt>
                <c:pt idx="5053">
                  <c:v>38068</c:v>
                </c:pt>
                <c:pt idx="5054">
                  <c:v>38069</c:v>
                </c:pt>
                <c:pt idx="5055">
                  <c:v>38070</c:v>
                </c:pt>
                <c:pt idx="5056">
                  <c:v>38071</c:v>
                </c:pt>
                <c:pt idx="5057">
                  <c:v>38072</c:v>
                </c:pt>
                <c:pt idx="5058">
                  <c:v>38073</c:v>
                </c:pt>
                <c:pt idx="5059">
                  <c:v>38074</c:v>
                </c:pt>
                <c:pt idx="5060">
                  <c:v>38075</c:v>
                </c:pt>
                <c:pt idx="5061">
                  <c:v>38076</c:v>
                </c:pt>
                <c:pt idx="5062">
                  <c:v>38077</c:v>
                </c:pt>
                <c:pt idx="5063">
                  <c:v>38078</c:v>
                </c:pt>
                <c:pt idx="5064">
                  <c:v>38079</c:v>
                </c:pt>
                <c:pt idx="5065">
                  <c:v>38080</c:v>
                </c:pt>
                <c:pt idx="5066">
                  <c:v>38081</c:v>
                </c:pt>
                <c:pt idx="5067">
                  <c:v>38082</c:v>
                </c:pt>
                <c:pt idx="5068">
                  <c:v>38083</c:v>
                </c:pt>
                <c:pt idx="5069">
                  <c:v>38084</c:v>
                </c:pt>
                <c:pt idx="5070">
                  <c:v>38085</c:v>
                </c:pt>
                <c:pt idx="5071">
                  <c:v>38086</c:v>
                </c:pt>
                <c:pt idx="5072">
                  <c:v>38087</c:v>
                </c:pt>
                <c:pt idx="5073">
                  <c:v>38088</c:v>
                </c:pt>
                <c:pt idx="5074">
                  <c:v>38089</c:v>
                </c:pt>
                <c:pt idx="5075">
                  <c:v>38090</c:v>
                </c:pt>
                <c:pt idx="5076">
                  <c:v>38091</c:v>
                </c:pt>
                <c:pt idx="5077">
                  <c:v>38092</c:v>
                </c:pt>
                <c:pt idx="5078">
                  <c:v>38093</c:v>
                </c:pt>
                <c:pt idx="5079">
                  <c:v>38094</c:v>
                </c:pt>
                <c:pt idx="5080">
                  <c:v>38095</c:v>
                </c:pt>
                <c:pt idx="5081">
                  <c:v>38096</c:v>
                </c:pt>
                <c:pt idx="5082">
                  <c:v>38097</c:v>
                </c:pt>
                <c:pt idx="5083">
                  <c:v>38098</c:v>
                </c:pt>
                <c:pt idx="5084">
                  <c:v>38099</c:v>
                </c:pt>
                <c:pt idx="5085">
                  <c:v>38100</c:v>
                </c:pt>
                <c:pt idx="5086">
                  <c:v>38101</c:v>
                </c:pt>
                <c:pt idx="5087">
                  <c:v>38102</c:v>
                </c:pt>
                <c:pt idx="5088">
                  <c:v>38103</c:v>
                </c:pt>
                <c:pt idx="5089">
                  <c:v>38104</c:v>
                </c:pt>
                <c:pt idx="5090">
                  <c:v>38105</c:v>
                </c:pt>
                <c:pt idx="5091">
                  <c:v>38106</c:v>
                </c:pt>
                <c:pt idx="5092">
                  <c:v>38107</c:v>
                </c:pt>
                <c:pt idx="5093">
                  <c:v>38108</c:v>
                </c:pt>
                <c:pt idx="5094">
                  <c:v>38109</c:v>
                </c:pt>
                <c:pt idx="5095">
                  <c:v>38110</c:v>
                </c:pt>
                <c:pt idx="5096">
                  <c:v>38111</c:v>
                </c:pt>
                <c:pt idx="5097">
                  <c:v>38112</c:v>
                </c:pt>
                <c:pt idx="5098">
                  <c:v>38113</c:v>
                </c:pt>
                <c:pt idx="5099">
                  <c:v>38114</c:v>
                </c:pt>
                <c:pt idx="5100">
                  <c:v>38115</c:v>
                </c:pt>
                <c:pt idx="5101">
                  <c:v>38116</c:v>
                </c:pt>
                <c:pt idx="5102">
                  <c:v>38117</c:v>
                </c:pt>
                <c:pt idx="5103">
                  <c:v>38118</c:v>
                </c:pt>
                <c:pt idx="5104">
                  <c:v>38119</c:v>
                </c:pt>
                <c:pt idx="5105">
                  <c:v>38120</c:v>
                </c:pt>
                <c:pt idx="5106">
                  <c:v>38121</c:v>
                </c:pt>
                <c:pt idx="5107">
                  <c:v>38122</c:v>
                </c:pt>
                <c:pt idx="5108">
                  <c:v>38123</c:v>
                </c:pt>
                <c:pt idx="5109">
                  <c:v>38124</c:v>
                </c:pt>
                <c:pt idx="5110">
                  <c:v>38125</c:v>
                </c:pt>
                <c:pt idx="5111">
                  <c:v>38126</c:v>
                </c:pt>
                <c:pt idx="5112">
                  <c:v>38127</c:v>
                </c:pt>
                <c:pt idx="5113">
                  <c:v>38128</c:v>
                </c:pt>
                <c:pt idx="5114">
                  <c:v>38129</c:v>
                </c:pt>
                <c:pt idx="5115">
                  <c:v>38130</c:v>
                </c:pt>
                <c:pt idx="5116">
                  <c:v>38131</c:v>
                </c:pt>
                <c:pt idx="5117">
                  <c:v>38132</c:v>
                </c:pt>
                <c:pt idx="5118">
                  <c:v>38133</c:v>
                </c:pt>
                <c:pt idx="5119">
                  <c:v>38134</c:v>
                </c:pt>
                <c:pt idx="5120">
                  <c:v>38135</c:v>
                </c:pt>
                <c:pt idx="5121">
                  <c:v>38136</c:v>
                </c:pt>
                <c:pt idx="5122">
                  <c:v>38137</c:v>
                </c:pt>
                <c:pt idx="5123">
                  <c:v>38138</c:v>
                </c:pt>
                <c:pt idx="5124">
                  <c:v>38139</c:v>
                </c:pt>
                <c:pt idx="5125">
                  <c:v>38140</c:v>
                </c:pt>
                <c:pt idx="5126">
                  <c:v>38141</c:v>
                </c:pt>
                <c:pt idx="5127">
                  <c:v>38142</c:v>
                </c:pt>
                <c:pt idx="5128">
                  <c:v>38143</c:v>
                </c:pt>
                <c:pt idx="5129">
                  <c:v>38144</c:v>
                </c:pt>
                <c:pt idx="5130">
                  <c:v>38145</c:v>
                </c:pt>
                <c:pt idx="5131">
                  <c:v>38146</c:v>
                </c:pt>
                <c:pt idx="5132">
                  <c:v>38147</c:v>
                </c:pt>
                <c:pt idx="5133">
                  <c:v>38148</c:v>
                </c:pt>
                <c:pt idx="5134">
                  <c:v>38149</c:v>
                </c:pt>
                <c:pt idx="5135">
                  <c:v>38150</c:v>
                </c:pt>
                <c:pt idx="5136">
                  <c:v>38151</c:v>
                </c:pt>
                <c:pt idx="5137">
                  <c:v>38152</c:v>
                </c:pt>
                <c:pt idx="5138">
                  <c:v>38153</c:v>
                </c:pt>
                <c:pt idx="5139">
                  <c:v>38154</c:v>
                </c:pt>
                <c:pt idx="5140">
                  <c:v>38155</c:v>
                </c:pt>
                <c:pt idx="5141">
                  <c:v>38156</c:v>
                </c:pt>
                <c:pt idx="5142">
                  <c:v>38157</c:v>
                </c:pt>
                <c:pt idx="5143">
                  <c:v>38158</c:v>
                </c:pt>
                <c:pt idx="5144">
                  <c:v>38159</c:v>
                </c:pt>
                <c:pt idx="5145">
                  <c:v>38160</c:v>
                </c:pt>
                <c:pt idx="5146">
                  <c:v>38161</c:v>
                </c:pt>
                <c:pt idx="5147">
                  <c:v>38162</c:v>
                </c:pt>
                <c:pt idx="5148">
                  <c:v>38163</c:v>
                </c:pt>
                <c:pt idx="5149">
                  <c:v>38164</c:v>
                </c:pt>
                <c:pt idx="5150">
                  <c:v>38165</c:v>
                </c:pt>
                <c:pt idx="5151">
                  <c:v>38166</c:v>
                </c:pt>
                <c:pt idx="5152">
                  <c:v>38167</c:v>
                </c:pt>
                <c:pt idx="5153">
                  <c:v>38168</c:v>
                </c:pt>
                <c:pt idx="5154">
                  <c:v>38169</c:v>
                </c:pt>
                <c:pt idx="5155">
                  <c:v>38170</c:v>
                </c:pt>
                <c:pt idx="5156">
                  <c:v>38171</c:v>
                </c:pt>
                <c:pt idx="5157">
                  <c:v>38172</c:v>
                </c:pt>
                <c:pt idx="5158">
                  <c:v>38173</c:v>
                </c:pt>
                <c:pt idx="5159">
                  <c:v>38174</c:v>
                </c:pt>
                <c:pt idx="5160">
                  <c:v>38175</c:v>
                </c:pt>
                <c:pt idx="5161">
                  <c:v>38176</c:v>
                </c:pt>
                <c:pt idx="5162">
                  <c:v>38177</c:v>
                </c:pt>
                <c:pt idx="5163">
                  <c:v>38178</c:v>
                </c:pt>
                <c:pt idx="5164">
                  <c:v>38179</c:v>
                </c:pt>
                <c:pt idx="5165">
                  <c:v>38180</c:v>
                </c:pt>
                <c:pt idx="5166">
                  <c:v>38181</c:v>
                </c:pt>
                <c:pt idx="5167">
                  <c:v>38182</c:v>
                </c:pt>
                <c:pt idx="5168">
                  <c:v>38183</c:v>
                </c:pt>
                <c:pt idx="5169">
                  <c:v>38184</c:v>
                </c:pt>
                <c:pt idx="5170">
                  <c:v>38185</c:v>
                </c:pt>
                <c:pt idx="5171">
                  <c:v>38186</c:v>
                </c:pt>
                <c:pt idx="5172">
                  <c:v>38187</c:v>
                </c:pt>
                <c:pt idx="5173">
                  <c:v>38188</c:v>
                </c:pt>
                <c:pt idx="5174">
                  <c:v>38189</c:v>
                </c:pt>
                <c:pt idx="5175">
                  <c:v>38190</c:v>
                </c:pt>
                <c:pt idx="5176">
                  <c:v>38191</c:v>
                </c:pt>
                <c:pt idx="5177">
                  <c:v>38192</c:v>
                </c:pt>
                <c:pt idx="5178">
                  <c:v>38193</c:v>
                </c:pt>
                <c:pt idx="5179">
                  <c:v>38194</c:v>
                </c:pt>
                <c:pt idx="5180">
                  <c:v>38195</c:v>
                </c:pt>
                <c:pt idx="5181">
                  <c:v>38196</c:v>
                </c:pt>
                <c:pt idx="5182">
                  <c:v>38197</c:v>
                </c:pt>
                <c:pt idx="5183">
                  <c:v>38198</c:v>
                </c:pt>
                <c:pt idx="5184">
                  <c:v>38199</c:v>
                </c:pt>
                <c:pt idx="5185">
                  <c:v>38200</c:v>
                </c:pt>
                <c:pt idx="5186">
                  <c:v>38201</c:v>
                </c:pt>
                <c:pt idx="5187">
                  <c:v>38202</c:v>
                </c:pt>
                <c:pt idx="5188">
                  <c:v>38203</c:v>
                </c:pt>
                <c:pt idx="5189">
                  <c:v>38204</c:v>
                </c:pt>
                <c:pt idx="5190">
                  <c:v>38205</c:v>
                </c:pt>
                <c:pt idx="5191">
                  <c:v>38206</c:v>
                </c:pt>
                <c:pt idx="5192">
                  <c:v>38207</c:v>
                </c:pt>
                <c:pt idx="5193">
                  <c:v>38208</c:v>
                </c:pt>
                <c:pt idx="5194">
                  <c:v>38209</c:v>
                </c:pt>
                <c:pt idx="5195">
                  <c:v>38210</c:v>
                </c:pt>
                <c:pt idx="5196">
                  <c:v>38211</c:v>
                </c:pt>
                <c:pt idx="5197">
                  <c:v>38212</c:v>
                </c:pt>
                <c:pt idx="5198">
                  <c:v>38213</c:v>
                </c:pt>
                <c:pt idx="5199">
                  <c:v>38214</c:v>
                </c:pt>
                <c:pt idx="5200">
                  <c:v>38215</c:v>
                </c:pt>
                <c:pt idx="5201">
                  <c:v>38216</c:v>
                </c:pt>
                <c:pt idx="5202">
                  <c:v>38217</c:v>
                </c:pt>
                <c:pt idx="5203">
                  <c:v>38218</c:v>
                </c:pt>
                <c:pt idx="5204">
                  <c:v>38219</c:v>
                </c:pt>
                <c:pt idx="5205">
                  <c:v>38220</c:v>
                </c:pt>
                <c:pt idx="5206">
                  <c:v>38221</c:v>
                </c:pt>
                <c:pt idx="5207">
                  <c:v>38222</c:v>
                </c:pt>
                <c:pt idx="5208">
                  <c:v>38223</c:v>
                </c:pt>
                <c:pt idx="5209">
                  <c:v>38224</c:v>
                </c:pt>
                <c:pt idx="5210">
                  <c:v>38225</c:v>
                </c:pt>
                <c:pt idx="5211">
                  <c:v>38226</c:v>
                </c:pt>
                <c:pt idx="5212">
                  <c:v>38227</c:v>
                </c:pt>
                <c:pt idx="5213">
                  <c:v>38228</c:v>
                </c:pt>
                <c:pt idx="5214">
                  <c:v>38229</c:v>
                </c:pt>
                <c:pt idx="5215">
                  <c:v>38230</c:v>
                </c:pt>
                <c:pt idx="5216">
                  <c:v>38231</c:v>
                </c:pt>
                <c:pt idx="5217">
                  <c:v>38232</c:v>
                </c:pt>
                <c:pt idx="5218">
                  <c:v>38233</c:v>
                </c:pt>
                <c:pt idx="5219">
                  <c:v>38234</c:v>
                </c:pt>
                <c:pt idx="5220">
                  <c:v>38235</c:v>
                </c:pt>
                <c:pt idx="5221">
                  <c:v>38236</c:v>
                </c:pt>
                <c:pt idx="5222">
                  <c:v>38237</c:v>
                </c:pt>
                <c:pt idx="5223">
                  <c:v>38238</c:v>
                </c:pt>
                <c:pt idx="5224">
                  <c:v>38239</c:v>
                </c:pt>
                <c:pt idx="5225">
                  <c:v>38240</c:v>
                </c:pt>
                <c:pt idx="5226">
                  <c:v>38241</c:v>
                </c:pt>
                <c:pt idx="5227">
                  <c:v>38242</c:v>
                </c:pt>
                <c:pt idx="5228">
                  <c:v>38243</c:v>
                </c:pt>
                <c:pt idx="5229">
                  <c:v>38244</c:v>
                </c:pt>
                <c:pt idx="5230">
                  <c:v>38245</c:v>
                </c:pt>
                <c:pt idx="5231">
                  <c:v>38246</c:v>
                </c:pt>
                <c:pt idx="5232">
                  <c:v>38247</c:v>
                </c:pt>
                <c:pt idx="5233">
                  <c:v>38248</c:v>
                </c:pt>
                <c:pt idx="5234">
                  <c:v>38249</c:v>
                </c:pt>
                <c:pt idx="5235">
                  <c:v>38250</c:v>
                </c:pt>
                <c:pt idx="5236">
                  <c:v>38251</c:v>
                </c:pt>
                <c:pt idx="5237">
                  <c:v>38252</c:v>
                </c:pt>
                <c:pt idx="5238">
                  <c:v>38253</c:v>
                </c:pt>
                <c:pt idx="5239">
                  <c:v>38254</c:v>
                </c:pt>
                <c:pt idx="5240">
                  <c:v>38255</c:v>
                </c:pt>
                <c:pt idx="5241">
                  <c:v>38256</c:v>
                </c:pt>
                <c:pt idx="5242">
                  <c:v>38257</c:v>
                </c:pt>
                <c:pt idx="5243">
                  <c:v>38258</c:v>
                </c:pt>
                <c:pt idx="5244">
                  <c:v>38259</c:v>
                </c:pt>
                <c:pt idx="5245">
                  <c:v>38260</c:v>
                </c:pt>
                <c:pt idx="5246">
                  <c:v>38261</c:v>
                </c:pt>
                <c:pt idx="5247">
                  <c:v>38262</c:v>
                </c:pt>
                <c:pt idx="5248">
                  <c:v>38263</c:v>
                </c:pt>
                <c:pt idx="5249">
                  <c:v>38264</c:v>
                </c:pt>
                <c:pt idx="5250">
                  <c:v>38265</c:v>
                </c:pt>
                <c:pt idx="5251">
                  <c:v>38266</c:v>
                </c:pt>
                <c:pt idx="5252">
                  <c:v>38267</c:v>
                </c:pt>
                <c:pt idx="5253">
                  <c:v>38268</c:v>
                </c:pt>
                <c:pt idx="5254">
                  <c:v>38269</c:v>
                </c:pt>
                <c:pt idx="5255">
                  <c:v>38270</c:v>
                </c:pt>
                <c:pt idx="5256">
                  <c:v>38271</c:v>
                </c:pt>
                <c:pt idx="5257">
                  <c:v>38272</c:v>
                </c:pt>
                <c:pt idx="5258">
                  <c:v>38273</c:v>
                </c:pt>
                <c:pt idx="5259">
                  <c:v>38274</c:v>
                </c:pt>
                <c:pt idx="5260">
                  <c:v>38275</c:v>
                </c:pt>
                <c:pt idx="5261">
                  <c:v>38276</c:v>
                </c:pt>
                <c:pt idx="5262">
                  <c:v>38277</c:v>
                </c:pt>
                <c:pt idx="5263">
                  <c:v>38278</c:v>
                </c:pt>
                <c:pt idx="5264">
                  <c:v>38279</c:v>
                </c:pt>
                <c:pt idx="5265">
                  <c:v>38280</c:v>
                </c:pt>
                <c:pt idx="5266">
                  <c:v>38281</c:v>
                </c:pt>
                <c:pt idx="5267">
                  <c:v>38282</c:v>
                </c:pt>
                <c:pt idx="5268">
                  <c:v>38283</c:v>
                </c:pt>
                <c:pt idx="5269">
                  <c:v>38284</c:v>
                </c:pt>
                <c:pt idx="5270">
                  <c:v>38285</c:v>
                </c:pt>
                <c:pt idx="5271">
                  <c:v>38286</c:v>
                </c:pt>
                <c:pt idx="5272">
                  <c:v>38287</c:v>
                </c:pt>
                <c:pt idx="5273">
                  <c:v>38288</c:v>
                </c:pt>
                <c:pt idx="5274">
                  <c:v>38289</c:v>
                </c:pt>
                <c:pt idx="5275">
                  <c:v>38290</c:v>
                </c:pt>
                <c:pt idx="5276">
                  <c:v>38291</c:v>
                </c:pt>
                <c:pt idx="5277">
                  <c:v>38292</c:v>
                </c:pt>
                <c:pt idx="5278">
                  <c:v>38293</c:v>
                </c:pt>
                <c:pt idx="5279">
                  <c:v>38294</c:v>
                </c:pt>
                <c:pt idx="5280">
                  <c:v>38295</c:v>
                </c:pt>
                <c:pt idx="5281">
                  <c:v>38296</c:v>
                </c:pt>
                <c:pt idx="5282">
                  <c:v>38297</c:v>
                </c:pt>
                <c:pt idx="5283">
                  <c:v>38298</c:v>
                </c:pt>
                <c:pt idx="5284">
                  <c:v>38299</c:v>
                </c:pt>
                <c:pt idx="5285">
                  <c:v>38300</c:v>
                </c:pt>
                <c:pt idx="5286">
                  <c:v>38301</c:v>
                </c:pt>
                <c:pt idx="5287">
                  <c:v>38302</c:v>
                </c:pt>
                <c:pt idx="5288">
                  <c:v>38303</c:v>
                </c:pt>
                <c:pt idx="5289">
                  <c:v>38304</c:v>
                </c:pt>
                <c:pt idx="5290">
                  <c:v>38305</c:v>
                </c:pt>
                <c:pt idx="5291">
                  <c:v>38306</c:v>
                </c:pt>
                <c:pt idx="5292">
                  <c:v>38307</c:v>
                </c:pt>
                <c:pt idx="5293">
                  <c:v>38308</c:v>
                </c:pt>
                <c:pt idx="5294">
                  <c:v>38309</c:v>
                </c:pt>
                <c:pt idx="5295">
                  <c:v>38311</c:v>
                </c:pt>
                <c:pt idx="5296">
                  <c:v>38312</c:v>
                </c:pt>
                <c:pt idx="5297">
                  <c:v>38313</c:v>
                </c:pt>
                <c:pt idx="5298">
                  <c:v>38314</c:v>
                </c:pt>
                <c:pt idx="5299">
                  <c:v>38315</c:v>
                </c:pt>
                <c:pt idx="5300">
                  <c:v>38316</c:v>
                </c:pt>
                <c:pt idx="5301">
                  <c:v>38317</c:v>
                </c:pt>
                <c:pt idx="5302">
                  <c:v>38318</c:v>
                </c:pt>
                <c:pt idx="5303">
                  <c:v>38319</c:v>
                </c:pt>
                <c:pt idx="5304">
                  <c:v>38320</c:v>
                </c:pt>
                <c:pt idx="5305">
                  <c:v>38321</c:v>
                </c:pt>
                <c:pt idx="5306">
                  <c:v>38322</c:v>
                </c:pt>
                <c:pt idx="5307">
                  <c:v>38323</c:v>
                </c:pt>
                <c:pt idx="5308">
                  <c:v>38324</c:v>
                </c:pt>
                <c:pt idx="5309">
                  <c:v>38325</c:v>
                </c:pt>
                <c:pt idx="5310">
                  <c:v>38326</c:v>
                </c:pt>
                <c:pt idx="5311">
                  <c:v>38327</c:v>
                </c:pt>
                <c:pt idx="5312">
                  <c:v>38328</c:v>
                </c:pt>
                <c:pt idx="5313">
                  <c:v>38329</c:v>
                </c:pt>
                <c:pt idx="5314">
                  <c:v>38330</c:v>
                </c:pt>
                <c:pt idx="5315">
                  <c:v>38331</c:v>
                </c:pt>
                <c:pt idx="5316">
                  <c:v>38332</c:v>
                </c:pt>
                <c:pt idx="5317">
                  <c:v>38333</c:v>
                </c:pt>
                <c:pt idx="5318">
                  <c:v>38334</c:v>
                </c:pt>
                <c:pt idx="5319">
                  <c:v>38335</c:v>
                </c:pt>
                <c:pt idx="5320">
                  <c:v>38336</c:v>
                </c:pt>
                <c:pt idx="5321">
                  <c:v>38337</c:v>
                </c:pt>
                <c:pt idx="5322">
                  <c:v>38338</c:v>
                </c:pt>
                <c:pt idx="5323">
                  <c:v>38339</c:v>
                </c:pt>
                <c:pt idx="5324">
                  <c:v>38340</c:v>
                </c:pt>
                <c:pt idx="5325">
                  <c:v>38341</c:v>
                </c:pt>
                <c:pt idx="5326">
                  <c:v>38342</c:v>
                </c:pt>
                <c:pt idx="5327">
                  <c:v>38343</c:v>
                </c:pt>
                <c:pt idx="5328">
                  <c:v>38344</c:v>
                </c:pt>
                <c:pt idx="5329">
                  <c:v>38345</c:v>
                </c:pt>
                <c:pt idx="5330">
                  <c:v>38346</c:v>
                </c:pt>
                <c:pt idx="5331">
                  <c:v>38347</c:v>
                </c:pt>
                <c:pt idx="5332">
                  <c:v>38348</c:v>
                </c:pt>
                <c:pt idx="5333">
                  <c:v>38349</c:v>
                </c:pt>
                <c:pt idx="5334">
                  <c:v>38350</c:v>
                </c:pt>
                <c:pt idx="5335">
                  <c:v>38351</c:v>
                </c:pt>
                <c:pt idx="5336">
                  <c:v>38352</c:v>
                </c:pt>
                <c:pt idx="5337">
                  <c:v>38353</c:v>
                </c:pt>
                <c:pt idx="5338">
                  <c:v>38354</c:v>
                </c:pt>
                <c:pt idx="5339">
                  <c:v>38355</c:v>
                </c:pt>
                <c:pt idx="5340">
                  <c:v>38356</c:v>
                </c:pt>
                <c:pt idx="5341">
                  <c:v>38357</c:v>
                </c:pt>
                <c:pt idx="5342">
                  <c:v>38358</c:v>
                </c:pt>
                <c:pt idx="5343">
                  <c:v>38359</c:v>
                </c:pt>
                <c:pt idx="5344">
                  <c:v>38360</c:v>
                </c:pt>
                <c:pt idx="5345">
                  <c:v>38361</c:v>
                </c:pt>
                <c:pt idx="5346">
                  <c:v>38362</c:v>
                </c:pt>
                <c:pt idx="5347">
                  <c:v>38363</c:v>
                </c:pt>
                <c:pt idx="5348">
                  <c:v>38364</c:v>
                </c:pt>
                <c:pt idx="5349">
                  <c:v>38365</c:v>
                </c:pt>
                <c:pt idx="5350">
                  <c:v>38366</c:v>
                </c:pt>
                <c:pt idx="5351">
                  <c:v>38367</c:v>
                </c:pt>
                <c:pt idx="5352">
                  <c:v>38368</c:v>
                </c:pt>
                <c:pt idx="5353">
                  <c:v>38369</c:v>
                </c:pt>
                <c:pt idx="5354">
                  <c:v>38370</c:v>
                </c:pt>
                <c:pt idx="5355">
                  <c:v>38371</c:v>
                </c:pt>
                <c:pt idx="5356">
                  <c:v>38372</c:v>
                </c:pt>
                <c:pt idx="5357">
                  <c:v>38373</c:v>
                </c:pt>
                <c:pt idx="5358">
                  <c:v>38374</c:v>
                </c:pt>
                <c:pt idx="5359">
                  <c:v>38375</c:v>
                </c:pt>
                <c:pt idx="5360">
                  <c:v>38376</c:v>
                </c:pt>
                <c:pt idx="5361">
                  <c:v>38377</c:v>
                </c:pt>
                <c:pt idx="5362">
                  <c:v>38378</c:v>
                </c:pt>
                <c:pt idx="5363">
                  <c:v>38379</c:v>
                </c:pt>
                <c:pt idx="5364">
                  <c:v>38380</c:v>
                </c:pt>
                <c:pt idx="5365">
                  <c:v>38381</c:v>
                </c:pt>
                <c:pt idx="5366">
                  <c:v>38382</c:v>
                </c:pt>
                <c:pt idx="5367">
                  <c:v>38383</c:v>
                </c:pt>
                <c:pt idx="5368">
                  <c:v>38384</c:v>
                </c:pt>
                <c:pt idx="5369">
                  <c:v>38385</c:v>
                </c:pt>
                <c:pt idx="5370">
                  <c:v>38386</c:v>
                </c:pt>
                <c:pt idx="5371">
                  <c:v>38387</c:v>
                </c:pt>
                <c:pt idx="5372">
                  <c:v>38388</c:v>
                </c:pt>
                <c:pt idx="5373">
                  <c:v>38389</c:v>
                </c:pt>
                <c:pt idx="5374">
                  <c:v>38390</c:v>
                </c:pt>
                <c:pt idx="5375">
                  <c:v>38391</c:v>
                </c:pt>
                <c:pt idx="5376">
                  <c:v>38392</c:v>
                </c:pt>
                <c:pt idx="5377">
                  <c:v>38393</c:v>
                </c:pt>
                <c:pt idx="5378">
                  <c:v>38394</c:v>
                </c:pt>
                <c:pt idx="5379">
                  <c:v>38395</c:v>
                </c:pt>
                <c:pt idx="5380">
                  <c:v>38396</c:v>
                </c:pt>
                <c:pt idx="5381">
                  <c:v>38397</c:v>
                </c:pt>
                <c:pt idx="5382">
                  <c:v>38398</c:v>
                </c:pt>
                <c:pt idx="5383">
                  <c:v>38399</c:v>
                </c:pt>
                <c:pt idx="5384">
                  <c:v>38400</c:v>
                </c:pt>
                <c:pt idx="5385">
                  <c:v>38401</c:v>
                </c:pt>
                <c:pt idx="5386">
                  <c:v>38402</c:v>
                </c:pt>
                <c:pt idx="5387">
                  <c:v>38403</c:v>
                </c:pt>
                <c:pt idx="5388">
                  <c:v>38404</c:v>
                </c:pt>
                <c:pt idx="5389">
                  <c:v>38405</c:v>
                </c:pt>
                <c:pt idx="5390">
                  <c:v>38406</c:v>
                </c:pt>
                <c:pt idx="5391">
                  <c:v>38407</c:v>
                </c:pt>
                <c:pt idx="5392">
                  <c:v>38408</c:v>
                </c:pt>
                <c:pt idx="5393">
                  <c:v>38409</c:v>
                </c:pt>
                <c:pt idx="5394">
                  <c:v>38410</c:v>
                </c:pt>
                <c:pt idx="5395">
                  <c:v>38411</c:v>
                </c:pt>
                <c:pt idx="5396">
                  <c:v>38412</c:v>
                </c:pt>
                <c:pt idx="5397">
                  <c:v>38413</c:v>
                </c:pt>
                <c:pt idx="5398">
                  <c:v>38414</c:v>
                </c:pt>
                <c:pt idx="5399">
                  <c:v>38415</c:v>
                </c:pt>
                <c:pt idx="5400">
                  <c:v>38416</c:v>
                </c:pt>
                <c:pt idx="5401">
                  <c:v>38417</c:v>
                </c:pt>
                <c:pt idx="5402">
                  <c:v>38418</c:v>
                </c:pt>
                <c:pt idx="5403">
                  <c:v>38419</c:v>
                </c:pt>
                <c:pt idx="5404">
                  <c:v>38420</c:v>
                </c:pt>
                <c:pt idx="5405">
                  <c:v>38421</c:v>
                </c:pt>
                <c:pt idx="5406">
                  <c:v>38422</c:v>
                </c:pt>
                <c:pt idx="5407">
                  <c:v>38423</c:v>
                </c:pt>
                <c:pt idx="5408">
                  <c:v>38424</c:v>
                </c:pt>
                <c:pt idx="5409">
                  <c:v>38425</c:v>
                </c:pt>
                <c:pt idx="5410">
                  <c:v>38426</c:v>
                </c:pt>
                <c:pt idx="5411">
                  <c:v>38427</c:v>
                </c:pt>
                <c:pt idx="5412">
                  <c:v>38428</c:v>
                </c:pt>
                <c:pt idx="5413">
                  <c:v>38429</c:v>
                </c:pt>
                <c:pt idx="5414">
                  <c:v>38430</c:v>
                </c:pt>
                <c:pt idx="5415">
                  <c:v>38431</c:v>
                </c:pt>
                <c:pt idx="5416">
                  <c:v>38432</c:v>
                </c:pt>
                <c:pt idx="5417">
                  <c:v>38433</c:v>
                </c:pt>
                <c:pt idx="5418">
                  <c:v>38434</c:v>
                </c:pt>
                <c:pt idx="5419">
                  <c:v>38435</c:v>
                </c:pt>
                <c:pt idx="5420">
                  <c:v>38436</c:v>
                </c:pt>
                <c:pt idx="5421">
                  <c:v>38437</c:v>
                </c:pt>
                <c:pt idx="5422">
                  <c:v>38438</c:v>
                </c:pt>
                <c:pt idx="5423">
                  <c:v>38439</c:v>
                </c:pt>
                <c:pt idx="5424">
                  <c:v>38440</c:v>
                </c:pt>
                <c:pt idx="5425">
                  <c:v>38441</c:v>
                </c:pt>
                <c:pt idx="5426">
                  <c:v>38442</c:v>
                </c:pt>
                <c:pt idx="5427">
                  <c:v>38443</c:v>
                </c:pt>
                <c:pt idx="5428">
                  <c:v>38444</c:v>
                </c:pt>
                <c:pt idx="5429">
                  <c:v>38445</c:v>
                </c:pt>
                <c:pt idx="5430">
                  <c:v>38446</c:v>
                </c:pt>
                <c:pt idx="5431">
                  <c:v>38447</c:v>
                </c:pt>
                <c:pt idx="5432">
                  <c:v>38448</c:v>
                </c:pt>
                <c:pt idx="5433">
                  <c:v>38449</c:v>
                </c:pt>
                <c:pt idx="5434">
                  <c:v>38450</c:v>
                </c:pt>
                <c:pt idx="5435">
                  <c:v>38451</c:v>
                </c:pt>
                <c:pt idx="5436">
                  <c:v>38452</c:v>
                </c:pt>
                <c:pt idx="5437">
                  <c:v>38453</c:v>
                </c:pt>
                <c:pt idx="5438">
                  <c:v>38454</c:v>
                </c:pt>
                <c:pt idx="5439">
                  <c:v>38455</c:v>
                </c:pt>
                <c:pt idx="5440">
                  <c:v>38456</c:v>
                </c:pt>
                <c:pt idx="5441">
                  <c:v>38457</c:v>
                </c:pt>
                <c:pt idx="5442">
                  <c:v>38458</c:v>
                </c:pt>
                <c:pt idx="5443">
                  <c:v>38459</c:v>
                </c:pt>
                <c:pt idx="5444">
                  <c:v>38460</c:v>
                </c:pt>
                <c:pt idx="5445">
                  <c:v>38461</c:v>
                </c:pt>
                <c:pt idx="5446">
                  <c:v>38462</c:v>
                </c:pt>
                <c:pt idx="5447">
                  <c:v>38463</c:v>
                </c:pt>
                <c:pt idx="5448">
                  <c:v>38464</c:v>
                </c:pt>
                <c:pt idx="5449">
                  <c:v>38465</c:v>
                </c:pt>
                <c:pt idx="5450">
                  <c:v>38466</c:v>
                </c:pt>
                <c:pt idx="5451">
                  <c:v>38467</c:v>
                </c:pt>
                <c:pt idx="5452">
                  <c:v>38468</c:v>
                </c:pt>
                <c:pt idx="5453">
                  <c:v>38469</c:v>
                </c:pt>
                <c:pt idx="5454">
                  <c:v>38470</c:v>
                </c:pt>
                <c:pt idx="5455">
                  <c:v>38471</c:v>
                </c:pt>
                <c:pt idx="5456">
                  <c:v>38472</c:v>
                </c:pt>
                <c:pt idx="5457">
                  <c:v>38473</c:v>
                </c:pt>
                <c:pt idx="5458">
                  <c:v>38474</c:v>
                </c:pt>
                <c:pt idx="5459">
                  <c:v>38475</c:v>
                </c:pt>
                <c:pt idx="5460">
                  <c:v>38476</c:v>
                </c:pt>
                <c:pt idx="5461">
                  <c:v>38477</c:v>
                </c:pt>
                <c:pt idx="5462">
                  <c:v>38478</c:v>
                </c:pt>
                <c:pt idx="5463">
                  <c:v>38479</c:v>
                </c:pt>
                <c:pt idx="5464">
                  <c:v>38480</c:v>
                </c:pt>
                <c:pt idx="5465">
                  <c:v>38481</c:v>
                </c:pt>
                <c:pt idx="5466">
                  <c:v>38482</c:v>
                </c:pt>
                <c:pt idx="5467">
                  <c:v>38483</c:v>
                </c:pt>
                <c:pt idx="5468">
                  <c:v>38484</c:v>
                </c:pt>
                <c:pt idx="5469">
                  <c:v>38485</c:v>
                </c:pt>
                <c:pt idx="5470">
                  <c:v>38486</c:v>
                </c:pt>
                <c:pt idx="5471">
                  <c:v>38487</c:v>
                </c:pt>
                <c:pt idx="5472">
                  <c:v>38488</c:v>
                </c:pt>
                <c:pt idx="5473">
                  <c:v>38489</c:v>
                </c:pt>
                <c:pt idx="5474">
                  <c:v>38490</c:v>
                </c:pt>
                <c:pt idx="5475">
                  <c:v>38491</c:v>
                </c:pt>
                <c:pt idx="5476">
                  <c:v>38492</c:v>
                </c:pt>
                <c:pt idx="5477">
                  <c:v>38493</c:v>
                </c:pt>
                <c:pt idx="5478">
                  <c:v>38494</c:v>
                </c:pt>
                <c:pt idx="5479">
                  <c:v>38495</c:v>
                </c:pt>
                <c:pt idx="5480">
                  <c:v>38496</c:v>
                </c:pt>
                <c:pt idx="5481">
                  <c:v>38497</c:v>
                </c:pt>
                <c:pt idx="5482">
                  <c:v>38498</c:v>
                </c:pt>
                <c:pt idx="5483">
                  <c:v>38499</c:v>
                </c:pt>
                <c:pt idx="5484">
                  <c:v>38500</c:v>
                </c:pt>
                <c:pt idx="5485">
                  <c:v>38501</c:v>
                </c:pt>
                <c:pt idx="5486">
                  <c:v>38502</c:v>
                </c:pt>
                <c:pt idx="5487">
                  <c:v>38503</c:v>
                </c:pt>
                <c:pt idx="5488">
                  <c:v>38504</c:v>
                </c:pt>
                <c:pt idx="5489">
                  <c:v>38505</c:v>
                </c:pt>
                <c:pt idx="5490">
                  <c:v>38506</c:v>
                </c:pt>
                <c:pt idx="5491">
                  <c:v>38507</c:v>
                </c:pt>
                <c:pt idx="5492">
                  <c:v>38508</c:v>
                </c:pt>
                <c:pt idx="5493">
                  <c:v>38509</c:v>
                </c:pt>
                <c:pt idx="5494">
                  <c:v>38510</c:v>
                </c:pt>
                <c:pt idx="5495">
                  <c:v>38511</c:v>
                </c:pt>
                <c:pt idx="5496">
                  <c:v>38512</c:v>
                </c:pt>
                <c:pt idx="5497">
                  <c:v>38513</c:v>
                </c:pt>
                <c:pt idx="5498">
                  <c:v>38514</c:v>
                </c:pt>
                <c:pt idx="5499">
                  <c:v>38515</c:v>
                </c:pt>
                <c:pt idx="5500">
                  <c:v>38516</c:v>
                </c:pt>
                <c:pt idx="5501">
                  <c:v>38517</c:v>
                </c:pt>
                <c:pt idx="5502">
                  <c:v>38518</c:v>
                </c:pt>
                <c:pt idx="5503">
                  <c:v>38519</c:v>
                </c:pt>
                <c:pt idx="5504">
                  <c:v>38520</c:v>
                </c:pt>
                <c:pt idx="5505">
                  <c:v>38521</c:v>
                </c:pt>
                <c:pt idx="5506">
                  <c:v>38522</c:v>
                </c:pt>
                <c:pt idx="5507">
                  <c:v>38523</c:v>
                </c:pt>
                <c:pt idx="5508">
                  <c:v>38524</c:v>
                </c:pt>
                <c:pt idx="5509">
                  <c:v>38525</c:v>
                </c:pt>
                <c:pt idx="5510">
                  <c:v>38526</c:v>
                </c:pt>
                <c:pt idx="5511">
                  <c:v>38527</c:v>
                </c:pt>
                <c:pt idx="5512">
                  <c:v>38528</c:v>
                </c:pt>
                <c:pt idx="5513">
                  <c:v>38529</c:v>
                </c:pt>
                <c:pt idx="5514">
                  <c:v>38530</c:v>
                </c:pt>
                <c:pt idx="5515">
                  <c:v>38531</c:v>
                </c:pt>
                <c:pt idx="5516">
                  <c:v>38532</c:v>
                </c:pt>
                <c:pt idx="5517">
                  <c:v>38533</c:v>
                </c:pt>
                <c:pt idx="5518">
                  <c:v>38534</c:v>
                </c:pt>
                <c:pt idx="5519">
                  <c:v>38535</c:v>
                </c:pt>
                <c:pt idx="5520">
                  <c:v>38536</c:v>
                </c:pt>
                <c:pt idx="5521">
                  <c:v>38537</c:v>
                </c:pt>
                <c:pt idx="5522">
                  <c:v>38538</c:v>
                </c:pt>
                <c:pt idx="5523">
                  <c:v>38539</c:v>
                </c:pt>
                <c:pt idx="5524">
                  <c:v>38540</c:v>
                </c:pt>
                <c:pt idx="5525">
                  <c:v>38541</c:v>
                </c:pt>
                <c:pt idx="5526">
                  <c:v>38542</c:v>
                </c:pt>
                <c:pt idx="5527">
                  <c:v>38543</c:v>
                </c:pt>
                <c:pt idx="5528">
                  <c:v>38544</c:v>
                </c:pt>
                <c:pt idx="5529">
                  <c:v>38545</c:v>
                </c:pt>
                <c:pt idx="5530">
                  <c:v>38546</c:v>
                </c:pt>
                <c:pt idx="5531">
                  <c:v>38547</c:v>
                </c:pt>
                <c:pt idx="5532">
                  <c:v>38548</c:v>
                </c:pt>
                <c:pt idx="5533">
                  <c:v>38549</c:v>
                </c:pt>
                <c:pt idx="5534">
                  <c:v>38550</c:v>
                </c:pt>
                <c:pt idx="5535">
                  <c:v>38551</c:v>
                </c:pt>
                <c:pt idx="5536">
                  <c:v>38552</c:v>
                </c:pt>
                <c:pt idx="5537">
                  <c:v>38553</c:v>
                </c:pt>
                <c:pt idx="5538">
                  <c:v>38554</c:v>
                </c:pt>
                <c:pt idx="5539">
                  <c:v>38555</c:v>
                </c:pt>
                <c:pt idx="5540">
                  <c:v>38556</c:v>
                </c:pt>
                <c:pt idx="5541">
                  <c:v>38557</c:v>
                </c:pt>
                <c:pt idx="5542">
                  <c:v>38558</c:v>
                </c:pt>
                <c:pt idx="5543">
                  <c:v>38559</c:v>
                </c:pt>
                <c:pt idx="5544">
                  <c:v>38560</c:v>
                </c:pt>
                <c:pt idx="5545">
                  <c:v>38561</c:v>
                </c:pt>
                <c:pt idx="5546">
                  <c:v>38562</c:v>
                </c:pt>
                <c:pt idx="5547">
                  <c:v>38563</c:v>
                </c:pt>
                <c:pt idx="5548">
                  <c:v>38564</c:v>
                </c:pt>
                <c:pt idx="5549">
                  <c:v>38565</c:v>
                </c:pt>
                <c:pt idx="5550">
                  <c:v>38566</c:v>
                </c:pt>
                <c:pt idx="5551">
                  <c:v>38567</c:v>
                </c:pt>
                <c:pt idx="5552">
                  <c:v>38568</c:v>
                </c:pt>
                <c:pt idx="5553">
                  <c:v>38569</c:v>
                </c:pt>
                <c:pt idx="5554">
                  <c:v>38570</c:v>
                </c:pt>
                <c:pt idx="5555">
                  <c:v>38571</c:v>
                </c:pt>
                <c:pt idx="5556">
                  <c:v>38572</c:v>
                </c:pt>
                <c:pt idx="5557">
                  <c:v>38573</c:v>
                </c:pt>
                <c:pt idx="5558">
                  <c:v>38574</c:v>
                </c:pt>
                <c:pt idx="5559">
                  <c:v>38575</c:v>
                </c:pt>
                <c:pt idx="5560">
                  <c:v>38576</c:v>
                </c:pt>
                <c:pt idx="5561">
                  <c:v>38577</c:v>
                </c:pt>
                <c:pt idx="5562">
                  <c:v>38578</c:v>
                </c:pt>
                <c:pt idx="5563">
                  <c:v>38579</c:v>
                </c:pt>
                <c:pt idx="5564">
                  <c:v>38580</c:v>
                </c:pt>
                <c:pt idx="5565">
                  <c:v>38581</c:v>
                </c:pt>
                <c:pt idx="5566">
                  <c:v>38582</c:v>
                </c:pt>
                <c:pt idx="5567">
                  <c:v>38583</c:v>
                </c:pt>
                <c:pt idx="5568">
                  <c:v>38584</c:v>
                </c:pt>
                <c:pt idx="5569">
                  <c:v>38585</c:v>
                </c:pt>
                <c:pt idx="5570">
                  <c:v>38586</c:v>
                </c:pt>
                <c:pt idx="5571">
                  <c:v>38587</c:v>
                </c:pt>
                <c:pt idx="5572">
                  <c:v>38588</c:v>
                </c:pt>
                <c:pt idx="5573">
                  <c:v>38589</c:v>
                </c:pt>
                <c:pt idx="5574">
                  <c:v>38590</c:v>
                </c:pt>
                <c:pt idx="5575">
                  <c:v>38591</c:v>
                </c:pt>
                <c:pt idx="5576">
                  <c:v>38592</c:v>
                </c:pt>
                <c:pt idx="5577">
                  <c:v>38593</c:v>
                </c:pt>
                <c:pt idx="5578">
                  <c:v>38594</c:v>
                </c:pt>
                <c:pt idx="5579">
                  <c:v>38595</c:v>
                </c:pt>
                <c:pt idx="5580">
                  <c:v>38596</c:v>
                </c:pt>
                <c:pt idx="5581">
                  <c:v>38597</c:v>
                </c:pt>
                <c:pt idx="5582">
                  <c:v>38598</c:v>
                </c:pt>
                <c:pt idx="5583">
                  <c:v>38599</c:v>
                </c:pt>
                <c:pt idx="5584">
                  <c:v>38600</c:v>
                </c:pt>
                <c:pt idx="5585">
                  <c:v>38601</c:v>
                </c:pt>
                <c:pt idx="5586">
                  <c:v>38602</c:v>
                </c:pt>
                <c:pt idx="5587">
                  <c:v>38603</c:v>
                </c:pt>
                <c:pt idx="5588">
                  <c:v>38604</c:v>
                </c:pt>
                <c:pt idx="5589">
                  <c:v>38605</c:v>
                </c:pt>
                <c:pt idx="5590">
                  <c:v>38606</c:v>
                </c:pt>
                <c:pt idx="5591">
                  <c:v>38607</c:v>
                </c:pt>
                <c:pt idx="5592">
                  <c:v>38608</c:v>
                </c:pt>
                <c:pt idx="5593">
                  <c:v>38609</c:v>
                </c:pt>
                <c:pt idx="5594">
                  <c:v>38610</c:v>
                </c:pt>
                <c:pt idx="5595">
                  <c:v>38611</c:v>
                </c:pt>
                <c:pt idx="5596">
                  <c:v>38612</c:v>
                </c:pt>
                <c:pt idx="5597">
                  <c:v>38613</c:v>
                </c:pt>
                <c:pt idx="5598">
                  <c:v>38614</c:v>
                </c:pt>
                <c:pt idx="5599">
                  <c:v>38615</c:v>
                </c:pt>
                <c:pt idx="5600">
                  <c:v>38616</c:v>
                </c:pt>
                <c:pt idx="5601">
                  <c:v>38617</c:v>
                </c:pt>
                <c:pt idx="5602">
                  <c:v>38618</c:v>
                </c:pt>
                <c:pt idx="5603">
                  <c:v>38619</c:v>
                </c:pt>
                <c:pt idx="5604">
                  <c:v>38620</c:v>
                </c:pt>
                <c:pt idx="5605">
                  <c:v>38621</c:v>
                </c:pt>
                <c:pt idx="5606">
                  <c:v>38622</c:v>
                </c:pt>
                <c:pt idx="5607">
                  <c:v>38623</c:v>
                </c:pt>
                <c:pt idx="5608">
                  <c:v>38624</c:v>
                </c:pt>
                <c:pt idx="5609">
                  <c:v>38625</c:v>
                </c:pt>
                <c:pt idx="5610">
                  <c:v>38626</c:v>
                </c:pt>
                <c:pt idx="5611">
                  <c:v>38627</c:v>
                </c:pt>
                <c:pt idx="5612">
                  <c:v>38628</c:v>
                </c:pt>
                <c:pt idx="5613">
                  <c:v>38629</c:v>
                </c:pt>
                <c:pt idx="5614">
                  <c:v>38630</c:v>
                </c:pt>
                <c:pt idx="5615">
                  <c:v>38631</c:v>
                </c:pt>
                <c:pt idx="5616">
                  <c:v>38632</c:v>
                </c:pt>
                <c:pt idx="5617">
                  <c:v>38633</c:v>
                </c:pt>
                <c:pt idx="5618">
                  <c:v>38634</c:v>
                </c:pt>
                <c:pt idx="5619">
                  <c:v>38635</c:v>
                </c:pt>
                <c:pt idx="5620">
                  <c:v>38636</c:v>
                </c:pt>
                <c:pt idx="5621">
                  <c:v>38637</c:v>
                </c:pt>
                <c:pt idx="5622">
                  <c:v>38638</c:v>
                </c:pt>
                <c:pt idx="5623">
                  <c:v>38639</c:v>
                </c:pt>
                <c:pt idx="5624">
                  <c:v>38640</c:v>
                </c:pt>
                <c:pt idx="5625">
                  <c:v>38641</c:v>
                </c:pt>
                <c:pt idx="5626">
                  <c:v>38642</c:v>
                </c:pt>
                <c:pt idx="5627">
                  <c:v>38643</c:v>
                </c:pt>
                <c:pt idx="5628">
                  <c:v>38644</c:v>
                </c:pt>
                <c:pt idx="5629">
                  <c:v>38645</c:v>
                </c:pt>
                <c:pt idx="5630">
                  <c:v>38646</c:v>
                </c:pt>
                <c:pt idx="5631">
                  <c:v>38647</c:v>
                </c:pt>
                <c:pt idx="5632">
                  <c:v>38648</c:v>
                </c:pt>
                <c:pt idx="5633">
                  <c:v>38649</c:v>
                </c:pt>
                <c:pt idx="5634">
                  <c:v>38650</c:v>
                </c:pt>
                <c:pt idx="5635">
                  <c:v>38651</c:v>
                </c:pt>
                <c:pt idx="5636">
                  <c:v>38652</c:v>
                </c:pt>
                <c:pt idx="5637">
                  <c:v>38653</c:v>
                </c:pt>
                <c:pt idx="5638">
                  <c:v>38654</c:v>
                </c:pt>
                <c:pt idx="5639">
                  <c:v>38655</c:v>
                </c:pt>
                <c:pt idx="5640">
                  <c:v>38656</c:v>
                </c:pt>
                <c:pt idx="5641">
                  <c:v>38657</c:v>
                </c:pt>
                <c:pt idx="5642">
                  <c:v>38658</c:v>
                </c:pt>
                <c:pt idx="5643">
                  <c:v>38659</c:v>
                </c:pt>
                <c:pt idx="5644">
                  <c:v>38660</c:v>
                </c:pt>
                <c:pt idx="5645">
                  <c:v>38661</c:v>
                </c:pt>
                <c:pt idx="5646">
                  <c:v>38662</c:v>
                </c:pt>
                <c:pt idx="5647">
                  <c:v>38663</c:v>
                </c:pt>
                <c:pt idx="5648">
                  <c:v>38664</c:v>
                </c:pt>
                <c:pt idx="5649">
                  <c:v>38665</c:v>
                </c:pt>
                <c:pt idx="5650">
                  <c:v>38666</c:v>
                </c:pt>
                <c:pt idx="5651">
                  <c:v>38667</c:v>
                </c:pt>
                <c:pt idx="5652">
                  <c:v>38668</c:v>
                </c:pt>
                <c:pt idx="5653">
                  <c:v>38669</c:v>
                </c:pt>
                <c:pt idx="5654">
                  <c:v>38670</c:v>
                </c:pt>
                <c:pt idx="5655">
                  <c:v>38671</c:v>
                </c:pt>
                <c:pt idx="5656">
                  <c:v>38672</c:v>
                </c:pt>
                <c:pt idx="5657">
                  <c:v>38673</c:v>
                </c:pt>
                <c:pt idx="5658">
                  <c:v>38674</c:v>
                </c:pt>
                <c:pt idx="5659">
                  <c:v>38675</c:v>
                </c:pt>
                <c:pt idx="5660">
                  <c:v>38676</c:v>
                </c:pt>
                <c:pt idx="5661">
                  <c:v>38677</c:v>
                </c:pt>
                <c:pt idx="5662">
                  <c:v>38678</c:v>
                </c:pt>
                <c:pt idx="5663">
                  <c:v>38679</c:v>
                </c:pt>
                <c:pt idx="5664">
                  <c:v>38680</c:v>
                </c:pt>
                <c:pt idx="5665">
                  <c:v>38681</c:v>
                </c:pt>
                <c:pt idx="5666">
                  <c:v>38682</c:v>
                </c:pt>
                <c:pt idx="5667">
                  <c:v>38683</c:v>
                </c:pt>
                <c:pt idx="5668">
                  <c:v>38684</c:v>
                </c:pt>
                <c:pt idx="5669">
                  <c:v>38685</c:v>
                </c:pt>
                <c:pt idx="5670">
                  <c:v>38686</c:v>
                </c:pt>
                <c:pt idx="5671">
                  <c:v>38687</c:v>
                </c:pt>
                <c:pt idx="5672">
                  <c:v>38688</c:v>
                </c:pt>
                <c:pt idx="5673">
                  <c:v>38689</c:v>
                </c:pt>
                <c:pt idx="5674">
                  <c:v>38690</c:v>
                </c:pt>
                <c:pt idx="5675">
                  <c:v>38691</c:v>
                </c:pt>
                <c:pt idx="5676">
                  <c:v>38692</c:v>
                </c:pt>
                <c:pt idx="5677">
                  <c:v>38693</c:v>
                </c:pt>
                <c:pt idx="5678">
                  <c:v>38694</c:v>
                </c:pt>
                <c:pt idx="5679">
                  <c:v>38695</c:v>
                </c:pt>
                <c:pt idx="5680">
                  <c:v>38696</c:v>
                </c:pt>
                <c:pt idx="5681">
                  <c:v>38697</c:v>
                </c:pt>
                <c:pt idx="5682">
                  <c:v>38698</c:v>
                </c:pt>
                <c:pt idx="5683">
                  <c:v>38699</c:v>
                </c:pt>
                <c:pt idx="5684">
                  <c:v>38700</c:v>
                </c:pt>
                <c:pt idx="5685">
                  <c:v>38701</c:v>
                </c:pt>
                <c:pt idx="5686">
                  <c:v>38702</c:v>
                </c:pt>
                <c:pt idx="5687">
                  <c:v>38703</c:v>
                </c:pt>
                <c:pt idx="5688">
                  <c:v>38704</c:v>
                </c:pt>
                <c:pt idx="5689">
                  <c:v>38705</c:v>
                </c:pt>
                <c:pt idx="5690">
                  <c:v>38706</c:v>
                </c:pt>
                <c:pt idx="5691">
                  <c:v>38707</c:v>
                </c:pt>
                <c:pt idx="5692">
                  <c:v>38708</c:v>
                </c:pt>
                <c:pt idx="5693">
                  <c:v>38709</c:v>
                </c:pt>
                <c:pt idx="5694">
                  <c:v>38710</c:v>
                </c:pt>
                <c:pt idx="5695">
                  <c:v>38711</c:v>
                </c:pt>
                <c:pt idx="5696">
                  <c:v>38712</c:v>
                </c:pt>
                <c:pt idx="5697">
                  <c:v>38713</c:v>
                </c:pt>
                <c:pt idx="5698">
                  <c:v>38714</c:v>
                </c:pt>
                <c:pt idx="5699">
                  <c:v>38715</c:v>
                </c:pt>
                <c:pt idx="5700">
                  <c:v>38716</c:v>
                </c:pt>
                <c:pt idx="5701">
                  <c:v>38717</c:v>
                </c:pt>
                <c:pt idx="5702">
                  <c:v>38718</c:v>
                </c:pt>
                <c:pt idx="5703">
                  <c:v>38719</c:v>
                </c:pt>
                <c:pt idx="5704">
                  <c:v>38720</c:v>
                </c:pt>
                <c:pt idx="5705">
                  <c:v>38721</c:v>
                </c:pt>
                <c:pt idx="5706">
                  <c:v>38722</c:v>
                </c:pt>
                <c:pt idx="5707">
                  <c:v>38723</c:v>
                </c:pt>
                <c:pt idx="5708">
                  <c:v>38724</c:v>
                </c:pt>
                <c:pt idx="5709">
                  <c:v>38725</c:v>
                </c:pt>
                <c:pt idx="5710">
                  <c:v>38726</c:v>
                </c:pt>
                <c:pt idx="5711">
                  <c:v>38727</c:v>
                </c:pt>
                <c:pt idx="5712">
                  <c:v>38728</c:v>
                </c:pt>
                <c:pt idx="5713">
                  <c:v>38729</c:v>
                </c:pt>
                <c:pt idx="5714">
                  <c:v>38730</c:v>
                </c:pt>
                <c:pt idx="5715">
                  <c:v>38731</c:v>
                </c:pt>
                <c:pt idx="5716">
                  <c:v>38732</c:v>
                </c:pt>
                <c:pt idx="5717">
                  <c:v>38733</c:v>
                </c:pt>
                <c:pt idx="5718">
                  <c:v>38734</c:v>
                </c:pt>
                <c:pt idx="5719">
                  <c:v>38735</c:v>
                </c:pt>
                <c:pt idx="5720">
                  <c:v>38736</c:v>
                </c:pt>
                <c:pt idx="5721">
                  <c:v>38737</c:v>
                </c:pt>
                <c:pt idx="5722">
                  <c:v>38738</c:v>
                </c:pt>
                <c:pt idx="5723">
                  <c:v>38739</c:v>
                </c:pt>
                <c:pt idx="5724">
                  <c:v>38740</c:v>
                </c:pt>
                <c:pt idx="5725">
                  <c:v>38741</c:v>
                </c:pt>
                <c:pt idx="5726">
                  <c:v>38742</c:v>
                </c:pt>
                <c:pt idx="5727">
                  <c:v>38743</c:v>
                </c:pt>
                <c:pt idx="5728">
                  <c:v>38744</c:v>
                </c:pt>
                <c:pt idx="5729">
                  <c:v>38745</c:v>
                </c:pt>
                <c:pt idx="5730">
                  <c:v>38746</c:v>
                </c:pt>
                <c:pt idx="5731">
                  <c:v>38747</c:v>
                </c:pt>
                <c:pt idx="5732">
                  <c:v>38748</c:v>
                </c:pt>
                <c:pt idx="5733">
                  <c:v>38749</c:v>
                </c:pt>
                <c:pt idx="5734">
                  <c:v>38750</c:v>
                </c:pt>
                <c:pt idx="5735">
                  <c:v>38751</c:v>
                </c:pt>
                <c:pt idx="5736">
                  <c:v>38752</c:v>
                </c:pt>
                <c:pt idx="5737">
                  <c:v>38753</c:v>
                </c:pt>
                <c:pt idx="5738">
                  <c:v>38754</c:v>
                </c:pt>
                <c:pt idx="5739">
                  <c:v>38755</c:v>
                </c:pt>
                <c:pt idx="5740">
                  <c:v>38756</c:v>
                </c:pt>
                <c:pt idx="5741">
                  <c:v>38757</c:v>
                </c:pt>
                <c:pt idx="5742">
                  <c:v>38758</c:v>
                </c:pt>
                <c:pt idx="5743">
                  <c:v>38759</c:v>
                </c:pt>
                <c:pt idx="5744">
                  <c:v>38760</c:v>
                </c:pt>
                <c:pt idx="5745">
                  <c:v>38761</c:v>
                </c:pt>
                <c:pt idx="5746">
                  <c:v>38762</c:v>
                </c:pt>
                <c:pt idx="5747">
                  <c:v>38763</c:v>
                </c:pt>
                <c:pt idx="5748">
                  <c:v>38764</c:v>
                </c:pt>
                <c:pt idx="5749">
                  <c:v>38765</c:v>
                </c:pt>
                <c:pt idx="5750">
                  <c:v>38766</c:v>
                </c:pt>
                <c:pt idx="5751">
                  <c:v>38767</c:v>
                </c:pt>
                <c:pt idx="5752">
                  <c:v>38768</c:v>
                </c:pt>
                <c:pt idx="5753">
                  <c:v>38769</c:v>
                </c:pt>
                <c:pt idx="5754">
                  <c:v>38770</c:v>
                </c:pt>
                <c:pt idx="5755">
                  <c:v>38771</c:v>
                </c:pt>
                <c:pt idx="5756">
                  <c:v>38772</c:v>
                </c:pt>
                <c:pt idx="5757">
                  <c:v>38773</c:v>
                </c:pt>
                <c:pt idx="5758">
                  <c:v>38774</c:v>
                </c:pt>
                <c:pt idx="5759">
                  <c:v>38775</c:v>
                </c:pt>
                <c:pt idx="5760">
                  <c:v>38776</c:v>
                </c:pt>
                <c:pt idx="5761">
                  <c:v>38777</c:v>
                </c:pt>
                <c:pt idx="5762">
                  <c:v>38778</c:v>
                </c:pt>
                <c:pt idx="5763">
                  <c:v>38779</c:v>
                </c:pt>
                <c:pt idx="5764">
                  <c:v>38780</c:v>
                </c:pt>
                <c:pt idx="5765">
                  <c:v>38781</c:v>
                </c:pt>
                <c:pt idx="5766">
                  <c:v>38782</c:v>
                </c:pt>
                <c:pt idx="5767">
                  <c:v>38783</c:v>
                </c:pt>
                <c:pt idx="5768">
                  <c:v>38784</c:v>
                </c:pt>
                <c:pt idx="5769">
                  <c:v>38785</c:v>
                </c:pt>
                <c:pt idx="5770">
                  <c:v>38786</c:v>
                </c:pt>
                <c:pt idx="5771">
                  <c:v>38787</c:v>
                </c:pt>
                <c:pt idx="5772">
                  <c:v>38788</c:v>
                </c:pt>
                <c:pt idx="5773">
                  <c:v>38789</c:v>
                </c:pt>
                <c:pt idx="5774">
                  <c:v>38790</c:v>
                </c:pt>
                <c:pt idx="5775">
                  <c:v>38791</c:v>
                </c:pt>
                <c:pt idx="5776">
                  <c:v>38792</c:v>
                </c:pt>
                <c:pt idx="5777">
                  <c:v>38793</c:v>
                </c:pt>
                <c:pt idx="5778">
                  <c:v>38794</c:v>
                </c:pt>
                <c:pt idx="5779">
                  <c:v>38795</c:v>
                </c:pt>
                <c:pt idx="5780">
                  <c:v>38796</c:v>
                </c:pt>
                <c:pt idx="5781">
                  <c:v>38797</c:v>
                </c:pt>
                <c:pt idx="5782">
                  <c:v>38798</c:v>
                </c:pt>
                <c:pt idx="5783">
                  <c:v>38799</c:v>
                </c:pt>
                <c:pt idx="5784">
                  <c:v>38800</c:v>
                </c:pt>
                <c:pt idx="5785">
                  <c:v>38801</c:v>
                </c:pt>
                <c:pt idx="5786">
                  <c:v>38802</c:v>
                </c:pt>
                <c:pt idx="5787">
                  <c:v>38803</c:v>
                </c:pt>
                <c:pt idx="5788">
                  <c:v>38804</c:v>
                </c:pt>
                <c:pt idx="5789">
                  <c:v>38805</c:v>
                </c:pt>
                <c:pt idx="5790">
                  <c:v>38806</c:v>
                </c:pt>
                <c:pt idx="5791">
                  <c:v>38807</c:v>
                </c:pt>
                <c:pt idx="5792">
                  <c:v>38808</c:v>
                </c:pt>
                <c:pt idx="5793">
                  <c:v>38809</c:v>
                </c:pt>
                <c:pt idx="5794">
                  <c:v>38810</c:v>
                </c:pt>
                <c:pt idx="5795">
                  <c:v>38811</c:v>
                </c:pt>
                <c:pt idx="5796">
                  <c:v>38812</c:v>
                </c:pt>
                <c:pt idx="5797">
                  <c:v>38813</c:v>
                </c:pt>
                <c:pt idx="5798">
                  <c:v>38814</c:v>
                </c:pt>
                <c:pt idx="5799">
                  <c:v>38815</c:v>
                </c:pt>
                <c:pt idx="5800">
                  <c:v>38816</c:v>
                </c:pt>
                <c:pt idx="5801">
                  <c:v>38817</c:v>
                </c:pt>
                <c:pt idx="5802">
                  <c:v>38818</c:v>
                </c:pt>
                <c:pt idx="5803">
                  <c:v>38819</c:v>
                </c:pt>
                <c:pt idx="5804">
                  <c:v>38820</c:v>
                </c:pt>
                <c:pt idx="5805">
                  <c:v>38821</c:v>
                </c:pt>
                <c:pt idx="5806">
                  <c:v>38822</c:v>
                </c:pt>
                <c:pt idx="5807">
                  <c:v>38823</c:v>
                </c:pt>
                <c:pt idx="5808">
                  <c:v>38824</c:v>
                </c:pt>
                <c:pt idx="5809">
                  <c:v>38825</c:v>
                </c:pt>
                <c:pt idx="5810">
                  <c:v>38826</c:v>
                </c:pt>
                <c:pt idx="5811">
                  <c:v>38827</c:v>
                </c:pt>
                <c:pt idx="5812">
                  <c:v>38828</c:v>
                </c:pt>
                <c:pt idx="5813">
                  <c:v>38829</c:v>
                </c:pt>
                <c:pt idx="5814">
                  <c:v>38830</c:v>
                </c:pt>
                <c:pt idx="5815">
                  <c:v>38831</c:v>
                </c:pt>
                <c:pt idx="5816">
                  <c:v>38832</c:v>
                </c:pt>
                <c:pt idx="5817">
                  <c:v>38833</c:v>
                </c:pt>
                <c:pt idx="5818">
                  <c:v>38834</c:v>
                </c:pt>
                <c:pt idx="5819">
                  <c:v>38835</c:v>
                </c:pt>
                <c:pt idx="5820">
                  <c:v>38836</c:v>
                </c:pt>
                <c:pt idx="5821">
                  <c:v>38837</c:v>
                </c:pt>
                <c:pt idx="5822">
                  <c:v>38838</c:v>
                </c:pt>
                <c:pt idx="5823">
                  <c:v>38839</c:v>
                </c:pt>
                <c:pt idx="5824">
                  <c:v>38840</c:v>
                </c:pt>
                <c:pt idx="5825">
                  <c:v>38841</c:v>
                </c:pt>
                <c:pt idx="5826">
                  <c:v>38842</c:v>
                </c:pt>
                <c:pt idx="5827">
                  <c:v>38843</c:v>
                </c:pt>
                <c:pt idx="5828">
                  <c:v>38844</c:v>
                </c:pt>
                <c:pt idx="5829">
                  <c:v>38845</c:v>
                </c:pt>
                <c:pt idx="5830">
                  <c:v>38846</c:v>
                </c:pt>
                <c:pt idx="5831">
                  <c:v>38847</c:v>
                </c:pt>
                <c:pt idx="5832">
                  <c:v>38848</c:v>
                </c:pt>
                <c:pt idx="5833">
                  <c:v>38849</c:v>
                </c:pt>
                <c:pt idx="5834">
                  <c:v>38850</c:v>
                </c:pt>
                <c:pt idx="5835">
                  <c:v>38851</c:v>
                </c:pt>
                <c:pt idx="5836">
                  <c:v>38852</c:v>
                </c:pt>
                <c:pt idx="5837">
                  <c:v>38853</c:v>
                </c:pt>
                <c:pt idx="5838">
                  <c:v>38854</c:v>
                </c:pt>
                <c:pt idx="5839">
                  <c:v>38855</c:v>
                </c:pt>
                <c:pt idx="5840">
                  <c:v>38856</c:v>
                </c:pt>
                <c:pt idx="5841">
                  <c:v>38857</c:v>
                </c:pt>
                <c:pt idx="5842">
                  <c:v>38858</c:v>
                </c:pt>
                <c:pt idx="5843">
                  <c:v>38859</c:v>
                </c:pt>
                <c:pt idx="5844">
                  <c:v>38860</c:v>
                </c:pt>
                <c:pt idx="5845">
                  <c:v>38861</c:v>
                </c:pt>
                <c:pt idx="5846">
                  <c:v>38862</c:v>
                </c:pt>
                <c:pt idx="5847">
                  <c:v>38863</c:v>
                </c:pt>
                <c:pt idx="5848">
                  <c:v>38864</c:v>
                </c:pt>
                <c:pt idx="5849">
                  <c:v>38865</c:v>
                </c:pt>
                <c:pt idx="5850">
                  <c:v>38866</c:v>
                </c:pt>
                <c:pt idx="5851">
                  <c:v>38867</c:v>
                </c:pt>
                <c:pt idx="5852">
                  <c:v>38868</c:v>
                </c:pt>
                <c:pt idx="5853">
                  <c:v>38869</c:v>
                </c:pt>
                <c:pt idx="5854">
                  <c:v>38870</c:v>
                </c:pt>
                <c:pt idx="5855">
                  <c:v>38871</c:v>
                </c:pt>
                <c:pt idx="5856">
                  <c:v>38872</c:v>
                </c:pt>
                <c:pt idx="5857">
                  <c:v>38873</c:v>
                </c:pt>
                <c:pt idx="5858">
                  <c:v>38874</c:v>
                </c:pt>
                <c:pt idx="5859">
                  <c:v>38875</c:v>
                </c:pt>
                <c:pt idx="5860">
                  <c:v>38876</c:v>
                </c:pt>
                <c:pt idx="5861">
                  <c:v>38877</c:v>
                </c:pt>
                <c:pt idx="5862">
                  <c:v>38878</c:v>
                </c:pt>
                <c:pt idx="5863">
                  <c:v>38879</c:v>
                </c:pt>
                <c:pt idx="5864">
                  <c:v>38880</c:v>
                </c:pt>
                <c:pt idx="5865">
                  <c:v>38881</c:v>
                </c:pt>
                <c:pt idx="5866">
                  <c:v>38882</c:v>
                </c:pt>
                <c:pt idx="5867">
                  <c:v>38883</c:v>
                </c:pt>
                <c:pt idx="5868">
                  <c:v>38884</c:v>
                </c:pt>
                <c:pt idx="5869">
                  <c:v>38885</c:v>
                </c:pt>
                <c:pt idx="5870">
                  <c:v>38886</c:v>
                </c:pt>
                <c:pt idx="5871">
                  <c:v>38887</c:v>
                </c:pt>
                <c:pt idx="5872">
                  <c:v>38888</c:v>
                </c:pt>
                <c:pt idx="5873">
                  <c:v>38889</c:v>
                </c:pt>
                <c:pt idx="5874">
                  <c:v>38890</c:v>
                </c:pt>
                <c:pt idx="5875">
                  <c:v>38891</c:v>
                </c:pt>
                <c:pt idx="5876">
                  <c:v>38892</c:v>
                </c:pt>
                <c:pt idx="5877">
                  <c:v>38893</c:v>
                </c:pt>
                <c:pt idx="5878">
                  <c:v>38894</c:v>
                </c:pt>
                <c:pt idx="5879">
                  <c:v>38895</c:v>
                </c:pt>
                <c:pt idx="5880">
                  <c:v>38896</c:v>
                </c:pt>
                <c:pt idx="5881">
                  <c:v>38897</c:v>
                </c:pt>
                <c:pt idx="5882">
                  <c:v>38898</c:v>
                </c:pt>
                <c:pt idx="5883">
                  <c:v>38899</c:v>
                </c:pt>
                <c:pt idx="5884">
                  <c:v>38900</c:v>
                </c:pt>
                <c:pt idx="5885">
                  <c:v>38901</c:v>
                </c:pt>
                <c:pt idx="5886">
                  <c:v>38902</c:v>
                </c:pt>
                <c:pt idx="5887">
                  <c:v>38903</c:v>
                </c:pt>
                <c:pt idx="5888">
                  <c:v>38904</c:v>
                </c:pt>
                <c:pt idx="5889">
                  <c:v>38905</c:v>
                </c:pt>
                <c:pt idx="5890">
                  <c:v>38906</c:v>
                </c:pt>
                <c:pt idx="5891">
                  <c:v>38907</c:v>
                </c:pt>
                <c:pt idx="5892">
                  <c:v>38908</c:v>
                </c:pt>
                <c:pt idx="5893">
                  <c:v>38909</c:v>
                </c:pt>
                <c:pt idx="5894">
                  <c:v>38910</c:v>
                </c:pt>
                <c:pt idx="5895">
                  <c:v>38911</c:v>
                </c:pt>
                <c:pt idx="5896">
                  <c:v>38912</c:v>
                </c:pt>
                <c:pt idx="5897">
                  <c:v>38913</c:v>
                </c:pt>
                <c:pt idx="5898">
                  <c:v>38914</c:v>
                </c:pt>
                <c:pt idx="5899">
                  <c:v>38915</c:v>
                </c:pt>
                <c:pt idx="5900">
                  <c:v>38916</c:v>
                </c:pt>
                <c:pt idx="5901">
                  <c:v>38917</c:v>
                </c:pt>
                <c:pt idx="5902">
                  <c:v>38918</c:v>
                </c:pt>
                <c:pt idx="5903">
                  <c:v>38919</c:v>
                </c:pt>
                <c:pt idx="5904">
                  <c:v>38920</c:v>
                </c:pt>
                <c:pt idx="5905">
                  <c:v>38921</c:v>
                </c:pt>
                <c:pt idx="5906">
                  <c:v>38922</c:v>
                </c:pt>
                <c:pt idx="5907">
                  <c:v>38923</c:v>
                </c:pt>
                <c:pt idx="5908">
                  <c:v>38924</c:v>
                </c:pt>
                <c:pt idx="5909">
                  <c:v>38925</c:v>
                </c:pt>
                <c:pt idx="5910">
                  <c:v>38926</c:v>
                </c:pt>
                <c:pt idx="5911">
                  <c:v>38927</c:v>
                </c:pt>
                <c:pt idx="5912">
                  <c:v>38928</c:v>
                </c:pt>
                <c:pt idx="5913">
                  <c:v>38929</c:v>
                </c:pt>
                <c:pt idx="5914">
                  <c:v>38930</c:v>
                </c:pt>
                <c:pt idx="5915">
                  <c:v>38931</c:v>
                </c:pt>
                <c:pt idx="5916">
                  <c:v>38932</c:v>
                </c:pt>
                <c:pt idx="5917">
                  <c:v>38933</c:v>
                </c:pt>
                <c:pt idx="5918">
                  <c:v>38934</c:v>
                </c:pt>
                <c:pt idx="5919">
                  <c:v>38935</c:v>
                </c:pt>
                <c:pt idx="5920">
                  <c:v>38936</c:v>
                </c:pt>
                <c:pt idx="5921">
                  <c:v>38937</c:v>
                </c:pt>
                <c:pt idx="5922">
                  <c:v>38938</c:v>
                </c:pt>
                <c:pt idx="5923">
                  <c:v>38939</c:v>
                </c:pt>
                <c:pt idx="5924">
                  <c:v>38940</c:v>
                </c:pt>
                <c:pt idx="5925">
                  <c:v>38941</c:v>
                </c:pt>
                <c:pt idx="5926">
                  <c:v>38942</c:v>
                </c:pt>
                <c:pt idx="5927">
                  <c:v>38943</c:v>
                </c:pt>
                <c:pt idx="5928">
                  <c:v>38944</c:v>
                </c:pt>
                <c:pt idx="5929">
                  <c:v>38945</c:v>
                </c:pt>
                <c:pt idx="5930">
                  <c:v>38946</c:v>
                </c:pt>
                <c:pt idx="5931">
                  <c:v>38947</c:v>
                </c:pt>
                <c:pt idx="5932">
                  <c:v>38948</c:v>
                </c:pt>
                <c:pt idx="5933">
                  <c:v>38949</c:v>
                </c:pt>
                <c:pt idx="5934">
                  <c:v>38950</c:v>
                </c:pt>
                <c:pt idx="5935">
                  <c:v>38951</c:v>
                </c:pt>
                <c:pt idx="5936">
                  <c:v>38952</c:v>
                </c:pt>
                <c:pt idx="5937">
                  <c:v>38953</c:v>
                </c:pt>
                <c:pt idx="5938">
                  <c:v>38954</c:v>
                </c:pt>
                <c:pt idx="5939">
                  <c:v>38955</c:v>
                </c:pt>
                <c:pt idx="5940">
                  <c:v>39032</c:v>
                </c:pt>
                <c:pt idx="5941">
                  <c:v>39033</c:v>
                </c:pt>
                <c:pt idx="5942">
                  <c:v>39034</c:v>
                </c:pt>
                <c:pt idx="5943">
                  <c:v>39035</c:v>
                </c:pt>
                <c:pt idx="5944">
                  <c:v>39036</c:v>
                </c:pt>
                <c:pt idx="5945">
                  <c:v>39037</c:v>
                </c:pt>
                <c:pt idx="5946">
                  <c:v>39038</c:v>
                </c:pt>
                <c:pt idx="5947">
                  <c:v>39039</c:v>
                </c:pt>
                <c:pt idx="5948">
                  <c:v>39040</c:v>
                </c:pt>
                <c:pt idx="5949">
                  <c:v>39041</c:v>
                </c:pt>
                <c:pt idx="5950">
                  <c:v>39042</c:v>
                </c:pt>
                <c:pt idx="5951">
                  <c:v>39043</c:v>
                </c:pt>
                <c:pt idx="5952">
                  <c:v>39044</c:v>
                </c:pt>
                <c:pt idx="5953">
                  <c:v>39045</c:v>
                </c:pt>
                <c:pt idx="5954">
                  <c:v>39046</c:v>
                </c:pt>
                <c:pt idx="5955">
                  <c:v>39047</c:v>
                </c:pt>
                <c:pt idx="5956">
                  <c:v>39048</c:v>
                </c:pt>
                <c:pt idx="5957">
                  <c:v>39049</c:v>
                </c:pt>
                <c:pt idx="5958">
                  <c:v>39050</c:v>
                </c:pt>
                <c:pt idx="5959">
                  <c:v>39051</c:v>
                </c:pt>
                <c:pt idx="5960">
                  <c:v>39052</c:v>
                </c:pt>
                <c:pt idx="5961">
                  <c:v>39053</c:v>
                </c:pt>
                <c:pt idx="5962">
                  <c:v>39054</c:v>
                </c:pt>
                <c:pt idx="5963">
                  <c:v>39055</c:v>
                </c:pt>
                <c:pt idx="5964">
                  <c:v>39056</c:v>
                </c:pt>
                <c:pt idx="5965">
                  <c:v>39057</c:v>
                </c:pt>
                <c:pt idx="5966">
                  <c:v>39058</c:v>
                </c:pt>
                <c:pt idx="5967">
                  <c:v>39059</c:v>
                </c:pt>
                <c:pt idx="5968">
                  <c:v>39060</c:v>
                </c:pt>
                <c:pt idx="5969">
                  <c:v>39061</c:v>
                </c:pt>
                <c:pt idx="5970">
                  <c:v>39062</c:v>
                </c:pt>
                <c:pt idx="5971">
                  <c:v>39063</c:v>
                </c:pt>
                <c:pt idx="5972">
                  <c:v>39064</c:v>
                </c:pt>
                <c:pt idx="5973">
                  <c:v>39065</c:v>
                </c:pt>
                <c:pt idx="5974">
                  <c:v>39066</c:v>
                </c:pt>
                <c:pt idx="5975">
                  <c:v>39067</c:v>
                </c:pt>
                <c:pt idx="5976">
                  <c:v>39068</c:v>
                </c:pt>
                <c:pt idx="5977">
                  <c:v>39069</c:v>
                </c:pt>
                <c:pt idx="5978">
                  <c:v>39070</c:v>
                </c:pt>
                <c:pt idx="5979">
                  <c:v>39071</c:v>
                </c:pt>
                <c:pt idx="5980">
                  <c:v>39072</c:v>
                </c:pt>
                <c:pt idx="5981">
                  <c:v>39073</c:v>
                </c:pt>
                <c:pt idx="5982">
                  <c:v>39074</c:v>
                </c:pt>
                <c:pt idx="5983">
                  <c:v>39075</c:v>
                </c:pt>
                <c:pt idx="5984">
                  <c:v>39076</c:v>
                </c:pt>
                <c:pt idx="5985">
                  <c:v>39077</c:v>
                </c:pt>
                <c:pt idx="5986">
                  <c:v>39078</c:v>
                </c:pt>
                <c:pt idx="5987">
                  <c:v>39079</c:v>
                </c:pt>
                <c:pt idx="5988">
                  <c:v>39080</c:v>
                </c:pt>
                <c:pt idx="5989">
                  <c:v>39081</c:v>
                </c:pt>
                <c:pt idx="5990">
                  <c:v>39082</c:v>
                </c:pt>
                <c:pt idx="5991">
                  <c:v>39083</c:v>
                </c:pt>
                <c:pt idx="5992">
                  <c:v>39084</c:v>
                </c:pt>
                <c:pt idx="5993">
                  <c:v>39085</c:v>
                </c:pt>
                <c:pt idx="5994">
                  <c:v>39086</c:v>
                </c:pt>
                <c:pt idx="5995">
                  <c:v>39087</c:v>
                </c:pt>
                <c:pt idx="5996">
                  <c:v>39088</c:v>
                </c:pt>
                <c:pt idx="5997">
                  <c:v>39089</c:v>
                </c:pt>
                <c:pt idx="5998">
                  <c:v>39090</c:v>
                </c:pt>
                <c:pt idx="5999">
                  <c:v>39091</c:v>
                </c:pt>
                <c:pt idx="6000">
                  <c:v>39092</c:v>
                </c:pt>
                <c:pt idx="6001">
                  <c:v>39093</c:v>
                </c:pt>
                <c:pt idx="6002">
                  <c:v>39094</c:v>
                </c:pt>
                <c:pt idx="6003">
                  <c:v>39095</c:v>
                </c:pt>
                <c:pt idx="6004">
                  <c:v>39096</c:v>
                </c:pt>
                <c:pt idx="6005">
                  <c:v>39097</c:v>
                </c:pt>
                <c:pt idx="6006">
                  <c:v>39098</c:v>
                </c:pt>
                <c:pt idx="6007">
                  <c:v>39099</c:v>
                </c:pt>
                <c:pt idx="6008">
                  <c:v>39100</c:v>
                </c:pt>
                <c:pt idx="6009">
                  <c:v>39101</c:v>
                </c:pt>
                <c:pt idx="6010">
                  <c:v>39102</c:v>
                </c:pt>
                <c:pt idx="6011">
                  <c:v>39103</c:v>
                </c:pt>
                <c:pt idx="6012">
                  <c:v>39104</c:v>
                </c:pt>
                <c:pt idx="6013">
                  <c:v>39105</c:v>
                </c:pt>
                <c:pt idx="6014">
                  <c:v>39106</c:v>
                </c:pt>
                <c:pt idx="6015">
                  <c:v>39107</c:v>
                </c:pt>
                <c:pt idx="6016">
                  <c:v>39108</c:v>
                </c:pt>
                <c:pt idx="6017">
                  <c:v>39109</c:v>
                </c:pt>
                <c:pt idx="6018">
                  <c:v>39110</c:v>
                </c:pt>
                <c:pt idx="6019">
                  <c:v>39111</c:v>
                </c:pt>
                <c:pt idx="6020">
                  <c:v>39112</c:v>
                </c:pt>
                <c:pt idx="6021">
                  <c:v>39113</c:v>
                </c:pt>
                <c:pt idx="6022">
                  <c:v>39114</c:v>
                </c:pt>
                <c:pt idx="6023">
                  <c:v>39115</c:v>
                </c:pt>
                <c:pt idx="6024">
                  <c:v>39116</c:v>
                </c:pt>
                <c:pt idx="6025">
                  <c:v>39117</c:v>
                </c:pt>
                <c:pt idx="6026">
                  <c:v>39118</c:v>
                </c:pt>
                <c:pt idx="6027">
                  <c:v>39119</c:v>
                </c:pt>
                <c:pt idx="6028">
                  <c:v>39120</c:v>
                </c:pt>
                <c:pt idx="6029">
                  <c:v>39121</c:v>
                </c:pt>
                <c:pt idx="6030">
                  <c:v>39122</c:v>
                </c:pt>
                <c:pt idx="6031">
                  <c:v>39123</c:v>
                </c:pt>
                <c:pt idx="6032">
                  <c:v>39124</c:v>
                </c:pt>
                <c:pt idx="6033">
                  <c:v>39125</c:v>
                </c:pt>
                <c:pt idx="6034">
                  <c:v>39126</c:v>
                </c:pt>
                <c:pt idx="6035">
                  <c:v>39127</c:v>
                </c:pt>
                <c:pt idx="6036">
                  <c:v>39128</c:v>
                </c:pt>
                <c:pt idx="6037">
                  <c:v>39129</c:v>
                </c:pt>
                <c:pt idx="6038">
                  <c:v>39130</c:v>
                </c:pt>
                <c:pt idx="6039">
                  <c:v>39131</c:v>
                </c:pt>
                <c:pt idx="6040">
                  <c:v>39132</c:v>
                </c:pt>
                <c:pt idx="6041">
                  <c:v>39133</c:v>
                </c:pt>
                <c:pt idx="6042">
                  <c:v>39134</c:v>
                </c:pt>
                <c:pt idx="6043">
                  <c:v>39135</c:v>
                </c:pt>
                <c:pt idx="6044">
                  <c:v>39136</c:v>
                </c:pt>
                <c:pt idx="6045">
                  <c:v>39137</c:v>
                </c:pt>
                <c:pt idx="6046">
                  <c:v>39138</c:v>
                </c:pt>
                <c:pt idx="6047">
                  <c:v>39139</c:v>
                </c:pt>
                <c:pt idx="6048">
                  <c:v>39140</c:v>
                </c:pt>
                <c:pt idx="6049">
                  <c:v>39141</c:v>
                </c:pt>
                <c:pt idx="6050">
                  <c:v>39142</c:v>
                </c:pt>
                <c:pt idx="6051">
                  <c:v>39143</c:v>
                </c:pt>
                <c:pt idx="6052">
                  <c:v>39144</c:v>
                </c:pt>
                <c:pt idx="6053">
                  <c:v>39145</c:v>
                </c:pt>
                <c:pt idx="6054">
                  <c:v>39146</c:v>
                </c:pt>
                <c:pt idx="6055">
                  <c:v>39147</c:v>
                </c:pt>
                <c:pt idx="6056">
                  <c:v>39148</c:v>
                </c:pt>
                <c:pt idx="6057">
                  <c:v>39149</c:v>
                </c:pt>
                <c:pt idx="6058">
                  <c:v>39150</c:v>
                </c:pt>
                <c:pt idx="6059">
                  <c:v>39151</c:v>
                </c:pt>
                <c:pt idx="6060">
                  <c:v>39152</c:v>
                </c:pt>
                <c:pt idx="6061">
                  <c:v>39153</c:v>
                </c:pt>
                <c:pt idx="6062">
                  <c:v>39154</c:v>
                </c:pt>
                <c:pt idx="6063">
                  <c:v>39155</c:v>
                </c:pt>
                <c:pt idx="6064">
                  <c:v>39156</c:v>
                </c:pt>
                <c:pt idx="6065">
                  <c:v>39157</c:v>
                </c:pt>
                <c:pt idx="6066">
                  <c:v>39158</c:v>
                </c:pt>
                <c:pt idx="6067">
                  <c:v>39159</c:v>
                </c:pt>
                <c:pt idx="6068">
                  <c:v>39160</c:v>
                </c:pt>
                <c:pt idx="6069">
                  <c:v>39161</c:v>
                </c:pt>
                <c:pt idx="6070">
                  <c:v>39162</c:v>
                </c:pt>
                <c:pt idx="6071">
                  <c:v>39163</c:v>
                </c:pt>
                <c:pt idx="6072">
                  <c:v>39164</c:v>
                </c:pt>
                <c:pt idx="6073">
                  <c:v>39165</c:v>
                </c:pt>
                <c:pt idx="6074">
                  <c:v>39166</c:v>
                </c:pt>
                <c:pt idx="6075">
                  <c:v>39167</c:v>
                </c:pt>
                <c:pt idx="6076">
                  <c:v>39168</c:v>
                </c:pt>
                <c:pt idx="6077">
                  <c:v>39169</c:v>
                </c:pt>
                <c:pt idx="6078">
                  <c:v>39170</c:v>
                </c:pt>
                <c:pt idx="6079">
                  <c:v>39171</c:v>
                </c:pt>
                <c:pt idx="6080">
                  <c:v>39172</c:v>
                </c:pt>
                <c:pt idx="6081">
                  <c:v>39173</c:v>
                </c:pt>
                <c:pt idx="6082">
                  <c:v>39174</c:v>
                </c:pt>
                <c:pt idx="6083">
                  <c:v>39175</c:v>
                </c:pt>
                <c:pt idx="6084">
                  <c:v>39176</c:v>
                </c:pt>
                <c:pt idx="6085">
                  <c:v>39177</c:v>
                </c:pt>
                <c:pt idx="6086">
                  <c:v>39178</c:v>
                </c:pt>
                <c:pt idx="6087">
                  <c:v>39179</c:v>
                </c:pt>
                <c:pt idx="6088">
                  <c:v>39180</c:v>
                </c:pt>
                <c:pt idx="6089">
                  <c:v>39181</c:v>
                </c:pt>
                <c:pt idx="6090">
                  <c:v>39182</c:v>
                </c:pt>
                <c:pt idx="6091">
                  <c:v>39183</c:v>
                </c:pt>
                <c:pt idx="6092">
                  <c:v>39184</c:v>
                </c:pt>
                <c:pt idx="6093">
                  <c:v>39185</c:v>
                </c:pt>
                <c:pt idx="6094">
                  <c:v>39186</c:v>
                </c:pt>
                <c:pt idx="6095">
                  <c:v>39187</c:v>
                </c:pt>
                <c:pt idx="6096">
                  <c:v>39188</c:v>
                </c:pt>
                <c:pt idx="6097">
                  <c:v>39189</c:v>
                </c:pt>
                <c:pt idx="6098">
                  <c:v>39190</c:v>
                </c:pt>
                <c:pt idx="6099">
                  <c:v>39191</c:v>
                </c:pt>
                <c:pt idx="6100">
                  <c:v>39192</c:v>
                </c:pt>
                <c:pt idx="6101">
                  <c:v>39193</c:v>
                </c:pt>
                <c:pt idx="6102">
                  <c:v>39194</c:v>
                </c:pt>
                <c:pt idx="6103">
                  <c:v>39195</c:v>
                </c:pt>
                <c:pt idx="6104">
                  <c:v>39196</c:v>
                </c:pt>
                <c:pt idx="6105">
                  <c:v>39197</c:v>
                </c:pt>
                <c:pt idx="6106">
                  <c:v>39198</c:v>
                </c:pt>
                <c:pt idx="6107">
                  <c:v>39199</c:v>
                </c:pt>
                <c:pt idx="6108">
                  <c:v>39200</c:v>
                </c:pt>
                <c:pt idx="6109">
                  <c:v>39201</c:v>
                </c:pt>
                <c:pt idx="6110">
                  <c:v>39202</c:v>
                </c:pt>
                <c:pt idx="6111">
                  <c:v>39203</c:v>
                </c:pt>
                <c:pt idx="6112">
                  <c:v>39204</c:v>
                </c:pt>
                <c:pt idx="6113">
                  <c:v>39205</c:v>
                </c:pt>
                <c:pt idx="6114">
                  <c:v>39206</c:v>
                </c:pt>
                <c:pt idx="6115">
                  <c:v>39207</c:v>
                </c:pt>
                <c:pt idx="6116">
                  <c:v>39208</c:v>
                </c:pt>
                <c:pt idx="6117">
                  <c:v>39209</c:v>
                </c:pt>
                <c:pt idx="6118">
                  <c:v>39210</c:v>
                </c:pt>
                <c:pt idx="6119">
                  <c:v>39211</c:v>
                </c:pt>
                <c:pt idx="6120">
                  <c:v>39212</c:v>
                </c:pt>
                <c:pt idx="6121">
                  <c:v>39213</c:v>
                </c:pt>
                <c:pt idx="6122">
                  <c:v>39214</c:v>
                </c:pt>
                <c:pt idx="6123">
                  <c:v>39215</c:v>
                </c:pt>
                <c:pt idx="6124">
                  <c:v>39216</c:v>
                </c:pt>
                <c:pt idx="6125">
                  <c:v>39217</c:v>
                </c:pt>
                <c:pt idx="6126">
                  <c:v>39218</c:v>
                </c:pt>
                <c:pt idx="6127">
                  <c:v>39219</c:v>
                </c:pt>
                <c:pt idx="6128">
                  <c:v>39220</c:v>
                </c:pt>
                <c:pt idx="6129">
                  <c:v>39221</c:v>
                </c:pt>
                <c:pt idx="6130">
                  <c:v>39222</c:v>
                </c:pt>
                <c:pt idx="6131">
                  <c:v>39223</c:v>
                </c:pt>
                <c:pt idx="6132">
                  <c:v>39224</c:v>
                </c:pt>
                <c:pt idx="6133">
                  <c:v>39225</c:v>
                </c:pt>
                <c:pt idx="6134">
                  <c:v>39226</c:v>
                </c:pt>
                <c:pt idx="6135">
                  <c:v>39227</c:v>
                </c:pt>
                <c:pt idx="6136">
                  <c:v>39228</c:v>
                </c:pt>
                <c:pt idx="6137">
                  <c:v>39229</c:v>
                </c:pt>
                <c:pt idx="6138">
                  <c:v>39230</c:v>
                </c:pt>
                <c:pt idx="6139">
                  <c:v>39231</c:v>
                </c:pt>
                <c:pt idx="6140">
                  <c:v>39232</c:v>
                </c:pt>
                <c:pt idx="6141">
                  <c:v>39233</c:v>
                </c:pt>
                <c:pt idx="6142">
                  <c:v>39234</c:v>
                </c:pt>
                <c:pt idx="6143">
                  <c:v>39235</c:v>
                </c:pt>
                <c:pt idx="6144">
                  <c:v>39236</c:v>
                </c:pt>
                <c:pt idx="6145">
                  <c:v>39237</c:v>
                </c:pt>
                <c:pt idx="6146">
                  <c:v>39238</c:v>
                </c:pt>
                <c:pt idx="6147">
                  <c:v>39239</c:v>
                </c:pt>
                <c:pt idx="6148">
                  <c:v>39240</c:v>
                </c:pt>
                <c:pt idx="6149">
                  <c:v>39241</c:v>
                </c:pt>
                <c:pt idx="6150">
                  <c:v>39242</c:v>
                </c:pt>
                <c:pt idx="6151">
                  <c:v>39243</c:v>
                </c:pt>
                <c:pt idx="6152">
                  <c:v>39244</c:v>
                </c:pt>
                <c:pt idx="6153">
                  <c:v>39245</c:v>
                </c:pt>
                <c:pt idx="6154">
                  <c:v>39246</c:v>
                </c:pt>
                <c:pt idx="6155">
                  <c:v>39247</c:v>
                </c:pt>
                <c:pt idx="6156">
                  <c:v>39248</c:v>
                </c:pt>
                <c:pt idx="6157">
                  <c:v>39249</c:v>
                </c:pt>
                <c:pt idx="6158">
                  <c:v>39250</c:v>
                </c:pt>
                <c:pt idx="6159">
                  <c:v>39251</c:v>
                </c:pt>
                <c:pt idx="6160">
                  <c:v>39252</c:v>
                </c:pt>
                <c:pt idx="6161">
                  <c:v>39253</c:v>
                </c:pt>
                <c:pt idx="6162">
                  <c:v>39254</c:v>
                </c:pt>
                <c:pt idx="6163">
                  <c:v>39255</c:v>
                </c:pt>
                <c:pt idx="6164">
                  <c:v>39256</c:v>
                </c:pt>
                <c:pt idx="6165">
                  <c:v>39257</c:v>
                </c:pt>
                <c:pt idx="6166">
                  <c:v>39258</c:v>
                </c:pt>
                <c:pt idx="6167">
                  <c:v>39259</c:v>
                </c:pt>
                <c:pt idx="6168">
                  <c:v>39260</c:v>
                </c:pt>
                <c:pt idx="6169">
                  <c:v>39261</c:v>
                </c:pt>
                <c:pt idx="6170">
                  <c:v>39262</c:v>
                </c:pt>
                <c:pt idx="6171">
                  <c:v>39263</c:v>
                </c:pt>
                <c:pt idx="6172">
                  <c:v>39264</c:v>
                </c:pt>
                <c:pt idx="6173">
                  <c:v>39265</c:v>
                </c:pt>
                <c:pt idx="6174">
                  <c:v>39266</c:v>
                </c:pt>
                <c:pt idx="6175">
                  <c:v>39267</c:v>
                </c:pt>
                <c:pt idx="6176">
                  <c:v>39268</c:v>
                </c:pt>
                <c:pt idx="6177">
                  <c:v>39269</c:v>
                </c:pt>
                <c:pt idx="6178">
                  <c:v>39270</c:v>
                </c:pt>
                <c:pt idx="6179">
                  <c:v>39271</c:v>
                </c:pt>
                <c:pt idx="6180">
                  <c:v>39272</c:v>
                </c:pt>
                <c:pt idx="6181">
                  <c:v>39273</c:v>
                </c:pt>
                <c:pt idx="6182">
                  <c:v>39274</c:v>
                </c:pt>
                <c:pt idx="6183">
                  <c:v>39275</c:v>
                </c:pt>
                <c:pt idx="6184">
                  <c:v>39276</c:v>
                </c:pt>
                <c:pt idx="6185">
                  <c:v>39277</c:v>
                </c:pt>
                <c:pt idx="6186">
                  <c:v>39278</c:v>
                </c:pt>
                <c:pt idx="6187">
                  <c:v>39279</c:v>
                </c:pt>
                <c:pt idx="6188">
                  <c:v>39280</c:v>
                </c:pt>
                <c:pt idx="6189">
                  <c:v>39281</c:v>
                </c:pt>
                <c:pt idx="6190">
                  <c:v>39282</c:v>
                </c:pt>
                <c:pt idx="6191">
                  <c:v>39283</c:v>
                </c:pt>
                <c:pt idx="6192">
                  <c:v>39284</c:v>
                </c:pt>
                <c:pt idx="6193">
                  <c:v>39285</c:v>
                </c:pt>
                <c:pt idx="6194">
                  <c:v>39286</c:v>
                </c:pt>
                <c:pt idx="6195">
                  <c:v>39287</c:v>
                </c:pt>
                <c:pt idx="6196">
                  <c:v>39288</c:v>
                </c:pt>
                <c:pt idx="6197">
                  <c:v>39289</c:v>
                </c:pt>
                <c:pt idx="6198">
                  <c:v>39290</c:v>
                </c:pt>
                <c:pt idx="6199">
                  <c:v>39291</c:v>
                </c:pt>
                <c:pt idx="6200">
                  <c:v>39292</c:v>
                </c:pt>
                <c:pt idx="6201">
                  <c:v>39293</c:v>
                </c:pt>
                <c:pt idx="6202">
                  <c:v>39294</c:v>
                </c:pt>
                <c:pt idx="6203">
                  <c:v>39295</c:v>
                </c:pt>
                <c:pt idx="6204">
                  <c:v>39296</c:v>
                </c:pt>
                <c:pt idx="6205">
                  <c:v>39297</c:v>
                </c:pt>
                <c:pt idx="6206">
                  <c:v>39298</c:v>
                </c:pt>
                <c:pt idx="6207">
                  <c:v>39299</c:v>
                </c:pt>
                <c:pt idx="6208">
                  <c:v>39300</c:v>
                </c:pt>
                <c:pt idx="6209">
                  <c:v>39301</c:v>
                </c:pt>
                <c:pt idx="6210">
                  <c:v>39302</c:v>
                </c:pt>
                <c:pt idx="6211">
                  <c:v>39303</c:v>
                </c:pt>
                <c:pt idx="6212">
                  <c:v>39304</c:v>
                </c:pt>
                <c:pt idx="6213">
                  <c:v>39305</c:v>
                </c:pt>
                <c:pt idx="6214">
                  <c:v>39306</c:v>
                </c:pt>
                <c:pt idx="6215">
                  <c:v>39307</c:v>
                </c:pt>
                <c:pt idx="6216">
                  <c:v>39308</c:v>
                </c:pt>
                <c:pt idx="6217">
                  <c:v>39309</c:v>
                </c:pt>
                <c:pt idx="6218">
                  <c:v>39310</c:v>
                </c:pt>
                <c:pt idx="6219">
                  <c:v>39311</c:v>
                </c:pt>
                <c:pt idx="6220">
                  <c:v>39312</c:v>
                </c:pt>
                <c:pt idx="6221">
                  <c:v>39313</c:v>
                </c:pt>
                <c:pt idx="6222">
                  <c:v>39314</c:v>
                </c:pt>
                <c:pt idx="6223">
                  <c:v>39315</c:v>
                </c:pt>
                <c:pt idx="6224">
                  <c:v>39316</c:v>
                </c:pt>
                <c:pt idx="6225">
                  <c:v>39317</c:v>
                </c:pt>
                <c:pt idx="6226">
                  <c:v>39318</c:v>
                </c:pt>
                <c:pt idx="6227">
                  <c:v>39319</c:v>
                </c:pt>
                <c:pt idx="6228">
                  <c:v>39320</c:v>
                </c:pt>
                <c:pt idx="6229">
                  <c:v>39321</c:v>
                </c:pt>
                <c:pt idx="6230">
                  <c:v>39322</c:v>
                </c:pt>
                <c:pt idx="6231">
                  <c:v>39323</c:v>
                </c:pt>
                <c:pt idx="6232">
                  <c:v>39324</c:v>
                </c:pt>
                <c:pt idx="6233">
                  <c:v>39325</c:v>
                </c:pt>
                <c:pt idx="6234">
                  <c:v>39326</c:v>
                </c:pt>
                <c:pt idx="6235">
                  <c:v>39327</c:v>
                </c:pt>
                <c:pt idx="6236">
                  <c:v>39328</c:v>
                </c:pt>
                <c:pt idx="6237">
                  <c:v>39329</c:v>
                </c:pt>
                <c:pt idx="6238">
                  <c:v>39330</c:v>
                </c:pt>
                <c:pt idx="6239">
                  <c:v>39331</c:v>
                </c:pt>
                <c:pt idx="6240">
                  <c:v>39332</c:v>
                </c:pt>
                <c:pt idx="6241">
                  <c:v>39333</c:v>
                </c:pt>
                <c:pt idx="6242">
                  <c:v>39334</c:v>
                </c:pt>
                <c:pt idx="6243">
                  <c:v>39335</c:v>
                </c:pt>
                <c:pt idx="6244">
                  <c:v>39336</c:v>
                </c:pt>
                <c:pt idx="6245">
                  <c:v>39337</c:v>
                </c:pt>
                <c:pt idx="6246">
                  <c:v>39338</c:v>
                </c:pt>
                <c:pt idx="6247">
                  <c:v>39339</c:v>
                </c:pt>
                <c:pt idx="6248">
                  <c:v>39340</c:v>
                </c:pt>
                <c:pt idx="6249">
                  <c:v>39341</c:v>
                </c:pt>
                <c:pt idx="6250">
                  <c:v>39342</c:v>
                </c:pt>
                <c:pt idx="6251">
                  <c:v>39343</c:v>
                </c:pt>
                <c:pt idx="6252">
                  <c:v>39344</c:v>
                </c:pt>
                <c:pt idx="6253">
                  <c:v>39345</c:v>
                </c:pt>
                <c:pt idx="6254">
                  <c:v>39346</c:v>
                </c:pt>
                <c:pt idx="6255">
                  <c:v>39347</c:v>
                </c:pt>
                <c:pt idx="6256">
                  <c:v>39348</c:v>
                </c:pt>
                <c:pt idx="6257">
                  <c:v>39349</c:v>
                </c:pt>
                <c:pt idx="6258">
                  <c:v>39350</c:v>
                </c:pt>
                <c:pt idx="6259">
                  <c:v>39351</c:v>
                </c:pt>
                <c:pt idx="6260">
                  <c:v>39352</c:v>
                </c:pt>
                <c:pt idx="6261">
                  <c:v>39353</c:v>
                </c:pt>
                <c:pt idx="6262">
                  <c:v>39354</c:v>
                </c:pt>
                <c:pt idx="6263">
                  <c:v>39355</c:v>
                </c:pt>
                <c:pt idx="6264">
                  <c:v>39356</c:v>
                </c:pt>
                <c:pt idx="6265">
                  <c:v>39357</c:v>
                </c:pt>
                <c:pt idx="6266">
                  <c:v>39358</c:v>
                </c:pt>
                <c:pt idx="6267">
                  <c:v>39359</c:v>
                </c:pt>
                <c:pt idx="6268">
                  <c:v>39360</c:v>
                </c:pt>
                <c:pt idx="6269">
                  <c:v>39361</c:v>
                </c:pt>
                <c:pt idx="6270">
                  <c:v>39362</c:v>
                </c:pt>
                <c:pt idx="6271">
                  <c:v>39363</c:v>
                </c:pt>
                <c:pt idx="6272">
                  <c:v>39364</c:v>
                </c:pt>
                <c:pt idx="6273">
                  <c:v>39365</c:v>
                </c:pt>
                <c:pt idx="6274">
                  <c:v>39366</c:v>
                </c:pt>
                <c:pt idx="6275">
                  <c:v>39367</c:v>
                </c:pt>
                <c:pt idx="6276">
                  <c:v>39368</c:v>
                </c:pt>
                <c:pt idx="6277">
                  <c:v>39369</c:v>
                </c:pt>
                <c:pt idx="6278">
                  <c:v>39370</c:v>
                </c:pt>
                <c:pt idx="6279">
                  <c:v>39371</c:v>
                </c:pt>
                <c:pt idx="6280">
                  <c:v>39372</c:v>
                </c:pt>
                <c:pt idx="6281">
                  <c:v>39373</c:v>
                </c:pt>
                <c:pt idx="6282">
                  <c:v>39374</c:v>
                </c:pt>
                <c:pt idx="6283">
                  <c:v>39375</c:v>
                </c:pt>
                <c:pt idx="6284">
                  <c:v>39376</c:v>
                </c:pt>
                <c:pt idx="6285">
                  <c:v>39377</c:v>
                </c:pt>
                <c:pt idx="6286">
                  <c:v>39378</c:v>
                </c:pt>
                <c:pt idx="6287">
                  <c:v>39379</c:v>
                </c:pt>
                <c:pt idx="6288">
                  <c:v>39380</c:v>
                </c:pt>
                <c:pt idx="6289">
                  <c:v>39381</c:v>
                </c:pt>
                <c:pt idx="6290">
                  <c:v>39382</c:v>
                </c:pt>
                <c:pt idx="6291">
                  <c:v>39383</c:v>
                </c:pt>
                <c:pt idx="6292">
                  <c:v>39384</c:v>
                </c:pt>
                <c:pt idx="6293">
                  <c:v>39385</c:v>
                </c:pt>
                <c:pt idx="6294">
                  <c:v>39386</c:v>
                </c:pt>
                <c:pt idx="6295">
                  <c:v>39387</c:v>
                </c:pt>
                <c:pt idx="6296">
                  <c:v>39388</c:v>
                </c:pt>
                <c:pt idx="6297">
                  <c:v>39389</c:v>
                </c:pt>
                <c:pt idx="6298">
                  <c:v>39390</c:v>
                </c:pt>
                <c:pt idx="6299">
                  <c:v>39391</c:v>
                </c:pt>
                <c:pt idx="6300">
                  <c:v>39392</c:v>
                </c:pt>
                <c:pt idx="6301">
                  <c:v>39393</c:v>
                </c:pt>
                <c:pt idx="6302">
                  <c:v>39394</c:v>
                </c:pt>
                <c:pt idx="6303">
                  <c:v>39395</c:v>
                </c:pt>
                <c:pt idx="6304">
                  <c:v>39396</c:v>
                </c:pt>
                <c:pt idx="6305">
                  <c:v>39397</c:v>
                </c:pt>
                <c:pt idx="6306">
                  <c:v>39398</c:v>
                </c:pt>
                <c:pt idx="6307">
                  <c:v>39399</c:v>
                </c:pt>
                <c:pt idx="6308">
                  <c:v>39400</c:v>
                </c:pt>
                <c:pt idx="6309">
                  <c:v>39401</c:v>
                </c:pt>
                <c:pt idx="6310">
                  <c:v>39402</c:v>
                </c:pt>
                <c:pt idx="6311">
                  <c:v>39403</c:v>
                </c:pt>
                <c:pt idx="6312">
                  <c:v>39404</c:v>
                </c:pt>
                <c:pt idx="6313">
                  <c:v>39405</c:v>
                </c:pt>
                <c:pt idx="6314">
                  <c:v>39406</c:v>
                </c:pt>
                <c:pt idx="6315">
                  <c:v>39407</c:v>
                </c:pt>
                <c:pt idx="6316">
                  <c:v>39408</c:v>
                </c:pt>
                <c:pt idx="6317">
                  <c:v>39409</c:v>
                </c:pt>
                <c:pt idx="6318">
                  <c:v>39410</c:v>
                </c:pt>
                <c:pt idx="6319">
                  <c:v>39411</c:v>
                </c:pt>
                <c:pt idx="6320">
                  <c:v>39412</c:v>
                </c:pt>
                <c:pt idx="6321">
                  <c:v>39413</c:v>
                </c:pt>
                <c:pt idx="6322">
                  <c:v>39414</c:v>
                </c:pt>
                <c:pt idx="6323">
                  <c:v>39415</c:v>
                </c:pt>
                <c:pt idx="6324">
                  <c:v>39416</c:v>
                </c:pt>
                <c:pt idx="6325">
                  <c:v>39417</c:v>
                </c:pt>
                <c:pt idx="6326">
                  <c:v>39418</c:v>
                </c:pt>
                <c:pt idx="6327">
                  <c:v>39419</c:v>
                </c:pt>
                <c:pt idx="6328">
                  <c:v>39420</c:v>
                </c:pt>
                <c:pt idx="6329">
                  <c:v>39421</c:v>
                </c:pt>
                <c:pt idx="6330">
                  <c:v>39422</c:v>
                </c:pt>
                <c:pt idx="6331">
                  <c:v>39423</c:v>
                </c:pt>
                <c:pt idx="6332">
                  <c:v>39424</c:v>
                </c:pt>
                <c:pt idx="6333">
                  <c:v>39425</c:v>
                </c:pt>
                <c:pt idx="6334">
                  <c:v>39426</c:v>
                </c:pt>
                <c:pt idx="6335">
                  <c:v>39427</c:v>
                </c:pt>
                <c:pt idx="6336">
                  <c:v>39428</c:v>
                </c:pt>
                <c:pt idx="6337">
                  <c:v>39429</c:v>
                </c:pt>
                <c:pt idx="6338">
                  <c:v>39430</c:v>
                </c:pt>
                <c:pt idx="6339">
                  <c:v>39431</c:v>
                </c:pt>
                <c:pt idx="6340">
                  <c:v>39432</c:v>
                </c:pt>
                <c:pt idx="6341">
                  <c:v>39433</c:v>
                </c:pt>
                <c:pt idx="6342">
                  <c:v>39434</c:v>
                </c:pt>
                <c:pt idx="6343">
                  <c:v>39435</c:v>
                </c:pt>
                <c:pt idx="6344">
                  <c:v>39436</c:v>
                </c:pt>
                <c:pt idx="6345">
                  <c:v>39437</c:v>
                </c:pt>
                <c:pt idx="6346">
                  <c:v>39438</c:v>
                </c:pt>
                <c:pt idx="6347">
                  <c:v>39439</c:v>
                </c:pt>
                <c:pt idx="6348">
                  <c:v>39440</c:v>
                </c:pt>
                <c:pt idx="6349">
                  <c:v>39441</c:v>
                </c:pt>
                <c:pt idx="6350">
                  <c:v>39442</c:v>
                </c:pt>
                <c:pt idx="6351">
                  <c:v>39443</c:v>
                </c:pt>
                <c:pt idx="6352">
                  <c:v>39444</c:v>
                </c:pt>
                <c:pt idx="6353">
                  <c:v>39445</c:v>
                </c:pt>
                <c:pt idx="6354">
                  <c:v>39446</c:v>
                </c:pt>
                <c:pt idx="6355">
                  <c:v>39447</c:v>
                </c:pt>
                <c:pt idx="6356">
                  <c:v>39448</c:v>
                </c:pt>
                <c:pt idx="6357">
                  <c:v>39449</c:v>
                </c:pt>
                <c:pt idx="6358">
                  <c:v>39450</c:v>
                </c:pt>
                <c:pt idx="6359">
                  <c:v>39451</c:v>
                </c:pt>
                <c:pt idx="6360">
                  <c:v>39452</c:v>
                </c:pt>
                <c:pt idx="6361">
                  <c:v>39453</c:v>
                </c:pt>
                <c:pt idx="6362">
                  <c:v>39454</c:v>
                </c:pt>
                <c:pt idx="6363">
                  <c:v>39455</c:v>
                </c:pt>
                <c:pt idx="6364">
                  <c:v>39456</c:v>
                </c:pt>
                <c:pt idx="6365">
                  <c:v>39457</c:v>
                </c:pt>
                <c:pt idx="6366">
                  <c:v>39458</c:v>
                </c:pt>
                <c:pt idx="6367">
                  <c:v>39459</c:v>
                </c:pt>
                <c:pt idx="6368">
                  <c:v>39460</c:v>
                </c:pt>
                <c:pt idx="6369">
                  <c:v>39461</c:v>
                </c:pt>
                <c:pt idx="6370">
                  <c:v>39462</c:v>
                </c:pt>
                <c:pt idx="6371">
                  <c:v>39463</c:v>
                </c:pt>
                <c:pt idx="6372">
                  <c:v>39464</c:v>
                </c:pt>
                <c:pt idx="6373">
                  <c:v>39465</c:v>
                </c:pt>
                <c:pt idx="6374">
                  <c:v>39466</c:v>
                </c:pt>
                <c:pt idx="6375">
                  <c:v>39467</c:v>
                </c:pt>
                <c:pt idx="6376">
                  <c:v>39468</c:v>
                </c:pt>
                <c:pt idx="6377">
                  <c:v>39469</c:v>
                </c:pt>
                <c:pt idx="6378">
                  <c:v>39470</c:v>
                </c:pt>
                <c:pt idx="6379">
                  <c:v>39471</c:v>
                </c:pt>
                <c:pt idx="6380">
                  <c:v>39472</c:v>
                </c:pt>
                <c:pt idx="6381">
                  <c:v>39473</c:v>
                </c:pt>
                <c:pt idx="6382">
                  <c:v>39474</c:v>
                </c:pt>
                <c:pt idx="6383">
                  <c:v>39475</c:v>
                </c:pt>
                <c:pt idx="6384">
                  <c:v>39476</c:v>
                </c:pt>
                <c:pt idx="6385">
                  <c:v>39477</c:v>
                </c:pt>
                <c:pt idx="6386">
                  <c:v>39478</c:v>
                </c:pt>
                <c:pt idx="6387">
                  <c:v>39479</c:v>
                </c:pt>
                <c:pt idx="6388">
                  <c:v>39480</c:v>
                </c:pt>
                <c:pt idx="6389">
                  <c:v>39481</c:v>
                </c:pt>
                <c:pt idx="6390">
                  <c:v>39482</c:v>
                </c:pt>
                <c:pt idx="6391">
                  <c:v>39483</c:v>
                </c:pt>
                <c:pt idx="6392">
                  <c:v>39484</c:v>
                </c:pt>
                <c:pt idx="6393">
                  <c:v>39485</c:v>
                </c:pt>
                <c:pt idx="6394">
                  <c:v>39486</c:v>
                </c:pt>
                <c:pt idx="6395">
                  <c:v>39487</c:v>
                </c:pt>
                <c:pt idx="6396">
                  <c:v>39488</c:v>
                </c:pt>
                <c:pt idx="6397">
                  <c:v>39489</c:v>
                </c:pt>
                <c:pt idx="6398">
                  <c:v>39490</c:v>
                </c:pt>
                <c:pt idx="6399">
                  <c:v>39491</c:v>
                </c:pt>
                <c:pt idx="6400">
                  <c:v>39492</c:v>
                </c:pt>
                <c:pt idx="6401">
                  <c:v>39493</c:v>
                </c:pt>
                <c:pt idx="6402">
                  <c:v>39494</c:v>
                </c:pt>
                <c:pt idx="6403">
                  <c:v>39495</c:v>
                </c:pt>
                <c:pt idx="6404">
                  <c:v>39496</c:v>
                </c:pt>
                <c:pt idx="6405">
                  <c:v>39497</c:v>
                </c:pt>
                <c:pt idx="6406">
                  <c:v>39498</c:v>
                </c:pt>
                <c:pt idx="6407">
                  <c:v>39499</c:v>
                </c:pt>
                <c:pt idx="6408">
                  <c:v>39500</c:v>
                </c:pt>
                <c:pt idx="6409">
                  <c:v>39501</c:v>
                </c:pt>
                <c:pt idx="6410">
                  <c:v>39502</c:v>
                </c:pt>
                <c:pt idx="6411">
                  <c:v>39503</c:v>
                </c:pt>
                <c:pt idx="6412">
                  <c:v>39504</c:v>
                </c:pt>
                <c:pt idx="6413">
                  <c:v>39505</c:v>
                </c:pt>
                <c:pt idx="6414">
                  <c:v>39506</c:v>
                </c:pt>
                <c:pt idx="6415">
                  <c:v>39507</c:v>
                </c:pt>
                <c:pt idx="6416">
                  <c:v>39508</c:v>
                </c:pt>
                <c:pt idx="6417">
                  <c:v>39509</c:v>
                </c:pt>
                <c:pt idx="6418">
                  <c:v>39510</c:v>
                </c:pt>
                <c:pt idx="6419">
                  <c:v>39511</c:v>
                </c:pt>
                <c:pt idx="6420">
                  <c:v>39512</c:v>
                </c:pt>
                <c:pt idx="6421">
                  <c:v>39513</c:v>
                </c:pt>
                <c:pt idx="6422">
                  <c:v>39514</c:v>
                </c:pt>
                <c:pt idx="6423">
                  <c:v>39515</c:v>
                </c:pt>
                <c:pt idx="6424">
                  <c:v>39516</c:v>
                </c:pt>
                <c:pt idx="6425">
                  <c:v>39517</c:v>
                </c:pt>
                <c:pt idx="6426">
                  <c:v>39518</c:v>
                </c:pt>
                <c:pt idx="6427">
                  <c:v>39519</c:v>
                </c:pt>
                <c:pt idx="6428">
                  <c:v>39520</c:v>
                </c:pt>
                <c:pt idx="6429">
                  <c:v>39521</c:v>
                </c:pt>
                <c:pt idx="6430">
                  <c:v>39522</c:v>
                </c:pt>
                <c:pt idx="6431">
                  <c:v>39523</c:v>
                </c:pt>
                <c:pt idx="6432">
                  <c:v>39524</c:v>
                </c:pt>
                <c:pt idx="6433">
                  <c:v>39525</c:v>
                </c:pt>
                <c:pt idx="6434">
                  <c:v>39526</c:v>
                </c:pt>
                <c:pt idx="6435">
                  <c:v>39527</c:v>
                </c:pt>
                <c:pt idx="6436">
                  <c:v>39528</c:v>
                </c:pt>
                <c:pt idx="6437">
                  <c:v>39529</c:v>
                </c:pt>
                <c:pt idx="6438">
                  <c:v>39530</c:v>
                </c:pt>
                <c:pt idx="6439">
                  <c:v>39531</c:v>
                </c:pt>
                <c:pt idx="6440">
                  <c:v>39532</c:v>
                </c:pt>
                <c:pt idx="6441">
                  <c:v>39533</c:v>
                </c:pt>
                <c:pt idx="6442">
                  <c:v>39534</c:v>
                </c:pt>
                <c:pt idx="6443">
                  <c:v>39535</c:v>
                </c:pt>
                <c:pt idx="6444">
                  <c:v>39536</c:v>
                </c:pt>
                <c:pt idx="6445">
                  <c:v>39537</c:v>
                </c:pt>
                <c:pt idx="6446">
                  <c:v>39538</c:v>
                </c:pt>
                <c:pt idx="6447">
                  <c:v>39539</c:v>
                </c:pt>
                <c:pt idx="6448">
                  <c:v>39540</c:v>
                </c:pt>
                <c:pt idx="6449">
                  <c:v>39541</c:v>
                </c:pt>
                <c:pt idx="6450">
                  <c:v>39542</c:v>
                </c:pt>
                <c:pt idx="6451">
                  <c:v>39543</c:v>
                </c:pt>
                <c:pt idx="6452">
                  <c:v>39544</c:v>
                </c:pt>
                <c:pt idx="6453">
                  <c:v>39545</c:v>
                </c:pt>
                <c:pt idx="6454">
                  <c:v>39546</c:v>
                </c:pt>
                <c:pt idx="6455">
                  <c:v>39547</c:v>
                </c:pt>
                <c:pt idx="6456">
                  <c:v>39548</c:v>
                </c:pt>
                <c:pt idx="6457">
                  <c:v>39549</c:v>
                </c:pt>
                <c:pt idx="6458">
                  <c:v>39550</c:v>
                </c:pt>
                <c:pt idx="6459">
                  <c:v>39551</c:v>
                </c:pt>
                <c:pt idx="6460">
                  <c:v>39552</c:v>
                </c:pt>
                <c:pt idx="6461">
                  <c:v>39553</c:v>
                </c:pt>
                <c:pt idx="6462">
                  <c:v>39554</c:v>
                </c:pt>
                <c:pt idx="6463">
                  <c:v>39555</c:v>
                </c:pt>
                <c:pt idx="6464">
                  <c:v>39556</c:v>
                </c:pt>
                <c:pt idx="6465">
                  <c:v>39557</c:v>
                </c:pt>
                <c:pt idx="6466">
                  <c:v>39558</c:v>
                </c:pt>
                <c:pt idx="6467">
                  <c:v>39559</c:v>
                </c:pt>
                <c:pt idx="6468">
                  <c:v>39560</c:v>
                </c:pt>
                <c:pt idx="6469">
                  <c:v>39561</c:v>
                </c:pt>
                <c:pt idx="6470">
                  <c:v>39562</c:v>
                </c:pt>
                <c:pt idx="6471">
                  <c:v>39563</c:v>
                </c:pt>
                <c:pt idx="6472">
                  <c:v>39564</c:v>
                </c:pt>
                <c:pt idx="6473">
                  <c:v>39565</c:v>
                </c:pt>
                <c:pt idx="6474">
                  <c:v>39566</c:v>
                </c:pt>
                <c:pt idx="6475">
                  <c:v>39567</c:v>
                </c:pt>
                <c:pt idx="6476">
                  <c:v>39568</c:v>
                </c:pt>
                <c:pt idx="6477">
                  <c:v>39569</c:v>
                </c:pt>
                <c:pt idx="6478">
                  <c:v>39570</c:v>
                </c:pt>
                <c:pt idx="6479">
                  <c:v>39571</c:v>
                </c:pt>
                <c:pt idx="6480">
                  <c:v>39572</c:v>
                </c:pt>
                <c:pt idx="6481">
                  <c:v>39573</c:v>
                </c:pt>
                <c:pt idx="6482">
                  <c:v>39574</c:v>
                </c:pt>
                <c:pt idx="6483">
                  <c:v>39575</c:v>
                </c:pt>
                <c:pt idx="6484">
                  <c:v>39576</c:v>
                </c:pt>
                <c:pt idx="6485">
                  <c:v>39577</c:v>
                </c:pt>
                <c:pt idx="6486">
                  <c:v>39578</c:v>
                </c:pt>
                <c:pt idx="6487">
                  <c:v>39579</c:v>
                </c:pt>
                <c:pt idx="6488">
                  <c:v>39580</c:v>
                </c:pt>
                <c:pt idx="6489">
                  <c:v>39581</c:v>
                </c:pt>
                <c:pt idx="6490">
                  <c:v>39582</c:v>
                </c:pt>
                <c:pt idx="6491">
                  <c:v>39583</c:v>
                </c:pt>
                <c:pt idx="6492">
                  <c:v>39584</c:v>
                </c:pt>
                <c:pt idx="6493">
                  <c:v>39585</c:v>
                </c:pt>
                <c:pt idx="6494">
                  <c:v>39586</c:v>
                </c:pt>
                <c:pt idx="6495">
                  <c:v>39587</c:v>
                </c:pt>
                <c:pt idx="6496">
                  <c:v>39588</c:v>
                </c:pt>
                <c:pt idx="6497">
                  <c:v>39589</c:v>
                </c:pt>
                <c:pt idx="6498">
                  <c:v>39590</c:v>
                </c:pt>
                <c:pt idx="6499">
                  <c:v>39591</c:v>
                </c:pt>
                <c:pt idx="6500">
                  <c:v>39592</c:v>
                </c:pt>
                <c:pt idx="6501">
                  <c:v>39593</c:v>
                </c:pt>
                <c:pt idx="6502">
                  <c:v>39594</c:v>
                </c:pt>
                <c:pt idx="6503">
                  <c:v>39595</c:v>
                </c:pt>
                <c:pt idx="6504">
                  <c:v>39596</c:v>
                </c:pt>
                <c:pt idx="6505">
                  <c:v>39597</c:v>
                </c:pt>
                <c:pt idx="6506">
                  <c:v>39598</c:v>
                </c:pt>
                <c:pt idx="6507">
                  <c:v>39599</c:v>
                </c:pt>
                <c:pt idx="6508">
                  <c:v>39600</c:v>
                </c:pt>
                <c:pt idx="6509">
                  <c:v>39601</c:v>
                </c:pt>
                <c:pt idx="6510">
                  <c:v>39602</c:v>
                </c:pt>
                <c:pt idx="6511">
                  <c:v>39603</c:v>
                </c:pt>
                <c:pt idx="6512">
                  <c:v>39604</c:v>
                </c:pt>
                <c:pt idx="6513">
                  <c:v>39605</c:v>
                </c:pt>
                <c:pt idx="6514">
                  <c:v>39606</c:v>
                </c:pt>
                <c:pt idx="6515">
                  <c:v>39607</c:v>
                </c:pt>
                <c:pt idx="6516">
                  <c:v>39608</c:v>
                </c:pt>
                <c:pt idx="6517">
                  <c:v>39609</c:v>
                </c:pt>
                <c:pt idx="6518">
                  <c:v>39610</c:v>
                </c:pt>
                <c:pt idx="6519">
                  <c:v>39611</c:v>
                </c:pt>
                <c:pt idx="6520">
                  <c:v>39612</c:v>
                </c:pt>
                <c:pt idx="6521">
                  <c:v>39613</c:v>
                </c:pt>
                <c:pt idx="6522">
                  <c:v>39614</c:v>
                </c:pt>
                <c:pt idx="6523">
                  <c:v>39615</c:v>
                </c:pt>
                <c:pt idx="6524">
                  <c:v>39616</c:v>
                </c:pt>
                <c:pt idx="6525">
                  <c:v>39617</c:v>
                </c:pt>
                <c:pt idx="6526">
                  <c:v>39618</c:v>
                </c:pt>
                <c:pt idx="6527">
                  <c:v>39619</c:v>
                </c:pt>
                <c:pt idx="6528">
                  <c:v>39620</c:v>
                </c:pt>
                <c:pt idx="6529">
                  <c:v>39621</c:v>
                </c:pt>
                <c:pt idx="6530">
                  <c:v>39622</c:v>
                </c:pt>
                <c:pt idx="6531">
                  <c:v>39623</c:v>
                </c:pt>
                <c:pt idx="6532">
                  <c:v>39624</c:v>
                </c:pt>
                <c:pt idx="6533">
                  <c:v>39625</c:v>
                </c:pt>
                <c:pt idx="6534">
                  <c:v>39626</c:v>
                </c:pt>
                <c:pt idx="6535">
                  <c:v>39627</c:v>
                </c:pt>
                <c:pt idx="6536">
                  <c:v>39628</c:v>
                </c:pt>
                <c:pt idx="6537">
                  <c:v>39629</c:v>
                </c:pt>
                <c:pt idx="6538">
                  <c:v>39630</c:v>
                </c:pt>
                <c:pt idx="6539">
                  <c:v>39631</c:v>
                </c:pt>
                <c:pt idx="6540">
                  <c:v>39632</c:v>
                </c:pt>
                <c:pt idx="6541">
                  <c:v>39633</c:v>
                </c:pt>
                <c:pt idx="6542">
                  <c:v>39634</c:v>
                </c:pt>
                <c:pt idx="6543">
                  <c:v>39635</c:v>
                </c:pt>
                <c:pt idx="6544">
                  <c:v>39636</c:v>
                </c:pt>
                <c:pt idx="6545">
                  <c:v>39637</c:v>
                </c:pt>
                <c:pt idx="6546">
                  <c:v>39638</c:v>
                </c:pt>
                <c:pt idx="6547">
                  <c:v>39639</c:v>
                </c:pt>
                <c:pt idx="6548">
                  <c:v>39640</c:v>
                </c:pt>
                <c:pt idx="6549">
                  <c:v>39641</c:v>
                </c:pt>
                <c:pt idx="6550">
                  <c:v>39642</c:v>
                </c:pt>
                <c:pt idx="6551">
                  <c:v>39643</c:v>
                </c:pt>
                <c:pt idx="6552">
                  <c:v>39644</c:v>
                </c:pt>
                <c:pt idx="6553">
                  <c:v>39645</c:v>
                </c:pt>
                <c:pt idx="6554">
                  <c:v>39646</c:v>
                </c:pt>
                <c:pt idx="6555">
                  <c:v>39647</c:v>
                </c:pt>
                <c:pt idx="6556">
                  <c:v>39648</c:v>
                </c:pt>
                <c:pt idx="6557">
                  <c:v>39649</c:v>
                </c:pt>
                <c:pt idx="6558">
                  <c:v>39650</c:v>
                </c:pt>
                <c:pt idx="6559">
                  <c:v>39651</c:v>
                </c:pt>
                <c:pt idx="6560">
                  <c:v>39652</c:v>
                </c:pt>
                <c:pt idx="6561">
                  <c:v>39653</c:v>
                </c:pt>
                <c:pt idx="6562">
                  <c:v>39654</c:v>
                </c:pt>
                <c:pt idx="6563">
                  <c:v>39655</c:v>
                </c:pt>
                <c:pt idx="6564">
                  <c:v>39656</c:v>
                </c:pt>
                <c:pt idx="6565">
                  <c:v>39657</c:v>
                </c:pt>
                <c:pt idx="6566">
                  <c:v>39658</c:v>
                </c:pt>
                <c:pt idx="6567">
                  <c:v>39659</c:v>
                </c:pt>
                <c:pt idx="6568">
                  <c:v>39660</c:v>
                </c:pt>
                <c:pt idx="6569">
                  <c:v>39661</c:v>
                </c:pt>
                <c:pt idx="6570">
                  <c:v>39662</c:v>
                </c:pt>
                <c:pt idx="6571">
                  <c:v>39663</c:v>
                </c:pt>
                <c:pt idx="6572">
                  <c:v>39664</c:v>
                </c:pt>
                <c:pt idx="6573">
                  <c:v>39665</c:v>
                </c:pt>
                <c:pt idx="6574">
                  <c:v>39666</c:v>
                </c:pt>
                <c:pt idx="6575">
                  <c:v>39667</c:v>
                </c:pt>
                <c:pt idx="6576">
                  <c:v>39668</c:v>
                </c:pt>
                <c:pt idx="6577">
                  <c:v>39669</c:v>
                </c:pt>
                <c:pt idx="6578">
                  <c:v>39670</c:v>
                </c:pt>
                <c:pt idx="6579">
                  <c:v>39671</c:v>
                </c:pt>
                <c:pt idx="6580">
                  <c:v>39672</c:v>
                </c:pt>
                <c:pt idx="6581">
                  <c:v>39673</c:v>
                </c:pt>
                <c:pt idx="6582">
                  <c:v>39674</c:v>
                </c:pt>
                <c:pt idx="6583">
                  <c:v>39675</c:v>
                </c:pt>
                <c:pt idx="6584">
                  <c:v>39676</c:v>
                </c:pt>
                <c:pt idx="6585">
                  <c:v>39677</c:v>
                </c:pt>
                <c:pt idx="6586">
                  <c:v>39678</c:v>
                </c:pt>
                <c:pt idx="6587">
                  <c:v>39679</c:v>
                </c:pt>
                <c:pt idx="6588">
                  <c:v>39680</c:v>
                </c:pt>
                <c:pt idx="6589">
                  <c:v>39681</c:v>
                </c:pt>
                <c:pt idx="6590">
                  <c:v>39682</c:v>
                </c:pt>
                <c:pt idx="6591">
                  <c:v>39683</c:v>
                </c:pt>
                <c:pt idx="6592">
                  <c:v>39684</c:v>
                </c:pt>
                <c:pt idx="6593">
                  <c:v>39685</c:v>
                </c:pt>
                <c:pt idx="6594">
                  <c:v>39686</c:v>
                </c:pt>
                <c:pt idx="6595">
                  <c:v>39687</c:v>
                </c:pt>
                <c:pt idx="6596">
                  <c:v>39688</c:v>
                </c:pt>
                <c:pt idx="6597">
                  <c:v>39689</c:v>
                </c:pt>
                <c:pt idx="6598">
                  <c:v>39690</c:v>
                </c:pt>
                <c:pt idx="6599">
                  <c:v>39691</c:v>
                </c:pt>
                <c:pt idx="6600">
                  <c:v>39692</c:v>
                </c:pt>
                <c:pt idx="6601">
                  <c:v>39693</c:v>
                </c:pt>
                <c:pt idx="6602">
                  <c:v>39694</c:v>
                </c:pt>
                <c:pt idx="6603">
                  <c:v>39695</c:v>
                </c:pt>
                <c:pt idx="6604">
                  <c:v>39696</c:v>
                </c:pt>
                <c:pt idx="6605">
                  <c:v>39697</c:v>
                </c:pt>
                <c:pt idx="6606">
                  <c:v>39698</c:v>
                </c:pt>
                <c:pt idx="6607">
                  <c:v>39699</c:v>
                </c:pt>
                <c:pt idx="6608">
                  <c:v>39700</c:v>
                </c:pt>
                <c:pt idx="6609">
                  <c:v>39701</c:v>
                </c:pt>
                <c:pt idx="6610">
                  <c:v>39702</c:v>
                </c:pt>
                <c:pt idx="6611">
                  <c:v>39703</c:v>
                </c:pt>
                <c:pt idx="6612">
                  <c:v>39704</c:v>
                </c:pt>
                <c:pt idx="6613">
                  <c:v>39705</c:v>
                </c:pt>
                <c:pt idx="6614">
                  <c:v>39706</c:v>
                </c:pt>
                <c:pt idx="6615">
                  <c:v>39707</c:v>
                </c:pt>
                <c:pt idx="6616">
                  <c:v>39708</c:v>
                </c:pt>
                <c:pt idx="6617">
                  <c:v>39709</c:v>
                </c:pt>
                <c:pt idx="6618">
                  <c:v>39710</c:v>
                </c:pt>
                <c:pt idx="6619">
                  <c:v>39711</c:v>
                </c:pt>
                <c:pt idx="6620">
                  <c:v>39712</c:v>
                </c:pt>
                <c:pt idx="6621">
                  <c:v>39713</c:v>
                </c:pt>
                <c:pt idx="6622">
                  <c:v>39714</c:v>
                </c:pt>
                <c:pt idx="6623">
                  <c:v>39715</c:v>
                </c:pt>
                <c:pt idx="6624">
                  <c:v>39716</c:v>
                </c:pt>
                <c:pt idx="6625">
                  <c:v>39717</c:v>
                </c:pt>
                <c:pt idx="6626">
                  <c:v>39718</c:v>
                </c:pt>
                <c:pt idx="6627">
                  <c:v>39719</c:v>
                </c:pt>
                <c:pt idx="6628">
                  <c:v>39720</c:v>
                </c:pt>
                <c:pt idx="6629">
                  <c:v>39721</c:v>
                </c:pt>
                <c:pt idx="6630">
                  <c:v>39722</c:v>
                </c:pt>
                <c:pt idx="6631">
                  <c:v>39723</c:v>
                </c:pt>
                <c:pt idx="6632">
                  <c:v>39724</c:v>
                </c:pt>
                <c:pt idx="6633">
                  <c:v>39725</c:v>
                </c:pt>
                <c:pt idx="6634">
                  <c:v>39726</c:v>
                </c:pt>
                <c:pt idx="6635">
                  <c:v>39727</c:v>
                </c:pt>
                <c:pt idx="6636">
                  <c:v>39728</c:v>
                </c:pt>
                <c:pt idx="6637">
                  <c:v>39729</c:v>
                </c:pt>
                <c:pt idx="6638">
                  <c:v>39730</c:v>
                </c:pt>
                <c:pt idx="6639">
                  <c:v>39731</c:v>
                </c:pt>
                <c:pt idx="6640">
                  <c:v>39732</c:v>
                </c:pt>
                <c:pt idx="6641">
                  <c:v>39733</c:v>
                </c:pt>
                <c:pt idx="6642">
                  <c:v>39734</c:v>
                </c:pt>
                <c:pt idx="6643">
                  <c:v>39735</c:v>
                </c:pt>
                <c:pt idx="6644">
                  <c:v>39736</c:v>
                </c:pt>
                <c:pt idx="6645">
                  <c:v>39737</c:v>
                </c:pt>
                <c:pt idx="6646">
                  <c:v>39738</c:v>
                </c:pt>
                <c:pt idx="6647">
                  <c:v>39739</c:v>
                </c:pt>
                <c:pt idx="6648">
                  <c:v>39740</c:v>
                </c:pt>
                <c:pt idx="6649">
                  <c:v>39741</c:v>
                </c:pt>
                <c:pt idx="6650">
                  <c:v>39742</c:v>
                </c:pt>
                <c:pt idx="6651">
                  <c:v>39743</c:v>
                </c:pt>
                <c:pt idx="6652">
                  <c:v>39744</c:v>
                </c:pt>
                <c:pt idx="6653">
                  <c:v>39745</c:v>
                </c:pt>
                <c:pt idx="6654">
                  <c:v>39746</c:v>
                </c:pt>
                <c:pt idx="6655">
                  <c:v>39747</c:v>
                </c:pt>
                <c:pt idx="6656">
                  <c:v>39748</c:v>
                </c:pt>
                <c:pt idx="6657">
                  <c:v>39749</c:v>
                </c:pt>
                <c:pt idx="6658">
                  <c:v>39750</c:v>
                </c:pt>
                <c:pt idx="6659">
                  <c:v>39751</c:v>
                </c:pt>
                <c:pt idx="6660">
                  <c:v>39752</c:v>
                </c:pt>
                <c:pt idx="6661">
                  <c:v>39753</c:v>
                </c:pt>
                <c:pt idx="6662">
                  <c:v>39754</c:v>
                </c:pt>
                <c:pt idx="6663">
                  <c:v>39755</c:v>
                </c:pt>
                <c:pt idx="6664">
                  <c:v>39756</c:v>
                </c:pt>
                <c:pt idx="6665">
                  <c:v>39757</c:v>
                </c:pt>
                <c:pt idx="6666">
                  <c:v>39758</c:v>
                </c:pt>
                <c:pt idx="6667">
                  <c:v>39759</c:v>
                </c:pt>
                <c:pt idx="6668">
                  <c:v>39760</c:v>
                </c:pt>
                <c:pt idx="6669">
                  <c:v>39761</c:v>
                </c:pt>
                <c:pt idx="6670">
                  <c:v>39762</c:v>
                </c:pt>
                <c:pt idx="6671">
                  <c:v>39763</c:v>
                </c:pt>
                <c:pt idx="6672">
                  <c:v>39764</c:v>
                </c:pt>
                <c:pt idx="6673">
                  <c:v>39765</c:v>
                </c:pt>
                <c:pt idx="6674">
                  <c:v>39766</c:v>
                </c:pt>
                <c:pt idx="6675">
                  <c:v>39767</c:v>
                </c:pt>
                <c:pt idx="6676">
                  <c:v>39768</c:v>
                </c:pt>
                <c:pt idx="6677">
                  <c:v>39769</c:v>
                </c:pt>
                <c:pt idx="6678">
                  <c:v>39770</c:v>
                </c:pt>
                <c:pt idx="6679">
                  <c:v>39771</c:v>
                </c:pt>
                <c:pt idx="6680">
                  <c:v>39772</c:v>
                </c:pt>
                <c:pt idx="6681">
                  <c:v>39773</c:v>
                </c:pt>
                <c:pt idx="6682">
                  <c:v>39774</c:v>
                </c:pt>
                <c:pt idx="6683">
                  <c:v>39775</c:v>
                </c:pt>
                <c:pt idx="6684">
                  <c:v>39776</c:v>
                </c:pt>
                <c:pt idx="6685">
                  <c:v>39777</c:v>
                </c:pt>
                <c:pt idx="6686">
                  <c:v>39778</c:v>
                </c:pt>
                <c:pt idx="6687">
                  <c:v>39779</c:v>
                </c:pt>
                <c:pt idx="6688">
                  <c:v>39780</c:v>
                </c:pt>
                <c:pt idx="6689">
                  <c:v>39781</c:v>
                </c:pt>
                <c:pt idx="6690">
                  <c:v>39782</c:v>
                </c:pt>
                <c:pt idx="6691">
                  <c:v>39783</c:v>
                </c:pt>
                <c:pt idx="6692">
                  <c:v>39784</c:v>
                </c:pt>
                <c:pt idx="6693">
                  <c:v>39785</c:v>
                </c:pt>
                <c:pt idx="6694">
                  <c:v>39786</c:v>
                </c:pt>
                <c:pt idx="6695">
                  <c:v>39787</c:v>
                </c:pt>
                <c:pt idx="6696">
                  <c:v>39788</c:v>
                </c:pt>
                <c:pt idx="6697">
                  <c:v>39789</c:v>
                </c:pt>
                <c:pt idx="6698">
                  <c:v>39790</c:v>
                </c:pt>
                <c:pt idx="6699">
                  <c:v>39791</c:v>
                </c:pt>
                <c:pt idx="6700">
                  <c:v>39792</c:v>
                </c:pt>
                <c:pt idx="6701">
                  <c:v>39793</c:v>
                </c:pt>
                <c:pt idx="6702">
                  <c:v>39794</c:v>
                </c:pt>
                <c:pt idx="6703">
                  <c:v>39795</c:v>
                </c:pt>
                <c:pt idx="6704">
                  <c:v>39796</c:v>
                </c:pt>
                <c:pt idx="6705">
                  <c:v>39797</c:v>
                </c:pt>
                <c:pt idx="6706">
                  <c:v>39798</c:v>
                </c:pt>
                <c:pt idx="6707">
                  <c:v>39799</c:v>
                </c:pt>
                <c:pt idx="6708">
                  <c:v>39800</c:v>
                </c:pt>
                <c:pt idx="6709">
                  <c:v>39801</c:v>
                </c:pt>
                <c:pt idx="6710">
                  <c:v>39802</c:v>
                </c:pt>
                <c:pt idx="6711">
                  <c:v>39803</c:v>
                </c:pt>
                <c:pt idx="6712">
                  <c:v>39804</c:v>
                </c:pt>
                <c:pt idx="6713">
                  <c:v>39805</c:v>
                </c:pt>
                <c:pt idx="6714">
                  <c:v>39806</c:v>
                </c:pt>
                <c:pt idx="6715">
                  <c:v>39807</c:v>
                </c:pt>
                <c:pt idx="6716">
                  <c:v>39808</c:v>
                </c:pt>
                <c:pt idx="6717">
                  <c:v>39809</c:v>
                </c:pt>
                <c:pt idx="6718">
                  <c:v>39810</c:v>
                </c:pt>
                <c:pt idx="6719">
                  <c:v>39811</c:v>
                </c:pt>
                <c:pt idx="6720">
                  <c:v>39812</c:v>
                </c:pt>
                <c:pt idx="6721">
                  <c:v>39813</c:v>
                </c:pt>
              </c:numCache>
            </c:numRef>
          </c:xVal>
          <c:yVal>
            <c:numRef>
              <c:f>HPV_4522_LibPsovka_pravostranna!$X$2:$X$10000</c:f>
              <c:numCache>
                <c:formatCode>#,##0.000_ ;\-#,##0.000\ </c:formatCode>
                <c:ptCount val="9999"/>
                <c:pt idx="0">
                  <c:v>2.1799926757810226</c:v>
                </c:pt>
                <c:pt idx="1">
                  <c:v>2.1799926757810226</c:v>
                </c:pt>
                <c:pt idx="2">
                  <c:v>2.1799926757810226</c:v>
                </c:pt>
                <c:pt idx="3">
                  <c:v>2.2300109863280113</c:v>
                </c:pt>
                <c:pt idx="4">
                  <c:v>2.2300109863280113</c:v>
                </c:pt>
                <c:pt idx="5">
                  <c:v>2.2300109863280113</c:v>
                </c:pt>
                <c:pt idx="6">
                  <c:v>2.2300109863280113</c:v>
                </c:pt>
                <c:pt idx="7">
                  <c:v>2.2300109863280113</c:v>
                </c:pt>
                <c:pt idx="8">
                  <c:v>2.1799926757810226</c:v>
                </c:pt>
                <c:pt idx="9">
                  <c:v>2.1300048828130116</c:v>
                </c:pt>
                <c:pt idx="10">
                  <c:v>2.0299987792969887</c:v>
                </c:pt>
                <c:pt idx="11">
                  <c:v>1.9299926757810226</c:v>
                </c:pt>
                <c:pt idx="12">
                  <c:v>1.9800109863280113</c:v>
                </c:pt>
                <c:pt idx="13">
                  <c:v>2.0299987792969887</c:v>
                </c:pt>
                <c:pt idx="14">
                  <c:v>2.0299987792969887</c:v>
                </c:pt>
                <c:pt idx="15">
                  <c:v>2.0799865722660229</c:v>
                </c:pt>
                <c:pt idx="16">
                  <c:v>2.0799865722660229</c:v>
                </c:pt>
                <c:pt idx="17">
                  <c:v>2.0799865722660229</c:v>
                </c:pt>
                <c:pt idx="18">
                  <c:v>2.0799865722660229</c:v>
                </c:pt>
                <c:pt idx="19">
                  <c:v>2.0799865722660229</c:v>
                </c:pt>
                <c:pt idx="20">
                  <c:v>2.0799865722660229</c:v>
                </c:pt>
                <c:pt idx="21">
                  <c:v>2.0299987792969887</c:v>
                </c:pt>
                <c:pt idx="22">
                  <c:v>2.0299987792969887</c:v>
                </c:pt>
                <c:pt idx="23">
                  <c:v>2.0299987792969887</c:v>
                </c:pt>
                <c:pt idx="24">
                  <c:v>2.0299987792969887</c:v>
                </c:pt>
                <c:pt idx="25">
                  <c:v>2.0299987792969887</c:v>
                </c:pt>
                <c:pt idx="26">
                  <c:v>2.0299987792969887</c:v>
                </c:pt>
                <c:pt idx="27">
                  <c:v>2.0299987792969887</c:v>
                </c:pt>
                <c:pt idx="28">
                  <c:v>2.0299987792969887</c:v>
                </c:pt>
                <c:pt idx="29">
                  <c:v>2.0299987792969887</c:v>
                </c:pt>
                <c:pt idx="30">
                  <c:v>2.0299987792969887</c:v>
                </c:pt>
                <c:pt idx="31">
                  <c:v>2.0299987792969887</c:v>
                </c:pt>
                <c:pt idx="32">
                  <c:v>2.0299987792969887</c:v>
                </c:pt>
                <c:pt idx="33">
                  <c:v>2.0299987792969887</c:v>
                </c:pt>
                <c:pt idx="34">
                  <c:v>2.0799865722660229</c:v>
                </c:pt>
                <c:pt idx="35">
                  <c:v>2.0799865722660229</c:v>
                </c:pt>
                <c:pt idx="36">
                  <c:v>2.0799865722660229</c:v>
                </c:pt>
                <c:pt idx="37">
                  <c:v>2.0799865722660229</c:v>
                </c:pt>
                <c:pt idx="38">
                  <c:v>2.0299987792969887</c:v>
                </c:pt>
                <c:pt idx="39">
                  <c:v>2.0299987792969887</c:v>
                </c:pt>
                <c:pt idx="40">
                  <c:v>1.9800109863280113</c:v>
                </c:pt>
                <c:pt idx="41">
                  <c:v>1.8800048828130116</c:v>
                </c:pt>
                <c:pt idx="42">
                  <c:v>1.8800048828130116</c:v>
                </c:pt>
                <c:pt idx="43">
                  <c:v>1.8800048828130116</c:v>
                </c:pt>
                <c:pt idx="44">
                  <c:v>1.9299926757810226</c:v>
                </c:pt>
                <c:pt idx="45">
                  <c:v>1.8299865722660229</c:v>
                </c:pt>
                <c:pt idx="46">
                  <c:v>1.8299865722660229</c:v>
                </c:pt>
                <c:pt idx="47">
                  <c:v>1.8299865722660229</c:v>
                </c:pt>
                <c:pt idx="48">
                  <c:v>1.8299865722660229</c:v>
                </c:pt>
                <c:pt idx="49">
                  <c:v>2.0599975585939774</c:v>
                </c:pt>
                <c:pt idx="50">
                  <c:v>2.0599975585939774</c:v>
                </c:pt>
                <c:pt idx="51">
                  <c:v>2.0599975585939774</c:v>
                </c:pt>
                <c:pt idx="52">
                  <c:v>2.0599975585939774</c:v>
                </c:pt>
                <c:pt idx="53">
                  <c:v>2.0400085449219887</c:v>
                </c:pt>
                <c:pt idx="54">
                  <c:v>2.0400085449219887</c:v>
                </c:pt>
                <c:pt idx="55">
                  <c:v>2.0499877929689774</c:v>
                </c:pt>
                <c:pt idx="56">
                  <c:v>1.989990234375</c:v>
                </c:pt>
                <c:pt idx="57">
                  <c:v>1.9100036621089771</c:v>
                </c:pt>
                <c:pt idx="58">
                  <c:v>1.9599914550780113</c:v>
                </c:pt>
                <c:pt idx="59">
                  <c:v>1.9800109863280113</c:v>
                </c:pt>
                <c:pt idx="60">
                  <c:v>1.9800109863280113</c:v>
                </c:pt>
                <c:pt idx="61">
                  <c:v>1.9500122070310226</c:v>
                </c:pt>
                <c:pt idx="62">
                  <c:v>1.9100036621089771</c:v>
                </c:pt>
                <c:pt idx="63">
                  <c:v>1.9100036621089771</c:v>
                </c:pt>
                <c:pt idx="64">
                  <c:v>1.9100036621089771</c:v>
                </c:pt>
                <c:pt idx="65">
                  <c:v>1.9100036621089771</c:v>
                </c:pt>
                <c:pt idx="66">
                  <c:v>1.9100036621089771</c:v>
                </c:pt>
                <c:pt idx="67">
                  <c:v>1.9100036621089771</c:v>
                </c:pt>
                <c:pt idx="68">
                  <c:v>1.9100036621089771</c:v>
                </c:pt>
                <c:pt idx="69">
                  <c:v>1.9100036621089771</c:v>
                </c:pt>
                <c:pt idx="70">
                  <c:v>1.8699951171880116</c:v>
                </c:pt>
                <c:pt idx="71">
                  <c:v>1.8699951171880116</c:v>
                </c:pt>
                <c:pt idx="72">
                  <c:v>1.8999938964839771</c:v>
                </c:pt>
                <c:pt idx="73">
                  <c:v>1.8900146484380116</c:v>
                </c:pt>
                <c:pt idx="74">
                  <c:v>1.8900146484380116</c:v>
                </c:pt>
                <c:pt idx="75">
                  <c:v>1.8900146484380116</c:v>
                </c:pt>
                <c:pt idx="76">
                  <c:v>1.8999938964839771</c:v>
                </c:pt>
                <c:pt idx="77">
                  <c:v>1.8999938964839771</c:v>
                </c:pt>
                <c:pt idx="78">
                  <c:v>1.8800048828130116</c:v>
                </c:pt>
                <c:pt idx="79">
                  <c:v>1.8500061035160229</c:v>
                </c:pt>
                <c:pt idx="80">
                  <c:v>1.8399963378910229</c:v>
                </c:pt>
                <c:pt idx="81">
                  <c:v>1.7999877929689774</c:v>
                </c:pt>
                <c:pt idx="82">
                  <c:v>1.8399963378910229</c:v>
                </c:pt>
                <c:pt idx="83">
                  <c:v>1.8200073242189774</c:v>
                </c:pt>
                <c:pt idx="84">
                  <c:v>1.8500061035160229</c:v>
                </c:pt>
                <c:pt idx="85">
                  <c:v>1.8599853515630116</c:v>
                </c:pt>
                <c:pt idx="86">
                  <c:v>1.8999938964839771</c:v>
                </c:pt>
                <c:pt idx="87">
                  <c:v>1.9400024414060226</c:v>
                </c:pt>
                <c:pt idx="88">
                  <c:v>1.9599914550780113</c:v>
                </c:pt>
                <c:pt idx="89">
                  <c:v>2.010009765625</c:v>
                </c:pt>
                <c:pt idx="90">
                  <c:v>1.9800109863280113</c:v>
                </c:pt>
                <c:pt idx="91">
                  <c:v>1.9599914550780113</c:v>
                </c:pt>
                <c:pt idx="92">
                  <c:v>1.9100036621089771</c:v>
                </c:pt>
                <c:pt idx="93">
                  <c:v>1.8999938964839771</c:v>
                </c:pt>
                <c:pt idx="94">
                  <c:v>1.8500061035160229</c:v>
                </c:pt>
                <c:pt idx="95">
                  <c:v>1.8299865722660229</c:v>
                </c:pt>
                <c:pt idx="96">
                  <c:v>1.8200073242189774</c:v>
                </c:pt>
                <c:pt idx="97">
                  <c:v>1.7900085449219887</c:v>
                </c:pt>
                <c:pt idx="98">
                  <c:v>1.7799987792969887</c:v>
                </c:pt>
                <c:pt idx="99">
                  <c:v>1.7999877929689774</c:v>
                </c:pt>
                <c:pt idx="100">
                  <c:v>1.8099975585939774</c:v>
                </c:pt>
                <c:pt idx="101">
                  <c:v>1.8099975585939774</c:v>
                </c:pt>
                <c:pt idx="102">
                  <c:v>1.8399963378910229</c:v>
                </c:pt>
                <c:pt idx="103">
                  <c:v>1.8099975585939774</c:v>
                </c:pt>
                <c:pt idx="104">
                  <c:v>1.8099975585939774</c:v>
                </c:pt>
                <c:pt idx="105">
                  <c:v>1.8200073242189774</c:v>
                </c:pt>
                <c:pt idx="106">
                  <c:v>1.8099975585939774</c:v>
                </c:pt>
                <c:pt idx="107">
                  <c:v>1.7900085449219887</c:v>
                </c:pt>
                <c:pt idx="108">
                  <c:v>1.7900085449219887</c:v>
                </c:pt>
                <c:pt idx="109">
                  <c:v>1.7900085449219887</c:v>
                </c:pt>
                <c:pt idx="110">
                  <c:v>1.7699890136719887</c:v>
                </c:pt>
                <c:pt idx="111">
                  <c:v>1.7799987792969887</c:v>
                </c:pt>
                <c:pt idx="112">
                  <c:v>1.8099975585939774</c:v>
                </c:pt>
                <c:pt idx="113">
                  <c:v>1.8299865722660229</c:v>
                </c:pt>
                <c:pt idx="114">
                  <c:v>1.8599853515630116</c:v>
                </c:pt>
                <c:pt idx="115">
                  <c:v>1.8699951171880116</c:v>
                </c:pt>
                <c:pt idx="116">
                  <c:v>1.8399963378910229</c:v>
                </c:pt>
                <c:pt idx="117">
                  <c:v>1.8299865722660229</c:v>
                </c:pt>
                <c:pt idx="118">
                  <c:v>1.8099975585939774</c:v>
                </c:pt>
                <c:pt idx="119">
                  <c:v>1.7999877929689774</c:v>
                </c:pt>
                <c:pt idx="120">
                  <c:v>1.8200073242189774</c:v>
                </c:pt>
                <c:pt idx="121">
                  <c:v>1.8099975585939774</c:v>
                </c:pt>
                <c:pt idx="122">
                  <c:v>1.8099975585939774</c:v>
                </c:pt>
                <c:pt idx="123">
                  <c:v>1.7900085449219887</c:v>
                </c:pt>
                <c:pt idx="124">
                  <c:v>1.7699890136719887</c:v>
                </c:pt>
                <c:pt idx="125">
                  <c:v>1.7900085449219887</c:v>
                </c:pt>
                <c:pt idx="126">
                  <c:v>1.7699890136719887</c:v>
                </c:pt>
                <c:pt idx="127">
                  <c:v>1.760009765625</c:v>
                </c:pt>
                <c:pt idx="128">
                  <c:v>1.739990234375</c:v>
                </c:pt>
                <c:pt idx="129">
                  <c:v>1.7699890136719887</c:v>
                </c:pt>
                <c:pt idx="130">
                  <c:v>1.7900085449219887</c:v>
                </c:pt>
                <c:pt idx="131">
                  <c:v>1.760009765625</c:v>
                </c:pt>
                <c:pt idx="132">
                  <c:v>1.7799987792969887</c:v>
                </c:pt>
                <c:pt idx="133">
                  <c:v>1.760009765625</c:v>
                </c:pt>
                <c:pt idx="134">
                  <c:v>1.7900085449219887</c:v>
                </c:pt>
                <c:pt idx="135">
                  <c:v>1.8099975585939774</c:v>
                </c:pt>
                <c:pt idx="136">
                  <c:v>1.7999877929689774</c:v>
                </c:pt>
                <c:pt idx="137">
                  <c:v>1.8399963378910229</c:v>
                </c:pt>
                <c:pt idx="138">
                  <c:v>1.8500061035160229</c:v>
                </c:pt>
                <c:pt idx="139">
                  <c:v>1.8200073242189774</c:v>
                </c:pt>
                <c:pt idx="140">
                  <c:v>1.8099975585939774</c:v>
                </c:pt>
                <c:pt idx="141">
                  <c:v>1.8500061035160229</c:v>
                </c:pt>
                <c:pt idx="142">
                  <c:v>1.8599853515630116</c:v>
                </c:pt>
                <c:pt idx="143">
                  <c:v>1.8200073242189774</c:v>
                </c:pt>
                <c:pt idx="144">
                  <c:v>1.7900085449219887</c:v>
                </c:pt>
                <c:pt idx="145">
                  <c:v>1.7699890136719887</c:v>
                </c:pt>
                <c:pt idx="146">
                  <c:v>1.739990234375</c:v>
                </c:pt>
                <c:pt idx="147">
                  <c:v>1.7200012207030113</c:v>
                </c:pt>
                <c:pt idx="148">
                  <c:v>1.7000122070310226</c:v>
                </c:pt>
                <c:pt idx="149">
                  <c:v>1.7300109863280113</c:v>
                </c:pt>
                <c:pt idx="150">
                  <c:v>1.7000122070310226</c:v>
                </c:pt>
                <c:pt idx="151">
                  <c:v>1.6700134277339771</c:v>
                </c:pt>
                <c:pt idx="152">
                  <c:v>1.6499938964839771</c:v>
                </c:pt>
                <c:pt idx="153">
                  <c:v>1.6700134277339771</c:v>
                </c:pt>
                <c:pt idx="154">
                  <c:v>1.6900024414060226</c:v>
                </c:pt>
                <c:pt idx="155">
                  <c:v>1.6600036621089771</c:v>
                </c:pt>
                <c:pt idx="156">
                  <c:v>1.6700134277339771</c:v>
                </c:pt>
                <c:pt idx="157">
                  <c:v>1.6700134277339771</c:v>
                </c:pt>
                <c:pt idx="158">
                  <c:v>1.6600036621089771</c:v>
                </c:pt>
                <c:pt idx="159">
                  <c:v>1.6799926757810226</c:v>
                </c:pt>
                <c:pt idx="160">
                  <c:v>1.7000122070310226</c:v>
                </c:pt>
                <c:pt idx="161">
                  <c:v>1.7099914550780113</c:v>
                </c:pt>
                <c:pt idx="162">
                  <c:v>1.7300109863280113</c:v>
                </c:pt>
                <c:pt idx="163">
                  <c:v>1.7099914550780113</c:v>
                </c:pt>
                <c:pt idx="164">
                  <c:v>1.7099914550780113</c:v>
                </c:pt>
                <c:pt idx="165">
                  <c:v>1.6900024414060226</c:v>
                </c:pt>
                <c:pt idx="166">
                  <c:v>1.6799926757810226</c:v>
                </c:pt>
                <c:pt idx="167">
                  <c:v>1.6600036621089771</c:v>
                </c:pt>
                <c:pt idx="168">
                  <c:v>1.6799926757810226</c:v>
                </c:pt>
                <c:pt idx="169">
                  <c:v>1.6400146484380116</c:v>
                </c:pt>
                <c:pt idx="170">
                  <c:v>1.6099853515630116</c:v>
                </c:pt>
                <c:pt idx="171">
                  <c:v>1.5899963378910229</c:v>
                </c:pt>
                <c:pt idx="172">
                  <c:v>1.5499877929689774</c:v>
                </c:pt>
                <c:pt idx="173">
                  <c:v>1.5700073242189774</c:v>
                </c:pt>
                <c:pt idx="174">
                  <c:v>1.5599975585939774</c:v>
                </c:pt>
                <c:pt idx="175">
                  <c:v>1.5499877929689774</c:v>
                </c:pt>
                <c:pt idx="176">
                  <c:v>1.5599975585939774</c:v>
                </c:pt>
                <c:pt idx="177">
                  <c:v>1.5499877929689774</c:v>
                </c:pt>
                <c:pt idx="178">
                  <c:v>1.5599975585939774</c:v>
                </c:pt>
                <c:pt idx="179">
                  <c:v>1.5700073242189774</c:v>
                </c:pt>
                <c:pt idx="180">
                  <c:v>1.5700073242189774</c:v>
                </c:pt>
                <c:pt idx="181">
                  <c:v>1.5499877929689774</c:v>
                </c:pt>
                <c:pt idx="182">
                  <c:v>1.5499877929689774</c:v>
                </c:pt>
                <c:pt idx="183">
                  <c:v>1.5599975585939774</c:v>
                </c:pt>
                <c:pt idx="184">
                  <c:v>1.5499877929689774</c:v>
                </c:pt>
                <c:pt idx="185">
                  <c:v>1.5499877929689774</c:v>
                </c:pt>
                <c:pt idx="186">
                  <c:v>1.5799865722660229</c:v>
                </c:pt>
                <c:pt idx="187">
                  <c:v>1.5700073242189774</c:v>
                </c:pt>
                <c:pt idx="188">
                  <c:v>1.5799865722660229</c:v>
                </c:pt>
                <c:pt idx="189">
                  <c:v>1.6099853515630116</c:v>
                </c:pt>
                <c:pt idx="190">
                  <c:v>1.5799865722660229</c:v>
                </c:pt>
                <c:pt idx="191">
                  <c:v>1.5799865722660229</c:v>
                </c:pt>
                <c:pt idx="192">
                  <c:v>1.5899963378910229</c:v>
                </c:pt>
                <c:pt idx="193">
                  <c:v>1.5700073242189774</c:v>
                </c:pt>
                <c:pt idx="194">
                  <c:v>1.5700073242189774</c:v>
                </c:pt>
                <c:pt idx="195">
                  <c:v>1.5599975585939774</c:v>
                </c:pt>
                <c:pt idx="196">
                  <c:v>1.5299987792969887</c:v>
                </c:pt>
                <c:pt idx="197">
                  <c:v>1.5</c:v>
                </c:pt>
                <c:pt idx="198">
                  <c:v>1.4800109863280113</c:v>
                </c:pt>
                <c:pt idx="199">
                  <c:v>1.4700012207030113</c:v>
                </c:pt>
                <c:pt idx="200">
                  <c:v>1.4500122070310226</c:v>
                </c:pt>
                <c:pt idx="201">
                  <c:v>1.4299926757810226</c:v>
                </c:pt>
                <c:pt idx="202">
                  <c:v>1.4400024414060226</c:v>
                </c:pt>
                <c:pt idx="203">
                  <c:v>1.4299926757810226</c:v>
                </c:pt>
                <c:pt idx="204">
                  <c:v>1.4400024414060226</c:v>
                </c:pt>
                <c:pt idx="205">
                  <c:v>1.4299926757810226</c:v>
                </c:pt>
                <c:pt idx="206">
                  <c:v>1.4100036621089771</c:v>
                </c:pt>
                <c:pt idx="207">
                  <c:v>1.4100036621089771</c:v>
                </c:pt>
                <c:pt idx="208">
                  <c:v>1.4400024414060226</c:v>
                </c:pt>
                <c:pt idx="209">
                  <c:v>1.4800109863280113</c:v>
                </c:pt>
                <c:pt idx="210">
                  <c:v>1.510009765625</c:v>
                </c:pt>
                <c:pt idx="211">
                  <c:v>1.5599975585939774</c:v>
                </c:pt>
                <c:pt idx="212">
                  <c:v>1.5599975585939774</c:v>
                </c:pt>
                <c:pt idx="213">
                  <c:v>1.5599975585939774</c:v>
                </c:pt>
                <c:pt idx="214">
                  <c:v>1.5499877929689774</c:v>
                </c:pt>
                <c:pt idx="215">
                  <c:v>1.5400085449219887</c:v>
                </c:pt>
                <c:pt idx="216">
                  <c:v>1.5700073242189774</c:v>
                </c:pt>
                <c:pt idx="217">
                  <c:v>1.6000061035160229</c:v>
                </c:pt>
                <c:pt idx="218">
                  <c:v>1.6099853515630116</c:v>
                </c:pt>
                <c:pt idx="219">
                  <c:v>1.6400146484380116</c:v>
                </c:pt>
                <c:pt idx="220">
                  <c:v>1.6499938964839771</c:v>
                </c:pt>
                <c:pt idx="221">
                  <c:v>1.6799926757810226</c:v>
                </c:pt>
                <c:pt idx="222">
                  <c:v>1.7099914550780113</c:v>
                </c:pt>
                <c:pt idx="223">
                  <c:v>1.75</c:v>
                </c:pt>
                <c:pt idx="224">
                  <c:v>1.7799987792969887</c:v>
                </c:pt>
                <c:pt idx="225">
                  <c:v>1.8200073242189774</c:v>
                </c:pt>
                <c:pt idx="226">
                  <c:v>1.8599853515630116</c:v>
                </c:pt>
                <c:pt idx="227">
                  <c:v>1.8599853515630116</c:v>
                </c:pt>
                <c:pt idx="228">
                  <c:v>1.8800048828130116</c:v>
                </c:pt>
                <c:pt idx="229">
                  <c:v>1.8800048828130116</c:v>
                </c:pt>
                <c:pt idx="230">
                  <c:v>1.8999938964839771</c:v>
                </c:pt>
                <c:pt idx="231">
                  <c:v>1.8800048828130116</c:v>
                </c:pt>
                <c:pt idx="232">
                  <c:v>1.8800048828130116</c:v>
                </c:pt>
                <c:pt idx="233">
                  <c:v>1.8800048828130116</c:v>
                </c:pt>
                <c:pt idx="234">
                  <c:v>1.8999938964839771</c:v>
                </c:pt>
                <c:pt idx="235">
                  <c:v>1.9299926757810226</c:v>
                </c:pt>
                <c:pt idx="236">
                  <c:v>1.9599914550780113</c:v>
                </c:pt>
                <c:pt idx="237">
                  <c:v>1.9800109863280113</c:v>
                </c:pt>
                <c:pt idx="238">
                  <c:v>1.9500122070310226</c:v>
                </c:pt>
                <c:pt idx="239">
                  <c:v>1.9299926757810226</c:v>
                </c:pt>
                <c:pt idx="240">
                  <c:v>1.8999938964839771</c:v>
                </c:pt>
                <c:pt idx="241">
                  <c:v>1.8699951171880116</c:v>
                </c:pt>
                <c:pt idx="242">
                  <c:v>1.8800048828130116</c:v>
                </c:pt>
                <c:pt idx="243">
                  <c:v>1.8900146484380116</c:v>
                </c:pt>
                <c:pt idx="244">
                  <c:v>1.9299926757810226</c:v>
                </c:pt>
                <c:pt idx="245">
                  <c:v>1.9599914550780113</c:v>
                </c:pt>
                <c:pt idx="246">
                  <c:v>1.989990234375</c:v>
                </c:pt>
                <c:pt idx="247">
                  <c:v>2.0199890136719887</c:v>
                </c:pt>
                <c:pt idx="248">
                  <c:v>2.0599975585939774</c:v>
                </c:pt>
                <c:pt idx="249">
                  <c:v>2.0799865722660229</c:v>
                </c:pt>
                <c:pt idx="250">
                  <c:v>2.0899963378910229</c:v>
                </c:pt>
                <c:pt idx="251">
                  <c:v>2.0899963378910229</c:v>
                </c:pt>
                <c:pt idx="252">
                  <c:v>2.0799865722660229</c:v>
                </c:pt>
                <c:pt idx="253">
                  <c:v>2.0700073242189774</c:v>
                </c:pt>
                <c:pt idx="254">
                  <c:v>2.0700073242189774</c:v>
                </c:pt>
                <c:pt idx="255">
                  <c:v>2.0599975585939774</c:v>
                </c:pt>
                <c:pt idx="256">
                  <c:v>2.0599975585939774</c:v>
                </c:pt>
                <c:pt idx="257">
                  <c:v>2.0700073242189774</c:v>
                </c:pt>
                <c:pt idx="258">
                  <c:v>2.0700073242189774</c:v>
                </c:pt>
                <c:pt idx="259">
                  <c:v>2.0799865722660229</c:v>
                </c:pt>
                <c:pt idx="260">
                  <c:v>2.0599975585939774</c:v>
                </c:pt>
                <c:pt idx="261">
                  <c:v>2.0400085449219887</c:v>
                </c:pt>
                <c:pt idx="262">
                  <c:v>2</c:v>
                </c:pt>
                <c:pt idx="263">
                  <c:v>2.0199890136719887</c:v>
                </c:pt>
                <c:pt idx="264">
                  <c:v>2.0599975585939774</c:v>
                </c:pt>
                <c:pt idx="265">
                  <c:v>2.1799926757810226</c:v>
                </c:pt>
                <c:pt idx="266">
                  <c:v>2.1400146484380116</c:v>
                </c:pt>
                <c:pt idx="267">
                  <c:v>2.1099853515630116</c:v>
                </c:pt>
                <c:pt idx="268">
                  <c:v>2.1300048828130116</c:v>
                </c:pt>
                <c:pt idx="269">
                  <c:v>2.1000061035160229</c:v>
                </c:pt>
                <c:pt idx="270">
                  <c:v>2.0799865722660229</c:v>
                </c:pt>
                <c:pt idx="271">
                  <c:v>2.0599975585939774</c:v>
                </c:pt>
                <c:pt idx="272">
                  <c:v>2.0599975585939774</c:v>
                </c:pt>
                <c:pt idx="273">
                  <c:v>2.0700073242189774</c:v>
                </c:pt>
                <c:pt idx="274">
                  <c:v>2.0799865722660229</c:v>
                </c:pt>
                <c:pt idx="275">
                  <c:v>2.0799865722660229</c:v>
                </c:pt>
                <c:pt idx="276">
                  <c:v>2.0899963378910229</c:v>
                </c:pt>
                <c:pt idx="277">
                  <c:v>2.1099853515630116</c:v>
                </c:pt>
                <c:pt idx="278">
                  <c:v>2.1300048828130116</c:v>
                </c:pt>
                <c:pt idx="279">
                  <c:v>2.1199951171880116</c:v>
                </c:pt>
                <c:pt idx="280">
                  <c:v>2.1000061035160229</c:v>
                </c:pt>
                <c:pt idx="281">
                  <c:v>2.0599975585939774</c:v>
                </c:pt>
                <c:pt idx="282">
                  <c:v>2.0899963378910229</c:v>
                </c:pt>
                <c:pt idx="283">
                  <c:v>2.0700073242189774</c:v>
                </c:pt>
                <c:pt idx="284">
                  <c:v>2.0799865722660229</c:v>
                </c:pt>
                <c:pt idx="285">
                  <c:v>2.0700073242189774</c:v>
                </c:pt>
                <c:pt idx="286">
                  <c:v>2.0599975585939774</c:v>
                </c:pt>
                <c:pt idx="287">
                  <c:v>2.0299987792969887</c:v>
                </c:pt>
                <c:pt idx="288">
                  <c:v>2.010009765625</c:v>
                </c:pt>
                <c:pt idx="289">
                  <c:v>2.010009765625</c:v>
                </c:pt>
                <c:pt idx="290">
                  <c:v>2</c:v>
                </c:pt>
                <c:pt idx="291">
                  <c:v>1.9700012207030113</c:v>
                </c:pt>
                <c:pt idx="292">
                  <c:v>1.9800109863280113</c:v>
                </c:pt>
                <c:pt idx="293">
                  <c:v>1.989990234375</c:v>
                </c:pt>
                <c:pt idx="294">
                  <c:v>1.9700012207030113</c:v>
                </c:pt>
                <c:pt idx="295">
                  <c:v>1.9599914550780113</c:v>
                </c:pt>
                <c:pt idx="296">
                  <c:v>1.9700012207030113</c:v>
                </c:pt>
                <c:pt idx="297">
                  <c:v>1.9400024414060226</c:v>
                </c:pt>
                <c:pt idx="298">
                  <c:v>1.9299926757810226</c:v>
                </c:pt>
                <c:pt idx="299">
                  <c:v>1.9100036621089771</c:v>
                </c:pt>
                <c:pt idx="300">
                  <c:v>1.8999938964839771</c:v>
                </c:pt>
                <c:pt idx="301">
                  <c:v>1.9100036621089771</c:v>
                </c:pt>
                <c:pt idx="302">
                  <c:v>1.8900146484380116</c:v>
                </c:pt>
                <c:pt idx="303">
                  <c:v>1.8900146484380116</c:v>
                </c:pt>
                <c:pt idx="304">
                  <c:v>1.8599853515630116</c:v>
                </c:pt>
                <c:pt idx="305">
                  <c:v>1.8699951171880116</c:v>
                </c:pt>
                <c:pt idx="306">
                  <c:v>1.8800048828130116</c:v>
                </c:pt>
                <c:pt idx="307">
                  <c:v>1.8699951171880116</c:v>
                </c:pt>
                <c:pt idx="308">
                  <c:v>1.8800048828130116</c:v>
                </c:pt>
                <c:pt idx="309">
                  <c:v>1.8699951171880116</c:v>
                </c:pt>
                <c:pt idx="310">
                  <c:v>1.8900146484380116</c:v>
                </c:pt>
                <c:pt idx="311">
                  <c:v>1.8999938964839771</c:v>
                </c:pt>
                <c:pt idx="312">
                  <c:v>1.8800048828130116</c:v>
                </c:pt>
                <c:pt idx="313">
                  <c:v>1.8900146484380116</c:v>
                </c:pt>
                <c:pt idx="314">
                  <c:v>1.8699951171880116</c:v>
                </c:pt>
                <c:pt idx="315">
                  <c:v>1.8599853515630116</c:v>
                </c:pt>
                <c:pt idx="316">
                  <c:v>1.8800048828130116</c:v>
                </c:pt>
                <c:pt idx="317">
                  <c:v>1.8699951171880116</c:v>
                </c:pt>
                <c:pt idx="318">
                  <c:v>1.8900146484380116</c:v>
                </c:pt>
                <c:pt idx="319">
                  <c:v>1.9299926757810226</c:v>
                </c:pt>
                <c:pt idx="320">
                  <c:v>1.8999938964839771</c:v>
                </c:pt>
                <c:pt idx="321">
                  <c:v>1.8900146484380116</c:v>
                </c:pt>
                <c:pt idx="322">
                  <c:v>1.8800048828130116</c:v>
                </c:pt>
                <c:pt idx="323">
                  <c:v>1.9100036621089771</c:v>
                </c:pt>
                <c:pt idx="324">
                  <c:v>1.8900146484380116</c:v>
                </c:pt>
                <c:pt idx="325">
                  <c:v>1.9299926757810226</c:v>
                </c:pt>
                <c:pt idx="326">
                  <c:v>1.9200134277339771</c:v>
                </c:pt>
                <c:pt idx="327">
                  <c:v>1.9299926757810226</c:v>
                </c:pt>
                <c:pt idx="328">
                  <c:v>1.8999938964839771</c:v>
                </c:pt>
                <c:pt idx="329">
                  <c:v>1.9100036621089771</c:v>
                </c:pt>
                <c:pt idx="330">
                  <c:v>1.8800048828130116</c:v>
                </c:pt>
                <c:pt idx="331">
                  <c:v>1.8599853515630116</c:v>
                </c:pt>
                <c:pt idx="332">
                  <c:v>1.8500061035160229</c:v>
                </c:pt>
                <c:pt idx="333">
                  <c:v>1.8200073242189774</c:v>
                </c:pt>
                <c:pt idx="334">
                  <c:v>1.7799987792969887</c:v>
                </c:pt>
                <c:pt idx="335">
                  <c:v>1.760009765625</c:v>
                </c:pt>
                <c:pt idx="336">
                  <c:v>1.7000122070310226</c:v>
                </c:pt>
                <c:pt idx="337">
                  <c:v>1.6600036621089771</c:v>
                </c:pt>
                <c:pt idx="338">
                  <c:v>1.6700134277339771</c:v>
                </c:pt>
                <c:pt idx="339">
                  <c:v>1.6600036621089771</c:v>
                </c:pt>
                <c:pt idx="340">
                  <c:v>1.6400146484380116</c:v>
                </c:pt>
                <c:pt idx="341">
                  <c:v>1.6099853515630116</c:v>
                </c:pt>
                <c:pt idx="342">
                  <c:v>1.6000061035160229</c:v>
                </c:pt>
                <c:pt idx="343">
                  <c:v>1.6000061035160229</c:v>
                </c:pt>
                <c:pt idx="344">
                  <c:v>1.5899963378910229</c:v>
                </c:pt>
                <c:pt idx="345">
                  <c:v>1.6000061035160229</c:v>
                </c:pt>
                <c:pt idx="346">
                  <c:v>1.5799865722660229</c:v>
                </c:pt>
                <c:pt idx="347">
                  <c:v>1.5700073242189774</c:v>
                </c:pt>
                <c:pt idx="348">
                  <c:v>1.5799865722660229</c:v>
                </c:pt>
                <c:pt idx="349">
                  <c:v>1.5599975585939774</c:v>
                </c:pt>
                <c:pt idx="350">
                  <c:v>1.5700073242189774</c:v>
                </c:pt>
                <c:pt idx="351">
                  <c:v>1.5799865722660229</c:v>
                </c:pt>
                <c:pt idx="352">
                  <c:v>1.5700073242189774</c:v>
                </c:pt>
                <c:pt idx="353">
                  <c:v>1.5599975585939774</c:v>
                </c:pt>
                <c:pt idx="354">
                  <c:v>1.5700073242189774</c:v>
                </c:pt>
                <c:pt idx="355">
                  <c:v>1.5700073242189774</c:v>
                </c:pt>
                <c:pt idx="356">
                  <c:v>1.5799865722660229</c:v>
                </c:pt>
                <c:pt idx="357">
                  <c:v>1.5700073242189774</c:v>
                </c:pt>
                <c:pt idx="358">
                  <c:v>1.5599975585939774</c:v>
                </c:pt>
                <c:pt idx="359">
                  <c:v>1.5599975585939774</c:v>
                </c:pt>
                <c:pt idx="360">
                  <c:v>1.5599975585939774</c:v>
                </c:pt>
                <c:pt idx="361">
                  <c:v>1.5700073242189774</c:v>
                </c:pt>
                <c:pt idx="362">
                  <c:v>1.5799865722660229</c:v>
                </c:pt>
                <c:pt idx="363">
                  <c:v>1.5799865722660229</c:v>
                </c:pt>
                <c:pt idx="364">
                  <c:v>1.5700073242189774</c:v>
                </c:pt>
                <c:pt idx="365">
                  <c:v>1.5700073242189774</c:v>
                </c:pt>
                <c:pt idx="366">
                  <c:v>1.5799865722660229</c:v>
                </c:pt>
                <c:pt idx="367">
                  <c:v>1.5899963378910229</c:v>
                </c:pt>
                <c:pt idx="368">
                  <c:v>1.5799865722660229</c:v>
                </c:pt>
                <c:pt idx="369">
                  <c:v>1.5700073242189774</c:v>
                </c:pt>
                <c:pt idx="370">
                  <c:v>1.5799865722660229</c:v>
                </c:pt>
                <c:pt idx="371">
                  <c:v>1.5499877929689774</c:v>
                </c:pt>
                <c:pt idx="372">
                  <c:v>1.5299987792969887</c:v>
                </c:pt>
                <c:pt idx="373">
                  <c:v>1.5400085449219887</c:v>
                </c:pt>
                <c:pt idx="374">
                  <c:v>1.5599975585939774</c:v>
                </c:pt>
                <c:pt idx="375">
                  <c:v>1.5499877929689774</c:v>
                </c:pt>
                <c:pt idx="376">
                  <c:v>1.5599975585939774</c:v>
                </c:pt>
                <c:pt idx="377">
                  <c:v>1.5499877929689774</c:v>
                </c:pt>
                <c:pt idx="378">
                  <c:v>1.5299987792969887</c:v>
                </c:pt>
                <c:pt idx="379">
                  <c:v>1.5400085449219887</c:v>
                </c:pt>
                <c:pt idx="380">
                  <c:v>1.5299987792969887</c:v>
                </c:pt>
                <c:pt idx="381">
                  <c:v>1.5499877929689774</c:v>
                </c:pt>
                <c:pt idx="382">
                  <c:v>1.5700073242189774</c:v>
                </c:pt>
                <c:pt idx="383">
                  <c:v>1.5899963378910229</c:v>
                </c:pt>
                <c:pt idx="384">
                  <c:v>1.5799865722660229</c:v>
                </c:pt>
                <c:pt idx="385">
                  <c:v>1.6000061035160229</c:v>
                </c:pt>
                <c:pt idx="386">
                  <c:v>1.6300048828130116</c:v>
                </c:pt>
                <c:pt idx="387">
                  <c:v>1.6499938964839771</c:v>
                </c:pt>
                <c:pt idx="388">
                  <c:v>1.6600036621089771</c:v>
                </c:pt>
                <c:pt idx="389">
                  <c:v>1.7000122070310226</c:v>
                </c:pt>
                <c:pt idx="390">
                  <c:v>1.7099914550780113</c:v>
                </c:pt>
                <c:pt idx="391">
                  <c:v>1.7000122070310226</c:v>
                </c:pt>
                <c:pt idx="392">
                  <c:v>1.7200012207030113</c:v>
                </c:pt>
                <c:pt idx="393">
                  <c:v>1.7300109863280113</c:v>
                </c:pt>
                <c:pt idx="394">
                  <c:v>1.7300109863280113</c:v>
                </c:pt>
                <c:pt idx="395">
                  <c:v>1.739990234375</c:v>
                </c:pt>
                <c:pt idx="396">
                  <c:v>1.7300109863280113</c:v>
                </c:pt>
                <c:pt idx="397">
                  <c:v>1.739990234375</c:v>
                </c:pt>
                <c:pt idx="398">
                  <c:v>1.760009765625</c:v>
                </c:pt>
                <c:pt idx="399">
                  <c:v>1.760009765625</c:v>
                </c:pt>
                <c:pt idx="400">
                  <c:v>1.7799987792969887</c:v>
                </c:pt>
                <c:pt idx="401">
                  <c:v>1.7999877929689774</c:v>
                </c:pt>
                <c:pt idx="402">
                  <c:v>1.8099975585939774</c:v>
                </c:pt>
                <c:pt idx="403">
                  <c:v>1.8399963378910229</c:v>
                </c:pt>
                <c:pt idx="404">
                  <c:v>1.8900146484380116</c:v>
                </c:pt>
                <c:pt idx="405">
                  <c:v>1.9100036621089771</c:v>
                </c:pt>
                <c:pt idx="406">
                  <c:v>1.9500122070310226</c:v>
                </c:pt>
                <c:pt idx="407">
                  <c:v>1.9800109863280113</c:v>
                </c:pt>
                <c:pt idx="408">
                  <c:v>1.9800109863280113</c:v>
                </c:pt>
                <c:pt idx="409">
                  <c:v>1.9500122070310226</c:v>
                </c:pt>
                <c:pt idx="410">
                  <c:v>1.9700012207030113</c:v>
                </c:pt>
                <c:pt idx="411">
                  <c:v>1.9800109863280113</c:v>
                </c:pt>
                <c:pt idx="412">
                  <c:v>1.9800109863280113</c:v>
                </c:pt>
                <c:pt idx="413">
                  <c:v>1.9800109863280113</c:v>
                </c:pt>
                <c:pt idx="414">
                  <c:v>1.8999938964839771</c:v>
                </c:pt>
                <c:pt idx="415">
                  <c:v>1.8699951171880116</c:v>
                </c:pt>
                <c:pt idx="416">
                  <c:v>1.8999938964839771</c:v>
                </c:pt>
                <c:pt idx="417">
                  <c:v>1.8900146484380116</c:v>
                </c:pt>
                <c:pt idx="418">
                  <c:v>1.9299926757810226</c:v>
                </c:pt>
                <c:pt idx="419">
                  <c:v>1.8999938964839771</c:v>
                </c:pt>
                <c:pt idx="420">
                  <c:v>1.8699951171880116</c:v>
                </c:pt>
                <c:pt idx="421">
                  <c:v>1.9100036621089771</c:v>
                </c:pt>
                <c:pt idx="422">
                  <c:v>1.9599914550780113</c:v>
                </c:pt>
                <c:pt idx="423">
                  <c:v>1.989990234375</c:v>
                </c:pt>
                <c:pt idx="424">
                  <c:v>2.0400085449219887</c:v>
                </c:pt>
                <c:pt idx="425">
                  <c:v>2.0499877929689774</c:v>
                </c:pt>
                <c:pt idx="426">
                  <c:v>2.0799865722660229</c:v>
                </c:pt>
                <c:pt idx="427">
                  <c:v>2.0599975585939774</c:v>
                </c:pt>
                <c:pt idx="428">
                  <c:v>2.0599975585939774</c:v>
                </c:pt>
                <c:pt idx="429">
                  <c:v>2.0899963378910229</c:v>
                </c:pt>
                <c:pt idx="430">
                  <c:v>2.1099853515630116</c:v>
                </c:pt>
                <c:pt idx="431">
                  <c:v>2.1300048828130116</c:v>
                </c:pt>
                <c:pt idx="432">
                  <c:v>2.1600036621089771</c:v>
                </c:pt>
                <c:pt idx="433">
                  <c:v>2.2099914550780113</c:v>
                </c:pt>
                <c:pt idx="434">
                  <c:v>2.260009765625</c:v>
                </c:pt>
                <c:pt idx="435">
                  <c:v>2.2900085449219887</c:v>
                </c:pt>
                <c:pt idx="436">
                  <c:v>2.3299865722660229</c:v>
                </c:pt>
                <c:pt idx="437">
                  <c:v>2.3500061035160229</c:v>
                </c:pt>
                <c:pt idx="438">
                  <c:v>2.3800048828130116</c:v>
                </c:pt>
                <c:pt idx="439">
                  <c:v>2.4400024414060226</c:v>
                </c:pt>
                <c:pt idx="440">
                  <c:v>2.5199890136719887</c:v>
                </c:pt>
                <c:pt idx="441">
                  <c:v>2.5599975585939774</c:v>
                </c:pt>
                <c:pt idx="442">
                  <c:v>2.5299987792969887</c:v>
                </c:pt>
                <c:pt idx="443">
                  <c:v>2.5400085449219887</c:v>
                </c:pt>
                <c:pt idx="444">
                  <c:v>2.5</c:v>
                </c:pt>
                <c:pt idx="445">
                  <c:v>2.489990234375</c:v>
                </c:pt>
                <c:pt idx="446">
                  <c:v>2.4500122070310226</c:v>
                </c:pt>
                <c:pt idx="447">
                  <c:v>2.4800109863280113</c:v>
                </c:pt>
                <c:pt idx="448">
                  <c:v>2.510009765625</c:v>
                </c:pt>
                <c:pt idx="449">
                  <c:v>2.5400085449219887</c:v>
                </c:pt>
                <c:pt idx="450">
                  <c:v>2.6000061035160229</c:v>
                </c:pt>
                <c:pt idx="451">
                  <c:v>2.6199951171880116</c:v>
                </c:pt>
                <c:pt idx="452">
                  <c:v>2.6400146484380116</c:v>
                </c:pt>
                <c:pt idx="453">
                  <c:v>2.6700134277339771</c:v>
                </c:pt>
                <c:pt idx="454">
                  <c:v>2.6600036621089771</c:v>
                </c:pt>
                <c:pt idx="455">
                  <c:v>2.6799926757810226</c:v>
                </c:pt>
                <c:pt idx="456">
                  <c:v>2.6700134277339771</c:v>
                </c:pt>
                <c:pt idx="457">
                  <c:v>2.6900024414060226</c:v>
                </c:pt>
                <c:pt idx="458">
                  <c:v>2.6799926757810226</c:v>
                </c:pt>
                <c:pt idx="459">
                  <c:v>2.7000122070310226</c:v>
                </c:pt>
                <c:pt idx="460">
                  <c:v>2.6900024414060226</c:v>
                </c:pt>
                <c:pt idx="461">
                  <c:v>2.6700134277339771</c:v>
                </c:pt>
                <c:pt idx="462">
                  <c:v>2.6799926757810226</c:v>
                </c:pt>
                <c:pt idx="463">
                  <c:v>2.6600036621089771</c:v>
                </c:pt>
                <c:pt idx="464">
                  <c:v>2.6900024414060226</c:v>
                </c:pt>
                <c:pt idx="465">
                  <c:v>2.7300109863280113</c:v>
                </c:pt>
                <c:pt idx="466">
                  <c:v>2.739990234375</c:v>
                </c:pt>
                <c:pt idx="467">
                  <c:v>2.7900085449219887</c:v>
                </c:pt>
                <c:pt idx="468">
                  <c:v>2.8099975585939774</c:v>
                </c:pt>
                <c:pt idx="469">
                  <c:v>2.8200073242189774</c:v>
                </c:pt>
                <c:pt idx="470">
                  <c:v>2.8399963378910229</c:v>
                </c:pt>
                <c:pt idx="471">
                  <c:v>2.8299865722660229</c:v>
                </c:pt>
                <c:pt idx="472">
                  <c:v>2.8599853515630116</c:v>
                </c:pt>
                <c:pt idx="473">
                  <c:v>2.8399963378910229</c:v>
                </c:pt>
                <c:pt idx="474">
                  <c:v>2.8699951171880116</c:v>
                </c:pt>
                <c:pt idx="475">
                  <c:v>2.8800048828130116</c:v>
                </c:pt>
                <c:pt idx="476">
                  <c:v>2.8999938964839771</c:v>
                </c:pt>
                <c:pt idx="477">
                  <c:v>2.9400024414060226</c:v>
                </c:pt>
                <c:pt idx="478">
                  <c:v>2.9700012207030113</c:v>
                </c:pt>
                <c:pt idx="479">
                  <c:v>3.010009765625</c:v>
                </c:pt>
                <c:pt idx="480">
                  <c:v>2.9800109863280113</c:v>
                </c:pt>
                <c:pt idx="481">
                  <c:v>2.989990234375</c:v>
                </c:pt>
                <c:pt idx="482">
                  <c:v>3.0199890136719887</c:v>
                </c:pt>
                <c:pt idx="483">
                  <c:v>3.0599975585939774</c:v>
                </c:pt>
                <c:pt idx="484">
                  <c:v>3.0799865722660229</c:v>
                </c:pt>
                <c:pt idx="485">
                  <c:v>3.0899963378910229</c:v>
                </c:pt>
                <c:pt idx="486">
                  <c:v>3.1199951171880116</c:v>
                </c:pt>
                <c:pt idx="487">
                  <c:v>3.1499938964839771</c:v>
                </c:pt>
                <c:pt idx="488">
                  <c:v>3.1799926757810226</c:v>
                </c:pt>
                <c:pt idx="489">
                  <c:v>3.1600036621089771</c:v>
                </c:pt>
                <c:pt idx="490">
                  <c:v>3.1700134277339771</c:v>
                </c:pt>
                <c:pt idx="491">
                  <c:v>3.1799926757810226</c:v>
                </c:pt>
                <c:pt idx="492">
                  <c:v>3.2099914550780113</c:v>
                </c:pt>
                <c:pt idx="493">
                  <c:v>3.2300109863280113</c:v>
                </c:pt>
                <c:pt idx="494">
                  <c:v>3.25</c:v>
                </c:pt>
                <c:pt idx="495">
                  <c:v>3.239990234375</c:v>
                </c:pt>
                <c:pt idx="496">
                  <c:v>3.25</c:v>
                </c:pt>
                <c:pt idx="497">
                  <c:v>3.239990234375</c:v>
                </c:pt>
                <c:pt idx="498">
                  <c:v>3.260009765625</c:v>
                </c:pt>
                <c:pt idx="499">
                  <c:v>3.2699890136719887</c:v>
                </c:pt>
                <c:pt idx="500">
                  <c:v>3.2799987792969887</c:v>
                </c:pt>
                <c:pt idx="501">
                  <c:v>3.2999877929689774</c:v>
                </c:pt>
                <c:pt idx="502">
                  <c:v>3.2999877929689774</c:v>
                </c:pt>
                <c:pt idx="503">
                  <c:v>3.2900085449219887</c:v>
                </c:pt>
                <c:pt idx="504">
                  <c:v>3.3099975585939774</c:v>
                </c:pt>
                <c:pt idx="505">
                  <c:v>3.2999877929689774</c:v>
                </c:pt>
                <c:pt idx="506">
                  <c:v>3.3200073242189774</c:v>
                </c:pt>
                <c:pt idx="507">
                  <c:v>3.3299865722660229</c:v>
                </c:pt>
                <c:pt idx="508">
                  <c:v>3.3099975585939774</c:v>
                </c:pt>
                <c:pt idx="509">
                  <c:v>3.2799987792969887</c:v>
                </c:pt>
                <c:pt idx="510">
                  <c:v>3.2900085449219887</c:v>
                </c:pt>
                <c:pt idx="511">
                  <c:v>3.260009765625</c:v>
                </c:pt>
                <c:pt idx="512">
                  <c:v>3.2799987792969887</c:v>
                </c:pt>
                <c:pt idx="513">
                  <c:v>3.2900085449219887</c:v>
                </c:pt>
                <c:pt idx="514">
                  <c:v>3.3099975585939774</c:v>
                </c:pt>
                <c:pt idx="515">
                  <c:v>3.3299865722660229</c:v>
                </c:pt>
                <c:pt idx="516">
                  <c:v>3.3699951171880116</c:v>
                </c:pt>
                <c:pt idx="517">
                  <c:v>3.3399963378910229</c:v>
                </c:pt>
                <c:pt idx="518">
                  <c:v>3.3299865722660229</c:v>
                </c:pt>
                <c:pt idx="519">
                  <c:v>3.3299865722660229</c:v>
                </c:pt>
                <c:pt idx="520">
                  <c:v>3.3500061035160229</c:v>
                </c:pt>
                <c:pt idx="521">
                  <c:v>3.3699951171880116</c:v>
                </c:pt>
                <c:pt idx="522">
                  <c:v>3.3800048828130116</c:v>
                </c:pt>
                <c:pt idx="523">
                  <c:v>3.3999938964839771</c:v>
                </c:pt>
                <c:pt idx="524">
                  <c:v>3.4299926757810226</c:v>
                </c:pt>
                <c:pt idx="525">
                  <c:v>3.4599914550780113</c:v>
                </c:pt>
                <c:pt idx="526">
                  <c:v>3.4800109863280113</c:v>
                </c:pt>
                <c:pt idx="527">
                  <c:v>3.6300048828130116</c:v>
                </c:pt>
                <c:pt idx="528">
                  <c:v>3.5799865722660229</c:v>
                </c:pt>
                <c:pt idx="529">
                  <c:v>3.5599975585939774</c:v>
                </c:pt>
                <c:pt idx="530">
                  <c:v>3.5299987792969887</c:v>
                </c:pt>
                <c:pt idx="531">
                  <c:v>3.510009765625</c:v>
                </c:pt>
                <c:pt idx="532">
                  <c:v>3.5299987792969887</c:v>
                </c:pt>
                <c:pt idx="533">
                  <c:v>3.5499877929689774</c:v>
                </c:pt>
                <c:pt idx="534">
                  <c:v>3.5400085449219887</c:v>
                </c:pt>
                <c:pt idx="535">
                  <c:v>3.5299987792969887</c:v>
                </c:pt>
                <c:pt idx="536">
                  <c:v>3.5199890136719887</c:v>
                </c:pt>
                <c:pt idx="537">
                  <c:v>3.5</c:v>
                </c:pt>
                <c:pt idx="538">
                  <c:v>3.5299987792969887</c:v>
                </c:pt>
                <c:pt idx="539">
                  <c:v>3.510009765625</c:v>
                </c:pt>
                <c:pt idx="540">
                  <c:v>3.5</c:v>
                </c:pt>
                <c:pt idx="541">
                  <c:v>3.5</c:v>
                </c:pt>
                <c:pt idx="542">
                  <c:v>3.5</c:v>
                </c:pt>
                <c:pt idx="543">
                  <c:v>3.5199890136719887</c:v>
                </c:pt>
                <c:pt idx="544">
                  <c:v>3.5299987792969887</c:v>
                </c:pt>
                <c:pt idx="545">
                  <c:v>3.5499877929689774</c:v>
                </c:pt>
                <c:pt idx="546">
                  <c:v>3.5499877929689774</c:v>
                </c:pt>
                <c:pt idx="547">
                  <c:v>3.5700073242189774</c:v>
                </c:pt>
                <c:pt idx="548">
                  <c:v>3.5799865722660229</c:v>
                </c:pt>
                <c:pt idx="549">
                  <c:v>3.6099853515630116</c:v>
                </c:pt>
                <c:pt idx="550">
                  <c:v>3.6300048828130116</c:v>
                </c:pt>
                <c:pt idx="551">
                  <c:v>3.6600036621089771</c:v>
                </c:pt>
                <c:pt idx="552">
                  <c:v>3.7099914550780113</c:v>
                </c:pt>
                <c:pt idx="553">
                  <c:v>3.75</c:v>
                </c:pt>
                <c:pt idx="554">
                  <c:v>3.7799987792969887</c:v>
                </c:pt>
                <c:pt idx="555">
                  <c:v>3.8399963378910229</c:v>
                </c:pt>
                <c:pt idx="556">
                  <c:v>3.8699951171880116</c:v>
                </c:pt>
                <c:pt idx="557">
                  <c:v>3.9100036621089771</c:v>
                </c:pt>
                <c:pt idx="558">
                  <c:v>3.9299926757810226</c:v>
                </c:pt>
                <c:pt idx="559">
                  <c:v>3.9599914550780113</c:v>
                </c:pt>
                <c:pt idx="560">
                  <c:v>3.9800109863280113</c:v>
                </c:pt>
                <c:pt idx="561">
                  <c:v>4.0400085449219887</c:v>
                </c:pt>
                <c:pt idx="562">
                  <c:v>4.0899963378910229</c:v>
                </c:pt>
                <c:pt idx="563">
                  <c:v>4.1300048828130116</c:v>
                </c:pt>
                <c:pt idx="564">
                  <c:v>4.1099853515630116</c:v>
                </c:pt>
                <c:pt idx="565">
                  <c:v>4.1499938964839771</c:v>
                </c:pt>
                <c:pt idx="566">
                  <c:v>4.1700134277339771</c:v>
                </c:pt>
                <c:pt idx="567">
                  <c:v>4.1799926757810226</c:v>
                </c:pt>
                <c:pt idx="568">
                  <c:v>4.1799926757810226</c:v>
                </c:pt>
                <c:pt idx="569">
                  <c:v>4.2099914550780113</c:v>
                </c:pt>
                <c:pt idx="570">
                  <c:v>4.260009765625</c:v>
                </c:pt>
                <c:pt idx="571">
                  <c:v>4.2799987792969887</c:v>
                </c:pt>
                <c:pt idx="572">
                  <c:v>4.3399963378910229</c:v>
                </c:pt>
                <c:pt idx="573">
                  <c:v>4.3800048828130116</c:v>
                </c:pt>
                <c:pt idx="574">
                  <c:v>4.4200134277339771</c:v>
                </c:pt>
                <c:pt idx="575">
                  <c:v>4.4500122070310226</c:v>
                </c:pt>
                <c:pt idx="576">
                  <c:v>4.5</c:v>
                </c:pt>
                <c:pt idx="577">
                  <c:v>4.5400085449219887</c:v>
                </c:pt>
                <c:pt idx="578">
                  <c:v>4.5700073242189774</c:v>
                </c:pt>
                <c:pt idx="579">
                  <c:v>4.6199951171880116</c:v>
                </c:pt>
                <c:pt idx="580">
                  <c:v>4.6799926757810226</c:v>
                </c:pt>
                <c:pt idx="581">
                  <c:v>4.7799987792969887</c:v>
                </c:pt>
                <c:pt idx="582">
                  <c:v>4.7799987792969887</c:v>
                </c:pt>
                <c:pt idx="583">
                  <c:v>4.7900085449219887</c:v>
                </c:pt>
                <c:pt idx="584">
                  <c:v>4.8099975585939774</c:v>
                </c:pt>
                <c:pt idx="585">
                  <c:v>4.8299865722660229</c:v>
                </c:pt>
                <c:pt idx="586">
                  <c:v>4.8200073242189774</c:v>
                </c:pt>
                <c:pt idx="587">
                  <c:v>4.8299865722660229</c:v>
                </c:pt>
                <c:pt idx="588">
                  <c:v>4.8399963378910229</c:v>
                </c:pt>
                <c:pt idx="589">
                  <c:v>4.8599853515630116</c:v>
                </c:pt>
                <c:pt idx="590">
                  <c:v>4.8800048828130116</c:v>
                </c:pt>
                <c:pt idx="591">
                  <c:v>4.8699951171880116</c:v>
                </c:pt>
                <c:pt idx="592">
                  <c:v>4.8999938964839771</c:v>
                </c:pt>
                <c:pt idx="593">
                  <c:v>4.9400024414060226</c:v>
                </c:pt>
                <c:pt idx="594">
                  <c:v>4.9800109863280113</c:v>
                </c:pt>
                <c:pt idx="595">
                  <c:v>5.0499877929689774</c:v>
                </c:pt>
                <c:pt idx="596">
                  <c:v>5.0799865722660229</c:v>
                </c:pt>
                <c:pt idx="597">
                  <c:v>5.1499938964839771</c:v>
                </c:pt>
                <c:pt idx="598">
                  <c:v>5.2099914550780113</c:v>
                </c:pt>
                <c:pt idx="599">
                  <c:v>5.1900024414060226</c:v>
                </c:pt>
                <c:pt idx="600">
                  <c:v>5.1799926757810226</c:v>
                </c:pt>
                <c:pt idx="601">
                  <c:v>5.1700134277339771</c:v>
                </c:pt>
                <c:pt idx="602">
                  <c:v>5.1499938964839771</c:v>
                </c:pt>
                <c:pt idx="603">
                  <c:v>5.2000122070310226</c:v>
                </c:pt>
                <c:pt idx="604">
                  <c:v>5.2300109863280113</c:v>
                </c:pt>
                <c:pt idx="605">
                  <c:v>5.260009765625</c:v>
                </c:pt>
                <c:pt idx="606">
                  <c:v>5.2799987792969887</c:v>
                </c:pt>
                <c:pt idx="607">
                  <c:v>5.2900085449219887</c:v>
                </c:pt>
                <c:pt idx="608">
                  <c:v>5.260009765625</c:v>
                </c:pt>
                <c:pt idx="609">
                  <c:v>5.2200012207030113</c:v>
                </c:pt>
                <c:pt idx="610">
                  <c:v>5.1799926757810226</c:v>
                </c:pt>
                <c:pt idx="611">
                  <c:v>5.1600036621089771</c:v>
                </c:pt>
                <c:pt idx="612">
                  <c:v>5.1499938964839771</c:v>
                </c:pt>
                <c:pt idx="613">
                  <c:v>5.1300048828130116</c:v>
                </c:pt>
                <c:pt idx="614">
                  <c:v>5.1600036621089771</c:v>
                </c:pt>
                <c:pt idx="615">
                  <c:v>5.2000122070310226</c:v>
                </c:pt>
                <c:pt idx="616">
                  <c:v>5.2099914550780113</c:v>
                </c:pt>
                <c:pt idx="617">
                  <c:v>5.239990234375</c:v>
                </c:pt>
                <c:pt idx="618">
                  <c:v>5.260009765625</c:v>
                </c:pt>
                <c:pt idx="619">
                  <c:v>5.2900085449219887</c:v>
                </c:pt>
                <c:pt idx="620">
                  <c:v>5.2999877929689774</c:v>
                </c:pt>
                <c:pt idx="621">
                  <c:v>5.260009765625</c:v>
                </c:pt>
                <c:pt idx="622">
                  <c:v>5.2000122070310226</c:v>
                </c:pt>
                <c:pt idx="623">
                  <c:v>5.1499938964839771</c:v>
                </c:pt>
                <c:pt idx="624">
                  <c:v>5.1300048828130116</c:v>
                </c:pt>
                <c:pt idx="625">
                  <c:v>5.0799865722660229</c:v>
                </c:pt>
                <c:pt idx="626">
                  <c:v>5.0499877929689774</c:v>
                </c:pt>
                <c:pt idx="627">
                  <c:v>5.010009765625</c:v>
                </c:pt>
                <c:pt idx="628">
                  <c:v>4.9800109863280113</c:v>
                </c:pt>
                <c:pt idx="629">
                  <c:v>5.010009765625</c:v>
                </c:pt>
                <c:pt idx="630">
                  <c:v>5.0499877929689774</c:v>
                </c:pt>
                <c:pt idx="631">
                  <c:v>5.0299987792969887</c:v>
                </c:pt>
                <c:pt idx="632">
                  <c:v>5.1300048828130116</c:v>
                </c:pt>
                <c:pt idx="633">
                  <c:v>5.1300048828130116</c:v>
                </c:pt>
                <c:pt idx="634">
                  <c:v>5.0799865722660229</c:v>
                </c:pt>
                <c:pt idx="635">
                  <c:v>5.0899963378910229</c:v>
                </c:pt>
                <c:pt idx="636">
                  <c:v>5.1000061035160229</c:v>
                </c:pt>
                <c:pt idx="637">
                  <c:v>5.1300048828130116</c:v>
                </c:pt>
                <c:pt idx="638">
                  <c:v>5.1300048828130116</c:v>
                </c:pt>
                <c:pt idx="639">
                  <c:v>5.1099853515630116</c:v>
                </c:pt>
                <c:pt idx="640">
                  <c:v>5.0299987792969887</c:v>
                </c:pt>
                <c:pt idx="641">
                  <c:v>4.9299926757810226</c:v>
                </c:pt>
                <c:pt idx="642">
                  <c:v>4.9200134277339771</c:v>
                </c:pt>
                <c:pt idx="643">
                  <c:v>4.9200134277339771</c:v>
                </c:pt>
                <c:pt idx="644">
                  <c:v>4.9299926757810226</c:v>
                </c:pt>
                <c:pt idx="645">
                  <c:v>4.9299926757810226</c:v>
                </c:pt>
                <c:pt idx="646">
                  <c:v>4.9299926757810226</c:v>
                </c:pt>
                <c:pt idx="647">
                  <c:v>4.9299926757810226</c:v>
                </c:pt>
                <c:pt idx="648">
                  <c:v>4.9299926757810226</c:v>
                </c:pt>
                <c:pt idx="649">
                  <c:v>4.9400024414060226</c:v>
                </c:pt>
                <c:pt idx="650">
                  <c:v>4.9400024414060226</c:v>
                </c:pt>
                <c:pt idx="651">
                  <c:v>4.9400024414060226</c:v>
                </c:pt>
                <c:pt idx="652">
                  <c:v>4.9299926757810226</c:v>
                </c:pt>
                <c:pt idx="653">
                  <c:v>4.9100036621089771</c:v>
                </c:pt>
                <c:pt idx="654">
                  <c:v>4.8900146484380116</c:v>
                </c:pt>
                <c:pt idx="655">
                  <c:v>4.8800048828130116</c:v>
                </c:pt>
                <c:pt idx="656">
                  <c:v>4.8599853515630116</c:v>
                </c:pt>
                <c:pt idx="657">
                  <c:v>4.8399963378910229</c:v>
                </c:pt>
                <c:pt idx="658">
                  <c:v>4.8099975585939774</c:v>
                </c:pt>
                <c:pt idx="659">
                  <c:v>4.7999877929689774</c:v>
                </c:pt>
                <c:pt idx="660">
                  <c:v>4.7900085449219887</c:v>
                </c:pt>
                <c:pt idx="661">
                  <c:v>4.7799987792969887</c:v>
                </c:pt>
                <c:pt idx="662">
                  <c:v>4.7799987792969887</c:v>
                </c:pt>
                <c:pt idx="663">
                  <c:v>4.7699890136719887</c:v>
                </c:pt>
                <c:pt idx="664">
                  <c:v>4.739990234375</c:v>
                </c:pt>
                <c:pt idx="665">
                  <c:v>4.7200012207030113</c:v>
                </c:pt>
                <c:pt idx="666">
                  <c:v>4.6900024414060226</c:v>
                </c:pt>
                <c:pt idx="667">
                  <c:v>4.6799926757810226</c:v>
                </c:pt>
                <c:pt idx="668">
                  <c:v>4.6499938964839771</c:v>
                </c:pt>
                <c:pt idx="669">
                  <c:v>4.7300109863280113</c:v>
                </c:pt>
                <c:pt idx="670">
                  <c:v>4.6300048828130116</c:v>
                </c:pt>
                <c:pt idx="671">
                  <c:v>4.7300109863280113</c:v>
                </c:pt>
                <c:pt idx="672">
                  <c:v>4.8099975585939774</c:v>
                </c:pt>
                <c:pt idx="673">
                  <c:v>4.8099975585939774</c:v>
                </c:pt>
                <c:pt idx="674">
                  <c:v>4.8299865722660229</c:v>
                </c:pt>
                <c:pt idx="675">
                  <c:v>4.7799987792969887</c:v>
                </c:pt>
                <c:pt idx="676">
                  <c:v>4.7099914550780113</c:v>
                </c:pt>
                <c:pt idx="677">
                  <c:v>4.7300109863280113</c:v>
                </c:pt>
                <c:pt idx="678">
                  <c:v>4.6799926757810226</c:v>
                </c:pt>
                <c:pt idx="679">
                  <c:v>4.5</c:v>
                </c:pt>
                <c:pt idx="680">
                  <c:v>4.4299926757810226</c:v>
                </c:pt>
                <c:pt idx="681">
                  <c:v>4.3800048828130116</c:v>
                </c:pt>
                <c:pt idx="682">
                  <c:v>4.3500061035160229</c:v>
                </c:pt>
                <c:pt idx="683">
                  <c:v>4.3099975585939774</c:v>
                </c:pt>
                <c:pt idx="684">
                  <c:v>4.3099975585939774</c:v>
                </c:pt>
                <c:pt idx="685">
                  <c:v>4.3299865722660229</c:v>
                </c:pt>
                <c:pt idx="686">
                  <c:v>4.2900085449219887</c:v>
                </c:pt>
                <c:pt idx="687">
                  <c:v>4.2799987792969887</c:v>
                </c:pt>
                <c:pt idx="688">
                  <c:v>4.2300109863280113</c:v>
                </c:pt>
                <c:pt idx="689">
                  <c:v>4.2000122070310226</c:v>
                </c:pt>
                <c:pt idx="690">
                  <c:v>4.2000122070310226</c:v>
                </c:pt>
                <c:pt idx="691">
                  <c:v>4.2000122070310226</c:v>
                </c:pt>
                <c:pt idx="692">
                  <c:v>4.2000122070310226</c:v>
                </c:pt>
                <c:pt idx="693">
                  <c:v>4.2099914550780113</c:v>
                </c:pt>
                <c:pt idx="694">
                  <c:v>4.2300109863280113</c:v>
                </c:pt>
                <c:pt idx="695">
                  <c:v>4.239990234375</c:v>
                </c:pt>
                <c:pt idx="696">
                  <c:v>4.2300109863280113</c:v>
                </c:pt>
                <c:pt idx="697">
                  <c:v>4.2300109863280113</c:v>
                </c:pt>
                <c:pt idx="698">
                  <c:v>4.2099914550780113</c:v>
                </c:pt>
                <c:pt idx="699">
                  <c:v>4.2000122070310226</c:v>
                </c:pt>
                <c:pt idx="700">
                  <c:v>4.1799926757810226</c:v>
                </c:pt>
                <c:pt idx="701">
                  <c:v>4.1400146484380116</c:v>
                </c:pt>
                <c:pt idx="702">
                  <c:v>4.1000061035160229</c:v>
                </c:pt>
                <c:pt idx="703">
                  <c:v>4.0799865722660229</c:v>
                </c:pt>
                <c:pt idx="704">
                  <c:v>4.0700073242189774</c:v>
                </c:pt>
                <c:pt idx="705">
                  <c:v>4.0599975585939774</c:v>
                </c:pt>
                <c:pt idx="706">
                  <c:v>4.0299987792969887</c:v>
                </c:pt>
                <c:pt idx="707">
                  <c:v>4.010009765625</c:v>
                </c:pt>
                <c:pt idx="708">
                  <c:v>4.010009765625</c:v>
                </c:pt>
                <c:pt idx="709">
                  <c:v>3.989990234375</c:v>
                </c:pt>
                <c:pt idx="710">
                  <c:v>3.9800109863280113</c:v>
                </c:pt>
                <c:pt idx="711">
                  <c:v>3.9800109863280113</c:v>
                </c:pt>
                <c:pt idx="712">
                  <c:v>3.9700012207030113</c:v>
                </c:pt>
                <c:pt idx="713">
                  <c:v>3.9599914550780113</c:v>
                </c:pt>
                <c:pt idx="714">
                  <c:v>3.9299926757810226</c:v>
                </c:pt>
                <c:pt idx="715">
                  <c:v>3.9100036621089771</c:v>
                </c:pt>
                <c:pt idx="716">
                  <c:v>3.8800048828130116</c:v>
                </c:pt>
                <c:pt idx="717">
                  <c:v>3.8699951171880116</c:v>
                </c:pt>
                <c:pt idx="718">
                  <c:v>3.8900146484380116</c:v>
                </c:pt>
                <c:pt idx="719">
                  <c:v>3.8800048828130116</c:v>
                </c:pt>
                <c:pt idx="720">
                  <c:v>3.8800048828130116</c:v>
                </c:pt>
                <c:pt idx="721">
                  <c:v>3.8900146484380116</c:v>
                </c:pt>
                <c:pt idx="722">
                  <c:v>3.8900146484380116</c:v>
                </c:pt>
                <c:pt idx="723">
                  <c:v>3.9100036621089771</c:v>
                </c:pt>
                <c:pt idx="724">
                  <c:v>3.9299926757810226</c:v>
                </c:pt>
                <c:pt idx="725">
                  <c:v>3.9400024414060226</c:v>
                </c:pt>
                <c:pt idx="726">
                  <c:v>3.9700012207030113</c:v>
                </c:pt>
                <c:pt idx="727">
                  <c:v>4.010009765625</c:v>
                </c:pt>
                <c:pt idx="728">
                  <c:v>4.0400085449219887</c:v>
                </c:pt>
                <c:pt idx="729">
                  <c:v>4.0799865722660229</c:v>
                </c:pt>
                <c:pt idx="730">
                  <c:v>4.0299987792969887</c:v>
                </c:pt>
                <c:pt idx="731">
                  <c:v>3.9599914550780113</c:v>
                </c:pt>
                <c:pt idx="732">
                  <c:v>3.8900146484380116</c:v>
                </c:pt>
                <c:pt idx="733">
                  <c:v>3.8200073242189774</c:v>
                </c:pt>
                <c:pt idx="734">
                  <c:v>3.7799987792969887</c:v>
                </c:pt>
                <c:pt idx="735">
                  <c:v>3.7099914550780113</c:v>
                </c:pt>
                <c:pt idx="736">
                  <c:v>3.6499938964839771</c:v>
                </c:pt>
                <c:pt idx="737">
                  <c:v>3.5799865722660229</c:v>
                </c:pt>
                <c:pt idx="738">
                  <c:v>3.6099853515630116</c:v>
                </c:pt>
                <c:pt idx="739">
                  <c:v>3.6499938964839771</c:v>
                </c:pt>
                <c:pt idx="740">
                  <c:v>3.7300109863280113</c:v>
                </c:pt>
                <c:pt idx="741">
                  <c:v>3.7300109863280113</c:v>
                </c:pt>
                <c:pt idx="742">
                  <c:v>3.6799926757810226</c:v>
                </c:pt>
                <c:pt idx="743">
                  <c:v>3.7699890136719887</c:v>
                </c:pt>
                <c:pt idx="744">
                  <c:v>3.7799987792969887</c:v>
                </c:pt>
                <c:pt idx="745">
                  <c:v>3.7999877929689774</c:v>
                </c:pt>
                <c:pt idx="746">
                  <c:v>3.8299865722660229</c:v>
                </c:pt>
                <c:pt idx="747">
                  <c:v>3.7999877929689774</c:v>
                </c:pt>
                <c:pt idx="748">
                  <c:v>3.7799987792969887</c:v>
                </c:pt>
                <c:pt idx="749">
                  <c:v>3.760009765625</c:v>
                </c:pt>
                <c:pt idx="750">
                  <c:v>3.7300109863280113</c:v>
                </c:pt>
                <c:pt idx="751">
                  <c:v>3.6799926757810226</c:v>
                </c:pt>
                <c:pt idx="752">
                  <c:v>3.6600036621089771</c:v>
                </c:pt>
                <c:pt idx="753">
                  <c:v>3.6300048828130116</c:v>
                </c:pt>
                <c:pt idx="754">
                  <c:v>3.5899963378910229</c:v>
                </c:pt>
                <c:pt idx="755">
                  <c:v>3.5400085449219887</c:v>
                </c:pt>
                <c:pt idx="756">
                  <c:v>3.5299987792969887</c:v>
                </c:pt>
                <c:pt idx="757">
                  <c:v>3.5</c:v>
                </c:pt>
                <c:pt idx="758">
                  <c:v>3.4800109863280113</c:v>
                </c:pt>
                <c:pt idx="759">
                  <c:v>3.4800109863280113</c:v>
                </c:pt>
                <c:pt idx="760">
                  <c:v>3.4500122070310226</c:v>
                </c:pt>
                <c:pt idx="761">
                  <c:v>3.4299926757810226</c:v>
                </c:pt>
                <c:pt idx="762">
                  <c:v>3.4599914550780113</c:v>
                </c:pt>
                <c:pt idx="763">
                  <c:v>3.489990234375</c:v>
                </c:pt>
                <c:pt idx="764">
                  <c:v>3.5299987792969887</c:v>
                </c:pt>
                <c:pt idx="765">
                  <c:v>3.5400085449219887</c:v>
                </c:pt>
                <c:pt idx="766">
                  <c:v>3.5499877929689774</c:v>
                </c:pt>
                <c:pt idx="767">
                  <c:v>3.5299987792969887</c:v>
                </c:pt>
                <c:pt idx="768">
                  <c:v>3.5299987792969887</c:v>
                </c:pt>
                <c:pt idx="769">
                  <c:v>3.5499877929689774</c:v>
                </c:pt>
                <c:pt idx="770">
                  <c:v>3.5499877929689774</c:v>
                </c:pt>
                <c:pt idx="771">
                  <c:v>3.5700073242189774</c:v>
                </c:pt>
                <c:pt idx="772">
                  <c:v>3.5700073242189774</c:v>
                </c:pt>
                <c:pt idx="773">
                  <c:v>3.5499877929689774</c:v>
                </c:pt>
                <c:pt idx="774">
                  <c:v>3.5599975585939774</c:v>
                </c:pt>
                <c:pt idx="775">
                  <c:v>3.5499877929689774</c:v>
                </c:pt>
                <c:pt idx="776">
                  <c:v>3.5299987792969887</c:v>
                </c:pt>
                <c:pt idx="777">
                  <c:v>3.5299987792969887</c:v>
                </c:pt>
                <c:pt idx="778">
                  <c:v>3.510009765625</c:v>
                </c:pt>
                <c:pt idx="779">
                  <c:v>3.5</c:v>
                </c:pt>
                <c:pt idx="780">
                  <c:v>3.489990234375</c:v>
                </c:pt>
                <c:pt idx="781">
                  <c:v>3.4700012207030113</c:v>
                </c:pt>
                <c:pt idx="782">
                  <c:v>3.4700012207030113</c:v>
                </c:pt>
                <c:pt idx="783">
                  <c:v>3.4700012207030113</c:v>
                </c:pt>
                <c:pt idx="784">
                  <c:v>3.4700012207030113</c:v>
                </c:pt>
                <c:pt idx="785">
                  <c:v>3.4700012207030113</c:v>
                </c:pt>
                <c:pt idx="786">
                  <c:v>3.4700012207030113</c:v>
                </c:pt>
                <c:pt idx="787">
                  <c:v>3.4500122070310226</c:v>
                </c:pt>
                <c:pt idx="788">
                  <c:v>3.4500122070310226</c:v>
                </c:pt>
                <c:pt idx="789">
                  <c:v>3.4500122070310226</c:v>
                </c:pt>
                <c:pt idx="790">
                  <c:v>3.3900146484380116</c:v>
                </c:pt>
                <c:pt idx="791">
                  <c:v>3.3599853515630116</c:v>
                </c:pt>
                <c:pt idx="792">
                  <c:v>3.3200073242189774</c:v>
                </c:pt>
                <c:pt idx="793">
                  <c:v>3.2999877929689774</c:v>
                </c:pt>
                <c:pt idx="794">
                  <c:v>3.2999877929689774</c:v>
                </c:pt>
                <c:pt idx="795">
                  <c:v>3.2699890136719887</c:v>
                </c:pt>
                <c:pt idx="796">
                  <c:v>3.25</c:v>
                </c:pt>
                <c:pt idx="797">
                  <c:v>3.239990234375</c:v>
                </c:pt>
                <c:pt idx="798">
                  <c:v>3.2099914550780113</c:v>
                </c:pt>
                <c:pt idx="799">
                  <c:v>3.2000122070310226</c:v>
                </c:pt>
                <c:pt idx="800">
                  <c:v>3.2000122070310226</c:v>
                </c:pt>
                <c:pt idx="801">
                  <c:v>3.1700134277339771</c:v>
                </c:pt>
                <c:pt idx="802">
                  <c:v>3.1600036621089771</c:v>
                </c:pt>
                <c:pt idx="803">
                  <c:v>3.2300109863280113</c:v>
                </c:pt>
                <c:pt idx="804">
                  <c:v>3.2099914550780113</c:v>
                </c:pt>
                <c:pt idx="805">
                  <c:v>3.2200012207030113</c:v>
                </c:pt>
                <c:pt idx="806">
                  <c:v>3.2300109863280113</c:v>
                </c:pt>
                <c:pt idx="807">
                  <c:v>3.239990234375</c:v>
                </c:pt>
                <c:pt idx="808">
                  <c:v>3.2099914550780113</c:v>
                </c:pt>
                <c:pt idx="809">
                  <c:v>3.239990234375</c:v>
                </c:pt>
                <c:pt idx="810">
                  <c:v>3.2300109863280113</c:v>
                </c:pt>
                <c:pt idx="811">
                  <c:v>3.2200012207030113</c:v>
                </c:pt>
                <c:pt idx="812">
                  <c:v>3.2200012207030113</c:v>
                </c:pt>
                <c:pt idx="813">
                  <c:v>3.239990234375</c:v>
                </c:pt>
                <c:pt idx="814">
                  <c:v>3.2300109863280113</c:v>
                </c:pt>
                <c:pt idx="815">
                  <c:v>3.2300109863280113</c:v>
                </c:pt>
                <c:pt idx="816">
                  <c:v>3.2300109863280113</c:v>
                </c:pt>
                <c:pt idx="817">
                  <c:v>3.25</c:v>
                </c:pt>
                <c:pt idx="818">
                  <c:v>3.260009765625</c:v>
                </c:pt>
                <c:pt idx="819">
                  <c:v>3.2799987792969887</c:v>
                </c:pt>
                <c:pt idx="820">
                  <c:v>3.260009765625</c:v>
                </c:pt>
                <c:pt idx="821">
                  <c:v>3.2900085449219887</c:v>
                </c:pt>
                <c:pt idx="822">
                  <c:v>3.2999877929689774</c:v>
                </c:pt>
                <c:pt idx="823">
                  <c:v>3.2900085449219887</c:v>
                </c:pt>
                <c:pt idx="824">
                  <c:v>3.3099975585939774</c:v>
                </c:pt>
                <c:pt idx="825">
                  <c:v>3.3099975585939774</c:v>
                </c:pt>
                <c:pt idx="826">
                  <c:v>3.3299865722660229</c:v>
                </c:pt>
                <c:pt idx="827">
                  <c:v>3.3399963378910229</c:v>
                </c:pt>
                <c:pt idx="828">
                  <c:v>3.3500061035160229</c:v>
                </c:pt>
                <c:pt idx="829">
                  <c:v>3.3399963378910229</c:v>
                </c:pt>
                <c:pt idx="830">
                  <c:v>3.3500061035160229</c:v>
                </c:pt>
                <c:pt idx="831">
                  <c:v>3.3699951171880116</c:v>
                </c:pt>
                <c:pt idx="832">
                  <c:v>3.4200134277339771</c:v>
                </c:pt>
                <c:pt idx="833">
                  <c:v>3.4599914550780113</c:v>
                </c:pt>
                <c:pt idx="834">
                  <c:v>3.4500122070310226</c:v>
                </c:pt>
                <c:pt idx="835">
                  <c:v>3.4500122070310226</c:v>
                </c:pt>
                <c:pt idx="836">
                  <c:v>3.4500122070310226</c:v>
                </c:pt>
                <c:pt idx="837">
                  <c:v>3.4500122070310226</c:v>
                </c:pt>
                <c:pt idx="838">
                  <c:v>3.4500122070310226</c:v>
                </c:pt>
                <c:pt idx="839">
                  <c:v>3.4500122070310226</c:v>
                </c:pt>
                <c:pt idx="840">
                  <c:v>3.4500122070310226</c:v>
                </c:pt>
                <c:pt idx="841">
                  <c:v>3.4599914550780113</c:v>
                </c:pt>
                <c:pt idx="842">
                  <c:v>3.4500122070310226</c:v>
                </c:pt>
                <c:pt idx="843">
                  <c:v>3.4700012207030113</c:v>
                </c:pt>
                <c:pt idx="844">
                  <c:v>3.4700012207030113</c:v>
                </c:pt>
                <c:pt idx="845">
                  <c:v>3.489990234375</c:v>
                </c:pt>
                <c:pt idx="846">
                  <c:v>3.5</c:v>
                </c:pt>
                <c:pt idx="847">
                  <c:v>3.5</c:v>
                </c:pt>
                <c:pt idx="848">
                  <c:v>3.5199890136719887</c:v>
                </c:pt>
                <c:pt idx="849">
                  <c:v>3.5499877929689774</c:v>
                </c:pt>
                <c:pt idx="850">
                  <c:v>3.5700073242189774</c:v>
                </c:pt>
                <c:pt idx="851">
                  <c:v>3.5799865722660229</c:v>
                </c:pt>
                <c:pt idx="852">
                  <c:v>3.6000061035160229</c:v>
                </c:pt>
                <c:pt idx="853">
                  <c:v>3.6199951171880116</c:v>
                </c:pt>
                <c:pt idx="854">
                  <c:v>3.6499938964839771</c:v>
                </c:pt>
                <c:pt idx="855">
                  <c:v>3.6199951171880116</c:v>
                </c:pt>
                <c:pt idx="856">
                  <c:v>3.6099853515630116</c:v>
                </c:pt>
                <c:pt idx="857">
                  <c:v>3.5899963378910229</c:v>
                </c:pt>
                <c:pt idx="858">
                  <c:v>3.6000061035160229</c:v>
                </c:pt>
                <c:pt idx="859">
                  <c:v>3.5700073242189774</c:v>
                </c:pt>
                <c:pt idx="860">
                  <c:v>3.5499877929689774</c:v>
                </c:pt>
                <c:pt idx="861">
                  <c:v>3.5400085449219887</c:v>
                </c:pt>
                <c:pt idx="862">
                  <c:v>3.5199890136719887</c:v>
                </c:pt>
                <c:pt idx="863">
                  <c:v>3.5299987792969887</c:v>
                </c:pt>
                <c:pt idx="864">
                  <c:v>3.5</c:v>
                </c:pt>
                <c:pt idx="865">
                  <c:v>3.4599914550780113</c:v>
                </c:pt>
                <c:pt idx="866">
                  <c:v>3.4299926757810226</c:v>
                </c:pt>
                <c:pt idx="867">
                  <c:v>3.3800048828130116</c:v>
                </c:pt>
                <c:pt idx="868">
                  <c:v>3.3399963378910229</c:v>
                </c:pt>
                <c:pt idx="869">
                  <c:v>3.3599853515630116</c:v>
                </c:pt>
                <c:pt idx="870">
                  <c:v>3.3800048828130116</c:v>
                </c:pt>
                <c:pt idx="871">
                  <c:v>3.3299865722660229</c:v>
                </c:pt>
                <c:pt idx="872">
                  <c:v>3.3500061035160229</c:v>
                </c:pt>
                <c:pt idx="873">
                  <c:v>3.8299865722660229</c:v>
                </c:pt>
                <c:pt idx="874">
                  <c:v>3.8699951171880116</c:v>
                </c:pt>
                <c:pt idx="875">
                  <c:v>3.8699951171880116</c:v>
                </c:pt>
                <c:pt idx="876">
                  <c:v>3.8800048828130116</c:v>
                </c:pt>
                <c:pt idx="877">
                  <c:v>3.8999938964839771</c:v>
                </c:pt>
                <c:pt idx="878">
                  <c:v>3.8999938964839771</c:v>
                </c:pt>
                <c:pt idx="879">
                  <c:v>3.9100036621089771</c:v>
                </c:pt>
                <c:pt idx="880">
                  <c:v>3.9299926757810226</c:v>
                </c:pt>
                <c:pt idx="881">
                  <c:v>3.9200134277339771</c:v>
                </c:pt>
                <c:pt idx="882">
                  <c:v>3.9299926757810226</c:v>
                </c:pt>
                <c:pt idx="883">
                  <c:v>3.9299926757810226</c:v>
                </c:pt>
                <c:pt idx="884">
                  <c:v>3.9400024414060226</c:v>
                </c:pt>
                <c:pt idx="885">
                  <c:v>3.9299926757810226</c:v>
                </c:pt>
                <c:pt idx="886">
                  <c:v>3.9500122070310226</c:v>
                </c:pt>
                <c:pt idx="887">
                  <c:v>3.9599914550780113</c:v>
                </c:pt>
                <c:pt idx="888">
                  <c:v>3.9500122070310226</c:v>
                </c:pt>
                <c:pt idx="889">
                  <c:v>3.9800109863280113</c:v>
                </c:pt>
                <c:pt idx="890">
                  <c:v>3.989990234375</c:v>
                </c:pt>
                <c:pt idx="891">
                  <c:v>3.989990234375</c:v>
                </c:pt>
                <c:pt idx="892">
                  <c:v>4</c:v>
                </c:pt>
                <c:pt idx="893">
                  <c:v>4.0299987792969887</c:v>
                </c:pt>
                <c:pt idx="894">
                  <c:v>4.0400085449219887</c:v>
                </c:pt>
                <c:pt idx="895">
                  <c:v>4.0499877929689774</c:v>
                </c:pt>
                <c:pt idx="896">
                  <c:v>4.0499877929689774</c:v>
                </c:pt>
                <c:pt idx="897">
                  <c:v>4.0700073242189774</c:v>
                </c:pt>
                <c:pt idx="898">
                  <c:v>4.0700073242189774</c:v>
                </c:pt>
                <c:pt idx="899">
                  <c:v>4.0799865722660229</c:v>
                </c:pt>
                <c:pt idx="900">
                  <c:v>4.0799865722660229</c:v>
                </c:pt>
                <c:pt idx="901">
                  <c:v>4.1000061035160229</c:v>
                </c:pt>
                <c:pt idx="902">
                  <c:v>4.1000061035160229</c:v>
                </c:pt>
                <c:pt idx="903">
                  <c:v>4.1099853515630116</c:v>
                </c:pt>
                <c:pt idx="904">
                  <c:v>4.1300048828130116</c:v>
                </c:pt>
                <c:pt idx="905">
                  <c:v>4.1300048828130116</c:v>
                </c:pt>
                <c:pt idx="906">
                  <c:v>4.1499938964839771</c:v>
                </c:pt>
                <c:pt idx="907">
                  <c:v>4.1600036621089771</c:v>
                </c:pt>
                <c:pt idx="908">
                  <c:v>4.1600036621089771</c:v>
                </c:pt>
                <c:pt idx="909">
                  <c:v>4.1700134277339771</c:v>
                </c:pt>
                <c:pt idx="910">
                  <c:v>4.1700134277339771</c:v>
                </c:pt>
                <c:pt idx="911">
                  <c:v>4.1700134277339771</c:v>
                </c:pt>
                <c:pt idx="912">
                  <c:v>4.1900024414060226</c:v>
                </c:pt>
                <c:pt idx="913">
                  <c:v>4.2099914550780113</c:v>
                </c:pt>
                <c:pt idx="914">
                  <c:v>4.2099914550780113</c:v>
                </c:pt>
                <c:pt idx="915">
                  <c:v>4.2300109863280113</c:v>
                </c:pt>
                <c:pt idx="916">
                  <c:v>4.2300109863280113</c:v>
                </c:pt>
                <c:pt idx="917">
                  <c:v>4.2300109863280113</c:v>
                </c:pt>
                <c:pt idx="918">
                  <c:v>4.239990234375</c:v>
                </c:pt>
                <c:pt idx="919">
                  <c:v>4.25</c:v>
                </c:pt>
                <c:pt idx="920">
                  <c:v>4.25</c:v>
                </c:pt>
                <c:pt idx="921">
                  <c:v>4.260009765625</c:v>
                </c:pt>
                <c:pt idx="922">
                  <c:v>4.2799987792969887</c:v>
                </c:pt>
                <c:pt idx="923">
                  <c:v>4.2799987792969887</c:v>
                </c:pt>
                <c:pt idx="924">
                  <c:v>4.2799987792969887</c:v>
                </c:pt>
                <c:pt idx="925">
                  <c:v>4.2799987792969887</c:v>
                </c:pt>
                <c:pt idx="926">
                  <c:v>4.2799987792969887</c:v>
                </c:pt>
                <c:pt idx="927">
                  <c:v>4.239990234375</c:v>
                </c:pt>
                <c:pt idx="928">
                  <c:v>4.25</c:v>
                </c:pt>
                <c:pt idx="929">
                  <c:v>4.2099914550780113</c:v>
                </c:pt>
                <c:pt idx="930">
                  <c:v>4.1799926757810226</c:v>
                </c:pt>
                <c:pt idx="931">
                  <c:v>4.1700134277339771</c:v>
                </c:pt>
                <c:pt idx="932">
                  <c:v>4.1700134277339771</c:v>
                </c:pt>
                <c:pt idx="933">
                  <c:v>4.1700134277339771</c:v>
                </c:pt>
                <c:pt idx="934">
                  <c:v>4.1700134277339771</c:v>
                </c:pt>
                <c:pt idx="935">
                  <c:v>4.1700134277339771</c:v>
                </c:pt>
                <c:pt idx="936">
                  <c:v>4.1499938964839771</c:v>
                </c:pt>
                <c:pt idx="937">
                  <c:v>4.1499938964839771</c:v>
                </c:pt>
                <c:pt idx="938">
                  <c:v>4.1499938964839771</c:v>
                </c:pt>
                <c:pt idx="939">
                  <c:v>4.1499938964839771</c:v>
                </c:pt>
                <c:pt idx="940">
                  <c:v>4.1499938964839771</c:v>
                </c:pt>
                <c:pt idx="941">
                  <c:v>4.1400146484380116</c:v>
                </c:pt>
                <c:pt idx="942">
                  <c:v>4.1300048828130116</c:v>
                </c:pt>
                <c:pt idx="943">
                  <c:v>4.1300048828130116</c:v>
                </c:pt>
                <c:pt idx="944">
                  <c:v>4.1300048828130116</c:v>
                </c:pt>
                <c:pt idx="945">
                  <c:v>4.1199951171880116</c:v>
                </c:pt>
                <c:pt idx="946">
                  <c:v>4.1000061035160229</c:v>
                </c:pt>
                <c:pt idx="947">
                  <c:v>4.1000061035160229</c:v>
                </c:pt>
                <c:pt idx="948">
                  <c:v>4.1099853515630116</c:v>
                </c:pt>
                <c:pt idx="949">
                  <c:v>4.1300048828130116</c:v>
                </c:pt>
                <c:pt idx="950">
                  <c:v>4.1300048828130116</c:v>
                </c:pt>
                <c:pt idx="951">
                  <c:v>4.1400146484380116</c:v>
                </c:pt>
                <c:pt idx="952">
                  <c:v>4.1700134277339771</c:v>
                </c:pt>
                <c:pt idx="953">
                  <c:v>4.1799926757810226</c:v>
                </c:pt>
                <c:pt idx="954">
                  <c:v>4.1900024414060226</c:v>
                </c:pt>
                <c:pt idx="955">
                  <c:v>4.1900024414060226</c:v>
                </c:pt>
                <c:pt idx="956">
                  <c:v>4.2099914550780113</c:v>
                </c:pt>
                <c:pt idx="957">
                  <c:v>4.2300109863280113</c:v>
                </c:pt>
                <c:pt idx="958">
                  <c:v>4.25</c:v>
                </c:pt>
                <c:pt idx="959">
                  <c:v>4.2799987792969887</c:v>
                </c:pt>
                <c:pt idx="960">
                  <c:v>4.2999877929689774</c:v>
                </c:pt>
                <c:pt idx="961">
                  <c:v>4.3099975585939774</c:v>
                </c:pt>
                <c:pt idx="962">
                  <c:v>4.3299865722660229</c:v>
                </c:pt>
                <c:pt idx="963">
                  <c:v>4.3299865722660229</c:v>
                </c:pt>
                <c:pt idx="964">
                  <c:v>4.3500061035160229</c:v>
                </c:pt>
                <c:pt idx="965">
                  <c:v>4.3800048828130116</c:v>
                </c:pt>
                <c:pt idx="966">
                  <c:v>4.3800048828130116</c:v>
                </c:pt>
                <c:pt idx="967">
                  <c:v>4.3800048828130116</c:v>
                </c:pt>
                <c:pt idx="968">
                  <c:v>4.3800048828130116</c:v>
                </c:pt>
                <c:pt idx="969">
                  <c:v>4.3900146484380116</c:v>
                </c:pt>
                <c:pt idx="970">
                  <c:v>4.3999938964839771</c:v>
                </c:pt>
                <c:pt idx="971">
                  <c:v>4.3999938964839771</c:v>
                </c:pt>
                <c:pt idx="972">
                  <c:v>4.3999938964839771</c:v>
                </c:pt>
                <c:pt idx="973">
                  <c:v>4.4100036621089771</c:v>
                </c:pt>
                <c:pt idx="974">
                  <c:v>4.4100036621089771</c:v>
                </c:pt>
                <c:pt idx="975">
                  <c:v>4.4100036621089771</c:v>
                </c:pt>
                <c:pt idx="976">
                  <c:v>4.4100036621089771</c:v>
                </c:pt>
                <c:pt idx="977">
                  <c:v>4.4100036621089771</c:v>
                </c:pt>
                <c:pt idx="978">
                  <c:v>4.4200134277339771</c:v>
                </c:pt>
                <c:pt idx="979">
                  <c:v>4.4299926757810226</c:v>
                </c:pt>
                <c:pt idx="980">
                  <c:v>4.4299926757810226</c:v>
                </c:pt>
                <c:pt idx="981">
                  <c:v>4.4299926757810226</c:v>
                </c:pt>
                <c:pt idx="982">
                  <c:v>4.3999938964839771</c:v>
                </c:pt>
                <c:pt idx="983">
                  <c:v>4.3800048828130116</c:v>
                </c:pt>
                <c:pt idx="984">
                  <c:v>4.3200073242189774</c:v>
                </c:pt>
                <c:pt idx="985">
                  <c:v>4.25</c:v>
                </c:pt>
                <c:pt idx="986">
                  <c:v>4.1799926757810226</c:v>
                </c:pt>
                <c:pt idx="987">
                  <c:v>4.1099853515630116</c:v>
                </c:pt>
                <c:pt idx="988">
                  <c:v>3.989990234375</c:v>
                </c:pt>
                <c:pt idx="989">
                  <c:v>3.9299926757810226</c:v>
                </c:pt>
                <c:pt idx="990">
                  <c:v>3.8399963378910229</c:v>
                </c:pt>
                <c:pt idx="991">
                  <c:v>3.739990234375</c:v>
                </c:pt>
                <c:pt idx="992">
                  <c:v>3.6300048828130116</c:v>
                </c:pt>
                <c:pt idx="993">
                  <c:v>3.5700073242189774</c:v>
                </c:pt>
                <c:pt idx="994">
                  <c:v>2.9700012207030113</c:v>
                </c:pt>
                <c:pt idx="995">
                  <c:v>2.9700012207030113</c:v>
                </c:pt>
                <c:pt idx="996">
                  <c:v>2.9500122070310226</c:v>
                </c:pt>
                <c:pt idx="997">
                  <c:v>2.9500122070310226</c:v>
                </c:pt>
                <c:pt idx="998">
                  <c:v>2.9500122070310226</c:v>
                </c:pt>
                <c:pt idx="999">
                  <c:v>2.9500122070310226</c:v>
                </c:pt>
                <c:pt idx="1000">
                  <c:v>2.9299926757810226</c:v>
                </c:pt>
                <c:pt idx="1001">
                  <c:v>2.9299926757810226</c:v>
                </c:pt>
                <c:pt idx="1002">
                  <c:v>2.9200134277339771</c:v>
                </c:pt>
                <c:pt idx="1003">
                  <c:v>2.8999938964839771</c:v>
                </c:pt>
                <c:pt idx="1004">
                  <c:v>2.8800048828130116</c:v>
                </c:pt>
                <c:pt idx="1005">
                  <c:v>2.8800048828130116</c:v>
                </c:pt>
                <c:pt idx="1006">
                  <c:v>2.8800048828130116</c:v>
                </c:pt>
                <c:pt idx="1007">
                  <c:v>2.8699951171880116</c:v>
                </c:pt>
                <c:pt idx="1008">
                  <c:v>2.8699951171880116</c:v>
                </c:pt>
                <c:pt idx="1009">
                  <c:v>2.8800048828130116</c:v>
                </c:pt>
                <c:pt idx="1010">
                  <c:v>2.8800048828130116</c:v>
                </c:pt>
                <c:pt idx="1011">
                  <c:v>2.8800048828130116</c:v>
                </c:pt>
                <c:pt idx="1012">
                  <c:v>2.8900146484380116</c:v>
                </c:pt>
                <c:pt idx="1013">
                  <c:v>2.8900146484380116</c:v>
                </c:pt>
                <c:pt idx="1014">
                  <c:v>2.8999938964839771</c:v>
                </c:pt>
                <c:pt idx="1015">
                  <c:v>2.9100036621089771</c:v>
                </c:pt>
                <c:pt idx="1016">
                  <c:v>2.9299926757810226</c:v>
                </c:pt>
                <c:pt idx="1017">
                  <c:v>2.9599914550780113</c:v>
                </c:pt>
                <c:pt idx="1018">
                  <c:v>2.9599914550780113</c:v>
                </c:pt>
                <c:pt idx="1019">
                  <c:v>2.9800109863280113</c:v>
                </c:pt>
                <c:pt idx="1020">
                  <c:v>2.989990234375</c:v>
                </c:pt>
                <c:pt idx="1021">
                  <c:v>3</c:v>
                </c:pt>
                <c:pt idx="1022">
                  <c:v>3</c:v>
                </c:pt>
                <c:pt idx="1023">
                  <c:v>3.0299987792969887</c:v>
                </c:pt>
                <c:pt idx="1024">
                  <c:v>3.0499877929689774</c:v>
                </c:pt>
                <c:pt idx="1025">
                  <c:v>2.989990234375</c:v>
                </c:pt>
                <c:pt idx="1026">
                  <c:v>2.9200134277339771</c:v>
                </c:pt>
                <c:pt idx="1027">
                  <c:v>2.8399963378910229</c:v>
                </c:pt>
                <c:pt idx="1028">
                  <c:v>2.7999877929689774</c:v>
                </c:pt>
                <c:pt idx="1029">
                  <c:v>2.7300109863280113</c:v>
                </c:pt>
                <c:pt idx="1030">
                  <c:v>2.6900024414060226</c:v>
                </c:pt>
                <c:pt idx="1031">
                  <c:v>2.6400146484380116</c:v>
                </c:pt>
                <c:pt idx="1032">
                  <c:v>2.6099853515630116</c:v>
                </c:pt>
                <c:pt idx="1033">
                  <c:v>2.5799865722660229</c:v>
                </c:pt>
                <c:pt idx="1034">
                  <c:v>2.5400085449219887</c:v>
                </c:pt>
                <c:pt idx="1035">
                  <c:v>2.5299987792969887</c:v>
                </c:pt>
                <c:pt idx="1036">
                  <c:v>2.5</c:v>
                </c:pt>
                <c:pt idx="1037">
                  <c:v>2.4700012207030113</c:v>
                </c:pt>
                <c:pt idx="1038">
                  <c:v>2.3999938964839771</c:v>
                </c:pt>
                <c:pt idx="1039">
                  <c:v>2.3699951171880116</c:v>
                </c:pt>
                <c:pt idx="1040">
                  <c:v>2.4400024414060226</c:v>
                </c:pt>
                <c:pt idx="1041">
                  <c:v>2.4800109863280113</c:v>
                </c:pt>
                <c:pt idx="1042">
                  <c:v>2.5299987792969887</c:v>
                </c:pt>
                <c:pt idx="1043">
                  <c:v>2.5499877929689774</c:v>
                </c:pt>
                <c:pt idx="1044">
                  <c:v>2.5599975585939774</c:v>
                </c:pt>
                <c:pt idx="1045">
                  <c:v>2.5899963378910229</c:v>
                </c:pt>
                <c:pt idx="1046">
                  <c:v>2.6199951171880116</c:v>
                </c:pt>
                <c:pt idx="1047">
                  <c:v>2.6600036621089771</c:v>
                </c:pt>
                <c:pt idx="1048">
                  <c:v>2.6499938964839771</c:v>
                </c:pt>
                <c:pt idx="1049">
                  <c:v>2.6799926757810226</c:v>
                </c:pt>
                <c:pt idx="1050">
                  <c:v>2.6799926757810226</c:v>
                </c:pt>
                <c:pt idx="1051">
                  <c:v>2.6600036621089771</c:v>
                </c:pt>
                <c:pt idx="1052">
                  <c:v>2.6499938964839771</c:v>
                </c:pt>
                <c:pt idx="1053">
                  <c:v>2.6199951171880116</c:v>
                </c:pt>
                <c:pt idx="1054">
                  <c:v>2.6099853515630116</c:v>
                </c:pt>
                <c:pt idx="1055">
                  <c:v>2.6000061035160229</c:v>
                </c:pt>
                <c:pt idx="1056">
                  <c:v>2.5799865722660229</c:v>
                </c:pt>
                <c:pt idx="1057">
                  <c:v>2.5799865722660229</c:v>
                </c:pt>
                <c:pt idx="1058">
                  <c:v>2.5799865722660229</c:v>
                </c:pt>
                <c:pt idx="1059">
                  <c:v>2.5799865722660229</c:v>
                </c:pt>
                <c:pt idx="1060">
                  <c:v>2.5599975585939774</c:v>
                </c:pt>
                <c:pt idx="1061">
                  <c:v>2.5499877929689774</c:v>
                </c:pt>
                <c:pt idx="1062">
                  <c:v>2.5299987792969887</c:v>
                </c:pt>
                <c:pt idx="1063">
                  <c:v>2.5299987792969887</c:v>
                </c:pt>
                <c:pt idx="1064">
                  <c:v>2.510009765625</c:v>
                </c:pt>
                <c:pt idx="1065">
                  <c:v>2.5</c:v>
                </c:pt>
                <c:pt idx="1066">
                  <c:v>2.4800109863280113</c:v>
                </c:pt>
                <c:pt idx="1067">
                  <c:v>2.4800109863280113</c:v>
                </c:pt>
                <c:pt idx="1068">
                  <c:v>2.4599914550780113</c:v>
                </c:pt>
                <c:pt idx="1069">
                  <c:v>2.4599914550780113</c:v>
                </c:pt>
                <c:pt idx="1070">
                  <c:v>2.4500122070310226</c:v>
                </c:pt>
                <c:pt idx="1071">
                  <c:v>2.4299926757810226</c:v>
                </c:pt>
                <c:pt idx="1072">
                  <c:v>2.4100036621089771</c:v>
                </c:pt>
                <c:pt idx="1073">
                  <c:v>1.6600036621089771</c:v>
                </c:pt>
                <c:pt idx="1074">
                  <c:v>1.6600036621089771</c:v>
                </c:pt>
                <c:pt idx="1075">
                  <c:v>1.6600036621089771</c:v>
                </c:pt>
                <c:pt idx="1076">
                  <c:v>1.6600036621089771</c:v>
                </c:pt>
                <c:pt idx="1077">
                  <c:v>1.6600036621089771</c:v>
                </c:pt>
                <c:pt idx="1078">
                  <c:v>1.6499938964839771</c:v>
                </c:pt>
                <c:pt idx="1079">
                  <c:v>1.6499938964839771</c:v>
                </c:pt>
                <c:pt idx="1080">
                  <c:v>1.6499938964839771</c:v>
                </c:pt>
                <c:pt idx="1081">
                  <c:v>1.6499938964839771</c:v>
                </c:pt>
                <c:pt idx="1082">
                  <c:v>1.6499938964839771</c:v>
                </c:pt>
                <c:pt idx="1083">
                  <c:v>1.6400146484380116</c:v>
                </c:pt>
                <c:pt idx="1084">
                  <c:v>1.6400146484380116</c:v>
                </c:pt>
                <c:pt idx="1085">
                  <c:v>1.6499938964839771</c:v>
                </c:pt>
                <c:pt idx="1086">
                  <c:v>1.6400146484380116</c:v>
                </c:pt>
                <c:pt idx="1087">
                  <c:v>1.6400146484380116</c:v>
                </c:pt>
                <c:pt idx="1088">
                  <c:v>1.6300048828130116</c:v>
                </c:pt>
                <c:pt idx="1089">
                  <c:v>1.6300048828130116</c:v>
                </c:pt>
                <c:pt idx="1090">
                  <c:v>1.6300048828130116</c:v>
                </c:pt>
                <c:pt idx="1091">
                  <c:v>1.6300048828130116</c:v>
                </c:pt>
                <c:pt idx="1092">
                  <c:v>1.6300048828130116</c:v>
                </c:pt>
                <c:pt idx="1093">
                  <c:v>1.6300048828130116</c:v>
                </c:pt>
                <c:pt idx="1094">
                  <c:v>1.6300048828130116</c:v>
                </c:pt>
                <c:pt idx="1095">
                  <c:v>1.6300048828130116</c:v>
                </c:pt>
                <c:pt idx="1096">
                  <c:v>1.6300048828130116</c:v>
                </c:pt>
                <c:pt idx="1097">
                  <c:v>1.6300048828130116</c:v>
                </c:pt>
                <c:pt idx="1098">
                  <c:v>1.6300048828130116</c:v>
                </c:pt>
                <c:pt idx="1099">
                  <c:v>1.6199951171880116</c:v>
                </c:pt>
                <c:pt idx="1100">
                  <c:v>1.6199951171880116</c:v>
                </c:pt>
                <c:pt idx="1101">
                  <c:v>1.6199951171880116</c:v>
                </c:pt>
                <c:pt idx="1102">
                  <c:v>1.6199951171880116</c:v>
                </c:pt>
                <c:pt idx="1103">
                  <c:v>1.6199951171880116</c:v>
                </c:pt>
                <c:pt idx="1104">
                  <c:v>1.6199951171880116</c:v>
                </c:pt>
                <c:pt idx="1105">
                  <c:v>1.6199951171880116</c:v>
                </c:pt>
                <c:pt idx="1106">
                  <c:v>1.6199951171880116</c:v>
                </c:pt>
                <c:pt idx="1107">
                  <c:v>1.6099853515630116</c:v>
                </c:pt>
                <c:pt idx="1108">
                  <c:v>1.6099853515630116</c:v>
                </c:pt>
                <c:pt idx="1109">
                  <c:v>1.6099853515630116</c:v>
                </c:pt>
                <c:pt idx="1110">
                  <c:v>1.6099853515630116</c:v>
                </c:pt>
                <c:pt idx="1111">
                  <c:v>1.6099853515630116</c:v>
                </c:pt>
                <c:pt idx="1112">
                  <c:v>1.6099853515630116</c:v>
                </c:pt>
                <c:pt idx="1113">
                  <c:v>1.6099853515630116</c:v>
                </c:pt>
                <c:pt idx="1114">
                  <c:v>1.6099853515630116</c:v>
                </c:pt>
                <c:pt idx="1115">
                  <c:v>1.6099853515630116</c:v>
                </c:pt>
                <c:pt idx="1116">
                  <c:v>1.6099853515630116</c:v>
                </c:pt>
                <c:pt idx="1117">
                  <c:v>1.5899963378910229</c:v>
                </c:pt>
                <c:pt idx="1118">
                  <c:v>1.6000061035160229</c:v>
                </c:pt>
                <c:pt idx="1119">
                  <c:v>1.6000061035160229</c:v>
                </c:pt>
                <c:pt idx="1120">
                  <c:v>1.6000061035160229</c:v>
                </c:pt>
                <c:pt idx="1121">
                  <c:v>1.6000061035160229</c:v>
                </c:pt>
                <c:pt idx="1122">
                  <c:v>1.6000061035160229</c:v>
                </c:pt>
                <c:pt idx="1123">
                  <c:v>1.6000061035160229</c:v>
                </c:pt>
                <c:pt idx="1124">
                  <c:v>1.6000061035160229</c:v>
                </c:pt>
                <c:pt idx="1125">
                  <c:v>1.6000061035160229</c:v>
                </c:pt>
                <c:pt idx="1126">
                  <c:v>1.5899963378910229</c:v>
                </c:pt>
                <c:pt idx="1127">
                  <c:v>1.5899963378910229</c:v>
                </c:pt>
                <c:pt idx="1128">
                  <c:v>1.5899963378910229</c:v>
                </c:pt>
                <c:pt idx="1129">
                  <c:v>1.5899963378910229</c:v>
                </c:pt>
                <c:pt idx="1130">
                  <c:v>1.5899963378910229</c:v>
                </c:pt>
                <c:pt idx="1131">
                  <c:v>1.5899963378910229</c:v>
                </c:pt>
                <c:pt idx="1132">
                  <c:v>1.5899963378910229</c:v>
                </c:pt>
                <c:pt idx="1133">
                  <c:v>1.5899963378910229</c:v>
                </c:pt>
                <c:pt idx="1134">
                  <c:v>1.5899963378910229</c:v>
                </c:pt>
                <c:pt idx="1135">
                  <c:v>1.5899963378910229</c:v>
                </c:pt>
                <c:pt idx="1136">
                  <c:v>1.5799865722660229</c:v>
                </c:pt>
                <c:pt idx="1137">
                  <c:v>1.5799865722660229</c:v>
                </c:pt>
                <c:pt idx="1138">
                  <c:v>1.5700073242189774</c:v>
                </c:pt>
                <c:pt idx="1139">
                  <c:v>1.5700073242189774</c:v>
                </c:pt>
                <c:pt idx="1140">
                  <c:v>1.5700073242189774</c:v>
                </c:pt>
                <c:pt idx="1141">
                  <c:v>1.5700073242189774</c:v>
                </c:pt>
                <c:pt idx="1142">
                  <c:v>1.5700073242189774</c:v>
                </c:pt>
                <c:pt idx="1143">
                  <c:v>1.5799865722660229</c:v>
                </c:pt>
                <c:pt idx="1144">
                  <c:v>1.5700073242189774</c:v>
                </c:pt>
                <c:pt idx="1145">
                  <c:v>1.5700073242189774</c:v>
                </c:pt>
                <c:pt idx="1146">
                  <c:v>1.5599975585939774</c:v>
                </c:pt>
                <c:pt idx="1147">
                  <c:v>1.5599975585939774</c:v>
                </c:pt>
                <c:pt idx="1148">
                  <c:v>1.5599975585939774</c:v>
                </c:pt>
                <c:pt idx="1149">
                  <c:v>1.5599975585939774</c:v>
                </c:pt>
                <c:pt idx="1150">
                  <c:v>1.5599975585939774</c:v>
                </c:pt>
                <c:pt idx="1151">
                  <c:v>1.5599975585939774</c:v>
                </c:pt>
                <c:pt idx="1152">
                  <c:v>1.5700073242189774</c:v>
                </c:pt>
                <c:pt idx="1153">
                  <c:v>1.5599975585939774</c:v>
                </c:pt>
                <c:pt idx="1154">
                  <c:v>1.5599975585939774</c:v>
                </c:pt>
                <c:pt idx="1155">
                  <c:v>1.5599975585939774</c:v>
                </c:pt>
                <c:pt idx="1156">
                  <c:v>1.5499877929689774</c:v>
                </c:pt>
                <c:pt idx="1157">
                  <c:v>1.5499877929689774</c:v>
                </c:pt>
                <c:pt idx="1158">
                  <c:v>1.5499877929689774</c:v>
                </c:pt>
                <c:pt idx="1159">
                  <c:v>1.5499877929689774</c:v>
                </c:pt>
                <c:pt idx="1160">
                  <c:v>1.5599975585939774</c:v>
                </c:pt>
                <c:pt idx="1161">
                  <c:v>1.5599975585939774</c:v>
                </c:pt>
                <c:pt idx="1162">
                  <c:v>1.5599975585939774</c:v>
                </c:pt>
                <c:pt idx="1163">
                  <c:v>1.5599975585939774</c:v>
                </c:pt>
                <c:pt idx="1164">
                  <c:v>1.5499877929689774</c:v>
                </c:pt>
                <c:pt idx="1165">
                  <c:v>1.5499877929689774</c:v>
                </c:pt>
                <c:pt idx="1166">
                  <c:v>1.5400085449219887</c:v>
                </c:pt>
                <c:pt idx="1167">
                  <c:v>1.5400085449219887</c:v>
                </c:pt>
                <c:pt idx="1168">
                  <c:v>1.5400085449219887</c:v>
                </c:pt>
                <c:pt idx="1169">
                  <c:v>1.5400085449219887</c:v>
                </c:pt>
                <c:pt idx="1170">
                  <c:v>1.5499877929689774</c:v>
                </c:pt>
                <c:pt idx="1171">
                  <c:v>1.5499877929689774</c:v>
                </c:pt>
                <c:pt idx="1172">
                  <c:v>1.5400085449219887</c:v>
                </c:pt>
                <c:pt idx="1173">
                  <c:v>1.5400085449219887</c:v>
                </c:pt>
                <c:pt idx="1174">
                  <c:v>1.5400085449219887</c:v>
                </c:pt>
                <c:pt idx="1175">
                  <c:v>1.5400085449219887</c:v>
                </c:pt>
                <c:pt idx="1176">
                  <c:v>1.5400085449219887</c:v>
                </c:pt>
                <c:pt idx="1177">
                  <c:v>1.5400085449219887</c:v>
                </c:pt>
                <c:pt idx="1178">
                  <c:v>1.5400085449219887</c:v>
                </c:pt>
                <c:pt idx="1179">
                  <c:v>1.5400085449219887</c:v>
                </c:pt>
                <c:pt idx="1180">
                  <c:v>1.5299987792969887</c:v>
                </c:pt>
                <c:pt idx="1181">
                  <c:v>1.5299987792969887</c:v>
                </c:pt>
                <c:pt idx="1182">
                  <c:v>1.5299987792969887</c:v>
                </c:pt>
                <c:pt idx="1183">
                  <c:v>1.5199890136719887</c:v>
                </c:pt>
                <c:pt idx="1184">
                  <c:v>1.5199890136719887</c:v>
                </c:pt>
                <c:pt idx="1185">
                  <c:v>1.5199890136719887</c:v>
                </c:pt>
                <c:pt idx="1186">
                  <c:v>1.5199890136719887</c:v>
                </c:pt>
                <c:pt idx="1187">
                  <c:v>1.5199890136719887</c:v>
                </c:pt>
                <c:pt idx="1188">
                  <c:v>1.510009765625</c:v>
                </c:pt>
                <c:pt idx="1189">
                  <c:v>1.510009765625</c:v>
                </c:pt>
                <c:pt idx="1190">
                  <c:v>1.510009765625</c:v>
                </c:pt>
                <c:pt idx="1191">
                  <c:v>1.510009765625</c:v>
                </c:pt>
                <c:pt idx="1192">
                  <c:v>1.510009765625</c:v>
                </c:pt>
                <c:pt idx="1193">
                  <c:v>1.510009765625</c:v>
                </c:pt>
                <c:pt idx="1194">
                  <c:v>1.510009765625</c:v>
                </c:pt>
                <c:pt idx="1195">
                  <c:v>1.510009765625</c:v>
                </c:pt>
                <c:pt idx="1196">
                  <c:v>1.5</c:v>
                </c:pt>
                <c:pt idx="1197">
                  <c:v>1.5</c:v>
                </c:pt>
                <c:pt idx="1198">
                  <c:v>1.5</c:v>
                </c:pt>
                <c:pt idx="1199">
                  <c:v>1.5</c:v>
                </c:pt>
                <c:pt idx="1200">
                  <c:v>1.5</c:v>
                </c:pt>
                <c:pt idx="1201">
                  <c:v>1.5</c:v>
                </c:pt>
                <c:pt idx="1202">
                  <c:v>1.5</c:v>
                </c:pt>
                <c:pt idx="1203">
                  <c:v>1.5</c:v>
                </c:pt>
                <c:pt idx="1204">
                  <c:v>1.489990234375</c:v>
                </c:pt>
                <c:pt idx="1205">
                  <c:v>1.489990234375</c:v>
                </c:pt>
                <c:pt idx="1206">
                  <c:v>1.489990234375</c:v>
                </c:pt>
                <c:pt idx="1207">
                  <c:v>1.489990234375</c:v>
                </c:pt>
                <c:pt idx="1208">
                  <c:v>1.489990234375</c:v>
                </c:pt>
                <c:pt idx="1209">
                  <c:v>1.489990234375</c:v>
                </c:pt>
                <c:pt idx="1210">
                  <c:v>1.489990234375</c:v>
                </c:pt>
                <c:pt idx="1211">
                  <c:v>1.489990234375</c:v>
                </c:pt>
                <c:pt idx="1212">
                  <c:v>1.4800109863280113</c:v>
                </c:pt>
                <c:pt idx="1213">
                  <c:v>1.4800109863280113</c:v>
                </c:pt>
                <c:pt idx="1214">
                  <c:v>1.4700012207030113</c:v>
                </c:pt>
                <c:pt idx="1215">
                  <c:v>1.4800109863280113</c:v>
                </c:pt>
                <c:pt idx="1216">
                  <c:v>1.4800109863280113</c:v>
                </c:pt>
                <c:pt idx="1217">
                  <c:v>1.4800109863280113</c:v>
                </c:pt>
                <c:pt idx="1218">
                  <c:v>1.4800109863280113</c:v>
                </c:pt>
                <c:pt idx="1219">
                  <c:v>1.4800109863280113</c:v>
                </c:pt>
                <c:pt idx="1220">
                  <c:v>1.4700012207030113</c:v>
                </c:pt>
                <c:pt idx="1221">
                  <c:v>1.4700012207030113</c:v>
                </c:pt>
                <c:pt idx="1222">
                  <c:v>1.4700012207030113</c:v>
                </c:pt>
                <c:pt idx="1223">
                  <c:v>1.4599914550780113</c:v>
                </c:pt>
                <c:pt idx="1224">
                  <c:v>1.4599914550780113</c:v>
                </c:pt>
                <c:pt idx="1225">
                  <c:v>1.4599914550780113</c:v>
                </c:pt>
                <c:pt idx="1226">
                  <c:v>1.4599914550780113</c:v>
                </c:pt>
                <c:pt idx="1227">
                  <c:v>1.4599914550780113</c:v>
                </c:pt>
                <c:pt idx="1228">
                  <c:v>1.4500122070310226</c:v>
                </c:pt>
                <c:pt idx="1229">
                  <c:v>1.4500122070310226</c:v>
                </c:pt>
                <c:pt idx="1230">
                  <c:v>1.4500122070310226</c:v>
                </c:pt>
                <c:pt idx="1231">
                  <c:v>1.4599914550780113</c:v>
                </c:pt>
                <c:pt idx="1232">
                  <c:v>1.4599914550780113</c:v>
                </c:pt>
                <c:pt idx="1233">
                  <c:v>1.4599914550780113</c:v>
                </c:pt>
                <c:pt idx="1234">
                  <c:v>1.4599914550780113</c:v>
                </c:pt>
                <c:pt idx="1235">
                  <c:v>1.4599914550780113</c:v>
                </c:pt>
                <c:pt idx="1236">
                  <c:v>1.4500122070310226</c:v>
                </c:pt>
                <c:pt idx="1237">
                  <c:v>1.4500122070310226</c:v>
                </c:pt>
                <c:pt idx="1238">
                  <c:v>1.4500122070310226</c:v>
                </c:pt>
                <c:pt idx="1239">
                  <c:v>1.4500122070310226</c:v>
                </c:pt>
                <c:pt idx="1240">
                  <c:v>1.4500122070310226</c:v>
                </c:pt>
                <c:pt idx="1241">
                  <c:v>1.4500122070310226</c:v>
                </c:pt>
                <c:pt idx="1242">
                  <c:v>1.4500122070310226</c:v>
                </c:pt>
                <c:pt idx="1243">
                  <c:v>1.4500122070310226</c:v>
                </c:pt>
                <c:pt idx="1244">
                  <c:v>1.4400024414060226</c:v>
                </c:pt>
                <c:pt idx="1245">
                  <c:v>1.4400024414060226</c:v>
                </c:pt>
                <c:pt idx="1246">
                  <c:v>1.4400024414060226</c:v>
                </c:pt>
                <c:pt idx="1247">
                  <c:v>1.4400024414060226</c:v>
                </c:pt>
                <c:pt idx="1248">
                  <c:v>1.4400024414060226</c:v>
                </c:pt>
                <c:pt idx="1249">
                  <c:v>1.4400024414060226</c:v>
                </c:pt>
                <c:pt idx="1250">
                  <c:v>1.4400024414060226</c:v>
                </c:pt>
                <c:pt idx="1251">
                  <c:v>1.4299926757810226</c:v>
                </c:pt>
                <c:pt idx="1252">
                  <c:v>1.4200134277339771</c:v>
                </c:pt>
                <c:pt idx="1253">
                  <c:v>1.4200134277339771</c:v>
                </c:pt>
                <c:pt idx="1254">
                  <c:v>1.4200134277339771</c:v>
                </c:pt>
                <c:pt idx="1255">
                  <c:v>1.4200134277339771</c:v>
                </c:pt>
                <c:pt idx="1256">
                  <c:v>1.4200134277339771</c:v>
                </c:pt>
                <c:pt idx="1257">
                  <c:v>1.4200134277339771</c:v>
                </c:pt>
                <c:pt idx="1258">
                  <c:v>1.4200134277339771</c:v>
                </c:pt>
                <c:pt idx="1259">
                  <c:v>1.4200134277339771</c:v>
                </c:pt>
                <c:pt idx="1260">
                  <c:v>1.4200134277339771</c:v>
                </c:pt>
                <c:pt idx="1261">
                  <c:v>1.4200134277339771</c:v>
                </c:pt>
                <c:pt idx="1262">
                  <c:v>1.4200134277339771</c:v>
                </c:pt>
                <c:pt idx="1263">
                  <c:v>1.4200134277339771</c:v>
                </c:pt>
                <c:pt idx="1264">
                  <c:v>1.4299926757810226</c:v>
                </c:pt>
                <c:pt idx="1265">
                  <c:v>1.4200134277339771</c:v>
                </c:pt>
                <c:pt idx="1266">
                  <c:v>1.4200134277339771</c:v>
                </c:pt>
                <c:pt idx="1267">
                  <c:v>1.4200134277339771</c:v>
                </c:pt>
                <c:pt idx="1268">
                  <c:v>1.4200134277339771</c:v>
                </c:pt>
                <c:pt idx="1269">
                  <c:v>1.4200134277339771</c:v>
                </c:pt>
                <c:pt idx="1270">
                  <c:v>1.4200134277339771</c:v>
                </c:pt>
                <c:pt idx="1271">
                  <c:v>1.4200134277339771</c:v>
                </c:pt>
                <c:pt idx="1272">
                  <c:v>1.4200134277339771</c:v>
                </c:pt>
                <c:pt idx="1273">
                  <c:v>1.4200134277339771</c:v>
                </c:pt>
                <c:pt idx="1274">
                  <c:v>1.4200134277339771</c:v>
                </c:pt>
                <c:pt idx="1275">
                  <c:v>1.4200134277339771</c:v>
                </c:pt>
                <c:pt idx="1276">
                  <c:v>1.4200134277339771</c:v>
                </c:pt>
                <c:pt idx="1277">
                  <c:v>1.4200134277339771</c:v>
                </c:pt>
                <c:pt idx="1278">
                  <c:v>1.4200134277339771</c:v>
                </c:pt>
                <c:pt idx="1279">
                  <c:v>1.4200134277339771</c:v>
                </c:pt>
                <c:pt idx="1280">
                  <c:v>1.4200134277339771</c:v>
                </c:pt>
                <c:pt idx="1281">
                  <c:v>1.4200134277339771</c:v>
                </c:pt>
                <c:pt idx="1282">
                  <c:v>1.4200134277339771</c:v>
                </c:pt>
                <c:pt idx="1283">
                  <c:v>1.4200134277339771</c:v>
                </c:pt>
                <c:pt idx="1284">
                  <c:v>1.4200134277339771</c:v>
                </c:pt>
                <c:pt idx="1285">
                  <c:v>1.4200134277339771</c:v>
                </c:pt>
                <c:pt idx="1286">
                  <c:v>1.4200134277339771</c:v>
                </c:pt>
                <c:pt idx="1287">
                  <c:v>1.4200134277339771</c:v>
                </c:pt>
                <c:pt idx="1288">
                  <c:v>1.4200134277339771</c:v>
                </c:pt>
                <c:pt idx="1289">
                  <c:v>1.4200134277339771</c:v>
                </c:pt>
                <c:pt idx="1290">
                  <c:v>1.4200134277339771</c:v>
                </c:pt>
                <c:pt idx="1291">
                  <c:v>1.4200134277339771</c:v>
                </c:pt>
                <c:pt idx="1292">
                  <c:v>1.4200134277339771</c:v>
                </c:pt>
                <c:pt idx="1293">
                  <c:v>1.4200134277339771</c:v>
                </c:pt>
                <c:pt idx="1294">
                  <c:v>1.4200134277339771</c:v>
                </c:pt>
                <c:pt idx="1295">
                  <c:v>1.4200134277339771</c:v>
                </c:pt>
                <c:pt idx="1296">
                  <c:v>1.4200134277339771</c:v>
                </c:pt>
                <c:pt idx="1297">
                  <c:v>1.4200134277339771</c:v>
                </c:pt>
                <c:pt idx="1298">
                  <c:v>1.4200134277339771</c:v>
                </c:pt>
                <c:pt idx="1299">
                  <c:v>1.4200134277339771</c:v>
                </c:pt>
                <c:pt idx="1300">
                  <c:v>1.4200134277339771</c:v>
                </c:pt>
                <c:pt idx="1301">
                  <c:v>1.4200134277339771</c:v>
                </c:pt>
                <c:pt idx="1302">
                  <c:v>1.4200134277339771</c:v>
                </c:pt>
                <c:pt idx="1303">
                  <c:v>1.4200134277339771</c:v>
                </c:pt>
                <c:pt idx="1304">
                  <c:v>1.4200134277339771</c:v>
                </c:pt>
                <c:pt idx="1305">
                  <c:v>1.4200134277339771</c:v>
                </c:pt>
                <c:pt idx="1306">
                  <c:v>1.4200134277339771</c:v>
                </c:pt>
                <c:pt idx="1307">
                  <c:v>1.4200134277339771</c:v>
                </c:pt>
                <c:pt idx="1308">
                  <c:v>1.4200134277339771</c:v>
                </c:pt>
                <c:pt idx="1309">
                  <c:v>1.4200134277339771</c:v>
                </c:pt>
                <c:pt idx="1310">
                  <c:v>1.4200134277339771</c:v>
                </c:pt>
                <c:pt idx="1311">
                  <c:v>1.4200134277339771</c:v>
                </c:pt>
                <c:pt idx="1312">
                  <c:v>1.4200134277339771</c:v>
                </c:pt>
                <c:pt idx="1313">
                  <c:v>1.4200134277339771</c:v>
                </c:pt>
                <c:pt idx="1314">
                  <c:v>1.4200134277339771</c:v>
                </c:pt>
                <c:pt idx="1315">
                  <c:v>1.4200134277339771</c:v>
                </c:pt>
                <c:pt idx="1316">
                  <c:v>1.4200134277339771</c:v>
                </c:pt>
                <c:pt idx="1317">
                  <c:v>1.4200134277339771</c:v>
                </c:pt>
                <c:pt idx="1318">
                  <c:v>1.4200134277339771</c:v>
                </c:pt>
                <c:pt idx="1319">
                  <c:v>1.4200134277339771</c:v>
                </c:pt>
                <c:pt idx="1320">
                  <c:v>1.4200134277339771</c:v>
                </c:pt>
                <c:pt idx="1321">
                  <c:v>1.4200134277339771</c:v>
                </c:pt>
                <c:pt idx="1322">
                  <c:v>1.4200134277339771</c:v>
                </c:pt>
                <c:pt idx="1323">
                  <c:v>1.4200134277339771</c:v>
                </c:pt>
                <c:pt idx="1324">
                  <c:v>1.4200134277339771</c:v>
                </c:pt>
                <c:pt idx="1325">
                  <c:v>1.4200134277339771</c:v>
                </c:pt>
                <c:pt idx="1326">
                  <c:v>1.4200134277339771</c:v>
                </c:pt>
                <c:pt idx="1327">
                  <c:v>1.4200134277339771</c:v>
                </c:pt>
                <c:pt idx="1328">
                  <c:v>1.4200134277339771</c:v>
                </c:pt>
                <c:pt idx="1329">
                  <c:v>1.4200134277339771</c:v>
                </c:pt>
                <c:pt idx="1330">
                  <c:v>1.4200134277339771</c:v>
                </c:pt>
                <c:pt idx="1331">
                  <c:v>1.4200134277339771</c:v>
                </c:pt>
                <c:pt idx="1332">
                  <c:v>1.4200134277339771</c:v>
                </c:pt>
                <c:pt idx="1333">
                  <c:v>1.4200134277339771</c:v>
                </c:pt>
                <c:pt idx="1334">
                  <c:v>1.4200134277339771</c:v>
                </c:pt>
                <c:pt idx="1335">
                  <c:v>1.4200134277339771</c:v>
                </c:pt>
                <c:pt idx="1336">
                  <c:v>1.4200134277339771</c:v>
                </c:pt>
                <c:pt idx="1337">
                  <c:v>1.4200134277339771</c:v>
                </c:pt>
                <c:pt idx="1338">
                  <c:v>1.4200134277339771</c:v>
                </c:pt>
                <c:pt idx="1339">
                  <c:v>1.4200134277339771</c:v>
                </c:pt>
                <c:pt idx="1340">
                  <c:v>1.4200134277339771</c:v>
                </c:pt>
                <c:pt idx="1341">
                  <c:v>1.4200134277339771</c:v>
                </c:pt>
                <c:pt idx="1342">
                  <c:v>1.4100036621089771</c:v>
                </c:pt>
                <c:pt idx="1343">
                  <c:v>1.4100036621089771</c:v>
                </c:pt>
                <c:pt idx="1344">
                  <c:v>1.4200134277339771</c:v>
                </c:pt>
                <c:pt idx="1345">
                  <c:v>1.4200134277339771</c:v>
                </c:pt>
                <c:pt idx="1346">
                  <c:v>1.4200134277339771</c:v>
                </c:pt>
                <c:pt idx="1347">
                  <c:v>1.4200134277339771</c:v>
                </c:pt>
                <c:pt idx="1348">
                  <c:v>1.4200134277339771</c:v>
                </c:pt>
                <c:pt idx="1349">
                  <c:v>1.4100036621089771</c:v>
                </c:pt>
                <c:pt idx="1350">
                  <c:v>1.4100036621089771</c:v>
                </c:pt>
                <c:pt idx="1351">
                  <c:v>1.4100036621089771</c:v>
                </c:pt>
                <c:pt idx="1352">
                  <c:v>1.4100036621089771</c:v>
                </c:pt>
                <c:pt idx="1353">
                  <c:v>1.4100036621089771</c:v>
                </c:pt>
                <c:pt idx="1354">
                  <c:v>1.4100036621089771</c:v>
                </c:pt>
                <c:pt idx="1355">
                  <c:v>1.4100036621089771</c:v>
                </c:pt>
                <c:pt idx="1356">
                  <c:v>1.4100036621089771</c:v>
                </c:pt>
                <c:pt idx="1357">
                  <c:v>1.3900146484380116</c:v>
                </c:pt>
                <c:pt idx="1358">
                  <c:v>1.3999938964839771</c:v>
                </c:pt>
                <c:pt idx="1359">
                  <c:v>1.3999938964839771</c:v>
                </c:pt>
                <c:pt idx="1360">
                  <c:v>1.3999938964839771</c:v>
                </c:pt>
                <c:pt idx="1361">
                  <c:v>1.4100036621089771</c:v>
                </c:pt>
                <c:pt idx="1362">
                  <c:v>1.3999938964839771</c:v>
                </c:pt>
                <c:pt idx="1363">
                  <c:v>1.3900146484380116</c:v>
                </c:pt>
                <c:pt idx="1364">
                  <c:v>1.3999938964839771</c:v>
                </c:pt>
                <c:pt idx="1365">
                  <c:v>1.3999938964839771</c:v>
                </c:pt>
                <c:pt idx="1366">
                  <c:v>1.4100036621089771</c:v>
                </c:pt>
                <c:pt idx="1367">
                  <c:v>1.3999938964839771</c:v>
                </c:pt>
                <c:pt idx="1368">
                  <c:v>1.4100036621089771</c:v>
                </c:pt>
                <c:pt idx="1369">
                  <c:v>1.4100036621089771</c:v>
                </c:pt>
                <c:pt idx="1370">
                  <c:v>1.3999938964839771</c:v>
                </c:pt>
                <c:pt idx="1371">
                  <c:v>1.3900146484380116</c:v>
                </c:pt>
                <c:pt idx="1372">
                  <c:v>1.3999938964839771</c:v>
                </c:pt>
                <c:pt idx="1373">
                  <c:v>1.3900146484380116</c:v>
                </c:pt>
                <c:pt idx="1374">
                  <c:v>1.3999938964839771</c:v>
                </c:pt>
                <c:pt idx="1375">
                  <c:v>1.3699951171880116</c:v>
                </c:pt>
                <c:pt idx="1376">
                  <c:v>1.3800048828130116</c:v>
                </c:pt>
                <c:pt idx="1377">
                  <c:v>1.3900146484380116</c:v>
                </c:pt>
                <c:pt idx="1378">
                  <c:v>1.3999938964839771</c:v>
                </c:pt>
                <c:pt idx="1379">
                  <c:v>1.3800048828130116</c:v>
                </c:pt>
                <c:pt idx="1380">
                  <c:v>1.3800048828130116</c:v>
                </c:pt>
                <c:pt idx="1381">
                  <c:v>1.3800048828130116</c:v>
                </c:pt>
                <c:pt idx="1382">
                  <c:v>1.3800048828130116</c:v>
                </c:pt>
                <c:pt idx="1383">
                  <c:v>1.3800048828130116</c:v>
                </c:pt>
                <c:pt idx="1384">
                  <c:v>1.3800048828130116</c:v>
                </c:pt>
                <c:pt idx="1385">
                  <c:v>1.3800048828130116</c:v>
                </c:pt>
                <c:pt idx="1386">
                  <c:v>1.3800048828130116</c:v>
                </c:pt>
                <c:pt idx="1387">
                  <c:v>1.3800048828130116</c:v>
                </c:pt>
                <c:pt idx="1388">
                  <c:v>1.3800048828130116</c:v>
                </c:pt>
                <c:pt idx="1389">
                  <c:v>1.3800048828130116</c:v>
                </c:pt>
                <c:pt idx="1390">
                  <c:v>1.3699951171880116</c:v>
                </c:pt>
                <c:pt idx="1391">
                  <c:v>1.3800048828130116</c:v>
                </c:pt>
                <c:pt idx="1392">
                  <c:v>1.3800048828130116</c:v>
                </c:pt>
                <c:pt idx="1393">
                  <c:v>1.3699951171880116</c:v>
                </c:pt>
                <c:pt idx="1394">
                  <c:v>1.2900085449219887</c:v>
                </c:pt>
                <c:pt idx="1395">
                  <c:v>1.3299865722660229</c:v>
                </c:pt>
                <c:pt idx="1396">
                  <c:v>1.3299865722660229</c:v>
                </c:pt>
                <c:pt idx="1397">
                  <c:v>1.3099975585939774</c:v>
                </c:pt>
                <c:pt idx="1398">
                  <c:v>1.2900085449219887</c:v>
                </c:pt>
                <c:pt idx="1399">
                  <c:v>1.2799987792969887</c:v>
                </c:pt>
                <c:pt idx="1400">
                  <c:v>1.260009765625</c:v>
                </c:pt>
                <c:pt idx="1401">
                  <c:v>1.25</c:v>
                </c:pt>
                <c:pt idx="1402">
                  <c:v>1.25</c:v>
                </c:pt>
                <c:pt idx="1403">
                  <c:v>1.2300109863280113</c:v>
                </c:pt>
                <c:pt idx="1404">
                  <c:v>1.3200073242189774</c:v>
                </c:pt>
                <c:pt idx="1405">
                  <c:v>1.3299865722660229</c:v>
                </c:pt>
                <c:pt idx="1406">
                  <c:v>1.2699890136719887</c:v>
                </c:pt>
                <c:pt idx="1407">
                  <c:v>1.2200012207030113</c:v>
                </c:pt>
                <c:pt idx="1408">
                  <c:v>1.239990234375</c:v>
                </c:pt>
                <c:pt idx="1409">
                  <c:v>1.2200012207030113</c:v>
                </c:pt>
                <c:pt idx="1410">
                  <c:v>1.2200012207030113</c:v>
                </c:pt>
                <c:pt idx="1411">
                  <c:v>1.2300109863280113</c:v>
                </c:pt>
                <c:pt idx="1412">
                  <c:v>1.260009765625</c:v>
                </c:pt>
                <c:pt idx="1413">
                  <c:v>1.2999877929689774</c:v>
                </c:pt>
                <c:pt idx="1414">
                  <c:v>1.3299865722660229</c:v>
                </c:pt>
                <c:pt idx="1415">
                  <c:v>1.3200073242189774</c:v>
                </c:pt>
                <c:pt idx="1416">
                  <c:v>1.2699890136719887</c:v>
                </c:pt>
                <c:pt idx="1417">
                  <c:v>1.2799987792969887</c:v>
                </c:pt>
                <c:pt idx="1418">
                  <c:v>1.260009765625</c:v>
                </c:pt>
                <c:pt idx="1419">
                  <c:v>1.239990234375</c:v>
                </c:pt>
                <c:pt idx="1420">
                  <c:v>1.2200012207030113</c:v>
                </c:pt>
                <c:pt idx="1421">
                  <c:v>1.1300048828130116</c:v>
                </c:pt>
                <c:pt idx="1422">
                  <c:v>1.0899963378910229</c:v>
                </c:pt>
                <c:pt idx="1423">
                  <c:v>1.1300048828130116</c:v>
                </c:pt>
                <c:pt idx="1424">
                  <c:v>1.0799865722660229</c:v>
                </c:pt>
                <c:pt idx="1425">
                  <c:v>1.2300109863280113</c:v>
                </c:pt>
                <c:pt idx="1426">
                  <c:v>1.239990234375</c:v>
                </c:pt>
                <c:pt idx="1427">
                  <c:v>1.2200012207030113</c:v>
                </c:pt>
                <c:pt idx="1428">
                  <c:v>1.2200012207030113</c:v>
                </c:pt>
                <c:pt idx="1429">
                  <c:v>1.2200012207030113</c:v>
                </c:pt>
                <c:pt idx="1430">
                  <c:v>1.2200012207030113</c:v>
                </c:pt>
                <c:pt idx="1431">
                  <c:v>1.2300109863280113</c:v>
                </c:pt>
                <c:pt idx="1432">
                  <c:v>1.2200012207030113</c:v>
                </c:pt>
                <c:pt idx="1433">
                  <c:v>1.2000122070310226</c:v>
                </c:pt>
                <c:pt idx="1434">
                  <c:v>1.1799926757810226</c:v>
                </c:pt>
                <c:pt idx="1435">
                  <c:v>1.1799926757810226</c:v>
                </c:pt>
                <c:pt idx="1436">
                  <c:v>1.1799926757810226</c:v>
                </c:pt>
                <c:pt idx="1437">
                  <c:v>1.1900024414060226</c:v>
                </c:pt>
                <c:pt idx="1438">
                  <c:v>1.1799926757810226</c:v>
                </c:pt>
                <c:pt idx="1439">
                  <c:v>1.2000122070310226</c:v>
                </c:pt>
                <c:pt idx="1440">
                  <c:v>1.2300109863280113</c:v>
                </c:pt>
                <c:pt idx="1441">
                  <c:v>1.2300109863280113</c:v>
                </c:pt>
                <c:pt idx="1442">
                  <c:v>1.2099914550780113</c:v>
                </c:pt>
                <c:pt idx="1443">
                  <c:v>1.2000122070310226</c:v>
                </c:pt>
                <c:pt idx="1444">
                  <c:v>1.1900024414060226</c:v>
                </c:pt>
                <c:pt idx="1445">
                  <c:v>1.2099914550780113</c:v>
                </c:pt>
                <c:pt idx="1446">
                  <c:v>1.2000122070310226</c:v>
                </c:pt>
                <c:pt idx="1447">
                  <c:v>1.2300109863280113</c:v>
                </c:pt>
                <c:pt idx="1448">
                  <c:v>1.260009765625</c:v>
                </c:pt>
                <c:pt idx="1449">
                  <c:v>1.260009765625</c:v>
                </c:pt>
                <c:pt idx="1450">
                  <c:v>1.260009765625</c:v>
                </c:pt>
                <c:pt idx="1451">
                  <c:v>1.2799987792969887</c:v>
                </c:pt>
                <c:pt idx="1452">
                  <c:v>1.3200073242189774</c:v>
                </c:pt>
                <c:pt idx="1453">
                  <c:v>1.3099975585939774</c:v>
                </c:pt>
                <c:pt idx="1454">
                  <c:v>1.2799987792969887</c:v>
                </c:pt>
                <c:pt idx="1455">
                  <c:v>1.260009765625</c:v>
                </c:pt>
                <c:pt idx="1456">
                  <c:v>1.2300109863280113</c:v>
                </c:pt>
                <c:pt idx="1457">
                  <c:v>1.239990234375</c:v>
                </c:pt>
                <c:pt idx="1458">
                  <c:v>1.239990234375</c:v>
                </c:pt>
                <c:pt idx="1459">
                  <c:v>1.2300109863280113</c:v>
                </c:pt>
                <c:pt idx="1460">
                  <c:v>1.239990234375</c:v>
                </c:pt>
                <c:pt idx="1461">
                  <c:v>1.25</c:v>
                </c:pt>
                <c:pt idx="1462">
                  <c:v>1.25</c:v>
                </c:pt>
                <c:pt idx="1463">
                  <c:v>1.2699890136719887</c:v>
                </c:pt>
                <c:pt idx="1464">
                  <c:v>1.260009765625</c:v>
                </c:pt>
                <c:pt idx="1465">
                  <c:v>1.3299865722660229</c:v>
                </c:pt>
                <c:pt idx="1466">
                  <c:v>1.2999877929689774</c:v>
                </c:pt>
                <c:pt idx="1467">
                  <c:v>1.2799987792969887</c:v>
                </c:pt>
                <c:pt idx="1468">
                  <c:v>1.2699890136719887</c:v>
                </c:pt>
                <c:pt idx="1469">
                  <c:v>1.25</c:v>
                </c:pt>
                <c:pt idx="1470">
                  <c:v>1.2200012207030113</c:v>
                </c:pt>
                <c:pt idx="1471">
                  <c:v>1.1700134277339771</c:v>
                </c:pt>
                <c:pt idx="1472">
                  <c:v>1.1600036621089771</c:v>
                </c:pt>
                <c:pt idx="1473">
                  <c:v>1.1499938964839771</c:v>
                </c:pt>
                <c:pt idx="1474">
                  <c:v>1.1499938964839771</c:v>
                </c:pt>
                <c:pt idx="1475">
                  <c:v>1.1600036621089771</c:v>
                </c:pt>
                <c:pt idx="1476">
                  <c:v>1.1799926757810226</c:v>
                </c:pt>
                <c:pt idx="1477">
                  <c:v>1.2099914550780113</c:v>
                </c:pt>
                <c:pt idx="1478">
                  <c:v>1.2300109863280113</c:v>
                </c:pt>
                <c:pt idx="1479">
                  <c:v>1.2099914550780113</c:v>
                </c:pt>
                <c:pt idx="1480">
                  <c:v>1.2099914550780113</c:v>
                </c:pt>
                <c:pt idx="1481">
                  <c:v>1.2099914550780113</c:v>
                </c:pt>
                <c:pt idx="1482">
                  <c:v>1.2099914550780113</c:v>
                </c:pt>
                <c:pt idx="1483">
                  <c:v>1.2000122070310226</c:v>
                </c:pt>
                <c:pt idx="1484">
                  <c:v>1.1900024414060226</c:v>
                </c:pt>
                <c:pt idx="1485">
                  <c:v>1.2000122070310226</c:v>
                </c:pt>
                <c:pt idx="1486">
                  <c:v>1.2000122070310226</c:v>
                </c:pt>
                <c:pt idx="1487">
                  <c:v>1.2099914550780113</c:v>
                </c:pt>
                <c:pt idx="1488">
                  <c:v>1.1900024414060226</c:v>
                </c:pt>
                <c:pt idx="1489">
                  <c:v>1.1900024414060226</c:v>
                </c:pt>
                <c:pt idx="1490">
                  <c:v>1.1600036621089771</c:v>
                </c:pt>
                <c:pt idx="1491">
                  <c:v>1.1799926757810226</c:v>
                </c:pt>
                <c:pt idx="1492">
                  <c:v>1.2099914550780113</c:v>
                </c:pt>
                <c:pt idx="1493">
                  <c:v>1.1900024414060226</c:v>
                </c:pt>
                <c:pt idx="1494">
                  <c:v>1.1499938964839771</c:v>
                </c:pt>
                <c:pt idx="1495">
                  <c:v>1.1300048828130116</c:v>
                </c:pt>
                <c:pt idx="1496">
                  <c:v>1.1700134277339771</c:v>
                </c:pt>
                <c:pt idx="1497">
                  <c:v>1.1400146484380116</c:v>
                </c:pt>
                <c:pt idx="1498">
                  <c:v>1.1600036621089771</c:v>
                </c:pt>
                <c:pt idx="1499">
                  <c:v>1.1700134277339771</c:v>
                </c:pt>
                <c:pt idx="1500">
                  <c:v>1.1600036621089771</c:v>
                </c:pt>
                <c:pt idx="1501">
                  <c:v>1.1700134277339771</c:v>
                </c:pt>
                <c:pt idx="1502">
                  <c:v>1.2000122070310226</c:v>
                </c:pt>
                <c:pt idx="1503">
                  <c:v>1.2099914550780113</c:v>
                </c:pt>
                <c:pt idx="1504">
                  <c:v>1.2099914550780113</c:v>
                </c:pt>
                <c:pt idx="1505">
                  <c:v>1.1799926757810226</c:v>
                </c:pt>
                <c:pt idx="1506">
                  <c:v>1.1700134277339771</c:v>
                </c:pt>
                <c:pt idx="1507">
                  <c:v>1.2200012207030113</c:v>
                </c:pt>
                <c:pt idx="1508">
                  <c:v>1.2200012207030113</c:v>
                </c:pt>
                <c:pt idx="1509">
                  <c:v>1.1799926757810226</c:v>
                </c:pt>
                <c:pt idx="1510">
                  <c:v>1.1700134277339771</c:v>
                </c:pt>
                <c:pt idx="1511">
                  <c:v>1.1700134277339771</c:v>
                </c:pt>
                <c:pt idx="1512">
                  <c:v>1.1600036621089771</c:v>
                </c:pt>
                <c:pt idx="1513">
                  <c:v>1.1499938964839771</c:v>
                </c:pt>
                <c:pt idx="1514">
                  <c:v>1.1700134277339771</c:v>
                </c:pt>
                <c:pt idx="1515">
                  <c:v>1.1700134277339771</c:v>
                </c:pt>
                <c:pt idx="1516">
                  <c:v>1.1600036621089771</c:v>
                </c:pt>
                <c:pt idx="1517">
                  <c:v>1.1700134277339771</c:v>
                </c:pt>
                <c:pt idx="1518">
                  <c:v>1.1799926757810226</c:v>
                </c:pt>
                <c:pt idx="1519">
                  <c:v>1.1799926757810226</c:v>
                </c:pt>
                <c:pt idx="1520">
                  <c:v>1.1799926757810226</c:v>
                </c:pt>
                <c:pt idx="1521">
                  <c:v>1.2000122070310226</c:v>
                </c:pt>
                <c:pt idx="1522">
                  <c:v>1.1900024414060226</c:v>
                </c:pt>
                <c:pt idx="1523">
                  <c:v>1.2099914550780113</c:v>
                </c:pt>
                <c:pt idx="1524">
                  <c:v>1.2099914550780113</c:v>
                </c:pt>
                <c:pt idx="1525">
                  <c:v>1.1799926757810226</c:v>
                </c:pt>
                <c:pt idx="1526">
                  <c:v>1.1400146484380116</c:v>
                </c:pt>
                <c:pt idx="1527">
                  <c:v>1.1499938964839771</c:v>
                </c:pt>
                <c:pt idx="1528">
                  <c:v>1.1700134277339771</c:v>
                </c:pt>
                <c:pt idx="1529">
                  <c:v>1.2000122070310226</c:v>
                </c:pt>
                <c:pt idx="1530">
                  <c:v>1.2099914550780113</c:v>
                </c:pt>
                <c:pt idx="1531">
                  <c:v>1.1900024414060226</c:v>
                </c:pt>
                <c:pt idx="1532">
                  <c:v>1.1700134277339771</c:v>
                </c:pt>
                <c:pt idx="1533">
                  <c:v>1.1499938964839771</c:v>
                </c:pt>
                <c:pt idx="1534">
                  <c:v>1.1600036621089771</c:v>
                </c:pt>
                <c:pt idx="1535">
                  <c:v>1.1700134277339771</c:v>
                </c:pt>
                <c:pt idx="1536">
                  <c:v>1.1600036621089771</c:v>
                </c:pt>
                <c:pt idx="1537">
                  <c:v>1.1499938964839771</c:v>
                </c:pt>
                <c:pt idx="1538">
                  <c:v>1.1700134277339771</c:v>
                </c:pt>
                <c:pt idx="1539">
                  <c:v>1.1799926757810226</c:v>
                </c:pt>
                <c:pt idx="1540">
                  <c:v>1.1799926757810226</c:v>
                </c:pt>
                <c:pt idx="1541">
                  <c:v>1.1900024414060226</c:v>
                </c:pt>
                <c:pt idx="1542">
                  <c:v>1.2000122070310226</c:v>
                </c:pt>
                <c:pt idx="1543">
                  <c:v>1.1799926757810226</c:v>
                </c:pt>
                <c:pt idx="1544">
                  <c:v>1.1600036621089771</c:v>
                </c:pt>
                <c:pt idx="1545">
                  <c:v>1.1600036621089771</c:v>
                </c:pt>
                <c:pt idx="1546">
                  <c:v>1.1700134277339771</c:v>
                </c:pt>
                <c:pt idx="1547">
                  <c:v>1.1600036621089771</c:v>
                </c:pt>
                <c:pt idx="1548">
                  <c:v>1.1700134277339771</c:v>
                </c:pt>
                <c:pt idx="1549">
                  <c:v>1.1799926757810226</c:v>
                </c:pt>
                <c:pt idx="1550">
                  <c:v>1.1600036621089771</c:v>
                </c:pt>
                <c:pt idx="1551">
                  <c:v>1.1199951171880116</c:v>
                </c:pt>
                <c:pt idx="1552">
                  <c:v>1.1199951171880116</c:v>
                </c:pt>
                <c:pt idx="1553">
                  <c:v>1.1400146484380116</c:v>
                </c:pt>
                <c:pt idx="1554">
                  <c:v>1.1400146484380116</c:v>
                </c:pt>
                <c:pt idx="1555">
                  <c:v>1.1499938964839771</c:v>
                </c:pt>
                <c:pt idx="1556">
                  <c:v>1.1499938964839771</c:v>
                </c:pt>
                <c:pt idx="1557">
                  <c:v>1.1600036621089771</c:v>
                </c:pt>
                <c:pt idx="1558">
                  <c:v>1.1600036621089771</c:v>
                </c:pt>
                <c:pt idx="1559">
                  <c:v>1.1799926757810226</c:v>
                </c:pt>
                <c:pt idx="1560">
                  <c:v>1.2099914550780113</c:v>
                </c:pt>
                <c:pt idx="1561">
                  <c:v>1.2200012207030113</c:v>
                </c:pt>
                <c:pt idx="1562">
                  <c:v>1.1900024414060226</c:v>
                </c:pt>
                <c:pt idx="1563">
                  <c:v>1.1499938964839771</c:v>
                </c:pt>
                <c:pt idx="1564">
                  <c:v>1.1400146484380116</c:v>
                </c:pt>
                <c:pt idx="1565">
                  <c:v>1.1499938964839771</c:v>
                </c:pt>
                <c:pt idx="1566">
                  <c:v>1.1499938964839771</c:v>
                </c:pt>
                <c:pt idx="1567">
                  <c:v>1.1600036621089771</c:v>
                </c:pt>
                <c:pt idx="1568">
                  <c:v>1.1600036621089771</c:v>
                </c:pt>
                <c:pt idx="1569">
                  <c:v>1.1499938964839771</c:v>
                </c:pt>
                <c:pt idx="1570">
                  <c:v>1.1300048828130116</c:v>
                </c:pt>
                <c:pt idx="1571">
                  <c:v>1.1300048828130116</c:v>
                </c:pt>
                <c:pt idx="1572">
                  <c:v>1.1499938964839771</c:v>
                </c:pt>
                <c:pt idx="1573">
                  <c:v>1.1799926757810226</c:v>
                </c:pt>
                <c:pt idx="1574">
                  <c:v>1.1799926757810226</c:v>
                </c:pt>
                <c:pt idx="1575">
                  <c:v>1.1700134277339771</c:v>
                </c:pt>
                <c:pt idx="1576">
                  <c:v>1.1499938964839771</c:v>
                </c:pt>
                <c:pt idx="1577">
                  <c:v>1.1499938964839771</c:v>
                </c:pt>
                <c:pt idx="1578">
                  <c:v>1.1400146484380116</c:v>
                </c:pt>
                <c:pt idx="1579">
                  <c:v>1.1400146484380116</c:v>
                </c:pt>
                <c:pt idx="1580">
                  <c:v>1.1400146484380116</c:v>
                </c:pt>
                <c:pt idx="1581">
                  <c:v>1.1499938964839771</c:v>
                </c:pt>
                <c:pt idx="1582">
                  <c:v>1.1400146484380116</c:v>
                </c:pt>
                <c:pt idx="1583">
                  <c:v>1.1199951171880116</c:v>
                </c:pt>
                <c:pt idx="1584">
                  <c:v>1.1199951171880116</c:v>
                </c:pt>
                <c:pt idx="1585">
                  <c:v>1.1300048828130116</c:v>
                </c:pt>
                <c:pt idx="1586">
                  <c:v>1.1199951171880116</c:v>
                </c:pt>
                <c:pt idx="1587">
                  <c:v>1.1300048828130116</c:v>
                </c:pt>
                <c:pt idx="1588">
                  <c:v>1.1499938964839771</c:v>
                </c:pt>
                <c:pt idx="1589">
                  <c:v>1.1499938964839771</c:v>
                </c:pt>
                <c:pt idx="1590">
                  <c:v>1.1499938964839771</c:v>
                </c:pt>
                <c:pt idx="1591">
                  <c:v>1.1400146484380116</c:v>
                </c:pt>
                <c:pt idx="1592">
                  <c:v>1.1300048828130116</c:v>
                </c:pt>
                <c:pt idx="1593">
                  <c:v>1.1099853515630116</c:v>
                </c:pt>
                <c:pt idx="1594">
                  <c:v>1.1099853515630116</c:v>
                </c:pt>
                <c:pt idx="1595">
                  <c:v>1.1199951171880116</c:v>
                </c:pt>
                <c:pt idx="1596">
                  <c:v>1.1099853515630116</c:v>
                </c:pt>
                <c:pt idx="1597">
                  <c:v>1.1199951171880116</c:v>
                </c:pt>
                <c:pt idx="1598">
                  <c:v>1.1199951171880116</c:v>
                </c:pt>
                <c:pt idx="1599">
                  <c:v>1.1199951171880116</c:v>
                </c:pt>
                <c:pt idx="1600">
                  <c:v>1.1199951171880116</c:v>
                </c:pt>
                <c:pt idx="1601">
                  <c:v>1.1400146484380116</c:v>
                </c:pt>
                <c:pt idx="1602">
                  <c:v>1.1199951171880116</c:v>
                </c:pt>
                <c:pt idx="1603">
                  <c:v>1.1099853515630116</c:v>
                </c:pt>
                <c:pt idx="1604">
                  <c:v>1.1000061035160229</c:v>
                </c:pt>
                <c:pt idx="1605">
                  <c:v>1.1199951171880116</c:v>
                </c:pt>
                <c:pt idx="1606">
                  <c:v>1.1099853515630116</c:v>
                </c:pt>
                <c:pt idx="1607">
                  <c:v>1.1300048828130116</c:v>
                </c:pt>
                <c:pt idx="1608">
                  <c:v>1.1099853515630116</c:v>
                </c:pt>
                <c:pt idx="1609">
                  <c:v>1.1000061035160229</c:v>
                </c:pt>
                <c:pt idx="1610">
                  <c:v>1.1099853515630116</c:v>
                </c:pt>
                <c:pt idx="1611">
                  <c:v>1.1000061035160229</c:v>
                </c:pt>
                <c:pt idx="1612">
                  <c:v>1.0899963378910229</c:v>
                </c:pt>
                <c:pt idx="1613">
                  <c:v>1.1099853515630116</c:v>
                </c:pt>
                <c:pt idx="1614">
                  <c:v>1.1000061035160229</c:v>
                </c:pt>
                <c:pt idx="1615">
                  <c:v>1.1099853515630116</c:v>
                </c:pt>
                <c:pt idx="1616">
                  <c:v>1.0899963378910229</c:v>
                </c:pt>
                <c:pt idx="1617">
                  <c:v>1.0899963378910229</c:v>
                </c:pt>
                <c:pt idx="1618">
                  <c:v>1.0499877929689774</c:v>
                </c:pt>
                <c:pt idx="1619">
                  <c:v>1.0899963378910229</c:v>
                </c:pt>
                <c:pt idx="1620">
                  <c:v>1.0799865722660229</c:v>
                </c:pt>
                <c:pt idx="1621">
                  <c:v>1.0799865722660229</c:v>
                </c:pt>
                <c:pt idx="1622">
                  <c:v>1.0799865722660229</c:v>
                </c:pt>
                <c:pt idx="1623">
                  <c:v>1.0799865722660229</c:v>
                </c:pt>
                <c:pt idx="1624">
                  <c:v>1.0799865722660229</c:v>
                </c:pt>
                <c:pt idx="1625">
                  <c:v>1.0700073242189774</c:v>
                </c:pt>
                <c:pt idx="1626">
                  <c:v>1.0799865722660229</c:v>
                </c:pt>
                <c:pt idx="1627">
                  <c:v>1.0799865722660229</c:v>
                </c:pt>
                <c:pt idx="1628">
                  <c:v>1.0799865722660229</c:v>
                </c:pt>
                <c:pt idx="1629">
                  <c:v>1.0799865722660229</c:v>
                </c:pt>
                <c:pt idx="1630">
                  <c:v>1.0799865722660229</c:v>
                </c:pt>
                <c:pt idx="1631">
                  <c:v>1.0599975585939774</c:v>
                </c:pt>
                <c:pt idx="1632">
                  <c:v>1.0599975585939774</c:v>
                </c:pt>
                <c:pt idx="1633">
                  <c:v>1.0700073242189774</c:v>
                </c:pt>
                <c:pt idx="1634">
                  <c:v>1.0700073242189774</c:v>
                </c:pt>
                <c:pt idx="1635">
                  <c:v>1.0400085449219887</c:v>
                </c:pt>
                <c:pt idx="1636">
                  <c:v>1.0400085449219887</c:v>
                </c:pt>
                <c:pt idx="1637">
                  <c:v>1.0400085449219887</c:v>
                </c:pt>
                <c:pt idx="1638">
                  <c:v>1.0599975585939774</c:v>
                </c:pt>
                <c:pt idx="1639">
                  <c:v>1.0700073242189774</c:v>
                </c:pt>
                <c:pt idx="1640">
                  <c:v>1.0899963378910229</c:v>
                </c:pt>
                <c:pt idx="1641">
                  <c:v>1.0899963378910229</c:v>
                </c:pt>
                <c:pt idx="1642">
                  <c:v>1.0700073242189774</c:v>
                </c:pt>
                <c:pt idx="1643">
                  <c:v>1.0599975585939774</c:v>
                </c:pt>
                <c:pt idx="1644">
                  <c:v>1.0499877929689774</c:v>
                </c:pt>
                <c:pt idx="1645">
                  <c:v>1.0599975585939774</c:v>
                </c:pt>
                <c:pt idx="1646">
                  <c:v>1.0499877929689774</c:v>
                </c:pt>
                <c:pt idx="1647">
                  <c:v>1.0299987792969887</c:v>
                </c:pt>
                <c:pt idx="1648">
                  <c:v>1.0400085449219887</c:v>
                </c:pt>
                <c:pt idx="1649">
                  <c:v>1.0499877929689774</c:v>
                </c:pt>
                <c:pt idx="1650">
                  <c:v>1.0400085449219887</c:v>
                </c:pt>
                <c:pt idx="1651">
                  <c:v>1.0400085449219887</c:v>
                </c:pt>
                <c:pt idx="1652">
                  <c:v>1.0700073242189774</c:v>
                </c:pt>
                <c:pt idx="1653">
                  <c:v>1.0700073242189774</c:v>
                </c:pt>
                <c:pt idx="1654">
                  <c:v>1.0599975585939774</c:v>
                </c:pt>
                <c:pt idx="1655">
                  <c:v>1.0400085449219887</c:v>
                </c:pt>
                <c:pt idx="1656">
                  <c:v>1.0400085449219887</c:v>
                </c:pt>
                <c:pt idx="1657">
                  <c:v>1.0599975585939774</c:v>
                </c:pt>
                <c:pt idx="1658">
                  <c:v>1.0599975585939774</c:v>
                </c:pt>
                <c:pt idx="1659">
                  <c:v>1.0599975585939774</c:v>
                </c:pt>
                <c:pt idx="1660">
                  <c:v>1.0499877929689774</c:v>
                </c:pt>
                <c:pt idx="1661">
                  <c:v>1.0599975585939774</c:v>
                </c:pt>
                <c:pt idx="1662">
                  <c:v>1.0700073242189774</c:v>
                </c:pt>
                <c:pt idx="1663">
                  <c:v>1.0700073242189774</c:v>
                </c:pt>
                <c:pt idx="1664">
                  <c:v>1.0899963378910229</c:v>
                </c:pt>
                <c:pt idx="1665">
                  <c:v>1.0499877929689774</c:v>
                </c:pt>
                <c:pt idx="1666">
                  <c:v>1.0199890136719887</c:v>
                </c:pt>
                <c:pt idx="1667">
                  <c:v>0.989990234375</c:v>
                </c:pt>
                <c:pt idx="1668">
                  <c:v>0.98001098632801131</c:v>
                </c:pt>
                <c:pt idx="1669">
                  <c:v>0.98001098632801131</c:v>
                </c:pt>
                <c:pt idx="1670">
                  <c:v>1</c:v>
                </c:pt>
                <c:pt idx="1671">
                  <c:v>1.0199890136719887</c:v>
                </c:pt>
                <c:pt idx="1672">
                  <c:v>0.9100036621089771</c:v>
                </c:pt>
                <c:pt idx="1673">
                  <c:v>0.8999938964839771</c:v>
                </c:pt>
                <c:pt idx="1674">
                  <c:v>0.8999938964839771</c:v>
                </c:pt>
                <c:pt idx="1675">
                  <c:v>0.9200134277339771</c:v>
                </c:pt>
                <c:pt idx="1676">
                  <c:v>0.9200134277339771</c:v>
                </c:pt>
                <c:pt idx="1677">
                  <c:v>0.88000488281301159</c:v>
                </c:pt>
                <c:pt idx="1678">
                  <c:v>0.86999511718801159</c:v>
                </c:pt>
                <c:pt idx="1679">
                  <c:v>0.86999511718801159</c:v>
                </c:pt>
                <c:pt idx="1680">
                  <c:v>0.86999511718801159</c:v>
                </c:pt>
                <c:pt idx="1681">
                  <c:v>0.86999511718801159</c:v>
                </c:pt>
                <c:pt idx="1682">
                  <c:v>1.0400085449219887</c:v>
                </c:pt>
                <c:pt idx="1683">
                  <c:v>0.92999267578102263</c:v>
                </c:pt>
                <c:pt idx="1684">
                  <c:v>0.80999755859397737</c:v>
                </c:pt>
                <c:pt idx="1685">
                  <c:v>0.82000732421897737</c:v>
                </c:pt>
                <c:pt idx="1686">
                  <c:v>0.8500061035160229</c:v>
                </c:pt>
                <c:pt idx="1687">
                  <c:v>0.86999511718801159</c:v>
                </c:pt>
                <c:pt idx="1688">
                  <c:v>0.9100036621089771</c:v>
                </c:pt>
                <c:pt idx="1689">
                  <c:v>0.89001464843801159</c:v>
                </c:pt>
                <c:pt idx="1690">
                  <c:v>0.8299865722660229</c:v>
                </c:pt>
                <c:pt idx="1691">
                  <c:v>0.86999511718801159</c:v>
                </c:pt>
                <c:pt idx="1692">
                  <c:v>0.8299865722660229</c:v>
                </c:pt>
                <c:pt idx="1693">
                  <c:v>0.8500061035160229</c:v>
                </c:pt>
                <c:pt idx="1694">
                  <c:v>0.86999511718801159</c:v>
                </c:pt>
                <c:pt idx="1695">
                  <c:v>0.86999511718801159</c:v>
                </c:pt>
                <c:pt idx="1696">
                  <c:v>0.88000488281301159</c:v>
                </c:pt>
                <c:pt idx="1697">
                  <c:v>0.86999511718801159</c:v>
                </c:pt>
                <c:pt idx="1698">
                  <c:v>0.8399963378910229</c:v>
                </c:pt>
                <c:pt idx="1699">
                  <c:v>0.86999511718801159</c:v>
                </c:pt>
                <c:pt idx="1700">
                  <c:v>0.86999511718801159</c:v>
                </c:pt>
                <c:pt idx="1701">
                  <c:v>0.8399963378910229</c:v>
                </c:pt>
                <c:pt idx="1702">
                  <c:v>0.8299865722660229</c:v>
                </c:pt>
                <c:pt idx="1703">
                  <c:v>0.82000732421897737</c:v>
                </c:pt>
                <c:pt idx="1704">
                  <c:v>0.85998535156301159</c:v>
                </c:pt>
                <c:pt idx="1705">
                  <c:v>0.8500061035160229</c:v>
                </c:pt>
                <c:pt idx="1706">
                  <c:v>0.8399963378910229</c:v>
                </c:pt>
                <c:pt idx="1707">
                  <c:v>0.8500061035160229</c:v>
                </c:pt>
                <c:pt idx="1708">
                  <c:v>0.8500061035160229</c:v>
                </c:pt>
                <c:pt idx="1709">
                  <c:v>0.8500061035160229</c:v>
                </c:pt>
                <c:pt idx="1710">
                  <c:v>0.8500061035160229</c:v>
                </c:pt>
                <c:pt idx="1711">
                  <c:v>0.8500061035160229</c:v>
                </c:pt>
                <c:pt idx="1712">
                  <c:v>0.89001464843801159</c:v>
                </c:pt>
                <c:pt idx="1713">
                  <c:v>1.1499938964839771</c:v>
                </c:pt>
                <c:pt idx="1714">
                  <c:v>0.8299865722660229</c:v>
                </c:pt>
                <c:pt idx="1715">
                  <c:v>0.80999755859397737</c:v>
                </c:pt>
                <c:pt idx="1716">
                  <c:v>0.8500061035160229</c:v>
                </c:pt>
                <c:pt idx="1717">
                  <c:v>0.8399963378910229</c:v>
                </c:pt>
                <c:pt idx="1718">
                  <c:v>0.8299865722660229</c:v>
                </c:pt>
                <c:pt idx="1719">
                  <c:v>0.8399963378910229</c:v>
                </c:pt>
                <c:pt idx="1720">
                  <c:v>0.88000488281301159</c:v>
                </c:pt>
                <c:pt idx="1721">
                  <c:v>0.88000488281301159</c:v>
                </c:pt>
                <c:pt idx="1722">
                  <c:v>0.8500061035160229</c:v>
                </c:pt>
                <c:pt idx="1723">
                  <c:v>0.85998535156301159</c:v>
                </c:pt>
                <c:pt idx="1724">
                  <c:v>0.86999511718801159</c:v>
                </c:pt>
                <c:pt idx="1725">
                  <c:v>0.9200134277339771</c:v>
                </c:pt>
                <c:pt idx="1726">
                  <c:v>0.85998535156301159</c:v>
                </c:pt>
                <c:pt idx="1727">
                  <c:v>0.94000244140602263</c:v>
                </c:pt>
                <c:pt idx="1728">
                  <c:v>0.8999938964839771</c:v>
                </c:pt>
                <c:pt idx="1729">
                  <c:v>1.1199951171880116</c:v>
                </c:pt>
                <c:pt idx="1730">
                  <c:v>0.9200134277339771</c:v>
                </c:pt>
                <c:pt idx="1731">
                  <c:v>0.8999938964839771</c:v>
                </c:pt>
                <c:pt idx="1732">
                  <c:v>0.86999511718801159</c:v>
                </c:pt>
                <c:pt idx="1733">
                  <c:v>0.9100036621089771</c:v>
                </c:pt>
                <c:pt idx="1734">
                  <c:v>0.9100036621089771</c:v>
                </c:pt>
                <c:pt idx="1735">
                  <c:v>0.9100036621089771</c:v>
                </c:pt>
                <c:pt idx="1736">
                  <c:v>0.9100036621089771</c:v>
                </c:pt>
                <c:pt idx="1737">
                  <c:v>0.9100036621089771</c:v>
                </c:pt>
                <c:pt idx="1738">
                  <c:v>0.89001464843801159</c:v>
                </c:pt>
                <c:pt idx="1739">
                  <c:v>0.89001464843801159</c:v>
                </c:pt>
                <c:pt idx="1740">
                  <c:v>0.8999938964839771</c:v>
                </c:pt>
                <c:pt idx="1741">
                  <c:v>0.9100036621089771</c:v>
                </c:pt>
                <c:pt idx="1742">
                  <c:v>0.9200134277339771</c:v>
                </c:pt>
                <c:pt idx="1743">
                  <c:v>0.9200134277339771</c:v>
                </c:pt>
                <c:pt idx="1744">
                  <c:v>0.9200134277339771</c:v>
                </c:pt>
                <c:pt idx="1745">
                  <c:v>0.9200134277339771</c:v>
                </c:pt>
                <c:pt idx="1746">
                  <c:v>0.9200134277339771</c:v>
                </c:pt>
                <c:pt idx="1747">
                  <c:v>0.9200134277339771</c:v>
                </c:pt>
                <c:pt idx="1748">
                  <c:v>0.8999938964839771</c:v>
                </c:pt>
                <c:pt idx="1749">
                  <c:v>0.89001464843801159</c:v>
                </c:pt>
                <c:pt idx="1750">
                  <c:v>0.9100036621089771</c:v>
                </c:pt>
                <c:pt idx="1751">
                  <c:v>0.9100036621089771</c:v>
                </c:pt>
                <c:pt idx="1752">
                  <c:v>0.9200134277339771</c:v>
                </c:pt>
                <c:pt idx="1753">
                  <c:v>0.9200134277339771</c:v>
                </c:pt>
                <c:pt idx="1754">
                  <c:v>0.9200134277339771</c:v>
                </c:pt>
                <c:pt idx="1755">
                  <c:v>0.9200134277339771</c:v>
                </c:pt>
                <c:pt idx="1756">
                  <c:v>0.94000244140602263</c:v>
                </c:pt>
                <c:pt idx="1757">
                  <c:v>0.94000244140602263</c:v>
                </c:pt>
                <c:pt idx="1758">
                  <c:v>0.92999267578102263</c:v>
                </c:pt>
                <c:pt idx="1759">
                  <c:v>0.92999267578102263</c:v>
                </c:pt>
                <c:pt idx="1760">
                  <c:v>0.92999267578102263</c:v>
                </c:pt>
                <c:pt idx="1761">
                  <c:v>0.92999267578102263</c:v>
                </c:pt>
                <c:pt idx="1762">
                  <c:v>0.92999267578102263</c:v>
                </c:pt>
                <c:pt idx="1763">
                  <c:v>0.94000244140602263</c:v>
                </c:pt>
                <c:pt idx="1764">
                  <c:v>0.94000244140602263</c:v>
                </c:pt>
                <c:pt idx="1765">
                  <c:v>0.94000244140602263</c:v>
                </c:pt>
                <c:pt idx="1766">
                  <c:v>0.95001220703102263</c:v>
                </c:pt>
                <c:pt idx="1767">
                  <c:v>0.95001220703102263</c:v>
                </c:pt>
                <c:pt idx="1768">
                  <c:v>0.95001220703102263</c:v>
                </c:pt>
                <c:pt idx="1769">
                  <c:v>0.95999145507801131</c:v>
                </c:pt>
                <c:pt idx="1770">
                  <c:v>0.97000122070301131</c:v>
                </c:pt>
                <c:pt idx="1771">
                  <c:v>0.95001220703102263</c:v>
                </c:pt>
                <c:pt idx="1772">
                  <c:v>0.94000244140602263</c:v>
                </c:pt>
                <c:pt idx="1773">
                  <c:v>0.92999267578102263</c:v>
                </c:pt>
                <c:pt idx="1774">
                  <c:v>0.94000244140602263</c:v>
                </c:pt>
                <c:pt idx="1775">
                  <c:v>0.95001220703102263</c:v>
                </c:pt>
                <c:pt idx="1776">
                  <c:v>0.95999145507801131</c:v>
                </c:pt>
                <c:pt idx="1777">
                  <c:v>0.97000122070301131</c:v>
                </c:pt>
                <c:pt idx="1778">
                  <c:v>0.97000122070301131</c:v>
                </c:pt>
                <c:pt idx="1779">
                  <c:v>1</c:v>
                </c:pt>
                <c:pt idx="1780">
                  <c:v>1</c:v>
                </c:pt>
                <c:pt idx="1781">
                  <c:v>0.989990234375</c:v>
                </c:pt>
                <c:pt idx="1782">
                  <c:v>0.97000122070301131</c:v>
                </c:pt>
                <c:pt idx="1783">
                  <c:v>0.95999145507801131</c:v>
                </c:pt>
                <c:pt idx="1784">
                  <c:v>0.94000244140602263</c:v>
                </c:pt>
                <c:pt idx="1785">
                  <c:v>0.94000244140602263</c:v>
                </c:pt>
                <c:pt idx="1786">
                  <c:v>0.98001098632801131</c:v>
                </c:pt>
                <c:pt idx="1787">
                  <c:v>1</c:v>
                </c:pt>
                <c:pt idx="1788">
                  <c:v>1</c:v>
                </c:pt>
                <c:pt idx="1789">
                  <c:v>0.98001098632801131</c:v>
                </c:pt>
                <c:pt idx="1790">
                  <c:v>0.97000122070301131</c:v>
                </c:pt>
                <c:pt idx="1791">
                  <c:v>0.95999145507801131</c:v>
                </c:pt>
                <c:pt idx="1792">
                  <c:v>0.95999145507801131</c:v>
                </c:pt>
                <c:pt idx="1793">
                  <c:v>0.98001098632801131</c:v>
                </c:pt>
                <c:pt idx="1794">
                  <c:v>1.010009765625</c:v>
                </c:pt>
                <c:pt idx="1795">
                  <c:v>0.989990234375</c:v>
                </c:pt>
                <c:pt idx="1796">
                  <c:v>0.98001098632801131</c:v>
                </c:pt>
                <c:pt idx="1797">
                  <c:v>0.98001098632801131</c:v>
                </c:pt>
                <c:pt idx="1798">
                  <c:v>0.97000122070301131</c:v>
                </c:pt>
                <c:pt idx="1799">
                  <c:v>0.97000122070301131</c:v>
                </c:pt>
                <c:pt idx="1800">
                  <c:v>0.98001098632801131</c:v>
                </c:pt>
                <c:pt idx="1801">
                  <c:v>0.989990234375</c:v>
                </c:pt>
                <c:pt idx="1802">
                  <c:v>0.989990234375</c:v>
                </c:pt>
                <c:pt idx="1803">
                  <c:v>0.98001098632801131</c:v>
                </c:pt>
                <c:pt idx="1804">
                  <c:v>0.98001098632801131</c:v>
                </c:pt>
                <c:pt idx="1805">
                  <c:v>0.98001098632801131</c:v>
                </c:pt>
                <c:pt idx="1806">
                  <c:v>0.98001098632801131</c:v>
                </c:pt>
                <c:pt idx="1807">
                  <c:v>1.010009765625</c:v>
                </c:pt>
                <c:pt idx="1808">
                  <c:v>1.0299987792969887</c:v>
                </c:pt>
                <c:pt idx="1809">
                  <c:v>1.010009765625</c:v>
                </c:pt>
                <c:pt idx="1810">
                  <c:v>1</c:v>
                </c:pt>
                <c:pt idx="1811">
                  <c:v>1</c:v>
                </c:pt>
                <c:pt idx="1812">
                  <c:v>1.010009765625</c:v>
                </c:pt>
                <c:pt idx="1813">
                  <c:v>1</c:v>
                </c:pt>
                <c:pt idx="1814">
                  <c:v>1.0499877929689774</c:v>
                </c:pt>
                <c:pt idx="1815">
                  <c:v>1.0499877929689774</c:v>
                </c:pt>
                <c:pt idx="1816">
                  <c:v>1.0299987792969887</c:v>
                </c:pt>
                <c:pt idx="1817">
                  <c:v>0.989990234375</c:v>
                </c:pt>
                <c:pt idx="1818">
                  <c:v>0.97000122070301131</c:v>
                </c:pt>
                <c:pt idx="1819">
                  <c:v>0.97000122070301131</c:v>
                </c:pt>
                <c:pt idx="1820">
                  <c:v>1.010009765625</c:v>
                </c:pt>
                <c:pt idx="1821">
                  <c:v>1.010009765625</c:v>
                </c:pt>
                <c:pt idx="1822">
                  <c:v>0.97000122070301131</c:v>
                </c:pt>
                <c:pt idx="1823">
                  <c:v>0.95999145507801131</c:v>
                </c:pt>
                <c:pt idx="1824">
                  <c:v>1</c:v>
                </c:pt>
                <c:pt idx="1825">
                  <c:v>1</c:v>
                </c:pt>
                <c:pt idx="1826">
                  <c:v>1.0199890136719887</c:v>
                </c:pt>
                <c:pt idx="1827">
                  <c:v>1.0199890136719887</c:v>
                </c:pt>
                <c:pt idx="1828">
                  <c:v>0.989990234375</c:v>
                </c:pt>
                <c:pt idx="1829">
                  <c:v>0.989990234375</c:v>
                </c:pt>
                <c:pt idx="1830">
                  <c:v>0.989990234375</c:v>
                </c:pt>
                <c:pt idx="1831">
                  <c:v>1</c:v>
                </c:pt>
                <c:pt idx="1832">
                  <c:v>1.0199890136719887</c:v>
                </c:pt>
                <c:pt idx="1833">
                  <c:v>1.0700073242189774</c:v>
                </c:pt>
                <c:pt idx="1834">
                  <c:v>1.0199890136719887</c:v>
                </c:pt>
                <c:pt idx="1835">
                  <c:v>0.989990234375</c:v>
                </c:pt>
                <c:pt idx="1836">
                  <c:v>0.94000244140602263</c:v>
                </c:pt>
                <c:pt idx="1837">
                  <c:v>0.98001098632801131</c:v>
                </c:pt>
                <c:pt idx="1838">
                  <c:v>0.989990234375</c:v>
                </c:pt>
                <c:pt idx="1839">
                  <c:v>1.010009765625</c:v>
                </c:pt>
                <c:pt idx="1840">
                  <c:v>1</c:v>
                </c:pt>
                <c:pt idx="1841">
                  <c:v>0.989990234375</c:v>
                </c:pt>
                <c:pt idx="1842">
                  <c:v>0.989990234375</c:v>
                </c:pt>
                <c:pt idx="1843">
                  <c:v>0.97000122070301131</c:v>
                </c:pt>
                <c:pt idx="1844">
                  <c:v>0.989990234375</c:v>
                </c:pt>
                <c:pt idx="1845">
                  <c:v>1.0199890136719887</c:v>
                </c:pt>
                <c:pt idx="1846">
                  <c:v>1.0400085449219887</c:v>
                </c:pt>
                <c:pt idx="1847">
                  <c:v>1.010009765625</c:v>
                </c:pt>
                <c:pt idx="1848">
                  <c:v>1</c:v>
                </c:pt>
                <c:pt idx="1849">
                  <c:v>1.0299987792969887</c:v>
                </c:pt>
                <c:pt idx="1850">
                  <c:v>1.0499877929689774</c:v>
                </c:pt>
                <c:pt idx="1851">
                  <c:v>1.0499877929689774</c:v>
                </c:pt>
                <c:pt idx="1852">
                  <c:v>1.0599975585939774</c:v>
                </c:pt>
                <c:pt idx="1853">
                  <c:v>1.0700073242189774</c:v>
                </c:pt>
                <c:pt idx="1854">
                  <c:v>1.0599975585939774</c:v>
                </c:pt>
                <c:pt idx="1855">
                  <c:v>1.0599975585939774</c:v>
                </c:pt>
                <c:pt idx="1856">
                  <c:v>1.0499877929689774</c:v>
                </c:pt>
                <c:pt idx="1857">
                  <c:v>1.0400085449219887</c:v>
                </c:pt>
                <c:pt idx="1858">
                  <c:v>1.0499877929689774</c:v>
                </c:pt>
                <c:pt idx="1859">
                  <c:v>1.0400085449219887</c:v>
                </c:pt>
                <c:pt idx="1860">
                  <c:v>1.0700073242189774</c:v>
                </c:pt>
                <c:pt idx="1861">
                  <c:v>1.0700073242189774</c:v>
                </c:pt>
                <c:pt idx="1862">
                  <c:v>1.0299987792969887</c:v>
                </c:pt>
                <c:pt idx="1863">
                  <c:v>1</c:v>
                </c:pt>
                <c:pt idx="1864">
                  <c:v>1.010009765625</c:v>
                </c:pt>
                <c:pt idx="1865">
                  <c:v>1.010009765625</c:v>
                </c:pt>
                <c:pt idx="1866">
                  <c:v>1.0199890136719887</c:v>
                </c:pt>
                <c:pt idx="1867">
                  <c:v>1.0299987792969887</c:v>
                </c:pt>
                <c:pt idx="1868">
                  <c:v>1.0499877929689774</c:v>
                </c:pt>
                <c:pt idx="1869">
                  <c:v>1.0499877929689774</c:v>
                </c:pt>
                <c:pt idx="1870">
                  <c:v>1.0499877929689774</c:v>
                </c:pt>
                <c:pt idx="1871">
                  <c:v>1.0700073242189774</c:v>
                </c:pt>
                <c:pt idx="1872">
                  <c:v>1.0499877929689774</c:v>
                </c:pt>
                <c:pt idx="1873">
                  <c:v>1.0199890136719887</c:v>
                </c:pt>
                <c:pt idx="1874">
                  <c:v>1.0199890136719887</c:v>
                </c:pt>
                <c:pt idx="1875">
                  <c:v>1.0400085449219887</c:v>
                </c:pt>
                <c:pt idx="1876">
                  <c:v>1.0700073242189774</c:v>
                </c:pt>
                <c:pt idx="1877">
                  <c:v>1.0599975585939774</c:v>
                </c:pt>
                <c:pt idx="1878">
                  <c:v>1.0599975585939774</c:v>
                </c:pt>
                <c:pt idx="1879">
                  <c:v>1.0599975585939774</c:v>
                </c:pt>
                <c:pt idx="1880">
                  <c:v>1.0299987792969887</c:v>
                </c:pt>
                <c:pt idx="1881">
                  <c:v>1.010009765625</c:v>
                </c:pt>
                <c:pt idx="1882">
                  <c:v>1.0299987792969887</c:v>
                </c:pt>
                <c:pt idx="1883">
                  <c:v>1.0499877929689774</c:v>
                </c:pt>
                <c:pt idx="1884">
                  <c:v>1.1000061035160229</c:v>
                </c:pt>
                <c:pt idx="1885">
                  <c:v>1.1000061035160229</c:v>
                </c:pt>
                <c:pt idx="1886">
                  <c:v>1.0899963378910229</c:v>
                </c:pt>
                <c:pt idx="1887">
                  <c:v>1.1099853515630116</c:v>
                </c:pt>
                <c:pt idx="1888">
                  <c:v>1.1099853515630116</c:v>
                </c:pt>
                <c:pt idx="1889">
                  <c:v>1.1099853515630116</c:v>
                </c:pt>
                <c:pt idx="1890">
                  <c:v>1.0799865722660229</c:v>
                </c:pt>
                <c:pt idx="1891">
                  <c:v>1.010009765625</c:v>
                </c:pt>
                <c:pt idx="1892">
                  <c:v>0.97000122070301131</c:v>
                </c:pt>
                <c:pt idx="1893">
                  <c:v>0.97000122070301131</c:v>
                </c:pt>
                <c:pt idx="1894">
                  <c:v>1.010009765625</c:v>
                </c:pt>
                <c:pt idx="1895">
                  <c:v>1</c:v>
                </c:pt>
                <c:pt idx="1896">
                  <c:v>1</c:v>
                </c:pt>
                <c:pt idx="1897">
                  <c:v>1.0400085449219887</c:v>
                </c:pt>
                <c:pt idx="1898">
                  <c:v>1.1199951171880116</c:v>
                </c:pt>
                <c:pt idx="1899">
                  <c:v>1.1400146484380116</c:v>
                </c:pt>
                <c:pt idx="1900">
                  <c:v>1.1000061035160229</c:v>
                </c:pt>
                <c:pt idx="1901">
                  <c:v>1.010009765625</c:v>
                </c:pt>
                <c:pt idx="1902">
                  <c:v>1.010009765625</c:v>
                </c:pt>
                <c:pt idx="1903">
                  <c:v>1.010009765625</c:v>
                </c:pt>
                <c:pt idx="1904">
                  <c:v>1.010009765625</c:v>
                </c:pt>
                <c:pt idx="1905">
                  <c:v>1.0299987792969887</c:v>
                </c:pt>
                <c:pt idx="1906">
                  <c:v>1.0599975585939774</c:v>
                </c:pt>
                <c:pt idx="1907">
                  <c:v>1.0599975585939774</c:v>
                </c:pt>
                <c:pt idx="1908">
                  <c:v>1.0499877929689774</c:v>
                </c:pt>
                <c:pt idx="1909">
                  <c:v>1.0499877929689774</c:v>
                </c:pt>
                <c:pt idx="1910">
                  <c:v>1.1099853515630116</c:v>
                </c:pt>
                <c:pt idx="1911">
                  <c:v>1.1099853515630116</c:v>
                </c:pt>
                <c:pt idx="1912">
                  <c:v>1.1199951171880116</c:v>
                </c:pt>
                <c:pt idx="1913">
                  <c:v>1.1199951171880116</c:v>
                </c:pt>
                <c:pt idx="1914">
                  <c:v>1.1499938964839771</c:v>
                </c:pt>
                <c:pt idx="1915">
                  <c:v>1.0899963378910229</c:v>
                </c:pt>
                <c:pt idx="1916">
                  <c:v>1.1099853515630116</c:v>
                </c:pt>
                <c:pt idx="1917">
                  <c:v>1.1099853515630116</c:v>
                </c:pt>
                <c:pt idx="1918">
                  <c:v>1.0899963378910229</c:v>
                </c:pt>
                <c:pt idx="1919">
                  <c:v>1.0199890136719887</c:v>
                </c:pt>
                <c:pt idx="1920">
                  <c:v>1.0299987792969887</c:v>
                </c:pt>
                <c:pt idx="1921">
                  <c:v>1.0400085449219887</c:v>
                </c:pt>
                <c:pt idx="1922">
                  <c:v>1.0199890136719887</c:v>
                </c:pt>
                <c:pt idx="1923">
                  <c:v>1.1000061035160229</c:v>
                </c:pt>
                <c:pt idx="1924">
                  <c:v>1.0899963378910229</c:v>
                </c:pt>
                <c:pt idx="1925">
                  <c:v>1.1099853515630116</c:v>
                </c:pt>
                <c:pt idx="1926">
                  <c:v>1.0899963378910229</c:v>
                </c:pt>
                <c:pt idx="1927">
                  <c:v>1.0700073242189774</c:v>
                </c:pt>
                <c:pt idx="1928">
                  <c:v>1.0599975585939774</c:v>
                </c:pt>
                <c:pt idx="1929">
                  <c:v>1.0799865722660229</c:v>
                </c:pt>
                <c:pt idx="1930">
                  <c:v>1.0499877929689774</c:v>
                </c:pt>
                <c:pt idx="1931">
                  <c:v>1.1000061035160229</c:v>
                </c:pt>
                <c:pt idx="1932">
                  <c:v>1.1499938964839771</c:v>
                </c:pt>
                <c:pt idx="1933">
                  <c:v>1.1600036621089771</c:v>
                </c:pt>
                <c:pt idx="1934">
                  <c:v>1.1300048828130116</c:v>
                </c:pt>
                <c:pt idx="1935">
                  <c:v>1.0499877929689774</c:v>
                </c:pt>
                <c:pt idx="1936">
                  <c:v>1.0400085449219887</c:v>
                </c:pt>
                <c:pt idx="1937">
                  <c:v>1.0599975585939774</c:v>
                </c:pt>
                <c:pt idx="1938">
                  <c:v>1.0799865722660229</c:v>
                </c:pt>
                <c:pt idx="1939">
                  <c:v>1.1000061035160229</c:v>
                </c:pt>
                <c:pt idx="1940">
                  <c:v>1.1000061035160229</c:v>
                </c:pt>
                <c:pt idx="1941">
                  <c:v>1.1099853515630116</c:v>
                </c:pt>
                <c:pt idx="1942">
                  <c:v>1.1099853515630116</c:v>
                </c:pt>
                <c:pt idx="1943">
                  <c:v>1.0799865722660229</c:v>
                </c:pt>
                <c:pt idx="1944">
                  <c:v>1.0700073242189774</c:v>
                </c:pt>
                <c:pt idx="1945">
                  <c:v>1.0499877929689774</c:v>
                </c:pt>
                <c:pt idx="1946">
                  <c:v>1.0400085449219887</c:v>
                </c:pt>
                <c:pt idx="1947">
                  <c:v>1.0299987792969887</c:v>
                </c:pt>
                <c:pt idx="1948">
                  <c:v>1.0299987792969887</c:v>
                </c:pt>
                <c:pt idx="1949">
                  <c:v>1.0299987792969887</c:v>
                </c:pt>
                <c:pt idx="1950">
                  <c:v>1.0599975585939774</c:v>
                </c:pt>
                <c:pt idx="1951">
                  <c:v>1.1099853515630116</c:v>
                </c:pt>
                <c:pt idx="1952">
                  <c:v>1.1099853515630116</c:v>
                </c:pt>
                <c:pt idx="1953">
                  <c:v>1.1199951171880116</c:v>
                </c:pt>
                <c:pt idx="1954">
                  <c:v>1.1099853515630116</c:v>
                </c:pt>
                <c:pt idx="1955">
                  <c:v>1.1099853515630116</c:v>
                </c:pt>
                <c:pt idx="1956">
                  <c:v>1.0799865722660229</c:v>
                </c:pt>
                <c:pt idx="1957">
                  <c:v>1.0400085449219887</c:v>
                </c:pt>
                <c:pt idx="1958">
                  <c:v>1</c:v>
                </c:pt>
                <c:pt idx="1959">
                  <c:v>1.0199890136719887</c:v>
                </c:pt>
                <c:pt idx="1960">
                  <c:v>1.0400085449219887</c:v>
                </c:pt>
                <c:pt idx="1961">
                  <c:v>1.0799865722660229</c:v>
                </c:pt>
                <c:pt idx="1962">
                  <c:v>1.0899963378910229</c:v>
                </c:pt>
                <c:pt idx="1963">
                  <c:v>1.1300048828130116</c:v>
                </c:pt>
                <c:pt idx="1964">
                  <c:v>1.1199951171880116</c:v>
                </c:pt>
                <c:pt idx="1965">
                  <c:v>1.1099853515630116</c:v>
                </c:pt>
                <c:pt idx="1966">
                  <c:v>1.0299987792969887</c:v>
                </c:pt>
                <c:pt idx="1967">
                  <c:v>1.0199890136719887</c:v>
                </c:pt>
                <c:pt idx="1968">
                  <c:v>1.0299987792969887</c:v>
                </c:pt>
                <c:pt idx="1969">
                  <c:v>1.0499877929689774</c:v>
                </c:pt>
                <c:pt idx="1970">
                  <c:v>1.0700073242189774</c:v>
                </c:pt>
                <c:pt idx="1971">
                  <c:v>1.0599975585939774</c:v>
                </c:pt>
                <c:pt idx="1972">
                  <c:v>1.0400085449219887</c:v>
                </c:pt>
                <c:pt idx="1973">
                  <c:v>1.0499877929689774</c:v>
                </c:pt>
                <c:pt idx="1974">
                  <c:v>1.0700073242189774</c:v>
                </c:pt>
                <c:pt idx="1975">
                  <c:v>1.0799865722660229</c:v>
                </c:pt>
                <c:pt idx="1976">
                  <c:v>1.0599975585939774</c:v>
                </c:pt>
                <c:pt idx="1977">
                  <c:v>1.0599975585939774</c:v>
                </c:pt>
                <c:pt idx="1978">
                  <c:v>1.0499877929689774</c:v>
                </c:pt>
                <c:pt idx="1979">
                  <c:v>1.0400085449219887</c:v>
                </c:pt>
                <c:pt idx="1980">
                  <c:v>1.0299987792969887</c:v>
                </c:pt>
                <c:pt idx="1981">
                  <c:v>1.0299987792969887</c:v>
                </c:pt>
                <c:pt idx="1982">
                  <c:v>1.0499877929689774</c:v>
                </c:pt>
                <c:pt idx="1983">
                  <c:v>1.0799865722660229</c:v>
                </c:pt>
                <c:pt idx="1984">
                  <c:v>1.1000061035160229</c:v>
                </c:pt>
                <c:pt idx="1985">
                  <c:v>1.1099853515630116</c:v>
                </c:pt>
                <c:pt idx="1986">
                  <c:v>1.1099853515630116</c:v>
                </c:pt>
                <c:pt idx="1987">
                  <c:v>1.0700073242189774</c:v>
                </c:pt>
                <c:pt idx="1988">
                  <c:v>1.0499877929689774</c:v>
                </c:pt>
                <c:pt idx="1989">
                  <c:v>1.0499877929689774</c:v>
                </c:pt>
                <c:pt idx="1990">
                  <c:v>1.0499877929689774</c:v>
                </c:pt>
                <c:pt idx="1991">
                  <c:v>1.0599975585939774</c:v>
                </c:pt>
                <c:pt idx="1992">
                  <c:v>1.0899963378910229</c:v>
                </c:pt>
                <c:pt idx="1993">
                  <c:v>1.1000061035160229</c:v>
                </c:pt>
                <c:pt idx="1994">
                  <c:v>1.1000061035160229</c:v>
                </c:pt>
                <c:pt idx="1995">
                  <c:v>1.0599975585939774</c:v>
                </c:pt>
                <c:pt idx="1996">
                  <c:v>1.0400085449219887</c:v>
                </c:pt>
                <c:pt idx="1997">
                  <c:v>1.0299987792969887</c:v>
                </c:pt>
                <c:pt idx="1998">
                  <c:v>1.010009765625</c:v>
                </c:pt>
                <c:pt idx="1999">
                  <c:v>1</c:v>
                </c:pt>
                <c:pt idx="2000">
                  <c:v>1</c:v>
                </c:pt>
                <c:pt idx="2001">
                  <c:v>1.010009765625</c:v>
                </c:pt>
                <c:pt idx="2002">
                  <c:v>1.0199890136719887</c:v>
                </c:pt>
                <c:pt idx="2003">
                  <c:v>1.0499877929689774</c:v>
                </c:pt>
                <c:pt idx="2004">
                  <c:v>1.0599975585939774</c:v>
                </c:pt>
                <c:pt idx="2005">
                  <c:v>1.0700073242189774</c:v>
                </c:pt>
                <c:pt idx="2006">
                  <c:v>1.0700073242189774</c:v>
                </c:pt>
                <c:pt idx="2007">
                  <c:v>1.0599975585939774</c:v>
                </c:pt>
                <c:pt idx="2008">
                  <c:v>1.0700073242189774</c:v>
                </c:pt>
                <c:pt idx="2009">
                  <c:v>1.0899963378910229</c:v>
                </c:pt>
                <c:pt idx="2010">
                  <c:v>1.1099853515630116</c:v>
                </c:pt>
                <c:pt idx="2011">
                  <c:v>1.0599975585939774</c:v>
                </c:pt>
                <c:pt idx="2012">
                  <c:v>1.0299987792969887</c:v>
                </c:pt>
                <c:pt idx="2013">
                  <c:v>1.0400085449219887</c:v>
                </c:pt>
                <c:pt idx="2014">
                  <c:v>1.0599975585939774</c:v>
                </c:pt>
                <c:pt idx="2015">
                  <c:v>1.0599975585939774</c:v>
                </c:pt>
                <c:pt idx="2016">
                  <c:v>1.0299987792969887</c:v>
                </c:pt>
                <c:pt idx="2017">
                  <c:v>1.010009765625</c:v>
                </c:pt>
                <c:pt idx="2018">
                  <c:v>1</c:v>
                </c:pt>
                <c:pt idx="2019">
                  <c:v>1</c:v>
                </c:pt>
                <c:pt idx="2020">
                  <c:v>1.0199890136719887</c:v>
                </c:pt>
                <c:pt idx="2021">
                  <c:v>1.0299987792969887</c:v>
                </c:pt>
                <c:pt idx="2022">
                  <c:v>1.0299987792969887</c:v>
                </c:pt>
                <c:pt idx="2023">
                  <c:v>1.0299987792969887</c:v>
                </c:pt>
                <c:pt idx="2024">
                  <c:v>1.0299987792969887</c:v>
                </c:pt>
                <c:pt idx="2025">
                  <c:v>1.010009765625</c:v>
                </c:pt>
                <c:pt idx="2026">
                  <c:v>1.0199890136719887</c:v>
                </c:pt>
                <c:pt idx="2027">
                  <c:v>1.0299987792969887</c:v>
                </c:pt>
                <c:pt idx="2028">
                  <c:v>1.0400085449219887</c:v>
                </c:pt>
                <c:pt idx="2029">
                  <c:v>1.0499877929689774</c:v>
                </c:pt>
                <c:pt idx="2030">
                  <c:v>1.0400085449219887</c:v>
                </c:pt>
                <c:pt idx="2031">
                  <c:v>1.0199890136719887</c:v>
                </c:pt>
                <c:pt idx="2032">
                  <c:v>1.0199890136719887</c:v>
                </c:pt>
                <c:pt idx="2033">
                  <c:v>1.010009765625</c:v>
                </c:pt>
                <c:pt idx="2034">
                  <c:v>1.010009765625</c:v>
                </c:pt>
                <c:pt idx="2035">
                  <c:v>1.0199890136719887</c:v>
                </c:pt>
                <c:pt idx="2036">
                  <c:v>1.0199890136719887</c:v>
                </c:pt>
                <c:pt idx="2037">
                  <c:v>1.0199890136719887</c:v>
                </c:pt>
                <c:pt idx="2038">
                  <c:v>1.0400085449219887</c:v>
                </c:pt>
                <c:pt idx="2039">
                  <c:v>1.0400085449219887</c:v>
                </c:pt>
                <c:pt idx="2040">
                  <c:v>1.0499877929689774</c:v>
                </c:pt>
                <c:pt idx="2041">
                  <c:v>1.0299987792969887</c:v>
                </c:pt>
                <c:pt idx="2042">
                  <c:v>1.0299987792969887</c:v>
                </c:pt>
                <c:pt idx="2043">
                  <c:v>1.0199890136719887</c:v>
                </c:pt>
                <c:pt idx="2044">
                  <c:v>1.0199890136719887</c:v>
                </c:pt>
                <c:pt idx="2045">
                  <c:v>1.0299987792969887</c:v>
                </c:pt>
                <c:pt idx="2046">
                  <c:v>1.010009765625</c:v>
                </c:pt>
                <c:pt idx="2047">
                  <c:v>1</c:v>
                </c:pt>
                <c:pt idx="2048">
                  <c:v>1</c:v>
                </c:pt>
                <c:pt idx="2049">
                  <c:v>1.010009765625</c:v>
                </c:pt>
                <c:pt idx="2050">
                  <c:v>1.010009765625</c:v>
                </c:pt>
                <c:pt idx="2051">
                  <c:v>1.0199890136719887</c:v>
                </c:pt>
                <c:pt idx="2052">
                  <c:v>1.0199890136719887</c:v>
                </c:pt>
                <c:pt idx="2053">
                  <c:v>1.0199890136719887</c:v>
                </c:pt>
                <c:pt idx="2054">
                  <c:v>1.0199890136719887</c:v>
                </c:pt>
                <c:pt idx="2055">
                  <c:v>1.0199890136719887</c:v>
                </c:pt>
                <c:pt idx="2056">
                  <c:v>1.0199890136719887</c:v>
                </c:pt>
                <c:pt idx="2057">
                  <c:v>1.0299987792969887</c:v>
                </c:pt>
                <c:pt idx="2058">
                  <c:v>1.0299987792969887</c:v>
                </c:pt>
                <c:pt idx="2059">
                  <c:v>1.0400085449219887</c:v>
                </c:pt>
                <c:pt idx="2060">
                  <c:v>1.0599975585939774</c:v>
                </c:pt>
                <c:pt idx="2061">
                  <c:v>1.0499877929689774</c:v>
                </c:pt>
                <c:pt idx="2062">
                  <c:v>1.0299987792969887</c:v>
                </c:pt>
                <c:pt idx="2063">
                  <c:v>1.010009765625</c:v>
                </c:pt>
                <c:pt idx="2064">
                  <c:v>1.010009765625</c:v>
                </c:pt>
                <c:pt idx="2065">
                  <c:v>1.010009765625</c:v>
                </c:pt>
                <c:pt idx="2066">
                  <c:v>1.010009765625</c:v>
                </c:pt>
                <c:pt idx="2067">
                  <c:v>1.0199890136719887</c:v>
                </c:pt>
                <c:pt idx="2068">
                  <c:v>1.0400085449219887</c:v>
                </c:pt>
                <c:pt idx="2069">
                  <c:v>1.0400085449219887</c:v>
                </c:pt>
                <c:pt idx="2070">
                  <c:v>1.0499877929689774</c:v>
                </c:pt>
                <c:pt idx="2071">
                  <c:v>1.0499877929689774</c:v>
                </c:pt>
                <c:pt idx="2072">
                  <c:v>1.0499877929689774</c:v>
                </c:pt>
                <c:pt idx="2073">
                  <c:v>1.0499877929689774</c:v>
                </c:pt>
                <c:pt idx="2074">
                  <c:v>1.0400085449219887</c:v>
                </c:pt>
                <c:pt idx="2075">
                  <c:v>1.0299987792969887</c:v>
                </c:pt>
                <c:pt idx="2076">
                  <c:v>1.0299987792969887</c:v>
                </c:pt>
                <c:pt idx="2077">
                  <c:v>1.0199890136719887</c:v>
                </c:pt>
                <c:pt idx="2078">
                  <c:v>1.0299987792969887</c:v>
                </c:pt>
                <c:pt idx="2079">
                  <c:v>1.0400085449219887</c:v>
                </c:pt>
                <c:pt idx="2080">
                  <c:v>1.0299987792969887</c:v>
                </c:pt>
                <c:pt idx="2081">
                  <c:v>1.0199890136719887</c:v>
                </c:pt>
                <c:pt idx="2082">
                  <c:v>1.0199890136719887</c:v>
                </c:pt>
                <c:pt idx="2083">
                  <c:v>1.0299987792969887</c:v>
                </c:pt>
                <c:pt idx="2084">
                  <c:v>1.0400085449219887</c:v>
                </c:pt>
                <c:pt idx="2085">
                  <c:v>1.0400085449219887</c:v>
                </c:pt>
                <c:pt idx="2086">
                  <c:v>1.0400085449219887</c:v>
                </c:pt>
                <c:pt idx="2087">
                  <c:v>1.0400085449219887</c:v>
                </c:pt>
                <c:pt idx="2088">
                  <c:v>1.0400085449219887</c:v>
                </c:pt>
                <c:pt idx="2089">
                  <c:v>1.0499877929689774</c:v>
                </c:pt>
                <c:pt idx="2090">
                  <c:v>1.0400085449219887</c:v>
                </c:pt>
                <c:pt idx="2091">
                  <c:v>1.0499877929689774</c:v>
                </c:pt>
                <c:pt idx="2092">
                  <c:v>1.0599975585939774</c:v>
                </c:pt>
                <c:pt idx="2093">
                  <c:v>1.0499877929689774</c:v>
                </c:pt>
                <c:pt idx="2094">
                  <c:v>1.0400085449219887</c:v>
                </c:pt>
                <c:pt idx="2095">
                  <c:v>1.0499877929689774</c:v>
                </c:pt>
                <c:pt idx="2096">
                  <c:v>1.0499877929689774</c:v>
                </c:pt>
                <c:pt idx="2097">
                  <c:v>1.0400085449219887</c:v>
                </c:pt>
                <c:pt idx="2098">
                  <c:v>1.0299987792969887</c:v>
                </c:pt>
                <c:pt idx="2099">
                  <c:v>1.0199890136719887</c:v>
                </c:pt>
                <c:pt idx="2100">
                  <c:v>1.0299987792969887</c:v>
                </c:pt>
                <c:pt idx="2101">
                  <c:v>1.0400085449219887</c:v>
                </c:pt>
                <c:pt idx="2102">
                  <c:v>1.0499877929689774</c:v>
                </c:pt>
                <c:pt idx="2103">
                  <c:v>1.0499877929689774</c:v>
                </c:pt>
                <c:pt idx="2104">
                  <c:v>1.0499877929689774</c:v>
                </c:pt>
                <c:pt idx="2105">
                  <c:v>1.0499877929689774</c:v>
                </c:pt>
                <c:pt idx="2106">
                  <c:v>1.0499877929689774</c:v>
                </c:pt>
                <c:pt idx="2107">
                  <c:v>1.0499877929689774</c:v>
                </c:pt>
                <c:pt idx="2108">
                  <c:v>1.0499877929689774</c:v>
                </c:pt>
                <c:pt idx="2109">
                  <c:v>1.0599975585939774</c:v>
                </c:pt>
                <c:pt idx="2110">
                  <c:v>1.0599975585939774</c:v>
                </c:pt>
                <c:pt idx="2111">
                  <c:v>1.0599975585939774</c:v>
                </c:pt>
                <c:pt idx="2112">
                  <c:v>1.0700073242189774</c:v>
                </c:pt>
                <c:pt idx="2113">
                  <c:v>1.0700073242189774</c:v>
                </c:pt>
                <c:pt idx="2114">
                  <c:v>1.0799865722660229</c:v>
                </c:pt>
                <c:pt idx="2115">
                  <c:v>1.0799865722660229</c:v>
                </c:pt>
                <c:pt idx="2116">
                  <c:v>1.0899963378910229</c:v>
                </c:pt>
                <c:pt idx="2117">
                  <c:v>1.0899963378910229</c:v>
                </c:pt>
                <c:pt idx="2118">
                  <c:v>1.0700073242189774</c:v>
                </c:pt>
                <c:pt idx="2119">
                  <c:v>1.0599975585939774</c:v>
                </c:pt>
                <c:pt idx="2120">
                  <c:v>1.0899963378910229</c:v>
                </c:pt>
                <c:pt idx="2121">
                  <c:v>1.0799865722660229</c:v>
                </c:pt>
                <c:pt idx="2122">
                  <c:v>1.0899963378910229</c:v>
                </c:pt>
                <c:pt idx="2123">
                  <c:v>1.1000061035160229</c:v>
                </c:pt>
                <c:pt idx="2124">
                  <c:v>1.0899963378910229</c:v>
                </c:pt>
                <c:pt idx="2125">
                  <c:v>1.0899963378910229</c:v>
                </c:pt>
                <c:pt idx="2126">
                  <c:v>1.0899963378910229</c:v>
                </c:pt>
                <c:pt idx="2127">
                  <c:v>1.0899963378910229</c:v>
                </c:pt>
                <c:pt idx="2128">
                  <c:v>1.0799865722660229</c:v>
                </c:pt>
                <c:pt idx="2129">
                  <c:v>1.0599975585939774</c:v>
                </c:pt>
                <c:pt idx="2130">
                  <c:v>1.0599975585939774</c:v>
                </c:pt>
                <c:pt idx="2131">
                  <c:v>1.0599975585939774</c:v>
                </c:pt>
                <c:pt idx="2132">
                  <c:v>1.0599975585939774</c:v>
                </c:pt>
                <c:pt idx="2133">
                  <c:v>1.0700073242189774</c:v>
                </c:pt>
                <c:pt idx="2134">
                  <c:v>1.0799865722660229</c:v>
                </c:pt>
                <c:pt idx="2135">
                  <c:v>1.0799865722660229</c:v>
                </c:pt>
                <c:pt idx="2136">
                  <c:v>1.0700073242189774</c:v>
                </c:pt>
                <c:pt idx="2137">
                  <c:v>1.0499877929689774</c:v>
                </c:pt>
                <c:pt idx="2138">
                  <c:v>1.0599975585939774</c:v>
                </c:pt>
                <c:pt idx="2139">
                  <c:v>1.1000061035160229</c:v>
                </c:pt>
                <c:pt idx="2140">
                  <c:v>1.1000061035160229</c:v>
                </c:pt>
                <c:pt idx="2141">
                  <c:v>1.0700073242189774</c:v>
                </c:pt>
                <c:pt idx="2142">
                  <c:v>1.0599975585939774</c:v>
                </c:pt>
                <c:pt idx="2143">
                  <c:v>1.0700073242189774</c:v>
                </c:pt>
                <c:pt idx="2144">
                  <c:v>1.0899963378910229</c:v>
                </c:pt>
                <c:pt idx="2145">
                  <c:v>1.0899963378910229</c:v>
                </c:pt>
                <c:pt idx="2146">
                  <c:v>1.0899963378910229</c:v>
                </c:pt>
                <c:pt idx="2147">
                  <c:v>1.1199951171880116</c:v>
                </c:pt>
                <c:pt idx="2148">
                  <c:v>1.1099853515630116</c:v>
                </c:pt>
                <c:pt idx="2149">
                  <c:v>1.1099853515630116</c:v>
                </c:pt>
                <c:pt idx="2150">
                  <c:v>1.1199951171880116</c:v>
                </c:pt>
                <c:pt idx="2151">
                  <c:v>1.1199951171880116</c:v>
                </c:pt>
                <c:pt idx="2152">
                  <c:v>1.1099853515630116</c:v>
                </c:pt>
                <c:pt idx="2153">
                  <c:v>1.1000061035160229</c:v>
                </c:pt>
                <c:pt idx="2154">
                  <c:v>1.1000061035160229</c:v>
                </c:pt>
                <c:pt idx="2155">
                  <c:v>1.1099853515630116</c:v>
                </c:pt>
                <c:pt idx="2156">
                  <c:v>1.1000061035160229</c:v>
                </c:pt>
                <c:pt idx="2157">
                  <c:v>1.0899963378910229</c:v>
                </c:pt>
                <c:pt idx="2158">
                  <c:v>1.0899963378910229</c:v>
                </c:pt>
                <c:pt idx="2159">
                  <c:v>1.0899963378910229</c:v>
                </c:pt>
                <c:pt idx="2160">
                  <c:v>1.1000061035160229</c:v>
                </c:pt>
                <c:pt idx="2161">
                  <c:v>1.1099853515630116</c:v>
                </c:pt>
                <c:pt idx="2162">
                  <c:v>1.1099853515630116</c:v>
                </c:pt>
                <c:pt idx="2163">
                  <c:v>1.1199951171880116</c:v>
                </c:pt>
                <c:pt idx="2164">
                  <c:v>1.1199951171880116</c:v>
                </c:pt>
                <c:pt idx="2165">
                  <c:v>1.1199951171880116</c:v>
                </c:pt>
                <c:pt idx="2166">
                  <c:v>1.1199951171880116</c:v>
                </c:pt>
                <c:pt idx="2167">
                  <c:v>1.1099853515630116</c:v>
                </c:pt>
                <c:pt idx="2168">
                  <c:v>1.1199951171880116</c:v>
                </c:pt>
                <c:pt idx="2169">
                  <c:v>1.1199951171880116</c:v>
                </c:pt>
                <c:pt idx="2170">
                  <c:v>1.1300048828130116</c:v>
                </c:pt>
                <c:pt idx="2171">
                  <c:v>1.1199951171880116</c:v>
                </c:pt>
                <c:pt idx="2172">
                  <c:v>1.1199951171880116</c:v>
                </c:pt>
                <c:pt idx="2173">
                  <c:v>1.1199951171880116</c:v>
                </c:pt>
                <c:pt idx="2174">
                  <c:v>1.1199951171880116</c:v>
                </c:pt>
                <c:pt idx="2175">
                  <c:v>1.1300048828130116</c:v>
                </c:pt>
                <c:pt idx="2176">
                  <c:v>1.1300048828130116</c:v>
                </c:pt>
                <c:pt idx="2177">
                  <c:v>1.1400146484380116</c:v>
                </c:pt>
                <c:pt idx="2178">
                  <c:v>1.1499938964839771</c:v>
                </c:pt>
                <c:pt idx="2179">
                  <c:v>1.1600036621089771</c:v>
                </c:pt>
                <c:pt idx="2180">
                  <c:v>1.1600036621089771</c:v>
                </c:pt>
                <c:pt idx="2181">
                  <c:v>1.1400146484380116</c:v>
                </c:pt>
                <c:pt idx="2182">
                  <c:v>1.1600036621089771</c:v>
                </c:pt>
                <c:pt idx="2183">
                  <c:v>1.1799926757810226</c:v>
                </c:pt>
                <c:pt idx="2184">
                  <c:v>1.2000122070310226</c:v>
                </c:pt>
                <c:pt idx="2185">
                  <c:v>1.1700134277339771</c:v>
                </c:pt>
                <c:pt idx="2186">
                  <c:v>1.1199951171880116</c:v>
                </c:pt>
                <c:pt idx="2187">
                  <c:v>1.1199951171880116</c:v>
                </c:pt>
                <c:pt idx="2188">
                  <c:v>1.1300048828130116</c:v>
                </c:pt>
                <c:pt idx="2189">
                  <c:v>1.1400146484380116</c:v>
                </c:pt>
                <c:pt idx="2190">
                  <c:v>1.1499938964839771</c:v>
                </c:pt>
                <c:pt idx="2191">
                  <c:v>1.1499938964839771</c:v>
                </c:pt>
                <c:pt idx="2192">
                  <c:v>1.1600036621089771</c:v>
                </c:pt>
                <c:pt idx="2193">
                  <c:v>1.1499938964839771</c:v>
                </c:pt>
                <c:pt idx="2194">
                  <c:v>1.1600036621089771</c:v>
                </c:pt>
                <c:pt idx="2195">
                  <c:v>1.1700134277339771</c:v>
                </c:pt>
                <c:pt idx="2196">
                  <c:v>1.1900024414060226</c:v>
                </c:pt>
                <c:pt idx="2197">
                  <c:v>1.2200012207030113</c:v>
                </c:pt>
                <c:pt idx="2198">
                  <c:v>1.2200012207030113</c:v>
                </c:pt>
                <c:pt idx="2199">
                  <c:v>1.1799926757810226</c:v>
                </c:pt>
                <c:pt idx="2200">
                  <c:v>1.1799926757810226</c:v>
                </c:pt>
                <c:pt idx="2201">
                  <c:v>1.1400146484380116</c:v>
                </c:pt>
                <c:pt idx="2202">
                  <c:v>1.1199951171880116</c:v>
                </c:pt>
                <c:pt idx="2203">
                  <c:v>1.1199951171880116</c:v>
                </c:pt>
                <c:pt idx="2204">
                  <c:v>1.1300048828130116</c:v>
                </c:pt>
                <c:pt idx="2205">
                  <c:v>1.1499938964839771</c:v>
                </c:pt>
                <c:pt idx="2206">
                  <c:v>1.1700134277339771</c:v>
                </c:pt>
                <c:pt idx="2207">
                  <c:v>1.1799926757810226</c:v>
                </c:pt>
                <c:pt idx="2208">
                  <c:v>1.1900024414060226</c:v>
                </c:pt>
                <c:pt idx="2209">
                  <c:v>1.1900024414060226</c:v>
                </c:pt>
                <c:pt idx="2210">
                  <c:v>1.2099914550780113</c:v>
                </c:pt>
                <c:pt idx="2211">
                  <c:v>1.2000122070310226</c:v>
                </c:pt>
                <c:pt idx="2212">
                  <c:v>1.1900024414060226</c:v>
                </c:pt>
                <c:pt idx="2213">
                  <c:v>1.2000122070310226</c:v>
                </c:pt>
                <c:pt idx="2214">
                  <c:v>1.2099914550780113</c:v>
                </c:pt>
                <c:pt idx="2215">
                  <c:v>1.2099914550780113</c:v>
                </c:pt>
                <c:pt idx="2216">
                  <c:v>1.2200012207030113</c:v>
                </c:pt>
                <c:pt idx="2217">
                  <c:v>1.2300109863280113</c:v>
                </c:pt>
                <c:pt idx="2218">
                  <c:v>1.2300109863280113</c:v>
                </c:pt>
                <c:pt idx="2219">
                  <c:v>1.2200012207030113</c:v>
                </c:pt>
                <c:pt idx="2220">
                  <c:v>1.2000122070310226</c:v>
                </c:pt>
                <c:pt idx="2221">
                  <c:v>1.1900024414060226</c:v>
                </c:pt>
                <c:pt idx="2222">
                  <c:v>1.2200012207030113</c:v>
                </c:pt>
                <c:pt idx="2223">
                  <c:v>1.2300109863280113</c:v>
                </c:pt>
                <c:pt idx="2224">
                  <c:v>1.2300109863280113</c:v>
                </c:pt>
                <c:pt idx="2225">
                  <c:v>1.2300109863280113</c:v>
                </c:pt>
                <c:pt idx="2226">
                  <c:v>1.2300109863280113</c:v>
                </c:pt>
                <c:pt idx="2227">
                  <c:v>1.2300109863280113</c:v>
                </c:pt>
                <c:pt idx="2228">
                  <c:v>1.25</c:v>
                </c:pt>
                <c:pt idx="2229">
                  <c:v>1.260009765625</c:v>
                </c:pt>
                <c:pt idx="2230">
                  <c:v>1.2699890136719887</c:v>
                </c:pt>
                <c:pt idx="2231">
                  <c:v>1.2799987792969887</c:v>
                </c:pt>
                <c:pt idx="2232">
                  <c:v>1.260009765625</c:v>
                </c:pt>
                <c:pt idx="2233">
                  <c:v>1.2900085449219887</c:v>
                </c:pt>
                <c:pt idx="2234">
                  <c:v>1.3299865722660229</c:v>
                </c:pt>
                <c:pt idx="2235">
                  <c:v>1.3299865722660229</c:v>
                </c:pt>
                <c:pt idx="2236">
                  <c:v>1.3200073242189774</c:v>
                </c:pt>
                <c:pt idx="2237">
                  <c:v>1.2999877929689774</c:v>
                </c:pt>
                <c:pt idx="2238">
                  <c:v>1.260009765625</c:v>
                </c:pt>
                <c:pt idx="2239">
                  <c:v>1.2300109863280113</c:v>
                </c:pt>
                <c:pt idx="2240">
                  <c:v>1.2200012207030113</c:v>
                </c:pt>
                <c:pt idx="2241">
                  <c:v>1.239990234375</c:v>
                </c:pt>
                <c:pt idx="2242">
                  <c:v>1.2799987792969887</c:v>
                </c:pt>
                <c:pt idx="2243">
                  <c:v>1.2799987792969887</c:v>
                </c:pt>
                <c:pt idx="2244">
                  <c:v>1.2699890136719887</c:v>
                </c:pt>
                <c:pt idx="2245">
                  <c:v>1.25</c:v>
                </c:pt>
                <c:pt idx="2246">
                  <c:v>1.239990234375</c:v>
                </c:pt>
                <c:pt idx="2247">
                  <c:v>1.260009765625</c:v>
                </c:pt>
                <c:pt idx="2248">
                  <c:v>1.2799987792969887</c:v>
                </c:pt>
                <c:pt idx="2249">
                  <c:v>1.2799987792969887</c:v>
                </c:pt>
                <c:pt idx="2250">
                  <c:v>1.2699890136719887</c:v>
                </c:pt>
                <c:pt idx="2251">
                  <c:v>1.2699890136719887</c:v>
                </c:pt>
                <c:pt idx="2252">
                  <c:v>1.2699890136719887</c:v>
                </c:pt>
                <c:pt idx="2253">
                  <c:v>1.2799987792969887</c:v>
                </c:pt>
                <c:pt idx="2254">
                  <c:v>1.2799987792969887</c:v>
                </c:pt>
                <c:pt idx="2255">
                  <c:v>1.2699890136719887</c:v>
                </c:pt>
                <c:pt idx="2256">
                  <c:v>1.25</c:v>
                </c:pt>
                <c:pt idx="2257">
                  <c:v>1.2300109863280113</c:v>
                </c:pt>
                <c:pt idx="2258">
                  <c:v>1.2300109863280113</c:v>
                </c:pt>
                <c:pt idx="2259">
                  <c:v>1.2300109863280113</c:v>
                </c:pt>
                <c:pt idx="2260">
                  <c:v>1.260009765625</c:v>
                </c:pt>
                <c:pt idx="2261">
                  <c:v>1.2699890136719887</c:v>
                </c:pt>
                <c:pt idx="2262">
                  <c:v>1.2699890136719887</c:v>
                </c:pt>
                <c:pt idx="2263">
                  <c:v>1.2699890136719887</c:v>
                </c:pt>
                <c:pt idx="2264">
                  <c:v>1.2699890136719887</c:v>
                </c:pt>
                <c:pt idx="2265">
                  <c:v>1.2799987792969887</c:v>
                </c:pt>
                <c:pt idx="2266">
                  <c:v>1.2900085449219887</c:v>
                </c:pt>
                <c:pt idx="2267">
                  <c:v>1.2900085449219887</c:v>
                </c:pt>
                <c:pt idx="2268">
                  <c:v>1.2999877929689774</c:v>
                </c:pt>
                <c:pt idx="2269">
                  <c:v>1.2900085449219887</c:v>
                </c:pt>
                <c:pt idx="2270">
                  <c:v>1.2799987792969887</c:v>
                </c:pt>
                <c:pt idx="2271">
                  <c:v>1.2699890136719887</c:v>
                </c:pt>
                <c:pt idx="2272">
                  <c:v>1.260009765625</c:v>
                </c:pt>
                <c:pt idx="2273">
                  <c:v>1.260009765625</c:v>
                </c:pt>
                <c:pt idx="2274">
                  <c:v>1.2699890136719887</c:v>
                </c:pt>
                <c:pt idx="2275">
                  <c:v>1.3099975585939774</c:v>
                </c:pt>
                <c:pt idx="2276">
                  <c:v>1.3200073242189774</c:v>
                </c:pt>
                <c:pt idx="2277">
                  <c:v>1.3200073242189774</c:v>
                </c:pt>
                <c:pt idx="2278">
                  <c:v>1.3200073242189774</c:v>
                </c:pt>
                <c:pt idx="2279">
                  <c:v>1.3299865722660229</c:v>
                </c:pt>
                <c:pt idx="2280">
                  <c:v>1.3299865722660229</c:v>
                </c:pt>
                <c:pt idx="2281">
                  <c:v>1.3200073242189774</c:v>
                </c:pt>
                <c:pt idx="2282">
                  <c:v>1.2900085449219887</c:v>
                </c:pt>
                <c:pt idx="2283">
                  <c:v>1.2799987792969887</c:v>
                </c:pt>
                <c:pt idx="2284">
                  <c:v>1.2900085449219887</c:v>
                </c:pt>
                <c:pt idx="2285">
                  <c:v>1.3200073242189774</c:v>
                </c:pt>
                <c:pt idx="2286">
                  <c:v>1.3500061035160229</c:v>
                </c:pt>
                <c:pt idx="2287">
                  <c:v>1.2999877929689774</c:v>
                </c:pt>
                <c:pt idx="2288">
                  <c:v>1.2699890136719887</c:v>
                </c:pt>
                <c:pt idx="2289">
                  <c:v>1.2999877929689774</c:v>
                </c:pt>
                <c:pt idx="2290">
                  <c:v>1.3299865722660229</c:v>
                </c:pt>
                <c:pt idx="2291">
                  <c:v>1.3399963378910229</c:v>
                </c:pt>
                <c:pt idx="2292">
                  <c:v>1.3599853515630116</c:v>
                </c:pt>
                <c:pt idx="2293">
                  <c:v>1.3399963378910229</c:v>
                </c:pt>
                <c:pt idx="2294">
                  <c:v>1.3200073242189774</c:v>
                </c:pt>
                <c:pt idx="2295">
                  <c:v>1.2999877929689774</c:v>
                </c:pt>
                <c:pt idx="2296">
                  <c:v>1.2900085449219887</c:v>
                </c:pt>
                <c:pt idx="2297">
                  <c:v>1.2900085449219887</c:v>
                </c:pt>
                <c:pt idx="2298">
                  <c:v>1.2999877929689774</c:v>
                </c:pt>
                <c:pt idx="2299">
                  <c:v>1.2900085449219887</c:v>
                </c:pt>
                <c:pt idx="2300">
                  <c:v>1.2799987792969887</c:v>
                </c:pt>
                <c:pt idx="2301">
                  <c:v>1.2699890136719887</c:v>
                </c:pt>
                <c:pt idx="2302">
                  <c:v>1.2799987792969887</c:v>
                </c:pt>
                <c:pt idx="2303">
                  <c:v>1.3099975585939774</c:v>
                </c:pt>
                <c:pt idx="2304">
                  <c:v>1.3200073242189774</c:v>
                </c:pt>
                <c:pt idx="2305">
                  <c:v>1.3200073242189774</c:v>
                </c:pt>
                <c:pt idx="2306">
                  <c:v>1.3099975585939774</c:v>
                </c:pt>
                <c:pt idx="2307">
                  <c:v>1.3099975585939774</c:v>
                </c:pt>
                <c:pt idx="2308">
                  <c:v>1.3099975585939774</c:v>
                </c:pt>
                <c:pt idx="2309">
                  <c:v>1.2999877929689774</c:v>
                </c:pt>
                <c:pt idx="2310">
                  <c:v>1.2799987792969887</c:v>
                </c:pt>
                <c:pt idx="2311">
                  <c:v>1.2799987792969887</c:v>
                </c:pt>
                <c:pt idx="2312">
                  <c:v>1.2900085449219887</c:v>
                </c:pt>
                <c:pt idx="2313">
                  <c:v>1.3299865722660229</c:v>
                </c:pt>
                <c:pt idx="2314">
                  <c:v>1.3500061035160229</c:v>
                </c:pt>
                <c:pt idx="2315">
                  <c:v>1.3599853515630116</c:v>
                </c:pt>
                <c:pt idx="2316">
                  <c:v>1.3500061035160229</c:v>
                </c:pt>
                <c:pt idx="2317">
                  <c:v>1.3500061035160229</c:v>
                </c:pt>
                <c:pt idx="2318">
                  <c:v>1.3500061035160229</c:v>
                </c:pt>
                <c:pt idx="2319">
                  <c:v>1.3399963378910229</c:v>
                </c:pt>
                <c:pt idx="2320">
                  <c:v>1.3299865722660229</c:v>
                </c:pt>
                <c:pt idx="2321">
                  <c:v>1.3399963378910229</c:v>
                </c:pt>
                <c:pt idx="2322">
                  <c:v>1.3500061035160229</c:v>
                </c:pt>
                <c:pt idx="2323">
                  <c:v>1.3500061035160229</c:v>
                </c:pt>
                <c:pt idx="2324">
                  <c:v>1.3399963378910229</c:v>
                </c:pt>
                <c:pt idx="2325">
                  <c:v>1.3299865722660229</c:v>
                </c:pt>
                <c:pt idx="2326">
                  <c:v>1.3399963378910229</c:v>
                </c:pt>
                <c:pt idx="2327">
                  <c:v>1.3299865722660229</c:v>
                </c:pt>
                <c:pt idx="2328">
                  <c:v>1.3800048828130116</c:v>
                </c:pt>
                <c:pt idx="2329">
                  <c:v>1.3699951171880116</c:v>
                </c:pt>
                <c:pt idx="2330">
                  <c:v>1.3699951171880116</c:v>
                </c:pt>
                <c:pt idx="2331">
                  <c:v>1.3999938964839771</c:v>
                </c:pt>
                <c:pt idx="2332">
                  <c:v>1.3999938964839771</c:v>
                </c:pt>
                <c:pt idx="2333">
                  <c:v>1.3800048828130116</c:v>
                </c:pt>
                <c:pt idx="2334">
                  <c:v>1.3800048828130116</c:v>
                </c:pt>
                <c:pt idx="2335">
                  <c:v>1.3699951171880116</c:v>
                </c:pt>
                <c:pt idx="2336">
                  <c:v>1.3599853515630116</c:v>
                </c:pt>
                <c:pt idx="2337">
                  <c:v>1.3500061035160229</c:v>
                </c:pt>
                <c:pt idx="2338">
                  <c:v>1.3599853515630116</c:v>
                </c:pt>
                <c:pt idx="2339">
                  <c:v>1.3699951171880116</c:v>
                </c:pt>
                <c:pt idx="2340">
                  <c:v>1.3699951171880116</c:v>
                </c:pt>
                <c:pt idx="2341">
                  <c:v>1.3699951171880116</c:v>
                </c:pt>
                <c:pt idx="2342">
                  <c:v>1.3699951171880116</c:v>
                </c:pt>
                <c:pt idx="2343">
                  <c:v>1.3800048828130116</c:v>
                </c:pt>
                <c:pt idx="2344">
                  <c:v>1.3999938964839771</c:v>
                </c:pt>
                <c:pt idx="2345">
                  <c:v>1.3999938964839771</c:v>
                </c:pt>
                <c:pt idx="2346">
                  <c:v>1.3999938964839771</c:v>
                </c:pt>
                <c:pt idx="2347">
                  <c:v>1.3999938964839771</c:v>
                </c:pt>
                <c:pt idx="2348">
                  <c:v>1.3900146484380116</c:v>
                </c:pt>
                <c:pt idx="2349">
                  <c:v>1.3900146484380116</c:v>
                </c:pt>
                <c:pt idx="2350">
                  <c:v>1.3999938964839771</c:v>
                </c:pt>
                <c:pt idx="2351">
                  <c:v>1.3999938964839771</c:v>
                </c:pt>
                <c:pt idx="2352">
                  <c:v>1.3900146484380116</c:v>
                </c:pt>
                <c:pt idx="2353">
                  <c:v>1.3999938964839771</c:v>
                </c:pt>
                <c:pt idx="2354">
                  <c:v>1.4100036621089771</c:v>
                </c:pt>
                <c:pt idx="2355">
                  <c:v>1.4200134277339771</c:v>
                </c:pt>
                <c:pt idx="2356">
                  <c:v>1.4299926757810226</c:v>
                </c:pt>
                <c:pt idx="2357">
                  <c:v>1.4100036621089771</c:v>
                </c:pt>
                <c:pt idx="2358">
                  <c:v>1.3999938964839771</c:v>
                </c:pt>
                <c:pt idx="2359">
                  <c:v>1.3999938964839771</c:v>
                </c:pt>
                <c:pt idx="2360">
                  <c:v>1.4100036621089771</c:v>
                </c:pt>
                <c:pt idx="2361">
                  <c:v>1.4400024414060226</c:v>
                </c:pt>
                <c:pt idx="2362">
                  <c:v>1.4400024414060226</c:v>
                </c:pt>
                <c:pt idx="2363">
                  <c:v>1.4500122070310226</c:v>
                </c:pt>
                <c:pt idx="2364">
                  <c:v>1.4500122070310226</c:v>
                </c:pt>
                <c:pt idx="2365">
                  <c:v>1.4599914550780113</c:v>
                </c:pt>
                <c:pt idx="2366">
                  <c:v>1.4599914550780113</c:v>
                </c:pt>
                <c:pt idx="2367">
                  <c:v>1.4299926757810226</c:v>
                </c:pt>
                <c:pt idx="2368">
                  <c:v>1.3999938964839771</c:v>
                </c:pt>
                <c:pt idx="2369">
                  <c:v>1.3999938964839771</c:v>
                </c:pt>
                <c:pt idx="2370">
                  <c:v>1.4100036621089771</c:v>
                </c:pt>
                <c:pt idx="2371">
                  <c:v>1.4100036621089771</c:v>
                </c:pt>
                <c:pt idx="2372">
                  <c:v>1.4299926757810226</c:v>
                </c:pt>
                <c:pt idx="2373">
                  <c:v>1.4299926757810226</c:v>
                </c:pt>
                <c:pt idx="2374">
                  <c:v>1.4200134277339771</c:v>
                </c:pt>
                <c:pt idx="2375">
                  <c:v>1.4200134277339771</c:v>
                </c:pt>
                <c:pt idx="2376">
                  <c:v>1.4200134277339771</c:v>
                </c:pt>
                <c:pt idx="2377">
                  <c:v>1.4299926757810226</c:v>
                </c:pt>
                <c:pt idx="2378">
                  <c:v>1.4299926757810226</c:v>
                </c:pt>
                <c:pt idx="2379">
                  <c:v>1.4299926757810226</c:v>
                </c:pt>
                <c:pt idx="2380">
                  <c:v>1.4400024414060226</c:v>
                </c:pt>
                <c:pt idx="2381">
                  <c:v>1.4500122070310226</c:v>
                </c:pt>
                <c:pt idx="2382">
                  <c:v>1.4500122070310226</c:v>
                </c:pt>
                <c:pt idx="2383">
                  <c:v>1.4400024414060226</c:v>
                </c:pt>
                <c:pt idx="2384">
                  <c:v>1.4100036621089771</c:v>
                </c:pt>
                <c:pt idx="2385">
                  <c:v>1.3999938964839771</c:v>
                </c:pt>
                <c:pt idx="2386">
                  <c:v>1.4100036621089771</c:v>
                </c:pt>
                <c:pt idx="2387">
                  <c:v>1.4200134277339771</c:v>
                </c:pt>
                <c:pt idx="2388">
                  <c:v>1.4400024414060226</c:v>
                </c:pt>
                <c:pt idx="2389">
                  <c:v>1.4400024414060226</c:v>
                </c:pt>
                <c:pt idx="2390">
                  <c:v>1.4500122070310226</c:v>
                </c:pt>
                <c:pt idx="2391">
                  <c:v>1.4299926757810226</c:v>
                </c:pt>
                <c:pt idx="2392">
                  <c:v>1.3999938964839771</c:v>
                </c:pt>
                <c:pt idx="2393">
                  <c:v>1.3999938964839771</c:v>
                </c:pt>
                <c:pt idx="2394">
                  <c:v>1.4100036621089771</c:v>
                </c:pt>
                <c:pt idx="2395">
                  <c:v>1.4200134277339771</c:v>
                </c:pt>
                <c:pt idx="2396">
                  <c:v>1.4299926757810226</c:v>
                </c:pt>
                <c:pt idx="2397">
                  <c:v>1.4299926757810226</c:v>
                </c:pt>
                <c:pt idx="2398">
                  <c:v>1.3999938964839771</c:v>
                </c:pt>
                <c:pt idx="2399">
                  <c:v>1.3900146484380116</c:v>
                </c:pt>
                <c:pt idx="2400">
                  <c:v>1.3999938964839771</c:v>
                </c:pt>
                <c:pt idx="2401">
                  <c:v>1.4200134277339771</c:v>
                </c:pt>
                <c:pt idx="2402">
                  <c:v>1.4200134277339771</c:v>
                </c:pt>
                <c:pt idx="2403">
                  <c:v>1.4299926757810226</c:v>
                </c:pt>
                <c:pt idx="2404">
                  <c:v>1.4200134277339771</c:v>
                </c:pt>
                <c:pt idx="2405">
                  <c:v>1.4200134277339771</c:v>
                </c:pt>
                <c:pt idx="2406">
                  <c:v>1.4299926757810226</c:v>
                </c:pt>
                <c:pt idx="2407">
                  <c:v>1.4100036621089771</c:v>
                </c:pt>
                <c:pt idx="2408">
                  <c:v>1.4200134277339771</c:v>
                </c:pt>
                <c:pt idx="2409">
                  <c:v>1.4200134277339771</c:v>
                </c:pt>
                <c:pt idx="2410">
                  <c:v>1.4400024414060226</c:v>
                </c:pt>
                <c:pt idx="2411">
                  <c:v>1.4599914550780113</c:v>
                </c:pt>
                <c:pt idx="2412">
                  <c:v>1.489990234375</c:v>
                </c:pt>
                <c:pt idx="2413">
                  <c:v>1.489990234375</c:v>
                </c:pt>
                <c:pt idx="2414">
                  <c:v>1.489990234375</c:v>
                </c:pt>
                <c:pt idx="2415">
                  <c:v>1.4800109863280113</c:v>
                </c:pt>
                <c:pt idx="2416">
                  <c:v>1.4700012207030113</c:v>
                </c:pt>
                <c:pt idx="2417">
                  <c:v>1.4400024414060226</c:v>
                </c:pt>
                <c:pt idx="2418">
                  <c:v>1.4200134277339771</c:v>
                </c:pt>
                <c:pt idx="2419">
                  <c:v>1.4100036621089771</c:v>
                </c:pt>
                <c:pt idx="2420">
                  <c:v>1.4299926757810226</c:v>
                </c:pt>
                <c:pt idx="2421">
                  <c:v>1.4400024414060226</c:v>
                </c:pt>
                <c:pt idx="2422">
                  <c:v>1.4400024414060226</c:v>
                </c:pt>
                <c:pt idx="2423">
                  <c:v>1.4700012207030113</c:v>
                </c:pt>
                <c:pt idx="2424">
                  <c:v>1.4700012207030113</c:v>
                </c:pt>
                <c:pt idx="2425">
                  <c:v>1.4800109863280113</c:v>
                </c:pt>
                <c:pt idx="2426">
                  <c:v>1.4700012207030113</c:v>
                </c:pt>
                <c:pt idx="2427">
                  <c:v>1.4500122070310226</c:v>
                </c:pt>
                <c:pt idx="2428">
                  <c:v>1.4500122070310226</c:v>
                </c:pt>
                <c:pt idx="2429">
                  <c:v>1.4700012207030113</c:v>
                </c:pt>
                <c:pt idx="2430">
                  <c:v>1.4700012207030113</c:v>
                </c:pt>
                <c:pt idx="2431">
                  <c:v>1.4700012207030113</c:v>
                </c:pt>
                <c:pt idx="2432">
                  <c:v>1.489990234375</c:v>
                </c:pt>
                <c:pt idx="2433">
                  <c:v>1.4400024414060226</c:v>
                </c:pt>
                <c:pt idx="2434">
                  <c:v>1.4200134277339771</c:v>
                </c:pt>
                <c:pt idx="2435">
                  <c:v>1.4200134277339771</c:v>
                </c:pt>
                <c:pt idx="2436">
                  <c:v>1.4299926757810226</c:v>
                </c:pt>
                <c:pt idx="2437">
                  <c:v>1.4200134277339771</c:v>
                </c:pt>
                <c:pt idx="2438">
                  <c:v>1.4100036621089771</c:v>
                </c:pt>
                <c:pt idx="2439">
                  <c:v>1.4100036621089771</c:v>
                </c:pt>
                <c:pt idx="2440">
                  <c:v>1.4100036621089771</c:v>
                </c:pt>
                <c:pt idx="2441">
                  <c:v>1.4200134277339771</c:v>
                </c:pt>
                <c:pt idx="2442">
                  <c:v>1.4299926757810226</c:v>
                </c:pt>
                <c:pt idx="2443">
                  <c:v>1.4200134277339771</c:v>
                </c:pt>
                <c:pt idx="2444">
                  <c:v>1.4200134277339771</c:v>
                </c:pt>
                <c:pt idx="2445">
                  <c:v>1.4200134277339771</c:v>
                </c:pt>
                <c:pt idx="2446">
                  <c:v>1.4200134277339771</c:v>
                </c:pt>
                <c:pt idx="2447">
                  <c:v>1.4500122070310226</c:v>
                </c:pt>
                <c:pt idx="2448">
                  <c:v>1.489990234375</c:v>
                </c:pt>
                <c:pt idx="2449">
                  <c:v>1.4700012207030113</c:v>
                </c:pt>
                <c:pt idx="2450">
                  <c:v>1.4400024414060226</c:v>
                </c:pt>
                <c:pt idx="2451">
                  <c:v>1.4400024414060226</c:v>
                </c:pt>
                <c:pt idx="2452">
                  <c:v>1.4500122070310226</c:v>
                </c:pt>
                <c:pt idx="2453">
                  <c:v>1.4599914550780113</c:v>
                </c:pt>
                <c:pt idx="2454">
                  <c:v>1.4599914550780113</c:v>
                </c:pt>
                <c:pt idx="2455">
                  <c:v>1.4500122070310226</c:v>
                </c:pt>
                <c:pt idx="2456">
                  <c:v>1.4500122070310226</c:v>
                </c:pt>
                <c:pt idx="2457">
                  <c:v>1.4400024414060226</c:v>
                </c:pt>
                <c:pt idx="2458">
                  <c:v>1.4299926757810226</c:v>
                </c:pt>
                <c:pt idx="2459">
                  <c:v>1.4200134277339771</c:v>
                </c:pt>
                <c:pt idx="2460">
                  <c:v>1.4400024414060226</c:v>
                </c:pt>
                <c:pt idx="2461">
                  <c:v>1.4500122070310226</c:v>
                </c:pt>
                <c:pt idx="2462">
                  <c:v>1.4500122070310226</c:v>
                </c:pt>
                <c:pt idx="2463">
                  <c:v>1.4500122070310226</c:v>
                </c:pt>
                <c:pt idx="2464">
                  <c:v>1.4500122070310226</c:v>
                </c:pt>
                <c:pt idx="2465">
                  <c:v>1.4599914550780113</c:v>
                </c:pt>
                <c:pt idx="2466">
                  <c:v>1.4700012207030113</c:v>
                </c:pt>
                <c:pt idx="2467">
                  <c:v>1.4800109863280113</c:v>
                </c:pt>
                <c:pt idx="2468">
                  <c:v>1.4700012207030113</c:v>
                </c:pt>
                <c:pt idx="2469">
                  <c:v>1.4599914550780113</c:v>
                </c:pt>
                <c:pt idx="2470">
                  <c:v>1.4599914550780113</c:v>
                </c:pt>
                <c:pt idx="2471">
                  <c:v>1.4500122070310226</c:v>
                </c:pt>
                <c:pt idx="2472">
                  <c:v>1.4299926757810226</c:v>
                </c:pt>
                <c:pt idx="2473">
                  <c:v>1.4299926757810226</c:v>
                </c:pt>
                <c:pt idx="2474">
                  <c:v>1.4299926757810226</c:v>
                </c:pt>
                <c:pt idx="2475">
                  <c:v>1.4400024414060226</c:v>
                </c:pt>
                <c:pt idx="2476">
                  <c:v>1.4599914550780113</c:v>
                </c:pt>
                <c:pt idx="2477">
                  <c:v>1.4700012207030113</c:v>
                </c:pt>
                <c:pt idx="2478">
                  <c:v>1.4700012207030113</c:v>
                </c:pt>
                <c:pt idx="2479">
                  <c:v>1.4700012207030113</c:v>
                </c:pt>
                <c:pt idx="2480">
                  <c:v>1.4599914550780113</c:v>
                </c:pt>
                <c:pt idx="2481">
                  <c:v>1.4500122070310226</c:v>
                </c:pt>
                <c:pt idx="2482">
                  <c:v>1.4500122070310226</c:v>
                </c:pt>
                <c:pt idx="2483">
                  <c:v>1.4599914550780113</c:v>
                </c:pt>
                <c:pt idx="2484">
                  <c:v>1.4500122070310226</c:v>
                </c:pt>
                <c:pt idx="2485">
                  <c:v>1.4500122070310226</c:v>
                </c:pt>
                <c:pt idx="2486">
                  <c:v>1.4400024414060226</c:v>
                </c:pt>
                <c:pt idx="2487">
                  <c:v>1.4200134277339771</c:v>
                </c:pt>
                <c:pt idx="2488">
                  <c:v>1.4299926757810226</c:v>
                </c:pt>
                <c:pt idx="2489">
                  <c:v>1.4299926757810226</c:v>
                </c:pt>
                <c:pt idx="2490">
                  <c:v>1.4100036621089771</c:v>
                </c:pt>
                <c:pt idx="2491">
                  <c:v>1.4500122070310226</c:v>
                </c:pt>
                <c:pt idx="2492">
                  <c:v>1.4599914550780113</c:v>
                </c:pt>
                <c:pt idx="2493">
                  <c:v>1.4500122070310226</c:v>
                </c:pt>
                <c:pt idx="2494">
                  <c:v>1.4400024414060226</c:v>
                </c:pt>
                <c:pt idx="2495">
                  <c:v>1.4400024414060226</c:v>
                </c:pt>
                <c:pt idx="2496">
                  <c:v>1.4500122070310226</c:v>
                </c:pt>
                <c:pt idx="2497">
                  <c:v>1.4599914550780113</c:v>
                </c:pt>
                <c:pt idx="2498">
                  <c:v>1.5</c:v>
                </c:pt>
                <c:pt idx="2499">
                  <c:v>1.489990234375</c:v>
                </c:pt>
                <c:pt idx="2500">
                  <c:v>1.4500122070310226</c:v>
                </c:pt>
                <c:pt idx="2501">
                  <c:v>1.4200134277339771</c:v>
                </c:pt>
                <c:pt idx="2502">
                  <c:v>1.4100036621089771</c:v>
                </c:pt>
                <c:pt idx="2503">
                  <c:v>1.4200134277339771</c:v>
                </c:pt>
                <c:pt idx="2504">
                  <c:v>1.4200134277339771</c:v>
                </c:pt>
                <c:pt idx="2505">
                  <c:v>1.4299926757810226</c:v>
                </c:pt>
                <c:pt idx="2506">
                  <c:v>1.4500122070310226</c:v>
                </c:pt>
                <c:pt idx="2507">
                  <c:v>1.4700012207030113</c:v>
                </c:pt>
                <c:pt idx="2508">
                  <c:v>1.4599914550780113</c:v>
                </c:pt>
                <c:pt idx="2509">
                  <c:v>1.4700012207030113</c:v>
                </c:pt>
                <c:pt idx="2510">
                  <c:v>1.4599914550780113</c:v>
                </c:pt>
                <c:pt idx="2511">
                  <c:v>1.4500122070310226</c:v>
                </c:pt>
                <c:pt idx="2512">
                  <c:v>1.4299926757810226</c:v>
                </c:pt>
                <c:pt idx="2513">
                  <c:v>1.4299926757810226</c:v>
                </c:pt>
                <c:pt idx="2514">
                  <c:v>1.4100036621089771</c:v>
                </c:pt>
                <c:pt idx="2515">
                  <c:v>1.4100036621089771</c:v>
                </c:pt>
                <c:pt idx="2516">
                  <c:v>1.4400024414060226</c:v>
                </c:pt>
                <c:pt idx="2517">
                  <c:v>1.4700012207030113</c:v>
                </c:pt>
                <c:pt idx="2518">
                  <c:v>1.4500122070310226</c:v>
                </c:pt>
                <c:pt idx="2519">
                  <c:v>1.4100036621089771</c:v>
                </c:pt>
                <c:pt idx="2520">
                  <c:v>1.4200134277339771</c:v>
                </c:pt>
                <c:pt idx="2521">
                  <c:v>1.4400024414060226</c:v>
                </c:pt>
                <c:pt idx="2522">
                  <c:v>1.4200134277339771</c:v>
                </c:pt>
                <c:pt idx="2523">
                  <c:v>1.4200134277339771</c:v>
                </c:pt>
                <c:pt idx="2524">
                  <c:v>1.4299926757810226</c:v>
                </c:pt>
                <c:pt idx="2525">
                  <c:v>1.4299926757810226</c:v>
                </c:pt>
                <c:pt idx="2526">
                  <c:v>1.4200134277339771</c:v>
                </c:pt>
                <c:pt idx="2527">
                  <c:v>1.4100036621089771</c:v>
                </c:pt>
                <c:pt idx="2528">
                  <c:v>1.4200134277339771</c:v>
                </c:pt>
                <c:pt idx="2529">
                  <c:v>1.4299926757810226</c:v>
                </c:pt>
                <c:pt idx="2530">
                  <c:v>1.4400024414060226</c:v>
                </c:pt>
                <c:pt idx="2531">
                  <c:v>1.4599914550780113</c:v>
                </c:pt>
                <c:pt idx="2532">
                  <c:v>1.4800109863280113</c:v>
                </c:pt>
                <c:pt idx="2533">
                  <c:v>1.4700012207030113</c:v>
                </c:pt>
                <c:pt idx="2534">
                  <c:v>1.4500122070310226</c:v>
                </c:pt>
                <c:pt idx="2535">
                  <c:v>1.4400024414060226</c:v>
                </c:pt>
                <c:pt idx="2536">
                  <c:v>1.4200134277339771</c:v>
                </c:pt>
                <c:pt idx="2537">
                  <c:v>1.4299926757810226</c:v>
                </c:pt>
                <c:pt idx="2538">
                  <c:v>1.4200134277339771</c:v>
                </c:pt>
                <c:pt idx="2539">
                  <c:v>1.3900146484380116</c:v>
                </c:pt>
                <c:pt idx="2540">
                  <c:v>1.3900146484380116</c:v>
                </c:pt>
                <c:pt idx="2541">
                  <c:v>1.3900146484380116</c:v>
                </c:pt>
                <c:pt idx="2542">
                  <c:v>1.3999938964839771</c:v>
                </c:pt>
                <c:pt idx="2543">
                  <c:v>1.4100036621089771</c:v>
                </c:pt>
                <c:pt idx="2544">
                  <c:v>1.4599914550780113</c:v>
                </c:pt>
                <c:pt idx="2545">
                  <c:v>1.489990234375</c:v>
                </c:pt>
                <c:pt idx="2546">
                  <c:v>1.4400024414060226</c:v>
                </c:pt>
                <c:pt idx="2547">
                  <c:v>1.4200134277339771</c:v>
                </c:pt>
                <c:pt idx="2548">
                  <c:v>1.4200134277339771</c:v>
                </c:pt>
                <c:pt idx="2549">
                  <c:v>1.4100036621089771</c:v>
                </c:pt>
                <c:pt idx="2550">
                  <c:v>1.4100036621089771</c:v>
                </c:pt>
                <c:pt idx="2551">
                  <c:v>1.4299926757810226</c:v>
                </c:pt>
                <c:pt idx="2552">
                  <c:v>1.4500122070310226</c:v>
                </c:pt>
                <c:pt idx="2553">
                  <c:v>1.4500122070310226</c:v>
                </c:pt>
                <c:pt idx="2554">
                  <c:v>1.4599914550780113</c:v>
                </c:pt>
                <c:pt idx="2555">
                  <c:v>1.4200134277339771</c:v>
                </c:pt>
                <c:pt idx="2556">
                  <c:v>1.3999938964839771</c:v>
                </c:pt>
                <c:pt idx="2557">
                  <c:v>1.4200134277339771</c:v>
                </c:pt>
                <c:pt idx="2558">
                  <c:v>1.4599914550780113</c:v>
                </c:pt>
                <c:pt idx="2559">
                  <c:v>1.4800109863280113</c:v>
                </c:pt>
                <c:pt idx="2560">
                  <c:v>1.4700012207030113</c:v>
                </c:pt>
                <c:pt idx="2561">
                  <c:v>1.4299926757810226</c:v>
                </c:pt>
                <c:pt idx="2562">
                  <c:v>1.4100036621089771</c:v>
                </c:pt>
                <c:pt idx="2563">
                  <c:v>1.3999938964839771</c:v>
                </c:pt>
                <c:pt idx="2564">
                  <c:v>1.4400024414060226</c:v>
                </c:pt>
                <c:pt idx="2565">
                  <c:v>1.489990234375</c:v>
                </c:pt>
                <c:pt idx="2566">
                  <c:v>1.489990234375</c:v>
                </c:pt>
                <c:pt idx="2567">
                  <c:v>1.5</c:v>
                </c:pt>
                <c:pt idx="2568">
                  <c:v>1.4800109863280113</c:v>
                </c:pt>
                <c:pt idx="2569">
                  <c:v>1.4299926757810226</c:v>
                </c:pt>
                <c:pt idx="2570">
                  <c:v>1.4100036621089771</c:v>
                </c:pt>
                <c:pt idx="2571">
                  <c:v>1.3900146484380116</c:v>
                </c:pt>
                <c:pt idx="2572">
                  <c:v>1.4200134277339771</c:v>
                </c:pt>
                <c:pt idx="2573">
                  <c:v>1.4500122070310226</c:v>
                </c:pt>
                <c:pt idx="2574">
                  <c:v>1.4400024414060226</c:v>
                </c:pt>
                <c:pt idx="2575">
                  <c:v>1.4299926757810226</c:v>
                </c:pt>
                <c:pt idx="2576">
                  <c:v>1.4299926757810226</c:v>
                </c:pt>
                <c:pt idx="2577">
                  <c:v>1.4599914550780113</c:v>
                </c:pt>
                <c:pt idx="2578">
                  <c:v>1.4200134277339771</c:v>
                </c:pt>
                <c:pt idx="2579">
                  <c:v>1.4299926757810226</c:v>
                </c:pt>
                <c:pt idx="2580">
                  <c:v>1.4100036621089771</c:v>
                </c:pt>
                <c:pt idx="2581">
                  <c:v>1.3999938964839771</c:v>
                </c:pt>
                <c:pt idx="2582">
                  <c:v>1.3900146484380116</c:v>
                </c:pt>
                <c:pt idx="2583">
                  <c:v>1.3800048828130116</c:v>
                </c:pt>
                <c:pt idx="2584">
                  <c:v>1.3699951171880116</c:v>
                </c:pt>
                <c:pt idx="2585">
                  <c:v>1.3599853515630116</c:v>
                </c:pt>
                <c:pt idx="2586">
                  <c:v>1.3800048828130116</c:v>
                </c:pt>
                <c:pt idx="2587">
                  <c:v>1.4299926757810226</c:v>
                </c:pt>
                <c:pt idx="2588">
                  <c:v>1.4400024414060226</c:v>
                </c:pt>
                <c:pt idx="2589">
                  <c:v>1.4599914550780113</c:v>
                </c:pt>
                <c:pt idx="2590">
                  <c:v>1.489990234375</c:v>
                </c:pt>
                <c:pt idx="2591">
                  <c:v>1.4800109863280113</c:v>
                </c:pt>
                <c:pt idx="2592">
                  <c:v>1.4700012207030113</c:v>
                </c:pt>
                <c:pt idx="2593">
                  <c:v>1.4400024414060226</c:v>
                </c:pt>
                <c:pt idx="2594">
                  <c:v>1.4400024414060226</c:v>
                </c:pt>
                <c:pt idx="2595">
                  <c:v>1.4599914550780113</c:v>
                </c:pt>
                <c:pt idx="2596">
                  <c:v>1.4700012207030113</c:v>
                </c:pt>
                <c:pt idx="2597">
                  <c:v>1.4599914550780113</c:v>
                </c:pt>
                <c:pt idx="2598">
                  <c:v>1.4299926757810226</c:v>
                </c:pt>
                <c:pt idx="2599">
                  <c:v>1.4100036621089771</c:v>
                </c:pt>
                <c:pt idx="2600">
                  <c:v>1.4500122070310226</c:v>
                </c:pt>
                <c:pt idx="2601">
                  <c:v>1.4500122070310226</c:v>
                </c:pt>
                <c:pt idx="2602">
                  <c:v>1.4299926757810226</c:v>
                </c:pt>
                <c:pt idx="2603">
                  <c:v>1.3599853515630116</c:v>
                </c:pt>
                <c:pt idx="2604">
                  <c:v>1.3200073242189774</c:v>
                </c:pt>
                <c:pt idx="2605">
                  <c:v>1.239990234375</c:v>
                </c:pt>
                <c:pt idx="2606">
                  <c:v>1.4299926757810226</c:v>
                </c:pt>
                <c:pt idx="2607">
                  <c:v>1.4599914550780113</c:v>
                </c:pt>
                <c:pt idx="2608">
                  <c:v>1.4400024414060226</c:v>
                </c:pt>
                <c:pt idx="2609">
                  <c:v>1.4299926757810226</c:v>
                </c:pt>
                <c:pt idx="2610">
                  <c:v>1.4100036621089771</c:v>
                </c:pt>
                <c:pt idx="2611">
                  <c:v>1.4400024414060226</c:v>
                </c:pt>
                <c:pt idx="2612">
                  <c:v>1.4599914550780113</c:v>
                </c:pt>
                <c:pt idx="2613">
                  <c:v>1.4599914550780113</c:v>
                </c:pt>
                <c:pt idx="2614">
                  <c:v>1.4200134277339771</c:v>
                </c:pt>
                <c:pt idx="2615">
                  <c:v>1.4100036621089771</c:v>
                </c:pt>
                <c:pt idx="2616">
                  <c:v>1.4299926757810226</c:v>
                </c:pt>
                <c:pt idx="2617">
                  <c:v>1.4500122070310226</c:v>
                </c:pt>
                <c:pt idx="2618">
                  <c:v>1.4299926757810226</c:v>
                </c:pt>
                <c:pt idx="2619">
                  <c:v>1.3999938964839771</c:v>
                </c:pt>
                <c:pt idx="2620">
                  <c:v>1.3800048828130116</c:v>
                </c:pt>
                <c:pt idx="2621">
                  <c:v>1.3800048828130116</c:v>
                </c:pt>
                <c:pt idx="2622">
                  <c:v>1.3800048828130116</c:v>
                </c:pt>
                <c:pt idx="2623">
                  <c:v>1.3900146484380116</c:v>
                </c:pt>
                <c:pt idx="2624">
                  <c:v>1.3900146484380116</c:v>
                </c:pt>
                <c:pt idx="2625">
                  <c:v>1.3999938964839771</c:v>
                </c:pt>
                <c:pt idx="2626">
                  <c:v>1.4100036621089771</c:v>
                </c:pt>
                <c:pt idx="2627">
                  <c:v>1.4200134277339771</c:v>
                </c:pt>
                <c:pt idx="2628">
                  <c:v>1.4200134277339771</c:v>
                </c:pt>
                <c:pt idx="2629">
                  <c:v>1.3900146484380116</c:v>
                </c:pt>
                <c:pt idx="2630">
                  <c:v>1.3900146484380116</c:v>
                </c:pt>
                <c:pt idx="2631">
                  <c:v>1.3900146484380116</c:v>
                </c:pt>
                <c:pt idx="2632">
                  <c:v>1.3900146484380116</c:v>
                </c:pt>
                <c:pt idx="2633">
                  <c:v>1.3800048828130116</c:v>
                </c:pt>
                <c:pt idx="2634">
                  <c:v>1.3699951171880116</c:v>
                </c:pt>
                <c:pt idx="2635">
                  <c:v>1.3800048828130116</c:v>
                </c:pt>
                <c:pt idx="2636">
                  <c:v>1.3800048828130116</c:v>
                </c:pt>
                <c:pt idx="2637">
                  <c:v>1.3699951171880116</c:v>
                </c:pt>
                <c:pt idx="2638">
                  <c:v>1.3800048828130116</c:v>
                </c:pt>
                <c:pt idx="2639">
                  <c:v>1.3900146484380116</c:v>
                </c:pt>
                <c:pt idx="2640">
                  <c:v>1.3900146484380116</c:v>
                </c:pt>
                <c:pt idx="2641">
                  <c:v>1.3900146484380116</c:v>
                </c:pt>
                <c:pt idx="2642">
                  <c:v>1.3999938964839771</c:v>
                </c:pt>
                <c:pt idx="2643">
                  <c:v>1.4100036621089771</c:v>
                </c:pt>
                <c:pt idx="2644">
                  <c:v>1.4400024414060226</c:v>
                </c:pt>
                <c:pt idx="2645">
                  <c:v>1.3900146484380116</c:v>
                </c:pt>
                <c:pt idx="2646">
                  <c:v>1.3800048828130116</c:v>
                </c:pt>
                <c:pt idx="2647">
                  <c:v>1.3800048828130116</c:v>
                </c:pt>
                <c:pt idx="2648">
                  <c:v>1.3900146484380116</c:v>
                </c:pt>
                <c:pt idx="2649">
                  <c:v>1.4100036621089771</c:v>
                </c:pt>
                <c:pt idx="2650">
                  <c:v>1.5</c:v>
                </c:pt>
                <c:pt idx="2651">
                  <c:v>1.5299987792969887</c:v>
                </c:pt>
                <c:pt idx="2652">
                  <c:v>1.5799865722660229</c:v>
                </c:pt>
                <c:pt idx="2653">
                  <c:v>1.5599975585939774</c:v>
                </c:pt>
                <c:pt idx="2654">
                  <c:v>1.5199890136719887</c:v>
                </c:pt>
                <c:pt idx="2655">
                  <c:v>1.4700012207030113</c:v>
                </c:pt>
                <c:pt idx="2656">
                  <c:v>1.4500122070310226</c:v>
                </c:pt>
                <c:pt idx="2657">
                  <c:v>1.4800109863280113</c:v>
                </c:pt>
                <c:pt idx="2658">
                  <c:v>1.4700012207030113</c:v>
                </c:pt>
                <c:pt idx="2659">
                  <c:v>1.4800109863280113</c:v>
                </c:pt>
                <c:pt idx="2660">
                  <c:v>1.4700012207030113</c:v>
                </c:pt>
                <c:pt idx="2661">
                  <c:v>1.4599914550780113</c:v>
                </c:pt>
                <c:pt idx="2662">
                  <c:v>1.4700012207030113</c:v>
                </c:pt>
                <c:pt idx="2663">
                  <c:v>1.5</c:v>
                </c:pt>
                <c:pt idx="2664">
                  <c:v>1.5299987792969887</c:v>
                </c:pt>
                <c:pt idx="2665">
                  <c:v>1.5199890136719887</c:v>
                </c:pt>
                <c:pt idx="2666">
                  <c:v>1.4599914550780113</c:v>
                </c:pt>
                <c:pt idx="2667">
                  <c:v>1.4299926757810226</c:v>
                </c:pt>
                <c:pt idx="2668">
                  <c:v>1.4299926757810226</c:v>
                </c:pt>
                <c:pt idx="2669">
                  <c:v>1.4500122070310226</c:v>
                </c:pt>
                <c:pt idx="2670">
                  <c:v>1.4400024414060226</c:v>
                </c:pt>
                <c:pt idx="2671">
                  <c:v>1.4299926757810226</c:v>
                </c:pt>
                <c:pt idx="2672">
                  <c:v>1.4299926757810226</c:v>
                </c:pt>
                <c:pt idx="2673">
                  <c:v>1.4400024414060226</c:v>
                </c:pt>
                <c:pt idx="2674">
                  <c:v>1.4200134277339771</c:v>
                </c:pt>
                <c:pt idx="2675">
                  <c:v>1.4200134277339771</c:v>
                </c:pt>
                <c:pt idx="2676">
                  <c:v>1.4200134277339771</c:v>
                </c:pt>
                <c:pt idx="2677">
                  <c:v>1.4200134277339771</c:v>
                </c:pt>
                <c:pt idx="2678">
                  <c:v>1.4200134277339771</c:v>
                </c:pt>
                <c:pt idx="2679">
                  <c:v>1.4400024414060226</c:v>
                </c:pt>
                <c:pt idx="2680">
                  <c:v>1.4599914550780113</c:v>
                </c:pt>
                <c:pt idx="2681">
                  <c:v>1.4800109863280113</c:v>
                </c:pt>
                <c:pt idx="2682">
                  <c:v>1.489990234375</c:v>
                </c:pt>
                <c:pt idx="2683">
                  <c:v>1.4800109863280113</c:v>
                </c:pt>
                <c:pt idx="2684">
                  <c:v>1.4700012207030113</c:v>
                </c:pt>
                <c:pt idx="2685">
                  <c:v>1.4700012207030113</c:v>
                </c:pt>
                <c:pt idx="2686">
                  <c:v>1.5199890136719887</c:v>
                </c:pt>
                <c:pt idx="2687">
                  <c:v>1.489990234375</c:v>
                </c:pt>
                <c:pt idx="2688">
                  <c:v>1.4800109863280113</c:v>
                </c:pt>
                <c:pt idx="2689">
                  <c:v>1.4500122070310226</c:v>
                </c:pt>
                <c:pt idx="2690">
                  <c:v>1.4500122070310226</c:v>
                </c:pt>
                <c:pt idx="2691">
                  <c:v>1.4700012207030113</c:v>
                </c:pt>
                <c:pt idx="2692">
                  <c:v>1.4599914550780113</c:v>
                </c:pt>
                <c:pt idx="2693">
                  <c:v>1.4500122070310226</c:v>
                </c:pt>
                <c:pt idx="2694">
                  <c:v>1.4599914550780113</c:v>
                </c:pt>
                <c:pt idx="2695">
                  <c:v>1.489990234375</c:v>
                </c:pt>
                <c:pt idx="2696">
                  <c:v>1.4800109863280113</c:v>
                </c:pt>
                <c:pt idx="2697">
                  <c:v>1.4500122070310226</c:v>
                </c:pt>
                <c:pt idx="2698">
                  <c:v>1.4299926757810226</c:v>
                </c:pt>
                <c:pt idx="2699">
                  <c:v>1.4299926757810226</c:v>
                </c:pt>
                <c:pt idx="2700">
                  <c:v>1.4400024414060226</c:v>
                </c:pt>
                <c:pt idx="2701">
                  <c:v>1.4700012207030113</c:v>
                </c:pt>
                <c:pt idx="2702">
                  <c:v>1.4599914550780113</c:v>
                </c:pt>
                <c:pt idx="2703">
                  <c:v>1.4700012207030113</c:v>
                </c:pt>
                <c:pt idx="2704">
                  <c:v>1.4500122070310226</c:v>
                </c:pt>
                <c:pt idx="2705">
                  <c:v>1.4100036621089771</c:v>
                </c:pt>
                <c:pt idx="2706">
                  <c:v>1.3900146484380116</c:v>
                </c:pt>
                <c:pt idx="2707">
                  <c:v>1.3999938964839771</c:v>
                </c:pt>
                <c:pt idx="2708">
                  <c:v>1.4100036621089771</c:v>
                </c:pt>
                <c:pt idx="2709">
                  <c:v>1.4500122070310226</c:v>
                </c:pt>
                <c:pt idx="2710">
                  <c:v>1.4500122070310226</c:v>
                </c:pt>
                <c:pt idx="2711">
                  <c:v>1.4299926757810226</c:v>
                </c:pt>
                <c:pt idx="2712">
                  <c:v>1.4500122070310226</c:v>
                </c:pt>
                <c:pt idx="2713">
                  <c:v>1.4500122070310226</c:v>
                </c:pt>
                <c:pt idx="2714">
                  <c:v>1.4400024414060226</c:v>
                </c:pt>
                <c:pt idx="2715">
                  <c:v>1.4400024414060226</c:v>
                </c:pt>
                <c:pt idx="2716">
                  <c:v>1.4500122070310226</c:v>
                </c:pt>
                <c:pt idx="2717">
                  <c:v>1.4599914550780113</c:v>
                </c:pt>
                <c:pt idx="2718">
                  <c:v>1.4500122070310226</c:v>
                </c:pt>
                <c:pt idx="2719">
                  <c:v>1.4400024414060226</c:v>
                </c:pt>
                <c:pt idx="2720">
                  <c:v>1.4500122070310226</c:v>
                </c:pt>
                <c:pt idx="2721">
                  <c:v>1.4299926757810226</c:v>
                </c:pt>
                <c:pt idx="2722">
                  <c:v>1.4299926757810226</c:v>
                </c:pt>
                <c:pt idx="2723">
                  <c:v>1.4299926757810226</c:v>
                </c:pt>
                <c:pt idx="2724">
                  <c:v>1.4299926757810226</c:v>
                </c:pt>
                <c:pt idx="2725">
                  <c:v>1.4400024414060226</c:v>
                </c:pt>
                <c:pt idx="2726">
                  <c:v>1.4500122070310226</c:v>
                </c:pt>
                <c:pt idx="2727">
                  <c:v>1.4599914550780113</c:v>
                </c:pt>
                <c:pt idx="2728">
                  <c:v>1.4299926757810226</c:v>
                </c:pt>
                <c:pt idx="2729">
                  <c:v>1.3999938964839771</c:v>
                </c:pt>
                <c:pt idx="2730">
                  <c:v>1.3999938964839771</c:v>
                </c:pt>
                <c:pt idx="2731">
                  <c:v>1.4200134277339771</c:v>
                </c:pt>
                <c:pt idx="2732">
                  <c:v>1.4400024414060226</c:v>
                </c:pt>
                <c:pt idx="2733">
                  <c:v>1.4700012207030113</c:v>
                </c:pt>
                <c:pt idx="2734">
                  <c:v>1.4500122070310226</c:v>
                </c:pt>
                <c:pt idx="2735">
                  <c:v>1.3999938964839771</c:v>
                </c:pt>
                <c:pt idx="2736">
                  <c:v>1.3900146484380116</c:v>
                </c:pt>
                <c:pt idx="2737">
                  <c:v>1.3699951171880116</c:v>
                </c:pt>
                <c:pt idx="2738">
                  <c:v>1.3399963378910229</c:v>
                </c:pt>
                <c:pt idx="2739">
                  <c:v>1.3299865722660229</c:v>
                </c:pt>
                <c:pt idx="2740">
                  <c:v>1.3200073242189774</c:v>
                </c:pt>
                <c:pt idx="2741">
                  <c:v>1.3099975585939774</c:v>
                </c:pt>
                <c:pt idx="2742">
                  <c:v>1.3200073242189774</c:v>
                </c:pt>
                <c:pt idx="2743">
                  <c:v>1.3299865722660229</c:v>
                </c:pt>
                <c:pt idx="2744">
                  <c:v>1.3299865722660229</c:v>
                </c:pt>
                <c:pt idx="2745">
                  <c:v>1.3399963378910229</c:v>
                </c:pt>
                <c:pt idx="2746">
                  <c:v>1.3599853515630116</c:v>
                </c:pt>
                <c:pt idx="2747">
                  <c:v>1.3599853515630116</c:v>
                </c:pt>
                <c:pt idx="2748">
                  <c:v>1.3800048828130116</c:v>
                </c:pt>
                <c:pt idx="2749">
                  <c:v>1.3699951171880116</c:v>
                </c:pt>
                <c:pt idx="2750">
                  <c:v>1.3599853515630116</c:v>
                </c:pt>
                <c:pt idx="2751">
                  <c:v>1.3399963378910229</c:v>
                </c:pt>
                <c:pt idx="2752">
                  <c:v>1.3099975585939774</c:v>
                </c:pt>
                <c:pt idx="2753">
                  <c:v>1.2900085449219887</c:v>
                </c:pt>
                <c:pt idx="2754">
                  <c:v>1.3099975585939774</c:v>
                </c:pt>
                <c:pt idx="2755">
                  <c:v>1.3299865722660229</c:v>
                </c:pt>
                <c:pt idx="2756">
                  <c:v>1.3200073242189774</c:v>
                </c:pt>
                <c:pt idx="2757">
                  <c:v>1.3099975585939774</c:v>
                </c:pt>
                <c:pt idx="2758">
                  <c:v>1.3099975585939774</c:v>
                </c:pt>
                <c:pt idx="2759">
                  <c:v>1.2999877929689774</c:v>
                </c:pt>
                <c:pt idx="2760">
                  <c:v>1.3200073242189774</c:v>
                </c:pt>
                <c:pt idx="2761">
                  <c:v>1.3299865722660229</c:v>
                </c:pt>
                <c:pt idx="2762">
                  <c:v>1.3299865722660229</c:v>
                </c:pt>
                <c:pt idx="2763">
                  <c:v>1.3299865722660229</c:v>
                </c:pt>
                <c:pt idx="2764">
                  <c:v>1.3299865722660229</c:v>
                </c:pt>
                <c:pt idx="2765">
                  <c:v>1.3299865722660229</c:v>
                </c:pt>
                <c:pt idx="2766">
                  <c:v>1.3299865722660229</c:v>
                </c:pt>
                <c:pt idx="2767">
                  <c:v>1.3200073242189774</c:v>
                </c:pt>
                <c:pt idx="2768">
                  <c:v>1.3099975585939774</c:v>
                </c:pt>
                <c:pt idx="2769">
                  <c:v>1.2999877929689774</c:v>
                </c:pt>
                <c:pt idx="2770">
                  <c:v>1.3200073242189774</c:v>
                </c:pt>
                <c:pt idx="2771">
                  <c:v>1.3399963378910229</c:v>
                </c:pt>
                <c:pt idx="2772">
                  <c:v>1.3500061035160229</c:v>
                </c:pt>
                <c:pt idx="2773">
                  <c:v>1.3500061035160229</c:v>
                </c:pt>
                <c:pt idx="2774">
                  <c:v>1.3299865722660229</c:v>
                </c:pt>
                <c:pt idx="2775">
                  <c:v>1.3099975585939774</c:v>
                </c:pt>
                <c:pt idx="2776">
                  <c:v>1.3099975585939774</c:v>
                </c:pt>
                <c:pt idx="2777">
                  <c:v>1.3099975585939774</c:v>
                </c:pt>
                <c:pt idx="2778">
                  <c:v>1.3200073242189774</c:v>
                </c:pt>
                <c:pt idx="2779">
                  <c:v>1.3399963378910229</c:v>
                </c:pt>
                <c:pt idx="2780">
                  <c:v>1.3399963378910229</c:v>
                </c:pt>
                <c:pt idx="2781">
                  <c:v>1.3399963378910229</c:v>
                </c:pt>
                <c:pt idx="2782">
                  <c:v>1.3399963378910229</c:v>
                </c:pt>
                <c:pt idx="2783">
                  <c:v>1.3200073242189774</c:v>
                </c:pt>
                <c:pt idx="2784">
                  <c:v>1.3200073242189774</c:v>
                </c:pt>
                <c:pt idx="2785">
                  <c:v>1.3299865722660229</c:v>
                </c:pt>
                <c:pt idx="2786">
                  <c:v>1.3399963378910229</c:v>
                </c:pt>
                <c:pt idx="2787">
                  <c:v>1.3200073242189774</c:v>
                </c:pt>
                <c:pt idx="2788">
                  <c:v>1.3299865722660229</c:v>
                </c:pt>
                <c:pt idx="2789">
                  <c:v>1.3299865722660229</c:v>
                </c:pt>
                <c:pt idx="2790">
                  <c:v>1.3099975585939774</c:v>
                </c:pt>
                <c:pt idx="2791">
                  <c:v>1.2900085449219887</c:v>
                </c:pt>
                <c:pt idx="2792">
                  <c:v>1.2900085449219887</c:v>
                </c:pt>
                <c:pt idx="2793">
                  <c:v>1.2799987792969887</c:v>
                </c:pt>
                <c:pt idx="2794">
                  <c:v>1.2799987792969887</c:v>
                </c:pt>
                <c:pt idx="2795">
                  <c:v>1.2799987792969887</c:v>
                </c:pt>
                <c:pt idx="2796">
                  <c:v>1.2900085449219887</c:v>
                </c:pt>
                <c:pt idx="2797">
                  <c:v>1.2900085449219887</c:v>
                </c:pt>
                <c:pt idx="2798">
                  <c:v>1.2799987792969887</c:v>
                </c:pt>
                <c:pt idx="2799">
                  <c:v>1.2900085449219887</c:v>
                </c:pt>
                <c:pt idx="2800">
                  <c:v>1.2900085449219887</c:v>
                </c:pt>
                <c:pt idx="2801">
                  <c:v>1.2900085449219887</c:v>
                </c:pt>
                <c:pt idx="2802">
                  <c:v>1.2799987792969887</c:v>
                </c:pt>
                <c:pt idx="2803">
                  <c:v>1.2699890136719887</c:v>
                </c:pt>
                <c:pt idx="2804">
                  <c:v>1.2699890136719887</c:v>
                </c:pt>
                <c:pt idx="2805">
                  <c:v>1.2799987792969887</c:v>
                </c:pt>
                <c:pt idx="2806">
                  <c:v>1.2900085449219887</c:v>
                </c:pt>
                <c:pt idx="2807">
                  <c:v>1.3099975585939774</c:v>
                </c:pt>
                <c:pt idx="2808">
                  <c:v>1.3099975585939774</c:v>
                </c:pt>
                <c:pt idx="2809">
                  <c:v>1.2999877929689774</c:v>
                </c:pt>
                <c:pt idx="2810">
                  <c:v>1.2900085449219887</c:v>
                </c:pt>
                <c:pt idx="2811">
                  <c:v>1.2799987792969887</c:v>
                </c:pt>
                <c:pt idx="2812">
                  <c:v>1.2699890136719887</c:v>
                </c:pt>
                <c:pt idx="2813">
                  <c:v>1.2799987792969887</c:v>
                </c:pt>
                <c:pt idx="2814">
                  <c:v>1.2900085449219887</c:v>
                </c:pt>
                <c:pt idx="2815">
                  <c:v>1.2900085449219887</c:v>
                </c:pt>
                <c:pt idx="2816">
                  <c:v>1.2699890136719887</c:v>
                </c:pt>
                <c:pt idx="2817">
                  <c:v>1.260009765625</c:v>
                </c:pt>
                <c:pt idx="2818">
                  <c:v>1.260009765625</c:v>
                </c:pt>
                <c:pt idx="2819">
                  <c:v>1.260009765625</c:v>
                </c:pt>
                <c:pt idx="2820">
                  <c:v>1.2799987792969887</c:v>
                </c:pt>
                <c:pt idx="2821">
                  <c:v>1.2799987792969887</c:v>
                </c:pt>
                <c:pt idx="2822">
                  <c:v>1.2799987792969887</c:v>
                </c:pt>
                <c:pt idx="2823">
                  <c:v>1.260009765625</c:v>
                </c:pt>
                <c:pt idx="2824">
                  <c:v>1.260009765625</c:v>
                </c:pt>
                <c:pt idx="2825">
                  <c:v>1.260009765625</c:v>
                </c:pt>
                <c:pt idx="2826">
                  <c:v>1.260009765625</c:v>
                </c:pt>
                <c:pt idx="2827">
                  <c:v>1.260009765625</c:v>
                </c:pt>
                <c:pt idx="2828">
                  <c:v>1.260009765625</c:v>
                </c:pt>
                <c:pt idx="2829">
                  <c:v>1.25</c:v>
                </c:pt>
                <c:pt idx="2830">
                  <c:v>1.25</c:v>
                </c:pt>
                <c:pt idx="2831">
                  <c:v>1.239990234375</c:v>
                </c:pt>
                <c:pt idx="2832">
                  <c:v>1.239990234375</c:v>
                </c:pt>
                <c:pt idx="2833">
                  <c:v>1.239990234375</c:v>
                </c:pt>
                <c:pt idx="2834">
                  <c:v>1.25</c:v>
                </c:pt>
                <c:pt idx="2835">
                  <c:v>1.260009765625</c:v>
                </c:pt>
                <c:pt idx="2836">
                  <c:v>1.260009765625</c:v>
                </c:pt>
                <c:pt idx="2837">
                  <c:v>1.25</c:v>
                </c:pt>
                <c:pt idx="2838">
                  <c:v>1.25</c:v>
                </c:pt>
                <c:pt idx="2839">
                  <c:v>1.25</c:v>
                </c:pt>
                <c:pt idx="2840">
                  <c:v>1.25</c:v>
                </c:pt>
                <c:pt idx="2841">
                  <c:v>1.25</c:v>
                </c:pt>
                <c:pt idx="2842">
                  <c:v>1.25</c:v>
                </c:pt>
                <c:pt idx="2843">
                  <c:v>1.25</c:v>
                </c:pt>
                <c:pt idx="2844">
                  <c:v>1.260009765625</c:v>
                </c:pt>
                <c:pt idx="2845">
                  <c:v>1.2699890136719887</c:v>
                </c:pt>
                <c:pt idx="2846">
                  <c:v>1.2699890136719887</c:v>
                </c:pt>
                <c:pt idx="2847">
                  <c:v>1.2799987792969887</c:v>
                </c:pt>
                <c:pt idx="2848">
                  <c:v>1.2900085449219887</c:v>
                </c:pt>
                <c:pt idx="2849">
                  <c:v>1.2799987792969887</c:v>
                </c:pt>
                <c:pt idx="2850">
                  <c:v>1.260009765625</c:v>
                </c:pt>
                <c:pt idx="2851">
                  <c:v>1.239990234375</c:v>
                </c:pt>
                <c:pt idx="2852">
                  <c:v>1.2300109863280113</c:v>
                </c:pt>
                <c:pt idx="2853">
                  <c:v>1.2300109863280113</c:v>
                </c:pt>
                <c:pt idx="2854">
                  <c:v>1.2300109863280113</c:v>
                </c:pt>
                <c:pt idx="2855">
                  <c:v>1.2300109863280113</c:v>
                </c:pt>
                <c:pt idx="2856">
                  <c:v>1.2300109863280113</c:v>
                </c:pt>
                <c:pt idx="2857">
                  <c:v>1.2300109863280113</c:v>
                </c:pt>
                <c:pt idx="2858">
                  <c:v>1.2200012207030113</c:v>
                </c:pt>
                <c:pt idx="2859">
                  <c:v>1.2300109863280113</c:v>
                </c:pt>
                <c:pt idx="2860">
                  <c:v>1.239990234375</c:v>
                </c:pt>
                <c:pt idx="2861">
                  <c:v>1.2300109863280113</c:v>
                </c:pt>
                <c:pt idx="2862">
                  <c:v>1.2300109863280113</c:v>
                </c:pt>
                <c:pt idx="2863">
                  <c:v>1.25</c:v>
                </c:pt>
                <c:pt idx="2864">
                  <c:v>1.25</c:v>
                </c:pt>
                <c:pt idx="2865">
                  <c:v>1.2200012207030113</c:v>
                </c:pt>
                <c:pt idx="2866">
                  <c:v>1.2000122070310226</c:v>
                </c:pt>
                <c:pt idx="2867">
                  <c:v>1.2000122070310226</c:v>
                </c:pt>
                <c:pt idx="2868">
                  <c:v>1.2099914550780113</c:v>
                </c:pt>
                <c:pt idx="2869">
                  <c:v>1.2099914550780113</c:v>
                </c:pt>
                <c:pt idx="2870">
                  <c:v>1.2099914550780113</c:v>
                </c:pt>
                <c:pt idx="2871">
                  <c:v>1.2000122070310226</c:v>
                </c:pt>
                <c:pt idx="2872">
                  <c:v>1.2000122070310226</c:v>
                </c:pt>
                <c:pt idx="2873">
                  <c:v>1.2000122070310226</c:v>
                </c:pt>
                <c:pt idx="2874">
                  <c:v>1.2099914550780113</c:v>
                </c:pt>
                <c:pt idx="2875">
                  <c:v>1.2099914550780113</c:v>
                </c:pt>
                <c:pt idx="2876">
                  <c:v>1.2000122070310226</c:v>
                </c:pt>
                <c:pt idx="2877">
                  <c:v>1.2099914550780113</c:v>
                </c:pt>
                <c:pt idx="2878">
                  <c:v>1.2200012207030113</c:v>
                </c:pt>
                <c:pt idx="2879">
                  <c:v>1.2300109863280113</c:v>
                </c:pt>
                <c:pt idx="2880">
                  <c:v>1.2200012207030113</c:v>
                </c:pt>
                <c:pt idx="2881">
                  <c:v>1.2200012207030113</c:v>
                </c:pt>
                <c:pt idx="2882">
                  <c:v>1.239990234375</c:v>
                </c:pt>
                <c:pt idx="2883">
                  <c:v>1.25</c:v>
                </c:pt>
                <c:pt idx="2884">
                  <c:v>1.2300109863280113</c:v>
                </c:pt>
                <c:pt idx="2885">
                  <c:v>1.2200012207030113</c:v>
                </c:pt>
                <c:pt idx="2886">
                  <c:v>1.2200012207030113</c:v>
                </c:pt>
                <c:pt idx="2887">
                  <c:v>1.2300109863280113</c:v>
                </c:pt>
                <c:pt idx="2888">
                  <c:v>1.239990234375</c:v>
                </c:pt>
                <c:pt idx="2889">
                  <c:v>1.2300109863280113</c:v>
                </c:pt>
                <c:pt idx="2890">
                  <c:v>1.2300109863280113</c:v>
                </c:pt>
                <c:pt idx="2891">
                  <c:v>1.25</c:v>
                </c:pt>
                <c:pt idx="2892">
                  <c:v>1.25</c:v>
                </c:pt>
                <c:pt idx="2893">
                  <c:v>1.260009765625</c:v>
                </c:pt>
                <c:pt idx="2894">
                  <c:v>1.239990234375</c:v>
                </c:pt>
                <c:pt idx="2895">
                  <c:v>1.2200012207030113</c:v>
                </c:pt>
                <c:pt idx="2896">
                  <c:v>1.2099914550780113</c:v>
                </c:pt>
                <c:pt idx="2897">
                  <c:v>1.1900024414060226</c:v>
                </c:pt>
                <c:pt idx="2898">
                  <c:v>1.1700134277339771</c:v>
                </c:pt>
                <c:pt idx="2899">
                  <c:v>1.1600036621089771</c:v>
                </c:pt>
                <c:pt idx="2900">
                  <c:v>1.1700134277339771</c:v>
                </c:pt>
                <c:pt idx="2901">
                  <c:v>1.1900024414060226</c:v>
                </c:pt>
                <c:pt idx="2902">
                  <c:v>1.1900024414060226</c:v>
                </c:pt>
                <c:pt idx="2903">
                  <c:v>1.2000122070310226</c:v>
                </c:pt>
                <c:pt idx="2904">
                  <c:v>1.2099914550780113</c:v>
                </c:pt>
                <c:pt idx="2905">
                  <c:v>1.2000122070310226</c:v>
                </c:pt>
                <c:pt idx="2906">
                  <c:v>1.1900024414060226</c:v>
                </c:pt>
                <c:pt idx="2907">
                  <c:v>1.1799926757810226</c:v>
                </c:pt>
                <c:pt idx="2908">
                  <c:v>1.1600036621089771</c:v>
                </c:pt>
                <c:pt idx="2909">
                  <c:v>1.1400146484380116</c:v>
                </c:pt>
                <c:pt idx="2910">
                  <c:v>1.1300048828130116</c:v>
                </c:pt>
                <c:pt idx="2911">
                  <c:v>1.1400146484380116</c:v>
                </c:pt>
                <c:pt idx="2912">
                  <c:v>1.1700134277339771</c:v>
                </c:pt>
                <c:pt idx="2913">
                  <c:v>1.1600036621089771</c:v>
                </c:pt>
                <c:pt idx="2914">
                  <c:v>1.1499938964839771</c:v>
                </c:pt>
                <c:pt idx="2915">
                  <c:v>1.1600036621089771</c:v>
                </c:pt>
                <c:pt idx="2916">
                  <c:v>1.1700134277339771</c:v>
                </c:pt>
                <c:pt idx="2917">
                  <c:v>1.1799926757810226</c:v>
                </c:pt>
                <c:pt idx="2918">
                  <c:v>1.1799926757810226</c:v>
                </c:pt>
                <c:pt idx="2919">
                  <c:v>1.1700134277339771</c:v>
                </c:pt>
                <c:pt idx="2920">
                  <c:v>1.1499938964839771</c:v>
                </c:pt>
                <c:pt idx="2921">
                  <c:v>1.1499938964839771</c:v>
                </c:pt>
                <c:pt idx="2922">
                  <c:v>1.1700134277339771</c:v>
                </c:pt>
                <c:pt idx="2923">
                  <c:v>1.1700134277339771</c:v>
                </c:pt>
                <c:pt idx="2924">
                  <c:v>1.1600036621089771</c:v>
                </c:pt>
                <c:pt idx="2925">
                  <c:v>1.1700134277339771</c:v>
                </c:pt>
                <c:pt idx="2926">
                  <c:v>1.1799926757810226</c:v>
                </c:pt>
                <c:pt idx="2927">
                  <c:v>1.1900024414060226</c:v>
                </c:pt>
                <c:pt idx="2928">
                  <c:v>1.1799926757810226</c:v>
                </c:pt>
                <c:pt idx="2929">
                  <c:v>1.2000122070310226</c:v>
                </c:pt>
                <c:pt idx="2930">
                  <c:v>1.2000122070310226</c:v>
                </c:pt>
                <c:pt idx="2931">
                  <c:v>1.1700134277339771</c:v>
                </c:pt>
                <c:pt idx="2932">
                  <c:v>1.1400146484380116</c:v>
                </c:pt>
                <c:pt idx="2933">
                  <c:v>1.1300048828130116</c:v>
                </c:pt>
                <c:pt idx="2934">
                  <c:v>1.1400146484380116</c:v>
                </c:pt>
                <c:pt idx="2935">
                  <c:v>1.1499938964839771</c:v>
                </c:pt>
                <c:pt idx="2936">
                  <c:v>1.1600036621089771</c:v>
                </c:pt>
                <c:pt idx="2937">
                  <c:v>1.1700134277339771</c:v>
                </c:pt>
                <c:pt idx="2938">
                  <c:v>1.1900024414060226</c:v>
                </c:pt>
                <c:pt idx="2939">
                  <c:v>1.1900024414060226</c:v>
                </c:pt>
                <c:pt idx="2940">
                  <c:v>1.1499938964839771</c:v>
                </c:pt>
                <c:pt idx="2941">
                  <c:v>1.1300048828130116</c:v>
                </c:pt>
                <c:pt idx="2942">
                  <c:v>1.1000061035160229</c:v>
                </c:pt>
                <c:pt idx="2943">
                  <c:v>1.0899963378910229</c:v>
                </c:pt>
                <c:pt idx="2944">
                  <c:v>1.1099853515630116</c:v>
                </c:pt>
                <c:pt idx="2945">
                  <c:v>1.1400146484380116</c:v>
                </c:pt>
                <c:pt idx="2946">
                  <c:v>1.1700134277339771</c:v>
                </c:pt>
                <c:pt idx="2947">
                  <c:v>1.1900024414060226</c:v>
                </c:pt>
                <c:pt idx="2948">
                  <c:v>1.1900024414060226</c:v>
                </c:pt>
                <c:pt idx="2949">
                  <c:v>1.1700134277339771</c:v>
                </c:pt>
                <c:pt idx="2950">
                  <c:v>1.1400146484380116</c:v>
                </c:pt>
                <c:pt idx="2951">
                  <c:v>1.1300048828130116</c:v>
                </c:pt>
                <c:pt idx="2952">
                  <c:v>1.1499938964839771</c:v>
                </c:pt>
                <c:pt idx="2953">
                  <c:v>1.1700134277339771</c:v>
                </c:pt>
                <c:pt idx="2954">
                  <c:v>1.1799926757810226</c:v>
                </c:pt>
                <c:pt idx="2955">
                  <c:v>1.1700134277339771</c:v>
                </c:pt>
                <c:pt idx="2956">
                  <c:v>1.1600036621089771</c:v>
                </c:pt>
                <c:pt idx="2957">
                  <c:v>1.1400146484380116</c:v>
                </c:pt>
                <c:pt idx="2958">
                  <c:v>1.1400146484380116</c:v>
                </c:pt>
                <c:pt idx="2959">
                  <c:v>1.1300048828130116</c:v>
                </c:pt>
                <c:pt idx="2960">
                  <c:v>1.1600036621089771</c:v>
                </c:pt>
                <c:pt idx="2961">
                  <c:v>1.1700134277339771</c:v>
                </c:pt>
                <c:pt idx="2962">
                  <c:v>1.1700134277339771</c:v>
                </c:pt>
                <c:pt idx="2963">
                  <c:v>1.1700134277339771</c:v>
                </c:pt>
                <c:pt idx="2964">
                  <c:v>1.1499938964839771</c:v>
                </c:pt>
                <c:pt idx="2965">
                  <c:v>1.1300048828130116</c:v>
                </c:pt>
                <c:pt idx="2966">
                  <c:v>1.1099853515630116</c:v>
                </c:pt>
                <c:pt idx="2967">
                  <c:v>1.0899963378910229</c:v>
                </c:pt>
                <c:pt idx="2968">
                  <c:v>1.0799865722660229</c:v>
                </c:pt>
                <c:pt idx="2969">
                  <c:v>1.1000061035160229</c:v>
                </c:pt>
                <c:pt idx="2970">
                  <c:v>1.1099853515630116</c:v>
                </c:pt>
                <c:pt idx="2971">
                  <c:v>1.1499938964839771</c:v>
                </c:pt>
                <c:pt idx="2972">
                  <c:v>1.1400146484380116</c:v>
                </c:pt>
                <c:pt idx="2973">
                  <c:v>1.1199951171880116</c:v>
                </c:pt>
                <c:pt idx="2974">
                  <c:v>1.1499938964839771</c:v>
                </c:pt>
                <c:pt idx="2975">
                  <c:v>1.1199951171880116</c:v>
                </c:pt>
                <c:pt idx="2976">
                  <c:v>1.1400146484380116</c:v>
                </c:pt>
                <c:pt idx="2977">
                  <c:v>1.2000122070310226</c:v>
                </c:pt>
                <c:pt idx="2978">
                  <c:v>1.1600036621089771</c:v>
                </c:pt>
                <c:pt idx="2979">
                  <c:v>1.0899963378910229</c:v>
                </c:pt>
                <c:pt idx="2980">
                  <c:v>1.0799865722660229</c:v>
                </c:pt>
                <c:pt idx="2981">
                  <c:v>1.0799865722660229</c:v>
                </c:pt>
                <c:pt idx="2982">
                  <c:v>1.1000061035160229</c:v>
                </c:pt>
                <c:pt idx="2983">
                  <c:v>1.0899963378910229</c:v>
                </c:pt>
                <c:pt idx="2984">
                  <c:v>1.0799865722660229</c:v>
                </c:pt>
                <c:pt idx="2985">
                  <c:v>1.1000061035160229</c:v>
                </c:pt>
                <c:pt idx="2986">
                  <c:v>1.1199951171880116</c:v>
                </c:pt>
                <c:pt idx="2987">
                  <c:v>1.1199951171880116</c:v>
                </c:pt>
                <c:pt idx="2988">
                  <c:v>1.1300048828130116</c:v>
                </c:pt>
                <c:pt idx="2989">
                  <c:v>1.1199951171880116</c:v>
                </c:pt>
                <c:pt idx="2990">
                  <c:v>1.1099853515630116</c:v>
                </c:pt>
                <c:pt idx="2991">
                  <c:v>1.1300048828130116</c:v>
                </c:pt>
                <c:pt idx="2992">
                  <c:v>1.1300048828130116</c:v>
                </c:pt>
                <c:pt idx="2993">
                  <c:v>1.1199951171880116</c:v>
                </c:pt>
                <c:pt idx="2994">
                  <c:v>1.1099853515630116</c:v>
                </c:pt>
                <c:pt idx="2995">
                  <c:v>1.0799865722660229</c:v>
                </c:pt>
                <c:pt idx="2996">
                  <c:v>1.0899963378910229</c:v>
                </c:pt>
                <c:pt idx="2997">
                  <c:v>1.0700073242189774</c:v>
                </c:pt>
                <c:pt idx="2998">
                  <c:v>1.0599975585939774</c:v>
                </c:pt>
                <c:pt idx="2999">
                  <c:v>1.0700073242189774</c:v>
                </c:pt>
                <c:pt idx="3000">
                  <c:v>1.0599975585939774</c:v>
                </c:pt>
                <c:pt idx="3001">
                  <c:v>1.0700073242189774</c:v>
                </c:pt>
                <c:pt idx="3002">
                  <c:v>1.0700073242189774</c:v>
                </c:pt>
                <c:pt idx="3003">
                  <c:v>1.0599975585939774</c:v>
                </c:pt>
                <c:pt idx="3004">
                  <c:v>1.0700073242189774</c:v>
                </c:pt>
                <c:pt idx="3005">
                  <c:v>1.1000061035160229</c:v>
                </c:pt>
                <c:pt idx="3006">
                  <c:v>1.0799865722660229</c:v>
                </c:pt>
                <c:pt idx="3007">
                  <c:v>1.0599975585939774</c:v>
                </c:pt>
                <c:pt idx="3008">
                  <c:v>1.0700073242189774</c:v>
                </c:pt>
                <c:pt idx="3009">
                  <c:v>1.0799865722660229</c:v>
                </c:pt>
                <c:pt idx="3010">
                  <c:v>1.0899963378910229</c:v>
                </c:pt>
                <c:pt idx="3011">
                  <c:v>1.0899963378910229</c:v>
                </c:pt>
                <c:pt idx="3012">
                  <c:v>1.0799865722660229</c:v>
                </c:pt>
                <c:pt idx="3013">
                  <c:v>1.0599975585939774</c:v>
                </c:pt>
                <c:pt idx="3014">
                  <c:v>1.0499877929689774</c:v>
                </c:pt>
                <c:pt idx="3015">
                  <c:v>1.0499877929689774</c:v>
                </c:pt>
                <c:pt idx="3016">
                  <c:v>1.0799865722660229</c:v>
                </c:pt>
                <c:pt idx="3017">
                  <c:v>1.1099853515630116</c:v>
                </c:pt>
                <c:pt idx="3018">
                  <c:v>1.1099853515630116</c:v>
                </c:pt>
                <c:pt idx="3019">
                  <c:v>1.1000061035160229</c:v>
                </c:pt>
                <c:pt idx="3020">
                  <c:v>1.1000061035160229</c:v>
                </c:pt>
                <c:pt idx="3021">
                  <c:v>1.1199951171880116</c:v>
                </c:pt>
                <c:pt idx="3022">
                  <c:v>1.1099853515630116</c:v>
                </c:pt>
                <c:pt idx="3023">
                  <c:v>1.0899963378910229</c:v>
                </c:pt>
                <c:pt idx="3024">
                  <c:v>1.1000061035160229</c:v>
                </c:pt>
                <c:pt idx="3025">
                  <c:v>1.1099853515630116</c:v>
                </c:pt>
                <c:pt idx="3026">
                  <c:v>1.0799865722660229</c:v>
                </c:pt>
                <c:pt idx="3027">
                  <c:v>1.0499877929689774</c:v>
                </c:pt>
                <c:pt idx="3028">
                  <c:v>1.0599975585939774</c:v>
                </c:pt>
                <c:pt idx="3029">
                  <c:v>1.0599975585939774</c:v>
                </c:pt>
                <c:pt idx="3030">
                  <c:v>1.0499877929689774</c:v>
                </c:pt>
                <c:pt idx="3031">
                  <c:v>1.0599975585939774</c:v>
                </c:pt>
                <c:pt idx="3032">
                  <c:v>1.0599975585939774</c:v>
                </c:pt>
                <c:pt idx="3033">
                  <c:v>1.0499877929689774</c:v>
                </c:pt>
                <c:pt idx="3034">
                  <c:v>1.0400085449219887</c:v>
                </c:pt>
                <c:pt idx="3035">
                  <c:v>1.0299987792969887</c:v>
                </c:pt>
                <c:pt idx="3036">
                  <c:v>1.0199890136719887</c:v>
                </c:pt>
                <c:pt idx="3037">
                  <c:v>1.0400085449219887</c:v>
                </c:pt>
                <c:pt idx="3038">
                  <c:v>1.0499877929689774</c:v>
                </c:pt>
                <c:pt idx="3039">
                  <c:v>1.0400085449219887</c:v>
                </c:pt>
                <c:pt idx="3040">
                  <c:v>1.0400085449219887</c:v>
                </c:pt>
                <c:pt idx="3041">
                  <c:v>1.0400085449219887</c:v>
                </c:pt>
                <c:pt idx="3042">
                  <c:v>1.0400085449219887</c:v>
                </c:pt>
                <c:pt idx="3043">
                  <c:v>1.0499877929689774</c:v>
                </c:pt>
                <c:pt idx="3044">
                  <c:v>1.0599975585939774</c:v>
                </c:pt>
                <c:pt idx="3045">
                  <c:v>1.0599975585939774</c:v>
                </c:pt>
                <c:pt idx="3046">
                  <c:v>1.0700073242189774</c:v>
                </c:pt>
                <c:pt idx="3047">
                  <c:v>1.0700073242189774</c:v>
                </c:pt>
                <c:pt idx="3048">
                  <c:v>1.0700073242189774</c:v>
                </c:pt>
                <c:pt idx="3049">
                  <c:v>1.0799865722660229</c:v>
                </c:pt>
                <c:pt idx="3050">
                  <c:v>1.0899963378910229</c:v>
                </c:pt>
                <c:pt idx="3051">
                  <c:v>1.1000061035160229</c:v>
                </c:pt>
                <c:pt idx="3052">
                  <c:v>1.0899963378910229</c:v>
                </c:pt>
                <c:pt idx="3053">
                  <c:v>1.0799865722660229</c:v>
                </c:pt>
                <c:pt idx="3054">
                  <c:v>1.0799865722660229</c:v>
                </c:pt>
                <c:pt idx="3055">
                  <c:v>1.0899963378910229</c:v>
                </c:pt>
                <c:pt idx="3056">
                  <c:v>1.0899963378910229</c:v>
                </c:pt>
                <c:pt idx="3057">
                  <c:v>1.0899963378910229</c:v>
                </c:pt>
                <c:pt idx="3058">
                  <c:v>1.0899963378910229</c:v>
                </c:pt>
                <c:pt idx="3059">
                  <c:v>1.0899963378910229</c:v>
                </c:pt>
                <c:pt idx="3060">
                  <c:v>1.0899963378910229</c:v>
                </c:pt>
                <c:pt idx="3061">
                  <c:v>1.0799865722660229</c:v>
                </c:pt>
                <c:pt idx="3062">
                  <c:v>1.0499877929689774</c:v>
                </c:pt>
                <c:pt idx="3063">
                  <c:v>1.0599975585939774</c:v>
                </c:pt>
                <c:pt idx="3064">
                  <c:v>1.0700073242189774</c:v>
                </c:pt>
                <c:pt idx="3065">
                  <c:v>1.0799865722660229</c:v>
                </c:pt>
                <c:pt idx="3066">
                  <c:v>1.0700073242189774</c:v>
                </c:pt>
                <c:pt idx="3067">
                  <c:v>1.0499877929689774</c:v>
                </c:pt>
                <c:pt idx="3068">
                  <c:v>1.0199890136719887</c:v>
                </c:pt>
                <c:pt idx="3069">
                  <c:v>1.010009765625</c:v>
                </c:pt>
                <c:pt idx="3070">
                  <c:v>1</c:v>
                </c:pt>
                <c:pt idx="3071">
                  <c:v>1.010009765625</c:v>
                </c:pt>
                <c:pt idx="3072">
                  <c:v>1.010009765625</c:v>
                </c:pt>
                <c:pt idx="3073">
                  <c:v>1.010009765625</c:v>
                </c:pt>
                <c:pt idx="3074">
                  <c:v>1.0299987792969887</c:v>
                </c:pt>
                <c:pt idx="3075">
                  <c:v>1.0499877929689774</c:v>
                </c:pt>
                <c:pt idx="3076">
                  <c:v>1.0499877929689774</c:v>
                </c:pt>
                <c:pt idx="3077">
                  <c:v>1.0499877929689774</c:v>
                </c:pt>
                <c:pt idx="3078">
                  <c:v>1.0400085449219887</c:v>
                </c:pt>
                <c:pt idx="3079">
                  <c:v>1.0400085449219887</c:v>
                </c:pt>
                <c:pt idx="3080">
                  <c:v>1.0400085449219887</c:v>
                </c:pt>
                <c:pt idx="3081">
                  <c:v>1.0299987792969887</c:v>
                </c:pt>
                <c:pt idx="3082">
                  <c:v>1.0299987792969887</c:v>
                </c:pt>
                <c:pt idx="3083">
                  <c:v>1.0299987792969887</c:v>
                </c:pt>
                <c:pt idx="3084">
                  <c:v>1.0199890136719887</c:v>
                </c:pt>
                <c:pt idx="3085">
                  <c:v>0.989990234375</c:v>
                </c:pt>
                <c:pt idx="3086">
                  <c:v>0.98001098632801131</c:v>
                </c:pt>
                <c:pt idx="3087">
                  <c:v>0.98001098632801131</c:v>
                </c:pt>
                <c:pt idx="3088">
                  <c:v>0.98001098632801131</c:v>
                </c:pt>
                <c:pt idx="3089">
                  <c:v>1</c:v>
                </c:pt>
                <c:pt idx="3090">
                  <c:v>1</c:v>
                </c:pt>
                <c:pt idx="3091">
                  <c:v>0.989990234375</c:v>
                </c:pt>
                <c:pt idx="3092">
                  <c:v>0.989990234375</c:v>
                </c:pt>
                <c:pt idx="3093">
                  <c:v>0.989990234375</c:v>
                </c:pt>
                <c:pt idx="3094">
                  <c:v>0.989990234375</c:v>
                </c:pt>
                <c:pt idx="3095">
                  <c:v>0.989990234375</c:v>
                </c:pt>
                <c:pt idx="3096">
                  <c:v>0.98001098632801131</c:v>
                </c:pt>
                <c:pt idx="3097">
                  <c:v>0.989990234375</c:v>
                </c:pt>
                <c:pt idx="3098">
                  <c:v>0.989990234375</c:v>
                </c:pt>
                <c:pt idx="3099">
                  <c:v>1.010009765625</c:v>
                </c:pt>
                <c:pt idx="3100">
                  <c:v>1.010009765625</c:v>
                </c:pt>
                <c:pt idx="3101">
                  <c:v>1</c:v>
                </c:pt>
                <c:pt idx="3102">
                  <c:v>1.010009765625</c:v>
                </c:pt>
                <c:pt idx="3103">
                  <c:v>1.0199890136719887</c:v>
                </c:pt>
                <c:pt idx="3104">
                  <c:v>1.0199890136719887</c:v>
                </c:pt>
                <c:pt idx="3105">
                  <c:v>1.010009765625</c:v>
                </c:pt>
                <c:pt idx="3106">
                  <c:v>1.010009765625</c:v>
                </c:pt>
                <c:pt idx="3107">
                  <c:v>1.010009765625</c:v>
                </c:pt>
                <c:pt idx="3108">
                  <c:v>1</c:v>
                </c:pt>
                <c:pt idx="3109">
                  <c:v>1</c:v>
                </c:pt>
                <c:pt idx="3110">
                  <c:v>0.989990234375</c:v>
                </c:pt>
                <c:pt idx="3111">
                  <c:v>0.989990234375</c:v>
                </c:pt>
                <c:pt idx="3112">
                  <c:v>0.98001098632801131</c:v>
                </c:pt>
                <c:pt idx="3113">
                  <c:v>0.97000122070301131</c:v>
                </c:pt>
                <c:pt idx="3114">
                  <c:v>0.97000122070301131</c:v>
                </c:pt>
                <c:pt idx="3115">
                  <c:v>0.98001098632801131</c:v>
                </c:pt>
                <c:pt idx="3116">
                  <c:v>0.989990234375</c:v>
                </c:pt>
                <c:pt idx="3117">
                  <c:v>0.98001098632801131</c:v>
                </c:pt>
                <c:pt idx="3118">
                  <c:v>0.98001098632801131</c:v>
                </c:pt>
                <c:pt idx="3119">
                  <c:v>1</c:v>
                </c:pt>
                <c:pt idx="3120">
                  <c:v>1.010009765625</c:v>
                </c:pt>
                <c:pt idx="3121">
                  <c:v>1.010009765625</c:v>
                </c:pt>
                <c:pt idx="3122">
                  <c:v>0.98001098632801131</c:v>
                </c:pt>
                <c:pt idx="3123">
                  <c:v>0.98001098632801131</c:v>
                </c:pt>
                <c:pt idx="3124">
                  <c:v>0.98001098632801131</c:v>
                </c:pt>
                <c:pt idx="3125">
                  <c:v>0.97000122070301131</c:v>
                </c:pt>
                <c:pt idx="3126">
                  <c:v>0.95999145507801131</c:v>
                </c:pt>
                <c:pt idx="3127">
                  <c:v>0.95001220703102263</c:v>
                </c:pt>
                <c:pt idx="3128">
                  <c:v>0.94000244140602263</c:v>
                </c:pt>
                <c:pt idx="3129">
                  <c:v>0.94000244140602263</c:v>
                </c:pt>
                <c:pt idx="3130">
                  <c:v>0.95001220703102263</c:v>
                </c:pt>
                <c:pt idx="3131">
                  <c:v>0.95999145507801131</c:v>
                </c:pt>
                <c:pt idx="3132">
                  <c:v>0.97000122070301131</c:v>
                </c:pt>
                <c:pt idx="3133">
                  <c:v>0.97000122070301131</c:v>
                </c:pt>
                <c:pt idx="3134">
                  <c:v>0.97000122070301131</c:v>
                </c:pt>
                <c:pt idx="3135">
                  <c:v>0.97000122070301131</c:v>
                </c:pt>
                <c:pt idx="3136">
                  <c:v>0.97000122070301131</c:v>
                </c:pt>
                <c:pt idx="3137">
                  <c:v>0.97000122070301131</c:v>
                </c:pt>
                <c:pt idx="3138">
                  <c:v>0.95999145507801131</c:v>
                </c:pt>
                <c:pt idx="3139">
                  <c:v>0.97000122070301131</c:v>
                </c:pt>
                <c:pt idx="3140">
                  <c:v>0.98001098632801131</c:v>
                </c:pt>
                <c:pt idx="3141">
                  <c:v>0.97000122070301131</c:v>
                </c:pt>
                <c:pt idx="3142">
                  <c:v>0.95999145507801131</c:v>
                </c:pt>
                <c:pt idx="3143">
                  <c:v>0.95999145507801131</c:v>
                </c:pt>
                <c:pt idx="3144">
                  <c:v>0.95999145507801131</c:v>
                </c:pt>
                <c:pt idx="3145">
                  <c:v>0.95999145507801131</c:v>
                </c:pt>
                <c:pt idx="3146">
                  <c:v>0.8500061035160229</c:v>
                </c:pt>
                <c:pt idx="3147">
                  <c:v>0.5</c:v>
                </c:pt>
                <c:pt idx="3148">
                  <c:v>0.3999938964839771</c:v>
                </c:pt>
                <c:pt idx="3149">
                  <c:v>0.30999755859397737</c:v>
                </c:pt>
                <c:pt idx="3150">
                  <c:v>0.260009765625</c:v>
                </c:pt>
                <c:pt idx="3151">
                  <c:v>0.239990234375</c:v>
                </c:pt>
                <c:pt idx="3152">
                  <c:v>0.13000488281301159</c:v>
                </c:pt>
                <c:pt idx="3153">
                  <c:v>0.11999511718801159</c:v>
                </c:pt>
                <c:pt idx="3154">
                  <c:v>0.20999145507801131</c:v>
                </c:pt>
                <c:pt idx="3155">
                  <c:v>0.22000122070301131</c:v>
                </c:pt>
                <c:pt idx="3156">
                  <c:v>0.260009765625</c:v>
                </c:pt>
                <c:pt idx="3157">
                  <c:v>0.27999877929698869</c:v>
                </c:pt>
                <c:pt idx="3158">
                  <c:v>0.26998901367198869</c:v>
                </c:pt>
                <c:pt idx="3159">
                  <c:v>0.29000854492198869</c:v>
                </c:pt>
                <c:pt idx="3160">
                  <c:v>0.29998779296897737</c:v>
                </c:pt>
                <c:pt idx="3161">
                  <c:v>0.29000854492198869</c:v>
                </c:pt>
                <c:pt idx="3162">
                  <c:v>0.29998779296897737</c:v>
                </c:pt>
                <c:pt idx="3163">
                  <c:v>0.3299865722660229</c:v>
                </c:pt>
                <c:pt idx="3164">
                  <c:v>0.36999511718801159</c:v>
                </c:pt>
                <c:pt idx="3165">
                  <c:v>0.4100036621089771</c:v>
                </c:pt>
                <c:pt idx="3166">
                  <c:v>0.510009765625</c:v>
                </c:pt>
                <c:pt idx="3167">
                  <c:v>0.54000854492198869</c:v>
                </c:pt>
                <c:pt idx="3168">
                  <c:v>0.57000732421897737</c:v>
                </c:pt>
                <c:pt idx="3169">
                  <c:v>0.6000061035160229</c:v>
                </c:pt>
                <c:pt idx="3170">
                  <c:v>0.63000488281301159</c:v>
                </c:pt>
                <c:pt idx="3171">
                  <c:v>0.6600036621089771</c:v>
                </c:pt>
                <c:pt idx="3172">
                  <c:v>0.67999267578102263</c:v>
                </c:pt>
                <c:pt idx="3173">
                  <c:v>0.69000244140602263</c:v>
                </c:pt>
                <c:pt idx="3174">
                  <c:v>0.70001220703102263</c:v>
                </c:pt>
                <c:pt idx="3175">
                  <c:v>0.72000122070301131</c:v>
                </c:pt>
                <c:pt idx="3176">
                  <c:v>0.73001098632801131</c:v>
                </c:pt>
                <c:pt idx="3177">
                  <c:v>0.760009765625</c:v>
                </c:pt>
                <c:pt idx="3178">
                  <c:v>0.77999877929698869</c:v>
                </c:pt>
                <c:pt idx="3179">
                  <c:v>0.77999877929698869</c:v>
                </c:pt>
                <c:pt idx="3180">
                  <c:v>0.77999877929698869</c:v>
                </c:pt>
                <c:pt idx="3181">
                  <c:v>0.79998779296897737</c:v>
                </c:pt>
                <c:pt idx="3182">
                  <c:v>0.82000732421897737</c:v>
                </c:pt>
                <c:pt idx="3183">
                  <c:v>0.8299865722660229</c:v>
                </c:pt>
                <c:pt idx="3184">
                  <c:v>0.8299865722660229</c:v>
                </c:pt>
                <c:pt idx="3185">
                  <c:v>0.8299865722660229</c:v>
                </c:pt>
                <c:pt idx="3186">
                  <c:v>0.82000732421897737</c:v>
                </c:pt>
                <c:pt idx="3187">
                  <c:v>0.8299865722660229</c:v>
                </c:pt>
                <c:pt idx="3188">
                  <c:v>0.8399963378910229</c:v>
                </c:pt>
                <c:pt idx="3189">
                  <c:v>0.8299865722660229</c:v>
                </c:pt>
                <c:pt idx="3190">
                  <c:v>0.8299865722660229</c:v>
                </c:pt>
                <c:pt idx="3191">
                  <c:v>0.8500061035160229</c:v>
                </c:pt>
                <c:pt idx="3192">
                  <c:v>0.85998535156301159</c:v>
                </c:pt>
                <c:pt idx="3193">
                  <c:v>0.8399963378910229</c:v>
                </c:pt>
                <c:pt idx="3194">
                  <c:v>0.8500061035160229</c:v>
                </c:pt>
                <c:pt idx="3195">
                  <c:v>0.8399963378910229</c:v>
                </c:pt>
                <c:pt idx="3196">
                  <c:v>0.8399963378910229</c:v>
                </c:pt>
                <c:pt idx="3197">
                  <c:v>0.8399963378910229</c:v>
                </c:pt>
                <c:pt idx="3198">
                  <c:v>1.25</c:v>
                </c:pt>
                <c:pt idx="3199">
                  <c:v>1.2799987792969887</c:v>
                </c:pt>
                <c:pt idx="3200">
                  <c:v>1.260009765625</c:v>
                </c:pt>
                <c:pt idx="3201">
                  <c:v>1.2699890136719887</c:v>
                </c:pt>
                <c:pt idx="3202">
                  <c:v>1.2699890136719887</c:v>
                </c:pt>
                <c:pt idx="3203">
                  <c:v>1.239990234375</c:v>
                </c:pt>
                <c:pt idx="3204">
                  <c:v>1.2200012207030113</c:v>
                </c:pt>
                <c:pt idx="3205">
                  <c:v>1.2000122070310226</c:v>
                </c:pt>
                <c:pt idx="3206">
                  <c:v>1.2099914550780113</c:v>
                </c:pt>
                <c:pt idx="3207">
                  <c:v>1.2300109863280113</c:v>
                </c:pt>
                <c:pt idx="3208">
                  <c:v>1.25</c:v>
                </c:pt>
                <c:pt idx="3209">
                  <c:v>1.25</c:v>
                </c:pt>
                <c:pt idx="3210">
                  <c:v>1.260009765625</c:v>
                </c:pt>
                <c:pt idx="3211">
                  <c:v>1.2699890136719887</c:v>
                </c:pt>
                <c:pt idx="3212">
                  <c:v>1.2799987792969887</c:v>
                </c:pt>
                <c:pt idx="3213">
                  <c:v>1.2799987792969887</c:v>
                </c:pt>
                <c:pt idx="3214">
                  <c:v>1.25</c:v>
                </c:pt>
                <c:pt idx="3215">
                  <c:v>1.2200012207030113</c:v>
                </c:pt>
                <c:pt idx="3216">
                  <c:v>1.2300109863280113</c:v>
                </c:pt>
                <c:pt idx="3217">
                  <c:v>1.2200012207030113</c:v>
                </c:pt>
                <c:pt idx="3218">
                  <c:v>1.2099914550780113</c:v>
                </c:pt>
                <c:pt idx="3219">
                  <c:v>1.1600036621089771</c:v>
                </c:pt>
                <c:pt idx="3220">
                  <c:v>1.2000122070310226</c:v>
                </c:pt>
                <c:pt idx="3221">
                  <c:v>1.25</c:v>
                </c:pt>
                <c:pt idx="3222">
                  <c:v>1.2799987792969887</c:v>
                </c:pt>
                <c:pt idx="3223">
                  <c:v>1.2799987792969887</c:v>
                </c:pt>
                <c:pt idx="3224">
                  <c:v>1.2799987792969887</c:v>
                </c:pt>
                <c:pt idx="3225">
                  <c:v>1.2799987792969887</c:v>
                </c:pt>
                <c:pt idx="3226">
                  <c:v>1.2699890136719887</c:v>
                </c:pt>
                <c:pt idx="3227">
                  <c:v>1.2699890136719887</c:v>
                </c:pt>
                <c:pt idx="3228">
                  <c:v>1.2699890136719887</c:v>
                </c:pt>
                <c:pt idx="3229">
                  <c:v>1.25</c:v>
                </c:pt>
                <c:pt idx="3230">
                  <c:v>0.94000244140602263</c:v>
                </c:pt>
                <c:pt idx="3231">
                  <c:v>0.95001220703102263</c:v>
                </c:pt>
                <c:pt idx="3232">
                  <c:v>0.989990234375</c:v>
                </c:pt>
                <c:pt idx="3233">
                  <c:v>0.989990234375</c:v>
                </c:pt>
                <c:pt idx="3234">
                  <c:v>0.95001220703102263</c:v>
                </c:pt>
                <c:pt idx="3235">
                  <c:v>0.8999938964839771</c:v>
                </c:pt>
                <c:pt idx="3236">
                  <c:v>0.86999511718801159</c:v>
                </c:pt>
                <c:pt idx="3237">
                  <c:v>0.86999511718801159</c:v>
                </c:pt>
                <c:pt idx="3238">
                  <c:v>0.86999511718801159</c:v>
                </c:pt>
                <c:pt idx="3239">
                  <c:v>0.89001464843801159</c:v>
                </c:pt>
                <c:pt idx="3240">
                  <c:v>0.86999511718801159</c:v>
                </c:pt>
                <c:pt idx="3241">
                  <c:v>0.88000488281301159</c:v>
                </c:pt>
                <c:pt idx="3242">
                  <c:v>0.88000488281301159</c:v>
                </c:pt>
                <c:pt idx="3243">
                  <c:v>0.86999511718801159</c:v>
                </c:pt>
                <c:pt idx="3244">
                  <c:v>0.85998535156301159</c:v>
                </c:pt>
                <c:pt idx="3245">
                  <c:v>0.88000488281301159</c:v>
                </c:pt>
                <c:pt idx="3246">
                  <c:v>0.89001464843801159</c:v>
                </c:pt>
                <c:pt idx="3247">
                  <c:v>0.9100036621089771</c:v>
                </c:pt>
                <c:pt idx="3248">
                  <c:v>0.9200134277339771</c:v>
                </c:pt>
                <c:pt idx="3249">
                  <c:v>0.9100036621089771</c:v>
                </c:pt>
                <c:pt idx="3250">
                  <c:v>0.88000488281301159</c:v>
                </c:pt>
                <c:pt idx="3251">
                  <c:v>0.85998535156301159</c:v>
                </c:pt>
                <c:pt idx="3252">
                  <c:v>0.86999511718801159</c:v>
                </c:pt>
                <c:pt idx="3253">
                  <c:v>0.85998535156301159</c:v>
                </c:pt>
                <c:pt idx="3254">
                  <c:v>0.86999511718801159</c:v>
                </c:pt>
                <c:pt idx="3255">
                  <c:v>0.8999938964839771</c:v>
                </c:pt>
                <c:pt idx="3256">
                  <c:v>0.89001464843801159</c:v>
                </c:pt>
                <c:pt idx="3257">
                  <c:v>0.88000488281301159</c:v>
                </c:pt>
                <c:pt idx="3258">
                  <c:v>0.88000488281301159</c:v>
                </c:pt>
                <c:pt idx="3259">
                  <c:v>0.88000488281301159</c:v>
                </c:pt>
                <c:pt idx="3260">
                  <c:v>0.88000488281301159</c:v>
                </c:pt>
                <c:pt idx="3261">
                  <c:v>0.89001464843801159</c:v>
                </c:pt>
                <c:pt idx="3262">
                  <c:v>0.9100036621089771</c:v>
                </c:pt>
                <c:pt idx="3263">
                  <c:v>0.8999938964839771</c:v>
                </c:pt>
                <c:pt idx="3264">
                  <c:v>0.89001464843801159</c:v>
                </c:pt>
                <c:pt idx="3265">
                  <c:v>0.89001464843801159</c:v>
                </c:pt>
                <c:pt idx="3266">
                  <c:v>0.9100036621089771</c:v>
                </c:pt>
                <c:pt idx="3267">
                  <c:v>0.94000244140602263</c:v>
                </c:pt>
                <c:pt idx="3268">
                  <c:v>0.95001220703102263</c:v>
                </c:pt>
                <c:pt idx="3269">
                  <c:v>0.9200134277339771</c:v>
                </c:pt>
                <c:pt idx="3270">
                  <c:v>0.92999267578102263</c:v>
                </c:pt>
                <c:pt idx="3271">
                  <c:v>0.9200134277339771</c:v>
                </c:pt>
                <c:pt idx="3272">
                  <c:v>0.92999267578102263</c:v>
                </c:pt>
                <c:pt idx="3273">
                  <c:v>0.92999267578102263</c:v>
                </c:pt>
                <c:pt idx="3274">
                  <c:v>0.9100036621089771</c:v>
                </c:pt>
                <c:pt idx="3275">
                  <c:v>0.8999938964839771</c:v>
                </c:pt>
                <c:pt idx="3276">
                  <c:v>0.89001464843801159</c:v>
                </c:pt>
                <c:pt idx="3277">
                  <c:v>0.88000488281301159</c:v>
                </c:pt>
                <c:pt idx="3278">
                  <c:v>0.88000488281301159</c:v>
                </c:pt>
                <c:pt idx="3279">
                  <c:v>0.88000488281301159</c:v>
                </c:pt>
                <c:pt idx="3280">
                  <c:v>0.88000488281301159</c:v>
                </c:pt>
                <c:pt idx="3281">
                  <c:v>0.88000488281301159</c:v>
                </c:pt>
                <c:pt idx="3282">
                  <c:v>0.89001464843801159</c:v>
                </c:pt>
                <c:pt idx="3283">
                  <c:v>0.8999938964839771</c:v>
                </c:pt>
                <c:pt idx="3284">
                  <c:v>0.8999938964839771</c:v>
                </c:pt>
                <c:pt idx="3285">
                  <c:v>0.94000244140602263</c:v>
                </c:pt>
                <c:pt idx="3286">
                  <c:v>0.95999145507801131</c:v>
                </c:pt>
                <c:pt idx="3287">
                  <c:v>0.95999145507801131</c:v>
                </c:pt>
                <c:pt idx="3288">
                  <c:v>0.9100036621089771</c:v>
                </c:pt>
                <c:pt idx="3289">
                  <c:v>0.88000488281301159</c:v>
                </c:pt>
                <c:pt idx="3290">
                  <c:v>0.85998535156301159</c:v>
                </c:pt>
                <c:pt idx="3291">
                  <c:v>0.86999511718801159</c:v>
                </c:pt>
                <c:pt idx="3292">
                  <c:v>0.86999511718801159</c:v>
                </c:pt>
                <c:pt idx="3293">
                  <c:v>0.89001464843801159</c:v>
                </c:pt>
                <c:pt idx="3294">
                  <c:v>0.9100036621089771</c:v>
                </c:pt>
                <c:pt idx="3295">
                  <c:v>0.95999145507801131</c:v>
                </c:pt>
                <c:pt idx="3296">
                  <c:v>0.97000122070301131</c:v>
                </c:pt>
                <c:pt idx="3297">
                  <c:v>0.989990234375</c:v>
                </c:pt>
                <c:pt idx="3298">
                  <c:v>0.98001098632801131</c:v>
                </c:pt>
                <c:pt idx="3299">
                  <c:v>0.98001098632801131</c:v>
                </c:pt>
                <c:pt idx="3300">
                  <c:v>0.95999145507801131</c:v>
                </c:pt>
                <c:pt idx="3301">
                  <c:v>0.9200134277339771</c:v>
                </c:pt>
                <c:pt idx="3302">
                  <c:v>0.89001464843801159</c:v>
                </c:pt>
                <c:pt idx="3303">
                  <c:v>0.88000488281301159</c:v>
                </c:pt>
                <c:pt idx="3304">
                  <c:v>0.88000488281301159</c:v>
                </c:pt>
                <c:pt idx="3305">
                  <c:v>0.89001464843801159</c:v>
                </c:pt>
                <c:pt idx="3306">
                  <c:v>0.92999267578102263</c:v>
                </c:pt>
                <c:pt idx="3307">
                  <c:v>0.95001220703102263</c:v>
                </c:pt>
                <c:pt idx="3308">
                  <c:v>0.94000244140602263</c:v>
                </c:pt>
                <c:pt idx="3309">
                  <c:v>0.92999267578102263</c:v>
                </c:pt>
                <c:pt idx="3310">
                  <c:v>0.92999267578102263</c:v>
                </c:pt>
                <c:pt idx="3311">
                  <c:v>0.95001220703102263</c:v>
                </c:pt>
                <c:pt idx="3312">
                  <c:v>0.97000122070301131</c:v>
                </c:pt>
                <c:pt idx="3313">
                  <c:v>0.97000122070301131</c:v>
                </c:pt>
                <c:pt idx="3314">
                  <c:v>0.95001220703102263</c:v>
                </c:pt>
                <c:pt idx="3315">
                  <c:v>0.9200134277339771</c:v>
                </c:pt>
                <c:pt idx="3316">
                  <c:v>0.9200134277339771</c:v>
                </c:pt>
                <c:pt idx="3317">
                  <c:v>0.9100036621089771</c:v>
                </c:pt>
                <c:pt idx="3318">
                  <c:v>0.8999938964839771</c:v>
                </c:pt>
                <c:pt idx="3319">
                  <c:v>0.9100036621089771</c:v>
                </c:pt>
                <c:pt idx="3320">
                  <c:v>0.94000244140602263</c:v>
                </c:pt>
                <c:pt idx="3321">
                  <c:v>0.95001220703102263</c:v>
                </c:pt>
                <c:pt idx="3322">
                  <c:v>0.97000122070301131</c:v>
                </c:pt>
                <c:pt idx="3323">
                  <c:v>0.989990234375</c:v>
                </c:pt>
                <c:pt idx="3324">
                  <c:v>0.98001098632801131</c:v>
                </c:pt>
                <c:pt idx="3325">
                  <c:v>0.92999267578102263</c:v>
                </c:pt>
                <c:pt idx="3326">
                  <c:v>0.9200134277339771</c:v>
                </c:pt>
                <c:pt idx="3327">
                  <c:v>0.85998535156301159</c:v>
                </c:pt>
                <c:pt idx="3328">
                  <c:v>0.8399963378910229</c:v>
                </c:pt>
                <c:pt idx="3329">
                  <c:v>0.80999755859397737</c:v>
                </c:pt>
                <c:pt idx="3330">
                  <c:v>0.79998779296897737</c:v>
                </c:pt>
                <c:pt idx="3331">
                  <c:v>0.80999755859397737</c:v>
                </c:pt>
                <c:pt idx="3332">
                  <c:v>0.79998779296897737</c:v>
                </c:pt>
                <c:pt idx="3333">
                  <c:v>0.79998779296897737</c:v>
                </c:pt>
                <c:pt idx="3334">
                  <c:v>0.88000488281301159</c:v>
                </c:pt>
                <c:pt idx="3335">
                  <c:v>0.8399963378910229</c:v>
                </c:pt>
                <c:pt idx="3336">
                  <c:v>0.89001464843801159</c:v>
                </c:pt>
                <c:pt idx="3337">
                  <c:v>0.8999938964839771</c:v>
                </c:pt>
                <c:pt idx="3338">
                  <c:v>0.8999938964839771</c:v>
                </c:pt>
                <c:pt idx="3339">
                  <c:v>0.92999267578102263</c:v>
                </c:pt>
                <c:pt idx="3340">
                  <c:v>0.95001220703102263</c:v>
                </c:pt>
                <c:pt idx="3341">
                  <c:v>0.95001220703102263</c:v>
                </c:pt>
                <c:pt idx="3342">
                  <c:v>0.92999267578102263</c:v>
                </c:pt>
                <c:pt idx="3343">
                  <c:v>0.94000244140602263</c:v>
                </c:pt>
                <c:pt idx="3344">
                  <c:v>0.94000244140602263</c:v>
                </c:pt>
                <c:pt idx="3345">
                  <c:v>0.94000244140602263</c:v>
                </c:pt>
                <c:pt idx="3346">
                  <c:v>0.92999267578102263</c:v>
                </c:pt>
                <c:pt idx="3347">
                  <c:v>0.9100036621089771</c:v>
                </c:pt>
                <c:pt idx="3348">
                  <c:v>0.8999938964839771</c:v>
                </c:pt>
                <c:pt idx="3349">
                  <c:v>0.89001464843801159</c:v>
                </c:pt>
                <c:pt idx="3350">
                  <c:v>0.89001464843801159</c:v>
                </c:pt>
                <c:pt idx="3351">
                  <c:v>0.8999938964839771</c:v>
                </c:pt>
                <c:pt idx="3352">
                  <c:v>0.8999938964839771</c:v>
                </c:pt>
                <c:pt idx="3353">
                  <c:v>0.89001464843801159</c:v>
                </c:pt>
                <c:pt idx="3354">
                  <c:v>0.89001464843801159</c:v>
                </c:pt>
                <c:pt idx="3355">
                  <c:v>0.89001464843801159</c:v>
                </c:pt>
                <c:pt idx="3356">
                  <c:v>0.9200134277339771</c:v>
                </c:pt>
                <c:pt idx="3357">
                  <c:v>0.9200134277339771</c:v>
                </c:pt>
                <c:pt idx="3358">
                  <c:v>0.8999938964839771</c:v>
                </c:pt>
                <c:pt idx="3359">
                  <c:v>0.9100036621089771</c:v>
                </c:pt>
                <c:pt idx="3360">
                  <c:v>0.9200134277339771</c:v>
                </c:pt>
                <c:pt idx="3361">
                  <c:v>0.94000244140602263</c:v>
                </c:pt>
                <c:pt idx="3362">
                  <c:v>0.95999145507801131</c:v>
                </c:pt>
                <c:pt idx="3363">
                  <c:v>0.97000122070301131</c:v>
                </c:pt>
                <c:pt idx="3364">
                  <c:v>0.95999145507801131</c:v>
                </c:pt>
                <c:pt idx="3365">
                  <c:v>0.95999145507801131</c:v>
                </c:pt>
                <c:pt idx="3366">
                  <c:v>0.95999145507801131</c:v>
                </c:pt>
                <c:pt idx="3367">
                  <c:v>0.94000244140602263</c:v>
                </c:pt>
                <c:pt idx="3368">
                  <c:v>0.9200134277339771</c:v>
                </c:pt>
                <c:pt idx="3369">
                  <c:v>0.92999267578102263</c:v>
                </c:pt>
                <c:pt idx="3370">
                  <c:v>0.95001220703102263</c:v>
                </c:pt>
                <c:pt idx="3371">
                  <c:v>0.92999267578102263</c:v>
                </c:pt>
                <c:pt idx="3372">
                  <c:v>0.92999267578102263</c:v>
                </c:pt>
                <c:pt idx="3373">
                  <c:v>0.92999267578102263</c:v>
                </c:pt>
                <c:pt idx="3374">
                  <c:v>0.94000244140602263</c:v>
                </c:pt>
                <c:pt idx="3375">
                  <c:v>0.94000244140602263</c:v>
                </c:pt>
                <c:pt idx="3376">
                  <c:v>0.94000244140602263</c:v>
                </c:pt>
                <c:pt idx="3377">
                  <c:v>0.92999267578102263</c:v>
                </c:pt>
                <c:pt idx="3378">
                  <c:v>0.95001220703102263</c:v>
                </c:pt>
                <c:pt idx="3379">
                  <c:v>0.95001220703102263</c:v>
                </c:pt>
                <c:pt idx="3380">
                  <c:v>0.95001220703102263</c:v>
                </c:pt>
                <c:pt idx="3381">
                  <c:v>0.95001220703102263</c:v>
                </c:pt>
                <c:pt idx="3382">
                  <c:v>0.97000122070301131</c:v>
                </c:pt>
                <c:pt idx="3383">
                  <c:v>0.95001220703102263</c:v>
                </c:pt>
                <c:pt idx="3384">
                  <c:v>0.95999145507801131</c:v>
                </c:pt>
                <c:pt idx="3385">
                  <c:v>0.95999145507801131</c:v>
                </c:pt>
                <c:pt idx="3386">
                  <c:v>0.95999145507801131</c:v>
                </c:pt>
                <c:pt idx="3387">
                  <c:v>1</c:v>
                </c:pt>
                <c:pt idx="3388">
                  <c:v>0.97000122070301131</c:v>
                </c:pt>
                <c:pt idx="3389">
                  <c:v>0.97000122070301131</c:v>
                </c:pt>
                <c:pt idx="3390">
                  <c:v>1</c:v>
                </c:pt>
                <c:pt idx="3391">
                  <c:v>1</c:v>
                </c:pt>
                <c:pt idx="3392">
                  <c:v>0.989990234375</c:v>
                </c:pt>
                <c:pt idx="3393">
                  <c:v>1</c:v>
                </c:pt>
                <c:pt idx="3394">
                  <c:v>1</c:v>
                </c:pt>
                <c:pt idx="3395">
                  <c:v>1</c:v>
                </c:pt>
                <c:pt idx="3396">
                  <c:v>0.989990234375</c:v>
                </c:pt>
                <c:pt idx="3397">
                  <c:v>1</c:v>
                </c:pt>
                <c:pt idx="3398">
                  <c:v>1</c:v>
                </c:pt>
                <c:pt idx="3399">
                  <c:v>1.0199890136719887</c:v>
                </c:pt>
                <c:pt idx="3400">
                  <c:v>1.0400085449219887</c:v>
                </c:pt>
                <c:pt idx="3401">
                  <c:v>1.0400085449219887</c:v>
                </c:pt>
                <c:pt idx="3402">
                  <c:v>1.010009765625</c:v>
                </c:pt>
                <c:pt idx="3403">
                  <c:v>1.010009765625</c:v>
                </c:pt>
                <c:pt idx="3404">
                  <c:v>1.0199890136719887</c:v>
                </c:pt>
                <c:pt idx="3405">
                  <c:v>1.0199890136719887</c:v>
                </c:pt>
                <c:pt idx="3406">
                  <c:v>1.0199890136719887</c:v>
                </c:pt>
                <c:pt idx="3407">
                  <c:v>1.0199890136719887</c:v>
                </c:pt>
                <c:pt idx="3408">
                  <c:v>1.0299987792969887</c:v>
                </c:pt>
                <c:pt idx="3409">
                  <c:v>1.0599975585939774</c:v>
                </c:pt>
                <c:pt idx="3410">
                  <c:v>1.0400085449219887</c:v>
                </c:pt>
                <c:pt idx="3411">
                  <c:v>1.0499877929689774</c:v>
                </c:pt>
                <c:pt idx="3412">
                  <c:v>1.0499877929689774</c:v>
                </c:pt>
                <c:pt idx="3413">
                  <c:v>1.0799865722660229</c:v>
                </c:pt>
                <c:pt idx="3414">
                  <c:v>1.0899963378910229</c:v>
                </c:pt>
                <c:pt idx="3415">
                  <c:v>1.0799865722660229</c:v>
                </c:pt>
                <c:pt idx="3416">
                  <c:v>1.0899963378910229</c:v>
                </c:pt>
                <c:pt idx="3417">
                  <c:v>1.0799865722660229</c:v>
                </c:pt>
                <c:pt idx="3418">
                  <c:v>1.0799865722660229</c:v>
                </c:pt>
                <c:pt idx="3419">
                  <c:v>1.0700073242189774</c:v>
                </c:pt>
                <c:pt idx="3420">
                  <c:v>1.0499877929689774</c:v>
                </c:pt>
                <c:pt idx="3421">
                  <c:v>1.0599975585939774</c:v>
                </c:pt>
                <c:pt idx="3422">
                  <c:v>1.0700073242189774</c:v>
                </c:pt>
                <c:pt idx="3423">
                  <c:v>1.0799865722660229</c:v>
                </c:pt>
                <c:pt idx="3424">
                  <c:v>1.0599975585939774</c:v>
                </c:pt>
                <c:pt idx="3425">
                  <c:v>0.9100036621089771</c:v>
                </c:pt>
                <c:pt idx="3426">
                  <c:v>0.9100036621089771</c:v>
                </c:pt>
                <c:pt idx="3427">
                  <c:v>0.9100036621089771</c:v>
                </c:pt>
                <c:pt idx="3428">
                  <c:v>0.9100036621089771</c:v>
                </c:pt>
                <c:pt idx="3429">
                  <c:v>0.9200134277339771</c:v>
                </c:pt>
                <c:pt idx="3430">
                  <c:v>0.9200134277339771</c:v>
                </c:pt>
                <c:pt idx="3431">
                  <c:v>0.9200134277339771</c:v>
                </c:pt>
                <c:pt idx="3432">
                  <c:v>0.9100036621089771</c:v>
                </c:pt>
                <c:pt idx="3433">
                  <c:v>0.9100036621089771</c:v>
                </c:pt>
                <c:pt idx="3434">
                  <c:v>0.9100036621089771</c:v>
                </c:pt>
                <c:pt idx="3435">
                  <c:v>0.9200134277339771</c:v>
                </c:pt>
                <c:pt idx="3436">
                  <c:v>0.9200134277339771</c:v>
                </c:pt>
                <c:pt idx="3437">
                  <c:v>0.9200134277339771</c:v>
                </c:pt>
                <c:pt idx="3438">
                  <c:v>0.9200134277339771</c:v>
                </c:pt>
                <c:pt idx="3439">
                  <c:v>0.9200134277339771</c:v>
                </c:pt>
                <c:pt idx="3440">
                  <c:v>0.9200134277339771</c:v>
                </c:pt>
                <c:pt idx="3441">
                  <c:v>0.9200134277339771</c:v>
                </c:pt>
                <c:pt idx="3442">
                  <c:v>0.9200134277339771</c:v>
                </c:pt>
                <c:pt idx="3443">
                  <c:v>0.9200134277339771</c:v>
                </c:pt>
                <c:pt idx="3444">
                  <c:v>0.92999267578102263</c:v>
                </c:pt>
                <c:pt idx="3445">
                  <c:v>0.92999267578102263</c:v>
                </c:pt>
                <c:pt idx="3446">
                  <c:v>0.92999267578102263</c:v>
                </c:pt>
                <c:pt idx="3447">
                  <c:v>0.92999267578102263</c:v>
                </c:pt>
                <c:pt idx="3448">
                  <c:v>0.9200134277339771</c:v>
                </c:pt>
                <c:pt idx="3449">
                  <c:v>0.9200134277339771</c:v>
                </c:pt>
                <c:pt idx="3450">
                  <c:v>0.92999267578102263</c:v>
                </c:pt>
                <c:pt idx="3451">
                  <c:v>0.92999267578102263</c:v>
                </c:pt>
                <c:pt idx="3452">
                  <c:v>0.92999267578102263</c:v>
                </c:pt>
                <c:pt idx="3453">
                  <c:v>0.92999267578102263</c:v>
                </c:pt>
                <c:pt idx="3454">
                  <c:v>0.94000244140602263</c:v>
                </c:pt>
                <c:pt idx="3455">
                  <c:v>0.92999267578102263</c:v>
                </c:pt>
                <c:pt idx="3456">
                  <c:v>0.92999267578102263</c:v>
                </c:pt>
                <c:pt idx="3457">
                  <c:v>0.92999267578102263</c:v>
                </c:pt>
                <c:pt idx="3458">
                  <c:v>0.92999267578102263</c:v>
                </c:pt>
                <c:pt idx="3459">
                  <c:v>0.92999267578102263</c:v>
                </c:pt>
                <c:pt idx="3460">
                  <c:v>0.94000244140602263</c:v>
                </c:pt>
                <c:pt idx="3461">
                  <c:v>0.94000244140602263</c:v>
                </c:pt>
                <c:pt idx="3462">
                  <c:v>0.92999267578102263</c:v>
                </c:pt>
                <c:pt idx="3463">
                  <c:v>0.92999267578102263</c:v>
                </c:pt>
                <c:pt idx="3464">
                  <c:v>0.92999267578102263</c:v>
                </c:pt>
                <c:pt idx="3465">
                  <c:v>0.92999267578102263</c:v>
                </c:pt>
                <c:pt idx="3466">
                  <c:v>0.94000244140602263</c:v>
                </c:pt>
                <c:pt idx="3467">
                  <c:v>0.92999267578102263</c:v>
                </c:pt>
                <c:pt idx="3468">
                  <c:v>0.94000244140602263</c:v>
                </c:pt>
                <c:pt idx="3469">
                  <c:v>0.92999267578102263</c:v>
                </c:pt>
                <c:pt idx="3470">
                  <c:v>0.94000244140602263</c:v>
                </c:pt>
                <c:pt idx="3471">
                  <c:v>0.94000244140602263</c:v>
                </c:pt>
                <c:pt idx="3472">
                  <c:v>0.94000244140602263</c:v>
                </c:pt>
                <c:pt idx="3473">
                  <c:v>0.94000244140602263</c:v>
                </c:pt>
                <c:pt idx="3474">
                  <c:v>0.94000244140602263</c:v>
                </c:pt>
                <c:pt idx="3475">
                  <c:v>0.94000244140602263</c:v>
                </c:pt>
                <c:pt idx="3476">
                  <c:v>0.95001220703102263</c:v>
                </c:pt>
                <c:pt idx="3477">
                  <c:v>0.95001220703102263</c:v>
                </c:pt>
                <c:pt idx="3478">
                  <c:v>0.95001220703102263</c:v>
                </c:pt>
                <c:pt idx="3479">
                  <c:v>0.95001220703102263</c:v>
                </c:pt>
                <c:pt idx="3480">
                  <c:v>0.95001220703102263</c:v>
                </c:pt>
                <c:pt idx="3481">
                  <c:v>0.95001220703102263</c:v>
                </c:pt>
                <c:pt idx="3482">
                  <c:v>0.95001220703102263</c:v>
                </c:pt>
                <c:pt idx="3483">
                  <c:v>0.94000244140602263</c:v>
                </c:pt>
                <c:pt idx="3484">
                  <c:v>0.94000244140602263</c:v>
                </c:pt>
                <c:pt idx="3485">
                  <c:v>0.95001220703102263</c:v>
                </c:pt>
                <c:pt idx="3486">
                  <c:v>0.95999145507801131</c:v>
                </c:pt>
                <c:pt idx="3487">
                  <c:v>0.95001220703102263</c:v>
                </c:pt>
                <c:pt idx="3488">
                  <c:v>0.95001220703102263</c:v>
                </c:pt>
                <c:pt idx="3489">
                  <c:v>0.95001220703102263</c:v>
                </c:pt>
                <c:pt idx="3490">
                  <c:v>0.95999145507801131</c:v>
                </c:pt>
                <c:pt idx="3491">
                  <c:v>0.95001220703102263</c:v>
                </c:pt>
                <c:pt idx="3492">
                  <c:v>0.95001220703102263</c:v>
                </c:pt>
                <c:pt idx="3493">
                  <c:v>0.94000244140602263</c:v>
                </c:pt>
                <c:pt idx="3494">
                  <c:v>0.95001220703102263</c:v>
                </c:pt>
                <c:pt idx="3495">
                  <c:v>0.95001220703102263</c:v>
                </c:pt>
                <c:pt idx="3496">
                  <c:v>0.94000244140602263</c:v>
                </c:pt>
                <c:pt idx="3497">
                  <c:v>0.95001220703102263</c:v>
                </c:pt>
                <c:pt idx="3498">
                  <c:v>0.95001220703102263</c:v>
                </c:pt>
                <c:pt idx="3499">
                  <c:v>0.95001220703102263</c:v>
                </c:pt>
                <c:pt idx="3500">
                  <c:v>0.95001220703102263</c:v>
                </c:pt>
                <c:pt idx="3501">
                  <c:v>0.95001220703102263</c:v>
                </c:pt>
                <c:pt idx="3502">
                  <c:v>0.95001220703102263</c:v>
                </c:pt>
                <c:pt idx="3503">
                  <c:v>0.95999145507801131</c:v>
                </c:pt>
                <c:pt idx="3504">
                  <c:v>0.95999145507801131</c:v>
                </c:pt>
                <c:pt idx="3505">
                  <c:v>0.95999145507801131</c:v>
                </c:pt>
                <c:pt idx="3506">
                  <c:v>0.95999145507801131</c:v>
                </c:pt>
                <c:pt idx="3507">
                  <c:v>0.95999145507801131</c:v>
                </c:pt>
                <c:pt idx="3508">
                  <c:v>0.95999145507801131</c:v>
                </c:pt>
                <c:pt idx="3509">
                  <c:v>0.97000122070301131</c:v>
                </c:pt>
                <c:pt idx="3510">
                  <c:v>0.95999145507801131</c:v>
                </c:pt>
                <c:pt idx="3511">
                  <c:v>0.95999145507801131</c:v>
                </c:pt>
                <c:pt idx="3512">
                  <c:v>0.95001220703102263</c:v>
                </c:pt>
                <c:pt idx="3513">
                  <c:v>0.95001220703102263</c:v>
                </c:pt>
                <c:pt idx="3514">
                  <c:v>0.97000122070301131</c:v>
                </c:pt>
                <c:pt idx="3515">
                  <c:v>0.97000122070301131</c:v>
                </c:pt>
                <c:pt idx="3516">
                  <c:v>0.95999145507801131</c:v>
                </c:pt>
                <c:pt idx="3517">
                  <c:v>0.97000122070301131</c:v>
                </c:pt>
                <c:pt idx="3518">
                  <c:v>0.97000122070301131</c:v>
                </c:pt>
                <c:pt idx="3519">
                  <c:v>0.97000122070301131</c:v>
                </c:pt>
                <c:pt idx="3520">
                  <c:v>0.97000122070301131</c:v>
                </c:pt>
                <c:pt idx="3521">
                  <c:v>0.97000122070301131</c:v>
                </c:pt>
                <c:pt idx="3522">
                  <c:v>0.98001098632801131</c:v>
                </c:pt>
                <c:pt idx="3523">
                  <c:v>0.98001098632801131</c:v>
                </c:pt>
                <c:pt idx="3524">
                  <c:v>0.97000122070301131</c:v>
                </c:pt>
                <c:pt idx="3525">
                  <c:v>0.97000122070301131</c:v>
                </c:pt>
                <c:pt idx="3526">
                  <c:v>0.97000122070301131</c:v>
                </c:pt>
                <c:pt idx="3527">
                  <c:v>0.97000122070301131</c:v>
                </c:pt>
                <c:pt idx="3528">
                  <c:v>0.98001098632801131</c:v>
                </c:pt>
                <c:pt idx="3529">
                  <c:v>0.97000122070301131</c:v>
                </c:pt>
                <c:pt idx="3530">
                  <c:v>0.98001098632801131</c:v>
                </c:pt>
                <c:pt idx="3531">
                  <c:v>0.98001098632801131</c:v>
                </c:pt>
                <c:pt idx="3532">
                  <c:v>0.98001098632801131</c:v>
                </c:pt>
                <c:pt idx="3533">
                  <c:v>0.98001098632801131</c:v>
                </c:pt>
                <c:pt idx="3534">
                  <c:v>0.98001098632801131</c:v>
                </c:pt>
                <c:pt idx="3535">
                  <c:v>0.98001098632801131</c:v>
                </c:pt>
                <c:pt idx="3536">
                  <c:v>0.98001098632801131</c:v>
                </c:pt>
                <c:pt idx="3537">
                  <c:v>0.97000122070301131</c:v>
                </c:pt>
                <c:pt idx="3538">
                  <c:v>0.97000122070301131</c:v>
                </c:pt>
                <c:pt idx="3539">
                  <c:v>0.97000122070301131</c:v>
                </c:pt>
                <c:pt idx="3540">
                  <c:v>0.97000122070301131</c:v>
                </c:pt>
                <c:pt idx="3541">
                  <c:v>0.97000122070301131</c:v>
                </c:pt>
                <c:pt idx="3542">
                  <c:v>0.97000122070301131</c:v>
                </c:pt>
                <c:pt idx="3543">
                  <c:v>0.97000122070301131</c:v>
                </c:pt>
                <c:pt idx="3544">
                  <c:v>0.97000122070301131</c:v>
                </c:pt>
                <c:pt idx="3545">
                  <c:v>0.97000122070301131</c:v>
                </c:pt>
                <c:pt idx="3546">
                  <c:v>0.98001098632801131</c:v>
                </c:pt>
                <c:pt idx="3547">
                  <c:v>0.97000122070301131</c:v>
                </c:pt>
                <c:pt idx="3548">
                  <c:v>0.97000122070301131</c:v>
                </c:pt>
                <c:pt idx="3549">
                  <c:v>0.97000122070301131</c:v>
                </c:pt>
                <c:pt idx="3550">
                  <c:v>0.95999145507801131</c:v>
                </c:pt>
                <c:pt idx="3551">
                  <c:v>0.98001098632801131</c:v>
                </c:pt>
                <c:pt idx="3552">
                  <c:v>0.95999145507801131</c:v>
                </c:pt>
                <c:pt idx="3553">
                  <c:v>0.989990234375</c:v>
                </c:pt>
                <c:pt idx="3554">
                  <c:v>0.989990234375</c:v>
                </c:pt>
                <c:pt idx="3555">
                  <c:v>0.989990234375</c:v>
                </c:pt>
                <c:pt idx="3556">
                  <c:v>0.989990234375</c:v>
                </c:pt>
                <c:pt idx="3557">
                  <c:v>0.989990234375</c:v>
                </c:pt>
                <c:pt idx="3558">
                  <c:v>0.989990234375</c:v>
                </c:pt>
                <c:pt idx="3559">
                  <c:v>0.98001098632801131</c:v>
                </c:pt>
                <c:pt idx="3560">
                  <c:v>0.98001098632801131</c:v>
                </c:pt>
                <c:pt idx="3561">
                  <c:v>0.97000122070301131</c:v>
                </c:pt>
                <c:pt idx="3562">
                  <c:v>0.98001098632801131</c:v>
                </c:pt>
                <c:pt idx="3563">
                  <c:v>0.989990234375</c:v>
                </c:pt>
                <c:pt idx="3564">
                  <c:v>0.98001098632801131</c:v>
                </c:pt>
                <c:pt idx="3565">
                  <c:v>0.989990234375</c:v>
                </c:pt>
                <c:pt idx="3566">
                  <c:v>0.95999145507801131</c:v>
                </c:pt>
                <c:pt idx="3567">
                  <c:v>0.98001098632801131</c:v>
                </c:pt>
                <c:pt idx="3568">
                  <c:v>0.98001098632801131</c:v>
                </c:pt>
                <c:pt idx="3569">
                  <c:v>0.989990234375</c:v>
                </c:pt>
                <c:pt idx="3570">
                  <c:v>0.989990234375</c:v>
                </c:pt>
                <c:pt idx="3571">
                  <c:v>0.989990234375</c:v>
                </c:pt>
                <c:pt idx="3572">
                  <c:v>0.98001098632801131</c:v>
                </c:pt>
                <c:pt idx="3573">
                  <c:v>0.95999145507801131</c:v>
                </c:pt>
                <c:pt idx="3574">
                  <c:v>0.95999145507801131</c:v>
                </c:pt>
                <c:pt idx="3575">
                  <c:v>0.95999145507801131</c:v>
                </c:pt>
                <c:pt idx="3576">
                  <c:v>0.95999145507801131</c:v>
                </c:pt>
                <c:pt idx="3577">
                  <c:v>0.97000122070301131</c:v>
                </c:pt>
                <c:pt idx="3578">
                  <c:v>0.95999145507801131</c:v>
                </c:pt>
                <c:pt idx="3579">
                  <c:v>0.97000122070301131</c:v>
                </c:pt>
                <c:pt idx="3580">
                  <c:v>0.97000122070301131</c:v>
                </c:pt>
                <c:pt idx="3581">
                  <c:v>0.97000122070301131</c:v>
                </c:pt>
                <c:pt idx="3582">
                  <c:v>0.97000122070301131</c:v>
                </c:pt>
                <c:pt idx="3583">
                  <c:v>0.97000122070301131</c:v>
                </c:pt>
                <c:pt idx="3584">
                  <c:v>0.97000122070301131</c:v>
                </c:pt>
                <c:pt idx="3585">
                  <c:v>0.97000122070301131</c:v>
                </c:pt>
                <c:pt idx="3586">
                  <c:v>0.97000122070301131</c:v>
                </c:pt>
                <c:pt idx="3587">
                  <c:v>0.97000122070301131</c:v>
                </c:pt>
                <c:pt idx="3588">
                  <c:v>0.97000122070301131</c:v>
                </c:pt>
                <c:pt idx="3589">
                  <c:v>0.97000122070301131</c:v>
                </c:pt>
                <c:pt idx="3590">
                  <c:v>0.97000122070301131</c:v>
                </c:pt>
                <c:pt idx="3591">
                  <c:v>0.97000122070301131</c:v>
                </c:pt>
                <c:pt idx="3592">
                  <c:v>0.97000122070301131</c:v>
                </c:pt>
                <c:pt idx="3593">
                  <c:v>0.97000122070301131</c:v>
                </c:pt>
                <c:pt idx="3594">
                  <c:v>0.989990234375</c:v>
                </c:pt>
                <c:pt idx="3595">
                  <c:v>0.989990234375</c:v>
                </c:pt>
                <c:pt idx="3596">
                  <c:v>0.989990234375</c:v>
                </c:pt>
                <c:pt idx="3597">
                  <c:v>0.989990234375</c:v>
                </c:pt>
                <c:pt idx="3598">
                  <c:v>0.989990234375</c:v>
                </c:pt>
                <c:pt idx="3599">
                  <c:v>0.98001098632801131</c:v>
                </c:pt>
                <c:pt idx="3600">
                  <c:v>0.989990234375</c:v>
                </c:pt>
                <c:pt idx="3601">
                  <c:v>1</c:v>
                </c:pt>
                <c:pt idx="3602">
                  <c:v>1</c:v>
                </c:pt>
                <c:pt idx="3603">
                  <c:v>1</c:v>
                </c:pt>
                <c:pt idx="3604">
                  <c:v>1.010009765625</c:v>
                </c:pt>
                <c:pt idx="3605">
                  <c:v>1.0199890136719887</c:v>
                </c:pt>
                <c:pt idx="3606">
                  <c:v>1.010009765625</c:v>
                </c:pt>
                <c:pt idx="3607">
                  <c:v>1.010009765625</c:v>
                </c:pt>
                <c:pt idx="3608">
                  <c:v>1.010009765625</c:v>
                </c:pt>
                <c:pt idx="3609">
                  <c:v>1</c:v>
                </c:pt>
                <c:pt idx="3610">
                  <c:v>1.010009765625</c:v>
                </c:pt>
                <c:pt idx="3611">
                  <c:v>1.010009765625</c:v>
                </c:pt>
                <c:pt idx="3612">
                  <c:v>1.010009765625</c:v>
                </c:pt>
                <c:pt idx="3613">
                  <c:v>1.010009765625</c:v>
                </c:pt>
                <c:pt idx="3614">
                  <c:v>1.010009765625</c:v>
                </c:pt>
                <c:pt idx="3615">
                  <c:v>1</c:v>
                </c:pt>
                <c:pt idx="3616">
                  <c:v>1</c:v>
                </c:pt>
                <c:pt idx="3617">
                  <c:v>1.010009765625</c:v>
                </c:pt>
                <c:pt idx="3618">
                  <c:v>1.0299987792969887</c:v>
                </c:pt>
                <c:pt idx="3619">
                  <c:v>1.0400085449219887</c:v>
                </c:pt>
                <c:pt idx="3620">
                  <c:v>1.0400085449219887</c:v>
                </c:pt>
                <c:pt idx="3621">
                  <c:v>1.0499877929689774</c:v>
                </c:pt>
                <c:pt idx="3622">
                  <c:v>1.0400085449219887</c:v>
                </c:pt>
                <c:pt idx="3623">
                  <c:v>1.0299987792969887</c:v>
                </c:pt>
                <c:pt idx="3624">
                  <c:v>1.0400085449219887</c:v>
                </c:pt>
                <c:pt idx="3625">
                  <c:v>1.0299987792969887</c:v>
                </c:pt>
                <c:pt idx="3626">
                  <c:v>1.0299987792969887</c:v>
                </c:pt>
                <c:pt idx="3627">
                  <c:v>1.0400085449219887</c:v>
                </c:pt>
                <c:pt idx="3628">
                  <c:v>1.0499877929689774</c:v>
                </c:pt>
                <c:pt idx="3629">
                  <c:v>1.0499877929689774</c:v>
                </c:pt>
                <c:pt idx="3630">
                  <c:v>1.0499877929689774</c:v>
                </c:pt>
                <c:pt idx="3631">
                  <c:v>1.0499877929689774</c:v>
                </c:pt>
                <c:pt idx="3632">
                  <c:v>1.0599975585939774</c:v>
                </c:pt>
                <c:pt idx="3633">
                  <c:v>1.0499877929689774</c:v>
                </c:pt>
                <c:pt idx="3634">
                  <c:v>1.0499877929689774</c:v>
                </c:pt>
                <c:pt idx="3635">
                  <c:v>1.0499877929689774</c:v>
                </c:pt>
                <c:pt idx="3636">
                  <c:v>1.0499877929689774</c:v>
                </c:pt>
                <c:pt idx="3637">
                  <c:v>1.0700073242189774</c:v>
                </c:pt>
                <c:pt idx="3638">
                  <c:v>1.0700073242189774</c:v>
                </c:pt>
                <c:pt idx="3639">
                  <c:v>1.0700073242189774</c:v>
                </c:pt>
                <c:pt idx="3640">
                  <c:v>1.0799865722660229</c:v>
                </c:pt>
                <c:pt idx="3641">
                  <c:v>1.0899963378910229</c:v>
                </c:pt>
                <c:pt idx="3642">
                  <c:v>1.1000061035160229</c:v>
                </c:pt>
                <c:pt idx="3643">
                  <c:v>1.0899963378910229</c:v>
                </c:pt>
                <c:pt idx="3644">
                  <c:v>1.1000061035160229</c:v>
                </c:pt>
                <c:pt idx="3645">
                  <c:v>1.0899963378910229</c:v>
                </c:pt>
                <c:pt idx="3646">
                  <c:v>1.1000061035160229</c:v>
                </c:pt>
                <c:pt idx="3647">
                  <c:v>1.1000061035160229</c:v>
                </c:pt>
                <c:pt idx="3648">
                  <c:v>1.1000061035160229</c:v>
                </c:pt>
                <c:pt idx="3649">
                  <c:v>1.1000061035160229</c:v>
                </c:pt>
                <c:pt idx="3650">
                  <c:v>1.1099853515630116</c:v>
                </c:pt>
                <c:pt idx="3651">
                  <c:v>1.1199951171880116</c:v>
                </c:pt>
                <c:pt idx="3652">
                  <c:v>1.1199951171880116</c:v>
                </c:pt>
                <c:pt idx="3653">
                  <c:v>1.1400146484380116</c:v>
                </c:pt>
                <c:pt idx="3654">
                  <c:v>1.1400146484380116</c:v>
                </c:pt>
                <c:pt idx="3655">
                  <c:v>1.1300048828130116</c:v>
                </c:pt>
                <c:pt idx="3656">
                  <c:v>1.1300048828130116</c:v>
                </c:pt>
                <c:pt idx="3657">
                  <c:v>1.1300048828130116</c:v>
                </c:pt>
                <c:pt idx="3658">
                  <c:v>1.1300048828130116</c:v>
                </c:pt>
                <c:pt idx="3659">
                  <c:v>1.1300048828130116</c:v>
                </c:pt>
                <c:pt idx="3660">
                  <c:v>1.1400146484380116</c:v>
                </c:pt>
                <c:pt idx="3661">
                  <c:v>1.1400146484380116</c:v>
                </c:pt>
                <c:pt idx="3662">
                  <c:v>1.1199951171880116</c:v>
                </c:pt>
                <c:pt idx="3663">
                  <c:v>1.1400146484380116</c:v>
                </c:pt>
                <c:pt idx="3664">
                  <c:v>1.1300048828130116</c:v>
                </c:pt>
                <c:pt idx="3665">
                  <c:v>1.1300048828130116</c:v>
                </c:pt>
                <c:pt idx="3666">
                  <c:v>1.1300048828130116</c:v>
                </c:pt>
                <c:pt idx="3667">
                  <c:v>1.1300048828130116</c:v>
                </c:pt>
                <c:pt idx="3668">
                  <c:v>1.1400146484380116</c:v>
                </c:pt>
                <c:pt idx="3669">
                  <c:v>1.1400146484380116</c:v>
                </c:pt>
                <c:pt idx="3670">
                  <c:v>1.1499938964839771</c:v>
                </c:pt>
                <c:pt idx="3671">
                  <c:v>1.1400146484380116</c:v>
                </c:pt>
                <c:pt idx="3672">
                  <c:v>1.1499938964839771</c:v>
                </c:pt>
                <c:pt idx="3673">
                  <c:v>1.1600036621089771</c:v>
                </c:pt>
                <c:pt idx="3674">
                  <c:v>1.1600036621089771</c:v>
                </c:pt>
                <c:pt idx="3675">
                  <c:v>1.1499938964839771</c:v>
                </c:pt>
                <c:pt idx="3676">
                  <c:v>1.1400146484380116</c:v>
                </c:pt>
                <c:pt idx="3677">
                  <c:v>1.1400146484380116</c:v>
                </c:pt>
                <c:pt idx="3678">
                  <c:v>1.1499938964839771</c:v>
                </c:pt>
                <c:pt idx="3679">
                  <c:v>1.1499938964839771</c:v>
                </c:pt>
                <c:pt idx="3680">
                  <c:v>1.1600036621089771</c:v>
                </c:pt>
                <c:pt idx="3681">
                  <c:v>1.1499938964839771</c:v>
                </c:pt>
                <c:pt idx="3682">
                  <c:v>1.1499938964839771</c:v>
                </c:pt>
                <c:pt idx="3683">
                  <c:v>1.1600036621089771</c:v>
                </c:pt>
                <c:pt idx="3684">
                  <c:v>1.1700134277339771</c:v>
                </c:pt>
                <c:pt idx="3685">
                  <c:v>1.1700134277339771</c:v>
                </c:pt>
                <c:pt idx="3686">
                  <c:v>1.1700134277339771</c:v>
                </c:pt>
                <c:pt idx="3687">
                  <c:v>1.1799926757810226</c:v>
                </c:pt>
                <c:pt idx="3688">
                  <c:v>1.1700134277339771</c:v>
                </c:pt>
                <c:pt idx="3689">
                  <c:v>1.1700134277339771</c:v>
                </c:pt>
                <c:pt idx="3690">
                  <c:v>1.1700134277339771</c:v>
                </c:pt>
                <c:pt idx="3691">
                  <c:v>1.1700134277339771</c:v>
                </c:pt>
                <c:pt idx="3692">
                  <c:v>1.1799926757810226</c:v>
                </c:pt>
                <c:pt idx="3693">
                  <c:v>1.1799926757810226</c:v>
                </c:pt>
                <c:pt idx="3694">
                  <c:v>1.1700134277339771</c:v>
                </c:pt>
                <c:pt idx="3695">
                  <c:v>1.1799926757810226</c:v>
                </c:pt>
                <c:pt idx="3696">
                  <c:v>1.1700134277339771</c:v>
                </c:pt>
                <c:pt idx="3697">
                  <c:v>1.1799926757810226</c:v>
                </c:pt>
                <c:pt idx="3698">
                  <c:v>1.1799926757810226</c:v>
                </c:pt>
                <c:pt idx="3699">
                  <c:v>1.1799926757810226</c:v>
                </c:pt>
                <c:pt idx="3700">
                  <c:v>1.1799926757810226</c:v>
                </c:pt>
                <c:pt idx="3701">
                  <c:v>1.1799926757810226</c:v>
                </c:pt>
                <c:pt idx="3702">
                  <c:v>1.1799926757810226</c:v>
                </c:pt>
                <c:pt idx="3703">
                  <c:v>1.1799926757810226</c:v>
                </c:pt>
                <c:pt idx="3704">
                  <c:v>1.1799926757810226</c:v>
                </c:pt>
                <c:pt idx="3705">
                  <c:v>1.1799926757810226</c:v>
                </c:pt>
                <c:pt idx="3706">
                  <c:v>1.1900024414060226</c:v>
                </c:pt>
                <c:pt idx="3707">
                  <c:v>1.1900024414060226</c:v>
                </c:pt>
                <c:pt idx="3708">
                  <c:v>1.2000122070310226</c:v>
                </c:pt>
                <c:pt idx="3709">
                  <c:v>1.1900024414060226</c:v>
                </c:pt>
                <c:pt idx="3710">
                  <c:v>1.2000122070310226</c:v>
                </c:pt>
                <c:pt idx="3711">
                  <c:v>1.2000122070310226</c:v>
                </c:pt>
                <c:pt idx="3712">
                  <c:v>1.2000122070310226</c:v>
                </c:pt>
                <c:pt idx="3713">
                  <c:v>1.2000122070310226</c:v>
                </c:pt>
                <c:pt idx="3714">
                  <c:v>1.2000122070310226</c:v>
                </c:pt>
                <c:pt idx="3715">
                  <c:v>1.2099914550780113</c:v>
                </c:pt>
                <c:pt idx="3716">
                  <c:v>1.2099914550780113</c:v>
                </c:pt>
                <c:pt idx="3717">
                  <c:v>1.2000122070310226</c:v>
                </c:pt>
                <c:pt idx="3718">
                  <c:v>1.2099914550780113</c:v>
                </c:pt>
                <c:pt idx="3719">
                  <c:v>1.2099914550780113</c:v>
                </c:pt>
                <c:pt idx="3720">
                  <c:v>1.2000122070310226</c:v>
                </c:pt>
                <c:pt idx="3721">
                  <c:v>1.2000122070310226</c:v>
                </c:pt>
                <c:pt idx="3722">
                  <c:v>1.1900024414060226</c:v>
                </c:pt>
                <c:pt idx="3723">
                  <c:v>1.1900024414060226</c:v>
                </c:pt>
                <c:pt idx="3724">
                  <c:v>1.1900024414060226</c:v>
                </c:pt>
                <c:pt idx="3725">
                  <c:v>1.2000122070310226</c:v>
                </c:pt>
                <c:pt idx="3726">
                  <c:v>1.2099914550780113</c:v>
                </c:pt>
                <c:pt idx="3727">
                  <c:v>1.2099914550780113</c:v>
                </c:pt>
                <c:pt idx="3728">
                  <c:v>1.2099914550780113</c:v>
                </c:pt>
                <c:pt idx="3729">
                  <c:v>1.2099914550780113</c:v>
                </c:pt>
                <c:pt idx="3730">
                  <c:v>1.2099914550780113</c:v>
                </c:pt>
                <c:pt idx="3731">
                  <c:v>1.2099914550780113</c:v>
                </c:pt>
                <c:pt idx="3732">
                  <c:v>1.2099914550780113</c:v>
                </c:pt>
                <c:pt idx="3733">
                  <c:v>1.2099914550780113</c:v>
                </c:pt>
                <c:pt idx="3734">
                  <c:v>1.2099914550780113</c:v>
                </c:pt>
                <c:pt idx="3735">
                  <c:v>1.2000122070310226</c:v>
                </c:pt>
                <c:pt idx="3736">
                  <c:v>1.2000122070310226</c:v>
                </c:pt>
                <c:pt idx="3737">
                  <c:v>1.2000122070310226</c:v>
                </c:pt>
                <c:pt idx="3738">
                  <c:v>1.2099914550780113</c:v>
                </c:pt>
                <c:pt idx="3739">
                  <c:v>1.2099914550780113</c:v>
                </c:pt>
                <c:pt idx="3740">
                  <c:v>1.2099914550780113</c:v>
                </c:pt>
                <c:pt idx="3741">
                  <c:v>1.2099914550780113</c:v>
                </c:pt>
                <c:pt idx="3742">
                  <c:v>1.2099914550780113</c:v>
                </c:pt>
                <c:pt idx="3743">
                  <c:v>1.2099914550780113</c:v>
                </c:pt>
                <c:pt idx="3744">
                  <c:v>1.2099914550780113</c:v>
                </c:pt>
                <c:pt idx="3745">
                  <c:v>1.2099914550780113</c:v>
                </c:pt>
                <c:pt idx="3746">
                  <c:v>1.2099914550780113</c:v>
                </c:pt>
                <c:pt idx="3747">
                  <c:v>1.2099914550780113</c:v>
                </c:pt>
                <c:pt idx="3748">
                  <c:v>1.2099914550780113</c:v>
                </c:pt>
                <c:pt idx="3749">
                  <c:v>1.2099914550780113</c:v>
                </c:pt>
                <c:pt idx="3750">
                  <c:v>1.2099914550780113</c:v>
                </c:pt>
                <c:pt idx="3751">
                  <c:v>1.2099914550780113</c:v>
                </c:pt>
                <c:pt idx="3752">
                  <c:v>1.2099914550780113</c:v>
                </c:pt>
                <c:pt idx="3753">
                  <c:v>1.2099914550780113</c:v>
                </c:pt>
                <c:pt idx="3754">
                  <c:v>1.2099914550780113</c:v>
                </c:pt>
                <c:pt idx="3755">
                  <c:v>1.2099914550780113</c:v>
                </c:pt>
                <c:pt idx="3756">
                  <c:v>1.2200012207030113</c:v>
                </c:pt>
                <c:pt idx="3757">
                  <c:v>1.2099914550780113</c:v>
                </c:pt>
                <c:pt idx="3758">
                  <c:v>1.2000122070310226</c:v>
                </c:pt>
                <c:pt idx="3759">
                  <c:v>1.2000122070310226</c:v>
                </c:pt>
                <c:pt idx="3760">
                  <c:v>1.2000122070310226</c:v>
                </c:pt>
                <c:pt idx="3761">
                  <c:v>1.2099914550780113</c:v>
                </c:pt>
                <c:pt idx="3762">
                  <c:v>1.2099914550780113</c:v>
                </c:pt>
                <c:pt idx="3763">
                  <c:v>1.2200012207030113</c:v>
                </c:pt>
                <c:pt idx="3764">
                  <c:v>1.2200012207030113</c:v>
                </c:pt>
                <c:pt idx="3765">
                  <c:v>1.2099914550780113</c:v>
                </c:pt>
                <c:pt idx="3766">
                  <c:v>1.2200012207030113</c:v>
                </c:pt>
                <c:pt idx="3767">
                  <c:v>1.2200012207030113</c:v>
                </c:pt>
                <c:pt idx="3768">
                  <c:v>1.2099914550780113</c:v>
                </c:pt>
                <c:pt idx="3769">
                  <c:v>1.2099914550780113</c:v>
                </c:pt>
                <c:pt idx="3770">
                  <c:v>1.2200012207030113</c:v>
                </c:pt>
                <c:pt idx="3771">
                  <c:v>1.2099914550780113</c:v>
                </c:pt>
                <c:pt idx="3772">
                  <c:v>1.2099914550780113</c:v>
                </c:pt>
                <c:pt idx="3773">
                  <c:v>1.2200012207030113</c:v>
                </c:pt>
                <c:pt idx="3774">
                  <c:v>1.2099914550780113</c:v>
                </c:pt>
                <c:pt idx="3775">
                  <c:v>1.2099914550780113</c:v>
                </c:pt>
                <c:pt idx="3776">
                  <c:v>1.2099914550780113</c:v>
                </c:pt>
                <c:pt idx="3777">
                  <c:v>1.2000122070310226</c:v>
                </c:pt>
                <c:pt idx="3778">
                  <c:v>1.2000122070310226</c:v>
                </c:pt>
                <c:pt idx="3779">
                  <c:v>1.2099914550780113</c:v>
                </c:pt>
                <c:pt idx="3780">
                  <c:v>1.2099914550780113</c:v>
                </c:pt>
                <c:pt idx="3781">
                  <c:v>1.2200012207030113</c:v>
                </c:pt>
                <c:pt idx="3782">
                  <c:v>1.2200012207030113</c:v>
                </c:pt>
                <c:pt idx="3783">
                  <c:v>1.2099914550780113</c:v>
                </c:pt>
                <c:pt idx="3784">
                  <c:v>1.2000122070310226</c:v>
                </c:pt>
                <c:pt idx="3785">
                  <c:v>1.2099914550780113</c:v>
                </c:pt>
                <c:pt idx="3786">
                  <c:v>1.2200012207030113</c:v>
                </c:pt>
                <c:pt idx="3787">
                  <c:v>1.2200012207030113</c:v>
                </c:pt>
                <c:pt idx="3788">
                  <c:v>1.2099914550780113</c:v>
                </c:pt>
                <c:pt idx="3789">
                  <c:v>1.2099914550780113</c:v>
                </c:pt>
                <c:pt idx="3790">
                  <c:v>1.2099914550780113</c:v>
                </c:pt>
                <c:pt idx="3791">
                  <c:v>1.2000122070310226</c:v>
                </c:pt>
                <c:pt idx="3792">
                  <c:v>1.2099914550780113</c:v>
                </c:pt>
                <c:pt idx="3793">
                  <c:v>1.2000122070310226</c:v>
                </c:pt>
                <c:pt idx="3794">
                  <c:v>1.2000122070310226</c:v>
                </c:pt>
                <c:pt idx="3795">
                  <c:v>1.2099914550780113</c:v>
                </c:pt>
                <c:pt idx="3796">
                  <c:v>1.2099914550780113</c:v>
                </c:pt>
                <c:pt idx="3797">
                  <c:v>1.2200012207030113</c:v>
                </c:pt>
                <c:pt idx="3798">
                  <c:v>1.2099914550780113</c:v>
                </c:pt>
                <c:pt idx="3799">
                  <c:v>1.2200012207030113</c:v>
                </c:pt>
                <c:pt idx="3800">
                  <c:v>1.2099914550780113</c:v>
                </c:pt>
                <c:pt idx="3801">
                  <c:v>1.2099914550780113</c:v>
                </c:pt>
                <c:pt idx="3802">
                  <c:v>1.2099914550780113</c:v>
                </c:pt>
                <c:pt idx="3803">
                  <c:v>1.2099914550780113</c:v>
                </c:pt>
                <c:pt idx="3804">
                  <c:v>1.2099914550780113</c:v>
                </c:pt>
                <c:pt idx="3805">
                  <c:v>1.2099914550780113</c:v>
                </c:pt>
                <c:pt idx="3806">
                  <c:v>1.2200012207030113</c:v>
                </c:pt>
                <c:pt idx="3807">
                  <c:v>1.2200012207030113</c:v>
                </c:pt>
                <c:pt idx="3808">
                  <c:v>1.2200012207030113</c:v>
                </c:pt>
                <c:pt idx="3809">
                  <c:v>1.2200012207030113</c:v>
                </c:pt>
                <c:pt idx="3810">
                  <c:v>1.2200012207030113</c:v>
                </c:pt>
                <c:pt idx="3811">
                  <c:v>1.2200012207030113</c:v>
                </c:pt>
                <c:pt idx="3812">
                  <c:v>1.2200012207030113</c:v>
                </c:pt>
                <c:pt idx="3813">
                  <c:v>1.2200012207030113</c:v>
                </c:pt>
                <c:pt idx="3814">
                  <c:v>1.2200012207030113</c:v>
                </c:pt>
                <c:pt idx="3815">
                  <c:v>1.2200012207030113</c:v>
                </c:pt>
                <c:pt idx="3816">
                  <c:v>1.2200012207030113</c:v>
                </c:pt>
                <c:pt idx="3817">
                  <c:v>1.2300109863280113</c:v>
                </c:pt>
                <c:pt idx="3818">
                  <c:v>1.2200012207030113</c:v>
                </c:pt>
                <c:pt idx="3819">
                  <c:v>1.2200012207030113</c:v>
                </c:pt>
                <c:pt idx="3820">
                  <c:v>1.2200012207030113</c:v>
                </c:pt>
                <c:pt idx="3821">
                  <c:v>1.2200012207030113</c:v>
                </c:pt>
                <c:pt idx="3822">
                  <c:v>1.2200012207030113</c:v>
                </c:pt>
                <c:pt idx="3823">
                  <c:v>1.2200012207030113</c:v>
                </c:pt>
                <c:pt idx="3824">
                  <c:v>1.2200012207030113</c:v>
                </c:pt>
                <c:pt idx="3825">
                  <c:v>1.2200012207030113</c:v>
                </c:pt>
                <c:pt idx="3826">
                  <c:v>1.2300109863280113</c:v>
                </c:pt>
                <c:pt idx="3827">
                  <c:v>1.2200012207030113</c:v>
                </c:pt>
                <c:pt idx="3828">
                  <c:v>1.2200012207030113</c:v>
                </c:pt>
                <c:pt idx="3829">
                  <c:v>1.2200012207030113</c:v>
                </c:pt>
                <c:pt idx="3830">
                  <c:v>1.2200012207030113</c:v>
                </c:pt>
                <c:pt idx="3831">
                  <c:v>1.2300109863280113</c:v>
                </c:pt>
                <c:pt idx="3832">
                  <c:v>1.239990234375</c:v>
                </c:pt>
                <c:pt idx="3833">
                  <c:v>1.2300109863280113</c:v>
                </c:pt>
                <c:pt idx="3834">
                  <c:v>1.2300109863280113</c:v>
                </c:pt>
                <c:pt idx="3835">
                  <c:v>1.2300109863280113</c:v>
                </c:pt>
                <c:pt idx="3836">
                  <c:v>1.2200012207030113</c:v>
                </c:pt>
                <c:pt idx="3837">
                  <c:v>1.2200012207030113</c:v>
                </c:pt>
                <c:pt idx="3838">
                  <c:v>1.2200012207030113</c:v>
                </c:pt>
                <c:pt idx="3839">
                  <c:v>1.2200012207030113</c:v>
                </c:pt>
                <c:pt idx="3840">
                  <c:v>1.2300109863280113</c:v>
                </c:pt>
                <c:pt idx="3841">
                  <c:v>1.2300109863280113</c:v>
                </c:pt>
                <c:pt idx="3842">
                  <c:v>1.2300109863280113</c:v>
                </c:pt>
                <c:pt idx="3843">
                  <c:v>1.2300109863280113</c:v>
                </c:pt>
                <c:pt idx="3844">
                  <c:v>1.2300109863280113</c:v>
                </c:pt>
                <c:pt idx="3845">
                  <c:v>1.2300109863280113</c:v>
                </c:pt>
                <c:pt idx="3846">
                  <c:v>1.2300109863280113</c:v>
                </c:pt>
                <c:pt idx="3847">
                  <c:v>1.2300109863280113</c:v>
                </c:pt>
                <c:pt idx="3848">
                  <c:v>1.2300109863280113</c:v>
                </c:pt>
                <c:pt idx="3849">
                  <c:v>1.2300109863280113</c:v>
                </c:pt>
                <c:pt idx="3850">
                  <c:v>1.2300109863280113</c:v>
                </c:pt>
                <c:pt idx="3851">
                  <c:v>1.2300109863280113</c:v>
                </c:pt>
                <c:pt idx="3852">
                  <c:v>1.2300109863280113</c:v>
                </c:pt>
                <c:pt idx="3853">
                  <c:v>1.2300109863280113</c:v>
                </c:pt>
                <c:pt idx="3854">
                  <c:v>1.2300109863280113</c:v>
                </c:pt>
                <c:pt idx="3855">
                  <c:v>1.2300109863280113</c:v>
                </c:pt>
                <c:pt idx="3856">
                  <c:v>1.239990234375</c:v>
                </c:pt>
                <c:pt idx="3857">
                  <c:v>1.239990234375</c:v>
                </c:pt>
                <c:pt idx="3858">
                  <c:v>1.239990234375</c:v>
                </c:pt>
                <c:pt idx="3859">
                  <c:v>1.2300109863280113</c:v>
                </c:pt>
                <c:pt idx="3860">
                  <c:v>1.2300109863280113</c:v>
                </c:pt>
                <c:pt idx="3861">
                  <c:v>1.2300109863280113</c:v>
                </c:pt>
                <c:pt idx="3862">
                  <c:v>1.2300109863280113</c:v>
                </c:pt>
                <c:pt idx="3863">
                  <c:v>1.2300109863280113</c:v>
                </c:pt>
                <c:pt idx="3864">
                  <c:v>1.2300109863280113</c:v>
                </c:pt>
                <c:pt idx="3865">
                  <c:v>1.2300109863280113</c:v>
                </c:pt>
                <c:pt idx="3866">
                  <c:v>1.2300109863280113</c:v>
                </c:pt>
                <c:pt idx="3867">
                  <c:v>1.239990234375</c:v>
                </c:pt>
                <c:pt idx="3868">
                  <c:v>1.239990234375</c:v>
                </c:pt>
                <c:pt idx="3869">
                  <c:v>1.239990234375</c:v>
                </c:pt>
                <c:pt idx="3870">
                  <c:v>1.239990234375</c:v>
                </c:pt>
                <c:pt idx="3871">
                  <c:v>1.25</c:v>
                </c:pt>
                <c:pt idx="3872">
                  <c:v>1.2300109863280113</c:v>
                </c:pt>
                <c:pt idx="3873">
                  <c:v>1.239990234375</c:v>
                </c:pt>
                <c:pt idx="3874">
                  <c:v>1.25</c:v>
                </c:pt>
                <c:pt idx="3875">
                  <c:v>1.2799987792969887</c:v>
                </c:pt>
                <c:pt idx="3876">
                  <c:v>1.260009765625</c:v>
                </c:pt>
                <c:pt idx="3877">
                  <c:v>1.25</c:v>
                </c:pt>
                <c:pt idx="3878">
                  <c:v>1.260009765625</c:v>
                </c:pt>
                <c:pt idx="3879">
                  <c:v>1.2699890136719887</c:v>
                </c:pt>
                <c:pt idx="3880">
                  <c:v>1.2799987792969887</c:v>
                </c:pt>
                <c:pt idx="3881">
                  <c:v>1.2900085449219887</c:v>
                </c:pt>
                <c:pt idx="3882">
                  <c:v>1.2900085449219887</c:v>
                </c:pt>
                <c:pt idx="3883">
                  <c:v>1.2799987792969887</c:v>
                </c:pt>
                <c:pt idx="3884">
                  <c:v>1.2999877929689774</c:v>
                </c:pt>
                <c:pt idx="3885">
                  <c:v>1.3099975585939774</c:v>
                </c:pt>
                <c:pt idx="3886">
                  <c:v>1.2999877929689774</c:v>
                </c:pt>
                <c:pt idx="3887">
                  <c:v>1.2999877929689774</c:v>
                </c:pt>
                <c:pt idx="3888">
                  <c:v>1.2999877929689774</c:v>
                </c:pt>
                <c:pt idx="3889">
                  <c:v>1.2999877929689774</c:v>
                </c:pt>
                <c:pt idx="3890">
                  <c:v>1.2799987792969887</c:v>
                </c:pt>
                <c:pt idx="3891">
                  <c:v>1.25</c:v>
                </c:pt>
                <c:pt idx="3892">
                  <c:v>1.260009765625</c:v>
                </c:pt>
                <c:pt idx="3893">
                  <c:v>1.260009765625</c:v>
                </c:pt>
                <c:pt idx="3894">
                  <c:v>1.2699890136719887</c:v>
                </c:pt>
                <c:pt idx="3895">
                  <c:v>1.2799987792969887</c:v>
                </c:pt>
                <c:pt idx="3896">
                  <c:v>1.2900085449219887</c:v>
                </c:pt>
                <c:pt idx="3897">
                  <c:v>1.3099975585939774</c:v>
                </c:pt>
                <c:pt idx="3898">
                  <c:v>1.3200073242189774</c:v>
                </c:pt>
                <c:pt idx="3899">
                  <c:v>1.3200073242189774</c:v>
                </c:pt>
                <c:pt idx="3900">
                  <c:v>1.3200073242189774</c:v>
                </c:pt>
                <c:pt idx="3901">
                  <c:v>1.2900085449219887</c:v>
                </c:pt>
                <c:pt idx="3902">
                  <c:v>1.2799987792969887</c:v>
                </c:pt>
                <c:pt idx="3903">
                  <c:v>1.2900085449219887</c:v>
                </c:pt>
                <c:pt idx="3904">
                  <c:v>1.2900085449219887</c:v>
                </c:pt>
                <c:pt idx="3905">
                  <c:v>1.2900085449219887</c:v>
                </c:pt>
                <c:pt idx="3906">
                  <c:v>1.2900085449219887</c:v>
                </c:pt>
                <c:pt idx="3907">
                  <c:v>1.3099975585939774</c:v>
                </c:pt>
                <c:pt idx="3908">
                  <c:v>1.3399963378910229</c:v>
                </c:pt>
                <c:pt idx="3909">
                  <c:v>1.3599853515630116</c:v>
                </c:pt>
                <c:pt idx="3910">
                  <c:v>1.3500061035160229</c:v>
                </c:pt>
                <c:pt idx="3911">
                  <c:v>1.3200073242189774</c:v>
                </c:pt>
                <c:pt idx="3912">
                  <c:v>1.2999877929689774</c:v>
                </c:pt>
                <c:pt idx="3913">
                  <c:v>1.3099975585939774</c:v>
                </c:pt>
                <c:pt idx="3914">
                  <c:v>1.3099975585939774</c:v>
                </c:pt>
                <c:pt idx="3915">
                  <c:v>1.2900085449219887</c:v>
                </c:pt>
                <c:pt idx="3916">
                  <c:v>1.2900085449219887</c:v>
                </c:pt>
                <c:pt idx="3917">
                  <c:v>1.2799987792969887</c:v>
                </c:pt>
                <c:pt idx="3918">
                  <c:v>1.2799987792969887</c:v>
                </c:pt>
                <c:pt idx="3919">
                  <c:v>1.2799987792969887</c:v>
                </c:pt>
                <c:pt idx="3920">
                  <c:v>1.2699890136719887</c:v>
                </c:pt>
                <c:pt idx="3921">
                  <c:v>1.2799987792969887</c:v>
                </c:pt>
                <c:pt idx="3922">
                  <c:v>1.2999877929689774</c:v>
                </c:pt>
                <c:pt idx="3923">
                  <c:v>1.3299865722660229</c:v>
                </c:pt>
                <c:pt idx="3924">
                  <c:v>1.3399963378910229</c:v>
                </c:pt>
                <c:pt idx="3925">
                  <c:v>1.3299865722660229</c:v>
                </c:pt>
                <c:pt idx="3926">
                  <c:v>1.3200073242189774</c:v>
                </c:pt>
                <c:pt idx="3927">
                  <c:v>1.3299865722660229</c:v>
                </c:pt>
                <c:pt idx="3928">
                  <c:v>1.3500061035160229</c:v>
                </c:pt>
                <c:pt idx="3929">
                  <c:v>1.3599853515630116</c:v>
                </c:pt>
                <c:pt idx="3930">
                  <c:v>1.3599853515630116</c:v>
                </c:pt>
                <c:pt idx="3931">
                  <c:v>1.3500061035160229</c:v>
                </c:pt>
                <c:pt idx="3932">
                  <c:v>1.3599853515630116</c:v>
                </c:pt>
                <c:pt idx="3933">
                  <c:v>1.3399963378910229</c:v>
                </c:pt>
                <c:pt idx="3934">
                  <c:v>1.3299865722660229</c:v>
                </c:pt>
                <c:pt idx="3935">
                  <c:v>1.3599853515630116</c:v>
                </c:pt>
                <c:pt idx="3936">
                  <c:v>1.3900146484380116</c:v>
                </c:pt>
                <c:pt idx="3937">
                  <c:v>1.3699951171880116</c:v>
                </c:pt>
                <c:pt idx="3938">
                  <c:v>1.3399963378910229</c:v>
                </c:pt>
                <c:pt idx="3939">
                  <c:v>1.3099975585939774</c:v>
                </c:pt>
                <c:pt idx="3940">
                  <c:v>1.2999877929689774</c:v>
                </c:pt>
                <c:pt idx="3941">
                  <c:v>1.3099975585939774</c:v>
                </c:pt>
                <c:pt idx="3942">
                  <c:v>1.2900085449219887</c:v>
                </c:pt>
                <c:pt idx="3943">
                  <c:v>1.3099975585939774</c:v>
                </c:pt>
                <c:pt idx="3944">
                  <c:v>1.2900085449219887</c:v>
                </c:pt>
                <c:pt idx="3945">
                  <c:v>1.2900085449219887</c:v>
                </c:pt>
                <c:pt idx="3946">
                  <c:v>1.2900085449219887</c:v>
                </c:pt>
                <c:pt idx="3947">
                  <c:v>1.2900085449219887</c:v>
                </c:pt>
                <c:pt idx="3948">
                  <c:v>1.3099975585939774</c:v>
                </c:pt>
                <c:pt idx="3949">
                  <c:v>1.3099975585939774</c:v>
                </c:pt>
                <c:pt idx="3950">
                  <c:v>1.3099975585939774</c:v>
                </c:pt>
                <c:pt idx="3951">
                  <c:v>1.2999877929689774</c:v>
                </c:pt>
                <c:pt idx="3952">
                  <c:v>1.2999877929689774</c:v>
                </c:pt>
                <c:pt idx="3953">
                  <c:v>1.3099975585939774</c:v>
                </c:pt>
                <c:pt idx="3954">
                  <c:v>1.3099975585939774</c:v>
                </c:pt>
                <c:pt idx="3955">
                  <c:v>1.3200073242189774</c:v>
                </c:pt>
                <c:pt idx="3956">
                  <c:v>1.2999877929689774</c:v>
                </c:pt>
                <c:pt idx="3957">
                  <c:v>1.2799987792969887</c:v>
                </c:pt>
                <c:pt idx="3958">
                  <c:v>1.2799987792969887</c:v>
                </c:pt>
                <c:pt idx="3959">
                  <c:v>1.2799987792969887</c:v>
                </c:pt>
                <c:pt idx="3960">
                  <c:v>1.2799987792969887</c:v>
                </c:pt>
                <c:pt idx="3961">
                  <c:v>1.2799987792969887</c:v>
                </c:pt>
                <c:pt idx="3962">
                  <c:v>1.2900085449219887</c:v>
                </c:pt>
                <c:pt idx="3963">
                  <c:v>1.2900085449219887</c:v>
                </c:pt>
                <c:pt idx="3964">
                  <c:v>1.2799987792969887</c:v>
                </c:pt>
                <c:pt idx="3965">
                  <c:v>1.2900085449219887</c:v>
                </c:pt>
                <c:pt idx="3966">
                  <c:v>1.2999877929689774</c:v>
                </c:pt>
                <c:pt idx="3967">
                  <c:v>1.3099975585939774</c:v>
                </c:pt>
                <c:pt idx="3968">
                  <c:v>1.2999877929689774</c:v>
                </c:pt>
                <c:pt idx="3969">
                  <c:v>1.3099975585939774</c:v>
                </c:pt>
                <c:pt idx="3970">
                  <c:v>1.2999877929689774</c:v>
                </c:pt>
                <c:pt idx="3971">
                  <c:v>1.2999877929689774</c:v>
                </c:pt>
                <c:pt idx="3972">
                  <c:v>1.3099975585939774</c:v>
                </c:pt>
                <c:pt idx="3973">
                  <c:v>1.3299865722660229</c:v>
                </c:pt>
                <c:pt idx="3974">
                  <c:v>1.3500061035160229</c:v>
                </c:pt>
                <c:pt idx="3975">
                  <c:v>1.3399963378910229</c:v>
                </c:pt>
                <c:pt idx="3976">
                  <c:v>1.3200073242189774</c:v>
                </c:pt>
                <c:pt idx="3977">
                  <c:v>1.2999877929689774</c:v>
                </c:pt>
                <c:pt idx="3978">
                  <c:v>1.2799987792969887</c:v>
                </c:pt>
                <c:pt idx="3979">
                  <c:v>1.2699890136719887</c:v>
                </c:pt>
                <c:pt idx="3980">
                  <c:v>1.2699890136719887</c:v>
                </c:pt>
                <c:pt idx="3981">
                  <c:v>1.2699890136719887</c:v>
                </c:pt>
                <c:pt idx="3982">
                  <c:v>1.2999877929689774</c:v>
                </c:pt>
                <c:pt idx="3983">
                  <c:v>1.3299865722660229</c:v>
                </c:pt>
                <c:pt idx="3984">
                  <c:v>1.3500061035160229</c:v>
                </c:pt>
                <c:pt idx="3985">
                  <c:v>1.3599853515630116</c:v>
                </c:pt>
                <c:pt idx="3986">
                  <c:v>1.3699951171880116</c:v>
                </c:pt>
                <c:pt idx="3987">
                  <c:v>1.3599853515630116</c:v>
                </c:pt>
                <c:pt idx="3988">
                  <c:v>1.3500061035160229</c:v>
                </c:pt>
                <c:pt idx="3989">
                  <c:v>1.3399963378910229</c:v>
                </c:pt>
                <c:pt idx="3990">
                  <c:v>1.3200073242189774</c:v>
                </c:pt>
                <c:pt idx="3991">
                  <c:v>1.3099975585939774</c:v>
                </c:pt>
                <c:pt idx="3992">
                  <c:v>1.3099975585939774</c:v>
                </c:pt>
                <c:pt idx="3993">
                  <c:v>1.3099975585939774</c:v>
                </c:pt>
                <c:pt idx="3994">
                  <c:v>1.3099975585939774</c:v>
                </c:pt>
                <c:pt idx="3995">
                  <c:v>1.3200073242189774</c:v>
                </c:pt>
                <c:pt idx="3996">
                  <c:v>1.3299865722660229</c:v>
                </c:pt>
                <c:pt idx="3997">
                  <c:v>1.3099975585939774</c:v>
                </c:pt>
                <c:pt idx="3998">
                  <c:v>1.3099975585939774</c:v>
                </c:pt>
                <c:pt idx="3999">
                  <c:v>1.2999877929689774</c:v>
                </c:pt>
                <c:pt idx="4000">
                  <c:v>1.2999877929689774</c:v>
                </c:pt>
                <c:pt idx="4001">
                  <c:v>1.2900085449219887</c:v>
                </c:pt>
                <c:pt idx="4002">
                  <c:v>1.2699890136719887</c:v>
                </c:pt>
                <c:pt idx="4003">
                  <c:v>1.25</c:v>
                </c:pt>
                <c:pt idx="4004">
                  <c:v>1.25</c:v>
                </c:pt>
                <c:pt idx="4005">
                  <c:v>1.25</c:v>
                </c:pt>
                <c:pt idx="4006">
                  <c:v>1.2699890136719887</c:v>
                </c:pt>
                <c:pt idx="4007">
                  <c:v>1.2799987792969887</c:v>
                </c:pt>
                <c:pt idx="4008">
                  <c:v>1.2900085449219887</c:v>
                </c:pt>
                <c:pt idx="4009">
                  <c:v>1.2900085449219887</c:v>
                </c:pt>
                <c:pt idx="4010">
                  <c:v>1.2900085449219887</c:v>
                </c:pt>
                <c:pt idx="4011">
                  <c:v>1.2799987792969887</c:v>
                </c:pt>
                <c:pt idx="4012">
                  <c:v>1.3099975585939774</c:v>
                </c:pt>
                <c:pt idx="4013">
                  <c:v>1.3200073242189774</c:v>
                </c:pt>
                <c:pt idx="4014">
                  <c:v>1.3299865722660229</c:v>
                </c:pt>
                <c:pt idx="4015">
                  <c:v>1.3299865722660229</c:v>
                </c:pt>
                <c:pt idx="4016">
                  <c:v>1.3399963378910229</c:v>
                </c:pt>
                <c:pt idx="4017">
                  <c:v>1.3599853515630116</c:v>
                </c:pt>
                <c:pt idx="4018">
                  <c:v>1.3500061035160229</c:v>
                </c:pt>
                <c:pt idx="4019">
                  <c:v>1.3200073242189774</c:v>
                </c:pt>
                <c:pt idx="4020">
                  <c:v>1.2999877929689774</c:v>
                </c:pt>
                <c:pt idx="4021">
                  <c:v>1.2900085449219887</c:v>
                </c:pt>
                <c:pt idx="4022">
                  <c:v>1.2799987792969887</c:v>
                </c:pt>
                <c:pt idx="4023">
                  <c:v>1.2900085449219887</c:v>
                </c:pt>
                <c:pt idx="4024">
                  <c:v>1.3200073242189774</c:v>
                </c:pt>
                <c:pt idx="4025">
                  <c:v>1.3299865722660229</c:v>
                </c:pt>
                <c:pt idx="4026">
                  <c:v>1.3399963378910229</c:v>
                </c:pt>
                <c:pt idx="4027">
                  <c:v>1.3299865722660229</c:v>
                </c:pt>
                <c:pt idx="4028">
                  <c:v>1.3200073242189774</c:v>
                </c:pt>
                <c:pt idx="4029">
                  <c:v>1.3299865722660229</c:v>
                </c:pt>
                <c:pt idx="4030">
                  <c:v>1.3099975585939774</c:v>
                </c:pt>
                <c:pt idx="4031">
                  <c:v>1.2699890136719887</c:v>
                </c:pt>
                <c:pt idx="4032">
                  <c:v>1.239990234375</c:v>
                </c:pt>
                <c:pt idx="4033">
                  <c:v>1.25</c:v>
                </c:pt>
                <c:pt idx="4034">
                  <c:v>1.260009765625</c:v>
                </c:pt>
                <c:pt idx="4035">
                  <c:v>1.260009765625</c:v>
                </c:pt>
                <c:pt idx="4036">
                  <c:v>1.260009765625</c:v>
                </c:pt>
                <c:pt idx="4037">
                  <c:v>1.2799987792969887</c:v>
                </c:pt>
                <c:pt idx="4038">
                  <c:v>1.2699890136719887</c:v>
                </c:pt>
                <c:pt idx="4039">
                  <c:v>1.2699890136719887</c:v>
                </c:pt>
                <c:pt idx="4040">
                  <c:v>1.2799987792969887</c:v>
                </c:pt>
                <c:pt idx="4041">
                  <c:v>1.2999877929689774</c:v>
                </c:pt>
                <c:pt idx="4042">
                  <c:v>1.3200073242189774</c:v>
                </c:pt>
                <c:pt idx="4043">
                  <c:v>1.3399963378910229</c:v>
                </c:pt>
                <c:pt idx="4044">
                  <c:v>1.3599853515630116</c:v>
                </c:pt>
                <c:pt idx="4045">
                  <c:v>1.3399963378910229</c:v>
                </c:pt>
                <c:pt idx="4046">
                  <c:v>1.3299865722660229</c:v>
                </c:pt>
                <c:pt idx="4047">
                  <c:v>1.3299865722660229</c:v>
                </c:pt>
                <c:pt idx="4048">
                  <c:v>1.3299865722660229</c:v>
                </c:pt>
                <c:pt idx="4049">
                  <c:v>1.3399963378910229</c:v>
                </c:pt>
                <c:pt idx="4050">
                  <c:v>1.3500061035160229</c:v>
                </c:pt>
                <c:pt idx="4051">
                  <c:v>1.3399963378910229</c:v>
                </c:pt>
                <c:pt idx="4052">
                  <c:v>1.3399963378910229</c:v>
                </c:pt>
                <c:pt idx="4053">
                  <c:v>1.3399963378910229</c:v>
                </c:pt>
                <c:pt idx="4054">
                  <c:v>1.2999877929689774</c:v>
                </c:pt>
                <c:pt idx="4055">
                  <c:v>1.260009765625</c:v>
                </c:pt>
                <c:pt idx="4056">
                  <c:v>1.2699890136719887</c:v>
                </c:pt>
                <c:pt idx="4057">
                  <c:v>1.2900085449219887</c:v>
                </c:pt>
                <c:pt idx="4058">
                  <c:v>1.2999877929689774</c:v>
                </c:pt>
                <c:pt idx="4059">
                  <c:v>1.3099975585939774</c:v>
                </c:pt>
                <c:pt idx="4060">
                  <c:v>1.3099975585939774</c:v>
                </c:pt>
                <c:pt idx="4061">
                  <c:v>1.3200073242189774</c:v>
                </c:pt>
                <c:pt idx="4062">
                  <c:v>1.3200073242189774</c:v>
                </c:pt>
                <c:pt idx="4063">
                  <c:v>1.2900085449219887</c:v>
                </c:pt>
                <c:pt idx="4064">
                  <c:v>1.2699890136719887</c:v>
                </c:pt>
                <c:pt idx="4065">
                  <c:v>1.2699890136719887</c:v>
                </c:pt>
                <c:pt idx="4066">
                  <c:v>1.2799987792969887</c:v>
                </c:pt>
                <c:pt idx="4067">
                  <c:v>1.2900085449219887</c:v>
                </c:pt>
                <c:pt idx="4068">
                  <c:v>1.2799987792969887</c:v>
                </c:pt>
                <c:pt idx="4069">
                  <c:v>1.260009765625</c:v>
                </c:pt>
                <c:pt idx="4070">
                  <c:v>1.2699890136719887</c:v>
                </c:pt>
                <c:pt idx="4071">
                  <c:v>1.2900085449219887</c:v>
                </c:pt>
                <c:pt idx="4072">
                  <c:v>1.2799987792969887</c:v>
                </c:pt>
                <c:pt idx="4073">
                  <c:v>1.2900085449219887</c:v>
                </c:pt>
                <c:pt idx="4074">
                  <c:v>1.2999877929689774</c:v>
                </c:pt>
                <c:pt idx="4075">
                  <c:v>1.2699890136719887</c:v>
                </c:pt>
                <c:pt idx="4076">
                  <c:v>1.25</c:v>
                </c:pt>
                <c:pt idx="4077">
                  <c:v>1.25</c:v>
                </c:pt>
                <c:pt idx="4078">
                  <c:v>1.260009765625</c:v>
                </c:pt>
                <c:pt idx="4079">
                  <c:v>1.260009765625</c:v>
                </c:pt>
                <c:pt idx="4080">
                  <c:v>1.2300109863280113</c:v>
                </c:pt>
                <c:pt idx="4081">
                  <c:v>1.2200012207030113</c:v>
                </c:pt>
                <c:pt idx="4082">
                  <c:v>1.2200012207030113</c:v>
                </c:pt>
                <c:pt idx="4083">
                  <c:v>1.239990234375</c:v>
                </c:pt>
                <c:pt idx="4084">
                  <c:v>1.260009765625</c:v>
                </c:pt>
                <c:pt idx="4085">
                  <c:v>1.25</c:v>
                </c:pt>
                <c:pt idx="4086">
                  <c:v>1.260009765625</c:v>
                </c:pt>
                <c:pt idx="4087">
                  <c:v>1.2799987792969887</c:v>
                </c:pt>
                <c:pt idx="4088">
                  <c:v>1.260009765625</c:v>
                </c:pt>
                <c:pt idx="4089">
                  <c:v>1.25</c:v>
                </c:pt>
                <c:pt idx="4090">
                  <c:v>1.25</c:v>
                </c:pt>
                <c:pt idx="4091">
                  <c:v>1.25</c:v>
                </c:pt>
                <c:pt idx="4092">
                  <c:v>1.239990234375</c:v>
                </c:pt>
                <c:pt idx="4093">
                  <c:v>1.2300109863280113</c:v>
                </c:pt>
                <c:pt idx="4094">
                  <c:v>1.2300109863280113</c:v>
                </c:pt>
                <c:pt idx="4095">
                  <c:v>1.260009765625</c:v>
                </c:pt>
                <c:pt idx="4096">
                  <c:v>1.260009765625</c:v>
                </c:pt>
                <c:pt idx="4097">
                  <c:v>1.260009765625</c:v>
                </c:pt>
                <c:pt idx="4098">
                  <c:v>1.2699890136719887</c:v>
                </c:pt>
                <c:pt idx="4099">
                  <c:v>1.260009765625</c:v>
                </c:pt>
                <c:pt idx="4100">
                  <c:v>1.2699890136719887</c:v>
                </c:pt>
                <c:pt idx="4101">
                  <c:v>1.2699890136719887</c:v>
                </c:pt>
                <c:pt idx="4102">
                  <c:v>1.2699890136719887</c:v>
                </c:pt>
                <c:pt idx="4103">
                  <c:v>1.2699890136719887</c:v>
                </c:pt>
                <c:pt idx="4104">
                  <c:v>1.25</c:v>
                </c:pt>
                <c:pt idx="4105">
                  <c:v>1.239990234375</c:v>
                </c:pt>
                <c:pt idx="4106">
                  <c:v>1.2300109863280113</c:v>
                </c:pt>
                <c:pt idx="4107">
                  <c:v>1.2200012207030113</c:v>
                </c:pt>
                <c:pt idx="4108">
                  <c:v>1.2300109863280113</c:v>
                </c:pt>
                <c:pt idx="4109">
                  <c:v>1.2300109863280113</c:v>
                </c:pt>
                <c:pt idx="4110">
                  <c:v>1.239990234375</c:v>
                </c:pt>
                <c:pt idx="4111">
                  <c:v>1.2300109863280113</c:v>
                </c:pt>
                <c:pt idx="4112">
                  <c:v>1.2300109863280113</c:v>
                </c:pt>
                <c:pt idx="4113">
                  <c:v>1.239990234375</c:v>
                </c:pt>
                <c:pt idx="4114">
                  <c:v>1.260009765625</c:v>
                </c:pt>
                <c:pt idx="4115">
                  <c:v>1.25</c:v>
                </c:pt>
                <c:pt idx="4116">
                  <c:v>1.239990234375</c:v>
                </c:pt>
                <c:pt idx="4117">
                  <c:v>1.2200012207030113</c:v>
                </c:pt>
                <c:pt idx="4118">
                  <c:v>1.2099914550780113</c:v>
                </c:pt>
                <c:pt idx="4119">
                  <c:v>1.2000122070310226</c:v>
                </c:pt>
                <c:pt idx="4120">
                  <c:v>1.2099914550780113</c:v>
                </c:pt>
                <c:pt idx="4121">
                  <c:v>1.2200012207030113</c:v>
                </c:pt>
                <c:pt idx="4122">
                  <c:v>1.2099914550780113</c:v>
                </c:pt>
                <c:pt idx="4123">
                  <c:v>1.2200012207030113</c:v>
                </c:pt>
                <c:pt idx="4124">
                  <c:v>1.239990234375</c:v>
                </c:pt>
                <c:pt idx="4125">
                  <c:v>1.239990234375</c:v>
                </c:pt>
                <c:pt idx="4126">
                  <c:v>1.239990234375</c:v>
                </c:pt>
                <c:pt idx="4127">
                  <c:v>1.239990234375</c:v>
                </c:pt>
                <c:pt idx="4128">
                  <c:v>1.2300109863280113</c:v>
                </c:pt>
                <c:pt idx="4129">
                  <c:v>1.2099914550780113</c:v>
                </c:pt>
                <c:pt idx="4130">
                  <c:v>1.2000122070310226</c:v>
                </c:pt>
                <c:pt idx="4131">
                  <c:v>1.2000122070310226</c:v>
                </c:pt>
                <c:pt idx="4132">
                  <c:v>1.2000122070310226</c:v>
                </c:pt>
                <c:pt idx="4133">
                  <c:v>1.1900024414060226</c:v>
                </c:pt>
                <c:pt idx="4134">
                  <c:v>1.2000122070310226</c:v>
                </c:pt>
                <c:pt idx="4135">
                  <c:v>1.2099914550780113</c:v>
                </c:pt>
                <c:pt idx="4136">
                  <c:v>1.2099914550780113</c:v>
                </c:pt>
                <c:pt idx="4137">
                  <c:v>1.2099914550780113</c:v>
                </c:pt>
                <c:pt idx="4138">
                  <c:v>1.2099914550780113</c:v>
                </c:pt>
                <c:pt idx="4139">
                  <c:v>1.2200012207030113</c:v>
                </c:pt>
                <c:pt idx="4140">
                  <c:v>1.2200012207030113</c:v>
                </c:pt>
                <c:pt idx="4141">
                  <c:v>1.2200012207030113</c:v>
                </c:pt>
                <c:pt idx="4142">
                  <c:v>1.2200012207030113</c:v>
                </c:pt>
                <c:pt idx="4143">
                  <c:v>1.2300109863280113</c:v>
                </c:pt>
                <c:pt idx="4144">
                  <c:v>1.2300109863280113</c:v>
                </c:pt>
                <c:pt idx="4145">
                  <c:v>1.2099914550780113</c:v>
                </c:pt>
                <c:pt idx="4146">
                  <c:v>1.2000122070310226</c:v>
                </c:pt>
                <c:pt idx="4147">
                  <c:v>1.2099914550780113</c:v>
                </c:pt>
                <c:pt idx="4148">
                  <c:v>1.2099914550780113</c:v>
                </c:pt>
                <c:pt idx="4149">
                  <c:v>1.2200012207030113</c:v>
                </c:pt>
                <c:pt idx="4150">
                  <c:v>1.2099914550780113</c:v>
                </c:pt>
                <c:pt idx="4151">
                  <c:v>1.2099914550780113</c:v>
                </c:pt>
                <c:pt idx="4152">
                  <c:v>1.2099914550780113</c:v>
                </c:pt>
                <c:pt idx="4153">
                  <c:v>1.1900024414060226</c:v>
                </c:pt>
                <c:pt idx="4154">
                  <c:v>1.2000122070310226</c:v>
                </c:pt>
                <c:pt idx="4155">
                  <c:v>1.2000122070310226</c:v>
                </c:pt>
                <c:pt idx="4156">
                  <c:v>1.2099914550780113</c:v>
                </c:pt>
                <c:pt idx="4157">
                  <c:v>1.2099914550780113</c:v>
                </c:pt>
                <c:pt idx="4158">
                  <c:v>1.2099914550780113</c:v>
                </c:pt>
                <c:pt idx="4159">
                  <c:v>1.2099914550780113</c:v>
                </c:pt>
                <c:pt idx="4160">
                  <c:v>1.1900024414060226</c:v>
                </c:pt>
                <c:pt idx="4161">
                  <c:v>1.1799926757810226</c:v>
                </c:pt>
                <c:pt idx="4162">
                  <c:v>1.2000122070310226</c:v>
                </c:pt>
                <c:pt idx="4163">
                  <c:v>1.2099914550780113</c:v>
                </c:pt>
                <c:pt idx="4164">
                  <c:v>1.2000122070310226</c:v>
                </c:pt>
                <c:pt idx="4165">
                  <c:v>1.1799926757810226</c:v>
                </c:pt>
                <c:pt idx="4166">
                  <c:v>1.1700134277339771</c:v>
                </c:pt>
                <c:pt idx="4167">
                  <c:v>1.1700134277339771</c:v>
                </c:pt>
                <c:pt idx="4168">
                  <c:v>1.1799926757810226</c:v>
                </c:pt>
                <c:pt idx="4169">
                  <c:v>1.1900024414060226</c:v>
                </c:pt>
                <c:pt idx="4170">
                  <c:v>1.1799926757810226</c:v>
                </c:pt>
                <c:pt idx="4171">
                  <c:v>1.1700134277339771</c:v>
                </c:pt>
                <c:pt idx="4172">
                  <c:v>1.1700134277339771</c:v>
                </c:pt>
                <c:pt idx="4173">
                  <c:v>1.1600036621089771</c:v>
                </c:pt>
                <c:pt idx="4174">
                  <c:v>1.1700134277339771</c:v>
                </c:pt>
                <c:pt idx="4175">
                  <c:v>1.1799926757810226</c:v>
                </c:pt>
                <c:pt idx="4176">
                  <c:v>1.1799926757810226</c:v>
                </c:pt>
                <c:pt idx="4177">
                  <c:v>1.1900024414060226</c:v>
                </c:pt>
                <c:pt idx="4178">
                  <c:v>1.2099914550780113</c:v>
                </c:pt>
                <c:pt idx="4179">
                  <c:v>1.2000122070310226</c:v>
                </c:pt>
                <c:pt idx="4180">
                  <c:v>1.1900024414060226</c:v>
                </c:pt>
                <c:pt idx="4181">
                  <c:v>1.1799926757810226</c:v>
                </c:pt>
                <c:pt idx="4182">
                  <c:v>1.1900024414060226</c:v>
                </c:pt>
                <c:pt idx="4183">
                  <c:v>1.1799926757810226</c:v>
                </c:pt>
                <c:pt idx="4184">
                  <c:v>1.1799926757810226</c:v>
                </c:pt>
                <c:pt idx="4185">
                  <c:v>1.1799926757810226</c:v>
                </c:pt>
                <c:pt idx="4186">
                  <c:v>1.1799926757810226</c:v>
                </c:pt>
                <c:pt idx="4187">
                  <c:v>1.1799926757810226</c:v>
                </c:pt>
                <c:pt idx="4188">
                  <c:v>1.1799926757810226</c:v>
                </c:pt>
                <c:pt idx="4189">
                  <c:v>1.1900024414060226</c:v>
                </c:pt>
                <c:pt idx="4190">
                  <c:v>1.1799926757810226</c:v>
                </c:pt>
                <c:pt idx="4191">
                  <c:v>1.1900024414060226</c:v>
                </c:pt>
                <c:pt idx="4192">
                  <c:v>1.1700134277339771</c:v>
                </c:pt>
                <c:pt idx="4193">
                  <c:v>1.1499938964839771</c:v>
                </c:pt>
                <c:pt idx="4194">
                  <c:v>1.1499938964839771</c:v>
                </c:pt>
                <c:pt idx="4195">
                  <c:v>1.1600036621089771</c:v>
                </c:pt>
                <c:pt idx="4196">
                  <c:v>1.1600036621089771</c:v>
                </c:pt>
                <c:pt idx="4197">
                  <c:v>1.1600036621089771</c:v>
                </c:pt>
                <c:pt idx="4198">
                  <c:v>1.1499938964839771</c:v>
                </c:pt>
                <c:pt idx="4199">
                  <c:v>1.1499938964839771</c:v>
                </c:pt>
                <c:pt idx="4200">
                  <c:v>1.1400146484380116</c:v>
                </c:pt>
                <c:pt idx="4201">
                  <c:v>1.1400146484380116</c:v>
                </c:pt>
                <c:pt idx="4202">
                  <c:v>1.1400146484380116</c:v>
                </c:pt>
                <c:pt idx="4203">
                  <c:v>1.1400146484380116</c:v>
                </c:pt>
                <c:pt idx="4204">
                  <c:v>1.1499938964839771</c:v>
                </c:pt>
                <c:pt idx="4205">
                  <c:v>1.1600036621089771</c:v>
                </c:pt>
                <c:pt idx="4206">
                  <c:v>1.1499938964839771</c:v>
                </c:pt>
                <c:pt idx="4207">
                  <c:v>1.1499938964839771</c:v>
                </c:pt>
                <c:pt idx="4208">
                  <c:v>1.1499938964839771</c:v>
                </c:pt>
                <c:pt idx="4209">
                  <c:v>1.1600036621089771</c:v>
                </c:pt>
                <c:pt idx="4210">
                  <c:v>1.1600036621089771</c:v>
                </c:pt>
                <c:pt idx="4211">
                  <c:v>1.1499938964839771</c:v>
                </c:pt>
                <c:pt idx="4212">
                  <c:v>1.1400146484380116</c:v>
                </c:pt>
                <c:pt idx="4213">
                  <c:v>1.1199951171880116</c:v>
                </c:pt>
                <c:pt idx="4214">
                  <c:v>1.1300048828130116</c:v>
                </c:pt>
                <c:pt idx="4215">
                  <c:v>1.1400146484380116</c:v>
                </c:pt>
                <c:pt idx="4216">
                  <c:v>1.1400146484380116</c:v>
                </c:pt>
                <c:pt idx="4217">
                  <c:v>1.1300048828130116</c:v>
                </c:pt>
                <c:pt idx="4218">
                  <c:v>1.1400146484380116</c:v>
                </c:pt>
                <c:pt idx="4219">
                  <c:v>1.1400146484380116</c:v>
                </c:pt>
                <c:pt idx="4220">
                  <c:v>1.1400146484380116</c:v>
                </c:pt>
                <c:pt idx="4221">
                  <c:v>1.1400146484380116</c:v>
                </c:pt>
                <c:pt idx="4222">
                  <c:v>1.1499938964839771</c:v>
                </c:pt>
                <c:pt idx="4223">
                  <c:v>1.1300048828130116</c:v>
                </c:pt>
                <c:pt idx="4224">
                  <c:v>1.1199951171880116</c:v>
                </c:pt>
                <c:pt idx="4225">
                  <c:v>1.1199951171880116</c:v>
                </c:pt>
                <c:pt idx="4226">
                  <c:v>1.1300048828130116</c:v>
                </c:pt>
                <c:pt idx="4227">
                  <c:v>1.1199951171880116</c:v>
                </c:pt>
                <c:pt idx="4228">
                  <c:v>1.1300048828130116</c:v>
                </c:pt>
                <c:pt idx="4229">
                  <c:v>1.1300048828130116</c:v>
                </c:pt>
                <c:pt idx="4230">
                  <c:v>1.1400146484380116</c:v>
                </c:pt>
                <c:pt idx="4231">
                  <c:v>1.1300048828130116</c:v>
                </c:pt>
                <c:pt idx="4232">
                  <c:v>1.1400146484380116</c:v>
                </c:pt>
                <c:pt idx="4233">
                  <c:v>1.1499938964839771</c:v>
                </c:pt>
                <c:pt idx="4234">
                  <c:v>1.1499938964839771</c:v>
                </c:pt>
                <c:pt idx="4235">
                  <c:v>1.1400146484380116</c:v>
                </c:pt>
                <c:pt idx="4236">
                  <c:v>1.1300048828130116</c:v>
                </c:pt>
                <c:pt idx="4237">
                  <c:v>1.1400146484380116</c:v>
                </c:pt>
                <c:pt idx="4238">
                  <c:v>1.1300048828130116</c:v>
                </c:pt>
                <c:pt idx="4239">
                  <c:v>1.1300048828130116</c:v>
                </c:pt>
                <c:pt idx="4240">
                  <c:v>1.1300048828130116</c:v>
                </c:pt>
                <c:pt idx="4241">
                  <c:v>1.1499938964839771</c:v>
                </c:pt>
                <c:pt idx="4242">
                  <c:v>1.1600036621089771</c:v>
                </c:pt>
                <c:pt idx="4243">
                  <c:v>1.1499938964839771</c:v>
                </c:pt>
                <c:pt idx="4244">
                  <c:v>1.1300048828130116</c:v>
                </c:pt>
                <c:pt idx="4245">
                  <c:v>1.1199951171880116</c:v>
                </c:pt>
                <c:pt idx="4246">
                  <c:v>1.1199951171880116</c:v>
                </c:pt>
                <c:pt idx="4247">
                  <c:v>1.1300048828130116</c:v>
                </c:pt>
                <c:pt idx="4248">
                  <c:v>1.1199951171880116</c:v>
                </c:pt>
                <c:pt idx="4249">
                  <c:v>1.1199951171880116</c:v>
                </c:pt>
                <c:pt idx="4250">
                  <c:v>1.1099853515630116</c:v>
                </c:pt>
                <c:pt idx="4251">
                  <c:v>1.1099853515630116</c:v>
                </c:pt>
                <c:pt idx="4252">
                  <c:v>1.1000061035160229</c:v>
                </c:pt>
                <c:pt idx="4253">
                  <c:v>1.0899963378910229</c:v>
                </c:pt>
                <c:pt idx="4254">
                  <c:v>1.1000061035160229</c:v>
                </c:pt>
                <c:pt idx="4255">
                  <c:v>1.1000061035160229</c:v>
                </c:pt>
                <c:pt idx="4256">
                  <c:v>1.1000061035160229</c:v>
                </c:pt>
                <c:pt idx="4257">
                  <c:v>1.1000061035160229</c:v>
                </c:pt>
                <c:pt idx="4258">
                  <c:v>1.1000061035160229</c:v>
                </c:pt>
                <c:pt idx="4259">
                  <c:v>1.0799865722660229</c:v>
                </c:pt>
                <c:pt idx="4260">
                  <c:v>1.0799865722660229</c:v>
                </c:pt>
                <c:pt idx="4261">
                  <c:v>1.0799865722660229</c:v>
                </c:pt>
                <c:pt idx="4262">
                  <c:v>1.0799865722660229</c:v>
                </c:pt>
                <c:pt idx="4263">
                  <c:v>1.0899963378910229</c:v>
                </c:pt>
                <c:pt idx="4264">
                  <c:v>1.1000061035160229</c:v>
                </c:pt>
                <c:pt idx="4265">
                  <c:v>1.1000061035160229</c:v>
                </c:pt>
                <c:pt idx="4266">
                  <c:v>1.1000061035160229</c:v>
                </c:pt>
                <c:pt idx="4267">
                  <c:v>1.0899963378910229</c:v>
                </c:pt>
                <c:pt idx="4268">
                  <c:v>1.0899963378910229</c:v>
                </c:pt>
                <c:pt idx="4269">
                  <c:v>1.0899963378910229</c:v>
                </c:pt>
                <c:pt idx="4270">
                  <c:v>1.0899963378910229</c:v>
                </c:pt>
                <c:pt idx="4271">
                  <c:v>1.1000061035160229</c:v>
                </c:pt>
                <c:pt idx="4272">
                  <c:v>1.0799865722660229</c:v>
                </c:pt>
                <c:pt idx="4273">
                  <c:v>1.0700073242189774</c:v>
                </c:pt>
                <c:pt idx="4274">
                  <c:v>1.0499877929689774</c:v>
                </c:pt>
                <c:pt idx="4275">
                  <c:v>1.0499877929689774</c:v>
                </c:pt>
                <c:pt idx="4276">
                  <c:v>1.0599975585939774</c:v>
                </c:pt>
                <c:pt idx="4277">
                  <c:v>1.0599975585939774</c:v>
                </c:pt>
                <c:pt idx="4278">
                  <c:v>1.0700073242189774</c:v>
                </c:pt>
                <c:pt idx="4279">
                  <c:v>1.0599975585939774</c:v>
                </c:pt>
                <c:pt idx="4280">
                  <c:v>1.0599975585939774</c:v>
                </c:pt>
                <c:pt idx="4281">
                  <c:v>1.0799865722660229</c:v>
                </c:pt>
                <c:pt idx="4282">
                  <c:v>1.0799865722660229</c:v>
                </c:pt>
                <c:pt idx="4283">
                  <c:v>1.0899963378910229</c:v>
                </c:pt>
                <c:pt idx="4284">
                  <c:v>1.1099853515630116</c:v>
                </c:pt>
                <c:pt idx="4285">
                  <c:v>1.1000061035160229</c:v>
                </c:pt>
                <c:pt idx="4286">
                  <c:v>1.0799865722660229</c:v>
                </c:pt>
                <c:pt idx="4287">
                  <c:v>1.0700073242189774</c:v>
                </c:pt>
                <c:pt idx="4288">
                  <c:v>1.0499877929689774</c:v>
                </c:pt>
                <c:pt idx="4289">
                  <c:v>1.0599975585939774</c:v>
                </c:pt>
                <c:pt idx="4290">
                  <c:v>1.0599975585939774</c:v>
                </c:pt>
                <c:pt idx="4291">
                  <c:v>1.0599975585939774</c:v>
                </c:pt>
                <c:pt idx="4292">
                  <c:v>1.0599975585939774</c:v>
                </c:pt>
                <c:pt idx="4293">
                  <c:v>1.0700073242189774</c:v>
                </c:pt>
                <c:pt idx="4294">
                  <c:v>1.0799865722660229</c:v>
                </c:pt>
                <c:pt idx="4295">
                  <c:v>1.0499877929689774</c:v>
                </c:pt>
                <c:pt idx="4296">
                  <c:v>1.0299987792969887</c:v>
                </c:pt>
                <c:pt idx="4297">
                  <c:v>1.0299987792969887</c:v>
                </c:pt>
                <c:pt idx="4298">
                  <c:v>1.0599975585939774</c:v>
                </c:pt>
                <c:pt idx="4299">
                  <c:v>1.0700073242189774</c:v>
                </c:pt>
                <c:pt idx="4300">
                  <c:v>1.0899963378910229</c:v>
                </c:pt>
                <c:pt idx="4301">
                  <c:v>1.1099853515630116</c:v>
                </c:pt>
                <c:pt idx="4302">
                  <c:v>1.1499938964839771</c:v>
                </c:pt>
                <c:pt idx="4303">
                  <c:v>1.1199951171880116</c:v>
                </c:pt>
                <c:pt idx="4304">
                  <c:v>1.0599975585939774</c:v>
                </c:pt>
                <c:pt idx="4305">
                  <c:v>1.0499877929689774</c:v>
                </c:pt>
                <c:pt idx="4306">
                  <c:v>1.0700073242189774</c:v>
                </c:pt>
                <c:pt idx="4307">
                  <c:v>1.0799865722660229</c:v>
                </c:pt>
                <c:pt idx="4308">
                  <c:v>1.0499877929689774</c:v>
                </c:pt>
                <c:pt idx="4309">
                  <c:v>1.0199890136719887</c:v>
                </c:pt>
                <c:pt idx="4310">
                  <c:v>1.0199890136719887</c:v>
                </c:pt>
                <c:pt idx="4311">
                  <c:v>1.0199890136719887</c:v>
                </c:pt>
                <c:pt idx="4312">
                  <c:v>1.0400085449219887</c:v>
                </c:pt>
                <c:pt idx="4313">
                  <c:v>1.0599975585939774</c:v>
                </c:pt>
                <c:pt idx="4314">
                  <c:v>1.0499877929689774</c:v>
                </c:pt>
                <c:pt idx="4315">
                  <c:v>1.0499877929689774</c:v>
                </c:pt>
                <c:pt idx="4316">
                  <c:v>1.0899963378910229</c:v>
                </c:pt>
                <c:pt idx="4317">
                  <c:v>1.0899963378910229</c:v>
                </c:pt>
                <c:pt idx="4318">
                  <c:v>1.0799865722660229</c:v>
                </c:pt>
                <c:pt idx="4319">
                  <c:v>1.0700073242189774</c:v>
                </c:pt>
                <c:pt idx="4320">
                  <c:v>1.0799865722660229</c:v>
                </c:pt>
                <c:pt idx="4321">
                  <c:v>1.0799865722660229</c:v>
                </c:pt>
                <c:pt idx="4322">
                  <c:v>1.0700073242189774</c:v>
                </c:pt>
                <c:pt idx="4323">
                  <c:v>1.0599975585939774</c:v>
                </c:pt>
                <c:pt idx="4324">
                  <c:v>1.0499877929689774</c:v>
                </c:pt>
                <c:pt idx="4325">
                  <c:v>1.0400085449219887</c:v>
                </c:pt>
                <c:pt idx="4326">
                  <c:v>1.0199890136719887</c:v>
                </c:pt>
                <c:pt idx="4327">
                  <c:v>1.0199890136719887</c:v>
                </c:pt>
                <c:pt idx="4328">
                  <c:v>1.0400085449219887</c:v>
                </c:pt>
                <c:pt idx="4329">
                  <c:v>1.0400085449219887</c:v>
                </c:pt>
                <c:pt idx="4330">
                  <c:v>1.0499877929689774</c:v>
                </c:pt>
                <c:pt idx="4331">
                  <c:v>1.0199890136719887</c:v>
                </c:pt>
                <c:pt idx="4332">
                  <c:v>1</c:v>
                </c:pt>
                <c:pt idx="4333">
                  <c:v>0.989990234375</c:v>
                </c:pt>
                <c:pt idx="4334">
                  <c:v>1</c:v>
                </c:pt>
                <c:pt idx="4335">
                  <c:v>1.0199890136719887</c:v>
                </c:pt>
                <c:pt idx="4336">
                  <c:v>1.0400085449219887</c:v>
                </c:pt>
                <c:pt idx="4337">
                  <c:v>1.0299987792969887</c:v>
                </c:pt>
                <c:pt idx="4338">
                  <c:v>1.0199890136719887</c:v>
                </c:pt>
                <c:pt idx="4339">
                  <c:v>1.0199890136719887</c:v>
                </c:pt>
                <c:pt idx="4340">
                  <c:v>1.0299987792969887</c:v>
                </c:pt>
                <c:pt idx="4341">
                  <c:v>1.0299987792969887</c:v>
                </c:pt>
                <c:pt idx="4342">
                  <c:v>1.0299987792969887</c:v>
                </c:pt>
                <c:pt idx="4343">
                  <c:v>1.0599975585939774</c:v>
                </c:pt>
                <c:pt idx="4344">
                  <c:v>1.0599975585939774</c:v>
                </c:pt>
                <c:pt idx="4345">
                  <c:v>1.0899963378910229</c:v>
                </c:pt>
                <c:pt idx="4346">
                  <c:v>1.1099853515630116</c:v>
                </c:pt>
                <c:pt idx="4347">
                  <c:v>1.0899963378910229</c:v>
                </c:pt>
                <c:pt idx="4348">
                  <c:v>1.0899963378910229</c:v>
                </c:pt>
                <c:pt idx="4349">
                  <c:v>1.1199951171880116</c:v>
                </c:pt>
                <c:pt idx="4350">
                  <c:v>1.1099853515630116</c:v>
                </c:pt>
                <c:pt idx="4351">
                  <c:v>1.0899963378910229</c:v>
                </c:pt>
                <c:pt idx="4352">
                  <c:v>1.1000061035160229</c:v>
                </c:pt>
                <c:pt idx="4353">
                  <c:v>1.1099853515630116</c:v>
                </c:pt>
                <c:pt idx="4354">
                  <c:v>1.0899963378910229</c:v>
                </c:pt>
                <c:pt idx="4355">
                  <c:v>1.0499877929689774</c:v>
                </c:pt>
                <c:pt idx="4356">
                  <c:v>1.010009765625</c:v>
                </c:pt>
                <c:pt idx="4357">
                  <c:v>1.010009765625</c:v>
                </c:pt>
                <c:pt idx="4358">
                  <c:v>0.98001098632801131</c:v>
                </c:pt>
                <c:pt idx="4359">
                  <c:v>0.98001098632801131</c:v>
                </c:pt>
                <c:pt idx="4360">
                  <c:v>0.98001098632801131</c:v>
                </c:pt>
                <c:pt idx="4361">
                  <c:v>1</c:v>
                </c:pt>
                <c:pt idx="4362">
                  <c:v>1.010009765625</c:v>
                </c:pt>
                <c:pt idx="4363">
                  <c:v>1.010009765625</c:v>
                </c:pt>
                <c:pt idx="4364">
                  <c:v>1</c:v>
                </c:pt>
                <c:pt idx="4365">
                  <c:v>1</c:v>
                </c:pt>
                <c:pt idx="4366">
                  <c:v>1.010009765625</c:v>
                </c:pt>
                <c:pt idx="4367">
                  <c:v>1.010009765625</c:v>
                </c:pt>
                <c:pt idx="4368">
                  <c:v>1.010009765625</c:v>
                </c:pt>
                <c:pt idx="4369">
                  <c:v>1.0199890136719887</c:v>
                </c:pt>
                <c:pt idx="4370">
                  <c:v>1.0400085449219887</c:v>
                </c:pt>
                <c:pt idx="4371">
                  <c:v>1.0400085449219887</c:v>
                </c:pt>
                <c:pt idx="4372">
                  <c:v>1.0400085449219887</c:v>
                </c:pt>
                <c:pt idx="4373">
                  <c:v>1.0400085449219887</c:v>
                </c:pt>
                <c:pt idx="4374">
                  <c:v>1.0499877929689774</c:v>
                </c:pt>
                <c:pt idx="4375">
                  <c:v>1.0599975585939774</c:v>
                </c:pt>
                <c:pt idx="4376">
                  <c:v>1.0700073242189774</c:v>
                </c:pt>
                <c:pt idx="4377">
                  <c:v>1.0799865722660229</c:v>
                </c:pt>
                <c:pt idx="4378">
                  <c:v>1.0799865722660229</c:v>
                </c:pt>
                <c:pt idx="4379">
                  <c:v>1.0899963378910229</c:v>
                </c:pt>
                <c:pt idx="4380">
                  <c:v>1.0700073242189774</c:v>
                </c:pt>
                <c:pt idx="4381">
                  <c:v>1.0599975585939774</c:v>
                </c:pt>
                <c:pt idx="4382">
                  <c:v>1.0700073242189774</c:v>
                </c:pt>
                <c:pt idx="4383">
                  <c:v>1.0499877929689774</c:v>
                </c:pt>
                <c:pt idx="4384">
                  <c:v>1.0400085449219887</c:v>
                </c:pt>
                <c:pt idx="4385">
                  <c:v>1.0299987792969887</c:v>
                </c:pt>
                <c:pt idx="4386">
                  <c:v>1.0400085449219887</c:v>
                </c:pt>
                <c:pt idx="4387">
                  <c:v>1.0299987792969887</c:v>
                </c:pt>
                <c:pt idx="4388">
                  <c:v>1.010009765625</c:v>
                </c:pt>
                <c:pt idx="4389">
                  <c:v>1.010009765625</c:v>
                </c:pt>
                <c:pt idx="4390">
                  <c:v>1.0199890136719887</c:v>
                </c:pt>
                <c:pt idx="4391">
                  <c:v>1.0499877929689774</c:v>
                </c:pt>
                <c:pt idx="4392">
                  <c:v>1.0700073242189774</c:v>
                </c:pt>
                <c:pt idx="4393">
                  <c:v>1.0599975585939774</c:v>
                </c:pt>
                <c:pt idx="4394">
                  <c:v>1.0400085449219887</c:v>
                </c:pt>
                <c:pt idx="4395">
                  <c:v>1.0599975585939774</c:v>
                </c:pt>
                <c:pt idx="4396">
                  <c:v>1.0700073242189774</c:v>
                </c:pt>
                <c:pt idx="4397">
                  <c:v>1.0700073242189774</c:v>
                </c:pt>
                <c:pt idx="4398">
                  <c:v>1.0700073242189774</c:v>
                </c:pt>
                <c:pt idx="4399">
                  <c:v>1.0599975585939774</c:v>
                </c:pt>
                <c:pt idx="4400">
                  <c:v>1.0299987792969887</c:v>
                </c:pt>
                <c:pt idx="4401">
                  <c:v>1.010009765625</c:v>
                </c:pt>
                <c:pt idx="4402">
                  <c:v>1</c:v>
                </c:pt>
                <c:pt idx="4403">
                  <c:v>1.0199890136719887</c:v>
                </c:pt>
                <c:pt idx="4404">
                  <c:v>1.0400085449219887</c:v>
                </c:pt>
                <c:pt idx="4405">
                  <c:v>1.0499877929689774</c:v>
                </c:pt>
                <c:pt idx="4406">
                  <c:v>1.1000061035160229</c:v>
                </c:pt>
                <c:pt idx="4407">
                  <c:v>1.0899963378910229</c:v>
                </c:pt>
                <c:pt idx="4408">
                  <c:v>1.0899963378910229</c:v>
                </c:pt>
                <c:pt idx="4409">
                  <c:v>1.1099853515630116</c:v>
                </c:pt>
                <c:pt idx="4410">
                  <c:v>1.1000061035160229</c:v>
                </c:pt>
                <c:pt idx="4411">
                  <c:v>1.0899963378910229</c:v>
                </c:pt>
                <c:pt idx="4412">
                  <c:v>1.1000061035160229</c:v>
                </c:pt>
                <c:pt idx="4413">
                  <c:v>1.1000061035160229</c:v>
                </c:pt>
                <c:pt idx="4414">
                  <c:v>1.0899963378910229</c:v>
                </c:pt>
                <c:pt idx="4415">
                  <c:v>1.0799865722660229</c:v>
                </c:pt>
                <c:pt idx="4416">
                  <c:v>1.0700073242189774</c:v>
                </c:pt>
                <c:pt idx="4417">
                  <c:v>1.0499877929689774</c:v>
                </c:pt>
                <c:pt idx="4418">
                  <c:v>1.0499877929689774</c:v>
                </c:pt>
                <c:pt idx="4419">
                  <c:v>1.0599975585939774</c:v>
                </c:pt>
                <c:pt idx="4420">
                  <c:v>1.0799865722660229</c:v>
                </c:pt>
                <c:pt idx="4421">
                  <c:v>1.0899963378910229</c:v>
                </c:pt>
                <c:pt idx="4422">
                  <c:v>1.0599975585939774</c:v>
                </c:pt>
                <c:pt idx="4423">
                  <c:v>1.0700073242189774</c:v>
                </c:pt>
                <c:pt idx="4424">
                  <c:v>1.0700073242189774</c:v>
                </c:pt>
                <c:pt idx="4425">
                  <c:v>1.0599975585939774</c:v>
                </c:pt>
                <c:pt idx="4426">
                  <c:v>1.0599975585939774</c:v>
                </c:pt>
                <c:pt idx="4427">
                  <c:v>1.0799865722660229</c:v>
                </c:pt>
                <c:pt idx="4428">
                  <c:v>1.0899963378910229</c:v>
                </c:pt>
                <c:pt idx="4429">
                  <c:v>1.0799865722660229</c:v>
                </c:pt>
                <c:pt idx="4430">
                  <c:v>1.0799865722660229</c:v>
                </c:pt>
                <c:pt idx="4431">
                  <c:v>1.0799865722660229</c:v>
                </c:pt>
                <c:pt idx="4432">
                  <c:v>1.1000061035160229</c:v>
                </c:pt>
                <c:pt idx="4433">
                  <c:v>1.1199951171880116</c:v>
                </c:pt>
                <c:pt idx="4434">
                  <c:v>1.1199951171880116</c:v>
                </c:pt>
                <c:pt idx="4435">
                  <c:v>1.1099853515630116</c:v>
                </c:pt>
                <c:pt idx="4436">
                  <c:v>1.1000061035160229</c:v>
                </c:pt>
                <c:pt idx="4437">
                  <c:v>1.0899963378910229</c:v>
                </c:pt>
                <c:pt idx="4438">
                  <c:v>1.0700073242189774</c:v>
                </c:pt>
                <c:pt idx="4439">
                  <c:v>1.0599975585939774</c:v>
                </c:pt>
                <c:pt idx="4440">
                  <c:v>1.0700073242189774</c:v>
                </c:pt>
                <c:pt idx="4441">
                  <c:v>1.0700073242189774</c:v>
                </c:pt>
                <c:pt idx="4442">
                  <c:v>1.0700073242189774</c:v>
                </c:pt>
                <c:pt idx="4443">
                  <c:v>1.0899963378910229</c:v>
                </c:pt>
                <c:pt idx="4444">
                  <c:v>1.1000061035160229</c:v>
                </c:pt>
                <c:pt idx="4445">
                  <c:v>1.1199951171880116</c:v>
                </c:pt>
                <c:pt idx="4446">
                  <c:v>1.1300048828130116</c:v>
                </c:pt>
                <c:pt idx="4447">
                  <c:v>1.1199951171880116</c:v>
                </c:pt>
                <c:pt idx="4448">
                  <c:v>1.1300048828130116</c:v>
                </c:pt>
                <c:pt idx="4449">
                  <c:v>1.1400146484380116</c:v>
                </c:pt>
                <c:pt idx="4450">
                  <c:v>1.1600036621089771</c:v>
                </c:pt>
                <c:pt idx="4451">
                  <c:v>1.1499938964839771</c:v>
                </c:pt>
                <c:pt idx="4452">
                  <c:v>1.1300048828130116</c:v>
                </c:pt>
                <c:pt idx="4453">
                  <c:v>1.1300048828130116</c:v>
                </c:pt>
                <c:pt idx="4454">
                  <c:v>1.1400146484380116</c:v>
                </c:pt>
                <c:pt idx="4455">
                  <c:v>1.1499938964839771</c:v>
                </c:pt>
                <c:pt idx="4456">
                  <c:v>1.1600036621089771</c:v>
                </c:pt>
                <c:pt idx="4457">
                  <c:v>1.1900024414060226</c:v>
                </c:pt>
                <c:pt idx="4458">
                  <c:v>1.2000122070310226</c:v>
                </c:pt>
                <c:pt idx="4459">
                  <c:v>1.2000122070310226</c:v>
                </c:pt>
                <c:pt idx="4460">
                  <c:v>1.1799926757810226</c:v>
                </c:pt>
                <c:pt idx="4461">
                  <c:v>1.1799926757810226</c:v>
                </c:pt>
                <c:pt idx="4462">
                  <c:v>1.1700134277339771</c:v>
                </c:pt>
                <c:pt idx="4463">
                  <c:v>1.1600036621089771</c:v>
                </c:pt>
                <c:pt idx="4464">
                  <c:v>1.1600036621089771</c:v>
                </c:pt>
                <c:pt idx="4465">
                  <c:v>1.1499938964839771</c:v>
                </c:pt>
                <c:pt idx="4466">
                  <c:v>1.1300048828130116</c:v>
                </c:pt>
                <c:pt idx="4467">
                  <c:v>1.1400146484380116</c:v>
                </c:pt>
                <c:pt idx="4468">
                  <c:v>1.1600036621089771</c:v>
                </c:pt>
                <c:pt idx="4469">
                  <c:v>1.1799926757810226</c:v>
                </c:pt>
                <c:pt idx="4470">
                  <c:v>1.1900024414060226</c:v>
                </c:pt>
                <c:pt idx="4471">
                  <c:v>1.2200012207030113</c:v>
                </c:pt>
                <c:pt idx="4472">
                  <c:v>1.2300109863280113</c:v>
                </c:pt>
                <c:pt idx="4473">
                  <c:v>1.239990234375</c:v>
                </c:pt>
                <c:pt idx="4474">
                  <c:v>1.239990234375</c:v>
                </c:pt>
                <c:pt idx="4475">
                  <c:v>1.2300109863280113</c:v>
                </c:pt>
                <c:pt idx="4476">
                  <c:v>1.2300109863280113</c:v>
                </c:pt>
                <c:pt idx="4477">
                  <c:v>1.25</c:v>
                </c:pt>
                <c:pt idx="4478">
                  <c:v>1.25</c:v>
                </c:pt>
                <c:pt idx="4479">
                  <c:v>1.260009765625</c:v>
                </c:pt>
                <c:pt idx="4480">
                  <c:v>1.239990234375</c:v>
                </c:pt>
                <c:pt idx="4481">
                  <c:v>1.2300109863280113</c:v>
                </c:pt>
                <c:pt idx="4482">
                  <c:v>1.2300109863280113</c:v>
                </c:pt>
                <c:pt idx="4483">
                  <c:v>1.239990234375</c:v>
                </c:pt>
                <c:pt idx="4484">
                  <c:v>1.25</c:v>
                </c:pt>
                <c:pt idx="4485">
                  <c:v>1.2699890136719887</c:v>
                </c:pt>
                <c:pt idx="4486">
                  <c:v>1.2799987792969887</c:v>
                </c:pt>
                <c:pt idx="4487">
                  <c:v>1.2699890136719887</c:v>
                </c:pt>
                <c:pt idx="4488">
                  <c:v>1.2699890136719887</c:v>
                </c:pt>
                <c:pt idx="4489">
                  <c:v>1.2699890136719887</c:v>
                </c:pt>
                <c:pt idx="4490">
                  <c:v>1.25</c:v>
                </c:pt>
                <c:pt idx="4491">
                  <c:v>1.260009765625</c:v>
                </c:pt>
                <c:pt idx="4492">
                  <c:v>1.2799987792969887</c:v>
                </c:pt>
                <c:pt idx="4493">
                  <c:v>1.2900085449219887</c:v>
                </c:pt>
                <c:pt idx="4494">
                  <c:v>1.2900085449219887</c:v>
                </c:pt>
                <c:pt idx="4495">
                  <c:v>1.2999877929689774</c:v>
                </c:pt>
                <c:pt idx="4496">
                  <c:v>1.3099975585939774</c:v>
                </c:pt>
                <c:pt idx="4497">
                  <c:v>1.3299865722660229</c:v>
                </c:pt>
                <c:pt idx="4498">
                  <c:v>1.3399963378910229</c:v>
                </c:pt>
                <c:pt idx="4499">
                  <c:v>1.3399963378910229</c:v>
                </c:pt>
                <c:pt idx="4500">
                  <c:v>1.3299865722660229</c:v>
                </c:pt>
                <c:pt idx="4501">
                  <c:v>1.3299865722660229</c:v>
                </c:pt>
                <c:pt idx="4502">
                  <c:v>1.3399963378910229</c:v>
                </c:pt>
                <c:pt idx="4503">
                  <c:v>1.3699951171880116</c:v>
                </c:pt>
                <c:pt idx="4504">
                  <c:v>1.3599853515630116</c:v>
                </c:pt>
                <c:pt idx="4505">
                  <c:v>1.3399963378910229</c:v>
                </c:pt>
                <c:pt idx="4506">
                  <c:v>1.3399963378910229</c:v>
                </c:pt>
                <c:pt idx="4507">
                  <c:v>1.3399963378910229</c:v>
                </c:pt>
                <c:pt idx="4508">
                  <c:v>1.3399963378910229</c:v>
                </c:pt>
                <c:pt idx="4509">
                  <c:v>1.3699951171880116</c:v>
                </c:pt>
                <c:pt idx="4510">
                  <c:v>1.3900146484380116</c:v>
                </c:pt>
                <c:pt idx="4511">
                  <c:v>1.4100036621089771</c:v>
                </c:pt>
                <c:pt idx="4512">
                  <c:v>1.4200134277339771</c:v>
                </c:pt>
                <c:pt idx="4513">
                  <c:v>1.4299926757810226</c:v>
                </c:pt>
                <c:pt idx="4514">
                  <c:v>1.4200134277339771</c:v>
                </c:pt>
                <c:pt idx="4515">
                  <c:v>1.4100036621089771</c:v>
                </c:pt>
                <c:pt idx="4516">
                  <c:v>1.4100036621089771</c:v>
                </c:pt>
                <c:pt idx="4517">
                  <c:v>1.3999938964839771</c:v>
                </c:pt>
                <c:pt idx="4518">
                  <c:v>1.3900146484380116</c:v>
                </c:pt>
                <c:pt idx="4519">
                  <c:v>1.3999938964839771</c:v>
                </c:pt>
                <c:pt idx="4520">
                  <c:v>1.3999938964839771</c:v>
                </c:pt>
                <c:pt idx="4521">
                  <c:v>1.4100036621089771</c:v>
                </c:pt>
                <c:pt idx="4522">
                  <c:v>1.4100036621089771</c:v>
                </c:pt>
                <c:pt idx="4523">
                  <c:v>1.4100036621089771</c:v>
                </c:pt>
                <c:pt idx="4524">
                  <c:v>1.4100036621089771</c:v>
                </c:pt>
                <c:pt idx="4525">
                  <c:v>1.4200134277339771</c:v>
                </c:pt>
                <c:pt idx="4526">
                  <c:v>1.4299926757810226</c:v>
                </c:pt>
                <c:pt idx="4527">
                  <c:v>1.4400024414060226</c:v>
                </c:pt>
                <c:pt idx="4528">
                  <c:v>1.4299926757810226</c:v>
                </c:pt>
                <c:pt idx="4529">
                  <c:v>1.4400024414060226</c:v>
                </c:pt>
                <c:pt idx="4530">
                  <c:v>1.4500122070310226</c:v>
                </c:pt>
                <c:pt idx="4531">
                  <c:v>1.4400024414060226</c:v>
                </c:pt>
                <c:pt idx="4532">
                  <c:v>1.4500122070310226</c:v>
                </c:pt>
                <c:pt idx="4533">
                  <c:v>1.4700012207030113</c:v>
                </c:pt>
                <c:pt idx="4534">
                  <c:v>1.4800109863280113</c:v>
                </c:pt>
                <c:pt idx="4535">
                  <c:v>1.4700012207030113</c:v>
                </c:pt>
                <c:pt idx="4536">
                  <c:v>1.4800109863280113</c:v>
                </c:pt>
                <c:pt idx="4537">
                  <c:v>1.489990234375</c:v>
                </c:pt>
                <c:pt idx="4538">
                  <c:v>1.5</c:v>
                </c:pt>
                <c:pt idx="4539">
                  <c:v>1.510009765625</c:v>
                </c:pt>
                <c:pt idx="4540">
                  <c:v>1.5</c:v>
                </c:pt>
                <c:pt idx="4541">
                  <c:v>1.489990234375</c:v>
                </c:pt>
                <c:pt idx="4542">
                  <c:v>1.489990234375</c:v>
                </c:pt>
                <c:pt idx="4543">
                  <c:v>1.489990234375</c:v>
                </c:pt>
                <c:pt idx="4544">
                  <c:v>1.489990234375</c:v>
                </c:pt>
                <c:pt idx="4545">
                  <c:v>1.510009765625</c:v>
                </c:pt>
                <c:pt idx="4546">
                  <c:v>1.510009765625</c:v>
                </c:pt>
                <c:pt idx="4547">
                  <c:v>1.489990234375</c:v>
                </c:pt>
                <c:pt idx="4548">
                  <c:v>1.489990234375</c:v>
                </c:pt>
                <c:pt idx="4549">
                  <c:v>1.510009765625</c:v>
                </c:pt>
                <c:pt idx="4550">
                  <c:v>1.510009765625</c:v>
                </c:pt>
                <c:pt idx="4551">
                  <c:v>1.510009765625</c:v>
                </c:pt>
                <c:pt idx="4552">
                  <c:v>1.5299987792969887</c:v>
                </c:pt>
                <c:pt idx="4553">
                  <c:v>1.5400085449219887</c:v>
                </c:pt>
                <c:pt idx="4554">
                  <c:v>1.5400085449219887</c:v>
                </c:pt>
                <c:pt idx="4555">
                  <c:v>1.5299987792969887</c:v>
                </c:pt>
                <c:pt idx="4556">
                  <c:v>1.5299987792969887</c:v>
                </c:pt>
                <c:pt idx="4557">
                  <c:v>1.5400085449219887</c:v>
                </c:pt>
                <c:pt idx="4558">
                  <c:v>1.5400085449219887</c:v>
                </c:pt>
                <c:pt idx="4559">
                  <c:v>1.5400085449219887</c:v>
                </c:pt>
                <c:pt idx="4560">
                  <c:v>1.5499877929689774</c:v>
                </c:pt>
                <c:pt idx="4561">
                  <c:v>1.5499877929689774</c:v>
                </c:pt>
                <c:pt idx="4562">
                  <c:v>1.5400085449219887</c:v>
                </c:pt>
                <c:pt idx="4563">
                  <c:v>1.5299987792969887</c:v>
                </c:pt>
                <c:pt idx="4564">
                  <c:v>1.5299987792969887</c:v>
                </c:pt>
                <c:pt idx="4565">
                  <c:v>1.5400085449219887</c:v>
                </c:pt>
                <c:pt idx="4566">
                  <c:v>1.5599975585939774</c:v>
                </c:pt>
                <c:pt idx="4567">
                  <c:v>1.5700073242189774</c:v>
                </c:pt>
                <c:pt idx="4568">
                  <c:v>1.5799865722660229</c:v>
                </c:pt>
                <c:pt idx="4569">
                  <c:v>1.5700073242189774</c:v>
                </c:pt>
                <c:pt idx="4570">
                  <c:v>1.5599975585939774</c:v>
                </c:pt>
                <c:pt idx="4571">
                  <c:v>1.5599975585939774</c:v>
                </c:pt>
                <c:pt idx="4572">
                  <c:v>1.5700073242189774</c:v>
                </c:pt>
                <c:pt idx="4573">
                  <c:v>1.5700073242189774</c:v>
                </c:pt>
                <c:pt idx="4574">
                  <c:v>1.5700073242189774</c:v>
                </c:pt>
                <c:pt idx="4575">
                  <c:v>1.5799865722660229</c:v>
                </c:pt>
                <c:pt idx="4576">
                  <c:v>1.5899963378910229</c:v>
                </c:pt>
                <c:pt idx="4577">
                  <c:v>1.6000061035160229</c:v>
                </c:pt>
                <c:pt idx="4578">
                  <c:v>1.6000061035160229</c:v>
                </c:pt>
                <c:pt idx="4579">
                  <c:v>1.6099853515630116</c:v>
                </c:pt>
                <c:pt idx="4580">
                  <c:v>1.5899963378910229</c:v>
                </c:pt>
                <c:pt idx="4581">
                  <c:v>1.5599975585939774</c:v>
                </c:pt>
                <c:pt idx="4582">
                  <c:v>1.5599975585939774</c:v>
                </c:pt>
                <c:pt idx="4583">
                  <c:v>1.5499877929689774</c:v>
                </c:pt>
                <c:pt idx="4584">
                  <c:v>1.5599975585939774</c:v>
                </c:pt>
                <c:pt idx="4585">
                  <c:v>1.5700073242189774</c:v>
                </c:pt>
                <c:pt idx="4586">
                  <c:v>1.5700073242189774</c:v>
                </c:pt>
                <c:pt idx="4587">
                  <c:v>1.5700073242189774</c:v>
                </c:pt>
                <c:pt idx="4588">
                  <c:v>1.5799865722660229</c:v>
                </c:pt>
                <c:pt idx="4589">
                  <c:v>1.5799865722660229</c:v>
                </c:pt>
                <c:pt idx="4590">
                  <c:v>1.5799865722660229</c:v>
                </c:pt>
                <c:pt idx="4591">
                  <c:v>1.5799865722660229</c:v>
                </c:pt>
                <c:pt idx="4592">
                  <c:v>1.5799865722660229</c:v>
                </c:pt>
                <c:pt idx="4593">
                  <c:v>1.5799865722660229</c:v>
                </c:pt>
                <c:pt idx="4594">
                  <c:v>1.6000061035160229</c:v>
                </c:pt>
                <c:pt idx="4595">
                  <c:v>1.6000061035160229</c:v>
                </c:pt>
                <c:pt idx="4596">
                  <c:v>1.6000061035160229</c:v>
                </c:pt>
                <c:pt idx="4597">
                  <c:v>1.6000061035160229</c:v>
                </c:pt>
                <c:pt idx="4598">
                  <c:v>1.6000061035160229</c:v>
                </c:pt>
                <c:pt idx="4599">
                  <c:v>1.5899963378910229</c:v>
                </c:pt>
                <c:pt idx="4600">
                  <c:v>1.5799865722660229</c:v>
                </c:pt>
                <c:pt idx="4601">
                  <c:v>1.5899963378910229</c:v>
                </c:pt>
                <c:pt idx="4602">
                  <c:v>1.6099853515630116</c:v>
                </c:pt>
                <c:pt idx="4603">
                  <c:v>1.6199951171880116</c:v>
                </c:pt>
                <c:pt idx="4604">
                  <c:v>1.6199951171880116</c:v>
                </c:pt>
                <c:pt idx="4605">
                  <c:v>1.6099853515630116</c:v>
                </c:pt>
                <c:pt idx="4606">
                  <c:v>1.6099853515630116</c:v>
                </c:pt>
                <c:pt idx="4607">
                  <c:v>1.6199951171880116</c:v>
                </c:pt>
                <c:pt idx="4608">
                  <c:v>1.6199951171880116</c:v>
                </c:pt>
                <c:pt idx="4609">
                  <c:v>1.6099853515630116</c:v>
                </c:pt>
                <c:pt idx="4610">
                  <c:v>1.6000061035160229</c:v>
                </c:pt>
                <c:pt idx="4611">
                  <c:v>1.6000061035160229</c:v>
                </c:pt>
                <c:pt idx="4612">
                  <c:v>1.6199951171880116</c:v>
                </c:pt>
                <c:pt idx="4613">
                  <c:v>1.6300048828130116</c:v>
                </c:pt>
                <c:pt idx="4614">
                  <c:v>1.6300048828130116</c:v>
                </c:pt>
                <c:pt idx="4615">
                  <c:v>1.6300048828130116</c:v>
                </c:pt>
                <c:pt idx="4616">
                  <c:v>1.6300048828130116</c:v>
                </c:pt>
                <c:pt idx="4617">
                  <c:v>1.6300048828130116</c:v>
                </c:pt>
                <c:pt idx="4618">
                  <c:v>1.6199951171880116</c:v>
                </c:pt>
                <c:pt idx="4619">
                  <c:v>1.6300048828130116</c:v>
                </c:pt>
                <c:pt idx="4620">
                  <c:v>1.5700073242189774</c:v>
                </c:pt>
                <c:pt idx="4621">
                  <c:v>1.5599975585939774</c:v>
                </c:pt>
                <c:pt idx="4622">
                  <c:v>1.4599914550780113</c:v>
                </c:pt>
                <c:pt idx="4623">
                  <c:v>1.5400085449219887</c:v>
                </c:pt>
                <c:pt idx="4624">
                  <c:v>1.5700073242189774</c:v>
                </c:pt>
                <c:pt idx="4625">
                  <c:v>1.5799865722660229</c:v>
                </c:pt>
                <c:pt idx="4626">
                  <c:v>1.5899963378910229</c:v>
                </c:pt>
                <c:pt idx="4627">
                  <c:v>1.5899963378910229</c:v>
                </c:pt>
                <c:pt idx="4628">
                  <c:v>1.5899963378910229</c:v>
                </c:pt>
                <c:pt idx="4629">
                  <c:v>1.6000061035160229</c:v>
                </c:pt>
                <c:pt idx="4630">
                  <c:v>1.6099853515630116</c:v>
                </c:pt>
                <c:pt idx="4631">
                  <c:v>1.6199951171880116</c:v>
                </c:pt>
                <c:pt idx="4632">
                  <c:v>1.6300048828130116</c:v>
                </c:pt>
                <c:pt idx="4633">
                  <c:v>1.6300048828130116</c:v>
                </c:pt>
                <c:pt idx="4634">
                  <c:v>1.6600036621089771</c:v>
                </c:pt>
                <c:pt idx="4635">
                  <c:v>1.6499938964839771</c:v>
                </c:pt>
                <c:pt idx="4636">
                  <c:v>1.6499938964839771</c:v>
                </c:pt>
                <c:pt idx="4637">
                  <c:v>1.6400146484380116</c:v>
                </c:pt>
                <c:pt idx="4638">
                  <c:v>1.6400146484380116</c:v>
                </c:pt>
                <c:pt idx="4639">
                  <c:v>1.6400146484380116</c:v>
                </c:pt>
                <c:pt idx="4640">
                  <c:v>1.6400146484380116</c:v>
                </c:pt>
                <c:pt idx="4641">
                  <c:v>1.6499938964839771</c:v>
                </c:pt>
                <c:pt idx="4642">
                  <c:v>1.6499938964839771</c:v>
                </c:pt>
                <c:pt idx="4643">
                  <c:v>1.6499938964839771</c:v>
                </c:pt>
                <c:pt idx="4644">
                  <c:v>1.6700134277339771</c:v>
                </c:pt>
                <c:pt idx="4645">
                  <c:v>1.6799926757810226</c:v>
                </c:pt>
                <c:pt idx="4646">
                  <c:v>1.6700134277339771</c:v>
                </c:pt>
                <c:pt idx="4647">
                  <c:v>1.6499938964839771</c:v>
                </c:pt>
                <c:pt idx="4648">
                  <c:v>1.6300048828130116</c:v>
                </c:pt>
                <c:pt idx="4649">
                  <c:v>1.6499938964839771</c:v>
                </c:pt>
                <c:pt idx="4650">
                  <c:v>1.6799926757810226</c:v>
                </c:pt>
                <c:pt idx="4651">
                  <c:v>1.6799926757810226</c:v>
                </c:pt>
                <c:pt idx="4652">
                  <c:v>1.6499938964839771</c:v>
                </c:pt>
                <c:pt idx="4653">
                  <c:v>1.6600036621089771</c:v>
                </c:pt>
                <c:pt idx="4654">
                  <c:v>1.6499938964839771</c:v>
                </c:pt>
                <c:pt idx="4655">
                  <c:v>1.6600036621089771</c:v>
                </c:pt>
                <c:pt idx="4656">
                  <c:v>1.6300048828130116</c:v>
                </c:pt>
                <c:pt idx="4657">
                  <c:v>1.6199951171880116</c:v>
                </c:pt>
                <c:pt idx="4658">
                  <c:v>1.6300048828130116</c:v>
                </c:pt>
                <c:pt idx="4659">
                  <c:v>1.6300048828130116</c:v>
                </c:pt>
                <c:pt idx="4660">
                  <c:v>1.6300048828130116</c:v>
                </c:pt>
                <c:pt idx="4661">
                  <c:v>1.6499938964839771</c:v>
                </c:pt>
                <c:pt idx="4662">
                  <c:v>1.6499938964839771</c:v>
                </c:pt>
                <c:pt idx="4663">
                  <c:v>1.6600036621089771</c:v>
                </c:pt>
                <c:pt idx="4664">
                  <c:v>1.6300048828130116</c:v>
                </c:pt>
                <c:pt idx="4665">
                  <c:v>1.6300048828130116</c:v>
                </c:pt>
                <c:pt idx="4666">
                  <c:v>1.6600036621089771</c:v>
                </c:pt>
                <c:pt idx="4667">
                  <c:v>1.6600036621089771</c:v>
                </c:pt>
                <c:pt idx="4668">
                  <c:v>1.7000122070310226</c:v>
                </c:pt>
                <c:pt idx="4669">
                  <c:v>1.6799926757810226</c:v>
                </c:pt>
                <c:pt idx="4670">
                  <c:v>1.6799926757810226</c:v>
                </c:pt>
                <c:pt idx="4671">
                  <c:v>1.6700134277339771</c:v>
                </c:pt>
                <c:pt idx="4672">
                  <c:v>1.6700134277339771</c:v>
                </c:pt>
                <c:pt idx="4673">
                  <c:v>1.7000122070310226</c:v>
                </c:pt>
                <c:pt idx="4674">
                  <c:v>1.7000122070310226</c:v>
                </c:pt>
                <c:pt idx="4675">
                  <c:v>1.7000122070310226</c:v>
                </c:pt>
                <c:pt idx="4676">
                  <c:v>1.6700134277339771</c:v>
                </c:pt>
                <c:pt idx="4677">
                  <c:v>1.6600036621089771</c:v>
                </c:pt>
                <c:pt idx="4678">
                  <c:v>1.6600036621089771</c:v>
                </c:pt>
                <c:pt idx="4679">
                  <c:v>1.6499938964839771</c:v>
                </c:pt>
                <c:pt idx="4680">
                  <c:v>1.6600036621089771</c:v>
                </c:pt>
                <c:pt idx="4681">
                  <c:v>1.6900024414060226</c:v>
                </c:pt>
                <c:pt idx="4682">
                  <c:v>1.6700134277339771</c:v>
                </c:pt>
                <c:pt idx="4683">
                  <c:v>1.6600036621089771</c:v>
                </c:pt>
                <c:pt idx="4684">
                  <c:v>1.6600036621089771</c:v>
                </c:pt>
                <c:pt idx="4685">
                  <c:v>1.6600036621089771</c:v>
                </c:pt>
                <c:pt idx="4686">
                  <c:v>1.6400146484380116</c:v>
                </c:pt>
                <c:pt idx="4687">
                  <c:v>1.6400146484380116</c:v>
                </c:pt>
                <c:pt idx="4688">
                  <c:v>1.6499938964839771</c:v>
                </c:pt>
                <c:pt idx="4689">
                  <c:v>1.6600036621089771</c:v>
                </c:pt>
                <c:pt idx="4690">
                  <c:v>1.6600036621089771</c:v>
                </c:pt>
                <c:pt idx="4691">
                  <c:v>1.6700134277339771</c:v>
                </c:pt>
                <c:pt idx="4692">
                  <c:v>1.6799926757810226</c:v>
                </c:pt>
                <c:pt idx="4693">
                  <c:v>1.6700134277339771</c:v>
                </c:pt>
                <c:pt idx="4694">
                  <c:v>1.6600036621089771</c:v>
                </c:pt>
                <c:pt idx="4695">
                  <c:v>1.6400146484380116</c:v>
                </c:pt>
                <c:pt idx="4696">
                  <c:v>1.6400146484380116</c:v>
                </c:pt>
                <c:pt idx="4697">
                  <c:v>1.6199951171880116</c:v>
                </c:pt>
                <c:pt idx="4698">
                  <c:v>1.6199951171880116</c:v>
                </c:pt>
                <c:pt idx="4699">
                  <c:v>1.6300048828130116</c:v>
                </c:pt>
                <c:pt idx="4700">
                  <c:v>1.6300048828130116</c:v>
                </c:pt>
                <c:pt idx="4701">
                  <c:v>1.6400146484380116</c:v>
                </c:pt>
                <c:pt idx="4702">
                  <c:v>1.6499938964839771</c:v>
                </c:pt>
                <c:pt idx="4703">
                  <c:v>1.6600036621089771</c:v>
                </c:pt>
                <c:pt idx="4704">
                  <c:v>1.6700134277339771</c:v>
                </c:pt>
                <c:pt idx="4705">
                  <c:v>1.6799926757810226</c:v>
                </c:pt>
                <c:pt idx="4706">
                  <c:v>1.6900024414060226</c:v>
                </c:pt>
                <c:pt idx="4707">
                  <c:v>1.6700134277339771</c:v>
                </c:pt>
                <c:pt idx="4708">
                  <c:v>1.6499938964839771</c:v>
                </c:pt>
                <c:pt idx="4709">
                  <c:v>1.6700134277339771</c:v>
                </c:pt>
                <c:pt idx="4710">
                  <c:v>1.6799926757810226</c:v>
                </c:pt>
                <c:pt idx="4711">
                  <c:v>1.6900024414060226</c:v>
                </c:pt>
                <c:pt idx="4712">
                  <c:v>1.6900024414060226</c:v>
                </c:pt>
                <c:pt idx="4713">
                  <c:v>1.6799926757810226</c:v>
                </c:pt>
                <c:pt idx="4714">
                  <c:v>1.6799926757810226</c:v>
                </c:pt>
                <c:pt idx="4715">
                  <c:v>1.6799926757810226</c:v>
                </c:pt>
                <c:pt idx="4716">
                  <c:v>1.7000122070310226</c:v>
                </c:pt>
                <c:pt idx="4717">
                  <c:v>1.7200012207030113</c:v>
                </c:pt>
                <c:pt idx="4718">
                  <c:v>1.7200012207030113</c:v>
                </c:pt>
                <c:pt idx="4719">
                  <c:v>1.7300109863280113</c:v>
                </c:pt>
                <c:pt idx="4720">
                  <c:v>1.7000122070310226</c:v>
                </c:pt>
                <c:pt idx="4721">
                  <c:v>1.6900024414060226</c:v>
                </c:pt>
                <c:pt idx="4722">
                  <c:v>1.7300109863280113</c:v>
                </c:pt>
                <c:pt idx="4723">
                  <c:v>1.739990234375</c:v>
                </c:pt>
                <c:pt idx="4724">
                  <c:v>1.7099914550780113</c:v>
                </c:pt>
                <c:pt idx="4725">
                  <c:v>1.6900024414060226</c:v>
                </c:pt>
                <c:pt idx="4726">
                  <c:v>1.6799926757810226</c:v>
                </c:pt>
                <c:pt idx="4727">
                  <c:v>1.6700134277339771</c:v>
                </c:pt>
                <c:pt idx="4728">
                  <c:v>1.6600036621089771</c:v>
                </c:pt>
                <c:pt idx="4729">
                  <c:v>1.6600036621089771</c:v>
                </c:pt>
                <c:pt idx="4730">
                  <c:v>1.6499938964839771</c:v>
                </c:pt>
                <c:pt idx="4731">
                  <c:v>1.6300048828130116</c:v>
                </c:pt>
                <c:pt idx="4732">
                  <c:v>1.6300048828130116</c:v>
                </c:pt>
                <c:pt idx="4733">
                  <c:v>1.6499938964839771</c:v>
                </c:pt>
                <c:pt idx="4734">
                  <c:v>1.6700134277339771</c:v>
                </c:pt>
                <c:pt idx="4735">
                  <c:v>1.6700134277339771</c:v>
                </c:pt>
                <c:pt idx="4736">
                  <c:v>1.6799926757810226</c:v>
                </c:pt>
                <c:pt idx="4737">
                  <c:v>1.6799926757810226</c:v>
                </c:pt>
                <c:pt idx="4738">
                  <c:v>1.7000122070310226</c:v>
                </c:pt>
                <c:pt idx="4739">
                  <c:v>1.7099914550780113</c:v>
                </c:pt>
                <c:pt idx="4740">
                  <c:v>1.7300109863280113</c:v>
                </c:pt>
                <c:pt idx="4741">
                  <c:v>1.75</c:v>
                </c:pt>
                <c:pt idx="4742">
                  <c:v>1.760009765625</c:v>
                </c:pt>
                <c:pt idx="4743">
                  <c:v>1.739990234375</c:v>
                </c:pt>
                <c:pt idx="4744">
                  <c:v>1.6900024414060226</c:v>
                </c:pt>
                <c:pt idx="4745">
                  <c:v>1.6700134277339771</c:v>
                </c:pt>
                <c:pt idx="4746">
                  <c:v>1.6799926757810226</c:v>
                </c:pt>
                <c:pt idx="4747">
                  <c:v>1.7000122070310226</c:v>
                </c:pt>
                <c:pt idx="4748">
                  <c:v>1.739990234375</c:v>
                </c:pt>
                <c:pt idx="4749">
                  <c:v>1.7699890136719887</c:v>
                </c:pt>
                <c:pt idx="4750">
                  <c:v>1.7799987792969887</c:v>
                </c:pt>
                <c:pt idx="4751">
                  <c:v>1.760009765625</c:v>
                </c:pt>
                <c:pt idx="4752">
                  <c:v>1.7200012207030113</c:v>
                </c:pt>
                <c:pt idx="4753">
                  <c:v>1.7300109863280113</c:v>
                </c:pt>
                <c:pt idx="4754">
                  <c:v>1.7699890136719887</c:v>
                </c:pt>
                <c:pt idx="4755">
                  <c:v>1.7900085449219887</c:v>
                </c:pt>
                <c:pt idx="4756">
                  <c:v>1.7799987792969887</c:v>
                </c:pt>
                <c:pt idx="4757">
                  <c:v>1.75</c:v>
                </c:pt>
                <c:pt idx="4758">
                  <c:v>1.7200012207030113</c:v>
                </c:pt>
                <c:pt idx="4759">
                  <c:v>1.7200012207030113</c:v>
                </c:pt>
                <c:pt idx="4760">
                  <c:v>1.7099914550780113</c:v>
                </c:pt>
                <c:pt idx="4761">
                  <c:v>1.7099914550780113</c:v>
                </c:pt>
                <c:pt idx="4762">
                  <c:v>1.6600036621089771</c:v>
                </c:pt>
                <c:pt idx="4763">
                  <c:v>1.6499938964839771</c:v>
                </c:pt>
                <c:pt idx="4764">
                  <c:v>1.6600036621089771</c:v>
                </c:pt>
                <c:pt idx="4765">
                  <c:v>1.6700134277339771</c:v>
                </c:pt>
                <c:pt idx="4766">
                  <c:v>1.6700134277339771</c:v>
                </c:pt>
                <c:pt idx="4767">
                  <c:v>1.6600036621089771</c:v>
                </c:pt>
                <c:pt idx="4768">
                  <c:v>1.6700134277339771</c:v>
                </c:pt>
                <c:pt idx="4769">
                  <c:v>1.6799926757810226</c:v>
                </c:pt>
                <c:pt idx="4770">
                  <c:v>1.7200012207030113</c:v>
                </c:pt>
                <c:pt idx="4771">
                  <c:v>1.7200012207030113</c:v>
                </c:pt>
                <c:pt idx="4772">
                  <c:v>1.7099914550780113</c:v>
                </c:pt>
                <c:pt idx="4773">
                  <c:v>1.7000122070310226</c:v>
                </c:pt>
                <c:pt idx="4774">
                  <c:v>1.6900024414060226</c:v>
                </c:pt>
                <c:pt idx="4775">
                  <c:v>1.7000122070310226</c:v>
                </c:pt>
                <c:pt idx="4776">
                  <c:v>1.7099914550780113</c:v>
                </c:pt>
                <c:pt idx="4777">
                  <c:v>1.7300109863280113</c:v>
                </c:pt>
                <c:pt idx="4778">
                  <c:v>1.739990234375</c:v>
                </c:pt>
                <c:pt idx="4779">
                  <c:v>1.739990234375</c:v>
                </c:pt>
                <c:pt idx="4780">
                  <c:v>1.739990234375</c:v>
                </c:pt>
                <c:pt idx="4781">
                  <c:v>1.760009765625</c:v>
                </c:pt>
                <c:pt idx="4782">
                  <c:v>1.760009765625</c:v>
                </c:pt>
                <c:pt idx="4783">
                  <c:v>1.739990234375</c:v>
                </c:pt>
                <c:pt idx="4784">
                  <c:v>1.739990234375</c:v>
                </c:pt>
                <c:pt idx="4785">
                  <c:v>1.75</c:v>
                </c:pt>
                <c:pt idx="4786">
                  <c:v>1.739990234375</c:v>
                </c:pt>
                <c:pt idx="4787">
                  <c:v>1.739990234375</c:v>
                </c:pt>
                <c:pt idx="4788">
                  <c:v>1.75</c:v>
                </c:pt>
                <c:pt idx="4789">
                  <c:v>1.739990234375</c:v>
                </c:pt>
                <c:pt idx="4790">
                  <c:v>1.760009765625</c:v>
                </c:pt>
                <c:pt idx="4791">
                  <c:v>1.760009765625</c:v>
                </c:pt>
                <c:pt idx="4792">
                  <c:v>1.739990234375</c:v>
                </c:pt>
                <c:pt idx="4793">
                  <c:v>1.7300109863280113</c:v>
                </c:pt>
                <c:pt idx="4794">
                  <c:v>1.7099914550780113</c:v>
                </c:pt>
                <c:pt idx="4795">
                  <c:v>1.7099914550780113</c:v>
                </c:pt>
                <c:pt idx="4796">
                  <c:v>1.739990234375</c:v>
                </c:pt>
                <c:pt idx="4797">
                  <c:v>1.760009765625</c:v>
                </c:pt>
                <c:pt idx="4798">
                  <c:v>1.7799987792969887</c:v>
                </c:pt>
                <c:pt idx="4799">
                  <c:v>1.7900085449219887</c:v>
                </c:pt>
                <c:pt idx="4800">
                  <c:v>1.7799987792969887</c:v>
                </c:pt>
                <c:pt idx="4801">
                  <c:v>1.7799987792969887</c:v>
                </c:pt>
                <c:pt idx="4802">
                  <c:v>1.7799987792969887</c:v>
                </c:pt>
                <c:pt idx="4803">
                  <c:v>1.7999877929689774</c:v>
                </c:pt>
                <c:pt idx="4804">
                  <c:v>1.8099975585939774</c:v>
                </c:pt>
                <c:pt idx="4805">
                  <c:v>1.8099975585939774</c:v>
                </c:pt>
                <c:pt idx="4806">
                  <c:v>1.8299865722660229</c:v>
                </c:pt>
                <c:pt idx="4807">
                  <c:v>1.8399963378910229</c:v>
                </c:pt>
                <c:pt idx="4808">
                  <c:v>1.8399963378910229</c:v>
                </c:pt>
                <c:pt idx="4809">
                  <c:v>1.8500061035160229</c:v>
                </c:pt>
                <c:pt idx="4810">
                  <c:v>1.8299865722660229</c:v>
                </c:pt>
                <c:pt idx="4811">
                  <c:v>1.8399963378910229</c:v>
                </c:pt>
                <c:pt idx="4812">
                  <c:v>1.8699951171880116</c:v>
                </c:pt>
                <c:pt idx="4813">
                  <c:v>1.8599853515630116</c:v>
                </c:pt>
                <c:pt idx="4814">
                  <c:v>1.8200073242189774</c:v>
                </c:pt>
                <c:pt idx="4815">
                  <c:v>1.8399963378910229</c:v>
                </c:pt>
                <c:pt idx="4816">
                  <c:v>1.8299865722660229</c:v>
                </c:pt>
                <c:pt idx="4817">
                  <c:v>1.8299865722660229</c:v>
                </c:pt>
                <c:pt idx="4818">
                  <c:v>1.8299865722660229</c:v>
                </c:pt>
                <c:pt idx="4819">
                  <c:v>1.8500061035160229</c:v>
                </c:pt>
                <c:pt idx="4820">
                  <c:v>1.8699951171880116</c:v>
                </c:pt>
                <c:pt idx="4821">
                  <c:v>1.8500061035160229</c:v>
                </c:pt>
                <c:pt idx="4822">
                  <c:v>1.8399963378910229</c:v>
                </c:pt>
                <c:pt idx="4823">
                  <c:v>1.8200073242189774</c:v>
                </c:pt>
                <c:pt idx="4824">
                  <c:v>1.8099975585939774</c:v>
                </c:pt>
                <c:pt idx="4825">
                  <c:v>1.8099975585939774</c:v>
                </c:pt>
                <c:pt idx="4826">
                  <c:v>1.7999877929689774</c:v>
                </c:pt>
                <c:pt idx="4827">
                  <c:v>1.7999877929689774</c:v>
                </c:pt>
                <c:pt idx="4828">
                  <c:v>1.8099975585939774</c:v>
                </c:pt>
                <c:pt idx="4829">
                  <c:v>1.8399963378910229</c:v>
                </c:pt>
                <c:pt idx="4830">
                  <c:v>1.8500061035160229</c:v>
                </c:pt>
                <c:pt idx="4831">
                  <c:v>1.8599853515630116</c:v>
                </c:pt>
                <c:pt idx="4832">
                  <c:v>1.8699951171880116</c:v>
                </c:pt>
                <c:pt idx="4833">
                  <c:v>1.8699951171880116</c:v>
                </c:pt>
                <c:pt idx="4834">
                  <c:v>1.8500061035160229</c:v>
                </c:pt>
                <c:pt idx="4835">
                  <c:v>1.8500061035160229</c:v>
                </c:pt>
                <c:pt idx="4836">
                  <c:v>1.8599853515630116</c:v>
                </c:pt>
                <c:pt idx="4837">
                  <c:v>1.8699951171880116</c:v>
                </c:pt>
                <c:pt idx="4838">
                  <c:v>1.8699951171880116</c:v>
                </c:pt>
                <c:pt idx="4839">
                  <c:v>1.8599853515630116</c:v>
                </c:pt>
                <c:pt idx="4840">
                  <c:v>1.8599853515630116</c:v>
                </c:pt>
                <c:pt idx="4841">
                  <c:v>1.8500061035160229</c:v>
                </c:pt>
                <c:pt idx="4842">
                  <c:v>1.8500061035160229</c:v>
                </c:pt>
                <c:pt idx="4843">
                  <c:v>1.8399963378910229</c:v>
                </c:pt>
                <c:pt idx="4844">
                  <c:v>1.8299865722660229</c:v>
                </c:pt>
                <c:pt idx="4845">
                  <c:v>1.8399963378910229</c:v>
                </c:pt>
                <c:pt idx="4846">
                  <c:v>1.8500061035160229</c:v>
                </c:pt>
                <c:pt idx="4847">
                  <c:v>1.8399963378910229</c:v>
                </c:pt>
                <c:pt idx="4848">
                  <c:v>1.8500061035160229</c:v>
                </c:pt>
                <c:pt idx="4849">
                  <c:v>1.8500061035160229</c:v>
                </c:pt>
                <c:pt idx="4850">
                  <c:v>1.8500061035160229</c:v>
                </c:pt>
                <c:pt idx="4851">
                  <c:v>1.8500061035160229</c:v>
                </c:pt>
                <c:pt idx="4852">
                  <c:v>1.8500061035160229</c:v>
                </c:pt>
                <c:pt idx="4853">
                  <c:v>1.8599853515630116</c:v>
                </c:pt>
                <c:pt idx="4854">
                  <c:v>1.8500061035160229</c:v>
                </c:pt>
                <c:pt idx="4855">
                  <c:v>1.8500061035160229</c:v>
                </c:pt>
                <c:pt idx="4856">
                  <c:v>1.8500061035160229</c:v>
                </c:pt>
                <c:pt idx="4857">
                  <c:v>1.8599853515630116</c:v>
                </c:pt>
                <c:pt idx="4858">
                  <c:v>1.8599853515630116</c:v>
                </c:pt>
                <c:pt idx="4859">
                  <c:v>1.8699951171880116</c:v>
                </c:pt>
                <c:pt idx="4860">
                  <c:v>1.8599853515630116</c:v>
                </c:pt>
                <c:pt idx="4861">
                  <c:v>1.8500061035160229</c:v>
                </c:pt>
                <c:pt idx="4862">
                  <c:v>1.8399963378910229</c:v>
                </c:pt>
                <c:pt idx="4863">
                  <c:v>1.8500061035160229</c:v>
                </c:pt>
                <c:pt idx="4864">
                  <c:v>1.8599853515630116</c:v>
                </c:pt>
                <c:pt idx="4865">
                  <c:v>1.8699951171880116</c:v>
                </c:pt>
                <c:pt idx="4866">
                  <c:v>1.8599853515630116</c:v>
                </c:pt>
                <c:pt idx="4867">
                  <c:v>1.8399963378910229</c:v>
                </c:pt>
                <c:pt idx="4868">
                  <c:v>1.8399963378910229</c:v>
                </c:pt>
                <c:pt idx="4869">
                  <c:v>1.8399963378910229</c:v>
                </c:pt>
                <c:pt idx="4870">
                  <c:v>1.8599853515630116</c:v>
                </c:pt>
                <c:pt idx="4871">
                  <c:v>1.8699951171880116</c:v>
                </c:pt>
                <c:pt idx="4872">
                  <c:v>1.8699951171880116</c:v>
                </c:pt>
                <c:pt idx="4873">
                  <c:v>1.8699951171880116</c:v>
                </c:pt>
                <c:pt idx="4874">
                  <c:v>1.8599853515630116</c:v>
                </c:pt>
                <c:pt idx="4875">
                  <c:v>1.8599853515630116</c:v>
                </c:pt>
                <c:pt idx="4876">
                  <c:v>1.8599853515630116</c:v>
                </c:pt>
                <c:pt idx="4877">
                  <c:v>1.8500061035160229</c:v>
                </c:pt>
                <c:pt idx="4878">
                  <c:v>1.8500061035160229</c:v>
                </c:pt>
                <c:pt idx="4879">
                  <c:v>1.8599853515630116</c:v>
                </c:pt>
                <c:pt idx="4880">
                  <c:v>1.8599853515630116</c:v>
                </c:pt>
                <c:pt idx="4881">
                  <c:v>1.8500061035160229</c:v>
                </c:pt>
                <c:pt idx="4882">
                  <c:v>1.8500061035160229</c:v>
                </c:pt>
                <c:pt idx="4883">
                  <c:v>1.8099975585939774</c:v>
                </c:pt>
                <c:pt idx="4884">
                  <c:v>1.7900085449219887</c:v>
                </c:pt>
                <c:pt idx="4885">
                  <c:v>1.7900085449219887</c:v>
                </c:pt>
                <c:pt idx="4886">
                  <c:v>1.7999877929689774</c:v>
                </c:pt>
                <c:pt idx="4887">
                  <c:v>1.8099975585939774</c:v>
                </c:pt>
                <c:pt idx="4888">
                  <c:v>1.8099975585939774</c:v>
                </c:pt>
                <c:pt idx="4889">
                  <c:v>1.8099975585939774</c:v>
                </c:pt>
                <c:pt idx="4890">
                  <c:v>1.8099975585939774</c:v>
                </c:pt>
                <c:pt idx="4891">
                  <c:v>1.8099975585939774</c:v>
                </c:pt>
                <c:pt idx="4892">
                  <c:v>1.8299865722660229</c:v>
                </c:pt>
                <c:pt idx="4893">
                  <c:v>1.8399963378910229</c:v>
                </c:pt>
                <c:pt idx="4894">
                  <c:v>1.7999877929689774</c:v>
                </c:pt>
                <c:pt idx="4895">
                  <c:v>1.7799987792969887</c:v>
                </c:pt>
                <c:pt idx="4896">
                  <c:v>1.7999877929689774</c:v>
                </c:pt>
                <c:pt idx="4897">
                  <c:v>1.8200073242189774</c:v>
                </c:pt>
                <c:pt idx="4898">
                  <c:v>1.8500061035160229</c:v>
                </c:pt>
                <c:pt idx="4899">
                  <c:v>1.8500061035160229</c:v>
                </c:pt>
                <c:pt idx="4900">
                  <c:v>1.8299865722660229</c:v>
                </c:pt>
                <c:pt idx="4901">
                  <c:v>1.8299865722660229</c:v>
                </c:pt>
                <c:pt idx="4902">
                  <c:v>1.8299865722660229</c:v>
                </c:pt>
                <c:pt idx="4903">
                  <c:v>1.8399963378910229</c:v>
                </c:pt>
                <c:pt idx="4904">
                  <c:v>1.8500061035160229</c:v>
                </c:pt>
                <c:pt idx="4905">
                  <c:v>1.8599853515630116</c:v>
                </c:pt>
                <c:pt idx="4906">
                  <c:v>1.8399963378910229</c:v>
                </c:pt>
                <c:pt idx="4907">
                  <c:v>1.8599853515630116</c:v>
                </c:pt>
                <c:pt idx="4908">
                  <c:v>1.8500061035160229</c:v>
                </c:pt>
                <c:pt idx="4909">
                  <c:v>1.8399963378910229</c:v>
                </c:pt>
                <c:pt idx="4910">
                  <c:v>1.8200073242189774</c:v>
                </c:pt>
                <c:pt idx="4911">
                  <c:v>1.7999877929689774</c:v>
                </c:pt>
                <c:pt idx="4912">
                  <c:v>1.7699890136719887</c:v>
                </c:pt>
                <c:pt idx="4913">
                  <c:v>1.7699890136719887</c:v>
                </c:pt>
                <c:pt idx="4914">
                  <c:v>1.760009765625</c:v>
                </c:pt>
                <c:pt idx="4915">
                  <c:v>1.75</c:v>
                </c:pt>
                <c:pt idx="4916">
                  <c:v>1.75</c:v>
                </c:pt>
                <c:pt idx="4917">
                  <c:v>1.760009765625</c:v>
                </c:pt>
                <c:pt idx="4918">
                  <c:v>1.7799987792969887</c:v>
                </c:pt>
                <c:pt idx="4919">
                  <c:v>1.8099975585939774</c:v>
                </c:pt>
                <c:pt idx="4920">
                  <c:v>1.8399963378910229</c:v>
                </c:pt>
                <c:pt idx="4921">
                  <c:v>1.8500061035160229</c:v>
                </c:pt>
                <c:pt idx="4922">
                  <c:v>1.8299865722660229</c:v>
                </c:pt>
                <c:pt idx="4923">
                  <c:v>1.8099975585939774</c:v>
                </c:pt>
                <c:pt idx="4924">
                  <c:v>1.8099975585939774</c:v>
                </c:pt>
                <c:pt idx="4925">
                  <c:v>1.7999877929689774</c:v>
                </c:pt>
                <c:pt idx="4926">
                  <c:v>1.8099975585939774</c:v>
                </c:pt>
                <c:pt idx="4927">
                  <c:v>1.7900085449219887</c:v>
                </c:pt>
                <c:pt idx="4928">
                  <c:v>1.7799987792969887</c:v>
                </c:pt>
                <c:pt idx="4929">
                  <c:v>1.8099975585939774</c:v>
                </c:pt>
                <c:pt idx="4930">
                  <c:v>1.8500061035160229</c:v>
                </c:pt>
                <c:pt idx="4931">
                  <c:v>1.8599853515630116</c:v>
                </c:pt>
                <c:pt idx="4932">
                  <c:v>1.8599853515630116</c:v>
                </c:pt>
                <c:pt idx="4933">
                  <c:v>1.8200073242189774</c:v>
                </c:pt>
                <c:pt idx="4934">
                  <c:v>1.7999877929689774</c:v>
                </c:pt>
                <c:pt idx="4935">
                  <c:v>1.760009765625</c:v>
                </c:pt>
                <c:pt idx="4936">
                  <c:v>1.7200012207030113</c:v>
                </c:pt>
                <c:pt idx="4937">
                  <c:v>1.7099914550780113</c:v>
                </c:pt>
                <c:pt idx="4938">
                  <c:v>1.7200012207030113</c:v>
                </c:pt>
                <c:pt idx="4939">
                  <c:v>1.7200012207030113</c:v>
                </c:pt>
                <c:pt idx="4940">
                  <c:v>1.739990234375</c:v>
                </c:pt>
                <c:pt idx="4941">
                  <c:v>1.739990234375</c:v>
                </c:pt>
                <c:pt idx="4942">
                  <c:v>1.739990234375</c:v>
                </c:pt>
                <c:pt idx="4943">
                  <c:v>1.75</c:v>
                </c:pt>
                <c:pt idx="4944">
                  <c:v>1.75</c:v>
                </c:pt>
                <c:pt idx="4945">
                  <c:v>1.760009765625</c:v>
                </c:pt>
                <c:pt idx="4946">
                  <c:v>1.7699890136719887</c:v>
                </c:pt>
                <c:pt idx="4947">
                  <c:v>1.7799987792969887</c:v>
                </c:pt>
                <c:pt idx="4948">
                  <c:v>1.7799987792969887</c:v>
                </c:pt>
                <c:pt idx="4949">
                  <c:v>1.7699890136719887</c:v>
                </c:pt>
                <c:pt idx="4950">
                  <c:v>1.7799987792969887</c:v>
                </c:pt>
                <c:pt idx="4951">
                  <c:v>1.7699890136719887</c:v>
                </c:pt>
                <c:pt idx="4952">
                  <c:v>1.7799987792969887</c:v>
                </c:pt>
                <c:pt idx="4953">
                  <c:v>1.7799987792969887</c:v>
                </c:pt>
                <c:pt idx="4954">
                  <c:v>1.7900085449219887</c:v>
                </c:pt>
                <c:pt idx="4955">
                  <c:v>1.7900085449219887</c:v>
                </c:pt>
                <c:pt idx="4956">
                  <c:v>1.7900085449219887</c:v>
                </c:pt>
                <c:pt idx="4957">
                  <c:v>1.7999877929689774</c:v>
                </c:pt>
                <c:pt idx="4958">
                  <c:v>1.8099975585939774</c:v>
                </c:pt>
                <c:pt idx="4959">
                  <c:v>1.8099975585939774</c:v>
                </c:pt>
                <c:pt idx="4960">
                  <c:v>1.7900085449219887</c:v>
                </c:pt>
                <c:pt idx="4961">
                  <c:v>1.7699890136719887</c:v>
                </c:pt>
                <c:pt idx="4962">
                  <c:v>1.7699890136719887</c:v>
                </c:pt>
                <c:pt idx="4963">
                  <c:v>1.75</c:v>
                </c:pt>
                <c:pt idx="4964">
                  <c:v>1.7300109863280113</c:v>
                </c:pt>
                <c:pt idx="4965">
                  <c:v>1.7300109863280113</c:v>
                </c:pt>
                <c:pt idx="4966">
                  <c:v>1.7300109863280113</c:v>
                </c:pt>
                <c:pt idx="4967">
                  <c:v>1.75</c:v>
                </c:pt>
                <c:pt idx="4968">
                  <c:v>1.7200012207030113</c:v>
                </c:pt>
                <c:pt idx="4969">
                  <c:v>1.7200012207030113</c:v>
                </c:pt>
                <c:pt idx="4970">
                  <c:v>1.7300109863280113</c:v>
                </c:pt>
                <c:pt idx="4971">
                  <c:v>1.739990234375</c:v>
                </c:pt>
                <c:pt idx="4972">
                  <c:v>1.739990234375</c:v>
                </c:pt>
                <c:pt idx="4973">
                  <c:v>1.739990234375</c:v>
                </c:pt>
                <c:pt idx="4974">
                  <c:v>1.760009765625</c:v>
                </c:pt>
                <c:pt idx="4975">
                  <c:v>1.7900085449219887</c:v>
                </c:pt>
                <c:pt idx="4976">
                  <c:v>1.7999877929689774</c:v>
                </c:pt>
                <c:pt idx="4977">
                  <c:v>1.7699890136719887</c:v>
                </c:pt>
                <c:pt idx="4978">
                  <c:v>1.739990234375</c:v>
                </c:pt>
                <c:pt idx="4979">
                  <c:v>1.7300109863280113</c:v>
                </c:pt>
                <c:pt idx="4980">
                  <c:v>1.7300109863280113</c:v>
                </c:pt>
                <c:pt idx="4981">
                  <c:v>1.7300109863280113</c:v>
                </c:pt>
                <c:pt idx="4982">
                  <c:v>1.7699890136719887</c:v>
                </c:pt>
                <c:pt idx="4983">
                  <c:v>1.7799987792969887</c:v>
                </c:pt>
                <c:pt idx="4984">
                  <c:v>1.739990234375</c:v>
                </c:pt>
                <c:pt idx="4985">
                  <c:v>1.7099914550780113</c:v>
                </c:pt>
                <c:pt idx="4986">
                  <c:v>1.7099914550780113</c:v>
                </c:pt>
                <c:pt idx="4987">
                  <c:v>1.7300109863280113</c:v>
                </c:pt>
                <c:pt idx="4988">
                  <c:v>1.760009765625</c:v>
                </c:pt>
                <c:pt idx="4989">
                  <c:v>1.7799987792969887</c:v>
                </c:pt>
                <c:pt idx="4990">
                  <c:v>1.7699890136719887</c:v>
                </c:pt>
                <c:pt idx="4991">
                  <c:v>1.760009765625</c:v>
                </c:pt>
                <c:pt idx="4992">
                  <c:v>1.739990234375</c:v>
                </c:pt>
                <c:pt idx="4993">
                  <c:v>1.739990234375</c:v>
                </c:pt>
                <c:pt idx="4994">
                  <c:v>1.739990234375</c:v>
                </c:pt>
                <c:pt idx="4995">
                  <c:v>1.7300109863280113</c:v>
                </c:pt>
                <c:pt idx="4996">
                  <c:v>1.7300109863280113</c:v>
                </c:pt>
                <c:pt idx="4997">
                  <c:v>1.7300109863280113</c:v>
                </c:pt>
                <c:pt idx="4998">
                  <c:v>1.7099914550780113</c:v>
                </c:pt>
                <c:pt idx="4999">
                  <c:v>1.7200012207030113</c:v>
                </c:pt>
                <c:pt idx="5000">
                  <c:v>1.7300109863280113</c:v>
                </c:pt>
                <c:pt idx="5001">
                  <c:v>1.75</c:v>
                </c:pt>
                <c:pt idx="5002">
                  <c:v>1.75</c:v>
                </c:pt>
                <c:pt idx="5003">
                  <c:v>1.75</c:v>
                </c:pt>
                <c:pt idx="5004">
                  <c:v>1.7699890136719887</c:v>
                </c:pt>
                <c:pt idx="5005">
                  <c:v>1.7900085449219887</c:v>
                </c:pt>
                <c:pt idx="5006">
                  <c:v>1.7999877929689774</c:v>
                </c:pt>
                <c:pt idx="5007">
                  <c:v>1.7799987792969887</c:v>
                </c:pt>
                <c:pt idx="5008">
                  <c:v>1.7699890136719887</c:v>
                </c:pt>
                <c:pt idx="5009">
                  <c:v>1.7699890136719887</c:v>
                </c:pt>
                <c:pt idx="5010">
                  <c:v>1.7300109863280113</c:v>
                </c:pt>
                <c:pt idx="5011">
                  <c:v>1.7200012207030113</c:v>
                </c:pt>
                <c:pt idx="5012">
                  <c:v>1.739990234375</c:v>
                </c:pt>
                <c:pt idx="5013">
                  <c:v>1.7099914550780113</c:v>
                </c:pt>
                <c:pt idx="5014">
                  <c:v>1.7099914550780113</c:v>
                </c:pt>
                <c:pt idx="5015">
                  <c:v>1.6900024414060226</c:v>
                </c:pt>
                <c:pt idx="5016">
                  <c:v>1.6900024414060226</c:v>
                </c:pt>
                <c:pt idx="5017">
                  <c:v>1.7000122070310226</c:v>
                </c:pt>
                <c:pt idx="5018">
                  <c:v>1.7099914550780113</c:v>
                </c:pt>
                <c:pt idx="5019">
                  <c:v>1.7000122070310226</c:v>
                </c:pt>
                <c:pt idx="5020">
                  <c:v>1.7000122070310226</c:v>
                </c:pt>
                <c:pt idx="5021">
                  <c:v>1.7099914550780113</c:v>
                </c:pt>
                <c:pt idx="5022">
                  <c:v>1.7099914550780113</c:v>
                </c:pt>
                <c:pt idx="5023">
                  <c:v>1.6900024414060226</c:v>
                </c:pt>
                <c:pt idx="5024">
                  <c:v>1.7099914550780113</c:v>
                </c:pt>
                <c:pt idx="5025">
                  <c:v>1.75</c:v>
                </c:pt>
                <c:pt idx="5026">
                  <c:v>1.75</c:v>
                </c:pt>
                <c:pt idx="5027">
                  <c:v>1.739990234375</c:v>
                </c:pt>
                <c:pt idx="5028">
                  <c:v>1.75</c:v>
                </c:pt>
                <c:pt idx="5029">
                  <c:v>1.760009765625</c:v>
                </c:pt>
                <c:pt idx="5030">
                  <c:v>1.7699890136719887</c:v>
                </c:pt>
                <c:pt idx="5031">
                  <c:v>1.760009765625</c:v>
                </c:pt>
                <c:pt idx="5032">
                  <c:v>1.7300109863280113</c:v>
                </c:pt>
                <c:pt idx="5033">
                  <c:v>1.7000122070310226</c:v>
                </c:pt>
                <c:pt idx="5034">
                  <c:v>1.6900024414060226</c:v>
                </c:pt>
                <c:pt idx="5035">
                  <c:v>1.6799926757810226</c:v>
                </c:pt>
                <c:pt idx="5036">
                  <c:v>1.6700134277339771</c:v>
                </c:pt>
                <c:pt idx="5037">
                  <c:v>1.6700134277339771</c:v>
                </c:pt>
                <c:pt idx="5038">
                  <c:v>1.6900024414060226</c:v>
                </c:pt>
                <c:pt idx="5039">
                  <c:v>1.6900024414060226</c:v>
                </c:pt>
                <c:pt idx="5040">
                  <c:v>1.6799926757810226</c:v>
                </c:pt>
                <c:pt idx="5041">
                  <c:v>1.6799926757810226</c:v>
                </c:pt>
                <c:pt idx="5042">
                  <c:v>1.6900024414060226</c:v>
                </c:pt>
                <c:pt idx="5043">
                  <c:v>1.6900024414060226</c:v>
                </c:pt>
                <c:pt idx="5044">
                  <c:v>1.6900024414060226</c:v>
                </c:pt>
                <c:pt idx="5045">
                  <c:v>1.6900024414060226</c:v>
                </c:pt>
                <c:pt idx="5046">
                  <c:v>1.6799926757810226</c:v>
                </c:pt>
                <c:pt idx="5047">
                  <c:v>1.6700134277339771</c:v>
                </c:pt>
                <c:pt idx="5048">
                  <c:v>1.6600036621089771</c:v>
                </c:pt>
                <c:pt idx="5049">
                  <c:v>1.6700134277339771</c:v>
                </c:pt>
                <c:pt idx="5050">
                  <c:v>1.6799926757810226</c:v>
                </c:pt>
                <c:pt idx="5051">
                  <c:v>1.7099914550780113</c:v>
                </c:pt>
                <c:pt idx="5052">
                  <c:v>1.7200012207030113</c:v>
                </c:pt>
                <c:pt idx="5053">
                  <c:v>1.739990234375</c:v>
                </c:pt>
                <c:pt idx="5054">
                  <c:v>1.739990234375</c:v>
                </c:pt>
                <c:pt idx="5055">
                  <c:v>1.7200012207030113</c:v>
                </c:pt>
                <c:pt idx="5056">
                  <c:v>1.7300109863280113</c:v>
                </c:pt>
                <c:pt idx="5057">
                  <c:v>1.7200012207030113</c:v>
                </c:pt>
                <c:pt idx="5058">
                  <c:v>1.7099914550780113</c:v>
                </c:pt>
                <c:pt idx="5059">
                  <c:v>1.7000122070310226</c:v>
                </c:pt>
                <c:pt idx="5060">
                  <c:v>1.6900024414060226</c:v>
                </c:pt>
                <c:pt idx="5061">
                  <c:v>1.6799926757810226</c:v>
                </c:pt>
                <c:pt idx="5062">
                  <c:v>1.6700134277339771</c:v>
                </c:pt>
                <c:pt idx="5063">
                  <c:v>1.6799926757810226</c:v>
                </c:pt>
                <c:pt idx="5064">
                  <c:v>1.6900024414060226</c:v>
                </c:pt>
                <c:pt idx="5065">
                  <c:v>1.6900024414060226</c:v>
                </c:pt>
                <c:pt idx="5066">
                  <c:v>1.6700134277339771</c:v>
                </c:pt>
                <c:pt idx="5067">
                  <c:v>1.6799926757810226</c:v>
                </c:pt>
                <c:pt idx="5068">
                  <c:v>1.7000122070310226</c:v>
                </c:pt>
                <c:pt idx="5069">
                  <c:v>1.7200012207030113</c:v>
                </c:pt>
                <c:pt idx="5070">
                  <c:v>1.7200012207030113</c:v>
                </c:pt>
                <c:pt idx="5071">
                  <c:v>1.7099914550780113</c:v>
                </c:pt>
                <c:pt idx="5072">
                  <c:v>1.7099914550780113</c:v>
                </c:pt>
                <c:pt idx="5073">
                  <c:v>1.7000122070310226</c:v>
                </c:pt>
                <c:pt idx="5074">
                  <c:v>1.6799926757810226</c:v>
                </c:pt>
                <c:pt idx="5075">
                  <c:v>1.6700134277339771</c:v>
                </c:pt>
                <c:pt idx="5076">
                  <c:v>1.6600036621089771</c:v>
                </c:pt>
                <c:pt idx="5077">
                  <c:v>1.6499938964839771</c:v>
                </c:pt>
                <c:pt idx="5078">
                  <c:v>1.6400146484380116</c:v>
                </c:pt>
                <c:pt idx="5079">
                  <c:v>1.6600036621089771</c:v>
                </c:pt>
                <c:pt idx="5080">
                  <c:v>1.6900024414060226</c:v>
                </c:pt>
                <c:pt idx="5081">
                  <c:v>1.7099914550780113</c:v>
                </c:pt>
                <c:pt idx="5082">
                  <c:v>1.7200012207030113</c:v>
                </c:pt>
                <c:pt idx="5083">
                  <c:v>1.7000122070310226</c:v>
                </c:pt>
                <c:pt idx="5084">
                  <c:v>1.6700134277339771</c:v>
                </c:pt>
                <c:pt idx="5085">
                  <c:v>1.6700134277339771</c:v>
                </c:pt>
                <c:pt idx="5086">
                  <c:v>1.6600036621089771</c:v>
                </c:pt>
                <c:pt idx="5087">
                  <c:v>1.6400146484380116</c:v>
                </c:pt>
                <c:pt idx="5088">
                  <c:v>1.6400146484380116</c:v>
                </c:pt>
                <c:pt idx="5089">
                  <c:v>1.6300048828130116</c:v>
                </c:pt>
                <c:pt idx="5090">
                  <c:v>1.6499938964839771</c:v>
                </c:pt>
                <c:pt idx="5091">
                  <c:v>1.6600036621089771</c:v>
                </c:pt>
                <c:pt idx="5092">
                  <c:v>1.6799926757810226</c:v>
                </c:pt>
                <c:pt idx="5093">
                  <c:v>1.6900024414060226</c:v>
                </c:pt>
                <c:pt idx="5094">
                  <c:v>1.6900024414060226</c:v>
                </c:pt>
                <c:pt idx="5095">
                  <c:v>1.6799926757810226</c:v>
                </c:pt>
                <c:pt idx="5096">
                  <c:v>1.6900024414060226</c:v>
                </c:pt>
                <c:pt idx="5097">
                  <c:v>1.7000122070310226</c:v>
                </c:pt>
                <c:pt idx="5098">
                  <c:v>1.7200012207030113</c:v>
                </c:pt>
                <c:pt idx="5099">
                  <c:v>1.7200012207030113</c:v>
                </c:pt>
                <c:pt idx="5100">
                  <c:v>1.7000122070310226</c:v>
                </c:pt>
                <c:pt idx="5101">
                  <c:v>1.6799926757810226</c:v>
                </c:pt>
                <c:pt idx="5102">
                  <c:v>1.6600036621089771</c:v>
                </c:pt>
                <c:pt idx="5103">
                  <c:v>1.6400146484380116</c:v>
                </c:pt>
                <c:pt idx="5104">
                  <c:v>1.6199951171880116</c:v>
                </c:pt>
                <c:pt idx="5105">
                  <c:v>1.6099853515630116</c:v>
                </c:pt>
                <c:pt idx="5106">
                  <c:v>1.6300048828130116</c:v>
                </c:pt>
                <c:pt idx="5107">
                  <c:v>1.6300048828130116</c:v>
                </c:pt>
                <c:pt idx="5108">
                  <c:v>1.6300048828130116</c:v>
                </c:pt>
                <c:pt idx="5109">
                  <c:v>1.6300048828130116</c:v>
                </c:pt>
                <c:pt idx="5110">
                  <c:v>1.6300048828130116</c:v>
                </c:pt>
                <c:pt idx="5111">
                  <c:v>1.6400146484380116</c:v>
                </c:pt>
                <c:pt idx="5112">
                  <c:v>1.6499938964839771</c:v>
                </c:pt>
                <c:pt idx="5113">
                  <c:v>1.6600036621089771</c:v>
                </c:pt>
                <c:pt idx="5114">
                  <c:v>1.6700134277339771</c:v>
                </c:pt>
                <c:pt idx="5115">
                  <c:v>1.6600036621089771</c:v>
                </c:pt>
                <c:pt idx="5116">
                  <c:v>1.6600036621089771</c:v>
                </c:pt>
                <c:pt idx="5117">
                  <c:v>1.6600036621089771</c:v>
                </c:pt>
                <c:pt idx="5118">
                  <c:v>1.6600036621089771</c:v>
                </c:pt>
                <c:pt idx="5119">
                  <c:v>1.6499938964839771</c:v>
                </c:pt>
                <c:pt idx="5120">
                  <c:v>1.6400146484380116</c:v>
                </c:pt>
                <c:pt idx="5121">
                  <c:v>1.6300048828130116</c:v>
                </c:pt>
                <c:pt idx="5122">
                  <c:v>1.6400146484380116</c:v>
                </c:pt>
                <c:pt idx="5123">
                  <c:v>1.6499938964839771</c:v>
                </c:pt>
                <c:pt idx="5124">
                  <c:v>1.6600036621089771</c:v>
                </c:pt>
                <c:pt idx="5125">
                  <c:v>1.6600036621089771</c:v>
                </c:pt>
                <c:pt idx="5126">
                  <c:v>1.6600036621089771</c:v>
                </c:pt>
                <c:pt idx="5127">
                  <c:v>1.6600036621089771</c:v>
                </c:pt>
                <c:pt idx="5128">
                  <c:v>1.6600036621089771</c:v>
                </c:pt>
                <c:pt idx="5129">
                  <c:v>1.6499938964839771</c:v>
                </c:pt>
                <c:pt idx="5130">
                  <c:v>1.6499938964839771</c:v>
                </c:pt>
                <c:pt idx="5131">
                  <c:v>1.6400146484380116</c:v>
                </c:pt>
                <c:pt idx="5132">
                  <c:v>1.6400146484380116</c:v>
                </c:pt>
                <c:pt idx="5133">
                  <c:v>1.6400146484380116</c:v>
                </c:pt>
                <c:pt idx="5134">
                  <c:v>1.6499938964839771</c:v>
                </c:pt>
                <c:pt idx="5135">
                  <c:v>1.6400146484380116</c:v>
                </c:pt>
                <c:pt idx="5136">
                  <c:v>1.6300048828130116</c:v>
                </c:pt>
                <c:pt idx="5137">
                  <c:v>1.6199951171880116</c:v>
                </c:pt>
                <c:pt idx="5138">
                  <c:v>1.6400146484380116</c:v>
                </c:pt>
                <c:pt idx="5139">
                  <c:v>1.6499938964839771</c:v>
                </c:pt>
                <c:pt idx="5140">
                  <c:v>1.6600036621089771</c:v>
                </c:pt>
                <c:pt idx="5141">
                  <c:v>1.6700134277339771</c:v>
                </c:pt>
                <c:pt idx="5142">
                  <c:v>1.6799926757810226</c:v>
                </c:pt>
                <c:pt idx="5143">
                  <c:v>1.6700134277339771</c:v>
                </c:pt>
                <c:pt idx="5144">
                  <c:v>1.6499938964839771</c:v>
                </c:pt>
                <c:pt idx="5145">
                  <c:v>1.6400146484380116</c:v>
                </c:pt>
                <c:pt idx="5146">
                  <c:v>1.6400146484380116</c:v>
                </c:pt>
                <c:pt idx="5147">
                  <c:v>1.6400146484380116</c:v>
                </c:pt>
                <c:pt idx="5148">
                  <c:v>1.6300048828130116</c:v>
                </c:pt>
                <c:pt idx="5149">
                  <c:v>1.6199951171880116</c:v>
                </c:pt>
                <c:pt idx="5150">
                  <c:v>1.6099853515630116</c:v>
                </c:pt>
                <c:pt idx="5151">
                  <c:v>1.6099853515630116</c:v>
                </c:pt>
                <c:pt idx="5152">
                  <c:v>1.6000061035160229</c:v>
                </c:pt>
                <c:pt idx="5153">
                  <c:v>1.6099853515630116</c:v>
                </c:pt>
                <c:pt idx="5154">
                  <c:v>1.6300048828130116</c:v>
                </c:pt>
                <c:pt idx="5155">
                  <c:v>1.6300048828130116</c:v>
                </c:pt>
                <c:pt idx="5156">
                  <c:v>1.6300048828130116</c:v>
                </c:pt>
                <c:pt idx="5157">
                  <c:v>1.6199951171880116</c:v>
                </c:pt>
                <c:pt idx="5158">
                  <c:v>1.6199951171880116</c:v>
                </c:pt>
                <c:pt idx="5159">
                  <c:v>1.6099853515630116</c:v>
                </c:pt>
                <c:pt idx="5160">
                  <c:v>1.6099853515630116</c:v>
                </c:pt>
                <c:pt idx="5161">
                  <c:v>1.6199951171880116</c:v>
                </c:pt>
                <c:pt idx="5162">
                  <c:v>1.6300048828130116</c:v>
                </c:pt>
                <c:pt idx="5163">
                  <c:v>1.6199951171880116</c:v>
                </c:pt>
                <c:pt idx="5164">
                  <c:v>1.6300048828130116</c:v>
                </c:pt>
                <c:pt idx="5165">
                  <c:v>1.6300048828130116</c:v>
                </c:pt>
                <c:pt idx="5166">
                  <c:v>1.6199951171880116</c:v>
                </c:pt>
                <c:pt idx="5167">
                  <c:v>1.6099853515630116</c:v>
                </c:pt>
                <c:pt idx="5168">
                  <c:v>1.6099853515630116</c:v>
                </c:pt>
                <c:pt idx="5169">
                  <c:v>1.6000061035160229</c:v>
                </c:pt>
                <c:pt idx="5170">
                  <c:v>1.5899963378910229</c:v>
                </c:pt>
                <c:pt idx="5171">
                  <c:v>1.5899963378910229</c:v>
                </c:pt>
                <c:pt idx="5172">
                  <c:v>1.5899963378910229</c:v>
                </c:pt>
                <c:pt idx="5173">
                  <c:v>1.5899963378910229</c:v>
                </c:pt>
                <c:pt idx="5174">
                  <c:v>1.5899963378910229</c:v>
                </c:pt>
                <c:pt idx="5175">
                  <c:v>1.5799865722660229</c:v>
                </c:pt>
                <c:pt idx="5176">
                  <c:v>1.5799865722660229</c:v>
                </c:pt>
                <c:pt idx="5177">
                  <c:v>1.5799865722660229</c:v>
                </c:pt>
                <c:pt idx="5178">
                  <c:v>1.5799865722660229</c:v>
                </c:pt>
                <c:pt idx="5179">
                  <c:v>1.5899963378910229</c:v>
                </c:pt>
                <c:pt idx="5180">
                  <c:v>1.5799865722660229</c:v>
                </c:pt>
                <c:pt idx="5181">
                  <c:v>1.5799865722660229</c:v>
                </c:pt>
                <c:pt idx="5182">
                  <c:v>1.5799865722660229</c:v>
                </c:pt>
                <c:pt idx="5183">
                  <c:v>1.5700073242189774</c:v>
                </c:pt>
                <c:pt idx="5184">
                  <c:v>1.5700073242189774</c:v>
                </c:pt>
                <c:pt idx="5185">
                  <c:v>1.5799865722660229</c:v>
                </c:pt>
                <c:pt idx="5186">
                  <c:v>1.5799865722660229</c:v>
                </c:pt>
                <c:pt idx="5187">
                  <c:v>1.5799865722660229</c:v>
                </c:pt>
                <c:pt idx="5188">
                  <c:v>1.5799865722660229</c:v>
                </c:pt>
                <c:pt idx="5189">
                  <c:v>1.5799865722660229</c:v>
                </c:pt>
                <c:pt idx="5190">
                  <c:v>1.5700073242189774</c:v>
                </c:pt>
                <c:pt idx="5191">
                  <c:v>1.5599975585939774</c:v>
                </c:pt>
                <c:pt idx="5192">
                  <c:v>1.5599975585939774</c:v>
                </c:pt>
                <c:pt idx="5193">
                  <c:v>1.5599975585939774</c:v>
                </c:pt>
                <c:pt idx="5194">
                  <c:v>1.5599975585939774</c:v>
                </c:pt>
                <c:pt idx="5195">
                  <c:v>1.5599975585939774</c:v>
                </c:pt>
                <c:pt idx="5196">
                  <c:v>1.5700073242189774</c:v>
                </c:pt>
                <c:pt idx="5197">
                  <c:v>1.5799865722660229</c:v>
                </c:pt>
                <c:pt idx="5198">
                  <c:v>1.5700073242189774</c:v>
                </c:pt>
                <c:pt idx="5199">
                  <c:v>1.5499877929689774</c:v>
                </c:pt>
                <c:pt idx="5200">
                  <c:v>1.5599975585939774</c:v>
                </c:pt>
                <c:pt idx="5201">
                  <c:v>1.5599975585939774</c:v>
                </c:pt>
                <c:pt idx="5202">
                  <c:v>1.5599975585939774</c:v>
                </c:pt>
                <c:pt idx="5203">
                  <c:v>1.5499877929689774</c:v>
                </c:pt>
                <c:pt idx="5204">
                  <c:v>1.5499877929689774</c:v>
                </c:pt>
                <c:pt idx="5205">
                  <c:v>1.5499877929689774</c:v>
                </c:pt>
                <c:pt idx="5206">
                  <c:v>1.5299987792969887</c:v>
                </c:pt>
                <c:pt idx="5207">
                  <c:v>1.5299987792969887</c:v>
                </c:pt>
                <c:pt idx="5208">
                  <c:v>1.5299987792969887</c:v>
                </c:pt>
                <c:pt idx="5209">
                  <c:v>1.5400085449219887</c:v>
                </c:pt>
                <c:pt idx="5210">
                  <c:v>1.5499877929689774</c:v>
                </c:pt>
                <c:pt idx="5211">
                  <c:v>1.5400085449219887</c:v>
                </c:pt>
                <c:pt idx="5212">
                  <c:v>1.5400085449219887</c:v>
                </c:pt>
                <c:pt idx="5213">
                  <c:v>1.5299987792969887</c:v>
                </c:pt>
                <c:pt idx="5214">
                  <c:v>1.5299987792969887</c:v>
                </c:pt>
                <c:pt idx="5215">
                  <c:v>1.5299987792969887</c:v>
                </c:pt>
                <c:pt idx="5216">
                  <c:v>1.5199890136719887</c:v>
                </c:pt>
                <c:pt idx="5217">
                  <c:v>1.510009765625</c:v>
                </c:pt>
                <c:pt idx="5218">
                  <c:v>1.489990234375</c:v>
                </c:pt>
                <c:pt idx="5219">
                  <c:v>1.4800109863280113</c:v>
                </c:pt>
                <c:pt idx="5220">
                  <c:v>1.4800109863280113</c:v>
                </c:pt>
                <c:pt idx="5221">
                  <c:v>1.4800109863280113</c:v>
                </c:pt>
                <c:pt idx="5222">
                  <c:v>1.4800109863280113</c:v>
                </c:pt>
                <c:pt idx="5223">
                  <c:v>1.4800109863280113</c:v>
                </c:pt>
                <c:pt idx="5224">
                  <c:v>1.4700012207030113</c:v>
                </c:pt>
                <c:pt idx="5225">
                  <c:v>1.489990234375</c:v>
                </c:pt>
                <c:pt idx="5226">
                  <c:v>1.5</c:v>
                </c:pt>
                <c:pt idx="5227">
                  <c:v>1.510009765625</c:v>
                </c:pt>
                <c:pt idx="5228">
                  <c:v>1.5199890136719887</c:v>
                </c:pt>
                <c:pt idx="5229">
                  <c:v>1.5199890136719887</c:v>
                </c:pt>
                <c:pt idx="5230">
                  <c:v>1.5199890136719887</c:v>
                </c:pt>
                <c:pt idx="5231">
                  <c:v>1.489990234375</c:v>
                </c:pt>
                <c:pt idx="5232">
                  <c:v>1.4800109863280113</c:v>
                </c:pt>
                <c:pt idx="5233">
                  <c:v>1.489990234375</c:v>
                </c:pt>
                <c:pt idx="5234">
                  <c:v>1.5</c:v>
                </c:pt>
                <c:pt idx="5235">
                  <c:v>1.5</c:v>
                </c:pt>
                <c:pt idx="5236">
                  <c:v>1.510009765625</c:v>
                </c:pt>
                <c:pt idx="5237">
                  <c:v>1.510009765625</c:v>
                </c:pt>
                <c:pt idx="5238">
                  <c:v>1.5299987792969887</c:v>
                </c:pt>
                <c:pt idx="5239">
                  <c:v>1.5199890136719887</c:v>
                </c:pt>
                <c:pt idx="5240">
                  <c:v>1.5</c:v>
                </c:pt>
                <c:pt idx="5241">
                  <c:v>1.4800109863280113</c:v>
                </c:pt>
                <c:pt idx="5242">
                  <c:v>1.4700012207030113</c:v>
                </c:pt>
                <c:pt idx="5243">
                  <c:v>1.4700012207030113</c:v>
                </c:pt>
                <c:pt idx="5244">
                  <c:v>1.4800109863280113</c:v>
                </c:pt>
                <c:pt idx="5245">
                  <c:v>1.4700012207030113</c:v>
                </c:pt>
                <c:pt idx="5246">
                  <c:v>1.4599914550780113</c:v>
                </c:pt>
                <c:pt idx="5247">
                  <c:v>1.4500122070310226</c:v>
                </c:pt>
                <c:pt idx="5248">
                  <c:v>1.4500122070310226</c:v>
                </c:pt>
                <c:pt idx="5249">
                  <c:v>1.4500122070310226</c:v>
                </c:pt>
                <c:pt idx="5250">
                  <c:v>1.4599914550780113</c:v>
                </c:pt>
                <c:pt idx="5251">
                  <c:v>1.4599914550780113</c:v>
                </c:pt>
                <c:pt idx="5252">
                  <c:v>1.4599914550780113</c:v>
                </c:pt>
                <c:pt idx="5253">
                  <c:v>1.4599914550780113</c:v>
                </c:pt>
                <c:pt idx="5254">
                  <c:v>1.4599914550780113</c:v>
                </c:pt>
                <c:pt idx="5255">
                  <c:v>1.4599914550780113</c:v>
                </c:pt>
                <c:pt idx="5256">
                  <c:v>1.4400024414060226</c:v>
                </c:pt>
                <c:pt idx="5257">
                  <c:v>1.4299926757810226</c:v>
                </c:pt>
                <c:pt idx="5258">
                  <c:v>1.4299926757810226</c:v>
                </c:pt>
                <c:pt idx="5259">
                  <c:v>1.4599914550780113</c:v>
                </c:pt>
                <c:pt idx="5260">
                  <c:v>1.4800109863280113</c:v>
                </c:pt>
                <c:pt idx="5261">
                  <c:v>1.489990234375</c:v>
                </c:pt>
                <c:pt idx="5262">
                  <c:v>1.489990234375</c:v>
                </c:pt>
                <c:pt idx="5263">
                  <c:v>1.4800109863280113</c:v>
                </c:pt>
                <c:pt idx="5264">
                  <c:v>1.4599914550780113</c:v>
                </c:pt>
                <c:pt idx="5265">
                  <c:v>1.4500122070310226</c:v>
                </c:pt>
                <c:pt idx="5266">
                  <c:v>1.4500122070310226</c:v>
                </c:pt>
                <c:pt idx="5267">
                  <c:v>1.4299926757810226</c:v>
                </c:pt>
                <c:pt idx="5268">
                  <c:v>1.4299926757810226</c:v>
                </c:pt>
                <c:pt idx="5269">
                  <c:v>1.4400024414060226</c:v>
                </c:pt>
                <c:pt idx="5270">
                  <c:v>1.4400024414060226</c:v>
                </c:pt>
                <c:pt idx="5271">
                  <c:v>1.4500122070310226</c:v>
                </c:pt>
                <c:pt idx="5272">
                  <c:v>1.4500122070310226</c:v>
                </c:pt>
                <c:pt idx="5273">
                  <c:v>1.4599914550780113</c:v>
                </c:pt>
                <c:pt idx="5274">
                  <c:v>1.4599914550780113</c:v>
                </c:pt>
                <c:pt idx="5275">
                  <c:v>1.4599914550780113</c:v>
                </c:pt>
                <c:pt idx="5276">
                  <c:v>1.4299926757810226</c:v>
                </c:pt>
                <c:pt idx="5277">
                  <c:v>1.4100036621089771</c:v>
                </c:pt>
                <c:pt idx="5278">
                  <c:v>1.3999938964839771</c:v>
                </c:pt>
                <c:pt idx="5279">
                  <c:v>1.3999938964839771</c:v>
                </c:pt>
                <c:pt idx="5280">
                  <c:v>1.3999938964839771</c:v>
                </c:pt>
                <c:pt idx="5281">
                  <c:v>1.3999938964839771</c:v>
                </c:pt>
                <c:pt idx="5282">
                  <c:v>1.3999938964839771</c:v>
                </c:pt>
                <c:pt idx="5283">
                  <c:v>1.4100036621089771</c:v>
                </c:pt>
                <c:pt idx="5284">
                  <c:v>1.3999938964839771</c:v>
                </c:pt>
                <c:pt idx="5285">
                  <c:v>1.4299926757810226</c:v>
                </c:pt>
                <c:pt idx="5286">
                  <c:v>1.4200134277339771</c:v>
                </c:pt>
                <c:pt idx="5287">
                  <c:v>1.4100036621089771</c:v>
                </c:pt>
                <c:pt idx="5288">
                  <c:v>1.3999938964839771</c:v>
                </c:pt>
                <c:pt idx="5289">
                  <c:v>1.3999938964839771</c:v>
                </c:pt>
                <c:pt idx="5290">
                  <c:v>1.3200073242189774</c:v>
                </c:pt>
                <c:pt idx="5291">
                  <c:v>1.3699951171880116</c:v>
                </c:pt>
                <c:pt idx="5292">
                  <c:v>1.3900146484380116</c:v>
                </c:pt>
                <c:pt idx="5293">
                  <c:v>1.3999938964839771</c:v>
                </c:pt>
                <c:pt idx="5294">
                  <c:v>1.4200134277339771</c:v>
                </c:pt>
                <c:pt idx="5295">
                  <c:v>1.4700012207030113</c:v>
                </c:pt>
                <c:pt idx="5296">
                  <c:v>1.4500122070310226</c:v>
                </c:pt>
                <c:pt idx="5297">
                  <c:v>1.4299926757810226</c:v>
                </c:pt>
                <c:pt idx="5298">
                  <c:v>1.4299926757810226</c:v>
                </c:pt>
                <c:pt idx="5299">
                  <c:v>1.4200134277339771</c:v>
                </c:pt>
                <c:pt idx="5300">
                  <c:v>1.3900146484380116</c:v>
                </c:pt>
                <c:pt idx="5301">
                  <c:v>1.3900146484380116</c:v>
                </c:pt>
                <c:pt idx="5302">
                  <c:v>1.3999938964839771</c:v>
                </c:pt>
                <c:pt idx="5303">
                  <c:v>1.3999938964839771</c:v>
                </c:pt>
                <c:pt idx="5304">
                  <c:v>1.4200134277339771</c:v>
                </c:pt>
                <c:pt idx="5305">
                  <c:v>1.4200134277339771</c:v>
                </c:pt>
                <c:pt idx="5306">
                  <c:v>1.4200134277339771</c:v>
                </c:pt>
                <c:pt idx="5307">
                  <c:v>1.4299926757810226</c:v>
                </c:pt>
                <c:pt idx="5308">
                  <c:v>1.4299926757810226</c:v>
                </c:pt>
                <c:pt idx="5309">
                  <c:v>1.4100036621089771</c:v>
                </c:pt>
                <c:pt idx="5310">
                  <c:v>1.3800048828130116</c:v>
                </c:pt>
                <c:pt idx="5311">
                  <c:v>1.3800048828130116</c:v>
                </c:pt>
                <c:pt idx="5312">
                  <c:v>1.3800048828130116</c:v>
                </c:pt>
                <c:pt idx="5313">
                  <c:v>1.3699951171880116</c:v>
                </c:pt>
                <c:pt idx="5314">
                  <c:v>1.3599853515630116</c:v>
                </c:pt>
                <c:pt idx="5315">
                  <c:v>1.3599853515630116</c:v>
                </c:pt>
                <c:pt idx="5316">
                  <c:v>1.3699951171880116</c:v>
                </c:pt>
                <c:pt idx="5317">
                  <c:v>1.3699951171880116</c:v>
                </c:pt>
                <c:pt idx="5318">
                  <c:v>1.3699951171880116</c:v>
                </c:pt>
                <c:pt idx="5319">
                  <c:v>1.3699951171880116</c:v>
                </c:pt>
                <c:pt idx="5320">
                  <c:v>1.3599853515630116</c:v>
                </c:pt>
                <c:pt idx="5321">
                  <c:v>1.3699951171880116</c:v>
                </c:pt>
                <c:pt idx="5322">
                  <c:v>1.3900146484380116</c:v>
                </c:pt>
                <c:pt idx="5323">
                  <c:v>1.4299926757810226</c:v>
                </c:pt>
                <c:pt idx="5324">
                  <c:v>1.4400024414060226</c:v>
                </c:pt>
                <c:pt idx="5325">
                  <c:v>1.4400024414060226</c:v>
                </c:pt>
                <c:pt idx="5326">
                  <c:v>1.3999938964839771</c:v>
                </c:pt>
                <c:pt idx="5327">
                  <c:v>1.3800048828130116</c:v>
                </c:pt>
                <c:pt idx="5328">
                  <c:v>1.3800048828130116</c:v>
                </c:pt>
                <c:pt idx="5329">
                  <c:v>1.4100036621089771</c:v>
                </c:pt>
                <c:pt idx="5330">
                  <c:v>1.4100036621089771</c:v>
                </c:pt>
                <c:pt idx="5331">
                  <c:v>1.4299926757810226</c:v>
                </c:pt>
                <c:pt idx="5332">
                  <c:v>1.4200134277339771</c:v>
                </c:pt>
                <c:pt idx="5333">
                  <c:v>1.3999938964839771</c:v>
                </c:pt>
                <c:pt idx="5334">
                  <c:v>1.3900146484380116</c:v>
                </c:pt>
                <c:pt idx="5335">
                  <c:v>1.3599853515630116</c:v>
                </c:pt>
                <c:pt idx="5336">
                  <c:v>1.3299865722660229</c:v>
                </c:pt>
                <c:pt idx="5337">
                  <c:v>1.3399963378910229</c:v>
                </c:pt>
                <c:pt idx="5338">
                  <c:v>1.3399963378910229</c:v>
                </c:pt>
                <c:pt idx="5339">
                  <c:v>1.3599853515630116</c:v>
                </c:pt>
                <c:pt idx="5340">
                  <c:v>1.3599853515630116</c:v>
                </c:pt>
                <c:pt idx="5341">
                  <c:v>1.3500061035160229</c:v>
                </c:pt>
                <c:pt idx="5342">
                  <c:v>1.3500061035160229</c:v>
                </c:pt>
                <c:pt idx="5343">
                  <c:v>1.4100036621089771</c:v>
                </c:pt>
                <c:pt idx="5344">
                  <c:v>1.4100036621089771</c:v>
                </c:pt>
                <c:pt idx="5345">
                  <c:v>1.4299926757810226</c:v>
                </c:pt>
                <c:pt idx="5346">
                  <c:v>1.4200134277339771</c:v>
                </c:pt>
                <c:pt idx="5347">
                  <c:v>1.4200134277339771</c:v>
                </c:pt>
                <c:pt idx="5348">
                  <c:v>1.4100036621089771</c:v>
                </c:pt>
                <c:pt idx="5349">
                  <c:v>1.4200134277339771</c:v>
                </c:pt>
                <c:pt idx="5350">
                  <c:v>1.4200134277339771</c:v>
                </c:pt>
                <c:pt idx="5351">
                  <c:v>1.4100036621089771</c:v>
                </c:pt>
                <c:pt idx="5352">
                  <c:v>1.4100036621089771</c:v>
                </c:pt>
                <c:pt idx="5353">
                  <c:v>1.3999938964839771</c:v>
                </c:pt>
                <c:pt idx="5354">
                  <c:v>1.4200134277339771</c:v>
                </c:pt>
                <c:pt idx="5355">
                  <c:v>1.4599914550780113</c:v>
                </c:pt>
                <c:pt idx="5356">
                  <c:v>1.4599914550780113</c:v>
                </c:pt>
                <c:pt idx="5357">
                  <c:v>1.4800109863280113</c:v>
                </c:pt>
                <c:pt idx="5358">
                  <c:v>1.489990234375</c:v>
                </c:pt>
                <c:pt idx="5359">
                  <c:v>1.4700012207030113</c:v>
                </c:pt>
                <c:pt idx="5360">
                  <c:v>1.4500122070310226</c:v>
                </c:pt>
                <c:pt idx="5361">
                  <c:v>1.4400024414060226</c:v>
                </c:pt>
                <c:pt idx="5362">
                  <c:v>1.4200134277339771</c:v>
                </c:pt>
                <c:pt idx="5363">
                  <c:v>1.4100036621089771</c:v>
                </c:pt>
                <c:pt idx="5364">
                  <c:v>1.4100036621089771</c:v>
                </c:pt>
                <c:pt idx="5365">
                  <c:v>1.4100036621089771</c:v>
                </c:pt>
                <c:pt idx="5366">
                  <c:v>1.3999938964839771</c:v>
                </c:pt>
                <c:pt idx="5367">
                  <c:v>1.3900146484380116</c:v>
                </c:pt>
                <c:pt idx="5368">
                  <c:v>1.3999938964839771</c:v>
                </c:pt>
                <c:pt idx="5369">
                  <c:v>1.4100036621089771</c:v>
                </c:pt>
                <c:pt idx="5370">
                  <c:v>1.3900146484380116</c:v>
                </c:pt>
                <c:pt idx="5371">
                  <c:v>1.3800048828130116</c:v>
                </c:pt>
                <c:pt idx="5372">
                  <c:v>1.3599853515630116</c:v>
                </c:pt>
                <c:pt idx="5373">
                  <c:v>1.3599853515630116</c:v>
                </c:pt>
                <c:pt idx="5374">
                  <c:v>1.3500061035160229</c:v>
                </c:pt>
                <c:pt idx="5375">
                  <c:v>1.3599853515630116</c:v>
                </c:pt>
                <c:pt idx="5376">
                  <c:v>1.3500061035160229</c:v>
                </c:pt>
                <c:pt idx="5377">
                  <c:v>1.3599853515630116</c:v>
                </c:pt>
                <c:pt idx="5378">
                  <c:v>1.3599853515630116</c:v>
                </c:pt>
                <c:pt idx="5379">
                  <c:v>1.3900146484380116</c:v>
                </c:pt>
                <c:pt idx="5380">
                  <c:v>1.4299926757810226</c:v>
                </c:pt>
                <c:pt idx="5381">
                  <c:v>1.4700012207030113</c:v>
                </c:pt>
                <c:pt idx="5382">
                  <c:v>1.489990234375</c:v>
                </c:pt>
                <c:pt idx="5383">
                  <c:v>1.4700012207030113</c:v>
                </c:pt>
                <c:pt idx="5384">
                  <c:v>1.4400024414060226</c:v>
                </c:pt>
                <c:pt idx="5385">
                  <c:v>1.4100036621089771</c:v>
                </c:pt>
                <c:pt idx="5386">
                  <c:v>1.3999938964839771</c:v>
                </c:pt>
                <c:pt idx="5387">
                  <c:v>1.4200134277339771</c:v>
                </c:pt>
                <c:pt idx="5388">
                  <c:v>1.4200134277339771</c:v>
                </c:pt>
                <c:pt idx="5389">
                  <c:v>1.4200134277339771</c:v>
                </c:pt>
                <c:pt idx="5390">
                  <c:v>1.4299926757810226</c:v>
                </c:pt>
                <c:pt idx="5391">
                  <c:v>1.4200134277339771</c:v>
                </c:pt>
                <c:pt idx="5392">
                  <c:v>1.4100036621089771</c:v>
                </c:pt>
                <c:pt idx="5393">
                  <c:v>1.3999938964839771</c:v>
                </c:pt>
                <c:pt idx="5394">
                  <c:v>1.3999938964839771</c:v>
                </c:pt>
                <c:pt idx="5395">
                  <c:v>1.3900146484380116</c:v>
                </c:pt>
                <c:pt idx="5396">
                  <c:v>1.3800048828130116</c:v>
                </c:pt>
                <c:pt idx="5397">
                  <c:v>1.3900146484380116</c:v>
                </c:pt>
                <c:pt idx="5398">
                  <c:v>1.2200012207030113</c:v>
                </c:pt>
                <c:pt idx="5399">
                  <c:v>1.2099914550780113</c:v>
                </c:pt>
                <c:pt idx="5400">
                  <c:v>1.2099914550780113</c:v>
                </c:pt>
                <c:pt idx="5401">
                  <c:v>1.2200012207030113</c:v>
                </c:pt>
                <c:pt idx="5402">
                  <c:v>1.2099914550780113</c:v>
                </c:pt>
                <c:pt idx="5403">
                  <c:v>1.2000122070310226</c:v>
                </c:pt>
                <c:pt idx="5404">
                  <c:v>1.1900024414060226</c:v>
                </c:pt>
                <c:pt idx="5405">
                  <c:v>1.1799926757810226</c:v>
                </c:pt>
                <c:pt idx="5406">
                  <c:v>1.1600036621089771</c:v>
                </c:pt>
                <c:pt idx="5407">
                  <c:v>1.2000122070310226</c:v>
                </c:pt>
                <c:pt idx="5408">
                  <c:v>1.239990234375</c:v>
                </c:pt>
                <c:pt idx="5409">
                  <c:v>1.2200012207030113</c:v>
                </c:pt>
                <c:pt idx="5410">
                  <c:v>1.2000122070310226</c:v>
                </c:pt>
                <c:pt idx="5411">
                  <c:v>1.1799926757810226</c:v>
                </c:pt>
                <c:pt idx="5412">
                  <c:v>1.1600036621089771</c:v>
                </c:pt>
                <c:pt idx="5413">
                  <c:v>1.1700134277339771</c:v>
                </c:pt>
                <c:pt idx="5414">
                  <c:v>1.1700134277339771</c:v>
                </c:pt>
                <c:pt idx="5415">
                  <c:v>1.1600036621089771</c:v>
                </c:pt>
                <c:pt idx="5416">
                  <c:v>1.1499938964839771</c:v>
                </c:pt>
                <c:pt idx="5417">
                  <c:v>1.1600036621089771</c:v>
                </c:pt>
                <c:pt idx="5418">
                  <c:v>1.1700134277339771</c:v>
                </c:pt>
                <c:pt idx="5419">
                  <c:v>1.1700134277339771</c:v>
                </c:pt>
                <c:pt idx="5420">
                  <c:v>1.1700134277339771</c:v>
                </c:pt>
                <c:pt idx="5421">
                  <c:v>1.1799926757810226</c:v>
                </c:pt>
                <c:pt idx="5422">
                  <c:v>1.1900024414060226</c:v>
                </c:pt>
                <c:pt idx="5423">
                  <c:v>1.1900024414060226</c:v>
                </c:pt>
                <c:pt idx="5424">
                  <c:v>1.1900024414060226</c:v>
                </c:pt>
                <c:pt idx="5425">
                  <c:v>1.1799926757810226</c:v>
                </c:pt>
                <c:pt idx="5426">
                  <c:v>1.1600036621089771</c:v>
                </c:pt>
                <c:pt idx="5427">
                  <c:v>1.1499938964839771</c:v>
                </c:pt>
                <c:pt idx="5428">
                  <c:v>1.1400146484380116</c:v>
                </c:pt>
                <c:pt idx="5429">
                  <c:v>1.1400146484380116</c:v>
                </c:pt>
                <c:pt idx="5430">
                  <c:v>1.1400146484380116</c:v>
                </c:pt>
                <c:pt idx="5431">
                  <c:v>1.1400146484380116</c:v>
                </c:pt>
                <c:pt idx="5432">
                  <c:v>1.1499938964839771</c:v>
                </c:pt>
                <c:pt idx="5433">
                  <c:v>1.1600036621089771</c:v>
                </c:pt>
                <c:pt idx="5434">
                  <c:v>1.1900024414060226</c:v>
                </c:pt>
                <c:pt idx="5435">
                  <c:v>1.2000122070310226</c:v>
                </c:pt>
                <c:pt idx="5436">
                  <c:v>1.1900024414060226</c:v>
                </c:pt>
                <c:pt idx="5437">
                  <c:v>1.1600036621089771</c:v>
                </c:pt>
                <c:pt idx="5438">
                  <c:v>1.1400146484380116</c:v>
                </c:pt>
                <c:pt idx="5439">
                  <c:v>1.1499938964839771</c:v>
                </c:pt>
                <c:pt idx="5440">
                  <c:v>1.1600036621089771</c:v>
                </c:pt>
                <c:pt idx="5441">
                  <c:v>1.1700134277339771</c:v>
                </c:pt>
                <c:pt idx="5442">
                  <c:v>1.1700134277339771</c:v>
                </c:pt>
                <c:pt idx="5443">
                  <c:v>1.1900024414060226</c:v>
                </c:pt>
                <c:pt idx="5444">
                  <c:v>1.1900024414060226</c:v>
                </c:pt>
                <c:pt idx="5445">
                  <c:v>1.1900024414060226</c:v>
                </c:pt>
                <c:pt idx="5446">
                  <c:v>1.1799926757810226</c:v>
                </c:pt>
                <c:pt idx="5447">
                  <c:v>1.1499938964839771</c:v>
                </c:pt>
                <c:pt idx="5448">
                  <c:v>1.1300048828130116</c:v>
                </c:pt>
                <c:pt idx="5449">
                  <c:v>1.1199951171880116</c:v>
                </c:pt>
                <c:pt idx="5450">
                  <c:v>1.1199951171880116</c:v>
                </c:pt>
                <c:pt idx="5451">
                  <c:v>1.1199951171880116</c:v>
                </c:pt>
                <c:pt idx="5452">
                  <c:v>1.1300048828130116</c:v>
                </c:pt>
                <c:pt idx="5453">
                  <c:v>1.1199951171880116</c:v>
                </c:pt>
                <c:pt idx="5454">
                  <c:v>1.1099853515630116</c:v>
                </c:pt>
                <c:pt idx="5455">
                  <c:v>1.1000061035160229</c:v>
                </c:pt>
                <c:pt idx="5456">
                  <c:v>1.0899963378910229</c:v>
                </c:pt>
                <c:pt idx="5457">
                  <c:v>1.1000061035160229</c:v>
                </c:pt>
                <c:pt idx="5458">
                  <c:v>1.1099853515630116</c:v>
                </c:pt>
                <c:pt idx="5459">
                  <c:v>1.1099853515630116</c:v>
                </c:pt>
                <c:pt idx="5460">
                  <c:v>1.1099853515630116</c:v>
                </c:pt>
                <c:pt idx="5461">
                  <c:v>1.1199951171880116</c:v>
                </c:pt>
                <c:pt idx="5462">
                  <c:v>1.1199951171880116</c:v>
                </c:pt>
                <c:pt idx="5463">
                  <c:v>1.1199951171880116</c:v>
                </c:pt>
                <c:pt idx="5464">
                  <c:v>1.1199951171880116</c:v>
                </c:pt>
                <c:pt idx="5465">
                  <c:v>1.1199951171880116</c:v>
                </c:pt>
                <c:pt idx="5466">
                  <c:v>1.1099853515630116</c:v>
                </c:pt>
                <c:pt idx="5467">
                  <c:v>1.1000061035160229</c:v>
                </c:pt>
                <c:pt idx="5468">
                  <c:v>1.0899963378910229</c:v>
                </c:pt>
                <c:pt idx="5469">
                  <c:v>1.0700073242189774</c:v>
                </c:pt>
                <c:pt idx="5470">
                  <c:v>1.0700073242189774</c:v>
                </c:pt>
                <c:pt idx="5471">
                  <c:v>1.0899963378910229</c:v>
                </c:pt>
                <c:pt idx="5472">
                  <c:v>1.0899963378910229</c:v>
                </c:pt>
                <c:pt idx="5473">
                  <c:v>1.0899963378910229</c:v>
                </c:pt>
                <c:pt idx="5474">
                  <c:v>1.1000061035160229</c:v>
                </c:pt>
                <c:pt idx="5475">
                  <c:v>1.0799865722660229</c:v>
                </c:pt>
                <c:pt idx="5476">
                  <c:v>1.0599975585939774</c:v>
                </c:pt>
                <c:pt idx="5477">
                  <c:v>1.0400085449219887</c:v>
                </c:pt>
                <c:pt idx="5478">
                  <c:v>1.0499877929689774</c:v>
                </c:pt>
                <c:pt idx="5479">
                  <c:v>1.0499877929689774</c:v>
                </c:pt>
                <c:pt idx="5480">
                  <c:v>1.0400085449219887</c:v>
                </c:pt>
                <c:pt idx="5481">
                  <c:v>0.989990234375</c:v>
                </c:pt>
                <c:pt idx="5482">
                  <c:v>1.010009765625</c:v>
                </c:pt>
                <c:pt idx="5483">
                  <c:v>1.0400085449219887</c:v>
                </c:pt>
                <c:pt idx="5484">
                  <c:v>1.0799865722660229</c:v>
                </c:pt>
                <c:pt idx="5485">
                  <c:v>1.0700073242189774</c:v>
                </c:pt>
                <c:pt idx="5486">
                  <c:v>1.0899963378910229</c:v>
                </c:pt>
                <c:pt idx="5487">
                  <c:v>1.0499877929689774</c:v>
                </c:pt>
                <c:pt idx="5488">
                  <c:v>1.0700073242189774</c:v>
                </c:pt>
                <c:pt idx="5489">
                  <c:v>1.0499877929689774</c:v>
                </c:pt>
                <c:pt idx="5490">
                  <c:v>1.0599975585939774</c:v>
                </c:pt>
                <c:pt idx="5491">
                  <c:v>1.0700073242189774</c:v>
                </c:pt>
                <c:pt idx="5492">
                  <c:v>1.0700073242189774</c:v>
                </c:pt>
                <c:pt idx="5493">
                  <c:v>1.0799865722660229</c:v>
                </c:pt>
                <c:pt idx="5494">
                  <c:v>1.0299987792969887</c:v>
                </c:pt>
                <c:pt idx="5495">
                  <c:v>1.010009765625</c:v>
                </c:pt>
                <c:pt idx="5496">
                  <c:v>1.0199890136719887</c:v>
                </c:pt>
                <c:pt idx="5497">
                  <c:v>1.010009765625</c:v>
                </c:pt>
                <c:pt idx="5498">
                  <c:v>1.0299987792969887</c:v>
                </c:pt>
                <c:pt idx="5499">
                  <c:v>1.0599975585939774</c:v>
                </c:pt>
                <c:pt idx="5500">
                  <c:v>1.0299987792969887</c:v>
                </c:pt>
                <c:pt idx="5501">
                  <c:v>1.0599975585939774</c:v>
                </c:pt>
                <c:pt idx="5502">
                  <c:v>1.0400085449219887</c:v>
                </c:pt>
                <c:pt idx="5503">
                  <c:v>1.0299987792969887</c:v>
                </c:pt>
                <c:pt idx="5504">
                  <c:v>1</c:v>
                </c:pt>
                <c:pt idx="5505">
                  <c:v>1</c:v>
                </c:pt>
                <c:pt idx="5506">
                  <c:v>1.010009765625</c:v>
                </c:pt>
                <c:pt idx="5507">
                  <c:v>1.010009765625</c:v>
                </c:pt>
                <c:pt idx="5508">
                  <c:v>1.0199890136719887</c:v>
                </c:pt>
                <c:pt idx="5509">
                  <c:v>1.0199890136719887</c:v>
                </c:pt>
                <c:pt idx="5510">
                  <c:v>1.0199890136719887</c:v>
                </c:pt>
                <c:pt idx="5511">
                  <c:v>1.010009765625</c:v>
                </c:pt>
                <c:pt idx="5512">
                  <c:v>1</c:v>
                </c:pt>
                <c:pt idx="5513">
                  <c:v>0.98001098632801131</c:v>
                </c:pt>
                <c:pt idx="5514">
                  <c:v>0.98001098632801131</c:v>
                </c:pt>
                <c:pt idx="5515">
                  <c:v>0.95001220703102263</c:v>
                </c:pt>
                <c:pt idx="5516">
                  <c:v>1.010009765625</c:v>
                </c:pt>
                <c:pt idx="5517">
                  <c:v>1.0299987792969887</c:v>
                </c:pt>
                <c:pt idx="5518">
                  <c:v>1.010009765625</c:v>
                </c:pt>
                <c:pt idx="5519">
                  <c:v>1.0400085449219887</c:v>
                </c:pt>
                <c:pt idx="5520">
                  <c:v>0.97000122070301131</c:v>
                </c:pt>
                <c:pt idx="5521">
                  <c:v>1</c:v>
                </c:pt>
                <c:pt idx="5522">
                  <c:v>1</c:v>
                </c:pt>
                <c:pt idx="5523">
                  <c:v>0.989990234375</c:v>
                </c:pt>
                <c:pt idx="5524">
                  <c:v>0.989990234375</c:v>
                </c:pt>
                <c:pt idx="5525">
                  <c:v>0.98001098632801131</c:v>
                </c:pt>
                <c:pt idx="5526">
                  <c:v>0.98001098632801131</c:v>
                </c:pt>
                <c:pt idx="5527">
                  <c:v>0.95999145507801131</c:v>
                </c:pt>
                <c:pt idx="5528">
                  <c:v>0.97000122070301131</c:v>
                </c:pt>
                <c:pt idx="5529">
                  <c:v>0.97000122070301131</c:v>
                </c:pt>
                <c:pt idx="5530">
                  <c:v>0.98001098632801131</c:v>
                </c:pt>
                <c:pt idx="5531">
                  <c:v>0.97000122070301131</c:v>
                </c:pt>
                <c:pt idx="5532">
                  <c:v>0.989990234375</c:v>
                </c:pt>
                <c:pt idx="5533">
                  <c:v>0.98001098632801131</c:v>
                </c:pt>
                <c:pt idx="5534">
                  <c:v>0.97000122070301131</c:v>
                </c:pt>
                <c:pt idx="5535">
                  <c:v>1</c:v>
                </c:pt>
                <c:pt idx="5536">
                  <c:v>0.989990234375</c:v>
                </c:pt>
                <c:pt idx="5537">
                  <c:v>0.95001220703102263</c:v>
                </c:pt>
                <c:pt idx="5538">
                  <c:v>0.94000244140602263</c:v>
                </c:pt>
                <c:pt idx="5539">
                  <c:v>0.95999145507801131</c:v>
                </c:pt>
                <c:pt idx="5540">
                  <c:v>0.98001098632801131</c:v>
                </c:pt>
                <c:pt idx="5541">
                  <c:v>0.97000122070301131</c:v>
                </c:pt>
                <c:pt idx="5542">
                  <c:v>0.95001220703102263</c:v>
                </c:pt>
                <c:pt idx="5543">
                  <c:v>0.95999145507801131</c:v>
                </c:pt>
                <c:pt idx="5544">
                  <c:v>0.97000122070301131</c:v>
                </c:pt>
                <c:pt idx="5545">
                  <c:v>0.95999145507801131</c:v>
                </c:pt>
                <c:pt idx="5546">
                  <c:v>0.9100036621089771</c:v>
                </c:pt>
                <c:pt idx="5547">
                  <c:v>0.9200134277339771</c:v>
                </c:pt>
                <c:pt idx="5548">
                  <c:v>0.95999145507801131</c:v>
                </c:pt>
                <c:pt idx="5549">
                  <c:v>0.9100036621089771</c:v>
                </c:pt>
                <c:pt idx="5550">
                  <c:v>0.94000244140602263</c:v>
                </c:pt>
                <c:pt idx="5551">
                  <c:v>0.92999267578102263</c:v>
                </c:pt>
                <c:pt idx="5552">
                  <c:v>0.94000244140602263</c:v>
                </c:pt>
                <c:pt idx="5553">
                  <c:v>0.92999267578102263</c:v>
                </c:pt>
                <c:pt idx="5554">
                  <c:v>0.94000244140602263</c:v>
                </c:pt>
                <c:pt idx="5555">
                  <c:v>0.95001220703102263</c:v>
                </c:pt>
                <c:pt idx="5556">
                  <c:v>0.94000244140602263</c:v>
                </c:pt>
                <c:pt idx="5557">
                  <c:v>0.92999267578102263</c:v>
                </c:pt>
                <c:pt idx="5558">
                  <c:v>0.92999267578102263</c:v>
                </c:pt>
                <c:pt idx="5559">
                  <c:v>0.9200134277339771</c:v>
                </c:pt>
                <c:pt idx="5560">
                  <c:v>0.94000244140602263</c:v>
                </c:pt>
                <c:pt idx="5561">
                  <c:v>0.9100036621089771</c:v>
                </c:pt>
                <c:pt idx="5562">
                  <c:v>0.8999938964839771</c:v>
                </c:pt>
                <c:pt idx="5563">
                  <c:v>0.89001464843801159</c:v>
                </c:pt>
                <c:pt idx="5564">
                  <c:v>0.9100036621089771</c:v>
                </c:pt>
                <c:pt idx="5565">
                  <c:v>0.8999938964839771</c:v>
                </c:pt>
                <c:pt idx="5566">
                  <c:v>0.89001464843801159</c:v>
                </c:pt>
                <c:pt idx="5567">
                  <c:v>0.88000488281301159</c:v>
                </c:pt>
                <c:pt idx="5568">
                  <c:v>0.88000488281301159</c:v>
                </c:pt>
                <c:pt idx="5569">
                  <c:v>0.9200134277339771</c:v>
                </c:pt>
                <c:pt idx="5570">
                  <c:v>0.92999267578102263</c:v>
                </c:pt>
                <c:pt idx="5571">
                  <c:v>0.89001464843801159</c:v>
                </c:pt>
                <c:pt idx="5572">
                  <c:v>0.88000488281301159</c:v>
                </c:pt>
                <c:pt idx="5573">
                  <c:v>0.9100036621089771</c:v>
                </c:pt>
                <c:pt idx="5574">
                  <c:v>0.89001464843801159</c:v>
                </c:pt>
                <c:pt idx="5575">
                  <c:v>0.8999938964839771</c:v>
                </c:pt>
                <c:pt idx="5576">
                  <c:v>0.9100036621089771</c:v>
                </c:pt>
                <c:pt idx="5577">
                  <c:v>0.8999938964839771</c:v>
                </c:pt>
                <c:pt idx="5578">
                  <c:v>0.85998535156301159</c:v>
                </c:pt>
                <c:pt idx="5579">
                  <c:v>0.8299865722660229</c:v>
                </c:pt>
                <c:pt idx="5580">
                  <c:v>0.86999511718801159</c:v>
                </c:pt>
                <c:pt idx="5581">
                  <c:v>0.86999511718801159</c:v>
                </c:pt>
                <c:pt idx="5582">
                  <c:v>0.8999938964839771</c:v>
                </c:pt>
                <c:pt idx="5583">
                  <c:v>0.88000488281301159</c:v>
                </c:pt>
                <c:pt idx="5584">
                  <c:v>0.88000488281301159</c:v>
                </c:pt>
                <c:pt idx="5585">
                  <c:v>0.88000488281301159</c:v>
                </c:pt>
                <c:pt idx="5586">
                  <c:v>0.89001464843801159</c:v>
                </c:pt>
                <c:pt idx="5587">
                  <c:v>0.9200134277339771</c:v>
                </c:pt>
                <c:pt idx="5588">
                  <c:v>0.88000488281301159</c:v>
                </c:pt>
                <c:pt idx="5589">
                  <c:v>0.89001464843801159</c:v>
                </c:pt>
                <c:pt idx="5590">
                  <c:v>0.88000488281301159</c:v>
                </c:pt>
                <c:pt idx="5591">
                  <c:v>0.89001464843801159</c:v>
                </c:pt>
                <c:pt idx="5592">
                  <c:v>0.86999511718801159</c:v>
                </c:pt>
                <c:pt idx="5593">
                  <c:v>0.8399963378910229</c:v>
                </c:pt>
                <c:pt idx="5594">
                  <c:v>0.8500061035160229</c:v>
                </c:pt>
                <c:pt idx="5595">
                  <c:v>0.86999511718801159</c:v>
                </c:pt>
                <c:pt idx="5596">
                  <c:v>0.86999511718801159</c:v>
                </c:pt>
                <c:pt idx="5597">
                  <c:v>0.82000732421897737</c:v>
                </c:pt>
                <c:pt idx="5598">
                  <c:v>0.79998779296897737</c:v>
                </c:pt>
                <c:pt idx="5599">
                  <c:v>0.79000854492198869</c:v>
                </c:pt>
                <c:pt idx="5600">
                  <c:v>0.82000732421897737</c:v>
                </c:pt>
                <c:pt idx="5601">
                  <c:v>0.8299865722660229</c:v>
                </c:pt>
                <c:pt idx="5602">
                  <c:v>0.8399963378910229</c:v>
                </c:pt>
                <c:pt idx="5603">
                  <c:v>0.80999755859397737</c:v>
                </c:pt>
                <c:pt idx="5604">
                  <c:v>0.8399963378910229</c:v>
                </c:pt>
                <c:pt idx="5605">
                  <c:v>0.8399963378910229</c:v>
                </c:pt>
                <c:pt idx="5606">
                  <c:v>0.79998779296897737</c:v>
                </c:pt>
                <c:pt idx="5607">
                  <c:v>0.80999755859397737</c:v>
                </c:pt>
                <c:pt idx="5608">
                  <c:v>0.79000854492198869</c:v>
                </c:pt>
                <c:pt idx="5609">
                  <c:v>0.80999755859397737</c:v>
                </c:pt>
                <c:pt idx="5610">
                  <c:v>0.79998779296897737</c:v>
                </c:pt>
                <c:pt idx="5611">
                  <c:v>0.80999755859397737</c:v>
                </c:pt>
                <c:pt idx="5612">
                  <c:v>0.80999755859397737</c:v>
                </c:pt>
                <c:pt idx="5613">
                  <c:v>0.760009765625</c:v>
                </c:pt>
                <c:pt idx="5614">
                  <c:v>0.77999877929698869</c:v>
                </c:pt>
                <c:pt idx="5615">
                  <c:v>0.77999877929698869</c:v>
                </c:pt>
                <c:pt idx="5616">
                  <c:v>0.76998901367198869</c:v>
                </c:pt>
                <c:pt idx="5617">
                  <c:v>0.76998901367198869</c:v>
                </c:pt>
                <c:pt idx="5618">
                  <c:v>0.760009765625</c:v>
                </c:pt>
                <c:pt idx="5619">
                  <c:v>0.77999877929698869</c:v>
                </c:pt>
                <c:pt idx="5620">
                  <c:v>0.76998901367198869</c:v>
                </c:pt>
                <c:pt idx="5621">
                  <c:v>0.79000854492198869</c:v>
                </c:pt>
                <c:pt idx="5622">
                  <c:v>0.77999877929698869</c:v>
                </c:pt>
                <c:pt idx="5623">
                  <c:v>0.76998901367198869</c:v>
                </c:pt>
                <c:pt idx="5624">
                  <c:v>0.760009765625</c:v>
                </c:pt>
                <c:pt idx="5625">
                  <c:v>0.760009765625</c:v>
                </c:pt>
                <c:pt idx="5626">
                  <c:v>0.76998901367198869</c:v>
                </c:pt>
                <c:pt idx="5627">
                  <c:v>0.760009765625</c:v>
                </c:pt>
                <c:pt idx="5628">
                  <c:v>0.760009765625</c:v>
                </c:pt>
                <c:pt idx="5629">
                  <c:v>0.760009765625</c:v>
                </c:pt>
                <c:pt idx="5630">
                  <c:v>0.79000854492198869</c:v>
                </c:pt>
                <c:pt idx="5631">
                  <c:v>0.79000854492198869</c:v>
                </c:pt>
                <c:pt idx="5632">
                  <c:v>0.79000854492198869</c:v>
                </c:pt>
                <c:pt idx="5633">
                  <c:v>0.79000854492198869</c:v>
                </c:pt>
                <c:pt idx="5634">
                  <c:v>0.77999877929698869</c:v>
                </c:pt>
                <c:pt idx="5635">
                  <c:v>0.75</c:v>
                </c:pt>
                <c:pt idx="5636">
                  <c:v>0.760009765625</c:v>
                </c:pt>
                <c:pt idx="5637">
                  <c:v>0.75</c:v>
                </c:pt>
                <c:pt idx="5638">
                  <c:v>0.72000122070301131</c:v>
                </c:pt>
                <c:pt idx="5639">
                  <c:v>0.73001098632801131</c:v>
                </c:pt>
                <c:pt idx="5640">
                  <c:v>0.75</c:v>
                </c:pt>
                <c:pt idx="5641">
                  <c:v>0.73001098632801131</c:v>
                </c:pt>
                <c:pt idx="5642">
                  <c:v>0.739990234375</c:v>
                </c:pt>
                <c:pt idx="5643">
                  <c:v>0.75</c:v>
                </c:pt>
                <c:pt idx="5644">
                  <c:v>0.73001098632801131</c:v>
                </c:pt>
                <c:pt idx="5645">
                  <c:v>0.739990234375</c:v>
                </c:pt>
                <c:pt idx="5646">
                  <c:v>0.75</c:v>
                </c:pt>
                <c:pt idx="5647">
                  <c:v>0.72000122070301131</c:v>
                </c:pt>
                <c:pt idx="5648">
                  <c:v>0.72000122070301131</c:v>
                </c:pt>
                <c:pt idx="5649">
                  <c:v>0.73001098632801131</c:v>
                </c:pt>
                <c:pt idx="5650">
                  <c:v>0.72000122070301131</c:v>
                </c:pt>
                <c:pt idx="5651">
                  <c:v>0.70999145507801131</c:v>
                </c:pt>
                <c:pt idx="5652">
                  <c:v>0.70999145507801131</c:v>
                </c:pt>
                <c:pt idx="5653">
                  <c:v>0.739990234375</c:v>
                </c:pt>
                <c:pt idx="5654">
                  <c:v>0.73001098632801131</c:v>
                </c:pt>
                <c:pt idx="5655">
                  <c:v>0.73001098632801131</c:v>
                </c:pt>
                <c:pt idx="5656">
                  <c:v>0.76998901367198869</c:v>
                </c:pt>
                <c:pt idx="5657">
                  <c:v>0.79998779296897737</c:v>
                </c:pt>
                <c:pt idx="5658">
                  <c:v>0.77999877929698869</c:v>
                </c:pt>
                <c:pt idx="5659">
                  <c:v>0.760009765625</c:v>
                </c:pt>
                <c:pt idx="5660">
                  <c:v>0.73001098632801131</c:v>
                </c:pt>
                <c:pt idx="5661">
                  <c:v>0.72000122070301131</c:v>
                </c:pt>
                <c:pt idx="5662">
                  <c:v>0.72000122070301131</c:v>
                </c:pt>
                <c:pt idx="5663">
                  <c:v>0.70999145507801131</c:v>
                </c:pt>
                <c:pt idx="5664">
                  <c:v>0.70001220703102263</c:v>
                </c:pt>
                <c:pt idx="5665">
                  <c:v>0.72000122070301131</c:v>
                </c:pt>
                <c:pt idx="5666">
                  <c:v>0.76998901367198869</c:v>
                </c:pt>
                <c:pt idx="5667">
                  <c:v>0.77999877929698869</c:v>
                </c:pt>
                <c:pt idx="5668">
                  <c:v>0.79000854492198869</c:v>
                </c:pt>
                <c:pt idx="5669">
                  <c:v>0.77999877929698869</c:v>
                </c:pt>
                <c:pt idx="5670">
                  <c:v>0.760009765625</c:v>
                </c:pt>
                <c:pt idx="5671">
                  <c:v>0.739990234375</c:v>
                </c:pt>
                <c:pt idx="5672">
                  <c:v>0.72000122070301131</c:v>
                </c:pt>
                <c:pt idx="5673">
                  <c:v>0.70001220703102263</c:v>
                </c:pt>
                <c:pt idx="5674">
                  <c:v>0.70001220703102263</c:v>
                </c:pt>
                <c:pt idx="5675">
                  <c:v>0.73001098632801131</c:v>
                </c:pt>
                <c:pt idx="5676">
                  <c:v>0.70999145507801131</c:v>
                </c:pt>
                <c:pt idx="5677">
                  <c:v>0.70999145507801131</c:v>
                </c:pt>
                <c:pt idx="5678">
                  <c:v>0.70001220703102263</c:v>
                </c:pt>
                <c:pt idx="5679">
                  <c:v>0.67999267578102263</c:v>
                </c:pt>
                <c:pt idx="5680">
                  <c:v>0.6499938964839771</c:v>
                </c:pt>
                <c:pt idx="5681">
                  <c:v>0.61999511718801159</c:v>
                </c:pt>
                <c:pt idx="5682">
                  <c:v>0.60998535156301159</c:v>
                </c:pt>
                <c:pt idx="5683">
                  <c:v>0.6499938964839771</c:v>
                </c:pt>
                <c:pt idx="5684">
                  <c:v>0.64001464843801159</c:v>
                </c:pt>
                <c:pt idx="5685">
                  <c:v>0.6700134277339771</c:v>
                </c:pt>
                <c:pt idx="5686">
                  <c:v>0.69000244140602263</c:v>
                </c:pt>
                <c:pt idx="5687">
                  <c:v>0.75</c:v>
                </c:pt>
                <c:pt idx="5688">
                  <c:v>0.73001098632801131</c:v>
                </c:pt>
                <c:pt idx="5689">
                  <c:v>0.70999145507801131</c:v>
                </c:pt>
                <c:pt idx="5690">
                  <c:v>0.69000244140602263</c:v>
                </c:pt>
                <c:pt idx="5691">
                  <c:v>0.6700134277339771</c:v>
                </c:pt>
                <c:pt idx="5692">
                  <c:v>0.61999511718801159</c:v>
                </c:pt>
                <c:pt idx="5693">
                  <c:v>0.6499938964839771</c:v>
                </c:pt>
                <c:pt idx="5694">
                  <c:v>0.63000488281301159</c:v>
                </c:pt>
                <c:pt idx="5695">
                  <c:v>0.6700134277339771</c:v>
                </c:pt>
                <c:pt idx="5696">
                  <c:v>0.6499938964839771</c:v>
                </c:pt>
                <c:pt idx="5697">
                  <c:v>0.6700134277339771</c:v>
                </c:pt>
                <c:pt idx="5698">
                  <c:v>0.69000244140602263</c:v>
                </c:pt>
                <c:pt idx="5699">
                  <c:v>0.67999267578102263</c:v>
                </c:pt>
                <c:pt idx="5700">
                  <c:v>0.67999267578102263</c:v>
                </c:pt>
                <c:pt idx="5701">
                  <c:v>0.6700134277339771</c:v>
                </c:pt>
                <c:pt idx="5702">
                  <c:v>0.67999267578102263</c:v>
                </c:pt>
                <c:pt idx="5703">
                  <c:v>0.67999267578102263</c:v>
                </c:pt>
                <c:pt idx="5704">
                  <c:v>0.6600036621089771</c:v>
                </c:pt>
                <c:pt idx="5705">
                  <c:v>0.63000488281301159</c:v>
                </c:pt>
                <c:pt idx="5706">
                  <c:v>0.61999511718801159</c:v>
                </c:pt>
                <c:pt idx="5707">
                  <c:v>0.6000061035160229</c:v>
                </c:pt>
                <c:pt idx="5708">
                  <c:v>0.61999511718801159</c:v>
                </c:pt>
                <c:pt idx="5709">
                  <c:v>0.61999511718801159</c:v>
                </c:pt>
                <c:pt idx="5710">
                  <c:v>0.60998535156301159</c:v>
                </c:pt>
                <c:pt idx="5711">
                  <c:v>0.60998535156301159</c:v>
                </c:pt>
                <c:pt idx="5712">
                  <c:v>0.6000061035160229</c:v>
                </c:pt>
                <c:pt idx="5713">
                  <c:v>0.60998535156301159</c:v>
                </c:pt>
                <c:pt idx="5714">
                  <c:v>0.5899963378910229</c:v>
                </c:pt>
                <c:pt idx="5715">
                  <c:v>0.60998535156301159</c:v>
                </c:pt>
                <c:pt idx="5716">
                  <c:v>0.5899963378910229</c:v>
                </c:pt>
                <c:pt idx="5717">
                  <c:v>0.60998535156301159</c:v>
                </c:pt>
                <c:pt idx="5718">
                  <c:v>0.61999511718801159</c:v>
                </c:pt>
                <c:pt idx="5719">
                  <c:v>0.6600036621089771</c:v>
                </c:pt>
                <c:pt idx="5720">
                  <c:v>0.67999267578102263</c:v>
                </c:pt>
                <c:pt idx="5721">
                  <c:v>0.64001464843801159</c:v>
                </c:pt>
                <c:pt idx="5722">
                  <c:v>0.6499938964839771</c:v>
                </c:pt>
                <c:pt idx="5723">
                  <c:v>0.6499938964839771</c:v>
                </c:pt>
                <c:pt idx="5724">
                  <c:v>0.61999511718801159</c:v>
                </c:pt>
                <c:pt idx="5725">
                  <c:v>0.60998535156301159</c:v>
                </c:pt>
                <c:pt idx="5726">
                  <c:v>0.5799865722660229</c:v>
                </c:pt>
                <c:pt idx="5727">
                  <c:v>0.61999511718801159</c:v>
                </c:pt>
                <c:pt idx="5728">
                  <c:v>0.60998535156301159</c:v>
                </c:pt>
                <c:pt idx="5729">
                  <c:v>0.63000488281301159</c:v>
                </c:pt>
                <c:pt idx="5730">
                  <c:v>0.60998535156301159</c:v>
                </c:pt>
                <c:pt idx="5731">
                  <c:v>0.61999511718801159</c:v>
                </c:pt>
                <c:pt idx="5732">
                  <c:v>0.6000061035160229</c:v>
                </c:pt>
                <c:pt idx="5733">
                  <c:v>0.6000061035160229</c:v>
                </c:pt>
                <c:pt idx="5734">
                  <c:v>0.60998535156301159</c:v>
                </c:pt>
                <c:pt idx="5735">
                  <c:v>0.60998535156301159</c:v>
                </c:pt>
                <c:pt idx="5736">
                  <c:v>0.60998535156301159</c:v>
                </c:pt>
                <c:pt idx="5737">
                  <c:v>0.6000061035160229</c:v>
                </c:pt>
                <c:pt idx="5738">
                  <c:v>0.57000732421897737</c:v>
                </c:pt>
                <c:pt idx="5739">
                  <c:v>0.5899963378910229</c:v>
                </c:pt>
                <c:pt idx="5740">
                  <c:v>0.60998535156301159</c:v>
                </c:pt>
                <c:pt idx="5741">
                  <c:v>0.64001464843801159</c:v>
                </c:pt>
                <c:pt idx="5742">
                  <c:v>0.6499938964839771</c:v>
                </c:pt>
                <c:pt idx="5743">
                  <c:v>0.64001464843801159</c:v>
                </c:pt>
                <c:pt idx="5744">
                  <c:v>0.6000061035160229</c:v>
                </c:pt>
                <c:pt idx="5745">
                  <c:v>0.5799865722660229</c:v>
                </c:pt>
                <c:pt idx="5746">
                  <c:v>0.5799865722660229</c:v>
                </c:pt>
                <c:pt idx="5747">
                  <c:v>0.5799865722660229</c:v>
                </c:pt>
                <c:pt idx="5748">
                  <c:v>0.6000061035160229</c:v>
                </c:pt>
                <c:pt idx="5749">
                  <c:v>0.70001220703102263</c:v>
                </c:pt>
                <c:pt idx="5750">
                  <c:v>0.70999145507801131</c:v>
                </c:pt>
                <c:pt idx="5751">
                  <c:v>0.70001220703102263</c:v>
                </c:pt>
                <c:pt idx="5752">
                  <c:v>0.67999267578102263</c:v>
                </c:pt>
                <c:pt idx="5753">
                  <c:v>0.67999267578102263</c:v>
                </c:pt>
                <c:pt idx="5754">
                  <c:v>0.6600036621089771</c:v>
                </c:pt>
                <c:pt idx="5755">
                  <c:v>0.61999511718801159</c:v>
                </c:pt>
                <c:pt idx="5756">
                  <c:v>0.63000488281301159</c:v>
                </c:pt>
                <c:pt idx="5757">
                  <c:v>0.63000488281301159</c:v>
                </c:pt>
                <c:pt idx="5758">
                  <c:v>0.63000488281301159</c:v>
                </c:pt>
                <c:pt idx="5759">
                  <c:v>0.64001464843801159</c:v>
                </c:pt>
                <c:pt idx="5760">
                  <c:v>0.6499938964839771</c:v>
                </c:pt>
                <c:pt idx="5761">
                  <c:v>0.6700134277339771</c:v>
                </c:pt>
                <c:pt idx="5762">
                  <c:v>0.6600036621089771</c:v>
                </c:pt>
                <c:pt idx="5763">
                  <c:v>0.69000244140602263</c:v>
                </c:pt>
                <c:pt idx="5764">
                  <c:v>0.6700134277339771</c:v>
                </c:pt>
                <c:pt idx="5765">
                  <c:v>0.67999267578102263</c:v>
                </c:pt>
                <c:pt idx="5766">
                  <c:v>0.64001464843801159</c:v>
                </c:pt>
                <c:pt idx="5767">
                  <c:v>0.64001464843801159</c:v>
                </c:pt>
                <c:pt idx="5768">
                  <c:v>0.61999511718801159</c:v>
                </c:pt>
                <c:pt idx="5769">
                  <c:v>0.61999511718801159</c:v>
                </c:pt>
                <c:pt idx="5770">
                  <c:v>0.64001464843801159</c:v>
                </c:pt>
                <c:pt idx="5771">
                  <c:v>0.64001464843801159</c:v>
                </c:pt>
                <c:pt idx="5772">
                  <c:v>0.6600036621089771</c:v>
                </c:pt>
                <c:pt idx="5773">
                  <c:v>0.6000061035160229</c:v>
                </c:pt>
                <c:pt idx="5774">
                  <c:v>0.5899963378910229</c:v>
                </c:pt>
                <c:pt idx="5775">
                  <c:v>0.5899963378910229</c:v>
                </c:pt>
                <c:pt idx="5776">
                  <c:v>0.60998535156301159</c:v>
                </c:pt>
                <c:pt idx="5777">
                  <c:v>0.5899963378910229</c:v>
                </c:pt>
                <c:pt idx="5778">
                  <c:v>0.60998535156301159</c:v>
                </c:pt>
                <c:pt idx="5779">
                  <c:v>0.60998535156301159</c:v>
                </c:pt>
                <c:pt idx="5780">
                  <c:v>0.61999511718801159</c:v>
                </c:pt>
                <c:pt idx="5781">
                  <c:v>0.64001464843801159</c:v>
                </c:pt>
                <c:pt idx="5782">
                  <c:v>0.64001464843801159</c:v>
                </c:pt>
                <c:pt idx="5783">
                  <c:v>0.63000488281301159</c:v>
                </c:pt>
                <c:pt idx="5784">
                  <c:v>0.63000488281301159</c:v>
                </c:pt>
                <c:pt idx="5785">
                  <c:v>0.61999511718801159</c:v>
                </c:pt>
                <c:pt idx="5786">
                  <c:v>0.61999511718801159</c:v>
                </c:pt>
                <c:pt idx="5787">
                  <c:v>0.61999511718801159</c:v>
                </c:pt>
                <c:pt idx="5788">
                  <c:v>0.60998535156301159</c:v>
                </c:pt>
                <c:pt idx="5789">
                  <c:v>0.63000488281301159</c:v>
                </c:pt>
                <c:pt idx="5790">
                  <c:v>0.61999511718801159</c:v>
                </c:pt>
                <c:pt idx="5791">
                  <c:v>0.60998535156301159</c:v>
                </c:pt>
                <c:pt idx="5792">
                  <c:v>0.63000488281301159</c:v>
                </c:pt>
                <c:pt idx="5793">
                  <c:v>0.61999511718801159</c:v>
                </c:pt>
                <c:pt idx="5794">
                  <c:v>0.61999511718801159</c:v>
                </c:pt>
                <c:pt idx="5795">
                  <c:v>0.60998535156301159</c:v>
                </c:pt>
                <c:pt idx="5796">
                  <c:v>0.61999511718801159</c:v>
                </c:pt>
                <c:pt idx="5797">
                  <c:v>0.61999511718801159</c:v>
                </c:pt>
                <c:pt idx="5798">
                  <c:v>0.61999511718801159</c:v>
                </c:pt>
                <c:pt idx="5799">
                  <c:v>0.60998535156301159</c:v>
                </c:pt>
                <c:pt idx="5800">
                  <c:v>0.63000488281301159</c:v>
                </c:pt>
                <c:pt idx="5801">
                  <c:v>0.63000488281301159</c:v>
                </c:pt>
                <c:pt idx="5802">
                  <c:v>0.64001464843801159</c:v>
                </c:pt>
                <c:pt idx="5803">
                  <c:v>0.64001464843801159</c:v>
                </c:pt>
                <c:pt idx="5804">
                  <c:v>0.64001464843801159</c:v>
                </c:pt>
                <c:pt idx="5805">
                  <c:v>0.61999511718801159</c:v>
                </c:pt>
                <c:pt idx="5806">
                  <c:v>0.6499938964839771</c:v>
                </c:pt>
                <c:pt idx="5807">
                  <c:v>0.64001464843801159</c:v>
                </c:pt>
                <c:pt idx="5808">
                  <c:v>0.64001464843801159</c:v>
                </c:pt>
                <c:pt idx="5809">
                  <c:v>0.6600036621089771</c:v>
                </c:pt>
                <c:pt idx="5810">
                  <c:v>0.6499938964839771</c:v>
                </c:pt>
                <c:pt idx="5811">
                  <c:v>0.6499938964839771</c:v>
                </c:pt>
                <c:pt idx="5812">
                  <c:v>0.6499938964839771</c:v>
                </c:pt>
                <c:pt idx="5813">
                  <c:v>0.63000488281301159</c:v>
                </c:pt>
                <c:pt idx="5814">
                  <c:v>0.64001464843801159</c:v>
                </c:pt>
                <c:pt idx="5815">
                  <c:v>0.64001464843801159</c:v>
                </c:pt>
                <c:pt idx="5816">
                  <c:v>0.64001464843801159</c:v>
                </c:pt>
                <c:pt idx="5817">
                  <c:v>0.6499938964839771</c:v>
                </c:pt>
                <c:pt idx="5818">
                  <c:v>0.6499938964839771</c:v>
                </c:pt>
                <c:pt idx="5819">
                  <c:v>0.6499938964839771</c:v>
                </c:pt>
                <c:pt idx="5820">
                  <c:v>0.6600036621089771</c:v>
                </c:pt>
                <c:pt idx="5821">
                  <c:v>0.6600036621089771</c:v>
                </c:pt>
                <c:pt idx="5822">
                  <c:v>0.6700134277339771</c:v>
                </c:pt>
                <c:pt idx="5823">
                  <c:v>0.6600036621089771</c:v>
                </c:pt>
                <c:pt idx="5824">
                  <c:v>0.6499938964839771</c:v>
                </c:pt>
                <c:pt idx="5825">
                  <c:v>0.6499938964839771</c:v>
                </c:pt>
                <c:pt idx="5826">
                  <c:v>0.63000488281301159</c:v>
                </c:pt>
                <c:pt idx="5827">
                  <c:v>0.64001464843801159</c:v>
                </c:pt>
                <c:pt idx="5828">
                  <c:v>0.61999511718801159</c:v>
                </c:pt>
                <c:pt idx="5829">
                  <c:v>0.64001464843801159</c:v>
                </c:pt>
                <c:pt idx="5830">
                  <c:v>0.64001464843801159</c:v>
                </c:pt>
                <c:pt idx="5831">
                  <c:v>0.6600036621089771</c:v>
                </c:pt>
                <c:pt idx="5832">
                  <c:v>0.6700134277339771</c:v>
                </c:pt>
                <c:pt idx="5833">
                  <c:v>0.6499938964839771</c:v>
                </c:pt>
                <c:pt idx="5834">
                  <c:v>0.6499938964839771</c:v>
                </c:pt>
                <c:pt idx="5835">
                  <c:v>0.6600036621089771</c:v>
                </c:pt>
                <c:pt idx="5836">
                  <c:v>0.6600036621089771</c:v>
                </c:pt>
                <c:pt idx="5837">
                  <c:v>0.63000488281301159</c:v>
                </c:pt>
                <c:pt idx="5838">
                  <c:v>0.6499938964839771</c:v>
                </c:pt>
                <c:pt idx="5839">
                  <c:v>0.64001464843801159</c:v>
                </c:pt>
                <c:pt idx="5840">
                  <c:v>0.6600036621089771</c:v>
                </c:pt>
                <c:pt idx="5841">
                  <c:v>0.6600036621089771</c:v>
                </c:pt>
                <c:pt idx="5842">
                  <c:v>0.67999267578102263</c:v>
                </c:pt>
                <c:pt idx="5843">
                  <c:v>0.67999267578102263</c:v>
                </c:pt>
                <c:pt idx="5844">
                  <c:v>0.67999267578102263</c:v>
                </c:pt>
                <c:pt idx="5845">
                  <c:v>0.63000488281301159</c:v>
                </c:pt>
                <c:pt idx="5846">
                  <c:v>0.61999511718801159</c:v>
                </c:pt>
                <c:pt idx="5847">
                  <c:v>0.64001464843801159</c:v>
                </c:pt>
                <c:pt idx="5848">
                  <c:v>0.63000488281301159</c:v>
                </c:pt>
                <c:pt idx="5849">
                  <c:v>0.64001464843801159</c:v>
                </c:pt>
                <c:pt idx="5850">
                  <c:v>0.6600036621089771</c:v>
                </c:pt>
                <c:pt idx="5851">
                  <c:v>0.64001464843801159</c:v>
                </c:pt>
                <c:pt idx="5852">
                  <c:v>0.6499938964839771</c:v>
                </c:pt>
                <c:pt idx="5853">
                  <c:v>0.6700134277339771</c:v>
                </c:pt>
                <c:pt idx="5854">
                  <c:v>0.64001464843801159</c:v>
                </c:pt>
                <c:pt idx="5855">
                  <c:v>0.61999511718801159</c:v>
                </c:pt>
                <c:pt idx="5856">
                  <c:v>0.60998535156301159</c:v>
                </c:pt>
                <c:pt idx="5857">
                  <c:v>0.63000488281301159</c:v>
                </c:pt>
                <c:pt idx="5858">
                  <c:v>0.61999511718801159</c:v>
                </c:pt>
                <c:pt idx="5859">
                  <c:v>0.60998535156301159</c:v>
                </c:pt>
                <c:pt idx="5860">
                  <c:v>0.6000061035160229</c:v>
                </c:pt>
                <c:pt idx="5861">
                  <c:v>0.60998535156301159</c:v>
                </c:pt>
                <c:pt idx="5862">
                  <c:v>0.60998535156301159</c:v>
                </c:pt>
                <c:pt idx="5863">
                  <c:v>0.6000061035160229</c:v>
                </c:pt>
                <c:pt idx="5864">
                  <c:v>0.6000061035160229</c:v>
                </c:pt>
                <c:pt idx="5865">
                  <c:v>0.60998535156301159</c:v>
                </c:pt>
                <c:pt idx="5866">
                  <c:v>0.60998535156301159</c:v>
                </c:pt>
                <c:pt idx="5867">
                  <c:v>0.64001464843801159</c:v>
                </c:pt>
                <c:pt idx="5868">
                  <c:v>0.63000488281301159</c:v>
                </c:pt>
                <c:pt idx="5869">
                  <c:v>0.64001464843801159</c:v>
                </c:pt>
                <c:pt idx="5870">
                  <c:v>0.63000488281301159</c:v>
                </c:pt>
                <c:pt idx="5871">
                  <c:v>0.64001464843801159</c:v>
                </c:pt>
                <c:pt idx="5872">
                  <c:v>0.64001464843801159</c:v>
                </c:pt>
                <c:pt idx="5873">
                  <c:v>0.61999511718801159</c:v>
                </c:pt>
                <c:pt idx="5874">
                  <c:v>0.64001464843801159</c:v>
                </c:pt>
                <c:pt idx="5875">
                  <c:v>0.63000488281301159</c:v>
                </c:pt>
                <c:pt idx="5876">
                  <c:v>0.63000488281301159</c:v>
                </c:pt>
                <c:pt idx="5877">
                  <c:v>0.64001464843801159</c:v>
                </c:pt>
                <c:pt idx="5878">
                  <c:v>0.61999511718801159</c:v>
                </c:pt>
                <c:pt idx="5879">
                  <c:v>0.63000488281301159</c:v>
                </c:pt>
                <c:pt idx="5880">
                  <c:v>0.63000488281301159</c:v>
                </c:pt>
                <c:pt idx="5881">
                  <c:v>0.60998535156301159</c:v>
                </c:pt>
                <c:pt idx="5882">
                  <c:v>0.60998535156301159</c:v>
                </c:pt>
                <c:pt idx="5883">
                  <c:v>0.6000061035160229</c:v>
                </c:pt>
                <c:pt idx="5884">
                  <c:v>0.6000061035160229</c:v>
                </c:pt>
                <c:pt idx="5885">
                  <c:v>0.5899963378910229</c:v>
                </c:pt>
                <c:pt idx="5886">
                  <c:v>0.6000061035160229</c:v>
                </c:pt>
                <c:pt idx="5887">
                  <c:v>0.5899963378910229</c:v>
                </c:pt>
                <c:pt idx="5888">
                  <c:v>0.5799865722660229</c:v>
                </c:pt>
                <c:pt idx="5889">
                  <c:v>0.61999511718801159</c:v>
                </c:pt>
                <c:pt idx="5890">
                  <c:v>0.61999511718801159</c:v>
                </c:pt>
                <c:pt idx="5891">
                  <c:v>0.60998535156301159</c:v>
                </c:pt>
                <c:pt idx="5892">
                  <c:v>0.5899963378910229</c:v>
                </c:pt>
                <c:pt idx="5893">
                  <c:v>0.6000061035160229</c:v>
                </c:pt>
                <c:pt idx="5894">
                  <c:v>0.60998535156301159</c:v>
                </c:pt>
                <c:pt idx="5895">
                  <c:v>0.60998535156301159</c:v>
                </c:pt>
                <c:pt idx="5896">
                  <c:v>0.6000061035160229</c:v>
                </c:pt>
                <c:pt idx="5897">
                  <c:v>0.6000061035160229</c:v>
                </c:pt>
                <c:pt idx="5898">
                  <c:v>0.5799865722660229</c:v>
                </c:pt>
                <c:pt idx="5899">
                  <c:v>0.5899963378910229</c:v>
                </c:pt>
                <c:pt idx="5900">
                  <c:v>0.60998535156301159</c:v>
                </c:pt>
                <c:pt idx="5901">
                  <c:v>0.5799865722660229</c:v>
                </c:pt>
                <c:pt idx="5902">
                  <c:v>0.60998535156301159</c:v>
                </c:pt>
                <c:pt idx="5903">
                  <c:v>0.60998535156301159</c:v>
                </c:pt>
                <c:pt idx="5904">
                  <c:v>0.61999511718801159</c:v>
                </c:pt>
                <c:pt idx="5905">
                  <c:v>0.63000488281301159</c:v>
                </c:pt>
                <c:pt idx="5906">
                  <c:v>0.60998535156301159</c:v>
                </c:pt>
                <c:pt idx="5907">
                  <c:v>0.6000061035160229</c:v>
                </c:pt>
                <c:pt idx="5908">
                  <c:v>0.6000061035160229</c:v>
                </c:pt>
                <c:pt idx="5909">
                  <c:v>0.63000488281301159</c:v>
                </c:pt>
                <c:pt idx="5910">
                  <c:v>0.61999511718801159</c:v>
                </c:pt>
                <c:pt idx="5911">
                  <c:v>0.61999511718801159</c:v>
                </c:pt>
                <c:pt idx="5912">
                  <c:v>0.61999511718801159</c:v>
                </c:pt>
                <c:pt idx="5913">
                  <c:v>0.61999511718801159</c:v>
                </c:pt>
                <c:pt idx="5914">
                  <c:v>0.61999511718801159</c:v>
                </c:pt>
                <c:pt idx="5915">
                  <c:v>0.60998535156301159</c:v>
                </c:pt>
                <c:pt idx="5916">
                  <c:v>0.61999511718801159</c:v>
                </c:pt>
                <c:pt idx="5917">
                  <c:v>0.64001464843801159</c:v>
                </c:pt>
                <c:pt idx="5918">
                  <c:v>0.63000488281301159</c:v>
                </c:pt>
                <c:pt idx="5919">
                  <c:v>0.60998535156301159</c:v>
                </c:pt>
                <c:pt idx="5920">
                  <c:v>0.63000488281301159</c:v>
                </c:pt>
                <c:pt idx="5921">
                  <c:v>0.63000488281301159</c:v>
                </c:pt>
                <c:pt idx="5922">
                  <c:v>0.60998535156301159</c:v>
                </c:pt>
                <c:pt idx="5923">
                  <c:v>0.6000061035160229</c:v>
                </c:pt>
                <c:pt idx="5924">
                  <c:v>0.6000061035160229</c:v>
                </c:pt>
                <c:pt idx="5925">
                  <c:v>0.6000061035160229</c:v>
                </c:pt>
                <c:pt idx="5926">
                  <c:v>0.61999511718801159</c:v>
                </c:pt>
                <c:pt idx="5927">
                  <c:v>0.60998535156301159</c:v>
                </c:pt>
                <c:pt idx="5928">
                  <c:v>0.63000488281301159</c:v>
                </c:pt>
                <c:pt idx="5929">
                  <c:v>0.61999511718801159</c:v>
                </c:pt>
                <c:pt idx="5930">
                  <c:v>0.60998535156301159</c:v>
                </c:pt>
                <c:pt idx="5931">
                  <c:v>0.6000061035160229</c:v>
                </c:pt>
                <c:pt idx="5932">
                  <c:v>0.6000061035160229</c:v>
                </c:pt>
                <c:pt idx="5933">
                  <c:v>0.60998535156301159</c:v>
                </c:pt>
                <c:pt idx="5934">
                  <c:v>0.5799865722660229</c:v>
                </c:pt>
                <c:pt idx="5935">
                  <c:v>0.5899963378910229</c:v>
                </c:pt>
                <c:pt idx="5936">
                  <c:v>0.5799865722660229</c:v>
                </c:pt>
                <c:pt idx="5937">
                  <c:v>0.44000244140602263</c:v>
                </c:pt>
                <c:pt idx="5938">
                  <c:v>0.60998535156301159</c:v>
                </c:pt>
                <c:pt idx="5939">
                  <c:v>0.57000732421897737</c:v>
                </c:pt>
                <c:pt idx="5940">
                  <c:v>0.44000244140602263</c:v>
                </c:pt>
                <c:pt idx="5941">
                  <c:v>0.54998779296897737</c:v>
                </c:pt>
                <c:pt idx="5942">
                  <c:v>0.5899963378910229</c:v>
                </c:pt>
                <c:pt idx="5943">
                  <c:v>0.5799865722660229</c:v>
                </c:pt>
                <c:pt idx="5944">
                  <c:v>0.51998901367198869</c:v>
                </c:pt>
                <c:pt idx="5945">
                  <c:v>0.5</c:v>
                </c:pt>
                <c:pt idx="5946">
                  <c:v>0.52999877929698869</c:v>
                </c:pt>
                <c:pt idx="5947">
                  <c:v>0.510009765625</c:v>
                </c:pt>
                <c:pt idx="5948">
                  <c:v>0.52999877929698869</c:v>
                </c:pt>
                <c:pt idx="5949">
                  <c:v>0.510009765625</c:v>
                </c:pt>
                <c:pt idx="5950">
                  <c:v>0.51998901367198869</c:v>
                </c:pt>
                <c:pt idx="5951">
                  <c:v>0.5799865722660229</c:v>
                </c:pt>
                <c:pt idx="5952">
                  <c:v>0.54000854492198869</c:v>
                </c:pt>
                <c:pt idx="5953">
                  <c:v>0.57000732421897737</c:v>
                </c:pt>
                <c:pt idx="5954">
                  <c:v>0.54000854492198869</c:v>
                </c:pt>
                <c:pt idx="5955">
                  <c:v>0.52999877929698869</c:v>
                </c:pt>
                <c:pt idx="5956">
                  <c:v>0.489990234375</c:v>
                </c:pt>
                <c:pt idx="5957">
                  <c:v>0.47000122070301131</c:v>
                </c:pt>
                <c:pt idx="5958">
                  <c:v>0.5</c:v>
                </c:pt>
                <c:pt idx="5959">
                  <c:v>0.47000122070301131</c:v>
                </c:pt>
                <c:pt idx="5960">
                  <c:v>0.45999145507801131</c:v>
                </c:pt>
                <c:pt idx="5961">
                  <c:v>0.48001098632801131</c:v>
                </c:pt>
                <c:pt idx="5962">
                  <c:v>0.52999877929698869</c:v>
                </c:pt>
                <c:pt idx="5963">
                  <c:v>0.54998779296897737</c:v>
                </c:pt>
                <c:pt idx="5964">
                  <c:v>0.5799865722660229</c:v>
                </c:pt>
                <c:pt idx="5965">
                  <c:v>0.5799865722660229</c:v>
                </c:pt>
                <c:pt idx="5966">
                  <c:v>0.57000732421897737</c:v>
                </c:pt>
                <c:pt idx="5967">
                  <c:v>0.54000854492198869</c:v>
                </c:pt>
                <c:pt idx="5968">
                  <c:v>0.55999755859397737</c:v>
                </c:pt>
                <c:pt idx="5969">
                  <c:v>0.54998779296897737</c:v>
                </c:pt>
                <c:pt idx="5970">
                  <c:v>0.5</c:v>
                </c:pt>
                <c:pt idx="5971">
                  <c:v>0.47000122070301131</c:v>
                </c:pt>
                <c:pt idx="5972">
                  <c:v>0.5</c:v>
                </c:pt>
                <c:pt idx="5973">
                  <c:v>0.48001098632801131</c:v>
                </c:pt>
                <c:pt idx="5974">
                  <c:v>0.48001098632801131</c:v>
                </c:pt>
                <c:pt idx="5975">
                  <c:v>0.489990234375</c:v>
                </c:pt>
                <c:pt idx="5976">
                  <c:v>0.510009765625</c:v>
                </c:pt>
                <c:pt idx="5977">
                  <c:v>0.510009765625</c:v>
                </c:pt>
                <c:pt idx="5978">
                  <c:v>0.489990234375</c:v>
                </c:pt>
                <c:pt idx="5979">
                  <c:v>0.48001098632801131</c:v>
                </c:pt>
                <c:pt idx="5980">
                  <c:v>0.48001098632801131</c:v>
                </c:pt>
                <c:pt idx="5981">
                  <c:v>0.47000122070301131</c:v>
                </c:pt>
                <c:pt idx="5982">
                  <c:v>0.45999145507801131</c:v>
                </c:pt>
                <c:pt idx="5983">
                  <c:v>0.47000122070301131</c:v>
                </c:pt>
                <c:pt idx="5984">
                  <c:v>0.48001098632801131</c:v>
                </c:pt>
                <c:pt idx="5985">
                  <c:v>0.48001098632801131</c:v>
                </c:pt>
                <c:pt idx="5986">
                  <c:v>0.5</c:v>
                </c:pt>
                <c:pt idx="5987">
                  <c:v>0.510009765625</c:v>
                </c:pt>
                <c:pt idx="5988">
                  <c:v>0.52999877929698869</c:v>
                </c:pt>
                <c:pt idx="5989">
                  <c:v>0.51998901367198869</c:v>
                </c:pt>
                <c:pt idx="5990">
                  <c:v>0.510009765625</c:v>
                </c:pt>
                <c:pt idx="5991">
                  <c:v>0.510009765625</c:v>
                </c:pt>
                <c:pt idx="5992">
                  <c:v>0.55999755859397737</c:v>
                </c:pt>
                <c:pt idx="5993">
                  <c:v>0.55999755859397737</c:v>
                </c:pt>
                <c:pt idx="5994">
                  <c:v>0.51998901367198869</c:v>
                </c:pt>
                <c:pt idx="5995">
                  <c:v>0.54998779296897737</c:v>
                </c:pt>
                <c:pt idx="5996">
                  <c:v>0.54000854492198869</c:v>
                </c:pt>
                <c:pt idx="5997">
                  <c:v>0.51998901367198869</c:v>
                </c:pt>
                <c:pt idx="5998">
                  <c:v>0.510009765625</c:v>
                </c:pt>
                <c:pt idx="5999">
                  <c:v>0.52999877929698869</c:v>
                </c:pt>
                <c:pt idx="6000">
                  <c:v>0.510009765625</c:v>
                </c:pt>
                <c:pt idx="6001">
                  <c:v>0.5</c:v>
                </c:pt>
                <c:pt idx="6002">
                  <c:v>0.510009765625</c:v>
                </c:pt>
                <c:pt idx="6003">
                  <c:v>0.510009765625</c:v>
                </c:pt>
                <c:pt idx="6004">
                  <c:v>0.48001098632801131</c:v>
                </c:pt>
                <c:pt idx="6005">
                  <c:v>0.489990234375</c:v>
                </c:pt>
                <c:pt idx="6006">
                  <c:v>0.47000122070301131</c:v>
                </c:pt>
                <c:pt idx="6007">
                  <c:v>0.489990234375</c:v>
                </c:pt>
                <c:pt idx="6008">
                  <c:v>0.51998901367198869</c:v>
                </c:pt>
                <c:pt idx="6009">
                  <c:v>0.5899963378910229</c:v>
                </c:pt>
                <c:pt idx="6010">
                  <c:v>0.54000854492198869</c:v>
                </c:pt>
                <c:pt idx="6011">
                  <c:v>0.51998901367198869</c:v>
                </c:pt>
                <c:pt idx="6012">
                  <c:v>0.510009765625</c:v>
                </c:pt>
                <c:pt idx="6013">
                  <c:v>0.510009765625</c:v>
                </c:pt>
                <c:pt idx="6014">
                  <c:v>0.510009765625</c:v>
                </c:pt>
                <c:pt idx="6015">
                  <c:v>0.54000854492198869</c:v>
                </c:pt>
                <c:pt idx="6016">
                  <c:v>0.489990234375</c:v>
                </c:pt>
                <c:pt idx="6017">
                  <c:v>0.48001098632801131</c:v>
                </c:pt>
                <c:pt idx="6018">
                  <c:v>0.48001098632801131</c:v>
                </c:pt>
                <c:pt idx="6019">
                  <c:v>0.48001098632801131</c:v>
                </c:pt>
                <c:pt idx="6020">
                  <c:v>0.5</c:v>
                </c:pt>
                <c:pt idx="6021">
                  <c:v>0.48001098632801131</c:v>
                </c:pt>
                <c:pt idx="6022">
                  <c:v>0.48001098632801131</c:v>
                </c:pt>
                <c:pt idx="6023">
                  <c:v>0.48001098632801131</c:v>
                </c:pt>
                <c:pt idx="6024">
                  <c:v>0.4200134277339771</c:v>
                </c:pt>
                <c:pt idx="6025">
                  <c:v>0.42999267578102263</c:v>
                </c:pt>
                <c:pt idx="6026">
                  <c:v>0.4100036621089771</c:v>
                </c:pt>
                <c:pt idx="6027">
                  <c:v>0.48001098632801131</c:v>
                </c:pt>
                <c:pt idx="6028">
                  <c:v>0.51998901367198869</c:v>
                </c:pt>
                <c:pt idx="6029">
                  <c:v>0.5</c:v>
                </c:pt>
                <c:pt idx="6030">
                  <c:v>0.51998901367198869</c:v>
                </c:pt>
                <c:pt idx="6031">
                  <c:v>0.510009765625</c:v>
                </c:pt>
                <c:pt idx="6032">
                  <c:v>0.48001098632801131</c:v>
                </c:pt>
                <c:pt idx="6033">
                  <c:v>0.47000122070301131</c:v>
                </c:pt>
                <c:pt idx="6034">
                  <c:v>0.48001098632801131</c:v>
                </c:pt>
                <c:pt idx="6035">
                  <c:v>0.48001098632801131</c:v>
                </c:pt>
                <c:pt idx="6036">
                  <c:v>0.45001220703102263</c:v>
                </c:pt>
                <c:pt idx="6037">
                  <c:v>0.44000244140602263</c:v>
                </c:pt>
                <c:pt idx="6038">
                  <c:v>0.4200134277339771</c:v>
                </c:pt>
                <c:pt idx="6039">
                  <c:v>0.4200134277339771</c:v>
                </c:pt>
                <c:pt idx="6040">
                  <c:v>0.44000244140602263</c:v>
                </c:pt>
                <c:pt idx="6041">
                  <c:v>0.45001220703102263</c:v>
                </c:pt>
                <c:pt idx="6042">
                  <c:v>0.45999145507801131</c:v>
                </c:pt>
                <c:pt idx="6043">
                  <c:v>0.45999145507801131</c:v>
                </c:pt>
                <c:pt idx="6044">
                  <c:v>0.45999145507801131</c:v>
                </c:pt>
                <c:pt idx="6045">
                  <c:v>0.45999145507801131</c:v>
                </c:pt>
                <c:pt idx="6046">
                  <c:v>0.45999145507801131</c:v>
                </c:pt>
                <c:pt idx="6047">
                  <c:v>0.47000122070301131</c:v>
                </c:pt>
                <c:pt idx="6048">
                  <c:v>0.48001098632801131</c:v>
                </c:pt>
                <c:pt idx="6049">
                  <c:v>0.47000122070301131</c:v>
                </c:pt>
                <c:pt idx="6050">
                  <c:v>0.489990234375</c:v>
                </c:pt>
                <c:pt idx="6051">
                  <c:v>0.5</c:v>
                </c:pt>
                <c:pt idx="6052">
                  <c:v>0.489990234375</c:v>
                </c:pt>
                <c:pt idx="6053">
                  <c:v>0.47000122070301131</c:v>
                </c:pt>
                <c:pt idx="6054">
                  <c:v>0.44000244140602263</c:v>
                </c:pt>
                <c:pt idx="6055">
                  <c:v>0.4200134277339771</c:v>
                </c:pt>
                <c:pt idx="6056">
                  <c:v>0.42999267578102263</c:v>
                </c:pt>
                <c:pt idx="6057">
                  <c:v>0.45001220703102263</c:v>
                </c:pt>
                <c:pt idx="6058">
                  <c:v>0.4200134277339771</c:v>
                </c:pt>
                <c:pt idx="6059">
                  <c:v>0.4200134277339771</c:v>
                </c:pt>
                <c:pt idx="6060">
                  <c:v>0.3999938964839771</c:v>
                </c:pt>
                <c:pt idx="6061">
                  <c:v>0.3999938964839771</c:v>
                </c:pt>
                <c:pt idx="6062">
                  <c:v>0.3999938964839771</c:v>
                </c:pt>
                <c:pt idx="6063">
                  <c:v>0.42999267578102263</c:v>
                </c:pt>
                <c:pt idx="6064">
                  <c:v>0.4100036621089771</c:v>
                </c:pt>
                <c:pt idx="6065">
                  <c:v>0.4200134277339771</c:v>
                </c:pt>
                <c:pt idx="6066">
                  <c:v>0.44000244140602263</c:v>
                </c:pt>
                <c:pt idx="6067">
                  <c:v>0.45001220703102263</c:v>
                </c:pt>
                <c:pt idx="6068">
                  <c:v>0.489990234375</c:v>
                </c:pt>
                <c:pt idx="6069">
                  <c:v>0.51998901367198869</c:v>
                </c:pt>
                <c:pt idx="6070">
                  <c:v>0.510009765625</c:v>
                </c:pt>
                <c:pt idx="6071">
                  <c:v>0.5</c:v>
                </c:pt>
                <c:pt idx="6072">
                  <c:v>0.48001098632801131</c:v>
                </c:pt>
                <c:pt idx="6073">
                  <c:v>0.45001220703102263</c:v>
                </c:pt>
                <c:pt idx="6074">
                  <c:v>0.45001220703102263</c:v>
                </c:pt>
                <c:pt idx="6075">
                  <c:v>0.4200134277339771</c:v>
                </c:pt>
                <c:pt idx="6076">
                  <c:v>0.3999938964839771</c:v>
                </c:pt>
                <c:pt idx="6077">
                  <c:v>0.4100036621089771</c:v>
                </c:pt>
                <c:pt idx="6078">
                  <c:v>0.4200134277339771</c:v>
                </c:pt>
                <c:pt idx="6079">
                  <c:v>0.42999267578102263</c:v>
                </c:pt>
                <c:pt idx="6080">
                  <c:v>0.4200134277339771</c:v>
                </c:pt>
                <c:pt idx="6081">
                  <c:v>0.4100036621089771</c:v>
                </c:pt>
                <c:pt idx="6082">
                  <c:v>0.4100036621089771</c:v>
                </c:pt>
                <c:pt idx="6083">
                  <c:v>0.4100036621089771</c:v>
                </c:pt>
                <c:pt idx="6084">
                  <c:v>0.44000244140602263</c:v>
                </c:pt>
                <c:pt idx="6085">
                  <c:v>0.45001220703102263</c:v>
                </c:pt>
                <c:pt idx="6086">
                  <c:v>0.42999267578102263</c:v>
                </c:pt>
                <c:pt idx="6087">
                  <c:v>0.44000244140602263</c:v>
                </c:pt>
                <c:pt idx="6088">
                  <c:v>0.42999267578102263</c:v>
                </c:pt>
                <c:pt idx="6089">
                  <c:v>0.4200134277339771</c:v>
                </c:pt>
                <c:pt idx="6090">
                  <c:v>0.4100036621089771</c:v>
                </c:pt>
                <c:pt idx="6091">
                  <c:v>0.4100036621089771</c:v>
                </c:pt>
                <c:pt idx="6092">
                  <c:v>0.39001464843801159</c:v>
                </c:pt>
                <c:pt idx="6093">
                  <c:v>0.39001464843801159</c:v>
                </c:pt>
                <c:pt idx="6094">
                  <c:v>0.39001464843801159</c:v>
                </c:pt>
                <c:pt idx="6095">
                  <c:v>0.39001464843801159</c:v>
                </c:pt>
                <c:pt idx="6096">
                  <c:v>0.3999938964839771</c:v>
                </c:pt>
                <c:pt idx="6097">
                  <c:v>0.4100036621089771</c:v>
                </c:pt>
                <c:pt idx="6098">
                  <c:v>0.4100036621089771</c:v>
                </c:pt>
                <c:pt idx="6099">
                  <c:v>0.42999267578102263</c:v>
                </c:pt>
                <c:pt idx="6100">
                  <c:v>0.42999267578102263</c:v>
                </c:pt>
                <c:pt idx="6101">
                  <c:v>0.4100036621089771</c:v>
                </c:pt>
                <c:pt idx="6102">
                  <c:v>0.4200134277339771</c:v>
                </c:pt>
                <c:pt idx="6103">
                  <c:v>0.4100036621089771</c:v>
                </c:pt>
                <c:pt idx="6104">
                  <c:v>0.4100036621089771</c:v>
                </c:pt>
                <c:pt idx="6105">
                  <c:v>0.4200134277339771</c:v>
                </c:pt>
                <c:pt idx="6106">
                  <c:v>0.4100036621089771</c:v>
                </c:pt>
                <c:pt idx="6107">
                  <c:v>0.3999938964839771</c:v>
                </c:pt>
                <c:pt idx="6108">
                  <c:v>0.4100036621089771</c:v>
                </c:pt>
                <c:pt idx="6109">
                  <c:v>0.4100036621089771</c:v>
                </c:pt>
                <c:pt idx="6110">
                  <c:v>0.4100036621089771</c:v>
                </c:pt>
                <c:pt idx="6111">
                  <c:v>0.4200134277339771</c:v>
                </c:pt>
                <c:pt idx="6112">
                  <c:v>0.4200134277339771</c:v>
                </c:pt>
                <c:pt idx="6113">
                  <c:v>0.4200134277339771</c:v>
                </c:pt>
                <c:pt idx="6114">
                  <c:v>0.4100036621089771</c:v>
                </c:pt>
                <c:pt idx="6115">
                  <c:v>0.42999267578102263</c:v>
                </c:pt>
                <c:pt idx="6116">
                  <c:v>0.4200134277339771</c:v>
                </c:pt>
                <c:pt idx="6117">
                  <c:v>0.42999267578102263</c:v>
                </c:pt>
                <c:pt idx="6118">
                  <c:v>0.42999267578102263</c:v>
                </c:pt>
                <c:pt idx="6119">
                  <c:v>0.4200134277339771</c:v>
                </c:pt>
                <c:pt idx="6120">
                  <c:v>0.4100036621089771</c:v>
                </c:pt>
                <c:pt idx="6121">
                  <c:v>0.3999938964839771</c:v>
                </c:pt>
                <c:pt idx="6122">
                  <c:v>0.4100036621089771</c:v>
                </c:pt>
                <c:pt idx="6123">
                  <c:v>0.4200134277339771</c:v>
                </c:pt>
                <c:pt idx="6124">
                  <c:v>0.4200134277339771</c:v>
                </c:pt>
                <c:pt idx="6125">
                  <c:v>0.4100036621089771</c:v>
                </c:pt>
                <c:pt idx="6126">
                  <c:v>0.39001464843801159</c:v>
                </c:pt>
                <c:pt idx="6127">
                  <c:v>0.39001464843801159</c:v>
                </c:pt>
                <c:pt idx="6128">
                  <c:v>0.4100036621089771</c:v>
                </c:pt>
                <c:pt idx="6129">
                  <c:v>0.39001464843801159</c:v>
                </c:pt>
                <c:pt idx="6130">
                  <c:v>0.38000488281301159</c:v>
                </c:pt>
                <c:pt idx="6131">
                  <c:v>0.38000488281301159</c:v>
                </c:pt>
                <c:pt idx="6132">
                  <c:v>0.38000488281301159</c:v>
                </c:pt>
                <c:pt idx="6133">
                  <c:v>0.3999938964839771</c:v>
                </c:pt>
                <c:pt idx="6134">
                  <c:v>0.36999511718801159</c:v>
                </c:pt>
                <c:pt idx="6135">
                  <c:v>0.38000488281301159</c:v>
                </c:pt>
                <c:pt idx="6136">
                  <c:v>0.4100036621089771</c:v>
                </c:pt>
                <c:pt idx="6137">
                  <c:v>0.4100036621089771</c:v>
                </c:pt>
                <c:pt idx="6138">
                  <c:v>0.42999267578102263</c:v>
                </c:pt>
                <c:pt idx="6139">
                  <c:v>0.510009765625</c:v>
                </c:pt>
                <c:pt idx="6140">
                  <c:v>0.51998901367198869</c:v>
                </c:pt>
                <c:pt idx="6141">
                  <c:v>0.47000122070301131</c:v>
                </c:pt>
                <c:pt idx="6142">
                  <c:v>0.45001220703102263</c:v>
                </c:pt>
                <c:pt idx="6143">
                  <c:v>0.45001220703102263</c:v>
                </c:pt>
                <c:pt idx="6144">
                  <c:v>0.44000244140602263</c:v>
                </c:pt>
                <c:pt idx="6145">
                  <c:v>0.44000244140602263</c:v>
                </c:pt>
                <c:pt idx="6146">
                  <c:v>0.45001220703102263</c:v>
                </c:pt>
                <c:pt idx="6147">
                  <c:v>0.45001220703102263</c:v>
                </c:pt>
                <c:pt idx="6148">
                  <c:v>0.45001220703102263</c:v>
                </c:pt>
                <c:pt idx="6149">
                  <c:v>0.47000122070301131</c:v>
                </c:pt>
                <c:pt idx="6150">
                  <c:v>0.47000122070301131</c:v>
                </c:pt>
                <c:pt idx="6151">
                  <c:v>0.45999145507801131</c:v>
                </c:pt>
                <c:pt idx="6152">
                  <c:v>0.45999145507801131</c:v>
                </c:pt>
                <c:pt idx="6153">
                  <c:v>0.45999145507801131</c:v>
                </c:pt>
                <c:pt idx="6154">
                  <c:v>0.47000122070301131</c:v>
                </c:pt>
                <c:pt idx="6155">
                  <c:v>0.47000122070301131</c:v>
                </c:pt>
                <c:pt idx="6156">
                  <c:v>0.47000122070301131</c:v>
                </c:pt>
                <c:pt idx="6157">
                  <c:v>0.489990234375</c:v>
                </c:pt>
                <c:pt idx="6158">
                  <c:v>0.47000122070301131</c:v>
                </c:pt>
                <c:pt idx="6159">
                  <c:v>0.47000122070301131</c:v>
                </c:pt>
                <c:pt idx="6160">
                  <c:v>0.45999145507801131</c:v>
                </c:pt>
                <c:pt idx="6161">
                  <c:v>0.42999267578102263</c:v>
                </c:pt>
                <c:pt idx="6162">
                  <c:v>0.45001220703102263</c:v>
                </c:pt>
                <c:pt idx="6163">
                  <c:v>0.47000122070301131</c:v>
                </c:pt>
                <c:pt idx="6164">
                  <c:v>0.45999145507801131</c:v>
                </c:pt>
                <c:pt idx="6165">
                  <c:v>0.45999145507801131</c:v>
                </c:pt>
                <c:pt idx="6166">
                  <c:v>0.42999267578102263</c:v>
                </c:pt>
                <c:pt idx="6167">
                  <c:v>0.45999145507801131</c:v>
                </c:pt>
                <c:pt idx="6168">
                  <c:v>0.48001098632801131</c:v>
                </c:pt>
                <c:pt idx="6169">
                  <c:v>0.45999145507801131</c:v>
                </c:pt>
                <c:pt idx="6170">
                  <c:v>0.44000244140602263</c:v>
                </c:pt>
                <c:pt idx="6171">
                  <c:v>0.44000244140602263</c:v>
                </c:pt>
                <c:pt idx="6172">
                  <c:v>0.4200134277339771</c:v>
                </c:pt>
                <c:pt idx="6173">
                  <c:v>0.42999267578102263</c:v>
                </c:pt>
                <c:pt idx="6174">
                  <c:v>0.45001220703102263</c:v>
                </c:pt>
                <c:pt idx="6175">
                  <c:v>0.45999145507801131</c:v>
                </c:pt>
                <c:pt idx="6176">
                  <c:v>0.47000122070301131</c:v>
                </c:pt>
                <c:pt idx="6177">
                  <c:v>0.45999145507801131</c:v>
                </c:pt>
                <c:pt idx="6178">
                  <c:v>0.45001220703102263</c:v>
                </c:pt>
                <c:pt idx="6179">
                  <c:v>0.42999267578102263</c:v>
                </c:pt>
                <c:pt idx="6180">
                  <c:v>0.42999267578102263</c:v>
                </c:pt>
                <c:pt idx="6181">
                  <c:v>0.44000244140602263</c:v>
                </c:pt>
                <c:pt idx="6182">
                  <c:v>0.45001220703102263</c:v>
                </c:pt>
                <c:pt idx="6183">
                  <c:v>0.44000244140602263</c:v>
                </c:pt>
                <c:pt idx="6184">
                  <c:v>0.44000244140602263</c:v>
                </c:pt>
                <c:pt idx="6185">
                  <c:v>0.42999267578102263</c:v>
                </c:pt>
                <c:pt idx="6186">
                  <c:v>0.4200134277339771</c:v>
                </c:pt>
                <c:pt idx="6187">
                  <c:v>0.4200134277339771</c:v>
                </c:pt>
                <c:pt idx="6188">
                  <c:v>0.4200134277339771</c:v>
                </c:pt>
                <c:pt idx="6189">
                  <c:v>0.44000244140602263</c:v>
                </c:pt>
                <c:pt idx="6190">
                  <c:v>0.42999267578102263</c:v>
                </c:pt>
                <c:pt idx="6191">
                  <c:v>0.44000244140602263</c:v>
                </c:pt>
                <c:pt idx="6192">
                  <c:v>0.44000244140602263</c:v>
                </c:pt>
                <c:pt idx="6193">
                  <c:v>0.45001220703102263</c:v>
                </c:pt>
                <c:pt idx="6194">
                  <c:v>0.45999145507801131</c:v>
                </c:pt>
                <c:pt idx="6195">
                  <c:v>0.45999145507801131</c:v>
                </c:pt>
                <c:pt idx="6196">
                  <c:v>0.47000122070301131</c:v>
                </c:pt>
                <c:pt idx="6197">
                  <c:v>0.45001220703102263</c:v>
                </c:pt>
                <c:pt idx="6198">
                  <c:v>0.44000244140602263</c:v>
                </c:pt>
                <c:pt idx="6199">
                  <c:v>0.42999267578102263</c:v>
                </c:pt>
                <c:pt idx="6200">
                  <c:v>0.44000244140602263</c:v>
                </c:pt>
                <c:pt idx="6201">
                  <c:v>0.4200134277339771</c:v>
                </c:pt>
                <c:pt idx="6202">
                  <c:v>0.42999267578102263</c:v>
                </c:pt>
                <c:pt idx="6203">
                  <c:v>0.4100036621089771</c:v>
                </c:pt>
                <c:pt idx="6204">
                  <c:v>0.4200134277339771</c:v>
                </c:pt>
                <c:pt idx="6205">
                  <c:v>0.44000244140602263</c:v>
                </c:pt>
                <c:pt idx="6206">
                  <c:v>0.4100036621089771</c:v>
                </c:pt>
                <c:pt idx="6207">
                  <c:v>0.3999938964839771</c:v>
                </c:pt>
                <c:pt idx="6208">
                  <c:v>0.4200134277339771</c:v>
                </c:pt>
                <c:pt idx="6209">
                  <c:v>0.42999267578102263</c:v>
                </c:pt>
                <c:pt idx="6210">
                  <c:v>0.42999267578102263</c:v>
                </c:pt>
                <c:pt idx="6211">
                  <c:v>0.44000244140602263</c:v>
                </c:pt>
                <c:pt idx="6212">
                  <c:v>0.42999267578102263</c:v>
                </c:pt>
                <c:pt idx="6213">
                  <c:v>0.44000244140602263</c:v>
                </c:pt>
                <c:pt idx="6214">
                  <c:v>0.44000244140602263</c:v>
                </c:pt>
                <c:pt idx="6215">
                  <c:v>0.42999267578102263</c:v>
                </c:pt>
                <c:pt idx="6216">
                  <c:v>0.42999267578102263</c:v>
                </c:pt>
                <c:pt idx="6217">
                  <c:v>0.4200134277339771</c:v>
                </c:pt>
                <c:pt idx="6218">
                  <c:v>0.4100036621089771</c:v>
                </c:pt>
                <c:pt idx="6219">
                  <c:v>0.4100036621089771</c:v>
                </c:pt>
                <c:pt idx="6220">
                  <c:v>0.39001464843801159</c:v>
                </c:pt>
                <c:pt idx="6221">
                  <c:v>0.39001464843801159</c:v>
                </c:pt>
                <c:pt idx="6222">
                  <c:v>0.4100036621089771</c:v>
                </c:pt>
                <c:pt idx="6223">
                  <c:v>0.44000244140602263</c:v>
                </c:pt>
                <c:pt idx="6224">
                  <c:v>0.42999267578102263</c:v>
                </c:pt>
                <c:pt idx="6225">
                  <c:v>0.4100036621089771</c:v>
                </c:pt>
                <c:pt idx="6226">
                  <c:v>0.3999938964839771</c:v>
                </c:pt>
                <c:pt idx="6227">
                  <c:v>0.38000488281301159</c:v>
                </c:pt>
                <c:pt idx="6228">
                  <c:v>0.36999511718801159</c:v>
                </c:pt>
                <c:pt idx="6229">
                  <c:v>0.38000488281301159</c:v>
                </c:pt>
                <c:pt idx="6230">
                  <c:v>0.39001464843801159</c:v>
                </c:pt>
                <c:pt idx="6231">
                  <c:v>0.4100036621089771</c:v>
                </c:pt>
                <c:pt idx="6232">
                  <c:v>0.4100036621089771</c:v>
                </c:pt>
                <c:pt idx="6233">
                  <c:v>0.3999938964839771</c:v>
                </c:pt>
                <c:pt idx="6234">
                  <c:v>0.3999938964839771</c:v>
                </c:pt>
                <c:pt idx="6235">
                  <c:v>0.3999938964839771</c:v>
                </c:pt>
                <c:pt idx="6236">
                  <c:v>0.39001464843801159</c:v>
                </c:pt>
                <c:pt idx="6237">
                  <c:v>0.4100036621089771</c:v>
                </c:pt>
                <c:pt idx="6238">
                  <c:v>0.3999938964839771</c:v>
                </c:pt>
                <c:pt idx="6239">
                  <c:v>0.36999511718801159</c:v>
                </c:pt>
                <c:pt idx="6240">
                  <c:v>0.39001464843801159</c:v>
                </c:pt>
                <c:pt idx="6241">
                  <c:v>0.38000488281301159</c:v>
                </c:pt>
                <c:pt idx="6242">
                  <c:v>0.39001464843801159</c:v>
                </c:pt>
                <c:pt idx="6243">
                  <c:v>0.3999938964839771</c:v>
                </c:pt>
                <c:pt idx="6244">
                  <c:v>0.39001464843801159</c:v>
                </c:pt>
                <c:pt idx="6245">
                  <c:v>0.39001464843801159</c:v>
                </c:pt>
                <c:pt idx="6246">
                  <c:v>0.36999511718801159</c:v>
                </c:pt>
                <c:pt idx="6247">
                  <c:v>0.35998535156301159</c:v>
                </c:pt>
                <c:pt idx="6248">
                  <c:v>0.38000488281301159</c:v>
                </c:pt>
                <c:pt idx="6249">
                  <c:v>0.38000488281301159</c:v>
                </c:pt>
                <c:pt idx="6250">
                  <c:v>0.38000488281301159</c:v>
                </c:pt>
                <c:pt idx="6251">
                  <c:v>0.39001464843801159</c:v>
                </c:pt>
                <c:pt idx="6252">
                  <c:v>0.3999938964839771</c:v>
                </c:pt>
                <c:pt idx="6253">
                  <c:v>0.38000488281301159</c:v>
                </c:pt>
                <c:pt idx="6254">
                  <c:v>0.38000488281301159</c:v>
                </c:pt>
                <c:pt idx="6255">
                  <c:v>0.36999511718801159</c:v>
                </c:pt>
                <c:pt idx="6256">
                  <c:v>0.36999511718801159</c:v>
                </c:pt>
                <c:pt idx="6257">
                  <c:v>0.35998535156301159</c:v>
                </c:pt>
                <c:pt idx="6258">
                  <c:v>0.36999511718801159</c:v>
                </c:pt>
                <c:pt idx="6259">
                  <c:v>0.3999938964839771</c:v>
                </c:pt>
                <c:pt idx="6260">
                  <c:v>0.39001464843801159</c:v>
                </c:pt>
                <c:pt idx="6261">
                  <c:v>0.4100036621089771</c:v>
                </c:pt>
                <c:pt idx="6262">
                  <c:v>0.4200134277339771</c:v>
                </c:pt>
                <c:pt idx="6263">
                  <c:v>0.3999938964839771</c:v>
                </c:pt>
                <c:pt idx="6264">
                  <c:v>0.36999511718801159</c:v>
                </c:pt>
                <c:pt idx="6265">
                  <c:v>0.35998535156301159</c:v>
                </c:pt>
                <c:pt idx="6266">
                  <c:v>0.36999511718801159</c:v>
                </c:pt>
                <c:pt idx="6267">
                  <c:v>0.36999511718801159</c:v>
                </c:pt>
                <c:pt idx="6268">
                  <c:v>0.36999511718801159</c:v>
                </c:pt>
                <c:pt idx="6269">
                  <c:v>0.35998535156301159</c:v>
                </c:pt>
                <c:pt idx="6270">
                  <c:v>0.36999511718801159</c:v>
                </c:pt>
                <c:pt idx="6271">
                  <c:v>0.35998535156301159</c:v>
                </c:pt>
                <c:pt idx="6272">
                  <c:v>0.36999511718801159</c:v>
                </c:pt>
                <c:pt idx="6273">
                  <c:v>0.35998535156301159</c:v>
                </c:pt>
                <c:pt idx="6274">
                  <c:v>0.3399963378910229</c:v>
                </c:pt>
                <c:pt idx="6275">
                  <c:v>0.36999511718801159</c:v>
                </c:pt>
                <c:pt idx="6276">
                  <c:v>0.39001464843801159</c:v>
                </c:pt>
                <c:pt idx="6277">
                  <c:v>0.35998535156301159</c:v>
                </c:pt>
                <c:pt idx="6278">
                  <c:v>0.3500061035160229</c:v>
                </c:pt>
                <c:pt idx="6279">
                  <c:v>0.36999511718801159</c:v>
                </c:pt>
                <c:pt idx="6280">
                  <c:v>0.30999755859397737</c:v>
                </c:pt>
                <c:pt idx="6281">
                  <c:v>0.3299865722660229</c:v>
                </c:pt>
                <c:pt idx="6282">
                  <c:v>0.3299865722660229</c:v>
                </c:pt>
                <c:pt idx="6283">
                  <c:v>0.3299865722660229</c:v>
                </c:pt>
                <c:pt idx="6284">
                  <c:v>0.30999755859397737</c:v>
                </c:pt>
                <c:pt idx="6285">
                  <c:v>0.32000732421897737</c:v>
                </c:pt>
                <c:pt idx="6286">
                  <c:v>0.30999755859397737</c:v>
                </c:pt>
                <c:pt idx="6287">
                  <c:v>0.3299865722660229</c:v>
                </c:pt>
                <c:pt idx="6288">
                  <c:v>0.3299865722660229</c:v>
                </c:pt>
                <c:pt idx="6289">
                  <c:v>0.3299865722660229</c:v>
                </c:pt>
                <c:pt idx="6290">
                  <c:v>0.3399963378910229</c:v>
                </c:pt>
                <c:pt idx="6291">
                  <c:v>0.32000732421897737</c:v>
                </c:pt>
                <c:pt idx="6292">
                  <c:v>0.3299865722660229</c:v>
                </c:pt>
                <c:pt idx="6293">
                  <c:v>0.3399963378910229</c:v>
                </c:pt>
                <c:pt idx="6294">
                  <c:v>0.3399963378910229</c:v>
                </c:pt>
                <c:pt idx="6295">
                  <c:v>0.32000732421897737</c:v>
                </c:pt>
                <c:pt idx="6296">
                  <c:v>0.30999755859397737</c:v>
                </c:pt>
                <c:pt idx="6297">
                  <c:v>0.30999755859397737</c:v>
                </c:pt>
                <c:pt idx="6298">
                  <c:v>0.3299865722660229</c:v>
                </c:pt>
                <c:pt idx="6299">
                  <c:v>0.3399963378910229</c:v>
                </c:pt>
                <c:pt idx="6300">
                  <c:v>0.30999755859397737</c:v>
                </c:pt>
                <c:pt idx="6301">
                  <c:v>0.3500061035160229</c:v>
                </c:pt>
                <c:pt idx="6302">
                  <c:v>0.3399963378910229</c:v>
                </c:pt>
                <c:pt idx="6303">
                  <c:v>0.35998535156301159</c:v>
                </c:pt>
                <c:pt idx="6304">
                  <c:v>0.38000488281301159</c:v>
                </c:pt>
                <c:pt idx="6305">
                  <c:v>0.36999511718801159</c:v>
                </c:pt>
                <c:pt idx="6306">
                  <c:v>0.36999511718801159</c:v>
                </c:pt>
                <c:pt idx="6307">
                  <c:v>0.35998535156301159</c:v>
                </c:pt>
                <c:pt idx="6308">
                  <c:v>0.3500061035160229</c:v>
                </c:pt>
                <c:pt idx="6309">
                  <c:v>0.3500061035160229</c:v>
                </c:pt>
                <c:pt idx="6310">
                  <c:v>0.32000732421897737</c:v>
                </c:pt>
                <c:pt idx="6311">
                  <c:v>0.29998779296897737</c:v>
                </c:pt>
                <c:pt idx="6312">
                  <c:v>0.29998779296897737</c:v>
                </c:pt>
                <c:pt idx="6313">
                  <c:v>0.29998779296897737</c:v>
                </c:pt>
                <c:pt idx="6314">
                  <c:v>0.29998779296897737</c:v>
                </c:pt>
                <c:pt idx="6315">
                  <c:v>0.30999755859397737</c:v>
                </c:pt>
                <c:pt idx="6316">
                  <c:v>0.32000732421897737</c:v>
                </c:pt>
                <c:pt idx="6317">
                  <c:v>0.32000732421897737</c:v>
                </c:pt>
                <c:pt idx="6318">
                  <c:v>0.3299865722660229</c:v>
                </c:pt>
                <c:pt idx="6319">
                  <c:v>0.29998779296897737</c:v>
                </c:pt>
                <c:pt idx="6320">
                  <c:v>0.3299865722660229</c:v>
                </c:pt>
                <c:pt idx="6321">
                  <c:v>0.30999755859397737</c:v>
                </c:pt>
                <c:pt idx="6322">
                  <c:v>0.29998779296897737</c:v>
                </c:pt>
                <c:pt idx="6323">
                  <c:v>0.29998779296897737</c:v>
                </c:pt>
                <c:pt idx="6324">
                  <c:v>0.30999755859397737</c:v>
                </c:pt>
                <c:pt idx="6325">
                  <c:v>0.3399963378910229</c:v>
                </c:pt>
                <c:pt idx="6326">
                  <c:v>0.32000732421897737</c:v>
                </c:pt>
                <c:pt idx="6327">
                  <c:v>0.3500061035160229</c:v>
                </c:pt>
                <c:pt idx="6328">
                  <c:v>0.35998535156301159</c:v>
                </c:pt>
                <c:pt idx="6329">
                  <c:v>0.32000732421897737</c:v>
                </c:pt>
                <c:pt idx="6330">
                  <c:v>0.29998779296897737</c:v>
                </c:pt>
                <c:pt idx="6331">
                  <c:v>0.29998779296897737</c:v>
                </c:pt>
                <c:pt idx="6332">
                  <c:v>0.3299865722660229</c:v>
                </c:pt>
                <c:pt idx="6333">
                  <c:v>0.32000732421897737</c:v>
                </c:pt>
                <c:pt idx="6334">
                  <c:v>0.3399963378910229</c:v>
                </c:pt>
                <c:pt idx="6335">
                  <c:v>0.3399963378910229</c:v>
                </c:pt>
                <c:pt idx="6336">
                  <c:v>0.29998779296897737</c:v>
                </c:pt>
                <c:pt idx="6337">
                  <c:v>0.260009765625</c:v>
                </c:pt>
                <c:pt idx="6338">
                  <c:v>0.25</c:v>
                </c:pt>
                <c:pt idx="6339">
                  <c:v>0.239990234375</c:v>
                </c:pt>
                <c:pt idx="6340">
                  <c:v>0.25</c:v>
                </c:pt>
                <c:pt idx="6341">
                  <c:v>0.25</c:v>
                </c:pt>
                <c:pt idx="6342">
                  <c:v>0.260009765625</c:v>
                </c:pt>
                <c:pt idx="6343">
                  <c:v>0.260009765625</c:v>
                </c:pt>
                <c:pt idx="6344">
                  <c:v>0.26998901367198869</c:v>
                </c:pt>
                <c:pt idx="6345">
                  <c:v>0.27999877929698869</c:v>
                </c:pt>
                <c:pt idx="6346">
                  <c:v>0.29000854492198869</c:v>
                </c:pt>
                <c:pt idx="6347">
                  <c:v>0.29998779296897737</c:v>
                </c:pt>
                <c:pt idx="6348">
                  <c:v>0.29998779296897737</c:v>
                </c:pt>
                <c:pt idx="6349">
                  <c:v>0.26998901367198869</c:v>
                </c:pt>
                <c:pt idx="6350">
                  <c:v>0.29000854492198869</c:v>
                </c:pt>
                <c:pt idx="6351">
                  <c:v>0.27999877929698869</c:v>
                </c:pt>
                <c:pt idx="6352">
                  <c:v>0.27999877929698869</c:v>
                </c:pt>
                <c:pt idx="6353">
                  <c:v>0.29000854492198869</c:v>
                </c:pt>
                <c:pt idx="6354">
                  <c:v>0.29000854492198869</c:v>
                </c:pt>
                <c:pt idx="6355">
                  <c:v>0.29998779296897737</c:v>
                </c:pt>
                <c:pt idx="6356">
                  <c:v>0.29000854492198869</c:v>
                </c:pt>
                <c:pt idx="6357">
                  <c:v>0.29000854492198869</c:v>
                </c:pt>
                <c:pt idx="6358">
                  <c:v>0.27999877929698869</c:v>
                </c:pt>
                <c:pt idx="6359">
                  <c:v>0.27999877929698869</c:v>
                </c:pt>
                <c:pt idx="6360">
                  <c:v>0.29000854492198869</c:v>
                </c:pt>
                <c:pt idx="6361">
                  <c:v>0.29998779296897737</c:v>
                </c:pt>
                <c:pt idx="6362">
                  <c:v>0.29998779296897737</c:v>
                </c:pt>
                <c:pt idx="6363">
                  <c:v>0.29000854492198869</c:v>
                </c:pt>
                <c:pt idx="6364">
                  <c:v>0.27999877929698869</c:v>
                </c:pt>
                <c:pt idx="6365">
                  <c:v>0.26998901367198869</c:v>
                </c:pt>
                <c:pt idx="6366">
                  <c:v>0.26998901367198869</c:v>
                </c:pt>
                <c:pt idx="6367">
                  <c:v>0.27999877929698869</c:v>
                </c:pt>
                <c:pt idx="6368">
                  <c:v>0.27999877929698869</c:v>
                </c:pt>
                <c:pt idx="6369">
                  <c:v>0.27999877929698869</c:v>
                </c:pt>
                <c:pt idx="6370">
                  <c:v>0.26998901367198869</c:v>
                </c:pt>
                <c:pt idx="6371">
                  <c:v>0.27999877929698869</c:v>
                </c:pt>
                <c:pt idx="6372">
                  <c:v>0.29998779296897737</c:v>
                </c:pt>
                <c:pt idx="6373">
                  <c:v>0.260009765625</c:v>
                </c:pt>
                <c:pt idx="6374">
                  <c:v>0.260009765625</c:v>
                </c:pt>
                <c:pt idx="6375">
                  <c:v>0.25</c:v>
                </c:pt>
                <c:pt idx="6376">
                  <c:v>0.25</c:v>
                </c:pt>
                <c:pt idx="6377">
                  <c:v>0.26998901367198869</c:v>
                </c:pt>
                <c:pt idx="6378">
                  <c:v>0.260009765625</c:v>
                </c:pt>
                <c:pt idx="6379">
                  <c:v>0.20999145507801131</c:v>
                </c:pt>
                <c:pt idx="6380">
                  <c:v>0.22000122070301131</c:v>
                </c:pt>
                <c:pt idx="6381">
                  <c:v>0.20999145507801131</c:v>
                </c:pt>
                <c:pt idx="6382">
                  <c:v>0.20999145507801131</c:v>
                </c:pt>
                <c:pt idx="6383">
                  <c:v>0.22000122070301131</c:v>
                </c:pt>
                <c:pt idx="6384">
                  <c:v>0.20999145507801131</c:v>
                </c:pt>
                <c:pt idx="6385">
                  <c:v>0.20999145507801131</c:v>
                </c:pt>
                <c:pt idx="6386">
                  <c:v>0.23001098632801131</c:v>
                </c:pt>
                <c:pt idx="6387">
                  <c:v>0.239990234375</c:v>
                </c:pt>
                <c:pt idx="6388">
                  <c:v>0.26998901367198869</c:v>
                </c:pt>
                <c:pt idx="6389">
                  <c:v>0.260009765625</c:v>
                </c:pt>
                <c:pt idx="6390">
                  <c:v>0.239990234375</c:v>
                </c:pt>
                <c:pt idx="6391">
                  <c:v>0.25</c:v>
                </c:pt>
                <c:pt idx="6392">
                  <c:v>0.239990234375</c:v>
                </c:pt>
                <c:pt idx="6393">
                  <c:v>0.239990234375</c:v>
                </c:pt>
                <c:pt idx="6394">
                  <c:v>0.20999145507801131</c:v>
                </c:pt>
                <c:pt idx="6395">
                  <c:v>0.17999267578102263</c:v>
                </c:pt>
                <c:pt idx="6396">
                  <c:v>0.17999267578102263</c:v>
                </c:pt>
                <c:pt idx="6397">
                  <c:v>0.20001220703102263</c:v>
                </c:pt>
                <c:pt idx="6398">
                  <c:v>0.20001220703102263</c:v>
                </c:pt>
                <c:pt idx="6399">
                  <c:v>0.19000244140602263</c:v>
                </c:pt>
                <c:pt idx="6400">
                  <c:v>0.22000122070301131</c:v>
                </c:pt>
                <c:pt idx="6401">
                  <c:v>0.22000122070301131</c:v>
                </c:pt>
                <c:pt idx="6402">
                  <c:v>0.20999145507801131</c:v>
                </c:pt>
                <c:pt idx="6403">
                  <c:v>0.20001220703102263</c:v>
                </c:pt>
                <c:pt idx="6404">
                  <c:v>0.20999145507801131</c:v>
                </c:pt>
                <c:pt idx="6405">
                  <c:v>0.23001098632801131</c:v>
                </c:pt>
                <c:pt idx="6406">
                  <c:v>0.239990234375</c:v>
                </c:pt>
                <c:pt idx="6407">
                  <c:v>0.23001098632801131</c:v>
                </c:pt>
                <c:pt idx="6408">
                  <c:v>0.239990234375</c:v>
                </c:pt>
                <c:pt idx="6409">
                  <c:v>0.25</c:v>
                </c:pt>
                <c:pt idx="6410">
                  <c:v>0.239990234375</c:v>
                </c:pt>
                <c:pt idx="6411">
                  <c:v>0.239990234375</c:v>
                </c:pt>
                <c:pt idx="6412">
                  <c:v>0.239990234375</c:v>
                </c:pt>
                <c:pt idx="6413">
                  <c:v>0.25</c:v>
                </c:pt>
                <c:pt idx="6414">
                  <c:v>0.25</c:v>
                </c:pt>
                <c:pt idx="6415">
                  <c:v>0.23001098632801131</c:v>
                </c:pt>
                <c:pt idx="6416">
                  <c:v>0.239990234375</c:v>
                </c:pt>
                <c:pt idx="6417">
                  <c:v>0.29000854492198869</c:v>
                </c:pt>
                <c:pt idx="6418">
                  <c:v>0.27999877929698869</c:v>
                </c:pt>
                <c:pt idx="6419">
                  <c:v>0.260009765625</c:v>
                </c:pt>
                <c:pt idx="6420">
                  <c:v>0.239990234375</c:v>
                </c:pt>
                <c:pt idx="6421">
                  <c:v>0.20999145507801131</c:v>
                </c:pt>
                <c:pt idx="6422">
                  <c:v>0.20001220703102263</c:v>
                </c:pt>
                <c:pt idx="6423">
                  <c:v>0.23001098632801131</c:v>
                </c:pt>
                <c:pt idx="6424">
                  <c:v>0.239990234375</c:v>
                </c:pt>
                <c:pt idx="6425">
                  <c:v>0.260009765625</c:v>
                </c:pt>
                <c:pt idx="6426">
                  <c:v>0.260009765625</c:v>
                </c:pt>
                <c:pt idx="6427">
                  <c:v>0.26998901367198869</c:v>
                </c:pt>
                <c:pt idx="6428">
                  <c:v>0.26998901367198869</c:v>
                </c:pt>
                <c:pt idx="6429">
                  <c:v>0.239990234375</c:v>
                </c:pt>
                <c:pt idx="6430">
                  <c:v>0.23001098632801131</c:v>
                </c:pt>
                <c:pt idx="6431">
                  <c:v>0.22000122070301131</c:v>
                </c:pt>
                <c:pt idx="6432">
                  <c:v>0.23001098632801131</c:v>
                </c:pt>
                <c:pt idx="6433">
                  <c:v>0.23001098632801131</c:v>
                </c:pt>
                <c:pt idx="6434">
                  <c:v>0.23001098632801131</c:v>
                </c:pt>
                <c:pt idx="6435">
                  <c:v>0.22000122070301131</c:v>
                </c:pt>
                <c:pt idx="6436">
                  <c:v>0.22000122070301131</c:v>
                </c:pt>
                <c:pt idx="6437">
                  <c:v>0.27999877929698869</c:v>
                </c:pt>
                <c:pt idx="6438">
                  <c:v>0.27999877929698869</c:v>
                </c:pt>
                <c:pt idx="6439">
                  <c:v>0.25</c:v>
                </c:pt>
                <c:pt idx="6440">
                  <c:v>0.260009765625</c:v>
                </c:pt>
                <c:pt idx="6441">
                  <c:v>0.25</c:v>
                </c:pt>
                <c:pt idx="6442">
                  <c:v>0.23001098632801131</c:v>
                </c:pt>
                <c:pt idx="6443">
                  <c:v>0.20999145507801131</c:v>
                </c:pt>
                <c:pt idx="6444">
                  <c:v>0.20001220703102263</c:v>
                </c:pt>
                <c:pt idx="6445">
                  <c:v>0.17999267578102263</c:v>
                </c:pt>
                <c:pt idx="6446">
                  <c:v>0.17999267578102263</c:v>
                </c:pt>
                <c:pt idx="6447">
                  <c:v>0.17999267578102263</c:v>
                </c:pt>
                <c:pt idx="6448">
                  <c:v>0.1700134277339771</c:v>
                </c:pt>
                <c:pt idx="6449">
                  <c:v>0.19000244140602263</c:v>
                </c:pt>
                <c:pt idx="6450">
                  <c:v>0.19000244140602263</c:v>
                </c:pt>
                <c:pt idx="6451">
                  <c:v>0.17999267578102263</c:v>
                </c:pt>
                <c:pt idx="6452">
                  <c:v>0.20999145507801131</c:v>
                </c:pt>
                <c:pt idx="6453">
                  <c:v>0.239990234375</c:v>
                </c:pt>
                <c:pt idx="6454">
                  <c:v>0.239990234375</c:v>
                </c:pt>
                <c:pt idx="6455">
                  <c:v>0.239990234375</c:v>
                </c:pt>
                <c:pt idx="6456">
                  <c:v>0.239990234375</c:v>
                </c:pt>
                <c:pt idx="6457">
                  <c:v>0.19000244140602263</c:v>
                </c:pt>
                <c:pt idx="6458">
                  <c:v>0.17999267578102263</c:v>
                </c:pt>
                <c:pt idx="6459">
                  <c:v>0.1600036621089771</c:v>
                </c:pt>
                <c:pt idx="6460">
                  <c:v>0.14001464843801159</c:v>
                </c:pt>
                <c:pt idx="6461">
                  <c:v>0.14001464843801159</c:v>
                </c:pt>
                <c:pt idx="6462">
                  <c:v>0.13000488281301159</c:v>
                </c:pt>
                <c:pt idx="6463">
                  <c:v>0.13000488281301159</c:v>
                </c:pt>
                <c:pt idx="6464">
                  <c:v>0.14001464843801159</c:v>
                </c:pt>
                <c:pt idx="6465">
                  <c:v>0.1600036621089771</c:v>
                </c:pt>
                <c:pt idx="6466">
                  <c:v>0.1600036621089771</c:v>
                </c:pt>
                <c:pt idx="6467">
                  <c:v>0.1499938964839771</c:v>
                </c:pt>
                <c:pt idx="6468">
                  <c:v>0.1499938964839771</c:v>
                </c:pt>
                <c:pt idx="6469">
                  <c:v>0.1499938964839771</c:v>
                </c:pt>
                <c:pt idx="6470">
                  <c:v>0.11999511718801159</c:v>
                </c:pt>
                <c:pt idx="6471">
                  <c:v>0.10998535156301159</c:v>
                </c:pt>
                <c:pt idx="6472">
                  <c:v>0.1000061035160229</c:v>
                </c:pt>
                <c:pt idx="6473">
                  <c:v>0.1000061035160229</c:v>
                </c:pt>
                <c:pt idx="6474">
                  <c:v>0.10998535156301159</c:v>
                </c:pt>
                <c:pt idx="6475">
                  <c:v>0.14001464843801159</c:v>
                </c:pt>
                <c:pt idx="6476">
                  <c:v>0.1600036621089771</c:v>
                </c:pt>
                <c:pt idx="6477">
                  <c:v>0.1600036621089771</c:v>
                </c:pt>
                <c:pt idx="6478">
                  <c:v>0.1499938964839771</c:v>
                </c:pt>
                <c:pt idx="6479">
                  <c:v>0.13000488281301159</c:v>
                </c:pt>
                <c:pt idx="6480">
                  <c:v>0.10998535156301159</c:v>
                </c:pt>
                <c:pt idx="6481">
                  <c:v>0.10998535156301159</c:v>
                </c:pt>
                <c:pt idx="6482">
                  <c:v>0.10998535156301159</c:v>
                </c:pt>
                <c:pt idx="6483">
                  <c:v>0.10998535156301159</c:v>
                </c:pt>
                <c:pt idx="6484">
                  <c:v>0.10998535156301159</c:v>
                </c:pt>
                <c:pt idx="6485">
                  <c:v>0.11999511718801159</c:v>
                </c:pt>
                <c:pt idx="6486">
                  <c:v>0.11999511718801159</c:v>
                </c:pt>
                <c:pt idx="6487">
                  <c:v>0.11999511718801159</c:v>
                </c:pt>
                <c:pt idx="6488">
                  <c:v>0.11999511718801159</c:v>
                </c:pt>
                <c:pt idx="6489">
                  <c:v>0.11999511718801159</c:v>
                </c:pt>
                <c:pt idx="6490">
                  <c:v>0.13000488281301159</c:v>
                </c:pt>
                <c:pt idx="6491">
                  <c:v>0.13000488281301159</c:v>
                </c:pt>
                <c:pt idx="6492">
                  <c:v>0.1499938964839771</c:v>
                </c:pt>
                <c:pt idx="6493">
                  <c:v>0.1499938964839771</c:v>
                </c:pt>
                <c:pt idx="6494">
                  <c:v>0.1499938964839771</c:v>
                </c:pt>
                <c:pt idx="6495">
                  <c:v>0.1499938964839771</c:v>
                </c:pt>
                <c:pt idx="6496">
                  <c:v>0.13000488281301159</c:v>
                </c:pt>
                <c:pt idx="6497">
                  <c:v>0.13000488281301159</c:v>
                </c:pt>
                <c:pt idx="6498">
                  <c:v>0.11999511718801159</c:v>
                </c:pt>
                <c:pt idx="6499">
                  <c:v>0.13000488281301159</c:v>
                </c:pt>
                <c:pt idx="6500">
                  <c:v>0.11999511718801159</c:v>
                </c:pt>
                <c:pt idx="6501">
                  <c:v>0.11999511718801159</c:v>
                </c:pt>
                <c:pt idx="6502">
                  <c:v>0.10998535156301159</c:v>
                </c:pt>
                <c:pt idx="6503">
                  <c:v>0.10998535156301159</c:v>
                </c:pt>
                <c:pt idx="6504">
                  <c:v>0.10998535156301159</c:v>
                </c:pt>
                <c:pt idx="6505">
                  <c:v>0.10998535156301159</c:v>
                </c:pt>
                <c:pt idx="6506">
                  <c:v>0.10998535156301159</c:v>
                </c:pt>
                <c:pt idx="6507">
                  <c:v>0.11999511718801159</c:v>
                </c:pt>
                <c:pt idx="6508">
                  <c:v>0.11999511718801159</c:v>
                </c:pt>
                <c:pt idx="6509">
                  <c:v>0.11999511718801159</c:v>
                </c:pt>
                <c:pt idx="6510">
                  <c:v>0.10998535156301159</c:v>
                </c:pt>
                <c:pt idx="6511">
                  <c:v>0.11999511718801159</c:v>
                </c:pt>
                <c:pt idx="6512">
                  <c:v>0.11999511718801159</c:v>
                </c:pt>
                <c:pt idx="6513">
                  <c:v>0.10998535156301159</c:v>
                </c:pt>
                <c:pt idx="6514">
                  <c:v>0.10998535156301159</c:v>
                </c:pt>
                <c:pt idx="6515">
                  <c:v>0.1000061035160229</c:v>
                </c:pt>
                <c:pt idx="6516">
                  <c:v>0.1000061035160229</c:v>
                </c:pt>
                <c:pt idx="6517">
                  <c:v>8.9996337891022904E-2</c:v>
                </c:pt>
                <c:pt idx="6518">
                  <c:v>0.1000061035160229</c:v>
                </c:pt>
                <c:pt idx="6519">
                  <c:v>0.1600036621089771</c:v>
                </c:pt>
                <c:pt idx="6520">
                  <c:v>0.1700134277339771</c:v>
                </c:pt>
                <c:pt idx="6521">
                  <c:v>0.1700134277339771</c:v>
                </c:pt>
                <c:pt idx="6522">
                  <c:v>0.1700134277339771</c:v>
                </c:pt>
                <c:pt idx="6523">
                  <c:v>0.1700134277339771</c:v>
                </c:pt>
                <c:pt idx="6524">
                  <c:v>0.17999267578102263</c:v>
                </c:pt>
                <c:pt idx="6525">
                  <c:v>0.1600036621089771</c:v>
                </c:pt>
                <c:pt idx="6526">
                  <c:v>0.1600036621089771</c:v>
                </c:pt>
                <c:pt idx="6527">
                  <c:v>0.1499938964839771</c:v>
                </c:pt>
                <c:pt idx="6528">
                  <c:v>0.1499938964839771</c:v>
                </c:pt>
                <c:pt idx="6529">
                  <c:v>0.14001464843801159</c:v>
                </c:pt>
                <c:pt idx="6530">
                  <c:v>0.1499938964839771</c:v>
                </c:pt>
                <c:pt idx="6531">
                  <c:v>0.1499938964839771</c:v>
                </c:pt>
                <c:pt idx="6532">
                  <c:v>0.1499938964839771</c:v>
                </c:pt>
                <c:pt idx="6533">
                  <c:v>0.1499938964839771</c:v>
                </c:pt>
                <c:pt idx="6534">
                  <c:v>0.1499938964839771</c:v>
                </c:pt>
                <c:pt idx="6535">
                  <c:v>0.1499938964839771</c:v>
                </c:pt>
                <c:pt idx="6536">
                  <c:v>0.1499938964839771</c:v>
                </c:pt>
                <c:pt idx="6537">
                  <c:v>0.1499938964839771</c:v>
                </c:pt>
                <c:pt idx="6538">
                  <c:v>0.1499938964839771</c:v>
                </c:pt>
                <c:pt idx="6539">
                  <c:v>0.1499938964839771</c:v>
                </c:pt>
                <c:pt idx="6540">
                  <c:v>0.1600036621089771</c:v>
                </c:pt>
                <c:pt idx="6541">
                  <c:v>0.1700134277339771</c:v>
                </c:pt>
                <c:pt idx="6542">
                  <c:v>0.1600036621089771</c:v>
                </c:pt>
                <c:pt idx="6543">
                  <c:v>0.1600036621089771</c:v>
                </c:pt>
                <c:pt idx="6544">
                  <c:v>0.1700134277339771</c:v>
                </c:pt>
                <c:pt idx="6545">
                  <c:v>0.1700134277339771</c:v>
                </c:pt>
                <c:pt idx="6546">
                  <c:v>0.1499938964839771</c:v>
                </c:pt>
                <c:pt idx="6547">
                  <c:v>0.1499938964839771</c:v>
                </c:pt>
                <c:pt idx="6548">
                  <c:v>0.14001464843801159</c:v>
                </c:pt>
                <c:pt idx="6549">
                  <c:v>0.1499938964839771</c:v>
                </c:pt>
                <c:pt idx="6550">
                  <c:v>0.1499938964839771</c:v>
                </c:pt>
                <c:pt idx="6551">
                  <c:v>0.1499938964839771</c:v>
                </c:pt>
                <c:pt idx="6552">
                  <c:v>0.13000488281301159</c:v>
                </c:pt>
                <c:pt idx="6553">
                  <c:v>0.11999511718801159</c:v>
                </c:pt>
                <c:pt idx="6554">
                  <c:v>0.13000488281301159</c:v>
                </c:pt>
                <c:pt idx="6555">
                  <c:v>0.1499938964839771</c:v>
                </c:pt>
                <c:pt idx="6556">
                  <c:v>0.1499938964839771</c:v>
                </c:pt>
                <c:pt idx="6557">
                  <c:v>0.1499938964839771</c:v>
                </c:pt>
                <c:pt idx="6558">
                  <c:v>0.1499938964839771</c:v>
                </c:pt>
                <c:pt idx="6559">
                  <c:v>0.1499938964839771</c:v>
                </c:pt>
                <c:pt idx="6560">
                  <c:v>0.14001464843801159</c:v>
                </c:pt>
                <c:pt idx="6561">
                  <c:v>0.11999511718801159</c:v>
                </c:pt>
                <c:pt idx="6562">
                  <c:v>0.13000488281301159</c:v>
                </c:pt>
                <c:pt idx="6563">
                  <c:v>0.14001464843801159</c:v>
                </c:pt>
                <c:pt idx="6564">
                  <c:v>0.14001464843801159</c:v>
                </c:pt>
                <c:pt idx="6565">
                  <c:v>0.13000488281301159</c:v>
                </c:pt>
                <c:pt idx="6566">
                  <c:v>0.13000488281301159</c:v>
                </c:pt>
                <c:pt idx="6567">
                  <c:v>0.13000488281301159</c:v>
                </c:pt>
                <c:pt idx="6568">
                  <c:v>0.11999511718801159</c:v>
                </c:pt>
                <c:pt idx="6569">
                  <c:v>0.13000488281301159</c:v>
                </c:pt>
                <c:pt idx="6570">
                  <c:v>0.13000488281301159</c:v>
                </c:pt>
                <c:pt idx="6571">
                  <c:v>0.13000488281301159</c:v>
                </c:pt>
                <c:pt idx="6572">
                  <c:v>0.14001464843801159</c:v>
                </c:pt>
                <c:pt idx="6573">
                  <c:v>0.1499938964839771</c:v>
                </c:pt>
                <c:pt idx="6574">
                  <c:v>0.14001464843801159</c:v>
                </c:pt>
                <c:pt idx="6575">
                  <c:v>0.13000488281301159</c:v>
                </c:pt>
                <c:pt idx="6576">
                  <c:v>0.1499938964839771</c:v>
                </c:pt>
                <c:pt idx="6577">
                  <c:v>0.1499938964839771</c:v>
                </c:pt>
                <c:pt idx="6578">
                  <c:v>0.14001464843801159</c:v>
                </c:pt>
                <c:pt idx="6579">
                  <c:v>0.14001464843801159</c:v>
                </c:pt>
                <c:pt idx="6580">
                  <c:v>0.1499938964839771</c:v>
                </c:pt>
                <c:pt idx="6581">
                  <c:v>0.1499938964839771</c:v>
                </c:pt>
                <c:pt idx="6582">
                  <c:v>0.13000488281301159</c:v>
                </c:pt>
                <c:pt idx="6583">
                  <c:v>0.13000488281301159</c:v>
                </c:pt>
                <c:pt idx="6584">
                  <c:v>0.13000488281301159</c:v>
                </c:pt>
                <c:pt idx="6585">
                  <c:v>0.14001464843801159</c:v>
                </c:pt>
                <c:pt idx="6586">
                  <c:v>0.13000488281301159</c:v>
                </c:pt>
                <c:pt idx="6587">
                  <c:v>0.11999511718801159</c:v>
                </c:pt>
                <c:pt idx="6588">
                  <c:v>0.11999511718801159</c:v>
                </c:pt>
                <c:pt idx="6589">
                  <c:v>0.11999511718801159</c:v>
                </c:pt>
                <c:pt idx="6590">
                  <c:v>0.11999511718801159</c:v>
                </c:pt>
                <c:pt idx="6591">
                  <c:v>0.13000488281301159</c:v>
                </c:pt>
                <c:pt idx="6592">
                  <c:v>0.14001464843801159</c:v>
                </c:pt>
                <c:pt idx="6593">
                  <c:v>0.13000488281301159</c:v>
                </c:pt>
                <c:pt idx="6594">
                  <c:v>0.10998535156301159</c:v>
                </c:pt>
                <c:pt idx="6595">
                  <c:v>0.10998535156301159</c:v>
                </c:pt>
                <c:pt idx="6596">
                  <c:v>0.10998535156301159</c:v>
                </c:pt>
                <c:pt idx="6597">
                  <c:v>0.10998535156301159</c:v>
                </c:pt>
                <c:pt idx="6598">
                  <c:v>0.11999511718801159</c:v>
                </c:pt>
                <c:pt idx="6599">
                  <c:v>0.10998535156301159</c:v>
                </c:pt>
                <c:pt idx="6600">
                  <c:v>0.10998535156301159</c:v>
                </c:pt>
                <c:pt idx="6601">
                  <c:v>0.11999511718801159</c:v>
                </c:pt>
                <c:pt idx="6602">
                  <c:v>0.13000488281301159</c:v>
                </c:pt>
                <c:pt idx="6603">
                  <c:v>0.14001464843801159</c:v>
                </c:pt>
                <c:pt idx="6604">
                  <c:v>0.14001464843801159</c:v>
                </c:pt>
                <c:pt idx="6605">
                  <c:v>0.13000488281301159</c:v>
                </c:pt>
                <c:pt idx="6606">
                  <c:v>0.14001464843801159</c:v>
                </c:pt>
                <c:pt idx="6607">
                  <c:v>0.13000488281301159</c:v>
                </c:pt>
                <c:pt idx="6608">
                  <c:v>0.10998535156301159</c:v>
                </c:pt>
                <c:pt idx="6609">
                  <c:v>0.10998535156301159</c:v>
                </c:pt>
                <c:pt idx="6610">
                  <c:v>0.10998535156301159</c:v>
                </c:pt>
                <c:pt idx="6611">
                  <c:v>0.11999511718801159</c:v>
                </c:pt>
                <c:pt idx="6612">
                  <c:v>0.11999511718801159</c:v>
                </c:pt>
                <c:pt idx="6613">
                  <c:v>0.10998535156301159</c:v>
                </c:pt>
                <c:pt idx="6614">
                  <c:v>0.1000061035160229</c:v>
                </c:pt>
                <c:pt idx="6615">
                  <c:v>0.1000061035160229</c:v>
                </c:pt>
                <c:pt idx="6616">
                  <c:v>0.1000061035160229</c:v>
                </c:pt>
                <c:pt idx="6617">
                  <c:v>0.1000061035160229</c:v>
                </c:pt>
                <c:pt idx="6618">
                  <c:v>0.1000061035160229</c:v>
                </c:pt>
                <c:pt idx="6619">
                  <c:v>8.9996337891022904E-2</c:v>
                </c:pt>
                <c:pt idx="6620">
                  <c:v>8.9996337891022904E-2</c:v>
                </c:pt>
                <c:pt idx="6621">
                  <c:v>0.10998535156301159</c:v>
                </c:pt>
                <c:pt idx="6622">
                  <c:v>0.11999511718801159</c:v>
                </c:pt>
                <c:pt idx="6623">
                  <c:v>0.11999511718801159</c:v>
                </c:pt>
                <c:pt idx="6624">
                  <c:v>0.10998535156301159</c:v>
                </c:pt>
                <c:pt idx="6625">
                  <c:v>8.9996337891022904E-2</c:v>
                </c:pt>
                <c:pt idx="6626">
                  <c:v>8.9996337891022904E-2</c:v>
                </c:pt>
                <c:pt idx="6627">
                  <c:v>8.9996337891022904E-2</c:v>
                </c:pt>
                <c:pt idx="6628">
                  <c:v>0.1000061035160229</c:v>
                </c:pt>
                <c:pt idx="6629">
                  <c:v>0.11999511718801159</c:v>
                </c:pt>
                <c:pt idx="6630">
                  <c:v>0.14001464843801159</c:v>
                </c:pt>
                <c:pt idx="6631">
                  <c:v>0.1499938964839771</c:v>
                </c:pt>
                <c:pt idx="6632">
                  <c:v>0.14001464843801159</c:v>
                </c:pt>
                <c:pt idx="6633">
                  <c:v>0.14001464843801159</c:v>
                </c:pt>
                <c:pt idx="6634">
                  <c:v>0.11999511718801159</c:v>
                </c:pt>
                <c:pt idx="6635">
                  <c:v>0.11999511718801159</c:v>
                </c:pt>
                <c:pt idx="6636">
                  <c:v>0.1000061035160229</c:v>
                </c:pt>
                <c:pt idx="6637">
                  <c:v>0.1000061035160229</c:v>
                </c:pt>
                <c:pt idx="6638">
                  <c:v>0.1000061035160229</c:v>
                </c:pt>
                <c:pt idx="6639">
                  <c:v>7.0007324218977374E-2</c:v>
                </c:pt>
                <c:pt idx="6640">
                  <c:v>7.0007324218977374E-2</c:v>
                </c:pt>
                <c:pt idx="6641">
                  <c:v>7.0007324218977374E-2</c:v>
                </c:pt>
                <c:pt idx="6642">
                  <c:v>7.9986572266022904E-2</c:v>
                </c:pt>
                <c:pt idx="6643">
                  <c:v>0.1000061035160229</c:v>
                </c:pt>
                <c:pt idx="6644">
                  <c:v>0.10998535156301159</c:v>
                </c:pt>
                <c:pt idx="6645">
                  <c:v>0.10998535156301159</c:v>
                </c:pt>
                <c:pt idx="6646">
                  <c:v>0.13000488281301159</c:v>
                </c:pt>
                <c:pt idx="6647">
                  <c:v>0.11999511718801159</c:v>
                </c:pt>
                <c:pt idx="6648">
                  <c:v>0.10998535156301159</c:v>
                </c:pt>
                <c:pt idx="6649">
                  <c:v>0.1000061035160229</c:v>
                </c:pt>
                <c:pt idx="6650">
                  <c:v>4.0008544921988687E-2</c:v>
                </c:pt>
                <c:pt idx="6651">
                  <c:v>4.0008544921988687E-2</c:v>
                </c:pt>
                <c:pt idx="6652">
                  <c:v>4.0008544921988687E-2</c:v>
                </c:pt>
                <c:pt idx="6653">
                  <c:v>1.9989013671988687E-2</c:v>
                </c:pt>
                <c:pt idx="6654">
                  <c:v>1.9989013671988687E-2</c:v>
                </c:pt>
                <c:pt idx="6655">
                  <c:v>1.9989013671988687E-2</c:v>
                </c:pt>
                <c:pt idx="6656">
                  <c:v>2.9998779296988687E-2</c:v>
                </c:pt>
                <c:pt idx="6657">
                  <c:v>7.0007324218977374E-2</c:v>
                </c:pt>
                <c:pt idx="6658">
                  <c:v>7.9986572266022904E-2</c:v>
                </c:pt>
                <c:pt idx="6659">
                  <c:v>8.9996337891022904E-2</c:v>
                </c:pt>
                <c:pt idx="6660">
                  <c:v>0.1000061035160229</c:v>
                </c:pt>
                <c:pt idx="6661">
                  <c:v>7.9986572266022904E-2</c:v>
                </c:pt>
                <c:pt idx="6662">
                  <c:v>7.0007324218977374E-2</c:v>
                </c:pt>
                <c:pt idx="6663">
                  <c:v>4.9987792968977374E-2</c:v>
                </c:pt>
                <c:pt idx="6664">
                  <c:v>4.0008544921988687E-2</c:v>
                </c:pt>
                <c:pt idx="6665">
                  <c:v>4.0008544921988687E-2</c:v>
                </c:pt>
                <c:pt idx="6666">
                  <c:v>4.0008544921988687E-2</c:v>
                </c:pt>
                <c:pt idx="6667">
                  <c:v>4.0008544921988687E-2</c:v>
                </c:pt>
                <c:pt idx="6668">
                  <c:v>4.0008544921988687E-2</c:v>
                </c:pt>
                <c:pt idx="6669">
                  <c:v>4.0008544921988687E-2</c:v>
                </c:pt>
                <c:pt idx="6670">
                  <c:v>1.9989013671988687E-2</c:v>
                </c:pt>
                <c:pt idx="6671">
                  <c:v>1.9989013671988687E-2</c:v>
                </c:pt>
                <c:pt idx="6672">
                  <c:v>4.0008544921988687E-2</c:v>
                </c:pt>
                <c:pt idx="6673">
                  <c:v>4.0008544921988687E-2</c:v>
                </c:pt>
                <c:pt idx="6674">
                  <c:v>2.9998779296988687E-2</c:v>
                </c:pt>
                <c:pt idx="6675">
                  <c:v>1.9989013671988687E-2</c:v>
                </c:pt>
                <c:pt idx="6676">
                  <c:v>2.9998779296988687E-2</c:v>
                </c:pt>
                <c:pt idx="6677">
                  <c:v>2.9998779296988687E-2</c:v>
                </c:pt>
                <c:pt idx="6678">
                  <c:v>2.9998779296988687E-2</c:v>
                </c:pt>
                <c:pt idx="6679">
                  <c:v>4.9987792968977374E-2</c:v>
                </c:pt>
                <c:pt idx="6680">
                  <c:v>5.9997558593977374E-2</c:v>
                </c:pt>
                <c:pt idx="6681">
                  <c:v>7.9986572266022904E-2</c:v>
                </c:pt>
                <c:pt idx="6682">
                  <c:v>0.1000061035160229</c:v>
                </c:pt>
                <c:pt idx="6683">
                  <c:v>0.1000061035160229</c:v>
                </c:pt>
                <c:pt idx="6684">
                  <c:v>8.9996337891022904E-2</c:v>
                </c:pt>
                <c:pt idx="6685">
                  <c:v>8.9996337891022904E-2</c:v>
                </c:pt>
                <c:pt idx="6686">
                  <c:v>5.9997558593977374E-2</c:v>
                </c:pt>
                <c:pt idx="6687">
                  <c:v>2.9998779296988687E-2</c:v>
                </c:pt>
                <c:pt idx="6688">
                  <c:v>1.9989013671988687E-2</c:v>
                </c:pt>
                <c:pt idx="6689">
                  <c:v>4.0008544921988687E-2</c:v>
                </c:pt>
                <c:pt idx="6690">
                  <c:v>7.0007324218977374E-2</c:v>
                </c:pt>
                <c:pt idx="6691">
                  <c:v>7.0007324218977374E-2</c:v>
                </c:pt>
                <c:pt idx="6692">
                  <c:v>7.9986572266022904E-2</c:v>
                </c:pt>
                <c:pt idx="6693">
                  <c:v>5.9997558593977374E-2</c:v>
                </c:pt>
                <c:pt idx="6694">
                  <c:v>5.9997558593977374E-2</c:v>
                </c:pt>
                <c:pt idx="6695">
                  <c:v>5.9997558593977374E-2</c:v>
                </c:pt>
                <c:pt idx="6696">
                  <c:v>7.0007324218977374E-2</c:v>
                </c:pt>
                <c:pt idx="6697">
                  <c:v>4.9987792968977374E-2</c:v>
                </c:pt>
                <c:pt idx="6698">
                  <c:v>1.9989013671988687E-2</c:v>
                </c:pt>
                <c:pt idx="6699">
                  <c:v>0</c:v>
                </c:pt>
                <c:pt idx="6700">
                  <c:v>1.9989013671988687E-2</c:v>
                </c:pt>
                <c:pt idx="6701">
                  <c:v>2.9998779296988687E-2</c:v>
                </c:pt>
                <c:pt idx="6702">
                  <c:v>4.0008544921988687E-2</c:v>
                </c:pt>
                <c:pt idx="6703">
                  <c:v>2.9998779296988687E-2</c:v>
                </c:pt>
                <c:pt idx="6704">
                  <c:v>4.0008544921988687E-2</c:v>
                </c:pt>
                <c:pt idx="6705">
                  <c:v>4.9987792968977374E-2</c:v>
                </c:pt>
                <c:pt idx="6706">
                  <c:v>4.0008544921988687E-2</c:v>
                </c:pt>
                <c:pt idx="6707">
                  <c:v>4.0008544921988687E-2</c:v>
                </c:pt>
                <c:pt idx="6708">
                  <c:v>4.9987792968977374E-2</c:v>
                </c:pt>
                <c:pt idx="6709">
                  <c:v>4.0008544921988687E-2</c:v>
                </c:pt>
                <c:pt idx="6710">
                  <c:v>2.9998779296988687E-2</c:v>
                </c:pt>
                <c:pt idx="6711">
                  <c:v>2.9998779296988687E-2</c:v>
                </c:pt>
                <c:pt idx="6712">
                  <c:v>1.9989013671988687E-2</c:v>
                </c:pt>
                <c:pt idx="6713">
                  <c:v>1.9989013671988687E-2</c:v>
                </c:pt>
                <c:pt idx="6714">
                  <c:v>1.0009765625E-2</c:v>
                </c:pt>
                <c:pt idx="6715">
                  <c:v>1.9989013671988687E-2</c:v>
                </c:pt>
                <c:pt idx="6716">
                  <c:v>1.0009765625E-2</c:v>
                </c:pt>
                <c:pt idx="6717">
                  <c:v>0</c:v>
                </c:pt>
                <c:pt idx="6718">
                  <c:v>0</c:v>
                </c:pt>
                <c:pt idx="6719">
                  <c:v>1.0009765625E-2</c:v>
                </c:pt>
                <c:pt idx="6720">
                  <c:v>1.0009765625E-2</c:v>
                </c:pt>
                <c:pt idx="6721">
                  <c:v>1.0009765625E-2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5537920"/>
        <c:axId val="195548288"/>
      </c:scatterChart>
      <c:scatterChart>
        <c:scatterStyle val="lineMarker"/>
        <c:varyColors val="0"/>
        <c:ser>
          <c:idx val="0"/>
          <c:order val="1"/>
          <c:tx>
            <c:strRef>
              <c:f>Odbery_4522_LibPsovka!$B$1</c:f>
              <c:strCache>
                <c:ptCount val="1"/>
                <c:pt idx="0">
                  <c:v>Odběry podzemní vody</c:v>
                </c:pt>
              </c:strCache>
            </c:strRef>
          </c:tx>
          <c:spPr>
            <a:ln w="38100">
              <a:solidFill>
                <a:schemeClr val="accent5">
                  <a:lumMod val="50000"/>
                </a:schemeClr>
              </a:solidFill>
            </a:ln>
          </c:spPr>
          <c:marker>
            <c:symbol val="none"/>
          </c:marker>
          <c:xVal>
            <c:numRef>
              <c:f>Odbery_4522_LibPsovka!$A$2:$A$1000</c:f>
              <c:numCache>
                <c:formatCode>m/d/yyyy</c:formatCode>
                <c:ptCount val="999"/>
                <c:pt idx="0">
                  <c:v>32523</c:v>
                </c:pt>
                <c:pt idx="1">
                  <c:v>32554</c:v>
                </c:pt>
                <c:pt idx="2">
                  <c:v>32582</c:v>
                </c:pt>
                <c:pt idx="3">
                  <c:v>32613</c:v>
                </c:pt>
                <c:pt idx="4">
                  <c:v>32643</c:v>
                </c:pt>
                <c:pt idx="5">
                  <c:v>32674</c:v>
                </c:pt>
                <c:pt idx="6">
                  <c:v>32704</c:v>
                </c:pt>
                <c:pt idx="7">
                  <c:v>32735</c:v>
                </c:pt>
                <c:pt idx="8">
                  <c:v>32766</c:v>
                </c:pt>
                <c:pt idx="9">
                  <c:v>32796</c:v>
                </c:pt>
                <c:pt idx="10">
                  <c:v>32827</c:v>
                </c:pt>
                <c:pt idx="11">
                  <c:v>32857</c:v>
                </c:pt>
                <c:pt idx="12">
                  <c:v>32888</c:v>
                </c:pt>
                <c:pt idx="13">
                  <c:v>32919</c:v>
                </c:pt>
                <c:pt idx="14">
                  <c:v>32947</c:v>
                </c:pt>
                <c:pt idx="15">
                  <c:v>32978</c:v>
                </c:pt>
                <c:pt idx="16">
                  <c:v>33008</c:v>
                </c:pt>
                <c:pt idx="17">
                  <c:v>33039</c:v>
                </c:pt>
                <c:pt idx="18">
                  <c:v>33069</c:v>
                </c:pt>
                <c:pt idx="19">
                  <c:v>33100</c:v>
                </c:pt>
                <c:pt idx="20">
                  <c:v>33131</c:v>
                </c:pt>
                <c:pt idx="21">
                  <c:v>33161</c:v>
                </c:pt>
                <c:pt idx="22">
                  <c:v>33192</c:v>
                </c:pt>
                <c:pt idx="23">
                  <c:v>33222</c:v>
                </c:pt>
                <c:pt idx="24">
                  <c:v>33253</c:v>
                </c:pt>
                <c:pt idx="25">
                  <c:v>33284</c:v>
                </c:pt>
                <c:pt idx="26">
                  <c:v>33312</c:v>
                </c:pt>
                <c:pt idx="27">
                  <c:v>33343</c:v>
                </c:pt>
                <c:pt idx="28">
                  <c:v>33373</c:v>
                </c:pt>
                <c:pt idx="29">
                  <c:v>33404</c:v>
                </c:pt>
                <c:pt idx="30">
                  <c:v>33434</c:v>
                </c:pt>
                <c:pt idx="31">
                  <c:v>33465</c:v>
                </c:pt>
                <c:pt idx="32">
                  <c:v>33496</c:v>
                </c:pt>
                <c:pt idx="33">
                  <c:v>33526</c:v>
                </c:pt>
                <c:pt idx="34">
                  <c:v>33557</c:v>
                </c:pt>
                <c:pt idx="35">
                  <c:v>33587</c:v>
                </c:pt>
                <c:pt idx="36">
                  <c:v>33618</c:v>
                </c:pt>
                <c:pt idx="37">
                  <c:v>33649</c:v>
                </c:pt>
                <c:pt idx="38">
                  <c:v>33678</c:v>
                </c:pt>
                <c:pt idx="39">
                  <c:v>33709</c:v>
                </c:pt>
                <c:pt idx="40">
                  <c:v>33739</c:v>
                </c:pt>
                <c:pt idx="41">
                  <c:v>33770</c:v>
                </c:pt>
                <c:pt idx="42">
                  <c:v>33800</c:v>
                </c:pt>
                <c:pt idx="43">
                  <c:v>33831</c:v>
                </c:pt>
                <c:pt idx="44">
                  <c:v>33862</c:v>
                </c:pt>
                <c:pt idx="45">
                  <c:v>33892</c:v>
                </c:pt>
                <c:pt idx="46">
                  <c:v>33923</c:v>
                </c:pt>
                <c:pt idx="47">
                  <c:v>33953</c:v>
                </c:pt>
                <c:pt idx="48">
                  <c:v>33984</c:v>
                </c:pt>
                <c:pt idx="49">
                  <c:v>34015</c:v>
                </c:pt>
                <c:pt idx="50">
                  <c:v>34043</c:v>
                </c:pt>
                <c:pt idx="51">
                  <c:v>34074</c:v>
                </c:pt>
                <c:pt idx="52">
                  <c:v>34104</c:v>
                </c:pt>
                <c:pt idx="53">
                  <c:v>34135</c:v>
                </c:pt>
                <c:pt idx="54">
                  <c:v>34165</c:v>
                </c:pt>
                <c:pt idx="55">
                  <c:v>34196</c:v>
                </c:pt>
                <c:pt idx="56">
                  <c:v>34227</c:v>
                </c:pt>
                <c:pt idx="57">
                  <c:v>34257</c:v>
                </c:pt>
                <c:pt idx="58">
                  <c:v>34288</c:v>
                </c:pt>
                <c:pt idx="59">
                  <c:v>34318</c:v>
                </c:pt>
                <c:pt idx="60">
                  <c:v>34349</c:v>
                </c:pt>
                <c:pt idx="61">
                  <c:v>34380</c:v>
                </c:pt>
                <c:pt idx="62">
                  <c:v>34408</c:v>
                </c:pt>
                <c:pt idx="63">
                  <c:v>34439</c:v>
                </c:pt>
                <c:pt idx="64">
                  <c:v>34469</c:v>
                </c:pt>
                <c:pt idx="65">
                  <c:v>34500</c:v>
                </c:pt>
                <c:pt idx="66">
                  <c:v>34530</c:v>
                </c:pt>
                <c:pt idx="67">
                  <c:v>34561</c:v>
                </c:pt>
                <c:pt idx="68">
                  <c:v>34592</c:v>
                </c:pt>
                <c:pt idx="69">
                  <c:v>34622</c:v>
                </c:pt>
                <c:pt idx="70">
                  <c:v>34653</c:v>
                </c:pt>
                <c:pt idx="71">
                  <c:v>34683</c:v>
                </c:pt>
                <c:pt idx="72">
                  <c:v>34714</c:v>
                </c:pt>
                <c:pt idx="73">
                  <c:v>34745</c:v>
                </c:pt>
                <c:pt idx="74">
                  <c:v>34773</c:v>
                </c:pt>
                <c:pt idx="75">
                  <c:v>34804</c:v>
                </c:pt>
                <c:pt idx="76">
                  <c:v>34834</c:v>
                </c:pt>
                <c:pt idx="77">
                  <c:v>34865</c:v>
                </c:pt>
                <c:pt idx="78">
                  <c:v>34895</c:v>
                </c:pt>
                <c:pt idx="79">
                  <c:v>34926</c:v>
                </c:pt>
                <c:pt idx="80">
                  <c:v>34957</c:v>
                </c:pt>
                <c:pt idx="81">
                  <c:v>34987</c:v>
                </c:pt>
                <c:pt idx="82">
                  <c:v>35018</c:v>
                </c:pt>
                <c:pt idx="83">
                  <c:v>35048</c:v>
                </c:pt>
                <c:pt idx="84">
                  <c:v>35079</c:v>
                </c:pt>
                <c:pt idx="85">
                  <c:v>35110</c:v>
                </c:pt>
                <c:pt idx="86">
                  <c:v>35139</c:v>
                </c:pt>
                <c:pt idx="87">
                  <c:v>35170</c:v>
                </c:pt>
                <c:pt idx="88">
                  <c:v>35200</c:v>
                </c:pt>
                <c:pt idx="89">
                  <c:v>35231</c:v>
                </c:pt>
                <c:pt idx="90">
                  <c:v>35261</c:v>
                </c:pt>
                <c:pt idx="91">
                  <c:v>35292</c:v>
                </c:pt>
                <c:pt idx="92">
                  <c:v>35323</c:v>
                </c:pt>
                <c:pt idx="93">
                  <c:v>35353</c:v>
                </c:pt>
                <c:pt idx="94">
                  <c:v>35384</c:v>
                </c:pt>
                <c:pt idx="95">
                  <c:v>35414</c:v>
                </c:pt>
                <c:pt idx="96">
                  <c:v>35445</c:v>
                </c:pt>
                <c:pt idx="97">
                  <c:v>35476</c:v>
                </c:pt>
                <c:pt idx="98">
                  <c:v>35504</c:v>
                </c:pt>
                <c:pt idx="99">
                  <c:v>35535</c:v>
                </c:pt>
                <c:pt idx="100">
                  <c:v>35565</c:v>
                </c:pt>
                <c:pt idx="101">
                  <c:v>35596</c:v>
                </c:pt>
                <c:pt idx="102">
                  <c:v>35626</c:v>
                </c:pt>
                <c:pt idx="103">
                  <c:v>35657</c:v>
                </c:pt>
                <c:pt idx="104">
                  <c:v>35688</c:v>
                </c:pt>
                <c:pt idx="105">
                  <c:v>35718</c:v>
                </c:pt>
                <c:pt idx="106">
                  <c:v>35749</c:v>
                </c:pt>
                <c:pt idx="107">
                  <c:v>35779</c:v>
                </c:pt>
                <c:pt idx="108">
                  <c:v>35810</c:v>
                </c:pt>
                <c:pt idx="109">
                  <c:v>35841</c:v>
                </c:pt>
                <c:pt idx="110">
                  <c:v>35869</c:v>
                </c:pt>
                <c:pt idx="111">
                  <c:v>35900</c:v>
                </c:pt>
                <c:pt idx="112">
                  <c:v>35930</c:v>
                </c:pt>
                <c:pt idx="113">
                  <c:v>35961</c:v>
                </c:pt>
                <c:pt idx="114">
                  <c:v>35991</c:v>
                </c:pt>
                <c:pt idx="115">
                  <c:v>36022</c:v>
                </c:pt>
                <c:pt idx="116">
                  <c:v>36053</c:v>
                </c:pt>
                <c:pt idx="117">
                  <c:v>36083</c:v>
                </c:pt>
                <c:pt idx="118">
                  <c:v>36114</c:v>
                </c:pt>
                <c:pt idx="119">
                  <c:v>36144</c:v>
                </c:pt>
                <c:pt idx="120">
                  <c:v>36175</c:v>
                </c:pt>
                <c:pt idx="121">
                  <c:v>36206</c:v>
                </c:pt>
                <c:pt idx="122">
                  <c:v>36234</c:v>
                </c:pt>
                <c:pt idx="123">
                  <c:v>36265</c:v>
                </c:pt>
                <c:pt idx="124">
                  <c:v>36295</c:v>
                </c:pt>
                <c:pt idx="125">
                  <c:v>36326</c:v>
                </c:pt>
                <c:pt idx="126">
                  <c:v>36356</c:v>
                </c:pt>
                <c:pt idx="127">
                  <c:v>36387</c:v>
                </c:pt>
                <c:pt idx="128">
                  <c:v>36418</c:v>
                </c:pt>
                <c:pt idx="129">
                  <c:v>36448</c:v>
                </c:pt>
                <c:pt idx="130">
                  <c:v>36479</c:v>
                </c:pt>
                <c:pt idx="131">
                  <c:v>36509</c:v>
                </c:pt>
                <c:pt idx="132">
                  <c:v>36540</c:v>
                </c:pt>
                <c:pt idx="133">
                  <c:v>36571</c:v>
                </c:pt>
                <c:pt idx="134">
                  <c:v>36600</c:v>
                </c:pt>
                <c:pt idx="135">
                  <c:v>36631</c:v>
                </c:pt>
                <c:pt idx="136">
                  <c:v>36661</c:v>
                </c:pt>
                <c:pt idx="137">
                  <c:v>36692</c:v>
                </c:pt>
                <c:pt idx="138">
                  <c:v>36722</c:v>
                </c:pt>
                <c:pt idx="139">
                  <c:v>36753</c:v>
                </c:pt>
                <c:pt idx="140">
                  <c:v>36784</c:v>
                </c:pt>
                <c:pt idx="141">
                  <c:v>36814</c:v>
                </c:pt>
                <c:pt idx="142">
                  <c:v>36845</c:v>
                </c:pt>
                <c:pt idx="143">
                  <c:v>36875</c:v>
                </c:pt>
                <c:pt idx="144">
                  <c:v>36906</c:v>
                </c:pt>
                <c:pt idx="145">
                  <c:v>36937</c:v>
                </c:pt>
                <c:pt idx="146">
                  <c:v>36965</c:v>
                </c:pt>
                <c:pt idx="147">
                  <c:v>36996</c:v>
                </c:pt>
                <c:pt idx="148">
                  <c:v>37026</c:v>
                </c:pt>
                <c:pt idx="149">
                  <c:v>37057</c:v>
                </c:pt>
                <c:pt idx="150">
                  <c:v>37087</c:v>
                </c:pt>
                <c:pt idx="151">
                  <c:v>37118</c:v>
                </c:pt>
                <c:pt idx="152">
                  <c:v>37149</c:v>
                </c:pt>
                <c:pt idx="153">
                  <c:v>37179</c:v>
                </c:pt>
                <c:pt idx="154">
                  <c:v>37210</c:v>
                </c:pt>
                <c:pt idx="155">
                  <c:v>37240</c:v>
                </c:pt>
                <c:pt idx="156">
                  <c:v>37271</c:v>
                </c:pt>
                <c:pt idx="157">
                  <c:v>37302</c:v>
                </c:pt>
                <c:pt idx="158">
                  <c:v>37330</c:v>
                </c:pt>
                <c:pt idx="159">
                  <c:v>37361</c:v>
                </c:pt>
                <c:pt idx="160">
                  <c:v>37391</c:v>
                </c:pt>
                <c:pt idx="161">
                  <c:v>37422</c:v>
                </c:pt>
                <c:pt idx="162">
                  <c:v>37452</c:v>
                </c:pt>
                <c:pt idx="163">
                  <c:v>37483</c:v>
                </c:pt>
                <c:pt idx="164">
                  <c:v>37514</c:v>
                </c:pt>
                <c:pt idx="165">
                  <c:v>37544</c:v>
                </c:pt>
                <c:pt idx="166">
                  <c:v>37575</c:v>
                </c:pt>
                <c:pt idx="167">
                  <c:v>37605</c:v>
                </c:pt>
                <c:pt idx="168">
                  <c:v>37636</c:v>
                </c:pt>
                <c:pt idx="169">
                  <c:v>37667</c:v>
                </c:pt>
                <c:pt idx="170">
                  <c:v>37695</c:v>
                </c:pt>
                <c:pt idx="171">
                  <c:v>37726</c:v>
                </c:pt>
                <c:pt idx="172">
                  <c:v>37756</c:v>
                </c:pt>
                <c:pt idx="173">
                  <c:v>37787</c:v>
                </c:pt>
                <c:pt idx="174">
                  <c:v>37817</c:v>
                </c:pt>
                <c:pt idx="175">
                  <c:v>37848</c:v>
                </c:pt>
                <c:pt idx="176">
                  <c:v>37879</c:v>
                </c:pt>
                <c:pt idx="177">
                  <c:v>37909</c:v>
                </c:pt>
                <c:pt idx="178">
                  <c:v>37940</c:v>
                </c:pt>
                <c:pt idx="179">
                  <c:v>37970</c:v>
                </c:pt>
                <c:pt idx="180">
                  <c:v>38001</c:v>
                </c:pt>
                <c:pt idx="181">
                  <c:v>38032</c:v>
                </c:pt>
                <c:pt idx="182">
                  <c:v>38061</c:v>
                </c:pt>
                <c:pt idx="183">
                  <c:v>38092</c:v>
                </c:pt>
                <c:pt idx="184">
                  <c:v>38122</c:v>
                </c:pt>
                <c:pt idx="185">
                  <c:v>38153</c:v>
                </c:pt>
                <c:pt idx="186">
                  <c:v>38183</c:v>
                </c:pt>
                <c:pt idx="187">
                  <c:v>38214</c:v>
                </c:pt>
                <c:pt idx="188">
                  <c:v>38245</c:v>
                </c:pt>
                <c:pt idx="189">
                  <c:v>38275</c:v>
                </c:pt>
                <c:pt idx="190">
                  <c:v>38306</c:v>
                </c:pt>
                <c:pt idx="191">
                  <c:v>38336</c:v>
                </c:pt>
                <c:pt idx="192">
                  <c:v>38367</c:v>
                </c:pt>
                <c:pt idx="193">
                  <c:v>38398</c:v>
                </c:pt>
                <c:pt idx="194">
                  <c:v>38426</c:v>
                </c:pt>
                <c:pt idx="195">
                  <c:v>38457</c:v>
                </c:pt>
                <c:pt idx="196">
                  <c:v>38487</c:v>
                </c:pt>
                <c:pt idx="197">
                  <c:v>38518</c:v>
                </c:pt>
                <c:pt idx="198">
                  <c:v>38548</c:v>
                </c:pt>
                <c:pt idx="199">
                  <c:v>38579</c:v>
                </c:pt>
                <c:pt idx="200">
                  <c:v>38610</c:v>
                </c:pt>
                <c:pt idx="201">
                  <c:v>38640</c:v>
                </c:pt>
                <c:pt idx="202">
                  <c:v>38671</c:v>
                </c:pt>
                <c:pt idx="203">
                  <c:v>38701</c:v>
                </c:pt>
                <c:pt idx="204">
                  <c:v>38732</c:v>
                </c:pt>
                <c:pt idx="205">
                  <c:v>38763</c:v>
                </c:pt>
                <c:pt idx="206">
                  <c:v>38791</c:v>
                </c:pt>
                <c:pt idx="207">
                  <c:v>38822</c:v>
                </c:pt>
                <c:pt idx="208">
                  <c:v>38852</c:v>
                </c:pt>
                <c:pt idx="209">
                  <c:v>38883</c:v>
                </c:pt>
                <c:pt idx="210">
                  <c:v>38913</c:v>
                </c:pt>
                <c:pt idx="211">
                  <c:v>38944</c:v>
                </c:pt>
                <c:pt idx="212">
                  <c:v>38975</c:v>
                </c:pt>
                <c:pt idx="213">
                  <c:v>39005</c:v>
                </c:pt>
                <c:pt idx="214">
                  <c:v>39036</c:v>
                </c:pt>
                <c:pt idx="215">
                  <c:v>39066</c:v>
                </c:pt>
                <c:pt idx="216">
                  <c:v>39097</c:v>
                </c:pt>
                <c:pt idx="217">
                  <c:v>39128</c:v>
                </c:pt>
                <c:pt idx="218">
                  <c:v>39156</c:v>
                </c:pt>
                <c:pt idx="219">
                  <c:v>39187</c:v>
                </c:pt>
                <c:pt idx="220">
                  <c:v>39217</c:v>
                </c:pt>
                <c:pt idx="221">
                  <c:v>39248</c:v>
                </c:pt>
                <c:pt idx="222">
                  <c:v>39278</c:v>
                </c:pt>
                <c:pt idx="223">
                  <c:v>39309</c:v>
                </c:pt>
                <c:pt idx="224">
                  <c:v>39340</c:v>
                </c:pt>
                <c:pt idx="225">
                  <c:v>39370</c:v>
                </c:pt>
                <c:pt idx="226">
                  <c:v>39401</c:v>
                </c:pt>
                <c:pt idx="227">
                  <c:v>39431</c:v>
                </c:pt>
                <c:pt idx="228">
                  <c:v>39462</c:v>
                </c:pt>
                <c:pt idx="229">
                  <c:v>39493</c:v>
                </c:pt>
                <c:pt idx="230">
                  <c:v>39522</c:v>
                </c:pt>
                <c:pt idx="231">
                  <c:v>39553</c:v>
                </c:pt>
                <c:pt idx="232">
                  <c:v>39583</c:v>
                </c:pt>
                <c:pt idx="233">
                  <c:v>39614</c:v>
                </c:pt>
                <c:pt idx="234">
                  <c:v>39644</c:v>
                </c:pt>
                <c:pt idx="235">
                  <c:v>39675</c:v>
                </c:pt>
                <c:pt idx="236">
                  <c:v>39706</c:v>
                </c:pt>
                <c:pt idx="237">
                  <c:v>39736</c:v>
                </c:pt>
                <c:pt idx="238">
                  <c:v>39767</c:v>
                </c:pt>
                <c:pt idx="239">
                  <c:v>39797</c:v>
                </c:pt>
                <c:pt idx="240">
                  <c:v>39828</c:v>
                </c:pt>
                <c:pt idx="241">
                  <c:v>39859</c:v>
                </c:pt>
                <c:pt idx="242">
                  <c:v>39887</c:v>
                </c:pt>
                <c:pt idx="243">
                  <c:v>39918</c:v>
                </c:pt>
                <c:pt idx="244">
                  <c:v>39948</c:v>
                </c:pt>
                <c:pt idx="245">
                  <c:v>39979</c:v>
                </c:pt>
                <c:pt idx="246">
                  <c:v>40009</c:v>
                </c:pt>
                <c:pt idx="247">
                  <c:v>40040</c:v>
                </c:pt>
                <c:pt idx="248">
                  <c:v>40071</c:v>
                </c:pt>
                <c:pt idx="249">
                  <c:v>40101</c:v>
                </c:pt>
                <c:pt idx="250">
                  <c:v>40132</c:v>
                </c:pt>
                <c:pt idx="251">
                  <c:v>40162</c:v>
                </c:pt>
                <c:pt idx="252">
                  <c:v>40193</c:v>
                </c:pt>
                <c:pt idx="253">
                  <c:v>40224</c:v>
                </c:pt>
                <c:pt idx="254">
                  <c:v>40252</c:v>
                </c:pt>
                <c:pt idx="255">
                  <c:v>40283</c:v>
                </c:pt>
                <c:pt idx="256">
                  <c:v>40313</c:v>
                </c:pt>
                <c:pt idx="257">
                  <c:v>40344</c:v>
                </c:pt>
                <c:pt idx="258">
                  <c:v>40374</c:v>
                </c:pt>
                <c:pt idx="259">
                  <c:v>40405</c:v>
                </c:pt>
                <c:pt idx="260">
                  <c:v>40436</c:v>
                </c:pt>
                <c:pt idx="261">
                  <c:v>40466</c:v>
                </c:pt>
                <c:pt idx="262">
                  <c:v>40497</c:v>
                </c:pt>
                <c:pt idx="263">
                  <c:v>40527</c:v>
                </c:pt>
                <c:pt idx="264">
                  <c:v>40558</c:v>
                </c:pt>
                <c:pt idx="265">
                  <c:v>40589</c:v>
                </c:pt>
                <c:pt idx="266">
                  <c:v>40617</c:v>
                </c:pt>
                <c:pt idx="267">
                  <c:v>40648</c:v>
                </c:pt>
                <c:pt idx="268">
                  <c:v>40678</c:v>
                </c:pt>
                <c:pt idx="269">
                  <c:v>40709</c:v>
                </c:pt>
                <c:pt idx="270">
                  <c:v>40739</c:v>
                </c:pt>
                <c:pt idx="271">
                  <c:v>40770</c:v>
                </c:pt>
                <c:pt idx="272">
                  <c:v>40801</c:v>
                </c:pt>
                <c:pt idx="273">
                  <c:v>40831</c:v>
                </c:pt>
                <c:pt idx="274">
                  <c:v>40862</c:v>
                </c:pt>
                <c:pt idx="275">
                  <c:v>40892</c:v>
                </c:pt>
                <c:pt idx="276">
                  <c:v>40923</c:v>
                </c:pt>
                <c:pt idx="277">
                  <c:v>40954</c:v>
                </c:pt>
                <c:pt idx="278">
                  <c:v>40983</c:v>
                </c:pt>
                <c:pt idx="279">
                  <c:v>41014</c:v>
                </c:pt>
                <c:pt idx="280">
                  <c:v>41044</c:v>
                </c:pt>
                <c:pt idx="281">
                  <c:v>41075</c:v>
                </c:pt>
                <c:pt idx="282">
                  <c:v>41105</c:v>
                </c:pt>
                <c:pt idx="283">
                  <c:v>41136</c:v>
                </c:pt>
                <c:pt idx="284">
                  <c:v>41167</c:v>
                </c:pt>
                <c:pt idx="285">
                  <c:v>41197</c:v>
                </c:pt>
                <c:pt idx="286">
                  <c:v>41228</c:v>
                </c:pt>
                <c:pt idx="287">
                  <c:v>41258</c:v>
                </c:pt>
              </c:numCache>
            </c:numRef>
          </c:xVal>
          <c:yVal>
            <c:numRef>
              <c:f>Odbery_4522_LibPsovka!$B$2:$B$1000</c:f>
              <c:numCache>
                <c:formatCode>General</c:formatCode>
                <c:ptCount val="999"/>
                <c:pt idx="0">
                  <c:v>611.44713261648747</c:v>
                </c:pt>
                <c:pt idx="1">
                  <c:v>636.53273809523819</c:v>
                </c:pt>
                <c:pt idx="2">
                  <c:v>594.68339307048996</c:v>
                </c:pt>
                <c:pt idx="3">
                  <c:v>619.59876543209884</c:v>
                </c:pt>
                <c:pt idx="4">
                  <c:v>643.59318996415766</c:v>
                </c:pt>
                <c:pt idx="5">
                  <c:v>658.37191358024688</c:v>
                </c:pt>
                <c:pt idx="6">
                  <c:v>634.4832735961769</c:v>
                </c:pt>
                <c:pt idx="7">
                  <c:v>633.88590203106332</c:v>
                </c:pt>
                <c:pt idx="8">
                  <c:v>608.37191358024688</c:v>
                </c:pt>
                <c:pt idx="9">
                  <c:v>621.04241338112297</c:v>
                </c:pt>
                <c:pt idx="10">
                  <c:v>629.86111111111097</c:v>
                </c:pt>
                <c:pt idx="11">
                  <c:v>603.34528076463562</c:v>
                </c:pt>
                <c:pt idx="12">
                  <c:v>633.02718040621266</c:v>
                </c:pt>
                <c:pt idx="13">
                  <c:v>604.29067460317469</c:v>
                </c:pt>
                <c:pt idx="14">
                  <c:v>615.85274790919959</c:v>
                </c:pt>
                <c:pt idx="15">
                  <c:v>651.62037037037032</c:v>
                </c:pt>
                <c:pt idx="16">
                  <c:v>652.4044205495818</c:v>
                </c:pt>
                <c:pt idx="17">
                  <c:v>624.69135802469145</c:v>
                </c:pt>
                <c:pt idx="18">
                  <c:v>631.79510155316609</c:v>
                </c:pt>
                <c:pt idx="19">
                  <c:v>632.05645161290306</c:v>
                </c:pt>
                <c:pt idx="20">
                  <c:v>619.71450617283938</c:v>
                </c:pt>
                <c:pt idx="21">
                  <c:v>613.50059737156494</c:v>
                </c:pt>
                <c:pt idx="22">
                  <c:v>617.16820987654319</c:v>
                </c:pt>
                <c:pt idx="23">
                  <c:v>611.37246117084828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650.64964157706095</c:v>
                </c:pt>
                <c:pt idx="37">
                  <c:v>608.91602809706262</c:v>
                </c:pt>
                <c:pt idx="38">
                  <c:v>602.0758661887694</c:v>
                </c:pt>
                <c:pt idx="39">
                  <c:v>627.35339506172829</c:v>
                </c:pt>
                <c:pt idx="40">
                  <c:v>629.06959378733563</c:v>
                </c:pt>
                <c:pt idx="41">
                  <c:v>629.86111111111109</c:v>
                </c:pt>
                <c:pt idx="42">
                  <c:v>646.99074074074076</c:v>
                </c:pt>
                <c:pt idx="43">
                  <c:v>601.25448028673839</c:v>
                </c:pt>
                <c:pt idx="44">
                  <c:v>589.27469135802471</c:v>
                </c:pt>
                <c:pt idx="45">
                  <c:v>623.28255675029868</c:v>
                </c:pt>
                <c:pt idx="46">
                  <c:v>600.73302469135797</c:v>
                </c:pt>
                <c:pt idx="47">
                  <c:v>598.45430107526875</c:v>
                </c:pt>
                <c:pt idx="48">
                  <c:v>612.26851851851848</c:v>
                </c:pt>
                <c:pt idx="49">
                  <c:v>615.36871693121702</c:v>
                </c:pt>
                <c:pt idx="50">
                  <c:v>652.40442054958169</c:v>
                </c:pt>
                <c:pt idx="51">
                  <c:v>624.8070987654321</c:v>
                </c:pt>
                <c:pt idx="52">
                  <c:v>616.89814814814815</c:v>
                </c:pt>
                <c:pt idx="53">
                  <c:v>635.7638888888888</c:v>
                </c:pt>
                <c:pt idx="54">
                  <c:v>555.03285543608126</c:v>
                </c:pt>
                <c:pt idx="55">
                  <c:v>602.18787335722823</c:v>
                </c:pt>
                <c:pt idx="56">
                  <c:v>611.76697530864203</c:v>
                </c:pt>
                <c:pt idx="57">
                  <c:v>550.36589008363205</c:v>
                </c:pt>
                <c:pt idx="58">
                  <c:v>540.81790123456778</c:v>
                </c:pt>
                <c:pt idx="59">
                  <c:v>546.8189964157707</c:v>
                </c:pt>
                <c:pt idx="60">
                  <c:v>530.4286140979691</c:v>
                </c:pt>
                <c:pt idx="61">
                  <c:v>548.44576719576719</c:v>
                </c:pt>
                <c:pt idx="62">
                  <c:v>551.26194743130225</c:v>
                </c:pt>
                <c:pt idx="63">
                  <c:v>504.51388888888886</c:v>
                </c:pt>
                <c:pt idx="64">
                  <c:v>514.63560334528086</c:v>
                </c:pt>
                <c:pt idx="65">
                  <c:v>516.89814814814827</c:v>
                </c:pt>
                <c:pt idx="66">
                  <c:v>541.03195937873352</c:v>
                </c:pt>
                <c:pt idx="67">
                  <c:v>505.60035842293911</c:v>
                </c:pt>
                <c:pt idx="68">
                  <c:v>504.78395061728395</c:v>
                </c:pt>
                <c:pt idx="69">
                  <c:v>511.68608124253285</c:v>
                </c:pt>
                <c:pt idx="70">
                  <c:v>501.27314814814815</c:v>
                </c:pt>
                <c:pt idx="71">
                  <c:v>518.8918757467145</c:v>
                </c:pt>
                <c:pt idx="72">
                  <c:v>513.32885304659499</c:v>
                </c:pt>
                <c:pt idx="73">
                  <c:v>512.77281746031736</c:v>
                </c:pt>
                <c:pt idx="74">
                  <c:v>503.84557945041814</c:v>
                </c:pt>
                <c:pt idx="75">
                  <c:v>505.94135802469128</c:v>
                </c:pt>
                <c:pt idx="76">
                  <c:v>506.12305854241333</c:v>
                </c:pt>
                <c:pt idx="77">
                  <c:v>474.38271604938274</c:v>
                </c:pt>
                <c:pt idx="78">
                  <c:v>507.31780167264037</c:v>
                </c:pt>
                <c:pt idx="79">
                  <c:v>495.40770609318997</c:v>
                </c:pt>
                <c:pt idx="80">
                  <c:v>458.9891975308642</c:v>
                </c:pt>
                <c:pt idx="81">
                  <c:v>501.23207885304663</c:v>
                </c:pt>
                <c:pt idx="82">
                  <c:v>506.9444444444444</c:v>
                </c:pt>
                <c:pt idx="83">
                  <c:v>529.15919952210265</c:v>
                </c:pt>
                <c:pt idx="84">
                  <c:v>549.84318996415777</c:v>
                </c:pt>
                <c:pt idx="85">
                  <c:v>558.42911877394647</c:v>
                </c:pt>
                <c:pt idx="86">
                  <c:v>537.14904420549578</c:v>
                </c:pt>
                <c:pt idx="87">
                  <c:v>528.78086419753083</c:v>
                </c:pt>
                <c:pt idx="88">
                  <c:v>483.87096774193554</c:v>
                </c:pt>
                <c:pt idx="89">
                  <c:v>520.83333333333337</c:v>
                </c:pt>
                <c:pt idx="90">
                  <c:v>451.015531660693</c:v>
                </c:pt>
                <c:pt idx="91">
                  <c:v>448.21535244922336</c:v>
                </c:pt>
                <c:pt idx="92">
                  <c:v>471.64351851851848</c:v>
                </c:pt>
                <c:pt idx="93">
                  <c:v>482.93757467144565</c:v>
                </c:pt>
                <c:pt idx="94">
                  <c:v>480.05401234567904</c:v>
                </c:pt>
                <c:pt idx="95">
                  <c:v>461.69354838709677</c:v>
                </c:pt>
                <c:pt idx="96">
                  <c:v>537.11170848267625</c:v>
                </c:pt>
                <c:pt idx="97">
                  <c:v>530.1752645502645</c:v>
                </c:pt>
                <c:pt idx="98">
                  <c:v>480.28673835125443</c:v>
                </c:pt>
                <c:pt idx="99">
                  <c:v>468.01697530864192</c:v>
                </c:pt>
                <c:pt idx="100">
                  <c:v>494.13829151732375</c:v>
                </c:pt>
                <c:pt idx="101">
                  <c:v>482.29166666666657</c:v>
                </c:pt>
                <c:pt idx="102">
                  <c:v>480.884109916368</c:v>
                </c:pt>
                <c:pt idx="103">
                  <c:v>528.78584229390674</c:v>
                </c:pt>
                <c:pt idx="104">
                  <c:v>498.61111111111109</c:v>
                </c:pt>
                <c:pt idx="105">
                  <c:v>483.64695340501788</c:v>
                </c:pt>
                <c:pt idx="106">
                  <c:v>469.3287037037037</c:v>
                </c:pt>
                <c:pt idx="107">
                  <c:v>477.03853046594992</c:v>
                </c:pt>
                <c:pt idx="108">
                  <c:v>450.64217443249703</c:v>
                </c:pt>
                <c:pt idx="109">
                  <c:v>470.36210317460319</c:v>
                </c:pt>
                <c:pt idx="110">
                  <c:v>479.76403823178015</c:v>
                </c:pt>
                <c:pt idx="111">
                  <c:v>494.86882716049388</c:v>
                </c:pt>
                <c:pt idx="112">
                  <c:v>509.66995221027486</c:v>
                </c:pt>
                <c:pt idx="113">
                  <c:v>543.47993827160496</c:v>
                </c:pt>
                <c:pt idx="114">
                  <c:v>511.01403823178015</c:v>
                </c:pt>
                <c:pt idx="115">
                  <c:v>530.24193548387098</c:v>
                </c:pt>
                <c:pt idx="116">
                  <c:v>500.03858024691357</c:v>
                </c:pt>
                <c:pt idx="117">
                  <c:v>492.79420549581835</c:v>
                </c:pt>
                <c:pt idx="118">
                  <c:v>495.33179012345681</c:v>
                </c:pt>
                <c:pt idx="119">
                  <c:v>496.67712066905625</c:v>
                </c:pt>
                <c:pt idx="120">
                  <c:v>496.30330309139788</c:v>
                </c:pt>
                <c:pt idx="121">
                  <c:v>499.07028025793653</c:v>
                </c:pt>
                <c:pt idx="122">
                  <c:v>485.30793272102744</c:v>
                </c:pt>
                <c:pt idx="123">
                  <c:v>483.45657870370371</c:v>
                </c:pt>
                <c:pt idx="124">
                  <c:v>525.35422901732375</c:v>
                </c:pt>
                <c:pt idx="125">
                  <c:v>501.7821959876544</c:v>
                </c:pt>
                <c:pt idx="126">
                  <c:v>514.9039602001194</c:v>
                </c:pt>
                <c:pt idx="127">
                  <c:v>513.63081205197136</c:v>
                </c:pt>
                <c:pt idx="128">
                  <c:v>516.66645524691353</c:v>
                </c:pt>
                <c:pt idx="129">
                  <c:v>488.77268779868581</c:v>
                </c:pt>
                <c:pt idx="130">
                  <c:v>491.9210848765432</c:v>
                </c:pt>
                <c:pt idx="131">
                  <c:v>487.16351814516133</c:v>
                </c:pt>
                <c:pt idx="132">
                  <c:v>483.26052867383504</c:v>
                </c:pt>
                <c:pt idx="133">
                  <c:v>496.75566730523633</c:v>
                </c:pt>
                <c:pt idx="134">
                  <c:v>493.43264635603344</c:v>
                </c:pt>
                <c:pt idx="135">
                  <c:v>466.02584876543204</c:v>
                </c:pt>
                <c:pt idx="136">
                  <c:v>565.66009557945051</c:v>
                </c:pt>
                <c:pt idx="137">
                  <c:v>556.46489197530866</c:v>
                </c:pt>
                <c:pt idx="138">
                  <c:v>472.85991636798087</c:v>
                </c:pt>
                <c:pt idx="139">
                  <c:v>531.5498058542413</c:v>
                </c:pt>
                <c:pt idx="140">
                  <c:v>503.47376543209884</c:v>
                </c:pt>
                <c:pt idx="141">
                  <c:v>500.80719832735963</c:v>
                </c:pt>
                <c:pt idx="142">
                  <c:v>503.50771604938274</c:v>
                </c:pt>
                <c:pt idx="143">
                  <c:v>496.26381421744338</c:v>
                </c:pt>
                <c:pt idx="144">
                  <c:v>502.35215053763443</c:v>
                </c:pt>
                <c:pt idx="145">
                  <c:v>501.4467592592593</c:v>
                </c:pt>
                <c:pt idx="146">
                  <c:v>496.37843488649941</c:v>
                </c:pt>
                <c:pt idx="147">
                  <c:v>497.9166666666668</c:v>
                </c:pt>
                <c:pt idx="148">
                  <c:v>524.38022700119473</c:v>
                </c:pt>
                <c:pt idx="149">
                  <c:v>514.85339506172841</c:v>
                </c:pt>
                <c:pt idx="150">
                  <c:v>515.90501792114696</c:v>
                </c:pt>
                <c:pt idx="151">
                  <c:v>510.41666666666669</c:v>
                </c:pt>
                <c:pt idx="152">
                  <c:v>499.38271604938274</c:v>
                </c:pt>
                <c:pt idx="153">
                  <c:v>499.96266427718047</c:v>
                </c:pt>
                <c:pt idx="154">
                  <c:v>497.41512345679013</c:v>
                </c:pt>
                <c:pt idx="155">
                  <c:v>506.04838709677421</c:v>
                </c:pt>
                <c:pt idx="156">
                  <c:v>512.12178912783747</c:v>
                </c:pt>
                <c:pt idx="157">
                  <c:v>494.48702050264541</c:v>
                </c:pt>
                <c:pt idx="158">
                  <c:v>499.89396654719241</c:v>
                </c:pt>
                <c:pt idx="159">
                  <c:v>497.46952160493817</c:v>
                </c:pt>
                <c:pt idx="160">
                  <c:v>530.48424432497006</c:v>
                </c:pt>
                <c:pt idx="161">
                  <c:v>520.340663580247</c:v>
                </c:pt>
                <c:pt idx="162">
                  <c:v>503.71639784946234</c:v>
                </c:pt>
                <c:pt idx="163">
                  <c:v>530.38007765830343</c:v>
                </c:pt>
                <c:pt idx="164">
                  <c:v>530.48919753086432</c:v>
                </c:pt>
                <c:pt idx="165">
                  <c:v>527.80988649940275</c:v>
                </c:pt>
                <c:pt idx="166">
                  <c:v>517.54436728395058</c:v>
                </c:pt>
                <c:pt idx="167">
                  <c:v>521.87425328554366</c:v>
                </c:pt>
                <c:pt idx="168">
                  <c:v>535.04928315412178</c:v>
                </c:pt>
                <c:pt idx="169">
                  <c:v>524.16914682539698</c:v>
                </c:pt>
                <c:pt idx="170">
                  <c:v>537.1957138590202</c:v>
                </c:pt>
                <c:pt idx="171">
                  <c:v>547.62847222222229</c:v>
                </c:pt>
                <c:pt idx="172">
                  <c:v>519.55533154121861</c:v>
                </c:pt>
                <c:pt idx="173">
                  <c:v>615.61612654320982</c:v>
                </c:pt>
                <c:pt idx="174">
                  <c:v>545.17622461170845</c:v>
                </c:pt>
                <c:pt idx="175">
                  <c:v>584.32459677419331</c:v>
                </c:pt>
                <c:pt idx="176">
                  <c:v>544.83873456790127</c:v>
                </c:pt>
                <c:pt idx="177">
                  <c:v>512.84274193548379</c:v>
                </c:pt>
                <c:pt idx="178">
                  <c:v>517.98148148148152</c:v>
                </c:pt>
                <c:pt idx="179">
                  <c:v>522.62508736559141</c:v>
                </c:pt>
                <c:pt idx="180">
                  <c:v>526.07090464456394</c:v>
                </c:pt>
                <c:pt idx="181">
                  <c:v>531.03687739463601</c:v>
                </c:pt>
                <c:pt idx="182">
                  <c:v>521.6931750298686</c:v>
                </c:pt>
                <c:pt idx="183">
                  <c:v>533.065586419753</c:v>
                </c:pt>
                <c:pt idx="184">
                  <c:v>533.53158602150529</c:v>
                </c:pt>
                <c:pt idx="185">
                  <c:v>539.0162037037037</c:v>
                </c:pt>
                <c:pt idx="186">
                  <c:v>530.70415173237745</c:v>
                </c:pt>
                <c:pt idx="187">
                  <c:v>545.51000597371569</c:v>
                </c:pt>
                <c:pt idx="188">
                  <c:v>522.58294753086409</c:v>
                </c:pt>
                <c:pt idx="189">
                  <c:v>513.7724014336917</c:v>
                </c:pt>
                <c:pt idx="190">
                  <c:v>519.98109567901247</c:v>
                </c:pt>
                <c:pt idx="191">
                  <c:v>576.73237753882904</c:v>
                </c:pt>
                <c:pt idx="192">
                  <c:v>380.43122759856635</c:v>
                </c:pt>
                <c:pt idx="193">
                  <c:v>551.52488425925935</c:v>
                </c:pt>
                <c:pt idx="194">
                  <c:v>616.6532258064517</c:v>
                </c:pt>
                <c:pt idx="195">
                  <c:v>533.28433641975323</c:v>
                </c:pt>
                <c:pt idx="196">
                  <c:v>474.82526881720423</c:v>
                </c:pt>
                <c:pt idx="197">
                  <c:v>524.28395061728395</c:v>
                </c:pt>
                <c:pt idx="198">
                  <c:v>479.43735065710865</c:v>
                </c:pt>
                <c:pt idx="199">
                  <c:v>464.78233273596169</c:v>
                </c:pt>
                <c:pt idx="200">
                  <c:v>503.23919753086415</c:v>
                </c:pt>
                <c:pt idx="201">
                  <c:v>427.431302270012</c:v>
                </c:pt>
                <c:pt idx="202">
                  <c:v>458.67669753086409</c:v>
                </c:pt>
                <c:pt idx="203">
                  <c:v>399.12111708482678</c:v>
                </c:pt>
                <c:pt idx="204">
                  <c:v>505.86693548387092</c:v>
                </c:pt>
                <c:pt idx="205">
                  <c:v>486.72205687830683</c:v>
                </c:pt>
                <c:pt idx="206">
                  <c:v>487.60229988052572</c:v>
                </c:pt>
                <c:pt idx="207">
                  <c:v>441.57214506172829</c:v>
                </c:pt>
                <c:pt idx="208">
                  <c:v>429.06511350059736</c:v>
                </c:pt>
                <c:pt idx="209">
                  <c:v>513.10609567901236</c:v>
                </c:pt>
                <c:pt idx="210">
                  <c:v>486.7140830346475</c:v>
                </c:pt>
                <c:pt idx="211">
                  <c:v>444.70542114695348</c:v>
                </c:pt>
                <c:pt idx="212">
                  <c:v>442.51504629629625</c:v>
                </c:pt>
                <c:pt idx="213">
                  <c:v>442.08146654719241</c:v>
                </c:pt>
                <c:pt idx="214">
                  <c:v>472.24112654320987</c:v>
                </c:pt>
                <c:pt idx="215">
                  <c:v>280.66046893667851</c:v>
                </c:pt>
                <c:pt idx="216">
                  <c:v>475.33209266726391</c:v>
                </c:pt>
                <c:pt idx="217">
                  <c:v>436.74515666335964</c:v>
                </c:pt>
                <c:pt idx="218">
                  <c:v>458.53549768518508</c:v>
                </c:pt>
                <c:pt idx="219">
                  <c:v>419.00345100308641</c:v>
                </c:pt>
                <c:pt idx="220">
                  <c:v>576.57723902329758</c:v>
                </c:pt>
                <c:pt idx="221">
                  <c:v>519.10298804012348</c:v>
                </c:pt>
                <c:pt idx="222">
                  <c:v>422.14548872461165</c:v>
                </c:pt>
                <c:pt idx="223">
                  <c:v>488.78228681302278</c:v>
                </c:pt>
                <c:pt idx="224">
                  <c:v>433.93593557098757</c:v>
                </c:pt>
                <c:pt idx="225">
                  <c:v>445.96941345579449</c:v>
                </c:pt>
                <c:pt idx="226">
                  <c:v>425.42821952160477</c:v>
                </c:pt>
                <c:pt idx="227">
                  <c:v>444.6574361559139</c:v>
                </c:pt>
                <c:pt idx="228">
                  <c:v>427.78375149342884</c:v>
                </c:pt>
                <c:pt idx="229">
                  <c:v>396.09674329501917</c:v>
                </c:pt>
                <c:pt idx="230">
                  <c:v>483.44758064516128</c:v>
                </c:pt>
                <c:pt idx="231">
                  <c:v>527.90625</c:v>
                </c:pt>
                <c:pt idx="232">
                  <c:v>477.24387694145759</c:v>
                </c:pt>
                <c:pt idx="233">
                  <c:v>477.08603395061732</c:v>
                </c:pt>
                <c:pt idx="234">
                  <c:v>481.28024193548379</c:v>
                </c:pt>
                <c:pt idx="235">
                  <c:v>463.55361409796899</c:v>
                </c:pt>
                <c:pt idx="236">
                  <c:v>435.16628086419757</c:v>
                </c:pt>
                <c:pt idx="237">
                  <c:v>456.93847072879328</c:v>
                </c:pt>
                <c:pt idx="238">
                  <c:v>488.08333333333337</c:v>
                </c:pt>
                <c:pt idx="239">
                  <c:v>351.65397252090804</c:v>
                </c:pt>
                <c:pt idx="240">
                  <c:v>571.82132355137378</c:v>
                </c:pt>
                <c:pt idx="241">
                  <c:v>456.47163442460311</c:v>
                </c:pt>
                <c:pt idx="242">
                  <c:v>451.57416106630819</c:v>
                </c:pt>
                <c:pt idx="243">
                  <c:v>467.18578240740737</c:v>
                </c:pt>
                <c:pt idx="244">
                  <c:v>490.13337552270025</c:v>
                </c:pt>
                <c:pt idx="245">
                  <c:v>495.28686265432088</c:v>
                </c:pt>
                <c:pt idx="246">
                  <c:v>461.52114433990448</c:v>
                </c:pt>
                <c:pt idx="247">
                  <c:v>475.67026321684585</c:v>
                </c:pt>
                <c:pt idx="248">
                  <c:v>487.34820524691372</c:v>
                </c:pt>
                <c:pt idx="249">
                  <c:v>395.30362641875746</c:v>
                </c:pt>
                <c:pt idx="250">
                  <c:v>415.83007253086424</c:v>
                </c:pt>
                <c:pt idx="251">
                  <c:v>387.08678054062113</c:v>
                </c:pt>
                <c:pt idx="252">
                  <c:v>461.94248543906809</c:v>
                </c:pt>
                <c:pt idx="253">
                  <c:v>432.30165509259257</c:v>
                </c:pt>
                <c:pt idx="254">
                  <c:v>464.63812462664271</c:v>
                </c:pt>
                <c:pt idx="255">
                  <c:v>422.10643904320995</c:v>
                </c:pt>
                <c:pt idx="256">
                  <c:v>401.60721064814811</c:v>
                </c:pt>
                <c:pt idx="257">
                  <c:v>443.17395447530856</c:v>
                </c:pt>
                <c:pt idx="258">
                  <c:v>495.32846214157706</c:v>
                </c:pt>
                <c:pt idx="259">
                  <c:v>399.74789165173229</c:v>
                </c:pt>
                <c:pt idx="260">
                  <c:v>389.36801311728397</c:v>
                </c:pt>
                <c:pt idx="261">
                  <c:v>419.46414015830351</c:v>
                </c:pt>
                <c:pt idx="262">
                  <c:v>415.2059760802469</c:v>
                </c:pt>
                <c:pt idx="263">
                  <c:v>397.82920885603335</c:v>
                </c:pt>
                <c:pt idx="264">
                  <c:v>427.75798984468332</c:v>
                </c:pt>
                <c:pt idx="265">
                  <c:v>422.55911044973539</c:v>
                </c:pt>
                <c:pt idx="266">
                  <c:v>426.60916965352465</c:v>
                </c:pt>
                <c:pt idx="267">
                  <c:v>427.56211419753089</c:v>
                </c:pt>
                <c:pt idx="268">
                  <c:v>481.37806152927112</c:v>
                </c:pt>
                <c:pt idx="269">
                  <c:v>439.9236111111112</c:v>
                </c:pt>
                <c:pt idx="270">
                  <c:v>402.09528076463567</c:v>
                </c:pt>
                <c:pt idx="271">
                  <c:v>396.76261947431311</c:v>
                </c:pt>
                <c:pt idx="272">
                  <c:v>420.53587962962956</c:v>
                </c:pt>
                <c:pt idx="273">
                  <c:v>385.86544205495812</c:v>
                </c:pt>
                <c:pt idx="274">
                  <c:v>388.25655864197535</c:v>
                </c:pt>
                <c:pt idx="275">
                  <c:v>396.77830047789723</c:v>
                </c:pt>
                <c:pt idx="276">
                  <c:v>347.24723715651135</c:v>
                </c:pt>
                <c:pt idx="277">
                  <c:v>393.38601532567043</c:v>
                </c:pt>
                <c:pt idx="278">
                  <c:v>405.09520609318997</c:v>
                </c:pt>
                <c:pt idx="279">
                  <c:v>440.82368827160491</c:v>
                </c:pt>
                <c:pt idx="280">
                  <c:v>450.23297491039426</c:v>
                </c:pt>
                <c:pt idx="281">
                  <c:v>491.61188271604948</c:v>
                </c:pt>
                <c:pt idx="282">
                  <c:v>364.64456391875746</c:v>
                </c:pt>
                <c:pt idx="283">
                  <c:v>433.03278076463562</c:v>
                </c:pt>
                <c:pt idx="284">
                  <c:v>400.41512345679013</c:v>
                </c:pt>
                <c:pt idx="285">
                  <c:v>404.33243727598557</c:v>
                </c:pt>
                <c:pt idx="286">
                  <c:v>406.88348765432096</c:v>
                </c:pt>
                <c:pt idx="287">
                  <c:v>413.02419354838719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5552384"/>
        <c:axId val="195550208"/>
      </c:scatterChart>
      <c:valAx>
        <c:axId val="195537920"/>
        <c:scaling>
          <c:orientation val="minMax"/>
          <c:max val="42004"/>
          <c:min val="25800"/>
        </c:scaling>
        <c:delete val="0"/>
        <c:axPos val="b"/>
        <c:majorGridlines>
          <c:spPr>
            <a:ln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  <a:prstDash val="dash"/>
            </a:ln>
          </c:spPr>
        </c:majorGridlines>
        <c:title>
          <c:tx>
            <c:rich>
              <a:bodyPr/>
              <a:lstStyle/>
              <a:p>
                <a:pPr algn="ctr" rtl="0">
                  <a:defRPr/>
                </a:pPr>
                <a:r>
                  <a:rPr lang="cs-CZ"/>
                  <a:t>Rok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7982014745437801"/>
              <c:y val="0.91217788209118456"/>
            </c:manualLayout>
          </c:layout>
          <c:overlay val="0"/>
        </c:title>
        <c:numFmt formatCode="yyyy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195548288"/>
        <c:crossesAt val="0"/>
        <c:crossBetween val="midCat"/>
        <c:majorUnit val="1440"/>
      </c:valAx>
      <c:valAx>
        <c:axId val="195548288"/>
        <c:scaling>
          <c:orientation val="minMax"/>
          <c:max val="5"/>
          <c:min val="0"/>
        </c:scaling>
        <c:delete val="0"/>
        <c:axPos val="l"/>
        <c:majorGridlines>
          <c:spPr>
            <a:ln w="12700">
              <a:prstDash val="dash"/>
            </a:ln>
          </c:spPr>
        </c:majorGridlines>
        <c:title>
          <c:tx>
            <c:rich>
              <a:bodyPr/>
              <a:lstStyle/>
              <a:p>
                <a:pPr>
                  <a:defRPr sz="1200" b="1"/>
                </a:pPr>
                <a:r>
                  <a:rPr lang="cs-CZ" sz="1200" b="1"/>
                  <a:t>Relativní</a:t>
                </a:r>
                <a:r>
                  <a:rPr lang="cs-CZ" sz="1200" b="1" baseline="0"/>
                  <a:t> kolísání HPV (m)</a:t>
                </a:r>
                <a:endParaRPr lang="en-US" sz="1200" b="1"/>
              </a:p>
            </c:rich>
          </c:tx>
          <c:layout>
            <c:manualLayout>
              <c:xMode val="edge"/>
              <c:yMode val="edge"/>
              <c:x val="7.2298611111111114E-3"/>
              <c:y val="0.2496811111111111"/>
            </c:manualLayout>
          </c:layout>
          <c:overlay val="0"/>
        </c:title>
        <c:numFmt formatCode="#,##0.0_ ;\-#,##0.0\ 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200" b="1"/>
            </a:pPr>
            <a:endParaRPr lang="cs-CZ"/>
          </a:p>
        </c:txPr>
        <c:crossAx val="195537920"/>
        <c:crosses val="autoZero"/>
        <c:crossBetween val="midCat"/>
        <c:majorUnit val="0.5"/>
        <c:minorUnit val="0.25"/>
      </c:valAx>
      <c:valAx>
        <c:axId val="195550208"/>
        <c:scaling>
          <c:orientation val="minMax"/>
          <c:max val="1000"/>
          <c:min val="0"/>
        </c:scaling>
        <c:delete val="0"/>
        <c:axPos val="r"/>
        <c:title>
          <c:tx>
            <c:rich>
              <a:bodyPr/>
              <a:lstStyle/>
              <a:p>
                <a:pPr>
                  <a:defRPr sz="1000"/>
                </a:pPr>
                <a:r>
                  <a:rPr lang="cs-CZ" sz="1000" b="0" i="0" baseline="0">
                    <a:effectLst/>
                  </a:rPr>
                  <a:t>Množství vody (l/s)</a:t>
                </a:r>
                <a:endParaRPr lang="cs-CZ" sz="1000">
                  <a:effectLst/>
                </a:endParaRP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95552384"/>
        <c:crosses val="max"/>
        <c:crossBetween val="midCat"/>
        <c:majorUnit val="100"/>
      </c:valAx>
      <c:valAx>
        <c:axId val="195552384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195550208"/>
        <c:crosses val="autoZero"/>
        <c:crossBetween val="midCat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50685538194444446"/>
          <c:y val="0.15822749999999999"/>
          <c:w val="0.25281475694444444"/>
          <c:h val="0.18862055555555557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</c:spPr>
      <c:txPr>
        <a:bodyPr/>
        <a:lstStyle/>
        <a:p>
          <a:pPr>
            <a:defRPr sz="700"/>
          </a:pPr>
          <a:endParaRPr lang="cs-CZ"/>
        </a:p>
      </c:txPr>
    </c:legend>
    <c:plotVisOnly val="0"/>
    <c:dispBlanksAs val="gap"/>
    <c:showDLblsOverMax val="0"/>
  </c:chart>
  <c:spPr>
    <a:solidFill>
      <a:schemeClr val="bg1"/>
    </a:solidFill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 pitchFamily="34" charset="0"/>
          <a:ea typeface="Calibri"/>
          <a:cs typeface="Arial" pitchFamily="34" charset="0"/>
        </a:defRPr>
      </a:pPr>
      <a:endParaRPr lang="cs-CZ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0.87982</cdr:x>
      <cdr:y>0.52429</cdr:y>
    </cdr:from>
    <cdr:to>
      <cdr:x>1</cdr:x>
      <cdr:y>0.72807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7153275" y="23526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cs-CZ" sz="1100"/>
        </a:p>
      </cdr:txBody>
    </cdr:sp>
  </cdr:relSizeAnchor>
</c:userShapes>
</file>

<file path=ppt/drawings/drawing10.xml><?xml version="1.0" encoding="utf-8"?>
<c:userShapes xmlns:c="http://schemas.openxmlformats.org/drawingml/2006/chart">
  <cdr:relSizeAnchor xmlns:cdr="http://schemas.openxmlformats.org/drawingml/2006/chartDrawing">
    <cdr:from>
      <cdr:x>0.87982</cdr:x>
      <cdr:y>0.52429</cdr:y>
    </cdr:from>
    <cdr:to>
      <cdr:x>1</cdr:x>
      <cdr:y>0.72807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7153275" y="23526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cs-CZ" sz="1100"/>
        </a:p>
      </cdr:txBody>
    </cdr:sp>
  </cdr:relSizeAnchor>
</c:userShapes>
</file>

<file path=ppt/drawings/drawing11.xml><?xml version="1.0" encoding="utf-8"?>
<c:userShapes xmlns:c="http://schemas.openxmlformats.org/drawingml/2006/chart">
  <cdr:relSizeAnchor xmlns:cdr="http://schemas.openxmlformats.org/drawingml/2006/chartDrawing">
    <cdr:from>
      <cdr:x>0.87982</cdr:x>
      <cdr:y>0.52429</cdr:y>
    </cdr:from>
    <cdr:to>
      <cdr:x>1</cdr:x>
      <cdr:y>0.72807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7153275" y="23526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cs-CZ" sz="110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0.87982</cdr:x>
      <cdr:y>0.52429</cdr:y>
    </cdr:from>
    <cdr:to>
      <cdr:x>1</cdr:x>
      <cdr:y>0.72807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7153275" y="23526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cs-CZ" sz="1100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0.87982</cdr:x>
      <cdr:y>0.52429</cdr:y>
    </cdr:from>
    <cdr:to>
      <cdr:x>1</cdr:x>
      <cdr:y>0.72807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7153275" y="23526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cs-CZ" sz="1100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0.87982</cdr:x>
      <cdr:y>0.52429</cdr:y>
    </cdr:from>
    <cdr:to>
      <cdr:x>1</cdr:x>
      <cdr:y>0.72807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7153275" y="23526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cs-CZ" sz="1100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0.87982</cdr:x>
      <cdr:y>0.52429</cdr:y>
    </cdr:from>
    <cdr:to>
      <cdr:x>1</cdr:x>
      <cdr:y>0.72807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7153275" y="23526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cs-CZ" sz="1100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0.87982</cdr:x>
      <cdr:y>0.52429</cdr:y>
    </cdr:from>
    <cdr:to>
      <cdr:x>1</cdr:x>
      <cdr:y>0.72807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7153275" y="23526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cs-CZ" sz="1100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0.87982</cdr:x>
      <cdr:y>0.52429</cdr:y>
    </cdr:from>
    <cdr:to>
      <cdr:x>1</cdr:x>
      <cdr:y>0.72807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7153275" y="23526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cs-CZ" sz="1100"/>
        </a:p>
      </cdr:txBody>
    </cdr: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0.87982</cdr:x>
      <cdr:y>0.52429</cdr:y>
    </cdr:from>
    <cdr:to>
      <cdr:x>1</cdr:x>
      <cdr:y>0.72807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7153275" y="23526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cs-CZ" sz="1100"/>
        </a:p>
      </cdr:txBody>
    </cdr:sp>
  </cdr:relSizeAnchor>
</c:userShapes>
</file>

<file path=ppt/drawings/drawing9.xml><?xml version="1.0" encoding="utf-8"?>
<c:userShapes xmlns:c="http://schemas.openxmlformats.org/drawingml/2006/chart">
  <cdr:relSizeAnchor xmlns:cdr="http://schemas.openxmlformats.org/drawingml/2006/chartDrawing">
    <cdr:from>
      <cdr:x>0.87982</cdr:x>
      <cdr:y>0.52429</cdr:y>
    </cdr:from>
    <cdr:to>
      <cdr:x>1</cdr:x>
      <cdr:y>0.72807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7153275" y="23526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cs-CZ" sz="110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AutoShape 1"/>
          <p:cNvSpPr>
            <a:spLocks noChangeArrowheads="1"/>
          </p:cNvSpPr>
          <p:nvPr/>
        </p:nvSpPr>
        <p:spPr bwMode="auto">
          <a:xfrm>
            <a:off x="0" y="0"/>
            <a:ext cx="6805613" cy="99441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18" charset="0"/>
              <a:buNone/>
            </a:pPr>
            <a:endParaRPr lang="cs-CZ" altLang="cs-CZ"/>
          </a:p>
        </p:txBody>
      </p:sp>
      <p:sp>
        <p:nvSpPr>
          <p:cNvPr id="2051" name="Text Box 2"/>
          <p:cNvSpPr txBox="1">
            <a:spLocks noChangeArrowheads="1"/>
          </p:cNvSpPr>
          <p:nvPr/>
        </p:nvSpPr>
        <p:spPr bwMode="auto">
          <a:xfrm>
            <a:off x="0" y="0"/>
            <a:ext cx="2949575" cy="4968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18" charset="0"/>
              <a:buNone/>
            </a:pPr>
            <a:endParaRPr lang="cs-CZ" altLang="cs-CZ"/>
          </a:p>
        </p:txBody>
      </p:sp>
      <p:sp>
        <p:nvSpPr>
          <p:cNvPr id="2052" name="Text Box 3"/>
          <p:cNvSpPr txBox="1">
            <a:spLocks noChangeArrowheads="1"/>
          </p:cNvSpPr>
          <p:nvPr/>
        </p:nvSpPr>
        <p:spPr bwMode="auto">
          <a:xfrm>
            <a:off x="3856038" y="0"/>
            <a:ext cx="2949575" cy="4968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18" charset="0"/>
              <a:buNone/>
            </a:pPr>
            <a:endParaRPr lang="cs-CZ" altLang="cs-CZ"/>
          </a:p>
        </p:txBody>
      </p:sp>
      <p:sp>
        <p:nvSpPr>
          <p:cNvPr id="2053" name="Rectangle 4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9163" y="746125"/>
            <a:ext cx="4967287" cy="3727450"/>
          </a:xfrm>
          <a:prstGeom prst="rect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2" name="Rectangle 5"/>
          <p:cNvSpPr>
            <a:spLocks noGrp="1" noChangeArrowheads="1"/>
          </p:cNvSpPr>
          <p:nvPr>
            <p:ph type="body"/>
          </p:nvPr>
        </p:nvSpPr>
        <p:spPr bwMode="auto">
          <a:xfrm>
            <a:off x="908050" y="4722813"/>
            <a:ext cx="4987925" cy="4473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endParaRPr lang="cs-CZ" altLang="cs-CZ" noProof="0" smtClean="0"/>
          </a:p>
        </p:txBody>
      </p:sp>
      <p:sp>
        <p:nvSpPr>
          <p:cNvPr id="2055" name="Text Box 6"/>
          <p:cNvSpPr txBox="1">
            <a:spLocks noChangeArrowheads="1"/>
          </p:cNvSpPr>
          <p:nvPr/>
        </p:nvSpPr>
        <p:spPr bwMode="auto">
          <a:xfrm>
            <a:off x="0" y="9447213"/>
            <a:ext cx="2949575" cy="496887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18" charset="0"/>
              <a:buNone/>
            </a:pPr>
            <a:endParaRPr lang="cs-CZ" altLang="cs-CZ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sldNum"/>
          </p:nvPr>
        </p:nvSpPr>
        <p:spPr bwMode="auto">
          <a:xfrm>
            <a:off x="3856038" y="9447213"/>
            <a:ext cx="2947987" cy="49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</a:defRPr>
            </a:lvl1pPr>
          </a:lstStyle>
          <a:p>
            <a:fld id="{0BD4B71A-2305-42F6-BB95-02E7D2887C83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81557996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7"/>
          <p:cNvSpPr>
            <a:spLocks noGrp="1" noChangeArrowheads="1"/>
          </p:cNvSpPr>
          <p:nvPr>
            <p:ph type="sldNum" sz="quarter"/>
          </p:nvPr>
        </p:nvSpPr>
        <p:spPr>
          <a:noFill/>
          <a:ln>
            <a:round/>
            <a:headEnd/>
            <a:tailEnd/>
          </a:ln>
        </p:spPr>
        <p:txBody>
          <a:bodyPr/>
          <a:lstStyle/>
          <a:p>
            <a:fld id="{FE5C73AD-21B4-4CC4-B493-F744B5987032}" type="slidenum">
              <a:rPr lang="cs-CZ" altLang="cs-CZ">
                <a:cs typeface="Arial" charset="0"/>
              </a:rPr>
              <a:pPr/>
              <a:t>1</a:t>
            </a:fld>
            <a:endParaRPr lang="cs-CZ" altLang="cs-CZ">
              <a:cs typeface="Arial" charset="0"/>
            </a:endParaRPr>
          </a:p>
        </p:txBody>
      </p:sp>
      <p:sp>
        <p:nvSpPr>
          <p:cNvPr id="4099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6125"/>
            <a:ext cx="4972050" cy="3729038"/>
          </a:xfrm>
          <a:solidFill>
            <a:srgbClr val="FFFFFF"/>
          </a:solidFill>
          <a:ln/>
        </p:spPr>
      </p:sp>
      <p:sp>
        <p:nvSpPr>
          <p:cNvPr id="410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08050" y="4722813"/>
            <a:ext cx="4989513" cy="4475162"/>
          </a:xfrm>
          <a:noFill/>
        </p:spPr>
        <p:txBody>
          <a:bodyPr wrap="none" anchor="ctr"/>
          <a:lstStyle/>
          <a:p>
            <a:endParaRPr lang="cs-CZ" altLang="cs-CZ" smtClean="0"/>
          </a:p>
        </p:txBody>
      </p:sp>
    </p:spTree>
    <p:extLst>
      <p:ext uri="{BB962C8B-B14F-4D97-AF65-F5344CB8AC3E}">
        <p14:creationId xmlns:p14="http://schemas.microsoft.com/office/powerpoint/2010/main" val="19835490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smtClean="0"/>
              <a:t>Kliknutím lze upravit styl předlohy.</a:t>
            </a:r>
            <a:endParaRPr lang="cs-CZ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6E7CE73-B577-4C10-9E42-2B06E9D1ADC5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052C28-8847-4D74-AA44-897FB14C87B9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1513" cy="5484813"/>
          </a:xfrm>
        </p:spPr>
        <p:txBody>
          <a:bodyPr vert="eaVert"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4813"/>
          </a:xfrm>
        </p:spPr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638A928-76B6-47F6-B16F-F0B1E3DCF58F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14D896C-5596-4CD7-868A-25EA1CCE7CED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05C6455-0A96-45FD-8EB9-BF394ABEF32E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3213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10000" cy="4113213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E5ED40-931B-46A0-B7A9-BA4280CFF2B4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00F8CA4-0FA8-4863-8F02-002D2260A15B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67EF8A9-B2D0-4A34-8338-6D7AE1DC0E8B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D71FCFA-0707-48B6-ABC5-AC0C256062F3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6F60FA-4FB8-4CFC-899E-DD1C0979513A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cs-CZ" noProof="0" smtClean="0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25EA01-85C6-4EB4-9D30-DBEE59B355A8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0813" cy="11414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cs-CZ" smtClean="0"/>
              <a:t>Klepněte pro úpravu formátu titulního textu</a:t>
            </a:r>
          </a:p>
        </p:txBody>
      </p:sp>
      <p:sp>
        <p:nvSpPr>
          <p:cNvPr id="10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0813" cy="41132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cs-CZ" smtClean="0"/>
              <a:t>Klepněte pro úpravu formátu textu osnovy</a:t>
            </a:r>
          </a:p>
          <a:p>
            <a:pPr lvl="1"/>
            <a:r>
              <a:rPr lang="en-GB" altLang="cs-CZ" smtClean="0"/>
              <a:t>Druhá úroveň</a:t>
            </a:r>
          </a:p>
          <a:p>
            <a:pPr lvl="2"/>
            <a:r>
              <a:rPr lang="en-GB" altLang="cs-CZ" smtClean="0"/>
              <a:t>Třetí úroveň</a:t>
            </a:r>
          </a:p>
          <a:p>
            <a:pPr lvl="3"/>
            <a:r>
              <a:rPr lang="en-GB" altLang="cs-CZ" smtClean="0"/>
              <a:t>Čtvrtá úroveň osnovy</a:t>
            </a:r>
          </a:p>
          <a:p>
            <a:pPr lvl="4"/>
            <a:r>
              <a:rPr lang="en-GB" altLang="cs-CZ" smtClean="0"/>
              <a:t>Pátá úroveň osnovy</a:t>
            </a:r>
          </a:p>
          <a:p>
            <a:pPr lvl="4"/>
            <a:r>
              <a:rPr lang="en-GB" altLang="cs-CZ" smtClean="0"/>
              <a:t>Šestá úroveň</a:t>
            </a:r>
          </a:p>
          <a:p>
            <a:pPr lvl="4"/>
            <a:r>
              <a:rPr lang="en-GB" altLang="cs-CZ" smtClean="0"/>
              <a:t>Sedmá úroveň</a:t>
            </a:r>
          </a:p>
          <a:p>
            <a:pPr lvl="4"/>
            <a:r>
              <a:rPr lang="en-GB" altLang="cs-CZ" smtClean="0"/>
              <a:t>Osmá úroveň textu</a:t>
            </a:r>
          </a:p>
          <a:p>
            <a:pPr lvl="4"/>
            <a:r>
              <a:rPr lang="en-GB" altLang="cs-CZ" smtClean="0"/>
              <a:t>Devátá úroveň</a:t>
            </a:r>
          </a:p>
        </p:txBody>
      </p:sp>
      <p:sp>
        <p:nvSpPr>
          <p:cNvPr id="1028" name="Text Box 3"/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18" charset="0"/>
              <a:buNone/>
            </a:pPr>
            <a:endParaRPr lang="cs-CZ" altLang="cs-CZ"/>
          </a:p>
        </p:txBody>
      </p:sp>
      <p:sp>
        <p:nvSpPr>
          <p:cNvPr id="1029" name="Text Box 4"/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18" charset="0"/>
              <a:buNone/>
            </a:pPr>
            <a:endParaRPr lang="cs-CZ" altLang="cs-CZ"/>
          </a:p>
        </p:txBody>
      </p:sp>
      <p:sp>
        <p:nvSpPr>
          <p:cNvPr id="2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3413" cy="45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rgbClr val="000000"/>
                </a:solidFill>
              </a:defRPr>
            </a:lvl1pPr>
          </a:lstStyle>
          <a:p>
            <a:fld id="{2B7C50D0-EE87-4406-B85A-1D7D2E057FE1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 kern="1200">
          <a:solidFill>
            <a:srgbClr val="0046AD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46AD"/>
          </a:solidFill>
          <a:latin typeface="Tahoma" panose="020B0604030504040204" pitchFamily="34" charset="0"/>
          <a:ea typeface="Microsoft YaHei" panose="020B0503020204020204" pitchFamily="34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46AD"/>
          </a:solidFill>
          <a:latin typeface="Tahoma" panose="020B0604030504040204" pitchFamily="34" charset="0"/>
          <a:ea typeface="Microsoft YaHei" panose="020B0503020204020204" pitchFamily="34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46AD"/>
          </a:solidFill>
          <a:latin typeface="Tahoma" panose="020B0604030504040204" pitchFamily="34" charset="0"/>
          <a:ea typeface="Microsoft YaHei" panose="020B0503020204020204" pitchFamily="34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46AD"/>
          </a:solidFill>
          <a:latin typeface="Tahoma" panose="020B0604030504040204" pitchFamily="34" charset="0"/>
          <a:ea typeface="Microsoft YaHei" panose="020B0503020204020204" pitchFamily="34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46AD"/>
          </a:solidFill>
          <a:latin typeface="Tahoma" panose="020B0604030504040204" pitchFamily="34" charset="0"/>
          <a:ea typeface="Microsoft YaHei" panose="020B0503020204020204" pitchFamily="34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46AD"/>
          </a:solidFill>
          <a:latin typeface="Tahoma" panose="020B0604030504040204" pitchFamily="34" charset="0"/>
          <a:ea typeface="Microsoft YaHei" panose="020B0503020204020204" pitchFamily="34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46AD"/>
          </a:solidFill>
          <a:latin typeface="Tahoma" panose="020B0604030504040204" pitchFamily="34" charset="0"/>
          <a:ea typeface="Microsoft YaHei" panose="020B0503020204020204" pitchFamily="34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46AD"/>
          </a:solidFill>
          <a:latin typeface="Tahoma" panose="020B0604030504040204" pitchFamily="34" charset="0"/>
          <a:ea typeface="Microsoft YaHei" panose="020B0503020204020204" pitchFamily="34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3200" kern="1200">
          <a:solidFill>
            <a:srgbClr val="0046AD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800" kern="1200">
          <a:solidFill>
            <a:srgbClr val="0046AD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400" kern="1200">
          <a:solidFill>
            <a:srgbClr val="0046AD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 kern="1200">
          <a:solidFill>
            <a:srgbClr val="0046AD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 kern="1200">
          <a:solidFill>
            <a:srgbClr val="0046A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Text Box 2"/>
          <p:cNvSpPr txBox="1">
            <a:spLocks noChangeArrowheads="1"/>
          </p:cNvSpPr>
          <p:nvPr/>
        </p:nvSpPr>
        <p:spPr bwMode="auto">
          <a:xfrm>
            <a:off x="576263" y="3567113"/>
            <a:ext cx="7848600" cy="20027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cs-CZ" altLang="cs-CZ" dirty="0" smtClean="0">
              <a:latin typeface="+mj-lt"/>
              <a:cs typeface="Arial" panose="020B0604020202020204" pitchFamily="34" charset="0"/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cs-CZ" altLang="cs-CZ" dirty="0" smtClean="0">
              <a:latin typeface="+mj-lt"/>
              <a:cs typeface="Arial" panose="020B0604020202020204" pitchFamily="34" charset="0"/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cs-CZ" altLang="cs-CZ" dirty="0" smtClean="0">
              <a:latin typeface="+mj-lt"/>
              <a:cs typeface="Arial" panose="020B0604020202020204" pitchFamily="34" charset="0"/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cs-CZ" altLang="cs-CZ" sz="2800" b="1" dirty="0" smtClean="0">
                <a:latin typeface="+mn-lt"/>
                <a:cs typeface="Arial" panose="020B0604020202020204" pitchFamily="34" charset="0"/>
              </a:rPr>
              <a:t>Ondřej </a:t>
            </a:r>
            <a:r>
              <a:rPr lang="cs-CZ" altLang="cs-CZ" sz="2800" b="1" dirty="0" smtClean="0">
                <a:latin typeface="+mn-lt"/>
                <a:cs typeface="Arial" panose="020B0604020202020204" pitchFamily="34" charset="0"/>
              </a:rPr>
              <a:t>Nol</a:t>
            </a:r>
            <a:endParaRPr lang="cs-CZ" altLang="cs-CZ" dirty="0" smtClean="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2050" name="Text Box 1"/>
          <p:cNvSpPr txBox="1">
            <a:spLocks noChangeArrowheads="1"/>
          </p:cNvSpPr>
          <p:nvPr/>
        </p:nvSpPr>
        <p:spPr bwMode="auto">
          <a:xfrm>
            <a:off x="723900" y="1223963"/>
            <a:ext cx="7772400" cy="3240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pPr algn="ctr" eaLnBrk="1" hangingPunct="1">
              <a:spcBef>
                <a:spcPct val="0"/>
              </a:spcBef>
              <a:defRPr/>
            </a:pPr>
            <a:r>
              <a:rPr lang="cs-CZ" altLang="cs-CZ" b="1" dirty="0" err="1" smtClean="0">
                <a:solidFill>
                  <a:srgbClr val="003582"/>
                </a:solidFill>
                <a:cs typeface="Arial" panose="020B0604020202020204" pitchFamily="34" charset="0"/>
              </a:rPr>
              <a:t>Rebilance</a:t>
            </a:r>
            <a:r>
              <a:rPr lang="cs-CZ" altLang="cs-CZ" b="1" dirty="0" smtClean="0">
                <a:solidFill>
                  <a:srgbClr val="003582"/>
                </a:solidFill>
                <a:cs typeface="Arial" panose="020B0604020202020204" pitchFamily="34" charset="0"/>
              </a:rPr>
              <a:t> zásob podzemních vod</a:t>
            </a:r>
          </a:p>
          <a:p>
            <a:pPr algn="ctr" eaLnBrk="1" hangingPunct="1">
              <a:spcBef>
                <a:spcPct val="0"/>
              </a:spcBef>
              <a:defRPr/>
            </a:pPr>
            <a:endParaRPr lang="cs-CZ" altLang="cs-CZ" b="1" dirty="0" smtClean="0">
              <a:solidFill>
                <a:srgbClr val="003582"/>
              </a:solidFill>
              <a:cs typeface="Arial" panose="020B0604020202020204" pitchFamily="34" charset="0"/>
            </a:endParaRPr>
          </a:p>
          <a:p>
            <a:pPr algn="ctr" eaLnBrk="1" hangingPunct="1">
              <a:spcBef>
                <a:spcPct val="0"/>
              </a:spcBef>
              <a:defRPr/>
            </a:pPr>
            <a:r>
              <a:rPr lang="cs-CZ" altLang="cs-CZ" b="1" dirty="0" smtClean="0">
                <a:solidFill>
                  <a:srgbClr val="003582"/>
                </a:solidFill>
                <a:cs typeface="Arial" panose="020B0604020202020204" pitchFamily="34" charset="0"/>
              </a:rPr>
              <a:t>Oblast Jizery (část oblasti 3)</a:t>
            </a:r>
          </a:p>
          <a:p>
            <a:pPr algn="ctr" eaLnBrk="1" hangingPunct="1">
              <a:spcBef>
                <a:spcPct val="0"/>
              </a:spcBef>
              <a:defRPr/>
            </a:pPr>
            <a:r>
              <a:rPr lang="cs-CZ" altLang="cs-CZ" b="1" dirty="0" smtClean="0">
                <a:solidFill>
                  <a:srgbClr val="003582"/>
                </a:solidFill>
                <a:cs typeface="Arial" panose="020B0604020202020204" pitchFamily="34" charset="0"/>
              </a:rPr>
              <a:t>Hydrogeologické práce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 txBox="1">
            <a:spLocks/>
          </p:cNvSpPr>
          <p:nvPr/>
        </p:nvSpPr>
        <p:spPr>
          <a:xfrm>
            <a:off x="683568" y="332656"/>
            <a:ext cx="7704856" cy="86409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Infiltrační </a:t>
            </a:r>
            <a:r>
              <a:rPr lang="cs-CZ" sz="3200" b="1" dirty="0" smtClean="0">
                <a:solidFill>
                  <a:schemeClr val="tx1"/>
                </a:solidFill>
              </a:rPr>
              <a:t>oblast HGR 4410</a:t>
            </a:r>
            <a:endParaRPr lang="cs-CZ" sz="3200" b="1" dirty="0">
              <a:solidFill>
                <a:schemeClr val="tx1"/>
              </a:solidFill>
            </a:endParaRPr>
          </a:p>
        </p:txBody>
      </p:sp>
      <p:graphicFrame>
        <p:nvGraphicFramePr>
          <p:cNvPr id="5" name="Strenicky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265668"/>
              </p:ext>
            </p:extLst>
          </p:nvPr>
        </p:nvGraphicFramePr>
        <p:xfrm>
          <a:off x="1212561" y="1196752"/>
          <a:ext cx="7200480" cy="4536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3" name="Přímá spojnice 2"/>
          <p:cNvCxnSpPr/>
          <p:nvPr/>
        </p:nvCxnSpPr>
        <p:spPr bwMode="auto">
          <a:xfrm>
            <a:off x="2915816" y="1484784"/>
            <a:ext cx="4536504" cy="3960440"/>
          </a:xfrm>
          <a:prstGeom prst="line">
            <a:avLst/>
          </a:prstGeom>
          <a:solidFill>
            <a:srgbClr val="00B8FF"/>
          </a:solidFill>
          <a:ln w="762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" name="Přímá spojnice 9"/>
          <p:cNvCxnSpPr/>
          <p:nvPr/>
        </p:nvCxnSpPr>
        <p:spPr bwMode="auto">
          <a:xfrm>
            <a:off x="1907704" y="3429000"/>
            <a:ext cx="6264696" cy="36004"/>
          </a:xfrm>
          <a:prstGeom prst="line">
            <a:avLst/>
          </a:prstGeom>
          <a:solidFill>
            <a:srgbClr val="00B8FF"/>
          </a:solidFill>
          <a:ln w="762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869878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 txBox="1">
            <a:spLocks/>
          </p:cNvSpPr>
          <p:nvPr/>
        </p:nvSpPr>
        <p:spPr>
          <a:xfrm>
            <a:off x="683568" y="332656"/>
            <a:ext cx="7704856" cy="122413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Infiltrační/okrajové a centrální </a:t>
            </a:r>
            <a:r>
              <a:rPr lang="cs-CZ" sz="3200" b="1" dirty="0" smtClean="0">
                <a:solidFill>
                  <a:schemeClr val="tx1"/>
                </a:solidFill>
              </a:rPr>
              <a:t>oblasti HGR 4410</a:t>
            </a:r>
            <a:endParaRPr lang="cs-CZ" sz="3200" b="1" dirty="0">
              <a:solidFill>
                <a:schemeClr val="tx1"/>
              </a:solidFill>
            </a:endParaRPr>
          </a:p>
        </p:txBody>
      </p:sp>
      <p:graphicFrame>
        <p:nvGraphicFramePr>
          <p:cNvPr id="6" name="Strenicky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1299917"/>
              </p:ext>
            </p:extLst>
          </p:nvPr>
        </p:nvGraphicFramePr>
        <p:xfrm>
          <a:off x="972000" y="1412776"/>
          <a:ext cx="7200000" cy="453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1845325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 txBox="1">
            <a:spLocks/>
          </p:cNvSpPr>
          <p:nvPr/>
        </p:nvSpPr>
        <p:spPr>
          <a:xfrm>
            <a:off x="683568" y="332656"/>
            <a:ext cx="7704856" cy="122413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Drenážní </a:t>
            </a:r>
            <a:r>
              <a:rPr lang="cs-CZ" sz="3200" b="1" dirty="0" smtClean="0">
                <a:solidFill>
                  <a:schemeClr val="tx1"/>
                </a:solidFill>
              </a:rPr>
              <a:t>oblasti HGR 4410</a:t>
            </a:r>
            <a:endParaRPr lang="cs-CZ" sz="3200" b="1" dirty="0">
              <a:solidFill>
                <a:schemeClr val="tx1"/>
              </a:solidFill>
            </a:endParaRPr>
          </a:p>
        </p:txBody>
      </p:sp>
      <p:graphicFrame>
        <p:nvGraphicFramePr>
          <p:cNvPr id="5" name="Strenicky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9989507"/>
              </p:ext>
            </p:extLst>
          </p:nvPr>
        </p:nvGraphicFramePr>
        <p:xfrm>
          <a:off x="1188424" y="1268760"/>
          <a:ext cx="7200000" cy="453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251959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 txBox="1">
            <a:spLocks/>
          </p:cNvSpPr>
          <p:nvPr/>
        </p:nvSpPr>
        <p:spPr>
          <a:xfrm>
            <a:off x="683568" y="332656"/>
            <a:ext cx="7704856" cy="122413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Kolísání HPV vs. odběry</a:t>
            </a:r>
          </a:p>
        </p:txBody>
      </p:sp>
      <p:graphicFrame>
        <p:nvGraphicFramePr>
          <p:cNvPr id="3" name="Strenicky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32472567"/>
              </p:ext>
            </p:extLst>
          </p:nvPr>
        </p:nvGraphicFramePr>
        <p:xfrm>
          <a:off x="972000" y="1340768"/>
          <a:ext cx="7200000" cy="453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07481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 txBox="1">
            <a:spLocks/>
          </p:cNvSpPr>
          <p:nvPr/>
        </p:nvSpPr>
        <p:spPr>
          <a:xfrm>
            <a:off x="683568" y="332656"/>
            <a:ext cx="7704856" cy="122413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Kolísání HPV vs. Odběry vs. Hydrologické modely</a:t>
            </a:r>
          </a:p>
        </p:txBody>
      </p:sp>
      <p:graphicFrame>
        <p:nvGraphicFramePr>
          <p:cNvPr id="6" name="Strenicky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4577868"/>
              </p:ext>
            </p:extLst>
          </p:nvPr>
        </p:nvGraphicFramePr>
        <p:xfrm>
          <a:off x="972000" y="1556792"/>
          <a:ext cx="7200000" cy="453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7367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 txBox="1">
            <a:spLocks/>
          </p:cNvSpPr>
          <p:nvPr/>
        </p:nvSpPr>
        <p:spPr>
          <a:xfrm>
            <a:off x="683568" y="332656"/>
            <a:ext cx="7704856" cy="122413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Kolísání HPV </a:t>
            </a:r>
            <a:r>
              <a:rPr lang="cs-CZ" sz="3200" b="1" dirty="0" smtClean="0">
                <a:solidFill>
                  <a:schemeClr val="tx1"/>
                </a:solidFill>
              </a:rPr>
              <a:t>v HGR 4521</a:t>
            </a:r>
            <a:endParaRPr lang="cs-CZ" sz="3200" b="1" dirty="0">
              <a:solidFill>
                <a:schemeClr val="tx1"/>
              </a:solidFill>
            </a:endParaRPr>
          </a:p>
        </p:txBody>
      </p:sp>
      <p:graphicFrame>
        <p:nvGraphicFramePr>
          <p:cNvPr id="3" name="Strenicky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88557850"/>
              </p:ext>
            </p:extLst>
          </p:nvPr>
        </p:nvGraphicFramePr>
        <p:xfrm>
          <a:off x="935996" y="1268760"/>
          <a:ext cx="7200000" cy="453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491803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 txBox="1">
            <a:spLocks/>
          </p:cNvSpPr>
          <p:nvPr/>
        </p:nvSpPr>
        <p:spPr>
          <a:xfrm>
            <a:off x="683568" y="332656"/>
            <a:ext cx="7704856" cy="122413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Kolísání HPV </a:t>
            </a:r>
            <a:r>
              <a:rPr lang="cs-CZ" sz="3200" b="1" dirty="0" smtClean="0">
                <a:solidFill>
                  <a:schemeClr val="tx1"/>
                </a:solidFill>
              </a:rPr>
              <a:t>v HGR 4522</a:t>
            </a:r>
            <a:endParaRPr lang="cs-CZ" sz="3200" b="1" dirty="0">
              <a:solidFill>
                <a:schemeClr val="tx1"/>
              </a:solidFill>
            </a:endParaRPr>
          </a:p>
        </p:txBody>
      </p:sp>
      <p:graphicFrame>
        <p:nvGraphicFramePr>
          <p:cNvPr id="5" name="Strenicky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17559932"/>
              </p:ext>
            </p:extLst>
          </p:nvPr>
        </p:nvGraphicFramePr>
        <p:xfrm>
          <a:off x="1133698" y="1160798"/>
          <a:ext cx="6876604" cy="45364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05571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 txBox="1">
            <a:spLocks/>
          </p:cNvSpPr>
          <p:nvPr/>
        </p:nvSpPr>
        <p:spPr>
          <a:xfrm>
            <a:off x="683568" y="332656"/>
            <a:ext cx="7704856" cy="122413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Kolísání HPV </a:t>
            </a:r>
            <a:r>
              <a:rPr lang="cs-CZ" sz="3200" b="1" dirty="0" smtClean="0">
                <a:solidFill>
                  <a:schemeClr val="tx1"/>
                </a:solidFill>
              </a:rPr>
              <a:t>v HGR 4522</a:t>
            </a:r>
            <a:endParaRPr lang="cs-CZ" sz="3200" b="1" dirty="0">
              <a:solidFill>
                <a:schemeClr val="tx1"/>
              </a:solidFill>
            </a:endParaRPr>
          </a:p>
        </p:txBody>
      </p:sp>
      <p:graphicFrame>
        <p:nvGraphicFramePr>
          <p:cNvPr id="6" name="Strenicky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1481493"/>
              </p:ext>
            </p:extLst>
          </p:nvPr>
        </p:nvGraphicFramePr>
        <p:xfrm>
          <a:off x="972000" y="1161000"/>
          <a:ext cx="7200000" cy="453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622140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 txBox="1">
            <a:spLocks/>
          </p:cNvSpPr>
          <p:nvPr/>
        </p:nvSpPr>
        <p:spPr>
          <a:xfrm>
            <a:off x="683568" y="332656"/>
            <a:ext cx="7704856" cy="122413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Kolísání HPV </a:t>
            </a:r>
            <a:r>
              <a:rPr lang="cs-CZ" sz="3200" b="1" dirty="0" smtClean="0">
                <a:solidFill>
                  <a:schemeClr val="tx1"/>
                </a:solidFill>
              </a:rPr>
              <a:t>v HGR 4522</a:t>
            </a:r>
            <a:endParaRPr lang="cs-CZ" sz="3200" b="1" dirty="0">
              <a:solidFill>
                <a:schemeClr val="tx1"/>
              </a:solidFill>
            </a:endParaRPr>
          </a:p>
        </p:txBody>
      </p:sp>
      <p:graphicFrame>
        <p:nvGraphicFramePr>
          <p:cNvPr id="7" name="Strenicky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44408075"/>
              </p:ext>
            </p:extLst>
          </p:nvPr>
        </p:nvGraphicFramePr>
        <p:xfrm>
          <a:off x="1097694" y="1196802"/>
          <a:ext cx="6876604" cy="44643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169561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 txBox="1">
            <a:spLocks/>
          </p:cNvSpPr>
          <p:nvPr/>
        </p:nvSpPr>
        <p:spPr>
          <a:xfrm>
            <a:off x="719572" y="332656"/>
            <a:ext cx="7704856" cy="122413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Kolísání HPV </a:t>
            </a:r>
            <a:r>
              <a:rPr lang="cs-CZ" sz="3200" b="1" dirty="0" smtClean="0">
                <a:solidFill>
                  <a:schemeClr val="tx1"/>
                </a:solidFill>
              </a:rPr>
              <a:t>v HGR 4730</a:t>
            </a:r>
            <a:endParaRPr lang="cs-CZ" sz="3200" b="1" dirty="0">
              <a:solidFill>
                <a:schemeClr val="tx1"/>
              </a:solidFill>
            </a:endParaRPr>
          </a:p>
        </p:txBody>
      </p:sp>
      <p:graphicFrame>
        <p:nvGraphicFramePr>
          <p:cNvPr id="5" name="Strenicky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9186937"/>
              </p:ext>
            </p:extLst>
          </p:nvPr>
        </p:nvGraphicFramePr>
        <p:xfrm>
          <a:off x="1115616" y="1143000"/>
          <a:ext cx="7282056" cy="4662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879664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cs-CZ" b="1" dirty="0" smtClean="0">
                <a:solidFill>
                  <a:schemeClr val="tx1"/>
                </a:solidFill>
              </a:rPr>
              <a:t>Oblast Jizery</a:t>
            </a:r>
            <a:endParaRPr lang="cs-CZ" b="1" dirty="0">
              <a:solidFill>
                <a:schemeClr val="tx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>
              <a:buFont typeface="Arial" pitchFamily="34" charset="0"/>
              <a:buChar char="•"/>
            </a:pPr>
            <a:r>
              <a:rPr lang="cs-CZ" sz="2800" dirty="0" smtClean="0">
                <a:solidFill>
                  <a:schemeClr val="tx1"/>
                </a:solidFill>
              </a:rPr>
              <a:t>Hydrogeologicky a bilančně velmi složitá oblast;</a:t>
            </a:r>
          </a:p>
          <a:p>
            <a:pPr>
              <a:buFont typeface="Arial" pitchFamily="34" charset="0"/>
              <a:buChar char="•"/>
            </a:pPr>
            <a:r>
              <a:rPr lang="cs-CZ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Kromě základních HGR se zde nachází i svrchní a hlubinné </a:t>
            </a:r>
            <a:r>
              <a:rPr lang="cs-CZ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HGR, které se nacházejí v nadloží, resp. v podloží základních HGR;</a:t>
            </a:r>
            <a:endParaRPr lang="cs-CZ" sz="2800" dirty="0" smtClean="0">
              <a:solidFill>
                <a:schemeClr val="tx1"/>
              </a:solidFill>
            </a:endParaRPr>
          </a:p>
          <a:p>
            <a:pPr lvl="0">
              <a:buFont typeface="Arial" pitchFamily="34" charset="0"/>
              <a:buChar char="•"/>
            </a:pPr>
            <a:r>
              <a:rPr lang="cs-CZ" sz="2800" dirty="0" smtClean="0">
                <a:solidFill>
                  <a:schemeClr val="tx1"/>
                </a:solidFill>
              </a:rPr>
              <a:t>Vodohospodářsky velmi využívaná oblast s odběry okolo 1000 l/s.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Zástupný symbol pro obsah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-1062510"/>
            <a:ext cx="6352095" cy="898301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83568" y="332656"/>
            <a:ext cx="7704856" cy="864096"/>
          </a:xfrm>
        </p:spPr>
        <p:txBody>
          <a:bodyPr/>
          <a:lstStyle/>
          <a:p>
            <a:r>
              <a:rPr lang="cs-CZ" b="1" dirty="0" smtClean="0">
                <a:solidFill>
                  <a:schemeClr val="tx1"/>
                </a:solidFill>
              </a:rPr>
              <a:t>Realizované práce</a:t>
            </a:r>
            <a:endParaRPr lang="cs-CZ" b="1" dirty="0">
              <a:solidFill>
                <a:schemeClr val="tx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685800" y="836712"/>
            <a:ext cx="7770813" cy="5257701"/>
          </a:xfrm>
        </p:spPr>
        <p:txBody>
          <a:bodyPr/>
          <a:lstStyle/>
          <a:p>
            <a:endParaRPr lang="cs-CZ" sz="2400" dirty="0" smtClean="0">
              <a:solidFill>
                <a:schemeClr val="tx1"/>
              </a:solidFill>
            </a:endParaRPr>
          </a:p>
          <a:p>
            <a:pPr>
              <a:buFont typeface="Arial" pitchFamily="34" charset="0"/>
              <a:buChar char="•"/>
            </a:pPr>
            <a:r>
              <a:rPr lang="cs-CZ" sz="2400" dirty="0" smtClean="0">
                <a:solidFill>
                  <a:schemeClr val="tx1"/>
                </a:solidFill>
              </a:rPr>
              <a:t>analýza archivních vrtů pro sestavení hydrogeologických modelů a map </a:t>
            </a:r>
            <a:r>
              <a:rPr lang="cs-CZ" sz="2400" dirty="0" err="1" smtClean="0">
                <a:solidFill>
                  <a:schemeClr val="tx1"/>
                </a:solidFill>
              </a:rPr>
              <a:t>hydroizohyps</a:t>
            </a:r>
            <a:r>
              <a:rPr lang="cs-CZ" sz="2400" dirty="0" smtClean="0">
                <a:solidFill>
                  <a:schemeClr val="tx1"/>
                </a:solidFill>
              </a:rPr>
              <a:t>;</a:t>
            </a:r>
          </a:p>
          <a:p>
            <a:pPr algn="just">
              <a:lnSpc>
                <a:spcPct val="150000"/>
              </a:lnSpc>
              <a:buFont typeface="Arial" pitchFamily="34" charset="0"/>
              <a:buChar char="•"/>
            </a:pPr>
            <a:r>
              <a:rPr lang="cs-CZ" sz="2400" dirty="0" err="1" smtClean="0">
                <a:solidFill>
                  <a:schemeClr val="tx1"/>
                </a:solidFill>
              </a:rPr>
              <a:t>hydrometrování</a:t>
            </a:r>
            <a:r>
              <a:rPr lang="cs-CZ" sz="2400" dirty="0" smtClean="0">
                <a:solidFill>
                  <a:schemeClr val="tx1"/>
                </a:solidFill>
              </a:rPr>
              <a:t> toků;</a:t>
            </a:r>
          </a:p>
          <a:p>
            <a:pPr algn="just">
              <a:lnSpc>
                <a:spcPct val="150000"/>
              </a:lnSpc>
              <a:buFont typeface="Arial" pitchFamily="34" charset="0"/>
              <a:buChar char="•"/>
            </a:pPr>
            <a:r>
              <a:rPr lang="cs-CZ" sz="2400" dirty="0" smtClean="0">
                <a:solidFill>
                  <a:schemeClr val="tx1"/>
                </a:solidFill>
              </a:rPr>
              <a:t>sled realizace vrtů a hydrodynamických zkoušek;</a:t>
            </a:r>
          </a:p>
          <a:p>
            <a:pPr algn="just">
              <a:lnSpc>
                <a:spcPct val="150000"/>
              </a:lnSpc>
              <a:buFont typeface="Arial" pitchFamily="34" charset="0"/>
              <a:buChar char="•"/>
            </a:pPr>
            <a:r>
              <a:rPr lang="cs-CZ" sz="2400" dirty="0" smtClean="0">
                <a:solidFill>
                  <a:schemeClr val="tx1"/>
                </a:solidFill>
              </a:rPr>
              <a:t>monitoring hladiny podzemní vody,</a:t>
            </a:r>
          </a:p>
          <a:p>
            <a:pPr algn="just">
              <a:lnSpc>
                <a:spcPct val="150000"/>
              </a:lnSpc>
              <a:buFont typeface="Arial" pitchFamily="34" charset="0"/>
              <a:buChar char="•"/>
            </a:pPr>
            <a:r>
              <a:rPr lang="cs-CZ" sz="2400" dirty="0" smtClean="0">
                <a:solidFill>
                  <a:schemeClr val="tx1"/>
                </a:solidFill>
              </a:rPr>
              <a:t>sestavení koncepčních hydrogeologických modelů;</a:t>
            </a:r>
          </a:p>
          <a:p>
            <a:pPr algn="just">
              <a:lnSpc>
                <a:spcPct val="150000"/>
              </a:lnSpc>
              <a:buFont typeface="Arial" pitchFamily="34" charset="0"/>
              <a:buChar char="•"/>
            </a:pPr>
            <a:r>
              <a:rPr lang="cs-CZ" sz="2400" dirty="0" smtClean="0">
                <a:solidFill>
                  <a:schemeClr val="tx1"/>
                </a:solidFill>
              </a:rPr>
              <a:t>výpočet přírodních zdrojů a určení využitelného množství podzemní vody.</a:t>
            </a:r>
          </a:p>
          <a:p>
            <a:pPr algn="just">
              <a:lnSpc>
                <a:spcPct val="150000"/>
              </a:lnSpc>
              <a:buFont typeface="Arial" pitchFamily="34" charset="0"/>
              <a:buChar char="•"/>
            </a:pPr>
            <a:endParaRPr lang="cs-CZ" sz="2000" dirty="0" smtClean="0">
              <a:solidFill>
                <a:schemeClr val="tx1"/>
              </a:solidFill>
            </a:endParaRPr>
          </a:p>
          <a:p>
            <a:pPr algn="just">
              <a:lnSpc>
                <a:spcPct val="150000"/>
              </a:lnSpc>
              <a:buFont typeface="Arial" pitchFamily="34" charset="0"/>
              <a:buChar char="•"/>
            </a:pPr>
            <a:endParaRPr lang="cs-CZ" sz="2000" dirty="0" smtClean="0">
              <a:solidFill>
                <a:schemeClr val="tx1"/>
              </a:solidFill>
            </a:endParaRPr>
          </a:p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4" name="Obdélník 3"/>
          <p:cNvSpPr/>
          <p:nvPr/>
        </p:nvSpPr>
        <p:spPr bwMode="auto">
          <a:xfrm>
            <a:off x="899592" y="4221088"/>
            <a:ext cx="7560840" cy="172819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cs-CZ" sz="24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5" name="Obdélník 4"/>
          <p:cNvSpPr/>
          <p:nvPr/>
        </p:nvSpPr>
        <p:spPr bwMode="auto">
          <a:xfrm>
            <a:off x="1047234" y="1124744"/>
            <a:ext cx="7560840" cy="100811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cs-CZ" sz="24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Zástupný symbol pro obsah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-1062511"/>
            <a:ext cx="6352095" cy="8983022"/>
          </a:xfrm>
          <a:prstGeom prst="rect">
            <a:avLst/>
          </a:prstGeom>
        </p:spPr>
      </p:pic>
      <p:cxnSp>
        <p:nvCxnSpPr>
          <p:cNvPr id="5" name="Přímá spojnice 4"/>
          <p:cNvCxnSpPr/>
          <p:nvPr/>
        </p:nvCxnSpPr>
        <p:spPr bwMode="auto">
          <a:xfrm flipH="1">
            <a:off x="1691680" y="935901"/>
            <a:ext cx="3816424" cy="5040560"/>
          </a:xfrm>
          <a:prstGeom prst="line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Obrázek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6697" y="476672"/>
            <a:ext cx="7680934" cy="5375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8373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Obrázek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6697" y="476672"/>
            <a:ext cx="7680934" cy="5375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1156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/>
          <p:cNvSpPr txBox="1">
            <a:spLocks/>
          </p:cNvSpPr>
          <p:nvPr/>
        </p:nvSpPr>
        <p:spPr>
          <a:xfrm>
            <a:off x="685800" y="836712"/>
            <a:ext cx="7770813" cy="5257701"/>
          </a:xfrm>
          <a:prstGeom prst="rect">
            <a:avLst/>
          </a:prstGeom>
        </p:spPr>
        <p:txBody>
          <a:bodyPr/>
          <a:lstStyle>
            <a:lvl1pPr marL="342900" indent="-342900" algn="l" defTabSz="449263" rtl="0" eaLnBrk="0" fontAlgn="base" hangingPunct="0">
              <a:spcBef>
                <a:spcPts val="8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3200" kern="1200">
                <a:solidFill>
                  <a:srgbClr val="0046AD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49263" rtl="0" eaLnBrk="0" fontAlgn="base" hangingPunct="0">
              <a:spcBef>
                <a:spcPts val="7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800" kern="1200">
                <a:solidFill>
                  <a:srgbClr val="0046AD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49263" rtl="0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 kern="1200">
                <a:solidFill>
                  <a:srgbClr val="0046AD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49263" rtl="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 kern="1200">
                <a:solidFill>
                  <a:srgbClr val="0046AD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49263" rtl="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 kern="1200">
                <a:solidFill>
                  <a:srgbClr val="0046AD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cs-CZ" sz="2400" dirty="0" smtClean="0">
              <a:solidFill>
                <a:schemeClr val="tx1"/>
              </a:solidFill>
            </a:endParaRPr>
          </a:p>
          <a:p>
            <a:pPr>
              <a:buFont typeface="Arial" pitchFamily="34" charset="0"/>
              <a:buChar char="•"/>
            </a:pPr>
            <a:r>
              <a:rPr lang="cs-CZ" sz="2400" dirty="0">
                <a:solidFill>
                  <a:schemeClr val="tx1"/>
                </a:solidFill>
              </a:rPr>
              <a:t>Historické a současné kolísání hladin podzemních vod.</a:t>
            </a:r>
          </a:p>
          <a:p>
            <a:pPr>
              <a:buFont typeface="Arial" pitchFamily="34" charset="0"/>
              <a:buChar char="•"/>
            </a:pPr>
            <a:r>
              <a:rPr lang="cs-CZ" sz="2400" dirty="0">
                <a:solidFill>
                  <a:schemeClr val="tx1"/>
                </a:solidFill>
              </a:rPr>
              <a:t>Výstupy hydrologických modelů – dotace podzemních vod.</a:t>
            </a:r>
          </a:p>
          <a:p>
            <a:pPr>
              <a:buFont typeface="Arial" pitchFamily="34" charset="0"/>
              <a:buChar char="•"/>
            </a:pPr>
            <a:r>
              <a:rPr lang="cs-CZ" sz="2400" dirty="0">
                <a:solidFill>
                  <a:schemeClr val="tx1"/>
                </a:solidFill>
              </a:rPr>
              <a:t>Výstupy hydraulických modelů – drenáže do toků/infiltrace/celková bilance.</a:t>
            </a:r>
          </a:p>
          <a:p>
            <a:pPr>
              <a:buFont typeface="Arial" pitchFamily="34" charset="0"/>
              <a:buChar char="•"/>
            </a:pPr>
            <a:r>
              <a:rPr lang="cs-CZ" sz="2400" dirty="0">
                <a:solidFill>
                  <a:schemeClr val="tx1"/>
                </a:solidFill>
              </a:rPr>
              <a:t>Výstupy metody PPP.</a:t>
            </a:r>
          </a:p>
          <a:p>
            <a:pPr>
              <a:buFont typeface="Arial" pitchFamily="34" charset="0"/>
              <a:buChar char="•"/>
            </a:pPr>
            <a:r>
              <a:rPr lang="cs-CZ" sz="2400" dirty="0">
                <a:solidFill>
                  <a:schemeClr val="tx1"/>
                </a:solidFill>
              </a:rPr>
              <a:t>Registrované odběry podzemních vod.</a:t>
            </a:r>
          </a:p>
          <a:p>
            <a:pPr algn="just">
              <a:lnSpc>
                <a:spcPct val="150000"/>
              </a:lnSpc>
              <a:buFont typeface="Arial" pitchFamily="34" charset="0"/>
              <a:buChar char="•"/>
            </a:pPr>
            <a:endParaRPr lang="cs-CZ" sz="2000" dirty="0" smtClean="0">
              <a:solidFill>
                <a:schemeClr val="tx1"/>
              </a:solidFill>
            </a:endParaRPr>
          </a:p>
          <a:p>
            <a:pPr algn="just">
              <a:lnSpc>
                <a:spcPct val="150000"/>
              </a:lnSpc>
              <a:buFont typeface="Arial" pitchFamily="34" charset="0"/>
              <a:buChar char="•"/>
            </a:pPr>
            <a:endParaRPr lang="cs-CZ" sz="2000" dirty="0" smtClean="0">
              <a:solidFill>
                <a:schemeClr val="tx1"/>
              </a:solidFill>
            </a:endParaRPr>
          </a:p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4" name="Nadpis 1"/>
          <p:cNvSpPr txBox="1">
            <a:spLocks/>
          </p:cNvSpPr>
          <p:nvPr/>
        </p:nvSpPr>
        <p:spPr>
          <a:xfrm>
            <a:off x="683568" y="332656"/>
            <a:ext cx="7704856" cy="86409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Dynamika režimu podzemních vod</a:t>
            </a:r>
          </a:p>
        </p:txBody>
      </p:sp>
    </p:spTree>
    <p:extLst>
      <p:ext uri="{BB962C8B-B14F-4D97-AF65-F5344CB8AC3E}">
        <p14:creationId xmlns:p14="http://schemas.microsoft.com/office/powerpoint/2010/main" val="2099953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/>
          <p:cNvSpPr txBox="1">
            <a:spLocks/>
          </p:cNvSpPr>
          <p:nvPr/>
        </p:nvSpPr>
        <p:spPr>
          <a:xfrm>
            <a:off x="683568" y="332656"/>
            <a:ext cx="7704856" cy="864096"/>
          </a:xfrm>
          <a:prstGeom prst="rect">
            <a:avLst/>
          </a:prstGeom>
        </p:spPr>
        <p:txBody>
          <a:bodyPr/>
          <a:lstStyle>
            <a:lvl1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 kern="1200">
                <a:solidFill>
                  <a:srgbClr val="0046AD"/>
                </a:solidFill>
                <a:latin typeface="+mj-lt"/>
                <a:ea typeface="+mj-ea"/>
                <a:cs typeface="+mj-cs"/>
              </a:defRPr>
            </a:lvl1pPr>
            <a:lvl2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2pPr>
            <a:lvl3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3pPr>
            <a:lvl4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4pPr>
            <a:lvl5pPr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5pPr>
            <a:lvl6pPr marL="25146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6pPr>
            <a:lvl7pPr marL="29718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7pPr>
            <a:lvl8pPr marL="34290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8pPr>
            <a:lvl9pPr marL="3886200" indent="-228600" algn="ctr" defTabSz="449263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4400">
                <a:solidFill>
                  <a:srgbClr val="0046AD"/>
                </a:solidFill>
                <a:latin typeface="Tahoma" panose="020B060403050404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cs-CZ" sz="3200" b="1" dirty="0">
                <a:solidFill>
                  <a:schemeClr val="tx1"/>
                </a:solidFill>
              </a:rPr>
              <a:t>Infiltrační </a:t>
            </a:r>
            <a:r>
              <a:rPr lang="cs-CZ" sz="3200" b="1" dirty="0" smtClean="0">
                <a:solidFill>
                  <a:schemeClr val="tx1"/>
                </a:solidFill>
              </a:rPr>
              <a:t>oblast HGR 4410</a:t>
            </a:r>
            <a:endParaRPr lang="cs-CZ" sz="3200" b="1" dirty="0">
              <a:solidFill>
                <a:schemeClr val="tx1"/>
              </a:solidFill>
            </a:endParaRPr>
          </a:p>
        </p:txBody>
      </p:sp>
      <p:graphicFrame>
        <p:nvGraphicFramePr>
          <p:cNvPr id="5" name="Strenicky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4013299"/>
              </p:ext>
            </p:extLst>
          </p:nvPr>
        </p:nvGraphicFramePr>
        <p:xfrm>
          <a:off x="1212561" y="1196752"/>
          <a:ext cx="7200480" cy="4536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99893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Motiv Office">
  <a:themeElements>
    <a:clrScheme name="Motiv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Motiv Office">
      <a:majorFont>
        <a:latin typeface="Tahoma"/>
        <a:ea typeface="Microsoft YaHei"/>
        <a:cs typeface=""/>
      </a:majorFont>
      <a:minorFont>
        <a:latin typeface="Tahoma"/>
        <a:ea typeface="Microsoft YaHei"/>
        <a:cs typeface="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cs-CZ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cs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cs-CZ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cs typeface="Arial" panose="020B0604020202020204" pitchFamily="34" charset="0"/>
          </a:defRPr>
        </a:defPPr>
      </a:lstStyle>
    </a:lnDef>
  </a:objectDefaults>
  <a:extraClrSchemeLst>
    <a:extraClrScheme>
      <a:clrScheme name="Motiv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iv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tiv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iv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iv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iv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iv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Motiv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Kancelář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5546</TotalTime>
  <Words>295</Words>
  <Application>Microsoft Office PowerPoint</Application>
  <PresentationFormat>Předvádění na obrazovce (4:3)</PresentationFormat>
  <Paragraphs>67</Paragraphs>
  <Slides>19</Slides>
  <Notes>1</Notes>
  <HiddenSlides>0</HiddenSlides>
  <MMClips>0</MMClips>
  <ScaleCrop>false</ScaleCrop>
  <HeadingPairs>
    <vt:vector size="4" baseType="variant">
      <vt:variant>
        <vt:lpstr>Motiv</vt:lpstr>
      </vt:variant>
      <vt:variant>
        <vt:i4>1</vt:i4>
      </vt:variant>
      <vt:variant>
        <vt:lpstr>Nadpisy snímků</vt:lpstr>
      </vt:variant>
      <vt:variant>
        <vt:i4>19</vt:i4>
      </vt:variant>
    </vt:vector>
  </HeadingPairs>
  <TitlesOfParts>
    <vt:vector size="20" baseType="lpstr">
      <vt:lpstr>Motiv Office</vt:lpstr>
      <vt:lpstr>Prezentace aplikace PowerPoint</vt:lpstr>
      <vt:lpstr>Oblast Jizery</vt:lpstr>
      <vt:lpstr>Prezentace aplikace PowerPoint</vt:lpstr>
      <vt:lpstr>Realizované práce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Nadpis 1</dc:title>
  <dc:creator>Lukáš Binko</dc:creator>
  <cp:lastModifiedBy>Kamil Nešetřil</cp:lastModifiedBy>
  <cp:revision>108</cp:revision>
  <cp:lastPrinted>2015-10-06T06:03:29Z</cp:lastPrinted>
  <dcterms:created xsi:type="dcterms:W3CDTF">2010-08-16T11:23:28Z</dcterms:created>
  <dcterms:modified xsi:type="dcterms:W3CDTF">2019-04-20T18:29:58Z</dcterms:modified>
</cp:coreProperties>
</file>